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Ex1.xml" ContentType="application/vnd.ms-office.chartex+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7.xml" ContentType="application/vnd.openxmlformats-officedocument.presentationml.notesSlid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8.xml" ContentType="application/vnd.openxmlformats-officedocument.presentationml.notesSlid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3.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4.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5.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6.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7.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8.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21.xml" ContentType="application/vnd.openxmlformats-officedocument.presentationml.notesSlide+xml"/>
  <Override PartName="/ppt/charts/chart19.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0.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1.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2.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3.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50"/>
  </p:notesMasterIdLst>
  <p:sldIdLst>
    <p:sldId id="256" r:id="rId2"/>
    <p:sldId id="293" r:id="rId3"/>
    <p:sldId id="318" r:id="rId4"/>
    <p:sldId id="316" r:id="rId5"/>
    <p:sldId id="317" r:id="rId6"/>
    <p:sldId id="260" r:id="rId7"/>
    <p:sldId id="321" r:id="rId8"/>
    <p:sldId id="376" r:id="rId9"/>
    <p:sldId id="327" r:id="rId10"/>
    <p:sldId id="359" r:id="rId11"/>
    <p:sldId id="328" r:id="rId12"/>
    <p:sldId id="360" r:id="rId13"/>
    <p:sldId id="329" r:id="rId14"/>
    <p:sldId id="361" r:id="rId15"/>
    <p:sldId id="330" r:id="rId16"/>
    <p:sldId id="362" r:id="rId17"/>
    <p:sldId id="331" r:id="rId18"/>
    <p:sldId id="257" r:id="rId19"/>
    <p:sldId id="332" r:id="rId20"/>
    <p:sldId id="371" r:id="rId21"/>
    <p:sldId id="333" r:id="rId22"/>
    <p:sldId id="374" r:id="rId23"/>
    <p:sldId id="334" r:id="rId24"/>
    <p:sldId id="372" r:id="rId25"/>
    <p:sldId id="258" r:id="rId26"/>
    <p:sldId id="335" r:id="rId27"/>
    <p:sldId id="364" r:id="rId28"/>
    <p:sldId id="363" r:id="rId29"/>
    <p:sldId id="338" r:id="rId30"/>
    <p:sldId id="352" r:id="rId31"/>
    <p:sldId id="353" r:id="rId32"/>
    <p:sldId id="340" r:id="rId33"/>
    <p:sldId id="341" r:id="rId34"/>
    <p:sldId id="365" r:id="rId35"/>
    <p:sldId id="343" r:id="rId36"/>
    <p:sldId id="345" r:id="rId37"/>
    <p:sldId id="369" r:id="rId38"/>
    <p:sldId id="370" r:id="rId39"/>
    <p:sldId id="354" r:id="rId40"/>
    <p:sldId id="366" r:id="rId41"/>
    <p:sldId id="350" r:id="rId42"/>
    <p:sldId id="351" r:id="rId43"/>
    <p:sldId id="262" r:id="rId44"/>
    <p:sldId id="349" r:id="rId45"/>
    <p:sldId id="344" r:id="rId46"/>
    <p:sldId id="367" r:id="rId47"/>
    <p:sldId id="357" r:id="rId48"/>
    <p:sldId id="286" r:id="rId49"/>
  </p:sldIdLst>
  <p:sldSz cx="9144000" cy="5143500" type="screen16x9"/>
  <p:notesSz cx="6858000" cy="9144000"/>
  <p:embeddedFontLst>
    <p:embeddedFont>
      <p:font typeface="Arial Rounded MT Bold" panose="020F0704030504030204" pitchFamily="34" charset="0"/>
      <p:regular r:id="rId51"/>
    </p:embeddedFont>
    <p:embeddedFont>
      <p:font typeface="Century Gothic" panose="020B0502020202020204" pitchFamily="34" charset="0"/>
      <p:regular r:id="rId52"/>
      <p:bold r:id="rId53"/>
      <p:italic r:id="rId54"/>
      <p:boldItalic r:id="rId55"/>
    </p:embeddedFont>
    <p:embeddedFont>
      <p:font typeface="Fira Sans Extra Condensed" panose="020B0503050000020004" pitchFamily="34" charset="0"/>
      <p:regular r:id="rId56"/>
      <p:bold r:id="rId57"/>
      <p:italic r:id="rId58"/>
      <p:boldItalic r:id="rId59"/>
    </p:embeddedFont>
    <p:embeddedFont>
      <p:font typeface="Fira Sans Extra Condensed SemiBold" panose="020B0604020202020204" charset="0"/>
      <p:regular r:id="rId60"/>
      <p:bold r:id="rId61"/>
      <p:italic r:id="rId62"/>
      <p:boldItalic r:id="rId63"/>
    </p:embeddedFont>
    <p:embeddedFont>
      <p:font typeface="Garamond" panose="02020404030301010803" pitchFamily="18" charset="0"/>
      <p:regular r:id="rId64"/>
      <p:bold r:id="rId65"/>
      <p:italic r:id="rId66"/>
    </p:embeddedFont>
    <p:embeddedFont>
      <p:font typeface="Lato" panose="020F0502020204030203" pitchFamily="34" charset="0"/>
      <p:regular r:id="rId67"/>
      <p:bold r:id="rId68"/>
      <p:italic r:id="rId69"/>
      <p:boldItalic r:id="rId70"/>
    </p:embeddedFont>
    <p:embeddedFont>
      <p:font typeface="Nunito Light" pitchFamily="2" charset="0"/>
      <p:regular r:id="rId71"/>
      <p:italic r:id="rId72"/>
    </p:embeddedFont>
    <p:embeddedFont>
      <p:font typeface="Roboto" panose="02000000000000000000" pitchFamily="2" charset="0"/>
      <p:regular r:id="rId73"/>
      <p:bold r:id="rId74"/>
      <p:italic r:id="rId75"/>
      <p:boldItalic r:id="rId76"/>
    </p:embeddedFont>
    <p:embeddedFont>
      <p:font typeface="Roboto Black" panose="02000000000000000000" pitchFamily="2" charset="0"/>
      <p:bold r:id="rId77"/>
      <p:boldItalic r:id="rId78"/>
    </p:embeddedFont>
    <p:embeddedFont>
      <p:font typeface="Wingdings 3" panose="05040102010807070707" pitchFamily="18" charset="2"/>
      <p:regular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68">
          <p15:clr>
            <a:srgbClr val="9AA0A6"/>
          </p15:clr>
        </p15:guide>
        <p15:guide id="2" orient="horz" pos="2719">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B4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E1D43F-4A56-4BDF-A2A5-D421B78514D7}">
  <a:tblStyle styleId="{66E1D43F-4A56-4BDF-A2A5-D421B78514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968"/>
        <p:guide orient="horz" pos="2719"/>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3.fntdata"/><Relationship Id="rId58" Type="http://schemas.openxmlformats.org/officeDocument/2006/relationships/font" Target="fonts/font8.fntdata"/><Relationship Id="rId74" Type="http://schemas.openxmlformats.org/officeDocument/2006/relationships/font" Target="fonts/font24.fntdata"/><Relationship Id="rId79" Type="http://schemas.openxmlformats.org/officeDocument/2006/relationships/font" Target="fonts/font29.fntdata"/><Relationship Id="rId5" Type="http://schemas.openxmlformats.org/officeDocument/2006/relationships/slide" Target="slides/slide4.xml"/><Relationship Id="rId61" Type="http://schemas.openxmlformats.org/officeDocument/2006/relationships/font" Target="fonts/font11.fntdata"/><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font" Target="fonts/font28.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font" Target="fonts/font26.fntdata"/><Relationship Id="rId7" Type="http://schemas.openxmlformats.org/officeDocument/2006/relationships/slide" Target="slides/slide6.xml"/><Relationship Id="rId71" Type="http://schemas.openxmlformats.org/officeDocument/2006/relationships/font" Target="fonts/font2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m Chalke" userId="7875b21e37cf2bf5" providerId="LiveId" clId="{26725225-51E6-47E2-A1CF-A2488C96638A}"/>
    <pc:docChg chg="modSld">
      <pc:chgData name="Aum Chalke" userId="7875b21e37cf2bf5" providerId="LiveId" clId="{26725225-51E6-47E2-A1CF-A2488C96638A}" dt="2024-09-26T11:09:05.958" v="18" actId="2711"/>
      <pc:docMkLst>
        <pc:docMk/>
      </pc:docMkLst>
      <pc:sldChg chg="modSp mod">
        <pc:chgData name="Aum Chalke" userId="7875b21e37cf2bf5" providerId="LiveId" clId="{26725225-51E6-47E2-A1CF-A2488C96638A}" dt="2024-09-26T11:09:05.958" v="18" actId="2711"/>
        <pc:sldMkLst>
          <pc:docMk/>
          <pc:sldMk cId="0" sldId="293"/>
        </pc:sldMkLst>
        <pc:spChg chg="mod">
          <ac:chgData name="Aum Chalke" userId="7875b21e37cf2bf5" providerId="LiveId" clId="{26725225-51E6-47E2-A1CF-A2488C96638A}" dt="2024-09-26T11:09:05.958" v="18" actId="2711"/>
          <ac:spMkLst>
            <pc:docMk/>
            <pc:sldMk cId="0" sldId="293"/>
            <ac:spMk id="616"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khush\AppData\Local\Microsoft\Windows\INetCache\IE\VKN19P2J\Pro%5b1%5d.xlsx" TargetMode="External"/><Relationship Id="rId2" Type="http://schemas.microsoft.com/office/2011/relationships/chartColorStyle" Target="colors20.xml"/><Relationship Id="rId1" Type="http://schemas.microsoft.com/office/2011/relationships/chartStyle" Target="style2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1.xml"/><Relationship Id="rId1" Type="http://schemas.microsoft.com/office/2011/relationships/chartStyle" Target="style21.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2.xml"/><Relationship Id="rId1" Type="http://schemas.microsoft.com/office/2011/relationships/chartStyle" Target="style22.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3.xml"/><Relationship Id="rId1" Type="http://schemas.microsoft.com/office/2011/relationships/chartStyle" Target="style23.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explosion val="2"/>
          <c:dPt>
            <c:idx val="0"/>
            <c:bubble3D val="0"/>
            <c:spPr>
              <a:solidFill>
                <a:schemeClr val="accent2"/>
              </a:solidFill>
              <a:ln w="19050">
                <a:solidFill>
                  <a:schemeClr val="lt1"/>
                </a:solidFill>
              </a:ln>
              <a:effectLst/>
            </c:spPr>
            <c:extLst>
              <c:ext xmlns:c16="http://schemas.microsoft.com/office/drawing/2014/chart" uri="{C3380CC4-5D6E-409C-BE32-E72D297353CC}">
                <c16:uniqueId val="{00000001-BC58-442A-98F7-CD4592B462B3}"/>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BC58-442A-98F7-CD4592B462B3}"/>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BC58-442A-98F7-CD4592B462B3}"/>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BC58-442A-98F7-CD4592B462B3}"/>
              </c:ext>
            </c:extLst>
          </c:dPt>
          <c:cat>
            <c:strRef>
              <c:f>Sheet1!$A$2:$A$5</c:f>
              <c:strCache>
                <c:ptCount val="2"/>
                <c:pt idx="0">
                  <c:v>1st Qtr</c:v>
                </c:pt>
                <c:pt idx="1">
                  <c:v>2nd Qtr</c:v>
                </c:pt>
              </c:strCache>
            </c:strRef>
          </c:cat>
          <c:val>
            <c:numRef>
              <c:f>Sheet1!$B$2:$B$5</c:f>
              <c:numCache>
                <c:formatCode>General</c:formatCode>
                <c:ptCount val="4"/>
                <c:pt idx="0">
                  <c:v>125</c:v>
                </c:pt>
                <c:pt idx="1">
                  <c:v>80</c:v>
                </c:pt>
              </c:numCache>
            </c:numRef>
          </c:val>
          <c:extLst>
            <c:ext xmlns:c16="http://schemas.microsoft.com/office/drawing/2014/chart" uri="{C3380CC4-5D6E-409C-BE32-E72D297353CC}">
              <c16:uniqueId val="{00000008-BC58-442A-98F7-CD4592B462B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400"/>
              <a:t>How much do you estimate a routine dental check-up and cleaning costs?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lineMarker"/>
        <c:varyColors val="0"/>
        <c:ser>
          <c:idx val="0"/>
          <c:order val="0"/>
          <c:tx>
            <c:strRef>
              <c:f>Sheet1!$A$1</c:f>
              <c:strCache>
                <c:ptCount val="1"/>
                <c:pt idx="0">
                  <c:v>How much do you estimate a routine dental check-up and cleaning costs?</c:v>
                </c:pt>
              </c:strCache>
            </c:strRef>
          </c:tx>
          <c:spPr>
            <a:ln w="25400" cap="rnd">
              <a:noFill/>
              <a:round/>
            </a:ln>
            <a:effectLst>
              <a:outerShdw blurRad="63500" dist="38100" dir="5400000" rotWithShape="0">
                <a:srgbClr val="000000">
                  <a:alpha val="60000"/>
                </a:srgbClr>
              </a:outerShdw>
            </a:effectLst>
          </c:spPr>
          <c:marker>
            <c:symbol val="circle"/>
            <c:size val="6"/>
            <c:spPr>
              <a:gradFill rotWithShape="1">
                <a:gsLst>
                  <a:gs pos="0">
                    <a:schemeClr val="accent1">
                      <a:tint val="98000"/>
                      <a:lumMod val="114000"/>
                    </a:schemeClr>
                  </a:gs>
                  <a:gs pos="100000">
                    <a:schemeClr val="accent1">
                      <a:shade val="90000"/>
                      <a:lumMod val="84000"/>
                    </a:schemeClr>
                  </a:gs>
                </a:gsLst>
                <a:lin ang="5400000" scaled="0"/>
              </a:gradFill>
              <a:ln w="9525" cap="rnd">
                <a:solidFill>
                  <a:schemeClr val="accent1"/>
                </a:solidFill>
                <a:roun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yVal>
            <c:numRef>
              <c:f>Sheet1!$A$2:$A$77</c:f>
              <c:numCache>
                <c:formatCode>General</c:formatCode>
                <c:ptCount val="76"/>
                <c:pt idx="0">
                  <c:v>1500</c:v>
                </c:pt>
                <c:pt idx="1">
                  <c:v>500</c:v>
                </c:pt>
                <c:pt idx="2">
                  <c:v>5000</c:v>
                </c:pt>
                <c:pt idx="3">
                  <c:v>1000</c:v>
                </c:pt>
                <c:pt idx="4">
                  <c:v>500</c:v>
                </c:pt>
                <c:pt idx="5">
                  <c:v>1500</c:v>
                </c:pt>
                <c:pt idx="6">
                  <c:v>500</c:v>
                </c:pt>
                <c:pt idx="7">
                  <c:v>500</c:v>
                </c:pt>
                <c:pt idx="8">
                  <c:v>1500</c:v>
                </c:pt>
                <c:pt idx="9">
                  <c:v>1000</c:v>
                </c:pt>
                <c:pt idx="10">
                  <c:v>1000</c:v>
                </c:pt>
                <c:pt idx="11">
                  <c:v>1000</c:v>
                </c:pt>
                <c:pt idx="12">
                  <c:v>500</c:v>
                </c:pt>
                <c:pt idx="13">
                  <c:v>1000</c:v>
                </c:pt>
                <c:pt idx="14">
                  <c:v>1500</c:v>
                </c:pt>
                <c:pt idx="15">
                  <c:v>1000</c:v>
                </c:pt>
                <c:pt idx="16">
                  <c:v>500</c:v>
                </c:pt>
                <c:pt idx="17">
                  <c:v>1500</c:v>
                </c:pt>
                <c:pt idx="18">
                  <c:v>1500</c:v>
                </c:pt>
                <c:pt idx="19">
                  <c:v>1000</c:v>
                </c:pt>
                <c:pt idx="20">
                  <c:v>1500</c:v>
                </c:pt>
                <c:pt idx="21">
                  <c:v>1500</c:v>
                </c:pt>
                <c:pt idx="22">
                  <c:v>500</c:v>
                </c:pt>
                <c:pt idx="23">
                  <c:v>500</c:v>
                </c:pt>
                <c:pt idx="24">
                  <c:v>500</c:v>
                </c:pt>
                <c:pt idx="25">
                  <c:v>1000</c:v>
                </c:pt>
                <c:pt idx="26">
                  <c:v>1000</c:v>
                </c:pt>
                <c:pt idx="27">
                  <c:v>1000</c:v>
                </c:pt>
                <c:pt idx="28">
                  <c:v>1500</c:v>
                </c:pt>
                <c:pt idx="29">
                  <c:v>500</c:v>
                </c:pt>
                <c:pt idx="30">
                  <c:v>500</c:v>
                </c:pt>
                <c:pt idx="31">
                  <c:v>1000</c:v>
                </c:pt>
                <c:pt idx="32">
                  <c:v>500</c:v>
                </c:pt>
                <c:pt idx="33">
                  <c:v>1500</c:v>
                </c:pt>
                <c:pt idx="34">
                  <c:v>1500</c:v>
                </c:pt>
                <c:pt idx="35">
                  <c:v>1000</c:v>
                </c:pt>
                <c:pt idx="36">
                  <c:v>1000</c:v>
                </c:pt>
                <c:pt idx="37">
                  <c:v>1000</c:v>
                </c:pt>
                <c:pt idx="38">
                  <c:v>500</c:v>
                </c:pt>
                <c:pt idx="39">
                  <c:v>1000</c:v>
                </c:pt>
                <c:pt idx="40">
                  <c:v>1000</c:v>
                </c:pt>
                <c:pt idx="41">
                  <c:v>500</c:v>
                </c:pt>
                <c:pt idx="42">
                  <c:v>1000</c:v>
                </c:pt>
                <c:pt idx="43">
                  <c:v>1000</c:v>
                </c:pt>
                <c:pt idx="44">
                  <c:v>1500</c:v>
                </c:pt>
                <c:pt idx="45">
                  <c:v>1500</c:v>
                </c:pt>
                <c:pt idx="46">
                  <c:v>1000</c:v>
                </c:pt>
                <c:pt idx="47">
                  <c:v>1000</c:v>
                </c:pt>
                <c:pt idx="48">
                  <c:v>500</c:v>
                </c:pt>
                <c:pt idx="49">
                  <c:v>1500</c:v>
                </c:pt>
                <c:pt idx="50">
                  <c:v>1500</c:v>
                </c:pt>
                <c:pt idx="51">
                  <c:v>1500</c:v>
                </c:pt>
                <c:pt idx="52">
                  <c:v>1500</c:v>
                </c:pt>
                <c:pt idx="53">
                  <c:v>500</c:v>
                </c:pt>
                <c:pt idx="54">
                  <c:v>500</c:v>
                </c:pt>
                <c:pt idx="55">
                  <c:v>1500</c:v>
                </c:pt>
                <c:pt idx="56">
                  <c:v>500</c:v>
                </c:pt>
                <c:pt idx="57">
                  <c:v>1000</c:v>
                </c:pt>
                <c:pt idx="58">
                  <c:v>500</c:v>
                </c:pt>
                <c:pt idx="59">
                  <c:v>1500</c:v>
                </c:pt>
                <c:pt idx="60">
                  <c:v>1000</c:v>
                </c:pt>
                <c:pt idx="61">
                  <c:v>1500</c:v>
                </c:pt>
                <c:pt idx="62">
                  <c:v>1000</c:v>
                </c:pt>
                <c:pt idx="63">
                  <c:v>1500</c:v>
                </c:pt>
                <c:pt idx="64">
                  <c:v>1500</c:v>
                </c:pt>
                <c:pt idx="65">
                  <c:v>1000</c:v>
                </c:pt>
                <c:pt idx="66">
                  <c:v>1000</c:v>
                </c:pt>
                <c:pt idx="67">
                  <c:v>1000</c:v>
                </c:pt>
                <c:pt idx="68">
                  <c:v>500</c:v>
                </c:pt>
                <c:pt idx="69">
                  <c:v>1000</c:v>
                </c:pt>
                <c:pt idx="70">
                  <c:v>1500</c:v>
                </c:pt>
                <c:pt idx="71">
                  <c:v>1000</c:v>
                </c:pt>
                <c:pt idx="72">
                  <c:v>1000</c:v>
                </c:pt>
                <c:pt idx="73">
                  <c:v>1500</c:v>
                </c:pt>
                <c:pt idx="74">
                  <c:v>2500</c:v>
                </c:pt>
                <c:pt idx="75">
                  <c:v>1000</c:v>
                </c:pt>
              </c:numCache>
            </c:numRef>
          </c:yVal>
          <c:smooth val="0"/>
          <c:extLst>
            <c:ext xmlns:c16="http://schemas.microsoft.com/office/drawing/2014/chart" uri="{C3380CC4-5D6E-409C-BE32-E72D297353CC}">
              <c16:uniqueId val="{00000000-5D10-4BB0-886F-9C97CBF9718A}"/>
            </c:ext>
          </c:extLst>
        </c:ser>
        <c:dLbls>
          <c:showLegendKey val="0"/>
          <c:showVal val="0"/>
          <c:showCatName val="0"/>
          <c:showSerName val="0"/>
          <c:showPercent val="0"/>
          <c:showBubbleSize val="0"/>
        </c:dLbls>
        <c:axId val="86101999"/>
        <c:axId val="86102479"/>
      </c:scatterChart>
      <c:valAx>
        <c:axId val="86101999"/>
        <c:scaling>
          <c:orientation val="minMax"/>
        </c:scaling>
        <c:delete val="0"/>
        <c:axPos val="b"/>
        <c:majorGridlines>
          <c:spPr>
            <a:ln w="9525" cap="flat" cmpd="sng" algn="ctr">
              <a:solidFill>
                <a:schemeClr val="lt1">
                  <a:lumMod val="95000"/>
                  <a:alpha val="10000"/>
                </a:schemeClr>
              </a:solidFill>
              <a:round/>
            </a:ln>
            <a:effectLst/>
          </c:spPr>
        </c:majorGridlines>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86102479"/>
        <c:crosses val="autoZero"/>
        <c:crossBetween val="midCat"/>
      </c:valAx>
      <c:valAx>
        <c:axId val="8610247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8610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5">
        <a:lumMod val="50000"/>
      </a:schemeClr>
    </a:solid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 HOW LIKELY ARE YOU TO SEEK PROFESSIONAL DENTAL CLEANING OR TREATMENT IN THE NEXT YEAR?</c:v>
                </c:pt>
              </c:strCache>
            </c:strRef>
          </c:tx>
          <c:dPt>
            <c:idx val="0"/>
            <c:bubble3D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1-9745-491E-B885-A4CA796838F9}"/>
              </c:ext>
            </c:extLst>
          </c:dPt>
          <c:dPt>
            <c:idx val="1"/>
            <c:bubble3D val="0"/>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3-9745-491E-B885-A4CA796838F9}"/>
              </c:ext>
            </c:extLst>
          </c:dPt>
          <c:dPt>
            <c:idx val="2"/>
            <c:bubble3D val="0"/>
            <c:spPr>
              <a:gradFill rotWithShape="1">
                <a:gsLst>
                  <a:gs pos="0">
                    <a:schemeClr val="accent3">
                      <a:tint val="98000"/>
                      <a:lumMod val="114000"/>
                    </a:schemeClr>
                  </a:gs>
                  <a:gs pos="100000">
                    <a:schemeClr val="accent3">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5-9745-491E-B885-A4CA796838F9}"/>
              </c:ext>
            </c:extLst>
          </c:dPt>
          <c:dLbls>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2">
                        <a:lumMod val="7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Sheet1!$A$2:$A$4</c:f>
              <c:strCache>
                <c:ptCount val="3"/>
                <c:pt idx="0">
                  <c:v>MAYBE</c:v>
                </c:pt>
                <c:pt idx="1">
                  <c:v>NO</c:v>
                </c:pt>
                <c:pt idx="2">
                  <c:v>YES</c:v>
                </c:pt>
              </c:strCache>
            </c:strRef>
          </c:cat>
          <c:val>
            <c:numRef>
              <c:f>Sheet1!$B$2:$B$4</c:f>
              <c:numCache>
                <c:formatCode>General</c:formatCode>
                <c:ptCount val="3"/>
                <c:pt idx="0">
                  <c:v>36</c:v>
                </c:pt>
                <c:pt idx="1">
                  <c:v>24</c:v>
                </c:pt>
                <c:pt idx="2">
                  <c:v>100</c:v>
                </c:pt>
              </c:numCache>
            </c:numRef>
          </c:val>
          <c:extLst>
            <c:ext xmlns:c16="http://schemas.microsoft.com/office/drawing/2014/chart" uri="{C3380CC4-5D6E-409C-BE32-E72D297353CC}">
              <c16:uniqueId val="{00000006-9745-491E-B885-A4CA796838F9}"/>
            </c:ext>
          </c:extLst>
        </c:ser>
        <c:dLbls>
          <c:showLegendKey val="0"/>
          <c:showVal val="0"/>
          <c:showCatName val="0"/>
          <c:showSerName val="0"/>
          <c:showPercent val="0"/>
          <c:showBubbleSize val="0"/>
          <c:showLeaderLines val="0"/>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52602161406846937"/>
          <c:y val="0.24624774750664602"/>
          <c:w val="0.37743874504885938"/>
          <c:h val="0.57248229227996927"/>
        </c:manualLayout>
      </c:layout>
      <c:pie3DChart>
        <c:varyColors val="1"/>
        <c:ser>
          <c:idx val="0"/>
          <c:order val="0"/>
          <c:tx>
            <c:strRef>
              <c:f>Sheet1!$B$1</c:f>
              <c:strCache>
                <c:ptCount val="1"/>
                <c:pt idx="0">
                  <c:v> WHAT WOULD ENCOURAGE YOU TO SEEK PROFESSIONAL DENTAL TREATMENT MORE REGULARLY?</c:v>
                </c:pt>
              </c:strCache>
            </c:strRef>
          </c:tx>
          <c:dPt>
            <c:idx val="0"/>
            <c:bubble3D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1-4375-4F33-A5F6-25C45AF11408}"/>
              </c:ext>
            </c:extLst>
          </c:dPt>
          <c:dPt>
            <c:idx val="1"/>
            <c:bubble3D val="0"/>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3-4375-4F33-A5F6-25C45AF11408}"/>
              </c:ext>
            </c:extLst>
          </c:dPt>
          <c:dPt>
            <c:idx val="2"/>
            <c:bubble3D val="0"/>
            <c:spPr>
              <a:gradFill rotWithShape="1">
                <a:gsLst>
                  <a:gs pos="0">
                    <a:schemeClr val="accent3">
                      <a:tint val="98000"/>
                      <a:lumMod val="114000"/>
                    </a:schemeClr>
                  </a:gs>
                  <a:gs pos="100000">
                    <a:schemeClr val="accent3">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5-4375-4F33-A5F6-25C45AF11408}"/>
              </c:ext>
            </c:extLst>
          </c:dPt>
          <c:dPt>
            <c:idx val="3"/>
            <c:bubble3D val="0"/>
            <c:spPr>
              <a:gradFill rotWithShape="1">
                <a:gsLst>
                  <a:gs pos="0">
                    <a:schemeClr val="accent4">
                      <a:tint val="98000"/>
                      <a:lumMod val="114000"/>
                    </a:schemeClr>
                  </a:gs>
                  <a:gs pos="100000">
                    <a:schemeClr val="accent4">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7-4375-4F33-A5F6-25C45AF11408}"/>
              </c:ext>
            </c:extLst>
          </c:dPt>
          <c:dPt>
            <c:idx val="4"/>
            <c:bubble3D val="0"/>
            <c:spPr>
              <a:gradFill rotWithShape="1">
                <a:gsLst>
                  <a:gs pos="0">
                    <a:schemeClr val="accent5">
                      <a:tint val="98000"/>
                      <a:lumMod val="114000"/>
                    </a:schemeClr>
                  </a:gs>
                  <a:gs pos="100000">
                    <a:schemeClr val="accent5">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9-4375-4F33-A5F6-25C45AF11408}"/>
              </c:ext>
            </c:extLst>
          </c:dPt>
          <c:dPt>
            <c:idx val="5"/>
            <c:bubble3D val="0"/>
            <c:spPr>
              <a:gradFill rotWithShape="1">
                <a:gsLst>
                  <a:gs pos="0">
                    <a:schemeClr val="accent6">
                      <a:tint val="98000"/>
                      <a:lumMod val="114000"/>
                    </a:schemeClr>
                  </a:gs>
                  <a:gs pos="100000">
                    <a:schemeClr val="accent6">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B-4375-4F33-A5F6-25C45AF11408}"/>
              </c:ext>
            </c:extLst>
          </c:dPt>
          <c:dPt>
            <c:idx val="6"/>
            <c:bubble3D val="0"/>
            <c:spPr>
              <a:gradFill rotWithShape="1">
                <a:gsLst>
                  <a:gs pos="0">
                    <a:schemeClr val="accent1">
                      <a:lumMod val="60000"/>
                      <a:tint val="98000"/>
                      <a:lumMod val="114000"/>
                    </a:schemeClr>
                  </a:gs>
                  <a:gs pos="100000">
                    <a:schemeClr val="accent1">
                      <a:lumMod val="60000"/>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D-4375-4F33-A5F6-25C45AF1140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Sheet1!$A$2:$A$8</c:f>
              <c:strCache>
                <c:ptCount val="7"/>
                <c:pt idx="0">
                  <c:v>CONVENIENT SCHEDULING</c:v>
                </c:pt>
                <c:pt idx="1">
                  <c:v>DON'T KNOW </c:v>
                </c:pt>
                <c:pt idx="2">
                  <c:v>FRIENDLY AND GENTLE DENTISTS</c:v>
                </c:pt>
                <c:pt idx="3">
                  <c:v>I AM REGULAR ENOUGH SO NOTHING</c:v>
                </c:pt>
                <c:pt idx="4">
                  <c:v>LOWER COSTS</c:v>
                </c:pt>
                <c:pt idx="5">
                  <c:v>LOWER COSTS AND GENTLE DENTISTS</c:v>
                </c:pt>
                <c:pt idx="6">
                  <c:v>MORE INFORMATION ON BENEFITS</c:v>
                </c:pt>
              </c:strCache>
            </c:strRef>
          </c:cat>
          <c:val>
            <c:numRef>
              <c:f>Sheet1!$B$2:$B$8</c:f>
              <c:numCache>
                <c:formatCode>General</c:formatCode>
                <c:ptCount val="7"/>
                <c:pt idx="0">
                  <c:v>22</c:v>
                </c:pt>
                <c:pt idx="1">
                  <c:v>1</c:v>
                </c:pt>
                <c:pt idx="2">
                  <c:v>31</c:v>
                </c:pt>
                <c:pt idx="3">
                  <c:v>1</c:v>
                </c:pt>
                <c:pt idx="4">
                  <c:v>52</c:v>
                </c:pt>
                <c:pt idx="5">
                  <c:v>1</c:v>
                </c:pt>
                <c:pt idx="6">
                  <c:v>52</c:v>
                </c:pt>
              </c:numCache>
            </c:numRef>
          </c:val>
          <c:extLst>
            <c:ext xmlns:c16="http://schemas.microsoft.com/office/drawing/2014/chart" uri="{C3380CC4-5D6E-409C-BE32-E72D297353CC}">
              <c16:uniqueId val="{0000000E-4375-4F33-A5F6-25C45AF11408}"/>
            </c:ext>
          </c:extLst>
        </c:ser>
        <c:dLbls>
          <c:dLblPos val="bestFit"/>
          <c:showLegendKey val="0"/>
          <c:showVal val="1"/>
          <c:showCatName val="0"/>
          <c:showSerName val="0"/>
          <c:showPercent val="0"/>
          <c:showBubbleSize val="0"/>
          <c:showLeaderLines val="1"/>
        </c:dLbls>
      </c:pie3DChart>
      <c:spPr>
        <a:noFill/>
        <a:ln>
          <a:noFill/>
        </a:ln>
        <a:effectLst/>
      </c:spPr>
    </c:plotArea>
    <c:legend>
      <c:legendPos val="l"/>
      <c:layout>
        <c:manualLayout>
          <c:xMode val="edge"/>
          <c:yMode val="edge"/>
          <c:x val="1.6604137489579923E-2"/>
          <c:y val="0.31654125074496003"/>
          <c:w val="0.42723090187450752"/>
          <c:h val="0.5975007821794106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HOUSEHOLD INCOME ANNUALLY</c:v>
                </c:pt>
              </c:strCache>
            </c:strRef>
          </c:tx>
          <c:dPt>
            <c:idx val="0"/>
            <c:bubble3D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1-DCD7-4553-B31E-C0327FC55C3A}"/>
              </c:ext>
            </c:extLst>
          </c:dPt>
          <c:dPt>
            <c:idx val="1"/>
            <c:bubble3D val="0"/>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3-DCD7-4553-B31E-C0327FC55C3A}"/>
              </c:ext>
            </c:extLst>
          </c:dPt>
          <c:dPt>
            <c:idx val="2"/>
            <c:bubble3D val="0"/>
            <c:spPr>
              <a:gradFill rotWithShape="1">
                <a:gsLst>
                  <a:gs pos="0">
                    <a:schemeClr val="accent3">
                      <a:tint val="98000"/>
                      <a:lumMod val="114000"/>
                    </a:schemeClr>
                  </a:gs>
                  <a:gs pos="100000">
                    <a:schemeClr val="accent3">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5-DCD7-4553-B31E-C0327FC55C3A}"/>
              </c:ext>
            </c:extLst>
          </c:dPt>
          <c:dPt>
            <c:idx val="3"/>
            <c:bubble3D val="0"/>
            <c:spPr>
              <a:gradFill rotWithShape="1">
                <a:gsLst>
                  <a:gs pos="0">
                    <a:schemeClr val="accent4">
                      <a:tint val="98000"/>
                      <a:lumMod val="114000"/>
                    </a:schemeClr>
                  </a:gs>
                  <a:gs pos="100000">
                    <a:schemeClr val="accent4">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7-DCD7-4553-B31E-C0327FC55C3A}"/>
              </c:ext>
            </c:extLst>
          </c:dPt>
          <c:dPt>
            <c:idx val="4"/>
            <c:bubble3D val="0"/>
            <c:spPr>
              <a:gradFill rotWithShape="1">
                <a:gsLst>
                  <a:gs pos="0">
                    <a:schemeClr val="accent5">
                      <a:tint val="98000"/>
                      <a:lumMod val="114000"/>
                    </a:schemeClr>
                  </a:gs>
                  <a:gs pos="100000">
                    <a:schemeClr val="accent5">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9-DCD7-4553-B31E-C0327FC55C3A}"/>
              </c:ext>
            </c:extLst>
          </c:dPt>
          <c:dPt>
            <c:idx val="5"/>
            <c:bubble3D val="0"/>
            <c:spPr>
              <a:gradFill rotWithShape="1">
                <a:gsLst>
                  <a:gs pos="0">
                    <a:schemeClr val="accent6">
                      <a:tint val="98000"/>
                      <a:lumMod val="114000"/>
                    </a:schemeClr>
                  </a:gs>
                  <a:gs pos="100000">
                    <a:schemeClr val="accent6">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B-DCD7-4553-B31E-C0327FC55C3A}"/>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Sheet1!$A$2:$A$7</c:f>
              <c:strCache>
                <c:ptCount val="6"/>
                <c:pt idx="0">
                  <c:v>12 LAKHS TO 15 LAKHS</c:v>
                </c:pt>
                <c:pt idx="1">
                  <c:v>15 LAKHS OR ABOVE</c:v>
                </c:pt>
                <c:pt idx="2">
                  <c:v>3 LAKHS TO 6 LAKHS</c:v>
                </c:pt>
                <c:pt idx="3">
                  <c:v>6 LAKHS TO 9 LAKHS</c:v>
                </c:pt>
                <c:pt idx="4">
                  <c:v>9 LAKHS TO 12 LAKHS</c:v>
                </c:pt>
                <c:pt idx="5">
                  <c:v>LESS THAN 3 LAKHS</c:v>
                </c:pt>
              </c:strCache>
            </c:strRef>
          </c:cat>
          <c:val>
            <c:numRef>
              <c:f>Sheet1!$B$2:$B$7</c:f>
              <c:numCache>
                <c:formatCode>General</c:formatCode>
                <c:ptCount val="6"/>
                <c:pt idx="0">
                  <c:v>14</c:v>
                </c:pt>
                <c:pt idx="1">
                  <c:v>15</c:v>
                </c:pt>
                <c:pt idx="2">
                  <c:v>45</c:v>
                </c:pt>
                <c:pt idx="3">
                  <c:v>17</c:v>
                </c:pt>
                <c:pt idx="4">
                  <c:v>14</c:v>
                </c:pt>
                <c:pt idx="5">
                  <c:v>55</c:v>
                </c:pt>
              </c:numCache>
            </c:numRef>
          </c:val>
          <c:extLst>
            <c:ext xmlns:c16="http://schemas.microsoft.com/office/drawing/2014/chart" uri="{C3380CC4-5D6E-409C-BE32-E72D297353CC}">
              <c16:uniqueId val="{0000000C-DCD7-4553-B31E-C0327FC55C3A}"/>
            </c:ext>
          </c:extLst>
        </c:ser>
        <c:dLbls>
          <c:dLblPos val="bestFit"/>
          <c:showLegendKey val="0"/>
          <c:showVal val="1"/>
          <c:showCatName val="0"/>
          <c:showSerName val="0"/>
          <c:showPercent val="0"/>
          <c:showBubbleSize val="0"/>
          <c:showLeaderLines val="1"/>
        </c:dLbls>
      </c:pie3DChart>
      <c:spPr>
        <a:noFill/>
        <a:ln>
          <a:noFill/>
        </a:ln>
        <a:effectLst/>
      </c:spPr>
    </c:plotArea>
    <c:legend>
      <c:legendPos val="b"/>
      <c:layout>
        <c:manualLayout>
          <c:xMode val="edge"/>
          <c:yMode val="edge"/>
          <c:x val="0.18635661814357043"/>
          <c:y val="0.68340424321296533"/>
          <c:w val="0.73862548809932083"/>
          <c:h val="0.2593150532370536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sz="1400" dirty="0"/>
              <a:t>HOW WOULD YOU RATE THE IMPORTANCE OF DENTAL HYGIENE IN OVERALL HEALTH?</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8333333333333334E-2"/>
          <c:y val="0.18209375"/>
          <c:w val="0.85"/>
          <c:h val="0.58316437007874022"/>
        </c:manualLayout>
      </c:layout>
      <c:pie3DChart>
        <c:varyColors val="1"/>
        <c:ser>
          <c:idx val="0"/>
          <c:order val="0"/>
          <c:tx>
            <c:strRef>
              <c:f>Sheet1!$B$1</c:f>
              <c:strCache>
                <c:ptCount val="1"/>
                <c:pt idx="0">
                  <c:v>HOW WOULD YOU RATE THE IMPORTANCE OF DENTAL HYGIENE IN OVERALL HEALTH</c:v>
                </c:pt>
              </c:strCache>
            </c:strRef>
          </c:tx>
          <c:dPt>
            <c:idx val="0"/>
            <c:bubble3D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1-66B4-4AE6-9FB0-88E4EC3F4686}"/>
              </c:ext>
            </c:extLst>
          </c:dPt>
          <c:dPt>
            <c:idx val="1"/>
            <c:bubble3D val="0"/>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3-66B4-4AE6-9FB0-88E4EC3F4686}"/>
              </c:ext>
            </c:extLst>
          </c:dPt>
          <c:dPt>
            <c:idx val="2"/>
            <c:bubble3D val="0"/>
            <c:spPr>
              <a:gradFill rotWithShape="1">
                <a:gsLst>
                  <a:gs pos="0">
                    <a:schemeClr val="accent3">
                      <a:tint val="98000"/>
                      <a:lumMod val="114000"/>
                    </a:schemeClr>
                  </a:gs>
                  <a:gs pos="100000">
                    <a:schemeClr val="accent3">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5-66B4-4AE6-9FB0-88E4EC3F4686}"/>
              </c:ext>
            </c:extLst>
          </c:dPt>
          <c:dPt>
            <c:idx val="3"/>
            <c:bubble3D val="0"/>
            <c:spPr>
              <a:gradFill rotWithShape="1">
                <a:gsLst>
                  <a:gs pos="0">
                    <a:schemeClr val="accent4">
                      <a:tint val="98000"/>
                      <a:lumMod val="114000"/>
                    </a:schemeClr>
                  </a:gs>
                  <a:gs pos="100000">
                    <a:schemeClr val="accent4">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7-66B4-4AE6-9FB0-88E4EC3F468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Sheet1!$A$2:$A$5</c:f>
              <c:strCache>
                <c:ptCount val="4"/>
                <c:pt idx="0">
                  <c:v>IMPORTANT</c:v>
                </c:pt>
                <c:pt idx="1">
                  <c:v>NEUTRAL</c:v>
                </c:pt>
                <c:pt idx="2">
                  <c:v>NOT IMPORTANT</c:v>
                </c:pt>
                <c:pt idx="3">
                  <c:v>VERY IMPORTANT</c:v>
                </c:pt>
              </c:strCache>
            </c:strRef>
          </c:cat>
          <c:val>
            <c:numRef>
              <c:f>Sheet1!$B$2:$B$5</c:f>
              <c:numCache>
                <c:formatCode>General</c:formatCode>
                <c:ptCount val="4"/>
                <c:pt idx="0">
                  <c:v>51</c:v>
                </c:pt>
                <c:pt idx="1">
                  <c:v>31</c:v>
                </c:pt>
                <c:pt idx="2">
                  <c:v>2</c:v>
                </c:pt>
                <c:pt idx="3">
                  <c:v>76</c:v>
                </c:pt>
              </c:numCache>
            </c:numRef>
          </c:val>
          <c:extLst>
            <c:ext xmlns:c16="http://schemas.microsoft.com/office/drawing/2014/chart" uri="{C3380CC4-5D6E-409C-BE32-E72D297353CC}">
              <c16:uniqueId val="{00000008-66B4-4AE6-9FB0-88E4EC3F4686}"/>
            </c:ext>
          </c:extLst>
        </c:ser>
        <c:dLbls>
          <c:dLblPos val="inEnd"/>
          <c:showLegendKey val="0"/>
          <c:showVal val="1"/>
          <c:showCatName val="0"/>
          <c:showSerName val="0"/>
          <c:showPercent val="0"/>
          <c:showBubbleSize val="0"/>
          <c:showLeaderLines val="1"/>
        </c:dLbls>
      </c:pie3DChart>
      <c:spPr>
        <a:noFill/>
        <a:ln>
          <a:noFill/>
        </a:ln>
        <a:effectLst/>
      </c:spPr>
    </c:plotArea>
    <c:legend>
      <c:legendPos val="b"/>
      <c:layout>
        <c:manualLayout>
          <c:xMode val="edge"/>
          <c:yMode val="edge"/>
          <c:x val="4.1666666666666664E-2"/>
          <c:y val="0.81525812007874032"/>
          <c:w val="0.9"/>
          <c:h val="6.286687992125984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sz="1600" dirty="0"/>
              <a:t>DO YOU HAVE ANY PRE EXISTING HEALTH CONDITION?</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DO YOU HAVE ANY PRE EXISTING HEALTH CONDITION?</c:v>
                </c:pt>
              </c:strCache>
            </c:strRef>
          </c:tx>
          <c:dPt>
            <c:idx val="0"/>
            <c:bubble3D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1-C657-4833-8D90-0E9903AE23B0}"/>
              </c:ext>
            </c:extLst>
          </c:dPt>
          <c:dPt>
            <c:idx val="1"/>
            <c:bubble3D val="0"/>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3-C657-4833-8D90-0E9903AE23B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Sheet1!$A$2:$A$3</c:f>
              <c:strCache>
                <c:ptCount val="2"/>
                <c:pt idx="0">
                  <c:v>NO</c:v>
                </c:pt>
                <c:pt idx="1">
                  <c:v>YES</c:v>
                </c:pt>
              </c:strCache>
            </c:strRef>
          </c:cat>
          <c:val>
            <c:numRef>
              <c:f>Sheet1!$B$2:$B$3</c:f>
              <c:numCache>
                <c:formatCode>General</c:formatCode>
                <c:ptCount val="2"/>
                <c:pt idx="0">
                  <c:v>142</c:v>
                </c:pt>
                <c:pt idx="1">
                  <c:v>18</c:v>
                </c:pt>
              </c:numCache>
            </c:numRef>
          </c:val>
          <c:extLst>
            <c:ext xmlns:c16="http://schemas.microsoft.com/office/drawing/2014/chart" uri="{C3380CC4-5D6E-409C-BE32-E72D297353CC}">
              <c16:uniqueId val="{00000004-C657-4833-8D90-0E9903AE23B0}"/>
            </c:ext>
          </c:extLst>
        </c:ser>
        <c:dLbls>
          <c:dLblPos val="inEnd"/>
          <c:showLegendKey val="0"/>
          <c:showVal val="1"/>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sz="1400" dirty="0"/>
              <a:t>HOW PHYSICALLY ACTIVE WOULD YOU SAY YOU ARE ON A WEEKLY BASIS?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HOW PHYSICALLY ACTIVE WOULD YOU SAY YOU ARE ON A WEEKLY BASIS?</c:v>
                </c:pt>
              </c:strCache>
            </c:strRef>
          </c:tx>
          <c:dPt>
            <c:idx val="0"/>
            <c:bubble3D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1-414C-4FF8-8818-5150DF4DE61A}"/>
              </c:ext>
            </c:extLst>
          </c:dPt>
          <c:dPt>
            <c:idx val="1"/>
            <c:bubble3D val="0"/>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3-414C-4FF8-8818-5150DF4DE61A}"/>
              </c:ext>
            </c:extLst>
          </c:dPt>
          <c:dPt>
            <c:idx val="2"/>
            <c:bubble3D val="0"/>
            <c:spPr>
              <a:gradFill rotWithShape="1">
                <a:gsLst>
                  <a:gs pos="0">
                    <a:schemeClr val="accent3">
                      <a:tint val="98000"/>
                      <a:lumMod val="114000"/>
                    </a:schemeClr>
                  </a:gs>
                  <a:gs pos="100000">
                    <a:schemeClr val="accent3">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5-414C-4FF8-8818-5150DF4DE61A}"/>
              </c:ext>
            </c:extLst>
          </c:dPt>
          <c:dPt>
            <c:idx val="3"/>
            <c:bubble3D val="0"/>
            <c:spPr>
              <a:gradFill rotWithShape="1">
                <a:gsLst>
                  <a:gs pos="0">
                    <a:schemeClr val="accent4">
                      <a:tint val="98000"/>
                      <a:lumMod val="114000"/>
                    </a:schemeClr>
                  </a:gs>
                  <a:gs pos="100000">
                    <a:schemeClr val="accent4">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7-414C-4FF8-8818-5150DF4DE61A}"/>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Sheet1!$A$2:$A$5</c:f>
              <c:strCache>
                <c:ptCount val="4"/>
                <c:pt idx="0">
                  <c:v>LIGHTLY ACTIVE</c:v>
                </c:pt>
                <c:pt idx="1">
                  <c:v>MODERATELY ACTIVE</c:v>
                </c:pt>
                <c:pt idx="2">
                  <c:v>SEDENTARY ACTIVE</c:v>
                </c:pt>
                <c:pt idx="3">
                  <c:v>VERY ACTIVE</c:v>
                </c:pt>
              </c:strCache>
            </c:strRef>
          </c:cat>
          <c:val>
            <c:numRef>
              <c:f>Sheet1!$B$2:$B$5</c:f>
              <c:numCache>
                <c:formatCode>General</c:formatCode>
                <c:ptCount val="4"/>
                <c:pt idx="0">
                  <c:v>72</c:v>
                </c:pt>
                <c:pt idx="1">
                  <c:v>58</c:v>
                </c:pt>
                <c:pt idx="2">
                  <c:v>13</c:v>
                </c:pt>
                <c:pt idx="3">
                  <c:v>17</c:v>
                </c:pt>
              </c:numCache>
            </c:numRef>
          </c:val>
          <c:extLst>
            <c:ext xmlns:c16="http://schemas.microsoft.com/office/drawing/2014/chart" uri="{C3380CC4-5D6E-409C-BE32-E72D297353CC}">
              <c16:uniqueId val="{00000008-414C-4FF8-8818-5150DF4DE61A}"/>
            </c:ext>
          </c:extLst>
        </c:ser>
        <c:dLbls>
          <c:dLblPos val="inEnd"/>
          <c:showLegendKey val="0"/>
          <c:showVal val="1"/>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sz="1600" dirty="0"/>
              <a:t>HOW OFTEN DO YOU VISIT THE DENTIST FOR ROUTINE CHECK_UPS?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HOW OFTEN DO YOU VISIT THE DENTIST FOR ROUTINE CHECK_UPS?</c:v>
                </c:pt>
              </c:strCache>
            </c:strRef>
          </c:tx>
          <c:explosion val="2"/>
          <c:dPt>
            <c:idx val="0"/>
            <c:bubble3D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1-4A8B-4D1A-816D-8C15B349307B}"/>
              </c:ext>
            </c:extLst>
          </c:dPt>
          <c:dPt>
            <c:idx val="1"/>
            <c:bubble3D val="0"/>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3-4A8B-4D1A-816D-8C15B349307B}"/>
              </c:ext>
            </c:extLst>
          </c:dPt>
          <c:dPt>
            <c:idx val="2"/>
            <c:bubble3D val="0"/>
            <c:spPr>
              <a:gradFill rotWithShape="1">
                <a:gsLst>
                  <a:gs pos="0">
                    <a:schemeClr val="accent3">
                      <a:tint val="98000"/>
                      <a:lumMod val="114000"/>
                    </a:schemeClr>
                  </a:gs>
                  <a:gs pos="100000">
                    <a:schemeClr val="accent3">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5-4A8B-4D1A-816D-8C15B349307B}"/>
              </c:ext>
            </c:extLst>
          </c:dPt>
          <c:dPt>
            <c:idx val="3"/>
            <c:bubble3D val="0"/>
            <c:spPr>
              <a:gradFill rotWithShape="1">
                <a:gsLst>
                  <a:gs pos="0">
                    <a:schemeClr val="accent4">
                      <a:tint val="98000"/>
                      <a:lumMod val="114000"/>
                    </a:schemeClr>
                  </a:gs>
                  <a:gs pos="100000">
                    <a:schemeClr val="accent4">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7-4A8B-4D1A-816D-8C15B349307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Sheet1!$A$2:$A$5</c:f>
              <c:strCache>
                <c:ptCount val="4"/>
                <c:pt idx="0">
                  <c:v>EVERY 6 MONTHS </c:v>
                </c:pt>
                <c:pt idx="1">
                  <c:v>LESS THAN ONCE A YEAR</c:v>
                </c:pt>
                <c:pt idx="2">
                  <c:v>NEVER</c:v>
                </c:pt>
                <c:pt idx="3">
                  <c:v>ONCE A YEAR</c:v>
                </c:pt>
              </c:strCache>
            </c:strRef>
          </c:cat>
          <c:val>
            <c:numRef>
              <c:f>Sheet1!$B$2:$B$5</c:f>
              <c:numCache>
                <c:formatCode>General</c:formatCode>
                <c:ptCount val="4"/>
                <c:pt idx="0">
                  <c:v>9</c:v>
                </c:pt>
                <c:pt idx="1">
                  <c:v>50</c:v>
                </c:pt>
                <c:pt idx="2">
                  <c:v>62</c:v>
                </c:pt>
                <c:pt idx="3">
                  <c:v>39</c:v>
                </c:pt>
              </c:numCache>
            </c:numRef>
          </c:val>
          <c:extLst>
            <c:ext xmlns:c16="http://schemas.microsoft.com/office/drawing/2014/chart" uri="{C3380CC4-5D6E-409C-BE32-E72D297353CC}">
              <c16:uniqueId val="{00000008-4A8B-4D1A-816D-8C15B349307B}"/>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sz="1600" dirty="0"/>
              <a:t>DO YOU SMOKE CIGARETTES OR USE TOBACCO PRODUCTS?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DO YOU SMOKE CIGGARETTES OR USE TOBACCO PRODUCTS?</c:v>
                </c:pt>
              </c:strCache>
            </c:strRef>
          </c:tx>
          <c:dPt>
            <c:idx val="0"/>
            <c:bubble3D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1-B0D5-4DB3-8779-5A4B22CC4B04}"/>
              </c:ext>
            </c:extLst>
          </c:dPt>
          <c:dPt>
            <c:idx val="1"/>
            <c:bubble3D val="0"/>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3-B0D5-4DB3-8779-5A4B22CC4B04}"/>
              </c:ext>
            </c:extLst>
          </c:dPt>
          <c:dPt>
            <c:idx val="2"/>
            <c:bubble3D val="0"/>
            <c:spPr>
              <a:gradFill rotWithShape="1">
                <a:gsLst>
                  <a:gs pos="0">
                    <a:schemeClr val="accent3">
                      <a:tint val="98000"/>
                      <a:lumMod val="114000"/>
                    </a:schemeClr>
                  </a:gs>
                  <a:gs pos="100000">
                    <a:schemeClr val="accent3">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5-B0D5-4DB3-8779-5A4B22CC4B04}"/>
              </c:ext>
            </c:extLst>
          </c:dPt>
          <c:dPt>
            <c:idx val="3"/>
            <c:bubble3D val="0"/>
            <c:spPr>
              <a:gradFill rotWithShape="1">
                <a:gsLst>
                  <a:gs pos="0">
                    <a:schemeClr val="accent4">
                      <a:tint val="98000"/>
                      <a:lumMod val="114000"/>
                    </a:schemeClr>
                  </a:gs>
                  <a:gs pos="100000">
                    <a:schemeClr val="accent4">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7-B0D5-4DB3-8779-5A4B22CC4B04}"/>
              </c:ext>
            </c:extLst>
          </c:dPt>
          <c:dPt>
            <c:idx val="4"/>
            <c:bubble3D val="0"/>
            <c:spPr>
              <a:gradFill rotWithShape="1">
                <a:gsLst>
                  <a:gs pos="0">
                    <a:schemeClr val="accent5">
                      <a:tint val="98000"/>
                      <a:lumMod val="114000"/>
                    </a:schemeClr>
                  </a:gs>
                  <a:gs pos="100000">
                    <a:schemeClr val="accent5">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9-B0D5-4DB3-8779-5A4B22CC4B0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Sheet1!$A$2:$A$6</c:f>
              <c:strCache>
                <c:ptCount val="5"/>
                <c:pt idx="0">
                  <c:v>DAILY</c:v>
                </c:pt>
                <c:pt idx="1">
                  <c:v>NEVER</c:v>
                </c:pt>
                <c:pt idx="2">
                  <c:v>OCCASIONALLY</c:v>
                </c:pt>
                <c:pt idx="3">
                  <c:v>RARELY</c:v>
                </c:pt>
                <c:pt idx="4">
                  <c:v>SEVERAL TIMES A WEEK</c:v>
                </c:pt>
              </c:strCache>
            </c:strRef>
          </c:cat>
          <c:val>
            <c:numRef>
              <c:f>Sheet1!$B$2:$B$6</c:f>
              <c:numCache>
                <c:formatCode>General</c:formatCode>
                <c:ptCount val="5"/>
                <c:pt idx="0">
                  <c:v>2</c:v>
                </c:pt>
                <c:pt idx="1">
                  <c:v>145</c:v>
                </c:pt>
                <c:pt idx="2">
                  <c:v>5</c:v>
                </c:pt>
                <c:pt idx="3">
                  <c:v>6</c:v>
                </c:pt>
                <c:pt idx="4">
                  <c:v>2</c:v>
                </c:pt>
              </c:numCache>
            </c:numRef>
          </c:val>
          <c:extLst>
            <c:ext xmlns:c16="http://schemas.microsoft.com/office/drawing/2014/chart" uri="{C3380CC4-5D6E-409C-BE32-E72D297353CC}">
              <c16:uniqueId val="{0000000A-B0D5-4DB3-8779-5A4B22CC4B04}"/>
            </c:ext>
          </c:extLst>
        </c:ser>
        <c:dLbls>
          <c:dLblPos val="inEnd"/>
          <c:showLegendKey val="0"/>
          <c:showVal val="1"/>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[Pro(1).xlsx]Sheet3!PivotTable3</c:name>
    <c:fmtId val="-1"/>
  </c:pivotSource>
  <c:chart>
    <c:autoTitleDeleted val="1"/>
    <c:pivotFmts>
      <c:pivotFmt>
        <c:idx val="0"/>
        <c:spPr>
          <a:solidFill>
            <a:schemeClr val="accent1"/>
          </a:soli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horzOverflow="clip"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horzOverflow="clip"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horzOverflow="clip"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horzOverflow="clip"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horzOverflow="clip"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horzOverflow="clip"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horzOverflow="clip"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horzOverflow="clip"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Sheet3!$I$3:$I$4</c:f>
              <c:strCache>
                <c:ptCount val="1"/>
                <c:pt idx="0">
                  <c:v>No</c:v>
                </c:pt>
              </c:strCache>
            </c:strRef>
          </c:tx>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invertIfNegative val="0"/>
          <c:dLbls>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Sheet3!$H$5:$H$7</c:f>
              <c:strCache>
                <c:ptCount val="2"/>
                <c:pt idx="0">
                  <c:v>No</c:v>
                </c:pt>
                <c:pt idx="1">
                  <c:v>Yes</c:v>
                </c:pt>
              </c:strCache>
            </c:strRef>
          </c:cat>
          <c:val>
            <c:numRef>
              <c:f>Sheet3!$I$5:$I$7</c:f>
              <c:numCache>
                <c:formatCode>General</c:formatCode>
                <c:ptCount val="2"/>
                <c:pt idx="0">
                  <c:v>39</c:v>
                </c:pt>
                <c:pt idx="1">
                  <c:v>26</c:v>
                </c:pt>
              </c:numCache>
            </c:numRef>
          </c:val>
          <c:extLst>
            <c:ext xmlns:c16="http://schemas.microsoft.com/office/drawing/2014/chart" uri="{C3380CC4-5D6E-409C-BE32-E72D297353CC}">
              <c16:uniqueId val="{00000000-72F5-4083-A254-365FEC5ADE31}"/>
            </c:ext>
          </c:extLst>
        </c:ser>
        <c:ser>
          <c:idx val="1"/>
          <c:order val="1"/>
          <c:tx>
            <c:strRef>
              <c:f>Sheet3!$J$3:$J$4</c:f>
              <c:strCache>
                <c:ptCount val="1"/>
                <c:pt idx="0">
                  <c:v>Yes</c:v>
                </c:pt>
              </c:strCache>
            </c:strRef>
          </c:tx>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invertIfNegative val="0"/>
          <c:dLbls>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Sheet3!$H$5:$H$7</c:f>
              <c:strCache>
                <c:ptCount val="2"/>
                <c:pt idx="0">
                  <c:v>No</c:v>
                </c:pt>
                <c:pt idx="1">
                  <c:v>Yes</c:v>
                </c:pt>
              </c:strCache>
            </c:strRef>
          </c:cat>
          <c:val>
            <c:numRef>
              <c:f>Sheet3!$J$5:$J$7</c:f>
              <c:numCache>
                <c:formatCode>General</c:formatCode>
                <c:ptCount val="2"/>
                <c:pt idx="0">
                  <c:v>29</c:v>
                </c:pt>
                <c:pt idx="1">
                  <c:v>66</c:v>
                </c:pt>
              </c:numCache>
            </c:numRef>
          </c:val>
          <c:extLst>
            <c:ext xmlns:c16="http://schemas.microsoft.com/office/drawing/2014/chart" uri="{C3380CC4-5D6E-409C-BE32-E72D297353CC}">
              <c16:uniqueId val="{00000001-72F5-4083-A254-365FEC5ADE31}"/>
            </c:ext>
          </c:extLst>
        </c:ser>
        <c:dLbls>
          <c:showLegendKey val="0"/>
          <c:showVal val="0"/>
          <c:showCatName val="0"/>
          <c:showSerName val="0"/>
          <c:showPercent val="0"/>
          <c:showBubbleSize val="0"/>
        </c:dLbls>
        <c:gapWidth val="100"/>
        <c:overlap val="-24"/>
        <c:axId val="1448090719"/>
        <c:axId val="1448067199"/>
      </c:barChart>
      <c:catAx>
        <c:axId val="1448090719"/>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Over the past year , how often have you experienced any discomfort in your mouth?</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48067199"/>
        <c:crosses val="autoZero"/>
        <c:auto val="1"/>
        <c:lblAlgn val="ctr"/>
        <c:lblOffset val="100"/>
        <c:noMultiLvlLbl val="0"/>
      </c:catAx>
      <c:valAx>
        <c:axId val="14480671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How many dental check-ups have you had in the past year?</a:t>
                </a:r>
              </a:p>
            </c:rich>
          </c:tx>
          <c:layout>
            <c:manualLayout>
              <c:xMode val="edge"/>
              <c:yMode val="edge"/>
              <c:x val="1.4528703723123327E-2"/>
              <c:y val="6.1452542295979781E-2"/>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4809071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FB93-4637-A256-288BAB99D871}"/>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FB93-4637-A256-288BAB99D871}"/>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FB93-4637-A256-288BAB99D871}"/>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FB93-4637-A256-288BAB99D871}"/>
              </c:ext>
            </c:extLst>
          </c:dPt>
          <c:cat>
            <c:strRef>
              <c:f>Sheet1!$A$2:$A$5</c:f>
              <c:strCache>
                <c:ptCount val="2"/>
                <c:pt idx="0">
                  <c:v>1st Qtr</c:v>
                </c:pt>
                <c:pt idx="1">
                  <c:v>2nd Qtr</c:v>
                </c:pt>
              </c:strCache>
            </c:strRef>
          </c:cat>
          <c:val>
            <c:numRef>
              <c:f>Sheet1!$B$2:$B$5</c:f>
              <c:numCache>
                <c:formatCode>General</c:formatCode>
                <c:ptCount val="4"/>
                <c:pt idx="0">
                  <c:v>20</c:v>
                </c:pt>
                <c:pt idx="1">
                  <c:v>185</c:v>
                </c:pt>
              </c:numCache>
            </c:numRef>
          </c:val>
          <c:extLst>
            <c:ext xmlns:c16="http://schemas.microsoft.com/office/drawing/2014/chart" uri="{C3380CC4-5D6E-409C-BE32-E72D297353CC}">
              <c16:uniqueId val="{00000008-FB93-4637-A256-288BAB99D87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sz="1200" dirty="0"/>
              <a:t>ARE YOU AWARE OF COMMON DENTAL HYGIENE PRACTICES RECOMMENDED BY DENTISTS?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9513805062433995E-2"/>
          <c:y val="0.31975643419427852"/>
          <c:w val="0.88094144325265855"/>
          <c:h val="0.53947878138602545"/>
        </c:manualLayout>
      </c:layout>
      <c:pie3DChart>
        <c:varyColors val="1"/>
        <c:ser>
          <c:idx val="0"/>
          <c:order val="0"/>
          <c:tx>
            <c:strRef>
              <c:f>Sheet1!$B$1</c:f>
              <c:strCache>
                <c:ptCount val="1"/>
                <c:pt idx="0">
                  <c:v>ARE YOU AWARE OF COMMON DENTAL HYGIENE PRACTICES RECOMMENDED BY DENTISTS?</c:v>
                </c:pt>
              </c:strCache>
            </c:strRef>
          </c:tx>
          <c:dPt>
            <c:idx val="0"/>
            <c:bubble3D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1-83D5-4B02-AED9-CA1FCA6AE8ED}"/>
              </c:ext>
            </c:extLst>
          </c:dPt>
          <c:dPt>
            <c:idx val="1"/>
            <c:bubble3D val="0"/>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3-83D5-4B02-AED9-CA1FCA6AE8ED}"/>
              </c:ext>
            </c:extLst>
          </c:dPt>
          <c:dPt>
            <c:idx val="2"/>
            <c:bubble3D val="0"/>
            <c:spPr>
              <a:gradFill rotWithShape="1">
                <a:gsLst>
                  <a:gs pos="0">
                    <a:schemeClr val="accent3">
                      <a:tint val="98000"/>
                      <a:lumMod val="114000"/>
                    </a:schemeClr>
                  </a:gs>
                  <a:gs pos="100000">
                    <a:schemeClr val="accent3">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5-83D5-4B02-AED9-CA1FCA6AE8ED}"/>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Sheet1!$A$2:$A$4</c:f>
              <c:strCache>
                <c:ptCount val="3"/>
                <c:pt idx="0">
                  <c:v>MAYBE</c:v>
                </c:pt>
                <c:pt idx="1">
                  <c:v>NO</c:v>
                </c:pt>
                <c:pt idx="2">
                  <c:v>YES</c:v>
                </c:pt>
              </c:strCache>
            </c:strRef>
          </c:cat>
          <c:val>
            <c:numRef>
              <c:f>Sheet1!$B$2:$B$4</c:f>
              <c:numCache>
                <c:formatCode>General</c:formatCode>
                <c:ptCount val="3"/>
                <c:pt idx="0">
                  <c:v>58</c:v>
                </c:pt>
                <c:pt idx="1">
                  <c:v>22</c:v>
                </c:pt>
                <c:pt idx="2">
                  <c:v>80</c:v>
                </c:pt>
              </c:numCache>
            </c:numRef>
          </c:val>
          <c:extLst>
            <c:ext xmlns:c16="http://schemas.microsoft.com/office/drawing/2014/chart" uri="{C3380CC4-5D6E-409C-BE32-E72D297353CC}">
              <c16:uniqueId val="{00000006-83D5-4B02-AED9-CA1FCA6AE8ED}"/>
            </c:ext>
          </c:extLst>
        </c:ser>
        <c:dLbls>
          <c:dLblPos val="bestFit"/>
          <c:showLegendKey val="0"/>
          <c:showVal val="1"/>
          <c:showCatName val="0"/>
          <c:showSerName val="0"/>
          <c:showPercent val="0"/>
          <c:showBubbleSize val="0"/>
          <c:showLeaderLines val="1"/>
        </c:dLbls>
      </c:pie3DChart>
      <c:spPr>
        <a:noFill/>
        <a:ln>
          <a:noFill/>
        </a:ln>
        <a:effectLst/>
      </c:spPr>
    </c:plotArea>
    <c:legend>
      <c:legendPos val="l"/>
      <c:layout>
        <c:manualLayout>
          <c:xMode val="edge"/>
          <c:yMode val="edge"/>
          <c:x val="3.5416666666666666E-2"/>
          <c:y val="0.36393405511811022"/>
          <c:w val="0.15720419228339699"/>
          <c:h val="0.2744218110300888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sz="1200" dirty="0"/>
              <a:t>ARE YOU FAMILIAR WITH SOME BASIC TERMS USED IN DENTISTRY (LIKE SCALING)?</a:t>
            </a:r>
          </a:p>
        </c:rich>
      </c:tx>
      <c:layout>
        <c:manualLayout>
          <c:xMode val="edge"/>
          <c:yMode val="edge"/>
          <c:x val="4.5947834645669289E-2"/>
          <c:y val="3.1613528349804937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7083333333333323E-2"/>
          <c:y val="0.26877722232836121"/>
          <c:w val="0.78749999999999998"/>
          <c:h val="0.4760848014228577"/>
        </c:manualLayout>
      </c:layout>
      <c:pie3DChart>
        <c:varyColors val="1"/>
        <c:ser>
          <c:idx val="0"/>
          <c:order val="0"/>
          <c:tx>
            <c:strRef>
              <c:f>Sheet1!$B$1</c:f>
              <c:strCache>
                <c:ptCount val="1"/>
                <c:pt idx="0">
                  <c:v>ARE YOU FAMILIAR WITH SOME BASIC TERMS USED IN DENTISTRY (LIKE SCALING)?</c:v>
                </c:pt>
              </c:strCache>
            </c:strRef>
          </c:tx>
          <c:dPt>
            <c:idx val="0"/>
            <c:bubble3D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1-B922-44E3-AE83-93F43BCA22A4}"/>
              </c:ext>
            </c:extLst>
          </c:dPt>
          <c:dPt>
            <c:idx val="1"/>
            <c:bubble3D val="0"/>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3-B922-44E3-AE83-93F43BCA22A4}"/>
              </c:ext>
            </c:extLst>
          </c:dPt>
          <c:dPt>
            <c:idx val="2"/>
            <c:bubble3D val="0"/>
            <c:spPr>
              <a:gradFill rotWithShape="1">
                <a:gsLst>
                  <a:gs pos="0">
                    <a:schemeClr val="accent3">
                      <a:tint val="98000"/>
                      <a:lumMod val="114000"/>
                    </a:schemeClr>
                  </a:gs>
                  <a:gs pos="100000">
                    <a:schemeClr val="accent3">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5-B922-44E3-AE83-93F43BCA22A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Sheet1!$A$2:$A$4</c:f>
              <c:strCache>
                <c:ptCount val="3"/>
                <c:pt idx="0">
                  <c:v>MAYBE</c:v>
                </c:pt>
                <c:pt idx="1">
                  <c:v>NO</c:v>
                </c:pt>
                <c:pt idx="2">
                  <c:v>YES</c:v>
                </c:pt>
              </c:strCache>
            </c:strRef>
          </c:cat>
          <c:val>
            <c:numRef>
              <c:f>Sheet1!$B$2:$B$4</c:f>
              <c:numCache>
                <c:formatCode>General</c:formatCode>
                <c:ptCount val="3"/>
                <c:pt idx="0">
                  <c:v>27</c:v>
                </c:pt>
                <c:pt idx="1">
                  <c:v>80</c:v>
                </c:pt>
                <c:pt idx="2">
                  <c:v>53</c:v>
                </c:pt>
              </c:numCache>
            </c:numRef>
          </c:val>
          <c:extLst>
            <c:ext xmlns:c16="http://schemas.microsoft.com/office/drawing/2014/chart" uri="{C3380CC4-5D6E-409C-BE32-E72D297353CC}">
              <c16:uniqueId val="{00000006-B922-44E3-AE83-93F43BCA22A4}"/>
            </c:ext>
          </c:extLst>
        </c:ser>
        <c:dLbls>
          <c:dLblPos val="bestFit"/>
          <c:showLegendKey val="0"/>
          <c:showVal val="1"/>
          <c:showCatName val="0"/>
          <c:showSerName val="0"/>
          <c:showPercent val="0"/>
          <c:showBubbleSize val="0"/>
          <c:showLeaderLines val="1"/>
        </c:dLbls>
      </c:pie3DChart>
      <c:spPr>
        <a:noFill/>
        <a:ln>
          <a:noFill/>
        </a:ln>
        <a:effectLst/>
      </c:spPr>
    </c:plotArea>
    <c:legend>
      <c:legendPos val="b"/>
      <c:layout>
        <c:manualLayout>
          <c:xMode val="edge"/>
          <c:yMode val="edge"/>
          <c:x val="1.9838746719160128E-2"/>
          <c:y val="0.24871476694046385"/>
          <c:w val="0.29365567585301838"/>
          <c:h val="7.949775562618123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sz="1400" dirty="0"/>
              <a:t> ARE YOU FAMILIAR WITH DENTAL INSURANCE COVERAGE OPTIONS?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 ARE YOU FAMILIAR WITH DENTAL INSURANCE COVERAGE OPTIONS?</c:v>
                </c:pt>
              </c:strCache>
            </c:strRef>
          </c:tx>
          <c:dPt>
            <c:idx val="0"/>
            <c:bubble3D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1-AEF8-4E83-B354-0464C84A67F7}"/>
              </c:ext>
            </c:extLst>
          </c:dPt>
          <c:dPt>
            <c:idx val="1"/>
            <c:bubble3D val="0"/>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3-AEF8-4E83-B354-0464C84A67F7}"/>
              </c:ext>
            </c:extLst>
          </c:dPt>
          <c:dLbls>
            <c:dLbl>
              <c:idx val="1"/>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EF8-4E83-B354-0464C84A67F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Sheet1!$A$2:$A$3</c:f>
              <c:strCache>
                <c:ptCount val="2"/>
                <c:pt idx="0">
                  <c:v>NO</c:v>
                </c:pt>
                <c:pt idx="1">
                  <c:v>YES</c:v>
                </c:pt>
              </c:strCache>
            </c:strRef>
          </c:cat>
          <c:val>
            <c:numRef>
              <c:f>Sheet1!$B$2:$B$3</c:f>
              <c:numCache>
                <c:formatCode>General</c:formatCode>
                <c:ptCount val="2"/>
                <c:pt idx="0">
                  <c:v>122</c:v>
                </c:pt>
                <c:pt idx="1">
                  <c:v>38</c:v>
                </c:pt>
              </c:numCache>
            </c:numRef>
          </c:val>
          <c:extLst>
            <c:ext xmlns:c16="http://schemas.microsoft.com/office/drawing/2014/chart" uri="{C3380CC4-5D6E-409C-BE32-E72D297353CC}">
              <c16:uniqueId val="{00000004-AEF8-4E83-B354-0464C84A67F7}"/>
            </c:ext>
          </c:extLst>
        </c:ser>
        <c:dLbls>
          <c:dLblPos val="bestFit"/>
          <c:showLegendKey val="0"/>
          <c:showVal val="1"/>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sz="1400" dirty="0"/>
              <a:t>DO YOU HAVE DENTAL INSURANCE COVERAGE?</a:t>
            </a:r>
          </a:p>
        </c:rich>
      </c:tx>
      <c:layout>
        <c:manualLayout>
          <c:xMode val="edge"/>
          <c:yMode val="edge"/>
          <c:x val="0.20418225065616799"/>
          <c:y val="0"/>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1874999999999999"/>
          <c:y val="0.10074822861321528"/>
          <c:w val="0.81458333333333333"/>
          <c:h val="0.65536737204724405"/>
        </c:manualLayout>
      </c:layout>
      <c:pie3DChart>
        <c:varyColors val="1"/>
        <c:ser>
          <c:idx val="0"/>
          <c:order val="0"/>
          <c:tx>
            <c:strRef>
              <c:f>Sheet1!$B$1</c:f>
              <c:strCache>
                <c:ptCount val="1"/>
                <c:pt idx="0">
                  <c:v>DO YOU HAVE DENTAL INSURANCE COVERAGE?</c:v>
                </c:pt>
              </c:strCache>
            </c:strRef>
          </c:tx>
          <c:dPt>
            <c:idx val="0"/>
            <c:bubble3D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1-CA3F-4A55-BAC7-03F589F30BD2}"/>
              </c:ext>
            </c:extLst>
          </c:dPt>
          <c:dPt>
            <c:idx val="1"/>
            <c:bubble3D val="0"/>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3-CA3F-4A55-BAC7-03F589F30BD2}"/>
              </c:ext>
            </c:extLst>
          </c:dPt>
          <c:dPt>
            <c:idx val="2"/>
            <c:bubble3D val="0"/>
            <c:spPr>
              <a:gradFill rotWithShape="1">
                <a:gsLst>
                  <a:gs pos="0">
                    <a:schemeClr val="accent3">
                      <a:tint val="98000"/>
                      <a:lumMod val="114000"/>
                    </a:schemeClr>
                  </a:gs>
                  <a:gs pos="100000">
                    <a:schemeClr val="accent3">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5-CA3F-4A55-BAC7-03F589F30BD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Sheet1!$A$2:$A$4</c:f>
              <c:strCache>
                <c:ptCount val="3"/>
                <c:pt idx="0">
                  <c:v>NO</c:v>
                </c:pt>
                <c:pt idx="1">
                  <c:v>UNSURE</c:v>
                </c:pt>
                <c:pt idx="2">
                  <c:v>YES</c:v>
                </c:pt>
              </c:strCache>
            </c:strRef>
          </c:cat>
          <c:val>
            <c:numRef>
              <c:f>Sheet1!$B$2:$B$4</c:f>
              <c:numCache>
                <c:formatCode>General</c:formatCode>
                <c:ptCount val="3"/>
                <c:pt idx="0">
                  <c:v>123</c:v>
                </c:pt>
                <c:pt idx="1">
                  <c:v>26</c:v>
                </c:pt>
                <c:pt idx="2">
                  <c:v>11</c:v>
                </c:pt>
              </c:numCache>
            </c:numRef>
          </c:val>
          <c:extLst>
            <c:ext xmlns:c16="http://schemas.microsoft.com/office/drawing/2014/chart" uri="{C3380CC4-5D6E-409C-BE32-E72D297353CC}">
              <c16:uniqueId val="{00000006-CA3F-4A55-BAC7-03F589F30BD2}"/>
            </c:ext>
          </c:extLst>
        </c:ser>
        <c:dLbls>
          <c:dLblPos val="inEnd"/>
          <c:showLegendKey val="0"/>
          <c:showVal val="1"/>
          <c:showCatName val="0"/>
          <c:showSerName val="0"/>
          <c:showPercent val="0"/>
          <c:showBubbleSize val="0"/>
          <c:showLeaderLines val="1"/>
        </c:dLbls>
      </c:pie3DChart>
      <c:spPr>
        <a:noFill/>
        <a:ln>
          <a:noFill/>
        </a:ln>
        <a:effectLst/>
      </c:spPr>
    </c:plotArea>
    <c:legend>
      <c:legendPos val="b"/>
      <c:layout>
        <c:manualLayout>
          <c:xMode val="edge"/>
          <c:yMode val="edge"/>
          <c:x val="0.35"/>
          <c:y val="0.76059002600518477"/>
          <c:w val="0.30351804461942256"/>
          <c:h val="6.286687992125984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explosion val="2"/>
          <c:dPt>
            <c:idx val="0"/>
            <c:bubble3D val="0"/>
            <c:spPr>
              <a:solidFill>
                <a:schemeClr val="accent2"/>
              </a:solidFill>
              <a:ln w="19050">
                <a:solidFill>
                  <a:schemeClr val="lt1"/>
                </a:solidFill>
              </a:ln>
              <a:effectLst/>
            </c:spPr>
            <c:extLst>
              <c:ext xmlns:c16="http://schemas.microsoft.com/office/drawing/2014/chart" uri="{C3380CC4-5D6E-409C-BE32-E72D297353CC}">
                <c16:uniqueId val="{00000001-8B0F-4B14-9E36-DF391559D555}"/>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8B0F-4B14-9E36-DF391559D555}"/>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8B0F-4B14-9E36-DF391559D555}"/>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8B0F-4B14-9E36-DF391559D555}"/>
              </c:ext>
            </c:extLst>
          </c:dPt>
          <c:cat>
            <c:strRef>
              <c:f>Sheet1!$A$2:$A$5</c:f>
              <c:strCache>
                <c:ptCount val="2"/>
                <c:pt idx="0">
                  <c:v>1st Qtr</c:v>
                </c:pt>
                <c:pt idx="1">
                  <c:v>2nd Qtr</c:v>
                </c:pt>
              </c:strCache>
            </c:strRef>
          </c:cat>
          <c:val>
            <c:numRef>
              <c:f>Sheet1!$B$2:$B$5</c:f>
              <c:numCache>
                <c:formatCode>General</c:formatCode>
                <c:ptCount val="4"/>
                <c:pt idx="0">
                  <c:v>60</c:v>
                </c:pt>
                <c:pt idx="1">
                  <c:v>145</c:v>
                </c:pt>
              </c:numCache>
            </c:numRef>
          </c:val>
          <c:extLst>
            <c:ext xmlns:c16="http://schemas.microsoft.com/office/drawing/2014/chart" uri="{C3380CC4-5D6E-409C-BE32-E72D297353CC}">
              <c16:uniqueId val="{00000008-8B0F-4B14-9E36-DF391559D55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dirty="0">
                <a:solidFill>
                  <a:schemeClr val="accent3"/>
                </a:solidFill>
                <a:latin typeface="Fira Sans Extra Condensed SemiBold" panose="020B0604020202020204" charset="0"/>
              </a:rPr>
              <a:t>AGE</a:t>
            </a:r>
          </a:p>
        </c:rich>
      </c:tx>
      <c:layout>
        <c:manualLayout>
          <c:xMode val="edge"/>
          <c:yMode val="edge"/>
          <c:x val="0.45332504244288935"/>
          <c:y val="2.2053250206278924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explosion val="2"/>
          <c:dPt>
            <c:idx val="0"/>
            <c:bubble3D val="0"/>
            <c:explosion val="44"/>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1-1817-4A08-A7B1-0D668570CD6B}"/>
              </c:ext>
            </c:extLst>
          </c:dPt>
          <c:dPt>
            <c:idx val="1"/>
            <c:bubble3D val="0"/>
            <c:explosion val="14"/>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3-1817-4A08-A7B1-0D668570CD6B}"/>
              </c:ext>
            </c:extLst>
          </c:dPt>
          <c:dPt>
            <c:idx val="2"/>
            <c:bubble3D val="0"/>
            <c:explosion val="11"/>
            <c:spPr>
              <a:gradFill rotWithShape="1">
                <a:gsLst>
                  <a:gs pos="0">
                    <a:schemeClr val="accent3">
                      <a:tint val="98000"/>
                      <a:lumMod val="114000"/>
                    </a:schemeClr>
                  </a:gs>
                  <a:gs pos="100000">
                    <a:schemeClr val="accent3">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5-1817-4A08-A7B1-0D668570CD6B}"/>
              </c:ext>
            </c:extLst>
          </c:dPt>
          <c:dPt>
            <c:idx val="3"/>
            <c:bubble3D val="0"/>
            <c:explosion val="27"/>
            <c:spPr>
              <a:gradFill rotWithShape="1">
                <a:gsLst>
                  <a:gs pos="0">
                    <a:schemeClr val="accent4">
                      <a:tint val="98000"/>
                      <a:lumMod val="114000"/>
                    </a:schemeClr>
                  </a:gs>
                  <a:gs pos="100000">
                    <a:schemeClr val="accent4">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7-1817-4A08-A7B1-0D668570CD6B}"/>
              </c:ext>
            </c:extLst>
          </c:dPt>
          <c:dPt>
            <c:idx val="4"/>
            <c:bubble3D val="0"/>
            <c:explosion val="34"/>
            <c:spPr>
              <a:gradFill rotWithShape="1">
                <a:gsLst>
                  <a:gs pos="0">
                    <a:schemeClr val="accent5">
                      <a:tint val="98000"/>
                      <a:lumMod val="114000"/>
                    </a:schemeClr>
                  </a:gs>
                  <a:gs pos="100000">
                    <a:schemeClr val="accent5">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9-1817-4A08-A7B1-0D668570CD6B}"/>
              </c:ext>
            </c:extLst>
          </c:dPt>
          <c:dLbls>
            <c:dLbl>
              <c:idx val="0"/>
              <c:layout>
                <c:manualLayout>
                  <c:x val="-1.5491469816272967E-2"/>
                  <c:y val="0.10652608267716533"/>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1817-4A08-A7B1-0D668570CD6B}"/>
                </c:ext>
              </c:extLst>
            </c:dLbl>
            <c:dLbl>
              <c:idx val="2"/>
              <c:layout>
                <c:manualLayout>
                  <c:x val="3.8344980314960593E-2"/>
                  <c:y val="9.9042814960629916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1817-4A08-A7B1-0D668570CD6B}"/>
                </c:ext>
              </c:extLst>
            </c:dLbl>
            <c:dLbl>
              <c:idx val="3"/>
              <c:layout>
                <c:manualLayout>
                  <c:x val="1.0092847769028796E-2"/>
                  <c:y val="0.10390403543307086"/>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1817-4A08-A7B1-0D668570CD6B}"/>
                </c:ext>
              </c:extLst>
            </c:dLbl>
            <c:dLbl>
              <c:idx val="4"/>
              <c:layout>
                <c:manualLayout>
                  <c:x val="-1.1430446194225716E-3"/>
                  <c:y val="4.090108267716535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1817-4A08-A7B1-0D668570CD6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Sheet1!$A$2:$A$6</c:f>
              <c:strCache>
                <c:ptCount val="5"/>
                <c:pt idx="0">
                  <c:v>less than 18</c:v>
                </c:pt>
                <c:pt idx="1">
                  <c:v>18 to 25</c:v>
                </c:pt>
                <c:pt idx="2">
                  <c:v>25 to35</c:v>
                </c:pt>
                <c:pt idx="3">
                  <c:v>35 to 45</c:v>
                </c:pt>
                <c:pt idx="4">
                  <c:v>45 to 55</c:v>
                </c:pt>
              </c:strCache>
            </c:strRef>
          </c:cat>
          <c:val>
            <c:numRef>
              <c:f>Sheet1!$B$2:$B$6</c:f>
              <c:numCache>
                <c:formatCode>General</c:formatCode>
                <c:ptCount val="5"/>
                <c:pt idx="0">
                  <c:v>7</c:v>
                </c:pt>
                <c:pt idx="1">
                  <c:v>143</c:v>
                </c:pt>
                <c:pt idx="2">
                  <c:v>6</c:v>
                </c:pt>
                <c:pt idx="3">
                  <c:v>3</c:v>
                </c:pt>
                <c:pt idx="4">
                  <c:v>1</c:v>
                </c:pt>
              </c:numCache>
            </c:numRef>
          </c:val>
          <c:extLst>
            <c:ext xmlns:c16="http://schemas.microsoft.com/office/drawing/2014/chart" uri="{C3380CC4-5D6E-409C-BE32-E72D297353CC}">
              <c16:uniqueId val="{0000000A-1817-4A08-A7B1-0D668570CD6B}"/>
            </c:ext>
          </c:extLst>
        </c:ser>
        <c:dLbls>
          <c:dLblPos val="ctr"/>
          <c:showLegendKey val="0"/>
          <c:showVal val="0"/>
          <c:showCatName val="0"/>
          <c:showSerName val="0"/>
          <c:showPercent val="1"/>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dirty="0">
                <a:solidFill>
                  <a:schemeClr val="accent2"/>
                </a:solidFill>
                <a:latin typeface="Fira Sans Extra Condensed SemiBold" panose="020B0604020202020204" charset="0"/>
              </a:rPr>
              <a:t>GENDER</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1-A0CC-4FCA-8464-9E449837498F}"/>
              </c:ext>
            </c:extLst>
          </c:dPt>
          <c:dPt>
            <c:idx val="1"/>
            <c:bubble3D val="0"/>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3-A0CC-4FCA-8464-9E449837498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Sheet1!$A$2:$A$3</c:f>
              <c:strCache>
                <c:ptCount val="2"/>
                <c:pt idx="0">
                  <c:v>MALE</c:v>
                </c:pt>
                <c:pt idx="1">
                  <c:v>FEMALE</c:v>
                </c:pt>
              </c:strCache>
            </c:strRef>
          </c:cat>
          <c:val>
            <c:numRef>
              <c:f>Sheet1!$B$2:$B$3</c:f>
              <c:numCache>
                <c:formatCode>General</c:formatCode>
                <c:ptCount val="2"/>
                <c:pt idx="0">
                  <c:v>79</c:v>
                </c:pt>
                <c:pt idx="1">
                  <c:v>81</c:v>
                </c:pt>
              </c:numCache>
            </c:numRef>
          </c:val>
          <c:extLst>
            <c:ext xmlns:c16="http://schemas.microsoft.com/office/drawing/2014/chart" uri="{C3380CC4-5D6E-409C-BE32-E72D297353CC}">
              <c16:uniqueId val="{00000004-A0CC-4FCA-8464-9E449837498F}"/>
            </c:ext>
          </c:extLst>
        </c:ser>
        <c:dLbls>
          <c:dLblPos val="ctr"/>
          <c:showLegendKey val="0"/>
          <c:showVal val="0"/>
          <c:showCatName val="0"/>
          <c:showSerName val="0"/>
          <c:showPercent val="1"/>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sz="1400" dirty="0">
                <a:solidFill>
                  <a:schemeClr val="accent4">
                    <a:lumMod val="60000"/>
                    <a:lumOff val="40000"/>
                  </a:schemeClr>
                </a:solidFill>
                <a:latin typeface="Fira Sans Extra Condensed SemiBold" panose="020B0604020202020204" charset="0"/>
              </a:rPr>
              <a:t>WHEN WAS YOUR LAST DENTAL CHECKUP AND CLEANING?</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WHEN WAS YOUR LAST DENTAL CHECKUP AND CLEANING?</c:v>
                </c:pt>
              </c:strCache>
            </c:strRef>
          </c:tx>
          <c:dPt>
            <c:idx val="0"/>
            <c:bubble3D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1-8A47-43B2-A48F-FCADE6AB55E5}"/>
              </c:ext>
            </c:extLst>
          </c:dPt>
          <c:dPt>
            <c:idx val="1"/>
            <c:bubble3D val="0"/>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3-8A47-43B2-A48F-FCADE6AB55E5}"/>
              </c:ext>
            </c:extLst>
          </c:dPt>
          <c:dPt>
            <c:idx val="2"/>
            <c:bubble3D val="0"/>
            <c:spPr>
              <a:gradFill rotWithShape="1">
                <a:gsLst>
                  <a:gs pos="0">
                    <a:schemeClr val="accent3">
                      <a:tint val="98000"/>
                      <a:lumMod val="114000"/>
                    </a:schemeClr>
                  </a:gs>
                  <a:gs pos="100000">
                    <a:schemeClr val="accent3">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5-8A47-43B2-A48F-FCADE6AB55E5}"/>
              </c:ext>
            </c:extLst>
          </c:dPt>
          <c:dPt>
            <c:idx val="3"/>
            <c:bubble3D val="0"/>
            <c:spPr>
              <a:gradFill rotWithShape="1">
                <a:gsLst>
                  <a:gs pos="0">
                    <a:schemeClr val="accent4">
                      <a:tint val="98000"/>
                      <a:lumMod val="114000"/>
                    </a:schemeClr>
                  </a:gs>
                  <a:gs pos="100000">
                    <a:schemeClr val="accent4">
                      <a:shade val="90000"/>
                      <a:lumMod val="84000"/>
                    </a:schemeClr>
                  </a:gs>
                </a:gsLst>
                <a:lin ang="5400000" scaled="0"/>
              </a:gradFill>
              <a:ln>
                <a:noFill/>
              </a:ln>
              <a:effectLst>
                <a:outerShdw blurRad="38100" dist="25400" dir="5400000" rotWithShape="0">
                  <a:srgbClr val="000000">
                    <a:alpha val="45000"/>
                  </a:srgbClr>
                </a:outerShdw>
              </a:effectLst>
              <a:sp3d/>
            </c:spPr>
            <c:extLst>
              <c:ext xmlns:c16="http://schemas.microsoft.com/office/drawing/2014/chart" uri="{C3380CC4-5D6E-409C-BE32-E72D297353CC}">
                <c16:uniqueId val="{00000007-8A47-43B2-A48F-FCADE6AB55E5}"/>
              </c:ext>
            </c:extLst>
          </c:dPt>
          <c:cat>
            <c:strRef>
              <c:f>Sheet1!$A$2:$A$5</c:f>
              <c:strCache>
                <c:ptCount val="4"/>
                <c:pt idx="0">
                  <c:v>1-2 years ago</c:v>
                </c:pt>
                <c:pt idx="1">
                  <c:v>More than 2 years ago</c:v>
                </c:pt>
                <c:pt idx="2">
                  <c:v>Never</c:v>
                </c:pt>
                <c:pt idx="3">
                  <c:v>Within the past 6 months</c:v>
                </c:pt>
              </c:strCache>
            </c:strRef>
          </c:cat>
          <c:val>
            <c:numRef>
              <c:f>Sheet1!$B$2:$B$5</c:f>
              <c:numCache>
                <c:formatCode>General</c:formatCode>
                <c:ptCount val="4"/>
                <c:pt idx="0">
                  <c:v>51</c:v>
                </c:pt>
                <c:pt idx="1">
                  <c:v>45</c:v>
                </c:pt>
                <c:pt idx="2">
                  <c:v>29</c:v>
                </c:pt>
                <c:pt idx="3">
                  <c:v>1.2</c:v>
                </c:pt>
              </c:numCache>
            </c:numRef>
          </c:val>
          <c:extLst>
            <c:ext xmlns:c16="http://schemas.microsoft.com/office/drawing/2014/chart" uri="{C3380CC4-5D6E-409C-BE32-E72D297353CC}">
              <c16:uniqueId val="{00000000-69A7-45C6-A6E5-23D0263D46AB}"/>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1800" dirty="0">
                <a:solidFill>
                  <a:schemeClr val="accent2"/>
                </a:solidFill>
                <a:latin typeface="Fira Sans Extra Condensed SemiBold" panose="020B0604020202020204" charset="0"/>
              </a:rPr>
              <a:t>LOCATION</a:t>
            </a:r>
          </a:p>
        </c:rich>
      </c:tx>
      <c:layout>
        <c:manualLayout>
          <c:xMode val="edge"/>
          <c:yMode val="edge"/>
          <c:x val="0.33580564717576261"/>
          <c:y val="3.086850572126399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LOCATION</c:v>
                </c:pt>
              </c:strCache>
            </c:strRef>
          </c:tx>
          <c:dPt>
            <c:idx val="0"/>
            <c:bubble3D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1-8A74-4374-BA5F-12E9A53F99DE}"/>
              </c:ext>
            </c:extLst>
          </c:dPt>
          <c:dPt>
            <c:idx val="1"/>
            <c:bubble3D val="0"/>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3-8A74-4374-BA5F-12E9A53F99DE}"/>
              </c:ext>
            </c:extLst>
          </c:dPt>
          <c:dPt>
            <c:idx val="2"/>
            <c:bubble3D val="0"/>
            <c:spPr>
              <a:gradFill rotWithShape="1">
                <a:gsLst>
                  <a:gs pos="0">
                    <a:schemeClr val="accent3">
                      <a:tint val="98000"/>
                      <a:lumMod val="114000"/>
                    </a:schemeClr>
                  </a:gs>
                  <a:gs pos="100000">
                    <a:schemeClr val="accent3">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5-8A74-4374-BA5F-12E9A53F99DE}"/>
              </c:ext>
            </c:extLst>
          </c:dPt>
          <c:dPt>
            <c:idx val="3"/>
            <c:bubble3D val="0"/>
            <c:spPr>
              <a:gradFill rotWithShape="1">
                <a:gsLst>
                  <a:gs pos="0">
                    <a:schemeClr val="accent4">
                      <a:tint val="98000"/>
                      <a:lumMod val="114000"/>
                    </a:schemeClr>
                  </a:gs>
                  <a:gs pos="100000">
                    <a:schemeClr val="accent4">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7-8A74-4374-BA5F-12E9A53F99D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RURAL AREA</c:v>
                </c:pt>
                <c:pt idx="1">
                  <c:v>SUBURBAN AREA</c:v>
                </c:pt>
                <c:pt idx="2">
                  <c:v>URBAN AREA</c:v>
                </c:pt>
              </c:strCache>
            </c:strRef>
          </c:cat>
          <c:val>
            <c:numRef>
              <c:f>Sheet1!$B$2:$B$5</c:f>
              <c:numCache>
                <c:formatCode>General</c:formatCode>
                <c:ptCount val="4"/>
                <c:pt idx="0">
                  <c:v>15</c:v>
                </c:pt>
                <c:pt idx="1">
                  <c:v>47</c:v>
                </c:pt>
                <c:pt idx="2">
                  <c:v>98</c:v>
                </c:pt>
              </c:numCache>
            </c:numRef>
          </c:val>
          <c:extLst>
            <c:ext xmlns:c16="http://schemas.microsoft.com/office/drawing/2014/chart" uri="{C3380CC4-5D6E-409C-BE32-E72D297353CC}">
              <c16:uniqueId val="{00000008-8A74-4374-BA5F-12E9A53F99DE}"/>
            </c:ext>
          </c:extLst>
        </c:ser>
        <c:dLbls>
          <c:dLblPos val="outEnd"/>
          <c:showLegendKey val="0"/>
          <c:showVal val="0"/>
          <c:showCatName val="1"/>
          <c:showSerName val="0"/>
          <c:showPercent val="0"/>
          <c:showBubbleSize val="0"/>
          <c:showLeaderLines val="1"/>
        </c:dLbls>
      </c:pie3DChart>
      <c:spPr>
        <a:noFill/>
        <a:ln>
          <a:no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1400" b="1" cap="none" spc="0" dirty="0">
                <a:ln/>
                <a:solidFill>
                  <a:schemeClr val="accent4"/>
                </a:solidFill>
                <a:effectLst/>
                <a:latin typeface="Fira Sans Extra Condensed SemiBold" panose="020B0604020202020204" charset="0"/>
              </a:rPr>
              <a:t> IF YOU WERE UNABLE TO GET ORAL HEALTH CARE, WHAT WAS THE REASON?</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 IF YOU WERE UNABLE TO GET ORAL HEALTH CARE, WHAT WAS THE REASON</c:v>
                </c:pt>
              </c:strCache>
            </c:strRef>
          </c:tx>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COULD NOT AFFORD</c:v>
                </c:pt>
                <c:pt idx="1">
                  <c:v>DID NOT HAVE THE TIME</c:v>
                </c:pt>
                <c:pt idx="2">
                  <c:v>I GOT ORAL HEALTH CARE WHEN NEEDED</c:v>
                </c:pt>
                <c:pt idx="3">
                  <c:v>ORAL HEALTH CARE CENTER IS TOO FAR</c:v>
                </c:pt>
                <c:pt idx="4">
                  <c:v>WERE AFRAID TO GO</c:v>
                </c:pt>
              </c:strCache>
            </c:strRef>
          </c:cat>
          <c:val>
            <c:numRef>
              <c:f>Sheet1!$B$2:$B$6</c:f>
              <c:numCache>
                <c:formatCode>General</c:formatCode>
                <c:ptCount val="5"/>
                <c:pt idx="0">
                  <c:v>17</c:v>
                </c:pt>
                <c:pt idx="1">
                  <c:v>40</c:v>
                </c:pt>
                <c:pt idx="2">
                  <c:v>87</c:v>
                </c:pt>
                <c:pt idx="3">
                  <c:v>8</c:v>
                </c:pt>
                <c:pt idx="4">
                  <c:v>8</c:v>
                </c:pt>
              </c:numCache>
            </c:numRef>
          </c:val>
          <c:extLst>
            <c:ext xmlns:c16="http://schemas.microsoft.com/office/drawing/2014/chart" uri="{C3380CC4-5D6E-409C-BE32-E72D297353CC}">
              <c16:uniqueId val="{00000000-E40A-463D-AFD2-667248B297E0}"/>
            </c:ext>
          </c:extLst>
        </c:ser>
        <c:dLbls>
          <c:dLblPos val="inEnd"/>
          <c:showLegendKey val="0"/>
          <c:showVal val="1"/>
          <c:showCatName val="0"/>
          <c:showSerName val="0"/>
          <c:showPercent val="0"/>
          <c:showBubbleSize val="0"/>
        </c:dLbls>
        <c:gapWidth val="115"/>
        <c:overlap val="-20"/>
        <c:axId val="386364703"/>
        <c:axId val="386362303"/>
      </c:barChart>
      <c:catAx>
        <c:axId val="386364703"/>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6362303"/>
        <c:crosses val="autoZero"/>
        <c:auto val="1"/>
        <c:lblAlgn val="ctr"/>
        <c:lblOffset val="100"/>
        <c:noMultiLvlLbl val="0"/>
      </c:catAx>
      <c:valAx>
        <c:axId val="38636230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63647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sz="1600" dirty="0">
                <a:solidFill>
                  <a:schemeClr val="accent3"/>
                </a:solidFill>
                <a:latin typeface="Fira Sans Extra Condensed SemiBold" panose="020B0604020202020204" charset="0"/>
              </a:rPr>
              <a:t>WHAT WOULD ENCOURAGE YOU TO SEEK PROFESSIONAL DENTAL TREATMENTS MORE REGULARLY?</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38100" dist="25400" dir="5400000" rotWithShape="0">
                <a:srgbClr val="000000">
                  <a:alpha val="4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Sheet1!$A$2:$A$8</c:f>
              <c:strCache>
                <c:ptCount val="7"/>
                <c:pt idx="0">
                  <c:v>CONVENIENT SCHEDULING </c:v>
                </c:pt>
                <c:pt idx="1">
                  <c:v>DON’'T KNOW</c:v>
                </c:pt>
                <c:pt idx="2">
                  <c:v>FRIENDLY AND GENTLE DENTIST</c:v>
                </c:pt>
                <c:pt idx="3">
                  <c:v>I AM REGULAR ENOUGH SO NOTHING</c:v>
                </c:pt>
                <c:pt idx="4">
                  <c:v>LOWER COSTS</c:v>
                </c:pt>
                <c:pt idx="5">
                  <c:v>LOWER COSTS AND GENTLE DENTIST</c:v>
                </c:pt>
                <c:pt idx="6">
                  <c:v>MORE INFORMATION ON BENEFITS</c:v>
                </c:pt>
              </c:strCache>
            </c:strRef>
          </c:cat>
          <c:val>
            <c:numRef>
              <c:f>Sheet1!$B$2:$B$8</c:f>
              <c:numCache>
                <c:formatCode>General</c:formatCode>
                <c:ptCount val="7"/>
                <c:pt idx="0">
                  <c:v>22</c:v>
                </c:pt>
                <c:pt idx="1">
                  <c:v>1</c:v>
                </c:pt>
                <c:pt idx="2">
                  <c:v>31</c:v>
                </c:pt>
                <c:pt idx="3">
                  <c:v>1</c:v>
                </c:pt>
                <c:pt idx="4">
                  <c:v>52</c:v>
                </c:pt>
                <c:pt idx="5">
                  <c:v>1</c:v>
                </c:pt>
                <c:pt idx="6">
                  <c:v>52</c:v>
                </c:pt>
              </c:numCache>
            </c:numRef>
          </c:val>
          <c:extLst>
            <c:ext xmlns:c16="http://schemas.microsoft.com/office/drawing/2014/chart" uri="{C3380CC4-5D6E-409C-BE32-E72D297353CC}">
              <c16:uniqueId val="{00000000-9C37-4D2A-BA75-090935CE291D}"/>
            </c:ext>
          </c:extLst>
        </c:ser>
        <c:dLbls>
          <c:dLblPos val="inEnd"/>
          <c:showLegendKey val="0"/>
          <c:showVal val="1"/>
          <c:showCatName val="0"/>
          <c:showSerName val="0"/>
          <c:showPercent val="0"/>
          <c:showBubbleSize val="0"/>
        </c:dLbls>
        <c:gapWidth val="100"/>
        <c:axId val="503475711"/>
        <c:axId val="503472351"/>
      </c:barChart>
      <c:catAx>
        <c:axId val="503475711"/>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503472351"/>
        <c:crosses val="autoZero"/>
        <c:auto val="1"/>
        <c:lblAlgn val="ctr"/>
        <c:lblOffset val="100"/>
        <c:noMultiLvlLbl val="0"/>
      </c:catAx>
      <c:valAx>
        <c:axId val="503472351"/>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5034757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Sheet1!$A$2:$A$13</cx:f>
        <cx:lvl ptCount="12">
          <cx:pt idx="0">United States</cx:pt>
          <cx:pt idx="1">France</cx:pt>
          <cx:pt idx="2">Indonesia</cx:pt>
          <cx:pt idx="3">Finland</cx:pt>
          <cx:pt idx="4">Australia</cx:pt>
          <cx:pt idx="5">India</cx:pt>
          <cx:pt idx="6">Canada</cx:pt>
        </cx:lvl>
      </cx:strDim>
      <cx:numDim type="colorVal">
        <cx:f>Sheet1!$B$2:$B$13</cx:f>
        <cx:lvl ptCount="12" formatCode="General">
          <cx:pt idx="0">58</cx:pt>
          <cx:pt idx="1">58</cx:pt>
          <cx:pt idx="2">58</cx:pt>
          <cx:pt idx="3">58</cx:pt>
          <cx:pt idx="4">58</cx:pt>
          <cx:pt idx="5">58</cx:pt>
          <cx:pt idx="6">58</cx:pt>
        </cx:lvl>
      </cx:numDim>
    </cx:data>
  </cx:chartData>
  <cx:chart>
    <cx:plotArea>
      <cx:plotAreaRegion>
        <cx:plotSurface>
          <cx:spPr>
            <a:effectLst>
              <a:outerShdw blurRad="50800" dist="50800" dir="5400000" algn="ctr" rotWithShape="0">
                <a:srgbClr val="000000"/>
              </a:outerShdw>
            </a:effectLst>
          </cx:spPr>
        </cx:plotSurface>
        <cx:series layoutId="regionMap" uniqueId="{DC03F7C8-7FDE-47D2-96BE-1E8D6EDDCEC8}">
          <cx:tx>
            <cx:txData>
              <cx:f>Sheet1!$B$1</cx:f>
              <cx:v>Series1</cx:v>
            </cx:txData>
          </cx:tx>
          <cx:dataId val="0"/>
          <cx:layoutPr>
            <cx:geography cultureLanguage="en-US" cultureRegion="US" attribution="Powered by Bing">
              <cx:geoCache provider="{E9337A44-BEBE-4D9F-B70C-5C5E7DAFC167}">
                <cx:binary>zHppc902tu1fSfnzo4ORALo6XdUgeY50dDRLnr6wZEsmQYIECM789XfLjhNbN53uW91V/VQpOocj
uMe11uZfPy1/+WSfHsJPS2Pb/i+fll9elcPg//Lzz/2n8ql56F835lNwvfs8vP7kmp/d58/m09PP
j+FhNm3xM0GY/fypfAjD0/Lqb3+FuxVP7ug+PQzGtdfjU1hvnvrRDv2fHPvDQz99cmM7PF9ewJ1+
efX3sR/CgzUPr356agczrHerf/rl1Q9nvfrp55f3+l/P/cnC0obxEa6NCH8tiERMUqy+/r36ybq2
+PU4puw1UwgLShl6/sPfnn3x0MD1/9KSvizo4fExPPX9T7/++8OlP7zBD0dM75KvRkjc83r/fv/l
BX/+0ch/++uLHfDKL/Z854eX9vlnh1664bR9dO1T/x91A3oN5o8F/dUHz//86AfMXiOklFCE/+iB
f2k1f+yB7y594YHvjrz0wGn63/fAfWuGp8efboeH4an/Zo5/Pxmoes0R5QLx+AfjR0q9RlhShhH/
6iDx7aFfs+BfXs8f++HF5S988eLoS3/c3/73/bELD+2np282+fcdweLXMWESKQKG/q4akdeMSyoY
pMGvf9+e+dUP/3wdf+yAb9e9sPy33S9Nvrv5/8DkprUP7eO39//3bR7T14TFQsRcfin0iPxoev5a
EaQwj78efdkIdv98Pf/A9t8ufGn8b/v/l/VP//vWTx7ah8f/YBuOyWsuGMEYk6/mhTb7XdxHChIC
CYUR/tX89Jvjvwb+P1/PHxv/23UvbP9t90vTJ3//75seWtN/svMS8ppywlEcf8U3z3H9neWFek1j
Cmmhfs0K6AxfsddXw//T1fyx3X+97IXZf9370uqnF/8Jq/9jPPQbPkwfhofsC7D8DhL9+dEvrwdw
98Wlf4ZPv5rv9PGXVySGMP4Nrj7f4gfbfnhoPv7u6t8ueHroh19eUfpaICm5ZBJaASKUvfppfno+
Ah6FHKJKxpTLmBEuX/3UujCUgHblawIFDsPpcESwGAHK6t345RiWr5GICUaIYCVIDCDg29tdObsW
rv3NFL/+/qkdmytn2qH/5VVMoVX5r+c9L5XHknLOOMQOAdxAsUBw/NPDDTAGOB3/v8Gv0Rixsdbb
CKgi5bSayoMiTaebzVhxUDxcedbkzSkuJd8KLeIIPRLsJ/euWcZ2vSBNgfyUxvm03ZhZzI8LrdZh
X8m26A6qQWjByTAZ+eQiExcfeMsmsQ9N0ZQXQxNblrShzuW9UbnsbdrYyZRZWYeOnxO11PaqVp7d
5p5FIcUVjlAizYqut7ymxelUN3msmQ9xeyL6rV3SJW6iPGvG+R3zbbvutmhc5U4Wtuk2vTZ1syaB
VDhMuh0WGqeFVyicEdvELPV47pdGN8Uaddd507d1oU0URU2GuriQ2ejcGJ+IUrT1Pt4Q15h28EKb
2KZkHVHUntbWLTyzQx3tEPMCZXHrRP2hbXpxVawkLi6HaiuWXeXyueuS4EyPOz0VBRluyrhq8Xi5
ukDwqPN1a8L1FMuoeU+7lsVnTs5mmjMamTVatRFF2LQ1pbXRgYZiuqwm43VUFWcMxWQ+CXXT2Qu+
uqu2Q3mRyXj0edbGdUgmN9ZMc8VrorFifNOd9337buxcxl1tiRZhy6qmLnUeuqxVUzfoqmB5qRl4
L8pkmKS6MYbYeNfkwT4uOZmvN9a2Ilkn2dHbsgxE6pGP03vJ2tLviYk2ftyqklbnxLtOV9PQHVpK
2lrLZhroHbbiY4lKxE4jmo/1gXtUej3T8KG3/Xjr4paLXbEuc7Evh2gcT+Kabicta3bCS1M8L3VI
wfKtrul8jlc/SI1okH1GFqy6nQxdaVNPSWDpRpe2/9RLioymddlXiV3yPZ5FtSXRJLZOz3YNdbou
daxOZb56chWXXg66YfxmU+CdkwhOd+96uXXuzPd1JdIIo/oQrWvefiy6qgx6tMzPqViZjdOq7bvp
bOpYNKSow3WnsSf18nEVEIKpCpB5yYJNU3sds7zN2pJsSrftVlZZPg3hncEFFpCVPTijlF2sEl90
pj/FHPG3fMmLUg/15nKjh1w2w9k8BRPpYaXLI4SvFzpswspUApUvdGWZjHdFs5hGFxOZmwwshftD
Lo3fkiXvtzR2aFNVosRmi0xFW81hYYi7lJUtnxPeVX1+nPzI4MbtSE5WQ9V02hazyXWQ9TQmrAmF
jj3aRS702lDjjMY4t6kjMva6qFlXZSo0q9dyNBwys4AzCkQsOVVRPHS7gDdGd+UwIpeiOsgLzkyO
95NF5XG1efQ4N9MS9NKMvOw06uetz5ZtYEZPXUOXnQkD795JvtIst001n/aijdt0aQk/X01f1Pue
WksOszHNLYHYcUlpi6p5Vwva472b6o0nW7wg/iC7obti8wxu7WVngi5zVy57xMtlSDGvZojVENEx
ze1z8liK9VpUlJzkm3FIb/VCoEjSvtFuCHZNcoPCcNgms77rB7Jak/hFBLor7NoUKbZONrqrwTNO
hz62D4UHwqGHcSsgwEOcR+EymqXXY0HNk5KN2TRDpQpaTjGOsloJZ4p0GKLQvq14F33ot7Hs9SLX
vk+h+huTkaJvR71g1IHVuR+bd8WGGyhLlUH3bTwsrtI+x1PbZniYKohJt4gtUzNtonelKdCoVbWy
iyjPI5U4EvhN2Cbc7U0VjYMeyBQ1CbJ8obrkeZjOQz3F/flsuwbiYeAthKzLXZivmIvdnER+sEbb
2kzLaUFF7k5WJ/oMsn9ECdRmM2bzwKthx2ynYOGBbPXJyhUEDXWcPMl1hN0hX9rudEI51p42wYKJ
0GbPakSIPA317K2WpI/2vK7yKp0Hg4mOi80XKTxmiVNml/bDHJZuH5fdqF27Eb/Ph57IgxygSxQT
3CSDYB/7rIckKXZhHLaryU+dpnw1qxYFE+8iVgqXWtYbd4yXbZneQkThGUptT7J8JGVU66r1dEk2
SlCTLJv01OiervYMTyRAKqGGoLvFtpNNERpOEZSWQhdb03mNeYviK1v6CZ0MPr/icz59iNpoN1lD
2Y4oatmOrYPkZ62olo/KFH7PLE6LJkwnZtzSdoRASZXdtgmqasP3CJMR7msStkLT1zTeZpHmKvdr
gjdpZ/spL9a60YYtU54WlNQ0GyNf366lmEiaT3Jp9VD4aEs6FsRwXs8lRbpzZFt2Qxt3ADKYlwvZ
dZBi70bFF6EXAC5VQgvRipRH3qETvCmuEsKX+H1lzNad+BZgVFKqYn3KA7OamM5/pKgSECrCNc2j
cWRqU8Y7bsGRJC9OJG5CmdbrKOu976rujtB47bIqz3l+7GuJ+qSt0eR3tVRtcelGTvllXbJQa8Ww
MTqaqlJlhcjLQs9qtuGkiDZI3dxDaUwmX6D8EtOwKYh9conwvB183ZI5mZuqecMVWz7UKzQ6UQWh
bddPW2qd8Plu8QJsy9qwfOSiqiuoU33p9nXc1NORDPFy20F15bt6rMftKi8AUWpe0ZmkUQ799wNU
AnZrzdBVCSFVX6V5FMV9rFHHDqxCIuF5nvQ1G3QOsJBkk9rwltbc2e4EC4wLPaCFLrrANLrlkzod
vLtto4grLSZ+bZiTVz6GdaEot8eGKN3zmj7hQdXklA6C0VTEXRugNC0+KdsZQ+0uMVp6iNx+KpPc
RsWczm3wbk+KyuynobkYzYTVsY4cvYra0lSA3io5JrLzZrpeJiT6Y7T2CAzcUtpsGlY4kOthQg46
VUchWrHKR38ufW93Ve9oOBGNc20yzy7Ic79yOmUch9qlU2UVva1pZa95ibviwOaeID2zRtFzv8zc
6+3ZZ0Ml1s9THCOr5wl10BP6AfANIKzxal3XSCSt5X4/zwN746jA7xl3Jnyc1hzTREwLWJLUDde+
lf6cLVL2NyWyNPokRVNAHx3yOU4iO1Vv6o7G5rrs++GqylFE76p4Y7eTrMvoxK0qxMexrcjV3ARx
XzV4WbRSS1xloxyK/rLrNrUlNfbgTEwWFOlaRSLoGlFAHJ0ytt/XXgSSzDivPqswRmtSjU2j9EIA
d5xHY0EAiVSTfVpITPJU0AC1n9YwTZjY2ovMwrihPMWYz10m5CrYiedNXeyXAa31G1U6ODmGel7y
DkP3UnkfadcXGNDZ0FS21vlSu/WsrjvUZMBr8i5p6nbwmpTVME+6MoHNOjQ5E61uSHPT2AhK2LBO
JZTc4ilfQ+fT2omm0gBJib/bDFtlNejadIivGZKW59MhxP0o+JxWs63ulW3HcMQVYU91vebRBSk6
eVIXMYGgryQqdV8RzJMYT92p71Fb3HSYmQz7tiMomW0U4p0vizpKgd109IKHZRiqJLalFXoWXtj9
Otb8qs27grytPHHnNufW7IUdYpV2dX+yTCoqUxN39aRdRTZ2Angzr9O+GCTaY7A2PV2GtZO6ExGK
+U3j0fIJrYKjc6X6en27bjW5W6diWvRKu8rodeMTUB5p/QdC8hUKweBx2HUxhj5WRr6c0kGWgJmx
QdFHN9D2smlVuZw2fQndNB56SXQox0jCmwjX7tq46XpYbVneTayp+7N6nqZwsfYMyULzPo/PmrWf
8w8hTDnPghI5PquhvuhpwuwQVbRPBgc18QTNvgCoFWNzH+cNMferAWyaqFKS9Q3QvLL7mAsUn5Fh
a4a778WCH4jrJ+fXYIry10HUbz//dv5tuvVlaPL7/udR1u+/Lv1TezuEp6fh/MG/PPNZXfjt1N+n
L8+c/rdRzAuN4OtQ7BvF/r8c/NfUBQmKwD8WF75pu7+rEc/nf9UWYAzAlGIqZkDMQSOgoCB81RYi
/hpTIYkSEnEhY0xBwfhVXOD4NQKRiCvEMcfPvP83bYFhEJmkiCWLKUzURPx/khYwTHy+VxZAuGBS
IBqTZ1bAhITlfa8s1B1Avhyat7bNvJ5MdImzfMCAZidSHmczlEfLAe+6UUy3TmbL3H6g1RwZLQEZ
arFt68Wy+vnoAJrp74z4B7IHBj3sx7VxRgkGSQ2EFgRWfFZFvlM9UANQs3c9pK3qqfbBtynPh6uu
BGXB2UbLecNnXzbVTKt9SzZxVN0UnbQhRIla5ZhOaJDpMPL6CCgfp3++wGffvVwgl5iBNqOe/xPg
wO8X6DpuXI5qANh+WzTrKU/QBnmbt5Jn6/t5QOVFRVWT1X5ZQcSI2G0d8bTl94BD3cUYHrxd2C6S
DT4Gfsh5TO+BGrpU4K47hVJD07zvi9PFB5z0czlmm51lCspKv7esSEQ0xwe6lGEfyeh02lqZxVMD
PAZ7daR4Li+/bJQq1M5QRHUE/v4nRsAvtCkmuMJYgdLFGaOCShA9vzcCBbUlHwoa9NdHowKdUpcu
8+beArYWF2EGCGjZHVEFvZcVPgPyIk/RbLfTL2/T9MicD7kK1wD1yx3gga8jk69j2z+IIw7J8qOb
YAAEqYJBv1NIiRiS8/sVmjEWwPMjp9eJRy6Zzaj2ReHOgaxt50CI2M4LmXZIDmDa0l00Ftts4nhJ
LK/n3WJXrDtL3EW1dU269XRIl2Vcz9p65belaT4CPLi0bLliwYTToFZxziN7RWuLbxQt98XcrGdl
VQEl3AAszPnCE8VtWvUWJSVpi2NfbfWFNxW9R7g9bF4A/hkHclqwDdrnUiQFtfhjV273fdlOl4Pp
Momo2eWUbKlXvLpRtSpPWGGD9hVJezo2d4DItss/j3gOmuZLUwIuxixmULigYj2b+ruUZAtzzRw7
p0E6epyQHW56boasB2XHbSs+rJ5f5S1ur0IoqWa1Ky593X9GXT5fjnF/InC0nBkJQKRRVbvPg7rx
yIXzJlYf4Pp4P65rOK9F+dFtbX+Ol55m29SFpJjrWDvJonPnivR3l8wUzKQq22a2W8rbhQx+F4fx
yFh0afP5SEvDr4qQ2Y27C74wLWR+1060e7+JlSZjvwa9LXm9mz0ZdhI0g13dniIa9TciBmlvWtrL
0DS3ZkNKx4vxF2XfPiq73Fu54EPBx+L45zaGKcyPASsIioFMElCQBZacoviF3NtIE6uFx4Af5moD
eSumOgzqYlnIdVcD14jw1utm5WTvZJ/mBFhQtF2A1goy0XA0jqEkwjE9rh5/kI0CujE1555/CoKZ
87xsSMKcEHqdQQIxSpzbnjA94oikk8cfWb6UyVwylsYl+Vw+J/NG8vfLbDMhtvFswzgCmFnv63YO
WqAVlAqvwjHuiKblBqJJ5TsNZx2BApCz0Y53ZfSsVqIo2Ry/kZW8nyoEyDz60KEtPvGgNKVLqO7D
gPaF7w50zOomLjPOCdUtB2riMz6vWSgrqk0ZbgSqz00pfYqZOGM9qZOI6o0Bum/ma682m6xbdyQx
SNWRIJnj+UdbVfcFq27b3ryN8iXFBpAawDWpgByFAt/3dbgV+Hbztk1iAFiJxViX2zgmnFTXTTw9
uPWmb4b9uEHp7Wu8XDbl52k27A0GwisarOHjHn62KXwlo6g6VciA+je19HQGDKYnx4fzAHr2rrS0
TirXt9dte06QrG54fbnICPQJ4OciXckynaHnTTPFPsMtLASqAU6jyIhEzTg6b2gUnfMV2EYxuyuC
ir2X0cPcILXrw3oJAjKPdeVbcskJCmBDcekAHJ+IqdneEeUPohvLdGEECOlW2FQVrLjpy2rORlX6
SwGi2J52mB+x69VJ27VXnGO5n0du9hwk6ispaZRgYfu3uNw+l1bKxxl0SGx3vInJRR/h8vLLRg05
2y8rWLrIi4TiCeTIJi+ojkEuz+AGTVI+F10kgrv48n+unLVfavbE6rfeFWWpSeNP62UtHn1u31dq
dB8M72cdWcfe5I1ZEsn4fCtB8CCtAabG2v4CIZssLW7u+hBhDeotOYr8gC0TdyWa3rPRLxd4isl9
w6W2Gz0TapmuhmgY78xUZyTu2Nu68ztTDNuuM7Tbd1HR30dCvenXWexZ2ELmu7K82qD3KzXw68CH
7XIaFOgri7voxpYlA6cqjUOdQSmVp2raZNKA0JlY40BSkrTcjaBa34ZhLZMSYume5cXDIoj7kHfk
2q24uqKU90kRTerg2hFnbAifbVGTFrT+5+2XIx2IHu3MDkNXFGd2HKMDRiVo7I5EFx2FIQ4UEc7S
8jnZO+PNwQr42syZK2DH7WVBxu7YMTTpri3VW5Vf2KVWGfJDnhVqOziuhsuhj+MEdMA5YQtMbGhP
JojwpfAJsPGQCGAqx68bGGclJU1A/BgnJxLAnHjRQzcO5z3J65PJgcCpgKTeTX2+L0g9v8t7FJ9U
sIzEgKB+iKYuP9aspDtl2XQmCD4CM0LXFQxvNCn8eErsmJ8Kxd4YfB3B9z3A5sNuMfV1O6/hUjRd
fMZrFgG3xUfcYfIQTzu3lNNH08lcA/fh/Y5BBuwDRfXRe8ZBl+n1l19tOeapZ+tyNVK+i6qpv5bU
4GM18XMHt78GfepMiHo4NTUqk6pei13Nty4NoyMnWFWf+4aQZ6TjQDvhb50pb/2KlqRlbH3nN4ST
Z86Y2BxkSY3Q2O+HLQKFA8tpPUFNk7ZRXzWab/NNXy0yLQaG9suYRlb592iYn3DoPxoy95clBcgC
IiNASILsoZMQcTloENcgGR/8EoabGnjvPg57tZD+Blg06gd1Ywt/01LWZQZco3RYSzBrTvKTSrXq
YIaq2HkYpAlW4QOGrwmTbW0+OejAx6XKySmZ8wy5A1px4xI1ThqGgeYd51WbRPGcLEw0uRZzUb6j
oD7sRzbM+12gQ3vHpwFlG3VRNjz/rGHQB7BBihu1mqdpBNc127bHzVKcypLdgva3nn3ZjEIQEFCo
fbOWDFTRZnTHJdghCWPo00Kobs/U2qbTQmFoNbNpSCpTqj2T+QOS1J1v0QB4LzYMamjLsnhu0Qm4
uEjWwKYbIlZ3CAzEELY10w2M55pjoezboiWxTUQD4N0wVIPgGAHjZmV3uuWIn611W+iuaiwUfsrO
5jAt+7WEZr2aeC13ChSjs+h5I1tQ8CWus8WNxZWFOUaKXWff5H1tj4G9DbSbHnDVD5mU864HL85F
IEcOI93Um3rZNQBY0lxickI7wJmQDGpf1rhNAl6inacboFRoQLumynud23U+hrUO+yJe+VfMCdMh
LS1ZNaRsNpGNnAO6CfttbN50eSuuo2UT18pK/tzdHr+8HSr86VjJ5kpA40hEH1CijAjXG4xzU9aV
IJ0MbdbNnt6XzgOBbMeM5ra/VPMBNJ1uZ6wFIV3I9jitQ9L4bTpEXeOOBLVQTNe50TPIqHc5iGcJ
NlOVFEOZ7wpRqCQqC6ebmHa3xQLtkOKbiLcyXbMG6riu+mAgk8u7LbgjtLDpptq2Yd9ImKtUlbwG
+bfUFZrb07JrAbpvdNzParsIHvnrQRZnfTyOR9PE2VYV/n0zwRhzyiiZ7tfWywPohGEHmnyzc66D
ziupvRCbABUx8i2MudZbBTThHBLQ3RTtE0g/8duabW1KlsVeBeJ9ujWov414adJ2KR4Rn8Puy+lN
IOZQxM+Io58/jngzx64j3a2p8Qe3mumoBhNux6bYUal4CrTG7UbprhHA0HScqye5IZeM7LKqtuWy
G2JtYpiRQwfxa9N/2irySGdX3lE+TxkguKToRn7o1+kiTKHTAnt5LmztjqGGNgXEwxZltytm8d5U
w6A9mWs9tNNVC0rG2eYR1ptr95aGGwZN88CVny9I72CGOdVHpDzWXFa69IbopaYJMbcVS6qSfWBL
VZzORMIzDcBCvw1mN8lLOo8wghJAsZZWpVXTmHOkAI7acD6XVX2/DtM5zLGvI8khWeZ+g/JAd0sO
g0XX1W8qXPBjD6xaDwam/rwnt3FF31CI+jOw3bTZXbzkPKnscNax1Rz8DNL0Tkwe7fN1PafV4DLJ
QR9dtumjgvsUxZSpBmbgBUydtwY+IljGaDd0UzIRPfs8Ol/jKIOPmpdEjM10jIOoMjMsa7b59TKW
K0vpVmSgPfMTNrLdKIb2BMR4Xc8dzBF6fqCgPmo1quViLG7MiHMY+0QAXNsIYBmJzjyVy965S2SR
BuW8uLaieZ7b8h6wXcjoeLsUk4PY+hxViMLk6JDDWBVT3CcOwFy61ihVWweFv54ijdb1A6pRdUOb
fdRbzdwNkH9xIIiShDhYyljO193Ww4yD+rOh9ruB5PIQm2eMhvaqHIUu5/YS6Ac0v0CWNJx1Bk2Z
4WkAGp+2MMZJzJLfxm2kTqIN7wrvhjRWI3w0omC00dincS0uWOzMxQIgLMD3JzvCik6rNjU+8MQM
aDtZ7OOmfBoVJTq2dLsrC+5OOiendJmghg3LcrK17bESVdI3EJZihWiX5RLrvJrv8NjDVxDqvYBu
ooPxJCkFkyc5dm8rW84JaL4mqUtALDXMdubwIVAF40AOs0Qcv0cwMMrtHOnJ9M1us+uTWusF5hQo
aRB+wxsxJxUI4meg5Z6PSF6TGUUpobk/sVVzXtTqHNSU+3Vei3QGcrHv+uqywoJnhsSfRygiWUmm
FZ4LwGzF7+EDikFDU38HH4Uw8Akfd6vfDlRG+Q7Ylk1bth26eJif+egEM/P5fzg4sy45cSUI/yLO
YRFCvLLV1lW9L/YLx91jSyBAICEQ/PobdZ9m8YxdXaDMyIgv9WTkjwjmG/Ko7nGT357fsgMknHvt
B/+3/27x3h/T1XW52Id8gD9W3X+odZz2h2uNoM/VEytsYhrEWPTRxk49sG0cMtLu34xtR0Onugwm
wwra8PjsgqHcxm6DU4OxSc55N8ayWsTkSjFHL8GGoUyKOdu6qM+HVsQlEKDTKgKZD6OGyOsG/9ZK
djXB+BbjCFf07taPdjp3MAvtgtc50s5gHtrKbgjgMg7bhfPZPZBNZQO6dkhWpDzb9rdtJEKp2J3I
TOrcH5GwJ6m+mGiKsgnasY08dYK799705Glz414tNvKLQaV/223N7DbFFVIqfhjekrCLcjGHv7ny
x2yaBC3qFuWUb/BXDNKwLWDncUN0syzJ0d/XNAP+A94IY2W3j29c9nlfdzwfI8MeUsR/mGtbXSxx
ayDrz32/2EM/tu+DV6ev6dJktPXNiyf5mm90TkvWf6/7QDLDWZRTAbvObTLzU2lP9xmo9SaVrX6C
h9/ikEgvhyHsVSsTQL12vMIpylEWBTWyZDRvyusXAET7hU5TncWjO+oF9V8AvDgkqfdn4EOXD8me
pfHUXzoT8axP1z23dvjXwE8oRpAhl9l5eSLZg/K6Hd0gukRB6z2HA3mGjPJDT/0BKPfsMLGF6q6B
4mc6pDyLXMyLONHDYWNQIywair0lw9V0ITA00035sGJw2uP9sE8MJuAcPIhl+lHpitaI4Qnv5JYF
1qp8qPWYJQAX8iax8kpTtpaQQZFK54L1doQ27txRzO5n8glFQZhOMuGm2MeeFAZ8SdsTADHDf34Q
v/BNxdmwQ1HTiJOCqR5eED55HgeQc35QuGjacrwhiEhSfK2iDvNAYenG7CgRg2wL1van5e5B1FTo
Qs5d1iiB34kmawZK4RogETzuUl7kIslpW/HMYr0Fx8iPpwweRUY0H87RHP+CEaCycP9tAicPndfh
nK8gk4CH5VOcnrip+3wluy2HvUd+V8uXQdFytJ+Scp4PzWKqJUieWQ1hzKHjchcOccHCGrNs3GAs
ngLURgRmcuU224TZMph1HbwF5Lyhhv/cmx6Gd9C0ZYigrlOopYMgS94lTTl465avzB2DpekOosdI
jlEZMXCk89Hv8Ay25kv7mViW8buBFZaNcVBRsCJ5JFSKII68Orf3QL/MiaXrr8UrJI//bg1wlNjm
qkW2xbqT0kTlNX1NdoGpZW1dHizBiUT9VoyUVZNYw5ONP7tQNnmsevw0zBxaH/rVij1fp2bJ2JbW
FW3JIYSR8JKM2zNvZ0hYGciipygJ4dDGxV6jlq1NKWx75WRyuZD1jFgA1no8oRUxX5W8dTuysSjK
uUHvpt58kgajyqgI+hjxDV5sK4tgpKU/aARyWy2OYR2fGjs+eryOs3vUgG+jPrcLxzciuvc1SCpt
dp2zLhoPyNRksQpli33OAgRwV20OYRCYau3xrbs+LTxizAV2EL3CDtYLCmkThqqKJVxg4o9npIVN
mQTuc0vR4McB353VIosQIuJdbIptTJqC+TtaSkgfdtKuhR/ZudQBlJG04VbGkLVrgFPBRlYFnY5R
T9WIBrcswFvwVtKhdyUjy++wXy4k7H4PjZkrNXj4BDEQom4iV0FU0S/IGhh9nbcAbArzLQ5crvda
5KHZSxHfCxrMchKaYo3Ykut+Nnn7SWPx7XuJLZpmfuu35HW204cYbJ0NyzCWGI2KeMMTBocZHLnK
PS/kZ0r4bQcsVrHaHdm8JkcyLOiY8aDKNva/Q8rqYtIBB8Jzl3U+7G1O5Ou81BXEKRwumnpXCeoJ
I6r0s6FjyImYLNcGNX113pK5ZisIqgOKP8es5RzsUrZnJgmAXTkgEv0wPbA2fPdEDQhk3BHdr8lw
7f0ItOgQFoFnFRpQ4p0XgRrHSIAztNmLcULmlAPDZJrzQkj/aPoGBGdrZJ6ChauiXlwWb3mP0nY+
C45zFe9BuQYG2XOP4XZaMuhZCk4h8Y6mgZaX64AH3C5nVRue7ZDVD6ZXN+PPkJCgJxDi4E/flbeX
sdvL3uc3KH1YfwSlfU1quISqyXsUvnVHJ5zj4xjBqxlHN8LLBYDSzBQDrCjIuP2a2PrkjzBTOHxc
GC/xs9nco2Dy3MRgxkYvnEroTaT2hy4USTZKcqW1vSAciE84u+bAmtFkeHwuo0ikqgDExA3WfYlx
9i0N2A7vDL0Er9I0AeSKiS6mBKYI5j1z9iKF4UK3Y6EZp+ehoyqfJSe50Wy4BOM+XOKkdhDmKIB6
TY98J/q42hlcTmuLoE4wioW1K1vFWCF9nVYdd5mv2+5M5unXhOdzdZE9yVicaiCDh8YT4dXJPV+2
vj1rMxY8mH7NTm/nYAbmNdI+PgV+zzMvOGOM3D4iTeIiGYGSxBgva4sCbBbuPWG8bI6gdURFTMey
JSkTjwc3QLInlW5LpuluM2RIT44+yd3FGXYx/3HqbDZTcYvDO/C3f6/+fMNwUPjwtg29hRI/lljU
H+MHttQsukFoZG5TVTpfhSVfZhr/JFJsmavoirIEiLIVyY/b8K+irj8yup2YXU92Q6Wm6s1O8Q/U
2IvE7InGvnT0b22OAmnArxEvuIlIyfjyYeIag0fEHqIYfoq9/5CTG94Q7QRZYpKMrtuUO38P0JST
X+0mgaiCdQDh99f27cs2heA7cloPtxFkwrJ1sJHTFgnmgqIJM1L/jCv5NkuAuJK3KgtqeL3+8LL9
JA7nqe/cZ9BvNIdkeJsNxpZ4OwG0DABa1lsR0r5oocsy2uPHlGnwnyCgmNLgDa4X3jvU8aWfSr7W
wIw80ZeC4kO2myhWgyY0T7TYNhvkC7CuAqbJJP33WTl4+v79YDSP5GlRw3iua2WypauXDEzSmyLL
Y5gABBqhbFetszlt46plS3yqJ/+1k8NHl3iwjd14AxZvcs0AdtLW8cx6Osp8YkAg1vOPnOaPpOlh
9fbLvfkR1JXltR6kvsahdxSBpRVGxwiNZEFuEkSmsl4X5kuszitYEYx4wb+0ocHdcNkzPymS1VQS
QZrRDtx6qvCj9XyB0w3gdF14Oac0zhpHvqF1XKXFNyKkMloZeUx+THx3WuhMTgI2fLE1ssSug59z
DV3qJff+2t4sVOypXZG7DegumQPwX0zgCrMudfWt6dXfea9P1Jmr5wORX+OPGV45Ps+osy5aaSax
J4BSXetcxHPuesVvtQhV6aOAPY9THRfiafOVvXbcxocJ/++8hRV+2v6B9WExbOA6a6/YVmYefRPy
zJHu7+rDTvDlnxrjKcS5+xoxn2bMULgYyOfL2pD+uMILL9Kmz9u5cVcN2zvnFEO5inbE8SEyR1N7
n3UkK3DD0GC115xjun6SdbmkCfhmT4mmEhKO7xTNL1vYjJUXzDxvYwteG9Hrg1ne0cv50ShWzU0m
k/l7NkBtHJEv/oD5inP5MZl1Pezhh2zi/TFqgw5aVaNJGnwnnXACU45rKqykwDQL7IeYML7WC1Kb
dWsOu/hDNGxUq6XMN3DMERKHZJgwE9VrUyAoxksWmukBu0ZFH/clW0razOu334Z5BAsk63hKi0GL
1zrEwTFju2T4vtlrknT/GQaGYOr2r7arL1TuDEbthalzCFsx8+fkwYXtl9siuMD6de5ivwgDWalm
8p4ICOnMWMhwstUvJrTLRavhRYXw+lPDhlxq4GNiw25Bv56FcwcSzBj/TQSLQKm+Aji6QaivmASl
PYMcaYspxouFJc0+x1d/Tikw6j5Yb0vin6l9T5RaqwBwd0YoQ/HkKZwFBrG0YIVAc2D209xWEywV
ZkFbICYuJpRfUo9/7tliTb4iPjbHkMQ1KG9T7cT7nBJXZzLs7jIxLMDs/JtFqo795r2HQ3Lr7MIv
CNtXMP0YEYYuetTeNbL2PKGj8wWQ2Oj8wuikHGtWDT1YOc8BcNCYTJagfh1T/qtLxJSbIfkHGj9f
Q/T5ZQZa56GyxFCqfvDcL/GXIjt6kSQuN7MuPAvmsZEtlDrsszqNqy3QoGyea5WGJVZh8CJgdWfD
uj3ES/uLJtD++MRpvtT4DNOLklGXgeb5IqYSC7nipMwZoDd4ZRFcrH04AuQE87mtMSyJtRoE/VzG
9aeb9IdkIzACYw4G1lHuWGgOazM+DV1buGbui6ZuMVksUCdulZdlad9obV6gSfGHN3gw0VZX4Ju7
ahnL4T4/AUUUVRguUHEg7MW6huXQDgPkCHj5VAN7CKNkKUKg1VlPrCoVSMEsnkmMpA4gkcVyyCMf
B7hj7Y7HtSmEZfBkBhRdt7fyITLtTQ1Tk4PTy12yRJlz41R0rAN2j2iwdiMuA8gIgOucJ0tXdf5U
bOmnEMlzUqfBUcGSgC1hWxizCiKzpWuWrvVFB+ErwAd+7j0kk6TjbymGsSKOKTiBTZcpQaAXzCLM
G9Wemi5aMg4AB+eX5ItvEmyQDADBUeavAYw9T8DGlQZO48qUexoHc+CuftkT8O3R1FftKPHywK5O
g2b/9KregDCB5xcYAbZVsxfjJb9pOP9DaUhyFMkOe0E4aGkffHFZr+AHZ1m27SVIkCW7IIuaEFaS
/7YlwUF4sALoRmTFOvur25eHuJvqx3XL+nZLH2CEDmhVe10otCsis6au93PzHY5dcBhj9Y8uYYuG
5tfl5PizRUk0HbLUNOlINs/30YX6J8GgXpF+AkpHQExlg7rZnwNvP3Zx849H6MJ+AwuuDsBdt6hO
DUYxJ2Z63EfjstDh8E/90uXRPlpMHYdYsKdOi59FIx5LFGy0AYgmqtq+HbhZf7f+UNoV4R6Lp/nc
7fJitg5IK16Hs7PurHYSnltsoBzaWmZqo4e1j4IHv4fnI8I/1rM4aD7CF1oHORy/lauCLuaE9a0+
3+Yf0G8LfIk0hu1r3wVORhxA5SXhFl7DqHsQhZLx7w4p9Ifop6fJ9DZbA58cWhiX5dS6tLDRAmLF
pwfpGiSCCQqNTMIbV8FdG/+KIyyhLU/1LNvDBo8rc7N+g+InaNR0wdOgOsdo5J9GkkSIlRx+s8G7
cT99lLEzh2h/SDBLlrxPgVqJfwrJkglTWAaRlxk9k9eBTIgoW/RG/NXtE1SMEYXW+tObOkxiZMTi
B+Ijb+nnc7xpekiH7jUU4jkKNACEDWEoUpYSqytBGaSzV+2X3ZOwsxiiMNWCr2gRm1ugODqVBnOQ
ovlcN/Js+k8oqOFi1+XcE99hQQmmw87aal+9k5r2P7FaVqwPQbTvGUKcjPcEmzwGsa8Mb5jopyW9
dhgeA8p/xGjQAz1X1hS4QYO+V1gdNBUC6zoD0woCaiR4I3sIFfIXI3dhAjj4+eAr73miXy0PKJhB
kB1YyYkfHe8OlOBL95u6wjIXTDP6KnoYQjQZVXnn99J5MEffopNvQEAM897muu5Klqql3Ngqckyo
QzF2+u/YTbDSsHvScOSIVOxYV5h+BTNTZSC9/YDNDa8cFaCHtlkLtgTypN9GKUZs1qXYQdS66Cy0
Ad4mFJM/Szc8MUfWfFhWDFsas7ykOG2wMMs0xkmRRoDOGBzFCZmu4MG8h5V9TWbiD6HU8D5q3uVy
so/dCm4jpf9hNTI5J9r84emrUKbNgJSyc6epf439/mPXeC+bmK3gMcRyIyl/FhoOh/Gt/9WG/YcX
h8duxIZAOiPoHZ8IdFe+qnXPoJb/k0MhJvppPOAnM5QHYfE5HPeLL+P2wWJOF/abxxxCrgb41gj8
namb/7DZ2aa6zTilIwbz5YL+87B5/owcpcEYanQeb+SfFkycRIdoBalHPqVj7sXNcsPSxdFNqiu5
XZ+0X7dYdO33KnFecEx1fQmV0qdE7YgyEfhH8eMwb96fTcIiYxx6CrsA/Nmlh4ah3CMS9s9SN8tZ
aF6XkXOlnZNLmKTn3gaZWkIwEMR80gHeMeDL3Mb6BvitGnsVVYNtooLxCbszYqD5MsARDhiGXp9g
wQLbK8NzABwnC+hAsaazznCcvEp7GDtkF4lyTOqr+b++8/heNH2fGZNMmR285jSwXxMixsu8Jaco
xng1hsIVqlUl3b1/Xds8BZs4rHixK38yx3ZHzqbWCWdj70rYZ1E2u0BkexhPJ8T0+b7uDl8iAwWn
eDXryyjdb5Qrli9d+DykE/qAlLLqVBwVcmLh1Rh5k92MjzpXNm6Pa9x0mGshAyIfdi/WiNF0oGnN
3Ikc+5cPbR+6Ck5CXZj3raVvW9p9bwE3GbXxNYKTd189AiEFjzhf7q6sJ80O3ZiR+9KUiLd3X1Wb
RjQXgBedBFZdalaaAaghjcRP73sw4QVFEouRTkwpVMGGpVGB6EI2gCC6ZMRBd8/Cm5+QG4eHcGr/
NDt7TGE7wYPicGtDZM9WvShir8bKpoj86czIOOZ9v3071z5tyvMLLEcjRl4xDvoRaP52a4rat1fl
QTDwVN8WvV8ShKEm3RBfpWH/4MX1DWTUSyT4QUkK2UX3LyxdV0r4fpZ+JfdZVpd28mxGvCi5DnRp
CnAaGrvSGFVnIz/gCNymbiqwL6OzcNXv3n42VnygTBg4TGE5I0I8A16TkEmWlA6Xz6AgsnzVV0LS
M9bhlifTarSx7ToH46/Gix6arh9LBH5vO/YCz2TSF7u16Wlk6X9w5tYiCCB0e3jl2dInfg4mxIAE
s5803DCpTui/bcNErrQDhlcDp+HRfeENtngjvTUTND0ApwRW7JGXOH7okppjN6KG+TvaozL90Zcj
ahIQrSPm37wGW5YJF5lypSB5/K3XGVKSKSONeor97sh0+gfibM9WOqZISXpwRRBdGcc6Xh7s/lj1
JEGs51Ue1qcLPWx7Zkn4t6ONd2w0mEKd/lqnO2t2d05BfA8lwfRkAeINQF/QjAYk0j32lk3iPWka
HCj2b0D5pdCN6GNACM4RbCTYjd7FEP3JeYqXNuWQqQk7bTv2ebHEhyBx60D+1KcGa1T3NU3MF9Bn
fToL8JXxMRJH1gFP7CfvR4nEAcQaD66NLzB3sHfroaNNIOozbEY9BrA962ZIc6visWphDgCQbT7w
8Ae4X74ow4W8rMD5gsH5OVxyksdAHzB+FHWNytuqrs0C14kDwtG6QBiet25KEZ83OKSkv/TrFRve
cEb2v30TXFGPt2ICkIkz8Fua5HOO97xmPDoJi9lyDtqSm2mCau+hAMUrI3ws2Dj8sD5+0ijOWDcM
gYptYI9kdJu89nmZ97FK1waxI4EL2WEN+QCLB4f2n+dv9GnwimBKDn3EiykAKQ5TswwWrI31+W7q
+MZ87Gj1Ellzj84xi7nHinytD9tgIBCBQIW4tgDDdvjQxmtbzJRXmODegp792W33FxFMm83eYEGQ
3O8mCM6Yo0iu1ijJfT78N2n6lrgRGXKEFxCh50GIPykBitBYH0l+h41xl3B7bGlUskDfor0fHznN
Q2SJB931UZZGNeBW6ebyr43CKhkMOcw0gMnMLMkta2UWwkVE9gMzAncVoNWkQ9nejyuZJjw2WGq0
Hktg5+ihSw2BGbfZTsd3ylddJgLVe0K6zjZAAhpIc3gXp4R968g9iPu4mkqwC4ndj8rXF7l3/5op
SiqzztU+X4yob2IEJg3EBUcbq4rL8gvCDGDSuhYLVv6hIA3ctOnZte03v3sFaEddtoFjKrCTj+Ql
vYUN5lZgP8hr5d6XqWtaOP/jp4TN6NdkqGINe5xzW9oo3fJhJmAUQtUfyfJZ66YuwWirTKoVPSgd
jl2kLq6BLO0RIM0omUXNsRXf2/BB0vVF+Yktx1lvmbLTry1FHIVrLlwWpfODh50J481IsnF2MCN/
TAjJEZF9SfEvnB0/rus99RLfm9lVLhMsVWAT+QcHMT7UDbpK2mkvG0G6ZN4m/01j4hVC0UMPY08x
rwBqe/E6v69cbF/QMlDo5P1xkaCgY/SzJQJUC8OBXkCdO+JAe5y85Z492/29n4XNxLSKLBbiayNk
zEc9Q5UFJVL65zkUf63wLjv2V0CiJP+GBHEhXgQ7W0DFRIFVCDHOOzSHArFvmpG7iewPP2R41h89
+QuY6V2v/gNd4XG4AQuzCeN/EOkhpEMh3vXvbU4hVR3+iUyyAfCemmJZJRKNts5EGsmijSj4WXlh
rV/ymuHQ6PhPKiA1sYp0bDcqcuY11/5uiM9DG1TrbDWekvsXBLjcIHHNF+s4PVbJjg8cO51iUGLY
xJm+GfF/Gc29wxA5yIsxLVsHZE1R+i0RHlUL3T/3CZyAg8vl9fcbA1yroJCCP9bNjzXoQwwZ+hSP
oK5gA41wwcRHbXUVgHwqPJxPUyN+sZv7sAtiNKyUmPIFNPPXENRp1sWJrCYHWg+fEteF+OQML765
YZ/9JXRNEeNAZ3tq68//5+HG216D2f3ubJ9kQZt0pW/1X6T/H/jWumIGf5Pjvg2HX2ux2uirGusM
fZDn7mOM0se0DW41Pm81pLDvcO3VSUVBiFDwrimHGQOF3KO8C6E/UHbPhpigMgly000rxAG4f6Tf
F3GCvf8xSLwRIsU1LA0jNvOhTA4GnwfiUOTdRr/SzpO5Q/VTi/82aPXfggZecM6esURfFzZdP+6l
NtuuLJL3MCJGV0S2EyXzZ0hGUQZsfvLbzDD1Es7w12w//PKUBR282P92jaFrDzt1mFBqrgo3Yux7
4mWrRxxu3LBorHuY1criyNlby/g/yvV3bQbYFRD9/I4R62ivMw/0+XG6Yrf1bg1jlXKLqUPg25aJ
A5a0qzt34AffcfC2KorOnZhnJFo2x4UvLw07xITyB4abLVLM5IxpjHdywC0m6/CeJO4pNLE4zCNY
CIJM04KuHqTAUfG7osPFBtL77Ifhlakggeu8Y+7ZcPrr6dLuGxiZqCQJfoKpR1mdpoeB8zts2QnM
T/NRc3lJNUQxLhg5huO0AivDTGnSKc3ScMiBEjz5G9AaxM9nH9/93tOzTx2v0qGxuPkDnm80Te9G
R9+gwFBaRYrerwfkrz1SI4osok5R15q2LxAFwTr1Qpc5o7y8b6aHBbQcbtmxJy9d7xERIhgdPDsp
RZ72oj34mEOCtrEHDvmfW05fxIBV473GDKFo8jSAtUeLbQtNCKaKdHqHAQ/PdMexXug3Lr+ATeg0
sLwpeMNWAFRGi/9Yti9YxUJjCXfodw0XcX+rw6hcxhgL0g7uCbaTrisy5GypoS92Bathkvxr2gWt
VrffmrH9ULJEPtqdsMdz2JG6XTQLz7jrEPv82EuAVkFzpWy69HNbbN7eZ60L2vviVJMbu49FmHT6
gpuRFDyl5XEEwl+BD0f5885mgnqK/e0txHPxEwd8101BrvjAb3cEWiUgX/WUPu7Mg4hBH1xESTYB
eB9t25AIdyJIxEEhBsp0sN9BtMP2YXLI3QYCfoEKRWvv/Hk+b9zPsRP5e+K2yVtvgO0tVZx7CXCA
NrAnBp/pTGP/SngBwxrZ/ZT2xdqKbxoBbxnvg5UO56c5wNDFEE9m9R4ORW+QWs3jQxK5X2Hi1qPF
ftvC5+00xNPXVPc32qW83O0A3VxB7CVbcB3JYivmtfcbOoKy3TqZh6CNsZiif48m8s5gfHMrOMlo
bMZKtTYXzBZdupXh3m/nffgg0bBWS4svGmsFT1TT5SCTxRTR8J/BRg9Wlvp3JsLXOEGsFDL8wbt/
pz1CeEI2OS3besQE/TaT8HXfNc93CaGj5vlz3tKDa/QjzC9AwVyV9Rp8iHj5XCbciQRplznujaeJ
Il9aFl7gwqWPJOz/gc/+BY9c5I2842vrI6txdQQ44gprQ3XO8EJmnsNDmAC7x0GQ1xBtub9CyE76
XGv7GSfxcgUVkeb7DN+DJUseEHVU/R6VYUpWkFGmyYVpXhaww/j1rWSdD51qB+jUzcs2YguKSp+N
UAeQZO4TSgpLYmhkI0c3XXwg2y0W5g6D24BJBv8QvKFMNbhvyZBPF+jMo7joJ5HrS9DA7IRdNDz0
UXoU+y10yNGpxdad/y264ZlKwuEz00OyTBIsvd5yD5FhWSvlZbrzPik2miqSqO9UQF5HrL0KNp0m
FZGHFGbKMXaI/ncicD+Ok3CcUtjOWFrLMaWuNej6WVtAgj3NaUqhNCheoBEqNmmDbDEYVTtGmxyg
cgOflAZwsrASOPerglzdx+MAkIB7K9InMCY5MJifaGa31uKVpuTuMl5gLWIN//4/rEBPi2SCUFaG
00N379rYJpQ5oFB4EGwtOm8FAhFJeO67Se/w8RPSmyar4d3luFytSr0wzJagh/dqfxx2V6vBwz0g
/YIm/8/xFL+Xxruha0GwNNt4ZZvAWMGVWqV/l8+9B73nOSQZtm3ObEyRg3UbfF/yg40VrD0Zd008
zx4n0r4juEGwlJTzLAEndk9iNTcxx1CBfj727oY9lO5Z7s3zNrTkHI3t6+LdXOpeErsprHGKC1iV
vtiG+oCZITmNqvlaAbecnNRlr+V1kzteUy38CrxFcvFVWx82YnCvwh3p8aJPGYrhALl5GIe5xFLh
w4ZMuTMYecf41iU4NLEU7wuVKeoqPJn4I8Ym2KHrUK9x10vO+MqxLeceG6CdKEbj9wJCc+Y4jnQv
dA2wMqbtseHBUpA7j0V6rPyzBpcziBhZcIv1NZH8xjVGR4I702AEAffa2H51a7Tk1rnvBJfiULZc
eMfPuAgLSZTfv5CGN89wgnD+2GlwDw21hw6XoFT/4+q8liNVtq39RERgkgRuy3sn19IN0UaNN4mH
pz8f1fuc/cd/Q1SptVarVZA5c8wxvul7CDZt/D5MUb12+wXcBncZtHgDBsxVqVvsuw6bDU3LdRh2
Lf3aejvGTbyNRvR4AVfMrSNeGGnwEuAnH+W40v1w5SL1I76H2WEs3qKJeJIn5crNQ3UaMQEabWit
tOoZ1L6CMsq3wubf2uhH/D35WkogE45M1lHtU4FOyLFDme2TuKRzTMs9i7tqUTgWOs3sLlaDEpvU
YLOPXfesqNZnW4w4lHNboOzaexLmWIppsWYCKStiDVh0GkEJGArRSPwGc4VJ7WpYi7b1v3L8P0uh
yU+yLh6m8cH769iZ9d5Ab3nCPfrR3so4BZUkezge0S3TBepOFemAN/rr0NqQUrJ42bmNvvGc4CVL
E7m3Sh+wnPUziVzkBkPXNoYQCstRtIcnJNcxRDeD23RRETNY97nyeO5atdA4YyT6Jgvig9ZEt3Ty
InbHeO5X8oEB7Kp5eC3jUpQ/9d7+k1qElWMkUsA06ZGfCW+lbeY7Yi0jh3wCKZAo6gHvklmSOTTa
be7lvxUp9f1QWetAkA9CwfxNcuLRUOFtarZWaFHuwtbanyXoIYMDbxcIhLxiMCDZaHiHBwpkA40E
lN8rfTQwcnMvU43VryorMIN6eEssRXViZem6ieJyaYy/XJNDV5RVDTCiqqGbMH7aZZVj6qoUAl5y
gC2D0cTWdzabdtGQ7CgQwde17VXLeKLPGBeUZ8A//GNGpUkUHwtwqK0Ko+EE5qHAYia0ttBwNsAG
goVXl1gHDTGTz6bNVLMzlI0ioFSnHW0zmZBU4C9Dr7BM/KamXvzkbxNBTF0yJRxmh53u1SR0xp7T
In/bwrCiM9mWtMTTaCbmHy1QxbL2DzmLTjepaatbtwK1D32pjRA7iO2ITHttK/k3TNQNA4Y+xJjk
NRgCUwg1gFVB6zGYesNR9Zwhoor4kViHNW0NieWMvk5z1mvzs+y4eXS+bYrbk+G3SOpmdU01XfDx
UYoloOmMwrVAh0RnJGUH31Q7sqdj0hleDWq9JXb+cKG56mHSbtiCgcF5kYhXwnjfsSXCvSApxVnY
3I4m4jpiKvHCvnevcWIdPeT/HYmHz8CgMWu5Znyx50tV2BUe1k6t9SRMLs8/HZLwZmiBLXZaTryl
mpOiE5y7hSdRVpK6Comvst0kgbe1u4LP1kvye9+RF2k6/VfHYZOMSnjAcVKySfqYeIW6977rUkEl
90IgGwyjOpZ+U5dsMuNrK5RGhx+NhHbtgW1W7TRfI1eCV2g0mmOahsXByzW6SIE55YTyGi/g0JrZ
EE7j7yxxoj3Ot+Rm+XFym7xkZ9nYDPKme3D6qbAH9PlyRlJ9qaRvFlMvhqskmH5JGutLLJSepyfu
6XTvJtVv/IHBfrSHk+172o1exq9SDkRr5nedDaLSNr1jkZT6uY68YNOhcPtmY+5AFZ3U0GOetEss
WhVyTojxdo0SglMxicd1N2n5oSmK2sTRGaQ7rPHehm4GZLBEFRdrvjxfdYYeHADJnP/79UoT2ZYQ
frqLz5y26hclifpMOPmXLQYYAzPOQww4ihJ92NadwNPfmMEWXbkGBeD5+7Spwq3yqCJwo9tLzE/B
KoNVdsNY6BJ35fs6CvgtFoeftWeD/ykcY60hli6I3bgEFCN/pzfU3oM77FMIb1B0sl+4/1nzMMJB
/ZOvYzbhm7c4h+ccsV/N3PuCkjTXQeb0bqVBhN6VRBeRl9N7zirXR1nzgHYq30x3+7T00eaM7hZY
jud/UriGe+pHr0GfrcYHTIOtWdr5wbFxIxpVbr39P2/Z/i6act6r1uzuWbXXh4jTOqaOYo/h55eO
WcIaW3Hxdbc4WmO/zQCZnso5Nml4x1aTwaXNGufSWRZQjMHfAKaXRz/3xD6BIJchI8hFmLmHPsyt
ow8G8uw1Yhkpwz4aE5lTnnx+sQPrL8hX5/jfy9Al7hGcEuYuJ5oABrJiWK5o9oTzxCNPWnkxHLnz
VGYu86zqd5HM07eSZHviD9Zj6PX0DajKRSS9dfXcNLxIs3tXIx+81FtjVzXa8LChsdxz/yMZp+FR
j3YKOHKoN6MZO2fNLEjyEuqoO/cBlsovqfj9PwZPsCvS7CBAzOyTmU3pKDfdTNJpQFC5/s6eLU0O
+Kh1Q5WyA1OlPsuYDdGtsg+CZoei8+xtQuBjlYWR8RkREIf1l7FakTJdjJ7h4bOr6WFF9T213N9P
hgZGvQ3p3je9dp0TfIL/XBKvcE7Cxt2+SEhCL0cPJ2Zi2vlOhUa8K7XAK1ZtI/TT82LQEFhEUbkz
kMZ2Wu95GKPwJXtZ9+aNYXB2PXpfNkaIVStqGzOfnmxqGegbk0rg3VRVhEO6VXspmnXYlu0xs2xF
50lHa3J8butczf/ifM+4AAO3yP9egtmo2ns6IEZd2+elHxh0L9FR9N631lJY4ZJI1cihgLBl2jfN
CffSusVkckmitjg4enl8vqvnL+kFsSLbwz8OaM8+kJTkolJ5eL7970Vm9Y6QerATlqKp5rLuPF+F
83/w37ddlC8zUrfL2gMsUVF0nGdn+Tkw2Vhs8C11Wd/HFNteXo7ZoZ+5Lpr0f5ECL7c2IUGKAe2H
WUJYWHtd779RDMA/ncbmziEP70s8w4WwYZUnezwCac1Xuoagqw+mvizsPLk6FgaSiT6FwQ717D6o
qDlkhJo3elqeMOO336Zln51MyDt01B+FOZZLZCD94bIWYml319kwaVvTvjhkjt5rbJjEOIb+ZKP/
ZrH4MJJWJ+eaErHQWrzKCrXVzb2fQx9GR5tkOQ2Jkfaib266PBoBHPsNpUbI0Scrizn5sgcLhEVv
MMS1BD63A9UckcXRwqWTZ3j2/o9cFOjYdlo1bEB9UbLMseLOlGdc+OZezDHxwEfXjSIifYaBxSAl
4wJu7LMLBnywKYmDaUgoCuL0na4N2sJMjFG4EFb6VHbL5z0CIwJUsUs8TVgWoQDiR+pIv6uqd2Zl
vCekmWiYWdmN5qRY5zy+VFFSrZLBIkqe5OdYi8O1O4TDUSerAz4RlbampYs9xTviD/aPhklSdopB
O8emTqw4aR+YzkOMaXbwwGW3H4aADd+bsnMRasYSOl501HBi9K0D1rTalvIiK6O6/7v0RXmNnALL
cd5jG1C3Ht3kFleTvu69yNvW0/QpS2ntGtvPtyblIuqac8sAx2LpaXtcxlN5mvq4YNUb9vGcHOeD
Cg+BqYUbcgTZLlXGobcs/R2yXGMfgwjytFv48WkoKoXFUXwmZY+oKK2eXpV8rWTQvZVOFa/kRC3a
COvDiCryhWy/Ire7LdSB4oWZB69zNyKCffzuJJi8+i7DJ5NmP6wZZF3XZbq3m/g9siYQEaP5UtHv
vqTcRAFcmF9TKm4xEu8+MOgIuUmffAjqsjXgRShx5PKCCUqqBenzGCYuUWBoPLjTeesqV+2mvtmJ
wVoWQFn2/cS5CYs8K3xBrqbNO4JXo7lKHMe+FUqgI/d1heCrKswqcrykGEMvBE/4WVr9D7grKLIx
HUbJsWJFmz07VWGJl8mpzcUT3ZSkbnBDCiSFiji2nezRfq2iQS5dYMwAatj/lJZ52ypyKK2y4ShG
QgU8jjTC4ma8JO47gcf+nOu2tkx7rKVZohknnsLaC98bTDxnitfu1dJAy6ry3o2uuUZkoo6RoU0Q
aOyT3dDWxvJ52xvp1NKQa37aWmO/iPhP31Iw24jZJUYNKEDk60zMk6wTIdG6LOZwXMRnNTMgyK6a
x3+LTwKhoZ3RRoiNrwi1yI9+X+PgCYurMHCqFxaoyqAYvyQ2EdPy0nU1Hz8GVLLzRBl44NZMfb6l
Nejh9PswS3R6oM0fI8XKVQa40Spow1SYlf1iquQcktbGzAXdQYzJ0lE2CRGo6gcAA/kNGne61nDl
kA4gnGAbzV+ntPBv8a88j3qenVugErsqsx4dhHQMYDkZo6Lzj2Fv7SOZPqPLiH8dsBPpQh+lKqf0
zz2CtzKaszLg2/ClLIidmavnB+u73cPSe7LzKpuOvhytLYHLjIrOsdYs2D6hI49jMwjDU2iN+bw4
IJ3q9XgaBNVaLH1sFnX5uzYpCAIODs8VqmUt3FAt/zWNyFuFsQvOZHLIJzSuD7k+15bsJRCS540t
JjB/hXkYLMLoMwCG8VIEZjxntJ09nEbBmdzm+K5l8dxGZoWOHx1GpqtbexzSWPo06Lqkyw17ZaSp
fhhSVPUSAtsQwrgwkBGfi/8YTsnSrnkO3BR7RuC1xvF5GcyRM7uX5Qg3HiV1YkT09ivN3oai/4Hv
g0BZFbKGeDYUpbDB/+yaxiGk/Qh2WG8hHzdufWiQRmlYjYeeThtWO1Whi886IPDTi0TwkxoFVEA7
6UpNAPlZl9WhhG2dAjQ7E0nJDzkGIbitUucpDTMEPtWxw2K7sIkIbtO6ni5jMdfcfXCDBuRti8AQ
/w5LNbi4NxCcnM4n/R0ign3uDFnf82lXSUrF55ozhPXBbptZcEiv/ug3e9vCg5Oj1F30Htyly1q0
bRrX3WqYZfXFLDmjocmN72fJqk2McdcG5UlhInjgG9eWJd+1DSzM61Wey22u5IL0qUETe5A9B7f0
JWPVWZGA6t+pe9QGGHeInCUB7XTjqbV7bVv6tb0hMeI8OpfVYUpmEcCOOJ3KcCWlGW1NeO2N3+1E
1YWP3Kd4qIkjF7GznCB/n+pKhBtrxmX8+6mHqP8a5uUPv+9tYo4HkXJOQrAmQig8c9mn4SeGl95s
4OIOK31+XkDqxrt0fmulXbgdtUgt8ab4R14oTO7JqlJ5DCdDI/pn1y1FYbFLk9rH7NmgIka6ia8j
mLayBGJPVDo50SeN94HKPwqBsjmErnWIMxmf+D8SKFSlAIWUAoBNm4H0UPbuEq3bES9MN2ULJscd
sdqX/hScYzBfnkxPXf/ZT61ztQsEDx3NKCDZd30+cI5ZGqvYaZyz34v8EOrmWxWbh14b9I8eB9am
acULqdvqKnr6/1LCAqNwXfCjDTeZZulKqWK2/RIuybAsG1nwlU0jkCeQ1DtXV3jJp75HQYyH0/NV
HZ4G+WsOD00yiK4VwXOaEAkWQJUfh9Q38ATV8mZQ0N7w0kFsgsuWDhnn/cFex0mVHdq0S5goAMN+
1LWtHknrIhu6aBwnrF3cedbNqNVm5AR3jvAE1youT8xrqK/kFfyjU7U74VRyLQBhrHIw4DD4guSs
YShkHWOowChf9aJzjySE5DJC9P4cO2fFJrfOvFzeXSTsbduQLBCqGf8DBRoj/zTarTqaU9Xd3LjI
9i71/sKACnt7XjC2nAM9+9bT6S4yhy45paVnDLfUn/xjN9ZQqmy8ObjGjpFsjkVs58cqbr27LfvN
cyvoJ6VW/27WthA/IKBdTY37wWiS5FXRwVkBuXVXuIfFlkkkyd7ybHs1gIfCCT3/pBW05rK3j2ab
guAZeKQn0lLHomTOAnIXpR+MPQyWZv6Ii0n7RC+ly2HLYCvzKV76GfErVcVz9qoKLs+LtIzg0gRi
PFRJtadNq6+KsoIHE/dQQiNrwN5hxtqdR49KIvEfDB4irN7aKLXOpGgxkrKOFXhrjlfaWuui5GGJ
1xSsHJ5wyW7I+bihr7o1CxfppVQJBXQijGNr0CSKDXbqCpnKCioXjkwVVMgemtw4rNuLcL6zic7C
e4CcsZZUHnxDfZiiIT0N80W26SdLw8CuEyXH0inUBlYnmXDsG68jhQPDL/BycMR+XjCv/edV2bfe
Tg/Hu6wN/9ianBcF/u1DTYB1Ec1/rzU7+ZSjvnIIdUfbasOXiMj6UplZuOu6DhoODqwtviPsvbpD
GB6tauNAD8I/a6Xc/eLSBam9tkNv3FR+nd48Q17qzDTfkm5oN1Gnj8eoxflVRMLZNgmNBZnWgNmq
/D3B+I5hs2sLDiSli0OjK5ZZkxZH7GbBCqI4pH5OVIuybbpNiQabF2Z2yTK7uxOgAssEZKZxTPPs
R/Ydkah+sSbUkChOvymI+8+ElFOvpSk4PW/5hDBpxsiJzEzVwei9v/FoVacmVA7ZDTpgdIqnfe7j
WcsqI1wZo6tuotadrU7S81DJEGzGGFho+BqaSZ5dc992V1psQvqqXHfx/NFbpHEEzzRcPd8S1WGp
y0MU4waTBlamZGXnHBdbiXrPz3QmvYxwb3qrorfFMTGcgiS2RT5CajjMfAvyquNbF9ZjIBIKVGOX
EdiNB62+dQ0oMisgM1I23rslKDQazoArKPr4HGZv/tIywX5TxMmTbfnRfgizF6mKXeJ70W3KjeDV
6kN2pjrWtkaK+bAwpuqoh0zECAFkuJUrV61uRj+kBTFAx+p5GQftZyxrbZ3Zdn7rnXD7XGk1oJWJ
IXskjHsZBPpROlNy0kJ5xjQfLJ+sr2CuhyIiLDYbDkNMyFJPrVW/PllNKt333iAupmGLk2PGUCsc
EZyFGa2Quuk9l7i11HgTTGO5Ju6nN9nDLbCT8Vb1S8fU5C6N2othZGhfDb9RIom0cTjbIM5Y1mGs
j2UWSwCUekts4663HX3VWR/jTLNAe9EuRtu8eKWfsKraP2o5TnuElkNda/br81ggrT0nX3/17yhm
5tWSoRpYXScv2FZuOjtBvazfGXRDj4PpsvOxoCNRE461pq9xAtbxhEu1pncrLT04Zr4dHmRKMR/U
cm8G6bdqyU7MgLZuFh2A0tZrO00Y52EU3tX0o/jsRTpoDw7IldmBfBDTrvbw+2C5L1bUZ9HhCYBj
PNOnmip6kOS817VymxMM0/eQaOUlni+g/K+DqPKDglRiBf3WclL7ygPRn/9JoyQEs4Oqpb2qlfxT
mwUgB+YsvIy/WoIimzTnOzW9nY6GbNdOx4ZUQvUcG0N7VxaqGzSpgA6r8e43WXADvxR9LC1U7KOq
zHRjYmfYZDFQLrvWMPC2LHtp/tOBGdIYODaXtRG51/++zZToDgLg0/YJHUv0ztuWNIfJB6X+NpTL
vG3KN8PE0Wtr2rhuQb/woYp6KfTG3Zoeu3SdiJJjEFVHl6gAwEFMljYq3/RgOmhhjNcsfZl9sBcn
A/6BN5uKQSaldcQep73lvYUh6KY1TvgL7CtN3aD+NhPSjp2W2DujGBDsxHYcYvGAdS8ekLNgExAm
XDEggQyy5rGVjS03VImC386X51v/W/UFzHnVND/offPsuj+cmkhrmfrZi+eWJ6mHnNarfNr4iSdQ
QVS1s/WuuqcME3CM+TQz6p+FbvF5edHDzbAPOHX3miTdLp+05lYpzAaoYfWhdVXA/mSPZw5nwSYQ
QGt82foHS5nEfBzQiJZW/aiCttv7OLeuEUfoZZp6cNkGMR2TyP+LnoUbndEBt5BFlMUZZ5vRhS6u
pDa/aMPB7nUF8OV/0c3PV3UXawtNmCehQQzJDPkzd9T0sCPrArhVXA1yAwas3X/vUuK3FpNpNgjU
448pfyDMOp+5rSPRDmm/sYba+WxRkcbesd9Q3gjBio/Gm7p1MTrWSxaDSNRozh9hJACWpaPaRumn
pY1qX9lhvMpZ83MYQi8aKavV81UU04Z8vmJAAv18vV+LBhM0C59gVElU4UV08EfZkXlvBze9zB3f
Srq0P1VzpKrMHk026beITb2Na/CobPKU1dUIyqDT08fzMnmgC1C3myW1x72Xmb4RCc4CCHkF5h/C
/q7liBPmJWcRC5cmXh96+yycDDI6HB2a3qKzrPXnwh1OxoRVVJiUTUO75wgbH8Vcdaies5FXJa8S
ltIndJMPEswa9QLwi8hImZfCEW7Z0/nfpYCsN7bCG28xu4qQhfOtCO/cOmruMviDQBndnxcawmIX
zj+Qk1veTf87OIRJIy3o7rZF2jGkB3DHD80ZdK7ekgFySwEzMw7i7HeCyxbVvk6uCirbipPv776Q
5WuntWt8eOCsU9+DSyblhtTkzcbTZovCOaNwO2dGbUy69z3UWX6yGGH1sRIthRd2WPchG36RJaNd
lsX8oBSJunMWC351HbVbBWUK90O9dewye1MxvgD8DAYm7QjLIjAMfWrWw6DR2yY+djKVW530+fJ8
y88MbWayuWsDUAnNiNUk7UAbdrgU1xBd7dNQ4nVPHPUjIUm3tMLvCuf0saKGsOvqnutkjZ8VdFfU
l8A0ZjCEKpmgYnBM092fpKOhIjiYW5Hr/HU36PFRDV6MaZ+edNWzZHdldqQgOdJx2oCe9fbhLLAZ
U1jsnjtJHeGk8SnX16lWHLq0H38IPW+wBnh0U6g8Eg0IdD3pI4UBdsBJePjbya8f2npp8vd/6woe
ST941auNKROASnY0jUwD9b2WKiDk1g3ikIeADRwyUOu4wRo6joXx2pk5qLbKeIH2BXbRpWnPgCr3
lyq7a2R1xXtfl9W21lzc3lUTv4bu+NOqDftSJzYBGaMWl2wkRJVj3dn5aSQuLXLB5d+rYkjXyaif
6T2TRJk1VVXU9X0G13Ds5GuaHdT3AbLlARYSILTI4VuCRtt1GR9wprUn0xuoDEx01Cxt7J96PP6i
lFWPBhe1N9VXFsFyByc0w7pc1tfaYcnRpqjcZia6OiIWCekZZi5qznRJGJB6HFGt+8l9jzXr3E4y
+11D6QqECQzZnTj9VXRUlY7LW3j0Kxx4Bnfm7mG5VF7y0yjabacoK3WL/oZbJdOpEw4Bp/mXmTnD
sXMBGlnY9TZIgOamtJhyUbakEItgz0LkHkLayatgcroXHb2nIjD8QbMYs4xBHD9gCMkRkSZbTyR/
b0P57dJmY7SM7D8oC2BfO44SW3fgU46Kot14Ew/qojWL6OwUPqlDq41fqjRsdv/ePv+kCBt6NBrA
Ji/z+w2YHALH7kBn06mhdTvS/xNrQbOTvj5dQtkNdBCMb9O0suOAEfo4olL/e1UYGibPf1+Utbn3
W2E8oJp2b+3PysSBSEKBJGjVjDd+s3QBXWiyrG3V1QfVtvAaL/rRgV9aBaFI9sbM4a+aekeobKcP
FBgQV+yH7/tntofxR0eDlWrDAG5WeC9FjFXItP4UFgHoQG/Fmxmz1Ud9vZMMVEKh53SL5V/s28HZ
FPSDec5w5dUe8uJTw1C6apYjmZuHsrTmnjDB7x3mdfu7HI1uacaID4Ys0iNWDW4BCXeys4x/l14f
4Hhg4C3K/g3JYO8VrcevnIvW6aW+GmrzL/eh2GKK+d+vcbrIt3WvEzT/v+8GJzaBI5goSrq6vDEf
7Q/6iLl/vnteFF22HRvibCq3SkqVsLw9/6BpMY1VcjhKo2KqnkW8syNijEehsg5o7fc68cX1+aXn
JS1Cg8cfrs//9weO37wZUl2rEqa324ThWZusALRL+uFOqj10eicAScqJ2sv828ej+iQmRctgCuRe
2Vn2Oa7SuUFaCGnsnaq8UbsiJzumeNRWx6F9MsQ71hxuOE0v3yIH43blboq2HL966dVrMuF0zgED
7oHgbUaiwy9TX7Bd+6O1eRbccX70hmHJTDrr0KQKY2WTalDEVHfpdb278JhqC3SuP8INOaSZebML
RvwYQOv+As2aU35VAUrHqj50Xd9HPnq0basX8C/10irhdsE3pbMOFYo+PaNLEUMrcUviYKl06+8g
P+gZcHo1nXibNkQOKTvxQYvYwp3fxQeLUVf846qDM0ed6YV5mBbTeWXFEOugQFThZ5Z3Ovl/5mVO
onWwHliXIfFXzHvySZ1O1UaLf1m0m3dW5ELVo/2OQ2YVOmBbZUzU3aMSdTHo0UEnPcJUgAUcmOKo
W/XN7xv8U3VYLosRI3fD01L0/ownnGeygaAflTcs6FRbS6yZCVCHOQuHwofHvuFEoui4z/9hDl8U
dSNhYKP7O59VU9GSAMBLsGyNCkgIZ8e1qinhwpBjdB/8GRDObUrPJWFk2jse7sAuVxfiXSCTkQZ9
7zpaWgx903X3ukz2kYCPQue0PKS2tZ0Hwy3dSsFDGU7on901IylXxEItVDk1pGAdE9NiFq4nm9N3
i/fNM+r01JKukTE1FfvZz8BH8WEkUIPfYs6ZivHTx2u3yHWjPI8lvuhANN2uIfuc9mRQES8PQy2y
+9SwdkQ0gUuBijbn7T0BO0EvTmGCbBzU/bKhdF9MlgVyI2KnRL+jXf1d+Yw1ocyG5lsEt1azvJPO
FJOaB3tttoO2iEpi4RQ3qJ36sIhaMsOhg8e9LfaxoW+Lgekqwq21TWHrMISiQbHikyCzQd0vm0x9
ET4FSdApqDImg1d9UfIdyKKacYmchNlpAYZZiSV7kJb4kk67rMIBIukUQyo26n2GXWRXRDGPr3UL
afpitpaEPMYWmQ6fvOXUW81u/BvGZETzGV86+drs82JL43y00ZPe26vOvCLTpFu6mAvNyGkfF1G0
75S2qjj1rFwGGZAqg/U2pRBHRt/9DKts/jCbNWkodxeVqzD89gmpP3zIyX1bRvupBUwgXP7JDVnE
Q94QiAhiY5HOHnOCOXZDVgvi7arLneTUl/JeBQ1yKwknNbawZQJngBJL33pcVMVQYdFIHs5cBEKQ
+wMz7wvixwiv0Wo2pRquQ0kijzQqcPpsaeitvhqdgbmyIQCQwnIX6PkHsL5vuAPFGrwa61FHLdvb
35yr1qZp/5FYLlaenChsho2YEmNjdXUzd1eTleRcvDDbUpBbyza61fkHX+HQTKHT0SKE7QjvcMnN
TClnZW+JRs85t4JP4rColMU3Q1/ExunN9mphWnUEaMapbL6Jt9vvJYtl4VnbafI/4oxkajXS4bRJ
fR6GyPzUHDJ7hbRvQWRk8AxJe2uh+I4ch990qH0xR7De5EPLzOHuXoIwpkpON0lFqONgOF5y9Tgw
lZN3MlACvqyw2cbMtVsbrL9wqbjfhPqu3e7bT2hfMpSkXXYBQzdKsodwDH4yyPjXYKczdWSmMEF1
X4ZYxs7F/Ci4umWsbeC1OGu6ag95+GNij+6YYrFundcSSQECEWT/wMwcYC7JxgwLcYqY/toZBG9y
xv1hWCtYqswSjA7TWKXCFM4gRgOFLU0XdcFQil5gNeiWtSx/MX/mElmyvAFuR26OoSkhdEClrJI/
9UwRkjQgEYANtTIqJ1nq9r7RtfbQ9vI65uKUoUNtfQS4FKMGXhC8dY0po9lLPoejqT8gkGJR6M4t
Q7AWSYzPXO+yh1kRTgaE+tUpDByjInHqT51ahYySm6pcHEAt4rCOjzmc89kydBmc/AbkMVoHTXRM
lPFXQw1a5325S3rGMVej6x8kjx46zzStoAX0iD2MnFZFP5xxcrk0g7K/GqRJOGPeUTVuhAFe/+BO
+lARkEQMehtXAl0RNTN/hdvnsGD5jdVGxfDcwUVBw/aWdAQIkvKP53qAESMgEQHJbcO8RN57XUKv
TbP2JVGad2j8q6qIdbt+XS7xvhIJIKyI1I82P/TONVXgb8agx2jHurOxblrN3oHsFDwqD2OmSSef
4o8RkOhCexKNIANCzmVp7l2YKhWtfZchEOLBrMF7AcadKSI4V82MSII2aH+HtLmWocMwTp25FGNv
/GU290c4r9eZn/wt2+4tr6Yf1WRerJAhDeSBSoHXmjHoIG07D8iOx7k7AZtcqc+hgYPT6v0PNUrn
YNQE4ZjKq0jxAtFNKR8ng2cnLMbD3ZvAmIWNnu8yh+fDaXa05tdOHxlHHq2Xvjc5YmCw7oeR9AI4
Opz623jU+gMTurdunMs9rOuTdPqLJGpwwOAAhNyPDpk3hKsxINbSaCo/tFHUbrKceykh+jqMHDR8
lV2m+XeZ6H+mQL81XXk1gsI8u3VyUFWwk1FufLizrwR/T4o3O/ryvIgfKtJWMX/20vtBjp7Fso4x
z0TlXTBBPd4Mlq9fzPFtNEZcrOHJdnQckAVrsGmRhzIFRhNg7Zr+IPRHUJ7o9W6IGEmt91udNvva
bpjKq5sI0mbRbF2TykNpvb70R2iTSWOv21STZ1FynM/B3srKxGeC16Qrsm9Uw+7SMSexFMxpQNNa
enP2HyfnChjsfZKM1pgcctskzvzhNDW/pA2HCpj2ZuqMLVmSL18v/+T2gA0KBgPqPBAKI77kukh2
Cqk80bbEMNB+tSBdm4Q9tjRp7p1mvoPEi93ilxmXX9HQ/S7/h7kz241bS7P0qyTOdTKb0+ZwkQ10
zLOkkGVZuiEsWea4Oc9P3x8p55HtqqwBXYVq4BwiOEQoHBEk9/7/tb7VCyQ5+H821HA7lNPDuSvh
0dpJ/t0b+u+Rkd5hvcL2QNtg5+BFW7S1iy7ADfOD1pf5AaLnIN0zseDpInfBCRklYQaoHcXGoZ3x
Ke/1Rw2UMb7xtFxReE48KN9pnHlwBcYrKl7s2nG6i0MoqEHr3KHVJ0E2c5mOQb5Y606HekwgPRNm
s6zzfi9bCra2RvCMx0DwShJ5BuAHeGa/iiM87HS97kIN9kJDVXUphH+sy8rcdwoiIGqxtS/VUylj
ZFmla92InILueBOgxP3WdsodbvN1R+LNQ82Vq5xol7r1iZ91dSnQ9I8JSGGrdTbd99rX6rVuQpCo
kZ9kSJLr1s33uY4zxuyDU1RlLAp/a+PFHTGHnV0GV8SLt8Rn5NamFBIapKJ+dfxcu8mlp97ACq8d
xd+5ACsPWhpvuPwy9BnGz8EIzrQ042f8Rcq9qVX13kcls+g969EMY5DXgXmlemChYhPJDomK2A2V
A7uBrB2bs2RHRxeUcg4GxTP67kZioZWyNg7Ml/8adPSOzHjitdTpBoZmty8wvkY+kUGDSmEMoF2I
g16hLCK6bpMTPyP9/IKv0PhkZfmxtUFv9cYKWZBuoBnutZs+DaJdGtp7ptebLHHpv9AF3fkxkQ3Z
eLVij5m8uYvEsPm3A7p+yyWkSuQYugW2ydVsXYDZm3ILfwpBQ7Flw/oLaLiOpNg4DZSeIDbttUNU
Dw0yBCk2d0TUhn66rviokVCjLiDK+V4fxItfLR09NOirIVmJw/7yb787/V+EhzmGUPkDmoH30qJ7
++u7g0vD3GeoeXc+XNw46okG8BPvrhEbnIx8lJUdboRU1zI2h6tm1KgiwkehBee0z5VNlYPwo/x2
wqegwYHhSpLqFJqlsiNrRH0cMQ0R5J3/O6lnBPLxvrJk8LN0/+3vf/Cpuo5qObptW4aq2hTTfn3f
ZWXBGSK7CIPsJC+v1Dq+YC5HuOYO1gmBl7xWUv2KbzXdjYywMLIgqwHOA4xMMUkkwqpHz1t0VOPK
YaMMpXXoHLc6lH27RsYUfzL1+JPvDnLjI06mn9VsuIo3CCWlesVPqV4bXGRKhSdsxBlOZAYYBoqa
ECGTz60q2ikCuMO4XOmAJkSwEjX8UZxRkCdNshNgDw1cMcITqnJ59LOxXxVYNhgoGevGK7LbutGq
ez4AE0oYcRNKDkFUTUM8zj2Ym/lhCGRxifBOELgS5T821lHIVRE03K6CAQawDqPVqBXK3byIhegw
PYXwtGR9bFNQSHGoTX1gQJ+Z26xhvnF90GP34ONABHELQ5fX0TFW6co2yoyKgniAZizU/WWQmPUG
4X5xELkC9H9azKtw2z9HiCA3H5uSIA02FNA+N14KC396Uh1TT+NmEa8BRtBCmzfagUVwAkE1pjcG
N9a0KFI8x7renMYyx++RMT3V4ILDv0jpgtKB4jqgvxZdBQuOt1tM1cTS75x7ykWkiWjQ1XVmQKae
MWFLKiAXjUD+j1vuMtfBcs0Y9lqLDMWnmLHulTRhCN6c4gwLsOJqTHmnR/PC0qwHxMzmFnNWtMY+
lIF2KeydWymvVdRKjM+gRUjXzA7zqhmHN4OK8bRS+8MoJTcIHCWD9plCqnIZazK3RkM/ty46UpBl
XzTGg/shMEDEa3lEhAJc/74arDu9zFF+OERLBIrhneZFWiRQMWw8piljpnKl1tbaKkOHmC3Aja4S
jfdjmurLIhv1lc8wSgt8+9l39Q5/WGrdGj6mIr2n8VQX0AFDEnISSt50PFE2DHwF7mje6vmZTHXn
ptYz87YaLnZsKhvR1O7B6dEcdGUNINewembTwjiQegNNPi+H023fNNQPGFSijBY+nIKqRC3V4nyc
F6MdmqeaaZkytU+xlSWHWb/JvZYCzHjsFT+9kFNW0FQs3wCckpdqyxrfB/T6otMOveHiW9UH5Uqx
hEYphdIl5cqIIjXRDWmh9VSKNc6LdO36VrIjJTCDYknSsk+jKw0L/XsOEiCfI89oLbknoqrRDHMR
J6OrAL6v9v7nxFa/OBpsDbPVcYCByr5NfIwIWZrZq8CaZi4EduPqsJG9jbJa2nZfHnQcvQvCHSpC
nG+H0sGrHSG8oC8bHgbH/1ZxX0DOMpzmocs4DV1A4ut6AcXEyva1E5V73SXDNqPutVOGsLqEXoVl
NUN/5hUuzZJpW8SVhlQ0nC1l5TBJYfCMaNQpCr5WxTjainshuy7mHefBCYHFqyfins72meGCefJM
gutFkj7RnCelzOt8oEolvsO4kuvSxHk5MOv0psBZIzeNha4HQLTiNt32MkWdoWhvSC2GLwE/0o2b
SROEYUfvBhRxNUu5EJBLRFhIQx03+I45WN/RxMz3EljlquMis7QzfDmwl0Z/hyv3aCdudWOEpWCI
mscPTcBJodSHzJTJCSlitGkrR70oNsUNp3STg2Ej+jWz7mxgNMf1imHAzSLgOcMhdqLoqakQKQ1x
Y2+cUaOWgQgCxzsiD91rXmaLEVmyIxPLR7XsejBYB2dARQRqTDSfEQcfKbO5O1f29jZU6+9t0Mq7
MOmLS6qp9qI2jOaC3tFcD7URnkQXD7tWb5+ylnpH2+FH7u1+JfF+Dp5VPVbpl9BE4esbzCzKLskY
lQDZTNpLLZqpoaJkWzwg7Y1juQcv0M4hKS03nmcq+yF1SjJLgoXqGYwYAHNdGEHRlhuZa2hdqmCx
K9uNzJrbtFOnnqWB700hr6E0tOy5MYNtDsLoFHXAqUQWczaa1M2WTauLta8CV2vsQtvRY5OfRgDg
O5tpBvFDjN1nScy0SHRQRhA49yExHCuFQsGL0u4g+aRHqjTFVgpvXPoDeiZK/YizpTybfBKPsvOi
je55/YGurf4eKPy/fsnrJdab9dd/liL+KZP893sw+M/P+A8GjW/fsstX+Vb9/lLTu/n5r/94d/+T
GePkKv/ziPH/U8q3NPxKqnhah0AjphHTPyLGTetvFp4X1TE11cIDZpDA/B4xbhp/M8lnFq4hLMtx
2fVnwrip/Y3xoWm7BiJBd0om/+MvaAbr4O9/GM7fHFOdfDD0pXGECPePfySr/0hbfv/2/Lfsx/pf
0kbeZmFaV3//A5/jrwM71VItzVR1k6BzW7iW81v8cmlVQBjtJkIRlYYbnwHmSjhle2OCgVk6fYdm
y3bKbyguIeQraRRtc42OVZYr8sbKhqGkMt2Nd/1QFoz3df+mmAw/GXUF1GGhSYEw5xQsRKTfBiXt
tiz1ogcqFniSZd7bzNksec6Zht2B/87wlQT0htTW6p99NXdz3NeRw0XMqHdDi4lIsRrjOySFaN+C
21r4tVqerSrstklBzFlJ4udV+FRulbx1IXU47lHzBmZKQOvlyZrQFV7EsEiOVCFShZlTo0mgdU0V
7noGNQsdwPHJ76QJDASZdQimH5wYVdugjPWjY9fqF9Su7Vp1ggvFxJUVV1/I173G2bi06DgfDMpD
Cx0xqkB+EkV7YSuM9iXlwRfgUtWur92uXylOL28b/i39agxqn9pbWxBs43AzGZnkY3YxnSmGrv8u
oQQtDVeNbh3ShWn9e3KdWCMYbI/MuzpWFiJNqSXQir5tB9jgpgs1rWh9+up1VdEr88pLCWsSbG7C
J0ah196TqNvg+adGgc9/1HdQzmBe4mi6OgLZvq9KcJGY3+B/WPBNyiCpnn3SN07MinBpJRVQCxk1
1BMLA4XdIjExKYomyKHfUvJNgDUtUzuErlA6xVn4fkq5uZB3Qh9eXIyMZ7o38tD2Ff4xiDprouQL
impJDdCSfIbEWgxNB6gZJc05FMWwUPMcwquoyHALzWDZ+XpwwCiTPoJndRmEeoa2JCin3pYKjlNI
WuWzrdjRHhkk4zmLhIibPmvHO2o20SpE0NosTXuMHoCeaDcNc8Gt7gB6XsoBOy/Enkbv112vhdtG
I88nCnLnpnKq8ZiQPnLN7Imo6ECptRFSQoKlfhMsws6HexJMNWOJeGSl4jVZjFNZQo2NJ1Fp7b0Z
IP7jG1DiM4gMe1USDbdp8oK8JW7ygBsbf3RXoy8BHqmG/RYruX0yWpfWxxDQVfRF9Ej4NNgbTqLy
VRuQEg5RjADd0OAJm3Wi7lIABWJhCQz4kZnVD14BEyvGk0+SJ15cVVVOFtAO+ESekMswCsU5coru
ttfb8bUygMhyv232owjrl6jIoOinmJs3pK2Apmw98twKlfKqJPQGErGCQAbvKYSfFAIICj1JbdLD
mucQ9+yTeOivdC1NzgqgfnJyR3BUNqaShSFHc8NQUSMfcarvGkapHcsGv35bSn2vFkF/Z4y9dU06
oR4dan7fKeURnzkGnUAWHPQ7BCBIusAxI4r3zL0tKujoFmcAGgxKNFx33FeDMc62ZMyI171rtqHn
WtToASaDbXP3AtvDuhzy5KwLxfnie5OVh07MNuwAUy1Q+9C9VyLwujh3vK/aFN2B/AzdhZm0z0Rl
QH0mnnkbD1V05zBDfkx8j6KdGVp7RBg092F8RzeFhKwDydI5UFnRmPjnsKxM06OCpVbYHLWugefB
LOWcuRVxablD+80zkaj0SE/XnlEM17G33S3i+Bb/YbCXwPbPttb3Z60oG4rERWMEC4TO1g6Pu783
7Co4B0K3qQAOzbKgBLXONabl/DKxwKdq5x7QO5MzB0aPsl1SrqphNPKFRXnqU5NHwZ0TApopHT/Y
xiU1Cjz49DwSpaKvxuULYz0DVi9tnxDz1C/EsvgPfVCEJ5wfPhKQGg13rFQ0+cOyWJNbW54gTdB5
r7z8vu2i/AFQdL7p4xzmTJEUjzZwi0PSgLWg5UXG/Wsg8+aaVsWwqiPyGnrbrFftABdibET2yQes
BTUBFWAg4csKL9iqsdYdg6ZICKSU6lNh41DwgnzYK6IbVRC+drsFkD45y9ylAYFq50vlEdjP+Ogq
pE/iwIQI2zHydgHCdAzU0J1RtXWgonl4ztCpr7MuegQ+qh74XUdw/K0vfmvAQIqq8QuKg1VNwV7N
MEq4PWQJzFUi08jYiu1mx4veD1zA12beI1Y0M/eiuVpzHkf/AvlNXZWBzbQN38pt3u6JXFG2daQZ
qKhSf9egqd+FHR5bHQzVOjWpNIvQevYMgJyD33JxYlK/sNT7yJ7mTlAIh/CU12pz0MZRkhD/1ASQ
5wZ8qqLyxoVO6XphEs8h2uQtz85VOjyQ7XzbjQedEnNTS2uhIA/wF2UHkTuN29cQH0IzTlg9TyVD
jDzMITMjiPaE84yuSsnDxI9N921kvimc/oHSAz/2MJsU3TicYkzHtYYaKFWuscRuzWWcQf3Kcbg5
AB/2bhUKkvjgIHYCut45svgERevZLSQIOAAzKzwulGQ8+aoBiNKLJ1T8I7SbCThhMXOP3cZYS019
QKVRrzJYM33YPJM/TdkTMGxRdhcy6S+CSvbGCvrbSGN00RrJa0JPzxnu6DxaG5QwoDH7/iG17E+x
IfVLrA4NBVD3oUaqOCxs2T5qNvdgz2KMb8dufY/tY6WWBDlHhug5Z7C156L/3seCVpqhOEdlEti6
g7k1C+/BwoC/Gp3e21elqDeuGhinROruEnA/NwxktwSSlEGz1cPqVJQiPhOyjjd0orrIPPDWiloA
g6CItQnoNq5q6nVb9AzirXIRosH6QYdc1/QuHX2rGUp1bkHpo6OscsfhQtZCEUOOXYLmcdXwe5wO
irsqI0mTpCuM0Ng0FI7wErWVEu3aGhE9QrY2QeSt1Uul17yHXlXoBkZOnB2wksGEFqS1bf2EjnWR
BTfMFdUdwQf6reYq7ZmAlPatbJri6qUi+GJykd9AdiJNHmPTq2M5EnsjvVIX0g82mlbL1gWJsssc
6h+Mr6leYMEYo2NjIrssimsIYNzRcaG2lo1lhg9DIZx3UXKz4yof33LeERlgR+0bZ+k1GUx0XfCW
IuDsC68Yb0XUwjJKmvpV+MMOAtXtFBC4yjBHZAgAdJusTXUcKa4SzucNAHq0dms4lDUiizS9VPIj
5Mwpiv5iVIDq3W9ZHp/Ii1Q5reozxg9utcElaMgbzYYVTNJHuENLw4sdUGXwlKUONQO5I+SPEFmG
BBmTDoC12nDZ8dUQ4GmstcEgED5wFmTzrJD6OxtUZa9l7HgbsgKPlQjVtQEJi6TS3gEcZj/rBr8v
C/gZd92VMqRQbW24nT2anEExrK2DcHVZcPll4LGRMCVdy18bZXZvY7kBkCNv+4FeiGubzRHu3rrX
EOBJNfjuO+EhDPa26zzT3MrIuIkOSfhFsXEZ2F5mrClePvrFlE3cIPqSXf5sDFpOoA4YVSwVnJ4S
xIfbPmRtcDCr9GwmFG0aeWqFCAiLGD/FisP/6ktvTYW73JTUY2zvK+bw+EhYun9Wh/I10J8s1b8Z
y8JaV0N89GxqLgibuzJzyCVRp0sK+o2WlNhcrBjvQhMIyjtK2R7ZZf1a5MEnqnYJb+fC9RebXK7B
u891tCkQ0ta5FZAxNAz9caA5YnA6rhh2BIs8a5/53k5A1pf1wAi8BU8X1adCavc6WMIxelQVMJ9J
L26VklALuwZeXpsvds2gs66+NehgFRl/bbKSkMogeKCb16+QVUQvYirQNVMMDJ2AjLulyw6YlVhe
gSbH1BMWxM8cuO5uILDgJfDAdIf+huiexyiCDCnSLnw2GTEs1JEKRDy2VMcoRyYG0alZaAwrxZ6M
njJnpgPs8lil6Io1JbNWZohCZIV5DYJZTSu/gNQf4vABRFp+Vfqma+D916go4AGWmwqZF7mOFTjI
LHXbcuOneXjoegI4KPqiC9eqZmsI9C+aFCDoW0c+9joesaQinV64e1dpNtSFrNXI5G0Vtq67zhqn
2RmmNnx3JhYw88YKtSfXgnTEB+SXMtpytYbFWznROigyrF1IXcfB2wPrQokXNQGETK2hALMoBnOf
OuScqM2No/bdpnHtcWcxtd1EeBYOFdaqTVun2iqY0tYDC2mXUcO9rQkfQXMxFI35iQkaABMyvtZu
hQkKCMBRdQoGmJFDc1HV7G0Fbhb64Ebmbbs3Ai8/mBFXSzCvD/0I8zxCG2C3KC+DUdUY+eHRCUz7
wJb8WIAOWTWV/wD76Jl7TLNyQ+shr6p9OeLKLqR5HTNwgrku7xA+LB0ZESCSkAMCRyt3tPotLQK5
EWFoMIfoV74Rp0fVBXVeD9chSiBfWb5G2JhnwjIl6XlrwQ7ew3wydnbjOV8NZD32ilAnZtUA3RDT
Rd2XNrOyq6KSOTRqdoNsw0m0a6c1JC1W7fh19J2qhFFqG5cgAqwnDHtAwh63j1UQ1BulJKmvjkh8
9DxozwvZpuQgWjWlgimWIslDkmzNkCrt2OXw4oPksbHcdo2eT3tSHB2DYuajL1G8cCCoTTcpKMLU
oEKgErw5IAQ6BI5Uv9leg/xZrRv3oPeRfZSjoE3swTm+tCojM6/0zGFd4mw/yD45W4Odv+kFZjk8
lAQZCgrM7FwacArPYWFhVSkpm0PQsIg/SUqYvwJ5cqqXyifXTKLvWCagk9tYg1NkGU9JRup3pdTJ
XZo0+lFXq3AN/b15gMHXWgtcgBByA8J/17asRL3wYsT5LgbqcOGOjfUktRF3ChKUCJ3hiOjLnWKj
whh5i+zISfHRvBxiT3THjB7ZzmiN7jkHjg5JTR1IxuCDqp+NOqKqqDftZ9N0i7PrDqSw+370BF6N
BnuaU+puRQDyxREDubrZRi+F+XkubP2n6n/n8LXMqux7/Xvd7uey3f++yd/S+7p8e6vPX/Pfj/z/
sMJnUGP75yW+5df067dfKnzT8W9fq/rvf6j/qOjxIKXOQpWORz/qdep/pjyn8byf2q5U+Swiq2xV
VykhWjYVv1/brrmEIOu4Ir63ie/MIAuSREcur55Kpo4k36EZ5opkmjLi5tS7yQSg1KIAx6yB8ohb
ypgxXTeXf/2L9tePFxOyHRlme70m8iW1gTaDQ+lK/VsGY1fuWi1nSBiAusSlasXdQ5A23BgZwhCE
SHxFYdpvaeyga9GZzIdroGbEOkDQnP8+fp9OJUYhKL0QJQnzmmRFOWwE1t3CpduGadaiQUMcZWmH
X98X3YONHBGN6n3af7YUbFABiu2N0NT+c1bh8/cSbIHzXtrQZF0mmn6c93pe8SUDinAz75zab0hx
oFKMnffJYh7zvrmrxtsmym/np4ydKk4pd7pFCT316rRksYjCDZB7mRpmUDT2RR/cz4vCpH7mYb3b
zauuGeoXlxCQFvkpLWHZQrRgPLYbfO7g8+c3EymGkJ4090YUNHRwyJaZMBVNVjOlmR+mkw/0Y/e8
+rGD0SCmB78msnJiAtV+UxxNA9nfph3ErUm/cjvvoEyaUyycl/NB89ausUIaWfphXvMjh2M+Xmd+
1E6vOD9yBgSytvPjBeft76/6cZxpFxsHKvHu40/89KLz24xVK9zUVYMOJaDfvDStgDwePRxv5kXc
1ShtFOSeSRlNSpnx5v3gsR82ukkLUyfFdFnz81kXnTuc5gUtc3nCs/KxpRdm1Sw+1s3AuaaNf981
HpNBlILOgYQD59DowqGdLNTtdKectzMA5JB8Xv6rh89P/OnQ+eH78dr0wirDA3M5P/zpqPcDese5
VK207kujCs+RGn3tOK2rpUs4ak9ywzU1YjorjYBmajrUP70y+eQXDmDuVh4NcuVvtWmR29xZ64mb
1PV9cDsv/C4Nb5XQQRoY4mn881gb+drBNsun+Sg30VJEiC3xCo3X3Px0wftXegXWr60C06aFYdia
ZtGpcC1YMr9pQDA1hXlqOv4j4V/p5I8cq9ZS16pOawFDFtLJqV7WdF7xoqByoWwUEo6BWjjO8yb8
3IZWRzWAcbRTMG+VmpdKiG66R560DzwxAtWlUNliuIrEAqanU1OZpb9AiI2vA8KOqypkjqMjTiI9
QnbGBA6zM8bvhJUWyJSjoEt4Xz6FfN4X1TY9gEblRwbBF9QRPL1ldODlcbZ2ULzYdwasLHIkYqwu
9jfmjlr2YGqYUOtVyiybF7TKTOVP94GPNX1Kw0k4XAjpg3xUcJDY9wq45arCiO3VqsbAoMsE/A3+
3cWwczQXf96ZkXKEwJTsY7/bMEqsXXIIQWPSgQDK0vL6tEyUtj3h5PARRrd1GUXhyYyyiL9WCDRc
4bbICT8m5Ilpp0nkcx9qCqyTRp3ef9iQC0y3I6LK/zJdUf+nviniaH3xBgCDKdzq//H7KuCJkfnN
nDsW7vK/92sbjREj87bNS+KeA0WxOkoM/9Evz1DtvLY2bVw79RtCiFIkVOpH5e6/8ntEFKM3z6CH
C5IZzdx3lzou1/RLZqdTlQ7sCVj/DltXWFOwn09EGhRGBY0+tZqJnUPx186gl48jaQzBMofdqWOw
1zXQtPTy+mH1fpZmBqcQcdqlDvqOnBZobY3tqNu6TgW0ocJuyDPsNIlcAO2/ltW0NzxQDQvB7aOO
SEKn4IqS0PdS/ynuqPcQW/B+WjdxD2FtYQYjkhAZOH2MsSA3qoMvUysA/j39egxd1Yhb6lLisE03
799yv2mQTVQ0cr4FMcLhb+NIkg0AZUnR2+3iCAYmPgYchzLAjHft/dkGnVtyC+gMu3RIWRffkxIj
4rp1BQ0J5BF26xJ8ZxFgkqhTZ7MiWyRe+SIYnZVQfYgAC92KfJ4+VEr6lthlCHqpH7xiS65zHj0W
Wudl2DO44P3jVxqFCh/6wsJI7N8XuZOkdyCTMRRQvGKGXsCLwKH8cbFJVKGaZ4U5fAX1Uul7MAxJ
G01dHVP3q6sAeabB90vdXFlECZa8E57BXO4AH7bVDeQZFXG10bberu/dnZ61XcvlIHZBH2HLr3Qb
izMopdyf8Ix9NhTngSnicEQ9iLdHpNxoCCoxYG5vuXP0OakXfWR4XDrpFgGOr900XSYR3RBj8X52
aGVXMpur4Awpu3EM/QF2Sacr9TMpGqn8HCpMz8561aTZtTC7YVjkuGVGKJMN8ralmPN/TCurmXeR
p9HtbacakkPqGa04V0w7nJVTUQcizjGvQ3DAWaxsmqDKtNsuwrs6LKsQR+vW0vxIOSaDaw7fQ+kj
sNPTohHAHufTkGrVuBprhEApiTOOod3Np6Ts6s58CwKVu8AS5mQ5rDJcPT0yisDHOdVwA3nVAhgO
934VVBWe+yAF5RBzuaakOnm/Cc+Iwu7Seop0NmXj6BjqnNSu1m2E7WAz5XENxO3YQfHZTEc6LVQF
c6e4gTUfMJJubZVgzX9+wVYU8jdDge4mDB9miIde/rTyjz0wD/UHVmJDCx7UifWBqPL9OVhi1xV/
ns5FgqpRQuL7cxhLNEay8kySTedtNRLJjyPmsW9GGstPR1ADeD9i3jk/qTMGYrwmxNe8Ov+VjBAu
SeXCUuxjP6rpj4dOnDvHedEDByS7EQcSPB9/S8qs3M/b3g9xenvZKmSqDq1n7sDjOAtq2yVWAFFe
McRhnYMuBJyK1XkHWQFR4UKVdbuSkV1mcAeGbOSnTf7Y5Z67HURRrmdTfeiTE6+RLHGY9yaVuAIK
04g8pkWQQne4n6+LDgyvvY+2/z4vfLl36UW+7+3s0LsqzXneNx/vZgo/a5pFh86snXsawe5WFxp3
qdpOboYo39B1Lg4NyTogJn97qCHzVFHJ/3rAEAo0eWjUysP7Q3wd5eH9WMCFJeoqr1jGFa1fVOo4
EopRXWBYMm+LaTHEanfJMwOfJvi/hZSULZmlrZMky055OPU6fQhbWRJmZzebLHTAsu80BjwrMaT9
Q+bSmOTvNM9d2aDZD9w3x5bLGOX8ws5Nf6uhkkq6fMKXVH51Usv+xqY0hwu8gldn6/hY2BTNRxhu
Xp0mWdVPq38+wdRr4xSIKB9R32FtGWDYr7BNW9/mRWwp16juJT2WFJFFVchTMR2WclNaDaUoAVPo
7jVKnfhi6OMtGNWOmGI6nyTB1V9LrQ7kNkeNe7Y6pzxz2eysMTxrbdhqBzOhK0MvctsjFSNGSQyg
I5COEXQDqcFKTRcUTweBPXe5mY56+4IqYVGR+PacWZxVYrCaA4DY8OpGmJUDkbYvVlB+UUgj/5QY
trdzMpRvZl27j1C9tvMBH6/dxlZ4tnLz33ntQiFmoknCdDNShNlgRkuXLXo8ZAo46weRNis6l9oL
kCUQUsmLdLFjjlHnHh0Q4TdxjOe1Ub3wQvOCkpjw9YMcc/3QDtiUF/P6vKBqqB8+Vt93z0f2SYwA
oCQchiHzWrVTcZ+Adr4UnbjD8G3dz5uqWrsrWxleyIAV96qWkIIZmvoUCSvuCwpiF7e37/ixi3sM
4uOhs7wLHh/tNC9gEy8LSMSISssfm+yQqgRpDKzXkyT/z+OkNPTDx6Z5O5fHX542vd583Lz34+Df
Xm4eVijAPV6mkcvIv+FZuGTfUQauz67qjqcSKDL8TK17yrVsO486FK+jyZX1zX0Eww5hYjDuQLU2
18aR7fvA5NdXUykVnlGDjydibb2V34j2qXLzbUxF8DwYQb5NWixWvNCL4kYDCYXCA4YJgsoSer5E
GRm+RE5w5H7Ufw7zEoG4FP3WHfUTswd0/wZY6cFQ8fKoKRn0fnZH7ql2jr1wN6/N2xHH+jcmvQyK
RNndvAk/T3VrxSg+eF4f1lysmm4XSQHhaUas5QwX32Fr8yrQ/WI5j6c+2GvzjnkVbvWrDt9tOxPX
YoRK5KsDMugKgdBo3jhj2DQFFtt5nFjkHxvfD5qf5MUDE0GyNn7aPR+IsulYFfXjwIw5Ndv8JaJK
Cz3Icm4AU4g9sevpViFi7j5UmOL5Vmp9S6jHzsf6WfzzsfNQr4mLm5Q4gUkiOSA+L/tz1A8xURhG
7wMDyQ6jM1rdCvcK0Oxpd5ta/mHo8EpPm0ggSZjLTw/nxbyXNPv3vSIsD3Ci9a2ohuJQQFo4vD/C
t/zj0Z/b5h3zordrime/PeXjeWpMKPj77o9jVEZH/+I5/sRhqprc5Fbc11fAPPVVlbAdbYRVh3k1
zproNrTU5bw2L8qkSrdOQZ5mU+J/5NepAHwJrRu94oaaOLrzlOjRiFwqrk9kdoWfWjg7vSbjJwMN
ak/x3aYleTCStHqI7PxoaIr1bIIeR37REWKnhca9Xhf383Yt4macZE13qvG/XOtCfYVOYD2ruZIu
bQfPnOd0w23Wp4jo8t567joG1MGIibyPnOhGcpVeIBu85mm2d9rCOwnFz/fqoB/xfnknLjtTb3p6
WMSWCdMnU2HYmVvKm9XJm56AFAmayU8PC2u4xr5a7uZtblYaRzgduP8x3UVVGb54yG7R2WR4Sy38
gmbP8FN1h8924B2m8X3nG9uZlDgzlQkrYiIxr78/jB7Rj3vH9xVAUUCN5gN1up9xq5GzoFjQVlyH
CV626TFwfaUnGW+iEB8+Az35OS4Qp1eZ/Go5wb1SF2c77l7TiiACq9ZMIgKy5OT27ZOPBpss0SEh
qiZvgk2ZE6Y5mt7RD1xM/mlaq+H7hnlrACZ8LQsLD9t00LztY/H+nI91i4SYbWIWr36jE+yb2fGu
kUp/Oy/SWNO5DJATEigF3j6M3ektCsx55/umiIjb3582tlLfKpPYP8uD3FsYN+ICCDy78K5chKWM
6+bVd8w+YXXZBdPqz3vyUJvGBB4KgDYqb+anVA5qOTK4yuz3F4v13P+xZ5x25y2jtvk573+BmwdK
BKBBew/QrNXayauKy23BvG+8bUtNHGSqGGsDEtMTl9JN3RXy/QjD6iSfYEEKSFlfwRsJZEEKfh4U
GFdV1MpdoOEDYt+8hVvK/+XuvJbj1rU0/ESsYg63HaQOagVHbd2wLG+bOWc+/XwAZVHW8eyZqTkX
U3NDEcAC2OpmABf+0JFKHsAFoP2Vbt91mEQHlD55/KgX8WrXmqxWYq1mNNDEYFzkjdPeZCgMLJvK
T7plb21IRYiG+TIzG8fYLSPIStlvcCHtvxlHs4ozmljeYR1LxskBZbdW7/ZDP5WX2lJRTHCHM6Ci
kfcHTgIHvb+9UQTGbql7feusgbPuUZiNAfXX7ldM0R+hVPT3mpJFnwJEp3yofF8zM1FPdtvYpNKJ
ciur3uGDrR1lJxIpZx8O34d6hhuNTP292RjqF82CyGX5CFPxKv6yKXt0vLWkvTIjDf1CyIs82dBM
zEE1/x7JJ7bOg1n9HWJoeKVO/sdM72CUyNh1QLnH5BG1WjmAFxZLjzWElRvMMar5bApFSrlxjKcy
ys3zCJQT4vxrfSjkKmWRFW4eM8K3XhZlA+6Bz3HEPGGtWrsCqygAYwFx+zWEbHtzhK5w75TSiK/N
bhxOGljsY69F25l1oPATIsbDSTaEYg+Fap3Ty8g6GMzkAJBHg8X2pknuJoVzqvA/glLizCQkUxX2
XPjF1gOwJqKEzN8AOmrdlbV1YIcAw3qcnESL7OyjroHgxWu5Nzv1xp7qkbxRrO/fNazHk3symEQA
cri6gSPyu7GmtmzOSY1aFahYHn5p/ISvWbW19Dm9ZJ2qsp7tfa6sMHmaWPvdJVbvnLJAN+/LFLss
x0mPRmo+S42dtqqbO7n3Wl9aQDvIvNIAPXCJHaYej0vLxHDztavsBcS3uXutX7omKRq4CsnzK0jw
zT4p0nYXLLdJne9HDaNTWQdQfZpy+OSoaYBdgI9EsIyue9LR8qKSGx9v9RvsGuB2cNnBqcWAJex5
meKldB+7dntdOshnoSwccU813VsXYy50/B+lqparZPjOG4jPwFozvq6dZFHXUcH+rRP9IKfg2B3M
rB7hO1id5Sbsy+qsdGzWur4yEcKxQxCiHVrGS5dlvwO4vYFACrhFeD8tlbLnm4Hf7BYk/vYtznFb
w8K7uDShMxdIl4LfwZPKa3MVS1TL+mRE/nQ0DRMlGFEso9C4OIH7l4xFz0P7UKP0P0Z21m/Lydr7
WTQ8LAMNKqsuJt+GLP47DtMhOe+22mWKUGvc4NijXAQm+kLK4LZA3fIoq8gtoRNoKBWW0JqwYpXR
MlC2kyZieuoGZ1kFpB605jKMGAuj12UsWfXmSN+zMIN9l2cdbgeWgZcRgDRod4V3Q+ISn3Dq5Eaa
IMm9GRDidigClJCFMdIaksA+xOM72L6rD+LEvLUjZkVJ1rwcJ84xTIBJP705jozzI4LfHUc2BG37
FOgtTFDPcTYNSMmb5dTUfyLQE31RqjC+IzkbLKdorbrjtekbzl5G8bD4U6egiodjEQw/sK9UgC0F
/SdtMs2LY45fI8TrPo1CNdRBkcao46VQD81zlxnpRTYxrQfZRuoFpDGROomxgxxraQWUKseSJTkg
Y6WxGX+Sx8qS/rl36w2ZQ1Da2AIMOLxm46USBjwa/4DK9OBkiaoJQs20sXZpoyufOkwOUKsZmmPZ
dsnnATPZvYbIwDWZ7eRzb9b2lWUhspvigPTZ4T3w0COLDhiboup2/Zml/mkjiwoSWbddDvtLdK1M
vX9gHe9KltwgBp59VXVuD+m0i65GNMIvWAycsI4O7s0OGRReK1ECdxQb29PkVmUx62ESG7/DzE13
AsjCMkRDYxzbKMxNZExiwQXMZ/9UTAX21U6Ilo6Y5Khi2jPp+rksUYeQVdg8ljdkbb/INrmRndwI
l9AsrOYU91ETQUh8IXmseJeXLCl6FbOwJ9dPjg3DQnpIySKfgnUMwT1eii7ACKnP7WMK/s9Ln0A7
3sIwWPl0NBuOlGuamgUg493KZ520FmLGQ/1lNgDOOkfEKPx5OKnx0CMjXGFe34Z7Hd/BidMQfYNy
ZpqeDG180FBCtpODWJVbR4njqkWgIECpFsYg9E23nXfD6E7koH8fM6l77Qw+r7c91Jcdw0AZyB6b
oT/+0/htaVsRvleKaz2GWRiYYH6B7SMYx0Jze19HDv9DQMbSvHs56pi7Jquxihl0zy//jjx0paT4
OW61HqgKCbM6NX5irWKE39IkdPhIAYuTGHMnld4FW1xKSlStFG2ykHFscApoN6ia2E8j1A3Qk3My
2+rj719FFNTT3uSFjKlQ91ib0Xgo8rG+Kip9eipJrziG0z2CuRsOFmQH3IGS+Qke16Z7jV/rf4+v
xDi9cIJBC+59vBz/9bhyfJA4L/FifKd0kp0BlPBYZHV+E8a4VPd2UDzCZ+bHSr3xmGRz/jha5XWM
aO6nDAGzu9pToXCKel9LpqtYKLLKXvpcfkPgqrrvS7v4iBL9aRSDGQNZQ6yyIcGLomIBahmH0uNN
u+i+evVBdg7DiblqADlMDl1OI1IqoaZeTRYwT7w4lIvcVGVhnxGi361Vcg/p2ZeIYUqewiFuDsj0
8WRZ43TObgQ223K7BusZwrlWjnhCoKpM79FRPYDuz74i10YmESTqLXnR/CvnA2+Q8/g5RXv7HvTL
B1mtIzd5msgIbZVkyr9m2JPvIwy88SVkDNLnaLBmId4PohW6+S4x/15OutbNb7tgxIJJ7MmNuXGU
Iru1hL2QIzayVu6ZG0s0rbUmLGpkn1AW89PbpfCm8Z8GKjtWHava/Jk3PUr2zDuGnT2oSMJ4rXOP
FaFzD+EtORTod0I9iJz7MLMcXob84AJe47hWydigmYAeZ4CJRE8ZOuE2tRlqlWzHFKJmLRpkL3ms
srfb/Vq3Hkv2lXGBP4YX5F7xLeLIsur1WNE8aLfrR12ONQxvP5eDNQxq8/VtTAawMHBz/hqD6ziE
r0XW6aKDqpYPhjbhSAOrKD25fYtQe1meAySGyMw09YB1sGVujBChMdQXAvI+ZgWwdNlda/s+o4Mp
+r4ZYMwhvSu9eYjkeLJZ9px5GVsYy2AN/0xxdd/fuy2Hq8DixcC1bMt9r1wSWWGLYu7of25UzwZO
Msas7uKBYA+TkoH6HgW8oh8gHIUPip6Wdo85RZfzqBF3qn/p7nWtc5vblYfw0uhzxR2VAfBzutNV
NNC2cCqK8mPSq1X5mFeT9qRVgYbJTRCUGXf8DB7jxumiClw1FA6zvU5UF1gLN03TMRM4NYgPkeBv
8tK9/qeP4Ragx+fa4dUMyxW5CBRNirqHxMlERtTJjQdZ9zQp45e1Su6V+g+PE/ZurbZ71uaWES2P
fKZ5U4+19TGewXVDQMh30p4p6yr3PvKAB4pGuYnsAk7jgI01uKE/d2g9dycb5RipV7/tkOdHs6vV
I4lkVq2EQ4DcoBaRIF7/q05aFdYmZuJdKjyjfa9+eF8H7Q9je9FPxshhZOBax8oTMXIcOTYuNBUg
et7uu1y3z1rI0m0oaLIIBTkX6c0j96Bj51ub9bD92hAKnxEZMnrN0leW1vo1VvZnMb3er2Ouwa/H
Xju8G+RPx5fBqE44F9k/4UYrh+x99UnILbDGpyCUKDyL2ry5aftQR3wNYQG5AUBv3hazrVzBQp8W
2QEZ64gOMqQbq6WXrDf1mam+iWjzdcy1s5EDrOPJPXGcrKzeHkcO5w0hQlivx5GxaT10txHAcK1u
Dmnl8b4uXFrkplCrGw5a38qSjNAVgCqyWAEr/AgT9X1E1jUf/3naZ76H32quZzOzUVE/cjzL0t/B
b91yVpWCOfJHx+ABNz2DeUeibdc30LXbz5lrdTZyUmDXoGGT1dbK/D4mb8obexoHZYOkusoEHgYM
z8K42WbIlQzm0QyUwAFRY89G/C1tk4Ib0ByhXlsAkYWMpB8Mleu2OQ51ZMXZhWx2wunnzo6S6g+2
PrvRR3UCuAPzMVEmJpv4MJjNlV93OnBglgJdnsgv4OCgBwzC1H75WM3UeBXeSTFZ0xS9RMWr648u
dtR6sh2rDsPjnZY3Marqde41JkgZH0AcepgxCyMw/JQoZ+JwEXfG/+zLgRNnhpCiYdyq2fn372i0
Q7VJzm7t98ODi12hijR5Vcdf9UGZsF2r62DGfHj50jKv8Bx4ymUEqvl/99Wlducin+qzTIrc9fIN
Aq2B171r9QR5TMTEuZMaiuNAUxPfJTmiEVsKKwwzJKz+vV8pi8RgMGCpYwgCq+wfvtkQSad4M3Zj
XyUI15t6xMs3YCpj67dTkQdgqbyi2gOScfLzyxc/Ao+C5pGrOd5fm1p3MnNX4fkJcpvsKxQM5IEG
lTcEWNia5Tt3SP8Fxa2pRgOUlIFHGWvenatO0IiZJKjowyY+ggrrzzT27ew861rlYWr/8mM1CUx4
xOAAT56XX8xIOESxNS0tOZEISH3WBsbcsK+GPjGqw9jMZktuerQLAwKnvBQ0HQUYo1VH81MMbtyH
JlRaxUdbR/p7S+LBrL/gjaxX5k6D8mc+vFwtKAYlow4gWAnRgk1tKLmFifz/zP0wyviT5ClaUy5s
EfPKSlikesTcGQsH1orQ2tWN1oHeETCnAyPQhw3wNc824LwtJwqa093eNEYfi7yx7ngRXc8ZKLZZ
dWfz8hsckhjN2mFnhnbKQ345jfQMqNitphZFC6o94l0ahYHcw97QA0Z/F3iq7eyctuRejLwM7HU4
8lPihNuXy3bQVaYscAVdEObehNww8m9ObWbbtmmFeITpASUvNG92toj/dkfwFbaJBHIMoBQtCbB0
IDv8kjX8rT9ooBM3CWkA/cbLLA3505eL3UFlwow22HZGgGrbAq+gLW/BJdp/TcQrbrXVSqf078jj
1+EN5jXjcHg5fckmps0tj8dauWPx86Nn6m427zB7hDG8bXg3WCZS6+0C1/b+EPVqcnYwilg21uve
WreGWDGMMTQjj7KxaWck1uSu7GZ7QNs2a/Sb9qXp3eAYQSXb2FB95PFtesqR1u7rB3CQx3450Nr8
5mhvRi99076OlHr5b6pSNY9uzWrRrPt3QpbsIYn6b4nQh++GIdvrtYHltiiGGLP61fQ4GEF+UrkL
7mR1ifHoRiSg7oLaTNfecaVne1X0rp1WOfteMJyC0sPPLwwAPQVqez+IjdoG+VGZ4AWmnmNVez+t
gTTl2k3qAmzdFEzW9wXOmbtKyygr9VzfujhnaIVlVPtlRK/DRUg2pyMygVCufo2Wq83RBTdxE3Mz
uo+9ouW1iBFhmDS7KEbQaNPrfiVHXI4/zpYGLj33rmU0y8GZHlS3gYa29ww27FukOx9DZRo+uRh7
HxFYQF6dCfJTE3+X7fLehZTLA1iKQ0SeAYI9ShFb3UWQKzJVWBuBDkaGVs0Moo+yqhIRPN9fIhQ1
yABNdoeRTMQmsTi7vShSHpJO9x+M7ge3x+m+tSr/wUP64YIY4a1skhs3nZRrZo/pdu1jZjiUNblS
XKEk5y/jtIr+E/Vb4yR7yfpfQy81Rh9cYoQl12Fy1OmXoXVW5eLtOuw6xu/Dyno/Osc4m91I/Uq5
GcWiSiuRMa1YJhDFNGtD6o6yWtbI0HdFWdcgWXEzVEdZKC14bIqTYemLfcfNMJRYvZbOKagNpfzq
Z6l39hD97azkZqnytADxvhSS+KB7hwZ2zVM9jidS9PUT6sTk8NAJQVc6yg74jrX40UbhXTCHiKeq
UfqoFiE52xJLuhx3qW400uthYHIeKqr9eW4K+wqTCmQx3dD5zHylu2rMyV9aG3CyVy0ToSvFJ1hX
Ymtfl6Z6JfuyYgIlwkK1wjKtk54GTKhKHc0PuRdWb4tzi640iSvkZkXDu2BWZl7qOtfHq4gH21r1
bswBUPjByKyP6xh/GhLOfgYYcNt9nxJsho0GA1WMkXrjLkDZuJhz5ShLcpOAObqDKLvWtBqOcV1O
kmp2zG+yXlbJPdyq0302YNC31i0hHa96StgkB1nkSN4lNUhEJhluynkwnqBJ5p+NXjkBQ5yesilw
d5WoL3A0/px53slAoeqcVS1mAU2DwbSReeci9O37JtF5ZggAUzDOj8DzoEiwAndkShgjX9xlT9hE
LQGy58w3sPRUJrJurRVFz3U8Prpp5C49Q22MryIeKrKnDJA9yy7urkzFQHnFg1qfNcpPayjLY4ci
2r3cGGWunB2oNb2g0SxhKHWFEOr7cb/Gyb28wyHB0LTbfnaCpX/TgIuemoK7mRhg7ZAX6nPNCu5x
rcedezi3tn95c6yURaktEGpn75Hddjd+4CS/ZvjMerTrmtcvXJVbV8VbSezCS4IBD2bdp7qM94k+
dMdaSzWAHiJI7JlOrEGwFuV0tn3lJs3TD3DI0T4SzbMRBAhEMQfSHL058xRvzpWNFCJJQx7joujk
LY6jrtE256Hnsll2ZVnFVencxt65DgBZL4Fv+siB8Omptn8e481wb/rKkeUHkUMxT3pMeAzcTKmr
3hjDxE3Kg7+PTK8Tn7LM2/P7oOEgm+UG7Qt1ie7QOTklhPhIbUThlYvv1VnjzQRl5zKfgrNjYyu/
KS232kaTpm151SrQJHFUbCUwq9yacdmefYNcFGJmU3uW5TicjezKey3LSnyF8Z52UauWDZatGacS
DbUnzUBYCDD3x8bwOd1QWLmKtCp7xFKANwyzPssJY5Cm4wb3bvuDXSvmdTwn6VFFTfDeFBiduBj6
76Nyr2md/bcMJU/4NtQBdruEJmn4PlS8spixb2wz3WBhBvtLbqlaeGdMmPrKPdZh472Cu+/2XcOE
rNzRrpxPMhZ6JDwrGaJ7X0fb8y+yIDcTMHc77ObTaNpvj7JGyKNkHVNbWbeMJo8AMP+TrAN7BmJL
7nIEXZ39y5uqd58f7c5gu0ycKzwQuae7FzlpBn1a3NYS1sPst8BLy1kalrqM/CtaM7+iZchSN4no
12FiCf8pBYxIjvjaIMOWHrLz61AvI8sji2jEBwKgdLl30kDT3vBEKRH9DFo0xZiToFMTVWcWk3im
dfj65Lp3V44tq36hgDMpneduJaFyYXFKIuVC25S1sgwDjyxejfzDe0LnG1ama+MvbFrxXtbJfnKE
N12QDmQV3vUddV+L0d7TOWUn0wifX9402sgfYeP9mjYEmoJ0Q6Sd1qp3EwunibhmXfxn17hlGiEG
WbslbqtcG6haIegaNlcjHqNfc4xVN24QVXhE66AVehhF6GhEbsMvU6pkVkWUG5XB9Z86yVZV+2Mn
X3TSxZHku1HnDsM+EzRbuUFWA6ARmEVZQtIfem7y2rqGWB4+N4Ksu3aVe7JOvmiVinVAB689ZcJf
howiV+JalnvrJhaBazGI5+vCix0cZei71r8ryoZ3dRlKAMsh125/jPt95HchcpR3det48pBJ6IIG
xfxwB+/Sv60N/R67pexU6rp/K6vkBiIqYislqN+1bmlIrfSM8+OpKUrLQMPjpGQmlh5BMJxnR++X
TcwKFPIsZYr0Xhfj8SSaI6ezQb+/BmlzoeBaHebWTp/C/tbIBtzYihBWt1byGqMgm8riEq/EMJ84
y6qN7uvQl8byHlaHE2+siWeLYbMDvfOo2kifbWdonKd21Nt5T/49P/GenJ3eVxo9JilQ1VGYrsmN
bQvNpSyjNNkkd9/ULqMU+o3PUt6VWzU1WmHx2827ukYgghOfRTZUhIlGLRJ6iNxFLBr+iOxuyVq5
+77pTd+lgxxRRulYyQ6FYp07MaWB44DOcYj4SSdmM+EIoHaTGDF35wpbi1pOm0Sgq5TVLRp/G7uD
5Q96jvlUZljNPhemIcUUY8uAZh965WZ0E6QK7jYuBKd4KnG70rW/rBppI8VQsoe2HfvrOkvHEyoW
6aVQ/HlP5mb6FDs2tw6sub8HZcVTzHH+ErkDvQ9+NonhIpLpNGjnsJHuyllrfZ8hxh1lFSoymCBn
dv8tznE9lRFrhxgudM2a9TH2htnayFbPbb66dWEu/UPZ0KbN59mqlTf9MTxrmZ91Hxtw3qd1yF58
kJSZZp057VJfYFjyz7lmDYXY3zEGFkl8tFhtE7MqD1z171IPsztwyZaN8xn4cGFlt31Nljm+rusk
skl1QRkjgxYIhhpiH3oyVziSKlWvkQWOJheqHY47nfjTDxP59l2GTnur3SGEhffYHaoovftcGG0X
JJex8I3k4maJZj+IVO5/euym7C3MP0D5lC75g3/4CCy9B8CyPCOBgfr7B0HXx9PVjatn+oAHx//o
8yTtnOi8jJnMHLdm2tr8eSlBjimML04aZw4yJMW8Z3UFje+x7z1M2YEa6GhgmT58QhBX840L7Tv/
iPRCNj/oeh5N49bIDOGnZy6loixIlOT4m5fDpkDibfvyJYfeaFnP7WhOM0rLSuBeBXWB1gUUMDS4
yePK/7mPAGvdzS4ObCyILj9Bktjg4bDd1OOnEn3g6gxLPG7Jg9aB6m4Klspx0sAx/IwJlE6+DvtL
yPusE0C+v19+MpJvoNaRMJV/mEM02+XnqwFk88ZCsuP+99+QWdyPHCAsp0fiOOe5UvVQiBA656U2
n4sBCQS72MvKeiics2qPL5vpdc/0QiEv+FpeYhyReh7OS6OskhFLWY4lR13KoIQhBDk1IlLi+FU5
GNiEihGXj1JPKodYP0GamD8nFxUiGSPr34fIgZb/Cek8GExIqK0DcIpGx6mwr9Ocu+cG2avkpjbU
hLcH/2VP1vnK1G7kWSMbZF3eRxWvqAA4gHervCT8trENjwfLWtnrAUCqJfq15U1QqJTqGczWr06y
LLt7gzGfw6JCodPH4ftPceEwpydx7jpGYl7SkcmTBRzyrzrL8JAqavUmq1XjU6vje5/n3V8znKur
1Ei7a1mM82Y/6K73uca14JzX0Q1o5fsRK40zkvz3BQ58aDlW2bmdQlxMRf2YIdB1I3cdMvP8YAO0
ys2yL2Mb0cEqkce1AkfhOTCYzla2xE0FikX2leVlrCW+gZeFTjkmTKI7xgL4/cqWZDRc/yBr5afI
9cT3D0GZwFp0mp9Mp+P+RrYsnWSkvCyzvvNxJ+52nd063+Iea8jez7A5nsGlmzqe62PvOt9AaH3T
kVr9OGV5dWqwCdyDc4RPGIT1tTImz3aXucdQDfN7ZRYb8XyMDBMhJ1G3NnRp/oxhlbPEZlqT37tO
UBxTBPY28MCyJVY2iHE9JCA2ZOz9HW4dzgN6Pc6D3UEuLWPlIksxL6H3eJpulrbach6AvfdnN/Ie
ZZ9YdITMP17jZ9eAr2II2VDinryzYY/u17GNPgdnhSLHsQfddafxeimTUW7bpIJfaVynyfg0oAc5
IKlBnUxaOXFJGV/PcKvlZb7XRE5sehckw7Hb2HL1wrMVITJu6Vx0KFC93Orqn0kUTTAVrQ7nwMm5
C93G/VAhd3aIauDPsig3IL7uc5THLi5Lrx+mFtK2jonMJpP9LRUpgdztsCkTAyCWZeE22yIUSTAu
S+4HndzTBisLrGxFhAdr6BIb/WU9QjN7OribSLtWHCKQxGzuYWdulyOYOdkswIvxlcFQD4F2U3fi
NXqKSakgnOczvw71l83S1ERcW6gLULtU/MPuEiuH+Zdub9o0I33U0t7b/8sREnGYWYmeldoxedSg
cgs6pLRuQp3NUkYY+GsXTsZ1oShYqouNDFmLMriZleYonFnX+j5P42q3llUc07fmhB+kEhkzfrS/
D2hWj4MOKlMO15tB2m/WCLnH9ebuw9p4aZCBsuH9o8q2Fd3cmKyx3nR49dbdnN5lsZ8iGJ9a/8Vk
SrgorW5FKNXAv9Ic1bQMFcMi5Cl+n0sJZGPVWuX0edQx8wHt3s/MR/dmNxTedB0aTWX0J0/JG7Fy
JJ6eaw/H6oLoQ8eUQb9hNh8l35Rs8vBM9npXsa57f0pCY4uuxYQV21SGyIE29mQYAdQVq1ThRzcz
Sp5mYaZoaddjl5t/60qd6gCN9WEYtrBcrS+/HzNH6eWomMldnVn6Xw4PdpLlefHgV1l/rWbNdOoc
I76YoaqK621kkQRaCTBA43totNsyNs2fZmpu1eB7luJzbhp4qKY2LoCIJaNgTQqUHC5rzX6UkQ1V
pz/sYjNClOgtg5Z42ZXRSi+ayYsH/bYSFH+5cQS5X+5pkte/tizlwNVmMMfjs/cauHZZg9/VLX0n
c34o0l69lnFzNuOuhtLZXinqj6HV8uL2StOQvAxRr+Oxd5IcjJWI8RqPQgMcDtnwWifHQAichtf+
S1HGTW37MRbHkqVlAFEHBTQ7RXE/bnVbsVgdr3LxNM9RTWUTM9nFLOC1vDbLPcAaOfqiIV1Mg7zy
jLzr+wbRV8atfWUPWbeMv5b/FON6vXc0meD8aeSlw/opMR1DY3xEDAVnRdyuQiU8ww3J+qfcy7+1
/YAp6eDFoNNFS1wG+OzEEQrm/8Xrj/q7wxjXrKOBS7F1QNYaenfvsTZZrZkdedjgs53Z3eR/wi4x
QXIMUlgFPsY3UnHNwhEXokhmgTiovlWVpvcq8OcWXMjbUp9HJJLCKBDSTX2vhTOwX5RDBOgP7U3E
kmtkYmLvrugyXbeueb8V+lJDHxaMadfV5GAAoTH5RgW0n3vvLz9Dl7WEbOrF6AMhJ5vmaJpjHmN6
VwbIHdQ9mjL27epq0guY9oeqaVI+5jRODiN7RsmNhOdh3fGJssYVMk1KFAmRKl8ZbV7dVI+XwRrF
6zFpmy0MyrB2tmXVCbEnQ3cm2txllL6yxdAqfmP8XyNCunykkRsQlbxK82AAlJeL/xkOGUJQY9FA
7SSXrmlm+N3H/GGYzg0wBlbyCozZqmdUtTBYuMqbGcWg/aw23LxR2NNtbaeVkNMBLtVehofspiXv
gWkxinqa7TzEZZTwk+SlE/T+Q5l0ua18Q8RZfO3k4yt+vLFqmbX+BcUlpdKYcr7vryqpwJgl6Fgv
UJ2Nfb2Ix3ozK7zLorjFU57QoUzFp3ZNv+T/8uKgx++wb4XMVbZ8zkqJ8EDMy0bgnwrLQe1nq096
nWlXUzqojYa8ip1a3iZX/a4hl9oMRvVsx63Cz/QyVCBsXDB/XCS2xjYoxg8ZkorDvgqQPAmuLUwQ
Wv1TV1Tix41I/sfpVy4G103IF4Ic8k+I5oh/eECT1O5Q/pqwTnnIfT3gKxW39//FCd2gZBNgogoB
tRk3/43zukeImYxKksNOCA//7dM7RiXHA/XvhmM0X72c5QbKe5x8jZV9/+OZjh2YX1VbH5E7F/+P
/9cnfO85YcM8IPKj+P73015Rsgah56hIrMgREubiZLB7NCTaPfbtVjNd/R+/CHpsP7hleVGm83v/
G68FTTXizgfxmwf4O//TJVHOQLD2KuC0KNrhQxTjz2tl5fCl5RU8eRxYxc8+lw7PC+7IQesgWD2O
rlNt9TpIvc9TGqTlV6cC+appDcsGJLIgoOB25pDDAUhjmvgz4+c9bysMLuwvto0wPGsOhS8cBCKB
gVMc1Riuw26chl8XHBnO7AIAzAh/vDxMUr2xyy3vXYXxN5znuLrverW0Lho2Iv3m5eHy6yKsOkwd
dgGiHsY338TS5ZnFrLy0WSRzJp5k3LBvgt5MvZ8vT55S0dtDmyMlhTWYb7mPWEYNxsUaKxVDxzlN
PRzb3d4614Akwh+diagBmjnNiBRq7qVDsg37Poi+GdFccadjcZO75ZvLOMW4z4/25B2D7tdjy4wN
BSs9NeuH4RBOU4x9cKKH4VPk+GF7IAecOB8bqJass3ZOpsxoZBlRZm1mXa/K3Rxl7YwxLAnY6Idt
WSbWjHps+l/C2lUQWtYMRYejgpYLaKUu1gyMgjqDJ087ZDPWvxg6xNuMuUQwsiImH4GDxfR4qzhG
YV3cwDGhHuSZov5IrNlpr2CgrQ9Gy7QzZa9XEMKqTddXqXPrlbjBYabNQ+4zbtraTTLglZFhqdRE
Fa5TemjbN5kRA59wffLQO4hLmvaUzq0CszUZ7R7/wSqb2hnsNwCz7GCXTaOACUCUMdi585R1d8qI
4vejMqZ+9fuz1je9zLnngSv8m5yww0365bnr6rEx/j2h3OQ222Ew1OlDO9jIKs0AAIzneEjt/mpE
dAtCh2JhC+uZPc4l4MmMQ+a647i3ZyQ+UfcNJzCeejNOKK55OknDu+VRrQhRaxbXjNJIIczGJhJy
25dS7Li4MqQ8zZtDZsJGvsmA1OLZnie1yi/A3V9olXOWa91WaSAfdNvlZmcVpPlRrZ0b8ULuIbNk
7zo3DjIs5Dl53YLsGes0D7WnqCy6BKWbxI85dqHptx7mFJTXSsn1DsVtrrlhoxbtMF9xsk0s3Wt4
LLWbqOHHZ6FAdYPgWDhaFwmX0fhnj++l8WhV5jzepWnp993Wb5A57WBuQKcvNlZUzfO9n0dJq0OY
SKfxMQZxxwqKHrtYvW5TtMCGu0EnHfJd73Kkw7YdCfL8L9shpxrCzc3TcofSDtmejdVTx5JINs7D
dnZ1gEu//rxUJroFX9tg3eviTFoa9FgU1PlUb3sk+T51ZiVgs8u0BTGquruvw5aFDijYuC9sWrIt
+v0ykYFeiLkVyOw5xxqQ+2+FjC3es93nZVJDD6e6D3RmWSduT4cQ14vghnVe9A+ZiHvogYPndcj7
cmhnKHArfTvhsdp5nK8bx3dS8rZhM+WnZfIzAoUABeQnfXvnti1ZxyRvpvoRpfipOBU2UicVZ56f
hvd9wK2i2mE4jOzdy6MhscfQPTdxHHwq21xpf7ydMCl+jfheMfldctPGpeU94bXezbdT7AceooeC
WWtuzWpyh2aTzlHcHnzm7bvR6pvruGpMJPGT0Nb3mZL+sIKmi41T30PqbjHUXuZbg51YJydHXDjd
hV1qqV8KL2/8v1wNdXfcRmO3v2caaGSHaM6K+Puy1ZXExI618IzuKSSv3mabiq8NV6aSCfn1zMpj
+owQnNd8x0J59hyZCPiXWds06xkZTD3kPlioxWXZxUT7s1LW5eGlmMS0t6wRXpJ2GK6L2vvur3WN
6Chb5ea1s6wPndAFkI9Trlw3leur2DeE2xRa1FUtllv7xmcJtcT39BCicbBZllTXlVgHdcl+9qaL
HGGJXoeQcUsXzxrTQwsUawNiJjlVhYdIm29cfK7yi9yr5sK8KMb3JNGmm3fVMsBF0OM6QplqI0Nl
3TqGrAuaBOHWkrzQu4Y1OMv/xtUYhWdxuLU6FB9mtO2XI5DM5qnrY4uNcZd37arQ/T2zCe8GxQS5
D8L7cfT9e/gX/g9tqK7QvJu+5SrSD7rfIk7XRP71zGrk0U7BGspOSTTPj7rv3reG9j1JjeRoCHUO
FIJ8UNq8m0x2eeuiULrLAkXban6p5qfeBaWXoS6+M8upOSspehNyb2ZlcCn6cQKQ6l2zLqJlHapc
eztQweSKvmu3tYOs67nh42nzOuq75vXATlfdNsakXsvYNUzuycNWmLUwM+mr64qbImZwHYz+iBfe
PRry5S0Z8hlRmLDSN2am9ldLUKqm5a1s54PgGdSOUOMC56ENlPoYRGl4Kzf/wduXtMmJM93+l7v+
eB4hEMPibnIeKrMml6tcGx67bTNPYubX36Mgu0hnu7vf9y6+DYWkCEFmUiAi4pyT4cF75r6wVgDx
gfbgYwAKaheT0NHY3gPdFg1SP4CIMVtQu7KS1ZAO9nF2pT2thp4dFl8EnCe8POHouwZlmT0gX6hC
BKJ+HqBmOJTZ7rJQQxZyD7kiYLzcWoG1ZAyVvcyUj5AZrB79XgGwLM9a8QiFkcu53emxxPVVsZXf
9u8RiG+fQq3hdwwkEkuZtMN7V1fvILyUTy3qh+5iHRcH9CFQ4+M1V/ZIjVzZs7H8cVkcMgBLLaNE
xFbYINQyQ8Tam+vN3NdpnQ3pIJAskQkNxIWOFe1sw4EZWEHDwlzONr+bsK9RWQHwZbqeR6FkVnZX
c7NehlhF1d5mtpmPNPe5SQNKP/PFG1m6wVO/hgiSh6J8twBGpUEApFyHSXL23NA8eh6XDz7WgA9V
ojQdY7BT2EFYPUBX9zIw2vsCSqfQ2/3TtHZjXBYDH8A/iz4aqFnpnzR73Pp6ZO8EyODXCRLby0LV
V7mV8QaYMHuiNXVoQLHaN42pH+uK8cnPsNae7W3YBzr6yb7Bv/kS7IjAu1XnTLM8SInvoDqFeqS4
S0+oemaL0gaZCkoNig0usGjLrdJ8Bb0kgmWQBPpwIivLh5ApOWWiNna0qAe3zWKsTCgIO6a4L4zQ
+TIyoERz20W5eDlaG8bkcHRTH3LQRsw3TaSlT6XLAMLwPOeLV/Z71H6AQTG3xLOf++8d7kXgPENX
kho1VE24v0bNiHjGej+7L6PwmASWtrJq4EczlstTikL8U1sb7cYeTImKRC1sV9QpohI0PV2p77gX
fBudxtmnA0TCFpTdilR2i5JgU6fKbJGNhgLZi03ZexebqVNlysyPrNqUQTPMbE92lGSb56LsG+6Z
OJ72YUM5NPKjvNpH5q1l2i92NCpLp0HpUJqtoaKMW7ja+LqVYG8vh+7SM4/d9EGKkEHeAv9HswlQ
t4DuzO1/nc7ysJi6etXyjA7V6X5/JNwpIVDnLsKnqqYtDGgVEhRVNVFT0F81yV8zFVB19v3Au374
6zpwSpcgZJ47uxDr/lPH9Lso4m28hMRttg0CV19ObdCKgrDbAng9DCEDSJsocTZpD6KWqevPCajV
m1r0NE8y99FEiDvqyzoyfoDxgx1yVO6eATxGmYEbOe+h36+h52h9d6v6Z9Z0/osBTrVNiMLlyTQA
j/dsqiGASqbAH1ybJkNjnwFk8lcNVo+/zkqmHlgbN3QCYRjKXdHnyDOqNAZlMEYgkBZphTLBOatB
o7ShzMZsTHs3dtTUKIVy40LNvMDF/x/MP/uizqwCnBG3QsHxpXv5CB7FXjzTBqmFzw3YdLGATMRz
ChzIZjTA/UKD4Ec3ziLQr+whGfXZxXvdKdo7e9P2i9dYghXGAPiHc915Cc1X0LYUrxaIG8+eA4w2
GTlVku5qQM3XEHUpXiVwR1BnaZ193435q2NlLwlDcjoQufMyJm/kM3b9ZYpGA8Ss0j25rX2+tY3O
/Fm79Q5lEP3XIGaQjwsT86nKW+h5pLVxLArpAFTdNxuW5dqTVlUeBDxt8RUg1y2CHJO7F0TDrbsB
uCmk0VxtoSGFG/udd9AV4BCMdU6+kx7enKb2GGfI3f9pk48MNwqyqSA6iFA4NJIXUQs2DYZ4Ohho
oBx8n1gc1eFBfr5iCux9KBGqATstwHjB2yS7c/CQJ9LBKxJCGmDMQKzeMEHaSrELu8ajpGx4sckU
b0mMdDbkgeRbwIphZ3vOpR9ChVB+suUbVK4HvDqgnwAWyt7+6AfLm77W+Renb4vPDZaplvC9H4n8
gwVu9D3J8Vgq+lY+t4bJN/jkwRFML/kpcYdsDVKnK5+i/paUVfw9Uj5Nm1e7S2ahC4PxQfoQcQVW
N9tAd1k8d1abnvA0eBWWjKUq2gAzWe2eO3WJhpmXrK0sv9jW0AYl29AR3qrzANo1GHg7tTL+1KkL
iTncPzQlYIREuu3yNgN9sh3uaFTgOlu4salBGwMXYdN9F2XGXz6moF6BfOMBaw4PYRPMqEsIMwZ9
Fe5wKT23vaNheQlA2CIDcH8FFYBxCaCIeQIiycC7Vmucmh7CrgsI3j2DSxpECWDDHBRgyZhsoD/i
HFA/t5ndZl/qQ+2gBXxwNi5vBgANuMwMCmh715oD22l4zn7qe6iJaHGhlH2dpS/j/HZPY4jh0Sj4
Wy57zAB/NIj03p0WiTgFvKyO0y4hJ6YNDWlFtxQ500FzH8GS4BRXu1EXyHSThEmxKcsUeuxagkrJ
0gKQL3djEIBSG6wo1f3cSRWSiDlU9/NAm6K4kJo0QCYg+nG3NEB9Q9chcTpP89vOywH1DBrFkVkd
B33NA8ZfksaOXrrrRtuuEWYxXlBkTiO66xsvqdlEL/AZVSNXDfjMI8onjRATmdJeQ90ZSOrH+TkZ
Bar+kxbfU9M9OEBQ6Ag9oI9G+9b9nqGycQ9YcIxArdvoRwhtK91ztUsb0zPZOi8qyAm1RfSLkQFW
7HI/NPLpEuKDami0D8p6PIDW6bIZ+ng8iK46FG7Vb6lVZmEDisUPk5za5ELjV+25k4d8RDYRk81z
z1PQQG+OmHe2mV3itgzXRdI0W1f4KXKMFZRj7Fh7hBii94hw8zkvWHSiVtDr1QNUGxZkkCkrUZTf
fXBjIPLOupMPnZst7SEPUm8Dv+xOADnUU988CiT0mSKZgbqkAEHHVZJDiRUrz97YUWekRkx1Fc4D
Hd55pz4aAED+2oP65gGKjvqhDRFomgsFmA9M57iPSTB4ugPAIRIhnZXhQ0rUs8bHhAERcCyYFS9Y
EZdbqWx6wcxxVbntZEN+Rf1TOFn3rjN9I6LCfUtBLQpCgsZQpHz8gcnYQgwbrK+OxaECaTtXFiKs
/sWC5jCS3FqEPfJr0gSLHHIgh0jJVZlKXwqhXlDL37ZpiDpbpWlFTS/rkKCl3du2j0BuBlZ8zDeP
094I0p6lA5L85e0hrtofh5iOSGc0z3PbObWVz98fls7aQwXrBhHd13ku6r868u2HV7MyudZq8Ed6
iMyAzbPB20wXXzbUdCFHfChdG4XP6J/N8J5vL1o7G5Yd4ranBu/zqDJromXZArx61Ue7IfTlD5kQ
B+E6+ul21AePxRrKMTY0J1k4rGicNmkOfGCOWiz8p/EA2pjK3cg0SDFo6d5JGgt0AWlrogByaNd9
Cq1XPTCsA42YZli6a9rtpA9VPNoVgJcGd7njFPh9ZwuGD3roCy13122I97lBejJ5tKUlD5UKcZRq
46XDHYCp9p1dopwC6MMRUJzGvstEJR/JTFlUf+0ip5RCJ8pidvqYduqKCnvf5qBsgSICO8fQ1EJq
AgCeJgZ2eQU5BP0M4KLJRHIuRl8/94jI8wXUh0EMOsTRkjozNUJ7NIsj0yc/EObeRvE2xAz0tNsj
LvuJzKA5jgnIjuH1eKHjDr9hNvQZwFeAozWmZ53Az0gWV4dsmrZYNwJF4KU+NndtbogdRKB5c2R2
W4DTEBsDAcZDDfWsfEe7lREhFYo6fegk6d2wFALY+l1sjObKHlgNmviictf0Q3DP1o0f068I/Xnc
gNTPY49NiWeG+oGnn8vVh5WBteBypnC1QCJzZxvF3dw1oPbkwbSaR5461USrTINZVMbrlAsGPgWt
f6A+SEOnd6gsubMZy8BuavTJXZtgPcKg4gGqSFt7SGXqPzax5m2g3liDLxJ9tDFbKwRyLfpJLRTR
+I8abmKnBBFAcppNufmO4hDzvgGAGdVXmf9kiJQfZ6tS8/nCc7JiR040wIoAxGDqPGhuGhiDVJvO
Q4atBlK1X86BTAY5/t05mLrf33mpY+wsH/Bt2mRurzlrU7VdSxTmknqjLjf9B9pFjT1yVxmEFsCQ
l776ppXpk/+VUcdtbfxE9ikqijFhizfkvAtfKw+Yab0Pyy/1AEJhr+Xpvc9yPDdr94X6k7Id183o
GsC5s+JLlv3sy2KECra0Dq6fZatRebfKG6vpi7fOtRcy7yp9xDroSQcVyJJ5vDumbR0iA2Np2FpD
KPPNtD/1u4nJt+nAzkWMQMHUV4ea7k3OKIjrjldDg5qRpqWRxA1+4CkGuWvlTV3TFHObjK9mnGf4
OPR0PuRdIrW09hogaIfCQGhe0QAPLS4EpNTxloqCOsiHoS9TdMEDWD/FAxlS22WKHNgfWgv6H5EL
phYrAlmNMr2yn/1FlOhrkBdVWx7I6F7X9ehepEi2QJcJz3oJZla8CKKz8EYPordGtErdKkAEzA27
HRKWwWJ2pL0O8bsTx3poao1xa04mWTvsRm7qR5qPRhOQPoKnwdiDQAYC8HGP+Bpo3bFbpqJZAbLN
p04mmjTY0LjsqvBIe7SZRqizmCehtu4FurVkcffdSLmznn1ozwR593EkE2pP3vPs4CZBKR5ZTfbU
nsdrdR6ttYpbBwTO6sxpM53+3Ka9G6+rT0vD00FUGnQM2LDyUectQKoCvBZUqPBtLMFaIJ/FWPMX
NTa34rCYLMuo0DeVx/n635wdMMZvavBfb9xR9A+jphSbR7n1Bcg5cM/GLc+r4i9t5DWHSzPqzXUv
ZaR0q4YHcpNpnilmX2imYJLEay/9ytXuULdzSdiyuEJipo7StR9DOINHeQnlQgSq74yochCByBA6
jxn4rIBHlulqROHvHSMrR1mRa1AloLdWzVI6TT3tdvng6psR+tzT1BDWMtZTGjjMIek6orbY2Qad
vbEQxj9agyfsFefAoTddFCybVoucbVVYG7wVm0dQL/9AsZYH9YncPgWha59oz7JKHfpjfb6xEhts
gqjN6A48CvYdLW5Ltc6t1IYMhwp3FmrSQO+kuynxXPVRdJI66GrVLzoyS3/MUEiGh6fx0vaR/qiy
0aRGBk1f/dFEi0TH/AgtNTb7fVh++DmpOCKmsgbWRBxkwOIMyWns0kY4zWUPqBHzto9MaIDsGjvW
10hcx0tuG02/YFD3OWUeyP+xNscrEFrUJcf6sjf34Xb56uhOtNOADT6RBW2mmRrEbYCYgxLc73zH
In+7pNr9kj+ZEaCnopTup1DXBoRg0vFgStM994ajLevE0N5B4DaFQGfbRKYjwv3uMNlmegf8PpTM
w7Z6KOtIO7RFw9aelxVfnM4AwfmY/mELUOn8o0XuDBBiBfHq384xW4D0CrplVA7Zgc4WbxkaR00R
YkOt2fIXavp4JZyaTVIY+F5DJEEQzZlGUcxw3Zx9yZhGaarZV3aF8WIxMEHPvvF31J3wzcwdSFSC
4Iiv8HxPJ+5BsP+ZZ1ttyAyKqu0iLPNse0M7WIVBfTDS+Bw5fXQGHsriIIf10+ibEaf17tJyEQD4
GACI8zLQKo5Z6k9ByHkWA2ShlNdN/4dnqehhabBWnrOZOt7NtF3aolQG1RIb0hEaECLcGN6oLxCs
gJBQDm0hGqAmbZoBYEFWgK+LBlCqsOpBWvKMMB9oWfrY2lGeCbiHTy4kdx+oICMSUARRSSoZBcHR
GAEdoObfOfWaL9aINYW4k7TZMwpilhRQKXmUPVf+MLVyTwI00gJ5AmqiYNlZFh7CZqid0sH0TlDW
scdFrvf1Tmfdl1JrkvjYD+0mbkV8nO2w9IcdltCAgJXgBCNn2sw2DHxoe9bbSq4HxoBpJPsqde8N
kPPddWkBpgvapU2YIDcIdgHwlqnheYD2mhBMR0XNQWtGu1fDFn+EOqW5nSYcaNrrfbLHDRicq0bz
EBaWD/UxzDZZ0kS350LjsbARY8a9aE0+82nQnsd+qXMBAN3aMnWDNUWPshcUCCLMjOZUBaOaulJy
nJs0Ohv/V75JFloHVVOD91B+aEQDfYKxyY2D7Qg7XWQW5wdq0x5t0l466UJLJNAjo9hd9VVqDkGO
tHs7RG0aoaPNTdqbDzObTGcxt2cXF9BQY0kj0wnREG0CcDssB3DNLqk5zUGzT5+PDk6eA4IGqDU6
NS70vRbdkLBTbWDhmQJ9vclYy07UB0YeDlGKGLJ+JsIwkH5OoGkFGftTLSYvsrU7e5wcyGtE7dXe
yK0TCrRBhDpPR3YyHOpNUHq4X4HEaAmAjrUisZlZMeZGioYG5r6iGoJ9qTfbuWt2vdKnCfqe77PS
ANSzH08M2ttxJYN70D6C04V2I7t/AoowOEjFDkNdtBljyH25ll+sbwbyVlhbJ9FQVDXPohn49EEL
xu+PWS6jZvvkNzKAjABeoFYOqvQg6pgWawDX9VWLgApgmnb6qRjsZ6SywjO1oMPSroISIExq5hZw
+fi3B1eg0aSfzN6oH9MWFsqTLJwK2e1f3amCi+zbxr92h75AQ+6ILAI4qY48SC04O12WfUI8rFnd
uDI8oKcjG8oVeK2V7jR2tVRHdZvS3sRa+t468XCkje8VqNSi3Zzb/XFqT1u9538IqDNvbi1/26ZO
M2yGo0TF3b/AabirqGlnCJzglmu4nJsC1b6uC/paBZH74+tTmPnV//0/+v8wjyWtVo4m4M+dvdd1
g2WbMIZ2M2TUmkXD6/ZYqQ3t1X182csqyKcuqZMVjp5taIgcnTxrFhbrXVTxKns38VCWqmvZyiJs
NOGaCeEsCPY8gZ8JSx3zJFxZmZUvPdts8I77bw6uqZULPAv8ldUOn6asHmX6mtCQYO2L293U2ceD
cVA2NEobK4H2GNl1WI7v5gGyRS35pwB1ls4iNB1r6XRFv+q94ScJC/RGJZccRHbAyCb9I17Npv4h
RGEv9Y+66B6VPQkI6EClXfUre15r7wFwQ6gfzvSTJnv9RHt25rJT0Kzdfkhvu8mAh267D1IJDVI4
+ppX38WG/eAL+Ri0oXOfV/Vlk/qDvrK5MFc+yvjsRQGt2p2vDRCgirJPKGUeV3neJFs96tDkpgcu
DA/68KWRfoL4t/FYR6BTDX1UJCOG9ALVbOs0u8alk2zJdkgCbZ9q1sVVDzwoSDgIlzcqvdZTJs22
V2nSoAiOcnHUx1UaLpSi3mWG+Uq2LaXiaJTaBkf5rG1U8ZpVPSJk5ELDkDCaJrSaCkqtNI1T8ley
0Jld7TXfvOOKpsxTfF20N28MRe81NwU1WV/uC4+vKkiTIkihfMluGv1ozm6zSZtBvfnKJah8B3zh
COKSDc1wc8ybJmuhFr4YwiDfgcrqIQuL5gkKOwbEeFm7KB3WPFVqgzgSNFVs1GdQkwYQNgTBZvBE
Til093aFIZBB53479SE8YC4Sc4z3ZK8JFLmJahpzyn6bYG1yNipmL8yxqr7G3DggASBRjsRQIZK5
zXefAdHUMGSafS56iIGF7T1i0vluDMJ8a4BFykOxTwgKayc60GI+Re7zzKTzRit9K2bjGXyFb/MY
FAzf6JVB48U4W/7GT1lqueY+IGKzRcl/fzLscACae5CbxkPBG/XNA0KNUtOpoW2LNwNvAfr8Sx8N
ND5Cg6WUeP7rEOjuQgkJswy5Kl7LaM1yb/wM0devdVV4P5oQnJbAiPzhmpD9gyBX+AxmuPusVTU8
TXUAAxKqtaddHTL1GsPmb5s0QCaBMqbmtClBjEl7cd8PyeJ304S1R+XH8227Q/X/GLwaQtYFfl4P
2fJnB4gHoS1AOGanb0ik9oAc9W2E7PoBLySdhjdQ20xBeJX5aYuVqSyhi+QuugTMJqAkB02PAwW0
1Kj2o+Uq7mmhcw9vKAqu9pcjj5pp8XLtQNFVe/7fPD6K/HINJfsRgIQvnNlJ9jlreFvFyyxDxf2i
ACF48yNjYKn4mog636PS3hL3v5yiunNqDWjhXntAPowlblEGCsCjqEeGlm5kMe+ztlnkEL4Bqoju
LE0GFUOwr7gSwdwlGEPb8A7PqxjJp8hCZf+LaYFzZpWBSqF6BzsgQNu5hYT+WxM2uvcYQmYiAdri
r1/zEOZl8ALd9DGRS/VT/zN2Vtw86gF0x0+Blatr6bZlmTcs9e1gCWlHTnVnj1otUdpZob7RX2mg
wQCSNcgCARSp+o3/YpkxkFo+AlDpwvCf7LHW0J9dkEf1KThBONa8V44SFQ/8PgZLqLP67dFqVi8N
7gSHDCgPFGyo+lxq54iTX9plyoJDocYHVapL9bpGAjkgdThkc32Uz0IewNEGG9RI9l6CoPuZukwQ
0CxTJSDw5wep7GhZQ/0qUnUtVNwC1u9gEceadnRiYT6nXhRuyyjuVjTqm2P+4PQmEsjWyYgk1D+T
HEXx2NhFe9mbmr0/bIbUKKAP9OeA+7E393khGBm0sNpXkcmO//xz/0puILjNIPQkDANQW8VyoN+s
7HhS4uUgAvsgAG4KIW1IZ8RdoZQAX8il2XihzFalVWou36tffXYYUylQ5lBbXP35r/0ES+P+DDxW
lOxjIFNSiCdHXvoCKahoOOmFL/THxIecKVQi6CTkgLwKMMdQ9IJGYe+GdKf5y/noMarQm8hJH2jp
5vh4OGVu6m3m5dwwQu7bUQF6Ve4194chckKdfZDmvQXFuVfPCSD3i8Uf6j1ALOjzON4MRZVvabQC
VdMiHQIlyNOOn//qlHKtW3ZBn+9IW8TjKNhDdWa+n4o1RaWhgla1G6rlBCLuMj6Va87tuuASdBP0
LUDlHPg1u3+1XT99Ml3un7OydxYoLrW/pFnsLegbMty6fOrK8TP1N2kiVgG4Zg6iSvNXtylQhORZ
X/RKfRjegR1ZNRkbl00uwlc3YOUhBHgGa0JMqw7HUj15auMgmA5H9jKBOC8dLvUgOvzPF+avDGbq
wrSATER+WxiImhrmDYMZyk1QbCi64i4MIht0G6msLev9z8sMrD6G9WC7VYzL09NbUG+QLNo/u3WG
q/DxFfgkrfemj9Ql/k9zZFEB1uuFkVdG/CkfkPh/9nw5PAOmFcXflPoEcnZDA8VX8HG5SqVMTeyD
O0j80Uh817h69DR9xE9fJtvYaBsXfJFloWTdAo4MYOc30EcosY5+Vf9c89m7uPOOrrkkuAHdw7SI
h/f9n110R3P/pgv3C6DXFCaBLNQ8NAVNhpsfwH6woFZXljuJS/o4xCw/aMBdbXjgJW/Ak+2sKMz+
MBAiXViOXz4CXg+LvEIQTmZv0N54HIOyeuyKsH0OebCj/xEXKhy48Y44oiLdbIZMB1uYGe+pieLh
Kye8Xu8gGqUt6CuMkHI7Jr9ubvqAUU13yE+ebvrJa+4rWXaafolAg1YblVtGFiCQZTa+UWsuwyRd
50AN4lXsjWScqWuq5SSvEQPUF3rGY5902sJpzvVooWpnRBhMtJo8x0lk3LECGgrITfnfxngyqDTD
WAZWKc8Brtd/NKDLYoQWkjm4/b3PyyeqUwOpzHBfj/kTxVVpTLWouu3DEos3hAH/P/0SdQR1vPkI
Jf/6X/4vGxDbMIQudMM0TUPcPGSyZAjqAWK/xwGwCnBKdHYiFLeg52pYSiJ2DK7+RaoDW5nvSxQa
B4LWr3/xQ5TJAfoGAKyfIw9llSy9Vob1Y59LEO2BkJMmspgxtt+QUfMHgATLmFdnJ2XRQ6s10IUb
BiMG3kz9u/1l/i5sDyCG1z/Xpg3FbdZ8suMcgjgRXwUFRKK7YXDPQMt+86KSfa5l7x6giZGDbRQ+
bgo2IDB6yjXZYmnsrXCEaDfNKFBtwsTYH8nXdY3PzPPY/cfhmGevDCwo7yZUQ5j3IwBRkb8mBANt
Epdb9y5wBgSamLoYv5hNnWRSdUvCPrSdArhOXwoQiuYiM8ty1RYQXDComrs0v9QtHlxRh/NHkol6
tUyDfggE1BZUKhtlkb4bdd9a0Sg026+nAJx+mqLRe5pCVxOHJrtMQT6sstk0BdXizmcRO/LnyDx/
PyciuVM8cMeSe+AHoJxF+cVp1OUJVlkmgJcfeUga4EG8/S8vV6x9HSDbDby2cKQnbwQ6rTIAtKEY
q0MWW4oCRTMRmFJJ3VCvOEjAa6E4XZCFKJH4kGFl0817dqujnPsxRESS8EeXekkTLy1H49XBLWW3
zIfaXeeVXubtEmLarf61EwDKjbwX5qcAghtAvP9uVjBGyjWlRhueoQzSdcojZVGrX5u1G11Ghcq4
zsaVNL+5THfu8FTL1jVjycb3XAQmNS8/VWb8SmABggiIJgKzNrTpqItF3sWeBmM3L05RHb7ipRKv
IMo2wzvFeZqMPqIzLHNFIgL4mgk+cSI94glgf5BieJ/krg2ZVdSkQfoKXFBdGbWTbeyOx8/liDBT
HPHxK5h0EAAzvZ/pUG46lrffvFYoqCFYBQDMRbEDuE3urAbgkarWmm2Kshr1XOJLzxqiL0Y6PGVl
7v2skvcgj9IfPZ6GC2FU0ecktKxV4rrj2UHufh9YtvaQSfOtLjT7jZVetGEhs7dg+LffErwcalkf
f/IjS/uXK+52Fe7oum1Ck09wC8FXxm8oxuIeVfpj5g/HKPeD8ZPjNJWzCSrLa9MlLlOpVRuLe6xa
0yrht9Z5AibEbS/idggXUYASoM82JAcgmvQ7T6d1nmUAVelGLyPUdNUgFsrAfUd98waqnMGOmeH3
uYv2NFagvqAE+RsqEz53/Sh+tK63wJmOUO8sqlUNYOT3Qervnl8HX3iPRXifWebzGDrxugJI+x6s
6CBAa/rkGNRFdByAuMb/lNcsi0q9QqvcVWJmDMUAebqiapB8aNnOQ3nFinJXpWqCAyhdUWaLRufm
73xpKjKm0dn4b31D1//xz/cWrt+8Xzs6iABt/J8ZtgldJvvm5hILozUALJfHDLDssjnbZoGv0E1l
NO4HFuErXGYxyjteEQ2uDLbASlm9T4MOQjFJhR4oIEAJVUYNQwzSrjLoGXsDQJcZ0N2p0ncC4CLA
ojjSmFreWn4GxdlV5JsoFti2BrBWcoHq+TF/QS5JR+yWLqnbswKqK5L3IXzlfdpqerZzEB7OY3A9
/O25xaPni2Ln+eC4W2stAxegVhcWR/7tl/OsMzBkvaZa3jUPvz3ZwmcgaVuDJyePj/9+ynocdO3n
wZdQ8QM3ihG8ygbEugAo/0cfIkyxkviexa21zr224lsfkuXy6IHu04L8PLhv9QVPslj7MaIk+Ism
xnxcTB8vrgEmY0s5lN9R7iG0n4Apuf6psjnEt6GRUbTZl+tPW3WOZx0bWQ8ZorWx1YkvuhG44i4N
ubWspe2x732OSOKrkYAyYe0jPWJciGmmbyPWzcHeNWY/RPfTrzhA1SsCnElqKzNpJIrSf/1BzXyw
7sBcCS8jk3uwU/nn3hEqpKnXnzQXaO6Y8+gbq/VdWRaNv4DI2MpxR+2PDKg/yLN6/mduaGzFmqq8
z6xC7obBcfYIE5WnxGMm8n7N+Nxj/bMA+0/81RxB5UczBQ2irl3u/xjzNFhYtXDwM4liZeC28sAg
xLaFlGF7SEB2dieCMN1YVSOevNjDwg5Y7XfH1lGfJ2pws2sPLeqYf7pJ+i0ImHgFAQ8qFtUU00WK
51p7iLV+2IIKQOHrVVhI4+XftOcaZ7IpQGW4pKpm0JKillAG1kbrO/lUlFvImPJHFIPJJwuLsn3M
6h7RLYwF/eCckz6OUfHnFp8DPQZbkDW0X/HZ70vctvBVui8ehH1xTxzMdVg57fchF189CHZ/QQ4h
XDqW351H6UbLIA3fpzhAXkEqJ+fx+yw5+mvX5VK18i3IZ5d5yXDP/XUPLGvgOOrzcunHOvauRtcI
cpcMmmFd9UQxd9XKEueqRWMUgcfNZW0qS4rAf/hVqoRHjZEfjRVo/Wd+H7N8+NEsucldkIIb/Rop
7+Fo61p/LDJEf8am4FOf7+TDseu0HMWtyua2jUL8jWsK8P4qQ9qQXZ6Ak8UcWpQLqgH13+owe9gz
u8+eIAQNrbUgqPA+7EDRELe3APyyY70rqI1LHQQ5afFA1kh9FcfQrP6gVuNH4SFiOttmqBM5gjEf
TyZ7hBiFSs9ZH5sKlddbZH9DxPlUGi8Zr0epr9GDfOUMVbiiUeqbJ6A9Pwbs0rGTcGuGUt/3Otgg
sJYIVxIKWHIBInfvaOEGc+yrAMADCTi2FduXASx4R5BiNQXbFEOpL2PXAPoAuP/9YORK7sxJIPxa
PAdK/CwxHP95tqC+VFlUsCB72uD59ts5IlQ/Idv30ij5JcOoVjZqKt9QHSE2HZDru0Lq8UvhZY9k
EEQAVvR6ye+zyHbuEHQOQQjFgm+lDkJDLPjf6OYIWeR836tzxbPV2yDViNg5mJbx8uUkK9T8tw94
6/i3Uc8H2/NgghOpTWJ5Bm3Rc1SW3dbVQ6RLo1o+AO5cLVE34HwrFHlzDDSxU2kVkJZD8Rz2/cW2
GAJx19cgiUlkD9oEhH1AKL/Tcl/7UZjmCfTTKPh262DVZ2K4rxgEe8CPU+64CymeWDl1yqnum50A
uvXJAqADP0iMOBOQHiyzxFtrJeDWEcA6SCRV3wJtfB9QwfpghFbx6GjmK3X7stOWHgIRnZ+yexB4
gXW4tB95pFmPNfghDmCi/04t6q96CbF4DTKODjIO4P+PvsQPTsqLLzw1R6T28RxJlJYgk/x7jqo9
CHWgphDwUeT5lJk3jGJllBVwwqMRwjlD0fPrPy+S3Ns1EucI/pkCaoLc1V12E/vzhAf4NdejY+1C
3T1ZIKQbggUGzJoyLtcQkmhFtPEgbNW6CzGAeuwb6BeqFuI0wpGNRa9jf5kEXFgQa1hIqLQ8jNLv
wcLrBYXfKx1ee9VoKG/KFwB1dRK0n0Fap+VCoEhWLJANY/be8eMYHO3ATwiwQOqhDjKZyGHaokNW
LFVfmu4MJxNEKcjEpqBNQHIACY7fnwvgINFbFCRgqwPH5cLUgjVoE50/rNiDUqNZ8c8M3GaIvsb9
g+EGxVYYADx6Y4sN8gVb+hC1mexwtwghCJxWLwhURodKB5cqOIGrFxuUo0co0rBFrJqoSNTupADI
3838+gVKo/0Z0YFXcnWgxfEAqB2U4GGqmUJ79PCOSo4NC5znrPteG0O4om+qwH/hkTaNUmqnPWAe
Ln11qtfxhkY0Ud9dvs8Gr7lguEJQvgn79AE5g3QbtL0G6in0zRsey4MB4qe7uevKVjTmuUy0L36q
uYtIglJjm9Y82ARx5C0kaGSwUMOyaSXNQft/7J3XctzYlqafCBHw5hbp6JKelKgbhCiVNrz3Tz/f
BqBTUpWmTldPdUd0x9xQSqQFsM0yv9mvdjzuqBrXFdtIHeKUmHhVJ06L9w49S+NaiVK/xcWh2f/B
nmd51iKH3yOV4N0HteaufybNOCMCW8Dm7mbFZ/Fw/Ckf3ZOjiu11ttc2B5Y82Ftjyvhwgk4BGQ1j
9vePARirnYFRHD1Rx/2B6tlOOMZ0u35qBbvTV6PcuGyDR7N1vVs16Tzoj3TcW3t4nOSjzEkhkIE0
A2CXDfHhh4O4gqI6zghcjoU5IrVZjYnkv967HFr+VIGJDlGMEcZfz+A/dhFdkhxSWtdlJkNdsv/Q
RRzSFpYthJdrJ8uU9jISJgiYIRfJ+GAvR2SQ+sdXVQAbpC+HOt79+NK/+8voazq6ijQdYow0SH6G
MsWRpGGhmn0lkJyt3tGPdfA3MdM+q/0W+TXsreVv+/11dgfAEr/IyVIuBM1Q69arw0QhpFje02AD
kP+WmBqL9c9vjBw1vZnsVGMW8CdZbOmW/2YFi08zlbST5DOsxN3RQwdOusgZ9wOg3Nsa1FiEGVuw
HsOj6yGLwgldaF6x/Inz2dsB1I2Pvx8bFLu8yAMxU3zyjPuk8jAhXn5mjTvRBSz51i+jAIWmf0kf
TUORTP7y2DRhpS1Po4v5/eDyTFUM43kIjcd/cy/+lA17DnrqNh1IzbUI0f94N5BwGCtPtNVVbpMT
wMCl24basMjK+bVrBotbI0Vwe6oEUxtZ1JOwMDDLW71r5zI9ZqYRqDWqWHky9DdZUFbI/Wp5jyrm
lSVUk6odhg9hd4nKYjS/hmphJ+epCFClRfY5LZp7a+7aNPBtPlVCGCZ6oO0+Cyapal4OFPBDJAJD
mXqndoZ58T4MkP5t9yvy3YmddH5NR3XBP3RguMM9LtEgGv02FDUvdzuFnHJX0OcnG4+1ySmTaxRD
s/Eh0jAoH8ioqwIcCZw8WQTvdT7Q0eg14ETSoUxf78K6j2aECIOqsacdLbiACTVn8iv7XPF4xezk
8ociXQkg26/71uZLLIWXUgkUuYXtO3wAeUpS4nl8WK9DE9seL6eIqjPoA2uW9YIicGd+bx2kAT+n
RTOjvUyVyKzeJ5HZzdHFf1C0/lAr9WSfmsxzhXcZVzPS9ygm6dW7qg4D5w3GYZiNoyXyOLxfL1bD
eiF/5VrgjztI8vExnQJ5qv2Qy99SjEZOzzItpKazUbUu919fPjbsDdYOokkrOYexjiS1mlvqFJ8C
5uWkIf9pZPNrnjkxl9TVEWvAFrvCUUW/iLTc4NQLc5AC3dHyQesVWN+0Mf7NMQPNpnmVjhbioLit
We/SsraUtyJWBm1XCqg07605xPOrYmnoW/pT0MjUquqiZaDmms6lgxmcI2gtnKg1j+wDjj2jN+h6
2k2e04h+jpF2RlKVtpI1e3vISQx4z7ZzIz+qQdZk2cExKZsbu7g2zfQ2rUwz+9x2auTs2lZBwBwG
eSnvrIhKTrmbkOBjrDSe5dzrtGsx6+zLOoi1Ayq0HqpMwHLK/hvUMbU+1QIrG8bcONh4DjWaPVof
webE/GBbYdbf4RBV08YKayG/wo3NmUunB7G8rHVeyLGsB7NjUC9A7ROggIW323lobA06rnSGn18G
3L/mV9et1fE3sw/EGPso11b2h5HP4dq1cz1/ac2xUV9LbNzEnVaFvY0pvAIY7NUxZwwp7ozVXQEE
bMJQUAq1nDFHykPtxQN3NZkYNuMT1u6HoZLDVneHjnOoTVeuIoMbTUx9p+oMxqpjObYGfqnEJzPw
nbqEE+aZgazss0+wFJySNLedaR8CS8v1AwvHLI3a5kKeNLuYLP6TBcsptiFSvMk2Zf3b1OKHdXB3
9sjETZbp26uNVYn93CMAWhz6VpWD0QjrcH4dQ2vSL9QKX9Fk1weDHJil0zNvEjuSwxNBdcY5EThG
SlA3oB1X+7IKrDK/V+tA5+XtKEzmK/tkQ4lIb7HgNvw+rZTgU+rU3cjOAo5XTrR8DKXs+Xqq60Bz
JzuZX8GjTtxI0pwZ4fZu4JN261SfUxhEH02jccaDty5daMKXhgIhStUSb79OHKpGc3juei8077cL
lKzzuY7TgEmbsOHz3Q7xcvUOuJRVpJLsQxBNWDXzC+zBVk+xoSrj85wPvX0C29pXe1TphfqKDV1Z
xPt2mCflgM28/H2aEFX7RERc1QcrFaYZ7vF7RlJvp9OHn19tKDvcLpe1gb15UivLSSHnU1hDyXnU
BCxPFZqlJ/YVM6F6n3W1mKxr0x7kQMiqLuUfzwVkUPjEUywwm3h/OyglC1otBtmsnJYx7BCcsQKB
zeNQpYVWeLaiwp7RkF/XTyRuXNazbCwsxiPKLSrTI0feNjJ9BFIZCdU6E4f18waLi1IbVBtekgCA
f+kH8RQUlj+GuqYyLEpFCvWvd+z7mF8WwwYqOjcbOayZUbEuoDqgiupdc1EBaPfsvXLkxm0ozUuG
ZQOobcQkdXTvYpZTE6szThoSEiO47+xlz1s3DxeALeduwHSo3re1Q7UY3e/IMEv3E5PUjNttjyRh
8bFus56BmleU8FOxA1vHWXmV4qBZV6F42SIIjDs8w1zrE9kIXtd2Cqom7eDURZhOPWC9I1eZcI41
TkhrZ0hJSd31PDCsRgZrwzQ3LAp9nsjXGzST5QqQkohGu3ytkwsi7/Zyu0GqSu+BmtechnP0GDdT
HOb+tvuZTksUOJDoMUdLpZabUVIg8j2AyzDlvj/Nhhwa+NWAqTgbRB+2c0lfSm5R7brelFo6cPqd
NU2jckD0z1KLC01vK/rZNHwoYX0sg85jrKS6M/HP9kjLTXlwXL99DYyztecookzlpiS65zCOEuTD
OLmgy1lAuS5olIC2TuWbQfBl2jlWXJyPKztkEUxK9Po+1banhh8EZsW53yVGofyWxraLF51cbNK0
l9dscoKcs8DyZWaf1GLk26LdgDHP+KATRI0PedwJPrFH8GR+3a6+l5EgYoBcDzA/dujy5glrt50I
pdiZ4TRw7xoTNxzqVOUgN5vWZTHAxm7KAgG8P6Sx2xw6VUVE9NCmmYyZ1mHrGZP8ti1A2KIAFN/H
NrmMKr1T3N3Ancm9nYC8R51OJ0JW5mNaF/L+SkchYpsVobjFk9tAB80quksNz3NuE2buclDnuIeR
k6xQhNTKJoagm4QWr/CURn4gYaXc0LesoFtjrdx1Rg7quiG3H28AZEB4t8Yd6RK9WrluEX/lZSyX
XyNuOwbM3Njh+NQ2aYzNeRQGsqdTqwjRMrcB0HGrY81qOfvSEFm4T3uubrTzVl8Pc/tEwkY+ke1e
vi0LW41/UpZ++TbEp6p3N9XlpFEBI8rb0ICwQqF4IWl6OorPD/QtuP3hujqtMVW9Ro3o3srVwlrX
Q7Hu/xiaMvtqe/pX3pbNWG61hC0Dpo/2Gqfq60K0BrxKLWwR7fpQw6ERZeC55kqy9luWc4keBhyn
Y6S4QeOd19HcCU3CPuJ1zsWemtgUXoIeZSSCGhsi36Xb0r6NjpEa2OZ7tt7swo6YCnT/rL6/8cKK
O2/Yast3Gb0QTf8ciD63CrqOOIK8pq4DkuBEZtCzl69rihIv7XyJzOVagXjFWvQQc031dzrlBNm7
3sxjBufUWNiFHiMa2h5c6saUQyTLWxlrxy1eK6xShB2M9KpJraq4V4fI0Eyotpq8r3YSybuwXqRt
jmmNmOtu70pMuH25oWIUgaYtJuNYQ4W2X8X9AsVm80xy1KtZjIbdpBpyHezYpeWynBJ8sclEGrAa
35mw/m5Zp5YfvQW1yajIsajpndyOt4vsgtVg5LBxF5W5K7WMoXnb9Ja8ellQ5617IDcZi3JvRqlo
4jeZ1/5HUjU3VeWGHM2IoDQ7omZL+bwGNNm6tq8bq1KDOLjuHAtxMb9IBmFjOTe2BH7k4cspxTJJ
NynstEP4bShQ7EAdcb2cRhjIc2/dfsm5/uEkb8sD1yj//ynVK5cBStlYxtGhihY1Tdy/lfeZeksc
bQXagMbZfzT5w9JeTn0mmlzgtxwQjSCJqYqzQia5SQf4hZTrH8oIOws5j+zQdaPcm3P0tvn+skpG
1OL+4cRwXcliu5J7xr9JD7f4Ksy8CpuBv8gS6YrKkRSjOynH7n8sWey9VjUeHGjSyT51oyJ/3TLG
LUj/Hjsu2WKTTTPqGnPSTDd/lTJu+xhGUrFUbCfiLqXnMEac/5U5Yxq1dDAdO0eI2IHnwwINNooQ
L19ChbV+8k/kjY7I2KLmpC3bgx6JwkLouR4n6GLC6AR65+RD2f7HHFK0dT5AGkmc6eYXmaRquBEe
wO6oOURiMp/UOlU7lTV4FOfy36eT1mRGr+FcBe3fSSebMRDJvJ86/L8L/5eJpFpi4aEfplTT/4lE
EscCU7ssq6wsmt1/UToZlF6Mzo1bRFGw25LKJNDYO79Hw//5pHLN+9f60c9JZYA3m7NTK9eJ7N1/
S2oZTXBNPkeNZ3Yff8ovhTIzOiPhTOwuf5FZ6qo2hTEstqQIjv8t+eVaH4jWuPZ/SX6JuqYBeDat
zfr5P5dk1nlazeoDnbS8uapdQ1Z+t2R+zTvX2sPQqMBG/4fnnpMC7BwHQCxKTMK+v5uC6rVVFu4p
gcdbOoe/ykSbpCJw8yJjar/+/3T0f146qpdup1KrcOeqOcbWFOd3I3TC/PpXmamJ6Qa7JdSbHq+w
ekRd+n9/lqou3QRF9LK0s1biIq1L4/OWsOLmxTYQrDXTCpec4MWZCiiC1lom3VLYwjRlDIrGnjSO
3Ooya2doS+5/mdBapSWLiFsp9Ke89nvRdq2Srukt1GUKaNuOj1mTDOJ/ynUl/5Cge/tYqJpVBdDm
h8R3K5yFa1QL31Gmj3R6SN7/ZhbslIiWUR3qhDBet1x4qykqgjro+88ZcRGooqGpCTrxtUkiWVxp
6ctWze4fyY639A/SYiWTwX8kSd7qPFvV55e5cgE2dDT2aNd4XPZfpswWYyuZcFZeGlqd28iCzL9N
oN3KreoL8JKud4lPvdY+Gim4k6+Z7dD0x9Oof5x0cynPYbJ+rjFtDx9FXZaJvybYZt6nzqsqcTrn
Sm3i/qGPTLrcDj2e5vCrjLt2Ay2/Qh8OzDnQGuzs92GI78Iu7tpiSOh+dpFbIWzRQE3w58A2ggP9
GyW9+TkhD3XFIpQPszJ4gZA2iqft5gisvtBbp1tlwcK3OwUw6Z+asXMaoBOVJXpX4ef9Y0uWhui3
AVUGa1+GJCdPeZgkJVCxqM/mi61DG+eArT7SNHXfty7tQEUofALXtIg7yV5dmQwTNMVB76DF4Bpu
Y361VMTW5m3Z2Fl9csakVO5yDQ8juGNBhmNw3qjz92YuE69NTyBTWsv2A/SsPs1iyPJdMfPg2dCo
Ht7UytwOFJwgVPmuNkQ+/MXKdzy7S562MkAVFUZ0MlxrSG/WWoASV0F9VsAVKleRBQxj7QbXmtm7
fgrOoPoW5U4cvSTC+7K1hUNTQKyYpsCOJ38tEsAVne1nZ5oz3/YQ8NZsc+Y+9aQflLOXjnFdjY19
N2NM351UXPO8T/VoqPHt1jvWukbpfTOujBGjvp5mX/1UqhIj7KeTrZSnjJQmvNWysL9GLS8YXrba
Ql1k0g8ozbEY2goMGET25mcLIvhftJ1LLH7iC0pWuvuVQoeqn4pkxsGQIsnSgW5S1Su/KXkxuFsb
2itUtdpPufA7irb1zZpQbOWHvBSh9zxrpld+jU1ZovPduUzyG8PMetLuiPr+44/lCEUJvK7jGgdZ
fdVNCiUoFNm+pPM838HERWy1dSmiHaDUdlScf2pkT71T74TW1fnTVqyeTARKxt4GMD3ZlcE/YTLf
bM1t+nVTdTaYvpCXZpHpl2u9ex2GkVFOg9iNM7ivfVpXdXATdWmXoS9lNFNzgPIaWFdFZhdHFwm7
5vbHJnik5Km+x6Qau0/pMh1dfS94zFGQXiqZ41Db+FVzvM4m7SIHSDedYnr22F3WBS1Vf4ITDYZs
2zBGBxnbACJPjOR1pGR3/9f2eRfqyBLEEa0iX8xmoO+GudPDq87pW8zUcpqMzx2eE5bfK5aNksfS
zPypTtKvLtujYij1h1Qvu+qqK4T2rqbSM3CnF/CpM/wad7BttRSvT6B/tYY+m6GmV1NaxcUZUuuN
mgTGbTaPY3wYi0TkI/LLQXwZg3tF4qLKlcCBsEpVpTXV4QHMsQM0Cl4F6q4a5n2O6mNUqvT3W8fU
xpn3leXZ6z6X6YCGZkBH/8UTyG+UuxjubHhlIDUdvUKhKrsP8dgZ7k0BbNMH5i17OChjysqqpofo
SlZDlcb51runnN8eUTqqkq+Zm0h8Q9p09Z1CdcmkrvFDLYbSt8r80sZcu18X0dSuNeWkJ0NqPAXw
oD1IMl3fP0aW2TzxzkxBWdMEYqRwGBPGBp1g1wcAa8UPqJPunFaltVw0pjZWQEyWdr9wAjYr19L1
4c0aS7d9K3G4iw9b438t4KSG7UIOHua0/4AGAO0EEAwFYldVFbz8WMMRcTbPZxGhZrv1uJvIVcM3
FTpQtlv7wGtpoHJjWo85S2FB3ypq90sdJ7DimjrOhgso2Ffts64ZAarQaRKqGiqMvYLLuG8i1RaG
OzuHNcUalA8unKBMVZ1z4HRFf63TJgiueszXKXCVjQu1WtcxZVWp0nu1bw7oAdwBhwurt3hEfeuu
KqFGOVDbO+Q4sXtNyvSrFirpbRdAMkHVEKrLdQ/TrflazZWO2+oKx7EVs5asPtfs5sNWIMKWnM/o
jCIJXhH8RtG1RGKr+ZSiHxRc0QxLwsLHh6kMnAdnLmPkZMIAP74VfVCCEuk/Bk2ZOW8iFmm234AI
DqBU5Q62ZdV99P6ERmiBtXU7rUu6/qqomWpXwL+DarchE2i6wdwvMRBoqdQuZaUo1l6QW8jVDu2a
bgwvzKhRgv2aBG7dKEgk1Tcda0jvTNO0LPZZH1bqc61MFVK902T6qhMHA0LeC4hB9KEMWHQCxuqx
78pYxUMwrdPga4fCG+Y4Q1a13Q09PDu7r2HI5Uct8lzrYUM4UPREPJa72yKTrieedcV1LZCTg2mS
oA/5Y3Vq6vTGtxs0/r5ZRtdGT6miiOoDAHcn+mZqjhcdrLooP1Z6bRBPRFV2Z2tZnF3+CIuYbb2J
dwi/euklJbzKfpsiyFNXGQPBOgCmT0suahY2p3bBRc2U85H5mzz3Yd2L5jkJpn1qlWqzL3Urdn8b
dRe+MeoYU1kenDJom50o49HFMTpEmP86KJ/XslfrDGZydpqPHvq71YNRQ0zYa05blb8pHorbT3k0
t+mxB0SllH7BTb2pMOswb5ilvRZhEIDrKDXjFiu0XZzaiKHs/jb6InWsMkUpEMGJg4GwcOwPSTDY
t7kDLP/FKEyQZ25nx8p7Cp01fFhrZkE6jOnOFIWB3onsJR/wLFa0O11WE0rfLmI0h+yI5tmFmyIB
tc8cHGFf1CxwMxaw6CWMUZe4CK2uLt917CXn+7W6xlxMHQlqmVg3tWBI37izc3UwgJ8LgIEZ/LrX
psy76w3MoWhqnB8tjQzotnGkAbhTziCiMVYbD1pW1sqnLPLS+dRHXT3frd2omXU2fFKmmY4fciRB
QEcsbk19N5rO9CxgCk8T+gmRuPkR+6GbRon1HwVqyuaJcBLrpsWGGql3OOgmJtqQTI8/F+sixTSu
1TGrydDnfta6i7RuhPO1QGQSp+JR11UY3xIbMtqIsTzAHzHSk8Aq9EIJ4+SUlg4ITOcHqIjuxvYt
MpwSALLhRVBMdkEPx6UVxZcbaiRMzfYcY9HS3xZ97b3/hB+Jk05Jjqko5+H8E4jE0RIR4Gyld47v
1WgMHJSKXeLQ0MkegEUUzhBdbOCSWa3ZgrAE6irk/a32+ieYiZuiHXHSYA19/Y41CZVnIRAyeimK
ys0PmD7Z5tkQxbcZPbUo64xyKw52bWird53ZdsrsrziUGTvZ8ABarwCnmFuucr1CUhrdSeOnzkCb
Q9mxOvSX8BXaudpNcydGWhwTPkpwCbiAn9QcQsuTHc9m+NaXtqu9dfCKDM/XLNHZB4zH+7DbC6GY
yrs1A9X5vBYaYQ7rruED9DDKD0qWu9Dk0zE0kUJewC4/FB3nwJShR5eNSMckbpCdNEAxruazvNYE
95lxKfI86D9NtDHqDeY4l+AQzmVgqSL1UyDCym2nJ9WTHUAmxXUdCbsIyKYzmmL/E0IGK5MOpQ7d
zdz3FlGBSurpzynLDdC7PNkrIWoLn/okC4wPgdUHwUGzK1N/1McBWUKr1DDhjk0vhGiMdlGv+i7G
1p8wuBiVkxLnprheITUCWmdzoaK+4Dp4gcNd2XWoMhe0wapcvdftODE+g+aL4sRPcmNAI8zG2N7H
gjmvEn8D37CMjemnce7H9vQTAsdRdUTNgjKfqw8mmNjh1GC0Nj6PuReEnwy3VF82PE5rqbW4LPEB
UyMfSUlD3GGEaOAvjucnBuRTo9bEYPE0GN3HvmvV+VIh2DGuPcfAgTUnM8+/uDnj7UNoh+5NMs5j
NvhhGXH6/jAUQJH9DdHDvtB5N8JpNferMPsMn2gdiX79BNAqzvtdZ7da7ztwTrVzJWOoD01IDwXx
d1aPKmEXRYbsqBmFk19FMBLKGMseY0h3ANGkALHZl4p7mdt98Gy6udsfwK5pfUoH3XPuhngS1ehX
htJMF2uB1oRz1t9qBLEIYS5welEkSv4ZnfoccFEV4XTH0tTNj5oy989TVgfaxVQbrv0hnzN2awte
Ky58P8KJkDzw+p0Ds8TqdrU21zWWgc04+n+GFsX8dOXCpPgw0Cn5JcDIhcNAlw+BgOFVcwe0vDas
0ejm6TNMBiITXIPKXImX+Di5mhXYKZ9/BB/p6lgAhGgyfaR0ALtdZEenUkBvaokplF1UB2oH0gQb
eIoxgWHcb5ikcp6KXEp2BCVi8lkjusLHCWwwD+bE/PbHAFOz2xbMzvAaFbMS+cmUYN++s5OHVgsU
72ZDLjlWNWr3o1BV+xsAlp5soUfJGX6QZ0/ztQGkxil33hhmYDPMfoTXJ+pOa37TpiwMn9E5M8TO
TGZsWDQYMuVt7pW9qPauMFAQww+iQzmLxScL8LzojU7fJcjj5icML+Kiw2MxDqEkUurJIr/pEZE1
d2kB/TQCY55iURfa2dV3KNScdOroN7VjDMdEE2X64DUM789QCOYJSPACjlI6J9SxNyhTKjsbRCoH
8GELHzscWz+vQKmhH2qKQmZbFe3kSy/35p42eqFOEg2nBHizC+ump1j1kiqVjMRp5irle50FzuVo
u3APgRdX4x6L8IxUGfqPhdH9Cq6q0OtMI1aqhIzT36ptVso8OcWOPSnf2PWJorKm9AzWPfyZTyHt
YjriwSQNETbk1VbqzmYFhqZlW+OXP9e7vZzTlnqZbWX7lkcaaOw8t+/fgqZWHhOESGBve25SKAaF
FFkNr9R64GJP+aQgyz8YelkfqUElp7UyHoTdnL1CS82Hb1z9tvvEEq0//QzkCsCXdkfdaJ1swKEo
0wVKmxLUlada0V1nYz+KN3yOs/rVq9PIO9EDz0p4qQAgX6MKF3Pw12M5TBdRWM3lBXgzrfoGqZyn
MATovNce62j7avbiefqQZYgen1KC2RB4sjtap18hwshWw+wOYT97/A1l5LTBl5ax+LqWIISadiky
6EbqXa4IsTgiZ9SwVUSeaYWJ8cNykxoJ1fBjPYsO7v4ATu6CwMmAwWnZedN9FuYYVHuntNP4t8RF
lAt88h8RZEpp5SaiT7alqccxqK9+gSUri4hoL3KHeP9Tqb51khTgY5ufSaYr87QV7QO3RX0iFEmD
A/Rauh+VgkgfYp6lnNYCfo1ucDju9AyrhK61AfodjCCBlBsoena1FfSHuZYeT3aTht2uIY1TkG5y
qs+iyKrqmRlg49md0gL+juGDkzHbTwm9SI+ymjomfLaL6MhsNl83FNtsmdRGdlmJaeT30n9pl9EX
I2Jvqw8rrs2GlaTeTuGQ9xIuJyEpPzYB1LYNG8qJtmGdtk4AVoJdckpqwLO7uYLGipiZYFrsW0WF
u8Cqo0YxAkiYs9+LDhZ65FsA6Wrg1bKvn41eKCtrZfjaJpk73q9Qua1jgBb9GF+YXqI5tzOJePrc
5kMU31VOOF4oChi7q7WBkAuRik+KMrbGY94lF0GcgaQfSFsPlB96q/M9h2LmgTqQCIddpWjNpxVl
V3lpzcJusS0WJ8uecacIElt4JsG+3n/ZGg6kc8WhbVEGeJoDIyWsyEpV60DqLXjmIEXp5DCaOGZc
lRSowvOo26X24MZoOu6yoNMhSNaeheXjDx0JDeWLAMZrmWLdo6ZGMxybSK+55gCXe/2+1XVXP/8K
wBeOc+ViAusYkeMTa+MmpuoI1Sk+mF+3YycZaBeREeDz/ZI1IVV81p9F9Wp0oXV8ba1SN+42kF+J
DpyDd0aEEaBjBN6IPJBBPX3XQ/M6bAu0a7cBIku/AACiv5ccxgQALooUSyU570RYHFlzxW7DA0Ir
Y1EDPZfk+vWGCszhGFj4w8GE0J7yOIs7He5bGiS3Sq5q5cu2KKcQDCb0bBPYRxgZ9s5blXqae0vJ
Y6ie41DvxCfXysyGM0iLKP8YuMpYfSXwGdzn1hpr8ejGiTbvSqucqNMM/VTV5227zBoNxegenRes
dgxUh7M9jiyGh9T70jkJbdwqfRSirKhfJC3+BEB0M+tAWWw4N1FsvKBoI/zlYZvp2L/WivANG63e
FizpS66y7yeBO+xrGwU7/DPCc+q2O73qsms3r8Pzckiohlj/txyzM+VRTUb3gVDCO03Sd7a2OuVV
V6d2D7QyvFweKo5KsGtO8e3yMC0gC3lu/VxRwMAd3r4gvlQQiFRVWicwcpeHbvRFFaN5YYY1gV4j
+mc7LtW7ooxuJgf8KrWv/hnG5y4KO+VheYHoy4a8q+qvlyeZRfkhTtvxuDw7a4l2aWqA3Zpc8RcH
5nLEta3ug/S4WC87gZ2jhAuJeHkW8YyrqEzrR8FO+GTmzoEOI87PmCEhVYdcWBvHxnWY6mgjaK2+
bzmVKy+y7Gfs8m6alCi6yguqz3bPcVexngnX1uP4Jn+NB9Brhmc1h0VdtTbt8Kn+EKe1/bgorRpZ
MB/6wDhqVWfgMZ+Gb+xCr8I29Iekz8P7sCDNTCdDvBV5heOPKrBAlC9T2NN1ovAPTR9p12Wta7vl
7ShfhUCx6+hsD1364mTNUcMQE/khRVzgIBAeM5o2N+ZgkoArWXABTBUFZVQE7lfRNQ1DJ3cqs6vV
Sn7uWDIBzceYFXjlaUqH6aObmA+srtGjOgn9XmnHT8thcxr7I2jZ6kTaMH3sM/vBiET0OMlXhd34
aZBvdjKzPy6f1YXTKfAE3GfXCU5sN+ZOEV3/FIb80ds9oH7lcXmAnFO6N4e+Pi0PSQJylFK7l4wF
5ilwwv5p7JTPw2C0yAvzqNPUg2VH+NxOMTpM0gahKiOcaWLtcXnkSfcCZuq+Rxv+AdHX7Fn1ikWB
ZL5cnmzxsz1NA8SByJ1u2UGxyVJIi64Ke3gNZjywvOVYgYsMP8O9WV+SRUaxH9twOqTj7Jyg4Lg7
LgmmmxoqkMt46drk7Dq58WzL49O/jltadFZAVD7XUrYKdtExD7x8P0pV0qGOfiu8OMF3NVduvcYc
ocE0zpupxuibmK5y09IrfXKj5p5d03mLAq085HXQXWb0Cj9O5cvyMVFceCfFsMfj8lDgeWmymL3Q
s0uuE8ekcjNBr6Rij+aINOYy2r7f7LfioPKOg5d/WZ5Y/mRDNLS+aMuQlsSC825Fq11qXVgdyjSc
wC5r2rMBReoiIgKnXVdoz24Tqme98N6WR+botU9h+RKhQ9fJaX6T24p+t7zRAgjtp3mFX698o5lZ
9b6e+x1ZtH5QSQUfy7FuHzVbnOtaUc/LIdUW402uFs/Lc8uhmlTgsLzJs6t9h1f7q5iIxVH74ZtE
Ht2VOt6XtZzMyxNOIYy7CR/wO5XM+4cndPkORcn+9I7fn6jlRyW9N31q4nIj3haIy1Luz9yXtc45
oViyQ1rji6EGzWsVTNnBpoKOI3AtrhEKRTaZRYi7meCynJbhV0f5bdSK4LcQMVI8Fbf3GIWozyg6
C/QHapNCW8N7LFfFzs38/T1Jm3zpQUVcDQHqi63rtlI1AmioW9sPDJaOtjDuu60bXuvoPn/4/RVm
KewHNQr++Irawp1UdqZpdwiiJyu5mWwd65TZjVGbLASNNIuKxrFr2PgdbXpSbFW7S0SFZ6xdQ6Pr
LPWtEQ0LVVcO5wnlkiecnO6VPtfeclwIDvZoKBeEgdqbt1fzcnzTFSO+dLW2ly0F9Q1xlAevMsTT
gInngEPEMaU+fUwmz4Yex72tHMv4aqfn5bKlTUpuh9DGS+aF/SEYRjRWQrW9Rgh4P43TRS0llhdd
v17Dm52aywEghHW/HMKzpNjLsvhpEfczEH+7nhwj9a1B+4LJPN6sKFr5xjwgBFgYF6ONqjbJifWk
ahBjHXT5LpaHYaA5l2o/XFgeRs3yKi3XzqJyBPFrypKbwNS5gGOTgmigvnBs27nhl8gO/uL2vUie
KsGjFgTDM9VIFIiMJ72btgdR/RQMtE6DheDyY4M/IvGGGKxrvtUBnUiklHNd0KET5itImfHW7qlP
LYcdPc1OhEHZcTCGkd9LV8mge6H7GdzefWLG8R7m3HRryj/L/5Y/rTndD4nnXf5+aPlfiLv3VS2i
q9+P12WdXMI56S60wNJQeUDpJgr15xaO6PP/oezLlhzVgW2/iAhmwattPA9l19j9QlR372ZGTELA
19+lpLpdu84+ce99UaCUhGswIpW5ci2hyWJnMV+s9S7tv6UuSnnUhLY0cKqCqPURApf8AYUhS2Q3
8aJHquZRFlIELQcLbSPCAWVnLIF4ci6Pft/oa5d3/Fq3mrYcq9B9qfMK8t4c5LVTN22ytC1RH2Rk
C88u0t9Rrr1oddJ+s/M0RwkBH071OITrQfkjSQa5eHCDalvEIPsnhFKTjdQyZ0WjTo4XK1AIYL1U
o5lW+zfkfxY02Kv1qKF/6BFPPQ+ASSwjFMxsBXanU5Y7h7xvsttoa+nN1sZmU7cTNkzVnQc8BBlp
AdmoMSeQ2YFw9Uy9L5iLHqIMYK6M6qfcsDcxym/fQuQBtqzkdRDn2fhmG90/3HlF4Wb46JWuHxT6
aBzBHRXuwZmhDlWGczWLHgzonOO8UgqI5Er7t5FbK9EU8U/p1jp4QSN7byTuTweUoI/sBwfJwiNd
+xGCe54fFzumhvpkkLuk4xEKMtCtpC6WutCGDYIb4FVgkD2uKpDQDAgUypXdCLmF3BNIvUuO82+V
xIuyLj+uEtgkql9BsZ9Wq5Gu7vP+PZrgWLSw477dsLq1t12uXXIbBHX3JhvL+AQdi+ikZ5O1a5iz
jYqJBUnTIHMHZoJzJXSObxYausqs4vNoAsDQ+T6vD1sWtBZ+Liho25N/AqtbJhcZkJSQVJ54u0qG
GF6zy04K0IK0fPM6ONOT1en8EeyP4SGD04fqN7xDQOjzpEu8CybE5A55YQBwpfUpxCgZSJVNpfru
5Ah/1dNBGtBhDFQXSs5/ughPzl2Sepd4ei5Aw/RBxOPvDuqLN8AIWRDX/nPV5tAoIdunqx5h8QF8
yBq85isxZkfR+E3vWXygHtkt2c+mOwBHgjfmakVjt50q5AtmxndhQcYmGaHTLtQwIjzN9ZONWOBp
Dc2hW3hJNe4QwrfXdQq9xT7i43e/RqDfAtfCBUiieOviBLwCisU+FGCuUFupRlspXYK0IDsK9ZoC
N8XQLqhfoYJhUSI/0o5atGej1J79lm/JQ3PAcKIUwaO9HPxPdpTcf7Z7cbml/9J9vu+g/BhHQSc2
24ulmigcvrVeLXfS7mUcNJ3+TahuWzftxUxy8KYruinTYCnofLrooSnN7IqcwnsPsMY36AvkQZNH
zU7B/L7p7Vrm+gS6gqLYexrAWYOapavVH4AlcrJHfGmQ226dC+d4S7qI3JNPjto8b4OtXguo+x/T
aLllgc1H77Uw4LWRPQAa+p64lbXQG5y7dLDaPOcIdSwICGWqLo3OuCin+9ylUZoMRW6gptQ7i7oy
bLpliP/ikrzvtG2tAF9N8NgqZ3xCVvNA3jd1uV4kT+6uIgkyDzzyUBkp/EMegfKLsFdJbTgHA0RV
h0k11KWmKmuIa43+FHwZoFGy0TKk/fu/0K1KBwwR8JNTBDnlCZTZcSAj2z7FFTIB9NAhGHwhbJeG
LAPzVdF+Ac+X6N/r0TnZSZreojqybq4Lxu+0sl574Kn2SiZjRbMctahK64fPbCSZ7o1rY5rKUwXW
vqBKUvMJojvdQgcc5qeI86WLN/ZvC5o6yM0P31RCcDm0QLPE3ThsWqGJ/Tjw98msnK3ObHsJ9Gzx
0x+Prj4mP2pAUKFe7DpHNiTV+T6hhcJAKtMfCNj9a4KZ3QYkJRe275eHMuXlU5z1F/rO61YpVv9h
N5BWXuHryQ9IRRY0n54pQ2vFCqHZ8E9CGPSZyVFq8pC6DJGH2haQxUTXynl8Qpi1uRI/5V/TpERM
Mqf1zzPwQBQCgsQgC8G3aAp/KEgcQmLur66vOqgxCf4oNE1uRuGKHQLN5fZfULnOsJ195ZXjWc9R
Vg1yU7kG2NE83L0U8m8ynAB3hcFf7vbOwoGQupBPMZdwVfKA7lSyvMabRuVB1a7mTT2c13bkwbzJ
qe3ubpt3Q/fvHNrpaOJXG5znrQnC7QWHjMZuqrX3eeNX30H6NkK8m4PC0Jvt9y/oXzvt+/QGoCat
ub4JrUcQ50zL3vPTHx1ccdaa7i9nBPKxHib/MXIR8AeYC1Bc17QvISQQEP+qdk7vWA9FU7WrEkX8
D0jqwlNAcdYB4X17D6UEDWf0MbugWiMKuKjbp9xC8hzUAt33jpvXJlGHBsP58LsgUX4Qdp/+IPRh
HEv2PEz5yxDaOqoRgU8z1PYSdxZy7k0IOWa1vVCXRskHvndJLqBN/Y/J/19r73emD7qvjf/9Y9Dn
4k/onWcHW4J3aAPNO0hqDPrwTFccTFnP+sRxHlBXX0ZxmBdPrVh/4XC3zaE8TeH2i3nmgB+U5is0
84YV8b37Zl0eFN6yBe8lEJ8gs6pFdZ2c0XlqXeA+wbUzHAFndZ7SyXVRMDfpW+oyr8Q7ZKiGgCb7
fWTvbOSawcWDtYYs/FPe4QWjel1aerc8BNWrqyHDm0mxRkU+wlFEV+SyJ9ICJx1xuvJy973q7XxP
PWqQoNaCrNZAV6DkxsnmWtl4KrRk3fa6s4eshLMsnHZYRcorLZjlLsAExE+a2yYvEj9Z7w3jmwN6
qV2euav5rz5G/rUdpXu0KhfxNnU1dxlz92AWWH6x/9fckncRcGosgQL2n/V0lfsn24WfAGLETW3I
7MEKm3alO3H5AnpSSHmiPP9n3lVrEAgha9iJZMUgSfaLI6yLp9TMXtNai1aOX/oPAI/GoORpTTho
VnKge3o9aCJa5LWPZZjJZeki0Dd4wtwZSi0VdMLTI3QlkRVVj6RhISFvcnkt/ClcOp1xYKzsz3bt
x4+mWVXbhKngJGggAMqzFzMwVour+tnP3F3TR+UV2WPzWSr+xsQorq2KBUvDnsdEAcGjpIvksgNB
TJC7TnGYItu8uq5VLoiEtPG9X5rsw5vVRtWeMQkaEa+r3jUI0Ct6U1DPIMvA8qvFO2N+YIvJh5KD
6tJjRd1xRF0qPbD3Lj2wAOp5Kz0GQpan/oKrvRM4jeZaJ+41hI7pkXpkx9vvKoYxPlLvr8nIqvjY
qTU0Vc2ihYjnVpfGSJ6FZvTLIWW1cwIdUbpJsOcsPoiyENzWlxFydEdNj87drEOkumBjO99/mhCp
ni8mHoJzUQP5F8hJzZVELvdI2tqdhXTaIuwTN+giAGTvuty5yWMLL5tphTiUI+fb223VXgG2Dqao
l+f7L6tMjZsOZ8Nr8XJUXVp0/0WB4ZtNsfpz15oOlSUoruPgab3iheKvVFB1S92+xF+Bte5DmHXJ
U+XlazKD6SE5oHo7FZfONVb4mbPbBOjMbcQOvIUgAOCyykZNDsTfUkAidX23ATj2kIBi/0iryjjl
F2NAeAhfZUWFYmrLAdmXTaHwZf7oQLtDi1RcEBKYREQH3HUnn6y0QZxtKBWBRAt3x9JsYHYRsQZL
YfOtSx8ootYMhTObC2Aov0kxm2m2b6w9IqLTgXtNDONXqwRJRdXCLWjagwZC9neIl/qI+o3DY+i1
+N8g0nACEDXe+zwpAPZ0J6T29H5lV3r/0iqBBIJpm3r2W4MW1nlUfGFZH7JNzYTDVpGm6TtTeo9z
F2CnHKhc/cnj/nT1m2wprdiZD8M2y0AYF9X+fj4bG9KHH+5Ax1sdhh0zi1ZznAdnoTWdqgwkp7du
jT+IS76Rm08ffZNkjeKy+ejryjNCyN9C9YCIt41uO4upAslw7TvpjZpQT0G7M+mXuaf5+rGN7Sv1
2JRnt04i3jyAM2x1t1ngFlrU+GbnIIRdJ2k3nqmZJFg66arPTiWwzacEQEBzQSazNqAA40dAm6gF
97mTkYznvkI+pFS3uwPZi6wNz41phueyzIdjCinWSvXI/qlpq/fUrqPdJ5NaWcSlHrAEoiI0kGWj
u+6d2tj6LEHytoLfYgCa9+j1vHkcEpCQVTXIxXAme7QSnPNCRCQDGgRqKX0YdS0oJOrzl5B5QplY
ayU7GjVq4KYQ8oDz8vd2hRe+mAME0lx1c019oALf87r018xMdECtmb6q465hSPra2eHeWFqcf3S/
DI+RO/GFFvaQgE94y5Z0J2ht93+4ilJZ67tc9viN6yBP1k1SdEFij90FCo7LOHPCf6rCeXVsnb+m
zuCuNKTJz12kd3ujZ4jueVp/84oY0iId4jiurMDoAvlO0Oq/muDqf61r62NRaW9dhIhHC9q4rTTy
B4DDi7kBvkObuH4hC43ZONQGBRAcK29oPmbRqAHUecgb43y/BZQP/SBmEoLBai5UE6BNBboc8DQB
wMh7Bnos13we8uFT7+8Yd93uH7g48PQFHqw2680n4BGnwPXH9DRYEOCaAH7Y2LYmrw5PFGS5Kb8X
hnnkemT8BlY+sKzSAX1ZbS18IIXx1cjz9QTM0RGFDOIQCWmtUwHZFAAVISJmm/K9VcoOqvDBjLpX
1ntiyRv4VfD9nEebpynQKLqFbQxdarrs6vmaeaPOfX5UafajqeYnBuIgNDpZ/mNr6sWJWchatVl4
oVxhCBAzIJMxqixx2HgkW43klqz78EImmtGmQNYYowEX4D9GazVKk6lRn9DiVAtQcvueI1i9bjLI
wBTN+OYXk/nLMKN9JafiG9VveCD4BubUNLcN663XomyeFX7yIdLq7KmJwgCV+dZr67npAV9ZCeWN
xHr1YjdcIcbpYPOnug9QAcLPsetXR1YIahiNxO5belsJKtBvTv7GK8leAYQw9njCIKiizKmFo7tj
DO0F+6l9hejSq+tUbzyeXlU6/g3IkMsAXPQNkojAztv5rzq28DsMrFhrUQiAM4+hfaXKS6b+XJix
e6PNFjn0Dj9LY26pW6CidD9B+xRIJ+zWoF9zHjG/lGswz9anRrG+dg6IM1dOziPIJQ7f2x41CFnb
pniTQ4OHfmW9gmwc5Nz5hv4gFcLCi1qU+tlxpP6STGcyI/EbHmkRpDDXH9Ut/nTEufuhNnuUHtVW
Xz7YAGUtGA5K21x38B4bvbQ6qDlKnG4ZtqlzKKBk+JBoqYtSBV2CAdQsHkgNS0HtDiKejtSLzKHa
fdCXuA2+I8BF98ppm1JA/kbwld0qH1nNwkbOjuLsEbaeMgK4Hc8yz3Rzj4Buc6OFkYkULSvLZAfi
yeZ2Q1YD6TeViANDtrW1NLhDd5tdQym30zh2EGdyrk68dpSjU9kVgnlhf7qfeJWJ2wrzq3y/yUUV
JlAZI2TgeGyAn7LgZxyrs2UCsBDgi8oIWtTyfB9xGEf4SE0E2BMU2IDkfqxhaoRmUwMQND/TFd2R
RmkyLdbdeGf1CLMkXL55gLdCXj2V0yKyQfWeNmnyiOpieVSlQ3YDOk0wdzaz/lQx2QoYFrdzlzWe
PY/SLkbd+yhN/n9Y26dH8OBTspmaGNu8yBGI+mTKNXcpFe8gXi/jAw0Iz9N2sht+Ug9Is+yAkrkr
6kQjlH2WhQiGyRtAkxgl3gbFSIjAef6xmRzrDHLTIsiFli+zlkfjbhBIYnoceArSFxzHOjzYHGjj
1cCBafyoiYIi8AuRlbfF1G0KB7IKvuD43pKx6ryDkXG48Sme09YsUtRmdOPWNJr61HfVN8q3z1HA
cVRQ0OpGpqlHjBHk3O2eBiNErlAoBk+XRsHRs0ta5JUAvtOPzDLFqkzKbql5hXEkW4jigSM1nrpK
XDvdtsy60m8BqFl4wCHxgkJXH2cuFDO1xuRCKkJdgj4alzSH+gC18Y9im8HkF4EyrQDSjeHGirBt
VqFxNHFaePSaEbKpUCVdAEqHDEukgWwSojUnehYh3l1sGOB0kPnDwzuL1VVtvVcP6dFhdbkFDUEy
x6e/RK4pZs097w3JvnRzj2jTFc0dOgcaCIiDrqBC019kDK0AJ4UATAh//NLgfzJ3mb+CF+2mgiEM
EIVrp6rGt6bSn0dU7l27Rq+urexeyFwhor5iCNhH0kmXBPLAqRxSE6hZ2qco6H0zzHfTMqPXBrGP
I80yPCTurOKx9aL+wef52qXEKHg3kwXkQ12VrMbrElvo5l7mpiMjjTK3t0K4+nMD2lPaypPCH3Za
WlgrnJrGt67AZjsMoVLGreKgMgGeynidnCqdL0GTHCEoWnw0vsm0cxWOzx4Y0FHIBDuZaFrIWL/C
0y1XZKNRGrDkBIfekM/3G5GdpskWJzn1cTQIhMzHR+Es4iyEmzvQxf1joymtsnE1+mXg3z804OpL
ARp7N6u8Q+Vq7DDlHTtcdWbIZkGGe3Of9HXYdlBNBp5gCwjuPzcy6Rb3/pf74BgwbHGUPyY9w87t
ARweJz47zZKCgNxNi1y3iwOr/YBs4A/8GL3Po7UxkOPzFBqAeOGftWnGPt30k6Dhp8/Uo3FtCaED
3z0YcIpktIGkknvDHgs67KoRP00XJa7KRXXj6LteT95LG07aquOldUpao4CuAlxMqIxHr5DY3GrG
5NwyVuVPhZmuCJA2FXl4srGVLajbjJa/TQuEu6k71F0W1KDy3VIXvJ8jojype8yamO1RdDkF0o2q
CoFlVh8iVmQLMgKNhq5qvDyHu0KXLXKe+ZoNY33wVfOx0hPG2hx4tMK7GvDOv2cz1olsBSnBaU0n
MRpAJd+t1RHCI1MMJmGomrjL+6JOwnuiG6F655oAunOkl2eUluNGNi0qUv6m1z7Z5uCGmlPlHAll
M7TPOA6t6F0cN+LDfn8101pnkAXYpVUQ4tO9KJ7dpAisA+GwQajXwNGjRsVEU48PogAwA5lxYzdp
/m8thPTgggZaBmE7KiNVM2ja6EznOC+8HXJ01kn+u3EcwImzwu+CLwP3yWbRLWPEuA80wxhS+9Q1
/cedIBUdb3vDe6fBKAHWxir6aEn4i0JlBumKGsJgECajnXx8nSLPCb4MxBY8LhBPDmDcsPWAJv/X
DUq4DHsJ0mK6J824zy1NjW+5Y/yGAsy4qc0qBJwZZP+G7+8jVCf8gAQe6pHNWp71cIjO1tgPSz+r
kx+AI2wtTytfecFRkuz6D64RQuSozPwn1PX4D5aWIPEj/Scyjf224372RBaWFWfgM8YLDUEpR4Bx
vtAPNOjoOPoXmVZtabR1XPwjkQUPaNRoK4jSTqZc0miNje1o2JD0mm9s7YBWUbW7qDfXAiTw22MM
ztO5ieyHqq+GQ+/lgJKRnVd+cyxU09e4ZaPSs3jrbjItixaz6nBZhXDjyOrpOHOTZDE1iBfzs58h
BmhZnbZokIDYoSbCeSkzqNWAeL4FoAjdtBfbMtKHm+ay5Ll0U3jRMDdJOl7YwN8QdHReMr/19yL1
qyUNQvImB4ts5wTUTYSoVlGiZzsPlSxRlqY4wOrZOoPQbkDYIEW6ck61Djgj4IYipSQaxuNL04nm
FBW1OKCC+Ptd9j4G4GZY4Ny6BFK2ObCq5ycavU+hq7qIs2CCuAt8/ZyfaF7RO9XO0odDFKF29pjU
Q7cFdm/Xe9l44CYb8FkCkl9hnVXrHu7xYY6UW5MY1qCjba+hl6Wbrup75Ezb9soao/lkA0DFOoOS
F9JJRtmuCsDM91YybDz8MKewE6lciNxBYWgfhasJMZBLB6qOTJjhlZokEtE+st1yAY0BN116ZmhB
4rWyV8nfOTHq5hd92+jbeYka6Op4n/YTwBCqByIWdyuK7p+qBkpB2PqNGi3C2R414UUAUk1jto1a
uBmQUDzTjBAU+DuUa/aL+6ouB3pPa1kD3kCsAgWKfpEcsHmwWB9Usffdwfvk8AlyAwGmPdoeyvzu
c8gTdITjBWA2QemQQoxUqjG9oV41Wg6aZFRrgEL774gw2dtcnMajCPTvtu9dGEjDL00SI9qgqhYc
1SUbjXpe/Bt6oXx3tyP2CMG01F/SBLyvkTzRh3NRSAMn5RIVVVqb72Wjd5s27ZCyzV3oPgpt/KGP
KLjhQ/iPX4zPvlE6F8DPLdQQ4bBIPqgJiN8qtXtIeuhx+TBDfncxksYPY+0fDcB8EC/zna3dSfs8
TZ2/Gr2yf86RIl8Mbtz/NABqABK7ASFJaG2ADWh/CA2gdbhXw5MmkgYwVKgt2qnT7kBkO207A55b
Gs0BCVtFNZwKf1GWeHNAw0Ml/QYU+AwkwFQ7D/kauQPO3D3aqE6Ym1gYH1eebomlZ8Chu9v+a14m
gRDQhzcao6myVdULBUJOWsbYoZH8o9HdgR0AhWSgr+47nAhKKLIWXQr4mDLSMM3+0jX9WDSLL/eB
+NM2rBNtS/b5hv+XdQNUtrZmMp2+3IqWkY1+BKfgzhIsBSibHSEKBRb2fhnh3RtQrJpsdJUUqX00
B6QFVAx7nqsWaE3+00zNdiVB6xWgwGr85okoEHFc/sRLCNT1uZc/AOeZHf5jxsBAbm9mQ/6QQO8S
SqGTi0KCrjwPDEWITQOIiVVY0aroEg1yi4NA+V9m3cwktZETwxRqpj5cmIbvnu92pBCGBVSaxJZm
1DwDtgq8BwUrwvOQnRzwtJzLDs89Wajx8glk0VoDyPTfgUpdVciEbJBZqhb3AVrRFcP3uQQIvFIB
xM8qOII2olkqAkHujxb9Lza3H8MA3z8crQTOqqusC5+JeqGytMF6HcSvWM/5oY8BnDB0uL9Ale2w
RVh7ijHcow0UhsBGutP/Ds6RCYpwmFiF7dLak42WThTbUCvodl8jIX8/51PchD5N3Yo+A7EaCHsq
+gdeFTtyNUxgoFAPFudnSzrNOdch/UeuBjTn9nrdOy9x7boAAwlz40PM+7Vn2U6M3oFxuxWvI3KL
W+i99kGDsmckb5TEWGrHbaA7IC3KjCQ+lcyG7Fhl1cexvJDAaDswZwkxomlNGA+y5diKZht1qQGd
8se8OyDEcczPayHQxh9C83w/7NPZn6IAZKOuHZf+pvStJzIJEB8EyA+V+FuYFgD+RrelD6APvduo
S7gTsqHsEARHTvuBTHE6sGiRbQav0BzWgk9pBqgQM0aH4kVIqyRyTSdaHKG/F5OHcohRgLus8q/F
mANrTrJCAorpC+AnUQOqSmFqxHi30GNU0oqAARqTYZ5BigC2fvTINGq/Ii/UbtTBuwQYsIlXc+lM
HmfgMmuKbAMe/73TGP3RmyBBYbhTvsMTpzOowAwgJRtRnz931Yso8vVy7UpsePT+mSd27S3lxU5y
P7lxO3evg2c/xKxP3tAT2ygcESTq/OTN5aAG68vWOzZJ578WOw4q3bdaa41j0qG0jdagehiFLEmk
b2kUeAS8lHHn/0kDYkWhthGpZzw5Vv8NqMDiJx6I7xIIGQimmOk2hCTDsrDEe6mcOSOEeOHQIT5A
vp1AIipjhn0DwI49iRFZDOUAOmHTXLLE+0ZrEmwye8mmdnYAQd8Ub6zO92YHEMHCYpVUZrXzWhRy
aa6AUFyoqS834BFCwuUYUH+47BTQokjK7CxK96VXvRCkNo9mBn0hrXGfaP7Y1pvE5vGVJoCnHjA2
xWFC3Qwx/6WsOTx2tdximlzTRwGwOy5xuhQb2g9NOPSQKWHGZt5Zx3LQ15qXoqjz79Zq1XFzTPAf
h+ZRhDIotd0yjvLDrkX+W02jrbntLbaC68BPqJd71zphbVjcQSOGbPNlqHvxdjDtV7K5LEo+hqk/
4Dy7gu/GlnGfv4c4geDbphzW+22o34OsYhul7NVTHi+Zvs5TP0LMUJM7s0dEYBSpynZwADIM/QCC
LGKZuWl7GUNoDf/hjlSnTzBMXCV0H4/3Q+tg59cGuCacKnxgrvy6Ofq1dygAhlDV4TU/DSL606BM
PIDqU7wkW5NyaBLch+EprUqW4AXnQX+t8fTpIuvY3/hFUWx5mzdPPhvfTYWyi63prQH3zBMQqZ7C
PXya0E1Am9fV8IbSyvIGrcwsoF0xV1sjJEygyAitxHQs+iNK9qK4SH8hfYLQezm8GaVWB9D5ROTV
wDeMswpMFkZuvqMuFRgVI/01orhygSJW44qABmhmuC42bqlViH5ov01fhA9JCPQmVFReog5wUCDN
86PTVRCPTs3oez4ucsqkjjFeqqrppDPskRw9f7HTIBMS5Gy1u6ceNTStQyX0yufhAAAu7mFJVJsY
5sYF98ayhUDKzzx5B6QUiJZaPYtDmD5qBtI0Ef7kOwMZoAfI+0Au3QPEvnb7UzuG1SN0kXe+2lpK
cJHszBqIV+oi19AsPRmaB+rW/Xua9uNLCRXqE4S6QEShFqG6xA8srcCrS3VZGL66Vm88xGBlXHRs
eg3TqkfeShMHukKapZ+vIMn9KnXPWt/tPlj6kMZUU5DuRXyA1ml87A9FLLODSIoFqtmqraP3zTUf
ivaq6ZaDQt7uf9jA41ivkh5YdCFtHN9634A4FrCxsRVPB8dRVREEfPvbJSAtTabRGnR28IuS51HJ
Aae+9pR2RYgTN+R/wfXY70KODAQNUhP/mUE9W0vkzrX0jxko0BXbbEgBtYqmHx7YYQ7Mddob+FLs
s544G6Hn3Y1MgEs067pyu9XdphZVwl317avp5/ZrbwuUfsf5A0SY3aeiBWq/s63XzA6nA3iz+JK6
YBxDZTxq/LcQNGOblA/tGs8nP0dhF68NvQvBMKNSPRGKdtAqqwqVAP+NSeAF5We6SlF34o55tGnS
CVJRnaG9gBFs2oDMUwbURQk+KPUhob6jrgvipAXTUTcxT/ZGEJ744RNg0cltFNreCHsEtHEeUvsn
yGbDaZtF40+N++GmVmW2YvT1FXWprrbXEuOjq4BW1B0mw1p8MDJVdX774vr1cFsQfXGmNXl3lJWa
M1c0kiBwAQABcligvyzXgpfGoS5WEwg334nHCZtLtwc7i3Pz8+Q3OXK2JQuU0kTetcoBNJv8Lg3K
Hk59k4PIBjEPPdVfhFMYZ014GbKGvvUKnQrA/aEtMIOBwFhmAd0nwyONYpHbVx5EX1qUjKjzoRZr
1jm1C2B30KOGzpJhZyUr7sCrmm0qtZgaAyqIkFENuWbs3MiBTLHCupBNZivbGusZG+P6Wrk03Sje
ifq9svxuo4EZccIxutVwwEaDRACUaJo+D0RmaagetPw/w8h+bqEK/XqfTFc0j640lgVuIeSBx2G0
9ljUQ8xY1ICxZwjdph6CunTZ+BUuacgyJw8yS6CF3eT2ePs6bFsAYyzC4ljVjYdSjCZcuiqJUo06
MgRFmh1d05xeU3NfqbSF59RmUPTMOaZmVj6ABRI6YHI8Uy8nk8bNwHWqaEW2zh9V6KrHm1Ygsszb
qD4MFH2+98kIXCR+BQO1XYt5UtJYS2wqHWoQsObefJpYZ+u6GIdLJZi2gJZC8Sl1bKKI5Yg01Efp
L4J5EqJWzEeRPF7bslyWkeUf//P1LSJRriIOkOqnd/98GX9iAfPtMglEDZKWRCH2qflfgfk0Suj8
+7wMtC3zDYCHtkukC/s4DZzQcQ5QjHMOgGt+NGS7d+nqbqPJTDrjYvKzJBhmd1eHnDJb9BnQng0U
TQIKuMxGBj15jfXhgWzUFFnp7PUqvU1x1pzsJsbZWR/UiXl48I3uF3ROvV1HYW5l7zRw1+UsdZbA
TiAcnrU2O7l/Vk3S7Xcz89mU8ACUnTvgkeLXsvCMDXAW7iaUzH7RwnxPoMwCztySx1V7bt0hO48D
uIRIS17Psh149KaA+NK8tO8OwgJ5QTey4S1u4TCjflMepGb2byAWcjQO79TZVGYiH/wBVdSqSDvT
EP8tJQDXlPSbfONBQm3s5rCwxcs8n/aNoTK6/SQXztShDlGw6DjJFmpXYDN4ptFQA4Uu0bNpfvcD
3Ep4sMXUbKQq4DnarpDfXWU067aB39hihysGHfQYIeq48X/sTqjVB6eEgoz0UMuCmy26Yzx0zbPb
6esZO4KsxEbqiTV3UYt/YKJJH1HHNWdTwDyziFLX3lPuJHXr8MrO90TL0Nr9Hm5KOidkaECH/xUU
0FkPaE1r2cP5g0UuQSasN3LwziBwfU8t/6+Hz5oCU2BOJ1De/WOhJZeugNPSAQIHRo8GFCAPvEv6
kUx5UxkXBwx/90WE6aMboZJIX5mkOJZ5OIFVuj0cilBHVZz62/Kov3K3dh9r0Q8HP3Y/2cMoim6o
1Jl9g3ga1ynQmBdyC5raEhsWRf5y9hmUMwF6nf+cQZ5GDbnEI5yS4wzdLpt3r/KR/BnN/DZmxZXM
LtJsm66R3VpykgJ3yxUpoCuW3QdUNlkQOb5UE/gSFpPSg9daXawILFDAMSg9Q0eh3PASqXJgL0yS
oKxBH6wDmvsm+tMkUA8Meij8FewmWlOXO/2xzsrkyRwd5+gXDork1WoQwJg4UOjNWcBTu6m7VuC+
Q/FUxMvq3bO7n3RRCTlflH8u/g6pC4m3xLrSmmrbRQw+L4pPNzgVlE/gd9F3lTRBEa+69sCrq9l5
K+pRAxTYzePwrBurK8EP8oclsAhdEKJ0WrF0fW/YQXW1f3JMeAHg8M6DWnUhrj4eTAFSZho1aj29
VYDl6zwBoKlJneOAOMOF5uJLBcLjLkuOTci+iy4fDzkDI7AiTwaWpkYJHk9/30105dKgU3zLXTPe
jUPUHaJYe+ICYnePvPB7BA9YvQw3lajG74Cz1xspbLGxMkt8DzcR3ujfkSqsN5OufViNtRv1/xCf
oSrr6kwbWCveITCkurxL2BUV6EsCdHSKpkELq5cYbKgn6oHkyEAQo0434FaBE51wc4GagR4vWBkJ
8Mdl0bpt9Xo29m4rjzQMlAjqZe59cLxJCEM2+5yZ6e6LnVaQDergM7uijFN21YX1ixBRDFKsC8+L
TGRLmvKAt0AUEIbK8daWJ/k7AOxGkILDZ98CIrzvId+2sNoMTLsKwC9ShImSuvkxdOaA1EseXkZ7
sHdhF5abNu+tR5pbCXDRyfYY6o53BFXY0C8c8LkcLdWAREvxdoOSJB0/7PMUmt164f+h7L2W21aa
tu0jQhVy2GUmJSo5yPYOymEt5Jxx9N+Fpmxo+X3qr/p3UJieBkRJJDHTfYd2A2aTZXNmB/VOrrvN
p8jpHLSQJdttLJKQqkdhCaAs/eqsbO4SG5rjli2JjQyJ8kmFJXpndSCUIVFMzd27TBmjY9Pc+bVx
iajcHjWgxXd5pKNFjkV2fEcXQAfphYPyqenDk8RcxOLveryFeIFLuoyduW7PdLG30i1JFkquoTnd
3aTp7xooEh+SKrjeWit/UuzGoku1dlpSuLpZMNMA88zwBOTlS2ZY1VUO7PibESXx3+PJo+Ge9nTI
rB5NcpS/scdpp2zrxiyab+Nbtttm+KsP285JYXYIYApU4qtmJsW5dDow4KmX5SeZDgVfFcQU2QVL
tSSqqpu/JQ5Dl59qBR6zsVTf9dA610D0L5OKjOGwHBZFPPoMpbdPi6p/WCfkzA+LS9Kw7Y7qQEEX
YklpVcW+sxTERpZRGCrgFid0DjedxgNy/pMnN3CrkI9uyJddDU4RYqj6Gfm58WzSkjdvMVzSY8DX
hb97H1QxcrUS9BqTpg4f5WI5M+Iye7DyhzV8u8qZ8hME44OVpMbp3dZGtjppp35B9hqw74Lgk8O6
N+qC6Ytup+6RpfrFnIzpjCxFaV1zS6et6EXZm5xv4kfPbuMkKC9a0YOSlMF94vrlntrf/IWP+MVt
/OgXcv7BBthv8XHq2v5YxU187tDRfe68Ud9ISg5qz0Xo8bvcjWpzvW1nvzgWgaPtbM9QPmkzSuVj
08W/qtBCbnHpdLX+eLaRn/iO6yxIDttQPhSTN+3dop6odqvGWRm97lSVRvaYqgUomkXnNGS1Guea
eyd0nHYSiGf0fti5NQigZYcpyc7I7Dqcaw0FzNTqL27eYpFpwQQc+3IrLCEAo+zKrC78aPsBxusg
kS6tFUYXPaBLO40ZLbWuu7Nsq38YYYpo2DP02V2KtN5tKDNyqDsjPdQqnRnUD1zjGGioWzT08w/v
rmZlwTv0921RRzzeJFrtVtk1Ttudk0WzqK4RVEmGV0Sm+croGnsrYQv5F9YfXn3FrMH6CJ7niLVE
+NUbUe4DxQ/UbrnaTaOPCOKEL02F7IrpdPh7LmlWgZyHO4WPUoC51WL+LsvIeC3QRC4bvQ32DMoZ
YT4Msn/XeSRl6J7/oyNrJcV4uZW+7ZgFKWuH9PCuHq4X7jZJO+16K5wvkobnpW8ru4LAUg4jwo8X
nnDgh5ZDvdDL3KR2TgU+8aYNlH8jsTVlzcu7Ef54Wo6Hd4m6Zfcbf0TAxV9gnpXdPlOMau+ETycH
DAuSvW6FcHhuukRNmd2jVY2myIILvcW4zFwuk9h6mda46k5iQtKjaX+71JWrJG/5ia1ankp0lO6E
G1n6OMBZcVJeZVj/GQrFK/GSt1kZvptdCJyq4qPD9+daSVYxd+APCttzTU60stvP6sRvNqXlo7vP
lRRHTWOhvnrFUD5au37RNFAgElCoWSKU75dZOUQLV9uN6UJSL+HLokI+coO8jnY38yreTm/jJtTv
bvNZQYVrKryftxwVP4ndVFLNyacu3wad532SMzY3b2fREqPzyv64Qf4/Ws5ueaYJl4l2zXOoj/7F
hO2+Q/Fm+jbl3TWNIm3hdNVH2acnwUz5QU5llx8uoLJ1B4+se4oCIEr9t0rA/0rspUbQ1gZqR2Co
N/YirFHnLuJwKHqf2Omg3sBI4uafyTWjN9pnwbtLaD1IrjLr/qm3xts9ZHK9RzX1B+jpzhlD+Y/C
UrCXzr6/aPq5TdJSbGRImTq8hk71UUZyUIqAjtHctGe5qi3a8LrcY82Qe6CD83YPyVjusf6U9R7r
T1nuAW2JPn5p/qPmWvDRda1PM8JgV6yFwo9RhZTD1M/VQSYjENF3mo50i8xKTAGKW9DyeZGQx059
O6fRfO6X6+tKSU6slmz21QyrsGiecD4+yqRcDkno2FiQOBfGflrtEXEN/w0Gvro0tNk/q7Fm0rhv
1YdCmUr2h94EsqucH/kg04v2Mu01nuevHmXRi+lgNfDDxVgF7fLqUc3q9NdyMphl9gtA9V8n/8lR
bYO2S2FS8XN9xOoMYBbzlHxEKbG8a+cYDb95QKyKuKP4xNOmBOJQIL+WIGahGX5+kKZ4GkP/NTTN
A6y69L4pDf5nLPOuzapRGjFmHryEiPfugiGki+NX2XiZyuAZrRTkFPqo5xu29J/MtGwe0SH/MDhp
fcxrG/xRU0c/bM/icdPbrwqGA8d06IpTFlvhZ3bqV0lo4YBs2ekrD+6oTVeUa89OC5HJ5T977cJh
vkNoztmnrld/duP5dZha51dn2OfYLJqvjtJNO39J1exsvps6/11qmNCk+G8qz+To0lHuKXgf37tF
W+5Vv9S+DHBlEq2Nf7kOottI0uUf4YsMR9efI3S5DRM3kxg9sCWlTNxNGjrj93y2UlZZQ/jAWjGk
nvalMbGbMVg9vDStMr5YffFNaULvTkaZ6pbXsFIerT8Jiu7g4ODY0eH9RfkewKX6KBeBUPXYIsNR
kKEc7BGFTnrYxkmGpmHnbHK+03QDCqp4Wgj0zVW2Mhm0yA81jV4dnKSITt2sZwA1tPhxPSRpr963
DYo9c9KbG8qXyW1W9bIDhZL8XnIl7iyTVsvHITR6JGvlCpmO8CiBS4MhnOTcZuRngo/PNopXnESa
XJCicmAPdMaM3bm3B+0NaJq0JqqyuT3sJWNcEKi5yloZ6c3PPi7Ijz4eGI+xV7RP6KfhcaN53Tl1
XWioCEzpRzNtkZpDIazaJxB0FahYD7FMB2qEV30GYek2VnlD3eeOdcF6nY42kjjgWZvchYHRd156
qCbXv2jq/P4gMc+brwNmB8d1UuKRUf2f3L9S1qEk//UjjDFxcpAmv38kJgT58nlLYXlF3oVnxmic
TNAYl1633Mu4HGSYOCiNbOS0MWbqkutU66TdAotBS4wPzlFy1tnbhRR3KNP0iBEXYdrNSM7HzjXS
bB8FtPmDjG4TMV9ffO1zaCMbD/M0G6mrDyDEJSjTmjbdrluT5UxuI2d4S4cby/MHFLK5lUwM+Nhu
7QL4ARJO4zVFa/8KK7IYO6rVBNaoTEkMUE7udO+mJNr1FUZiPfhW5iQiV8jBnbvyzqIL3brptK0V
yzi6/aS+tHhBINaF8qivvkjEd1X/4AdKBPcdBt1WUfsPODGz+FvyVZS/7orR+S4XpMtVbKimbZs3
7TEedlIPk7pXEWbu0bATdbMWymQCxZvHqe3aOxm1C6HG6lr3iD+GemPbyITcaclty/QtFyGFO34v
7zq2SbMxdDu5yIvSrUF7oMN2Xn+LwYIdCUjThBbLyx7QAHoxrXGX2KX/KKHAAQTkgoHGy+D3706X
/Gdj/srbmcaanvrPdRN+8dpJ/Urpxt9Zg43m4NQVX7L4U9EH2te+0fhSb6DNVcuQMg46q2n1MR/L
+V6LjHYrV/tGQf8KXudDnvILtXV6MqliH+ciKq5y5tZmfjvT/hvLtWI+rrNypqFh92YXAFpl6wWO
e6FioNzq1hRF3ob6wj5dh1LVXpOl5o0AvY132mygxjwbxyxtVWAHWM8sDhPfFbPZ8+z3/1Hi6aU3
5/xLGQRI5gwpPdWkt84jGkGY54GYmdnLXfrRqq9RAnc+6C3no50W6JPrXvwL0YuNYxbmv3GsPTmD
Un3NNU/bghlQIAo66tHxFBWWzlJ7RwdB8zeD6QChrBd4bznCQf0xNjyFt62fLoOwLMdrDBgP1Yag
sQxk5ZT7GsQeO+4/1DrZtjete995c3qDoL1DlWmJf18uV1CcBkwmu/gllvKcOwzoDO5Spyr2vdnr
n7Syyo5dkL4NUV94G9ZDaXwqcze9zVZYo3ySWQuZfewvwk/wcg8hkvT/pmEM3cgJvlsDQsG91VUv
bRHZBzW0mrvGGPL7vFKyA1y7BoFs19qoJvW25XIHYP2ezmEOBBpkm1qG3acwU9/OlPT32f+aZSe/
wc3mxXbzQzF71tnO/QlyK8MURVycPybngVVvfYp4qm6CpSeaTiVlbG3oPgStA3NkiZWp6R8yz6Q3
FgAIsoCD3jY661C2UDKskjC6imjGOnw3a6nMLkABme0L9d83TwmsfnDssEL/EqAVdQHGhXxH7qII
/v8xHmyNwopkpUvqmr/eaY0lJbT22JixPOInrHHJBQRkH4ph+ADusqyf0aDT7jD7Y5c1KMZXPGj0
Q46PTgW0M0KmQpwYalZgF5hC1R5fgvZuTFr7sVLSxTjIyn5i8LDjIW4+eI7+A2y49uiaCsKvLuxL
jOBMeyPBYWBXjM2me6jHUn+UmBywrHlwbYocHbpOt3g9KvqDbePTRiZYHu5RKBFcenP+tl7NL6A/
tpZDi7myX4quvl9Rign2J/d50t4LDlAOElqysrp4bAv0otZtvezyb/t4P81x0erjw7rzf7fBXy8B
6QTrEYbaXhKrKlVACky/7T3ctDAvutq8RHnsPVaR5T3KGSZV9S4yk3iP7hZsMgn283zJ8RcBett5
j7hjeKyB2MaZWmBiRsvX/j8ZPMdhoRDIIfTLkv/Yn7GcWQuvYI39NXQKvbiMeU01HviXNww7LLLi
HyMwrV4Bx2S5YHM1NNFhcCcNxVCq3qOmo+fb978kwwF9PftO8iUHvrRHi1Cnipx3D46mKVtNZ4uk
WItFCv6aW+if5T0yEfUrPiXj0qqsjUG7LIoYOxn+36xo4SmipPyWFS3a1JJFP7a6Bx0v95KwP1ja
JSvqcNcvt16zqu4phdt5TqIhflHA6m2cUgt/uDloLRvkxUumRvMFjZx23yet9b3+pAZJ9MMwEtTJ
dYMF17yrEcrfQVXX7tEFgpi60FbZIcyYAyxjOURKi6RBqnj7NSaJf123Jsd9iiVtkTjHsfA/1Qv8
thIkbrZAy+SQ91iG1n6jI9LzO9bz/hg26ziqkKOTnHiB7HZDUN8ZLvZ60IGNAXSZVO+dpZA/BzAq
7pOl2C/jqIR0YcVsBDpshcKDBG3f9WyUKzTo5rGuo83aV9kBSTVg4Et/AcHRo9J3KgIdv0O3lHmZ
1Wqd5kRr14i61pZ9WrwT2kUFio1pfJ6RpN0Hi6KpVyGsGbV5+oBW9PgwLh55k9EfwwHDs5uSzzoW
YR3RzmkxpbjliLyP6O+seavkj8QmtknbVZRnzbvdf71XPNjjtsxanbYxNMmVKzknWrzD+ana3XiR
QqUUnmSlq+o1+rGmmpWfbUYLkx9MX6y79dAWsX3nRmaDU4fV7mVCYmtKv6T8Ffsr768bZFNj//0z
1vvJGVqF/7BOqg7hgteQQ2LVfNrltG3jEqXSMPnI46g6vpuJMyuDvOrl9t3tVPLxl3u7yZ9r3t2S
HQwojmz8WYw8aN59NJChcy4LrEU+Cusnw/nzuZGYzMIUci4ZjMD/lctHs6FXgnuQY7R4rA0ApA8q
+lnga4znMvJycJMtbz2J6cuEJPY9NZrbNTK+mQ6N0cwSanJqD+HHMGs2da+H97fTAYuke5d1vQLn
9CyjdpmNJVHG766RcezxdscskNrwX/dRAkrHyCGdVvkYOSv+KykjMeOPrkysON5Bb5SXNY16LtIy
a8p6P8m5TbOtHrc3q6SQj9rOFjDvSkSDH4UYpObeuGkS93Kr6nZy2mnYRw5AtfcydHUNGBrc+BAk
L1ylbaPAo2kxJzxJoxoNU+sYGiAXZDgUU3ql1ozfXNZ/DEo//sgWXabkoFTaqzfM5lVGcq/IVz6q
rmbsuz5WXu0K726IEN8anK0O44SUcApAWO1G/QiB29pEUgNACmextGqfYnb7fDOqD2tcAX+zC5cd
/xqbl10/lo0XuWiND0sxoey0Dhw4d5OJ6c/P8lhW6HA8z/qomY9y4DeyN2Xf50cZ9jh7IJbg48rl
Vf79KEN8jPS7FkTHbSiJRkqp0um7eitDcFvlro2tfgehFfwuYER9i24jllHIvE+4VgTWfV5qqGyk
eoSJVlC+AlPoT3jD0dxbhn2mZTuskKazDGPTg7qSBU+REzefleIS5l35WrtZ94BBZUbZUvCpVtPO
17CJFj11SvUDoMurzN7wqctQZm03wjRrscLCVcx57o0e0obXeSjGWS1SAnX87xClxgVXRuc5Xg7l
5G2T3GV/u1yAzqfz4Krq/paf6mp+CbUiAbC0XA+iYDxEOmKqko39p4tYWYjj9SHtw+qczGFxnxRI
k2ygA+f3dY4+3waT42dLQe5BpmUiWhIzSXx3yne1ebCq8NftFpIekc8DLNd5jqIRA8BkqaUbSxk9
0C28hTGq264xq1f5P4i2tUxXf6YlRybc8SVcfENiF1a42A8Aqv0EUCr9EBRzeJ8p8OSSHh3oP/HU
Qenuf8QRugvvwzZ5KPGezwuHFnDn6nuRtu6ElCgC1+WQ8MQ0PVrEHiJbexHBRrwfUWpJlbFc7juZ
t3uzGVOpOOzZGyoPTUFRc9Opers1cz5zbNNHbwedhtZWav7oG59p0eHi7qh6+UDVzUm/t+tK3wVW
iHvvptCt/JvlfCv94dougNm0rtunZSTg2vw/oz9zGfTlrc9vfrb0GR0TIx//VXD3OOHEajq7IkYV
e4rNL4JkiVw7eWjzUyHtIqBaXY0yg4ifDku/SM5+h2/C2Z56S7qNfs9JositIu6J81SR/6to03Sn
9uV0Z7Isds0yPclojctQDnUys5xex2tOkyfmqRgUiFXcSedO1InSU4bBFFYiy49wJh+aL8TSMBuz
LxNWhpcIfV7+T7RG20gHxloh3N95CJnpanmVeDhmCpCyJDzK0DSc+8bHYYOKRP9Q2yMy5MvlSdDX
O2Ou2oujtMqXXxI0Ql4NkIQjzhQxpF2WyazM8eWx2O4smKXXQv8kYTGDS9AN2Mqrn/mB5eHvXxg/
oZTlOz4gW8fg15B5rI7MvVY1Of4/UfPeXmR1FZEzw6s+KVOtHt0lD5dA5Kqw5WDncEBhyPpgWAb+
CoaH/yYYr7PC8+sD5o7eKXfsciuzbQQDpyv3tFZsr96iD4ftwP2EtcG9Zvnm1vcba1sbagIV/ffE
OpQzSQaNNJ+cQLu4uHLclfkUgI4fsL+U8e3076ju+VGxsZcLPMmVBPZE4R18k/kyd3u5WjLk7HYF
S/fmcDPKm3EHeCMMN9EBuKZyL/1la6FpRUZvn3E1+CbEYQnJZI+9JSD+EjGkJU0miiR+Msv2gYUK
4HqQPo6FFHqb6pWxU5eYT89GX0j4JfKUD2ZhlMZuiUmejT8YasF4B+bxLs8K5d7iw/UohzAb0sd4
Hn/w9wzOzZimj9VykElNrdE1sQJ3L0OZkJQCx6d9AvwUPWHuJDeRsyk28FQ3/Z9/3Yl+kA2uqwHX
RP56o7ch0KXlZclFFL3OCM+o99hOhndGYX/kmQNfy/XNXaf44UM7FhTI0nxOtyWO5sfbGIU460ix
0N78nnfhjiL+fbu6LNvvqTOU1OiWq12qOHvIU9ruNqbLfvtZFlIM4k04NjVq3J6RH+OluVYjW5KW
3ySKG9WfqMEX77dERblbol0ZLbmz3ivPed7Xm6ZAnKkZB/1b2dfX1gnAsxQYj2iBnf3TgwPagKf2
P+edXu7i2FUecaHyjl3V1ZewVp17R69B4eCc8kHuZDasUd+MEbGRTDbh0tVK8PA6mIqLuZ1dQ1fL
FetXW8zbvJut71hh6lsvi8fHZpHVjuL+Rzuyja1tHf1i0wYfakTlc4pRJyAqFD8xmEK+cZm1lo7v
Ojst4nRDYqi7Jo+eGryfbl8xpeJ/Nts5e+YjPDxHSXj7itFbPF3qSLUOsn0fS/uzmVX5cwR2+a8s
tOesg4eU9z6LUxZtS9M/zIIXLckbpJUYSUgQAfSyXroev8UbkCDrYfw2g1H9GHCTPZqGj3ZjgEmu
lYxXOfg62MmNlyG1nEc2Fd0CZDUWBga1YTx3sJWfMflhJeTqJsMMmQKZ7RFVO1jjz0UVowuMAs/Q
31sf2fHIQbZH61DO/srLksXFCmjERmwoJxQmnmqXmqYKn3SPvWj4wUx6VBJ4IC+KwGbdJfvMpj4e
Tsq4zw3NOmGeW32Nx+/aCD05cmfjYvdaAQIOQ4HQ5gHlJm1JV1hzniMTUBiO0V/bxAJlMigfDRus
jkEx7DnRF9Eul3KnlgX+s4pO5U2hOL26vT9jCty8ZcZe+paZOTV4a5OKrKCU8ONxW/VXM7MTzpWr
vTBcAqH39NrnwW7yW0h4Pbd4q30O/SjH4GmsLyhwXgWNoprf4sKpHmXgLwCX0q14UrFGO0pMcCxK
F1hA8yhBSkwOANyU482P07PTeyHuwT+Btq878Utkpto5s4f5AOkye6UIdW+XFkJg4i+MjogPerV4
zSDd30NiUl94KxX3feG8FovAhIT03LK2Ccq5Rxnaljq//OqbhHaQ5yNtUIaJs72NE7V6vZl/1sp9
bALe2STDnG+xN5v3npLAcPI6Zzuo/aI+h01bToHqCSJw+KAZZrSVJWPSzm8TOt2kh4GVN+J0ZvT5
hg8vKqxGcl/7QFcMBJSTOr/agYZKkbY/FEim2z7KaC0HoXkutLk4it8ohOV5p+XDcGeqY7mTLyYz
qZ71wHA+SLxlM0UxC0TBnzjo3Cu4J/Mp1zVQH2aav5rOSO0vnt/O1lhBB+f0zsi0WrQUl47LMBr5
dawBG5qtH3220IJ6AI7k3yns5KTP8K4NUS0Tgdvv3oEMo8ErL6i6ZNBH98NCN1QbOvAGrsMvlZrH
p7FM7ZOF4foz5SXWJlGb/JrCPeKUSEOBQv9Q+yWyf8OoPTiubV9xEJ9hrKHKU1jO0eqK7hWjn/5Y
dxPuPY7RfHYM0NXFnD+BUhk2/ZQWO1QlTHgatvaqVT+bWS2/Vl5jnbJgnOjKMjSQWKM67j4Xi55c
7ffVRhsjeA7L1U2E76AFOUzqzsJMtyKoWRC3uhPEcV62auVv45WQzuPhLfaOLb9cpxtqdxLP17Et
pxNODyB5IF3seh1tSqcrgkPi1PZhcjz1sxFrtIR4op5lltJHwoYht64y68TmyeiT8iUbHBup/pMk
QUl0nrSqepSRYUcTjICQfupyfxyEqDin/UbJoRCBmcXEtPWyD+pPAND9h345mDkKuToSdkcZ9rU7
wysovslILnGb6NUx1QArS/LB0vXHGGHWXVR4xglDxTexwcootEORhNVWOqdrN3TwbNArOE2scUUJ
tcNSBEY9jEbqTbIwTwB1L3kSU6Mc4zS9px7B330LMeRTlY/TXbjo6SgWByCzt5AdYZpHF2WEeJL7
D1bZfJZGDT1j/8FVys/S1HFDz5M56elYS6ZDpuDe/sd1y10k0y9ggVv0GQ+Rmh15Vpq3JbCv4Hvh
2GF8L8vi0A+Do5eP406WwKyi06fZeB30ensTES+RrL/62nAMRBvQRqPz3RBjGu8ag5X1aw+hqaRI
TywJX/2FvpmG5nDq2zEGZVsZr1bowAQKtfpOhhie7M0m6j/mZtQ/WcPZqqKv7aLY5g7/JCB3fmUK
znThbJUf0J83DhEMjDv2YkhABtbiqpM2n327/OnF04w3uN1sRehpUE386/lCOd4UoUQCqlrWqbOh
vc1I4k02SqblmnS5Zs2+nUGmOr9xx+e6L9jIwmutwq55wX7qGijldJVQrRRossb6B+G8ygFYJ/yu
yUJreqHG3g7/Py8qcXJ/o7er4eMqkSVnvm+ij5XFzj5uOvcs8lhrit657e7tpfcwCg5O7NF9L9oK
sNOkfLJQMJAKue3a5hl5rGnXTCym8H+J5s912BxE9dKgLPZ/JS5v4kcib9RPOHSzG3VsPJbRsviA
ahfYDhvRzyu8RA4Vz5ewbEE7y4wEZXqgZ4UxnrOTUZ7hFpqOKAGlk2nvQ2Qc99E4skT0zAOKQg3o
MOhFWqmdGjq2lxWsuKIKx9w/e1h/Xf5CG8pQLqC1AlFlfMuYsbGEEfgH2bjMyvVyy8GJ1b2ppPPG
XYq/rFnYC8npIOVdOTWWmq/R/xxZXgCQWFI0KQNLWbgFYHCBnP4mUtYEaDZk/aTvHNklyXj0DH33
7t0ob9Y1U96I8o6dl73XkPQP76yoJw21naBvlbt4xhm8S8zgRVWTDka80XwdDPclFkl7/spJYan/
+g6uW+mQfknDHBGGOgqeU4xOj+PgDCfEW376TfPh1qho7AZ3pJHGtHzyrVi37jp9+BCVyhYG39Y0
B9qGsosc+Ytu+MfytS1BV4mjB7+lELvoV91iaYJ1FQVjPLYHA0Rx0HwcxlF97XZ8NRuvtEh1YPt5
BxLJM14L9mSHyGiMg8zWLjZcZmg5dLo7H0/BEs2TzovQoDTxNVko7aY2hXd2G2GrjHpmAfs3jvEy
hrQh04aK+5hMy1AOcocjSPjhhEZOoh7r0P42eyO+GGLAnkMVugZscHBlnE7Jtkqycce/Z9giyoow
/CpWI9oMclhz1hjGAG1w1DrMWBBehwcYaRd9cM5xCJfRcY1/dEW9Tyo7+JUnAKFgTwNnTH70qaJ/
s6s83VD9Tr7WAWIUcws0UWtgg7Igij8HPlqgI42Cj0Ope1u7S6FI6yxwMORWnueQL9+sHB80z8oe
aDDS964D83vau8c0W1CmyGFEXa1+7z0s6/WssV8Av42Hitd+V0w8QeyaPvxNjVDpkrOijycRKNTc
xblT5BBZS/HPWRULZX4wjezcp8lJRAwlVCnT53BwezhiXf9hgrzZJYrz5C3+u5AAk70f+vFBhkg6
xI9p2F98WixI7cEGoHevUP1d/HsRAq3PvrZ08Zc7lbjKssM1FvchkNoae61qM6/4bInGgDsPppt/
ldENuC05t3HCW6k1F9tM6kXGshH1QmdT859/lm1p0qO2CcFz3GF5yJtLRx1Xd+fwWba0vC/RI814
iErypFOSg8j+GQHn/GPk5DNFt+HJ8NTso3D6XD3h25UVkIxyHKO2qedXZ8mIwGMfx9nIdoo6KAe9
sguWJpF237J/uB+NWruXIcreB2Tjgssakgw/rT/k/WA8OpvSMIuv4IssDHtsZ6cu60Xb0P7Fz56X
4xrz02BZ/0iYNqTHF7mjn428CD/2VXXE09F7DBfQgBysSIMTFsyw5//EkKyCHRImm3KBFazxrAz0
Q1cb6Za3QX+5qRU51NDub36G3uAGV1et8cGi9LgVxcDAirJ9aOf5pkNc5clN0bUoi/razU7wBNcq
fKqXg1lE3ta0wHXIhMRkNoI9ooKvoREAbtYOVL4hDDgpxRRX+T4p1B9j4WlnyZVLDX345ETIkGs9
ne3CxT5VOlCWaNbIqRwSu3FA8jjnNSRn79pcg6X/W/svkPQXeRl2l7J11MJkPubB6N62k6nfT0/a
OEVPubmThDUVESf0Y5fLe6c5ZpF4Ixtso2gs5kggNIH9IQq/tI0/vEgkzYcRUEsznGQuKKf8oqqm
thmzGulVYfpOozsfVNPVoNstQJp3EBs5lYPMy1nb5J/pswXHNaSPFQqZPC7OYkmKqKwFweIDKtoI
SgVFgClqyHsSwsLH3HdGaA9zc5TZyMVQIwonPFeXWcVSq4cp0m6X1pNWb7JmQeiPgblFziU/rDtu
m/rMOXOTf+IEYtntb0dNahcnsXJd/2S4Gu/TGa3kutBsuvsLlgpc7VMZlPVDjHiEhDpVAV7FX8aF
SEmetygZrnmUdm55PDP+kzeV47+wD4C6b+bcKB4QThiPyqQUrEOpc2t+9rMJxuqpNuPuBRvkRwn3
S1YUW8VBoCX6XL7PMvRHCYf0WXwUL3dh1RiIb43eRfdhFLKONp5H8O1bSvzlt6Ax77ME/9S2H3aG
rsQ/w8Kd+XRE4ccs6dw9lrDFtp7QpkUhu32xUXE9h53XLG44zYscRh6xGM716nGNxS6EYOT3n+KF
bNHZtnlrLdoxdYHYnGcarX2M2pdWmY8d+OcRub1baDah2UVl/3ob3jqLkZPuNbz1aMgul/X5ZPxu
4FaNj1NeWbg7H4jKFm0yvGcHzGD4vsX/BQ/ul9RCbltiMisHnY3Nnc97W4m4IBavGJmIXbjRnaP/
y8a5e8wdoKSlPZ4Tyl2vo9rPd1SJki22QOVrNaIsbCsR/j92U7ymWuxuoC1m9zIbzObB06b4uUvR
5rV2aeEne3kLzkP4ywor/yzvNCkLzdCGD5bjAf6csXGXCTdQ7Cs0JFgai9F7OpoD1rLUXpQAf7vc
9p2rnEVK4V6HQEuOSjy712k5C5bYu9nY/MwiO9g68Wh+QfxnJyZZPuvYXVAvLR2tAnzm07oQIYdR
qZ/LWks+DS6WPX7TWocAEgD8itY5A3U0kYto/KMf8GzkOdDeD1jdy2NVHpdRNH9CEzJHw4sEXFjr
ozbCb5VHq2FmyguvQObk4OLBh+OIGC0NCb2G2gqPfd4Zz+1ysF0vp3ms0lygtfcsE01m3jfgvK9r
yFPOuPT6T3KNVfDU8K3hEMy8D7ZzGQZ32Hb8eJce4eTUU3vdSkwOlMWmvVYjVy83kViq+OpWXpEM
7ap/nQzdQ5uPTmtGrW7rtGWwl6E0XqWLug7XFNeB1AwjgOvAMNH+kLatqzXQ43zrzgqBvK6Ynq7w
bqHb0vhPxm3hvAzV2sQuzahew3R4ZqFBIb6eLhoc739nrf3elqPzigqgj69IYiLuVy7AD4yUI7vK
7kc424c8N8qX0vGqLcorQNe8Ao08/s6uaVNfWYwxBHfUabV9Dlkubla4ksQaZ2mdLuqUkjwD9jmv
MUmW+ym6dZwn5z12YBqKaJcEUbOXT/gNVQCb6yO73OoiMflycADBPhj+L4msh6BW65M+e8VGYrWj
7AbPNy7GosYadAixylk++96pT+urjJCXrnpg5qS8O82h+G963qSH9TrJQfKh2tQxngBB6YSPxhzW
G0Up9aOBvuyjHGRinmjmxIaC7eYycUuWlNnOLoqeP0t8QOMTK7xlorHQop2T9rrmOq5inRrX+SRI
NXVhpOsNGnaax7MWVd+2AKML0O3dqemHRCU/9A0fZNuSwI6Z6IqEk1vJMGvwJuB3+t5r4y9pvEmn
LRNV64j6OJLk4y+JxWjwouO2lDRGDJZk4tZ0S37nudUcnQx1/IUoiAK4YxE3F5lzJTJ+mVVpHYdF
NB1Grz7tpkhPWVxinynJMuMnmo+hTIhzn1XmwfZ2nykOzxqinfeN0yuP2DnZGFM3+y6sxk1p+eXJ
6Uu+DBvCxxJ8yO3Z3Tne/FglWLTy4SqgSWFAOL3I6PZ5G0GPbuTUqBVmte7l/zF3HkuSI0mafpWW
Pg9kwcnKzh6ce3jwSH6BJKkEJwYOPP1+MEQlIqOysntGdkX2goCpqSkQDmam5P+ZoA43S0aE7LDD
XLv+5z/+x//+X1+H/xn8UdwXKfOP/B95m90XkHjU//lP+5//KBfp+dt//tPSPZellWPpOuB6rmnq
Kv1fP5MFG6Cs/Qdp9EMRBXl6laWlw9mFiUtKKMintgHWCQCEZDJ2PSDR1fY//vFXfc92rcyAN6YW
TNKXURa1ruBtMbElXyzINKJEnZKGPdOkxEh3P5uhhCHb46WlOtYNTqRwkBdvUGNPwEB/GuDbqvV0
eKMzYTnDuOjuvZSqc7khbO3u8eZo5zivxjeeVQHqNZeka1oKZ2E53mo+1Q9VPwAHbsbqZxCgH4eh
1U/P59nDCUtEuTavesOmwCSA1iWv8LyYZuYf7FyFjHCC0+e61esDaQzRkeTMEDZRH4oWWUMigGLQ
8qhbKFqk5zNKwXhTIeZxCqg/cNjEEAWxSUYYJkhTTI/8j8kii8boxlZ4xqRGISb7dqjU2cvzPIh8
5ewkDaWpUez+S1ceOAYPbgvcWpZrGRrX/ucrnyYGPinSZa7iNBQuRMAWzxVzrgSgwo0plCHL9/kA
AHx2M1+yVT+NM8/7lMU5lKZF0T0MAC26t6Zq19nTn8ObyAqnXdBoyqfM8upww3IkUI6CSCaAxyb0
K2m1eWU2oS5stILqPnWr6t4ctXoH83y5T1JSBTeQB2k3ZR3vpYo8utJSqaCbdbwjzJ/uba1voz0E
TDnZzwXTHtke5jsvUFrtOEZ9He2bWnwDN333jExUurV7qzRDsA1VIgdAAMIG/8u2LvDFJGTx3skN
HI0180KoUGVHaaUDk3ABO3lpNTqwIsfUMpgSzUv1ZXGfg98zFc9LfaVhqpVqxvNSHzzV+M4jwCpV
5aDRrFnuh61xJWcgVCrV59XkIsNkWnn2vWxJk20xxAfZBOw0vgOx7Yppyew9mM1REmAsh5DmPB2M
aXlEnVfE6V/cX/OrY321mLxWbFPzTEdXucc0XX11g8FlptbT5DbvitYk5XPrT5PHtYGfY84rUQQF
Xure7ojwpZs+jzX+FLnoRbB/VjGiqCb714izRnnwmNRCjGUUelVHx6Z3qv6JCIma1bs2rZLWOXqh
HrsOEyEbF7aVxUEtNsSKwKd+iqEZiAKWkR6MDNZTU1jEMh/VAcDgx36I4fq7Fs40qtrEq6wUwKkY
mu9SXPkcDFSdgAMsDc1QR86/EK3KGWsdqzjtNnbjnNOyTFyiQHtFGZl7V9VoiVq5L7UiVUFP8F1F
ZOa7jmpqfV+ytrVVglc6iYgbJSjxwm3h+1V7gUuxsGr3Phtq5qGbyokAcdwGZhyo6iGPQ8DxmT+4
Vf1VtZQ+0E9aY+ldd21oFNwpOyVtRG1fWfhAqb3LMtJOB8iltNywD3zPWn50q6QqPZbP3/9PV4kM
WiEKqNM13be2v7lWtR46FAe04KF44uH5iqlc1OBxmpNmmXLJpX/xf+W65XVHef17u1UDbq9fXrG8
1QzAHqmH8QsVNLaXF85WrSJ56/QiSma+FePbry5hhG80DfaxPZUTN/lvruSQO3V6V5u2HjA7/c31
1LpOHPJBpIG/iWOW0Ds4jTNS0J+fLgg92iTCqdrUzSEt4c976JrO6r90jlZ+MEtHiXHWUp5+Dg09
egBAoDM2g8Hd+KYdrNr//mwnAEyl/tKBMWp9Wh7VwjR0yoJb288FDo7eGy7gmurDXdUb/nelB0cG
P6N8gjWzjHMye53A1U7WoIWgQpc+9WmCuWRdZ1dhFvXdBxyxqffzk93xYTdPDVWj6hMDFEZUoDYp
ZBcZeEYjQr2tX51cgm7IlCSL0p0eh9VYbMLCVqrTSELsAd0887eR32l9yqMDAMT7sTGM7EvJtx4Y
udJt25byb2Iq96ytS/VGcSme4zE16pTUR1s0GnH0RN/6EBo3dyCiGmG4xWWXZjFAkfKPAURm7kB1
0WtPcSQM/dPf37N6b+T9fVDAMPot0uoq/mO5lwMweksqFUltgNzpp5ePJrJJhbkIGlrtj+dXUIqw
3KY5aX7pJgq9sOg2wwBK6tkb3bDYBSb0It1WGYeRP1PZV8bZdfCaZRtHROagbQct6XP9EvNj8WUj
jAumfJMRunQuNqyCKgldoqxJDfMqF8rfNGjIrxwDXFED+abpfZlFlR8QP9W1cevV2vDRBRAsdTe6
FRMLG7qJSmazBzdk2AaNXWRvnar1/W9j6uTvVBw69yp4MtNNmyuufpvxEOGLhibYKzfLIxV4Xj1C
zxaBxVwS4dh3ky7wBBl9sZ88kILzmSXYCPEvC6v7MEVVl+zV1AjholhenLrixDp1nKL+ANO46c5Q
TaMSnBNltB9Fx+3yqJUd8BzPDySoC6J/h28CxqFtXqrZeN2KZAKRyJ/izv8GWcnY8kjFQucXtplC
t5ufnlewDFwmBsy+x+t+HKzwEpdNp1398oUsH2Ay5d2LYVvvO3ICj2FKzVc01BCcxa5FqpvsXnaZ
rLsX2R61wT4GEd7jGsx/tVAqWG4JGhJ8T26dboB3mNYwh4u6hsiijz/nJGXurJEZ3aKhmUH05JAi
tnXqcDz5ME9fnh/6cTsAFn/rC+d7PfuZGhN4BHyZsN3OzT4OazKYW3GOZ6eUm/Sf+ga4RC1xrXfC
3UqprTfu7ahri4VE1YyT4wzmTnZKC+6UiXNa8gqqA3JjgqIabjrfIqIbZ84Wbwz/yiyTHbIpN1Il
g7J3UWl1EoR6ssn2lT0B7NCL7GscpZfMUPr3RiTagxu2XOMY8Lqk6Z81SPO/yBefUatXEh7BHEHH
ZHbwXS/juN6XzDzKoIlvV+wEawz1reVFMLKXIZDLZc5TVcbNd6kiNxJ84cdQkksOz78ouR3iCJOr
ckcUqrxWkwy0Bs1xSP9A1qiTvfNDCparSvHvUjI9nI0fWld6DJ6olI0lWBdurEdXed58UOdW23U6
4GxZduAeB2TFiuFCU9wy3aqJ1WzMTrXOtdeJR0HVge4X2u2YKtk9xSVETYa4Pfq5lt9rJBDeE3ZS
LoodkgiMhmP1HmugZHA2gSHao1RJ28HYgvYFQ3ij57u41r2bsijT67wJ832aevYH0CzPnecCvd6B
aDBOUKqTtjkdG7NSTh0L/IdBGFTkzyqJF2/Bb60/S2tE5Tyy3Mb0Op2t5bO1EmvJDBFiQB3HuzaM
3qSWUjLnFt/4Hn/qlDy9G6ZJexdxu2QkbD0VtRG8mTRzW7SZ9i7wrvV62E8d5Golrxxj00ejC4et
X1wLKHhG2Rpy9zYyAurVEx10JiB709PSZnnk3lKdHh3LCAeDHCzHREr4xh9t9yruPONeT7U94SX3
Rrbkpow66GkTYlwZwESAtaopmNYWOAlaxEIJyGeruB5BJpfavE7M+x+mvBkAd5UT6XLxX1vGUagN
83my1lTA1UjXq9L6IfBncGVe15+jJD848Ln/MYXxQ96J8UPdx2Inuia4azxjOrMi8Y6x3b8eRAbc
TCCYPjTm6JwjbcCf2BUCcFHQqKq5/Fw2fS+8jcf8e10a1Tlrh+Yx6PTuQfFuujldRG4GZ0pOQ807
Z5U53IabJIJAAiTxg5en5h3XzbyroTUHcWu61ePevGNKayxy8mjzQwOV9HbtkL2mG/qbPPWVxYg1
GAqJyY11Gjsjo070T8PAIlpUoZQHOSooASPd9BRPUVgJvp3oqT7da4Wpbe18cPZLv1T1tebRBW78
apHxZhtuLfez7FvPRQ15kcWRH1Of+uchpUpYtQMRLx7kVVn+p5Nw/6iMKj2/kqvxSTdn7JgfP0Cp
RCnu0+zdKpIWRAqGC5AMJKT/0JUdnV2QWmcK+yg7IOrlN9GIjEdpL/Dtzf97VFb6pYjrixyxyIyK
xW4O/MBW/hPLb+lFuFLAhOROlT/SlKkXt8y0y/Pv4RnVjVpUrNq5VvJ4co4lUpfSdCXUb/Def1bb
JAB5nNa66cP6uVl9cPKmvwl7zRzBIAzZWhWAsdTPfJBasexZB0wlNXC6BdjYYk52L0o/jtYlfjru
5JhxPpL/Vh5ECpZjyLHyQJXhfJAtqTmAaLtLvJD3mlcmN3EUPG9y8ms9SiCgBU6J7HaQwwDuvyhI
VUFOObQ+8yjZ1nGN7jXLA/rmhxHZoQUtYFIODzWcfKRJVdKiVOoogzDcaTi3ihp3V4aWGXyS6sVC
6nvbSBR/2J6ZkjPPS9xIEvE4DZCCiSK/a2dR3hXFxbwXFQ7rUpQf40Shdm8u5ZMbPB73uQuw3QLK
M3QGEXnHMbZLO/UU4y7rTlJ3EfklFJke1FQHKezn6j1pHRT7j6thKZ+ttwEABULLqEZkupYcSHYC
qUoiBIWVox/CAgQIYHCOpFrO5JttN+wNPyj2WZ01EG2Gw9kbrP42jbzxMbfHCTDxKtvIptwMZMEx
xWnFSZszhmHP6x9K52FVaMkRPAI0FOxWmdnp7zWWiddSpFStTi1b8ka2bK+YHqkoKHZunuuHdVDs
5psxd5R7KergUzr5A07h5cx7UVQ88GF2JbsT3wnuBr1nrseJy836v8lDSJnTQcacdi//v0zB17+O
8i1m9oaniZMcpWRieOCtKhWWU9X04KgkUN2vg4ZYffH/6aGpX4vu/LzmqIqvlvNkUwR48YlkXmw3
9S9VAUS73LySyabskHpZ8UYz7HAZuYrXkS0TpNOyYrG06U0dwAlZdeV9OIfZQIho93beW0Ak0fRs
2BBBuj1ls5PMnzNg+LQNG82wyivZJP3EOqcNjGBygJSpmbPXKEK5V+bQnjrGLczburVfBswm3TI5
yU45SJpsu+eTqnvLpo4RL15gA4nohDBgvPDdRT+Erzx9YM89a8uOZnb0JS2Lzp+XYgQjw6NMeXLw
Vp0btTlJaq+Fq2btcIv6xNSN+kFJZTNKWAGhmwzxxGnNqFpyppIWbmHpWTLGqN3krhtfkdhvPRWx
Op1Mu4Sacm52gH4/cr8FJXmuUgJ3KIW6QF5fSfpowGD+oh/lj1JVbiITwhtyAH6tD4m7RugAVCOq
yBb7Id5/eT7unEzrxvFjG5v+FYTFJADPe2tTylrCszkhaLr/VkeOS6yWcEjUTjupF6sOFJmvjOVA
9y5mVoOrzDZLhqztX+lImbQqDyqb1DN94dPXbiYH9lNhjabY6DKRqjYVWCvn3UVqp7gYa6MDeyhT
82Anu1I38IMbddaSbbWtHkeRNEegdqrq/EKnpBagTkv9jK+Oj+hqQupoqtAv1hhE1aFR6+jSxFdS
LpVDFzCHmxfjNABmTqkH3ex6vsyW4+oQBDjJ1Uacp5mFUZs39czZGMxrScCErhrfGE9SJDtXNfBW
oXGsR/4DEMRCthFO0aOvV2+k+sueZX8Rz9ZXU37sNRviKvV+7ZXHXkwuA5dDSbGpatFFze7WM31h
exHKMzK9VtuNUw3RChB8VjOXns0JIF5kiouuld+AwFUBWdNB6KibsT+suR8GeYgwRcB0/tMAqVCI
TNkqFikcqQ3gUz5vSLQiZtdUBBnN6iqbOoLkUiY3hlmfen16605TfB+rRXyftx9JxxMP6lzkkXi5
eh8ZJ9mQ4nLs0wdxqX6oSCkZkR4ELfdSzyipWyfyl5E61trEFs1p42tiJpj9gUUi99buYYUmWVBK
nJjoAvCoQK3YkXtw62x4P4X1WXMK7UsTj/6mUSb3bhpj5VJDsbsj9an8AruaVOghItzlHiznZWRU
d4PBJE4ngenLaJfHAu/Sh5Jv0WHoZn6gzM+eylF8lyOjJPuS4sF9IvQYnOWxc8Xs5bFtw/jLsfMh
suZ80vXYk1Cfj13Nx6YyMSUXtY7uHKdoIeuk0KIERhpUA2ObVU13lwqRXJla7h/GOgcFtdchGp/h
KLUe/86sawdAZDpj9KyrzJDVneo/yuoZMuvD3RQlzkk205YCiSKonZPEK5O9a3Osw+iF8jo26rSO
QknF39tJQTWKlwefBnX8nLuG/hCYdnpba7i/pJyAnEXNIIwKrut2D+D5fAX5MfjEyzHd+Qmwz6yD
s7fWkLJARy68xt13cWidUlMpPmbdQYrNhHVeYtrDYXWAxZNp3XqE0HZmwYLDjVrrto9j+1bukbFa
3RQw37ySp/Mo0wizbaKoyl4OKLKMt3tbt8El94ABmlUsUgRYJs/2fOIU3JSGdpSDV4O4Ct0TXpfP
Um7IEXJ3tKs3otEnaI1YHg2lRl3wTEIrHtsmasi4iaxTV5feRjblxtdwNHb4V08emFY78vz1XUOk
5wxK/riVl6sohH5u56Y6l0KtTXn1ZLMJspfKg+/C+/dDWfauytKU7K3mA/0bY+sg3fVdaD7ohahO
veXGR+lU7AZ/l0WO+3kEbHJnhYN6DW4CDpYk0zayQ7HK9xR7eU+DlZrnufh/r6eF8ykaL7K/6I1o
76c9tdNenj3GA9zQUXAbmnBGqJbD1HesjZsRx8SDQwBqI2GSizzB9dlFzx16OiPyzvjJTRDkywg3
wFfz7NWkbjkk57NQWiYzqkEpJxu9Icu3bArKIwLfuG7V0Iegc95ddRbFZPgOz5B3kK1UFc8aq64G
Enq70b1L5A3gvMwaU6rAALta8hNBcBieUTOCsT6MPf6xOe+2mhNqGw96h8yn4CEXFdUQlBjurb4C
7XfulZuEh/1uUoyHfgLyZpXXvtAundqRM4TqarI3WhNP2qRvCLzcNVXPy80RQt0oYQiFdNLlj0kD
hJ3V3gh3fofPjaQIwarSoQtdmrPMDlpjR8qgt19lPTMxwj3ttbRj4Qe/IwPvsCoAdKkfnbhrt30q
rHMLNj65vIIoiWL422qK9Y8NqR4kT9jeXV3o7b1dNwQvB037GJXAj+D4ii+xppXvcl8hoRk5oGzx
cQzL/FjO4yvWrUqQ9+9g11SuIMsodtIuJU/UWvfedA9XmHlXCbWAFqWwN0YFYXA6ZQQ2s7G409rc
gyLLCfY4J4xPlmVtZM3nf09Dm20YP9loBhjMx2aBRloreF+DHpnB9JH0FesgQY5UN/3++yC15vwc
pHZVz6P4wvY8Vfd0zTH0n7MgJhIwLfIwqrcE7XtCo1NXzH+Y2Pk4HBuI7ErW1JlbiAPJQRSVf/XA
uy3H46CTKKN8HdVGJUPC0wZSeo56D16XSzIUdQdwIQ15E8M9UPkxHjvIRikxqoK4YDInk2D+C8dO
40KMpBKq8Ku3u/8HpzDBzrmLRUopK4CxDt6IPtO9avf8e9RJK7R7AgWEYXaU1EKeRuW6aaUPZVu/
scBWjTvcEWVdPMYRQFd3nQ/nGR/x1q3zr8t2wtn0x1intvoogpS1m15Q3QxcaRyr5Hd0AwvRTVCS
NMCXuvdz/kRF1Jh35lhkLlnWkKpOPiAylVk/JXnpxV8zN03Iy4y7JAA9qXdGxdpmtrgnhKeIeOf1
UQ6zG0XxerhplYFye7N2p3eqlkTKZWg7Q0m2WZ2OHH+5PHmdiG7axmS7m82S8fTjKsmfiBxB4xwG
/kVGGiZA+vqd3A04X9nxUiaDE3NHpCmXUIMG46pzhHEWJDk8/7JtSCX5GrtYbM3jZGSDYol0D/le
sX0V41jjHoLZ0d6A6OfvAyKrFa3Qhpv1aKtRqWL9sLJ2SOX1XNYDyY6mMS4lUZBDMBY68ePRB/SR
avNY1R+oG9MfDPKCz8AoUlfMjRIJ+wWJWJQN28IxnDvJ3FWALX1NHsWTbMlNG5IeW1M2/ILNK+WQ
wOYZ/kmqSJqv3xqqFPcUO0Z/BDGvOw41n7kVc1tiaXM3uhclsI7ODLctRXIj1QzuoLiDSGeVR75I
7sBcj+DdMuHrqTpYA6Sy1Yb5LiR2vqByr1bWYxulEm8BUy8PpmOB/+0Q45EHl8ovEL6zyNym84Ff
yNaDPgN+zydckKm1HDQKm0ChjnDqjt38f8r/Z5q6+GpS2+KYBa1+1ReFk1GyxG4O3+IVpFXPe1L2
qrmqrCPkniA77orKivxsae5rc42q2zixfljWcNxtw9Hut7KakpWXdaxU7V624jz0L8ueP/mXJOd7
COELwnhuyx65Mace+hudmv5ZLjVSPwCHc1X51bA+8vXzaIX7SFp+ofzD/K+GxW1vXsVEc/tRvDwL
OX49s9enUfW6c3H2fzto0gPK32rwt1+gmHYj3gYq+Od6cnhP8hLiyM2L3dEae1CapgUhVZdEKMvw
Z1Vy7jdBE/40/oV9J3T6swZnkbT5wvCiM4Bf4rpKcJmMpDk4qQrQu9mAAVbC9X6tWrYPRt+8O0mp
3NXgTKpbuzzZ1ZSDU8VGyuWQtSn3pIyZcXOIyiFcTK0dcphsvjAv26M93BrWWJ5WFSn3RVYsh5RN
0wgAKVvPXQrnrwAv5+AcFJFGcW5ECXxuXbywIqOXtGmDoLHCLnGn7JAGpbYJ2wwo+B4epc0o0vTo
s2y80Vhc7YOGtEOSE4xrF/jn6xhqoGUvwOMMCXJ2WkVSw5/V5F6Z5821cD+6rrFXlcR9cCrLeehH
O7rKtJRci7k5Tb2Lr0ApD+Pk5TspkxuvBxrTx316XGXwvn8C7Li6rOZG5veqO9b3UstOqcko8Zuu
Y9rGKs7aNPTL8WSH1YO4GdalucOz2MUgF5bUjCRhcJLdgQ2wkR+Y1wJaoks2Ke0J7OYTPJaA+igg
WV0sYFHKjdEn7YVaWJ0VZQF0sqdn3d4LkikGjXceyvVrToGZnQ2pL2VOmYfb30/kXs/jNN2yPZUq
Uc/1HJtKpp/nccQIoH/Rhf6kjZUIlC1EGVMQMVX3bA10u9yPLb67utJDdnGsRlU39TfzJOwvA0eK
E7KvZOqXnf3x3x/dAdcB4bMDoC0z6haOm0QPindtZ45gH1TlfI3gphmNfC88dUyrHYhlJHD9fHrd
kH6LxCjKt6y69aTYlJ5amgdVsZoBJIphytptluuCP0EzNt67n/+FNnTbfRCpkDWM/jdPd04RJA4B
RDHm1vTm6mRWN4Eeqyy+wQl2jCLakCazg47Z/w5lE/Vmlf6Noo+HmCz1L0bVfdFMvbx1tfyPom/y
WzVuz0Bl5Y/uvESqdcrkwMdzt7IpO0ABmTaeEOKsqlmx6LXDMczN8UFqtfgvrsjlhBpwtiEH2e7Q
7qIyhcCKyoeN1ZbGKQGM+qEyxefUcsuL3lMptiVyGDBjf1j6wPy6jpXxUTPK28oKohsp1jq1PxYF
v1BpT068JYKggENL/e5ig3fHZ9tJxaWvqLdT+xL45/lQf7WdYnvpmvtxZj3btfUnoU/Ovexbzcuj
NxZEqfNZ/+Lq+lYWPCg2ScFCNQkaKk74ltTYGtySxj+C0hi91YMxP5DXToBkbibp0J561w93o9Ci
t+RGhJfOt/WN7A1aJbxVJ+WDApXl22BIuwfKcg+yT25ciO4M943c98VTYxbZVTuUl2jsB4q8LfOq
mTdtxpcOl5d1xbI82EJH7W6lTPZKPZaa+J+kMKFUSj1JdZ08FgCGZxuuqkf5ZrWZTN3n2k69fVFN
vrH9cdTcbRSa8xFx6vjKxWkBIPr9q8B9taQjc9bUNNvSSHGfk4/n/pclDRXVUeT294BB5oljve/V
YbDGA0wtGSm6iWMkHdTllHSDSElefCrijYNTaxz2clX2Y3jqJBGzvr52o+tBbfvM2ig64SZ163WW
0T0+GzRc5dbuhAm2uZcWwa1di6541DrXfoyCui7fPB8jr42qv0y51zjPK4sfRwISZiInmtp+sqqu
fX3+Csf4bbuBPIqDTqr0cxf5Y9G1PSsR6ikuo3dvRFmpnaUcNxJ6cldujKB8ouRCPTZKG18vVpYO
OcaMhYaXaGaSnK3KQ/d2QUGm3M3H2oJrt7HKY2IP7/Cg+6dem11Bvlc9KK1aXTfWeBdKVATvz6bk
MJK8R1JUu/2dNRdpraKOQdKEFP2wI1tS1fXEYtqqCvP6xY/cJLxDRK67V1YIntrcsqd6fIijHMS/
UekJoCOTHYMFkJQXwfW8jILL/lzVML3XiWrCMK9ZJHwp2VMlgTmzMfRv06T2bwviY23s9hcpWuWB
lwa7rKGGK5/VIj0Zz6odpzsbhIa70KjUO2GQFJaHQbDI1o5CH7JtaaTdQcqiaATAIB0pBwnAoD1I
9AAJDVA06WcwDrwXIimnxBZogQVgQAoWwAGdN7tdRe1ByuQmrMzs8l99mjzdsmweI9Myzb98WBOC
ksylRPlUSsA33aqLJOHt7Oh8VhtfHXB0AJbrzQno5NpTPNSEmUpW+vwwvR7NbIgMrU3l6UzKNtlo
Azu09R1FjOAT/bdMATqQQHAjmItqTOZg+2TmPDnFePjJrErUornoXhlXfEFt6m6ZBVLY3NziYjf9
BFhXICPyqhAf1S4zxCfRWj4U2L/6J1j6XGJdCbtNOFKcnPdZ/LzLGti8xhfyuW3H6ri0ZpHUUzsO
vysUF/pIAQbN31uoNTvbqyCSUTHFaDXo6mMcFCbLxNSH0iqnAl6x3rSK7j1aAHCo1mi9YcFnvZmy
iWq0uniQIg8oBxycAv7bWSPtRmdbKdzhsglNZHMwW/Caa6Wy36g53LqBwPMqLfGGi/68vI4eETMX
GdmGRZbmTBnYVVrPvAJJzaLMQYU56cXua1XZjuZBfIEYL4fmivGLXSVyxB6MdxLLVtMv7AGCPxxN
EuxvlkKZHKqrgSn00hqBWLSpj1jgM5o+yW4NUd7JTlkTQ5pqTCV/OFxkiU3D9/KkEGgl0WTOR+Ae
6Bqb8ITnajdaZ3yusyI4laRe3+TzRsrXTfJezwt4AWdtuVk1Q60v4NtRPki5HGwVhjFupIrZ55Bj
5cz/1rGrotwTif0vPos/V/qBb2Cohgmcom3xPJvAKv78WYyTtgHYxaiZIddKAco8DhfFYN1ZtLxT
v9sN8CLJJTYHxwlkxdc6wvIzP3aBv+VJ7SlG/nfHTQQi6q8ZCbFdziyrUPmTOaXfHgPdhXN5kySt
b8Lu5tdgARFphUVMGONbJqg9E8QwGgrD5JaFu/4PsAT7/N61/cFpqS1QGvek2GPRvhGkEM1J1z5U
TR/dLLSiD2pWGhq13EPr2e/nR3j9V0ZrcmCnISuxKUv/Ju/T6ZJ3sML5qndjJII4q+yVG3WAvq10
LeDt5xFys+h4EOIcVYX8gLVHGlybTog3OUsB+poPpDJdgRhlPspU8R4gOYGPxw+r61hfbycC9LAt
/TjJqQ0ZK9ulZmWbxB5fntGqKM9qULzns5JG5SHXA81nZZdtdVlFy38EtEu5U6w23S2HW8/IITkU
BCRtJ0WDUOZLeQaozvt8jlPN+SyvHDVOAmeSkzx1Rfdl6kb3s5pmJKvYoNsYvhldg1HU4siru53t
VMPe08foGioFZhlQm5k78B+pfJFznWKekLzol7vLBmo2IP2Hs/ihoskhq8piUva3ZbgXQQBmSWIK
qt/mIy7qi0AeR2oqERCEPsWAy2nJjlj0ZryTuy9Oa4zUZu9kfsfnaz53aXTZVTRy/NSRUq9RWOJU
B3CX86SB/j1lt+28kc0xxBPDfP5hFUl5M3jZLUm4zlUN5qEUSQ05XDbx++fXmt9tZeuV2brGXxHU
+3XgK62gfx/GVCBTdG8egAsHeaA2xxtX6SlgYAk/UcwmyMAV7YgdevyKjdyTMojtQcmxpuMqIo2+
GjeynejjnduY+VnqvuiQbbDR9koPtrBsLaImmm7knhxvklXgQ7OyjEz03Nn/fiLzl/cfcSLefB4B
HzhUDPfVskBEDmDnlcIiSW/T4YFiBjuBzk5JpncKBfbw+uRemDK3mV8Yv9PWvDGBfkT4KnPCQdje
EO80qoKKzz+PVArdve6VNLoy+rI8ZKSWvi8z5WzA8vDVSKBWn2tjDsuJWI4bgmDnPMqJsJxG59yP
l7GwHuV0WYqAcHcvnVXjW5/A6dSradw6uZocfPxY914HXTMcyLuSess7cLDD+xAvxL2fchjKrfKt
3YygAklhIKL3oDMWEEnNMpL6lCthtw/SktPWzaaAbXKpXVcVrzk6QFpuFmpjsAacu5hSIgpH7hd8
Gqrvuk09RM1pUZFDqFMBncqaiZRnOCAgye07ByppWR8vRfo8zMpFc1qRb6oG6NzfX/u/LAn58mmO
CtAlziEmsq+jfGNRJQWg8k+hEtllfg+jhkN1J/APCn/+zK3LYTkvzkaI9+Sd72tWWsh7gR/pebQY
msHpt9QDGgGsZKBWpjcj4AHTrdnawIJDdfm9NDNDf+c2TAqZ5KnkA52f7eui5JfmaJniP4KaE35a
DlVqflN8BbKmSo2tneH4nu+j9ahgCLTXWuKe1Mqozx7OGhxzRX8t93iXPO+tssIccSCYAoak3yq7
sxU5zAaOgAlXfZatVe7EOZ7ptS0tNz7e5leKf3suP8677F3jBLpV/DbkV3IK33uTqhrLH0tMV9wt
7q1B5QPLq8n/VMP7a9W6/W3+QU118AgcueMBH8+zqgp38S4zEv+TllX73s/sb0RVIitT54wwZ6dM
4CCFMxhS0vnxPdF5CWwkJSCPmouWbGYzWlLakbrl7VfBK01fAX10ycDsyjDdK3lMRfVcQCU3lh7e
AEqU3cqWbU3dacJLv2hIvEahKNevNHA/w7kiQfp+0SuPQKZsUmx/YV2OLcwuu2GVkOwD5a2qhMGj
3ICtM155xlztPMsctQkekywAH7NiFhF6OZHH0YXCvp9fGzlBrLnpJrxsSJCIyG2a28AhTNXStexW
0IeYxAevDKcZyQq0HerS5O5rfWlKh9Bm6yXNs7n2XzzQmj0/si+qy11y5cno1qlYx/X7V/iCPnWL
OgEs86kI24EKbGOJ34dxzlL2RJSQivKjmxQV0fwhALuw2WXZmPfddVj4MVDOSW5NJMhpSThXjZP1
ZCQ3wFcBah421lyTbpaWfDsshlm/uyTP9cDS1sF2Jmem7CYU5f/h7syW21aaLf1EiMA83IKzSEmU
LNmWbxDetoV5nvH050NBFmmdvfff3XEiuqNvYFZWVoGiyUJV5sq14Ap4CiUpb8GReGmTSxsZEh1H
haGGKknzqGacJ7ub3tPN8i9DsjOrhMxxpChvnagU2FWPvmPPgSkKkNpovBkCf8brwO9um/I2QrOQ
txIGfULxO6WWKf9IZt9jfEMeRx1H8b/qakq4Te30ZVSf0BvXQm8XK/Jct66ooa+ZrmPLpoG0UVdP
+XM2TBVl7ko26dAsLkX4OSVQjVW4BmhV+uIsgXJjSzH61BC4mtJeQ65C8SRP+SIZRhLfZV7ekE/2
EgOowArxHP7GraE1EZ9yVaRTRZnv6HlyuIXy2usct0eSCjgmDIQDZ2abEuGxWU2RKRXPfC45xf5T
OP9nb7U+jXkL4A3QLKeartZZp/sqVYkehGidAfbStYzD4nZSASmFuz7XIz6aoptk3gqwYZ03ltjG
FI0H064CJjOGMcBF7dO5jlvioITn2wAOIyVfFHjfPRhtbKuYP2BwsT5TW7YZzt+eQOkkzoc6hH5r
6jH0Id3DNYBCzibrKeKrVlUxOPyjLt+oOjPnN90MZlIE0IsaM90Big+kJzZwEsx0AcogSdxOHwK1
qrZTyGcVwKCIVIYRu1mqIxWNmB6xJv/YtkAh2pWaRJZXbtiAQ4kgN44xxdu6o2TmtfQAMPmbTmlG
PiMJbHnUu+g4ezJoyYxjrf4AIIjvuKmFkV2vrOWnMXHeJVjTTLFWQH7jBWkHx1M6+YhHgKGsx1Km
WEiK7OCVIo4K+RSVzZVTPyD9PA1grRzUXcttlOkQFO5TO0N/tXGdLuQp/FnS5akrb6QI1IuCeoSM
rINbDTUlEwDOUn86mjl6f8Vd6o2DM37iFzPBrbROPZ1qsp2cgFulcE/VIfJZSx5EJil8K+L3JFtN
w+eZ+kWKmlMEwIm/U4t49ppQ+QjGOsufq7NRDAe/A8XC8v+tsM+BoSFbmAF0w5pneYNiSK00h7Ec
YCR8JE7k8/89P4r/w1qTVXWeTRDaBoX0899WnKKSVcXZdObM7v5/b9mRUn2MDKCUqQlu7X9k9Yl0
pawUt1GHqktBvv4PLEL11KDOBb1JDmEki7VYi2QnKjW0nahvqPLVf16SfN82x26VkChIH4M8iiEp
LqcBYvU/l6cUmjgZuvbSgkDrXxapAkFg44XPb2x+/H++UoFRTEBHeWHbxjf/tl4Bce6CCqV4tfaS
7duqlRmgev1NSDYQxok/F69EjpPsIJdZDuk01OkrU1N5uiEN85/WMUeDkZvaHrAZjg/H4NVypvpQ
Z5DItBujWrfQ6nqD6/vBmJerf1jbbHWSnHWcjB0Vsn+scH2Ypm28U3qEh7rVvy50tgOUdNrbPJaJ
Pf7vrndai8CdRAAMuvxO3f8/u+wpkP2q2srJojz4lfayqf2o7QJ+QNUM5mXXmyyE0B3iQ4g3xcCs
Ws5IenP+Y2WUOAr7BH9N2Ac3EIol+fltX0atP6TVVQosz0A/R+fhg4C7qU4PSID2wZGPOCRlTfW6
V1fuPy2fFtyg0yMRv1Be981oBmh0GK3NMpFWLM2rNvH96i6G67aMQYBQVW+s2q5VvjYTJBErnsjS
dFYH2SIXGxslJ2GeHsZd6PSK8VpGqh5MqzJkIYGuQoOYjWCerX9J9Y7iHVeeEK5EciQ3tfZWppLH
8N0gA0TRwSYG/9IWlj8VUI/J+bQ4VpLTto+kp9k+uKoaWNK0riEkLVeaD5HtOu4l3TnBLhfCuj42
HkjIkkejfmL3WIRf46I0yApCXdG0pirlG2/wIPx+21VqY7mBK0ivdcTNh9H/7rE9hYskMHurWAUB
VZSALfPSBJLVUldwqyhNC6HEQB1Tt8kMTYog0152oSakofoTBxr2uys0d9lnesiafofRq/Bvarvx
mq9vm9LKqeLmG6BiK/q9M51sjVhtrpZyjFaheEKojZNDA9jltX+qg6iGhcBLE8+4i6mgQXWm6OD2
cYcODOmmdshOjKvRyzzvTpEbkB0ugvFm92pOUqbvSHRE3mmU5erroBpqdhrgIpYbt06sqRjcZZ9b
Buymf9im3dWcH32EmQCQptKvMhoC47GKJI0k2p/bX4uthHdwOr4j0SrTHKoPKfJAOIiaiR5aPjdJ
IOZEyTrU+kOqRlW59SABUHQ37CQfqTT4ZbTvaYm+7idDG8LuJtCUCqLWsQnHtdklapSueqm2YsLA
7IpjNLV6WVM2nizD2/q2qa4mucq/Z76c2LfKWJq8zyxJ2ux4/TAzrCFu90ZRN/UrbFOaus9kKte+
vj3dJn2C3qBE9A6U6h/POEpPJunMZjz3+El6TqkdFauQrNuygEoncENC/N5h2ZkvDz1ydpb2OSui
4p6Uash3i505LD2pViSbTpq09ks95LPEs+0geADNbddb8q7VIr8CG0TgK4KawB/j1w6QQ/Yt0Sgw
+pn5nmd/RqMWRG0DKqbdaHqZk5c3K6fZDk3QQeYqV1OsuxI1FMkh1euB1EXDjnwVRbD6rP0CKR95
4yttXLsw+Zlt7bIpT40jkgtZ99MciJp9o0wd/TS3U9RUf4jHWCKRPfq2aqK2XSeAlxHb8NUV+XI/
Q58v1tMOIMpyYtB0rWofVbuysp9v28jACk34qCMTMnl0R+FRgC5dMX+i+VUnLywA+lNe880b3Ygk
hAcAAkGOH205Tc+QCAWx45oqNDnbsunkY6q3snxUqBDq7gANqbDGvB02TKMBWloHum+sbDlNvzuR
ybJBBXiEPDannbDSKN3PTdNfvR1CDLPyJVB56oCAqdIQ3P/RdL6efCI2ZvQw1HuGGu9qE0w0rwt5
BWQlR48hDNKGf1q45im5XU4rSWPp0i6UJ6CF7rITcLLOGlPY86Dxv387v9Q+xSKhS4GZ5MsuoBAe
72ED2RQyM8s/BirrtJRAln/xO5YefE3yAwlKNDB/L1lfKBpFyT3xjrW1/AMEL0Yzwhu9ct3aYReV
FB+KzYQxpk7Sz3C9WFnD/g8cmFNEYJ2MqAcm5f637cVoE8uzQBojAX0wCqesf0ldd6SSqJPvK6i3
c90tm9gvPnNQKOtThgQu55QwkBWOYSjjyhAGjTxQMnfQ/W5AVeJtAzLD8VdSJyvqGqRG57tKidg6
DEf/vBmRqsTelRBSVwgrNp3JP0YKjXMAoNx32s+GRvEYK43TSvp+1L2h+iuB4dm8SQ3VjOAdCWAT
cc2evDdyWAnvzVpxTG3InfyxoUF1VlFWY1t73fnt4IaaVR/tW+T0UDkYQGxmp3hAWADmYlsCG8iJ
DAD+23aHHw28jqCasX7vTViTPudGoyTmahr04XtryF4ZEjUpogTVY9vjAWJWNTo4bp+XNTaqCJzp
0EUK66Bbw7hnvXaKAmNGr0lNzzS1j5pqYVH/DUmUlTaewucqDorQeHbyAdqnOH+AkKgfH4iuJMOx
ghXBCOf3ycmxp5It5yPQ4ciEUqAmVm0qEmG5t7NkPSCxei+DqCq+o4cXEbedpDSUu5WddmHbrVKk
UZsOlLKl5lCcJs4I+Uqp+sqzIsdq8NKAVaqHlaPqyhdQvllbr6po7GHAaYxBZh8iT3U4uNWcavg1
2fVU3GmOlI87FX7jUV4FNeTJN7lPmRwkL9YEW22DTmjyYqFWX34ZWUSVn1lPxkXrKt84w04F5Zee
6k4D2XiMJLD7dpAdqQHq72WvKBLwPaqWtwcJlt/0GGqwl6puT9mPBuiuSSiCNOxgOmutr3rPXZLW
er4ekmqSVr3eT/Ujgr+JmhHXE1UuGWxiQABJ4vROv1IrQAucmXP/XIRlqP3olw8lJlWApOPfHId1
JbdvHBIA9+LSjMo6DpoM+P9vU4s6JLgocxuQlr73jFzn6Etsa5enU4PQJ+BiZsYbskoI6owZOd8R
KluMdRRlbm/VLYfx3zN6Xqvez3ea4ui/3clHhcq4jBd3kj02GWJ8Zf4VtVV3EpULohJCydBNYeux
lHAIu6h8EPUOi9tvj0tFRDSMMPWK9p/jxZRilDZF03rQ1Ghl+LpBNLYwb1ipyGlTrWHeIOvCDxqy
OkQ+5/5UHqGmD+ylQ7iIywiDXuYKl4/GZTYx0aVLNGOiez71mbt+sMBEEViheptldgsFVn47U+VF
OyBJ/k0+Ontha+cOvxhIzxay/6vXc29nSt2uD42EsnQH+iwhLSh0B+eOJgrTY+MP+R3SBLDyN3m2
7bNu2lieM+0EA5jGs9zth7q+Fc3UjlaJUTpPAxvAB40aac2Wiy8NxPw3aR8oyHXOtGHzHBLBtGWO
iKqjqzkmOETjRnOeoCa8fTs6aAMkw5UGE4u4COFZpHOrTWBkIxEnf0KeZZappeSyjNfipfC8SNn6
YQbTU0ke89JL4A5dF+EYpqRttsIpmucUtxhaE0SW6C/eby6ay6XSNxYbHLeAaBCBV/60YvRewi7R
7n1DUj+TohB/P78p486voEUXTpNMlaNc68YaSp70XmqCmhpt+5s/ddmL4SX+qi6K5kk2VI1i7T4+
B5EkbWWUx6E36oxDr7FD6uUqvk3qoNsWVeM/aGz118mUNc960apUGsXVt1ixnhqY0H/x4F5RQgV7
1uDA58c569UBQ13m0Sn0YXsTNE4zk+o+rsDSXkiburTRXX5MEbszyJ0Mq7QfWpii54YYFHZdvW8y
7XoQGsM/ljh7NFj5rstnta1ZyTrQ7ZBynnpcF2GkPRdq89Yc9IonseqEKQJ3ff3kFdn3hvryH15m
f6VkUX8y8tIjjmrH+z8d+uJl6ObNUajAKE1aOLzVor8WgnDER8BTtuDtjeivcZaT4vyZ30F//PZq
RPDwdhz/EmaIxkc+Gq3eip88P32nLvOliEqsE4FYD8Tv/nfnZSUQZnH5PZo919toYbk4IPKjH/p+
urlST796GRUxJRlGiHKmGZYwhffOzUWL/SLNnsmyvym0iO3r7CtcxMVAEXudTeBtLx1XEu5X86Mv
ASugrG/Z/vFTkkz5OeM/wU1zO3vdOBA9v3YDWpMGgpvPxF7BPWppepsYhX1jo9i+VQiRPSr816BA
pAX3MTuDrSCsR1Cvhq3pmtz+iuy+Ym1aV0ppcDwKrknyu6JHXMMHdTL1MiRXFmpjpTZMhStewhcw
uSGVhesro+hR4Vc89pYxOjz9pfq4GOfhcVc26dZsq9das3qXjdtrGTTIKWpSkBydpCrVb6Wkx0dx
EcalvxmDe1tXKsjjnWBblO2rRMg7XY9mWp+Wl7Ych6cmW40c9nWORYVPBQU8RyNZrVsKF1FBrahp
tu1QOqRAYQLPUiGuyFG47jMot5BZOUYwNxSwsxblUbSt2Sia/2izk6T8PaTSbiTyPntbtq6HibEX
G8pXuzrihGor8BRRwWGn61gBOrW0qR3QbqFGs0ZXbovHXEZau3Y4gO2yXOuOiU8p6lwlE/Wtzc9i
fimGBIWlbUKHPenFduXjFFLmeqbC03CAK9XhoUMBMsmZe9mIZXdCOH13ZZTa7NW3Z/gxVXwhEYrx
3I2VcnPlUlvNdiqS4bS4SOM5b8fxrgXyey8mblIeVmXxg6hSd38xqxWAGvZmuxIJHk5LMSSyM5EO
lOjFnR7mZ2rOkmrVBuknJarMW9EZ9ijoZHIwbkQzZ/94VwXl2Z9ZdwQ1zru/MCWaZW680Ro2olP4
z3ObYm4tyT+Rb3ibO36fe+HYUet8E3f6D4jWjfWEztUjdanGWplfkeJ5eyVsl95LfGhUiH4HjjRQ
XA+pvLj0fndDQs+5XVpFVdyZFYV1s4OoppTyzNxJBUTUl0GXiWTg7fFqnqTMU+dWjKCIYpmEXLO5
1lpv2LSev0c4ma+7UVeofXKZTV6DImqaQbLOSRNoZenot9Ko/2Qp5F0pUf0QydLOnr2EiOv7wMtc
c3yr1cAoLZn7IibPnMCAkYoUf1nLKTxz5VbqJmj6RR7flKExQPSDGgBhVHIvvY2VfNsJWSThk8zz
lLOPaIqLmAuGhq24kzeimSTs9jzfcs8ZPHDx/bs5hd9yo/f5Js9/JmF550RFd7TidlO2WXrw8rE7
etSTHRf73ClesWW3C5eKgO64vPzQL8bM00Dwmx6En/AQ9g+zCpuh2AeZgxfqLZDY88WuXMXjXFrP
rFacMOv7v+vIDb+5Fy4xmUAXVkhrd7EFRnsaUn06ekX8nKhGezPOFKRpI3v3kPkqxx5t2momLy3m
i3iV2Gz6WQikhdX00hEp1d6vle6ECgAUqDahtoPWWt8/jG/VuXxcssutuI0qkFAFinitzDMGBEAP
cQWvWrPueXNZvbU7OXYNtQfVIrrt3pEa4lJ46jmLp47y+laMqdv+NiY5uM+VqqdEanYRfsuQUW/q
rTfPFnrwjrQrIAX9i050eKMlVnS0MweaVEvhvRBy/RH2sP3/6WHmXrOfxjI4yZPSo/mSWj8L/5MX
eTXoMC0jaxtprGMFpXN+yhlytC0ClgYibblmvrtSUJfBZbJ9C8MGTWmhnLRFl7D5ayiteu01in/r
hEl45yBBRYQZ9NkfDkY2s1qZyv1vQIGew24/+dZ3hDK+EneuTkSsfvahbW6H+SEnTJeLkFxNzREm
v3x+ts3OhRNaW+HCgRN9Vg3B5/WYg7SOU8lWtn4VLD6FJg3al3lImljjto82U2SN5xD0wFm8Sv2f
SmwV96IhLlCX+DxaqxrRG7wWV6eL930Q8fSYh0/tMJ1H06nPxuNlKuGuhC3Bo2Sq9xdPO7RQqwJ6
CRbh981nCWMqXDuQkb/fiujsEqg4IFbuDh26rNQ/Qs8EYXpxFBcAUsWRvH9SuFcvRdfk2Fi7STnP
e/1d2HsyGLL3kUv3lefVSw9heDRZqJWQMkK0tRzx0NIglg0jnSSMQrChL7utsImLMkzoIRgwq19s
5CGCO0jyNmgO6+eLvQ54FMxTpg28ju5lOjG78JPj+m26Fk7VvTnzInMkHFeVGmWfVMfXnps/WjZJ
ElPvsk+EodRn8MqLp2jN46yu/jQgjrUPZpxpFxucvrwZdxpVScHPChJA3s10K2zCR1ykGZAaU+e0
bpqyJcIyNwUE9eKTEfkFUWH164tt8ens4iyhqW7GNZUVXkaKP6mNeAUB7sowneRcGzkUO12hHaMW
rZHAcIvI3IDSse8r3Qw+zcxcu3QCekaWJ/hUaWHwiS3vxtQb+16YLh5igLC9z3HxyPrmbY53DzHH
h7sAfIPV4V/vULSEP9W8L6BXkPM7qw1eAFGoe9HqYDJS3GrugJhg6agUSznYrWpv84lKNrOXlfWH
c4g4kYgTTN0kxIc9Q7mKj1DvhW7eAhSaPMPbSKnhv8BhtI1tzX82x5Dnb6ZLLj+g4MUDz7+CO384
dqOZfckRo6VQMHjp/ag4kA+MluHKNFHxQRQKCSvdfLDs9llMm/YJmnNJ6+3EqPe7WCrISyWzAbrM
d++0VluhCX51F2EXd+F4vVEdNAHz9GXGfsQUezjSpuWAu/a6MH6kqDZ+9Cai7r48yAdhgzrvrPeB
c2rsHyo822dhHdpYPf7dPMu8A6wmMyRMPph9Y24kBxqsuA7OqWQpTxlFCjemnbYblsbsO4okUD94
/ss4yN0OJOO0az1N/1qnKLLMDnLTl7MWX3aT5G37ZDjpgxF56Xcp18GatEWBdp4y8IUm3SE6RqlD
8NWW9XMIo8otecmNlhODKKc6+/7n21AIqW2EfX4bVI7op7Tve5RhfdSA+une4r/sk+H0zTqDqmK3
NHs5OIaxUaPFTa9tTR4b10+BFRmPwlJFOiW65L0OolmTF90T6UEmePYv4lB/4JS4tIQJ7dcIUUoL
XjTDNfo+vtPmi3gltT9Hx/dOoqGgH6iupSG6N8deP3A2HOVlgOiuO1TQYJeIdl0wDICY0IZ7mwW1
jlVYd85aOIqOxUdK2b+PFGOhDfXbW/hQ4hTfSUrr7CxTfY0tp1CXwRI/tRvoaw7C48MoKSmDOwSi
3ucCHt7d1t7N1CuR/xsolxeIoXdSW53Cgl+uyx9TnUS7qmzaRjcEK0Wp9LUwFsIoXooLhDvVyeEk
HefRBqZ/uHEbU/ss+d6m9/Pxm2fpwwYZgOEAqunK7tvYhX9Ncnc1jER25kFZqY7fLJPC14Cs2sHO
mmWQsF8Gvd8k44h2TIyx3IUzhTCClIfaMJVTN7MAC9PgoYLCMbFZhzPTsLD1QVneDX67Eq2LnRI8
Bdop1VlmEx1W2rMPHkN2VfMdgmhCE2q+TxAPyukyQR1m5QauPNBdglvYqRBWRfBjuYfhTxPfFE5H
AVV0X7Wg+wVxBRt1o3MeWtP8lJuh+bUIrGmrFVaxkya80ryFdppUfiA7ym1aVrdOPMR3Ykmu03Qg
cZLlQFXmhX9+GOR4hI0V3wnTxeOy8CNn+NGjo6Z1mUOMAi6/3KWsnZOe5cnJ6dtmo0wQugg1sTHO
svOiK5a9oHWCdJ9QHys7ilCE26JG5qMDhwwsuaBkDJPb1mlkdpQwkfcuy/eDzsZobzZ1ciu6xWXp
HRRiE7ZOhHAeJy4XPyucXpo2M6lHtQZyuNos/z5fOqISB8NX1kLjvYmj34rwS68U/YTMSUFyFOa1
wOIil7mylc3WZ+9KAP7SIZp/Z4tN/XOUluNOjB/CsD75hyArfM31o1i/S/UfEAH1ty1pbc1VrLE+
9knCcqGiLFg79p6NVn9u5svAF3AXyKRIRVN0gDDP2Dm6F4t45RDYnaF56u7SwbT93kGZxjVZXXci
+R0MyVrJLCtwMzgm+LHV4CvidRPaqEDDGq1M5JTdQGjSKNCpVIQ27bxPfDdOrV1lNuqvKi5OwEXz
n0mhP5SdZP+VD9lXPZOH73ll/dL7KvtmKgPJuU5z+LK2xLn9sV55Uow4ndX4tXFTBOGPKRjlNSXq
ElRL6Q9A/OO3gAPOqkxN/xbRXk/YSfS82WEMCv7Rbo/V4i/mMXTp4zzCrvhOR216hFZneA+2QH02
xjbi5xXeCwZGa2792ec7/r1SZdriObcu42Ilvhfsi+poROe5Lxl67aRACrGaoAlajZISf6lQoyET
PlZ/sbQe4ySMofQKNm1GYtadEDzp8lSh1hABAnAqX3kWFStJMvpPlHaRrUnqM8GjR01p7K9xxfdV
QvDwrOlVtteycTw0id3e9UDO1xHa8p+BRVBxGIyvOdpAQfdqNOkrR+T2MyUj1lpF1efOf+D71+wA
gmtnOQylFRgp80ttjt/nBfa1HnlYzIKnSdw+TEarvVi9Ua4sKYSkvau6LcqQyPBCgsCuQLuex9Aj
64uT9e/zKN3APOC6HxSL4lagRtM+r1tJLbcQYyK3QRp5Y+t260a5k5zKvtCeSa5eNy+9QrChqoy3
XtG89FKJrbpObHurD+e7S5NIeHVTVsn6YoICwlJAaXP4E4dBuEk3ZoO4lEldzi7RGwjZ5wth9ees
z6SjaI1xaD2Y7a0/xNJ5aZhqe2s103Fpzdw4aSmFhzpEB+BqjK8oG7+SKOOYpxAdJMITVlZuZ87D
REfXJc9t7MHeJO4020Ok0+bbiTGV6Xdw+1IMPL+5xjGNgwIAxNUGRb+XX3y+GPfWFIUEIIBmHKre
+IsAl3Ev+sWlzfjCUKkyrj90hHb+Ok5SfBgrg/H/JzP2iH0D9mgOgSR3dep6Q866kmt7/vD4qEvZ
lLtIfto3teYK05ud6LV45Uvd7Pa7+Y8uH4Z1bDKIGTTd2QxAtcxRCb50IbKoPoUOhNK3DmCMGx8M
/32nxjxxpqH5HkjlWoQl0oYMfWxN/VMeh2gnRNlqIS7wdJWUWu5DKySoCsoMzXNPr8yVsBmFRs3+
4tq0RnwS1iBUbt4QN31n/7TshJ8ZGaPVP8YhPAPCzbUOuGTVogpJrf8clxBfVfHVhH0Nfh6fFKOl
5M792KAXk6ewuBlzU9j0QjfvwvB5ckx0cIRJLitYGaYEmODs1pN+Lg2lvhWdTkJ0DmXktzlK3bHv
BzO05jlEI+yyJ3Lew5P0YBq+96tPrASdkd5/DkvJ3HTwKJ3SqJGOcqoEkFHp41OREfzvHEX5JT0U
Q389phoSa4MwT32T9UAE5iKkouomF0SSdRDNiUfNabLLr6Il6o+qPz2gaoIYw0ruRVWhlnZPPLkI
0c3UHqLasJ2rWmaTKEcUFxBjVybhWuOlyLp8vHB8zF4C1HQx/TmXVcfJtgwUZZ200Z06PxOmxC/P
JdEJ0WL3ubSU+cliZ9XSMjL5o+f7ONH37knew15HKlQsdVWc5akNnyxQwcfAQ7HJCdLp22xv8jB8
crLwc2AHyY4kOao5OZC/OzAzrPCZbKzyHnG5xSh6TMNEechBL000AwqttbVUh6j7GED6hJGK9exO
vBIXqSCeCDjFocz+d8ck7kUpar8dnT9ukMdRfUC+5xOUyd5dBpAEtdnI2ADVGZy1HvYInfv1j6Up
fKg4WYGR00++4RcwKjvDflbzOkc6hFEtQBO+FgPixEl471Aacx/HZOz50hB/r0eiGcKZ9WQ8j1Iy
7Ot5RDAXbDpC0H3U7jQ/Tn4XuKRK9hypfX0fzBfdS2p+McVdbmTOzcUkPAzsle3Zi12YhP+73axS
G20s5ZuhUlof+sPRMo36UVwax7E2Tt8BBnm3aXr+2U6ynIjunHD+PShoG0jeVUV7G1Dz/3ssHF0n
ECgNcJGE3aN4pVtN96jMtmq2iVfC9u9+fRuPV7OI+YSt0pQ3AF1cG3bBVjjUT+FMCGJFEgplJDlW
Sw/0stqmd1p2IXO38BEXaYof1CSr98NM83GZ4ENToe7o4BfOVtjFyIvvhykv9/4wyYemmIBUyYPD
OQ31R1Gc5Mu2fZOWhrGWNCDLOsG9p1yR8xtwRwaBQZoqkLjHGO0v0SK4kz6VdfWVwpn2VoG04Ukz
JmM9WtP18NGjFFYMiNt2Osdt/RPYVnUarbp7sq1RXccDEuai2cqdDVV+De537tUQnbtrAvUhNhSn
WcnZd8rPwk9gguhjw4m20e+JslJ/myiq/e7p7yZSTGrcl5qrCRgLLEAgAPj2Ucp9fRG2RCcjaAAd
3Dl6CWmD4G8QjrnkSNux5MFxZRQ9YqAFrRQnF+d4NQ4p+gEgEwlnz6p8oiLFF1g641t9vohXH5qF
EdqrRMpSyM4LSvZlJ77V7JzKpYujHuqPoRr2e2ESfnVvznVyeqUfDa90Aw9xn7W4iTzZ8+AGEkYr
UEtXzHjVv0wrq0RGI7/dXM0mPEX32Orbasirm8t7WGaooA06tL5x+DhhFXUQdrcKCqSZV++VyrhX
i2o8QUEHF68CEd7bS2GV5y4r/QlSvz0KS1NlBdThs91QgvEkPEQTEEXg+hXHStFxNVVrTY9+buU3
1ISlu6gvKEFPAem5kd8nZ6+1TwV1kMcpjrFJhW3veuhJl17dt4j7zRevth8hi3FulrF53Mn7KLBz
twvSdHER81k22OKIGn9hFybY/5pDr46v6vtsYsoKDU0XfF52uMyRsB2+adHrEx6XOWxqFVx7oJDY
S+b3nhZqeBxtyK7mP+LibDcWQRRyxbuLLfVricShcaRCLlxNY9LtRBq16CueArDKXjKrXqSG9y2b
gTLTqwdhF16zSYwRKVloq64GCldhGh198RKuYq55etH6cy6jH59i1ZM/U8pRu12tB5+tDvh7DfL5
XGeDtK0i2z/lSO3eANHM9mB59Tt40LIN9GvWJ/LjnN5lSX8xIv9Zkp3+W5xCj2ja9bBtQal4bgBu
eaf4CIIu7TYnxW1k7QZIgHZW5pyHeAXj360FhHmGCrzZFZvyPTGVsFEfqZ+lnOkKqUANw+sT0AmD
tiWVWaPE+H5RIwtd1MTb+s6EGtA4fDXncqZJCTr0pIhzJI5vNy7TtUu7Mp3bHETqXpgufqJJbQnO
SOB2py4Pgz0FUo/UM+Yw58wTLN510R9zkBo1SU9iNgC/5FrOUUptZgJTK/hLroynCALgpzZ20kNU
Ne22a8ruRfGDFWTv67IMnYeuDLKnvg1OFirS97ojp09hqpurIVTyvehMYdDejw1lttGQp0/6CJeE
lqaHSS3MevU+VPhqDZLuThkX+4CIN7FvKtLLyDraUmg/EpS3z1GkfVYnJf4aNBRlU+YsbUQzVAG4
xVmZ3XWg4ZER1Fx9dstBV1BcTrD4DYutBsyukSY6Wbp5zGFzPXdw4iyXKbZvfcn0T8IkOqExJQRZ
E2y/+I4SKxdSoN/SefgglcGhSqJv0ozNFBBKdRrfXhlDn1OYM7eXl8JJoDjFKz8B7lxKBvvE2ecy
hV+EwKlFexkoxoTC+uEeH6a8zPG/9DayUSOE0duDf5SkoFgPMyApg3CH0vfOQiqUsnOWtCE8+i0E
T+eYiPCuGhCbgCJkn1tA5+NZmRWkertuAWwfwrlJDuV7Axr9vsgd/0v2WaL+54vfBSH7vOiXGAHE
37qaICukdl3PE4jeUbaWCXy9qTYeWlmryYnLI0Up5bGeL6IpDWqymxzr4YP973yFrYq0t6Gi+Y82
MXEF7cHF7YOvrcJdNoPwA42i6BUox+BoNFOauwaoaZfKIWXjjEOA0t7cj84SXWVObmsrfEWfTanR
ESX12lxZs+/VAFm31B1cs8eLN9Bpw4elD7i+u8wn/K9vDYzb3wqruFwmFW+qbqgOunIXL5f354n3
l4v3t7y++rvEXCnRsCAiLulQXgTIc1TN4+gNd0XlczDwDHTqEE08Nqk0nNtAHs71iBRAiAbs2pdK
TgvvI0SvJWaZh/VZrR8Xl0Gy7HUwmNbaLuEKg2pAMo9QBV3dRHgbXSAf4yIAgg0P5hIMFgtbY5c7
TZZgoJ3XTQ44v3uX9rwoiiixURjT1qCGD0E4T9W2y6rYsk8gbtd+J+gXQ/7KFFc34GQCx23MWnUA
PgzKiMm82uQOVy/FINGOzZZ9QUpsUYSpl/fy0ROQvs0XYP9fzH1Zk5y41u0vIoJJDK85jzXaVbZf
iG63m0mAxCj49d/SpmzS1f7c58Y9N+L6QdawJcgsEsTee611M/rems689iVUghFqm58KkVC7BolE
lzYLigcQFKv7wMN2sASIzw+jboM023wrJmzEoTXoDHhcH7tUFXMMgKIBixnFBYSbGWvWMHdND6FE
lQidB7naUxPh/omtIh80b3mYw6utH16Vz/xzX0p/ZXnDvRfGE5jgPaQbD3hyrgJgKCCLZ0b7m87R
00gIcFZuqXPws8BdWVNWblUK0NBI7aHn5b3o8FYZesO4IsvZXA9wZHEcE7xAxjmAOJvJdBn+zmDm
1oemqcsEL3sECFTcUfeUnh0x8Hs3FvV18KMNj7rovggYZJB1LeracYtom7F+N1AY5jM+5XRqgMCE
oHEjp3Mtw0vivL6BXGQDl18EOdorkIOJAjsyi8HK1LFsZVncAEcBhpZiNoJMQXCIkUsQQZP8Ok+Z
R8gSore3s4Op+yoGSHcjq7W6uF5fXczK2YoErGSml4rL0g+ZH7B2e0VrrJEZaCEQCGLgFRlBYrM2
d2QaQjLj5DrmurEMDFMfcoTKDfMEuBsBJ0RqqwnPX9RA6p7ac5V6kXqFXqqGqWMesyacbdSPie+n
LEvSNCre29wsS0O0WpaamrHEPf7blGV8OQLVbpbNYwV/J/WOk/kwJh70rH+c8zLvXd/NCjdVMo+x
pbGQfLYflT1C78vHlgXIL//MlefNBWRXgxO3X2cLGjRMOeCF+YfJXDOjahc79t+dHQOhTH3LUlPg
bocSV5qT5fIydQ4YujrsE4NUDCem++TkiblQeK9pEbJHe64qpK+uYi/oQAsNEfSdFyC810X5YWw8
O8aT14Qm7BQ6Z4Az4GOKhxN1dZbqMdHlFQh4wIi+pt4R+cHFn1SlosaVyuF5MZf+wrDUZrL4xY2R
idzzYfyUAngGtspWnUCPM36y5Sv4I/lrBj3jC/KkOdhW0A1v1ZuVj9/hZYLi27qB2v2G1U3yOc7F
AKlwCKRFhV8/+xW/Orrf7aDZBprmdE9mBYj9mS/G5zwe5B2HX2oVD0iS4COvNnleTCc/6cxPuT13
y9rAixeL1IasfOlAojBwxVpFvVxbIWsu4zh8nKISiJI+AxO/Lqi/cBSgwlRdChPQZGWBRgd4aORr
/9LQk2CxA3f0POpMEQxp7XkOHYHaPThuDt2UPdIyPGnfjrwc7l1fpUwLwkMAsi0DppuBMpNjGzk9
C4hdgEdIttWq7qP03FEVXKjOwePJbm6CPxjSUIbbVCunG35RJYMb27lKC85rK4gXHJhIdzeHAj3X
96NmI2ijjH48QPgoPPVDHZ6oNurmuz6ryGu2th3sRsH526D0ZXg7yYQfZwWIoLO5Nbqt0wRadu5V
jfKj7bwYHZwMbtsK4nYmaFa3SEKHdgPCoCugzeWZCogEyHOC8PVNEwLscLbTcE/VZfymXerVWrCP
rG46aTkgj3FImkTtsAIp7uAdRDTFVypKXfPB+tg1UPtc+nM3fLOgPmr+bGZWIQh+lxlUs6EEsqxk
kwkdgpdRvge/dLbKWgXQEh5vSNON02BvGVAGBTvjuQ17B/xobvQ2XE/Mucsorh6liKtrQ1/ypzaJ
kI6Tj9naAPMVMqWxcaAtBRWIiafrMQvU/Oq7DJTmACRyPpk73jbQ16WR1A0g7ASCvF0VV83ZyyBW
nCXxJ5BkRo9ymJCUwYt8H0nDWlOTBnxkaqwj4QHRlxvhbIdb6ZdITvWZzKi/UZeolekjNbJ8dC+2
jO6p5eh5U5kZey4mKJfrI9GAaTrtxo7CbF467UWFdOOxhC6PeQ8yvgayIw579hrWb4fcC7ZSgwJA
1w1FPSd8Niok+lPXD/tKG7DGuLWHExuq5qP/TIv9sPfTqL6jFtnbztFr+DAfovKVTYcYcwEpNj8c
7jM2NvCAdhFgvm2wMUF0eHZwTtAjw8Z23RqFt25qoOw3/jBZ5xyAemgvaCtqU7FYztP7kK2tdIQk
di0MQNSp7Htse1weij3rmhD01XnqXSLxPHTMubZ1DySIrnUqxJQoUckOFwCyMZzo6wSA6Y6idnUO
mNaKAnxMGiUQdzrg50fqJEIAmmmAInszpzm1507Np+uP/qGz2/5sgcy43GEFnfdOJdC8cgPcvLHC
/qc/k1Wr8u+m1DbFpNZvmFlh2yB10wo/QHxDrUuL+FBz6bOSBzD887mbrGhsMbUbPKtWS5tsMEuA
9xXp4zm8uROoOE65CQYrcJ1AYbeAaCocL9s0jQUr14PVYZdd9n/IyRQbo3Ai7FRNBF/CrhcbEyoj
t+3ag2OEmX39SAXNSXtnnVTgpII4tvDTU1QjakctQyqElrKk2M5Nn8HDNbUbUBn1z8RnDWQ1XsUq
3h2pWRqJfeo8aOVQk2aNdX7iDnbXNCs15NuSZDGY3bwkkWVXk0rgTMOHk01mHJGy8qm2oV4FnpMs
hNx8Ha4LLiFgv3QqaWqMhXeZ+37Moxnw14X37+ZSE3w99neEcqhkfyJc5ozlJHilqIqXZGD1nloE
yFygm+/xmdTWM0Yzbvbv7KgJlzki02Tn++a1R9rOgVYOfflCoOhfHWJZyY6xASkaFSEx8jtGixN6
i3NbJ6hAhEg/cea+Gdc1Q7UaRCP5jgapaKYghNsfs0owWBxnIx/KfOgElnGGYP8fMqMGtmmblgPt
HNNmALP/zAouubQGZJ4lTzO9vw9dDUQawLGmHtmgwMYCnaohAQjT1RrzeJz4PdgGiej2l1PzwbeT
45SmEqlnFrDIgI5F5uBv35Yx4NIM17HvjFm6ctKxbM/V5OcxaW/8+mxyU40bENiXx8aOnadEuQUk
LGXxta1r5MMl6gUkdgD8DPVeSgGKG1vrJJOGut9NeHyCvs9DDI+LNXXejJMg+zIcQcVua+F2vO5D
MNc0bRjsZBuUd1QgOQEYMt303RS8PpD4mEehT4g8a98uqru0huxa6iqkBySgpYPU1occN1ZodrCv
iW5RVyVfQacSPlEDsj4gq4mlf6ImmKS6HTLA+BbAE2NV9WCg5xpmJIXf7NoRgK5YE5siYbl8oJoA
hb9tuy3CWEF9/f3lQX//n2g2weZn2T4LXSe0Qs82f74+Mq8YGDRZ66ckjcIAr7Fgcw+zrR3bQkEm
2FVD0lwtmTShiRfWRPpgI/L9fGTnMI9a0J2EiVF38WEQE+Ix20JyPxA7C9t7IzwACuogXgUSDwgy
rsFFGYFk1LC47J/ikSE9B0lPZpINe1u4dQ7USOKLLlvbVSMtvk9BOCmcDXci4Ap2+pL8b5+tU0fT
4KyRl16ou1+fsyO1LEw/DNCd+K+ceVPU+DOCGGMYx33eyDJ9ffvOrVZN4xY7JeQibtI6eAVZaQjt
0UJAh28PnvOo2Uqj6tjazwavPLq+ZudY2b4HuAmSxZrp1PqZh2yNHLj4HrJDEON+TcEEpT4kFRAJ
UzWMWNqOMi+UeI4UOdiweclC/0gwP+hSlI4BhZkS4Ymux+0EGHj6bt5QPITlcRCIjSAM7dkM7yh4
YiPF4ftfeP62wL1YPBqeW+THn76ylHk+XAY5pFTvE+HY0O52nMowtzZoRofP2JKOw2fWmj12k/OV
MGQQJ5lWNgRC8YvUnDHjqS00xQEoDzJIO01SgkJhUzngs9qYYMkqSNRzuVD83gUUrG5Nc9X4RrNx
8Uk3YPxXI5y4Jd/5Ktb4M92WLBMHo7f+rMl8nhQWlnuavOQI2qLO3gylizfD+TcyDOybi5jpHcTG
HvymTk62bhl6m039bVWoPQ9GCSmS731UIzthew82SLxPZLv0R32r9h54NedZy8CPY3XQHZsvDaue
NoNn5Z/HUHjQYqqnUx2k2WMFgpLVZDrxV2iknfw0tZFfWYAQ3o2sI0Is8gms+dVsUY3xA6hyqpfa
c0pkuPNsWwx2iz21exx9K0c0uAawnLA5hsjHq2GniBop70zoHeqnGhUgAe2v4TbQYB/q8CEGp5Dt
HGLD6u/A7NVcCy2xgw1cdEc13Du1E7rpdlYKTpeNn4XGvg9jSDNom2aW8NFzwvRL03NvXkA1EQM1
kJ5cFlO3o7WWQk5Q/KJV5lXnQ5mflwUgb/4RdLcfGPijHLhE7+WggqsnhXsX6IL7kXMH5mh4vvWv
h/o6JzJscAZheGzmCf4YIVA0AlO/ybQdTXOd/FM7lvyIlIS3lWBf12VwpXFIqganPK3Oy0EQ7I43
i/k8oE+hduYDLT10KnREfaufj0ijNPD97OBBH5BPRL/yIPbXFksAjsnL4E9wGVVnqQHBYdyJx8Ka
G9QD6CRAIgpYSWpSIVokxVrWZG/pPkF9P6+TIiAPqe4KeHGk2/sI2KUgu2KW192Jru/vZG22R7v1
n5euAdpl1sqqwXOfuwjQkt0yjWqWGYKePGHJ/t0AGQcB3zKggs/5nM3ahlm9sWIAfZfU1SVplfos
gbTihnE1gxcpZRC6xEAwLimEy2SPl7fWtNZiZ5k9QBVus18m0Hp0jL5D5BouQw6ws/NFIQ5+gSYi
8E7gBnCRQL1q09S6dK1rXmiQatRXsxWZUQ8VjbYCR9YEMRe9EJkVENPg395uvKpqzYvPgQji4u09
PtUxa6gZswuyF8ACixYNhqLudoFTAAupB5HHvu2lGJLt2EgkYE7mmeIO0izLU+X5n6hFBQUqnND+
jO1NY4evrqyR8ggH+Ae+prqtO9IqebX4GFwtLxo+gMuJIXzBx0Mp84MAhufelfDzm1nxwIrBegIt
ovUE1clqE+W5u7OBni/A0nbC0yF4JIsRKi1gbFTT2qRB7lqf7Z6nFxq1rbK52EXyikiIAxkut3Mh
CD11expFwNvaOhME74rASPYOUF4rN7LrbkO+/NmtD4Hvx8oo2SEsmXwboeFlzo3//6bqmvzRAmXV
oQzTP5wAb185WBae/KEYN5YArhybwLpY12xcg+5aPKhCjU9dD61OKFZD5DispifqKyRkadqsUkfg
F5HOwqGiyjsuT5o2eVoHyD97q1IvFZke7yyoKq6GtPteXYaodjPuuaE/gdwrs7ejDxmPoIq4Fsps
1zFJvCUSKVo37aZuin3HhxZJvJlOJ/zRbi0P7WU+UuaRW+LIfGciarY1eH+YOm/6CLoI5yT6YNpM
kVt+SafiSSIw81xwq764hYb06X6c0t8G98RjXIbZXR0i14P6wWg9wNOg6nvH9o17X3YS1I9l9WXE
F4y4bThcQSBtPILS6w83GcrLv+yMA/1qdLs11kmFVoinoRuCrCd4rzPIk7RU9TBNj5586cFFeGe6
pTyl2JnsU9HUT3k94pWwFsGfcJci8T82vvE4emmk6F4DlUP81cz3uYqCC/xPIbjYUFuKqAT4JWf8
C3W5IOED5uJnO2pK83PHpucoZwEuDGjywFV0TEvDegFbenIANWCDCIfeLfbFTlP1/2Gq2lg7vRFd
SuS93wcAU+IJ6fwNWHK1D+JpPC1FxvzxBLCeLKACgRFqL8NUK1L2fRgZTgGovtp7Gpjn/WrK0ndj
g4wbrEND4QBN83SAUl/Qdc25rNs76XjGvYVX4GAFIF66QS5ov4VusuGvaKguLFwvkXelFhDyBnwS
EOEKhNC+ej3Ph4IDcrfxZirj0diToY8AyIMlo0PZGtPJChzrSgUUA+yrGYERVWRjugaMABDsZbhC
CtLKlVGz64oWsl7zuKZ2TwcIMy5LzMOhaotTPXhHXieAMtDwXAUsydwKqUAjuQzdHAfiIisAt5H6
r0+t7gfr2A75X4FvuptiaNm1RWL+2ZlatcPDqPoAafoKnJNZ9w2BNz8tur+QCox7CQQQztB+Lw2+
BkN+CeVfbLSwHWivyLaDF68agrkv0n00QCbU1AluW/iWKnC1TO2VBqjwwhEA0hDfwwH5kh+XRWna
soAx9s4lsU5LD9WW1aa8+itNk88yTPM7d7AH3Cuy8b4RYGePepU+piZ4DULHMPH+3+SbqGPiAxhm
wO0NEO2L63XhKqnD6Wqw3tuNRtTuoWrmgBXMGg8Kd8Ez2M48vBKp8Aid2eKceZl16Cr+LbZ7CKVP
UXVaChfQCb4q3QivT3P9/dj7Xhp/39lUHp5K73vn9rw4HqJiPu7vDvbLxWnq72bNYzR3OcyvmjfL
/+6sbj6H/eO03628LP/vZ7ZM/Z3t7bf1b6u/H6cjIL85OGrnwHK/7i3PqpOV3crCSb/L2UE1KrGr
U1X4vm9oPjgl2IMEWWIBZDoIqosGpBhAZtXHKlES6pV2kwz8E0t5MAwdua/+3xyh7DhAyAfVRTZA
+fT6+o8DTZPP8EDpkfkZASdg+NGR7vkR3PEG3jFsyM0hnRRx7Gadj1UNgjC8WRbJygi6tDyA71hO
T14yCbNYpbLB/nID9odKFKtaOApy0CGEJza3949CQVA2g9QCK3DDyQGXgNQbXgvqL4I7zecULBuf
MxnUw0MtEEQGaBzKrSBj//k/AzfnDL+AeQyJoB5M6C/2+4e19Y9nNUgwbMiCQxsYrw3weP7sxgqV
WXSp6ySPeMh2WQrBanh5sx3gR03wxYe2dBxuQMsc1aAzaxDjX4OpWGVfQxdp+9XxTYQ2EkM4wb+Y
tuDNAuGvgBriphY+HMgbfYUtR5F55BpsVVrpcPzpUCCD4JO78eDW0yQk6SbKqvIFSUJDf/npyKXV
lcFXJQQAaRvhTdbnt5PoIZDmggzI7LqvyGHi8DkIqCJcchlif9/DHWO+pgJ/qherDBGIXoUc/h44
Y83OkaTruJwmBzZmhS3cdE9Fk5fZiZnuR5Fn5n3XdK23wsYn2StZIdM1zfoMas+5iTdwz9rcfrjU
5eOaAQrzAPI/7x5k5FMCySY8dtAV9ni2GJDpnC2orzKc9MGJBuQ09wjRaDMqcCFGBw6Vunmq1GY0
gF0+mBzHVB4W41oUziVynD2tZqeNCEAFjG+2yoEQs2yoF+hvN45T1KqgeoGObrYuAOZ6SZIwXStf
NS9qzP+CrsBmFjJWfSE2DLsDEEjqXS21wQoFvgi9iyUgFAhxxMa1a2NLTQI6DTWSMGleR7vfpU1A
KTKkteLafZuHpxBb914ht15ZqKusvHDd+aA79nozG8FJFAzXEcSGI7IPMZTYDMI52pJGoC+KEWq3
rfV95o/hxZCsaQXkTkFfh+ZR51yAyR4pTtD9fru+ZFH7CPwiguuGTQRC7aq8L9MI6WHNVKJQ4cHF
myD1x4kVusi8rsYzr80jtw2khQVRCZVFK/yWWG4C+kqRHdzcNpHiW5t3VQU8R1ClzjnKpt27fmpG
Lj4nwHT9hiZQ0WKbj5QP20LoyYzO5hCAY95L01Xpl8a18K1oWpWswtYzgMzjmLbhtJrADnIFHwqG
ZjNgh43rzYRa4YpqUzidqHPI7HFVDeAAMvA6/dRIQK871qiTo19D+6Dnd/3YnWmQiroF9rMJETFb
+jwOuQlwRD9Q16AqdpCAga6kzK0nxHXq0+/vay57/w5imqHnmWEA7SbHd9+LulqehhF6vHsKywkP
tT8yMGaq4WtaNx1CN04Fwe4E282hg9pQmY423OwZCEQsiN5DzCf40IL+Gn0MuERIHFlmAzVEUUCJ
od5UwB362cYEA3ebr1O/A758m80LA1aaZfWpRZqRO2xDoxYWGM1zE+I9Zz+EfHG6TYBQr/KjF4Uj
brRF30jEBNrSKLTukWOADeSb9A24587WlOJMkIOhkhpO6U6w4aTwiwHuzDTy2g1WFoJKMlqLxLYU
nkkaa9Olj0o4IRMH5OyBq3/nQ9oLiCwwKXRWAOROBTktyBKrEWS97CwgokCfvU0tE+xTXgHlBX3P
/sc3KKwat4r7sbARA13/f/5FaldthYiLWfKugii367MPv/pWEdhGJGxdNgWoB9a//HI1raPVXJBj
NXLwAoPUvHO2rAPTRL355TcNKYDEd+57kBkZ4ybvoGswbaED6EX+43/+rQ8us6FGFQSeFwJXCV8D
5E1Zh3dvKHuJym1XvEjaBtmQDZg1vg6VDcRIOjoO+4TEUYc9Vu7gGn+8XemBUUng5EwgDNKtLNpt
Mg7fLKRIg3nBUp5d7joJOsZ2bU1a5SLnUAs4IUwlwxWvpjA5pC3o1E7QEwT+TRbwGbUrIBgy587K
vPocs6E08eGCojy1JmgEPvR9OQ3H0eWl+mJD9bz5LDpWhfvcNwN+7OMKWgaNcMHP9PYD6plp7mvg
ND+5dhkCGNWO6dYzITxa7LKijxB/jvL4E/MrOOpXzYjAB4TIEGEH7U0EHOmn2B8b80trM+s+Vwr8
UJnljgoBITdluw40VuCID0boK2QdxC5Xbz/DZALmGKoqZl4JgCrcPnmF503GLxbAsi5AeH1pibXk
af8tzJoCwYUYeUO5gzdllTZ7BS++Bb2QiPXi1I1mEiMHzQKBF7DedNG1ZWVDNiIAEQZ0RdrSqrK7
+Xftm6n5IfbCGrlIWTcxb/N2MaZ5m4MpUAZA8aVFy4v71IEPZ1v37Qh/SeOkahsEbixPrSMbsTWc
Ci5CK3b4lEHt2UngkIdjWNSrDBJg2CUNBR6KuMtBJQYPJTCLJ9DIC72y3vHJsQO29qahMw6Dwo6t
XDeFaKeNM6Zl0609O+Mddsg4b1DXmxnoMT8inAKCe50bdDeKxkzvmTmyKls1kdUgCOsheQkxp8qp
JTh9Js6h/Pb2H2hkHU/Lc+qfgsxAALTq+sgvoBbLVTYECKIPnXUSo92UXwymQMjRx1YT3OEWnkAi
J3P6yOEQxxZff75Fqbph2xrvJyehC2W7UO+Y2x1QRchM3s19RTgap5Hl4J3VNTJZ+t4135m4gDa+
rfpuyrw2HRpqJ4qOt5hQzaPJ/zi7d2dLZ3az2nJC84fR5oPs/gDLdrszQKa+i6M61i8r1nlqEvtM
taV41+eCeeps62Ix6cLK2AEW/LJ0vTOjJo0uU9/1JUUW7qciu/u92TKL7DrRfWOj1++WlJFeHgNk
oJ4X8vAbqvKbfBSa8d2YclIi3/zCurS47/3CAkwzrA5OXI+fVFefRF2ZzyCjqe6hdwTMmu4nM4j0
vZmNRnOy82B6RjDv1szBZtk1zeCa6UCAq6MEuYtofyjFhVrUD0WHBjAB8DvrfkNazcFGbi2A8mON
mGJSnJzAj5H3oR3A1IaCBZRDyEG8tMmcvMKWLd7mzE5maqcJxJPcRjSPy7q0zrzu99u6bY/9joHs
/Tmtu+ox1/5RxysqcCG25oaB9WtXgF/4OdejVjGsGjvFaKZHaS50C8H1I9szs2X87Dh5ehhVCz0O
3YxsO35OwBhdtR4CVbpLITh+8AdbrGmQ+vw+vSuYY1ypC8nu7JAHFWj/acnBXSsklIOiqlwLv1Sv
yAyxt3EHEFwsLPXq856vCtyp71wPDmPbAnnWFB8d8Jh+AuyI7+xMlaewTuvHtpgm/EXB3fmfWfDY
S5AjbiCsFMu7vBmLTxk4z7a26IGAyILmAnBFvTUC2SMFwHx0NdFHwKvZNLWaZFsqfmuKIMRsKjT9
qDbtwLk5QvenNhxrpwzVPIK5rn5My9FdU1+uiuax0AX1JaoC3C8RJwNBRw05tR/tMfb2se1PALgH
OaCoRbHBy3X+2SzDq/B891sPpk1pd/KLPbruWrAqfcgMJzx0DesOVspAvhMHPR4XVfEHD4IdgvPF
wYNXdxPXyCangmnYRYgn3NHjxQFvUgly4PRoniDZZ2NqaMZi7fXxn85ohDtITb31K4X78cRAWOlK
bEngR86O84ueipBG/m9tOLnzYxsHwfV2F9AOkf7rt/w+yKXzDJboo61/snHmy0NliGlL+wRmwbOj
hvTGzNVmEdRPb8zSKUFaFDYTMWSYDlDFYuvU8f2PvouXEOx8OCA3VfAxHcziENdKYbOPZmtwaw/e
nmgjRyv4aLYQh+hE1Wxprpnn5o41vbeluWVcI/cbIh07Gi0qBM8a5L/saC6DsDa44RHgpVEAeKDE
OYA4lJp1CFI4z4TQNw97sXUEM9Zt1gI6x/34jAMlc0F93AHM9Ga4MqxNwyPjQKNkLCcor6+pSisI
KPbC8R0DZpEhOb+zJpAaZzr/k/8okO9S6rfaZDXqdFAacCjHc2lTJ9L7mxXJOBODilMOO2S7WPfU
6qOq20uQv98IQGsL2pKRhdIWliXC9SzvXKX9TioImCzzHT1KzCw/H4E7QfwMyZu3+TT4swVNos2e
AJQoqMx90iTda9KXyEEHAcG1Mab2VfIrmGaal0JO432hjD+ot3XBIGJnnruhJgB32UYrBRznOSnC
jX0XPUxl431wQdNKK+ehv37bRRYMeUZa7wK7rreiajK16XwonSwD2DfnF0ZZlWRI7WVY2dXblHcD
1KQZi3EsGZS+OYKBY+1+JqRJYYPtG766ck/NIOieqk7zlrGBPWgrQq2EIPO8scIPfbYak4A9QIli
XousggyJLSlUyz79sPqxltIIGDoiWVHzn1Y0uQySezUOe08nHC9XXUOXIrVLIDggHFQgNdCp82x9
c5XOVbKi+bMptYPQR9S5w1Pl3WWacocjCTv3VgNSp5+R1PWETF3nCh/L9AzAL5IYksLb0GALD/ED
XlY2SQcg3FrE0DuF9lNxotEhMZsjcgUgbK1XogLKYXj34sEjLcfAwQwCeq/Y06DMGbsUHtKxvHKa
7fXhG5G7V+r63w4P6sRWrjvAj24O75cBpOdHyFL9fPi+AtcyE3l3ojV/dQ69mD7TJOzpp+UrCAaR
3lWxfex0jriBbBogPJBplTwOCRgIsHstt4Xj+QK5OjrJPMj9DFmaVJ+tRQP3kMiLctvoJWgdlkxT
uZOBAsDCaL1z42NrH/lt+oCMreQJOSjPhRt4nyazNHeBnMReVRCzrmUJz6wMnV3u69temnE4JDm2
XDa4mA8mUiKeqGhkcnJAW30V7pQ81cj7vXMNZGQzpZ+XApuLBI5lMOtiAl7VIPPGRboJ40MJWbhk
xXq5d4fM/yr69luFMOwnRC0qADiC8dkIcQ4lL+W90zK1T5Cyfx6QUXhSk9ce2jBK7wIPN/qOt8VT
w+Ca7OAIfMmUKVaRFWd/Tiq8QL0KrpV/O14VVdNzWqT5tk0lHE2sAyupBoGH+L7ngppgf/8Krju+
W/pL4LzEitqJXbBgTVVoa+HmFlFJHfRuKID4txn2BFaV8AfPTtghBpP6Icfb9kNXOva6k1XzhZvW
EQ+l8BsozS+ydtVnz0f8O1Ex9KiQDHQ0IW650a+0e/C8gw+mhDxpzwx7m3etv051cjsVVt6F93Ai
fQH7l38EQA3kYPUQRRc9bTGD0J3aJNBC3ZS+BTRAwCGJJDpIHFhpzU4/mvPbaiOQRsManesNM5P7
f8UgsRuQR5hAvhwI4GvY5SbNp1ZZharaJ6E1G1MfFSn82FrwCDN+HOKmjw8RfMo/5kGOT+AZqRVe
oIFW7ekg+ujhOIibk6T16FxGfUK5GZTrGs/zdQwW/JPpua/gYfKNld8P4j5GyrSZsehBtGDYw+UX
Pdhs2IUWxC1mM7wdwKfR2PaR7KjwcCdZA+2B3OamxFK8LCAnPuCrX2zSYZyOCi4bkNNgfRqwFaAy
YRTuqEWHnPv9cmVlqr2nE6B+yZNXlk3YZujZcDeNB9eEgkFaxhx/WxS9H/G70n2CaPFbzzJmqPLY
Bd10XrqoFuS4b4jMwQbnxzo0H1c531R9CBD9zwNg2vN2dZx6N0cGR9ewb6H8e52swl5PpZvdcdMd
ACzOjXXW5s6fpvtX6NbRl9qzgBKvo+IMtL39EOSZDQZhy/4zGutL1vTshSun2EfgLEJku6w+mE7/
OdErVAbCnbXieK2B/+EItCq4ntuefwLZ816M8m+8FDzBiQVFxqz31Hpq7GkXy859SHWhlDXu+YTE
m14x92HmR7Fkf5VZvqeWw8hL64D2kffRCexpbrkaQ4eVK0AvotNNdTaox3ifju7DlBawuRmeO1y9
ylx9P79yutzYtpkbnWiIClpU0VpULVT8CC8KQEnaznSqb8HElaZyx5bbN/3+BIKP71VAI/pTHI39
CSK/6KQqdd60qbOpVGutqUqLzOvdTF2WonEaoYIGqM/PHHgzF8ObY3jO9O3Na8RT19susD9CBlJz
aBH9Y5U9zqME+1vsqEbG7+yWgXmVXMbX/8BuWZnWc34cdxmwJjD9uuD+XssWYTsx4iqz3To58srK
9k5mFi9+CAqYOCu+/tZiNCY+W4yi/uji+XGQeQjY79j0Xyw/hABr3z9ncRudQ5DEbjLf6784U/MC
eH/wFEu80voMcFPqFzn/MjaZfIL8WXBpPEMh7o11Jq/5C1KUzmMegb+5tACym9ev4L3sipI/jtb0
2eBpsQI1X32iwv9RQ8wXiqnLCCvdbnbU/T6uE74P69g2OKhMB9llgQfXpP1zuBq7I2Ary4I9sHFU
COR4yCpDIEe5zoiWIAxOOsgw2zC7s4txb9YppLFWOUCyeJppr+F/tAYEPjys29ZBgBj2/90iMjXs
7FOd1Ubw99tKLYRlrZUJeOKdndkcwqiuD/1VCrz84/x6MI5fSFEpjNpmY1tJCS8JkJZVbbMzAA3Q
D9YoS+rr3XhXGm1+evtKMtUfLbhHj4tUT+s4Dgg/1FfS56F+qgHAA5oXM0qgqEGffgTVMkgUgdCy
ICm/k9nw5wIYDgh9RW3kT7zBhqmZE8RrsVxsSuyhTiBHRL66kT1MWh4jNYw7O5X5g6VbMVo0ZrPW
+Wh4yb0NgfN5TLca12X7ACq0ayP3QmQQGANkAfEtekWdbWvPVR/K0rdXyGlo/6iYJhXAWzRkAB5Y
nPZ/A2756kC4+hOAV+0av8ruybCifDcpYVywC8kOv79avX9erR4FaEz9z/ffXa1AzgKT3kb9Y+l1
cN5BK8xl8IY7rPFxMTbBBDBZUw7p9KIvzH+aQ+QPVLZwSGbO/zB3XsttI2u7viJUIYdTkBRJ5WBb
kk9QtjyDjEZOV/8/aHBMWeM1a6+91676fQCjIymSALq/7w2+NqnfwQpMt3Wg98DUAJrXs/9v54hG
fIXGHg9tN+nQ9M2cYx569aEuivouK415q1l59gVVy8z3vKb8obkd3rEDUWUDBTYxxtO3SAjb1+vR
fgo1IhvLO3EcNOVVN4HW63nI7E6DfQ2Ly2YD7OLmLk/lQUk86zotIn6Uobg0bfFXqxyylpGJ7VHx
Sa8rZfC+idjcZWkmXsPOUHdZ0gaXnq409+BWgbIpBGjKdOy3uWOGZLg51FEfAsybx+squjhXyzPD
+fLPX6n29zuQ6ZiGSoTIclRD/ZhY9kj/zHVtkmWFf9sei7pP+GbRIa3IkOsticFwNwvR9a4/mCmL
lYeTsGLYGAb3khbwAIKDgztBaPMtLUb1FIVUtWJcXlao8uI7MeIjhXcRKM4YehXJtnnrjLkA82eK
IbXiP5ffy3/rrbj4vqhbJLIq7iT/nTfkoh3WXnhDN16FCP6RUu4V0uYANpB8uQgn1IFu2op028Vo
9WQ0m1JzrWfNhQzxCLC+wVdPQX/htpgKADtbZ05Zlfn8/KPoMz7T4/3pM028LCxQsEF4fT6QIqkS
0oluEyUIU7/7oxAoVpSjMeEWtsdFVCmuhJ6lYY3Weex7RBAD+K/yo3dcI0LuF4Cj/iMyzBgIdrN4
J4eAQFjJJV5Ra+mmNhMczUVdYW9lRM0iDGKiFdxhClIVzkIMLdHK6EE4jJpv2naF/cmv31iToNsh
LcM6Z3wMRF5dkq5v7+RH1mTz22S3b5ZtGn+iginMP0WevLVumDyXAVunwGzSu6FSvYOdq8FhdJvk
TnXLcWvjHfc8MJSr2PPBXxkHzJTeFB6Gr1rkQfZsI+9Y1Y7+0nskRUX3mg0iOnp91e1krzQbP7eD
nj1mrL9uPR2jhHy0x9vQjISvCnXem33MFg537E85Rl23+HU8OA5g6k3lqrt2VHBWTcb8ExbGGaEp
ozt2QK8+eaBk9g7b1W2zFJVZoCovmodKm51m41jzThNIXnQgWlZqj2qJ+jZPVvaQ5Ojkuoi4D+Lp
vB2Eq75j70jyj/zBLAPi/TSBNGnQyQ/JZKvbEewVVipLsUrT+yQz42tAW+lD1nXpQx4i4q3qbF1Z
+NIF8eLA1+3S3SdLs+xjO320NQMvvbAt61QXujPR4MBd9JrpJxt0F76/6xndRtbJF3Hn3jkEETTI
df4Jr+vLRLVf1nfExV3ewG08vv9dp6l7KAUAsPrnodPRR8Wc9/ZDvezxz3U/hwazGVwhlBNcGbGq
XggbjHiS6d7nWPQbE0jdiz66xlFFp2Lb4sv4EqPS7gurq29ktzJCV2Gpj3LVOCLlzU8iHy8l10Zy
ayTLxmli9US4MR2Q87oyfJNdbMnEkadrR4Q1jspUPotY/+GAT3woOtxSNVN0+Cji27LUG2TYf1ef
t+Fv6wMHkesUBAQ/vmpahdtUI0ZWPCSNssi4SUE3hCJQtehL5ULWycOU1t5hjtAyXcXa+hzlt+UW
EZg4MZz7OVEkNkNUx9sm1X/gTqG8FPgygKsSfyjKfIsO5fCSJxlSglYLb61xo6tYs9qLIq5I+Y96
6qOyyPpc17928eB89gCp+HXQe2+DG29H6Y5QNRFOIrH3LfSAqc/5lH7KiODs6kDoN63aoAjXB+PB
89z4LsmQxHcHWxzRZXjJQYte4d9pX/WgRmtflt1QuNsK6hgYePvUbOcoxqLasnRaz2voh0iQwBfd
2JNdbtOfU62TVpAiYaJs+tDwGoLIVl7j66Qt+CXshVJhhztZPB8a1XxGvq69SAWWLWBoM/synmfr
cuxcaz2TdWuzrOyXFnn22zHnZtmntVriGs1rA6rzoDlh+RzM1lta58WdsZR+cHfPn2NiD3eel7/J
On0wIrwTmnE7DLN4NlJ32kIGUA6y1WU88g35afxkmwVRkrG8C0RKBPHmdHu39VhsXMcw1U0dlu1l
q5aavpOnU2J0LLE+1Fp63daHWQTT5p/XJM7HZaZq2q5uIl2iItLoGB+WmUkzxl4wdd4DD6y+L1+C
gRXSwxwZ4bIy6eqJxUSU9AuuF2zBCNxreRidh7mF6oWv4xx5pBRO/2WuqHFhzBMluu71dnw8TVea
bVz7eq6PzC3MyElxTh56M97aSt4u6NTQiDZFkdRuI59555ch5Npeu3hvD75XNwn2FnFyI8/y3H7U
MaA/nKucpYdszFSjwepavGVTjXzvz5EWXAaks5ZJRFY3l20Fb3Apubl+mvzdi2kI3exFo/25dvnw
LuQQzU7UbVEgT35+Ednw7m1oS5Qhj2Z196EPNpjFxkvIBbijXu4N9JC2q00d0K1dMhIilR9jlmzi
5YKRBy1UhmOulDgWBacqWT//WvxQJ+Kw5X6ybcpwupr7crqSZ4YRlhC9lsrzofq1GIku2hea8uk8
TPatAnMfsfS7rIkMo5NoWNVNq6jKlYkphCw1nboodWdD3G9Ttf6DsGe3z/D+vTFUdcj2Bq6EO550
hH7lFKNI632SIHiWiOZtNGC59lkuntdLLNWd4i4J9Dd5/ZltER5t3Gi28vqrDB3ZkL6IjrJYG0//
fLn8bVeGogeQUNu0eKbw74OyB7T+OZzS3H1wEyebv1irjMdkZEskQY+yngskTARyH8tl8rF7E40k
bDW4auLbX2O62H0OHStLNDyY/tXAvnWVS3vRwuhD9DJqsKE+GS2xt6ZFJSPMPY6DSZhf1spOvFNx
k3auftMIXfObxcQIdMngW2Yw34Hdz+5+11AaWX1I6hqjnxKAKGJTCz7IhITwoIeg4RCEf1lbsAUP
wQ6X0XEoe4ALy6GEc8lKd1T3soj3T33xH38DhqVr6Dw5nmmp3ocbllUONhy22XxQTYVvwCwbwxY+
DlULYaAZDbO5cDIIz0LeQT52D22EEO5sIGnhNgjC+sU1UVBCCtCeJvak5vC6TmFqcaCD88vH7iLF
cGg8LN/neTY79B5Sfsc3NWozV3bNom2RHbMaC5UUedppfCXoeGabOjXinYa7+ZfB6b4pAsoiEvLs
1ELzzUPAAxZ0GT0pTeBe6L1qX/ZWPN44OeLT65tLYNv5aNVXWDCUi4PJovgry/IQnttlGQOt9hAX
xkH20/TZdTczSrinDydEhyAIk+LKjUruftAtdhY8lC9FF/8Rt2bwh1J+jhKz+dFiFIbCfDo91Qjl
XbgJuad//iqtvxFIDBca6RKS0xbFnI/fpYcCNviPpH+I4nDZw+Kl69l3nVZNbrSLndkuywPUDPKD
2yK1K7QF4kJv2nJjq5nH1x02Q8VGuK11zVKQ3MR0RBA2derhcS5NFFG5q3a2oWzUtiGdjqb76Onp
BdocGDX7To4pR4etH/6CSL23Sly3n3tDU1WICqqw0xt9sByef7EZAbXc1GgTy/+sRjSv0ezaVu2z
A0EReudMKhSdva3EpoWQV2Gjt04kItJd7xK4b6s8zYLbf/v9tJOfQWPmoF+6adnzNw3W785eM/lZ
8seFmZbVF30jlp08CYqcIKSRtSl/KiRlkOPbzipz4fpIqQMKvs4MuAw1xuK2RaYcpzU3B2Jbpq5Z
4HGRqxBXNk7K4w1r3F6Lo3rdUP5v+vTTWI3SmrV3N2Ie9v/tS2irSqntW4IFo8PGfI2qeMvz9zEr
dBU3+F++kDEYEnLqkJ9gc/4/fi1VGREOx1TFrqry7T/+csBIaOEOGbO83SZajfNjF/WApn3WJna+
E6PNFs8eh4nt0wBNaI7805XTtPGAeIheN02J/JJNfOlHrtSBc4nLsoYkuw2RJNyi+tKG+wR6Qar7
QGrHw+myCj0eiW/GhBMihqJh29t4SKu1j9NaASXE6Sxb32fo7BrfCQeGrOkAEE2HVEc/6lEZ0gZX
JFT4hw2yuMWyLkOg1almZ243pwsRy/uEnH88pRr6pmVmm9m26CJ44D6maeHg+KefR6Va2rNlAii4
HAujSa2Ny9Yo28bwTYUHKWsJlq+XLkCuunpkLxaa+2ZSU3srkticjhHkQ/05Uz2cLlID6BSKDooy
vZrsPyog7EMRaGRJEcjwnuLA6fPvpwsdoPKYX2LLDFAa/Z1IYMYLj9tFxD3VXXWjWnk7bixQa0To
Cjf7SqK77qftgNDDmx2Elk6iz8Uyz7cHr4gwISqBYPvrzQGxztQmtUjIo9xNdc3VnMxNoFydfqmx
BfccV1UXaCd0gPPvtXWEgtWwkUdbL9OGiihFpIb9QurKjKe+ypWm5drnZoF867sfM0EOnDo3gp8T
nqPhHFvCVxq9ai/ILrt+Vvbcr843nUBoezUJyvbJNQ3XZtEc1t0+CjTN+eY0qu8lc4tsu4ai/PKf
gPzuGWHo3RlTrY0vIDIrGCozXpXH03WgpKZbHmKUgQIcgxVRhJd4WeiR58+tEySkT0IrRWEbtVt0
hK3aKQrsLNJWPDQWogm7kI+s/ZMtZpTdRq0Tan8iMNG4u44cV8KDQR+f9ClGz+v397rKRmssy6rv
mY7r2OIFNhrFpzZ3vOe5wpwomS2FJ4O+J2Ab3smD6VZfBTJ6RyfTT1Wy3moKKEs6dvZOPiUoaXdl
eEkK8fHcz23H2GSTnm5HD7MiOYxrYmdE+gF4MbRAPlCeGkH5QpixuxhQVtjLYuqMz57WePemkXSP
haPeRl5dvfSsTA5zls87WayiuvXdORa3ehf2n4n7bGR9g8TA5QRjZ5tPVvVSjQaZubK0r2SrlWwg
+zjPbRd115ER7U83jNgdH5I4SfZIOOOxVcW5egWL4jZBiPV+revwePRtrRsOlS0yz4ck4B0RJP9+
KnpJeR855le3LuNLOY5LvLxPzaQ5ROMI/2SZa+2cWd2NUwlYCK76Ke7tx7GOlMfYNuubNi0zsMWZ
86rE5OVLx5tuQTVMD2lifTP0yH0NHWyhnNlCG3YmKuIOCCnC231FftG6cIOWeHEO+Fiukttl6SyX
xmGGJoKtzf1+Lcrls1xey5Ye0A5iUFltbOUYNClyP09iMAWs4o6xPt+2izqMAj8WmruMTLV9aXNf
UAETrJGqRWmmkXIzPw/yrqpjudXsUkTbH4dkXu6QnjgGy/odZ6/qsV0OYzf0m1rN0ZZfirLByvuN
W+ABKkehftMfRH4PZwvA4nKYLCNXkS8trrSwtg651U3WUbbUToWmuRdkqD+4lcFSku59a4rrog4q
LCe1bj5wWc5cs5qyC6JseBktZy+B0em88L+iPnqoqqS/lHf+3tOdJ4KcfDeJ4txi/4G3r5FCjQvT
+Ls7ZvsoQ/wKtFi9bwAfH7yxyL6Ier6WHeY+zDfxhEX1eWSshslTDWrbFyGJxN6I/tSa5qXos+Al
yPp6A0bFeKwdZGPBfPY3RuvWR5Xb6ZFcsXlj5rOxa/FIfuodFGetoapeY3ioVU/mzvA+DbM+7QUI
7SNkmK3VzcVLHarqfi7raa9rZfOSgiGzXLX71qP/sFWFll+pUa0BHyd/Xufdt1HMfHQox8B1DfsN
jgzEihe0u2uOya08aKF7OpMPOZ4hl+cqMVWgA2UZLZO2hiH6YWQ2Fslta473jis1jphWdif56wFR
iXMQS8rdHFXGtx5L1s1g6N1to+M60eSo8CA7on9zlOm+CHTlU6YH5ZGbOOArxVO/Osm1YjX6t8QF
Zhu0m4wL6mpSEJOTZzC7kiunT0KERnlCnVsbhWWoLzvaQf1+iKyT4wp4JGIdI8vnac/j2EPRpy8K
jBlmbbcOkc0DObrB0hpkJucG11YwJYCo0vbSUZzm3eFcJzvK1nOdGsGEUlAtB/7597GmnPU8oeyz
vtQ6j53fN3Me+jnQOnuMQR0mlvVJLeYfZeZmOFJm9icIHuOmDN30uDYCFdwBKkZ2TUz2J81w82PR
1MPGWzpbsSJuyOAQDKTkILT4aCcpWmUzISKgwP/8Kq7HY0bOo/6rV5HvAT3c8jevItvWDhn48J9/
zzwMPyyk9DLDVi8CZJ3ZS7rjCApQnisQVK7kgUfw6UzvuLNvZKVZYgctpk03NfHV38aZaE9v1qVX
gluSDUVmJyqs0Mn4HNwwDb+0lRNe/lqfxYbyeSRa/bv6BknrS6OMih3L3bemChU/sitzo7gBswbK
i2hJf3lNPF4nS306D7i1N/HrKIrpd/XR1I+PTYi2tezfkcTRAObtgcXBzll8F5GKS49lU74lixUj
StDv69HkfJO9hJIhwv2zr+zG7RbomwofSRu67loeFD3MLtjTQXnG7xvl+6UlXGynPpYRmsl8G8Hz
dXTMpXzqLsdks81wq47NqwYW+M9p5Nn5IKc+F2sjqHfV1CxxJV7z3CCLMJt/eUv5HH0zUpTOP/Q7
F9czQL/7ogkeV5Q5D98mRIMxW6Drsup8kHWNriJdLSvXPlm8DwcFSAlGXAgjf21EUpM885oXFxe9
GVnAT25Vmbc8AoAvLPVmmxs7V6+SQ67W7YtXO6Q1YY+3bdPfAxH9RkixfRE6SOBAM4MLOajq55ds
nGzsyPXyUZtsPFSaeOMEbXEhkmy+kgc3GabDwLUmS1EFHlGepV2O7pUsr6fvhgzGqZNsLhCI2MCU
Tkmh0DASrFU28jScwWT7LFaQ/j5vCrRZK++sZkDZVsVITxblAc57eUcAXmwytcjxJKZfh3YEQfh0
9sicQdZ8VxmKXsOcp+y3a6ewCqu7AYGsDfoiWA0v6LsURtC+cotrD5tvQFcN4o6ocXKUzfJgOdag
beSp7KUsXc/Nsk4W3dEB5bEOX89D8sWnqT7OSvhhF7SetVedpn9QHfNPfGrGrxm7ho06Ke1N0UT9
g6c5f3ZFLbYw4sOtHbn13TQ6XyurU77AJ4kv3YbNhCy2rRLsQP6iJocn8JfOcGPEJ8zhSrZaM2BT
r8gfpjmGYhrfWUsnOWERWl9lSU5oqYW9kUUd0Oo6oSwq5UK2RpxATiqrlkkFKoUP49h7nwvzVr7y
r+9y8Fjeykk/vEtZRGo3efcuVQMZPhg164Qm4lsE2J9/fZdxNAfQY/MeEz4yrUnRvg1pNiOJTvJV
Zmu1ySDqdC7LfrLlXd1YfRwme8i+PA7MjWdZyk7xxHSZNRqbUK2C89yNSBtOoXmVLQy/cytOndHT
FCXtPiCls92YRV++Do5tHqsmcLZVWlevetH8aXUZa5d4mu6TkjAiovfwtjNvWUMbR1k8cDs/De2D
hJziMpT90jqUPeBwRF2dbWHea5fnwwwVbi1ySePIcm6RZ+fmNAhphtyivxt97rM2y7KmAZEPWsiD
y0ut0zZNAwoxq49RgddEUvsC6NqVu1iRhTBL0JZZbM1AH0SIftEiD7KuJ/CKQMq5eybwop68Yj8W
Tg3zMylIT0W43y1PGfkQkYeyyqvDkOkZVLRhtHzZW4xWeximOvXlk2WdYRlXJkiL8jhJ/HHOBsxf
l0rkJObDiIOunw7AH8pUf8iKsnoeugF2FyH/2NbsXaKa2RHLsXf1yQwxAVB0drSX+pmEJhnQ6Wu2
1Mv+nR1XlzIcIBW+W5h+sa4YR65dcK7EERH+AEJ1PvzaTdYbKQ4tf8UukzzcoxPRWWrqiyOL1nn5
fy3/Vf/X//+q3dlnlZDj3SEVO/wltD3ES3vrJpq7ZSXa3reR0d6jadvc4AC2kJxPVfLMbfESQtZO
PciiPMSEW7dLGEOJx/JaEHa+NqcCLu5S7Ms2vOxt1LktoWXbD11axKzYQQXTNbJr86HNRd6u06wt
7+Zxsw50D86ToI7odG45v+DaIsMnk/7dVFoLygeJCXOeuoMszs60aJtZKkE+uCRQBr7ajtU+fujL
/sl6Unvn1DfKx3jzPgiTedN8F6amgk9BdCcMD7GipUoeXBNGmpvnMB9+1skus24DvzfAkcoGkCs9
LCkHyAu/fO9C9mlk5Vhon0GxJZfnGdpRqHe63bGZ0MJbWS8H1LHtXseA+M5V8gw1++zYZsaPD+/O
skHSzFrdbqxZnfhaIh4S02hNQDi7zvbl6xj9gjVuze6wvknk8ee7coqPTqrjiPrz73XVXLmN+ve9
MhvfbSKF7z4QOaUSlOhKi3xG0ABhXrUOvcskz2ALhLrzzZ61Yz/EuBvPQw4TK5x/xCVKEcQWtS+a
o1RbB3T+feTCzB0aZbzMwEleN6ilXUQ6UFLhDhVSaPH8iqLUY9VMQ+ijJo2FTBz6mY3uZFLaLyjO
TqgFatZDnwj9wh4c7O3LHr7nWLZ7Bfz4/Vin8bZgD62V5rjP+7C8TZdDneniVhabMd+jaCFwNPur
vkfjW4MwkO/UsjCvZDc5QHYBV1VeqNgeETeYN56LNwAQ28nPy0Z51TLrawCA/21OmkvhTHPoEzvy
gSSaMczRP9swxd1H76PLAB+Pt6Avvnrsyr+2ERqH0xTptzVasuoi2OwoSKoLtGqAgKLALA+yYT3T
1FslnStix+hAW8uhE6r177R/nL9leC2UR23bclwTUZ2/YTSj1kwSba76+1Ql/Kcv4uJlhyRlgAgK
F+1fWuOyQRa7Ij5ErdFfySqpHC7rz6POfdu40a7ZAG+x4sXnAOPZ7Zio/VM02NnjpL0SXumfuqDo
URzQuo1Vp/w2l6KmoemjNx6iF0vRxu7lqYV3k4GkvpGjUlG6F0mjfgGPleDTzkSiyPNH3XoRyMmV
m6kZ389IrjrbZhoC2lFmVNeibSs8t9S2uiYxWV/Ls2Rp8fL0MbHSYC9L53qtQ91oHeEM5VcR9TU/
NWW6KDPF3Jd9qL3qBlHPKmueAd51l02u4vo+udprqExvllZnD0YVVXfTzJ7URLzjNRkXYwALp2Uk
Z7PPqVEc5DxyWtUyzH3Qf0ZKJhOGwjZ2xsNlSsziOvl5pihgxuqsP56rPnQj08ZYOaxgYc4vflG8
/TkBIVO8XGTzx1dZ5i5SrwNuUJ9eWPaThzIpnMPskGGZshFjYAJhk2g7n9iRco9Zg3UlQr532eDm
38MZFh3iatGFUVjG0TMT4+k3AxvNsK6sqSVGXRrDV294wyjCt6o5JvCz2MQgyomukAMDbOXOVYv/
C9Zm1cbN3PaicwtBwuCvMWdCne11wTruXFcbVnol3PSrwSp5hMP+3M3QIVllEOhYlhJLfb/UD0u9
+0v9uT+6vO/664OpPpcz+CjFyZRd1nvrPOf+cn47NyP4fvmwlbreZ9Hv0Cz25GlJ3KAQd+1aJD4R
0fJqeLJT13IP4nTpE5nDqQ/cO1+JOoMYcHhtRm753IzRdDHCfz8WURk95qHR+PFo5W8/e3gOvF7Z
I9DV6LHQ5lOPhg13qXf/MIcwSDeM2XUS4Oiwhgbkwiwfiy8QyZyjjCWs67ulLlv6jb2CFerPohwg
V3uy88+h63QuO6NdwNOENLBlRSgXSitT/LVLUoFOBW/LPZmZZkqV31Xm42p+Giw9oqVH1o7Wjec2
oR82Jdq+0i6JuBWhWaLrvkVe8cFdZCY8xzrVeVHQYam0lF0twq6hnW4n4ZHJrgo7PKCf4bFdmkvl
MhYVbEPTdW4QiGj2a4u7tCiyU4kcxSVK5Ls4QRfKBU5iOwm7DokskeVay/6qPJddcTNMvX2D4V9g
aOmtNFWThzDB2EHxQnPr6HW6/dAgHddwZ7P6Or2VXWUHWS0HZUZ/6Lu48uWm6Lx3+u1WatmGnbvk
lpL7mYPzzj93nkqhbOoefRS0mYabwEpHTMtQQJ8N1d7IuvOhJ+l9I4uyS6X0OCTrgeJDojraA/Yz
5nLop6m+mV3F3empIJm4FGWD7CKL8ozbdHfleuPmXPW7vl1PYsEOgIGkyUUcc0eRB8A08W1fehSD
QcVrSw+2Hxp4vAw8f3kcWexyRthDq3ebh0xGSshFVmmzWSCDINq9LKpI/13pXPR+hMvZYwCffnEF
bbPWuZJn5wOR62pb8JFhlPlXaxBkLfuxZcj58GGw2eu0FuDD+7Dee7jTXU5A0DUSm72DH1loXKtT
i0twbCOrit6KvpYJCYmtAEtOaIJmVOJZpL47rZeeFRhAHAN7dSdb5Oh1Ijnxeiqy+NGJpuLwbo7M
kgzeZWY5kqSdP9RleyWnMOWLvZstmb3uMvTM7btx72aTU/QJSvvOYL++G/duNtmHNGC404s65LGP
mKJh2KCZFBY+vqF2wU1SIympzqbtd3qA5pmjk5jNWWq2Y6nf2bLFbhsBGwU1C9lHtqDfq985SKyR
rO9Rg14Gw6JdyWfnpVNoh/gVbYAW152zJxPcJSw9hgC6O2EWd3a6qwreJkAWnZ8JzBTFQwy1uiDr
vCBsFB1kgrrrEHml8nTnKxo3BgCj2dGSYF/vREFj1RDGgQD2XeIriHPwqidUR25mIwgbkBJtbh0m
tNiIqnhq2yUwGbTJUQh7k1wL0tjP4iLKFUnw+1d/A+vtqb734irJX09/CDibtnNImIxJCET8f/vf
0zu1yabCJZpDdtgYS23XRemgsWNKCvRzgYuc/0RUAfWk87tmHPpPQHM6FyGLrEVrRTH0dnP6mzul
DTVfSZWsaHzLyZJ6H+nTZH0dgqKpPiNsV9isoAPXu1VI7fEaMcIwJsFcDfjFRlMn56YpOlshu5U0
ZbKd7T7XfaE3Y4KKnBarwOfX596sEDzkqsT4ofOtaFRwBDs/kX79HcinhpqI2jo6Zm7ZiR+NOrq5
ddbAed+Ug4NzeUQscnhKhFo8gN2tWmuDz0UMtXHOs2+D60K5XW9Vao0HeQNvXhnFxemHMwBQU5GH
Xf87lSJggsUDKPcxfJm7IAE3hsdX//rPmLm/UchsZjYMBBxt21S1j3jtMQOt08CbuT+Rx2C/E1Tw
gXMs2GxjNrXqezpFsMtsG4iMvpnsqBgfhrzWV4e5/9sZ8AzJ2ouaSEQrlb//g3mmgMf9RoDX4VtY
38+/ng1ZtcmfWOHcGZZoDoPlDuza7fq2KmbuHmaTfMk9OBnZXKh/hM6VArj9z6nvnk3NDl90DUuq
oeujHVDydJOl5FzNqc1uklk3nkfj0MyN90Ud3fa2Gx2e5Uu1NZgJxPlJoGlIUQ6K/zh9pM2xAjn/
eXKqqzbOnPsafta5JNuivlnbBCulC/Z92tZArQgII8A8lDBzzKDrNtsP6IKRPOzyh9ROXD/V2uSH
EH8YQi+/o/nqbZyinG4h9U3IIhjTDuFi5ZlH2HXvuckPJaxh3Sr2p86YPq2fIooFw9HSpgaFV6iX
gZtr1wGfHbJcnnr9oYht1fxvOKqSMv3ercN0XNc1FgaByq/xbyTVZszaSYg8+gR3fEEpgrAAkzut
RAFlqhbDw6YLIKyueOmhJBT1UEK3ao/5qC4o3VlSISG1mulNlDZWgIqYarbV3rYiJ1zMbuO+uNFd
AynUU4KRBXw+f3GSRk/K/eyYuv4YKuDbru1Btcuv3Dxm7shjiIvDw8pnaOX0OKRxdTT2BMOB75Nr
ZK0HWseLx0azrLDtPKehwsic1U3TWYPwvdwGnwr8RA2cayDalh6SHLJUdh6KUwL+sYyF8G2ZGmYJ
mw57qxoPXExfHgHV4gR16IfK4rlW1t5ykWomvGkUTOOsVtKNpw+1dpg9Jy1rya04f6g2YD5lm2Ot
YL6un2yUm7i56gmP5ielnVUeevJDDrLCSW5qXnghIElo+r/7qMMC12QBH1K7Wz9vFZPZCwTrTJxo
Q+A56S5EwQiXp5FsSuOPdpkjiyVxsayDavtRQKhGFrZK955CxGsgPdumXecHoeo+aAQrYFLIr0Vl
HWhe52DjJwB7C9MDiJepP5++IRfv5FC1Bvt2/ToqVGocdDhHvYYpMVnJxdw2qdj+/StLgnRsNnUV
TO2P9XtD1zbXHgXiQsF2qCIo0CO+dfpNjdzPcFy/QQN8ON9GnFTjbv0CE9cQn7Qe7tJXA1ec+M2b
ygDuMr+t2LdBPtq73sy6YIvtqOPhiZcJMbKB0d0UmHyifDl9wcCscx37WA32DA+dQYtekokV32cM
zAgBxqKMbcMXuR34ED3sJR8HaOt7gtp0db0AzM/f/emCmozUgHqT5vYiNv1/9M1ayPMu6gb/yeVT
DYGm5psmy0lTbNdrphocnY9pvVx4JpnLZ/ZfukZMNPJx6EM0whR8CdCMHD6wTBN14v96lWCn11Rc
JcSn3N9fJUDA8qsis/Qbx+gOUh1RKibKqikZDrIkD0j+Gjd50x6kfGKKO81dGIoNWvb9vcjdcSeE
2d+H6XA6k3XvWhsbglvdu5tWz72nTLQ7c6GJRYE9Xc8TVDt9KTZIIe4bFAEuZGvXTIgAO5i/yVau
6as8N/NHgLtAkSZECYJcu2xiXbtl2RU9ZemQQuDsUMM1uugpqosJDS33e1AVftar+eegq+2HTAuv
yR0qX1K1jK5TxXJ8Wcy43+51rK12sliTKd1G3NiOshjFwx9VoZi3srTMmEyAaf/+uxLB4rBWdjv5
RITFm2KINbtXNp6Kz/y+NkhH5J+HKXbu2tr+JnvZY0MkdBlkaS2Z7x9FEvfkceS9t4vjp8LUVIRg
FJ5/U1JdErtChkvTxYvWzgeQoshwqtxagyWCDufgUSftcojryEaEG+AnRK1oM3VZ+qOodmx47B94
/bFcnEHQy5sX5BbrSh5ajG2jrRNY1lUzi3LRYM82geYBk7WWStlJFNobT5DEl8i/HJfVW22qd1al
6sTcFl4NGNS9uWylSxkwcVL3m5Y71mUti8FofUNQxb6Uvy0p1Vko+lpl2/UAle2v4jSa6OjLe+dU
uNUtQfvpWGLc7q8d57CYjt6U86xZojDyztohvnlRF8Jv/oe5M1luG9vS9bvccSFiowcGd8JOpERK
FKnWE4Rs2eg3+vbp6wOoTNnOU5l14satqAms3UE0hWbttf6mc9p3VzGLxVDF/iPUhWZNKao8NH7Q
XFNq7q+qJpH3pRcMmK2HzmvcJLdOmqs/0AFahU4gv8Upkv12qnhnnuzK2qDcuO/1PrmRfuZtRsBP
J9MugOVxtb8lhbmLI8N+Dix5zQvbOAR1Yh6a3OanqdkLiPOkON313Gdxi5ID61TSDs7aGnX1xeqj
gipNpO8it+tO/Y/cA+JSScV8x0lsOeqd9VYWJrIrptHf6UEaXvPhlE0s4+RhniuDqGBXpYVbK8JU
YVfh6FdGIrrKS4fEn4B4cdNJn1e5N71AXL/RNn2qN6v5JppvHa1OQXIXztG27OL+8nIx2PauZ2e9
OWuGTtPaG5P2cMmpoYFabkAQd8vZd68YbqPO1NkoGf5zUKSH+SI1YpJXmqtkp6bI+51S5Q4u5Ha7
jUcfDFFRVncekue3qXFy/KLcXH6xaYZiZ7fxKhwCHI+nckys5eyfapzzVn6RjKeUYrihFA8tqYzH
xHjNnfSzgehk8TCHm0ybR6StE/LM4UoVuvYXVzlxZ7qYJwYJucWx+GEYZEBHtOtcWz6ZadO8mSWE
dS+OktfEe2q0vV6P1tIt4nxreWhO9vjkbtSCOV0TjU+ZGjarzFS1u24coq0q9fiaXE94oGTlrMPW
q89Nhp9FoaXhW0X1ZrrK8jaJ7/Mw0h+DJMWK7o8WIHyMgFwB/n0cb/wJXIXITroG4R+sWlUhZp/b
o5MExM/UtvHVAmj1OWnuDKeFCdzHn97f42Qw6Sd+WJ8acWPFqXZzSRcD9scBmSqE0vF0b5vO33W+
LV5/uE43vvaiC3dakXZrJcjV1zgp7kc9C89kGsQBq02UE6fJSekHE4S4P1DGSM7c8Ud3mq83vCec
JI8XWG2b4L4pvwVakC/HEcZp1T8p7H/fg0prFypGwmdI5NpV22J9Y5Fxkpmob6QTyeo5xAp3h8TJ
fYfAcNXPEUWaBoiVTG6hVjh0dyEe9JfWmMQnIyi0bSwb1CumGfMBsdcAaiEoqM++3lCOejwYe3Qa
EGuRYY4JIgW4Hq0bj2zVFt6yv9VifXxIa/e16vD//scJCTBz9MkWltSi97podkFBadJUY4B6qh3v
NbTJDsJnjz1EUf2mDBFFgzR6t0uq1mM5OPcy61BZ7BB1QJckfHBTZKIqPTDuak+YmJPWJnsjatNh
KrNHGfg6jyUj3s1NkfTWKkH89SpU/fwxTbyIh2Tib+bRybj4ysSRfTWPWl4OCJYK21KG7EHmwMtQ
eEHllmFzTfco4iPs+7Xh7dniT/BeB5DphRdb5wyE/VWPQchunuvGGm6DU7D251xY7R9zi2luO811
3cL+B77jXwjaBiYkBptX29Q0/S/1SMI4fzQQFLxvpd4T11E4MqAtBJ7LliPKw4mgBsiUDVUVxuYH
7fG/WOW1OUxQJZJ+9fixtEJ1WV1IqrEjO5J/cQLfr1DBWyDG67ofv/xyGtHjTnEYQ8zEKSBEwpdL
vnSx/PmMwlMa51rh2dffTPHt5+dyCuWRLRg8yEqrUQKdDknoY0KAIQBSIHF7Y8GBRlBxGvm9fRly
jbi88dJVY2fvpWCT3juld/iz1U4tJU7fi2nLPo9NrbSs8Pgxan7VJISF9YWBkXCrby4yWVI0exT5
vs0tw9TNM5at26xR9TsjGuJlraakJkOZE9lMBGl/KOx1NX3yKDJltvtkR8/fRqzyuo08q4F/o7DD
7WzzfjSydyk69T6TdrwAzJbvBzgH61rvkKjRgAPVFQiq4AuifOJ7nmKiEBXD8CCMMtxUkebd+Gnq
/LtCAMakSqS6wlRNzGSc35jN+NGHkVK1+X2FOQ7XFE4ags0qD/ppbwv9wiy+GlByGEqQnYPBP/1B
/7LMh10crANKt/53YKfRbSE6Tb/B+xz82OUs6ei2oKvC0BjHtQn/p92VVjJ0s5DVX06I6qs4V636
JYjG9FvkiNex6dQHk6/zqpMtb6U06B7+bsL8MQZBKVt2aMTicwnDZn7f6AYmPEVMoRRoNPirAgfI
XV40x9RC/1emGYbN04tMErkt0qzPbupU0y7Nz9F8GsUSEUZJUx8VBW9hJTqFiI+dHOo4O74rnEqm
5jzgGaO1QvFLX0eR1uKM1GVfdYiJN/MUry59VCiX2OKaN/PBE6MsF5/trg8tlHM5/NZXVvUpkAFa
yUFd3/x92vF3SyTDsh0uCgf1XqxLNM1BRuLb2wmtzer//h/1Pzy1pyBBgfohZdNEVgZFKfKJHYEm
WmQuRJs5J/g5LRs8DDsWjTGgzvIPc/0YU7CbDN8Tbf/XBXZYvUqB4s7sBvj5G3okoNe6ru6DriMg
0rt+07ijuBJ9WLyKWl/7UqiPVjMkex35r6XCHv3VnlRrEuSJDoMrUIdnuZmPu8snFH4J1KNHetTu
9dUchKXGvpo+ACzma6Dl+aPbh911Ii1nhd+Ts/j7L1mdDPN+TadN0gK2aUAkVl3ED379ljvFtAjH
G/8hMDx01cmQ2xH8cHUYsCBc5lngtm+dYacY3FS1V/T4FYPcRIVRjJCe8QwjJLiQe//9Uyl2X+E8
k1D3ta7/GydMxtwXV5D0UuMF/aJ6i7OhtNQlgacM15Glg6G8fNYqilX/uU/N5NoyoYCsfvlVYx8P
2CuWQdA+/cv/gJ2Xa70JHxpHD7GckPXZF/o26RT7ucGI+VprEBABUmU/+6UWrWpZAzubRkMn3IXl
UJz7CglKbLTO86xyZLc5eFhwPzR52RwrfUz3vimbFaY6wVfdHsnQGMarnfnFhj1ntet9PGCVsHia
J2QCDJjuht3RjIJ0VSeZtcl7ytBm4iekUAJ/a2ciWwqRZifIkvIEYiqCst7m28ucoY2WrqEmRy0J
KJnYSJe2/HTTdcG3eVWWyOEqdzN1EYxWna5EZ5R7NwirPSy6fqPpSbDIu7CrEdruni/fsnSs14KA
FPAL9AgRi7WtJc3OJOB6oqB36ZctiQHHrZvd/Ocogh798f46ntLew5hF3BZEA3PTVku5IQ+WXPVR
rj8XfpUucgvbjtTvrCecXc05FYAl8I3G/9br46/JkDtwR9VKHgMdmzpondkO56BvnRtLHk3VMVTZ
xfHINxZ5HouHalScVUvZ6a7E1+dKCWzY8mPI7oBX9pWdhulRjRX2Ciii+WUR7bth1Qiz3TdW1e1R
S1Zq3Jd+bRuaihJsWiPhbXtXf3+D/o4NAxmmm47qmirKjK4pfnsKNjUlKTdotPPHVh4x77rdZKFo
vY1jm8S7CKtTyLw4V/53pkvBOnxmeD3Ouny/r1HAI2n7NAaq/CWP8EpF72r6bY2vCyyPkaE0ny7n
yAc29Vey67T4enoz/34mIK9XeRTbG2E2wUNRi2zhaXb8fYi+Ic5ZfhsNl0BdGtl9H6MNBeodecyi
L+4pjkVLu7Hrb0755bJkUg53zFg5w3lGtKI3q2udrf2t4Yzsb+sy+uK01XaeqwzybmDf9bUPW6ys
Sqc8q71qbrNc2caqujNwiFmKpB3fojF+aFVVPng5OnMuFZD13K9REEhU+dY1Q0CmQra7xrX3oVCy
/sX3XjNNBzBea9F6Ni5gM9MseBjmwAlN40FLq83cH3ZAkOZpYyCaf7guVP3XK8PUNUImYQtVqMAH
BeJ6vz65RZclvDRbkr+K2/i4S0eavIPWIA1E6V1XLYpFX5OpIuephq5V8n539MZcpiB1xpUJqDK7
03pt0oSwdPwDtS15IFX5qjaqbEE+4MainN1Aixx7SaXUs4pNm2E5B9PbrtMyWIkqoOi3DEh5l4fS
txECWEK7CYwI8QsRU0cn+GkmKXB4Gclt0jWo+S0kRoADfrRwOydxCWzA+Id6i22/5B0Ko3ARbCRN
Fo3SW7zuM2OaliW5LJQldR+cdMjz2XGIpXhUinad1WKgKBF2pVUeVLtGLH6ZK46S/IjaTBnfDEuV
/SEaOgdMtRbJ/G0wU3Q2Y0SLoDVQe4DOsq4xQcuV1SSqqoiF3o8oi234z5u8Cu3Mk3ed4JvyV2MS
5FgymQkwgfBKcSg1H9QpUIWVZLpKh54EWxU4w0NZOXqOfGaICDeGqc7oY7LTEj0OO1FRiOpXeueF
SryOszqiCGRWldMrz8OQm32GDU6ZW/0CRfxMeTA6IagMdZlbDskmzgSxwRU7+ATEQjc49Qg+b6wR
bCY/UlXK2elqIqU0aqbI2RMou38jNxFEV37idYW9CGJJkn9VFnXXOwu2pLPiiKV3XAqd2SsRyqAK
0YpYtX1lQ/Cv9QE/syWOt6rzvXXtrtWXLWajwWrEy1E8SBOHpf7GptSQXrmtOqgwlNBVcW6M3MIx
ZQFwPsTUlcQyRqiglCggo2OSRVFYrCib21S7TZP6zxsSDJ346haK5ux4Vaoqkoi9lwALyzVnglrw
X5/0wS4JLvKMDbaJCG2ygV8TE5tpsWiR0SI9q8qRTSvM6On6daeLqV4pwJuoadSFpxdfYapO1z6E
b2h8i7YBp4FRhNKZTbrQqNa075peoaqEcA03QmADfW5urME2MFL0ndTOrgQVjGERapjezaWUz1sy
cou+GhdFXMW3f3dLpnLUeoPvt4/N/6dbMrAGs1r1SYR2wPJ//sbMkQtWHroEPYQrdDlDWS+8wcjO
wjeTTnxAZz5uTgQPDAippJ2CezKMuGeoUpriloyeZh568ujm7h9vVAXvGPwUqxx4B3YIzuRG6sTQ
uM5VUgveFXGb+O3+n29XBcOPpl+VbITj5zQJevn93751G2VQwNiVlphYQ39zB1fIYjRf41yWKcz9
/333MZqH2I0sCgM1FSR8/+l2jgoV9uHSy3uzWI4uvh4P//P39EfVUgdzxm38///WzhrNsJ4cIx+t
be2MA6nXLlrnqmzcYBn7eWiurbgM1DNONPIBQHdsU19ywQa9FijpIfPo6K6VLhwtltZJaWPx5Pdx
3N1/vItNVCQ3WSsCIZe12Zpds/Ab51uYF5p8+3g3a0aRXmU1yAWS8bV+9fGW9sgHQkZr8sJ2msXH
y5q48concxf98XTw3UFVQBchYhPjMwEWCxF2dsGu4y7dJpc+OD2kq6rnggyuPMS6AjKza8cCTf48
S/P01oWQZrBtK7EdurzbtYE4b9nGqgLlXvRK7CaLyAxXPsYxpYWGJ1J/hmef3aYUlb3IDL8XV+rg
1f6xVuxaWeoRhKM9svIhpkLzmx+4Z4dU5ihK5FU/3v9KR8lsURpIBLxLkj75ranXbX0/WJ7WwSaZ
scIQcmPUrBMjw/cdGZr4O5GRT6o5jI8BwlTxW2kFOh4kTeqEN/whm2vse/rwFCWIoCwMtcezwtWz
0t8Ix2sDZ6FTOonubNPTyZez2SxNvuPYsu9iz3WyZV23ardMw9z4nnRRgG+qRtarxQ3up+dRQjWg
+2rWuZfcNEXtVCD+5Sh0AEOQ9rxDi1hZ8qwNpDoQojGrQLm3Q4g1EkujnGe6netJ9eTj0y2ffn5Y
Yfta8ccIosHQ0ZbnRb2GXp9QSbTstKxrjE3RD/KXEsHKFQINgdEuqjbTfWfZhe6yT7pSeZNOHTvv
rZ215dfM7rnScEMahuExxQEW4eXL881jR5ANa/K+Ufzu1/7h40nX2hbufaC2vX7nCfXrL0FLEYlQ
fw0DPUMGZn7uuT22J+4iB+2n7pEkVDvUehNFppPsSjncDXiGuEA6Csv+gTdKfQt+kswHETl1gv0l
wql9v8i/aqcqBI4faxth9wFC172RwZqlGDEamLLNEU+XKN5X3w1aa+NiQq2iJ5UCFV0gb0gZlkul
3JpGiR1WDPMlfimpjCEE7ZtBuebxN0VEosey+BvhcPIgVAM4bkV9b4RmgWibcezDsWWDipqae/4I
k9paTVqUGSklGwu7pq6ObEs9wlwxDT8vQeJHVjMCK5UD+35Cya2Nj+9IvshzMqhXdqQpqNWblsjw
UZCM/BE/EefomyEO/SxdXZ63dmcmYYLofprrp6yq4dAtXANE5KLOItABiOENIVbmndfc/hxb+Y2C
9ZTMgMYvPgIsaSMsERZqRmakKtCEHoMBA+IFdPnR/qgohmneeVvNT/t4VxDJcxdpbdVr91YmCuku
hhDHeZ7CfYil2UK3+qJ+AgWqXF+isd6GjAjjNXLFsnfc7IYCvFtvABAGuomch3Rhhk70bBiyjvr2
8UwHxK6R6h7wjz4FiDgdcU1SFMTQ87C5/QjfOm5YC5cFXbFfP2K4cQzDPfun1EDLKxjLwyWcG0Gy
x0uzVUb+EhmiVVDejCyL7szBKcItpe7cxE1Zr4x1jzos7m5VWhLyB3lNvSL3PNE8TJvdz2Cvb2KA
cI3V7NS68o+dOY5LS0UZJa7wQW+j5LtlRt+RhG8eIyNACxDn0xt2b+rBofyyUhzkl8dE3hJavs8v
E4da7mrwzfBZtcNwnQ9YPc5Nw66qRdDa1WFuUr9aScdRzjmY85Mx2pdZAdWavdFZxgIPoGSV9+m4
q4YvvtpYj6iKt8cm1B90R+TPfZl6O71zMChKrew5UJD60hMRb+fRvA2fNeXcFHpwjsooPKvKXd13
ATVoemrkezaUcHy85Bmb+yxxmSD6AntOyvMUQbmrVn3ePxetKgnR2niPQ2i0J1MU7+fm/NPcp1ky
iaeHVL6odd9eY+cJ5Vh1x1uJhtUSXeoM/EeaLtPRdJ6AgWkLE6QUDtxtRqLIr74odfdNWJX8mqXi
3IxV/J7n3k0gvPBHV+UbTfTIfKW2WDgQeLimUnYXIn2qBZ7anjZ2zw4xflEkzclH5ezUwAedu9kr
BDu0Hp9RkN1nVt4fYLN3Px+ssT+g3KzuhFnt50Eu2mRYgPZoF/M7vWmgS6reN8fzwqWJ+fV9EsTu
NmLfthWO2qAcp6PWw1/pXcVXFmPE36c6fUoNFM87ZEOZj3DFb/PtIMKydjq1FjrOVsPu8XLqX6ZG
um8+zDHFWIp9kDbDWjQ2/iVS/5G5hfXd7J4SxCTfswasQIQw/lkh44XsX/jYBzqid6C0dqVfxw+Z
aTRX4aiX5K6T5KFNchiTmnJXsHF6mA+2DLaV4ufH3Gyy5e+BC+/UV5794knt+zfuNuU7Fm+kbALj
G48BfVGVTXg2osLZNAKAXpBFfPNWGOGAx6KRRfa0qC9x8Oq7j0Wd31KvrVvInnqGb3DrnLxcl4dL
Cw7Rzg1GUMHT4K8zNIDOh1ApjoDO1X2C6JM0q/IeUEl1/2dXJY3yfu4P6lzbWzBp5tZ8GCwkRbKu
v66EGa2zUM3vIxwZLj999sFj+7lPb/2CItgfK+afpritUdp0YxYFiKdeWHeeZY03qNzgyUkXnKLS
XoxJNawtcg/Lz3nzZNCZweT7GOzCRrHueOBbd51S+iSvMTyBRoHJb6jcm6W8FqZvIdtLl6LArsAc
cRlOrbmr7IwATalSXhbNA+rgGkiHNzrUCub9GUq6VXMQhmfe4b9l3s0/FWgyciOjyIh9g7rtVTLI
8wMjBMiPPqzdbJS8DM6OFhT3lMkW84NkPiQWkvSuK5rNvMB3ivzeUwHhaw3+z/N6ymXmuk2/aCTL
Hhw/kNdFD9Lx0qxr3LV7IB/T4Hxwg3VTcGXODSRYHxskJ27nll2OxRI006721OLYICexBlCgrmRX
d/HSTvJ6USrAV4ep0IY6WHyq5as5xs5x7okaY7yJWvN1Hpq7Ps/xuea38yhjONzBLEMfTWAK6ljk
u/j4gDPLUx2HxRUGfPn1OOrxrawlD3tdaxALNJ/mq54MDfyhPxalKEuevMSFIYOHDpvp9NbKlZuw
UVH6Tp0oW428X9dI35W3Koi2J4tXGwRF61z1RfBkLahbxU9poIgzfpJLfZoi/aGmdFxdzwuEKJM7
i9dN5mrReYTddkZUGMHeUfOv52ZuOs5Nmcfvc6ufZnRmli4ipJRu5v1AmwWb2okwASFuuY/akVyh
XdjfzGg3P/lQbSP9VprticyIghYdU63GCi5TMwjH37BOaeo4nvcT1VwqzSUm1zkyY5dSqUoMnEYq
qmN/jn42Uaf8ZfK0lmr4ASAANgOtT9FVV7RXXcceZ8Rr4OCEeXmOZHqc+xW1x9PAkdGuLtzqFXI0
ytwRqadMwugvcc8dghLhNmVLoV/7UZjDVRUL862KC2WB6Y596knibUyQ2oif1QpV1Yw0sp9sQ89M
tqYU+qPBrmOldkG61UqpP1LEgbJN5u8ymqRxt5IwLFbC0+LVIIt+dUEbyDTeKn37c9OdmjNOITPr
j9HP5rw2B2V8znLetl3g3Oh6qh8gPOF3OQTea4gTKYWR4b3N7O8UsOwHZAOtTZhlyXVblvqdzWZt
mUauBqL4+zxTS9BwhsPFXzDz2JqCdsGAJi9AV2NAUDRhvcynJunFcHwBkboYfVjiRCGoeJI+PozT
oUZBtlrNPzqmVSw72WN2DKv2UBWWxAN++jEl748Mcq1RrRLVqdG0W0vI7KUrlHyrIvO8rnM1e7FR
OgDNkDmHNC3DJ11HWHea5juZgRgN2Np2iF8vm8euyNUNmchiYWtm/6XGnmehKKK71Si5H+eB2epD
YPDMNln5GAASVywomwxf5oHPFfOAa8K8GI30PnAq54SvwY7YzrmdW57ualvPpzw3N+cDAqpP5Paf
Bh7kizJIf1ysZGZXmfnQOcFr4TbhjkeicTt3TbvbzEZ8hE0JOjvC1h5AfaKRJyzrO76oauZ9N00P
JZvWcB6E0vZrPQR3mIEsa11SkDJQXjrTPTmtb/8ogu8FPnDvFpxTRCIz45Fipw89rpG3mW72O03z
l/PW2Uxlegj9wCFgTceXylH3neJZ76LLz4qTxc9eyINVDa1rPZhga1Rsv41ttsXhvJ/eT1jkdmx6
jLg7UvjzvlCOEaAFs+IxM5x2NYRjeUz7LllotfactVxqi7ItBILrBUBxsNzHz8PYxVwynXv47OrN
Buk/QwSrYpp7OYER3gyh7O4uLSSu3KVXJQuHjdPSsJvxRDFmPLlu8jUVnX4zd3nhkBwUfLTGaWzu
Er1oVhAzWkDXLJoHilBbNO2gH+dTQDGz2F6q3oQ1a9Olw5MlxWjQzyNxFB2kG9cD4h+FtvwaPASm
bL+SiDBXOP3aN5Nl2rEzDGOBlGT7VXTWofcscQ2nrNgo2YAdMlCnG48A88ZCizhffLZjYUTbcshv
nGl0nuIm6LxSM/mj/Tl57rsM/3ZaPaFo4eM/1RhWs5ZuYB+UoLCXQ2KCQ0e77y5yxwqxIX76aaBT
q7WJKtM+RxId/J1W7ZvMip6TMtzqMnFP0h0A2BTamtdd9Awv3T/YsMmocNC0YxWBvCqp1thpxc8Y
u4crRJu03Tyq6fqXGpD33Txom4tW7wFNKlFwL7sYuUzhhI+yorzCfZAdY4K8qwELm70n1eS69nSx
Taj0HOBkmmvS9/UJGTqxLIy0f24F1VSB7Nk3xZDbqLcHrtDk2rVzWIyqmt5pg5q/WWnSQ/EIjcew
UlASy1r7OIJv2ihdJ/YjOR0Anw4OBe7QHKJsyuZVqXVPYshe9jp2Vk1RkQFLkaTNoqDafx5sj5pZ
6U41DOhk6iJvRHZrBBVys2EkV5dOdpChys4OUe6592PS1KnFBWqz0wjaWnJVTsvZctT7qkwefJHz
PSGsdhI4a53a3n4L047NkZ/bp9FGTCQ24x9zaz4gWgQEz/SK3Tw/kmF96+nJZT66FPYJcCm284h7
XcnMrpcQGAl7o2JYiUJk11jHti9mtY2TuHitTC3buX0twUEPxWuUhW8uRkT3dkQkh1DAgI6ejBds
PrJXcD/qCgn98LovevclrBb21D2i4bQbnNxbXZqi/uG3Xnts0eLiEVa+O0QHr1aThuu+iiC9QVh6
bc117wbiRepldh0bXBVzdwlBbmG0tnonGjHcZ3H3AmuvYjPoUOPXh2Y9Bq26TdnUv3het+5LiUMB
yYxDGrtESsVovnS2k640O+uv2ziwXoZuhad29lK0IkPAy0e2YuquvDhZNhSp92HspqhtKcnaI2nz
1PO+fwL35d9bY3E3d+FOE+01Nmck35jhjF60lUHmXxaEAP7WeJLE23l0nmeNeXFFhY5qSzG+hEHQ
3xSuU0TLGJqF9JvsSN3NvreaWt4GqnsV9RoX4nTIy9rekVPMyM3+0ee1dbkBlpiuSDHZl3lqHxO5
q61/NZ9pnkwR40fWjNr13Jr7A6NczRnG2kBIne+h23vTARfc9vKTxf6cKjm2DOshSToYWwz/NjEQ
/c9L5sUOkGHVHPvd76f6bM8/zWf2Iqx3SLvzm+bOKcMZpex50Jdujn6KO8ygBN0X3UyBGRYyuPU7
1TtK1cCRehqwQ65HW1WGQzPLBY71Dz3rui8wG5ol+gjxoXRy5b4Mta+XEzVTDJ6eG3+dBM54C5jB
WtuRMqUo+vF2PpQoTWnAZusn2Qm5m+d9jvpKal5rjn9zmfY5ICId5oitGau5z9dbZ+OWlcs97Jb3
KqVQtUqDu7wbyvs/u5CH99F6zKv7uV/4H7PmrtEE9aNBC7qi8p0RxVc8MqrR2bkgys8lJeYbrGyo
qk2j86E0sydVocpwWWDLaqs1A+ruQRPnCERqKz5De5xH09z2N3qG5gZaaNk5DaLkZBineWz+BWnd
fQVX/qxZcX75BKleNrdGaO7n8ctvzPKPD3U5qRqmlw/l2Cq+hih3/vSBSrQ/MOiBHT7/yvksv36o
xkb+lEx1kAwCO0RhEJ2QTPPwNHYWmNwlx6Yid49vd765dDrBUNyGGF1cmkkioiWMJm0BaNQ+FRrQ
kFZxEvY7NN3RTA9oFJ9QxbVPqes7J7UkmCUfFW7nGVSLvbu0jtagf1GK6MrrFC/2xaiKeF1Ky4bk
CPVwP3RKuhfTATngfh1EgX3VjMT4XhaEm0y2bUCq3ktWBY7CmzkDMR8SV0XhNw2SDXU77c4ZknVp
9PA/9LJ6smrtjABu+G6E6sPghwjBCL/ZpIRU17B7w2M4ZeXnGR3/vzwT39TKRLpcq5s7dyJEIswR
bkJLU56wdD2WURe+q6bzbAJLeWwxutrgY1tutFA/Flkd3Dlmnq/8ZnrehuZR6wLve6mXG0XW/Vtn
BcUSoefiXk0K72pI0mE3L8JzKV8l2ji+JCySWe99b+t8Y1fF8NOiVA+9q25aJFEBvOtCgRDNtOjP
32QP4aZD68lIXisqXGuNItS1rXHfFx2xeh3G6bfOd9d/P2NgRvlfncMLUOYOYu9yjrhXUA/wk4NX
vPaJkh7ng4bK7LHwQrnKsKNYfw4YbRPc/TF1iMXHfMijkLBLqjxUOuBVgfLEteVJSfDxw4BB/R4l
16nEWBOA2HNtZt4zGnTJqjfQl1UHpdqqCgzvebX952p3Wi1Eov252nX0Z3MgecIjEc3AxrInKYrh
i8yxR0PJPDmqvonG/DQAGmX4kveCy1jlL5wn4kppInMd2F20rBOt0FeflZfArOKtUOv41XEe561R
2RMLZWRyifHt+NX6ufuX2fN+aZ4dTZoQXVW8Nn5tGjuesXJPfUbujUwJ1pVrEwNXWQnuGtPpVmmT
U6x2GqFX/PFT3hZ3Zi/Nq5mtNKrZN1vwdJ8BtUZR/tTSaMWN69+WE0J/mjm35nV64T9KME9q092B
0wV625TLkb3Lsw+P5gaSfHZpNoC614Ma9dt5VDHixzjp7KPbSPOsNfKq1VzrOQSgfZ1rhbVsUKI4
U9VUlx1PP0i88IlmZtF8EHVYb2tV/3lgphzlulX9NDD3aTnadYUkOjaROCHNmZjkztzoXgzZioqj
cZ67LKQFEBtK85tomiHSFpLKrwt8M111aLyd52JXpFXxqsiscWUEYtz7XtDeqrytyYlx0dfpudMT
860XClabdTHuZVG1t1wVvFGC9LXDBQgepgjOZEOGVaW7/WZOrWpuGt1XAQXKaXDu+pzhCC1cWxB8
r1RdxGzpoBU2tZ6/FE33IFzSrH0qlHvH9o69kecvkbDcq1ZRzPU8S1MRVGlxlbytjHicDETAsw76
ah60JG4awnaKVTWdMU6UbGk1CgmXqWnfu5zsukDaFjXj3r7Ou+zjQGbBvv6tT82sj9HSMdiKFnq6
/m0e8sIOCaf+VpNQBVHpgJkDV+TUijC/d9OT13flae5JMqfcSjubALlMmAfGgJJkLkNtO/fNB5lt
vIEdvBm3CB86zbD01Ti8nw8YbMldVrT5gop45i875z/5Oq8tN5l1XV8RY1AU8VS5c7Lb4YTRbXuS
ocjh6vdToH96zrXHWidtS0ISggpfeEOY3Y9l/eQZw/UQZLhHSp/odOh3rc8L1BRPeWYBFLZb5yAT
Z9gLK7EnopOge1j/1FXZPyyzOZ2jIPi9PhWqpXtYn/97GH4pyV0FzOrv8zlloxs4OeQ8wr/1YjQt
1/+FWejfrn/8f/9vfUiWu9Bo1k+uB4JhyvcOe+r+73P/ceCc9PIcef6tjKrkLsIY8W793winsdqt
//375+/L//sxQToYu9lz0sPf95UjlMI8NF+NYh4fot6O511V+uODkvyoovSP6wvrn0AfMkCSRzzE
JB3PDXe/HktVhfcOUQrpR//XHMERF1WzA2HGwSNiwbtrY7eIhDzikSLuO23vEcklPPQA0yGDYubh
rta063/Xl9cD14frgZQgo+1Au5Z0nC3pA3IrQ+7WxJADr5q92C3GAj6gO78zC9rzrrmz7My7TwkQ
VFQFiJC0aJ33Xvw9Qu5t1zfB+DBSq/0WhnctExTXCpHeV5auh8Yq+T5UqCibI3aH68Own+4RXzRf
+x4u45gJDdAt3lv7Zyin8akoaRy5zWSdHSVSd7c+GfbG98Q3xc36yBv98SnQfwqpbgxaM3fbsVOc
FY/Sx1u7DuS3JKnjuwVZvf36sG98/6BM37kQ0EoapeYXLEL8Z23qAp7wIObch1v9z5+CDvgNsp+v
jVXxxhkyyyEpS5Afvrgz9R9vXK5/Cleady9ZM3zrB8O5m+UYvS6wvV8gRBqtH72WSR69Vmkf31FQ
+72+PuqD6j7LT4Pvcw/0EesLcfoYiBeVel8pjKpn1FOi92p6Q12h+oZeRfnYmgg3rw9ns6suMzTW
4/ow0IWPOJMQo/XB+iMwiBxO/9Gn723x3cimLdRa2vEkjXn4mFpZ751kqV7CKTLOpHoTKsoyecrW
5r5+E/4m25uqedreJKk1ldNH7vt5sy+wj7ZwGXxZ9xIQusmhKxKhEXb2m+MPJZcsZ+3Ru8f6XIm5
8N83zFHzvAE0e7v42kXpr8LMlp8N0Ni9a3VodNi980Jt7bfSJVMPTP1+MLryYWht86WP5Z/1eKsT
qA1LWnILalsvtY9h1/pCbJpqr6YWdmyi1Itw+3i3JCFM8dIPToKK/P36p5yix8Dr/UvrDBOwl/Xv
+orV+t79MJc4YxbutAdG7d83ygfb/B8Hhag23bqFf1zfUmRNe3PFN0y++JyX7t2c7OJ7jzskBSri
6VqI6uIPo3lTJEbxGHkxaaFIw68FsleYJfntn84kjNbqQf/1bnSy4u3dMZo3//HuoYtgNLVips7S
t/LQzMLC8ZvIs6fkIQ91F2sOn/jVBX2wn+vQe0qoG1zswhsvBFD0+jGI31voN30JJudx9qebWltP
OShb5nEgfjT6jdBTaDF63vWNcT8Pz39BGlWetfvZa6pHU/+JNZm88ZYXRIVHYrWZStX63PqqfqHX
L6xP0QDlLLnE23PrESvMIwLWfXTLY534HvXdon1ZVTTS5H8+00N0r0v/eX15PZBnZtl/a8dEPVUG
CvdkIgXrfzN/pxY4H1tovpf1YR9CraMP8LYeFlaA3ZA5mL+HNjZuEThxMbjWVwzk4DHJebxf2y3y
vx+ur1IhHe+nrETfTkIuRUvjHfPF7CuNaonVQkuVq0zjL6qUvyC3F7/AiL3L2roeYBlYCC2JxLE+
wkGentnz3L25jWhe/j4zxHCGUL/B5YfXebS+1Io+PMtxNnarVKbhUn2C1FBeEJprXxwTDc31OZWo
8mKs8pl/H1vQNp6H+nEcU/816fPbUdGeXx+BwjYuzZRQEdQvzvqPM/o/lrAo7tenLK+FJ1ta4d5w
BzjLpm99HcxZ3KwP13B5fRh7vPr34fpq6cIX0tBpKa1nJ7baJ5wgjTuv6S+tlipYn1r/hymYcVdE
3YXSMCLm5Vg/9kMaX9DsTy7QeKYvgah+9jFyElXu/yi7YPmyHmBiOHgZ6mYGdFxsB+Qi/FHDsd8O
WD8hhpmyC7uwvP//j8LSPL6Qo14/xuN7Vvepf3/M3wPWEwEF9NOShXoj/3JPPpWI4D2brJMqnfrG
coCZuERhdz195OGU50t4t/7BP++8lJblnvtCCMhknfMQuwQeMKuBKqG9setCL3tkiY9fiR+/QzD9
/L8pRMJ3/pvR7dgefA9EqUzpaANb939yKaEQla4rFMBq6gmECrkKoir9Iqg432ZxUcbhxfNk4LgU
vEndQHbusD0IPZwCGtyr3MQu94Pd+u13ZeYuI6RTSMT3IvqS530KosuGovVgeQV+BvFku7cmqPre
1000O8pu/RqRrgqoY9C15gF6GaDrs4trKi7LWRy1tymL6HzuU+CzYALMpLxJhzTcSyfBXQ2/vOZ1
RumlOtJzjCAnBIn7NoR19KwqFzkyV5lTfvI6X7eO8sRojoNp0lY/VFVsiTsrUtTBPfQYsU+MAJD2
0HcP8EGcBRa6j15t7FTBbeQMrX9S+EvcwbfI5yPzTlVHHBn7L22XWuJWuEGCcYPTMgl7L30EvIb2
R5eI96lAhj3rmg83jut3Q1jZY24bk9gtnY0ux86KzLAYjtkAUye4p0ZEOerQiLToXhX92OxfA13M
YrwXoRf+TqDWn2dcMw/R0I3HYLb83YTs5S0qqxgX9kqxjqEx88UNcTNoA7u/o+KYPIyuiqOd7Kf6
R0jSfoqnStX7NPPj54Ac87lTgCDbKCuOo9V5vwN8Yg4I0oRHZym9mV6ccO5nI8J1vRE1m7uyaGLH
4gE+qzhbsqq+FlFs/+jbsv0atl3zMmPpeR9NQXCTtw0SWzQ2uOYJHEK4PQtRDEANFGAo4UGC8W/N
0oqey3LJbhtEZbiwmbkXQRgeQalY963b27+rAhilW2mcre87lDWG9HH0TAyejSatj6ktx/sibeSr
mc7Rba/s6aUVnfjZw/o52YEz3XaqCb7GgBy+igaZsKxNjP3gNOHFaXRXN+tDbMugLDs7HyLbpez6
8s3MMSbemyC6TmBGx8/W8QvtcGsAtrK6N5G51BpUI8+jV1nACCPjgBz18qepquYT4He6x7MYHzMb
0nS7hOKTRS4nxZPxpQYN+AQPzb43q8I5g8W1nqwmbu8cKNkhfatoeRuklaH+1BclXqhZCFfHdffE
7I138vMsBAQ7vQdu1X/SiRueJ2Rm95G5/MbcYfpqQ/85GlPmPyH66l2kmXvuvuyH6BAVrvPFx8IY
wbbRFeahEFnwATGqQjnUzev7bOmAJCD+AQfdxBi1NpAZywK7exprRADxbDFua6vxqQC4wY3D+vFS
VUgYw/Aq30fWtB2IHv8nLsJJvve9jFijZE91XCGZHlM87Mass9t9EVrOJ6ScQu4CFH6SXRDY+V6E
fit3JA3+d5bdGvchRVt87kNKLI2cb+OcmH+EIgGCTtZnjO3Q7ats44tEU3rZhUUlMojsbIZ91O4i
TxX2MXAG/HRTaPXJLgnT7iDzCgk0JC4eukL84oa4b4VhLOz28XfDSBuMQaIuuR1Ga6YIbYfFxSyM
mjJcVKN6n/XJY1kGgUExsmh78mULqK3pAizeUbB17swlQGDU6zNEmWZsEsbAGf+0tjJ+gOMIccMd
86HEdSnJf4818GzlWu5dtSD55kSoNA6x6961wsvvTBlAVJ4zV2GURuy9LHH+kQ4WMlmLUBh4Nem9
ISfdvSolgNQwLB5cWDZ7aDdg/epMC8xC6bolhQ6o6ijX+2PEBblrHSXUsLLcSsQRIEX/a46T3D3U
LE5/Ai8IY/+7XYz+3mqbGY08Nx9vbXsUqPTL9qaKwu61mksD+VTi25OahXhVomUDiToZ/J4HS+2Z
OtEnmowG0PgZUcl0DuiEMaEVoob/gkuc34+LnxzhHhZflE1TcYJd95HLOTuWjld8oZRZfKtQf6WE
w8V7E0HqnNJJaO3WsMnPwHnC3/APe/4nok+75czEAjomTFB0XUQNNW7CubTZlcNYnlSc1bfcKaSg
C+z14LKEhyHC7XvHPRD7fPL9l0ZUwYFkI7rk2mEvH9ruiAN8dFcgpXHno7vhlsYvmvfFr3oREN/s
2t8jLRQ/CCxgwf8sCe9yVEBPsQseIe/bxzlxmpOsR21Q5Yz1oTATB6EAK/+xjDF2IWTnp6I3TRpz
acPheGp8QbwP9neE6OiuyLrgMvVC2ac5cOJHlH4lAyqN3jNKrjsXzsWNsxTIiLPWX2y+LT14g228
xv6AVkpVYiN0sl0vL8+eZaXJHzQe0MXELsk1CqJPrXCEsSbCEDsAGSF6xuhNIEGpFsZNsk+KVCu3
WgHmH/1THWc+4jWbyoICuftvHY6rGl87lh2A895vKS7tMz9jK3vY5B+hEsToT6KJOJfjsYvzLNc0
g2hckncvL7SVeBrh0ZxdHNUi/b2DhKflPhDa5nwXRMZ6OA/KU4BnfT+yuvewFaL+FjpBQRKn2hHu
nlBIpNGFH4i+7hJJEeVX2tE1YXAZnXa9KW0m36E0CWNv8bFVOexdx58QEqn86WO2ozl9iinZAThU
sk6KY+E2YUo9NArLs2FggPaOuFEW/GaTNMY7q5FldhejC5fgFytRAEsplKCXTmocYMgJ7yM0Xox5
STPqeLFZ1+qBmGFejNOUMPWZiAmBFE7DM0JEd1XcsJKgTQn+7YRHsurgf7qR0+LAPhE355tOaRrk
SMr1gnjlAIGAl4NR8d3YzaoZsH2bFN0fsYxTm+HyKbU3GnqPvoc5Lk4J/v1U4id6CxsUSH7BuvXs
BN7cxPsUCLH6tBMT74O2AqZ9iaWsi0c7m/CUoHUJeAUaj4rK5X0TZvTgMsTHZqRgg1Du3Dm/YeX6
3DVzHjULdXIQyMXdWiVVIx634J/ykzaTj0HEMrJArUHYAXdt1jQnOyKXZF9ShmBwBqGdu+4xlJ1T
No+k+YyDcSwDGuEiz2feLHtrKdI9SvTtHJ1dwkS+c7sPxrKgBJIDaUeEOEKA+2UT/ytzGTCE57pg
BzwxuDU7rG9mVFyLus95EG/PIamlz28YZ318NVKgsS6xyU/l1+U9l3srZaipnDnZtln4jqswUp2U
WlsLqgkr7o05OqsyUlzogWg2ocVV3M4mkz53r7Sk1qVtW0dfLAC+bvbQwZblY5uoCMucnpH0J3FD
UgVB4Sa3B5mgII41TYfHSCDmxnoKh6qp/tUFroc3KsSvmlxiGF3HBCgamdE07C1zCADysxvTm99P
oPCyh1JMVuspFEL9mmvnV55iBgpgQpxq6Jn6xOdQGLCrG7qXltjjvyKC+VzYjr48Ve0z3M51PEb9
TZQoLmPf2kDZTq7pc0GyKA6Y2QSxaLceIotAvzv6EJjEn4UyDKGUF/os90QPLipvXU/N54byZRf7
N+D9CAl24EHatnlfqMOZ2BRWTY+t7vVa1bY1TeaxoYxtvduqtPQdG4SmxiBetMT2H6PKYvQfSkmw
Yx4REKABchOM0Tp8ykZwK8pKuesdsfXIdbbbhFeC/pQIW4NxPhUhzljOYYgDfUPDHAVy555MQuX4
fiRC31CPAkF/k7q1li1Vykdidu/CPprSczFWfSp3M6QiFMiQ4oYRerQtGD6M5Iq4qNyNg+2Uv4bI
0sOxniHJf86bdHG/eDir701GYVRoPdTa/to6vc0KELs1Vep90LG2PugEpx3w04j1b6Ibr3+2QIOR
L3HrYSDpQNcZotsOvpQzvU9G0rSf1Wwa2PlUQcKan7vFwK8M5eyHPTiYiV+0Dx1ATHjAB2Y63giA
Pwi0qbZWbzOR70AzCX1sdYzw0uk+zXDyyHLguAxo2hLHgFYOTFTPKVAzD40eOvqXKpbp8kCUCfEi
tUCkvW5rSec2evLTvWBbAR+S+p9GY0hYkkNnohtuDCbs9QhjlvpBYqyKGnJf2wTTu94bewpLcLCN
gSb4rIpf8Mf0KxiwaJnjYSV22+uILBVlAzxTgwAl5J2khkpHzE8cK3toM2uRH9JJ0xCyGiHyZwY6
lhvSIJfKe65z1oCd99CvZMSsHf022AOTdWV+8DrkKj88t/Xddl8NGMLRX8lKiRqJ9Oj+iK6cED3r
er8G8ijGfnKPCln45cdVgNqgT5j+C7hWEpZUx4Ua9iFiERO9qAA6eKg9Z5gxq4iRCkZ47Nulg0uj
QIe1fjmVzaEZGDnvHqoVbIis44wDG+g0K8xiG6yhYE+ZZNv2neGqwnUCRau3fsv39KYvl1TyJKCw
iB+/KVtua/d1z5+9FOnsIJvln9apbERSTbPjKcCCet8vy1WYCfooK4A1eyZBQB7FNN0PUVPlzpdt
iRuh2jBXrpLVuQ/u973dWPcEvp5BwjE3egEqulYf2NOwZ5xnFfJfvaX0BIMhqU9RYK/KoFdDXxOl
hJgzcPpNgbcWyiLToKc1ogGgl676AA56oTxX1Ur/eAJZtvUALRC+axnJy1nXSmtCMYZYGzweEKZ1
gXZNY2Z+LI7Q1hBCBC1bAtKTIFbhI8x6WG0DqbONklURm3bAfmeUOvllVMvY5G8meGycR5QFwi4U
aw8xugf6np7RfKqnlBrOzeDmeoWwskUHQFFucrtmxURirWJXqmr2PxAYCG4ggsPJtj76GP9snukc
Lpwd2F29wY1+oreR7b55AKn07dlutjvSC0BX09JKfXUTzfzjjqHetpOi1YufV3k63LPKgY8XUKA4
xTKLLYPG4gIZMzmwrhGWNOveZy/Z0DdE32Ur+2McWhUYyTJY/Lo5i9aM/PK5DNxpms+mW/T8g4p7
Zlp7dDRcC4vYIh5m527A4V7FLz0uglMAPFrmiZteqE1HTQesAu0Tenp2o1dchCz1aIUOCYR4n5dw
MX61CDcjiiMbu0CKiULo7I0nQTuXa2G2UgtfyMJl4lRDYHLp0N/y+IkwDRG8O7g5seSLu25FBgQa
va+vEu0RGScnV3iEKZ/YFmnRCOJj/anUA/QFnOpSRwYKEhLBUQY/ez6Zva2Xzm1T43kX+zmJYAhv
vkraDZhwIzdtCNOs1KWH9W1hXYcAP6e25ECk3+3OBMjo7IoiB0E3GHZFzQFxTMIpOHauB7BGxpOn
Af9Kq/1gc2LxWkC0Z1hfU5joeXAatpl8HcbbhC7joZPhQ5QY00J12fatqv7ZQmOoMcv2wCof6K7Z
/IprBCS3+58Uhie7T7sy1+G1iugjXF0xtLNgcLhigJcSrpVpN3p/i5URErBNro3d1lm5aTK9JFtI
btYkRPHhegHplARcLGfM9Y5VEUZzOdMwzniUTJ7eflVDDZhl2Pd1TNEYKXGSN5stro+aWs9wiVM0
8R/grI+h99JEpV4cdFGHD25oS/CJRT7oR1Zp689IBnfig6865Qamdkzl0u31KZD360mgzBDk5Ena
JnnMS5bVdSsfK4LBcjqVqaE/E06Gfh/s2yXt9ija9ijCTOmoN9PBxO1nuO0KEqrqpnTpgaWnsiNq
svY+1AcIq0uWu0YF7GsZgehu4XXTo8vW7MumWwDiDYZE/ObwjxB7T+N5PmHZsAYLBDOcWLWGx9tO
OQSD3tQNR7acQecPetI4gI35REqXjsruoIVnVvORQUXntK5h8Gyx4RZHpNbj/qZq5paBdB0zjbK0
Oc645PSkH7sQeM589oMQSZtzgpwjcpKDLAnTiNb0tKEuyTzwc1NPsut1BSGuZ0ogZz0Np7DTsxdJ
Ri3iF7SeSxETwt4Ij3Pb29BfsTliXlQ+Hj2J9mB1SF2ZZqTn26S7ZiRNlK6JSQv17Oa67CebWKRj
kK5BIYbbyVld8ydqHV0LhStPGpC/W3oaVa2Wte/SuOOabbv/dU4nobv9dhLk9FRvzgmz8Awoa4Md
shGdKjPhkl0XbCMfO64VPz4ZQbnqQKE7FCqNGQd9SolhPnuMaj7Ln6Veda+S/UC39Axot61t808p
u0pvOdcl+7q297jg8GQ64BeOmWqaInBzmFdzlSQObXXux0WO4katUbkPS54vMUAqdM5dnAhWPuhu
ZHbpabvQ25ALiBi5RttTqEHqwAfOP3GmZRZ67/znbvY4LGOd3rT65pv25BI5pGuKtbSGXk1lT9hP
iFWyVc/7PIZiSHYY+Nm4MyVC3moXobs5k2FLFqbddaxv90F2vr7psGXZ5Rs/0qfurQHLNRS/buQB
ORVfFcDT5ZpdH1FL0LfoatRDoqg3aNFiom0eF9+OHOydtklRt6T3uDnE2CPgax53eu/PpkEP13Ka
dBQTi0YvHw1kWR1Jwyfl+7Lew/79dD3lDrG95b0pifVIRikDLO9xKPRNlI7QK8O4hkAQaPVQ3/YB
d6tu5FHR6PEGsZvPayWVNyxP5wn08bO+mIwVUj49aM0tVQ1cy+R6R1alM7TZqkCLXAbh6aJKMI+K
JXdp8nTEuopax6JpAZO+GTNLNB9WUaLmiyy8NjmVwve0gO81GV6cXI9GzAIkI7XvlZ6fvVvWfKZO
4/S5rDHMNVpEw5Ls6LDMJLkObaoxAl59nVvksETp+ZDoxb9bI7atghMh/9/CQvaLkJAeu5iK8ydJ
XQtF20guDIYtydPqyTJOFoDDa7B73bpR8SPKtGlQ8kodI5hCGOaPeuKaa2hL31tHSe5aM7HMlrtj
LbMO8rYoqrVHliVA23pRiGyl0+50WymytB8gLZaEN6HWJSj0UECzjbwIurNO56/7As20tXS2jfXr
tTOwseKLtzrMdcZt9YFpkz6Yt5F2hffIDq2Vgtq+Dp/CEC/ZzzKDDXuiFF3p27vVvsCIrTWzbQ9N
vF7q8aCyoSTAy1pjabXIY589en1uIhRRm2AsiXp05k0jUnvWbKG2g2wng8fZrpxcoGdiDpSaqLIg
8ql3Qm/EMhjVbivXumTXYp0j03VehIILyfGcLBv5bHefbPk8JYNUL97m5shBQUev71sqAFtC353r
pabUvpY26kzfdTIkW0/rKYyt6cGntujae3dY9K8TFrG8cwCgN7HH0TnRe9eCrCNj8boAIZ+p45Kt
MLYlQMaEut2DY5fCoUbcy7Hyr5tI0VpJnd1d02LHdXQciQeDHhlJsU46c9LLexx2+hK1MrMpltKp
wPq5PAYtT1v/mI1cU31/i/Wvj8Aa6bLD9c5mqaVvINOU9HEbDtd65hSSzjTvoFDs9lQ0GSP5WopR
Udp5WAZYE80519CXFHzZyIduA3nT1B6qsePiXdcq5MWJYokTHW2FYrTteUsLG6gq7UPB8l29kM4X
mEcjSAJb0Z4ko2xpGoO7XbW1x6S47o5yDfBjaMp6FSiEXkOTmjRFHN24XZrhVqiCWOXkeBInyRvW
wpbfeF33vBHtjgSB8kLverVt6rCncZWOcNQaowHJW8t6W50FjU0kAU9DM+ipek2VpAuYgQkRUBfO
LtfFyivDiSebMNfJablFbpXj63ESF9SBqhvL7FoeZZQZ/ZaNNAwMRZRJySg5Z1ZtcsFApsfdRP8p
zKg9Xc+2DRIqTU/uZAh+LDoP+gdF7jyZzVkZtQ+yhtqdVp3OhSeZlxgx88DVVQEuH5NED9K1Uk7N
jFstF0Pwq5jEMx84rgXFrV4gHf5l51gnkZcqvU6Eta3DjMZ0dXAsTEt/qleUJU92o6H4p65Zytio
21EHyRE3Q1/PpFr4uaB09FC4BibDVm1ftkgKRyE9ZYgc1880/Z43tFtYUxaeXlONMLc874BeD0J1
e5k5rNghhnd85Oh0HqHjtRArHWwDnGtIamtfGMzFSrN7LpPBygXitC20gi8Un3V4jgOXvuy+iYx8
tStSasDABii4w52JRRvDayK7a3waDSjJsPdt9c5haGJQdz04JEVw6BogWHGLYDFCwUevE20C+xa3
Fs+QYXnIW/jI4L5LMES/0KGh3Kz7lr2MDmHp6jiwtZEWTPZNGQPipIEicWwiUFuLEdtmYG/FvQBk
TX8s/K5JWvpQ64J1LUubW4HZRaWc24kOsV4i/Mkr6W6MW4GxXBK9lqAVo+sLIydgm/tqLNt5eDdi
FPLJLv1SiOl2Eaw6xE8wBPvlQUVjDeSqC6KgBUedokGLLhNaFSbx1MnL8DKgbAbrxsXC0B0c/1CE
IurNc+epCoNcKs19v0/dbq7/REBcYXIbHYoDj6TdIj/gjZUJYFCeBMN4sEYINzUykIv0jiqkUHRe
Bk+5B7dGC+rBjXuTNd1WA+tmQON4fp7joZc3sCirHGKSZfzLMeyWPFSXNE+AwiBmx2kxu7Qz8JW5
tA3sOoNa4SuWOPP0CPDKRoOnFtMDqVXW2+iKtnNaUQWhAOIcmymyz3hXxT3+8Iy4U2GFM3KwlTku
d64lO+Jx5NQnUQsyZ2NUtDWbrgkOSVbH7M+W3VGE7uw8on3nVlbybhdksF9S5rNFFSb2nZOh2ojy
uAACfecnOVJhJ7sNuq7axV1lqC9tTDaQ722kmdubMamM/sHwsinHEixHuLPa0ZqBxYGaJ6QQ+MyW
6O23qjHm7of05twKdv3SjDOimH7aDsDz0UVFfKVCQmRBcVQBBIJYYsWOc0BWOcmOTmFih1eWjEgd
7YOUhBEmu6Y6iyZJOiTbB2FOy2GgzTU+oeJcNB+VUwJvCYbYGe9AQRG6eom0jcNARnBOFbJYFQ8V
EhfgUvd1VBj2Q5C3lXHnVEOvfjmlTkzqpk7qW2W69GlgSNjd/NOwUbK4NFlbLd1+SQzU2+OaWOhx
dI0k3ZcRiiLoTvjeJ11fyMNY1H2LuV8g0a+1cSUjOk8MKd0ucdj04w6RJnfRVi2erFBVJjSjANej
//c5UYzUK+caw3siioz7sqdi/owSLFcN1TboE/LAjkJ0gQUr+UYyF459iWjnlCDce5PSbLUt6YYR
60xEbZvMNcje0gNrXcaSKvSHb3S0RxKLLbyiW62rcOi3Uj20KqHLNO7i8CCwAurKcG/5AnyfCL+2
D0m3Rigrp47rt08RAi5svKu7jBbHtT+SFqgTMCOZN+F8gMNJUHHdrLZy6dZrDSVcD72uyxhZC8dD
Y8jc9xUUrWTvFalR3Rgwlpyv4VCD+Xma7KXEWTnrBKFqkng6vRrkPNMlqBo/RjavW6NY04/6+bYM
s6DhwkNu/NSThgr5aAftF4rotvqMI8vFEhcjRtRgpmwQ3VOdk9L92dqljRYOO5qWE43pjla5mf9c
hAuDUzkOAgg7Aotg2lFwx5nWSCzXJqnA+0CeCECtGt0Rd4AedMi2nlqyRjYRP9bKEWaIl6S8d1A7
8SFad4a/c3rPFO6TJ2sHeeiBzvai9r1DStLuZCXQdSAHL7MnV5bh8r0neEGQy0UreNhnWUbN4Si7
zMrLDwvZPWGcCd6RER1ep6UbuqAGo0FnaqAb27NsGnuChrhCWh/PaCTi7H0QNoqQR7Z1d6QA7ABB
QvfpZhxhdO5qUtfqUU0BAA8EwmbiUZVnBiKudO99L44yOl6Rn5FaAKo7oc5uvWWmUZuPLZ3IA5HT
tO8YqKfSHoNLpuTyrXNVhl/5kP9qmzSqD5VZqD+T6dD0RY2voTnsxR3CGgEa2s2gxj9DQkXvQpZY
vcbURB+LdJC3neWh6WYZwYebVckRK8fJ/a16vymRB6Dlfc7MxoR/E4CH76vJmXZ0cernkGL2oY6U
1dzjuh4erRrFljYt41dD0VokMR2t+uS7Q6wpIOHHXNX10+QmOZa2iJFhYVNgmqQa4+KF7BaOja7A
hS1/bHa2N2JaXxo1bF0qT+186UPJMh0Z0fQNvZvgpo3DAeGsMUGt9xDNAPotTuc3Fe4JkgaaEHur
CQA8YGwJOixTrfWZy2VyH+SyeM8J3RO1s0rR3yqJ9rKKgGghV5gim5yN0XgplcCNt3Bwj76Jw6JX
O4qAhnNwaWV+2kaivlWxYd3HrM10PmghgtjI4xGoRWKDGjLrhxbCILGGdv5Vg0JaMiUhY4urqxtg
aRIre/BkaRiJ775ZeT8x+Uh+JXHW3+ax7TwBX+v2ETCPc6AsE6wNRexOIyGhb2X+Hjx4p6uAPrLB
AHLKcjcgOPbDEHZ5wkCIUgJ2dX3hxt/Lvuz3itrO4xBWxbGzuuBc5OA1MlgQn0tbB5clyfODk9nt
kWJpewTuVb7hOVo/DCkB0IlaNx5NpVs/RrM1fDVQHjglRjwcwsAs6rMsvOT3VBnijR4NZCtQYPbX
jEI0cgaerwhegMEZ4N6MQe2gCBv7OJzwx67p6O/amTFzkxuZevS7qWmBQkxGjrvZ4qGObCbD2XO9
8SMNyAUPmHPAC7QB8otssu/S0DEenIH9d4kQ2jDj2XkTZZ2fEroXhyFRwZ+izdKPvhvhX4AOhSjd
VGX1Bp0pul+m0g93PvXKr8o0s5cxSsbftupQwBTUyoD1eCCxDiIcs1caFZHxbE4YRtElx5Nlr6IJ
2cwa9kQbhctpmXK2QXqUt0ohs7YDD0fGSrnxYCQ0KF1IHbREZ2/B2cYfgn2N2JTOLYtHE+/jC4D0
7t313dTazQLrQpV/hP0y7Jo8lLS1Y+/NSQwzw7i7/zlBEr6dCiM5gKHBwK727Y/SMMvwgq6K23+F
foqI8UPSjoZx69ZAOtK9jZjUFBytsP3uCUek/rE0DcQ+fpV238FNY6rP4OgmCv/egPWz94qSdw+W
HTU0yQ6598guOko5VQhjCH+g2dw3+RJ9dJSh0YNoJ/kOnkdSI0ONtAXdOBge2G1dvHSEJ9KdpB4D
9AZ5JrotphI3jm/GHtBUW/gHSah8AYVBV6BIbKc6Ol6fkvqh6fKGDI32gSwV+ocIVrAxBViPIxlb
Nl5yDEgqs1uowfl09tlRYZ5OFmX57uBylsVTGpsiJXgC3mhOxSGbAagvUnukFm36lGTAQROrS/a9
VQOurQW6w8rpsDPuMgTQafz7H75I+2A3YfhUEnyVEz7DKJC8Wsz2l7Ftw+UsRgl3eBED7FVr7J+T
NLArIj9hgTBHdWFE2AMjv9i5GLP4f+yd13Lc2Nl2rwhVyOEUnchmlhhEnqAkDomc8776f6EBeUiJ
ijPjf74qn9hle8rDEbuBvd/3Wc/icqFHtKayzOzk4YjnVA0mFxKykMLdVO343bh03rLTGdyaosix
W9VxRigLN0cdWsmt3ZvsctYUfHrFePNVgtqLMDm4vtMThTQEF9nt22nqtNTLY6P2kpsQRpyjmZQb
9wJC9B0viS8T1oh30H/kbeF0G87cBBiPRVMqsn00qGWbBbtfCF13YW5ELtcPTSE98EXq2huNdKd1
Dm/BKXo99FmmuwxuioF36JcBbGKIgkdvU7RddaObdd5ufd7an36YxdbR8iX41AL/4kUgW4McWStG
mhRrdXp/k4Y21odkdhCZ8lkmuoSg4M/Gs7Xs2rejmHzNFNEOzEGkFNN5mnlZSaam9aTHst4+9kpQ
9mOdV25Bg3PWd+mZjOrBUFnwU1yCa1BI5pEeSW1zOWe5E0POqbGtIozSVqV5xhEpZlG9H6wgH07U
mCxNyb5g4CPZONwnQq89+TPtzdL2Mq+jan1IfGttHRyTUXloI0lx/47UN+uVd1bSl3e/m/zGTHPK
IrO6/Jn0NwC2/Ukxk0//YAA8MIoUp+nQuocUeF9bYptkw3lEePSfTYJrEbuOplcsiKDfj4P7TO7I
rkXcMEOnPH07E263obRhl+PsvxkMV3B17Lqic9xGhB/iNMSvLf7AVDScm2bx4YuQuGSH0Pa+IRER
+J2keGPJ7camn/Nx6NTh8h9Oiwd6e9RSD+Z+mRh3yGgxQeycB6I5zuUhNe7XyTtGDMXVITkuq3p6
1NRW+g8kx0PTKiQKf8vYeTs5nrITGVwjU/PWfZkfj5ImOGpVOT7Ral8/Hqtu/WWOXOuFsXaG3Dgr
TdQqhlWlq5eJcha92cas4uTUFJlxFAWS/mas3AeX2LdsY74TK89HJV1LKlMgDg5WfeaUIv4qVk4V
q75RTK2CF/szWw5c053RLjx81JkE3Ivcp1DmV0LmbMPOizzjePufoLkYbZ/0UJo2m78zbW4zYN8Y
nsyweAqgggH+Utxc9xqLsVm6+vnIuZT5ykXnKxVwef0BUoh74BQ9bz2zWw1dtev+Ez9XPP2p6+Ab
fjOCTon/2u+pB/12Dl1nGu2O+keNJMPRYNaXf1smHYOdvuvHEcCmQ3us6o611uSouPoqnE5+cBQr
uRDq/V9IqOuS3HY9TYROqRurHwbVHU9JC/3IokqaNNOSV2cmN62A5jHKvI5eFmGvU+ueQyJVOrZk
GhsGOmD/ifB6ktKNivzGGIbLb0fYSc/HHlsyNf74MsdeGJIRb7uoqZPzrIoYSynwtgQ8ERexzjwE
xxE2ESub51TE1JnUzWF2jVqpy9I22+48fJloF5XZWu/B7QRxtUOs3TdKJYTCrX3KoXp+0oiAD8Ku
7rEoR1E+YAKqGTEuQXdS75SX5Y6nPuJj9HVsdQW12IUlEDj91ch7mHOoXfnMBOzLJfjeNxTJsg6u
jT+W8Luk2z5hG81KTwIrqfqrJcY9ryG0Qmnljw0DN3FmAdrEux+F35nU8CcozWnDN3PvTO2dxnel
gLY2uuWz7hCy1CYE9nUKfs56UdY4ckP7dhReZmQWHi27zGU3Oi8Cv5OOxz9uSr47dgkDzuWnxWI+
bcDnv+38a/5WYH7e/PeWx7rxV1PzybzXZ3k+7TR/FJ6fZ5JIk9heU10jMffMvYRAHi9zNlR/X5q+
islnqi73u2m++28I1Y9mOQEwht4xkP52tH7Jsvq1P03eXyXsad6wwk9Bn+fm7ecAmxnX5vs5bG+J
bFoXs+BpjpRysOtPLZ3sMEHfjN3Pv42aS3+9ZXeja7cAYMILdkteomeEVaar7+TxB6vk++EdQAz7
QPEs0fwlkbf8mOmgseN0JTRBbeQ6VdW3q9ep/YWqgCWaNgk/H95HHhfqjwr7G0laGA99Tt80uj1F
/Ba66Tt5fmFlf+Z4llQ/Eu9pO5nkXmhfLdl+r/UzY2NIKMITBLtvJPwZSdLKXreD9vCdmD+Yad8/
MSG3nRuiDaV+E6gJ49YuS4tygmbI0IGVFnB4vjuHMH4x8b+ENWSIcPbKc/A/Ouwayjnl3qgx9YBN
HRbqR/Z6LxgARzWm3G2gFL397PtV7y4MQFQz8iT8eqAITKp1yRu0LRD90ZIwmPP/bZ0M0bURO4W1
5P+1vOj7dYydvoN3mhimVxRAP0cXVYVg0qc52/gjCoBBWd2wmZYVrUOKoHvOx7H3muJ6IQJGSe2k
S/paw+jdX8UCBmbpLFepy6d2fF72Y8nmPTvDAQQ6NX7nCZW34M8vEYFc6rPxzNJJ7hFE/pMTaBwH
OnfJFfwIE8gKfRLEzm+hJc78NRpgmKwgQnf0h+bsX8kHLMmKOR6xbM8+wwKNGf+R2jEfix8SAwui
sUQwl0gEgZuJH8gP0arWdKYs8Q8pAl0ypJqOWYDYR9XKOvkiJuwgblukKUS7/wa4QJ0fZCMhOAnq
7seMQS4jYDsusYdShvyKNFDJkzDHl5jBJWff4Q0iO5qyGSlDdoIMUW5zMVi/hg+W1OTU28ODYU5x
Lb+ct0gEfmz+OCJBbmr9fxtHsI1e7YodKdlk/T0moZAyXXGOgrxyVPv+V8kEak5B9LeJB+WETedv
ABQOPNRyCvz/jSkguWPgYvoWnQlAyy9gBV/L1SbZUHrWydrqTWaBwN2UyddMeUqQeUM6ZcBqQ5vo
F+GZef1h4RgK6gvNZ9Xwet19BTNQBFVH+kr26EDWscv9GtMQz+nwllQH0Xj9F9GG5TfAbn9a6P93
CIeauG/UrkPZ7+tw+xp0GEHfvacBcPQz7GApJjeOLDYnnuHnkYfl2LXk9Yq4mCKrZD6ITq/IBzEz
oD21rRsVcv2HHMQSj6ypZ+Og2/weDrFc66GDgXiJs3ybirBrb8rZt3MU7CUcsfwgoUBom36Og7/J
SOBu0COa7wShIXsTUEShayQRfkRMjKGayU+OGrIbDHQSG9xxM8BCmKlvwhN9NCrZO3YCmuptidz5
DiDk/0iKN0kKYGdfXsuOFEr90X+Hp7D0EQdKVAfEa+KqnRL0r9gKXXUIB20yC7cwLSLfRCzCXiGm
nM58wf9Ai38naBHkciCF2xiVMKLSfw9uUUtVUf8RZ1YnNgtzERbsK10Wzz3k48+BF6ol+RSNOwMe
sHi18BeZRmR0G9REAiHkfofC8GfsZZ7U/F0sRtn3hdrRNZYlxvbfT2T4ZH3Nd11AYcQNEQSwjJQ6
huFUF60XPX+TzegO41jfoSAu2v6P0PghoeF3uMNpDLE7tWk+/UVOAx5fMTeisg18LocBxEJrhLZX
hDtt0BjZvvttZgOf01DXtMNKnvHpf+TGt8mNPoT2qvFTSd2w/R+/8ev8BlHclpN41PmjT/r2lzAO
6qbyT0Gp6E38Ph9odaDRoiV47KqKLT1UQe4FZEXll1iHibPZl1wxFP4JHHnq0Xd2qKVYvj6ONUwj
/7+EeBjCEuMdoorxVCtNJTEwEEQVvX2/ynnMP5nMdpFb5j/BeQDcEPY9idB+EKFYOA8i9APcQh30
Q+WvP+MeHslaUbXvKT7JdY/BLpt8XC7IANVon6pmaqIufgl/yOMUlDtyLDO6/++wH8rI/Pom7PWj
v4X/KKatQwJHryY00udxnuo3vqcZ0mVNsxdYrBLk5jq1WNT9TVyIRKNpvSOwHuSbhQ7xpX0msqz/
P0uIYNfrC6LEUtKgx6bUTSZW/Lu0iKF6uUc3XBJSjnhgRnq8ymd2Jwvv9g1wZJSKuN40Ga3txzM+
Yte22l50XhyGDzNDgobG8k8GGOL9C5Aks1PrKjDsylw7kFj5w3+FKUmbAiyfBgfdK69+iSwZJHOi
vXnvA0vKbLyrk4pSCHX3A8ik1POJ13QO5TT/AGrSNRhCcvqcKAXa/RZwAgI0zadkwNTTl9SJ7xAf
eDaxukWOK5M6LtLVWwiKUESSP1WVIt+8wlD+0zswAb5zdCIOvOk/SFkU6rcLgkIBVTHeE5rUnl4S
KDnzeUy9HH6HvRRRWHrsU1bm8zFJhb2TeqTMr1iUXnLoeEiioXzfYF0cZJc2gkDZC6noxPFrLMUs
MZscL9mOH8EpuZ7karuRK78mDt1XXR1XyNvHpISb+n1UBWmhU3ww9QJH97oMrFF0uzqRnKwSmyzq
bSfd64NOJn0lqmhIwveWbVR5fEKymTfFTvidolfHGl19dfw+aCveM7sg7zxJcxWKWzVlMv4YKlo7
KNEYkEWuFRDqDa66oHbEStcF+oMTtQvlqGxXci7b/fSurgPGqvdjWTWtFIJD+VbW+ACXmqSnxQrd
bSviza+CM9QQ+NGBb4u3vwfOoPq+loRpXR7gGckq6i3ZcYiSnyNoHKqSLnNSCmvP8/BR/hZLQ/9v
sOJTOFL1+h2gZiwihD20DR+ommREAGY0PRaYGa0hfg6021fnfx2vcYIcBoiqObH/x/CaFFSiW6VO
YVz9JF5TEyrZG8DkGJf/64yNrJvprTSM47t/D2dDosg/Bo+nKNMvx81IS+bjPwHctJmq7PQ6legt
+RXqxqT8/MJPY3/9q+iNETgEiNrWgKsZ1GL3NX6DjpvqZdF+iIWgDvpnOBxfi+4LKT/6DoojRBOu
lUI7OeA4hm2Jk2ZMmnd/4jidHl1RVLv/AsmB0rnJrLp1zbppr95Ac+iuUS55uXdwbN/nc5K8V6Lr
EGkDI/mJ0jG8KqNzNOCI0b632kKq/RMLtM8c8Al/A9nJEh5HD6qgG7e+IN80asX2B/gO3bQljY0I
Q/8yvuPB8wyERXpxpXddjx77N0Aes8mAcWBPLFp4Z5yHRgTeVHaF3UThFfIG1ON3tojUXeR3UA8f
oqKW1OZItVONxte/k/BRvNDc9Z5UPx8oH5kxe3lNg1bcXP4U6qNKhWiPjVRSgrPK0dHTIX7uArwy
r7EfemyDdmXFoTY+Nj73yTujMGhwpuygj7OTcQyyaBPx6bcU9+BQMMJSUW+quFGZJeVZ5TQckYJC
TH2ZSerWmFjqwK05fWskXzIii+s4FIEFA61S4rSRirTr1JUBoR+snIjczwYOsY/SVQX1gpk4V7ke
uxiBevV05orsyIANl3MyJ21VOjtgFek5zSV5X/JjYan4Nl/Uc2sPXUGx2ukMGA1eGz851K5e9lUC
zsQFulsfPA5kF0bq05rQCyHIQq2w0VwMIXlQU+tpma9KPaNqVk8a77FFT8qRSoryCuN3VfOHQ7V1
kimu1mhWrLsaVcOp65PSiEsa481a+jRQgjGuE8rTIjcddbWmSZ3Q9CMBMMvcfq2IcII6OnMwhmB+
4+SEIKmXba5LL8ClGKyLQK2sgiP/6Yw40Et0NZHjLhXnzOzi4kiS0uBDmRheQVFH0XJga6VTT3iU
GbyUSQRdFFVuguzI+2TGSZ66BcpoN3T8ioRpgOZ5K1K2sJgegsu3AScv5/JLYXN0fxBOhJHq0ZFl
2vWeynvzJjK8+OQF7qSAea/KhlJ3HA7numi0yp24J/xjicVS1WHjOHFPbUXrxmraJj7Upn5lYAve
/oyf4jUAVWbxXpGYRqyqtNBAuiiIN1RNIyisVDF+EGqpdU8nyG5qAg+5VTrnMyEVwJ0mm4IK9geq
r5SHxpBU584vVVlsLDvv77BMp1NyNroOTNosXLWN9XTb+kFm7mScGfuXJFXN80J3yQjk9UriG0HF
QlSr9SbOc+mOmiNWwTNg1UoJRVfYMc953ABZxXId2qflWMYf7M7OnwaqbO1VVcXdieXQ57A2acdV
rk3ubnzWQk7+p63wPtaoIA4cll71SNJLWJy+kkeatPqrA4fFRGwPynl3QLGKJo/WtlSpFYWU7daz
avPyTwFHMPjRjuoWWubftHAodTueNckIE4sFDI66OovNLNpVEQ8Jhmv2Ora04cimP3M76zg0Vb73
ZIyIsWHS7C7rpVtyC7LMJ1pjOCZOZg6t1SgFMwP1yvJonJ/sHL/EaPmy5V/HUVXTSfPZ0pHow1oA
Tu97pzomI+Egsqjdg7GjMViM+7rD+iLyvL3VpKuDtcOJFeVstO3r75g7tDrbt3pj3WiBRFi9zO2j
MLCHle+11raOUv+op1tv19mp7A58hk/iKrHOByn/8KfMw0jERVcnbMKw5LoFH0eqFRVp21CEcXUw
e1SNbd4E9I4ff9vukYxDfkyDyhGIuO+aYbD9wvLBU7g/MWotOqL9VDwhMvc2tdbwYX2t+uAJj6OV
++s7U5QdLQOT4SbJtWN6lQ3fHUKsH4VnUO+SN81xFIUpJjtF3cVK4zACHK0nxojBFf3J6+5PBcgX
uJfug3VthAFMeZCBOKnDczg+9YWffLBssaP4XFwpo6Vsmqg1NpHTS+871bfWlR67mQCQ02X5+WAH
OYBf+Rg5iE26Yp9QeuMKW1PPDDV6qNDu4F5vaYA46EIY4kGJOWmAFFYrEBA0jNoO9hDu7R4dAeP+
YBCpJHDtWpJniwiX+BrJyvAJtNG6NZPofEwCcmu+V28OoFjjm/wFWUxrgYpbpMmFt6JXQ9Ai6Gdu
WlT28Z+WEV8UW36YBzUuqjWNLuLkJ20jiW43rm5o57NxZGLIiho42Ir96JZCn/HIdHLnAv6XHnYK
bDctduLvAmVjirxQrvF/vIbKihh/GYaYwi10z3Ph53vIEidty03nlwa9bUrU7Kk5syKsg0GluIUk
0y1J3QH73Fttuoq5I0fN+qzkc2Ls8iKvosca0B23Q1KEglOBh/XPT+t7XR1Tfm3+mVzY6iaUy9xa
y/oHzXD4HVQ0YG4iQSuCH2JjR9BAf9XwrNfcci0UZw0KlK6GEidqzyEe6BCJuwDWNtP1UIbmHskp
NZkIgh74OH9wmOBOseGGgoWwWGNfVKpNOTrN+yG3BoxPn20pQPzxXSaNT0GXNPuilvd/C/qGRtW7
VEya62b0zdMEYgiyPPmMviWlBPoWl6iBcsfeHLQqWVRgSSpC/zQitrTuSrN0W1OnAfA1CId0Pf8Y
F3iqBttp7nslUM+FGTCykfWGJ5lo71Ojybc0aUZXSWpK8pomEnHyHQ4OnNI6bsbmyasPH73/AHFB
0+d7FBZQ97UqPRlWItVg7fhXKifX3SF2ml1bVbbi6mWUWKdVWYbqhoIyjheU/8GUTB2qhuGtmKwp
R57ZqPs3lS0TTacncoM9nI/AZ3PLd4A6U+TZTuaA+e6gb8EpbL1vFHzQuTbC0b7hcAH5Nu8ko+B0
OzlcvkPVOTVFML3E1yv6wuSSaV27E00ffjInk0uTJf6KewpKnx/oXHpRXg2Oj7sGo0sd4aNym8q7
+Hm8jp6PfjsM+e3Xlhcv8LKVZknRmpYj9fSF5SWVk+hEG+T2BWKXGt5znfca9qQEj0cfoLOnlmIU
wj+VpbMDbFc69IlwKjz5krSTRJivw6pIPnxpfyn0rrrOAhopVwcFTM95YiW3p4aVZ++yauh4aGGB
+SZx11CZ9h6JOvu4KFXM45gceLiesTuLVN+93tb2ZzFM3+dspeiEqIrtXHbUHNQjg2id20BvjI+L
LcbnXaKe07qlKCezMsb3Ccp9HGyjlY+bxHfEo9F5wXhJbVt+xkm3UYpV1oehd9TOlJ7gu1Rv+0LX
pY1IcUg9zmaZ1jfRplV2qhrvwiAsxvO0Rcv9kIWFhkorM21pE9lBKc4pRmNNFes2JqPVAvOVdDKd
ajr17VT5aIpZr71u8KRsFYRj38bLjHrG+0Ci1TOO27XT0x7Xq8aFKatFm69wQo3Z2WKp8f1uVI2N
R1W6dsNVjA5FAvW9H7tq7XTpiV95gzG6TS6/r2MndcsBUgSLZFm1gsfUjJzw3USTPjqaUHe5RlHA
eu5FrZI4rU9D8BFnqw8hlUGVpae1i3LD382iG5yeyUorncC7DmHHjtljpd5FBVxGWSGXR9oHOaB3
13ZLY8+KkUGU4tgyw91IU699PP8lqEctDVpAL83UBQqQcxpNHFu1tlnHRReBMr6kuJKmRl45yLOV
XAZRgcxLc6jkosK5v810DDHr0RjESTLURbn/FlsYSXZ2z09gjes08G9eQoadpyrWCW835+QlZGhR
X5ZnbtvkvO31sjXyHXqwaeXhm3F/D3lCv+TKTtGNIPRTUVesEE705rHpm2JouECU40mhF/4+DCK1
uVzYQx781qNeliSPY0Nr1Gl2MemEZshsZg+bJrSax26QxvuafyhOkK/MO1rvtPGKzkEv/Nwf/QP/
TpIE8ioIFH4vpmZZk0IjHbMPSAw8Lm4TkNhQyMEuxlALm+Lsr1lE2bAkDk+1bIl33IkgShxa6/P3
Q29H3cYDZzEuqNvrrxNVUtWrN8Q8b7GJVMebIUUNtqj2S5Pv4uepMyVTdnHWZep+gRXjguaL56SF
V3Ln319O82Zx3Cmd4jwbFriPGCtbWtPvI5qTuc8U10QUXkQEAh7eYBlNS+TK6WDlcbEW/FbDHXsc
mOOkGXR/K6iEfCoy+g+VFVVJ2ZPojcJCe3rwmXAJ42PbFpbkfXpJPI4jt+Bk+h+MgOlUnCUruSva
+IT6G6+/XQRBbyGQvp7HFU+Zzs66tT+gZHoX9Ua+fUlDSopVe1Rwxoq/fykRmpnIRstCb5U1hBLO
oiqVc8el/cEf7sfR94tH2lJabTWrhWKmNd0WGWvT3koEe4tdiS7IuW66AvsvBJFRarulaF/0dZbT
uErD7sVQxIruLvykHvaN8cFQK/1TYw7tc1Xiy9w3JN7RBSmZ07yjL1jBnje7iJav/QGn5C+vxR+F
X9rlamYqAwq8jAdvdO5ytQpleRV3fppsKGwv+H+OBu0xE9UQ8GceaxqQ82zFyQfsXed13FXj0QI8
HQxG/AJzbiKtr4f6aYkXMd4WpRMNZzO3ownUGe/TsJJUmabAfhB3npkUyaMSpE54i1Ynua+mwp41
SVsjxjzUGIW/zuzQ1iy3UBIqZxIltceHRX3U9EnfHuUhLYzhRm6LuOnXDctox/UiHk3WinDj7WxE
UkPDoN1u0OQ2TDE6q115bjKOlUaXIZV9qxrSwew0eKJdVUKYh72OUlvHmpZlR5UVKGKvJ5KS+lxK
i44Jk5cYkb0IlIRCFf0no7Qw/7mpH6ZHwstkh47M0UioDK0ic9xUtMeIo5CK6P46TSplpHWoTAQF
FJIkULCuCo8h0fNSK+ibcqquK4hi+SSrjLI9WwxMth7WzXuJkv5sxy1spPU6b0Tw4PlNpP0xUKnu
U3MSqppL3XJ2vHCksU7V4L0ll35zTuNllj2+tDXpaRA3u5SvrHbS8ZG8bJSm5kmsFLKRn7JUDa8M
Uyj2XZuMinZXJHn08RdY0yS3+p4bhOKIzdfEaTxwuQvdJmi19GpBLceA0jp3cT/Nn+GXEGpNZbxB
k1mLLXattM51hxCMf+3lMdrUQjeDM8ZMtHqzHOURO1hOsAKPz9ozr+akeD9/OFvJD6MjVeKZT5PU
pJBqlTRLkB6Q4V5/Da7ieu3EYyBVGV8UMRkW7dr0qc+sNE46nEgOxggUbql0AUtQGeeMeuXeFQol
G3evmNZEb7XkubQbSnBdRdPs/GIsB7V5iqhw7M+DxAjta2fUDPsPHm1CvuDIMxX62im3jYppH2Vj
tXVQVYVjohdTZi7wn3oKtKLMNSjhxUI2ca89arnxNKFMzTjVY7NCGH5oJdZMUeBfbQRthgORDOXU
VhjTv8vyCHJkJfHgP9eMeGrvjtCnMuTrBy1eOy2Gh4pGqxH9L7qhurx8Zb56i5Tl5Rxpq9zMkOi4
mtXbCZ69r6jZaUaG+87oZOWI+46wN6UI/OYu6Dj+f1JNq5HOwwzE/2KRZR1QWgrweGpRb5bYp6qu
alblGnpgr2d5llwK7Ghua4fiXB+JEezUhArYmO/ln4Ct4BuunGRqz6YlbQYtexxoIdbXMVdzBE6e
PVWhf4e1dVIjRaGlGHG91SnIrS9ozZWbs8AJiyZ0ddXzTnw8U9VNXQ/vWjkdT+j1rtTbz4Xpka0Y
N6al6WisD+wssyK7PPW7qmFu8hLHHfIyjO+4wfY9+1avlxFF05tRr8PCUFgmyU5Om4tsICTgYdRQ
I/CC0tUrr+sveZGimlwKAGZUt6b3r90HsTBMt6ypQMwSdlvkXjgGbUQQjDCHhjncz/huMsc6SKo9
Ym5Lwpv5pU8GUKJ/jsrjy55BgbQygiHzTg0mmvKNlFZAMCZjarwj01Kk9u1z268s9UIWld7vvmZ7
Pb5A3jYn/BfzhG4K5SzlzWQftbPsq076od7xKrQ2AbYiBQOZbeoRxWuNXd5VlRPEtO42HPIW4pcS
5bI8VuKexsmvuV84nUE8lmVWWnyTos46o9q6ti/fEIP11VA7Z1pXMjnpWcCuXjnCfg4GdsYq3zrM
nYfJYu1J4zrkqeLvzTavulO10DyEpLkeOsN6BoMTR76NemWsT7U4aVEUgZ6f5QU9EOPK6svD7Gry
dYbCS+TnXmPHuKs0LPA7jd1Mtc0o+dsserHoYEOsRembp8EwFNdUmsrx6XxWpIlcaz54JQmo6zkw
6Q1Zl1B0mCXpomgjI1DToaqYUXnWt/UpRsHYf6/yWqsSVGpy3Z7IObWoIDBO6J2Pudxlq0VB1mZN
OZ0lEUINm9iiePxrGxnle9wOc1EW3vHg5OYz1t2porAMUqPEb5Y2fOVlJdGrczybOT4abiswbV8r
ykp7yLXL1q9OeKZB7VBamK4XVxnHhMg86u1RFq4zG8tiUyrCU8usfOvd3BT+CksOlNb0n0wh4mzV
W0rpPzdyKnsP/peA8lyykUqtGVzmVUiHyoIx0mxKBtIDflPPqPurgm1L4UF5h6KwzO97Q9bs3ULZ
opXKzvvACyLdFZav1j5znj69ZAzH3dKPZeWOuyev02/yzHVDomhNUWY1lRMrmXShctgbVh2V1N7d
zDcLzpcpfVNeyd/4QDk7elDpbhEp3TOt432zbV8CzxCYEjfdoGzTE2qPwuo+FUl/nxZDQCwxz5Wy
W89H0ddyNccR8XNh91Z9TrusX7+vDC0W147w4nHtmY5nqq6hqma0DkZKKYm4dZGh7jER5OEDSnPH
PxvRS6WbiDrz7r43/QAZfYvqUd8PvuV9iqh0+EAtcoS6Oag76TFQ/IFuLbM0HXnNP2xsk74NkTKE
tAJMHHXRVOmwc4RT69evYOrMGyWLS79VyB+5WIXOauaqYxoio27VGUwZnuezP83IJiPGosZii6NW
a/ruWqnHgKb5yYGbrWt75FDMvMPWNEbnfNWdM7ZynlSs0pR7e6SkdUHTauGo96Ol8lIiPOjxvcrE
VD9IvW2AYdldoGydM5waujE1hNbljGZHSp1WfAv7sbx9xWfnHEW1o7KNdP/8JaRth3JSnLA4C6rz
RRzHyzD6VGWeGW04Q7IvtXojHrctHy9ibxE6t/BZl/LSIqRWys2egxjtusjkwuS0RFpF4NFX9Oho
bGjS7FezZS7U0qT/w865pR6x5SgczFZSbm7VqCm7bTDiAKVxNrL7vTESsrpRgxqx9CKgCwt61Wsq
qezWP1MD5v6bzGRUdqWVamEcIwb1KnPl6W21mbV0Wh52E6TpBeiiXQ6vafkHnzP2RnamBpQz2H1m
3Ix20UrvUHnJWNbQbFx/VtY5WVK6mUINV7tiNDCox4SSzYCrRVSkeBrYb+qnjaRqYbkm/+50pyUj
StqHIwRzQKF4Z6/iorGcEFte0VGfvPyb3aq5ujMVj7DNSpcllopuItuBeRmNklTn6wNubnJdoeLU
UjTHcf2BE8N9jQmQKRpuu0p2kdBNgQukHpGyonZ5jFnCByIuLoox9apj20JhSPN0lo7KxWC0TkNp
dz1Yw4OWMM9X11rWjJ6DTgTR9f7zf+d3ml/yZ6WNTYrOl3r//dDFxkgog0qmu4o3YnFr6Y4k3S/G
PYnq7mbdsRDVcZJJCrK3Dhs6te9+RKmSzPucw3aijB0XkMnDF7PObK8KGj0qrhWt3z7HEfoP2Y2t
XIj3WBWtitIvUaEIF9m5aAxLN9ZpP3rIMxQkFx90LS2RJqt2mPU0dGF2vpjNfXyFJPMmxMPWXWL+
y24i/LHJKmXCyb0lHq182Cw+v6LjxY6ci0bYNbtymbPO5E1czSUiEnJy586U9GLLcnls3BmizzmC
avYUR2CymevjgDzI4MFXcimhmulT6kQhPi+cK6QValbjxkofE7vZeoYdhw2jIkxvPMfagNZenwe1
H2dhez6bARWLnS4TrqpLup3DDTG/ecsSSPrDYijX6PRX3C2uQAsL+LtyaHL9YSxCCs9dneuKuUpU
do08MJqECrSVgf86uY0UsjYXi0iQj1iUH/tDpMdrpUY2s05wO0WU5eatcjaw1mMDWQ61HJwERdoX
jJkTEYnzJrdV76kwfPZGr5F+uZGrld/Qahqv8VU058uBtpqGLsHa4xy1pel60hJGbaJvGqmlgp3q
Da+sjrRibLxzxRxT497hGGI8lgAmKk9syUaajkU+DcRaL7PmvOx6ZxU6XV0+zT0AODoL+xoFOJJX
XItRGx2/7ASQOkfhjOF7sm5t50NB2xNSumt8p3FuNU55GyVIfAahctjE1n5pCgj6NrAR+Y5qZa2K
2Bj4N5QOib21JGGbT6+0iIy0Kfw281LKqdarVefdMrjhmGnl40qhhaB+T5ImSqiFDuSyeXaK3Kku
FAyNzPAnoVv9wAb9hUCRT2146g8GjCePgXbq+g+kVlMHF3Q8uLLRv9sXFGvzj5UiKeRc10t+POzH
cZQTpGTkHLZe3KQpS7kEq5XbDxIP7fnmuDQTVLJXxJeeJJ4X/2KVJEyoKa3FKb835WwwP1aeZLdM
gV+qGKmG5w6tEtmJryVWYslTXLZ2tunsgMEU/chG3R07tSrj2yxL51Qv8jhFz+VMYg8iikXgbDXJ
Tq6/LWzsgr7jUzcORnichaZKFTWFWL5xrOuDIkurpeCAqNOYc8tJED1tf67mgPkaX9wmD8p+FbRj
GnALjrK2fAoCvpDXy8Xd9OSgOcWXlTtnzshwjYZwbtM8hvW2K997il3HD0sPgt87rCTWxaSodUUh
/z/Ozmy5baTLuk+ECCSAxHALcB40W5Z8g/BUGBLzDDz9v0iq2nZ31dfx941cpCmXBIKZJ8/Ze6+R
9HZ3SvK/ZN3+HYugGhm2mxjIwPgFmmnT/DVOOfxfgAUER+mNmWSfbs0c3UMOwHEC0F5IN0EayQu1
zaRg5CR689dHWAEKlnp8s4e8ZR3lgBMFXPVU7MbJXWpzRTdOgwlrSHo7iTmMQ8eK1ViPc1R1BN7o
dlxvtQs78EdLeLb7WrVNVm8Wi2ygnd3aqq78dprNdnVrFogeiOaATkGW+YkUDi7GFfnO3mvrcHVQ
bh0sTltPqelY0Us6DZGJEm3QizeaRJW5zjIFajbgLcwWH7rO6CFWCR37uW8AHIe+SuNs/lFaJCnc
eTqNpqPd9YZmBgkDof4rAaph9s28wDv3t+QGaWqVtzKiYWwAyECWGH1LTHwwgebEkgzxMM4urAm4
og61KEeN/VgKPTt3qaN9dfgxLJezX+clZ32ulsoO+tFW1ZdwIT+HSWHRNyeAoBO1QF5mPW2ChFGM
txvU6H2yIRwyRqdQDpefZBaWncvRrUK3Fccm6Tt+7dTOHnR0XZz7Et0+H5YrQTMTWdHTYkldWoof
fzipFNFjb3Tacv+vQRF9g6qO9TW2kCtNTKW6XU3XCWLi3MkEwWACTLn8VNV9Ej2nMkns70Y59sVh
TpU9PGVwPqBeXKmcTefFD25nd9FZ4zagIh0Me+42JRjGt8bQM7EtbnETMnJR8fSRKYt01fSJ/TOX
UdrfJXy80xOrdTeRzrZY0/iGVWtGgRgWNQ1eAsnoTnEqGcz7CY6J9Sb1sYk/WXKWzd00DPayR97o
VK+JN0ctYtAurFXghl5OCO9c9X3k5/aI8Ct158zZKhfoA11t4ZjvN/SngejKHfwuE5191NraxWey
ZI6sQfmWQ3MkT1dUaxpnvhE6TnMKCzE6+39igxJ+379rbii7n0gzJvt7lYaEit8YoS0CJPpiVd71
zQ+jbmYKe5iLxfEj762DIPRjQjExrUMrtswyuM0QPzyOUa3P9rmx02e3nefxJUJOMb15GnVP7n/w
RGGuS/LOW2c+QQEbXdtPZ9hSPiodFUPMHUW0+IOTtc+ylqZ84xALUDYFxTm8m8bMZMQa2UrYfECa
fdEtqvEzKFDD/mEYZVPetQbX6Q8WKSLWFu12eXFtgXjw6B/tq9mgmxkYqY3JwYdvkOWbvBaaA2v1
mq2hQtrOOUs3RKp9x68jC58zeZkfCpmXSgtKCDQRMWUxx7QNHW6nOhmq158kUrOCfmF9ifMRbpyQ
EFfPA9gNPo7ciSwGJoBKfiRKOpfG7Xg/6TRUCB2ADGB802I9VW9Riuaa8l5d2FFMCFIfYTVmmI6z
+rTvKOnsOBhEm2VfXb3p04OiCld3g+CMt6FNOIxfb6akCcDKvWeKGh3bbwkeUQpFxtf5UcUExWrE
JJTHuaG/GEO+2KuPMI9KyEGyW6CnO/ZlOLt/wTIAnuenCr8DaA8DROk6c6to29Ji9U6/s1RtegzB
4HadOmrs4sgXc8B+x78jP8rEeJPs1kzhm1Rb3Sir9GNrlt1iNtrFR/5UUM3aVfRkW1He7eXQ2e5j
IYEmfwWGzjTWmoewf820VA8PtvJkffJKQh5PkdWL5G1AfWNd0ojy/Y3Nqi9uR4JgYbCc+Khg23EH
V0xXbwbY+2TXdVwH8qDj32CtITOIfCemIdfu/iC2Rq6RQLpadDFOu9unoCnwXH5u4zqeT4Pd5Muh
8qp8Wv+BcLXEGKpnzWbi/+yZRm9+7qsrlt22aPaemNYvgEjIwLP1Q++RmvBuz1r/0LZu1d1PmexD
mp9M5t27CvZn/XVJcpPU+Uq78ECnWEZQlEv6jlgjEQihP3ZQDXhG773lKna8HWyOpi0g5pab3MyL
5ItntrqBHQoQXrdquxCVEh8uSzZMfJ2kbT4BGQxfLaTzbN9Tmw3OS0jbKn3ueyYbFrq9aHlvINy8
f2SZREqW3QH4eVM8fJBjJVA6HWJsVqJ4FrzJvupMT92Ps9dCDapzUZWH2NA1FXF6yaf8wOemXuDX
XbGyEa7i6NPgIF8dG7vdlcqYPDTXvwNmW3r61qZZUgVa9dbOAzsm+2cx9GW7FsBHXGb/duy0O5f1
c5XKUZOnuE4q/Z6jXWi8M/3QnYfIk70GOJug4O9e3Zjz30jawiUCKdIcbX5B62BrPwaKSJBDH4xa
tBBp+5rKqS/91E7hMbGD1oIZfWkZP7wiJBKf7sUlUcWp0nrTd7BStigVLqrSqYwZkmNEWzAN5qkx
s/+irQKjkuWjXa8zZYWQogCo6kSROm3LhJ6dvjjQyKyqzaDP3jwAgyPEGL66lTb2YysNPR8DNbbR
l4/rmNhAycqgowVDFG1hmQ1x32PJJiQsejqI4Xj/0Yym0Qw5fig1oCw3WC6ACu2FGx48UBCXbjL4
aM5K5Fd9bw/bRJepMwap0UzqJHMqeZRniE+Kl/RC4NvEvWeqV5AboR0MkCW9IOzs1H2FpOn1K5GQ
h11DSTem7h6mVhnuRRTPdBtyxzPSp1u36WNar5VDF0bYEaMiffqHOBja/z8gidRfUBCSCEPLz0vW
MiUs/tg36MPYgUOaBhR+8RmwrFvsbxIUGvGlWAvSuum1uomzkTdI70Rjg+H6JAr1X4kxCcQK2lpV
FSWd/0duDCM5D8hLHLVjsvGQcynEyH3Y7cVA7ODWHFWqvdw6y1OrxfnZnIAAf6NNA1csGZ18XBdq
Ennue2oJX1KkrRGMLm3mIn/Ey3AH6VsslFaFOqVzZrZMjUY/C2bf3sMWM83tH+hf4dZA00nz+Wks
Ea6IGpRyFLRXfJpht1X4rDQL3EpvTsM7Yowc3Z3Uu7QKIiMe1LE3ht7dijC9UDONKryn2klIzwld
25jvpq6y4pdbOo1KWfTu0c301c/BAwi0dpRTkNSadam6z4wk+Q7kN3Ez2lnXWWHtuUu1rhnxpU6g
xGjlks+0o9UbXI+Azj9uKxg7nrdCvK4gbhde2z2AttW00+h0y8luI2efhF7bMkO9ygD+ETa8LLld
fFJTDNUUbeeF4vs7crg3hTacLbCG/dEbEg7swQd+mDC/6JiH6Pp4+xkHy7s5TaLhNKdA5ybfLKx5
9wEljnUz7ram25dm5nuGveSbokrJ4vs/xuEMxgBMuwrTzoPBRdTs8Y9kHH5OWEm+25vLOnSEsTPF
7FFlF12T5o/OjWWsTbESL8ILJ8sX5BwP56HRFCp2jxV0XLmjuq9HpRP0jS2JM9iQiphV6jfYcWE2
hXy01aysYlX27dzDYoN2NE2xYX7NRnM0+DTObXYSboFV3Hazxnr+e7p3wyHX/eDiDADxd9/maQ5f
rrXyWdvpjBz8hP4drYj8euSIHa6zFOhAv7qsXPfCmua7KjEXKKFFVro5jShSIKwziPsq3FHIu8Pg
VyE1EAsxzeluFzWajE+Mazs6e33dyX5faTiPK5bWg6O5S/ID7WtHJvmkItinjDtDex261Yh28x+Z
yxFm79LnSD+rHSf+jNO/MSzemeopbpn1XUnbGjvgYyptLzvdSMyWiCxouIy16wBBYJotAd7geddU
tSzWCMxFfmDq/6wBn313p7oyyLrXm0zb9p0gh8f/kP3QYUg4Qk5WJxyf+yDOaK+0F3Zz1afjDs1k
mO27MIwKOgaGreKNingDMWS5oTFt44WgOBrx4Rr9Cx8unwQDI3r+SBASvRpwCjWzbZfxaowzK2Vn
NBccPUG6ZLPcZqau8uMFEFhk/lDnlrfVurG2kbJAsLwwbjtv3HRVNcbfPp6SeVzKg2b1VG30ba9n
VTragrus6qfxRZSw1NJg+h+5QyNo3PFR1rjANrfwIauiWlCrfgidPFpJyW5y/3sSEaOaWO3ULJFb
Aq3u3p24rbVdroxcnpLJERaWCZrdG6JKw2LfsUC7r+C6KFkvcKOkPjHDC/3fGdMlMf4Uq6WKevw5
t9QiUfKmjx0JEMeb8spqgSL+L9Bpp+wM91im7aQd7WGgU/xP/OlI13dMbkbT9DWzjoc7yw2jTWVl
DGeC0kvRjDelIVPdd7ouTsA6EEf9RNQvx29/or1FxWqlrSs2nMQbNtjMRTvzM1FTN9/rWuiw5meA
Y++sy4kbUZ5XZRbI0lZIAt7STPRGYDlGvZw/igRbA/v+k5nMEBfcuFeiNXjQrt6TgF6H6JWELXZL
2+bqOHYwz8g1+R1xzeeyih8mdzKc1aKm6fAn7Lp2opnWP8EbQ7ZqBoV5qmaOI6kDZM7GF4nEiFDZ
FuSFpYsdtu+06MQQeE3piAfba9F8Qotmrd7mKYXKFIR5Z5082h9MzlzF8rw3UjMXzyYdui5AhzCy
QkjPC7NVvtBM/cBmj3VufFLMdwIVz6gNVn3d7izdTGjotSyfK/IOUYz3Zp1y3LulMvWcdZomaCQf
328eozpMTWU74BhsHJu+cZCPnGDjlcXBd8YqSlJDtYdZO7eYT4ndlvwkNrKYp65PnRrwvDGbMG7K
JUk/GRcA7Ss3prBAajlNBMeybhAqrtlSdBUGLsu9dtRg+pJi7NA14PKVZuQGfdIzINFSQKRvinTR
9HQDdudWi1LeF5MzmJsPbLeY8aj+NYhmNn78zu7Oy8l10FuSTCPXQghz+W4nDAFPH5swhpFpneK8
+BHnOY1xrhAT94I6ouStsVcmfUtWptvOIbOY4LCLThcVKooLenlDb6b31PrKfI4i0OQdqbZZ+Uok
UPijMPo+toNkAEvYBhxJgSQakUbz1B/SITEPUZhUymNBLFT+IkQNxYiB6TCZgS4nlocF9dCCASKm
332gBPbmd26sbvLnxbDrH2Gvm+070THe8MMmedgLcFEN0V1i97Yzg3tC0keJ7NTNz3Z2C3fbJv2M
UkJrUnaVBvNZfxyc1A0PTQ5AYuukJtByjJUii+iiU8nqT5MnO9SZBRPJlNP7OEVfyFxP3ZWbUIjG
K8cs6pmPMO7Zo1YgNFHIk5tl3pqm4ya7P6OrkA6XD6GKsoGA6jrNSVDPa6YKd042p8dxNFrx4EJ5
Fk+jVYbRdxiIogluHcoYWZUbWJqVfgXAOKkA4dGFFTqaeT5/qszKWfVsYVTXrVaEfBJjRZDtE4TZ
8q0Boh2fnG7QrR0znZyT1q8MLNfTk2anwDCnMHszzlvrP/OwojTETqiUBcngGoqFgiecfeUyKYec
d43GwjLQuI+kyQ75pirhWe4j2w2trasx6Fx/tJEknNMS/2KMc51aXBrqHOEt1quASHtd+D0GfGuV
ll1ivzDRcnSU4k0Tw5iOk7qPgmxp4gc1XqQiIQuEpMTv6mi/jH3F/Dj2SvFEQcTMMHa5/ZCSeZ6W
7rjfJjUDs+OsWuL0tI3iWSxOOzKztprVP6HUTfz+81uzDPEP64ZTv/2WLh9YNH14ClS+/wjbkkkP
MrVcMBEj7kaj1vr6iJD1EIkKdKGfFEx6Xks2neGhr3QVbx38Hwngc7slpRKXTDs/iBzJxNkgJCUF
iSrw4zP5GGlDfPDY624a55eqRXu/VUlvLKcmyWT8ue90Ph8ffPZksrUFUmE02py+0jgS5rdaaSh6
dMesu+ckckeIqk1ShCsoxEw8AyNuSPcIZgsJGr1CVuqvujZPzSMdhVKgGe1s2S0+6VZTAdsStrEI
UGG+cVunNS2YfFg2oT6Eb1ZYJPBXo8WI3QqHYiqdKmiY5PHHn4+625Mff5eSJGxXwQIekjB8X4ZG
xwHIuf3x8YiIBo63nwalkAQGf4eLhZmXPFA1Xc6TvyeMKYT9y1+qrWNjAUs/2BjdBrWwqSKraMrT
pfFsbkNXs8w2mFKmcHfX/LGFs0v1Kr1e045TKMZvNwr9oo009Hx9lubw/juL3qQBtjXZ9YZzM2gT
K1dLK48/hNmp7ohLK6apPMjBesIY0rUHV5WmEQdzablM39NGe/2dXK83BWRdXBzp5nd8fTh4jvUZ
8ihDx950kikAjVjbAW67wXy9pZl5s7QDVxneS1s5dn7yakp4v7Z1vIYkhyNmYd4X/O9g+0X3rOwc
1ZyAjuFoa8XJHZIiz/zCMxlJ1l0h5cHLorq852g3zFvN0pwQfzCkVGIAnP7+P4aeSbRsHdvkgEsq
bGXMWzkwl1/ZhtmtxirUtpeEpSbotBHicr1Edb9S7aSwnRtWZ4igmefe9dtwdE9lNtt/p6DhQED1
UZMvsMvnvNjcstAIBEE7OKIR8IvRttf5kthv2HTKPsBkZzQrWHJ1ll74w6l74HdicWPKM2Rf4g7X
JUery+AUibtE0YG0uN2XCCk8v4AstaxtJ5lxt4E15ewxhlbJlNnxPAiisKWYsBFUYK4dB1bjVy+2
9HGvYZMGFNeMenmQBbKF1x4lf7BozdQ93L5mXcHsfSznsnnGC9HCj20KkLHvShhL89jXS4EyxU5m
d5tUC0Z6H0SvlAgC6YetVZaNaHzH2DugtJWWozFdGZnas1fa6htT/mHeYW8ojkmZNyIEGc7OHrRR
Z+Lg5aP9XTRJ0tm+8Ppz4o26l/l1OdABjgBgP99S2WojVFwIOFNf02pwxSrO9bFG3logYu9FSTrj
TOdDrTJ2E33dCsYdK2aKalflrrMi7AfYNZKG+QiPHVWKYeT4mf9nYhswiHmdN6E7A4nWNWv9e24b
DG/Xfa4ZJD/lUxvf/1uAW2Taef+kUYl8/j3FTZ9Dun1MGNdebUdpwCTAvv8tyk2D4uy9howeVr/y
3GRu9xrmjNgR21anp5BQfZEZEFRmlMcr6S0cggasMFowJGGn72Qn7biDjqUUuvxqfumEmKfLEiSr
e8iBLu3AfkmHeXVR/ahTNo2y+eTQ5U3v7DyHLeSIKNJORc9h7MGaGySNvjtHzin/z/lv+TCmFey9
XlG/DfbwnPc6++zH3KIwBjrnZQWn8ayVXePda5Y3F8/5KL1sG4Z2EZ/+cz7crcGkhaxn0h7xU92a
Lo6u9fHnyQWpvWoJOdB2v8fFmcIwoh3lfKcdcg6fqGPChr4mGNA020TJkCFM5yyizqJbYDIZSgLF
Spf6whSrphnQsN8hdD4ouRjq438p2MS5ijcjnyyYf51de46zxz/y5KypVzaSekFvPRAMgsOzE1HL
oalN+aqNTUHKx80FRN1Px43jY9HeMcDIy+espmd28LBipz8BEtfDrgzlgNdPeao7/1vsnAncsnjy
vExmlCKLJl7ROBjawY3B3SaB1Zmw2shliPtVPtO2Wasro4jpJ5TwsbSccsdcudafwU/jHEexkGcB
CSEXOSjTqRT5rx0D00JxIo4NWsDm2x/hdHpTa+lLkyLl8Dho638tRKR9Y4E2MILbi7bJ7FA6u7Qf
S+d8syHcrnsxJ5ZH48bKJ4qNi/lO1Omor4rRlH/VtwM/06KsweZ6yaq7ydSmpQM4lAvPDT8x2q8X
xDuaImCkNtl0PuFfFYbnw05fXMjg19y6bjDDz6ausaIN5dT0q8GR4bZrDUPtTJvDKZ1g5VQdxLhB
yLKh41gOOzB2AFlshC2w+jq2kWzEVHkZxldGv9PKYpKwtthkz8x4i2mXmSLSLDjC16S7dJ7M6ckd
MTO9jFUurZ9hE6OrM3EcUC7pKDFX9BH6M8aT2PRtkxrpzQg7rWWQ6DAj9u2CajqoyoRlo/JCFgE0
vE0N+YMJ9sUgPI6dSfs2qhI+651JhRdEOlzltaG1kYlMaVz0M58bbjxpUUInYc141E8kv+yOGyU2
AE1BJJcVR3dBoEjDiYg+AOtEbOYHCmKafqNHUsqTlkY292FIm7/xNfKcU1q3Vnm5N2esEKCbJmTm
BIn0NGYPgHGS+oA0Yaq27FAxVRk9Wg+Rl82h4Judog7q/NJ1iu/9NKnyOyrIzDyi/ksml2BOa3rt
y2sxZzR9yC/HyZ3pbTu4FtUbbZU5/lm6+mDwBpOMWAeOXhjTa1FgtXkwBcbIKtA62stVYOpuSdJm
7EXLXzYSYf7mI/SPMkUVfgUOLKthvsuo8qfC1GcTjbTlUvq5EH7ILEACMPMLFP1UexW/gJnq6zqk
dCIfR4vc/i3NPKHusavFFBJjbJ3wFrnBchkh8snF+zWfzSiyui+5Kjg4BZnOFIujbOQ4TEfcdHyJ
h0Xa56zr5mLTGFnV7xjeXjy+7aBLLPlZ2WfNhqCg7KgJjihrzzPavyxGbR53XWY+REkU1VwYWoso
nLuLI6voW62KAs5i1ZGRJvtjTdZPuKtKJ6q3nbWgNR7b4S0kKcXkQ89QlDtET/GeB7bLffAFr00V
r0vLQh+3RIw1SETONT+Zk/mdY7yZsnAydfOyeizuP666uF38nGamQzBDBr+BWB+vzys/B1lvrLUx
LNLvBiZdEVBDCe7mpcfxEdiDWXPpI1KXfSU5Tx1V7TTJHlFm7dBStu18h8gvZeiwCAYjftcNaFew
fM7I3CsO/hPitvqJ1nOynF2i+aunC9XkXdzeCFnYya5aEhHBZI5IqWh9O25De0UuJC3XCVmwdlw0
Q1DB1a6ZBmbXahzrP368iyxTIvtEMPdspN5QX25fPXxuNKqbpxp1PtfNABNcn40ul+aXj3cwjUaH
I0o9j3IhToJhz1OEgFmHx2hVe8J/8gNNgnbeZ2OuOd9huHXNoxdy5QFW6+Vb61oujGP0T5R8hj7t
x0sP1Q8HZ6QPgO3b2FSTRyu8GqbiXSS1lm2rVH3+/wmNRMMQDMrgmGaN3u7fgiN558o1mVGCSzOa
DPdrxY2d4/v2hTa+LygGUkeF2wU1832GXuBomh72k5mW70aqfDheMyVF67J2QIvEMcp8tXxCf2Pf
5elgHmanUZ+qjMokG8OXHiV6/b3q3aZYEYgjzZWxpM5R6Y3+leiZv4Ml3cUYk2Bs++obM0yjOcXE
ha0dpF93yqoeOYOp4+Ugu/k9V3IS7rdo0Gbq+/9ruGSIMuksTTM+hilRZZ5Y+AnpP1nZpfD8I2XS
zLxqvleOMc07VxXjtLqcdO5ssrDeMULs5nGeDkZrrftk8Y689XbiG41H6yiKYzo8qmqNb4mDcmI/
DkN1hxCeRFHblTkiozHbck55AQNfrTz2rsDVOvubMAW1GyKSQ8gxMPdlHK1vaZTCbEWIq6RvRwpi
h8+2M+uaXNmT0X6zNETpJUOcU3vJpLRSr/KbjtfnZHKd21B7aU3hfUphMozBbKBGIeGnPrOcf7Hn
wf3peSUUtrqI3rNlMe9SEyOUxbB3T/iRiZHQHE8pGRHMoUqyG0aRfE9i1R8yTsn3uUFjI45ICBFF
s1XIl2asY0lMWdElVhEYY6vcQLf+jKt0KkPc1UY/b4elVe9GJpDROnIVI5r1AV18gq0ZvxV90QeR
1tjs5FW2Y93mCmOED/DUj3sLUdRPkVrFcWEfupzRWlZ4SYa+Yoydj5cRcmTWZ3xyJSRtVO+BVtj1
XTQbwyctabVNosXDKvT0vN6aBHb9+G8BloXkQDfwud/8lmLJBZeBrSY2NkLUNA0lPx4yXzqRFsTh
lPYBOqQHFvZHtzLzt7GMl3wdJ+VGE2az05Pl1WX+0a5ze9K456LFyfxOT4atYzvj1/8ebWmlaK1o
U18KI+toG22x06X9FaJ0eVwwnq/1eJbPSCGzTTp39crNJ2/vqfnzr5jLbtZ108+6RpdB3rZ9RL1A
Ben2c3RCFTiuAA5knm+L6IXAemNd6bp6HKNk/HFLvcwbnQi6TC3lA8FXaAYmFKWHQutqX2uZ7t5P
Wliy15FRZDqdP8/y+2jgdibKoE4eRRJHcNjraVtFE+mZdZn5LVGrm2XK1KbW3QpvrEbag06Ikf9v
kZj0vp2zS69yjw7OC/4hFpPVq3qwYLXfojFFAhZGa/tLxACUziYLzRUHYef5v4Ix2ZannSqvroLy
YdJzeSDbwVvlQ7esmn9Mx6zC2gv9qihao1xRRqLc6BXzErrrpuE9JwQTaQcHT7paTVQXDiqc1hiX
54/szKjKKnKWnCq/61AUiu4yepDLPiQk3xvWaaTpEj8DOqORbdUZhwOtok4rgySr5d7Gm6G7PqId
3fA13TXrvYydZfisp87TLV6zi8n62WZli09rjUG2Q+I2WEvzNcQINPxIrKwypZ8ly3ziZD1M97mb
DfFT1lruXlYTJaQz9gjq/aIMhbkmz3Im+S5boq9UZvpa8xI62WFm3F1DObWkk4hJiQXKrdkOZF3E
z0WRW/deh8olmCnh71BHzS9SXBxsBKrgZweZuHY4QT7YBEJ8r8NlitZpPXmrTGUknhiRJdyVSTt1
98+ZndpA4Mm66nN130T58ow6gL4SIz1m0inTKNv3avpgp75onGR9KXhpAEWNuysG10Y67o5tvp+Y
JJiHfwjv5Ftl8qNitLqpFx1Kq4+N2ERrlJtG1zvrRDBBXGdpGyLGJI9N3pc5OgRSO/TBIrIxa0z7
2zBb0fQYjRa+LJ8djMTKzJKDXQTKYEBsUlF5c3IwGmNX15cxiN8ky6A/TjXwoY2sLjNWHctsEfsl
QXCHdgDTaxA92ht1cmAatqC5H4loZ8kpQYwTf0OfkCSxeKxWkdVUuJnT3vMnPdWLoC11XT8VxICs
nCymyEjs6HG8JA1sBee1h6LJtW2J1JuwQuz/Xr6ovUdT4t6ctEumqTEPgWnUMSGMnZtiubtEipa5
MxqBlku93XYp7pTthP0JSz82Mbmb2tlK2aQaZ0XXrC0DYif1acfIEO2rkzB690r6acEtbRR7XJuu
7dEUZdDP7mh8zkjgQnWRyuWNsx0G5D8jSBc9XEBQDtESMAwruD5Cm2//mZUZrSzn8uxUT8O+umwm
Rh9trLIK14KTwEsbh5lvdExXE922gutzcVeUp3aistYz03vJY1E9jJSNvaMRmImMwFDs1Jfv5uB6
dERRPIAk5t+6GMZI/MhP179EmyM5ybsWgkFe63C+XXut0NbXF5PUrq/cyH13as3iRDbbL9KelxPJ
Bal/fWhKK39sNHtTDw0qu8srBD8s0v3s+fooKdTrIMm9vD4iwDwOEsNKD33PtPGatmpF3rSf2FZX
caqrXT8SoemlZb3iEo27qXNsLMuILssl9W5/a0SeTQu+r/bXFy+QDYVb2X6ZGzzVLd0nTlrtysYX
tbs+9HRHrfm5si0O0O5TSWW+oQlKduXlxUbW41zOx3p9faiZWrid8GlQRDCFWuYp23kNQaXO5UuE
Q+S82Lp3mBlFXB+RePTx/PVlv55rSuL9dMVO6yIE7Eu9RGrOFxu0/e2/fj0nhPEwJY6z+/UUbIby
DOz947voLC/ELiWcHf/8i+t3aHOYTP6SNIeyy+T+9lyIfwLzXeMvUj2TP1WcyefCZ4KvzdiYaV74
1yd/+5tfj8ckfmN8EO1+PfXb68y8cXboJR7EZBTn618spTsHLKBqYyy5/jST4ABf4en6QOkuAa6Y
/YLrQ/3ygsyuvwuW+uP1KU652RkHw6McZv32TUXKm7jEzby5PoeWAHvugImDG6xyonuyJNJTFI/j
E8eXbI/Yk2y4y8PrF2UZ0q9YUfeO44xPNuLex5zuy69X0LjIt1odOsH1Oe/ysiSpfpKUVOOZ5R8y
KDruajkcro+u/85EP53+d1qur8+VHX1+yax+k5fL2UnnhaDmqn+KG9mcKtP6dH1UuXr/5KoW4UBR
Rpvrc9cvhIPuhzYa7q6PGHnNR081366vvz5VACJYca1fTTV2K0d32y+D9UNjLvaGTW3ZlTHdmzyu
Q+52AzFs7eqfMmcyV5Mw4lXv5l9kUyLMT2qo8aWamK32kAJaApHFIh6S0S7Wmrmgk6LWeh9EchZu
Tlng0MjjN/q6UOZsGzwn/E9INrabbthN9Kb3YVvk5El1hynXzxMug51eRPY5kmG6nZwLrdgdHPI0
zE9l47RbVMzx0eOH8FCA71u8OmtvbN3j2ORbmgXtSSvO2NH/TiueqK3LbrR3IksRwlRql9Yy3VKI
le8up/ZqXrBuFrH9qIdMYem3TYciTkjycsVr7UzdV42ImoDmpH5X4aK+Q5LNaeEi+7achnDNKbNQ
5SwBqvro6fpFaqa+X3r0kb+eiwfWjaaSzfrXc6OHmQnTQbhntBjfvjcivqcqsuzh+jKdjt9JlfX9
r2/Sa21k7Qn74Nc3qblh3RJOur0+NxcSc1/sHQerpN7ENVrD1ojrw+0xk+ePx9cnbXDXm2jWT/Uw
Z8wzrl+NoqgO4v9Rdh5LbiNbmH4iRMCbLQF6X6Vy2iAkdQk24f3TzwdQ3dV9ZzazQSANKJFFZuY5
5zcWYqCJRKYBMD5tTlNc5juynEyd5vH6a/6fR+VilpHEXnrZiZZNiuq4OCyXpe+r+dX3P/PiZS9b
hh+3X+NfL8GPFbDt0n7cCtFJKFStjMnPD0Pd/LlEgZqj38QlRiYqhT7D7TK8dC53X31fA0lEBRnY
N6/z/3yJr6f/zARQsy21ClhOCeggMOw7yEKKymm3F0n7V9p005UEIPzPLlA9Dp7+plOE/zylpJok
RY0+ybgSKWS/ph6xIlbx8M46qO8Kpy525Iv0e4f0GyejJvkrs3expsSfpeAIBNhJPJM1q7c58gh7
TUrVK0J9COHqVv0jHoEjIRGyM5yo3QbgazxjzKajNiGUj0zOHtS3/QHaOdqgzTG5/Jj7NQ9IvIk4
eMGgEE3pOv7ZKB187U5wvBaahxJk85HgEzK0uvTSI2ewi8BWN4PVH81q7I/h1KXHSl+rohn3DtIi
vG8puWuOknkaUKCdoWZ7iATaHsU/w4sntTwWpvYOIOJjWdjJzkdrG9kGz39h9xy3wqT6ZklK9EFt
+F7xgT4hQroLR928yKKDZoXi+IHFb5sVfby1xeSNUkNgLCpocgWSQW2Wylsym/JObVXN43uT7EfJ
tDwO/4RLsp3uefKJBFm70wHEIChl2YSHFkdbHoLMA1obsM2pJdN3ZV9xhQRcimzr5xTEd0jT+seQ
xhB1kpcU4voPuC4EN4h8OW2VXvKCyqOfkZOtnEH6AZb36Edt9opETr7L/DzfTpahP3d2u3WqaIsC
VvtrURUf7Kq7a7BR98Bghg1ZVOm1Rvobhlp5UlOgB8LPdDfi9HQUYBnfZWSnUqG4iwR5TGLaM8jY
oq6bb4EiZUcYy2dhUadOkzomX0JdslY13VNCLb92cyw4GJRwzMLra1PbtlQ9LtCh3kGlNxTkKkCt
dmbuY1+2SIAAqDKH5NA4K2CoOhQojVgvzw5AIIjXChnNYAEcLNc0+6iTZ6fgUMg7WNCHiVQ1ctHQ
PqK08Rw1K5GnzaaLhVzEweRAF8vDag63HdmMyDrY/ltbAvVd1M7jPdJlnjLJ6nGqEC02DDKTdZQd
CK217RiPL1pbZs/Z3ugjal4mRKeOg65utdNT2OX9xkTxcKVNkBsqwSlsVK9I3kkHX6vt1UCNjjSW
+CGElrqxQw08lqtTGw939CqqjXmnDhqtRjFGLPdJixwKCmHx3v9ssXPe1KFVHpZL6VSpN4IRGaEz
ok9dNIey6N22FGTCxywhewl7A1SfuYaM2bpFZ37ITLDUbDv04TMnoWZTqkN+WC4qsL7H3dKUCjM/
OPNlaQYOwEbEg/6e/T/DgJ/CvVX0AIZ7+1BNkXOQsh6liaWN8tzP0PhplQbfg9By06BVD7lI1cOk
hyRzc863afiSUF9dhU3xXZ50ANOsIqukTcuDMw54Di23aqK+mGpYbMJi0MClmdrBGvWepGg2rFhx
wogTbR5ibkB5cRfFxGGAqyTA/zavkFeFG0M+rKBNq3pJxjOPJXcEkO46WTvB/lohgsAirsXJGlDo
nTIr3295Jatjsq8qk0T9kIpXS1j5439gO2vSAMV+bF5KCLYHuGc4Ts0XVEIwebL3dt5lJB65LHvN
clehVLttx4LUgxlIitf3YXeQ4x4hAVNvH3fAV34VVf4NaCUqSsTNk1vOW6yW9gZZzmoLHaA66H3v
b6YIT9g+lQ7VOAPq5gvqtpEnpTpxYlIbR3LqRsQbW/5+il6+GrDH4M+X2aEfp+zAAWhRua/VTN/r
8PIyc2ZMtBYUgE5rs7Uut+NBsVHhzh3xXcvhqGVyPFa7DMjYhizna6A46D+mzSWfP1h9BujG0Y4o
ivSlY22XNxaaGpjzAp8TEKnTISrxHjKaEtFuAjQLHcgDvqvlgdO6DSIw4kCSyYdkrkSLCmzm8jH9
eSE+puUuBeP1uEsoju6pSK18v1fIh1WqcIMczXchV9OmNo27lgsK33D2V9T76sNyseWyPrRJqGzH
ispdb6CnU6CzEDTghkTkfx9y/16ViswPrIQ0qSrkBErsSdqV7NtHxRhg+4sndPcwnGg5d3ZBdSih
qSBKZXxUpuSfYTJPLhH9PY/FcGx05SeSHOlKqfujGHRsNgbKMBBnkQqwIFGZ7Qk1nuapTLC3ME1O
RKj31puoGhBHQOEIkJKuu3G0Qe0pfB1VX2y6tIo9xbEq0BWl6iHGFRD56V4gFfzg9HST+faPRLJt
zzCbZ8jusKNmEwAFBK9bqZQ+zalJQTvPN3r/HKITuh7G7oPjf8A+S2J8sQWoLLtaOSNZK99qNqEK
LRo/iXzTkOFUukRs6gSOvUNY5fGjQrfSroyd1TXyBpG0GWtuV2sQZWwS4i5yWFua3CObgULBzjTi
K2rLUgWK3Ff5TSh+NmyzFgw3wgnqGmgA+MRwUkC/Y/TBiu9R+eVdtpxlqhbS4S1N4FOTIpS2QZTe
wME1O2BPJ9OXzGMSFvuYPeuAetW2BWDPR9lZruk7KSV5naKfX4t1NeWYo2Dbcsqk4JJEeJYlVSWv
WVvNNaDPwQus9JWCnLw24yLcgAcjJzcE5h2g7rp3KKgijxKs0QZ6FUAVN3OFOLCa4cJmd+U3VB2z
sNu0Vneat9WV1Tof8gB3P2pKx83mSlvFqduzZSt3TUX5vvgTNE0VHmwfl5HKHD09qUnad+COrLZp
yXWXlypE3yDUbFZB/eFYEOeOvoNnprp2XX84bVpv+X2Wblvnd6zHv5FHqtf8saadaQsICWa3hhBe
QzlFPZDMIV9qYR7BfvJ3leL4adL4yqnaHu3OaEMwcZlP/6d65kcu/gaK1hEadPJMkBAI9Y/jKm7Z
6FEUgc5cadvF5CCVo9/xTHYJOvwc8Cs4TD7iIYvjgS+b4gAfCc8JFJXwur4GcN5WhoQGSdFW4K/b
G8XO2JML3n8zJn8ZRZmtFVvSzpJhlCsyML8dUmMnEoYvBFNHVPbGFf4A/rq35evih1A401ZFMUlP
wxx2FL4IAD57r1DQgoZPv0ngVV8a5zwECigINYyerWzwCX9SY2dLneWRQwJhVjU3gFC6ZxKfqabj
HJQI/YKwJ4CDCXdOTQXHA1JkF1R/pes0mylggqjm5XiACz5tdan4jrSVitl0UN36/gUqROoWfVps
OfApa85RPX4ixslMyfwZFilESt2/BmoRq4jUyJHd6BKnRrmzxHVxWTCgj2wrw4qPZiob6zY8W8ib
ADVNTlWHxE04yCxPVRNvmx5HOQ1B3RVYQ+tMRrY7wHMzwbzqyvrhwtAJG36boNY0WzEomiE2Q+FQ
NyutpwhPCVcRudc5AlGE1jfcNrFKt+zScRWUleGS2sLfo61A7KfSSm2N+T8VX6h8grVFIX8xZ1DU
WuPj5nsys3JXUoI+HaJs5rqdDlJu8/Zz053glLrSpE/wh8HaqjZpOUXvvKlwXsdEZYuWu2n7j2tD
NGmej6Yo+4ea7/MiSq8AXGJ30kywIEPDv0flS5uL030Y6jOeBz4uqRtIRNZw6IWCnU5bbQTb81U4
GbweEMYrNoHwFgT5S5CYpy4bL5AP/cvkUMCUpoujFP3Gp35yJx29xYILWTlRamtTli10BiMBSA4Y
hTO08/vhKJqV5ripZABOdVevqTi0Xi61P5JMNBvTLoYNJxjFRWbe8pKwClxNH+AdETnxhyDY9yf0
P2fdMbcq4MGTs3YpBb5MuS59c2LplhTdUQXIcib10W1UOSYAMuv+ooTNxkaV/RjOrbaJesBuWn+R
KU8dzGI6gAZnRhSCxWSFcNP+HYKfBP7IQY49nNSLkALJq2WZJO/cZNE+DGNc3/DPGVbKNJXvWJyC
vSnK+r0o+n7Vam37TjmvXzmm1r2T0+1WI4v9e8CeTXkund51IhK0tFr5XcnGltK+rryj7Ia8RdZp
73ULanX+Qr/rgixS1FTWu5IQ8xjkmd45fhD94HjiDQ0EfmJHmCCSnb8T7/CNolT7FtcTor+aHr51
EWgNsOXdaxHCqbCS3n6pIilyE3nXV235YmYAfBu5Mb6FbQYwcgiKb5FgVQbvpbiW42ek4OvMS3vT
eAogFXujrgf3QDmrsYjWStVZN0MZFUzfEaF0TPQIAkQJL1XQkMhHMvXsYFu6pbQ3nnKr6ne4A01H
suzlvrFq5YAMqjhIRUexqgviYxfY/k7CzOQEqzelKl5qhwYixFoI0y1jw9oPFbQDBY1P7KxYFvus
TtdNBKVJivCmG2WkfGtxg0pU7cDvoY4CP/ciNdm3/xp3mEj9uLmOpFBGKTTSTx2O3URBD/OOrql+
Z6b08O+Q1XKfcH4Y/rHwGAjE1VSSoCAnOCHzX1jBoqfcl1QnAxGmbWWNr4009J4xC/LZMO42SGx2
6yIVJfL+qB6A6+KkpAy7THVQJTEQT7SRNnChD3UuuI5sFRsaZelePOnOBzAT9eUf8w+QMmko7Vop
iK/IxxBDONa7n1kEQ4bRvtgBbsa+hFlZV6EOEZDJlSpUpXA5JQavm0sX9fYmcDJ1ZZkj8FvStp16
EipFEMMPZI4vybuiDKlXOmJvOKTUNWgcq0iEIUT//BK2TvQ0IuK2UtLwtbDq57pcaf1keFp7KCJJ
2cERvrNfedStBiCQDXBH5HdmNafZaUQSzW/ysLhHB42+r2QE4IxANw5ojHTriTq9CzXrGKpWsqV2
+E7vbYBUsJZI/hiwdVMrpbQFLEvi7Pco1vRzsJjmL8T9RJJacyIPaJP5BEvVpdFW1T/UXGgblsVv
ZZcBJMBi7oy/kQMpRMPCEWi51VbJUWhIbPZF325is38Z0tKELO03myrqvst1TiZBF+vFwyTFLuYc
kRGAV1a7dZZK66goHoYmstbiyT1GR4dzwmRLz0jQkBaJ2JCkoljn0C9hbbLfl+1n0sI2EdFEkSM3
w2+1vSlTEJu53DlXQn4iNP2CwjAqpmYEnM6ZbjkHaOi3vyS15QdoJ+YedydURK1nof4cLHJlkT1x
0Bzaj53cy/ZfTmGtYymDE6pu8hpe0+KTUkEWcPkxOncTHvehUcfPasy0bdLPH0hkV9fROrNS1BG5
TmUYr4ETqciATfUBRczB00MFUOacIhBl3ZMhIjMhIDLiHXcwK0PR3ouRGGNUZb7qAM6U4VjJaIPk
ENCzeWSZKS/Dy+3DkmV5CF2loSJNy6xH7zJBFfJBj8S4Na3fSQn1vmslSiZwDmREag5YTIRAzxvV
AwJo7koTCUWEst3CDw4KRm5b9BeQjymf0Ii5pAjuuVHT2sTrBawMJ7JeJMyKVlqH8WSWrPvGj1wJ
qtCuD+b1Eq5qZlq/4GPBkM0q9oB8gp+Ct4uFc+UURWItk3/CfkYjxC/6Y4EhU9u1Nypr4FLNBsDd
7PqCeP69nYTmmjCP8M/CSCbYh0FSEeH63RZudLmSA19f68Cq1mMiLlkoh0/AhA8clC7SqO9Hx2x2
hQ7WSAbNhzlv+K0VkuOq1qHpOuWlTb8BYey9JA6qS5v3n7oWzNiYMt6VMmZak8LWNtkcKatkjVEb
mtJDMpvBjRcfd6ZtUdUvkV9RlPN/+5jRfJP97gehXbvlEL4ZAx8MisnvET3Ci1n/7S7jQHnofNzU
ZoMZW7RIqlo+cW5tf1fgEewmSepdDVzpxtDwTBbwWJCLSfhuVa+JbgaETvVn1YPXt+Lpm1EkmyR7
L/NQ/+GXzdmsShmdicQVMxwFNosWGtCixvypnSvsVmQ9aUP6lmfl1ozqD5QPXvy2+YT2RK07+CFH
428bF0YOE05L0SDAzCSK5KOtaFcHmbS6bLcyLs0/yuhjcanRVXC3s5ZE3pBFkSASbpRSa9bYQSqr
OPqr6QIitiBvzn1XDqvFvyZHEMHNnH6tRHXtSeqBEoKAPLj+x8nGsIYUxZtYvnUtSTe+uZF1bvs0
gbhqN648cvAA1eI6k2Uh+WZ9N3wEyQoDkForpu8pH4yS+IQi7S0vNWczCPixEPINsAWX3DEfjjdW
PexBys9WiWO61afpRbJFdJ1yqdvOxDr8t50dmWhny577Q7LERy5rwT7z/fwpqJJfg28NK1up0oOq
ScefFosEJwcrPwRU+ZADzIrV5OChYg8s8jsO3Mkeqh6QNA5dCG/DrWttlWxC1u8QMuAnMThuqRWZ
F0m9YAsglopCR9lMZFs8jL40L8v14bLcaQ2ZVmj5b3Kf999tH09ZHwjo3U+zfQDZaGeaJopJcSFd
tDx9tyzH3BgQAfkKp9qljEbjTEUKAmdDRtfBIQ7AaDLNRyXpVZvkcE1uHE86ow5vWR424Us2arM8
FWuWKrB+RHPwEu6hTqCAhPDtBb2Yao3EF/+moMj2rBuySwmlPTUzlCvAm21lT0A1vEYRiZcnXXiG
nNau9ClNT3ZsVojlWvzvrMkHFIrVpBlGJND7+BPMtsVpPST3pwR5tnGgd7qSj2bJKhwpSJG/kFYN
oMcV6jfaCwiV6jgmuA4ZmUzxzrHLY6tmBgq/pvoixySqvyYvo0uTA6VrxPnkBlkPuC2Sw34jBt+5
mgrObMul99dmXdXXr24VDYutPEF2bqbJuXbzZZlaSfosspUQsBUtMKtWpUBIfpC1MQ/Zk4vxHXDg
bwpq9nWsUuepGofz0r3MMm1OEGWoPWbZBFfXqTbsJ8jM2LLRbXJytBzqfXDsj1WmV3fOePW97cvk
nCbJkTMn0aZVyck5H6LjMojKSn1fuuYZy0PLZemaX0dL1L0d5+E5aW02DFV8lnE0XCNhWLflIvPX
ACsQHb66hKXF3kTAtUbWwH5MQ8ASDYRBQS5weSHKqvmpawdOAbxShhCeZ8YJZSQzfudwNT4XzVgd
ZJIuaydVph+Kf66goHy3wrHelNoU7hUjGF90szsv4whh9iSFZP0M9be5Wk1vIajNg5AD3u2iPrcD
cI7RwY89rROqk2mibiUnfus6J9xOsUyJaOidtY+51asWVe91Jhl/xVG9Hye9+4D533u5ZrSn1H9j
7YufUMWKXNNss10cw9KhGNBs0lS3LstokLeAW9P6vLSWS6j5yVZxsP8ZUG160hFMuLRC+dbJpie1
OnqqwAlecsV4tKq+4ItKa6wS9anTO/Xln5n1PHNuYTY1enGjXeOMRBZpHl05LpepDlXOY8pxVJVs
99WP5CrL8tcUTG+iPdTyDQwT49jlsXnEQ9Q8Lk1cCOotefTnpVU1iVNvUBj5MzqT5aFIRBMHrsXn
CgzBcC4zu39cFAubq7rSjixG8HmXAY182GNU+3v0qx9UWF3tLMt2bvhfDRtNnRTXmZvLRbWD5DDm
4tNXQ11aBUj4XVLLdx8PLH1yk3JIwbvz66kBKdmVnbXGniq7f5OpCtwmmyxe5OTFZpm3DCRjb695
46PoVU+dV4URyQsMYGnKc1OyGvLLsvJn1Jmby2isISlXhGK4Lw5e+HGiyEsy1oOsG1+h8MfX5W6I
NH2r2mO5WppV1bX6ajSn7JQY8OznydTzk8fkpVkTzpcZyKTlRZrlAb+bYLfLQUSmjie+LpKJKnIx
4UHQtsOnZNb5WzZMxrqwu3qb4Nj0hiczRJBUROdltAx917Sk7ls+1fLdbuNLNM9KKB0cgq4CY+Oj
C5wHzriG295tyr6sNp3ay68NTAAvMiTOkHNTtjIk6HQjOi9NPs6T2srtfWmNbLdm/6qknXIvQaAs
nXVT5ecYgyvUBvEUIMjq91odBl6LvuFrOGawZ2uKdbqNmiSg4G+i7kr+9kBh9LkJWlMAxfnTiodc
fOtD7T3PVUjZ8wTZRjxvptJslvkG+s2Px7syzB6Pd5QFl8Hl8a4zHo8vLQs2IFVpy9o85pOIWdkO
MHox16FLq1W+6T5/KscervnccopI+Qa62BRG9GgADn0Zu/mrOA9xwcSj6Kr98rDagtIa+0ZeL6NR
FiYHQMF4FbQDMOuYBJCl1Ze+7NN3IZRwrSSNfQKQ2pwS0gLrcRq6NxTt7nYUmH/9d6ppq3+mdrJd
/s/UfgQJWlzKBGNbCBJKG5Q3oHkmCKT8LxkZFpL3I0D3PgUp3/rlR/tbKH3wUXTC54hDNn2ZtDzs
91V5y+aHDT3918NVpI77ZVpFjGtE/356eU01j5EwnZ82KpKAHZx31wfzup+VuHYKIlKIKkit26O0
8KPEog5RUP9zUHFKnfLoA28uhGgaDZUtDZy/g3Et8I/MeJa7nnzLBB5yaY5Cip5mPdClxWpkPKOh
OoB5noZDHUhUhRf/tSS9RiAfrwBCy50eyJglotcD0nPuLPOs2ik+Qdi4dI6Vrs3ZiMlNSzleBW0W
neD+CdSIcVhq4kZaL82sJmKLA0A1ajyIb6Ed28+2vDItE47Z8qiZKKcxq+uDIQMOdfRkesd3NvDq
SsdyYD4MmMC866Z5Y1uaVeoa9YYRgJ/eF9+9UiS1h8If2uCG/1lO04eKSRqxgAbDGwws+10qH8Z6
CrdCsvUnY4RWmUpt/Utj2VGy+vYgDPbxcNMtjCMRrITuilc5ZUyK0qR2xeNG6uaegrLJ/zUHn+14
UzROspesXt51NWn6et63hKrLO7kshDc6WXF8/FO6aXasGL/jWLZrd9KDn3IWBmdsi7JvaPqFa/Ir
YAHnXyiodeUwQHNeLaMFRlJPk4oTMrpTGFo038H/UlcRdXaC2BncapFa5MrD+ufQ2uhBhelrbiCX
RiHe2JqNU7yitnQm91n/rC3gApku2dc6rcpTQ0TtlTp6Y4v1YNPoYHTRON3VSvrUtWKXq1X5e/j7
RiavtvT8c/OfOb2VgkMM6uBm+Q4a8oXR7PP5bEaJ0CuLpn1pZGoPCVCy1fI3HrvY9OI+bPdL87/T
OiLCx7Shflcj561vjD5cQ0pNKAdMmKsNPckVqT/WTscp2mqwVNYV2XSVnho0xYVqj1KQ4yVppt7/
547/1Z8+LeuLo+2E6S2Q8L4jNnuqhaq+zK1ak/OnWs5V4nPTWRV24nfHFhBOyGlI2saTbn3jaGQc
UoAJXl6q4/ewGk9fTouN7Uu7FJDmTYGy6EZS0m+cURW3QA6zW9s1xZkc0mZpRXKfnBJJxmMwQ75u
A7RrOCsox5+bZIaKjCwoS99yySA7HuYlYC0QUHi2kkbeYecm3A4iOQjmKLwMky9O0EZgD6PrXIzj
pdHsEdgcd8uFoGjYmEiArkbACCoap3+PDDXyQzKx3HYqG7Izy4NI85lnLTrVnaYeqrTfV4hynfTF
4wgpM1LLY0r1BKcILlMxHhtz9xiteireplJ0K363/qVQVf/SBBn6DJJ+Wrq++pc7qYgvlT6Nh//p
l6dp8MZ5r18GwEQ5u9bKIbvltn/PtHqj9IST7dyKKJ1fWs6ly9hyQaSs2GsmqbWvPkBa2VqbL8tT
y4BNAmglZ6JEvJpXsscgvVpdtrb7nKxZp115F/LT1LZkoosOOlpeKk9LX922BHBVD/ht7kv1yL5Y
Ur6DEiELN0z9dC1USV7PqWzhzq+ZqGF3TcCCp5KF03hrYX4TXKVhsu4oDVn3VJGmXZNEJgYybYNe
WeUXPOTH6685En5QcBkDIur5uWWg0v3bBDUEYDfEdde8p4TMj5fEwktzG4QWNs6wgVhvXWqiWHSR
uEBkba5G8q9uI1TrqzZf/u5eepbZSzcHI0ASJG6WDSWSxuiEs6XZe8sXNZGs0KvRzPNqDpneQ2HX
knuTImZenWEAVAMAn8Zl7+2OS5/AC+fcU2roPHgLFPodLV9PNo6b3jK0XHwcGbaFUL8vrT+jAPj1
TVhVwa1RP7+CwKXHFJ+IU9X3pbutg+AmxO+lsYSBE/5MpD4CCP0ARKRmrSq6ioNWj5rQHN6rE6Fl
r/k7jHYmSgOq9qYnTbmpYRNvl2YS+Rl1JqW8FIoavI32ZogL7Q2vA/tk4LKxHZsoWCNu3v16rCHA
//nXAmNoLthqvYhcNU+lbobPhmGMezwAIbRqUfgMoIGCGRkxD1Gu6HkiRe5BDBXbSJfD56jSoxv5
hvUyOGg5DyAC6+l+/mcG2mHxzee7u8xfTFE7R2sJ3SO5ndFc3UYJUCqIp7yKUZf6EMGIBxcJ9MOg
aOq5SXEXRUnffhUi/F4Ovf/ZdMqKA1r3K+mhhaiRbz7FJOK2VYHh52yvGrADPOttoOyHAJxkAoD9
eVAG47nR3AzI4fPSQ3EggxCPWJqYMIzNA+2VDCH6hMPPWBuq2eo8PtdZIZ0rCv+U+EbxK+VAiHrb
vybAlMLTOaDyJFdj81RjbuRmhp6sNdh/VIqncusHoCORISMZ0kN5FJfWzIzrZOsJUjOT+JWQuMb7
KPxu1gZGfhZ0U7gauO0i+nlBXwk9nlapnkMO+jtnMqkcj4r5MrbGUzGhNtuJMPqpYk2Im2Qub6cO
fYn1v9p9z5FK4AqASJ5tbhDclk+hJjerEMnctanpU4vkE50OdmktXi66DFp9Bq+Yag62ZdxSGXuN
Z3C7aSoTCmey4kpFFN1aOW2ehq5tDpE1c3xNo35a+iy8xVz88HQP2ZsP/NXH736XXqrZrFYKRHRs
wIfANSU3GJbZo9+ekSZJLf3pt5nfzPPNuV/M/SiV13uBFu26cmDjgSazLkUiVa96+ibUQXsL+wiT
QxxqV1YqaW+K2gWbREj11pib8uDcHwJhpFFMz8HLmHffhs8OunPPnwynCANX5OHh9iIr8scjTxqa
gPKwbZ7aEWAQ0q7jdyiCP3IrSZ+qWlj/6m+E/OiPZJ7vOwDuZmZeUVZxsPdJ5A9bak/LmRplXkCT
Qf9daCVmZgj335BE6najWUnoOuTnP2K/miTcxIzxFLR98yBs47K0lks1tCyOgfqv/kdXXUQbOeR0
VRf5ydAL6a/5Rvv7Bgcef+n575AxiVNGxlRrjCd4yeoTal37JXwFEiIfYdrG7tJM8RxCZrrV+XAJ
Wyk62mSaU3FampawN4pROWcJBKjCL/dUF07sSY0V/iRVwlmMYjAqdtqmScg6yXkfvECpvSOJHf2U
cZFbydZgXJUUvqqqIaB3DsNs3AVqo62JlSiiynb8tFxkVK5WFlrl+6++yjkZspbdIaAmT63jF0dT
6X4u40uXYeFZPIIMhxJrixuK29keiyM0ZqJB3Ja+MYHcBKXnJzp7NsyXPEKipctX1GmGcz9f0kzr
zzYVkQKNnN3SCvNqOE85jIUwig65jO4ditHG/etuEoXthUNh3AMOyN6EptUhHsUlQkvsRmJ5WKOC
Fns4lIXF2oGPUEiBeSmp7N26tJBdSNu+i9Flv4riRLmPnSHtw1QrN77uaG/IlxzUeYn6mpEGw58Z
Wl7pb0meP2aolHlWeS0fO8TPOaHoQ3whzu43iiMwA+V7eCrWY23JFz/iQINQPqU8bQz2Qdt9VJOh
/at/aabS9CnCtN2VUaPtSHt8pshwneukXvvzgbOTwbIRAkmdaxN4bZZOMZ9MGyVGDV0YMD8r+GqW
LuH1FMX6bfQHzEqK6jxYmnZbLlrHdly1agUf5O++qCn9TWbrpbs8tQz40qCf5pdLEQz/2znaJ9G8
tctCnxNX2gUdFP2CjvlKjLJ/+p/+oh6aNVn00V3mqgi9PCRPk675YUdKAnGaDyjtx/cAtbd90Ajf
W5oSxXNSXjo7ghHiQjVJ+aFWQ7YmBAZdKBaZD2u/J+xFwBuJsrBeUzehNlF29u4xXA1IWURASGqt
9Bqhoj++JI+/2l/Z43yeg7IIq3ipI8E1DShdL+2v48fyXFdUNootin1bFjzFkS7GOFlnfV7+cqfX
d5FZJO4yuFxGI7wuM5ZWGBb6rvGbxLUASswyUuu8cJArgFf7uIi5mYABdBUgtd7XwGBia780lW6Y
1h3a/bh4mZjdhNjYUaftHVCMYYmXbo9JIiDsoD4AjM++TblmbtLJtzxtjuOpZUDWr+qPdo756/ki
0M8x6rp4WuaHKHZCRMRARG2lM1pLcnS3Ch1G9hyjlDWA49oZQjwFnfCZCKg8gW7/eAQwRnPBfFEC
Lorgsu6n9dUZUYiQqWR0vRTwbYLdHdRmvylRj3lRLNtcYwY2bOr/Nvl7qS9pSd0avzCw7A2Ejk5C
BSEwOmTJtPCZUKzaNI6t8RmJLHfLNqGMkm4fYqIacdb0WulAOpYdWRonfosavxsDUJ03AjPC50Kq
PzmqWitSbT8iZbKvJeJZL0CmXMAT2pthFhaQM4US/NxsqSeuESykiIoI6hs6TY+HGioE/z8Pjcie
HLtqfkeloZB3JtkQAE7aL81qzotLQ/KnuYyG43+aSWmThJifTVQJrFUQvwreqlfYSnoQuj6nXWqY
2dX0iqiDBeMJJIs0RGKjK1Owx7SBlFOhVU/5QJ5GcZpqrU9B8DOHY8DWkZnEJgQy+gETu/wJl5n/
w9h5LbmNa2v4iVjFHG6Vs9TJ3fYNyx7bzDnz6c8HqO32zJ5zzr5hEQuAukVJJLDWHzCqER0edFil
VgBs8C/Onqde1FB7k/9h0c/qxUHAEo668aIE5T/7JkaG9ZgBUXWokVoNlZ0SmqNZ5upeNsE4Ng84
OgGdh8C8R9mwxp+DcX2KEfO/xVxRKJJDwt5utz0OEKijou5SHuasus6eDRSNvAgyzxG57DwG7Seb
9x5I4ueOVP9RxixRDsMVGDvOKd7hjb64J1VFKscyqA6SVbrek60JOLVRtYedzNPGutvtxorNmJyA
wYZ2zSbjMOdJeZgwVl9qKcJoOtJAews1x6fc17U9WxQPHdXQeioK23oaEPdHOOJJRngOf4uBAQZ9
qH2L7CUYx+wv+Nj+Uo1yT1gNpOc0HqqVk6Pn1zpCPRexwrdQ/OjwGo7OFEtX8ic4yjVrm6j3mPxF
ymHy7Hf8PkzO+D2/UFBNwxuZ33DST2tgPTcwuuB/o/yvgT040v5tfVPiITjyfZzXmalUn8WI3jWu
92xZrbXrj2RHJB7sgTjImF5yh7EAsY8gSdE3RaU0Hg9lkwFwGSY+dt+rH3ywduEw3cymbB5kmIib
OdOtFd2/Ikblbo1uKA9wJyqmOFgm6B0gQpmTkbkatSyNnQPLcyEzOelU8iQdLR/WT9wd/Ml7xbAh
PJYm+b488i4fDwfdSVdU4b2LfBbIQwTjCvXe95Ac+nvix/ZUhBq9ObR6rR3uhV29QQzSBKOxAbAx
3uxBm24wGGDyJGi8tLI27ADUMVQWDToaa1gfvUUhq/VK1V4ozhQHdlTRWmapRFzr8vd44qTRGp72
/OXv42U8Y4l/A2kXo1mrnto0NJ9GNI/OygT6Xia6bcUclshtob0fhdSTWSTe8+Q1BK+pMcaNTHzP
FZkxJVXxyASUqYhljTzMkYVxW3MABBZeMAhDzUzGrVbkEG0LUoYY61bp4/0Ojb/0y4A63UMTAa/8
44xU+KC11XrUZPZyGngaa+pblKJsFOvxT7v/rHapwI4M8TFPY+ProAMNSUfLfoaOp6xiLNUvigL+
b5y9WEAYDKq0QQXevYcRFKBdNMifxdD7AH9SJNLvbUN81z+Cgfg5cQ0wOSdxmJybeQYw12vWp9CL
/Y3HLXLtyaaKbrTXuc1e9pqDkODNXP2Mx5P1SQDvy6z2HpH715/7Vl/IScBks2sWWF/knMxz5oNa
9hhOQhq5IB70lDmZfxmQ9Fr1Q6PhX0Lz46C2ZnOIk/o65zmCF7LDNcZjFffKoUVbk8rQmOlHuyKd
VIPPB4/Vb6I89q6N7qD+H/AJRRN7QxnDl9y7Wq3h7PixoM/ioPqNSkznXeXkyq0pcgTRTfGV7qgU
5HhwenYhWf5uyzM/BoVr9wVaF7L9PiiNj9xNIOvLOZl6TCZXPY6uVm2zAqno2u2QehnM+sSWuz4B
o/tbuwu8+0AWX3TIMX+cqr8nBiBQVtPUl0utXw26ah7SXk2O8hD/PvuIDb333vvfDnEFRvBjWgBd
w6lNbjs27xDdpko8teSjC3Bf3DjRw39Gsrxn1Vb+7KMpvj/h5DOMCTLiyBXo/z5dAXuwixKcadFn
D69eOnXreKbMDH+481cQgcpDbKo32fsegy44Z255vjcRzGhAP+nz9t5O1Rzr6DBb+nkwgqFXx5s8
GCFJcSdOPk11Nd3cyicFZHXBnjqMc2rF/QsnqxGIeFmu5FSHMpAPMOt9mnyRQBGAlt/TZEzOLZPu
fZrbatO+4Ee98CbPIFWvOIsWIYv9valoxdUvoi2AXVwEeFvuqvTUgGJuaT4W4uDa37qSpKAc7wL5
23Z6qINtpE+OykvzCVaDe5ItddSBjgCeXMimnIVd788MUidJDnM/iBRXUDvQCVuUwt0ECinJzfQp
STeyT0YUvoOL/3d8UydpTZbn19i0H/ylbilDgGKL7myRf1Efq1Rlp9ai5StaMuRMTr5pMWhfFQNW
zEukIU+N17hnt0eGwYzRRUZFLFkYMgddelWMVmE47QaUWx5M55th5PkOo815k4uKhjZ9MUJNeeuS
4M9wFH7tslx5+xiNgj1pmfDrP0bL8Nh/hZ3h30ebCMquJwMuMZDeAyyS4hUez2NVeu6NCm/1EsAh
kGG7S/Sz4eoYh3Zl+drWo7OdXVAxodkVr0qGbN/9NbIvkM6onLQmHAyrNWOMcEFsGYNmvZgzq0/s
AosfVvqU4Tf1M9cAkJBfe6uihOR0OSQ3ZUJYpCaPu3d+z9Z+z7bLMf/hjk+Yv5hydqyn1RuC9ywa
Sye5ZRDadkPvvM8ONAiQuG4/adaQPvd+GIDk8MfPjla+snBWfyDpyjVnU7QYm3o1a7X33RqUL8oQ
eW/tmGXLQQUENOCuum7IXF00M1e2fal4h9YErYX0/7wNTaO9quyPVsj4p89obeET1izQc4q/oy+A
I3qM42akBCuRsLwgeWQeVdfs1gmOmW+oMh3dxgeNaMU/HP65Z0u1y21lUSFJp6mlFEFi1wiTeG+b
MYk/QB7IhCefQoFYSnHLugEb1m8433qtcxvEQZ6levmMHlRx/AhFPUiyuSmtjRxxfwUT5ROMFyfg
sQjZwaCCf2QH5iJWzmiMZYhP9EYYPOJW2p9hSbxFCMIDlmbb0jhV/BhWBhvSBJZ77Nj5wdTj/NnF
Umzjwehauf7YnwGHJysjQeBHot7cvnvyHXiUAs8Sh2739LuPGu+9T8LlZJ/GPNkqfs1DIQPcxxgV
Rws/7G3uk2wBnWC+2HNzkbucucRxtKzD7IqfSH0uzAwZko6cm4pAiG1Wzacy7xezIAgiUQ9+oSCt
GYszUK7vZzIme+U4lAn+j96PVyHrAb8onNr9BK8b2QztM1rsZJZ03BLMaNA+N8ZDFavtWxgq5t6f
+MtyVDV1rxYVZjbwen8JUpiCMk7ho1n6Sa2fwLvnzy0UqsHDWz1Na+3RG5DItbFhuqFqphx0M1fX
ZK/Lz0GpIdzh5fum6JW1m8Tz2sNYcCfLu5QR9kNNRrIf9eRa9RW6gqLSH4J/uw+TxWIxjDWs8TTb
dXrFJfB92OyF+Spxs6WqhIZAShbbAiu1//3s/x7nppp6NH0QVI1RbMkG/Pev1KgGhvPoCCFkRtlM
adCWNTLWgqpP6kLEUoiEC8xH07OELwRh1m/le9XD9qZgPveI/nl3c932m6u57cmoqCIaagMooo6/
ydqJrI+g9r0PkT28yhDqn4iSOem8kZWUxg060jahv80MDEyDsss3tihVSfSpPJOYVNg4/9EbZF5I
1g/RyAnldqwUwKh1NoDE+6mD/ulChca1SZ2CjCGeXrvU9IKzPBT+HJzJO6Ad7CEY8zsOYSDeaUb9
LDYjp3SoQUAU/I4VzT7OYqklD7JTnuEHEazwJxoR3wESmoZJ/WRqXCpSAsPervTyhnd7Cwukdr4p
cFR6xbe/9yio5vqjvJxweymUe/F0v7qRpV3ZIXWPRQ++Bjz/X5WOqeS70RuQZm9j/q5xN7GeQ7bW
fsqy9z9K476K8SR2feBbf0/4GJdzn8qnwjuVLuS2wVUanNYTe2v5/Qt+8canua71dWtUzjEouRMN
UWNQsdaVN9Bdxz6Psq8an5hfQrIJUXNf4ujGF0nWEsSZ7IhFx0dMnnE7zjbts1VhjQHWnHyjaavY
ntoondh2DcBVttMqH5eoMG8MF2DCAimM5lzH1v6exkRXqz37s7FP+gpeqCy0IHQAi43l9M6YsxoJ
Z8+4ycPg1911Nv+yYDm360bVPyGV7MKKL8z7AFUsxowCNJcWJQF35zZ2dwWV5qL6OZg9iA2cxcJd
GDaIU4oqspNTW1jIYCRA4SokqWWpQ7RMkVR+bDpd2+kGIPZJAEVlrPR6nmKRZm5kTB6AE99wZrRO
shWlRn8dHPQ/xKTCY690TyQkOJ9dsdIz163d9finsMqe5np6lyavov0H4lNFVrVe9Hky7ecmX9+b
Bjt2zGdx3kV7aWZP0Gp3iEOKLXYDiMx77sjwbMfOHpvFn2gILAGi3dg5T5HYDsotoq44+sE1pmsu
UyQy5lmIAIK5v/aw2q6VrmJ9piVowSxHB7t3WWcXF9MvuLCyJQ/yWoo4QoPsveRF/T32z1gEnlBu
Xe9/0++b+ZL4R7lH/fjPfoXlPzGOCp6yqHKg+QSiRrvJjEqMc6Ixhvf8yd8iZNubdVSITLjAENg2
ygNKl5n3Zpal7RH0x1G+XfknceSBYxH6e/lfzEp+u4MHMh1/EvERdRo0gJBU1S6Xex7PN8nHtw7V
OZHsk3kTOabFqHYnmyjN4y/V4x/qN2lxlgen7N/PxnhOVq7RA7YTvR8dsonQIDxMgMaqR7pLDFBh
OW/ebxxN6H3+xyx0VLJ146rxv76cfHVP/G21w8uEpObxY/7UVQCTbOuYaE4B7h9ToZOm6Isp1tRD
OmXJaVZQxwJFS4fl6CaV+CREZ9FA+YY/q+9g8/VkxTOwilGWeysJIieV7N7YgTu7PtAasggs02Qs
GaFve63JWEJ3/HkALGaionAexbpNdniz2aF7quk730Zt0CL1u+r0tj+2Y8LOnNJsufhoj47eH51K
YSNv6+mXSHeGzb0pxzRiojzLq6yEKFTy0xgTA7XgYdaOHwcFV9LEdqZdHk2s8lXTfe8FOh0HaBN5
PRivCeVLARySB73weWAAgkVTsiRZIYN5PrWnivTWPSYRRqg0+Je0KeC+1DGyT7xAF5j2Xq2ap0RU
oOQhNj1raVYw6VRucfeY7NBb6met9zMFWWcsQtyc1m6mqKusG9vHDM061Rjtay/q77NRqAc1n3HL
FZ0y5mFOvaxczHVls5rUN6T7hZPG7HXDHUmqB/7a8iHZWIaan4oYwQKZOetClI54qM/n3MDjMHDL
UzgMFdkrBUSxYU3gGSa2xrZjbeUjPghnd1fNyastCSV3+smvGH6vPH6qod74VJgOPWTMOxHEQJvt
rPvAp+40EbJcZ9mLvY/xQv75z95OND/myl6kip6sdsINEJCfHkSCMgm9XC7j1EkkqYLpcVQo5QZR
/D2eXGVZ98N47P3KWQ2GWe+NoKbmAFwZf+L6pcUJ/sx2SaXkEyf4wqDjx2p07xWB8kNtfIim0fi5
E5BZV3eMq+3ChAgav92pcTvfrBxwgKGG6hcxyR/6o6ZRKZb5UlzN5/MYKmvZmkVaYhSH0E2/jT6C
Sa7MQASxWKpns7eMjXK4JLiTRmVgPVMifOeoDNRBLKuN13IBMupKt0D0rrhgh3wfJt99MMTBHju4
/ximlCOC04AqVR9pSmd8kA+sGKeN4xT532VLHjCpndZdifC2fATKWI3u/QI+b3aQTdnBD5sKW7Pz
YapjzCnSKHGYv2Jwqh9CmUHJ0FgCPkXi+b07MpRTYSL6Jy6AWU/eylccdyWf97DgriAY3KPBDeH+
hM892EUuqdKNHCEf/YUZhUgpsGr9iA3czy41+o4yJA9665ZII2rCorPWknnbo1ZycSyYXXXag0iJ
gUwlU+9t08r9IR8eHc4/dZex3ZCLhzYe703ZKfFm0D7r5WCyV3mo4RVCb1jwVXIfvHmw95PN4w4c
Yv/qFs1RAob+bURpDj0GMIjMi3q9HNE0QkHUarl+YvUTxYp7KjR1L1soLZs3+c7zOd41uB+dP94l
UrnJ0usAaVZqS/UcXky4tRyf0qKYlvDs25O1gDqstN+GIa9fMFwcN3DMKWF0TX2l1gogT/cyklHT
AmbW+H1qXL5YdgvDSTd9eCiuveNqjg9YYwP2FUNyllZq7v0lX3rQ9emmNy5UAsPG5yaJ3jKcrA9x
Y7eHOkDoyq6CZuNo5MpAmfTPfdiPxwxf3UUVz/1znXXh4xyoOH5hCbT00/bUaHh3NlbiQctXp5WN
OcsiiM30oYbYdsBAKdrkyLdDtGx3srYTJtn7iFaMaP67EUmXVSgYdH+8hjeX7VoFybbMIBps0RFO
kcl1x1uKGxV0Kb++KvHnbsIYfp1MMGP9MDZ3uQ3HhV2M36wwF9hkejGtAcAYrwo6oUscSKKT7qXm
q0nRKJuK7mXKtflKnuwvOaoISm9rGR2TeBu8velYIXVhs6ZQ+K5byE/g+HWKglA7BWhmbPpIkNOT
qrioeJSvuqBE8EU0y04FLyjOIkB4l1Sz0JWusDL66KjFEItE2Mp3vGzlDdCD8TDZO9bgAdAGxAHb
OQ9A1CrZ7R6cUJ6Pjdx8MbSu36OLUaxMJyhfhxycSzHhYxHmXfmqxoDVtMhQL7I3tOBtzsOnmNXj
tTftt86N5guqB8pCrfCCtPE2+Yp13cG0Mlw6s+Hz5KXpz0ab35TCsd5wy+lYiJrtY8iWaAPmNTy7
uWbv3RzL2KgfBjgeRrrCafAUV163uSML9DTnFiraoRWTs86D5j/bthejt+E2bGN8G0vUSdeZL6pz
bQryQ28tNoUtruOLqdKDFbxZoTzm+qc5mv1TOVoOgGLdWCu61y8n1f3iduy+Fmi+OdfaqpMVboj1
mmtppeugCU+aBUFM9spDliFvkMctOnJMSFMboWvfnRF69mMER2Irjc+GU60rsjlX9IysqzwbhjrZ
sgN2hX7ce8wr9f7ADuv7FFlLXSutF7Ig3XmesTioS298w9RHW5m9pe5N8cTzEAhE0+vpl7kyZdsx
7KDAG7GOcLof3GS919IidRVPpbeR1d16BNCdKfFPWRvuw/ErBSrnrImDPFNb9c3PvHYnW0NldTP+
SK1zZmcf7tTG+1YCEZoREqmmDTpcbFu9ZkB9ngsdZUPDT8tpWA5yhnfiNgIVef4IpWrWrMOiqFlw
/hoLr3XlYs5xKXLf4fmKCt0Y2tnnfMpwJ0BW/Vgng/2pHJHKTJrsswKhajcPKPaYuu+Lag5gnaCE
HevrxpPpa58n09I/jfn84jS6/R3jniO/pOBzkvj6KgGGcca00jnOfq5Tu0Aw693ju7ErfA/48p1M
vX4/jGGxmovWOPwj/tEclZCxnpesg86APPt7fjBNoNWhtQxbaMlUyXUzgtRdPLNcfM+CdO4QDzy8
8vCeFTGAKp989XmyEAhz4jVCWv2+8SbnbJmFc3bSnis/Oyr28VFSYKn0O/gxCIbD1RfzNvhPYSZW
dcNZAkpwa0Fyq34FIxBdEhTYkf7xjNdSheSl9U6/kU05KdSaemn1o7uUOym5N4qKyxg63e1j8/Qr
IrtluJ/ImSM68LeInDXyKW/IAHZ7HLmfUp4PT2nNh1CYqKgILO4XuzIw3Rv/jDfi+f738TNuYKu0
9+5xPGTtON/qid9slL5lK5SXMAdQR2MfnX6cQuaA+sJXZAP9DIFeu3/pIK8cfFTKVvKvaK2/H5x5
eEHTsvojLsaHlEQEFLo55zUZAsM3HyzHDZ9Kc9rLp0GLP9Fh6hzQoZTqX1Gc7tm7si3BoSF5eAdH
lfI7oFnpCnk/MNMKFlvAdBtqSQOI2DtgrxPsGXmw09wC6Z5hC+eXjr+vkEtYOVk2bD2hiTCH4bSf
agssZ+JAjyrd9CFR0nUZ64IfpVXUplgmybEqqs56XR4wyQUYnBUBfz25H8WDqKSKsPB8Jd6oOibw
Q1TrFxRGEWXUYrLilgFoROmGHXTbcYkcnvWUWu346Lv8JGngjO0dElX/K3fM4Bx1RbOc8GReyeZE
fZcvOEX9s2xnXYrJIyBEViNDaR0qKkd7ajCvzogB7FxU8dYWYLZcgduies5KtuShUPRvpBfxGBcg
jq6v4gn1HACcdQqRFIX+r3/EJLxTAj1tI4V1appf5VgkQp5C064XbpntW4xoP49Q2lag19xz0/X9
sdBQ149yNfvkm+pbmJAspDpFOSM86UrzqhlK81iNdfsIMOlnEcTpUYYKL82u7ZhvZjFAhmzLVzcx
nhqrPOwMJOyGZh2MJRaqgwWHG5UDdyEhqvFk73uVbOc9ZuTfFcTDtVpzHtiDOPsqcjosRprhVU/L
o4SaAwbrFraoRCg9qa9vdxROwwZWWCUcw1DXHydsQx7dXBcAXuBjCF7uazSyQPDSjMYuWmmpGx3k
N1ZMsnC5WGCiwnJYpJ/lAahScWTDdIoFlS8YQrJuJMf4L8LwhBZPdu1k6m/As92WGnZcGfnudcef
loanjNuPS2aVI6Bgd77JEAo/wSFIkDacmrgiDwy2JleMGKyyVa0HDM8+K8382VOM9iGsNZ2kH951
Mo5OYr8a/bA9tLGdvzX92RnK6rPjPve6R7IkTaa3FB9v3Cjr+gwf139BCuset5LK3FOsQJQhdlZj
odYXvxv7E15PFnZh3HBSHzDTqM2P/xKXd40AyQrUsryrEhUOmzZEMWjcUQuxpnmbeYpJukmgg8Q3
5CWaS32t1js5Uvf8YOfjIXfAHVcZg+pF7p2Fd+JEQ+6c6UH4snrJuF4XTQOjIjLrtvmgBa56CviF
FdvBmMiVsqC8NVWVClnd7EeN50MWmD9VZXix+cq9jaivoD+ppzcv7EnVGqaxxywgvgxpHK2HNFOu
Y444lYVOxpnqaXMqh+qFTSLqrIoZ+qu5qa1130bkJMRBI8tgJ7F9zvKufaxcP9zdja1hjWtbM3Mf
4FqoV13wJOLUfoA/oUL9gUQh+mQLtJr3OGvzOhiyTY3H+ZfJUeIV0rLqRUty+5DXervRzTB/gXD0
ffAz+7sYOphNtizCxK6+BU6Y7HuyY5dCiz9ZVRncW16SUpMYRYdVh598SoJ7X0lQVgbJiwdI8r02
zNdaPFGpdyDi24pT2R7AGU6ByjXmofoRlmfqqFYrPQvjVYFyzeaOIbrz7Jyk/tSbAHYjj0WT/CCd
dvqz+dEry4aGR+G2H4OTnie8Xb458rskvyjIdRsrsLRoCP29I9fLS+8F9fEj3uRufRSv4U11gcdL
AUGra7x625D0clLYH2NnGWckXLHi68Xp2DjZLpgUasjK7B8QgsiXeeyU667u6RVDom0cOaByAnR0
O7PTXz2dPY5W+D9UFCm6vpi+pdS7l2HVx48QBtEfz4zk4HSWufO53y7CvkF7Uvx4oxDLQqAS6ilt
3PAFc6etjGejTa1MQWlKNhHzOsR5Uj/jTpCe5fTaCT7d9QC8MjjjHPBF01pkHQVUVe/Ce0tCPUWf
XSItLPtEawo9iCDlsiW5gGWNGxRHeUgDysnyrO8AK7AXiECs0ott53sHOQEMGGX7fvqPftnEfVNf
GEZZ7GIsEW1WwGF9GuMhQ/kPJbwsK8tzM+ZsqWp80CrLes7KpHkonRl5cVgWUxWoB5u03NLA4fDV
R0543eIPsZWTup96t8IY8SjxybHuWTcs7o6t36NkQf3g9rsv8Av73uIV2OZo4WUo4ZS2uKse0F43
yF1oBxDbFiK5Y/AYZ9klFWGEzue94QND9rq5AVeDEoSplYsIobUnCXxGo+rekv/EHL/33f8l+hSE
VRtkCy/+bI232M56HiLhZ8VMppsM3eNJt23Yf55D6oL3OJeE75BfkW1CZ+R8rxqFQ37Qen+XY6H7
Zs1JusbLrjh5qK6ekcEvVybl8q8W1u1UQEEltDDnPIN3xL7I3fGM1baGpWBNkbnouJl69N11lR0L
Mn9/Xz21juGtWf/5hxZXJ5S6hCBmld/ktljvEXwyzLZkcy52zZjPZMKdrDah0BV4oCNeMsI6F2sS
eYgw9SlHHQaplVsnI0YNW1Pji7w1UoaMT2oxvcpbowwVqgZ5ipzv/Q6q2XF1HrrmVMf6jvSe8bmd
o47UWRNc3MKrj8zG4Qcm5KcgAOshti+/h1YAbpFxj96HNj7QwdFIwk+I3X8M9frKOc1G8kMuujBq
ZPslFmZwMi5w9p3dx2LsvkKzNSgqUwIfX0/yWywOpfJcYX95lQ3JXKkdA0vaySsA9ooBuXZRlNbd
waypTx8HfD0RjXZxBPkjFho95hmD0h/QZPoyDXwJwrDrn9ADiJ9cku+Z3YOqCPsnsQZYpnPkbmXT
S9TxlE5YdolOOacpmk9TPMVnOcnL/HbL7w62DeaxWNrM6pqUeXBuZ2gwZFQwVxV15lZus+QpecTw
dPebnrxpgduc/r1fB2KdZ8YVaoS94T6UJjRY14vG3aya6kOaslQzhxxplBqMOy5Hz/CFgr/+doK5
SCgjbGHuJ25ZOa9Wmm3LzsuQXEysh8RtAfBFDQ9evw2/1dCBuxZHBwuQg8Wy56BbiL125vhD9suJ
NqJdS+wX0yvCwXuHtemjEwzdkyakXOUtZeaRXGJTs1CEZkk3DxbwYxQPZG+RIreKJQ73lDGKXgqV
KmYO9gkuH6IQ4bbuG4Mlaet91sN7WEUWdqsm6XuY0bPi59gRagPabC8Yhhkv7Ea6ZxrChffeiEyU
PWn0sS57JAH+VyPwa6Qy8U56uFPBrK4AJWdDz6kmUi4pqg0J+6eLo3N3BLEH3Bftz2e3aX8i2Dx9
tTSf7ND42mDutIv7CJT1RLPjgZiQwH+ehL913oXFWRNlB9lEQro4W3MLWaBG7Ez2smvWN12cZCvT
wklq0NXu6Ki295TFyk1LnPGLo8ZQGRzUDKK6u8fltfqXuBwvX6fwvqkzYCCIv4539Px23NmmNj4M
0IPufMTUS/Ctr6xyUws2LirWE4ln9qTixiJvNrkYkdtTiX4ksdCpnhGfzh8ME1WTxoiaM2u++Nl2
0T0WMiPYvZibpkvbbTODmglta+Oy8oLU0nenOKsR1OvtBtkjkeMudO0CWC58wo+UxJOPVphshoL8
OzXKKqhxqZGhSIwIFEZE4wiTcm6C9VzZyW2ym3yf+GTgPwFKSHZhityMoWKdcIeUFsgPUjmhfceQ
ynaUwezGwi/Jl92MXDTcchdYI0TeoFQQXcVybpG6LhhFC88lzA6eZGfmlchrirGxGGtpeFPcx4qm
HOK2/zoeT8FkEYVFsquFjlLvGAiz582MoGyGABVWut72DqgukgFbF5EplOlCLVJOc5pPJyNbyC11
rnrprqTctozEDttonfxqYWkK4cJplk4+449SpTc51ooxeMhhL+9sRHaPFL0/j27KbU9Spnq1eo6r
zgBu94toJc8+SFV912hL5KXrdZqxLT6jJ2XedAQEuM2tArIDKIxp9YOLhMmlT52VbMm44kf/DHki
JCbWUK23tVHD/Rer3LHGHcPLTGMdRR75vN/rXHnG7yg/+p4J+/0/178Y0u/1ZLapPDYRImdc2XYK
eHtzM25mVE2mhQzeD0LFKsq95t790TGNiG0t+P4bJzM1v/kZpXhZkpGCAffKTYS9ouxQ9QECyEfQ
8aNhd8d9SNiCJyq6MuiRSw9/oBelvRYuIPmPs6JoX1PceK5ojZjbwYJK0Rpd9twatXaJi+gmP1n5
CY5OuVHbwbp/ngqgUoxZp3I/JGNwm0I8ToZp+h6qSrrLm9zxtz4Zz+obYMgJxgYVwpDXwlOdsrdM
NHwcZLpCNuWQhhroMndAda5ksMpmdekie3bfp0yhwiogMjbuOATaIpstLPLEBgaPmHvHfScjY665
aGwjPvsVOsVuXikb00b1Ds1XZLYdZ/wLjBeoSLj2mgWsNqjsTwjbBOsxbeL9EKrGWu7r73Cz1A3O
QHxXQ1UCuElFU1Fq+Azs/FMoAK6bCV3bCMqFONTJ9DPBoHr3EVLBguFIG8Z7uJZvMp5nGswCuxai
9gmK1IP4I2o4Iy+K+JSNESuFFt2KliUovg1wmOyoR/0bSFES/k2GfB5idG/4PDYPEUrpMFYl0VBv
sJHTlN49IrCZUN0vKEb5yACP5Bh+4CKeFaP/A4GtZKEObvIyID++1gujOakakNTG9OZFL2DWmjGh
hOHa8R0Oh5hUc57j+lOInmKNs+HMNhcJEBiz4yLtSnuTPyG/H75OZtFdseX9ZprYFQ91mO5R2uhX
stkCM1rlQenuZNPxle+OO0VX2cqfZs/CCVHypuYeDanWRuonM3Ss1xwkluaiMNC2u0nRpWZ2zKdK
SC1lWh8dZIxyJnfTUN98UA8Scn3ZClKewa07epZkho9eRffrtZFXNVyworlokc3yg/teKYhO/xJK
g3o3mB46MFkTPHETiZcUNqYvqPedpyZs4LwOIc7fWf1jNsafKSDJ13IoCniuSoTyXOtskVhtD0bi
mRi4YdWml0q2sYf6B1vQ7tgKZIc86wQupJHgkIzkbGLVX/8RlyOUgBowWj0Mlm05ZgYcjwoVvEsB
+Cgk9kOesvz8Wzv3J4xQ2K/8MeZ+qndr1BiCsylE9WxxgKOuc3ss3fv9THbIG5jslc3AC/Q1vhXv
Qz46Ggv9Ec28BtVUrH1u9SvXM4NyHUckipwSmIegT3Mneu9FVze/KTMHecawzkqrq2zcWdVpdAP+
eklBrzwkvaJuBtfKT8o8TIdQbbkH+Rg2dG2hryhD9y99P3SLmfXZt5Z7/p2m5FvawrDzEhHe8S8X
97vXeqjMZVe7eBmQosRxorKXIbCHb0qoLtOBlGgNvHLjR72/1wvdfGRjzr5ejIAZ9Rca/sMTdrLd
3vNndKr1znjrcKuWA6YY9ioOIuUFaT397Njc24C0KydXAJkUAYr6OHTt566ZstNHRJ79MRS22ApX
tHH5ESN1tnKoXt6iuik3nQeixrLz+anHefLmoSUad2UDFrCxekRQNfwFVGfCKVkJ9zqLHEDxNItQ
nZ+M/pOmD/WjjJhiVzLy8N3KJks47nWz9Y1tYFst/RY9UaVPL7KzdliktVlwBMuMtSZZuEsUt38e
kH7BRjFQTzI+a9F0kcPieeh2uNR//xgv43IEtj6stubEZLml5ocCjNfCLtgnurrXXTt+vqshM/tX
tLfBSgXWzzRZWoqa/0Q0/Scy7PMnzzPRVoSMeyn6Mdv7sdqv77m5mURq7q8S4bflDZV77EIAx7Hn
TW+AB5C2xz/0GHfR9IYvbiZGTc78a5QIm2Rt/j5KiSrlz9f6PWruUR6Xr/XrL9Z4LfsZPEplWrkZ
Kr/zGJuPXRHHW6SdsWHBoTtf9rDZ8aydz1Hfm4+9M2H9ptlo/QJ5us9QrGheGKOu7wMxBN/0/vI/
rJ3XcuO6loafiFXM4VZZlmRbzu4bVkfmnPn08xFym27v3nPOVM0NiwAWIHfbIoG1/qC09ZVY7jIr
q7AaaoZuI5pigA+FVZdsLqTsPgOck7fY+4jdrriE5KAmxfrsIJqRDo0AqRusBcUOOJ6Gfdd/Gya7
BFFzWsEesOUJ1eI8rxK+h1lTmFhFjMaa7d3rFWTmv61Ehdwhf+Ns5s2C2BwAnD6YZm3s53rGvLEQ
fdipHPJUJU/xrmpRhFJ31SPto4YZr1dxyo8U7XZsTXn31qIeQ8EOj4T3ARvUY0+mmRfPe1yJMxrV
GxxkEZfnZI/+bnQQF13yUch9b+bvd80rHppYYk0dn4JE3xw5z/4U50ltdEA2+TVJyGaKH7hr059a
iNh5PKUyRNd8mRMaU9pDjtv0MulTAuSy0ETWd6whXYHj8g/i4sk2mAsv2zeB6h+S3MOHSvWy4DIq
QvAfoVOMz/MunaI9h0tFA8l3bk+6NomFv6mW4x8WBdbZLA0LCfb0SdYzE+R7bZ1F/+Ciss4G9NII
+CKEtnFVTTgxxB29dI88N3r+U3w4XeRKI5FWB1TaBlAkS8+TUlRf+Ji2kNqdm0uTTxCQjcnpQa0O
VlrjiGOzZTvIklQdxJ24aNNwYkYeDjWSgzkKIaLv8zzRhsJC0atbuVGV39SRVgCLCZPvJagJnLnV
Lx2As/UYJjZkDwrIDvWpfaapi0J2wnM3HUJRG+g3PN8Q3oUxhVgPOhkGANXL90ifRqGU4PssTqfT
jGk+nlybtzOI1H1FkiF6dqM237eT74uQ85F7aWV5fbIoqBdtjKgF+zpdKH5ER3fQ/9Ecy8TaqUN8
NYcptrEegghPvx6zuLzENDCkXHmyp52rIfarnY2iBXsMbTE5s0zZELbeEc6bsNRJgISuyoazWIsE
iBihMY/8Dvs9B3YjeZwo1agBthMBtu4XnsC7FAOE2C5A3n1mm/fvMYJ8Lojpppq+zROAajGAskqE
BUt175KmfDA960UdyuS7M2Qo6RfVQ9JSCwKe5myzKvMWRgb+kYpNcAXiEY+9erCfMZ7llQmyLUXy
Y2GbRnf+zxGNkTxWZVjjG9pUEwgQ+v4ke9RD/2pbYDe24nOse+9DjVg6ilhsTCjYTXHy1JfKg8JB
vYpWvEr8Tark3tGX+uzIOcFat1EpPWga7B+1892fBhbpivZT6220SpVCfoinOYM/ekekhrKj2+nW
2sX96kFHke8ypzl+miM+x+kw8wzt4EnhFXUCDKyskScBaSjV2kBynTpJN9VJVD36SeqTQ+XUspVW
HVakJdLjkPHreg8Tq4gQ0ae73bUG3d6x252iNOaPSDVeM9SNHuVY8TdVIReHRut8PBfAxFDm1l+n
0CIdx4UbJ79Alvn3LSi7ndFl/fKi8zb1WabEopl5PUcEft0vRVPov9mFfyUiPKutt8jiDmv2LPiA
KIgL8Wwv78PS+Joqtv8tbwucNXolP2N93B085DBXIh0ZKLcUZIwvYaW9BmGrk0dXhp3sIrMTTK9/
XOhywFauec2vPHxIHfKnUljtPdnSV37h8E20Rr6EdRHhK4ZQf6VYxYcBC05FtRAxl8ugP9Vs+JFG
VhkQKPfG64F21I3BEhPOPVIpQYyBhMwyUHfRP3nsLUc7Nw6+ot9XmhvcddAwb6id4LeD+cJr52Ox
VLhDsxdNM391VdKJXpGWhzpG/ZNnof/qd6R9bdQ3TkFoaw84G21FP7J/xraKnGwjZk8fYoNhWyBz
b+7KrHUPyqAZAApH3T2IdjGEkL0aNcGVgGHRJy56XkxYhL5fdPzo6yF3m/sq7TDS6DH/E011VFt2
t/j8eJF03TdFe69keYJrIP5HYhCHJ+m2MMxlSJ4a67xW9XCAk7K9qzec+/Si5690xM/Qaq07qeii
PUQaf+sXUfVklhzYirR6bG21u6p4xJaTYGQ+XWzTDa54pMQLs7DNsxhIZQnUv4NgiGiKAX+SgkRG
x9/OcYmt/IiyxrpyJzFJ0Y9Q9lKvQ/lGtNCXU6+7MNt0UpNtWosEBiZgP+ogSr7jFvHku1n6qLeF
sq1Nnk1hOLr3pZb9LaDok2aXtmRxFSvaxDpuvtA+fwauC/jVAciqty4aCLH2LehgNTReoD52Fe65
XsJfRcg7eZvXqYrGSh8e0cVHD03rqvMIrR7Moao+I0bzAz2I7jqfam3iie+3zVoLneai82oMHXIV
XXMO+8kKIbjqWzUDKR/bz61p7sU/Cv4RKYQYyek2xRWG/Wl6lCewiA1tLZN97Va00sJw9nZg4m4w
DYKwqe9QxOiXfe7L27kvBDfxaZahqdVCTBBhRm/i5+SZ47/OalOKZHC0/5tZ5dAceDK5R/FI6TJn
3BgOXKn5CYNtGd8uiz/FqXaWSqG88ck9XSJEWE9ENibeuVLWHSndZ6PlkObL3VNLLfDo2+Ce20mO
a4xlypNaHGFMynNFI0yL/f5DmOgXYU2Cyga19+GlAO0swjwlelutf1/NmlYTzSksh0uwGIGJn1yd
jEgsasW8np5Nym6b3kKNDOwlZyXJn9yUbe9GwY/i0VXjpehnv1AdBhQXl5HPMaiuB2WlDnm2F6M9
/5giTts7c+j1s+n2IJlYTA0pkiOS661FMx9BM0h26R5E02t/YT1cADviB3I9Y5WrlrkoQ1SwRy8J
X5CjQzFDL58GlOmuEUKvEWosgpeyR2Q4pTC/RZQjeFHt6FWR9PbWSm1KbHm0F921Ugz7pMeVR0wq
vB6+ae72BzH659pymKEHPn1mlRgf18Yr4bWx6vY2qrPub2ur00/QjhOX9X3tJn2RO/KSmnYcLQ1F
4ekiy/XbnZbzfLE0SajBvQ2gYpvgqJa47irWImQVp+hLp5hNar3aB01zTuouxSX4fTHxATC+AF36
+rHTC2OHju5TgLwqeqpSTCUWoapLs3CwKYumkbTO052U5d/SPvOvE4RL5IWIMRzDPqlHQPwETWOi
9xKgKfYrNmloYUxLiItYTNzpoxmvyGelxG7SSRLLt9lQtZZ/tvROOWOtck82Ar0qvwq2To4xlkD4
UrH8FCUmiygZ8wFkaS0dcJ8F1aQof6SdEX6dbvLfNzppF9Ejbka/+SFulN83U/D/KeY/fYRYEMDx
if/xftJGqddSlw87thb9S5b2iCrWAfZQU21PCfKF6BdhroZchMlu7oX30s534/ABvOE/wpxpNREm
t82HsKKVkCeYOEPzau8fOgyYCPR/rmY7cr0WH2qMeBPkk1G1H+A9Fw1QWUSdUDQNvZaOoooY8wS6
jKqtqT7Oo/LUHCTz/3Wu+DHEB4mVwSRIx/lz5x9y/lwx2r3/GBwC2y3sUmsZGXaGG49zMsJOv5El
U78Rd2GF/40b6ewLpwFtuoi7wlHlRTrW/VYEq20TWIuqLFaxWVanOo1wHH5f9NL8tOCl08ti/WZe
rNAsN1r/2zpihb/9cB8+IM7Htx/sQycsr5Vs+dVpnvz+w10+8tM/dI4T69kQEbf8NfFvFD/DX9bz
NdBCniZ9/h9MXTNZa81KWBK0fvTc5KGMFSXChhKlJzZFbKxEE/4jOJykxI20m4QO89o95wFFpUkT
UURkqv9hOhau/5huF+nH6ZWZLcVi79P9VhkXeVjJJ68h9UuWy/xhxd+ScQi+U2zmZI4w+C364eU+
wJRzm7ttdO9Rul+YE7Ik0r7OoZFZvYX2lGUuoYNS/Iy6bqlbQfyoZbq+jkdIPfjr2gcAngCGTb99
GKdMZVkO3U8eATVP/p8Z6lz0JMm2Zu+0MMoW9qOWt0jPdLq7ytBXxTDB73VMe++ryvRwkvAMnJUk
lWJzi+lOgx7uQZMMQOqireE5AZ/GfhsWfZ8DxRzX1vJlYgHvpG7enSK3hLziOd9S5Ff4NC6iv8M3
eyCz9TbaiKaIEcOmZmHo2ErjOqNWY066efp0sYN0mKw+uyt2mMa9i6wb6Efc1cUo8pzxHfUOOOq/
kKgMH6CB1w+l9CRO/6KRS08iL5AhHPznSDR8CPs8RyAr+Ar8c47Yjeq6Vj3I1bNY2kw9e+NIFqYF
w9P/ZeJff6a609Sl3+PSKstNthTvI0wmpCVWDPqVeGshk8ourX0GY5gcHXvgr3Siq/i5/jFKUU4w
p9tnzjlvUfJYfovrMQXYKAdIhPbK3pFd4z7s3BdKdf63RgZRN2qdfasGyCAMIzKK9iQFGWY/e9nO
vvTTRLi3yr6qBn47vv0ixkEEfZwYegU6RtOKbfpLTOyAP28C7akajfaqilyM6hGfAn+kQJ0zeEn2
7pP4S5YC50eNp9ATBZZirdpddOJoFR+av8wp+idhJfI+p53m1H4anfoiSw5WrY0bNdtVuqRuWrks
DlpgYxmVtPrGVBPU9Uu+a37HLiuWEeOBfuQtnHKR55k7/T1haDnWL4ba68tWbpKzNobRdozwuNYS
lGG+AeJG9l0enfWoT+affR/dVFavoAzZhd9zfS8AdFIQh8sg7IdbzgbOvkG1d5Ng3vVo5s6LiFAM
9SbTAN/mzddSkBHHHLe9qtWug4nVKOFZd5v52cArg5eoaF4GMBPd6LHiLoNE4/RlyhpYiEQ6X1YJ
w+fexLAdbAmkqCoz90XryTuKRMO14ejx2rbC6qEa8CjyAVR+RSzqlJXTAS7inK/r8q88G56sNgpf
h0EplzH8iztP4zdZJzauMU1bbhQZLOVi/iJb2TcjSOtjjrDdXmarsEgV5Ya/geIoZM8qoeUwaDd6
OOKsPrVE/0BX5NwMsG+o6Z0EmlmXm1/N1BJo5rHpf4mx91YcexocMWiqQm9Ymajg4i4Mm22g2ONB
CBSbxbt6saTnG6sJJdxTiW1tRVkituMdOigBzs7WzezWi6Jhmakt6d2Bouufd5k+IP/kRQ1WwtPd
n6PsLenjkPo2+mdcJlc83Wz8dKdZn2N9ZoVi/p9rfv7Ef4vzcrbftvSAl3J77hJ4pxMenD/bZm7J
odmcy9Ha1WbRbgDtw7BrdPmODQOCimSBEaqmaRpJc9NnMTZYtPIiUu7cYmzXAXv5ywQxgPvetpLR
ZBatrvAQUpPJpZbTBNTTkq2GvO46pwqGIuZX8pnOOou0du8nfv6ojsYJClf11bAjzAWQNjuZsFtv
MfvC3WAaiBMe7EPPj5yiEHjMTT26rCRZ+R6GQfUUBrmxqwu93VSxpX3R9VVdgMXUU7nY9ibZYuig
j53lotIRFz8E7yL1FWubJca4Fjwis/L86YAZHwVJY5pUnbIu86m/IjI2ste73MF2g4Af0teLPg80
84fRyKqorNkK2Ei1X8ulXYHWghOR5P1+HF0TcwjgCNDZkUWq3OIei7snLEZ/pmZkflc86VQUFW+T
Qufr3GpAS4bGvgljh+2LJ2MoFh56LQfA45rOEnPR8toYPfggpNXWjakVr7nub9MktL6PqkR6y8rH
O2tEe5qTmrINlbJ4wBP+pzGG7q3lJ9EST3HsP1TjW+WV3cJySvvB9dR43RVVfq3KXrxXbcnbd2bf
cDTGr8ZI1eDRyDV8ifkv+Q6aHe/XDmDCtFIVp+Ob9n+A/8oSz6JoqWqtSfas968zf0AEVe/NrwZn
b5vH8xNgh2ZnjD2Oml5lvfgUC/Wdk5wE5Lnrc+3BMU8CGy0aJv58U6Z/lGx1GvkQlpwEVrt/G/lj
jgq5F3oiT9+oR8EnN5o1BS71lUrCSrB6urLwlwV+sOCS/lPEGGTpAWJG6dcomy0wG8YnJr2tSg/f
1Y7/E0VWNjZLvwzwbDZRB9tNSfUaCGrSXyLiojvIhZ8/F5mibsj9NewSe+VO0qT4LSIzz3Wa24/Y
2DfbqCbbq5S6e2976ffLhzTja+2P3YOCgNquAly6RePeWhoTVRWE5m2iWf6dZ8XVuda6B6rs+Yus
IDxHdoQ399RUoIQuujRyrhMYOA8liWnRn6mFte8kpYamZOQviGBQuGOTeBSjzkuGyOJLowDpKeQy
XPq2k700BgbxhVr3ezEHfuFG7aTigUNofiPZFF/xSU8eM6XXYehmiJ+feWOvM7xQMdPlblQ77vzU
/NAXRpV5inPkBEUFUVQVMVLPV0k2aMvYKRpva5IdODbNgwKB7VioI3nENHlo+hz609Q194s7DWYu
sj/vI+LOljBDb6A2rj4NxHLWoYuPT3sVef1BXNIi7w8olL81RZ9oioGgTJaFotr7uX+e9alvHpiX
M2z4sgvwvjb6IOjAi5hP85w4cvB98YaVHOcd1o1++EjaOOVkFSHisKgN79Ie+v5HDb/3pcRrrcDP
8ksWJ/JNrp9DqVdutVzT9ykSohfc3NgkOFRFCc5uk0FD506vc3GdRkzwbUdR924E/28uer+PzvXx
z7V05/aN52u4Wrwnk6RdDAkwOcVCqbbl1dzXQChD90D6KvwIkjogNVkpG6eXIjajoX6ZCXks4gla
1fuxRe7ZJfe7KdB6uQ4GP7ueTIq3lN4KfqsqPsqKVUKhfe8UMaKvsge4SSI81NG3QZwA6J8PBRw0
SwxeO/Bu3KrxX2yrC9dynRjHvmm6Y9lF+boAPfZsuMatIAtABr/p0fq+hNZRh5GKT0bcgir8l9BS
kcwl52Go1JP6cKh2ODT5hrG0wrpdC6lu0SdGO/JhZA4YuHjTzG0RE2fhuKzaIVoLwJTASnXg8JZj
B7JZwKTEwAe4qKFWaI55hYGmFpDSD5cJQiqa8wqiKVYVa3XWgAiMr630PG62aQ/EV7HN9A5aV3oX
wd/Ggk8yeeUk2Z0dteldOX7jpOncikbROZBPEzxERFNMUkEkwEzw7XWXN1K0BPJwbyZadxSjARDa
a+iRG8tQMT+YPzWGTbAuWrQHZniv8FFIzAG9YCebsJOOjuuW+dtDQQRWyIomidtcGRXq4hzXEPFB
BPMdmFfma9EjUHri8kePCPw9SyCYy9b4jklKvK89zVw4aaxshDBzg3nPRbvZ8Cp9iy5XvhADF6Hm
S0xzMuQuuoSJHnHRQR0vqIeJ91gPdHgZDUq1n5tOWVd78f7Tu/FtdG4GU3CVysbeUqfdnVsuOIX1
PwGffYu1OnoJEktZDmOinx2l7jd6SnbBLe36SnWrAKJvWqJoZurY4jX5I66V3WIc+uzbUGKcqsAa
X+RliQpMEK0v7IIWLIVVtQ/xmDdrtUmQm6m8Fh4BhQ5UHqiLTaMKDMnbRiqvYhP1xGVMsr1xq+Ey
VSm8jmIrxN7E95NbVYItVaQFWtsmUOchw6W0TN0dgKhxKZrAEDkgGMqraDXYwd/XNkkRIr1IUR4y
rSWFLKs3l+iIKnfqtsNVMA1CZyvWZdWjrEWlQahtGCn4vNyqyyvRxK/jrOE6dcb6KXkMrZHXExId
8O/GE25z5aLvRoxqw8LYOqPfrtsMLymtK3+lPhg2cdEyu973CSfPFqWKwdWUGqHE36MipBOdkey6
63IsioWI/DAiblG2fVtRDINcJNGPDsRKDMxTRPCnDxCjSa+8utAytiJCXET/p4XnZo1fR5mG4aGE
lF5/+Kk+fYQx/Qsb2I1o2TZYFYKWqaTSfEiG1Fw22qDs2koyyMfI5UbFl2gtw3Z+8AJJ3ac8L5ai
idSDfZJU80W0IBuad1GLjNQ0s54usge3wbOLswiQXBdYmG4Ox2A00KzM+d8opKE8wRtYt6OFp+aQ
+LfNdIkAsa1G3VdWoikGRIg6thvdBiA5T/AVuPbUeTHomBa5XHo088o6xe09DdOd6BMrZb8/ULX8
dXuxoOij+mgOeGvPJVoH+MqKKlW/Vly1CqFl8sJhm+zs5vpsJStHsPnZSdRnSUokZ73eXuJTCVPG
IlTv5yW9ykDRRgmQxjVU6dqvrCXH6/I4w44FCnkgeXJVF/ZKDIqLWrcwI8StCHkTXP8dKPrKWWtd
tL0IoxRr9JADzL3hoGke1sfiFhxFtRtr72ps8+EgurKygaY4ty3XSt/avqSgooCcHR6jf2KKoQdv
M9tWdwJh/AlrjDAIAGQxcrkVCOTAM8ytnslmEW4ufFUvUpHs5Vjl5Zny+ukuqyL1tZf1ZDEW6j9G
+6lvnEb/9zgx6vXKW9ynz5g/93NcgD5aVl35nhOVy96oV/hNBGdrymqOXYtUoEYJUSjGVGkFraqx
UmRYJj2ZKdhKVf8svELmYKEnA/v8LViMqvUX9lXNba7oexX39qew7PprODHfc3uongIMCA+yOaA+
NQ0GWBHuZcWOoeIyGpuRRf1esdZiNHUMfBMTE3GHKbjpxwlA4OdX7BjLpzSUwMfKvcezdxoN6zsd
Uedb0eoqAH6Z0d/7uIw/Ah0SvVlam2cXhaRmsB2I0UgXSVoZbKQ0aI5Ub5MDnnP4UFHFvJODjPOG
Vmtf0FQ6WFqn/9Kadp0ibvwNFQWNF9Gg3OtGg1ygdzdpJp4i1UuPqYIT6tRSJ0UdwAhwzEU7HNSa
cu8Qrj90dr1kXVWBBq4RLcE5PeRJHWijoctXs6cVZu7kyX3qIZrZXOvBiO7riMpnsLR97V5sjMQW
SeyOXKXwNxz5lcU84Erjr0RWnCs2P/WC82F0EJ4xhpxlm7Iby7VoerXUYvna/RIt4TkjGQclcfN7
4TgzDjemqvtfTYe9QVDk5mOYaP2qcjTjxs9rHTquYlxJWeMdDR/GRK3qGUy4wl7WmdU/F7H7s0Of
+UflZUvbmaw0FKvbunltPnQdu2vbHqA8Ddle5EAwbbhFjqI/o42b34+puvMb9Cvw6uzglQBKFnkU
MSnFTjoqATWX0NPjYpHkFSz/WrVOzeDZp7mZ2RxuIhPRpj/7RUQRet46MrRuWfppt44y2V4IMqvr
yT+0wDNx0YyrD5xX0bT/7BtMNYdbFhfr2OJHRHL+BJrIIp3ptdQxpjYegOmy9KwS9j1NU47t0xzo
8HeP8Ia1dG3zi1kX/ZVfje45oxBz3VX4fKmQxpd+61i7EV7LQvck94zPnXS24sZZqV7FMXrqExdQ
RgXFDgB9YhXRh2jdKinC8sZDg32ZyHxJyuF+GLz8Z6UaERporfmoRFinF0UdXWuoiO6TwEh2jspv
ySfVu/LtsXixc+vRsO30V1vCQthLIUxaNCnHRTjIPelZhOdyAzNExQj9c+WG0bIjWYBSGehuEHBz
qBV7Et/0UNolUevjMvs7lFU1yY4fAn2kZJO5gLvxxV20fZnIkB+DJXI09yZmejjUyOVaLZThVHcQ
dTkkGVvQyBpv4shYui6ZY3jIZxhu+i8J4Ws3kOof8cQbitK82FaF0kxfuIJDe23urNIu4SXLpNxC
7D0TxbyTLf61c4SHxs6HCEO372p+YY9pp7KFs5NsG7QettLUFjSIeFKw8Mjl7fiyP6eKpaFfVUir
2o/x+OoT46FpA755kxgoWrvaiW/ocdYCrTRJWaHdvPQVx1tXONTdaVk53PmSdOSXY5xEF3DRZkL2
/hBjomtQEQozbafazn0o8is1mC4R4IVDsdNUXB5EU1wkwL0IfLbFlZgUkDu5KbpwO0ekJUxivQj9
y8+iNvZzOEEvisRvQVib8bWhSMV1BW102RpB8M1zpb2McMgTdBRzm7WGuu08zXuObTC8U4CY2bn+
pq/lHqrYdta7FXfzRWjjInFlLEfTLVafBuYm/9naUc23bm1KGwCm+FGnwQcf2Ry/okWpZM2VUEqv
kHqb3I/l5UUbHbukuxDuS+JRTmqBDyIURhYb0R9IEhjPb0VSO+f1v3Z56vDgqz+OisKAGEXbiITs
NHduRkmVbUl3VjvPzk62PKo/ppuUxKK48bzEuyeTxNMH3LtnqfZZnbjNapdtgZg5ZyEmMrXmsSlS
jInIqRUbKPIGHF1MY5U1o/2k6SZlfRY6jXZQHsERhes2qMLXCjhGJ6Gw0IcaxEqFymytutoWYIy5
y8s0ujNbPA1FCGfhZVyM1kOqomCvaaq9CqhbPGuOpa0Gzxh4PtEcasq3DTzbk2g6iH/zcJfvM1Ut
7h294hetSE8jNp+nMOiQLpqart5WO7FkqfHbeZNPDjS7O5pwTkAxys3ZjJP6kHQ25pwN3giSCjZY
lb4YyNisw04KSHUW6b2uIVaHVsdLPOg6Mu3NS+hk9S0iL/VtN10ao0Tx084Pc7+elik78lCFHUOs
uLR9gIlbthGNQkkUZ9HHIcqcBVowc1hMgeVKHfOXtAENzH90vfwgZ8xWBfXjz0LIl178ENyFV3rV
6jKhYot8CHw92GbI1nfDpgUesBCiaij1DAfPyh5nibU/u8qphiV14yXqonz9HnERb39vSmFbnYe8
R3YnrlZC6xihx7t0UN29kD8WgsfiYjujuyoShKnEwEUiOSbDcYgt/3NwnpgwkMevIWZcniYfZjGI
y5v0z5eleHeKt6innSKkkzaR3f3Cns88qLZjHMr3u781RV/QdebBpcy5y/TqJLo8CZCs0bEd8yMZ
3+igSfbIRSBqFNL0TF528hMlA/NedIx14y1rFafDrk/YHWEF2PsrvcwzpO8thLZJH6Aq8scdlulv
fWCD/jE6z/DcGGVRxEQOf4vr8knZWGYfh3RFf5W5FbaX06Vw0MtSpHrY4CTAC/VyzfyeLWqUlTwX
0NddwMB4ixeTiMOyVD3N3RjOW8i2paTpF0UZSuAa8uKAHk6eL0Jx/Xjv9ENxwLKjRkbS0Jadib3S
wo7JDQOmne4HNbB3Qabs6nF0bvJWRz8LQycfim2yjnG63AxBhyH3ZGgoQsSd36MZi4ivtpsHqqi5
zG2nlTSAcWgBTAvkVgkdbOqcg5O2BG41LSAGxMpFG5PTQBjdGuXXwmq15zCp8l1UTsa7k7ThGEnZ
sgoD+SCkDR0jWflSbD5oOmoHf5kkolwLnA1fuH+d5Bmlfs5N+yfFE8wzbAdVGko4cOT7LziQYXxt
WsVJlXvtWCJ9xBfGV1613tnIYxP+8MsxxWoLmwoFxtUuki306eG13OVaBH5VsSo0XpJx33S4+nTT
Y6+sEv0mxSRg0avjJH3VnhrPjJ9kNXdBpDvq1qjb4clwzIMIqL3EX8ZJ0NwU/mAeZTVL2J1HxTdk
rhYpH/qFWr60HiAM7ZWu9+55BP4UM42J6WkUo3xXtxnGu31trJMoar/oKDuJCFJhJSKqDGIWgMpU
5j+EvXHxZkmVoN8pKu5AQst7VAeIUDbENrOT/Ycm0neiX4QNGr5hQv1aRrV7kTc1Fumm5YnVPoUJ
MWxlWu3PMDVOXti2puMT56CbaEBzUC76dvXROvK9U6SoL0aTIlIDVo+mI0nvOcvthJiGJwXCBbqM
aDJfhWGbGaW2LWLffA4abU2pYPwquah9Neh1HeFR5WfDT7KFXw3yV4pAaEdkCCw3qo76NRizlZgx
NB676DJ8oRpZoFh0FViGi9QMMELMdp1LU8i+zU3xCofp6lw5hoOb8vTu76uwumq7+wo3NSRq7eTW
jIf0FnWN9BZU+SNeX8PV3K9hjLkTsSJCXPo/Yuf+RtXeYrukGKD2acHa7Q2YADJM/Iza7nFuhtgs
iubFP0Q0AQqd+QNf6nGZ3MCFt85s5Y19jgjqwogbCGoxKeWN4aTFyqvjJlyOOFYvsR3Jt5e2VKhf
pQ4LVIQ/rDP7MOucwAzrC9+/FQsiFFBcI521FWMKT6J15hXuNlPqrZzl46/ppo+Ny037++afQ6JH
brX12HfBzSjsGBO/z/ZjIX2dKyHi7r3/Eib6+IwPsaKrqy3+lJzsv+gHAwMexLHKy9lcnNcD1Z3e
osrtXOWYD/PiCB/D99i76niJGISUxij13cZrM2XZdsmwAPsinWLDjx/9MEfaDyS9MLYuEfq5GFub
qrzufffKvBJHmgKn0lVrWvLJbZT6hHlOsnKDxv9e7hFXrBdvbw2nzdErL2TOiWCMpiJlQFUWHQT0
GONYTw5hahgWj3x/3OiV8w3pcl5D2MFJJww+pdPokKrx0lzaiL7YUn4PW5OIsJfAjBCBYvgyGyc2
5UQ5/K2l2QsPYZpbF1UxtXGsa0Fx8MGsHkyj+T6zHkqEvVf805uNiBi9Pr+ym+RazdGuwk+h4wuh
qo/o4/1uTgS+JBjfmgKqNzcFvO5D8PvcdPIZk1M93etDmh/V6TJAVULGwD/MXeJOCdzsOPfNTYT2
1UVUUD+CSZ5jffo7TtyJNT8tMI6es2G38G3u/1uY6BOLlKOGroSbbi27sDaBFxiP1uhSeAKdkaDt
15a29Rg6PhLlo67t4e/H5wBkGFsDkB4plFIHfMFXr666lVMryUmBKIq+Vt+vPBS0v9R9taTH/J4P
tbEoXSU9F12i7nEDtTZjbvT7roa9Aiv2izlhTs0623Wma76WElojFuQsNGrl/FA1JOKQYnUe30NB
R11CG13/e6jm5pdVfeMttJpCm05+WzU3+w+rxiTEOHyAgcjG/mihzrRjm3CXoFY+CeLSp0PZInMo
5z2uKXZ/TExtrVR9cDV3ibjLlNLoQAcN0eRvGiT9SgwF0zpoMDMiJqlehLmAzUl3h43TEnXEjDLx
YrC9ePKD1B5jzHU4YjbRsZ3cq+dRYXQtRvNGi47Ve3Dv5uGqtVBLjFqeluAus0UyfQ/dIEkOojPV
u35h5Zz65j4xEPG75XU1TbzcinFsYOjlOPA2HWx+u1ARV2j2dq5qW4G6iuD0bO2kZAc5IbEuFx2Y
oFmPR9HCaEQ6VFr0RbTEpKEFgNioyrAVfZgyZHeoloox0ROnCZK4RfK2qg4n687v4sfyz1WL36uK
SfOqYqG8GRAVgAI9/VwC8JVNOfnaPtsoo2zLrKhv4xKBkiCw+6dBgxLt+IX2PSzqdS3qiKZvrkyj
8H4oLo67Za4aT7KfxZgAyPJtmlrJ1ojk9pBrDhZEoK+2tWVCTOkzLDA5K9yISxEPFs7Ebbqe+7zc
8m8yR7K3Zohi96cB/tBUnr2coadFOl6Q+uVWceJ73zTRpBZ99eDvMoA2V0lkngNpCB4CtQwfmv+h
7LyW21aWNfxEqEIOt8xBVLQl2zcoLy8v5Jzx9OdDU9vU1llVp84NCjM9A1IiCcx0/6EKDnoE7Ges
UH2Z29RkC+NVh35peroSH2fHLtcS7XynetLnlp06M+Ua/qR8yyK7AJ7K+HjijePTV+8k2FnueNZL
3rNEZRa5mSxGue86AJA1FCRfhXzL9M7Ugz3a09pGmk6P+jQSjU/SqsPoe7JYBUQUwXZ+ms5PE0mH
TdP1yNyTmMYByOt+sKj+EqvK/NvRvDUgJihPWRitNGAg/6Rd/VCWmf5zrsxqVaBx9Irpnw4i3p+e
WaSOW0+tjXscXmyU9ZFSrN15Pg0syA+D5zuXYHnl2ICC1SchGzwkhLdGXzr3qPeb+8owOzwZSSqb
vT4ezNYyL1lhxjuvzfqnPozTDR4D2tc2SfB1cLvqh1PMX4Nm7n77ZY64c8B7bce/E0+JgpWimveT
Vto/Ed9l9aMn4VsMymJdxpr+LK9cZGBvFS3TN9c0ZqA23bluvfDR6ik9K0PiU2o3gu9mVNhkY1AD
yMu2/9KU88HCQPt7phQqWj8FojnLsBypN1W1que+zrsHKNIsRJd+gFvOJtNjFUtSZo0WX2bNfmsX
qp2hhYCY0s5YC5tuKtAwm7RBPxehnX+zcZFeyHeO1xdnrS+NtVDzZFQPXfJsaHnxzYo/jKLiZuBo
zbLjNkqu5WZXXh+Aw+Iso9ArVfdhN6Z8HcGc5JVqrYvY4iNZluRy6JcVlT2R5JPAJKu0YBn9r53l
v1wihuZ8RjXhUXYatpU4q8HBdgVsYfJaoAYj/X5nO8fG9hHk6jGjQayzxTw56L+YHvtYz8ieoUb3
X4YshJKrqtpZgo4OmjRwLW0nmAJU9/oj+qYFsFmm1mbWPph2fpFgUCjKocs9bc2yz7nmuXLT7/Z+
7cxbSXuNKfd0lKenozRrRf9d9Yl1Ly0j5ebchBnrOtV5mlP/LAm1oerCuzI0satwyASElWNxF680
tfyqxV99yn3Baginhxb1wR/a4GTrtqm1Z+LlrjHLgSKGr51Qelb3/IHto9HO8aZmVfA2Wd6vxJnz
bw4pLfyY2g3yU6z+FkyWHKIpSyeAWrQljCvJezha1NnDcYJeIWFXV9tNH8PWsoMpWimF1yF/GGU7
PCWKOwfJpzMJYWdXOxb3cMyhqPGVCorQ5cnTTfMfR48RsnTbv3gH1srrSmXrzLYK37t0d1lJ6lw2
MbeN0Fhkh6qJzTvZ6khQxjqoK13H3gLTnB9C3YKauGyL5Br1iGV8HrrHtsckR6TmRIRObINqHiA7
CXyQp5POriZTexso826jh5pvl6fk7SnPwb51xf6DKYteoKaBIi9Z5EWc1kBa8BTHw/eoUdqD27Nn
DM1FtmSepzsSv+V9VxmIRmrGexRnsuhF+qJKvWvM6X2EEXrBoddt8+yEkYWtWKK9Zl3RH2rLoJRQ
GuprPlXqNsJAaS/RLiR37xhmf5JoFpX/mAbCWRIssWEKYiN4MRLknCPl9/UKRZOxJSleri2NBQBC
HbyaSnXQqUO0ypW+Pylelq4lXX5rSrrc0Xg1iUq6/ENTkun/MjeL+eFKMv3D4BB9cWkmS1ReKMe4
fR/yVpwstM+5UmTXWmGGucUWJHBykAKjFmc/E2Q7sUGuoq9OzWpl8XBwvZK9ZBgHOzBM5lsfO2eg
tQP1nbF8VsfFRmw03vyoxAsucPONRZnpzXGdBOMH0z+2dXTCxRdKpIohj201zxDe2+c0D+OdPyca
NFz65GCbwXc1Ur2ztFTLRumbSWnOrzcvukfF9acfX1o9HX+EyoDqpWHUe35+59kumoOHlw0iZq31
xcaBalVZo/ebJxfqd1M65CurDJwvEVzAbZLP6R0y68kdipbpX5L1mFKn22YlGJnr5vbWWYaoQsnG
Vg5l7Kd7pNXLtW3nTzjLd/eimjgUOHBPLfdyaVqx1x5zT0nXIrOYY2j75NuLiymiizKidsqnxFtI
1aZpr9wQ1wNN4CDzH29XOROD12A2tK1rOYiaLdHPA2WMXELCOSvN6+ibO6yj4mdh4pteuU2xHePS
eNO50yLsp85naUZpsUFWyvoylEjkq3353YoS881VjRJBFO8wTe4LxdGTOHXdHEvZ++7DuKsvt/5M
BQvjGXVNCQaWjBxKU/V3fq3AxPvTlzi6edfHxcnNMBIM4yVntKiaUlEyN05oG7vA9+Cbdei4NpP3
K3MXeVQ0Cg+zAb1SSlO3sTJVnSkcLmMlKF0YglBYso0Hz8Cg7YpOSabWu7t+qJln7+e5IdP13ymw
0NY+BjoDOCESXX+LOj3UunRLYQeLTt0hWSudtR2/1CwqTte+MEujOw2LQAlWkeU91EUNn7Ax60P/
rfZyBeLS4IMXtrQzz7RvXVpQyu7RX91B4LXWQ+H6TzIO0NK8rgs73w8yBmHGr4HXhog0cIEpVI0n
/0cYoMt8NQUobDvBv6fiU6m1geUFZ8XkDvt4OUMT6P1M+m5RsEWocs2Jc/ZbdnHNXLfbKR07hTtH
l1Jf73V2BIXzaJOSeqwrNboEVXFEFqVFGEYCAYbxna7eX0csXUYJcdC15uZ9XGnWI1713J7xocRe
eF1XRTNi0GhVl+spJTf91LMLbjq1RipCi+sLiYyo31RB/MXVkT8dlTbuQeowRw5B4ZobuZqMtgxM
3yvUrNROLVHfSpUHb2TD2Q5V9svHMDLpVOt7mWcYo/3LCGXAtWaI7OuIRuVzDlmnPnVd/N2LdOW1
snES9OIc6XZoWadJD8DX613xUhnQdL0C5xIPFZVscn5Xlc42bziutNJ0rwYH4lxg1CxbldqFYZ/H
784HEvDUWFtZljXDaMMSIXdgua/+f7Mb3e1XmuvXr3qQbSpEsN5SzY2OjY/VdufFi8qXSNiylyl3
eYG+BoapJnYWUV3cyRkgcNLSFnWXdA6LO2zQ3gNNXiF3K2OuEyVUVcHetPXhKIHblMYCe59YIchO
pz3LwRyS7hyXCrgQOZXOTEVz2zbY/9/G3KYExdRyk4/N8hqW9m2yDATi8v4C0ozY45SFHhyl3x6h
6bxf+nZ6mzfUKjwBVKY2gkVPwCGhxp+ci3ZakBW9us9A5JwFoy4jrkB1zUSZaRkngdkB1S5n7Yjb
i2J5fwdep52xPHarnZwOdkEh2EhwTruelonnbeKQL410Kukw7DEjffwMsLti7aT3A1zveqrpDt4w
xbj7BNVTnX2pk4wbK5vss9oedFaPdwhRFv7OcnsXNDeHuMwfOnOgmmT1Y79SS3a/K12OZQvsKsOf
DtjCEpNJZL2CeqPZw3TENtYiuYDo2u/MVWP0GPVv7cJ65jm4xokx+2XNC8CNH9sz0HQomuY8nOp6
di+w5dwNNiw5vzMz35SeFT/PLQZY/lypO2leD0XwrDTGzNtOk+cpULSHqoRMu4yXgxYM9gEktbWS
Jgbl7ibsISigdcrdeKwfAIkYXytreGHfXz/oy/poiUlLYnDxPrT+xGTkMs+snEvfjykS+ZTmNlc6
Rm4MbJ7038GsjvsrBSOSpb6wLpZIW6MiAHHX3yW6GxxTp7nnjqR/rXEVfQRAe18vaaxoLvPHP7Ey
ceI73Chgh5AytnSMt9lOFLvcyZWLHCzJKOt1Uu5H8qUwcYhcO+VUJqrYFFlNfp3xYUQTBezLj6Jt
NeibMrLan908TtvQduqTB2n+WRnU3xL3skX+O8jtpwA26hmLzGhbDhCKMFox1w56lOfRdRGdR9NM
DiJxJv1sYs5XETMJ/OmTEaapD7BfFDhfaLjg3wMIM8en91ulIUTkVXbLd5Wm49jHJFKB2gWZ9lii
GjKE2HC2aqDvnXj0tjIJIfh+5QK5uYR6DMlb/UFuDuWVvNXPcmkbtUmArN28sZY6bNEbZyAo5lnz
bNXB66v3T67uo9TjuQ+mFF7rQO3x31L8zXXMPKXq2mSXvgIyW2zjQEGGPYpwWdRb6/ucGV+y1Jr+
qavX3J6pDlazhTB2YP01hFm5CtqpfUXAekmgue6jYfKkGIo+uyuasD6VDoAjarzavVy77KMIefYw
H59GJ2wfEFn1D4GmKduBW94PkvZrirbaG98J/1AqDhtA3Rp/KPTHRZ1cULj71i2+ac0f8zRpOhhc
d6mrnNoo0u6kazQ7Fb1Zim9Traa7bqkxh7258Vi3XeS/If+v0q+GYxQNv6Tr1l9ZqbYuk0jZ3gKm
NY0rO8q+GotrVt0EG/AM6QVzC36duGiAfpv8A1lFJLNny7geemt4hFXKHoFdqQMgORr2igYskexv
jRXoLhoHa8sdhGwPIjffPephWKF+Q9IkOjWmbyDzqvTfGyP8WxsH5VFVa/OhqjsW/MtwhFJxmZuC
6IxSv/lq29MaTfXhO3kgcz+jVrWT6UXYnPRa7b6YlWLcQd6qUOFnOgLG3L9wnbsUnRK96D62yEu/
vCkld2e09e0FKI0j3SLHvcaDbzh0mCanayirsIPCq0faGOfKIYkSSkYSvA2+OoAtClezc50gPX6s
4ATj5vhwLDExWnOcmXJ2zyJe9+I3BevRcxP31TPLtt9pkTU/u87RKQ1r6gNOL+7F45u+btgk/YyT
/jlVm+oLJPfkVFZRv5UJ1vxL8UFbgzwLQOhp2QEYf/OWd+lO5qFVjgohghnnsIUsP6O2eRDLGNTM
MTQfYotqGp6qsl2XAJ7kSMk8TnFT3V1L0tjFeutaiF2x45894LondXlUBqrr3DVofoXLAijycmc7
DQGmZUuTexNfyOUsS+2fnadqx1u/q+vpxUzbrXRNyzKJnS377dnAXk5B1krey9XIxu4m/JkU5STv
9Prug6A4JAgsGqgcBCTFy3o1AwjBZbDKQ4pjqgkv1uvPPnlFtoVNzOLaxbfB5pHW5um683TjIUTJ
999GmAUGuxiGmQ+FPqGQUpjfJPfV1VW0ghPY3klizI89beOZQNMkalEoPrQDzDGJlph93NslgOqF
pyMHkpht5iQvWTcHZ7sIexAv7kAeT2EH1RfoFpbkqCQgTRAXFdbs3cU0JrTOZ7V+scc6pOAKUUWC
MizZl4ipv8i5HRTtZvYwbpPhThFP915DCahoGpyklpcrYuqIClrDQxRmj0ZClnzIzRlV9cTD/s3K
j3GMO6I0F7l29A1BGkrTHCv3sdHLw5TPuAN45t6x2A5LjPrrPXLl84O0LNtpcVeqtfO1qU/Rxm87
wJnLq8iLTuPeMr/1bl6vHT1j4aXMUAWt5bQv8FNZsPvrqnVzbOrH4l7O5OBAZN+aY1yvsa2myJAU
Nvo5jXLit041BK5UsbbGDAulrkGYooXoplQNPNi+ytZ26xXnYUHn8Sh/9FXHfXS0Nn+tYZinhfJa
TBaEztH6Jq0+m4uTYfX6WppdFy6ev2TrrmOXC0ZjfYe6YH/fh3N5nysAObMIRYrQGB95E9Nja8fg
LuMcj8ulTw5eGXY7CwO262CrjaaLTgWRQhVrHfRYSIQAn+E2QRMW43tT8kpdrfyvphlp74M/zZXB
Eu3z2MKj0Ky3bHOzyxwN6aXxrfTi1rV5N6kb6ZaeW6xbBkgfXJtkp9keYiTLzNs1lCQxhpWMARGX
IT7d67tPYwa1gWSgDHvRprLwDMfA0JtOoj5VJX28brx0PokKlETNRp1Oolx1Gzy39j6w45lV79Ts
W42SjSAVgshhPfKp85bv0UO72QNMmK/5AQkIgqaArnZNJpSd4+NXsx0sP7y8+xEuFoX/6VIs/ATx
6xwvYMrtYRlaqV6CGMm4LRHevcBgczeOY83fhny+s5bicJprJDKb6C13vWHr1lp8VyjZtGlc83e/
mA+6ujls48mFYLU0xWcrjuvnJnesu2tXWzYXHtP3EvPcMNs4GRn9Y1N0b40CorfDEnB2PPW1QJLg
Qnk8XXX6oL6WVUbeTtHMtUS7xrCWb2y4Y+WvvVaqUW1g/SgHiZbhzFN/due7cbnUrCUPgZd5jxLM
koOX9u7XPy/XQ6HkKXLKXC9AcHIo37rfwOiV13Ty+wfyVj/NxUZitjAljdW220hTmUwNLngJxL/V
ijenG347luIcKb4r23JM7Y1TDNl6RMEfGUUYr3cfTqUdolHMjrc4iynx1Y/4Gug0+2py3AWBvdG7
o0HOcTXgz3K2om46Iz44nqUZ+iVUKzm9hW/NW5/jtckmbEn+eZ5GKbDU326v9fm1QfLidYNo5/96
4x/+BlcpcUC2F4H3zrrbS47DnbBRtYs0WH9Ik1xPJzIhZ3KdK0NFB2R/S5MkSvXXBBzzeoXrYInK
FantAXW6qmXbLTYAZdoAs+8y3MczXdV3LU4vT+romk92g7a37SXOUZoSyJz01LWowkhXj/vAU7is
P+b3OU45oSeHpc71snkLdKhs2W2aihpTsi7SYudZebG5vkLm/qVO3c/Ra0k1hT0ixnxJo8xyHqWr
C3nMq0GmH7Quca99gWsE24i3u5EhElgoR4ehNrEVXq4kF+jc2V/MYLe3LunXQlbaW59K3Vs7xdUO
5kXIn1TNT9jfDistQAM6zNOTjMjiqtrx2w9OYD3mp0TFpIiyQf7/GRFmcDyiTDsHlqvxw1CdzQdM
kCCBJjOKjpaivQgk6AYlujX5ye2L3AjOMv4D5Ci1exTAzFXBCmHH4yv9YhtA+izEuX63Eel8zCzb
wkLxv8m7ryy6gUT51ClQlNPOdW0Vu6CIsy88ct4n2Qj9tqb/26tnnPIyFUNM9ovboDLnu6HU3ifp
ipWdLUg6cKI069ymSrnLSMZL63ZAfsU635pyVnlAnW99CTYU/O6VO26t9cYPS+u162Gqm4YS/NbR
1ua/T20AoMkdSzj3h+spymrygvIl73nogXhCOTD1sZBwh+CA+bDzIFeCkWUCRGnVUwxA+1SG2k/F
jEH3pUsTKZqfoeiOS3Rp3rjo0qV300/uG0yYshyxTOxeId3sbu6lksjrLUXf5nzhqbWxQpU0nwTm
JPoRp61zvPUPJX8lK0vSRPWpGNL8ryApU/Xv0I7Azl6VTXwwCAe8wfda2s8/WUdEm7Tq57soM/VH
Z4DKLIEoiUIkFPzk2W2i9mzWKoILy4zU79DONexv2YAeXQ5X/FBPdvTWshXSUAtbtU0RX9zc6B/r
uT8K0bdf2L5F+9CQon+RHruqXlJKmfdC/Z0SVFZgrNcnCVYDsgxVZjo7mRh1TnQAUwTqduEgc893
z2aGRp7MRcwk3zpejJlg7P5qIiU63p678oxNW+tDv3RJYaYx9Gv/h2INt5Nf7TR/yRX4YnZuYtcQ
Rcq3qiqsvdOG4UUOLBfxe0g05GLyApQRMg1gTsQPEd+Q4CJnciApurO6Nju1YpnYO8Vv2+d+N8yu
up0Lzduwn+qTddZyJ0ySOD5pVojBYGocrCZon1CviUlYaek5HKxf0rp2mcNXB8pM+E+CVsVqEFc6
pdTeNCigL5GeUvWAurSJFsl/OZhWCWK04961dEHyNbCYThghlgHpVEHSMWwkPSj3tmJCzbo0A7Na
uOjTkLcznd76OzXuqsX/aqz6YNVanflVdaJhC5TCuUMErDvrRdDtsrAFrRr59yj76Zs0rqedPnZQ
u7o6ebBn+2guLTkUaWKsuo7KjTQdI/ZO8E/J6i5DZJZm649KkzgX6eqtsNu7lQuZYBmhtFGN2+Bx
8rv5edbs+sVVK5JSpb7tAn3ai3Vr7lqPfqYMT+mcVFRW54NYt/ptMp60lsqcNKsUpmS9qA7/n5Pc
FKbktJS/bpNyKu7HMtW1deX2CC/XgETE3R2duug46Cn0xMXfHSO35gWOvDTk8Gn80PTRcUbXch3g
7vHShdZtvPR4NndFpHeVjQpEssofAYW62xjVzB2Mkn5lhy2V0htt69pODeUImNg+SuDzGKqv2U6B
krsSMtjnydLm7zgVDWlgP7OKi3R5ucW37PbSao0RruGOqpJtawWYhUOO4nDlEhjZ134O7cdyQE3W
N5KddFtuEZ8zPxzXQjFIp9jf2A0Ejz+T1FrHqDfHrFGb48+TZJSbIkMmkyKz0tap2o/n0IGcoI3o
8+L0QxmjTF7qhRGZ5ZlxMKg4P/VQxFGFYQhiFyuN+u5fnjoY6wZ/CzbdEbd0vch3BoS21773vg5K
0PzNc5xEZTe9eTiab5O60c9lZGAaDWxsE+Pj9XN5YYqQ3cEpefg7WQLnyyuzraWpYOX6BPOKCiC8
PuboGyKFuc4atT9JdO6RVDKjwL9ItFKDU+NBVJOgvS+nsUXIvU6e2SMcZYhZNcl9GCNe5iyXn7NG
O+U+u1KZIi8edqq+rsz8YLqp8aP0Uc5f3Fldq/udUF//Wrg5Cmu+Y5w6BWu2eNCizZ+hw9Q6f/sM
dcgY/etQJ1c/XPXP0Hjo3q+q9MMidGh/uGqOVLOuJ+UzdivFTm9zZU+yFsN5UMN6GJWvwM+M85Bp
BqabQ/U9SzpS2GGY3qNXlL3gffUg42/Tw4FhmA786/TaHt+nY/6ZynS5rO85cNOS04B44iZvx3dV
FxCC/r1ndO6Rh86LtG4HGRZVBqyYbjjPeT6yTCxaLOEnfo+2B5J1E1WZi3L5x7lXaZg/8z69mI4p
7yYAPnh9F2YGx3IG8gB9R4vAompKcI7MNjjPuv5+xqcWF6t4nAEbJGMx4OOEmIMMkuHXmZqtNcHu
1nu7iOci3PD+9AJpvKncfLpP/MDDEV3bSksOMwLrWEA22PqltjGt1aotcZeBhnAvcaeCp2pN4XGS
gPRZsY+KijuQTQddJk9jf0RAyEPiYydNCciT2DBITt4CspmWIXnDZsZLIWd94J9IpxuZ/k6ucH1w
u8u1b50yW679KSB9EXe40cuUc6b71UVJWSuVoX5a/D/Y4ix9zRT0a1zFkRssoCCtpLNqfGrICZc4
IG+Nxu7SzNWivlxP+wKjn8mNu5VU6OSglA5lus8Vu1v8eoa32RZV/Po6UKmrZjdXGUo8y0IiWcyX
5WxIqvdmlvNZ1EaIHmhj5c3mtti4TvkTlmbvF8nJHPodJGY8inp/9Naagz+RD30tVLOQpN/SJ2Ez
4Ea1E6siS9yN6jK672Cu7wMyN6ALRru+q3s/ej+V3gr5lzLGqkPrKt096GRbj8VYrxTTmbqV1Aqk
TCAFA1NpEGBFdWL3qYjwqXkbnPY2DOalziB9ckic+mdaKQk6QAZ2fLHHLntu9a+3pqRtpJl5UDcl
qXOLSsrn1ryaGkchmP6cnA7Sp0XuPkMYTl/dZ9semlctc7rnuK32pRk3r5QYYtznvW/XmGovb8RU
+bsIzmhbHFMKQUB7mNkEBnCLcWSNtETLkYSPog/9XqJl4nKLc7BFl2hu4EgVhn53J1HIOK/ITvZo
uzF18Q6QNxYbhXeca2XYSa34qm4WYf23LiL0waWyfO2UuESc0ky2TsZmYPkjp7W0ZeRNX02Kzrfo
p8Cna8lcOcykcddXM7gEPieMN3xbnibbNh6r2i03xoQcpzRhdpmPWWO5hxjVn5WxNCWgpmqHbsIv
adyG4v/7Cq7XOUnXOFu4h9o4EVlkKA9gnv2zPbjYv7C7qCHO0F6EXt9PpQ2nZoUKwIgPeIk2JWqr
R9Uq/0Z1Zy1oJVXJlTO7PER3FpRSOqOD6vTs8pBMMt5ye/yrtDTjoVXb8usyaajaZm2PbflilerG
d8fiZwWwe60hsbcsGcAjUgTf6Ww+v6ixG64wfHIXsRSGTHZHMhgzHyyum2fyhWwv0faMoPBvi2ro
D/3klN8bBKm6sEzf6l6Jz3Fshxvpl+kJNKTZtMLLwCPwvlsOZrOoZYdjgJQ41rbsVRexOSedX33P
tu/7Sj/FaqFxAsbRH7TkoEVJv/YB071I358R0oXWcnKYlxESDKyxYfUx0uKZHMYx4PVXpR5w++Dk
2kMobJaej2MG4OXbnofQHg/T8ZEcT0oFyNcAlUPSYdcPsS6Z429dqI6Pt0MNrj829PgiXVYF2Anc
z7knT7hF0UVlHUOF9XYA9PZLZ8l7vHXF3GIucFE3Uoy89Tt+t5kATs2ucgg6tNKyxEx2bcC+Ps3H
CuUedV41C7LnX0YsRqJPOJ59GKGZqLrraaitFURRL33N078wi2yb+IW/RV9Kv3J2b7xbKw5+qVE7
HYWFK/2ktbBlK/LwPjaLv6Nen3+yk8X8uayKRyPolbsgVpw1Fbz5pz8MxzEpR6SzMfAxjNTb1ZZT
f3d1nkTLACXE1b2M6hBdZFV91pCYKJXOb491XIJtr6ruRfOrn6INAfUfZ6hQyZ7KmAKgb6IZ2C6i
EYPynDih/kPnWbAt+9E7oka/d8ZMr5CYAypA0W1YI/GRfs86eA8iqr3kS0vT+8eqs299ZjbfGkRq
1hlpnyckTRIAfBaaAHpnn2MVO6DO8+yrOHc5JkjmFjPCClTYX/JRrzckuu1duGxSTSTdHitVBLer
SxoP7bazLGq/Tv1kqT1aA6M/XxzkWyCBkkaBp3RtussIGXbravXdYHTD1wTk7D5BN2kPuCf5kUdr
8Z0n25qywEZKVbozfyU29Z9G011TW35RoPiuh6x+UGW3PvqdB4CFe77ARwRlYpps0rBV6w83mEkc
FFsd98IH6cKfLbgsF8nUWFkliq7uvUnPHoPFxxaY3heXB+qpE5fbRO/7gzugzuePOTVZfqDlkKDf
l8UkDHNLVZBBYq2AUA4WlRGie8iTeRoyWk34ELPEWeFMBZ9bp/5hZOC3pOlW2MUriT7d4RlivGXm
3zMAmVcv17a2HVgN0k2Rtpb/JqiUZF3inLSXpvz7pS9f+uR/HTXqVif/txkWJ+h2UGDbtOgsuIll
vkgfyq210rjP0lMPLvfSgu2hVYSPWt+Hd3Dn6pMNzg5tjXL6YdnxqY2HcN+YVDRfmwGpDV2d2xNw
jWmPJHCEmq6urmcj7r+HdfKYZoH5zxhHaz30/F/+2CGL1oTml0opx61vw8wxHDNa502LL61Z3qeZ
3b94Tti/UCBJVoFvNGdpBq1pHYZKLbhRghBfD2BmB6gKTzIDPq2x8SwHqmUIe2cI0WVZLufHbboa
fHilSriUgyI7cLcYCw3rQcgWV2rGZDvbwBn5EfFEv2QeBr+j5Y9HFPD9s1V6PNBUn0qGDY2rcFRK
lgmfPdz0B2+2xke3s8pTaM0/AiuZHqXr2j9ou5BU0+VDV82+JE5zF/dkxg52pO9jU8WvWw/6s9Oj
7b181TCNXHyUTVYwiZ44ZPWb/PolBOTWnbMmf5Dv5a3fjTV1FQNb3l/nDqaVnCf94EXaiSR7cNHE
KTVbzEXlMOjdcCT3f7p1+Ro2aZv/jg5UOSF24kPc8jgZFz0izZn8O1CHq74L/4KlpO3KSBcZr+Ar
LgAeHlRkYWP0rL/000KRyu3XcGlRQk2fXfhZEkNjKPiqj79M5MJfmnBQvjhT+pBjs/AgIadBACLX
EbCW4aoJgsAecg82A9dSNXi+9iJ2KNHJzsKDmznlRhlJN75LqsxTvcB2CvOC4YJxUTDE2cRqH2yk
r+pmZSInoxoXaStudo9FyHSUwbd+abohgF+jUk+f+iUYtMW+za2zVH/VUu1XvuNzI1nKyc4Y72vU
dV901XG4nZqAyekeo1a/zH1frKQ5I2N9iDrcH6SZjsBQlTHPD5qRafeW3T7Iwl4OJZkP8mPk/SYb
prj0fd4BfNgXQJLC/Vq3zv/mFuqOVcxtqe3XEnX+GIre7ELn3jW3VeyYe09LIQ6GI9a1Bo6MYQSN
CwxTvJLm4MCRRN7dOfYndx5njOwBBAXxf1BBBU40wK94nEggzku03sCMFJerUfxIzoYNUOk7+PA5
T+FSYpiWUkKcWVkN9ec/bTm7HcqltCBN+AnjfpmrT3a5qeHmcL04DIGPcF/L8Zp9rZFD2Tt+6W3T
pam2frrxp6w6TvyIX0MWnyuKVPNFmn2DrSBYsOfSRVHDa7CmXSaxnq0egij8IYPQKUA9fnmBEKWb
YwFwe+eBccIcpsovwsS+NaOmtqA+dG8CGFQGq9z0kd8deih5yN34781btKj17lB0frDOk4q7/+TV
9kHWb5F+h3KM/iDLsn5Z0Q2DFrCRnOr9bfVmkYw7WHXHrm8ZIuMkyvTYSozrdOkB3BCsyzmp4dxV
BWI9rLwPPhldFr+sCGW+y23qYZrOuV1zZ+sbisG59WK7abexsinh1kATHKCL7B5AC4k2s2O+UBDB
NqMIto6aBkzvo0ONCMfnd5X/U8Movr6WvKpRkEp3LMvYy1uXN3GbLUPkgMUsd9Nf/KLL69pVRga9
bSGDF5rX/4hcgtpZdPCs5ik1u2MMQ+si2oWAAc2ZCn65SuAL3knfB31DkgDKJlLcAfyLifaT0xmk
U0sFHbYIcd01RYXy2Cwo0FtTPsW8c8xrVFCht6ZEb4NlbleoK9d3f3Re5SCC0ux8y8QgxbCSXTnM
/l8gN1nWgaWCzQ+XqrbN5h7PzOioV258LLqhutdDFweI2PS+BK0D3hcxiqPWUSZMbaj7ZuLGF8HG
+raarBQlTS4Ch5WoNOcFWhI4RG+DrUB9gnCK7X1jPSCDXz+xi/whm6CWbAaYlCA72kNZfR/sk6Go
9bcwVKsTYqzDRrpL3FhXhh3bR11J3W06oFKAAiLwCQhwmDdnVNPZ208nK/NhYU719OFLJx9wOmyQ
D44/fLhaWrtUqPL5w9ddARfNpo3pWh1sQ7WAyA8TIQs3/BCSQzLBEOA5r6NtxuJm7TkzsN+20gEV
ISmFQGF3V5v6BTBGu4tgJ1w3N2qUAiklzQ5X16/8w20HE/8PaV/a7KauRPuLqGIevhrP0x6zM3yh
cpITEDMIJODXv6VmJzh+ya373q1UUai7JRzb26Du1WuVPbtGqMfPiFJy0GQ0b53Y+LUYCv4UqEff
0ULLYQ9sLY0AI+dPRdx8LIcUXES/orwWGD1lijQjP4CsTw/lYIHplRALzdj560Kr9RmrMMMWFhjD
glO4wy74vTVtfMnqLWubfcYj/XkAveBz1EKRpjA1fSPUkBweOqQNX0AaRoXJGj+NmmVaKxrSoUva
foXbgXaIUVl5ZqXtXdW6Zd6ytSclFFnWkLIIwjHz9EdsLnY8AitViH7jrUj14LGAFNWrZzsmuvF9
/UjDeNSdjd010YaGZdv0xwkAAyhlJPLV5JxvU8ntown1vwc8QMfhkCBHDhxdBuQ3bHQAvNPcVEyX
oWEY7zZy4FlVHgTrP97ZY03rr0ULpWKEQ7+4t1cUDxGkB0DPhyNPXWj1IONgnDOoHRLuSgyDfawc
LZ6b8AhARcMZhsXdWy//fdirYQ3W67C0vPqcRUY2vaFUamxikLmgvAmIOFGPt3b/PjRTUT5qETI6
4ExSLFSRt60VedZy6BVBVgYw0RY4PYFbKLz4KwQFCZ3aUncvzvXGMp/SevqIjidDTmDndoMLHXJN
s6YVdMxMyM008WoqsgjyEGBnXZGfxm0GrhP03oHE7ec8stOwY4lc1wBBAGgkgsviIK+t44kaTwgh
jTL0tE9Iq6trNlHXrBIPOWly0byx5ntXs/jOHgN0L3ocrJ8oVrh2Vxy440brVklxRRJoJQn2i6Np
d9gSjgObf0Lo12P+Cen6EJ9kf11MehZIYALrYUs2ukGwIO7xU47qMUvKj+96Cth6OZfaNooQyOdy
3ytoFh3QyIqc0/SUl333nDVeBdUFE/3zKiBDxfDc9MJfdc6UHJrR0Z6drstUCqr4Fmvm4wQM5ZtT
lemuAj96Xgb+TmMdv6TYdqNBy7Vf3N5xscFPxVeX98f5fmCmEPAuEv6dQ0cHrdZYI+n0cS2FxR/6
HH+LMtNR7nC1esU80Jo1Waq41SBYnQc9wLiOj/a8NvePBaoou15G+hOaHjtIAQfFF2mxC+3aOvCM
VDayL44JlBywmZ912fFNbE9A96tD7+dguabTsg7ac64OXjFefDOQe7JPABdNfbvNewdqz2ZkW6dG
ayN0mXcFykkGHlmQLXc1kJnhA4MMvcEuqamw/G2DZwyaIOv2PEU22tQ8XY/Xhi71o8d/1DHUsAsl
kN0rqexJBN2uGCWokH+z3w2rqFCEj8Wrl8bsYotcHCbk0StsKi9ulqFqQw4a01meBhY0J+XnOzsN
gXbHDE2iUJuhDHM/9ybGiQNv7ZqiQioQF77x0Cldzxg7K+w9rV7Pr0SPJQvtrLDX2ZANqN2ZIIow
A/uY2J1t/4OfjurUgNHcH90QjfB4htex0a6gcQ9dPMV2QhwofyRPueNSuSdLEfqI6cSbgmQ5C+sE
OF2oeoV2he9lzMHhqloYY+SLn2zAXUYH+Vrm2OXJSKOvaAaKoHySRU+JqetbE3yH69iXLnDmRd5h
552OO5pPgQXaJWlJCC3GK88HmGHcOk7kH9FT0Z6i2gI25qeeGHaG74pjAUA/kG7J5HaxIdHPzpOp
A6x76h3IzDTp1a6RUJix1qX+Yxh6PPgq+oLcNCU6xKNuRmkbkTftCxNyN+RFjbe6moH2gqdE3LuY
uBjMsdairvx12wtxNaSmgXk6tf/1wHK8d11HoBKKA51RSF5vateIryAWlVcjwr+VwPPNXh/qT2Rb
QuksQukQZOBTtl4cWv8GeRo8+Ku9VzhqNUhW1N6rdMC5UvJoT6PWhhx1pXMkYy0/bNJn2k+Iyg6x
h85eaBThu0WjSGj+yjZiG2/zYHZNGAMHf7LqkSPVgQMN6dApZPSWPDw1TWg6t+gihVpbvSLjfIrH
0XFvCasKCYJPh740xbaEykVoFQBDLA6zhIxVUjeXLulfhIGGQ6oNys5Ds5Hq3dUTc+asW+xGYwVn
jRmznUqGVGr8ZSdT1w5g260Bg1squQLPwh4als5ULF7so0BlBtCeYbPYKMQE/w+AQNrnxR74SB5B
c8bAH4RC8EICwARfXZl9dgNIYhetP1xqw7NP9qRZmygfJtC95m82korfVajCBt2EyihzTsB6voeC
9O2triyXQmOgyre5VtrrJrfHjailvqbHRXpAnNJx3LjII6/pqZJsUFtMG6M6E4yNFFLQjLSDuLd7
+d0EJKZ7IYUVsjt6MEctpl8TSauF7MpEE6ccejlJK1Dk/KVaM2pDcxh0/bqwrxuyAiUGjYPMbQ69
M+LLj6IzYNYQJVUHV0C+bNU0rD0Mkbwuy1FcBlGTE3om11ElkqvWmtCvnrBfW3dW3a/nMbl85ffR
irFnIv+esDy5uk4DUWvyThGI1fBXS4PZPh+7IP9k4GF4Py+VRoXY1irpMPRxdZm6GmAp0GnSqGXQ
JdxxNC5fOiAcQu40bBNkKWA85F8O1QiKWB3z0AcCoiG11MiR2l/TqYzRDIBmJZDo/3KTYxkWdhPs
oQCFlqU4zHDdCzLV2YXOuqB+PyNb6kP9Db0lEJ/63XEXLPpS0Zqh121xtGrGMo3OTPWnCH6IA40W
5/ICNK7eld9fmPHWFlV7BOU3aLkEauMnPIjgdNSnn6dkvQmALko4RFYHaDfC7739mBQn0zf8dWTY
5ab0XNDST9I46YL31ypHZ6gs8uwfDkyrzyP23SkDF4RKev2EGgw/IEtc7pBnN1+Zl3+nCLeMAPEu
sk+glgc/EB54KMcyKCIxcBRBUg2bdTSw3Q51NQTK490bWP6713JbAWp4w8SPAPPNdGMAWH/0wVK2
q8taAhOYo+2FWfEXXXoXx0HOm3Va6IIA7luXGQO05sv6tYG4/Wbs8wBceg1QDPN63GrrUOhIcfk5
dlszfzGNsdFCYspI+RMxHg8qRmtgmwmQFbMxbwFTINtMnay2sTQXuSv3J7mhgzJoaKotDp7XsV9S
ZyiCmitgErUtDVnUvDtGZAxQMGNoJf99hqXhW6qb4zdahNNmSa+4eWGiWPUOYJ5rmpFi61t0ojzN
C08mOnh57m66Dv2LA6Bb5141K1pVd4DeD1R7fpk8JiagNVqAipPmucCD0LYIHHs9DUFehXYP4lbb
GJ5q1cs08F4JaRTHDN35X6o4MkPmxc1j00FvVeqgkoh6Dn0axrwwzpn/GXlb8CjG0b/ACa7jbDyX
k9ZCux3tvmUVDGAcB28aq0uOJiZQ/swaa6TKRqeaNN/mGYtt7gvuC5DMqLX0qcYXDe16iuX4FiMy
A02xK/DwhI4mxJ9w1CXMrAImwX59HzHDR36tRkNwEC7rEAaFZajwA9Y5bQIAFRKocKHXFrsSFzsK
/PfQmBhmyDWe5jZnwbXpiF7xb8w+M9Os3ngj2KNd8o9F6lcfM2TpDzFQOGuAd6uPLh80gHzLDm11
GOJzTlcmthxXGnrJBc9SKQp0nrZqSsVv6DBnR6xaxuhAL6R1n/Ezrj1EdfGDzAKdoNvhVxTooW6i
DJneRLkdks4sCMZPuF9eAHd+X6u34h/EwTWvZQ5oLLciyE01VvFaQZ13bRdJuuuCpniNxig5sqLy
gVmHV/SN9xRAHTMXPVj7c7978z1kfOrm3w4Yjl2VlXLXo3X+ldtTvBKKLX4cEtD3pMYnYIdQ7J+a
5FwZMbuypsOb5A7jV7RLzKFQJAOba1baT6OwgTDtOSBB9PzmpyJfNaqEhi5XYLQTkBuPeXDQ/RJM
ztWPOMNOKqm8qV1XI7APYD8F0UAar+dWrw56XMvQ7rXgZtibaP7zhzREDWkEvBEIcR2sGGEKtqfP
wiieZzR90OwmbxA/Ssm/tBoE9Mwk8gG6iP3HGpT50ENHNy1EGtiZ1qk0vVnZhZJd7iCksiqA+oBy
MXeO0m+CQ9K6x959mcvQApta0PB3IGnN+LkPev4BLExbPOg3kKOw+52wW3PrA0T3WWGeuiaIXxl4
vy9uCxFlsuv5hDv22DShO1XyYEEL52kay7NZNc6b5TP9DIZ7Re5sIW0/VnIPPlmAitUQuqrootEq
a0fBYyNRu3Uhw0PeuB6eS5H0j+S0zW2PD/WNiwpCYn4C+d5JPwcJNvwrOh1AcjYID/eUMtDPvjrQ
mV0DLTy1rdZ064o3Hv7kYl3fV22J9hlF/pMHUDxD/5uxYplXvLqGMzw3ZbEiJzEDoefmqxMjA0sm
IwA6sZ1ibJDteCtq3nwqsH3zWzF+AVgXzwuR6ZyQ2+APfBix9fKjeGuhc2WztP0MeE5E+3T7Qm0+
ZBdj/JNahcZIYG1LtwOvouWgYq8oVwCrBeWKIwoZZiK31nO7ELmiPMIjDNANTr4foRu7riR3Xi3X
0E7SyWvIhDjOa9ny6REsjHuwgZaQbR5eKtZPL+TTi/RVh+wqcOaINA3wx3huUqH1AesYAgnHFqKP
WxrSVbqEoacKYoQraaalq2/GZv1HDS0yiho4vKrIpy0NwfrFz7O4Fo1JSGsO1CDURdGD34KwXbEr
zYF3MbrykM3s03hF0csKaD5BxbrMXSRupmwH+URUVVkFJTCQfGWnKcaXdUXW+bSrjIOpuITJPUeS
29aS/ERn5KEzwza9vY7Kv+bZ6J0IrFg/BQYKmOBYwqkhIK2eFu0hQaXyFElrOpGdzm6m0NitWwHJ
HxVEB8k8DTfJcZyXXRz3gbOngdAJFNwOxu+9O3etPFXeAonHTTAiqmrccrhr7yHH3VyytQJ9fTaf
0tVyoT/FgV7iZx9HjA77GUDXa+m098fsC2HcCBo3s7WY6AolxzycgXa/jAto7l10tPDHfZ6WX95R
ekrHlGICzYS8T9HhOwiyMQCWsJ/Qe9C6WoNhP+hd7DzQmc9z/N3y/rLY0X5XokxdX8m02E0vi7cD
nhPCxeYbjf2wLA5CihC4kLUzFeKVDSY72kh+rIJRQ5JcevljWk0HcpKpH6qNH7j8qUkn8RrE7rDi
+FacyDnKYthUoJnY9oMur8IEwZPtgu+txk1rwz1o7qyA1EVmI2uqq5Of44GhZwl/waX3QKo8IgB0
R9ZjAFY3kLmRNg8QqGDSNAMTBeoO/AfFKih6eXzX7Ri9xDgI6FcTPVyaIXFfxZkf0tBCiWedVnE7
e3WRP0auNJ4qpplPdq0ahryfhN5RAg4ORcdpi6Q6EKE3DcXUjZBFRA+tBAUDGNbB/Z2UM/f3HDqi
Zwe/aeMnPwH/qmU4yFarsLsVVRiks8ZPC5N4bYCmyUrd7ASlwLcCQsoX27GcF6jFZeh+R2mLukFE
D7ZTMMLNzli1gLi+fKv7ur1QAMUDr4gNsuonAbGEfQ0meQFpt/NCJmNEJicwkhWvsHSigCL4LRkf
0Rxph30TFVtf1IDh2brhHfqM/TsPI4UvARPVmiMPdaERza1xhdDxkHcMHE2h98rOOzhc+06LUsiv
qdaI9P18MTBcV0bdzkhrEHG5IJpEU+wNqno+1eusQQ30IwGtJx8PL2s6zRQaG2xBkEqI2mIGZ5Nj
npYVyNnW+A4AqYX8cFaemTEZp0rlhclCorHzGSnH0pjcRnDKVKygnDKFLIfhd1lZxKKxaeu0/+Ae
ZpzmWl7kt680nNSGqXQ44GYw9RY6ZmlE9kaWMHnZIR8s84n36CyqFV6faqJ1gy8e99hvwxa9SFQi
pWDyUom0VcE0F4yS0bNuQB4b2DwgSlDNA90GY1/cnkMySSV7AALrSjyEx83GA59BdCx4FILtGP9f
mlJMSlu3aEHyfKhZ9UIZrUz0bQgN6nQG6C8g+sUxo+3JU7pjG2LzxgCIAcR/7n4n47LEDNtH+znQ
eZTQcnPkimsftaU+mlJ+jQy/PIKNa0uMUppjonXplj5KBigdohl7ZpzCF8EHF4jilaJTop2yHej6
0ZIu+M0OACEeKZlEaaWcdygl5nW/XxJPTTq825ZmTMPFt7Lsk35PSS0K5r/iyEbBy3pLuuvOVheg
h3OTwNrWDp7q6s5/Cyzh+GtN873raCYP3DZaJRrpXaMeAsgF0HzXEYo5G99ATn2x0RmvkBhmw47i
swZ5zxXZIw4qHmxM1eYV82ebWo6uCsq5NxH0D4XUbZmseV1Dzy4L+vhQdnl1osNQTq0f0mnrQt8F
eUy48FlXp1gY2VGgIdZMkJMLLQY5V5Pn5wXxTTewvvNeUCGpDvOdbbnxKYeFpBFIAUDPQnfOzKxx
M1AOyAz+nEHr0TQNOA6aQcFggqj2rQmoo6yMCPL0GVs1eZ9/mBrwdiF1d/V6SDJMuW4+Q9cwJB+Z
2vKgUsmvZGk4cpPZVDzRqOvEx2Ko23kuhGZAEQ/anxM5oRUmQYkErk1apncSb+0LMDaQV2sgfhAo
BBgNTRuE4JkNpuWKXhRrQEZmttiRqiG95HYCyXbiTyDnYuUZBHrpKddYeqIzPeZeOxt9PvwToU9y
i4SN7u/JPZ9Gnp6uzVpvQkMz8FrtHJKOXtqjLuTZ56Yb7LMHGbrzyGsmVjSmg4kOAsCcOrZZYuYz
NY+mLI4gbUJgIeLTYqLllzBNB0xRCwx8q3feiKxoEFfynHi6OEddJOazxWbzFg1YXj6EFLI47oKB
ngUltC1OKBJCZkqtJEEIcxg1Pm71sgftl+McJseVl0pCNXP3yyYU/4XRe6LaAbF6Qnv9GX/3Ft+C
1BW5FKtKXnz3H7NKjSdCENdGX251dJyiqDUgrRPU33TlpEjw9747KTY2xAc3QSq5W6ve9tXyojuI
8KztvgBhyO//dfA0KdVD9R/w1YHOJtNfmengH2+8yzyKM2S8buMiewZSqTuXgwYd7wSMcjTErz4H
zXRlroNRNIeunJ6Ephr2LH7NRyCs8wIiksyIg7PnxR2uXLWbaoJqag2qOAEyo9CCmv2l9h3nWYzu
C1i7vc8o2cbA8Ez+QcaF8xE3xBWfJu9zUfXDrkAlB5AHhLmADAalGN/6wjCO6PWW4O9EGKuML5UD
glBwFSNHaoKWiuLtrE1Bj5lJfCp4LnIAXVftQaXHxvFLPwRJWGvgQmpUkgwvS6L4abFUPOLBZ9hk
Utf2FrAHO4leia0Vo9Ku6d0PXzejByNpvWckmy5+0LdP3APt7CX2GXLMXuGepwJ4CcDT0K8rwbzh
VjU4H9UpeZcDZ6W/sgK92pBNSwNnDlmCdehUb2dshIhGlOoG66NuriCJ0HxMvSy9ph4IO5DctT5a
XeNve8BxkTzHMJYgnXEN6EeBwgr1P9zlN2NqKUIBpI+T3of4WAouN2gS+o5dxausxhs4BsiIgJNN
sVu3uJwdb0RvpQ8BBDv3KepMRyPxsd9RwPkImHfVRdOuQZrqfQDfSbdywFGFdrfSWaPz20FNFsk2
3RdI19LY+2UkT8rNJoxkxNY0pAPFMS+wUBvx+zCC8PijzAzzKroKeQaMFqiv1KNkLaE/ulkcwmjM
qwQDOZkWbLA2puwmFmTP9qFBrmNP5IFxBQXuIBnPRC5IpuVg99BkGqE1gHQ8qAhH1oGAnQJZEwEM
mng/bugJKSaf0mJTjC0eJxQiBZLaLipYIEIMAVqHWj2puREkhfxjn1QK+vh1MdHZckhcM4wUWiRv
gANPse0n+lk6lB/zMtJnxloyOIDSjI1QfGCK2RZ8FlOYRPo4z7EVsy2wne7WTEQfzjGFnQN+5Wkv
tAAR3aK78kthp2CSKmKA4RNfe5OQJNhOY8+3NOxNwMcbAZIJGvrc+GAVEXukUfAMHm37LYua/rEw
+pfW6bW3lA/BkdYD8QwY5xLoKmTyaeJC/6ZOqiqeT4b/y/IfYmLJu08MecLJjyHDkDZvLnSXNxZY
Ac65I3GbyxiQbVCI+8D95JsMoORgoRcbBO/NP32Jav5kRTHkrwQ6KOPJ3Ee8B6lzpfHQBuX21xrf
8aTJ+n9ZG31p/bK/Wj1A5qOP7Xvqm8XXKPMniMpYzoPmYs+lMw+4FFDqf9Vj90OEtgCQlAnQbvhK
m6nNy68js0HgwryPLoqiewcI4F0DQovPtvNIC7aa7m3sqZQHkLAPH9IEXXzqQrVuxWuGx2NoYDbD
kxsAix6A1es1i4dD51ruPgGb06p1IzDK1KAm5j0wSb1mb2hEdvqEsU/flmlvX+bPW8U7TPaKU9zc
L7Y2yeKNPQJAQLZ3x8/LONOEMlPEUIZBbXOioiedphJ9bP5k7GbbXOukEufoFN9r5aG4uLcfAAGr
1jzWa2TjkmGT5pX96lWQZdTNNP5eICuKnyf7x8Tzx7gO+s+WaethaUA1GMWRaZfibwTpVzsLM8sw
H2wnKlaJsP3XGCCiTRpMxbloCnYG6Y+28XXPfK38BgXspvH+jdfgiCo+gNzlGlB6U2VApw4sYwwJ
0U1ECVFy+IVxXoYU7JGjVxwwKphsjmWjbrOsRWd9Y+/sMthSaY/qfWPgZodu0NdUApwrhrPj72XD
mwoiLUQVRppUoii4Amrjsxy6OCQkCWFKCvxBrUe/hBKKQqCQo6zqdCXBK3ikITmaTAfu1M0eyTQw
zi8jUobLQiluUftkHGIohtTZTrON5hoD08EyIB5W6qys2ACSml9nWlq925Y4NKJttFQzv1iFKTZo
xkzQnDZaj3So0eZ6MYty14JLcDaRPffGY4PHzDNTlOpkcm1ofkPNBJx1ajo5miDrdrQkfgihQoO2
vFGJPPRsKECsKjeFXXcXcJAVj2SXY8S3AgnmkCIWx++x5NQtwB0jKP2EFGaIEi2eWjadQbmpGmrc
7/gxx0MRFKzAMKiJXZkIcbD40DxmPmoPOfgon3UP7EYBN6EGKdvg6DVBAG0/nOmd/n5GtjnGtMAW
sPqjiybd+DskilH+RVpiWXNehMb96FeHHDQ6aEID+hD9otPKaJzoXIPpPgdF8Y4clqLhHQ08a9Bw
OUDWL0Bip5H7yWo+WdBMhOSosi0hQ+uf4rZjR71PCLiIC1FIPkq2cSy8yTfz7HI4ak6pb1t0EauH
LPm5FAyUs2nxbQDj2SoBB8ajB6YNCN/G9Bg2RxBS0EXO4CaiBtB6ZaH/IPEE+8SQO4buiBmgS96V
b34AtguY8QgC7nkDVIl+F7BPkXDGdRMM/YG8jmkd8H1uXvq81x97O/1UVYx9gv6csas9H33zDuRD
32k+DXaSHo8f2sbMzn47+GsbpEpfBYCFRIuloY0QEqQJemnxK7YhGce2Z4A7p94V/2kIfqXxx14C
J2wIF30OTnbn67TOu/6neVCNkVsDmwhoV3rVNbHjhy5mPvKOYIB0FTVkXASJgbRT/AAaImAfJz2D
+s7PIdr/oFEueWHssen47JXpcyONGrz/TnINFJjEBb2QjsY7G62NPAnWZEysFCpryk2BTFb9Ls39
bHXnoBD1nzhnxb/LmndRrMmfp7arD6DEq9Z1G1UHqIuCaDXLpoeEl+Zu4nV6qkfRnTK97ncDVOxB
mwn2ZB3/qQ96CnF4fxTya52Wl2rmJH5rOqHFq9bJHupSj79CL9FcuWgieBU2uomA0sYevV0JMzIe
5gPXzQco7I5rzezt9Z0jA2YenSvI8Nw5Kj/dWBLIxcUei8g6+2DyBUuuOS/O1VmmtWxPVyXHaBXf
gFEC1VHkW1e7K23UhrL+GuF1qgGZATlHN1DK83qdsniCTBBiIS0wgmQc9H54YM9HoOwUhMgwo28A
0pu7zPRa5whpkm9WBuwX3VopYr79pnb+0Y+zZkeVh8QyfzADCtc0ourDnwoPf7KlJX8vc3rdcxmL
Gn0A0ByLIN4e2YcYkLCSS/FNA3W62mo1r2YA3U0BabOzHgjzCNEytOTkUfeEzD54LMCW+TkuStA3
2taPFHIQRug85+1gXm5oNQQzVmSThiaSjRryJil3gW4W6BEBYX6KwsC+Uz/u9AudKmFUbtgfllsA
2ZdYciyxIMn6QKPFTrEZg4apzyDpdTEiME+BWgFyRkUyQeobDWk09IyJnbkX/0ujET11L+j1f+5S
fbyIqBQvllOkO0+AUJKcwi2H5zSefT56mMNJMhS4c8t9gN7cGhAFFBYi7qCxdHRBh6GokelQWWhb
ydtMPzZD2z1P4m10ku6aTTGYqO2I7ZE0rlY+pHqd1WJ08fC0apsWoEIV2KmzprTYHmy/IPVSNjrg
R9uPsuFMWKy+clyoRMVfFmjXgtG6sU0xPr4k2hUtfn5mMBjFITmywYNquYoV0kBzMw2dq1M2Aw/I
xl9roC9eHBQ6X2MJTd1gSvUTuQakA9GjoRmqQ8rcQLPY2dCn4+rizXMncaQRHYDnMfaRi//i8lmP
2jbgYwwiBgc3hEPmSjCIEIoTT0HoPDYAYQNrE6CbZLw5XUCfN6BOJiwPmi1yOjZ2oYc+GD13aIDv
sP3Xu2cPbNSF0Q6PZNJrmx07L25R+IZTD0b7oY4iN2TdAG7F5fl4/rt0Ot5sUXeR79qwhAhcEILk
ppmOoZ955qApE4mCV33qfwxOJ89UPAfTcbtJfbuaa+9tVmUndCmjzU2V4tsKnGJGdKpyN3tCgWrd
Q4APcCcvj9ZFmQCY9QtGvICH8xFdMaZzycFqcEUjQQLQQpwPT3hstgy0xuUkUlOczaibXnIlZ6Pl
ehb2PgczshpGjOEJSIWaYMYCYYCqzat708xgDIHkPBsckP/D5KmDzjVNX+XQFFf2RlEax9AVnyEV
bcBQT7BTyHik1nBCq06G1y3bFVpqq+M85HU8nugQDDpqWPVVcoudei9pAIUFK30PmBfUgcrkU1IW
XwBvk3gP37vKbK99HqBF+TnxVfNiFGfPQzuOW2EkUBnoenbqArHvGtteFWMCIiZ1yNECdNWEF21b
Vhuzg2zkrRx/vPaoEKpQoDLeJ9GwC5wOewS321UQndujS6pCkzyqNFVkQ2pboq7PFXqtUQeyZW0d
r+biTtrK8khjmkKBhZpHtnmeLfgB7afNdtSVsJMjos/cr8GWCl7LNBfHAIWLLwNX7C7gVX8cqsmA
TiKUvTV7Yo+/TxoUg6aaVCDH+GVSk4I/TBp8lI6cLu3AB4u0e2tq5hUZwlAn3ZxGbS9T7FBBVRFf
HJV/oEMf5JDgc+Nsv9hioCxB8dTKNdkatYl10Ll2EA664GklshmlkrH1UJzg0NNA3zIOdEaHuLAg
Ceo2uHUY+rvDGGIdsI+fQ+Q4nRAPoUoECHNBGzyguvprmdopcmROciBff9nuVqi5BBdL3R2XRSmC
Jnix9NGWfF4sZF5eZ9Nq2YFZ0+OdPZPIKkx1mh7oC2C7Cp2DXh36bOlD96NhNi1fAUjHb6Rs+yvN
6c1/R0vmT8jXiyMq3kiG9bb+TPKpkQv+P2YLD22nmfHsmkP7aGlDKDnqEaFEH+ZW2txbUzBNQwfb
EeyS9XUe2fXBqnLnsEBDCDgy40PI2KyrltdnOm9li8REYOwng43q2dRYpUZnQta4G6/LYZLWeK28
TRNU7Eqh5CPzBCTVLm3QKrPEM9sC0xctx4ICwCE1n9x5wOAZki0tdTNDXbAy2tul7i60LIf2hUf8
gaTHua6V+oF30Jj1fFPmorIXgK7POTlVCU0rcbNY9ZmtbeIkKMKl/rXU1OYa2TyZwpmKtPpI21Cl
jDxeG4IdPnrU3OgfN5fGcakHohz/jUymzwFwVMOOQ5BrqQSCbGQ2LfB19GBrnvFYxGX8MGle8sGW
2LECdeBBuadiH7IWquIWun8O5PXSqdnEaWtvaeg0E6pNg+GsKdiYUGDXvBYahWopiaY1ANLwnY3V
UqKVGp57HdS7MWqS3HipnS/kmheD1E4w4Q5Do8bmz/SqcgPYfSRBPw6AJvFV3yTfbUvqWyh1sbPv
FJ4OqUy0tNAYLJ7sDKaUboNeyZVXOf8YieUe0Xv9frDU8MZWJ9IOyS3buC0BL/4ZCe7tBk8bakzx
NHMZCrMQNpINWM6b+qYEVWPRhaDkFrNxXoiW97xRP0DgflVPY8ZXgT0k506L4nPGUQ9n6kBnZEtM
dKAb0t/dhZGTbEvsMt8brHSXl1CIUev+NYwmLPMprp7qfzLLt7Z39mVYF2La+kYB0lVAeI4p1DKP
dPan4f9iu1v5Py+V/O1l5DyJ8ECpXupy+OvSWSFx8/jTpf46JTBrdNWO4yPNmi83L4Muh98ufev7
03L3L/U2/sZHU+cr3Fjp6vMVoSqH7uXlf3u7zn9/3dtZyxvCsx4CF8vai2ex3b+q25X+h+sXOZAW
9x/Qzfjmsjen9LL+PG7NCb9NXtRgN8rKY60OdCYdp7gf/imE4hSQ7Uhnf527hCxxd1f761L/xdy7
pZZXulztr8vfzf0vrvb/vtRf35de057AZg7qePXW//XVLo7/+dVq0NnJ0Fzx2yf9X/yn//qe4rEV
ya3/9j1Zllnekz/N/f98P/661F+v9sf3Y3mVyzv/16X/GrI47t7uZSkXfG0si8GK00OQ0F+NeFi4
gqs3Dh3JIU4LeL0BuCOMiYKcih4EAllVBBsKJNvilSJF04byLo55BUuW8FgOOIPVMmC3fl+QhlAp
SUIvNSH4MdUQFeHturEG/aLF5XDOqhiMeNIbP4Ose9uVzPwQQI0aWD7dehDqEDAXwoG5B7kAjOjA
0HuP7Xwx7so4VXRUXHPnGfEIpFxm98YcTYE0BQkH1Der+rgs4GoyfgDb9d26gYV+By2HICwIT+M3
zg13VcqpPzXSSt5QTW5Qny7dczo0yZvrj9/AY11daVSm+rOHvssHGqEDAKSKaIiiUW1NyDuBc4lW
jfMXXQZsVYFxYVu3jZIdA1MYxIt/ndpR3JrhAHDSu1UspxSLxAYH0V4Kch0GkCNg8eC3ROVAX/tu
pO2iTzFINt4KKH+jnlS/CD2LPw6d7x+TJOVh1FoggoqwubaGotuSl9eDCFmmGUfymgP7MKAs9+hG
LkAeKI8aqrBagQl3VdSO+JobwzcQWBnPiZ6Cej5hSlGilF+9cghRWmBIR0ERLbIG+eCB6PcBUhZH
Jkr7FOi1yTaWBj4ES2bXJaIGWc6VG1/J4iLABdG1CE5dB0FctU4tbKDwULvYQ9skuCAd+RYBWgGt
MV2+RmBU0ir26iHvAK3DM1IN3tb2AvHgBvbeAs0BiN6RavGSyv0A/TsTHJaygDQkhq6LBDOotoBe
UsMm8aOdKToTvGqe88F1IKAKDZ3o3Qvuzd0UZyW6mxBsDaAa/j+MfVlzpLDS7C8iApDYXht6d9vd
XsYz80LYs4DYBIj919+kmDP4+JsTcV8IbdA0SEKqysrMoRq7pcbFiOgfcFBZf2rHqdol3SB21LiY
EDNhgLZmR40552wLygVzqQUUtt0aXhftw1DHlXUj22agN9lTYykrL+CjbuzpLzCYrCCupUUHunJm
eirAPlkd6FzOAAqXnYVYdQ1ablYVw4aP24WIV1fclTAevHo2hHVcbEinItWePM2COOZcHPPykvAB
nt9pSl5Zr8TBSqtsS7WxHoPSDHT98GigFtSCPxFDFN5zWfYXrwnv9W5IAsc1QqjFa4C7Ihb14LIe
jERzVrLGuC9y96oNY/3M2lo9d2PuR4lMH5Na+8K90D0jum7ac5lKv2v4AIHCHhr2XdGfUs8uIESX
/wA3YvrYAJa+z2cAfwYVURj7xj7ZeYgQ96HlbLx2KZgYJzOv7yjbMr6JbXwS+SxzFI7yWcJYWjoA
lZdKk8+WnoJVFfwOpyxFrBnGS7ir5ADgUM/ux6zm4Gcy+Y0BcHzsbJBQUVmMGOubo0fdrorAXk5l
dJA5iLya1IP1Zz6X2pkVDPJwsWdHuhRVmLX3oLpOvxNeEs+6d48T68HDYQRmkzonsxXozqE9yA33
JI4O5BHOdKAqgaG7ZBs9fxsVxOpiAKPEBA1NK6niJ0DDsdNzVPslGyScFxCS+C5b+Q3MIiArGi2I
JCnZbJuIj7vWua8QKnRaD2aqFATO58ImVH9qQlioN2kLCj4wAdX3Ufezjbv0ohL+bai9fG/XYJ6b
RMiBFTWD2HvQDde8g+7ndE2sIRCtnR2yUdV7B5zoN+zlLd/USn6VmX5fIG42iIEN33eZDaOiAlsp
EBc+S9V0aF15ynjj3Ozacm5aCqy0OcGiS2WG5KAJxZSzUfGY3AwDxIMgYbzkeMBDn4VHcGpqYBrE
oeZRtdecKN+ARkK7OJbd7YYE8oBAcjUNaMkRgLMkpYSXGfR26bYBjcldO8fwUIrauLD+bhu9SP0O
LterAehE0fOHvBD6lUpgTpjVX2IHkDs0oIra04d9GoKam8q4Y6RwuBVQ+pg95QP/UUAl9J4yiJYr
rnYDiTkB9ExAZXQoCq+4MuclTaCV4c6tCuYXkI9/dlP+nIATAgEkTf3SzyBTC+F7F01F9Qs4CRGQ
jggo0CFhEx3KSN48o5Y3bDv2Y6LZFxfcDsADgHMSg+5xZsh8LJ3JDJxS14J41hydyqE4phGQHDwW
7UyJvAGOsd6GNcB7bhT1Z7dJTlk1uLfW9YZDB/6EbahE9q3T0q9NpfW3eKzxKEHqCj9mnW8MTYOf
qGAjKDvHN96H7d4C7OYRPlxgLoMumuxfrmZfIYJUb/Sc2ZDNYCD4N/lwzFxYHniTFE9UBkgY3IEV
lApLfAOzVBYHJqrpTh81vocfJPFi4D9yi13bWsqZWFJ8cVSvNpAtVMAAqUvn9GxTu2YPr8fo3NFB
V1CPXLOU4tLJD7BJPxVVO+thzI07a/bm2WwIMmY5O6iRKh8B4ePd6EL0PfJM6IM6RvYVKle+l2qF
j2hK55BWtvECzbkk6BmYRSKuWbcw03zIbU2nzp6fUA0pwG2lZflGa5OXMZ5N03DYmvUw/LbG5o3Z
rfkqIw/wgiYTB1DQFDsbcGR7eIAi7vAQY/115E0zHMYxNgJZpsy3Qe5/YXkdnkYFPv/JvAO3Mchd
3PJJ6Hzbacq7DKP9nXcsu7MmmCPDCFpNjiyLy4BYzW3f9dOr1kDowtjjS2Jqm6Jg3tUJUmuwr5RG
sK93rSzjKrXBBmAXuSis0Sbh3gYxQ3y/lo21U24jQxkBnUUVRjLph8FIMMLnc6kMbIJlgOjPb6WO
nXIJiNdLmGW/MtEavywP4pqyVfB89t4GITDFYyvAAjt4un2MTVjdZKchbjH1ILBbFN8KSLmWXsKv
HfwdVzdzfo2uUXxrWiPamrzrj7zuMt8sG0xnoUSIclc8No7Fn+vWBUILODqnc5v7BssKYHOBy7N6
AXaytJEB1RYhVO3jqTL3Wt9kF7OCS7CbNQg5qErt7mQYjbpmYDt6niTiVW1hDUA3Oe4h7qto64KE
IRj0xn4YwMO516dEQpvas4GZR3BTM6iD0Su5dyqZ32LEU26asYh+5JF9qoqufU2zWt8NOe+PepGP
j26P6ZFa6GK8WVHvvehxA5UcBDMdhFFGz6BNfs888A06eTfemyJKtplqk7NhKfvWuA5Wm2D2e89V
/8vjvfPYQUQHq0kQt9e6Xb0V5c6BCN3GgIzlM+vHS+T1xlfDKoxgnJh1Qa+XZ/A8FTu3EIDmx+AR
jCT0wUo5+Lly0vcCIUUzRYS6ugnoSJyhPpdZAzF4O2l3ZWeoRztmJdixGufbGNvXScWIQMjti2Hn
ye/JUu+INDNfJ8eNgh6On2tiukDEK03fg6gOtCACvJYxPC1amyJckhkAsbH6Hszu5e+OzYz+un7V
gYwD833+ZOi1/ctKra3jMONNen0FbXJwYet2khx0y6mOpTSzbVu2qd+E6Khma/HDHAF1FXXL/MYo
FLS3BsAdAHHDkg80vln9De9SBCLyGkih1/Wx7XA1oBYRglBbFQb9DUSE+jNCOx3QNwgQ3lWN3BpA
mT2YcgyhiCDdu6jg3iHHmzsViO7HhFsBtdpHV/B6AxdvYLeUTKp6qFJr3HmiSe+j0K6BMKqji2OW
+UFPELDkyTQ52nHsnqpS/LZtdR71QbubYbNggzDPLiurI+WonA793GJt1sb2G0Q1u/1atDaLo64F
PcmAj6xyrOfcLPxqyvvHYs7ZlXhjsTleequF6lds1j4DDOxIWXfUz3DmvU8mz++hkFdeoQ4T+a1U
+Z6ymdaW18wEUtbmMKfPLaiIKuHHB/IQnOaAImQVMMtgZSpE1AXV2DdgDWTuHYKN+5eOPw1ton4j
8M/HBwmQEPHNkG69AxEY6C/grrtOSfNe9AawTR772YJZ3Mkb8H8n1kOuxqvsY+8U9fcWqAZ8PbEf
pRtJqBTxwvU7mxXnaAiBf87n0iWJT8Xo59FU7iB82x4tBmCBHNzqi+l44O1gwPhS1huKbjso7Jlj
SEJuHKwqbqaY+puLgL5NZ1jjcS2TU/reDo5zmsawv1F5yuObZdfyjmf4SIOw0TlkYFC8UCUUmX+C
9jgHSLcAgTKEpL5kIDY5DWB59KF3rbCDT176Lise2nB8CR1ZBG6svhOGEnRsBtiqNMSmU54OAJih
sIyjfRmzn9SEysMZrQllTfdoeO2lAi7tzDSgv7UQcy9WNQM0dLv+3ikL7TEc7QeM6fybbMGgDCEg
a09Zr/W28NwKye80OxdYTSXDeJxE9Cj0triLvV8yT5Jzl/DibrDqq5FAirSIDAcCtwai9A39Ra+9
7KGV9XNpg/Kkd8vr1JdfO2c0LtKSxiXOXWubaFrtt1Gc3MKUwUOnG+d+ztEhGTP8P7c7EZLKJWAW
QanKrD1ZhgmFYksiOCJz8D4hVO1YGPFN2l/rYhTvRumKTeQUzUMRtl9bwezdWLQD+kDGX8dMdRt9
9ECFIYptVYUnztPhkGLncJaW5exVA7W9IYUtwIGvqMxdJ4i6/OA13g382d5voHs63UL8Y9QjsANB
nT8Gl2FnDQTQq41QQ7+DP2lv43cABQGZsBHy9p0X9qtW7ywTMgSbopQAOUbQXDGNdnpzQv1BYYJ8
dL0w2aQWvrAbcCYD5jlWkd/JCbHCEkbFmTtjq7ngrIDLBbJ9TK/PkQzh/4Qr5+vE9D3kdQFI7X5r
Xb8tsP+MNpp849kD9MCsMx36QdhnKJdjIkqq29CD431q+tg3EcLyI81ZkIaj+S2yy4sN7n3svSAC
EKVDuJ8y134FAgYx4l39ZkNEBzw90Euu2pE9jlX9jqDV8IC1nHGIpdpkYSd+QhWk33SihNaRKfA8
26p7Gob6eyZqgEjLsH0KJ1MDARf0oDHXHBGBBGbVcZT30MottwDBgEtNJVemVyBFMOPxleWAGHpM
ed/aqv7ZAMTznifdTUwOgqaq3LzXBbSBvEpo953d5DdhZT9l2ljfmBA1Ntuhd0qhsXB14vjZBZkz
5AyNL3VsGw9A7n2hXNVXCouPrNmUppy9h/XDiiISOghhhSqS3Zhj1ayP0O3KY/255IO70YXXnNuk
rwJQdViQ95HhrlAIC5FQ/wtAeTbsZjfsUfYjRBJ+DtDSvoGvE5Qszr2MbG+Twpa1Q/yJerBiUz1g
ulYPawWVhXFrB3CDlhsbdIUQZwMzIKK03I1sQWncCftNr/rvQH/abwBbLIm55G8V6EWs/26jp4P9
5qAxqHQGH5IVxf1gDvEGYEgJ9IjtXPOK/+jbsPqm60m8jUw1HEnoC8wCYWGFX10HogK8i3mAvwJL
DwM2CurnXXiMIdvwUA+IRioMN36PsTuUY+W92J5dIQCf5/tKuN5r7in452rxDkMa96E81l3qt8au
64BImBHSgMUWUTFrDNFEhfyysjbLOANhKuWxePJBEgf+/05svHiWOTEjmGi6UW2HWcrezR2od2H1
ehxTPb+aeVVcU2FBEDmt3qgFdrhzqH3sAm+IAMhiF7EIkR5QXLqGlWnAeDlV+7jwxqewqquNnHnb
Bsgwmvko37HQRJAprOf9JF9HDwYuzxGwuzlR+ZqaeRKEUcmPVMv19oumGmw/RZZ8yfoblYZmVd2n
LoiXw1YC5JHPks5eA7waAnaLoMsZwltmwk8EdPAfwGliIYjXOWr4cGmhlu1xo/KRDjXj+7FLjHvK
FaZQO8iGH7IYImmeZaMrQqXwuxkdNC1u3ibLBNaMGcbRikPvuUy7hzgSzRugaoOPsJn+4o6RczeN
uQCNY5N+c2S0I2CyaSCUywBMCHKHzMHoAv3uf7eYLHTPXkjrhLDIF1MT5hmRmSyQTMXvmfaKcIL+
O+NC2yLY1T5C4qvY1qK1NjVCNLFZKyy/g3T5kwQf5G0EoS3XGuupdRos6Zl6Y9ICDNCsq22OKHhf
4l9uRoZQoTLTS6wF3GYZcFyV4MpK1a5S8ckAK8P95HmQfrLjM3Aoww3b9eZL0zxIPlUvDgydTxhh
CM9AqW2m4cMUjk9lgScR2VkXmNFQsSDS83LTGJrcd25lnSGhXSDCFJ5wxLY80sHwwKihElB9rWUu
YkeDqBqyHUmSUEXVu0A16uArm0/tR6O9zheKO9D6QPyz91tdgxyEpQMKObkIGs5GgLs2oAhKTmHq
fVskSlr7QZOJvMc7xSPXLPEq0hBaImCXfaWywoTs+KcU1RbS/thOk4gYkm6xMUfIrM4MBpoE4wGr
+Vnz+uSBijwtTbYxIjF2bCZMmPokvsztgcpI/NLs090SFeJQbAgFkTgZFmBCcden9YqmmzAVYCmn
DQFwd90jpRxYdpeU9zf1r1owQl8cGiJdpGPp6EB6DfLqeQGjnR6m9hPIzPP9WGIDV9oc8sATSDic
Scj3uS3C3Dn2hbOEiYZAGtZyY2MzBgx1a08PIE7uMaeCq6m3wMnF54r6vyvoDFPoD0mXfImdBsgh
kbAXISZzT1mVm+YL9jvmvpLwpiMGMZigCH7SgJy9ak1c+rI0kp/ZL6tk/IeF6AkoOmDb0UzCPAng
8nauw/QvYTo9ahFIqGQxvYwTDCiq4d1O71u1DXP3RTiW7nxPNJ2ll6JI4nuWlfh4QJDhqNXR904P
kaOi+RBhl3AUrvhORXlclYcYerrgpQUaEWBWed/Mh6j8Ac0HcUkNwc9mIVvYK6/9lDfWSVhTewLV
cE7erA8eKA2izRoUaPc1onl9o8H+cIe5YzqNgEJ2c7yIMMFezUuvenIM0e3NCOJJObgArskMoHNH
xCj12ohQkQFzN6nDlWbnBH3BjT1px42gVw50ByLnpA5HtcPcWJ+jCuq5sVLAvJvpIB48GaqriszD
4CjwqsyMr/kQQjs3y25QSOqe0VlnWa/KOVEloM6A3io4Dqi26b3iNKkStGHzqV4HJ45her4KO/aS
d1q2azKVQfgELx2skjnixetyK61sA/lQTFdea50Rugnp0DlLU5iuRbscGOErFeVRp4I0dtFHHRcf
QInoIN0Ac4Xe8QDfOfN+IQKcs1GUsfvS8fprGqW+biNQFVaa4nnAMu2WsMrHvJ4/8xlVzLLwi9a4
+oVyHP0vKBWL95QdbJGe6HRtAF9egeBeyGp4KYzF05+D1VTp3VqWs2YKwDQABoW5yVohGHZtKgEH
uO5A7kQlyXi2YEN7sQzMwyB4hvkC92RM8HmWThn/nKLfhiO1XxkiEVmhqS8I88u30qjqCxtFdM4c
AK8sFZdPuUzhJ53s6KfqfzeqBGPf33PyKd9CEL2+6LVkR5HeutCD8BSzSx96OmrfkHY35Q0PoLdm
rva4M2BFMg0BU2Me6NwWO8IQLrDCluVBp/Q/ZYQ3pHY98Fa7D2QiErtLkykLAw3uU1/TgP0swkY+
Rxx4U0qJv6m1VuvhmOCJDusqgvKavnUfSkt6G7uOuveMO7AnKPNL0iCEamqFxCrarl/aOoTVHQ0G
B/KDYDeMbkPaSxiHoCY4WoLhy7ejBjw0R9DdFdqJO8/jLEeOaHP4ONgRIjH5kqFiuCeSA5Mcfqa5
1dq04RxSQ6LM9lQBKQBoHWbxUZbMgQCL9khLVnrQeJ3umXWIcZ2fK5VTkVDO4/LoKWuhBVXSZ9cL
G+ccIn4hZc4dLYeEx+NT6BmeT1kTSj9bBVKFA62D2ADdbT4ioJRq3fZ3ziPjxai86Tq2FgK4tO6o
mxJeYTMKYFaB0i4W2sDhTn9Sk4M1fdaDiQ2hBhLG+AzSyH9TeaPDL1OzM5XTYW1G2TxJwcekispf
Kxyry/ZMTNmGiIKjNuwQ3wx7w6xMS4dFTxafUgH3OCih1xoiE3Zj2OJsQOX9pSHsufqxT8AIFyY8
MEKr2tkzs3OGne8th52fcnRoEWiztCCi52JuAZWIDy3oGnrjPvAGphtCsBOwnXDuAlGAIEwX91RE
lVROqR7RGuAkQmTJWkHt/p5F5bkpY7ZZz6jmM6gd64pdPce3ETnlEGbViYGUm4gpP1FdgvTGBLwc
4W6lsGO/rxEcQxN9lgvYTeYszeyQG/hTSzP7ml2+CvO5k/wJfoVpP0A+d9/yaHjl7bRfLKbAwvuR
SK1L0db83mEtIPWlAakqJ7qbAHD7osdTcvAmxCzyztth3aafRSvdQzH2+lnrov+Twu7ePfyrXWRF
dw0tI0awbg037AuMcyzvRAIWBt+Z3SWhNYZHWiPZouSHKDSUTyuoXnOSy2BURvXOsljM8S2IIdCg
ew3CvOSOTrGEru0yD/MX1TKvyq5Cz/e8jPiDBZ8bMcF2I7/EjTLuMlI1GZDVAKW4o0ozA+X6CJ66
PQwS6rH1mtI3Mi8G8RyyIKhqHmV6g/+wvlFJ2jTz2gGM/1Sn5TkYfj0bMVsZZJkzvqw2VzaCzpw3
PW4eHYm0oLAnbWeIAhH2BhwyThqCwr3h7FWKGMxvonuudIbQeKt7bcKKvTr9TOWYsWQbtWhV100L
C2bPqvdlDSHaOg+0Pp5guabigrGHvDLH7xV2yEGYe9V5aiFEHlfJFaTA52qRfQpHNwP9wuQVoF5v
tX3ljPYugdP5uwtJzh5q3/ZQsl0+3i0CkwkQr7IFg1tS59adh4jYQCaJ9yI5u5gtonynNH0mligo
e8H3wpMlN9dRzrQa9vK3JTFGrbn/1JmGxaHTAxIkksxioz34Qw5x02pmcMe+z7lva/DpE+Ftj5Xx
n1pEe0IpFAxFreJHfTRyCXnX/5xLl3I0cA3N51JuTDm7Dia8lEanbRCJlJ60xDCea6GmbagNxQ6G
FgNMF2N1BARF+VRrQ/vxvuvClzhFW72y42fDQfQyMtS8qcsHvXOyh6W1AYYdZhbZSQ/9KJ6JlKB5
uWmcITuQ9YKMGZWFGFuj1dVuGFywg1dzzHwfu8MZKzefctXMKb6k5ko2B/nBXjicEfb/p8Vcnlai
3YiigT1PlGC5j6t+R5qHnQNgwujWb6DLmy4WiHsOY+89t2OmX6iIDpStOhghrDjxwCiYWAAodP24
WdtQtSxvEOYZESVZ6np+oUExjVK7w+ruZkLXMQO2Akxvkwl30zqI/nECvDHLmKJWHlRIt6E+NFsa
WFT2P07K42r6+Cv/OMFJZXdQFSaYLi/KE0dI6UnZXXmiLNNNE49aKB9eDH7KzQELUzUWWxsdMLAg
hrctY5CiwD7sS8Rm5tseA3HjKNYdzGEwHdhAxXSveb+WHONjfuf2+O7C9reLzDzzaQFBKwZacFjC
yDdVXuPZz8sLqhj6vr3vMIFQC56BGUrYXrJr4VK7DsMQ7dD3DH/S4Uypxzy+UsXIrCt0c8XZgN7L
vczh7u9GcXVVoh09HeyPgmFZPsxlCiACw8s9vzMcdBVTSVD8eA1cfrlsdpEOct4gYSHCXOb4FyGT
s4OFC7goWLGxIpgIgkyv2J3SQZsMSYOwg9pn/01ihrrjiFkO7CiD27oEYRFcFw4Mx2l1TwcNOqBL
qmnMvRMhoNEc3cFHAHd9PxYWDDlxiDAcUcoYmkiWHiAirMbuCjJECHwC93enTUE81NWTqSrbj0K9
fNFMlvgR5/WrtLABxeK6uaSZiP24gTBGArQdECct+jUffa1zwakKexV8WOH3ERpMQc+N8otWQsWi
Uj9CK5yurOH63gXTxw5IOnfjTry9QA/6KbURiYxQ3XJfwDIVFCr140iOCNDEIc2NYacLSNFTGUTA
hsc8HJ4zmehwhUH5tkKkrtASQBz1BuZK7CnKKHGKLWQ32q1wtTSoNIZNbiiS5RDX3m5wuvBuDKFK
b3nQS9PNsjrRIQNueWN0ubxECCQM9DYfQEBkeV8qWF82RlrnFzMqwi+Jke9BXhshehIzcejFAbWK
OIw5HSIqN0xCozMyBnns5CiXWo6AIIhbJQOWBrhGnRouhvtQQUE+M33HyItTBBWAE/i0/qTWMqpI
5BzuTdWOCQQfoFNoTgdquZ64lq1NKAWtggJISGfctmb3fWSDDQufwFVkZf93Es4v3IorAOqdZtA2
5akppahMGxuEFr+ERd3sTQT9nLxq6I52Uz6z0DN36+2LNB78egQPVyOBfRy0MzdnlTWgJk79HF/A
ZgS6PVk/pWGXwIwgdNSzIs3HZNHMM0ZzqpQL2+KaT5QNBo2iyI89EBawLEP5sdbhOqeoBLpoP5mJ
+mrMl4YDEM7qBtCXU2mM9wpAAqBaq23N4xZscm1yAHsamEwkICe+NRUIVbCjEmHGkG0oljdCj44e
MR2WRmFj4pUsaSqm9mtT7EXtw6BBsC3tivygZnj0aFh5fqAHKMNJNYjVxAvoW/iaS58eLqgpCih9
Fay6juzSixauifl1rI+fXiaVLa9orV5r1jJKrQd6L2v2U7tW6HjnTWyHBw42B2iHAEWAF7w206hX
UL4FmGlcbjoD4HT04VCqQKuTdYDO4o7Xw3rvVBa1rfvnRMrTk1lbU+rTKZ+yH/74ep7R1bh5qEVi
t5wOzwln7rSlHtA4Zjb5nT5xCCvqMH411pBt6XXBxl6c1he9ZqlsfaNrVtNK4ODWF041n8/zXC8o
SkRliciUgPPopQ7PbiNPdKjhGkR/zjU1+VSAmaj5k+Q5ENVQxXkeO1gjB3myMHefaqAG0DnnJB2g
B1x9zOcC1Nttk4Psbh616+P6MMyX5PJ0i9redl64dcwfo9v5qovw1Z4Pyfw82Pw7/8r+q4zOoAo6
bc1SGSxxfy6l9/BJ61r/u0u9u2Wk0pikQztPBJRyKFaI8jSQ/9XmX2XgpMBrWWs+/wLV0GWXXxhz
QBLrKvEB8IP1af7b6zulQUwv9lPZmqXUp9P+VfY/L7Ve/tNpsedUMBNF3UbMc6TQ4Vz6k5zz3dyN
aM78UFNiu51B0BpVY54jSadSfrkIXenv6SNQHlC9+1tIKbOrpr1qsWimWROkp8HEthp4PJfxTMOU
pq71o/CpbB3Ja7t/lUljDhihrkgN18tQ2ZpdL0Ndes1Sahnxa+Gnn1ov869f6gwTbIjRS8YaEE/P
X9Nl9vucpHM/FC5f4s+l1OBDK0qujWJRddMykfc0x374LWr1+apYeRXHLvyxThrWjEVbs+k8sdDs
QmWUpdT/bzs6l05LeRZMiakOy7S63voyrdP9/Z8kvQ9BMzklIyCsgBt6Wx8EfWqob7cGpJRYh0B7
PYrQmWkKy+DHa840SVA+d4E5Bm7z7xRXQZOlbV7WqZWu9c/pdv5QrwONmnxqt44xqkgiT4NbfdSX
j/yncfzp3DDXYCHTwfAy37xd/BhLXR7nxfvkg6kElHw9/CXmlO04JBWQdmllQD/5YXkQ0wKDStcD
3bUTJVB8Z1sbPpUdPYx15qfspzKTbgSgOVqcKWjcbmnMFpR0gco+cNjE9trAv4/A008+rbagwqQh
ynAe9dQ89NrnPuZ3XCj3wxp0uXt6j6oztD9LzYwWoMs7pQUoJZfOvL5pBZVkLWztA3UasA1mgTYV
8NCvT4T+MT2ApfBD/u9rBIyQ1dNwXDvT0sf+rnnp8vSza2+lFJVR7b+yVPavS2Wm4uBpCfi81aeb
o6ZNKr9GAOFiz1AFy3TLKuzwQF7gATyMLVzaQSFYWr/aeXVHMxGloM7xMSvjPN/aufE7YmZ1SlvY
JgEIrE4hyEEPoYDh4dJVLsiUY/h+wNIBXoauOnz4pGFVjK/b+pWkT+Mgk3TyeykRWwvfBYKeux/r
g6EUHZQFGRhWNDsFle4EhADrN1oDfnoHgOQ9NdQGywigoYx9EKKtcen5q5wBzHhQiLACkRcgzhCf
EMJ+rJSHaPWh2tOcM9UZljISQerbDo+Mei+NbM9q8TGabBv7/Db6ppW2hExpCZ0mpayAmhhKQXOD
bmk58Bq/3wxGQE+SDlgLgafDOdJd0ptZpqpxmNIdaLaeqKxKhLeBxeVqW+PPGME8R5z36cVkvQaN
MeMnDfFMxlsj6RrciOfrg3miYVJ77QHcu+ZmmoYzFko5jHMmFErlO74Y6RbmR9j559e93p8GuPUW
RBpv0JZ6AZZE2ypob0x+k2jZMdFhtYNgW7YBTe+3wfPY1lJjdcJCj2/RAb7SzX/Y1S0L6w+ly1Cj
5fbav3vlQmejlbAs/F2zrU/RcFJ4Y5rmQMNreWTz3pL6Nl3k0xy0jG8q/HRKqcFbHJcP3MJefIRm
FvSDaGEaFjvJQXkNUTH4LKHAhUkeQWebvHfb3TiUN95x2IEATgVJwMHq8xucdRsD5Dh5FN7ZSern
U3Oz86sUnrOlX03BSTp7OjcghN9FJfbd6EHoLPPgApHVxrJKCCaaB00qbE8yfuRxzZZN6rKLXVYW
NBBpnK+Lg09ljHYL1GZJfqqn7P9eYCznUDeA23inpzLcK9HvELzmLNul/7n6sFkNMvFC7ZeJluEx
Zl/rJrb2a18tbO4DotQfqAiOfOw0aU5ZklRKeUrRwY40NIog1IH1Y7/j5gQ+D6gpcWVt14ljWQZT
7/275IYLqz6m9SCh4Qvrx187BHWTIbGjTVu7JYJ1sg8DcJ1FaVAu6xlv0pMD5hSYFy3fy+PhQD0S
uJsREQ6mDy6LcG8Y2Y6GH71xePc2ZifcA3W9ZuqWBvTbGYxuQSHraVkq0p19+t1/lcWtN7uDxV3T
4cvsl4Ot7wAce1ims7rvdiDXvNJt09VsFcl93vwxp9AVnUHpMCHF3824MKato01AEWT7CZTPVP/h
C0/3vXwol9FDn7plONE/tAwlTtOTXfOgqTV5WC0fecfMoJ2MYvNhQaybUB4tOS+Wbv2hC35I0s3z
tJBB1LDW3igwyh1k7uAjAazDLkvQC+kbT/tfZcKmpsGDHpVih3DP5ph0T9Uk7H2m+I4VDtam1Jsc
lcWI92lAEd+8h/Ust1JVpv/5hyEPOsERBPzf2v2oY33uoqpvH3MZBpADPkx1PAf8/cdq9eEJLk90
/vhTip6iDnz5Rg1NGayTFW/lGMhKYNr7u1IAAOrU8fwVMz1sQaBzm5dEVmGLwwAgA+Q1MQvTHnRJ
0kJv4LEN78N8jQ/JKSxhJKhCAf1DceAgwgyoNfXgOKrwaCnfgFV/DrZbljj0ex8mnXXU11juQSE1
MpeHRI9GxaIJysIEUzft6i0YEsYqPXYI0pt8npjDzoTTnIYry5sniyfA3yzf/h4mBGhwfP+w5BqB
mtumLejEYHOG9rIHBzNMvabCw7DdPf3DP4+qfWumGvS+tAalbkmPGXd1iq0wHvGOwUa6Pn/PgD8p
mb93a9myloUYL4h7a2EuNpDCqH5aoCbfZrCzHYv8gboE9QbNGycM694HZGfMD1GpAYSEGYl+2R4c
sY0dUEZ+GDWUXA7S2mRm5RzyucfAIudtK4j9HEvwL88LWK3W98xADNIwwuye6B5f9v6WkyOIM9ax
KpsnOXodlDJr0DmCpP/vTLrcFNUtncZI9WlLSSqkA701SjH4yf3wl9vkzq1sZQDP+jdIQpnLps4V
vPAjXSt7KOfwEEpn/X9sdk7baHvllK3p9+C0pCezrOxoPuIV8PIHSi6GSnr5S3JwVXSy+HsTZv1x
3etBiQELMW5Xm0+bwLEJweU6ZfGmMqYnhJ3m2ygbN5mdA+UHk1Ks/+bx8wC/5/+j7kyaI1WyfP9V
ymrd2GN0oK3rLSBmSaHQlNMGy1RmMk/OzKd/Pwjd0s3bt8qqrbsXb+MKBwJFEDh+/Jz/cJj21vI7
oh4EOGEZCb/PZtpugejeTWcu6Yc1BlwyAtnSFEszo6q3jcPsw7ppbcz6psfJ4LgeXkQX1+UjZ0sU
PC4jUrSyPdr5izp/7aPbUd7rME83SbHrK/O+bw3QNAoi+LYNHqPRRl8TsGsIFsKsPpjA0H2Au54p
uXkEdb8tiy1c8qSG5eicpfeGI9L7bjaMI/Ksl3BxKYuTYt4HSvwdDJ3YFEqvbNwaEeIQQBTJfLuh
jB6WzyixWn5ryrduVVHMykNoPHFobZADyE5J50QHwzCUvcCGHFYvhYpydoyHrpIV82VMHXXp4jb0
MdYtrOLn2MNbNbjM0/NspPZ9AdzwkmfArFQ3t5GGpfzWKxMnBA/o7mKYkk/p9LMBrn2pEPW8WC33
ipLJbge6XlzWHU7sfmhgz24A/Ko85RTPbSIFAGcYcFtNUGCVEBZoO90m0ropWEA0KrouOgIEsaKa
4BCss5PMLh92E7tjtJ0746CEMvlSmR91MIV7YzCwwhiURy0N0aJToOwYzaYoKuOjiD73kJaaJSbG
NArng6XOiU8wYICfzZDv0duEZt7LnwY+foqfaIS3gDw3QqvmDdapIU4sSb2Zp52W6vNJdZIPcTfC
pwJScYcoverJpBx2ieyTWxMHImNMTFAtgvFainMRhl418YDshIMvgZW0e23skB1IKgM36LA4FrP2
zOcxTiNQg5MbUH5kDJZBD/kzX1tgeEruNYiDbSZFRbN54UGuzZCBia5nvUfUkDOsp7HXo532+1xA
kgiRZXtxy69jBSdocgf7JW7qD5beQl1tk/y+HUbAmdHsnMUwFb4ZW832fZK/LqVQ8k83M8QLv7Og
63RVcUYvzh9CLgI2yjf68pMai1ZGaEfZZp27OzNw/VwYky86dzxnkRb4ARqUG2fpqoZ6gRhRAR/S
j0pea7dYTVLyivVpaya97jcpjDBYEx1A5krb6cUNkgC4UNT7ws28zOk0v3XT7pBXPTr68Zhuwi4V
G5w/YbiqsYf5cXh+bzpoXye3yAHH8evWJnUz1qgL3e1uCizNm2DIYz6K21VSQCGUo4Ez2+JRg+Wv
a0Ve64gHtyuSGyosgQciGBC30kOFsJuU/PZDgP0zxBLgREjStgMg32szmQJ/3fKSZLq1UwCetn2G
aXlbWV7t5MfUTnEyCG28ZXFmAcmvRGenCtuH2ZTtQ5PIbd8jPbf2jGLUbvPBOOaVTG/TpclstP3l
dJlLmESmOwIDDn8AEyke5jk9yNIeT2OqbX9YaJcCZHOOid4bNyj61wccA7xxrEsfNnJ0DDKLeYjq
zW5yuKEcdDk2ZlCNnlLP1tmS/V7YeXOUQwmYjcnvZn313lRBDEnJSLeiw4h2GEfPQSXzEtBrA9Xc
SNsq91PnPJc4IQFuyM6uVUpfgi4Bhpq6B61Wmw1yh7AqrTw8RQaGmJWjvKale3KiaDuhFtKqbfCK
Qn8KKkFC1ymn1twnSbI3yhKCsNU5n5I0ftJKjEuVOezPAAkp7NnIHAyYbqDWXKleW0fdXi4q/kpR
WQf8CClXIRDot2URUrCbEDiMq2QLFi48ZV3oF8X8RbZa4GUZvIZoQA+1Np9MS1bPUHHhw7vwXyt+
xrwT4dYOAsOruu5LH5TYNGXpF0UmW1WMNeofMamBtIv52u5tlXRfzbiMEesInFMQcC8JQd09LsRx
rJEz5hYtj2muN/gvuY9R3t5P3dQeOviF/oBPwy0Eu8e6pxCtKK6XUOs/C01VvLwDkQuheFEk4FlN
5kT1LZx121Sx/VSwOTYofkrIwO2PVst9jUUfxDiz8ZLA2bdLLNCgXUx5YWFnAIQ4ODXsOxcIDOJ7
mKeaLY6aqWpsqjDy3AR5UYyL4CstNyP4087TUQr2Qfy73lyHj7XeTXs3b6UnSuAtOsbCaWFbFMa5
fFqRvwDjzz170ZK1Nm2etr4EA0a6dTRtcdeYAWKIDVwiBLpjT9et0bdMwGVNfmcbSfUhUtpXDSbd
TUDffCEE5rNiO1jzdeuAh5lsFQRtG2UAoA5NK9TDYJtgxEugUSimtS0jzJS81U27hyDZ6aNvpLJB
HtFkFZgiqzz0JEzzksd1Wtp+p8A2V+Af9Fmte6aqWRctFB9d17ROSlNbF0zafyLH2+xsYWLjmPpG
HZsHmZNNSOLvA/LP+HvkH0U9yIM1XXLT0XYmFio+5S+GKEhrD6KTcar0Wfdb9ZJVVevzKHRus077
BjccEYouAcwWNNm2lGXyIuaA9Qblf/IYGgUxzahuNYEtVKY5R6Cz5CyMKTzZkMBuVU2p/Qk/E+AC
ULtn2DQ5aSFde5wWFZ2uk+exrLXHYgzlCTjwzxRditLyR1hf+04oZy3/WkuhvqDWOx2jvKyZKJVh
n2okH622F3f20hRm9yC7+qYMIv3YyAgySarjaTaq36oqtGEPaca2Kyi2IwjqqTKlUA5o7sZqUJ+w
lMRriHn9uq0wmTYQgzXKwvUZxxCBLfE1ssS3MgizXeoW2tbVnGGHT8BhFlXpW70ZQQEcRsAebb1x
8tE95rLaN5KoTMIdZCV2UNCHvyVYDfxEny6ZGFscxdMOZ3XN3aoJwiywu9tbm1F4qBXx0vZ1/SAi
hbTQqG8y2D1bZcDFbG71jynWuMxqE7hIE8CbIdNmy30gT0Mr0kNYGFudzKgSWvrWzfSncuznGx3D
Ky+zRvUhC6mzBqV+W0h8JaxZgaii4NuXVUN0svXvUxkp59bKAtaNKpIfqToyA/QfYetCJY6dE7B2
TBT+3iRONUtCTzZOLlJNnAcu+/xcxB+CAY9Bo0nUXR6Exq014VfbTEPuO+mdGjXuZe4fKhOsbwO7
AtAuWRu8LjZ9zS80j0a3I5zIiqlFGd9ALRwP5x2ML2p2Fo5afeQ8OcSupUJCNG5QtdGNl6xfXO37
wTkuLp8b8AQKN3F2LA31rEhbbrJaqTy0tj/w64SHWPVHybCbMXrbaJVxY6mRtQXW4yMrgMuptON9
SdWra8oRSoT2c3AHc5d1nXLC52raaLGDWmmzPGITBN5z9wsACb8xCyolsaZv8h6zZrXmaTiW8oi9
CaQq/MeIjA4p7ml+ZpVPWpNAzCAza7v1t0QzUS+CG+O5VX+nYA8njQCKsqg/ZqZKEbrIbmXVOHd4
+TkYeqXtLkILF4wTpLlAHSpwT9s6BOY2hfmdM0p43dIcqtM0GC+WjHo+iTmiMCCq85xp+IFPNrB9
K2+eNE3Ip5SYV8315H7d1BOrofmN1/S6s6/S4TGw0BaKegQi3ETxw8YZSVHxTiuf5jtFk4/m2Mkn
sE/G1p1CoikXckioFemurBTsVHCvqMcuOPJE4x+Dzl84AMpNN4zquUkCiAROjSoWP99mPXjdZmgb
MRoumFDIbygyPxitIo+OhVdZ3GZccqtp0f2ok2jThvLbKIri3I1ufhZ1b6veqIY4aJTJ4++2rS/t
LJtPRlSe1t76Ngb5xRzFdItDGKWLfuj3JumtR6G246O9WV+vjRU2yPMOpO7et9Wa+NSFQXLrguF6
rGN1RPl0eHk/YOjbcJNJdL/et4lu9x3f+dIjC948OKoanHQ3/YH+Q/gIECp87HAg36WW3m/etxmy
hjPXANwr9CwGCSad/RA4zXl9x1wa85k4a7/21qZtBrLKk25yvzrho3CcjW4X8aWXqIDowkiPOtya
xzLIjLtOTPdrb20aC/ncGqbDYe2qRTKdR8xQ346ow6e2gyiBh7W9X7fBYOjuoU3sEVpBwGWqsYGC
9lte99ZaLi+NiRHb8v/WBnB1tzEHPNXXblYo9abIlWBbdz8rpbMf4Z7aj27Xj1snj5vtPGBxA8p/
xApIiR7WQ+Ic4d+CidpXWx3sODDc26YgvBWg3B71ZqCQg4Wbtx58bQYMgfKiCA5VCM277IynQcdk
msm/9+2lO9p5/FQle3UQxlNKHPOkzjL0Y8XtjusBA4unYzIruKUvx6+HINiSBi6L3XA0j7nQ40el
couTNqG4kKUyfkyWplpgpdLMS7JUdNfGiViZ1kAqEdf6bZtrouABz79XzdIHUGg+V3i++LmhEy3K
wngmkBu2loaD6bqXi+QeFka/X7qz8Rymorwrx+p1PXY0MLcP6ui6Lx2+q1yaaY5qbNJFelu0yc8U
oQh42TI6ycBu7ilx6U9jEuXbCP5shpWKn0xV99RYQ3qv2Cz4l97auOViBRpUw3VbEJoGvFnWHYGO
oZqzNK1e7qCcJ5fru/BywkNdmbbrThVr4ktthrv3U3ZuITzwpNpx3YYt2XSKFruA9Q3rtqBHVyCC
OXY9wqE8UGDFuV27oxlXD2OQXj9zoUHaz5X4oHdu4gtU+46dZqpPVQtEXjVYlEkn1Z5IeWlPo8v9
1Rvtw7pJxKLe6LPI9+sbglH0t70xfiMo0p7WTVni3plY6p7XnqPbAgCT0m/Xbiy4WGrdb+syOdS6
1O5csxkeTbwebtxK/8zkODyuzewkWMxYrbZMmG/bKteBN6HFl+sRU+lQVwBub1AL2Cc2undR19We
pgXRD6O/W4Vaykn9Bhfc+MAFwDLXLNKzWVsoC0aatof13T4oLTZ5Zau7X6Y6OprzXP3EqPs0Fkp8
N7jJa7BIQruE2Lf20ojaDrwaMvO9YVA3qeuyeeqq5PNUKVy20Ji50wsUQGqxUdw42hQwos+pt6YH
Iol4yKjl9U5VTOmZVq4cHCj5unrOTAcNOxm7B/up6/Ktq3wBp2je4xwpKdDCbR+FVn5oTPfI+Ax3
dqDUno2eRF9oj7aDLkb72mQ4RA2Ig6FPbZP6iJyHokdzxnSNCn3r0D2oH4sG4HCobiYsQZ/46jup
ifhS8nycU/0RgOe0ge/rsmx0xztrrrVtOlkIlMyJ70RG+qVPB7EbZEKqoSwov1r2FqdoDT9Kcq7t
GJk3BhRVQ8Y/hk5XT2FlvzpNejOXbrzV5xlejV5nH0OxVx2d2A6PrpIssO8mtfpBzWxlFyWxTc03
T+/bWPkO0xIRmzpGYNAGYxm9Mjb0D2UwXsyufjG1fHoum0zBErL+Vo25ekwXrwnWkjiIYoh51OwW
pTQU2QhGO91L0hSSBTQ1MNtq8NUdToEQKEz0WX5tNNyQa2VEziyuZm8NpzNDFvhtUC6Mx/l5MJFT
tDG4TcciOePdkxAhimKrtVqzO6BtGn+30RTxVRhC9wXaHEsBWBC2Vd+NKRo/NJP9mFpW+F3Lkw+F
5eBKlSM7BsOEyoNZRzdaPQYnu5fZQZpjdUYNvqSgg/oncWj4pOVW4ccAgD+7tvJi99X8U0Pvxl4s
lIogo+yMHAJm9pM3JFX24tSTuZnjqDkgXKB5FksDTGjrRp5QPCQ0C1VcTtIKU8Qo6C9d37XPbSDa
52mhnom8f1x7mV6wHI3U+WbtjrpWbSu96nZrd8A17JjBBvC6tuieU7FMavBW389WF8oOryPrsh6v
xbbwQmFVSATyrywzzXcRlrzbtevCW73B1IN147I3kkz9ljUhmURvbbAnOzvmQPps2cTxLRwBNPDX
rmgHaIBg2jdrF9+d+TYkg/92Njs3l1ls3bd+PquyP86i0O/Wzx4MItn0FN+vR0y5ZAXuTmQoln9V
Ml+cM6t4WXttP4WbyEwzL5yC6L7Hre0e0AKr26QtyDiwbW2SPtA22hQC+ZCCJCIE/o2aqeE95sfI
+iPceq+oSnGya/Pyh+1rN4IBa/XzdNu3JAi8dVvYt0QqANt36/sHaj9g7N1k2/W1e57GWt1LiFle
Y9jc0OvGtcHSzutVBvb7JpKD7rkEUO+3Y2JfT7DuXXcY8PGPWdZ/iqz0rMqqP5lZRGJVl+K8vmqj
6Xly1Pn4h+0TlKUdK9vZG5jqDE9rIlobgINN7H177bJCwRopH6LDMgVRCGosH2hHzQps+QdGU/Zn
cvprZ23QHWInaii9704tRZe1v+7Spym/iSEn6bnOZ1ua66kAGOfeoGv2ft3YIQ0INb7pd0mdzWdE
dvVTow74s9JbN+lSP4S9NV/GaDpC7ayR+BnMF5QCiIc69drDSXBP5Bc8tJFrvqRWsqtnUT6uR0ot
387ZOF978VRvmnh2r70KNC5+WOXTeiQ2556c5fQUB5X10uksHjGtve7L5Hc9YIE6u5ZzgxJR9VLl
2s6ORu0hG5zyRYEH3qVJc7/uQ/0UebSoLe9kVuU7M6XkYDryscTmuLe8WAeraAgHfKeSNpQBKFJn
ob2J++opmTHEa6LZeATXzqohUZfU5yQPqGQUfpWbjAFuv4wF3kHvya1MvRZ6hoN7klGV9dHtJqbB
peAwRSSTrbG5MxYmdzo54WkYkQ1du1pZ6ijaCAI2C6hHgmnhiEaOj6ijs4mAj+5TFNT2yvRFJjJ+
DQn8fCTSmkvYuuBmcBNB/9Cu9gyiD06DnGGpJMW20ubOL/KF4FIUNxVcdYSekCVJnmqts165P44s
rKyX3iSvEMLLjXAh+gjIH8ofhqvz2BUxOeXJS86O7pih12NQKR1d/ZEqyp0bGPI1d5NP9aqANmHU
1eQ4/ZFYNQ64cb3iifJohXqM4HGdghPQ0vvQCIw7t+LGXjYlS7O+ctTE2EMGSbwA8heCTsFTqJLl
HRt3j8f3/DyW7aV36/JrQj0RVkyueQa6Tr6dKS1Cflp7q+vS3syGjV6yXU/3LWokZOflR1u493mw
F3kqQcXQxFjJwU/alIWi7MfOKPyoz59Kx4bKTvIlysxu12lOtc15/vlhPwwHtQhtvxKJjmZJKXdy
xHl3KILopehT7SB0pAPE1KfwW+t9lnfxVhjHqhrkM5pWzDMdepmouz6svdYNPnTK2J6FLbKXKUaR
CkYSRPGlmypR55vaOB3HiQxkG/IEHTL1Y5D2xr6Y8+5FRz9k2xjCAh85iKcUNV8SHsuqWYJTX7jF
evasj2G8D+0+24qs2f31L//n//7H6/jv4Y8SWdgpLIu/FN2CDyra5m9/Nf/6l+q69fj9b3+1CORN
yKm2gS2lram2vux//foYFyEHa/9GqRm6RRLFB7yw4HGWhDbkS9vShen6b3/5/QGpVk1yF2axGh8y
VZz0uPwcWjPzW6XawyVq0KOdidtURBJJbXnBRAxxSC1FC/1fz9TZ08flDO+iresrVR8Dj+msBEKC
3OvajGFU3P7hv9XaQ8h0synzWb2+Ciu2lWYeAN7g1fWjQCV725sCV4hhb1P27WwHtai6Z0Fo5YdV
SGhtCFcIc/LmcVrkhhpHeP+ly6wRhJoWiXFhO4Zq2rb+62XWqyl2kIsbLxTW3LH6UaAYWmcf+olp
6utydd6PiNG8ltM+NMkRqxCwkN0NGM51haTAnx3PGlfRf5aZUmnPnUu1+3kYMneaSN+bMiDLeT1D
rJRaEQL00YKp9SPFSnXvz06nGcvCYOLX6W1xUl1haYdWBfYgSdH/bsfcYViz9tdGW45OQhQw/PXl
+u63PQaCumsfWQxzX2XjKeyr+sYep/oGJdeKEvbf+12SPU9FG+yuO/70mPVoJ8vwNF1fro27nC15
P9tyoj5Vg916ij8cdz1tF357uzgzbpzkHjL9VP3apGGnn0ARar/bsW57P27da9QGBZWWeeu3c/yr
7/zD2dYT/OG974egVFp6CS5gOzlbBgJU5ICTfF5gpTis7kUNTdYuortC5rf//AbWDO3XJ4Wu8uCz
hQ1ghHW2UIXz6y2MPozulKa0L1FZCh1chWX2BsG0VVWy2FiR2Y/lIcellyIt0nhBewxDVHMsP7C6
5U+VBSUHBvHg8oRBEm9Untwk7JWnXjMg+PrB2rGCEbynj5+ggolyqJhCfBF6Z7AtoQqiEDtNVL8i
InAE0aMb03S7xDi1A84JAMV6dzkVfM6lVuwIqjKkWkOIpL6WdF3/YdBiggDcGucKIZucpelipX39
oDytly9mj2uhOQhVCohRFkPVO+aDtDh9Nc/q8vWimcQlhU307fifZR0IrMp7C5vYnSVDcB0v4JeW
CzHYQh2njxQHHBu9NK3tVOM+Zg0bT6ccih5ZwNYdLZAhYmzyZn5gmC1fvzDrujG3QqYR1yxu8okv
Hrl6lCFTCE0iRgeRgneAqG+rzCBJrdhB+4+ApDKjrcXk1uCzDZE2Q9XMGns+O3CsuktvQ2Tz+NlQ
ghWxeozSMZ6DC0CZWEt2ZW9mAYhcNFeN/hRh6xXYD0ED6OFLkDnLB4oNdFhcmK6U2Ovd2y+RzkiH
csrKrIvgUXWNxf4a9q9Yrko6oBOzrQ0D6Mm5Q/aiGql36aHbHI1Um91pj/bR8vlmbC8IEjRAMXlw
hFG3/PBI4fPFExQAE0J8tZ+pB5L6Vvj9HU3Y/B90KoffbiQlzDQuul4gqolZWQv5FiCKa6Uy2lal
WXMp4d023KfEYAYJCaIhlCJYPyHemm9HqWqkYWOVCXw85GkC45t6v4Kf8p3a6wVqD5JEsYWb7RT3
KMJXaj2O0XMU6HkjP+iCxe4ilzG3XI3KBsQwgUiCQZAc46pe7vrMQfNDRQ1tck2/jatWg8/sCr7G
1EvIsXdjm9QASxL8D5HvQ6GGFFcdpXzGLkZ8SvWWueJ/cSgCLTDnM5YKVMO964DEaCECxYT+Yvvp
/79RqWtTMv9QkfmuU+qRLHPTba8qcoj2fzpEB8ceuM/zYAjhMPzPjNSJcJifuDeNSOT4SP4Xx2iT
mzEYWBfVC4fE8S9DdQatE+NNmeVhuxO9AyrLQEnAHu9/GbZW2bqdeTJdU40Ofzp43X4WTn3MmXpT
4f03x7BUi94uj+DLivN1IE+1aLSHngeQZcJj+B8bzkUx9pULQDRB/9r710d11EQunhS6ofAI9//Z
4EaWUKhfMC8eCuf86xDXTc1VGCbMPUC4/tWRLrMsUOOtDRFET/3fD3i1T2MR7O2+RqPH+2fjXlPi
oUMBlkr+B524eWKxV4Hj4hk/XEa1o+weVpMCKgqpNxa6RtmQ84/UUU10H/VQozm0oQiMb9eJGh3o
qTg7Ysi0iLyulvzAKdwcM3+2JYULSP1DO5Z7EAQ2xPM/mcGvj42U2WlnOUk3vV4fHRUX5lMf6Cn5
oZDK9KHN4ynf6kUzaZek0Kf543WChw1RxeQXzInZp3b08V4z0lzZa9CG0t4rjai9z2rcoRBtWCf/
zNAb6TuWWgPL5XulEVDb2RnVzWjgurhHz2nQsT8oWMT/dBMgJ8SK1EGH58rqVXlpq0bVPoIeap7e
YgWbna7vorEYHiqiI6X3UnNK841tjPB/UMswQrKzIzYYXkF2QX3Vq0pY9+Da9BQ/kbHB0bbVx+Fz
MyqKdcxQD+v8UkWNdz86Mta+FZHToWGsDRZr3A77LgPVyKg9XQMNx+ntRX0l1VUXPIau5gITkjJX
jKXK3qaLJGmAek+SL4HIWwTS41r7rSEBFXEvY/ZiWGAMTjYeGC5yyx0oSEEYhZRiZdXfArVs+6Ob
dYH6ivRhY8Hxt9AJ8XTHSR3wCkoLXKeaXNCOhW5ToijxuEtODiWNgmJrKCb7R1YCPrmfYlXHViNP
Mg0YZojktBs5aBWx1J/ArgxxmqpUhdZnaD2H1j3kJgNJbZ25Lv9eckGD77CzexfMQFLk3zICqxoA
s27b7VNvY7C7wct3KNSNGlDWIrGW5dNNSgihfok1Q0hEKUQVut/GTk2bc65NSCDJKRr6U90miz7V
aE0DsCmhuyDuKCm08tLPLJVuCmcSSw49TM2jtNy6pZoi895H5hFNoLcQSy0NeP1e7fYyHkk3zg5m
mqa2nWfoUIXXBY2ot8h9zM7O5scGDGNiVWrcB8R+4w+JsJ9EvhYDmgjZE1QyH81UN/EYtZ0gwggc
4FMJ1G3GK151clSjXExA2lsggtYJ2EppoTKtJeOna1v1sA1e3+I2BRBYaCJtaAa1itc1Wrvb0dZL
JLqHOqY+DiS4tR3EGrVsvNOpj4pbqRFSRoCs1ugus1M72KZpkVevqVTdGBfy300fqqJlYoaEvv7p
s0noyH3zXfdBLyebNYbMIbqxTlDTY4oHWXQAu5bFX/SG6fUyVpEAsX+daVguKPXkjRk23g8Io5fd
5m38CtSXj9qgNcD+gHDlJ5T5Ixv0XJMS3fq/TkPC1UcwwUWnsKolcyHtvVJKNXt11Rn5Y0s3a+d1
cM3Y/gp4q6MAQOKshrEGq1Ls32JOUE5Wh19PZ9vq4PcqhTTSHIZitb7QMLSgKGzlArS0VWtB/SS1
OoCTNoBrQ1idBAf5aKPJAcj5v5vWEPXucNrIEjTfIksjPd9K2aFvohB24BJsWw2YLj20OmRlRzss
SZOswWsZOcUOZai4w1MiKlMErP5zHMuW8VkorqEi5AI4M9vlAz3XM51KSXcTrLz0roYwRwHMGPHG
sERbmH5uIn4U+nYD02grAJOBj49CeGLULYYCz+vrXGmFFTnoAnLjUKPKnLgmebwhKsTDWzjcRTrF
MWXCTk7xUSZy7Zd6wDwBRpoVDbeuCjBx9G1hKMEpQvtloD43DwiT15pJHiunPhE/I1bay5teViO0
jV9m20RFAvwcFbo6on2SS9TbS8WqVAfhxihOk02puppyE4VTqx3bvi/zjhq80/Anw6uqe7jOzIGl
OsBxZm0KEMZGCEmkm7dp2k6NmUc6BBHxA8HygszIJONluYcEnkmGfh7kzb86bVejNY4ngZ8X8+Kf
TN6AQMq521pWlLuMC6Mbt3WkNu1jVGR6svjciODrZCehzqyahNE3gdVJuf01ni+Y9s7huGEtmX9P
SBIxxYX1Q61n1sFgRXVArLB81IVG7kYJxHdqPzFq6t+nub9hGNyVi9ZaiOePl8hOveTsO8dBROl/
2QF7ABZVlrztyJTsbcd77BCVCL0y2rPUhW3d8PxlnlI8E7WwQwQEybuanQPGudSsre+gMmyNpUcR
oFO8yVpIdWBJ3s3S7QyAANJl2uHdGD0zWZDNUeds1uPWExiss67/4t1UnVrfQ4jYpQdoaZGfgsMa
RsrFlRFqaKOBjZlmHwYFpdm1mygI0hQ2NcW1+5/fNMXL5J05r+Ui7G4uOtNZuZvs1Lpk4AxvS7v/
lCkjCcA4X2zVhvpzTQZ1U5tJdBrm2v6U1v6qrz6xCD/GBU5iq766EdSvse66lzLI84uC1Z63bl/f
jQXEAuA0wCe7NThsS5HbuqiSF6OeETcSSvMdF0XQ/ab505Hug2jT5POsoa8uc8282C0GTX2do73g
hG9vL1zt7e2/RWg8HauPqisfNNUNH8bYzl4SpFnXzTH1u7t+UqjCLwLnnQGypJ7x0Vj3Spv5hGhJ
IkrK3jZoH4zlHP1v59ARvH+L+Sw0kBKjw3lKgxhjARpEinnRI85rGy+AulK5VjV7hG3tr8kdRaOg
moUnzQG966PoG3rjZLS3jdHlz4arNNs1bExSO0e2qshvctJ/FK/p5kXWPunGsUx0rBTqEPJLB6zw
eA0uUWMYdmAxsP8Z4/qz3XcHzW0W/5TMvtUV4K/X7WiH8cAwlNsBouMz3+C4/rByEOEewkW6jwZ+
5+XtJtnLcwTmD+Y6X0ySI9okITWtaz8K4oIZ9eP6hdedRu0AS12+/9q8izKjWP321oE0lyfmhrtF
y5DU080ItaUZEIroxjuysG/NsHRBEnF9RcvMZKLAREiE5NJyJcAv98fcQclt7UoJ/snkCXO9MmYw
PqgONYh15/rWPCaxcr2IfdcfZVNUnuv029lxT3lX9k9u1+BPVduJV0fG9KlSbIMS45QdSOdNn4wo
uikqp3taI++oxu2C6WH+xAT5jw8LSVR469vlcjZYkm+TfYTNwG51gEnDubxZX2VBVd4A/Ctx8KP5
wzY8K8OKqtI/O6aK3Bec9ow/PTPP1qjy3s/6Z/9dFH1wErYfT5a4m8VUe4XaOxj3LQsI0SJPN2rp
fsUa/w4isfbbKSR52ATJVq8ycYUirztWFAV+L+MdnLH1xEUlwO2uL00LPj/ZQs1fDzMTlo0e0l9I
lrTjiK9l/t2GqvVYL8rygLnnbSgx1ly7646hU4lgGj09XQ9ZjmvGPR+4f1i3NEGQ3Pyj83QhPhwB
JTR9ZsAr2LikTiU/NMGielfVn8HohofUHWGvLF1TqCjUKvFTIhKIOIVOGD7Z1ef3t6/LJxJg+7Ar
fuSpjUtiZ6W3VTikt5AZ3179w23LuxD1n5EO+O3YVIO/Th512gy66fqpEgSg83jVVlK5vpJ/f1VF
aXT8f+SdyXbbSrK1nwhroW+mJEVSIilLsmzZnmDZPueg73s8/f0QpEVZ5apbk/tP/kk6m8gkRINA
ZkTsvWff1vYwbef7uG6qHX5+44WbZ8dWH5EKT9fXtl+rp7EEedSxfV+rYMl+WJV5NEiw/Ow1AAtl
5uzrxkuYPKMru5K/4HrdQLEm9GWWP0sKYKQksHjzKZ1LIuoERc/FyHPfIbNP4YXVgzLEK0iagYzb
s5dPe6lavmlm0BzEEZHH9i+h3c39OTjVIYdUnYPkVieDaAAMNMTDSsYT0wtOXRg/gFXYZgpYbQRe
ipMUTV0VKDny8Fl1kCreEvU8kQWSJDsZERvThy8iRMNr2xbqZZ4MuHWDMFfVtw9DMxVr8tlJ2AZw
9mw0/k6ek23nZzu37vytPE69XL+1J7t7rtU25mPJlZL+6/TIQbTN15Vd6H/PXW18qobS+OTwwlfI
0mneNmoSo5aRRNdT9pZnM4AfX8bSvQE31z5pC++t6X5OnSl7lIablhMZfHiKOyCs6bpUJhwBberv
fpswImJ8m8Y5KiiD6a/7Mpq+Qbn/uYBiC1xFkRwj6Xd0ErI4X5MuR+qbORbGsPWWKrrI4Mz0oFzL
iDpFyg4X0AeSBNJmJX3nagIh8zHAb9/Avvfis6c/qB2JNRsZqMVcVjxX0ygrN8kEgd5cIDJrGkFZ
LceF6aD25URSUwg4sC6DS1s6r8NT16bbyJ7/JtmHeTJ6NfGAzpF/8T2uTQ7nedc+9W3UPk0OmFov
tuDFWpqd6hQP7D3X0pIimdRq926WYTffLm6GgTfxJh/B5wJ+dPKTHTnjzTRaAGCXpvBwS7GAq89N
GdD4MiNlHO6EmvtqKzXpW5wWdqyWgNB6TeOF9uqz6FQ9+uKAdgOk9dJCKHlKQwec+NLdzCgKl10K
YeDShDj4ybW77pHwX/9kJ+1JrNg9unvVQtJTmm0ewGGlhOhrXpY2VQAOpuJflsYHln7UFbhsEQNt
74el6EbCQ3gDkBFamnFPrnWMN+FcKzT/uYIK5vY64WrmteGqrKGNvtrLIBGEDswEGLhlRVXL2RjG
FVnUuNfIzyBszYN2GZLxtACHqmuLEJtcwOtnSzMfSNCUy5MrSwPEufAQcX2vlyYDhK/sVVYB0GXL
tguCwP7Igy96rMLho5UqxgvYFg8Yum9tJq0xXwajV9dlP7sLt6TxsuiXyaQS0a4lz/KmGb/Y+J72
WuvsR8sH1d6kqXfoiX8fJl3tuq1d6UePIPY+iPJaf5QRB7dZTe5e6AEA5dQnnbMPz/GPP62GWyKJ
Nu2yZo1z7KDiXfTA9IEc2M0zkARryKFslWqm1vmlmnCQ5xj/y7JreR9vFh8VCYwgFR3DeHDhU12D
EA120tShAH9Av6lY5EDwyS4mUmjxlJ88D91QEjT9lfQFrk7SfOYepWUuU70ivSwnK1VaOh2mwHy0
vMLYdmgpkU9ioRAWRwTXmwi5mE7TosdmKbzMNg927OIcr6JH6Vc91yXljO9n6YLFh6lR9FMcadJ1
LiJlwQGPxyhvSgL7Km6HMs6NW1lWTKYuL0g3RZL7+nlqWVkbOH3BV79+oLFcpzVr0N3JWnKd/Ega
GJa4AikSfEiHOLIf+0X77dxfOPVt3oZ3dty+kAKeftU7GLr00Bj20rS7ErqmYf6sEX07tDXPWncx
K9sWhZxuJOuWffpzyRLSn8wIkQPB8bcyPSyHg9+UzsfALx0OMLZJPhHTUwhk1maAfGfZ+yvFQP1c
KfPxA97Ueh26Vbb1F1H160Crk4Gs9RXa78uAuxRSw0H9ycpz/gIi1fZK+iIbsnw0B44yH54Y4iHZ
uCvs0bu/LhnMUXfqFnLf5ePPn7dcAz/B4IBX8V4f9e6k46xxLC09IhX2tpA+B4LL84BrbDrUkQ9/
Mi3+MNOdyvm2c6vtddl3ZjLwbrlBz6JdHc5f3/W/by6Xde3LgFNsEoNvR9Yc58a9C8GToHpT34Yp
sGi38lETbzNlfJjLdM0rYLrv8Mk/SEFqcr8eq2bmh0Af2trjQ+J3v80F+D1uYFDON2OQkZwzGijQ
bYopCbbDQoWk+yVA/bDT7KNJtuQxrtD30mC6CGcz9/A40Bf2Famo7fBjMorwozJ7xhNneGmERL0+
NrVVk5VNNqD0wahsPqXp2UB68m6ub9DqVW/E3uTB9wR+F4Rb8LFEapZDbNKuinZEQgKV732EotMq
W5rpIitxLZAOgluimU81iunG2aSC2WXtDwpAuVdjmVssSwXLUvALWAYndARwL17oBo4ncKnJ4Vro
S5OoE/zf0gkSJTlUDfijLoB9ZxmVLqkhH4Ddtf1uGWme1xIbzffiNx8lfeL6drrsQwVVAluKvufP
MJt+RyIVIs2V2YVr2LF74NUAesnrpU1Cwr+2QarEKUzCkXOaVWBE2mthjIlDUsNru5rcy3BkoPko
A9e+js03Z6BXGxkWw3d91+Y0d/Vu+WCxHR2TfG0o7jMLSkeFlxl3rGUcNScyjxCoQSn6pgpU/pE9
brkvIXQrSU5OGQ+mxjzaPSQNMVQ1576YzfuWMFkJJYAZnKRoQ/d+cjt3X+s2O3npQ6YpPDVh/95E
+sXCaT1vB1r6idiidmdNM7lHtaHbNxWe6TspiteaNMWwm3pr3EvbGDP43f18eOn84mOfG2RwcVy5
d91B2dSaWqJ1BQ7b6bzip27UN55bcKf1Mbqn5TT+gCJrwpPXa8+D5SCw25nxvddl5S1m7n5ScvW8
0uTl5ScikOx708Lie+B9QdgAd1/Zjuaxj1qIX3zyTaVp6zlfWuyYx2uTSDhEQa05EXWcUmt7HRHD
N4uN5Loc0ubD1UK1XObKqtKJbgvrZ5A3EP6eLhciyyCYXu8v4ZNag4CtLQP1GCLqdFCaf6RBTrJ6
lJoUOl4bkvIXMynqcEvENT3+L2ZwSm5I3JhBibKc7yVk9l+nSKcsl+B38DG+Tda2WQNrKcm2kSJW
QDbtperYE+dIqZYqacgcYbB6U7VJg0bu43Xum7YncxsU5+9mC9HO84rSHnoTTguporFJSoQbhBuC
qI256Qf9vp3b4I7gYajvUrw5ucvd6kTcC6vOzJt7C16Ro4sU9XlG23r1PVqa/S3SrU/nVlPhdzlH
mth/5yhBVPpe1SLoU73A+HRtij5H9DoqTeQgL8bSLNPp0hSJjv889zoqxv92rmh/yAf5MxwGgRmU
t0ox9Ye4tD+oij3sTPxS/hoi0O5g9wWgPj8u+4NRp2xApVfa7tI51SaxunLcSf954nlOgKa3vxaj
88xXU9DZHPRlRBZCRpaPI7YOI5IDA4G8jfw2PNaEdkB28jqbu7AGdj6QJ7Q05QVlgZ9tjAmahoV+
wA+6/mNQZglZ5RXUyE7Yf0zDcn6a+N1kNg4/6SFVfw1fBSK5SxNmNyITgf0XCqVeufbK6uMQsCsL
QhbzSDo/LyZNnPTjYWgU4vk9BK+4rXbVovRhLQogIgMiTSmGAOkldzF5N3A2Iax1EpMxYQcufVc7
We+6yvWDpO/dp11XeTdwXXRaruW6SqJqX8bWgBPLqLWjO0b+fmSvJ7wMUhQKZKYbOCpVUPqYhGN1
Nrl2iZ00pSZm0ny1tRskmMm1D/u7twHPImqe8dtM3zhZobtKathhhP/ko+PA8rFEaK79hTaVHxd7
ByqKb/ZIgB8ymtVcu8XahSOshjcATeGpPUhttmOTDIf/pm0i+32YJ6NaBYpa3lwXkgGbpMZyJZ3l
8hFSuxbSd7YR88QYtf3r9YideV3hj21r5BelnpME4UTDz+6VpAC3ATQOqpdcis5v175aqbfXLqk1
MXwE7/qC2GUB01hCuud6KUv2y5LLQk032GtF/aLwpvnsTd5NpuYWLn+fvA4l03bSRJxqlaEg9NIo
UMNYbeptpH/S088zm92nBtqbe74TdyX9eV4E66xQtJPraPpTWATPuhXbXx23tVaNW27GQdPu3bDW
7sEjavdRq/5VWnm/l37pkkEo2DS4hqOjvZhKFy48Qkadbbb8JnOQsq+LXNdEt9EPeacvQ2d7k1Dq
zWyTAvCmU6ok1R/rWOPw+/slTSRD7G2t+4k8jvorOROhhWOPIulhSnTweFEwRgc2P2yFpZrHxa+q
tMXUCPB6nS0Xc042FYfdyUB45nUNMSyvswNZ+PfiupihbtM5T08VpEMnv1GNU4Kn7CZPoBuJ4aB6
MwCVmTKtbFv/OuRsMcVYTK52bhwiG1ZGm2tXWCgLFGZZqp+gT7iuLH15+RjpnyNkpJ/aHt33cEpP
o6kgFtvALtOOFk5Lv0vWFa9FtMjG5YSOrRTN1NnrNgxDWIB/9f2+iMZ+8KTl9k4v8idlSIhE9Wpy
GHovObhdnRykmQYjcivn6uuwNMVm9oC9WVD7baDGUPHtQb8daR0QsGs7NgxUDN70EkG4mIpRC7+F
T+B+mSvFdeq7vvMa0slm1NLXqsuxuc77U+u0cHaEkXM7JP6SPdCx7Ynn7GcFGDZWrOEF1CcOIV/V
ocohw6zUc3i8wMKd1TwTH/h20OHSi2q0PslXiA4cA0foPYL+WSWN6tED7yfaoFJErXlLZCB+EHtV
Q9pq0DnEy6DFRuW8WpN45KBnUDnZeTuRZ2G0zaGHVe5SBcDfHMieB1QdIP4sw7qjNwdgMs0BeGeK
itWpmaz0Xgp7xLkZTU/SgITi0k1qaXY2ACkMSSmHVLGQfj1jw7nqk/p2LHXjDnAyObxujocXtO+h
HJJkWKXi3B+VHbjK4K4Rr38nZZi75iZrPI3Eh/k+6JzwR5NMaAwFTf7BTcfqlMeas+ahGf1IDfsm
b/r0C+Aw3tt20u9tNyejKZnuxcCJOJvJTL+EC8ZTq1OZ6sV90feIUw3pd7bJxb2oxE5LzTGK6fYS
wz3nVbddR1yb/4/jwC7/KLUwNrtj3eV2u5Kql07ebjYTOEVs+q427+admxOUucDI+807O7+FySqG
uqNY4spSwEYfrsbGsncSa74OSK3X6r9dt07251aAMO55lpqWgCud760Ci9u1y6oSbRPUROIbG3F0
Xp/eXW45zXNvGc6N4/g2HHB982w3g38HtH1ayWiquvajBp2gtKTQhwYuNbhT/Lxon6FsgddpycWR
QdVK+12VKt1G7V3cQoDu5xhmpFszMbXDbLW8hcPaSW9x5m8niEzq84gMm7AEbFEdCtHOJOyKdqO6
1clo+xT+3pRR3wzUrSjvXo1Fn/HalNFohKLlulTmEKmtCSj8ca6MIpt4WdkrOSa2ffGsJ1V9g1Rj
uDaHYkx3KdCCU5fP8wHii3XZ+r17n/bG94I8mF1TTM24GiMlQoz7daJMOc82WyKQUThDXjFb4wpV
bzALy/cDD+Xb4j/3KaUDdgPYx7jSlxWuk2XenMHsdk7zj9T6pZ9T/+iR8VrD3miNd21D+v/SZwIq
OMpo2y+KuYmmkAsXebAmDibsVw3KWGLzxtqd/zbhatpNUaRVdzIKFScaZ0FVbMTO8bXyqFb7wdPx
yBhdlBzAe8YHqdnLA//a1JZRGbjaiUlqzX9rReLwzWNR8Gb09jIAQyGrvqmKQRTw8CjcJN1Cjfa5
TntRYfTWblplx7DNFV5lzecEwMy3HnzKn/pRbXzfL+sUr/2pMde3lY3neKrHjRy8YI+3iDsN5/Pe
a0sOdLAFncfkECat3+dx8H63ynXeMiat1zWvn/c69voJ/26eQ17IGcsRltXGSBbWtinMDqM6Zwep
uR0ETaBwq+zQLYV02tIp7Ry8Evxsy1AxDXA1OPmIQmU4n6TvjxNV4K1r8pqLjdsOzakw+m6bkESw
KvusOUmf1MbGbk5Sa0CmHJSag+EywanSiRTCxfhqolbzgcxuDTf4r/7rSlKrAyvGa4dkrzR10gz4
Kb5+hlyGk3n4gq7rn6uvH197LZSVJZTz/qyad+5SkDQZ5Suv80yIkWvzTkbsXqFTqtfOdzYyIH3n
Jd5MvA5J53lcPu265Ki21XosXBBEv3+2THbSkcS36zpSe3Opso7qaiggpWzRAzXMH3o3yfZZPeHU
W5rXwi6ip8xRwoM36dm5n/fBv9jKaFgnT7Grh4d0Kl13JWt6btevrsKrsvBilxEWPIj4qnSNr59/
tX1dU2yv/XbppXuNZGPgDlxTpyp82Oua0ifG1zUT3iM3l2RIPdF5Zvv40AJeWR80q+XWyp3yZhhI
lgY1T2fmLy6L950TgaUorX2yxXms+iVxZ/7E6XAtzKh724RLZzpME5mcWtXwBOxc6y6pUvsuWgpp
vuvLEK6HJc2cPqmK2kKgsTTfTZGmzJNlksDudpfkzaREQEMZ25DTon1yiaGTkhO+Ld70DV5wGxru
2cKM50NTWtaahztPA8tADj4r1Idonm+seUg5S+lIh9RRriNWW1sfq6Evd6RiVnC701RI8bwNdeeu
cpUMvLpan6J81k+zNoQbfaqzn8lH8MD+j+t4WRq4nC+oL18xN+TcFh+Iu+Wo3Nbd0dXjGrX02r91
e8U4aDH0o8CE+/teD92bwiuGR73XyU3IM+c5jNyAkNfQfyngQVjlWdz9ALp+306D/k8LQ5XujCOp
jMNnW0ndAG0hUq0HdfwJ8csPFazTV0icjVVeRdYn8qeh1uAansIS4cLrZZFI2B370anOl6WZBPMa
hCXOl9X4OckauZ4vjvKGxPPafjK1OUIuRT8WS6uNDMRQFj4wrUS5PM14QVgkwj5m8bOMiVWMzwYC
HsLdYiADZjVuevSyH8QiAN+zV8wCUoekLwH6W8Mnven0o9iyq3bvZofECpkvM7rKnFf2qOu35wvp
yug+wg99/QQrd4ONX0TpTiwmjVi1p380J5Tap3iabn0LqjAvQMcZ0la8B7H62AxV9lOFd45EbCf5
+AeLcLSwCNN41fskFcRW75On2rxZw+x60ogT19vmpVcfEXR0tC3ZBZBEoAK87lq9yjaBOdfHdBnv
Cr9Z/y+IXvVfEL2O5XL8sA1Tc4DReu9A6dyDlqtyqIFTRymhZputJUN7VWfkHBNjyYtxbldGaw8o
wCEbA4SEnJ9oHlZuBxmQs56IyFmZgxNEjztY4EBkVM5npQ41N/gy+MBGYaI1SGAfyHz1AgCjCcLX
9q5SpzTz17UHL3KxUQ0oYRxOQSHId45JjQqysrcsG8eG0VTL58XhkMJX56mhDUSSBKrkFJWm03ib
wKvy5NNsBznjFgthHfbg982V5kfwwhDMqxVYrZUICaBdZvr56JMz5KMdu2ra0oinW9efUqZliIkv
mNYWLfngRgMbzwVUcZ4GPmG/WvNAs8YRNCbOjcYFle0h1TQj835NxE9UKe7ab8GsZuuq6h0yR912
NvnHIqnJzUhSd4acSLmy/FGBwWu7JN3QyvpxVSjgXsmzPY+FOpmSA7S1s1n94NDY2eqNjowWKEJr
rv36w1wmBkg6gockpD/nsVeFXKWRhDH/LwUSCkV2qBdEdkjeyBTyd3VusvzTzAGM7+1aybqgbjdg
qLMiAJ7Tgm/iZO71rbZkpAa+A41vmFd8FbHVsCd/ABhqLQyW0A863UGvpgViMamlwZvB6q1CjXZx
5k9MB8e8fIW+PizXXeWLg/Q+bK05S1dNGS9gab30NP6YRq18p1wboW+Q29OqlR1/bbQ4KPMb8EmA
bW7zRHW4FCeA177deNx4E8zHs4JO+N2SO/9/dRND36V9MoGmGP7Df7iV2eEHaG1YnOvrw//TG7pm
c27vJrtN+R//729oBX7vHChVagdusm4GV5mdtWF0SQXH7/8X93hMYAsQVjcqc+Ruf7/VncqYCn0N
fYJKnt3ljq9xqzgcTl2tBX/039/4/bTA9RGHsHzv//72bwvYjJ5ie+YxHhQprMAIxhP+k0c6qECI
OJFGQHvk8lz39UZvv3bqmJc3cTv2yK1Uad+tSvIdssciARK1hMNH69TpxRzuUsdW+oc+z6r08OvB
HynN9EODKBRRmC5rpvbFU//uNEjr24ZMvMQoq9i5a3NvcJ4V+UV1uZ+jgha74/ypAijlwHS0wCie
L78x3vWLz88IVO/JVOoJWlxyKUk3GVIiiK0WJdWP80vk8ssLqg7ltc7M+r3RcoD/UauOmn00bCf6
gFJgqd4XaEmEj67T5M7XvpsJ01cQRYMBsxL3J/SVJqGYsK+d+fuIs9z50rVRVpCELC8gomRh89AY
jVbe8VOJ8J14lgr/1Nt30dxAwRWCFcs650NTWNb4sw+C5gOhiqp6gBI1de4Gq1SeNVLjBkh+4NDa
X95SZjOTXgDQs9DMn1OOgkoA8ERv786/b/Bjzr0GoQ3SC2kEanObxJWlfIpiELNftMrtogmuDM+J
9wi9B/pORZY53hWOU2ubyxuN78Ly/8pUFIkisqDkvTY6yBMhVwU2DeL2wEl6OB3kkeCi0LUfYtXk
Xj8/F6bQqEgfJJcpGP4a3azloe4CFV7PfTWki8Z41LAvCxytZu/12zsxRmDrr3mCX6NeJ1MCAKEy
ekjjV2bvKcrXkFTjnebwO/yi1lGmfKvruMnWsJzyTEO1o81ujIz07Qe7T2dEfkIyKvaRDz/rKi3K
/uvlbQkzGBSveF4hxYgQdPA2gwsJhomrl/zpOtN9qCW9yXr4/e3KObg/NJqraZ9JLx+Um3GYi5e4
Sz3uUL2BJGrrNNCFAKKZof387cWbJhB73A2kNs64P7M+ie9+vYR7jRfcavCQicoX1KhLtqc1mmzH
BwdGifXltVwHC+m4S4b0vMlxdxfuOhw7fNPFZPvmz0WDxfxZekne4Yo4v7PJwiblt4W9dFVxO8X6
Km0jfnreqJnpQxSOzhRvdLKI8yVVP5sSaOCCQVHXkDkXZKLljd84gGGlr1KVttlfHoaTo3MMXLtZ
WPUvgw+e4OsSFBk+l37YHFWvGaLPsaN0KIxfHpFzRxgbHw+cvOF27GL+S3yzS4LpBp7UzLm5PDRd
BM27T44eQW7u46tG6r2MarNaO2U1Pdm6WYLQC0fb+jx5almGMA433uJlNvkWDoZvd/m3FjLo/ovh
zLDhr1wPavA77hsHNn1eZq4v6SVwiyqxb617Z87YTNqZXWjf69KKywOu5WqG2d7PiLK3QZ5ECH7A
0nQLVVUJrXg+uilI5izMM0iEW4iJ0E0KURGxTX1KV1oB/jfQv/y+VWG385AacXyE7NlQn+asydBu
MPHuW/eXnUullZ6t8x9hAdE1wCAGxipWsw59wfMuJgp9crktPyWbET3QqDOF3eO6o6l5TExqE3/W
3XRAAiJNv9sB9OkTQDGb00cxxyj+LI983cuiv31H/dJXqcrPwkF2weuMZ6fuZ8TTzPohq1xnG8G3
fUzCiey50S9udXed4HPeCwAKfNoKGs3oxYni7ADzIYyPCzCqrlUyohLbvJ/qsH/iMfxREv7VYtkI
8w7ZRzZYb77xDU+66asXwFhM5sGPtjKjDapJAQfyqfgwxhZ86ctAps8HEB/z53wBLzuGCvgX8gZy
0G1SQdv8g6MYH2Ilt5/dsWqf+2wNn7T9LD2Q7h/JSfE/FI1jPXtR89QN8C5WYf5sq0F6z2PhY1c6
IM14tG3IS60fOaxnzxCnk/xth/ptbbT585wC8VETrd3IVCepp+359ZeaxgCG0ELjwNdTdRcU7rBO
l7aRzd8LN//HNGL95DYGfAhLbZjScpfMvfa+JqPgQIpdi9PmPNqoVnyTubUP9RZCF2oLk7eeW8AY
rNuqnYqncqzbJ9M37H1clS474gXiILZWPqv7c7s6lECHn7KZ6O2vV3GXIijTLA91mB80SPbzfvoH
wLVyM9c6TxXOtZSursTVd7OcmgOZ2w1hxumfyys7D1qgUG2GDhI5gdC7Zc7o3UhVClPa5Pbad82s
NWTsLVZnU6twzjXolMAWXUfOlm7htTvCVUeZrS/W59XEsImnOl9J73Xiuakbw+USquGI3Klx52iI
N/S+0h6kJkVi6+0hWorcjXXYfyfT26ZN9kkG7HnUSo7hv6acbfCGYTmUcGFsr/NhC4a4U/urj6CU
91UHQjEzqQ8wn9bn2n/bF5pOXaJi9WteXXobQ3Oy28ppL0udTawstW8geh9utAWWXneh9w2q0H1W
jP7fnR3eF15dfHV54236sRs/mDAq3+JSKKHgi+yHfOrus6E5Jla/rR3dQ0S1BG6IKEm0isK9Nyt2
DO8F90239DB2tjL8YVtWRviPkdqHPBxyOBmspzQI+x+VNX2feMJ883KEnMH9JE/478YtKiDFKSws
YEZOiXjDXOnhKfpx7vFyq+o2YtIp4FdktyZNaDXSZOcmQXQav8pE6TbjnEeyeAOKtij3QRDVxyS3
snWfDtMXIlLhRksUAtpscL70+ZONt/4l7c3qqOKoXUu3WLmm+8+s1vYm0oLyk+ZABe/zWtgnS3M0
XX/T81+9szjsf1KQvtomZubdkA5ZYOxou85AZkDmNoVd3vYjpPYyd8iTmEyTGAa9Za7mEQz2TYcg
5DJXNphFY3/LkWr6aWrWB1TWopfECtPtjNLSHQFqlyeZWcI6ZLo/tWk78e75CZu9SYSst+5xdEyH
poOFhvD0Gj/ReNsiUEKymatCMTZ02X3INsZTeeSjHqIpq6VZ50l2H/i19yADvtpBc7vMvfYpHWgd
XpPuTZobF7uswvlk6zaaMLJUn0E97BX28/nT3NguH8J4t2yJW7dyUKOK8Ab043wyB2c+6a3Skse5
tI15aG5wFcbgQ2heCzGUZltZxrop/GkjzeuANPNlGiTeuMfh9N7+aYHzNAVKZNvT9u/mXxcBtLyp
8VUdzvZyoaVq7i97d5LBC3jpUABKoi+ofXGn622HnH09fcl0w2JD3RFpW5p2tvHsIvyiGiHKUwUb
swbtyXu9RrNIGyADIaMn1G6TMWsevcipHyEfjDdNOuRbaergTe8KE5TymDQRCUpTeRzd4XsEFfRd
shRO3l6KEBoXcy2d56oYAU5iWyxW0raVxII1DNezXZbJpreJTrn5Z3yZIIbTfNzlDfi7Ltd2OnoA
n+a6sx5BEe6AwRifTOTVHl/H9KW1jFm5ehmD5W2nuF78GPpOvPEGNzhZYI+HlVSl0Ay13Jpuj3zg
MnwdkFpZJf7t5QhTZBY4qaQ/tHrbH6TGAeZSkz4Xxxg6qL/bSLMsXP1Gdfg7pXktrmtd+7SIzBIE
+pDXilHP23QhzIcGyiGbWdPrHiRz4qC80TpHqb05RrmOr99quvfRkJdt5cA/UPuddnPGEAKDPXWQ
RZwEYRh4w3T8k7GMToq3HfJauxNMpqAzh6QKTmmCFy/WCv9G+s4QTrE5V8l8GuHSj7dp7cJDvkCb
Sze4FHZXVe5a2u9GZhX7te90bB6LedycLclGOgw4ldEl4yT76TonjNRsmw5D8pC3cMb2hflPSUUZ
TOMfU43ZqBTnSjjS82qzDEFVqL1cjoxub7qrqNKsw4xgYZyYxVZQVtJ1xldVqDTAmLpArd4PLXNg
Wy+2uVXnUK/KOgteS2qk2P46hZoz0qqNnWQVbodkPNQZ4i+rqQAdkpRQ9i196UJyr+EE99dS1dXW
KrYyNBikDq0t4J1jr6i3hMvGAzk/cOIvxXldaZ8NpRcCD7S5UFiHsRCUMvoaq4RtNBy8NB32YBAl
pz6qGIvw3Zu2jI+V9o9etf1WWuqo7+W0HPYcGkih5+TQ/ar9t336QMqX8+lPs6+L1YbX3XBIIje4
qXjRJkEDhXzvIOuzwIDfIICvbS/Wbpo4IOcoiUOCvouhItVomV2B0Qd22gDpJBOr3r8912sOEnCr
qfRRzfL9v8GuNMdrYZJ2CMnx0jmLYVMq4Q2IWufcKSNWojXHBnFaHbLwxZLT4ppnNdQQy4izFNcl
z4ZBh4j1iNDHTZ5XyibuZueuhogUnqCk3+rL0TSFS8ZiR/GzzjK0zSGl5DHn2be+63VbDjz9C7xV
B4nPiAUPw2F/uae1HN3JV0DfFeP3X4L6xOwdRlDQfgIZbODpvAkXNSyUNNH3IFZ7+LdNnzD27VCO
WzFTRhclLZkG+DDfFR6gIfIZ7LWuVeZ9G3vIhk6adgPyxXrhzzrBTRX91Xjjjzb3vWdxoiDGONxO
BHMeUzMFW7dYmMrfHQ7IH8TF/DUO/v4+GhoEfAIUIoo8zD5NpaPsdU8z19KMDS1B5clCwHRQ0096
Eo0nePv/ksF6GlJ4kbujtLygjT52hr1SvDb7JF2Ff1Lg1NyNuBU2qGw+W8TCT9HCXmGWI8E0NER3
7UL64Waechtq6PbJ6JDV9qM995C2OvO+WnBGJWe5bU8y56bKTVjdl2LoUQKRPhhI68dZixsyNN1v
F5+O5wLnEJIE8QNNJNWtNGiKkrXSwICmOL6zrYRXYSns0fxA5rV/lK4ozKoPhatszhOuC1wnJEUC
IuB1kTf+JeiASIUocpgc9CR/kAJMRv6g2v6HoY/rg2qmngudX+7vOqe62IVEzh5e7SyiMGAeJS5U
9/3LtGyCIc8jaFimz0WNV2FOxnIl/U2hNjfK1Mx7omLTl+mXWeiU1n3Yjd/EsVV2anFvhgl6JYi3
GnfpaN2WdtcYmyDxXpomTg+dnSfHSiu8M01MbDn6NkMJdCtEMHgS43XiWPpBX3hh6ji55WBtPnlj
Un3MtWwnVj0kGMd5aiClWqxkjRAK/q040wwePmuYpcI7DVqFcAlnthLptLVm2OV19zlbopvFUsCX
mlonDTnCzQT2NUxh+3MJ8wK7zYv5w9g+RNOEDJRpVe1KaTn7+iR7PUgxwvaxW3QuAesn07lPb73p
gwk4F4ypv7IsKyFAM9w7JR47JFo3WVu2d2YwkqXIN82N7XJ3x67HU1baSTKxnWrzz3OTlsZW+mSy
FNayTKL00TpvLWL4ywrnxc5LvFnN65KNEk2/Pkymn02lev0wJU4/nwfeXJbYhM5rjK8oSQPUIu40
FOZOWTe2T208hafJMh96NQXyvxToCBHQieoGslOatm39D3tn1hw3rm3pX8QIEpxfc5IyNVry/MKQ
y2XO88xf3x/ALKetUNU5p+/t6NsR/UIRIAAyKRLE3nvttdqnPKoe0bQ8dxJkgNxFjlg7NcmQ7Rx/
8DejBG+oTaSgHhUIghtDc+/NkbSDte51mzfLtgSFqCM/e6uSqkezLNrMIxLZavzLAbWnNq9Ppfql
KVoXbm5ejTDwE3f7eY5Lv0vdq6F7AKTgX9HVXdLuiLFsfkjM1Nwa2HdrcW4RS1ZHzUgXH1TxclQ1
/s/7yrQB+MnK8loANt/z0WofIom2gb+ofSDbGGezPDBCOQn2ocX5PMDfsC+1bIbBUjZXlarRpMA6
ryrVaKqukrnMv7mLR9KQ9orzBBZP0sxfMphY942W6ifo8IYnEwcYwY44/hbiQd2Qe4i93/LlRbrk
Z8cpM9yXuAy7tWMJ7dGj2Xrvde0qKdv+DqU9YJdqd1G7w4zIUpfPJ6dOC/Mk2uh77IT6laWKyQSR
kRUPxX5tHckx1l0D+efd0LrNFhbRzDwh7VZBJMU1ljBvo/eLJ+TKGf0/+9RbbtSm/bmniqgJ6TcJ
+JB9mgBsu7RTB0A7nrtdGq97Pw+odpe6Tiuv4i7wr38ZSba9NLu0fVWnDqjL08uq2jskz63X87eX
8u9c3pBflbhl1uu5dLicW9VdinqdDIdxWr5OEXC2AV8swc8YtJoqC5m5gYQJlAAiRfEz5KiqW3cH
2WfdvTRXe5eNanMpqr31NGr35xmQTk6Pr4+uY9uogSH6HeEctTL9zsm/NCRD36uNOffWumdAtb/t
Wz/cvzqgOvnW50vTS3cCGNtYZ8EP1Sq0ZYl11L1B8kNAtnljDDEGSg0l640qq71XRfLSd6JyzaOq
78vEubk0U3tpZUNsSUjrGiaj9/FgLE8IwLp3us5nMTM18aUN22jbTtl859WL9tT2aP/J+iW34REd
0Y2f81D7vCRXqtoDZXbtdqgg50DEv+TTchOzyH+fIgJy2zgpHmk1atOPG1xa4YOH0+bdkpjfVD0O
TdLpHXc82fCQfoKpYG0PQ3wHHFv46JAxrK5DXQl35cd0CTK4oFpSNEvefEgY0XlHvuUwV7G282a3
eA7gyX/qrLUwGUX5bHURsB6ttg6qQcTa8AGiimuwIuWzqkpFlsIIq3nXqmgk6Xjrms4XVVKbwuqg
D+iX5kYNuSymd5QSaRt1tJzG+rEqWTpm/pfCq5bThVUwagtna2R2dbjUuTHsEbmQspVQkzyqA13F
+gWvzru11FibdHKjB8ViGJrX+Kezx2mlLuQkjj4vJ3VMjZCmrQMca64OKwuiOoHI9XK7ltXgzKS7
DG+ljYV6kwZLcIMQRXBzKf59neOne2JNC6Rpf/V9q7Ewu/lKt8P3aLSDdZMbteeYyPl6wLnhk2vR
qKGkNq+a2UiAkuIicx5h+P106aoa5wBX126mGc4bX+v9XZuP1skvA2BTS1NYQN/ZlFgoxSrtZywR
JLhK5e/t3bWt6qYGWMfyKpg5YK38FOmWt3Oi7K5s8germTJSodzsbpEbtXcp4s6ytuQ4oRP/s52e
ZPmdKkbOcuXpQX5SJUAw10MtgqOt5Sj4qkHIkdGutT59qBAyHjex94zyQHF7OYHae3UWdQK4COdu
l8TiMCGZfDIbYS67qR2ta2CIH0Zbtwi7eU63bPp8+hE4LI6czLUIdJTW2sa2SvdubNBsZ4EI21j3
1NokRytsYKaDq6gz72MR2dZBj/r+qFpUIYSwyn792cIqZuvgluLXFsoGHjv3LkEr8PUYCploT1fK
R565wtm5DShVVUQde2dYS/uhDhP7zkl7faPqg2pyYKXy2uMkbQod9fRXzZRf3rdwtP9dM0uOprqr
0X4/6TiF3XpSbYS4+NW1qcHlSVWzRsOJb3oA4NI2mzaBUc7vktmITrNWgd6wa/eTa/vHLk5zvNW4
1abMn35p4WRQkdZ56O0mmbHXiAKqNeJAu0s63iTwP5fdMh4vdYFJ3Lkwl0fVa54m+2bUk8+XBjlX
/S8GmogZ4t6HbdkWHvKYKC9uLJS6nh25IV8wGtz2WdUMU15sNW2Mj0Xp2M+X9oMZ2WsTGXuW7QHl
wYOboaa09N0t9KLmruUXvAzli3pWHGDM27iKxP3fNNByDZp0qzk3cMpdXsJt6NcjuFR87E+mDUFk
F+XTH6W3nJy20T554aLtU7s0TnpRNo9LboUkNdKitbPt3KfB088geGXC6jlGfd7AN19eDayUH9Vv
JDENjc3BQOqSaOomBG66d1GYuwHD8evmrTrTHoNd0pD0/FbjBIKXdZS3+rYTPPV/IQj1MgcGLX74
U9tcw32Nbo7c6M5i3fu5liBiOn5WVW5dWfe8o9bawjXsH9gVzbVqeukJPJGlEp1EVvXwGEFTc5m3
1d5lQlcfA9HmbgOGNCpgULpXVW81u/RSR0cR3KEh4p+go0eZOIzuVcqAAvo7cxpBJYNEhYL8r4kH
st3iNuH9JWegKQ0HjsqrmoUAMJ8+vTO19LwZU8jJLnVtkIO0dcb4oJpcDqh2l7rCnw7hOLSnS5Vq
oS3myAAdHFutAXGPHP1yMuPnadc6HpmDhg0NYMh8/Gdgs/tKqMjQTVN4AEYdVLcMYTq/CxU1mR3C
HATfSZiB+U2vK3cQQJezPp3eeWD6QCUXPdCyZuvCSJTGSp3s0stDWbZ55zaT7dkbcimIhiETEyVo
i5p9sxdhpLundTSrbhrrIzZprm0XGHUjd9OWE2Zm5lSBTAJ3khp5c+jyFFb1cg4yTEP4/uTi05Hr
0JCEh/NuJxeY5RgyWdXeUR1VG1V/Kf7SYx3n935mbDD2IMc6H66PxXQbySQXHZDVsZu7EMiFzFdR
lWk3/dGZpnnUFpkWM8fGnndcP6C1miezi3hBUOxEZ1V3UTxYd74Bmh+ysPhTIuxVjCokTHAfxGzs
qI/RYD+qGrUSj4qKyHqIzNMuBFSIXHsxHEzy88EDw3R42SySAxE3G5zBqlKVL4fn/MHJLBttMppd
qkMfQeEmzOpbNwzr+04Mt7bZR8+15URQ2Bb1Ns3m7lrV/WyhDqqqLILUHB2Vc4vQ/vrPD6T/+oEU
ril8UwqQ+jYSBq9w9sOgTWVuedO9KCwfFHNfW1JkD2kri2cRraZ4guY6x0jZEFSRqHlSOxI+f20x
xstHCXO+jFHrUy8+OCMc4Ndzniz26TwciegLhG2ug3DzaMGMv1tHXiy/sK7JJOuu5xhNkJMucqe6
R5FKH6//4UQpDofttHi3ri+0Z1G33u3iEc6uhtD4kgrH3IgY0d7eTCuAXNoHVR9EWrKXOvRHvG/i
c6SdrLE3vhQiGTm7wN0jezt1gLZ05u5DVkXX5E62D0XooxJVDsEWIlbykSJ/aR+IyZ0rVZsqFy45
dvrV0hi4FRcIW4MZue0irMLrOYH5dYzNb75fm6TTONUHvQc6JFuRY6jdqE7Q9X82Qvw9lqQtQTpy
vHPknp5XzU4zG4gJZbH0PfNgRH6+Ax94G0BH/KXvtWDbuiPyXV4THdX9xM0+PxpGvci3f/lKDvyx
msbgz7Kwb6252ENIzvHRa598ePihI+4Msm8oGv6MAzofdmtJVjVeHl7FrQiwgyvteP7HGEVW3+SS
UUptalw446Yk6WJniKHcqkrTHNN/oQopzNePrOk4lmEbpmWiH2Pqr8TeZpG6aRjZCbhlC0aBu4zw
AebYjtSqZCGPJ66HoN8PqNID9PdHslW+ARsLdH0z9zDMP1gFvmJARGvOQjdhkCWPEaIRubNhnSA1
k/2AwNt8TDRyI/kMjSPZAdxjLX7pYWvOgQ/jOmKSjtfkjzjUXSffhxYylN1RvhOXiwR85s/8//TY
ziz4aMPG8suN7qX60D56lVFH3bZZ0gZjMxUa8UeIp1yYsX69/AieeZlDMnQSfIqR1/HLztcvRqtp
g23SeYEj9uefAdmOfEdhydS5yn/31wzJAJWXAyLW/fFPP0krk4I1sFPm+V+/y28b+47r18OB+czz
5Z+1tPidTSmG15PUDo+YOj8YyaJs+CiaxKm/BvboiRsSWlDnnJO+swNS8xIBb3GF3OjG6Rpwxzsj
KjCeA/SH/iiqPG+fq6Cpos+hbeflKaq19gNLZGtBeCKFqoCwb+WIrQljlOkjbqVFV26hxxOkVhEa
y8hv6AZAxy0seEl51wNHbX4AwobJ4XznxOLrD4kze3O4dTIdsQNJhw6e2QPn7EKErp4MaEVhQBkb
y/avB90OALEVUERuJ20W9l0dNvvJbrJpvpmceXBfFoTkBdASD5nl3XqzSbJv7tMW0fovXgzVg7s1
LFDScKFXiQR2OKEkWvn9iVK3v3Y8684WM587P7fvsKC/T1PtXKkqdVDVq2IBtPMGr/H+Vb0qqg3i
NN3O7UsN9wTjvtWuM3CQ6YC/y58tVDN1hnlqcAqlxqdL98u1uYU3nJIqvLL7xDvhTBoLFqbsTtDv
Sr48h1jq3KA6p3bVIbUHqaN3Unu66nQpvx5JNYqC/jp0ZwhR9eTZ9cGja+E4J5LG0juh81Q02Xqy
X0YDB+0L1SEXDub05YomYLfW+0mLPzhD1x4CbuLpskEG6NciAJ7l9KrOMeNJMt391e/VYXXgVd2r
YVzA6zz/sbl7q/Gb44OcHs4nvYwducROag18meEXG9STgz9bz3wZDH/52GVNAhy94luDVMYJpL97
KF2Y1eucrKcJJ+Af8wDRS2cFfxqV8TLJTg4MIOdOoPG2dTUNhw4aVEcubNRmNDIoF/nqX6uiVmjR
fTpi1csWjVz6zLJF2afnFjks2KqFOqiaQSz26xiqRcwYerfUB2yfGO+H5d+6wsxQrzaBA8dhvgWE
5N9CCCPe9715rcjjDd2Lr1K0564USbwonGtnMoz3qvvsuSBcR0jlL919frvq3s59dG0GjbNtvRnZ
BQOF3B2Qa36zpCeJ56i8J+suPB8ho/FQu0W/G6wy+6y3w73bCud7Ho/vsDHGT1aDS3XEs3hbAwO8
zU0z2uetyD77sCL/bFonrX5HNsEHT1p7foutYnXoKYmFdaqqy6SN6MwG2REk4e1tdURVpmWWgoiD
x0X2VVVqw/ofboG5WfZixC2qyfR+R/qA4tjn/yb3WBSd90bHviULkhX+z3qP9JsFbcjEOvQBoYLL
kUZ2+72v76JjKOdcFVRVGxVFVfHUS53aU3WGHe7bLk5Ob7WtANcfz9P2Au3IzpW0k4ZZIYJly11V
VhvFMNm3KOKqvb+tu3R7PQx+LyLZfM32ib8MBzfv/tD9iNxP5UwXancq8aPkuRnv5rhgyaMYMy8c
mYooc3KBfotAd/a/8GsakPodw16/ImuIDNrYY2XvMHG8dUsud+KX25T81gF+HT77nbl1WjNLiY73
JfzWSCeBy2siyD67rLxZd1uSdxG1QWN9bZBe2pIBWd6opmqTZUuaHtSuarTu4XQ5rJ88L5c0uvNg
Aq9AU8bHsD4ZSxXsZ9Y+n5HruCKimP+hWiAkEzwKrz+30BMItquG8LY7lfZtV/nH0R/6oyqpjS/r
L8VlGvqT/IoWlTnfVFZYbkoXL40jI6vom5Dsr3bVRrWxL5Wvj+eT8Vmv4ZKG9ZKOr5vPJjC3lTvg
9XC1092CaIxYxgdldbic8tJwHVOVE3DM484ZtWTbjEZ5zLrMfp6tsZP46mg7GpP9rOrGQ2sH+rpv
60m6NvcQoXxuNOvX5mE7tEhFSB7vvP7WI6H4QStsmKSaKL5RK4jJ6EqAhn7+NYnKq7I0ne+T034L
An3+pWkZG819PwzfF9CCmwar+UpxncQLwoeqqIhJzNbK9508qlgx1VEBQe6VojSZIa3a55r4h76X
xqqvZ4tTGYL8aRqvuEnlU6lXS3Gjipgi8oGVR6wm0UC8qadWllVlhoOuXI+rciLyYT+Gdra5jPF6
IHVEjQMdyl+9k2Acdv9sO1u2/soUgQrQM6Tkru8KXfd1efwXhXor6jAVpy7ERCyjGsLCSfOK8mCY
s41Qa+taHrZ02SdSDBgVKockkFVlt+2cmBU9NGmVl0BeGyek8wwIERc/sr61oeefpXcsWcyBcIYZ
QY39kTSepU4OVZ/Y6V2Pgp9j79CKkmO3DaO/c+G6IP8NGUNZ50swHHnaQSJNgZSFMPYHIpvJOO+H
vpLmC1RtchAH6gErwqEdGfU3S3T58jG38lTmR6PsC1lE4bkT2f+JjpB78ThGucES2vBcEwdVPSYu
TbRRT/FrDoMhT+obCO3dJXoP9pzMdWG3m8Jy0vlWuL6G79rTNL4bEMtldYt434T3BVhzOAUxzJS8
9Vl06EWF5OhWtwlMfEMYY46Wd6YohvS5GgetO8KNhc9sylPBPcGjtLomUrOBzLsJ8zLf+4PVYMul
3SAdabqjD1gYWNBkx3uJmy0fK0uXP9+eNAyOgwfWKyYUO0JIUO6aIS+md+T9+537qIMSM8vTmGpJ
M96ES46e2qZNfJt76JB+lN51iI9LEhxdzPp7AKqI2h710Y24rbOZSY9KUw8pDr/WyELHPU5lKbng
NZ0TVEi21QgEJCVgrOvCD7DAT4nRyCz788W7teFxiV3jedJ4mT2Zba8jL8lNhFMuHOAogF0imq7J
Pc8qZ9sADgqMTZmYYdg/2HoRhcOVR8ggEwdRo2VK/CC1TISlkctAjwV3jbqRIBYHdLVJVZzCHv28
fo61g4jJzo2vitKd5/LY4avkthL3im3jhNoky8ITrqOifxBJ6UTHqPf81r/DgdpzGh5T0KE7XbMS
xoCkgSzL00x+Tv1tIFXIIWIZ66HWNB9Bk888ZeSYSdFpD5xand7MblBweUYJAwKQVp4x7oMAMwwh
utcb1dIdyL8nh/DYwJjL7Th3R+ehRVfG5KAVb3P4jMqHwG266T1oT4PnwXSdius6Y0vbKug9tB1b
3Suf5jifHGc3VkQU3rlFIPW3YTTgoTsXyClu6RsTIONKO2vCSVYE2UC7CA41Roeaywv1a4NAS4ca
DB/HKoJCw/T05yrC8YvkuS2aannGaC/G4bbUyrowb+zQKDCPcW9IX9z59dTjgkwV1n/Q8vXkBMLj
lu7D9d8GJBIiHUIhATT4EHLGfpJeN33Wi3zetOsj1w+LdcQQanPvRuBiHsJ5Bz+z4o444/qyYVy4
aqNbbEk+3rnAmOuE94FpK9RqD/beCmqWUy2KfHb2WuWM5C+cf7I9NhWyaKQApX1xXwI35F+UO33a
QRiC9EnxLVMzy8ibyhQBU0M1TY+QZ7huTw4jwiiBdwOIOhunKzcKvVnbgBSP0lMlNKuudlmJV8G/
78gO5tHsBrtjZko8p66id2NhypkJXmF5830iEqG9cb16GucDRPS85FgLZAhGfD99SOwOw6D3PMRg
AfE43Itltnk3cTNJp4DBHGM0L4WPbqVEgPXynzyMs8/8lja9nI60tJSzHeQXNRdxvntLp7UMHVa1
3sOW13qP0wKeeDuMhbwccB0xv3tU3CB5UMmemovrEToQnMkQo5ZGBtXupm+DwcSnrUHpk25aS8DD
/IwC3kKHlGACXrsULn23P9nzLH+2o8UW1x14iI+WxxSPiHyvRSl/TB1EcpYyi4z0njhHIeKFlC+R
3lkYSJaz6RAVgy+e9GRc2u+MKRqcAd7W9T0btTHQTJiXRlzkIyjHBJHg7LGiGfJgmEHqZR682Eny
u7hM5SNsOq1nu0ekB+QPjESlT9WXRujyO3J+Kd3F1YVAiC2LAE/jb0VKimc/waEVH9y4cbvQ3xC5
i1hv271ef/PSSTqw0rnOmQtCfi1ziJPnvIpNPPhVesNCK62Lx4DVOj+DvNaAK5qQuuXYmTzFqlr5
cUCZKiVfsxxYnngfZxcu3GNEXJ7/0Pl68vUzJ/SWBNAJ+qPKfDr/v/pMDNxwo8crM7Ubz9F0+bIn
5E4PJ3xtvdUdRhRYi+5uzIQ/DLdZaNZytlx5/YYqkg8oyRmQkjyVsC1q9iGug2X5Mxx1PJRBXPLF
jAbSCvioNdRETRjJx2as5STTQkrMM80srW4yXwBKXhKWUCGAN1+a5FrmZ3JX8bJ3bbe12ywZR6jf
cvnSVZCXcw/C2YC0JRsTvqkzqWJeADeVek3OP7DzBvXU6LjE4q3ICjkttLbP9bhTzta3Xfk6mH6C
Zvbm/AUNslGe2Ra+xd0/T9k5xMb8ZF30LE3SCgKnBk+BJ98iUq51Lh+nSc96YrCKZIp2Q5nL187A
DOfDl2WmPE8FIQiD9JOQ97spSvlfIJVURSCEbfKgx00g/4QLdFcwv67kzXVaGXSA0hj9n01od7JU
OqwleM2TXC4Ieq+VM7XtjHLFkq4z4OJEfPYbtbaY0QaU85XVq6fO5QMPHqs3I5SVhYb0OkuHfuw4
6TlklxB/4/lMkR+Z3olxkteaT5M8S0L2Bk9DRo4xX3/XIbnVvsktW/Z24C5bPsZT0Ab2sWXW1KeT
SNKAh+j8u88P0flmnN9sIBzA4Ld4i+Xr7k0uJs3T+eefJ2FgtKIyNxDopg7RrTHyclY2hh2H7jYS
etgfxZBx/w7juh4senvhyz3bIsnLm6lDeTG7tZtcigVAsRSMf06Zw2S5y4KgY4Er2tp1viLGLhe2
q/g5vnfTRDezSbvAxQS1dVuDx76f6QUP+pzYW88zfDnp9plHNzKd+NfAqmA6X1vTMyHKhA/T5s/g
uSMn4aluIKa1yqDo/Lsx5rtU8Ok1TUZs7Ez+QV5ZJ8WdSwqmF3NIfecriqgjP8xEdl0+OLbHJc45
eURfO7OHDgl4GItPsXESkVYfsp4c3XpjNt7C5bbLJJ/cgtfJ+coKoqVw1kYOA1g8NazYSr6UUKwL
SvjGHH6Q9NL+b1gEeduBmY/93DJezmZBG6XJ8B1t96aed28ZB7i7ur3PYhgqutU4mHBi9yTiOm2V
Hf9DE0FYnUF2A0kt5tP/DTuhtU15/85LpzdNhAitI63fGnlag4F/y0Qo4r7jnTp/af7eRoiHfjRP
SGZ4Y7V701JwvEkFT5Sd9ZalkIls6Mjpqkkbq0NU3DdZPyRRv/3NaFjCyQjrvT/Hbmk+vWU0oPE2
MykTXwAWe3Ve275pLhAnCZkiu3UaXM2FZirkxBX3jTaSYNQknxffgQpIdwqj/XcMh/N5q9WasJew
sz4YJdkKT5Ow5Az5u/XQhD4pb8Rbx7jaGVow2dCgO0L0L/9kSeizkzMnNutJIieedJJ3uwb45vZs
UJDd6i0uy+2xcj9MjUeu855QPRyyu3gYq7A5/nfaFa1DrgHkbCaa7/3mH82L0vKkiy0LdVFtsQbU
EhNCgOlrEAvDsP8yVawQrxkkGKmPhKrlA5DZvGFwFLqBJLnVzUlhb89mh10AdWJViS+AF6BdP2j/
FbvDSmvBZzOagrlIDv/a7gBX4/IlrnVdGC//ZH1UdWhoFbpXurTfz9bH5AAsnq/OK4O/Nz40p9fI
hDTGSujD9j+wQUzHs4vvDRnM5CCd79mbNghxxZQriWEIYCX+L20QYUB9x9pqyrwZqsg09xf3kSQu
vZz300Q0eT6wFhVYCEsfBtxQKInlYwzbjseCT4/KgS/p7JpZcCrWlcp/apcIcEKeeZPVUes3n/+f
s06GxEMMirw4OHF4An4zUsY6JSKdeoGJyf7fbqoUg4eEw6ccpxyLzbPBInDNwLMKkpLQ0T6JwsWD
I9+c4xQ1Jd/vsuLD2zZMQAJY7cGF2Ait2r5pymA+ui4wdkdvouffDZraS2L9j3GcZ394mObRH8Vf
xsTvxk2reWA1vw6RU6GE9X/KxEGwQq7XNVi0t+jmzgGkja6b8ll8y9xxc63C9zr0omWKVUZPDky9
fsC2zlqoEldT9ZXpk7IYI78OVehq2f7HBpAbpSKaDl5qhmO/+x9hB5F8F8pXe0C4UN/lcEdWwBre
MIr0NC+sP/JomY3rNyyj0PAgWtxAAG7oN2f7yOgLK0HSMoCh+r9kI5XaUoqR1Wos2uPZUnKCaRie
wbi16fUrcymc50JswmwIk+d/32gqzWZuk22ct95y+z/UdCKEiUjPrhrnaBKb3yyo0QFBbm9hpYLp
c1PrySwgCvDG3vfxUrtCWtHrFzYtgjz/Umd+iUDcv2FcnR19gHKlC/f/21j/Y2wsouiIEZHVbZm8
AjjOtucIjNTnvPIERHdMUgGogetzMCaq4i6+dWOX5PE1IvOr/RVqYQUW3Ckzqz0G/jD6T004htlt
4o+5fdWFQTR9irSqvQbonvg/jLIh3U6YRjNeBWY251/lWwoSSPtrwa8PSwX+s+ticl6rWDylRdiS
PZxZWRhv3jLXirxrwdEl9XxTwnzUbtbgTpEsXve+ZPGdPHh45Kt34dwRYWVOKMvyMAvQgNDqFvFw
/6s9B0QpS787pIQEj/kEiqHYlFVQEJdw4CuHMch3dQ1KCxQn9b1VTrHXby2hddsZbObyZwwLc/Q+
Nkv3M0ScZnOLtZDoMAjy+t3kkkB63OqWwBOQIFq4c2Nj8lFWIVwSXo3oVkBh2oh2WwEBE922SjWj
/CDt1voTGpidG4IX1MFV9iT6m/dmOKFDcQ4oOeS4hM1mNPr5Rzp3frgTWt+1XzucJ+f40u92Y1XG
U3gX8kMhH5yhJg8B+6PC/EfUA+P4POGs9YctkUuI4ta4U9ETl70egNl7T0YEG8dXkcPFc5+C0Cy+
pnpUk1fPpDKkG1GizflQ5s7QPmdR5pbvFi/SwUE0tp72iExWwdBvtUHTluMbJmgcNkOUb/CBaYJP
RIQX7p3d2cN4CGIN5WGmlS7fekshcGNUfT1PB7GMjVFtLXKDUD1cQ1lAlOLiKWCd6j4uttVPe9yR
dfc5D3w86QnfejLeVGirHayqOflekJgfDI2I3rH1JOwFFisGncPBXpBeV6GVHK9ut1/tWLdw9Pha
pswGuw7SmeFpCdIyOJW8Zy/WMFsfAt+IyNkzK1gV+208ZlmPWToGqNA0AUljUgBAGbyOm2bmc166
Wbnvndy0X5YB0/HKNAw8wGvUzCrGLNlzxZPAml4iAHmZPvr+RsawStysa7gnK50mvYUQYoQJZiqW
GbaVDIQPBmqS60/nkBrvLkQihLV7t3+aA8uZXpq2nWwUlVR47WwvI+0ugieh4xcctxer2Zs7ccTd
Fwb3sd2FY7vhM9iit+1nXemQzB31fxpLoLVPeAMN+xtMxa77AjVYvzx6ma8Zn3p/zprP9uznyKvw
J9v3ngd90Bb+SitNgOuP6XKClDOdftQmQb6r2ROwRK0mdxJB7brpTHgyIdxew3ZoxhVQrvYlCYL9
Bh2NStuVZBrHO2No6vxOG3rHICVWON4HMwinb6Yz9jAORV6nP8KPrdtnA52l7QxvrDOMjfttHM3e
ezRmyzQG2CyWxYYNOyQkuNGHztJ+FLZj6OGmCsjNvc16N+d9swt0aCHsh9ct2ZLz5+bjtl4ssyeH
rK2jH33gBVBIwYhhsHSaxuoQ9VBQPiwLeqeQlM5B4nzO86XuvO2YVlMK63huN0DswRrMz7Csw5YE
Ym8Qx1okOvOfFk2l+x3S2lj7EtSR51ytW7yjlfG98mQ6bkBsoNvE05j9FXok2zWEgWFuU9OdtzBf
tsUHZMxw8QLfdZ0g3pMmhehWQobo9hyZxJmU6dlm7HIz8IjIExY9VH6sx/EOeaChegFPSm5vAWKs
v+sIBtYwokR+0S3b8x/vt1Lb1mn44vnGYD5qxeQb4zZxJp0/5Uga7FNt2jb5FJPZ+h+LDq7I2/OE
kSIVET4ZTheMu1DvfeJsdloFx99dFZaDIMV9GZtgB5DZ08TPqGhTwOO0R42rG1464bTFxzBlrj8E
SZ9rOh5u2IigoPKs4WNYEWraTtY0JHh2F7uZroMujo4glfFuhKXRez/62NOXh/O1xWMpYNF3Q9d/
/tXPkUZVml3FWjIaG3MOtGnHx9ZEGpDo35/nSOvq+DCjNLIOXZi2BklxK1OvkZZ6+idcLr12dfaB
TDhE9jxzhM62bUs++eoNaefMA3bm11lgHJwiS8DyoT+zRmUXPciIaJUNOTOPIG376UfPM9h+t9to
np79OR+69xlTCvluUVASKQmnVL9LWjRmvkIM48ens+8xGWbEoCcf6kPCiHo8w2kPEtsdt1EYG4AS
Gj4sOI3TDqf0xk+Coj9BtNeQ3BRp5khK3BrVJQ8aLHNsthox1WiAco5YZ7k/zzp2kmjZu998Lkin
ilth+4NziKYJfpRN0cBjOUNRswF+gqTBFoUNbdqcg8Eh2tpGv620LEboytRQMNhkQ1k7EDR4HY9u
ipXCh9ojcpMRv4NwJNukRVkxN3kVMZJDWBOcBnkggzptOo72zirsPtB513UDWY6/gshupA28UsTt
xzjfqlhylZXhRz7ZCRPIK5/OkLLSIWjcIV0xbRtWSsjzoqFlODjL8byOWytqo/r6HDnN46ypUZ+G
prXdrNHnoXEsYndhWPl7c52l2xjC3cfzM9P0CbTDMwHsYtoacZgEu6Uh17vbVVbawX4dFPrYJpsK
+mzx4HqkvH6cyzlnm7jQ7xJk7UDZpxopOi9D1S3Lhw7WGi/Bc9qLbh+QoCaWTZLu1th1GZBM/GIE
9SYZzKB9tAkHpPe1a5ouvDNR7GHNY2jfN26bxHeL5nstidywCpU8uhXXiWNT/cGVaVLSzB76E8Oe
iwEHkqI2ju3Saq5Ir6grbnQHlfSfIvFj5yFFAbv4bFgAKb62rifjHiowXi7osHyF1a0TH2F9NKNn
HSG3Q9URsABHU3gs7LZ64rgfrNApeDUtaNCb/eqvms24MdONYfH6P/gOOIV8U6Y6c+bmHFRfClsb
dOR7zDrfO16eNNnWL8LRuZkLaTHp5CTPp8kkz//mt1i75c7uVahlozltz38Snj9d+xSZMYm1rW5t
rHnwopfQa4T9PKZepp9KF1pv+e2D89DY1lrUfkReNNJTSHE9B6pvOIIqEmKA9Ntb+LfN+KmrBPmn
Dp/35bqZbT6Gm9+D92gAIlBnN83s1MThVQh/1qEcGkFAGgI5ChSKXFaXg0dawf+i7MyW20aaKP1E
iMC+3HKVSEry7u6+QbTd3dj3HU8/HxK0IWv8R8xcGK7KyipSEglUZZ48Z+7q7iUHaUXZiqOD5aJ4
AcTG/v4pVeq+pCLMcuBnaS0th7eZjxLyzG8T/uakjNmpyXqzeeLODnn7PfcPSZTn7IOFKfFAbMVP
QiohsjT8cMcB6DVKq+MeQUolvv4WDWD3hql/8mD+rr61ING+kkiFgP1gqmw+brMVGcMtnyNlgK6z
cqppZ9pWGV9CLxxqiJ4lIterrkklA0lv8oG7e2CuISdnQF0xVe4XoFxa/DGOnDD6qy+TGm420lLT
DJSkBM2ck44FdrujGJ5n4P2PY8V8NX4BG5h91iJBBHqluv0COVDchTe8bf0c5Hdd+tktCFSlMSmq
i2aT+PkAtx9l/hHlHDycnIn/uhDG5X2ozg7V7HZXjVm37w10Vp5z8BHq9/uDMHPZQu/uUcByJHMP
EeIUz0evbSYz243UtEC44tcO/JYWtw1g6w371JYHv+3FTb1zKnNys8M0uuZ4Xt+8QoGW/yEhq+Pm
B5dUY2tTSey0zhGIRcN55v5fahmNcxxNOKOgSA/bSQ3DnTP7MPJX7axG1cHkU53utcbSKQGqS9f4
QrG0nf+he1VpHbWujpJydw8+RhAoVYvsgaY6e2IZs/K3HlIl9jfskhXPzns4ktAHC1sTWxct09QU
0ijbzMwbGQU4narWqeLvUZ04lGGvgKo1Vgm2oIxhsVpAMTvwV6HyzYRCtv1wj16iI5BPL1OV1AUH
knpq245il1nlSUbUVdPPd7RGPFM5CguiBWTrono8UoAtGU5st6DGFAAdv+A4/KbWnIeWjY8XUdkp
aI6oiCcqrjroop0cVvQF1OFnrTr+M7hIk5LsI4irP3fIPXT/dH0HUmrfdeBH2GnMdWIcqqSnRnZ/
/0/xAHhCIcMmPYNFaQhVyvWoei0RkOmQJoQzEObNAOK6LGuBLnnVeLwDRGbOZciOhhzozq9DqOxv
Nfsf1THC/uhbZK6nwnH1R4sjPLKgPW3jrzWwqobOOHxoYfupbkO4KHJmds5uclIss/nwPwOtlQvW
QbuMFXcW1BwjAzm7KAy7KkAqLpyyd1ldZ8uN3k+OAHKK/jMk+RYHzQj1S+hindL1qw4S37jsSPm9
jswqJNX+riCF9e29aQM7AQlqm5310JvGxCdKTQbl7662g904LBggiOSzwniCLSQFE1JHrXvOy6pd
KjDWF4lKAN6HyR+dZMEFsfM6QWEXGPmPAFoOEbo7ovPtqcbnRDPb5h9U1kd2H0bgTcFTDK3ctyLV
qYji1A+a+yWN/bB391bMd/o1FqasUJ54ZANuXkrbTQ9GB0sCAnALDCFuEjtFx7fxa8pwXdhkd1SJ
jfk7wD1D8kfXq2hxcCpOSvOgKFH61DmQRVMsp4UD0UDy9zasDcGQmSChvaXuILBBSNq2UlsvRAnb
nPeD1im0NFrT88u9g2s6vTOso9OpCfdpcJraf/egYJXmBRkQV9ES9ZM/FJZxITjjeceu6dz6MlMP
ku9G1KeS5xkZr2nveRqfYFe10ZhIFP+fRke97JM+c/Yr98jT8UPO645vTsmzQY8Ytu4RhJUeH3Iz
dcpHqiBmNvQEAyC3bDOlgnIva8fu4+sINSlqNjrAf5XvaR+PsDtxRyjfrxu+X2LV8TiPlNfnoRc/
jFD6qREkOQllwboErqkXtzpE6CyvIVjioLwFF7Ae9/zRkKMKa6BUEkewKuDo0J7xwK//BvqbQ8EP
dqQ/jMhsZ/s8M1A82Vmc7ykQRX6MbQe6UjoqU0S5anM/VWCcKLbzXVSJ73fWvEQ3K97ZZl7ZRy+p
bNg16t7RdlnZ+4jZWnoz3T9xazQ8RNvFPdnIj+7AoyCFtY+dXv1WVINlQ2I7JghwdL+JjtdsSpIv
wCA69VR1fZUZfFb0JIUquwSxjOzJaHTLAxbCxGXfX3nc9IwFhRuDDCku/qCV7ce6CMc/1/C50gF7
+ndCwBX0Kfyj3cGOOM4oe4UdWXdAvjVwPk2K46YfPMfPxp1BxT28H22O5PHZTDsj+6+K+e+zoUeR
c/oNPimxyiK/ajpPmo8gclGNp2xWqQjIWT3ohEwHFLoDZTkY17kqiuEBKQ6U8hAU1pqYauzGbKtP
VDDCPVObnasglu0mzqe6asbmQQUM5xG0iKIBSqcExR71XPTc9UFQmk5zUp0gDQ8drPnpn2hfpMvH
JvSmBM6nSOHxteKd3IL9W7O3DLUbw73esVE/mk2Yqc9q2RvuN07jevgvoDdnJmpB/TUsb2jUjlc1
td47ifneM72uOAdmFkfHTm3d+XgP72t+YfWwE43tF050h4YsDpSzSWuozTt+nW2B5k3koNBhe445
P1M8lhJ2ylzq3T79LvzfWV1p7mMf6o5gzy3cVn8gKD2/cps9jFdWeUkRhe6fqspX9ZPWKm3+X9hM
c3Kux9hvPc5M+fina3Z+r+19t3RLSFvWTwkAl6T4mMJi31DFupJpOgD7zmpcsOcJUzNKPzuBPb9Y
EboqT0o+cf6BTVhzFOKFVqUcFaOHFjeNVa3gWSXoLb6MjvbVgoKzewoaqyj/bVEGmfQd0nGZucvd
JjAPqeUorbaHPCk3kcINk2uVJrOdQrMSOhTbAo/UqpOTVv5fNsipLOSX6aRopgxZ1wYBfFdlyllX
4F9eFIRHVGH4WBwie6JezCrSjjs0Z1R9l0ST/s9vMGF+E7tdwNOY+M4LupNEJXZToBhU6RdJakU7
r1e8z2phc+hApS/74toGd3fbI5G5qzN/5M4NzXmpfQgVZ2y/wYHd1R8zZFwqPlMLiszrR5vSxiGx
tej777Bko5HOxSevGNn88hEVRNk8EHF6B/CyyPt9PRQ+3LaRinBFtvcHCzqIO8gMJn5Niw8K7KN/
K0GqWcoO0k8TaJggzdSctwN1ZwvE5/AbvFnBbhZOqLgaO+iogR4SBOxKJf+4Qs/02UUWslen1v5n
8niGfw2BpqHAm07hX47Hlv3YLI9W8hiZT+DVrSnOS2BX3cEzYo5X8JiEGhGdS3EBpTGd7lA1Nxsy
/cbuWXM+e1lHDSSFSTHn1Q7NMPclIBoefkjsQfto2nEdnNbBX0FsfZ/vgR4FT3JJCn506mSpDlpY
xcXW6INSH1afRVeaJ2h5MOwuoPp81JVbGHdBc7BME33k0Or365CnN7vXmZp5EfzYpD+kJbZVGkT6
6pi01w6s5KFSkObavO8iIssS/3Mdr1aax3sKaIzyFABnqECEVtlwyM+mf5W+tBaih7VbgnOncDiA
A23x21zEz9TGl6bK9Hf6dIzVZP5rqLzwbLa2cbaIAvzpmMS9c2s3hc3AjgQcZjHW1sdquYT5h4GQ
+gexGDacdpRhAsFbxjLXjS9JyBPIsAzOyHD+XIkA/GtNQfRSUXVBGoKLMnI8UJCTOM75UHBs4lTz
gqyAdg7ZHu/EcSKObu7SOo2e1Kbbi22kbI/7TdKcSrRvnuVC4ZDJ17ONj/xW7zaKMe6tIBggfkZX
UXyJ4XIERHZpekyK+uPalWkyAxZgFOht1TmI95RGgCyl6Tr1Y5okEfo9FXy7SxItSNTgGRj3/VJ7
D7rfNU+bRVrj4jDkerdsYeYDlRSPJGsuOUx/n+O2Gi5wuLsH1DUmoKjQ3zRq8bniBHCJiIYfUhBK
Yu9JhKH8MFrcrfk1u2YM6tf21Yu5/JojtUge4AU2ySAyCurMf/8zl6fnJ9gTSUEEQ3LrOuveEpvf
OtPBCVQqjNwYhnbxkUscmQUi6AkCXxClHoy8Nvbj8vUQEv6WGmq+IxFcPEqgNA/pDCOIkmbWYxhb
1qexi4ajHjbtSboTh6EH3eFPXgyN9UlXp+EGYws6S0s3zpL8/aioq68SMT+dCK4jmfxBHAY9/qMv
Vf9JFpOXysrW3NWqg0mvH9ohaQ5VRLZoaLv6wdXLexcKsz/vtWZJWwb7hmr6F5RWWpKQkN8PFPMU
FvzNbOmxEUyiUDPrLl7uYDNCHeclkwmn+sVaenkHRdNIruPB91TwI3P2PVtg+ciuai9loE3XoJjz
45j49nt21vbJdpAUW8vGjSj8iMbtV6okZngBqSSnfMJ6nHNNJfzDOZKiofHVqLWMynyVNA7xIkb5
A8w3qTHf5rqDToDXNFH5rKviqYrhMAXiPKNU1nvOkehg8SQjcrF8ECy7opiKC5HC89oNSjM6R7ZV
8yOFM2QTkX9WlFj94mfWxYFq7JuK4h6g62p4Vql3e26imhhZ54TfpkajHH3Kv3ZtxpE77eeVsUt4
tmpt5s7zttlY7nA0Wm6iQsslpF2GMT07VWM+WJz6H9H3fSqHhHAXZOMIQCyXta/CfPQ4WtlTMuXh
U+HPwRPFHl1w5sced3PIZ6ojNrFzrDQ3d42ihS9lFSW3PkBaYOkZy32omDlB7bpxobdHsOmVzUdp
bz/aar56r45hkVM4viyLuEvxGBZ+jM6CrX+GFT4Fo9FHT4SdjbU7hln0JMoh2ygRx/uoOG9zNd2K
njzVrB8UnfROQ0H2rVsuQwFBFGUmj+TYh5s3eArZWn2A1mltZw6FpFamUNW+OAxuR3xLmjB59DeK
KeYHSYRTQOMcxqVs17AiWLt19VF6cgHB/61Z4DKB70Gk51vzKY/qf6CR+dy2pnoDIa7dyJtrcGP+
6IqtWQbI6inElG9gr9I9Jyb/5ip8hGJ0UD9rqgZeZVTHzwPvZW3Ni61Fh/rSUgdySnuVIpeuTq58
ThMEs+jKBZm72lmqO5Nrb3RUII1Kc4C/ZoLIYXES97UvTqu/R9XD45LMn7Voeo7idnqeI0IfcQ4m
YB74fIltHVhcqjn5a5zQA9vsa8ts0lvos/X0Ip4VYvMhHNBiXv/nx7HJako5i/qhKg1y9fJxlNGf
A+sHVj6indwtF0RB3fXWQ5E7+iWFbfSCop5+gf/IJoi9NKUvI6uxDRNj9RSj+FgIPBn7VzNlSDzX
Sc22Xm23LC1jRZa/BJGtnGSRVz7bdGnJJcryS89qD76baTeOHfytvdxTb85y6Zzp8wTV1XkzSUsu
/jSrN5m2jk7DW99wmgmbhNl8KhWLYzRVlc/NmJdf4+Svpi+cz6QVunf8Mj+JFQUK7xGC0+AQoz34
lcRteoR8IH2QUfjest0wHO64C8/7oE9JvqMw1YEcFGIIAJ73ltgQnX43OjEVuL/axVe3OA15OiGP
GEUpCqRqsqiZMGT7L/WilaAu4gjVD1POcTfcUzizcGgjhRlnA2TEjL6CeZQxeudvuCN830QVNuC2
AnO/nR43CgVxDNL66Z7SI/YPn8HCUoUiJk9cHboh5oTNUYzC27DyOGz93Gte+2wDrxzVZZ0BlfB1
HfH5HRNErqv/11rbgoGiVCfTQlcEKW4l39WOAy3Z2oyjr0ift6c6ozBoLyOZN/0c3jzF+soL+L6f
7yC5Ui4yq29raP9WzAuPtfQkW1xEwI5IFcEyGno8Y7xlF7w2ZXtLCSrWdW+c2B/UIKnPBlAaHupT
eVQXkjs9Z5v6Xpp1MkOqIE25DMQQdglolKjz932jWJ8Urc9vYzLxZVq6VKV57ygKgzx4sj6JKe3/
jXKz/CgWzwy+RHVUPMsQMXzKEXIluMhaSd7Co6LpM8+Y2v5kxEnzYJlxcEjjeXqh2vMxhx9zIFuW
oAgXReWJZx3SVIMfTwA0l2ud8LSTIYTIBlSruNhNH1+yQfscQM16dVRYptPQ0T77jvG3sLN41nAG
/h7/pcdNeaCwoXz2oLDZV277tXID++IZnBh8Mi/mXppiRLfZA/VAQagVwA84tmp1H0aGg29K5sEa
cDTGgWKetb1OWxasay3wjrKWTEaf5Ps9nl8XVEVV8UTGE8gB4X+3zd5HF4MD9veiDA6ZOod/+ZTR
H8cyIjJetNaLqU0Jyrl1eIiUhGjjspUFtZbctCGkpLvJrsWyxYVtKblJSy6zbGy3vkzTYWjbZvxu
2htbGQfvElOvX4JsyK9VS6aSqlvzawOP/hFWRfVBqTzjaz1lX4wh0ZAwVYpP0GXy9pvwpcsV65w0
BRKbKSSCPGFSkHHcPA6jgf4wB/IGsTBzDG/KchFPuahd38Y8/M6EWXvSynxPYDpgnbWppnZ0DcEN
qeEwvXOja+d79Xvgpdyp7hbpWE3ZvCc6Kz5iGRbH6e4jHTFDvrD5/LKOF7uf70AuDho8ZpPOe+Ge
5CHFMpdAtKfnhhpvZyc2+Ip0eJ8IY78yIrH6VOhBex3ymfRNZhqPHvteFCYRQYbhS/8sXY94AafH
1vhMLipfR0VTQkbtlNSPjJI7J3NDHDfT9c8xsd9HWwvdvZwDYD5KH6tm0vYrokzRbe8An5rFcUYz
14uph+9TpbMvm91TR/fJRCxXvDb72OYez3jwYTIAtih2dnEXklSJGuMo6DS9UP5w/Dq+ZpTV1Teo
TuNrqcya+zDaOkwLtq/tZXwOGgdJRiViPIVG6h6BnnOVqBH8KBeSeA55sYgc7pD6xXEMbJSsLD/Y
VWZnUpSphI9+baFiaLnxzk/G8OvQ9sqDERj9gdh3iFZTFB2LXE8fFCcOv8YlYXm3CAFdLV1l5N6J
NtVHo2rKj5BTnMD37SLtk2JRpnsIinqkLJpLSMjrQLXqvK+zWd33PYl5b/AhuuRheNGFrFyaYmwX
cvOtKy0QOXfbNvDGT7rbquL326U3HzNwst2SPTlu67+dIuuE01DsRqWMj17qBFe5uPbATq4CnwnO
nfgZMJUkvEpfxqW12Vb3dQR+iUenCdfJ4rKu8GaKbipf7zhCUH08y+SutNyottP3ZssDKKZntVf2
m038WrjB9n7aGtdS/TA1YROQWrFfbKQV/hrYb0MVXc1EYtSK7BusXAtR6sVN0vmM8HH/Ts1QCc6o
Rv6qJP131S69f1nHzir0+ZxDGzm7ICrmj0Kas/RAE0xbDwrIbxP5yItqgBqMqrl5CKMx3ktXtHTH
iNBvVRnRo9hMCG/fu94haUrtZSbEVSH5rhyLxlAuOuKKOWi8TrnA9eBZe1MnHdonfMDFCCFkcIWy
S81v4l8EZv54h0/mxISvqaqdGqqO/4JUoDsaoaE/zorVf/mNffB7/8UJkuo8LcJ4sejoSVNd+oU9
us0pFOG8/ARqrrrKYOTn8BwFaBcvXjIudmn9rvtjiY5gy3WbZGnDD0hnTkp210yDDeyYZLqyiLDF
gMNuPGbtmwxsl81mWfMZrVTvcTO9cYMEMqAGND91c5Vdy7LvzlNlPNuam13D0bCK3azOPAxnYKg7
8ZEhMUpX05wfI5U4jYv/2nR7K7xTutRrjaZXE02Oxzi6yqUamntLulrmIGzCGSy8rs3N8+14SpnO
LrN8n936jzWqAqrQ3dbfMK1J1p0BdnZPxdIag6hfW/PP1ja6tcQvnlxvp6KF89CAEpMHklyqyPJe
tGRMT6E7LmLUHI538iAbyvi/KB6Lx80PwKf2tMzPlO7SxjWbKzBOT7la1E/S2i5KqB3MhkdxQ2J3
JMiMX1tMDXmxwQWgE/XBce3npvpjqFfc9IEavK/iPulBfYaT/e8+IoS6BwBUXWcSMhee2SJhmHAS
SE/SdAmZrKqI60gwlyA3FpVEufC9OrVtFj120P5Uu4HH/lVPYQO9gVqBt9JbtaM2NafVw3e+JZ7x
PRmbAZC33brXtTn1CQQnSx82HesYeBHIvp+2XAaWrtjyTGG2NDeftav2Fx4dE8TIv7oI2Djwi44f
gXuF3BCklS1daVk+bEV7aXYmsP1dfRqU3vutr8z3h5njyKsbzraqE3hU3qfgcQKhUuuXX49c4J+a
rkjTA9zKzUcxLVumdfCN29Z1e3SUclv/TuKLRHrW9ft5oa6Bb0qt9hohkbM9p8mHclHHC1P7wdDg
XhRTONveU+7XFxmTiyxSsCkoYYvaU71ffo1gazkG1COeh2EuvursdHbhqNlPMmrkhA7Stv/sKp35
LjMo3SA/81WDJ+UyJfDtAqmOj3dItgItyUFioH04fK8qYmkS5FzjnVHT/tbWNoTkZNbmJzYJicrA
zzXFvoZU14CpTuwtqi+G3VsnaDxUCCwWMRJz0RwpJme+ec55tYupMTISunDWhSdOd8CFFuei76DA
lKbXUCogiwVaFD2ajfOFf9qnOCnMI3uU6GQvXYiGh8cwHahAWLpNaDbP2pR/Kp1O+9QHVf1pqndj
UekdwT77XaAb3rNMzKCM2k+TggSvCwy90fIHswrjU96pw7FeBO6ht8xvUJeQYeSM2oAiOHrE4T+K
3H3TxfWurqrmKl1CYfHJyupLbJeQysD6dNsuctRfmSXtqWt3WWhNjzz4zr9zEVtPeLVdtf5CCFQ2
Z6+yysdUNc5O2vuX7WL97LYpX8vObf2DjEIE89pv68JtYeW7rb+t9cZmmqUNkuLnC8jwaDnj41C7
r9IIspPpg5EDtWxvpC+phwKeLNIsUbHue0BoJjce7yQhNh+Zss1D3ub1FBmAhck+UIFPFWwYIYcK
oTSC9mQ70dqkafpdeYoBQ6zdXCRTl4G3jtJHUKM8UbZx9xbbW0d5GXt5LWgoX3uLrapd/pYy581r
ydqFAsjgleO2mBmQS5kSNBod2aByUAyusDOwQbWXpvTLZdcqrc22DYzLRlb9y/MV+7JZXy23NrdF
3Dn5F3mdCG6vX+5zcid8Y4vi9xplVhegJDxUfntjVP1yX5dOdoo9o79CNBvvzJFct1y8JPqcWj25
5MUECZx7buC+2UtXX2w9cTTNmJ33YjJs4EFUZyBmASb74wxj9wvEJqfZKTqo8tl47zr4YR7FWV5Q
Jbat99NJ18LpVnXdeIuIfhK4DM0fTau3y4fU7N5BKKugurB4kinASVmcpB+08bkaVfNRTIEsIU25
yLriBz1oBxA0rA9iq9Ogu6J3TL1Omv8Rl/E7r/DA+sIt/T4z+4+9HRR/8Pyzz61iOMckm/M/ioqS
29rvq2eFuMrnAsCPzC4qOPRcUDZrl/OxsffCObzKaBSi/By55ReS7NYTZbTjTlYLzAkNmCDIH6S7
vAVUUmOictN8Ckxbe5ZLXg7aM4VZ6s6BSWsdEJuMKmk63hqbLOjiJiYnS3V4gpdZRgyJQuGPBxnw
jV/WnBsNgNQYPm0TxC1bJCnsFhXjbcI2v1Oyj9M8aNzNWE1eRuZbVL88zgVRRKJA+k5sEFnMk969
FGZ3rPwofjJKPhXacvGnBjmtVHkvJhiBaofELXU27VJTtPZlyOyKb32tTY8R3PkvHXH0FxAKlB0i
tPNqrtJ683kIG3Dfi9/2QnE8pnuXmoDTtoCM/nxToT8+j2mUQr2s19fGaesrhZYtWzT0oe9NsW7j
GvjVRwpx9ptJPDY3tGGB5zpy3YYGnntUmiwvIZegcvUdqC31QGLvbtuWXN+FaVn9Y1EbR4llK2CP
jgmUlAfpUnbRvN9sa4C746x1DI2kO6x9b5kj/S0mLj4tu8HDGgWXNTafbd3/l3VeFzhpqq0feIAQ
S10u0rIto7zCt3my9ax4ziqHDdXS2gZjUzmtvZ/2dbrLLvnnzCDzoMVep/4yIEtqbvAw1l552bKn
RT4kZzWHBGazrQlX6ROAfm+XyIdso9LacrDVrwtsA2si9ucqc9fqcBotqVyx2YHzH1Gh/2rV1T+b
+vyPkcXeU0VRhvTgi3C3noxl4cLh3CPj7mpte41tHeLQpRWVqgux2nQzFkjKZpfBzVdGt+42utk2
FzBS1g5WLSSpfr7ONsNeXnbrvnH5n28DGeuFl3Wdub3Wm+m/ezu/c2ldCu/Zk6J0+v/9dt6st71j
zUvezUnRnbc1xXd7t9vb+39wSZY/jcmfRnznTos4czY7s9eiK3z8VQEZGgdnbWuingRPqFjlIq72
4r/ZVncxKnUH+fdkNHtx9GOlRCan9/+H+zr+9uWlL8uv72nrs/mtRsRJxLK9i/UNTCbgzmganaOf
8TWhBOW5iuf+k6G50z63HIfPO90pQepc1yv9IN0k1ZtbplPSRfKo/2RCEfqRFIZaRH67Xxaq+zbb
3ZMKA0oUOzuw3Gg/2/5XlRL569qN2VcFVhC/KJNivB/sqnoX6/+tYw6bMnb06bu1W7dUlM/tUgge
qMb7uiuM9/rUayfOkN5eRzab+neqnw/Z4HrHtW+6rr2r86SHvRT3Ziyr0z2s63XBNwNw3lUulEe4
+9jlQT8h0Vztujwyr6qjqsFBmqs10nvjKn2ZBESxLMrmOrW9U5/E1GuDdp8izvMUmOd7xEzzPBSh
ii9WPXvXSIooCS64N6Ao7g0kLXc8KiqPJAmCGmwbRgT5xn7nRqVyytMyoM6wnfqd+L9qyiKptq4L
0rBEtt3SDlOhm7coJshBXRvNkCcxKWPdPWYdkOBUUe62bTQfsrinrhbHIJgTqviN6RSDUOtJty8L
rW3T64sbfP+yxGqq26X6yRwRevm525fN9rohd/nJoVvNjttZYPNbt+bSl+F28dYX71fnBVlMqknZ
yTxTK+i/09r06NZltvbMbvbfTQ2PgErVEX5fPORiLBUvGpTYp82WePp48ipT28s013G9d44yJhd9
iP8Vk/iaPV8GS1cg1uoAKYotaJOj3Wf6j8+2rkzubn22wsoY7LuWHXQqCWgHqrY94g4UPUjf+tmP
pn6Js8LsJfpm2dTY103pbJUyk/5oKUi3s2eR3qaIJjpnSq0bO1D73clOJxgvMwh6krlFamNWUTkz
yx6aolMe69qfljFUezvSmg9AM5vTPBXNzbM641KWpXpW60Z9hMZ52lNSfF5hTU6VWdQ6G0hYL5go
dGqaF61AH15AT1FUQze2jApi6udo0NjJvp0n77iBXooOcP9B8C+e6keAqpIBlk7gMWITXI203thi
w+8R152eNzsHpfF8L9mMEl3fW2NiVAizztoV9C25WmlSAdldq5iyKuPH6N0RwT6U6YUXTWqCuwU/
Q2UrSBprzh7VbLyISS521IOveNW0EeMWn9HsgFv8nLt1XxUXD8X0t4QHsqI6x1kwPUpvxRj833ED
YhA/HUeSwK8iEr/EFxa/0qtv41BLsXIMtvHmNepRTeCH3zVj17w4vavBAlxDRftrbGNdSQNG23uz
v0pEvMFArG95eQWJgUg3gp03cdz7hG3NzoMsIie7zIup/c1v/f4mLW9gIzhoKL55Mwip1RYUwzoq
fsQ87jNmJyqRACPD9WZgW7QKP09FXdyUJi2etosHsG4XR6l22mxA6V+7VENQPGqB+vTGzm7rpE++
fS5TLXrWHQMFrMlNv5f1GXnC+tuotMjWFZN1LnRohJVGNZ4i4qS8Oi04rIynRCvPMdg4EKG/2KU7
kYV/8DL7g/jLhT/Sfbp0B9RfCXWDpZcBr2Z/ekeXcPYCgwcCLsh4vICmHjmBLH0Lemeay24p1DP4
BrdxaYYJAoe7JGz/cOKmOw1+1ZID4Bt2DWOH4MrUZepjp9o7JVq6Qc+I2wMHf5hefKt1bsMCwVah
ZLyl/jERfN+C5RNs6SuAaV45A3jxk5jyXz22Wb94bWaZJC80G5UB+135lXos/6o1LSTsQcbJeAFL
+wt0RJsMaA1eNbchaVGv/T/mvHGUV5B1ZGAwzOkHWfpSVs+Zvmqfo2jybl5Iia+TZBdLa6saUUps
OcHhHloJDudzqetHMWq2491qPbb8ExV981FVW3239mVcLoHBZrFrivNmygKt2zlL5X6IYA8f4CWF
s2VatjyN2CSDs9nWXI6i+f6ZX9flVWqnkIzNutiWvJlr44LSX/8gmBu5vMLkcOA290NPbF2Mm4+g
0ldAz/JnkIFX2J0iss09dcf6XhzfIt4zp/SuFkXn3FwholG7XatQEZpwSPsddFH8BM4oo4kafR+T
8ve+4rGxGMhzw3HIDxqT9sdUK0nwR2U1X4kSAKrRK4TpvUSjfqAncZmCKaCywKBwWaOcIDTsizV3
FcLey4j0tcUoXbcMBxPgLCNyUREXWFuF65Y5WHX6a1PGB3Zt95Xe9tcXkVdOhvKB0ConKF/prgpM
IFeDbQH87HZfeJC1Z80EoREEoVrle+mjG5c96XHdLXf+0jSgsslh46HJI/3u6sh4lmY7im6txzfB
38lP4S1wrfa4Dfw2SrwNh6rzI4hcFZl/eRNjFkexQarww1H6dQd9eN6nj15SulfN0YhuV7biXHvI
MMODNOUSRYAu0YAf12E1i/F0lkmGTJLm5i4tscEOf+phRXjcBsfy41p/OOTJh6odzVuxXKRF3f29
VXp6cCCL5Ow3m7Qc7oxvndUU+GzvB4+yyJs1NfDKPVQrYfUYjgi0LS+x2lLqeE4/KC5yq9EP0ZLQ
lgsVxNZ1Xi6rjSrh3VAn8VG6rwYkBf7TT6b9ziX6ucCbuW9faFmPOgfoI0KC/XY0pzzX8hBoAzsA
bblERuVfqnCmHEyMa7MvvuZjFl54RPE3hlgLUtK3TZm+LeRUfakcxVimEMBQyu51F7ODGxxV7MgL
1F3tJUA/WrlqXZRc9c6KX13sBV78xjZ4OnPWmZmXK8dhtL+Lj7GsIMsAG+1/+Ih1W0PG4yZPOAb8
+orrwuJpp/GzS0LrvLlsy4htXI7j7yK5ZYO4iK7Kklv3pzG8SncdESOnQpLn0gzEHwoy5ZiP0fe3
01/5SDNrHOt8r+TTDPOdoxXeS9dG7nMzfFyYmJ2dmCo3g1+953xhLR6V6bkvMhCnICYdlBAeZCDz
K//hFwoUrQiORud3h7fvVPrbD/b2nUn/jc/6w20j23CSjTpg3bJfXyYDFXrftgO0OAVKD4a8A07m
uVEDabqZXOWCvFu6tqQrfpttigpKyjfvbdhW8rnYbZ69rVgw3FQ/SFyCAVp8f7rJ1kw2b9u2zA78
7lykMCVvA292dFU22rs0ir3jmwFZRWyV+zeEL/NNKdJqP2sFH3fEyq/jkoGXlly0xIS+Q5ooa58q
xaset9FYUvzzMuWVo4zn9pgf+4ASEVkxca2eROni6bQArVEh6o9KnpjZ53r5mFIpxsYPTT50bFL3
a9UY2vRfVXI8gEfmBtml8RxXpglltqqeRMHazlVFJ9TgJ9ck1h/FJn5d5gfGbiLxsnqLUXSuxaeI
Gv52k4FQDotu9g6toKM/ufneDTvtQTOGd7Lv27aBsgPcuj/djGz2h+fAy5szdDlz1WZ/zjn1QIv8
GLjZL3quDV96LbFQA7T1KwX1KgoXk3qY/g9pX7bcOK5E+UWMAHfyVSK1S5btqrKrXxjVtXDfN5Bf
PwdJ21Cr3XMnYl4QyAVJWbZJIpF5jhs5fubii6KdGW3KaGtHYmJMSNo1+f5u2yYweFhW4AQ41DTP
AEP7N0Dx/dFQtPOnqlHPb+h/8D3+1Srj8JL3ReOlfTc8dLxQ8X6v5vjB8+jiRKUX8sH0AlQsmwfA
jfH1AGiCD9kaF9mx8Trv1YKGGSUC/Fyh6mJ9v/JGJjtFkmtmK0cZciFW3lxDRgJkFy+3d+EzzW7M
Ay2KxQdNSAa98lsQCr+spE9Pn2G5EkUK0CayB5P8SX4i0tO6m6Ec+fkuqvzk4GqAVfzw8oPIKGSV
ovyBug7s6CaAuFY8UqIjDaEW2GjsQx2yUAHkDHdcmraAd7LWNM1Jq4Ul/iPqHq/apCX5X6YSXY4A
GUFpH+BZzuB9AfxtMAfHIghRsY4qvfcpafU2t1FPM9XB8Z/uZCU9LSHxP3VgcT+r4kroEA+OPXVl
kTPJcm0rLR9LKLwdDl9Ct3dvemWopSabgLaPTS81yVDjDanboNK2udUDM5L6cD66b8gla3J7BSwD
pIeEAcA0KdjAJsWjH2f5ieWPYjRV5mcmDjNuvot7J/qQy89F/nUu8HbEd0mBbr5bkvs8fSLMKTBu
tAD5Nkv7YOmZip511vTbzuxOSmJ2IPoVFlTLYfdCUxpQYGcfpAjuu0bb3SmNuLW9BhtqUeaMWu+A
ofYxmv5eJKrgLoHx1J2XYu4MxT5py2qPVQw7Z1I2tBC98AMqTfAdoEe9PTZxU29dHj06etdiSx2I
HbswqGIg5Z1oFx226mQmixsFiu8GLRrXBp+jjwygVqifR3E9BrusvlepiR63yn5TkT4ItBLQTyjn
JkMY5liWzB3f5WDiWgIsSkUX3VeDT8vUCCSAC9UVz+PZR/J2OPIWzbg9T4djVro/GXJQG6tWsPEg
3TIlnxutEnZwAKs09zhQT9c6G/CPaurBtqL2zaZGX2cMiiw0/kE5t0Mf+XMGUpS4GVE4NaHUHiQl
sJPsUH9nikLsZdHQ9sVmbrXwazC3gW+rfb0zxqr+7oJlm5eT860oWXUs0O62LgRX71Q5ALktdHYB
FcT8lKjlkzmVzuUNT6xAx2Qx6iz5Chgoe1tkRn5MTNdjyHvvSZryqDjSDLxLxVHRAHW0IuVoapiS
aRlADvAmk6u0NBbjuz7st3d68lCK+u0CS2zyATXOe+yby5Lr4jUbFfC+a5sDfeHjshTv7hrLR/34
IaTLzQ8mL0bKucTNdW5D8EjJH/nus8o4NLsJ9s9LfXZ58QUneCnZLz/qxwIJ3jb1FnYmWQU41uJj
GEnppoB2svqo3JDFCAFYs691liKVJRa1uRWvgDwMqGKSyatJgte60e0NJYPloBoO0sSBPq/soFWW
VPFN6pjM0ptmdzq5+M5wk4emdYsczBb6KVjIPaTUcL6dOCgIBYbJ71rXFZ90XdjXx0EMJKYA1HDW
NL1ZIj1pJt1FrFncOHAcjtBkvQlBwRcTTQ0d4K8rWk6yC0pzQFSEJ0fwwwJGCNBfoHvbEp0sz031
qOfgjMOWLAPzZzT7+Kd1D0OgPqoojD8DytiPWFRcFZAAX2nW9sB1cYFHsiExV9vias31ja/US98A
XYvLetR2D+cMbRlvwHup4q7dockOy60icebnGxFYjM9xP+JES4mvaVCVR7ALlMfKCcsjiVoUAIyD
pkU1VKjfNZu9U7jFbhGNvPxrWHD80JDbo4/jfR9Vtn0ALuVk9O42WDiYu2barCA9+L7xcutRPwZR
cKTldVw3G/C6IQNP2VhK3FJ2llK6SiJStFo+8kOTPC8JXIAx5JsbK6qe3X0O2nFqIBtFl9kIFDov
U+t20UWiDYSscoiaWvES4bL0pX10oFEA0t1FIQMFIGsEgJZ3GBlCJ1R0ZwUEZX6ZlEJzAVVRVh5a
9HofMI+quwo1oz9ZaYNCjKS7LrogdkE5ow4AOuc2c3FsMBio3c+MlVI04CkPY2cFAGN3D6Kzt0yI
SFBwwzCBv9zOgOyCqPCpxbZV/9uN1frgRFO2i2qUfKOMCQRvOMQE9lU+C4xZfu3MuLwOgo4NJdmB
gWFRRwlbDaWZ7EjMggHWnmtbwBFg3ylW8lDFXpihil5H6dc5Bgbf2VHs2LcFroUqdNJAM9I1+NW2
SVKdaAHpWWeV67EOmnORhn2+V20OlCPRPk1DKtqjgQ6WLSIK2LGPlZYIHxW9AegpwrEn0ALJIt1J
dKn5mqZOjHtir1vNYco08XamjFtqbCcRL2zjVhVd8CSik5ffiGTVp7n5Wv2kYDTIz5cDNQp10oWz
fDyyyk/SUbM3yXnIseOWdgohxcU8dmHlZy1wqG62PSOgP/eW2V1vNhfLliDok33tVNda7CFYFo0l
wKzfnOUOwx7jPUB29n3e2ZdB1+2LYQrcZqD2rzshko6srpM0Z1RVAAUUermARFdpAAHRgomWDDRM
JTItZp+rePeMf8kFodmCm3wMkcoHSM5R+roTikyGCQhl4NebtkaO2kqkkaILzmYztgrElLkCJqH8
FsVZdDF11xi3c4GyympO8T3UOTBRhYV88XJrrI16wsEwWUhJAWX8HG9ua7zyAFNObKfkhom+ozGs
gA8yuC9yr0V66UYeDjzQhJVOaJrCdozRVG2jcscd5UV+25Xhruqo0k48KO0jS1WfMzZcYuD3XkIx
0GxQO7YptBj/l8KqdtV4AfqPoq5YaicoywDsFCnJW0Zwo/Kg4030QHoZtE/beQNGxQFNYjoqq5Ei
vDskIJEOAwjzgGaf+JZK6JYeWZcA7+EkesKNyxKvfrtimY6a/4Zn2hU2GHArJV3paBgWrX/d9yBM
sgPYXcRRO0rNd1odg207cfLrohx5/V2Z8OzqY55f0f1eXIEArix+s1p9wT413C/3ZWok/rhh8wZF
mW1p6z7d54EcJzqMhZnu2GQGArThy5v/0po8jkBsDucCIEG0JuYTfsPkJWOSSIHxnH6YK+cBLXAA
cYnQ9aAB5nkbjG4J3EqIqaLgbYmmkz2gS1QJsdMorSOpFv3HWgcU0J6BYnzvzkDi2Bfp0Sy6jQZ2
ZXbjEus4J56iZt5mo+r228L9E1d/VfRCs7zpjEWW/pDvQKEd4K9m+IlObXTk3CLF4uDT3BagO1yl
DhKumriDT1pinxNxa4/EMHLFPiRduUV+x+i2ZGV6+LBAyroJ2IVjbWwfQjH0A7B2UqPBflmIOgB3
bgyNjY006WgYABX10NhjuZOGQkEpMAp9/6EkR1oi4y+O6lS9jkE6bLuxMVAphgF7WpQV05THAWRX
L0BH+LlHD0KOYysGGYBmpCMrQxZ+BQCgdCMN2ETiGuRjy8uRvJgUu+n92QiBDCPtcj0FJhGQnL8M
J0A3EvB2NPCFF+ww2sF80GNtXmak01WgbLybtSEHZNC7p8FqoAg2aHClhWRYovUi0E3gAElfDUd7
0DZ1zLS1vIhcenOlT53sYJO5TnUIetc4zHPWMrwvMOMQofzlYGoZ31ZTd8Rzv3V8MkwWSsJ39+43
WivjCehQGlQitwBXrpQGGcakdEO0k6NUl8rEeKlX/SNNl0oyUW42zmZzKABcvtSTUf2YIho5z6Vp
97t2zo5x6bxMFR45Hc66Ci9K8AKWYpOBmrix708BgGfwXeBYkLCKwePcnzqk2Ts0kUbDaYg0x4sK
VVnRQhrIh2YlONDfQn5cBtQXxQkdW5M6tmgUSZ341Cl9cqKZxbO3mSFmba6fgsDpdmS885ULbkKh
9xX4Vu08eTN6Tv5XfLocqusyQIwBQ/KzC/znZzNd/HmpjbqsultKgY1RV1ccRM9A8n6/YaBOTvfs
CkX+dP+QBrqTLPcU9Uum6fZJ3mCkKy1HP5wOWp4ReS9aL+9JWvSVlt6paT0tbVmu43z93/ew/3nl
VkOL1oibu8IrCw2/k3Iu7OJ2GMfEOFhzs5tiHJXjCQ+XZdqY4yPez6u92WPztJLrUH+pek08Wyha
Qaybha5q6RSMDJm0kgzU2UcF/Tv7ZQXp6HqdCBjX/VtAMpwaNDUc8rDXDujd0w5jWaKlnGQaapxS
HNowA3rOp/bFn0zkP+G1f4dSNl+qbkIu045pCCfDy6vRIlBjt/gVik8jg6C3F6CSbeTWA7JsOggA
RBF8iJ3NsTYHH+A3JQoHMYCbpLiQ+GEkV9KryhyqKzIAwAyw3u++NKP1ZMQDZDHKpRRSiS2kxB0g
QI74CCkoJ65A9Q2fCqdzT5Y5PeR6k6ZrnI3hSae0gIJvWZKCGJTPeL/Xqi1O1KInWhJb6nWKVP1E
Upum1dVVQSUvwtGQqlOwR18DQDY/FgGlrvIBlpv7Uqf1uN0FrgXEObGWDGqEY0utTK7DMDDcxIjZ
vShQbxg7Lph3FWS5dgUrHi2UkxQemAb604A75MlCceMyI11ttC1gVJPWuzNIkWaGWEYzIGdudIDG
7f8zJl1nwtZ00wbhDH4e074C69y5lmBl8UCvAxZloVsM9ZjvFBPvuVJXGloCbIpkL1Vgq7KBSmKu
K5fPF9KTSotT4COkerMPRUi7X1nqCJhC8bfDQBu6AjYq38q+CeqAIBG832DaEFbkM9EbIX0Iq53W
SW8Q3+Dv6sYyZ42+NGuQ8ibQ0mpBWkCY8y19lpv+CxmE+jSWq8sPbKqMb+nCyxqy3EYD94SjhC3K
c4DvtuC+Id+yVRo8VSTwG834iKK6QgPIvQSJIwM6u5/RXxTsSZID4PxQtTfmhU+6FO8Du7eKcy3r
zQslkmejvLid5RwMARSIWvfRxBtyvegoP01uKPXCuzB8jTpxD6T6Lz25fsQmf6kivYh/F4euDrBJ
YEChqC0qj22asAcaXDfiD/3GzFDWsCKNXnTx0XH5RTqpQccetCHqtwBTR/7hY/UsDGBoQn8iOly8
Zf0SCt1quEkl05YW66RUkLerAMB6BDR+fW46x5v0MnqelQpQpGU/HkhsGeh482H8lUwVABCB4QnQ
JkW7tWb5/It8M90Jn1stf1sfGSx6jprSBHDE/CvlHBCJQLC+duiArYCXMgDJbm9muEHRUAfa20zq
4qGJAGqC2hgtaFB395ljWQfFpgIaCvb2UYVePxFn7gx1wK2YBQdQQ6GEykEBH61mN4G6/OZDzJy/
vNXnZzGo6yt6trTtDAQ0dA4CBY6mqbj9k4yynviA4xISpJpEGhKxSorSRTUiBJXyEvnmUrTIRIkY
HjciiHT9LLCZ2w9xo7gbpeRAfkF/wyECk8ahYAbX1yrwULxG7R3g0Lj5vCP7YqLpEPHsTTtNLA+O
pAWmzKQDMxCxZq1nwFoP7HOF8oxwpcUo9Y3i4JuRW92+HBjzc7O9dFVdofrJPhG8j+2M/PohAU9y
kQgJKApxj8xyFId91sZ617hqDVq8Bzv7/+iArVr9xzvxg44dxvKgZcDDqpRyT5J8qNLzFGDlJkq8
a1R2vT9s5XP6w7i40l30/x6SBfP+jWQidNutMU/oshGDOqDfZhYDiUnIf/MoU32SGPb3i55EcqMF
JP7/6OQVZTyp00y8ZcwAQFoxi6M4hSlrN8uCPc4A7CMy4mCfwkYGaR4xkFKKFnPAZzJZAE53W5SZ
3C0hmdZlFEeGIEtaoANoDvvJI5EGBdjqy1VI1NwILzI0lYvp+qjh9mrdQc6YpZqXxihcIbiUG2CV
OyAVglRZcFbupwsQy+AGu0K3y90i3kS6979Ba/kXJgt9io9QtJJUC45L01vor9WNHwQTY+sD3hUl
YkyBbIo9xQveTOFOWnHo9abxeIG2K+lGM0KcKYH8/hYgnsFQjb3YndvNJVQwsvx3qNqcn8t8bHat
W6XnqR9wFjqH33VjTgHOiIH0NJM60MVEnjagI6pELubGhZylLrf590ZDGdvd+ruYr3GB96a7tfLi
wdxPaOedshlgs4kBLil3PsUR7jqT2fVfZx3nfjUYIn8DeBCbkux3FjtIT0Ru9qWanXLTArkaWao7
7hXgdPmhCYiLnAcuEJtwgjN2kbYHnO8PkqRetYFeDZ5R278ziBjE29IYoAgAvQr6F0FVhwYnFHxt
Fnka8abGXJHJAMqivspBXX6hoQfEV970F12uU3AmsplafXQ9WleUwEOUK5YI8eSnk9ovQZIKb2rx
FAAGs2rcrcXa+BSlcbtLajSQqUAsOfH45W5PWkZZP69SdPDhjIcbntyoLpZeA4sr0czYTWitlyd/
X7ZbEOL0D/SoR2pq3qbMNoFrjKc86SLg42RF2z/QewB50PrlyS/WJ8JKvo1TAMVYRFf1Cg1YM86q
rBY0kF7Sx+pBAyIKFYQt0NayNuzDujhjX5wCWQnLencARhc3nA0IX5tHJ7abxzg2Z/TWcgcwkRDJ
kNR/MpOPuwxgJWCgMXcWqIoONOg17vArKXetI8C1qnflvR3EVW8r5ZobH1pOliXGfTi5/HO7XF+X
IWjPNGtHKh3UACurHgvv5iTo5iDpX9q7A5l2qlI/U1FpQYc0NICBah0MTeABPzFA54KgKsjsPLhU
yPWfk+mVBBpABBNcaDZx1JlrXa1s7wx94qIRTUQKwvzSB8UBm0BAVrKkAxwlaNAqIFILqEo54KDW
Oiz2LsNzmWQyL8obu/GxcgiyZq9UNhpKxXNehkBrKS6UhWiOacD+4qUihYfzdOPQiOD/KZKBXMiZ
RBpiEUCKn4X6bC0bkHseTPYXLTDAyFasKNQyvQtjtj9MHbm7uxYhS9VW2YSKiM9KVlteW6DNrH9R
xWpc4lhuJf3AigXK27mffVme2gGBeV2q4vwWeGenitBQcOgTAcGotFekTEc0Uy521AMN3aLFIVHk
u+CaWf2XHY1EFMkWTgBHBM4KqN4AwyKuJAcGAuINqNQBC1wBwwHk1vlqEqdFWVkPl0icJZGoakxf
hyNQRkhHVumns+4pBpXiXqpoBjbO/Nyr4RKymJoA5+8iprwY8VKZYCDbNgL8DSSY1smwSjxUSW4S
29mrIw7xpM4BzF/tkdmqUuTJBGAcLdTIiaY0kM8o4OFYwbekKuiBTdObkOIeuFI7R1viLJcWxFig
MHyiPyeFmer0haazBnKMB9ONv4NRN9ncm9Mx5+EJtFfaSg0n12sEuEolBppZU/PbdCx7Y1lo6Io6
AbpyP83CHI+zMlPBPgukFTI3OTZXSzCKE8aAjanjv8hDBdRvD04aXMQghJa6QxXeG909iJOLPRvx
FxHhhLtLlO4g/wBoNgljQ39+Uk7g3KIIbXEmFzJSJOlGsxSf1ceO7xxYlumNYZQ8hrqePKKMJd5O
U9Cu9aZNHmlQyhFn8RPqm6ROixtVHMM/kYrWo2m7vxSB6VEgqW8SfAmVepVqd2RboLuzs7wuc8bX
gGPHSevIFXRh06rS2LSTl0VdOA523RbpKPHxaH2DBKHfoN5hubCCX+EF5L8rDWzx5xn9Bsi+2o2P
+sm580DblZ+tpAITfFUbKz7p05F0AIu04m2XgWBwTNnfi7fdtdmZg0sObBTjHICBhl2IEW1QFZTc
6TwuPSXlAY4jcKYlT7ykYQLBuwMe6hO36v7aztVZE9Cvs5B405w1gQvbBupis5qInVL8HnxwaPZb
8O/kq2gIkXUiwrVgMk4BeNZBucC6Q1bz6Dk2Awcc9+wnKhmQYshAF4QNAmgUFAFU3sXoqXFyZ6cI
oHNSBQLinAYU8LDTHCTZJhjxyAK1RrPS60rfBaKqA7vV6dqgK3SrA9xmTTogR01XYJV3yIi+kEa6
gsivwePJ+JKXTuPXAg6OBl5z9Avx4YEkU4utU4YkKUm2QI4rNG5sdLAZeXKRZZo2KpUtFBBoYKdV
p6za9KiKu3aiJioeGejqp6Qu/HywnwEFoh5cnIs6qx6E1YfQUr8s1hLFCWtdEPZYrQvz7JjBQ7oe
Zju8DpxHVyKhS+LG73StPNh9dc7VIDQ93c36S5CEzWYAtO5qKsANvVVdYBnHQBrzyTxwtP57Y2q/
6LoW7BaRLJ1xBvM8OwddCA8KDYabs25lDEWh87ZACj8Bcm+6GdAAe8mMzn5k+Tw/BBlfg7TefpzS
2H6MgxBnrL3yiyTS9+oAMP5CZDbEIjJ0HSglKzDTbZa4IIPOVlPGkgMtQRJwXLWWbfqGjpJ6TQw0
4070NovmWSBfA5xv1VTOH1RkcV/6SecbP1IGyYBnMk0Xk4gYpkJJy5cpXYfsMpJc47DM2eNNBwyh
O7cGqqPsS6HZOA5rsDr0e+pSIZXsT7npVyHzjbxMpT/ZyxZEvFoP7u0RxchFG1tr2fFsRx36QqTc
9Js2CfTTXcczOZDOyOraA+ExahEXmkE9DPzOBz9z/d3uOSCfGDCc25lV3928+g2sF/U64x55HfPg
D6lVZlpe2I/W3ixB1Tb4rsPyPUpUssMAIh6vbAr0kHSG/gKU/TMo1dInt57UJ70rUYBZ6y9p2sQH
swcSrmmX9Ve3S1YgD1NPIORmJzQ2smVGOjvVRlRH/pQ2pAVrnxgP0f1RXLXqBeXP4CkStYiBqEXU
dLP1+YybHOlowAbptz6P5hZ86MU+moZTbgO/n4ZEjaNlJnW8GBe3QBVbDWmg2YcVvE/A/5dRGtz2
llDkMqLDesYXjf6z8NUamz9NA+SMgDpTCysuxD3r2glqETME+DZqPkof1W94KdG1xjqF6Cw+0ax1
0Zqg4V/Ek4Z7R2T62hOAqclDFesXlsey13xEQucRmMafi9aKPCXJ32ah0IEjOfJQ49c85eWBXuyB
38KReZ3zbWuhtWfZGERJlm/nkXHcWUBC791tARbPgbpj+aMC4IgjYRArtmsBhXzcEkAxqWJ0V2/A
Gdt6JJKhzdKfPbJp/tROkT/oZbvp00J9ARTeQZsAQJ+NA47bZlt/zKMk2P9vDyDDlGuDqfPWSA31
SEOCapLQW6Zq4dRA642fUQNQ3/gIfktDcRjyTPFbd9E/G5GwAf+mDQP/Ng2B4Rthqh9DR/299KG6
gRkfxlp08moARsTuCi+aHwPaoW5FA+/Xp1C/kBockvjN0xRg4rdu+hjjBDlsi20PelpgfSj8OgGG
ZNuGprUCXSe/kgEMIcUV6A8kTKgFWNQNwynvP7g4CTCdhsEsLVR3KGjmFhjsIKoC6jSan3H6pynm
dpHJ1BfdugSx1XnR2bWL5tEsvg60ZA4ivGehpD4tgU29KsyuRMYfWeiiBk0LT4wCtQpReaJZ/DGT
OuzS7BUrsCEl3RKGpkkFZvWVYakNyCWGduUwDWi3XQTcQ63KUZoBOvrIs1vDWdXNDPTCRpjI3s7j
zL/0AgPdACmE/p20NJh1iUoNlgNE4g0UyAqAHLqk+SiRd5dWXPJ6Nyk+mt6kEJUS78KgX63XZLnJ
JYIvG9Q5Wf3aJtohcVv1ZeRNu8GTKNi7XaU/1o4+AIkujjZ5GAAKI1Lrcs+IEANESh5ePQCdLMTJ
UGfnhCOZ2UstNh00K/vl5lPwDJ7Ebsdg3oIjPP86BOW3JEzyn2gn/xXz4L8dQKAOYOIMpVPBsFXS
DJwH7aCBDkFNboc7HQO9J8p79d4nQxg6abvicRcBWBYD/t80wLyk2BCg9nY7tG2/GyLn4PCeuUc6
Y6fjdB7WVfObZDpj75g4jScTzqRt++HmyH/oUJ8xquBgdkaGzByZerVTd+hSxFtI2A/PABcEiERc
XF07ArojmFv9UkkNn4wWr/UHVze3ZAwj+KNpclq5nYt0hVhQuKq9B8m6jiwGrBbeerQq8uWe5G1j
gk1xkLzvnOVmRfrRPgX/ByoodZzoazRsiByBhL7cEHHCu4W5of71XSALcc0WYDre2NQnRB1E1CxU
2aqOW1bwbek0Eu1GTFHeeoxko9HSgiS7j4ahTf1y1gPsYV3cRKYePGS0F7iRRQWbITYENJCBF9Mn
jnIhM8NqNdvPg4A8N9H1gvYfAImTGBLm+f3U7TMgoU8C2fxf0xtfihUb0b4pyqEF+PP0mjipr9pN
eYlxgLoMdQbQ5rkqjOM/jaQntxG/kmOGlSloL7aVG6YrG5i2Rz37LWF7qE1UitQi2gr0infXzzpK
7xpMkRoAPkP2W7fXFV6Pzve1Gv08nZVpT0dLqZ7XuqcIVW3v0UyRsm3YV9PZTg50MAV2xJ9zlxgb
wokg6AeaFUnnm0zP9zeYEBYhR5B5mUp3AphoXJOt3xhj65FHuDO3zeMsECX1vvox9qi/BV1K80h6
K2zvVcnc/1Cn2TrUwotcPxZ+oqq0NH4MMjRoxdoe4DLxZur68i9N/x0RM92cMk+La/vYo7jl2jNU
+ZZ6G/09BiG4q3Pz2UDufu8+1s3Qe9SKkndJctWQSs5wl3omFQg8/phlC6IZoeoc1PGNODLwEiEq
wHuW/uQR98aNf6uwYGMGqDxzVHBHjvXU+jYPX8YBDCBtqrKn2W6LU5ynryTR0OuVuQ5Qg7JVwwis
scA0eNLX0j4acb0dS5HLEBFoACr7i265fF069c4WMFUGT4FJRVNmoB+JTSFa/gzV9AvcwNGLLJTL
VDqNcVYeItBHUVE30hoA0o2/UEn3Urm9lHK/G5byberEFcXdJIboZD6iI399WzoiSkmS0MC2HIjf
96Uf2L3j+CJjeDspp10Ujz+7eXYfBjFowCYAJrJyoMMR0nO8JR4DTTmSSuprHMd72dCPHuncyWLb
2YoK/pgyVzugT8v2YzVjoMhwzStHFnrVzVb+M7CibcPK9uz04FWTpA9gbe+8wGriNVE9NG1QNCua
Sh8SpW4q1Hndpag0+39BuCnLzPGUCYW7nYG/hxXB4CxTWn7P2+oklu31rQbKTYGVQ4g4NAPMLU5a
BW222ZjJNXS7zZyw4Rm58eF5jkxNwDAHey50loNCcTO15tViFbqYd1uDAQiXVLmGcnS8/HCfxKxr
TNx4m2rXRdjLluOcrwe36TZgthu9LioZ2NHV+lKhHfE8lLX61Bs6kKuNJgZTUcCeaKhdLV+rOIHZ
kYjtUfQo4k3mrK5bh30PnVHz7EhXjnEwpleT59ZqRFfC30oQ4fTOaL8peYI3jrmKd4DBV78mZXcl
B4CnoXSc1ca1AN32sc3m0C+YE/3donFWRKDQE49dj7f9jO/obyWL46u8o4TuD9LkhJ73LtH9h5xi
90eddfGV7ls0IIaqd387FdoR2gqsoQBqLZFXEu9NJNNwJ97pAJJ5YTbXt6Sv+y4AvSByJ21gFC/Z
+IVn4/Qa6tF8iCwdhNWuO73atp2twU3fnvjcFC+Gc+MVA/bSAyX59KpFaOmSXl31ldSoAJ4OlRGB
Glp4zUX65pW7IH2yWb7h6jysexajJV2kzgJN1y5VPy2JNFKVbWGjinOTujVINweWT1vWZz8WUW5d
yTCH5Q+pov2qkaAWZFLCUySIo3CsguxG9kBCRdwcFXhsbaMGlJtwkAZWtegDQxYEMF4wTGnvPgQJ
6p3RmTiVezBnDz6VJsti46UgeUaDLlrR+XeqTJYuNPtMZ+e5u6osHt7Euyl9XqbLVeZojZQbTpZE
TbSMhTMYQIuDqWnTZdW4MsM+vrZd4uAAvK/Xk2UkP8AD9dLOefUc5GAtK1QLMJpCn07lNhkc85uD
yo2dBsCcTVYV6Y+5XzvzwP4yjdHcdMyudhEOgF+QGPHIDlbD2FeQCT4MRZN+GZ3uieIZYQ681yHP
z0VjWFdlVPBGJC6ksRYNzKGJP+oKxeD5AIAPpHeBBldNr3nXWj4YYuKda6Tzq12zozYH1XPdGfwB
Tc84EY/0N7epGeMdif90Y5n5aDS5pznVBoWb5pce5OWXBHUdK/rDjgMcwoZjEe7pj9GAG2hV1ZVu
D6VnxLrybBXNt6iYzR+VDR5q18j0h7Ed8/Pk4v5KBjPKdl3TJS9OPbvbHEDh28m13JeQGz45JFWc
olOxmk/AJGmvRhlNwFJIzR8oE/4Ro0P6WdOT9tBaOGonveWukNWtf4S5YvmVWdn7zqiVZ5N33wIc
wkcFnvcc9HpPnTHzdeWgQj4F6XO6BhnUUcFt6oz9LaxF1F8q3KnimCVPtKBocIA+4Pe7XhY0IkAO
jue3AEiKHdlYmGda8hEgSTRQicjFZA26rr3ERrZpBeFv3LmrInemI4roy7NF/L40pSGp0azZ2bxc
Sx3NaC3NJlRtnjgDYXHjOUEwHiSYiXxVpbdUejul4b98P1sqfJHD44fSiP6EqYWsrniJp6H7mN28
o5Oln6L8SG/vNIvpHV+6hxlgeAebRx6ZK6IxMqxg3r0dEWkKIAtQIu6uQ6cVfIviPMIUsq2AA6uk
jhnaf0jlKDYmYWyjdJOUKPVA57FoyZG7FUDPBOuxNcp1jb0zaJQ0HYBPCTqgDqnSONemTY0V0Rhq
HKmeUVFf0zJy/c88IqvZVmhxfdUVC83FMbjoAdupbUFRsw97gz3RgC2W4qVOZPtR5uDpa4UVsoRO
dG3qVH0ayiLeT20NAq82hRX1jzXKf/rysERQEg6QG8SbinA9VkW7cf6JXEn52ibR9I3KkeAO/mm9
c57M4mL1qK1bsrzGmKwLjhyoZeAkPxakqzQz8EfU4XDpTt0JztU2zyevxzv5WvqTAewmKBzB0onj
UIlUjVgA5gd0NQy8eVtGSjJTeCufX992HXjFVz3CBiKUIJTr6F5kKqmnoEvN2eIYpYmB41u2g2Ej
9wOrY6aZR840LCBE8JvMILuQSh3j5PKGlJXX+67V+i1SAXhdS+YrervcP934w3ZCE+3IyiD64fiv
LGE/TEdVXht0LK/zbgy/hICaBNG6NT+YWYwNRl+ZRw3FNwcG1obdrFXomsgbxx/SctigJdPecMPm
Hbh9amdfKYFvpGp7qgR9iRw+0/FumPEIzc/SjeG8Ak9UJlrExhIMLRUq7sOMxRd86uxrr6RgpzLH
V64k7d42GsvreTO+MgA2A6Q5mc8MhEhfHY7jV+GW2ybokRKHg5cy56+l46KJUDHwcqwxVLYGVhms
SwAfnAFfHxxY3G8D1qDFg3TLtEFVj5MV6Z50XaorKDTTkTpUkhAJ/zrV8Rr9oZTBADC5JUkO0ahd
SsP9BjA5d+v0eJJqoik5m3G/JVEV5NtSJGspnAPhzITz3VqyoqneA3ILjnRFRlcfQADqmWIKHJy3
AcUh2EiRvExzMHlYTLO3i/tole/2RXGzQLp+xFzc6XKj0cXgO26wH5qi9BgVoX5W+YBUJAujrasC
ygRvSFAu0wx1lp16Jg0Nlq3BI61AZZLhMH9VqBPgFbvRRt4TFTw+Np0TcElFBBocpVy7JlC+HAE4
m2OrPq3Q/Rv7oYHeoNEMyrUNqLkNXtL7hzbBMeFq7HGW74bAHL5RFinQvKPK6Xek/D+sfdly3LqS
7a+cOM/NuCRIgETH7ftQrEElVUkqDZasF4ZteYME5wkcvv4uoLRNSdu9T3d0v9BEIomSq0gCyFy5
VlbF6kbqQzLJZ4lpfW/s5oC6IXUjkOMOCmyN3w0CeTBwhU3DwdjM5WagxId0DohcrpfLC+IAHwSM
TpdoDnt9QEhOggFDM+B/tJ17dYdxedeLRVrn071N4yENhc0LiGgiW3hu94Tf9yoGlkVnbOfOgVBr
IsAu0zB/43oOAA2aLNgcfP3uXJrmzOntnZNZ5eUnOzImyKZFEuDnZRQzANejpMVFgrjNHY8AkEFt
n3N53o0lidrnOdYppsmgUnvPuVo7qNe8NZs+G9F6kKP78dZ0eo4obvKZ75cd4ach7apWe1WCd6Eb
cbvnKWE7aDZf2EMGSL3XMQR1oMqzqz0G/H6bJzeZFVwASwRgnviKkjyWXWdTFIHYroJIGdRsogNI
KqAGX8RMrUy7yHDH9FyojWny0obPL8fFNmHJu0aYuA7PFxtHSu0/x/HL8YfnWc3FGazYEBJdcwLw
QZeWJSbbmf2JgexsuRt8FNqcja2Awlc5ZM/Y6HnXrFGxuzKnlOd/AFHWXpiWylzv2pzlakz2eDa+
2k7rXRN9iCCXexS1n38p/f5Lag1gyp9WoxHmLAP3scFC4DnqrDkkJJlOYLHgW45d8lUv6XDFoTi0
bXDlCYsG7Hmn0n0uxvbLGMe1Hkc1I/s6W+TehBMsiuJ4b4i2Z/1KY0tp82cEouIFaqNr502p0pyZ
qETd8fN1SycDXLUHT6nZii1Zw3MqspHWqmgADzG9S3oSUTs/jHhLtWRGe0M8wCYpgmNG6M2YfGU5
B2gz73ICKgmryYOdEWyoJ1SwC4jVrkF0rh7YlDpHmU/P506t8IApI2PFg9FzAIjjWwq6j6Pp5rP7
+6FUoIWjGhDV+mk7XCROPO+sumweSd88dqh2+lFZ8ifIDNn92YEplH6z+LtrD3IXTf0PI0vvA2UM
SmQjZG9OjXWwXQnsQvPDCNa3wIWt57yheHXXZR1Dh1d6t64+4C360wMNzn7wXffW2KO+DNZVMluo
Iv7TNpWYH7mLX9XYzAGVD/ZtsDHnZixz5nXOuwEDCqLKEUsGKGOT2d90c8IvB0KRy7DBxrt6d3ru
ipMZxU1DAy9zaqylbFdN7Nr75fIyq57KKGm278YxvY3+hMXvU/OdiztLaLh/9B6hOrdyVVOGTNND
dC3SW3kRsK2nm40OCDqG7cG0l27Tcz7oyOHSTCZwSZoRzIBtN7d7/IZQ/hiD+WKyqmlvNxTQEd6p
TcttaPF5WKG4bhZ/9yW56H0BiVyP11gsO/QHtKMr0NT77mONv3TNM25dm5FAmjntMyXpkfFCbUgv
52seZ/mFEWVkEZcAgM+P5n1vDqU3VVtaRtCe03OAOfgD1qRQVC/2i7rjiJeKa4Elxni4YIJdBnIk
eNIs8PZqfYeIdZeGfCQupuF4Zmk0wVMTaV0INUTlv5A+869TSzh3hQoD0gPDVPWAJVDpkY0E/uge
a8z2piq+tbSOTrIn0SnHCmbdRaBWN03TMVHQj49QJQdiBi7mAObD1ZSy6CZIEus0+fg5gm5GZf+f
AwUQJkf9ArI5y0B8zud11lK+MVd5jS9vUP5oW/nGEkV8iLifXWHfenBL2t4YnQBzKAOabXiebkVf
Oge/Dqa14jL4Ng6ndqjzHxy05mFeFv019yKoHhD8H/IYAEHHz2qwOWA7YQ6M++U68hsWGlja0kFQ
S392MbYCyAs+T9By0Yi2xc3RzbNtmJwtfqYvdo1CS4TwAO8K+K/je4vKOv/Kg+rHGgmtNixbgJOV
Qs2mH70YRRGoMHBnOxvUIQRd97kfH0UmX6H/3DzWKmq21jwFl3jVgR5vqLM188XwUmRqa8mIvWpX
6rH67Jqocga6S9JLbIIBLZVgLmBJ6j1Vo53ueDoV22wm7tPMETGZ51IeTS9+27zg7MtyUWrT8nae
q/ii9Js6CjtNu9drFj6EfQ45yDF3o0/UlW8I+EzvO0fwy2mqcO1+Po1zSN65QUMPA56/EFot+Y86
ffSngHwjM7PXZVKMh0E643VGPTusQce+tdNYYVtr9VfUJJC4JhU37UjTkpszqJtCqX10xvBTx+L8
n19c1WLaOnP9A99LfMy0mMByMDau+WFFi3A7puO3XtMh7eQUqw5fj1afNIeup0j2GLHuqYJiVA2Q
grGZXtPxye987YRJJKcp9NhVAoKvupB7QaWKDTr13O4c9mcba1+5f9c2/ki3NKcyyK1rWghAl6Lx
HsRL07YaIoRL0lQeLVQaQj7JSr5IJn82ui7FIg/Ks9rXKtAMLHU93UMpByKIY1FcpSlS3NwdHok1
tMcJKUAVcXyE/pwsLs4mr63ad6aKBXuOhdz1P//xf/7f//0x/rv4Wd6W2STK4h9Fn9/iJ+7a//hn
8M9/VGfr/vU//gkQIsRwPO4H+NeFELmn+398u0sKAWfn3+KsaYqiK93rIcFmulxlGairurWbYp79
7vUD9tUhkDsQ/AtnqaQroT7s5ePp3/7x/mIyuUV/wjK9wxBd4lvyipdtW11FLbHjm5GmSR7S2RZy
H7vtOF6wYpyJhgTpgV0oCzzPiBUTJ5yCGCpRIObqrIemwUtw/bvPy4Gf3S0UQI6bbW0HQguLaeH3
MaQ+Z2YfrfOCaWnrpx2YnHTrTArkNnjxGbEXxTkYZaHSCyBilB4oA3tDggRpiMk/hfAKAPmm43dN
Y4MeRRr2qX1KJs8LS6Rev0HWPcSdwl4nKAyt8sqqHixUHm3tlmaXJJ+6G9dL8e4iYJYzwn0WRc4B
e1JxcdYNMu24RvusK7S0z+5StSeswaKVYEl8cdYLjDYz8OB6sjcHKVK5rSwbjFe/VgGmYzZLAdPd
6G5jXFYKAIJbh7TZ1ygJPaGGnpySGOryzeTfmJabJ+ON6vrQtFrtpcAaB+ES+rBc4w4pvYAIJGrS
jQhY3sb5NmdRuT7/3KBQkmsCLdqtGcGMZUNWfkViX+jSfXIyHUnh3YFaLYOKKD7IdrzkeuBJ2BsE
sarL6wzr86NJiMjKdiAehISLHw1l+PcPDf/80HgBMLOEMCh8QHmXeR8fGt+OLYZnmxwDF8CVPYiq
xjQJ05iDQmVb+QqPjhyV4hMoRl0+xOucuBH+iYuY8ibUz87nMfrKjuj3uh+mbJ8VsnFPKH3z1EmX
wndf+qCcXPC/u8HL28DggIOACB/wRsIGsa3wtIWCdCCBrAi0RneIPNuohvn4USUgZZgqjkpW0GIe
GL9sywLK0/iqX9ysOwZfbfns+nVoMs9gYAKU0ZyaQ9togSUEj6y99okJmy+7CKK6kbrBZFIelZ11
dw003g8pH055P3Z3xtSTqtzQvu03pmk6fnNREU0n42AOrb7I1xctA/26aPDAMxvzPFsZ6sjKA90E
srbfDd9kDhZY8BbOcawZ4eu9MToEGLS37y4HI8FmQdQY+t1PTV8euVuRS2P+Hb5mQdYslxNIFGx9
T1YnxypCHqXBq1f5P52qnJ5KgWIrgpLBkwtyvi1YAsWhHR16mSSdt5OzS28UngAkth32KEbIYPNy
CL73DGRxWGlCgVcFKz7sOPXI1VuM4mN8I5Mph9p9UYcmosELWvfrJbjREYSF9MUJJPP+/nFgf30c
mMcCm9mOD+Qd+TSHyKjs6paCuDNGjR2zN+Cld7DqtCkWrN/nIdFzSAGBzTbZ6ftx8R+IBMV7LIlH
2/XvrgIHKdDuG1QVkvG31w7V7FpQIkvpiEKCeax5OHVpY4VxBdZ61VIETConJ3RbOgWIb1e+A/5K
rFCt0kMhAIKCUBf6zeiCowIasG5ITulDPdeA55dZaEy1HxQH6grcUe9ctNH0GFsPgvGQZrm3Njbh
orZhZU4XH+BSAXWkKIKMSsfdgCJ5DpWhRJY9uN/6Yp5Ds7E3YvBmd28cTYdNBi33pWkrFuM5AmBY
lM0Q5luwK1q8RG2pVhyAvvshsaDpFiRQHmAMqFFATsPIpkDX5s89eCAuKGIUYatXpGd6516fmjbI
d9Ids8r7hSv6HS/04rd0t1lEtmpQ80pOWsG9ze1DxbzgS+v+ZDqnmXHwWBY+QhXd5I/PxquJB/sA
CCP/QoufnvaqJ6QDBUUUwngRwD9BHIWxjBfGMubFy1xkxnLAWXD4+9v9L0smxLWY4zq+5wcQwXTI
x7c/Aa1NH3OvP1KQZ9Xd2m+IBxEEMlAfL/feAw3o41tiAktOHns/hdMI1DHrm/8vV5eqqMcCr6YI
b+/Nf3eQXjC7+iYxdbY/vGJ2XgfZqOZH1+R9sM6tzkmssJw8bNhBnWo9VHif8GuLtvdQ9qPZw9uf
KVQ6Zli2ENVDtUHxIIIqcmKRlj4VUPhJ1kNTsOz7x7/fm9sgnDWroTnE0oEwC0M8ojaUiMaYT2OI
al15HY+RH4B2DD7OWNLQMyyKfjNhem7ldR8kYj/0Xrsqqyy/x3t9CaMGfe6Dk0+ynbEBhAVYnpIv
JoxqTDNrnqzGtQ7G1Dkojs5wp69NJ9DH9X1x7jKGIRY87JvGPY/Xu9I7tLL7ajrNYUry58CHMqcZ
z+7JvKtJh3eK5zdr8222YLQEmMXh+8m30i+Qj9uVNZlehj5+b6+AqTV2XhXv7dpf2un8EmXTV/1r
dNS7Rm1Qd5eLIboNnPIpEaJ+Zq2P6CkCfdsMWmTPrvCgPGcluJUwQejXqRAACESVeAWZS3Q0KRTd
KnWLzh3SLUKeW7/6ZiGio8m9aE/T+tVnrjOZF9MXtOFY9PHhV//Ha5dP+fWZv66tSeVfoYgIy8uV
pVr3XzyCn2ccvW0JqA9+fxa4dkA/PYL9AByUyIfsyHNpIcAdgNEeSy/bsZIaFDMWaJtQzpD78u2p
+8sFWTbMfEUBIggQwOcSar5BraVrJ69yUG2HOifKPAijizbfuI0Vpd8hN6ryECs/kGMWedHbG1Sa
2fmzfiqW8Ssf6OR3uqXn00DXw3aIERCvm8FeixpIE51weY0wKR0P1txg3wkcYoiVHnuwLJEe8Z75
KSSlDx60l04dG9e+k7EHrg+o2AFd8pTfGQfu1z+kzerjuTWi9Ej1Xbk3rgiGIYcdO2Jrmg5Jpw3x
hq+oOc1WFeAqp77o3VPTtvkO+hiAT2ibOXRxzddp4/cIxnXYlll9BEhF7Pu73vWx8AaE45X0nIK5
QjcBXdhlkaiuzcV5W+SnUm0GPbqxzI1TH5Gcvzq7uyoTl8tfkVIaIzYtisvZBtgfC1p6C1Q3CmPc
XoITrJi/TT0ytG2UPXGZJBeNSspdXdnkOYtsbEDgAPVAsh4p4GYjuDXu3ABysKbDDOkHoYWwepT4
j8WATYE5s6ziL2eibN9sUBz62Jv5+7+fTRzn0+qJOITZNvFcz/OAE7Ptj9NJrRIxogrAOsTYFuF+
zUDB7LBNIIGL71ZdHbn1d5FCupWEeOrNFBPUtm6VeYB734t8ET04lQSvhJli/jJiLpOUb2KblVyG
oKNo+fptdFVPmXXCrQIRvJJZQRYK2lyXvWi6e4CQGvtgFyX2NisE30mxT6KYIFXZBiXqGN8+Pomg
dXMiAXTZfv83UNCGLkqCFPEtihDHWY/wM5TyXRsSjN06CASAm0Bvr+JczDtQ0mb2Li7Bs2tzb3rj
QjO4VcNORnIQ9BpP20CqTZsmWYdKifa2a4DK+azsjoko2XJPTO+U499pvptroJ+5j4gQl/hL1KXN
J7D7IDvNHUR+OUmCPS1s9xGVXm9NQ8ZtmuM0AyUAToSwTGixLXuFL9drX8/f8vsT3TXKqn1Fre8n
nxGWWXd98MFGOltBO7C+aDaM19WNYR5r9Hqw04d6bazvJDWajVOI6kbPJ288aM0G+VwJJWMd4C95
F86mqquYmXMAx8i60KwPuWaEaA05ROqT73Vp+RfG1pm6MB+Ano1yYiyqA+BznKZxNkMCKLA77eeJ
Du6Trp+Yh2rLTZCcDt2BYpcC7EYTA8EluosI8CG8sHq2MrdRlmnZHX0wZ8thsRXeoBExNtt8cg7U
dP/3z+fnvT5xfEwwlAGl7bgu9T9NNaydwWXjI/Dd+p5+3ABbiWNAg3tudfvzXh9ouXQ8JW6rZ+ac
MV2uQFGlhZiAnhyWIZoAhSYHznx33CJ04MTPGbXkdPHXwSwPNDx/KFX6KAfvJ9a8KEVlej9hKuII
wHBgNT+OjeWAt5qnVq4ySrMXc9ZaRf7iaBumkex8Zmyf/Eb+OJTec+f2+UMKwoKHO2g8ZA+JPu0L
B3wfVNKrc7es2CaWNUXlMbxtC2TQAEjkK+kwQCDNtxJ1wMXKDOz/2DXUu1iXZZpDmbD0ENfyymzJ
F9UHuyr35y/RzmS08/IGMWo7II9z1E/7NE7eN02v8tRbrz8DStlq58nJpz3q4jex9YqiYHqJSe/b
ElgFwogZ0zn8azyQ2PzW/Qq9pn96GJO50niBXfCUoMzFxieA5h8EAuA0dN29ybUHbuEcBp49jUYY
W7korKls9dYru9E59Og1v9jf35lmo/E+dkscjtccJw7Uy22OO/TjzNEwlwbY0TeHVKXeDNKM8yyB
nJmy7ybRgaloDUiUb3/LUjZhR+64TeF8Q/AMKgXYytpg3Q3BMsOZvKCo23XJRt9T/8NxvUFICU7+
gkQv/4XBS68d2mdohMsAAd8KFfusG311Mbiyc56TrKBCrM7/C8EGVe1GhQ3t0bb7cf55/g+5eHc1
ocKakVXAFZiP59hX3VhI8LjYdddu9CSrcqw6MDphgRKmEgFoANnTnrRffvt/LuuRXoCvmfZdWE+2
vG5a1d6TLN+kSnSQKJDtvVXFLkJavdogIY2tQOLMG/A8B3eyQF3hWPjupeW3wV1aWeqQYpNiOufI
9u9mXqOQ3uXkwtgKG/xQ4Dw4t8xFjZrydVWIaGsuqDKXQmZY/5hzUtgnb1bdFhRC/cWcRNggo8bY
hPHiuOq2bj/2F6IBTh24/FWGQOSLsS/+Wfze/tHfjAPYyKubgcXR4OptCA7uvIjHIcVNFYdL+4y9
zxM3pIpE6ygZq4OQONCpqACJYzhIa9ijqALTNUymE9nSvANBKdqLH0lQehf0QXrV+cwH2K20Hyqo
Ne+HTFY7WrjZCtN/e7CU15Dt2GUSZWzNt0CIuUMBdnQq51psJ/CnMVQQ586lhYkXkaeZ25dnq5Up
5+30ndX4okbBBmVF23dgWQGKpKqdqyTpv6opdrem1eF+hLiVruHJEQqrAeOCj2mbs/Ml2mbOGhd1
qgMmuc3iB0zJWy+ZLAw2Vqt/8Upg/qfVJL4Y3+GYroBwIohRf1pNuhVCu1Fvg4BFWNWlS9h9GlTW
K4+sLQQMMX+hZmfsEf7RyTPkMj2kv2e3vsqtfvhBnPSbZ3Hx4nnAQNGM0y8gDFYhkgD0flLWjD1V
Gp8ATBIg4W77a0Qt5l3eMQkgdw2qg3oWlw73EC6SkQSzhO0dZVL028myylsEYyG30sRdSHKFWb+N
VOg3o3oKAlABFQGpvtNMHGPOJrEq+zu7qxJA2gexqXmO2n02PHluLF5mBw81Sfz2Ea/dcp1GU3kC
ZXqxTepqPlql5YDVz2kvp3YAxmcenZ0npAV0GmrnSFrF66xzxR5MHeRKTihfcMAN+sUb/eTCdztr
bZqjDVLjtB8puFPRC+Z2oJpRGXllmpy7X7yqJjemJYMe/O6d9wD4UnrfxHJrzMJtqus5owjd6iGG
0rkEdaaHrJqSR7NR7rmkWHbP9ZXZYY+poKsChejvmktvR4C2x1NcgXsnrTdVn2XVrU+D+yjKT/2Y
j0/ZOABP3c8dwpBJcCAgxNkgZJY+IwN57Tg9e01Ec8JMPjxFdl1DTpR3B8At/ANLMmft6vjc0Ay7
0kkRP3fdIriqnemAvE1+S/K6uDVnFkTtVy5oO3ZLxy9f6db9zraiBNxVcoQiqedvDW2MaXpAfWwd
Xeu69M66GdiNetvpBKntIaqUnmvAUgh+hbETQf42GIrD2LpsPY558c12/ssesgoU6kEq/rsxpD17
ZiG1PDgliLFp8aMWInaL7fknm60U9f/rpq7lwFdzYel/EJW36+/nDVqs/BKRbz2VLCOpCdGTZsei
ISe3cm4a1W7+ZlgxlQVYv8x3+C/HNo+36McKucnIjqv+7vwxXpR6+P/6WKqrvWsFZYaUHnA6bGW3
Unl35/9PW7TkmwXZ59gPyzlJshDM93a760cwId78Z38Ic4tqGEHF6SPZ9Pcvrs8xVeR2PRoQRnzE
dTz782sLGWrl4H3jH5ux0JtgeY6YAmCJiWhVBjKbvwQJJekRfJxeC1hBTrGg0d/3f3ZticK3Ozrj
lf/y1+vdDFsd4KdZ0R8CpH/7p78biieROhXRA2KM2dc5Rx0WTxTZpvMwvQT1Y8nG7KujzYnvkK0V
u/VRpQUIu0sRrVonQGSyQhbPUzbwOijxilScXDoIy66lrh4jTfD9/J/L7Hq6YY3TnECZsC/KTh1F
BElD3xLNUeQ5UANO70LlqpLXClXuIQJc0wsvK5AVg4f8tketzrsOcwVUld6umDy8xcwVUYahBNL5
tzO4Xs5XRGDbfMkQRUC5m/8vMkTU/TwtEReL1cDHxEgdFrBPKaIOLIyDy8rpCOx01kRbVbdgWzpy
hbT1FzGOFojsO2saq/iELKeH5RygJ64gFwlzoZu1Sush8q6BBgaN4a6aa7v8owJLUfotthzhgXyT
QXMMtHtBT0fERT0IluFxLEWgLNQLE4HHtWzjzrr3/EynYGM5ekRdQth5qDEp2X6Jq5Dx681Vo+r8
alWAlqH+DhJD7kN1Gj36uqTKMFYNpnD80yPei5vVChQFQjkIym4o14CCkHgI8R5jZMaaPAimAXtV
E7Zl2dRb9wKk90kcVi6qS9WmgcZOGxQA+Mq46daoRUp7fwchTasS+B/EfZ/vUmC2UNKCihm9t8xI
DGZT5IuQdq7WNnXbrrtsalToesj6T7FtlrR//527qAvle46lFaZCO+M6j9Fynb37733/E8dad35K
qhqaARf/i78CU9CzVmvs0JBN3HWI05Ry8zc/ScXIUP1wwMTS7P5XfpesG7zC3vYej+rx9re/jt1J
veW3La8D49v/8EfqbWHfA37kF+D/jaJuCy6QGTA7ViQ1xFf8ahrAUWEemA8/HjboXhE2TfmCtBlA
lvPszR54WvoUcrlvP2YuOfLvULt1gmoMPzxTFXhGxtchQKb8kgA1IUMFrv7p9P4hs3zm1tcIE5EM
eemoy+s71Q5BNq8tkM2m60B5wkHGO/NU0qLmIeimPwLkPqdyxdK8vqZO4iWQzqIATkDjbgDI81Kh
eFamgFeLPAESW3YdQEEF6DLeHleKsu6wSQF7PyWY1MAtAuRMXm2SJEl1rWs65hHDoxDkIB2J4pAX
nWOztVONGU1XifBUDK6QcVTtTZ63mVOtXNn4dI1kJq9uecyKqMGcmA3stkKhMwS1O4jwFMN6SBv6
TC0UR65I5PL4Dnw95eCvCtVZaj1lbiMAfhiH49u7ANXfQw82Qor92ofbDwRy4CnKrBpwJlRugmQu
YkM8h0CsQsK4GSSpjrLKgukVG9u2luDmTaPySpZtnd+PuQUeEjYwd/P27gjKQl1HbmtBux15Pbx+
qIXKnLJqbBdyXcwtyz/KGq/Ib0Xe+lCg3QsxdvnPvoP01oejLe0RMguIK4ooXQVti1hPr5N/RRj3
BUrUVgJSd/WP2kUlVi0k6ipWb7d62srsbnAt4ZXYPDRNsYEihqD3foeChDWgR43vgEl2dtjOosIb
8XIkmBF2nc8zhMu8WpA1tCmm4RXoBse5qsD+ZYVewKQPwfTEjqBFanupezFS2wKt5SCaCOREv3mp
TRlgg1OaVRClw4GVjYQ0iT4tOqATz6ema3L6zVhAaq1JgvLKyvvqypyZAwHsAEtq3fPuunen5lH0
Iite5Ql2uQnk2zelX5c3c011HNCHLmcZR9naGOXolDfnbhBrbiGcl4SmmerQqzkDSyqA+Mh4r84j
GGOCkMGldMf7ZQBj59CzPhTuvDXXC0viIxmy0xAz3C2ujvlTmqEIc0gtrMWYOleyGMfrusqTbemX
cTiI1vF2YsKuE0vG+jF3VLkq88l9HWmyaqTnQXWtuLcHxZ4rCsSaUztQyESWbNdC3XPjiOgKMK7W
Xes3jRyGScOy/1QV+WVbYvFnpRDd4SZivmAEYjjmANxXaE2QNI3zytmNnIBlyyU5imO6AcIW0Fbd
Idhlg99X03NjmQIY65mqe+GPMFcJOwegwxjNpXPQz7vOhvTg21vPdX8sgECIu8yhPznFerEtqEBz
tiACF+fFZhCFS9OcGRvYe2fwKIOa2djMAbqSdr9avKPAr6+q0Rq/trniIfGs6OgTIEdrF1W4KpnH
7z1Zm4qJXjvY2gFi3hHAZQL7MA3kgyKtv0WVGOTPNYbPYNJNx/mgQfvxDNVjlNQUZ1VH0/EJu764
nDlDFlS79DIQdQDMFhYVbw7Y/zxZ8QzBEd0C4jwP9gIl3xdEZDd8dP27rCmSU5WiWmoqVIHsVFZv
xnqYwZYkgzvjQuYnF9GvVUI9SLG79D4KPGvdlijjqkEidh+Ps38Yqval1C1jKpR/iaRMv5Y1Y2cx
viQDcyfoYebLkalbw1Yac8ilrarc7y49jvCsLgbGqq29GfUhh9oQ8PT87p3v1AeYdbL0wdjMkOas
byFsJMnw+MkO0hO6Z13wZXE1Hg1Wufs+KxCbxF91vkh/+jBEam+n3tek94HMMR1ty+q959TfzJ+2
+KLmIdsHXvSd11zsMiilIBeNSt1W19VCtgU1u1ZEryqLhcbumxJc02vaaTIVYPsAOaxxXjpiXeqr
HBQg6WuN/XztMjxl3du1xtl0AMPmh2ASLS4hzwJOl7b47goKtZq8tx+7WI3ryhPWzTD2I+KvEgXg
JXKsYC2sd5LVFZR0x3btdZH4UgcDpATB9f09Y+QCTGZJvOr13JYN1k9euM/pkPDnqRib0CwNUIwN
yliUi5URafb95D4tzPfGbpqSZtuiV/JgWou9AStiKFBEunnHs6+8vtn7EX1a/JYxJ56/G4mm26re
MV0zZ2P7g8J1Pzo3EVnh1/Ok9qbT0x5Wzd57sKaIrkXa78HgEN8bt8XD2D6O0bhJfF+R6pXm3srP
QdAHQGfnrwy5raG55V2GMqgBYXhU7WWX72wI96En+sWAq33yEYx9GYQLbD8/muSfOZjkX5qT5MqV
2dluTHkDqWDZsoMppi8jCKEOViIR1QXf17nqXhIILcQiSEDxOIyINunbejHiGWlvjI0U0PH4SO78
ifF7sKMnt52a3UKIZkjSzIF079jFAYXgRfCUjLTZLS5mOBr0ZQ5NBLiYngmDOnpQwwtt7Ge68WUV
yFQS33WphBhzXDz0+uDXzhMghnhhIsL70HmA5Fn2gJo/tyseGifLL22nQy5A+3ZZH9/VXQK4NzrN
BR8vtxIUgSGMtp6xit1EnuAXfTBOz2CY22b9aD8g9tpeY5rpVsYODrxsE2i3Qbu1Dd0mPLUfQP8Q
5lBkOoD3V5eAW9Mz0rXZBpSW/CLO0vOIUo9YsehtRGM3H2zcrJw8TxkYqYHtUA8y0fjivnpysPA6
pkjsrjxfVE9ERM3O7xXbmCZyIYjnyhn6M7oXnEtHEIGRkxmjzEGMqc0TleBD1WMATPw2RlIi89dY
bF1npYWqRWSFTX64L8E5hCXG2bTYgSKBDFEETofFZs7GvO32yEc+LfY5Zpsai+BDClDPTeXu84iq
66LxbSiai/E6SGdyKezehYw4Y9nN1OFxYC0or5uakjdjVg4SzBJKbLC4gYBU3INTIR9xTxOwMlxU
rZWt6jwuo3WQT/hKkXsxrV754qZI2TdwV2KRaIkqWkPv0llzsNSuzz4S4fG9wmRAKZiML+buj9ST
3tGZAAZqUHK2g9obuLSEH6d7lNg/KNQKX0dWWl7nM30741JVoSIB9D3TctpieRxGfVVeWqor0/XQ
s7H93IVqpfSAUo2rJoiCS75xwSd98+7hfLOYJ3M0zywHmfuAJP8vFj/zuLN1MSQIxSf0UbSltW46
JiCMbZUHPPLdJs2C6qmw+ju/JezVgs5wl8j22bgiVxifXats6jZJ6/VhnY3uReAk/RERzk0A+ES1
cWWvQgYuYhRU/ZnvLZz27ALJe62SLNJ5h1w6lD5NuY/l5+3anJbBcAUKt2ZvWmeVj/Mpv9TbKFS8
Tg8lyqXvZJ9CXRAt1dPpYaDyGGXpcGNMrCMitMdGXJrOiAzRBqs+tjG9s2yAh+6K14qm5cqmqfra
qgnrdmqLq7Ls+RdFy7Cjk/oqS4vvOiDdUWsONxmIg5264iFlfQYJ5iQ9u1m8TULwOlSIWkZItBTg
2y1wi1a271+mmezvRO08qgnZmBb1o3c20AVH3/YPWDd3d4U+QN8VYSpFk81iI6S9I4LSg/HIAtS1
FdBQD73iasBm6nH07e4hcL6ahgLz6X1sQeFVd1H8Cvctq1ATGrPHBJHzOx/cxWfP/8/dmTXHqW3Z
+q9UnHf2pW8ibtUDkJ1SSjWWZMsvhGzL9H3Pr78fpGxJaR/r7FMvVTdib5nVwAISFnPNOeYYOI9u
mHt4hz39dvJVfxfkwgCsVmal2cu/bHEXhrPjOvQ3rXlIStXRq7WsTBMZ8orFIxqLQM19prnLxhAm
xKVn/1eumHesb+5eqGr0JeHmhVixNxAp8Lb/lIqRgJmyWZa8UO5ekXCQ3Ue5FAGpq4IdiunCjdY0
MXR2UJ7Gnn6lRGJ67+P6PfYoxsSHKan8l3vMo3gaXKVyLBarkdxdkBWpuEE5DSHL5U8DBxqegPWr
qrk+xVpwgWCOqy4C72vXgRldtbuhboTLl655ZikrUcbYf6lbtsao25RhqaPX+2OkPPK0jQAN+/FY
Lw1jpD8kbRKcGWFIgkCnR/lZL+kflyF5h9F/K8KE5PteQHnn2Gc+677q1s/FeRAolX6c8Vxc9l4G
Ec7yNhQuXyrI7FBW1SA+n/XxGILebPL5jOVk8F2/M8qNkHefDYlvYRFGyt1cIuT0qhQHQn2oU1m+
U7Xh2EY8ULkDDvC7/X62QWyX22Ek7Fo0kT/UTf8lsrrqfCnJgEK3pgczxlIctPw+NQFSVuMq84jD
jzOpXldjU0ReVWy6mYZvxKNM5rJwa8VQYsEbPH2J67Q6b+bGyE+eD7j0XY6KjzW0VA5WiL2TQb67
0QtmLwAWR6bl5icVs1lHmPFFeL6QNS/1i0dFzMVghfk3XC11U5cMe0Hvj5zOL/U/d088geTttOjX
5tDHtgpI/6Gf5Oetl7qTrWKaY6UjxB/LHmZVXzLf7hviJ6igj/I9OYxo+AjDTZ7gEMiHj0aVyPez
fXFVYJy2c58205V9AgsSXocou0gCqV6pcHHf5PJwLuHw+zj1qbEbA591tQexuzCZCSHUArG2uUjp
XI+G9iatOtgKkCQ4SSR9lT5qYsYVtjGnoR43lyRTH9JfxwtMz1mKy+6VksXb0YDf2EjgVq/E5kKf
zx3/505HE/dGVwvhLmo3Sy1udQ36J4HACn3w+BEcVyBJWYqJ2Inbgm+JuxQbP5VW/D75cddMAzKS
hYV4ZmgVYhQ6i+MY+elDherXwVdGjJsaUhwxyazDS0MtTgMRcSSI5r5qJEmoVMx7BLL1BBZz2C6l
Za9lC1Wos86Cr7Cv6v5SgdDiMiJpflOIPtLCc91Lw8jPuRpIfnNe6patpOxrPJA+5JXsh0U772eK
fUVSZZOse6MIiNzOx1bUjrnaCKTNUlw6LqMIQfXFittyt9SHujFdmNY0rbTxwWuSnLfCyM6XrRrR
TBKqLPB79lKx/FG9NHYk3HUQi9F9qSth20v48FLuUi1w/KwTXEXM4wu5RzzELLXtUvL7MYYOb/5a
LGVlMKy9P/koG9GwtCawUrp/DjxKv0QeFYsFOw5ezdIsEjtPIlOGSYJGX4zhhRIHkQl37zG0A3uK
0QdnoqGLnrnGUk+gn9GqYfb3a5oB+8oqjjOFkFApT8McoYrauSROcYBrFg/8SElWai0mFriEdNIp
HPI7XK++2Ltlaere4xx0fDmDySwMeQLMDuHpOiI/7zPTdJyschngxoPlS6V+0VvZ+N3zuvlG640u
dzeN0Vi+v67MuE3t5xP1zSIZbkTUw5qt1dRuTsDws58k0F+7QQ21zfO5q3nTQs4Xla2EgAjU8Wtv
GIMS72kfiJumrRVJhEklvAG/bK0TAX77Q4i4+HR/vDKc5OReIvpkKVPsDBbB6ONVWix0hYMH/irr
7KKX+os+0NNu1bVh5S+ZXC+XLVb5YC85f2mP5DJmfrZeisufJje3ein2hyUNcJx6Zd+IyuewbcQE
8d8fOxzLc+eAUNkaV31th6Kfuig4datFAGL5g6fNOxjB15eaY/XPrigxplcvXa3gq1EXTqRBmTjK
waXfGP5tYWqtOw1Q21hKFtxGxAYRbxlR251bJyJGH0a0ts2odqBCxz8m1OrZ0lU064QPT8Rlzl2r
sLGQCNcvjp2FNrrorCkhM0WBdduPfPR2ZAXQUeadVSw87moEuF18KeG2mYtoaJdrU4UYduksRaa+
VbJRw93LvoNIEkY4LyuWzkUtl5dTFl0d+9bkxSCefBxm6dAm1uzfrm+WoSYpvdMErz8s3TuJGRPD
DnDWPLDOVFK3QkoW1uRtF8AzFpLvjm+LS+sCll5ahcp43RlKldfF3+1b5jDwxF2+rTyRNV3ciR/8
vtT2ul71x6KWBji7ltZClD8sxfmRz4q4tKWZj3Sa/8A+ZV32vozi+Lxu+1kfhDkSUYP5fenwUs9q
vUNuw0vXJw0/j/FSv7xRwyTC0j+zT2smqUNxH32uqzhhDiDNVqir/NKMNfVDXI/+qk60Zv3Sl2yP
z0uprCLpGkZ3IBs/EreXrXEAwgOBgSQ6CSLt7kt+9tJM5Mtadyx6nTYP0kutLeaHJx8/13D2cvva
8RJm4PSySULJzuY8pQb/+7Fh2SNEeuXVHqGnjiQVpsDo5mlgIaTHE4btbN0qAbJPTfaq8KNl6VYK
26Xbj31+zh0sDN0jHFyKxvysjOuj0tzixTnqgQEKzrfHeSWaxE+LtXY0uWpEjpmHL5cSaT3Tavmz
FJcGaC/WftdahZMJLMMrCEHOFpNt2SJQIRF8w6B7e7hlBJiXng+39Ah55C9NjxlE433Wg473M5DM
XdvoicNn2rw1onK6SJXhcSkpXRpfgWiZ7KkwvF0ojOFtJ3Qi9rCUogtKUY3T4jLADsyKllzPeAov
EgW5GgUkya3gy4U7pmm/IeAf3k4V8kcR/BCk37GrEqfZ+TgOLvyp+T6Rw3MlKerL5U9oTWwJUbH3
g+BYv1QJWZZu/vyRVJYklFdQY0UmBZ+vo2JoxGNM9TThamwTEj+KDlJkYjN82JCjSNa8ScWlVwe3
1Qy/Jk+wXEplXyh3UtMc2+LSFO9wsBMYOCNzyQMGWCg2qU7pV1UUN2i4jp8qtfbA0E6ve4CmHT4V
aYCQSEWe3TKJlN0A4a5ZWxAOQR44BTPxwNy6TEBL69TG1jEf46UzfvLqss+CK3MSmnUd9iFMRHAK
5GoiX+Oa6Ny4N60VEW2N9bwiwaozCenMtYxfLKzuQ8Q79oOpf2Hi9WBLZa/jH1HY1DXZjUtp6b5s
RfOOUtzQQI8yrwkxw/W0l2ZZ5Wn+U8/qyVMEK1opSKZ7LM4NS5eluPzxkZQ9dv5dEaiQNcn7k07L
IYhbw5fzcrRl1KXYitAHep7PUnI+iZOdT4rLHi9nvBQ1ub/uMgQLXo75r55wPif+NIr06iYsu/5u
mCSNdnLqS4il6N7F0GNCD5KRPph5rjtKnKHggGzg/WhZIObynGyXcVhryJ/ltonC9Z7UMbJalk3I
ZdiUPBHyEk8BNTAF2OyjZpZOggt8/2qvwTKUAEOH2mXXZScN0nUnaX3DaQEMXcEJ8pX4h7dTMBGv
lj+GLFXr2JNFZykSwB+uJjUZDyMwZ32m8WvMT3B8FlvmnGG9IKy17iluBeNYbfYxSI9S9zap1CME
EwyCBWis8M6XLZiJ8nUnzTRzc0M0/1m2Xv4snRspgUBer1C8yPDi1UiEknghbXhuI1ho5joT2tOL
ZSuU5SdvFEmWnetf/pC8U4N30noHHGm7UYjdbzqCCR91k8S/MUcqGUIZR0ll/4JwkX8Fhys5DySW
PXpC+UBcv/vQaEN2ZlbNsFrqeYv9tq8gX/Vgyy0zbQehX3wbC+ldnMILPwGCYkHiKQdRn2D6izGh
4Syt1/roaQa0j0m/R2ebuIQUmpsxJLVkaKHMRf0Dt0wZWQ+oJ49Y4erxnyFsgYnh6NqbSh2h4YpX
vetEVAu1rFpD5RJfy0lWuKqV1Xd5m4InbuX4s56W97EZN0+ASNwsC4f9EOiT0wqCdNAzGcjVkNeO
CB+TsQn7bheNPfZQW8qHpUs1b6lZLm6s+YEzhiwyNlKNsUkm3bZsA/8QRefCTNeiaBAweVpweGFw
+Vm1ELgs9VVOKEaBWXOpCoyw36HtB6Tt+JUEad3YVVGDLQUFOEBz7MaILe8Vdrmd69sifK6P6vxq
Xmz8MpGPlqCXXzhTibsHhmIGtormUKA3105qERh4+QbTMD/Mfs6i2OTJENWhLaNhLXzg/IQcl2se
4PG0U1WVlXSldo3POqoM0iThBwkTASRkq1XJQAJ4hY8nWKU5kUMfqb55daQtmLj/OSensk5ikff6
Rv/hFOF30awt8JJMX7+9i2pkxcZtUiZ+uzbyBnIPO0QFKdbsoZQFU3YwidEpsQ1LjKtzFDAKRUdv
TG18R9ELZYTfaEpXPoJEeesUjST1X59vvhHHoXyxTCfLvBGOqGNdaRCoqdfLy5+WZozKrJoh0kA+
2CB1/a1VpD0SYGYd5Ltc7E1W72/fmeefCMiIHqzHKgvGySlAkEaOUWhG9/T6hixPnqAXBHfxtxba
2Z/tjdPMJrCihmGaKhwLpDCReXGSxSAIplIB8w62WU/kQN2BxCZicUYWg2f1LpLqrWFuJjy/Eoub
qQ3qJHPUcFS4g3qTdpV8HreQ9H9pxBQW28tirNu+WF6Al0OPsThCL5XwOpNv0FZhBPYtCj3TquFu
eT0QvoNWbDeCqXZqePNvDocTSTrrO60qWCYcxwzkIU4PQZqL8IYdB45F8Ia32CAVwapxMIZq17Qm
UbAg4I2LWM2mZeqkUhjWpetLkypu6kg0WwBxfiWDPmW2bi51TfP1j8SVQvO+GBrc1aU8AyWOd0hC
KTUmQNVWroAEZ9w5dRWMGyUWpmzfaQ1xHEEiQC+7VV9Pgu/gvvabtUziyRM56bkpuXlWJ0bhzi/t
yw1drlAeI+3AZ0M7YNJJclIcBtJ3mV/n+iYYS369fGQt/aPbssW0pF9k/YeTam05Tp+Iju551Wo5
7FK39LNCoT63xMlt8W6Y7tJa1bw+EJjBGJgVxiGYVH1bSbN17bF4Ga34s6cI01dM79vEt6w7qOSs
tSK03W4qff069c0BfFQrfvWbZh3IQf1AynOxmsBQ702++YfEqkHwoSn31eydph/Dr7qnW+Cu2uwg
e0N9jj6e6QLXrT6XSuT6KqPFfq3PnJTCzJRBijXiGFvVSj4oKQnwY0Yc0xaBAyKrAQ0YaW3wkS6V
UJVFl4Mctuu2VZgV5uLScdkieKOctY128VKfDaAsm06GVb4fZqs2DtdZluhkfcsobCphX581M4nk
8gdyLfRVZ23auWoywA/p2rAPZxrKeP6jEULd1omKjsFyEARRJbcuWihQfx5Ey9XUlsQqOh4YorsS
0ExIPs8IB+KILPWab0txSLXy+c+xyNeX9DsZDZC5oZi7vPQDofYUEILcLo2v6uduKsISntFa25f6
l256q14KPWxQp+PNo0g5Wltdo5wtjW0jPJ/RcjRLVu5zhJS1LorQQPCCQ2pZGYyv6G0chD4l7N/I
7XqYW5Y/S8OyFfizi6mUgdVUY47D7GcfVReIZcOE/tL5ZN9WCPkCZCrCMRz4pFuvjyQcp4O8WRoM
mEiYCHxgrz8tNmTwXLC7IHIyIHUv9Sx3notzD+CL6f6laum27KBdpKgLZ2jV5+nw2IZQx0LbN1xK
agKha0kmydIAteihis3sztCmcofGFjxXCC8+ppm9tJuow9rzvJKIzF1YPkbDJNBHK9WQEMBbivOf
OB1omLf8EA+1CDPsWmUpJtlLizirF4tldjnPf7uXzssBtFAsD8GGFHG6L8dYOnhlpe9UvUGa6M0A
S2Pmq9k61kTzePyuTpPtSORzE1jnS2BqRibfltP5El9S5gItS1gqTproQ9FtDVm8LItWRhYs166n
wVSvY2VbqFJ4LERZal0obbJbmtq5kz4TW8RGldrLPkud2pEenWaAspbi0qAGzKFp4iXInLLbUodZ
CmaW9Pbj8ZaDFpJ/GHpAFy9DoO/QVn5zXSmTdl2EynRR+N1Zo4dnMTbpeSDIHsYE0/pq0iYUHSJ0
D0NgqjoICHWyddkcN0tl54m0zM2WmKMIY6jnL/XwODbniawdu77U424hD7fNVCJx7HkcrdYG8Ei1
qa2WyufRku4W1sPqbJjHWQZLYQS7jLrtsde8/1INSRphhy749lJPDszFYlj8nzd0l/VCf/kVxtYK
wvfmpPhfm6f88Jg+1f933utnr7f7/BdgAv77Y5eL8GsF+8f35rTXm+My+vPZuY/N45sC2QphM163
T9V481S3SfODtnPu+a82/sfTcpTbsXj6z398zdusmY/mh3n2j+emmedTMrRXFth8/OfG+U785z8O
of9UhY+/7PH0WDfsrP6lG4YlEycx0XUzdZJ7+qe5RaYB/h2Ulg1VtVDlgxwhy6smYCflL9NQSUuX
dVPClDNIVK3zdm5S/5INWEctCHzQ74TbW/3Hjyt/Jiw9/mS/JzB9m/CKXgLp6SA8Nd0S+Z/y2yT4
JBsCXDgRuA/BBtnPGh3pdMuTWxCYXeVKinj56tb8hjGVO/eKMfXHgKbKxZHCA7Pg2wFLcPJeCcIM
ANAZEYE9fn0beNU7GVNoGp6OY4qSoWvYwSZXSHbR23G0GKM3bT34aiBWGzZ6ZmlkgdSBIe28oJ7G
q3BQ0ntPbLL83ApjyDXTPvAsWwl6z9orujHcVwXLEidD8ura0GShuVRNmbT2UGzgI7UlgsP9mY80
3RwwSEIEM+zaJ9vcFYtJ/GYYfUYOLKqo+c4YVYi9AJxV+oXH8UQH3lmoXrME0SfE5+QAmHsliuDM
QbiBwMglt4ySbTtpjY2b71vUlA9p37bBGrfyUDgTSijJF9MroquKVAPpWsVWmVm/imHcxk3cf5dF
IzYfeqKUj1YPQck3y2g1ktxTNflUyrh89mPfRPI+sIT7MVHLldlLhqtIimm3kjXcFz6aMpvA7KcK
GtFkesxzzQof4mhIQsFOmjYfnVFOrPQs60o/3g9p7mmu6pOVYk8yXOTIQUtXRkEMy4FmXcd9XUwE
WhTPjEYHNwiMgHkqRO06CUeyhsVa31jidy3B8npSSsDQG4kFbrKHuTMroVCDYNazmYI7CIVI6gMA
bZlBX9tWByCJpN4MnVIRN0RlY2TPHx1M/C99aBShSxKMqCPWKdW70kuz8SEOqirdTnFBKh08kbJ/
b0iZrJ4XcBQi09WqsQYYvZZ6V5NFxihxUmwqoRIrANWzbyoA1wTrNNAn0IxK423GpEq/QUuL7J/a
CsCipn4gwpjoxVc9sCr81Fpm6xNalQXeLcj4euiy7DAxq6eA+FfupH4lfmkkiE0AjOmcFT/fxiz6
BpEpw/Rqd0IOsdwBeAtiexKxxRw8U0g0mZKBMkhRT2uMZV+AeTAVcQahiRZv4rFmiRmPWmO4pOFB
bW16og7pjtnKN4rUtIkrVp5mESNW9dQhEahqPhrNcFFIgVYfpG6UrzIrCY3zqJraS9UogOqBvRb9
A6aGDxq9UbT7ARSNBMuDP6CDQYIhpEdiV3z1FKIfLias+UkW61p2u0IyEJ/ocrnc982YGFewlQSq
G9WNp6xyjRXkrdxnefCtSEepX5kiAkFOY02esELbxPS2ZYxXeNXE9UBmu5kr8YSmJhztiAolRUgC
lUz8CLG/h5ZkvG9CLIzVOoJiYUA6QFdVVjpDVdpZNKETORnGTZN43hdVrMLBJmnQkoFdmU1w19ZS
WGxj6A4eTJayH7pKaCAzixFY4jdUrQ9FDtmkHXRardg8Jk3sJkOBXtXM1yK45H/mF0IcWahFDdgW
djhAQbJBolKDu6sRA/xdqCYN3CV08yCLl1ickPs/uHjAiHhNHvJpBvKtyncUWgB/w7bn3wC/B1oA
ii1tE9MmCiRqO8tLBHDGsdRJV7EQeNo59EiN5wxTaIoXlW6wrq8rgySasbVIWTLJkYvJ5LR6YVtK
IlQrxJx91M6nUQw2bVu1N3kBdc2qAEb2zVBFX9nVEem930IkpDizrklIj5nXwnw3CqcIc6gpu7Yz
05WpeTpi1Wpfa31/L9SxKN6JBCXiszIKK6j+Bf+QFOQTX6la8a3WSKxppctGhUgjxW6xc+DJnzsj
Fot121XGU89SALRIFLTf0nxIibwNQ/7YRX3wPazMUbClslYAT2TC+CibusXsNyh+5ASNUCG74ycj
bnp9+FDonUzScW71NmAx72ECclHZvTE/QiR9Wbd60mmHHqzddQ0Q+LvZiJ2xV0LNyO1SwRPkBOTS
CraCFG9NWr8uNnY2KbK57cLks5qIxVnmCWTxae1o+qBpJrHc1VNlhOemVQg9yJ8MdFhcJG1od1os
omKcC/pGmwpmWaWv0+8eKOFh3eSQpSAu6guxAodxJ5e7GGoWAzBsViqPtSeYMdKFRhRGqLNN9Ri0
doLeb/t5qHuiYDHED5pDyrce3RUIx5ls6/4ni89OsWrxboqkWraSRLJZVVT9Tktq4AtOiICsD21e
GgHz6oUeeUZrQFgDf6ixhiN0sKCd9sSY1Pp0nDqYBrRGMEjYkrJJbTObRMVsWOlTM0Df1cjkLAZT
3XmfwRGF3qqvdKHcdlFMVFEQwgZ5ASvp0JnPS5Jms3WlaZ34VMYl+X14rWSoVQ2vmNY6qvRZ6rAw
6IprBY74Ymt0SGkLhqEL61DvTXlrJUWp7BW5AFUERX0xrbpJgtyBhH5evl3GS1wSuk8m3q8gADRM
UMNsh96dmKCSdTAMXr1rAK+1l1Krsg5Pjbj1P5d6iA/CJl7Rup0stVHvpIOvqN/agQnzzI+7Mb4y
hNY056zmZthkddmIZ14x8jqLgDsMQl+kMqxLwCwJNINTrkDZMYjdXgtI5oJtaZLhniyNCEYWMMXD
ndlFmYmutNaHaH/KZWk8WL0kfRo8gcWroU+AsCMxYDFWtCOZUFaRhx9GWatTvrhRYazyWA66bQHf
IIQFeoWH5LLRQlnaN16obfH9CXCIomvd76opbydXMSG1wU0SZrLT5ah4IWBPqltAFnj7NeeRqRxB
5MP1McqS6ktupMWwyUU0z9YZ+mrfcb3K1VrOO2E8tGMZ92fqFCXlRiwND5cg2Ix01WSa/hFK3rDd
Ux2g5VDk/aOuN1qyCUcmkk0YpMgWclainYWKPDwGRJI2ZKpnD2S5NOG2NdqQILAWiWcs25PAydqh
Q8wTXLS0LwPiGM40mfEnQ9X1na5mKjTZDbfgBoeCAQF0QxgPkwGanCuF5V5LfowEL05hjtNnAW3i
2dzKyObJDaHLNjHfBZUwvjUmB0Jj1l4SmtCFFruU97GVjwmo4BbScDAKJRFlQ9NDpzRNnuxQDDxx
p/ijcD2YloD7N+7VOzWtx/va7yx+mLHFyg1HMwnw6USAThJ1DqpPeJOfCviGa9cPe0getglCyaT2
GMl1KEpIZLZtXV5UUqajUhfBNoP3rBdqhTRgSH2GSHfkjNSD0u3K1FIrB064IoQLpFbFwZZQRysB
z0wRb3ntq/EnHdkOb62KcaiizTQYCdQrg6d5cWOTFC/1vOJGGp43WhBrCTJxTSwO7zBVzNzuL5Fw
zH9TVLDIYdYhJ0oXlZnp4JVgglQCo5t4/1UjLGwQ5g+GYL4zxAklpKGIsiVCMQ/wWjMUA5HEt2Og
eGCQ5uc7SFVsA8gw1sJqcAZmB1veRsfY/t9aEv/TpeybFfJl8ZQhWvP01Fw8Fv8LFr0KTJs/pTB+
XfM+do91/fgfuzp5zL69XvrO+x1XvoKh/SXC4qsYpq7DOQu//o+l79IkszCj2cBYskTY136sfc2/
VEmxCFvwkGiwMfH7Pa99JfMvZSZrExVLgV1EZa+/sfaVWSq/fho1QIuyLokSa2gFFOMvq1+p7ibf
1CVvZRmXA+KMrHp7t3P1GNepnaD/uSmuwtKJNopdVG57ph/CeyFxCtUxtrkjOMoW5YtLK1yRR2fA
HZAThXXL1MXh5Ib74at8PX1Q6hVJioKdrsItqyBXFETbk7aVhQkbYRI0HzPjwqh3krfrSPhulTNN
uINsWlGBiZ2J8ZXO66mb53WOvvJ1vJJy8gLvkX216+g+tG5kxEFnN6hIhAzZzim89YL9hNZn8LVq
1ykE8ets3Dbjtiw/x9V2cogmC6Nb9N/67C6N9r3mxJsBNRgiVWg/IV8kOjMuE1uC1GJ9W2cQsa/M
ejMZ143k0IqyBE5ApHtsQ0RgbhcFuyneV8POXxvfZvAW4ezSTm78r7q0ki7mbccEiHLduqKbQWq7
lrt18dm7gch/3eMjvgGGUa4rdBPs3I1WvbYxD+Ihjp36gyjaI6biZf8lrD+aN8VdeQmaBPrKcVc5
vmvshHyd8IuFD6O20fqL4iZ1WY1Ybr4qC7fdgTtMLwS33OeF22CMTW79IRPu8+iyT65HYWa0JakH
S2pAHuBWELfqtv9SXSi9U1zkH+VwHYu29YD7GsIab9XcCVcDU5YN8E/4VjyZjJO78JClt5qTnLX7
fK9fdCRI7Uih67+lxVlebYhjTNxDxRX0c1W5REYUTPFMkHJtPSTAYb/l+7/vpvv/c06Ck+1Pk9L+
KRvfuuHm/sfJSJX+YpIxoDOSNdjdDAtP2NENpyh/wU2qi9CUwnHIXMQE9jwVMX9JpgKeyzIkyzz6
7p6nIkH9CwedriOMg/oP3xxD+Ttz0Uw2+fJd1HTdggsf9jmF5AcRO5dzeP1dxFgu0w6OKQgfZFvq
pl1ZI8rlw+dmDttX9+RdD9zzUHgkVRZwXJ144oGTI9GI6q6KbK1QWJ/na8EPnEHOb/97w8xX/OpL
r8DeZIQjwwxIjHsh+m6guapOfMfTt3Bb/XLnXl3O7OF8NY6nyv1gzON4nwdXsOtVxyRbXNVO5Dbb
0i3PzU/etlsh9Of0Xwz3zxcpvXUz/nozT/Dvfmu2TTyPDuk5k37mQm6Cy8UJnXSXrVCY32dO9J6B
M5Pm/umST32bEZYqKXGkhdv9CopGd75U1c0ZMds8zyZvfP5/kLg6Ppkmjj8F+CKSPSfWVNDpXc5C
OMI/2hbrTAuiA2YXQGlVLLYCsKFzfYIAsJTz6z/f25OP8zKwhaqWjNGoQNZ6MjDZVpVcQx5tkxm8
7QmctVjcf3sIjAJCZLDgg5OQT57RzqzDCEnsCK+c0DqdaYFMNb78eYxTNMZ8HW8GOXlAYagpxlJm
kHrVJ7a8IrjlkGny3Xdi9194OOYf/+TheDPcyRMpwyEKhQXDDV+Bye9LhhztcB9/NlbEX4GxHdAL
f5RWPJ224L77QvzmV3sz/MmzGQMH0TOT4bt1/jicI+bo+ivW/RIIbFu2YSJ90Hbv3OEZz3Jyyaal
aOBrsTP1X54UxajCcawzloZ253a7ehNv0nNhE50FxwDYP30XlnDI25FUQjh4niVWGHPey9vJJpUl
KFSh1+DqYOxed2tprTvGJbj4fU6dtFZX5Sbc5OfhxXRDzuHGXAcrfCqfpvtq46/b9whLf73bmkIY
xTJl7GtFm03lN5MfoEkYjBETlb6OpSOv1FV87a8Q/Nglh+RGG+xg9e4v/OvdfjvmfE6vJlwT6jcC
zIxJLtOm3aQbaVPufKdw3uX2//WjyEiaqPKFNVUkw04+itUkqXAd4KjDks426n3XOIj9uGiBPFoT
LDhO7+ZXyarGoP7bE8PbkecZ+NU1ComUJ0nJyGploNAFH0l1XDj+00dpfg3fPklvRzj55axME4oK
hhsIKx687rOfW+ROCY4skfVI2Hwy3nlUfv1QzeMppqZKmon8x8l7KXlerSo54wXY7Wpk2PiEEOh4
51X8/VX9HMU6eT9wtqjwl/JsRNYGB5cjkngxaA+S2s2IFhynxTs/lDTfp9P7CH+HxtcJJTnezbe/
FBKBo+9B3sfsSmqUtpa2qdMQvLStyp5W6Vpw33s23h3y5OFQDWCircqQmg0W6Fxd5RttNX5CINuN
XcE1V3+e3n73jr++wpMnJYp0MkZh9LBZFHrWo94G7zwa7w1w8kKno8x6vJ+vR9Xcsj4TSXP78yWc
pgnyDdSU19dwanMSVe3q5VcCg+3ZBqGWw7iqrrJ15JouqUKtE9zLnwrLyT777rvT5HsPycl3XoAF
FROGKywU2BegXnMBAbkeA+f5pXE2f5bemyZ/N3e9vuKTrz7vYNfE80OSdMFKVNYBqVgQPQvj7Tu3
9nfT8euBTr73ViiXVlUzkLoRPpH6t23X8VVxhtTge6/afMp/etVOphACgZPWSozUWH1JXq72CKZz
LVdt7sRAR0XYKay7YWxts5HcCTc+OqiQMQrizNuBOJVCWNFufPU+Qmz3nWd4HvsP53Y68aTIQcEr
s9wFf9tumm2/Drby9r138Xez6KubPS8VX38XxFG21NBimDkC1fWfRtY2/nT/zk/6zo22TiYYacon
HU2Q+SdtH+XvKkyLK7i8Vt2Xattt0alw/NC1+OS++9S+MxWc2txd2cz8wYw86Y96/zE1p//m73Qy
14ytJ5qkh/KBwDk7P63KRl03m2e37D/9uv5mVfhmwlngIa8+4BBetmk5MU69mpOB3f4OK9TuHPET
KR7h1fzqz2vCeI3Mq2tuKuOdSfu9j4R1MuX40NlO8sgJVK63kVfxWeoU++6sW0XbamO5/sd3npnf
/nKqpALjwVaS5ZP5pg+gka9xI3DB3kbbTvgn9Z1xMa2aje/qq/cfld9dIZAhAEqgJzBBl/ZXtziA
xJKQmBfYvSOt2xuJEYERO/InzyaRey9F7zw6v7lCLs2QGNPAwjj90geRVUgVl2jXSXQ+eK0reO9N
cb95vd8McfLiqd446KZgBsj8Xglo0RKvCfwPf/6l3ruMk895o5P0bzCH2Hk2rodGhCxp82+MYPAM
zJ5yQ1JOHoXY1FO9IRHL9mvxipy/WzH1t//GEODS8IyBRMOF/3YeBCbTI+fHjbIanL3pt6Jc/3mA
xbY/mdB1ciZNhINm0049sRik/0fadS3XrSvLL2IVc3hlWlnZkuwXli3JzDnz629D3meLC8JZ8NXx
k6tc5VkAMYPBTE93mWdFLqoALZx6wx0Q0o8gizL82BO82s2uMKhWoBu7iyVXfu1dyan240GXOfms
xLjG8TPQSkJPibSTKDcWpzgCvzl+RoH6AMpLQM+0znIA6aoNBXPdLm9kF2+sG50XP5hHcWWY2mEJ
r2iMcMIw8efl2N3M3/q3aWt5GJ33xAe99mKX1zljHs2VTSqVAH9shCkv2NTlh2H8PUc/Ln9U1mai
yiIhTYc8BDCP56fGaifLUlv8/6rUbVJdBwcrke5z62nhfTeyPfTxWZnSqIdIsECpfu5gavAHN9F+
yx5IVF3zeo68sPPGl8lDf9DDeJb4xMv8mGcGeE9dkXVVs9CqOl9mqwCOCB12LPNUIeU8TrvqOvG7
w3yTH0vZBkLNye9BFXd3eXdZX89S4Sw63niAvFAeswQgYW+1JbIN/XoOQmDADE4GyLYARKqsSUCr
0s3bsexAXQRIIbDqAVqpVo3GMliueK7POvrkvQCQKBQNMBB9vn9gXOorrcVCxH18BxX42/RWelg6
zwQ4wiWetzgW6ljQnOydHM8uIC7t2I1j0ktquKkE59cY1Ekq8jyuRhG/psyQp8S35riJLZOzZtZl
+v5G+mfNBpVY4sJrUArFrYCWYAcMOMS7t2DRcUFlrz6SSiE/n2d6o6Giu4HCACos1HlR+i5RFUyr
gRQLADkA42rC0ae7erS5fDCZvrgyRH7IKlGAImcB2BJ8sVIEJyvFvTUfU2PyxcbyMTxw2ZjEPKQr
a1TgFEIxLHVDi2xwTmelrahIAAuXdGux1HT2zRc0ejct50Jkf0BTkgyZ9Jcw7H++yKnMZRWyxiQb
gprmDebdPPXeRM1TtAEPPPEyFfYyYYbAnDW0yqkDkwO7qEkLHlSoKnvg8vBisJjldmdPDsoebgeB
dyhody5nd0kG9CmuQjVN0mHaRBp2vsy6huKNhEcgljmhz1I7WusMaLNYm8zrQJnL2Vbmx1yZo45O
C6XoLiyJOSXbGfEeCESe5zFWZAClAKA4uBcQ1agPJwAyXU/RRDZS8WWof23TDeTUvUjZAO7r5k+X
d1Dm2aN2sFSTuBR7KKvqPyRfcrtq26Pqson30Azdo0aPHjnEvbc94MNPFRT37OlN4FZESAilPiOA
MdC4QisUJXP6udwAKG6EMbmJN+GW1MtHH10BbuxkXYWwowJoAYiHhDBzfly0VIIUSINUtPVmT41P
8xV0rCXssOGkO/N53BVQDVMPqc97qDMOzplh6g5pUikqMS6EqN10dw2YduKo4UQaRvxEcq0ZAKQY
8Aa6MZYbRh6lLdZmxUeru11MwQZVLXQWOs61y7iBwICADpwMR9c0+gbqtGZIVCLkM2GaeCo0d2gW
BywA9uWTyVoPcjNSa0f4BGrn/FuNWQN6gB5bNke3LdgQ4+A6bQ8mRLYu22EeClnCakjrTcblc25o
MVsQw+kEj3xqdq2T3Wt+BoyWchK+gQke+VFzMoHfe+CYJWkXfebXZqlYkgrQoK0WbKO60fctqgAG
oGHk5AMQAxk3A1cEv1ZMwvAlo9SmgmomMtH3x1sMOq91MGzLMT0p8ve+Lt1uuq2a1264W0ZgaEqP
s16WC6zXS/ne1EiYuwWK8/19LrmJPynkhT76ogsKx8nR+5spOXCzX96KKc8LVLVHRRn3bw4k5FCZ
G10IN5N0M80FyMVeh0hxFwgCYwpksV4vL5ntKP8eLIlK1SQlC9OiwhcO2tBLFM2FkIerSTlnZ8k3
u/BN3/GHq3zGGmOwzZKr3oAmgiBXPaYHop2QKJlrdQuqoE3JcxnOt3zvMa9MQmCu16Xp/VtOGDA4
Yg+3AG1iLhNjKG7oFHv+2WXaRKYvA5SiAVFJPWNA0lcCv4HdHMA0ZltQ3IAKBq8eKDE3c2WF/IrV
yjIjxdANyUInP0VLoAABigtW4c3L5Ig+sIdX4wM4OLsTr7nIXp2pgQAOc28qPR+GURtQciiwaxQ2
4LK+0BSczIL416djAi4GoBdUXBN0jSSrg1qrDFio2ui+M5oTwPPHdsS8BQbN/EDqrnRzaTh3BXNZ
K6OU01eRPAILjLM54J6wfgA6zzn8DDgDeJbR4hWRN2D0ly7DjT10ReYAZT/SbDf8frO8d9xmX/HU
J17+91+sYUISY8kADL8fn9XxEIDKTgsL1ga/20HF4i1y0SPKbGGjYpbG1u8uRxCuPWr/5LLNO00N
Yxvz90BSV01o1pDSWKTKaQ05eslKw4DyaN4tt6MJ2V03ntTO8rpQFB6RGadAUIKo/NvlX8XK1hSJ
gNMAOTOx+ec+YgiyAdldeKIy3Ktyu80hPlPp33Mtc/Aex0P/l4KG7mWbzJ1YG6XcvwYnpZIQoaPR
GT0V7TLI7yEntUmmj2EaXu2J9YAy1vaoQDBktWIF0/uDZnK7h/GqrP16Q+4rYFmbfbUJeCeZ5aBr
i9r5tqJfpIFaEnfz1IP5E6vUfMG0Afe9L56Mb5MJeIHmdKfhatjEfvsHpPlfOxSsB9zZeql0JMmy
WawlrHfwi13wOxk37SZwa/LyyHbE5vyV7tWZSSoZkcoiGzoSa2PhJtc1TDM9tHj4cA4OK6Kvt5Vy
ocRoG3nscFqhzOMWN5jJwtx85gdu46mzPzxCQXfTnPpf0Tce+oCBxkOJduUoVO6hZRJ0rwKc2cFv
dsnzgtHiyS6ul1+YibAHD4Th0h3/opTY/olqlWRgkvrTrHGTGYNZYeAJrxzggSa3dTrBAfI6/Wag
yyS74jZ8GZ8qw0GleKceeM0u5h2qoKr6j30677HmFFNtJKFGkDzOug9mVfkRDHyAfmM0xItC0EZ/
iw4FukA8tyU+Ql9ya9NUGWI2+1EfY5iOqmthmm9aOdgUmcJzVZ4ZKgKOcjp3ugwz5L2a4fZMD5FP
Nld0tbe8c5rJXnqg6XhYD9Z1CsAXLh8VLJSfUDOmXOcxCAhR/h9BSQvcVxHfX3YXjgX6JV6nkAJS
TfTtYiQ+pnrfRiNn85gWNJSlDBVKHTr9Bsf0+9C3pBRuWfphQTIF1c7d5UUwP8/KBOV3EQbxYm2G
y5vQB8rGZ9UYXKmdOZGF1dQFoxWajsCWSoQE4Txg63kiD1qPp0VU2pMrev1JegJBSvZkpLbwE8qM
N4GNOYINhNw6G6xUgO1LnJUygxtg2mBmUFXjUwk80I1cqBaS+0/GzzbNvVrSTlXTPcTR/JzP01e+
3cocdSlqrS5FSMTwolFbD1KzpcyF5vBWRG0q4aAwQJiM4AWJRbfLQVljV36VAmgXO5D8sCPM2nlQ
QO6c2NdeLx8c9q2/WiB1C6ot1PISJFYInere3A/X0xbUaoMT3Y07VPV9UDpxLDKD9coidQn2stIL
KFgRi9pz74VbERR8ql1vZBAHt26Lwi30sB4VTNpBar3/i9oU01tWv4C6IEGZX2hZTHZcSZ80PT9k
6WJCB0flUG2wr8OVIcot4wWKMaOO6EWiJhJFaPvJ0b10IFVGCWmGV2ByRvsZ+7wiAGeFKvUQx8Rx
CI4MrNCocJqUmTRmBDH2Z2lwOZ+TpKGfLqCPNarUBbR0GKsYzH/u3unVghyUmzoQnvfA1qxvY593
JbD9BU9GDcUVDfMf50EoGTIw/5MmGBQP7EKKIHIDZJdugHHT8rQv9PIxw/hhjbr4MDSNOVMNy5OE
1BMrzF/xnqnsRH9lgkr0rUbDyDmpBY+QMYI8gtNj5noCAwXUsrVfbaBgBGtpfXHRKjvJoW5RpScr
ljikhcxbavUrqEiH1BQsYSMWKmg7sL6BvFbg1GtZFmR8ME2UdFQzaKx0Hacpps7RFeqGFtx8rwkm
ni8fRhKs6LMIZh7MCWGkEJAB6mNJU6EKBsl8teSomd1OzaVDMLfPmNrmXIXMjwYYDJ7hmHb9DHlP
F8mcIVn0p7hHQPbN4Mc49vmNvEVXG4K7l5dGDdWSQRc8+1cGqe+TY0p4SMn3icMHkPzbY+Vr86Eb
LFuQ7jowKFbpvgW3oQbyk8umWcEET3/8QadS1XTK4SB4NQ0F5k7sAnN6hjrbWrmvwJN12QrzdKys
0N8OMuKYwIIVBZIRsRXbIXLKyyaYefp6JZSndWoyWUWM0JHtygV8jPb42E8uqeUZ+HQoQzeP4eCE
GCdM/qKRzbxrCRWGoSB5sRCSziMXyE8gYEFyFwIpwcNzhlyh36Gbru1Ft3PMBeOUl1fMQvEYa5PU
VdeVUzIHpG6Z7bIb81H8VuAA6c5NZxsb8rYWbgpndtPAVrxojylRMid6+ScwL8H1T6AuQQht9b0s
vXtKcBvcosToZ4VNXtqjK7vY7G4DlTxelsE6TuuXKHVoAyHvoGOFUNC5sxPsoUMDwneADkcX/KAl
cOIWF73D8pP1VUH+fVUqGxJoEkPfA981i7cgGBiPipFB7FGUvxBI14aonK3NgnoOChhSe/0uAWWB
A2y3xomlzNVgbhxPagz1KGR0/Gw1nSKHKgHRlDVYtw5a2kMQqABryOSptQC9JM4xISkJHbt1HXAz
vCswCvruPKvdE4UButkBCn8Aph5IRzRDwYD0RFte4Yd1S4DsFUMYQDvpnwqogyFACQY67HZ2NCS3
0DzRQ/sLE4PVb8K+DvU1m0zT/MVoGGtP15apGFeCCAx6JrgB5VN2XHzMor8V16EXn8Cg+qLjTbVJ
fQybX95ZliesjdJBD2y6ivBuNB2d1ErtQuXsKG9DyS9YfbpoqCEsNODTkXdE0Ua7TrwN69peSt4p
YVnCJDAGiUHxqH5ir8CoKcZodFiaRP0e6JV2GK/Adl+CTSrkHEjWthkgBTbA8we5bhoEVWNMZwor
nBLAumxM59r58nL5wzDvAwOMRZqoyZjtpPuwZaoLQZvBhGYvkGbfSod0A3DVfoZRG8Qr/OFA8q1p
J1tbJPu7+lL1KBRQ2ILFubGDjQkCTI/guZLHwlZAbWVH+3p7eZGs197aInXn1SCw6UGZBFg0pu8t
Swb7lbQBHbCnq3fQFn2sNGUnKBXnzDMrFWuzVPQS8hkiuWShnVvsyi1BSKsOaN4mVCSeytvIJTid
+EbYm1uz3P3F/cNy9fUPoG49NQogl5WTdXvto+yo3vhmXQ12vgMU0kaC44a+dnN5q9kmMRQJQklo
M9N4iDkxGr1IYTKDmFUhHvW4cjoeLphnhPJ1iBKCYZ18zzm9jyrLrqr7TPxKxkmYY/6zEvIjVsc0
iyy9B/k/7gIAU+PloVTrU6lzwLDvVdnPzvBhhXIGJVRkDSxeyAIL3Q6D1qlz3V6ETQ4WgADSBRGS
eFVJvLjeXP5QzNbDen2UU0wiMEi69j6boO6DvbGNUzeHH5JqT3dXX4M0kOeHzHC22lLKIQh5nhW+
z2OopW21N5HFuQTYi8L4gyxjRkDFyNr5R4NYRKLJ5Pj96Ve940p+WVcGUi4Utn7Mv4TXr2zjyiJ1
nRYLyPX1Pz5Wya78E21rZ7BVO5Xt9mj63S2/sMLMZtGt/neV1G0qYhhfjP6scnmeoCThLcest5cD
eqF2OdjNYis/E4/bYmBG7pVdyu+iAHrU4I0id8XoNa/9t8i3nM4rrvqbypm36tXlvWUel5U52gPl
KR57srVKFG7CCQQuOu9pwkr4CM4JCgko5QDAdX5e+rpQxDCCic7tvWCPvQz24im/bW+7m3CvXRHK
qAUY487TDyCb2/EQasy30foHUGschdDQwNoY28J28VHM3iiHBOnurYEn2ROAsniY4VI8QkP+kLs1
4KtXJedylJlfFdAEEThAkTCgnO9BKUHDvic/YXSE69lwBHRSjguo/XCg9F28E5/FF+lH/2Y85Rvy
XpK8tvGSW95YPTsTWf0OKhRaXdGNGGEkY/UA7PiZW58it9o2Xr0r9uMTt09IYsGn0LuyRwVAJFdm
kk9Yt7qpdiponMwdQZWLRz4wmGzhJVNU4CtMiHAN74OJdQ26VcU4yLNqOaA/cy+7DM8QdeNDWhOW
yLcEX6Bb6D9085tg8rB7TL/82Di6WzVJoQHVGnwoEYR2+jCDko/jl8xmKiZt/nMm6RHLFETqcvSe
I2LgJvqe3YDsDpJb7wN7cmyjwHVtbIhrAJ3rD4l3eRdZk8ogJPswTwV1HSoS2UQAIPFjfLWAxavd
TNs0tYdt6kBMHhKwTrOXDxi+uZs4CRT7ClvZpoJ7UkHC1ELaaEe74LZ5IBQ2qfPS4lEIq6RM8ZU6
/XqxVAyMgliydJJNaWi9jDdZcS9Or5c3lHdiqBBjBcEiLeSRYS3JAD2mzOjegq4MC+eyHc7xp+ct
R8lq1JgwDygpWFkzO45+tdwpDeZidALFJT3vTwNM7RR0PSp4YI790XvDEVQj+ETkBVNHSJ3+6snE
MUkPMoUTIMEl4W0Q91VHLntkaqarXucP1VVz12CClXco2McQqFTCjYdCCD2/VOrRWKASSqKx4utO
uVHuJPU9/pNBFAvMMoINFYTL34+d2aysko1YJd1iC6H4hCTdnWveKqU9LoTYyM+d2o1+xg8lFGf+
oijK3N6VVep46mWvpFIDq31b3M/JeK0BLXF5ZTwT1OWGaJMaEjmZeiJjKOW6kL70klgtgrrOoiGD
DA65ztJHc99uuifQhTvy8S/w/EwvW1mibrNQiTCMQeI/5M4ANfktNnZ6FwEcRupXPTA3UKpz/mXZ
/O9gKWaisrJLXW5SOU0yakikOqf+7m6IPXT4/UG3wd0EHkAeY8TldWLM9fww6nOlzkAdYp1ClEBr
tjpZieEoesh7arKdDaqgOsguMUhLdzdAzg+iYfIwUjdyZkejnbnJPaEvUH00MOPvMih8uNk880iu
jFKXXKNFeQjqYQSVjbmRXHCmYGC8eYqdBcNDIxCrJ/MrCf3KInW1qYLQxETnwF7maWOUr204cS4A
7k5SAQSlHk0pQVxOzma1Aw/0rNuRQ9hf0X8wbgvTlY/ytufk0OzcdbUyKoLImjYtGlkZKfJAualH
7biYbYlMMjjRHkoRX2ouGJamgkxXkzGNSXkDITOTegMmOyDsQHnnKOUuQvsPCDdneTMlJ7rlXQok
SH1KYz9MKpRDBEvVGLj48EgyxOAGbPBXIHe9NwWQMqM3x8sBme63ska95RNjEMuqhbX2NyjRZy8P
bckuS0BSIFqJx1AACDVGPtEw4l5D5OhfWijlGqFeLYtC/PFPzS729GRDXrqESMFKXN7IAnMYZvUt
6Zlaq5vUfiBLHfwA3DiDkz4O7vyTJBYYxazdePELcJo23xROtsmOAf8eIoVyF72a4xrHFodIewWP
emENX7n3Vh+RcgyoEkRiSlbWVQ/RuK91mWOAd0qoi1VrAkk3iMNXqehI3VuX6XZufv/C7b1aBXW3
NrpWqSpJEIy89HNzRsWRh5jlrYO6VMumXhqFvHhycOc05g+Qitt6xgED8RyYihkgVO/MihRwutrc
QvEXIFHTSQttk3YP//8dQ3MLxT78ARaC+u4gIF/ahiTJI+FPl47AeHE+PBP9gLj3rquEdgzdHAmK
pf1Tap734Z3sQbbLUe/BS4mRfssV/MvrYRZqV9bo+btxUeJSIq+ksE6aXxjzfZnN+C6FeneDYY6q
aDxB1u5iU1L9wUw677J5lp+urVOxMFCttNWI9TSSDwqGQ/uFw2rIs0CFvLGO1CUkFiBz40bLUZa4
IEOeCer6DystSwtS6269yZXc2JNqRNUeJSWkiwcwQQOs+XR531gHfr1v5Cet3hOFLKRL+k5lVNU1
KLtBUg1ZJhSOdUeteR+JmXysrVGHXslaJQze99DPf5ZXKogKgQz7PjmS0+7Uv0nFWSkxpmpNEfQk
pIpJWVR1lNP7GpMx6kZC+VDZTlvjhCkcBzhNN9to7uXtZF5Ua3tUtAXrRBBKOez1UH4iw9/dtvyB
mZDO7p+tjWna2s8lQ/af+7whINbhWVumQnCsYp4Q8qoAwRry0URBOFG1zeXV8UxQITjrjCJKRrhA
nFW7GTjbrOLliazzuF4FFYCDJjAwxgsTo5MN9vQc3i0DUjdSPxBvoAkdq870k5A18d4yHMN0zU4f
EJRQT0fqDcJJO9ctyJZGoLGJblLj9fI2viOw6exptUi6eNdGapBrxJZ50p6Tyq4eLL/0imN0HNzJ
NaAFBtx+tZVuF8fYRw3K25BXnI8ZpsD5RKXEAz79GJWQ7wLCjByLCjptByUzNULy3/5uH9srpKrX
0TWqJ8A/vLQPmK2/bg8pJ+owcXJgYfnXKDlpq7BjjFFRFqhf2lAS3g0Q2nArBXJ34xg9WZF+DXEX
KEfl6s8cEkj22ACiLuY8BhXmm2T9I6jYoMj4j0tynPPH0TP8cpODcTjdSU6Iqimfhpa30VRoGEOh
C6Bij+aFOuwzMzp2YtLYlcCr8REv/PxBgdIBr5UEeh3qKjSSZAAvFEKQqNwPum43E9GM9fpScONM
cQzr7fJxZkYFjBtAQxCUtio9bzAPMZBGBDEaGvf6eOgizv/PhAlYAKOiZYkkxqArbQFotcc0wHci
D7kwtFtUukH+KuIv4BEHNi8/xg+KExxQA0i96sR71TEXuLJPHVYtEhMIrmGBkfAjliE+YXJQvcxy
+nqF1EkUOghZpQksQMfurgIdNRT7/ALDYFjbboB42YI2G6RgDPAbuhp043lVAZK8fDoz0PZQZECu
VFRYzv1RhMbcEBDIDuFlkR1s7ATwH9Tb98khSW1eV4/pCitz9EWiTtI4mziiKKvbpQJBsOFqHDkA
PLZ/E/kBoDll0ExRu1oFQhnGBKzWuaLznmuk4LeZ0OqGfPdbtrF4Bsnl9HkXPwxSHp5VSWSky/tn
7Ny0tbvX8kf7rYGKnWir6J2Vu/YGQh6/LAWYiS0fOcQ8qKsFU19xEpM47FssuG86uw0mW+a9Wth7
CikHNEJR7wMjzPlBGcIiCyINvkjwA8ND5IS3YNt0hNtsm7vz1nj4QmwBaSKo0HSQadHgq3ERYyGA
qKMdzL1TYUxy4FGivlM+fvpoKxPUR+uBHJNKGStST8pL9NDspucFMKTqKP42rtW9dr34CYiKhq3w
E0JQxaOpOGm7rXcLCKcqLhcM8xOufg31CYMIM9MloQwMJgtaa5Oc2lLUbS7vKtP9VkYo94vbxFBC
Fe5nWp4lfI+C+6ri+ALPBJXHoUc3qDpJcSBR5krLqyn8sBYe3J5tBAyKILYGnRSNpQqGxVQbEUaq
oWokyCBK4Fk0U0wwOBmE/kJelGTbA4s8piNAukiDZ9CZ0JaMJAzJLt6GdyrY8pDX+5Kj+5MHQhZQ
o/CqmDyT1KtTLRY5TCWcB732izhxc4A38yzzLh8I5sMMFAz/roxKAnUZsQO8RMD1XwP07pZ7WELv
oHdVgGfQO8icL+TbJsKHrukqdCVkmlkii9tMSAhBQqyHd12ZOmE+2nWZO8PUcs4iK2gRHDGakZjN
wPAxtbrOguQrpAjJGMif263BXQ6GBEgXPhJIPTe9ZVyn0KcBoxMEOd4HPs+j5FgpGhIicr+doGHp
a4dgZ7WY1xPACjBipJvz9RhvFxPpERIw0L4iMFOHRJy6sUonmPsPqEsSDnHwCMIFT3JkW34KTDSB
HLnl89iQeERFzzPT1Nb2YjVVTYLXAzReJTAGgUfuF6S7yo25qzQbkzYP4jF9yfYiLiTeW5G5y6tl
U3lZ2hQVNHCxbEKbVUG2GT0FFQlTtIXy1V8MsDNi89laia+uHi1tm6Yx+LMJuqt87B5Sr60h8WVD
N/bFtOz5AWsMnJ5HJ8lKf8/MUhfUMCyV1ZDkUDjI++VBOcR740r7tfxSb1Qyru9g4Cf/3l/HbuA1
L7xdZp4tDVwpGNgXMdxEBXKoN0P8u8Imp0vtlZXpQ+Zd0oRDDej45WPM3N4PS3TzxCjzcrFGWEIs
Anfmb6XhFHdZWDL0gv5dC9HgW3/AugKGORiwk8nR2uob2Ykc5cm6WjYB5lvsBZ8VXNAEuwIv3VrH
JnS/MF139gsoT9UVkMNDyxFvs2w/1ZKbZhEvlBOP++SRGALD+w9caCo9v5SKeleXEsanRie8AzLo
O2kDQyPTFWWAHiOPl8szP9vKHpVMtGqf9C2xl2aatyy5XVaC84WTYQD1pYFiCfJK1BkckhxHcMCu
GepkJ81sW9xeLyN1N8UPE5+q1xVET2UydKZugr0MLsr7+lvgqoCLBjZGsDbFFVGNUnbFt2z/JRdb
2aaOpaEOkt4uiKHAsNhFg0k3GYrr861VcLu/zMOxMkWdv6oZ+nIysZPhb+Xa3KgYicQ9b7ki0GKY
dd63vPyFeTpWBqn7IUzKVi51GNRbwx6gwx2rnGuARN1P531lgfyCVVS2IB4eZDW+XF4jdMyYntHx
fBUnjl/xFkIF/0WyilTtYCao8o01hD9rPeBFQHaoX62FCvWWiW/TETKswR8fo/BquEncyBXvezfa
mk/xq/TbOhFOZuCLvjcbniez86SVeerxYWl6Ew8B1kg4aQjAFPDSJ0KgJmy6TbbhUTEzv5yJQAWt
W9Kmos4G5OFLtMcwc2iOhmPMd6n5S9c5MZ8FmELx/8MIdTyKORg0YwJlsHyrb7pd9iJtu0PjLU5+
M1yBdOYv1L2YR2VlkjoqvdYWkBmAScM85VPsW0m1uxwQmZfyygJ1TtpQ0TuIlcONZ7150pW5foay
9nKPZzSwBxl6Opy7mdVLPNtG6mikcz9qXY41jcCbLm7qQSjiUHmE5kpwv8IvdmaNulN0cahiZLvE
Gthfj+gS3WcH1Zb9whs7bjWK9fo5M0fdL30Rmsk4vC9O8ofdshsKO/TI+0ByxtcFzLK8sEgW8Clo
4QEJvUyip0m/JIMgjcWeTPyaaeg381s8X4/609C8aIIKJojGvXxe2CfywxwV9sVWHeNCIcELkqwQ
Zq/HkXNA2L78YYHyZXVKpVDNyRcrX830UCwnmdebZ/XW8Jk+bFCuDOacqOhl2NDGsQeVEpBgRdtp
myCs74NWvJoSwVdzcVNWmhOUyVYwmp1YprtFLE+i1YOZ0YqvUEbgQESYT6DVz6LdXV5CqycciVL8
rakSpxorx6oLpxAsL4JY7//2KSnXV9J6Gcp3YYz4aQCHQWOO/+NhoVy9DK1JNDviDdK10i0Yves4
U0jM8GWJFmooUIT9xPkYKhNIponQVFCq+bY1xuZ66qfKg+CBtC97UeRcAjx7VDgJrcUqTQEXTWA9
z1LoLPFrhdZLKf28/G2YXr1aFxVHpKQ2taEgbyVpdrPG2muTmmzU0rgWVPFGIwXvOBbS7WWrrGYa
ej0grSLjqeqnoeygQNtkJDVD8g7WCRz+TX0l3C7idvkKtTkp/4JhCh0f8IBTa0z1QGv/vEYl+w8p
tnICtQWGwMFpdZLvOGtjJawrczSwG73sTtcXbBwp3Qy7MNoRvn9C/y2KhB8AQ4De/2iSSschG2tV
Gnlvy6fObXZEu1EAvFo4SaAkiP0vcMMB8wI6fEmFOKVMt15qeSpQ+cYK9WxfKg34KnfqoHz7yqJW
VigXKDQ11g0iEgkskABiC6wKj0KzA5Z1duvX1Oe9qFhRUVItMv4NFbdPQ+D5NIxCKSEqyo1+B56j
jSjMx0EuHGmwts0Y8+r4rAtobY+6HEZDic2GUJnHE1jjM8l4izrxLTH1/z9EF2VSFaQEIFuFggh1
/oXFmKKRdCSiEkTGYOYoFU6EZ0WrlQW6DjLJC/jASYSP42awQeSW2EY63VlJ4PVz95VMRMaYvgLh
Hh3roqJ9E+piFpGudKFvhSVyh+S2kA9Z/Vbqvzqe3hfrUMjQtAH5NBgoYfH8rda0bSNMpFoooZM5
52D9AAo5qUc/LDDBq244h56R9kAOFTRlMIm22Pt7Z/U0FHqIRxUkHjdudyTVnsSdfgnOi7GR3Qm1
OzflfDrGITwzSB3CtlsysyFldD01/aUMnvIguK+1/OHywnhm6G3MZknqCdePnOzDDiIvmmmL8+Nl
I6zX4NliyDld7d44gwU/ItwiDUApYXnA48mP3OxJa1CcQJEs2X/Bt84sUmcR1+cQqGRd+fhTaxq7
/UqN8cwCFQZNECOZhYYTUeL+n6RficJ9KTHOOEwYSG4gLQaHojLhrtS6CShSwmlDZI9jT/1+ZyY2
eU1gzw5E1k6x0188+RhWFnBmlzp7XUBwvuTsaQJoXQs/3+gPC8h7/I60pTiuxfasj0VSJ7ANLUWQ
39P9prDN6qGpVY4rMS3IJthfcDnid9NxVp/rLK9wFsJlcqIid1s955hgPWqhm/6vjU+Yr3wI04nE
PnLCJRDShqFjeJMj+5kXpg4PR8L2qJU9KrPoSlGSM5LMNG56lXyXttG95czPxRVUtm6tGy4YUf78
yjxbH/n3lQcHqBKUoOYmiaHkgzfr+l3f5172Sz95410knA9Gn/vCGhVhJKXtJO7tun5uAWz7SkRa
7R91xLNZKSHSR77Xc/tImFjIUGH8IJz+bqqQcRGfbR91yOc+y7NFx+daFAWj5amTt9+N+KAtnGcD
M5wrGjic0GIBKI76TAMgDoVZY1nFAuzZYJ3U1tzWqsF7J5DgRhUdgIP5sENFpgGCh5Kcwg5RJSLX
YR7fJz7pEi7eHPjig7Unc2KCax158YJ46yXT1JcTuxGdCkI+JAphn7lhOgdgCYZEfIlUTTGTbaJm
y7zvs2mWHHMe1G/SIvMQ3OwQCXQT8kTwBYFG8dwftEhtrCTBu1Pck+UX12Q+rj5Gh3nLHZ5nugNh
uUbNDTRy9MRKmo16lVrYbCIAQKyBQDX/QeaPOtAxJyCXuebFF+Z5RYeOQP8gR0H3MPquTvu4x3nN
un0/zu5s7Sdkp7P1/bIfMpe2skOFsXGcyzklkqZTC2Wm7LdQKZzrhVXqARr1YymUS8TA/Gl6DRK+
4JsBEuMGM37gQIpB95DeRFekqZ268T1vA9kXggEpChMvaSSolMeDcraWc+hRoz0H9FTXq5Ydm+o1
avIkW8WVjgUXUnUF7ZK3KV9OpolafF3fXt5fFhwQq//4GVTmlSZy184yNhiMtJOb6n72UKFNszN8
VEJd5Sq4l4zDgqY6JGqyE+9Byv68H9YpLxHyzOoqjXQBtNYGSgjIDF6jg+2JJtCGYIeGHC9d+tcF
tY7qFt4RR+DSsPxwDz7j8YXIY+CFzXmysT+rZYgguQWWGbCMc78v6qav5xR+P+/T2DF8EvT6Z8KD
PZ34KDyJbNCnYLcyR30+qa6XXCeipMmuvFIGp96Tnr0AcDHoqesdQRcneyIDd+BRlTA/3coy9enC
QTHjnEiTCiKSijZ0TC3h1O6Yl9XKBJ1BL2orRQ2qI2OygCq/mrttGqJgXetWxrmweKuhUsAiMFKk
Z2QfRcvWINgu8GgvOYuhq0tJ0Ml9g1eO3YQHU0Fzsrru5dLhuDMJVhfOg0bFyzJdUHwmx089iWDv
Bkzl9NL9nl0ZzN08JC9nzzQqcEqR0hgVKV5JmXEoTCTnk8D5LCzEJIRb/3UnGk5lDMM45AKYLRt3
9oCs3ee5mzxImqccpa3pJr8J1rXe9deLp+1b2bZORFYCl55XIF1zeW1LFj/P2e8he7JKc/u0FMN8
xjnp3BIBMT02/V53CFukak8N2LWRVOH3dA6QzIipfpe7+vM7xp+rZMbafpANQwYBWn6KQlccFugJ
gQIKPwXUEHY5gsKUq3PHM0GtdiCkExYB5MxAiSvyN9P6gjqShdEMDUgyCTGTzuQXOS3ywcT3rQbN
hdqxPaW6zfEJcuZpn0D4tyCRBIpIlIPOv5mgW3mtEt+27v/MXjRbIomeeCHmlTm2WHkR+RYGXBhV
cnpAoQKFYwl0ODkf8m/91gTNu3R4ix3xZXwxryUv9fWQq9TD+kzrZJu6c8JQtirAupD/icpdmITP
4Zh+Bc5xltFTN42gtBiNGWGEUNfrvdvrjrkbUNNV0Sktr+Vyy0vkWb3SM5PUh0sMq0uEHNnB4Nc/
F8s2nusr0nMwd5guzZxE91W+UfIyoU/LejOpS6dqaikpZhhFF2C2NSgeEXSq8IMg+Uuf355lATHO
VkldPeEYjWIj4Og3GB1QfODEtsuheVKuhmLfPhPK2wLHBmrDm/wwoJz4FRdcLfhTDXjK/klEp1y6
AvvoTlyGHcctmNfSx3OQRsMpsd4veHiSNCXeDii0eCS/Boz6e7Lvt7yqNguIsd5ShbqZVLHVyuG9
nKhvR3mnbkC/7AZunrjgX55DtzxKGMrkE/VwHJF+iOlTCYRQDx+prP6oNMHeFBdePkuOA30+1xGG
8sMx0lRjrhFhQIu8JTxphJgk2/Ocj7WUtRnK9zTLCopyhJk0z73elO0l5n4mZmBeBUvK1WYt0IOm
hA3Qn9+q3rSVdwQD1+xjLgiC6WXr9VBeBoi0PvW4zt5hHhjnNx7+j7Qr2ZIUubK/0qf2qMEAA85p
aQH4GO4xj7nhxFQMhhmYMfP1fQmpVR6kdyKVFrmIjOG5TW9+99ahiRiHgeEku2PHmoE1ucXokzuu
ZQlvaSngO+f/nXyA+TOrOkfrwb2LhDOfAFGsMEmp36TDggWa9uwX12P+0oxR79CTiXVGsnkf7HhV
GmTlieS21ry3tuRrhJ3//rQ6HJB/2rz5a2M0q5D7w8rQf98O2xqOobnN8yRdgpc4h0T3TdKku0+8
L2W4U0EMi2vXegBGOh39Od1+fDbAJz5uuzocn2Ig0bHrFgNRmyVgmYUnMcfn6MG4QKIe0msbiIxD
6Cb2wuGdlzCxCoOD1zbn0EOjxxIP0yeIqci7lYJBq1ri7Tp/C/+QMNOM3UDMPJ+42PMS4HXjraiL
VcyfF9T9ORsKgPh/rmN2TsTIALU/EZikThhtyqmUo/vZU7kqX40V8Yct0xecvPN+1x8Sp509uRko
x2LgcEqBxZaHET8LU3AeTcCsVfANT+CM/4crnLlcacSVKS3so7XJrk2wo/IgycDFCBjE1bAduE+W
EgtnV4iOCzLR2RNjDoBFRpLiKUOiedWG7r7ZJICj4Su+KTJ/aolAxLOpKhA2LKx0Se4sojRMrlmG
NrUoYORC25Y7DYBY/DM6TEgK7eUALF99kRfxrJGzASRiER2MpvOn1rWMtt3UdDgCFMvvW7pGzvqx
qXMk46R4G5yKBsKTK1R5t39mveA30FFRIz+TbjeCk4oZqOtPE8AArKKBfUG12ynAGwPgFt8McpX1
fpQFSyb3rL9rnoie2cPC1tCabWDqCvF7DoJP4Jtsxdq51K/196wP4Qjul8EIFqXOLGNRJY5XdgP8
T3LQx4A+GtupByUZV60bkPchnMg2lyo451X5H2u15vBVXZW3rYnOg2mbTW9DZUCMHYMTADaOQxRv
8q3o/ZaH3UFejw9/ikjQA9K+Y6KfafocsxesKFhQoqlbnKD1wCW3TLKFp/NVTPnJFlNQ5Vpo99d/
ajquWJ0WkQlel2lWqrnEs2HQuyGPA437OgsLGnhfM8J1gE6x+lMVQKQPy3hHLv6U7QJ7AfQGEJZ/
agKVlpbGIpk+SjX6VW9uHV7d/PrlnH2zJyJmpmUA+okdTeOD1qa4rNDJZG4AiLk4tXo2w2qeyJkZ
l165jZVPjTdTIJqH5hPmohi2sdple+CBLaV8zgYTp/JmpiUSfZ4aNt7HdIoFmDuVbz1O4YT5I7vs
Du0tapDLNJ5n1e7JKmfXs881U89b6IJci+5ipweMeWXcFplxGTFHD399dGe9ghNh04c5sZ6K9IkY
G9wO5vapb3Qd9bVM1/2+I/e/lnRe24A/wwJPm4OHMdM2JTMF0iPj3/1wibuYggqh39YoXWGAsL4x
UYFfnBs6myY3/5D6BSh1ssBK9ImFblYksvbstrrFNEURFIF5jK4dkJqrS/S2UgD1/QsJobMxzonk
mfks3RLqx4Wey3b1ToQAkQhb39xY6+Jq6Y2fw3rxTlc5e4FGD3BCUL5O7nEftju5aYJ+7W1bEHMy
xHDoou/3yRZYFmwqaq2dFfWnrEZ9XLJk51XBPw95npq0bNHmmYMPkmPRFebZ2Y6u/wUQ0mlBPynY
k82dPc2+pii3tNOxfk0KVIFRAXUBVZAd3SL/u7Ss6c/9StzsTWYx0ihFAXEt/jj6XTyWLvmVS9dl
9hI7K27qWEFEvks+yvVkDTE5/Aqf2V+iAvt/FOkfpzQL8SMN43tW+qWw+SXHI2zWU98QAGSRF13K
jJ7bOwvldctAqRVlsZkwI0IuT0xDHaj45b6yirdcsSVmo7NdL6dSZh5U02cZFR4uXodSQUtCBhRV
N6xXfbW2g2n+ZsmPOaemTwXO1JmlALXTTJ1QkUw2xeBecb3aOBigb7olT3zaofntOxFFZx5Tlsq2
pzUsAtqUQQjQ+mOL5hf6KbKbWl/9CTV9KmymtiqzT4jWYiOnukt3q+oABD2he+diQpECYgz0vv/p
XtKZ+hqp2QIbA04/4CkH3Ql6qwykC/e/WzBCSzs58yBa7vaqFdjJUmP7xnF91iYh0beUeL4CS/if
2ktwNQLDHoWBeU0gG60u7jM4LFPPvBnaF19sd1M4Efntrf6UHZdu5VkrO720/xM5UyNCz4bhy2eZ
yEFa3P/dOKEQgEd3whNuAD212IR9/oH/IXL2wKXJ3Za6uDHc4YFtgQplIc101hEDMBM6aqiNTtt5
doQIlQupwUsB8TIwdkRYT6yBE+p0QEIV0LflIOFs8wAo7wA25YLM/SfEMngN1dCSL5nDSk297FOW
0NtYLcYUFzXypJ6+P3HHNifoQLhHyJabsz3UI2l3I8PFrFbalYtcQuHLx0k3j2/0RYbs3gXr2IcN
pm3kUJas25n9/S59pjwd7lRF6aFxakqPXk38WDLon9h+aiRCXfXVfliGhPvZ8/wuc6Y/RWMVhVFi
f22DBqp7TiRgyqrx31dn38TMo83MlTUgSbC0OoxuEgvUanLjhuYmu4yaLwg2lIoXor8z5vW7zJkK
dUnkGnzazuiY3k6QbwwljwYx/YT49ieqwd+lzZRnByjIVpvyvhoyoF65A+LdEnLYpBZ/cTutmdoE
JAUGoKcFdXvtSt5OI7utX66M343VBEez1F6wdB+tSeOcOO1JbldSTfKsDYYTbM83UPOf3Ls48vV3
86slKbpcEnvuRnqWBapQF5Rpnj57gxTuSYNMPdq2O+BLsyTsnAG4dkv+0BkVDYiBCSXUsCgFOfH0
OU5Wx/RibLqp/8sCf+ZNejm5KuIJQCbJI5K/awW6ySWA6TPu0XeZM7NgOlUDkGHsaFbAZZ5CvSkg
Aaqd6sJ+NdHJewvG72f/6LvE2W7m0nYy5yulFY2hYrZPO/TX6Z+ELPl+Z8/tZD9n2ks4Pbgfp9ti
yntiX+qdBPT0+tem/Gcb9301M201lODOBTUkevY4HlqCsY785s9I8AimAywEyPN+CIqWsihPUAFI
vNeid3yDsj+1hj8kzF6VnY4W2gUggfem39Ojw5MFzXd+l/6QMLvZUWFGmuS42Zq4J5XrU2thxnJJ
wOwa08yps2wyk7YgO8AlXqSJ2Pxn5zC7twB2UllaQQTY7LcZd1em6G9/LeIriT3TpxSo3DD46EmB
ZzgzEBoI5M2cwC+cqlljmATj1gatUnEjwSfTBmCfrsL6ydzSz/xq4qe0N0Oo38NnXEW+dWGuyo0T
SjA6AotHLM1entlifDbAeYOIVAdz5Gz9lVYPuuD4bDkQExMp0XrqLsS6Z1TDNxGzB5t4TLPdEaGu
Zt3GrR42mRWaLRg39CVQrjOJWCQJwKsKHkKwt1rzWbA204aMxsWEJBjdZNfV7XB0nnJzZT71d8XG
2k31E/GjDNo2ZC+g+kbRPg6rf7ubEVwiFg4atgXezFeO6kThN57eoASMZ1HFXVAzGE5OEEi9//pW
nV3rqZjZtpaSy6aeeK4n15+4oeuE1SVGMD/tp+IIZOMdP0xcXd2dC5isxjde0+dhWyysdboe86t9
+iFmirIoNEnrKcIaa/iQ7e9dIdcxI1uNxWG6GO2cUf1AbMSgsA5cMvhxM4WTWqMbtZPqz3bs8ivP
jnlTYCvtMZiMPo8EEPRL3G7nLu+pyJkKGpNBFhhLQr9a8+w2Awqd28zt/MRcCHqm0/ppI4EmDjYa
EByj9vvdS4iqvm6iKf6IgOvvJyK+HE0F4iLi5qDsJasqQyEwcxZU09njO5E6sxGJJnWVTNUCwObd
l7Q8Wnnxg2XNRaJ7e32aivn1pT2nbQCV989Vzg6wqSSLQEuGtE38jCZZgC6UCzbpnDOJJweUPJRO
4XTNg8fSNXLb+dI22waI9/FFdylvsrup0tX/Dvabu+FtsXJwdlknMsn3w8sNo20tHcuq12TTrdKt
Va7HrReoVXXo7pkOQuelt7AkcnZfEgG8VLuGSDfOt7QwLqjpbn99WGdf24TeDRArYCTP2z2qUSYg
joMIOlxl3n2n7vVk/WsR51fxh4jZKgTJK4tOh2XWmEHQkObS8v9QxPQRTrTxoFxlOFMyoQGAn2D7
1F1CDD0zWgGFf7JRs1ttA41Kj6bjt68mTku+lw82GlUmtJdxM4HpWYf0Hfgd4RJX69nneyJ4ppy8
sm2pBcocv00PfXPRuC9Ugk8YRcfRiFe/PqozXBzfVznzFLrBTrt4KnJabX2PNsbdILTHQjSXhlm+
cGp+dga/T+3iwnKcBbDNaR2nytEB0jImrU2MxsOyIiX0/QyNkTcyt9REf5e/MbO3gjERz2DGZato
XOTDm1/KL2n4kDrARICAMQ/Yegm4P3T4ZX5mavFx0Du1L2pVL1jOs1LQ0o0sOebIf9JTelconhAx
ga0Q068s0d3EqdssdJOc2zkwnBloGLGBqujOXM8yi3Jadmnmt5Ifpf7U0Tzou+shpwvXY0nQTAVa
kkeuDjBZ31QCUOMNABeHsEMC0mkXLOX80k/Hc7qkmc5IizQv2hqS0rgO2pgHsaNto6ng0NOtW25+
fe2nqzW/eqfSZuqjN3Pq5hWkaXoY1x8g0gQkz9I0x7m7cCpkdr/dpo2SvIQQywal84Bm6+Lt18s4
K8EAiiucJyRV556ToccZw6hk5idwZSxNv2KVt5A2OnsDTkRM3z9RtOWEh9MyiKBc2/fM2dfGGPtt
Zb/C6C/AI509lRNZM12UkkGz2xyyVE52rlu99TR7gTf+b7orX1fNwpYRgnZEqL/vSyKRaQ5uzTJf
1LEbOo2pP4KMrVxIBZhfAOc/XTIHfJ8UaKjIRM2vtFuktkWAyeHaZESIaLftMU9182FoXOdBWCRW
/lDk+a4A61YWaKI1RDBmMl/bnpUCazu17zRlh2MadR9G43pRqHgHvmhCOkzH2HUhAi6y/GEcDRNA
qFpv9tw3khjj1LIybQCnOLyJNDTl5okXm4A6bHp+aEenigIrqcHoxy0jQhnKTRtmMF9wcxRbqwMW
03M9Vg5KYkkjXu2CI9TpRUq0QFHASXxacW53D0T1pN26E4OEQs+eq9KNEo6muoCzQQMUoFmZLy3r
jQJMEm4a9maTrMeBx8j5a7mNAXolWb8GL517a3YMOIx1HEXAbuv0yR5ZRZIGXaZHNMzjWm6pPmSg
oW25ecXaxr5yKO9u+8asNDQ319WxK21MFeiVJJckcsrbThP8JgWU+AtmzUGH1BBwhyRGD9pTVmSu
b7SWCElR9+leF86oBUPUpyrETlViDeYD1vuxa2oABctZjs6mEkjfa6ds+37F3Q5ZaFO07AoBjckP
jCfRvcG89MNhslF+OmSl9C2ZRjXy4Xpho5c3KS57U6uToyNsexB+nztJE6RC8j6KofbKWIuOTkPj
sr5ixJRefWVwg2jOA9FiE3CbXlGqwvE54iVVb0XRZ6bp11qHy7UqjIjmoFWOKu2q7S1GwkzBEgYD
Ghiy+zYmjp+z2n1ROvh4apugCabwtHtpS5asTcaMMhxSzfhBO0B6gfS+kK9RIgUPeKG1zwlx2yvP
y8wDy+PIA+Zurly2Yq6HMXSvcWwweY1d+1I4Cc0edb1EVd83RYdSeFgWWbJXjU0GFbhtlgOboSiE
HYemU3Kt9aneSO/eIVy7cKK4P+TCaLIwKwHJttc1hh9H7zIwNBmvBj8CfJC1VaZjRrd26+jtKuGV
Fj/jiTQDzIRLsyA30NxHzZK/kszO7hTjhu6bI7rC26pjhzHKrDqwYjQPrjRaJOLoFNqAnDQstktR
rhy7oX/uWmpq/QPwphKg+Nd8dMVqLMpn14pof20xN4/FsdQGkb67RVUJ32DgHTRqTHPRSkt3GTrW
0l2P50O3qCLkWKGmZ28g7UysVZcn0vBHVeTWMdGEQY/wk2QOdGZHG9a60Wd+nFrvWqRQyclrQDeL
trhQyShyn8g4o6ui0Si9QA4v90KaRHV03WetsgPluepDHyvw9zk0s8pVxltOVsig9C9mWiaXmZFF
/MqzkmyCMuZavjKtonL8ajSK7A6qXayNXEOXW80aT25Hl0jQYKYlsQ+lVWLqP+lLuqK9Ia3HAqiz
vS9jZEKfxhxHvh61vko+vDyp8n0OtAy+0YeKH6SR9gRNA3oTvRhSlcaFYfO82RSYHjD3aV844jGz
kzJgLMaDIZormoPmWqUAEZzSsiMfEn2ridgY99Jh1PYBBNJ7fmIUY7YHPjymAMraYo80iSlaaXnz
NDK50+BOBCSuo6Adx5KscebSDsq46uNQ6Xyvp82NG1UczZrWO9FZZGxH1a9Egm6twmTpZUdq5Wuc
s3dZGrrcIcrtWdC5Y1KvgRRqXAOKgA+4cJ7OLmqRhtqom2tHDZ31LkrDKg8ir+VwV1ODEYAV8Fpa
G+iuBiqL5vVo7SqmdLVyOHU1H38FP+SBKnpkj7KtGWXbqAOKn7PSekAceA9aZrroWoYiSFR7b7TK
SAY/sWN7fOzquGtWScJUGtDUajWfYwCkWUvT1fRdlnY54M8sI3VWUWUMnT8kjV0ABx3UnCkNR4eL
3kINPUVW754TEE1e1WbmhaqMH4A5ccQn3qaxe0mzfAmN66yD4RpIrIGvB0XvmdFPXNBqgIgYVx6g
ycOhIuSQD3o4dtXHr52ln5ACvuz+iaRZag18k0oiX5sB06FJAzXcTUQv4zY64Lm+uu+GWKnK766W
q6Rn3bQTwbN0Gny0PqIGBGfIxgrtgsd/xg90AVRhAwwAfBPTBzhx0mzRQSF7MTrJozddgd4+WZpL
OeuanUiY+bJtZ5j1YEFCwz/L8aKAY96wl18f0JKMmavpahr0vQsZ7SiCpsI0nXrMsqVC09n7Bnph
AKrCAAIi5vteCcliQhtIyVvpl17qJ5W1s9Pfib00lH52PWA6BfwbwAvofMBamQTvsddAbAI8NtdQ
l5j7OmiFWgg5v4tx0OcOCDRqAz4PIBhIw80eEImdooxY89En1ChWphZZaODguWgDo29KZyFymtXF
J3EThYrtwU+3QJY0R3WMEi0duDDe7F5EBnnujayH1fRsW2hP49ApeetFdaftkqqg4KNjRIibIgLt
cmBoPC4/GtfkSt+3Ak1Kf79A//2N1rz62//g6/eiHFQaJ/Xsy78d03dVVMXv9f9Mv/bPH/v+S3+7
Kj/FXa0+P+vjazn/yW+/iL//D/nha/367QuUZdJ6uGk+1XD7WTV5/SUk/iymn/xXv/lfn19/5X4o
P//623vRiHr6a3FaiN/+8a3dx19/QxBx8pamv/+Pb16+cvze4fPtFRA4P/3G52tV//U3k/7la5K5
+/z6yv4LwCOhKXAjv/5bFKpO8FPWX3CcaPGj4PWaSixV0Xz9v/kXDDNhoglYhuhRQJL3t/9b5/Xf
o52/HwHW/Y+v/0s0/LpIRV399Tdgg+B9/REVORgqAnKgjbgYfAP2z2wuNK6Mlni5EaRgyAgocYqw
Tcwu9hsqtQ/iDeW267vosh4zfW31UXWk5ojVJzDjaa6Hss7gKFTlfa5pPNTLsumDLO3fiVkMKyNz
weBVRMdSh10HgKuzborybehK7lt02KA/ZdshAAl5M6S+avV6k0RoY6575w2p18dm8NTRpG4PxDcJ
39SBC8IslYTIgbivERdb12l2wyjeqko/pF25ZZzuRFTA0W4v7A4OS8E2dq1tHXhfvqFG9SCBWrvv
Civ3i5oOL3ak1S+NSIcjURKw0Tz7QRRRG9rB+ozCeUosmd84OWhafGXmY+C50lvFFIVMM47L0OzV
g43pmpWd1vZ7nGp8j1JNuW4au72lTtpDbGm0d5qXa+HoOkboEKxwBArDTlKJRMc4zRCMol1D2Sab
KgGaBTJZD50Ce1QfRTccsKYHx1Pxtp0yTUFhDCCVBWduoA2lAL0QSEpjU3sxC7krU+vQJdngA435
s/S8F0tZ2TouGDlUBjK/zOUvCamyPQD6QKvuFNJnEash1XlKPZ1vm5jYvoa6ecAjObxbZvoRRdqD
lxQsrPqUIUAq2crpBKg2RNbt9NwWAZSTuOB91x9YnP/InbT2aaGNPjNhYJWbvIHFGvPJbhJ9Vmb2
lie9vjUGB/SgLKdrZ3Suo77GX9XwSbSsGzfEgTHgMvus60YPc6OS6CiP64Oy8zdLF4B+aq386NQo
VBOtaFYUTYFBamn3puRvaS70bdvxaVUYHTNE2fnewEdfqRbHFKXtHcIeA6W8jobFKMwdsVgbDKNU
O82u0E/ucjMorKzZJ9RGvNN7D1LrxIZVCMDsNH9rpNkcs0E2K5Xic3uFGq8BifMmBE6W9EN1aBDH
v8SUPHmprH2mEXQqIe5EJ/nQJ69pjXYKE7gXSAwoBKa6k9t3HuZMVqrTypUkVY3JO/pAevdFQw4g
sJP4qE8fkrd5vLUdBU2ucf0CvI5GGDUZC5g2NCtSpx6SC82HsAsEurLXQtBwuvsB/K9+a3JMdZRy
DBC+o2iTe3QbG8oMxJB1YZGNbwYMPTzRLNnUpRntnDwTj4aOlq5pV4vEe+ktt1opNv5IgRkn/V6a
D8h33RJDiLfa6wG9bnhDqJXC+RF3uKTI1nt+zFoVtG5frlMv68AqRgECZQ2vbp7Ao7cfvFIcWzN/
RZjYrJEBctcU2NW+HTmYtkUMGNY8uWqow7a2SuUF4J9vbLRmBbZZoK7PS2sXsSpwkhgcq/1wUfcx
apVNeqyM6GDRBE2Ngj0j0r10XEB7w8v4HMpkS2L9xsySbeKQfVrWIaXx1QAgM79rGA9I7n5aFS1Q
QZM/HBEJH4qQH6DN2lVfYLiq9uLfndJ59so6DxkjMhAR06Z3QdcI8YyVHIrOr9q0CKlTVEFpGlc5
OJT91Cu2Hhc7qQY7HBLcSserolWKYGqdN7UKqiKugNkpxFZvbRLUWvWsMPwbZq7zKhHJbaLGuMkR
Efgtad/cTpNhi6x0YPXmSm+rbduABNdhdRK4nsxD2tefsVOt6qjbAB4cSq9jv0dKPGSpBmpeLeV+
mY+Yo0L0kefmXYZ+bx9HjPiwqT5Nor+M7V7v9WtrSg50aXuMiXuh1zbmHmTzhgsU2h6/p6IjgRzr
zB9aqCPuGN1adQZ8ew7f16Wd6TuRlly2Yy42WUuGEO186aZSyTtoTR47ORwVSNtDp2zCHFG8D2Si
+8bSNsJJngpSvBVcHhTgzLvBu2GGcy0QT4c6c4916h7SmlxqHBhDymAAB8ezB8Y85osq/jAQSpE9
Eve90RgbpovbqHau7YSVQRQnF43mXMVOolaxSQ5xZedhxTzkbQbUMafEqt7YIXXFQ+f0wKJB6w28
P6yxKK9G7t5JTPSHTazAvD04gWbXUDQdYYFMq3c5mFcatwF7FhnJpm2bq6oobnNSxyEdrDws2via
ltFLbAlvg4Bvo4h239axsaIsu+37KT+SJpumzzdKd0AhKnduBQgq4YEovb3uC8tviNhZufjokU2w
XblXdhREnvMBI7SFW7Nqx/qy0shdFetrPXcvUnC8dp27jT3+BIbNH0YncG8HC6+CJJvBcC94hk4H
KxqvpdQumkHJY584192QmyEhxb0DD8HSmn2tSYYCVfEjqeQnkmePADJ5bO0sD2Dn0Yghi2dXr37U
pn0RS0e/oN3Abiq9io5WX1abzkFjuA0V6wGOI2aroi3XkYmeQEF7J7AH010JxQafG2O+apn7gpM4
SOT5VD8ejbo8dgVQBbzuLbazukTaoXxrcsfbypQNK5GBA4g58sMqU9CwN+KysbNmJU1NoRM+QyrB
Lu6pxpVvlt5r4gwXYNv+MEQTgsLOt+rdZDOapAwLxu/G0Ql70ke+4cDeEXPn2PFlVLdBWiT7giOI
B10I5rItDLKJAuO0Y2QcLSP5FB3bCjxq8G2DMTRTQZ+hy0ix0GV83QIxDZHj0YzBz1rybYqKr9uY
6daTfZAPRPqtZQEADIynGa5V6VzGuF5ISa1spYekBnTTWPlu1W5Yrl9hdWQzNl61wR0Oq5Qa113W
4ybGYhuV9bqvusu07wLCyJ2WVj/aQt7Feb5BC9KlzjH4kHJ3l5tRoKG05A89SQKj7MMuap+cPntr
uQxJq3Dh9FXPkyOtoaTiGCyoNCaD3+La+CVSMIHtDcwnAKrc6Vq916L0Ku7GR2YgGUcd72Eo2iog
dhXorrzJHbKKrXFTad2hTrTbVvc2seymLLN7qyfpptYA11eZFswgN4CSrDalkz12Qgs8c9hUQr1a
TK20Ggn2xpawymX60TcKrThp+RA1HKmUkjV+hCxYIAd3VzVN5Je8Yj4Ap9+GpF9TUYWt9LbJ4F7U
FPw1ILFWUw6+rIeXNNJuHMvbGroWov/pxXEMHqC0HcEXzq69BN1bWQ6Y3g75oxHdpUriBNKgkOat
w3B0lK9sKL21NWg3bW6vVQE2xjq3YNrlWpHqUffAWdZZkvgxd0Ck2zQGpq2MUHNAPsviFiUHfnBL
Z2XlQL2qiLVrS/kKiLhrTpsbR+fA0EHKyB9q9PKysg/QjbGr0ONudEjKxy0sFtg1B79xN0m5lUKs
iBEBNKCLjszUO2TdrDdQlIaxO97o9rAflVeg+cYMEAceuow+Mst6iK32aIl+L4b4yaLdo2d3LyPt
0emabCK8Mlf0Gw33zmzwBgbCb5DGD0CV7Y9xsZNFe0hjsskTY60qsS3g2DhJurZF8wHwKh/qWvpw
K7ugIPICJvmYmPG4jkseloncWy7f8tJ8hL2IfZIXIYInEtpjfOkmLVtLOhR+wZHorJKtHaHsUZSb
zmN3sgdtr45Zb9nxJxFVLywn+7hFi1jDwM+iBlCQad2TTKgXJFC2sndey9JaM7vctBLhx2A/j069
d4ds7bJ8lzfOdjDKoDPQ2+IWofCyAwWmjwozEr9UiX3fVAmqLQbc/NRYjdwOY6PZgK8uXsVp51Ol
9oDMX9tadJ1S+FJ6nbg+FO8QeGmNqzQEslTblNobk9TrxnaCOo2OXBmmL9z6dtTExSiLwPC0XaqV
G6OTa92mfmsM16XZARjRbNuAebmPpOZHlJo0KD3qBJEAgyS2PrVwThELVd8/ayXdMK1rLioTfTOR
8cOKsjuuQFSfwexm2KTOjm5yVYCrp4S/ZCNssgwQvPN4TUEnuNPhF/c2d0NPtRcs7XYGVPgWHdn4
4To1fCJsFthAG1injVaEElkwtOchmYwUKj5JRPCGmksLEaLAQL6ZqoApCZZqhH692vQy2ya4oOi2
2wFZIwAx7A8GFtWgKRJ7Q4oIuDaW/GhrKXxuUqCkCvJBMgmfIG0uUPZz/TaL9uB02SgevaGHPxAO
OWhS3cmKbi2PPXT68Nzm7bEYqBmUDBPirKn8zFI92GVgdtDW9GJ7CN6waqvJV6WZH1ja96gzWXCl
Snynz7ob5N4wQOiyXTfKnRr0oB8YukFa49kV6V66/aaWnbpTmnvRgiUIZbx4he16FOheDe2BbXXw
w5lVsUJeJzTQ6BazdNNZiK+dZptTsXEJyJLGdHiwu/xYm/CtDIfdc8e5SnBBgP0ETeu0b0mhjBAt
Duhng4u4qvMcTYjWGLodGqop0ECDNoFFFQo1q3R4xrO0dzaJLkXvxgf8i/0+qV3fHfgabhq67+Ia
yAH6Ftea+RFxdV+a0dUAYkyjsKHeRgNYrrUhNk2RlveN7iFvznR3L1xWhk4NkmWnnHgjzBQTNYn9
e5Qa0OC8a5HfR9XEHum6tnmKsqna5qgsMj2zMZFttsiQds1GSxFU5Dop1m2JcWkeS2Q1YTsuI9sE
hL1w74w+fapzE06XV992rH5oKDODMVcXw/+y9yXdceNIt3/lO71nH3AmtxySqcGy5Em2Nzy2ywZn
cAJJ8Ne/S1V1VyacKXZh/bYpHYAAIgJA4Ma9FM9g4LEoD2VXPS/9emBpisYz7Ld1BgZf39WRFmM4
t5cDNnQ7H9yjN9QCmNHhYV6ogScADnRjVuH1rs5JWEM3KwR3GY96buXR2Jt/9OWMhqq5wgWdkh0Q
iVQctWVikH9xiQf3NCzzN20d3GSwBVKNhLDzpAEJCtdAwDhH4OpMijk8SUhdSPxc7A0ZQx2vdUi8
AiJznnftDZum2cL0MLvxEjOitwjRN1uxqhbtCQafoy7/HBiGZFn2NjwkK8+7morCdNyOG8gu1fGM
g/QUPC/Wh5rd2nwPaS1nX7dJPO1LSlrrfpZbRYW+ivV59Z9s8sZbfr0+dRJr5e/jkTK8Ffh916pF
H8wOeDzHQ8CfMtR/b9JqWsjBz6OF+hM8PMxvkDK/g0Pdtc3eAm6J8fPE3flIpecT4o+uVzB8hUga
8Avntyjqibv7rR5qv5hUKvn/c8wess1ISVo23k6kMU+MGqkl0NtGwD2EDAMewFyTRggLN0bUJn1Y
fW3CPQCmhIf7q18fLoF3e0BqXoRhT55SqEuRUoJhhcj4hRZScmDCCtLy81g/OORnlcNF0kdsfzuz
uz0ByZMLqMB/u5VeJUgK1dIid42wurEPQzIebYgy9ckuPc4lc/U9n+i2gQMMmAvOXcPV28rF1orD
31ukb8KaYk4ZUBYBTlm/cHG9y1E87n543YAvdgrAKdZzk7qWoXer51k8w/07LBY9SOt3LamDkR1e
70SqjsLKQR7c2J5BfBMvYah+OB/aiDybZ7kNCH825DxspvWCjbXdCcD1dZc3u3wC0oPinz1ujy7I
jYP99DdbYUgruM5QgUAWPAl5PH3XoyLqoQ2RDKjH2hwjj/zpZo+KTqo9+6tf0ySOA55SsMZLi1gv
WmGQbaTzrQhFnKHQk71xH0ZA5s24fIuEx451XpxbnBX+06Nc11QCJtNqFETUYzTHoDaK2EcNBeXz
QUv6xJ6D3Q439z7zB8eGjUJnCBUBuuHJ/PvzWNv91KUm9ib9YAKAi2qacPq+zayIxpAj7JQRSDV3
Bnr+UrvNLLr1ENNBjA/BRVlsUR/nSqe9gRylYUPsiiH7qolox1B/C6RSJ5KvA+RQmmOBfIT3EcU/
CU/6MRiD+t5P2AHEhTc73V2aSrza4R0SiDdYjGQtqVcYNTIwVrixbPBvTlg+ue+QI77xgvXTlCDN
hA14Du29fn/bhTHMk35lyRQK6iacztDvJmugBbBSgNbuTECos4MTTXHvoJaWHdrEnPfD+Obssv0Y
CODghvJQ9u2Y58GAMOAonKywwk2EtDzq7Vv2jYJa3X6Yke4NWRqkWWR/ym61P3am+7dgtw0bpoPj
Oyzpt2oWsKGlXrvBwza+ISssUXYebTRR0OsAsUmBAw8Q42THbqX6iD8NFxAKKJ1CLcv8jZfHX711
wfOSjc3ZSUjMk5E/rHfW4xBpSX1InVvn2Y92VWMuzbIL6DZ0JPCAi4r381n2kYfWhTCQDAZFq6uH
C3hyojKZS+zTG7cwrvdfNfZO2+95w2jK64tqMMdEXQ18VUZAzz3DhadfwApym942h+mI7CQY1nDB
i/75nokVxUkEwsDQLke6RnagTLcaSlc7nA5IwFfh8AvMoyDIykMdqasZAQnvkHcKUf6sW5lx3pm5
UfSesGFIqQhxdwuc2zkBBvSuBof+vR7XuyQQF+L8eZ8SNLYHNa2bg+EJO0vtBD7KXSBlc+/GboJb
zxtx3B3kNne/reNG7o0bwRZxN286OW55bqYZbOsQ+MNwvLcPEHpDMeV604X06/S9eNZwev/G35YH
7DLmrkzQRTPaKN7AFQhuihcI70n3tQs5Rc4qO3xhuuQJpIqD5k8lrH35RonE9i8nPelNCvzQa0ey
qqm3FSUhyM8OJg/1qMIjROyGA7JyH+uwutukhCEAgzzr465g5aX9zT35Aslhp5H5YGRsti9Yog4x
2UReL9y067Eb3eUHfre3oxoXu9xIniwdC/wbKYY/2z53nHLznvpBj+rbRg+RIoggOcFC67EHbZj+
iW0E2SFeLlm8RcjqZ/G0a2oX1/rkQ6T7SzUit4Gshv1ypAAP+WFNUT22EaCTY7q7yV/aBtyT3qSg
MS4Oh449egM+kCbGO+9Ne9MeKGAj4FwYx5dr0z8WFPnLxOBOHk5POD7JtIhr1ZUGRHe2QaYJxO3D
tAoGcI3SIvmxgLAGT28GhJsosjg7hQIXTqU2gUQ1QXE1eseCn7uy2VPKOnfGloeU548VGmlFAy27
6lf2baMpK+ItYRK9vttemuXTPqXwMeRjoxMPfRLjg8PfEv+jPh9f7+JShILZWh72VXu7WZwPS2Qr
YMyDgy5ucXaBVh5AlTf/A3nM5npyJATrueujwBH3MrkqAdNKWoYbzMv1ZZu94efyolrmJ1OCosrd
be2SP5x2KEWjFZJMdr2gwy0h04LgZEvI4Bn25Tz4+hxeigGnXUlhx6U2WLZ6dNUOuCtMkDjM9qzv
0qH6tAvJ+nodD+DAAWzHrgWq83qAdHqkJwQCdk2i7dw1L9gE5FwtzwXzqI4ck2QTul+MiOQVSgDB
YQmRlqSPs+P/wJW5cYJJNoF+YHkojYL2u1z4Dvy6o1Uz2/oB7yG4i/hhvreO+2mPCwuEEhEIXkBW
EHxJcraloUDmmi6wGZM5YZ/nR+ZWzT/ONyKfgqHAvDcaU+z3557k2LyehmrEwyZy4RBLZuBJQDZ1
k53EZhu/bnKXjjLoDYJquAqDEkM+m+qrXTR4LEWpPDbb+RuuH4n36IdbXkXv/gf6s4tTeNKfZICG
3Yq6LTGe3P9cN/cusPqvj+jCPe5sQFKs8/X/DGhKv9WdFgz6mFDg4oEFw1PATjnexdFs2nfYtGER
cjBvi8HJ61bHaGbqhGwJDCdzw9cHdCF/AoMAU5aPdA2En+XDX8WAtINKgRmSxP1B4i0F7X0wimA4
bCcgPHOhXieZj3tHkt9zfJshnvQrZYrwIqZ1jTZBYxUaDOJhS6LOh+UTe7t7976wP6HQA9cxbB82
iHKk8zSDONxgDa6NvAkJiy/0WMfTEdjzT+2v7qaOmsS9/4csQS9HgLM+pbiONzaHZrgao8/+foO4
l/rn7NBFBEIkpPm8n6u9YCtnHUrRfSl6gSc5DJLnFACwAo95vhW9bit7fWx/Pzmor25pjPOMQXXW
Vt51a5dsp/jwN2Azcj9nw5D8aykrF3VV6MJ62iRei4h+zaFG4AXVsXra231fcp5SaIeONhhNQCyN
O7ssDm7XsBqkR/Dic58iRM1x+QkU4SE48YrIelyR6YL015Y1aEAMX/7BbmxcbQFcK3aiyuVh//0h
srBFl1N7pjhjvcRJpE2D5v3GVuO9RSrx0D2/voxSUf1fxnnSm+QQoGfMmnYbNl7MJ8xy3b4bb2q8
Y4ATM403uVma4ZTYxZl/v88HeNEdT3qXXAOlNYPJAFUPMw8JIDsC8PKwAiby+iAvZEVOl9aU/KFO
y8aD0ATGOHzWChoKG7zz5FizversS3vcWU+SVwjwYHpth9l0cLvQoxyX5qN+3ASPPPdmRYJAn/fM
5UJW76xLyUtGd1lX0m8LeNPjsm4eNiUDK7KKgCE3AVTrAft5gjK8fU7tS/vFWd9S3B4Enq37An1T
ETT326G1OPRHPAwd2I3/BnAtXB33OTl2u5VOey7zjdIckOUaYuvW6wMj1pEWqYJg4KCSBONuUoU8
3L2rb8b4SoQwpeMSGJgHptPNWO/HaFMSyKIJjGJJdrTuqmTdC397VitdWCtgfvgCvoHQSB+NGlw8
Bkg6p+KgxV0k1gf9Xfsr/Yzr7NHe6/nCweZ0WWV2R6G7IBWusaxWsuln2c/8IUNuIIvWd1PcjbEZ
44n4mN2bf7zup/pex1Iwmgoku2aGjmHHn2svBDPPZs/TUfDAbyEmNN/89Yyzfzy9cPs6G7QUikTf
+umMwgsYVXOTJubRf7dRyo4P+zzbF6MeHjWgaUoIXvqleKTz2sgqB10xMX6sSXXDhf5Qrdbn16fz
YmQ46UYKRhD3gSzSZkB6iVepjB80e476HNcV9zEHTLMUS/x6j5ey3ri1/D0yKRgV7tKlZNtNtnuY
5gcrkmnr0fkAsAn2bSOaINWwS2xpXDIb5De2WwykqG156x7yfmp7/rJ0aVIA+QdjBXS3ZzjZWe+h
RvE2DUbkvgHWfNP89COOWAmA3aPxbjiSu13e10uWdPI58gaeZR6SxCU+x+jzYz7/bKH+Ow9AJd9O
FXhEAflf71u8Zs3ix870bysqRygUbiJ96gPY8ZtwNUrh7XYY0TNA0NXNRoHXvAXQKyY6yO60W4h/
3Cmdbk/7lKysY9nakw59/vm8MoDCAPIRm4gogI4hPaxfdgZ5cXpPBinZWIZXLD7O6HB7xkpv9WMa
lSEKqY/ZbXd86ev/16/9CzQ/J9MeyfVrN80f+bez6rXt//+sXvPdf1s64M4Q1ALT6kZZ9a//+7OS
zfH+DUpnPBoQ20d1GlS4//V//ylms/+NqADiDdeGXgoKFvGnv+rZnH9vWVmISYHr2tId3zf+ST3b
uQtoAKe4W65V5vbwjRx1/tXixqOdASACPL54zgxn2cmZXGte2h0KVCaJeWncOOu7vn83OyuhH+iy
sl8n0/z4p6+eluOdb/p/f/5m9CfXKb9eS4+XqROD23JYn1owHROw3xW2HhCLgO3DMrsxPbze2bXB
bFmuk84GhNJipo0DGn/TMwOPmCA+ASLS+/p6++dx+b+D2QzktH3X70hb+MKJud5ab3R9tur3MymI
cw+alw0y7K5OH9Sia9+93uGVATnSyQxire3kbh1Ole8utyBJAc7WGjggka93IGUq/h7SNtSTKfPy
dSZggbTjudyqBx1hAsvalmA0vbfLrDDeoIZA/1CULXLtvdl5ELoilaUDqttkU/9nWDqrqj01kqtf
sVnPyVe0EBkq7UHYMad0Aqup4SV4ff4FEZgOOaeOQts54MLV7tlMQdoFPWwGGWmNeka9QxV2baal
4FtRgQI0e8Y8APqDenD2y7XnfGd81xrffj8ZHoO/zp4Y7ViIwf1MGBDeIMMp/hHb7d9LKJ26Kq/I
ncHs7bg08/wnQc3yfaPlJQ9fN5FrHy9FCKbNdttlth2j1G76BJQ2BKzT1VWLP/JjRF/NRdsanR2P
KKtcY7JoUx85LWN7OcBrny/FBGOhuicqMJmgrogXoXCcBXt4B4eKXp+fKxHOkjyo9qcZhSrUTepq
6NJ3bg1e1U9mt/oE1USZ7z4JivTjzeudXRmNLUUgoxBaw4YW1WMMiLDHkXmr9t7VLMCA1TqQIs7g
EU7mxfaSlel1LKiF4iIUxw57YsKbP/19ovuvscqPXD4rLWBYRZowzVvrw9zr7RRXs9DzqANjjb8z
jGvdSAEFVDOpN4PZJ0GZrQEKI4c1JF4bvVriFjWqi5pjy/hfVIIAObbUSBAY5fqh7EX2FuV7/ofX
1+LaIDYjOAkb0Ob2dNzcfFQCL3lcDb1r3lNLsO65tEEatTNV10zKPO8l82hbAj/lJX1liRutXslb
n+r93qPCtebl8JHmgmBynIS7nbEEpFisLw4IjuLX5+ha89L5gk8ucz2gCZOpwgqMFa1jC6WPe/iN
a81L0YPnZiMqUXiJNYCbLq6Et+A9hIh8DV7//itrLEN+Sl+zO3/B7PsoLkTRo1NpqJRd8TgWlxpk
TNSmSX4Rcw1hokp+cRJ/yPJPrjcMj0tOO6E4CsndXNG/QPHdpDWtMT+OKyrLg9YYTDcwSYeihNcn
68pqyMj+JRdgizZ6F/XqFNXRA/iDUK7GLVxHX+9gi3IXopOsJCFoQUk9Y7m7VLQohKIoZnistXVy
bsHuVIObjRqi+VzVnvmVN3RudsL6tQOQLJlRLTR12TojLFZe1d5m2pBCPWAtAfqPvXEGkRg4BIsV
5ZmZA23mclmpGznWbLL3oJZw9hTirk2w5KwQLdBQ/KOlSe1qkPjKZzfxXNR5vj67UoXGf4O/DHq1
J1DgoU4QqUyUmbF4BZXACNqCda2OLQTrxFs61OxXq1lzffSaxlxvxx6E3feG63nFZ69EzmfnU64M
1JC2ObOd7HYsxZqMqYGXfNMF6rfWc7WQ+pLXOQncXmOs3uR2a6JBhissTQ6Cj9K11L5dzmJ6TWG3
bM6tpHXTwQyd1f/ZLsvcqX38xgdzuutUPeSmBcpzk15rUVk/6uAToaZH/3jdCK7MvJxs5nrveEVB
kUdrwQFhY5d+GIhWq8U5UzqMdSZtCk1z/cSucDELue6Bh4Dnvdh7VrsSIUwp0g15J2wD0qLJKOYU
3KFW35PvS6sjWoAalbCgyTkoYIzVaemPtl4HQ3FZtg3kxKbMuangAL2TOF5aQ0gUVBrgnQGRwN5O
dG1htt9POgAPMgglnd6NeWejVF9MNFrBdRKpLbt0ynBSnzRFt6AwmqMUD+wz4Hnt22Infl77dilu
IYGagZMUDlcYOTguRr2IUsEMRaOSzhi4vjFQOjCQtwwo0CSZ/txQa+9AfO3TpROG7rSNBabQNaGu
GN9w0RAcM7pM38MiXGlfziFnBQflSY9Ip6W1f2NMCyDTUF9MlJZVLoUpiNaTOR3WBMyL1WHwGxpO
trUeXm99s+0L2/HL0/aJSTYpBGBXXZuTWbN/4g5aTgcLghhNMs6uoxZNX1ClJ32Ykzs1RQkOERPG
/84fWRHrFivV7uYvBXcnrY8NDkTz6swJA/HRDQoIUI0sGkWXfZH4OGldH+sq9VYoO9Chsu7yqnbf
tEul+OmS1WOjTsHWao5Jx4pUD3vb2LhoFghdvb641wxTMnw7pUOprcj5tE2+3JYjSJB4mlZqhvki
K34yNUiZahPoXcdDz+k8vDdn4lVvgQxEEa/S57/gD046KPV86uhkLDgS8jUsW/uL8EWzY/hX5ubl
PfGkcbvQSsuDVkkMXhw9MAduBJ3v71WvXmtd2sPMtrCMtPAmzLz2pTdwvmv8JVVb1peXtJNPL9u1
17TB+evTLQNEEPbkqH76NqST1k3bS7mX6VPsz8gjG1vrg/rESJtUSaY2rcAaFy+Fn4XcA8+G4wAm
pmYx0iaVofqUgaYOrVvGzy63qgPNqWKa6+XIfTIxJZ5EvZyicX/ldQLOmD7ISmdR219fri0nrS+j
6aaVKKfYBtsSGOsmA9Rv6ah2tJGlvuusNRpmEh6DkLYJ5iz/yYtVV5t1Ip30h7UfW4Ya/BiAIJQf
WPYXbRoMxcal4yZJ7d4UmTbGbkdQaLDk3wYOAhslewEd4pmtd4O/FDhN8rhwQILqFCCa4z3otdVa
l86TrlloYFPy8ek+198MeDF5BC9ZtYOWvhJiZFTnwi2jsdBysuo929gGPceOtFHz9iBQ1zqQXNXo
Fr/mLZ0SYdUNuJPN1k5a0Cj/UJsd43zu9Tw1erbU2FlTMEz7BQhshrIQagdKuRiI92lrUmGjds43
v+qF8TRY5pPah0u76jKIohZCG5M80x4QHr8Iw1VL5UHd5HxSUM8D9rPGHcHZkHkRB0MMK0FIqfLh
xJf8tCkHDZzifOPKGPMQmKR7sEkSJWMncpEvXnTndlg8LW6q5Y9c6M+GXe+Q4142ROJLXuoBtqxh
vxYJmh1AbWIMGerAB5MqhV7iS346UZtnIAaFxChoFD9bAJqDbzFfdaWTBuDD52sKXRwD0GEG3TdQ
PUZQkvye5a1avo7Ixdypl3fulPc8sUUvwrpu8enl3mPstYmXXNRvHCtvNXBhgnXWf+MNVH9TaWn7
rGaO0unXGMHIPvY5zDFLIS9Vz59dL1dcUslHVwgiFGlWohzbnkyQhy5fqs57VPpuuQbbmq1lzk20
rRXDB4uLN7Y1/CPE/n+yd8STPJTNaUpHk44xSTUthOLbfb4StTs2lCTP7VDX2xbKGAZq/Yn/thbu
F68Xe9QXVyzFk1xUy3BO7xnmpMrAEE3ZIa0zpUj+W2GB1c7CRHmTFrN1OvazcWfZSjsoSG3PJ6QV
9uiwFnc7p6b3HluSpk+V3lzBW3PedF6NkIvg+Oi2/jhrb1O1oz+AMuftVn7Rt1Al12IrK7/3i//k
gRZJzawld+Qd1F3E7IyJGAr9wypGIym4OURqrUsOaTbp0hS5D1pdCEKA66sEh5j/WaltV9o0S4hG
oF6DaGBRxuFWI843yzcV9zVXcknYdddVBDtyljtLYA+WFkGSbFLbkuVaLdAwuqNlT8DlOu97FnlI
BKvNieSQGc06q8vEmHAPwI7ZHEAx1zkf1BqXNswZb/FCgB8PJHEg+K7wzt+ZxR4Z05VQ4kpe2XNO
8CyHxr3KfjR5+yO3xJ5OxbW2JbcEuEyQzvPBQ1ybjzbaXvik2rbkmvqcu6a5oI5rNUxyz6F9cNtZ
ixOpTbnkndA1mCocZ2EoIEILVlJ8rJxM7XzlSr65+NyaSx+ev5gC2lUEsjgsMnAAytVCiwzqaufa
SvHcgRI3q/2mzdMz8vcfleZFhm9N4LnpHRPzwjm1o2wNRD6ZanPuSBtmn00uEroLPntZHjkjt8vU
KfqnI/lnUbvQNMvMIfFKE0JikxN7rmsozrfknyAVBlaST2NC2urJ0qqw6DO1E4oje6etgdDTrIfE
MMCrNdd6H+pW8UttMSX3FEjJDxDWQXFs5XyBtM9t7trv1ZqWvHPpx7T0DK0HU3E1BxVzu0NTF2oQ
CaDJz7dlBrEAfwKOJ8EbzBo1K3twTShcqX265J4cj/xlps99woCDAQMA77U7bSLinVLzMt5p1kzE
RItjRSfxx4Dj2zJ439WalvbOEdtO1joMRdUOfQcCTHCA1mp2KIOcptQroV9k9ck6dVk8zdSIgOX4
ofbdknPmq5UO/VIOib/pWFniofb2zpybC/7+3oKakHNLmTUkg6fW7ZOsnmwe9GAif9M57RLMhcH3
hH6ubHO25KR22SxNycB7XOXm1yqzQLxSflCbGslFF2AfK8dNe/j/xhc/9HoA7T21ty7w85zPDjUy
CB2aENAA/vW5nrQGQpjtJ7Uvl3w0Ayk6BLrAgW8buTXHq8mFBZZckHxGah1IfmpllHrcq2CSi/aU
18aHvFO8iMsQpiq3O9yW0XQKBvuR5G9T01F6gyIybKnyRFp3k+gTM62NRPOM8Umnc66E+cWWdr6g
4Jkl9pTDEiG+LKCS3iWmpYgcI5bkppBaBIf3kPVJA8rXgEzuARSoaqlhUBycf/nYW5xbPqYc4fFu
EsZdZS9qPiRDoPyZVrzoaJ9AI7EJ3FXc+ZASVNstZJiTDyshi1H2ic6mR1OH8AEZFb9b8s4eKqWp
A82IZHC851zvn6qyU7vCybCldLHqkkKdI3EwM4EPOHrQCVTxKXmmDOeB+l2nFczv8GiTdWFvlE9c
8z8qtS1jeQjBLauxSZfQ3KyLAOoCU8yJ5qhNjIzlKQofkDSoxSQmNERCD+xL7yA7u6qtqIzlmcBJ
kgJoBwJ6vwdN9GA9YCdVezonMo6Ha43H7IXBXBgow6BI64kSPBCeP5VqCRwZvOCWtQG0Yt8mrjW+
z+nwBFZntfOijFmgqZjNqqJd4jb+V/Ba6EEGlkA1HzWl2AJ8MfHp0sBmaDaDPwsZvwRiuZ3a4wdU
VM9jlyg598BijqptbYAowQTFrF/cd2fFq+5vRag1NKxnH4TyfSaGqKYOeL5A+31Q8ygpzLjusnhk
Im3CKweUwQ6A8Sbu7IpzLx0DRog34emgaZPBcukIAS2j/IZqVggFqH29dAqA6rDTzwvmhmUFg2BR
/XGpdLW9WgYaVQaba83lmPfGa48CoiiHuWLZUenLZcAm2IJM0VYz+MJTe32G8Bo9Qg2xLdUmRkZs
mojvtiGwrH6TdsPBhXagBaEmCCIpdiAdB/CCWDIwL2PmzWG+6XvvY9ZVig8KMsqoQ77c0yANkph9
4X2F6t5yhNbTpDj1xrnDjkRbxGraLIHF+4ED3EugCc2N1RZWMvleaHigr9C6PaEY3tbb27LZgzC9
JIkuXGheeBJPcAtdvgDn6xksmRwI/gZ4Ki7gtJCuK0MKseQSQhxifs/robqBhLjmJGOWdfaHkkNm
59Hy7aF/70Mz91jiUZIdi7KxHOgk58jE06XzyBysVtH1H+fO0KB/Ibqm/MYycP6EDg6WRqTbSLTH
UH5aoP2kI0cWOniiXm54p3kFpOCWDBJfrJhFqBNkEz5rgMaKg24WgxuZ7oI25yofIR3S+dmAujtj
5YfaMBaQtkGcvPm6uJaVPo6WoxXfwbHWgXhqNXyQuC0Yb9SOqx0XZLK9TS1CL0NHuJRDGY1R/x58
SKgQI91qvAev7QzJLaeHxt7QrwkobT1xmOtqsqKpt6gdTyDbQwK7yiYrpFVbM5xnfR/qV30OhH/N
8l6/Gzo6DIdKH6GKtGK2wfNrlhP0o7T6AWI+dZ0AQlm4QZH26fq+0gvmqp1CXnhnTha5r+k0Te3E
EqgM8k+9163IoEJhRM1zZWRN1+QjoPk+S3xk8iCyU9xnK1UrviEysIZg5kBf1rIEnHJpHTEyF1AL
Ibni4VKG1uhNrkOPsWgTh9b2EhtDw6HLptllFym5rwyvGetuhvrZCD4tq/o1t9atDfUbtZOxTH7X
8hnM3MJlSUZ8YHfGwYWSlukXxi+1b5di8mR3qLPhRptUHWiNA0hGmnjXhDqp4vu3DEKsIdTulNxk
iWNn4L6vtcCgpq9ol955WDatVOCKU7VJ5tQ/U6t8n7q5okdJF+MJD4QLNMEQkzm4Pf3qNrV1tbfv
FwqcE2e1JwCmoETaJobvL0Gq+WUAiVamOCfS2bUn1HRKvCUn1CigNFB2v5yiV7uOvLCSnnx5gULs
qXEJxEsEbx9QQ5gfmTnWapvsxkpwCmzMnJzwxnAgddaX1r2FmxWKOvj4Rc3SpXmZ26bSyUJxQCA6
+KvduYjzPFc8IMhgr9ad02Kl2MLxQtOHgJNBqUmbSaL27dLMQNhIDHbegDWUVdWtY042lBa6HsRP
au1Lx5uhaChQTAzG3nAIRjUm+Yo7rVBLBctQL3epu7UecO5DKmu5Sa2UJy4Z99hptzvThfMNkc7z
hllxyLAiBhR5DR7DuYO48VjXCt4ElRIZ76X3kPVecE9ONNGYP6Grsf5ca16rwD635qUAZhtmU2Rg
Fkhsx520m9IHXzNJ59neeTm8WFS3dSCFMdSdpqlTeU2yVrrZf2jLfGJh6kLDOJoHpn1AtdmDBvVi
8OAVXemH1Mel7pBpts0UVh9fIENmZhfq203dN0neL9r3upjNH70G5/vnlruNT9q/UA7sEF7gdDuL
LoM+XV2A7qIG7V11UOtAChsOMVckMbYNOB319K7OKcrCRCfGPVWBS/a7jWD7/SSmroT3KKw1msQ0
9bwMlrmYraAorUllk9w6kIKHM6yYfQMdQOAHiOiVP6Mw4Ifa7EiBoxprMfp8bZK2b4ZwoeavdbRV
P1y6FtFu1YehhHjqRKxDZZS3hjEoXNS3OZGCRq1phM7gK0lGC4yEpWbhIWNe3ylNiow/G7Oqp/o8
NRDz7b2YZwYNaht0gWqtSx49FFbDrEaHpGxNH9xpvas6usPtcsUUZZAYXfDO6EAgMBmgE3oLfT8v
oDmbFTYxzLlMQDuXTu5NpVknZulBUbXwIGqbubzJFCdGciTLX5jpNKROXLsBvb3vHUtLF2r7gIwX
61uIUqR+3iS+lc33Qw+lFXcspqfX13QLJvIetk2N5Eb+XIpp1rG/gyiuw8GKDNSPK6IzFjs4OzcK
h/2tG8mhQFyTeo5JWUK4uUnr2mOxGT/xWfT6OK4Z0G9ulQ/d5OewTdt4z0fyjoJnVKlpGUMGlonR
Iz2+HVkqO8p7pPJXrjdqyyuDyBoYI+TplyzW3T59Nwmtfd9ktkopE+ZdBpFVeaNzYgzVFiW9p7Y2
7WTMbU9t0l1pC2yRXSBp3VR4DEdWgnXek2bRXHFipO2PixEaiSKHoLADSqcQlYfdl7Xy2aTYvuS0
oKZJIWPcg2Kzd78jd/SmhiS4msVI+541EbxWozwQVZ8sLYJu4NPP2exUaDG2RZV8NkceocnSbdpb
L/3Ku8E7WtowqR07XMlVmVHwZe3x8dAxR9pJN9oAdCeKe4gMKPOd1RX2gPybPo+6iKBlvYDmvmmK
SeGKi8mRAWXeNKctTrZVomeQcvUoIY8MxXzvlFZWxpQJJ0ceYe40iPHShd0WyCk9GEZr852vf3nn
uRCPZWCZY5nG4jgcpuNwu37b6VAQP+bl1PUHXMS4AQFnyxmizq4Wdq8J3AruoWDd1V8MaFscuGOs
N66lCTvw1xSyy47QyvJt3dgLRAC7TuRgsMzS9TtLoW17aFrsuSF0zJcfZm1Zd1NbjLciz6aDmXIo
fa8gwMgCUufW+iHTUdzyVG4kFR+a3GuHCBc2a8Vf+znMCHCfD0WbaWuE/x7yN6aRskntqCcD4oBq
7IytGjmmqV48TH4JTorcADmw2ppKgYZppc0sMpWJsZCfjtE9+Tp9VGtaijG4a4pac+YyMVegbCvI
bRts2GPR2KLsJVORogznWk3XYSmTrl1M86Yf1mqOfAHUQzTjDE9vHN+pMoUcxuZWUszROx+6jJNd
JlqrObFVztVhbSv6UW2epJiTiZTjjmiWycQsqJym6/NYGHvztK3jpXmSjgY6oTkve14mEOLN3wNT
bb31Mrp8Wwpd28kfXelCBsqR1Hep0XZlPCxm6UTZ2PUdiM97JNtv8hnlbDuX6itLbkuXdsATKJ+c
apMAH8vywO1FBzpMq+K8Xj0jBJ5bJauE9ZZBdDRD7iTtK0xaY2gAujnPCESKG5gtnRs0MHYgEdCU
iY4XdMhQH0ZT3wnQ11Zi+/3kTuuawHKuKMCNStq5441fDfaBeT7ezx06VUQBXbDNjuTXNtp28twF
6fBGKYhCd/rZ71yVutatdcmxB+F3eS76InFde4SoH/OgYggNOiVfk4F0U45UpMn1LMktzzq0k6gj
z8/V7nG25MjEafWqcqs00qf8lqRmYDFHcc4lNxYmqQY2oul1teLU7w51bqjdD2UMnQAjWj74JRh/
c+MO8vR3naOYxZMxdIAVEsiH5WnUFnN3WwzDmGi2+V5pKWUIXWq72SRMDcau0yFu294KhF9ZagdB
GUNH/LJPbaLliZsP7R1Qr88dFSpksbBxGUNHHZdqk8HzpBJGdYDsenMkXaUCRd1al/xTEwse9uo+
T/Ki6KI28+41tx9itVmX3HMpSMc3fYlorK18ORjG/LHty1Ix7WdJO23G/LGrrMaPmqnD2y1Lip6p
beIylE5ky0JrioNUNfI8aHhDoHFv70TebW4vbLMykm4COn9FeR+caJhYANRYCFVYxZAoQ+lWsIUN
09jmqFmqRdjQlnXB/+Psy5pjxblsfxERCIGAVyDTmR7SPraPz/BCnBExCISEBvTre2X3y73urq8i
/FZVEUViQNLea6+hVXP5EUIaPpj3XLpS7CCojlkJmdUSkqqYWnW3+LH/iAjyev130JlhczvnKy0b
4QImY5/AAqj+89f4Lpfvf4Sh10u/O0xTFgjcnTp+Q/aI2ru4FxnkRR1MPV9hNbTc9FkZaJWvVmQH
BnTNIX9xzCysMiXbj6sp4/UQJOmSH4jJTOxNW9A+/xgC/56FFzLu1s1YZB/MbKrhiguDibT9iIkC
/vL3RDykSdCAJD996HOvjlm7wbs4Gj8yPr5e/d0ypy6hYRo3faBOwPE+316DNf5f3to/LJb33kHG
rXDgyXd92HMSqjEeVZ2PH9z93qdRZaNhEV3x1IOA+4Pb9r+x4h9RJ10/t3cFlo9WAh+V7doBq607
9whuMAeuRz03//mD/odH856hOPf9htBunjdecYYzZx/MXHOEzdFfH/uBdy9WbaMJtpXmYBYuD6JI
XYMgq4/B+/Td7o0qPKOSCnMgVy80l61Q3qf5Byjz12f/rrqSuU11u+Hi1sCYe9LpWi1T8hH64/Xq
7wqslBu4G5jZHJKByJqOZKgAMv380EN/z09cxgLJcLTdDjbhoiqiKGtWn8YfK1Xe8xM70IfjNKLb
YQFZqlpG1V2mnG5vH7v3d5t36qSkhCGhJioxakrH0B36Pfvgg3m3fffKkQWz9e0Az9HkaRZ+/Mni
kH+ssn1PwYuCFCsCLM2hg3qmKR3niFCFkPNDD+Y9wyZABtH2FoVVLpOfWtAXwZOPiKvxNb53+OIC
kPIiU3PoYxVXXibtoW1Bo/vPd/4PbeJ7i6+JjGsyLrQ4snbK7BM3ohfHnSWTOqZK4hT8zz/zD3vZ
e75Na2mbkgF/BGLVo8YmWVfP3nyEb3N9RO+2YsnbfNsYrt51c98UINvU5bL//titX/+k/6eRHgcc
3uAzqoP0cq97sQ6NFu3Hdsn3fJtSpvEmskwd7GiQF80L5NHSMnxsm3xPSdwFZSwopw4bD9OR6PFz
IEP2wVf6bg8OXKRhAdZzkAWSMsXkB2TcqY/Q56+v9N0ePOd7vuVFKw+RgBP1EOSMNPT9I7ZNuPp7
PmKbppMiA5OHflt5HTIx1UWvP2IpeL36O3DKkB2Qs+qK4zDM4TXE0r8N8fxvnvL/sJTe0xFb6hwx
ICsfMkWgR7meTjIh/4YR/tPV3+3CSKYBXL2X5TGNAJ3b6Ncyza8fWkjvo7pHpIW2SNLIjzD5Qkq3
DaDJbtzrrx+7/Lt1SpCuuiCprzxmUsygOQ6e8XtGprn42FqN35VLUhcGJZ8sj6VG2nKZ3E7xB4/t
+F2xBBeuddsTXFqkKFavjIX5I8zY68f4bpkiqaFveb6Wx3D1PRodSeuUF6762EN/t0yHeOJb2Je0
gQXXaVbyCemf/3Iy/d9fYvGe9hVnoP1QIdKGgf4wzNF9OvefPnLXxf+ifMFDiCs6p03CjCA3qZyg
u+ZOmM8fu/67OmmWZB0ms+THdCEe/umpTm+vUr1/MxO8Xud/IwzITv//j6Q+GmVauJYdhYz0aWut
FRedx113gE41b8+dCI4/bKH99+Y6++8h0//1o+8O2XxP2hkJghN6HO9mJLVO/ZTIwzhi1U1H3iJP
tloXgeCaaqYrznY/7GrOz8skGRdHNNbDKKopjHY/83aP2h+UOtDu5hjc6rGiwx6cq1DkyPV+ZKSQ
D1a3jrCzj9J8HSsVpi7qq5iWPUX43JZLFEILw6ursnJduh9ScWFIlY55L840jPBLRpCjJHnX7Kt1
qh53OvgX+Mc521fZiLAf+GTvvddzRUoTsbQqd/jCjyciRwbfewHMchMVdAWTwQ3qfJk/y0Sg6h3y
ofgrpMB/ZhpzLdQce3nBdd3PDAFdv611CbJ0d+MZMjpjqucfC3Db3FRekZi4KiuQWfxt7tOx/CU6
g9QfaDnDokQFt69h/3pl0p1kELuvZphG6dq5XpOxyaGdbA8BU5vkECWt13Vb4GMra8vcnokmsSGL
70hhWXnsMxMEJFbrsp+QEjDXOZOWPQyx6Ysm7ilyqHnOVhRihSiaQsAAt/Jrx9YZFM5h4V3jEzPp
s1YZkn0qQCW+W3B/66zyqkhYDgGJ7W/aNEf9iE2FCXOL17bwvlIFSryqJNEkGiPm5PuKvEsE8gWf
/zJ92OlRqiUbL0ElBXvja5LnF7q1lN6Hlhema6YAsUp6LJ0hsEYILDfTA6QaBV6c7HuJW+ziUHbm
GMPbGGWZiJcwnnZGvfu5FqJfunqxQIXPOaRI5SvxOSwJ62lOETHWFdHVDHIy0+wiyFkC2Fsw0smN
NQdEmqPaPicZELXkzBBsy6uRjeWRIce3Xph3QqEH38EyuJaYVt/FRo8Hp7BZXdjSmeHV+6SbkQfR
zUtytlmgab10PE3gFcv3qQEcwYtvxUbn5a70AXgNz2LjVeXkBlS/AmkrT1BKbRultMZMhA6fyFgo
doTTyujv5sQRwNvxBoe1gHnzZjvoLuNdsw2kSwartXgyP5MpgnhG2TyVL3kmSNHwVmfDTzRBxYTV
I9LFNnrIFn0ZuvzqghD5ImnA1lrFcdhzqIbKJV6y25BFyXhftnEPjkIrs/DQz9NiEICroiW9rFjJ
/DBLvidnKciwfuGRKOKkSjBot2+zY4I+5iIt5SXetpH8TIe2Lfaq7UrR3ThnbXYbIzNz+To4tiPt
OtExdOqdo6SE43PGpl/t5rqxq8Z1LH5mlK3yC3TngdeYO+FUA89+2R/AcNUF/uclSn8tg7LhLBK5
769jiAmpJccC+zWk+PpP3ZiEy1bG3TFO1mJ4LJTJ2SEuesmf15H78ORAsE8izKjhKFA0V4NidtZu
m+e/I2Y6/G5gK91vlmWY2ps1KYm6MyuoKfWQ0jT5VrAkLX8TN7YXiMujWwyYwi9ICxAw67Ku6WAc
FDW+D4W7TZHOEE4wFaJfp7JPy0ZO0BJ+ync+zRfStT05u6U3+yFa+eBP5a5idpMzP8ZfYtaO7TNf
y07Wct8iWCUOcakhYhBM21sbdKYedBy2+Ewlk9Nn5Hm0y6PJypwfYz4uebP5wWJXdVmh+BHMaqIe
1tKyXxPcAhBEDeTJPXIfK+wwfPHuwLJlU10TY45l78YBvsfHtjMS8oYot90rL3SZnoVE1nW1tZFi
PzkvB1l3sx63oSpm0saIJ0qpP+tJ6K3ZXBJHzabnhFTzFJz8RrcSd9BkcUfgcuhxF33UaVUNPtII
Bb+a9VTwuQvjZXWQrB0yqdz3JN4dQwRbN8OuEykL7AGFVPenxZrO62HiiaiZcNnyZV+RuIi8WyFg
hVbRMYT+7DboUF93JNmptuIrsp5xEgTplqUaNhzgrgIWbvWvkWxb92x5KO8QcaFwXowwsymfJ1zq
+jblZtQhKxkGoYfZJSKrILGcs5upJOV4sLaj0151ZCvCnfO6AwTpkUBVnuJ2RwkJoRvnZ404tqgK
qu+jF5aNKml4ykzU6NiSssn3EIY3FQc6nOwWXHljxBK1zeqSdr+nSPl6ioke+hfAwMk+Vv00beUR
jvLddluOaHAuO+CV4piOPY7DrW2zFUTtlPt70cXDWC9Bka1OpcojyBqUbnsHcV3Q5HmLRySOmjnd
tqfex3lyWjBRHi4LbPD6tbJ7WlYcnuPV6lRJzoSWenvM9BrNP5LeF9M9m6jGhzZzMfHfdCoCPgcB
Pzd9WLqit0f8ZX44ZGJM9Wc2Wt7e6q4f6BlaVTY9GJUgm+swmnhiDSKVaPsnwEYZfueaD9lJL33X
gZwMGQw+lAI2S7d82HZ5koOgIP0mIAHHBy0RkljZbZ+Tlzkqi9seymxbgcmzvcA9PWtfY9l7wJTb
rvIXUEH930WvsWtIhJMQodDz+FdC8fUmIMnITgw7NOqMaIiz06jSoVnUzN5yeMdFdYgjg6xsFURe
lz7Bhy5iJB9crPS2lhpF21MqC0TboI+Lqp4YuX+aQrKnTd8POnvBqcaTcxalPW1ikwX9XQ0J2jCj
XVGgyx769hNP4ZrY+Emp30YjtOxXO/fyXpu8zL71nM6V2IpdwCIiL9KXQAScXKYla+eTlBktT8lM
+u7USr4lj+L6rSfTYofTyo1/0giMr6yQW62jdqyJFHY8Ow1Y+zQytac4/ze/7E2sMrp9WRHXjW03
RdEBT8ENNoAw0BvxEqrFRelrggyUpOmdJPOvwlJsthGES3dy0OB6D+Dydncl3bz9C9rL1lclhp+h
iaPEZndFvgX/O5+FO3Z2A6O44jDNfyzWjfF69RGXn/iEneg7XURbKR1Jymsx7gZGJ22XTks1qlx2
tyEhm2pABdrMjdNMPDiBKvbvvOVPdAuCNPNAOoGqkkMxPpXRiixwKVt/BF9xnp9BJduGF3gDsHse
9629Eeu+75cc5gSygVGOl8+Rkw6lYppb9t1RZ4uuWtC93Tq/kair2zl49msh/UpeNiQkRl8pJlLR
F9S0okkxbOG0zhGwnNSdLGhyy/uAQtWYNe3qPGT2WGxmGG7QFgT54MBGeSpxmOWqsk6A5NRll6QU
c73nSC1ULQhx2B9Npfc93BK7PLOpnLdqS+IvIg8oO+FUe2LpwiveClUFOMFXO13SOuHpyGCpHjP3
VW0ap5wye0Pd0uEon/AoqtZPdkeMlppfMgeS695i8pjObDsYvYRm2AiK15CCWbIo2R3tYzYEVLOJ
d0k1TcXS2LA1lpb1shJfIcChHJp1NNMALSu4KbVciH0xUOM96XgqbqMhn1Udd8sFxfpmb5Ipz5it
qI/FepF85dCAE5ipHmU5TMtDDC7EulUl62gzLOvmjxnpU/tI5ljBDRmD7/I1LWbHjwuFj/kl60f8
cqERXNPotAU4U/TRxi5tz/hww0Dxow+YCNL5eRpzHe7ktCyRr/S19Z9T7EnQE4A/WNxYIlHUh7kr
71oxldLXoY0t3k5B1MGzXthnHdwKsfpESeJqbBJYV3lJevk4auB/FRfdtB7oDs3zdISOlRyKls4z
Pq82kTXp+UQeUiOvqbtMX+vRArRX3tVlYbOk2Wg8ur2axZYfhmKCo1UVBHR7rxIKWPrWabbcq9mg
CK55N0Q1GeDYt9c4X22VO4ZFnBhYO5w65iQqrtzHaKG6DQNQyOuVQ7YPTaPt3OM+4k9mwcKpk4yt
zYjA8/lm9Nhsv2WxcvaY5ONEkGGl4ElHsH0VzZ5P/Fdps67SlISjKYz/Os8tT9AgZO2gLwYkt3JG
pgdaklvaS4eRebs/Fvs1vzaoQO90UYzxoUBij0dtgzqwUSGl2ZubbNSdRzZn26uZWmKfZ2VIHY1s
RUTL2KdJ1a/Y/+HgHyq6LN/2EdKkBaPMSvmBn/gm4SmSQgqPKojWIWylrAaTD7IZRfi8jjNqBF0k
d6Eb8E9tSBoncno30rL8MqHcqP0+/Ozg/vxIAAU9cZKwDt7+GxaHvV2WdGC3hev230QO5G2ds4Kf
kp6Dlh8GHcqHNUrUU+xg2gvP+OwBfpumQg8JFw8Thxsc6utbB6hGPdlIgpi9+bw2EagKbZS9FQVu
bl+KB2VNBXdyrBMk11K4z+/lA4VodoKZ83jEFtwdVkTUYNSckeIs7LYcTA+Z4aE351G6qM68cVj6
bX9K07S8p8JDm13Y361v8e0O+m1A3tND2Tl/GFZ96mP2acqU+EzC5B8liaIHG7UTOQozjeOK3aMv
EcTeod3ZjzsCBfcTs0n3xoiXt9uwF2UzzCurRTDBH2c1ZLc7iKwp3H+L/KWbHIU7f7LNeXRqRW7d
VLVYJwUME3Ye/+63dt8+ZwAs0D5oAucZBMBCL4PLW4fmJEf48W2K3qntq0KRXSJ5eV01Pjbf02Vo
OmZJdGtJCg009O4uvlWctOVFR15vxzEsALAXhIHxQx5QxFSBTQmrt5hZd5tEXD8gjBI+2Vnpsd/w
cQfJeBlQkuJz7IdHktEd+6Fax9u+o/QA+sRPTIQn3YzIIqn3hKon0812QgTbOvDvuthceg/PlnE4
TqFoEeou8XwmoHXJKXIGZjdKugNsOqytkVxSwg/BLp/RfHnswpHfIuwDLUQ2OEvtXEmcVM0yxfbS
RXN7pHTqIO+Zaf+17H16nLeY1AusivFbpXFgTUftQx/6r2ilDVodTbpqzhyOZbhiAjUBLN4eys3k
fU2ygvzyG0oHh7M/ihvMjDPgNd4awb6bZdvuXCHgM2/9YsPPLaSprGQqrie68bazKEYXwp5zsNGx
IAeI04YDQhmm5WxAVCgvngDFOixzSsVxy7FhN2jJu/w8iZ41bJ/wh625SOgjVFxDdgc6OCUNRz5V
e1yMiJ9y12XDnx4Htng0eitkXO9lZ/mtXjWNGULj/LV/jOJJ8VtuAubF1mdwoVrlpwFpFjiwBVjJ
4U7rSWN75XPuyIPYVmzTtFTq0whExn3rjbNNMq7tmQf+mhTEu69E0zH6LvD8AAn5JUPyJwYuvMb3
j8ofiE5+6HE5WmllfANd9dElsKj7wuBjsb0VjsfFV63XMsFIyQwvMnZLjDU+Z5F9YS4MvquCpyjP
MzKVwFNaOiUXHQq//03boZx+8yLdzSFl2Bo/7RP3JYw2skU9Ies8G/1htvA0vin7KFmeGHYjnDYx
VWuBHMDEZ08ylFtW4A+GucRpoDF3pxHx1u3eKFiUC15NjLEOAQgLWmwIcGFh1Je9/DkO0bpB5sKX
1D06nO0Zqvtpmfixi/b0uRPwqvg86Wixx2WItvKsdWmyA3HZDXXo6dYG/6fwx2n2sDNZWJatfxKB
ou3r5sbVHmUXi6hOqLyCNG79zZC1Uw0MRf8KVsF2vw9D2t2WHJUSnBkyPG+NUVStpF3Rmq0M3kVv
Ye9ifXYDVMhxTzx6jWS9ca0vngPr1FntAxIuK9GTbXnaiyFtZAGoOUu2bljrKY34oxqQ1pdvUV/c
IS1wOhRUhdsRkpAzLw0AMLZOP2BN1bODS8oYd2XlRlDz0/F7OzG61jrTrXlJZbvyZkhT+wlFXFyp
lSbHyC2qhimL677NY5ZdBjAwfhRzixzRAmDofaeR5nKC3Yp/Nqh8TEWGUPBvdInKFpSmhd7kRHbb
81x2nykUEOwhYGbjb228AXlCAHc1D3sc3RRuB/WX2fXBpqTFa6I2zQ97QHGECnDJN/wcxBUDJWt7
W4aeN/sML5fHJdHq0EdrMKApRW109sKqvtkMGf5GBTaHGhZo9DO1Gzii1vFOnkt+rRxAxO/KarCD
fV2zZemByZDuZoyRe+1c2Z5z7EnYvnPXf+JJYUTV+5nFDS/L7rcH3P89HUKKVs1Dj3RkCKA7mdTe
oyUCgEKU3a/+iKG/z+M+e2bwo/k9XveD60bD7gaaiu44FtF8uzEZk6oI40OeRyiPsrTcb3TPHuNM
l1m98BhbiElEe5NEbfY9FAK6M9pqIGrz6PTtkrOUnfHwvPxcWjGSY7Hvvs4ynBgAZLv2e4Jib6pN
kppLKMaVwS7HWHrOXIY3JAbm5XHBj30eIp+dx3nP/jDEu53mFAp/w8oJY+o55A3vMgtcOtb66wr+
QK0Ak5QnQE70ICKKMrtY3WY+625dCpjysTiugDWO2xk403BIberzZkUfv9QFCA4AkVmb3POWifZg
Sr62D8gBKe8Jx0e97mMy1aM2MIGPqB7fkLfs5FGVGer0WC7jJQ5rpn6mUJ8+uGTGvgvy33yasbvT
Ch5GvHsc8wwxLi4lHhGxJLXnvCDJV/xc6U9zsvOzlzlG+xJHddSwNqITem/8i8Z7XoJA2Xnti5EW
Tit4MHrftAtA3Gon8WOCENHGLrkfKgCzxbEE8AtAflV0OPZDn+uGcAq4Sw/dcNdnHscRiXprK2FN
n4DqosXfkvFleszxKnKkIFnw6wzN0+IO3WH5JSAQMD2NQOTpFV9UbX09EpZDbCao6lCFiXpFzMlf
Cvz2ppADpFkRTXtzKJd0ROEM+wT26H0MmhoPA2NPKAQIx0Hv9dJgUpqoewcPiulROYTXXvgYoVfo
sFt/F8q20Z2eQ4QEwdYvzYovGWVpsC6cqEXzWjlvWH7qlog+p1ECeNGS7nNOumJoAKiDUC+SEgcq
cp955Uak3wDFQ1JmxeQGFSbFvPmAN7uTKp8XjwIoYMCQNWPOOJ/udpcD9qogHCTflZYzrbFXJ/Zx
l11wn2K5RvlX166zeTQWG/xtwUv0xAdh2rE/2457wqteJdnf0Qnpvo9754Q9hFLC/Hxc1vAZEyEB
CpwFQCh85XdVqJMftKvUmKxv1x73iOEduYNrxoS/IYNzfQVo2OSf+by56VDyjcPSqSCzv3eFmcdv
TgBLq5TCEOCBRAmb/8ihLMdmXFqVvEZJEPayx8VgL+2C3L5PBRDy5L9hQHORmtL5bzbrMj950k1x
zdi2+8vunX+SJUpCV3UpDtlG8wltbA13AeDq02A06s6ZoF8JBJzElyT1xUvsijU7MvhxxXemH5Li
0uUaQgSSxn5+AMxc5ih8F3gnoctUf+KM9vyShHYG17ONx/mEcIEoeYK6NWdLjaCu4DClm3d5RNyv
U0eQ16So4YT0PHCzrd+WPgf6rIY4LpqVhK04RxPwra/xJFa0vAydT0NUKQeIh9GPiYsBqjvW0MNs
2lQwcSLJXcySDA1ntkXzKUJ8Lv9py/bHWs470pp7rbaj6/rCNSqTEmHSCsg7Otaefg1uQ6Rolbgo
366t4oSuNoX/HFizqC0PUPGbpXEMvqxv8SrIWeV716YNHDRiDTf8VoCHgBH20t0y62mogXnK9IQz
ZQHLYkVtUgElJ2MFoW8YGtTX2AHHIUma1Buy/ikiDwygnzIWo+Yn6YaVSuGH9DdTPlUGpLZs1L9t
t5qhlnSfRwKsqkCUex1NqrwRRVAtP6UJEhEEQsqQynN//WK9xHPp0yGtB+Lp8gjVXtS9Ii8FdmA1
JxtdzPFqTo721RbBphftolI8dlkelXfrBOPyx2CS3PBqF0Sj10AHq38vQNQd3AtFGbFQY3iWOTQD
M1I2XzGFNTiqij0X8R+12Wg9GpJnaH34WAx/aDD0WiQPMvm9mnjW54wPtrtTaRH9SK+W61+AjWFg
2cIPZP/j4MIzNqjox+vmTPefmJO56d7GTPWfUp/B6aZKyjzNjnOXjPwvxQPEhA6DQETX9DrgQENr
iBxotIWJQNWzegTJVu3ChXsq4eE7vs09ZGxFnA7xZekw4fuUFDs5cGXHfEKnW0xJndsVttZQTUo1
nUnQESQtAjPHg8qXCNb8NpR7fF/kfvG1VIinh3Vh630VMEpcBPz6VN7nTZyxrbhzEqPE+xEPg92P
Jk31C1bfqG7zDojTOTJTJ77TOG6xcmfPIO9aRIQ2Jcd3eY9T1bSfIqNN/zUKiKesS5R/82E3olCX
Xm+QPIkszu1rQBlH6yLG26x6Os0wG1JdtP0qmJbtKwWqWSczci4GG26jgBR3hYe88OnsZIciBZXm
EGqS+82c9mUu6UlhquJuppGF+I3wLctu+xEz4VrGAlSQA5TlsQLqMWOwg3GP9ll0XFWSmJoyMUQV
VvMDk/oKos4ZrEyOMUGXuB77iGDgx2bM+PZq6uFLWu2rl1mjeJ6lp82bMpxk6qN4hrlf4kxZjbRD
ZN5iSjLcZ0Rp/ZZpfKZ/8i414j7GLCQ/Thk35YtzmMc1Ew6SDjpVUBOf+nme2F3bTfP44go8mLs9
KUZ9GxskKz1Y3GuCYHvUiE/AQ0R36wdVjp+luOKfdWzY3q+A2AqBCUUKt74+rg12BxnV8Glhu2ww
CM6L8jiCxn01s86/wX421qiMS1iKioPA6E+bcy6cwoPdgLioJ6/w0CoDWhZmqT7Jy/2F4rFDZldm
fAyfMS0DJGuxIxzLEPL7DEhEdIfSrcTwn8XwMUyuc9wiuYlxMMubccjX7D5MCzT4JNmX7ZvrTYnu
djSweTluyPzeeUUcgHyMuhPQ72Joxy3sEpXQ34VNi+RpgQGHTo5X018CTMNn19pchdIOdSmcG5td
qGuw4KbZJVNtOp9TaLrdaZ2loU1ndznfJxqORUApxpic0wDw/R41AYmOGE9vfYPOs1xqLlct84pR
0dMfPh9MetcCdPLPsOVINwxYeKvCbzpntPspxyWezjFFlX2Oe7evD3COUNvrBFty/nmZs9TfEyjg
97/7mg3yft+7SANI9ElRhxJ8h8rEOCcqcAk0CJ/rlj6YWGiHuQeSY88KtzCgv0+SsYY+goE3kaZX
Pq5FOQYq9GWyiKn/HLux0w9qC2S+zZF7iDJkVznim8Zy2y12nDwdfgJOjADFZkWELm7UqE5rPeM7
FweMH0fAcGJHO99kDijHYxkpS+s9iojCMilWBURLZtdnV0oh0AVj3FA+6txOESwn+rz/ba6n7+8c
odLI7Vmz7rwuJaqfGHvh9EKVSjZTpx0GPgrVZApTD0cRFJYDxI8bmmQRGFa0W9tLwvPNHTHOhx2m
nebe/tkGL/39EnKRfRELNpjnDuBHdBrWwdzuwNn9lyIX0j5evTzpSaNKwryFtGuFSKgOXT7FpAen
OsbVTwoI3VRnQKvcQXPoTi6YiwnYHyAMIwDeWkd4mmYVkWm2/YCMeS0qP5eIPBAwvJqOnskRsB5o
ys9rPFHeWEulfR7Ads1gzNkK+HmWtmjLt1zGJajqc4xJpsUERK3LVvXQgKbVUoBYQmvQIJT5g8j4
DqAxEI54+4GBSuijim1g1wCFx367haqbFiiAKgQXSNcdPSTDiIuafcr4N6juMV+pjEOs0XoDOBG4
Vw2Zaesxy/4v6s5jO3JjW9OvoqVxQxc+gF5XdwCTPuldcYLFIil47/E6PepBP8V5sf6yVKdPVZYk
9tHsSppQSQJIIBCx43c7IjtL8RotQt7j/T0V1Zmgz5xZCsuizXzZfkr0O/Pv5TpY52FMRqYNUwvY
42vxjWXYTmz8PXOTZZ/J+ErSCu0gFmLFsiWDY9iDfGyZPdsP3NV/EiVm2WdiPnAaAIoZCSVhuKFT
R2Xc7fNRKskAbNFNARwPCQ0bhF2rV1MLlOrSZVmSXbiL8qPexyeR2R/pwM4kf+EEGh1LjViVNJnN
vBhvyhFZZ+2q8wTzC2trfZAB8Scyt/MQp6ZuZzqSauaKqIZa3HZzGfReFcamjq+/PeXGEsyRUXdO
c/HBHf4T0eF5UlqCco/ZXaXgt+iW0hEI5Ndx9XcCkgUxbGe6wIpGi62IbAMpT/45bZSH0aqCvyeX
PA+O6uqwzqswMFYzDVlgS+dt3Gfa3zz4mfavU5SuKHvTWFl67SOpBaRU6r+n3ress/c8mCD4DDs2
V6EstayxQ+AoEavx35pFzlOj1LTSkGtxX9gzkprc2TT/XMrbvz74n43QsxfebJR8rKbktD8UtvrW
FnE+urI5q3R8otamxu/RyW/wKhnV3+iaeBpDZ1NAZIWjIE3HWNGl1njU6wYFl2J+FML0xTLxB2+3
dfZ2i2TWzGEO9VVu2ZGA8Czm0RkV/n2flc580KmE+T+FrhTmOq6Su2SJ7xRGmrEJ2riPPttNGPk0
zXybBo2O2k4nKJF+Vxv/x+v0P8P38ur362j/6z/5+bWs5iYOo+7sx/+6K3P++8/T3/y/3/n+L/5r
/V5evOTv7fkvffc3HPfreb2X7uW7H3zq5G6+7t+b+ea97bPuy/G5wtNv/v9++NP7l6PczdX7rz+/
Qv13p6OR2Vb8/PWj7duvPxsnt+p/fHv8rx+evsCvPwOv/HT3MsbZD3/z/tJ2v/6s6b/IDAZTNi2h
Ggar1s8/je9fPtF+UUDpTWFrlqqp+slgWdCKNvr1Z1X9ReYfTLFC0wkdO5nF2rL/8pHyC8fhQw3J
jIl6Tfz8z2v77un862n9VPT5VRkXXfvrz1+yqf81mISqGfDFuiFsWTM44nn4lm4ZqWqh+nQye2gV
9q+IyyDYUrv5jRbUUd06SWQ3IgRySDvqGCPUJ/irZaCat1GiDGm4SvLG+OrQ/rfG0WX1Xtx2zft7
d3yp/huMFOUUEvLnI+X4kjFOvh0mX/7g6zAxfsE/ZpiCjY0uZHGyMHwdJuovplAZPYYmG0ARp/S1
r8NEsn/RhGJatrBNXSdp4+Q5/zpOJEX8oqi2wdDjjwx+T/l3Bor1xZ/4r5ECd2voitDpxqHpAFxf
LuNbs1UeJEmyqCeyf7JE4gY28OKhVVHJUWeWD9B+aMT5CqMP9dWspswytlBV7VWL9O9EHw6bVm2y
O7Rp1mpKpWZXK6duc2GlHFpbqR3DJBL+lBbUOjp5drsQNndbVR2gTpxG4O1KEXnLELZbPaTVuhNZ
Uw2DFGugpUW9zdRBu4/LelqVekmjVgJJbzX6Pa8iAPLYoVUu1msRtA9FJiebJBrbTSXX4V0MGqmy
+0pt32pKyW2CdvGINtlCr7aw+n7b5uApmX2p2WgXZlFkGyJEii3MQPRJDs3Ckztj3gwg5OhNM22b
zOb8CKObIPrsapE6HUXZMY/5qMrv2hMpukoACDInTePG9qZSzNcjqlXi3QEtEarVweT3iyU76SCj
2B0R4D+NWtF1Ll2/6mNZWLFHdrXuhKk93zF0SlgAMvvVMUB3EHaTP0TytJ6MRb5ZwsLex+x0aRuY
wpMqs7kPKxsRSTmFz52iKwMCWbNZ5WXdXtYI/Jy6RtvnpNFJ9BTGwcNY0GLcTcxEv1VjLkJSZWKQ
YrnV72mJ0Ow1wKbmOrInQ3toilJSnBRZRuUgHs4vdXOITAjL8tSmHM1KNN9Y8izNuwFVTeVo2hwb
r0Yy6HaMrzHNuWsFzJ6+tYNJjp7lpDBHWgfNIi2u6aaiF7AIECqfyirOlU0UY+/c2U2twMi07P7E
JpjVeXb7jv3Pfsnm1ERvkofdywB/Va11WjRScRh6tZ0SVkyHDoLo060usaJ1VOva42Ti2XoM5VCO
3aZIFs1vk2EY96imamDPumh1lV3/CNWXqJzf6XopS1aQGIrhtSr++6qm3LMdPaP4piYzEcBlvWW4
skKTNTaNcnm9mIM5PWvsLwHlJ4HELic1cNIURMAzSJE79nWA3jOr5Yc8D1qOVsq5lzd4qxn/ydS7
UlFHF2FUWDtdV1p4RX65dItxLrmrqhn8Fs5RflCkyHxLOjo1LJ28HIpQt96CphWrebBhLMIhoYOc
JRvRw5DPCGoaFRS7slN8d1qdx/s0CjZA7Nrk9mYZ30UaSU50s7eJb5Wk3KvEPG87aAjcgGrH7opQ
PkXLh7cSFOABzI+MVIzUG72Zea0CxZJ8zBZN6+TBYxrnWr6XZzN7MBlC9xXMYueTIKyubbuovLoe
TAkMnEd/C0jZdd48Dk480ChVJkJBDWHYeTONYUGHUkzbmKc1XDaBvfgyGiCDAQ6aQ+MEI7HQ4czD
QZuGxOvMol5N+HY9XTbjO9gGgm77iidjdRIKHVnRomNSa61vBEv2nNFvz2F8FvfLjJCfPUj0DqGP
6VTCoGTYedfjDAhmvxJdIDu0jNTWgMb2YWk6/WqgT8xlqRUujFR3VEEBt/RPjK9JOJkzxP7tbzro
d+zOsagJpDvx2rI9rZE0OHYhSEEx4mxw+hTiScfTshrFosYuHulsOyiN02SZ4dEiVWwsfZEND564
dEUiL7tgaLGTAaMHXknGm6+ac7ki1SpLT7hv925ldnBLp7zsNiz15nMZK1huAKQlVBtKc1HRUmjw
k3CZUFPWteF0i5k8I4PSVtaoVC9F1WrrJr9C2Rq9hlEsD64aZ9E7sU3LURixhbJMxmWhEcNQ+h35
CCTzlFDb5ahtoyGw/Tm21LtWUTGmKYt8iMbwxFAUWe/S70LeZoJoRLQAkZdOar2rtIQMqMlqN2Gv
SU/L0rdIJuWVlqP3Q4GBJ6jSW3mC5ibLzDGMJvULeLBHaTbLyK9trcGWA/N2aCbmzT7WpHATRRZM
eYS8xpUiGSW0FM7qjbEEjB2azafIxmQbDRoR3RBEIlpSqDAzLQ+hDCu0Fgmb7PG0XCCk749zoCOK
tpXZj2yJuQxxeOCByM1vpq0LtwE53k4oNrZICObtUIbSbukKJN0dNpS2CfeqHaurGaAMIE5Mj6m9
5FvKs+kJFBJMYRmQSvWyXN6Y0zT+FhR27sV88zXSgWAD6DhdTkE+v6WGnRlkHs4+2HgGLVuESAxP
aO66xGlSHtKEfQB2yYV4rUl2IyupVqkeaW9h35prVJNh5Axpxl1bBnljyVY3ebaiT++6YVVPHcYQ
21VTU7tDZz67E2DogdbRMtgZ6fWbwQLzICpZRWTYZW5eLFHiCwVq3IniJFjJVWHualBZXw6lyu0J
f7X91GCad6ykbWZQ+jm6ihIATxd5/AV0S/SaNaL7nCxBMGxsuZJWUjHVNzqk5pWVF+KG7juI3MYa
7Q5xZ0QQY66Rn3nH+k8wtHKHJ61brkVcJwjQ6FvzOQRqhxxsS8nDjVJvBOrl1GGHtan1iZWERGrj
rZBPutq41sbIDYIu3dZG3OybtE13hlQmh6SImqcOjeeWxR75UxyTri4CG615SYuQXXViAqcssIxV
VjaG5ae6kABbdaPZKVMaPGY6UgmKcmTA4LD5tgs6TG0zcnHSBEIVXIhSIEJuZcz7Kk71zgkGsaDm
0yL4j6iw1xbGNo+FcrgzpVH1GktDpYRSNCo8wEOOniE5s9GGufqpd5VOnQj0SwfUm3IsorUEQ/aU
Bl2YeT2JLK0XwoLDrUfJqoGu9HJo2NYpW0r9YbCVK5RV5edMG4+VhHZRTbMOZNlOrvVZ0m8RDq2Q
Sy8bIm/gD0qm73DdjL04TqKrc5RLbX8bFtVziuMEmGKMum2Osl53mffA2aWqife1rBqZT/iPAIRf
mnU16Z9JzWFfC/AwHUPcX5MzZ7l56CFn/GKWmH7xExRo2Yau3imn1CWkb8HabGyaOGlVUb3RFqml
lEvK2Tj0RXM9ylPnqWpj5j5dbIdPUZXPBYHJ2bJe4OstR1KnOvBiRdbhRovmno411ewIDrkLwga2
ShLZYRH6sOnRc76NamX5mjKod5q+9BWWDWvYIsWgbwBY8LzrKA2Qs6ZVe5wCvYVx1I2DWgUqUlpm
iRVSziByDGVRLmW7QxbU1KQlphHxV7I/hL28liZ4TberSz+tBvU3lRYOMgoKeXpFrSc7BpWG5FRz
aiyOGVrUarJUb+c+rd8NzPOrxWqTjHOFDUEARnSc8miiB1NL1aCq0VC7VX8ihufyig1sFftdHtIe
09bUZ5D4BLlcX6MzlyadFyEJ95pC4QYrOFyyoD1EZstqVTdGtsERY+/1pNM/DX24vOhmIZ5xFmGh
ywx8p77VYnQ2Mno0BmOQH7K5WnbC6BOyIs3pPtDjZR0uenedW+UkrTp5DI9EP40PkKfdu1TNGa8I
CFrE9A/9Z1abcRnE/dCjZXXTygxeyzwqNW+Ri+rGHAz5wcLVcp2JxzKTEIVOQeKlZB67da8NjAL7
mBlh/LbQH5mA+2ASiN8xe3VhuTypwMQH+ucYu5aoxsBNFULrrCgNbxULtMWd2ka/FKZdeTO3fS0j
bOfe103Ou661xzEziTjtSlm+jHFI30uSFIU7eKiKLNxpYmeQztlDO2rwLQ2HXeGwuh9jO3HksL4O
5SrdlbzrRx1mbhNIkD1OgqvWDhXiUfpMVj+ls2G/d8rUHau5gm5XA5pS9Hqbr8akHzejbNLhi94A
+j063vAAC9A/taac3MARhJKP8Am9j5RN1SYras3r0M5v80QuTcfo4/a+C5ZpD/c38Y5IndgHdRr4
oSyk1TiqBAVoabUD8o63JlOpAUexFFvTCGy3GMbCV0Q9yTyo3jhqBP6vFDDQDQsDwTexMuznthF7
abjE2RAce6mhXK/kYR/mXSYcwk3E7CAzoY4SOoKbacKqgjbxQp5z/cKWg8UrAyuMUYkb+QaLeLrr
Mz2hfgNneT1tHp5mO7EuKik0XSXopH41d3X8knWxhlL6Vu2tBqGZsDf4NvXjLIcIdXIdAhaySDpq
7CEd9r8wUTg07EtkEJLJnNPGbM3auFkFGKEv9Sxrr0rEDY/NrFk+uo9hT8StTmds3boX2Btd3e6r
IyRbe9HF83wTM1WwQcyny96M4OgpuFxTNDnoXVNeZEolbuFOBYxalj+a3ckFEeMupPNXG1SXRWvS
dUqvS5Q2rIMLy0gvH6pZWW6J7w1p/lYndGwUsxJSzBnVRu6sZI9krfCMMk+eRlWS94jNCDOl5dQj
r9pypQRQXHOqmBd9AQvnBEtg+VkYKZdGOs+PQR8jD1CDCBVUImGBw9/LxG0Sp/wYLzg/RklJXNH3
gWfAlsesmtm4l4UZuEUn2S/dFCKbRyhe694cikF1FA08i4lWVfwmTFG7N736EGadtDETLbwoiyZ9
0MWcrEqMkxkWgSC/Ksr0twkr+GZYtJYjSPRt6kOMyCmOFuekP4wcvaph/cR8aXZLijG2jq4xJgbS
yX07+QJq3o2Tan6vBmHi88Z06EnlUlArxP3rsDQZ5lPGH7qT7qnEuP7CUsXmjw3dqrXmGCTVqg81
rVQuxgDm9nfM9DvI9DsQ7oRFn0ErqqKdylrNVuUfQg8go5YgLWycPKUwLuc0MOu1XvTpWyGa7LGe
RmHSBTXwmy5jhaN2lis1fcXUsjBvEMWgfkDrfUmf+faCgJLAkizqORl20j7PAyHZtTVhTrGCjbl5
yV2B0RmgfdmxqP0qrivros4l6S3JbesON2Z7G+oqpuAsLHyJ3n7vX3CyfwsMPMavTdmWv3XnQOB3
KPN/N8hQPTWf/XPI8PYf/6v8CSz9H//7p5fi7aer5h//p3iNK27f79D1CZ/+cojfQUTxC4iwrQMK
q+iaGUwwEL+DiCafyNib+b/Uk9YJDPwniPgFT7ZppsYzl8ERT3D3PzFE+Rc2uxbZJCT8Khb4lv7v
oc0nMuqbcSUQwXJhQkfkZqsKpRyfv77c4Gw5YdP/o4+rQuTiU8e2yFveZOwSJMY7+Q5BtSfRcf5K
9pp1sv7mln3FvL99vb6EwP5wVgU6kvKW9hLmGS+T5hHLpPmpWvpNMERO33VOJhWuVb7VyoUi4w3J
gH70zMdjx5bjus+oZIoe8aFYZ8k1glZqciZY5VKEN1LyUptsr2S8Zca9TKiBSG2H/Eh8507zmTwN
v5BGrx+nVT2Zrl2xMUje9Hla5VSTxqLzRduVVWs3Up9sM/tBVg/p+N7nCNX0j4jgsxdZoC2TieAD
TlZVJD4E5n1/wzvMtMHSNFinTTcMECFPN3qRrlI2Ztj5XYJW3dy6gUVNZwltsOH+9a3/nnz7enoV
h5IpM/R08+x5Z0uMCpsqV8PBjEvOy3Bxsz446nKs549CMJXvae8fz3b6/JvRVahLJrHRdPS1ssJo
bVLJ7FFmOMCkka+WjuG2LOZO+nm++euv+SUL7F8j7HRmoHEGlwllY9oYir4/c143JCVMvTMMEQV6
d9Nj3QnoDxQp0n2Xo7hEVFt7aqDuEmx30W+0Tftgyla/p8V/vIQzqnYccg0zJqYAd/T7XbGdfeTr
4zHe9GvFi3f40b3Bb6hjDsm+82Uv2yzv8a3l//Wd+PERcCMspH3cC4XHfvbAK8WuxgbbJc3AMaZv
VRSZSIr9JHv46/PAkHFLf7jl35zp7GE3fZQtNC1xJmm6TdpoIxcyOSUmb6J+LWtXfd7d4F51Kbf8
QFE9MzKcXgJoKGrfMCdvjD/pYY0EJ/PyZPLTcQUL5yGKu7TLVTt8XuTlMpRLQhJMHx8LwQmJp7Zi
K5mY5LKjmGzOjMugfdClQ4JkTQtecK+4mnIx2dWWgJ/t0AyuhNCw6kjSieSNQN09WzyG2SR6eHYG
pfZEZqynClpD61yk9o5VEW+hHfIo3UEnrpJYJUZ82rRxfDkXsY+u3LfZ9gpR+UWnuapabMrY9oaE
Ok03XF3ao8ZlkUaP3r1RPvlt/44Y11EL9ebUlobiGWnTdAW0uKWhHZT+A5FBu0EaPNFM2xqJv64F
N1k1OFlCaop8YY4HMmTogMx7NU1uzf5LV2SAh/CA4M+1i8wNJmIb1ZcueLVNvJIN3LqM9HCIPCtS
9vNkOYvongna2JB0chhsa2XM4kLRMLvVws/U1wyXgNDr9zIQK+zsc/q55JoVQyVkpSR0S9qNA/Da
C7fCCbJyNauPmszTWgi0mJJtNVsP3YiNkJqN9kqAQ+WhDJ5qnJlxRqdlMD05wr6OxTNRyksIjyMl
6CGpui0jGbfNb1YwEhyk7tHFrkdck02NxUof2Pos8oa25e8xlBAnQ3fSe2wN3LlWef4DCf63ojXf
0vYqG1Vk5iXAMq7ZkDQOKXdygXi9yVxTym6VudsVWfSAuttB/OgSQU+ARE0uU8rtCB2b0OWsjI9N
RIerwdqzJ8VBrGzZ5e1UU0GOJ3uxsJ05xtuGAccG943vB0A8ohLcuJddebEOqUb+WQFmXR9sYhdo
XenBhq3yuTnOMfKzSXW7BNQ6RAUqRe7MjF9ijrSm+G4gFyobXnNNXLYB9n/9U18nV7C8npgCNnD5
ZbtASIkaN8BnRR/XafbWRIWfSt2+7e/qIMD5ikJ3CAmPRlPOBghD87Y1PzfGpzm3dzNx2wQQeEo1
Pi3TGmecN2GdY2J1lfa+zG322Mi0e8uPrcUP0m5vtKqnTvG6IP6WUMBdWCtHUKZNx1cL0Lo2yyUo
lVPlN8MMP4g6T1bpat13N00wQCpyKWi+XonA4TL6FY1oINQwVBM8kyatP+bArUV/lOerAGKBCggu
JlnTzexpSMpP9Jy5D8OYjHPwZB0nRXdhJOEjaR9bUSxuTcsUoJSGSgKMiZejB8dJN4yoHX5ab5bj
daNHN20tONp0OSShXw2f9bTYDpgPa/g4siI8abTWY0G9EGAtI8MpNUEZlukgtPCqLstNbbUukmnP
BPrJSKUNbBTTc3aDPe+ODFb3lOsR9mhCU368D5kbauBREy5LTY7EkNlMOHK9F7Psl3bshnjMlkI5
KQVZFCXae9NBvAf2mi5IdHdUIggCcKcWRaMdXIEdIJv2s2vDdGTzpqhfKO5BJnO0/7mL0O1SK3pE
eqXTK+ZmiN4TXXLn5fNCQIxFysVoL2hxdR++yp+Nyu/zxF/o8P3Xa8GXCNezpcCybJZeoSKzoML7
fvWVI5wOBYkwOCU81Y3ckQQ02cnrw7AHD6t8LIZec09OT+HqZIbpm/4DSdoflFnMroTUUGYxXKkC
vr+CZGnHLK0+t750Od2x2N6hwFLc0OVrb5bkg+/7Y1Gl6qapmpqmyaahnufC6tFSytr4OhHhY1qX
ZEDWUuSUs+0geP+oqvjoXGgPvi2ppoGcTDG+ApvPPolOvrnWnNE/3WQyx1fVStnnbux23OLYLQ/5
dgYeWIl16JJx9NFNPt3E7x+zamg67f8sVDGoq84ec4iPuh+GN6mArpOnVas/g9i5Q0cIQTztS9QH
Yf1kCe2ygYr46yGm/ljXEJ1gkomvmTrVtH72gJESa0lvPp9GWLgPnpfVKdaJSDwAOacpPdBor7oI
Poee5mBef2ru4zf5aTxQFyCP+aCo/kGzwzj/7mJOpdE3da5JQpC+GF8vpnYTL15TvqxoC/KBuvNL
gPH5Lf/2a5/VtW2eiSU2nvV1eqG7YKx4U8lluZT8ntLEbS4IXNsxKSVOc4w+iOP/8JafFbSNupiK
bTx3yCNAJJ1y32MWfcK7uW42xewjGb+o73P3VN7Pq8Cx9pEvrmB7t/Hqo+bJf1Dff3/Hz8paIxdF
OJvPrd9sWze/Rh0fu0RbrQF7Tbfff/iE/3C4katp2boFJHbe7CUb4xQs9Tk42h4osq94Zu8h2Ah9
CI11srEnt72q1h99TfWkIDx/3OK0RUfnQ3Nl4+xrKqLUqrJ7QSfpwmm61W2VulvqGAsi1hXXX2e0
fQs7lfjatv7oDT8Npx/Or4I4oYbDLn6+UYdODIQoOT/hLYdqla9hulfFReKknuR9eJP/8GyGJQDc
TPam50nDeZBNhMbyUCdP8Vqsv67kYqNZFT40//j40d09a35x2qGpBvIuMDVyh5mszu4uUW3yqP8+
h8SblAi0leVN7uS3V8Fe/8yK+cE8cTreD3fzm/Od7ZAof7NGwkEdXtQD4Acu7enpr6fFMynqj1/p
bEpOC+L+hPnceNjBMkd/iP3IQ7Rym1zMh87NrkfH/EBb++Epz1YkReqRz5jPOuXTdf2gu9S7Xk5/
QBfqCPiouv54wj0JMc/u5Pe72rOvSRM5y7RgY3Hpb9UXDDq6267Hi9qNvFf1NriFrpDYr+wU19zg
C6qeA9/8qOPBHwyf00VYmgKKY6jWCTj8dtav25gSEoSo3/X++LBslY0pObZrrK0nwz01LXH0m79+
vH8EKZgaJRUctKwiTPz+jEbR1nlas8rpd2N72Uyf/sbhWV2Al5E8/tAFUyP/CxEOjFBA6QbdOOof
VC9/UJYhaJV1YZkqr7l8XjHgNyvUJBsdNbmNBIlD/cvQZbtcZc9Pw7gEoVODSq1B6JIm2xmO+a+/
oND+cEK1VHBPIYSGvvP7O2guqbwo4hOKBJfAWWKeulXW115fprsG53iSp/vAqjwl7dgyd3S/vCkz
G1UZffnoyUoshopcZMnaEwvt5NVvcmYTCUNWSfCcpIZnAAHoZYwAc4GAGvxRwG+G/RshtJ4FiQW0
71NFEgM3Y+pfDrqs403VfOJlyAM7yJLlacTVRZns02GZajLbM/qwQAL882Bai+gbtXOECJwqu8rb
z4vVXWQzzVCltYnbumZ3PySHfhzXgYG4MRkcCfGEZqNb0pVtZwA6No1Hyq4zDvU6s+atXnXX3dSu
lKTwE004nR47eqxvs7nfNdK2mIy7wMi21iIoZ5mNU+ndghRQnvI83oSC7Q39aHLJs5YjJhq2QjHP
sIWgvm2inlgseRXHL2mjeYopbdJW3ebCWgXFGteUA9BDWgcP3Dyg9KJ1aOsR0kzO8Ag2gAG42AVK
6ZyivjFnFpqXSicv/xVIEDLKsEb70/PSNTdJd9e29CqV9M2o7GxsC5hFvMC4U818XVuVS86ba6nX
VSLcsUGLiSajm8VNpugIXYhQrQf/5NGQ9fwA17PBpOmPlXyLnGCuLtph8k2SDPr6tZbzGwGSNCUj
wT+mU+eEp4txVVXNzq6zdWFv9bRbWwxgw5qvyG/dnqJYgim6kDKc6oh1q+GpiB9GjK1NU22CCT9E
ccpNph9qLK9IwmRY6Y4SYwQQUeCUxbwnwdgdynhXDAKu+zOp824M2lLF9TWU4qrQTT/GOZ7ZrmYS
nxIddHzAS4tKrcmuhnzamdLwlFKj5Naj3ScoZqXVkko4kdp9PEY3Y4dNXluhkSRV4T0BGEjmnQQE
UjXhsSxtIqAmOHG8ewGMmHSlJPNqMGc3la7SU6Aou/5OvdCSl0g/WhkJPtqnScOxF90MeeELvXTl
QnfNvlyPWuc1eki+w7Vl7Nv0Fafm7VI8S8ImAdqkvRQb8Gy+OKk/auhJEX/urHZV6+Z6jqttXlAQ
YDfW1BdTutCk6xgGgDdQVS7jcv4ka9qmQMprZSMPjaCn7FOtKZdkIjrtKG87rJpm8lthXMVmTOym
5mXtfWjRijf5lOmTH2qmx7uEePIuIiYZ66OXVvdDF/vT8B4ks9NIpIWFROSJMnM04qp6CegINK0u
lesQdlhbkos8qvZ2gxYkukZk59GVfhWHn5BqYqXJV6a9QwvkdBoRE6bi5s3ehGDvF2Jz54OqESPd
jE5fpeQNa2S6LE4cbMFy+q7ZTjYqEvyjg3UM5Jn3YF5bKdBUEK7m8EWVlR2SCnZfn5RFX2nR5FoD
xTgJVRIK7K4YeLMHb/nSwjF+zwVwnD08KWZKOjSxnWOzW2r87lb9mk9HWYv3kaqjQgn2ffuS0jMo
iUNGqrFKLA1Lpuwj30Mq3KHQm9xGIwPNCk55ZKQQmTs9u21LbZtZqruIGwO6w1Bnj76DN5Ec3etj
81QkrJlIT/Bju8RseGXMEy7VfWcXuxiRbIUvqzV+s8p2NwzK+tS4AQ6UaE4Nr7nitmhyupk3lgBN
InKG6XKs5ntTVE7eKn6oJPdLZPqGNh4SKyfDR173olx1pB8yQeXb1B4QD0Yb0YUus7cfDwEaeQTW
Q7MPonpTG/kRAPxSxRQ21A+lZoPTgiBG0TEj+CBBB47WF3qmX4dx6pSl6mUAG4YcX9g4aFGfLp/I
VOFFY/CcYvZckrK9OsvceSoJHItItiM5iXCHTDYuM1VZF6KHmaKhCUAafQH9KlkNTbWStQuCwZ2o
E07VvxOJydJvuUkTA+ZidyZFEmDIDbrmQk1j14gf80Jboz2+KVKbpeqxC9qdZIdubiqOgr83N1/p
mctqMTzry9Ng0Q5DOoUgqo4tze7QR3fUOuuolQ8oYlZIP9+S8nWZcz9VqCNl3cnz+QKofAcM/BaW
Y+e1ClGwQDGXakpmRCvsu3kmELUybgjA1wk2IGUqTMKKpK54i8IK2aUwt117Q/yjTTg7KY9N9cpL
/aql6mUnmQCxOuILHRA2Q21D855Ru6X1i1fa4s2gk7YzII1fVJRSplbs5YE+5uQOk4v8wKhMJCG8
atBWIkrXYPl7U0ajpqEkBYPw6DN/kJtyVeblHYqzLbnGvqL5i3zsMfIPsIRVrDgLsWpz1K3C7t3s
SFCtL1OJX5qEn2oHsrF8WkVdL9OnYYmuVKW9NfSeluRX4IuglcqmqV/nKXBivAoZk6EpUKCEpQuK
dxjmS2NGujEvh1IiBWnfRE+E2zlihOUIdypLTxG312Fj+jNxQInUEjgPhoWEuCPrxButG6sgLkZK
0fZaB7z8fIWXOIYOhcIox8g3lvlIAtujIae+CJD9S1xJRHdkhiyppgiqbcfMn7Ip9jUmr7R5xJrM
YPYJfQGaRfdFdCYpzi3cWRSHjq4+FEhOsvrBnq/a8L7pNwD14TS6WSL7U6VtwwSWg4CSOq02WLiB
FPdV3xyn8nOjXMUJHRf7m+H/sncezXEjS7T+Ky/eHjfgzba9J9kUJYobhMwI3nv8+vehWsMmexTD
e/dvU1FZlUCT3TBVmSfPkZvHyt26tX7I5b1X+5uRmH4VPSfdaawOqpXuPdlfIMEzq7mvyu77CFk2
rIE2AH5DPzVevh/c+GgmLy7zCQvDHoIbWU2XPimepElZcT0aNQGnxF6qXrdOw/5rkBCgiOx66xPJ
zlPvUEr92iB4ITv+GrLEle1808e/pFJ/YOvJWi+n5PHOAF895v7DAI2Z0WwI58qaPAvDmoqUclea
LN40KvUIHqvakS3mmuzxsuu9PekZObSJ6LOGM6q5xTUDbf4sz7VZDoW+7n5ty1WaQF6rTq+oem51
1aE0x+dSDj/nwNANSCBygDF6+MkhLwm9ANz7BHn2qh2v1Pg513caNGWQWSC7AI24Zn/PWx3+L4Qa
gxIhC2thpIc8hw/9A/XcP+/xqFtyTMtQFKAo75fNbQDBO8vmaqmspJm15y87WUtrPcWbghWo1cWH
efJpK/OPvfKbT7wJNjWJXuqDzSe66/5ZWVGvsRg/Tfs7A2KGRT5jeQRe+fuH0IQ/faxjGoQfiF3/
Y4cVpAmgUekrPAAw5n7Wzf9JDueyPSd+RNBSm+Ic1s33aOm+51bVS9VBhLiAweOD/c0folQkeTXq
BrkmKZq92d00RheWQ/1SW9WqB5Xc1CmyARtyDx98zj/3oSS4QLYQlZJ1wvw3/wYpmyJv4JMHYZZZ
n8O4/uD8f9hav/+Am18/sguzH/sX/aivkxOP4Lm0tA/dql0Oi3qerj+qA//w826+uK52ShgkX8Jt
sq8X0g+dqw2G53qmrbVf0k7dfHSZ/QEZ8f4fvAkF9SY0jXpPxBiCqx36DL/YH61QqN5mz/rzsHAl
7qsP413qPy/udz/bTfhAUvM0VvuXZqc9A6Nbk2zaOg/6Cvrfjz/rD/evCewCxBpAJRM00/snRp6n
Tjn0BIuDk/U8brVVNfeW8LnPyFyTuzjoG/mLO08+kLj/44V5/VSx/X8TiB8dddI9eelRsynLYFm2
+fzfIwh/ehK+/b9u1TTj1g9UpX9J2VTf9z9GfrNg2W6IybA1Un/oKzjV58bPDz70jz/cm39rmn/z
bwFsrVqjf5mQJNUpIaRHbvRFXWUr7/HDkO+fP8uClNWhOpoX2PvPUhollyX5BYG9EwtPchlUvt1n
W4huPwzA/im8bVKAKquTjqeBptn7zxqtxoJq6EXepc3Os/fBftxAY/tYHNyNXwEcmec7/QCicl5s
Tb7Zj+7CP10t8ArrJpW6OmXdN9dokkW+E5kvk4xD3v6QvMcPfrYPzu/c8AOg4pBTR/ASHob5sDT5
KgkhtTNyu3MKqXbSfXa5+v8/KvP/glh7891PlALvSv6fIMn96+f/eay/1X9V76CY03EXKCY4oP8A
vgNvCB5TVSjB/RuKqVjqf3QKvqbFjcqTyuQ6+F3PbSn/AQU8va65H6bX6W8cpmL/h1oLg9ibolpT
mvt/QmESd+RCv652dJPkKVkWkzQLBQrsLG9i6LESlik6OMZfoZbo3/oiJrqDgspaaU31qdMLdZGM
kPYZqaw9yTbkQWJWLVPtMhvH7PfE7J+OvTr/6VjF+RZ4GfCCwnfsudUPxd5r82JPUQiMYcJ+M9WZ
HqNQZR3MtO43sTnAkeXpY3mIc6c8iJ5oAj2R9lm0QadG++LlcXIADunNpckshlRedp1vrVWz0L+o
Vv0zgtzyDr4cqor8ZYYSFSzj3fBi5Ghu1YrzpfWQKXDCunbBK4LZlLu8dD5HrqIRICAfRc3AUqe0
h2qyUdkruq3sRU80Rk/d72XmZto3mzspc2XowoJwM4R6eghHPzvEU4NOmzWP5Vyf30wIUzRUwWZw
LHPY1cw3VMhFl4G476UlrKBsrLyhpUhjtE/U1LUrL3ftkz/1xh7mP5hls0WurLNKqz5TYSPd1xSH
r4EEEbFoPcKnrsWa1MhTgueOpz0NxB2ikA27PFkKcaFY9+Ha/nsumOZeLTGnJyblwYXnrLW6ZpNQ
jycvp0xMyYJqqbbEkcq+NB4hKO6OXl49FVOpquzLRnuOQOfsen8O66YML24etWxUA1KuxEXj+XSr
zJwg9LZk26qzOare+Q/Ol4NRzt1oZZZtO+glC7BeeQ4uxY4GqNFpDESc9rkKTutmrNXzp98XgK2d
hrDd6MpEIAuF6KML1f+60gmolbrpPyJfBtllV/WLUO3qdRHV2l5R1GYH5Wy7sZUiOBl9aC5Te8zO
am9rc0OK/C9RPNH/95SNwF5AvEHt43nYVeFn0Ytfe3AkBpexa8/SVFaJMUEnAn4QwVsoGtmBVT4Y
cls+iLEubY21lzjeplWGBokPH9WIqvMfrR7m0xF27o3Xy2B/qxbFEikJf/pISaG5mrzACgwHsy4F
R6NW3YOnRfqCEryJ1F2f4sUusmZwQFIj67hENwKF62WwqGEprM5gq0wk6eIkBqn2zk4SnIwE+/If
VtMfUXt+kZWwehimBtpXiXrQ30MlZUgPmTVO8lzZi7D+MFSR/tLGZK+jirYfK1+99C4mWZGCgsqs
XmrdiPRQGqNNEVbKdzNPCMJR2rnMfMmcW0Wun4yp0dXRQz5A+iHVRCMjy9VOSY/uSGjF4+c2hg7O
0Bp+aK6CrrDiO2HpZk7Zl5KppFe4CsQYtT6bFmW9u2K6TuIxIw/joRynGJQPglLxYZ7VF5w7uHdG
o780qUdMNyvKEb2+aLjvY5LCOvXeseUFD5mbqTN1KJMfQefB3Nv0X4yqPFkpFSIa75/v/LB37gjt
kwVC7lC3SnL0Sx3AmGWMz54rH8xKNX+iXfMIZoSIne10SxmJD3j0yuQYUBZwcW3T8RDqSfblzZvx
/vJSeQu+V26wE2zbZAcAg2FS2wY0WpWnZcub1aSlJHAPmb79V2QG8TZAVQGcGVz1Oyk3s0tzY4qJ
/3asjkjxUTvKuf6LQyDPjOZS3YNJ00b5qSm8c2EM/V2CxNNT1s3dpErmbja4y1hcBWrma+QgkuiQ
Qk1gDe5UlzrN2JNjL5Xu78FXn0QccvGZri3hKM54OfrVUbhQXHos0i59HOwymlVt1j0EalkeXLRu
FoZZ59+8qIUJRfM+U6obbHXbTVYetbnf2n0deNG3KsmqVR1k9saMo+ozlAwU8aEdN9aPvTem95JZ
G+fEb47eYDXPAzTpm9E0dQr06uY5bQtAqmXl3yVG5W1K8mvER+FzZzPlv7QuuoyJLPeHNrWHR1LB
99Y0XsF0vZQT8lJFYKRfRqCnYrxxQlgl6lBdu9Suvij1XQezxbM7pNKmbUq2m9Ow1+rbOsyDJ8+x
630Nonnhdl7wogGq+eDSs6ZL6+06ByggiC1V1wQcnevw/aU3hppNxaMZ/AyVSCNizXsulKPxRZcp
h+gGlVVF7mpnmFZ44WfDC+lVQCBe/WZ84FZcKZCzLJAXz9FOiQFqSnZyH6Uj35iZkzwpEfo5wBIO
cY2YvnRDs7gvtRKnaTohzH6wo6QgjlghGuU3DzDIZsu+abqDjND4ISrtcAmtpfdcm+GdNd21hmvc
FwDSvghXhKB+u7YjDPOvrpkVWz+hJ78PkXn8YrpDtlRyAuilD2O0P5N0CYludCe6LbcKxaFTpeTU
k4l6ezOvgXFE9N7P3vpJfQBrDwJz4tjrbGZXyk4tG31up458kMh+vGmcXNmGmllub8avvpGbw008
HYqM4aHuE3dz9RXjAbWIpHanEwvbyNI7tYv7jTj0On5zmDATRz5LkdoBIotWsHmgO5nFiMmwIH82
B2jbg9ruvnt5fYTtwUcDhUx8EExyPklA1M9wyjMZhxIcf0oZbR/eqb6sPr1a6JzCORQUT2qbIDQz
WdOcsFTeQ1fP/+o4gkJvznL9PI9PENb7TxDWNPf+04WnkcYWSkJBMwvRhzraRHznvUGgIrF071io
JuhF0RVNNA2GXkzaVIEE/zohDr6afu+6m3+/S633sE64rkAgwHHmaASLACRYNzdp76OBguSz9DMI
5cd6LO0H6KXCYxXBaSzuVtbsP5pUo47bN4MjZci/x23Gq9fxdiSnnRXq8DL5w6jjvPEX45pn/Yjd
bzAund3pelMQMAl33MvKQR6rYkm+Swf0PyCIJuYvXTHFm02/XIHCHYYUK1vYipvOi9GXqSVlXVuA
AJ6lrZPui2ldm2SavPbJbC6EKad2/FArJC6myWxqNJc8VQDbBJoJLyMVWZDIGPu4qKu7Tu3yeR1E
yY9JQyV0oQpKWPEiP/a3h2n8dClNb21za2kaFFOK2QLKfbVz7YMXuQD/vXmYTr/TtG1VIZ9TnQmV
+P5hmjdDBp24Zv+UvFgxJODyhboUe8JMWceNKn0SRhRtOiOXPuWBmT0Gw7c2oXYcZYijiaCnP381
c7TY+Nc69zLrTKtXx0O+kLeFMRbqQdNjb1PllMcZU0+bxkRPjF1ns9yV1lc/0euC7qykqJGgGOvP
LV0lJQ0d451edKxQxSAM3T2bPq+6E42YHnk9zq8TdmpR+kd+4vcpro5OBNz63+8Dc4piv/9+gXex
U1Qdym7Bkd/EaFEbCSS5h4XFSMkTU/GjQHFBYwXtSJmTVv7dNXNvqdVBtRPTda3LB1TMqBsKWvKG
AQks2FD0U1TFs1BDHMtld6nNxFgQUuUIGzPMQEOjn9SpEROi6Z0YDWkV+ofGQVgug845PqFtxbtP
TSinCVC9rQ3SfpOZ6eawubiQio3u4Krft3qrPo1q5txbVrAvuxx2nWiw76e5QrbfzFWTpevdp4yv
aJmpsFVUXR7uRS/sht89FDR/966z1x50m+E+Qg9n/e8/hYjEvfspDNWE+XAS4jC53rWbS702Azkc
otT9EQ3wqCh2sqccLNk3Y/G7l42sN2eFQcrTKMMRwgmm+6m5cRQHX4+7MW8OE+bl1KIrzm/nU8oe
Aa5IktBZrd0YGY19gLjfaey04RTpGol8K4dZx4PXZKalEnreYor4E2xwVhytRyUYTjEPOVKJlxMo
bIyBBCUG8kvLvLQJq7RSUx6AqJYH0XszWEmxu088iCDeeQyTb5Dnfx8rbISznD0cYZdxMSQOEw2M
AtyJkF+v3GqSaoOVHOahjrhP3mbHy1hmeOSGE8gshG13Fllc6PiEZSJHwux08MV7OkPOAucyRrWt
81EyUvza764GKqBtk1rGCbhLDfRNXNUHFxUj2VT+jOp0rPSlBUKs9AfpGNvFfS71LaAr3x1nQ2pL
lG8xUaYodHooyM21xDfadRgFw66zyq1wuYwNTnY5+HIqS+EMganqixqcw8zNy3AeZqP01VDTc5aX
qMAR7hpqYIylRy5ATYuXzs0BlCDB+kh5G5JiqA4fi1wOt2oAH6Jt+hok9JG6VMjTPWoJinSorXov
0xn9yJKnM+quF51tzS/XOko8s7orkh9k4dZwDgzPQYtW0ShZ3Q4OO6qBJo+4NLtTDBUkpIbTE2p6
+iCYygJN2F0B4ACUVbwSM70OR4VVBTL4fQTrF5rXpjDUadWDQ2I8Lnr/UUdK6xHlBCg+HLBXYuzV
o+5ZL6NodC6msIBBXdFKdd1gUU2mGAtiK1kVDutzq9AhKfRe7ZR98oNwFGOSE4bgkQg4iIk/nStV
QcJVElKFhb/Uh8xXZkVtpydLTbJTbqTGHhqTZeP1RDqm8ZvJ6Sjheh03piPL6chp8mZcmGrQX04r
XG8OF5/5etrKyT5Ye8HlePvSMSjLZofE/pzLkUTu+5e654yh4eS19B1Sq+Wb10FJ2ZiSoYwnXgw1
yhBINkIYeLJf3nhNrxnxIhkSDd1R1KIv/mJMHDkGVJaR7Hj1FL3LKV4/43J6MROE1i+LR1vUJ9VD
MjWtBYpLL+4vC4RplcBu+Tri2Ul0n4cHysznPc+jB0rbjUckpD3EYzN9DQ+j8YjyS7g3Cyoo6jKK
y/nkjEpfdXEmqIrzVH5ZVQBFpyi35ETUeRp2thGmh2jMQo2VbIPGrvbku3/PioD5dVaExMWsPDnf
HKtEckqZY5dsx7z/BUtlcg8+Lb00ktf+HKHx2UrtaNmzxo7bbaiWv1C1Se+h+xmplYREuJjBu0/x
DdC9dloehm0VoWA5GHfFIDd7q6LKDm0776WyJiZTH92g0V14aJSt3b4h6q4iTj5XECB0vFq64zFD
WAsBMFaqVCF30Bxuy6ZTJ4HJdOUj4oW+YebcFZRlQbtJLzfgSVTMMd5eJxAM1pFNHRGyAAg9E87i
BCACWqJjHCuc07RFWkuGO+sUuPq4b6m2ToyIpVqYZ/eyZP4AJds/D22WrizFGNbsrodnt8nuyF93
5wgI3Qcv+inR/vbRTrQKAiRZN6DIBVdg3sSmkFWxS7kY++99WbNNR01BgpAP4Z4jC7GHPpTbx3Fq
rFr/pbW+sxcW4daKAg74xIUpmjb/ZKZjcRaGGnC9kAV0V8L0ldQ4Alx6EFaDyvVjG7i/orho9ioq
sicCo/pJxIOGAb1NhGH21wCS6MVQfq/8No7mwlcPeeYunMaF2NAAwroTK6/EYSUc5bG8EIut7L3p
DBTc1hY1e9SpHJHTeRTxd9HkUXLvgQA8CcvlV1jGmmUuLwH7sDSv/pkygFJk1bnTwx5ZuKmXmL39
qRhQWZuiKGJcHyJ959Su/am289txrZPb9RAGJWyKHRkXaEOepLZ624Mv6yM4PoQl//i5gb+RAjah
tqH+5vbntgtE32G2yb5XQ2cvUtctt3XSnIKs7I996v9uvFczQ2t4a5bV6Tp0dVMypT+Kc0we13FH
O8dybB2dLEg2ueP4u1rqkiNkkeYS1fT+kcWWA/IySL5ZSb+PmrziTRzbM6uN1J/QqYazVEY7nCDf
kVB9SsjKHkg2Ta+vyRSNCXKYIn5oxKxx3SSuOjM6oJl+oUB5MTXD6Br7jN+lgv/470GVxOYCdsVk
Pk5Lt2tj+kF10GB2BG0sFoAUNMsKnJNgjJTl1U/00rGsLscWYt2YteYWXZNNovbaFy30yd2jmrI1
Ykn7Upv2wVWd/NzEQwdw3kXKNUXf0LqD3A/qFwuWzYNogsKJDibSrgeUe/dZFSsbMQ6vFuki1ZPX
5kSuBzK2+BTnFSyFU0DIFYEjMSG6ohFRolc/MSScTSlfukbLzqZsyAVpaBbyPI2TTZLUKltNb9hf
xi7zY5sPe8snY2W649YIO/0OBbFFkybFUUbZkOIFXmF7uSajAc1ftGyRiF0NoUz9nGTq6G1whGjI
5bwozVCtUf8CFhtMP4hoSiVNGwJkcrrs6t7caik1PXE+eF8TDbYIQpfDPhuS9ItShpfxzHWz7eCH
KEwSsEJ2FGAqcFvnTk9S80HR6ye0b/yvwMFIaTpoQaYwNS4SgAfzHDVScjZhvSi6wjted7Oi9zou
dsJiyIia4OQWvTLs274zH1MtC57qbCViWTpQ3MkQQSjdt/1XI57cPFTHp1CZcPOCVRFSFPLvT2+S
5f+4n3lmA5yzKLFBnsy8yWP3WpfmTjpq3xOfGxX4mA3xJ41kj+GqGACKBRHhgZVKxPwyk8axfIgm
1VHcoNwr8p2YRJANLHnCXw0T6KMvjcMubB1CqlMzGHC56Sx+CrkG4GoGlYwMGNQbhZrpFxdfowbC
lCsbVVXGIAKAsaFwipXs2Iiu9VWyVfrC+VSYkrw0tbxYCTMf9XIT1bbPIpfZEF2lPcSsNaV6mFBG
U04gI7M4WRF1358843KgGEnMdgMru3XvOcGPUE7SfWISlG508MBx2hJeudq8e7HRR/s9/8aWDLLc
yD8Rnbn6i6Rbo9mkSDsVymCJooIoiT5XbSstFdXnzUXV/RG9tRYweiR/lUdvKyuN+fO9K3wRzV6f
XI2ibRcBzLVru/Qtkiytf7KnpkAX+SDLPL0gEEY0kiHTKOC3FHZnQ03AK3wrwUz9e8xpDf9UolQ4
h00cUO7rcZfzSSq8TTaYgQKa5DvISF9G9A8+o1gQ7nUoBqkSwETdSl9bEQwWwqzAnC411MzWF+fY
RYMuBqEvTE8qni3oZO9MD20YP6rmtmb81biILoFGNx6RVA+Ouak8izemGDJyaNfbJLizgJIfvEg/
iwX/ZV+hJHBpoAfZr+A+juS1sNWCkFSgJbAxSq6cbXsU1pH+dXno1M0Q7grqpPxept5atcnND9Ve
mxovyau9MMcsyrZV7iyuQ1IYTTuyVz8xI9dWtXddpVqTaQ9modfYa9W1tCWywMGziab0LBiH8Rh1
ngsS+w7uyOBZdg13j3hmOhem6iDKTOFbshVmVqf7Fl7Xc1iGX93K/BYpKFp6ptujBp0lTzVipyV0
ui9iPJjGVdip/zSOFJi6C2BlB99euPvedCAKnExI5d19CZVVeekKm68Zn8mxGetNPspbqZI1alb8
bNWqEaUTk3ltnFfTlY1kRil9sBaz1wlhlgUEGmOwdfNCOyLzWCy9Hs5i2PbsY8+ODqHarvjKHnSc
o7Pk7ltCmU8UsHAnB8VXPZJ06vjiegVpSv61UPVjwMvy0dZ953L4OLndHJ400kKMs/bSl2h4HYLC
luYC5iAaLQOoHiaWthMm6wQFVhaF3wEghCVL9VxXZXdlN150ZzVPLeUo96IhmsVGg/ziYhKIWl7H
KMImqWE9aVkKT7fwSI3nvmcFKNLafi4B2hzOIr0tGsVJpQUyccFKmBBku5OD8HbR4f33hzzMtzcP
eZCrFGhP1FqaYQLvvImLWgm1L23a5i+5q7eA8StzDwMCpRZTowVTnYnoym1At7UQmUcgj0zGNA9l
tvnW6XJkaeTrEOrzGanPYk3VWHwJZOeTaXOpLsVOzs0QLMwk5MjEPs9ss9+zYZtkD4h6/4Y5CIRD
UzVPpdUEW2GV9kD0wB/87NT9PSGsKyRCmI7cPcEecs5U+IfTKHiKIKOy2gT+WSXm1gooddS8cniG
Hoh6TuLDp8jpLm7SaLXHpJfUuVjisMhAimOSD78kLi7psCm7cV0BXX1EHkO4OH5FeOa6mrqejNcP
sAKR61D79lBroX3n9PVJ5CaToHtQpKj7opdGsdRBZR8cKXIOUKijBSCFyXOlTaKfpAAaEU5Ovdo7
u7wZZ0peF3dQt/aPnSpP79/hWatgcq0GONqFKdyAE3WHXKGyLnPhKCJ0mNxzf9v2zBuSpzbv5Z24
jsWEZub9RkvYIF8veiQd2GKb2VPTZb99xeTVVxx6PUAysst5YYoO5tXol3N2utGZILay6CuDCqKq
aKmGSYKXMdFBDjlGeHY7xb53o2c0FLqIh6ML633twBco7OuxwrlPI/mDdZCh3e5rVACDVFE7oIq0
KWZ9s42NehS2XT/LX2pfTXZ5F0VUrFRDAnTKcRaV3ZHsi3XHO4rmdl4M1rnxtar0fC+2p7DeNqbX
noURlSUKwi6UQsKU0AM+ym5/mTQzr3uMIvmvIrO8Q1vaxmZQDIrDDKk7ioabqOcBCmGrVuRIFJeD
uUGw8QvFDxDzBJQqm1BUJeidaF/sVA93ms4lR9WSRF4ONUNzCjuMaGLMYncEydS1eXVOZQTsOUPz
WfRS19EfbH9cir8wUQleyJHpQzbE5t3NKI4kYT0Xf6vwKGF8JAmMvowwC8u0d90UHxKmosU6LGkB
grL6SImL3nMPasTOczsdTmY+DCfFl7ul1/DAFeZlWnQr0MxOblMg63ioLHuev8mGFNqYvlfOvlVR
FElw6OxFQ7vop144jcFnrB6pnGSpbUUKjF96QFY99u8NX63utKmppgSWGGcreC+sMZAhhQqdvW1G
1v0otV/FswKR53HVIk+xVsrO2zd1aKLE4z7UcV8dBWSthi99i64T6EaSPtlcStyHKLKqoznhnK6z
Au4mjng9XngEXk9ZLDf95REnHnniyUaBmn+s3Z/i4XYdFiYEwP6RMJcw8ljNTheUmBh3m5/C/Xpg
oR/byi7NExh7vvkwOmgk83ZsB8G6hEZ3BHsFFsaOe2KEPno4shF+bnwd2Xl40r8VSX1PdaT7y6y/
t+mAAo2k5MsMtODPqlZeUtNJv3qR6RF98LVdrk7b64HfexEYVbZNlehBltrO36f2I5yewZ0I1Ylo
nNl7ISzXSNFfY3iTJmjmtEd+7gfb8/Ufr53YCy8j4d+daapWrDvJbyMKBmP72JS9dfQ7yzp2JXHI
xpBKNhPvJoRLAfv5Ku2s4CEIkTjOZXSNGjmuz+L9X+mGt5DQMVoJk0dQ+RAOd7FkrwvQZofrc87i
+1ixwqNg93WF0Fbn2kedxVIAVsI/E3/imGfF1ZvvTWBSBqmQKTB0p9pZcq4ti5IEhJVAyDx5ZI0S
LOqyjI5J01gn09XzeVRY6layM96ttkMAvG+zcia6VQnsaVYWMgXasb8VY6KBmLpba4jOjZ+VsmrW
hgXKVpcRbSdxed+T6L63pdBkdzRaa2GKiQyxeaIcpjwXY/rkDNYuZFPhkd4sQrCRlG1rrQa3QlyO
OyVJ00OMnhlM/CWXDwSm88pwrS+FZfzoRwNJ+4gqNwcE3mz0ho1UlP33SAJMoTaVC7WbPkXDs/Ix
g3nLUVXzIa7s4jELm2ApN1G0EpPwcVp3ruSgOMukGPKUVKISO8+3wpRk+LINzwgIPePCVqB8RHz2
KQ61+DgWebpI+SqRbzaT7FBUcoIqADlGtfMsax7JKsRrsWJmiDWoGflIPyY/KTzylJwlz1dzbSNO
vUP427lrpwZ2yGCHDMezFFQ8ZMVYoQbU5kT5sBR+XZT1Gxc57hmbEj7GDXiE2P3wrKokWnrrCwIE
7t7rc6pFieBQI3vq0qhaldPz6Ro8kLUsnosJfXp6iYCCAtKTcldoLqOI16gnPTVu4d5LhLLPtZH2
e2UoXy5zWqnblGzD/N4YanhW5eqbncGDELEgGfp1DNHY0Hn5t9og2+mYanYIpdw6VYhTzLmCkh9/
8Mg9WVl1uf6ssQk7e0RUtSlEIazQ8N5Y05xAM4u5TJGWV+v1OKnPfyRG4u7jrAnvG8By13uxiEkl
IPZiXBbvYiKt2v2k/sBNnJyGWpE+IzA2L8ux/eRKVXuW0RSL40z6rKdGfyi0WJl1k1eYd9Y6LPx8
KWbj0K8WfpWDOc5BIYhTq1kc3ysIK182AtNuoO1amLJQsrmMhTD2rWsP2bQqsrVDP6pnpbOrS5MO
QbxsTXKI1zGScac+z4wlRd13zhRms6amnDR2/KBWKXcX4bhpMB6MbN2q5OpcL+QFZ0rRUtZjx4Zj
Q+ruQn+bqy3rtlxr0/uri68YyX2gRiQ4EqWf3JAXcNZtTpHEJshkdUkUvpqBK43/qkCfKZn7l5XY
lPGbdf1kxA6ofqUZD32uKHtLmqGJxQpSWlzQPjGyYObYPsmeVe5az34zrvdaeMzG7HviJdqZ19Ic
DWfnkwiqZLYLiWiXn4WFoPOz0iK+LiyVkChl60W2E2br1Q4MIiOKV1OAJtDMeh0GlroQZ0MradhZ
KoT+hu1Wq1bJQuKYDq8ZtzQOsk7OpkTcb9a5tf+du/ShVSLvSdd4veVqoq1ktOwgPSXxxt56XZVS
8NOKIXLg0dw8okMurRt/GDagltozAuvNTLiESLwBYJNf4g560rH1QbapSfsBQkL/w4qTelKLELvO
JaWJgsM3oF4NUKcH12/8ElAYYLZFcw8xf3WOIL3Y5VUErSkZlbMYyy0U5qMibtYopQPnH2F9uTmi
l5TNkCFT82iY7QxuTbt3kokf89ohPZ88aDLl8JZWV/tRkqq96IkGuECxgibi23WcehECH7KlVvuG
TZUzF93LqDiGQBYOogttJZG6MP+A4EjRrNu9q8XrieofgM8Aof/xNVWlXPldonVf1TZNVglMETNN
0qzjIFYaohvI9bkMLFhs/bghPTZNK1NDlqBaU9YdzrrCYCZRNesQtRa7ocxbwaKt3N30WjVWL2P9
a+9/9+vUclUb3rgWuU4D7O/M14mciT2wMD09jPYiuSnMSO/DN6aYvTpfj62zFgqA985X06smvmz0
Gudyr1gHO8uyO3uINpUakLEkUq/NE0dDEmTCC8Sjk96ZFuxHqlx8LyEvh4U0rR+o01A3ecReEg3K
6DxkmjYL+xaCXndW9UP504waiZB/H+5yhYevmVc55Ldx+uwNPOQlv1fWwkx765OUWekDpOIFCWjt
pDla8hzEWbXxoSBbXsxwRPMFSYhjF7bDZy39K0zG9LmL03Sv6fZ0HXNqigqCRWbL1U7MDrzQHR9R
oSCQe3YT/AXiZHIC5Yn4Cy6m7nzK7DZ9aJy0OFOQeUo831gaRhhsGxB4C9aMxj6JcxfaA+AXdlQE
37kNvgZ2pj1qcqihzIKaYGWEvFOt72i4+N9vDnQb5QOUIDR2QhwiiwcvS4Vc7lRfaSEnoKmyNhGW
3UblZblIMyvwyXY05ACbHg6CpAukndwZ3nMAOQJaYOmTbZWAxnRWsGLcCxvIltqAiv8g9Z8dGc4b
sAnmCejJ8JRAoizc0syAvAGlyYvJLd/AXQPbjmmjeF/3db4b5e57ljThryQ/OYaOPFwKYMZqXPtr
klQ5m/eiOesuoblELopDHbfWTqmKbl1DZnefFYq3UAdF/TKdp63d4Nc4/j6PKrGuhICIkrRTYevN
SdUVmE5cbTzaXpTtPEUNjYWles1xlJ4uk8IPEazmNDTFuNFb+dvFTUwMLTJTysSTpXg+pxKD0G41
p0qB0KVJUw8ojoWioG3Va2LA1V7MCj/RJDxYDrVcLC5uBopRazWGqUXMig82qFlRZpIBT2lrTJxn
019DYKylKGv60LJriQEDflqnlVdsPbkCSa62KD/qtYs0qAILox2nCy3urXQlprJp8XnI7Myb154S
LG0Nshyivhl42GiYd44dbCyzTh6txreOo+7embqPNQ01Mai5qpYNakGM5FHuPX0v6cmvq0dnyL+K
NLSW/4+yM1tyG1e29hMxgvNwq1kqSTUP9g3D7rYJDuA8P/3/EXLv8nF07POfGwaBBECWiiSAzJVr
kW/E7LL0NF3pHVtSXFZqjGAZKMMf1LkoDKkWdgZNRcXakPUORlVH4tK2yTXxcLuSDCaYsKcZdykt
grg6hskM1L7ex006somi1mx81IsCw9veRijC6tECmvU5qGfMvM4xUqJqVHsuw2ucRSffIY6xbr02
gVonnA6E4VWnNgrt89jKd9VcVY0zLOqt3y9uXK4Z8rE6acbIbLQU1aGKSGPMXPOsekV+pB3qkv+E
uitVh+bZKYfc8qrax3Zc78EjAvFYxoAS5usSGzz7JBjc19USjbPtJ3s5WPOIm9mwgm3rOjA1w+8C
o4cHrelibWbPYtpZ3NqQz23NxG73Qb+bnAZVnCHLduNsk4dCdv9bNocHg+yDbzaauRu3hVDJGvrx
Sev77wYE19+ifACgRkLl1Y+C9N4MZ/ZuiyF3x5995cGoFRbpeW7abKMu0DvyDpjRx1T009XLtO7o
MRls1UWy8KUoA7i+2jHbZ+UQkIKnlR9A49aA8wjyZU2yw99lP0FIPiTVXK27McnWfDKSowHe7Vmb
+MnIkSbyMsZ6RbIPrlMjyh+V1XDjfuOiM7VXRaEF9rkpsq+3oWqe4Qps2dUPOv3Z1CdY98wZRbOl
yHZWv09i53Br244COjJjLkA5Wn+p0bzS0/aBPaABS+rts4mU2pMk1rfc1q2GYD6cMCK93aqvtfkJ
/7q+spYmVjbzNYA14mSxmBpjCM1u94xkyCYJZwFPC/fRFRD8WXb+654H6KHbLstv97w8DjvBSn2r
uiLIBq+d5x1USV1F3bdtDsPtvv7bPatOYwMz0B/3HKWQkbVOIe7bfNwNGtJoXR0cyxRA/lbrSvek
aeB7Vup0ykgLWnfQ6pex5xxAbWHxtaLgoYH46lbWWiiuEscHeTdHdF/GGPQWDp7Yf08tUf4aTM+b
VpyV+VbLPlVHoxCqBC1FQpqvupUiFVGx66+rcQMPTvYMWjJ7ruS7z/P0qBp0aKZvdb+ogcPRvtRT
84nOqqHqIjPY3Qcx5DtV14CzxDe9JttjOhY9uiq3bozbiDaFubeCx9bss2c9ctr7yXD3ny1kNUHE
pXXFQY1FBCvAQYdzaV2VJRFWbkB1rSO06UCHN0dVl4863NJ28mWu5u7oW1W2MXQ/2dvt6Jz0NJeX
aITpLBpJZMDVkBb1K5J48CpBNPdDzLss95qfUzb/NejSfPOLwdskdZhfSeXyj0Bcvb1httHjGIpp
cXTJryxx7xDMbH7i4djzRTC/JQ7ynEk7yyd15RGR3VOSAGEg4Xpf+m69T83Zu2sT8cMazGorHE0/
9K7vXFifRDu7jIytlofOZkor1uah7yOyuK0WkposHoxvfqRfC1m2iAnoDyg/8iMnY7WDDqP4W+si
qBF798Md9XRtD1P43ESRtkH7S7/3LVQj1bWj3CxPf1w37iL/MXRm9FCFGN46hK5WphH+cb2hitGT
LZpyF0ylsXPZd+1qkO+bMAszcjwMqI+m3vimdcz+vdl8CZrc2wkYSA56WhRvge2eKrmMWgfGmrTf
7oLysHGfxylKearnAmwT1fSMOlp58qAU26oOMt+T2+V/tU2R7Yx2aI4LRu0FYN2DsgNkRF7CqIar
wPt39TR8eLeOQfQ4G7b3wmvXHkcdRcHKrKGQrne3jpbfb81uZuuqd/PzgHLp7UbkvBBy8cOl09Aj
UFwZ62K59XjQTkXc5W+zL6aD6eMxlG3XfcFPtFINNKv2yXwx5B1x2Oop8EkrU5dqnKZdNSwQHqJo
6M5ur2cbZdCcZhfw1Xzv2Fbu/bKe9iIdtffC5j+/XLOsimozCz9DCmFOHuGRRBV++blYx+PvYS33
5Gp+dxcuGceqR51IXjh02JEnjvbjXNYHd/CntxnpYdUzlRYSR4OUQBW04D5PE3M1MyW9OjJ/raYh
hzmtkociStt7WMhwsy8Hp4VaMBSuPDiF86vOiLxnbfTN4zKb1lriPJXLwc9YwlVWgotomT5jsAlP
pf+XIBvwNqGWElVL4rbWWnVSrfpMPE8sFC+q5I4dPI3+4tuC22/P2tU4eag+e1kpXjNb0x5TGMmM
sI/eR7ggwRJImPnMOHqva2PcdzqBFGV1JUKumj31R2XtB/tnVvr6VZWWEc3Bj17zZcR+hndhGcJB
xwJKvtoh+gGOIt3afu+fIUSbYFZfTvtqNA+D192bS0lVdU7P6pSIFKRw6hRXGAp6tQuydelnpNI/
K7NqroqTwD/bzuPfkfF1QBDiEHYQRmZxkD2hSSwJjYiWDKiGHR5fpSdlINMI4lby71WLudbFxZL6
vSqpBiLX4GkYO7n5rDNza4Q6t2qP3TLu7Qr5c4T05aMqDI4T3Tki+KFK6oAipNyabcNzCGA0XQMd
/qsrWwO3H3idGLXodV+4yXsWae5WagHerqVYDaHDY5KWZ1UcLfMQk+LzZBfhAjom3ID2znsk8Itb
pd4vi+z03Xd8f1/r4S9rko2khOYhIsKLtde9b3Yh6nvVVYu2s6WPb3VWlQ8gxF/VdWRuVyd1UxCX
pu9k/Pz7TSmrrI3bTWlaSnZIim51qFIpVdhXneZDDKslW5mtq4K9oQoaL42U308dIi0k72Jp81mn
OpsJ0LBdvJgdKedN1UYwYKIWL4PkOXLk/ApKa5u2ZfekSvpQsHCLHRTQsfmGdSQRO72VQL6dLXge
H5QtJAqZTYV/r0ogAJ+BmBa3UmhZ793oGVdlyyP53RAO3E/zPL/qIRDlJrOhlVCXQE9zxRuDYMBi
NZC2XeXB1J5vF+mKcRUbmX+nrDmzP35vu767WWHh503LvBOQCh3GzwDiPv3SunV6JBeveJldL4E2
Qzc2qhhlenvx6/DDA7rH4wwRZDSF+pMy6i2XKqwmOOWNVryMaV/sIA5slqy+4mUILXluJr5zt77t
xkv97EU1JVyBhFMAnaRqKrqh31pkeO6UNWhwSIKlzeqhuWaWjcxaKmG0N12KS50665ZiInxoQpM4
3H1aHZG1t3ZVYzwkkvxsVeVUBbwWagC9ilYS9wcJfEdCL/M+T8P82QgGea1icdU1QyvWdTazr8NH
dlRWJ27au3DCWxvKqnhWdbipvzpEZ8+qKg6G8KD2S4R6GWAyGrw9RcNHmtFHo3R3oZghu1yKqodZ
7kTa69CNLpcXLAknJyOvd7mAmNLhoeunW3PVYgDFsu5KJz2ooi/a/pIU/dPswagV9u1ZVSMP2654
YvuTKkZNZZ9CJqKVKqrDUKPs3GbZRV0pgJD7QJQQarjlPtQh0zYR0xxPTvYw2CN8tXrXb/nmVLu8
LbyN6tgTSHgaftz+2oaY3GYC1rRTA5Crbt4j+bo3QbTd/lonn/O1qc/mr9v3I5utkvNObkIEx/Ts
7kgWX6tol4p7paDawGD4p88qdZaOpOWbEFuo0q1q6OG/LsdxH5Y9kZ4mjaFMm6d+PUYEhkvIRzM7
6tCGBTb0GSMMG/9Jj/OQzEP23qpeNiRJjCMyQKqtFXTDrvO8bhuIkphsbOoX3e7bi5MKuUnHTPwV
HlWWkbIPaQSW4H+xG07WXpjBJXtExL8k8kmbKi5sAtv2vFIo08+iysj+LCp0arE0blFLgsyXnOxP
q+rbdCT81kBrjv5YBveNZfyshDV9wGModlpdu3unZLXG4u4CSWfw1LJYVa3CxHudBgMkmByCHThF
+pgGatRx+wgpVPWYWdmbyNLpo0wif+eV5I11zLAfgh8Lr+FKeHoBSIz4R7UERjKtlmfB7sZQoRNl
+GwXL8GSdBTVZhQwhFtE92CO8IeLFxBT0czkOI4w2qxUnTq4YwtuI4AX/ViOtb41Qczse1f3+fUS
slhmGxm3vPfJKeytV2VN0bVbl1ATZ0D/dgg9UdKGIlwZZqFfRBpsjbqdHqzlMMl4egBO+H0y6/Sk
Sqre78xfXVWdOuiuNoIKjz2oU9KepGeypCdwDy9AjJuFdKbZDUvR1gzv6CbIoylrYSfkntQ2uXMY
VVUJiDSAjfJRlcJSsA6ZSKFOmuj30Qj0xVHtPqowhJZeOjMHrrSEKAaorY5B2Oq/hSjcCBEv8sdx
IP0nbBGkl7aGfBZpvetnR3ca9ZUqqsNnx1tsg07DcqU4nH9dSXVIZB4eCmjpsmtudp32bHjh26y3
8SZC5F6uXbLBh6p3zux19adu1ADxG9Y3VVIHT+nH67AtW3Iwnvrej556XKVL86JKjacwbrXlBY43
JAT9GrEVjnMml0Q8uWLnaFl+Jjb8pi8/As9D+5RMpruxhetvVZ06JHV9l1mWBiU3zciSkOdxMG6d
auiMznXh8/kPG5D4cSSMM2Bz46zOnDjo9m1afcnIpDlnRvWrXhUnyKgdu0ygsLXbleLamsHIrwIU
O69DlQUI32OQCwlXYYfwNuq6dxXFQNx6RBVO9ZgC7WcRsI1cFAIgSm+fLMjHH71gpwoyR/jN48sN
lB9nymfdMFbkP9vlr04N2fpLp9y7uM64dlMzPjvIn1/VYQhGcqLnJIIRe+KmF4OqU2fTYrV7Yzta
ONc+67WheelzCJU1JyUrJHBXkeP6dwN0/Bf0QnkvlUGVF6sWRn/5TtQ/IpEuNnkwmM+fZ5E2iU25
1GkRVjsNfrd+thsLfLBB+10sSFQ8suNq4BGAwjs2n6oyeFT1NeQEONAaBMEXxKlgwyTH0n3rOxY5
BN3YfC/1n91zZgRyt730oTUJyczk/r2zpfBZFnFWL3XqTNUpq2o39LX40wrX0K++RR3W62AQ5t4D
4gUaTdTjaQJykEFeTya7bzf7wEnnFzsLkUyvxr+XE8QRBnUiql81Xm0RVE6iXnsO+ck7aMdOGszP
WcgugXAE9DxNABdt6U8D7hD+d+5yuJlnE/jQP419/pqrKyWJ7pDk1Qffs+aNWYztfvAr44V/l4YU
ZJRvVDFrnPbs4KRZqWIzpmzKBnkzaug0vliauRuGJHlUDQINsEvFG3anjGrwOqlwpS5thcvgKGci
QI5P98WcyZF3yNwrhTleVaKjyn/UwfP08E5kiEu0tvWuJ8l816SyXBtBZr9rbo5/FnTsoQ0r670u
my+TY2UPER7Pl3/ppBmTvskL073k3Yb8KmiC8IVHUc+JZm9idTIAgGIOOqAL4+ykZub7SYYSjzjU
JqpoNTZbpWUeVcWWJIr1LEX1uMQ0gawF2lpBOHW9g026cyQsBlP/bhiX3LanD9VKlMTA6jIYPwJ/
wme+tLLQIF1aqc7/1srSKrTHDFfg/0j7d5s062UEWPF/XVYV/7gsrZpsKHaVNhibyTQBXvznkFj7
Ai/K5bOGyLK8kr+QL3lwIDOc8qyMqqrpiu6slz20SZL3ltniNW4z9yCnyiGJXXc+enCSWVPH3xMP
OBSkMv458Tzzfuxt8IyLYekZ1kn6CsvHr54GsWvVUzXI/tOzMqV161kYvvheZUQ3i/YQh0n1bcGW
OKH4CTIPn0vZu69OEzTboh/QD6209A7qcXMHlLp4xr8CUMTroVBZWCSWXinaFZ2Y4/cWF/wmh9Dh
KuywPBkOXrvQA+aVNCQ/RDKrvsfkyeGxj3+mIeF8rWw+5jioNokDZ1TRef3Rr4svrOEl8ScbDxS5
jeuonfyvrCEP8dTFPw2HSSKpzS9wXS9ZH04MUCU0D76fuofCMggNkfq1dsxh/GK7xSUI2FgbWvil
YwLoDCcgA8koXnovDtfllGYHIyig0ycsdWB2WESzRfkyTIN+3wKnc6wWN4Iz+ocINN8Db3Lx4tZB
g4iCDwplaTtHEONV0siQyMGK2x52wtF7VJdRVb4YNzDfdY+q1Ar0GNJYj07qynFco69ZEOhTRTey
iksflV9V27GQ9VXGDggnMhaATcXyBWfVtc/y4qsVgx1DLSE/1b5fvRlzvmsaBMimELoxnmIeiDLX
P0r9u2quGX68H33W6KroGzuvaIcvhdVVBxg9QJQsg059tmntRL7ntTSPhSmqrRq015wTWkIaWalt
gNKOfSzrIn1KCxtRXDvXdiYOY2BVHIo+ZOqrmJuXUtkW2b2YerLZcuDM5Lt0B78fNLBiS/n/MMBt
uOWq/zqIEZFtmLTFEU8GztB2WCdmH7wmRt5cYAV2Vqo+B+u3KaPBujWr8/G3Zq2f/d7MZYF0hLxm
0bq1WDGsCB/+HadoEDSe0Z27drbfQdCz+2/iNx1a/nvXrcRqXj6mrAn6fZDkEB4sRUQ0HLRuTeus
iqH12kdu+yaApV1HGUHVtgzWu8jXkgueligfuXLq/moatNDMHAcEK/q7BEbXr9D0JehnaPpT6Xpw
cqatdhcGZEXVeON2VlxqoDQNlBSBqXx1eqLKqv+ckgU+xPXfaPQUq9Frh1c4YOJtGQYwEpRTd9SQ
KDkkYdPey0mDpD4V4RuhoR8y6cXPSD84CLzweTDMVz/zxw9vef+0srAekqQy9pbtdqdWzOLS9Lmz
ja0ketGXjwUBzPG75jY7rcLZZUdBf0gtPTxMGmnybWNaCz2ufygrHA2qiHaEe4BoIrkVNTO0DmbQ
pLfiEPGmoqSTbfQisV8zfSQKbuU5cy3F1kGW1baQjVFDecSnD5WboJW+WN06ag8QkfKbLkVReKzt
MtHerCUSPwe4N7tbXysc5QG0JBqwS2PptOmh8/XxZg2CEv0oQ5tu1mzJjY56Q79Z5ywJ90TSgW4t
fWv0yvZxZVk3K6njzh7uLASZlz9fxLq111sXMpalyBxn7Oeu8W9983GY96YTBjcr/P4jNJyVvcqm
5tj4ZXsAO/XKv7O5VL38/fBZl1jwv81gAJcGn9Wf7YWAuoxQXrZXdU3Z6OtcONmmGMPgXtqmfwlm
BPj6MrxXVeogCHHuqkjMfxqiIvnuxY5xVM1UL1cLce7KYZf8zzGSDN8TEERC4MulPg+tqb+YeTac
Pi/azLF25wsCQ8sYn/Vhkgebqg4hTP3P4MoaO2DCnai5+6wPiza+q7TiIW313/+WIWWyBZ2fbP8Y
3DPTI7jKkjTify7aRZo8uaH2Nks+f0goceNxbvprHGHGrb/3HHpGea5hdrgdtNjuziIQEOuWECn8
Uz0kTmLtskw47cosHUJpBVPwBKLit763RqpTW6LDJdoGHc9lDP0/DVUXN+rY9JilzmhtFpODFxFe
WBr+MaKqsyfNR48+gNAl8VmxpTNZQUZwrCKeeVV0ndRj5ySKC8ki0VtNmqKqNyCdPVa1zgJ3mGb0
w1t75TZ+dxFlx5vCLl/VpzIYj7Mgq/82OFzUxEriYYWTQ24iA3e/OpRtErCyCYhJty3AOz2Ef6de
Kj/bEOsHfQcb6A5HbEvu3qJfFVjznblg28gkhtHCDb1+i1drYbBIvEvitaDgl4M6U3UIk926fdbf
xgtC41df1fhWqRrVkXOC+WPMWDM1+2kytTMAh8y3JYQ9HOLZ9geCSXH+q0zoaBN5er0elrpPg2Cq
vjVRdagY7Se9LE5/1KtBVVcC5uEONUFStZcLqV6fY96ua9QBYE993AsoYlcZ2LGdvmTc/yuXUub6
wdGN9Bvxkqny8xWP0mBF6L0H2rA3Gy9ZOWTcPGtmHR29Umb7QUTZWxymjxaJUn/NDTzwPs6G31oE
ov1fWoRa1W6muYUodQy8dGPqHpSpiX0MuhYvVRvlZ51I63ypzbQ7QK188QNTnsPloJqoM2THvU0v
K33tdF37MJVMyiAmC1JinPZB1TlT7R0K6J9W1VL3aShzNDZNkjA/65uaHF220/pGdb0ZkIBckf5S
bRVnluLaGrVJX2dZ2K1VHU/0MoUu9FyVIu5SjQzDAzP//8HNdevTNPCcfo755xC3Rv/lGr/xeqmb
8vMKmb0dzFDs9aOpvECHmo0rO/DKiyrzm+p3VYL04mJFf7i8mJaQvzeJ2ppUdv61KHctFtXy8xBO
iPqkdQzuemieKpCmK9jdvKMfpM2THOr00fQ/lE3VVEGYwLkQ5OvA9Yds7TqxvYrzbEHPOPWTWMJy
xZNqqg5AplnB6z5iYcv4qs4WqLulnmgOZuEPB0PqgGCkJJshHrJLg8vjILrp/bPKMXxjWFVhwZHk
cLS8jB5xkqW16uKRWrIremsiKp2Zp8JBfOsllIncOpUO8t+PniF0Hr8YMmXH5siWQHRV78aM3MEp
b6bTVKXunvVj9AAbZr3pNdt4S9lJrwYS+P62EFH3AmeIEJIbABtZAaAlGyGrLO5etJAgXW/V2XXw
9OyoZ6iEasvySy+qYmuN0/hSNrDGxC7QSsNPj7eRIB/EpxK2f/cdb14m82s4y01hteUdwq4Ecr0p
KwkE/VNWZ+rQxE1xsBvralcRhInLwXK7aFiRB6GdZeybe91vvvxWp+eexlc4hc9hHiuxANpu/VTn
SVnVqWoiUr8/tdLcqvFuwygr6BCGmUs/Psf+s7Kq+n8dJZ0vpuaTF7fclGpB2l68r9zcI3zgNBdf
BMVK8yJrN/oSzexkLjazfAy81nnWitZ/QZb1ofSm9F4nGPrSdKhdzl6b3fWDDF7msGsI57YefytW
uyG8aLHSJ42IYjBNwZFMt2ytRkr62rgEQnxTRoc8sKfQ7BAXYD5OHSQcp4iXPFXHMJbyjvgRgAVV
VqeSB+UEFrW9c8YxeJWh95XXcICxnZLZGc8y1wdUupYSepMZUJSHW8n1DnIu9EdVClKcIm5mP+WW
966bxbyVzHr36kAmL+TvoUX4W3c6d6UqayCT8BH76Ic16QSbr1GjFc8n6XArJ5HY5zA6nj/H6YYy
2OYWgMpgqPINkEJ720J289CCo3mwCw9FARtV2aYvQYssBwu3x0XKhFUipc/6zor2FuqgFzNk+4HW
oo0UoBunB7dL+oeu27iJNp71GGFUievqO1IileF+r7u22+iphJtzybWZekJgylA5fGesRv/SD45F
9Lf9EUiyzmTYI7wwNW1xIgc1HJ4TB5RsEpnFCbrScst2IzwuZA0tKQ0PrlOXL1AcFYS0coh5crt8
Qd2y29eN226UVcLHeakH+aaM5RJF7ciX87sYl/ZSGmKBLqI3wEsUBXLfQKp3UgePqLJcDZPD8bP2
uza7cp0bWnRHamdSrMK5EL9OcfxEd0AFqFUNbqeqVpWNud3yWXAONcGhUQiiD5OEAE7o9V0fxcmj
4dT9SlRN9b3p3Zdg1K2XtBttiKPscJeVffgOrTgb/LL+Xs2yA2g1tVdYPKzLSAhyTcpZfj/GQm/2
JJFO2xyE1oM7DOHRaCBhthszfDCXA/ue6jpY9ka1UPXqDCAr6+tmuHbEsLRl2v2B1zk5KaM6QKcL
NDvaEUoCWCbs+a2eq11kW9NXqyyHbUfM+zh6XbKPe3DawiR3C6J6Ea2hGHNxKiTQwyxUHNBOFAj+
2S2YJWsCErFUKrMGk8dFo5tX5XBm5I33YUXhwGal9u7Igyvfh+67u1RDhuseu8XHV7nQ8vRGFx0M
XWrnwCVWu2rAPW+HCFYQv8uK/gpetVoHEIJoJKndBy24bN+z4+/6BJ6kquCfBXt1aGbYu7Mq1z4g
SF2rBhC3pJuuSu2z6hnmYGmijg+4pudP0tCJrN7AMEHrZMxGqXWfuI55jwNx2EVSk2ur4DXlKcJS
J6JaLx6H3a0S+KuFfGPx0E+jz5NHE3Vw6sy8BsXLZ40aUwLNO46F97cqFVrluyu8qNnWbn0gLUt3
qSojq+QnmEKPR/qfGwoBI6yIAMcrxbQEOwmgyka8TWWb3vclhJEE1PES1/O096rG26pmfoj/3rUD
ZsfF+n/uBUtt9dp1zUqzzP4BIZb+gUyA/gFOm2NAqOf8Wd/FOYHaefbZp9FMGdJMJ5GMxFDVSdXz
t06HqR0Wv5THr5fjGwgH333XHf1DZoX9Mwn28Ip5P7SoEWA1/PLNazR30wfA4KxItMcm9/sDACrr
3imbX709WAUA+f60ou4Hw0UX/38evEqKi3Bqfx2HWbr5tCpDi8YruhH6wvoHbrfxL6YiyCG/ZB/p
8e9FZQ1mEe5vsVYTBUtI75CEQF0xfNTkb9wZpK1omwQm3R3YXvEMopMte1hN+yqZ+xfhd+fGaFHt
nGX/0hHxXvuA9Y7KGCONs5sFdDXKqnvZeIf86hJloGstO/E0gbBSRlVFhgNoWHu6VyUnJO0qbM5z
UuTQtcNi2PXLs74UVbJOLqGc/ix+WlXjGFGPm/W/9yUm7DLryZMiFYC4WN/Aqd+yVyni8VpE+q/y
HNr5Svf88ViT8/7s+1BHmprpLwvZmd8Fii0/GF+npaSqdNN8y6siu6j2Dc/9HgodpqOlhQ846LEX
9koZAzIlahMBV8tci9GMry4cN4Mc+ViV2eOkuywU7fhC9EnfcIPD4+ygsQG3Kd/ZxxERN4CUaDdP
coIzESlroNUfEVTwD+nJ5fv06MH3k00TMdVMensbn/rOR+1pZxcZkf4SrUrX1daCIOSBoOtR8+r4
MQiZDJARGL76uLftVp8gUbKtTcFG9arONAcQUVWaxs50eT4SbZAIHZMCnBGSx+OkIfucD/jKmKsH
HU3uoQntjV+Y+G7TBTV+8MbHKVgWRgHsbRHXX+XAck+WWc/rVzMO7/wkyU58REjgrNO/Fiaxp1K3
oiMcml+CPvomkijYh7ERwKyv4c1iw8ssGvM4zq9OPGV7d0Et+M14TOqSvzVwN358BcqOIKwsxQM5
WsFOdA8mOcML69xLZxlfkQQhYNgyJdeBh3+TfMgaaZe1PoHeGaIOLWheP7b/udjMbZMg5dHpD0Gg
Zytdm9FfRsx+geK0WwDOnnYqIdPaEN9A0Klj7taz5G4EorgSRXvpcMSjTxD/nTq5AQbQardRYVS7
stWY/G3ApDA6rc0yBq0UfzHcbv7WVh3a9fGxmZ17q6z1uwCu8pWwkn4bxHWOMvr0M+y+1bmM1+xr
fySjwW/RfMkRYEmC/L2XIELMsttZpBSbYNBWQ10WK1N7j/J07ZDkvmInfakLYX8jF8wt053FL4Nc
IdEYr/mhs/jYOPYbyP/qBLyYjUgd6yubfLKdDgfimkk3AyWFAF9szoC7WVoGcQFzej99gXlqW+bM
x5Psm2NVptfYBUU9R0TsnCUleyy6PcjQb9qQ5y9d+BOOPVyGdfOq4Q9lXTFfS7hD1mSeQTY3Zilr
N2+jG+YVqCV/yVwlB8h8J9COw48sieqrMVnDps9eur43Xi3v1AOGXGuheDHIAdkUEF/BU+ouPk4b
lr38as/jqYA64WlO5XWAe3prkA6znVP+GUR4+z0aJvUpjo5BhbyKWdrHsKgtslyGRygFIAmAEXAf
u8hz9333AGxjY9fTAOLYPhmFr610aBTBz3XP3lwQqpyKeQOFR30SyXCsO3C4OnT0sBWvE63TD8NA
klhh54BcAWeFRbCaiLa+RgW57Enb+SfZOx3zgXv1PSDNnr0VXeXu245U4jzWIYMZ1yL33cM8k7Ng
T7mA/iA3TuzD/fVAZiFY4BrCSJZnVTuB1dBPCfQ6JxYksbmtpopId+qONWStnN5qVQPD1BEZUqfF
YsoLt99Dy3MsvcgY72ZlVp282jGsD9UyymukAcyVHOdhT3JHfhpqu8YlB1/JCFP1SQSxuXM6/V43
y+oEcHzmLYv9+j5jO7xpIJvbd+b0gwnPJS1mDh4blMPWGkuMFdNodHJNSMfzaB2WpOAMuv/3MR+7
LwmIFdA3iLHm5ne4+Z5FCC8C0bxjZMF/4CX9X2XDv0gE80Npu/FJL7tVSAwevpV1qffBfZ2hxdL6
O8Cs4iWP52qbdQCP6+6H9FK8FZBjQPhVlttZi/37vg6PcvaXgD/yXVN8Z1jda+5APZiU5Zc2z+Cs
QOV2nUgE7sewv+iu6AniE6Y2muK5ifuvUW23u8xB9D11CaOUQ7cL+zpfc7/pnZTjPoj5QWQpg5Up
nf5SFfxYRiZe5EBU36zY14RinyZyN+M2PriiOUtZ1DstLV4H+KZEEsrT7BNay6KgJJaJiGQRnuuy
fp5SXkjd6B/K0PiITS/dh019p+ddvu7mvt+SfuicNBMeCWGk9jET+rCp2+qnMIpiZUNwp9c/TUR1
VqOdjOuqyTZBGD22uWUcEnmqo87Z1NWq8JpnPRNvlY0qeGCN7IJ9yRrZRWTNGmC1jkCd1oE8ksGe
bVI//WjrAKKR1J/WXnMukajy3cldiSCHS16W/q4gyHPtwB7WUdNecxKQ72ZZ7sKRxRh5NjoK7vBa
4U9PVqJ3PqwiIgML7xI8KcEB51GLD/5UaNMPRBJNlNS+sPN6Sh1r+H90nddyq8q2hp+IKnK4BaFs
2XKa4YaakZyaJj79+cBrH+9adc5Nl7pBWJage/QYfzghgwDoPqFQzAI9BbMFLq/GcSIg3YynS8WD
4KwE8qJsL9komYfdydzbka37vTKN0BC196JoJkCo6JfPrrfLmqHwxxzLsELB14uS6KUohX0G31SC
yx1e3BweBfkjlDIVbIrF38yw3q1x/iV0ScErNa9Aqi8NZEPkV9F6tFG/NiLxpUNyGM3W4tVNe+s2
sdIj+VmIYxN35VM5A59DE+SeQM42+7IIS0zNdjr8qx2yUNhqaSNY2NIOeq0rw1ZfZWZqNz+K0o2v
WUJJrRsNTEi90jpFRHvocuTaORsNOJhptVzqLB+P1ZTN2F7YxgGnwvlhSMuYYBhKKpCYdj+Mow5G
utPCJkMBqJRxGsbioe1h75iJTeV07q1nryGkrlqjOqaoNaCRUHiBzNWaSRtgu5Uk1qtteNi94hH3
1q0OZnYaVFXmvkmq9IFwrP5dZKmCtzoYH2MeLKYqRf2ytOy/tHaovyotBVAvl9OpsUxrB4G18yUz
5dfJgtCTQl/5CiVY+m0H2AGsKQKXPdrUrF3oxsPI+jrZPYCyPFG/1qnVo5gAADO2SsDK9TJ+JWE+
+E3eDl81j71gCQTqq2d1o28trvga18wMU1S0X2GKTb42mOIpVoxzOhMcqdbgkaRwot3WzZJFv1UK
ZKEp/brIfJWpwdolnmO5b82J9dU0z6nNrjmKzeEmJeomHf/rZXLFijIbbwQ35q7xShiVhWM9EK+T
U/KelEUorzLnKxvNYLD5lE2U5UGfT2TvFC1HNt4Y/SXtwVYmAthu3HGHTKYW2GDA96qqdPtYInIy
FNSTOzRvWxWFZnWZ90MWS8TIGztoSYSyMzaKx9YaHX9OciPMSfL6BiYDep17d1Rvxv3S3Ia8nY99
l0UY3o83NHOuilK9FWmUPJEuRUqLjQiRhqI+anEveNqXJ9ucWatrMQfkHIDPJWs8HbFHUIesD6Ak
yL3hWkHc4yNgqkb+aI99ffIWzT1r6WLsxmb5Xvf1Xop6ObTdSDDReO+Ae3e9GDP4LTz20QJid25d
PLZrGzCIO0IJAW2N1HSUp7EfFaRTcamcmenhXGUZzKAkgpmC9+ITqiI3fZ2x44KklV32YtXi3SmN
sFizEygMpA+Cqo+soPdKx1fLmiojq4LEQOeZ5JmvGla573qj8cea1Eftxe4ur2M285SRwy5t7B0+
bMMZIUL7IUtQa2jyBZBCRwpNM5lHK6Jn9Dyza2W0YGuN66xIKxwsXEpgaBARZorlV+5NwbL8qM35
LVG66CJ5VH0nbn6ZztIHFsXD46Aa1zTNSBTPjhZiM1of6jgpAjN762ytfYrnSffJsn1n0qacPCbz
GcnJYR5wDOpi5RHZgP422ZPiV9TmH1CZQK0Uh8zeU71zKqHt1WSEcimeyGmDZOhB+tTCM4+V1UQH
R9PQUIDS7zdQ11Utv8Fi3HNLTDfZUUzMgRye48itgrJ0HwqVADBWCn9wVWT7uig07BnDeqmcpVe/
JYntXCup/BETP9REePJgNm0VdnP+uzMA7AhcF3Z5/1T3IrsWwzj5SjY7+ESOj5Ll3oFMDpfILs+l
akbhjAniLhkgRPdRdK7GptwljvLHnMzxgma/cZgalN/6yQq6hPukb1C8Q0kLpqdBsnSe6pM7DyNU
m7q9IiR3UwW7KQNciIHIk65kGWhYgrGktC9i8qYzXoDC18TQHeDShumEbqfbJsuxtIoO3GTzKrv6
rqByGZB4QpCj675pSaEHhtBMnrCCh89DGLqfIMMhgevG7c1e86Q9okbhuAKWYMhja8TGo/HS5AzT
SKVetXzvOgOAHNHAjocCa46ZWXmZpmRn9963IqpMXzoDuRK5H6dCXKbORodVTrcJZGHFBLsv3Pjd
QbM4nDy9CTJUK5cpttkHD3xBqP3ubewfw8Qp3utymnYtCbawEADBixQIYa3Et6XUm2s1pUvYRSxR
pY2ulRN5xV7JBieQZSaDJEoPZOyKc75UJ1vV7QvhPWazljyayNAZmqYcGh4kP5qfCtAaY5kl946t
bGxRRzZcqiMJvBDZdmxWVfQdHZ1NXWPE06FsbG2XgabxE4yArewR41qLqKZD5RNY5M5y8nvqJRfb
ckUoPYm4mVmq+wHW3XFxVA9ib4tdCvawvj7k5R6hqHDp7XqfUk3GM5hvLprVsHNc9GKFWuyxgmAm
iZI4lJn8pq0CgW3fjS9aSVoJEVAYk3riq54XBdKwyV1F2bQrdPHCT+WuEn0/SJIW2CI0u3g2dk4B
ICYmswfI3hHhWIhsN+n4MxqIj72n5HigswYKYECw6FIEAyHFvrWQHW3RdUClqJbPbXEFuQpp36Ok
LyaA78Vkzr5KAG32WrHOPz9RUxgvSVbclahdgkHVooekM77ZJvX3ZWjOWZ8nJ1TdMS9TwG/V1DMa
5+KwwYRhehkMdYdrLqbmraYy70WQ4CJASXl3loiOogBW+CDuWz+yLfWgKmxXhtYSH421gExAnHHY
IRVwj7x82UPFnAKIBiXxq8ImfSoz6vxee9KysT9PYzKct1efTWyb/bnMwEnBiWGldkjKA2A/zFXh
HvhxG+I2tTnb5Mz2cqlv85Qv56RlYchK9msevKJgu5orqRX0xXRoKSPir34hceH6RSFvieaJc95W
78ItyZ1U5iiOS4q5EQv1d90t5jNCIfN5NPoqHPCj8WtbKxH/tSqfL8E84dk6kFk4TPNSnVlFKvY+
UxRaff1up5T8JfaQXJ8sS2eht2yimJjW2NDMbnTeGqJWBE7S/GaRod9HiirOS4+pTjFaB8F0eBbo
8iGpQFjqtwLUYS5/dRIf+u0f215tX1O6WBqRSrS4PonL5BAhVcdmlu3F9spduxMbDX7vnWiqiQ9N
Y0/ReLbjN0hJDRNdqPW1waaC2qvnZMjSxJUWdGqbnyRIjBbQL+bfiLd6WVhN/GOU3yytWQUfCNy7
LooCJqn1A7SIxnW3XGG6SDKO53OE/pQaoZFdtMexa/XAy1PQkfZxlLALFYI1cK+Tcd4+AZodVH+d
5Y3CXXNmYVgVcdaXSMc3hd9FBvaLICdRBKE6/1pXHjuq0SRV07naGSSDfk6gkgeNY+7AorpL8ZOU
i8s3G03cubrlsr2mX+mDj41gguANv1WjT/VZrM3W3RoTzQ5u8//vcNTgHvt5Nv5w3X7GKtkF/qw1
Y9AO9jf2JD280EK3Q1sx0RGp8uPQlh71H06IG3le0CH0W2v2hScAZSZOC76OZgDet59/J1F2ogY4
aYq84sGVngqlTH37sW+Qie/T4V5FzTVnHjhXpVEERVP+mEssGBQUwXxkFZHO0x+70sNZZFHc0MkF
Cn12QlEizpbnqC0r5u6l3GtjfHcomkXlS+oMb0J1jcOwZgdUyyrPU+z5kxD6ZdaWHUx9b3ReesEz
7A3ul4alUZIlIHOIB1c6jCeltnMeG3e+JXPaMiUrHRETikUjPHElys7obKtHrGQIqSBSXfhaTsi9
EAUt1Jl9ZQJ55Rq6n3ux+YL7QIVf6tmrl9/80A47NcU6mSMKU66OLUFKJU0fpXcbk8U4kDduYHwB
0lq8nSW6+lEtZ3M3sIUKkgId7L6I60cro95c15gu9tUBLv2CAibosqFOI9+YEi1QOwrHS/4VqL+4
RBUysBHyGbtOWdprjjaGoaG41zDF7p1JuKdCQsrwFDbHi7XIX1OeHJxFHgaQMC+Ok9QHbv/qGJGH
f6+rCFGETPnRr3KXpqsNQEOT4qao7Hk6bwibIk1+xFjdkkAKamcyvw1If9pR6vwpE9JorAl6pdiP
RUToUsVZ6wt1PrZmZ/8ks++y/Wd+clTZH8mPPFNBhMDSt3CjSJDs6rjLT7pCXtUpzeXYR95yWCg9
7IBjGrtFkV1I6LirmzE7qO2a4kC6s6tIsMqkt28g+5G1TIZnHBTuRlan3yI8lP2hpRihv+SNWq+s
FOQsDXt57kb1m+y0r9Uo20s0qNaOWj81nLqEtJx5SP2M1S7OofEmWV7CVM1nJqhQzmVxacsGjcs1
aTeD6R0N0R69QShvKkXvxDPIpMK220V9ESKrGgPbjH8m0l0eTJT8Xg3VUvx5QGvX7Utgi1ad7gsx
ud8EaWvhuQDpu2i+kO+Md4WJRNJAcflozCSmKzZTnTcagZM72iPRv3ESTdodOuhiL6kpB3+gMv5H
qEfT8rLfYuaGIati3L26aBBFKc2jh+XP3cCaPJBKUv0qmj8oB6RUUdPGX4TtvQArxnUvdWD/tktF
MJ0vj6QXfs+6PC1zIl/GTrr3Hu2KtAK4PA8sCUUqmIq2onjBh/0oh+fU4Qr/s/9xeDtzG9z6W7NV
zz/f/Tn2f15iO2wv0TbHR3qpnLCKcKB7pKwoHy/rUSOAXvvbq22tGVKVk7b+f738PP55+ja2Nf8a
266zjc2aRDtKbSaffV1RYFBYNSyo60vVIXwhi/qfUWMwCQbW44UCNjfU1+Nb/+OtH20yU0JULGUf
50l73ppmXWJHEzNJf+ub3fyfvpJ4RJADfuezHj9bmsrj4JZGAEwoft7GmtJmZs/M8bCNbY0K0VxN
x+j6MVTa+VPMNPb5Jjl63snUAfJ8vqnqFkFZh83+f41lChq52qCePsfYbWKrZRuPtVloYeo28cFq
YgSplda6qY2p3iLcXln2JvlDuNp7CeL4RVeV6bxESRnaVWLf63lh6xTPPn5X9bcUBMYhM5r8SD0E
xvHIgoxEnKZ7w24QBXmUqHqw66G7otl8cFlfL8KeCI+WvDhBCTvkbPcvlXC6A/otb5UonNV0Qw0V
tlxMK7H9MMopI7pXH/JJntE7KS/eSNzZsrE5gpNaUMRDzHJWSnTf6uVH4hhxwBftvZDHf6ikUL+h
k1btktGuQnXR0EtNeraXfYMsdz7hd9pWB1PUFHhUNJc0HVQcYfcuHwb1rXVGYKAyX+kTZJGK0gL4
bsbkwZvfRtd37JJBK/ax9b6MZrMrIcWh+4DiQDPVP0nhz5dtSMR6f/OQ1d96WwPJN9530LZ32/nb
mOz1N88axHXrDWm9UFiaHqScPZBoMtnVZT4+V0lUwVxNx1DBCeJ5G0trAl2gUbet5/Vti81P+Qel
mX9OWCbLQeRiKA/bGVtT6n/T0Uru22W8ZklPKi6//ucJQ9+sob0oTttYy3N7xYfm5mHwWs84OkC4
fdKWEqdrlBD3jhuvqQmm7W0MdeF7WVE43YaselguSVH/2ub1bSgdlzlQG00/bN1s7upndGX/uUKV
7xUdqNIGZt2Qr5ndoQ+XOcesY379ANJuRz9O6XCYMbXoy+fQv88jq4/ZgWro++16nycOWvoyUYRj
V4O3GiJN9QNSf+bJmFaJnDad/G1sa4ZarR/k2sSZAoxTn5f9vw58nqzli4Ooqvr0ObS9wq29Rnyb
v7M1blb+USl0+5UgqHVFh0isTqU4mdJ/Xn2O2YoEgCC883aGQmHp47QqboujogOXkXo0kpo2o1Wg
Rb7FJIHCiJhhv3W1BPFy9iNQpR2rw1IwWrFAa55wPTkdk/KYJQj9bt0x6ZvTlIJUQY2JfVdivxle
AboNE96PrkktHeQYsHw59vbbVInxmCB9vdtORvc9P0rRzLvYhOc+SNs5R4KgxM7JzKmKlqCDVtiv
zlCx/fKS961nlRr6V5QGtl7qRvarYVoIIcnyvg3VfUw0UTbLdesCpjKDfLK+tfkAcGJCEtdKcQtS
+lQJLc9zXzVCo6NaEdRt3RrhFiTWCHK2kw2miyfoCZftYAQa5PWLzm09BONs8Fw1zZO6XjSXhLrS
86rrdmKL9moQzb3Hg2UX/jY2svKECTr4e4+9vZc2A2wZlrhpW9i2tcnVnYhU57q1kgO8kMCw9eXo
FPilOUMBujNODxXSH6/xeG8aUe49pc33xbjqVY72CwkCi5qv1oc14K03JR/ITBXqF5xXWN3nqnyz
tGkmxmeW8xy7IA43nMuSwmV21u6gYKTRe9E7wrjFGwhlDEV687D12mYUr45xYnZMQ3tpD8485EgJ
615QD7l2nKooeesmslhFSxUKvox+1KrYCRLqAWuGzwkGUDJhWpj9vuXN1waQLl5EL3NvVGimlvHR
03f2Sju11UHct0YvjoapPBqV+NLrSoqyfjs/8qGR0KgnctUF+xbFgAOZUTPGuK+BV6gjE4gwVv0D
o8enKGrV1yxGRxK0ji9ML3opyWnlLbG6qrR8P7MGMmlttlfJGmPg/fAQV3HxMaRNUXpWjOE564pf
je0ax84w4IFbSMDNhLiXsi2/Ent3v1wzuQ1Tqf0RaC/kXmexUXrs5sUnIK8oXUsJSsLCH09HYCoG
/o13rPBjV7PezKw7pUB1f2kl2m/KU+FZ1rNu1xehqdW+1sjRVkpWhe6YNdS60y8EfRi/GGiN1S1w
qwgK15OJ/DtJADv9JZIfarzYB6/TVuh95aIPT36wwghvj2sGCVsVXCy+A9g/jtXr2GcrnbBIzlsX
D8gHyi7aFdK8/RT1MzWofmyhYRjTUyrMlUiWdXuwv9mxa9H3sJTqaAx5FWSFLY4k/ERornxxduXG
M6E/f36h7EhxYgeAKswU6vsUtKgu6zIlcWP7pn4fFfkcL8xABlPtPo70GgXbCsQYHglvuiO7R1FW
d4vd2tuwuNpddvp+O4ZsqHfpsdL1J/t3z+T8ZiaO94IDlW/buvU2WMb8smCSth2b0Hojz6wGW09F
UvG5Hcjar+/DTXN5rvQq3HootjfPnZfvk6ixcJJrlTu5/cN2rPcs9e5gMPjRa8z2LsflZOKbhRKF
fszbYrmVayPVEYdOqZOqodf03bAfXMVGmEi3b5OuOex359Inm4MgwDaIY4x9yyzWmHkuL6WO3YQ6
ahyNZrmEZooB6kd/O7Q11CzNDgTi1vm4VNl2yKx3mJiUuKgdxwHxaibjGpcASyRX10McbOtOUmew
1FfAM9UKEEQJ/hbrX91eLa66nFD1fv3XuCaa4Zxa+a0shq9mndWnkozXbRjafxqELp2wye02+NeB
UfVA+fJxPs+VhqMZqCFrrQ9kHEWQ9SqpJBk06RlqAFhCPxq5O+2TAeakVqjxI08TVAB7WOZrCrJq
G9vOc+cmfty6bms+Qa8jy7C+/3N8aTv0iACgIr8YC8K5SNslc5RAMaWpMlkBOoZPORYNteN1LDWZ
QRHyiUFy2PK1tKq3JmqT29bzvDlaAZoVG14OjjJTDspoZ2ymq/5VtSv9wW6cL4BFJHgXzsD8Aaio
+bJ1EkGNqRT5ct26mgTFAb2uwNiGU5u5yk7R6Mlg66LWWT4uY/rxh7ch25qDVBQx1jecb5UjKdYR
KZOtm45YN9nmmohejya2hbcgJXg8ZegWumM9CXi3W2/7fDLWj4Vdiqfts5crxGuyMgVLGs5vV0zR
rGNZsnWbRF24PavVoYajnl0iY5RpH73tamk0PBUNKV4Ky5TWLK1SA6XtxNmmWEAieW6Zr03kq1Wb
ylBsa8WbMzFPZ3Hs/ABrfBG8SmCTPOHFtPwld/E+kwn91qA/HVCLT14qVNt8/FNrf2DPcgO4URyb
2o7O0lgS7OSU9EgdsjrWaHU+6mX2XiC09htL32dzTqZ3x21+V2Vt+7WZT2etSe1HNwN4Q/4n/X2i
EN+RwWdzoMVudiumKgOEE8cXSqSHbFpe7aUyfFQ3QW00hf0gl75GE73FgxXFrmgoysetUTALeCQb
aoCl+uEg5BgMOZRzd8S+h4TmANYKTDoUORUpzR6uiienCwD65SS69mfTFcrJ0kqewL7ltpuetEjo
7/aS/KoWF4PC/GGYMZRM7ORP25f5Y4ref6gVjrKHl6++N1amEbjKvebq9ltiHyiJFV+MZRn3hpJm
oasUl1jxfhGyq2esOP6Yaf2znxKT8k7rHDXQplTZ3DBrUA6bRFbsxhz6g5cY+feRIhFGCy4opJZi
pcODnbeTt9MTykstQIDnuj6Qkc8o+SX7WVbZSyERIaZKoH1pl9g7Wh6VzxqV+LBNUME0HXBK4wqT
74boan13oXlj5aE9GyhywD5vMVyqUJqvyYpZqFqSfJmwGlOJz4VjPE7Td10SKN1raUMHHrQFLSP1
5gm8n0rlqCnU1WatbPcQ5skTo292/gXCQ70VZMF26CPZuJtUvoEo5YklEiVNO/7Wli4WKDoLN0P6
o0Ph3ncLJyFjSqOYU3KdvOzXXCnpwzQikbsszd8F4ksjde973MddYOF5cKd4qyEVbyXn2KrIyqeN
u4sr1XgH9PkTm+vmr4nYJbWgP2nftzC9E5L1NTrb9Sh7X0V1DkvbeHxWay19agGnbL2taS18Y2DK
kyBbz9iaqNEBuEze6u8xPqORooH4y45gI8LMHgl6NFN9mSmthp5OrXvrWkgl3srMe9h6A8DCl9GA
eT3Zw3UbMiAnHJzUbnedm2sv3mBIAJ7ghtbeNoRj3mpRX+Tn7Q3rCnQyWJ2JX9JjrUWrqGfTv8wR
aFYzbe5bry61OCzcqNpv3YndzaMyyPPW83Stf0mVAoSAM8wfY/rsaafBq2x4NFxtawhM9jwa5dP2
hthV5jBvcTbbDhJZ44eiU31Yr6aszTSS/FOgFpy2M0h1j+eoRrzp85I4OZ3RWM0/PjP2cnWQevPL
nJHymC1Nf+kiB204kZyLMmGlq2X215Y28tHET89OYj8X4+/GW4xX8prBbFjTM+uE8dpg05LkKEts
x0jTqgHSk94RsKj5amsSGNfgjeF2bmXo8bnFBTPYjo4qlR61S61DZD5BMEuft0aIuTx7CZHE5xiq
KHXY5lEd5v97nj6npR+3Hjrdtp4+z/EEwCvykPk2D0WSGi9u3Rsv+aIw8YNrOW3dTPH6k7YAEdlO
0UbbeGERm50y/Ti/6iglTwiyHu317W0s9kDmI7TPYbG1Su88b02edcx43TidnDhzniUy6LcpU66a
xB0NEGQM/blcyPes7yAzmNzRg2NvE0n4f2XahXxJUwiu+Z/rif5vXSpRCJUfcJQ+K8+w5vS9onX9
R3cbk6bYCY01beupcVcflhZsnZAFEluA0w8RwI3H7ehk4OLU95ka4Gsfv2xj2FaftYoHY+sJqQxH
aYmaM/iDWzPY82MDOOThY8g28tPIHsA3nCp9clwec4k4lj3rpk9tl0qxMcbPW+OpyUGtjeW29aYI
gxs8OQ+1XqR5sHRrJli0jr8drVNW+cLSSZ91ebb/HDO8/I+nqix6Q9PdtRR22R+n31tTpz5vDfcR
sh0D1erPscgc3wRuD1dkfNTnIY6yq9Dsr58n5OxVkNrousPnmLsj9T99XLQbRtQp0A5C2sSer7he
PUksUm6sgeWNEvp5gERx3nq2aduqv730iuRZk6Y8/dfY9jarq38KGcU7rWlLQD6Vc98aV5ApdCAV
QEJnrFEV8LnUY8S4y+Gfvogsal6ivCHF5mXpYRsr04p8ZQa6PKnqJpjbCHPktIxO28mm4X6Pa8SI
DRP4T6PaMiyYZrHOS8WLWJpnSbLwAQVXvLRytGzNZDUAgfSJT8N4cXpz4AvgYAJ8akchFaSUZosX
dRbZY5e5p+3gNoRVjUYCv/NO2jw2t9mcLrZIsEtZRuOtM8fm7E2iBxU0x+WDiJuwakJFHZtd1zli
p2F4AvAInx5z5acPORSPbIjya2mqoWW3XzojqqG3D9eoGR6sIUaYPaEuBSXhZ9RneytBzSC32O3U
RABeo7XHKcUL2a1AsImTOsSwL5QEOLc66DtJDBJ0RB+V973L9NJfAAgHOLNCF41YzbdqH/gYcz+b
wM9VZTyDmHjThJMeYhYEktwqaHTwycOgX9QFITmMogwKDHCcXOVQTPo7ey8mGtALu8ZQb2VfnGbF
Ua5t30CCHUb3VA5DiQf6W9aNGVtAl70yIM9ySNyXpbS080xFm5yHJKFo1H5ZzdJHal2djB4hGjL2
0JG6ndcMuS8X1kg2xA/qcNeSzntatfNm+Av23JowH2Pjaq7mpMqINnCdviPD+kpVaJdKrdnXtnQv
Q4lnF8kAXn4284jQu220FxTJvoCwmE6RKod94ySRD1Ijug3Vby6TnNFWMXzkncfAwT5pP9eKdi2J
VUtrUu9GwZXHtlwwWlNfsFDRw1JZwjrXoe+t/jLaKM6ij0Sooguw6xxsLAtXLDtV6l/iCZsAEFN9
GOOy26pLc7eAf9xb3XxTsrQ9logsXlE3BFfCmhIWnSOvTV2TKdFHSGBLFMQt+ReABMdeoKMoRR5U
ojl45eSdKmNuMc8GEGUPZuIbKbQIMfRHq10RgXGvheaIrTi44J9oM/1gliuPJlXygG9rCIDD9QHS
a2TxuG/sTgGul0t50WgRQACuhVQEu/beYLU3bIg26s8212dYeCi/jQANTsqa9DC6+xZRa2tYTYjC
bdRTC8FXskVLFUWIdJTqm17+GGzlVhQwfVFCCYrsDmj57+Ia7ZkanMrKmAvE1tTzXLfaswm5w+S2
p+RrizEHf+O0gVEl6bWv2vgcT0QYpcbzi0NuAPuzQUtvXO/eBo87Qg8kJ5z0bcYGIDRy8qh2K8Qh
seef7mrcPrlYf5MOlAnp0A+wQwdBTgy2c4qHBOOHGB6Nhq6mVos1W/IFDkAVjFn6uyubM6lk89gA
ccxBrKBnJfZ8oX9Fgb3LRCqeCgTeG7K1nkiO6H4GumwXZd0Ljmhw1NzO4CE26lMimAczxQyWceiC
picvIKonNEnVa2wgss4qP1thpEJIyeFOxlFo9qD0Ek1nd6I4PfOu1YVxnruoYJf7tI5/K1QeEFdI
kQ4ilfFrsMbmXaJczmJ97KsIaxMXKpMeUwNRJ5irHqHxQ9wB4lnu7EYwI6UQ2ZiolxWlr5KDLDI1
wQresVbU9G6GY/w4eSTYhd7PVIXjZ9RSWDplCzop4iM3SEldJ1CXftKAyyIZC0ZcNXamKUleL0W8
t71VObYdfsduVKJGZgBtdPUCAINZATqMDsniIKkPJd7vNRhM8s8I4TAF8ht2HlA+YTtknR3frKQa
oBpdh2rdg07uFTxWNFVB6RERmDiOKCw07svczs9TYndXUo1lsPQzCmilfIS1/EymGfdBJONP3ozP
XqpH1mn1cVWiwTsreeSerRWjg9Xsj871rk3KFGt2ClNY0bbHBSklqSXfR0Coh7bvv2NvYPgVrreh
0uTzw4jH0NUheVyvvOK40F8Kx72Af5iJsKeIb3D8PrFjJ7MRA13K8HYzekymangTZdaSpJCxSdWt
sY6t29a+ldvyAFodnizuLQBuWAj28JzPDoqgN71GYCvP05fG6l0yPLW2y7Ps0MzSPAyi9b4W3isU
pl6V0a/FFjsY76yj3gqPUX6lxhBUVhmf9SmeAr1Vux27dO84ADo7WGBAwZxQklIiNm49dHsHs74+
Us0dkd+DN1njUzFOE2lH5wGdmDyUZvxalYqNgeR/mnasnY+uTdQPwwVmmFismxURM3qjBYbRLQF5
tp63j+LICxIPuTWNaS9gu+zrasxjGJnGZREZZVMij99FpYcVLrhndUGnCUWoO8ajf6zV2QmGzhXd
4e1mZGfGIrw2qzaOWU2YAptC3sdBzjeZrbM2Pa+J5V2khLitKA5N7KhJUDj8jODBTgrexiSUCqIO
K33PCx1hQ7N+sozJ3k9Vyt57bSL3YfF66GdSy8KuvxdOl58TtgbnInLSnVED/oe0nV4s27zrsQFh
w5u4o1CbG0Fbkd/LwlER90WPSKyRf+H+R8lMK48b/steK9KQjYEkmtbqUQX68n8bpadehLv4sfZw
xDAStLOiBqTGVHqSFAtQGwcN87UQoCw4ZEdnpcUoC1pEH+YeTOx4AIk1x+PMbjPivaRFrohBn7hR
60tnzk9qskywOSJ7NyE5E8xrF5GCORhMfiyzcAGZOUkBlaRHa3LRQBZ5Zn0BkXEcZ0goQJVuvdnf
FYnFEwKe6MH0LT59G14uWVn9Ftiz0BlngvxkcW9ToWmEgX356FGaO2dd+74ANXrDTgOkYf0jwX39
Ta2we/Hkb7eOuLm3DIGzpgnEorPDKbihHM/VHrYGrCG+Mrmp7KLtbDjhMQHl1ioAPSOQArOozPN2
mXrR/oex81iS24jS9RMhAt5sy5u27GbTbBAUJcJ7j6efD6cooaevdGM2GelgCkhkpfnNa1QH+TmL
S7rrsXN2tRUDD2FLAQBcMW8LpNEip2D1FcYInnTmvTV4295L4zulA1SVNCPchizx72MWV0/JHL6F
aL4hNnqYAr/cda4WbKMqWSSVwl2i8XYx8UgVpLXqX8xp2ms7ZMd6rPmLBBGYOIl/VHGGZckRhmB9
dsJvRV4aX9CDR4Jz/KQngXVKB+WTORj2zuhsMPTmYh0Qf1c74xR7Y8hu/c6LZw9XeOshZittm+po
lrZqjtKfAVrcvrqmPt1pafw6qsxOwypAMxGPhN3iw1T5CNgkDdcDCvQmmhHtsucQZHV3sNn0BuZW
2jcxiXT61Q2O9gJs10XaWpmYCJj01dqCq8/TvtkVqe09wQJwHtXpdQbB92QASLDzoDlUcfKlZGCA
XmUEtLJkQ1WSc6pnjPnKDICmohyTzg0ZPxkpEBhrlwedscUfvD/BjkDWwayb0whbZCtJHW9q8Ma1
tQkbpcEat+I3tZ2908vgz8lWpmMRp/MV6Y+nfgbsbWKI/YggO0Gj1ewOo33p9E66t2q7OpbQyI0A
doaSoCeXcXsLU8Md0AJ2QjYai2DjzGO2Zwb9aLDOQU++y7LHLgQwhnXVK95k7Rkd5uxSLri6EJTF
2XQeowU3WhuTegYcES5IUgkmPXpTFMPfx/9kSb5Uz5ZPr76UAc/Va2HRbbIiJRSgZ6ODnNbqKtj5
h0k1GBiGr3EDWsB/GZsgPQQwee3WgFs0jC8IjSNliF/dTXBDcEKCHcpMJgxu7CDAvShxSEHnp/Aj
xz8mtwkuYLOsec9glTuRqHzVVgWF7CTRZGYFCfIVP2+oC9C+AHG3pVEqx2mBFDKWBTzUA7cOGmQ2
/E2iaMsaArkBeKw9OyvfHCXfJTixPk9/mv0Ainl5cM1yRomt+ERbS9R5L1BFyRznbMpOUjNyWp4M
Goj4qktZu5xEYtixTxvbydKd3GWCmDSbsOiaLQZ9x6BRjyI94nhbiPLDGQznz255f6MZOaccuWnZ
B5Ygkecv0ZgpMtta+NtJMsuqY1gqOjYzyz3l4D4DLDBOckm5DS94DKNqQLukr/ZeWf4px6VjAL18
eY23NyyZgpnCtj5mdglfdM0bS707Ir+C9RLAjxv2V1oDjFt2qccpHfeqXv8QPLAEAzDqroZWx3oq
aiVZNdh4DlVOSj/vNnvZ+L5hvUI1+N5DWNx7TcgbtdENPbRJ8yLv3k7cx4E1n8NcG3TtFh7gZ5bj
lt2y4pI6TP9a0KEAJ/9+aWCHdSDUTbCT1yVvQ2JYa7K1K1FpBXjY++wtdxuv6PMLnoweCDSJLgFE
BNqGcqw0ZlEICCYzYARgzikzmnn/LipHOzhKgER2jfxyi85pDyLKjk5yvbFpWKNudnGbfJlH/SJP
7vaUYJRuCiuddvKs5akkbcH8v9XQaVlwAPJO5AiJSd6tOUhaAiPFAqTpQmCaKDwO3Sd58bemKY9m
bQ1SUrPyuanAsO/kUchN6n3N82mDQt+ygs5I16r+aBcfELQtb8/XzJ1+BnxlHDJGBLS6F63KWwi2
4SGf4Ti3+vRJX7oO+evOYts5zsEMEhhzvY0KixP52wapISvJi//nwu/uQaK4W8Fz10P9VvP29hCe
yUGbGPpOugD5j+/QEj/ZgLLGTykU3tvDvUEq3n0174AVH5+gwTZeEcGanBvMtnNt3sdu+F3pMnW/
PmE6wYvuuLC5185F7Z8ybCoPci+9Xz2m9qwe0E3s522ThXftoCtAPZZ+aPms5UiJ/Wee15UzmgFh
spOW0MfpgWEM05elIegj4k4m1Oq1+SwV7GqmgqlvBzTWTtKCx84aTlNuMTWp9rkzYGvkLgDL/7yu
XaRnPwQv7OUGkIUFlLK2vTm+d/UFxGgUdr2I4dC9Ld2ytCRJrnkFqz9Lj2Tps7P3nWoAt5I+OYFC
Hyn1JVi/1ndN9BaV8rnyhpPXmFtpCbdD8A04Km9twwaB9IVM2Jsjstzn9Qtf27LkSTJYWqHa94cG
oN4xdKKDlJnS2KXGevzHJihpeWsSux0j6Vv0Q7kkP+Tdmm1Z2fbvrgf3ODb5U/McwJXbpEBkihSg
W2+Dcl7+OHQPommgM1md9AP2EezVMy6QNz7YOv6fzmM+t88OYwPmiHc6KxazWmxaqBM5wJSh7q7W
gledx/I5H9zuYJpIXpaNru7UoGDtpkegZsMG70GYBVO+uEKa81Dvgqh8dLLq3YuXq0o7uH1Oa1oy
12aythWpUgxpe+pxGZTGKEG9dNcS07G93pkxnCd5+nKSAkzjBG6FZtf7sOm38pVAZidXou9yB9f4
mlvILsncZcLxdw+p7pstXIqQB9bFSnpmHRxqSLxgHMZE/xz1QN5RMNnLM5ZAXnu8DE9QxWWePKV/
5JN+8WIjO6jzeE3MEtEyrztJJ6PRa7dwdkukcndhEdz+AYz2T7j42VlOKG9eYvT07cKGsaPhz3nw
nqrMd2+4ZT+xX3yszQ65tIi1M1A11Tlz3Hp/ejtqu36Cb78+xTJz6EmT5W8mczNr51vQhYRUAjfg
K9hkg9G4h66oVGFvDcqJgSTKqFl7tU6beSuDLTC71XFynfMEOIf93CP0SASJI3ub4ft1G13dZlKR
FhTsuenarROGS/1QG4lxkPPLffl2NJ5b/XE28vagmsazvNX11Uos77qfsTFFm7EokPeHQv57krZ2
HIr890v6NrBjiloWycQUApz/XsvsHFJ+mw/3KLCbJ+Bp1UVYO0PUVRfawq8yzLLb+5U3sfYx64vh
D/qvFHqmOXn1zoIgjSIGdt2xWvARuPTgOzQC9yWPTN6MNOtAZe3RAiLsFxiD/NOZS4W1R1/f5K1B
L/39+hDWUolJlf//qRirjecB165lzCEjBbkZSd7G4mtaYrfMOcLTgwEtegwy0FU6+6RipShV5LK3
IZdEMdLkU7tF2df+Da2//VHKfb4bZdyOLXN3Cyzgjs1ALDH4o5fxK5sjLF3LZzKjuTZvg8n8jswK
68lhn5yKJgzVvVS/Rf3lHzQCDILv920cJy1VRnRrsOZNc8aWg4Y+pAZUbHkg8nPW4IaUlPS7sezt
7st5hI1zPxaowPXEGyDqB5tdqnmLEG/BJtQfrtyIWV90V1fP8rBlUCex9dmveWwEIWwdQAJZK8vV
1+R6rMTW17gWrOf7cGyUf+7Q56APo8+UjhMhOLBFkpYvjyeeMJVfym83P5dasYmUQX03jJRXeGt5
848Aov1Zmmukqw7A6eUdhF2H0oa0lH+PytG3rgpQTnNyy3T3kQ4SwBZZp3AfeCFC8pDStWCdA0qB
BGs9SQ7+z0Gr8/Pt7peWfCN8rN/MbTxza8yS6+l5x/7JP9+dxG61JPoxLQfdzvqu1scLfDxK0djY
aO1XbUZQVvqVdfQgx/5b3lpFSm/jbImugbyPNSkxOe4/z/puOiO1peKHS/1b3oezfrhSsHT4GMXV
XQijb/nEsWpmr6ICRiMymf8ELKVAzoRKxOT9n0yJrXlzhvUnFDzqVK1B9FZTuls5+Vr1XYlEfTMA
IcQW/K1Fy8eyfvEfPqr1A1o/NMlbD5Mj/jPvw2H/dvrb5zrnC7m/iEH7jTsXhzWGtctYWP641uA2
k13T79Yq/q36h7zbfGI57e0Kcp4PdW5XGBLvTlOGX2rnhVvpGmQOKrH1P1r6kDUpsXVAtlb+kPch
KfX8HsGA/qdWI4mQFDZkPj5O9t4Z3koTvkUlV9Izy9lMq7MqO+he8bJ274CpoI2vaWVeaOSSlp6f
sVDAipKVWe5t6cgPrPb3+IUdAIYyDbrAvylrt07DVllDkN6lKGeImOi+7eRNSrB2t5KUpuDIpH+t
szaDNe9DE1pPMwZNypKFC9trUGdz1zl6Om9l/psAMGC5KBlfg3aIDrcvXh7KGty61TUtj+s/k1Kw
frqSDFhI+d19S/rDGSRvzhKwE1rCZ7R29reB9a1c3s96ZIMxCZO37GyxMGIsKyTvZo5rNTlWAhkY
rEmJfagnneia9+6HS8mHQwavUvazcQ8q8KmGToEpgNRgtdzQQHIsf1wlRnbti3RdfpZk2UmeTJn0
eXaaVWfTZI51kje8vtHbt/9uMfPdUGGtKjF5+VHRs6J3q3Rb5ModRE+MOEImRUcRe5i9ki0Z1Fy0
6UE+0ds6pbSAcdbj5qt8yL9XtWo12OOQzfZJwwZhnmfnBAVhWOIQ1ySoG3YsN2vatwIF2bPQ2pSL
LLEzW5iO0SGvKx+WrgVHU/evwtm22ASIVLRr5KnKe6kz6Ex6VbyWMVwT4ZPrywueW0R32tt65ofH
Lw/13Su6TV1vT13mLBK9feYRG5SzZ057ecpy2TWQG1iT8mA/5N1mdVLykdC51pTi9SfpYahvbbzz
NhgM4gMX5P5bV8Tj0UADcK/DmiUJ/QwR0+KMPSSlls7+meEg07OUeh4wTz1JMGuqg5dIy47acg41
qTMU7muML5Zac5eNJ2UuzZ3aZ4D0hqHYNBGfugRe5ppb2wPgqYEpuksT96BGoZXvkQzCNpmZ/Z5V
SVDDk3Nu9KB5hJfFfjOis5DPMwe7ohgvQn98XRDtnwKIKZ/g4NQ7xOJGVDlISl6G4FGWsD1Rj6hA
xHaVfoo9B1FBs7ufYrQQHGALB529/aNn+fNTWjU/4TyeelMr38bcxEYr9b/nJUPyGrv3ix+oIMWz
5rX3ZuuHx2o9u7t+wIaD1qKOMwyboKnrL/UMppcpeflZV1N7i6IO8KoI2S61wAoAosNwnnOrQr8J
3dQKsWGUoUpw3DgtVg/jUsJSEi4CA1YCYaIdm8IuH+YpqR4kJkFWFA66Z3l+wD4x31lFHOzKCvkh
fxq+mWygHVt1UfDL1Mq4szEwLnfLAvDG9Zm5xUV8zTUV0qfh4/+pIl64a7MCTJDXDsyHm8K9gNRg
i81jsb1F9Wvqp+hpWALILtGTrybfUdRUzpJVZskWNGmEKleB8JlhsVvjBE8NwtlPKruhT6miadtp
HANmEBTEtge0KrV5ljlOoHjAbqZh6B60pPMe5yWoM2B7Nm0LhjU11oJQz9KtVjrYoA3szpgTDnPj
qKML4/81JdH8cEuB5kA52KHNrcdXkeU9ojITbauw3SB5auwdzTJ309TkaLwBpi8MzbzYDlBnYK3a
Trf1pN3g+B6d8fM4l15Y3lXQ7e6aJViTtM9jUrCGOiBtZMNPK/VLPpupsdVMQ7tIUEzB35lFXynb
yYPp7oUpi80IG7z2PmBR1x77b8mQf8WAIwYXDuWfb8uE0wwyEcRCUaES089/seX5JcwT/dvUJCAW
EMR5DcYM2DU6WI+zxn6yNSXWtXLz/qL3cXtK07h44BVo0P5b9VMzKjSuLDXvVaN/rVENunej5HGw
qwb6q1J/ins2jhw0HveSlAK2Qz+naZrv63HTY9WB1S3VYy3FiS8Gy6UiOLONHQXaLf3FbghHREd0
K//upLN5lVPUjak9OF54ghiGBWeGHNqBP5rqd+U2SH6F4Zxc5aK1MbePTdfub2f2sUXugwxRShxY
oVQ0n5qiYY5sm1dJwTvvH1gyPuu5paZbnOkgQWUjtlCSdozyY+XEfVVd9Ldw6wWYPbV+yxOu+ztJ
K1Dn7iRZD6wll9i5bqXAQcLijORlAoSN36+bSntEWFPb3m4zS9Xlv8kBBLY8SHscQbdUy8guPtrj
r1ulNMn9o13UEM1mvfmERDUQvGzysJWnkYyDiVSKRCWoghla+5qW5jW2SEW+y5RiKelgc+yGR9Ay
QO6wmADIhYtCWdEL6fXXug7CU28PAdLvYfW9LA9SHg9hfUh1ZJqqWXFYoVZc7L1ZADw3QRTcdUsw
JAiduIZ/fFfQ92mz8d4C3473cBbiazlmuBQugcQkz2RajQS/7SAvqEUNjoL/UVEOudVej+5G7P/+
L4ek7gCoQtWOH0/TdgWCts/jQ6my/Lf9cHdSWy4yFaXe3KXtQpxgn9G0Wmiv4RDfR0uQoypxL8nJ
95EojPwBxroas5q+FJcqUuebtZLE8Me78k/XsXHMwbHLMkpYVh42GJOiXJw3C+w9UlJS+uFQScqF
W9RFTw7q4bdD5Wrvjsh0c9+VoDI+Fix3NZVxdeyf58L+mmJCClxpdtNrO1Xp1R0jUCYaCptdxsai
yvbEPilC7UUtw+HO1es/8lBTXwa7UF/0sH7o6FEf2IyG2oLKIH93vYHgl1O3+tUGT/LmZpyK3Zvy
PkXC4C2qlC+QkINHKTTL4N4vYvtJyoAG71NYdJ/ypeZYvyWDZr5qflR81pKzVOFPJntRmwbO5UNY
p9NdH2jp/bgEqPnpw8ZMaqJ2M2/opIHgLUmpA7uUnRvf/UtNBjxKXRYroSqlb5lXo5mtGe1Wkkbf
DCcDb9RdaVpI6G9sq+s/YWSFVpE16vsIFuVb0+OWoELQOy6kyjfwX+XOznzzNGKK+VTa4yu4me6b
Vf6Y3cb9Yilue8nKCK0kW+++NTPICdWx8ieUc9DMDftfgWO338Bp6bs5xvHbbvxXDcQZWrXtAMCT
WBy2+xkDWEjCf2fBhfxd+CFPtxxgsNl8Vw5evcd9rURSzileM8WyL03aTehr98WrDk36E17rGylU
wK69Arn4An1XvZcs22/YUHCH8ijJEQmJs+ZNyVaSdeyaTzPbcpKSM3aDeq8i7qZDg74G0wwQobBC
41ojEAMXuvaRXbPz+7Yc8nsE6H7HQOIh6ImW7L7yB+ciVfrW9/amNlg0QLxPZp8uCLmY6K1Xq34L
uye6SNKJVBuAQtRfJWljLITdo+7fSXJWph8u//YPkpr67IlOO38yYtA9/hicMHVVntOsVe8jHxJx
6Hsba8irJ2SF9ohO9M+l135O4la9AlMYnnW95ZuJkZKvEvdOKkg+ioiHUqmzB8mSwETjKLKhLtSd
jrdqgVFsZgfPUj2GiPaUm89NUxzczq3wJaz3aJeXV3tyimvUQZNb1IHLq6ISNF3lIjCrTrvYwzVL
t6PmMdQcXL4n6xVtsPSbalUegs3I2EgSdg5ger14K80RMUqjB0WwVNP6yd+g5geeJh/xUlZbIOJV
+g38dHaEjO8cdHY9vtmWcc1dxXoxw8y5LxMLaMVSrZ3Uvyawkmf+37R7BnQazkPE3CWYtdTfsnbX
gNz9O2+tIjFLaf+qel07/tvxegv0pbPjx3qcm4dRqQBKFy6id2C6TP6S/spV/7M5DvZb44yoA+V6
cZeFho2UcZWChxvmL33lPkvV0Ujv6sjwvtZNru7cOrbu09LDpaWu0UpBEfYzRKSfij8V+7jYugCG
7tSSr8sd4x+dBjzMMtzm0TO74KLYTnKM0lB9QVOl3sjpnfmrWnrNz44dIwBEZowC42ScWK0t0dst
rWfPRmic795B0lLLN0lWF2jiolAFLX+M7uwy3PW+Hl9qFMl/F9zqSHG55sIgAfaMdv9OnQM13kl5
COrxTs4WOy6ZdgWRsHLM8y0pxbqnJeOBbzy61Qw0/dkyE+uo2gPM7fUUlmNebYDlFye0lH2qFfp9
OQ7OyQLte8Ycp7nTDNM52Ek2PU34vez6Vm0+8zWqgH5c5zuj5meUeZRfjffqDgmD0bGwDs8vdluY
P2EjIhNp0uHT+vhos8SBnhLM+7qq6odYb+uTaVTDJXJb6+pWfokXQeegjgVUlR4QTqZeIorl9/63
OBg/J5Gp/KWAs7xdKMs1ROIK688pHX6EiuJ81ewmQ+dYm19CGzFwxirBI+TpxZcIFXFV8dNrn8bW
kYWA9NGFBATCubFYOaNHs/05/EZP/B3aofKnHmB5DC6JsTXD7yRwzb8yNJH1rn8NXiyjaT/1HYhl
FIqbV69lNtj1lfYIYqMDmIPXEmwrZ8eymu+fdN3Af2p0FkEDNc2us9ZlV4k5Ts3mHwII912CqAte
N580Z/Be89T7qk2xcm/2nsczQLi3DtP6IsnOQHMud+LurMc9slQaA7RzVwJyKxrX+xxAR99UQ6je
91Xpf47q+ZtuBfqDpOYF/+3o1qNU9TTnGmmW/ySpsA+ObVqmn8xC9z/7M7uIhdW8lIbjfPaPo585
32L+M4/tqLZHpx2C74V+rIfa/l6CxcJyp6pPQzAUXzG12/ZW5H5iBnmHs0PxUPsKivlBeJFU3/Wh
tqmXgqhgrxkD3YXDMh6ROpr4iJBdMyLjL3EytJBSC52g+7xWaIzawDCosw6xaXEiGsW0a7BB3t3S
bNEWD83s7ltcqa/Am6gTdBV4BrxDN7e0jfDu1VWM+9yp5k/M+b92ZTR9n6IF1tHC3kD5CYG9VP8a
z8P0fawjazsu+dGS/7/ru4gsrfV91+c8gNG2TeAi8fb3+df8/zr//64v19WrAZ62hyFjbsXb0MLl
d6s7pn60l3Sn2aRzprjv0+WSfleff0cEqxTvGOv870lgLVxKr2rUA28/+52n4gbt5eZhrSaFY+x5
m7qGURCUj0rWWnikw+jKRq14lEAKHD7sXY9kzY41zthCub6AqNa/6RutqfZ6mECQqODa0RtJAhF2
9a5dAknahgKv/pbOql3P7Aw5x79LJX9NyhGSh4TdNY/ArK1ZtzOt6ZTebR7dx3LwvR895h4Ij3nf
EihLhwEdzbPnQxfVR+fTZPfeDwOdORYEveHRcl18QRNkVYpUjdhghTAMt/jclMrB0L35C6ILw7Hj
rKJp+gbz6izXCDMQe33VWvc4W3sPfqexl7WcG2uKR51H9xloiIWfgGEc9KYdL3odIsttesF9giza
PZjUGJHzsIB/y3RLCm7GOshx711wVJDNe+dspmaJhk7rP2dOojyjAd3t9JOHqVgyz0i3GEjEoDPu
mBvGGlBf4rE+KlXWH5nuoXxv/KrM9jtKIsOXKMbdPena/jFqeu2kxm129sfUfAgDHccLpZzf0jD9
Ba4w+8XBIRbvF8U0EcHCtvcZt5ijMXbBQ1U0zXOxBIbKgDAsUEVcKhj6wjZqQGVYbfmgpVDfUUVW
94NXdA9SX6rhAbXH/XHCDg0NGtrQTgMZjxFsnzwHaHLsMZhMn9AWwvrBwibN6NTxgCta/WAFXXKs
YNDcJxncCWM05zvHBTwMAd6+OtkQnQvUiq+eGVlnVjaKizfNwyWrxvGsqFF5zYwC2x6/j+6SxkfJ
aXDcu6Sc8GutWQeJusQ/xG2r4q2g1gfXK0a4rOgqo/PUP7EFUe7T2OmefUSdkAYGHsiGAICfqu9f
5g4jH0yax9fIQgG5Mzd9F7LuFBTq54Zt5m04wk8fXRe5bqRNv+As02+qaBrvfWyqUJnO0101hRGC
V8jE8ScEr8NP5z+Sxt37GJd9ZYO6Qb4mWuj0c/QCXPRXZKvzH0pi/MHaLgxyK2AtPHD1Q9byL+wP
5rFfzuDGOHMA9SoxbxiZQtkTWpygSP4ogB7qnfnDA07ApC8brsifjk81xuiL4P6Mtlp971lTh9ox
XwBzofKUNRp6MWj0jQ8xoiyMvsdTbirRq694zoOjQZgVY/fQ7GHVWf5w6tNh+mrazJY0LXh1C74U
bcoLlAHU8WsExm8flEN/kqP0ODnXxqBdckcbdiwXFheIPzGT0wX8a3lYbbA+c8syJ3QPpYrE3mXa
S4lkfixZq4+ZyBBygfU8kldVLlQz9ui2GRaBD1bZYtzYKt1bh0vlZfRVHOKwXXjLmNGwNDlA6FiS
CNd5+6ktMLNckro5wU0yreIsST+ttQ0ExHiDjwM8ONth9L8Eeh7i5lSaU3kdvaTCpIKYBGsdiUke
ruHUbnRQSEMO4Or/cNyMLlQJ//x/nVuS7y7tYBVwZsizeZe3HiLXH6NyvmTp12YKw1f6XH9TxI51
1n0oFH1uvKie4x+NIVS2c85rdrwifrKr4iQpOcg0vJe2y7x7y1JOKBTND17XwBps8/ZLPzrVxhic
4EcbKK/whrw/TU075C7dAVLf20DL9YgK6O52WfyL5YtHBEDiP6qojvnbadqvi339NrG68p6l7KuK
Tvs9XIDqPteq8IBqKRbVplrdrwVSykjqdz0Ts52idbZq9wYKBvfl5QxyiFRck709OhtnqNmW/Oci
H06tjAm0IN1/S4Ghoou5XGQ9gSTTQT2xvxVfdu6gOHfdGGAvVJkzXi5KH8IU0Z0nE8HGp9Reel+t
AERghu4tDzIvhkmpe3JYHLh3VLxJYhU1f1ge2CQkuTHcI0AcAc/qa22P2xkbHEvNW6aUS7qq1exg
Doj9S7K1jXwfofay6+KJVfuq/iOCj+AVav1NCyaYbX05vTklM/J6avyXfM77HQiw/lnvYoQunTF7
dA20UmL02e4nqx9OBWBZxBkjoPgYUZ2t1EPqY+m5B0eNHvJUrQ4ZE9knFRldlgNYlE6tWmG9vMg+
c3fhlqVs90tiI2xizab5HSfRr36T2j9Ly7+oLFcGCNxAWUrqhHHy56JsbZT5WEFgn6L7NU7enZ/n
xU+jiX8oJovQ9JDg4gEDWVb/2XBM1BMs1DqzORs++/XQIFXO7EBKRycsr2EGy09Kc0w87/x+bjZS
GqdhhvElcnFSOrV2+lAr5vdkORMbGfljWlcvUhabLitL6Ccx4I4ey1ZVHmKmIjqqj5IjgZoF32Zd
rc5rlsTwPmWsiyMPTkIc7TQhh6lO5hxj9pXeneBWu4FOiubndj3L7ULqkN03ZmFfpCCw5uhxjvGX
gmD0MiZeya6Pz36IlmpXz+20qwo9Chp6pB3TGfUXKZBgdBEC2ipLnVpRpuqwHqP5ys9yLhGs++c0
76pYTgw1TE6+nq3HeWPbO1O5u51Xiv005hLvas62omwxtjJ3hu3B71pOrww1zD+Iqe8OlILbJeUG
w0z1D55pvt3yDLmD9eKTl9D8fKdTz03Y7v71N621f59X+zMLkGK43cPyFCT27maXm7vdk5TcLtqV
2WOMXivs76PVuuq1WKpJBd+sWb+RqJRIMMnjl6jpdqgxDH94bPLcK91wYHSBOdrY3DdJVG1rPCmC
CAZZ0OQ/rKKZkMYDptirZ5stkqPjdX+BtJ12KXqJavSz1xMcJU0biwkPyS9v6M5h2v5ZZ753YIx0
dVEmjSo92mn2tCjUej9tBW/ruNsoNR03+rEmCveuxypig0+VWydvTCBPg+Z+Npve2/R8ckh1TK+1
X4EX7j5rwcjJYO8hdJ089Gpz58TQKiuATKzU7FOWrQpT/xEWw53CRuZUYHA4oapQLnt4hcK2QgKN
9wQ9mPmnl1wjRXuu20R5UmPmsiUWRU+VfzUZe2AWt2QNYw/zKU3ub3kaviybuRiy83pUwBLdLqtR
UcJKVXmSAmhlP9oZElXV9jA055ememlSc3gaGPi0To3Eec5ce5hBgaBHFnMjwWelxDcF0xucDKrO
QayhHTcjDFLTA0JopQ+9NuLltQRT6j/XA9T8rLg6wWAB5CcoWA/eQhsbD3qBfJjk5YgqHGf80lgJ
/Tuvmxk4oFSqHys88QrX8h+zJUBhwiud6qm1UWBKW6RuRsYsT/MSRKlRntzJmTaSpAcxnmIEJuAA
NbesNb+xzS+R1RoXyXKVSkdqbJx32dAUe8mTwNB9nY0gpBilyrsChPCMqbldWLItvWDLdirys1xY
8vxw2Nhea+zaqWYTerlJKYwSNb9aNrqCS5bFwvmD4yi7IQjj56LcF/B8n1pNi57ZBv81RpV/HjTj
Hn3x9G7Ef+pJAndGvh+lKuuw5qVTn2PHhth+oiqxAkvRN7C27i6JlVhPLOdbt2O7yN7PhY+hUdg2
2zx3maT5KbZBs1W6x1sa06PqUBepuQW6S3lYWvp1GSzHjfs4e4wG+rliN6jqzCfPS5RHK7oGS8KI
4t/BaNXfOpYjL5OZLtNAKDz4+IG1WOuNCcJF6UzXKydy1MLGjiJ6wrqueyiLaXdrUXMZBcCH2w1i
x81jUWfBs8nq17MeFy+lH4xXqSYBQzB9g9NPeZKk1NUQT99ZFWBwOUryIEmksAwSxgjjuPXUwHtK
c8N7Qm57vhhG9z3wa4Q/lnzdyXrMoeKNH7sQ+qUawpZ4GerhvdRgpPekRppxjWbaXzFF7UkJPPsJ
/qfzhClYtddCF3uCcXaepEBr0exUS7ZfJCkFaKCYD1XKABEzDQVB2LBll9gwtn1E/5v01t1aN2RR
FH+yxjmmehUf3AkQBCqV4XMJwWGH40qyNxzEzrZOW/kHwzMQBEeS5RkF5+jZbBvonkbCesHIQqdr
pPgELfYkEjBumTHAwptTn0dGGmWAsZ2C/4e/iO/56An/ji1JJPO+5C2ufNhleEDqFrcU35v6i8Rw
cM7Ymr60C/GnW1CJEpNgEOzjEjCJBQspmSjSdkdPD8/qGKPhUkyv4Q1LtUC3VYbZ9VdVn1lWaZm1
LlyGNWBMDHtB0pkQGXoz+2IuXKJuIcfUyy1gNwSZyBZKkVWh1YbAI4sAyOleJNCrdpzxLKoXSY1/
onrq/YwSHWmLJkfJUYr7fob0KdEYJRmU/JOY/Qv08NmWQzjv9sTcCVeRBOmQ2LXZJJSneCtGv+W6
rMIckTPBxQDSGIwEc69MhgJrrvtr6sw/fUQg0qI6jjh67SztJcCh8VJ0/VeHx3qNcPg6tJr5PZxM
bz8uQNmE0xTelR4n28vvXZ+2xOQNsEsV7s2AZ6VgfHZVO31XJ4F5avFeu9hGUZ5tJgVJFdcbRe2O
g2l/TvnVljVCvIenofKGaQJazRjcRWd+VqxdXMNLXnhm+QKidpaXJbEMLYZ9hdoH/7u9dmkQrAgq
mx0so+zmY5KOd+8eDKxjnpvtNagiOnhxKJnPQj4LbFVo/TSzUNkb1l0x1OOlCe3hFhhmNF58fXly
2fQ90/TqAou3unh5hZa4RHPX67W9RMVIVWISJI5fAWDyELlY4PDF4rBSGhWcGwYd/9qwSs/Jz1EG
v3+hfS4/UwL5wWuyywzEYjQcMP2FljQvsEN5HIXQSCXazixw5ZkzgYL5+9uQdromJeZpA45VcHLp
vAuk/wiMBcm3BlZnhsfOtK7JAqeXdiBBtCQH9i4Oc9TcSVbpW3g2BC6jEXEr6MWowFZ63m9fFJ9S
ranxETVyaF0LEewWdTp9OCfodsF755kusg+ViTuBBJKMI8SFtUj5VTOkHK54PbabuXF6zE6UeLw6
brEzcN5qi/8h6ryWJNWhLPpFRGCEgNeEdFWZ5f0LURbvjQRfPyv7zsS8dHRnlyVBOtpnn7X1skkq
gnJT0qYj0+84wdhmvEfr+QlK/WS1F14u9QgJsA0ZckzHLzTHt3Y1MwpanKumSzdgx+iArm16klhd
zkk8hXTUh41aqpvKYouog86NAsCp12Y3hiwZLU1ylMS2m45QBC5H2dW8Z6DePqyKUCDpky7rvY79
WO8E3RWM6dNMxMqQ7MiOWXpyvY25ovGB8y9iw2XRyG+FbZHLaS3GNjZG0l5mewfSH9rc+uyI8li3
LXodKUPZIN471RFDuJQ7iErZ1mV2rxmnU5r05obNkWHjtGmigRmLdDrBcsUxktOrNUx6qkmOiMJ4
VAhnLdup7pL4PDoYa5EkaD+Ha2srUmv8IWohTww+2uKs/waPC+PPAQkofP46B6dkKfIwIzMrrnMT
VClho5mFPD2bsGwdJNmFHMxu/stjhqxNzFGhXl1/H4OwMdrxMNopFwG0XCYkV1qkjH8PSuB8US+B
f5EqyXakHht+PLbuy9piWSBhPHmsi71jLMz2Glj4J2XsqSjWkMbiB8VzuvUXRvJbQxbghjDi+Cu1
p2Dcxod4hiOTXzypg+VQ+PcaqtGBVqZ5wh9LKIZPsIJZ80a3DN4yBj8lMID9xDeJz5oEGCkGmVLj
b4yJjOn1+XIH2bkcz2W6/rr8Z1gPbJQdB2zDiyEWT99dBfDI5hENLTWTv7QoGompRxCOmYsIAfTU
FANZtpLRL4ayoxIpwRHMea8Fvis5XkghIJQ32h5fY/aLCHDrhpRlIj8rejQ+30t2QQbmYZ1DfDcL
kC73PHXGrkqG+H4BpL52/ldbEpSXmMnnMhu70ecgqKw5uhSAs3TSa+xvOzdIfwzQqptGkzJs6fUt
6BArEBwt49cj9RBckZMdYTZBVMrNeyAKfugsZRSn89Ni+TsibTGIpJitDGHSRuWEZBTfRWdNu7XT
U7SkZbsz/JfUqOuNm1fxti9r9Ji53rnSaE5ryhdUI0pgZlm3ic5pmfTLcTI/OfWnYbB483bqH4eC
9NUeNxz6/VYG7bs1zlBX4B75DvHF4/yCydaBYZSnIcGc1YZq0ApXkKqbgAzUzbjoapN76cEVhrmZ
oXDJXLzABusEvkfIXSX1UWdGdU6oCvgStNLpYDmJy/8tr0kwf8ZJ18Nqan7y9W21C3hqZfqN37aK
BvuZVMTnGQskXRYAqOo6gIJ66WWMevIjtDW9TB4SGb5eGdt/SDeQSeR7rtybRtONL4OTsPmwylJn
x6T6Z03PtzP5wWM7nOJ1IhO2XvYk7koCY+v0sHyRgY0+/VTU04c1EQ9vjsudyKn8p/VC4G0Q/gg6
p5MnWKFruJETNmBYhQn3RNg3E4yv/HPmIm36lpxfwzGOrabISoXVheOea29GpYfAT1LAtdPu+sqN
74krHLe0cvJQd96z1FXk1BMLgQFZtizfSKwvIyugkz30Y7YZhuoVCyhziyNnaF1kxCBhyJQ92cCX
6FfMzno7GOULjP57aGj+ZnidJVC5LisYpVdHP7N/GqP4qTL7e+gc8v96gPsmZygU7X2tpmXnVzQH
Mgt7ul/iFEqX5M1C9dQV/D61NI9m3t10F5GqXi4d1l9n8EhUUPzAKe7XYUYPwtK31Ya8TDC3t3Oa
b7JGopZcvLddoo+NxaZQ4QKS8PjAt7BqyiTMrWNfXSQlMCNt2dxURfNXOd6x6+TnkHHw0uIu9csq
EmZ5wIGCHhSPxLComFF5X12NBJQl0KejDlP5dnJyQDtqLiJpkC1vG+OyMdxaR7FjfPsAi9J4xlue
OVtBVpQ9enK/6P6J5Db6y5XYowLs3VVhraufa23uBPncOz+VWIIxo2Qut5nRvAVmk1/NYZL6FzTY
w+ykAMTLl2UdywikzFPar9+Nlq92s9zPMrQr2e1kos8rtM1CApMbiJS0pDw3kKn9ZgAd2Nh00MRw
LOIY57Xcq8yI/Izk+vclaz+CpHyS7XTSEteiqV7SsTwMmGsKzT2Rj8MO0hq0GeyisACxrME760s3
KlpO4EYfOT3PJ7B4tzx0Q6MQbRdQcCCf4QAQSZG4H8uoP4ibrjZeaTwPPmyaMbPfh6r4VhDynE6/
MzL2ixMX26uzX+fsOInqaWEyPCzN5qGd4JFn4JXmApM01+NRkA22b5D9cfU5aEfDuqfhCCNtOCbT
dE9UEbGAPnq4Gr3fQQzQJthhic0mtL0WUHxhIm8MoUixNGtoTOXJHuv7AtrOxlqVuxVBsNcyOL5X
A8w9AELHRrsjGP0C//uC7yElGpNc9WuyLpobRoEx6XmQ0G2eyDZG2UERHt1vsxpPhaneJn4ojn6v
Ge4K4J3lS9Ab16x8j9jH2s00eVz65MZqKRNcez/m6qCbeDccBlXvBi4LiwQnf3qFekMvL6P+V9B9
vfYmQ6U6jMSkmQN5YTo4FQ34zskp6J/UO5Xx9Co//i1LUpELjGe17l/lNJ7sYLyb/DIkpuG+HZMP
t+LcyFQYiQyqfPcYkwc52swhrRjCGwRpniv3Bh0ASPA1ZUNvKSoavSVQ4sQjuRecM44Bp+WmuiFN
tKcOyEy0Kh6X6VWOCMpr6esNaJ3bMtfDpvMA/ZkCJ5FTJU+NLH/bUfebaixV1AUTIZDMEfapeZzN
4MFzKCKXFBh2nczXzkCV3U7xxzTy3K2TvZPwub1hPjuod8BQighynTRKup9dDB0UUxQU3VfQgjiY
EiQ0B+2wnx0ussdlJMlkZUG3qmiyvYAZft/fzLmqoupxqMA+zYVh7mwHDMPQZw9EuY8x8Ho2OCrJ
++DH1NN0suCLcRpzD348PhligaQZTB9iBB6+GBmGlumjH4JdMkMJHWhZWEERRCUSQU9Do8TrHtWm
wcNDEdaJPOwSFIHJNCsU6+JQrbN/JDfy1cvg8bCDT3P7Y43Uxovi8WxA5uTZSRgNwXEKNCJuhaTL
HiyWn4iBI+xKxPKsWXdKsuaP3NB0I6yJNpLzHA8++SP1lwWQzl97Bh8sgr7izCdysz5PSXctKRaT
sb6ZA5qEQbqBXnVmJuiFWvvFp2ERusklBsLW34vLCaDwZ33jB2w1cokKf7oEB7KbS3Kh8gE0avda
2B1Phwplv5q37lxpivGy2AifGkyWmDWS7G9Gzx6v3eYCvXI1GDetnt1GbS3b1RRWZGFkHrgGOd0Z
SrfHzCjunISCnJjZGhP+3kGZ6rpVUdCm8565a2eQVYQg9CzT5AtkFTjUAjNeanU8Adw0xh+i32fW
FMdYOmRGpiPdyZuqhU4GtV5sSvy0h9VN+mgAdBmoPMxX99xPAe7T6dc1rkhPPmVkrdaI0HAcMdUV
7ZbpxLt8FmJn1t073ISrqV6BODcX6vJHJ8ii1oHF/H2TPrfCoxLC3OQjEmw6M6HubDLokZjMa3+P
G8kl8dFTYS6Z15ELgx7uZz5BdpzVQgy7tHfCWZ5sU566nCcw5QoXgpwIupC/rhfPUTkCEa62qSX3
mdQfq77CLvNcYjXdEPfRbSuL60Q6+A3DFdhEVs7rkvGjcblI8O6rAXDvYloLAYK82cO1Ye0kOUab
wDUeRSN2M8zayyLVbECbMt20YJHeX6BxBHoULGyGcw0R8H1OnS9bGssutmf4x0yFAirkeFqWRFJQ
EboBd39jMB1AYUIaYspICjX+mKVgjwrnz5FjvZEaud8FhMS6iYToQg20zfvMN21gcV5UEFy6MQLu
Es+1PxFcfolFbq/ngi61TaN+IYGosK2HzgXliTWGmUjHisyicS+fsM3QiCPbppHvF3vhgpq1tD54
1uxTB+RtCD1uAIgyvuVWB2F6vDYy7ramF5uhbJ/zsmbCSF7Bu4zWhvpZjQFBvYgUG1mme0WIODDO
9UY28q0VP4sVfLfVmkc41MgjHaZ7r1bv3qC+AYQe1mUJpW19NDpzASArqLuMV8S6d0GOqDqkD2K2
4nEuvPtp8Bm8yKvz7E80UDqTxnXwnrsjIfWV8xSPD5MwoW+DBiUYjCAd04sjndbn0hUnYUke3WQk
pok+Rm96ty2njrmpVZRm5h0ZIs/2TNhlMNW7JF0e0tidMfl59zRUyGTJYzDM65sfPPjSwBRiX/B6
1ajDccwpsCkwIdIlUW430QKYlnjWzdxP9BvSvdHW57p8hoQX0OiMD9yTYd+mzlbnFiex2eJD7aze
GrZ0Qv9qSOBwIvrhVSDuO5jwmNTeVnXmm1GWtFomex9rMHo6JuOuhGzWeVOYzON3StD94jpH6ouh
LikwlEfG1kD0dKduzeJIJe0CEi4Jn8qC0Gpmybch4qAMjDDGdFt3jhX6fv6zeOlbSp9yWaYqNGZw
f3lgL0dveW1EVm5je18KGtE1o6WMlSZbSbRLI6a3ok4uCjUn/zjnXQtkH7Ih0CvpLZRWYuiMfc5c
6CKLZ63ZvV2CunetouSY5UibcKA1nJL7HHgBWOSfNib2okjbmzFJdw7ZILtg0ddtYX+VBjO4aQ7M
/YIQ6sZvHEjPNMObnYEnZdPxxG8Dw+NsGPAoKTXc1MsuKCF8L8jt+Le6KC4SgGsNk34dswYlXa18
YJyvjNFCsuynicuT6RlwyvOWwKDYpfWUDYcUZsYGk5K36Rv7RzmQpMpnS3o1QVrWh2cZB2/V6CcB
7h2n/WkaCKYguH9AyHxSUatdZ6c3KyRhgL1FERLyClhgve1TklnvNLspjyIzhPUnFhg83fMfsZU3
cUBqcsYaZZFdXs3eS2Dp66WHLwI6jnh4p7+de/FZ82ZBObnPisDeG5cU5bRdTqVrAnLP6mmHi+BL
mtT+bateeEaxfeCWvyyHctsny57PowM+JfBs0yNJQc+FZRsRwVb7F2ZD443qYtxCP4F+7XznFW37
yasmqk0cp+6Kw4w0aoYjrssi4JjKEhU7FLw8m7hn0Xq7HjvNuyntj87CO1XhkUCwfWi4eJtaOfdG
WSAZCudtpm9pJWqOCPS5IFKC5JS64ilZ5cEqKdBFQtYeqxMVAPA8zrC+DZK1mxwcxACCEazugjS5
b39ZeGM6P4phSZ3O96XgpCZ7JmZyRdKJMN/SntyFxW5IdFJPcEXLHZ6tu9ybT7QVmN0zyhtRJmPE
IfCkLkDWxXm0PpPa//Sm4WUwuTEL94U4i0db1pFIiB8k2RewN/mwy9XQ87QwuIX1+zA45ts0ul+G
N6Mr42wbHCLpchMxJmf/99bMYRRiPnbTTdGB9mYBwPZ2YTJb7/Hl8OobyWkFPggl+1TYckW4G77b
TpMZZ7yUJA1vvNRRoWoovE0XJ0PM3UIVM9VNwPS3MDeuKK+aePyqBbMR6bTCmcTu1E+PXimunUoO
oW1M1FQ1vnoT7rTODSMSl9jdKbC2THeTLp8332mVHmBRXPVZujML9yf1e3Sqni4gAakkJGZ7e2lv
CklOaN+Vx3YmCXUy2y1278/CGrCH2oRuu9k2L2g85yN+t7iGB+xu+RGup/TWy2pcwOpUGxbIJmkR
yFuQEuQ8xCOzEXH8t9bGk006kJZN+mQUH2AQa3e1QyMxcV8p+2YBJxY5o/XtTePRDrLHRtFZZ77v
Z4wvFzstPxZrfi1qRqUJUABo1fA7Z+pmKdS5ybHjxcknJcQneanpxmvmndsuH1N7mbwz2ciNKsAB
uDbgxG3cddTmF6VS7+nipZGzIM2amU2mu42akH4ELiETxVCfqpKEpMZ9qHwl6KAb72uiTmYHGTqo
zzZLuPD8/dg0flgpuHX1uM1U9paVvQj/Orf9dp3yK25bvJV2c18BYBy9isVF9gQouSPEu+u1VtuY
SHhcTYxfW+01k0SPtjHjOmeYl/GJw6IgDaZEfua5iag31TN3I2byVTiRSU8VrFbCkEetQjMcV50T
gJgVuzXxrpmP/JSi+yjX9XYG3UVbTZ55Ql5lAYDNmKKgbvBc+sne7vPQU1OyBSRKw2+9YTzpChAt
lFzX2boQC9h/LGImy9C3ebrm1ZwPxDQAxsfnrf0Jdjq/VOsED9pDvPHQUzYOFR13cX12ypdJFBG5
qHd9Or6lMy3wyy24LqRGYSwxd4nkRmEw4mYt4z2K+FvsjTcot7cx7HtOCUyalZ21JVjouhTV45ja
75WWgoNeSlnLxJQfAG4SIxtjnT3+swokUDy3iMftgdPYI1nZb+2Yf3P6fWLOczxCwicqeY0jBlre
3PbUt/E75QF+jJQSJUaoPxk0cnqL/JRpcYutX9kHHEbIevniUDJ0yalajFPjtcYNZ81XXaHtrpO3
Iwa7jhpXKs70OthVK3SZVZTFoe7PdWPQIOALbP3C+Obcu1kYchBZ7B/0ajAZWUGhJPcq0X5yNWeK
QyMwBHr7RtjmLmnEi7tfhsq6Mko6WB0jBnQiPA5qfmoyd2HtlyXojgzAZZt+IVZJW071YCwDLHiv
GPb//vnfa9Dlc57LoYwjj9kM2PqtzV41kiHuVc2+TC+BTvrNFxmMbTIppKeXsAuWY+MxZc700odE
R7YEflPPmYwDv89utShUJxGj9MGm52jzspb9sJ+p0HvFHjb3CJDZ+Ehs8Oc0lpeRLXaf1VBHYc3B
3ov/PNI0w6W0PvGQsdcMWN1yUyTEF5fvxgQjtXEo7aWyfuPa56Ghwq7i+MvJxRQiEfkRJAAROLCZ
zZrfSbIs+d1Vpi4lW2pcpx6evdj7TgP7ex6way8swvEUH4Erwz1HsRoD+zUoYHm7u3Yxzt3l22WX
DowjsU8pgPaB/wISD5JhTVjEWofzkp9WUz5U7W2bi3mTl+qxTug+l75/7FuBpOndFjYD4p7/02sX
Nn/S3S1ueZ9fWgeBUSEb6v5amIkKh97hiQgId2dc7IrIizrqkk7Twx8jimvFY+0c61mQkeNyejs4
SSrgR+DsMCWQActrwZwWjgd0Mem3udve9vn8pqtLfqLO533sVH8qW4fzCDwjQd42XU7KThKwwS4O
/QHH2Qap+ZYt3jlI/uzBoSfbE3Hmc+BsM79mecwfK/USOxnAIJ8zWpo4yYYh6o0ewTPoRod+kHN2
9ly1oae6zzPTei0CVmtwsJxukVh0ReSTlV2LCfVFzuKGM/aTNKvXofLLrdGLDKNF8gY2hOl0394z
pmSGGD1YBi+GQ48kIZRDRKopvMie29lemXHnPbYv3dbVIIzSLYo9+aR8ln3t0Avbmb78XBnOrxRS
ZTzTXIGKAmqWjjvR25zhDGKU/Lr0w0JKC3/g/GSVMP5MB4rL3LTYqhCs3PanyDtwLrU6lAs6s1W6
wdEWx7Eap82S0JgaVsQnzys+J0Q+dpvG2NSYHoaySY9JPl8KaPvdZY5lg1qZQDDR/Z1ZVTRWbPer
ubSe4o8OhSW0CoPadTwNaJbYYvurhJm/iWLkPpbclXWD2DmZDJvMNzODcyEelXYb1C7w84W2h7yE
0Ewdil+2Top+GTcMsINi36eAJyjvNrovpvuOKPRoILHowtm/Rpc/J24XlhO6jQaSYSlkTWqp9pjP
HRAPdoS0E3HYTZl5HpW5q6gpN4vHbHS2EkQuzNugFc5emFO3A/p4XLvc28ii3qY2GSxrwuaQJGK4
VujthY+hPS/0i6wxmJrjM10z3v96xfqDIhtnQ35VNsjqnFtBz+aSNJV5B14BMERXZ6fRo3/a9Yj2
raMNxl5BPJZBtV1Hh81YDW9Qd7a1e6k/G2be1vnoFqykZda81HJ1Dp7d4F4WzXIlhktPqMdOQ6oG
Hj6v6KlrS2LCmdXYipTbwlCCEesBIZAHjWOWdF+qsq9Cz6rjEIpKjZeTcdY2D0lhq2E6XR7J21Lz
LYqFR9gpezcUQlxiErqTK/LXUXJtY2uUhzwrMDDx2EeVfuklv3Hn8i0ZIkKJSSTLGi0Z6c+vbuBi
KC6qE/ROfZ009yYSCndUvYl5V7ZpMUDwHnqOe3xvq1125IfMdJ2psjx6PVvpt02YJ/NBcHAnNbgi
OXUS9Z5msQP2ZRfM5yYlj4Uh2E9TivGhsuPtnC+vjmKccvbm5yFmiBMbUL+vyZZhiR5vdbbyQcaf
IPgHWSf5ah05RZ4/XSX0UBEOAxvWSbIgm8v2ByQzl2jJ72ZzMsiU9pl4mX3SNGoGEboWT62NQmeT
ITIRmllzJ7sxBDUeJOb627NYRpYbXdtH2CPNSlnhcs+J1vrRiftp2n+zXn+gyZBZAfvb7e7WQZrA
bmJ06PgTnhafLWy5M0smJmgZAqQZGCpB9zDUfKPoMUuCefJ03g6p8R70wt9OVk+GWlY0Zzp/3rZc
fQLvBD0d2l6haVHpcM5hapeKlXPtHlaPCEFeFBHb9jF34uVKxia9DY4+osaS4yWN3hng3XEUP45G
ae56/w6CBYWhubzM2jqsg4kqrPvncaYjItUY2kk9hFoFFoViufLTJ+d0GN9LSYvM+bPn7M7ntM8h
mF1xnjVWI44Dk6YBnQYGNfuhZzL8NiFmxGjIqCavKVKD8dM387uTENVVxudiwlspph/lI+i3ORI8
7sqnEVGACLcAlG8tET+c5znmeJjDZ9gykPNpXEbWUm+51h5pBFWe3xuiBYjvLtxya9tsGqwokTVz
5vMumPuhrX9NR32Ns0nFItXBYu3ZXzjaqim/8G4QSAnQlH4vJ2Pb6x/4jXLuqjRHfnHLfQrVFrNh
VBj5oTLJae5j564bgvyqGbi3nS5KuMibpQ2wB9IEt7rA3aajUjetv3Vwz0a+FoRoTJ/L0tyyw+ZU
wc5GtIzL9U2ND6TdLfllEnfk3EEOG+b4tf3JGariqJA/2mYQh2mH9Jo2bsbfEE7KpJlua8nIrfGN
1q4+jORA99WE1iRu5oE226rrb8+7YFcER6N+wFg3865Y5rpPgnW4zS5/uKhvFU7aq38vybIjoQjl
oS0kv+1wSZaJ9aHC/ogn12YtJS/dNwLA/P28RG3HOhy31lM+ZTn3gfk6AJCILNv2wsQ5+FK6kViD
1yRLBVNtaNrNUKltH3OQqRRzD/mm10137PTwNHvturdzJ9vOfXmjsYzRO6Y75/Rlt+fhIavYnwrQ
wJpeLZ04SjjWWMbvAVGgDm+dfphu5tZ/KGsuaL2Wm6q1+psxGFsmSHc+m77fQl0ZaW8AErvt4wWR
H5lxTPWXmizA4B5t+XyyXhyJs7AdPtoOVgsTXJRC1TbovduKjljUrmIIKVq3MaOCMy1WMDiX7Az1
m/dLFMt5JJHwqugnvYPljXMxvgnW5JxIziocy3aF3aahMgr0GEtdWUQKUOToX5ZceFCef2c5/X03
FcgwMnkpF/qfgn0pAQrdG8ufJhI4jx3rJnOdORrrKtkZJWEHneX/eS4ezWp80eMcbwRk49BbzNAb
FtZnZ/0R2j/0DunX+Z8nuUHXqvzuNMOzpjdS+xlkE9VLcq2c9rkvMFOM3Fz28MQMx3XQ4/BJ4nQb
Zz2cjsneeIH4vkyaUIjDHxkC2wlj2zvZOK9L+i/bOZHHAMvPFYOJz9YlPTxpDbrtDRfAEz9DyXAl
c0MN4utOxz7YmrwkApk+te0RPQTt40o2y+3s0D1wRfye3uFAYVUJY7VuJxvr/tyfl6ko99gyjssc
35IAwsgLWkRhaaw6Hl8zWZbXqnZ/+1WfhZhuqVIhEafXRcxHcHcaGIKGXSEm7u5LdUYf5VbmqaCc
HSqUE+fQuePR0sSbV/rRWFbrPOEFsvEB75rsUPWUuGPg/NqFM21qObwazbiicxVsBlw3m0nMDtNT
76fXI700NLdPW4zjySL/NU/9ZWeMYxANaxMGIuVuye5LkAthwlrf9HuISUc8k2zlhWkzuN9+lJKU
sFg7hEgbv4k7fRai+Br7dOXut/eq430RGXmExKjv5Dp8JA4iZJ5f5uRzOmgO0U124yehgDqGwkDH
1uUyz/28w/jECnuVj/kz7/+D99W3fRAl6AXItIj+Q2BuDMWxyk1+9aAfBtv7bcvx1V+GR7oQcWjn
Buh7jzysAEhUF3McENbFvUMf1SAIWAos2aQY+JupWjuO/CZdZy92rmGffVmx8sOuxid26WbVI3P3
nNTKiDSd46wlVIerxVn2Hk9QnTT7ioU7lsabM2V/8MpqlOdO7xsTW1v8HLTNL9v6K/FRqNF1c9uJ
nRWzc7KmA0wODpWYARrXX3bh403X28nPsNSZoiVqgTnT9pIoYywY7GLrx7N/aWj623QNzhpLWlRb
MA+wXmediac3SK+0u1qbPEvPbWMQROlUJ8l0WlF31X5cXHOLbc6lulDhVMu9pXQCQKztSFXpHmy+
MNA0Hv9CXPUcShMmOAlsTC9RnN3ICr9f2vw3bboLVmo8OrXB703QppCoOJS3HMIu0WaLerHWNLhG
2Qj1QJy472bWVnv1U9r2d85EtgPkaX6MLFIVXlcftZwhb/csC45CHe3yMFtM8qic4gQm7x77Nxw/
3dKx0jQxNJlNOKf23Wi0W9XejqtpXdfVvFO1kURdQVHWDoemtqhb0YSzOuPd0/XWT9dzVrEAxWlX
b812vEp8stgTkyQFHEdWYAzboDQYT57fSt1v+3mgBBiTO8Oi6Fd185PQ0Oty8iWDxMgiY7E/5djd
CnM8VEG5bEeLerccC4ke5DAsVIJaidXdmDhfrbhOHFZNov882mF/AR6HRrjMts/BL7Enn4hfovNf
6KDsNeluHtwIZTRhmlBG6MS+ZWDlNlXmbaYm3B7WsU3KamchD8hK3mk7uFh5KEfbjmzEBa9r29uv
g86ecFhSjkKacseZQY1a3tSr8xg7+YNgTdn53rQv+nUftNZVzE7OcGg4NTTISJvc5jlqJCGcedZv
7E47ETZK/uUnFDstvpihQjVndjtr0v0yWztvHKlKEBsDYgg2rVGehO5/4nz+KQZ6Ffm6sbqHspsm
HhrG/eLmzU7lT6bd32luQPDbkWOW7R6ePf2yhbiQjlO7TL+QZGnYt3WPeGbcOs36lLreS+7pg2k7
xy6lVDVG+wRXh3EPgUdnYkN0B3/anP4sYWw7s2XDgPkwB2Lnduywpvrqa0iAxZdwBPFqxRFR9156
KHHl2LyucRD1yyr26Wg9B0Srdl3wnk4XR3yWngyFkQKjHcEOlT65FVGmjY3AXfnPJsi2KW5uQRrN
OK/mx25GixkThl8bT54ZHCOnLm4fKgYZNsG6nOopiLLVJRiJD6FjcnIAoNBm9Xeu3z84bvXZD0SQ
GaYHPh9Dmjk/BQJ52QkYK3D9RzVaFGxuxJJLBxoeAjZc8VyQucm4CQAx1+k/a3OKDFyqHUGgOrNv
peURA2pdCQ+zy2obh8uWR1/gda0LdyPSmll0Rn3izr3vnOHG7bUf0mvk2E0W3cbonLtyksO2xtOj
fJyPery2J7rBCe2U3vgG30CCI9rqRvVAIfGl2h5vraJfXpYW51LviATP2phZLfvaup+s6aUykcDA
HV0m0PcGg9xDIClKKBQV0yqXNiDEqAzOhJksiANUv/Hw0fnWburFafI8QCctgY8Fa3aoYq9B0JzG
s2rFeLaabDojQKy09ZRxwD6iNoPR6mM1iPYhF0bxwLH68vd/LzQD848AiNg2ZQzeMU4TK+xdc9j/
73/zgYaet6QVdrf/XsIOQB/CFe//fUKukpw13Ndbdx3aBzSY7gGr2GNrQuf495JDWutNFzB7K2Y6
6yVZpDt+yjT6/58CAZ1pfGUbx3+fgcla3+uOJPrLV/z3BzMlh5RhStrV/ET/XhvkMIY461y4LP/3
Wpn5oQWl5/bfR0DlWnC55AjZbqE4CSmMkJzn7n1Rq6t/rwk9q9v//qAegIujaGLxsf9esjoJqUKc
6I3aN///cklC2k2Cq+jfB/17vWwWEqRS947zx661u/guJ57zqYsxSzWtGq/+/VMGTXGJclu3mc6n
p6BPymu7Qz+sEzWxW4z+PVEGYcnIzRjWnj4rkwX336cufTCECQa9479/5mWQ7xlmENF/XziJ1YnY
QYSyy7ftS1hyhXX87wv5QftKl0Wc/30XlZG8uMZ+ggDBh6qpqw4cn43w3z8zJk3PKrCfq87gZzDN
W6ezhsd/P67FZyJd9N3p3xdya0x8XR3Eu3//O+ZuuODhZYqmbP6HsPNablzZ0vSrnDjXgxh40zHd
F/RGtDKU6gZRRgXvPZ5+PiRrl6pqn9h9g8BKA5ISCWSu9ZuLOBhxUa6ikp8Smle+P2/MDC2LLuFu
JWJeLNiUWChzx576k2D0QVhRwPq4RlQNPWv/dE1CQl3VtRacSKf7q6zr4zPl9gklkOcXBOesReYF
7TVCEXNRoZjwOJSFOXdh2jyxzirnXmfGLzWZNn5jRnfzR9TprNiwXtPeSGex1GSf9DJ/xxcWamSZ
3uw2TL72eQpFMNS+pSOg9djOvtc9q4eE+gnVjGzeyjk3iVE+uz2rl1n5QGYK+G2CrIxuhkANcBZm
adMyeszWPnWPd4oOe60ei29xaV0s0Pxfgi58s1O//Cyz/melVjlvKnXaWRTGwyrIPZxNHKW44AOP
kUdscbuZ/JJFmxfl0CdHiYVOWxQX0aF4isUNwc2XRldk4JoDkkChF0sLDyazj4Kr1y9NYGQLMbye
JmaWai/b3mYnLcZgz5wBj6ZOdr/GWFp4TWsKwsHTa4sXc6j5rfvCABoq5qSV26zTinrVPe4lGfx+
61PHzwpwarDMN2M7uTtS2jxh7JNsmsIIcfDM/QM/JWlZS334iBhBMC8Vo/6UxNJRNfLOo/Z7GW3X
/14kxmeA286tM1Ubt+IaOmxnxWRLnGIvpZm2t9TOXrEpbfmNJyr1bq197dz21ciQZPGNJawA/hlj
NF5SKzffelPN5p7XjVdHCbKVYybI5iRVuwO1b68xWHZPuJBWC62I5BeQgiFKR/65kKNrOqrqUcsT
BBM0s6PkQI2vifziyJeEApCXRceILdFaQzPhEEV6vG4K1E7ilMJVEnXDITK0eq2loAVSnaJ+oyvJ
QWkGdY1CjXdQHNVc86OwHqJoAvgP/UNm5LsUMMk6h66/0YzQv7DKYKmmWOZXL96hD2F+q9lfz6ra
G65iaGCMEtmWv4b2bfXHUA368lXGjnvd1gZ31yZ6BBUVPmBTtm6LvPOXIiSH+SN0wMovql6hkOd2
l0St8EAO3XGpBmN3EQeMYK25hiLESoTKNE5pIdd6Wm7wSaZwOpghKWrEebxtzt2MtEpInthW3XJH
XfvbiOce4lIk74Hvn+vcQbkG6hEbPHuT4XUya+LMCucaur8LMDj9Uhs799JltnthsQ7kHonMrWTB
G6bIqS26AXkl0dv5bnJERmwjIrL60gWqmbMJ8bYDmcz8+0V0w8VamZ/KRxvQzJKqrKlum5/jKGUs
VOTnTqIpd+wU2bVyk5UYnPdxXC9ktQMoQS6kXkmhDpSkKEn7+Gp1QqG+4qE0wLGUxoj8FKHFbZ/i
/tRIvhE/7aFt/aVDWvY+SMy+X/Jj5j02qYyjBm3v1CIPUPZF0MPcetOWr/BL7diScTl5SQGQBAG+
T+TpKsoqRnZWc2QhjBEGTNZQ4tOs9B3pP+cSeFBdnIIMtmhPLOcRQQ350ZkWmEUBEUXyG8an2T7L
0V0yBmyb3SEtlqK98dmDdE1+o25iIf/T41EaUixMDLxbFb+T9uKg1saPs3rAAjTtWzTB/2oSIyqL
78TsY8Yf01oHylicSN//aP9zrqHayjYpomVnk7nEQGrY++rw4yDL1SVo+LyjDko78S3jVQmB/Mt5
lH+iVPbN0HPzs2SlL7Wi1Fvd1PS1rYT8ZxINnQ3E1F/0TKFoBa8iVW3udp6C+lEZBzesI3EI5nYG
FkJaVtqwt9GycodQW4DF5u6U9sehKJL3IUcjs6nUV8+oZHCbmc0+uZN23W2jKi0qnTIF85ncad7G
TVI2tDWEKhsT+dxR3jD7lq4oT2f7VEW1L7BGYAB9syqSPL61MqWrQYqVlQRx6pPpzrlAsmxubenl
OwV/55UMLWubNV7yYg/DlhRg+lnptAyukevuE78Nr67ufRcvN6o2/8Wiz05WlrRH1yO3308TpvcB
bpFKUggiLzU9fY0645dCb0CxamnfHELEPu8Hw0ZYQGJvXABLPEDdcdr7KW7fjAMbDfFM38On1PuZ
mKaoAadJnt+SJM42H5eKNXC4utTWy6YAi9/34xaRFOcoojSC8WW1SMeLMCyBjYAH3XZ2dbSowNXb
ipQDcCw5mGeFVN6GlkJmmOrFmzVSKA76uPqcxckNXEX3FavjQ8Ni8L1qTThQqYcTfDbOMhtc/kxi
5zzlfx0PQknSA0mxPX3itycQs2uIwZOkW2YV6LqpSj4LsGhei/CjI4qlBD9hgI0t+eVT8CK12HFb
sVa0MwOl54f7aZWDrO16s9r6WrMT0b1JybpiUUxcHr3zyE7V1iXoZWmb2rCoRAidxrp0blKuLA8U
cjANER2l5MrzOCYLeZ82dfDQ+8pGWtol0MnDuarE81L1jNN9Av+Zo4JFg1Ea1kVcN/r5WiIUHeK1
ZKhVuHA2VAzyulvNaxDQVy9K0qs7LfoDuQQl87PNrpp6EZF8Wok2cbAz9VzKtv1QqGH5AJPkxo7U
eJIhNaHuZZ7zykKpNQTNbfGFfBCdBjLxC1AY+UbOQenVrZavUwu0aVxr3nPgZtYyb5EmUMMeFhPk
StxoWohmfWI+jTEYFyfzpPcV1S33PW1ZJGplbTwlXGsJPDV66A3NX+RhDH2HOv0jucRlz7XOmqEZ
j2Ppkra0VPZ3UNzYGaOWrul1OBO9lkadcagt94HiOLqdQRAf88osjxZ4MQrYZfClsJJdmYbGS6nl
FowGDzGOMQluucT2fRpg/T6TSmZFStv2v4DWuM80uXPN86FSz1R2yHdbRfzUxfCD0MUMLqHrotKk
1BkFithad4Op7kOeF4BRkoZ6cpg9cJ+r10MiW0edv8/SiiLtksX4yQWyZD31k1gQMrezotDtddW4
4zBLJlODxhqUA4XGmLQhGldTk6wmgMvFqTjUpZ5hFiH9aMuB1x/qYcByuNNdPP2gllNhXoIHbK6m
1viPuYliRICs2lKE4sAA3TKbK2vtiYOD5I8YoAxKks3pVHQSceQeuq3rNDo2r623N9O4PHR+lyyj
JK5f1CD8Kv7NivY9MDr/W8h3lTT2gGvENMdGJGivT3Nii918GerVy6hNifvOfdfT+5zUiZWZaic/
5hQmiJAoTveQmZy9Ug/kBqeDCDuVckARpt4q4hlRYi9Njxgjuj8GVkYMlZPlqraQmsmGx1SfBx3f
k1Rp2ADX6nNuNr9EJVHL/uYqRk59H9E0r8Pgdlbxd0N2GVvz9PcD+3vrz7Y6DvDkBbX6NEKEXTY9
RuhV0GsPWapGy8AIpRsk9xNu9tY3I2jPetVpN3gHKWXt6m9D3aQ5iSWq7vfn3Al+DP3jqvooY3ue
FRFpwM9qmWrPslvmT177SxC0n5XpryF6FOeXnj/n5E7eravSNeE2QNMvrSGGzonkIcaT4jypfFoC
BUq/GCEO0RSKttwJkYi0Ty2iw9lWUlguUNDs7Qck28vdqJFpdgZp55bBvm143MVUeHcU06WdaBdh
hf7jtL+k5z91K0lvc2+eLvPRnaNx8WPOn9ML26D0ZTU/Xvo+XcwcFO9T45T+fuApcvb4RW3injyb
khTp2U2V9CzOWIm+1NRGdx/tvespG1ujDi+m/j4W8OiPsTUauzMkCzCdrptJRBONTkghCfKpfkAy
y+5s72AViX8QZ+JQDVQuxBjRcZ8oekzZQHelxfYlADHoPUkote+d6SDOPg6qBIrrI6w8Ho9AjvzZ
R5s4+2NckbXu/o+2yByjVZigV/bR8Z/G/XE9MaSqTG6X9lQh+/0NfQwW40TIws6ap0MPGVap0rMz
qMkZ4b7WCc6iwZP99FzEgwV73NUWov+Xjk3dIuX30ZprmrWgBqstxERxQE05PVebchopGqoO5JjJ
2mgNgyPBVuY2Uog8YIRQzEQIySlbVxoaTCJUdcikEizOBxEGZrBgcaA+5Y6qnqNEfxLNXYCKa61j
GBcO6XCrFIrA7EasreiVDPmEbeZ4wRVbf6zS8X5pJ9abfRc2OUpLTKIWMixRHGJHO70tJUZXMDMk
7dhhonRTXexI/v5u9endsnL0V9SY+tvHuxWXjHi3SYUmcwF/fy3EzxMeZas680BMC7n0PuZpIk5F
d1H58NMcgDUi/GWMiGM5fYuVON2IaEiKPbdxiD+xsnRC1uKQBYPgTKKjX1RkuZcZCzQIsVIVnH0/
mbtoGBzvQ6Zxo2tQnShR1xJt9ytYmg+0urAnY4/gLKYCR/P2ldVdIgwwHhCO3zdSb99klfcxOD2k
JMc5F230XE3NqQMNp4yottdNZN/6WkO0uHGCB9FbmyGmGEP04imAq2sdU52+k+xbCadslZZhvxKz
VLUjc9mE4dGRYryiwgfxkrbUyg8Iv1IgnF7KDUPqvGUqrUU4RMPbiNMsEldV/lR57lK8pFNTOlNG
vK6bNlZfdEhlUWAf6lijICLL/Tr3YwoyohGHbOsQKqYLbFR/FJFot6CDjIteAuIgpmi4XR3GcRxw
U0Za3+DZr5HszwMnn2OrRJYxBjfqek37iBoO9jHd8PneqzTucxdq8cHz6cTupFprLfxLEZbThabi
7tTnWH772JWJMUdqxFk7mrGum6E89Sk0fFYmIPBLiZ+qjFZmo5neN//S+G32DbemBPigN3kL6JBw
x9qG/9+Fz4ZZfXE0Kf0WuSqoGLN41VSjWNaIFT6QuDQP+agUuB051qdQKhZiaGFT/lM72b6OMS5w
gxw0G8Mou+uYO+1MvJ4JdzFuzYIPCIJRKnpWiVJk7Cu4lsssMO0beIKDGFqH6ltry1ATVVPhTZEQ
Ep8hc7tibrHR++szRGzy7p8hS1jsic9QQiZ6DtLiC6jeduUWkb6K5WjcgBlIFip6H88foeJ42rNe
Vz96x99DOVKLDbWkZAUJmvKJJoUvMo7oC3mQyyMY+W5bKFG1QT0ZOVEpiBcWcnqvw9DeQEbr3+1q
X8XS+F4X3CMQHg/hmTN7dNzyWJH6zBp0GDot/dwlhb/O2QipB/YZSQ03088wDtbr+T0uim6AHIGx
s1sn5jFWtKXbS8EDVSN7HpOKXYr2wlaBAsFzTh80I1tmdYcVhNcwQ3MCxM+d3r5foNtqlo5PljIZ
5lmW/KDrQEGnqAi98Ygy0nDvbEtfWZZliyDB1CGGiF6nVbM9tQTU8UPqUwiBreLSMw46adCDOR1E
6MedyYIRQaepU7SLEUpC+Yiaj4UQdRrCfJ+6uwwTI99IVj62NnMhsg7R9TlHwP8x8MBLVgowCyF2
bo3Vs+nY0SPVdP/ensfWvFHU6hNiG5DN228ojnNTA/1y8XLd3XgoB61tP04fo456Ry3J7Tetk+fo
PTefZUSbFqg4KkeUUvE0a+Jg1RdS9VLKyrNXRh2KOlhfDalzM0JMUkLFih6avOjw9tAG1PgH78wm
By526l1glVN5CeQJSqkCWTSyyxAG5iQm1hxAX+4NtTYv2nQo9ajcquOEyBTjm6oKVnLNnlF0i2mt
DwB/CJpkLULRIQflO7L0xm5ADoisIAAqq8qSE5xN8xIXbnWyW2n+cQ0EZaRdGg5f7+MrzSrW9QiP
T0wQ122aoF9Ese/CsuAiok2p0x7L6iDZ3t9J5pqrNMgBQMgY3jiecbPZR+47h7q/CKth8JeI08gb
EVpR9lxT6TrDn3IfIaWvqroxbvngwVlzrkof6gcqGEjre/J3kFfyOixz9lGiTRyCIK0eoFnBVGas
PGbayh3LfFu36RvwX9jmjqsuFNkOr92QGmdd/dKQ3YArg/XEFuUyWK5TZ1Zm0VXWA3khUyBairZ7
h5u/aYOq7EWEeqJxdtIvYrhoCQxF3rKu/fU6YZzJACFqaVlabQt3tK7ePGhT92uwLwGhXYxv8F3s
eckycB1S7Rf3mgB518ePyHXvkerL6nOPsMVHX/tb9HOeuIH9HCnmUXrqHtWO8vR0c/s58v56U9+k
sfMf5jm9B+DR67ZeN0QHyIzRwYjca5MM7QYFlujw0S7O7m1FT82sA8zA8I/mtOQuPhNxNbZfYw8s
ft5mBzcxsoM4E4eqGJBRUeNmZity0N/HhB2ukfdT3Qo2mezh2D5NRgQuP1iW99fAtpKGpRJOUn1T
tziIF+Ah387+/a//+z//72v/X957ds7iwcvSf0FOPGfIZ1X//W9T+/e/8nvz9tt//9sCzOiYjm6r
mizDGTUUk/6vn69B6jFa+T+pXPtu2OfOVzlUDfNT7/bQE6adWrsoi1p+NoBxPw/wzTgXezuyck5/
Us0IYjhIizepHS17lkxLZhhlTw75xp0/LZWlabGbqm3LgwM0rWgTBzspYLzU6IfUoV1QlashQa+l
oHNYguAGEK+8MNKP5Who90MyKkedmyreRn+1I5WkH4Hk52tJ8ZrZx1jRQREOQ8wsQCs5D8jNGumm
SO3uYKRJfxBnQ5dFw2zqRTIlZYEG4NRPa/ngqsq2DprskgdgaF19+CVyUnlr+M6w+uf/gWP/+T+w
TEXmH2HptgIFSdd//x80dmqzSvLSd3b6HfolfXY01QSlmcL6cWYgrwDZLN2J9noa8TGsy5DrrFJk
En+2+1UDixWNy52vj+UDiQ+4mhF/DxF+HJLcKR8Sc2jArLk6UFffUn+MzA3zvS1YABRe7mzRVNKW
rV2Pn+t6NlRkjkecSVZyojbbJtHtJ8NVzqKf7XlOblnNYRq65rFEfndetfb42a2ip56U7BNf2j8u
GFMqv8qOBhBu3sfoao5Gf24ty39ouvwgIkTshvOP9vaMtXDPxpNR9yYNdUKgGNrC1T+GMb3W0/t0
VdLLxchDdJOFIBJ85C2QVQ/6q+wWT0OvKNiMteRL7Hr6PJ70alnLoTHkNxlF+g2AFvMemgNy3PAs
HzUbh5ogMxJ8Opn9n646TS81+Pr//HUxnL99XXTNNHXbMTTbUjV7+jr98pMNjAG8pxdY30ocfA/i
G9E1cnxEGGjAkW728d0RzcXy3vzx7fjRHJYOGpNF5R4kquOLRJeNJYjbzofuSdy7pgHuWMZP5SPO
m/JrEZcN/kP+SwGv4xQAoXiR1Zc4qptnDXbdNQL0L1rtpg4PigsXVYSxQsmu1yRcFaY5BiSVpRdX
JSoPjfECKCeej1Ya70VvmkW/XL/Pf7m+pMnbrilh5LoKjrcuNw/uZu2Bgsk//6VB+fz2p9YtzTJN
/pimaqiyqtvaH3dHKtEorVFhfsm1CEiz4dUnu5Nm3SD1B1HWE03i7Gd7jCQXsky2vsoQ1Z5UkFkn
T2eItzc3XR95gMRYIzVkTUzN3fttcfHh2qxF9NGuIl55HyHaQqrkoLBzbdN1OgsVRM1mQRnj3Dsd
LBB3pNHHaqu1Rn8tCjM/w8iZi07RRG25XbUSkrYiFB266jyaZaM+iCbL6tqHCh8wEYlD7yo5tP1Q
XlFqdpah6nor1qTWOiNzDMsg126ZPemwyaQkDO7Jtx62tWQnw3PQ4thahNR7Ww+sEuUt9pI6zilg
bS17cd9lfmwpgzpb63q59xpEOIzEA0kZ5ZRRAXqC0I1hFIQT9r53cd2koM8gaxpEpaA6pbn5RdFc
k7VZTkKs9RoMIsSpPPk5lOK0nlrvp6IVuRigIhjrikjq5SM6bWdhK/OL6cxHjObOyK75QbRkLvB0
MUyENc5Ye4jlkA0AhaBPYUsvKJt+0ikynETU1CdcVuxneDrJRbb8EyYFEs5Zfr+XWa4B32qkF2Vo
gjW0lmXVKWZ7LdgMXEdwyJeK/wJ+QcYjDsjGY+HjDwptptiLNu7h66xOhrUTq3YOy3ho95IrNfs/
YxdP7nuP2WZOPvMi8+g70VJF8hiLccm2Zz646Z3v5s/iQS0e6uJM9xtAnhkeJtGQM85zql/GGRmZ
fwiH4xoZIP2k8Eidm2WtLrUpFAe5pgaV6vklo+yy+2ivW3wxSrD3ogkSJCy0sEATTUawpr3Ko6vv
o6r0T+KA9lR0tIfzR0spKT/6bN1/yRp1xOWc4R/tVmD7C4X6OabRdDh8lfY29yWoF+G1R2wiRiPs
LKIcQ7cHLwqeRSQOSewUK3hqEFlUt4nmeg4usMnhkUetf0jL4VuF3ukzinG2iMSqIZTGXyL/r6hC
t/sZ/+tf+loXb0uWWMnCGGR49nXXjzs/Qzl0Fo0dugVdDCYx8rJ4Zhl2Dj+qMxDCnE5/aTWtBgIa
BLlonSAfAwu/Vbd2QVEYKQh0yZCUWhfS4B6bLhkxyXC8KzT+YKGnfv2cGiw03a4M3/o2eA9tKfxq
pArf5h4CFzwfRF2DAYU/mKNW5CUAe2IERwvJ/mL61XeErOzX1MlQt8yV5DnjMb1wYe4s//lOrCm/
r1O59Wqo76jT3Zi7MKAl+feHXmS6ftoVlfWMiLM8EyvRLm+oW0OC2IlFai+hk0E6Kt6J9avoTYLq
R6+sIIglej/mil4Uobaw/vPLf5r/McFXa48sRakO+7RAajKt4ZAmlu6RHwPKLs7MBrcmVF1bTNeL
XgE1EDpg/NSgmktB0z3n1BfnCHx3z3qIClozLCRJPel6kN9GOxh3mJHKUA8JXRS2l7YHgF+Epmc1
oF3r4jDWSnYzjGwOVBZ4kkH90qt9c6PZFTbWrWo+Q4m+akOZfB1qjPrsOqgeEZ80NpUH582rQ+sZ
ksY1kMx64xm+voE5vZOp4L8ZEjqQ7AuUg64hgwv32lg6mdm+kLN9sSrV/PZzaDI5SIqhsBWV+1Ab
7ZKsy6WFUavWQZsOgP3JJCJQCBc/a0DQ0ZZQ9T00yAkfVDVMGNfZX9RkvJr8Lr9A4n23/N58A6RF
xSJxx5vLenKem2b7jGABfD1HbR7jEAZm0ZT9RZagfaLIqZ/SlCxYZ5X+kdqTvO4bvX4wO93aqFLv
7Byb+qomZfiYdJ2MqyKOO4OJ3q0TZMG66XPrCG9fIokxjGdUz8gVZ7hWpWEWg9a066eKhPYcmEb3
wo1Mg5DRK6+BhQBXlXcSwJzxlU9SfuV7fACDYL0bHY4xTebvPJbVm6Lj47SUJE9DNhSXNC++wNBT
cIvRZajwSrEDQDAl2TuyX7QnfW2heZt0qx6Uw5vvGRuorT7IzxMuchH7/SHckC8aL9iygMKq2uir
XpBcQQj9fZi2VI3Z5JTLY2+lkrTfQ9P3DrZnJEusZDychs2XzhmbdykKV00D49jMQnUz4BuH4k3U
XJPM1VZaI7d7Kxwi7oleDo7Zz9Gz4wYdQ+77YhTjSsnJiiAzhgYagGyy75J1P4gQKhv419KYjFng
YG1F9x8DnWke0Mp0HwV7OQnJc4thdlAjuypn8VaVMIDuOzYi7iT90SDRDOvETp6wYoHFLenpu+a/
daM/fk15KrP1SOWLWozpBuiWvdElTz1LKKlMUk7Fl8orSaQyJ7Xt740qZ895okerhu/b3tDy7iAp
qbWAK9ovMreUeTaGCWiN/lEw/zqx+hBtZTM+Cv6fNq1AxOE+dlQecSaaFinTeiUOqvv8+1Qx7meb
iNi2gzXr2/g10ajNm4FtLCxZ856atqiOdQLlVAr9J9FkGvWuipThhE+D/2Q7Jc8NVBLXojM07GSn
h8gliBCaafGYoezxc3YFJhwyxFGLx/pk1lKNPgfuC2gDvQJWinGvQUOktfvh1YNPOWtVpzoVeBo8
qo33y7BmaEH6OTctsoZNTuq+Nwa2mNOhctWc5HNhs6mMBv5t7K0Xg2lqZ1fJkLILdrLhwmsTTbB6
P2myU+8MP9HPogknZ+iAKBpB22YSq4x8/88PEvIavy/pbd2wyXaQyzD4MSrktn5/kBRamoxZmCLk
W/taQQ5VG/JdN9prszHUSzHt+kekOx27/hFNfR/R1CdG1tPTvP9t5N/niZGUg7Xnn6/wc14QSeW6
K9Nx5lEPwRXxr4PpPMhVaxzqMk/NxRDnw1oiFUeaZIorM2aRP5TB+GLbibwAaA2M1HAPEGjDKz9h
JJdKdyMicdArVBy4FZRza4yjq2hra7uBa2IP4JvRTjYtGzukxjlZQ+DuAi28aGEK2kwKqnbReCNK
VWnonMQQxQCIBIcSbKdTLYHeqZhfsCql/IbbdyThymKlxqMPrmrPKiFCblH9Uo5d/BQo9jsYCP+5
VBDrGiCL7RQ3Mo5w7f2FGnvVNs86B2Vqb2tptXFF+iV/jPJ0HSVmdjPTLnwwGnxzRAjuWeWWhDhP
2af5bRjVYI6hqpnlzVGKU76FFPAWo1LpZPM5uHHAWWdkiIti9UVLXElwF0iALfvU7w9eVvYHcSYO
wzh+NlS47EMESs0zAvu5ydWrMGBNWnNy9A3LRwzczQ2VM56sfx8Ro8SLaKwCCKjLAd/iorNnb54c
QrRmlmhDJi88v74JWIqqvjV1U51B1Vr6xrVQiFb13ICYEhvnLs6UXVgGFiIJlfEqQ6LlBpN8VSQQ
SWIEn0XeNQPoKMu0KjSuoBf5ScQyPM+H146tOaUHy9ireRC8Dto8kOxu74o1ius33gP2ig+97BXI
OYONr6Vq0nRGBTQaOvW7p+jHTraiLyUCbkj+O+7Nhuc7Z3EaPQ1toCxcPsw5Dpx6lTpSe+AHPWz6
WlZ3Ax7Ve7c3sk1mg40EgRuvwtILLvwjm0WrDSCRvcSsViy9x4NWDOMiUzNt68nS8Ipw9NzKe+e5
cd3y0FP6Q+Gcdt1FjFfze4ZN966+gLT7c5gcFZAHp5sYVQyuVqPZJ4ZFEdLQkfOdx3l00/kTKtpY
vnlxFy9j0yZVFOK+HCuRO/fiRv2CFljsyebXQEajfsSm5GR6jrqr6jLgzarFDR/IY2JG5tckjt9T
qSufrKLI/7d1r/H325WjaLqqICGPVIyi/3G7qvtIsRAIHp5lI3FATb3YWsO9N4VFZ7STSWkcFW9J
EOYzU6qbU4si26VXlZtoj8YI3hYajHmJXF/eR1uxBxFhUBm/hqLXzOp9EeQXZ7TjB1cJupVf9vk1
Jj0678mRvGnJCOY2hzHm2NvcsIrvlZl/hupo3yRbARTQKckWZvv3uq7kvSRX6SJvEPjyrfRa6Y76
WE7tPsli6P/a8KlFbBQyWidTyRFbeXAJGKUiuDJH7q06iT0/UvX9IYBBvDWxrq1BDsjwOA0tXCsl
Yh4LfLDKNU8sfjjZwA2xdlvcs1LSwvh4dg8idiESPXi90axqF+mtPzrEkD/aaki5y8TuKeyYZ6TJ
qkuZ6uWlQdeBtKJ5lsK2uvhQXx8yVEoXuazKBxvfnKUlTxshWZ7cJIP+W40ddQAC87tlF9fQtaXX
BKTBPApL5TxaE4gP7ardx3Qwjj+m84e7TzcNT/9eQpQZtcE7IdzUbawAv1eULwBloC3+WpYBxEbL
TNYS7u6vvmW+NS6uXEGBA6qDmZZoHpzU3sQRJqZiUjqw89PV0n1AAb6+BdlG19zk1QEZvh9Mv0Qg
hbCXhkdpzE+iHpmW7tEKjeLJQ55n3ynw6UW7l3onV6mKJw3999SB3wtNcqXXNatuFu8P1dD9OFha
CzBWxHDou6Weldo9/KWnsXGAybGVWKRdRdlRTeKLA29p2TV4zprOJDuOqyr+ySjX4OSa7BJcWvYa
v8uNFjbNwS8hecheC6ksRLN2SML+iuSMO8/ttHpG4MidkbVtXmUfIZYESaXPqltdax8idJlXqwGR
cyh91FEND/FVbXBnTeQhhovm9x5hqvpr4wWPWjum4XfUIVmkThX1vop2kHCiizxFmR2gXWBGF9GX
EIk+bSpe/ezTREHsb/OcqPQXbZeqWL4CREWuEFZURvJan2CqUzVnl+U+9qsCw4ogNdjhOK/dGd/E
5tGWGwq/vpsFb6Q8yAfjs3mMnVjbyRoogSRUrUe7pIg7kcDe0dfm104yWUFPbVRT6WoroHjQ7Al2
vefaR69gmVmo8fCWFd4+cOL6UMmRtrbI0s1Ij3rfYQ0kk30yph9vWVQrN3fI80WLWM5Js/JhM2pq
vtVcoJmRFCMlEFJ1jv1K2WulEhzgy8VLGU+KG76lEHZ4T+PQQMzR/c9DZCns/gYfw4OeO0sBdtgr
W+1i+RG6tAglf7G6T1hrdbB0pkM3iaPiGd0fcg39/AjBn26KRK9oF2e6MvSz2gAHLg+GeW67+q3M
nf61BUm/slKdxKJXDq+1oi/kRnKehrhDC8jOgrlc68Frk2G/oPHd2IjQGUsg5l53pY5VQ0WJHvFr
D/ghafEmqYF9iFEk68hsSv7X1Oiao04paxXliFnl07rNnJZmI3JeQP8ClaoybeKA7twCjdvuJCKo
JtDvkAG2M4hTcdQbu9SznLWeV9wOZPhigL2aJ6BZ5gymb/ep9vJLyFfDg+y8hJaU+TNEV/eD1npf
6lHBr9AL9Gd5PN4XA/h5cHN+cdEKveW1Mm6aJEXBYgodBxkvCb3B/b2Xj9Wlnnn85/X5H/VI3Qae
rJEAxtnZUhxZtf7IuCtInJiDWUhPIOMQiHUxMhuKsT3JXRLtqq6cHLz87MnFh457V2J9y/H082p+
wR9jB4Oq1ACZqzAYDhgOjrkfz/JMMz+GJzLWxeLSsYQqzX3sdGkDRUdcG2t1jjuAFcNGR4g1/v+s
nddy47jWtq+IVczh1MrJknO7T1gdmXPm1f8PIY/p8Z6Zb3b9+6BZBLAAympJJNZ6QxwfajK8vyh/
7/smi77WVasvgNinF7AN6jZjv7FFpxZgnz2lPxF7/JoM4YHc93USgsER2U9TxvvKv9apcyMJHqEq
3oj6tt9BKo5wShUVbTH23kJO+/PYNK92Kuv/qC5poqYxV4TF/4CuGdyuTI1/uvypGkmqxtXNvLce
NVWyljiaDXi5ajLYee59AMe9uN1kSvYk+sQhNhAD8sdo0xUIe5eNVB3imt+AG3FaT+15RJyJPjEq
muIwDvbCS4x+LZvjSaX6dciT1DxoGQTIpWgjepLC85+Gus5A5nCsca+p+a7t9GYy38la+wEmN4+h
dtscFKmwjmgdIBFlKvpTkKDxOu2UfiU5cpCZ8VNMSqSASRZ6xyhRvE3CQ50vrW9rT1ac8/Afn1UU
aH42Xbey1YrvUIGZLhCK9FeARKIFf+8LKtWQADTZuAfOZ6yyKDBPNdTt7ZhH8i6SI/9kDAaFoRF6
kOPrzz5GbasYzaojGTvs16ZUjJSM3WOaYOggYwb+C0GlsNb5+GSkdynOIDSC/u8KT6O3SaTHg+sk
NrPF+6RBydxfVolUbgls88kvQ2D406Rpf3W9kqtK3aPsmlRL7CDetDpybIo5IlmfYKTadgEkuE4J
7A0cN0lSbsfa+6YYtnLstCjcj3no8FBMKrJyeeat+t7bikRlAXjixigG55qoTPBnmXaqTzleH50c
yaiqKMiWt7+ruB2+gv/p1yVpl61thNbUXWhhdvH06AtydS4bt6LcKbr+whtM0k30pXWPOFASr8nJ
h0fRNffrlaoumqQrV+lwHzXwtlo7pqp9rXCLsreoeEdem2+j9Mgvmd2yp5MfUnTAMZhwjaMyAdgt
s8U7xk5NzK7AQojRoZGNY+k8eGVf7dQk0l6i0VlTuTMfZEyQ70q/e4jVnooYbOCtAj52KY2qtpKa
PlhneZluOxLzS/HtVuwh3ToDb7VoitHEhGKmDBsjr38b07YND3Uq7FJo0kVTCpVTAXH03s1+aoMl
kdfHFgNu4zqw5ILtP1qQmngg1lu1XZKw5nEHYe9Vhy46RRT/STyqsfn0lkPl+8c89JMHYww/9iNR
fexTI3mY4g1cyF919RgPmn1Kajl9ihpcAMWLCZJ8x47AXnZaK2/5/+E9T3x4eHUNmDTysyepRrx8
ih3SJt8l5IwXbR60Dxqc8k1ua+FaFAzdKOG/NtIxHuHdeknDSy4rw1TufWxzNAu2lQHlrPEMLKcw
Zt0nbiNhU1az6wzr4otRRxdvSnu2Yb43US567aIe9RWe284FTno7NFOqTeA5OipXMYpVuTT+rDE7
iKrfqSsbr2l2T14Y9b/3E1h5n3o+DoFoSSGOfYhJi9p6Rcf0WZQhgGNPFSNwj6LQkFYUkNQA+eZK
84fnusiG7zaq3AP7d5f/xgWAu/o2Rvb12ABjXsXon782SQmKGZXlJGtwtVIAa8c8SO34Hwd/CFDm
KanbRxGBNRGb2CB+qnNEv4CSBMiLN8V9w6PyjYiwZBn6cTuccn7VlthUVedyOnSy2eEilyjLyAzZ
fmVGdRZnnWVqKEta4VPSB7eaGhcXcYPCRIA8AIVl8ZmdxuYW7KwPrfd5KAK3/8cNyoGb+zmFZ1qm
oVEOUqjbKY41jX8AQGiGBJ5X7ofHkcw+6GafklOFjl6Q9N7CcfR2CcDePNS5mZU3rTgmQ4Um0tSr
q3FAQtqlig/Uft2krrHHrKVYKuQvDgWKXzepLz9GVoTSJD9TG4g44dp0cQEXdX7BAA5HrzpjFINk
aA66QR6rg8lv7TMgn+fUjlAwmVqyN3Eow8cIiuhFMVN3zy85CoupZbwOQJOtxEjucqeSbqOxhSdp
gAEfHAkJrKi/8+u2+p74zU8D5bHXktwb9iTt8BIi4YTVRXyJBq+7zdCOhUFlZ7elY7nbUOmqXcnO
FxVpCcRK0T70qjwe4wDvsBHHjKFI1UWIr8jadKg25Nz9fjqoZWoUTLeREmIh49bfB8T67hM9gTOs
exCxFaf8pvDVT9XcetEHHe1n3Uw3ZpE3d76Zn2J3UF/jBPmdqfAk10BIAFj5Fyss7jrJD3d9H5gH
NzWM64Ebqpd/QzKE51KPm2qWBe3vTuUOTOUmKJwvPhDoVa3J5QHOb32mZsbNtQmGFbxR/IUjVz+X
/FSBACnsNY4nFCVsx0fIoomse9tFAkNpxm+Kh/xsNnkcuhbi3jfjsM5k+wUBzfa7bQfZTdGV1Soc
m3ADE09Z8HPQvTgmVJNS99sfnjFsSq/AzrrRHttUd34brXTHdntbU71fDpaD3U1E0bZWkH5JfG6W
eu0cMsS+tqYNxQj7jpUCVWyM8YmQIVigX4PEXRto5jpzG7bpaX1Wc5tcWzoE35uou9hUY39RiiKv
YzkL5OMw0kHxbA+sfe+0hn9LQILuddb62C6M7T4asHeeLKDFoSgQmpIi7b6duiJJKhE7hGMnuHqd
oPh1+Zfezi/42OaPbVY+KqUTnwGmyU+ZpDxnnmLdqmFenQajvHShnh5zxCLZ9v0K5SY9yoF3j2zw
sPOsBGP0Msj0o0Tu2lmNeJC9dia5ZszXyrVoSoN5tnO2lKbadreNie+3hzngqy6Fk0tI4x9Upzkp
dWPvwIwoRzd15KPvcFb42s8o970NeMu3fjEYkegkrzOFiLbjV18lCz3I1h2eKKKk5yIOn3gyqW4H
qKULHqiUPRKz7bNs87NtynGyIZPyk/tvd5fYrXbqe2trxLChFmCfSPrp/p0YxFumu2t7y9rnY/Sd
2iMRnWIMOyeIkMwU7UDFEw6uZozCHLKoOUnpZx5hmpVmOflGNE3NRE7EUZpd6o35GkbEsOjqSsoo
0Wnp4XoKSJ1tFc9g+CNOvTjr3se2Ki185AE639mn1XAphtA420m9YbeKu5j2Ezs5nvnC+nunG+1l
rDEOhfRSrsvgdSz5HobsjIYmrH53+gME+u6pinznWLgjEp/oWi77CPebJuTnPZAadyt3QXKT83W+
YEmUX9LpzNKVS8IN4CC6xGCLHuWmg9G+EE1gU8mtpJTfQX0dsgpGbxnJ7a6r8CcRTSvwxtNgR99C
KTUfg2bo7hNE9eKplWfYNwZei+yC3EvIc3PIrPTtLI40nA9989vcNYfNsY6WFxREuPr7TAu7gyGI
fyOoYu/7ogp3duM6B3KcyTbQFe/UBUG18UstuqXaiPpurhXn0S4ttAFkWFCdd3G4U2+zJEsOqT3W
e5+v/7YJMvuoZQPuIaA1zn1RowkGTOQe+UIkgPROfszjO2TigCXYY4LkShhuW70sd6Hn1Gew7ajh
OXH5qrrpScaL+xfC27tGSauvYYkRjGlpCeJzPPOArpK3bQ7gBF/yeKWQad0pJqt1hjTdMuCH2KhI
fgOFu1Ll0vxl58mDwjPFoiLzeOnwg+4Q4f+ta+Wtz2/hq4fFz6Lzo+yCZUKzLYf61uartIlUu9vg
xzhcZMsmF2H66otsVFgsJeHv1DzJKKmgveKbF5Oa9KvlI0NetEp1PyIFsi6QIjvaiKLjFwJVw5Oq
C7pODS6pVAsKJMbRZIx/yUhyILjGM4qJiNO6RYvwMI6accJpS1n6Tqd80RFXIWdiU9N0FH6y15UM
gybwjRHpB7nYk8u07tOq+6UAz/mO5EXCDroy75KqCQ9agJyVnbTDbeJMGxrD+B4imPPoQMzd4u3b
bEyPRyYlGO6aIfV+OODnEEpNhvshgdsSxyXKvmnbvJDOoIhCRDA9WNtFltypHaq3TV9tZcuLd9aI
PIcywrLm/zLaDHJtnh0drkvQFR5kW/CNgxqgmZZ3kGEDx300dL26WHBTozyEA4N6WDGVhvs6PgVj
oW4oMtcrAf5CrTRbml1Q7AQ0rAkn9AaI2lsxWjWQvCxDf5TlNgW0iqFzjlS2UbbxQtPbbtc0OJmO
tpK+OrH1i8pMfymcUL9kmv8zmH5zDRxo8lbCXFglWQvF09y1QTts+jZK7z21c0huNtUP00FNF1mN
X/gh/SrkwHoqZH1Egyd6tQecSLLJ7T6ZDoMCn1QN+aAiLKlKbETQlRlLK1/5bulcRKDjmIhuhLpD
OvKPvlxCnrI0+GGZVhFhsdGbF/u69nWx2FQ2HmiHthtf0CjB8zfLU3CqJA1JlXlrKNbx0Qmdr1ak
OadAY8ftVw+jhnOoOqrHsXIOelK6e8uxlVOeR9pixP4PbErdb524UhHnj4dzPh2CbTok6ZrtcrDN
2TYsgZqrLyaKh1rZ97+p4Y1Qz3lQYf9dSlCPq9rJVh0Jcn4uY2/E44Efal0y7np+R7byIIXLuDCV
JzP0rK0b4dTBR57vqxJ/AVQTL0e74oFLxj9odEGVJJphrUNc45YdRt2w1wc8g4umaW8o2z0YKANs
Rd98UCr7j5DKVsnDoZaDumyF6HZVvdhVV+FKogfPbYlFdJsY2iVyfLaqwCXgEWxCbRyPvdamAIBi
b9upRYddEFp0pcZ+kIzWQ0It6qZALGIn+jCWMG/aEYUeQIIX9IatX9Srlsjm165n33saT8mBKn+T
JWkAcJ6Ne13iQRDhMX7dhylZUUgdD4LRF6iX8Wsn+yo4A8CEKJLYZMv9vWyp7aEZNXMR9Xa5MjEt
MPyAoqWXYPiQ9/in44XL5k2WEPwdkWH0Hfd+sLp7z/ROjmF6/mIMJVIuUbNB7yy7I/+W3fEsjTKh
UkvL0eSpyau98gmJ3PCErR8PeXFdPkV5Zt86kf7I5wcJiWGBVnV6sRsvOlsN6Z8hvbShnVwPBVu6
ZdFSMh6mKDEQAqC+rfMfomH6vrzKrC6a5BrGS+S5+BEodb9pfG28XPtkw9yosQ1MYwoRA+wW9LMh
HUVP3iEQJRv4zdRSA7DCsYpjQ0b/ehZrebTKWmqzECaqSXaNmOspv0R8rmK5XcfcCU+lgbkFmrFo
VymOexIHPgbOrqmtMyKGIyQ8kxtAEt4hooqDQsbPopAJUcYejWremR20vDetkdrO9moEgzALbRWL
yQqvnNikgN/jDCmjH50VcOx0V7vIw2AsNEQJ73xe9WaAtL+V2GoWqjdebCRJySecQbguW0PWuU2D
8HRyFe3XUMfdr41Ofvtz0DKKsQ0sGscm0ZsHkbWv3IpnsekMMmKFBeR0Oh9q65ZK8LBum4CKvilT
1sghpnRS/OpGfvTVkCB8ICRYP/N7ryzq0PUeAKoEK5Qw3bMp86EIom9srijSN2WEYKTBrWVqigMC
e6BuDYdUwY0YUqGM7vG3k7pYvWjVfaBXXriQzVgmrWRRuQyRQpedMsYRElucdFTQSMtHkgN6ZMRI
akranTgUvsJjgW82a/T/3/rKuoHU0qvFro9L/RrXKShY96Sk0Otx1jnqcGiVKPoewc/xxnGH7FHx
zeq+qzAZ6ZPsUcdO24lk6W56UHebSnnRALMeSRi416aRJ4h3D124TtQ8LLGc66VVnvkI3stxTL02
+4Gme3YIU5QH+K4F7Jj1/s6AwIYJWzxuDMe1D1EpPfshrLMO+wu9KatHlFPLxwzgUq5BNMw9qXx0
NJxjWyzv+IWlaVMr3igteRq3dm/R8+1ObQ4+NQ3Nn8o4hi9eEpa7QEbWt3C8CB8kSkR6VwVbMRrp
PXwVX89JejHqSsaS9IuE1JUu33P/APxCd2+16TH2YXuYbDQPFnykRd4a2tbQKoi5rmw+GRRDtwk4
JzzOM/MpIa2wBbkvL6kDMIrC7ybPuL1LkWWQcvFL/DKUeCXmqk7rbXIlb1bXuQ24NO725PumYJ7w
KmwPgMuL0aglB6hDi702QXRxw0JqYC2C0y6mENpjyCOCZQ8bjhJN4811bt/j/UPReyOCtbZWEVO1
3etobFZ4OOBfi2cfr1kOsJ0tWkpI4k+IRgTDKcNGG8THt4bltOfWG6w1so350Y4OIFSCRxyyW0Xu
HiXFah+Tsn/2IT2fMj3tt0WrA+fX+u6MD9AOwRDnYGlSYF77auUbOob57bWrxV7yVqci7SLdgwcZ
O2ZMDPy93dndWayRlnCH2T8HGzvtF4mVdjziBRbKNGF88LxeuU+U/kdKsupbnvvqDUgQ45y4RrgN
entf12NyaYzoqZEj78V0UnWPuwPS7BD8XsoIZV+y78NajAIwqBbUFZ29GM308iGpsvbiBbb23Hyr
isTbqj7sxrwzyhvUJfBllYpyU4UURtGAGgeoeegHYc1j/XGK7uSw11HgUBcfAj6c6omCUvtA+sAz
7t2h855N/jyqt+B8e8d71vi03blxthctyej0c4jon2iFY5rd4g32Q7RK/uijZgV4GvXIlI1l0Rzs
npqeWDWsR9ihoFeWIW6Z58GV3w66tLOkzjvP3TzwgxR3vScRNPej9aCs/IGy8qeBzAtlpMhhE8zB
IoR8BHsd08as74/LuS0bRqNUlKcostZBVw+v9mi6y7EG9TwoqYyCEOkuwNVLO2SP7A+lj2y2n92K
QxHjDijOUAOz+Xqn3MOt8q0PO8Y/RrMEkaYWlokIngdEcDyNdo3kfRiNIb5R9u4qshIkYq+rVhXK
1xX6YGGDTD8JlmFMEdUN3g5Q/FPUXDiIs3lgjpsHPsX9i5B5+RHEfIQkLhee54nmHDNf6V+EfFpq
nvu3r/Jvrza/gjnk0/IV4qxvL/9vrzQvM4d8WmYO+e/ej79d5p+vJKaJ90Nph2Ld+MG96Jpfxtz8
20v8bcg88Okt/++Xmv+MT0v91Sv9FPJXV/vU9z98pX+71D+/UtsDWKS5WrbIh8lnJpi+huLwD+0P
Q9SlmIX/19usaxvbwuy6yrV9nfBh2l9eQXSKpT7O+vtXNF91jpGpRI8Y1f759fxvrs9mhq13p4c8
nc9XvK79+X342Pv/+3dfr/gf70kNN8IoOpy93v/a+VV96pubn1/o304RAx9e+ryEGImni37qEwP/
ou9fhPz3SwG/b5CHQR5QD4fqtul9a1UCQ8QqhCYQXkhx4hQwF0qghe0u1WnEs6eRXk8rIMhI/Vel
w3PlNCL6xBlOW3gPjSjl+HUJqJ9B0TVHeNid4d97EkuKAHFoRyc+FI676QcPFN4crw7IUelUnbCM
KhbUIexd0yPadtNdj3Y0HAyyswcE8z8ern1zjGq9zb7OgyuI6rWYk5MMvy5RVvE3TOGkHfLmxiJN
kmhD6Yq0lZxk9wA8t3qR1reabab3Ekmao+HUFzEmogq+4Kg6l/1SmSJEmIqWyY1PTmYvQlRX5kkq
5QmWVUVAnGfAw/RQuZkX+pdXR/r1Itb426s7g3dsVfe7l2ok6yYhAX0SEhBn5vsZ3no+7HXnLWQe
+BCsS4RkPSGIoV8XEKvMizrvqxj4Ra4z3UJQMIcfU5Q2DiDT2XyY+4KsAP9YhtQV/mpYUdyThwLR
5l8s9S9Cek3GqbDySea2YYUrV6Sj1lPFN22LEqxoYbyOAuXUz8NWsOTZ11p+DO5r/9hG3nqOE8Hi
kLNtvmmwhdqIptc0YET92Gq3MC9/zXHiTCyQV/ahzEdzP3dZcbdO5GHSLuoMQJvUHo3poJWovJml
s8NrJvWXWB4kaGsFCsgiESkOI+qB5Y1NPcYtQ+e6hJhd4QG7DLQSU6Uk6ddACqYNSFZfwkiqLyaO
8Jeba/u9E5wZXIvE7EGu2QrGJEpu7a3WfrzGib56HB8RRLLZrkxrTYcE1PPa1L2WWsI07bp258n1
5doh1rUtb1iL+GEakfPxC7pFFQKmsIDFmT/4dzPzd2YH66Gbu3grS83hw+mVGeyD+doAAXIKbLcp
/u4jG1clMryc1phtYVAjyeVetEu4XcoqKZLq2p5HRJ9omuD28ep8n3NdQ+K/+TpHLCSG53Wu6/7V
yLzOvMKHF/j2KtGxQBQgWXqhDSdcnojg4lCF2tuZrmlU8LW86tcGNYg5RNcwvVgLwrjgkivqaNvQ
2CGQz0HzsCa5nVhBdBUOrtpuE3wl7ZgDoYYBXsW2efAndAeOAvLXJJMwZyngb7xH+KaiYFbUYaW3
EwilWaJjRi1luVMe56Y1+tlR3c2RYuIcVBnuAUFnKmFTrpJv531AVfiA2CdpMUvJkq0Z1+3NnN18
j6up7h1EP1CSDkvduloaVV7dYd2erIO6xHrMdcq7vBtKNPmjFLwLjkef+pSpr4HI7i8q8s5r0RZT
Pq3Vy+EZJVpv15pVd2zhfR+bNHw7E32h62sHW7391D2HkmED9NBbzXdfqwPQCWq7kCUPEPK0ZGc3
LRXiP6+OqZl2cNXbT92mHEgbScXf55/vg3CsxgU5EmXxHzfQ+Wb5+eb5YU03kBceCC/M0WuLrxNl
4QTlcSQtso3U1lm0TPMyOlI879Rd20XXEcT1gWCKkXgaDuux3cB1+JLogXQSB7K48MUcKNtznzhL
3eotRPeQXgPzcvzUL5otFKSFN5bjap5PmcBdtnmhLHShMNLKHe+nV1ZLa9KpMaaDIo1suuM0ABOt
oCdvVa9lanXHaOJg1NOZaOZhygZcdIp2UBW7cIwLIJLEiYOOm9JRt8eAjfr7vM4gjSKju7qY+0T0
dUGxlhhpKEUe1P5WDNo+XhE8oXeSu6gUOVk4CBfdjL01brmhK2dHBm4M+sxbqlzuJPpgA6tn1eC7
lqjG5kOY0ufGxgrSDmokcwPJoSxCjrNaqsDml6JzPgQ6ZkzK+5XEQDUt3WcSNSquJi4k+v0S9S+M
rq9X+9CfxngCYBgE1VfdjXFQbEjcI+ffJLh0S3hHqIhG+U3SfbfRLVyUiCBccPt7iw00a/wUW+ev
Xr9BwdW/NT2FmkhTyT7kgIr8WuptxUCLss+tOBOD4qwwAxK2AEE+9V9jM5hqWV/EazHhurAIxLiB
DGjhI8U5XUcMz4uKy5q9DxLS46WIGfPFp0tCVA4O81SE6pexalm9iZ755FVQ4dfC/63508RDM1ei
4ptvhsikGFV8Lsqo2veqj6EWDKJHERv27edYuR0NilsARiQVcVVL4S4saBmV2krQjCKaE2dDxkvu
OioIHWLUsoGHiFExN2uo3r7JGLmss9BBF9wgga5CxdapWxSgzuamGC26HDGzaTTJ8kNQ6sDAKmUT
AoxBYyeuzmPXUTGeO69tn8I01dFY2WC+iB3sFCkOXW29DUCL+TlSDxXdqMdU53mSWF70iVExIC4x
TDbOc7AYFQPx9ILAq1WnAiCYZun5yhxakvRmH77CLnPqQX71+OMprwY6NjaN8loYCrC0fHgYsg7W
oxTFYAc8pJZS2eJhQuaZNB7leyXgEz1NF6umdVruejLk/25VF8ctpZcky8K0N9kZnY1ludvCcQfR
hoGZ1B4DNfBeEBfceQX1kdoOx8esyFAgU6RnWInZrYqyKr65REEMZRth4qkjRh2UMflTWFKMiiXh
OnZHMRro8oclU0xsxZXsOvtJEQbLeBeja121mntZiupdY/vmOqHE8SyNwa14APirCL8ykMPUWwmh
OWTNio3YKoxYPR10CxvdafsxbxfmXcYoy9rBCD9GiMF59xFU5ceIP+9A+E7JW5xl8KBCzgJPvbUX
69W+g/hL8WrSuZgPfw4ZRMiYWjuY6fnJlBzQf70NeiaEXbVwgMs0o6necicL7pESUU+FXh/GMgvv
K8UO7pMh6TdJ07X8QtMUAxY674s6CJSN6BOHoZb3ed1Yp2tLdbtb0x6vAWKSilL0lp9i/FqmhcQB
Mjl+o0YRbK6vRlKDc0Ue+bqIppR8KwYV1sz7lSFEbJ3CNW7mRcCix0tQY91any4xSjYKZ3rkPUjx
Ug7l9iFrqu5h8Ep1EXSGvxV9PcDmI3izn0jVdw+iq8h0lJkS+WRNXR1MAKy2TB6zp2bOPhk7vS9i
TITrCNcvnAQCVS27+n5I3FdkW3DYMch2rR0skA7cHSSpPohu0dHq7uAuPpxiJtKxEQjplfkQr1Rj
nMwhmYsoOpwBcar4nsZ3p4QxJdofxvPEepS70oMiMK1sVrK+bjznyWylAFzlKOt7VdIqeyVO9dGT
cLWdeo3I+uO0a3NHQoMiHrA4R4ZlBEsEamSK+jCBjVltr0Zwo4iEAr3EHLA/W6YULcNeiVZFbjt4
5Nojrn1oboDYKXHVtlqtP7tdjMxvGO/EFNWAUQxCst/7eaIcrvN6+0Ed8u7WU70anFVirR02sXem
zObPhZ2+E01xiBobBc02PIpWgQHOXWP0yzTy/XM2tRzd8+7goc5TCoRGTk1jbOcup6nRVnCSb9cp
08XQtRn5fKrajQI5PuAj5HfrKkiAXRUlmnd1d1dasv8ArwGYqPsgDlpo1gCiDHcfT312Be52HNFQ
E6OAD5pz6qn7QnfeJqgtiAx8ffiW0QUbL1lZY5uvRTxQ4vTYZtbvOR5aJDtMs7oTAUVbDAuv9Yet
aI513oCtM4OFaEp2rN2n+XMSxW9XQwyqIBtrWjsNW1FARJlGismedCvVACBMjp7uUqri7CT6xJk4
WLh0YwGDQG8TnUSPO036FKUFZggsKPOWYgC9PSDV16moUutrXXcgyrdQNHzXiFHBcdvl3DSmprBd
EKMRHl4fRrsRx5s5WIzOwWKuPK08lAAY/mquYIrMo/+bufOFuum64mXML1L8gU0SPGmKnZ96bFTv
oIxTJURYcWGAWF3WXTWugU/4Dy4mvXdygKiXzodKdH2KEPP1xrlJJ+TRdT6CDp/ni6likb+aP11f
DMaa7T2ICNDcawAV1dkxAlgePspsg6/1F3Ew4WKdbAkIzXuXONON7kdZh95etPokGC5iemMG+NG+
x9ZaqZ9yt1qpZT1cUhPaThK6aAZPf3I0tK9uZZTHa8umIFpJOA2J5p8jxEtO3iMi8Q5O82Mylx/m
N9N8XJX8hxRXhS3IA4yAG0xmyygv92Gooovb+zhkTtCNSVIsk0Nnb/bp7x6U873o6idjsbiwg9W1
OQ14HZpeA3uovegTB3ly2vxX61yvO69xFSf76/nzNf/F62jaUV7gU1esitjANaRSNy3CsLvEiLVj
V/CHABNptWPtajwPxqYW7nuY3qLvc4zojKfoAorVSqkd6EHTOmJArD83PwR7CHzVUTGsxKiIu15O
xPTwyVaw68obqXG4K3Zxb69yXRu2zVivSIUNNsrOibH3VOSVEH7m9EOkOL1GidO8qOvt2+OW2wc7
8q/S7ZAn3tluYhvTihqJ3/c+eRowg7I4WaV67U+RVtKvp0k2fmlVI+cJMvCxuOMDs+T/Ol1eY7o2
sY+mOkjrMOnh5nT5EZxLcdTKSQtdnI6KkR/FiDgTfcNoYJA9QqN+H/zbWDE1DrxvlnnIm6RRcBBC
I9S345VQKCtUk8c5caqCmJbSAGzyu36Z6C/91vugaRaD4oixu4iQpz8plpe/QAW/0fUEOHmva2DF
wwdt6sYrJsI7KEZoYmoaBVIIyFRJYMXH7EVVqHQYRg5FbRplK3BdY+Qh5xJa/oMHSeyFQ8T3ASdg
x+nXZC6zW8zdS22Z5dZ95ZoltoOABvQMoOW1D2O+XYi3K3l/C8DAMB2kyrkGiwXwKt+Gpm4chVIs
/i93xqA1B6En605qsVUgBSu5CNTlLCjbh2Z0xJzoOmnut7X4Ot01pBQNASMKVxbp2WVuFxjxls0A
NTbQ7nKIb6smJ+OnGwb+S1OfK6Fzn2dmdQ0RAwMLYFnlpPtcHX5BclP2ZNC1OxlRHzn05ZOYeT28
DPD37uppeGhq6aSY/VaMiJX4DRz2kaT+nmfoOfilttOzhdLUNuCz6UXFXgM2B4RSDp3gIILj2plM
ecdqU2uWEyzmF/VheSv+zxekOJG1S0OcpQexSbUDqd3CuEA7atqFSr7VGTeiUxnGaYfVVWe8NSs0
YzkDfk/0oGKv9d4nzuaB67KiUywzTsuMfMtwV+qfSfK9wHSVHutswFC40fNtnZQxrjRIyoE//fHn
gD6wL27pkQhKJuWmQYaupKGzJiQbZd/UlmaRfGzqU1MEi1ERPDfF6Ke5mQlLoAbqvhCi7kkELAvS
8hch6l6jW3AS/eIg+jylzmGVQL6dBz5Iw1c9pmql1h2y+necGfreR6PrAOsXbjRG6Ye5+anP1qjF
kagS3cMUX1cw2G7+alYpRkSkGdTa3mx/QA6GOSe6xCXENNJdDQx3VLijNjngmZ5Abv/jEA6emaEo
Oo20EBlv+oIayci9A8/vqS2GPkRdT50gSQ6NPDBXnCINzalY+3oqeiswbwtMjHACmS5Q2bGzCpoG
HiQ7U0k/FbmMjkE3nO3AKu/c6TB1oSE2nB3fbfyFhaORiDDktrwbazk+Qbt8Ubos+9Ikk+17Frgv
TQPoTGmz4cUtAgPHpCp9ca3Yvskyz3lu/ArvHQOuNl7rvawurY79fS1otw3oJK3EuSwIHOtk4qaK
+OHwdjZQCz50XrGa+2Elo4wo2to0N2kz/CemGTrEupWjqOXKLqV8i9SNvYqgTr+qUfhcQfW4k9tC
PXdJEd+I/jTBzTSRgfM7E7gaYnqEstYXdyzqfWICbQQ2F73CMqzwtXHcWzCZ430u1Xei31OTAgtt
3SDVxkWCql43OrCuGinUl+Cr5of9z2703JuM37a7Nq/HbYB49lbWE+++9tBaAs9n/gy+qjViNSIS
RboBo1gkfN62BAiDwkBLB3+J/Ei86oQ9qmjD9ohXw2DFJwCR1jkt8MOQPMN4mM+8lOSs6Avez+bR
61nYZ6cmRdEs8Mw7n+fQHR8W7VYcEBPQb43QlTdmrGWTFZZ2aw6uYU0WuHd5ntg7bim+dh3xNXJv
pgHSFzPHe6QW0weljMOVK0O2yCroeqGU5wujteIfdR8uRn3ov3o4VK7GEo+XOaKa6jv/GCEUvGI8
dJPAH77qngTNJkUBdYPwUMInW5L9szttnCrfsZYGOuSoXLFDal27GfauB5VECuBTTiFiQHdVAAlO
bPPJxftukPJyIUZNsdUSp+JAHb0/VOWpDqLkh9qSStYKJ78fwIDisSmp637MpWdSX9cIDX7VTTKg
A2WG/4+1K9uOVFeyX8RaIObXHJ2jh/RQ5RdWTQcxDwIE+vreinQZl0/d2/3QL1ooFBJZrkyQInbs
jeqzEjl2yzbEA4L+35C+xwl7bLsH7LWmc+yPNzRGJrOaqg3IyuWKbNTYZv4NxIKQkNBLNH2iUMIK
HYZoEnc4/C4HBeU/4A+dVTf545dOIIhX2QiZKNFNT5BmXFH5OehqcWTvubPCO236EjDfWgSeB/p+
SAvYGdCdqpgiqB2mRyvzx9eRd5Bdb122j/3oas+cMlsl0TShbglkxtRwzzT3IUD/qF3QRuobLowG
GelyHrleOf33As/GNTmTiRpNP/C2DPULFZp7FDCMxYIuy3gCgY8hwEuMsCpEBfVTOtHP99JFbOND
H6RuLnJVNEZeoit/qagrN6KOJzD1olHATx8U1E7yYPJvQEmUGUsamPImNZb5xJ0FPgCQw/MQjceZ
2KZ6zqe1qJsFt0ZoFVB7M0LUlrnIbV5Qs8EvXeGuIFtd3rl1jpOmk6XblkHuSLAEMo5mDuqD3lQ7
12m/y7oIN2ww1RIKecgFUr8LB6XrLVEoPPdHYxT3oX56k83Uc6hLA7Mf2fJWyGUP7v2PCd4P/N+U
qL32eV96m0jKpw+2OZlLSVsa+Zvtc/aYfPqq9zZD1T8FyQr8pguXjfkp0yXh1ECvF1cGynfBZv/f
7VBwKY5gqNgGEPDM81X46jWgy2JVCCLhqo68tRhaBSC07pvU1pp6nBoadwMQSHrCLfGgDyQ29zJr
4tMoM38NRUYFKjxtnCd1nWtvkfD66Q2Nt28a91y7ORIMrZa4Jhs4yVCPjn9MQLrW737X5/Z798M/
VTu/26+zECz+FsVQsbOglrUWHZ5rRO9QC/snihiG2xhwbuCGrQWRQIi4KSDOBPpW8qJJfjyA+UJz
yv97Uiey01uixUqscR06JRiOHMhrL4w6g1B77Y2nUF/FCgCJYULGk2w0SgNzN0O1+xqPLq23ghnk
gogxQA1IlC6BebdBEJX+cpDk2xnlZN9Ro7rBxxYAsnKzrUVZ4y6zzXhRlKaD8+sQryRUJ26pQUwb
GJMWkfFyjMC1aVXhLfcy+9yOr+TwwdwP1gb0wsWSbHLAE26B2COwZsL3b4wGaK6FV1rAf8U14q2g
Ml4DRZVvlHKgi6Bv2b/fF1uKH0gKDxDqxm1psAnxzaydHl+vkCHIBBxEU4LdTujGZhXK2X3nlnpk
1w5kAgElUv66Sf2PpveJwIS714nk9b6W0gx6ZPpzranqvoRJau0Dxhe+54oHalKrcraxFfXL3sy7
q62rwFfFVOjsyDYMRXg3FB9nyVg628jELESZVL5EqAmogNJ6m+Gj+umuwnFlvs88Y7bRLFPfh2yT
M4Z34+/79LX1khT8hdSSR4k60Saz+W4WTw6VD0lekHBSKVWRhhDKsg7UIScOsQCUjzqPrYtaOzwj
RLTNhihbkksCmUZAD4BPtwR+ODSDBlD0/XareSl9Kx+B5hO5QUoRSJ/2MH8UEwVvR4lbFaFOj0Ev
HIphHFgQlEfc8WKAuk4+HchETQ3yra2vMgaeTbilRPWfws90++mQGX6zb0Yn9ZuNVQ3eDR0NqMno
jUWXoNeMVh0E1BZ07CDbfJCYbfNksqX0DqTJDtKGCzOo+jVHzS0gVprXTTdE30ZsbqjR9XetmR/m
QV6BvpW61dSuQY1hg3B7gIwRZ8XGQPnqptWZVohKFBtUeWSbRqdl59EpZj9GC1Ag5AeRMzU6fy1j
ENtuqV8jY7meyw9EgGJSTVTNr55zTcJc1ECjmcL3OQxXXRyiZKuu3GdVg0YtsiCzEAyW+xz17DUC
z9UtDfYdW4C+kD02BQRxJqbV8jCHFwE72RJFzyNLvOexMsWuhMz9ikbdWBjrOEyj6w0iv3m7wXXJ
0f90A+QhP9wgCUSwwUMk2iB7Xp1RV9QdXZ5hE4UemQrfKK9XNFi4KEqfLLbMs2FvTGVw7KMpWQk3
gf416mgUA0Vt7xrORrLKA6dIlT2NBh4t2gGgWB9cI7F9O89UqPP63lg46YaR8yVXhbvp3BhfLxeq
AlDDZWC8iVCLWGLfARbicjsQwCZMWrlpgDQdNFCn0uDTqx/15waUbG/TtB/Zp4c0wZenTYEE63ST
eUEF8IIGeCHDAAFuuqTxScUQJJeI7pCN3DuZG8G179UtMskIBa9s1nrHuZH9IPZDDfTUu13aY99c
/WLgoo72iCpbyGeJDz5Vl4zbrAu/k7wTaKrZqTU24OPG941MnsbakL2BhuoVjROP1ZnUfWQm2Am7
CXIi99iyoQwBqOL2jwXJYZaXmsew6HybGCJ9QymSwF8yFKPpkwaJkblR4G3HMXudzxR0RceQ2Yba
6y+Dp1CopmcC+cY2SToiaai710OJr1dqeHJd6fNBZWjkCtDiQLMmA2V0FTcq24vIURiJMnAEBkHq
/jh5KPYHH9A/WVcHTxaej4jJWdFRpW17YDZwoNng2xf8zeWCG5350+huR02Rpue4DXubE1lGdITM
a3tQWQUBNjktp6LCARex5dcOz9/FAF6c21YMYEgxY5yyeKFehQ86DfB1TstcgFLTl1O1arMyvQUA
e9x5wWRsGSQL7wMrbHC6QWmbHYL8Wt9+SuTdOAj25dMkq2sNkNw61X3XgkoimJi/c2Q4FfnCxnYQ
JVetv8nc0n7O2vGcT0H+I7MzFKdiv/YAftMWmVx4cMO0n1s5nCkW9jeP9zX+owfqAoNlicLqVdBn
T6D6gEi1xklAxBx5n2d3Ei1q6vgjIS4qbnr7EfRlVxxEUduAvEKBZGOPYAfrQXO8re1ygBKlw/YE
lUjL5LoozQflnF50AsCUFiWQBWpl/euivQVRtxRaMYBgY5di+hIayk2JSjPsLIigFzpSn00WTAiF
gLhGe5GrNrWpWQKPhmXe1yJT6oJyOjUs/KmhluABkol6NnCnxEcgGLJb4QZi2XNe/oBwz4J3Yfg6
Qfx8leMUdPVwO3NYcI3iqXNr44JiHOS/CHZSDJMCoJUe8IRvvAVNZyN5kyM1FEMNARHcIO3SLDzQ
tgEmtB5Y2TwQtZjupZXRPFg6Tal71aCaB2Ihsy1vDX2tD540hriyjdyh9x/n/fsOZiVRmOytqlEh
mjYVxW1Rg1S2zUHg1zcpVLH+MtB6Bs4veiBGAO06IxtC/I70QJzWzpHZIKA+jTruZbDmMhk8PFid
TFYSu/hXWaePcQqGdct0gkMZ1tXvaJK0/WIzIpd/HGsLJHDDZH7rspc0TsE8NXBzmYQTFFyBzzqC
tmB2KIdk3eaAcDW1cw0NufqKulPXb1yz8w9kohgR2RHFyTYlWDhx9P3tO4eW9KzEYP4hwV8FzFRZ
tslRlYl4EvgN6O8DhPzaRmHISz+CBGa2gzZpjXM4f/mLv6ftLAkr4EHFQ4xHWr5Dut290e+sZVhb
yJp7RQeB1cZ+EcYSEhyIUiI+ceZtXy+InHUKMoBuDBBhUtfxnP8+qbEcQBLL6aRKC8wCrgFq0yns
Ia3SqQoUyqDopibljgfVIAkclwlBPLBg11bQHFPIod5z3ZSjuxZ1BW0A3aMGxRxOIrAJ1paw6M3b
Hhln6oHJE5QswDKezCg+zKZ0bIuDHMyvZKLG68NqF5isu84USct3Zev+goBTfwBdLISv+jEbDm5c
9Uvw5YOBdTYKPULDn92p78TFrzI3TaB7ADzFEc5aN2qQV/ApYUppwNOjc5euqAGDHjgssiN5zWa6
qvv+bVIratRTK/OWUFmAuYCOYMZxGV3o4/1i4IvzJ8BLClC8Tk0crNLMnh7FwBHsdcN7ZgLGxsca
1LSeZRxoUEnTRPVt1WxpNABX2E0R8WhJo4GNP7Q3+d9Qhj49umAXv3jTuWrbtl9WrXHbSBDRkWfl
opS/maB2SeuwFr844cppTaNM9HJvoTgaZKr4REDKpHdIwe1zSBL1S6BAlxIqEA/km5TgMMUZuTnS
Soik9VBEaCbwrXnVMXEgXe5aAw6SiuMJhqpnpGQS8Ikl0ryR+KrvbPAzn1C+jxdOG9ePDVhUFqZs
ku8V/poR4ksxhKfEyozT8aaPS0BZdIAXgQBo9yYc4D2moNHq6V8v8CLZCa9aEPugR35kp6u0S61l
HhUNCBixQEEhYe5DcSJqio1ZNsmCkwIl5f1yxJ7CYezOhk4g0oAnQHdkho7chOTi9aD8onkG9cnT
cnvAl4v+HGnpSlMYEoJGUGADq4N1bPumvKl5BPr+CQddslWa/Ywa4kGjK26BaVdF6Q/qkdt1xrWP
ICdy9DUeXF5bNosPRrossMOpVyBAhdhlj2xa2EarMHzhVQcmnMKOIM5iODWwi4lxU5sdxFoS4Yxr
0HW3KzzB7TuKh+RMOPuksl5Aq5Lv/aoqlwoMGVun6MNz3UExo3ATKHhESi3N1k9fOhlUC18V0bcm
aM4SDEzxYlSvNc6s+MtW3crJhuZX5hTPrszK197A/zOq3qcnHGwKKLPm4r4fsEdXjmudAj6qmyn2
+31jhvKQIJ/3+c7V6Hy8s6vvbPD6XE8VIkVV/grswMc7D332nNaFuUxLZ7hVSbkB9R0I35VjbJ1q
Mr7ZEl/4sM/YBSQywRriEeERTBHDHhl8a2vL1LzLQIO39FHS98UV/QtzwEu1UP+AEIv9g/+yb4Zl
mC/x4GcrVnugic4jY4uq/3SfZKk4jV2qEMJR1aPPI9CSc8f6DtGWt49h4WMYURx/7wEW+PwxJhX+
62MkTlD98TFa7N1ONo4Dy37ED7uR0EtB3qR4BKVwdW93eL7onhOaaIBTLP2pPJMJG0qxCoXdb6lL
07kCJIy6nT1+mD40vKTpqNQAOwHot33lJBD64O4lqqziHodAQCI69wK1CvcyxDquBFmtA9naONbI
Z82SBjrtCyBOxb0XvU2H2hxooBMXQRGnN49957w1Ql9lKCPwUDcBchv0yEPDR4+G408oI9CXNKL9
QPIEgSjIXZtgP12ROIhjIRSDpI462giXP8fmDzIL6FruyYtkkcirVNN0rBvz3jKGaDlo+h1qJum8
XVHX1F2yQbFsl4BOdPc3X3K7zh/bddVFN12FAIGN2OCOSFfzDHxqYC0JwLYLFDqNgnc93FlaZKBg
ql9C/2IB3oVoTeiHgsgPCA2hJOfQ9ZXQNsJ21Nxaug9Bj2DbUgCDnAgkwUANuOj0SNMBztPLDudt
MM/dKm4/EvyMepNnPhLq7b03j2lPwsv9Zd74e5Xabu3laAMyFkl3WmcdiLkG/CHBMa/7Y1JDm4Zh
v3zFDlydnM5GxThgA3MTTpDInmoQRkju3aSOYQNtkUyvwJqt6jzMXqakBQxH24n0OEtCsKI0+dUe
TJqtLoimV22f/S3m/MI2UO4r33IBpctYtS1lD40NKF9W28LvFOAZdB4u84KfYwsvsa6TqEnRyaow
jOLVaBdsTzkqv7pTahIvn7ykn+pE6D5HKOLewH9Ib3vImSB17ayCkiMbqxMs0hbjfTPxBfWoGRhO
ppQhhIauf587pn0BPdOa5JAGKNUejRynUuqy3MIGkHFUa2ntJEijlEDoc3Gg0S539xP4Th7imDuf
1uAF1jDwNnuxEckD/ilDvopXGdTRen6pp6YBbxOAUY2d8EsFlQiw/ARLNYLGeNnYQ4OUWuRvGsd7
G80QPKCpZPrbfO1Bgz7KKsGtg5RO4uYpMgSL0sihjUb/7b9N9O34gCTRntirkeUKF/F6MOIMoNLC
gQjPqewoD2Xij8vSC41HI57+dTWN7M0m368++RlpbCxG0Y5bUWb2gY8ByJf0Fw5Ai4epHqeLO3Q2
IFdTDi5ifLFaEMHbOPB8sNMXMfrtL1Nwwqqhkp65rj0fLD0gszkowdlhYp0HNeaU6mqtw3UAP/5G
19m++dDV3NC8uWuXylt1AHUvaABBEoZMjF47x/sTiSJbLJFZ5bfUFFX+iKJkH1jJ3ya6ArdfuIQO
Qb6mbqVk4SzqVIA6xwtAg6e9r8aEA5afe9/nBXwXwLGFXrnwq7eV7SkG+F7PopVZzHNkNrUfGT2j
uMQS5RdtmlwQIQ3PMrZ2Rt3yS9/Y/OIPJqhTlW1sqYskUngeR3X1tzfYyzTFCDlfnVimxg/YrlNm
c6aewYvwYPaAQuh0Nd6x4kEgqray3SbdsBIJ9mUhnJ2FUrzrBNSY9ysBvbzJUtEZErfdwsjD+mtX
s3SFkjd+KKKhfoHO3dXeTlC9gsCVs26ytvlaY7tqWVX1YJcRmK2KCTBubR/0dBSHxfP0BvK9l9jr
nyGiUmGzH2QXaSKORFdkk9o2aRtd/f/4GRXSr6WJiMA4cmsZ2koc6EHmbtUwdV8cxqfDZAIQTtYs
L6zlKPEQqbkNbZR1r8CeHkLUyQCZ4qYVqbVttYiK8u2za1XmQ1aM2V0i2E8yk1eQBOa2dJyJvMzQ
39oFUDWV4Vyww0Rtu9shFaVlbchWcb4aUTx6b7sQvkld0Ab7gLRvyYMmOBOAhVpU+EI2PWHwwPR7
DS8ELE6AQszWoHvnL8Cit7toaNma65ieD7vbuR/tFU5Fr9r/b3apcigaN9GCj7w/Z6UMNhkbqnVV
8uIJ9Jb2DeROwyWPuuJJ8hbF6H7sL4wQ3VRFiHVo3SxytmxwPw2FPNMgqEHVQwbCOhqjBvuSIq7Y
I+tlci/9Tt5A4qvf58Lr9iAyAgKT+gUbu7204mjn2FsarPGyzMFzBL9UNy31yY9mfO5fFyP/ecVP
XehKQhIJ8mjQF23A/aPq8ewkVf/SrbzRkS+mITpIoY35grpx3WteU8NcUxdiuTV0PVDyQ90CL9Ip
duUFSfTwPui9E5nx/wRerBi1CHXWYsnA81cFJItuaNS3ptfImbpNluOwWJDID6n0WZUFaTAEX6A+
cRXvU4EC1yANRuNaF2J/EPW7DsKuIEF0QtgmnxYMkfgEhFtHB3ICOH5acjPolGPRj91DoqJN1/P4
lky9GUBzm7c/aYxM86SO51a+/HNCN6rmYPXyJ/l+mjAv8n+b1IsAgWN/vA3TeDAutZB2831q40OJ
4lzD0TBMfSUj9XY10ZWMw9X1So+WUVc9lln0D8UMG79NFgF2qicKKFLX+7NLo7MzomjiNHdlhko+
K4+bVWjsKl0O3unC8NEO1N1vy6Atw3+02H5ZLmTuIXDJbbZ0C87uA2ZNm6lP2iPoCYe9FJB9Cv1A
3CJEb68MAEeeVAPBl6lq2u9Bw3fCAjR5UQGSDvYKyNoW9ndoSPEvHvPZMkM28rrkYGgyUr98W1Iq
ALp66b4t2VnsGOO7nXRCfjEqNoAwFFcT6hwXUOGQX0qBe9KV1La/+lW22ggzBI3ucuwKviFVuwjx
m5PnNyAuV2+idrO97cE/oUVkSeyOPOqC+ad3O6njeQibYI+QpWfQGQjm4IRoDftBJfYm7u1+xZUf
7ZIwnL74CVi9ZVU/C6tKTzlYyBcj1GS+kBsUfo0deKgh+er4i5oN4U2K4oEtR3nnCjXkztprrfbe
QFLxvs5Vv7Kr3P1gmzqnXxmBg5dcJcQ9OXueWtumvwWY62fkTvGOdBKQSOtu6erdPpvIrlzr6k+S
CmRyNXRmhB1v5XhHdjLR4P9q/7Q+vskfPs+f68+f88/1JXM3Ier9NpbhOfi6/W4GkCdPrP9gaWSA
/E6Zfp+drldu7QNq1oO+5n02Xdkqhf5Q6kOsKMXjfx7939ZGdWqI52BhrAKLYz8M3dV6GVpBvilL
AehOD9rds8zNhT0wkLLj3Ww72DkhVWxeUXQyyJ2FK4L+5EPi4Clp7Lc3elq/uV1Bddot7Kr+BA4a
7yn77aa68V+r/elG06soxv+3BzYgW+E0Dbmw2652nWNuN/59IhLnHqF+iTJsfI0r85h33V2ph2hc
OHZ343l2gN1+06fLViXg2eQtiJZptclwvUUrgC9kyEZd5+g7gPrb/XAHc3V1hw6cOoL+A0zo+rOM
IR5T9jWFZopx3xQlYDtjWd7kEGl9NmskbSI/ik/UBcfkti265GJAL/FSTPZq0qXCWW4z1KeJakFd
pSz7Bizg5nU0H/nbkjRKS3LIvpyoq5eccpBB0pLl6KzyPu5ObhyBMwfYuovFl4xCL7oRbQFQPEQL
jxSO6eNaQbExiTfUtTIuD8yEvBZFW2Jk1y5OvlSIKoll24BnfJ4qRGMuQ79fW50N+cw4De/HBgWF
LJ6KH7UcwA3id8A99wPoOf7tIYPu0I5403/yAHQMgXidcfnLGj7O96sxsTMFjqCwYGvgkhTk67W2
Q6AbpfUehtTYkMlABu1I6g9Xv1kIomlBQ+yWhrV1GwcgbgZaXSQfm6NPXeRrrl3CHhG0iEv3aprR
Ru+TCMdEXu8m6pHr+0SGYowjj1GZnrLqts+zA0Qy/Qsw0f7FZ+wZ1WftCSzF/gWSMcEaMfNxTYOd
b4SnCYGzTg+SqSzzc+XnoC3Rs7PETYERTdsNTQ9MYR0hSfadBukm0LjaorAhuSMTiImwvwLz+JYG
xyHoDxzC1QsapTUYspWlyYZ7MsnacJYGVOZu6CNA9r3Zu8wDr8L7JwJ5FGTqjAeydGaxD7n6HqXJ
sKNYngBD81Y1fX2NBcrE7s54p97TIH3ZkLteB3HK7+mbyLMORS9/ThcFpB+5x8AfXmbBLsGLATDm
YIe4qw+uc2yg7DEbb+PGxvfcZc7SZVzcuCwtHwFDVDc2SCmWXdgUj+9T8bwqwCA8+evAq9KzbV8I
MsLwZlrheKgOjQWxhaxB+r2VY/IdHMzfvJ71FxDAhLuCQzfUz3PrFRNpnCZOtRGs3BSwoXJlmCnb
uboywAKy7gYAAhCZjIW4RwbdXUR1m28CkD9IaHF96bPEBtVujoyIzoB2WkdI243KYx/sf/rb0Mxk
Ycv7Haq7R6BwM2NDQb+6DSDTdL30k3ppJ0iQfIokXqODOpzYkrcvkWspEzzDh6ECb4mM7iEqF917
FrI22CWH2wE6y/egW4juIw/lajIIj+TBotS6G/tvNESWPOSe5q//NU9xNUV1q5ce8spPgaHDsm7T
QmRS36UZGOLAPZTmowFlejruhecTZMmtuNtRt2XmioOW+ClB7Pf0Nzd6XQwupN7DovurW6NXI2j3
u1v8vhrZ6aZG74j5prRaP4DSe8gkYCbQytt2KssOEKXLD4VlONsJmI1bLisg+isruPQRouANc6uv
LOFfEy7rX00KgUZAxvnCHtmSt7z61YfNV6Sny69FU6bQZsr8y8TwY64Nnt9CIeXtLo01fryL5yTp
Grm1Fvzbr6iGQ5gACunyAOQa8fc0WlKRrgqImV6vyNZN5W+OH5qgWUyC2IK2Sxisc8TuLlAnqvYu
UkML12shzRyLL510hgdp4VUQutDDbhXI0mZfiK/VCAWZ2ITq3d21eRk6BVndyrlzp9Hb23oL6gHd
AiDYlC6nrEZUdu4P+OxvfVuPp2tnP4og+Fll5tEEf8x84XvW1RL+vvjDp0rD6TnpmleoH2D3Qhve
aci/FCIyd7QHlmFwy+0AeJBcfe1jqFvMkV+K/2m7w0J8JT3oqkmUWkzyuY4hiNJANW2VIEMJrcNU
ne1ImEtycMPnrGucJS81d4CI86VQZrzpmh4nTStk/BgKZ+1MvXM2gDmGXjwC2shNBNmyxK9oQ8YB
JY8r001iSB72AnFH0Kt0bjZuqEtNA0DGMRHTHtvD6Qv4mX2IprrGvtddxjYoHfJfarD+HNwAipFc
K5hbhfKXvYBIhALWDrRl9a96so1XfRFk9duFBQbmTEByxrWQjSyt3Hpugq5b8V44t9KCekXWJsUe
6QOwW0QqXNcMuhupFZXLvAabUeyoFl+z31ezzbSQMUxH01r3AbDoSB7+9rn2aSI1aQp2GK49saWE
Jxl58a0suxDHJvtIx8ih4uqOGepISJQsZdOdHqNTI421DF8QjUR5H/tv88AdAw2F0XltIfoBObeG
X7gdBZspANxIVt0IDkwwQ/SNsJ4ro/9WVGP0iyWgTcTW7QfIxO3FqCcZ7PckYI7HE8qUUvC2Guaz
GsfrpFwiSqontRVCYIC5GtGQoe7CRQGFkukSUarsQDYnKt6uyPapqzITARO3UHt7RMKt1FWjlYEi
9cTqsgMU55JjGIFNxChE+4CTO4p0a8Ffp0Le+i5qzRaD/DaIoPuFgrB/eOAGz35ug+07GJ3bzDcz
qIsJDtoNVZ+yyWZr4QT+haXiJYnirdJvCmo8jkp2urLxqugWcz+3kXjO3HE/m8gv0DMscp6X0c48
4NOeTB3wQHjsh2pLyKlqrPEqaxEjvAKpNMoK9DZ/twkPDCCkm07O5De+zyVwFq1HfiWqvfny01pg
XYtPQdYdwXgCpn3TNxDm1nGXwTEfwc0PzI8O25QOcJOV64FMDpEcamhCBEWx9WxTaQjastemzOU+
CcIa52bTGPE3jVfKxt5mPckiRf1yEi6uw6MsvFvDy6OFDe7IbdyN3m2iGxrATnkFzobhNNtdXzPJ
Z/WFHKw6eHPNe1CxjCj7AQH9C8h1wpOoakicdjjl70I7ekHB8BiuigzaIqg92Hg2yN6oRw3KztQi
TSJjU0G7ZtUPhgVu19+PLnpUjSyvwa6+pk5XRMgFkEeZd8VK6gnXR58pfOBJxZsfPQ1pzYLZFjg4
nb3hQr8X+oegzqSm7bJQbKSVOkA3As2hNRXTwar49XJ2NBVoGiCt5ds75sjVPCDtqb5pof3ncMDk
UPoOuLhzB7Xw5sZNIDNQ2u50C71DDuHBtPk6QlDUN2LjVyCbGw9A39fOL8YlTSq8tLmR+AKAdquf
bm0seZ1UmN6JHgRO2d0gxONdJ0VA9d2F6bRmkH1cFLoewtNlGNTUY7NEzCk8gY3zzTTo4zpYTzgY
wmCbB3AyAo+MqJvNXxYxq0RuIb4HrW3kiG6BiB5vwT3SnJgXLQPNWFMIBo4aM2mnfRWa92Tz9ABd
9T24TKCSine2nkqL0EBpxNnGrAFC9KO29KAPhSlhnncrpl9js+N1noNT5ZgxCMRaQYTvm/53gPrU
uyHHcUpvojQVZwHOh3UQyARljgF+S2ZSXkxZs2Olf0ttFHansunP1KMmbEy59gDMAIww7B7IhoLZ
+6gygutPrgEo7VQr+5bG6BcHZQKxjrls1vNCMhJ3NjS0T7QOYsDRAgAl7DmBDljVmirMypJ/hEz9
OxcFs7cigiQC2YXn+kurtdihjcvxiaV8202B9TWXFmTVy3bakluGXHpu4fDeqoHt/9Oyihn1wtOM
ZbRsEclybxM8sTV6+wZ1ktG6AL3LhsjaqKuD6x+6XHeJ2c1sm2g9j0YSgQez/CfG2+BpgGDVXmT4
V1LX4QiKV16Acgs9mrqasJPXSGbqrpkC4ii0BgR1kWNIUNbUZdduPEnzFNfGr+tKSJGc07j8Rr1Y
uO556MxnXyn11JWiuzUS84HGuGXzuzYPzzQ2AiB510422BBwR5B9NPfYVt1EIIF5Sgxl3EeQzKSx
YmDWgwcKRprXu317mbpkSWO1ipNHr/inLh1rK1Mg+fuoHC6yKDMwmOXDwdP8VgBQ2zcpc+olH/oQ
Ve+oH2ps170n57TMGZCFibWh7mAB0l4iBUg9lYJjq8TGe4GD/3CgLi3nB/29n6WPpexktjR00LWs
Obb5mmGFGpPXuxFp5DP1kMHhZ4ib7KiXD2320BXC3KLgATCK90kg2BHXheKiGXY2ANyLwA9CpLpr
b5E2ITDdteMYC2a4HOptIlyNAUoeEH8HZU8Czayru9Or6K5hKPEr6/6M1JIc1tO+DGPgJvMquit1
k7V4rrT4r78umYVgtTLdDEnWT7cgbysFfXGYle5qfkGHsckOLv4u+s1fSAhxLOZBuppf82My5eve
Rxi77sxt2ufDjYeyqEvM3Z88VcWP0gyfEPGongoF3eC/OGSt/xROVX11wPt1uKknnKX0CjnOQA8+
WG0WiVcp7FHj+uTnhv3CxEZFRfJSN2NzHpMYYHVt7kvJtxnQ8xtkqOyXedJbd6OSFMEqparD/PLD
kxPMeFkFQIZ+PX5o+gjAOD5MIPTEQMvY26hn2/552Mye9ftQyBi2M3qxKC8hueg6IRSEc7F2BUuf
RIEdYdLF3c8KqqMGc5x/BLJWtT+lX90OwYsciHWcqHscAbED31t1O51oegRFpet0FZjtEzIYwzrN
seFvNW7C01gK0TpQJPb7M/V8E1wRqsvE0pos4EH0aB/It9E4BhdA41Zi6eip7/PDYCw3ZggG2QQE
6Djzo8p/0IU2uQ0OGPxYLgAFBGDwwnFg8Jn52stHGo9Ac7didqgONDHXEzs9sVHjY5Mn097XNRcJ
MKMosvAi/FSj4ehTzUXTBSV2JaCybCp5pB45KyOutl0Pvdod8Eb9MnCLBmnSybhWSkR5Wi0SFJnf
WUNQn4GTMRa1zrd6sq7wja21+u3vGXachffgTwQ9fu788EUgDrSz69sEWX+73tI7hUwti4dNJlm7
mnd2epIn8+5AJgkmww3osgG3RjhUpN74GuX1DrR7xi/LtY5Qx1VfBWgTlj7IDG7BZmbcuL053KCW
dryjSb6LIs3UbHZq5NWtipxykaEe7ZQjkX/KEoCvJXSnIPuYyQX+21Byi2wd2kIW+9IG92RkNSjR
JYYdaoh1x+j9TY9ShD2ZcnzB1lXuAB7AIggGgxfj1IDg7qX/p5ZW/xKzMQZdMWrFwya0XwR42Tap
JccNObUlftU0h3mN82L9cOL8RjZlck9wCVbYgOrnZrwnfEUuqvaIB9FXGlSc16ckVady9PKjPWX5
CgLM0PHU3chI8QDTV3MT9ng/Lua+z/JGa0J5a7IN7neg5vJ7Z/Kbcw6w6aIbQvMLb0djVTWs/B/W
vmvJbh3Z8lc6+nkYQwuAE3PnYXtb3qj0wqhSSQQd6O3Xz0KyjnZJR919H25EBYNIJMBd25BAZq61
9tRMkJ+AEGv/mFh6P4a624UEA86XIC4HlGWYYs+liI8A2rIlFkeLNqnrpykL5dk0Rh/0xqgigGZx
szJyER5y3dRutXYzw1KeEZmE/F5YISeG2q0VKH/kgZo/3Sw9G2rJwFtHNQlT9QbEC+i/ivzVZ4ik
6zh5bFY96rNacTX4Kgcls8lWPz2QgADuIO77JdMe0DODYrL26JSbv4blxxzkYUDcEDxMYKrG/cm8
a5BLW08lsDFDXlp3nT6ktb+pEJO8Jg+k5B0ULPjDAnEosBfzmE0L3HPGPTlD3bW+rscKVVoYSiMq
PSeCjxVCBbgEHQpmbIbOe7Eh4bZPwCK1aDQDjjcFxZGa0ERyHr22/miGwxhtIqC0V0NZs12hoE9H
m3eG/2tX58Bo0M6eeqlJ2/eLs9v0wREpzXhBSa7GbUDCHKtuY/LU+5T4AjboULuOOF7sSQC6sAE5
VBqJYisoe1fjEG1H1BzN012cLxOT96UD8SNIYq4SiWWRnaJYDmDX5MZPOjx2WuSDJMoIjoMtvs7N
LmZQ4ACl1dIfJn5r6AOXWb2KjSbZUJM6inAqF4EROWCoUPyWZraCcFeUuboitzxjyc04tMgcp8hi
gQ1hvk6KlDyI9oZDGh2zsE9OWBF9HCYBdY8FtROLg/db5gWo+6sjmcgZOXUHhLQmkeA4M2Rl6gKI
VXNAS53AsGdUC4FU8H3IlwoFWWtCqszkJoigI52KQj0ZZfeTN3oPQ42SmzG6bmvDeyCLY0x78Gi0
N7U2dY5ZLuKi5UfyUEhErKoaCnyVUbGH0QVqtC5BnEVDJSSMD0Cs+QtqAg5sXf3tSqWVAfylr8Kd
sr2JUCpTIcfejjI7Om7GOOBxJTiFJPZ6u9xtB9A4OwPYkVDkuGx011i6Kt588jKqrlxDkC3aummY
rJwRpE/7TAPiCnzgK7sy+3OLwvyzl6bJKjVt5ziw/HsdJO3J6tuPQw1+CERHBDj9PDc9Usf0s5ea
Yey2p8uwAaBBcF2D3S2DvCIFKqaOy6M5li9z00WegJqoQkDqChLuc3NOXZHzJJuXT80/jP1t5tnZ
/mtmSnvZSjlHQMhx58N9pEwAGaaSXPGziX2L/Rg3uCNcerEe+NykXmStZWpXZ9cz+vNg18EeT6YD
CG+H2UT2+aBtAkUkoI6zDhe7YgUg2PoAWIH0Kizvplti53bx+9AI7y9pksh125RISLhNfeJNDmAg
AAvPTm4hzdSx93/l6pYtXnLNx0cDBfwiNp6LpszflCOeRerlbyDTnk9Qjjqf/NJlBgN/AuPxQXcr
PfI/TPE/7gPpOb6qQYW+9lrPO5UDcxdEdpHJVG4q6CPPDBkOh6JQUZjeVaPc5skWD9FkO89/GhQI
u5oZMv4+aIgL5zl03OjUKyBU28wYbujQRDyFRuuSGtIoc+y5I71YT6QWGjZBa+erwtpaEbaueSGL
AOXzGJK2EAvR3jSws0BLYg46TqFn1lG8mzKQ1jYJQNBLNhcJyUXVcAXuVlWsO1DF7gNep0+jMW1V
aaN4VttNJ/EvdgL/kZ2nDYRXUKP35OXYVmpQ4G/+v9rzMqwWlKyac106WQViTmiAj3N+rASL8Kn1
q4dLyizt7HLbeWJYBrxn8bJHthKx2EhsaA5KirVu+JKG7nAMhXZBTDIPAFujHNpkBMlJOsXDPLzF
7WhblnJczqmzKug+T0dzjlY6T0cTmCC1vmmZvZwsoA9rhhTwIkX5yVVaMLY0qjoDJmDANkYfqAP3
r3EPFMwjmSo7gEAndaBAZEuzzONpkp8z9aA0ArJJT/zz4NXePNM8yeUSZZRs8UzhR/JFddddjOfk
qQNzwWrIOBbbP5cWWHujLsZF9lWbBNi2d3k6goJMN2mN4qkQqbQ+SI5kYwJEDqgdv6bO2U3Py5Dp
3lxsyv5xmdYYQZlymZYG+QZiWXFfJ9hCYe1D03ZTMi+byKP5OW1QI6g1FlhKiQ6lMhCDUfjYRIjN
SwdY9DYYple/wfYm5GZ3YrkPsRCu2wHo4xuIuSgoCCfVdu4hJ9kDQLUCx7TcOV11R3NdpqBmCkov
IMP1PNQeUz9acKH6DUIU3X7g4b3tduZXDnVeP/Cib1kbd8tqiMUVdKGbE4hGgCscc//VKs/k4EGq
eplz0OaXQ1GcFcRYVtTBtg6Ex94g912uWNlHZ1+G2ZWcUA+AbFT0jdkPXWFNr47MvRXEjZVe4AZb
pG3xAmuoueIROn7NTLdeRIkT3ijF3CvqwGIdIAndYQBON3cUBhisAxvIiKE8UM7Lyb362tOHoe7v
yE4m6iT72I13JcJ7Gyc0+usglfa1VZm3tV6HxkgHUatvDLkxoBAAzWjQeIac2wezcPdNamMTSjgV
yH57hyLP99QiNzqbm8gKHbyI7chuE0ko6LWNQ241O/KYZ0omQx6BoZltCeFlqBsoXWRwzf4DHjNP
ql8Kag/VcSpSgJM01aiNUvpzLPpladTDmTHf2gwosb/uAjyDgRaL7urERwVvDtmJofLV0nKt4pnX
VbvI+yr9KkT7ChkH9c1PQOWkWPujddUqSTIO6dg75GVi7BrSeln4TvADeS1UZafJ2xC9A2hXPrpt
O64l7lSn0lT50ULGczMJF+s67NVBIyuab44dInOSZj/AWf7UeqP77BsDQvCIj18xwzT3EMQ1thx7
pNtYiW7ZN6b1dXS7fc+s9IfJp0M7+uVXVEZCdA2UiLytF7LvpnvTVvE2cMvkUPI6uXaFDJE87fqv
KIzfjkWSfjdH+aVN4/Gp64cRu0FLnXyrdU9N1edr3vH8mbfxA7k6zbSPuJDHsoq8ZRHGLejCvfoY
CWu6b2rrHhwh3lfIc0OFK3CbEzThijtQxr2RHf8MYiVd2Z8VuPNuq1qmiz4SK8MHQg6km+GVkano
XFoS227H6d4q1DHGkfqGshaxJAe7ZuMWAEi5ju1E3QC+om7yADgshAGKVWR52Wyj3iLDq57SazID
bmUgT9z7jlwMRr7DTz3e9LrsAh+3cWuLNMKC0u7BG6cfGlWA4v8pyG/IRbIgP2e2PF8GpDkevqOM
QBz6cxKFTO4Kv5J44+hnGXUULP+YmJpcWqgqENW3SPPGETdckYCqp8kWv5PIXTzo7HfOuWIIp2MN
jtbWEgcI/6CyAMwjeepczVUEE/Q+sHGPNyLxXJD12vUZWI0n6iQTk9bZdroP/xqF66uuD72jUQlv
Gboot3fz6kseudadjbDW6Q92iFUF7rchBOppjiKpoKs/scYiEXHizAU0fJZEARNEUzVgwQjcG/zb
+WPnoAa/Ae5604yO9WXCDTRsuXzD8wMcLnVinMbWm64hQS5A2QEQsR6JVGr+OOiRdY5wTMiKeSQ5
eAHAWjTSQQ3DdRtr6ay/RtI1TY4yQBrpSWF+qTUvqHbAkgpgiXCdhZV7h6LreIO32D/1SQSGYyiT
75zaKRCXlw6k4FsTYuMOGFcdO/kGOafNWPApBNAZi+XOsr7FLiB+KE2Nn7zJ7Fe+3dvXeR8a227q
mgNDcckJaW4oy/O8vCtxuwZerlMveIY/BAkqaRfybmor0JIVvNACKO5LbZhq+afXNrXO315bWJif
XltkGEBUcuA0CJEohzpb1o5sDoRIpCYq6ZvDpAGKtW3cGaqr93OgTIfM5vAYtUXFy7UTgQ+AmnRg
SLWuxSCNBbLFCtvEhm8GyMItJQmXkbHOIzx3Q++UT6YQC9WafFODQQ8MmcPWGbhC1jIZzj1rhzOd
0aGNc3CjBYytLh1lGbxFtRkssooPGycOsUjghbwTI6sXtt5PovjjBLxl8Uweo+vYyDU6j4Ds9EtL
svAw4IZBUXbKnv8Wb/+tSQOmvwbwOPI2/SCx1wYN3phfcY8LgEiCdF3qMt7aqZuF1aAKr4v86YF5
qE12k+kLuQUmuFQ9zX4JZg+sUqKmuWq0WxcCf6eH/8ltwO97q1D2B4kv3j5WWbYFAht5ttJ0NrYn
p22mm31aLGNImTwnqjQPic2gMW9M5ovpDd/H2Bc3SP0O1+DzBsBc+zuWz5Z1y5FJ0tNmrdqS/xjz
j2lzxHBBygl0Osi9QbS7EajPWiLbF+1ph0rNwozj/bx/1b2AT0SfmogmRvu4NJEhLgH/FLJGUD6M
vA56Gp23NkNgqA+BLif1dZkpYBI3HxeMuHcMG8RF0sluTgB7gEciAxP2KdcHMtKBbGEBYHjOh35z
6TB49BqzQpe+CTYsIhV257wuc6gYpd5mUHZ7ThHIU1uHte2y0JwNwAjCs+XhsEL6vV8lBfKorhra
c9sHqNuDNBZqfqrMOaCou9mAaq5ZCEQDh49jk0NKU6BKZZ+X/HruIVth2aDzEK2zsgpU7w146Ht4
QiOehQjcCjJE8lwlLuLQUtwXThpD5Q0x6shHsvXQgM5IgdefTA15zb5TAoQ0apVQ0xY2Bzvjztod
UpZehbXRbExwhV8VVuCczfbRijz3KsICgq8m2TtLFo9qXaQj8IrUxVggTlOYLWkUmSrqHX1VQRlI
uusWa2FnUUXmI1b5cpuPjB86UbZq4UMx7eBjH+SvDX0aJl6jQGIAh09Wj7sQo6/HHXWQ49zrejnG
WAIz0ek8KXnNMzGE2FYWIz1NEFecIR5Qbpwh/N7ZjahBnMTzTZcZP36PzyVRBAkgCaL0BrXcJ2yn
/h6+syiSJ7zw0YiMJzfizhnSOHLfO3Lcc2OMz+WYKvAytcYtcFr2smyk/SybNFyAKFK9D2GyRnme
QlVEBKUcL5Df27h8y0PWfKlGZLINJs07LDDE2lC1ic8iT/Z4jHRglqkAgefJmuFxt7DifjzRwUYl
xXz2m81wWuNgVYioat9CJSWQM/qU9ShaGkGMN2C71EQ2kHCy9l9QgHgLqdPqXkyFfwICr1qS3WjB
VJFXsrxOAmeCYMeAlYMeIAGyRzYl9wBfzdiDyKsDiEDVY5hP1WIAJ9+JDmNvZKesQGnwbDR1u+3b
euml9iafUAzdq/pcszB/9FEBelcL8LfrVo6l0GOzqphKH72hyR8RgkThX9HeUXeYp1coFhLX1Kri
6n1Q5ThPBH28aQHGphYbbj2T6Pol7g79nprp5E0rFMW4W2o2okDqDAHeDTXHKKix86nEytEXBWlo
tEfM35lfFDLWxqHMwRRBvYJ10blpsEakseZgV9fYU99SJxaP0aLwRnOXGYYzgYM5qQ4Drw4lOLsA
KsiS4Gzqg9EXX0CU3e+Kuv0w2WXQ7cNmPKZZ7o9L1VvZIYQCwCGIcPCrtIEkuTbSgSPwOp8ZQJkn
i9+daOTFM5Rx/TH8Mied+dKsgMvWF7pcktd9u++s+0BCeZoO4ufZxQZwgrfCjmxYQNXgw496uWaA
p7NLB6tKN0eGGmjYBXXJUp+S68WLetIGuTWLJ8vfpiDfedinechpbn+akqxlnv11CeZat1MbYaOj
/xGaae69tOmMXkpRxM8Q7yz3hhPlNw0UIz0kI06GbfkCoREPBQ1GUEBTAV9GLOEcdaNi5BSgknQe
qaW5OEXS1puqTVDOr5t0oN48tlbdwO3zxT6ZwCtPKW4fSkgsZGdnEMv0rE+u6Ao0tJUdWydF5C/J
Nr8gRFkAVgbp9vxK9MXSVmE7WVrximaif4POZPuS8l5eX8xpaxVrGRnl7Oob/pUDHh4Av7zUgqpW
CkBaG9v1DpQK7aG5nH6yDsLl6aIEIecydvHTAuOaf1d0HOxLsmxX1Ay8xL9rbaiA94l9LbVHCbGy
nWy8bkmdpSv8uxxxg6zszfM8qG+h8Ae0CGIuKEdUba2uheNcgcijfC8m78pgZvHutvxKcpwoWEQQ
IwYdpSAX8s1gz6vhkaqgsYqqr0N9wMZ3tl9M5EH2rJyugZFemCNWx6kX34DXzr2No5hf4Ze/phYd
jGlih9Rp3sFDnMRL3qA8rPDLeilYAJw+z8Jjlbp6+1qyl+bnWRJbHzY661KXvUg5pgszz/jL3Btu
Tcu/T9o2ufU8L7kF9zQ71c10JBNEEpLbBtXf14EH7Z0gHcIluXXdrQSF0A150aGp6l3i5P2ZWkMU
J6DGy59zrkD9oGcm01D79YIZdri/2LrcqZYiNpMtuVBH2mao7s+BFiEbzSlLaIGGjZusLlcNeets
kwG8z5f5Qie199waUDxkCbzgOJ/E0WXNLQ2jfwnJ+RL6pcWn2a0S7Lfx/BIu/0KC7VUP6qqri0kF
1c3gc3m6vLKWB9HCAnshkJF4w8i3ZlWwMAzGP/1XpR3IFbNBrUQudPAnkFbUVm3N/xVNyjs/3PpZ
1i4vlzUbJXZGifrpy3/aVZ1xMEX/5fLGIeoH2v023V9e3aA8/zoPX2iu+TP0h0KHEsfruTkV7gEc
Ev0KEeZ+z20IExh5NrzGdfNgp1nyEIMA58BNE+Wg2g65O8fIm6sJK1HUEIp604B6Zy+ywn1swedG
TiazrWXDzOocOZ6xMrw8W7RQ4rvvBuupB0jh3OsWK/xpg3IFEBaXvnVfsaG60WSqjUisezJ1Fmio
wiyMjmQburAAmj03l/MAzw7vB2sTtK0FgkzUi4Gsvov3NDnIaJMDMDioRK1AEgiNPMS1mDXcUm83
IWqWDl21pYkBb8hOsaO+Uye9VCMCfUY7hNfzlRunR+1TxNZ0ZcGT/sp0iyvyp4Mfx695wq0TtQas
yrYBtzsQZuCfmYwhvEWhxGp+qTkkKxduFQwH6k2mwtnxCDGpGJi3cgmRYGlO9zSRwaGF4oP7bUcX
BgmFeQjbAXsnbxP30bMZOd3t5PL2ppj696D3/S8VQBJrCASOu3BAU7bGCuRQKBKMff9UVBkE+YDd
/QIKPhdEtFlzLLoIBVT27WzuIMjXliXYLRCkgEI1bTFB8bWj/einCu8Egfdjp1BpqovH1FTVJzCU
A5N0KRmbhzh3Bv6JIgyeKcsamuoNPCv5Q4EEz66toaODsKT/oB0oAYvl1ptbfzUQ1XuLPdTlJb37
I3HS6yYd7Zc2bsZlHtvqljlRtxWlPRyCkiXYsicmiAXd4SEZoWurIJn5TQ8v9PAIw3mG6Ce+pMEm
cFJ8OVIThfEazxwJcJVJ0Iac3FQOTxCIAJUy7Be3XqOgU58jhYX40uzGgOgmN9Tof8w2arfLbFH8
LSDAPYSKx9vA3VLUowB+8UG4W4p5QFPLeEAPRTyopwp31KO0219jHFE1d370jqI2lEn69jNkhkuU
2FnZrh6a5Kns3BMvLPkG/Em6LFDne9Vy24QG1IgEkTNGb0AKzSP7FFIPNDJnYbkJHcdcGXGMNEeo
0ic6UyFL5rP+D7Y/+YWmZeKeW6SfMkUGc8YjeK92n3JTc6bIG+8Nb2L7S0KJ7Bz5nrVnlAaS+zo3
RUaaJS3rHTkPcbpQE3KKV0VXFFsGdPyznRUzUxNLhbVO8FbtUUADQd40n5masOKFPW7AfG37xpP2
F3iLAadCGv5CWWwXvb3WBeHLD7pgXcVGRMelTD56iE34E6XypadfxgCqRm1wRLIrvwqM5OOQTR4S
Ela/+q2T7OQWT8MKNULBkVqzffTkZgxTvhxcYBN7VCsc26zrHmRvqzWEzYbN3JzAReayKl1Km3cP
bW9NoE1NT9RJh547yxDApVtq0WxDYn3M5lr9x2yhY4SbrlUN4knCThZEG5WD6bYXVnVFrdpM6x3u
UBU+Hi3VAWAVOC3D+srV2h7UW4M7a9lQ7x/GUu9MWfVz7G8zU9MpIQ9bdGBklKNb3BuJdSTagQDK
p7sEQKL1oH9nkMiLdLS3vy5BNn7v9tPRhLLsGnddfpR1KJeNmNxTneTOkwkC9JmtrVX5AZSMxSpE
JdgXcgvS0j1ZZrgVdt4BFs7e6KdU19CgKBFEuG1Mszk2YSdWZphEb212zkvH/9oloCydmik6mFmq
7vVA6keBKXRxbFS9OFHCwMCKeVhts/dQR1Zk078hidgDd+LLm0RYFgRkJ/BuOvkEBeXkw9eDLEo7
loCYWij66sCFC5IK11wNdOZgo9mrVmD7j7O5V5858tVrBvB1tbiHgaUQF5zPaxSrbr3GfRW9AAxG
HxqsUMDWz6etjxvYbcmRDdb8YfNHIptxVTMENunTTWUX30IPTktc3Xi+6X1NwUoLIcP+qz0N5rJN
4h5qeGG/a1hn7ExkBq97wJpRju9PL+UwnIg121cgtozy/qtZphXYja2N0cfZgwKUHPBjnIVVAcVO
3OsfjLj9sF166UyZZr3uVQXKHBd3YMAQMvCH4nUHLE1PrKxe568YK8CSRb2ZbHeDG8ePEEQ+5bnh
P8RgQTrgRuOsiFlL21MTjyBbSvfAOFg9frVPSBYscqsud4EFKk+UKrEeMtBuvk3sIpqbZMMOYzhz
GUE8pfQQndK0JpMBRQPhI+RkiRoFPdTmSTruGouhJqAGJT4yA39o5zWvN2VgdwDR/sUhjI3wLXdZ
sP9UomXweNqaqIWdlahIt2qu7fKd6hYZqXqtWtwjQsOyr1XiGetIn4Vs/Dgj2596UR4JlhdU+21j
fFMOAuH4TT3x4rGq1LuDWN97VNYbxMv6r1YWJCuUEo1XrRD8ABaneqNSzpa2moxFIDLrJAjNTxFW
ansIoGHJFB7moKuOvHIKv+oDQv+QSy0mBvk2aC7HvAW6VmPECHpPNgDWIU/jsDMCL8i06luuau0X
GyJtO2qRvTCGZO+aBh4aZQIZ9K4OXVSnWPF7gB+JsJn3WvgyXlmel135iSmOcsrr9dCqFvhkYJwh
mfnu1tmPMe+aB0Tqm20Q5Nk+zDzImunJyGNyUFoe1d4rQuTxKuATKgFMMe5An0c113TwlSrXAffs
NTV7YM/u2IeD63ggW8xQAj0295MKAElPomyPPAFwcZpUBdoeH7aSn40g3ivJ1qQsMYtK0Gng4Kmr
OyadfeZKmivU2vXGPSJieAf6KCxWhFdPkA7aIUNq46kF3STSv5OIyMw2alIHqrWbnbM0OAD7JIsB
2HJ3cO1CMzkLhPsqiDlQM4HS1wveT+ccOyHqfgXzl4lm7hZt+sTqKrznXpOeujEJlsRxzf6yt7mT
nnJH6x4hoL0GpW16dKZigZ+o9Vb0iF+6jp3e8JaN4CbBB5B6UXdvigr0N/rGOsoP305WIW69rbyT
Fmie2wAJIWwvp6+uCTmdoR2fIe7yYacCBZBAznbyn1QcrENjQq180yQ7t4/kBkkC5MnEhPsfsstg
YQHSIUnTnZVkzRfykE3kbmMo6CFkb2fLC6l8Y5iIcGibHWcgTLu0iVI+UcpfuZ7wdzYDP5pkNfTL
6C1tq89N6kWQvd/T+19G/d96fxt7ce70VKUw2u0UTod+RCLTByj9OCCQsFGV5dwr1DRBTVhN73lw
XQx98N2Zyh+OJ8Rjm1rYoIZDcEItM9Rh9Jg2K4y1GoHAoV+YObrVNjZkvhBJCqGJVi9+en1I/clZ
mubrBQJ8gQ0XIEDYZyVkejSwGNodgJimbMTe4eIDtQUs7rvs0TVrE9/RvgKfSuZsUg+FsFFSFmdA
udUaNTzlU8WtbwTZM9g33LKS98sYM5rkygi8lxbCuhtCYaEkttxcmn49lJshLeQm5WF48kbAibzh
meq387yDsJwMxivhiv5kt9gXRWVgvdbJ7OAM9+ZgLRDjL1FTgZ9DjoUmQrhucSLRmEw3Pd2kXqcD
ZpF6seW0H6n3T2MTJgEgz9T5oqASQirWLgdxhDwI3ui+YoC8j81LEEFVRaCQ4kBTQiktAW7N7UFw
jCtUvzYvvW3CxR1kZlc1yqYfw7Y1NhyFlWuSJQ0LAaVhUePT170y1AX9bXQy4rQ/gfYv3f12Zrj2
32zkpwC2XYF8wr02CqgFjgZPHsMUpZvQjZnOAE+lB1YkbDsVuXPjxIW37DwmX6BUcJelufsjVzVK
Av32XZZ/DecS5Zy8S2zQ6+PpBJ4BHzEkPzt5TRfcDeHwRDcdstuuYlteVFAWnZB/Byj6qBRElC7C
RVkhm63XSrGYNYuoxyrcY+wYN+B2WdBXBuX/zqL0ov5IzWbMP5oE3MNz6HPv+GuTemMTKKt/OTaf
UENTqmwFytiTV3O19/UKLXHG8ExnoszkfEZN7Rbkk9rHCY9OFha3RAYQt/33wMvlDesH986cENPV
1AGO6p0tqizjDXmN2fQdeLfwBmvn2YvM9ujAa0jhpVfGP+cC08PspeqCbVpRQ67Q61FHO1Tmc+SA
JA13keBWyRrE13jUnIEtQc4q6CQiRb1znqaCrUMMu2vyulnmlhq+xL7z2vk8+W6XDYbrvJWXltij
mck78xvwe4eeCe22EHeQsAZzSD8iidJZ0TmwjNfUCNx5qdolVnbKY/mKABBIZAUwogvhdMmBFq2+
i+8eUODFuhpAuZCwuL5uhyA9GxUeTLpF9kZ31tru9mJ5cSU7tDxTPIb8cgFK3GkLkEn2zCEYriwh
37IAYGIO2rKrOJX9lQAMGUUCjXyDXOTBM8FVYfMo2P46MrGi6UZlzrPCGurcGpbosUw14503GE/C
iaKjE0eb0M7K+zSNuxuW8BW1sLQq7wcEi1ATZJo7shmd15zCUHwN2x7iolDDfa8rYRzJFwEeA/KY
COmRLx3A97bxemVcUysqfbb65z/+9//7v9+G/xN+z29QKhnm6h+qzW7ySDX1f/2Tef/8RzGb9+//
9U/XF47wPBfED57PmcWYQP+31zvkteFt/S/ZgIkLqkb2vVvn9X1jr0D3n73HKgiB6gpLxJp9d+f4
mooAOPO7JhkBYm1b/o5sNzLe6ltnrHx6lgz6MRL2MsGv19nStppMved1O9SEeekVm2S2bbT+IIkQ
QmDVXcixjLaCBAhnYcWo+TBSkxxpCAC6VxIVLpe1Tpx48Qp5oQySHqD0oUOYBJ9t5Fxm6crEV//g
dWY8gmgqG86OPgxxU21y3C9BYSRQraoPadV+AZF9truYvIxVKDQSQF2RmAP10ASuEubi338irv33
T4Qxl+EL53nITzP3108EfHK50dec3Td9NO6QRw6PTmBN68w1ypcqQQpHr2n6CeDiUrjVDXkwQIfw
HDFR0fVnr0oFxiGT4tM8vakpK5yhXfLeOHheLV/SqLJXsZP0Zw7ly2NZgHNiRJbsaTLtR7y17F27
gvgZldLa1QwAcA3T8US/Pqsar1sZOwfXtXErBryA/4evq/+3N8c1Eb3Gu+N6Do70df70dYVGVClQ
fK7u5x0CKzwA3XP3CZmW/BbCtN0tsO+PdIeMamVs6C5ITe2FGix1OxZQNbal/4pYdrtmXqZAM4Z7
lVQ1BBI8r/lit9WZ64UqBOnvVGzmz55RQJGo6OEK5q9jzW+kkVc3KFXfIOfv3eeaxb4Ew+yii5Pg
SDZwbCXbpgCLIvXSgCoaNp7mw0cED8K3VeQC/uZkSwTK4v3EFdjyAzXtwTQQLKiJ3Zt7XwcA4Mnm
HiJ13v1v/q51UzN7LyCj8WlbQTJ1duv5B91BUnVTFwLX0yPOgjW4ebLc6HvV+9lDow+IdxaVF4M1
C40sYt2iA4LvkPmFerBbq9oY1pSD0w+9NLrv03k0ktLJ9Rw1dQvbXNtuA3i25Pj4SdWoHqxmQ8bS
NuV/+DZ4v968oCEiLPx5jmAcwF7u6G/Lp28D7jP22ODq9x6eWFCbM4er3gLBMUH1ovLJ8mv7lVaB
rtENp9ALhiuoD2GNaFRyweLkTCqvF2HYizrsv7RFqPCDZE4ZQwomKY//3QlqrT5HI0IzCbZ1LVB4
Mzoi3fF+so7QPrKOdHZpqmhECRUSYObOFfH+N5eLH53Nzq5btdv/cD9yfrkf6TcZ/ErMNZnwbbC5
+ezXNzmRlWmlmRnc8aEekSjO/IUFlMCNHRk+KrQza92lvnrJTW9Ni3DyqCoJqFvv9vuwD8FpiPrp
m8tZ7hYCcN+u2NWIe+k78UULZz4DgOfctVCPgwNZoMAB+LYlEeMLJ7WsEss6u7aZ3Vp+Ei0o/kMd
ZmZ8dCAPFSGQAYp2w23VMi4KMMUEfnrLUEzz798jX9+TL09R/R45Ljc9btkgrDVd57f3CMswN1RN
yu5MSPGeHS1l4fZWsr5QkdJZyOJ4NRS3ESTtZubiTyTGllECfCrACB/lULgM+Oit/YE1YBcFZ0AN
GeQlFfvlHlBy0EgOj56uCYzDLW8L/lxXsQFS7Qx87wxFaNyERE+vCXmLIAYNRWSEO0gRallmAeCP
HJ1f2tQvvRj9re6n9liL6hi6xkulWbcXPJzce9yXIfBhhzHosFi5p56ohBZWUEE8i3o/efsu0OZ+
4fon2dr6Ex+/4rtUbFA6MO2Uh3oXbTfzgSE+jZDmGvWEgoFrX6Co3hOLrvaHe1sTSBUA+CInjf2b
bum+foSuUdogMAi9r7aJmjs69Fawh2h4cUUtOTXBUWT8S6raD4ccz7NViiTLhjyow0qBTDKt13//
tbA96/fvhQ+FC9+CNoDvuYgNmL/+dkbfxDNwdMo7KS0d/VbPcV1Fb6pHweD/Z+/MduNGti79Ko26
ZzXnAejzA00yRymVmixZuiEklcx5nvn0/TFpS5bKp9yn7xr4hQTFMSIYDAYj9l57LW/QxUucWiEY
PaC+sNQFzwXwKMAL3kOBx2wdCwacFIYe3n680qo6kcnOeG6lQki4KKwneh9VWMkgfj1tmuG0Cop2
uukCA/4OP1uHs5hfkQv5AcJVQKTzJjORZmsa8MmcNtMKOs/S1IbtaZN4nu9JnjZRV16FQNhWpkLD
PgXehJ5cr8JJb34KayYSm6FSVS3xOZjOJgDBRJAtYc1aCmcDal7SEtacoql59BRwlXNozynNwh/q
Vdun7U9hzSOhNCC85dh4kGWjvdJlyz/GHSGlAzE6D0orIzEuiuk58AvjVvLLnRcU0gMcHs2aztXb
nE6LogJ6MJxxfWOCn+qYbZz262rz9J6s4k/YoefLT8kWbe7jEijO61adAIIiFzmWXXALiblq6yr2
w8qod2ONZ4LwAMOBXyL8izFVhvR76X2Ju0l2PWFIjlmNtb3NO3l3SklrcG6+p9SLqX9tFQNxvmhS
dd7gyIi+YR7HjmzOi9N+rWrGVY3GhiPp0/d9pwOn8wauUkRRWdIwQ8QTsvpo+th1MrVNH2FU35/U
KJuoOdOGyXqIEll3ImMMiIVAhtVoKmk7hLgMJFlRKIGZPpphva+97AvRDfFRpAe8GplEYbbLb08L
Le9uccT5SNKxK0+n2h3qotucNvUyaXd1B2r8tInQs3JZ1+I6apX8Clu/5OZiYlzLZZ4cxdLYSONg
XJ92DaHXuJ7sTWtl3ierZY34xnK61yfZhVxku5O5GN0eGAQTfXcyZZ2MXCd71mlzPtgMBhDoTiTQ
GgJFc7SkByGTrsJKw/aY1zvFq8pvnRw/KdFkEk9aew7ze/WylJSaYONa2MOOnRDagjWtCNv8+lfp
JPFuSItyg4WjW5UdGndZWFyjewFyJRNyhCLrJOO1IvbktNCg8j+dok/0VGZYAjxg6m/muTuN+fgl
igmyMEtdwuPD7J5hr0qQRc7XdGYR1JLCJVBo2PdVU+EB7Ls+PtRRXjq1JFpXMH0GG8UsQjRg8vE8
lvEbAG40bnTkxmw9D8xn4qJWSeqr3/zWOusa/EKny8E8WFeqH4QbEFvT+p97Q+XzaI2hgyoqIh8I
XZIk+pWPnSFGsrKRB6G76EepWOIAhN5r/Q3kTpdW0ErgIw1i8TuUm4Kmu50avUR9BnZ53Sikq6jL
GAHMFJA5jRIInHr/fgZAfR9HuhdujdkPrM2LFqZS5kSdtToxl6gnVVmUFtHhhUizTpdRgwIu2WnV
Mb5og0a+PB0Q8dZc/vPdy3NX//MQYb57TWSUMP/puv7pU2AMA3BuU2wvviPVDWuO0+RtFxFPhikL
e8D7u/z+zie+4qqDUn7uC05XFQno/dPLHxSQw+Gqi5x/Lrb6+QtmSKZkmjw0k75D/dtslHhOCQXA
MLpYBvmTZ+AyRt7lEUN1MnsLoLOJN6XloZ/9fffpM19JwMT+vtuHF3HZLSpt+IiE/fvZddQYrhaW
GaxIq5M5NDWs8IusQZWSQ9EX1DDw4oNxs1gKrgW//L4G2ZLq9i2xHJkvqe44r72flyFZ95spuvJp
SMwnnamxyoRD0S1V1NRPRpN+nIawmrR4O3pEbWmOglxKN6HhDavDDluTcd1PPRq+c1RJ38aXAPqq
u/czPEGdcFjJg937XrEfZYIURiUPbvp5EcDUnPDZIXSTLU1My33/dsZpn49PetQH/zxQRS56SyPr
tZiIXEl6Fvuzf24Hyqd2wC3z7pqGrJuqbBgEX318eQmkSEfca/52CdhSCudkngGFiKlu8jHVJZJ1
kP0MV+oP+877/m6ERWc+62TOiXW4Ev22gxJPNDCw+7KyObG9vpO/Ej36/cD7vtMp71ecDpjV0uD/
5weLWH2ykL3kxViFftB82vyvzWt+8ZS+1v9rvurtrI/X/BcfM37/eMohhD+0zr81n8/6kC65fy+d
+9Q8fdhYZQxbx6v2tRqvX+s2aX5Y9uYz/28P/o/XUyrELL7+64+XHFDInBoDlOyP74dmS6BCG34z
HM7Jfz82V8S//gB112Z/hZ8veH2qGy4V/zQxJKoWfZtF41BoG/3rfES2/qSzw3FoYM0irkVngp7l
VRP86w9B/lNhH4clWcamo0gcI3rudEz9U9UtBdy0LMJOJWqy8cePO/9u01we2a9tnMrnTkw3DQom
qTIzWHKDY/Jj40WjIYTgu7gbsYRewVovXRV8gW8VNRKPxFZ3zA7j0PiqArvf1G0dnmWVmriGVJWO
kRjisTZ81fH7kclMlZuDanuaDj6AKJEzKc7plbpMdvI2mhH3ccSUdwastJbhNmAI7Bo1KNdMiEZT
TNFfQQwu76G5RB3BL7ttXZjaGV8SySmGJjtmUFgT1KeH4h2Ma/WemZIfO34lwMqgTKLqeIWXQyBb
yNu0qzBJEsqKRc48Q82hcTV04c76MNJUZ5rZCeSppjuVIfv8EoAMqoFdqh33NAe6d9noGFyKAnCk
uIkQYix76WWJEIYMRISGfzCDjjfUjkjvlIe6MrrGCZoqu6qMpk6cTOPlM+W0l50mHgiQ6rXkpk3N
bhcDqG2TsnK90YIJwgrlLZZ/X9sYQCh2TEqRcYOYLZ92likOk8t4Afa1EsVhX2kN1L06oXhm6oBW
2gj8K3cLb+zuJb5u+7QSCFOHvjdH9ajTzpUiGO51HPkb30qqL53RKLYwAomcKuWbpoz1nSTWuIYj
0/CcZpbs6ura20CZLwMxEuXo2FfEQYIGQ3OpI6BN62U93JtWJA7OkEMeauOT9zK7lIdi3Zt9gApO
WRB6BO/BZJuIvzq1Z0UTmBoLUQ0/7TU4kGPTRdXdfDAjqJE0EV56kLX4Tvwog8bSyK/6DjeLLg/U
UQnUr/Bhnw5QpXxUxFS8C0Oc+EIlYhsJdklf81WUledgjLyzpCD6Rcyb7M6q+OyE8HiclRpenrqU
AKOO4lAxhSwlwPoTcQJgwSZEkqY4OWgTb8m61KIHPW6K0REbr72FuipYqVHoP0ZRTpwasBgBEuYk
/gq74pjbCmCqWRBFK3ZFCO5YK0bD0dtCvsw8FenlEEHTrI+NTaWO6pU5QyDsYgjaO6/Q1WCnN2px
5WlKPto17sIYz7UCKKwOITjqM2hQCIWx5cQ3ZtqGYpqZhvTGsI22t3DP13G6jwm2g7YgEIwzKGPh
HYA6LYHLIG3O1VQaWpfwdO0xE4PccBNzCp8ty6zWeim0X3NZ81Zd2zSw1OME9teQUcJkX6Uq0JgO
aIPaqrB2RDEQjrjVVmrnj2tNz4HrmmY8blIhns4axfev5Nls2kggoQXwY3asvlTWbWz0Z0GJXlEe
GcJtAwnKWo9R8lIGr78R6mB4UCnwhR6ksdtHqBnV+ECcQdKG53wazQOO7PyKEng7IRAOuAAHN2Us
EWZRdRePkgVDeoJocgrzPYavcXppe+iPEsnYFZ6WuFZqesQhIBpfBwoEVoPiuUzoxZtWyrPnLBSz
uwAWgXOtb/TrOoxkux1NhINQNfXdMYqROfQjs3jw02q8SkBaXgy0gL1RtebGT6r7EQWmjR/1wQ4S
gOiuIXrn4CeQGVeZNt4KU5w/pbKl3YVq7a3yPO63tQhHeTJH4Xvt6K3l0dS/ABCC6aHP5a2le0Ab
yl4A7Z/mxW404YDoiCD8plYlAVo4nSG3Agy2qgjsvoDtLbJsPwCxQ3gjUkwOo9DwVa0qHwWCTAuc
AFzkve7BklkDA4ZxA/P/SmirGKgD/Pej15a7vvCqWwn9krNAVwGCTdW3RJ9xKF2fDa4vZfJGDUg7
QqP7XGdOcUgk3NsdwtWRIyVJ+cSr3K8BBuLlnCboK8OhL56aJrAIqRgzSdyMYSBMW7+QEO6msdaH
XEmJ5vDJutwkQinewdzX7acuq656QxxEu7QAuDKiDYPj4AfWNhMrYmplpQ9bG2KI3m2VQmvumw5q
AVND/dMuhMpr12kjFdVBKcnPVgRkh2C+gm3Hr7ytJIfFMuL7jwZC/3YA82FcdCxes5umen1tDk/F
/wdDHZ3h/L8f6rh5GmbhC6a+Zdw0D47mK5axDjEHf8q4Sw1DwgWlSqLELHYZ7MyHVIMxi8F8ydQs
xWAC/H20I2l/zhZ0y8JVwURw9rJ+H+twhOEPFisZD6SFs/U/GurMg6afZpnYRQ1yl0lNsZhj6+Y8
jP/JI4JYmTmqY484651/ra2lbbhB7nJyQFSvLdfa/lQz30daP3uPJeMX2VkgyERQlnSsxjxR+ik7
7HTgi6KxdPurfi94e6N16N5X3ZYvJjYWmcmAk3o2nB8O39hlqP5hpP4h949zkuVmf87907AulFpP
SiGJc0HnurKDffyQnYlrZeUff+d4/FXFWqKChRfzpsYo0vp4p6oieVOaWKUb7EZncsGFbvVLJEXO
lRXA9ut/rtePlpLTjVkiw1X8LYpuYGz7mFlvlZ4mTl7pptloj7VqG1BnNr+Z0s21826Q+Hsmn2ov
13NzrEcyqfp7qxYcCdf4P98Gski/yIOBt47+hEwEuzK3n5/aR4SXls8AT6jzk70sWruSGPauiLe1
Rf8aPCsBKIiq2aTD61B9laIXYvTcKgJwcQ5WwlXz2BFx+YMOX5VCBoW+bMviZSGONpBCMC0eIxAF
+bsGgh3JcyxNX3Xhud9txx4R+Ac4Z/kugMjQo4ZwyLKpbHhbHxQFrt+iQhfkvCn8jVRO54L2EHm4
kuviBprx+5iQwlBUNm0ubVVCWTUR/iWowAg81GN1O8g3mo6el1HC8vsFIKqb1I+obiEeO1xJ8vOk
5y6y7q5WHSXLsDPzTtAfy8T/Jhbgo+SKEFL1WtX8fVz5532AmNPU7K1CtKWxxIR8HcmSk+LfZxjq
hG1nW4NwQMZmZaWJY0XXhbA1Us3RJAmaD8UuIFDQE+K3/ZXP11Lpr2TlCidJokkM8EuADM9DZK38
HF9Bq9sFId2FHsB5JTtz+wqhEMqa11p6DNtLg8EGApPY4Igney4zeAVku1BiF40nDLKJGxZR7Lai
+iJCnCM1vmMQB4TZddVi7bWLVD/rxxw6UMR1hAlCIe2QialbFDcWIVjRNim+1v4hghcoC0AFDdJt
ApO8AAFr37ZrwxrccYhslKx5UJnTepprUQCo1FzagO2VvStkoS30dx3MN4wKVrOMSmdJFxFU1KN/
5bc4FnE3xJW8N0Npg86hWye0OSjwfaKL1Og+MXkiyuSGWcVUx3Qk42iFt1ULE9JlxvAVvQ43iWyz
/jahDlUI/irCK1MGuivlHm6aaIsY0QYq+ri/DSvgEdFqGPKtLh1jLTmLi3wVBKLTN8OqwmeVB4Nb
en91A5Rax0KHgBwOVEixvQefYFIenRuAigvAtXaRZOcRjAIPpgT0LioOilCsjSHb9KXn+hZx0vFV
jgcptgjPUzfD8NI3X81AXnsAmYQxhkOswm2IYEKZPluE3RXVtuKf3oaOpe40QlbKBlbWmeNWlraE
72DMqewswmPArClDuqv+Uvr5SrK0C7i978CIOlaab+NRRE0AJVqBaP3sK3RF67xEFjq+jwdjA/Db
FqEPMKS9SDR6aJwX8bUXwC7gX7ZMJ8GI2tLw6MOCKJvBugmvgRTbca2sx2a0O/lLklxPim4HKnEG
vl0qvO9xjOhWfiVOPnLxj9OIFgBs9VoBAgdIeEWIRaBVLirtthGVNEeY9Efmx0buRBFkrPmNYgD+
epxy0bZUeMWH1I7NjZ7JduyHNswgBa+lRBfStpEtEKFMkPgG964bdYig99D6aRB4g3xKq3ZLrM0V
jIf2ZKLAG9hB1b+acrgFMJY7Y/lYJcnGTFaehV5jj9QSjnFeqmpXCTVRprx3RsdBlCKHddpbtino
dqJAcF90QOVjDIeDzTTTSYsrOKeqai4XrDBlfEHo5CbLcZ7gTZ7wDSdKti4qTNSKtLdQRMvG9lI1
g1VQ3eHfsCNhY4mbAIexmFpOYhFA2XG/TWgrCojDDoTP16h/rZRLAbYhNT0XmRwHx8Y7inGLjnsH
qqGwQZ27KlPINr5HUplJ4lcxkZ1O3BXaI2h+INe2538zIxN1Akhmrfs4fRzGa234YmGeF8PzunsM
FNiOm/txBKs0a9w0ra3zyIA0r4ZZWZpIdbFLXKW8U+t+VWO5z8XLqQAJITtDcW91RKgL+kbvcnj3
xZVoRnv08GyiIvFLEyUGXaWcPusSOOAyAJAY7QVhcKKyI/Jqp6Y0ruBpmq4mZOiamIiNHu7JCf/h
gAiDPLlTJ+00jK+yiF5kITnedF+N+jEbvW047WsLeYSJBwhZWthf17288bKnHqp96LR3CvzTPpgE
cfoqWYodgt6t8eWaSYtp2gN9Yh7EytyMEqHxQu+m1UaGBoMul7kZom8eQTJCYoeDtIeAtQGTIvem
m0o38GnZPp3RrJcwmbcwt7jQj7t69hooqC+115L4HHaSXdUyUosyjv4QLkG6pgx/PzzingxTr2Zn
401JD1g1B72hD0l5Sf0QHLLsmNVRK609s09cKjcYrOypCC8tT8YkCySIZ6wKjwO9toxjxA9i1Dmf
rSp0CrNyManBVT856dSv4/jL2B9DNd6IfX3tjbfjdC+qwwWCN1+6FHlqjD+4JMS1lr6O/m0somVL
I/Li4CbOYb2bLFB8OX1pnVyNE1zafecyP8L1ozqhfF91D0Xzwmc8Gg/m9MXqcfKqFXJZpnEXjVNs
N7q0lWGTjuUQIhnNaYIMHo6AQYyIfSw4Tr5G79p0Gyj57KBVz4yYV7zh22QK5q04pW4dJ7skEjEE
JHeT5cZKhgHJeIGVnqAhIdsjFbgJtR0B3JvOqA277o1Nak37eZZd4ILGZLLqIlQkKiKlCN2rirk7
to1kXBdtTxCMVZ116k0EgFlVtoLan2tavhGzr5I8OFoOvAo+Vb6oVbUVGvOqT8zznBC0VT1K9ArY
C63Q2rWSeD8p5rHs4atP+CRGaGvHrT8HBx5LVdtmKTPxVA6JNZsNkOlfalbeYSrZqQldTcv9Nql6
WcMjpaivg1L1Nr7oAjA7oQBV7V/6urWZkj5E4pRAxKi86ASRodL90N9HZfSUpXJlg/6+5a3aWpUI
QYOU2jBPrcQ8t4cwoIP4qmvesRoxYVUrvb3Q4lB3mTfzjHUR9XPCzKCKHyJjB0vJM3j/wvaxWsKS
d6G0uz4Y8fSl5coY13Fq7UW8GAxdzKMK53ncpKCps/NO03q4x/TOjWrlEE7Gayc1R1/BTz5ONynk
SAYBzbUiPk9l/aWZTLuM4N+f9sDokSah9UbmHTF657nk/6VNSMrPHE0M4BoxOmJIAiDzEhO5I/kp
cYjKpdm2D1ZLLKs8Fb+BCP19tG2aqqIoeE8UGYP4p5FwoUpR1xK/4+Zm4WhV5bST+8+j7U8exnlA
/zGLT16pbtSGssCg5qqb5FI7zpOU4FJdJTfAGp3x67SCce4grkFtbj1n/A1M7BdTQdPUMPgAhppt
+uY8p/lpqJ8xI44AmxCjvUscxR6dwQXUcxbuAzc5m/bDKtnGrn80fzcJnOdCH6cxH/P95FUW1G6S
oCGvmAQmO4RaVmAYtnwJ1uq6ugrd3046/z43+5jfpwdpId6rGJiQXLr0dbcrN+lBvuz2ENuu47V+
QYjX+nd5zg6Uv98jGEeVIQizwc+TzzhorKQxu/ke+1V8FmyyL/lz97XYtRtzlxxTJ0P50s4vkClZ
e26x4rVGhsWB1eHCdIEt2PDVOIKrXvM65b+zAfx9Fk6FvBdO+eTYruIi1jqdwmWEsu/U1XAWPAOh
XuMsWEW/aWW/rAhDNExMG0CjrU+VD9wzyVu5r1wteoz7h2bEjPNm6vmVQePvE1ZuxpIUPFayJVni
p2k+IAxTyFQyELb9SnWKG2yUdrgLtuXRd9vfzI+l+Y38W9t9z036VHVqDXNvh5eY5ypiOAGTWj7m
m/DQOWJuWw5YmjtQDU7/DNfX0P8u97my/in3T7aiFp0GSZwr0x/tBh1nW3Wy9dDYgjNt8NU8Sk5l
J/tuE67r37WZX1cz9g1LNXiSJ4fdT52FT0C2MKG24XZrcz/tIjd22nV8yVSTZvq71+cXVoj5ob7n
Npfmp9ymIe27qiS3yhUDp3uR4NJZhavcKe6Db9oVQ1kn2AcXwlWzKm8jG5nV35bhlw33pyJ8sugI
09Cp6sxgkREXpprHVot/0/1Lv3oPTayOuiLjpZetT1lYYqNIjKC5x32zS/eDHTuqDUxyR8Tfb17D
XzZcCxgLhCwGqBb5U2dvjmIuIzA/52XZumNeKWvtXLv3V9YKrvud+TWMbB7mxrhMftPfn5L+3Gox
jsG2KqmwOn2+zdCUtV7N1MplxPTN3MBXDJR2G277p+iWz9663aDwtG5W6aV6Xt0FZ3qylu3sKno0
V7/pK35V4XipNUI+CYABgP6xWTE9Q/QciKwrPzZus+sP1X10l10wadr+P5gfZ8wJdW3KONq1z3kR
0TQko4drpXEN6FLtco+8pd3YxobpRLL//oD/2/j/h6TxmN4+CX8DOhyekg8oh9Ppi+lf/VPWdVyk
pjjHnliSTHv4bvmX5NkpAHoLDSkMtgCm3iz/sjZDIADPE9PD2Igv17vpX/xTUg1TxHCOxZ50tf8I
5XD6+P30ZoCzoGSWxVvJfwYLn0ZCpiQQtBAT318Pora1zKBdhbDqMDkUS8u8V3qKV9mGHkz1Kh6k
b34QZMWrZQmttVHytoxukgrG770VxuLW9IiAwQzSa9VOiTSv34aGhfXDmgNYN0Ep5zXxCl6HkYto
ymqUUQSb9C4T0Six4n4DG0xdrAqtjjIXofgQH7cG1PoOnb07L+kbbEI60fVboOO55OLIDayvtRpU
XwU1kVLsu2ZQBisTtuv4L7MfdCxDzF0wwokZLGd/RUEcHlOlrgq4OlFo3bVpkw+boZYR/YHkg5AZ
tZwgbo9GtVePYptVGGEgErufzLJ6VowhhQgs7/W7Wgsk79bSRL3AcGLkzAsY3BUFsjcY/Z+1npg/
Po6BHt1YVl3AoY+bs6gP04CM2GM0QZmgqS3MHn0ytdzkgL9dAEqablqvNfEVFAruvgz2GruDxj3A
iqkIg7pW2iaxHFgvhNYph0kyHlQhQi/DynQlehAqLVEiW5/yQl4NFQHUAG9D5MHKWLruuzFxy1zz
RGdExiw/i7UgHR/KULMu1Q7YbOTUVIp6lnveIG4GqIx9mAetQdrIteRdCNEc8ppoMUJhoWC2xVkO
ylTC3iw2mXdVwAfWrY2yMZTnYtCDYI0xs5bPBuIBha0a1HG00VS0jw6oB/bmRdn4VucAfzfSVTVC
gbuJwqEcN14pgeKV4DlKCxvfMx6oQY35PgAPN8D4dYXwBT97pV+VFSGVX0PEUKVXq/CrHLsVQj7Z
eTKkIka7DvPNsMplASyJLUpMD5vNOCWaeksr77xdXktTDDm3kUcFJkE5irFXiUMov+iGZ5RYwkax
j1Zi26TBfWSIxZ1U10N9bYijGF6maDK2r5BdRw1Cq0qA+Ri+tjzrNv44IW4EvQ6I+x5pIuLt4PNF
ce/QTjJIyDXofeR2RoiKolWc13X+bKGm5u/qlJj5fSZBcLCHuS2rdwP0NM15VEDejeygAoGTVQfC
mELXkWNPUsRBLh9gX0kNOM4SI8HRJIqJBINJBU2SQRQn5L9hCwU/QCHYq8fp3EpQpRCZjAPBXzVe
HcKeNsZAEJwg1cMXIwbytBNSIa/3rYpaz8ZCa1PnpqtgxGSrVdMVvOOxV4FGMucijp4X3nNBP23i
HJLGJ8C3kbQPpSIs9oWgj3llm0GVR8dJCXtoLuTJ09c6NOPTNpKMtltpZayoLwHEKRsc4l26x3Uf
Goc4H3PMnvHUp9461VuLCN5QDwvHkzK9+0YE6pCvhi7twA2JAVzZsHxCXBtKnU0cYjjW1XrsaUdN
u+mDKFEIG9XNPtT9r3DqVBLWDCifGsGu03QQDVdpx5rIWGDvJXQYFmgtSO9krPyaNBEmqZgRogpu
qXVVIN6IOPtqcdiNSRD3K0FAx3cf+znnqVAdJ5eqZOjeU5vReHq3tLKESNhcR9qqNfqVX9bt8E0s
pfyLghA7hjezWINuOPcSOa3jjal26MKlUeDREnkgqGtokt/gVYjEdG9S391mEqVeJwJQz8zULgc6
kKsemXGwPLVv9kiad7VXuEKZqeGZ78mWLcKzAaYVwbQsuvWJPCyJEvM7/X70/DI/KG1hWs4ErqXd
tQ2Sm06CJlbyTch0M3KSLCu080LCW/OttFKvxjDfgT8XZwuzytnQbceJGl4CJEpv4sC/qwQvt2NB
0zYdwf65CzDWMh1w6EmCGGMfDvvYJBB6p/qtH29pkud+gp056HoMZ6UOS8HRioXY+tI3qiBdwmXW
weTeQSUaukku4wnLAsU3D5S9H+zUj+ELksJKwDklIk1iN2MoB+7QE1Jmy1VRxPS3TREcfVwk09qs
iig4k9BrT+2pFuTkkBnCawBOJ15lRoMVl1qJTcL0hWxYpcNoKeexmZrhCmNWcpYQ0aIQNgH4GS2m
mjiCMNF8YEUyREy7IZGKtVioBrzsMRDJZ+B0z1Krt8allOhVdNFqvv6YCU1n3GVp1HeXElROyT2s
zsNrrcpjt1KbuohWUa0WCEnSHI1Hi88VVH4Vwe9KVcqwnmSnGP1U3IhTdm8EqJGUu1LJ9eEaSbKx
uADVY/IsEadQ9/Kg9fUxhb+wc+spD/UzM8776St4/ywunE4JJlwLjdocvMCEgbgqQ1w1JdTHsHJo
dFpwWFVZDPo/iPNVqicW3BVRXxf+laDkUXaRzkgVRx9a+l57Ao+nrYWwqZJNC27e28qTb+2aMk58
R/KtsV4HRADqYGMEHKv0F2O6s9BecID/FYaBUyIbeqdRlNz/qok9vOlY/iuGIbFeRMa+8IL8EOSe
wqfbDJJjK5gmoXNgvro7uUmRQ88TU+TrkTXGeCl4GTSWE/rA+KvglVU03K/YNm1orhBHhzZ6BDyY
59GDj0AJs1qxDdTUKeOyyw4qMb7RWeLpVe9CxRi1a/gwQfUIGsLlx6JEb2ajyQKDEtubzEDadqYq
mssk7b/H1X/MgIl/P6z+3/BCVgytn35G1cyXLENrSbP+BK2CX1E3TIMYFabPy9BaYmhtSao0j5Et
0DYag9ofCGKuYf5pEVkHzkUhvIJR9xuCWPnTUA0FegOg6hxR1f9kbG3KH62MOrAPSUQie06IMjLH
/jjX62pwsFVaSV96pYfKbbTnaLAEJZ8tP/OJhS8dliVEcjV6rKn7tsKm+cSCU+ZV5fbHDjGdL29a
p8LfnX5PjZW3lOfEoc9MCJ2cz+THyrKu1i+swIvK8ueclkzYQz6s88vlA5v8xMd5K5lXSYnlktLb
FctZS3rsPJV5OYt9P7aWHFkuacF/aSqew2kmyJ94Kz6y+nMeS05L0m+5LlmaT0vqFJD0otAtaso2
fC8f55wS4z+n/VglCX5v9/w9oVOVkgwVyiFVbh2kINkQQWeyEmzRjGRZa/GKbTJbDuTJi9+fDveI
3BzyAxFWtT+fzFINX+qHZTUWNioSDU9cRaLsK7LDek74cSJCbksdcMdC5NbEiNEw+J2Ku5SV5Y9b
WUrOFj9SezxVAM9p+T83kbcb45Yp5lI/73f1VgCOkf9c5tOSlbq/XZYUnXXKu5Ra5MOoFvOGaG5Y
qR+mR98YbLbmHaHLEvRB/cCC1bi8ZelXh+mR/6Y1r6rWMys5SN/EZYXlUi3Lsn4gx+95dSi//kiU
pOcT5qOn/yyWNqTMhe5RmODhdC8suRkOzvf2Yx0kS3x2Optj8xPldmkkPNf5rNNz5Yr52AML9p3+
kxOrS1Lfcz3toSRvm6z0zYFzTgVbjsx1c8p5SZzSmU8s2FqWb4WbK5j2/jRfzl3RaE4rrC8JLStU
/VzpPGwe37I8NeB5dZw7CdoHO5aXnADoDa1hOY0VDixLVnjF5zb9SAVwz+w41Ugs9Wvy5b7flqcS
zYU/3f1cruVH6fTbuYynGpxX9NvlHlmf0zu9N8vROb9TXS+tbXk+S1UvVTzXxTBf/p7+qTrYXO57
Lk47r1OfLOdGRnujtpeWRRXRNpb1U4OjZfGf5am1saBtLT+aGkdYGuGWPUqtoS92mHhGobskQEo/
J/a2ztlEW+Y7/nPikhorbw2XPXPzPeVF+stpS0Ysp1awO9AbXFE/vCXBFj+yXu6GWyO7+e7YOz9o
dpjNLQdz/4V1flQAlTEfm+vkdCFnnFKdj5b0lySIxAj/5sZ3ejEp1JzujyUrlKhWzlcUZCkqSwE6
Sy5iFz86H2vTjXNdCQXml2DLvbGcHn8slm2WdE4sxUfOpiapVsTfWeEndO8/OjI2WYqPXHD6f1oo
7bwzFm9ZLk146exhfpmb+dKSxcdl9fQ1XFaXtLmo6udLxccfCzV7Oa3OzX6cn4Lv2f374/pxb8vj
N/i+zE9lvj9awXC7JDvNZZxXTyUlubcVysMmv2VlyawGMMaLR8FP3TM585/l8vJ9T6qj25tTOlXC
kh5Lbh9KQuv57SlQlRRRaMPjqaIVc1XNzYoNzv55OSdBvjwgDrNcHtZ7q57P5YmSGGlPj/OCJsiJ
SzPozWdW5ur56eVYTl4O1dUtm+b/oey8tuO6mSz8QsO1OodbBsmiJaeftC3ecMkcu8lmaJHN/PTz
7b0B9GnaI88sQcVCDlUoFArA6bNL/UmrzBR3LERpLWUpRWEW14KHvxfr/dujZNEAKwVV0+Bl70i9
OOEi/fRShYpPrs5A1NrHT/QBhD4sDx+fDsRKcJxY76x1PlQRZEA9KMQqGSRTquYa1QgJyUI1vOG2
jtL5T8d7o+0zL16g8ehswrHBYDTiOevIBxudo6DH1+Ulv494d3XM0/2DygiNFy6x/7xHEPZOiIIx
AlkMojP1jkhZmZ1kQR1NBM5TIGBwlMxPd1LTVEP0NYv0ImivdvYQqk26giBL3+gkESgs6CCSJA+f
gEiVIms+F1GE9CFcgqQjZfHi4IC6uIPiEgYDvZ5YypGF0CKHjCeRc61VQxwssv4cxnw9aawZ5QDu
IBPMAGcNb87MMmYc844FUkgcdggDhPqzHy5OxRH4NgLC2L8Qf/IP1O/3ZtjiuSnBqRV2+m0tfufr
5J4nX6f9Y6msHVqGeo2iCAxCpMwpolJdWn/jCSLAWT+5o3cr3V3KXGUNIgvHWAWouiAZwgoqxdwA
kjwUoKqcnMB4LUhBEzDni4/aBhAQ6OhWYMJIigNvdd4iXdA0YUZKd2gkIMVAijLnNtL55vHgcWe3
K+mhjIlBQ0k9W08+EILQloff5vPKUHYABOGXh+paNekYkJYFpokzjAA/qG0pg8yuh3xUUGqzbl2I
VRYb4imlVEI96RmQUnuDI/qFNpR1KUtVRri1wtMzvgxeRthjlkG0Nt4ZZkKrKuodFLUoyNurpzUv
26p6pr0L+tElTwtV0lCEyOyONhVcfCKtl0m84GsoUquupWg2J9XBulzRtUiH8z4FIUAgcxJgTaMk
eeLeLx8qPoDQN/u8vuwPeDoolbkp2P2dveFXaXjkwEnKuFzh0nfxbSKzp5C+XnS9S6WmxuRpeNrA
4Hwmnf6oOU4Iksh4SeAuRD+MEANKQ0K2kFLKUGTY0+vzriUP/D0WObmzp+Fc3TFWXN9awNGQGrkK
HUbIVd3t5T9hM34yDMqajRa9RdFhYKw4GCGcFQYGZm4DqYZYINnFUzdnMCbLIV7CFZLlIhzlCl5P
JOT4ShWayc5n/rWVX/VGS0HtYQWsyhTBFJa2wMUg1Ewg8aff8WWUbB6JUaelTFFvaQSBeMjt7gH8
ly7zN1ATCUx8516Mlx+5PksIjhCqoSVyn/kQFH+lkXnad4cHDcQNpHZ+5YkTNzaRVvoCV3xSKs1Q
y4q6B0ojAqkLhKYMZHoYzz+8fuQvbMhkAWZGwP8DC0KmiXrKhtqtpJQ0nT6A44JEVOJlECh424hB
8GqXXwzmL7RR5R4pvMvHIw3e7AshSmUyUlO8aS/hrTKiwHEgtCNtZEoQErg4XXGp9BMfZfScfdZ2
W7PyWUuz2Nzc77Bseuu+SOztZRskOwNPt+TKvKglyFcnmrJ5qXfZ8iFb77WdY0uFN0UlSfOCsBWO
5cJCJu2xrPBsJkHmpktVQ2QCIVQQ84i6F0FAAhBgJnVBWtrSZ7KRigHLIM3GO7ukTwnJHlFjCcpY
brOBQ7PhlNQkZ3acQuyO+nfam2ucJfcWGHXV1n8aJsuYU25qnSi6ZEjeZGkwrYvUTQL1WlkgKqqV
xZ9TW+x9NrmILkMQ8WwjBKxuiZeepqyEkJYSgs++XE3ev6veIvtNjZSoqjKu6ZdMJnFQFwTCa7tJ
4vglNsNRCQInVcwaSWEGDJsUGdtV70gjDS9b1yiSBEkQL3e0ZRcmtS+BUQbR+4ihlNliH6f2pE61
L5YesR4++qyMIlcxIlQ7CmGxICiPVyINqimVgcjIlxCPN+EkBrYBSmXpMlAt0vrDrBhq3mpJVT3X
383/eJyIdygUSIJKrNiKtGQRTumpIEgpq9TpAU8TOiNKCxTPCLQxohUMkweNv2qit/HE483mrRoU
CJAifXeE4hytGUhIIG/kD9DLsqti05TUwB6/eURxJEwQSMoln5dLfMTIzWStw2UDCGJTnmiCeS/W
BuN4V9M/nva19y57BAqJc0DzNQS9380Hpr2PvNvhMwjz97QYqM2u1kRbGVxtdqhURRkkqBUlIOUm
GBgkBbdtLKNBCDBWjeej1KQ966bI08M1j6+PCAC6Dre0EaIEZQwqmQgkIBsZctIkb2sIjktzwKk/
kJAv3GRxARlJMhFlAqRLgdV4Shx5CEun4oXwQVIBMI40TLG0hJAgEBEESJbXk4vP3K4gjjHAf8N6
3IanDFLdbWOaFlp228aLEsCCH20AxJpMF0h/t2qSXX4KJXlDRIhqgUGBuJl99B7giXWZ8lhl3c7W
fA/VePSOH4JirOkehhTESDUyK/Gvc5QAD2OLIV57U0JDsS5ClnhBiGUmtuVQ+IrfxmMvbMfAgZgW
JFZGCU5LMSClUA8IyXDwASlouMo1hcyCjDSDL26Dr+k8fiAzk95qVG1/kj61bTXKWPR3dvt8v5Sd
EvkZthDFiZOeJ0S4jHgdwChdjHl0MdQazCYxpdg25Z2yKGgkm6fAjQbJFqZqQw8vuwM++mkFV0oi
Oo8BfwmsPlBy0ChctFKg4r37JRWNSQ5nRkfCB+RXPs4PYuPwWp40rPPkbRBZj9d27ORKTNO48CKv
SUKXMFGeny1vdqR73j789DQ5vOPnCPnleF6zSWndWY4PeO21azsdJNERTChz+Z+Lxx/g0+mLRMSU
U28sWdCzTTcIS7TYQOubyGwxOFvBbKyCyPmsB2VV0JqSdQDIb4L033kNCM8FEtFZF3o5/Wgilhpg
zca7CSek1RwmJEHaFD7ES6N9SnPHR3e0TESQk8gWwsx9jCxh2kw1vsopE14SOyVoh4Fjk7FQ5PiH
x29rWXLIQVonD8r41HUqiwopVU2dGEmlEP0weV20kBXgsRuqPFmW+Osq1BG6hEs5mW8kLz0soaYE
g0q2UCV5gJHWsz9AiQys8jYBdOjhvazkeOOCAz0C9a89WmBhMzq6gZ7YNie/yY63Sl4KiSh45AC4
yYEiJb0RlDRYSoBoEUyKVNEiSE2JyUNhQ24KJo50/+ndvecPrgRFpGSaV/vM0xHTkCRd+G0jGfe3
sYFtbpHKQsr5OybSKQ8sxnx9681J93D8lW+RD+4uj8vU394cb+1Hs4kCMpMDQSIomOeJ9cQHEEAM
iGwz/GnJgiBCIjp0vp60DYLErW7PtNPHkwIjRuJNCBCX8OCRPdzlwz5HuG07hCkJppteTLBRHQlL
zOp0zPlj2f04B/2KeKxCGjGZgGJqYrB4Yfp1KPsDLn0nFzgQR+FAdj/lUM8H1dotRT2lYpCnP3sT
nXA21RREGmkkUuTRG+n08+JSK6uaa5gdIlCySeq8C1a/yklp61jqoQZC4pq0i7fo2E25xwa9tTNR
SdmfGCJCNWmzq0DYMdNpBkHPe3c332tmWRgSkBkeJQCICMAh6oCd6UaOiOvAKs8i1AmL5FgXizTF
kgGbkY/eAlfTEY+HS3V0jg4VGZ0WMAJ1T/DL4633mewvNSJ26X9M7xrN6qJvaHApPCOdvnc7SGOU
Atnk/TqwENHj3coSooWGGkE9osXUhpdWdmlQdBtqYWhLDxCrNSeZoU89+Se7aIDdoeo7MqzR4Ay7
Bm+2dbjkEy6kFw4iTHiCqkNU0CLwGHEkU2iBEnpR1g86qLsCGvuqwIOQDKhzW6RVciLwsk4DWcoD
hXBPb8WTfqlSXWUGpYi8PC470ARHcvqGSeYdEWuELJ46H705aE0kPtwBpP/0GiSOZoEA0+JsT8hI
RwnUYRxYVkta7GPH5yM6LqUXtUMaiNtJU6kF4dUkQTMa0tItSxk9mfLBAn4qAtFEs+kP+RAROlEg
DKs8SLXYV+VMvVYc1VFR3EbtrOofLfMokIq/cWlUUSq7RkyKbC7Gv4fb9+uhsiV1IF2LbPv20tIf
b38C9+9Lix5JdQ7fuGl3fT4Yzi6ONTx0jurSHqpLd7MYxMp+Qor4k6gehySlBLglPVJVRdUbQEhY
n+JZ2pMIh8RFvQSRuCWt7ZJ4SUo4BzexWbEIaP7FLlGtXhKSHfx0/2GlyxfYtJhgtgtFjGryWmiA
NMfsi3hgJmrmYSRgDpJ9NuIyugUTs67uxQmIgw9B4FJYFKknL5t/eHT9GZbEW4wEKBKwBX5cVfW+
/nAz2xcXE5P4MimkKZOuTmYdy1nTaDMRjvImA2ZozOTZZQCpKPHbDDF485bLDNEf8PmoGW9n+Ejn
289H7TzPZsPxYLg87i3NCpoTHaKDx5K8et0b8bNKOsuqdBbNtaBrZTN8+fWWwwGsP4OH/YdjCMt6
GmJmhbWwZ+xxUBpfIk1Dgy7lXXSxSOYKDbHkBM5ubeGkAPNZmChNEO91rZjJ44oBZBfUCqNWSMxv
rTNoFHPulCDdczASIR/xRSjMsFlf2LTG/BTOqruZ+S87fb45fwRPqbGGpIAhixUw5YTlKFA8aPEI
AnPAciBZiPE22Qi+tQ5Ejp8f8EVMmEL6Klzk43+84BFK4OElJrGV62RLPDAucjRpzWmgEUPKZpW6
nrTgQwrz6cgVP1IfXtV+sDSAELXBMPWWBix184DwiO6SvqrZf+2s+Jk8N9SQnHEE0gDwb/N838+h
3+jXel4842dpOYPuWUh2hODruH+xc3l6en5ML+F3KgGCN8bvIsg6C8PokEACyNEgacmdSUKs0zJF
CMbBlIqvtwiDBJaTyog8uDIuHComtU4hpG2BP3M1ciXWhJmAMJIQTu3gmDCh1BM8UYUImnGjh2fM
MJvkWJVy8ZJO/GwOjKALLiZky8mfOELb2rxhQaSgeMHaSGgeb2EKDDObSzyiZj3nCkGhbG4E/Qtl
J9vvQSPNxpP5ZMqXsvWZ7Devufmy6dND73rCDOwdNcpSpy8GQAkTEyCiHPI1StCQKIjtI8WUUq6E
dikYws1GHIJZdiHVNMc7JzSReVjYN6cZyDFrlYWmn9saJQqX86qQWUcfpvrjb8/jTyvuya72yLuW
chqS2yfU2v7G2BEJ4m16yAq8vOYFmpY4iIuDmNruU9hGV0wwEAKHzKSygUN/UVsQF+hhUDYb5rJe
eeJanEwRxFCcBNAYiLHTJ60SMza1+RzW4WKMziTHIiG1imwXr/uzX/iLFBKjYMBEMyEp85GgwG+z
ydhfSn8rAHhBN+Cl6Gg0nI/fXkLha0y3C17sHbepXxmDgLAJDYFFpRXqvoX+EkWquKQp8O4MJIIB
bgHBizqlHvPFu9W7bufoEuUAtzbZFJrSW0FBeq88qPI9B/z11BW+Jr1aRFV4UuFkvItLNmDYtjCv
L7oET5TXVu+q22JOtJjX1xVINOIjeGtObincSh/phHrpd0bSuBT/JRuzAFj0OOl0lmiEwpX2WSeA
vzMPgsDK8PbqePUnfwhK63rnn0Z/bdpDqV9kdijKuBpXO00YrYpL/9xias2JdWsXCgTxbvjlwBoo
WeOQ3Mx4Sk1h7EZ9ck6hyvEeDUMd1zV5OdtIiHBY0gCTG1h3EAlQIqzOeGBjive+IlHbCSmQaGJA
UjgwXvrSEMWWjjCK3CuJ9In0ICHe4Kg2DZHMsGaM0KhbbSJ1qptBTy5sjr5b35SkejQXkUSiFEQp
jGqaQZWIwHa/hVJxnPYjFUivKG7ZtPvKOjf2Bfm2gpGIRUreB7JaGUeSRcXKgkZtCvcBgUUXPmta
r4f964OEE2Thxl9EGVtqttfoTZaGCqgrHDiOpIHZbQKzupVjM0u/hGDlQI6x0E3u+RreHiIQbxOT
KVYV2z4MkgIjSvEmJRC8bg1AVQ8NoLFpb1oPzDbjTduo1MZgMlajMCh1BLbWkI7qXQ1FuetpID4c
+OrDaMYXnzScthdQAHWluhrQCs0eB9FPBnCYVYZvohNRdjBZFAjScl6Vi1o3x5qp2LbnVOVSUuUj
n0z4gQT4oBglO19yACkO4napX9JySdKni3hxtTLt6Sg8Wah5ttt7/p54wqgApPaQAMZJ3JFbu7VH
vfWRLCUsYTGhh/bxAuljw7WzwwMNCrRtAtaQvK8OcwpGFcQ8IU3k/1/WMh5B/t1YPBizQ+N3AfkY
8t9+Pfbu6vL6ludz18eby1IIjCwnwIYjYJCbeEFwyCaJnO2rsZaNvA2xyK06brK0jF4OyI2LqJI4
sNjK+rF5IcL0jlBCQtQrO5IPkf2RFlDQFwBI2wQNZG9JqlBK6qTtwnVRjhBOo+nBJRxBSVXMeU9J
qzayLcWQBERVXpbXAnipNRLu8j0lxYdoUmOUsERKlHpblyi8KskGRZDEJrBjqCUAF30duRZvaig6
XGQeQTAo7Npc5g0w4tD8TqowetJiVK4HqcWQq6Mls3c9o2F6kRbH6FgCEtAQGBnRI+4vF/xh63A2
0zpcjrfhYnFbvhIYji/q/dMRvB4u36g3F+N3L3sEkgulPAm0D9Q5I7MmE0d1tiPtsnmINuh00gq9
EwQqIBY1Co0uBCPbssI0ZXanq7QcJCEIMnqMuCJvE1qqEiXUO1t6sWmB98/USGCaABxenKUB3h//
X0xz4/xC5RutdDDlI82zHl9xno78DaXOtnR6sfjKe+1e52J8utc6mWnLTGTuBUbNAY+awA8eLX5J
KmuL3V7wKQu+9ej2pyvFrssokoMgflfv6XzPOyUCmNLAlJV5DqSi5M0IFBNrStiIn+Sryk6EDutq
h4DlOjFBpN22tiZzdM4clY+v9nYeUEWJof7oagwAuijznCMlcKJSFglqcc5ARDpCRNoPksCERIp1
cQ8AA1c6mrOwdJFkdDwlUEhzTZmzHkleGJ3P3g6mHP1Yb7VtlQLJWvucUrowRCWEhrIR/bUnHTgJ
rGm3plJvRx8Ni2fBAl79fD8W27Mph7XbgxDPWnicacEkAKnQt1PM6Znr5dKKktCRuotnLmgx8wbO
LGSgG7k0Jl0KkvaChyp4N4nwJCksgRP1wtpo3OQgOqp3dhl46X9cFqSqdlq8o4FKaFdTcRaa7DRQ
PON1wiafE4ZKSrAuGUp7zgphwS3xrc15pLMQLSWR0sAm9YmXBEZp5WzpTQpZBCV+fMpWNRqEOcI2
kJwgVYyTtPpAq7QmscrwXRgQJBcuPaPTTy+YdNCWn8uQlYHTxeOMepgmo9cgAxj2yXgyFBrtZpF/
4ccu+dS7B7MOGpV4qbY/GVIcBYFUi0ooGlhlB9G4tIwKQYCp3zkV7ynBxGEbS3yERBUZ6giG5vSE
olthNUHmuO/FZELCqiDwZyDTVSGZu37dsHqcf7e++X59QJR4r+zHKNmTFz8szlpk9hfjm/3D8HiR
/0CaQkgsV7QxscB69ubzu5APuoqIJh84FAwOzMoEJNBKtV6KUXV/vP/8rMtklChDXlQGMi8GfLKh
6sQg2t+UJ0GpgzCQBlNZ6gOPLpBaEQyE6NIaFUbVzYJInXX+8xcfppw0hX7b68Dot9VMq6LaKaMF
D6UmO3nlTqbsBUH6D/v3xxSjIiWKNJp4gc3ZcMQIE6CVCSLhiXwI/SvxxT0WtOGPLvRiEEP3P8o5
7uLV13BqgHuDXANvcEtcuU0kIzYOerEVOIHLyNMV7jTU7UuDZVPgKhUP9ThOSJ8KM4bxYB6cl2jx
ul/NAPm+/PJxr02U9CxTL1DzH4nKG2zimL5M63LaQXwTe8EjMcAlAKvCG3zOh9X5hUcJPOQIfJas
BHSTK97qbYMUAx4nARhcYjIxI66IWe3Fm8Gh7zQYmB7TNfe7USE8UGDVt7y2MN6alHqVwWpKLsZ8
3T8KTgzj73QhBQFkIFJkyapEBMQgopDkwae+FEHLCEqbiF6e7/fPsC+1RrqFSD1d0yO5/6YYugLi
eFD+vulejSGYAqkkZ854waucyXi0/GldygLiWi0tkBB1HY7R24tkzVKpMAVkYEEqTzFDeidhQ3dg
9fiAaucEKtbmNDK5QDVOBRMx49v7KR+PUpcK08pkf65J8Catm/DGAEn+MLK42LtMKzH44DGyAcFl
S4f56hoD3zS2NQ+JseBDFhab2kGz18q6XU1LXqeKocm8qBM+pXXm3lefFtY6KAkdAJjCCnyWMumn
B8lH1k2VdR9boqoNM1lTCTOptg0kPmsY+OgqiRpMCDBtSDWO9Rm5buwrxkbTZEqSMtP1h+Ke+FlT
n5YnYTKRvBUq25tHTgpPQtMKQkE8HDNuaBpJDOcNnDpQSJIAVb8/cOGiBF4YKErDTQbvbnVTKm0M
sv5MRK2udYG4BF+dJXFgrbm2hlCStUamNkFamVDaIk/qUszmzVwrmOBUTFnj3x794K50z82WdTKd
L0wlg6UrcGklqtOmbmbXKVtG6WirDHJQHxVvGusuE648GrWbH8939sEQ4iqdGw+kKMQ+Z7JpbCjW
Vt1GWlIWuisDPuJVEZ288tPllpKgh/e3r4f8XZwfLvyXaaBCUaN5VqQ8uBO+zv9efgpb3C9/JPby
9el3olb3049pEh7KbZBukTjkSTi4esLv/ZCIAXw56qYhlmBgcjU8aYAJEYe65ISkkERlNMAT1ZT9
NgAxOmcwvB5ivkaqrGaL3ySNntVp3URQ75gwRGXt1KgRpr60MwvdYaBbQGojJTBJgBFaNrqTh8jF
g+iUVMDgDZKjZU2gCwDVTpXdOnNjkNME/rr8Vog7QMqvR8OBKmgF/R2JQK0VeCccYevayPv1+t2Q
n29RhwIJ03CYJzPEGlw7xjTIWtsfUCBLu2inEwPQ2cX3M638GKESyv2Gp9PlESqmdkaTP8q25rS+
MNgy4cc65cuIpEueQGms3irVz3GMZtIuOL4OpDKqpDJsXNUSt/4sP5qH7kFSnqDjgGocaoliQGOA
K9clyZSmB9JLor3PrvdX8GWB9JCV03nGr8y2ys8aHw/Y6s/VMSOVwdIRVqm1KEWtdeobHY0BD8Sq
O5sErHZAVGhFHq3XxXSle0YE1nMIoVi76Cjso74JtI5XkyWBuEYeGghOsrV0swxSBmD9+Xy9N50z
NjxQzEAqRRk0E9t50pfl1e/9qS5jJkyFOaP+lsL9VyBkcOOIpmja6+apfLfee2hGnTMgLdJMBTI1
XksZKrlSzD0oX2ipO2r4huFqDq+H038Tx4B1EbyMMuZ/Cma/rlo0hJSXmt11RSpC7aFpZn9F6HpZ
DZVft29JUHjJ/EaaSptWiu9/qsCSnkwpkjehhTMZ/Zpcf0mYkzHMA3Am3qp4E9uuK2nQaA6/NVJG
LYQ5ozDlctFjHn+t95yQRHfLp91f4rEyokbZKSx0cBluXmkQTz0oTQ1M8RoaUGJLGPXTCrfRK6bH
RO1UFS5W2lfuMliifOXxOBsNHoupmDPpYyRfjXZXMy9CJF88/7zwtTyVI3+Ke+Jl3KX2FC6bKUC4
RzMNCgd5NtJIz0wNqxKVoXfYfhQ7lptkU4eSiXIfGCwfN0hLVMuondbS5t7F6ufb8W8vT5wmMend
qjrQyElSuC6dcKrfySO5Qi2uV0XztSyPBE2vslV1O7Oaoy6RRhVblqgaxbqNae/ZK59UvOfnx9Qz
yjzhH0O9GSWPVTqlhoSZzNKlTLcOmp5yrYdZOT4QW9NEeBooRhBhPBImpqI94mpZ7WYnDSyi6tLg
y/3+y9ndWCvD/HRvOSF9YSfRYk1a/eFxmlm05KNFYuNLZND4F+JHF5OPSeB2qDl0lkRmRhVgmlFM
aXrzK6GSny0O1qOhWIwBD4+4iBW/cK8L2h4vcbSq+SwfJalxGseaCcrkKbmoAMbICNMYlCTeTKgC
B5ZkvobqRoSc5tM0jNp4L7HXm/yEnyJxw/H7Z349kUTJnipXz/C6ytA+je7U8lVMfKqTMXM9wjSC
5C2ZlCgtZtgqcUDkRC8IMPzPBxJDdOB8sbt8+UhoBpJa1Nk6ziCWUHA1aZ1fs545pq47yNRTBqSm
dEkTu1LZ4XRdfx3mljPnr+aWsG6r2s5PME0+zfl0UpkeJo+6nsz80BeqLD12p1mJU4/Ht1JF5MxO
QokYLIsJVhcwSnl6GR0mV+oTNC0TnRzB0acUZQUI5oCq/mQCwehqepASVaApBGlY0lMFA+tcZNRi
YZhlGIVGKxTrD4s+WDIGki6ONmRoN0s8KUKhwLK+dxZ6cpaF3hRvZYFQXNZfcFY7oI4ac1TY25yc
g2a5BKpltj1DhU4wOMHAhvg0nbDceADG5b6AjaEUFctgkJRstYZsowt+CGvPps+s1kBSkwgklYDH
1abQTQKAxEdzAiGEob3m16/+k3jCnCFxRDeEalNX7OrgCQFB1VpwVsJo1ewuQxfEKSHB0T+4SU7d
VJVhdLKcuZKT8nAYWzlNZfA398tdatoCmpSBrRVpC2NAeFLyBb3R1TtwOV+QoFhwsoC4tfh8ZODL
D3lYQlDam4GiGeKq8MZn8Vvmq+elhBa8C3cD2Zb4azRiZk8bZT3UkswPhn0shWhmiY8syEtplXuL
bpClxJOIlC1x8AKlQoEyR8Kgm5FK84EZJ2C5sAjGwDJKsosTn+4BHe/XPSqR7QMpE1lPU1ImWYkB
xqWwzqWQxy/ncz3eDBuGdXVTh9y66Y9ZW0dq3PGoZvK8hLetfiqDgq//QBms6eB6q4ypGwM7sB3C
CbHx++bpu5tjLJUcg2O1tCWTdKBE60RaUdU+jvGQSoGEFMsmNki2cwQVG50uWdpS/arvOFEGUZRX
jzLosucanc5ZIZ3SnoJ2uhdpJVG9EwDH8OTNYTwIpVGx5zRML1aD4TOUgRRGQV3oyghgFBc/8TNY
jSOVm0xEhUQgeD2LaKP/1stCFEkaasxM6yRLAcBurZRECQS6r3V2pvxAInBJR29m+u6Db1QxKiE3
cUFCQnC6n7EBwcsoixd8594DR0B98yTUzCACc8Swufycsw7GMJQG4nKukGsU+VBkRKnauj4CmjY0
zSdK1G1uZoT4pRnGnwQ5A/JSBedrofB0A2HcOPr25imQjW0sBSAxcxSLUmwoEQCBTO3l8t3VuyzH
0S1ctMSBZ23dDlH0y2h/8hPVZru++RaHqHaxP/lx0md4Qnz1S5QOFehXRBq9jDPLGOgsjJHUiOdJ
sHGxoJEyvD6c80YuIsStKrKh7jsdFiGjlTnPfWg2DQmDaBQ7n+IIrt26OmCjBbCJd1JH2ror+Gg5
3QF2LualN8wikEdOH6kryZI+0P0k+PUkRISmpKvlB00jx8vfXg89hgyztqxQoVIalaD0HUHOumRp
SiGVDu6Anj75kRWajCh80oxeUmegNroMMt3PUm1Ml/yPuuV6FCf2yiJijQKceoFpT1QLz93yEoFY
mgHcufgw33xmog4eY1beozukTUrl8QoHYnEDuN6brSKmNJ6+4vj3aRmpCmRS+XDPf8MoRmGeCNr1
ih+kLFeR/ATapAwRgVRPNYL6Eri+C0tlhDQkgqE8LW+6z2CwiyOOLodz6FgkHV6PDCW4s1AVR5Fr
zQRQWMHfpI16kQK4vgiSeOdOFmAQYiiPSYc3+ZyqVkAcEety0Ss+YDqX/oU/yws2iXxPLU25skBB
AASa3OOnZ35paLfcY/etrYi6+hnb0GPKEkjaEEFL5JkWEL7a6scDqSIpqSUFqHTJT4CqrfITYiEx
8QrZOhBk1SNY5/gcRoHhJ41uHfGHwz6Kiuz1PTLMraYio2VuytjR/7rSg+JoGoRkfDJEnpqgUBO4
9Xa2Sfx0oPBaqqQBau6SXyd/1+fnmHxTANhEPgeTVEZNUFY1FVUTlHYhBYCPvU9ff0Uy0mCSgpA6
Tm38aTHXJdToIaZUWW8yqhl7wT9vXt7zt7WI4uJggMV/z4Yf0+n0Ebxwc4ppJKKYYxGxLoCMRwhH
CroZqKYfzdgiXi55gPyh8X4VkJX1qYuKSE1DAvGmm4EkCNLC6Tg4HQaWywrUjx+2khaW63q5omGi
q7/1idHmflJ0p3LPDQ9aE7wTBN0p6hMQGRnvJWebYKRoMAg5k6LeKsPXzlxBcO3WUizx5KBYXESv
vnSgw04EZz3BJY5ELTU40rn316z/Xn99ElGkNB7y5VgNtB7IqSzr644c8SmLeNniNjnOMiGdwB85
pFtwZPlsJx3wiW9OdmmFDigITE9pm0+SdQuNOAJxBIKzJvhv0yloLc8+X37lr083yjlDTOdUHtWi
NZb1pLU6a8v8l+VrUS8k+erGVbMkCo4tE7StVa1zFFpByUCdZUH/zcUNONQ8QGA4RUiVZ1bNwlni
/cyo6BqC7cFS1eeKjKIIx6VASvN8sD6f2Va+D0J8VDwyWNHLXzUuYkvY87sb9nbblwLZjOkAPo7B
5uRdg51nN+X1SSWAU1Y28t9QcSsotEyW1LXWhqZuHBINS5jqqc3UbRHdpJvX4gkFpqVkAQHm6Zwu
IMy+0GekM91XjSqvdhU8c0uBbgmQtqcUGuHG+JGxvp5EquSgQAl6SozU7968yfUufYbLt3khgKiT
T2+1hQxh1l1lSqJyx6suN150ctOLCnG0NYjZCR8lA2kGCC2Jmm/OUgvZuREOBhTCcsnnCqhrdb87
4Cfx1D7vqFR9uYdE3dge0p6gy193fro5f9l9vJ58nL5wdnRiHx85lvDzypo7y+ql6pRAzJqbxdTr
almlqM9DQSH69Hz1kt78m3FKAdnK1I3u1eH5xaGGTJuZDB0fdVL1pRLysypQEFskYmrJZQlpNZHG
+VQfs470kuJROEpJi5396x9dSTdBcLI/7OyN/ni8Gx/EvMQKgmNduBwfrAd6SgNuFbwtJgRE3SH3
+nPRc+ikusHjDWNV6dDoSePSN8rqgkX5sRKxMLEQ84qSt5SUnlXJOhtJEE/kSnMagq4RC0WW+CRL
GloFoiLLzxpk2bN2Aqpe+NI+tTCIwPIBeQaCaG+MbdOM/KStNsPooymSsRy12ZbbNjyyNqZ6LcxW
O6wipmHuKhH0M63L4AUS4qSd8SAijacpcbSXwOgp4LTX5hTnTY0HfBLKXkAyXwx2caWzRUOlBMrJ
0ALhJkqDcCwD62opynVb7zS1OiBXZCOlJ0C2bakOWLdw0qcolJDWynQAL5yRBtStNWHFXBO1JjCa
q7k63G+0zlpNsX7/HRfTPdOz4/DUj7wAIiQiJ5BjpJL4QtBlyfWl8AjCwAi6CFUkdqTjCV9MAsNP
xOzLuykcYhyYlU/7eMpOnW5EJCSQcgkuyw6lZIFAZqWqwAhplAPVzMCzBFEcDcYfmOa54RSn9BeS
lr3hd7f9PUZDMo7LnE+a/9Vb5A8yk+CTOkx4lBiB6EqKZCQPxcVRRARk0/83g0sc9asGS9eGg+DS
2QJZCegdHkol7n71bh51gB7h33yXnF41Z7pwq4Kc9J3lCBzISFsNIgw0AYqs9z5CW+rKuJfiM3oy
qUprAlKqfV4Z9VFkDfOQ31JT45sjIbiXmjXrJrgfTWRw8FGHDXyhmvpRzUwaRQ1ktsAu3bnJGmEH
wuIhMc2FXJQe/6AEgcgWEkR8ByqLh44RJ4piQ9mb0e7N7CBrhC1jlFeXgpYnMpsMbfmlkJf3N3+q
flOQFltRIgBHIxtCy16OmP1UGqObJiW7TKwoBEkW8ksX/NwF/sfrs2Im2nld6GkikxvpnSdP3jgh
P5jWZW+DhyncenX9IwuOOuUmBFGT1Z+2QBPnMaWFGfk0NSykuRwWaxAEJ8JbMWqwcQ0h4DiQcAS8
B97R3lZfVl9G72enB+EwygMhFTBqILk1RckVl3StCpDoQqaPKFd2xLSdDsIWnj6wUTpDMxgDuAlv
8HBgCBM8nGpxQnBRsdV/fBq0E3123fWkBnOP7cgkgB0Itc5g/UN5MsQQwyFEp52lNLW0NJrwtNdh
gLSbZoG0RhPOb1bq90IIAhJdec91UJoqNXB7BUx7ooNUvcfRJAyjNEiwSyrPPsPihKhbLgj43c1k
r/F+S0FZcLINJb0TMPxiRfM3s5wpToh+wAYOXp6OvtcEzMhSfFmVFOUVUVoMHm2GiUoYpRH0eH51
RBtateCdaUp1OI9AukQ6p1BPbWFV8KNkADBJiFISdpEnnhV4kC0iiCVzcEZ+Z8n9AMZWK0IEe4jH
xObEuSaGycptf1U52bt5UH2vnPHyx6WceTHoTEeVRxtIQvpyFqGAE+cSibAvnZYhT5vdZXeTDlZu
M8oo5WCjPuPNsFUtjNFkEC1BAKA4m1x9Opadarah5Yx78d2H1YSbHfVKQuzuddMaq2g56o1iEvsO
KklsyamNunCpHLixCedwlE4RKp7jDw0G3q0ff4diHfptlFkGx90EQCwym8SeecKqy7hCj5vb3ZvB
O+vcivSRT6FGXWLjtdBgwuG8MBlk9rXXNRGCTL4souVvtpXa0hITGtFz+oGSl95F56M/BBYNDA9d
TG9oWGPQ2hMF2AJkuUQK9aguUeYlGhEmtC1MT05wTp2kJCoqjI5oaneI0w6XxloNAoAiehUgXWKX
X4A0oiUrmhFZtATPvqhcVeGNWIBbXhqvyUdDvbKowbT2+YhSsnbrc3Z1EXRj8OGarAMvDUOyRb7p
xZQrZCWFEpKoeCmUouOG04OlPmSaskAiywPL00ty1s4VLSBcU3mHXCFa5BxF0fgGU7j6nDpStFef
PDPNQrmpyw9TzR/ph6wEYGkCkJMJVj86CI7qBRLHEodToNdPEKqOQGk1p4NAyAYUVaRpmiww1BTb
9OVg77q34RSGidyBKSaQQSHb5hPOeGgkcHy/f+4DW3NP+P+/du7ns9f56/3VcdureMPi+4u6qMTu
pCsmtAnjOVC2LeW7mOxYmBXZkzW8hYCwEWMs9Jgjw1J/esXDQZSUA5ntuLqaRxb+8hSqQPofwqQT
GztoeUyiydk7ub48fDmkmPpyBNSaRPQKNA8QX1zWXwxuL+wrlZM3JBhsKJpWgBCiQGiKDRXytock
Vc+pBC92RgZRNfWPyF4K8Yzs6lZSfpYfRj9vt44M1AS0uH/ls3VizSyn0Hu5toLLglYZWAsdEXUR
Bi3be9+rQAz7BogE9MPPi9lfjHo2kiGLKJWgts9EyPPF6mw42fXm0ScnORQhIpugph0B/N1G8RG8
rmehxRjQFgPvoklDQd/+6tGg/w9fiuCHwYeD3nA8GvD8/M1Xj6bru7urr7fLy2N/0Qi2Yl2BTKKZ
xzMkDGTIE8g4Q3jw8AMwLEGClz3e9hMPCpRqCk+AtXJEN39dBySOvLbcUgwJYScgZ9KC3NnPzSpC
sWDb1qHdvl8RgNj5lhl67tWOHh7kLUIS4Y3LRRZsIj7EloW5HpmCQNjRcrfHz6xzBzgfS8uKrSU+
ddRbZLFNA+sRKBTBByRv+Yq9PLYB5TguVpUOBxAJYevRHGhzLH7gQEjN+hdoWxBhp+f7p7/DpqBl
jcdzdXJ/KU5GbAWCxDVZlnXOwk1ruj4LS8FAaoDn2CPlpyyxgfh+eSmfWFWDxKAa5pIXLHyZP1q0
rBBGomT1inKnireXmXhZvuAt8G9zcP9/4eDJhE929SeDyfzt592+Tk5vXuY7vfJhbCqB1/yKPCIk
rAzMAzdx7V+rmZbu8GhgOHl2+PR6gGCTTKsGldkY4eY7UXCR+BCuWHCntLydgfyFT2ApyXp8YZPw
BiGVXwjAB7sFylCVdwAdHqn2tcofkCgUA4EmuJAOGkKKsAgI4dr+MryQS1rGiX//qrIFBLp5+nAj
00xWtUYixoUQIPT5N8rwu+FvP1nOD4HzMbXxYDAbTfvj7e/KDh/ng+VotM5XaLQERw6EIOBvjyZE
mmro8uwXEUAaBOmc8egHdxls6+SFLvXwy4IiZAl9QpHAUKTQpd7LFzGQA+xqfS8zh+iMOTQDZvC7
SKNFlxAND2myI4vVEJwdyGbjpSlVHTqTNbU2Z6HOWz2KuH8hj36G/Q15BnM+KT+e4vie6/TNZ3/v
niY3s/7L5Om4aO0MfyNNQwgsukTVNiBICxFl7jh38+/boat+6OseuUlLH4ppIGUx+2K3yMQjZ5H+
Sm6q8hcyNljIG8oy9doJpuhq8d0V4pA28w3EwtkAYhbC1iuaEc1apv2Bc+/4Ql2IZ+m4dfUQo7Jl
efZrycME3Dm8739Ya7nWCUEmpR7pIDzDGDmXiOhsGzDNS9McEW0Jqk2ykAhtbWYZQ9RUS2so3lX5
/4X6vfk/UH/AT232+/rNVebp9uS8ezidXp7O5w9HmpiicnnEHC6ohkqoQQCwIXgzHwkJEqjPRIFB
LmA5o/bUNNAqXq+OlT3z50I+/YVIUC8wlNRMRMli9Mu9GYhk2VhvbkCu30532K+CMOahYfWFCJGL
RTqiCzLU0ILNC0EhRN2BeXtIEFPUH+nKRqwaI1lCfYLrzRg00YhBuX+hiH/ldPtTP3zIazqeDeZ8
hHI2mr1Rxe5enoaDy+ve+CfNR+bKfp+vttb90PrRH1xn9K3t58cWo3XpjH2ot5a5IsBjxHUPw5Bn
UyhCRPnCIf5GpO0J5hfQjzt7Y11UhiRlGevoSW1m1ammmcLoR0QC+a0TfVsUR6hg53MlhMx3Dl7L
z4FAn9V4cSNDRshj1YM0OfmJ2TZEJJAkDZZVjiAoEKgZVHCZ3yRFvc8DBgf+/yZT/+8r3bDHh0MH
Ez7TNB7235LuZnBxe/d10T/V1md1zXzyl2YhVo8vDEjByIc5e0+8pJ7zpmNbkc70gi6ZUk0IEsJC
9oD6/CytIpIQZHq/e3+5J5EoBVUPgvxoZdv6VKnFw7RMLX1PkemEW6+XByx2pNA2JU81FeOlbvTg
H2eIqANePi0PfliuRFVURGBoBh7KyUqTfRVjT1CjBkiokRAJuS5BsAaGLgwZSKBMBHf8WCiGTQ2e
jBgc6wO/PdeG//BNYAg2ns5Z9hB986kI2v2s1mDxdXVze359HHUxn3+ICKRiXFurvNZpqfpF9grt
rAGmDICJNXzletcuSPnGXagkMVi+ccowQydvPPhNkMXPEXsErdEW9ZiGWzzDI6rUMto4A7vJxe7X
EbZUcUe99kAqBspNIhgf0CnUsPzwLcFI4sZDJPCCTALQ8JivZQR1nLuU7K+jj+U+KKnVCUv0ZC6/
qesshNdiU5ADACStcYmwmaC2Is3yat9R5LRaMApEMiplGyetO2EsHdkDAhm7QBBclhQWYK6k8r9u
68gn3OZX4eVgGLQsKZoD5TmL/7KOw9hRrMPhyBuvJbB5/3Vv+heMTVBSBAHHET/cG6/1KIMkVtqZ
H/hwDUnmxFskUgfxgS1tCiRTpF/qcolVSVGGWflxkJRP6qRLFXhbXeBRQsjSkpX7DBTEEJCTUjLr
CYmrda0GLMe677rz6etUTU3zItLpNTFURcGoPLjyoUyWVyZrd8doTSdGGV9K6exImPXSdDpbkmrt
9MRXtAUGHB+EacDqm/M/hAr1Ey6lyrZqoPN5LZf6TORmS2qVyuUrKtY6SZt/Vavnk23FaoY+1ZsP
hnO+uzkc8R35N4rV8PJidP4wfIHFUDkQIzQfi9bi61nECyE4pm7sY8wXopgfJCNQ4cU+Xmb36462
TTj8bX7hzVQiJAjLv+ZdZg02EHG/rSReIzSxrIcxLwg+X64+vN6+HCi5plfufRNRk7VMFBMcJIpc
+0xKjemmTfJMPnAQuXJd/PT58HY50GtMHPqdbqvPxx+dQldWSDddHqym13qrqHg/ZHuaoQVCdVi2
Pg7K5iwQ9oUVG/s2/Gl4r+s5uOvT3eu5fjNn0R8dMLfCsPAoSDbLwOHNg46OsmY1CAcJH9eVTOy6
+G45fHx3u7z+sn683p++DnkPwo8QXq/eR71vsNwxsuEkrEpZKbGU+zfjOeGU31y4VCerN+snxSTg
22vh/I3uIn4d9+Zj1JfZtD8fjN/8sNjOy/3Ly/hudv1pYwsOt20zYtiRGOmf/Il0b1DMp+uXcpMj
IAwJZzROBH/Dj421oDO4Hr7mupLepIrWdUe+eUMQMjeJBbGhL4Eg0BcEKELXu0P6Nbwqmfg+i2iZ
Yy0OKfEwoiFJRryNPlORkIidbw923/bUjpLPaM+QC5PpfIytajAfvhnt4c6633u8eRl9hK8PIx0i
ERAE1ep+ibVcA+0lOwtqGdmMb91lafryUZRYPDO64DePh1eDaVm5yUdJhILwtGd27i+dmFIJbEaU
Rf+p2FoXV/5BbSiW9bV/Ndx//R/CzrVJbZx5+1/opoqDAfOWycxkDkkm2WQ3yRsqd3aXgxkMGDDw
6Z/f1ZdtyO5dz7/KJbfOLanVarfa0lPMfrMIRssASRg83DitPZSkHkzcBmC4gCvXF1M0k1ahHBDi
UWy+rvEyil4GmaTAnq2NJoVRq5h/LAEaV+2nlb1E3xdWu0j5j8ekAeA1qyEWh9ulLABcksWmqzSf
7RWzOiLi24RCQYXJ3bAMb4J5uouMYqWDbgB681F8hsRXI0GrKf8JB6osOZDZ/0FU3X8tOb0+Xx6j
dq/DGbFpu6e7A6+l2U55PMyGk95zZVEGn8iHcV9fswkDYErCzc4Z91LKj9jKw1TN+p8hj+mazft6
onqITVYa4tlsXCbxD3YMtMY+jtv0RMfrB95ubbsSxMxuAK8IjPk1YMJIl/yObutEvkwYpYZEPGJ2
oRAGqnjm+hICPLoGHG/CcXhDPh5Xho1wRhFDIQ1kDHZt4yfmHeZPQ/YFgRgiHg1q7UZImCwc3m3+
aOeKRxbhYXhx6fFhOfu/VHTdfyhp0o6+T7Q/gwY1SXs9DfzVwK4O0+I072+6z5YO/B1gGH4MkAwH
z0A8Gle+IQZP7Ruufl2+eLQ9zMB+4AIADLnYAZ8s8Rd7ZZsfnuQx5nk4fEB9uozpTd598tKtUeVa
htHqfjPd3uzLtoiCQD/lDBvcGHdcRjFn6QJitcbVn02n3Y2HOETvyilOPZ3NbqnUQ8pgZsVDoZ9T
/DSsAO+ZRXH6WmrG1oPIsGWxCFdT8ojlWP+TR5BBYjRn686n5V9axC1zlp+rdZUBpC9JVAugHlS7
fMsD/P+nbDqIL8xfFgI+SoftPkvAKOmjgvvH0PbS1/MhWe3P1dBCQPtW7+1+O78h+F4qJouJjQsf
JxFeXI33qPzYXvafHD95Xb6czgo3KTDK7Vn7R/G6fmGoCcO9XrT5suT7sllkHIs374ThVHvaulF9
2kVuCqRM0kFRuBBPxJutJEOOcOi8G66OT6Nx0R884HE6AFNbLDmQmKukzMPrzfEgxSOlFS3OgRl2
z9XprmQimXGq7QNIqArZmgTyQzIAXFIKhqtN1/1HksUEaIpQBdXnapmifFHH5XBIdBWjxW5ciT3F
YHLz+vue/2W+k5PLjk0RuFTifwuyY9jr0uNUl4x+iwkXfBT/dMRhsvX6LGDCDTF0aDcS9zheTY0M
ZPPdJlpONAFy82JcDL9S0WJ2PxonnQWqsXz9kpejkTaqSEKJuAbcl8XPEm17FT5dfHDcfHC3WZf3
UHS2ethw1iS06++cSs/rBkW3UnL1IHCYtoileXKH5UciRV1bduUHXk2qTxPiqQ37F6xgAJITRNOK
9EaWVrU3/afyvNiqXAJdq9L+LztnwlfL/v1qdniZrP7C52JwaV6S68C6ny4EfIQSBdanVTqRugKI
h9x+DLt/kqOs0tQpYcUja47u982GZTCws9veDD65jHZn8GCoKOZvZd1gn9rF4Zc7MtEphE3nN9Oz
VK2OB3BDh6f1bWd5GBcIIURRvqMal0DgyhtmxZTtJ+kuowowJyAmJI3bd6aPg34qDRRP1VygbLN+
4ay9qIBCa5m9vsgqP60XY6kcjWB27gzGk3P3zande0+QCggXhq+xdd8SqqNBr6ZelbumF4//9WpE
S5ydvJGPfiLA7IEwx1fA6rbYaCoQaBfArbXOi4yEEyKzEFDC44d0PC6aELEYJpVDNbWNZnnMZSNP
MC6lZNvyrlonp+eRefxiFdsBYfdbLfKhn2SVYMLwtGp1JW11iAF6GjLyAzEBENtEUZTzEk4JuE5f
mQ+RDpTcyQA0wRgCcCHb7hlkeWS0My2/Eih/fvpi6PU4HO/T+ZNSXOnm8Mav+yHfub81mCSZnvsV
aVJAOzt9cU53V3vHbvGp/2bULf+rtFEZ/xNtxuzaiYfWO0BgiA/MnQ9ve7WWdKHQjQziCXIz2h2o
S71PlBOoWM4DrfieciBtSsnZPC5VjfBYSQ0KSDyXLBUt8bd0zxy8Yn9anPCTxKtQ0g026CRyWyOh
DERRm4luds4O6xcWH4K0BLEL8WgfAcrAf5iK4gjltM1mf33yPDVQjhFTPHzoEZqz0RUxjs83/UeX
o6IgzzPM1CiTgLDJrv+xu0KKIWs2fDZqxe70JZ9l2+osTuJozHmUflpvDndgQD7n9jppuFLyaMeU
eDLYNSp4HaKVhwgnpp1VKH9EousJrS1NIg+P2+biHFLeiqddzU1KckxoiYkxqoQZJ23ymuw9C2p7
8DAHC3pvTXY3ZuBMBhZWfwN5UjFJNGEmaaherLKrBO9qLtUS+Cobb483DkREvxbODVMUD+I93uar
DFixEeVcDmlcClRsqAqNkt3DbH8DRJuwvZ/fgXmT3YW7TMoR/lG+gFqB474gxGuvWaXdYI90vB/6
0YD72T0P7CcbhRBBCqezq5Vcv2wE1nVPVKeLuD3D1U1rrXgwCKWo+B04EWLMChama951EQ7IIYRi
nSQtsPhVyMC4ScLWpK/AIxg6ZTxbm1BOEUwQHYWrLMzn2aRiDsY7z6d/KLie7G6yW9o+xSSHVk2x
SZrfLyf3qz+hWSmUTiMEkfMPf2yShE+OtJc88SKBv1Jwrz5Q4qsDhdLqcNdf64skXcZpZWgZo3cl
EjRThmKTI2yv03+kOGHATPGhwlXxzea1LQ9iV8G2QLUeVDqs7GeZ9Md5Xsg4iDr9EMM5tvvz5P2H
kn8Wj6+r8XaBYLBAyB6xPnumLjftcWtd3Fx6gi/yIuNA36vTf0GN0uhOgGR+1AtPOh0+UAiQ56Sn
aD/fv9kuRrfTJNYBmu3U09HyM0l5ghWTmFx0RdmFc5ecrIjMowGMX8BMAkGz89P3yby8LK0uA5cx
xS1OsdWpahDP4vzcYjGS+ENQleTXkddgN7uhJAIN8XJePDZdVbn1ZAAGj/PgARpjxlXzUYqfRRqa
PQJtSAPgTzwtw5O+PrEgax6AxelwR7BuNm4ucHAM7i930JDYjQN5448LZv9ojtPYJQqAx8kM0+sO
d/fbG+cT7xAsJ3wV7DEzf59uKxvauloX6TKomTKaUl3er/uATXIiGVNcZ3J9eCs8OowwQ0XnE8YD
cN49jJYhffhI6Lx3ly115nczt5hYmmr3nJwoyi4T6QKgbrmhBbpWQiarOEcGQq2qrNWP1dyq5zgk
y7yAvF0NLm0wUgacvSpkyCcU2EZq10YFboX6KOpocHHdoEpm4JR/pinerbhgbvxh0q+yYaq2SEge
IO/F8HW8Pk9qpVdsXMBSmraqK3zcNZAfcrkWOqc72p3HrxudCFx1Fbz1tP9KGjEGbYvk031tdoru
w480onzihWJVxcWjAhpgPr8rM/G+pmRhUm+aqPhvjnGYAqKpqNQBZHBuWzdc6dNCT9PO+Li9vjfY
6hhcqWPax4FUbqS2y5bqDaeutR4J4cl7cTkwUKOtYXoC4xJozS5elHIyk+JguDj18bpfWmz91Jxc
LZWSUYRxTm6XD0xF1hqG2XMSwBMSghClFOWdOEZNPCYhXAY/b0PuNg5OFmh163PG1Xkx0AA5f9bb
H7Vq+OkTdZm2kKUSjYPSFRAY95bvlimrxyy/T+cRRbhOs6Q+8toFENVBWtdBwDyuWZmo/FB92tKi
f7fRDazaKOZMO/2sizcLNKnBudVAr2BA+hqg39R292c3lkm15WpD0C3lvttQ1tUDMTi177swoqKM
Q9zdC+6IzfbL/gslGuuqwUTRhKZjqMNZpOMNLTFukY+USXHVRmCVTD4lZHpyJBV0yRXrmHv58O9Q
Apv4zt937TG2pPq/Sp1XFywvNx4VLOuDzxAGHcjKgNsw7v3qr8nrfSxepo9yOYsvo/rDa/Gajpf9
v4ik48xLpmcGPGypkuVErWsGVfXtc762nTBts70brF0KVCc87ft3m+VFKtEIsC19JTyAPaXrtgBy
VNHRJidihi5Hn3vt0Y07snHpKOLUOVEY4aDjp4K3OtM0+v/Ssdg/Zkh+2W7U0UmtFDKb37V0kSGF
2T6dIlWAd2RriQXGoOSwA7Ek2wXV5xpkrdcXBoaI7Pir0nb5o5f0HohDdctMx03KxWemvflCbK2Y
IeAmSXKLRlfbNKtuWZsth+i+zsbHzQ+J6N6ti2X98Br3EyF8s/GCHEsRpLCrpLWy3gAlU6krs+pf
hmNYL1R3K4JkQ3TAVXuDPVZWbfRIkRzuNEPMNDRYwT0YOI3dILQMnoxQj2kIQI+/wIAgkMNkPEI5
xaxUxi6HjUk2qsxcCkQAgk1jLhhXlIbLjiiVenRAR5p1j/C/xrmQFREJ/TC2HmH9kaBx9A6cmHsc
GuRV0rWtdn+gCRD8K5GyzFGliCf+T4rt2Ji/QifqSncTESkel7/fJOPBbv+bCQryuFxR5R7GvX4Y
H57Q/xNsInM8waKdq519QtL9QnTbJF2NZ/272jxXoTqtwwnqMslFhIpqx/KERwXV9GigWB/ugJo9
If1Ny0ckO0WmKqhHtgTOSAlBxfgcYAqz631HwyTMF6v7bJk8rReD2+2oh6XkCIXENZkw6rAS8xAx
hVi/Gq+IJPiQAVyWCgYK6cOLH0WRJZu9u6x8obfnVzkvFGThcY1NRUF95CO4WXEA/NF2UaI5GtfZ
7bpAF4ULPg5xQ8AWb03o3v7HcrHiddAXxAy1NIRm4lGLOI6ZF/TGE4KY5lqwR4fZLThTOk6MD8ZH
fEOKJshsxWlAw/G6LZoPWtWuomqUSVuDdbXd1X6ltEAyalSyWgAMPAjwQ2HZAXk3/BAYAEEG7MZP
QxOmUFwMAbJGH4C2CpeYS8xK4MvfftruPE9u11iLxnElLrdqFsxHUxofpZDNrv5RWsSM3r/T9KN6
LQr+ZykbxZmRNfFDgXHSKm9RK5yvtuGC1Ck8GknJVGHMhCjt2r9b/dGezMa7NR+ZYYKh0HX8F8EJ
hiqLQyerM1yn+Svq5XploAbv0DLlePI5my0BeX7ZZT6BAI9SxEZsGNgBVsc6aAKl40FXFy/r+U6U
mDfZtS9PEClYBpwZt85PAgpP+jHXk9YBROMvPXrJ87XqiuAKMmtt98ovalzDHtMUiTwlf/3bHqZv
rWr9IzPGeJQIQItpqJvrFlbLXfSEQ4gV+1Xq+hcSwbauJQkesGrPERFrodpBNIMQ7hc4PukdPjMV
YAC7k/5sPD9uZOKAZUMVzDmI6h7/ZhBrZxyUdP7ePYxPr3f0lfqSFbfcpW+TzUrmhFTqOnANuDBg
A5UhxcXjEThPDnd0tyrz+Xv8JItSoyj6srXy4yECrvZoq5zNav0929WnCVI8sTaWaoqMhf/qR30v
+7gkFXUVu+RTewoj+OVscnqNdtHFTfeBgWGOV/0zT26mLZlE8ojkenwWlOlORyjYwMRGjCFoBE6/
ShbC8tj/hLIACJenFUpMAATPfHX4yPnG0xeKAwVXg+vuo8PSaXwnQHfN5GY9Zq7D13FhpZ73NVeq
uEDFjfiYqUVugOapSDgIuaI6iTR8psOKtKKUEybwsVJLmGmvZvezzQdzRlyxxfScPuabyRhUCGkv
hp/EyYKrZRi5gXBgJcSFz8/ssSxv48qBX5lx3BMgsUA3F1Db9cqG1wtFysmHYj5ucIIUz3IVugQt
J4G2omV6HgKXXfMtVc9SMSq/ZBjjVdefglATS8+QJjBoRGJRyeK2FmKaK7/cwdX5DVSCP8zpvQr4
35Rg3eaGlRtisX5NqbjfufcE5KlvF+IHwNXXb+fwEZTy9FmWbeWMDZ76kH5WgcYjTl6xcVCHZJmc
zYM36JwYwuw6kpiy3XtE/NGyIL6k74TIOvreaoc5zRVnapCEccC3ZCRnAqUc4ggCabtm1kwLZoMn
u+d7TAKfZFebykD+rLPBYUi5Xz7/kPnxeXVfHFKWqP7zND+fx/lk+mG6Wl04KBVmi2RcFrNCvJLT
2xC4QcQTR8xY/3DBb1FViPmapeb73iOB7ntcNM26T0kdEU/366kT3yb2Ulj7ePyBJx+xLHi9rMTT
uk+JdJcZaLzpmoUivhA6p5tVHN9cnIYdIcsD+nYBqMUuwPGIaahYCj3C1Met1q7qZ7A40IJeNFsg
nThDnOpBUsLd5RVTDH6pLtf/S8kjLzgOXNBuxYOwR5pXp8+QjSgl4zPpy+ovsajLoRLBrDB0GSH3
bg93kn/zov+cFum79mR1CD6Y9z8u4882XZihE//jwg0JPhLBQvnHVINuEW3S/s30L0CITwEy4Y27
urLWEBvO2XZc5sljceZTarjiFHLNaZTW/gCumZynXeVyios51MUNi9JGcHvbW7/pxM/elVBZT9VG
0AI5CVVgJCnKmOHqqa4vE6qx9DuSCZMO03fH3tsV1yORSFwg4rPd/qsuyXGASmNmokEjViw2XMW7
HPtl89RO+w/4eNbnbLzarz5kBxpWH8invPTJdgTxr0/sP5JU3+3IGPngfdl7P22FabT6JORIszZx
JnijgmqWC0oNbhQg+KIAcEsqig9SvzgmcfXJofhvcXysUSCPQH4XynYn6SGbdvKrkIS/XT35PP/g
b5KG9vfpT+hfH0vZCJ2p5ZtwJWwVGfua4VOieqJC88DTMtV5hnj8bD7Pi8oek/nSxMSnFwEkEnES
DqqUyROtUklMw5nkCAfbJT0ALrESG5LXw3jaP78RSuks0CKe3E5uoMmEF9gPsGYsSzh+oPI5nd1q
6m4QRK64gWikxg6gtm6reTr9NttgXapOAidcihPq4Ypyg+ER7h62qzYnZ1Qyvy4AlF+VMRmJCfIQ
JHdyeDPszn/O1j+TgaRh9aQGd95/yEf74qZZJbTmOG61+a2/LW9YRUzpFAM67SHM3VCgpLRrhHsf
cmF8xFmzDiVD+4SIrPZhyX+5685o1UOlNsY/uBqVhyR9sAztJSQ9Ly6/CpLP3R8EoMsQaFlKa+fP
+87veXv6gQpJBKbT/uk87o227fFys9M8btDO87gwGz8PiXmk39IrUvHjC6Qg3Xs22d9JL69xqE51
CL6BRw0Eb7UPd7D/+IuI74IonsNDKddVgTlA4wIQxVU3nOkELGqq3TM2jU2PEEq/BB0bxG0ectFN
dESzavTyXMatWp1jURkdfmzLL5Tgh5z5vssc/EI++ln++PvBZZDN+g7KuzZrZhXhj1gUIi5URwqA
vCtt9/iJsBM/gHqOSpYmXaM4MS6EsPzgekWqFitMYxbjc4n9mDbmvBGN7hZAe8w2QIstZG8kN8oI
BEmreJMiTmayh2gpLlyAi6QYK4JdGLCTxmmLqlLHITlpdfY1HlJdP+0zujmZJPT27b9Bv9lSdIO0
6chA0Ew93eRx2DpwhnP1yRBfMjTbLV9xkRclaD0+Pa50GHuPJWM0vOVpijX+v9wJHqrrOELlsGOT
PX4NpxBGgHKpC5j+ZihNGkgNAI6SUrVCL5A0InaHm/xF6MRDaxasTGpnnOMpm9hh/6b1Jz0yfDgc
bjFbYNQ9yJJi4oNJTJv70x6mkmt5mBwX4Btx9jmGiQEAU0mHqxcttZveU4mVa6yrfyFAEOs1zCnF
mFrrw00sZGZEjUsciyjpnIFJSuYrHjOYfvDEK77NZ29OXz0RcXm0LvFiTvCBCOBe82RYf1p0JIKp
D/M4R67YZctx/i4vH7Tc8s2XbkbvpHGLjRpvsU5Xx4+NmMI3UwUPPid9Lp3FEoiA7vIty+jgczYb
frpsFbB+IwfhaoW3pocb0GJRtxjj9jXtppXRHWq/9g111QM96qXBLu0i8HrS0x680EcIc8F6Cg1O
VQ9FWh6J8aFPs4Qfb5v9I1Jhyp+lsEUZTVj9SENmHewXdB9M/blKQ/QDpluCgrH6IbNulobqEgoC
IVs5f4hjpCdMRHP1R4E+PUP4iUhjLLc65Fj9UVONvvyiTIqogEoKUpmBjcqX7FYlFDrH4fzNoUAd
T6nh1G8SAm76f2zKb5UVCH6HNi7AlKsoxZFkjwWfgQ35oa9MHSYIXH3RdqUvpRx/T0sAtiBnNx0c
7l5n5XM3WzxWsx46o2ATnDggRrqUjF/87te9Tg0AUbEHjkstdk1hdt2EotP/RH4bfSiPbd/ATjsS
FVYkjT3R767Prn4rJqfaYTrHNCViOKMpWkgu1fTdyNittjmMQd3Jrx/3fY2GMcL1QF4PnvmAxthC
MX0hM1wvB9E/7p1rt+kZdw5u2DNqFgIbHwB6Bjfl3ylQwIN72A7v+3tOpg6ds9HqHpJxl7tILXyD
rPd+wtWQXaEP3HgBqtbUgBoBhzp8vrRGEN/9TFYJV5X0WstF8CWCxKOCZwEbgJkbYFJb5G5mOhPc
0xxg+/q4nn0EmKVP2/GBv8xmY+5r8cJkl0VA60Co0QxoJYjvSRYDAJLVWjenbXAyZmYruDztbfqQ
He7bSybR6L7bffP6clFIhnTDapUk8Temc9gFYW3pUKAKcYP5dDAnc324TTeQyK1v+gMvgfWJH/hC
OgxHNVoNHNpjmkN/sFA6i5Le6jCK7yBKhOUZSV8ScHTiavQPLgs7vWHk2lM+FvLPeKBNXOOBuznd
YfXKoHFnUwjBoRkm4lqWQ+ay2OXG46qPyUGRyhuD/A8Xnl2kf05bbNvl+9ssdmRDsI5TG+IgKXKw
BlAAX2bAdJ7OrWe3y6RxuF23XkQZmGeov2sRkkZTPV4WO+dU5s7od15BhryPI2SCQmpU2gHBSvrV
LWINgWuK8jXKy0HEAoBO0DklVJjpiAldahrTvJzl2LvxhZ9l2e268/M8GrLNrLs+iTeXqDaQPDNl
BigSrdUZotKgWwh1y/WjRAiKp/55B7kFQfJi0QiP4Bdr3JpvmGmYiwKbveE1UDEuuIZZnfg13DG0
oHZpJsC69WYRO6rmGmIUMPdmdz50Eu63yq0MD6nFDxVRsNSgFAjSaT9/oSV1MxAHaaoaw6cWEFHp
+/lEIYB2K2ERj9vUHJ1IaxwCq3MT3VxqrjcAqZ5IoTKQZY26HTzc7TQvTMjJ2ixs3e63fesPUjpX
4xqoC3apIeYgPnsZrNzqZyLhTB5wjoOtDeJe44vxH14PiV13mRcaYBDEVQ+GeaiHAK+GwCJVDIfP
9ZONlox/phP/2Bo8PDRQlSm6V0MKp0wtiPwNqfpsDHeRDwyxUFMp11TrsmrdXRsyR75BVGSgTQbX
rhKHKANtxP209cpBImWIdaKcDXSjppe9BvDcShcs2ZFK/gG2ai/5ql0tMyXfBZSy2p3n42OXo2dc
asKPTIaI5HHBFpb1zdrdZG/n2vxqOsxw4wJIzK4V3wCyi8i2wbEpDZ6Dyyz/n9wL1kI4j1jOFMLq
BgMi4JoNEWnWTKD5UXBvbThRsDjP6w0XbZhx4sK25t9eJ9KV8t2qHOgAdMFn/FPYYTOgtnOp9Xyx
8Zpj+J7fLNrj/uwuO51+tFO+jEOvH3o8eBidQHurPqalHUl7V8YWivkmcy+yuVdxB3zBzbFaExOU
9EYhyKHhVmOT9VDktp46++0HiVPkMXsAyFpoSo4Z1kujkHJD+hUaKgyzMWrEB9q5wPzY/juTzplf
MEPmJs6Px0sZhf/P9uueuxQsNQ/46Fgev7hKEZ4EeeU63Zf7N8K4agq3KUu9ayIVkpEfwPH6Ggn0
5K13soEhCZEHZ9G2fnfiacZy4vw1jQststGq02z9PDg+JssurAazmmrVAMjoxOjuqSxqjnFyLgyO
3lGq6fwDr2Z4DOPl0TeZI1RHdMDxj2n762rR95XYl2xOhns9EfiIYvklkG8qytW8CAr1Hm9Qt8UR
qNEEqRXbRCzant2Wz7xfVz82iZRPlORFEKD41rrF1spBuNNB/1n6pml6qCaOp88m6z/s159r4Y9A
6J5CVR+ThikChJyiidQ81j9abqlOiWduEG/lKBESXpZvDqv8vrU63q7n2aNmFbJNm99LnLFIk0+k
CVGIkG7vv9Of20+zUfpEWTo1QX/AD4vBg96UPZwNPiXnVFIeKJLGVeJK81PJW0qvTZ/0uNIOKOW2
8/KLK6QyBKrDYjrevvY/EGYJS3j2sovQxZI+nA8eFtngwSs/a191Klv/cKcF37dFoEPZV39YsR7O
BrM3s/KGINbNBZYgXjHthhZHMgQXrcePWYdd8hjn0dfiA5ErrtOLQ2NASF1Jo0AXNHGNqW88rJCi
NOYU5dsvT+8cmzPJ5vaU6SIURR4Bm+OxSMrTwzy6yufcIdMQIiSibly6VboWZCiNf9BiI6mZPEyR
VmQwIKB8/VDE7n3rNEeHQsLmIStp8ZLWLkCTm0yQWnViBh7je+2SGsyMX6UYlGJoz4jD5vMHrqgG
5WbWAJy3485MR7FI287Lj2ttKAh2Dkxf26VG9ztd795v7PrpI48/aepOlDkgWBBinMlCSAVHK5yA
SgnEJXG1gHAkAGeNVT8N/a8G6wQhfxxNH1sPlAOt4aIqE5HhaWSx6gaM6yCIrfodytpHiT69Kf85
N6hWAMQDZpTrVgE0MOLgPGiwocShDikImqx7BcUrC9zhA7032twcUrXdfct488RHEm+aHj6/SeQw
vLHwkoVHhE/tVHfBMmxJYnLENQpxbKJPXOcjJW5QlYLp/Nh51cFypraGCPBysGasCCwt5Ssik9eT
CErmIfkQIy55JQLhvWbW/pqwoqheXVwOCxf3Tdq+EhFQZdSCoFQz9b8IWtbqegX8e1Gpts0s9AQn
/+kFL+3svwIhG1PIRR4Mz3mVnW/W2VznuuVLGYtHNdJ4paswDpcwHYqFWICz4UODYbY+fpmnL4P5
TIbplZQI7e9nN7vJ+TFNsdyOzI6VyQIlISvTwGQ3/4BCaZh/7UfO+g7IaSf7bBxSuChIla+dM4bK
2OvzdWtE2p3Vf4u1FmGlrFds94gM3pEktBBFD3kYJr0xj/4RkF+WpHwp9mOXD8j8KV2xg6wPyMFh
8Wm/e+RTFC8kVrZCJwuZtZeHu1n3Yyvbf5h26p0sUpAuW8RGnItyUKEDVgGhpDJPtQPlp45tAgD4
SMUlvV2SAHtNJsTqUgHapaquc/Ymjllr5JMRBaIA1RkLFVX3gbtB/5BVCthiFZZvVCH0mFs/nCkU
VpKNQqdKdDZgK6u2ylBrqJdP7f5h/jRsf2PWBIMMNl20kEV+Faw9VcFE+6r24F4DTOPpEVMuC9v1
KoDXIXYbCYLUZK72ag695HFzLMf7QiOgSurlgc5zNUVn97WpLbgEPjNqBzdcxABR2RwyHfWeXAC8
VnZhMJbhcpyU/fFsva3YcLmgD8v17EOyPnz02buBvljXvv+w7n3rjdb6FED2NyXEUX6VCbf68cry
kGTQAA1wMwDccryBtkY1kkudwe8rEl4vxwESRQ12AcjkxIZx/dAkqbKIdi2Nq31D6jOdkRVysUxq
usHlgQqG3YfZZiBjARKZdiq3pl/Qo67rbx66g6JpbuM21RIikZQMQHZBEZOp9/jd/7gecym4TAa4
DpKEQUJ7JMGp52MIGEZndAguIXwD1fEA2vxrCpd0uV0uP64lsfJEl7sQVZLlYWTdIGWt3QK5EhWg
tWq/tCkokZD2cfd1ukXm9E3t9BndQPj1bD+eb9E8xQj5yEb6JGQa/WnkGgObcEykly3NpgE1wmTw
DiYuqyDpZSjTymMPlAaxJurRX4dE58e/z/s3m8NScqmCEBUkLVSXG1kWuP7NUOIA/JusjdyAaADs
H6S9bYnqo3lQk1g3Yh2PtSK4BFrHE//pI2gQ9ncrBGCXTFB1S0yzBUoGK9ABeFwErh/WFAN1idXP
kM6CG4qpEAJoKZXQCG76ird9kq2xM6LP1EXRQfRG2jk//dbjImIFVv1GEmIIQM3MX7xDFkokGstw
FOvsuIwGo82we3xxGTDczeFmwgGVTEWTG+XpjFpe5LiMbnt7/1uDjeqMAVXnywY2Zgz5b7kBgVe2
jM8cKJuHxBXXAilmqKiztp8wUl7dRKM123SBuL3XN7tVV7/GUazd4G4gXtlEE259BgBERYWeK0X3
YqAozhHqFxmqUUrDAFwhbpjA2Ec5AK7OQBB0gwLtIRKatkvXmsrV0xoTHve7hwVYveQx/hUIKoAY
iWdjGLegL10C4qglUryNgKqSPSviW4sM/wypv8GoThmXmjwAPADGQeGWeP9Zmu6ZdDKoD6C/ev6T
WbTCcNC/24NqfujrlsLNeDHZP203gwd6w8UBqKbvRT99l2TxF5I7SAbBg0377ek4f8znLFME69s2
K4qZCFzUZjJZb4vxAcPG2WkfVzBQXiunvvgY6XELdXwG1j0c3Quxp89qGYmMe+N6wPJj+raTnkBy
+J6KHUit5a7/nK3AYLIvx5Pk0H7DgeJ/phg8aVGLRdJThBxKjju4W3MlJCRhOmkA4kwn+6wzHXMe
EfWQV2I8Lx6Kq8FsgZQYS4wT4fqhDjHZRkiCRL3eQbjT4+wDnjZUDI3gXsWJnTOpywnHIJ4jmWOp
0BJ6qHOQuMlX2drNZuv7bSY1TXO6HLKrKrgS61nX0QijltVOHknlsvUQNsQoX/GFUiv+6QoNWlOd
Iq4+CCgXb4NyeGWz2+i/gEPF2oiH37S1rCMsjdH36Xeq48mx/NBeh31CoToDGlDFWjlm6GJWSP/B
dBR6hZRhkGpQkyRbSeEEM552q/ja1FA5Wm+TF205stbibdZRsvCYFvQ/gD0MLgAuER7ofPpUnP9o
Qkxb2jzCkB5JjQjzL8mVeIhnckxn4WlyAThO9Vl/S9LGumi5fR33t/wTwy9ylKsIJilFearq/79F
d/QuXad/eh3+8nrYfJwOkltYtOYiGSg/dvx4e3YCiNeriO8y23OLtNDkh4dlfpu8rg7jcsHRl/qd
IAyjkm77cVqoGSR2S3Hxuonmm8ZARdOdjJP6VuMTfY4/Blr018AezPi6qmmtylrPDcRDJWK/jN5n
+KmeFM34BLcnrBZeSU6Nkh4xUjvUVowMLTmaB7SZuXgBDIu3yJOzKa7rx/kBxdHXiZzabtMLeK+k
JCcnkuDGdXeZV5DA4cUxrMScjiCxDBeNq67FChlI/4hsP26LVaX7EQf9RcvBEBLGU60hrCQKaBYy
iiIG12QjkYNijWe9Tex6jaaqbv4pgiRai3HrJYpEYQejdu1evKgHHg1c785REwGcRQ1ZCqVa/FtJ
BaCL1Y1kLS6plFq7o4J0wYvfQzYbqtxRpGsirnmqFkVfbLnv9lTG6nLSHbqxspJFolesozq3Rusw
HXW5/Q9l59VS3uML34XXjWGlJEALuSTLOGweec8HujRyJ1Hb091O+3RKFfKnpUj2ygDQi/CFQVRl
vjI9xA+yNBXkdACW6qwXa9dv1wJw4BKO5M5ju32/G22lYKMAuxY6gMmATI1XsKgGvXscxYUL3kSD
xUVsrY9zMtZGHBesLzeduZVpyjERqKNnP4cvi1a/ut1vO5mudXugqg31MkYVt9TJY5QumNStd3H9
yeNwloyrneiyM3jWqSMSslGZxoZndJVBu/TjOuEnxtV5P9eBPW4FcXmZ3ycbVIdU4QYCLAfZw3nx
nHMYXd6ZfyAxSxvmQ/Eb55Gv8O/lkMuQC51T8La/fvem6J65E5AjJ+rz9Ib8IUmvFa3kiRdFUoaR
BxPgtIu0lHzq84MGh8PIELCvU4v1HOsT99RoTsXjbgssFXMf+UcCgsu/29N3Wc5JgGEgpZsxQIS4
pmWHohyv0y86fFGNrG0wK1KsMIGQRsfseTjDtEj7whTAzl/VhaoGc541Z7xhE9puL3eXfiNu1u68
afUXY5+/fl21USSJHpTAaVEfB+iYuNSwq1FnoCvS9twALVUZLWHHvcJ6cK43uGNoRf7XTQKmonpX
HZ8D6GYd/9IMyGI+ejc/JBwAuqkOaILmeLaTVK96xiokDGeFGBCDxzwxXcVuB9gRoC/AJimAFNBQ
N5DmzbmIuaOkHNE1zPufFvMZpH7Fe0iMl3IV2E3/FO/oztPtTVL+LuaDnng5IjK7NfshGUA3W9+3
R7uPgS3dQ7LWJLml2uqwTapMf6j6SEH0dZ1kUDGcKkUyHYZawJgKDmtUaxYDxI0YkroFRoMcdd9c
1XpdLLBOwZLVCNyRXLNkM+6PjhcGQwojawzUj2q9mVa+G3cXnM3a+uZkdtUGISICjslM1hhmHA8w
7hGzYN2J6DD4Tvvv4nf8PIx7a5uMe5PlXsNN7vNgsRxfNrCMkKbp/PwpYcNpMPsgnGqr6fOKz+fy
9IPMhK16sw/zXf+3QhyrNhIB0PgeFpl2v8wj1Z3/OKkNbM7Dw6fOsviQdc7VTaz5Iv/ZnsYps/Q6
DWBunHuD8bKzeij67C5Xx7yRebHsfwJbqiBN4bWE5unoUNU0nI7UPJC5WOYwKQmiVBec/jjMWr97
cORCNUFizQjLTpkCmsfVZdyTPW0H+yOAMwm3fbow3cIJKNdoEwGKYqIEwa1wmXk6FBFIth5ewiaH
4/iwuz3qLKScP7/GWRkMG2+YzaR72EzYWhICMM2O0sXbLAX9fZiCKu+n6fLBViSRL8wgv8ftguxg
cB6XawWFYj3kF8ow67T9Sbs/+OQ8cSIAycMwyTY0HGXYvmUTVjUKg9fFByNCXbQvqmcd5thMfJeA
gKpQ0A0TTcIAmxgKrGCH2mXfgfLDMvRVe14MLnLFvc7rYxDo2sWJDZGYjvgtcTBdGLAFm/oap/P+
q0zdGU6GwBNds7CRwwAsh/E1MWS/Azms+G1+Oi4qNZKFH7I3ZBHSFVVh1Dgbu0oJXSISaxjYP17m
L3ErQ62JIvMkS+7aTy5IuIZAZxfvRSbCA6a4YXHP1AkbLFxxZhFT8n2y0y91F9urM9si9MyQA8Cd
teKXdUlKfBL3rmYFiZgiuFCBH7p+xR8nJAzmnXzaLM8hL0UR5HSJwdnAAWzA/LrF5CQVbmuTPKrD
AZtnyK5FfaOZW6wD6tVb5edOwZnurdb7rFc8KPuvcw6vA11Wb519Ho7SP93RrjB4qlhrrEM0Kv4Z
CEzVXIiG1OA8HC206+2sVXH91jcyEHrtknbVW90vOHPhup5l6y1mDPFDRnQUm7HsyP5r5QApb9m6
CkoQ06iXBuohfMjRCVz8i3UOvW2aiXKIVddRhNMJaxiv+JXmBgrwjuRLhkwpk8PH7bCvTiPG7mrV
/htIsaOYIUBawFwcY0gBFrMIoUhKCgbKG58DDDDr1A9osTTDwChacN3cCCOAZAcd6IUEA274cGG7
unKAWL204oEVvqtCgs5+WbchhmHncLdYnbluZHd3PGTvdpP8yG9qQSt01LBzHlR2FS7PbcXlUU+5
I2hbTW3tY+dhfvyzxX0b5H+7GojEQUTcAQH7Ycsf6qZIAqOQEV/82GHskUOIcFyVItYCElWrQPHE
IcvuWc0dzeDJ8cCZHn19AzozpZ672U5mogSYMIB5KEdjPeT8LiWNbyWpBay2q7TVsQa5JFyy4FKI
dlIUqq9PqqISu6otsgC0e/P3g9OzK+tNUJRHtQdOzaccHtIIh3V8mwFBHa0lc3f/7j/b9WC7OSVl
qbtx+LrnSz8ZYgAsbQCsRr+8S9cQe0pyoUL6QVSwmmefW8XrTW/X/YMgvn2tu66NQEKH8J/Vbrjp
dyb8bSB9Axq1KVvwYdCFnwwpS7WVEc4NTElJ2XtsH5gzmElVS9V3E6tWHNZUibLxVOexwagrnkZ/
ubm4HjFTiiSnIJXz7KiPLaJ7++zzf4bbebJK0uHhmdZXR+RZWcIGG/q/2IIHcfQrYRBgbQtNWLTK
qhxK4+OcE5MWGN5/+w8Fssk43+5lZVkpFol0oQTpCAEX2LgA1gruueVgk7dZXfHvv3T3ES5NYphe
uudw3Xm4GrIShUxs3WfHXEcPU5rd9uT0A4hkxjpf8lnIMWaxFFyzAGC6E5cJbWCrH4b3J52MBTUd
Ttln/Vemu8173ZCbdCaHlB+oCmoVQH3tb2txj35D846sEJloLz4sNAb2MDIMwL80Jc0KLVXbf7Z9
LqncgwnWbFi0YWZKS9S42l7AgBRSqHrYM2nPd7Nx2APXBt6VoeGu/724zzfcjBIGsrjqydXo7a73
Mkxn46TH6aHqqbD2pbNk8XDmmB3NuuO77K7b3Tz2csIiyO4Qs0ZDNEVTbvGzW74ktSYp5ivx2wFm
WVAe9pH41JnzqWaz+mZefvzPar9J+2UvP4hceDxU6UuZvKe5QXNBg4TXtAimHGYpMxRPCg1cbWFt
2fGHTIvdoOKE4EnSbIY8ueNPoPgziEsAdvlHqkN862CFMctWYRfSfdcedtfoLjc3aT9MQCiFZFcG
HaHaTgeVUltWmGFpb6pMRm2uVqjZhWneroYpP/LrYtwoqZEsbXUZtI8/Dq3C+iWdlyg4rT2H0svP
8/T4dEpqJiTLGdlGUKq0kcv9VzEMdqw5IAPeg3mT8taFqp6af+XDye/zwU1n1n/DQQT0J5F+SIJX
BqEOreLy/KW95kTBiK1KKj/X9rW1il9Ht4GlZqL+WGAqygLGlLf9bdanoe8mBTbh3eP6BpjCSQag
v8V0g2qcntprpZzP9JtnIjyPaWhqxMXb5tAShTbH/wnf2UO6GsoKqCaQ+ep099r/LUTyzfHNqfny
04JPQYxl/KKk03e3P6VJkWYQBsn8NLO0yMACQQZCfpUaGtnBPMJl/sM10eEqPKz9qdePzFaOb/p3
5ykKoMm79v9j7NyW27iVNfwu+3qxiochZ3ixb0RbjhzHiR1nrdg3qkQrmxIpkZJI8fT0+/v7B8Ah
nbLjglsNDIhjd6PROI3i7nBqxYSDVmsOmJaYGrDzSTM9XHpMgJQ6vw57qgCBQGepm2Xx8BNDETeY
ZhANx2MtEt0N2g6fu+tlupw83L5Vg8Irnju6pgnG49FkdDLMoCNRSN8GT/YkTlauqw4SfkEE0JLo
NWG21iGYsijAgI1ck/2ePzZTO1JscPDX5hmBwOYFfkQkoBcAmKhIxjLgctX4F95+HKTL4eZ31F2P
QXsdAegf8Euti/AHCVN0DHB5MR9L6BZtYvTOXomvlqMeeGkMBxoBmlKAUlL5o2dDb5bL+tVTTxMo
YgOdlRFCZqvxT9qDSkWaYfWRAi+4OGr3sv4wu17eHHd/Usu0MO/VDg0rISJBJFo3sdv17vCq+Ug4
mWvatZu+RUTh0Vzh0H35nQzxHeZjZHGYpglwgRQconz2iJExEjfcsGcPwe1c17/1Xl7dLRZXVW8n
jVZFMJR0D2/n9mcwHCkWJLpf6q+HOT7BUpiz0AfACZTCWk+Xv0jxCmM/Vn+vJbilFhPtOqabUQ2I
YBUx6h3641bGlFCvkZI8zHDp3pCNKjqVNeANl33T32y3CdqCzEhO1+14TYKGZ1vA4vZn9QBTwhcW
d9mDAJ3Ibd7oYomqwtQMlSJLRVjcd8Uf/5z7wZoLkxphyXlnOL+nJtrA4KpQCB3abq65pOjugssH
CE6HnJd30/GFll5IgGgiUmzU7pe7h09VI5r+13M9fnzGqhcaI0ohcleLlYhXPBKcrHzyx+I4yVJC
56+4UqGjEwz+OH9CF6e9YeR6Wf046AxfdToPn2ORRB2X5+/uR4ihZsdj3Or47eeXeqOvH9Ya9XmA
aTiqxhVvNveHpw9rbaaH6nl56HffMVWq6s6/oQ3P7ICrGiO5bbgVe1VDpaXEROl2N29Xu58dWW86
WzVLQun6Tm/wbJc/brXFB1GEM5JkUpKDbHYhgFYyXHJ1gD00kpDD/BNf8GhkVmN62J2/ul+OJi+z
+cXt3TA1tUdKugHEI/rxJDxUsr2ffRo81Z/Gs7d81ZAcq4PbRyYhq4+3o+0v3bud9i1Wq+vjNnFF
4jqr0A1WPL7ZWlk2rjU8tlL215NVf3i1HXBRDcufSj6iKuOIAWLcC4LA1XXeksUtY/vYdFBoF4oF
LwQLCVoAgIgcuceIP4+TYV97rY7UYhkPR9/dQDYb7hqie2QV3Szn4vTZPfrnYvNDPXz+AMeaSyUt
01TfwoDfbAZM6CVBb0fPN+i23yG5wVfvbA7q3qhb8ZzbcDTujqruKcnVm8Gos7pdYlv0+EaWUJUo
Ro+D8zBNGeD1rJfGOo24IiCefocK5eFqT9sJxg+Tbkeh0JgOZpvagCY1IEOwRl3GWnnaZ9AKRQVd
iYRi1VpUJD0OnR3aoyuBUoikFGqz5Hzk2xJj5yRsTxCUwoSMznbU7u7NVSRRfu9ZJJA47f1TpG4S
iYkphAGd0PmKhWv+RAwRCCQQKgCBLpbcvuXBlyCEQ8hFNi1K1C0Gb69rDdCE27VFNoQj2RIi2/0N
JeDoghm7c7/T042eWzx92q3pDwY9ZHPT1MPh+at9nfvu0/16VB1ay310np2ljDsWqO5zJyMrtnFZ
HkF0Mpbe0ptSi/C0uvP+BgXHapSgFEaq09m+qXebCXSEX4knQts8lJcFCLWrprsPRbSBdBdbdrix
JzxICuIxYp0KiIE5zT3SCdEQX3S0BFSG5fwbJEd4cY6A18SEV1QXzrjuGcbvkSVdOw1J4AeaPIyA
P09vP/RuH7XDlTAgpFHV11K8TEJAjW8Z+u7Qy5dFtijH6ZBM6uTqTbuaqrY2Tjh17zMFJ19gSR98
1dv9AV3i8ABNpsk0hEcyyxPqFiLJldUW+ghXBJlVOkJA6EuQb5PlWEPaGVUOR8PukJdne4Nxt1+d
yR+eGmHaue+9k+EaMtTYFcei4xiulsIZxyAOU4VP4JoWgW1nEXNc10hTnXafJ4rI88UiRmjtNFgh
T/6qeAyJ7QoORCQI4WiB9yjRGSEcPKbQxu7sAtt9AU4HAekHw8Fu9E49EFqljSG8MCfbR5IFtLyN
gNHUMmL/k0YfNKdSv2m6vO5Ik1c9HvKse9X5a+CL0b7/1Kw6sw+ys7jVaWO1PTynuZ6VBzieYCDB
QkLQt1ufT+4DWFMCHchzVeIwHxBpsaN3wYU5hWj8Kp55YV3M6bEEHQ/OMXdyokDHK0lL0pB0Pu+i
HXd5isysNs/bfLKUL+5eek/MrCHEAe5pwuhC4yfKSRkDSpe6k92x7k9C7CXyQ/Xq+k67cCOXkgX7
7iJPj0ixIy4LEhibwuhD3mtvxEVyeUkYxDBdk2epo1K1RAK/PKNBUydb/aU50eZ5bzo+Cl8g5YdV
YmOjWkfNFS1Cron4i5+gLJa4LoSKURKFxZgMpJS3D/PJ8486t0AGLqitsy5rqxiUNkrmUpNxSDB+
BcKMBISS+SQAXGOBqRFVo2dMGYHz0RvNToscAzf7gCTZlRG8jK8O1FAU4SA4TbDS2kORbYy8/sIv
iuRjaoapg5CVZjytXSLExk6Bpp5fJYJF+BXQTAMkh8LcErHB6CpOcHkcWHPhbBZgjVJFcjH5gCNB
oAtAkSleWlMhdQpA3hHfCSaYlc+SDr8iEaArGG9OOmECVMYopqOXH6kB8qhQPrURIoSZ3KmzPRJL
ilauSm5EAP/2gNEb9E5GDMuuetzrj0Y8Ed+guZ6OGLPtYvYwmi0WH22AogY0BVm50QtiL8LFiIUK
ciwsXh5N5Bt84mDBH7wNZdXGmoWtUXzm54YIJ3Ac0TzSgC+v4xSfBJ+vUojzdIiouIEMnkq6RZ6C
wixw1ez61Vj2Wvim8FhiHYLgAEMQO12cYr4AcgNlHMmx/BEXB7vAKzj2TcaJVQ33hbHCco4PZ3ay
9Iq5P1NrfEf+Suchaua37vqAmsG0HU2Ml3YHfqdzu6dvhkfn0q/9uu6Ne5XmJGedOx93l+vHFRMD
M1JsndMWqhXMR350Jhwn2GJEvPSSofv0pOuyyZt+0qCyZnz3NVf0mjqJkUOXu+alDzrFHWVIb7QR
yTVWu9KpfOSbJBrHrNRp67iGggA8QLoLqLds+trha1c6Dq9xWVjA3DmoaOD0CxINWMSeBFwWc+C0
hCGB9BGcF8sl7hk10z94Hbp3NlfMnTPqd+umaXpN78w8Mdg9Lw7beYMWzkSV5oYE1KAni8YE4PgI
1OY7+4HwSxsPRU1xvJfD70zEPWswn/iiLE7lMV571sWDnmLk06upD89mj3nqqNlgOA23IAz5edD1
JFBa9uJy3sx1f6kHywLNfvANiBmIrgEB4mJ7drAdHpgvcVHSsfNyF2efOlXI0ZD+WtqmT+kydWgE
GdJnOHCzFWJTJjt3uT6EjAaJSVX++09YsKpO54nu5bo3HFYDOno8qM9ZcH/o3j537qoPaXdh6eXU
qWn+b5/5zn2LaKRDCafvKCJ04ZEg7egyRxdqIR6OXyqhUCzbqh/hpJKfyMAnXdA33xDee34jY5Qk
bT554SgEgujHWUwX+rJIOFMp0/lsq5Qkp99/5idEO65pEZ5XTZKc5/0M3fcXizgW81aggMiK4iRJ
pGIRAP01bIr4UaLE8w+bMdJnosVPRYRhNss79629ZlVQaQVpkwxRBTnSkhU3hbC4FOH+BHQBzA9e
DJUqjFPh0VGlBboqUaxQpLnfhStdXJfMSf4RiZOdc6StaA47UiCwQO7fn+vZpwiQtusf2av6k7Mb
Qi3k707aMKnTqqQimoUJBE9nCtbPlxteqQ2ehSVBkKfwKQ52bEOxKp+8ux+Rij+9+2BWhbWkSQZH
xt4JSJcvThohgTjwVJwQ0g3t1aizK9D5kpdFhMtAoI3h1maTnCBUSzjIgCQuYkouCUIEDEe7u0m9
eE2xkBUlBriFRtm9nwcEDwKt/f2SKXyM1XZ4sC1iqB2Or0dJgoegUOWkS97Iz9U4/EoxdbggvlmR
BsLC/kkkkR6RtpQI46D0YdkJyVk7y8HN+gWxlADCk3zySHYuEEMXdmlzUYlLADk5e6Wfzl6o/K1R
Udu7qP+X3WTwrEMc9EiiAdo3NB+Ptskuoj9uXSAn/UhK6ypJKT5Xf8iLnCkF8Nvqz6Ara8fRGhKy
t+Y96u5gNB7Wf2MN6V93Z5t6dfgw3dz97PYqig6NlW2vfEFkauuksNaIi+QjWlZx8VmmJltshItt
8zpomlETBGvqw/0NyHFibUllwXC13ehRPjtJgJBTcb8AYQQAkXL6Ygk0XPxCkD3NjDsjEvPwl0B+
DnOp7HF9BTLXRdDv0zJDWv6mOKTD11gEl/CQVI1CEa4sLDFjPipRoau3ok2oP4hbweo90AOCzBRt
6WXzAU/TsphBVuTRzkFZTn/QYxypbpJZoISfGA+kZeQJNwg1hfKAxwuaWF1gjYEgSQtkEvTo2S5+
8T+kB/+LAGPjR2uhFEYkR0u51hFbMjB184U0gHlVr3XkTAu9pCmBcn8DBBd/WAUJBKLuoPSnMPlC
hHhuGfIhRIM/AC0DtLnLjIBSbnmB15+BuGDdJQu5ECqf6I6435I6WtJRhlZ98eV6u4guJemAfA1d
CMItGIASCTCzjnTgg3VcOkkwR44KlZSidEQhddA4S8O37/J1P+xp53zd61dVv5LlrdeczVmfR/PN
tH6Z9fPh9+4X9lySsW2blFPMnfeqmWBhUmRd5zV/hbKbw2yL/ksEMSsP0+rS2Jv9/A23tscVmOhJ
zESxi7P7So/GOykgv6Xt075xMwUQR0JncFUN9VQkH4DF6QIXyH345yZWThOPhC4AL+gLRpqVFlXt
NXcIdirJDftDreGuMduFCIMTTNJiCW5dgIP0VkcZ9xl69VyaGSuxV9zQD3tB91jCgdX8XfdOM15o
Chdr2atPukIJKoLc6V4TvYnKUBs6tYieVtC1ASFO35uPiG/EU+ST0Zrf4265y/+dh9i4cutK93Bl
O0qbXKGoPIDR4/hMcHmfplPLZG+2cwlNpoRAugrxdMGDdQx25KJ9FTEqghv5zpBUNV8NSZiJq+6I
M1Wjcb/unpHu4jB9WTFh53m/OIlF4T0uAe0gH3KGgEEIAUJvwDQ8If8mBDusRCFkejfZPv5CePkK
XpwePIUE8Vtg65ZMiMtUmRanC3Gmp/pElDE+AGPVL3TMtIoDDZoMgZq9Y/bZXi01mvg3/p5itWg/
0hLpl6RN4yW+ShXjGZBAGQi4EY6yoIzzG4KIwVY6cWYwVEGUdBRZcbY/9XuXD9r1hY8l/UsPa6L5
GCo9sAAJMdeQHzRq9snHcD2yONgEnBXWVjz/3AGOBCyIDtsTozvMw6BrYJYEr/ev1nU9AaMkwNa9
S6RhntbvwxECMp9R8RgM8cOnDFRtB7PhBcK8xfQBxZtpgRA3XvFAHqyMwyEgQLHK5qfh511whwMM
xTura/ZhS40zh5gLGbHq595FT2oWhlUgLm8ng5pD5yVRJ0PGIGQWGidF0rbT7fXgLQVPgqbF0O3y
uviuCr834gji6FwhZ+AQLM4gDEOU13D0frrQburZ89XwZxvAKK15kbK68MtufqVeVs232wMnH6XI
uwaGm0Z3GlEOF6Wzec2wD14KlDbfuzjll/ZqbxJBbr9vy5ne+HTvi1RfyZmq12tG1aCHienU8jfo
Le+Xz81hwStDuptAfdXqEFc1uqd1WJE4SBScpQ9wM5iM9+8J8SdScIQSx17ECojHPvAwRgVo3657
V8ftYl92b8YDrcPRCKTqNtGspxQSBKeTmfxxd6hAcVswqYMP7i4eqwl4GsNtxmK1LIbxNpRwiKWs
k3UsZuExEbessQCyuJHluLCdGTcPqQSb/YxAqSCGILDh1+FQJxHyDInvom3dPx5X5YnZi3UhEE/U
CbSwApnv9aTWV5cFRMlIDyngvCUVwjLqchShgAiYjtbaCkY8w9NVU5MuF9dCtfSFaDfYCBzEvQN0
Txl+h1T/RpsTqbKHohqxh2s4Otsz0+mMd53hoqqYj5EBfW75AQ5RmRgUmIdDEEhgdRh9BIMGcCDV
LgY4B/09AYbVSV0eEyIQjRahchmnP+wFaTt3kqFtF9a3aHONIuFocJxuvrNg1h6o0gnQAP0AxMkW
4lvrpQTFBFlmCdrdTQ/uDhAMqdWWHbANneGFq293w7B7bqjsaddAv9/tsmtgMO6H5nLzx8e7xXT1
v//T+9diNqueHsej/YeKZfXU7PmBHbxsIwh50WzYAR4mCQJTf+VuovXdU2bWPJ+mhwh2P7nD4NuY
PSNZCbBKUiA8W4zW7iL1WLZbt/sNNogu5KcgobPzN1AybE3vmVfHpID8oB3nCuR3Ip2Ywp8YKAly
QuTmzJ3/vBfPaPuzPgQREXXUv3ySskEZvArGbEFbfUheLwxVSzbuzn7b6fUAxt9gLPdl4S06FXzF
pFVNGNvADbVpw6VnklNa2G3qzMQOIReZjwfpUzICEjzbQcCNlaxHpXplm6LrAdFTlTBixnXQo87F
fqoX46hYkkhh/SfE3CA7BHIFpgCG5RFukMYWlzG2mUMzi3hWhKlaa7CQJYV+iEK7J1xucA0dUAIu
+DYzLwWksOFTwcqbMJ46yZBB0YBWpoiyyjZhoSq5zRtCk8Ilve8mqV0EUewQr6RDrahKG+KFrblL
LL1pAUebzbOQJ8BSPxkJkr2xGButG3xhpsPBP+1eETGEcQ4+x1oIDRAoSpDW2Owvu0vZN4RnQ6zL
g7cZTNIrmgRFASxmDPMZH765UEYoEF6VzmJHIojSfSFw9cC6XX43DDuKf0ZqrtHxFh9LK0JBiIRz
Izgqv0w6XOeR69piqwFwpd0J1COPXRTH883oR7FSQdSFMQ0wJFxTDP4ce4mEiAXEkYwRkgQhmzYC
PmVDahqqXT9Xzu1ENbSJmkrIcEkvWGcmGNw1PSIxNlrNo4/UZSGjwe1gatluZq+mT3EKHUUL3rW8
tHXCAhKI3dlWcpFEMvdYMjgpZwoeqjMFycaWlFne6EgWvc5Fb3vxr8PT4L7aP+z3H+CPLxI9AvAd
+btdaCmaY/X522NHcz6p1dDBOjP7IHt1r98PZbQ1dGzmj+PNejauT5VNDw7UtDhKA06BXCyg7Yhi
+rLC5G1JRcRaDpvtu6PJ9i+Y22xfKAbCWGUuP5oSk5EUKoGjTR/733ktDJ8pBIh7erjcHydREIYZ
JBE7Htn4wo7tzqEjhLANZvtp9oYn5oT+Yxt2r26+XsPXxjKMXSM2so9o6lNNfrO4vR09HLrDuM1j
NuS5F+5yW3GXi9u3QDcuXuiskBotS3PjjDDosg95y3tB+tutOSK9enhd1TIpxHDJz50OASDbHWYC
7nYIi4uo/bifBpTI1LwgeMEdUsL9Fah5iK+CMEMA1f+x78AkCtxP7obanYrzIA2CrmA1f/uwOxow
NFwzNphMjki8AmGSEZ2E+QKz3nHtlXqRpyGJ926bX7lgwFpwayWZEKpg6ErhLc4VTwuxnks5UVIk
6QLd6C79svN4cfd0e8FtPgTjrO+oHltu8C/0HubHRO6hyxh3VQxj9HMlS0R/KXEtSk8XAwlLo6I3
8uNBGHiYA/JsOs9/e9oWRlF1T0uR0OLushu7l903rhf6hHSd1gpBazSHq9197CyWzXXO3W7U2/3l
vnVjxCNe5EZsvtPiZjM4TbeGLnW/DbhVJstYIE1t+QpE14xNGupZ33tUcxpLFvrLnaaWOMp4RPYj
vZCGW3XiOij6Nm3DyHxA3EDjr3/rWhJAoY1jjRNr4QGSWhtx4xGuw3f6E415XHYvfQdSVmWm8VBH
mMforyvsbpJu4dx5mqFKs8qDX5odFn8Mr4i72/FkwysoSXOgo3HNvrnorke/cYY11G8KRce4hxJD
uXd0mSE6uGtzBl0NfsevTcNp2R9PHJwmAqKZSpUKQpzGqUhbahun6CDAdLiUSBrnKe9yzwWfracQ
Pe9areI6YXtc71J7EXSW9lSe+1tFUYvHXyBZ9/fXkMlK1edkhsZLVGyID3q6m665/Fi3m+ABQkqw
ODTIZwuELBMtDA68Om9MO00gEX4GDOLx3+0jt+xoFdepkQjxC0TXF85vyYbfAnEUFlFuL6m4ECCE
K2VmFpQah/+sl8yiherOaY+XtXlfm07hAzCfrI2HrUKUsO1YB3qDEN13wrOONudZVGWrZZRYIVEa
YZDVVfzpuUGRUrAzH5MMpkqUGzh4vtKEPWo47YSFyjUp1QChbPaGRLFYidcPSZk0yySRYuHNMwR8
2ttEiCoSDmMrCJp/crYs+7pp8Y+4o2w9y/pp/quPISZNWIYoDpCXNQjoVQ80mYxFvEHPTIqULQe4
vdHCE9UMiaYC5vbEa7z8nETcNWq5VDkHEDH9dDdZzqUVExKjhi3k7URJJSXNrQJgLguQwuubL/cH
s6AokArH897RgxCRRYROMIPhT5MzCmS/+1mx4oy71sv4Rklc5Nw1lDu2B8qQj3N56RN3jmZhNoMt
0db1VpzqmY36ik9VdeadbaIQapBmu7J8tlO+pYsJ8owU8cnjKu5KIJEIUea8vbdsFm/q+nBxO9BT
6CeJZoXygXecIr6mIiaC8FevtSLi/ID8Nt9jnpfjCKVhl8tPcvGk63LEA9YODirTMwlEoVSGbYR5
CV6cEU1TNFfTsgKFZ9kl2M7wrMlUde9HSo3nfUKUULsPSiuFlkDB1Hgx6WSXzj23UXOsn+JQVcjc
EISsmUKBaFmQCRQOHRnoWRNHtxi5R92LVZO0Krway2OmBILwMx6zmfSF6RLPIDldT8qcMpAEqbsn
Y1rR58fHmZm2dpckSi5KP+uhIJay5BsCOwBByGFELlt8efeIolMtVyAtn+dCk6idE01mPcqlPgk2
0hpsIQe3V2ksz29Jm9Nu6ekLWo5IQDVha/WmzLvdmtpTRZaUCegKG1Z/vnS41ILQUnFwtyoxCNRk
JWuyaTUWzekuTvBFtpTHFTCxQYeqTDiHqMA5BDzojQAdfcdLLkC3mXMEjxmScnepVAyu65Jn89PD
r9OuSoiPTVW2b4ZxM2bApSaFMqKrKKFoorvkLfbOJp7tUuPGZK7hwDG85yfFZOwR5SLc2D5RiLpI
Osm41QOXx3HBemYDCcWkhy25m8RsY4GVWChkLLHwFmix8HHzFKIzsqQUfDZTmxxcSODywDsjIbv1
KqEkZTCqEox9uZaMeAtC+nhD8GWB6TL5g7MH2pFvxvOGnigS4TgaqkAJLHXs+qcemwoaNR0Uaijk
SZvy0gsTxDsjTPo6HVgHc/ebvpVkFliEi2IamYxAjnf2l9/Qn5AJG+r3XEM+6sdpuvnLQu+HlTgg
sLuMMZp252e5zs1OutXgmcce/TNigiANr7ZrvVRhR1ZkCHXWu91vsLTIU0YuXdquZx74lUjUpqmY
3+OteZLPFCuIELni8jHTLRAOUhKtJcfn8cvvBOnQvaWG7GfkLw6uGVP61WuRMCFqVd7wmR52l9v7
w//RwgSyc2cUC56UFIflgZZz8YGUHS/1eB5+Gv77gGWq+nE/1KX2FAGnByvSdglfATzLF3jBcWKl
Jy6JQkiI4fiRYHCeIXEWuzg5raSIDT9eP8j4aGHCxWnrnzvNGI2YCPoaky+gWiJU2Kftzfw/+Mq0
yxsaEK0E2jkiUMaw5nZ4tFig1nXml839q9vr0aV2NXZfOJvHE6hOkM9Wn6s1N/CTIntYpBrHUiv7
RPKM3YVPJYwRZlFB4dLai1XGsl4H89A8iyY9PbQutkWh4RvQanS3/n05Oh62lroTkzcpOW3jFMxq
Zy4Fh+WAmS2PuhERpCdlvpd6RDwz/nzG+W0UJ85REIaQsJxAVIEAk8wKbUks7X2CLB3jaYsfOP5p
xZUgy1sebdes7mn4lnTn1KSjuyfBj1cTpaM2WckiY5dbRRpcbq97Fy5skVmOoUi5ROCUwOuo0jLI
0hVKQi+voLDapM3Pmq7kk6fMTeRNd83Q2fjc9KUb5rdoF93FxXTF/ZyOwTeuoun8Sl0cDURWrPmQ
Cfzz8o2IJHarBTsdKq4QWn0S44hBIXsRC2KDPzGgFU4zsxmKb2Uahwu4+MV8Iy5bTjZPoc/k67a1
BQ5uSKSnTb3Xvcky06W/eG9Da7wT+8S9mbAEZEnywaFKpBg8QndxCFScTb58N+8BxVXbT3k/RaRA
4S0HLYcs3b7eQKESp5wiGzLAWyBIES9qpWB8TQNIXtI9S6eC6DGN5Wqo4zY4rTPzx3IXGDsT9aCV
xZ0hERhvePK10aTLQ43TMyxS0PUhuh43d+8xNsTaeRTNcmzzwFU6UakCqYVd53qoa3YskNTcuj/w
e3uM+9XX5+cwz456/XEzxPTd1NqI0bJ9dw7N4qU3XY2kTkKXSW5lsyYhnMkFmr6BUK2h6Ti2dbEr
QLdAbsY8I7nW1cOkQlGP9ygrAV2x663gmY9IJ7mn0DDgE5zYIs+dxZGT1dOECTPBTM7Y3zgfx+1P
+PmKVGh6bFDkfiUJIW+hIIz3qmFw2D/xNDv7MFHpoJcDDJF0Fgwg6aQyH+RpQQmNUFqM+AdtKJES
k7kVd1iCIVYMjViV2fWn64tZlWdabLCTHh3zFeYvPFCED4dqAiFxp4oWxuwINW0B4fxpKLHQJ7SF
M53p+gBtWIy3hltr+tiPSiKrdyzFJXp2gvz84eXtXdWbbIcoe1n7MaVLBzJ9UwBPBEDI15/R9+f9
6iMeSkAoML2HAd/hsQiwiJDsWWo6gPMEK/GpBuckRYoMCUkRcbUMBVsUhjACJ2ifsdkCmtXdGAzd
uiva5Es0fsh3fiuYZ1C6ABe65PO3V48Gf78BpB52tZ+3Hg2GYrEWC9V11RlgiL9/f246U4E2bAOK
Y4t4Qty31pOgfkLNSMseSxXBXjYUtVhAfKGtvTy+Hnt4GdugdJmn8rvikONxqAvjEj+ACAk3KZte
oVQQEyeIxj82hLFZMIYwM16BrWIQZg6UpZSfO/HCQyUL5+j0yxpX9ia+gB0IMVN45t4+Jy4WYNdQ
LIjCC7HPyL+gsMxTYuZPgJjC09fYnBi/gqiREMouKyrK6IyTg1efdhdP07jxKRtlxKp5k4C1EsO0
8zhmI2lvv3OnAHaU0sWFFcwawP7mYv+gh2Q156RcEPnj+0Uj/k3zUXMvjMMn8OOFZrCEuULI7pPj
AUklnkjiryqfBx++4PV6MPlZLlgoaIMOn+O2N+Jfdy7/o9QQIPicIgj52xtlYwDGlwwVZuMYh+Gi
NqOKM8sMPsYvcd0pr5pD0yITdmkxB7HEvNYi8CRXb39juMB53EhniEgA7sDpFYe8iEy2/Ii22Wxe
11dMahzgzAy/zd697vnqcGxFbLG3bs9osTcXcC3utuv5w/sV9htYhVwKZEXQTJxMwe21ytgbBKPC
PWVgShZnqDLxqzf3hV6KUVB7V2RhDD8xoEkxaX7QHBz9OdGnHgilxeJIGjQJHe57r7ipr1CmyaRA
9zheEUHQk0kPnKUz6NRUg4DWhXoQAi1LDJHh8fAJYTjCjADpjTPcIbQS4cAFjx5dqOkG8+rtd/pm
9LeLy1y5XjeDhj14/bNtoofr3b6323cPH6AcOoUc0+sl7U4Czxuo0OHVX1G5tF5WYprYWmo9Cyuk
CSwyESTEogJCIseiIoaRkLl0mHvVGoFFLTIIrxYo3KuGkjfY+fUKmCJkx0d/IZesRfCx4CB2STox
mcJ8pyD2D8iMosifiyQjwMITKgHnR+r+uOiqSDFrHIgOPqECgEAQhiBFOoBDH8iGZTWZ/xff6jPf
LG6gFX22yS8Rjma7WZKxAwHZkIgmkMT3ITPoM38y3YCDGDJ98HzBYqMIiO9Q0d8P4FyD1YwGXRTh
80MNz+t7bAXT2/F7j9RLnuKDKkwPRqADe0EgICAkQEihjO1trJGu+y8/PGOwy8qp1vzj9E0sBwSV
0EXZPNamEOOpK1s9Lvt9jJNxkA2bNh2Go4eslIHgUMfoC0P6yeMKvUWnlgj00XT9mr1EZZCYPN/9
lE6/Mh/BbXi5SbOV1F1/Zzf5x53w9SVETETGff2rOV7SPz9ZMprv68Osad57/RuGpn1LN2gHIn7z
Lz1gZ+nKfDxNEGIBRzzIfIG5Mk19Pv6HTnTkz1AHxBpcV47g1VnH4FdpL34oD+GLmO1Vb3iNOljI
EpgugJ3cFzQyiCyQYKVXikWcDqDF3StIV5oXXPApDvg9VC+XzZ9mgSxpC090Zp4gxtBKr6QHCsw/
g9nFYTuBZvF+myX6X22JikGv1Rtnu3YWs3WzPIzm0FrcaENvMMKtFmwfTQf+6ZnDy+6vx3eyW1AA
YgCPN/zTWVJ3k+GqdKUYCYOH0yPUU8Iyet7es+7yMJOtywy221xsHtjVF0eDyJMRHwokJyAunQ7w
SONSyAyH39PZqr/V0ODsyWX00p+MXkZpJjpfXP+XT5RJxYLaZvm+OVmfKABUBsRp6VDrvCY7f3lh
8+d1RIAMTYlidwgI8vNAAFODQG7ibiAngSAiPGLqLOCNc5mSFgCQzkum0qItBnf2p2oH/b7zFw/m
THQviUg3Ey2IfwtEngMt560NALdNhzlhNbwyUStynBvQih8rb38t91pScDLAhwlnjpRW2Og8xGh5
WVSOglHfXi13T5OYsyrxmKBC8V4CvN182F6/fJiP75lQcNft4Vrn/Jy2E+Q3hChZHenTDok9r6uH
NNNa3XQ8/dkSq0AQSy9EFzgwm74wzmC8sQIjCVZzb7PeeTzMXt8/vp+t5knHpXj+bf1/vUMyuVfT
Dre5EuzBTXs9oRc88KCNTv25LO6wmyHbGzed54t6//aUP6E3fihXVODZq3lvMppqmc8cDauDOHFS
M8IPlVcYqPxzQo4uztQ7cagY5NvMPT43+XBwr2LH46BfMVsdVOdXPx66s0Nnu1s074/HVk5Oq8AM
JnwgOKSNhF2+7y6SHRbyFr+wl9xU/re07s6n/5lCpf735msNaCebfqCLpo4rV5O5opHRgo53l4PQ
V3Y0n5GyQEIjgtOyqZV3n+I5WzcvkNYDqoNafUSbu3kRKMYtvb7dzsP+eUNLiDbc21sNu2NuNTw/
GfJ8v+wcNsOXRvMaxAuSWs0Z04fqLt6oo4WL7AP3rpfuentpsQPUVCHMWhI67Feh4LIS8ysSUqJZ
hoIQBVj6ruqzNtj/ZDXWfVmS9cJKDPpqvGwXdkMxP7N4BZIfB9DiLlrEAmq8cy75u2p6t89ZG1LP
2LzLr4lAZEM+guMojSO60i4y9Xw4XNytL5dDCh4mPwlUxOXZKJ5PSkishbNEhdjwQk5AEVnowgXN
4tZR+G6q9I8IdHPG8OYuooC4CHAlCTa1aBtU7M6jejgC+QSirdN5pHZMAt2GjnC8XxF/Tjz/lZ0z
DXxuHjqLdlSnHtjOdpx62DLD2qzOIuDcVLEjzvGr9TtMfWFBimsVSY62NSQ+OE4LNyIo/4Rg/wBI
gVw843hxxokG7sjA4vKs6HgHGl1ih3SQWrX96fH2otOL6xTUT/GaC6HWr0DoDo96aUcCI0MMCzEz
iTEGYb64uB3qiJIERBqZ8nY5FK+GR6Z1+1b3kju28shEVJx/g/CwF2gcGGMBBHAc8JpOdZW2X5+t
ipMMvwAWpCTZnVLjbBUiFLnlSBZgVroJR4aBowjKwuoYhOK0dsCmFCuKSUUMRVEvpkigxUHN49aJ
JNc0AqWVT90WDQHSedSPbJUz5h5pprQmvmNwa44HNwXjzJs4p5zsDyjA2fgAr8QGsVALVp+nuwkb
uEOBcZNpLE86Arfj1H86L6pGduAghhQA3OUC6if5qw77+5t/VvrHsUvj0UzgbkIOiOyr170Dd+Zu
2AHuc9BhFOTXypRxhRMmzpUgHLiR7n2c/MDjti8DCwjLblIpPFrnkeVGHRADiaHY3vYuP1zV2k0J
5yMviCBuRz9fPF7GYhuCgJ8USBxww28PPD1uP8QmdXrDhEae4bjh6GyXi/POTNLPPAs4e+Ie3Q/J
JM3QA98ieM3MrOnAzyHaCPOkylK5ywmvl3f9ycPo0oORJ1fIC60di/21jRqdFskhocmqrE3TfxRZ
AIK8LvBoImmY8FiS6wgX0oEEDKEmI39tfuBCRMIJMYy5Lz5La0sIcPgyCQwdd1KBQsm2KuLsEYta
nULssY1bEnXIkgUjp8vmG1/w+CemehVCh+D4yxcgTmlrdAh+WGNtCesyHyLpIhlpT/Kg1gUBp3mO
7WB9yek6Uyfq0ax9yjeq762ItK7ionGxdkU5VGA2Te4kR4sjHNxcTFOF8chNClTbheYNwhZFjOhE
p/lE+9kUBE4cIGyT7w6Iv2I/7wHho7nd6TU8T0c6cdguz2WSwIi+bDefW1AlzP0NTjKGSiU624hx
II4y0clAdy4RspUrNvsRJ6wjuYLaWq4s2C9EE4SeGYKtJBk5MJQ6a6ZC6fzlStazaDViMDF6uuAm
iPgpRczGmobtNapDXkOJxFQludZMTIlFN4Utwe3gKHR3GHjVEDdKyu1H8NOEA5iyOeQGUpGjAFtO
FgSBiHn8WUk+snOaFZ4v0y/6k1dkSDPWSF9pGHYoQaUrCBHjpepHC/MZL452ViU+ezgmQANf1NYV
plaUJ6pJMt4ZTKzAU/+ZPKAp0mqqX6+U9mf4ys+WYedk0e4mbW22rSVzAc9ItSrON+VF42w5zxcT
1lIq50HZyFvrMVzDrQzLBcfQb5uWTdGIeMK9aJ8XORlsY/zdz+I6mpiaeA8p5EbswholRSMFkiip
44wY8hWHJrLlAppfPHa5PAQ7YUcB8jVYDNTFLPAs6bjk1WGMTiVHr9dmLqU+YZEtnx2VuREhedbs
US5tEMln+E0CqVPzLnOa17zFoUfu2RQvzafDjzS0JHBrS22qyOqH+SeKSJ3KUhT2LxfR4apm82f1
e/U7/hUTcLeOPBGRijR/EokAQ7xEwevB/zjsM/thDPbw7FE5bavwREZBeTqjUTrrR+C4pIfH2Hu8
txQpPp6+6jylhZ0i1H0A8VF3OuOkV+X5Gzgnh/IZCTIpY/nJWS3/hPQKQgp4PU4YiWstGTtwjBeh
SRMp34fuD4zCIKxixKWa/LrBzLLUdkMt+5+oKp7N2f6Qje1WVSiiG8Tt4BmKIcUDCSUmnhy6j5Ok
Dk1LePmaaAptbYLauzlcPYXnmQIZFLshS3/EdJaxiodVn5VJHjJSL+b9gFojiDIrUCtGFLkUsNOJ
t2KL37WwyhUze9eMaWusGOhzDnbNnbuOqWZqcFpYE/kUu5QI6Nfs2ZLpJsKUSrYTgERuAfhgm2te
nnAexPGG4MiaSO0E3JKEgKTHaP05Uj5wVOWkvtESrb2L6cRuPqnpxGkp5XkK/QK4q+9obeiOiPoS
jI+GC+GgFV9YDUKyNUWslHgs+gWei/36mnQhc71j2Nq7JQAQt+wzYMvMZhY2/xYWBmFaA7T1Jl0g
YQtZGMNP5jY0Zm7+mPm4ZqpunmLzdiZ73VTOZLuj1DawE3CsQVSFH1kq8Il0yfRxd/E49ZbMyIof
EEmfw+7n6utnZYep8w1zH63nWZeQ3OFRzOg1fkNukWwUT1R2uoJNGfgdwU4gk2D2ZUqy/+nx9Xam
xXMcPRaciGUQVOo96USm/n4G6ePO9Q+DX7SFtft2u9cmGWiwMCtSRUqylX9C4WikC6GWUECp/unS
A97kDkFYfZjOrohMtkha3prNIpfM3WLuEXVD3J/Je0iPWg90rc2HqaBB0+CqzFEIgRJGHfnFvxbT
/X13+Djvci5cisLDDzxv+vIbeo1GrYX6s+x1/uJxAiL79pyq39M1LudTqvF4PKrZLNewtflsfaoz
2/S2D4NunadUtCxNoDGERrGntKobUp+znUvNyZkUpHZqUWllXyTnMdDF1CF8oP6tf4gX564A4TfF
C07PAPlqmC730LSHuYFh3l6QVLnQVK3FoVIlJKvPjPFSUYqKm3XaFE06gFRxmjx0crzpLQpCLQpA
0DY0NctGGbyWDPHoA6i/KJbO8SulcCkl/RQNgXhh8PGvDZElIPSrRUtLXfAX9A6dKXIcYEH4CTik
aIjXQoiFaijS0kdcL/ENtY7WF6v5JHy6QvcmyWZTNsFC0mgAamdqPd+jTUfSufDIlxqtW1IiRgiL
7PApLCwCTgYWAAGat79NwL1aBHpGwNxvUI0xCYy5sGhwtqQ3GC0Hh0VnvdSSnoiMR/+yPQCvHcQE
AvGZzkDWL81kxrAoMju5noV5MJGwE/RlFjBpmhCPRlvplve/8IqfLsCDjqzwm6CAQjCfQElgEALI
chUnEU1izBe6y/6k4fX3mMZsF3c/gzkVzdiZBimLPJU0jlcpxrQSigT3fCEW0E2etzPN/WLIMs0a
h0JATDkmM+NAK6EQj5G05YEH2WKbNQ/1Vk96ChGKkjLqAc4UFtu3Y4CyUBys4oyZZGa4xe3yzQzT
m30mExMGxACiR+vjmUd582bGRHG6q1TSl3CcIwDzAG+BeoTXaw0iaSNW6DJO5zuU1v+by9ugtGZQ
ISzrcR3vDbV2TG2eF6Pn6nrajTvjQ26J4HC71etFupuJYBxhBRaqI8S4yQnqIsQ401sTm6BvBpJ9
iY6/b94uODkAhujzuADOrxQSc22oiXA7h5hGHAId2Lv8bflX+QDx+IOhLAwQBnMgEwyhIAggrJ5A
SyKZXME8EYJcQOh5SCc0rcOXa/bi/e4Qbfuj4yAUtA+Ti4kErxUYvqp/s/aiLtZwX3rbnUswI1D0
PMDa6bc7dTD86iIP7qHmbpQhC4Y8ztXrxdtdrV7tbHvrunk8jPItKR7zLEPoL3dl6U0Qd1xB8Mbk
hr90EcG6xBNetnNn0fDuLxo+99HJ8TAivCwvr8XVNP7Jk2zOrsBCPCCMlPFwcJYduikC2dxcL38x
YQJpyfmutcHPNXFy4J6B4d3/mweSqW+st/C3ZNj8gei2GmOETiq8V3pIu+CSURbFaxW7loscTu8W
S6l4ql+NPqhMrbmjm9jQHLIajq4oHI5iEERdjUdLu7l9EZVaAUMiLRC3elv60ppGtM9VxjCalQAQ
m5VA+B3Q/bLoTO43u1cy0MwxRsV5xFAj0jurS44oSKCTGj2sRrex2MpIyj5MteCRz5xLKakPDYBJ
mvLj8Kpuzze0uOy1JEPdgKRCK9rRtMzdGMLwluGMX6a0YqJur1N0owAJdIe5pWJV2zkQwBcFP9bv
PM/mtwT5J8bPouJN4sdVTO2VtS61rVu4bM5LdhWCIV9aOxm0ODGOIKF8duTqUo65c/G/9kVnFvlH
Tgg76eU0E8UoLpo8zgcn/lxo8uHBHuhGSRvRZarQztxMZf7YhqTv6lMuWoBmcWGApb3A07KfG4EP
VO96e4VNs5COCahAtM+Q1c0fFI78mUeUjkXAEWIvV23iSj+LTrhs9fFmMUCZjtqUOvGhu4xrOInl
XnefpZ57jke+7aGgrgHNpk31Is1QmE2jUi2C5psXFq+jzmjn+V1TfuleEq0E40XXkAC+dMIOj7qY
lkCxifZIaQZzWbhVKy7t8AlbeHPDydH7H6QsIO8t+2NypamqVQNGBsg+jQ95xpvNJnxp6wHGacPH
zl/Dl5hG4bFAAqGtjOvYjkcOU0tbpjePHKLRhR84woFwGnsBFHIXr9HU6LX5/3p+sZuzIe2vw5d8
yunLtlmno6qHL6oZVXEN0stSlFLPULuwhjp2DQEUpx3eWUV2UdLNZOpuDl1CRUBoFD9Q/dFL10cV
MqDnnpvri8e7xcX82RvZep/4GmczUNKVwE4LQzeyfdm4texu9RJvjLSUjKk9NppU0Di2UjZJfubw
DkVU8wLzrWYglEimHjcdqVJ125v4QGxcsxpdUY60DYeCQ8wkUpROKwmG9e3oI/mbGmw8U9MTXaXK
LeYbvVpSUjTkKHFHmyM6dyA1BKZSgmlgokAUEGg5YAS28duMIBYIZqSgfBodGod6wycBBC5JxWqZ
OQuIk8RPnBWaWEwA+uN/XzdPEoUae1hogxUtP/MdGXTx9cstD3/ePUpaHdhE52qw+ZEtkLQ0JU8t
gBKcDQquHlWhkmnAbVM3hXYFjYhw0EvWdxIM1M2hIMUR7k/Ha0SSGEEPZfDcDH/cP3CGdXvZeVhN
hovlBT9FvhjqFkzKYhItiJvSgSRuL1kjc6aPbBBaDN9Oed6bcJxL0tzvf6vup//h5iZcZCK1hV//
P2NnttxGrqThJ2IElyJZvNVmS5bbbY+72/aNwsdnmptIStylp5/vzx8AS3KHeyIQWVko7EgkEgkg
i3hUsIzx089W+OAcSYTPNEyol9xqgrOLv/kzlTFCgsTigNRAPR7cdC9Px6yeyZ80SV9Z9EdvsX72
pNWgfYykkulv5Y7+KBv1vDlmiU/10s+F8SKSHeFMW4YvzpeIWizMhNRormoqMjlVsKmGvSrIKng0
KYsnt7FaNmJz46mlnkIcnPfv71N9XOjxdHhrzIXZtPkrOhr42PFOZz1JiUJIGAxDDCJztuOidurF
kCCcITAsytrPQdwS7h18aO4i+TNyUYMvu1f4QN1QsdTgPOyIA5LOZdGDBDF78twhqwO7h4vqL88X
PjsSfCxWiwQlLyCfnSMsJQUNdoLmwwFkMpy1S3HmRjo0SRDHkJYkzqZkTWwpixDW6Dwo4QxTA/oF
A+naqQqcWDGZ8TK9u6h/S9snvBYWBD2YSmi54/7hEoM3mgS2hzMOnZKUqd71Vlbh8AcB0krOzlCs
oI0lgs0DJ0bZX9pwOi/2oAytPgSyhMcnGQKl1Ga8f7dWt1S3ZEEnPXexJx82M0v7ERxHlQ0V2sNu
otLgSVGG19xgopag9gBxqNk+bKfwjXdDzQtM/Qg9xKddYlriE2+6Fpx2aPBwU5UGMzLb7m4edq2P
pAKNEapAvktmEu0zjOOPu6ZOYL2LU4jQN8ELBUP780qn0Q5f4G14G0qYO3wp+uEQwJwqKY3OMHbt
dIlghJGokcTxPkYMefhwGPgBgYBbvmA4pLBY10sai9kixLKRloYKRzzPFQT1d6AYQEArlJJaiVMP
4en9ZKmXcHG8QMfNJHvHySEQ6xC/8zHt0ocQL4bCyoaxXdZJoWDCH6U0mq34owPloCXWg+vyqpJm
GY/IvCbnI+IvtbSkY6tlcbwh2KgabCfJkE6ABPIGlAgIWYX+x724Zy1pJtEDfWq2DUKrq4utWYm1
VfzmtMxP7kYxM0705GWSu2q8naR1xqE1EltWpNWMHw9oiBaicw5kUg0vmBmgJnf2ZHPRSrRCDPzM
hENWcH74SZdDr4uM9B1IY/HVTQZsIuDqZB1DS6i7Ig6DnNTU6lj9ptsqILd0rJoqVj2N9YvJm+K7
DVS8KVKQDAja09BfgbUvl7t0wftV3EyelIzOV3EjR4fyjOFuIDU7ysDaDYhzGZqw/s69B24/kECy
Rxf6rm8fH4+39Plzq9ZeleaGYg9GLOr4OaTv+NcbfEffZ/FL8dY+rJMgnYfGEp5DdDGVWEmA4BNc
3HyIN/wST/IRNyQrXd4csjc85PQP38y5pfdOQrjJjWpAFVSy0B04ns3qgWfZ0Y2j2s0nB6nwYKi6
a0GzmGRBdMHf/Gl1BnFBdyQJgwHytQndTbQaiNpuLQueBIDbEBIfYOQs7RMdJxYE5VEIPqTFfBmx
vigsmjyKjuhVdWwQJx1v3K9A0WR8Rf0RPCGCayiTX3zDA2SjA0LxzEBqRd3/uJt9xsQbPAjmI52z
/3YEp9K2K19kmY0NFN3y12+QTGGiQM4GmQVSTreyBAN1inskGLNReqY5sdIyq33YeSdeaW5wJ1MP
B9fr9cPZ/ap9SdDx6u4ssQcSEdHE8iL+DxgqaFKH6iCNYFQsFk0lu7eHzqWWOe37wSe8CCbIj8Ba
F/xxBJy0FDdIzghQLI5Si8XBVvKPfsFZBris4+n5+Fl7mvLMgrvOvbvT0608GTA1XRBGHY4BUdpL
RBKrDTdIma8KOYGI8IiEcwLEIdxyfXH8oqYL0mIUp9ZKhyDdfGG61YVyCng36M+oThNqG5DE8qHT
rPqVbBGymFo07K54bWOmf5y0P263929ou2hrRIL+4oc2C0pr1p+mzxf7yQ+todnyZrUYd8GReiAu
IIppBB3j7d2b+ofkodjh8Jck/1iwCrYRO71Q+vbdoLomTVxcJIDzaEmqSzVJYiqyULrlJu4SLGXJ
TVgqxIvKGbQCQhFPxyJMHVJNgEmQpZTkIAirISYvFEry5/E9e/js5LutSOhVuqkt8jV7HXMghAtH
jYyrFrl4CUf2jm4AqrC5J1I3IMDGOt+0SSHpEsgTMrI2Ch+T56F1+AjGB/pXjkUdj2o44hjE8/dD
HZZDTb6zyUXnx3yNBmvHKgMZb8qdt8Hd+WT35gshZOza6ZIABKNRmy5F8hUCw29+x4HjPIyVxDfq
b4Cmb7zDZlQ2RcFXZ0tqWj+al6qImaOa3oEaJiEzSl1BJL8A0QiUEuGvlPjKMhDMJM0hJky7+LVk
h9ay81m9K7mFcIdF52+N9H0V4q0PUKBtEeXQHXQ2N7uQsNfb9vXzXEqk0jfqttw36ZAQXkRyv6fe
D2aDJ52Dj/6lKWshsRgVT5Tqp+I6B4RGaQg3v+PaXdYobeZ9vagLsblF+NJy+JpleIwz08AIqCtN
VhwsGlyHpcVpQiIAwUnU88aUN0EUMD6ko9GaVRxEP94K4SJ27LmCaBHX8xCC530c9cS3pMoUynVF
JjF3nqamOLMM1wOnO2ezq3uOm2oGloomxJVsUJk4NEEQDU/6F9pmCGjm1wi1B2QkcyrRhNYP5KW9
2412dDd6WDGCtGOlhVMMNdKbX01nV4wiuit66cf+8H6WjFLlMyUEbvYjuJ3LBa5VIN0h3Qr5qi+D
CukVCgAexJUQjxB8QGL+B83cGLT+/rC46qVrV243Ap6UByGcWhLPsaqay/sWIvByyxLHXR5asJ6U
iheLT4s6zAvR/iWg+jck3JAj0mlg9bNEg/klJeT+sonC4Q6Psw/SfkgYjPIHeHHmg36PK8ykLcfC
24RjKLFD+VgUMWIcqOPcPLwu0vYmvauT4r9zkFXXNFkdkV9jM1QxsUjJ5FE2Q2NHHQ/kF85u+jQn
r8wJzCsxN/C2ekbGmcTfLDzb4Ac7drj5iu2p38cjMXi4vbi1DFOA4uAA5Uo1aR74idZhhUbwKxJR
KYPyZm5DA8MuvNuB2oM0DldLbqP4qkEgc+ZMY7HmSxszOgCMTOheIAE1d/zRhTZOR8FT+jES25PB
9anFdXKZr2TRm50/cKIksgOSAxBZD0S7ZbQrfzPQfy7bdxUmIN/XNZ3x2HtHT+C5aV0fHg6X7hbH
JUw15fJUFN2w7gQx8eL3qG7sPLA9vexebI4P7HZuUaGqGiay9mR+meiCdji83z9/2h7+lDkgXiRx
eglNcXVA41DlX5VHttXo7k9xI+jJbItz3bjz1UpLciWbudNmRX9GB9RP/U+7zsNZ96n3Py5gKuac
09/E4La9qhmWrmmiA3+mi2PHJ6Pqsfm+YYbbhs3jh/mXIXWin3RhmsYhetwAWFT654/ub6kYXAag
qLQldx94h6hHKKhbk89tLJ4rozhLHofI+avEBIVhDIOx/lOq0+sq5Yn9ximVOJJOimR4uqvWn72d
/UkpIL9ksJQXyLHpRJpZ+GJ8QM46+xxDJP52EwZ+xty3cCjOkZMGJ6WR/kmmmZ7PG+CpkfDTQWld
I3tmxmee1PFgeCxDTFyzq4tata6pkWvcpVNxuR42r9YTrTCa2WAT4Q9d524P7qJ585mu9n33alNN
z+7nd2f7jg/SeOzfYejWgUkHF2OTHBihUTV5TWA0OqWlsmB1Ufm6YipJOvelSsFYMN3X6/fPt7Nr
2oNvbhU+gjgIoQrzgMOMWS5gW5dFv3on3y2jGR1Z8be1DqCCxX9TQKMwfCc4vjq6r4Np8sin2sAd
33BbLc7392OxR+JAPg6re4fjQa0Rvmrdz84Wm+Wfu97Z+Dj5AJ0EGcIEwphEXKYLRhAUXrUjSDIv
tfm668zf7I6zt1rtzafVJzcPealEuziAwo2nDSbiMPE/htGMsSrwdTXaxym8rX6Xe6FmVlco0QqD
CHOspBG8qqefVZQfm8URQXT/8QWp0hTcw/clbCpFQ+CMiEZklY5ScPW+jbFrXbN0J6/25/P7/p+H
du+mGnW/HO4O77RC1bShKQJm9zQ7e9ztzzSU53tUGtM/1QRajDAEv1bogFW1uCeuyjLGVYUYm/qF
Ai2dqkuOGBd4+PN5wwkQdZLqT58NlvvzbvcWj/hrcPwGeH6YXWqmoVfxd01MNQk+UPBxr3cz7rfg
QKMzmS+oV0f9dKLq3q6Gx6g7tcJjtanfzhdojZ9671Zc1fwStz1pa/3MQclnMgCXzinTnjMH4siW
r3m+UlMXygQhgKc3dbT7OhKJasY8rGyiP+ghcBzhXmVw6F7U46SsZ84kS0+ljd8BccSbuRGxOa2s
SJMxRMh4nzI1L/ZXeOJTPS7frNp3X5+unrbLd5zClRHuxeTi8SDmuJnzV1pGAHN9JhMQCuTIhmFF
MyZ/K9R16Bt+RKngR+ZKhniGkAgjXPVvnSJFwNEs1fbLfHcD3kgU1GOfhMHF70iSFydMej5QVXxO
4qeF0NgzITDHcGAc5OI+crqrHhsT2TKWXu7nm+tei4VdZ3ov4xLzfQsO9ccBnsdbuw8FujvmD8vf
68cwjciHerD/wx3nhhl2lmfb7+35bT2DchOJBl9mULlXgzMGm+SdWOoFZTFFLRaEBCwkAK7kbaaU
FzeZCqzMc4OVhuJuq87MMzF4GQXUMos2cqcACUs8muOu3bvYrT/OZ+oZGTIneRJ1Jql9lB2Nhx9O
fuqsUCtAferYm23nGslNK7a806Q8YlnNMiAc9lpihRBaATrEHThEXwGVel8qZrKY0BxV6fGTDOk+
dbDg8PzuMPxfWcF0BQokgerdtJpf6MQBBDDjxzAi/ZL/LIzSkT/LiXpwPz5fHd/dY/9/We9v0vCi
3ak2bnP0JeXt87Noww0BkgzLE8JtR33xpU2BnEnu8rsXGxuZs/qi23kjbBM6XjLCppaTZky6FQJJ
Cu5tpx/cR4Skcjh9DqTg1ADcS6Tl4Hy5u9CZhdlx9TvV5UvUfYEMiw3PQy1bXqR+Gp+kXFXVZT1u
8RuJwfvh5uFk3LwxgF0MoNQvrKzvB6ILV8bVAOczya+W3M5gWJK3iw0kFgu/edrUVNmj1yk1SNxf
z4s+Kshis0BWd+oiFEAsSL0KtcoFnDVge4WawJITxcFRS2hRkhCYmpRg+SDmfMrqBvPmeFNYIOVl
uikOaRA8aVs1NRXRJ8QCBhwhPFgL3Hwd3l1iXitLKnxI7cKVw8nlQSyNzNxE0Z5Gk0qKElDVetda
hQjjZIkCwljvLtaH8+k15cAdHuDK68WeNW+N/MGkHIKmRbAkvBBTs7TzJA0Qu7Azb29gLgcopQHu
768fntZ6catonMW4TSakv43/W486qguNCSw1IpQM3xPLo93sRT2vHYiL5/Hn7VLGX5Ug1DjbfyGG
Py8Pb5d/yHh9MoJpchG31nUcbUODkMZwi7jPUx4BG0qK0cV2dSVjUPvZ/mzCLye/hQ+0Qeis2Xms
MOBTEkAN9e6JzeSXVmJNctKeR9s0CD/NXLFH4rKLevMkZpzEQIwLsmFPiNNNoSh2KlQU7deHdLuD
1yevOxiZ6fYG2E+r252fLdnN8O5vH3uj39IpKZQgRV+FgopXHEoKQyvmpOfgYIO92t0baHzzg8vy
1pW0OywU0XwRlhA+pRnKHj6j+mEwWu9izSc4/tSwvei8qWT7nkg4x3YWzhXYdBQCrYuh1RsoddCM
y0C6rOiGhof8nLryRvuWTJH5zcmSAq+4JuIEv3f48cI1K1blEv/5QS1mpZtVZ4Ze7QER1uECWuQh
tUv0TvZJkEW1wJT7qp0XrxAThOMmw3F4RJAUVKH3b48dbnJVkihZoeh3PllulDjocezRCsTBQRhk
ia/xznDDtbm0zIMv0KEGISybgYfXCzOyJlLoD4HU/AqEDCmQlgSx5H2vSxEkTGmAwULyk4RxvAFt
O/rEW3IYFSYCmO3xmnjeaW6BEeCtP6lqZMTRueDqp0FSpDFGSgwYDXmcQvhCHiFQZjnGELGAmpFm
uvxHBv6CL5UFtxwZsc05Ygw2ToaF8h7ahHj/ZQD2X98SiwE47GALul9heOP1JZvWervcTEePzx83
TNsMPQ+L0xiUYtT0ChVmFNLlzdCka+pFmQIS1GuyDRRfB8pbxLzlkHU7FL9xpdhRgAodJqO1D1b3
IZY4phCH4fX7Q4Rfcikm01OIh+V72fci5XEH7TjKacT/OMqAnjHUyKhT9LWxKapBEK9AyAzIoFZ6
fKAg/uxEnDSQkYZ/QUpMJ+RUEtTePt6MEyD0C9QCVkMg5mM+nEhWy0OTZSFO02dz5rKsqjmYAQTp
eNoyhHZIzQRdIAjOudiTbJp0r8LEMOCrU8dnP7hCkQKBkoukVLxYnIiGQ/BON/LLBRDNkDGNgOj+
GC9gouWYCBFgoWhPg/iAeAw4WAnsJFqr27+FxTaJR5VjMhk7RKSvWDHjgpxCReLOKx85cmRvpfx6
8HT6r2+oafD0On2GD79x73Y7r/5FsF9vO9waGj5/9F4vk4k3etMMk88uQc+6s+ppJc7Ae2LxqADi
YqTw9GAB3v8+nMioGAQZR+Tz9i+fEvllaraPaNWa44CivLzxElobaA8/K3Di5pqmCEbmI/98ku6X
7ym+h0KJHDOHYxOFNFBMGnlxEgkvKAvZD1qxDqCx+jLlQV6QEI7uFy0h/kQ3ig2a+acODlYIbmIB
oTNz18ID6dIQpRyHxMati8WHSErymiMSQXRHtPjbt8kAaGmGHI3Qc+C/JozeTxfKgjB6g1530K56
3ao75Gpj8+rRdrEdb+un+1udDmwPLmoMrMNTceTqTThwyxPpt/V+2V63djdwN5w3ddIfYGN7ZlYP
Ql8d5lNWj3GsTOySn0XQgXZiMTGRG1a7+We6FV9oiywMnYEhNID4ZEJDyqhW+d+4eMkSsCUPQnF4
6ajs76vF38OVrKXgnLYRSAOkwtKctnXMKJNpFB0qEYFlLutXSEaeaNJ5KI2XITLZOphJjnl/s2ZF
yvaPvWGkJGZxAFlBRuP5AA0CTYxQpR2eZoUgoUFBrduXSl1OrNqyhpZRRChldT45DG/5XF1UCX9C
yjcQJyEFeGt2c+zLLippxXggDBnz5sKpEFkaAcex/MNRRJiuHQGyQL/BsMnJgjIfiODaMAocB0+i
wSaBDAOz6sJp1493V60hls3ZVlN5EQ/ddlqkxZIxl5Ii2pEFiDMiC3CywIEbIevY71pNZAmVN7zJ
FoiFdvRLU21+640/TjEqeWn93pppXuEt3aQAOz5cTXTQNgtNmjfi8FeyJsyonfXEDezJunuKZBwy
l3m9hzKQV3N6jTtGGIzYww6Gu7vsrnVylGDmIWm/noyJBpzNj3/oJeYsMQ7nYGS2+l0ROSnFVl//
+HHVfnjXWa6uSep5W/93ebxfykgwcX7NSzq9f1oiIZh1RsPRqD3qDF7f41+PDmM0QlW+xsgUQ0mo
UNP1rtgOtgej2QO9jG8Gvf66zDuSkNYgxMdPwTlJATbFffdxtcIa6kfO7cfvpBVPMhf38jS+Q4IC
esDGdvDF7PHmYfExhkDarfRYPkz+Ox+OtJ3oEVIQjxMoCl050KQnq0hQI2NG+ni8eTGEuogBJJni
D2KFdPv4rs4qvVhWeDyY9iQrMfGYOJNY70GBlzueTtcpH5JP302g/o6UwXf6VaQRUgzIePbh7jcm
FrwhALt/7fqfjVprGuFH9HXV6fa6nfon4fw4rFb9h+H0Nt24cde5m1MHNlbH+NDx7kDw0pP0Fbh6
rGYWWv/JxIKDveMLd4dTgxOzzEjgdg2LQafsWpf848x5OZeSqXMpcOxTJCYVQ2gm8fkQUnbH9tli
/oYYdGUkmlGCk3gTOhcfQKX4BHQNdKKBF1yaMLv5+AqxqVsR1MveKETocqgoHEN5uuFchMWdgEqK
gwtEzAsHl/kVDGpPk60ni9gk8grcUKw2pRwzn7aMYqZgj0kzGdJIkL9XAzIqDE3jYJlAqBiSBG/C
8mqCfobP6fcXo8nH7nBy1l/Fbw2IsOyHuAw3Xs7P1kedQjOxl7GgqDDpwwrTqzkbEgW3qO9CLJ+/
TfrLpHx10UoRQFyKU1lKSnzzZ5XF2zWGnFqiLJoKgunyLSMSxGC7KmnwXBDfPwOaaQMZZbBZD23i
xg8APNPxRgzcqwqnoWuunpchsTpQNvn+m8fwr3l31a9embDQAO53amTAQX/QH72WA2d3mLRcdVp3
v+mEO+OLCgAZwFAz0IPKYw0cF6sE2G6haBDRsYmaABC9grH4hT75AlEampgZsU+fT4dsoD/846fF
0KEJ2Evr+GchGVX8FpwCrLhtumh/expM35EjBjCSaWeNtGPoyKr9+C+XCjh+jrNnYBTGI9MQH0WJ
8ZiXNLzFmXpX2+Ha5/UgcvKEFNXme0mQZCkc0El5qLshBKPqaoesvgMvk1pDS4F3SdWJFUgyzs2I
c9DSnzazzGuINnn3LhgBHwhrNuKmNNSxEtRo0dAB3OpucInC2Y6DkYik2x121tcRZV9fcZAiZDMd
/slnOMxmgEbSPJpuDcieAIykqPqYMOElQBwDj8BAsxLwMfsNvJfzFx6jMAQExjKWweNshwdt2ipK
QmVo1hl7SJcSnhhrGscesrGVyXYdQWUtz5nCwuxIXuXJC0C/8qlhK9B+ZEtAZw7cSOzVvkhUgyCk
C+5EQaiLZWaSDlHZkYFmEbAycCsq8HGJpZsI5iPuyHrxG0GoNqGAhZlkmYS8LGZYGvFuueV66yeB
yC3lzISsC1NK2hto11lcPkuHSj72oCKui1sEf15LpSmFlR34qKl/UhhS+hJADC9zPvwTro24Icdf
5WOOW/LQWYwkv7uN0iFlV7wk5xayuRaOZdef+PL4H+xQ8AGWagfXNGLNOkGstzFiNg50FNi4EbNx
Vt7EZXhaeQKCP/I5YxqckPBo2dHz/Vjf5fg1f+5U/8ife6N2VVdYyuoM9L2xTh8+trbT+862/u1k
C4m8XzITe+An1vHwW73mfMf+uq453vyoI9R8p9SwNTux6iyFwWDMXUAkUjC6USZqjIcQbfZhiGdC
tByOwQ9JgXjkW28TsgMigwIf31zzKExBicZyWmf1OKCiDzkyH0gLiGd7H4cgmtRZyNQkCYTky1A1
3eBpB5WAvNDb216UBlJ0v/iB7lB6qsUeEGdv84QPdeLPK7CJQwj4+IxtoCl2nq6hDHwKJPivKWH0
T4QwGrID1em2e5CD1OQNQnhu9cejY294fytCwF4DROiuBaZ/TYC5h71QAqerkUeBdulyIJOTHe3/
qm/dW3SVe24j+RC/6Nzcw/RUughmHgPvWa34lXqsv+kqECy1xnY4qDulDGjadLi8PE7P8z3Qf96/
oC3dByzGtSJPuln3QoGhY3Ob/0tr/8OStlO3+a0HS5t+b9R5Ze17edxzZ6CLeoyhz6jyiI+VaWOL
jJw96ICMMU/WwIKXoaVgcR1Kd7Joe1odyAlomhfcnVCgR4YHBxCZXF0QK1SPEmCaREMtslhf3P0P
vB9tktq+4Tw08rRDVwRqpqplJw0LmwYmpszwSNeOw+9H7B5J2SExlGbfrW42p/UkrQJ7/XXL83uw
nyVSFpLt0bAaDLrdnwh9Nm89z3etp8Fv2jJeLfR/2TCuxr4lFF14Ge1cLgeIeQWNHzqcNuUDQhKt
KVlI19G0gESykU9nd9E+6O5Z2D10APxxeSOI6FoWKmJszXik8ApCZzSdBkIso4wwGnRu1puc/oAX
iJRtPLykct9JzSEGTXVwHrW6oVfoScUIJm0ZNTaa8eM70M64acwwrWdpC8rupPzhhexYGLx+xO3K
UysQ1w0kCs9xwlAYGpp1m0MfOTrR+0RFfBYyfirBuLcMYvIrakIQGDXkBfEZwp99wI2Q0KfcnOOa
IXgB4RQOl1RypsxQxckSpWWAJAnImiDfxc+/kXuaWKgGZS7OZU52xsqsMnk8X8Z5S0pB2SmdIa/m
WAWSF0JjvoTlOQSJJnaP4FFiRh4h47fb1qfJdCmvInbobqdDmZ/xDWS5Ol/quicCh2Un+ZWZJ8SR
EkkZBP/zUlM3A+UVC1BnA0S60fWRMpJBnJ+hIqw2l9j0jLNgJT6vzSkr+CnDrXgTkO9APAv+6wEf
Rs6aRhRZgXb4scKgQoPU5a/Zr4wozh53k4ftaDe91WETiDbz2vQDHM1t0DujhG8MCVP9q6FgKhfd
+/q7B+3p4k8i7qzrEInHUQRgGbtCuN/spYkhJNH+cnhM+5NQqkkW0jBjBZpWC6JjZjS5uShWKoPF
moRLl6gPoouFzC7624vJHzzVKRm60aM7ft3aNOhr9oqhOXYE6wG/Jx/VVfy9vCFHLIfr+Xy4u1+G
slYSRJjR2TAZ0LK80NDuAUsX5k5ANpLO7j7uvt+9nOtKR2jBna6mJcaVb2LTLdYJgDg43UVm7jQW
+1pHcweHb+pBWHhiwASgpyIwN/MwkSCxxV25wsQjc6cCk7ZDzSdYV4KXx7uQ2K8pCMFZtTZ5GqmR
+Gx7/tCKdTM8PmaJElEMMWgGqIjBWMDNUvCBvw+HV5NeyLVhDZNLXRJg4/BJ6IYX3bPd9gbCgUEB
cXAxQwlF07PN5A238WADyFfrz9CWWCa/YsOHAEAvsIA4CM3+0o2ZCIlhItzXnMZq8JETQwlmAH2Z
GaB9CLoldXE1UsWfVPV1fNO6xgNCPPG8MOLakAsIl8RnkXHwoUK4aW/d79nquClbFq7A7GBZpvFf
kze84x/Iuxr0WCkNe1Xd7et7g7x7i6dx9dhqtd6ZiE3QWWYjSxH5y2tshaeYbM1fYtaFIC0V3N8l
ElPfi3ahuiCurHXBnz1qdqpBxgdOyIvWkgwN4rkIBMIxNO0YSnKLmw9lDi2kIn3I7v72uygl9s4e
P6OPMAWwaqGnwIfzN+u5JpnlI7+2fMn41afBVEDcDaWreA0GgwftAqSt8PuXDvnJyDPsptOvRv3O
oF23h/xC52WHrDfD1qRe9Be/JZsa5EUH4KJT3Be0fBjn9wKmsBR3Ba92tDyIRRm4hgZ2tgkHnrsi
nu4dxisIjey+cEcY94ImSwkSZTg8Rv+gGUlDl15xfzBYQIB29MPTl2m8McCQZASzdgTEYzGpNDyq
4vQU/u4MWhrEfpgiwi5/Hp4gDKc4ScD44I3ucNcA/7Vr3PQvZl42bTAnW0u9UFWsKV92TW+z3j/s
9pycf9E15EXD+5SVcaC7rAwedxuvHjzz3zbta3g3b+bxQJws94lj50u69IcmZlg3Arh4K/z05TRM
t+hyXF5wRs+Z2QJloKH0lGbuuN7S3u++OAhdeLh7W40+sTZyMUwu4DqcoKMCiL6mJYpucjJMO4dQ
C4eYMRKmeQdyyDTlt7iQmE8ukLnoRdsl+hkjeQPJ+IXMQUXq75/vp/V5gypJnZgmTNumSbxCLXJa
bbt9QjGuRouJLzVb6F84bvh9PLkZ36hwYjnZ3rN/RUqTqNJ8dH6u08sKlWLUT2+u0zCJKY5Ydg4B
lHPx9EcIEqMZm7wxEsZb1ffXtEGVZmPbnyNZOp7iK7NcXtqNzkwN6JMN8uKww/6yvnbXakrVIMTA
7esznQw5D0/mVI9DQ8apkTQg46SYZk0+OIIRoC6OmMMy9RLceNIg8cIohtM6Qaf2DweDPIrJ8nQf
h2HuyXWPJTMN/pguzQWcDpMs6adZGC8xhnAEdQRDBv+riZYxye8PZvOzv08rExKgFElZyoszl1dM
7k6fV4cjZZljz3lq3e86AMnMVtvxdN7yDAW65xz8lXq2FACCgiD+SeDg8C8vV5iGFdV3lEpur7as
T3VLi5t89omoVJQkgcqeO25IGM3bJpy4IDZ5NeqiDLPKH3Xw4390LgPPZtFIkDJiykOBs9hNgHRh
wrm2v0V0Z55+jNz+1vmBYQn8zA2zbOE3hgWIHdzQi/cwgfCieSNP+9ST5eXdJxfB5heNu9LA2Aik
dSmuykfDonXlmv4zl/r+bbL+Se3V6VbovTr9vjTOaF9ezgjP/Xr/uOiMF1nbTC3N+QviapbK8pVq
UmtDELjt/fZ6+TvPzALgqrblFUfEM6swb8kcyTxGvMycpmgms8xt/mRoprD52rqcTK9guvjipeHu
Q6txXohBDksAGgFnBBtqzIcLdRhUyZvUYaSgBx3zLF3DSx2yPJud2Pj7CD3GF3oHBBeGGnizK93J
K6MB+Ote44cY9MrLeZzfDg/qathr9zmF03ulrJwt1tunerzvxzw+fg7rlu4w91OZvGF07+8n69/X
qGvxZFOgvR98OhzyWSWTGCUkNrgPKvEKopqFqG9FIF9dF6AbZb8YNfhH/n8mkZv1D4FTyXJCjiSa
y03KoxUnllpMU4aQVaEsEE/rFgFFXZ7egJ4ftX2Zl2x4Qhail6CgzdcxJgA4H3SXRMVMeLEVjX2s
+WT4SVqz0LQ5zwKdLfMaiKGnNUuh5I0n2ZClnQoR7kUJYrmIj/4/rgcXiSFNCBcI5RXEr4hCDdnI
02P6LagkVAJJ4+VbrjIckNYWyjFtveInfWT6EYhSyH8ZAyf+cXOr+71aftyNP1AqXat0KUBGx/H1
8OP6r87qoqru/lyNOYio2/uAaG4qKLkkHU1hxsajwFNxScm5xWalUVU2/V8OlBAFgiRTFmAMSr5N
2oM36+FYV1XtGJhpeZxGrYYeRleyrM2r3IuxCumKgDOfX9atr+UFEsUFZUL2QhESoD5eIMhlPfkg
C8p38/PNZnkNr2DeWw7nn8mDl8UHTvY6xzTlMPEc2YL0stgjJjLw2JJVHrL4NQeAQ//MAWoU5vyC
RMutYf1Kkn8eLqvt3XTf/t1iO3B5y58hqII5AEg+wABRUzm8qVz4gcZJbvt6AgMyPmSj0GMATbtO
YoTaxjK0NjIgMKUTwyKsdCuC4zhoEzIF8EmjMi/dwAngEePxxOv85nDAVgukZQIDWuo1bZGlxxQQ
UjXkUxpMonUox2TGd3BDCAmXTSZYVETY48ge3l7qxck+zxgMq+dvVtwUlUxMFdAeRAeUAAjG8o8X
6MAfXoiF5M0SnUBle1EkY/2xiDNWgKZK3owAjUMj4LEU3N2/3/Q16eOBtx0dyiuQVylsg9BMYkHJ
/7+1/Ou/r3fZkmkP+r0hm5AoEOPv7A3lSmv0eGgfN/PFre7/QT/kL2On0Eicz6R/IaJCA0ZMA8fb
/fYSFD+paEvXzzexU8O7VW90KDgws2c63B4g7vwmYhLABwQq8JnN1KnBV6GEV2es6RC6l87BqQcb
CK95q0ybFFwyoZdpZvo3+stdwxt+pcskjf7v8g/6AZYT8nD6ZJYTkI/0kLowIK//H0Gg2x7+rNzt
9vsIA+i+RijV268kgd7TvD/vdY8P+SQu2XhY01PmBMAmAs4nTbyhk0GwfXhefnYchyv8YvOELZDQ
6eIl6S60uQzc3vNVZ6+f+Mo2oH0F434UfafZGvZM56uffoJ4Esid2sQxnRG8BYgwFoTuRtO2YDlh
jBcBcM0KhkhuxsV0zkeoLkvi8QygcnH6QWZSH3XDJJvrMsFGFKKSDK69xXIvdsiHZ6NWsmhFgPFo
9La656T14w+ZlQtrcPnossgmxro5j2Fz32uFXQgzF/MO3avW7oGmF9Mb0xCkxItXS+CmLKCozQJn
vg8bi7ogNgcSyWnG07YNVAfuNuQVZzkM6qanOUvg/jecPF0Nd9pptavbnDdjIRMdL9iL7Rg6mHYC
0kSksZiszxbdr7SJEoy4IDhEzM0miNDvhKBLgGq+Cttb0TlAUsOLPgFvVzAFsDD/hi/ZiqD2Yduu
sd7iE6HtZNMPjFz8bsQhsjwetZbJNQsH2jW0LYR0TUhMJN9L3+hYF29fV/NbTReYg3jFKgr/oIcy
53hhL4GOUE+W1WpI0OqdLBVgIb5ViYObsEFkv5OSm5ibJO3qlNpZSqV2rqARQzekmGyFGQd3elq6
erDgVR3jrCcdRYoFgpDEpPVhLxPtODU6cDu8BeOPhmzF3xChxKGlCyek8JPR+f479SsHv/yxKYnR
5Dp4QwPEladZv/+JCBFCDWO2mqk4zZXRYKXZTo0Xt8w95THbtfq11sbQMLUEmpghP5DV3eB2dQjD
dqXs1WHGvyvyoQ1qQk1NOTSgbLTybgp3g1bsAWiREda5YFhziq5jBg5GTAc7/YDpNLOJB4bz5IZE
s8EeHdI92LH/vrWrpHzTf6wl7JQVcFKTFcVbLGY84RGciQ3ow9me8Cz0NNkN+GqKRaJYCEOiIJ7x
IMtX1IuMgo/4kUQvFcJFaSxk+MIVBJkSRgIUp+b2VWwXQlCmCvggCG3hVgYxSdFGBXF7AYkO9AnW
JBLmdvI04EJoYmioANRQjYagOXSqIkwyabRSQ0OGrEU5oLksSEzuMVQfflvWMETO4mBkLYw10n1k
BXQHADtPo3fLk2E1ss0W6eLH8dE+8/op7GuHyKKizjlCd6huKHIqNWX/yoHnEGecxxyDKbQxlaeB
3ByonGP7k4YNlhoCUkQJQGGyOCSUTWVScjfxjgN34QvEE1xQd+KiZK/lKBnp8xITyUkidEuGpYC0
IJPviBNdGJITWTorw9383WA8PpvXjc6iqnGcxpkGWk/DGF6UjeZgJYptGZrQDXPXO8Phu6n4ZUBu
KxWDc4HY37iRtT99jg0AkDAoaFrMvtecL7Td/PzbOlqP/EpHpl06vFSuKCIppLOL49g+hqcNUSLo
whFsQnO4iReKhmDDP8sSibDZLxVziRNJpvtC/UTVHdo8P+GPT3X31+bwoAEBW3IaTtw4uYB4cCiq
swfiZQeB0KDpJJA/mC0bNxWBgxgvCMFoCz55pKUj93i5RUxCtK0dntFxvNHh1dmqDmOGHn3BqmjC
0h/NjXSrG3wUKlZkhGJckpCDu7PBzbJYZuXdf1XB1j5NW0Sh0OCEoBqW0tKaMsltee+hpEG4uHka
3PpqiJLg++H5stYeDsl7rRqSHX3tc2RPEKtnwrDhzRThLogdSDc6pYjFr9vSpQGHU6jIPh122l1x
e+YG5OkWpcRSlfDiT8Ewova0JJUE8oHEgW0CRTj8Of3sk2an/ScllUdY5gTKBHqOWI1+ObV79Iu/
ZDSezBaOmL5ldkpS9BBQi2h4gKeaF5DdUX+AzxYXih0mj8Jv4bBhAjBOrfPCB+Codfl86VmHNxAc
aYg/y3ihRWMQuHWwatBIQL+gRULWif3g2kTGoewBskoDWv4iPJ4KptTy2s55E+jE+3lprsudBtXe
fBUIjlPaC0rOe3vNqZZGcfXJBzzUCkQPbTNeIC4AgcitOKqx2p+trv2dj4TCFmU0j6rpqQt/q/VA
nAAh4haC39JyIWoYFQsyo+DQEVAGR0vPsjm5+XrfOR+OtW2Gd9KTDB6xQ9a+wY88SR44XX19PP41
nvRveaEA7QfsJMYdDRUoFIYOKzt9FBxfVbJhJcKtEpbXYiYm3VJ+VZJbXAvMAtbqOTt6jtq4/5Li
nRdkPUOQ+cUiVHWgFgHDtBGCIvLmmsmDBxKhTCmDMaoRAYEOSihLiyl41p0oapa5pchg+Js5g8CC
15IKxDzM2U+zgOyDE4QvoVyDVfAGW8Cj6kiaHJytnub8Wy+vRi3PquihjAzLK65IgRQQN7/AgkUp
ZYSmBfAwVHWyxgGtUcjHeDiuowFDWdQ4PEDxqSYw9rCswrd60FH4COK0nQ+v9uET/kCFyasVcBIj
AI0Fbqhrn9S3bDDyuZS5KfhHhymvLPrLyohMocZ/LkN5k5TbkIwsYZriTEJ4gdhVg73YFKTIecbN
tXgHJzb4e076qYsmEBYrSOZwUUnrCHgh0BrC+WbzD/cfeGqQ5ClN40Za8/w8rLBcC59EIix3ZaB2
U3gT8SigaHjaOQyQV746gOHplE9jOD38uW9rnDg40HVOtfXmwBbRlbJQbwro2udBj4fZFjmCG1J0
+dvIrVuSBsORD0Pb7AW9GKPQOYOQcxmXLgtFYL91+NFlAq66KNmSrT0L1a+O9uatZ1skC20nHc46
zqTK4ERV9qQfLHg/M/6FaDqFnByo1Vq+Act0mf5l+INlNL6OCUJSOJMkUPuhkGEoitjTxQdChNjb
3fXF7kyD/P2q84Y8nhe7s9m5taN8Fy+dMP1G87vW1XN1OdvszkdHJsMGfYiV5vZlUtBhFFpWj+bM
EJMhyTnFJmSCo0HdbMBqj8m5MB4swqZH8Gvv3mw24o7gDkj5GFpAHVzYr/uXHdQxw+1/kL+ezzoj
WZw3ARQkyJg3EwIlBJ93+jJ0R2kM6flSMnKbL85r7ScVIiDJdFw6qmNaXtbnE0k0MRZpKreWEWJS
CYjBlAWOw1PNG7wehDOOBNaWqnkEHZz7uChTf3Cy74bmlIlaMjLlgjjTBDEeySxaYW4/8jAsmZEN
DIj8rIWg9axGYMp3aUSjMtda9ZkzvNlrjgUsZXLJCrS2gnKHhFEKRH3I3U0ApAyGWYlMingkVTK/
ZKAks+NIujjnBdLgkctjHN9cXT0NH29cEgULlTKITsArQjSbS+acyZYSOS+3duRfSoaf2yjLY/GZ
mhBdkD+K/rxDERedes9RIo3GNPrmMu5Ha3gcAhlSnnL194mYfCijXExSCsZQPJy1ruM/RzS9ewNo
RNWTRigiKaxj5406+3jaASc3YK/q36Zfm5A3VaA1qP6Ev6WqGUjCjWREKebCgBN/zeJSD+XGLzDi
RBDxaCe6CkE7d2NB/NEws7gsprzKjUTdN5F6ylktpB/HmGPxhQpR7GN1hkvtkJmlYgefM0xtnave
4n/zpCIVeJFaWI+mv/RaOIn88y9fHd8ZA3GPbzf8VVaklHKgGcxYo1yUzgz011uU7BT9vEXZ6Q45
598Z6mxu2Fls7B2t6+XyfjPcV7dUnoIW1RFsW+WuWXPE9bX6gX8aJWNKasR9OmhA0dVs8NsNo7bU
HgRvNE+kY4nMiLT1vJ/01uu797357UN3cuu4pKdmJFOoCq81G+IySwJaloRIFSRgh1TBqxb/4QjT
zJRPRATiKIARQ1Z4xNVysXyIxaw2TDi+rg/IJl4HWkhBkGfmYR90LkUS3DhJ9j4P8HLC91QPz6zv
R8gryXqDpCribb5qXojjAFnFI94+/nG8WT9fj+ssSsEfmBlg3u0hU1ws/WT83IzOUEcEwBgTBTYM
n2ozA3bCTOHQ4AXpjN/PZAGcqOZJZVwRChyXORIoQ5BQZtVAs22NESZAPjMIZcS+smlnZwPUTOoM
gcQvkCio5DZdxX3lNBWJD2W2n5iGRY+AkJ/s+JhrGMYWgkdw8s68RYGzRAKCcIHPrwdR5+e7Mp1q
2B0MqkHV6WB1pfPK0k7veFy11o/j9smcG1QH/UNZIDgjZSCYGiFwiNbjzisA445CYL7ObWeHF2+Z
xb9bTLAWqUlKQwATOxCp6VSQv6OF0hISRT2yuJlOb7T3IAkk6ygdDB/C4PA3SYcmQ/H8x1mr9zK0
ZlLkKzJG4BJJJ0UvvWvRgJ4OiQQKcKfTxcYTYvVVyPUqUUM9RbJ+TTaJ06lvkikyjCU2p1Ro5yWp
4i3C3B7P+g8ylO3JyHM29OGVXGwDStQgtAMU2URh0vIw2Lbe8LM3EBKKY2ZlGsCPs47AIEQfIRAF
cvyRqIBYHupSerBOJxFhoUkcOjDgv5BlW8dLTgfQMBzS63Xq0aAe9dl+7vV7ry5dzBZ3g1Fvt2//
kTgq5FUIrvt0Ph1anSoyC20niEkUogLJCk7IzVwWmDZSWtsztl6hIBghpGIiAvJq2jCDNE6HQij0
LNQRZFO81dtMwvmkIAQE3yxkBIIzBZmluNNFXnEjJzpdfS2jBVYYuQuBp/k7Nmqja1JfpqV69JL6
Qx2rtUlxlmcMf90nry0z/dwnr+5dLJ+7h+ly1ueIHwQqziC9p8f9xhMoUzAdYeYAotaPfvP0VyZB
OkhcIfoGxCylsA778NruX2F4gNe8j27mEVNdAuYsJSqIEovtYE4XJQbDRNpBApA62lwmnv/H2Lk2
t3Eja/gPHVbxfvmqix3Hju3sJjkbf2FlvXsokRQpiSIp8def5+0XaA7plOUy3OrBYDAg+orGZdxw
quQhV5yIG0cFpy9GzVAwn/DLIsJupvPvcCnwaCLxAh4YD2Jajwta4ampCL5SlozkQiMjGJSlYWGU
VbzqGnFcVTfg5kiNyGEw8x4IJRiLNYc58OHu5XogLRaa7fH2crnRWAhedCIS4ENSYEWzqV4ealNI
KExLATj5TYlwKzDwSILNPNB8b0ThUxplIUixsEbkZUgDpdM4x4AC+0lxbhpBIvr/6v+LC7u3HlqQ
ez+6auldDvS65QmJoLamWsFH3VKoaFN0qpWl1o7zBhJPuxFACvKOhBS1Lbc4plA2tSpix6UF0ZA1
41bOs+KMh4gWxzi94hTXH7Hpo9HpEa0W1F5n2O0MhiPUZCjXhmO8ax36w810yqdxCWLAprC6zuiG
rS2UIGZeQxg0Ziq8BMDMT8hi+e6M1S1s5nKgrG64pp4S0bIXfqy7B6TZNzQgjA5euMdLZb1ImJGy
VchWKXRadg/PgetX0HALLE0m+Re4+W4wMGSONsdfpNezVJ5isTZwk7EFRo4TWDB2yDo15pRZ3SDv
t7he3hKmZf6fCeIUvrmrAj9ZPUyupblOsqSQI0CW6ggD87v8c/yLgCQa2FgpSdXkAakzm97E+YXU
qMjk8y93v24HV9ZyWuSIvDIDFmcxuQEIdCJH4Q61QknUiNqr6jZy9JumkNLHFJHNGt4MS1gUgXcj
euou5jn0DHugHRGqk1PuHRQh77BSJEd42OPE3cBsr1uTjUAN5VAFXQOOQKNqUDJGgOBlBzbt4wVW
oGXKwmqpCVFLUmLjd+t3KJVj/JYnea0fPtn2n2+0ZvOrgagTINrFiWIk6yaQ0HJ+wrqLNzWWsKqd
lX3847NraAUsAC8ejSBFJae2cNmZSXMqgB2U8ImbX0oTfbnpPuancXm4v37S99h8dfJzaa2NCj8I
XL1R/SIeKAvCecL3uE1pSpSerkE/7vLzY1qKfuZKdLu5ipgwV+41d5M188mnr1w9j5Ra3SBDnnbi
6Zj9c3VU7pS1U+/+iTC/rAO3wv9qeOAYF1SUTUx4WfHpXJRa0f8RtUKP2+3C8bVORzeBo6u0cjZ9
Za6pzDfqMA8XCStDNkvwuF/UZQz5wuGGITRxR6fKtPP1AX5fGTm7000cuJ3u1UiDH1H6XZHU+tvJ
rah/uunW7V7d6Ysx+vX8wdjZ9yxhS4pGHYU4dS6PJpQNAlTrMq6OS5LqC+IZt9UmEwSIHQW6RxXq
oiNtWhnTgNN/HmHQBes3BPbUaRE9cr8BGx1ogxB9aR+X/uYBZ1OOTOCmGc7hHvIBRM/K/GEIm46o
tXssREPFxvy9n6CsNoB93bYu+/82pRLWaJJbNmm9IxrO2J+67Puir3kcGMaE17PtC7e5+xvvWW8U
RaKomwTixNtBuEVxLC2IFb9UvtbVewiIW/PFPGpXRruCo4VcBlOVkZ6jwI48zLWY23161rPZh7zZ
LQdpf3FdsKYJZYrp/TLfVSDir17p8yncHJO5MrhHoryTGvZP77tPsU4vhILKRegYmNIRIL4EB0FI
yLFzpPzYwlw9BzKcKAXy/VFOp/d3zhNDzu5kNCasOJycjTx3vbvpM2fQDgjScd62I3NazkOSnj0l
l4lGPkg4BiwXeROeRBhwkRJdnStdI+AhQ81o1Gs+UmEj8Ghjq/smROiJasTZ4mHQZZsxhMWL0HIQ
SvAw0KngJUSnba5IsxNSagEO1WARBjqhC5BTIJeWXLvCPGGJhsIUKFEHlxD3iQVqwMsIOZDXmi10
Ghm/bh/e8ge1GdQOjuTScemKmKxmByDS9Qpx4+zRs7ACx8F0Rj2O4ep1B3GUScMznvfmncVhNF3+
LhUhsapHnpWjYRBRBC+TqOqVwva+YjDLM2YEnpe41NU+fkqkrbvKwE1sW3cghrAu9zQdq3toqpnw
Jig5NrGGZDa9HVS+DCFOTdhjcOhk3OSsUzPWyUlE060uDCmcsbzcrHWWtEdlHpI5TAELOJ1sCS7U
1eoDaV9TkczQy1C5/uWeifkjw5zzc2dimEOAaELov8MUAOd7EUNqEHM1fe5OV/tll3hhLDvnXaLH
l7vFzy8/QxzRQbuUQqlbki3EST6rY2cmtNoFUowqUnqTmvjb5Lu8X2NIpkMPWrTnh12LoRpCHYxE
gDqdhiL5Lp71Ddw5FWIwhc+WbmB69Cn9Gc0Un9S1cfZYJfpaRePPQyP03HcWUOabhRL6EzeMAHE8
BOU31BF7uG3DztVQJ93HBX8bzgZXfsTQ7EcmagJoBEP0eNG50VcRyYh1TfzlyoWAxuMO9ZDgSiDM
COSmU/KjnmNjgzbSYFbgOlsrqx5D5+DZwIvkBPxaLaLNkfVSuF1hPskN9VQ+QARuZaTDtozZVn5f
IU1Od9kFC4+H/QExeLbWjLujs9018323f/980958PrJw+ZqW1UrqI3gCFjEjwTd2+oHkOM60bF3C
GxEAPwJ4wyqlidh6wAokL0EwbvXi5Vfg+jKtiQE9TAMjpgQ51gzQg/4Gl2WAInT4C+7Qe5NCqiLm
m0sHV0dEfRqTvlYQQCsL4Pe7mKNhzkLJI46j7nXaHHHJ8VT90UQ7nBpqYvc0696suvfbT8ctZsgu
b6QfUUzI7nFBFlm+YemWRIcJNzQFJKox5qp97/hHjsJnX2Y6zkJyGTCRIrs57HLA+U/Tg1Img4rX
MB8Ii0zjCopw5zhyXbzbb/TJjmayYCW0bEEHEFJYBOgECoyVj+WYCIik9QswvchVl4ZBCuMgkgf2
V3hd3PjlatrWpPH3KXV2HulwcE6os6mo3cOoe7t7eNx8Wrf3v0KANM7go0+TmfxrkogSe7BMDqiQ
yQJhGNtHG4u36X3LwvLNfK5lLkUyMuwfBDAZJh/n06JV3fsixJ4K0JyymWF83fPHbywjEWQB3e+x
OtU97x4H4h4DERfLCdA4HQsuEWkkOphLIMny8f3+7n3jDanD0Ty9SW8wGmmv/6lkzCeD9WAx7m8/
lThhm0+WIA52cHglnR2iwV8EwL0PEnn8LSJUI+hxB5qQTCUZPNPIsEbT0WVQzLAYOrvBUMSGDpEI
x4i/i2dmafHEqTIdr9qAbBev9lvRl1QNTiITPLTj3zJIWSgOt/DeKKYI3mFxOXjQvlKHTNwezyeK
Ycqc0dfkn8JFKdRwUTlvKN3yWLNdw+njyf53ainqlxErX/WJiUhWVME+F4OHW4m1oxppA+2ZsRgt
TvWC/yhSIu6H2EbmLIn+/fRPLsBq+Eo648i0tv0a0Ycp5wZVZTIPcws2JRPEuBFUCYhVCAW4BFcw
3YyMkihKPxan1liwdIoGjlYvVia+LIol1AvMRCY54TzWo1eoj7qtlRJSSIqpLjFJ5Hl/sVxr/a5N
9ZytJ2VzRYzi4JaoG3Ea0em8bTXbXs57O62TPb6eDoI4dLR+anypwn2bPezOoqcoAE5HkMCNJE7T
wcuBH7S3dE21h1jFiCLol8TrjdB6Ej8pQuWafaW5GvRTqNnMxP1b3fwfVBQcrvY3JpTPwnd6aIku
ny09m/k7HNqTfWd1u/vEe1AQtpr0J5dAZM3eivEUPQQQ5xmIqNuLBkHSkUbtfUNySJY0xMkyhmhY
tKABdy0mLNdfMhfXZllXEbcoZV0NtDz5sj6hKwRx/Ndo9W45/KIisdhFoykd9BUBXRTrqC9xM3GT
skZwg6vnA7Vxe5LIRoAmMhBcwS02f3qGvnidMqjchVoJyWkmSB2k/cq+TXZvyikKv4hMuHVPdZX2
jr5U68x9V2N24VLIXHPx4qGow7ih+eRHBmI+Mb45qh4NOSJiPJ6Mu+0J332LkErDw5rftKfdwe3j
06cNLiD0Jignqh8NiK+AicAq4AuWiIA1VTbcw6U56enw5nClrzg5k2lbvtgh7gn3S5BRFH/I2ncG
OraMC+2S5A8XmVJ9s20ORnA+29juP8At5jixjbc5mDXMRlK3McsAQ8glVnwVoG/Coj0Zc/vYFDCS
TwXgRpQxC6mYFxZZswJr8J9bJY3/zdhr132rMVLEfmPMA79x3VQnFOfSLFcWDTLGgQv41A3ffxE7
SPGSzBzmCV8Gc1xNehck55ODeqkxWLFhpOS+5CKts0SXynuGlaxpvu+JdDqnS/nk+nVY5DEYDbqc
EDViIHTqiazWD+Pnx+kdM1Zeh2g9Axc4VYMPH6z/WuujkiJ52HdxUTdm18UPcFicx+cxUagauAat
4+FR8gUICsIQdogFATAC1l7sELoCCO2pCHPKlhcYAs7goePkAzTHLp9SW4xSzUJE2VjCTJ7p1lzb
Xiwn1IGghoqmIECQxwPYVBnkGDctuUwEnN0sf0KsmD+FhtAoJR7kFUr1T0+GMqXGDFzbfAG01yGE
dkqp+cN4uO3eDzleD9sKISzlJhPLF+2AcQmp0Pkl2FHmqyBa9QFBIUsmLZCg808O8oA6Kbj0PmSC
JLiFQSbFQoNSZHMTfBNzJpEn3R9X4dIHKnkWDXF8gCdaH7ltzEhBURPQAlvkLzYaWf6cYykEkukp
FAhKssg6n0vTHUSEfXzbG19bYi2oIa3VV4rYurhBa7GgIySGqo3dDVxBz7AGks1IXFlqa4ZJD4Qu
FEHrH758nwUmpye6BQdwsDaR8fZ4zOmr3zgD7edbDnXDiBZZRdtDb95kbpBAhtxaaGMmw3E2y6wY
4y9QJ7sDRXtLMdejlqEhRFUO6kyHsnmDaCWmpLdGvdDMSCqXgqji3F/TbgS5ULE8G0M0U9DUbEJT
zZQN/cqM6KIeNIhIWugcRyoiSFSJXk4auPfJMQGA3+/7TsQ0z0wtp+j19a/DkcT9syHbYfAw3fPt
6s0n3DCvtirxorLAg951zIju7Y+u1gd9vICEpBm6w8vsA8rSPUx3Gm+oRO6Q3YQStMZAR5ay2Mw6
F6wSTFtqS1XoxRxn0M9QI/IcaLSgANfv2HsBSWISlmKmAt1Nng6/QBqy77lXlJ82AFRK4PWYAj5g
0rKjnJAjCwqXIBYKkB+ZOuIbt2du8mTC9yrbXQJN/TEHZ8VZOg0/aPTY6T3e9qSavAw8xSIi0CKN
JpL4axkBIUEWLg25K/daQ2yARYpfYZ1ghZAMVxw+xWXMdmXgxK/jQZ7SyR/UYgWd4skryAQmwqVz
aMNJe2IZXciqqqmuu0zpcvzz6o30c+yDMwu5nw319tA/J7OivBHeNHv6t1NvPTCMlyteQA63KOkC
vJUcd04iXPJuLoHCtU4vCj6rQeZgz7gYByYXC/ECHBkIX4GQpE6I3JnHj4F0OBi1giPIDRAgyVak
7IbjQVjbWaqkoZlslnAkrKr0SleQcPh0dfs7ikkWi0wK6m0elFAlFTcT4oKEWIvhTCAhZSIfCcHI
eO0oQgKrNO1MOIQpO5AIaTA3QShdxtgyJniP3yvgvWEWeVuIdDi42Zi6uCB1qRVpCDgeLho5nCMg
j5QqwNxXhlxaK7iEf5irARoJZzk20ARGJj97wra8P5rGtRyNzS9sBgv8I1M5cEmq5rNGAvj16ALc
21cUdf9sGpkR0ZgB82TEtFW7O570zyenbl5Y2szCjWolkQc41sIo3a1gBBnIZWZHHoCkPI6AQm/H
gJuc5pNF10d0zYUJiIZnxXMWFstIiIZqOT/Ysi4EslwEm9aAG6xY2VZcylg5bCvZDkGbRe1M+bxJ
+LR8gloUjqWgPOnYiacTmpwMM9Tp5/Ce4SDxR10ECmJmhtY2AiVIDWmbCx9sE5oDnnCkyoqHMrNs
Jg9am9MDpSu5oudftc+9welxaUPIPhmPmVoecjL9cNSfnMWwV7PuYHGzbdFrrFptzC/DZ7wWqBhr
khOEFIzQMA1e/WFSQjxSt3VNClVsnTfbfvVAB3Mu3RGrx07mfaz6Cn2rGVfRsOHUaUfAsxbpB6h2
hSv1dMRYrCExaYUXQpVyl3ySNDZVZXAnWggjhVWD+fwbKA5SDYnKy/8rwHalwNhfTb1W47yVAYDa
Ib9fDbd37+gpx1ds/nQjYcm4D6fyC2E2I9x08/WzfeBI/H79lJooLFxH0ix1GqV/V7xQzzY/20Qt
0cNZhAwKslabFduuUC9y/6pObq6779eXtIZct4mmCg/od1tCJFUxsRBzr8gRqepYXyEYiIRFZb5+
+xFM+r8GIAkXWCWemQJrRNsEuB6zAPQl0mGkqTXLbB1lIu5KYU9auGTuTuCu9evTw0Wn+z6nU0PJ
VlUr0xJnaoE4IRXUqLCm38OMeD0MvQh0bRONU/suV9331MHb+bG2aeA8JNcQv8jNoiTV0j1hJWyT
MBRkxLrT58M1+6onMjfhZbq2crKaKx1xyvzNNR9lV1X+EWUHTLadN+BrcRO1oaicfl31c8B/KLQ2
PguMhD5hhcNgxGGs/B+e+furO/ZudVerh8/la9goEWTJqgSkDMHCvyxWQQqlrmKpooh4kRA6yRn+
G3/KYTM53jJX1+E1rEuSWPAQYnF8AFWBdFZBgOHXw8t3lBBG9EQyApDshFclaDGMS4tJQouqeD9s
jJj5ScNvcoDhTKisv6FE4Zrp+xQnowlNYzKNGA7mP83/oJTT9aanI4q5BVS0LY5L8SP5lBlEdy1T
QPOpITxiU2TugwsSMSfCDolwlxR+R+GtOiwh+zB/24vz+hx2g64wF7BGfeWw8BSZ8B21qhotuSHD
EOT7nkvvfPeAWG7SHo6IxOG/dIa9s/nyUf92sSDw89BckxAsh0cCc2HV7KF7EhYmJBMuAUkYbEOG
bdRxmb2ZDIiylWpvMAqZuJvBR5A8+Ef3PQyg4qzb3HiYXix3Pyuf7YOqJ+IGIK5CL6o+jnkZCJPF
4dL6nIXYSg735k994i29bj5ra30Mc6TvKsZpLbVAyjrX0MsgYAhoD/s4k6LkgANJ+qV1FY8RIJkh
Pvp1KRoek4SJU6sixdcqMALEX2k63lfeAUmhAecWdpzgdtMbwCfgDc1xUOPFoH43T6sd0RThYVvv
LrudN7zSQ5LyV+8MQ1YWe/NSSx8tUQ+N38ZKoeenf6zUVVwD3StG6A8EjN5ypkXOnQf0LaCdPs0q
plxxW7ISpsEI1sNaGikgR3iMZEIrO48pRA7R9U1ynCw3qOrjum/0v9+NSePdhtRvCwdM2+axUp12
pEKkkbXerrO+NCbsZCfCNDRaZdfTCybxPSl/XI/C4bOI1X3v8tCRNHmUDGIR+zv5srSFnEF0rugj
Jp94X3YWuJVQqp3jOIksdWc18baBymlEH3leKT3quFRdgdTfq79h48lGcQEZTwHjIBa6xj/1FR0V
n5RrhMFCR3VYtzDiKwUTtv6fmcXD6Pnw3O8s0FGcqowGilMj6yxB/Uu/yRN9uGxfLqZTBcLck32+
0ljjYmTip8oYgiEVyAsiGvKZmqRI68XsV4lNdfGauCVHjy/CuEISCXr45hkFt+LSq3SMql1u8njK
VQnXJ9XjWT2O+6vjMUOVIZiSzfBiEUPS7K79f9UMZ1NdU8DiOPspC68f3Izm1+vf1/8lj8SL3AhD
fp5eGL9zfzv7Iqy+Vw/UOdT9oaWghZUSEHHHPgNTGyDf4NaM6cZTBdVFPBdU+oQKj3H5EroNw++H
qTGuqIdkpYK4gnAJUqOGoCRUjFVJ8e2Co5GI404LcjD5sSKxWQ0xSddAra7BUKsMs5LGYDOlItg/
PhgDBrtzY7XRdf9nLLXVlBuezXfD+QW8cbBc/jSKDx379UDrP17Pj8HL4O3pGasldTUEL5IghqvK
qzNZG9mRQCwe2m/v9rPy7S1kEQloJssEUoKmASeN/3JVh/buTbojVEpdqChytCBHYb3j2+0U335F
3w7Hl24tGoUC/ArarFRnOaw+3Hb0k7Ktc1yOZ0BogcM2Qna/4CONrt0qGiIlM9j9+iPu9vkKNKsV
TWp0em3OfOmej96fl9P7u9Fo/bmoZjoMXczvps/s9/iEDusR6+DE24c7bbHEVSYhTUBNayFByHrn
4edeONLeiFXNL8Ig8aqGVxIWYgHzg2h7D3xiRwTEydYUPO2oc4pDMnvP/qYmGzMQso07fjIpSdPs
++j10v3G3efAGjYB/b4m73S/GeDw7XE2+w97HT5m2WVfxel84uh2uB89L9bL6m2G8obGdC7JCF3s
S8G6LdM5wbGg/EWP0+vG7XiWE5at2dBB1my4SlbOgqFcQYIQfAoqFJ8uqpovJIkA7kWrr2UAZB1D
v/R0qjxoYik3RJjJAaJdyIFKLmAcqFsBQUiNsSmCs5kzY+jp4BNhakhSmGbrCEsasNh0W+0KRc7q
t1hBWJAeMQXfJyiDhNNJEE3k98lts/cY+9w+n6GabzbL/no5uf083gy1gxgZQnQQV6iYCoicplSZ
wFJDjdFEhMWSAeLK5XJ4ywMkLpVf+QL84fnq5Q+qsjQ6OlXDo5JNoqkZgeIa3pGsHoe6XMlMUwOs
w+NGqNgvJAekjq2Pqw94DOMtjrTYSwfAYsPL/X/NeTaucBeXYiK+HVvtqUxhSL5i/2W/n6eieUg3
t3BqWFc4RtqBAw3FXOvfgHWgrOUqEUQiz9YYhMQjQKmLp5/b+uqdWXH3F+ercwXrAY/HhnpmgVzY
yVAL7jUa1rtZzhL/655+Vw6kKPWWAbVeNnmbNeleKz5s4t1iTXa1MkITFRMQTJsGg8Xj+Pp2ZeOO
eZkcpRLQN3OToZvF9wStaous73P5N7vE4PJhZ8Amoi4j5R5n55yrrcH9fHRoLyd1Ubk5+4yn4RLb
VVgH7cSl1NTqaju8IJUPFMvjPAvHUERUh33iqEkxTCx3aPMZIG6QgnsU1EzGgplChxU20rHXFJo8
vm/pKAk4qKxb8ZNwkN7gYKTny80wm001OccDkMwtpmiTrqaumaSsczRd4/O+dDoETRiUiaUNlUrc
Mrlk0WsgjX4E14Lf8a6lw8xIUDccqTg6zo+cPUumK+Fxumj35jVyn36mhrB+b8iuMbYPdHpjqbfz
2ZzBYfs4fej2P5VVLyY3eiHMFeRtJogMqa0uQkugMCAxedYQQE3IiIzaEeYhB1aJjDJw8DpoaB7e
uO2UqescPSr9IXtlJHMSMXG5hLCUkV6R+IbYpnLQWSGxz8bCO+5dth+LIJNTnWuT2ENmpi8ga8qv
PO7ncjKiTI/3ekT0+KfH+VscP0jFDaUgsy4rYv6AvEnORCJeVkfzSd7XyHq2mAmyElnt9YdauziY
dOIzeI0J+8fV+tA6sDOnkhUmgmxB08YgEjKTC5Q8h1sCQpKmj62dEBQcWMfjXImSZNgScAGlPOQD
qeGfFF4QCCUKh3RzmVQVPesCclM9/EXuk0xjI4i4IjO6UefsdCMCqyAnS57MBZvyQRIbBCQ7Rdyh
moRl85+jI6IyLrrC74Fp5wgZojzrc0XM8DSAs6spn3urwUpEBqejrIygo9GVRZZdXmrbGakP4Ibv
U5zVyt94J1CcpUt8upg1NOx9OHU3D4v2qvNyOLyE3hZh+UqFTnmldby8rBfngtbZr0hnI2ZbIakJ
D0KCzkivqsFdgFLNQb2VOKTkQI67X7nJz+IVx0/BVU4z09l0mMOA3KRyv0tvqUk85WUSfkzvrt4x
iJ/3w9wi0Yx68LwMittMzFS8V791TeN4hBacvX6/fr/XOchUE+6TQWV5MTUbHX3fDeQNIIbuIfDF
QHFJLtVJYu2YrDTkkhK8v37k2HbO/O/JN9837L1/fmAalKcsK0JCYoroXM9mMpCwu6DiCr4KVNIQ
Bg++r3FikFNhVPsgUkMeXQkv0POSpghLc3mUSoo7myIx/UG1xR6HVKuKOqRwdTShirEltDe/vK+z
iHpR2GdC0dwVDK/O40BgWY8Rbp9uxSKLOltoTwyZBjHehFWro4MZL9YRByVa93z/tSr28L7KEmP9
QRA9BnEJqwpDZiqqA6ql0dSUr27ixb7EOAecW05UUiYzaRFZ3HPiUraFeKnfaWWTbmFZLfnP9mNs
K68BhaJ7FFkg/vtwsYogiVRLPMmPoDbrMX5TKjRwWk3i3dGPtWvzF9FO8OO8K9fZ1OhFrqhOkP5y
k/0G8Hj3EZBPkhWMbV/xG8D2PxGuDvXpX4GysD40It2hX81fKyvg2Y/hrt4WiTpASn0OFFV/S9XX
/QGoZA8I/6e33S6eBg/PL5/Ef+w/FleHbBoBOkmF0wg29P/KC6HZ/cVq+MbegU6zczcctq2L7yvv
bxY/ylwPGVD2mZ7CbI/7Wn/XMNeth9XtdLZdvHxyMIoOsNpKTb1f3mjHmceCaK278dXdP/jb1FHW
icqJleKOBqRp5icivMffWuWXnBBLCb/lE4hkAh39NIRH1reDD2wQsIkFmoUS4XL8dfEb/eQbIGb7
hDAGmSRPvNOdENLiB+zeX7VbpzJhMtch0ur31X+TgcwvUKuM939s5WNnoHj7STyeDzj222xiHg7Z
h987XxM8GiwHT7v91o4UhsTJthM8FvmlcRndXBPu+YYqaTk0X4jPi4Wgs2FB+j6UdNXU5sq4ovuT
YuDSu6FX9aB1ffhJEEd0Yx7ZJXRRbYNxB6GZCozYOjf9uJUzl3KfpGpjmQaUSwSycUmyhgCSk9CE
NJQ6C9JKQ9gfTmktMluHTJBNkht6wiIMCU1USSvDPrlKR7CY9t+naoQd2BEg4W/UQnFy7FlJGZol
gNYlr0jq37lZfM2z1x52+4MJ8zSK+jUkddS7H3aXTzv4gVgLOpw/4VBbZAO1/6L78WkkECcYA8Ts
EUEf+MYxmKYU405QBIhrcfv05u4Q8yZk1i82wUCVdaBwMkldnWDyO7uwgrwCo4lwSRKtHZ4JRJuA
yfWwChWg6jllhSxXx7UrqA4IV1QBNBseN5DANWFo4BgSZcw6ZCcPgcA9TchlNdugLMgxX8FQJRJY
ZwjEAWFO7meX98/16J1YvgLdSeYPh1dUMrjvuX81+GxWowK4zXeq6Sm846ehXOUkUNuRjTY6vBYm
7sWpO6cKZtxut/Hb2/3emOHaebzlaTeb3mwfn8Nvhz9QKmag4KUOM6ej4sByE44h4ZxGoA62AQlH
FX6BKcQ1y5YcRXOIIcRzMiFFyxqcB9+EwxYsIsAtkxScWwK8QN7fGRO7KTQBhPeCGEZztHaBukOT
0QiqqVcsPGlsReIMAEZOsYCBd5CsloBwlHKGv9HlJoGGMHVLAN5/WWlqiaIEzRAesz0IkMXMkLa5
ee4i7cVx5EHjhIhZuk2P3evJ7Qm70wR1QUCfKGF5QUT4nbGumfjT7jeNT1Gi2jUXfA+jm+mT41Gc
TlKZN9f7D3A+SpMDSzm2tHJ+8bDszGmS//Dl6T1n17kzHNtALqk0FjDHKlPq8Uuar4qQJ+/Ty0LI
eBUFqz/HC7iqka081ztCHBGQiqFueFKoZNg/FDJ/5SGFOqY+hKi4rjGvxSUhEcbG80/Tj0icW0sv
2ImndU68mC7NXhWRK+VBTHlDFwOaY00FwTpiyQelpaidl+Vr/FZ+vHPcC+t3nIBIA9wthrZcBaLQ
036V4b+VB/dnt2+m11I9oU2KlgnP0zjQqVgvF3VpoFK1fNI11kTlRlQTz5EBM1NRXIGS4RlB8T8X
sSIOa2NHBMQ+IryPJouAQ2g0V+yqsk4j44+3U9XJFSSlBkEsNy/9vrWMT6mf6zbFk0ccA8PWkfMT
x3qHpx2rhnv7qttoDu0Eaj/dF4TT0luNoVUKEK3WvbwbvkGjWKlYcHN+q3/YX+lTjXEgKOwQnKIo
sTkiIQwBblgW93j8U0P8MAfsYCjGjLEQiGcczzgFfrHj6rWidl/FLl4x6gChRyB1NSU9S+IHA7/f
t0winnum/T6OCB5rdzzQxqmz/Yq7aX++WfcfF5/KAkr3LLC/ji9e0L25iNL3yCHRmux559DjzrEO
tU4nh0t3PzlQAIjCBKKVx6s42150qRtTrFINVzcXN4cP1qqiTz31IgRfRiekGLIpulDVP1KvFK5I
c419yrQRE8nKDQiRHM4z/chBVpH+8af14SN5SVyrAHJIMba3/M8+z8Ya3eaqN2rzQM9ktjJOYiNi
EuzWT63PIeCa20FwLG6PbBqzDjCkq0EMY9nQKzzQ+xseYHgynmiAwnrZ0dnu4t6mc3M3hhHq/nRe
xSeqEWnTs4Z661+T20IHHX3polySL+JWRLP+XOgPRcDMAggh+P7uK1xwf/NhtF1okWw17/x1grZl
jY+Eky+Jkm0BFcSx0Jw1bADsoHr+LY4ISwtCsszKoVzPV1onUMxJ7L2BpJBZ1m86jcWLHPKd1DVV
oTEInNB+2LGaOlxNPt6jPC9UI6+HFjmna40tPPLVYSgbJD7O9ojQ4XgKqavCmqS2vFulmuyvUfyb
+RrO1GIZB0GCDifbeI1rY/xx6B8Wg9F0N/l43IAG3ZxMySZVEzcFgeGe8ReaJYSSIvT5hgvRW9/j
NXkNYx1Xg8YmqUlpyiVM5YtQl4PZXJobJrURGW/IBY25hrSe+SUHPLQ1RANVxmRxMf6akm9KW/iB
WtFk4x1QgnlGvlg2GTbY9DPlICQI1IJ4iWxw9iUnWMmwqS6a0EW5fIW87W+i+AOOShuwxarf7g7b
nfN1OofB4/h+OR2MPnrvMa2iFZLqh8vRp+W7M1JDNXISgpBMVuOymIwJ6gxNoaEn4QJCESfIJkFN
z2z/y+6n5841tPOkC/IHPuuGMIocPiACIYQemVCiSQ9Eq1BFlNDijjqQR/aKGrVbFJDOLEq0gTSc
IISqFLm/GK302UkuCZdBileI0PlGqwYR+kOWi0+YPmufWdbVcj9Z9sfzx4+yrB5o0M1GsIkg+Fx0
M4l8I0D3vUcg7n7g/fyv1lp6lGTrWU5n4gK6QBH6HLj+Zf0gHVlDQYUYJg9UsW8TiyqsHtNUekBg
/Qhk4rNISw3eIDkQSEt1Yi2g7yI8ZBbNWPcm+zLW5mw/fIR60BBhUgbk4wIKiXjhAVdq+sq0k3Z0
MLZ4otCouMNgr9Cpp6HxiXs5IDjHmRqTfq/fh0xnU167/tPz7OX2ufsR3hAhYiUOCAn2MHXA7d7E
LFdFT8N2kIYbplHoR/zP5WeCecdTWMoxGxDNDg6UIpl00EZ4Ln6pbqjuhktTaBkDGatHcoqejKX6
qB9vww0FaN8HMo34UNtYJ1yBp6BBRC5NPihoJQi03JmCx8WdUIMs60EjQEh692nWqnfC5qlIEK+S
1c8YirhJ2Tlfq7giktKwf+HbIIuv0zhk7ZzGk+6wx/5zKM1I4izedmjtB+1et1ftHYRF/oCms8kL
hHqGSUnTExh7qBEx0OOhbPouvSloUhpf49WuFT+RUkwa1SFqDPhzLG4xFBmJvkISW686/CfDJiwh
NCJzsLzoPVySacLVEbnpdmANgk0Y/a5UlsSRJ0KETCVCZ/N5I6BTVZWv68P2NysZB/I2kLVxe8Kg
Y3AW81zdLJatzd1996NnJ9z5SYJwLk0N+r5JijgV1vTACiGPVoAaU4THYXMETudH+DK1YRGpcBJN
B9EkCCKLxNSEPtoW8Zcy8Ul2CcKIFPdyMWMwZ7mJMyXt4VvrJQEsNrZVjO7oaXD6GII8/d7ZVl1X
h/3ufcnDnF0cxxm6JEMi0OFHJGIy/kbp4RqMe30mjHr4COcLdnqHxXy5ZDrrYzk7MLUe/ZuU8YYm
ckyR2QPL8sNecQ2yeQnXHjUHLZ7etbY/M5UNaiE52VPdlA7LCBACGKaMFNrUmQlNKuDHyacL7TX/
g71qm0VEaYpAVFuEHCyWLIqq06NCZvX7dVwcZx3V91WdJR1A6HJDEAokBUDoHOArdqfzzeKaQZ9F
oJ0RRzR3OgRuz0K281F3cDebjTofdRAF2kgOgc6/oGctB0bc48alhobv29qqIfYPdwB49AgwK8Wy
hF/gbocet9cv928QB/yCWEFgObB6cqcnDWD5uiYKaShT6fYLYupXLtw9+4Pkdmeg4/ghdfKcbcQE
sXjkejgutWRmfXMx5UPpISimCjATPR6Lo9Jk+Mr24swvgGMpjv2GcD9ErFjpdGpA+m3Ou293R4PB
8NvvrT3Otg+70e1T+yOvSssBPtj8PC/+dJNuRUCqNSmSkgSDIikn4z7Bt+rCjR80TNYkKkXIBdHK
j6LIqocga1EDmCBQJGE5gdVEsuBACKuvskkPyalnr6b+gkztzW8mlswHVLCdT3KAQAmIFd+ptfn3
TbJ1M4y7iBaiBEK+6TK5elq/sSJ71ax8c8o5y0wJWo17g+FkMOy2CRGemvbdQ/um9TJ7OYgyIsFx
q1NDmkwbIC7QULsQSFDD0GSBIPbaWJKmnLAn9tQ8aea4oShUaMP6G+jDTcMUNi79XH9xzTbHjGzV
Bfa6L9JyJAVoSeEphEDGOlX76ntNy9hvKIt1kDoyEMyT9Wo+Wg+TRYKmUDyhaUrFpZ4IivC8Kyqf
YoRdeMCuh2tJ2KwL3NUZ2tswLL6ihTn1K0hhjYqIL2KgBgQ/S+YXHQHBjj8u0INAKcZYw57jJRPQ
1Au1QJDNa2HD1zFfxg23jmalSaao7xuxtSbH3pFvlSYGY2uvIl4rGifmMODgH7TJndD4DSWDd8RB
KD0mhLsTQrLd85O4563efn3TXiw/lIgrqgwTbL5eLznAMXrhsH25fNo/xFdSltNfZJXhV3g7+dgI
jGklA7MVbg41I94LTWJE/BfcccYj5hdGERQwZ+CzwhbgzcHheDuXjfYNmAhkP40P2YYPS44WSsMw
3EiYXLScXB760juYhGIVklAmSNEuQQGIk/xjxLCwjSbtQSHeK6b6XPtDGGKjQ/Z7M7PKEufzLd+P
nf5s/NS6XXwoCyDhS5gSKEbsTzRmSJY0V0KCtNBSBl7dhy4gEjZo/Xs3m8VHDyGB9YMQNjMuNrEE
kCvrGJNIMBRFPYfR2RDMybGVo4B7Mp5l6zIAjakz6HbXvXjZdv7XUm2SGE+SgDQFuyzGsATNWrMP
D9vWLM/SpK8hisUFZLcevBnN32fWGZEoR45DMN8n0eTMmQoKjQedgYxBT5HsUytw2E9H85vWcP4B
/e9xvGHYANMKIpGQIVPIBGvKjKUFqGNNkixQj+5OQmTX091HifE2lYhI0uHcknpOlVpHc0U8Yu5A
clLXLiRC3+uhSewE8QK/gFarpgHEoX8RjhPJiD0g7m73sqHFoSEf3+/2zrkTG/0+6fXbLP5nhfjo
fDfTga97D57328WHxgca6gjC6sqyASSkFSOIx686pjbFxBQAwvHAcRsJ8Nrw2K8/vH+zfRY16Hig
d8qKCDUOIhGIIZ1FhL7n7glxwl7KI0IuPMi2ewQJSFZmFoUkSiJQRG7rjNCVFnIiK6gpF77cdWPB
IxlNgfEqE0MIdfhyc7F8+CDslGoiVrixhhiVlA3o5TG5kNcCk+w0Ox37iWbDLl5sHws0If5/FgxZ
TYf9+fNsd/shxn7zwXuLitzaB23CIZlophHju5QSbMpo98/nYYmM0T7sjqFk6zgZmw4XiIpAcYpZ
EFN1gvh11E+hbyEsoed7vwC1OnrRncifSmsGpcUKfLn9blKMmtnhKJlBfNihyCTSXfy49voz3zlY
6pg+OOeobhdXN8S0PpnFzE3mL/EUBbVxKHelIesHPiBVxkmd7a9o3GQuvG4uYZlMzdlBOEsWj23D
cVAdl3BR53A5+j8tDdW5dWY2cimH7ANhIZDHp9ZF0QKhC8xbhtrDOh993HHecVn/YXVRw60+Chnl
QHH4DWhFAQKnlTYxNuPaSgd9pPZQivqAfrERoCvQVu46BCDTegjYRH5oXNb7Ru+PRwO2HrHmadBm
e3IEdxsTWb2Xw3L5MBz3P5SPoMLK4mP6bBTfPOJCHMRKldRKGmN7aBAfN6EsGYYgJM189zd8YCju
RFEEQyzIg3uOU6nxKRD4KYXDG2zJiSOEwu2HWWFFay9xZk392218wTgnrb1yzgtQUC/wDVBIWBNY
qj1cfYYDuSY3PTGV2Pav4bQsDsG4LTPiomUG7Oav1bgEDCkKa0HrzTO+W0RMmjxIjrnNOgw3GZKa
mUzkZIEke9K51xtcPM7L+rimSnvF7pyfuD/GE+t2iZDw3RpOfQI7tfe7/fNq/9juDD6YSPvH7WWa
fasViAV9RP84Yhfcigz6gNjEmIC6pXVp/IWWIEDjJi1l+Zrt/D9clXXfaCT0A2Q9qo06NidfiuLU
o4YUMj51qK6gyng6iY2Hg5tPMlyn5UXoRvmTE3ubZDXRJbX42KZpQjiAG0AKGUkIAY0bkXw/9vbX
PTaxxrgf58I09nY1Ub3pf4fVsnRD4hqWEQ9EdH++i0VAWaAVM21FLdRn6yojSplNQHDdwL/PKb3J
2VQ3X2MgKkDEpsPB+xPOUD8LO88f5732dnJzHx4K7JDGzu6J/UExwvJ/Z8+saAo7xDUI1DUHGIHq
YoEIzIDPOvur8XP7L7OSZJxlLaxCcAEgdN2/xJ55mAIVBGelstm8ENVpLJjhbbfrtw/FLWoPNjsF
+UiwK1UBZf/oJGrAN4gw/dHlyppn2+2lFRVZIKRx6zMhD2VOb+/5VIzcX8vAba910Y2X8AYKtG9W
T5rNyB8ArtQd/IOfApbQHAvUJyRiSoxupLFUrVCXXny4HsfxU9WyUykFjgeY01+Lzcvv5LU3UzVI
vffMwvb7+9Xl7ND6ww2ZHdbzi8Pt4qfObvqHpO8Yf3EzS5vCCXw5cJjNdokD3xAn4yzY210jVuMl
4Zvbr2UZl2XJypbPRS30hRkkBhnqP841LOUiU16On8fSr1zHvMu+178OBB3ZH/AtgHooyeqBz+WE
QAED4Tjs7W/D6VzBNR6Xml3tr9CwkjhtE8UqbDlXJCw99bTaHK/SX39uvex/pQJbZJ59nOzejFg7
5eamgNNut8vQLwGnYbxNroFvcOF7wOXszeogX+FmcNHt/mO6HV7mD0BmKdFaD+M7EBEGUN/FmloF
GqnNligGOHQmGdmkxEE2vd57/vBeIK3MlpGzHkV4wG3k1fJuuFCXfTkML3f/VRPC0SCXnnElrsHw
5KBCnpO50ue61rE3iqfImPPVCzUZbuAn0FSpWNtWH9LKBXzQDKS5N4G8MXsWnJe6GdQ8W3+ZPX5y
JIlLbdJHmSap9CM4C+9+8h+9v8TIDl/Ycls+/+Yf9jC+WAyXWjOKBtUPkJZkmaaV5d7qtO5IkgJ4
TUtiMM/GBNKSvd643Rt0JgOGz2f29PC4ZBb8vn9btSRv2e/5Ym/7t9E/b0aohHK0XSpNrCplMjwl
pRIH8lIA8UesbUdBQuyPutQrv6RNvH8RubcMe8PK0/qzdE517Fejwdfl03sdVqdZTBTgav/bCB8c
jM6zNgRaM46Q7g3LDJpqnnbQOMPRxaSluJlaG45bugQ0kpyyptuaJb02NYaTBWIe0r8HKHXFb2OF
ujW/S3t2Zb2M3WGw2MPzxUNzy2UMIfaT1VsdDE8/0XLaSp8BNThW2xzPo3L3o99Ik6RVGxaIfqRh
qQQTIVPquSpsGuFLIx66kCN+v/2KY0l+GRWHFAPCs0FQ+EnpTouaNlkxyLNTXFdH0DLuA93Rbrpb
DyTKnT/J/U3fFYXPeH+AYNbfwY9ww/0jDNfPsWvbN/wraDmX4CnIXGpVEdrHqeh0VA8/T2cYxq6S
yliqOBw2VRemQw452GJF8P+0x3gFa2rWCqTxEsN1d6BDMqvas9YAWjepBQ0iqJnj6w1L/f0T1NQM
WLCk0SRZ79/xDpw+b5SIV+lHklwZ1YC4cWpmlDj2QYnk87vrrIJ/5PHXxKCV32jPEsiSH0ManCMK
BW/5GcpqTCT4hxla6XIXhQcsx0/XwDt3kUv2Z4xOzvSxGnWVVENyNYkcD19K79PK0ToU+ZZibN2s
6kadP1sxvsQZsp6EVSnU/lL324fqdRUUsO54uEOZo0nyMBXVGU4rcMRpnxcHBJ02HbW4LbPKMbWo
b2RALjHKy/ZfUIDeXc8Gciw2mjb1PffxejYRtWJ5gcWsbGyCheiHJnRnk5kITeDSybhNDriR464L
mkaimeW3cOIiTc10M5++ub8d/r7bty+YwaCL5G/vf1utFr/hTxx/K/RQPTWicNZzzA5yiwbxgCln
WDrKjwH9WHz7nNof+JBkR1+/o3vLVuXgk92dxpRueXlRRiQ44q9UGkWps/y2+sBqGW4VT5sp5ggD
leQqFhkA7qBal+8ORGHrKB/7hJbiDoVtN2Qu6A1dBEQJe/qQHDcOmMwDEg9/veWksn+AqiMD/s+u
N12z1G9/+wEmgPyiO1Jvr/p0KyJV81Bojv/n7EyX2zi2Lf1CzQjMw19SgyVZto8t9bX0B2H5HIMj
QAEkQeLp77fWykwUodNSREcUNnbOwx5y51BZ9CZisf30/RlP//hIPzMeTvb2dOyQDYvJ/Pj058l2
N11t1ncznf6kSZl5ZIwBoqOjr0HQ1IEZZFDKKA97Z3iUB9vTDAQaXvKRdQ2GH/T2vhVTNPGRPo6F
GFWpDulosdIneb1Mk6jkUvV+nGiuKC8pPN/hgz8degQpoApYvf6pLZvwFpVPuKWPAyNIwO6DxYkz
Jq8MSRzl7o4m+ZkFQ36e8PLVHxcPv+zhVEgZFgERH8IS+hxY2KmqxLASXEd6cKJmTzHiCCQ62gv4
A07ofzP3lSXHbcXzaY/746a+yrizOjbdbEZ3y5v7xTs4AaLDCUA4MKM1SDihQRDIr+EayosReuxg
24Lz1jjEw6WDPbF5II8QXyQMvN/NTm/Gv4hodazaYrz2zv0WX/ODio1f8AwVAzWIQSv4B4iXIN/v
RC0iKECe9Xb2U44zsJiKL+qQ5/HibLp6GZxhCSKqo3PgNN3fhYVqdaFSlNFLTLsXm/X6NwJDKpAV
OhxHvCK5nnnTnfj9gFr+nGx3+5cTqCOuUuIl8fEQGT4+EDTcjB8vBvv5/N3hDhR0FhIczUXXQ7eI
J4icgxMZkWChDEgsxN3VQlu+kVuRKISy6GJ84ZQ820ZpiLYfI34QJcgzecOMfRkqmYARPdkPuYSx
2kKQDCpxUujFcnHaplMiap3/HeGila5FwDtDSsyKUBEf/GViQIYML4HDFZOTyeszyEpIiDvlaIZl
TvSr0RPKSiUES+RQs0HISpwOcX9A1m/V8RzLYTCfTriXoT/h9sznS5WcwNvvJsP1xc/lDausPVsO
m+BFIHFiIDdc5Ky7IiEwziA6/Q1dj0jLyEOMozTkkrnKYb6VZPh6AyQMUU+MN66AyuQn6MdMYavb
ho5ZBHYILwCfzSRwQDbzAQA0sgwS7yAhOniQxgPxiXFyqTf3bZaEoqK0XwIw3UPckJKQJGxKgQzJ
BKUgewLFjSM6velxKeRHqV8QYFPF5Ph9Lhj+F1UMF/BVuCGbEfqe9NEp883F/mS5GNxe/nwQ7ibZ
EevINPINASPlGYQhIAh0B2qCer14vfr3jGlTGKDwQA4XlTvdM2HiuF/fm1OhKdQkrkxUTToyycFU
Yb4RiyUws4P96qfb/2nK2TasItbRPsIP1beFGfz/37QDeTRrAFbw19pVhNKpwPoqgvlI6zJGlH+5
MyD2M2s0xPYnSVOHJO+OI622yaQ5w5iK35lJlXJ3H3x5fFaDup/F0+H5K46P+i1pIJxlBZd6M4DZ
YEmmQAoDpn86C0yt6HQB+SgFi//qCWdKDHSks8aPUoDeaAblgZWBR+LR5AREnE2M5+e/s6RXb9Hw
xAC+l+T4VniQWB4wPaNZ51RTVCHMX1fnY5ggZfVYuMMe2GwlkyZ8yrDu9fWnT/8ZnyxnZw8nNrUX
D/+KbF1+Hb0jOx6pQdLiTdnbxbv7ww3xZIMBngQKt3XdVdAZeLdZ4iGAkRGI5ORBbECiA4GUQmjq
lulhubf4aTt9s97PdW9TIvQ+T68ht6eQ35d8vmZ1vLTGR66GY16uZaNyOhp5g6JrhJ33HyeLqysO
D/loIoVQR4rVegqVTIUj9uBIe4S/q/3jQ2Q8c0ixXMaq9NwG0wZ0a/GI+7eQSbmX2aUx8gZKPdoS
HaIUCNnyj+WV1knF1IZRCThhY2LiWWLC6ruz3slPUjNwduQ/vO5XvK5m5fKfyuDEgFvhcbJEdkds
fj0TeRZo9bkUsiBCMSxwNNEgMjh8H8MCBCcKPp4RlRgRBMV2KIuuOCQAh9EjDAyTiRXNjUCb8H4b
gtkk5Ao/AsOM4ccEXT6hWr0qamEhcaKBQFvilHkAvrgljIS0WgQHRnZKZZi6RzIDkRVSY7QTj0f5
G1oYWejQdy/OX130dLKCuN/n29nxKREsloFupuE81WQ+GfsDbh22HfavHq9ud+trrwjrstFIh4Yv
Bi4cukWD+SQ8C3tqYtmmDbBZHrEZU0jGqs0f52NPFmyJFi7yUfSmiiH57vz+DL64n168vr/jm7K5
SzrreuGdcACUjjOcEZ6C5OjLZd7ihSlw84Dopmh6/uQ13zkqc4IQopFD/e+5WcgRnP7mmcLb+62X
4L/fwcP+0TsYvHHGHYv6KvhswkXQTNqfG4YPN3f3g9Hokdeu0YjN0p/dIs+DD+uxv04Z7RBdEPkH
8jAAxRkEs98Hp5Yn2v6LX4OkDh71kgySukEiVN0C0VqUpEvx3fzQM59F7yOFRcT2ED3qBp8w6GG/
MmqbUkjPs9yPX4qBTthQrfuTSttuTyRmKnhAOivhNB6FRARgQ6KlcKK3gNFkGae1emoFVM0MuIiB
mKVT+CcLx1fzhQZp3OGqcBhOTT3hsBzkmd/+cvl7eExWpr6NGVOJU2brp0fxL5nAqagrECCRk210
VZywIU6eIHhiqeLk+hUbSdSVnE/Gb+daaMSFdbI7l7FEZRtUSW4Bhtp0oTfZ9VcqS82pcoQCqLum
v3lVsEmUtXVqRKZBdsM7nR7BTcYgyp6jcX+O/qTSVxc3Ls8Vx/sgZLK3m+Y9/+lwX7EFTlq13nFx
UJdFGuAZWAOCwyxldMxHStiAqDZROiww08bjl0wR6M6UsOhZq92uUhXukaDp2KZv0eTUBP//s9r2
1gvOBSGvdUpF7ZIN31Wjg76vIFhefm456EWT3mja5z5Wzuzx0tzRV1wu94t1/+puv/mIto3OpUdi
P0hqfLpFUkg1cPAgNBxCEly9uL15NXylHXOULc70JZDKJzIQnCCSgwARJOHZ07KdUTbEblfvdeNc
1LbnCxIpmf/E8g/5ktt28FbGPdwUmYNfES4bJpSlkCz21W0/ckpmgURgcVEZeaciMPmWMtqUI8IQ
WO/u6SwAwvMS2Juz7fnL4OH/cA9MA6dmktn2b8UtWQOvd6qLYxgZtEBBHpZyzkqRGLSswZMHTJCk
HIbxOMLe/GrtxYksGmd66QEl3BSowZTqpEbPV0FYkcQbpiZvIILkjY3O5UpNdEAY/nlgjR/aAVwa
cLQ3bDacc0MML6mNBtwueTROnSwfhlvuBV5/5MzorzAIdQ/URyHFWHBSIN4NgaV8H25YC6J3Tocm
kvR7ywsvuWVXuASaTVikEjyC2RAF2TPIti35kzhrnQSQZR5wagGe+gUv9drqHpI8GkRPXuqSsuZl
NAOirBj8y2uNsmyueYEHpi38jGFzxlu/9pJMwK1dji7M22zquveqRkcSPeKlhsAg6VmNtvpRfBAn
oT1KqM83JUJSKUYwoidnELbr7V1CWwIyqdFJVAuy18FhylWnMquLTGRfvfFzNP87V3qdGbFeanS9
a4RDrBqViKCBlUnIgQdvwY0Xr62lHJ6ohHRidzKj9l7odoRDLnV7mpjdNrgvoSF+8rYKDHR6GsB/
y6VeYEdU/JJPUtIXUHD/Yvz0DrTUXF0KGjKk4KTpFkiyctOdpKTaMIzCRs1JaN6y6+I1E5gJtRfN
2+rQ2kUu4C6YQDg1UOGsCZ/yzfv44SJEy4IESdNTJLYfR2dQwqIrGakPBh/cauUCb5ms8i7vqpoG
nI3w7lr6yVHKO0zgeObJSTGnq18joeR0TvckRqqnsethdTqfv8p57zSLWtBfbl8SpnFAnnIpRroR
2L6Y6G9IRK4Z3TIIRXQlo5bUhmiwyWgmKb560Z+/2vOWuPq8vI+Hp+085VP2oECz2oNdhRkWcxJr
qdpSoDxo9HpPjY03omFQPr7d7N9oqPItKNm30tdEWppc0+fPhxFHXxDp2Gr+fCfuWljQUlg9DqGC
bc5m0yTmKzCGZmzeRMhICWTEowocQ+8aWRmVcmBNaestEuSvam31urwT8r/99DDh/i66jlCWu64n
r7VKwNO6Ov0sWAf72M9c0E//MIFgvfI1hyeSJhtNogO87114C4HAwe4QWhcoEhIf2yDk2vxilwj2
x77NL/sYxKMj3PmQcjzmLBoHBtV77ak05VyJqIG/mw/giSuGeUsRxH1ClHptGL70VeeDxrHfiZEC
KZ8oWi/ENPBKJE7iEIFWHFYTRT5WTlJI6k9ROImFU3Gzr5bmZ1aifujcfMCMpdU5TcqVwC6HuKlL
SaomO9I3HdPySDUI1w0/6hYqqMDb9y/5iMZROjVInBMBANEUhaVPf1WHsuilPJhe1CXNCMwSQWC1
AesiEyl5VLiqSw5BgTxxAsW3/BVOB9MUonZBlbRUmGQNIc8aKG/PvEDwXmp+qOK2ahNChp+8adDs
S6U9UdulnREwEhShTzYNggQnBkjgszTxpQCKcTagxdalC7X2JF9szRi3h0kZ1uRnXEgyS8Mgsna9
1hSzdzU6XelyirhKYFbMtFTldeLLF1wDOdNVnWh6rE98y8IZWr+8i20jgACnMKDGvly0q1uCY+tS
dWoUSKFoG5m+qV41sPP9O8xDsqNsL4mlDiknq2ZHPda6DiTTRXUKjmLJUxiVKK3NpSl6r0VF1Nlh
cq+Fpr3YrFSuxErEzqWnxEnPpErJnchwgu7v9MxTuSZJPVVCnniW100zhpaNI7Kpoyn/dRQG9SBu
e8nmGU5GxHgCVdjzXvJ1O73PMMfGO85QiafcjRsTpoztHv5lEKi2daqcLkm2oUqZ+/jKYzWzNi1d
qDZ2JkCE4gSWDq7OuvWQwHXvdDA9nGfCs2Xm86BUQs06ZPOcTnQcQY6pvQ8KK1FTefLiSWI1JJhY
y1VPGM40vGbN4bESEZ/6QOXSv9QxbOFUqcH3FwZG/dHRXTqaknGXETe3cM0b35Hzcd7O4ux++DC4
md/M1x/FCpYyCoLKgWGGBmMnxRmWaKaUjUQb6BjZCQM2RCbU88MF2F45eIqJfDCgGNK9lSAzFXsq
B3tJjEOvLYgJfdQHQ04WAOH8JRyYVEqoj8CU6w9saMb4DqT+NIQnSL4XNp2/fpUKw6OchlA1PmPg
rnkrIaxfWBgjFndSPwtKbtULV7FxiV09SxaEVc/iY2exiO2V7u+G/j+iELEz9yUSHjSTpaps0UmU
8kQvwHDwFY9FGOWAB9BLW1GMU64JIQU8G8EggZfWlEz34YulnQnM6UwIoFAgCgW/cnUvA8HreDsS
KGFSQ7SeAoE86/7rooPSoZ5C7a5Pd3yptZ6shirgcTZPyKPJDlygiSPNTqywGZNFJuOj8Tv1WSJi
q1MckYH48oB4xqs43QkIcUS4xDMBHCOz0/gKx5OYyYcKVJ6X8KdTaXC6Fhic7m3EYHSgw+hj9WoZ
eAiki5arN5Nf+C89SYmkBvqeZf6NCrCyX2dEqYalj5BaKepHr2Q6BKL+Oqyk1E7DK2FqlMK9bE7S
RMcn64By0omK7u8wySFj2tJK2sNNgdCAgPRIWSRQKj/kVbmViqb+gXQa9W44nUbnhCHDjOm69FWn
0xpK0vTaMY9RUOuUkCxcyxTMq1waDckF5vV4kwzN5iImeV6f9fuv7JGBV7eKtNpXspiHUlRKoygQ
mk2zeFIyMD4JBQYhAn3oI5VhPb9pWEiSWKQDAYYw4fQYGXVdOv8ayNR9lv/V/YvV5Ex9l2Gxmjn0
Fg3FU6vlcdAb6QaqzcoXSoSHOuFMzVK8WT+NAPIUbSkHPAEjhCekjn2UBKTDHas/znu0tc2sYBUM
cWCbjcku9z6FJsDeopAxmk8z1fu7sO/x3F++uf6qtxV5ugba/O1+pddRsQ3pIBAeKqX1iOHtiz7f
afQXpbQ00epBFb0Kkim7J5GlXq4geHeS46lDqs6MwWdRiJEpUjmWkRkOVj61yBzGuzB4eC1AmXfX
BrZajJ5Mfvv6Wh2RVT9XKGhWx9VNqrXD6yEUOXd97nRBBFlZhD00Uqpykw/09eoPkcSbpS4YtF12
nPwU1bURNE63+0K75zMkvdzhwuoIzLSVklTu8PY3WJgC4QJ6Glj1Cwm02gMTECHQQSzQDj8MX7G3
IC5XYkuKmEVqiP+aSVlCo6Tm37n9siydulXiM/ej6arurU8WWaAq829bB+rk2trS5s6Joawd5IaH
zNMCIWUQmI8nnAcCf4ETCgKtyZBoyhbiuULgPOr/YpTYt9UAJB6OH+/kEBjGyjwdqSgb3XVzpK4d
EZekLQUz9av3euGXeulUMzNLqlpgndlKMphQm+fUWya/q+21kOcVY1l68M61y/skfm0II4AeDc8S
VhzuW5Mh5t1BJ8Sw8wXsXl0ZPL29H5VXV9KwSL/2bnKmC1jkNQqllZLaNgiSxsvnU7P/QnBXuyiZ
RNQ3piGPy8AnHIHTB7lytbAzOjnj264kp1pkDwyF4RFWjlSSEie9lvZ43G6KrdUGpTawNNEY/twD
YnSNmdzi49EzbsV0sP0OwFFJ7X9Jim3mwNlf/c3rZELZKuWwX+BjlqYFiVNfkPSS2mM9W1hPPSQy
pkfSWiLvdqe9C7WfssW+biwLaOlQe6ZdoIkl5FNaW1upRmWbzvZCaSymWacvklUXUp316HStdSdV
3xwZJLXDp9ACUYXLSyRRobBwclOd5ZU6dUsAJ5P0I3VRdcrBRyEpN7nWvDlUgjflF4+qIvFMZi37
pBakbNedVCG/33+gsLJCThJ/tX53w6EVz2JKXVDcjx+6taZQmIIqupbmD3JPkSnJOqbVgfhOUv/T
KPOnvCLwZuDd+/vL1//Bk2zCH0H0eiG+V7yKX66aSDn0A+/CkUOLjL+eT4PdKfMnAmmuoGWGGimd
y1TnZYD9BIq3YJYNISc6qj1ePMMlLYW6rSNeMmtZKmPXQ8Wno60Js5ZH5kF+/NLUVsts8BGraykR
yIMNwXIhdr0+k6M7DWU25RVdLe3kFTD8eHAGAcq+srkVizIQczLWls4PeuGKArLC5sVD0MNmsDNX
nhwK4IM+dAGdCazdQlVx8YCQDYGqvHE8WUWoIYrI+nuaU9arPlOUi8SXRTIuAeYqYJ2P/7o6nW3P
aDRtiH2ZhrW24dnarMplXYu1jrpDbVs5zY+fDe50Cd5Y0cCYm7HanUATHhvkmkDG+sT0JELLl1RE
SloQXdQSB7FZu5j9RRHpXV7Me82aI27Z8PjRA1pi33ygtUDanicv7WjZ0l/+Y8JRHn8knZLVal7W
qWYkqcgBJ5xC9yZDOh6+sxUokbISrSqrKCgzOXyos4pd5gzJ6ukecmxEBMGZRyYlJcSra1h2IyUq
Dc0SsslPXfHIA06lA4mrJWJitmC84Hs+/sRqsjwvTpe/KQ4JkktDCE0H0BkgcTaoNDiSxslx8cjf
69yl52Jdxa4nmH4CbqWLJMMa86Om3KEHlRFtUTcTSE691TVWyG1ckW4o6l4KUTOR6d3p3RWvEElF
FNVx+/NS23EusZRr9RGayS5qnZ6Cvu3u9Jf6zmes3elIq1pCD+DP07rPft4luPug3X+pf+tw1D1c
Q60aNBN161RwbbScvDznq2DCUj3arg0LtIn1eSBBysNMk5idltIO8qOZhATSPnCxlodpRkTZT5gK
NlrISZWzBZsj/0RO9iCUT4ZAMvHJBU3cfJ6MxqfLKNvyggdIe9IzVoPhJSB9V65hgLeiZ7ROaklE
2qNtQOQj9YsEI+bE1dddcT+bDCPYJM7CSyQ5wtxKIwIFAqmK6dZl6ARaSRrUaI4LiLtJQRQrGZSN
oJbf7AtliP+TOZ3goCXbOyglwhA8oOYKhTM7LCnCF1rTi3KILGV6IRvWoTUgZJLLCggkeJxAPckm
DnJSGCdjVUHFB80kwfoBlDoCQzSqCeIiy/5zFdxSeyqgOpj1GhLprKWrvGoS6atZkjLnSFbEzGgd
LQdHUaLHOyoK2rNEUR1XDhfemoQSxZYlRcp28toveFrU6Q2VbacLFOfaAtHwSqYUB6Tou3+mTz6l
mN1QKkZR1mvlBqVaJXvXMEegacmWmqk15Ey9cRCL/APj46ala/FOB4PYGwDqYkDjAqYX1AqGBJKq
kM68LjFoIf6iZSW/2myqS6+Sul1XL7tL+df3JFM8qeuWJB64gPSBXzAhtmuF18n726mqllJbTCfF
xYOQhISVkKka6gUEQoVc4RNB6mvOaMjWta6ajppTGWC5ZyI1S23FEq0KIKGWF4zoWQ3+nx7+Op/r
FVBqhRcQ3JKoas7V7wgoph6CjBPF4hwNwgHEB4k8CP8qc8LFWyhicVmWyYsIIamynn1JiektKYgW
IyWnD8I86QOMH5ZFGgzCsirLcOBMAkHaukkQZLCsvKC3QcuCDDLRueKDoOj2dHiRW8rkwcv8kRpA
BfqaFqff6zJXvIuYdu3SRg7aFq6k0a0b0gFYTDGvgVaVND8atCCyi717msVf43WbzAa2VzdR4+1N
TAaDFJgyKZCKkBvItlj0rWaqDa3KbIMmUClJke0gYLWZya/yDzGUwvtN0TG5d0ZrbXRXvDyKpz8P
cPf+4vTpyrPXytRi3aLM063P1IM5LXxhlKL9T6X3n4lPBaOTrQqVFzsvXA8bgoRIDR7OMJCMHHi6
vRA8/g2m0zQQJHbqEohPECKB8KjvOEYhaw92NoeDJhhImENc5TqWKFmHq9wZh5qm1FYSSPdJOygV
T3cNoD0UGGMcZuKhHEZnG1yEqEUn/9zxpmu1+8vLPMQJm8lEgLt0hkE2RP12otjMDzyW/TPmHTyZ
thwu10YgefANMnviykc2Dpsf4smxtogz5bQ8QcK9NMkqASpT9bS6tRSkeaoDF6e8lilj2oRNF+Bv
j26HgHviSlgsD3eFY7I+5pkMMEGxZTT/k8TRC343VvebqF/q3jaVVUdr4kDm1cYFVbVcGsE8yRbk
8NJUMeXqzVSal938seypL8iejEu/ZOJsiKeFnXzcOQY4KAyYh9o7GBC1Xc7t4yDDZhyKqDmHoa5Q
4SlOLaMCncPQIkm93eTkxQlCrms38kBgJaNy9WWDXElYJ7yZ2YotiKMzzjAAc9PGF71/Zv3XYREg
SiMbjdlYAWrbMvtkPivKdLhFfs9WafjHbHXYsswODSW3glpxJM5gkd5VLXMCQW6zNaycbkyXhhXA
zTaAeDzrWBjleWfSVPWiuRqEFyB95CZH4RObbIpghZG8NaXTEdLiWihpT+1s7bGlQRKdzokEn/yk
YTSbEJonepMJRagivpDHrNthWQeI5umHBuGIskluhnBl0i9yX9ydrWEAs6dyMJPmSIqYp1W57hpS
S/zcgIKysUgdiWvPAyAYz6wAgUefkFb+VgilP11I5S2lSDqXA2/gkw1J377c2VUvCywso9BRJKIS
LjzHqbyJT2m8j1Lry3+Kb1CvztD/LpwcGBeLwFBZxd59wBckqzh++4BtTh8o6nJtOJDyg4S5w+54
YokA8Yy1wlDK5hXzdRs42CWpg8SJksqhpS3kJlEKKaJA1BzbzwGWsgHswLxYScVIQ42pBk/joYgf
/hJFYhAWuL5+O3rrnVhqV/9T0Sp5LS4pstmNz+yvEFOBVkDUyPT3IpSBneIysUURSB8TsmJJQJOn
kzcnO3F36X/9FdSTSWQ3glvUIyo4XkHq8h6ygXfgszdUDoJCIFlLSao0yY6YI7URUpmvMgTNDKdj
rtFYuhBugSj1vQtQPNJH7rEQLCSgx+wHoYkExKMxhUMqNciAXq/nMer1u6ERASBmF/7jCgxfAXuf
4alQxDv5FG9pdStc/8Hl2ZqrSqUZYBVgKh7YWtBagw9loXtSy87meKJEAqi1j8SRI7GVtdcnGyTu
+Pa9uM3txL93w0en9A7k+oHb43wqIOc2vHMK2Gr7qLbYqZ53kQSA5OSsTEwNEJ6wPvTjEfNAW7de
hD6+yYR0obXuNRMXOHrQKPIwBz5CpD0Z1UkShoFbRjenN1vuN8QjOZ1wvNM8FScwgwnDQbnGq2Vc
jmaSC4FAHg2zHlcClUdnxAgDui60myhuGOSOCxicZPHBSay0EpzcE0evk0IE0afoB7aoeScZQuTk
g6lNMNSsMUBDbLKIHzCsTAEgyY1oOJMuuDL9DCC68qjKw3dCupxkmMzJhOR5ybWW7AM0OGouZgQ0
EFmRLY+UGYpUUlOZpJRUNVwsDzydB5zmeEldD+40gRpxbD26kAiuYXJLA1J6zThicbB7idOan/o7
j2Sw/J2TXvGlMJXnm0Br+wgh8vNUzYgmBzWCUNIB63GDeoYJX7qgPEx+pd1TE7GSVZy5tPBZMTQl
IPFRlIO5AAfZBdOIbzxSo3J93E2WimpjNnA5pRNSYqklDtEjVSix7AdQ9cNE9fwlPo7T+See49Ml
dFM5s0QtVWUqZP0dG8tVd0vUhrSVRlmW4+qgjlyBM0kSSTDeyRbr7UwvIZYT3hJUrLxyTNC9ZKuF
QqjJ+cfxndQIHZU8OrknR7xdyLOLGuXpR1UtVpnS2/wSYj0ghWAfNVVnztFU9bB5WuVQ4mjiwaDn
ITAqp05FckHyluV3zxE1VSlrDn7FWD1Hecq2HEOmMfbSLLKubXmGzHoYAy2TNebAXvUBJdPANhBn
hCYitfXElZCtlrV4tFhQ19aZuccHJHiWYupinhY1/tKSBclYlpysfv6PFi+1nJC1hPpmhJfrmKGR
INVLsUBKxqdViKaDQ2P820Qw9Wa9IbcZl+8qtyxoaDJKLkCmCaTJk7zU037H1Os4IXqmf8a5uzrU
DKuZyHgcJuuefWQ2n7kEmecdh+QPpLoqhWQQt13VKd7QuMY/D3QLFFJGBwQwZTdRRvQIl5GJso0c
AsG3sSkVIuHzBIvPXvc2isgjTeYTe0ippNKCjN6xTkXz4BctFBjr1mvVMlweRXv8mEv7JAhU1Qj/
icjdVF7R8xt1PlhFmqLUvdmZdtIgGDaNbDDWPc2loRrf9kxGiEVvEb3MyiJDlrqqLyxok7vTLVtl
EoPC+CqiSkWEM1O4B+nDknY+POWhAhQK5KHPIFXSZkXFNZVNIMIwy37+qkIssO8fcefDit+++z7u
6zI8vlIzGubyjM4J99Xgrvf1pn/PCXcWN7BPt5M3oTRwsXk1eHrZJWaoBvSIIqJymAHKQFBWrSFN
yMV6ILQI7n3KsoVXLyJBqrOzILp2dtvKPn4WT1kUR3izEgee5Zy64oeUIVxeXYsUIwT4RdoIqYsh
nZ0p7ZvR2/R5pZz63iTtwvAIQUECQzQ8IRo+PyBCf/4tEeZcSjgdzSd8XGt0/EG6/c3tjjfCx1f/
OthaSNlsc3r1C+LjcQ7QZGg08/vhESs6nQBMYKC+gI3bxFGC1WtsCDzAge2BWpImfHIk0aKmT6Lh
C0W0/wCBjEcFS6lm/yG7JtmfqpsP0rHEOCzZQioc1/ufhv8STbwaxm4AD5SBXDyQC1h1fkjYu0Z+
LzndMC/bAdFnREUiTxaz0/nTR71kBbUKEYXozSHRT2JTiQbS8Oi0Lvw+9Qajoxt8eElkMu4NuIqO
ewfH89Hg6OLB4dXw69XTxeT6Y1lpgEfocEoEIjwiRJ1e4yyGDr48kLCaMsQJpUTH5zM2/IcXp7cj
3j8PDUM9acvkoSIwe+qL6yTHh6jJJ0jS4INaBR5uF8Uxul5oX1JKmL3BzsZJinOx0bUW8qP9knBH
dk0s7ZyjyhZJOROFrBfmKKeBJfw54YCoR7A7Ag0aF7KvETQjdsXxIdR6ADQuWAQkbAUiUyReFn/G
SgZEeChMB6x76sTFBTOlyLChUgdTHrqKmv9UyFt68q1mDK/d8vItzvgQq6R2IudDDknRoCtlQMkk
1BodgWUMEq/XMcijCi7VUIYXwwoqy4NF9FIUFzM7j+f48cx+4U3BoHCiZ/YMQxnIFdxG9IgIXgQD
o+N+IBzzb1UbwjEcjgaT+XA64jvMzy9fGi7Oh/3H88H64wibcoYxVWffFGfuF++aX4MEB/LAfUSx
NtO4TiM9h6XeHlSL0xNd/Lqt0OIY+UUGPeMAbVkrpL5Gf5iO2JcPCrzdPb1MQroKzzxUBAQpa+JR
xErvbFB6UnRFX/m5UDyRe3Av/+BtGyjDarIVZCCdnr+8/g1NHv0MlIRLs/b4/KgtoC6UwFop0zdG
kfDmF5lECgviXSVwVPXhKQcMtUmGEDZpQzo5o0JkHXbw51qy4+X9FA+5klofa4Hhc5wFJI/Dcw+T
pQxfa3kYPPJpxscFT4vpyxvXKo0W+riBRn3nDlLsbNQHghJN0IrCB3+cxWxIJNyug/zLZjz/FAVs
T9sMw5+IjExU7rBphFc0AAlq7RMTyJO6R6nI1vZnVIrZaJOOCPBEpPMAxbC4kDUCge3BGbG0wHt9
KckTNTkET8oqBzBVMgnyA+Ed6rLUzk3JHtn6k954zJcMGdh6Rxcjbb7eXd0+PM6vLbwwLiYo0oi9
LPmsd39QtIKy9ndYSQj7AyNFHuYS1S8FsV3u92e8DoP1TUTNJVoqolJIEliN0U5Lel3Xwp3lYymW
lgyEfJWZRzFLN6hc3MxSLz1DdGMwEXH2z5JjD58JK8IdG4rCkSdk0AOlz6cjXGwM+hC0BEsn2eFQ
/uFWYGNbcXGxieSXIxko3rsPKAAbtZqLmk+TJoNjYXW84i6RwuJ1vCO3cGZYNsUWueY2h3r8PgJK
UuQanLL0pFSyqPN0PCNT8Hlh+Jy1srR0jGl4XtJB/AzYUhcHdYC360cWeciOFA0iDRYk/JAWII/V
QNlQjeSI471ukgUOEsH3U9ZR+IvUBBJPM7sqQbBIJCPI90WgPz66PNAiwKxowmfNJnywx5cLdudH
548Xvd39A+OXX/pqCj5cZv7KuCJGhp3igMHAM0KIjQeHyW7sMIKk5a3rdZuKlJ8N7sCOYjefic5+
y8N816iuVDAEHMjdd1xfrhs0sOnh0WTjkcGAOMnTTBwUTiucUweF5BcOBC8M0xiI3KGjmKADQ2jo
HnLXiRcaFgqG3PWKXO9zNosdqkHQss6uqyGITBIQLX2JRXwnATCsYP5wCk/g8N69WYkPwhBmAmzg
rilEiGfg/MMdRgH/Pywyng6YQnPV5GwwOfqm02r71NvcPe7vP27bNkN5u59Cww+BZhBrP/RRx+5v
bEM0lFBjGxAbP4VZGN5f9m7fHW7GgozM1YBQGxiqCvJmSH2/W7xS73CBpKJqZ1UNZ+OC4NZcYipC
ZB+IB8D1JZ7YCFXYxXLTL0A8UEZAHtgAmOU+QmEJfCAlnsA8ZOuzL1CV8FA8xvnhcELdYiEU2kH0
0H305f7kLB6R+S6spK//xCOYByoER4S9apk1sKQlhPC9b3n1thTeCDnwB2wy0zTweDDls/PzSa/X
YywdHA2mJ4On+4unp+noY3QIEB2ibW7ITxWA1iaNGeAR8DJ42RiGD2Qm8gfBi3kINRsPdA+uhRmg
XMj6LWJCGzBMZCQTyWEHHH7NqYxhHWYAJbwc8szo0hkGmlbYlnNlsRU7Y0G1VPOin+eKpXp1QQiO
0+nLw8GvxnRdHgtTZWaV2V10BzB3JkVjFO4pnyFCMWRptWOYNV7xUl24JOwChAfKtnpoVSmElJaN
Ly9wQg58MivTwFTX2BuXeQrmfYjOVAU9pIK4TADFr13C77PbYHB0qeWkL1XEctJoyHpSD8fzidd+
MFw89hYXOu4r3qIJi8u3i2u+3fBwt7rUW83SNixVzOf/Jnzff3HLhUG2naaL0dn4aaQZFA8cuF32
/totz7UxV9J5xuaQ3Z/EoQ9kQM38LeD5r5v1r41v8ScUZwa7MC9Qq7tegeIdv8bBcG0bAMPBQFgu
MC/Y+c1NsWGUFOKa64tz33sUktblw5mwSrxwwqCjWx0OU2qmxFlgtIXU2AwkSixQn+5Fedm8udm8
WPyRzPCKSttvTvvnesk6gyQyESnIFATdqTKPly4SRYk8jpJTN0rNAG/QPFGhzUkxSQQU0r1SH3c1
xu5f3Fy/SnZksORAPY50C7EofzvmtSefuk778UowCI8SdWAZzL2OoiGaTSAkLDtMGqXZl35zsnwr
VW0xyNAODnfzwPFA+AdkOB9pjg32fbYf+q7WjpaF7eezIevYjMX9UW9yzPYnw8Xd5XbVY26RSQWl
hI3D2uCwfeHqaqTBnLO/UjcgMhFICsnHYQE2yUifTLtI8sWHvIA8MHcXaoiW/OANjEHYpODwxjaM
zoMBp3jc3wKm5VhbhwTElvMYXlF4mWDCgFcPIz5BhELRR7UftdJ3fbdgd/Lal7aQJeXy4H81/qDV
PiYzfjFgef93qYPqaSHcPuz+JEWW8oH6IOzi6+n91eZFb+hNXVXRDVI0PyQGIe9yWb7yj10S87NC
6lznTtSaJ41oCE4LqUF5kyKCV1kb/i23L4PB1eLTMLINEjzzzO750lFdY2QIaWLaYjhHXM9EzGt2
+GSdAKRlLglyEZGrBqkAODEZlZa7+qnwUX/4Fu/EUmAdDEcXvAOq68LwQYhAAvUCZcwd3EGKPGXU
yr4dlg0vniqAhYPNw6veCZfCWJccquFSZ8t6Y3S3nIZ3TyE+3PT/QYTLKobPmODc8KFlykllgJfj
u3MVBRp1QBY4qT9O0nZHYJJrnzMDYiZ1UgZ1YwtcmqAeF2YUBJfUIjab5eQNQkjJQB7aueK7SWlx
IMnx1UOe9EaLjnDim3TRMUCc39c03P/03J6TppmzW8N98pPRfI7OORpgh7PN0/Suxx5HTmOyztFW
FaMpgDbpCKFNdR0kqqLOHAno6g7EJ1ojkhUcsQJBDwB1W2cEtMEiYn6PDxwpAiJCwSVg9e0FTQY4
DfHr+cmLvO4uQePxW/6MiHps4ukahSKD8cYle4/wjDUa6BhjY5QdrDXkKNIR8YIzgsCWPKM/154E
xHAL/3TWwU9u16/hmbaV6h3WavpD5XBDiF52VcUERSS0DxQewCd2XTuo7GlguIA1I9YxdCwjbqji
syo/ZBCWCP4rg8ym7NzxVare7Mjg3w8f+4+90fr6l8Ig0Hn2OHmz7k1+FrOPV+X9XIqmVpoMeG0c
SEycsABIoPTrfvI7f7GnQDKGRJ2jv6V7x5M3+trJw93Vs83j/ezyJbK1uH09enrhjzEuuG8wooh4
cWpk4rpQEQY8YmbYo5KUb0at3Erd4MHUKggwPJtVPYyDBzQTBaaHd6f3s1fbzIvVvPPLlQ4IpIGt
dbRRD1es80eODA51bJn99XjT+2l/9zJCoOFq4X4ot59ldNQSymYwflNKSl+SvUoYzfWX/ky2FJL+
AyHbDIoSrMno9Gn/Fi9EJ7DOWCRRn1pbSU0w0BU9jN5MwOqwHOELRHgakjEOH32Dg4008qQWoWXq
ojrSHL5nzFeN5VUHUddBtwjhs7y1GgBLPfVVOcKz84aY9279eu5sfHIq3nCPT8anPPRFygShKMET
7iasS6PUZLXlFvrBe92aQ/5uIikoJ+23R1y9kWejueEQzU05eciVKRKQtoGQG0g4F9xLH2RGOJCH
QKoCYj7DpVp1rDPw9qhHWDmLpcH+SLpALwur/e4CIOHRgx16sCdHd6j8cgcPeeICyhQC8cpZDCJy
JReg+tILJheD3csbPtS9KCaN8lKpLebsyR/PSuzmG2fLxRdGWAvDAqhTYBAUajR107dB0MR0uJeZ
E3cxPOVJ0uH09LanRT9dQNE4S/E0xcHW4fMVs7vFGY7o9bJTsp7e/D3r3/+JP6nGfLZlq+SJ47RU
h8BYPcAocsKDAIMz7qPgu0aH337RbCJvxvY850icDAIkAcF+IJOYPSA4wUcjXirwAjGQJ/YEUJaE
91iIh/4HxgaIE1yLABw3Ox//PBz92d9cvNL4tFl8uppz/mG34RLV2fX76/tXI5TurO/RsRiYyykf
CUc+JzNVObOfQMY2GYyxo+oOcCrtQauD2h1LqBzbo9I0mk4CEvH8r97fUx2GAA+czdD6nc1Fycfm
tDcdazkISRBX/rP9v/zFAbLc+wIUsHC/eNzqMtKSlcPgxLGYJu5ouYhTR6VEZyu4KhlNVAjhgWHD
FuAF+bw8fHJFvMW9JZf7F/PfYTBixKQ2sxXTmBamkUxguNl5eTP+Oe2GxgQA03fAq/vVb7MbLNi6
QJgQovBA3u3NQpdt4KgHFLtmcV0a1KeKGc94Vu9ZFeaf0YeHoUzw4m9GeXAGtFQtZkuXH7cLXwAS
ez/cR7EgMkrW07sz+E+VMBcGwnZEAeaJJcqcF2fsT/lohSd1iR+4jQ+qggfEijeVe+B6G/JTG77u
/qVDl7MNimd4+UH3M4/4wvLT+uTNBBY4eXixHF+u9AY2T+nQ+oIhjUrnpSPJUV1oBi0XB9i+Yjnq
iTP1lK4y64oYSHDODHZa2pbs94wqyKK62kcLKakcXqC09NCeYYAegP+BmV9QwuWWL0O2tQIfY1jc
P53d327+vXy6uTyl1tCE7MgnLfABitXs7O6egc78hD+h+mIQf3ni5caBUgDeZELhQLafT76Axi+1
a60azl5uxF8hVhC1DjcPVApsnBQaBmKsff3S4/WhfLiMc3Na7se6IbjsYV72xr/v+R5vy66shdR5
iXqwY3+REA4oTMp25uo/q494kOX+ZPVbcv7B9GV4PH1hN7c/GAxmPZYOe7P+7Gj6spreDM/7m6dx
vXW01JxKyIKTrWajoQ3jqBppm7o9gWZpigkNAg7EU8YQK3oaUesQqlMMOAifXo1/uh6zldbRQmzw
JWYbI0GkeLxxkanJesuqHQeGlpMv0TZwx8PwHZAvi0tPeQKjhePN0+/j4YUuPsebQcDrfTlq5Il+
G8LsChfBXt7a7LKZZtQoA7iqqxIyJl3fTE4vN7uioeC0g2rS9KUqhMJH9Sjo8ZRWHzyD7nT0ii/b
h8Zw1N148/Zuu/klrAYThDdWy/sfffao/184gM/MTEfD8XzY55SOvkfT2dq83FzMrjbjyahyAHWA
jIFopmrz44crxAaBCQJBoDcwNhR4ngMfMJTgCMzIcjWr81PZRR5voLMoKDuIC1RtkNhhuyj7DYyi
W8Qtb9rf6nAKpMpoHU2OE1ICoxAgSUPA8yDjIMDeVooGhCTxtAJ59sJNiNioiayGmtEHgY1CjXYi
1eXpfneWoFDuB3LbPzqwO0FuB8jrdM6F1IjwVFTtUO1hsr65G13tR4fZIoKK1AKhReDw4vyn661o
BqmgSmDIg2fdVGy0K8YvJnBmF1AtMgmV8jThLJJps7VaUnZE5LRdGNsUN8jhIg6ok2NBIHl0VA4a
QCrckCQw1GowFEJvI3vxDIJiB9FtYFAJB5AHyhQ4eLX6esqiE0QopGu610iIVuDDXCr/+5QaDGdH
839RajhlY3g+0qp0/0jDXj7czxcnu7sROx9jnaLmgRAhFQXHiQ8PlOgGoXQxEIhANPwzHSdhIlfB
VEiVzdnb3V6nYCKmDULI4EGYLMMEmeHEvyuyonq9djwcACzkR5lGi8vNJUjsMPvSjMYgz+Itz9+s
/wUH5VFkT6QuT97N0ddejRKT1AMrnuBEh0cBNOZLOqXwKpZmT40BC5t5H2c9nenTGdIJdf0XRPw2
eslnHuvGdGM1kHa6JVyFM9pdXLX6u06gpLa0Az75Ug5DoIVm6w9h4Lp03NhXa7/Pd06SuZQNRhxZ
a6hoDAtjNtPLVlnsL1gRPgYXYossCEbZ6uLXzR0LPJ0DZ1FVyqf7EoETdxmfCGF28mrLX9PLlxr2
8eo+W5ZriO5Y3dg/kpB+f3h0OtTKjIFnxigzGE+n86MhaPNwMestt4Ohr0W/Hvz8Z6RD/G91Frkw
wzM2wrK0IVDrXF0B2D2udQNAEsDVIOFtIP5+EbYtQGTE0ibF6tX1THcDi+N8a2R94wQ/0b4DcSI/
+EQ2vJZQD9ogDKMhp3g8GMr2YfmEuRaGkJaVKF+1eLm8EEryeICwVUJUENV1ImUVIumMHSRg+I8Z
CCxKhA6KSSb1wYcan/VBXYtTg73tmi5Ic6kWTi0t8cdmrJrhRQ+ctIrDKZ3K0CACZyO0LD2Ty6PK
rZr0A0nTOXUO2boqwg3McJAOowBpDwqJ+7BskrxaLyPbwq0gmGZaNRYVyNrQ7Cz7y7SOji4fZCRv
3OnQQCpH43c7H6xQWDVZwQlLJM+ODXScpjXp24ax/MNpdrSPFifvrz+QHE6MZEEukIdzjx4RMOB0
fvnyafK+9z8IMcES5TofDcJ8VPeKQ0nIGoYP3O2en2QMM1MiiCqvlwfSKUCjCVCdPM6DpD+AeWY9
76c038VuejpdP5xuFqda9gtnEApytdvpGw9U4m3S0hkJl6CIwmYDfKGRnnCF4VEHKjIy9fV0fTh/
jF+Ue5Ct3h6JCscbbhHtuacPg8Bme1lAilmHgg2SL2DPVbwyY4pANqZfcWKKMEY8XHz9Mu/d/J5O
S/eIZfyojdenS62l56krJTDnrIeu735Wg4Jagyd3Ly4+/i9j59rUVq6l4T80rvLd5iuQpAnpS3qS
mUm+UN19ThswYMCAsX/9PO/7SvKGpNKnvGt5bUlbt3XR0pK2thruwhVzMf2gcjM2UbQOZbRRS2SQ
Bhne8lweAKbNINp/TQu1skJyArjmMBF/dAVP5aK1yoEjmLecdrr5aTPVQtDqSu7t6cnw8fjxs5Iw
ie0Px6frq+Wb8fqAHevw1Pns9zg305YXwyukmh5t/i2hczsaTEUCU1f7eP7any4GTYhoMCQCroZq
CZ6KHftBUCovj9e6O5oO9ZXTbqvUMHXkX6vFgC+Z1VkAdaGA0ilf1runt54keLYXe0G84kUroErG
zoB854PD+0s+G/7CiiVufjE9QZz17XO1t80z7YrV4aN2yCbP9T3ioQ8AHweKQh3/Z1iS2OKQyH2G
e3VhJSRtaaea2qigDPxn6lY342n+Fu8OGaMR1AYdiJfNK23JmaxTeBDKaAjlY3AAtdAbiwYjgxT7
DysTz/2YxYahJkBcSbE3Ri558wsLRbqq41vNLTBajiiQBp/OJ1rh4UI/K/T54fkQdaa3CEcP764u
yirPqj/4G/NVX3HXhPfp4PzXbjYZ7QjhjWmm8jfr8fvtwfBodft++/TwZrE7Pywr2CLD0zu9lEwD
MicAyjFH0N6oorrFvdVaQ+V+0kce6vq5KpuDE9yiVhubO7OrrvcKs90ZPs7+fd1/i1Uo24tiY8AR
JZ9dNdzyb7sNNd+SkApctWlzSN5Uw6OWe2qjs4e19xvjVeLu3ZTg0E1yRPO4CKXdISW3UHrzgQOX
CeMu3eFJ7N4TsXx4ertanf/aumsfpSpVpx/47GL5pvSO+6j1CIHsITvcno57t7/Ir6fV/NX48tNq
PflAjahOoKrG5qIW1GpL5Yg7fz7urZeHi/NNYVYeTIw3C58dPu44npWEXbAcz3/WvmF1w1qdQZXz
ULx7Zes4GzepFK3oXvuu9sDLLW3iCrdl0OWWQfdp+pYVgkwfgU/X5W1CcDLkQZv4al91q8YdpMr0
lodvUqlWl59mWzFnelM1skkOQmnKL5sVqhilUq1eWXqVPc5Az/ev2cKjYZ2L+/U56077kyOIYlTz
dkbKS9Yqb/96SSnupdSy8FYFqKvLzidvb+RUpZGQLkjanPYRnovAECM0WG15P+j8WC5yYuJh5Ql0
Wxg5vjpKIlcumBqIx6blB8KDXPb2Zs9cHerJOJUhGpwrCDCbZwihGn6y5UMkV2oHN414H11OfC7q
BXz9ATp6STTjLxQKEmctIb2zyYcq30VEzEsk4xCRul29bG/PpIyo7hWSJ9sUAelCMgIbkgTApBes
rngFNtVR1QtZwcZALjIE/68RG+IuL9a33i0mQ+CZ101kAHlyAUxSIJsjzIhAMtel75yKQJVSP/aE
8CL5dzwhbHueDmezgV4DfPWG7M3i4ba/ORiMPImBoRtnh7+bgQaCjSYDjXo/t4lTbYQNNaw0YrEp
GGIznfAkBAsik5HF0UKf2cn43kbijMdj1FlGXpram7w/eMOQW1xUYVnC4avAsF+DMFljQgLhM3Zw
wYrhOUgJErjfHEnnNp1SGUkErYo2ODQhpMEuZQn8MTHGdut2d0jilhrNRYc5/wf8XjkQL88n92dX
B8xQmWRCANTg3fjp0O8Sa1JplQOEDEDoQSAw4TGhmVIxMwipSJaZZSB2ZkKUw+AT4/qMlVUf9RQ3
logXr1b1XZGSQK7+kb45tt+bE41I/aKyqUfmSSDkyGNCao01K27z4VQNSK5UJxdVLsKQOTnRY86h
3OlIqdYKJfVXjGWSgvCRJr0vrZVX77gwk1WOg6vCdLb2xHXV8gMpLz+L877M1/7CWmv4eOVX3dLy
VDOVUO/c+yV+1e7m+HF+PN0dtdrJ6UAx4XuiwbnGl7geqpNNjM8p5ATD6Sq8wiCxPWF2bjXjQClH
TXflHz7nFoYf31nDw9kE5Wp4EDie8ED07u39+vDyYpAFR+5hcE6ZZFX27pAyMwLcXt0dPq1P3UWe
7vilg4dPyynuqI5zAZwr00xanKi0WNMHuyOKmFdjPjZ114yXdNOWIt1e4ae+9dWD1kucGd8rqw9V
SdQZGsqAvtrPerodNW77G8iUiOxsUwHusW4XgUc77L9goaByuM7V8Wwrr0L3ipYmBCUQCNK9ovkR
js7rMiSUPQ/t2vLV6qIc9pN6zR8nJ6mMRrCUH0pRv/vno5vl3p6KomL8aRor5UddIdzbTxr9OiN3
6YeXA3a3Q2zkhV/qaCyrhRwJBJnljb+UCdw9n8l4zz2lp2ggrf/4eKfv5oIR8WM9OfienpzqpS5e
/BtPh9P+az05frgfnU16uPRYv74/mfzKP9omEMlFQIFBIryBUTaCW7zV2ogRJeTRC25mP1b9FFz8
jpZhcbpHrcKSno6L7zriG04sENmlWxfzJ41WsN6rCwYgBDoHFtLbPAoeZmxGGz2/X7qnT4luUOSJ
Lyt0eLJzkmiuUMRKmzs6p8Esj/+YKnmZ7uXoNezP+nO90TJi2fL1F1lnz8+T/v3znEkufBdyhAoH
g8PeUq+sjBfPH2EyjxqaVFLDMtIR2V9f+VQ1nlzs7G3L0xp9dj1tP8yFB3F1OfvgTY2kjcsVSPg+
gTfTM6pA1LvDs8cP/MvJ8Ie8SBDeKyZ3f5WFdbomRQG1wq7K1C1yZBl/LYj8yOGavIhM/u2NPz4g
GKebGaf4VDMMtMEgjCReMkfBP42jxE7xndhCD3fh3QABwijhJOD8HFdL+eI6t9ImjQ+lrdseMVwy
+/eW8VigeslHSnfRY3DJZmHUfnL2Od3EdxZOYMYaALPmLgwKDGKNAYq6it4Cas5BA6nK092738Eo
oNaL8YyAjGoZdFI6kFwojashrVCQ4MDVSFN0KfFc2jnDE3RDFyaOED1RJwOurHQiQhOFFkmSZtt+
aiESqWp+C/Fnwcd3vS8aLf1eTezG+A7K0o49yVaEemFMG+nrNIAxAP4C/ljcBrNvV5sxFycyFuej
6Zg3a14ai6Pz0fh8txytZXCtn6YnMcCiA9tud09MJVFVIyJN4ECYXIrQBj3w581QvM0Fuwb60BpS
tkcIjqbcshNl9CkJWywICZJt8N34A9OXZ9kJBCAtxEsQvbSBODJTIARTrr/zAUckIk+gVkIQja5E
SWrsZQWK4TtwecPT1RcJbxGNzNwO3h12zSeYQRwC60ugDg6KUycevbm2BHa3nsFP8A1wfs3sxcy2
5yP8LavH3rxML8g1DMlI/Qvf7xy/XUx5hcp7JBu/jE+3k5NwDFAqu24+6X+FrxpHgoT/ilZ/ObzD
juKuzoUdzu2PWWvy+tgk1v6GfQ4eY4SFvyaT8auTYW5G06eHp93BWh+niiIHckFc+AsCgXAFAXJ1
lj+IkbKsS+QgjftAoHgXcgs/QPa2xKX3aPV8XQ8iBeP09MCP3WkeMtYqCEn6T5NTr6LMLn5FYROS
MWA8vNJMR1ljsJepB3dUDDie4Xr36dZrVlPB6MByPFQGgm4TtdGz29LkwkMggcvpIdq5VjZTYCA1
KUd+0TztvNIhXutR71CT58Xt5D21bdmsVs8fmbhRUJs8gbeLpOBACgVu/+fuuUzGCUBIgFSAcjin
s3fxq5pFevQBsNsYyiMEGERGENnlIg/JpXstWZJUr/yE7IHdUZGkPMkzgSGfbnHyK5v/6f9Npfxi
XUrIMJpCgI5MJukHAlJ8kP3bNOo5xF8Kw3sVkP0g8hAsWSylQz03kY6IrZbpCTP88fW7yZRm1gEX
RGNRGzHrTKI7MEVrZGCqAyD/aIGMThlrNLI8HY6v3oJEW4A0RZDPa2kbTR5rECRX/2FyUpYCkvm3
STSx0QDN1zMenmEzXq91zf0CkHXgw+nu9g3LsezhlL7sXHSSuiNqku4wktkXLSMbDb+sqVDE6gBD
lb1buLQzDqPR0lKQ1CohBHLR2PXD+Pfny4efZjec7a8lkW9cMzygQJ+5CU6XlpBiU6wub34Zy1l4
Wa0ZH4WSRCkHdbxcYEjahL6Y/Tm9ef6j1QBktZ7/tNiO3i9u+O5TtR8aQk5UtL+anCy2mz85w+9Q
LyWOx3N9TpZUQPIIVEI2FXIPxqU2T/7VX/XfLDfMexM2mP0rGJo9FAyC1tdax2L6oHcGJ+u3o6PF
RY8TWbgjbnjJu5nXnuXFC9l8kTPe2pzd2MEf28NeKA0AdhUv340uz+sqtY17hgxUFQNDdwCQ8qoe
cdkimZKRi5LWOcDB8cNKOxovb7zlGZ3ADRCrJArn6WFTdjQQRH4yznG1pqw26uyWq99Gj7zAVLMG
aRfZ3dyM33O/f70XrSF7up6aRDNlUFX7CjxXGfFcW47rvYmjKYWnruT6n4x07Kb9xv3JPrDBYDjp
H8yGU07afGlE3ZzvNrfj8zNojl0YpRlVJ+3Haen+WENTmlGdaKmGvJhB4rp4lPdNZ/ahoVhLZayy
JygQgQTJURAg6KJX6oopwF5iq38IZo2+KjoqX/xqzAsLw5cS3vCvmLezJBVWpefh1mgnbQvfryuG
9cSL+xdCX1i2nV3zXa6CIhCvcVI+J/JjO2Qw0Gt4L2aUHLh5MBzP2X7EmQm8zfmSOr3RzS3qZXH7
i87iCF1wXEKORqMMLYSUUcgjPNShezOY2GDNXdk9wCDpfTOC/p6tVGU9/lRbFJoaFYE82ScEEog6
lSjc9tfjvaMMIomW7JKg80WbbHGzhonaGM9PVidNg4hk1iNSH7zKwDv7zCq4oY8t/11ZaUIDkk/P
WHKee4vDwe7/SmybgaAfVpxdYTWxXwvOmxZQ7R9oNH21VZlzdTgb9WAwHMw4g2k4m7yahjxdbHqD
y/HwQi9OMstnrg9ThD6BscwiQ/ryKaFtqkKodotBPGFYaM+2yGIQRMgaDhGLZunmnkf7w/co72og
kVEzM7YXP1+v/8UtNpnC/dK+KOzZ+uj0+U5LElyhtHnBb2WBSew6p59o1MiaBARuXktG+LMD3Gwh
OrA70IEnJFLJLUjg+oscRGSjIfDDwXUZWomENyK1DfEeeARdQ1jLEiSJgyRj2IZb8CDA0dHg9pR/
wsohPtwg4UDxWuYbdZoB18BOXBHvhkDS4PYm/SfuI3TuS2EXI7EKNZyPJnPOiOC81pfC/tRfjzb4
l64/rPqbj2ESmAKEq1K5eHggJyGNxnLbQVp2i0FHn7BQt7AU0kaONyxyV4m2l6RJM2Qd895t8cDY
D0NQLCT5UPySA6YiyRysWWTZdApT0OHARvkgjeyYMXQ9t8BG0KaMoQI4NgEUCYQiRf9ivl6s5ETl
IrQRAxzyjC4e5XxtlNGrCtP+4O18/ijhZxxXIl5e0qsXNhKAPxb+4VTC3VHQ89FwMJxP+wyfo9F8
0H/tiL08mz3e3t2s56fypK2umWy93AqK8EbwA9uthPr6TAIJFrn1CZuQNLoaqIkSCZImz+crCoRw
Cyw76PK87vdn8C4H6FUmRCzKbK61TgQn1KUh/8f3QBKuxdXJ6nceZj7kLFS7khv14K6ces4NLAOU
uuiuhtjWziC95yl/b32JxRW9sbkcv4cLwi9iBx0NqlzaqQHcUNHAWt2aSgmrxaAUdQkJ3AsmBPQG
R7fn3sJd2N3LMiyrkkajV64veTplC3a82eMLNsNfaPWWxFS0QbyHZX93gpICe4Tb1x/BQxpoHVcQ
INcie1CaCGTs45YLEfAsKekJACEM2PDsKrBJrQ0dROWSM5BELKckw/F4rI03CBJQSxja2p0Rli1C
2+fHj6wKHV+uHs99Qs7zz13XC8IUndjELYKWWwnT5bv70cVJb6W383gjJkMsvr7yvlCkkYQxVbUr
+Ly/uzwcHNxpw8g/it83i/cSP465OBjKSJqNBn3t4e68cDLaDGbL0fZgcoo8xFUDktERoQBhFr75
HGFpggZr54KhQALF4aQQM4pB9vJShSYME24BF+G1uvlmaS4z03Q5Bt1JEs0uRamXcztCwh6oRjRi
biEYF+HZKgcluA3UsEUi6KigtirXtCRkknrMMojNILoaYryCfhUehciV1esfK8PB7JW1CjVwyM4P
JiMI0mcgez2A3W6nj9eb5fh0b62GFiEKFAEBhhLq7bWOLJYXa3nvDb7EEwxRunCyuOT79v8q1OJ9
YeJRWtgzy9HklD8RAlJyHAx0w8AZ33ggDMUcuflIOTzzdHZ4wFHPdt0qC4hO+lxt0RZkPbZqghMi
6UCIGzw7JX2n2TSEGXNiVBkuvU+OlzDmw+3R+iZWUdssqaR1nAwDhPSCF95OBn2ziSswkhsIhUGg
OVAEf/70vHx3ruXQrrg2qsMNEUcgpm9GScxOBH4xsJKgLCuU+cXiVjqC+95uoam3xuF7Y3sWG3K2
DlmFybb4XE79gajOqNwG4lYuxf2jzPu1i5cj7ghDezg64AWzCZtFXr2WMbtbznZnmE+nxTcHh3Ft
1x+u5akTOw0/wSDf5SSxnGW+TooUkOEnEk9s45qGQHZwpBkkV8Mhp7+bLlHX2lOkvm6aNq2Lycr7
PnQwVAdCb8TenQ+agCh84M38+PYXKXm6kVuRWjQxEAGqKdQQulhnDEEZNLGMnYj4j4X7u93OqzA+
IVJLnPIjdDTt7ma7Hj/envVPpdXpXKjdIL0Yw2Q8/Mg3p5qEI2HN5wmuW8wRpC1i2iafKFVtDY94
udsPFx/Vpe7yJngghJSN+HGo0X2ESn60cMd/0CDp2IbX01/d7wYwPS9c7hUq3Vx63AqVjlXH29i8
uHy7lAMpFAgC9GxgD37c50whv7EuR0z8JzhoJpNpfzx9Nbztttve9XTw2D9dN492ebdIfX/312p+
tP47zB6dSdeD5Aqng4PgnJYLnh7m5hWkw/1qgAc6oneTk8mpAnGJ8Leb/DrQrTbuQCjRhCkhVhUa
j5tMCYBaV11t7QrVIFb1XEMY66LzAiMMEAcEYUDfZW6gicH8eDA7TRT0IEHZxNoRh5l2YpS9GU0S
QhwJgimH2iPkNa0IumS9LMGxSkxAlNVu2Tv8MQkPXu0uZEgczxkSGQ/78ylvxr4Sm8vRxWyxvdpu
TnXqP3JCKdFMlMxt8EBuNUixKO9xMrdAKEiCRtaOjS/aNuMZEkE8EcrqCiQ4+mkoNw3XeuNTYES4
OsUDL9oK1UWX5zVY4O7NQU9vfoROwLv5T9PHi6K+uA9leCTGpqSIriU0Y0YZOfLen22SKCj6ffb0
U2+i95DpDHTVj3t8MHolNBM+eTIbTkb96bQ/YmY2fNXlo/vV7bjXm/d++86algwTupSCGSuiwril
z71MIzrUL1U6AO1V14Bb/4MoB22cMSk6Q4neRYotUWctkCDeztiNpNVA4T9JUZUgQh83R3fjY+/3
JFSfadb8ev7X8hOEaQJV9z1IhthArDdArPYiZUgQUkZYZK0rVgRCGmAoFwRbwB8jxeIMNb+vCiEr
SjAQqgWP/AAbQneShq4l5Mc0HQ1f+dhCUzboIkCT4Xzef21ZPvQ4K5JP2XyW/wwyiY78QUTKgxLS
j7nxdywIIdZHOSVVESmvMAaHjESFqoTklue6whdSA+EDKKpPMxrjwU72PHSxO7zz+5MEJzO/xYU8
qm6aSfO/5xaGPwKBhHYO6NL2nIhtE94awCpfwtrJW9xGlScz7SHARvEpUXN0IzcdHpT4o7p/HpdT
DMr6mZjRF+xjxgTAk7mD7cDDfFiwcEyYrMNvYUtiQLgqcxIAA67XPy2LTifAE1xCo+QdQG/SAkF0
GGIT7ZVmqgmLJbto1BBqFfFR9exUcGVTO1DV1HY3UHKz38PTBIKwVjKFIwQNRizC/6iy69+Gw6LF
uIPXZSTkw4Lc6N2YSEMGGU7rI+t0TCD5NoSoengHpbMWSKQDUj5lulvY4n7wJ4URW7RoSqYkklCq
lrUsgKVsD2oJUdUivovfNhfaGKQB1BDpbrMFQpwbZ4yXnHjRB6wJL7HgaONAkIgzkBBgQoBMHbvV
wOZEsXvbfsssj3LrgfXHusDfG+vY/1EFaABsf9arBq9PLuzNrif3y4Ph8rM2zkXmI4/gyB4ixUVI
kOBIGxexkWCgLFAsUt4kRuowSmEz2aVZP+7s3g3vBUY0+DhIxzFUjpdsOho6Q3UoaWEI1aF2zBtI
EzcNpCFQax78ZT4HhaAWEKq0i54VuZ5+Phu/U0SOjqxrjvPt8VlfjhWo8uNO/t6n9xhEtcGUN9/H
386ybtajy+nt5ubyc7a1eBdM+bDu+OPi8oS+5KrjIyj9q51O6mA5IYvDUMrpC4COjXg34ySIR0Ii
paCsoxD0+cnmiSV9+pyutsOZDgdxULH+I2JV4aTHgel9+hQEiGBAifT6+kskjK4ngL4s5z/laA5k
Wiex09OBxIubLeQSsXYDwhVhAPmP1mRfm/1m8fFsyAf3RtPBZDZ/ZcHs+o+DdW8yXcpxhaztl5Ph
Zsa7xu5w/Pg9E64EiOf9LeFAE0HmPg+Bmyq5i+c3VIn3pEse0oQ2oYmnBqGQpCB0ij+1btckHHpQ
QHZfkoZboJymENFjRwQEWN/nadQCgVSBUAtkrSP6IzF6/5CbkBBBAZEzrElKsTI9QbagSDWV74iK
Zov3vROIFapZG0Vc1mRC0n+QmsH3TM/xYMxkbd6fjiY2TTuT5NFkM9ne7h4vP5c35SgMqgRCBhDp
IKY0+QAyngqiCQoE8bd+QjlgJVsoCMFAIA/BdX9gFSvpro7W0mC/+aR33Idv9fKuKMTmVxZn+Svn
LIYi7m7GZcbN9Yf+Sm5GgujydkGcXHX+jI4iINIUIUKm2G7PK4q87ghF6m4HhMjDDQLUGcDodlHG
riQhGjxCIsLoG/BH1h9X/0Cc4fjV8pqlig9Y4qLkYCk29ym+Q5ynq+veerfYXuprOZIVfyMqtKmW
opUdZKCflcKCgzRZdhKQSCjArfbpsZZuxwYQUYo6oAWlkU9lFA3/UVZaXhmRuzS4rArzONnWjYSS
bk555/Tsm3dtCZmSUy0SNrwhYQ4pXcxL5vuRa0SRumV4K9BfYGnKN7P6CLWOCfiI3SVhJ1wirVz1
rdvMZMgz6gCoRH6s4Uh+C9xPMuuAKe7L59lwnMJnUeOBYbu6YbusJleF0PlaAEFcURkgu6/ZHu6x
gDziFyJL4gIJbO+A2ATL4za9yAZGB4apUS9RMnB3iyIBT+Sh6rNLciAf3WJQ5+1vpIOlFr2mgASQ
CRAmqOYWKWF0BCJDSjtxz3YT8pIdsR75IxMZgPBgcBvpELMw6+HvH7RW/9UaZgRjNMDVdDBAcX0z
uVrf4XxaXjHW57BweBIei2QEAYb9n9dvbj5IBjzQwGXg4j5eB+B1hK5q8uyjAJgONtGIUJb8XjBQ
uI9VuMfj+bNPTChjvfg2p3iy4wcqRmOZlpXa0IYIrlArRAJGezUSQiNwYOgmKtHB3NDxuUQdjfIM
/8DQZ32KnxsiSp69npy5bUT2x0TgSzsvXX0iAu888jbPXK+QDF5/y2s0Hl/eXvICyGe7tXnP+n0I
0CWDdI7VEr0Okr7vQrQQ1PBsk+DcBUYn7E+6qVZZ9IHoUbdLgphSZMTyjJQaatBvHWZ2ifVA8vac
8PI9J62bcu3lv2oH5JBwIFHaw9loycDz4eBa5nKeS0JSoW+6jqnQOJDEQfKIEne2JbUcYBaiinmz
X82DR3lu317XOLckT9uF0Ax/Z6g2gbDUn5m4HDg56dgakoFXz5mNZQQlk9QO2BCej0Frazb1K+qO
mzSrY9HSSLonvIwx1JAwMrewM5ALPt57cDw4o38I78pEtFzkgHAeIQGNko22YhPvEZJGiS6fihLJ
HTB4VGBCshXnQKsZKQMkOe4hegr5ohZID0UhPUjZ3giwOxAzTda2pjUkbNAaM8GExSr3jHvHCgEh
iCZQkrp8w1ZJTT8dTWa66pZNCbGtd+QH3CNuxDeDbHf0J0kUXITr1ToyUdEBJEMTkEkgY3NscRAe
lC03PpleSkGTHtiuVKHAOK644RlgK7g6IJFblKt0qiGjsTWs3ZCguathKiKWbDwGnc5rvUK3t75R
3dwrIO6SMrdpVU3rMJDOP08e/sEC40i17+q4g4P+uD8eT78xj2/OhqP73kHv/GNZH07/2d6hH1pv
gOcSPfxlTG7VIxVmoAESkskMQuY32l56kZDriHbcZxHRQFi/XMxivkibaQHKYqwE3oaKCpLYewpq
29m+pXjIsZczxjSIjGa+GdlCGNa3OOE8v9fIE5kIZwMRiLPB0coLuPp8CHQRd5uLG5nayB+WIzy2
6/T+6vB0v4oRs/MfRqTvfBNu1p+O+wejKYutbE19tTN4t7xZnA23g4UdLeHWQGxeb3CECwkA1ncc
cAdwx4DTrhcL7DIDuqPMXmliO/gb8RDZ31z1x7y8xY3w/Q5jm+nns59m/7137WsVrAqT+MWWihCO
PebPzIWEUi8Z0/bvgreLEjNAEgVDgYe5bPLnDqiNs9SeKPgpUIxVF1rUKvYM1JFIGr+dtpVEa48K
aTzraNvlbxfvxWf+biZjRO0KPYpowrfP707QvbkXosQA8aTGxpdeKAIYQhTHfhPUNFodyGMNStuX
dyabbgeBe21PJSx1VcsqmdJKqlSaYalRXZr4GBlfHvY3Wl0kPBXRME+mGT4CqxHOHVJBzShcdfU4
QlqQ4EgHiKebBHu8UVaWuLiQc5bl+ZxzMvT2CaKXkS2T0nqWeCw8e2yLdHn5nDK5YkZavMtbJlSc
8NQ1iHsHdLk+YXLcqTARqaoK1wsuuaglMf60dKKjCtwS5iker/erz+UNc9JIV2sOEN9TNLcGTBrg
iUG0QtMNWde8fDealQ+ZoBdQATy3ZjAwI8uI5fLMGvFAfayHZ4MmEFG1gaQvt3f64Edut0cXE72v
nONYVD1qzzAtRfasM0hVt1Rcg3SqLP3lsZiSwYFU+aXL0vlRm6bPfqy0JgeT/rfT/DlrruwGw0eM
J2b8asv8btXbTQYPZ7vPZY2IQYY2tUG9TvUJ8wvUVmYM3r6nxdESdQ7eOkoaxR3l76RyR4z7J4/E
kwNcrd9mB4TOZLQ68xcWSU3XmCIA7oBc1A3Y/BElr3KOYq1p7AuNf/4qJ5B0XLUGTbUR1untFMkA
X7wwRQQ8zPDZteEpARROtUyUoKkTYami1CzF15JSP8pTSbxvrm8KWzvzT+8QAaSiqpHP8ARXH9Q3
XlksyYuw/rQMOOoFC13JX7gp1VZ2dX3VwhBdRHVodFhGVbD7JrbDoPf2BqeVlT4VTdWAuZSPORrE
Ct3/ZJTsgHoSX7wGNHIOTG7csuDnxfjkQZY8TjCwmiwmUeUIRQ3ER94GXHMjz2QYuPgdh44fdzbJ
Ws+4AmTRLgJdryQhGCTtayEEugYG3cqTIvlgPmlATRxPJwJYh+zKZJ0IKpZyQKCuzVDQXBkdM5tc
PXAIAUOV6ZjNt7r15BCLiyzL8O8esgXbmoGpQLxK8FmwlToEJO/yZMZaBpaGkD239kpnTALmIo86
g0sezpQHn66Pnp86R2cyksvgq5NYDXY+RpXHk7u9XmSaUQ6EQUGDqwc3ctUWYsXZ3x0L0XPbYiSS
WuOHrUWNHt74wsCgMU5rI9ROFLCXTqdtlO8DkSnFpwZMqX/n8ICMtMCUnvqQPYh2bRCam1oZhjBM
V3cO7SaTlpty0jeiIAByokoULUMY1EaaUQe6ijqo/9HVqAVYCLwsRXjugPjogdWHv/Mcj3B5WkdK
e1OYnfFodXeSjFxIEyhvE6WHN4EIWypIfbh4kIucAkkATpliIcM8GD4PpFlCphwf+4ascosmAsmV
PqdrdOsVc/QM3RR2EAHUK3RQhgbe3EtR/Ue2QuE0IiYBjId1YZT2rBl2U1Gr0halCrNIiRDlNCsi
vC+gyqtar60nrQ0E+K4qVaqZziACJLIITptitdbpIXeWL0TdLiDd4//lTw2E2b0vFm6g7TRT2rXi
9slFJNQx+9U6PaZz2sJDqYEytEYtB5JwQ2Pu/6JjSKiGUE0dIOUI8CXvM2VwJIRooEJBpJlA/dDt
9dtRzA1arEdIhoI/WLyZ/RpFX/VUIzoJ9zqsqmBKcpad/lNOUmL8c/GU6skfV/gASERkknrRkkAC
zQj8E+ASyFvZe39pghnReEdS+VEx4pR5kvBMgkJQNhGsju/+F2aBnYlosAyxZjiYgcecA0WnNMoh
d/DUGUiH8LQOM1UiDiW7Ly+cuSQDHqKMVJEcuYInp7BR8iOcDnj+wImm6Y7OsoFOq9PYUbaetD0o
aBurk6pwo5aATUtJD5FoyMJFsbTFdD76xPwUlgKSKng0nULQUs+e90w/8RCVItAP7YEEtU6/wFUU
XjlBP5gpSV1zIFwrXvxFV5a6abeiZ3Ri8zqm8F49vszMx0q+yV2wXF+0oKZS+cALGqEuUCd/BCvq
CkIj/ZCqqbtQnFs0CHiZwUadhFmAdaiuVGyUKxxsPg7HogPIhuthc3Q7VmmQ/PLpkzYaKqe6ThzK
WzHJQJefO0C6mhDMeJmI9aKCiq7mu26rNysqLjAsXMrihlC4EdPMMwdzc1gYWGWHmoSPGzd7OESn
FLFJVak5D6UJyQO8SLZFr2UyeoviaPo9/Ks9eNATeQYSBKUqy4XSldj8ExCWIV0Ir0jm4uYjaBHW
8OQ8E3yxqRxGpOABaJ7cIuN/tNpSw0rJ57c3V2+tJloriOWi2YEgUs/NywAPkT0Zu94VTZ0IpVBx
Ow4G9zJ5kHFgZ1ypVC9dKkudNFyIPWFc0QVaw4wmoA4g+/2kaTwJQww3kVzKgPh1cnXUe5TiIUzB
ZeQii9wFARKjqhLadPhTPf7eqk4xXggnMUicSKlgF5a6+3RHUtJfPJhSPAryHBfBqHuWo1zsnA8l
cZCO7S0FQhSGR0yuxjQqMw1nk/S+da6twPwoIxTZcSlFp/N4OLVSrjWj/nJ2kr5rFgZUIyTM2HhK
nJMt1dvF+ylUsP6KGgkuO9L0boENIQrNg0aNCQhbRvcGUimqSY1ewUhI2mvzoFbKnFbZbf4H0o8O
QO69MhkjLgGom6gDCG/VoC0zXIg/sLxpyc1mPn5PZ5GKKoRJQCoPEUMVzQ6EvupUMUt6lbhc9TmC
m4i1vk8SbhPis2GgB2lNbVornmCLFz2fi94CAcrsj0C771PPlACkIjYnyMmZwV2URSkg4R/6EwR5
VenTEkua9HO19evDykfvWVIdr5e6Ynk4zwALLzLv1fi+uedlNN4rjcp9uYZB7xOMrgTu3elkkW5P
pwK5qF1ugwBJpirbBKJawXN7dn38iL2qMHk9UTu07Prro9Ro4vxsmph06uJqYoIQBdv6EfVxNGpF
6tSKricmBBANIIDhfn+n5leEiaP9LR4rXTtMK6Mqa2vqlBGhUYUjSV90LFZu2ywpW5K0s5pEbByY
/zEYv7v5UzdrdhPGZrAzlSAujAXIKC9tFgkQZC92thIVU00DyjLNtRIBTucQq3FAJgVod8SQEkqn
OQ2AbnMGSRvobRcuHpVPEBel7ftLE1D10cXxCd8NKL3lWhORtpY2sd+CIJ15x5+ujfaVk1/ModrV
rYB9YZr95jOveUxJytKolI+noKhcq6IsIurZ56PFRNVNXVHQqDrPS2kpYbocqdxq/xWkNEoxYgBC
C/Q8nOAyX5YMxxBMfknq2tH4zm604ozni8Xsng4RShX8iNirEp7CaAMwm0rAKYKLBMBSwWpJ5ilS
KkomgdpWaxS81dxWgzrgr9akkqHbiE1RzedIU4RIuM3v1NodqKrXfo3ZG3K421SRm6ufByvXVQsF
5FtJrLsv7K2cnyiDTnPAo9itYkClU+ocxZ8JbXdEajL7Mrkf03QeNZOJTDULGBQYTOJg9EZhMsL+
7K7SVuuSLInMzgslURm1PolLrcpHbO0u1xgkR3l9y0QDV/mqacYlYPVuEsdFTkrk0Q0cBJjLpTNG
cUdJQFm3/OEgpF0gjopJjxVE0emVhLgYUNIRrErZtL5dHN1yyK+9sFmItX09vDxaPfACE6lzJStw
TGidPcSfK5ndKLLQKY+lEHap6oaEwIQGB/JAKg7kytgAlPJnK7v61LXkn9RctXvT8mLMx9zjGRMz
A4rG5ITkHlyjmUeONn4wFNYhT4MHJxiSmKzJ0E+DJo+z63ee4bccO67BahHyKBkDbSWksHg4PDtI
q8gx9UnWQFvdq6vD+fYoMZTh6Qd3CbBrwJmqki4CseqMgW4DcWVkthJvIxxSLbVjEQTnSVRI234C
Lh9bCkqdaHwQikh79aGtNyrYjlWQGI9hp7IMJBKHhczOoTnkNQ2zp8xbKlhwzkKTV5WyREPAi89p
oKX6ZRIelyRuSC7ChPh8MpK0EPyUTk42NKYeX5ZS2rJX3QrKU8Qo6cnmQQcPZIlIR4zSHqpNI1SZ
3uLk5iO7RMOzahySbtUQFgYnfX3LD9n52qpKZVJ4QTgaU5vmW8nlhDmCUjtyJq6+FEGwyqca1Mx7
VPc966UqiuWiX23G9i5Pe3AcaSIgguyjtSrUVolgalrdsOeaS1QRuPKY9Vx5D9dCpihJulfjFBE1
gUwSSGTRnJlZUUT4Z41TEY55KTqJKoLjV9UIkXTCsOLZva8qVZX1qEZYKTVI+WaY7HKkZ+imxjx0
IDhLfASW7YyilnsrrPdyTw9tNxH1YgwXhaQ3hEjhdP7dAWm83iJuskFdWc/2nB958GS5UI1+5lL+
lVvILrcqzkSrRSimKNS6o5iywtheRDZfAxIUh/yac+oYHx2VcIQhS80RHAK52PSR9IULzfeEfyMI
6UzV3puhq2+Fyta+E2ptDpK+kVp3zatkJybNrN1HWKehRtOTRkNt0sJO4GIq3NVSftXHDmtUHV58
KZplRQkVHkKbaXWqMlH+SRRFmSmP1Wc4DRPFDwLQj0AmCsSAY08knQOKS4HYaEwsJA1FqTL1233F
a8VdwkTTfVNBueiJ3derrw/LvdIoPWdBJbs6jJc8ykCXIiJnkgS1SKt9FBoRsrHC3fWvi16hSiWT
1uJdcqURfZpi3OGEdkZ8TdbIkfKA6o8yWqYUAuICY0kYnCsdCITty6hZ3h2N3UfvvVzlRTioDTWl
XJkGWXNoRdaqpPnUNMmARQEQlG6g/UlUlRl5Pl8eT75QdxJxJ24kiVspXO0u/Ul+JCBAKdfTE8pf
o6XgGzq3SXNqRSspqxtYO4X/X+b36on0Vxe2DgMRe5auNJ0SV51IjjKwygAQT48CCU0H14GdIR03
+ZErQANI8tJKVUB9FSOldjPSAuq+NOPcdsvplMZgLmOhvdqIY7F6mSFtpiyxknZHfOCDJ0kuyGpN
NtnXmbQmEEzt6sI45ZGs1MR/3FLZyj+t0U5loIq7c/gL63HHpfGC5LgxSNZck1IH7UoDuQUBrq7e
j9/zz0uuvOpKWKdUaujSZMbYB0JNa8crG78kQQrSJb80SbnWpSpCWGv3WdioDh4iOfHAJEmP7lcm
YoUBM6XjmXRW3Hu1S8s7MsrcVls6X04N7rmISBCTK7LILN8v0Kq8/aoA1VBNOFxttPgwyCyWBuIB
dhqjKYSwUhcvXDScwkomtcUxMvEBpB7AJAYhvzhL3i+0zvBy2q/JoqdxmS4yRPEcdpre8dEEMFO9
TGHBiwcntQOSeDg53jI5r/4YKqLJMjRDVLk64iUy1y0VoUl4XhQVg9vzBSLfmuudtpSeSwGdDqFI
Lpemarsd1Ac89aaIaAIKTXVggeaBo//8/jX/47Nflr/TGNUPElKT9v4w+dk5lOqG3dLzpASJ8Kck
II1llyDJUiSHSm911jUJ86jZmALkriMwMwLSUk9Blm6tNbI2wyNVoniE5K2KKqnrXHd3f6v1KJmL
bMjVBp1p4RlFlgQlJUTnShOBxfrzSJKCBcNaFAtRUNuMXOhsEC6rd4qvSj4DQ1mHpAapmZUl2RNA
WykzdaOJKf9VG9U95QQt9zR9xcOtqnmenD1BIyaEJc+WqnLeqwLpXB62vBBDMRSsJudR7ieD495/
858AcWVV/wSGBjwSTkFBcVRihM+RJCk7TegnOJdqi38xZ3iVDR7lRnzrt+9h09W/V5/5k8wha09y
2uQKF4ud7RKjhOKOSUTxQCkr5YbEWmus5TQqedgfBy7ZqFIR91PHfaMNJsT6Yf87B6qefOABzmGx
kK0+r/5dqmYPHXjyKftG4vTiMWkJdC4rpJJjNVt95k6n29KXknhCzZQQg3DGT29BSP+Gu4seUE/b
0w6C05Q8OKdr7/A35aA+OSc0PFJp4jJ4klO6OKur1YDUHvN4xELJQ5CO9t5xrLxl84XXnbFElbTQ
BRdtO+8swfuIhKAvSYgs9PwTk52YQFxLzH4wQDUTMVJiq2HaMiANjwOZAhDY5kxCNHOXEYufSrZV
Ny6uobh3PM0hXtWwRevXHzI9IFg51ELkQlONlVtngsRjhMS/hrSlxjx08/lmU9xFnuuWfNRgUD1F
eXwFuMxDHEScVQUZVtT33NCSd8VKlClos7RYmiJqJp2UTySQDMpqd/QvQaTKZamHm95jEYpNcpGi
yLgNNReFmmLSitUJLyQHPwsaVooOb5zV8qqqgoAkBMI+QHMS/0ZfZklipr9tsleneYTRpcz7gODZ
bgzSmQkmZvf16P5CDEMM8Zk7ggfJE4F5Z4CSiE15wCQDciUqiTVbTS4MC9WN4zequUNzAJFnpq+B
PJpAlgL0GHKOQxur4n0UTZQCwS8+tpZHeDaXSwKlBkCy6da+tSHNlgeHU5y5Ec+Z8neXbxcDjBPu
aKrdDuXcA0LkdMBXRKZgjiND/xNJaUaz2Zs93nQGyUgBrOnl/llPfCjwkq+l8ozOoEpFacjBz70L
nTlNANvwkKT6sqC649478uy/IrvZzZvnC51gL9wukfKmOVSmNW4Qx2cgKE1iIoTIQy6i+l8v+LxK
D/6QT2if8MU+6IzEyAKCoWk6T8N9kRUg0yY48sVr7tLWct6LbB5gWHQAKSfwQtS4y9K6eC+y63D2
8fnpc4IDaXcQOAQEo9c7Ff3P/OP259n26OFvxqfVpyyBdHMmrZ5n9SyhKYlQupLyiCvnXdLzytew
ZNMJMUc1LnPRqVYowpNQgYtaWLQIDgJMJNzRQuLE2tGPdCeEM6Gkc0CsH0UF3wEhCr0dN9Hmkwgh
pUcBucb/t6quRTXG5c//hPVSGmFcaTUPhCWpERzaqgaSxKkjOHWCpeQSalUjTrWrFWsI1aOSqqEX
TXwX9d6WOEhCtflo4eaEdEntubrBXhVLg1kvk+qgdzI58UxeazdkpaMbaXmeTo4kC++B1DHJn5Cu
lVTdMk7UYlv5cC9ZuQLFE1IUfV52K8o/7gBYG0TK2B4OEhLCvuno8WjhpqoT242yNk8qIDqfy/Zy
e4b+6nJBuprqpZNpArG5ra6e3HmQcaK/zt4s+ORi9qlWzxKN5aJMegkPDHjasLjNBs5aMbXPI02S
Fs9IGkuQOdJFkX/ybAjR4O7GPLzfNkqWBM3/SFqqwJU0e9cTJRNEyna1uhCC+VQPPEhwZ1zUcFjP
PcNukjEdiw9MFjJrIHIwP53/lWLVESFtemKNEwg6QK3UD9i79HFw0Z1hYSgh1Zq1gS6JECXEChjB
eSVBHgPKeZiJimSRgxUWioynpW684TqZoY1AGNm4VvMPJzGKtQgbTWq7HRWEErVBzIdG82H7kk8+
hkIua51F0s0ZZZs0BPKmj2x5tLLGUBvu1IbbcqSe6xd1EZhqoTeiUmgOPUJzMlxHXwZShovmn4uE
PAqMBrJiUvs8IAKTET0CUlZRYnDK6oQaFAEUXoUYBCoCw0vgIIUosSf9VB4BclkrFAJbM1lxpnbU
izKAqWNwILciOAzADXkUZWbjgKZnSajLC0nWLTbVzLpwSiekaDzqvLx7N1wcFikolsWCz82kRvRz
OUKmmnCE7776o+JaPLtsp+5iWaVHqbK+nJobUgvBvlBTQrUFR3lvRnzhcq41Aa712ZlfuquDVSI2
23H5co5zLoFeciOr+YIlUGdAEVz6EBKLDATxTaXVCb1KxoSXz/KArZ7HenFeAZuzp+Ph7afrO5kE
55x6bCaBQ0DCPhh8moexd8D7bFY/rzaSgYhBmZ16ZwrzIntMmEN6VmnAo7pnPii+rv6zGkWYZpye
yPJs9lB94V56ha0vzAxjX0uPWPHY4ObOBncUDFAVZJKG45PsMmUESYVThipKhOoif1srmACEDMi3
nx50NikX5aumfM8kO3hJ7vYyCSQLlaWWzrfql/UD2+28HEGsMqteP2XlEKk8ewiVs9sLQnVcaqtK
BL9BkP+n61yXq8qVdPtEjuBiwPy1DRQUddnVdXY0/CH2ru422AYbFrfy05/xfUPSmq7qjpiWU1Iq
lUqlUqnLnIuHDoiP1m2tfs6xP2KsCSHVXiJM585eVo+iSp9wUslBQ4gxQgiBTWFsnP3X5ffTm4/D
TY05dcz3aDUuxsIEAJ+QMQYFxxXwsgZiUh6gr/eJNWNmUIxKOAwUu7ypYfBO2grTlEc/HP7Cf/PT
mK5RsKt18YIxVzM0HzgomMJgdYiAQZxUq+nHu6Y0YI4HXhaXTC1Ev3LRMHalfEYAMTXff7o4evGe
i7eRY2xCaa6SbW0WDovZ6YNi3OlBw/RdlhTZGoFDWzURM+nQMAgohKZTizEB6mM4kxKgYecDQGmJ
u8IU+iu6mZYn/+j44n0WS9vkKSDSxKPVwnMdRXLB1aObbJVjHrxnw+APpOfhb8zTrU1ux8L4umQi
fKstm9U8xBhXGRg1C2KugUG6Y4PcAONeEmIgRsiG6LyLxtBxMnTZgICJpp/Gr7XOZQRtYEipRw6m
JXQA1AjrDoCGtO0qzvDBEcStqWjzjm2c4s6JXSLgTjHXxM+aH1DfTz0LYuHBNMSwGlNjgXp4EwVe
qx90RBTm7BkfapRbcnhWjwnDOWg84BDaqwAnX+8NPRLPDBoDkHeJ6bjMtY4GwlsewMXDZye0rMKw
IOFUC8B8niBDpypQJ5XmdGdhWK4KWy9GARseXnzLoitydgU2PL46HCE4L0pMhpzyqacJo8X13IBX
o5d4UJUYO/J4yjI4ifVmXpVJHULHsM/1V3nZj1f+gLdTTSYjXg0ALdNEjDmBempIjimZcfI+YF57
gbahuU4LpGxKq/cigpUTm9wDAiTNcHFYXYcT6DBZzqOozlDOc5C2pgWcXb88296cbEZfdulYsgLo
Ahiua58R2PwOADC5hDBWf5aQYRMjSCIidTCJFnb/MtzA8KEcgGXoDqKEPGzw5Lv1QA41OhhYQyK8
Uuh4leCWgoK67udcns4D+ShJvdaq5NCafrsR9YQK9fNYJUxZBwAqub6jP2mRiTbuKdL9wz2OqtdP
NiQqoag0Sah07GJVNmNooureV/SZLJDLsFXYtXvHd8YPoZGs0Aid3uAP2RB2/G3+U4W8k61l7pTe
n46EjD0IwAOeIcB22uhEOuTB98jGuISeLRq7SmMQZrxnnwqxZOc3DVubVnMXegkjX1UwEnEFuZfV
+O8YN6/JgKsdw+a2gCJMNRU4gD3gWqSFbA78Ttkok07ZgLQn8znltTOzOv4PLroygYqbTP1mhFZL
2UMZAErdkQRviaYVhtsMqf1ZakYCaPas03xvt3BQQv/XlBhuxm3ObDNOHaE4puhIbEIdyDVQGWbu
6FWDXEZ29mxG0Oq0UhJa2gMSz3IsbAw8rA2GQ4PTibiGiXhK9ZMkA3WwGgLzSJkcKBBaRpaTX94L
hFABrROI8/cCm5N2trC/MIXnvbdinv9+++mGX/95WvedslQW09o86p4OdRucvNXONkDuCKlmF4Oa
/xubahThKldrBKuFDSnWTsCtsGSci+mdj+9+nD38NzSc5tbI6skVlpo+MGQu6b3+ee3Vs961jMn1
ABpv+wmp1hAmadZiW56RVEUyJd//4FAbCHy0k093UmqVFV5EtgCsp2DDHA/SAiKG6C1AlXY1TFuE
1gMQBrGXSNc4wHRSzrHm4HOUGE53s/9JkgqA2VARuHfvmMfyDFXSMfCMUsKNocjwXdaAbckYFkyS
aRROfo64+B9LVYCBrWHDFoAyPW8aAi9UnjOS1VrqXRwCgC+HAjC2exXXqfdTre/rn1xX7dyCQck0
ggODS4fRgQniZWkG5FBqzQlB1G4WqA9ZT3C2KS3jwerNj3LFdcQA7/jA4evDf385iPuG30gaD94o
+UQNyZLHVDsP/VL5OMajqlrSxi3S26Y4hazDcWPHEdmY9bac94xx9kTqTwMicEqVHJQneSlnwpAJ
wgCj+1qyhWuJoSU5AT1qdiKJGoIPwZIn7eHj07PdyTgTgsGlWGpVbTTJdKLhmAyI3BKOU3X2Uun0
OZNIQqKEqA8PPQqxooQWOGaprSjIvR+/fYxrPbvwdDgFVklxdA0KPMwrc3RYSdWLDIg6+VAf/BCS
SEmA8VUw9epRftNkzsGR2tyjU3Z3XvejbHN/GMHt73jSv01nCxZprot3dPiXb6fvc6kFyRNmlzZf
A1k7wwDCbKKT78ZNSI+btODa31CGjWxng+Z2NsB6INKa+A+NeU8F80jMy481nM2wzvW5h9DrlQ2A
+Ma9XWbIZgxANqKm8ikKGFT+APotDrhqMGlILoLc7OAP2JS+g03KaA1No+p5/4R0ylocOkR50huc
mai+8oAM9iSIIFoemmuYg+h8ORj+SbNp836QLYaYOWvvndZ3DUOZNfWkvD8ob+oULTQoneq4QHo/
u1rkt7QBMoswu49FyFQSd6IvE81Zx1mFHFyCnNFAgHb859sv48UN4nJqKLPWGJgjAmrg4YYFqPS1
3eXiJpXPizgyZ0j6/Xun1797/NAzoHl0QjW2aoUgU1Oa12s9EuS3jFIpqvUlv2sJAAOH5/hjc0vP
WZiG5SeMEslyDuGM3+fktCk9n1iuoR+84WfffeuGLvlwxA8m8gIO9o1fA1IZogZ9asxVh9i/aMU8
xVE1iHokQjRS27cPrWg7Se0xDkr35ejpt+5ck2dF1XJNALRvrmEATa5lxQSJo2Z+evz1KRlEckiH
hcGxmW4Q/sBurD8D1jtIL/s5BrwDVn6EFOIB6LaS82cmzu5K4xSYj6nCZgED5Ndo8q8PNmv3Sis2
fHyH5BqY5I1itXaUCl5N6X76YnrPBEampAjBcH2C/aR9eV7XCo9Fx1YMCoPQrsjE4b37bGPll9Qv
+DCzROBrvj1F3khzd2K/8onU5wQsyXY5oI+9TAgTdC6J4+SBbrXL1V2MW62eGhsdXlfWQCM1yjEu
NwNiLNABAISR2fDb8cHVU+1u9AyW4J4qh4Qn+xHd5FapVJikjVgtITDUQnP6Jn9pDg3pR8qcPIgh
HwjlOe/7Z3N9ZrspLaUFdLKAXR5Kkwmlhz+ffXieCYoelSGbsGWOtnW6s1nAqG13QQnRCCZN50pC
HtSBEOqEY6Pr7fHlx5eUWx2aKRQMK9kA+2bA9BQsIOwSo124WkTHWzvj3HXaJbvGCXJ1nR2olQMG
mLbe7SfMEmnYvIS7GCqAiztvupjL7UWUAmKEAd5+H3jYMIthnDGkwEZBhQ3UipACnaxSsHfacru7
6gZZ8st3apv29LYO087pKwDGEkIcQRCqm4QULZXzt6d3Pd8ml0Ru3OFBbO6A3n13/Oj+y9jge+g4
SDbImY6oDWCxMy7sESfVKULh7A4f5AgHMz3uXLpOxGy5KsoJUDwA/imcIHO/7/IPymvcE7p0HDvS
rN6a3bnNJWpw+mYKpXC1uTJsi2SI8OpTL/m2HYmy3nuQeWd1IfjAhKMvOepaSRQYeO3wrBRXElyD
t6LwjjAya2e7kmo2oiFGGr2C6qKXjEDg9hcxh+fwWWYf5RLya8jTNyu0NlKghYKsmgXWB1a3PUXF
nz7/8PYVKGVrvI2CVG0yuHTpaMZg3QaP67Ptu/oY3RVB8JSlD/Ped/51FT6MYF0Y9XhjJCG+qlAO
VEBPVaBlShDpgwqG4UIl2gKIK+N5hsM+z7FcBaZu5UWzHEEUpulEIUcIIVLA2YoVOGKIKvOAXmGB
99O3e8y9lLQYyk1XWdhwttX/odmpgzCczB8Ml6s9zuxUOaEyChLKKu3AqCzpKIVlPBD/eOtqKlna
lTcfxouC/Q8FksP35ZvRdujTiA9fn70+OmSB0nFl+O3ugxeqA8Rpoj28cSUFOwCnrzmTxDWMMriT
ky/YdNSyhN/sdSBg981QofVqjKM36HMTKUW60cN2TgpwtQNHp9s8dX4A81YE//CMvr39I94Pezxu
84wdknlhpNPO7pXnSLhATD+EzEDOQ4bMOqbUW5kgeBIDwNvZhgc/XT8aTpaUKWO+btFyjrKfQcSb
JeU2Xhmot/c2LLtYwkOD5a/xbHfD26MUMSgk7O30pHT/UbFHRMVZhaaf+GqM+O5M2S0fX7+ZMka6
KFJ7boTZIEUHs/cG9urBHp7TbVLIeCyJDnNHhxosTKjCEY7DEJOIJ6Nf7iMFFR021487de8Myv3v
mqbvgIwpSNzMGaHTCTU8ztXBuOOuJkFdXpEIlAhLF31LvWteqcr/+emf73+DZEZMOZ9D8c5NpwKy
SDn60l+yNo8mAGgukleTz0STyUY7cnHDd166CKe4SYRXZ99P8zcS/Jbsm09/vKmZx2bFFhxweYV1
GJ/Lo2isynhVAk/lzglvvIXgARtLRLsYTUhNdRmAKTu+4peyTGs3fWMUKCTJpWuHo3L4uGSsY3ze
b6SBnp+kfXf3I/ufN8cP32avicJOUFIO8fFG5J2rfp2MdJ6joy46jZx9cUr+cvHkiA8vmpiSj7jg
ArdkS3OfS/zu438d3P8vVnTi7z4g/Lu/z9qww1DQ2o7PGzQLIztR5iVyyxNClDKLfVIy5Xaza/2+
kauUR3/+vnza4cK+5j3S97/gfvpsPND6pM7n8+Klc7uepz7pmuVlecxdazaRNTmFR5l12rjFb6Wf
hs/eps9VzuvDk/scPqdvSUA7VeTouhPE3tDOmzEQAZVsw85/xJirLRXCdVSJMnaACeOgdQgxoOoW
guUzCvl+UrPGTKXVuPXiEiRqXiiz3vSzFkOI/x3QOJT7Fj761zW/XH73ZA7t6Z9gDxzf8BoTMErk
lMb0NAOfc/zykRWRhuHDUEyLV3MYs4Ep1DQG7h1twpUeq54Pr4AiYi5Rm5tZwxvVHAFNKcFc5L59
QVB2CCnmE2YydYJJj1JWr1vzREiTDEHQJsZZo8BWaJCSJiEP98SuYt2sAQARMIMkJ7IIdo+rFRc2
NJX7SqVULTskyGnR0ZOrw7TUSgCU0ojOcx7TO50QJJY7Ij7ObplwuBOiAJkKATw965QPZhMgG9+b
f4NNgNeP3j65/FXRIg8AeCTM+6HKLaKeks+7fmDlqQ5LJ6YQ3Ayc+RsHlAjutiy4oY43RXErGUks
N2jUbbdJySLcTq2wTAsSzim5WzcVRTCR4HR9dHcyr1dERRnX6Kr8dkRkUGWRst9nppAPRVPOKb01
dvaBb9pICN9qDXAkCguQtVsNoSP9HCjyrSdeKi3B0KwD1+5pgPYnlTPy+Dx5SY2ovTdPrygr29qP
MF89s1JrJPH3u7v/gDoSG8MyiHopjAq1aX6OJXX0yXfAHHXE84s76boxGY+XFrVm9uXMouUgEoYH
4HlJUGbkdlTPXZFuMfIRruc2nvaEzz+fZcgjIcL8ZjppSj7tzTlkCpK3+fURhFhfVmkmbHSKKwV1
4b6//QVxBuGc/XHcz/kaiEff707f3Tv+Xo/z/enDB8fvM+PWL6CHAWmbcpjScDkQ+WeRQPuGOGrc
x6gidzWfmiP6GHiOeG8yyH1QwvZElVFzjPngd8hz0ROUSiRlq+rgArYM/iyqFiJYFOqpJR5GHBwe
uCJbmjXYJtgZlNCFaxHwVqY5aFRrOj9/evnU7mwlYJIOKCsyHy7aCtOBnaw0HS6lMM/WAo4UCElp
/aty0pKsclbzwm5kXIqo1sf3L9686IysuehiMt2i6P1VcQqB2leR/zItpOpu7AM4u1FXOyNmi17E
OYBk/ZodV/VN0Y2oG0TCxDPVUD0h5AGFnyHk6yCwNTnnP0yRQwiMvQQGAB1dmtP+bJJ5baUFCcd8
NDsGlNT2w9EB3x0GyqhrHcAA86e99XVAdumMrwQ8nKS+WiLC9PCCuN8JC3P8tBriTlVzHQ+ONQHY
mv0OSIjX6Jfh0V4L2DZCOE24MZIZKVmPUDW4oWFfVCwkQoza1am6YXyIodMHikkepLKAoRyiTMVV
hSpG5i1ropMpQ6+P0UlRIlP7xKGs/JlpqNaCGworrNUmyvjMECW6luikZmhpeVPCzJimV4Fj45iz
x/8Y9xnX8BJi7mJ7Y7K8LBWz1SXkww8v/zuL1trGRUI7SSOork0KZ9nXA6NiQ3zIsaC9EWFNq7UA
xRmDYqNFUqLpgPYs2MCWIbQ3Ry/QbfxcBraLjXgUq6c+/Md5x7sXQA+JoofRs27ncAgE3H1XVgLd
5wbDbel5o4HdPSiMJcLYYs+RO09WBt2QBigR6yEk8+rrY1qNvuP53318fH5vrJWGglEvbfx7WIsT
Qd1/zHa/lcAQNcAIC49cAUi9fVyOAGfVRCHaRm3UD13CCLH70JBxqeKplzAI7NW7J+/uP3BlwIlV
ztH7vSOKKo8ATaE6GBsHD0PApM3da3PKJCCVQJuyrLwgbzguIczjW5s3GqmoqQgOXK0Beqg2rpik
Md3CuZOtF3i6vaXD9g3ZXrYjq9cn2Y0ZmO7LgCAaNQDw5LCiR/3cKKC6Lc+e38mz/IMjBQsC90aB
xAy99Ej+fKWWZOr4cvnyX+MSMO1dUqdJs8Zxfcbj8ql6iBcUxClA6IN0I40cDI1FKCnRqaQAikUM
rPbI0B6iFkU9wRlrbssSojdkEEKKNT0hw66eNeOQZGIZmTGWBP0PDkk+TQB0rPaHTTpDkMSoFSdM
zlmo+ATgfzx+d/UsR9bT7ifvPhsFLp/vvH7/T+4vpHB+l8A6KMbjJERIiQUDWKNhv94z5vPOcJhr
7PllX20BJSasyppjdmSUHQXla0gvV5QVL5hsMd4OFCoSVf1rIQqSQSrDlQH47s3p0c80ISKeV04u
2c19HKO7uZqiYqJIJI8LNGwm9oolKag2uuyDske961BmDzNRAlCqgGDzPy9Y8e/d22f/4h9k+3oa
4KwSECWVB7Y6e+HqfN2oJL37nBCVLlu0lMCRyQZnoL5+6/arYyDnyAhuaPk8GWVck1j91tj0bLGX
qiI4Nmrn9q+tJGW00sPtDm/qs1XWtA3HmSO1akFiPHJ2nUq1OB1GQ1z5B7FU26N07UO/SzjHNE0q
ON/Y6zkmVKFWwstwBeh00GNaGsOjRtj94x4Q2kPvo9DqNLrrjt90hDYHRdPti7aModZcFB8196nL
ePQv6oJwJOivA6Nd0p8jJ4OmrmEpZFSSsoz2wQ8Hv3KMnNnTP8TVboIirSzI/+QNQRYPcVXron5Z
73y6de28OkNQ8SlZew2JV8TMP4C57ZyuyRtV6wEduMpFH+XOFin28yxNFwPeupvlZbdxEn/n9Zrf
bh/O25pqJgR8qEzq8x2N3nDoVYTZeCcCpBCZRIXhaM0b5b4jBEqo0wqHfK6e88ZgYTLnf0Qm6kDi
JOJAgeJoQfEzmudHIXzPpvTjnsVJyqY+AX5WvDI8RLaniICJTyYQ7w73bf/PJb748dwOfjj89eHn
03f/rwsS7J9WkJAyPEaHg4nWUeM8JNcNjvdrsXEsbNG10Mmdpf1JUfYg6sqG4i7OJ2UNs8AmcZsE
jLNpSHsACPkFlO8vc8oFN7DAGOhGDqtCF6Mx6V2nQrtOtwnh9hUgRFqJbIIp82EjXjNBtgh0lf9x
dpZtAZ/UHseZB/Ehu7w8nHhnPcgFyIrvNbXAFVFGtiG54bPhLbERge7iZd98hLYYM3v61iQfnLz9
6l1tCrtpEe4qoce/nd8EVDEAfAMnb8e1Bahb9Gd+TRM0FfXm/bPr/yETleaha3Ihk/gaHIxE4Z6r
MX0QY8Awbhlk0CBKSBmmGdLHZgf0U2PfDSN7Vef5Hlk8pFevWx/1MnNJbFElWnPhADXMjIgRJnLn
44t78UjnvZs1XId/mVcnHLHTug2nvbZaF1oz/eXjs38sgw0ZYLI7x8OLrMqzDLLO6VXRa14t+w0Q
ZsCTv/myHl/WrZGjxN5WfDk4fnv5/NPPWDAKzLatshq2YRYzkZVI2jVvGMVcoghNIbR5D+49vT4R
hO0YclqeZzl/ZJJjk+uX3Pp0AQ0Ftc3tvNDyhVLRuEZXYqXdytdkMeeFoJY5+UMYALTh8PIpBtDu
Jax+7V6d8ZI2kkGo9nHVRREbWqCqsTQQOdZekmc/EApXNxvYFeMnRjNZZ07YONXhbl7LQippEP8g
dNtpYSXgbV9bExrzSngE7TWwhuoKIemZ6K0AadCruhbqxeSORjCI4Mz+lb/eFGxVY4U5L3VbE6Sp
4Ozr03qndBQJt3qQGR2EuYmUGX9uqmiI4msw8RPRkQfIThUWBk85phwbgU1iNe+CHnwenWpI1WXQ
O69nQnHqMAQJ1CxurRY+KNHYhiV4XtkAXRvsEafnY1kcl+GqFJNgpoTgmyeHzzZ1zIqok1RwR031
tYRNtwzLf3Fwq4piMohpZpkkZS7fB623l7+TS5eWD/+D5dqLbkZ7VGThNZzb5VGtGgJCeti+B9CG
QcyRgnrFQXbcNmSEZWuC1GhcRxdAhxv/pUZZnV11mkx0u/dRU2aaP8sTDi+ulebTadG4fnAFJsdK
A7ryZI2OHF1CRw583nv64WO+ivT3CkKwnBKSK8K0IJRYnCA+YOSLTWJphGB5iFZR6SHkvQ1JTv8M
Vzja24l27lY6t2Y9F/WdeoxOi0Zpijx6/Owp/3hQ+wDdyBtfIaUQE+w40NNdACvewfAb1ry8+YKB
2WDgNwxsfRG4INWk7r3PCZ6k7NNN94dylm7L4El+AdYCdmzBzuotOvkCHUEiKJ4OmXwv05RGEago
hOoymcCo/ioKXHWHxKDVzwKL4nBxz2zBTiPQowdBo+NGVnfX6HmiZJ19ZEVPT86RSI2rDlYLud9H
hTEc9A85PDScEE8zPA6zk566/KG/QEgSAiQkASB4brvGgM1DEzt7agZypGspAt2NkNe2YvcSIux5
lwXS+YUoJGz3tedQlfvXp3fZLqjfRubKx2tM1Bvst+wHNU7jhIgUPJKZwi64pIyFrWViLCBApJeJ
6cPRy8i4MxT/eaBCSClhRU/r7LlWtzedioQQBEIBYB/YM5EQcWyEo3Q9PP2eMWCrkQd+T059VML9
f1BwOIlHnf84+8fZRdYjpUghu4AwjnpQ97vg1erSEW+r7I5IBUupjJMxFD1DmWMIF7LdUYQMrf5q
l25xhxcI9exTdX98lVSf0Ntlf1ziz/lRdyG453E1tVrCGTGSGY3YmghHNFIlu3qnxu1vB3zjnTWb
sF8ezUqZs/kZ0B+pN/x1ZVT7RcypWAkgH/gkcUrdGOJOsQh7NqQ0eq0TYpFHhSz9xsC2DCSAeUjm
QaweOo/VzlpJAJBt6AoyR5k5HY1rnNXnsLzpxFvnAdcXJweHGUs2rJxOHlLjFHMk3VoTfDs/fJFl
Quh2CTEit5cug6naaM8l6QAYmH1Q7WOsvfh2w2EVqc0QB40nBnKiuaZJDDCmCKj2iP8MENMJBSQP
Jh2MPsdv0p0aJaFLcm5nqvNgUnBuV2YExFEiIEMeyIbR3vjyDpAVrVCK8ZYoAgEzBudzFiNruHAc
8SHWcNcJaI4sOiDJPSP69t93Huacd/VI9b/jQU3IYhyKPtM2E/NGmsk1psN4p+2kak6Cl9hMEn1g
Nh08HsDSSMtqtUwoRuYGUf6aswqOOtw+ixEc0x//xdEeQq5VEwhG9MyQw/sE1ZzEmc4GKzNtZU8a
JBRrBtAElDKhtnzVFUYytd428QuPkmKYMuDLY37iIaWcDSRGAtnCVrhSLLYIMXtAbucZ8uGjq/Pu
YrMbiyfqznZ++I8JBkRmkCAyqvrRIQhnymFupyLQEwUCNyFbhHnFb54eFITAraS6eaT07IdMsJvf
6SueZwmvGBgsx7dLOb1nF3CumXScWSjhV+aTWb0QvN1CwEBQygfFnctBt6Tnimv542PHcOxh8EWV
t0++Xz+F/Nzto1bYT1iPF3g5tGlQV9RtdphvCwl1h5BiclgAmkFjFwA153VUFWCFdCPwo1/4HWX7
1ZCi9CiI7A+0n6QFNhSph/3BvhYDNr/MwVf/oA9MJuGUupmkUZg0+5Vwdhk5oytoP4L7i8BJuaEt
lHSZqkyynp6r6XmyR/7u4uQhv5aF7x89ETV4XTBEiFGKaAAp1EuEsAsZZUfMJzgw3oAUWVfsyZqO
UNu48gHaLnSBB+2gvwFAX8oxN5bWToKtHScdtADG/u+Fz9XFyZvD5+G6Xx+yPnhYHCj28RlNe8+Q
bszYrLELML9wnTHvfHP5K7ffmES07ToOudqPhebB0Atc/fniincYiGTez46pk/eYRHulyhk5hj4W
WAY2FnSCsXL89cbx15dvD36puWdiwTjODQRySdg2kbZW6mMUG03oi/fdBGdnA7XJ/gafGUaiyLUD
C5CH4u3yFaM0cGj03fXKU7rIE6Amg7P0CLG+cVvAgKmNkbkeuJQx4/QQhf31thqz8d7stlMQTinZ
M/RJZoUxUztHR+x5dYNUQiRBv1So0Fa0hlCYlAB51YcQbMLIMj71FGtlGxa79TgZhivaTkhrq8L8
11A41nM8S3upFZLroW5r6OQMrf/lGjII7NiPidGS5RQ+iEGBBxj2AKb/A0iC5+AMEDrHkRFDQISk
7ln88e786QUfb8sMQjItUPYLIN02GaYLYIUIVctT2OsxlYlKDn5uCxktBJ0OgiDoSMipCoAaVxV5
c/I5MdLCJSbKnTpMeD6jW/0ie28+Fn8SRdbwM87oZGhOfVtMyUuOMICTRHc6hiBqI+xkEGBULsde
3epIpWA32B+qDTpTTaHlPICrm6BGaUKM27LW9AhRBpzmLNMbPGnIOtZIl23CwMgjvRSLLP+EPiAA
wC08K2ijcOfgI0uuzz89f/ALrMn3xkG0CTKtYlX/aUItTB1fxtc0N4wpsAyP8KRruAbRth1KEouc
5o/xOSrn2Fo7ADi+NgyuAWxEp4ts464seikIG1NDs4ja7iFg3CVaWiMDPsoUQwRSlOvyD6SLwHPW
7GSIWJuRkHqI2kN0kgC6xMHc/Mgk66dHb558frKcGBwg5ikeCmTC6lRFYp0XKMwzArKzQ00tDkpr
h62wwr/R1bkyEwX4n89X3dFbvJEP92Hylh1GHI5kgIwQ29kPLCel8gLgUVLISEbHrQI4hDJJNLN6
SDj4tGorzclZT/dZtlGEpWa//ARo43evHh88ucn3U2m6DzR9OrcAKtobTrlhMmckq9Wz7e5oZvjn
QBtJ2PG2Yqo8ae3OO29OPv7b5tK6kJxtrBSMRWqcNc0z/0GyZ+YdR9Y86le2K3T31XBqnIoJ7e3b
LkgWFVf1DbdRxkAbGi+vIt1vEvP2PBffaFA0FFkiuIqRPujBOf957ux+z3GIjVjhKgtZnp6rpDu+
/3iUwxrk3UOupn/6fnr5W91rMOyUBdD21TfDvybJvpfjwLMr7BAM5PvdyeH7GGcfRACQicz1GWLw
ydjv1nsbOGai5aoNeVQwwJAY4f6mHGmwkZbNM0fVa7dOOu9f/nD3nzaZEMw1NgXqSE5vkrZCyHMd
4HKFrCmlROawRQYkMFSDxPxJZNAByqUJ/hUiX4YECOkyQgmMc6wxD/PzGicfP+T0k2byRJUbVqdp
aS9CRsbp0+iJrV+hAEo4eub12IHxk7h+SQ0fk1TC3Ai/eMKWGa5mvM2xLdS3Nltg3BN1G6gnucrY
U1+vL4w9IkS2ORAGjbbjoLDfFMKYfrJ7qSH7WLe3LYjh8l72qha3XT4cP95l/yI+Wr3hzBt1lt2+
IBrg20+PHp++3Z3APqRJGeGt7yZulpPwA1f2BCQo7xMW3aha+1NQCsb6Wgfl2vgG0rGBwoQ8cPDp
zcnnD/19iDI0DsoRFtnQLBmLFAzPcrtQQiffg6T6tJ3dve4igknndFeVbUm2fnLdmFGj77r/mTWK
uT1nWBLQKhW6gbvCIQRWtuMAcTb6vd2xEzc+VokZn18oKZ8EiM2hgt4ShcNySjJDg5BkEgzVa0LT
GRSrL21Vdzkj4LknRTNwG9bWMMx7chOnvO+zheNqA6EwITutRoGjVGltr0dXt9tMVjvdrUzYHWLK
dI3lQmvLjurQ10TeP7v34FdFPrVKMSGWtLLbFPbnlA/JioU7ejRbWZCCRBQKiTzt2wYtCJq9APNt
qo2kIXOA0LS2jj7sKGkrKUMioY2j0TZdZFAXAt38YXfygMtDYwSSk1sjWQfqwPXOzYxQPf2gw5Zd
8KOHP97JIc52Vbu8Vuc0Qie0BRCF1d58I6QW1759bYLFSC/l072gkS2GrODqlRG4ICH1UzWkfju7
eF6XkiI7nAJcN3wUQrJJkg8AHlIoyhrj9jKcNKsofWNbDcO3bA8gz3HVCWho51iGI2Fk57Ch64EZ
s5AbvzYt+fILaAsWkMHKr5Ne/ohk7bKE1Uf7zoFZnfSkYWpAah16PW9xpauj70GcJgygHaxWgPmO
9oyuBvfwPM4o/BLmthC6t7SXJGqYE6c5lgS2SPVV1TfcKzAqDZohygygBhPCi22dqmzMfDIXYIMS
dt8jbcEyaapqohT3LhpM5tPLh3lPwUjkwzC4eMJMtkrRSRQhTFv5B2ql0f8GHOZqoVtBSkZclmq/
ygWh5SlF5iRUVsQ3pOf47uP/Il2EwxO6U/7TCCS5+1hUB2wourZkwe0e1gi9gjmL8597SdfDj4NJ
GIEG4X7SsQrpGFIKoJ4JVin5vRiLqdZI7SLj9kdMiMJdTUeplMGoZ9M3ETRc24hqBwEfZ7c+TCJV
AfNESY5+OPvV6nNDlyyf1WwAsktGtgjL87x/1s9P4jDhRo0bwWNB3B2MudMbv6kLdz0hwvjQpOIi
eecBLyobCzhR8w7ETNfnunp7/ObuSTyqjZtFlAejk/Q61uSOKrpgIDqXF+aD2HWqZVyC5g0S7NVm
b0ljRhomERgLBhBrzFaeVtIMLOGn8c641o6BtCxNzaQJ2JqQxPSkQ31hqZt/MDU2K9paOt8FHKEt
WaEtnOxTzha0MW1l/V16tT+YsTqYbtm7v/Sdjz5vFnX0r97ubSc/Kwr7bBsqQlK6Wg9H7Qs46WqP
hMkf/+WPUCTKpsA6pJAuvvXcs6Ttpj3yo1VpeTvzIOs/ynYZKQ2pwjINYdhQVD2ldaQAR5m7lAfm
QRyuGnqX+OLbeZa+F/fu/1iVH/j8IzXY/WhIxvGrIz59t8tAZDgR1lmehp5RqWXSoDUZXF27lIkB
iDWrp12ogQZi79BieqiXBy61TngFsjELkUApnvFJW+IWAV+AEDqr29suRu3uyUV+PIWsOLf8ox2Q
TvzdaX5gpYZiDP0WIj0IG7pEIRER9nNkcYq3VoT2Pc7bP+CEDjsqoFKGkIzmEqOL0iMmEseGzFOC
iTJzVc5RABJA9isAeTlFQFE6Xs7fHP5IXnQLXUaZQCHv3jU/FMPd26C5P5CNlrEqfn5w9oIYw+X1
vDvaQmMA5mr+LCbf1JltdyKuL4mP/Sji8yPtKZOCqmxU1c2fbCOgp+SATOvvfzx5cJkzG9S2i9eK
DdrkQZgwn7+xols37qEDFqR40YmNRwjaVhsdIayLuuCFx9rkW3KxkKIA7sjLRzxmk2F7Ws25Dwah
29XNLU7Ku/9DkQzKTejIJzHDlL0OdkMwpUSwgYTAPLGHc2u8B1Ask9mMJw2j3G+niioeZEgmzLQh
WSJpT19Zo3bgaSPSiIqftPDlIUBmgtHhtSRDfN2kS0lnqE5SaU+2tPp/mC0qJWo4DnfhaB7njjaS
gisMki2Vd5s5d26npQSJFksvjjRYRFZpKOHIOEdygEpj4ZfGwqaPTR5hcjNhkJWmRNvlnTRgazFR
uMeaKRBUm+4pjjCFLb/CKQyKUwLuYD5s8+/WVr5toDFMkDZJUQCvaGbR7S43ZcgbLQbKjGgpxBEm
N1eBw1A3nAHKE/9t0ugCuIuY/nz29Us4tT0AfTIaZ0vmy0ONxzatfWPGj94TYxMAY0kWphijSJhr
/WRoIcUD1qKSXiPKpwZ4iEFqF6vJg4kklrRaSEYs0Yx3ZyvmJ/ISP8IwTJsIloj0PojAIFHdoFR6
JpLCY1ViApM1Hcz+b5DJpBMBpJgCwlG47Iqn/qZe5wi7amcyIwdfBmAtilxD9Ac5mPR8MmHNBTG4
Q2J/94W7I03Ns3L+75txlGnJlmB+SAfufveQC7LoZun8DwZ4lCFhtniA7F6jDZhCwmHpYqVJIATH
EYVWMH5qBaMm0wZWxaoxBERUNWAHwUoBQHkJUWo0Fphw402ySker9RsfXJ4cfMla2kWqYQSbXQCr
gbP6rMRM2FY3vVlqI1PtNlzRZuUQj6eOWmWHYIZMPF5EBCkRaSgHZbIoIpkMvVpQ1vAVLmEn6V1U
2r0myqpnAKsHxkE/SZR/tL5BOmpYl+9rfmqg4HRaos8Xp5djGiJpM/jXJGX5aROGNcjvlioBrUWE
UNJTYGROUHtBOMcGsqneLBmNlYwNoA0+iGToSN/ZNjeG9/z0+oSXQtKKOYuk/mmEgX06dXkwwtFg
cceusQfrzqHTXmNaecY1B5QKHUKv1KSoGdMDXzW7+JDvpVndbKMKU8MGBfKmpQT0Lguh7MlYC048
dXnU62kt+bZWlQjnFe485GGKHf2wX15Jn+Q7N799fJNRJS9xvFpVK53T4awcHLtHDnfOjERsOq3v
wKLJgDwAfVui4wciFs6UlJqjEq2GCA/5JrTvN0IR5/y0X+ltpkKgXsoIb7RHTy+jh4LXZyfX/ARJ
zr9AaT2xU1gkVyYoFRP47hUBctMXRJjqjS5UHUFHB9cBKMBIIuRpDmVI2OukRgtii4+pdXmxqmq1
VwhaA5NLMsg3xz41UCT6KHTC8TVVGlwEAuSLK7TQ0nkR4cbbm0IWx7oW5Sk6EgT/8r1WehAG7UdC
nQYt5TZk6Y2ldC80h9fLbAJgPMnOV9OYcJLJvMR+4to7dZMzWLxt029YdabzRjEkmdh4UtDaabEA
/KTS3lE9Ojn61pX9i6vLF3KzKvCEHUWlpB4sTQI2tG3CJC7qswm9ntZhjbStuNcyAHlEF6AEABu4
AFTOExMARjo0/dpLbP2kEbIm5rwD0K0GSgFKBDq7NbKgYB/Mt/9J+Nsgo8Rc0gyFUAeol75N7bko
RxqPGhjYyXRjB0mhLgcBoapeM8yQyPzBVgw4RPbbArGvR++efrz3RPIxNnM+5pfoqN5humSPIBEA
HAPQZIDt051tmogk5hbMncOrX0mhECXgz3IVx+Hnl1f9iYcKSZr5vjRQPXqoSIsEYFUDZQMmJGvB
pOw/VdOjD4qAYHG75pCfbL85Yb9g7L6r8ePHdKCkE0YYVR+fiyUW563vCiSnrlgTl1fGxkFP/7Lz
sP9Q2Ni0ZiP3mK+VSRS6t/y3FNwmDDi7GyG2vL2x3ZHkd6d335x8+neaXvEDLL0TMGTnrAuBuQhU
ktOYg1Nwlb66ObkaH/ZEOsq5JwjKiDA1zutjET8WgUYx5EPDrTcGPUngwmiSEFq/dhgbgfmuJcih
w/CGP548vOLAI2K34cBKjRSky8Z4wunwep2Iqnl8ey8wpmiueWkUj2MWw3dzcvgIPR9K1fVSVKKb
jYzdtt9pt+Ph4PrqGUNr+WmdfZhmeMhnKN26sBK3qwNxXEJx7BAyXlwsJqUuZCeZG6ZMBuD1z/xQ
3Gb6WXNYph/QmZ8WD85D893PzjOyK1k4gldoOfPJNwjkGkIIckTJ+v795O6D7uKQOrLzMwiUlQ7J
wLQ1a3iSwi//bu1vUI6mgUnTDG3vdFM0VqZRLZIg5DGd4Q+w++uiVi1eurz2KGZn+p/CkKOnIXf0
9uFv7Zx9HRU1CI+ef/3Kq+tAPP0vzkxIn2S7E+6z+Cc57WACZg/j9mvUlqBCAH0lKyfaGZmm8Jg/
biwSgVlD2rOmhwu+b2v75uhDDeFLEdpvhnU4SL55jcuD4wPSbvfDBd4Ni4AuDfiv50Pf2HFEKYwa
jI07OqkUEvRZndX5g59JePgzv1b4Eu4hP57pu7V1Np0QlPxiSXhHKUgAe4UAU9BrfgCT5o+2otAQ
AO3zt5Prw/EWndKxgHWDwONEAwACYSqa/QERJr+FTHNIkXIZgFhbZgELS2WRi78KVyjRnyfvHjxd
PMrp1DTsWOdlsgF5oi0VEZJGwHNLcc6nyj8hTaUb6BuEDyIzL9GMIHqAzsmg6eblMAekpoE2k/HA
QB8PiL7Gup3Zy0WVjiK2vQ13TDhg3O+ZbsXogX5Mhc2epZW07Keru32NsbMGKooqxpzWchKOuZfG
a2fNnkctJDvrmtl36vxKRF8+dXoAiRmAGQSrr4HGmusOdrNjBJ0pMfg9Ml2zg7OBM2tPf9qkNZSg
FxM+Z3UA/bXOVPXYwNjOUs4/TBLw0BmdCsgf1YwDQLY71lzOnDM+5N5jByYfN1mYjtmMolx2rAqT
lW9nsLXiLhVXJcSGlvNXiDLh93i387ykgsWBbS+jUJTovvbOdTAIAXa6OmEOXut3IKxOi1ALy5kg
c2oSEv0/Lr0QJ//s5OwJNVLXtjr007LDufixSJQITXnN9GytzMZlQx6LRAZEc2kfAk7Q8U7swZZs
8/NBQ7rH3rLbeCupn93qGR95pBLibYDkQ3Sl752XqGUxAKqJopWM9I8+HV/8TCqxhSxMHaRYk6Tj
++UtulH7xqMhX9WJuuTziBbIKgDk1tw6iaBq5juCxhYtloiRRymqXM/iKRXmJ7r4T1rJ8d+nzlo/
HLxPqkcMPQZtGsU3vPhnnFqpZT+UiVhr6og39rclXDL6kbDulckclYK8KgSlzeswIoM4bSTMm592
r4rJmEIpurK7++PNg1+ipvOCx1D56bKpe6oM+pK93fPL4weHT6NC3Z7sfi4garkN2aU1CiJZmFai
hIm+O+ZHrXNbD7rd6CTgOyGPjq/vPsn9jw9/Prn7AB+TEqCD9Ojs+PJu7kyAFq1VvXcdQY4ChlJo
JIfTt8Of73w7oSi4Osl0W1QGsUUc82lXqjH73+OMiPoOdX+4PMtHBIykKTV6psWUbKziVAEQgG9O
P9+M1/pFGV3wMANdmY9wvai92RvmOpQt3oYYGkwuliriqgzslWU20lnopTZLm9OWEyStpQi7pkIP
6GLDWUqtaLOujlnQ0ZIkZQShS3m6CGBUTZtPdvz8YX5zt8e66JLWJpuEPiTyHD3AI/0zcrBCQmDo
KO9oXh9a52fFexumyxA0+bIfU0jFcyECgL6XtKRsLCkyQ1SAMBxGa9pZ0yDc/92VUohiD6iBIonM
u3oSrGQBG8uIu5P3aTGFj6+Oz7/ytnS6hw2Y7qmEu/c/0EzoLGqjMK3rrSCiZXxw3YFIzkxuXsTi
wpV/ZtoYmxdJpeU5dknbGpoVeHVChw/KhExv/dqrQ4uBeXT25OolRy8O0HU/Evdn/uJx62GcOmOE
9Bh38NlPVW0m5I0SCs68/OKvm0is7u7np5JUMjokvYFQtZKM0LhVeExzO1SXiTAuLHg4TSBNR4lS
KU8KlDI+52qZqLDDkpAnqAgdPB4Akuy4cccEV4wMOdFvyfceefRfnCvCcr4ESWGQCSUUX4pxYtKH
Xy8/Pwecs91AGQlNTSOw5T/v7jyXdelRKBUsTaUqlU2+CetIMlPhga61FixCb+eWFa4kTqZzGdJy
xiFbeWwBKuOZsvzrf1khjJ969Ow7v6E15BuS8+0y8iFpE0gHILokBUC7SCHkIddmhuTV8ef5Gx0p
Mn7xQ3piWW6bohQqnvQcXYDYqz9g8VABD0KTAGHNWv/LPjzC1L23J196ZbObWFumKSuXEqEWxnNY
mL8lgx6ffz65PhjTBGPAyZMh5khkAPI4/WjHM216ABobCAGGgAN8DW4AChk6fBexWPvOZcNb7fiL
qrERUxu4BKS8ZF8BdPoj2cd2RlLf2A1uX9w54d5sUqrKFexGaICx+g3BQPrIA0DZGxYdQ0omoHNG
mhnJZZVOolkClD7yhVJSQTCkyUGuqaPhieKRjPkldk40hBZ5T1kt+4eIIvUYJh/MVXegxAYPoDuA
I0GTifmMw5CFMPThTO4z5SBYqyQJPsb+WI3aluPFoqxDqvRIBjQUoAfv3X36/uTbk7N3J7k8fvb2
+dU/qCUTxmy5RAjDEqK5rVFpwnKBOpyQqH0ASwBjRy+R0h2Mzo8BpaY6HWH61mhTO3By0AmeasFS
/w6gXohe35F3glx8hm1+ty3/ZrsXAMd5+rYCwvmcTh13fJmD6v3xn2d7ZYolOfNRL+xlimqMkId5
iZBVOkA2uqaTyHWc+SJAyUqNtE0lvaTpUk9nlT4RKBVAY62XclREAowIGJLOk3S/Sg49Ir6LIBwM
vhVCKo4bobUQWm7WRezjm+M/vwbxztMdX+Wel/G3IuvKLC9bmxix1sWarm8i0e6kbzRvgkmvHtKl
9RWIpdvy3RzUiadzUUZmP3LUvl4DNmoapVmOkT0cuwMUEv2ilYMmynd40w/LkKlJBGDETEfX0puR
Gdaq0zauSoIM4fVvL7Okd+c1wAisa4kVQhkSaeN8U2a2ewkgVXSFUMsce8H3SEOJroJye6UBREO3
i2R+FK35OKS63xd3Hzyn0OroTWeSvOuxf/tnaH1kPLpm22OIOc5o3/8IMA4rSGDINmtsq9TeBPv/
k3WuzXHcOBf+RaoaW7fR15EsW4mTd5N1NpG+qLLeRLJ1szW6Wb/+fc45ALvlVLUoXkAQAEEQZLM5
zicAFGYzsJ0X80Q0Y1LlumF0ZJORalo91hZKtRhYQky8wHSh0LEsdyXUUN4a2iDKzUU1wIz3ttz8
op/I0XcPNQv0NCGz3+sGWtaPYto4eTmxXPBOIavvFx+0WwuBoyyuYawPORhlMnmIBOD1/unjrt4l
8tAYYdxvQ4l5zzcDfNgx5VvJgzUAWDsyzVjmQ0zh8GLaTwsQ9RVpknCAQAE4IfmJ019en2e9SOHt
+dvzL/4RjL9vlrqvKc8/ZkVtltgmhwrCRCAOHuXqsY8LvvZNaY7oICCum3/mjXohKqFbUpQlsPfv
y9Wdji+ABPw3nJm82Obk1ufHQwCpkXA2UZCRZpGLN0pCzAhTOBoPTRZRk8J/Hr/RCekQS+Tr7sHO
L6GbkAchAUcETX3lC4yS6X6CDLwanyQyMgJwSICSSMuArNRJhG5DlOCNgkhvo/4yHd5cBIJ4DxFS
ctC8K+IVqF6E0ROj+0ELwvSjX0qCmzxTSHSm0LQoGjjUrgHlIZy2IMDjW4R46iSswS+7YdNBGQ/G
S2VtVCyjsE1TsAklYdZkl1JGggLLz/8VfdASUk3tq+03t0eppbQ7PopFF5ND9Vk/9pu5gaC6ZfPD
/Z+nvRaiOtlUBCqh+mYQkSqIkmKeyNQIPdmIFvspNlJwrXEBf9BSoa2E5Qzs8/vtvaNyqhE08Dzk
Ew7x2mE0usgRyRJJqEjPFUzRW7tvLnQk2994GoXAvrXRCskXP7NdSRuQhFFNSAnNw4w8+/5ZF8lP
L1FtkMjVDgGO2eXHu8fDjTvNobBhR9XbrzS12H44rPviRrdrrtJXo94Z8rdA+oEqnZn/qI1uOIj3
S+hfrvJqQcyzne2vTfWBlWY9Ds5sH7k3Ra2PbXAN0wcScxtpydZ2GBTCAwAJ1RUk5hXUXd76mNmJ
qBz9zCPpGANxj4kgo0463o43eUkRlqMtYVqMnvruLvZ3LS/YstQcSF70kYcKkXlXEg/LEo19T83K
TNuSqtwAoqOI1wB/3XDxuHqoZmn1elDYDjD2VbHtRKigSTU/H7wzZfqOGjVmz4NQvoT8GXuEtNhD
3EcQ0mz7y/4fckVAXRyOjpGKlrcF8X8qywpqsXPDnYdP2jINgc3YS8T6yFnlHjgwKSlmr9joyLcn
AUbDdVtztsv5HJwjODmiQ+aW8mzwQQivNR59Y7lffqCXYmb2jiNx8ZJvAe1k0WH+rGxh94wQfyt7
Vl4pkOJi8VN5dGA7vz7a/RkEarylngiFpm28vAGTJCCHXdYbNUV9Cfs4enSYMIobG4SeIosTavh1
GxeLMoOyL+O3sGxV8fQLPheQfnV8joxyBSkWEh+DRyPlilNyZACH9fVBf6C1k0PODA9RdnuUcd+v
QnU1ARg87xXdHLxRjt/SmAP/TAm2N4MwIZyEHyLwozBOjX9EUoz5fob+2Ru90Kyjo6y74HF6yQ2J
vBol5OGdKNQ5bjLrHT47UYOpfOcQvmEZShNCVjItUrCMJ9tcIM25Up9aiJz75bLLIArhpXlQEilJ
kwvysRVGi2ko4rIfE4eNbAApp4QIEiQSs0hyLjH6nqeMvX4f04Z0+5A5oSf91JgLNWZSCykpG/vD
bD3jOa/1piDYQiMEQM+QChEI44EYhXRvqKSaqKxXUWCYOtEISfJoXMvNDsmaJaMJVLVymHQESLfq
qEpeXI+TIe7VyDShDlzo1Fl1OKcu1NvW+T6lusGdPrpFw9rvYErU4d70zwMzl96IUZyeg3+YH24d
3Crp/iCEmYQIgnhCj1aiYZ/syH2AjHypNNUjuhHx1hinFrne0YPZXhIwENi7ZqACnJCnBnyqS4J/
r/8zEioEBvGGOuLI3e8JiJb81Vu1i0ghikCtWpFJK+JueDLQnNZb+7FhADBfaNJXRcJh15KDWcWy
lYNovODAMuzs39wX6vY0gAos6pNo15XRBh3z4NkFVlEOijxgaMsOgDRIPGh7DAuoleL9R9Zr8YKi
aISA8EhEspA8Sc3DOBkvtxI121BNLzkDCioql9zZyNEtnEiTwoT10jajBYXJSKaMxzgGsJujnnCF
wJAsFsTk7NcvDBpSapHAWG1sTXY6FKiH09Xe9pvUF+XteyZiiROVBBV+xIOACtX2iwLqkT+v54lS
FMoZcT9U5wVL+os4ET3dcRWNWtAakyXFhPo8U5vPWrx4n9ENoBdOFF1+idO+FOoGl/IjoHTW712d
xnniEXiFYmSUNkAcAtFrxyyUEg9xJItKOQoQUOWalpss6lqDLb7pd0B7k0uKnZcieuuW7iQkDsUI
k5AHZFavlPvkAupAKkph9qKaM7c0ZVK6foFQP6q+tbsHRopRweViY3Wxs1pv1O+wRytjvwh9dSva
CAEvFuhgtRWKuiakah5UF+Q80lCyAE6YXHWF3jmGNULKkyzG6wU/w5RuaIaoG1DjpQqPLZtqm7ZB
oRvl5gqurzAZo9mSqidoD+cQnu0K8GhWcg3INZX8n3Egdrb3Vg93P5AfQKrmEInDcCREthsJte+o
rcSolA2ZlInxI86ZcmfDTG/pUSPKjzB2lKBQUSu6WAqWQutUpdrWWuOmt9i9x48KTbqstooMo6pT
MRAMLekiE6XFqXUKgcEE5UWojWW/S6AEfDxQIsRu3Kz1Et/rj1qExPKPEaMPlKnneyK8ehgbogt7
w4Qjp918jTXuij97/2oVYzMuKtHZE89Z9EqmrfDUAyNMpD/Ga0YYfqky1EnHciqbs9lzgVAUHMhn
jqwoADQ1oxXoBBGEFyqoIM8UtaZ2H1+xtaRkiDCwwUQ8nCTzj/N7XXhiUxAdJlTnybMGJGqcEAS8
C+SN4MDUE5ftfsikjk7lBHuPMHAGOVTRllgTcSbUJoz+okh61y9h1LbdR+BfbKyjDEPfpRLYx+lw
ljWZ5l8/roY/ECP/4ooUujtVVVuWtn6Bizjk2MbQPt0tUY2p1eN1WCCK4hnp1u3i3W4NcWh2GTCk
2paIk+W+bE3QwnFbCaDEML7+zmrpY4teiogI95cboyKpERKJOPF20AEvSiRSGUDggpJwRKhgTeY/
+GZWCgjzhpGaV0zTCV0XOLkP8lZoxS+2wyGllBFSIuy8uXuTFROpEKkfZ6DfLIvCQJXlgz9Y1j+q
zuggSgatIRMi+L7kZHwRGfo4FdkPhqYQRMgzm1pGtsirQv5DpLSMfTfymZH0IzXErM+tvKRFytzu
ejcLWVO37BYQ0uqQTQLd8TxIlPrA8QhReW3e6TPDpUOhaTpeN5ics0pm4JoD0wnacEIEKnslk9ZE
Oe8mHr4cbP+uwp4RGGo98GJdUX0KyfYYIOAhhUMkRJlMxLH3HAOZYTgqaix5IsFFqremIZjQOCCN
/5nViEBOpGPhg5s8WR5apWgeem8L9LIZnrhGhKomsyijvFxpMJeWTTHo4CFN2HBt2pEgzROmn4gT
MWHK6BNLRGgagYVASPrw6tb7IsONe/wQiirUFDU8Ou+oJVUffwNlTzN7Sh4f0KdHH7VoHRuKIaz5
6P+DFWcAkIx4HKMwoxSQs2e/F+lxDjyDC7AYtZPL95u7RyTJXL/6cHZ/v79c89t49z0JZCQCcLbD
92s7p/v6wwhceaX9eMsrsVcfeHVFheUDi4WTsy8flbs42Xv9aXV7cHa//UZ/qDOotKKFJp1UWn/1
R4T69WQh036E4B5vvzysuCJdn0A8LLe4attfjajiw9b1W9a/rIg1R6nwliv63l3v7F9vUgLOXbx5
Gvp8ufWjimv9PG0LsdfCGn3Nj2Z/++nzN+548scjhFzLTj0txe83fCPBCTnXS32VubnHCWjt1QQG
0gpB7nEHE2WpTFyUnx2fil2ysV40SZxQNLMF5H0airQz4P2rcaifTNqpz5D9i5iA88WKo9mE8Cdt
G7XBxH9Fs6vkE/RsU5DMhxbaiZoO45OdBhV53P+biqGBsL9tCclk1H5DjtXH9FKm3rPuDI0DNNsR
VKBTCe8OHh5/5H+0kEqJEPrTdKCJErIJOY4MXK5Xt0wbfTcKdFOkG0MgmM8MwkQ4C6+91ybSJc/w
Mj6v0MaJdAF6ocQzwSAnpJNkmPeMaNsk8v8Em3Z5hND/eyuH/Go5l2M4tEpAHFQ4GulFGwhpPXF6
PirANxW+cwevJI4oLPvABSkeLOitD0P44mF9/5t8rAYR0ryNz544Ny7w5iKebEqJgwywvq2nUfvQ
h/Knpjh2zFGKxWFVyNURAREBy/9SQCTd43p92sMfhQA5leqeCUCCimw+H0mhP+Qhe3Ry4sbEomJP
BDnh+p3mfx56GwBCzrAQBicnL/OZme4tBg411xGXxQd9WOLPtgjTVYT0oRReQyXdmf1RX4EDk91k
6AI12NbH+Z60bsgnwU6ekDPz9bct/j8fdLNxhCaMISRrliGBsmUcyD4nRhaKaP1LKZAZZiTnM+iv
LDjJohh4nkxU9vrEnJ8mTaz6HuVmmwI2pfUtmwaKpKDNSZIpGLKZ5WAvhMKGQxuZuRnHVsTVvdFN
byAvBIj0kRoRKStZsz5GLQUmFeY/IU9EnhM/yRmhVcEqwUTpO6hSRBaR6qNjTsWf6aY5MKJoBg8V
9LuowHKTWdDvFze6PcWYQzEhUM4DJkioGfgwks8D1fFRqVyWA3ecPApqpm09dVhrfY804ezuAyFP
xqSw400xXsnKaLckqlQ/+R1wAIlAiWp47EGg2rF+Jk6YSEiFNgCmW6fQUPqP31L2nnNxgfEDKFKh
QvoJljJWgKdItTwnpCadnqQi6niV652GJJG7oFsNrh/fXf+2sXXANIJSSC8y2hwZcfJROx4iaL3R
KqOmN9LJRUNjHrHf5BBnJACoG/WoSrrQ1LU7mHTq2uI6IH3KCc1vGkAYk+8+BWPkZPxMoX+cADJF
WiHSuKAtDw6yxyDxQNGwAZAneiHZI5EkXITUwYdK0lG2UJF8jY3cHzMkLtGe7OpCk0JMVVpv4ab5
mimiMKhITxP0qhSGX2IlNvQD1aEtFI1MBh61iKyzs8PxTfmjuKL90jvv9aS5QMnP949QZx6R6+3X
jNQhxz62A6X9rYGUX/oPJA1mpU2YuPZfHs8/1iXIemMItaEoA6BPEzKDXXxYfqQUGkysaOl75HtO
8H9gevC8HDbUoIyHeo2dYQr3nQr6GYIceZw1Sdn98yHvRJeat2YmDBhPYXRb3TlHuXMYTC5E+kR9
L046OtduJD7dd0Z3k0Uf6/G7IWlSoOpr7KgGgBnLaACw0bjErRPSEH/Ma12RupItHSpN1pumqmdN
FixZcS4V8eTUb6FIpdyKTz2poIZd8E4XW1Ezw5MIrm3qLU6+fXmz/rHHH0U6e8VYYwBnKsuw1Ymp
MYDbSSKjRmktQFQPwFTPOPUaTZl9i9vATQuAJHT9jkYUmr70kxnmlyzfradbm2Axhg5pm/OPl7/c
8bW4LVLAIYwI9iRM9imw7D94f4RigGiRCP1lO6EpsWZY4w12QZAMyuArrF4t4AHH6Y6TYthRO/Vo
RW0hA/jNUI+FacXjv15C0xB6yFMf0XsqeD55dX9w9xtlotT0ErE5kxpBsG08PCCjhJKfdcYmfZAs
9JZYQvnVZ1/3F7f1m6XQZjdG3q6XrmTwEJeD4+203kwhjz0XL6wpy2KbMv1+Wtbc7JAAoxdO2l6Y
vXDKwhuLQwRLRoQHK0QcyOxFeEsjmwMC1F7AmvUWtEA4CUJohKLwMblnvVPE5kl4YAaBaQTQL/El
mfYn00kZKsRBFthojVQGLDQ6QlbzJGGYEDZFVoe0rA0oCsitsZAEIQ+VJERdfs3OSTbVWmwgmTZM
YNvsZz9h2q73iX5vkgyR+QCNpOc7pV0W001INrbahbHypIhMR9HLoLNZxvRVsn5Un4WlEYHqwSTx
7PbYac1WTx2ZJV9IvBWMyT5/d3n4+fOhmYAI0npP5u7W1OPt2kEXAFCsZHliPud1HCixkGmqZrGA
MtGhb74GFZFCbeik41HLHPKaXpfVxnPUsPfLQnFoEp06NAadhOQlYrIRL/+VccwJI50zkqQFPR4h
8f51ciD5/vPbv6pYPEEzIqvjRwNorYmXFHVLKMpI1BN18KYfo1szBZxWICxN0bChpdE2wn41R/Rq
dXql/WgeZEWIuIh4uBNNtgd35JiQjudBTZGVQnYgM0AjyYpL6bspiAi6GWZQkMdD10StbDeiSYRq
xbveiYNbJOogoQ6hEk8lYwyuGZYeQ2SlukYSnQVtpMucjNfeFFglhdRvTrXZG+KCmRCMPEBYHDY+
mSdiRmUWVOiZBM7nT1gXP72RDsuQAby7L12UGsCSTTwRjM/d7buHP4LCFUASiFRAzcnp/Q2ireaB
SzMhvpr0Vmy/087Zi+qy749hSAm1k8z/MPZP9iCMJ7a4jR7kpXFCWtboP9Gx779Ju7typY0FCROB
dYooRBIKMlvGdLjGmS1IhSIzMGkptSQcVxkYoj7ZfCVzoIFbhpAHPNmkzjcOrvX5N6kIFYwhjAh4
I9I0GexRk2wYBwdojFH/9TLWYx+ckaFGtPeOldQ9SvyP6U1YhyHxVUkrxMte3nzIopMsnOmxUKDY
7vBwyWcGw6cO22DRelkSv3mjSWyVqbi8Y//zkHo2MSExVtamxnOC0zVl6PiobJALsrhIMvbI5iq8
AnL213Jbr2hBG1BCJctyV2vmn+x0ITqEqiPzYSmi8ZE/MLHmiDrwiaQvgJneO4FC0F2BCIiChRBt
TKhInRZAuS77k2foYZPp/seaaiPA7lZS+RieEV/rV5Mcv6BdXwrllPDP3lisgxd/hmh/Ojigltpz
Ex3+oXk8IRiLAc2yYihY/eAFBIGAx8OvvYxUhPG2CUTB4RRWznN1JeInQeeG1+8+mhbCoYrsvjXH
DlZvbLmdiJkQfMFP3K3k/wgfrvafHvzlRxspfanqcTrdV1b8WNAZOHIL2gVEYVD1Cj1tcpRnsRy7
LizV0DpCrwkpIEXIGLF2tl73mxrwRo8ZvZShBchRY7h+ZoYUj8iQ6SNICvafftr5cnjPiT37pNZn
osB4FKUxjzH7AGkkbokP1kLm/HJ1kQgiv+8erdBWH28WST4mn0LQ+062moOQNTlo9Ol2Hw4Ajjpg
CDMkQa7RpgtUaIqMeFtIs47MO6s8bSDNgtAwo4OHbgp5kQAFiQinXTVyyuDArAhUeX62ANIL3rUo
IAfChJ0QVyoWnZcfnw8vNTXnAzmVVF6iask2S41ZsGpeDcOGOOF3LLCUSDOipjSSj+2JBbWjBSbq
RbPovNhEYaFAVXIJjXlL4ej9FpwzzhcH1/8GQFKe9U+Ebi0RM3mXmr5gwHKYhsP1wFCWucOeDP23
s/msCW69tf2jvvnyu0i5H1+fDr79p45SUAMQfWzGWGM+y6SaEB0ALeaBJintSTXjckv3UGZ8YkCB
AzoVcBP7C2/KAwLCV1f7m3dviEivwgehOhMZwbCdILdh7etJW4poxRyODTmwExW1oziooIQ4gCKx
LxSxgcT05HVKrepiGmMdWdVhU2x7qEeU0GYvjC5O7t+8vmVhQQlICekr4K55A7lPizzwi4ho16vP
8YlF+iTKqX6QDpf5t2bS022XVGzdaxBqEc1DiS2B9NVqSkUpri3MUBfBsm7lGx/PRDSOLOhR0Vdf
c2GU60i7GPYNOXmlpgK7honYkzKjgtO525yPIOJu8f821oDwUJ1cHiI88KU1dNLploQIiQhP6ENs
iQMZukmmv0cyAIRiLuy2lDxqHJBDUUILi2ismgUZcQLRwCq2VQpateqvM8boSo1GVbjbNJFUd6U/
vEPKoLXNKK9GPhZGCyQAuVlNRBZe+LKMaDVDq6yihsGM3NT/ulpe7+tNtDqkd5Myl89ndHAhQ0np
+c1SF8TyCJ/GzlOZ7iEkIiMOdRgu2QyyMAfT6lwgw7BNvEYHCbFskgu/dRQTyTxpeUU0Zf08vWIw
SdbtClSbXfpOJc+vM6yaWZCPeMlhUx/qLQrhCboIaTrxRDRbvOTJff1RttdMVAPH558ON/iqnWTo
j22vQ38wQi7+MFN8QnJowFZeGGTcuyGiLR+rgwSpBzjyy+jrU7dSu/7v+s6mt6UiVtz0vGGYGtEL
uOGZgLnhxQleTX/7JXYbKFV+rVMVHy7WdCGHpZBbmViDSwncRpYUVFl+5XCGv3Aiyw0+7Lzd+6/a
c6slaQr55UV+f1FObG7ikSrlOHomlPSSWkDN+mAwSETCa2wFhlE9Zb1MnvWegOzD3T294ySfBCFx
VyIaFAkpxJbg2iExWxjK64NB1bj1gZBS/SiNLX8QElIfOOgFJtaHVshvAolOEw4A+JR4lp1bpOn0
1aByRBjP3gkiQ5x6H4gc0PFB49ZT9l45Sf3l02pr4/eeiOp1UbxhwsmDZ3iT1iYpY53BnflJdOu0
s7cYKbDhdQ4JHriLYKBBZPvYL/nEKeJJJCGkkhMOqqNyct1eBcpAr6dKpg6UIoaxdQkQ1BP9piTa
b00GozRxZoUZBS7RaPCYGBFMAXHGGeF0ZxJWgFGWpahsZyprvKWiIvYC63+5h842bBonfb15sbo7
lzkjQShu68M+UmYkFTJ6zHlGgpwi5CRm7uUKWTH4j6QQCoIgHtlpjKiAoUGFp/XRBve93GtuSzlh
5EyoruMfXZLp1X03ptz0C4VDh4ElM/2Y+AhNEKk04hTRIiSsxo6UFY9XLhnNj7qOnvAMSTU9jFqt
AoCdOf4Mm0pleANFFnrPeASYeCiBApFcG6Ahd/GMPUJwgFIMrQyKnGIGlCd1gCVCyNPcYTgWfAKQ
08BIhpHVAAipnTAKeBBu3hNY+SmWtJEwMUQsUfdH9aDoIZSqZHiXMrjJo44REDU3oXOEHu4zAOqR
Orl+KDNGOtKgRiLyB5FtGesIWWJKA1QGklqEaT35oSfNppRQ/dNiQxHJoYmBO3HLX22qE+35BT8C
pro6IW9HgB7TjocD8Dxg27o81aDROJDQe/qlhAEyWhMyf/3qymmbPMqFVutWdalP+SfsRgC1U6P/
yGF+S1GvR5pTe7LtDL3ePvg2uyC8m617UsStl6MQEMMkBWcGLuOB7svk1Lb4WRwqLkDB1gAIFAuQ
2mi2RcgICitCiTy4fAeoPGipTZokVrf91IuGMa689U55MmLp4mfU65AkcnycOJp++zteCfbwidGl
duxmGL25tesomeW8cfqVUMKvawSn/QZR1pN5+iV9RL57IB2l1sSdtkNCaHmKqRLggI4wLqm31tDV
KGrmPWhRvaKl9r2GJEGgtswXkTRN6C6ipVaQAeeMuU6pO+iIR5+bprFJm4FKYQRVO6SGTY2pNa+e
4va55XQDjVrmERK4uFxQlGO7dBFPzw9kAZGQKhnUGRYe5ycvRntNEJk8Jdh0lkLGGP94QD1yM15p
4NXDavP5UNtxlGWk01QsAKEaLFdEBNoMpBBwa0kFwTyKxJxvVdRXB06kOmBkWK1mUToXGAqIpKMT
AYTIp5u3X32++NxsZbBT9GJAz7qUblCpd9bty4ObjIQhQ7ITHYu+CcLQEVBAKf1ydbjJQjxpczPQ
GlscoAFOpEwsdFKdNGGexMNj4oAGmtCbmDCKWnRukPkc3IbfcXsPVhucejNOFq9sCJltyGDmIakX
N1gC/6Sc1t3gmksRAZ1ADFkhoDdVQ0XY9GrZ5lQj6uYX7jSL3kk/GVOxP22ZpO7W+wxnWzxf1eyF
WhZhqPxi+VbxviCBJIPhtq6P7RQZMskQKNsIhSgeifQWNJCDoo0d16FM/aLW3UOF+ATeYm4bRq44
vv349J7fm/b+ggHjTPfmQ1IJ4wAgGKlaqzxJ8sGk95LkIsj6fpu8CBHwUrL64pVsnpd7E9nJCVHh
qlugLhhgXOTWqKFf8GP2OET3PwODzloikAyHECXPyU4RFaPGlgRgZOMp9iB2rlTB2AB2x7eSj8pE
qDekP+W7J9RTZxcejKObBnhx0eam2wklEY+bI2P6zQhLsLMj/llFoiGIETfr1QhdHxJT6nz+V58Q
UwOt7P8spbJrlTsnH0lZXswRIZktOHc02QNeg6gBrDw9rJJfWdnuYmCywqq7C0iAtfexgI7bmIbB
GHPCbcPPjHAERRZVTAUw8wfO3Ix/q4UEkMCn/WgBYfqhDbt3biVHb8ASZkQTtuFUixe6MYQxTagx
7U2YhDXE49Y/ftjZXN3v6i5zgIe/oS2YXKJHVlZWDG8ezjJ4nBPEDHgLhgA49mZ8XvD7Kpwa9/FX
GQYbC5I8xIEUok8cDcLkWMFRVDguny6i8G6AhNwro0jMnjryon+oun2z2rx4L9nr07QBnQF0sTiV
lHqwtwpJiFauNj0igT1mQIdMkZ+neAymnJAhx15e4lZsvOUGbO7BRmhi/f4n9veRSHb518dn/+L8
8MPt6u6Wl5uRFEwT8Rl5r0zpkuok0K7OfqErRqfJAfWpDEL5gNSljqUGDqfyH3ne/b37TR80cGCQ
o5qRcWQPYdQPUrCbJXiEn/vfXt9nfZxShW5e8PJ8eUSDotqH42dDMxH0G64wgzZAgE9OQoAZNW1n
/+J3ukPgCNcSHhRhJRRTcxanV+6wn0aV7V2mhPQ+fSF1tzWjq+hbcuInKeKJDY4yt4FEvcVut1lI
GLctvfTl9+dr7SVQFUDGju9T8P+4VFHFtDIP6wp4CIIIaSpjGz3K6CfydHh9qfv58wwl02QzEkSc
CpJyeqsRe7zpnNAGeaLw8+rx5r34UFdEgglJlmagcyTgkgK93xNgxnHLXFKVsIWZ1Y9947QbAduG
MLX0d9Fzxjs7hTeXTzLVrzhBaS8zF06YMZlJivqasrnBG2tuhiqwsXEV8XSJar7h7SBZoMWQYnV9
PjCf2eAckYGvRIQ3EOs36+v67AcTzBqir+AHO63SA0SGJ5Bm5Hqo10hNu+fIYsb/kI+kpBVcKanE
aQtAJHImnA9KJEOVhDEbFnPqqxt7ZCWiZZwHJuFfnMOi+1A9qrMqlWbUTzyFMkIwgD4PGIiIIjtu
c7qEU1MyG00vu7H2Z+lTiZelBesVYeszjw/Xq729w5AfIFERJQdOFHgFR7dsfcJpyHtqHBZgAp/B
Kbk/2/ejCgksMgU8scBcS2Kz+/Xq952vmvGjBUC5PCoiDjzn04PkCKXneaA0kjxVjzne7Egb3VaI
TtMYDzuUSam8KQoU5WlGDfDxIxf/cP1P46NJonkCD6mJaN2ByqOkASZXbO7cvCVWjiUlwLd3p2xa
4YlqEgEA3gjlDnkfKsgpIlIAcvAgJBnkLa7f3Pw8tx7uTvWteuf7C8iiLegJEVSyRz7YpDjWxwEi
g5x+FmEohr6grs2ftrp2O+nsMmdFr7a5kQYNmFAkAYZQrN28yJEQJsVBDVTGrEThd6PAUwJIuCaZ
x8f1yIvPBfh3vhZQ442qGhjbHGndnkRt66nm3v7yb5CkHUKqm2j+p2EKo6U2HyN7TtXQASmM2q93
nTJB3lIk4+KJ0df3kNIOD9Ua+Ryt8whoQVRZGMTB1G+W+3+AKCNCHi0kx8kaEvUZKUtJzG9WmP0j
YdjL2E6ydSx99iu5rD9vfW0XRTyA5Ym5JT7dcUrzmN9QYDkShe6EFMIaycFgeoFk7EPNdOSiXjE0
WC4iMY4KZ1YSrdWj+erXh69yFGXvmNCoH9OWmkFXuu36YBcotpt/1JtpfopQ45cvI2hXNdpAq5r9
OWWOO49xcfFi8pPa+n7Fv0VNSCYL44W9MkIef7rF/3F1tK7Iq5O4NMID6TwaZX0Lc7ifXk8UE56x
B3UIQ+4tditCBRPsW979tlZCca5Y7AEPMvDTVrhUvOcmchg28Ekj5fGRiuMJW8IF6Wq4gNItDoO/
GLl692rv8Hklm+vZgtD+xMXau9kkk98vVaA6usLQIG7TMv3QpMDHKbjUpTUjLK6iLaKaDB7IE4UX
Bzt3B5+4NjJcwELfFm2jJ/FYEoR5xCqOorDQTnAp0kIPauVz0OoH/qcro49DTSKqvGqKEsuYmiBf
32jiUETa3rYk1LjptuvpBVs5G/JHXerM7iqw6cROSDRAB8ait7OUpRgmMyo0VDTxIt/oSTSnXvQy
KiGBKvbtook0DN6cgbcENC2wRPISEXYyksuXYL5x7bTanROcxV+kWL2U/lHHzFac+D1WwAiUQnfd
cNbVPriU32oZoSfsRiHBVNTnB8SnGl4GxC8uf422GLWEGsS+351Ir18W/dUoGNTysaye5jZpqedp
ZBo51FJ1Pu/C/XzkRRiFCXw/oEWi7IUbX+OM4x+0DaGhbYRErm4PTv9NId+MiU10R4hALvGYcZHo
I1ElfmsFiqBf9hEs/zkKIIXA7jCyAItKKJEhuLi/WC0vtXkHs3A6TDlxIOyi9Uh1rRz8TBdET1t3
tzf3RV96v8cmfGuwiXU6Pf0HT/WFRy9s19yugAzKPX7WMZHP/rk1TxvhzrxKCv0Ir7FbVZ+4puEw
GjTtZNBS1M6VgVZlk5bQciR7LXVrOnm5acONiF3ZlrBOTk/1S73VF7Uize5//ZgXgDE7NKRKs3bV
tA2mesUqPIYhYLfr/VfXR0QGe6aLStOhmH/cvmo5ojKs/aPmYtwLdDSdfFbqPHy7RQiMPybU54bE
6ztCf9hMqRTQ35c22GL9QR8ZwuXeg0YPAI+nn3XUUQdhsLPpVguRVMR9s+YGj5gQCR2Gj7W7TITy
YVk89TjwQAcSwRtY2DyClSoEivbpyOQhpIpYxlWjOmZ9pl+kULn0c6pwY685eJMvnwFa0YF0lduZ
EMtCT51tfAGn76w3VIt6aTujlVMWvmx7FVcLjJx+FZgxbDTUzOL85ZDygFaZTooIvXFV0O06e1ZS
4zEoL7VgoQnGPeHM6Kc4p4ogVPTOddR8fD492Ps5VJbF8etLw8U5QEz0aIQlAWpBUMKCojyUurax
kRXoiCNja2bQXWXayiSp9k2N6rnH3VPC6idGPnoHLJltnFKtWkzN0iWAUqEqxwpjkhfly+U/IcOA
UEPr2yEf+iuyh6+nYbK1fHfDvS1nT+f/p/+6bge8Zxt3+heprK1TViiNYqu080hBF0AX19zjKQEx
dmQBZStvzjTeWo7qd+/ZxYNV5/vbDrDqd8DCZPCp3Xa0LYRYJvLq/bdMUs9VqRiJiYKIxhHo8iCd
5wUkYeauul8IOwN8rA2iyhOxEUZglhktm6hgnXeLdaHUZmoTvkffJyIu3Y8l3SaWOlih0Kb6hvmy
WG3urgYkNFNdNIdgCLPVXB9vb6/YHYJuskIVwj85OxE+GRBx5+6Ksqy3r/9lLZcA/Upc00UODjRw
iQaiQEt9QjdGC452MzBer9YRjV0O7TXGz9B2TaZl5l9WiZm5ifNUXB+PeONI4imvLh06hdIjHjgw
P4BFJPX1TfEIa7yt8IeO0utQHWpN8PVy//zPpNOpmVEoG0CJkM8wWb/vT+qZqno6Yfqhrn5ZmRVn
vkVn8mElqu+GfUeBg/H5MHk8fRaOOvm+XeGTrmIZ38rShk/UKqSv4u7Yz80g8DSLDO4vDq5OEABR
C169UB67urndCeLTVAtX4Axvsy6MEMJ+4glhxb/VB9PQSTVCSpSdWzpaGdx2GUsaDFV4HveQBkwP
v8xgu546i6j0DeEQ/pB8OoUkTVI6I+nu1dHGDyFkhPUr6ekJ9QFbAReaC7lgAPHq3gnfSuOrJ/yN
MkC5F+q7/YTPH+Vy0S4aJPK8Po7YBm2J0DhEEuYJqaAlmWsN6NS6aMcdnG5GiENlUqVvvyCV2nWN
EwntdPStI8SlJSaXTQ3F+/U7yWx2sM9EnNu3uLHrntsy9N06zY42U9tCGK3VtSjAgFJyXJxAdWgk
JF9XAYR4k5p7bBKChUhGQ7gh9HhBCpQgQacCQQYS840QFA94WDy+0BsCVV2f+rZ9KpDc2rrbR/0G
ZGoZLnlGR5R1hV7DUc7jFuUSOnd5xsqyyBiIZjQ4SkEo49WT33kNSLJFRdhFhX1jj1r0E4LcEnQ2
cyr7tqXrZGCDzLNzjkTAMNdE3S3rXgIKlbXJ5au3P13sneqNl2mWLSer5HAGQVWq6kVm1nz3B1eX
hyr0H6d3z98MF3mxwbWpFIEJ5pUCv2L+jit4UpZ4KhIHIKQSSVIAujyF+3UQJSnKqZoeIo7J6utD
+v/09RjgGTzvn9bvSdjugJoqi53TuupkuetYWmzLlJGXvPn4IyeZI2IXxitMtVYXuRAVAIyvT1kT
OkUYPlMVJkBMnEzMlYjnw6eM+4s9fn2HV8YsFARwhj+kQuKp4hXEsxe8ZORkf2qa/gABPfitiRMz
eX1+bTepv+bUosN7cTLcMpfgwXYSyrA6bx7RFgBpTcv4WZTXuzJB9qYfdUnWzE0Cxuuov2SlnbBU
TRs0Sg6Utnea5jTZalZRmR8ZdG121JqUyjAYidAAsCCK65c4teT+kRuEwU+oGb0mq+Wfn35jw8sN
Bcp1p6OFmTUsCDVIZfuJwuVMwhBq0YVQMqBV5fJZwWBnVQ4Ie97Q760QdgTGPoh2A6DI72Q15/bu
aloxfrlFdz8+f9GHf5FJC6b8KlrqntAr7vhLkT2kkRMdHBGSniMBgeqS6eKRn8FWb/mkUlaa054P
ddGUgUG6vJTRkSL3uSbaSjzaCq7QQC0iZAYD8eSMMKcjpCZaAUA+iuLuhhYIpAIcgl0/BiQx49KS
ipAt7+GHxPuW6HnsD3uVV+qE/NUnyleUVVOBWCskXXqr8zbe8OGK8iac1pwg8c5Dem3af5BiaOWt
tnnNBVZ6lHBEVFa7koYLXa3hYk3cBQOaoKbtdhYNKkwUkWTEATvqhFaHymOJrn9ZLRFR7dXu83+p
yEuBX5d/bh8+n/0oRUQFRSXvw/wre95zIcPrUKoNGoRiPKXflg69QUHC6d5D+heECuh4FAWFAGSE
lBCHXWYcgdHZ8zLqJJmatrRA8UT59PuSXGKUucwzIvEkqcG82MtQ2hR222dKeEh6olYFphY7lgWC
GRt7iVHXbjg0jlmqrbpmrMnvSMs9T4EzjRNR3ANFJI7750xaSgndlNtJ02SJ7JcyM1DGECUx/0Tk
g4g7PEhGWgMhKiG5izxA5oIa8cSfeSeE3Wd24dSD6uFeo1LksRqjmuIsZEIOuSAbobF5D41iEsKq
uSu0hQ1bBMrCScJP5wff/iAPySUjIiS0j8f/653DLyu8P4AIme2f8SjjTMYZLGfSfiiuI3Bx1TAk
UKyftIQkUzAFtCUnh3/SH5PkFO0hN0L8K5oigsvuqyUBmhpWk9rok2/vW6poF+8xzqo8YsrzczP8
iIyviZLvRgWwEKpr/MSbI24NNMpAYHgAtjqSUU5fX9JYSegvRw3YcjOJ5TECCesE7K8Pr17V3Yuq
I4zHy48XKEZk7iyiIUq+SmKEwIYiQkuIPJHWg4VIcJA5FZnLHlXJ7tT3nBovQchGiAGHR5PelbF1
vrZyBi6WQwphed23TweXv1KnB8AgtqhHpH9+Ojf5Zqz973JMQYQ+pE1aIkK4fvr8Rl4wfFZzuJ+J
jWnPTRKkxkyVkgc0tWHd06Tc1wAS3hxtLY/gbW3TVwsTWlVrwBUjDWAUMKBJq0eM1ATIkJf2TAAB
PclRs/7h3WAFTkxleUOM50xutZukujvIGqESS0ChnX5yTGdR1biDkvDLitGaatQhI/Wjzd1Ak04Z
pNlmUCUNzMrcUDCPYrdPEMyELR4JL5nrY3Fj+jO0S99TC6G10rs2QQoSSqVcbgGmMPZsABLRMiHw
yc3wYZ1V1/ImbeMIWZhIgJ3n/6sv/DKF7Q67kn4VTip21OWkDEyWZeNljTOn2DDB1AAHTxCsJYeB
i0qNjP+AvkwhcTK+7B5sSMuJ5pnHaSeCBefWosRKHMkOm8qqhsGZtQ2TBtUF3O5hiKnQmZJxzTnJ
7g5Rpg9Gbr69vPgBTdDMdbaj+3ECyFwCduVYpMxIgDQdmeE9uZUH6SmfDOpkjk0D1fbi8v4P3BRg
5cXEf2lnXTlsPmoNZB+LmIEaUv4RZwBUiYfcKZTPqFlHe38BI4XjRygg/Encf70+OKkTkC92HgNL
vbiKw2G0m4nnFTfQKYDSMDRyJc3WW3mYxEJ1SHr8oBMfYkVb4Co/BglArpPqhOG+uQizMKCSbLDJ
1da7JjJFYeTSwirOAJ4w4S9oA7dRph6iRia5V5RKWk5U13q9B3nkjrUPfuLsRSWFYS+hAF0pQnZN
9ZWTjB6foKH+WFiRc3r//qu/iOwvAvqeoF5tpQ2FrOyyo2/3PDkIvZx1r/N6KQDgHBaWmyT6CkRO
hdxOuScK2fkPvFQ2LloZCmVtPHu3fbW6Xu9brATpEckPyZNAdoQLe5IeQkRR9Yw/whRiGhIhB4Cb
oxsu7ZEHQGI8STLSZf0ysxFWmimZ4a5RO+Br6rH9WMvkFPKH1c0RqVgBoMnu25dlM9vUdwn/IY+w
kAOObrlSB/JJGfAkM9Qp94CPESDK+I4SEcrhs3HY2Xn3idc9vFRA8kDo1akkZrn1NjBiJ4OnFkUx
AenPGqeMTfRR2pRDmmOJ172Kig2tUAda4cnRMzMMNQI9ROBARcc+XQNR1IFCwhoZMVUXn1aLjXHU
HfYtJYIIm5C4nRfKPGOTJXEYkhCE9ZQ5Umq+XU7TAxhc1B29mr7Hid74++4m86V6qNCPCyeolafm
2YEdwLW1YlppqIXqWgiNxbcvBA1pl5AWCdG3hJOrH28fWjb+FiHUsWdrXa29QBykoCJsefj/cnVx
Jc/7zF4BEQAggSfx+B3QN3KIA2M8otVuJ6Ff8NPuvHK5H4YNCmQBgHuGqMrTnjD2vqkBADd9am3y
rTzIgA0NAAYrpK4l0aRS/un1iofMHvyRqinvVv3fOFOZ+g2lAUlHkQO6DCvipX2xK+4wYCgVWFbk
nUwVQhRLq2T+TUf8xHfUperKEJgON980rMVTBTPOZ9wKkcjKAme2d1DoRFfbMnDRmvWU9y23h3yy
7FILgRIAOxraNOLI1ESUEcqY8K4nAxT4mAIisLaxf87vjTgvY9Z2eFjgTwduDwCanLgjEbmHxihc
6QRlpFOMIli4GZMjxIr0Fo+EnJ1ExIzhMiUJKWonBYrl+3hmJDtTyuNPV/uvr39dH8/QUZNyGgKp
dtpEtVsQMhukOfNILZO/YD4d7BydbhzJdA7/CNyxdiJYNT2jybSaCN6Ykylb6Wk7RpONMpMU18az
aCExKmomGSbF/DhAWn0G0XBAaLXgPw/QV/f7Xzf/5+wOGox0hCt0M/ucNiiiVUYAoX0V0dAcGTpw
lvZafJIGJrmEYrgcJhvXNEujPFZ0CO//1ugoxKQWmD5AwERoVY1amD8pfBCGBSiUHNg8qvOh7RWK
rha1qQQgmjCE7F1A4CQD7XCWBjVPzlag/AJLdyglqaRqVQP5yOBNO7/hFhBV9xMBEYdyZATNQUNc
SW3fCtD714gwP8sQLov1GCoMKo+tvocuvgGSlcSyO5i9Oo0AORb8gFC2S0W0abRD6plZ3rvPPYWQ
jIzOKH4A1Cmm6ECzYiItsSJ67peJGHbJWBxWHwKjPAYYFJIIG4QZ9tYFgjyCtEflaSHQ0YYh3aJW
vTYkSySkPH7e+gHUyO3h25vtWCFwWo/476jaaHOZiP2zkJPGYoezT+HJMjMahUBFVRcbXv9GW9kf
oywvmolYr83BWsbd2GiVbBPAPMr/ZIRt6rTpd13StIgk9NYw7iHviX9imQo8he7+td0LQ5Ibq85d
xa8pDfrAEpKkkusRkDJ8TSsDtjpK2F2eWsE72fQWZRARIm7P9K4D9fx32lgoJ03Y1WjEnJLrl4Qp
pSlqAgbLlltS5eeQH1qEp8ZIDZBoSE82gwPA3aALhCUlZZgYe1G/rp2tA7CTQYj2GAFA/OdJNsOQ
N/l4fnjhGsQ98QUmm+8NiZIKhAvHzj7u/cwBtfWxx5dHjTTYSfFCNpWi1LJDJIY2Lz9vcVkrOWoi
a0awSgrqYaJILy2SJxj3s+Vrm6G9Z/EMwlh0qthCallmgzWG+cxwQpFT1HJU/01xmU7NY/wM61He
7FA6ADzjuY3vxiYb5pEuVSmnQticzRSxY3AATwnNZxSKPCLW+ihM/GMgiDCc8EgVkd6ebx9ey6Fh
/EQchCNSDpPHOyTWj0j1eAEsjXdGaCakBLLpcUwbIcQPlardY1QIOFcs+N5SJ8kDYo3o7qYGFMqq
1lm0RS5hDxnUrVsj1wWIERoIedQBtoQKpvNFhiNIk40cKSaPbJ4MM4sWArtBU+Q0sJ0v0c0AhMUe
O7+Bci+gGGwfu6iC6jBjp3eAIaSneMhL07PBDsY8ZpagRx8VKTCk/0NFv2gNF+QS6bJJxCkNHuLI
CnWPspbcotloo720/2frXJuzuLG1/YtcZQgH89XmmGQykxmy94YvVN7UjLFNMGBiA7/+ve77ktRt
9q7q0qOWltZJS0tLaj3dpNkXi1p/PT2NfXcckHQOJUWNY4cCNBmZPDAll+avaBYENfDk2z/YS+od
040WQx8icIVFwTMZOURMpVB95FWRKaqzxIdAn3gJM/c9PDWONfVIVZ/JJJkPgjjlxuMZbmlHygWm
3VkrHswEtn/WIs+BJS5u79wc3zk4BrWNkuazLQ95tQ0A3JrOQ3Q28sQTeV90Or6U6PtIpAISP/ty
zn8vB/bgdQLNWSuWuXBIESltQlAeQ/D129/uf86ZPm74m1lferKIykM/Nag/+PPpxdGPEhkPyean
QsLM7rxWn16pXvXsTB4lo33aikQVcktb8unJ2c/xDjEC3aiHIjxC2wG6d6kt0MHOU+fdBgEXlt0/
XZqOADbPoMkGN8ZHjnQ7sUurzikUxkqHiy50Z5OjJ1f9C7fVteOaaqiVfzPkubRZ0k46qYlVbwmU
lHBlpLkbIcB7zRkgoGGupw4GMu4luAPN6CoTFac8oNQeOSgD3OyWpYAWTswBYCSCjaTz6RTAkUdb
6sYaLwdxAjlXeLlP3/dVC8AfdkxSUp+p06aYgv8+O/+ZUdry/g6PWLd4u6DequW041qQdOKXl/vp
t2wr/CbEEIsOis+JXipcO4w72EECDA7BUsken67HdqrXvJg1N6YH/vRVbNUPOVVWbWx4ix3UEgCE
i5UqXIOtqPjN7N8uC4p2XGyjyFur2cCEXTBolaJc2ylSXWlCM1bj+HDDncxn0WAfY9CCzknlnCKd
5FE9JaQM1rVTRZ4xaoo7cOwyjvUvOABdQj63VBdI1NSvCu0OduKEuACNZxkfV6MABkCbx4pQbUfL
QKivfZrDszcnhvRzX6vAmhPwOPnOY2HcB49tq3DUE0+QAt7iLVIRgFZcInN5QHnN7ev/cJiAG0p7
31BH8IKQnfZ7O2TR8hf6AnexTS5d3Ocn9I1dRSYDe1jAHLpW12DtyLKQ5yABp/uagIGWF48fnp+8
u/cixjLbpyaVpeHUSvwc6gm9NaQVyMIX+SlPKXFTvvllwLEqZWgfnL14NGZY5ll0SjqByD769eHl
L2oivRItNv4gBxa61AwpeSC6B0rWSwtj8uKWOSPz1VkMy7mrmRRiPH7GcpVrc7GuGB3FZKFnJ5CG
XoVDaYYHpvIPNZk7/fwkK+32eIUexUg5D8cDC/qVfuNjfiABTuuhbSSuoRl4UHXn8G/f7mySCzk1
3MgsmhirTDDQRMZaXJSXd9kNHRB5aAoI5cqHugHMUw3bWkfq9e74h/s/WTZMmJva8yz02YpqUi+T
Oct4AIJIHhrNQ9nWUthF0dxBwl3NF+vngQnR5un105vP957ETnmEO5+c3nn0j0/v/xHSxHL32S/u
FsY4B0gnYZ410rGxQnUMto6OfKyws0+WOojLDaiqGfWhClZq13JLhrTmBr4cT+NHhAOt8xY3ICQF
Wl00ToBuPXUTp4K8VOJu/nfal0cwA/S9R/wBhKI8j+3zQlJCDPOMcF47MV/06Ss9CE32p/ucDfpS
gvUHT9EtLGZu/Uu4HMoUaTPbGdPMgvUDionUBtFRIAJSSloFjkTBlV27bLhBQ0noYRY5buHaWGk3
gVES9/XK70nMKL6+CPog205+ykV6Zyz+1D7dELNmMHpkqftYlFhOxuvWxpFrofEZxRytojnDDQpO
Hh3ZA19tYgQWoCpx0UOBqwy9+69zevBg/aMyTPIB8jwFACkgwoYGhhosyTJAqS3G5MMEh6wBFX/H
zxKS4kLyS9ttiJZ+S6jhhgYjE9RUHPzty/3DjB+Kufb1UGeEk1LuiLWpYAtZaqPzQbQUezt99o5T
0e8KFq7ZGgckRcY/lR8f/nb37yHu7TgR74CFEhn5KC3g48C2XRkwARHLdaBfvcKiNGSMhwz8kGJL
DCtAgqDPO8jIKrrOhBWvNIKfPsoN8EB7+IiXjnDomwMfHD/ZvXuEPKN7HaVmyGWY920u+Vd5xlD/
rMkgoG6NjER0HSWUQ8J0Mh6uM02H9U77m3j5+4B6UX+RZc5BZjBZxMGHGY9h5i7JSF1LiXJsV4gL
LO1cMCyEmj63ukNSJzNgzIw/zDiDkma2nR+MNM9tlo4tX68mASMqHFG56o9Ku2fUiYG+Qbarq/NM
B0CTokj+0QdlIEnLq/vszQLRqVGVaHdsxkcaupP4KZ2oLgmUwdEAqvqtlxmqNrSvrQAdNqr8RkA3
97/9R85JSyHM1dsBO7pvzjwzxB9hOeg1yGWWsCBLoxdo77N9VijJNwXitrfcuB7o2DD5caCKuVQw
2KYhzJGiIscGKeXhf+7skOeKhqbrjNH8nm1PmwgcZVd3+xRScnh58/zyN3gZclXP6gxqgYr2l+qr
Um7ljQwQqbVLyME/RYwy8mMcyvX0JHLcu7DX6WilIljp9tQDGQCygQKbbuEm91zjHkAu7aoP02lM
rSjIoFSIGCIOpRZ7mo9SHrikxV9/NjBhy4kGSk2KghRx6CEh98yqkWVW0cZ6Opa6ueOF7vBwubNF
3jsmjqhjHjPpnDqnUyoA302q8C5lUcjZ4iWGiTns31U4TaeqwVraD/EzOWLQ3ybUdALlxgMidbXj
1BtEAYYWKjb/XQnlKhEYIKltZ2jApI76OGvKkalacfgluzPBMfgqtABXw6cOc53qq1KHdsChotTm
xen9f0Jn8QhHlR4YOwn4kWlUA7Fwwci7d8zJlTnzVOtgnGsweij2HdAehXLOASn4FYvUzJxdkZv4
wyd5+SknIMhTaX6WUUqzmJPt0o07iJMih/lU+WcQdkT6Jh3TK2KwPnMEoDgyhSHgmsLyL3XqIjOn
AY9+vuS1k1Nm/OTYlJWOdhhS+OKzF3cfvugJ/93Tx8NPfDmjO0CNuKctpXfDbR4ozsFir2RCpgby
jWNnMMv9YMp/vMy+oFDubE3aTa2xG6VtqWlSAm9idFKGXKNyo2fftDOmcpVWsk7mI7a23Og8isnZ
guGtudXeTBEohxkysJZ5Q3z6NIHkmxTopJmwRt8tw6eRznzYTCNM4Ld/jBQtSSC37fVsKY31krqZ
bgQqqJbBd3P95OgF5G4es8A9PXh+7x9Yz72/nz58HsU1SFefwNZIZNQRM3bxvRk81+cBpJEGc4ZR
erhTbJpQEkV17JiWrTlwnBxVeTsfW8u+bOwwPlKRuiL6wBcoz8cuIzTH9SrYGxS282hE07RucUlX
KWVATSwZI16nmojfqZ3mCybdnG4aEzBVSn3rL/eoAwmjxqwuhp3oOuahTqjITPrK8PU7vJBcDmT2
VcQzogV5OrqM0jFaJNxcfjy+HG8JU1uUcYWcaWkVtzKFS0adp2MrG+WAUw5fEXXaZYgPP5GyQtnH
UyF7WpK7bW1wFCTdjG/vDRZrCnb3EsSqfSrxaI03O4R51TbZgwm42csaWmWUQsQhP8Zhey9VlY5a
hdHA122ad9LwSdWCNwNwMkSudEjNpF/mGzv6MZPZPqyi+1iMFzJiE5rFtE9qIisiDSunta1uPbWm
VC5JM6yWMQzwKVNpS20Ku+uKACvU5I0Ss+opXiVj1DNQnQPnRMh8j+FRSZoYsq8rIi8Z+AGVSOiN
gDHb/fzoTxcBVFCUeWF6QG73k2ImAdhWuaR1hHSTQjPUFnYyuaLVmhJ7LFmbrTdM5w2cFAzfPj9E
V2eP/ineXiSL4jW7ZW1kQO4tGfzN+fV/Ht179N+cNuLMUYsSeGk3Y4JBuKysDS3aT0DE580whioU
VW6bwHoIRYSQSt+T5RJ/MpvRDJo95k5eMmPTHgrcR7NG/aUTzRpYh9GuCLi3a6rZ1DogHScdDKKG
9BqIuydg03sCFIvPZnOzIoUF2gX12U9H2TrSAKhEalN4Ik/VsiJKyJNiSBU4OCP1wOkhK6UjpTUE
IHp6dZDtCYumbYo+IqyuySYAQJTV/qmIbC0wlY5OfHSkSKkIaNhJoo5mw8XqHDea5gjztNbZt+F2
9ml4u20gCKGelMumaMA3TwFM28HHbVpB5cn8sQCIDWUwnD35+uEptdhYPSQp1+UzglSdUhsuTkZw
jbg1SkjL7O4B1ERjvJ36CdRs3fcsGuu7OXHKFAMoXBQxhHcY6v90hYCSES7+c46ResS0KhvvPj77
4TQjsDHBzon2HphQrMRkeo4WalI2syO+umI4a8FuM7hVUQtKasNcCPvY2WHrW7O2IjchfJQzjYam
Y527LAyLJe/4DVo5D6MVgaK98aSagjE0inZYac1EMyVddgHwNPv5q8whWueERO2C9UYqSESD7SrF
Bcnl5cnlSZBN85WFGmtehy1f1tJtsV049aE7X6Kd77UE33ggWyIVt70sRYiWF3cbwODmOClb591K
Hwl+PV4JaHJcQpBhXy758T0KCuLF/NhGf9yVN83+OgsAjwH0TzrQB55CUiaIbTFEBSFpdDLfkioo
bFPu3h5tAlbjm+IkGjFWRTUVFKcZNF0tUIaMdppWNgfmsLk5hlaXLfVnmjycTrXejzvAUjY2infV
IRSiqzmZMbxEnXsjvukbhyPbUx4Rg69p1RSm43HfB2DILONEsNEkJ/ni5xsrwxdmo8UvcKjr+KY2
8jt8jAh5wQZlI8oGB8TAkW1FbryHRGXceAf/5d37PweZgYnyJKyRAYcfqUhIx2TUOWY0qrZAdVWG
dEvkOxRbRh2IO1bVgTNGA8D/NWa2kC0o2zOi4taS0Osl3p1KxvYhqoLTMdd3M5xhYx9sb4vHKjeT
1DCn/9I8q6shhRRrIJ3qoAALaB46zE6k1XOlbddYGzZRLPqTGYGKTE2DASHGDAMMWk8v2RkyoMXV
UTp4YGmpwoxKHdroPgYe5f2/+ID2NtzqLgFxiiKFzftvn54fHkM25bPDpj9VxaRyOlLDDZpYAZLh
sdXF0IIGQxMygFCHYEKgqlh9zKtFbOh8u/4VOFW6k7lMyQWYaj2b3ai41C5XERl0TKS4uPHmDG6c
BIdnpZPnvIQm4c4UVGEzw4rspM39o6+PDw7z5laKo4T5TvVEyHWG/Qspjq/fb9IBkoIB5QMBNR0g
JZnmp1GH916WqFL7IvagdqK/xq6ojXzVy693Zoajghi1nX5FGOTzyQtskN9sHwj9NY9Uoxw/OpKP
yVADMClZApz7B+NzC5ZXwUojKVJqIFXy/M6XCuqp6Rvhgng8FHL+WWqkX6vIFPeTGxuXNJUXqezz
k2IZjqRQ1t9Me51zQ98jOcMdYAI2HGdkGltgZFcPb/Hw3GUCO4CCR9wxUawCTZe+S7+4Jwk8Hcc9
KS7T2+8KH7558vkJj5XoR7tyvj+Bu+4Wk5D1ZEcOJIIOXFxIkF3luUbkJpR3KwXy01YKCwRF0KIH
y1YAugOVYkYzp/XPiH5BA5OkC+Vs3o1X2g4p66oykG3Pc8rc0HCsuLJTnCq0kb4RMHZNIeoKosGi
JKNWuhG3ZDA41yc4V6rSXhfODUUEN33qsPrMZSeI7RN9DnkALDGFhCWzC8Pb6FCy0C7cHwAZaM1n
TxQ7dpeVBbxTgbRIx7SKwsboidnqdutnjn6/e+fpnyehN420kNzVidWKd4zpCwZP+F3ggPc+o2rs
g/gqJNU3IWQOBLCVlD+TdkrcOMq29v7hQOMLmjmZIb/dMrfb049zsw2o9GD3HIAS8zQdepUyaJJJ
r4XjxtthqV0bVA/+/uBO4KRDRvusPVcD0WVUOtd+NCU/5kVaxYgBoQxSc6hDIldGJ0zBrpvDS5hA
Y33s5OE25I3W6nQxKRIKi4c7aki/K7h5mf/gE3PZWrtNfprErkmb4uaMjqyIXbTLLo+esOw0n0g4
sxnUcFJ5Q9SrYW7DYVEzOm29bgvhcOC059JNkro+kFImu1Zx68R3zMsJSqXOs00zxmpS2utWEbTc
ldthPB0JkpomWCCrrRAd6bfjO9/OI8ecUCKdk8Juszq0pdllD3eiOfxAF2+W7pDcTactuP/t55cu
NzsXQcnpvsxF7cXs5DFuAFiTGLKVeoj2a7NVZdr4v5SkKF0VqB7S6HbON1D0NvbtshaazGdObH5n
tJ+IocB5j2UYl6+fB7Af1YPVfC1itROS27yYIguxIlwouG0Lfgc2Ph/U5jmQvrt8AyjH4PPyz9ee
H2VpyKenPK7OmXgKrzhgznKwh+gtp8VfH5/9Oj7Y+XVsHgLjBVEypHC0ZHHhWC5SNjmCRxaolJRp
EmVTFnqGjOmIN9IXDUmS6VULurl5cpHNz1jyjDu4jW9o3JPOtoLSDKaYGsm60jamqCOyu8zziIQH
JQIypIQpt4jUzx12ebzE5d1s9/M5NDgHAEWQVy9msJ95Eo1eVjhgqxnu0ubWl6z2G6yvTytyZJiz
R/xLPQscBlni3Az7OVwoBlwtxC534NMdKtKawBEbX8gt0sZot1OtmcApB+CwwYAenXxdfNw60YYL
1nrZEhiDwbHWXkDR8Rrd1spO2RiOlHQ8RrcEl3BF7vudZmVxGJPvMOdXcZPJsvUpT3Iit8OwEsMz
VaTEB/Mprr4wUNmSkvzYuYu+Xo29GNTLNDK9d1Hkf32Ii4JQB0JP+WfUZR2KAYKUNjs4Cra1d1uC
IZrrXJe9XBD2VQacQ+pJOo/uJszjgFBLmgC6iwU9aSRo/hPSf654fJx0f9LWqDHn+EDHDaknk3rM
N3f988iBf7rZ3kEdBzG+4VtvEVeBbng78Ss2lPsG4fxLRppk+l8cTzuBFM5IPdse/rwJtXejyWDC
s+3j08F/QBSY0iPrJVXyJQoDnGqOrt4mA3lJVUfgpDMQknqURebRwZNvT8ySUtnQema5J0vTe1/4
Nhrq5w4cLRMGFABRRzEptCYOanj79fWjaIk8KS2sR+w7304e/qf/iGrAlIDFMaaBECbnLDCm4v13
ae2EMmgBEi57LJiSblp5LLGrBoq4Ci8kd2YgZyW3p3fmi2jBNZELBidA5oih963NScvBHw0wa1kA
QqyCemuIp+l3ROAMACd+JAW7YaGDhxRJOHjpCwgvv/bVRRTFgbx5dDLWTLQNRBwQCG4O319HeUc3
fCrl4dEdHr3zzI19Pd4/6nrijwR4uIAGp+8YDAaNxnS56ScLrl+W1T+O3tEX0Wr2Y4ncjmgRVFlQ
5FsE5q2jEIh6NnwCZTpYM6umxccPL8ZeCDAA5zTD1W6SYdK9KpciCtUo7YI53SUMMkAuzgZhoaBX
qpOj/PrTv3gZKMWdyeo6G8TU8+PVWuxcJ4/BFdd7dvr87mDDomKUR9JkgpSE6pWumq2w0ft4uSuc
T2RCLqWluJNQENPkTbTQEv9xIYU0ClOpiEcuQBgYBeUrtNa8HeiAFnfyQzwLSBMnDwBnywFQQPXV
MCBTU0iSZDKiOqFCmySTVoVOpYHGnHypy1WNz5cSt4kzWXBMiNKQgnv7uyB3POAJfglKvJTNRpoq
pmVKSI0ZFJj6qGwVAEePcIuFR+luzjnygGcgdlh/+fHTtxfOPYes1/Yn1PBtVJjizajTl34668vz
ljM001fu4OsWWF4LDxWdpO2pfvj1pd5UUNwiBPDbQHLV2053LDXxAQQK0vE3UVrjXWkB02vmZM6k
JML1FHGeUfTTB0QRhpMzgiaApCDfl853QXxGO8Olnc6XfqtcwPpwIynfeaef7nz88YdEmwRc6bU5
7MjXlNJxtV67hU4gY5/c2vhFBEY3UpCyC8Mtl6J1BrOAesui7tNnfGK5njX+outsKkcsxAeFZQrq
8kAmTDmwsJFdCAhX1Db6oT1ZhLGAFiM+Gus/CqgZHkbdBGVrPz578OAfJZbIOmCTGPlhnrFQlYAV
DkwhUgUagXkcLMNjoBmYiiNapyvzXRDDafqwz7T4JaKmX0hnFJ3I0ViaXoaEj+gkB29klMCUVszi
85ubZkqKB2BZqZg3lCffR2eL6tHvmKLrokYp+YoCo6F/lvJPxSC/c+fpO76SACRRi8Bk/MbvjKXa
iFLASbPqKl+QBc1+BVGGENaPb041ABFuBSRdyyoALn45+jQ+cqaeYCEgXbrxnUyOfkAD0VjP+I3S
DjDK4OTiw0U+WdI/RfNJDEoYsBS8e/35IuIQJ6Ys8R+XkP1DomCkq4nQgLjEJEMJVPrF44D3BbyU
2YJ06cpMvstpE9peEhBH3Df3fkoPVW2sSdNDZznN0u+I0o4CMQ1gRQRmqUAgUkoGVqppN4v+SFMU
3M+d0i39O5JPR/uhOLSKmjE52sSxYGB+fEgXNJ4v4CL6fAELdIA4/MgzRrB159A5PAIyR5KTHtPQ
1ZierOyQnRNPxxQG3UKGEDysiWsWd3nITUZ8/ZPTkjOe6Qoc4hBu+m3qzIwZMpnLug/lPUXLRWCO
KIALFkeCm0UbXKuOmi6Y+aWY1DE6/KmPk0GqD5LgPkVmbknXpX5Um641T4xwpJ3c8In6Rx1q30yj
N+3epVm9qqCkdATlbV40JPPJoQe8BRjx5KIMI+aNMHV5q1PDb2ObTNGW7iFmsDPEKuSEa6e2/Qz1
Os1PSxCthmKQAuIXvPdkGIzqK4HYDoiGCRWviYfkGkwYQ4xAQl53TO0539oD0JvDm5N7Yz9PgcTb
+MeWk9lYpZRkJxgk367dcThHAGKAorY6TLokgQyEwdaoaAi1t3tQD7gMMW2LZh0lJdURU6DwVRtr
ZRp+ffZiI5j9AGu6ZdnpNRg68ZburIVfjnvbDemWOdR246zKGC0Lka4qK07bI2vjXXn1OUt1J3by
bM8v19JAR3yZs0IajufTE7493+eOaKY4q0+y5Q5Q7mev6auiwvoqIck7zMeBD9QLmQzrd3166OZt
OmgfHrVbR0nlCRPoqGqCQvnnl8vNWPNgGXXpxeokCSB/vubjVlQaAg1tgWUVtd3qK8B4q9h6Uajh
T735cks6py3l8++GjQDzCHe49caXYTGcZ71Ihq+u8e21yanaIIV4vd4MHnrP3+EQhYrBTOQqq2Rk
n1STDPLiJ02vVIfMZMxQzmeZzOZOIyXGB37SlNmJDGQk2llKp2wx9RAkvXVGX9aRK5zM7ht25SiT
jd3QxRxgDB9IutYauFDK8a002vYmyK7nm9QR37rnRUqcT/DPjpWZm89Prl4Q/gO10roPqW0Pe0C5
M1ZYwGS3LUvYACAGG7DJzunR89P8bRr664IsUTaXmSx4iE2kTWkXKLSXO9K17AEq+1vv8m/6/qEH
xAAiJ81APxvPX1CSHZth3KRZWoIhYVSjLDMrHiKzvxo7EqpQJn/53y45eQP5+r9/KpQHdskAlI26
sb8Fl9viiy7oDVD3nh7ez2aZizFSEZNybYqBVdkHQobdSuTDCnmsoCSk5KlGE2xaqQ80BHq7HpTk
QUSahR5Mgc+ii2s+CpQSbufGnhgooCHWwnt3Hp1c/77JgeyisNPb71oBbbjjEgWpmClfl6THahdQ
/3YJ6PzLFmVQlYLNbYIJ9CN4YCqn42E8o4IWbNQBS6wAI+CSHTJUBY4cl9g6XMjCPWXzblU3nIFG
ICJ8/lQHFm65yADoLen2/70B1TJBR10brzYdIOIxHUKIUfbNq1uBKJGHLmNFTxkXfK6Ucv7K9KQy
KY1plZXKymTK7cP/sHPKL8pd6dbHjr2HVw9eYF5rINI4HYeB55r7y7Epau7fffrhxK5KCRCOBTOg
eXPn5PJt9qcRhrHY10n1DtsFlBSdMTh9ZRVEbUk5MtqvZBDq4sXNVf+75JPvjDEqKucScncnT9o/
WLUNZKZN/5kOxv0Fijam92kJ3NCFezU+LAAZnFJBqpRTEHh2tdVdekodp45QRDFD6sU0M9enuBta
KmpZY0aKjWb6xelyMVskY8i7ap3T9lMcVc5ybbvNMXnoFBz97bxHlgL8OVf2LzrP5FFT2GAPOgFH
F2+7tMs/ZkUCZ6ZDPuPFlMfFNGfKfDimPGZz2Tr6/f3Td0d5zXtiAiOSHIeoMBVKymGkLGS3WRZI
r149/HryOf99noOV7Ol4b061Eu7N2LrxKCqAmlEEeQAaI3SVj66d45nakdA0C9HsSfBLJRnkOXyd
5O5LQpuc2b2+PL7Pa6B8lpw9AWKnrtDIJg5oNEBm+94qCuA+YZzaIL1z/MPpz3DUEGt0lFs0DT7C
a/YrI1E2htqJX85PPs0PnrWfKEVVAeh87K35sdqwbkAs0NXDDAMQoEnHQ1UbvcYlOji4SyjBP2Mo
dPxRUQASatl3ygEpC0kZOfF65HLlZZ7AUXiPM1dvjp2MHIYUrrHFm6rZfXAgkWYAuc3BLNf3M/H2
nIya8eq4x/yN//Lz8d1z930cUtIhZcr64eT+1VMI5FHTmO6YI+BoiJt//uNpV4EZUkTJYrOirW4h
M1YT5LxQaWx4LlaMnV1Db/02rLy9NJcAGXgdyCPtE2BMN13cA4g14zc/HHPBCVA8sIht39rgQ5g1
TggGN4z++bXPSkDosw7SvN9n/lcZEdvRyjn73FKGS47UV9q5JKiQSI3Vks47frmD8BIyIIbrDWit
CmdZ87IYOuVpD62WxQrALa4tIAhE9dyt1CulYKetW83TRg3dkg2E9GMf13V9BlsVZ7CfBUwYX48I
wkb9YOVlqLZBKHXBMAsQTQwiu07kzmX1ykxMgBZONNk0GAcPxLF8DY4DrxH3Eh9jVmdiitvgcg1B
Jhu0odtD//LHrUS9JY9Aq1DhTFGMGdcQNbYZt8fy18EunQExmRmGEcbBkMgA2xabVRfkhjpzrCDc
zn8iqJIu8h+8RF68KeKZIpvS0oBMXbKu1nQuqNJsruLY8osm3tx/ggpzvXNrAvOLtOlWwNk8JB3f
lEnzecpFepSE5NnJDWfRvCHtyg0do1bSWUEL7gCHBbbPyIwuDFiHgpbQyUwWTFVy1WOWYkc9XOY5
JYae03AolS5ZKRl64c6fT779iKLJrqUNQQh9oLs0pbZhmlGNXjRHGKilinRGPmRBtoJ/Mtc/3GQZ
QSBNusIWHC5uV5+bNK8Da9KRORd6tRZquDQH0jh7RqFiEIGTWRfUyZN2NpEXmSVfFmGIAha+gSGp
YLTht+X8end0yR57QlUvQLPoAoYcKXhGBEq9HqCr6YYZUMcm3v4tRkc3TutapjU3lbdOTUd2zyFd
5xQ803XrcOIWlDUirIUryDAP/QIZ+tx0GWr/2M5dmsYhLozmWzzq2BCmULOixf8GzsSgf+zGIvth
lsCcwHfenHzKfz8pHgz7J4eMflrmGT6AdGDarf9MLCWifJpxay+QGbY5zZMS1E9qP3hLPo8oM5HP
F7liVOQpGQvbfgibtfje8JjgA9B1rPEzeSIzUjMg4UmEEbcNgQ+VGW+nlSFCUx6Z0LDviCXbAy2i
oPTelwc/441mIItv4jp8TZjHL/05ViAwPfccwBxCvhLydV6phS4QVeF35shApAy9qT3SZHrmS496
//z5+X8BQrHq7PgYYRMlAX+U1ydh1l1/AstlQceJZIEbvjynYg0WOMVh8TANDjhw4gMwSgHZM0a+
s38TbtKu6cJOZnFBHnbwGKR0Aaogr/LJu61ir41OpAtuXqbvbl6ifftxpaiR/Fz2zMd0QOeVwfQA
lfSO4MFB4F5qe5qySQ+RcX22dmTC1/YqqLXjkwzsxEZuXl7jimUMGRH8r29P+9lvJQbn3GYiy5UO
5gcGZmxsM8qu5v8CyINIf01G1mYLwNEw6boA9wKWQvKmorGqrfGV3edaG3jUsXl0LyHukB+3jtBA
IyKZ8VbJCIy0FEMiY5J7FUM6IOv35xBqlD1XqH2o2oeP4Ii66IbVg52AoA9u0m24fOVDoz9F/4RA
k7u5YSDN11SVxTCQm753FTwUMi+l7c5t9Nmo4ONN1USzst528KTZkWnFkm8h2mdoef7j9U2euqaB
/qbeYj5CXkK24IpnxcBikjz+1CQ1T3zEdB5k4yTyIk9A4cZM28sbKWi9eD6LF0t/7HcTopNsGM6Z
m3rMiih0Ou7xqIwxzBO2edoMg+KimWnXW7TkqvHOjScmbIr6jU1+ATcl44XKIOYxiekBDp/yztkN
887DU0iDuAGNToUj8253FVFRxV69lqgClX969vRNnjgzCEk78Gdg4TrRFHJqqpt/2dFdTCPGWDdq
Ug8vnn26SHdRMeOJFT0NQ/1w+Qy2hNdrpbdujg8un9pz8CIBG9wSElEj1peXX+4dc6Vz6e2YIy7M
g5e0qiqCdR3YnCYBbgq9pr3V+VHBRdu0qecapDrByRhVWPw46MANDboFLNLlK7FTNKqRJigEEr+o
74apjMX0IGcp0RJUctO0ppewaUQKiU+IEbxLpICRMZFUt2Q1QqwmxXVgZEBGSaYybtY91ap0UeS2
5h6/AWt0h3MKDKZrWPPXelj2k0F8/DXvfX/7G1mEyzZZVd4THXIvAfJKyu0qxwTIy0SF7KQKhEUw
PJ0ZbS0GwkpSxlsjcOCsFFlHGGVcHVnFwY1kowIrP/3y9t2LfJ+Nxm4lk/FCQVCEBJD6djLckjcj
fE0Z2LHFyXzNq6cDBo3d5E2HGCTSY0Z/7T88hne30t2O21X8TP58HJTEgAsOPN12XPYwYopXRq/C
LQshI3lruU3VWNSPGDYLbYPa1fjyt8t/eyN22I3P41Ad8nCD3Fx+5o1MPticn7o8GDZDWvVbYP9c
hU0w77knH47YWQQ5l3srFEl1LMuqU4jsdGtX2k0QGcGAXZ2hNOy21jtG6zhlHevFZE0ZqtruGq2c
EKKQWwzawhxycqIhzbzjA8fXjug1+ewzLGy48GaMHanHJ6xguB6HEu1lfTEPCRVr9rOrVO1laM2T
1NwATBp4lcf9/opO2itXl8f33o2FKA3maZBoLo8odypF/RSQygRzlIOCDcVArtJh41QuInYzJR0Z
9kLubnmsuSvUPU7JiJZOD+EpE3nwNaiTAGkLrGBO5Q5u5C49Xx9iCVWW1/zgRA/y/ujxh18efTy5
PkpBXK7l34dg6bJn7+/lgUgcXr6NsT6k3q60Q9OVwx+OOTWOvHMJ6a2rIfeyJQIN8lfMTLGlw6xt
SgQH2+BJGyEVB3Yq1jdPmJzJDosMXzIQ5+yaq89RKf/Pwc2J1TYFDjVEsNq0qzXDczsKlTGTk07F
o8nLi5/zZfPk6oGHFsfWAIBL2+S50Lmp5dzq48lI5PY/MMo0TEbNM1Vibj0vp+gJQtqTo30kUeLM
AaImhXmm6tqyZiRXFCsWXJEhlT1SkG6vqncS3QbSVRzw2gN1Z2B6T2wacOpvPQ5ZVCFjfi5WpJgx
1E8GGEJlGxwWZY6Ui+FGHRnN1/lO0YgWKDSOsfsob7dmMkaHdC7aw4aYlaNG02ktHhYkxdhIMbxG
xqCUWvULXu6ghHqh9OdfP11E0xpPuul8vDY/RlVH5oFOumkuFsnmPGE6NDHRwUHXJ4FvaDTDq1TN
sZO8XnEOE6WEcoiD6ctLpUdiuKA2VTWCPK4kxscygaAOCUAn3MXjnGNYzypKAmzalOpxJJEiPk9U
YVO7w5eAaA7AaHMGxEwU5EkduqRcU3hqoG4q6q6k0jnT2JVI1MBOfXTNbdtosNsrSEZJ1T4k4lbR
VvmonZr6fP/xu18bfkJBIjYoXDuvyraZj2/qeoIw/QV0swFIF+KPUOBauY5OU5r6qrYqXJonExSj
94t6dOb0PiCzZGL99vrs/OnFU5pxuvYdobSd+/Djn8f0JjeuPulfBovDqmN8Gzp9qTW3GLMjy9ED
GezCFN5AoIAQHmLq35uG+WbSe5r22Kdai98794/ff80+Tp9yu3oLE0f/zzGbaKWz55xO55bEmk1x
A4wvnUFdgx4VFjO02QhQ9KWZdgJlMJc1BtDat6KY30sTCVB9UzK/8p9VxBlLoLySO/hriShgD7wO
r/AYowtmNFBD0ZYP7aKpo/qZWysewHhAW/8LWjWGapB0L3LyKIv4+O1HziPg0wXIe/B52+u2zEZQ
roO/zv6uQpp2MExz/PLy/d2f3vOgEXLIQtu5mxHPIKjLFAA4Jb6pV/GbYqvVLXKpj6EVJPekg4Ya
sQfkpjOXQGO5Q7FeZY3dGxbhOAYGMv62g9w+GzuwezcFD9yCAmo9YT59xhhao0dxpD2DOwMnjYrx
gEpjhZ250SeickuKBrlFJKpM6RfKFZI8hKE6dFuz4e/Z3fo3PicAH+tLEDrwICr+1bncQsWlGHlk
+PALcVZ6A+TblWCFu2FC9ayUxDq7EbkUNw6jx9zBqyQMLwjAGgRIs7kg7+6ntQ9DSQ8EWkQkhZaK
/fb64beTL19iJTQfhkIDkQiP0agS+xwMmhEpHjCmNHmGVfK6aPh3qcCE4MTa7r7zxzkbO3OPPHNg
WrvFOZcVNC3D4XX53d349UwOUBImM/4OO0WvWVK5tIqZRWiNH1nBTDp2SoBSsgTuFGMU+xRYzYTC
hgLDG6nhOotqeMwGffo/eJtxRifBLUlH5gnM2XM6EdxcdOgia2jTmF0+4Q7ajBLkG30w7bNiDX+l
NuAF6mEgYzOcjSkq91OJ7//9/jfugaqiDVXm5jalmeLR/IOTzeGDfXWbGfZtQr5qDr3mSYsVhp1w
MCsu2I55VgSEwnRIIYEVItQ1f72SU7HJanAOHtt/3HuFtal3MzQ7fPQUJLuzF2leZuS26leuqGEG
VmYWLLeCk8Ga24hKsoN0gyQqx22hYvbFV28mCtvbFEXNIIbiCVTNA6DgZqiWOZQC8+M6f9zlDZVe
8QCrloZpNd7YYGvSBg4LqUAZtg6KDIYgKx4ZSMEaMXUXNR2DlrJVaxKGJruxZlduKXvv7VYRV840
WPNqrLIfPYSmraahCqOND0tvq9F2eq09WIiEXcBjSUwu/DjNYm7UUoHKx7YdI48iKhhtuNFHzy//
gaV2ZFOCiZKCnZRR2O0rRmb9LXOJ1fp3IByzuuKsTsYmQOadzjiNcbwj/mE85xU0zB8+jF8ZFkxu
NnmCJGmfsdIy+wPU5i0KfdUvpCmFIpMNFMl4OdISPUxhKJ8hBFxXvqtxoJQq+FuyLHZBDhypGWAU
Y6XW6p2K8btkbR/ki10qPp0zr5hb81pl0hEoxf3X+pwHHE7UOxJJ50gEqqNHcybbIbIG54KnnrlH
e61lQHgYrhOhjCwLAy+dPhh8ffCC3XXe33/4T/En1Q8tLPMpDFXhpSkZOJHb/DWN6a4zXlZD/bcY
Kcc9SN396vMYEYNgehomqTBbXZHC4sqHxTlCDUU7hqH7nvD18iScbAoqwnmv/A4RB4+RlGsSajOX
j0FPGzDJhCiVDzvIzMcPGNL1+W/jNnXSbOmQ/FR+2s7Z3X5GQ9S7WMRPgM9xakAid0FQWzFDCh4v
WJo20CzJwgiceUAjQNtA9dEPx1xAtkWCBXzEcGCdMSRGrZR0X7ISp/L1ZkyVdnekg04VRnXIlF/a
g0gspuXUMgpSH9+X33JHBiIyYg9MKWX9+t/fHrRbS4EyGmjtkCevEtvTni4M+7myDNnR3jjIF2hn
RwMTNtpEfqRa27L1jB/KrVjaGkDuMp9U8O9S0YgbIqkNIhs1y50F1PFs8/xHMXSysZ0pxSq4VDV6
dJGoMZZOKYxkJb6GNeBsT77Po4cuTBrxroblthWRLyPNljJXRIsvMtFQJ9YpAQMyX/etOZZ4+E4M
PNh89+Pbsx8Vv23DmZJ8x2r1Ts0AEKZsmo01pDb4K+TOc1KRWJOr3bMXXUErJS036qNHgmkdaA/q
shGwCdCS4Qpev//b+5sXirfckq3UecYFDWldLrW93sdeedNwa6hsfdgWctjN4n5FC46EKZmT+P/p
FoKrvFfLB9dPDg5yNGJHimbcOYRLNnY05wLaxk6GjgHaarbuqnom0wBIEHmHWhUGLnjhzXAVcyyn
VfeGorbRfbc0nLj35PL9CIttrbhp6jU5mXKGhf6BJggjTZ3CUFmBwMPkbjCwhQJM55SaksFzmwrH
nEAJaZc+ZJd/Bxu32+PqQaldWHIqhBSFUDB9I13CBbe64tx2HUT/ZMpA685DtIHE4p9bsSTtSi39
EyMXBNjVCe8vjj99OfE2tKoJMiIIxTFwN4wThEaznkqy8oCpfzweu0GUULXoBceu92EpCBqyiAk5
UZo6NnwipiJDvNenSVRacHh5fPUzd3MTzCbq/LuUWyI0hlma2F9B08e6cEZ1mKVoTmbVzriXe9Lp
fBwMqD1lKXYEojekseNqWi7zbY7WJ5+RJVxD9epV9zAo4Ua+yIRu/6RHCtu3Dhbs9QjmpUryqE/i
ZFyCkmFOw1KOiDSOfud2a9Ie9DaM6zsRRCybMcwOpjxVusHYUm3UlFLqDp9/vfskVlrUnUadXUmd
YFkv0gBVSDGAw8xDVuBrbPo6x0Js4mzs9IwQhHtIlNCvzxc8rkcAmJL+a4N8I0ESL49nGjUaKfas
tXDz6PHB/7y9yv4ZR3rznFVUpgDmiWyUePb8/DrWGhkbcsVvc49MpFxnfNzybZ6bRbLpv70d3nvV
dS4aMNUeTVoGBHZWdxfldm6kbtoe/a+11V8GeAK1IQmcipdBRaV+dXhNR1t96GCgew7tVPvzy7NN
HJCBiXQyCzqy7bUWnf/th/OcpNq41ArbyEktIzvch6sh4QpLanatTRJW6/qUiHGgM52bUXPfiGoj
XFUhdAxyG3tyPemVwRiY8rw74Y0hdiEFbqrpIbW4KowhyCiHh0G9/n9sNUIXoou6dCGWkkyDwwnD
kq52ag8+gjsjR06gAMT9D08/f8lR5jEu4v2pJ+VqW72jHdneti5AawYr8tUyd1IZlmML1WxaFsZe
I/k5XKushmXysJuMysD9V1/a3/ALTtPaZmTNZOZkIrO14oeEeIBCNVfteWqkdCnq0dze6ANaxL0d
QrMJSLU9Z82tve8M3y7vaD0sSYIwmaJh3+Oh5dmbx0e/iFmag1ZNd2Cfbz1ZnIA/ijSUqAfU9puG
gGRCP3C7goxZzZ2TZi9UaoGrikJ2JOoON4HbLaBV6m0mSFGf0dB0H+ksWSmH7VV7ay7mH5iErTMS
CPFpvJnTvrz881+nh43D5wAtv6CDqkhnB2LNFHhRdj1OZsGtSpoIDPsb65WauGxtJ5BWVmrSWtVt
wRHVEJdstVMMg3h8SznrWQpxk65MOWvbfVHR/R9oy2slUOmkNKPrb85PPn54kj1PxcpzknAoUjnk
1pJioWb+amTlJJC9KjBOAGkVOL1Xjqb8IOj5ip2aKeKauvIOknLphqwGseKTeTa3a/QxeSzTzOaM
TNPJc5ZoH1EKGxDoWOZ3FUiOEGN2K0yXp8Az6eydPeWwdmuIsWi698y+pHYppprzDjzVQNbD4iYT
/qhOUXUO/ZaKw7KFTzykdS1zK94Ore6okq+K3Z1QUNAB+uzPFz+9+xK3VdNfndL+DmtYgOvUyxN2
i+Sx0GVpJtKDKS7KJnmytIADuaSY+gVrhiq9GSm1OZiCaslxL++Q2w+yPjcS86JGxkucpMycd/56
/Pk3jQPwSPyOtSUJoOC0sRJBiAzNKKzoNCBLcXUYfDy5q5u8xUr6KtxlRoszBHnvQ69FLW3RgCRP
WYq1vaqn9ggDU+vSCM/dKAmNoOtoTFmHzqhMFQ9GD4/vPjp7fP3wToz8Gy+2HrORvezULUmQUx2U
7/46CdTDrx6X7/n04c8doGkQsfgFg1PdsNjpuQqhKlsPV7RNg17diap4U6aY4WBqTatFYrPSU1eh
GA4QuzssVLWWZJDY3Kb8Wl01TWZnEb9nn08uD8pa0RbbIhq4peXhHiwLC6V4cI5un4X31IeivRgN
3erdSduRM8WlYWRXL1vTEh3yTK2ltmutIUo4Mwypa+tGVMvGjkuqx7TbmPPuh+f3DrJXOXkHjmxN
Ipmh/xl9DzUq2dSDzMOJI0hxB5+Iy0sYQZRrKNPfeFllrA6rqCV3xWoTckvki6c8c5IpOFhWHeCB
neIZSu8eVCsPYI6LMZx3iJ1whuKqvjUFtYcWB9meBg+CQp1U7ibJVVDuwpQlpqAUfMplMe7HYhoJ
UjMY0LNMfpjF8iATdq6Ojh8cJjORJSgHzwh83DhfURCUeBrGg6u+pRmwA4/8AwDVweTbB/8EGUUJ
8Yt4REhMFRxMOLz5leqrV5k6r17Bz1gJjB0BQFLjEoWycQM6bkyD7upVUoCls1JLeKXBfIrramOl
AsIWBAbtmQeGVgtSGEtM+5yNepq6I0W+MlFx2u0q2lBGOg/PFsImfcglgAWkoKFhn58zoOeJ9d63
ZStJuOmx1/XQ/5RXxPKGBjc3cgCeN218eHXvzcXPMJdNkJ6sJR1Q4JjnmMAFQMnxG9j5+Mx84YDn
Lqejei6l7/FYcGRkHBB5/cFvh6KDvjSMY5a+PiwHwtf7L/p3h28fnnz+qcczfRvp+qd1nzfu/tid
v4fm/eb8FilZHjCCLRXN+MgREmTYtVopm1kwxpnQ+e/Zq1f/n62z3a7qRtb1DeExwBh//LWxE5J0
Tjob9k7445GTs9uAwQYMNubqz/O+j6S1oHuM6XJNfZRKVaVSSVNzrhybH+9b8MRym8J4gDmJzE+B
9EUN84SzOs3lYHvP75BDu/OdDhokIV0bjJWlfEGAU8K85bT1WdtNIYqakWNnnp6XdyC0x/lsmvt0
ymv315zF/YMctRMzzEYXCX7BoD2cb61K0JOx4NIDcmkBkBdZsAS546IF7kD6ggb/HQ3CEfQyKBjI
JAXW8YOQqBcSkhIvkcklYNzFUeFCXXuDG0LpTsUJfCQc2g2fto+yUIXcEJFm5ywImiKdBjag3gEN
tQjx+m4UexOe7OrugwBnpxezUWC43qxFSQi1BuRA4jMuKY+scgSNzs0UYUaDD5Zu3SPFNz0+efT+
Z+5wPYoYSHIOEZOaw31tFWD36RHZ8/RPophteaeFRisg9n32mjsY8yoH626lJepHW0iX2ZPApxsK
5IZWr2iiEWqYaJy6/+vF1bNxJIh54HDvp3A7eZ0znLZAVRAg+aHaya6TjqbSiIwDgEYRDRHc+GxB
N27CnmFurcAuApHe9GZa6QW+EAzZYKoiwGrVKWPe8R+iKeHxCm5WFyAsjs7BmU9j/3MPQIOzBcff
fP+CEWWCQysHHuZ4g0B3psnBl5pPWa6bP18dnhz0KYiZFAWh8tZZDNOAXr5jErxnZaGyOkzixpBJ
pYfjpCgdUCGzb51RsQkPR9qt5GWAvuGbtFQdT1JGVEVmRDOCLqUUC6m4UK35Y8Nh2l3i09aKHfzv
1X2OsFpJYwDWLikzKBYZeKnn5FfC12m/5FHLC3z0aviVyR7MUAKlg9i3rR7W4Fdzdq/l0wUsdUan
HQrhtj4KeiBdmCFyxOPFuIQ0OiOxczsJoEDyyQHhGkOa+4Ps1Q2ZaGmscj1UmKbGlgnN2E+grtAO
k+4YvGPU0QCGq1HIEtAnLrZNFkgtgpZBDXVyFle5AGf3N/JYoqgq0u3B1DYjcnFD8DX4HGvIyKqC
AkZne5d3T6eHcHQP9w9D1DTsxelwG5ZOOBUSpmprevwpVNhHkHSJTnKB22fnagIN59vO//kAt7HA
eKeXG1TktfWQCJoQvMk5o8+3x+c7ESkxTaM5UIU2j78O9hWUZpcevLj6X5OAuSoIpVBL7Tq+o0CZ
jZM23Fx/yKdUQHxSwu4qlw9TFuKnNCgGaU1AyK3kjKYrPcydZCW5NRDgSHkCo5v6NPDh9IztW37o
pEu9GGPGgv+B7YL1F5xpsBJlmy4pD6FQD64qcXyamhMiXpDGjaiSuxkYG1OTBn9A/O/17fH1+IRm
nscS5cxz00unEk+cZMgbPSYoshUglLjo4IqVGnPDgqXiVClgSVoGoWWktHwIuPIByRVzwC/1kUiE
VP2QhhDmC2YtM0BmuCoHDxk6Wcc3pbMjtyXHAOU/BYdyHArNTEvPdi5+SrhUPwSy3AGNgruRRUxD
A+GE0ck/b5b3t6nhp2unVHabkSmV5WDZbGxWfpFEBjD1FQsDBopIvsOG/57rQ/99xKo4kavOZxt+
PzWpYCCFxtks+38wnmeM6aYShKtKxjgsO2mk1P6m3WGEJDkq8tV3xlCSqhoykA+VFBRwe7BEH13r
0knwJaqLr7+866cU65dKae17yADVJnfpxHxuRp+SM6xkoM6fhQktxviahdJuYjDkp8xASAMX6rq/
UanCgtv3J3wVchLiPw2q5cFktTz3bspybG+YnOUtuQ0rVoTG5Z53EzQ6ymXI09KauRrrjsQ2TzsU
++4qjeEBDbyB84GwXRwRydrHoJU5dsLzyeV+P4WBeDAyhywS4hYfgAmSqEFqjtySRTHmxW1xiq9I
GzGvkiDkShmWGoi5mHStlPUe3zAjpscB9EcISQHPu9BbXxDiB7/HjJQFGQSEYas/KNRvAXFIlgSD
Qtpd13KCq4MgGSO8CvqvLmizAuVLNDDu3KaP7WKOuPP9v76+y3QXt8Y/v9t6M87TumqHIM1lyaH4
lL5OT9zxifgYK7RDIroQVikxWOpqUIbzcwGBoq7uf7oa4d4ygsRx0BuDHfrQ0T+++rG7cRqlkFrT
LYHSikMbBD+3bjmqzkDHQoHUWyUpMC1Yt7j57I2OIbATMJMrfsThOMeobt2VqdxDT4TxICM3vBaj
DUsK6AVBj0E4r4/jEf1OGlnrg2mk55ecSQLLB9XM4ftu3MfCXpIF7xCdI2Si+aZlDl/0By84bPHr
w3enlCRFQTAFyKaDl2ogOWV4mAcpEdPmRY/KGD1EcpUfRe0pbdBrS1sgZSoHoMUq4+hjyq8ueRWS
0FSEcqP0sjVsEyPU2kGwjZhHZmIubE4TXAtfzW7vfz6/D2e6BdLA41HL6wxJZCEGh4PkRmMDWotm
gndSA3Idvfrx/VjcxKjrHe2vfRO3C9ATUUTjPSd1hbBJRRUg4sBoeB56id4ZySuP0uBc87Oo3n2b
Bj3qRcG9EP6rF3yugybha353C0pkCCsHUFhtNmhLAmYN/lNfSQDHJi6dR6SInyQGPtAhrwAd70CI
Nj76ZkZqOLfZF8LnUgtSUSCENgHAXJU2pp7vCM2Z1DZ61gnuvYNXst0oMBIYY70T6ZhweMhGuaVs
rYVbTWQTqmGrkQq8bSI1uKQl+xyDqBSAA+9a0HWbMRnrZpmDOGJ6/+X4/cVJyruR3zdKyGqfJCM7
gfWVJEpABmfnuTMB2M4k4PmOACmrTIyzVUSooghiBXwGqUfwqE7HsnXGPwLkTgQZeu6XdFuXW+dN
iox0baBKg0LUmNmQ/2YAtQ8hReAr5tDnF3QyDS65hOFu9rT/GV5ZBHuN9fDqFgg0oQAvtBI9zcVb
vMXmtZDwWq+RaYy+8l4gbwfCJridBoJ/50Cgn2Ub/x7fnd5enCi6NF8vBlSM29Dx43gDx/Hraklh
GiEFZ0/icvwifK6QH6Hha5idEvKdy06imVjGiur29vTg2WpRA57t9+7hS44DPeEXKpGVzd+46m4u
DdeBL1Y72Cm3hivdqny1umnCU/aG07FyR3lKpaWODVXKXWg4QxTXx0eFpFpomi93lm88SPYS6ePD
0494gCTVV8dSaG14i9H6rC0ZxhLFuegdKWgbnwNMHarCY9gtCzS6mpaBZYkWCKGXh6/PXp9d8R2E
RNoSBdbCIQsPQq0Hy9OSLs6Ph/siQ9unnEW5hQesFfrwQ9OV3Lfi2P4cWiKN8DInXIRhZO5uU+X7
+M3x17sTikCu/AHsFJBukuMsRlvF55IF/9jlZIVvjcyAoTGJSVJojL3EWKa3QJVnRfsTjUOPyQtB
1NfnWy3zM2ZqKGJ3zG5raGvoy7kmOU9EwE747D/ls0YEvBtpVBD2FjjZSpXj3Ytfpl3b/7j6OJdx
4GLaK2mK4l8717+AjTbbObin7mBu6odWth7Rbi8OY8fhocosa2V+sNU8s+0IsPmU5CoK4EIw08hX
zEnFVU6E8UxZXdBD3lXDnZBEhACSl1qdKmb0Zjl9BXhaqfaBucJ6dN7th7ZPCTsCRNiyrNSBmzmS
ig4y4ZRbiTIcMIrYg3ZACzEDpoBmaww0BEICJ384/wMSwfSKWNzWGAEKCXSBg8q3O8f2BQg79JcW
qCqlMavTx2GW7RysyIAjE3jgnkKknZfRKcAF0x38oNB0iQjXjIvbv/g5DtsxzlFNpCx90RmWXu48
AaGxvY4zpqUBEGrNljYbwarFJjYKqK6G9uc0wG19/dhiqzVTL5WmanNC5LcmjI2biLMWAxQfRKkx
9hhgmGkViDi46DewfHaPrMVMcTwD43ipkDGOAvCOULcH3KIJVBLj6anocp27ix+/+bDl2JpBmQ15
V7CLKYvzyuGMhLFe0nJknKmVaxSYJY2qeS7MF65LzvxRXoJbX5CEWsZLKTk9ly6VJNSmbugbvWKe
hnHMDbzCpwHQ21fwliQGIcUdaZSlYNaX5FCOiqFCQ9xsM75agg0u+ZHz0dMO7bJMPXikhpBvZhPV
0PF+YUp8dq3SMkky1JWz6ABOFyeQ4zy/pKELPeBaV4DMhWUK5pg+V5a5i1lZJlX6WfjQZ2/sOcOT
0kDa5sIAkA3IKoNdVURjF8jFSR7DRa4a0xoUsSp9RD0UBTqZ8Z8rnUsdUarXx3qYM/6B/CbyH1/Q
17dJHYFGvdAgvwZRCSyKI2jEphnyuz/ffchDWXKn2wN1FI7kuNZkp1BGIQhNgwTPkvbhzXN8CfTi
fWGAGX9ExIPkiHbsCLDdkwbQC2LID5kqUO0BHJ2QTqXSaqUEFvsnV5+HA6AmQuAbs0XUyogwSfHq
olLUdlsAqqv96qsU7LbFFoQTMrnFHkF6qLJCsAQ9qrfnnOnrRHLLs8R7bz0W3nIlafwu+09ILb4H
c0R4Kes6g+OhsUF0RBPhaU4niycZAsqcZSom0uxFCGgS3+7nW3VRAuFS8nQQHEhPSNnWiOPt7uo+
PoARNiC3PzmmMoC69+QgZMBUztCQe5EKSxOfClBrtAsiAy4lSIFVuY3AxozRyos56kQftEbVMFJf
QjY4YsCYmcac0pgYwF0QIvRuLjIXdOlFHiipXO49gpA4n6tl9ZiyH5+f3jzOQSSUDKQQkEaARtpj
GiGpe6ykL7q2UYqgtGIT4D7fGSvURRYE8wBKP9Zkj4BcB/OBApN/uJ5duz14+v7JmZxBu5nwMGdI
yUtS8mH5Pw1gJD8Hf9vd2CKqiIoaim6pFSURfY63T1JbT9dDDbHE5PE/wUacCkZ/WVOtcYeabyi+
zodoaWJt+PEY1KkHndaD67q5c46Lqf3r5r/zW7uxvY/T5UzXKyt0FuQbV+nyZDSfcJHLtq1iP4Hc
koXQQGDfW3pDYnKnJYNT3aGUKcaaCy7EEtxuHunEdDfzU8x5/dRtbZkqpOSFPDMYflxMfI62+UMg
CIQEVuhA8CzVP/4N7tVJtRJ0gNgoEGvBRDANoTZSi9H8sPaelkICFJ2TyFi0DT2ToYWLAKnLRaJE
CEWvf+NjH9yhBfI3r2jFMEqt8o2UI9zqb+HjfXPulaNePA5iTMskc0334Kl/vs58d/z49ecTcjJN
OM2MbfO1yhiGx6uxL0W1g1qpfE3bNTLvLFdThywFNAkCclm2NzI+Z0M9MXS1mmU4lMJkjAAyfCBo
45n42jluQZrTlep05grVyUYcONYm2rr8dwrYP396c3TWBPkqSe5r80PYGaLmktBNMfoWovVCIOsy
fWx4KgAgtSQwBnruo9gROESBiFe5dajTOgVo8uAZW0ag6f1Gv6DY6Uogs1IwbXPkAPkxFJCXcA6j
GetNjxEzb5CdsZDfciGBIUKasE8noDXeDoMYBRxjIFTqz3jhlGAoi2yFoWzGQeo6ObKRBTDdH/LU
6wFHj3UboaN27Xd7B1pr+PL+7NV4Q4QypHrVvGPJrWo9IS32FIGDUMhwXheWwghkodijnUCe3R1e
nVx8yJebmY0W7InL8SiOWQVKzi3fkWQAd9VJA0XzWA78w/nxPWcbOj0u2xnb8AgrBoEY5gCvjOCf
/6QlxqSvm+c4yRk/3K7WgaRl/OKP+LwL+iHp4cfjiw95yXddqBR8QbQH3t/owSVWkdxzTQWtxkEU
ZzgrU4FzR8RuoV6Q8f1mukw39XbCmgZluCM0Bjo0XLXXkUh4WYltmrjBOzJjaDWeGlTHVZ9yU4zy
SCr2U7/h3NmJc44SOqKLG9+Gfviyn9+kLhx//evJ7ohiYMSVfTlHSfJst5pmAj/3yY9+2rPMAWGC
oIR/oyvhz7sg+q2tY7lQwYa8wLWt2Kdb9koSGOHW8QTxMCP3iAGqQsm3tb/5ZMBVDIpLzS2kY2UO
Ki1HGHlkNh3LdVHtXO5gAiSsgZwdfvqpT5wRCFcHkaghnyEFkIbzAfIQanC3DUm0+/Za3AaAil+I
/Om30G6D1wayR0QbiZ9cCeowcau4LXuNBLa1vz6ApDfb/Xj2OUOGobFegTcyADIwrn99eHWqQyTm
yoAB8CtWUJ2EaQnUaXSYFdSgucgugtL0sFdGXX8n68KfM/TXsDha0GPxno3PDUfhczDeOa5+toYU
BqZXQIUykebrKqtnisy5drxa1IHSvBpKRFeniWFKgCpIenyUXX0vrasL1ISmURA/QshPER6+Or37
JY9lqDb2+GOfDlAaAUFXbn3jPrbCS0cqDdJyeaYX8lOrnUba/2N9eUPMi2gpKEQv4txycTsWPtOM
TaRMN5ugPqwk29sdlySNq0Pzy97TJ79N/2GJyHlekyfIk8bqiqIgTR4jq5t3zuTtBp1rDjy0pD2c
4ibXjESx9kmjWR2yB8B+YAH7oZNf+PDuWdDGsVvGSVqss9P39vkDcGxu5bImyEuQdYX4srWTBTcy
BJPkDjhfW5wdvc7vXcwdKhiD4cP7k+u30QxNCEFssesPTJ2EjKZeWDpsAnOy5u3OSczbn4IjKVuA
jU/UIXc0hqjTzHBOcAKfM+xYzCJJ8Ec7x4/ujsUreUtXR9SCBnDRA28hhQBJSpsJhbGyp0e4BriY
4dPn++PdVyf0aCaAkg2MOG7y83pj4bU6nv6x8PBXB1EHkcXoPyLgnRcWrh4q6vi/+dNYhBzPFuU2
aeQmwZ/vy32lqj/ZNEE+1/jtPrBlCpFkjYMaOrKPYdYi+RW3t+fVSX+NEfLhLK/4QAAdAUmQeSG3
4ezLyfXl+C35xWOQxlNCuW9QRQdIM7ryuNTe53f9Yc55mNc+E25xwgmcN3CokA/pHv6VF2z6Eo1d
QaZ2PojuGROornc6oB1dKFVks7jsDig2pdKiLpSPVtEtFLJSRZdcMYNonsQMGlI0j2h61paGHClf
ceQKElHVPrgFUd68RnTDzy5yk5+5izzGz2V+uDj5wJosn2Mkk27xS2q1HQrkzkHjaMF0eqvlUGC+
QhW9zF9zlLAtAEs5tPgVzl0jQDqX7USENL0j984tDA86zqX4HCU3eGGSmHkPMFuw+Dzu9JcLQi/B
6/Uv/wKDEFAEWlIEkj6GHic5ERZ5S+iORgptSpDnjTDTncWBQT7kkNjrJ2f3cabID4o1hnAIoQGY
v+YWELPWXMWTSieEzHnXzHPZKrr5k9idCJ6kRjzMf06BMwosNauRMV6mYM5DEJvIrDMPHLjyG5FM
p0Y336DO9MqsCiF4ApEXcFIsP6NlY86sNCFoQ6UcqRJLzymWxklgnDFggARZjrkcSKQ5kxhhMA0e
BvKdUEbkSmgarPBfOA9VKwAh7Ml2RSr7QnowggLlIKuLv64zPC3QgCaG08g9hpP4nf7ShEHk7HuE
WvMZZhbLaz/bd0BMWUIRRuLCzUxPRmhPXYgD9RcxD8wRC7SFBaUXzcWlBEoo6Rzy9ovFfAnnbfan
vyWq8XX7bxMp0AgFgXgSioOUB8RDd+moCs+I7dt9+aFT/aQvGoFPZVVjqu0ppxfEap+UgIybqCC1
XP5zZctpLibGcz5Sl8FtDQySKQlPDe8BcEjaeLTJTdSahxtLokhERaE06sGvoT3c+MxUtmhMkxEu
dkCgSkPURfpA6YwdHJJoYG077Z/c5o0MbVfRTLlQ0+O889EnCVxkzxxa5g5Igt1vx72bMrA8sKv4
98dX+2dybA3wjFn0lJ9YQp09++tv4oxx1SkMApm8oC2vQPCkznGFnsQhaQsUkBegokiMrQKyOQ0N
BzT5Uq3yzz/zlQbtIJ4rHP75Jz8JQ6ltujRmCpC+ABPx84+muEfqQDSJglWzogcicPGtRTs2wJiI
4XdkzNC6/0l1sFCRbBYAP4CRmuJzWgHPBDK+OxVaXcTvX/4jJRkf3fDgf8PWu+c4f+p2bDkvjW0P
Y8XvT2k6TT89f/fDH5luZ5DqZAPk2posuGvIuuZ0K2ztKsMHDAjJZJYCwgeTD4n1IWMjjpa5yG2i
Pe4U5OQakTB/Ri7kZYrqUCquBLivRwys4DcD/v2jH6IwNMlV+/QOiO6w4DgEdYvCVC0Q1fK2vKc1
UG1dWDQK+eBhh/83f+4ff7jPj9tBHKjtaDWd9kwoWoCt2ARlyOPi1kJUZ5TQBEjLGsLFqxnJMXK0
Zh1bzLpTFfMyz2/endy8OnWOdIIEjuUm/OMxdDgaJTBmtL1NFRn3U/70sBoYO+MaDilRJPIAW5d5
IwZsjB9VJUaq9tQXSb2rzis46huWbB6lo/tlZ+Lczq/mYY1aGTkiQPK1UqMXIMFajRKUiC0/nc0t
OxBr1VR7TcGbhHQGiaOk8bqwv/NNsay4Rhycn+6lHzc4lJ540CKwEUSoUSBOBUzKk7fHjz+cbD6Q
QWkqo9bNAz7rLQVQmxLcKjeE+Kbn+viMBOmrneis+3jdDB7UVq40Kb+ozVhVRZCP5EeYx00UZQTQ
cUUeraJSKKhYEPiJOgHhjN/Rw9QwXSCueFjbOH7KdIQhA+koMnGOwro9LqTEZqBxdXr0EwUiogNC
44iwzcB7u+ZU2bb1mZygyezJVTY3jlFm5XTybbigvwGPFfT5Lr3SzQDZElh4HE8fhnVzVxT9s2DS
yFww4QTGdjLUGKC5r7rkCFHK9atEJ50Z6RYo4vCiwx3XJk+UPAwH2ISZ6ngFol3yqAIcITM3zjdJ
6vkJUmg+iQhz6LSiDD6juCCVYX3k0Oj34myHptnQMa7RS1nYcDEN0bb7xXVb7oeGIE97XouhGhNp
Q8flDYLKqD0Hhd6COlXdKba1hHm9d3L5/zZH6xBTPDWUHYLYGk3Yd3C/fNSTLoc3Jx+uEh2QuYQW
vPM3vPSNyc4W+QbL6ZNEhnJB415yLJvgNL4ivnABKfLgZTWRHs8UpTaXgCuZIpaCIB2FpvRpETdu
K7Jh60AKLEiHlqnQbBxDF5rlJZ4FOukZJKAeefZNeWl9E8+RVEVAkTpjn3I4GtLythUN0wYXdDEo
Hm13yKpxx0Im6GCdk/H7XBSubTEGO4weXj/98D8+YSCJEehwZVQx5kyZh94Yp8v9M2wznIWJQLhz
I0mv3wQnEMaxCEVE4tNfcsf/ENls8Ph0LluHJlqgxZkf2AHJjtTYZlhlElyOoAXyn/gK+s82ST06
Tx/oNr1SChVJtzsrGnKRiMVAuAXXb1E+8u1HiqNM90jrouu7K8YZ0626Y88F+cEU5GRNufH7mJ9+
WSKwJ9sQhp07mSzT9cfprQUgoPd7/DxCaL5lF70W4W5RAeFqNbZdcrf/nN6hbErBmhDzwrft7h5z
iWN7GUDj1BM907BqYxFEDQo43WzHktKicMTcQZdyK3J23hqyJjlqWLLfEmICUXosd9sIOPwarlB/
qGhOQza0INVpvWRHZEtFqnupDPeikQq3aaimBWJDJK5LOR58/OejM1CkTg7FwYEiynePbwYR5KAd
1ljClO7GVh+LgB7+9ejHr7unbkQCrQmEUOqvmqnfjUxScnCUztEtFxY9hp9n3KoQODd25R5oh5Xj
6vnq/8UHPm7VAIyBsdk1/qbvFOGeQU13KXv05PT2PHvwH36+e/wMwjCkCwL51gslPNIz5YunhCta
TQ0igQ0Il4iKBMIbkBa7oe74cRwbCMBF3QP/KdQ7GeNOPwSTNXb+h/FGode38VNsXtZ31etQq5wM
NmQGMYAAKajoHLhA6sMbtYCQBlkBCbc2BiS3TzyqCer0P4W7LYQAkJUSU1ybZ6L/QY4zWnj4ksOE
R/nVwlRKxFkwt5A2D26lb7w5RmvjNQW/U6cFCfsKXHMBeIYif7TpyN0EtiOts8eMGdCmnlBaEO0w
Q2YkZF2CxDaHkBEKakYawGTk6K6CBeFSqkCLpPjhyc2/vq3QWhBIbuEqLBGgNE2Hmm2SviYocHQ0
p6kUZLj1zVchrpGUbG1TjCR+pG5rZYIVjcVLvpeZ9QgjNwubDOA+YWCtwmiFCreMXG4Z0uDZbOk+
uOTy5BT+vOAChPaE79+dPU7rlgRCgSLy16dO7fyWGJXGOBBGUcYPuUAOUnCc4oaZkQHh/JiHYFHw
1vVvuv+PZ7DQMBQpm5kN8tujQ8nDvl3p+ARdXQKxQ3FgsY8uwGAbHKKQHnbjwmzmkk4ZYR2eoW8C
KC7qYoFYMIjFSnszHafAvJo1g3kmNuJ0njk8y5c7DhJQGswZjxE+ZgHfX4MCEputBTw1Cey8cmqC
MZYhNyFSXWOlsyLtw/hYZxDqMYKZWxckhyBOdjrCiZchRr4knVGXW607oOe0AeElBWUxt2p6nojH
C6ho2gUFpoBSO1PIcCXTwSQl55Q7t4f2t55CIbeFPLmgdKXM/8lHXDsyxsbgnD6Ff/fzV9gwmI5x
SV6qah7+PAhF7nAbNfCecsC8SJ4GPGOp2GCfBz95/484FS4KQiiDpTgItyuL+WPztXBSsVdgNzWc
YKg+X7gg491/f84HJCFCupS3ChQFpLEZSNmeicnvGpZWQDZTAhkQnzMRucwiQMa50AE/YJ8v33GU
HF8C9T77c1SVMXqXdtiCPPtyVvdYsDiQdx4+jufPZFAlgzDVGo8DYaepUrNOhJ0GW5EM5M8Fgs6j
KG+AURZpzJhplSEhNW5A+GHKR5nox5K1kTZ1sBXGX/bOus08v0zI1rMPTTMYPz13Z2MbN8UVUzbX
3p2AczGAuEAYT44tLBA85shw82bsHRLjwq7m/90gWCM2oyKv0cxBUOcB39r76vpCRmw5FNBOR748
mkV+iEFhR7A9cIi9YPqkb57LThVRkouSkWT+1ePa7rYWaHrs8pHqIYaQT6OhOw8zkLZRpIxQRoRC
VumYH33trABxLlikXRvdIMvBOfQrIQoPz2vN4ZXrm5vhsjIM0/S0ULsqlOHDv2izFWw1rmZQrOmx
MK449BjJtSfcdzi1+1o1PYMmk/fXk72DoJ3xSYVetEWHpr+UmpSzu0gJmqfAuIkAU6sTKkjuaYky
QKpB9OHL96+Pbx+PczAdpDg/Y6nKqc7RiKmpkEHg9BYkYZcYbXLvpQSGHDJlbg4AtJtpOw1bxz6k
SH/hZbP2pNhWcSsJqQ2iEQC/maod+xorYwTuhSBccB7IRNLQEt5Jecr33OWlCpShcTaIG5pKs41L
6NTjg2f3P41wUHaEMgVcyOKLFCIgICkGRGia2/SgZ0GAEoE+ieBCypNlF8G3Vgah9DJRWaeMbT5W
ffmYk4B3C4Jw0evvvckUEHJRJle7Z/kxpOlBaDAeEcmpeO7JA3K7GdYwhArIQH6QuUErFgeOjf+M
gXDBnmRcDegcXRNNblLpUfwRMss/U4F2upMTd6zxgIpKBJ4oAuk3V7P12tzi2P5RAD65YO0bV7Bd
jkIN4uwqFf8tYeXsvjnh1/esTOcsCzSlHEwzcyE89rMyM1mMd56WsJI6cr4+vB2/+1JOKUubs0fp
Y/RCUlP9D+RY1iOOHrx8fN6J7+DT+QnV1w8BgUCirrC+tDfeSwK8fW1DtDk9A8MoSYlnR8FEZ+Ps
df4xeTGxscmfs97OciTNvWwTnN2YT6FC+AhkEs1yo6fAPULhbXCPtOapLhMrRfqsCnQ+gQelBWGz
Qfc/H59fnq0c59/yYZpcisOTt9uQ8cEtkNzxS6Z0fdun1KEkhkRvwCV5FN6gAXFrY988I9WAKQNS
wx9Wvj2UwccmR0vgxuufY9V/JS/jApD7xmEvr25/wDFwEYIBXXYdPmnUq1KV+3qwwu1YxKMKmOcy
egdSwWvuv9IzNKTCaw7T3OzeJiKAIXqVLRnGLAzaV1K5YAtIopEnVblFDHQOaJlUbvgrYnUqemsZ
+51ix0yU2/WmxyMNjssjPE+7ffjxh/+yF3zuLxs70wm2t/S/b+STHFHM1x7t+QwBlSTcliyCs3SG
n/Kbz9WpRgIQMY93VCgaQ0pBzL77Kogac8q+R31vSPzbx6SwoTYGLS6aBsaB0kelphy5VS4giEaR
5ZU0joLsZ9GOXdz/8HkfV3F+xl5pByajdpfvTPhwaL5SVZ5gxa7FGtZaqK/V+g4pD3mpFo7nTGv5
pLSKXYLZCgcBkVDTIYmiXL2zFnm5PEZOAS87S/+QAf7UHmstsYdOyyR2hJAAaueBdPju6oe7t+k5
WUBmia1JFGk4RJyd5258S2ShQSvUkZBQiW5NQhDEkHmOe/A2z0noCGzOL/cjG9SKbEb/alTIZnWe
9OANp8CRmbK0fGP6sWNmVnJ9D2EMVyQa8v3epYTrxW1A+Hnvx71HJ5o/DdXXdl3vej08RtlhcxKD
EleYSIdaVTbldL2Tq0YoCjd9BXx1gPAKnOL8HGY7SKGpd0hJTZ2CfxNroe/oteO/bk7JV7/DoE8u
f70ecQCZyzGoRTTimJ/xPQ00AcKzN/yHNzKu+b7JwbF4bjuw0i33pbUuDzjG5P7a67haRjGDD7il
8Tqe/oclrtqRnjhL4EZ6MSuyoDBWsjQ5nbrdLhXQunaK9p7/5oLAfKJl+EGA38RO0/NBvQFT1v9c
3LY9gHTkyVv4HSy2LMVdDt8QsmHnHXCV/RJP9cjD9+65bIXUChVFU1IIQiJwOmFVAFEtB+XRGE2S
DqRHSXHcDgGQRk64ao6ZdghoFgjp6qLDfTM7ki4HRCrXj07v0fWGIbU9FifIEmoyAkxDv+M5+G/j
NFLxuvnBcwWbr4KiymkKdPXueSI23AI9p74TXZDZP2dFyPXRI8kXl88ufl/BlPNtI8YOmyVGN63p
AQxis/IvvOSr4mnOf8mviVO/JABJyIdMQBdBDV9SkmVG6HzGHXquY9oa/1REc6P8OC1a7xHXpUuK
C8js5gWZIE1wetw8FCesIu4y9CJc83ZBNi+TNb6nxu4Jodv44KZlDv++zNFdbpLTB9vgTK5AfNne
H3t/8I/7TGmk4flgxelqvqCD2yNNJukV16Pb00fXZ0PQ88v8tfjaML1XPg8O7j4+evTh8N2XF4as
2VtfB8D7zgCBa7bTWXU3phXpb1ywWUSmP3fhOSxOwF78vbv3+Xg/D98g1ONFrv1iLT7Hwti4NDyd
HbcOYJaV4OzxU9cdfOikke7mkytZP6wKWykGW/2q6uAMt/zll9/d1kpNGntyeZp/vVy45ukCdblZ
EH5qLS58skOBRSMlp69t8c4QYrxBjXoOxhmTrEOzCCCJ3+57918brcRqk8OlVoDqeW1Abw7UrvMN
qB1zpETytFCSMAGqbkIc7knlolnKvvp4/Pb6vAbbiIYmw4cfI8RwHny8OHx4cfTxydcX9j8PXPiO
Xl4WQwuMcJ1AV+yNEd7vnTx+nYeUiTSYl6qkPD+J+HHpfQQuFfMo11kj5Lae4y3PRBt1NfNDNdwz
1snWfTUbffCfS/PRXIRqskGQFYApeMgSzbGEGJQuEKksSPeR0zi8MQYR5p4xyTC1rsh46pAPhPtl
3Iz4FoTYhW9Ygjm+KWRd4sN56DHlYYN0clOne6PgGf5WaOkPb29O9qPQh6/PTx7sfL7duXv77vrT
i9guq8X5IsscdyT0hWKO0+ftmphvvzJMB1Dy6avXvBDCcxVq+xyMMmiB285+1SyiQo6R7/4xvokZ
K18dGdMCmXMOQMwUUtjU5uuztQbIUUdFR+nba7S8lGI+RtGdHRNCxG/W8lydG4xtPlSjoDjJ2mND
ip8v3/zRgibDlpecO1tkfkL1uHMNYHsW1p6oE16z117eO62RpQMEMsaZ2Pg07sWvJNvEmuCsTYsZ
QmOfzzEs3B7eK+js4qnrCAphe/EIv+3sNBTtyshpi0wQJqWx88gNDJBaB01sQYJhyw0hjDdAoxq7
uxieU7z8BnZGRnJ0fnOxgPi9IkXeDB5gJE0+NaQ1gjl6bK3mSmaFwiD0G1aUQZBOOeUbdMbH/YFD
cilsVjtsAq7M8Gu61ciBuskd/wfdWYlbrqOnn655yAKWVToMIIgokScZ9dV2RP3ZI3C6Qsmx0mAW
L/9whW4YhlnQMvh0EmN1G611DbPqkQJuDao6CZsopfYS0DtOpGZ7h9me0RoscxS/9oRvIEIQ0iap
d9c832JV2zdpCIJ55MIcuvvkl1GRcUsNx/7D29vsABljhBzOjlF+kU+Iky7iVEj6zZ8Z+fMnnrjb
okQzuGfnzXqZN+dPj37tRG4xoCet00y60TcG0jhHXfP+Nij+zOvy0ZNn3NuH+lFa2/+/8tnTsROl
FBc0rn85vDit94sY8u1zrtETxXW492Z8t5wS1LcqkFtxvSo4yMD9sOB4R+nBztH794/eHL39mtAG
50inhCB6TtOB3ArJArn8ee+0/tSSyZpB0EaiFOvDMuHYzru+/3JMAlwtkS3+5RzYaBCWb6KUKCyn
irBSXZsIO2GNnQoYgVxj1xgbp2AGeRybjgzbbJi7ifAYTP2FbYbKKjIeDeKpui1yQNBCRSyWwoEd
a0ARPzA68D4mgdDmdDr9gP8GrvQHxM04EIbFg6vbq8vDoyfvv2Yas4sP70723uRNzyHsmOjN3XOE
q6jvcih9lM7ZLKW+DRFpSjNq+rLM+au3xzGmIW9/JA4aXOoZ58BU1hjj3f2P+y8QGE4h8vVlzEqL
QvRx7YkNFHGwr5Bjd2CN+1Noeivk1dUEacqHHAVd70VadoEvnl39E1mQ9+D28P7i4PzL+ceIAxPi
gmu9VdUI6sUd19xpHhtbyPrBm52LN1+uP9/fvBgmmFETl0DmlkSpjKnEwXvU5fzJKU2G5GJ+qRm3
Paab/rcrwE51+Et94KqYjnzdvX6y//j84OOLWixG/GDn8PPbh6/um0TT6RTHdf66vILO3h+X/Opd
gyMkcfPng69vHr/98ub1p5sX4TldQNHDU7Ek1V0lOS6juxEQM9SgQ52OSFaLtAQOXIyH97pgEeI7
ArDxBDqB79WHi6PHN/evGlxFE9pMKPM1c04Lvnt6dPbm8z+H+Hp8UGsCUn48w7FJW9rMhp0EsQLa
RiV0OgGgfff+3W+7u0nnQrhAmPvK5ueD26v9w08fP3/5EKHQTAUyhgZz/5b5RQWP789ff714f0jp
Fu042nJhEd6QI5Ofs2ADIHqnvL5DUJopGg7QCy8TTU5TGgey0Hv3PRgD0Ka/65rDiYRO0bgLivJD
FH2CdkNPHvZnK3ERdB57mGJad4yaxrbDrH2nh1L6fxAILEgtb0G4SO9o4b+khd+s0x88vvp6e/Tx
4+GXF3e/Xx4Nrfvisz/SUcdDZI09GIsGqW1oJOD1VrV+BUeGiJBmYxnolX8YnaZI6nfGqaVMv0NZ
EpDYurIFQv+YhoEKAJdxeP18e3pRGGPO7VtblHxwdXX95ODt113W9Kx8ZT/9GCf+ZsjXe2zZ2WSE
gs5BQlS/emYvu6g75EEM44GUFNh/jvFQjNu3vx28Ov3mmwwkZph1fFV0qfSWvWtukrF8dphMurSE
MAFd/Yzbjawa2DaGZZy2QR441zTvoOOcDzWpP7sIwcbnGXF5oudhMtE/azkRdWZkjQkT3bhgsuaN
C/PWY7qDmgN58xJKlNwFQMNH1I8PDd2Pzz89etafDiupfKAyuiNg0XShxj1WMn+OFtpjzU8TUM3Q
mG/CUYWdb37YhSgL5jAI6q4x8mDn9u2H8+tPl/djS4ccxF5RXu/+cPklaouJvvqRU+b/h4ag/WBn
9+b27fX71/fxKmiDuKP/M8l0j2UGjNNpNya6SQRDkVz12p3aEoBVxVamCBcqkAutitGFqes76F59
B/4EFN3CGu6lsgQEHVMV/1uSzZOsGKwAEeoA63WSjoAQJdCdkSY8uD3YO7o4OrxrSIJMYE6I/MBx
NnDJcAuvjS9IjyNNFykIJAFrbLn2lntTgU2YqZAzfE4US+bdG5bXRMxP+DT86xEcbtn61I6jKJbr
1grpyB7oHDRHTbUDgHB+Wmh+q0FhA0kf80hxO0miCKLKoJn71eBOEegn6biDHw938i03hg+lkP/e
W6Ks13nJcSy6UBxU+osDrLwoAQWC+fVQDC1lZU4F8oBcrmezR80NxWktes4XXikTnVWvQ4NjfwbL
j53O9RoIZTFWxhRZQG4dHZ93TvbY++E+prOigC0b6uJNMwJiHX0++uDN1f3O4bsnr1wjuPSog19y
zD5L9Zp/+UOS/FtPpYMaoNw9evLTdG6oZ2ioehpKqmJQZom4TTN3VmmPS1McCz1uMBquWJ+vKPV9
q9ZeFhkrcGFoeTKstSDjABwXQZwOrG/jP8lAJAGsRyOhIyX7RukjHago0pHEJUnVVjqD6IDrZAEo
lGs+FIoN59EQ/7nIwIiBj59+eXjG+P/O4rbcd38Io/fUwwhDtoeKhm36RIhU8+ZOVRjwudQ8yGmR
UoLRNVnUytwuxxBjdRgMGDbDJYJhYWTcIptvzGn49tYhD8/5bn/v5DqFLAqkMredbLrOwti4x3Td
9TWWm9tA5NCkOT/yGebDxyenaAGbBmZSYTwQNslKCoTUxspJJwHYqwPx4u8HX199vHt9eXH59QUy
UhFApM6Wj57GHbfhV7qlbnirjGd4sBSgdrlFpjOTNKlvQ4uMNsZjQtIeHp4kWKD2m7vjo68/k0TU
UBPLdF6qqyuqAEjPMBPSqzL+c0dyvY7eJL5neZqWYgRks6Kv42LVjgDsnesma1Wk6gyO6sCBivrg
Zv8Z7aF1YFyLL828zO4Mo5KNCUhlwoV0NzRoCPqNu0QddY7Afj1C1EzqP9i5uXry6fDiw5fMr7kY
UXPTgco6F7My7uq5F0I6/Ld4xv30GcHzEgMTDJutjVLBETVwRa+M5gzgscWA7LPzVwfcwdGHtnX5
leD06/H0B5+PX/Eef+eLZp7/fPPZ9bDq0hTj9nP/zf7omA5i/XNa6KHzoc5Y/bw6jaf84e+vv6pt
JpjOBM2yoDpg8kXu9Pvy+WF0Egmw89CnaihUVYuoYkYkt9TRHFiBPr47fHf96tXXRkdO9NnkwpN0
umfGj6LjjvH23EXafyJThHh19vbwJ/5XnkOqQ4krCqriItS8g5KCd/9493IfUp8un2K7dkarrtiQ
kGkrGspkqK0HmysosjN7UrOy3vJbVO8qQgKVWwcJ6SEQFcQhCbJ1auv9+AlScYFB5x/cvnlz9P7o
7af7F0e/siEYIyr/h3/ZahrG3UDgzwcH7/ZuP7y6fdRgygkz8R91huTwC2l9Dl4plIuvLx+8ufz6
Zv/o5s3rFz4UwCqdK1iu4IqwZt1Kp5N1Nj9+YzPtYsZOu6RRATjGgpavxmr21ksxdg56GDlT0O4/
vuwe7+z8REFwXWLirPrD1P6Sh2JI4H737P7yFD1G1XeJt1ya5yMU2MeIGPEU3MA2jQD1jyB2pD7O
NNDvnKeckY6QdHmq/+LD9Q9r4lqzLZXXRU14t3/Uh2vw8UqUAugsXntNrshSrIhqA89gqv4CRzRP
7+jWw52zy9fH4P1VSYxG78YAZMQB3QCM5ns5qrIjqn0Boe1w1TnXRZJGxcCthf38ynuodtTGbXe5
yHBqtIsCHJZRgF149PGH50Yt9ND+LMTbwdvYWeIuZl+3iFiguEiDR8OY8tw9pzF4BN7EBQ+6LbJN
OvXq2EmUMMWnNKmPL6l4gZQoqbQThnYfnb3LJ4DcIG3SJqK7O+LjmKc8gaQiMuFCgr4vpbfrJKQa
4sG6V4/kloZwY+dHJ6nt5/eyw5G3WegxKWE1nB9f/HNwPdd7ewenl1kXzW5AAR7TROUxOhuRpB/d
xzUNOuiCmiWc3qZADSOz3NjXUhN/Q4+s8EMhWUo1ibbOFBV1ZW2KtUSHOBs57/92v9cv/SEE6Cp9
Gw7EB7eLPVowe5lCjOkqyqJyxJ7Q/Q/X/6t4uhYOT/WIFAPhtpJZv+AKJyET7ppnMWFExkwyh5ii
7G+74n9ZaGeuSCXMcvTSuxCc4tvuaRJ9nAS3D3NyeLwAiceK00K1c2G46kuLWy6YAdrTDNMsRSIh
gMVsTCE6jn2knFJhcmjqpwueaXUUbXE/mK5gS5WElRYpEbLgpnRWCVxy/r/veMb3stv7tq90Zm8o
nq1PjUnuE+Ot6QInOJ+NjND/ry4eGGj9iKb+ELwzS4FNjoa7XgGn3N0Nz7/nNLBY+2ZzmF5uX0Nl
iq0yUTLKLQHE8Hn7fOe2A7fDFFV5MV4pMH0dXpAgZWwGgRGHtjg1KUUNCoiM3cxfjt6t+DPZa2nn
0zqSCJcQLX0z0gbCPn1EEUBwj9jM6aH/x/hILsWE1fbFRYNMdKwVk4jZ29cajZZEm9TDsaKX3av0
FJ1d/P377YeMcYo7DIJU7ECEPTSu5XakhU2aKrOLERAS/z9jZ9bc1pFl679SUc9iNObhxu37QEqU
JdsqlVuuavmFUeUqgwQJgCRIQMSvv99aKzNxSKvlDmZs7pMnxz3lzuEkEkJr8NTLqyDHy6Kpm2qA
CfXHKyG7jnV47qvmzUW6QBxFcDwvf1rKE0i9i5jdsi8/jm/PH9hy9boZsHpdQXGy2BvwWAhMULnl
QAooQSWy7sBkXVRlocnneCVvEtLhOR8d6yHXqEbSLcxxcwLFNt3pSZZyhAk6wapugDCbzdnmjDgq
Krptpfcg5LiyvRuWiZ62xxrj1La6EVNXxbwozwuNuCE1zYebMg3N2MJBOEFzonmB4m6974K3UnfL
IZDHInYkJR19Tx4RIXrJjbeRi5RNJiGd0Vp92f94/8/+xZk7IUlVXOy5+kKIoGoul7bC5+vdJ/oB
A4733FJrWoqrfjg/lI5AbxpFs+XZ+RBpmQ898gVa79PiVnMp3pWvgDRt4hA1aZAPHSGTu50Tujnr
rv1a3Ly4xWUx08LjpQjfv/nL+i0H5+Vpx9/WFCpee+KUVx/W8NrLoPyvhZLM/n/qzwtwEEfXWQXJ
Eks+Ao9AZtOK59YA/pGSqBRTDpaqa3QXPzQ9fkYNHTHPdNGTyrrs4v/iLrMw/Ro1BPdpdKLiGoMg
zv6IrBMhWtcVnuDeeCO3OMa9MuIPKWBZAtqAxAjPcaTsehCFuCA08FWQYJ8H6QDxiEAWphfAyCmw
3iTgLNUiUpKE1zUCU5e241N95Oa48aELmf2utdGLvcnW8juFmibiQWo6FsoG8thCKJSFsJTJPGaj
Q70QhGKJU7Ee92hSKoIWSmt4sThflTkJOUiSUpSburO5QmnQImXC3I7QREaIQzIQE5J0G0oJtRze
6JRnnaGEOqmKNlEiBUgdtHpvqT/513R8lngqsZBSjdB8FNIlC/XkBHtpIqJTv8ppvTGdUz/Uok7P
IJtAZz1bapS5d70NRY/HLX2aoR9jIi8gP73rlocMxNF7daTO1tRin8Dkt9vq0I06d07IYPwZE24/
rGcabTIOBPLInOrdfvumDRogSc9gAZ6hyOnsFGC97DekfGCtKpmAlFx+6riehiQyA13OaHiVl70p
onOQCRyiMMhRWTE8Wi+gh4SG+Pdm3O/0PmQFEpTIRAS2t1nch4cmYqimSS3seiHjxMDVCFbeAmF4
BN/tKMtHFG4xSdsohla3dpZlV1bwaI+7U79aKUde6rwTssXD8lIhT5AHmLDgcKeJyvkFe2B5CSTA
EVI1ghKTXcR6cNu0JZY2wAcI23BEIxQudObTkvqtlIjmW0tDTPpj2aMThFA3RKWwSEXaQDPoBpuI
VAXOK2D5yJ4HKkoRfDjD5zOiCSuq9XIyHr0eo5KtDqk80DRG4FF3Pq3sflwPV+DT8v7d+C/8h03b
rFCngTCkcKMsPD0/vMA7V6t2WLhEghLHqOYW4uDwn+K8ouhk4n0GQUsXT6ZPJCqkKvJKztLBGBuX
naYdfpnmwBNFXk/eyuy4LfpfB1j9V+oqyrUJaa+ah1PoQ1PunrYP6nK8WZiaKDGImqb+tfLKe/fC
JKYL6SxvEiA6OUTHkkrt81feKrYrJW6kSgxR/K0/+SiAgNYRr8J2b7hg1JW1GstH/JhDrw/SO9Gt
bniUDTc6V46YI8sinVmZhGYRGajCAo9sI3nPt+3EkeyFh8ciVKOj8oruAq5aiUt6CnW5SsOlVXzG
YKPDozvAfyJEoBJBV+knceqzb8jhcYtUEpWBrPsu2VsJIRiMCrE6ZaeGFzBFUj4FI/7agvA1Fc7n
UkiRkDYlP3gapwkcrkQm4MUxrRvKOQsH/Nx9fVwKQufRf9stUCYy2KKYI6ANVsw7xgAEpsGSIwfp
dxhoTfEWqAnoSFqs91YeZIxryZ/eEkez04sqOelH3iA9IBBhC6n5RweBxf/DLtivIcZo/vObgr/Z
leNxefl2ro+PIjra7CoGOwdv2dixDxKJEXSTsRfRdwsNbY6w0BCC1ThoZEIt82I6CYlvvASXg/FC
XmNEyw3l0QmISNbgNC94zGoxrpZyNaZ8gaNmyLDyn6ZVgfV/1SqBT9tW/+yN3sqphj4hHZYVhEfa
CYGA3t5UtJxnA+L9zH8CaYFeBmGk7JwowPMiLwf24wo6hb4f/YkchNhwxOPwy9X29R0Dkaa7dJam
xyNI72isVfT5k8Skqi0I3VRnfbe9kSJHVRtIYnOx7795DAGSqtKGJzOGQ9O12DLWq3AHkhAiisSQ
HLz8lAwPdOc440jhxAapV4zwhMoCUVl1v/dp8w/+cuS/cxiilgU9SQN1a8lC60QFsQVvfi7TBloF
EaFTZEXjAjrIg4nMgrg0tqzVgUaVA6s3h26TGEh0kGe78riJ4zd84ZxXLTFVgBNSVx6DxwLoqBEc
SwaiYHRZ12heH69dVRQg2VIEMQRUlJWMtPZwdjP4q61Yjv7KIBVnqduptAlYfVajiSUdwS+qP8aL
GostyxNI+voCdruozoX09IEX4O5M3AqKzCpQPtKhQMK2bASDwiFWheVD+SQ9dhlF8TIssLMmyhqC
V06IlWUuy6RZCGnrX3WFjSknSqdd1zbZ9Bo7hTAD1So0WKmlLFNQsYvhRUI2UPQZAKTQTgUUy25K
JCm04h3dk7fKMw8+/6ce3jOs85/Y0rltOaitPtujdUQ2FThRSEKiZ1OvVVIQPWOlJFUlfUS3I8D7
g2s158meL6TURtyBh096y28HjB7922232iNLHRQu5PbHV9Pt5f14OF1cHffD1XeNfiJHFm68TE0c
FRNJg4A7baROdOd2mqOWQghP/zV51wn1w+jNzbsYVdQ2Ibay6SyRtpdE+0xDsQS2qSTiNW9AECok
avr0KaIlYfM44GFTg49NJG6QDyfxpBTV+Nii2Ue0S6O3ZZrpgcDTFbqajpXzBY3Ur6bj8eB2MeBI
HqY/54/rHj90QISQJ5DNvzfQUOvzFt2yvwIBHVG8DdJRESuxP4m02tnOAbhQWFHEE0e69kbsTL5E
0bLjgU2NRtpJURvcEnGAcsmg9QSIR8CYAhstg5jyTlEPkyQNxGbYqllJVVF9NcpLUrWFC63YL27e
bX4q4xsnUpOCRL5Iw16GR0xiCIXesFI88xSouLl2rYnf7d8s3/PGPBNXk1QMlQvv0cwMKx8FlDGR
DB4OSZIBJwg4fhQwg/3xUjY1sJy+ICWSUmZAaYah8jIm5pP+4uMSkd9lLwt0JY0HQrvxFMqYSJEg
zNhAqFnFOF65YIZq1m0mWnGiIdA4ITgUJBDDeAay5eLKs3opWlOm1n7SmV3JFc5UhrbUJCIDwW8K
IG0yE28PJ5nDSopTFXVXG8Sp+N87sANdflgrRSTt86pJ3VoEkjUxF0E6lZLV6Bw0oErktSwSVnMN
kWieh33+i2RqPmgLfC652eo39IhJZUBSlZy+0y/xqhjSw5nqhloQYbtFKRIAzNoAIy941gw8rdI4
ayRDoMerMvaikli+GFPsHwa4DKhEEWL+QcgpuPBePLF3n/D4+E8TyOZhn/8EUgXxmBE0SxsaIj2g
8D/h8IuLob2U5PTk9sEompWCgASa6CGCZB5k696IC9bChXtHZW48qcgDdB7K5QV9btXKdYlHhfPO
Q2eUI2VtmkvL8FAXcNQSbNv9jw+zs3tEUvUxksug5biPzJx3Czz4eCLWoqpdxEAmw/XdhcY1EsQu
ZhMleEx52ZwNMdy1oPqte3Jm6oZLRYvSaloUhqTT+x/4ZUwi6CM05iWZCBRuR4XCqJxBlSaVD/R4
RZcJ5kJyAF8drp6Ws4eTx5vjpyUy0B4EsNvqZLZL5Jeo84TiuHg0kcvisVgpM2zEgXHnPYwkSQpz
KpWCp+QBBjxIndRuOOGzOVMSB4jjAWT/sWzLE11bBKqyP5fT0GguMc+X5IuN4xRhLmDkGZXbMu3D
wiUQhVKhmiihrehJlktsZJsZJYlu0dTQBeppvfKAqwrKA4uSgsCZGH2gXP7B9+szSiV4lCAFlq56
5KgzTGVW1UrwCBNdz4xcnZRaw2L6LiGz92VuEgcBXx32V5vJZD2vn4WTiKSRtrLtSZSJM/vH4bQ/
9x6jRmOZoPIRnO0+vaLXskrNYhEF3nu/f9K5b9AGIWHMXLN0IDG48N6DSCZCZby1ncxs03a4uALJ
FJjjXJThZDHKsdJYZ7bbgMXL0N6IHR7g+c3kLUIVYZGAVDcdnLMaHi6ux59oe4aRzcP0BzpfRKe7
7Zju0fbWExB1X1fz6RoymkRMkPKY08Ce3MHXErxpX6waHG66DB4rJe2FzHEUyATL8w7cdi/J6j0O
FipJlH7QBmEB5QevylQblhEF7KxxWFTr/BbpjozjDdA5HazVGfxywBYhFiu19s74T/dolEcgZAsJ
o0FAAp0IJCYyCUKk52mdiWp7t9XMgiwtIq4+gklGGUr+UQeijHiSDhzr93zaRxJC6nV5pbaiEnnn
F6TJk14FAyrofhX+Q98SUc65W6mIkkaVNLUk0vptGVBJVJhJjwjcbDtjEuNUGSavThcfS6pXy5ur
ywnctT7aibEIIS9im4Ms86vhaLdZPVyPruXD2/toIhpBRTQROHC8EPbqEHDFlwOnSLCfSES25Aei
JbxJanvc5CLEj6kWVdKPkhSbLjVJKLPX+kIFfY42eQTcjE43GtoUL9WquYppsQtHW6Ih0Rw6nRgg
oXymnAf6lkOc2iolqs65GETqaU5i1f2BrHPEHBG2pHuFKGYbAQZptPWcynOt49I9L6NqSuWVeRBs
cnC0pwQb6lbXRf9sc6mrVZyym4rcbkXiytopD2gtsNWWe0V5tDqiuZSvOaHyOtLPyUFEEmS+uJNS
IFHRmSgIUAKJvOandqw+0bGe9ZM3do/s2xBFsFBKwosfhZKBpmxeW8oTxxPqF+/Lpal2e4hI6sNg
tB3dXmtCjjQVhuchphdZi9m1aDUhkdzFeX5+MkPeAdNSF7Tuvb4ZnG0ljZSd4hCtUsZnCUc7w8uD
7XbZlLEUiOGRgcL6Qm09JUbfAiAiwPAWnBCbOOIm097cGzd1JRaGkI4UxYomUwZHDPXgu97de/6X
2Vmd4sFAMiYUGwQFoaoeiiFpptBcrC6ozZNSkNh8ihNYzVg9ocQBxnexP6/unwZPy5PR4vpnnVD0
0lNdfYJydQZf9RNKZr2SVU7PezPCoaEgcVjwX2g/nZIYShJ1Gv5ksLx93Fxw4kxlphpx+fPL429w
OcyDf6QVF2NhbFYaU8PRAl3O0ZwljxxNMFeWIoo4FFNFnMrHxdc4Ztek9cX+BQYDkxMjQW85b0Oq
emYeFPaE8yA8MhtOJBAuk4+3wEywPX7mPfKF9IDzHsSDMH4bmgPPtBjCv6jq9vMpP6Go2BrgGVxt
MOMQkJBRHgT6x6HH2sAFWtc4Ql4LBQXAlPWkt9gtv8z7OmOFGkMRoDgtEnmVxUfh4olHJS0fIqc9
vhhfqJTTLSDY1y+r8+lAOwKR35MR22tnwtVXKKP/NlDyX9vicGSHZIlJw18tR6PNrH/TY99PkwkJ
5nF40WSErWNPALSqFaniy9bF6U1fR5HdC/cnXTDH1fgvZ4uy5MRbiSFCybc58P/k5PX44vz+nnUM
X92+6e3/inDTLu2h8K9aB5hXspDL8hLuuku9X/5rdPgB+ntgC1HLFSzYT7hJFEgzllZXKTTxvIVH
Nr/W2qrKxFMaVxucLE+G08dHToXFPrr5YZlYN/sHkigzs5c8it5lbYf/KZ5CTmb728vB7PrwSSf9
6lE5eFZ1h/8E6LLfv7nWxygiY5aWK6LqfaSYutMGT2jDD2riPTgcenb5DFH0JPINjnV4pHq+FdKJ
wzpsY5q1bRKrgpDZHaA3REB/YHAgxI8QaumLzuZFtmDCqqbAoomWt6zCdZ3kafv99uH08u503NeF
gHDVlptikhwEuqW88lG4BIFqkY9t/xNeh0Bdv6Jpal3aXmYpRGiX54LZvPx+wn7vz9HKgiOdRSTO
iCclD0AxQvde0jUg8ynf1n2kT7pMQhDyOU0FNQ8Hk0A7lswoqekSL0KoQL+hS6q5QhJ2nDAy2PtM
ZTb8JCaYWuUSuxSWeGQ/Go2qo/Aa3+ygQFXoWf09qW+Tj0hGFfc6YklY5EHLZN1/CkQ/Yu3qohU2
o2vyVLkDlZNQp5Q0+ym/bqaRnFiuWv2M2aV8iqu1SPOutMoVhJq777t2F5y3JCvQWw9YJNIT3AuE
XEpez/5QcHAQ5dt8SgzQOTJS2eKiaWhPVC6QRCBolR7rxr2ttiLya+mZDVFWKkhLqIkAbm9OjZ39
E1ql1dCvs2VSG5KMGiAWu9Hjujd40qi91aBAkkBNYmGk5vf8C1c9E1n31ifrRf/JedJq2kWmsrMU
1qPzaKC/dyxFli/gkGKGENuBLKFiubtOG+5BZtkxUCiKimbfsa4mIKHgBJA6YbJqUB/rel90hi5i
0SAIAfm0j1ddL4/LRKZvdDKh+IWR5mRrBEjk8TGTay27vFofxic3T6vLJRM0EbN+DJLeE1NYa4Qu
SXawRXgDdMK2lEjMbINmh+yuJ1o+o07Jn3NGOWuMZtoRkJWHwKaAFiud/UBIaEtEBUSC60fSQ3Po
DEmh4/mQ2Lr6sefgNO9hiI6ijtb+KbwwhpYFUZW+7cQ38Va3GNMMXcuqwZZ1L/GsXJ7LC8sW5gRS
GsUs8xROgNh412RkIxkFPq2/2/zd5y3qMIDpDzM6Np2ELG5iwmWnvCFPTLklulksmQczD9hF0gKx
2XJBs4ghpHHAh+Xbf1EeedQQOkXc6pSf9Vb7dqd3/gHzqGQMSPSQGBBCtXp47VVlsXp5HYdf9ixL
CLCIMkjmfLFNvHq1XF1u7ocPm6VmWJX9oMgTTxISxQckLmKR1EC/VkaHIqFZlFVUEy6JiQ04MDpO
zpO/IbEqNhWQoRqtZ3kj05TQKklKSihXssWWko4eNhtqI0YnoQ9SGcGMnBWxc+uxpBgF7T4RetOL
ct99RiYgchwIgzz2xUeowgnP4GzYyCgfFhcxMOtf6HkSNEnQB/QUQQaKILbIg8wlT3aBKb46IJ1K
VUVZkQNNOJobK0LKaG/z6CL9mvJrMlrAkyqydYPSr3bD+9VFb3C5kGBA2Ovl2x43pbF+xBoPRW0v
vn/U746MLs+vekIgC5TnQ9rpYXo5fNqdcK+YPb1n/NUDrvnylA8LVXD9KrV6FRAZEhBNk4ANwUDn
ESRWO9OD4q76gYwIvLUCAZcDwDEE7Lj3hTSzpH0eaxESxIJeVh9aNvdu/mW5WE7WP2OhIi5ZQACq
H5JQxIbGgwRSADg9mo1ocrtQCkrGzIginudCLprh1RpN3+3tAEXsutMb1W7QqyE82Wdh6Ht1f7/6
cjsf9Ifl/pyOx+dBzwnde+Zvr6bLzfbpfvYwUGooyfJ7BpbZ1cPD02Iy+HnDHWx0B1NNX0G8IDL+
586fuaWr6geOEF2oxjbcsENH21pjQR7Obm/PEgehfe44fkMS0TCQppuv7u+Gs9nN4KKve+NCRg+/
VEmAXDJN9w+9zf3d9XLgRDISdCb2gSwRJGIIKQEbIJxfMoHPxRTUlWRiwraSwbXah6L7sFehHXuj
CVFJEGscgoWARzWjKl0otwbKWJeShsQEZ43SYQP8Gu6/Ornd3PXH42lfvCHEGAKLJVQfsgEIvdIN
RVXjx6IMP0dD8v2lVgFk/1o6aScP+gcBNbtTCp/tsapFg5oeoWvye3w7SfAol1mB2UuweHmhmOcs
iPlJosOePB9ORoKAT7fnV+Vqr0LT6qDSg3QPDtZ9jCwDUCjFAOPBabMFgexcAIJwRh6DSOPqV3ho
dDvgQRb6kABj7dghdsi9HXiZxrq9XSxyHZjDoogeEBYC9YERhfEQctk+EeFpDlF6p4vB/Extoo19
HpAEmkZM91Vi1OTa28XybLvWhDk2ByTiCFLMjsdghMRdS72BqQ0IGW1Z0tkYcCB9EE6n6R8YsAwP
iVG0Qp1olZRkIxbYkDz69Uddcl8Hm8S3xzr2+HUsQKAtUzYcdXlY/f2OanrRTIRU1hnJRWqBEuG6
KU8ZRMZfoQ3l1jOimmEBp+uxNp6iEIHaAFOUC87CJsUQxxsQWQTPyjoVP72+W8m3TQoglSQRiPtx
BOUII1VbrBrdi0Wv5K3TndCp0RX7UQbi2IrYG+2FwV2ELka3EbchFODxLb0HvhoO1jfLwckBc+Lv
xhA4ayxipiUAIiNwFCGW4or6CJALom8tqM+TfzKTAHk1XV8MRpeT654Gf5XUlt4rlkhEqRZIP+yl
uFuUznNtrFv8jMk8wAggK/yrm4fe4so1yWIh0fFrfnm1ng8uL8bja48SW1bZsCKavS5Xb/qXIxbu
PWjRIowNkCZlGaOpRhSRR7VWay+QFUpDYqtzUJ4SjdnjesP6Eib4N/MYxFmPyApjVAxKZgUeBCmK
9w2EcJEukdKU5bEItkYlojHbr4ZXT/3R1Wp6YHKntsu9pn3pQ+GSlUjsktKG12LL8OnwOO6tuSPf
9pS3hD//6T/+3//99cv/Wfx783Fz87TYrP+0flx93FytH7b/+edhf/TnP90m/t2//vPPE25KnY16
49F8OuvNp/PpcMD7X//x09V6QfL+q5PR4XK5vl0ePpZvLDP4V7JJMKGnF34gFVzWuElTCaRp0IMf
WUlQVs1JHWuq1QAeTGjK4j+whVhuHqsRl1iTo/8rv5/JyyRP10Oh1EkMSKrFa1Ey/wYjjaIw3m6H
c2d2LM9pXOlkugdMz3z1ultZavTPDki1yg3IkawMXPrmOUNgUQq5WnKSylFEeBUZBYHbMBqEWyEm
H1EAUEZ72St7nU3dJBF2ODM9qWOg8hf307tYeShiJNtQ3x4XX6iB4pUx379H8RBckAQJZpVdYljz
4RGpa0YmuG0fKsCTDp9sP2eMp/mL2/OF751JV4AYVfvKge5Det8gfU9b4//8j6tS3ZalQehWRhYQ
YtIiW/6QttyBc7wBnL5SChWmLM8DyEtXAykEJKWlChJS7AuYMYx4aicxI04GHWwDSDmPkw0JfgPF
3xeRGEnLaAwivGwgym5aaSK9wT0yK135SINYngKjXGgQj99W+X6v9xWVH/dns+FoPBnPR0OZhI7K
DycX8/XV+mL3KSrDNBb1QROwmFE3YEOkqVYHkKgBehHnjccg1Ss8frA8/P7L3Zu2IyvJQYzrxUUS
GOtBFEI+LTzjIVIatoV/wYEJ8DDcC9/4dGR1fveg++pgSRij5RqoyIP9oQrEC3tFdelOdDfpgWFH
kBDerIEwxP0B9adfM7jjwXjam4z7w0l/9IL6h8l4d/H4NHr6dLRF1F8uNY/JtCkyiP2111ld0diu
vIj5itECwpDwDQR2ERMox91v2SvA0hDZhVqpQ3FhJUzihdbrwGRlqj//e432mbmjdcJ8F27reBz5
joelYHXMQvSfxxcBc4VElBNknulIeWWZYqW8bq5JzubqdMvmSI79IyvRYmBWv3RzIQ/J2BS7IUgI
BzmBHcOGlPCeVV+imUhTYVaAUWtN2OXVRaeBkiQHReashheGj18dVR23mxRpCox8wTge/zcqPZjN
vqLS6PK0Nx/Nh4Px4MUovl4tN+vN48P+ZySCGiQX3mOmTobkrEwQL3HIvBfVR1QiP0dxQ0oSVQbt
Z5tXWQjIATVSkdbDI2X65hxZA+1LyXj4qyUQquc1yPHnbPMcIVZz6hCfeB4J9+/6XBlviaVApNd+
YoQa2ALCCl4u62nyy3Y7vzBtLxaoe6AowzuZLkYjL+f7/B48ki/o0AT/MHjTz/JPuUcqxkqGqw5l
GWczoJWFSY3sDKbeOAmOONYpBykl6PVbFN5LVhFnz3RSGqNV3blJwURLX+q2Tl1W1eq/4wEkBOqk
m/45fbZPVKE3mYrT6le9yezH6c3ry5l2wWNx87qpEwhakUEXxdAQ+BlNkZbFDAc2zQpCsiAoDwnK
J+DFDtdzUQx1USUgxx683VKns1N9Gu39f9QEhEBuVC1QWfNdZv0RqwyuTlh+a8wDKLkz/Udd0Tzy
NZhZCsJXLC4p7EIySdJJReNbnB3SfdvsD8bzr2jodDAbDWbzyXw+G0+eD7r3o8PVl8O89+Wjykd9
YumR+qYKqAmP0QOGXKQ2j/PL18t/BUVqQXjzuLh7Pxi+z/CrT46I1mkZxDcyjcCvH7/Hwa160OQ8
vmsghtrWmmygSI+Qut6Zx638vibyxwV+5AxJlRhOVv94HPLLLdRA0mNwOSqklgzeHoVrgS8ly/ir
ai1oVd+3IbwA3244/CJXu3wUp/zoM1xTKWkJGCIvpbLgW+94Ok5IqS2y6yhQJL+Jff2+gFEisozc
IdHy9JCTJrYaBH652Hy3OfFVuF7RjbQGIjsgQBgLtCcRN7Hogj7XpTTEFAQYXDJaY0DyGMhje0VM
crVXIBlwrAiuLimK4NdClaGowht/jU+ZTp2SLPtpOBE0HAG1ZvKk8nY/jh9eX/7cSuki6nKUjj6D
8S5q5eU13n5bmfr98XNlmgx6M9zaSb8/mvb6w/5w+lyZhndPD5OL1Q2/F8SXduhNBi2QhAxu8W6J
oVGoB0iDDWGQAY+qBaIwXSTLoWNuL/CqHZAQpQqOzIFIeOPkRt7LxIyX0ZhqpImIgdZAgKHPZxyI
JWIaiFAGR/QkyX6MYeURJHjdMUgEsCuy4PJz2GWM9YR/Mp3tEnOzs/EVBBYBE/6QXfMXpm8y6I9w
dAfz+XA+609GE73vzDeWF/1h73A53H8oJ/5j+rpcsQcCIwjhCAir4ROZtcacsjLNszH2pTjT/MbH
NM0SeBDGxGA0SCJ+Aq9atYbACnCIXpkU9HhHV4ZOiF5Gz/nFaTMXkBe7AWxBh0ggcoYoYNFYlNIK
GGqLwnvfbgUWRQnRIQZI4B8pi5Shs8IT8g+Gw15/3hv2x9Phc/IP57fXq6vBbv9BajHGScCg/ffl
o5YeoxyQPLcahQNEhuZ53D7xCaYP7xGbJRDNJy42bxlDupoQNWhaEX0A3l2tP0++vL99OB0uZeVF
b2g/XWuVIlwAQv084jzxGDuOrkQZUIOuekQrgAT4EMS/bQOKMlxf0WbzB5sLi7gVqV5JYxciXIpZ
w7K1AA+WbLeIj3b4xcd4JOYjuPhW/fxoDUwDgba8+iPW9X/PusloPJ3PYNxs3H/JupPV1fzwNLu9
/yCewRc0Z3j3+svm02blQwrYvc4W9uP18duZqBEQpgUHSYjTgJuwePy1/I4KnCT0vz+M/yL+1Ttu
u4d+sVbbjlUzDx0Hs7o+Jzg8gFmBHJeCg+CB6JS06eRGG1cJeQfTwsjR4u1170M+ueNVs2yxb9pS
gG0ZT8WmZtZuPUrDA143CJKArkW5mJoQ8wd86ml69ULFZv3RbDSdj0aTwWDwwsLd9/Y3t8urxd2H
cksRdUW7urDLEsXrtyzrxW9RLe3SxjELDCOkV5mIb5iY40xxlDKnKT2GyNW/5ufr7dyjNmwURm2i
QnaCwo4uI4JDYKge2j8ezv1LMKgLEYS4P4XixXfxBBii356NB+dH1bBGDB/3Gvxj1kLw4EgtNCd1
WNCYksdv82Iw+4rOzGeTYY+/eW+K1jw3d8vD7cN2vb+6t7nzsjDE9gBzfZi8A2/eQZjT9R3qGguW
TwmbN24EHhWLaCSOwky/najzmYRwc7c6ezj5CylJTxqQpETh6DCmoq23QRcOf1L/dufdx1q7LzuH
SpqSkJ6gNfXZDibXgxLpj5tIoZGs1mIqBgemxaX62o7ye0zE6lCWhkBPEUCaAW94s84xzT4bjdLn
KRYbKAsQR6YKG2oetWbaqu9Ut+XyByJBm6N0/dr3TrdaQNKYbpPAqY9MTQ+KNnj8Jgth8/Pm38LK
jAK0DON5rQd2u1CLjOnAsnfeomhkhnn0AQTxb8u+4NrW4UWmxMD14fRmcc6LKEv8LU0UduuNPDFs
UFdh7Ecj/7zpKojGH7nNUQ5aUKxjtYwyiPXnUuo309TZqo2CAkfjL6dHPaVMSk6doL5ryWrpX0Ol
GdHK6GPagwwlUgOMBzMev62Y/cHv/ZBxfzTpTcezwWDELFhOfccNXF/crK5O7oYYSX47Go2q+zWR
W9SASPCIbnAlqx5g4hH1SHWLB2EOWxeLkJa8ySjHNJjkEafj5ZjNxi7+uli8awuXsq11sTKCU2BZ
k5HDbhEKnP94cvUOlkV0YFZC5IbN0Y+L+XeRmHCsuuwSJH3ThzIgEEBPPMNMr02WLzaJgQuRpkDz
MjvO2GBP3o7s7MwZEajY1v+VV/KV0Y7dg+F4MJ0Pp8N+b/pitDsZ388fnma7G4928O25BYUV3YuJ
MIpawNNGWjgBxHUHwiFUOssVUfLCp7oCELVnKbLuLSUi1gfWwC95INWPJz7GqOx88QBrPNOPboVR
wMarengJJsCQcAMIzrGdt436pjtbPFFYIAQmGTB4YHsM7XmM8c7w90fa9PtJ1Zhl4MlkNh1Opv1p
/8WK7/L+6mJ5t7u/rUyg0ihPIEoQJLyA3PCFkDFKPKgBoms9NFedi9T1C1DoySMB5OH6bPpQdwUU
P3kX5zCeyPX6pCzDQPSn5evJZ91uzJggi2YfXjaVy31mG7bcEx/2RH/gSdgCI2AO9J8t/d1uGAMM
b8IkvHmQKAyr9nIDOxdNyiX0BDcQNujS0Jg3HvRsVQmX+HLLBlgjLAQLFT26goaIgQccTOV9PgUg
BianqG9zePa7NY7+eDjozeGw3Jgs+XfM5XR4f7JcXvXuq0+JGNHA6Jq+Genc+xGmEhOmwtEgUbn8
wKHYnGuhsBz+VDLeZQbT67f81kLXq0Sr9ItxUD58gj3g4ZM/S24RsKJxSYxz6O6xcF6Ou4sai8Kf
LouiPqFsOARNg3ybpv3h14g6Gc1H0+F4PNN6xPMxaHoyvJmOHxabD7ppAYJBVKa+1AWeXYuQWY8Q
+DDWqbAmBiAQFi0K0iC0BQfy+T8JUCfGnetLzgnsfp3dsW5pS4cmwQFW8qu/BYJqRc24LN1XUkD3
aFzMWvFofo2dIy7frxXv5oUKoTniFx6mfbLNdPad1mdRsW7CzMjCSZLDzO2lfiqAmPAu3GyshHHg
0bajkwHPeCEuxttoGodu+YJQsbMePcrK0/pm/IbYFu5Z0YXyPMdOokUg3+b4YPBis5vVj/GIRafZ
ZD4ZjkZjTxc6arRczm5v5/eL2w+L3dVfpD3emxr1bt9vb7ZS+br2ZBQ27oZnt1eno/1yrbfhMQh8
DR5m8wiiSH8XLw73+Z1T3+yzeFh6Gt1ZKGQXClnYHz7tF529KbE+olEF5HrG76sXo/srrz34RSAk
Ppe6hWr0XjKlBRiiIkyBu9vX479HnKTVNt8Ro8Putwdf+V+kyk5zx1v2FvyBk7RlyIxy8xS5ADYE
WQCPqLXI6+27re6JK7bbK5eRG5LjIzNfB9GCZJOb+DIcNKuyRfr9kG0A3SWn9YH5/EwjxWbBlq83
uDKfBeLKZ9gIZGihXpoM3F5cnC42y0/pQKJpF5X8XrzTwMByvA8pp4EtSFQt3iBI6u6h99vw6uRv
iV4vuJe4N/peqbMJ8PHkJNdMR6TJMbxg19qOggeZeAKRwK77y5HC6fgH0n9b+Pu9rzgJowGDx3gy
neKoDV9sOq3H68t5b3e/eTYXpkHIs8Tdo0iEHBgHIUIe2JV58FmPPUfMW86SV9FE9iJqklsGSR4U
LIDBI3TYJcYje20ZaMBlq+zBmdPbN/t5+eV6eBrmNs6GvzCSQCQQuQrzYps0/WJsCQsFudzay3fA
ehQYXsHQhOBaji2YHQPeQR9xfX/Gr8+DwKgGv82f4ej3axXj0Qy+zCfTUX8+svHqGKfD8Gm13Q92
qw/l89Gwpk7u+VFQnU8Mp+DO9sQX5gjrLEXUvfG6KA7rvmIbGovMEv3Yz3Zx/QYe/jZbPOo3P5St
TqLEZG+R7/f8nOjAP4cT50E8roEywAPhJel0kkRzKx/nVrp6JQNHB37e7JU2orHVSmJChANo4chT
xi9wfEdSscKFlJQxDzmIZIBkGxtpIHhKFRTZmMzfPb6LjAARExkhVuhhNQ/wEwhejZD4XQ5OK9aD
WTsXF/tBMSkJ6P16ol8E3iSGwpOpukH0l65rH/VXzUK3Q9xl07gMGLHlPIwOrFTYcEutQmA/9i7Z
xej4BnXFw5Of/SW/U9Q+vQrRjgscNKVZci/QpJHQT4389fpTnvVzhvQAEupSNL2aHylNYh6BvE4i
YDfgh+OWPyPx8QENLPSO/uUj/+frtP3V47vd7kc28uUT+Asayn/28R3FhDuBpAunhJRN1e57MdXM
TIGx4UTySNA6f86CYRCyul9n0KRZMqFJOmDz8MvRVrS0/QpEQ6I/dduTX5Gc/US6ev7vWCcY8YFU
9G2LMph/ZZFlxHyBtc/5bDjI2b+ORVlfbB+vlnfXqw9db7Y7QafBNJXzBZiVF2pPPFJHZKBm5iP9
igiaTSS7BYnXngHKLQHlx+/044UxCZHbLow2v4A8WlYzqMvjyGcQ+oEnKwnQY8t+xSEgmwlVVQ4R
yClSgX6MzFsFlPB3Q063ZioiDfBieErQEg4To99bNbXm3/zwGv/JHkjJ+gonVav9DulAO2mDchBi
m36nZqhT6KSudJZcE0lMqw5cofal1GblPhKOFNR7uD/tX55lft00vCFUySgKRGUDo6/gIIuJT6ij
ltIywwNTIhQmWlZ0zVvGUg87QM2hj8MeWL6HQsYyemXEAkYjImb+pWtpY1mNrOjh1md+UAQCkegF
SIH8msCV5ma4Tc6Xob21jzaRQ5P7ZhhKVG1v2QEnFSkIeq2fvJirnxTcKpwPTwmpmV4RTyC1MrR5
Py949lkL8oYWRBBNxxv8tkL3e1+ZsXI4f96fj0fD4ZQT+s9nrLvH9dXDqPe0+lC+Fgl5qbF5bwzb
IXJglBrYAkIGzuiCCh+3y5E4n1q3rjUJnD2Nf+Ihoh+kQQ0zcdeAiB1rPDrHjcgjdEDEDQ0IBEHQ
gIhXJC54pC0xTfgYOZ7NDXgRcRAjym1WuSRL3CgCIpvN+dw6pywyk7EDfsTzJi2kAv4BW0Zf8azH
HD0Zj9mV5XzD/MUp3vvdbLS6nW/a8hviTwhPgPkyBc6gBGFIQ3i0q2YAU/Avkxn2gZCH/Mo5mUuF
wlT/rGDNmaLg6mFzevlR88osPmxxz/nxKTtgcDfel+9okTmpAd6Bh4+aXMHeWLLyKw/wElZ1QxgZ
MyJ2+tbBOAK4VbwlkEvrey+y1ZNXKSHJkr7HzxNqA4WnlJRo/xSA18ORAaIiLkD9OANsJBaZ8PXH
z0b8KLOUljSDc/9Aim/w79itaCkpGRqB35aIcf8rCw3jSW80Hg0mU84njV4o6vphdHN5f3V/80Ec
Yy4CU6iRh+rOJwImEod8sGgX3hJD+HE/eBusqCt+IkzMAAEUW+1ta9jKCzjXRfS6jBzx732VuUdH
X0puE6DqOS5IWkQvZdIu2nL1cL46nMbtB5Y1jNGST/hqK5TJIdWAx0yUMaqOizwiXTIJcdqRieax
Rz7g+OX4fK3fEQAlwOk2V0A4dbKPUqhGRXuvuw71/q/662K/Umh01CVPlO6RVzXar1BZ1VmIxPPI
qxcw8g+M7lB26+rg8fWjvoojQrUuzhblZ5h5KkXXUxFl85EX8cCLbdRtHdVC0rAsv9Fn8Ai478yX
P9IcKfv9qtEI1bSa4vaYwMQpE9Pn3PBS6rEZFj2rAQYnhMipMGrXVTDUWAYYylwvvGif9mHKQRJI
AgIkN5CxONAmmnL1myUs85aTGTflR680gFafH9WMmgIJy51X+CkuJXL/BbdgMGPKJ85mZOUm5ac/
XaS1i/xpGo0CP26fqW3dQ2/VxSCeBjB8pCVANLVBDDKjecwy8dhk9BQk4yx4ECDKJENdTXy9toG0
9JWbtlRMPk5TOXy7QMVZCo8pm7KOpzb6+kBaHuJlS6N+fMB7Jc6BMo2FGRyJSy8CeeSVO6WOEHCd
srGheS2dIUoroDQfdyp9qoYp/Rm9153itliBGYYCc8wBM0FarIPHLnofU6UFIYiQB41ojFo5kpwD
975sqrNHG5pRjD4v4IFAWT79AEpzoRuNFGTvgNJoD5AolSyDCg3wGSLB5ZdE4L3cQC/6AKFGQlaj
dZTiX+P1D5QpgrPtmBPqylJd3unTWxVxzImIVJqCkBUaqiD+pXnfHkKmUy3HPT9GNOZ7zAFHVzhF
NJ3a6ehM3qarzeLq6mG18rHW8CgQsoCETsAgEBCyQZKuGIYJYQ3unui68lEjsGQAMfvISGKg5nlX
Z/v9DTftb69PzjS/iyHcXMzLqmBqVOJcT3Z9svtvCMJIuryfnU4vLs80Ny4X+yIy4pK9mLSWmkGA
BCrd3D/lxymXu7P5RtcBbr/sz2lHXmP51Cbs3y0/N4OOcelAGtDtnfrBRRwko4eCDp6t6hNN/TxD
qS0LU4rYjza63JkM5NZAOnqQzH8pGzcpXv13qddviAALBLGrfH2pTyH2s+tPWPq8cryJKunvMz67
RcUZu/zu9vL0hDteOWTHAr6K7hywk3Xff8KMz05257P+8tbTTDNL/Z6t2VWo9KhNUBGlt70Lbxj4
19TrgMGwoYGP7ZUMUho9rl/XX6hVq3Nmpz9+R71aesW4Mpb0+KXomFkSdC2tIvlMJbE5X6ZxZ8yP
tYxm3/H2mbH2AwY5RWHWKEpL9p4jAIlf9H1rh0pQvXYQGCR17dn1rBwnLO1Kpcl2eN9fla0qylQG
F96tqFT3cc+3YieMkznp08ZK5fF4TB4NdfvZ6A3OvZbWRlf4wvsfuR2SPbaHyfvl5sHRdTtN7jHZ
yZj2pocMkdt3+4eXP51JMwiMkNgoYFmb5gFrw4vj0thuxajwS1mso/hWAwXTxyLhFjBkDd7B+AYb
ggQpvrr16o2X1f89Wf/wbN00v7STpjcIQpuAtDQNz0CqMxAYxK6NjGWlE8W4YglNTrgIi0WYOnvI
PXnEUCKwfzib/pYndcvk0Sndbn2y5C+8pZAjU0oamCaT5+zk4r/4lzaHxoEZPGk/wwjDKZB4GkuT
PaL6Vxc1ddQQjSF/gTDSENOFtmt2Pz5vrn+gQqrNqZ5QiyMk8c/irBqHCBYowe76EPF0iDICm3vV
LTKlrndzr1nk97zqIJV+4LeEAd0lCLoSewxkcLp8Oue3kOkHw0YCthujTGgIJjA4SPAgyBkIhxBN
JgomeBYuGtqd8gCc1sNMAowNQk/C3gYhP3ggzCFB2AKu8sQW9SZ8sheTR9fuKZz5pDaMd+d8af01
gSTx/eLLz/6nskgdxkIB8M7mm68v8L50kkWg16vd+/XoREvPqt2jPgiP3QBpU96W6Z2OY8ZHhKYR
GDXZQZmyuU0WuARD7h82p8PeVo6cO0zprA3fPX6RBky5X5YIiNSF6mnl/3C5ebtb6V4KpajyoELc
XC+LpOrsufuHOCMKQH1p3ASBkRTch8fSm6OLijgQBSyHyrd3J313lNglqwup7wUUzeAM/6ComlP1
JzGigF+lslfTxWp2Ob675fRYHVw1Itm2+RBEM3Cda+BJgSoBCRAdikPSyfL96v6cvvAYl0PSffla
hxQg0eri7dOCOc3j7A+m+gN/XvTST+P0CMcKRlM+bZm/2FadXj9tL643i3E9e0VjaIY8HLvPIGoJ
ZPxt+7eC/RJV4ylvgdE2kOpNE4FM7D950+BIT0sjj5omIF93f+9tio8vucLg8A1Ul7vQol4mS4nU
2LngqVYFvWmQnSV5GcVRavdndhyqrBGU2TnDT7keLVzaeu5r4FNjOTtGsV6sIE0duEC7gZGqBC9Y
hLddiKWUVFy93n33pf+G0aVZUqI12HgBnEhZHn/yF9sK+4lpAd0Cj1FqiP2TuB11fknm5CE/5nlb
jivH2t/8dP9FNoxiEjDRKCa45syIewxa0U0PIKjB/6fsbJvbtpW3/4k0Q0mURL21Y/fYTtqmTXua
vPG0vU8lS7JkS7Ye/On/v2svAKKVjNM74ayXEAiC2AcsFsCCB6IYyqUYIPldHog7kDw7SHkqyfJO
ee69Wqouq8j8lzy+eM/yt+X/zCtOggVBnGLcXPL2WGXQ066h1zJA5JhB1bA5hd0p47HcYa2xymy/
eejdbur5jzoDc959+VOaVcwW66rE7Sid+Z75o0jQ2nuqI6H4gkpwFUmgonqwmd09pO5qfT85f/jD
JfErl1XI+iWUjL7pfr9RFEV+ApLTKkH4pnNddysF61Zyw5g2sCSdnvrK644n493HNHlRfRmvq+s/
qud7VYJKuty8NCgPlP0p/o1KpelAUim/WZ9Vg8sdA2Xe7EuSXg+vKA7MsHraabK9XGkkEkswNTNM
Lne/Ruo7JtRjsKQSh2fwUsX5KWuG9iTwVn8emakE0JXfNQyPmRgKHQSUNndGoCrFo4vV37t1RJr2
5wA3g+psvuxegIYnw81OwevbhoXo9TXPuQVA/KbJ5mGWVkmRRgWq0cN5tfzH38s9yKRHHlC+GcjX
zV9iYOU2SF97t94mP6PE3jEoYnZCaiIbveD1HSNSZgqlK+IXkNvOFeHZw+Tirlk//xHmdKf/C2vt
qulP6AcVoVEKv3NpYWOzC+8ljzX3hz838FazGvwy/nF2q54GK1T5QrE8nT2MJz88Nj88/4HZJt0T
9tu+6X7cDkcyWJUV9fD0acEavvVa4yTeZtO1vp3+Xj/0z7GOsb39KdUgbHWMdn0RRsUPq8M1f7mk
ljaMx5ZPUw3e/FWCVFBr+UbLd4uX7Z+TztP56m61PZvfjeXhjC8jW3+5vRhXFxRkO1qLqFSVvBsL
nJr6drJu/rNaLTlVoP6l5OGdXJTol5cqSFESpSW08mQ//YkHNFhrqU1SNkltrvY490OR0lTSg8VT
eV/fNM+731abyODHQweTiwKA+1717uXwZfPUvyFBdvJymaaUXqph/2ywn1w1zzOcsOHuLc+B+GVo
17pmdAnhtW4kKJYGr1FFgSny0Brh1lvK47H8NWTxRYkgLtdI3dkeXan+gTfTG6z/3O/vFIgmlDp/
SeMXuobJbvvR3QUQhe2gB6W3IKUZ9G/Iy543oB81TPNi9c1hcOUHMFfpJvp45VMB2RrGMOCHMD/Z
hdUyYEeLcXJdjUcvP0+Xv/Rvlz+QISlVFrJPYmZFco5T9rAlivPfWhVlFe0xxmg8k22M0D/+VbEm
L+tev4hfuJbMJTlP532n08g9RJmj3fbSZw5wI53JJPOyUagFPlwuYN4Wf8JMJAO6fMs8Y7uDcNVk
5rRT3+7Q2I78ukNjtURd9YcNEdEanWraO1ka3JluJkyzjrs3R3u46DkQ67cCrc20jOJHNL91mZUc
uJUakBStiZoP6hspteXwKgyiMIyQLbuJso2khG8N7km3QG6gyrwfestpSr5gTgLOBTVMswHcPI4O
Z8Nf0ShwFdzroX8ZSislWyQwsoedpMBXwM7z3U8yLrI1g9d6tmmt3lxygLOGAxDEcLkPttNNDBvF
YXeK66+VNHT5zcVap7l3ZkFa0xHIBTP5NkZpvvsObU8N9qCt9tESMXfMvpVGtG8ZK6MNgeo3z3X3
JsVcgqNE28e/PW5wnwjhSARya4Ialj5aP2EsQyRTOq+8czYTXa5HW7oiOBFN+g//md6O0mxbLAa3
5+4u/HrN0ItfcNdFb+AOwQ5BKIcizzPs4RqCqmi0ZPBmXxSUNDGBULJQVciCRcyrZ4Uwg8CQFuhB
uHUR6ml6d724zpppcAEBxzgsJZ2QC3Vj49aMUNjBQ1jWbpj4JqTxILKYgreRXh4B56myniRG+npu
+2H7lE/n4NnvUL574lIPyjdj1k0MmxqDNQIntSg/qzdPvf58XN3IWIO8tplsBwF1IP39r5ZqyBjy
Kqk1PqljYqPQlx9M5eQitpc6pNk0twhbWklJYhu9acE3DJfC0yji4iXgBy7toLEA21zJ85ykUajT
5sOZPJKyAyC1eGFxvsF9nvstu9xgAbMDYm92cK9Swppopg76aECvIYd7EAemBmqvzKjzn87gXCKc
tTJIFl36FmrdUXDYUXd76b7Ayv07xKtOlseKeIO6GveYDxljto9OptTXhLecs0QWsfWBgmHsQzXe
KRk9dDQtcDwphVEspFr+v8WtZtLl5/cc+m45OqsfNc0ATabVu+Wv/K2XrC4rE62hek0iq1ZTDwPy
TivOTBmp0nr5Q4pURhoNzsGPI52hmnQs4827PK1Jkls+b/xD+EiQrC0vxteWQ3fjdoZZXNyNAyVP
6FIIIplCk9Jb0h0XmrjleYifwf8/Zqa8S6I12hMliA/aG/WGFf8H/ZMYErPnbvfQbOo93ZgWDlp/
xiAkj5FItRpFSMAhALeWJMsPUGdsxta/JDieJSnrYVDGFkyeBAdCQ6BPuLHkUQoPA9HKRzltKeyU
jRW21tsSVTEGC2OCPaSgRVEmf/QneKKNQHhuuYykQvoPPyspKhz9tfPweCvzWD4OaXB4JiAsoqe+
8GZXCyTqUzZitdwiiRnDv0I5JzWTR2X/SdM85OPGuVV6dCDAxeVspq7Hvhc/zm25pDmiejyU8GBs
fwApwezwOAmae6GjsWYxo5vB25xunHQXSAnSaKHsaCg+VTAWIwHLpYq3pr94hBS9qL3ehe0yarCo
sSrd8hKV6gYZXL6+MbuslBKfKchIMZxR5e3KmS/9yk19F4qAPpf35WCiXtymEwTUCwdEqdp4Sm57
9qm4q0WsucCBCDfw1TYpxJg+9Khp8dlmZWu5RrSlE/KWcePuYcPAUoijZGXxgLRC9u9gYaE/rCpI
d+9aClXvmi8Sw7wiIZz3VJIHrHZAUhFyL3Jn+4IP55NFzxikgpi8GllipjOojgG4iZ9YQANsUMgJ
QgFA2S/wCPmBZigjQMovkPYzo9HacJZfrfO/Jk/9a/Fi6+J3E0FninPDsyYFkObzrfWrW9Mf2mdx
faGDPjXogEoFt2JFt3K5MwNKGz0PFFQFjHvpJZ0cAmrDUeYkD1gTb5gVIKs6pwcFDnXxLtvDKBdP
Bn6FIiT6SRcB9M54QxdlbXoCueXK3kAGlOmr4KK83IXXRlceI0FuKJw3PnUvx3dPP4H5xXJ/iUdS
n14W65jB/Cyn201n/3lefNAeKTLDcRAtLcx392X2MdSL86CA98BO8JovzXq6pggEP9i0FPspGCCF
mhmsV0zW+rIaaFTNL2XSzYXNCN7No6+is2WhIV0/tYTFt61JmexVhJTk+47hMjpZtBvdJbHJCE42
ZFNPHYt621Zn5+musx+s9rF9JzYc0t7yDRZCwkrgQHVo2d4E9xVuencZR1MTwZK6yrPA4E6xzIFb
ICVzn11k9vajHClXJZGL7lPPoW6L8jzpLIpgp+diA/7wE0/55YatblAxNkNXG+rI1WzzWhUYaoke
hLRiIckUN2JV4BRt/4PmJAHNB9Ac3LINz4G/mlKHvOY+Ux4eBAHiZcDsB+fwK3Ov9YGypWnH9EQI
gcWSFFjCOJB38XaeA/Jq47ytsH7he5BkrUmnhAwhdhoAY7+Cvc1lpzFfg8mYg6qGTEFVVR0e+haT
dWbV5Lk59Hc38BZKCa0BRGsUM2q+j1WoJBUmMw4BS4rxNGx1PwlngYgLvP7QcZtD/5OC8jc5UemQ
2Z2FIRTjJ5MSqAtrGAr6QoLbQuzGBLoxgb5ouUIUECsUCzPQl9UXeNJj4Vt6u33HJzMcbl+i1TVN
l3HI6LR9R5vFtj/tdnc3mqAgNnZq5ux0R3ZpTUNa06JshDa1sWnkuB1v9sR6pwfFeHIDl2b26F9S
4wYOQ0qmR/bkCo8BvyENSg+4W7+r2DLJjQUHVgXhFm4F4ZbLQqPNHTQsNwWqbcM+cKLwkBu3eRvS
zvwEdC8C8m/UZq8rF9urUUa/22NhdX/Iunq2Np2Gxt7OJ4Ph9OGRtV9ILY3LW4C0e9q0xATHYyxp
+1JUZkHaDE0iWg54XCv9Tc1pFWqlZY3l5jfcaF7zRMsmMzOMTbReUYklJ4+CGyY9GBQlkTd4BkJW
ElaUkmK5fpioYpUQOqBeGtJHlojP6oSvq+tKR0Wzw8BJltBIS+uoLKHhbC8yGoNXM1QyahFVH6IF
E6HpiuJL3X1xBsEd7QveMb9wmu8/iZG0UoNEQ/+a8gTTmfXEWaEos3UKsUnACQzc2KCCC1QIls1R
ZcexMlYX6QUtm5rXyPcY/AzHmqulkjWUdqRffqdYMpYKFKa2Rnlbl3RPdwc0faKUoqMJOcFuniFh
yV57IGe7pnN/2E8mH9JH8RZYm6Hho8bTXHCroRErEq+fDWuPZNJ8Rb8eAH5E07AFJNh/L3YlKRat
w1Cwj3nmCBnziLvpoWO8g1rheNqYwpJbCU9FzHkFm+SJmfhb+MM6xqrlqHVYKncVbg6SUCexGRfm
iSSYhtTXq7KDfax3IIIvE0wwOMJUhCzQCipCLuDbZOkPv3IP0oH2mmE9Zh57POw2J1F0Ri/TZf9p
tN+Fe5DuE7IIhmNYUdmKkjc9CgVwSaywTNvavxk1Z3Vvf75bTNNRvuT2rLAfLl0CdNaDaxap5qnh
Ql0j1YJ1oNUuosKRlYsinu/2F4+3qw9KJ6U8WyplxHbA02p39dLrSYtySX96ZpqnzGarpveiaVnu
eM6vNeT2teEYC2V3F7tJWtdqDVWWhPBUOkIgsZwCmqnP1A8cvvsoUeM1y2b5A+0LFfk9TbJwc5xu
0evx6fHHVRRkubEcfP603Xpw7W1RA01G0wiH+Wp5/ty73jzufqz34a3lFaUE1SBK+7q9SM/tpTxU
PZqByZoZlnE7EONmHEtsLUxIEhoWyCbR38A0J5MEihEvHjqUqxR7GEbKyapR7CDkDBngt/q5vtBG
KfRrPvfi4QMTlf6VnEn0dpvd2arBQRFDZH4tiHHFR3K/XwSSH5AoFr5Oft70Y/rUUipV3o8j4ihD
xdxuZRqA1Q+D9/zhpr6fL3ViUYy3+EuSyooSlZcNehqggXKVZLJwK8lGZLlhlsg2i9ac6mUsKN58
nlxNblmuM9IKYBJ5WjUa/RW76Ol9uCN5Mt2l4ucLYtQejwfzzzzlB1++lA5LT9kLg1l5X5/fDZv3
CiHyMHz+34jDIpqXu4V8D36pHu/3rzfzOM/WpfpjwI30HjbTsyGfu92wszkqyQ88zgXCzq/z+dMm
3ZHApcryx30lcD6pb9Qgj7PLSTct6aHrWj52fk9aLo9NEIKONr9eaP4DObBovK3gut2T/eDqd4Z9
4mWPK4LuVb3YctAeJDSjVUNAvpcbr5FpuxaQoCJn8L5xC0qIQhojhC6whLySE2TA8t6GpcdpI8gH
kmCpKMjTzctDWlCAGfL8bjWUHB0XrZOdXsrSBOS544JwyFF4CUYqJIYQphQp9d3ZfCuWhiiFQCDJ
CQExbD6AyEDwzIdoYt9HhnQ+sVTSv8iC0HjOOsxdUlgu3yHbaYi9IFtNuKJBf0C31I1prRbZ+s3w
bl6vH1/S2A7ekL57+Lsot4KYbExETzoI0Ek8WU+BoK+5PnXXKWAQTfuKPK9vsyFpesVoL5EB2wAy
JNlG0CXSOdBnFljTgnYG8WXcsOgUQi+t71j4TvIrT1LLgwMh8h2Nb+EBMQ4BoBo4CCSCrcG/Q4TR
SVTfIEJTMyZhTUC3yyq31zbbaDDZd1e3vUNeEeBurDXhkVHkAjJYhtqiYxz5IAO4+5iTJf2MIl7O
umN57gtRjCMO1bKZnOW4YCbIvBOTgIUuIKmPichix9fg7bGIFgiikmOEIiSsQwukywYicwElcBY+
U/0bIhijB9OblUirK0SvaFWrVKjryzIoFwxC5xG/lGJY9clNCTk7V52d1lPC20UKC07jk6j4yvJ1
vNi0dAcE5AVJsOWWcdEWbKzL/SeYo7ONWWbs/8Q1tNuXmMmcjY9C7/d+azDyNnOdxukwbw36HL5V
N73huNJQuC3gq+l9p3M/PNxsGOTYZONT4aITwSbFEg5hzWPmJSCXbP+Y1SrjANlmHp1+w8eAyRCy
XqgNkY9D0sCO9grklJ4t/bN76egqaW0T2HQtVIDYyR9rB6+FVhoWWYYoQddCWqdzaxqXdN8CvYPy
7YbHdfO1k4GQipwfwbZ9juE6DZzZnxNS4dBZHm50/CNtiG+u3ezNNrz4+iGaPqxtLFA3viVa+WPc
5lzJQOWG3rN/+XB/WUx98ifvT2uVD/N0i1fyDhmQxxNJNJGSNj6bfLQ0asMVNOHm6Z/R4Vym5EZ+
CtQAz6OUJ3Pyat7ktnv2iL81z7tYUHM0VKtm6GvE8ND5cL/dnWFMyfZpdZunzqM+c+cejNuYYcgm
0RW5S7QMyIlIq7NEcpE66ImufpuY35SiMYsDRqwSqHqEOnstRdttxUF2IzR0ip8VCpk3QQpDKAVN
gKQkYuUYqKR/U3zQ0u4wIQmIJCbcoCAmkqlVE2DCFAPaUgGRTX/76/1apr4XXEmGwtVt3ZjIsP5U
2h6hITG6Qv5yFyhqjDvpNBpSOi2EyBKUBMpiFVpOfaGnsdwj0imylrS7OHtcqSG+3zeeniEY+gut
xaoM/M/EJz1ZUdXfLraT5+nocNPWXc2GkGIx1qNx0dFuesmAh3DcQwTu3RMW5Oimo8FDUPLkQv4r
KmRnBkg0PHwulMUocmdopQYNHcSQNKQpbDe/hwyp7T/7L5Br8vNkuZKtz8WtiWGFxq2RIEjqvGw0
AmlyVBoQ+kAQ9TAtm9G3bnos7+8S4PRMFbd/D6YfEO0JIpzYJrP+3cvjrILzNYWHc9rmffA/3J4N
k/gLIZT0OmSsTvUo1iIh6/f04NGZpKEvhMBZ/dBJTkk4n/E+jQuS2j/MCBo9RUYqbS/a+OhRtJG5
3AJgvPA9yGZOsTG0ot0hAJDLjT7pyK6nHyHF/J9mq+UE1HV0BlrVHOkQNDma6YjCd9u/Gx30ia+a
KQH6bvmqa3czrQ58OX+aP9/2HunAsWrg6u8Yh7LOzftFCGB/UmwdglhVgZCBn/yrESDE8boXILSx
41jqKa8GkZIKCoEc1zIoDHPePGMBgXq2HZNdx8lbSIdJpY4l9/dy+HlIzrbHzyweo0NQYDhoYRrB
8/fXqbvvPA3fmywQz0icEAFqCSlQg12tOIYiSAc0+3fq6auVY33C8hD3dcxyz2GvDtO+RZ3+7apz
t3mhk5d4cECDlhW7jbNoyCWW+wS18u2v895EuqnQRxsv3PKC4WKVmZUb37jbXyta5Fmdy3iWAMSI
N0XFDtVkH6s2Jri11dThDnHLM5SiwZGF4meVbmrN69Dm1kf0zhYQ6KHuwfEkskC47S0KSzabF9EA
WT7+tqx/Lf0ECCMn06HAt/vnbvUN/yqLqWvFia8HhFs+2SXU6Q6m93X//iXoAIdDbasjEDM8dKB5
hZc+AqUvD6p/50dUF+xfxAJciTGnDVm4dZdtu1dw/+mJoASVxj+iTHTfML2pgnDIWNolVxXtL3nI
C31ElywFogX+JVr8tp6eP8/f11W4hazCrLggCqRp/q6eRR9LhhJimyswLQWyWBiaOlDqYX/2MNGa
eYlJmEvgSIqWVXJvyfhX8tF8ky4jTiOsx5xXQxSr14bTejabrIej7Uv2e9PW0AVauNcOIeHNFhkj
j6N3w48kuCOBAhYfw3IL8pXDCAqlmLEQZL5f/bx5HF5Bp27nvP+QjC3LEXB5dznoEvdPp2lLV8V4
1L163MoOMHPwZt5Gzf1yoNYXhua0fWGoV+vJ1m5Tis6GBWjp1Y7iG9YG6dkXgqiWl6dAQ/CN/R/w
AYJqbgAp3RjI5p69EtmOVgQrWQ+h9QonLOPgaKgN91j2QXzBPQUxzlOkgNMVTp635802e09cKnxU
CjZPAc1fVbf5kBb+ujflF1/mPGdMY3GzIdAX9FcfOppd/Atf19fT7P3uuN9nmcxoMO41nGH7mhU7
m+r2rjtt9mHDe5odmtKdQl+QYEV4jjvYE8pLT3ADZgYwxY236a6l+rv7v5NWQBPEsFhcFfoghyoO
M0YqG/2NUuBHqYNyOb4FKsFBp01pbh0dttCqEAoEfUF3CZVMeg2eTHegmtxLtI6L58NcUZNnFaDQ
pNLOMenFD4yDv6OXTw9QlPlIQEEMGAIKVoo9fNLo48H2eTqd7sO1Jclnzo6pF8s2re7WBdK6hm5m
oNuY1gRXmB86RMtWaeD5NUHnUqgTSWs0MUhL5orYWfgs5WQRIQIe3RIImjIxO0nbure0Pdm2KvnJ
WtmEEN6IBL4tcsMtOOmtMdZxsSYEsBylhYLhstAeFqgm4mT7XgjTPiaZIe0HAuQ3WBf8OxQLg/7E
3lSUaHabV7jxWVh2QjFiy3XHnbtYgW2CQSZeCIT3gb4gllIcpYcfviy3P1g2DNtkJMXEzNNdYd1A
T3easnRCICwzMh/DyQA1FPkxvA3A5A+2NWNIM3vwi7igJGnvoh71UzZljL98iZPHXr4oHIgXbbbt
feybbEpaX4kY2w/Dp7PNPPrO5HEgalTM+QNpFYkQ8gMGfJsUdJGvJ1WaEcOtpqkbpvIrJk+q7mnw
x2r9sBjcLbEo2nue1e7Lg872NREKBKELbCrkK60eNQGRNhAeI0M9JgxczPQ6NxBSqefUkxF3/Xhw
FwQ5uSQhqVPL6OTH6l5LV7kkqQFdKuO+bAX75XHnrIbJrI8x1tc9CjzOmGcuXj88XGxuIrBKkZGC
SExao+IiKKRrrwK0kciwe5w/Hj15ELubDrRt203zKjA6lXObLd/vN/o2PmxENAT23b7nh/J1bjnD
pje/oA1RTuo4/ExbICwETrFS02Q2RU227LQOyQJSWWC51WhOWfIOhebP28Hsf3e3v5LDjW0E3Egz
Jeq3R3EKQ3UyF19qRWZmcsh4cllMgw8GxAFHU/OILx7prn5abvfXYCT5fW4K49ke85IovpFcQXEt
cJC7k5Z+Yu/mKql/f5hLWE32msMnB0TalAXOlECLuAL0yiBUuEANnHi1396qgxqgIlK5+40JMccU
2kqUiaY0BcGb1W0aAZdmgIJUfzLGlFO4CnmJeB159ZCG1ig8UPLr+TwLZrpvn666/cfL6KtG7PzW
k1yaMgshc73Ju6lYcEHUVSe44pQI4vYH4TIrkCfLEGkqLijvLH4opRDp809OGUqqws0GfOqf9+eV
2n71cl6PooiIbFLKp1CupmEAG7xNbX1RVRCgv081z2FfaRnp71f2bXS7aAU6VqrEpyhHj62kA9TA
SdFuusniavWLzqf0d/M5Wi48Garxctn8RIGGOrWEyUlK9+cZAbpdgKVFSDQOrPcRgEBYTJH5bUkI
Y5UywzteojBw+bX8pck6jzFlnpYJ+qVUgF9omNsvw1kQGJ5wBVyT8l5ud9O96iFNGCuo1BZh0egW
g4YN1q5paWgWEzBoeDy7Y7e+DsAI9xOmW1zSbWU6MtxNKLTn1fVGYjK7GmyIkh7rvIiHQYnqJvjj
izqAUPRken6YKLG0V6mxWoobUTog1fWGJpoj0V4kVxfjapcnrYStk7EpqSgdIpBLfSTVA7PFQhUV
1EgcmWeiqAm3FEmt4BRuXWcgb2hfVA3yAbXKvDl8Ep1ixGV25FaElLOqvp48dH6ntHzcpYt3vYG+
/AHmC/BYCMfrufjdiCrx+7xSQvsZPwn0w0DhbPdKe3952N/nUvixIKgESioFFFxf8oK/VJrDPMZP
tGOKHkJxpLoUQ36mduAqCzakXdxkIMjc4NJ7xkkr7yBneXGqc9Q86bvh5vKgWIh2AiIXbmBeQQlU
QOWgnkXAUh1XyhXmVa5BgVSF8uD3qhOjcW5cbIzOkwbRl4exAfVADr3L4aBzsTvImclqQ+1s4zk5
k/W4b0qfpwP/uIpgOcvk7pY9PXFCEj3T7xxAEuq67q9Yith+Itk7qqFqQ8WZz9PKNy6/ajdcSHZ4
yBAEEm7fPY07aWldfb1acNBT0s5+Ci8BB/lK9rl3Waun/UdXs17c6nXlu5l1ulHP0Tu/H7KiJ7E9
D5pGCJ8OIVfPwY8U4VdEGl+uKC3lIgO4oVrMTOIvLlBfy0FSlHs5YsWR13DCey63mYyuJoPVD0kf
lKdWw9R4r5wdRT9LerShzh/GOpBPpMx7/2hwQHK9m37hjz9KEGEJ0lJXbrmoKs0lHstiJQXqB0iy
ZeHaBA0pzcnZkccyKTV1+WQXpWJtGCl3yIy1od+a3t1Xhw5OHqCmU9Epg/9y2pU/Kfoko/GBrBBo
LX0140r5xEUOd4XZtcOdRvue9Gu7isjJ5ccLktYnkRrKgDpDUipmwvqW7yTFXwvCNRhfvbw3SlPx
Ea6tnJe5v5aazKfl+J1KeYg1HBpAx1X8E1Sa+scK3lR/RmZstOPm1Sophl15YU78tfuCcVcZhp0g
HqcxQvOVR2ia7KRWjO6AfnleHqIZz+Z2rHWP2jxZYq7gI3k8XA7P5rMImykPSt61h4OE4oE4SHwx
4AMB4iIxpMdqDzzcgRVIn0XH1smeEzRejEFIJgvrtRwBzsNIUkDICzK73u50Bt3Lw+pnbhUohlpR
Ez7UbcNnsHKQUM36HhaP5dVl+Oa4dfM4sz7hfbXSTiUSgOFToNLcsSUvEiCb6BPTkmo2RmleD0oS
ZdEoQIo2pAZcNAQwFkeSrJOH+cPlt4JQMldBfMt7QYBuUNdItTtc6iudidS8SNsvdcmmjb+fjCBA
EynCdtJ8JPBNOmfYVPH6DuN5lRYNagIcScOB5SYVsI1AMG7VIW+GhIBhETAbAr9QG95NJX1xC8I7
gLzfib4FkkK92ssbTDGearF6Ka8UYCRo1SbY3hNYMbkokENz46zzLK/tvPDK8X3eBLva0A9GdKkU
EyDe7HqU2jQLFpR4P7W9VzQ9U0IxyUBl29R3m1PnN2RDZx8MHi6fCNOQZ6BxmkB1YJEe2gfcPG9/
IziXaJD3gtoOxPRzerh2bQhqzI0qg0iiDmXxwTRJnnH1nYjcEkEXIjKHkUlBlB/xCl9m67M9EZDN
mBEulbZBFNRyyMfn1Z7FwqFsJR+hckFQNJYeewJDeDxlmeJfcCMHfF5TTFNCWqCaL3IXb5VWwwRb
NJMLHAVHnQgKVwHNFAXxrVkN3Ags7zWlNPSMsz1pYDezIQ1AGwkqIKy/0FCTfqsDC7BznEK/k7dx
bW7zXsf09kOtWMK8FUiTacqVGzCgvWN+X9n1K8rsPw3/u3vQ28tlOnCbfC0mR55VMvFFrpZgtrwy
IZ8bj/c5u2fBJsq0/tvCOOH4oCw+VMzT9FSMyoDDGMa5FYKLLjOP2ohfS9BC7qlCa4ktdzCeucs4
kFuEnRbvPbyrOgqj/4q9vceTF0tuJn/TkpY0N7FuQ8WCSIk0f6mBOfdM7XrHmXBfuOey9JEYu1f4
64unQPzZBfJVxq0bOQ3mWivPoXzpAHkOIfeb2WX4e8h8MSTUoQeHpw4VltGJNd53oK4flsUeyLOX
Pqg8bBfJRnQrIClcQWG4FCyo+dNigZailsZpkfl0cOVaFchng+vjP+eF9Xysk0h1Cyye/1r/uVm/
Wz2rJZxcWkJtM9up26EpJvtl4gVYFSqRVC1ivX3JXxA9GIq9XWDmqeqRgHwhefPb0BTJYnLDxMIs
NWXM5GgLhtvVbVkgH26cb6eJZKnow6NjN+SWOrThhAlfJ5X6uZZ0Tz4Wj+qSYlhdbnrqEZ0FaNzQ
QmGuIoXyuCzCaa2qG0ncjJDEtBDTgcwd5VagQOenHd2azos43PXr8/nhn8muid34uQrNC1H6mvut
LEHrPz7U7MGtNVDRQ3z3Xe+MC4QrfVLWo1TW01iuuL9AIcGpQ6pyyDJ1669uBmPid4aS2kxmC6K6
s/Wi7ox/L8Q1oh0nx1l0SiZ5f/9rvzmwZ4w6BOCzQfMp02QiwdITkswjXAiWH3dfCc7rU/XUnMf+
ynfWKFKP7rW2H+pqiXlF2VzkAUa782oK4/IX+0duIys/kuBvAXHGAv2Etn+Qg+ok5e3foSRJ1o7t
R/2QIb+uevVFSWKFTQQMdF9TWl0f574GBOXqrzI3kZWaIpGFAxL3E7Yj1pwA+QouI9QUHMjlanFL
jcGdjXRunQhSN1crnazJlT7XC4KwGaiTuc0MB8zBy6KTdnEF6rxJsyJJ1teuC7cg84flz2DtV4Nb
mmhH3i3I7AH0pNncJKSCIES6lVp3RQ3TI3F0CJ10DEJI49XNn11CKv+3DK8sOaMfp8srxQqlGnwX
E1SxB1utGIOZl9nV4jHtbqc0GowXugkp1ghvntyHdqS28zv2+zA0IRFaOUOpo36PQ2/dYwCV4emT
X64IlmAkUZM2At6+yOBKuFy/w59/2zsjyjmv4RaowAhiq7Bi0qBx8znpzpgEF/3yJJ95qPQ7ZKMe
hiI2i8haZzmEgqVWLWFeXbFFgCQq5DoJsoVN7ZOpRKO5aiCbGcHJzFLcyRj3r/4U6A2ipkxjGxTV
dng25fyq4Ax+JLtGK1ac2EpwSXCGoPETWEJF8GTJaU5KORWmJwLklQan6uD+AOEHhsIoivtff3Q9
gFTAeGfF4QahRWJFNpxPE7SJyW1pICNp/V1poNJyVBGcdC5zXqhHbewrpbgIsyw4LDt7/Puh2Yhh
uffDBVIzqmlIlVVR+EMh4o5z4TYt6acwLWkSLltmILbY6vuz+w2eI5JZVE8y0FkMI6I1pUhFxaBK
BW21VHn0VN+Qx9k8OIxiGBaWN0GUUpizdG4bjTI81nh7krd7GntuMOxz5uKY4/2IRlA37P45mW/v
D0d36/5d9ZsmbvCh8hagneCeNAHaZwXEuWPcS5DS3ImOTOUk85fYT4qJgl0XzioZd3ElAyaGPUhL
8U0heeHcSV0434j2NvxKh5uekBSiGZIiAqprKwtRomuDsuPH820Th3W9rM63jxIQa4FwoJj3aXIQ
N3xq9RjcuPmDMPxoepkSHje+TYI4QrG14mFAdP2GMKzDYZcw+w3bp19TYLmux9tmtRx+9NwJ78DL
xvvS0LQaXnHPjX1vQIhgKO+qvXD42mLKRu57fk4+Xsd+04RinsFiF9a3iRI6EBUHpRBWq0QjrxY5
r8bPH62+aXzp7hhkmBDQQkeH8MeSZQRxk4jRvsPexa6RLgavql8OsY8iOx3gb0RkOx0ozpSb3I3t
hn+7ybuxcuGrNmdVYKWtSb26f7IuaPT41KtWk220OezuCXm3vOcRSmN7nrr4Omlc2vpwwTyFfKm9
DxAGxHKRJi08uLElT2sbaQ55VxJJ0COvy8q7LUgq3Y6aP8fwjr2IcgX4aCGpuGzYg+/P++vLE11o
4SARAgAhjlUetyBISklxuql17IUgDxeSQa+wPFxjPIbJDlF0/oXEJftYINWyPls22gzBz9zSkCDf
oVbvZIMiEkIoiTGkGhGasUJcXkvIunPozabrZv1LmtqyZEAiaAU0rUiESuDQAgTPf8znk2C6ioTL
m82rWAYmq2maIAEVmZTQfI3lhhsIdpwPFums0wKBZk6R7ITnHfKA+Na4Ydm9eCThQyN/DRcUAUIs
O8xiT43N1mIlkcUXZLRNF2e/Q0LoBzxuL7Vag4RGgMaPiLcIQkZoZYiU8TO3puTbBByLPq+lbdQo
vhBHvfXZSHC6pmu0edgP72bN/S8bPC3QyQSxihve/693SG44fuKCYkaA9D0mJ5DbAkE8iQapILej
FaP1aHmLmxGgpa2FRExakSc7F0rnA53c+UALDArgdnr+dH+xGm9fnWcEHaCAoWSsxqHRXqQetubf
lhqal9bXMjoTQS0eDS3XkHUb9yBPq8vxv1tS9w1lN1LT18OmGSA+ERG8tUlgtps19ep2v/olhaDw
4lOa0xQwbLe6cYTDdHCrR3uTEH8DuJfx2gVWfIUWRCNqDYVmxmM+M7l4WlaAJnssNaYApJG+i6v+
edcgBIHbFFcsYGk/DUU4Wy2WryMTD/QetxcT4kvEkWSkQI4iGYkiFgwPmjCNIQCX+x/h0fUYmkqd
1ft/nOmFkwvALBsgUM0XKo4rTIMAbwtKN+LLvpYU1tsRuZvYs8hKf3y6Xn08fhps9i/jj9+exDdh
gJCkDbnVbG+sLhEFYn7W027CPfkWPjZwD/9ofDF+nlujzcX+s4u5bDDdRfzt1Xt8yfohD6YRivvF
09mdlppLtOyZCml6RchYQYnxT0lpM0gppZQl+yHGSdZ97rGgY/98sFGnBj3DnOMvpKyWscg8j+c8
evFK40wsHZSNUmOnnKgVDnr5eqeT/3Q/q0HpLmB22J+2A0e5uEGRQF3u1uIxPwypyQ/8DplPtyXQ
oTX1uEsonopgz5gfp2vB73ejp+q5qj+9CgBWJJJaxZS6uzfkkARDKbuYdi2SabHj1ohlsiWeuf9S
4aymkJiCUo54JiwYP2JuUUrsBW0G9INhSMJPLsO/AaH712INoVm74I4vbEhLN1RXYgy4k0lDEpnn
nMooHkK2Ib+Z4+gaM0cUvogf8sQZhWUvDsYMfBIjAJjEw0UQLpK53XwGcKdNjYgxN5Lq2IQAR0lN
2O9IborKzIbG2OisQ7EambkF8izQj7dxEk/UBClWFi1vP1m8kio4jZ/J1BpgwGXlKffApJDrO3zX
P9kuZr7jjCPiQHUHipby2pDqrw6T5d3mvv6YegLbvRYC3ggCzX1bcFIKw4BzwQJGpPpjmQrLfOY/
loy5pyAfT2JGAbWcQeROi1ysOshAGtf9l2ci5yx2bHTNO8uKOZxi7foJmEoqB18gLCTd0urEzVda
po2G4QbuYXU2pAUxJxk6Ba5wl2FmAQpxVw6WjKqYX4RHlo/jVs8R+kas4HmozjJiAxUGAwkXgBLC
BXDMinYqagn6fl+19E6OZxeJm4p/g2ZY0d93TzbMrvfTRdPtVPQgsd8/wbw8xxoFSkHeolG4tVIx
VU1eIJKfdixDNhEv2cGgYQ+LGBFn1b196WY01JEWgVDR55hIhVQ8Y+JBI5VaVgqYMKS2aQYtTDaR
J0YzIFxYYIihRzD5AM+QIijHz/wGtAMNHArYAjCOsBkRZUKqIYZxy6ZFGvLwK5flsw1v9381W8Vr
e1tEe6fnjX1Fv9M195w2NmhequajZqchly/IBQKVECVbz04nxekgXCwggobQDRya2RRoFmcbllLh
DPC3xbYbzUVyazWD42HE7L01AMVTpHHD8nJ3mH6VX2KOCYEH9d+IQK+3M4lVjA8MwP2nYIwFi67o
QPgj/mGlJP1L9lgkQx6VQRZxYJkHIwYl7MT4Uw9l3bCc/dQdroObWm6k4kOCyzBxMEJ0jFSclZXt
ejjKVggqANyKALi7P29ilzyBwLg1E2lwFdwkPRBuZDgFLgP6glm0fMVMCY/y0uRHZkZczBsT4npn
Zm29KrtByS2/sutTIDlcMRAKBtJBedxHfbisoIBUyZUB2ewub5+SX0XsHPop6qxz6pXSZvZ04kLu
rjY37HLozKZjdXpmlROoA4tgCX52J/Ud3h+eRKIN3u9yLHh3NOTUyf7whPdno8fdtLNAd00eY0+C
2Q+WBwHChwXCMvNbIgKE6lKOavcxicRzHL2jCDo8EHbUyeOKFwwT86tZ2b5MiYy9ZzAeJVoNavkn
q5B3PSQou3mMwNvTzbvOH82fy93VMgVWp8G4SheOfuDd1Et+4l8H3VfrZ708tlSEWiC+QArms/Ri
VjNKAhhPWRwkN5aI/ScQy4+hjXrg8Ipz4sRTccl5V3pDbVEijgp8VVgLvioMBndZnRbu0syDiP1E
Q8f4wHB16BCF4l0DF9zwl8IQOZfqWxfvFDMvsDD/5vN8vNACOjJQtw3HV6ufzqtGSMX5xYnZLlQ5
Pkdw2CT5NjHn7/Zn2+bS4xe+1bKe9qzqi/OAxUND9xz+1FIjvhOpAKZpauTDUpLEOmQFHIoaMr6w
REBUU9qIYbLl49yBdOiMSvTcE2t/dNO7WYYjAMGccRxZ9sDAJy5YqiSkVKLrt0Uefi3vfFvquv2v
vWtEfu5Xwx7Rv+qhd4G13QPL3eN8d//U/ZRmAHgR7O9eJp10L9mIvRnIjC9y4BkFl+7+kgH5zMNF
qWe/ADLDOvj+h9vrx3uWkEi/M6rAHa0fwD/zFwKDyiRoDSyN22YwhNSmtpDPWhqi6VfYpj0JxK15
G8R7WAv/kaLErH+9gbKwRlr9AJOQA3ZgKNpXeL3wtiV7whN2aN2gNQRjzlRbxaxdEwzdG+fcQrw4
6tZUNqHByQeMQcK/cptWr7fvEcwNU7Dbr6thd6BtfKfR+TuT0ejxZfQw/hhHl+btAJDXJHyaN1dr
7fR/bUNAy2JGgENJdfXejYRq0tEsRQkVDVQ/zz/5xrK4mY3DvZDnVY+9b5rhRT6lBdRXh6Tq+EOo
UogEPUykMsNgChUNBaJ93hYvSOC5Uzl5QnRiNJ+HZm5yoClAa78sOVXhCxTglL/Hv/jL5VwFSUIt
K+nf9Hbhynnl6hngAsAfiujh2K76p66ezmQ93fUmL5+wvnQgqwXOplfyTEzPV4cLJE1i1mAMpv4K
qkAzUQXKve6UFN/e1LFcITESLItUhh5krXo3ryPukUv7XQkbEX5QmzDgiFne+xp6FWVt6kA5ENPF
CDYKgmMa2UAB9wo+WyqSFZ21FjHquFGba2YU7bg778+0HbyQiQaBXm9ru5MtrciEWp2t4FXV9AjU
cRow5aVZjTu3/f0hKzu3etp96cYHTn6ZzK/qVd7kSjtzudnlZ9to+4xb3vBVF52nPmO3mFVaQNoR
EZHSQplv2eS3jHNjrM1oZo4+hQS5C8umYpEIOjL3ZaXNiznoNneDAyUNYRf2N7uPCIjuD5/U9Lkv
A0l8rm4m9WXmf6A5/98wPecJvJoKQB9162Y8rkeDhn35vep0Q/56Vt12Zoe6JoAtS3dYdmt1BKRJ
gcvF5V57WmB5Q6phaUgyEbsZzf6oqc7Z0+K9VZQ8Vqvt8L2fNMlENc+R1tPZTxDQCg2obW66j/kD
1Jr6oHz0hzshUfYzv1icgBq9OCcZuFdc/DwY8UDX1ojoLCOFrTJhq7ChfDUZvl+ML2ePzyI5yWaE
/LtETHpTMZbz4BhEcXUYUqXikoucdOyeiMnWsFyVX+1ltT0F7o4NtrH+XJ5NB5c6A5dbOIdfWcvd
udbfPEMYfi/fBUqv16y3l/whUeE84K/SH4I4ZJXZ0Dxo05EHEHfWV4YWIKMKwodLYAiXnu4VDTUd
a0OK+PIY48qcCU8WRMqCbCR9lZk0JxsBlqcKYq7mJ5DqS7d7uVAQZzjNG+i324vRlcYKqCErH/K5
mwAqW+qiXY7Gzi46lduSnxhQk8xDwLf1Fj3214IzJqr+cNAlfghTaCcu4/V2czucPo7q92mDLZ0Y
O5J512oR28htn5nt1V8Er5/AU2UlJnZUixSHaDUYS+zKxfOSQh3IfVIUMocVp8SYH7VcUD6iIfFx
tK7S4VhMvmL7Nv/T3STtGG5iAXiYHMA5p/U2k/GHyf+awTmCovu05A7v0W/0QzYigPP7WPtr5iya
EgSeq+azp7R4E1aCVbe7vxZ7AizcXmkdrtNy/Lvw/EFqLtkY87P1XidFHo2LsMvNKTo2uOVO0Rni
R9UWI9DYAwqxaM3V1kfDxvMvzeAKZilcE6W8zTpEWf2KdQb4A8djgrvVxFk+PV6yP+gvJ6P7Ln4Q
L/GBPSb18L2rw03UUHTOE68gEd7TfGAmUM2fp1/4Yy5KrJFXqvhZw+qFGb4YCUj/Mj6YRFAAsHAQ
+Xm4Bx5ql8LDrtLojH2N7QKNUxhv9xMqVXXhgWoxuHl4/qETg2vyFEHQ+9jMxwY+UnkX73VPIWNW
O5/N+0AxbYyozbqJhzP36pb5QP5YFWM+tXWymDj5qEkO9Oj9Qfcu04YIWbd5UGpdDIQrzZsFoecG
j7mO+iUfH25h+D/GzrQ7jZx5+5+Ic1ia7a3XcZLJJLmTmSRvfJI8MxiwAQMGzKf//666JNGQeeI5
pymq1WpJrVpUKm2GcTpq6fCQBpfON0fFCmODteHt2cPk6eJ2/Gk6oskKqxroCIaShggBsW429C2S
AOLODk4vRKCMgeym13fSgEczBmtOJTgZ9UoLEf4w8iAhvjC+RyWJGiAM3B/uzplzzw0R+RNg6Pqg
FJuHH2kQNxYvqdUgJyKdQMmsnvCv8UCmkO8vBh/45zqc9w3juKhGgJxocvk8+23+16/FrxMz6A6G
vkwe9h2r+q0e28Y1OZ/3ZIZdp+o+30+fZCp4FxXygqHxCLmBGU1uqvc2Q+UoQnW3Pvo2jc7sYqlz
kQe9G4IKV3PNZtUrvkRp/7Sq/WmaNkahpeifzc/ue0OtI0ZugIiHcRAuKfSHCx1ZrpFS0OaSDUVC
Y5FdVhEOkArLrZ1OUid/vTRvjf+g5HwFMigruiaM7lICk9CzO4iWG4/22/frh9nZpPE9dIPCKMyW
x4ir5hVqjS7CFxYayPYh7qlNbtTMMGg0nbKwexmLu1PvtMi0aj1fxVe03L35IFnCN5wGi4Ir4U1Y
Esbkgv2MWyCACDbjysqxrF1RLrGWVdYf22pVnLuoUoXiUKEDV/7R8klRhLEPNE7TZpkGplUbTOfa
aU2mi2EpMaQ8lIrLMuTSEliuw/pHikvrpn2GwCzMmqy/bN2eu3vgToEkhd2qz/FKSViYFWQpkaDI
WCLfGHhVntEdASFMkOPO4hGajhAHOo5Dyit+VNuO2RXqjzEONOKSHsq7Z/MOCkaAWmBPdo8GmQKS
ARavnAlaWVbKYOR801aZlOr4bDs60nC8SHhoGpRSGX12gZN71DVMGUnE1csr2LhQjc8T3zzf/mmH
pT836iLXFS+V7x18rz7PQwOSjhMBQhwgStLK7XDEH9/pnpoJhLERhPm9wcyUxhccpXG0k2hjGmVK
QS4EDyhLdsk73KFd2I5l2Q8DA7kNkgJ+rd5aMaB4ot76nUGXzZGbnMBBv+54THnz/LRkx6E1I1XH
Hveip6ytgAi2cdQAF+qhGsfq+thoBGEJpVTUkZRSbHuJHHl2gpDjrWC9G6mkCDGzXMGGRbpA8DAR
bmLZo5zpZH6FWtDeEAQqT2+2K3V5Co+Cc8GG0M3cqZkB1HJwEY/yvyO63awPN/KSYtOMor1MVG5A
dKlhwst+DWm4bFAaeYFSTQ2fHFOqx1axVXfAZvwcEdVWF6Pm6J01qvtxYzDZv/OgsBsZ9HTR8jao
gCYTCD5eNxLg0sth/c3P2MrHAQ6LXUtAreRtZAGjR46OdB+6aEpUN/py8WakpfaQDXky8UAgFRIl
QnoHWWiEMJ6sf4VY1HQhGRYEuEbgLKtAeqBZzkVcFrSZbsm4txK8XV5zDA4asNCCDqCJollD0AD5
cRsN/DUxYlJ3nRbsFsuGyp0+tBi02PDuRGqWrbt5f/qM8yIZBZCEGqXe6xchrn1D/E4gqtgY5lW9
nlQy9WgBUbtEJUeL41o2Huap5cRug7RmmHqmkqlGIDVGFYKbnRW4ihWneRcDbiUAUlbhZnIVAmNb
Tc/Bypvump9htRc3d+zHoWX1OuS4GM1w4CjFPvMauzGxvsbPE3Z2bM3Wz813njhvc8nMTM2BuC5h
TPOza5HK4ymXeddiV+u9VSyRRyh4xQLidJwg0GmSlLZZ48+p8IDTDSUXzl95MjxZf6sMl/CStR/U
Ix6QSwaOxkdWzJClSOTy//uowTfxazTRZlaiR/FrjQGF4O4w5c2FdtGMA1XGPATqr4hmhXxdANen
K4GI5dt/frUu90qJGT/3Z6MPuAZ27E/MtH/6eu5lhUWUbDrZevKmhgfbnbOwAdn8bHOLK+/A7K4i
UqaWgHLUhe1LkbgFB1G3r7L3YsfgMT+XebDAI46jJHZvowbCwchbkBiK8CKXUyOQjOqypY6iCp6d
gJKqbN/VpSrJVph12j7SPvOY/OgmJzU/8zTYcTBZEDdrQBqlSBkuiuM2SVIGMI0ag5/UEh/DpU9d
5hP5KLhGsrVLHuE85RsJW3TxpG//Ry9CEbJCMR6v5E31bMUT4663u9gsPjqukwIvlQIS5j9h1B+Q
8b6YQqnBwflD7CBWsZNIcnQQgWzMayDRTY9HDkoPYm6+k1NeC2YmKrn93acuQ78aStWYiCOQm7Lx
TdXfvk/BfLgiQUmuyCcKB8h735k7CAApF7UJRRcfO+04HZqalvCFuZ5d9woLcoDUp6TRxGQPPkTW
uDh/xEkYDZhp3+wN5JKCdvOPHu7WYNdze3t+O2bNcg9zjSXrGK82Hwd3cXjeqBXTQHhBe8lsO694
G+1LHL1tbNG/aIRuZiA/cgAoQiypJApX2DfxjJK5fGh8FwxGlPkarJk26+ABL2kEPpv53KrVDKjV
q1izA23b7kCHu5EIO3f0Divb7YYPcfX2/GWf4ewdGcw44pAzLFxhapzScsxkls3Pqvs0DcY5JWvc
NzRJ2ap2S6VguiF+CqS1GrGoPR2qHQtjFMRrMa8hXiaA/KkbPsIIL6pyXQkKDWsDhIvYVK32NZFZ
wtYmhJlgRHe+rjbCueVKS77ByHe6negYcK7FWWd7qyDlj2nCDgqE3r3tDN8ORqyIYAtf/sQ9WEBf
xHPZmFWfNaY2TSfXzYmiaLochYzDV8jX3wJC6pRKhM5MeFiU7EixtoRojgwkX251qd6yQ4Z7GniK
CaS8+68/NffR/PABpRb8lUox2MZ5+KlDeFSegpAs4eEhIi53zsoINsXibNa7SpNPbKvZgj6CMa5F
C1isN3AaLqxvQvoNCsnsFeZxYYiTsINJoN8ITy/NY05NU6N4Vx3MvBptv4ttj7MfSZ3n6ILKjCce
F++DK2/s92TFq930RWDBsYBoQ7k93UWP/UbCfFL2kZoRasYVQdmhAnG4VReRSKUywMtrejkGUOL7
c2GSe4t8s3GA1iSq/U6/tmZ9Tt+xKdbX+bKcQ9HqMKs9VnDVTDFOuxi275srRjXxQ1n9e6tVMuXW
9lScAswdDQqwIChmcKvnMACKpi7BhMQTmsTttvtKO+aNWt5NJ9pm5CV1DOOARXQ3UmMhkkjR/8Og
t3hIKqjiEznOfUKezNshncOHay1lJKBcvqXeCQFPPgQwBwHBfQvUpCL+ItZhUMFMc+jew3HhpIQy
UA5qgZh1TC5w7DDgrynWPpn1g1eSY8FY28twQItDK7pxRnmNYv3nxv1gxqki70UxuxypbriDvNw/
tP2Xm34aUS5Ih5UBOUBMJl7CajJu8yx2TMRTlydxQg2ZMj97xaIjCH0gLaNm8/M52/R+y4aQ218e
JF2Y2123adJzoe3UjmJ7hzeBQlAUbsUmMsgz4EEJ5Rm3suwIksEd9mTdynNhgWIjmWVYBe5OZU+i
NHTuWnlL90Z1HS0bs2leuXV1owaMLQEIi+Y+789TV9vRMsFSKEYp4lCL5rACQeAudKWcUKGfCQmf
utoOuNQw7ezBMxSFXzZTcouKtSsfvOgymA0cmJeskxbP1/Prxj/E5i75pvyStZ9ekiqRDtSrnsXh
DkmEwEGEA0PzhI7UuhxdmbndLcyxPNONMKLA9up916ZFSW8S89cCwGKbU2/IsQD8dKba3f1q8LjY
44TCbwUvWFMZwunZnnS3zewe/CTuiXk3haXoj8B3qbMA37ivI4UUfEJIe1ed6eeehLWVZkBXa7z2
Xfz7MRCrN0KRwXM2SbM9Gv+kZqFQstmpLAGJ8IOkRKbi3ZAdELFoiE/VvfuDUCaI9m4QH6lGWRvZ
KRD/KEaiHGbUwZVEBYo9l7+vL/u32l3I7TYIPAJTmtnEicGpIInxoF1wjdhEDmnYMM22hKXkOPjK
uA5xxZJxwQJiycQucYBSYZyLNke9RaNM0BHfheqE43gYb7olJyDtbwf/BB8G9Lvb7geeczl5TweA
B+U0fVHdnkxtDnXLgpsuhxSjcSsmOJ/43notzqpeLJ7fpZU37rTAbbBaYT4rWLirsBuPrLysYw3F
G9px1a0qcZ2Gp87Qp42d1cubfh8mBAESbq0HLt6YSVDlKSAR9/VdHCfrlAkx4rQMQ0BOPsAR/QEh
wTyn6oFkQurg6fudVXyG8wOWt404GzIuubr43BoBgh/GYzjFjbPc3EmX90syEvtq57YDxtbuYzYJ
gLKlFcXPw84W7+e2xYr8MHURbnffKlv/MPvqS3t4dvskkwKmVycpq+IiFUUkQDBDZU7jq6QFQK6m
YzosOjgdeapDbrlcUMqDUIKnZQKS3JjxoBh5zAqc5IGUwtDZAi2MvEU4BSQbBXbO1Tnhxi8ggtw6
dpgsDrAUa6IlpOPGsuyxGJIrdjvCTDoycxSjLsgsMkDAZk8Xs542wAS37gfup7G+7teKPcYbjkzR
dktnSQ8Gw6aO26lOhlsbjX7/frAfPL7FfkFCzKGG8JIvOLQw2/Ofj7skZPb9wFMnLAajSVOXqS5W
8EiPETFaviBWYqeYxhLcdNTdFikz9aCGaQKEXahBIHXKRYVqXx8w2mFVaJ6PAi5NlrWk96LhlgsZ
Q4sJPgnnsjn36wp2DR7XcJseQBO3K1sxdPFlHOuy/dNjb/jQ7neZAcRau7xECYRqBe7vr+4nlXxS
kul8zANel1KxIGr1RouYCWPtsF9FK587K7Ab5Y+7AFYeK7pB0270zfxWOpTQ5A1tklWKFZYh5SBL
4KDxbtr/rMY6zNeiVG244nKEpm6jTdzR4mqELRLjT34EhBtoNIG3d789flVjHA1wrH7lcZoeEg20
uME2gKxct/JKpzYW4igxhF1zLUY66s2DOAZQIhxmJ4gCIwtCppvqtR8Quvlt17rk3/GFHBhRYdEd
wiwFSZoN9rQyAqIPygVT9odv112pJ1jTEOTk8nCXbct0ngpB0M+6QswaVqHa+xjMDVjvQGshiHVR
qFfy5ZKTxBjQeqbA1fC3UXPsM8EYIyblxvN8krbsRVKcOfk4c0PJSBTEiAUkeAsUBrLQvCArP49R
dDhxrMcpzJxn1GL2x8k4T6fath8a3dvOm9TEklE17r6CF8GAYlD5q3MLa4aFW0GA48d3z7NKgwpF
ZRFq3Dw8qtbXdOSu4WXUFxD+Zd5EiAFpOOrRjCyCRlVXm+xzkbGb0QLn96jDOGeDoPlDrHuCc7ej
8yrOMdGBV7CeOVTsiYOaP93nSRnwmdhey8B/DB7vFszl6L0Z9aYf5fInIgkb4mea6siLm8GzVgcr
w+hLWh41mV18fY9xwka0BBI1wciQ25IniLKtN/WYrbvqNZFKeUC4LD6r2/1N1XlbM3olFdNBNLaL
33fny9lrbzMhPyTvFC51Qykepf3naFdjiAX3o+eJ9LiisDehnJG8RgRDufl4yr3VPRzNhYcKX09d
z7ulFQOX0UlYNyt5+NV6XkioevhDPB/nwTOBQBb2drA+l99K/wefo4sGLAhZadXzSoOnFFKly7tq
OBrhI3bBjQjWEAqpGRqr2xhe5ZN54eAU0cThTWu81DjhEhIevkmLNWj5a647Bl6zC0syGpJqAT2B
9oW4WfOng1fN1ruH/pfZsHEnE+PXIlzFMpmj5g4RHg4HvX5nSFsHctzcTW6bs/5itBu8XXWGvxfB
pcotqxYy4zy1JMPGFk9ErLA0iARARkOwMojEJFwRP+wugVk/dvdvxNghQOZw45l5f9i3BauL2/NR
ft6UnlEYXJd6lP0T5n2/22Q7eLLmmQuQu5XIHa+kTMMedtEI4UUgFyFcxLzvXetQd6eQXksv5yW9
hKp5CYjgyHRFfCIZAlWimphyu+aMllZaYpi2hyG2IhWbPI4xVcFjVFtPo9FNnxnJaX9tLxQsmwg4
szwKQiGID9TE+S1rWblztVsh8UkDGJPEuZfK4oOVHyMZ41fPo5GGAVxyt6IFpl3RMe2QIGQEUUhj
nE647LrG26TuZKIoUYbyNXoQdEuRorAE6koTokGrxfbiadi92PTP+t3Nt8M5nWRu+947dnJbJLWo
G0QUjWNzHYhsul02bpkkUCJoy92+GcQQwbQw7jdPnxEzGWyaDv/Y/vaevS20TgqtRCxG+oVj8Vjb
WY04S5SAsr/rfUC5cUN04GQ6vUx9DPvppfmO1wTk/v6SZRVaEdAeLz8MWOr8ML3szOfatF8Jhm1s
qE/5CuqPMZTPKvofhhQxXE1PMkU1lR7jFTnmai+vnrRbDDLMHSt8bXQnx1dyJVB28kR1+TvAHQJU
5kwZlloDMm+QgMb2/J9JY6KFBsqY86Fdndbdg1Vs88eNFch6uL+e3AymbAa4pjIoor/l6HMw+WPG
CpC09C04L/SHtUxAWvbnrnasRCRvx6UEvnjIO79Wma1wHh+rTI7a7HHOaavb7zH5VUtOa87lPQpz
3Rqudu/lu3OtWl8e6rT3uqnpEeFFkEUSBrkRK0wgz8sEARQpwlSgfRjJ1WwpsxniIXrkLBwAQBqu
rAYQntnqvBtDbRKk0AdaIo3AWnglubXevWWZLj2yxCMgzOwevlpA+JtQgvwg70OT/2F5HsMdQLWG
8AJBZnlDQmp8DnXMRDyEfEXywCEWUDQNQxX4ItX+ZUiAc4U4c7PV7bSaffxUJ7Zq/+Hpcdu874xj
bZapViCUYYYFBOECNyK4vxzImoUwMUIDajJhQupx7D3pjjPhaDdUW252QKHPAYbKJ4roRbO50WwG
xA/cGYAYrzPCkaI1IziXu+bF7H9OzQH21EP37d0wzMDoCkF3gtQVSnHJnDaVMX1Op04eIIoUF0UF
UfS4NQLMyplguEfBbDiRBowJMPM4tnnOmR6crDBIbkM8zMwrxGQ8fMVphcF1DHoXRhsxTAD/oUkJ
AhqBt6Rbs3sfTTH/Y7y4gaWsNPrj8OJwH8yVzCxZkrK+CPMToPW4Y3FLkkA0s1SQ/RBhltrJyiNf
cC0IED42B0tZl7TMvMDmV7jZJhx8nN7N+p134/Aa4m0gE+mQANHiPSfR/ziZf5JiEW/gEKC9IZpV
3q8V2fB4Mx28tkhEa8hSRe3VxUnCp3rs/mm3GY56jbfydHiQDIlAEMha4vAsQRAud6zRAs2zDodt
ObUub86CZktXPhjJxlUyNzDesDjsRoAVZWXkQ9zV1g8bb2Iok2nPqCcut/mabQBPwCzSTNkJiOUP
DtGAkBGopoQ6T3TMtCOEyjUtQETEIzqKaJkOv65japHG4KixYFVuq081d5ssz+2dOuyWy85iO71f
z6OSqV4oqdM6o06hfKlZI0X5GCk6ActP52NmTw/I7fNZq/fhDtejQx216A4Cdc4m92pplqxy/Ban
eBUnoBE/5910IJfu81w2kNHdq9Gr0AvyNDuyYVoTbDuZIB5L1R3UHwpBL4rcN5x7EYpFyqR2Wf8c
Zql7C0STHTLbfwjiqxh5RTGoIwhRdZaOaOvO5E1jq2ZLTMHg6abzCm3Eos3QU6AkKqZ6iHV0zF2v
Pjv1NGsFFuJlLvFSOislOn30XwlNgztoCmmNrCbIHH4CkqmRwl5+dP+pdff/rF78nA28H2fy6Bwi
0rGhscxTNKRkwpKyQdNnLhZqBd4BvsChJxtoogZ67I3dx5k8rBi96Z0e3b5st6vduL/bpnU56C54
MZ9xDArTwk1uK7PjBafy8588g02BhU1BzI1lPkM0kgo7XkhpbjLTHFyLiYvclvCQFR3L774zhIxm
IGgLAgOhEaCqGxRRzvusxOgDt+Fx8+StmvMNikNeQ5ipumrGImBITLCcfM2vcldoJkzo/FD4ebYM
FEsqJLcDqA6rbqAV/0sUOt7YzhSSqdmkm14NmNBwbHA2BovWc3s+6b72pAXYQDMSTRrDZnN5NViI
IlxUNxdIIYeJUm6RV3BJLac4IsLbavRX6qhzV9R17KEgLRD25qqKFfwmhOWZOe6xnMd3bvYPG55R
7xY7ahpaWHeDUMng805u5WM+FIGrBf3wvGlNOgMEMaPCLSijVpXWahOZy/TiGZLljpVx6QIk0lQL
RASL2wlrzpEg7qnJ94+7Ny9RSt6SurZvt9nvnDUI7PDUHbZarZN1zJPuePnc6933XmveibU9dW89
n2XHqp9FZqaTSWUKlRBoU0KMm2YiD+3r5seUTf1tfoqMoZulbvPeddl9QMD88Wwur8SqCnUs+kWP
wf17E43FRoSbWkmEcj8hBebuAZTTWUCQNMSGf6tj6FH0cuoNWHpMjTpNIAW3okm0w0ZEsbz/kEUs
j5XwPI+RgL5EsOp4G5kBe9PTlWtXTBhqaueG6qRbsBm0Vps2fbygGDJjWpFTcmkj0Zq6m9Rf+6OI
qpPXmbdMf5oZypLGPRsxNBRH0+YZFJJanF2uHkXi0Qemi2sRzDsbeoZWFHAhHyu1fju7rlcHOPHq
kBKlfcNsl/GYxMnSc7/JMZUJjIsybun5sQdNtsuInVey8Nzybx4TBz1p/GrQZbJGO1a2pMNgHYFH
SpzXfA/kMl/qtW+85ASB4spIP2Z2x2MAjAuUkoEluYFZHaRjxp2SFZZSQHlxbHWtx6Vs814WvO/G
RIkpmdqlL4ECyumnITAX2t8QaxmcUy0XAuKO5NkUrYyXkYFtIqlCbFfuLUHA4iST+NBAs8Uw5oWa
ozzahIRY86lbo8XL3KEECUZkwK3LgFaRg6c43so3QEc14kjgRpAvcGybu28c+wWqMtDyUQd4fN5Q
TxRQVyA8dBnpKLoZzdvehGlEScrFYX7974t/9g/pK0gaAtMj6HN03t0myQK1BcVcz65VQkK3iVqI
gyO42t2pIBqvgNdi8tys7Ig8N0IUI8DCaeDkwMJfEGKWyKzm7IcrRiIYw7RAX/D/1Yy2hvQI4DtI
DMiwzfIuzgDX0ey8Rlp+wYjFxm+otD5W/D6W+ucpgFEGSkIsoAsMLFd4f1xSPyyxEI369jsoCtQF
WZb8KGG6ohNF9mJBhmT5ExuGpzV5b0XZ8CTDgEWpg8guim3NND7GV7kMpbAuprSMd0pEwcxGQ+ta
Qrk9OpidoLun68/qu3glBik6UUNKz+f5C52TIdWtnEJ6xZoM6JZRAn0T0pu9JGbX8jnuHcKrk+ZZ
9+6qGn0ePcx0LoVLDlRKulnzffWxN6uERQMTe/9mf9ZqfrAMHEkuYhAuEjIAiV3Ye5voNGQv2aHp
CxVDwUjAUJvXqKDRaBZYdqlBfpAm3rf0I0A+oo1bcMQXJC/pQy0QRoDbz+Xu4v4DMdyfTfvTIOrF
MlLPI7wWeWalu1HysIweBlp6wcfis4mhmdBnVmo1IrCjrbUblem6Mpz9D7dSqSoUhb93pWl0RpV0
OIj08WyT+MP2Q1Il4rhYHswRRuplxXQc6T36bnwgcPiqv/iHr/PFZ4HEeB51nueNqCp2YeqRGM9d
Y4a+9XuGmpVDO8mNbIy0eQIBYVAkyK1C0r4JepJ8kT8a8yv6i3pObyvseJmIZn85YfCKhEo7ADic
x4NvWCsYndXr5658ULqehsnBeZR17iWQBxkAESwuZ3EYNkeIIg/+yQFYDWP2CfEkU6hT/pBdPc+b
REFilTwKT5IgccLM+AcmrtMPiyFMN6rPlyaAU6/cwJ7AIJgDuHtev+Iq9e5XgNS7+BUMMkEgoPrj
sTGmqV5SU5ycMq+VpHVoIM80nop4dK7vn+ffYSpY0GrAU6QJsXITm22ZVmLWAw6+TSZX91dmvxIa
fOiwGuruoWSaHJGPUqbqqbokd+5dLn+pId/hcLqKHtkmnG8Frqq/2dnrajNav281lRrBwHIVtiQk
qioDjfvADu7GiEkO4z4zZshCMjML5Fvt4twx3uRa3aUtCEoWLqNu2dWBG3+VypZOlqb90Lqb6jFv
lkIy3FNSJwmODrGSoTwgedsSnpNOdpKYeIZ6J2pLkwRIabX6bfrRJSnpOnWrJ3CSHvWqSyku5x7l
K50KEYC0SUM5oCdck0AnSwolZWRaSiHbJ0ZIlJh+y68Q4jIAwVeLzZU/FEhpBnM8K2zSRUVbSdBd
VKVbBYR4gkt+tIs9USCKIxopNNKymaCWuvt6Je/mh7jpbF1ETn3LdvfmcPRyv9pdDEezd+gRVp7K
OmH/3izrSDSmv/YwIA+XoaSpcS4n6P6Foe0UWvXx9K8HNj4LfQDkIjLpEs2QmFa6rgqqBkTeUWqI
C6q6yoHVYHvejG0keOCKJXp4vfjXYbD8USNANJ4e5e3Gs7olQJcdcKGRop6yo0QuOb6QWqv16Sip
fa7U2QudupMTeejTdQb9FqfBtFkB0m/3T6cj9/uTdnP32F3/kXY+dK1QMVyiQa42FKgrT0ZEnsog
hUR3RotwSk8l9wBOtJP0TvSlpXricnNI6xuebTg2Pf/Cvw1vGmM3oEwsEvZ1hE3xBQuEW9rZtCGB
C6S1nF93rXfLW5k5eHDZwVlli6LKA4vmdBOeLKmwU54ez9rt16Tt0irnPF2BQM+kUHcf6Ukasi5l
Co0rJvGC1t2wdZba46u/hKl0emfxwJgjohWGG8KbWRt8gcfhL96BiQpfJhUJg3nibWIm+QPSWEsS
DQ0061yJCL9scCh9nGBIQIgv7MUVufEPV3HxJM+B4y1EhACChUw07qKkvjS+ZM6MuARzTycb+GvG
/De+HAw6bJiE16HLpLmTAZfNw3rUWexHndeH3e+b83AfwJjR/JM5DAo8rHtW1+ntqnkD1WFWzOzh
nEGh88IHIMkZb24gnroLTNGhf5ya1rCzjasHO9/ezOcfxH21HqxZ1yYsuHkC4qMqBuv1Z9kN1hoy
6CAglATCEaYn9BMzBMQzBxV5KtOu7uvmsclLxUPtoGQaTQOnwoE2w0D+CwnYf/bUQ9eRa67ZYV8K
5lD3eyfznZb7UTW7G46eX6t3wzzLP6hsat8wmVqyvawkqEweDr7BNFJYMbK3uVrfvoJKBEAbdYhE
vehp8RIIL0EmKAAs1Dj0ehBLLsut7RgJqhx1n+afoAioSQOCBgGfMhHlfr6+3BBt+77JrJAmE0O3
03DeiqzZnwJOAsDBmA2jaqZUfzg7u+/H1FlSJQ6pKpMY6S15VuxU66ynz0+f9+37T8PN6qtjA1N/
iarA+973yVUoiGJfCa8Zf25pDquY4QeCgCcITEGI1Ai8UTgEHB5I3JJbaTMJcr//qjWwoW14wxGN
gG+eq1d6Pb/VGTN9lnAC+gx7d/bTj7On9dXs7844NqyB72C62Wp7se5e3E2W59tmRzYwFwUrLaIZ
3uWH1R9vz543GsMR27NnNjpwsTtbjGLCbhgXLgPhZmyVoKi0vGyEEJ6G4sElqHMqfq1zmNvwLwzP
0tWqOaRV5PCBk52YZ7PuatN77O00eGAud3NYON7c7+4FkIsQ87BvwUEMYVtww3qn3i45wsW0AWG/
PBWCMO4SvxUGD95zoBrK4PqEPCEiYSEawjYmhxFIwK15CaJwQQJ1R6JVsW3LlCkqHhwoJspjdYkp
st2dq9//wKDEAUATAn9NkqHU/NEgQdVptasBU4dYfcDOUieH2PRb+8dOb7RtvSZ16xGgqYD2wLti
o8TQOoTKR59wUbdJtVOjlvvBjPVus4vDLGMJfq5x4ydVH/YJYVb5iHVae6ParnkvpejVE3JNr940
59L7vpMYsMhGO4sKzaMxHoex/qfaLc3UINVuaRDE3+S2WYLHVLsmMpn16wtVfTrFgdPHaG77g2Gb
vXSwCU+qetZcbmajVa/5Os2ogOlhX0Np7aOZDVQyYVQ7iCGIL9c8eNrMi/pW/cflulZFJ+cwGEoz
q9Itc+Fc15qY6SpHgbp9NYwp2LE1A7wMEcTU1H3j1bqVDmmHwblUze5QwtWJsYO3qWFVbE27WOUA
96tYCah6npxNYiMu5J8Hv65pzlL4F65mfkOfffk7nc5geNKwdha7UdXZ959fe2sfMnFNpx4PN1Hh
/gdSmREAy7vWqXJwnowez5tLBmF3bFp7tFs2z7bbGDcjrm40pEE6/BtCFnDEglsJR3XiGLQJhPvL
NCvQLSC3K+b0JGGZXiy/MwAdgZ4DNeguFnRef/QX1+v1chkTZsccEct20p+wmzh7jEm0q1frWe+D
JUmm02wgikJnUXT7uN9LnCBwESMQxMRCZCQtNEN5QdSDRS3y5rHQQnDRWfJE+/V8PfubW5gbYoP0
q+4NOp+omn7Z37JE9bZ63b9lWzAtCp5xzolGKSe75eXdaH61YuC7s4jtNnkf1bQZVJcvMEmchXqq
+hjH7rFVW3/YaYaFXJs6OZnMp63+atsMC1gUjDlGRR4JqeMmKoFMYP15ZeWx8MJDSi9f5VUjwMwp
jE9FrJ0k2HJstkjSnAdM9DSWFtvsYQH/PE3iLppTE5ZW687rJjvZXiHZOkoVctKIAbkgfPjMut0z
TYOPDUks3pA7HGGrQ4fI7VaeYZIXxB20ZmhQkTs7K8CbnNU+0AaltZ7LCyQLuf2JZMxeanOUug4q
Pjm2aL9eNPaj3ojzFMJQhjGoPlPJIdxagE0CTheYtCS2llFqvpAAhArXbd6ZgErGcqD+fZkEAz4L
6SWI2AXyDDEVVWYXD8u3D5049Mv3CKn2RuWG6IoVQwp0wsHlqucPonFBGjV3AbFbEUtDJBXCQDL7
OIOApRMk4Q2Xp2iHFM+f83Yb5Otr2uiy5ly9amdS4GF2Ey+TL7B+wQdKNKsDkLoiAEcj6GhQrXWx
8MMQpVUFsSKAA2gOxBy5ITBuKOXgmSz5qRsLQU2DD70CdGzfQlqHNL923+0q20XodCbmhqIIVzaR
/M7snsmMmNvZ4ibU3Tg0ifg15nGDK9zT0r0P2wu82jqdbKfmnr3yehx90WNNWvdk+kXnYX1/v3ma
NV+rjMW0GqzicFS1L18J9OXWhgbHCEwpS4vjFGLFbFnP6bZEPJptrxgkz30u2O3AdLYAzGtwWUEg
O/wAowHtMgeH7OEZhfPEhblNILjgkH/6bt58a67Q/gJsnhVjKvbJAIlLLGBBwm/HHRTnSdyl+RhH
LcmBA8wTplzwAI8gHtQ3eaHZf+mJ/5teqVqDNpQaDDkgpn1iLzCHvr+b7wfPr0eb8R+oDpgLyjDd
1bkl3fKcDOPtIKY/Eg9KJUWTh10JqV9WLmlAkBsIJFug6AZuPY1+ykLL6HXwDNKEzGpsXBrDNINa
jpEs5Wqgfonknz/IBhRx7Byn0rkhiHr3pZVp4XXn1vRIZzlSxTpDi79yISbgEj4Px3KvoShLDJWB
3LwgLc1/MY57AyYrddkttUln5GRaWX93O11O7rv7kBZTgM4Hecn5pDrWNof8S5HHZoJCwtQq1S3d
z1SJ6Jqk03lQzzox8yeXKeKgep6jjUNrDm62G7lYuajsVM2bjyKEVgNR44RpsIN65kZVXU5R4oaK
NaTOwS0R1LOFxfWfTOaY12dryj0TFhHKes59wj0HrlLduqQOQxSQgKj+7OOHO7V7+MtU6J7uW9sb
cmZ8s0vXnJljffZMxa6umUSNu1FvuZ+uGcFnJJPaNuMDqVtDkSKm+ggyb0D3cToZWgocYlhd6XGs
Q495PhALuhDGcz3Jm2MIZ9vx4fdN79qtLOJgPUa1QyLTxCFE4NaBhnJT8wLU5EGs+rY0OYwU9CQ3
t9zKeopjzCCylKIPjeQG6gFNRvCfSQoNFSfmeEPV/VeT1pQG57I/Wis8SQcJM+TF0HtqNBfn3fZV
3U+UfNNQGfpLMyJy5g0QkgAmOawhxEYQk2QWkSQqbAEM64tg7oAviOlP83PFIFWbEY02k8g5I+VU
TBeraj8dTsdv0hbUhSmMtO/On7zdU9hhkBfKm2Xq0IzgkMIRRoClf2vlCbNAbYjPWw6pzxdIT4kQ
zKKYXN4XMfsdYA4RHwM6+3W49TTDGFiwcSUhD8sKokLrPATpOz1phSPOZJ6ublZvLNLuDrPFOKRO
vjdIV3rEIKIv6jTbypu73htuWtuzVowbUHWI8n8gVvPUv8yeYz0aNWjVZPpnt3PicWi0F8M1O0js
3qnCsUJwqT78GV2Vanc4s5OHkAJC+Sp0MJX0dLu9ih5LAI1GUcfhT6sDeM+fEcviYPeUKQ0pX0gO
hoOHrqx38nK+PCBHQ6weUolD5M3MKrR4mdSIkUclMkoCpORkCqx/B+l1xmeL6lxT+OAUOEtNMXGP
lgzITkfxo4iSCXX/gw9zu4z2CMsdNSLtEW5qw/lg9NfJ1DwzI2tQs7OxMCXpB/6jsKbOOFBCpDv+
8TS/uhWPFgZNSEyc0lFxKEMf3mxepRnyBV8WZcX+kT7pM3aYtlbT/rcoIu2WaQVnHQdTg8CwQHcF
SSg2umTdgxP0+yVxYhHXGWh/NR7ESGEatTtagsUzSkdcoPGILXR8sf6n/3zuNtSfAD7/NP97pYk9
cdEmX3PU0uV2PL+u6wKdUZE9vrBMWo5mcypZWJqJrAZHk4WgZWo3rBPcmLhHPU0RGO8cfXVrYegG
Q20GQ6JlMfGBjLlDLoLk1kmFJjxWEmmWf4Q7AtBIMEQ80TeAcBnh1cJsacY0r+S6iOERitL9a7MI
Dor+pFly3ma75bTFEvH9FjWsTNMaZrMsNayw7GNNK/Ac04XXu8Hg3PodfT8YvOl4CTKxy3FXX57m
H9qD53NbY3Mm94JHA59n9nJnekEsqCSSWQTLyYnKLfvnVRALCXV5ORppab2yisqFObYKI8BhQJVT
n+mL8hE1fSkbT4q3cg+3IHCgL3H+6nJ6A9fD1aj69F2xSt2MI97JZ/8WFeAylUxvmruo2VTbhLtV
oUtFYcjWZA+7pf6hdZyX9I31tkrJpbBYg0+uvmUGkty6mIgKEhrPU4DYK+xaRQ69dTNvPgVf5Kos
CdcR3luszzqToCx8RF1HzUeuPExxI9A4UaLI1AsBvvhacw4ITzUsFz3MYCIZWO5tFlpYN6CIuCCD
FZmnDmsSkRRTeK94kPRUdGlWTC8mCPbEa5WPIcAPQrOcjTJGwhgPI4Bm2I1zapY9IEBTzAOgLwbf
jdDO0CrT/oAY90GZNDEOcV8QnxPxiaa30gwqnissmnk3/G71CXFWKXp+z/EFYxO9OGPF01n4Zt4A
8nkgQHoJfIStQmBJ/lCISNVFN4ztbnnul0jmJHvfAhU9fzK3/swC/eH+ajXENOTcMHvIja5dF9yq
OQ6/OUgxIdy+w+hogawWrAGsFg5z+tllX1uzqpBcmtjUaNxxlFds4cbnJqp9bcyf0gaH91/XU1U/
J1zGJKjp+A/enHA2UaICAhITLNWvpf5IiuaLujSfUZ0whzmD44RxZWjXlbSShCiTD8PFW8eWNQ+m
nV34E2XAYiJBdKu173GhmOmWgsy1huTEyxADmIdMtDeR5AWFhSAAYXmuIh2SgMH3cAAq/xAGoHFD
5wfk1okn34rJbg9L4XJ4Uyv6HN28BhRn4Y+n9nhQILWY56daOth0YhHbyJhhcKFt1uGcn2xiLSBv
wjWwRYc9/9ImDGQWDB5TYniPNGKhTZ4i4/5JzKDhRVIwu2mWqDkLbgIxTxnCObAVXGQIwoWFQOMi
6DlIbvPVMyyvmv/8NkmSkROOCbUUjXJiuar4OoES4I+ZjIdMKLrcsPojplscTeAiqKQPok8NDQDC
t8R1uhOra4kIXCUT8DSaQP4kxAVCWY0bMeRjQQzvVheNz6DUaiem7DnZqE6RDx2XN+RI0pW8CSHu
iYxpkpIKbnWWV0IRQnoub3nql9KjqDTHIZwSOzLQOBCvBY7Vfv/PjXajr1F1vmGJY1Sfv7E5XrxL
uSR96uIAdbnbBIdlxy0hhVymzAu93M7phrUD9mZotzudIX999to+6eVuJuPl9nn08PA2r5xz/6MU
ujbaAyvGHZ8CCoREmESQpjCpiUYI2rBAeW5tA64Y2APjag2v9gosFy0o7+jWk2rCsixPQYhgmJr8
3BjHJtxoF7Y42CzP1ssrLWf+yc2BQpGe0UCDzaXpLellG6kgaDHijDRkGE0w+oYLFQpEbex7Z929
9pziVtoPUloDLYcb7VHpyyQ1mcVJ9vUnDgr1QYzwXfBvHqK6eU6TQ4gjEg7CVZjsxb05WGt3MnbM
KYI9duQYVgwLctLWaad5P55X1f62vXovJRHrj033WEFDxmZaExvclOaWziYufQ8pJTu4UFurdFBM
PLVZaarO/55/ArMtBR3rCJRNZpgsMjHCE/0EWVian2n/vT332FXQxU0IiMkMYtJCvJXMJMhl6mnq
fLaUoBiPwuiCfjw3FVNTFdNN0vSJJJg8NyGBBRFtspBqdu1NaCETzeQCmpgrzAhk99fy+tNURu2w
3mPjMDYPq3qI7MmoYOP5cdIbru7v3x4217XGzHIa/5CIUKAvWgwQHYuWnErt3z2HCAp5AlERuiJx
2byOvaQsckCRKqx9YAzTi1r2ItfnDs0G53dsIZXmOlP1EMgEAPqCAkbsMkRHjml8wgYsUmXZ8vTU
YmVKnCxbIkYWl4JbbkK6fl31rfap3566bzdxCA7ag057UJ3OtGiMN5NRY3m7f3fqEER6TATLi3HT
wCJDCEjznAVnCIHvjAB5Es4mB2fUDwyLc1AUiAX90dkKoI57dt+UzowlShIUHWGQ1OsrHRMrQYgg
BweCAYHCAgMlsJDLms8QA0qL9E04S4/pdUK1IjgHZH4+SyfUiU5hiUNC8ES28PaDu60D+TXp2Dnh
SNGx/0e3Qs212GePienMRD0Z9Jo0O8vGvnO3egeFPE+maLfcpJlqEIMoJgXQRIQKGqTMw12JZhXz
ULNn40AP6TaPuISoaOM8iMDFA+BiNznjrB5C8u4rsa5kxNHT8sIczytPMliSy91SE5ZE4qz2GMdn
6Ofh/VP34GNQOZIj7kKdZq09y8P9pAsO5HK/ltgwUill2SZGBQ19jJCDpGEh612YxNdq6oOGomdr
BtKsZViMG67V3eX0QZ0KcKD7CECu1FtNgh5TBt3rg0l2i6u7OECdoSvzjBlG52LzgnXywXi/+I29
oFOjGxrbvGUNAWORBCFZPRBRdr5Y1GZiPnggt8t+L+4wPAeTS7+s83yTcWwOIp5Kn8e0uCVNF0N5
hL3JqyDL9B1WWdmqdGOhdSz/ZWi+HZx9mEYizu82K6bi6a/JDOyTBmNZbWd302q5+3S05s2KyhAe
B4G7M7NrcCuk4gAUkmdaWziI7FeASUuFD8y3xOHD5FZU/4M7ECDJFMh5X9kX7uydnNMC50LvRSze
wSU25iwwsKp/wYF4LjTWJwhXHnkDzW/o/VC7ThGol0PdpjnhCvLslSQp9ijZuSnRCAm2CNj9JuME
FYr8uTMr96J0aEwxSFNObKkgItajMdnAcqKYoVtzmN1BufPLHdJh1Us8Gy/pdvA974rDE2JFo5k8
SJYqIvII3gM6jm8jskUOPpU9pB/PjILwvnOx3URcpxixeM4VifDv5CNzCS/EHX6308G2k/0XpwIQ
Q34IhkVKklAUfxZI2OPpt23rpXlvTQ3innJ/v1sx3M78SAynE72/WT5s29Px3RZzFSaziRsHBtnO
Jczd4zjaTWwWPGpOnN+/ql6B5hYZ1EwEWxZWOuzfJFY6KNbi4wzPonnINi0aVWwEAykU9y2Vv5KT
0WatGcu9lLyXAY/ztkyxdhBycLlVhgKQAtISIqeI+sKxpMeaCCg1lGza6dV4on6KFZI1Yl65Y6IA
0ZVc/0Ub0Z38mR7s99GqWs12s8kGSCe7fnRareaqmj+13qm3qfou80zSpo1BJx6YXjV1gWSbOEEq
C3dsjWFiAbFyw1UAkUCPdvCjtYshjmim2WYBs5eFYgfTK0hs4hpGgIzirwDYBi7RoYBRqqLKclnh
ImshfVD2WhjxI+PayqM8zh/Av3ME2b/pDm8o4tfm/ry619IzqLF9evek//AlkTUEBRIAB4On4UKz
M6UMBUguszc7nP7uokepchlcUtIGAfqivkBckHTyhasqdCivRn0QJdcLaN4GJEY7YO04/zDqS2ky
cDqYXq+mmlAIb8eXuwjkq2+06BGUKc1bfBjBLnUE96avendZ19uGVqvhorvQ3LrcqWuT920gU8Kl
2B80TQNIzDR0pmllMYEMsye+KEChg1NK36eO0pf8EXorzWHik5R4zcriFokmZNE86/SlC2gESLlm
P1no1VCoedE6fttVnIggZ0SoAYKj3JF+UMGZkHwtS2dWTgWQKsF+dAJhsynEl3RLysb7LbhEwLRt
ilss8kfDFwiSdQ0oysUTQoygblA6XutRfNZoGm2Ny4OTvQH4ajUjTCmiJIwa6UvWH5Fjq0CVLzWv
LqliSWB1lwcQgwZURI1uPKYWo3JkubafLp7+j7Fz7Wrr1sL1Hzoew/jur0CSJqXtbpt2n+QLY7e7
G7DBBgwY+PXned9XkpednqRjLCZTWrKkpXnR1NTtN33yJ7U8K15MDn63I5GSqeE7g1j/AEAbaJRk
K1fdO96kDJH4+O7jQVImiNMv6sv81DWCpE7/STR1sQVMq4HQMoGtIyYJRfILp80vA9M2GrURJlCX
aFCpJIi/vB7HxhfILrF73axlXtj/VEpSi9qjoiZKUCyazw5lPByBFTOvGNIFkqpWU7WAif+2hfhW
akhKvhV44IPhLc0ATI9FV0Uy0pM5ufmjQM/mN2mSulU+lpIvPSOxfTr8jqcNTcmVh/xk15C/iwYE
bcxLglZ4uYVM3aU7TXah1xEIXSPdJIb/Z/2lE91BRShePas6V4L8YPJwvFlqtbAe+YbSv6KqSRTN
XT3uxCUiCJCnvtQGyZKL9tSV81HJg4oSDwQHKVDTakHzIbHE9EW5g80jE9IoS0N9EwFK5GfA4OU7
3c3ki5UIKnlvPil5IurEJfc0gCe0lCfFO2NVxkN8Z9n7rvcvglgUu3Jr+f5vkNaojUTBoDZM/L8T
r6aSNeeX/imJFdzhlOZh26685OeE/F5jwY7flaUk7k8DecN7lSKC5D+Qb0ohbhpFhAdWv63+4idM
HeW136S6ruGuXvxArf/n6u54pZVxaSLHiaopCaTzHS02xDP9SMdvgGVk6l8QTO01xpOpot4Vk4B+
EsTnjybn0jKtBfghyQh+3d/ioyv3zO7plEMA+hxti0+Z9eAHkwrDxWrKDSKT0S/aAUMVqB3VAtLf
E8RYP2srwGUP2LkClN12PT1D66dbL132erBVj0AvDCw9QA7ilrNl9OEWsRu9j9qXYYeK4xgHtNbm
3t4XsKiqBqU8uBdZqvThDVdTDF/ejEdLHa9HFAoCJBoMHLWymQ2/B2uaQwc6lCtf4YyuXIr5m2hW
8SJSdNM5MXNhR0dvr0/4z0Ob0Pyh3teJcNT/wuk1xVU56c8G/RF+S5yXGOOdFa6ot+tJvz/f/tLn
GA5anlLMDs//d3W/NxQPVYCaqYYewuromT3Yb29vtK8k9pFMKF6yLlEdrJ2RsVeAszt+bqNo1+na
yQRp0h0Dg2w++UohAiIT7Ex3sr3UKqoyfq6rvqL5dYAbBIE4TaWHHgmCQwRwNBS4FDttHkUlAmUv
6uV3N5fH69GD9GAhifUUZCgyv/0YSli4vkEOnzh8KBQs+WZtIlsljri8Z58cr3iN7/uT8/4ve56Y
tD104QkObLNqZV2x5aMrFVQzAgXs5jCf/tEb/8m2LXLLmEC28ouXlSNx/a2uuNUgARJG6hC5GNKC
We5IQRGyLAoTdSRndhjaqAKP2xBJ4y1PiCh7EhIRALZndrmxi1m0xqwi3v4PA/r6yFwjriTTwtcl
NDg9uPt16AyFJYBklDSkJyp42IAgnEDM/h3LlQ18BJBJL11a51rhAeZxadlv6sOj8f7UAV44RPFo
MuuP5keDyYSptn3aT3ub+fnjdtH/hWE11IE0EA4aAV9u/nc+/j4MAIz4hUIEpQHPs76045lu0ilW
CrWpd5cR+KmCzzdatQ6lkyGwS+9yoF5TqqH6eHPytJY2zRNK7w5eC8FjLxeXV2YVRKRqzIY2DUKP
ECkxjUj8JHjxg5ArUSRiMLMuW3UJSSvImAbNQ4j8wINcaHNYdVtRFnggGoDFyrnGAxyht81CmTsl
HdeIFkahB4paqD1vdDRpoxYgGzFf1wuDg5PKwxscMjzvMzcxYobp4KCAp8XD8+XN+fXjRxPTe3Al
1Rx+Gn+nGaV5XyEhT2QXCkcpdJBnjUmJpdKpfapePoDJffKOZrCVQDwMkod8QVLAiNNKNm9hFhXm
vb4bYlARDIczjoZZKIbCwjUgeTQORdTH/14vj1e/wi0EGKeiKuCn0jVLUUC6KAr7ulDzkDNQrPJn
/1EOLhJVN2R4qLFOjH1F1r5FRXlYAyLFVLxstE0+iXrzoFGHg9NbfUV1Svj7CGNftO/nU2nj6rBJ
Ct89kY6PpGnmfLMu+HE9PLbVkN9t4C8vc6bgRFMpXwOx+URy1dODsPqu/FcyXAO0Dp+hIaAvebZS
RRIa49M2TQJoqghYY31appzlbFOVxGjEzaey84Jm7AiDZlhlzxIlM5Z/l1cfrj/wX2MIm5s2WGEo
UhHBg51apzDSeeL68ciXelAYxXchQR4tPv2D6BARSFz0tNaZURwBYMrVOTXR0a5YyhZ0sZHJMLlN
5sgm7DxcHLOY0T04r4nu3R5PVydfl9qj4f7xHpbaOcdJDJgI5j6HyfBAau9nF9PB5o4b1uTJhG0o
GcnKocBjNvyftbkJOAsGBLYH7gGfZQIxNlTH0dMkCSTMreOp4HKtE/bOrbL8WnziwbsH+/CXOF48
FI/KHgajhd2q26X01bG2oFxYiWTQBzz0E/Ln8mMCjXANCbOVbfNdzWpm0pCw9rhQooyHRN86ZNVM
Pqn8RrSuKgscniJYB0OF8TpjM95HpQV+g7qH8wYzbo7Q7fVDDqCeT/pH44N5g+nt+ebq5XF5d6bV
XFAXNoK6IvDi6kprv0Px6BZgYoDQtQtFZmlPPdacmtJCyqr6gEYE0aNBdhS3Uis6goWGXXProjd6
E3srnTBKIqpie75QnwnRICOrL17Gfw7Gy9JlQkORuN1/Ce26GoPekRiZS+e4MbZvYztDCPbsiXge
1oB08XsObSDcZDI0GSxO1g/ayYLbnLeaLCXwdQIND26+5urL6dGQvXucaMCxBiMGN/sG1er1abrp
nY9XvlUoxADylImFiCPhcoQnWGjUcTe7e92jnO/2JSm/Jl4O+7oSiukDnw8DIRFmXkakK3Fn/6mr
FKElby0MaSvUXGu0NCPN0ZDG6kTSfjywGjCLFMCpTdMrlEmwXhHB3S8Q7S6zte0zQIKTODUlGMSV
JVSZUkk9laUdpGHDxozuvyiMhx93psf4cf9/m9/5l5xkE+y74MtyP2u0WAjk2h7tf4HZi2KrAwnp
pjqWoPOzJxaIS1JMmy0GMSCqHuMXvCWNbVAXQJ4Uo8zlKldHm5PKu5VoetYCRnLyCeRHdLrAjdWn
+2p7VUkRAxepQryAmCmRs6YrqSUChjp2txcFaYdwOux0z+g695C8ro5OIi7nJ0847msk/3mS0LGJ
AHbzTiQxHhMhrKClD918guOQ5XSvu1WKMCFRYTz39hgDqz+ZDLOx7KxaIflty6TFg8i9Su3GdNzl
ZiDV5RQfCv+jURTRqW7qDcyTXEmA4821BHYt9F0lbQlQYZ6IDJCvsOVhFwpykijklRfpCoJ/Xd/Q
raNPOoN365vJjDs7GccNWX930CH0+qvbu/PpZnVWjhCMhkAyI5/ISF3PEHGrtmWTE6LhQ4IIjHfk
5WD/vHfqamxGg6BwMEHVd2hCDl7C7wKjpv8IR8fw7nJ9eD8sXZi58DFxngrRLhqzvgXcgMz4HXk7
xH+e9eh4/Y7/Ssvg/YNkgGkCi4dykpjYenW+QjNTEfvBFn0khKQ46cXdPHl7/fsCxePJkbbONu+B
du0bwBaaO8ibNouw59v30ACugmVIFmgrFx84P/8b3m96WRYKj7hL9i5GiO0S92a2T1DM4S1SgTgB
7gFY7lXL5nlkuNTtJ8JrDiXnlm3CKkz+ZIWK9Zz/ZO/lb7wIP6cD+DoDM8l+YLAWDp7POPUBn+AX
K0dft+PHm9XkZuXtzDCuO0L/Tx8Cp9lTrF6hTManfwmTw+eObn2KekekgPjaB5FDuouWJtwN5Alb
B0lmiVeuqzfrHwmBmuNJCvP/jXcCxqrMan4Ns1qnyxQm6BT+Dsqo3Zb/1/wpJA8R7toIpW5Ar2om
glEer5Vf9XDW8pYftlxY/bl9otG2JimFAKE01AwpNUdPngTUWChn99ngtGytIiGyVJla4/SF9uBF
bRmlaZPZjucH/OfhA4DUPZ2yOuI2Sq8dH99BHBLbn5xs/5J811lCiXLGD0ZiYjZDU2prd7wpfoFy
ymm1ZJMvmVmLRBERF6SQhnDxDnQSKYVrkaRKgNJolcpYplRMAxyUiFKy8qoFyliGN/RMvkVD3a52
ykl9HHRK6Y6sR6p26eqYHQ5WfQ9kkfguxMJ2V2gVlxROH5RiXIb/87P00WWFTnFLoqukFtotiIyW
pDUSJ5hxFFge6ZsabYVEICqlDpTScZeyVn9S+G5kTWJeAylW43o6zLqHmgalMT1+pBFBMbmAalez
YlkTIgGpphwUCnlbjKirbiJ0TCh4ssdW40fkT08i9wwA7rf3H/tKaZhzJgeiIGMgdOQxnfghzcgb
YNauVbxEJAGBliwJFFwfb3QIPqSpJO3k2X6Y9IFhE/AgtBw1IgsSU3HwfNom/FkDVF8fUgfipavk
N47dgZrOMW6yXUbmf2VSkPqrktYSJDFrje3+vJMKNI9TdIqqaWpU/d/i28ekxkDVgWStMu2FI/lh
jPPAGsd/0gHzfvKvl5EFtpJbJjtv1wPfTJCFCzGxadfJ0enkp7btHorRMp4T8H8ooLrAXZXRKAPU
baDKso9+JF+cX5OM14VVnURVFJOmuQt9iBFHKgSgDlSUmQpwnTRHkVQOae97YB0ecD3MmooVi/Lf
kQZertFS0hjg1EStF7+fWYgCiuqiTJk4YXdycnZm1WTrTOFEQsDlf9ejE5rBJjWGDkgEH8kmpbQL
aoQoAjGteaGY6o4B39krUQpJXaUjOgxI1mTSG7+9nGkAQmG2y1SK7yEm452lVZYeeJQB3v+cYl0U
+XMizK1O6U3dXIfoJFlPYKlS9TRI2ZGmvvMwQIlU9Si/6h0kFlOKF8W8ilKs9hsf7eT6+F0pZJHv
rtXwO6K+KO/gakhfVkJB9ONA+nRKl+OegDY30hezplHegtwz53MW0+3bheDunXDt4etqZZzNZX2g
K+sxjr5LrZLAzuUaM9HLRXhfVT8VcoiKkKBsUYnNEQsO+4KCPflrqyP2BrAuF0g1+YKYdUw5EMP7
PMv+d5vfY1iwgtaj/tghgVgdUvmaeZV7T81Ii/MQMAnK1zTyQkc3LfVtU3Dg/pw0rr5Btg3nM2Ey
daYr1Mh+8nmBNLvsKU/R0AAP25Pbkb1PV9PTwQsO4fZ51adDHjit63ZuGJN6hj0DxRqtumadymLN
kq/9LxXnOwUd01+f3v2bSvAdwN0RmhTWaJEZnXwHVpsrg2KT+dce80KqoZo0JrevNAVSZihfynct
3IipTXG7EmjfYn6yg7ycdEajceDq09tvjDl8IfvhoHk+GI7ZdsDwgy0I+066xfPzeni5OlqdiYR8
eHs8ciBEzZsxzEdDISCNEcQyEi4ljif2LZBUZQt0M0lA3BN4AHB3Mhm8ddAdBYAHs9dRAMfyPyhq
OF0EA1y8RkDUMZExgsClg3cnB9LHPB2zFM3GE2/Rheh1VDfJoq2BWbaAAq0aNYo0EDUDwpNxarRk
R1dagmBGK8TCi8UwjIaqjAlJzSLQPuIFmUP2Ov9RxYnXEar+53O2UnyL1AcnQMYfy8GynKo95z7b
kc/e7qw1GV5cTBfD1QujS6zO/+D6ha4UCKEgs3VM6BviWv/QQ3vEwwtTmlf0y3GQeICzW8KdUUyo
FYqzfmTybv5Ht2uHqKFk6cttfvCbja2a0rmTomPmyuKEfBCXwxF8SXG6eeJsHxLrEzvo4iAlcPTw
ZnuubYoh4a6njZBCKxo6uImnUDkcgFgJoec+ovi2H69eT2e/ZPiPnjDNkEXQb0iiD+Dcl8TxgKNk
8ZUPuJphMjqQxNf15vzu/nV8c6bFhVCEUmbnc/UHIVIELjCE0nJ3+c55T3TIBrIceUEXk1tJBoSK
QFIEXszn8nGFkBALhMeUNSCKhBrcQ5sQc7R9s704gchFSjMcrBByhqJa1GXTMVOo1ciEvrGpfA6s
MrW5naOkoKp+DJ0llBZr2XQESAWsiwoqUyDGcINOlpxdelcbrECyQOgefLR8+pmoCDHI+fHjq85j
hysIBRKsA8D1tJ6pQWTxSt3fTd5LxG2VBZEU+xGr1FUpxMAPPGEMHE5HtReCNE2sefs0Wr37Bt8M
DvbPoLXhmwlXpqC+tUTh4FS14eWs97xejm6swSF/uAH66TJIsQekJboJcpCQPHZB4QBPfpWTyIjS
SjHozVP9EuGEiDhsAAJVE5RUI8ZIbkVCYaXx0+JNReLyHkKClzVHBJbvOQgplIdKSDqQIDQJjNFL
ZOzeSDxv82zKMOT/9x7ZJ2EZ2cMCoWwgRAQpp1xKQZuoINCVJgXamoOIxKE8Zy+n5/2THAfwTzbi
MIn5hT97zOmXU65jYVPUhPWB+13z6/zhZrl5nV6fRRlAQwoHRluDxC6CkhHvEHZx+W4ukvPAedkX
E7uLX/DozHld9cFX6LMQyNhuYRslkLXZVlkVZdTekiDls9dvq90rfHvqB8xDBsSLAatSitahRk6/
00NhPPzlnKVWrSpPneXLgDzWREWDCX99M/uQOH6enIM0yDF48qu17bTwKj71NZfKiWurzopGgi9R
PrqIAIYM/4IsX3Khd7dbCsMGFrY294PfnAyOyu17ysKjcQYeXvmvg/KSXCJQ1/QLrzKQdNgq+i1a
kGVVMDLS1Ho++JlyG0QUwAUffigXgHpXAYoR9Zm3pN8l6/hb4H9+yxMkckMwnaW1oTb8SiasKCNn
7mnJb9NzvSmXujbXFC8oTgq5FalbKln2+2b7/KvEmVyAs4WXFlJmtgRcbU65Q8ljY/Xbo9EbDCze
uluOrRUhTW1g5yKk8pKNNZwjzHO5/ZnTK2UoR1Z5sVvxoROu3Wt3DHX9zJkF6pdE8WN+GfhPJJpL
zv9OonWuM1YY59p6NXDXAltsjm4vXlc3Z9vZ6AOysL7xDrsI1+jd7LxsB+MVz/No9MN06tFdLm7m
ur69NSocp8ZZBWNJA8kjCgeQeMQxEon8ZU1atAMGABIDLFttdVhh2xuGpeArsmMlJF1g1kgoi3bw
N52ER5ZIF2kkbX5mfVZcdVbVULXUBQS/Q05Lp4J8PoojjVCujEq1gTwUlVyCdysPToFHmx+eNqeS
eIQGZbJhgEtaMsTADSGjBoHEUxYwTdIgiO4tLa5a+E2cYD/CUe8Y5tIrssUIgCNZ9hSLf/THY0+i
kvTAwljVvuRX5SrLMJpe1yGoepoytmvKFj1NuWXvepQ9bcWHAKlzF5JOj/dZVGOj97SVtdHbstRe
SNKAkAO4DkLlXwKeI32ely7FI2+Dg/II8tDOFA/z0EwJEgNC44ccsSPqXP7C15bLVrz+c/15u16u
jjNHA3GmL6PvqQSVUnPVBi8x88274eVUa1GoJK2S9pAsQzTaQwsuJc8UTYJui6RiWoZLhVot+7cv
v4WDU83tZPwmXLx+mJ7Bpc+z4+mA7Rhb37wc9pFerjNYGvSMOUyAu5/dhxTGvpt7hZAHM0Qth+Z3
DU1xjjzNj8q0h0Lbk9FCZ52i+W1GkTsPb4I0SDb1PWj3vaPrO5aZpQ7Ku6VTr1K2KRJPacBiU6Uf
CMzACQUbNY1SRvHLhOIOcK3eB01cljJRt2Q1vZkdz7VLlFYMySVsm2f2qtvOCMwbTX5ztUyiMpi4
5i62fc1AUmKUf0XyUcTku4JwV/uzPLwJZYARqPFBc8SCUO30MiDqZXTOrN6706R/bWkvXoYf9FK9
MpEaemQ1lmG+vqyY5sXj6c3122RMiC2FJMiTfjPdmBp08xGNQCemkQNKgoBVhS7akn7wYFJnCQ5X
8+9YrlVd0emKl1svtQ0xgMk8iM4CJN/kDuzPR79IBdUyyD1lANm6lNW5qTKQnPTFYOQWOOr5Ylm9
qeQOITK2C1MVcti+qawXilU/Pr/JE/qERMA196QTRcuHUoUNY5dQgzQ3Rac2qVbYE1wHA9dtlCQg
mfnS3qBmuJH98q/R9Iz/KsmzAsCMHDXpqGJs/gDD8ykspQL5eArjUSs4czIC6UxIpAWIhocjrAxg
ZZXxsNJD1yC4SMHsmODLeCY/MTnCf0rh4ReIV53CS70oNhNbZjlCiVZCn8aUX7b6gRBDRZuhRAzB
xnu9/z2sRWiYA7gz3grruXcSD6Z3ogei44k/Az2LkkWvRuECg+suJJQrT+0SLn7s38g2ST+K7o3r
KPo7HYq8yfycqHS5pRfjJdq6DKht2MG9dIKldnXnY8bS1IBHvWTtGHC4t8HdzbkOqMlnYh1KMi4u
x2fhKEhNM9GUaVA14sPiI//SWl2oVrJ3D0j8rsXUSvLhldaqXZRarlqLqh4rlq/ZWGstGz7TdFdj
h50jIxxBneKhimxSYqsVNSF49xFDWFczqzLZOqOv1tmclBU7eEgXRSBV6ULVzPGpWSCNTiS4Dd+E
tMJh83v/f/SprfuUpaQ13BxlKqrU1WfB0wpPnHqdk3PYR7ktPg8ohJnMs7gb/0L2CXzdsTEYHuyN
k2NjyKh4yOJePBtsydkf/94Prh9Xd5vx9VmGr92Ky15kraeGoHwMjEl/AxLcTku6fULVaZnuKD0Y
kJdoO7oqvrENCzR70J7WxDQieJoVYSEB30uQZ2edUAFYH00RyxMBqLITY1PvtRAnVYx5EpyKaU4p
1Q+kT+RdqyuRMtBRO4q97mkMS5JoaxBeSDN7NtVDWyuxorNQV/a7pUOHRYnP8NQz1y1kha0i7I4p
OpR+E951VwWbw5wO5T8svJFuI5QHfDSyC81rBon0WLL0W5nt9PydzOhS51pzqsEnqDJo2nKuNkma
hIF7KYL2vUemgJ6JpVQqRYgZOIs+5RLHE9ECVgef/2d8mTlQqoYSgtfD6NUXDIUVwRESn69/5tJT
kd42u2dpCEFHo+L7aqJ+nfXn+xclyFM/5shHDnvEr8exn4dH4kyvnjfb60XvRp76WL7AHG0MK4nz
6zYgsYz9vCDdBw6HNwrvNI4Ju8A6PDCGnCKPp+vJiQ+L5zowjs8NFcIpEKB0b63Vg9C+UmZXrJm6
PM351iBQIK0eJUYMQXAQZrjBJV3YR2nhNHzwBitSr5GvgzAUDM29usCDowV6X2/uo4NrRNzeqBd2
QnM1BT740cEBXIvZw/Nwerm9Ofubo1rU4E+csOgWV4N6HNakF6SKL61LKBDxnfXewCwsDG3ND8Kj
hq+IGN5GlpA6MuBtqBAZEPdX+YxISA5oVAI0uddSpfUjDeA8oUQQTIUgloFQJDQqfZ95n1/cvxvO
3rQVAhDjK0SSXFhhBulCSMUr1CPwG6Qa/Y1oTOgS2KI5HSEgh7s0h70ZVyTS/54VXYve9Tk66RGA
Jgj/IRiP5+y7Q8CCZxctVAopkAfWZP902YOY0qzexa5XPklGiI/IiZvDSSJEvGEDbigHLlpybt9f
6xeZlSFuRoUbmY6xUOM8g3jQREtyESnIGAOZqC993kQ2hRayecIyaBQs8kVbx1SICWM7phgzvEKl
oeySIATWmgWykB3GOdxeA+CJryTWiCXmBm5xr4mtE9uy84r56DWxxbcG/WM8foPgwy9XdbMzl+ti
2I09PRqNJgfTYsPbo6eji0EPKyBLN2AuSAyUq4gi1bcaNs0I8VvkzrGR30V6A8nGrxFqUJglChQc
hJ0bLPfwkBe4XHHzmfrksALER8zDHOBFfYYNCuGrMJfeVgLtFWeDlUbfPGEAmAH6h/iRZ/BwhNJ0
RrYEi4cVZoikI7Gj67fMdEfYgRHw2entj8ZiK++22qtj201SFwIvTo8eTx9+I8QDGUkEgsZNtwdC
JJDn67Sd759rrf15M12+3WfOivX649nBBqGnp9Xzw/x2kF210MTUaHS6vTp+Gp4QzcMYlImALy5a
g1TQwdQK7Ypz0guC5YmQU0UE8mlFDmmfXh3x2Wj3+A776ProZHqhQZ3PpcjZQiFBg4xMTZB6to3F
EFJEEqNigQQbROIYtyFxSBjUoGF5KzLIv67Nk2rtnYh52Uea+x82+tHwYL5wPJkNBpPZlKuYjob9
/sCXrnWc0L2nwf319KJ/9SstLX1ZN1SlpRukQREJgmlZpKEa0xGQ2uohwM4wdSsDaGVepa2BXUSK
sckHHswkto8MbZpfSa0S/xnq9W/x7HY6TfCo1obISnn6KBlzR8ndIdwgUofl7iWhYXsYfVdPDiIT
1QqS8XVERv0ibhqIAwEhmihWBEeDoaJXFetnOnl6KypKadYdsdo4ScUjU7hk/2cyE+R/HigM0uSL
IMNr4NelDB25P+sggmuPJLI2GHO18OF51Ivno9VwcTV6/lUzfRAvEgaEuC3YZtwa0UNmII8urOIF
pElsECBcgFakU9X+NIhKFOTU8vZ6bDVIIkNmYEPCE+YGb56Vme+QnSx27SzOT+c/ohhFW73LLFlm
zJpCJZ8NR1sjnFGqdcFAozjUBQdCeKAQW0ghttxrDFB6F+9XP6s7rB41EBGqUayjIOugMf0mUL2i
yO/0GufosILKOPupQ3xg6E9fGuVK8B/1oEdfqFnoP570R8PJgDNmWfmzP47mAr1znDFjvCHZBp3u
0soWFIKOj0570gYitNUtpK77M0ChMW9APLCW3PsUIIgOnQlCXiiAupWsdhy9ITtEazSPFIvEdqZl
aGplQBxCDPnIST0g69BzbmtnEFqdppW80BCqAr2LL71ipFlvel4DBKkhMhTmeWVdDSQpClgyDBoa
7aDW/hAKebyus9IfKvVX7+82u1OBSPePKOb7XTtLgSyxE+1b58pLNs/6mJqOin697k+vphebpVci
etIKukRgQUyd/Kdf/ByqFeirHnhHkOYHQh9RTB4GukJINvhBznuRCuNGpyaKOtXMjUQmkuQ2bSOu
eQP0oz5Uhm2Z6fZ/yCYqZpMZdk2kD5LGnIkPbFOcBtApEgniY2MYxngiONSCMFCuHY4Aqew78HpV
zirj+AALKVRqJPROdkuaKGgiIlGRMZpOSFmIC82gZeA3dG3/YM3GIeUOb1leDXr3q8ub5eKjrFV6
V0oJNagCdAsOWVC3UKSueXDPWmhZCGYRc3zoCE34GULG+3o1YN3XAzEOtGwEDVunyJp7xsiYYJzz
WXBFAEpUmbJXhXCTrVApMZCkyRftTpqIVyDBMpyU5zKKFGpKD4pMGqDwJAg1qqnj8UMoBVW+QY/R
wYz7eMJ1k4Ph0WzMARDzPiee7eu+1/vpZDi42ix8gyz0yNggotToAVVo1cCITF09HYHhZdnoZplJ
7xYJkhwgZxcnrI+LmkPUsvmBV8RgkQrp3LlG+rxCnWa86KNuoYuSV0pJQ2IQWKYaopmpohqhCC+B
ka5KPzo4bzoI/SAMT+gEkhMWQ7l0fdp5BKVCppAMYoVGbdgnx2hHsKAVWZAmv4oxVI2jWLPVq2+S
73w5BE342S8sqjTdv01xjiM+NHcg+XTOFRCMGgccY3ywHu5+eru4mA5fXn7dremGtDxQHeqCNHjB
ugr1az67S+J1c+orztdjtvNWxcl5a+IOLCDpxVeHFDH+WAKDk5vJW6g6Gq7f8QKeicgCldH2kstW
HKf025zRwzuSkuH6+vl0llNGZEKNNkzJo5/1H3YYrbTCQ3ykAPPquksSTaAj0fNPbPj8UYfbkOJl
cnd8xxEke+a2bgfRpHHRCTakN7iLl14OxY8zJILJgsxeWGjOjLLZdH3H5UjayuOaUIH+OROnq9Pr
+f3J8GXGSWVbXCbL10dm3XijUwAvbskYP/X2hU0+4+PRml3KBKOhgMv++Q/bo0dN1M+Gt/9SM/D6
8frdZH11srliinM5fT/rsxiF/6P7xU986WhqglDw6IFGYMGY3eFRh0CtXaGN1Sb44zQ5XWeqm4lC
jHdpM6xhWySh3fqVdIncQftBWUHXtrQ52ZAnSGJVV5IoNxs/lJpaqFQSqtlYzHbDTQdvbh9+3iz5
clba+lyi5KDixQWkVC1qxgkGklA/CoOwyIcWZkmbZwncAWhCQFkkw/wmtTD7tjxLGvLiaYlzYB2/
Shmkpt75JtIIJ3veJV8XqzS78iDBy/2/bu6+V8N41WgKz6/zyzQFkMiUgz1xX786aXTm85FXc2yG
JlmqyEuRX2+r/yVftLh6Mx7eqT2TaSqYd9Q/X6Q6FYMHQpAWOqUaROcXiuwIaecX/thuqY7Ir0gG
kqxeNm/vXt+QCXmq7sJwOkQ5JHsSarmJ6pKPSfTd5verpzNiE8yHpPKH9Uh9E0vJz2dPrGyvlWgv
K31SN3JN9avpoPLFOLymQZMowUDU3+43qaheOClIHfOThlDqDGz5PC/+cz/5i1d7lffYgq4WK4f8
eZW+FTx5A3lcLxulijU7AsHzkS2FzNWBNzMnHVDhc59+wC/QTtGCIFJn7lQDM++FssjIIh1pgv0l
Q1oUZYYZ2Kt0kwrHuRDvrSE/Uo/OiyjRXSInpT+mlKfZW59mSkjeefXLHb+DSr8vBnHrmUmTzjk2
VfpqoO5lkaevHH46emSpC38kV4x2Xd6vfjxa/Op5Zj5CmU9mNrxZObq8Hn1PjB1V/hFWAretMYxS
wdgPulGZdZlvYz2QKw+2eapFVfjc2WL0PeH1i29pThKgN3w++PhIrPVXLysh+nYyPhnOf0wG2B9a
w7G9tZuTOHIENodLmSPMC97ZlWbjhRpvPrWapvX8grT6Lh8+R3EX84ufiALr9ziA/9PL26v+vxRP
1b05c/Z+/V6fn4MrKDmF1flCVU8/9pXqdr3PHhc6JiU1JT5UUbHVdgLHdsLqCZFiO9Vl5JhP9hRh
EcUWuvXJpk/00Rg8/AjIu9hM1z9f3lz9OqW7ji8+NhQQ44t0JfLlY1lsmJ2hcdjLE9X3EWxkFVtN
g1rOjZUF9/KRutWlDE9zxRHx+giT9/7QrBtpKYaFSkpn473OBhFB3rp4dHj93dHvjk4iIL9h+ig/
CKQ2HrHpXLVnyMxAO0M3Xo+WnpnidzQZYZDNAlU+l9ulZaLVUjhcLo+v7850JyplqLV4TxMsNj2N
7nhKu7VTsqvXjWmLP3nc2Gm2NMDr55ILQR4Gi6Rj0iNZiwRu49CCzCkv+JSdDhpr6neJE/Lnqwjp
89FkAfNG6VZYONQ3ubkK0IjvB6ol6uT3c/+7p1ctV+GVnueZFueoObSK5ZU9+9XhyNu0FRAy0Da6
5ZVGFkFIRWHAVUga/kgl23fYI6kPFpPJ/ai604K6XvXx5IkFjISmV7mOlgaePb0drnwLCZ/1dJNz
BfV5ZmPKW46/exlrNSx4oc/9Ax00lCRGrYR7VK8zrV+qU8jzdPN4optwVZUwvlu9kJUJ9eufxf7l
stzFzFKTGSgnXyyXqu9iw22n8HnIkC8qV+rq2/CsJo4BxeD802y2fWdydRiHZCSZXrGKhiHN+uTp
ruv92XGFvlCt9/zx6SXidfni6rklxSLOiZbCJ3z13e0Je6T1ZfreNAcNR0RthkIJCAZFi5JQJkpf
0tRalgYSLwc1zdRuSQgMnrfAILcXJ7fP+hp9mfJVdDnJTx+mkjKjR48Yz6SoZhZBs6LiNYrMVFQ0
bTRiIIqQZ1P20sB8hFC/IFGOQASaSGJ4+EqeIPlpgi0zjgmdafqflzA7SGRisX73Y2THGseSwxv3
CCTi28kHCA7bB/JhSAZfm5Yh2D7fjZDmyWA1S8jsCFr3Tq8etFBbJHXDgGQSU4jdRIwO+TV4eVXv
u/M4dbHS2nhe4s+ZsviLxAmwKIMoORZ2a34wX+Jg6L/6UOfYP0BcVNlaIbZZHt8/n1AZcFHdtbr/
azg7SzXJHoQ6tgpqm2hxovCy/9m7FnZ7y/MD8klWgeSczyQvxtqk4QkC/D/TKZeOPt7dvfzazCh8
fjKmMKk0iy2LZ++mj7yrRhs273Rw/HzzFpuTpBhm8pOEiTvneItDx789P1ndmgmJ4Ltpb6sX1Aik
JgIimxcIVS/G1x1CX0454hyYzY/G49moz1G+h4dGDm+f7rmI6vb117L53pYq1ml1o4LyYKgGxmIF
yjmH0ckX6mQ9W64JAg+P5lPjsbrs7ri/1kBabeg1HmtGLt/HvowEyrKsPh7NVvHZkUZsM/AI0EZy
iPhxPR+X9EXAEJMs/yySgzhGshAUkL0JXyQFXqDBeeClQFoePPwORzQEPKz99WYfDr84XJt2nx/N
+yMuRp2MWNa374dbzM4Hr/PLy9dftZ9Mjez7miI6BBEgGpnhgulAK4cCZqgy6mJIQjADBJFBlwwV
lymDFF8yV6MRNUdF8JxlScn+Fl3waVmkWAqkZL6YiEANWj7nd4mIA5e0We0XCQJ6M+D63y8rqQRk
qZ74KFWgPAT0ORkC6YvNVi45+VPbIMDgIM0VRUyYrzsa1cAcdmK0jVTubb0mFVERQxC7bBRRzmBh
WARLvl/PzuC/6ncUV5oxScgDKwbp4vBjghpGaHW3PMrwJsFwb+/N5ZXGErxkjEG3Aiy57o+kNE7K
VI8mDdILaRW+epP9oVJYH07nlU5c4R9RGPIgaAgeBWuXUxVG+gtZUAxySKnhEWUqpLRey0hB4LzM
A06MBx7Pm7MzvqIc8MJrD6DoBOvCQi/Z3hRZ5D3yF1mkOiBkRQVTO2CkEST9V1n+HFEEIoSYJpFG
CWRHGgmauzT1ZKugqEXExr+yPfK5P39LL197fs9SUyRyTupAlDDpyaGJvGdF0htQQkQe3vUclzvB
6pHnbZQAb8G/rgrY5rbvn9XiRi5YYKHd0Yw7FljXu68KVjeT3vPq+nZxhg7QBjjK2qy+37zhPzKC
3ERSApEBpCKSENlAMFACqF09df5RkQP7M9ORAWFIuF/KtyIcO/TygVDYM+xrVhRP87S5Zcib8XL4
BVYIQwBDcyf40Nd2ch7iaHw4oJ6JmOgQrpy8TEDk6NhlIrofIhsewtjSII4WyZuQ45+sDuBogS/J
gbec26qZIJ5NuQpmnxz3L9uX8XB5fe1jlGnrkMH9YkJAHsgRJKq2UWSnljkVXz7dpAIp7p3Qi9hC
IGgGUUKmEKiRCcKAQ4kQSbTJeWRWHVE56ichSOT2anDMQ/sTQ/un9C6kmFZ+fJTWjNKjt6sf5MiO
QbNk0PF4/f7Rnjk5aKlB0bLmpMZPxLMyrN7TG7XaZ5xIvZvWa7XXB3T2Ze0ONYjigYu6CFyTGCLL
GdBhJMJBJOK2hzXBFl7SjdzovJflyehOl94j/DrJIMnKoDEKR+kZDmmoG5Xg0RY4LAbb6eHyW/7R
mRGbXg1mIAiOWIIDI59AOEDiqu2n9vJQufXV9jR2ifZmUCxvdjW5PH5eaohNRfSgnzJNVJUfhaYe
uwpVRfQNFWRrozO/LhU06/c5Y2M0HI76Mx8t3plfH17evD5sbqbLelIsH8LX0VXPXk7W18cssK52
YbmXJQKgq1lgJ1IDeSIEYm2zGQopPEYQfhDPMBXSAo3Ng4hjOrpop5S2H/Entlcg8DowYgEOknn3
7m3uRVPh2woWTiodk7s8WKgxkvtMIuoCNl7kIY7ftKTFvHRKAKM1IAMw85J4rbFWiBrOgooEdwxF
bA78h5WIDU8J3m6/tTx4fLDWJZRlTnDIceMjbriStutQdnHHWRnbiyvOTPB4DKMtO5VCQCgX4gGJ
CQmDhKIQK8Fi08f4KvMhohuTGV45AQ4ShSXS1ScOZ2AhVLN05Hmt3uUkQrflQbFpQ1HZdcEPIR4P
SDaEQRqCtHyCcmBCpDyIG69ZmJjxfDQjqUmaXMICHoIHJR8efhQY+TShdfCl6FgcFYghoQNIkAv0
uEYPQhY5rQNlqMt+CDopkE02wkRlACECTe5+zYAo5UQq/kW9BNL65EwOTQWVg9v0Cy38+CeryucH
oxNzzdF4NBuwyphlAv2DnUY97v65Hw/7y85J9VQk9QYJt3Q5B1ME4Q+rNM4JsjcabKIeaReMxW0o
Sc4QUNsJLdnVIr7VZkAoCM0CI5+NbI2EVZRjbZSOgR6Bdq20DBUTAQzlEtmouG9y8OW8+YbW/Zvz
p8azI1b5ToZc1sCxJjr9uCOb08H6cfN0MVie7TZ0049Ad7GGj3jTiMkHfkSzEq9xG4E8kdc0M1Dv
+Bcq2NoAjQQDeSOLgwnz1pGHGohhF4lqJaYqWK1tSmTUrNc4fVqz9yQkwkyUueEFTk3MIMz0/A33
1HUEE5xOURv7EgvNCJeFaZE7ompf7lGBSNa6RyPQgRjRCS3q/WcIB0FI5EPCkAcivk6qw+uOIg9c
qjGezSaz+ejw4pTe5Om2v+2vlmeFOAw+0vUHhhpQijY27T4wHnKP2IXQgB5R0+I0rsniVWNf2FPe
dlHEwqSpjc9yBJlPNv5K05djoWyQIxe7BfERkngpaW3aNZAGB6exQcoxu+m2iny4jYtoVFOotDdr
4H0ABG2Ab9ISYSkh/A+E42DhmJt8MOL+85wBNjtQQU/PD5fX69vH5Zn0nQ72omHF/3VrA6xNsxPz
cnX93eCIuUA5o25fH79bjC+1iIW2DtS4CEsERxw9VB7xe72MsfE+JKGlCaa9hbNB/WJ5fPFzRKHF
0/jBgzA2IkEZZmdgXQfpJEASIEbUVUG40CRhINQIDk0S3BkZWBaaY9Af5Oo+ZRTFbyAO5GpIpGUn
JNZ6khbruY5WI86hr0vKwKeyHZqSLKvuD0ejMdsYBgerjRbb0ct23rtb1v1IqKQJMzxRajrPEsLB
PMA8z29X11qE/eVDWsQLyANpQ20hrxwGqJFVHmgb7YZaI5NEJkaJGbuEAZTu4OSFRvEQvckcSFmz
lhdAEbiqxGVv/J4k+Hl6b973h7/yDqGUGmTZ/dEYrxJWZ/XuhEXQjkqFKVOv4hZ7xeK1dm28RTLw
Lnuxkp/c+K2y92aYQNk2P11Mtcw7hhASHrEPT+m9t2egBaJwgTDR1fz9pPeBn5BMP9xwsE3lw/yy
QbNiGJMulGj565khayZv2C086AmXwogeUREtzoufxUiC6Gc4AMiztwQ75IaITcohPX7mO3k6PQKp
wxDiSRbGAGJ+wODtafxeuT4dBSE+VBPE1CwVbfUPwg9bpcvoT92MOxjgP9J0h/tPoukmGOezIf53
dnbvmwGL6+vzq4f19bJzzqEa4oJVYcxC13XOtBjtIC334nVV+fwwPJBnfnm6+G+LoMVsAsDjxF0s
nxmn8+uoxAgJEhF7vqy3gx95Ys8HhluLl7WpTni/aE90KJd7yYcPb4ajC/92fJ3Z8Af/8kpOSNJF
KAgXHwbu0h460SZEFCiMTCItqggPB15cejr9cXB811/8AjuHcWHM/sviDbwNFjUpnVkWc0Jpurje
+WyoITj0hMRileoIFHPUobb40idArJBh+/8m89MLL3EPvwK/oTFnB9tRTH+2e7G5fz6Y9plt2ad/
bzC9f17dTxb7m22rwymcDgkbolk0yBjvHwiLpUJ1qBpqZ4WXVB/vRNL906jMF2GB6MlwgVbyiQU6
q6gJilr7HaMiPbxrY7vtpV2NSZrfAB++f73V1W+gXaUWHNiYgDSJLDzyaTY+ufhLmwgpgaJ4qT1o
OyWIjoU/4B3UV+1p07UCpbxY9AtvaRBhNRyft6xUmAso5jKEg+Y/39/+N8oQZuqylDKyXoRrwL10
xDVNpvoCcsfpQCrl6HEqOJklBpj84hsnj+6TXOsYs6OQ4M1ooyDRmUUtWckR8zcd+cGFyWGX9LSN
daQJbCcRAwM0tgnS9BwFgG+G9bBVUkf9kC4jV37czYJMqynYW3gphASsDq0aQibggdGlQGLiBEMI
u9PoyDFNBKy2TvOUMVfKkty0UTR25LeU81R6F15RFPAbAjv9G4f9DH/ZjD2DQ21HOVhD3xtdz0az
KwSW7GkFRvhql86kGZFVfHnDo7Z6YfXK5Pu+Ns7zoHtpQ6CWkUoWfXhcZA84W/8xu3+VqpS08z5k
a0jkdj1Zvxs9e+Uwbygn0U3vs6h4J9SRxDoRRohJa5/5gXzyO+Dq6Z3GjxRPvco4pTtW1AGo1JNy
SNUekgtv1zC37EB4UqwURtUEEufOjYJJRlVI4yucolyAz8esIiR1eexDkhJoJwyxhO2K05WsJPKC
pDKOYF46GuSPQEQTHAFtcnmAIJdFc3QMISIjo0DS+6QGDoaJ7WOnkFhQC1XKQMrBsCWQ+HQxcKBw
9j/yr/3OAq94hlUrLcuiFH61fJ3B8CfXG3mxS6mvN8s3s+eZ1NbsxqfiUDU0S9MmqSZB6gbkl+QH
JL+IViql0tzplRp9IZ+Pd+9+jnRGcDb4o6r0lUm6vfEG5eqTvnSK1ZEjb1VWNaHAI/Zk/+2O1Oe/
Hg492M6HOwVLqn/koxI6/pSnq4vr7fV0ujiTKqwyiL6iNDiUiCKJxuk+Dxg5wYhQYefN0fmJLCFz
cuHnuoCBSwG3O1Md7g6bFuRT/vMbooMHtl4vQwJGDVSMzmyixfI8VY/SVsU2Rr+QhI/gLUi+g89K
eoJ8HHiDDcmnFP+bBZ8YapEPqZqA+v0/xs61OY2cW9t/6HUVhwaar7bjjOPMJJlJnifJFyozew8n
AzbYgP3r3+tetyQaku2kSl5eUquFWuuoMwkkN2tpvOZYXB7bLCupt9TKUiV5VxsRW2G4EZxgtgQa
gYMLlxpxijkWSDQPQwQzHZaOetgny5F5l0YxPwHFQ3H1eWopSiLQ1wFSEX4NhFoA/curj62zg4OI
qNjCHESlweJJYIKPjTM5Y+FJPB2SW/BwFXlOXWxFJ+Pf2l+I/UqXgXkZXMKXOP3EZezu693y/gEL
dOg+wQGFRU5wM4rtDsxBgGk8YouiLyEYRWs9nAFYveFKbf47TQnRmUh8pU0RnCcaXXRD/4RNFdDz
53k7rzyKcqUCY2XUAVheadUX9U4DZKTEUft8DVkIJPA7QKoBpBqGIGQH2gJpcBNZpXKyJTBrtlS7
6UX1rHkqctu2AWF5vOKSX0IeA0J6NzxOiwo/KUOox57pQBOU3UVkseRYoPjNgliouoPzu5aMeAjR
P3MWzRGxOMVYahKj/8OThXMdzMVm5OiSK5lFsV7fHSs2LHruJYn7x7HmA8ZnnUb2C9RC+v0Yh0yO
gb+hfMkD53+2ND5J8DfwghuEWyavZovPpBLyNyWll0fpswtMDQjUsiDURNXKLrURL76mX6aZWnKn
/a1YLkQz9d60UGD/MVYa5xWcFsWyXBHGcpBGwD2II6I0YkjcfGnB6N1enD2q5wRPia55KXEaEEDM
bc+gTKxloQ4gMSXIvaE9Ofj+Ims3EyWWweDx63OfYn8Beb7/WH8f6SDAOPOroZr8jp8B4zpUkZAq
ONAKIEC0FXC93ryZqdGsm0DiXEDNb+sz8tJWKyxSUESGpFhnabEkzcIDw5d95OGPFFS/3+32uHi0
NahO+7SDyWQ93A24UTzdRW0K0PAFgQKmgwWbZeCSbwKCagSmdDT82QCH06Pgz8K037Or2DOmjcWt
INkrTMeksn0CeiEsEA4ygpuk9Burz6vcTaPBIRUBBJYEgUz4akD7VhBCrW0qaJLQwa2ulo7GBtLK
DrCnkZebu936waIVjrNgerfdqjhm+/RIg+1t92y72c9ZQ8RoOe2K2UFnWsvSwJ8nj2mAnIiVpvTm
80KbysCsHIG0KTDmd/MxFSRJ/dmZz86P1QOKAcS6wDC0Gqi9nOQ4nBzxQ3NLWkI5bN7ON9fmftJo
4rQf5nuuNx3khBeDXVocxP4BiFYI06PsX/y2vGdzglamw3NmeuPmefCfEKH7IyKwmrbfrbhvt1/1
6+OBnOftrtWtd4tZvnjiMGIJHzcZ3/ydenaO0OpmdiOmgwdq6Fk91L/NuD2tkaf08RAjbZP1vlha
3oTifeOQKCFhhcCtzUGSHcr+XbrVjVQNYIy2p/0lEwzoYHEw6dKMxckzchweuGePPiW1fXu+Htwg
PaayBlagBpIFRJqAm/q830r7X4iaviJu0WPRlcH/IyU8ZiQLQbN8Gf6Euj+4TblXc+pm1eVcvF79
/Vn13fl4233sT9/Wk/6f2BUIauuClCFrmzLDby13WChjBWeI18VjCEkwdYOmJrc6HbFxN09TyRnR
vt69qErEopikLotiomcMwaLo1PdF6WmS1j0Mz06Z2AWXDLICQ3IYG/1ANl/65/dPWn5qOhbEhk4r
QY90JZNYxCGniWptCYSurafetajahSutJKEdYgsUKT05wNwapCVAwiZ0lNbNpH2ZkD86S3LY0glA
rXa7rrv1qZQOnh6fuu2JJ6hMR1MMKCQ6ViCII/BucdW94r9JVkSUqGmGMj0scCh6Ulox0wccWphK
EAeCmkpQRGMWPvDOHiCdF1rdrUyrGqeFF+33nbS2khgtCkRQgKcr293CwNmb7U77fJL0XJ+N3zQb
ueBuZ6LMNdDgL7d1u/WDw+qGzAWyv2DY59CJ0yUO3eVus6mGYy9xoBmxS0CLDhJB8zf7ABrSZpiM
xj3YqJPRJemtcLut54i6fVMrRy+WRAe1O2uDtMYVVLGi9SQfRxt+YHramwAy+muxTr4eMZpZrp3+
ORKQ9nfUhDhs/aItSUqESCuSD4TI7N6cdLC+KpT4lS7jjxyyoc4PbnMARIejP04nmVYPw+HZeFQm
Gfg1mBkIOczpYa1oesfM6U3G3y4u9lvRxoxvqF7E5otmGkwPoIVABIhJAlKYADL744qJ5fOGq7wx
OFavuvHh/Thj3lOWNDAJbuaCuL2hhn2y1PBWMzyj+Wn7ghBVsDMWsF7fjHRkUbEVtPds+/Flzh9K
i5z00GnvmjM5GSLmbM6T9j67m7W3z4v2LG4u1zUN4zsN9NhigMD8blzZhTikCITGPeF9bYQ/Wcft
hqZ9QdTERsLhJSoNA8vfXWVPLGZBosXRMUwlH+2raZyVSisTRn/1p5/m7NKPVcQ0Ms0OLME9tjDr
PxgYFNMnP5gGJuamX1bny9ckEDthe/P8y03f7v3gSNQhyoadNV0OC+Y8xWM/bLkZTdqd524sqFc/
EAKb108gBCClJJr3x63V61D60EP6KAQiDr8kAbVEmgcRhPucEo+Ri9EbAwKFLkkSQidZBVkXafA6
XdooI0Ci5EG5I1DcIbeyBkGRHR4fFk4jNSQBYyt8qDATkiQjQKhn3IihxSgomVZcNdY5sjD6SIKK
HdH2OkQNSjYFznlJNMkT4RG767O4KQbx225fDa55ABs4WMt53CyUIsnaVUgpYGaMX7JJwx+46dz6
OOwyQDzstL47Rv0MgV2szx45TJr1nWllUVGHcEOeuqlWOl4mKUgzymxy2da4q7kCBIo7Gs5cHA4R
wIlxHjt5G846o1IkmFHAISa4oeQ5C3MTARcn9P47flNzriJCnnjDc+wBlWEH9+QkOxrSzqhjgidc
/LPAxdfHzGRHvxrqxGxXTdECyWIW3iMBLaIKMb0CixGBs8yBRoCF9UDqf+YfSfqeA4PxSIaNOpf3
a91532TDmFYxW2kTMkxh7uLM/f997m2vzEmG5hiYBgQ6aomKRkA8mgvC7mV+6JAsR5QzutlwyvsO
Zmavv/foki0GhXanj+mAO0Wi//4TffWjDUBDrHJ32O23Bu3+dx7p/WA6vGMBQywAgHNg+/3m1fIt
KN+DliKAeBDUURsLcJipGVBKkJeUNFICdT3YKTJnxhHO5HqyFkFzcPFODJVo1N/PIC8Up4cAOzFR
8d8p5ixGG3XyBZbhZGERKe7R0dxBX2gAmnxUj5lk+6DN47Sxmj8G1terOCSCNnYIiqtDSHS5uliq
rwBq6NlvptSk2kl9mSDhlJ7a7l6r7rda2G8uWzhZM79d9upRtXtgfhdWoo0x2rbbQBoeSAOTDn2I
WtRNBOOmQIJN603Dk6rmR4f3Lzhr3rjS8ZE4gMoeUml9eUvuIDBY5SULtDkIvYO40NfiRiODWM5o
cyMNChzxvtjfe+Gi4R85HGQjUqjdvXQ9IKz+S+r3R0NVwx6Lyxkp4URH4LF17va2o/uzLtvd0omA
bl03cLMzsLp9U73B2sLSBLG0DS5tRyMWCOJGzPNZrd7TN4/l03rm6LR6RCfcyP2ZT3rX1lmGZcGG
7tah8dhZXOt/UWRu32jQRtuiNIhpmBqutAYBsdKCr3XWBG1Nyy4vlp0b/hNGf4xn72hpXT1mZQIH
gwBpAUNsIrye71LlocPLTM51qD/wUDkGddBinWaNMTyZQxos1uuH7eDRQ4Y1kkqIUUMqYra28gFv
6hyi0MIuq5ke2OT4tFrMjG7IHnpoVAgU/G+6bRB7MBsaaSB5OiRoqgTtI/6HD33NheKxascigLZx
QBaseSCT9Q/QM+G0f5quzwcXo4UKkQqpQimRTIBwVjOOFpzrp0dxwWIeTqRxePgTorRPzqZlSQlD
Ei1GcHXaKf2HU1swG909dCfD0fCPo5sX0CvQht9LZ74jmSSZPkaA1kiGhUSkCw8IMUBMq9188TEN
V7BTmpUXMcSrFeZZQRXVVOij9R8NIrKeMDsRKUt2HzZf9GTEsUczBLXHxZdpUs2KzV4EUItsqV0A
zJQq2v399v1goiFsYuI1xgP8nTSA+TD8s8fd5eI/5aPJaL6sxgOZTd514I3SSuCtXf/ackYEZHXb
e1NvYwO+su1xar4ON+u3y8f7a/qECCxtnrRitv5Mx9uuJYiNmC22n60AYDgFRH98drl4Z4YyK5F9
wDkvMJiWgpjP1jsGwbQwhD8q4N8DCbbT2CbZlJ5t3/3d2UU9T3MI5gidH9D4hPhetwsvNhsI3C3j
RJ3f6Cauv8XP6UcL4jqgie5xKjklmXochTAgrp8rTRVXrfPOIPnvPAojzX+q+YziRYnBtaJg3LNO
44seaUE4b6fLGPOLtj1e+mDKUyXeoPIFIcoX+HPKpzmFaY3gKmJmrNSLtjMEd0oK2pwMFpbE3rFT
gXA+gVddViox3KrEr/ya99OpnVbnD5xIOI2LhKkSSaVK4iji/lggTMoJCHRJfR5Cf/g/8+f9JziN
z7aWpxzMjvUcEMVGlLuubpfqhI85w0v/2OAbJ0iBE8yIGnAN3kvjH1oRy7vOzhsNy2WU10DQj7vn
pbYyigheM3RLKgcWBS+L7N6X2hhDoa6QHWj6eo2s+IR4moGiJTwT6ybhy0EcLK00khJhQ4hlC2/V
lKapTVEeiEZ0vblzhtfBoEcTEiWTc5/AVF6oPR2eCVVJAoYWU7nZeSDNh32SEsYoj1jFsCEpMkOx
ht/Lkw1pXoJfUZ7onMcASzjx/lrqdECmT5/qavs5VE9iC13bEbKi7mj4/brRE2K4kc0ZsAVIWtdk
eTA7GbphaAYaxq0J5Psmm8uzz0cDSNbzOh6VCtdPDxM2EFZvuBXhT3QzraCGyJ1IcijTQ3XzsJ+e
j1fzq3VvfbGpONZ0X73RYdjeGO42Lc3ZMBFuGsrccWvajo6cs0YO/dgj94bGWoz94Pbi+YnKxMJA
PsffAiRgaO56b6BzoXy968VZm9nzqDvsEfJIMeso80SJPydZtjwczxfZ9fZn+hsN3d05bKg3eYFQ
npGzerN5u5m9J69Y5Za1iqBur2o0WeIxtrqHcWae9Wevnrqrq/7sckQncnXbx+VljQuNsprEWY16
X3vlObxLjRMXzHO+bO/vLWpeh8zmpnTbrujJ8rIJJUQrpNXxzweJ4EyZB0k1AgTffNHyeuB49dq5
K+ynHuT5IrnKHoBC6dAOfDSIFRCQiXFUhZRInOkBjv4hWIUYYgDRNbFKMrvDiw6ziLP91WDZ1ySv
ppDI4pKMWI1ZgSWIPUXnJHMato8HiEOyP193d5N3dvMGTMTF7kFdcBoD+rvfueeC2y78aabnYV6T
DxExNbV5vC8GD5LqAPklXtXGY3KUZuC7dUXqqtN7q/djwoyGFU6jcAYlGD6pv4vMRCkOhGoaoVye
GvJlm3SUGFkIzbwX66neSqek8QJfzZtpj2QeNPHINweVTKsbFLdaRhckHkCOkLHazT5W9x8eF8Pl
xdOwf1NhSaigvi9mm7R7moi/B4RnBH+FDpT0VxnO+0tW9IcpcTbg2e/d9od+9YiC2D7929qwY+6s
0sgRzQePpskx5JpIg6MlN1n5ipVLHyAjosPRbE260YKf5JqamDsji4jLGZn6yepu/jEPekMjXpbY
7luvVqPu5zTZOR9y020MmfKl6RvjY8EJpgQQEsCZUApEK/RhP9OCpl5NzkdtDUeAG+a71xu9B5Q1
Qa+N4152x3EFztr1t+7dZK4xpXDdJr0b/UKXo6QpsNhcRmB1xGBa7+Af56FIzbHWnVccp/g0F7/q
pQwHqHXssvJVq/d+4qpzLXf1t2tLshGg6uh1ybzmuKstvyZcEhJVaryUtsmcfTn7YvH0L1BVPITZ
ZHdF6uEDYpghXN0eF0D7V104sCD+obB/0Rx/TEdy8LB9Gy0+RidFh80+uH0OnjkH/oUOAH28u6z+
63GlNN2WB5nixMvysa6Co+X3/dFAjT2T2qjPy327k2Fn9+zanU6r5qiffrd1evJ+d9AZbXbD+erP
etO/loULPxEIbh+hQCPYchBsHpAQrqcTsIkkY/BA1N3W8eeYCCzdqnO1utdcHDiaXsreZ2fEzQcI
jMRKU6I2DJajbPHYHhMLo76bFbJ0AK0ox/9Td98iJZaPtHzXtIdCYoq8Uk9c1ehD0cx87wn8STMf
H3ihPRntYV11ul2m9lvMAJ1cjzZbP6+2D/f9Oi+NbTYzLZ17HG50tyxQB9/TpKQCS1Cb5gHVNMfZ
7CpYh/n0sNBlNC5pauLQYrsHHB5PdgaUEkLv2Hf0viXGUVHDtGz9wPFJoCicbCRpYSQbzQuSND4u
vmUOeGByMzYQ/o2Bc1p4+ZpZN5I8wRK+uubeMgHcvXq56dsxdHcYOFXbsx+41e6162GrU3Oi1fHQ
3rY/H9xzyNUUN6F64xY2f+cj5GhpJ5u33fw0t/152npRXy7+dJsDmSCR9xYe4vDvbV/HLyZ3LkyG
CQCTyz/yGIaPu9bmFpEhD0g0zUvBNxql8HBTDDvxAjYLTwiI4+XlMeAYjCAWdNEp1Hm9oE3it+nk
sAAG4kGrNPQUjO7RJyvoPMok2hUdHGq3aFM/OnkqquaJMwhoJaX1m2AE1KF7By9T8+TMA0aeWh3u
SKrqHndKtusq1qA3dlMwgz1pTUb7xR+HcdrotUJAAhQDcnTgfKkz2IkyVAsCMQtVGz1w0rSOeoNJ
swTZozXMcqT/obNMN46HXIUnF65dSFTYd0gCqTQHCgmQL+hjm07UuBFIYRrZaZWQZcsOAk2ScS9m
1a1vFfaMX14aPumwaG4S46hDmv3lBmeI72hE9vsWP1Fdz1VvML5dbxd/HBZxurGBnPpxp40szZ4j
jU7UxLAQFTmyCou9ZRpAC3tBmhEbjrSsLCm0GEAz/UxCSONC6m+P/XNCzWQ3wkd6kUKQHOh/hUeX
SJcXjCZpbXS+yGDJBCJr1o+QFFlMj+wBItRWncgjqxZCMJNj/rx4ffevSJ5HgyFtCRAV1w3CQ2MH
686zx+k7CNwktilt4hYYl4ASM7tQAkXt7p//zb43fENiLq1xlmiTe2ASikBYXeyW/bHV4nzBPEuW
X3L8hH1iWUNT+54K7MmSk/Vo216yj9gCC1fALa1BHL3AtApxDxXAIg7wAog5YltdDDs6LROSi87Q
0nxh+pm00RktEus0Q0gJIrI2vHeiIa78Z+4wYtAM1DJqlUq3ioZ2Cs0KUtq9IGhHHrnd15vt54dP
3M+ZrR8NyhMgze/GNWIcWBBaPGQXQMuQ/LP218TVaftj+Fju1un3Bp5waSjM2WLcn62nt8s/MK78
gtRgDHiGyxEiDCBYyoyAW2aJWtyy0PGftua5BTHN52Ya0Nwl0LQmQxEtEHfosW5IUZg5dWx3k3+O
dmq43QukxZPCzNJTaGACSGHGkWfudCJYNCPNL9ZPrneTGEkEDjSQ/5FpwH9itBOIvRG58z+lSvVj
qrA2vsf1npgyPW9Q5blu3+96t89NM4YgeC+Ipxur4e6yM7mYtp9eo9Q1itlUsuWWcUhhmhUSaqkQ
ZOIBoYmE4TP1LFObqneDKJHHcW89kh4ORQmEZIYgJt/4w3jMNKUkJxEztCU4DiQna9ogxow9aehI
Umwa08FpRCDt5stw8VrjFmhL9/jtcHJE2pRTYAeX9aP6+GQAilmCCUoKhAcnhP7jv04y5B/pkWLh
VDeVFGtaEAc/m42qG/UKi6qM0eRBnwMCdPY9JG+qSrihGcwfP5PU7wwt1ydXfbZwD3uDAQdwnSwQ
Wz9ux4/tfq910zz0OsQ0dw8KsUHSpVjIqdeDeU7ahEz3NuGoShzzyQngeeTOkrl5XXE1lK1g0I1k
acTQmCdCqnGOoBvT0qEkTRraHISGFQ18lUdrdb5RP8xSmgkEEciyxQNHLC2OElFaPfeOQ1Oq3bPW
NG6JBLd6RBbASfwlGpwcs4qzIxoMuHi3zXJ6FtSfnBPUfWYrS31bt2+0yIJW5ldOoOWsSZER43zu
LITfie0Sec4YyoxU2zIgogdUjw2ZUoS7P5i7BENGTJEm1DiqCBKyBJUscRY6neUTZoyoHZLUiyMC
gYAWKonEeWt/Y6EzLGNMEAjaAU0pSOaONPoU0nhNZepGi1TRPzAiykSX2lAkiv70kgsFV4d1SYNb
5n42X1klk4dxTDoT04T9lS5fb6gz6o6MHmTk7Jphm9WWrWEnVts31Ovs8XY6ad3OOsykxYbkPDEN
YaDfYXuqtkNoQR11KSzlbsvmZOOEXVpehqjAahPsUVixfFK6vJfWglM9PgRCmUAqM++x0CN2Th8J
Nk9UhbzEJdZhoGPZmLqp47gL/7yqi8CLBY8v2d6uNvXlcPyYph/4TKppVQ8E1yYOGVzG88bDuO4q
nb4SyiGrhSYrFp4EsUZgxTpcl92pPKgJU4kz6fAwjRV+P78eI2d8p9pg/NvgfsWZkAdfCNyBZ1rI
5lxAglsKSFmaQDamFs99ChDawEs9TA/7Kpaz9LmxnhEBw1+UmH0TvVip1tsvL547Y53aZslWU0Zj
GUkDLhTo0mg5IVGa9WgTqmXC0BqW9qbEhHvzL+9QCQdaycuAZFF9loxFWpIcnfzNGn3CQkb3I2hY
EN19xNPU+2cEWVo4Tp44LKTW6HJ7+8GuLBFkmxBTBHk/oRunOG23/dc6W7lQuql9oKmjDYLL7KvX
q+F0/h2mMPgdr1aKk/7WdRpMoipSQI0z3fkaUsj+iu21xoAEW3/0D7oI/dMMyZZz8Q9Mg/4xJ/FO
sTH1hBMq8mliRY1ZmfECWSnVLxg6kZxYJd1vorWAPGlm4aGjIK5Nazi80LcMB5etHXOjMAahnjCG
7eW2eQ0t7YlwAd22wNSwdqwM9x8rflkPsL8eHgoVD1VFUpqXtiow+U6SspgnoGrR5vnqMMc9eBff
wVOlMVMCxic0CxPdeOjCnLGeH689S6t2xeA/lve0SSWNQLkQCnQ9aG3/Ki+DSEP0RpoDXNxePabf
1VrNYomaxNPL3NBESQRqHg5EAhAir++PSYfYjMw9bJo8W3Gbr36MwUrYHVeEgkTE+m/eAgcSTb02
GXcOIo8JNh4ox1maWGFs7O7rsEz1sbEZG90cOsZnaXbX0fQ2b8nIMQ8Nh6LZiDO2KX02/We55NAC
5lPQMuM+5wnE6R+oCW/r2py94qCNdBm5x6a5qm4yjCJCg1o35kU1WAtZgjhydcfU7ZYRXVVDcyZh
h7uj5eu0lfoDp6dQGczslm4WI7VWfUCsTVPf/sIxzydLiMObGnKLCz7tsMNRz92To2TPevX8Yfa4
w5tiC7h/WMcuglmbgxBs0aRD2yzKytML9mpJRX6QMyC4h16t1NGnCA4QCTLUpEKeWhDfBi4Zimlk
a9cEY2ox8SBckw5rBoNTzDgFoixgKjNj4UpHxV/57HQ46/7jdHN5tPdNTtPBvxWNmv5twysyy4TZ
BLWr+0se7slCV9Gk0+qwmaDikhcO961PlhGftabj3f7hrp17GcUOslc/jlWHLQnQxYgJQtRGrsD6
GwvibuNe2OPNcJzudORU2LzEsjzUnfUJaQ4yYrPz1k72pJAJPA0IhH4peuU7/SYxhwaQrZCnSZJC
m3ScGZQskvuEwuMkOHZ2hCOLiFiQJTZpcb3b/5eoEJuujx3UDldusOGNXVicsndKhcHDuL7r7O9G
v0sk5erEMsKmj0NDFxqAQwZgMwyGr688lh2GxyNjjaYPpw7gS+MD0rB5eaSaP+YhEh30ZPNFIqP5
BwfsPQgvHft6kQNSyk7ZsjlXoW68Ec6Cyjx4KFhPHhUHBfLYBhkBmpBAU9EpBbfVJrGYb2SOqHZo
IDRl3AfckkY+49LG2ef03AeZs2w6r+HFvC8vw2/FJBVaUopcNwdRCv/hByAqmExQDUgKMNZHOyZ9
rGxxzDpv/WSgoDpeIx0iTPe02+dQKS3MjTmSRu9mO9pvn5fdzsMHc437E/wg/AK8bCMOIcDmnzSc
9Pw7iVa1cR63rUcW9BMpN7fxghnOyhctDHuRojkTiE0qhE8LqxPjMSkvlsgj69DfejhGFSzgpIBA
eSBuKhuTfIpiWk9tz7XZVbWbUNjDipmoGaNAcwWQlHwdEHnJ6JkWkkteEDhAGRE/DwPBAHEnn9R1
kyWMJ/1gw57HH4LqPHGIGKyRUyEFD2CUx/PN6OZlHuj0jk/7Mw/02xznQOe3w/0YJ8Pq21HV3fXu
b9u6nsf6w8oDmIgcpxhBLaIEiAceUy9YYPkisCe1pYpwkSuqbuesy6ReeAak6Wtu5x/9JWnpt/nM
DGacctWHru/yUmj4znXQr8+vx3/yfzt/u1/fpdPE4BzzVuxKI9Z6fPrEP/nT3DUOB5mdYK9ddx6D
WCTFTA6d/Yv73uWwzQHYWX/xZM66E1a79q/Neua6arqLM7LDsRbzfXEZeiodl0ahxZBxgDlZUE6M
WW4H57fdu2vi8KGhvH9YE24ya2ZbFP9hM5SWmW1zu3xfzas3yoweoPA/1/u3saY8hICEOVd72mPJ
tY15Kp5wpNCm9ymuo8+yt3vcf6Bd5jO2NHefPrlt7u6uu/39W0Xy3HO17Kc4hVJU7KWykpcfBM2z
F8TDhFe19KeVcHxI/qqiiPkmGVlybbpv1WsoImRxW3ViC3r452hWMmxZ/cCGIZY+Ler29dl2frV9
fnx1O+q+5Zzh6rze72+Si9Tb7C96k79m6+1npZw97D4gbJRrCQRy2gZnbqB/05WKXrQRytzcKY61
ziW+au0+1L3Ve938WD/ufrt/nH+Bg2Fv4Mvyx/Ea340wdTqcpcLZAZU08KkOHtzO+0/9qQYK0f73
jL3IGFQPq9f8g7dJtYjEGoPWdBSDNtmz0sLRs/7+r0kn2f4iu4iOp8UktQwhKp5Wo4NKgrPGtn9s
MTLkafgD9TNTZfQyGYdsswsglnGnuVt+h5qp88ArllHKoeSTchxFIinTUMOWpB7W+kYhUyZgV+/9
fimlIKVQF0HUSNSSknOF8+N9jCGFVbFiiCEf6iylxlIYtQn/PNJNhC9M3+lT9Dmn5Pam+DuSLfy7
kHQZKslEhvJswkbB8CFDhmQBUcZQLSAH5wUpQTOwMkFt5Rrz4+AaTqFgklyIEVKIupxUppZ1OGv2
q/Ra9PLVReZXWeEpeexv5QlZz4CoPxsKRhvBJJDRsd1sfkMzx2FgyCSeUNwMjV63OQMiGJTB2xZw
ayhLtn6FSRWW36YhJWKYWfK2uDmcp2QjULDzG4lDx8hDzNVo9UcaX3BpRvwujytd8E2MQH7D+cf6
n9YDx9TH57hQfw24w6rLCdej7Sdi5Ym77igGEN2kNb+rrZVqpiKqZ9YQa3ihrBaNwW+aM+1RpF48
ayyScadhMxqp7+CQlFk+UcveYfIRGyopNJHUE9rGkDaWe5hPfJQWQh+wvfxaT7K7AKJkbydBGRWt
lJ3Gk8wU47WH8jnLWGrYa3y3afdNf/v8yVqSXwdR15+sRICUDuQHQQz/33o0WddPy377RkyZ/Xux
3DFOSvj6CWAmDgf5WmDh7jjRXW6fxtERAH4f9gPe3V08XMy4o00eeUnl26Dk5svLGrg3OD5PITwg
3CJ6UaxdZElQ76QjO5v19+2z2dxzo+icpuLls6kYiY0lXiQ4uIlsFrSKKLIxEkPTohiJ8aVNSJQX
/flAy77HhMEx5O565f5W1idq2uyhZGWTe18bdbLc/AnmGVMJYhpmlXiSTTNRKEDqq+qBsVdn/Pvu
X2oshai9O66hv45q6CqeZqXRk4pypPPRpgtYgcqbIYBCwnMAER8Ec+Ruu/mEmO4llTPjF5T1i12Z
/GnOyduROX1d9nz4OhWtrzeacn/h2Nr/pbDjQnjoH9MPEqHNgXYN+dFIi5es8/UsuJsH2khezqiS
7SJWpredC2hVDZJ+gEKzQUjfqH+ksvNh87qdmov8BH6kUDdTmvL4HZcatfMWU9LQU3nlkur/FZaB
XKQBx4//bLqx7Q0qxXo0+I/T0/Q7HixODePi1STGyEDRBNeI5vErwJzVWZrQ2VWlLP1BK2hitzEK
DAqpMI5qcGmGfjmon8pxGwAZhBtz6vWX5FoGoTWKg+5tZWMGLhsnFvBJDTCB7FNkwUSAW+nH+ZVW
zbYc4CCoGRAra00lo1rcnUfZ2G+UImXW33nLG+7rJbeTN7AjBN6gNJ6BW9dbjbkkinRAqVo9e3GP
tkHzwBDdzBwdUb9ZxvoOY3687fK0252XiGCaU/byEy7SPxSw/IJVuqIoem2ncK0D9We56umQUhcf
q8V4x6Xwq7yniu7uX3V0wh3pwDgHJVUuO93+LJ6jJIFcbksHGSR9O5i/AeisqhaNz3B8dJzzFekq
FjyKbX2livJK+G7uECe7q8DTcety8ZdKjOF8P4Fq0R3I23Wi4DyCFys2XIujxqYs18fVcHNFZamg
KhuWEUTX9doW84XEMd1AUojSlQYyVC51rx5J7HbDiraq14u/UcAk0J/nqV8B+pWXTRvngn/fudCR
WL1ei7HzDmsSTlYHjThG97FTt3SxVzVk0bLP8t8ygYBl5fdTghcnDDBheRAAu4WFiJOd7leviRH4
uKo7fSfLEWMCMibfThYQFXtH4fWeueKGBRkP7mbnCLFWOThUD7EuXdqh2gxTZx2VszxbXw7n79AV
TRUhLY568LVV0lWS//C01e3G3rElm7gNgscIwVEaGhha7Uf/mTx0P3Vb3+ibo1zqyTOHkutMomr8
jkwoD+e+73Z+62+L68qMqZ+iUcbD8bvV/ehLGvCXvhl3d+dj7eiupZ5K0EQrEb0TYTL+fLbcpLkk
ksIDpXsZjiNsLIFEsCUCjcFlouJRRIM9dGLAHOyaAQmzh6dv97OPq1pMRyDJbLiB9cbP/beDwfL9
gG2OPIPTgAef0KsmChc8bDhUdLK60psM3riYyA0D8eLL/Ml5ud/xZ7ca6KCimpkEhq9P+XPSvb1b
9Lat9+koEn5QjMfyhnDD6tGr6jVc5mTSYKpwxMSaGQ05Ioe4OflpPLZHU6A7uXBruGCaxtf+UWKG
XsOQRr4PRg/TxHMYjWBc7BdR8x2QMoMLg1GPudVvxapyfwGQo7ZidMu1La6XK+oOKbXC0SJQ2lfy
8YwplbiBEtSCA8SfCHcsd+vJue1e3E3T0BhtQSYS+VS/Fl/vJuiqmPC8y7grH2pLbCRZ5ewJ+VP4
Uht3f3KByJryY6TRuXQVgYeJ5uzfqAh7BgF52Rbell7LASSMLgDJCctNWRgoz/uHbbd8kUk/EZ0/
oKdfLVTIlddHOxrmDdmixxkLGZBw3iyleJiqlrNQxnZ5Hm/xH1HkXaQTHEjZLEwc/sYiFBYRWFQR
qGI/wkxIXrMVRmKISuy2ZdifGAIqGxCWJG5sJ4F3qJXr5koaB1I5HlGRaBI+1jGelCzxhZEDQK15
4LqXLyD90JnSljYpGq0VIofw6OWr7uiaODgnepQ8V+3DRjcSVHtZQD2LOQ0QfxTwZR3Rifvhj2e4
0BGco8N6CLY7dU+PGhx0evd3s3Vr82GDUrJeCDkHWKrKOBcpliMgsiER658zJ245ga9BDO3hWt5J
gTVTvwE/OXbiMGzEpjN3SJIYW+w1zAOrGhZhgPs30ROLGbSQsbI4hqyH3hIth8FEP1FXAuoXGBJs
Dbb5d1VfpNl18pLRX2eF56/zZ/oDV5sr7jAwrn4ZGJ9gqQdByvm8JOtUxHoOzXEr9fe9jPNlfBPp
5cskpmFcAwlf3+ddm0mb8gRbavrbTEnEfEvUSEylwIblCThPHCzCzks6AdzDRLHcAtHz0uzErow9
Jsc/W22K5cio6lYn/FLmJu1BZsYdfUAaRYJYHsBx3g1h5JJIytPl/eKKqrJyxMlJ1BF/cobUyGmL
M7uSuEjg5fs5v7XF0XJHHiBrQL1g3RAv6LUw6EXGQAiwQhPRfAn5vn/gfD+Rt5ODoDUcwjGqrVZn
yC5D7XM7scnd+/6u19/e7v5KG6MsZGbPxLVhaSVeWOlvc+5XHKRl/g1O5plzGLHHSEqYQxg5JX+N
yzCIkCQ+DSQEyAmkYfp4z6/w3IH0PCTj18gC4peAWJ1QAgejF0ISl6SGlS78n232U3VOsGxLAnLH
VjJx6Ms6BtuTZngkGHCth1t321f1tX1QcWbcIYy7uPny/NUZeObM9jvBDyOovHEiWI35FPKfD8/e
6gVZyZJXtWG0NCCJfg6EqbFtIDqfADkiE0mT5/MtY+65GwiCfJEJ9oVLU2c49T7hXG2KLuxO18eG
4itmQ12s3E1ssnjJDccXLoeHz1Zv/9U/WUSlh0NKQlgT/qP1gC8zdVV/P9PNmebDQc1s92DASt6T
vWfr1XLZH/Ynd3jveRAMPtq82ixvzHIx1gUqnwtehZtKsAAQNWJGbHhdJJS8sCA40KH19ek/93sV
RSaSshta8sCUwaHW0hql6fw+HnGYCIJi9c2drmK1xoCQ9LgGreJdMiZLQxaeBDfzn3eADmZfpxy4
Odh6k0Zr+B/8zmMP2cZmUdLiuJfM1JkLYbI4ni9UOrwGS8E6ZizD8KAY82rwl9iPvHYPgTo7k4Jg
Z1JLcFE8zpXWyhGHuJGKdT6qY0BUSZ7/BeEsYVrYrWbL7mG+0nSUEg2kc0ZKC7loinSKmie7p+DJ
Q43GIJocVGrN53r5ySYaTt5rCZZ6P+ZD/IFAPo3P5E2gP5PmAQcSSK+nsbaaU7viSLGwwq4N9UjV
Qqzqa5QLBat+zCJRAhGgqwUE10JGTB8Yv1RCsrKz3cHkIbLjBbPL3FquE5Xqh/23erK9enjF9eaZ
3My1PB70SdW//Wc3237wJ7Ru4bXQKHwD2sUfgxYB0QAa9bVK8ciMTiuVZsgeshEEnlBUgaNIG0ha
7GjRs+qH5UHa/3BaLQQH3Y17t6+qevpOe0iR79Zsd4Ua4Qmv6bQh+1vAWERQj58+SRzvejeWSjJS
kHGECvz24Xo70GoDCRXXiKh2Yanxb8MPxvbkPgjI4n2nE3o2tC1fztBQNAWfDkIb8/XWqVaRQH85
baHm0JDcoVloHA0OpmAPIVYPhY6kCpqtjmqAu9XcWG5EF5jKP6hwl6/kr/2H881cg4j64fD2QeJl
Fi3FvmC59iWQMX75AOQaRB2bv0U2VyB+gxJVO8P4mGg7clBXcuD6PutXXHPDl7V+Z3B6WELNtbNs
wqn6rW4f5PSk7Od6NxstFx1mC8OVFm9whBsHuTHgIb5p7OagAuarJoQlCGYP0gmwROhr0FDAoYJI
JFjzZG1OhqZy4rnUOhKFik/HRSLRVjoxwj94OH+Ya5oGsY6E0m/2ldoxMi4lYAVop4R5M3N5gfxu
mCYSXHUgad7moUrFhTgk5hUzrij1S2aEClIrK82oB2hMzaiuUQk+sdEBUo3DiCQLQhwVxNW4Dzdh
SYhIe3m03kqM+GD+e4zeZ80aWWPhFjOFHAmLUFmpgVivSakh8DIh/M+dCX764dU4JmAPrpU1Lrmc
F1gQVBU4EopLZLUVlgohlXlCLKNsdxRIJAvQ2iyNHCPGHodunCGeRFfsbDkOv0YjxNnHySJkGSHf
7vyxvrKAWCXkcltfwZKyjPF9anQ4L8k9d0tdgRRn+aW8lHjQH3oY4mfkIMOBIRi89LLcsSP4u2E9
Xfc8GFTdetDqDronZ68uN7fzerjYM1TMMgIrXzGoZkalhEOkCoNKNIJHgyNBrYLhy5AlHhPEhHKt
9jLhRAqE3RJjBnLgzOLOZMvMABCDb7PqhjzwFs2aBpaO90KYVWCPxCfh10RP1KYNfgCBZsC8hyB6
drS8KQliKkAUNz2QFBOgQKs8ohCAEOR4mRCd704sQQEO2b5WcWVoi0V+p3255epp+rhhb9sH9SFp
emlANWweWciqIv7L9TWxIMLD+rftZ/47FJJYfWQlB0liflELi/iQtDi/MagRBeJOm+pWQuQNUoqg
lA4kxIhsFCs1WairQ/hM4PnlkGvKl2mtnkgeBAYayV4rxJXTpnN20ZSoDj+2uwTBiZIo2sZV2agK
HgFJnHxb1hdF2ZBFGWO0h5fMZJQK7iLzL/JzCqHmzFHKzlioS4DPrMlCdQWwEsqqjGzkibE90KKg
rJ3EpXltCcjZvywM8/258Jqzk8UIz3kJ3QUSCo1YMC7MbM/PD4Au9oiJUXJdDuIU82aPIPhXazut
XWDYsNhMDEyfL+s/9UCegQEX8FzHdkPWOsZ+PbMBuDgjfDlSwLPeAX2Z3dtt6ZXjoULYfdjrdXua
Uhj0T3p5Z/vxvj1ZjhZ/aEHJ08W0d2UTL+WT7bvH09zFMx+aCRELsyLapdhE2/TDymT6XWVHFhyR
hw54xWxhvsTKZRtpgwdTgsAizmWkQJ6mGy88Rg01eSYYfYbN0Wl6EBKyQt6gMHQ0EQ+nVFn7WBNZ
72BMrIlirJlml3aSSUAdOwdpkSD/DaoCS/gVA8HM4imh6h6botm2gE6qmAE6IdR6OloO6s5g9a4w
CRqCn4JQRQMlnQFZGGEgAgV5XAI0Mg7VQIDQcbWOhUSmayEniAlZpnnSiWIS1OzrmHRAQtDVRI1Y
Iu4oHpb08oYf162Frg+HRcihcsKREsKNqjzTggxy8pDlqqv5ua5Co5+qyvns1hVnY6ZXo4c/vmMh
bjh/Kx24rM1JTFaGB2iI2hFbxep3l1T7cBPXAagq8l5o0fHkzfgNCWbGAjfjuY4z5MH8bPZqs4pK
6mkoSn+aWXXzHNclH66VgvtYaMHGjHwpMZxJwFtUfUM/qwJZUYdP6BgF8hN2+vJZhiEy+rC4Kr60
pEi1nl1N2mo8F9eEJJaTbcsvgbjKmvh1qn/x6FQlhic48CorXqtRoIN1dpk0Gr/fTbVCkeCMBbE2
Haxu2q2jVYpIIDl5CsLtn7oojgiDbJZgcAcdOFE/z17Zr6jXXE5xJg2u2ZoZLMLrPGI7iW5mt18o
EVf/k5JcWf9QEzLKGEThA0h2ZWkCIzziB4z7JXBSwPm1JuKovoBxSzJBXWcFIR8BhMdASud9Qgwd
uFiSjQDJBTTCe1pk6ibRra58Ml/nvC6X7Hz24Rwivpkkay59v32s6MGiulBXpBSlFesmbXNIOx1C
CGdHCiVud8YS2MeZ75Hf7JJ4oC65PV15QeUROFJqZYXisb6yKuIRPo4+a82wBy4X9Eok0xoWTbqd
KFzXOgZUZXZnLBV57Z1CnFp9Na2u/WXJk4xOevnK0N7EbJ2tt4F8t/AF8/0ILOh4O33HP2rMj4N4
IXdpHkogJVt2CiOLg3X/bnL7kXi63Dqst9/lDO37v6ODw2NK8Q8b/sSyD+ofGYzhkPXx3arqVp2T
DaDrxWC6eli1Vu82ngS03eC3bAaA4BCBKpsgQIKfcjvsZ52CI/KQcd+/RIoZkmUJOP8I0BbYGp9d
mNDECVDfbCCVHTlYYEei0jX4StDEntawSNd3RtqvWFRvnHYce0qX83e347ylInSYroVAs8tBZcmK
dF7oW+BqzCUpEKR13ptcodnlpdI3KN4k0kfIriNKSirMgk06AmTxNF7EzyJl8UKK7rcXoxivIl33
bCNo8CyPnaPpYrg4HEhlzRm0W7oUSXng0YtGhF0UXO0jlMz8sB25wI3wVOErDG+UZI6c5eBZouLn
kOouLYOLQtypIOYxI8GHSAoxaA6EB3/CdHFOzpE7WbNoipu0WmyOY4Pl6Rkus/VDe9dqT1YxaWDm
spwzR7v513wmbRBdWjgE3PwDZ5h/gPY8zBmxwJY0MxSIrbaWlWLTPGgNQiAHdks4zkNcROHBojIK
hPWEiWREYzwIJmFTAVEUvhJ97IONmNmjMMngA7uJ/i82MQeYuEATF+SwdgBqQCDy8Qxqa1mftFzQ
V+TOh+m7FyFipe4Cb5lM1ldKbp1Xkysn/px8cfTVMfkGVQUBOQOJS7oHp5d0d6ftDfsez5bv0tZY
awhTsECI0O+dEzyTTlRkiRsLUQkm1PgZKc+9AimKiuXTZTUBMm76kWTKmYQJsnPEZETMh+Pz2dPb
JtFqTraBdgrD6tW83ZMPUcgGXsyqEQs26QrliloiJpkRiAFi2h2GKCBOOoEAEurWMf45QBDLHKQQ
cWAsa/QR9yS2ZjFQfF+9Ic0W4Sdy9t02VHb2s9uO26g6XBDGDqiT4aKzZXc5qVb9x48apaB9i3LH
QkMoZMrk4hEIkBRgbB9Q9jy8aeGLUQTS/j9jZ9qcVpJ8/U9EBMsFLm+1dct22221e+ZpvyG6PTNI
IIEkENunf34nT1VxQf7LDlWk8tZdqZOZlZW1oTZ5Sauw2OAa/3V5GSkhsMMHlyWX2xjj8I2kAQzt
g8WJBjguIQOnO7f4ivPpk3Y29aBo7EGFtrqHtFiGA5Nk4jaDpO2zI5Hw4dOBI6ypm/LgKO+Lg+Qv
qYeD4QlxOdf6Kl3CXQV6BCAFLCMiSX7upAVq63B4SXIsrZASgRzBlyDkwazwVlH0B+YH4PdOY4Wj
qq5qQoTM2RuwokA0FRtzkJ93g/bL4HYw/6IRqbappoAPVNHJHx4br08nqHEYwXJo/nWfr17SKq1x
h0ANsTBj6shV4qNCh3cMP3pdk4WOGtwtJ0wvQAI9eCtFf9zyL9iMacHZVhe91Rk8Tpae+9tHaY0U
qzSYnzQ3IsxorYVaa6E5KO0zVMhAW2rpOBl9q1lirOquw5NB5qBYY2qX9g0gC/bUzyMkS0Kxf2x+
u8dt/FFH6xL0220a+DWrJvdfLbA72b4MV7fL9p9Lu2zGDwhJ2QVHnR2PMV62uwE5cJEXYUHXoNJM
LwcObrEvL6Z68IWLpK0MI+Gsr9QSVXbDwE63oblpbonBBKEEYtSdaiS6Kcr4QyACvV3ngg384EtC
0eALhQGbpUIzXB6I+VKfgFqFk3sl7FJzIBoxAIZ+xTRxog15NJIxw4uyWeYiK2pSV3lR8ofAkJQd
b+spFAgxnD/UUJaROPK9B/0BS6+M+u0Ry0xQiYIn5xsaOq0Wj9168rz947Cyu3f7LSPZqvn7ze5y
c8mGoCCqOdz8k9mmSQVAVjqyFGEmW02uNAszW2jDLWTpbQ3FTLPEqXG4EdnhOWKiRihtNjLL87nL
iRwLC4cw0DT7JMI6lgkrdnf37qWS/424SMPRbM2I4RIySNpHhkxLjS5gYxQ760E9MI5HaTu3WHwg
gsAIBHkhUYktvVxhGnDUNAHUQSK7d2eTz3qJGwfq/0NE01t5UkgpqhDzrv0B8fT0LTm+4pfZDbTx
ScMDOIFwRqMh/0diYT1CAJ4kwQ1r5GA49Hl/vX3nKovzXjvf93Et6bB9Rglp8Eyqo3LoCsnmy5UX
zQJ0AcsEI28kbFkyWY4AKJJZLuHCMuVD5gyPxY0GtZUP2iGliEaDNEXOzDf5MMrSdMaN9EnGTnmM
YyI/ms42e5zwrEsO4d2YgNk9Xi7fe1KH7o3mLXcyNp3WsvpRWAbp7bqwG3sSHjzW0DT2Lh8Ohv0K
dWv31J/d0LTn6YjheaPd9o+Dx1qqPITfyYoginbZ5cFuco4s2qskLGFxfcjkEIoa+Kxy/uZPrVhy
lP+3tC5sLUfakztsLdFS8/WO3Ti/QbGv1o1wioqNhXFdyX2WYRQllM23QdePF/1/Y651ulnFBo/t
jlClH49UpweicDH9Lve55Ko33LCkB65vQzPQXf5PGRl6kRYZRfARWIu/GcvvkRRnq470kw9FXmEQ
8KheyUCMGfcdx/msL+AECR7qu5DcuDTWLiUr5NsXxNM472thnO0cMlkn0zoSDyCD5AwuUftLCqAR
d2Qi0NQOw50k+6AXzX6b9W93rfe1lSCPwXBzGVFG1EMJSoaZ0AppjeNMhII1QjWO43Jplz1ELmBA
SvYWzWCjmwyHKMrbGtLpHC9taw1hM091H7DiVN090ZD97XOn1dpXd18U1JPAR/WA8IdHQUY4D6pj
VNFYC0Q14QOJJ6k6CIcPIUMws8HPdQPyTZp/um1JlBEyibq298R85s0X5D9kowtDNVA8v6Oty2UN
QwJhALvQkAQfWQagWVDyf7t0mMTlX2kSW4moUMogoZQG95DhvARXI2oSXgKIc77g8zNeAovXvvYS
KjwF3AOG67PD58nmGM+bYX/TX09mX+jxk9GKmWaeyWOfDxhgjAogBFaUupY/JNPIGBzR+1fzRSlp
mwkY8AAapdj4ZXI22aYOh4INDMl1ZpqZkutB6jS0mSON+TAwgurlPAaX2AxEnYgGctoYWSGBBW00
OEfD21DKId7CMQ6CxUkaF1oVOpaIKxVC9dFH+raqjL6DR38w6Az7wzZ7rXZPNaU36b8Mxv3Z4kua
mW4XCuqawirzsX6WqwYWKnOPxS4ICbAYLYS+cBrjDsWGSxmC4liH2giZaB3rjB0XtIJI9OZ6odCG
oFATGNZHhwU/KdtinsHAyZAAEYnShlL4tpOhHi5+OQoyfxF5Cka2KtSCeHq2hZZ9yt7Vu4sc6nr+
7TJn7+wTJWCIGUvkM96CwRaEDWNAWrMCXzztdvfz3l2MnadgXxc6RV0AoDgpY6jLvzCUNDmOS1DS
j7dnrU5aC49TFLKNlVzHOJBCRD8hfmNamYj8pCa4rDFiIZQlbFqYrmUargUgvtDVcrkPhhTWkTuV
HfrGbf7f0C7BiuMbHx3BF+uyjGtDXtSPpxE+sqVcK+ubF6924NM/TW+KMIwpvyePR+NMGv8TP5vL
ucS3KgAn25DdEy7Ffs8/9fcfJK1cR8qiCkue5RSqk7IjEaiJhqFyMCsqIC4s95MXZxzR4R7Jcuw+
pavyID2+gVPkJFsFH2EEP4xnNDCLQvXzoUffgqtaCnry37qvToHQoWgG8DB//7q+iimvznCjgOaI
xwanZkj4apRWiAbvifiVP8cPgVYsnkyW/oUM+ZMz0unpfFN4agUo/EdMnj7d6zjkIuN63YL/oHP6
Kbl0o2GjgmyUuH4Z3vUvi5127SoFoey/omkehoPh1PpOL2xcomnccGJBiKzZfBTbTQyTPZrJJAdj
0WRsSI7mkjeNuK7lEiwP1h3+MEXfWU1fTHYnJ5uhMPLk2e67Ghj2z1v/sQ0ioxgjqkndE/Pp0n51
Ycl4LXczbCOmsNvRgzpxRjeFT2bK88hxKnwO+3EJv+WwuYifRi6Pjz319KZ4GEx0SPoRhZqxF2Fj
Ck+may/8QXfJhHfpvAkzx33X/qsrQH1bvEbZ9jJpW8VEY07lEuMzbi+329g7IU/e59u5Qn2o2enx
IrVkpldkT5gcNRIb46mjoChL7k6/WidJ8bh4bNQk0cAkL3bc02NctiqfuJjp2Wp3RjduPDP7WzH5
P34Od7mE+CgzLiSqmyJ4lkyvuSAfQnA2okL6tMPHaxDpnj4EvkGpAe+v88F5FDmZvC0uDIz1gGDy
Jmn6/vTEkIbDT+PKaEn7F/pB3AsQ/jVBC9gwb1eYnd6pP8/eWwwfbdeD4Yj5Zq8mmz2PJ+3eQ7W6
+2PpICGCY2+RSlJeZISRSrjHNaT8Eox/UOpJeNeW0DRSC446iBNQeZLYHyoKaFRPQTip2olQIRZH
jwsfJowzGclENWM97qQxZYBym+hJzLqASR4MbcM0OtkIYw4jSmj/hTySvRgYxBEq+Cl1Dih1KK2X
sFPJMeUKjp2VT5BXbk8xRcbyM6LfMiTkY7wXjAQmZMbNu4OchLhA8v+fahF0judcsUcQsV/WpO33
er0RC0v2T1aW7HVH82q4XHVu0ihgNAFIoaBKihYb/wVedooA1TkwZDo8AQ9U5pNr0f2t1714VJwi
gejaf/7HbVvyAJiAeAAzZZBNHRLwigHkoPJAYUhmVK97kxIjTJUSy+bn4TMg0b6P4Z0AAfxGqVBw
cCwAhktN0Xb4g8sKOqGSWS+Flg3OsXk0ZlB0z3po+jNNhm59PF/CiA0HBO7bVbvdYRbocfxp3x+t
tuPx/OVLAilmSQBIwYzS5pBkTIDIQAmFSEnBohVOji+DAgoXk1P/fcV6w3hJ8PLXYgphxBKiHtpv
f1GFZKO+lrAgwVD8fnREC65kmeW/C8EfV9aM8PflcABHFi6+wbxe70+BNj4rvq2Il7oDycFqcJWd
TEevuOMQFebX4vmEk4z0SLDCr4FasEzD4eIkyRnF+3mZ/vJfspxr4UtDPehQkrT+5divLmg8mcNu
5+ohfMK4m4xmDxSDRsixF4jfxK1y0SOl+ETx3DgX/iEvUwqPz2pSxhXwKO49HYLiuDCmDSctwsbI
vw2daemhtOSnEC8HEnPv5ozME9NQjfxVNXNUgaEXQJ7WQsEkcr2pTuWkh0RM15R62NYsy4d08C+/
WZEzP4Nr1dvZNI9k8bKo7rjGz4g6FS3zO1zdp5d9bUa9eBeXxNWji9UiRlox7Jg7364kY25qMypc
s8I6nTDtuhq1B7Tm1T/TaFRO6/Gq0+6uOp+TjNORhCi/inxZ8CWuZWiTJDi0zhpIax7xjcxtNG0e
fk0OPJDTgrcEgHeSgMKktbjcAMnCheXTjGXMms0k8pvnNnMqqkL+u4uhSIaZUgvCeNAQoLjfS+Lw
ugo79kaizF38P2MH6+NVadhkoOqw0w/Lsva73T6zJ05mwA93rHI4nE3bnzWhwVWWfRGK2HakUAoT
vtDidRxmqrgdaPWXhXDjJ3sWFBpK5yKnGGndRRcSGVI4lIyUi5JTKuzYn8QhLOoZqx3l6DKFqpKh
FK008nBL1RJKE659eNrqHEFa2ZG6/phNKyrwM5GR080/o0yrbmfYxc1DnHt9hasaQvw82tbjTXe/
/5z2NbLVlluMr3YclMqFbOktAuxCpoTxBFzOdglcl1iws2uH3LHyRwz44P6Sirn3Q2PCEVfFXTwm
rosVArgw4eZ2ffIn0AtDmEx52GRBGI4FNPExHXjz5dAlCLTyKhiVZXURsO6UY4dIa8lS3iKsKbCS
OCz4whjlPOmak76cO3iqNcueh++mJw6dgk+DtzCKyIXtLBTjlULKKV+SImHJHgi8LSI5DdNoxXOG
ZQX3ETki/4e2r3My8DPkhglksbkBG0/W1cnAz9bDfLG67W53MYOJbmerI0i5pdB+wQLFIiqmaOir
ql8X5wkCoB3niwLDWIEtVZYZwU/7AR8AoBEEjtFSS8Rk9n5ymWMoRXeLBCTrKbcAVVJ8zpWq8rOi
m0GtI15lN9WdYswMJX6kdkp+2cGd5a4idn5L86WIE5kki2AabYRXgGhYUgpVDvv5IDBOiBVZlhko
fHRQICKSnRiWjTFBGlJtfTyj2+ICdULoxmcv+ys/zs9Q3CTZ9RC77AZnYdQj0kyUYJEtPSxiBZYz
BAvm5zYmfhUpx9z3tF8ie5p26bron4jY+m77MGBjjd1nrUldDH1hEI+8OARsESYYhKVQGESGC6Ck
bFKu5qxHZWMSCEuScj+G+5NM7W0Z0IIjjJ041bOYDM8uA2AggpIDptDUjd9ww6L7EShiX6PocgTk
AxhgaTzMhBNOic9xu3KgIVQ+HCPK3ultt6YTfsuxX0O59wdsHcP+Ez3mJx5XCfNZf9aazde7qBLQ
UKu2NDj286VEVfR5eH4Ya/JI1JJ5yC1ay0XWWopd/diuDw7TCEOd0ByKHkpCubKvY91s6lFEVGWr
w+u1VqWq2G6OKQWPbs3PbvtRSd9d5MESxd/hiqJhuUeXPPRCuIR5h+KjQsHTltoahrYleL4O3ack
tYhqHKWQdkQYCKYsQbn5MmUMCiY4anPOwO5nrLjZbDL9CMDT5mIoDgO92ASIcUFY6WMA1+35dt8Z
tXafwUy9TIImD9chS0hqZqjO5gY+DNiBF5mFxhJAHBWV4ySomvqqWbeV6nNdF05sGnVrI4q5tMV0
IB70ALoYXA6bGAvbqLSlRK6W0aLDJk7g5uaU4dd8dJAz8FK3HPfhuhJuNtxgaYw5Ba9JLvbRUD+O
rYGmKerMgZSQznyQhhOoUQ3DmIeGuxb/IYBPXScRGPNdihkviZ3x7214u+3jAXx22Rjz1WNY7mjQ
HbZP+trnw910Xa33DChvzrkAFWQLOmP4iTcsAKu6vWYbtm2e7W39JL+kxWQr+eA+aEmAab5cZ59O
I645AdCmXEfzGx5UU4wvmq31muo/nlceXB5JPvyRj8fzuA6TsvzXrC0RI8lYxygYGe52tPrTmskH
mQqzYeNhyYKyWANLNsA0kwVGA7ya6/Aje9zMdZPHK3a+tCiW23yPBQ6K/GjdfnLFBYVxYuD+MK+7
kl1Dmw+oJpJpSHi9oEgksOQ5YV6+I3mMHllOpvcegsWFXHJf1++fB9NfNF+NnAU74rm5YXE2tUC3
n9ZX3FEerQY+gpsa+CHRiKhF2ebKwu1Mi7Ep0gRDCln+qdZH/zTMjKWqBt0u8wFYQZBhI6dN6NXj
frN5bA00LAHZ5CVQCemjRplKmHPiEKGAavFacrMItZbd68f2x4rT7Kbhqyxq0JIQyizzlqskyO19
mC9u41I/1TcjkZOX/jsu1jNi9UAokkdHqaSfTlMZMk3dJDNVV6XxWKopYjthymyaoMVMte6uR/Lz
kAdoSb37Xzv/4mixj80OgRG8oU1G6wFht9Kd3giRW7gQEZC08c9i5ruo16KpWqpAruR6X8KDfC9C
Y18EqpEtpUmCfBSnRB040RKRiOCK5P1sOcQXAUTo2+auc7IRkrY/IlrdrjuD4WBA//3opDZ7vn0a
Lhg0cXvjMAs21pICXDD2SYwu0c1nranK/ljCE07g5QSWIMeh2g/9X6f1vSaPyHq4ezpWfwHJ63qn
Ra4kAalZmayEAM9NBVsJXRb+vR/k621SdHH0V/sWGZnjdoJ9GfJtklJlJnGJbTpgDHthwMs5ppKL
GAIH2lZ4ciKCh5vCJWk5crcQuAC4REP3FWEoak+Www7RVOAaziw+3T1eE6PgnG9N9+Xwng7zPDGL
hHvfwgsqT0YqbES43Izp2xLyqp0QAoKYtIfdIdtCR39HI4Qx7+4nq/vV0ziaokhFsSKWjYOnGj6p
qpPub2yRvGaOccS6OTysJABuBfnjjgrwC0RjyrfdGbcRdAK5iNHAoEqK7nGCCkAp+SCWYBSBkLRM
/U8GFO2zAgrQRnOPcifHVPq4fviGLyqtPI7Ezc/n4ydhRiFT4M3C53Dz8HQ+mHbkhvw8AvXpmCYh
MOwM2xr/12b3yZOR6OuXLktIb3qjz6lHqQxAL9ppEChpDTDXv9w4oLA51Ez7Q7Ue4/mOHEbHcQIA
NEZl6vpdAZ3NlL248nClMHQcuWwTkxtgLl5OlYLNKkMx393+8jdu/uaP8WYvoacgC7UmkBPFfDT3
0aXurnIK+cf2rzreiCrs35BlYhjm3+7ICp6sydBqj+5ebietcayzq+qREZZIeYmrwOfQCfWYzsTW
4XaeXLMh5zB5RU+OuMp50DLEHyh02Iyx2DSShVqkTc1k2MKSSeblv2MsY6ps2miJNhyXxFrwVhhr
h8YnGbSCnhlTd42klTZdWwaUnAW11m+PQzoOCq7AJoBjRKA6NDimkrOuHBweIyhTJShlyzCG1G60
vRyWnTBF0rUew8a5CCfJ90DFhKKpIz4HUVzfjW8mLx/B2unn1arzatgaejXs0+03GFSss9yJPcoa
lm39/DAbtWer8ee0uxfvAjkoaJo34mhTQbQwYJmdbMPKtYZYK4qhbYBr30W8dS5VWscjr0L5ksKF
8snCxXRWBz6AC2SMlCnggNZVu7rEtDU9VfuoqfjLCt50nKjEY/CHydCNLnINnxCIsBNMb3g51R6e
FD/UxQ9v5u2qpdM97SsPBAYjbBtxEOqXkxjUtPfQne9Gi/HnNFozNM1FP3uJnRo4cPFTvCSKGgRs
3iLY5LxgKX0dNcc2kBVdPVH8NSuRcL+Vzp2bVj3pXPgiMAAh/XK7JesUZ5sAwQPEYnG+OJdfsbo8
AwomipBJlQQ6UJCBgZZkcKDhRaSVJYrNRMHgrWPoGxhadxwpOazGXDCTBoXWBXgymj12RzNqJ9i5
cYFFw3w+VherzfnbOLITNSGPZkxrxDpbjGchmMgatDXzjk9CIr3u5HH1MqiihgIE3ghMMAEo/0nG
rXV7018eZi2CB6cKzTa0OBUgTbKxNfYIBFaaWSiajMIzk7RMHn+X8Y4A2cndCqL4E3iChcTU3dx5
8ExPcebwSThreTiiIQwBOrZWEvFXu1+6tl2DNujyLwsN1yIW5g+uqJq6YYBti0OhRW7p48zLl2J/
J7ebCwSjZtWE965L2V4D6UuPzlLJC8h8fhz/ev9vNvu69rFpxFB5Wwqi5g4YiyevzM8Wm7uyLX+I
YBJEChpj7fAc0ibD3bDa5EzXealuSx6imwyLHdyI2xULIybsC2v+6Ub7zNOL/7U2OvC5kOr0lPQ2
P8WdMm4Z3bGUE29EBKA/kOnq+zLNjKQeC2kO6tP5f+t1f3N/N5+Ns9eFrCFeUAuy3eBy6ExTJJZa
nxD4Ff9wv+r2w9n45fHqbinfDCGsW8t1TBncy+5q+TC+H+VERWHsejQdkGIE1aDmHdamojgwxcvI
lpC3lKX4HfdtSjUCxCHyvqrPhu20xJDtHqeSfIcltN2zwFmQy1ldaRGUnwjr8wy92OxvPx05G8QL
i6Rj5opxNI+YkWwKLXUI0FJufN07bz9rXBE8lJNpZqnaZswsR2pJ5dHwfjSPM+9Hwy+WrDMQEczQ
O3J4Hx8MJXGoeRD+Cg5gcGPybHWeqW+JAABUX9EY4ETO0ZQIV7RRtc5nZ8/bJNM23Af5zjUsgJMJ
wv3tu9uK9W3JsMFO+yHkOhGUuQrqNieU+ygoHpzqdo71FgfNQ088QiSe6ZcU+ra2RJTgtALosPwc
y5tV1Wg4POnU2D/2N/P7+8n4M58oAc1LzMKnnBxvstRaiHGlbdqh1gxRz2NGGlOTpYwxz+4TwM88
Cyaq5SPpswxCFY18Ym2a42higA+Yxrx9Va/eWbrIs4CBLsmurE2eqerbMHyyRtlkkWn8yIExb6Zh
mYiskPd2iXdisbhXRc4acr0uUT4Wszwt8uFiuu899KvPWvXPZQ4tBY4RciFD4bEHlLzqUk9G5oAd
NKp35DifC0i+EhfJh2k8B6Ol1p+oLdHxXEea1Qax5KQAbzRF8F5V5+UYHTqHccAm4BNZ/zyjVriE
r4Qmw1u/UCUzbm6AAznW0Oftxf0NLBlpHBUc0i9NdPMCmLIqGJ/SuZrrFNcjBaSiC+Q01O5tnNhL
/Ng3qpmLNBp0+p0OtUivX8VyO41Wxv728X7dWz5MPyR9tj5AS21ihKAUuroXAITEQZPh8P+Stoao
FVdPt57usuKlJSwVnAdrEqWQUjQCXDp8HZnwZqD1DYtfHtpJPCrsUvl0P0zhBz6U2ghKkrBxCVdz
3q8kF754dL4OSn0ERfJuHx6uppv/J28d0XKtVfeq92pGSdRim25ETAfQbfXeHv3kcSSLQXYzbqRL
en9cz3A0FEKSV+Ybp/uL0U2RVGQUka1X+F9ZYCfPOPWrL3XNqRiQNOkQ+01DnRFZy6UZKEmXuf8C
yX5mGK+sDwINXVyzn2+xNAh2Va3OEV/Lt+SYBaksznj8VZ8hSvNv6+e8G7GMjy19NJ05xMr7A6ww
UGsLD0QRWPhhvj5b9P/Dq/2K19Rv9zvzIs+ebmtNSu1zXpij0pY/U6aIIx4kzyKHeVtvetGN2rBv
1ptuzf4Vo77mf5/MrOy1d/1t63Z096Hh6G+RCQlUDLSN/xDkqu4OriXxDtAEA488QRfdhw+beXXY
fa8IG10OWsUsSRpPQuabk+Lb1UKNCqSfc/W6dQjzqblazvi83hRLt3Rbu3eD0cfNMvYP5KTOuOuw
4blFTNhF6beqNBvrehVFjrodRLgqrWPUPutOPnBrcosjeoLzKIXdqIdAoMTghbT68e7dw+ydjY1b
Rvyaoo58HMklJV27O99cLtusjRn664pAHYOui4t+ZeX7Iv+Q2WCNsbaoAJlojj1MaLk39PWL79Vd
HonevNfd0vfzpwsa84cWGbfo4447DHzIu2D8AUWd0eWkx8Pqss0mgpzxZ8JgClYL9YAr0Y6vPZeM
pdrRFtdRWc05jZaRzVCG8G+1UB2Z3EmIpug7N9lZ5ErrO+oGQ90Wy4SSTXLhQfkGlwEMKS2GxzNt
haA8kEOtHn/yDlqH2mzKL4GSeBWGBYoBsEmwTpNzqCml4AgIl0wXL7fqfUKAuNpG4DAVbDhnZkj8
CBur8mTuRAh5pl8E1e8L5zkGPpnN7+TIV6+9yyyvkcB+XbO8jJhImDA+CcphSP/4vCiBBRj6tlWh
v+J7tfGgR8R8MGIPteGpVbm/H81W/YfZh6V79+lUK/rJFp1Sdo5tVcxYN+BJ5psUsSQfSqYG3xRZ
B+GSLKAcFhkE3etF/WGpuK1EwE5T3nEMCVDYHSAkn1prFtZHUBc82ZR2KfbCONMikNAN3Bx9dR8H
BV6su1EgR1iQykQ8DoDDNDwMm3wbJig3Cq5IlBpYQTl8G7HT7idXAzXbZPZZHYTVD05CS9PdZr26
b/WmHzSCFlxiNFxaKISvwK5h1JQf9LDADhZOkOQp9jQsygofB9cCSKyVhqrgZMbAAAawWSnFp8kJ
sgIZr7w2MGPVFl9AKOMFCy7GS7T1jtU4s8aW+hrEAGrUutxf7hmKBzIcNvEhzieN2Zz3poexMi54
MAGhnyz7V6sbROGz/aD6nwjv9U83IZze1YP+Zvk4/ZAqPApce+NS3Kr9wquDdzl3d/uz7nws77Uo
CIxVQ5lbQtaxBIW6+teDD5xRsUf3cOrxNwxQADCVfjCPtagJUKAsJJvI9pprZbkH4zObbqsJxS6L
zHhPOLIoY1MOrSGPH+f1wf0iz5HWyaC63Htxx+kyOjBU9LykdfHw6Xm1+J3LKHEQKtS6w1J1/7y0
UmPfWgMNdVor8Iq6KNBDCXLwto4w8Ow7Vq0mht4HD/ppTzeU7d13nxYM9TBOIGJ/wzT2VqT8yUYb
oPBWDoGyY6hW7sK3/8HnOSXM7TkUPeNW323g9Yy430xCO9YWZCY8MOoya64/h2MneUu7y/Y7btc1
/hAe7QetV5fbD0V8/Ng0MhmJ4blkFYqoROCWDCfLDtqacj7TiUZe3Hk9uWF36IM7+L2Ima7NQycR
PR8OVhd3f8LyzPbX8fjydn3Wv19IGZLtybFqlw8Wh59yKERK0EpDLveY8gt1UUYk3cly7iUcAmOt
Uc2yTssI8BXxg9PXNPSFHP9sU+3ckHsxpDfhuqTImb0Wx5s5gWHC2UBLYIYPl6Nn7eSAXiSDRX87
x9axV+6RlQxK4npS0TO+I14cO1XzBR5V6BFfXMSLTXk4PJREDtrLU/S9XrUk6Ppy1QP23LVSPg7G
CbXErEI5dFVndXWLJlxplHL/NeaDSz1zIMc89FnT96OXjBrxP0xcR7ttZDG46EUyu8GoYaKhVNHO
RrrTakV+Pb/BiU+BMdUIM9t9qC7vzV/OCY6UkuVKl4hLwdTP8c/mOREK4YxmyyKLKuC7i970/HF1
piG7uFis42cooe4flCXkFu42hfEXQf1BfDXv8bfLW6QCotRSNZS3pd8T76EEXGxmXCDkUAAUFPaN
nLftG9OQvmffmCXRo2+JZflOvbZWa/4ybI+n09wWdMWPFhWbklbfs2LZihRbYq1C1YpSUQNxCEVd
rFQwJBsVR7rgyaGAnQlzmN3kS7uT690sufWphzc6GpH3qLYEpQGKKWToDkcpKMnsyQgqAAfMokuT
4jDoEKgBxb53H69goDXjyVGcmX/h1gMcEm7JMprGkUwOwQ0G2S1+BLyTRN2edwi/M8GsMD5LLJqI
NBLPIWdhBPCPqq7Tubd4GCwn0x6x0HR3NGgzAw3kG9Gx3rJ6no+eQbYMP5M9/Url0Igv2T5yQqDl
4RUw5AOOM2HCkm6FmrELEwm7+O8i2+1iKeVW6MqDmUya9M1975oxKoRKPIf2W5gk6w8IUfRQ60+o
JOXv1JjoEeOJVKC0cqLPTPYFBA4m5e6byxX6Y8U52ZKKnY9UvAxiHrIyj6b1nQSJW/3dYzUcV3cf
KDyaOlG2EErKmhNFlqojeCoyInPWl2aIzqWMXlDWpRKiAF3OFGOjNnJ9yUnrgHxn7Uj0Da2IgVue
Y55d5FyVUKyxtyal6hJ28Vq+oaRiV824gXlYScKSXuQ9dY5HIwbRltSz3jprdV6ZpbCjVcORiz4a
Fj8Vqj8dh2sUcKI7fXb01kasx0K+7q9Ht+tWVdxoXmivipKGgYKJSx1arBSAUN7OJxNAJMzd2CnV
7cyX+d3502d4FzpApNKPOj8Py00PxKvgcYYyjZ2IWX9yLzyPIHpaZMm89FuOrICl1cRVjXmrSdon
1fF9srQuP/iRAMwMgc+Flve2sqAv8E2DZb87LQlRvGtDBtLgYx4KZgLvurVYXtpKLdVLiKFcjlkZ
+ul8NbtmiX8W+rdaWh31aI6T1Hg0DAc8rzweXuo59UIxfjSU9/mtqKuFBAOo7pYfaup3mrkoat1t
9zvMyRp0Yphaww4On+93T631090HzcZCGoqILHdEr8KzJLeIAwwq95V/JcvAcpgQJn4OrBwUewgD
uBYSywlQum0rZHP8idAdiFNb2f5xyt6afT9bRKMLb2B9SCEbeBhySGYo5rvlRWzMYhC09wmK6pTK
PgykS1sYRw1lvKEufJhQ2be9i97p+qNWz7rPetxDpoNUMf6yUfb7/bj/sJ7s7yImJB/dAV+qXGqh
7pcINhsPqMfO+xIQIaGmpjDVXf8dB3b0gQ3eANHVCcMVVucTsMqgJbzBhioKpPAohJM3LIKzOlL2
Ai3TpPe2ulG5kWOrGzcjLjYnoflB0Pv9vH3eue9r0kkJhMHz65QTP60cwvgXbDa4vbmdRtZizE42
ZdxpsV4wh8AxA3uWD7FfSLTCkEGNy7JwuqqQWJY6g0pSB9nuwPBDfbhERsoPl0hG/ECiTXJ3pB4V
jTaug5/NGfelovqGZD//02GxfVa8loDmaaKNSsiSbOktlXyRZOSZhBCzAEa0jDA9druSqXlc/LIf
nK//a8sCLfURwitJb8wi9TXWqtkI/zw+my8nCTMKQToZAQ9po2PjKKUOwrGH8o14+LFVcdqfBBX0
Z/LVvKJ8MkyK87pJYMMJ5dNNqVE1dSvNW00Kej5faBMnPpyHsWERPA+2nYYOW+Fjll+K4nKj1Dcn
frgDCy90wS3kQpJUGrOYOuNCsb77Hs750E4SwqhH5FERxU/kRtcNZszr3rAeMJ5VqA93v71tvD8r
xza52LfwFvNhYX6mFRO1/HGH1qDdpW0z7NMZ3GGVhRMvYLVa7R83+GKpQ6s0Ymwt1PNrc2HFs7IV
CmM+mY4yzFFyf+SAcWTBp3IswhQRTJt4xEcLcbshjl5JYGLwIrjCk8xAkQsOoQiPmyOmiAylO3q3
n18iD5SvqcvaSAiVHNqHUSk3AsaIAM1m6Nu2vHOyxZ4d3u6IkSh0GbKWxemorWHVar0M2rO7D2lU
BLguB7FyiHuijy3bpBqlaJSqWcrdPrLtH9RI+NC87WJCZcmG20/j/zTzipXkEhw2W0NsFIcTpqhN
ltSR9y1NsF/uRofaGds2Y2Op4skZOCOJBeC0E0+Csd3caK3+HMDmBvVzbZ7O2gst/OWEHBQm2qAc
xX+bU+hj7+Fs+m8YLv1uNW8BsUQgBSmQwFQ7/Zoc57GE2Nost9O07CA3cQe5hWGxZ3Ls8dmoQGMD
YiTKJ2E0H8PCV17rJ3CvchiSzlUlMVhEgyQbMaDq6faTX6tQLpLYm7LeXHb5OD5K2zwGERnlBNTJ
9sA8wgrztrCeDpqS39Fln+BqSOtM20WcNguW+/2y9zCdfUgdtUiYZe60exuhsoyZsfTBIweLzd+L
o2Ch8piDE5FCpAWJsoxM+hesFgwfkhKLU1rIqBdV24QDWAwEh2kAH3WmDIT9egOu40DCsBdsyLQI
mMrvZlqNTYNrE7eBq/e7/rXqhI0iFBQziR9uhmLO7bKfscLd2L7qxAwz0y3WPujVXYYrH5vh+bqz
WzwMujSJG5MiKXo3xHBscPmapQ3f3p9X9CQ4UFv11TmObqt0Ga4G76EqHCTFpNPTWPo5YXnKI21H
eA8pNmvlCSSOoH6G3+QLTcvdMLzaF9ftGNDu+3l1ehCrwlKULJMoaYYrZUzRSr6j4DHGpSaGOVqe
xvaOdZEZ8mCBBAn9oKdv/fvz1ksYSmorvoJc6OPLOzp+yi+Q/EXB8E3xU7YyRy4bUw6RxA27MZmT
WQpfDcZ8oqxvLd+NI5soUw0uIJSsNYI4czTMz+YKCSUhnlDEE2b5NP/d4mqK9bDFQDzhMUl8UNKO
0BG9NfwwqFWERyf9YFwhL/erYic6uuRlmHLfLLyTX29lIQeG+tOM3968TB/WOz/YTi4li4+TU+bL
rVi2n7ZnKpmqZifdf8ov55m8l8Q9TXo7Ol//fdjEjrM8wr8dSjmUnLxyTowSkPckOXrfCkkK/wlJ
Um3uUdjhzSFDCMmPK/TeyapUMpKjLmMcGYLd00zm0/lZ69vl9qWezRUgREUxxOo4Us9VjOq3AOo4
q5CZog4cpontoJsbQRbP8bunB3U/perZqylzY2qCIQ8pIDJWjSrhyNIJj3xEV3BpY1k83Hj2eS63
VEM5K4mKHOpZ8R5wUhohxs/ggbsZIIHpdi8ekvSS4QRkMI72gh0QIRZQiwWgaawFINX/vAx+4f98
8+v8T6wBN1mK0rDJcj0Ml/EEki0FhyRjDbKt8fozB8TJ7tTnwbPerg+/Fwsedfs9Fm5nGt5wUJ1a
5sV2vqlGtw/HO9fZAoFwYWwS1eSEAz8jbgbKQifEyO6vF0xpVl0IvODhutDootKuF10DJj0H3M1v
aiziIBsx1P2wZrtUiVqwCRDje9gfdzNJkBTL4gK2RoGQ6j47H5mhHox4ExOt0soz6BJlTclSwvzQ
Qt8u4n6tRsZx7Tds93s1AWGt2E71d1z7rdez53o1GtznWEezEYIBR8Oo/ijEsNsHryOK1dmZzTEE
vpaLJy8MjGqMxeBZ1FOb/WX9jv/ICr+INJiczVjU/TBrI+13lLBleaab9hA/OJ4Z9SYPBWX2NN+l
GRO8n4drJgT/rPjOghatN6O1UgBaoYe0xoV8b0HvOekeUZr3QZJOYvFpKbF2d96JoWKItHp+YjSa
9zp9/DR9vEaikpmIAA03OlKDyMDHEmgxRmFzq6iD5C8nHgcP5Trbg8LIhOQxJQzhvN2lKEi6Plsf
7qruiLmEMeGrnWxhTLXkGvJqk0IxOSliCBKHwYv8LJe0PS2dCz936bFRBsVXmOcGS7IEODfwUm1h
89OY/WBTwkNJtikwyID5MCNk8GDy0sji9VPrYrR+1ARcEqdS9JP3WtWbkIM3adN6PJt1X86QMhLq
7iR1D9UHpWrJeoYRB3U3RTeGDOctUHxm0WULj/6X6eLrdrxhRkyzMjB01R5RyLICs5suPnbvt9cu
fWPI3q2b/VJhmzY3cQYEZverW8CYXq7G9UVrPkvrlxqo2Q43iNUuwNJvMagGXE+uYvNxOF7g5yEh
Gm9Eja+le0AZi8TDMD56SGyvqxujwc9uuuypy+eQXOskdz6cenwYbidxb6HUDxy6mQ/Pw11jwNis
Refww0JdjCApGh1bQnv7RdVEbJ6DJXuprzZn/DfC0FJBcdOw19fefOX2/7UWH1TZaEUnvFpNRvZX
+XugTnma8nHIjqu1agv/XB5QLueQZKZQmOg/5WM4mdqHSahzv38e3zO8G1xbWvf9WPdFP7gR09Nv
dn05m53N+x/VzPxutyu/jAs1GMhmUL807DyfYDfP3RZU6iXxIM4K1uVcvwauev68oYXv35J7geO/
6xq1uHiP3YE82oEPtgJCzfyPiXa83sd0IsToUR7Kq+eDq8czPWazPt90PvIwNcZZjWV0Be9i0iaq
6Yk4CFm3dam6iTdSZ34fkhDHkqwUcGQtFf8O+y6mfCxMqSURiHm3etd5oSuGRzpNZ4PrQxFO54vf
/e1Q3pGbi+2v61vi52FPbNAcK+QqMvmet+vS0y4bFvoediqW1dFeuyzxfhrPm98zqWD7MH650YL/
m+eo/3gvhooqlGoLW/U0vBh8lvFtL37hn2qo5bfu+cPgSpNSXUml1qNHO6tuioqCOXtosexAboRI
qalAf99V8iRlWGLnYzsrDgmTiU4rvjeJmU9WBlmaWSzcbY2CWi0kUTlwArTAgFKAEJBQZgT4WvRV
Z4N/0A0wcfEXRoiHcEHNU+DwhZL5duF/bwl9liJhr02WN2LcYtU+mTreaj90x7d3q/WNKivqB0o+
Rrrxn7J3hSEoNF2A5AwoMHCY114jA1DaXz1jRVXBV6PiESKuGzxOBL5YaTcMOMQJiq1nDFKjgjZa
mF0MsQAI8IyV0VMOtXR9zwA8s6VJGSuaxDI1ACi7BlAGDdzkc4ZRi71xYUEOzFAgqHUd5KQ3QuyP
9rMm8xupJn0NWQEOhi3MoCQrTnSNc5T9Np5IMXORyp78H2DbVuCr4aT2WVMPzWLILytysETD6XDG
4XP9uNvPhtYs0OQr7AaiWAVOIyoPIOIyRtI8UPkwdXbJJWBRBrTJgObRCmRQ9lYyVeA5Wg4TQxXw
S9j0kLlr1OfUs7FK2WSQWtoUPcBCrWVNChKLa4YzGCjT/8vm2VirHgx/CgZLpz2KN2kjkKJTFLR5
mAYYP1H+amidlr92D2cyZ49NzaIR0ewQrR9nk8Xd/eqGgqe8J4+d/9mwcUzBOteMC9wKBo92Qbu3
/d/vvBQxGWU2GD4ZcNVdZpd4jidGTlq1+Y0l5VhYrsABKIvZx8XTQPDYIyqMlUn+FNrEOTWj61al
Se+T3stn/oGE6bIFuHFglBbbStEVspI21f98nGK6Q4eMUlSmaBFHVVVdpnlRQBODgTNIhko4RT3e
wxkHhVStZmj4T0HNh/0PPxM8fr16ybA31FiB7rDHlhKdVxsNz7d3T9POw2J1k3xnIbQfXMv4MUQb
u/fCVA4Pis/ribY3f9YdVUSkpr+8n7zvX2l0m1xRN2sAxUbOCrL4c6El+41QQURlniNzaMekpYXz
POc2XEs5mAw8LH6mdWQxnnwyDFAXu/FAbXwINQaFjh4u9v/KYSlPJgl3JNk2+yExgoNit52DIRWN
ybaLvLfNVVijY21h2IDqoB5bNGKsTsZYDZ8Gz7vOw+blpl7GLDSrSlEPdCPH860s6ECKXZRjmGOb
5aPqfpzajQ2LRYk3FUV8+Pqmd2ySkNatz7MSskZQqgoTBjIUuNUAhmLHBWz2olDsZCbh54ACbaZm
oauIQwkKg6OF3P/Q3ep0XlulIfv5dfujXoeQIBGM49DFnJDGej7vv9xEnb5sVe+ZXXRZoviSelkb
qot1LKPJAeVqSpmDA5aIgoUnmUnxAA4oR1PkXxVBtM/JhEfwLfuTp7PF/MaHjW40t6xKy72ohKt7
KQaQsZax/tEwYfo6j/Co36a5Ah9OO5mPdS2/zdQOAA/dGxpirYAv6gGvJWIAxtUJDOcSTtnt57C1
js0DwQo8oc00ZPIrostVFCkn3tYSBh2+qlRYbmk40hpyQxYcrE8ctn13s5k/3T093RyFfFyjgI2r
kCYVmPfbzzMmfRpXTsKIepoxJsxYuqUvXvVKhAA0V8CWDAzlVUeYxlSQ4pWpSbxJnhkHRktdC4T2
Z7U8bEqcMMxh/lVCJaNhWKCsTc9bRh+nY7kEPKtQnsBzZ8/TS2Xl9vaJDoKe1RCGZE8Bxk0jvDnW
LAXOGQ2HdgwoieCLm92OG6KCKNy+NaHxthj9Rr13opTgCbZQFs4B4R9gG9sYnJhAFkjBAna61ahm
ct2xara2nap+XD4urJrUd4C0eKAVmQNMBWZyjPFif64VW9MR2MErvUz+zT80NXw3tNmQc5MGSHBA
4oKvvd0f3MQBFMjRXWgaR8UqolLCUGqpcFjMRBtuHlpIJhRsdH246RpCD6QcdG7Pp+2ncDPUBXS4
BNXVw/DN2Z1veQxt07DCa0UfS00ELHiKn83Nzi4MhyRugYK96ew+VqTFNiMUiADeykeZZbn1tNWs
4E1Nd9VnCtpIAdeICQpj3gY6b0+H6JAsHwoO7nGuuI6LuO2njMHrTbLwK7u9gVZYHvXgT7q+pzN2
FF0t1/MbjYUBTteZ7a8K/grqRjLepv4BfKx/wJLmh+x9bh5wG4dQribBWEQ6LIx1LfEIy3+Qlryp
a82W7BKgHA+22YeGhMTsM5QaswE9BPYsOFCZ8jEeaB6ZBQOOpoQ+1GJjLaeoaK3eMRoSFuSg+JyT
6OBrXkI+6g89ium4mSB4CZ2x+ld4oIyHpbmQPNFvFI6xg/5AzV9tdozLOer1gabHfu1senzSF7d/
2k137eXz9ktaJDEq4iBAAIoUeN4zQLFmDsk0cmoNtLTuFxiYFoaSFx+Dy93UNqX8jYjhoPiZXlsd
Nghd/pXqZi0Ak6vjAoq8n4KIpsqgaTloiHJZ76RxRKWsbOH7w9r+xlHa+tJB7YiA5DBIlHxTz7yN
ZXaFLKjWIOiPsXi1jYCwqDqd/8/ZuS63cSvt+opYxcPw9NeypMj2SuLEWVnxH1V29rconilSIile
/X7efgFwONYnu7Zr3OoBMRgM+ojGadxrj/tsXhmDabU+2gw9Nd48TNkUBYkd9N9xIURnJ6guAkUQ
UKsWA7d56hTTL7NypN3d4kDLAy1M64sA4Q8J6ozYcEdpan72D3UXFCGJoAi/86AIov16+OsrznW1
rk1z0LCQB/bK0Aqxog6FhNCIRCE6JhLEMX2MYBwtKUhGvSfN7bbT/w0CmUbAfNyDE6w6DaEOiSaZ
YVGX0E5BRVp23HvH9R2J+mbjvKAi5wQS5mDbJE6FaBjO6Xa+HgyX699sM4EosLNYhUABijJDdLjC
dlp+tJTRHWwTlllk4W7GABe0gYzAREAjHsN4N9l8EvnyZQpKzWVLGCKFP7Tr9u8gkSgSE2ZNpixL
hWLQx7EpE8owy1TRdKg1ZuBDHlLQYLQ715C5wIUI1mS+NUlFMQfQM+TXkq0oPBDaD9K9TSQGR7/1
XMeanjUasBscU4canutwvn4Zn5bV8rfzDj4QAbIUrQduKrUP82sTCwiFwomxvkuxKBIlb8868sbP
kAISEUkXy1xx+TpO97QHGBDG4KJY4Ojhat3604+T4snl5K/bOPXnJ5uYImhp53euhDsAw43FG+id
ZS3wSCqI5XXewsPZ96/WnU0aptKvwUp6yjYzFoyIl8Kf0lTGwnVkOhzXd7vjZzCXKvjX+mn4SbyG
3T0fqK4sUXS8I/aCJnOf/dJ3VyDrydg2Wf6ZHg6XTcwZvbf0CZnf7e37W3iYDpprDvTlx+FkpiKn
wIV0URip4iWoJ1GxTNNtVVpM89cplEoY+jWp6LpFIoe6fMiDBQdIlwKx4cI7AKLfrOIMUWhFxSEl
4Cnw4aElGJxUycRlXNe3SAZNG3NDgO5BWIqARUmO9jePj9cSvhi7Q5Y0ahfOIsXYbFGSR1QkbD58
I8TPs36K+PGrJRDIiYYRItOuH/J8/W1AKwZ/nhUDH8lltYAnS1219wH5SC0KxD9z63GJC1dIldcB
ilTNX06NSHNlnajdJd1UqpZHKT1urWc006I8YBtNipEcLJotqo/SVzHqSM3uf1+yr1OthuC+eA/1
tDnyO02tcB2ckKqZqaY6Zn1GPdT60YsDuk0ZOqVNkXzg2yqtORWdAPuItZYccsKxEGMOpmvsKD7b
PK8f+uP+KscO+WqUCRe8nzZ4kFrJvTPjKA8QoAUESSjqBOdNqifcBwl0KAWgNvu31BsiKpIQnRG3
ilMAQopJQiiQE+wLBkhegT03OIfLjrR5ySy02/00/0K7r3uxFc7L8qbLblfB9DE6jXUJPjSkQSH+
6o/VdCmWF4fkJgZ3W3vA4+1WHn6ztzjNzO5vI057bo/kpTWs+360vx9MTvfu5UjHT39a/psRUjc3
sLSwVTm/g1jLgxC9pcHd5kArd6CRtLimNLfDtZoETsOfd9yXlgwfwNAKVlortGQYpToZjfMGzBPw
XA4P5iAkatYUToWFjyj9l0+4Z+oo7j8tm6Up8bc0l0y+JEFnbevK4guJEnGygIg4cUQueYqKMbko
l5Qd3T+ayRFAIcUKf6W5uCtNl+f98XVcfJph+szs7LqFokn4BWLMtnf9XyAHRdkny+F06EbZviiK
3EASKUHI5TrZ+QPGO4SChjtvdGIClDZT+4V0iGDEipLPLNTH0CIGkgqdgxnTZrFUVDWbMhDOB4uJ
HjtNigUlA6+FRmFfKdztY56j7iDlOy6q706a+2PFTygyLaLr+FwS/FUkcCU8Zpz7tTSz0/VEsck1
nDr7p9R7qH0LP1F9fV19JhM6INzOmu9JUhzbx1/0r3bVRkXYjLRn/bvIGY/xK20Jmjp83HO1e+Rx
Dz4idZE1Az8CTOeS+3k/+Px+uVCciLclnZT34JJeik7Kxb6UBGx+h795gtK5QCgOSHbfgvvWsOY5
k4AFUQQZJxFfZ8WEIiotagd3eCKAU3IsWq/xXB/X+tN4qfdw0XtTpDed0QhvQJvlFScrQwvK4K5A
FXnpZ0H5xKURDNHWZWRyPqDfDlwvjnEqvbgmWCJpp1oUlupTFHC9Iwob8VhKENMi2RoZHy9/1deG
AXDVbQlE4Nzwbnva0G0EEu1mf+F8zg6GoFgElE5SR6GArFBIRKG0Bqtb5sb8V3opLqXFL2nrHjJr
XVH4OfanKLbTvXlo/ZvNzZgXQ8m+9HwYeB4hhYKAqcOjBSd+Q87Bz+RTVofewNBqJzY3okfDi/iu
tHYvXl09Xr/Mr1QgzSufKxWnM53hFHLbpbLjB+46FTcE14TK+VcSwQ2VTQEOFbf+pGbgxhWTg+a1
NOUBZYwnvV+KHtQXBIwNVrjThEM5WuUDwbXWwEoVNY4ecgDJcUBSrKUMN9N3+54CgugnQ+stbuuX
dE/3X8ve7nr5uE6DGLyI+qvdv/rlwDyP4TwC4XqgBqXtY8MMDFN2sP2B0SK0VfsrwBvHRLukXxGa
tG+0uZBYLSwY8+uymrKgw8IwqS/jPODJX56BZa0B5D1AE6k2l6PQiAqWl+sz4SLt2oZTExPygf5i
uo4n9Jt9m7DHAd72cjox0+Yy+M8sDQ4G4ngHlhp0+o1Y7nbcGz3f9x7n0T2mQQsNs+W0xUlk1k6w
dmw0fNOioxg+pckpg6xF7ee+sm2pTQn+JdopLA96hcvaKHXzGAT9ywrF5sSa5Bxios1NCCvEyYGd
IUMhWp+Ai4Ds2BgrNKxYDK9ZlhHbhUEB6Ec2EGDe5yMPkI4fftqk+KDoYxEPV5NbEwrIRQv5FukG
+f8iSFUN2jpxmmkcDbezN5m9bNbr5ZEJsRFNh7dNCkTIxDFFuLU4WbTsDJgQ4AiVcbtLmhErCxE0
MD1e5tcvXZmNoAp/udQtRo0rZ9gShQtrdh2i6DZGqOuWPTpYJgwtDC1CdkSQWqjWt4aImalh6I6X
ZMf7O9R1G43vAO65ryv5MSkQHiOGoSFMnu9QJXayaYrJWAcMsZvtgBB6Q0z2g8Hh6bQels4Ab6l2
MWkQ4kAHQxBd9eX0MqBeS08727Wy1XbLG0oUsNwH+qqp3ZMZp1Hd4hyWEBTirlDHedm04Pq0uX76
yG3KnpHUFzNlIMvTyy+r8eHacYvwReX+cFmFQRsuaANEfwFtfAwxf1BLjn4+9jic/1BegSUxQWSY
gQ9BpNny8BXNBS72fercdSfvtkPWEEaWHwn6oby+CfqxaTAHmnAE8qjbb1eN2QazGbvpvPT6m4iv
F8HJSiz+IiQWJCMmHXhoL6dBLk20+RtJAiWtGXKPn5Ro2hoyyrFWvzkO+zR9DYNe5yiWcucetCUr
7WxgemX7c96UxbQyhDggvauH7VTTcn0hNyDhOHUPOp0XkkAzWl5SFLjgZe86aToT0/TaywqYdj9s
eL45PYjudcUgYrs3ghYMJzYlqrU5WqJQcFDIUGKVxwBJdOfQicfd9eoTNPDvkITfIRopwKL3jCBx
VoCaIUI7Y4eAQRORAsc1OtWk6cpxQMuTxkegwOjv2GM8wujKQe8OG2W/PTpqIpZ6dbUJOuBovJRS
hhEZorKjAG2SnQpPwrrPlAu/lwTukqNmoYMIErqgXnLUSBJBJYT6G26ccQuUVOGBbU9IE5rtFQii
hmvxtmb8dh61yMiKJAaxRv0Rq78ux0BOy92svxn0JyFp0AY64iBI0qM//5+HZ4VkuTG0mJlingEC
rSAaavKwY4sjeqxQCPIA5SME1cBNNm5NJN0Gbvqc0bMg0dQM7aqbVY9IuRMiE9V9p51JQ/0BoRtE
wgSBFydOfUCk5SwwJQp5/EJ7rkbXqyo0Xbiqbm2+n5bX+l3u7cnRGMbfbvpuc+sbBQKrXjWuWHY3
4H9zd91h72XxMlxt7vMhEryI0wVp69L84DRuv/O+9btRwyIx/EhbV4vhJzlvYapYfG7/TDDE0aUZ
QmETkoIkej69IhRq1qpkpHz/ThblynGwHMkhzfIZChSv5NBhA70uC7cy7c0BdcKbA0x+SWPNL2Fs
gF4rHenkLyKB0FlE/qtMGos3pbWkpXBV4i99dkRDeEMZF5C59Svq76JgEjWqFiZW0hx9BS3n2V3P
70jggoUMYSpwZBqEy4jFvkA2ZSEdD8g1Jn9hUdLFjU8MhY/TDASrCH5A1c+nrKGNN1i9wLb4RcsP
/CWD8wAVd4cjw5y4Zn4ohVnCcSZbvWQ/q3fn7owkYc/0UnKJu4tNqbkC7pjXbH5WQTwASxSIgCAN
Yhxp8tjAm3tyHJ9frse9l6vW/Ui3POCsb0tNJ44zu3DlKuJCI/ZDbo91JmrVGBDcd3fLZfu0GqfT
bnaehgK/8lKqZN7lNk3ztKxwr0UfMiw9JjIU+0KUrCLaUaH16O6HmYGp0E3mMesvYEIwJBO0nJw8
OQKKopx1V+iyAOJjqJQsiS1MMDSzmk5bUd0MNvH0B5MSekE4TTqCPmQxUdPRFNxgUR6Wnbs/3Cmt
U7LQkzaXQYGU7MXEDRe0qSPc+lo/vevO0nqdHzEs/Tiq/YJOWkzcq9pMZEe5sW/opWWZPTwfd9Vp
cfgjzVeBG6BCHYoocUGj0D7cianCMYgE9Bt3wPvlbYzJkhPlgx7K277yc35UP8Q7xBK6oTfCnxKh
5pk0vFKbEgzTUGa5RvM/5z/LAHZTGnwQL3Sv2cnUBwTIJRWk6PNRFo+b0EDqJ3NL35jhwBiOgbXq
DAYO45w7EiWIH76MH44A7gNLgH4ht7KGFyMYPk8stObVqD+gOoh8PKQ+LzClaXzxjSAYM01WZwE/
92oXtRx//asTcJ1Cgkp7qOgY/HBKuY1AAZ+LfnaQACOgLw5dDF40Mnmob4QN9LtDkK87124UCxRQ
woWdwJ2Tzo5ge3hwJCpIGdHKUf+KGS2E65GnesCVW18IVRwCgfwoS+hV609tZJN99LyusfSpIpBN
bkkq+eyYI2YkWTjD4St3ikXQ9Pb5kEANZ0e02DpCX8JCCX2T933Cyyk1LAil5XqQxptRC0ZM/NQ8
wQWUyy1QV4w45J6ITZw2UKUEv4ckfYfMqQxd2DLaxYg/Mt5tlGQ+0coIBBMiK4IoXXhSeLSlQx9B
FkW/cujL+iQpZrMXbBViGsBMB0eJBdnvJc70JdGBghwDRX3VQqC0KiXRJ6IakINalprbYBrK0PkH
U8v5jBvysD+ukc2/xnAGv9BaQF8ug+eisQFu40RSE4EkGwP/liac49VQkNzYGD5Sod48xXOt4lce
KDMSyJAIE0Px4O7NUw+qV920+9evLcPIpjsP60nnR/wrTDiMSctZ60d3kISzGYhf/HvaGS1IREqQ
jIxWK0BwqXL0CFcU7ee+Y+B7jf2m+0OsBYd24S9XuMjDONOrNrlu2+svNlXVXf96PmiCM3RePsAq
ZhigeQYWgm2AnoQFDA81OcLdf0nrKqLJA2QCcW6QcoVfiZLiF9QWi9DLDrsIGOmWOqAvZBgEmjud
W+mo22qkVQVcusuerVnhzBC7m91xKy2AWMIssIU2HqzLKHlhNrFMzFExPt/d7T6BmmtBdHqVb8zz
1k5NEUVOxATZIzBDcJvyxVAGTIVccXlsBAKDmz1AuDVuyG3ik3DuvkP15i7jfZ1i2+2wJ1e7zVh+
rzkZbzZ4mh8X3cXos9gQ3uOCbIamH4acOsiqk0pVSIUrC04KRCTRl9UL0BcEB7HZBkJZoMILMSYc
tlaWumzCm9QsE8rs4Jm6gdfpmiYuifLxW8qtKUhk4+68DujhEcdOWwbUL9EV0yCq5uADODmyafKd
shVfkRsIB+RCP4QpCqDpF9CKHw1NTENS8u1Ra7tR1rAE7SnFHT1d2nLIelhuvkPabwRapO3Tz2Ua
Bh1d3PZLT3A/2I4WT/Ph+HOinQkHNI2MGIdM0AU85JI7SAqtQNT32x2v1pwlETNmecrkluSGiBsB
GskljP5++ffjEReEXLV4Evb4AyVDoiLZo5fwYcI3K4lItMiY4Vm6wwdxX7K4HtLz0JGtIRBQ0xmk
XOhxRJZbSATCleY410mG4PIkmUT0eJjH6CLaGLkI8p/+7ndr89MV3o15Vg1yF7pDV3BDRMV47APC
HQr9baJ/E1cKmvfHLDlCiQ+ZKX1J89X903Az6u5Gn6ETQ2GQxBJraJKnYwNMeSAEMkSRW0ZFsvBv
Ja9lYo1dakN7lFa7IlLoX/uHQIlqDG6DF61rItHGDZGTOIUQutXdKyORJjcEoeELDK9P0/9JnDHp
kj/Wo4y6SsLycKzxeuPzE+OCNDoIYvfd1vf5fPXOF80fhwZ1mQDFEo/mmeCr2W6+aI3Xw88sqY+g
niEmFMR9GZra12J8t11e0eBcNDgwG0XuLHwYUjV3Ws4P9ShClwqHorlblWfo8E3k0Q+Z7NyC68GL
LQHa/9392+nASYuNgbMw82pw3u6Uwgjq6JQk19a1vH/+9Pju0Ol/4OVkwAelbvmF8Va+VlXaahCU
S5moXmgbitCkKbJzkYlHyQFODiN+hnwg5bUgZk/VigYyl9LZWaThnqRdzt2seIdeG20Th8DyFsp0
bVw+2x2y6WFJCWqcQRrEcI/SasrOSNKOob6+1VekSCDyUjtN8pD7gTBIMGJuExDWdyeoxKSspwzT
pBppH9yGPNoaDns2L/IzZil851LVgxPzhI1FXMGpi+UWbcowS633SwIfI+upeShd4qEaF9N9nmxM
k557UUVkkWbjbMyQo4fWv4gxH6VPD6e7qGr/CuRX45JzLxWKDXlJjF2K9MLwA90tT31XfcXFkAR3
y6/PdgJCCfFZqephKfwNkrKj5mrylWoU+5V5X3jy8JQfVAPE2Y6+LaWpnCjwaXj4zzaOTOVe/QoO
QEtt6SacfzgckvtC5SiAFgBRpc5dRroopMECMdwFyrPAYDcdC6UK56v9kg8RU9WJ+HvBOqQcvTDf
mAczJV0BvSm+yMRTzT0eyikUNOkD6yl/PzdChA54kBTLoaXC8mZoNx8h4WkJoUfuLAlUmtTyAf6M
cuvXAKmiawn0iJBqiY2IDhwtmc4eSTbcIqG9C+AOOEI8EmbZHTMkIfnvYfhH874OWzA7AZ0VWB4G
yS4bKMFjj51jut21Ra6wIaRv2rhix4VCDzyvQSXXMA9b5Q7l/fO77lhepV8BM9tuKWxBEhd1BKrf
yFvKddF9j747Pfpbd+HRoJinFEhKi5rQ9lKHoTxpesZ+zBYgZxWIOcNJ/9beNWwf5ZMTr0B9cdxa
yedYUoqWobZ1WBpG/g1m9sP+IBdX6seTPALfMvLuqU78xoV2BbZHf933fgHnZdzyPv/Ed9j1BdoG
A2creD2yko83kVW0YBc4aTT3sGv+MkWWzbV2s+W7y5kPrH96YiGwovYi3jXHC/LXfACkeOPhtbv7
dvbd9Vq//2vsZHc5ZsGDUt38QXKBcAXEz70F85yhX6GMedMap8RLXQWgGIQOlxlI3BPMau6eDOKY
ZJLEhbHpNFzK7YmzecVJ3o0r5g4Pp/NEGLVX3oWMZvLlpi0NXE+nmTSawNpoGezYFhgK2QIDMYNp
5Y8NO79RDKmxKyF6QWypXYLZdO/snxDlJN2/2qgCyQbTgviSxXcOYEHIAU4OZ4W5x/3rPQccMrxF
BwEdgxYBWsFovzQ+mO8xU4P4I9PIWolTq4pfa1MvMomhNo0LDHNqruPOoURnSllDM5AOxQylFILH
IF4hPCQ0DkJOQxNVpA6ClxL8FqA2WDHfZQ/2/bF6x0Uin2TIu8ANQdAV/tQIKvGhpL3diWA3L3oJ
TTe2PxiPCQMxG6SKlcy1UFCr2i9WD5vpMIICpjwQruDNppipTOuaaIamb7IWgy+6DYtbJ558NEZJ
ikk424OIMhM1xlm92j1qAiRvA1IMsCC80ykRdgIlgR+pQQlogvNK0p337MPJeFJlz+riphgvsieb
Faa04LajgjnMgOAbd78m24VQB4SPbLgQ/V3vk5SPGQGvLg6uy0xif6dpK8wlYq+zkIfCxWiQIgGP
K8UQIoBwPLzjfIkda+tuFYznjY41F2akAr7gPjS8YVH1yEB5FwgMx7YLmqzEeyPQXN6FroYFO613
nQMCD8+ZCd/mPNbBv8J5rAzV2t6q3en0G5sqDLutee9p8dKtcV7v6XYxjTUPwQUQN5EbRoBNVtqZ
nERg+xSDVWC6cQeWhWx2bsSE8J59vjRSZL4q0EWX4nTL4KUejMgVUUoFMiguNkxzotRVHoPhF2UO
/7J4OyRqhhp/Cg8VfvLQZQypyB3CwBR3kCUtFKErR0rk7PnGqebN+b766IJVQnH18OfZ0wEu4IJl
4QvjQNjBt/ACV2HSoqQ4kwAGOS8qgu7WWLnrUTTjcLC/gWHIACN1OAt3eBxe0fB87PDP4ya52lTX
4q49ZneLmKri5rDYUf3u8/vnP6h9HFseoqZmiw8yJA+fAY75xVt0hN/QXwj0V9U/j8TykdhWCZy/
cvgw+M2/FJmQK0EJbhEgArv9UtpEO81IKMJJMIIwntBk3Nju2h6d9XTYYEuJNkmCy6zPErs9MyYY
ESAcn9nD+046UtO/5o6zdZvKrwt/ccQC4Y36NVkJTTwvV/GVcjWuHldpjiF5eMTppzasIpnGmJL4
tkw3d7hWhHnIuMKAMx9GHEHQjDBziiVbzjw/9iMMyecV21x9oCPu7+U70w7noeyLCJa5Tu3Nx7Z2
uZEAwky+4BEzliVFPOXOH/L2wJl31+5pwC9W1upjwBLhtWXXLf818wB1vTYMBEvImde2NOGCWUvW
9bII4TnpJkZt1Ce3Lm38dut2hs2F2m5eTtdps5Qei93Yn2I1eXhat/vz7ufUcaBBL/gslCamkXQr
RlnAUJdIn1OMWGE65EQKrQmkfdXKeWPO9WLwSWL6vyozC2noNQZakFqTBhKApB2iEVt+OJ/WEatx
/EbSKZs3GKmeY/th33cPn7uzX8EpTDBHJoR74gcFQz1+yEQ2UdEI1g5WDUBoCUQj2BDqrAFLupQe
Ao02g4RWc4bcSuprE3dmBP2zObYwhSZIPRhzAFBaIRb0kYelxbez2UOcVBGxnPISP7paPGuPWt+4
TB7ffXzZXAcDkcRlmUVraKnMftT/ZBf4bb5iG7dvLfEodkNk96o2436Niaa97maxHy53/eCrwlRm
rcPoIJ+LyyYTyPU8eMdl3oKxZBkjZAAiLx6+o6Y8o/4GD6MAaZBq+m6znH8c7UIdkp5DdYFa/wEp
iQQQ47wEhjFuxFChiXAhyW+SCeLJZE1J25aGNeLmBI8mRjnRI0q9CH8s0DXmdeCuA1D1iSF03kV9
XBkHcMIBoUb65Z5dcHMoiyQzdsS0CrNbnCQpOY4FDyc87B64hUbjXgqR4GamSAlhw/k4dui37qJk
D6aFiDZLZhYVU6j0CbnmblUqSqJrXJD4ljTFph7sodB6ueAWULk5WQF/WTze9tj3np0FOAA+Hatj
e737a/iZPcgQSUtlHbH1LfrXQsmHgRiSIZlikiCmpTMjOlOal9A6QphpzB+rA2sCcMrWb+EP+W2Y
+VjNRLL1gnYmIgM3XO6S4/+gKta9FcbDhPFXFz000WnrFE+C3qvNzyjPQSqQF3Ynm65X+mIuiq0j
elF5JS/m8vfyA5oImD6ZWjgeY3bunebhqMfYMU0w3zLQOW1JhVjrgJRAixLvn/Rb6ta3vw7+NZ0c
bjVv0BnJ+7YS6TRPe5LtH3GWSYczF3qY/6oxBDnrnsad++Om81nr32A1LnQAHGZBMvMBIyIgtsy2
CQSeDF1g3rSEyR/nJzOqYd5WNUcHSIU2hiBcEMwjA6KWIwjZrQ6Zi8U6cd4YGbhEYC3W4UcxT/Yq
Ijn/LEdVOEYtppi5M+kXk9FvrSPgkw+T/p/6aydFg9Xc8QogOMwCkmZViVNfMWXmDpgHBAtWTJlY
KC67s3jwbM8XuUj2Q0YaGbkltASEzyxEdm6GrGjingtOQn/CIPJ3okvIJO3VM2fGM9Ux7F+P9bCY
OLjHzLYaxY7vsSqT0ijZTpJDHCoyO6zgFMxFihFDmIMUOaMO/WWbx69vM+jr/MmeUr1Bv8+ubFVj
G9P94+x+gX/aiUmtcVQ074YfDUF8mS3rkOADHIllK9eoT1eRvfDND6Hga1peZA8rYKL7FlhujQDP
01l3PjW6KBFUPTSF5mW+XGO0yHQEeq6qaVqb3UU3zXS1/nDzF2pAQzd/0Rm0wvd1wuCVLv5o1B32
6d+PmXUyaOiE/bI3fWQuzekzLgzNC5lXi5sjHRBuXjH+Fv/sQFMfHnM9sdXcujsBdHiq0Mw2m6fx
jrU9UbmgmEmXIgTRvT/PosfjrY7Trbr9SLGlX13v7vaP+9X/sSJBgnVQCT/aPy4ZQURIBDydYRFD
SegSLugITH2QbAptB7T5OVJ6al8t7idpaEPZY7TBISWg7DzUt+gbQmsbKAwGeIKejOcbjZZDaG6A
uQPf8Ih4kuKcvyC2PHASDCLD4+VPDj1bLUiS6ZjOv6jXY5IUCGE6vz71foaFJrurwfh7nUrNYm5E
KGEeZi61R5x8CTfxey1CObynL7ZhXU0YFgST9wAhfkEyK+HpeOAdVjDdDbk1A6QupYkJfZOJyEo8
kRT5xXnC/HQPMaM0TD201vKJ6I9IcdvxgKYFmX9h3xZLbdrwkAbmcpO7sX3r9s4TUy4Xm0E661pD
a1vamlb+kU1cMM2vNu94UA1G7V6vP2zKaL/atQ6TfffzefevySD7/MUbtjtvaBpoYkEasrKDHCad
32htEWdyTP18zJMCDsMFiwNi+EdzpF2GJTjIB8rU6NU/HlbwD8D4jcecwFOWfm5dNSMSeJaU1lmS
YQ4rkKIrSik8wwOhiSgQVPxROxUKrtCL4kvCMYZ5dOeVV/XZi6H1G0yEezi5Q93DTFb6y9tuy6f8
5fkB8JL0BOfaiX+iD2vlYFcAwedWzJOHlbQlCpV0lWoVc03VE5ozvEA1/dJmjWqVsTUSM7diZ5BU
FYa3IY8deSpB7S6nfC+yP5vqGV43jO16Th7ivGnqTZJq75FR1NWhV11XpycNfu3SiLje6P68jhmM
SQMkXXjwfomhGwPIZekhjBNhCvtWlll9EONEbnBuykt4lRIxr2rPHDQAz8Eg3uI7NnL3W/wNhvax
LK8XA5BJzzp8nnUk/Gep1bqPp4i+hVdjtocddSY0mdKsWzPkaB/DolBVgqIeyuVOK9o3TG9rqInc
0U3vZAuhOFutiMCOFRrcwOu8F72ehM5uFvfsF/U/6HQ9XvPIwF1Zw7ddsG7vVV1TsWBl0K/Y3D8C
ETVVvm9tN5vdYT/MfQTrE+pokSwIvG6xrCOnT/3xHaytNE0GYimfNY12WiY7LQj0kBSqJPZCxwE4
LxyBVZKvJsMfAS/b+DRSwA6uv1mAzFp1bmoTNzVfYaxBNKUU1uG0jBLc2m/e9//keV88XBCKc1n1
cp1iUQhHUBKnnn7xBoJFueM9ksmQOYsDXiFM6/Ljk0CpFFCvKm8LR1SVDefz7G1SJkm1aRi8wY4m
L7GjCfuDqCMcA0mWgOxg5AWf6ifUzJW9ygYfekqxuBHqQm/UMZcNBxBPxJztgurFwYtwq7hX+74U
fya6KrCtss7+WW5x3x7+YkeuPOZFifvu7ZXqejUfyE8ip9+x/GVSO+RT5UesqC4DOfiWI0SSWFXh
nukpMafibZHofHMWDN3mcbsmEg3z23sYTxbr5epeszhpK6DVgmWhNBWc7csSAV8/nW5OabDdzo0Z
0X0SuBsKA5nQwSHesRlStgLiktwbMd+IRcI2gdjDSUzOHsMNtWl1Ka2ajRRs4kQooMw5mgJS3ExP
waH7CSkMQYa5g5J3ZnQPMLom1kNAaON218RpMGjxNgWqcHCa/qW2d+lxKCdDFs1Bi9njfLRdrwaD
1EnBweBo0Q+b0+PPpkEDQoD139UxlHb5yZqoKCFUEVQ0JA9IgeURSGuKSm95Pwx0FoSlLBM07fEP
FSGTex8iU47Ui3bsL0P289CJ1yez82jRcOSiNG4l8bU6GS/VKlUE4QyV9n/5S8m6i1MIUoCQWWvV
y/q2PEaWOlsaB9Yrlc+i4iFnd9FxTBgJ+p4YcwVPXbPXF0HzGfMqPEePwsLp1elAjfjEzOEUxndy
kWakQOtB7QUCi5vdQWB03Hogms+riLrDu2laplx64XXHwArREAbP8UTzvU60SBh9PCkl3+VpSNxp
tTHpp6+aG4rkcFm1G/erCErFfNFGDfjR3sHD6OOWiRWVludTJpAiuSpOat7dVP1TcivDhCRAPgoF
8rXA3RBzM+PwDU88zuszzGee6EorqR3DpFhHFAjCZesl4xTjtE/Xw/trT//0V5UPo4KkAF1T4PPp
Jo65x0lM7hULhHPIA0Q1rGkjXpAmYMZycjL40hdFmNcFk+iGMH3STAyS/INsW7AH2+2y6S64P6Ig
3MoT1SFYMWuX9gehbEM9n0nAG3xRfRBUHEYGhqg7arI8BA9eutft5GaRYrtTjI6VXLY7VnHoIBQd
AuO4iS0CcNy6GSooyi91EbRkkb694ygA5IgyKfDwZbG+YdYIr+KiQEoAKqjy8rDxaLaMI7k1uo+Z
BePe+c/IqH/n3d/zr66yv0A7x7UmH1rrmx4jeCoj1DiQAlxGGdOmRt5mfLvt/0ZNttvqI6XEt/+I
de2+qts5rqNbdThQp2o3R7a28/56+jLdDD7L/aWZeIvbzpDOJsrKDSr1Uxs35ZbL35g+KawRbej2
of4mFhBdDtQ8zvHkfetR9CEJSOku1DrRkHKt5pPq87wVaekyqf01wfMU2vX/rP9AGMy39v3y9vYx
oSQU3z+GZmtwrsMy9uCJH6QgKcA4iG/DPwS1UMdd+6srWmB7PtTRwFQceEaIkFvzliKNuOD147u1
KuyynWYHoxkBR+gt1i//mYYrcdEtDD3mLBm1ZJPGBV6HWfvaCZHWlZ4KJ5p3INiagwNGqu5bWhGI
cINTihFKBAFyoacoCUF3edpCCO4u8g6u3R+QjKp/1Ajz9ni1mr/zZBpuLQzExS1iFgxDuMuJQOPm
OrMZiSDmOkM4zSmXLjEZIw6fy9KboqA4Jh3Rk8CxKmbz8r7V/d3c6yxK3Wvc1MUC33ax2An4lRiT
DjtkQwmO0GF92mUIb7ubtOeDYauv2LukLfzcCO3k0B1SklEyWCglLY9XzBC0H6LVZfzWHl3JvQAz
hPFA7J/0JMv2gA15H4LIJdnkN98AKZveB9CXhZRyQBAqxafJDZRnVl717Wv98lyFekbyugsKItEm
Eu0VLBjYdIW0JxsbVgl8NxncjfYszFWII/aHXy8ODDj6uKAoopu3HF3+1O2/f2HBHhM3YiA4PSHZ
i3EnEMROknf413a/ezd+pNGwcKjs8AH+Sb1YbiQIHkqF+alMa5QexerGhrzu7zZycouA+MHFEx2l
G78YBYVYxXBw6XMXjeDq6SXe6GM0PvyReuDuvLL7butF6yxoVzLTesASrZ3vxvJlSeJTVFY0nT4y
d2rAdaUVoqDEfYC4d0XcLfQIOim+jFuBkGKhN2KJJwVECoCY+6H9f593t5Ml7qdndyPK/Irtd/em
ZI7V7lYiLtuFgRtRN7XH7vtWFMggyZQFAkzjOdunlhYpyLH4yoMujXzUhffwJAg1Jd31JU9pLbeU
2iiiAm41txRNkpDaEa/BN+vDXShstWJc0BlEQ/vQmrYb5eU7Jn1oa78byOu5QE5faXLd1cJuJGfd
DUqVuchiyNeAG/J9KmWxv/Fv5YeSCSRPtAfNcxhrDhjKVE0ZLgkQvQZMWpC1CGBcaSoVKqEoQ6tZ
fhve7ffXGs6eTK8OmsKHQkgaLOsHawkLvpVGURJwr9ONoJAasWtUjzRMOCBmG5H9KyO6YixT9+JM
gNlx/Wt8Mt9rp9lcEMZoyYS1PLJr9uFHI4Z8vzlLDaF4YcxA4kYuHJ/FB++wavzEDdB25rzHJs5S
TTGmD6/NLcldRBqAKwfOdcdmJXC1dkTXq9NeruGRkuTX8HKQFbMuSHI1i7FsVFxlYM3JxAcCfTGb
OZ0EzL2fUMYwqSCD2dW80oaK54+1bw1N+BTqBymIIhGMBTElDW0gFIByeR5QS2WHzQz/tTSbG89h
r7ft6Pi18Cnns7DDZnswZNfGxhB2a7uo7h8fmKtPzVLtc9XrNQan1YGLX4cPGmnhE0jABNUDDKM2
IYzYyUzmKUwIEDWB7li/fFhHlLN0/UK3NvSBtD+KxZbBGtXQSgBYkLqgw7xclmcQszAQXHSd7bJn
ZQqbDQzhDdqZtjeNQWJGQrASNzQ98Iea/pWRbB2NU5q+Gabbv2ymk8XTuLaRHA1stgHhckjT0mye
obUdPEEBqPEDau6AWtsxmZgubeM3etnfrmXZdIWyTto5O86p9WXWFLplf/bnNAGSVpeuvDRlNCcp
cbCsJ1mRoBGZbHnc4smPxYjICrnvCoeDqK3LlUOxNK8aHbU5u3rcaKMSpBb4NqN3XuV0HeIx5Nx5
tpQdN8Z8Z9sHhiQX3eqzXUWE1I1ch2ZsUqRiIg6F5/Yck4aoFOmWa6BxQ261kIk/XH4MCL5Z3vSI
lHJjfQ0Eh06jE9sixLx/+5TYUJGSfr2jTnkZiYh24GCY8EqKqPjYVG1JD5XkF9X3J4LClx7MP3Ty
KMe+FDgi5s5e6il5LoEpXZag0JexfAGxGgQpILLlq0FwOQoYcZ63oJJJyARf6i8SuQXCJ0aAK7Z/
2mhzThINKYJLg1JxLh9chEQaIpQFB+Gav8d48heeUULo/9e0JfSavexvztvjcCYqsgVVIFq5uLVg
uaxS4p7DVnhD0QlFS1gfMMkTDgX/Pp+2X5k5y/YL7Amu7VkH7ebqKaa7H6ez5fL+8zcnBlJZVx8Y
U96oOl9ijkMzgPhCM8BX1g9yzwZfON4TJJirs71VxMpMUofWDWfoFVXhrEFRuA+/XYoifF64CLoG
ifmxEDfTHNqahUBgIcOfW8+fwOxm5B1tYro0qliaOTSE21yED9rSyzS1TXCgSfAjjR97mjTj9uw2
zc53HbbHZYvVy07l6fjwsNpM79nzxEGd2CiRN9HghhZ44Xgp23/utzfdFy0sgBIlYs4tV1LK6GVf
tHTpkYA3RLrINogbO830kSypnZHMIk1lDL8gNHF24mhgq+E8smaHJi/7D3ly46btUt3epY21pNZN
zVeCoCeB31HGMXPzsqEZHBkPB9Vo0BlznGnD9g2fql1n1nnoZSanXXmdxRK/2c3vPjWJtoO0t1kd
aoAsBzdd9eN9tTtzRSnTXqM0OfpUzJ2jXsZtBGODACVw+E4WBBGA9eQ+AtndQ3JQjkogFhWiQ7oL
jPDTuciaaZX4pKmZKlKoezrnuNTx+e/e81KnGyM23wiPpcW03n1qrxX4Id/kMFJI2OoYCQJXp1EW
NrnodOWOX3qn6oOOEoOoPAfkGtwfbufozBw+tVwlsufey2R6c68TbGl5EZ0uJH+4QrVCGvjjbR54
RdY6HSSM2UFsqMtMoYasbR9H8/Vsuq2v1ROpz6uBi64jGdJyCwcgaBY3SxlU7iyvek/Xcn44QMVG
1fTjN+3raPET3djGUDPYoz8q4pw7q5lU55OM66TJSq1oOWQM3Bfm0LeaoYLPYwUHec6LQTqH66dh
X8syRZA8EVYmBQ1HEC3Psmht3g1X2t3z+1YldoRuChwTJDhSq8+st2HT+xnu7luH592I1g4xmzz3
NfhMyyJkvmwHRQJ8GW42+6vZVFMf64qNlq2emChRCxghBmr8kJTttPV+s9LMxryNRRISx1Gi5W1g
rORod9yPEeOw5BM9cucAFwccaOExTNFVmx6HCZATXwgGCI1v+UlS5ElD1oeG6cx3CAVHQ47SvwW3
xDhdi2lIstCQxIU0WHSMZ6eDZnQypCRLDF7knu6PKE+2a/8m9MnS1iFdh7GMFKJzaaW23afp8Lnb
QnnmKbBZcGqdaQhnAQKxACFDTrTGRDzwGSDdvMMwGRS0zSIvLOJHwavTT7uRVlOTwtOKXbo07i2U
BVIgiUBS0nY33FjDFsS3kFqMEVxxzqozpeEjftF1/LK4mc0U/UsSy5xYnvCUBLvJMR2BNBeKOneh
k8HVaC9eEkdFz8fcZrc3rWzVBjdkp2KGejmY+djw/Gp50AzhUWJtRq5ikaNZ9RG+qzOjORFYONEq
At7kMhdqKaAZru75ZNd2dYyNSeEqMdY65nclFmP/80ls5ginzdkM+PlGwYbY/8bqiJfWnWr0EFd6
HQGhqk005CLS8bWa/3Lfnl0M3VFJsTzvR0ZYpFo4Xwi8HV9yNkJ8CUWXL4kPs/SEiPEQSX4UmIJE
lG4XmiQbnbftC7bkNTFhzSjrR9pD/jdObOxN71+6m82knwfqQjgKb2dRMaebu7/laTG09qcUk8fp
bgqXwybutpl5YDEjpBfGFu84wAH92n1WyMaPzpg5L/Pt+1icHa5KKQCXz7sHi4HLOsbgafMxOdGE
4IqW+AaYZv3D8GLL7JmDwx7wBtBqEmS+7d+RBH8YmqBnsyU6hsmCVPvlWFqO63Ts/yaKrq/2jwrs
gaejR0TbGA8CsREDgvu5aZ/9Nr9cHr3FL35C0AO3YN/hg47UYdP0aQPDESuJxj12H2+oy/nm+Nje
Vawi8oyx9RISxh4EOFBWd9RSva32M9FoD+yU0AtImq4Sk1bsdkhXsvt47+Px8bowARQGN02hRCFu
NT189r1hRZQUlyI2VZ7MiXe9g4gVZ1yKfHIY81/1zJkrxq9pnCHmD0A/ulaH+32EyYrmKQi/Q08u
G0OUDzgSDcWtf0DOi+CgMHQfovxs/fIAoCS/1lcwDUVMHywZpg5aWXJBtA7M98DvUPCVbQkZ4ePf
SDuTDweDxmLS/fowfHrasJhUvfn1dn1bgjdwGBS0eQIWo4e8gsdOIKA68VtGKSZCQSOQ86EEtXGN
ZD9of0trkmBTJBHHpuQiQrmbrH6tR3k8+J6FnKLMCmIUEz1MWt268Mb15Plq2r0b9J5TCNV8Re0o
YPU7226pID8ZNk1coh0RUr1cV2oHou1LzQ/WA7CEuQII9eEHEJjBLFGH5hMgv8IXgmxsACfYYfpf
eMTMIu7wUg64pXjCfla6JPdHCl+B8IwMjNmrqANS4SLg9rS/0TQLDtiQnYtTjdFXFM6z1K9Z7P5f
x/ktK6Sjq+PIAXXjUt3yIERBrJ6+w6yvqRtYddzp07nhpJBYNFafkHyarnrPTw9V8s54CSrFTKq5
IdU4xxFPV9VQ3IuBgVfhT65e9/3mC5QX0wY8n80CXUkKTuDvZDH9ZdKJU025q/OY6J97taRnT8lZ
9KN4qPowu38//tn8ZHsSSkgjcZq8xjx6WAQeKmoFnUMKp7dwhouVi/0MrUspXAOFjGshCu28Wq7j
yDfbkdQBik7pfsovS7yEdCA1lOTiEa7B4OtuGpOJTLYCxRGZkCA/4l2zRv1bc9HtjduDqs82Mqw+
bYQmepvRYr1bL9oRmoB0EBC6WdHYWbhQN7WtEZAqtBMnTYTyQcmYhPjWpCgeROvbcagRRbQUxf5Z
D67uEuFi4iy0SSSRddCsQn61fLs7lBxZD4VCG660EoxcUIL7Itp13IJvOoEzpBpOYrYJYfITqeir
Evso0qnGd1AuBDTtvmZ54rfvSZIctIbh7nIiH9SoBt1Rpxkk2m6O7dbzoV+WEVnrQ4M6MRSIi5gu
baytD/UfAnEnLc+KK/6kLgaEQAp2i4HmG6GKDe3SS41yxjYryyfzcfQaLCmTq4kiNTQ9OQoBSOHW
8VDPq4zZntDFYoLUsHyl9aHNChBogLxYZAxpdC4IAKTtTwww0N69qvpAmqQmNKVxC8X+hXlw2SKD
cFkQGkgtWpO7pyYYLcYDXEbUZ/1eQKc7aG4Bz7lvve6g1xsxN44dIZrLtVvb/XxF+OGQZz3v1re8
SBouK0AQdSKJKXhqG7VBtsih72ACH39cQdT/ZD/9hV+y126HjARf0BfEehP6FwVqkYPm6thGZuck
DwjZxD7IaD5XJpZ08AtyOb/PJ2u6tAVHpZ/mf/AjxRmOGOC0ODvQhBx3Y3MmOoxWw7tObKgk94Kn
KFUd2giPFIbTYKhOq3N/1Wwl9sMH3bT/K04LJ1DAnCfYYsFTzXnQU7W+wFNvcjM7VMwTxtGJLmrJ
oFK8wjAfYiCtnieooRfg2KLkzagNdoVFYVR7Awoq0zOJlJIOQv+vtS6hyBoXx86u0j752AS+ryFM
5TvbrTu2o8krrrInHCEifU5jUFi6joJ9Wd2BU1Pgun+vE2b5EH4o3W8kiqoqsbZDD4kWQ3WSNVAM
DxZnB+FBAH9fH0Y/SxDjzlNPLU2rXfUBzM4KUHsk6PnpJLbXVXiv/5ueZGufFFUne+Hy1Wh1a37/
IVMWg/cNBcpZf23ifaOKnk/Moau7Ih3Oz3xsPdVDrGL/NDEB8eBudH9d3cLw3J1VZ5EWixMb0k7l
QPtOK141nlSmd8PPEbWBocOw2bo58p42pS0SJFlAmuKsmVLC/2Ps3JraSJYt/Ie2InRX6xUMNh6P
sefYZx94UXi89wgkkEASktCvP9/KVVVqCcI4qEiyqy/qrpWZlZV1Q5R5wrxNb92JQrRa4g/EBXoI
uXkb3e3JujpX58hi9sc2OkARZ4aoI8O2ve4UUeUoQY8BaKYAD2NzXGgRDoRgebFZnVkeJOfYZISe
pUsnH1Udel7e9pvdzuR85vYxF8y202/V3099jTZxKNAUsSAxGpJyB3mkwSIAzTbaZywJ9E5bPgCE
S5z5Rs36mo/DFh2DqsfUFabMtY5CI+tV/6G/ZXBzbdJcWg2c37PZRAQsFWKI+nFAqseCjalWqFFF
GtJgGxhLaaPkNI47Wl2O0+AoxQ8a7d9A17hCgVa+DqPAFAp2d7KCG3lobWFsmqBWdWAEN+jy4nQ3
02q/TjZWqlg5Th1hRizat2AspURRBa5BgUqzc8VK0R8lSgYc30Li5fgbJgn1qy5bOfY1MuHI21yP
R8vuzXCCt0kcPsK5/M6f85bmw5REwYNC1ITkGRbjAUUvSTDg4YCuNNUdWfY2BU8tFSysX+BC2UOF
xnHN45EFAKMyNk6oULbltr1WKniuIZmh3EGpUBhqglgxCxNM+XOhDC7lbTDAozAUPMFEqVH4mzAU
PLzp9v7HfzrEKzenvzMqpxX7Nx4bTXql2KuuqgasD3AUbNh1nx8a1WLb/bokXGT/3/6LnRcAwBWh
uHfds7sLlzzU6iII3GzD4SdAJKuWE8UOD6WCTgZOB+FVumiNAaULoxbYPqA9VaCKeUqd7keeQVT8
TvFE2F7zr8l8Oj4VvlqknUBh6JsfW3/+lH5dRaytaupKsVJpeiiQYTuLbi1HsSIUmIGSqUGF+lCW
ds7CuueG3JnA6+sNryMAB73QnLCyCd7izq7/nNGXGdWjxvGFBgr57AvCM1Sumpytn1mMIq+hxl3x
NM7utt0/tPBoNCFrASz0eUfklQchQn5ueTprh+ErcTPJQSyt2sVp22fT8btO538enyfppXyzpdB3
/l61/XJoe4swF/td99keftjvHwUsd7t5tzt6Yoy2JHAyuNi2WcA0z+NE0GyjYZDFQmEQQ3KqZnTf
IYo2DgjkfsBl/W4eU7/bD6sLtB/J/TCFcgHV7VcEjiyEDdqdzN/7gFxnqRZ3VjJBoxBXJNaSimSW
hKyiEnZSZfSJKnpvOAQUaUXonIrV59C2BbkjEYdYTmMyvuWwCK3lUMvzNbrnD7vtad4ulCt4hrtN
9IwJUx5f7EOrVXDG/b8sZQhz2olTrkC4gjCIlQWlMfGMiLBRNlyTyfvdJI2BvX+6PanaF2/UHf1X
+gHZhbbfGbAJcJsBQ0f9gIPptr2crrbU4imwHXW3Ya0eYhAdYupVPC21aZcmC5CtGrCTEBWSDZvr
eAsPaEdksxbe1ADPaNkIyVqtr8PU78t/QIXaAClMiVgkm1SvaJKwhMnS5dE28N1JPPZXc3JzE4tt
RT0kqcGIAaUeEi0c364TxahGPofIUaEOprsSQwxcuUloYhogEkjmvnHhgTdICblQBG90wkTDg9WX
NT+Hak0da0jF6nvrSc4jacD4g177/EGNAklNtkSWGkuQomA6Ua4wQ6V3G30uIFevAXESOg+bNwZj
tF5Zr7HVZzUcJisPes3WyxnL02nr5rGzfY7BqNWagq0NYrbVKMbCloJD5yAjthocZnnhP0dYAJ0s
20sLqVqw0ohDNQHNmCXsqf/W0a5WrpzGhDuHTsZTlaTmDch1JDAZqDNmoH7JfrbXdIRIjroXHs1x
OH8A9C0GgAzCJMkVmxwUi9JbnncO9ijELuDv//Q0dOFX71XlJFVc9OcCtdE2LTURmtl4nH4DXSeO
0xoezcX0bHTT755015OTX9uM12YvgjO+TZslOVnydXDk+Tdul3ft6e6meTAKFktgY+Agi40BgTWA
xlRwihpyNP/S/ghLvKZchaWAB+LH29PbXQq7cYhZEO7RYORhmAt4GY0QEESgyIavpI6QdsdSeNF4
tJQU+ZBUeJs/pqFzwF0WJSiHLPBvBlGZf5//V/dFS8MSYXEovEUnd7R1WX6OU2i9L8sxPR7oDJ7E
HZaqmOWEH4XAcQPWKO+R43pNHbZu7digRYSRp+h9yuOC6Q4+Tf+r56cgB8ZIR9gz/qXhvOQhhDZQ
UBmomCJjWSVHNgpJhSMlka253KVli2XKG2Ryb21lPz+1uG3IumtMKLxC+Ow0Ri2Ye38kymnboIfF
95U2pEOcTfG1aO5GNB9JLmck5fbjX7h1SBZqo96dAeuj6Q7mDMPZEEZHsSY68zI+Z82B1zNlL9NC
M34+HmI8AUrqXW3Doka/Jg9xbmd5vXgU7yfA8Bzz0INebF6OLDuGv1bB1uAoTMqURZbEpUOTCcRV
s93qHFXbs0Vj1VgO19NPaVXLaNfl4Qj8MGtg/eMqGTUhlVOPGv9o42sGapWCsVbBWKVSyBvBdP/m
7JJNia0YUBKCJiWRnxZjrSR4tL9jvz3HyfvfPBfQ1xeKKBcp5yY9yt2QRediaI0H25VgJIx+IRr5
Vh8OUSIepaC7FYCa2bmSzNzIrAajWnBn/H6DM/z4zYE8d0HBO6VIOi19gLXgQC1QR5RDJmINLoo0
4CbFENq8hFoWO4uOnmc5glNSgyLq7SI/5EqKIoGi7mNBJc9M0pQSzlvkfUeRML8BymMXDfqGwB3v
vR4C1+mx73oXX1EBn8MBELtqNrnptBb3n5Adxxhs2C1KUCdECWNtgSIHUXIiB+GCx4LDQGvTTncn
FWurh8DU7LcjgFHbW1wkMUhE2EUghoEWBglE9shMthk7iATYEyPLFg9qg2XKoXJu8QByoBemJAuE
LdlhoOHAUBR0d71cTxeA6zjBR7CO4oP9NUDHS9wLn06zO4QO+vQaH++6OJnt1q3OfXVoEJAPCt4Q
1Zk6DyYcmobmwmYNjtxtVI9pnJvKt+Z9GQwj4UjDfDwUJq4LUxvMIAiNvHwovEq8OEcu8jz83JE3
DU2mHDnAx6WMC0VvOLTJtuBbbdA+M8RJ39aA4wUJo4RZhnxAFJzhkl5ouB4IX3Y2d+t5d/opuVh2
eEwpQeuiGkf2xbQ00/iRRm3NL3pi+cab09oe9svnmPKDP8QTiuKYzzjwXziUkWOxUYVBgG7w/G1W
CxYcJn4cs+VkXQ/VJalI7hXBX0ENAJ1hZhhgadWhpeV6doD7Lqei3p62NoGlHQeD6haxTSsUZA0n
rV8tacxuk1LBuqshSQifA8bKBp1/QZD2tljg5+C59E3jPXK9C/NPY6M4DJxzQ8/2BGy0YNavVY4e
kMO+5ZCINmvT9ztVxeYSoZN1ieg/TuaNRWP6aR8bsRXMta01r+gfuMKHUknhQsvIy+xBpWtzCMCv
wJqD4K4suQB8gv4MX9C6l4ZfcEDrM9orFHsyeNV7IZHwynOyJAJh/HbXD59nleo+soANmnTRs4E5
QSmbShFrjc49vzn95wUgnC01FvwbcLReg6NDEENd/cx6Oh50sXtc9NrV9nn6aT93WqpKkeODGYS6
QSywoHcFFsNhGtoldMzsR3tZ3zyqysqWkMih2Ki6+g/nTzTpI1q1IerIld5aJ5oVBVYpXVFPngOW
VGUJw2hROKaAL4PuyZGx+hg90TFB2TyTwKAZyjCn9keI7Zx2Fmw9s03jnjRQQ/M+wA/1lEaFqyE4
5W14CBZHxhDLGsqkcem2bm9hd7Tdl1Spq0h5Z1jx92Iuz2z4cDscV5O7T91t/xPFb6DqcGWd4iQJ
wFgEJszm02x32l4NTkqLEjxJbjCqdcmWTNXHzU6DLAEzwRgQAQmZ7lSn6IWlwYHaDoaDse1cLLQZ
qaApgcVSqQEBwNAzwezTst6/Iz6cIoEGtFg8/E2bu2hFoXKcD5SOUdtXg8AGsMDhOlBYwe99yYhM
hzup5TZRLag1zfQNtNpH0wsDLbZmG2rdlCaASRNrhm+2uVmtZvP5bW59gIaHYEBdi0EpaxJY6X1Y
Y/RGfS8kRMpMUlP6BZ8WWpmfmpLbgBFKsk4KsexHGkByzCQPEkuJkpEFBTXTDCVLlURTY69h9hrr
fVSci+5Co1+D3jJQzZ/fNad/G39d612twBzAVDNGJwYIV0+Ts9IF4kqtVIPjTU/TFjledIZ5Jetw
awQmtRn/6n4NPBi687cg+bbNPN5mT0j2ei2WWG6z4CNTFhUeriE56K96w4flELexhH+BgRJ3Ak8D
UPCEyQvnIdztj+UE11nliLLAu/4qtRh4ONkeAkrM5aeEyc5tv5pDb2+e0lYvvWxljFvB5JLFTQIV
BdUAaLcOOUL/4N0ulJrGRFNrqS0oEAmucEOLTha1BB23BFFLLyjCvYCsu4JyJbyvJ6ccyot1Lo8g
WY3NQ92FdRzZE9xRb9aZVGGWWEcMkDb6nDKTFgzjAISkdNGn4wqOnGwlYW0lbS6thTyE1FTvF/8d
mPBThb4l0G/FaV+kW+I1tN3l7/SVHo/LDgmsetTbFZs8smn5USRjQEfV86y7nH5SqzL2AOWVLIPF
ovtrEDW+wwIHg5CVZIOwnwVUxA3GBkFCU0sICDKEOCBPJFt2jQ4CWQuJKYgb9NjPFdYAg7FTwZtD
172mxeflAptu5IASNg9zgDtBr5AHm/CDwk9tRsP0azvOUOKXDmxv2GJCA8a81WWg8aH2L7p3LToI
OpNwYBkfbTEq5U+xU9qmpeTrCk+xT7d4HwEG14FHHRjcnbDkZPNkeGB9/ng/ldEgeS4uNTQ8psNJ
yyKDGE8GOtMCpuwAptK2QPoftkB6H1EhQSm7nmY9h88bJN6Dl5juYn4vnC2VpUaLezrrbnixuE+D
/H0FVBvL88MOTNh6QbXMgl4nh8GaN7Gn4NELc5r30YeMR7KIPI4r9BCP5ouQh/3I8jAz3Abjm81L
ROmWuFL8mBybN2XGWAqbqL13KOmcrL/yr8isYrRM+IgS2bv/nOYipBQTRnKFxSEMsgqDJGub4zQO
5rCJzrlmZ3JW1pi0XItqQShuNrVKFEq+2hNcRhZmBmrx96H5uh2yKUI5pBlBEVF7EmbCpEl5ItXD
YFxVv9s38RjksRUbiapdyFvObxm0u/jz9ub9D3+8KQ2e5qZSIzblzhH20xTe0weUKlwf09Pk5/T6
4ZLZGZPp/B397bwWBe43GWbeUkKHjwb+NKr1cr6+a6C/buDUutv4QVTRhrNOkXS2Do0qHkpC+YrL
hS5yE66xZjalHcj8aB7hm7gcHkpleMo/njfZnQ9Hl3XFt2KZblq0NBnthxYU7bHaQJFxWWUkPbey
lt3eH5zAiSCXJxRaPb+/4CDdFE4d/O7matWMoEWeVIluSEVoLjEHAXsQkQxV5XbPrSiy8rX1U119
jx9YQC16kfhdnp2bCHyZv5qX9BebSdocHVMxVjeaejIO9REK8cpWZPSXL9CGAOit3jN6bNBk3sWh
arSRUzQeEDd4664pOcipXRQLI+qyvIJYyahf+Ep4HuBb4WFMi1/Kp3J3PebNE1D2osNqayDV1ync
Qr9NjG+zZoX+IdUOBEzvInCa2il4JITiB9qfLPXWJh9QY4qibaUNyoxfcxsbySbsw0RSHsK6ViOX
w329LNyyC+eP5HsSerUPW1TvVuu/XEp+u9StrolIRxbH+mpaV1+7PbYlpTlFIXM7lCLiwVBMDgWY
+7jcbe/Afa7Rk0Gg6K64N0yC4r9kO5kv1AbORiv0kDPxH0WEtb/3Ox3riCqSa7WEVj94ph+ePTpN
uokxJ/41Xud+edrNkTV+bE2vCv9Itl+/NVQpVtmsD5bTPkxMrmVdAWZY4oYceYCz9XIwf5zf3H1p
snoPxiUa9nWbZd6TNFA9kr8KJmJoNjQyMmm7kWJoECGGmpSBxtZrRNAXWCuTWxi1rZ2K5FFYFOVR
7Nv1CF1UoIg6LNQNfeSSQwQRithZyUwthftYTJobi9BQ6lD3T6qDlKTRo9n9z4PQSjtf1wAFdL+P
R+4vQqx+C5y2+vKPwWl3mfeKb84wsthKq95AnN9OH/DPb77weDzEtBSSaxco0ARidbgAR4eLn9v/
my1k2YsMZsDyf6ytLsYBEyDhExkZh2QAqkBk8wCeZkyTtUgd4OH8kWX4ZFYx+RE1UyzUEJmCktCL
3SqKlQQo+AIaPDl73HbXw48MD9ZYRMbhN1L8s8AImIFf0Kj8nQNgjc1J40I6Fw0pMrRonz0RBdSs
XVz9ewAeRdZ60i7iaYzcZ7GHQbd31MKnT6jb6lWL6Zc9dKBj6AQMPRAcYyzsCwia8MhhqOBIYtjJ
BzCaq/DiGcc/3mmhHC70VVB7t8rs0fHGtfZwc/OLnKRn0QgTRMQ9jZ9BRZcAFaphONZDn+Ci+hUa
4DBv/6cabP4Q1q+N7n6phFRwgNmdxvKVVF7ybrMFB8IO6/WX4aQwsd8tcHZGjSsPXsDYc6y07/or
kFsphTTqSD823Oiv8dNn/ttoA/avm24MpnpFL7usfMNgq+GQKM6x6/fYnrTv+7Pl9yVNd3BEeKCG
1doJqlLD7ASCcGlP24sBPsZ6c0EY0SByYyhs7OTupDX0Bh2GTtSuTF6V9Yo7hfd+abraEWwKtHJj
Mbt+AuAmcajZ3FBe/XSgjRiYR1DyQM48H5Eris7a4lptl1cRUDX4UJ+zPjsTEbCSQ92+gaLhESka
P70/86g+Lo61svQqMYiLDD+AQxI3QWPKox9HBvLxdPfph72o5Bm4ZZMXLZTssItl2ABsPE0WQnyx
/htSA2ISIlkFEkIjqt3gASeWcbd+Nq/J4PK4nwdyD4kMHIR4sO/8rTjNUe8KdoQFzdimja5PCHMp
D2MFnVtw2PRWjW8K29qCuEVgObOo8ZpF5hABDi0k8Fla+I88FFoxwr2IiOWDQ8nHga9/MHaPU5gK
kpGzG52WN3hhEuYX3Ur7Zhg7AIMx/nUp2G+ixaDuWqSmWAWKXAWv9PPx7+ZI3Y0BmaGDNfOGnvdf
KfYWi1uxt3qvYkm/F87RqH03Xw2au8uDwB/Fx8+hzyERLnLyzLjgC00KKp/TsgTd/lzQ0sitQNsF
NfvKM8qTyDF4ZuDjefzHwusIcy9V3beYYAt2htKVdYxzQ/c3mz+n1waY65yWV5xIR7kTTQ/ZnHYn
8fhcB9g8gDhvSxwezScHdDUDAWBdpfO08MTyf4NO3uO326Vq9ZKKFdB6o03tV+vk+6FO9evNuw6x
pLhuKJ4AeomY1KkFx/pqHixggBAKH/59kDfEp3O8Pqyi+x3q/2GXpSDZS/FohfvObNCaPK1mu0st
TQLg/CTQkow5jOuCOjXShrfgjCNgby3ll/G4IFkQL6gadyEY9b6pxCAH7ay/WHensP4pL4/jAWQe
kFw3+QW1lUsA3TW/gQI0mPWPm+Ep/0HI1FABjM18jsWTDWTkuWo/VHcB5wQ0BhHVh9m0zp5S9AnE
nARmdNRgrsmxBcD6FjMeizP7Wp+EfwPi41EIMsx0efdb/V6n6jMg8MjBW0/ub57au2b3cmlPgDg6
CFrVYYC42GlQNtBkcgpMObSLt70/H7TTvOTkkDvkaXBNwSOCIvxP2Ob4DYeOtCSaQ+rAmwYiWE8j
jA5banCgK7zrceAhMxxvMjgCKSg8SBo7aOpQAch/GPvBmYJbQm9vrz3QLqkaAISiWf04oqDeBqXz
stlEr9oQ90zj4asqtlerNZsaw5v18unhbnuZOjkpcH5ItXpU5wgDjSnjYpUsGNGnY9SgJa2YZqTQ
o3JqUXWOjGdBEpzgoY/t6+fZv9Mmg+hfgZEGFglF1K4MBVauALnNE+N83sNITyNwZoW1ZtpDV4sq
2lWAJGjBxdBSAcNzESdI0UwmI/+HJVeDFVBODkjpwPiCKSvMQ42yFqCMvZjI4QI1u/DYSeGAc81e
Pa2ngbcVFjw5G0grgmGeQ6vgr/WvPXjpiTPTb9hk0YIuJpYw7KFjtOhWo9W0N1t8yas/NT9uWM81
G1qrGrQw2NR6LAMfXDl5gGSqVn90K5Yo6uTo9ehe9fc+8aH9z+PZBRIlCdPE227n9pKx0wyb8mUl
JCC7oB9/bbFqxIdTFqJEh8MPt9Vpn9VFeSc+o1yiw1H/Ey9L1rxxe6nux7jZlJ6Ss4pxLsSF6dO3
WYE6pS2O3byXAGb3TnVDtiLImQQxfDsykatcJyTG4lgNJ2qOTvHCKC04pRgoz/kksWUomyxTDi0S
fxx/vR/dfxg9dhTezct3+B6eUi7W7yqssH+LOFo2tB71Q3/0ecfil7BogwU7S7xW61B+XrDDDEJM
Ots0pupssJDDJFEHQPBMMi0nhAt8WZ364rCLMn6NSeuf0C1XhFD0qp7m6/eazEy3jxXM90MVTuXB
1lrb4v00gFl1evOjPIb74YkWc309s6isGQ2OlWrGR8BQKZpq9HLEs2iecBbKYSwTa6WEImHQGEf9
Gx7QixXbB71KA5Yrpra1KsbMH7WTJ61Wq799bDyEdo4fJLDRRx6ki9Z85AWQbC1Yig1Gsp0c24Ai
vuMnmWRsJaKvUIiEIvxdM0iPxdrSZyoBYp10Yv2Ns9b83VRRccmUptC6daugIlkptmgoa6F7Jk7E
NnoUOxLhwi9he3Ch5MESmkLbYRrX9z9xZwbMGAssDnawVPlnEzJg3XcfRJlrE8tfm8XjrmW8kiG9
UgOtltfsDdm/+9Aqslbs/XI7am4uNQaWQqdsKfL+SW52kEWiWG1eKFl2ufhBecu2tLVGAKqdrEfs
BkERkzZsZkUBly7gVNhJVVXC1tk8R4BKSR5muI5Q3I8yVfmoVIuqWaRN7SdSzpQuLj9UxRwteRhk
WdKNaKfGvIu0+nw7UvckggX9dbnivL8I/AzbLQ1A7jXp+WOw3GHBrtmv6rmxWzxpXRt10eFHwPFb
9iBMKUQYW2rKmMQ1HMIcUXkA0Ytn8dbFHmnMkgwqbBf7/D3DdWxlKXG7Bqb237EiNAtD5AVAePnF
ettvCEc+w6KRxHejL4sz7Cc42BTBkMChziDpHEJJhgimmLKYUSffIMQ9+YCGyFiZesK3IncpeShx
bqgBG/lJOcJEMfPnTjEa59lEQTl0kFZV6tvYtl+21livv9UjnFc1WWny2JWYNeaLVrv1/HTJbwEY
vqKhhYa94r+hLBQ0yYQ6sVG3GuicRnVAFIoacaixcsIvorI2XjqMFC49sPnIjLAMTXKNWA5Bap9z
NeqckMCQ8/YL9/POQO22fUICNeNrKA0x9oz83bX/G948aIAjjBh0H5QBHioJYIcaQhipXxwCC0yh
MGBDyo6+9ZQMGJ/hkt+ZhRErYB/2lghA1qNnPrVG0x0p526xXa8XneYq2mJCK3wu0Ez7vBnXw7gN
6ucEdGUECryxA1E3te3pSB21C5aw8tTAK/Dg6ACtl56L1hhm6h+FnysaSl5gRu1CNokSL3DAcGg9
gyGlfiu3lkvncKngrUAUcCn0HNWMDKvNr23hMBapflHc7QqDOGh2m9Tzh7Zwt6xGw8fZlA7mPMPU
5i8rCwiQKO7jvg8pSKhYhLysZyneypsSqWJ8SlrMhifKmr5njaMYZiKbi/hwGWfcmuM3BHGOvwn3
4AusMGxQHCuzxKv56vyWnOWW0FrfSgb48wwp6nUQTsQ1cY9++MfSrX2/u0/rimfWfk+7zse16dtq
A+B5epypnQ6W38v/y6fAkHKLE0NxHZ9S/9FyLb/OW5uSmb4gGjd8AgrKXVBNWNQz4424mo/JcUcX
NXl+5sunRRnpLdANu2Y8GT43cyMimQaboC95jwYuGhMexNNLc2uXV/IhrDRRV8m+KY/aDHVqb07a
rPpDZFMvyr/HE1aarJb9C97NL86rwufygi1vTQHlEvZnQEMFsDwpGCDJcvwN6uv5GhKX8q4Fexh9
DLlc5B/g01vvjV/O8P/qR2t8xoB+ruRB3GlK4ZD8UH0JH60ii/EY2tiAr3VRQP39MiRREFiH1NCP
GB75RyXmqp/aHdmOasEzmbffEM4rmys/O4+/462ceIW71cXsi9/LA4aFYfpgfkfo+ev9xsrKQQzz
fh+9f0zs94fo5XPngN/J1LdwCiYt2s6rxXuq0Sex8K3hxYw/jm805o8sJxeF3fZY9Sb8GExm3X2h
Pgvbyn/9UBol7uh09mm4RXfF0nEwnl4da+HFltC5+6u8jhlLJa/ij4kSd+s0Cy8n9KYM60vjnu8X
70b/Q+7t9/6K10pfov++1HU2PG9RAjc4yK6sofP1yZxlDgioLxVNV07Ed/T5+oTw2+J7OVIKIaFQ
lVyaD+fSulozPt6Dt/db+inlB3kXeDJLIcb9iKofSnUX9wvBQ5TLR/FofehTXOHv3A8d4sn+CZeG
P4M7nF/ma9TewcURS3NG0yHKgsv5T4lQQN07LQ+nBzAxh0FVV9zskzofO16lLufdE6WmjqW4Jgi3
kbjQlPvhXdXyGJj90AONN8RyJvfn2v5tcYlKF5Vqpcez9h/2hXzePGc81T0YOU5yhsJlyhHqMFGx
US+/zptA9RpjxsYKf4cA1MXqE7x0fDFEE/4YAp8CH+wfH8XDBSQ9QgXjz6z1z6YnFdC5IIqXG3yb
VtqIneifOqmfH0lCEkKBk4AdSX+MHtCpNOhPsoC8h66SnWYSILkcJD+V308oWx445uezWPtlymfA
8DG8qdUWHoxpIcLsx7MKHIVwuIz87NK6HOxOwdOU5DfYWIQcnuF8+7yHjZk82ED/U1OGNoxam4I3
mp+i6gDmf6xfQJ10fjuRvHCJ8T6ieB/kkMzsx3lyj90aTsBrkwUkonsyq+T65HFJfDFhhoNhESGS
mlagd4x7EUoYuYlpra38X+8VX8Un5GWbr5vXA+qiOCWCrdcTYflRnhHfNXnfGWipt9r3Woihfl9/
DvUzn8Z3cC1dMdAlnhJZPkFrHYZ7nuYfl1SSIxZFk1vCzWQyji/mT/EK9myjVP3pPCI66MMLVPHH
4hEuZM451d/E3fB+PGf9C/yIv0DFIywhsEWJeZV4dvpO7iNHcbPJO6IK1efQUz8NymdCf+1Wt5qv
NkNrbvVRV/9g1R89zleNVa3PGR+E9ze1wwEtXglVNadIZkyp3J3julyBM4y5ch1WQJPdhEmVhkO3
m2+sYT2//Y+rEY2YjSmRSZejmksdSuP+31ZXtM3pYfCuIXOKRYKu+yc3uxRuRRU1/D2sEbw0ttaX
pM5fSy5Fj3gLl1CvwlgCTAMGjemWAHhIV6y7ALIWsTfgeLEHCaG0DtsusYogYR+m9h/B0akamw5L
+ewu0/hINyQof36uRH8MDdToGCyXv3PgfWjHEIxKAqAhRuk/YKONmdzvV+/9E2Kq4LGbtc59DoWS
tsOSF5Y8KJAqfKwVGNMzUtW8oL/Iy9RcsbnjWHMmk4lGiZnpBWzGFGrrS8Vspk7BT1hG5WSeG42r
8mvBIsOMsSITiAFXQOcEoJPpyfrhk+DOEYTCoFklUZ7wUM4Wy2B5SOtyYDi4AiFwekMIYr2+o6Zu
h1A2A0BY8YVJl0drLnU2k974fvVQXaYFX4o2GteCdx1seKuigTclB389Nm2CTY0lwAY0wKWJxEpI
YO0mghlQhglgPZ8yu3jGGqxglgpEMDVwyUCKPOrPD5GQWLnra7itP2xb+1XR9QzOaoZL1NpQslx3
d7u9T4z0AWJkB3w5Ib7GGH1nArTrXhgLAzIAY0lI+9pls2vcjygwgjLgUi1hDCJWiMiQocTU6Emj
dzH77+y7pYNrB3RIcc6CsWOKUnoET8lS5RzfYTFCe8P5arMU8UjSheCY/lp2hi/7ooddhg91GFw9
YORW72gx0klj+0gAZdasiY6br7xH9FXajlta4JETaLEOMAdNSBtxMEZcoCTLhymHlgoOzUBjSfFw
xYzrpHnSuznfb/mKD2ZQgRDwoDiDYFZwLVjCOIV3bEzTUIAUmQrbzQlDWKBN5b+h38ND8EYfOl9g
KQPK/dclzkpMx0H6frPTZZeg1oB1Qobwh4GpxWLWGbfGK4qcqoWCBev24vwJN4qDWtTAyksejMvf
OZQ5TKGUtA9dlaZwhy209TYBYYucu1aj/FWBqtSJbERN2jgdxmT247VZKGsnAKDooVYjUxd68VUP
N3iyVSw9mGFLKX7KnlJHKVz2dVUIL4YMa4KdtTcweLFw+aDf7GmvpiZLC9A9fzy5cXJTtce7QYOO
kpgiy49QhtSdyL7FnwInVkbELADhyNnWBihp/qMbbo5jM8aDpziqYsUAkqrJAHa6CYmxg0axpWBC
5GM/ZCbi7ByTrDTAktUl5jXXqtBopHKh1CIGwSW4omlCppUjN5WLqpgpVK2sg0Vb8u1GOo6iMeo7
yIXxAi4wVjoYYIcvFEUjU01aEETTwDnbU6Ne6Ljx7v5SRtNue25BZPTDky5WD8burAJtiMwb8nC8
glVvOGR9pG41ZDnmQReJONLJdfe++dh5HD9oX17kLtBP1MAL2DyigcAc8FoIYOwzATUwWwfFx5wF
TTnRzDFVnnkZAsPLoWwi1QFAhi4K+sKTk7rQXH9iJsM1Is4CELaHxSpiD406JV/UFAbthILOkZqS
Y+OorvkMUKAUpCAkZNBUNdKo64CKik6XR789h+DQYTy+NLjWd0IJvmk06SY5MpoA1GNH36oTi4f2
jreknOy2k9vG9m751fpY2zd5Oe39AV4lMXwGaMCFHKhH0MC4nqK7PvWZCKHsygiKHKMSGNfaXVz2
n3EceVMMgxRKO51uv+v6QK4wHOK1rFXFEbUkO3Sa//vkcSiBMz9Z96K5BiHhERp5xQGcKYxSeFXt
1h/Pq0vno5rEjtvf+EoEMFmkHPnW1zNaX6552nYy2xfdHM+C8RfxdDN6b/lpyJJpZEA0kjpaBARA
kXuvx18qeJhG6/ThJrre48Vdmql5puUv5dq5xs/VDU+l0jmoZqjnS8WO2FqWEVWLMIeOrMBYfqN7
FzkuYbpyE4ySB9sg+9wiGoFV7uU5Fv9ER7cLj4iQsSIPKsmfs9ZM1ifuGjyfrv7xj/uR5DnVvA3a
ElhCKcto+o1Ajh7ooS9BpULAO2l2//CPmKJAhekPWPBuNJZSldTp3VxygF2CumtS2GtbJd7AoUAM
rsd36CdznZt4vNLyfH1Z0tz9oDH7OQfrIRV1wvwhXKkvwkO3UCk97zDOxKuh9mRqo74UMCTPcY5/
7VqDu5vmrLH4ypvzDsjYGyac8ayvmQgGlbRisWoWoD3yq6rH9nC5WS5e7lor4/2iD45MDUqzreAA
0S4UmeYwxL05GfxVtyfk8/02JvCpjbTufRhO2JyrZlPq8QvEHQVIblYe54DgSvekctK0SPAMdIlh
oJScG/AFCjO8DAz06M15eV7bn+BqKBm6UH1O8WybjmwL+ElZN2zO5sP8uzVUb1reR10CrnfSYE7r
WrgGSclC1e7+d0Jh4h3c70cXuxa19KT39SYfFJrKtvPNhQzVJjcdtqdEeCxCmvnmasRFAeURUMSw
+GESSZ6osLSHMkmeeQSTh9fn6+HsPYdHATHGgvCcqEF4PerzQ2+bc7wZtMgBh4Uvr0tOmr6UDby6
HntsnqBKhMug+QxlqVOp6F3L1OytizoV+L4Dhoy79mln3WZStJ7GM83YssL7JaEIARWei4nDkiwl
Cj0XA6SwKxv/2hRAVVzhiGMvSogxJnRzphgMXwUtzIyNJDs7ujh8jS0KlAv+KUvtUb6+h1eDSbbF
fjYv+VIdLdD1sa8ueSBwyVummbEbUQQP7Qy6WWy+xkRetUwLXNznFFoMNhxxFaXpypmH1hfXSOUb
xR06IKd7r7DoLB4og/IILHIpOKhjcPPnw+qkMznlHFeTNIBPF+a5+ygJKqNhZdYcjlW7hl8Gj/We
DlmzLUsNT95DbW2Nfi6erPcO1SxqyqHGuvI8/bAXuvUSY8l117jNVyNk+P15ZqQ7qngV3smJd0KT
HRClgtFaJvy2i8dvUF6Fw9nzH6t2R8YSiwgFJO32LcuDLXTy7WoAlSzbyb1rRcvbV/kX+CZwlBfN
Q8OVWr/r3fzF80EYWsQIScrtM4SYl6bq5QPgVTFSJy5WMdpRoZpcFWMiJLgRsDEjyY46EQYDBGWR
UKirWn6jBFVt1KxkQNtXTz1vatnViy00XDtCaBZaKOcP5rGp+LimF/3tfCPHJC5UCYSF0BWBOIdP
m6+j8M+i+kgx0xguF6tUGEj8JkRb0nMb/eQ8n2Kbdqdn+6FdevqheBlTfgOG5KIvDIfuDJVZQryq
DS8ZsgZFYJBxSzPUqXhLYuYnS7lP4xtt5wZTF0RfCAUkhM4SByU1N7Mv4wUhvTgK1wYWPLkaqsVm
9p1g2Jy6KumlagHe7vLDZsTWx3mIs+O8kgR21Iu+N27g4dzDU7jMvwl1GagAcipKtiRI3fhreEt3
fmeuIQpci23Bkph/3J7eL5qyLNxrmko0R7z8KM5SgLIvpexrF/gWrtTT612SLws92iOMkQn7prk5
3FLNYr0hy5ZVDZRhoPywEN/86RBrDrErexFDjqNTvM/ez3EV+fXklz8IxlOIxZrw2/5mS7AeWnyJ
eJDvT8MfbBLJSuITHTNGwxQoGPkQN3IthaUBu3m0rhq9eZUWufocWwBMgZSHOPEcMi1E4BxSZTed
M4e9sxEgtFUoNJmHiAxiHujBjUXSaNS40uO8E4el2tN8j5p1suHAFJDnWgqGQxsPWY7gbS6kvnnJ
GwkXlThejx79fL7C7+eg1lAPVu8YrfXGZJiNWXQ8kasC8cDmYi2md9dVWiqUgiJJ6imxT9WNpgVs
urExRTGm01usKNYUV6IkLOa6f7rbJEsqA5pLiELiJdmypPQD+y6ugaFnbHe9fX5/M7i7ZFOlFJlV
V6cTrki3u9KsLd5EL1PC84yX5EUcYeJEuWK/akZ5guLsfLqXp9GipVE4pZQoS3I4DAcRF4WjGNaX
x55lx3DZjHFdlPhm9n4Tg+eWw4eTZu881UQBm/GzoxH1FhloH5hCuRBnl5qMxKGpdpQgLlRt+xe8
CxdaQFyzcAgzb4YE8SiewLF/BApvEXJ3tD8K6o+Cws8qXA6iO7z44HI4liim7uz6D8H7eZzmR/1U
GD2SHo7sFVDWCIe2OTIc6JDLHii6/ck3dZHGSBjusBrqcg+Eienw8iNymBChsu7dztkQVavMyCPl
SUAAwyFL4WjlIp7BwJJyH0zCOdcK5Pg1QjTbTHQK62+DD92Mup+wLuyigdnEjPB27ilq9lnwP1ZS
Iqv59L762W6cjJp3n3BIZLPCSsK4wwkTxsVM01j8OypEuVpslootYsys7FL4UnyuP5135s3Ly8+G
p3f4AFaoFG/jrRFyPpZPTky4H86h8FX+IZ4wmqQm9YlpBjAuI4AoBdltzt57/gFZ6/7n9XRxylUO
6KUfST0ePNXFbIT9U72r3uDm0o4PFKGA2uWxB7TPtFFDWupSZPEk06KK/HS3jJC9J3KY3rcEP3JH
mX6YsRZpLgRH/nUUEc8rjTnhJ3hG+aHs51lgOaPGu/6Fy6VfCwMiAxOuXVqm2EbJv8CnH/dNuMh9
q0smikjL5PIY3goardGzUe8jr0fOG3GL9vEaLBHZHLY9PZfuoOPN2OaDh/veZP749WAcciljWqku
YDV2k+0p3+zgJrVGddPQ2oR2A+wyp8XS7JeYUi3bX3CYLrsedg3nVDRSC+SddMO2dqe1joblGGcy
XAI5LeGMoiGulqUOS8qQmzmZRk9xStqVLQKM1UImpPq7/dA+v7/X/NDmebX6WDTXBgZhJ0dKYwV3
RZRqCrw3jotkTar1uVHsTM9YecP9SiH2oA6OkrWaSiFQHMo+zp5vZmnsj5q0v8aVuPQr4ah2s99n
6Ln2YnkRsR7edUaz9nCeNt6M9Y4wxwBLowFqawsjIc7hp8IAZtQn+b+cOc3f4HqSoM6i7+4HtZTC
Z1BF4xV51Nq6U4O3ug3sYocWGbe8fzNgydzR0IwBtdyv5bD9RnXqn/VvFopEwTtEphfzV5T2O6f9
LZzy4xUp47cQUctbEUkfSuxKhwhZPt3CW9d0Tp2d/nSD0R0jRQb5CmSNNlfIJR8UlluSKMb7ixZh
xFjv18FEJpE3SyYMac6O3JJJ1vgl+37WOR0tzrhHz/5v1TtVwHrTOW1qCfZxiw0PwnmN0LAfUx7J
w5B3PxXqKnM523xHijlGgtUMSSHiqAIR9RU9CAxJu7q/7l/xxf4WGH7GHwVNMXNv1cTPkTw+lffm
F6H+WL+aL4D6LAw/bup3I5/l/B8+U5nyjla0/fR5tInXsmFE46is0B0yrWXYRh2GNxyqVrStMG5I
YzVtO6GoABTxgiGhBaIODSLKljtykWNrCGJEZpEwM9BoZVv+Qny1Iy2SYvmyAEE9EC88dsKChBk0
bSuIxspw9v6Sjkh/iWKQu5v+RR6O6A/110N1EU6/tmlsrIapp6A4LvWiciHpFqWfGgREVqpK4Fyt
/trgsGDHKwan22YIhya1sqrA0VoPs9F0df8wf6YiiQkvrwYtrKX2bp+11RpFW6pYCpVDFzY0z7gk
GzC4M6s854CGbJLwi3Wi4K3nXCVjlHvANKgBhKGFkZF4Pmt+fOiedm41jUJAk1cLYMPzQP+gqUJK
ZKXhDeQZYrQjtXAVaU0RcM7Ch2w4MMibcRXZ0JiIkO7RMH+Mymp6OljhwvJINGyspSitfnuqKAgm
hwwnHdZiJtZQMs0crjKMjhVtLHoIgwa6TrTeWjPZ6vQz5+z34kyikvDJc8Re6GGpDcsNVlg54Mif
ZbE4qbxevHXYDyyYLCIjmTFnWAhohAn5adsIM1Ceym/49fglDl0JQ8lMzeVwLsnhV1Gjqf4j63Zm
Jf3X3Gbv3bf5K2gPcpVm7sV497hDOsI1UD/DNB2GgYHnkU7oEMbEdfhqfj6Uf0ieaG58e5zAr5WL
VaxeVa7hsNvtMymcVTsOO5c6T3erzfqhs/iqZhTyXJQGBokKXxUBz7OVpBZh3KwoGLb76t39X9Yj
xDiHCHlZ7sIgpgllXM5xoXGlH7FB45gmFrqFQu6r+OnJcnuKPCOd4dwV0VZeiChiXZdVi65zahJC
hmNNadI5QiJZy+0k8TEFBHFBSkhHLbwiq6o+uMhXh5Bxr8XLt8Aj0ky1QX4/3jVZmALOybXjPiaD
NChd331d9SQgHnDuEQhIBNBbIiwdYeYpzCILb0jBq756lzXOGGnbYvZ6S758beUWRtpWD4v58vFg
c0sAcwqjZhbgYGSvFj+xj/bTOUQAwBCme8ei3znsW+stwmMroBVHjRxnikqns47DApMy6klX2A4p
mAcUDhuCwny4lhJzEqoTmVL6sXcxGWIztfICFjnJ1NSnm9T1Nmms67wvDfZPD5Ng5Y0KF5aIRcoO
4ECNQ+EYyju4YKUHs+ShU9BJf6K+8F8D6b7g+ohZGl3UkE0GPja7LZaWPWp0zZq3s+W6t5x/TR1T
RZ1BLWrHooJmwA0mahRj6bpOUXzULAXz4QAXjKBga+dbTi36l6uObCD4HaqomDIJy7P5hXDwJTM0
e8Odh7pFZ1pzdpyROnh5F34iK7/Unt/Mw1Zm6/Pew5nMfw5WF7Er99XXqMgVHD8WNZ5oFj/kxnJo
IfTIkKDIUnKaIxCEuITik53nM7V6NLjObDk4LeHLAV/enFaJat+0gIaraxUsM1mZaEkMNDrWdUVm
9CLhclBIVPKDZnXWehzur50372fyB0nju9tLykNcBkMOfYR5NnQUj6fhOXI+fez4dLxJu/0qp9p+
GE++NB/YdoySCCR9IdTMfBy7A0exONhUxiRHEah46nHyqHQpC3TN1NbPFHXDDIqyzBHq4GodXYvN
RiNwhNYMbvsX2tkZtqjU+n7GEh90pjPXk7t8ajk97a/UkEaNyFm0VjcpHCrryayeQeOvp+dPnOVY
1xDo5TtVqakTQ0UYG6noY1n26SoEQ76EmiiSq0iuOg7sjb442kf0N+ZOz2JZOBkT/PlMVwfRI6OJ
jhqVuPc6XCFgexTYebq95B8HvDauENQWCOoy0EV072k+ksLM2bb429Bx7simKP5zwu7Cfp4T2pht
AHpoNTX1IUInSxDTaK2l5EQNVqLdFm/bUX9wAZlDXhbKd9snemV+iT+n/mlGkq+rxf0FXbbTkqPR
idapTeabZ5efylHHHERUUamQhp0TUm7s8DiBH0Zb5ZWdLtwtDm2MU0RZxXE4lEIWK/lBnHRxUUql
xMgJq+qGgDpNFz/3QwIWk7NZK01Kyx8YCCZU/V71l+Lt/EZ+Nbcv4f+1GC66w7veGMN+86F183nC
ItzRGOFVXN7d7t/SGUqMwvpXY3H/NG33GrOv6il1MQeYlN6v65x285VAX9Vmi8guq3iw5lD3aP2H
xmYynK6eHmYR6ON93Ax2WyzKz8VVyg0Zg3fiI2Bk6nLFIBvZ/rM9PH2eVAwCKP2+0SrzVf/P2bk2
tXVs3foPHaokdP8Kxo4dvOP9xjsn9hdX4n0ikEACBBLw699njNHdWsgpO3WoxdRcfe9563svLD6I
vlGipsiNxOZ+/QHKpI2QKbu55LDNpZb4ZcnqzLd03c/0irPu4+3r+AO7FlBB8oE69FvRPdKYvt1t
dXWLTmZovAElMyMBQjgguh+IWoA0l2hMJT9vRmGbxPvoTy38wnjpxXp0pmF4vZSTFAiSZJMIKTdd
wCU4tmTzQF1slzQM8pJh65MShyejFuLsNZQuT+/keH5OSSQhvrQ3iCQzW9g7HdFojGQyQwWEnsd9
02gVMAKcV1siA4bsOMkWEQEBR22AjNKBEQ5g7/P1b0xURExINWOkmG4YFI0IJLHvC/HhJ8G0T3o2
mvBBMJ0y0hWGLzvAi8H95OJhvrrVHjvKmOFLKigdrxObFC7Si218mL4aP/NlT00YAHvLyVvEL09a
5fRVSm/XX+lCmNKszI9ZdrPcwLXapeADzfMP4TYMCwIM57uwiUBakewAwIpmtUTm9OIn5tyuyvcs
ZHM61Nxu308+wUY6rTE2wB9StD/6m2mb2Yhv83Krz4R9zf4CQndMcf+0e7ruPVz/+3DdA153+V4E
4E5TNuBQE+guYd6MovIKxz6AWBcSIPjymr3AT7LjFjNlxG1nGnU6C3FO0zR5AyqJOscDDluTG7Ah
Mi4n62dtbcdNk7s6G+Z5ltJHc48rfQfBdB+qYVEHwoOX9WrI9P/DaVgO9FFsjm/62A8QzobLDa7f
sm0JPnd53ljd3SFPgPYQO4aGiOCCu6ksS56r+esVO2/rjErZOJdOFGlnZmMxzXC0boCPtLQlpkrf
kPr7mtfv/52c8ImF3njI7N5o4um/jpxMjpbr68XT4Orf3bbXfOt9ZpoVbkrp2SsA62C7LMjt1+Hk
FTzCJfxELzdHvjk8rASyl6g0LWku9re8Y0w8MJVZbxsQsyvN0wpqCoJwyhPG5UV87E5Xs21IEwrM
UQ+f70/Djmh02AGE6k9fpmfHNxs1DXlwAymMMru6vcK0CZlOanPo6Kassg+Ql9mkr0dHqzc4Qhl8
2Zyo78721q9u/y+vIldn3uj7/Jr9zfIPdxJxA3/v+LiPfh/cLbh97t08zO42V27tYUbjCjwIP1Ar
8DwYRhBg7GQa92hT4NHydPTAlWidPabwp/vkppLWhA85oC8l63z1sG2fuVv9/HiqPSGoFyRuLSBt
H680fO3Rp2AhFRpw/DP3R/ArEovKGmPEggbKsV7o6M/EYkl3H70Zl9/00IDfpzK3nX8zL8e1jfSm
etynxZ1a3xzkWt1dXj1vL6//vWEOFDLLqHGDDsTkBbh8zBcQbNRi2mLCwJFqIK82ndV+Xk3GfMTr
DLLvVreLEztHW2LqArOVFBwWBEpdbn3QYd+7ooPlLhUw7RnaoclX+gb+sNPm6OE12hIr12xduLJ7
GnovDqep7k76fBm89IeiMJvrL6eb1UiX1+ORY1kgeWBf7KGmWtljk45L41bv7s2vaetgGq6yb9lY
kOGTxwcJEAsH3/JVGRC0ZrBcfkRzwH7Azb85hkXXmGuqj/kbczbyQGk4jfq8fb5/WnS4ydBat3BG
faI4gWKuGylx1ZsAwtjMz3zLq8wiDHUNko1YuBYctsC+hjdLFgQOFTba3MXC4YX7lMsxxU1uUINr
y9X0p/nNR9ybHQsCz1Cs8AoWNQQc4sMuEGAZqR313NEVc+rAVtqloZk3JtSRGh0T30kBI2LLgDlv
QesODregHPD7bOKzy98qHV2VY4zbMT1BbrN72QvcDjbj2+Pdev6fgx5uzFx6gXDFjVN4ZzR8w6Mh
DtSVNHB3lLtViqgF0u0cbd4t3qLmyowdTkqOH5JMZ/RFppiuxAspSFU3jsZMpBCtKCBIVArnqzwS
MW15ervdDhMBCdCN5LrEpoPWG9vqL048hH+/O34DFlmtxgWZNapBKD7YHoY2dKnUk3KXCvnzuhW/
eTzbhyQihhFSQU38li3C5W4jzIzC1/Z68ylvCHtFcSAWs3b04zwF95ipuH1AZ0Lx/Nu/e6OuXLJN
3OBxbBAkD9qRGbEyUX0wfY0f2lBKC9YeSo7W4O3bqtz1R688lZQw+Cqm1UrzRtEx9ucT8/GUJk6J
zh9P53VTi0knNc8kIJ0W67zm23nS1YlXJRfOrULBOxOfLOFkc0EZ5Ha1HjwFo1DR99SFRNS9xVRQ
SEpfq5W6+C0osVs8kCRTLwzCAcOAW7pBdFLBeXBM2CB0jBISy1FaAHd3YlQ074R6EBko86J+U91h
17E8iUkwr3t7xjD7uhgGT8/LhBFJtCezb279rc2te+yxB8H0hSt0Bwx9tCNGi7conB1ivIAZEccH
9WtqDOKA37dsfX/S+uW6wITFAj4yfzzj21j94cG6wPNoONzdXs3GfPzIuy+j46gtSPQ3Kk/RNlp0
/fwiXAtNIB4ipJGKsoNXraeXx/gY1cbBC9s6zFlWEXBFTFBHIAJqRT9+ePXwn7wjvVkj4pUuX5NP
zc1aLyV7lmiQqKCgbn/jKScHun0QVAzZIXCD2U+iK8IRUVwjjCAWQDqJiBWt1d31O8sJHi0QPnnw
d+iIouSqdDE0je0zGemo18MYlhqoisjAW+Dj7uRq/RoX2I5w/IDR/cNLGGaz6YBPm3NUkH4GLdnB
RMZkeXc8PDqaPLGHXxMZZBImh231Mp26bwHXu/UvV/2xhlJha6QhDAViwXGBa0IG76ec+hc/4UT6
GTYvdThluyMu+UvBss8dPtKGv2eb0ZBNI4WDMpndHQU4966nmOmh9ulnic+2I4axQbiinfGwj/4h
L+EMr2EKr0HKVbq8hEcYAigum5CeIMptvQ97gNqTavVbse7Be/QTLYZ132dUFtZfauSUm8LVKeQW
V75ydLCrZXC0GY7ng/Xjh/V2Jh6lEYZlPK2nEa7ABgXQDceNLw1X++aWFVhOxcAntn2w+SPKpisv
4UyY01iUdhBeRbukWmmDOy54KXy6+l13LZFM/2h0K3OAmk6K9YOueEK1EBHkxS7tZk880+KeDfXJ
45rGpASm34tl2W049Y3sUaThoh664oXOhE9z1XmZ1Gw9PFlPz+Y353Od0cZEpKpu6BA03ooUMpUr
L7ffbtxxJzgNmapfb4qUbLoVrwIZucNNYlhbw/7z6eQv5K/N9UL6289fTMNGXnLjcceD0ov83Z6M
bd1x//U1a3UqNv4KUqmfV2BKD8QLU6dEozGZlO60wFKXOjMdnBKm1Fr1ShKbsjFP6RRqJPN0b4qa
0sBvPm2fzkZp4UvKXu8kQZLFJSmjdOA80cZMctD/POV4O02vBgVuxjPL0eajpJz7IxNqmnFBexGo
Mgr3rXCeHpbycvLi/epWgZC0wEggrzzBo8a81kYZNOqGaiNvFsAqhXnpTGGgV1kVQz5RKK3wsDOQ
sx6pmSCTU+RNtShpKywuGte4kFYQXzRJiXjkt33/FxM3DqUd5dk472YD2iVMZw2LvXxuXZRe53up
rROSOjbYVI+q4sjrP5m8ow/xzYhpyqw5X9jkgq7JbOxr3DqTd6v58PpquurvPpT+wnDjeTpsGHSd
zV8d3aqr0J5pD2XzHHqZD9p80cyQxgJMEWXvj8jsC5Rj1vYeDBQ8jwSc3y9+4SdjiHJUvUwhYRmI
yEMBgshuBIutnPL1vQxApDq2qfE4Pr0ev9a5eKll30c3Ccf0Lx0TN3HF0vBKBN1x8qJz7S3Jf/jq
Eyu0MKlu2kFvTgbfntx/+blpNDqWR3otE9QbT/XlBpTyqf+KZXBpHOddy/K0CtyZKdsRgH7Uw+hd
q5+Iw2Ar1WoQV2QYSLn54hXfvdJ+w/X0w2b24jzrbvXndNdaGtnfp+uTxX+5KC8ZAElE+PjjZjF5
q3e+T+F9DFAF/HZ8e3Lcu9PnzCls4JfnwX8fltziGNYTKQpFUuH8clT6jBQYPMXGSxnlIngT2rfO
1DmOkrpGO3yVg6u1zleD6cVJRIJqilcuETRX87Bc+vDgN12VmODN1fIMk4C2ZLTdHXPXb1MhUE2Q
QRbXr+/ZHVEpksrsdsz4u37T9ZeylZT3yFegmrA4kXWXm5JLnPwhspy7LBs2PULGh/iB1E2NusRF
uxgsqRIpix2EsTDpl/PH64u17ylO+55mpC6HchCoWH9P3xFNQz/Z7XzhB1nkhSBAmpCGYOJ5XS4o
vw18IE6x+mkHmnnUiAxqnGLzWx8bPK2AhmHZMI7JIzr20A0A9rB3S9vOnO2K9f9Y2PhjYd26Gahk
7etD6Q52yxS82mreSGL6ejO8Kycw2iQ7+eK15cj9fDB412pAjDRdIO1LXRTqmc0kinJb+//r+fpk
vJ5p6JlSYqiTeKlOMekTDRLyJY6stnCID6kjWh6MNQgubjJUWi/d7Kb35XSICOayiiE+Kw03QIB5
oHHrFhOfgi+3bOgvFQ4pIGcKyt0qSQ3Ig2ODKy4JkmunsKur9eKEiqnAgS6qkvI8aw3LWWI3e9db
7opWR/p2hCm8Ess3n+qFpZSWKlC9VnJeU6l4xT0BgFC9QVZIEjIpAAmML4huGAZL0NCvjNJ4KcWk
rX56A7+Z6W9NdwgAHD57+WzwOD5PcMFKhOcbXwBGExwahFfgaXlB0s7yirkoV9/zkgYRiOHAY/jE
h2Y65+txTZuHqnvv+nCtj10hCpoY1e5CfSUXorLNjukRZr8paJNdgvBK9bpwtTy5e1Sw2p/yhcJ+
ccKF0cGVgrpdVLXUmROU9cAfhBcrpqjFzegtqHShzlBBZ14DuytZoTxFxAt4++t89NN+S1AjLFWq
RYxg1wISP9VKCMmTawknhPtx9whDkTqQDggcaAih6qyLIruCNdmajwInvToafNBXL5MSiV0e/Tyt
V1uGzXg1Zn9/UNgf/F13iuWB0WzI52+H4+HBPty7xeXj7OLq4fFjOqZARIbHnVJyRWbScQW/evvM
3bHlGIK+aK7GszM/4+aW3mpaUyRM7ZIuusIhLRGNjxqi7Nil4VSbkjaGtsN9HloUWphAzG1GK2lf
vP5G30XzsuXsjg0ykqE2BZtUmw1c6mbJSE6DyAYBmx0v4SRsfjBjkbMmZK39wAV5Ae5bBvgSFQgC
tGTlt0F4CM4jxJN56SoDeVoXAN/v8/Zw3XSq7xsN6Ckfs8+EDRGHn5Je3R9P1jeLL5fn5S5bWAUT
wzDG+2EecHfGp+b3bx4WdzgX5gWmK6aFbXV2/Lg/8DEQJur5ZnCp47/qasIgYLkBiRYfWsMZXIME
womwCwRyhwEgzRpH0XnVNqam10EgcNFXrOb2DDuGS6P3j2l8cJjBNEZrpmM28Gil7eDTONw/+rRY
b6eX51EcuClbaw0CQQUOnhBQPTfOB6a/Gc0AihXWD2C56hA2lLGGepk+n1AOZ/EOzWEBEIKDACGu
iF+RDKfT25fCpPFuTXhZrL4/Y8MjVO5dkZLXrENsCKzzB0dTLnWLmHehJL223iBQtsEBO9Z3p+Wo
VoaLyB1MCPyBlGuvX2dWyxwYjfu9CV8HnY1Z83y5gjaY7lZMNE8uzrULkmu+uixQmxZ5j3gvs4QN
VXHFCYSnIeBdNqhbDHXhRsgsGa8PlA7hRXKLfCE2/VsGWE3ORWzWNidQ+IJOc2dSZDfwHo7p4PQM
cYfkXZj+U+1E4lmWE+BA7EqjfTMzP63G7gPV/lExOH6F8HmNtfk+B6aH18WZBey5Go4Z9oz4Wp4W
OTtD8rvr+Xrb6y8uz/f3a6ACIbz6Ge6DQOXoAlTOYGy58yeKeEeYxQQu2jFbgGFL3eKPp3yKncKP
t5vR2eLuUQFJFpgHzYo+sasAl2gJHIRZcp9tX2sgLzbud/qTeuJohJoLGHnv8nzJyWi0Khzf7c6W
72hBOosLBI/pa4iC2hgW+aAFY+JLel+aTzJFZ/z2N1NCMKzUmZoPx2+zGEpFSSHDaioHTs14hRqh
N3EIo1dvViJMI3nIE1hqa1tTJnBDDkrdLEoq22wJtUlVbMh5Q6yBmQesy3c+wLCbDs/YH7MZcR2X
W2ZgOSks+a8tLKYmpj0wbWvhFOdPU449rIcOYt+AGklqYt8jVEpCecseyJAeI8iO2vChN/j1rXR/
OmXHFt/OXW/7f0GlLpXpBEO99WgmScQPSoWawFDNPRnQUM+bLz05hBPUW//P/OotEjy/eMuOaa80
h5oq6u5sp4MQtswMkCMlgd7oktK73MWwmNq7C0zv9IntKeXbdFVsSQrKxDA1EoHgXiq8O1s//fvv
+l7iN9WLzkg6+A5x6heY2mmyZck+RCYOxOSyO1Ih8DAJyAccSITkufr1olfQUojaeSOJIjt1ZjkG
EksZxh3AhPccRCqlOjK1FQoClZohyO3w1cOO+xW6E2OZlXAIfRqWUDyZXv92yrrTGUy/A8gz52M7
GN50QlrfAxcvxiVM7HnwWHDwLoK9xgWIY2AZxjuR3iVNgi5NIUzm0EEgDZCUj94zbgWVW3/wDhe8
gDx8yqp9r2H6J0XEjRxACAySJ4V2I8Lq6tB7oF6MPsv4JyPN/ahEXSZs00HHiWW4a67QZ/TaP3q9
WmuHGLfhTH7hNwPI6A0iFY2JDiEsTYEiWuiGpmyJtlicX92w8Ht1shiO1b0rtEmxHo5Oh3+qvWPC
3ddSpn9xh/7USWpcPKhSYTObwR7F7dPLixnTUpb+CTeleLdYoyTtc0ga2gF5QkrB8f1p29KHB2UM
DGmZEwCh40mJ0/3M5Eba5NZEJ+9ue5wCA3nYcArTlnejt+E12YaJXdmJdQxhyJWkg4OQMSRSZnR0
nxanR+O1DoBQsDylk7zfZEjQhA4kmgqooaqI6FHv0YLZGmMrlgrxSW6UCDzRUgrxJ6OeTncQF5ZI
dm9bcqSvnQqRShZeQFpVGC5zLq2O46g57Hj6nVvhghI0sh2aJAmgU+saoK7JjUnMXviYxLakX/p0
hI6NatarmSyMT+xPXIIHdpq+Zk+y+yRjGUqKYKmto4RoaEorVx/DimRJYrxRbT96gRhQG7pKO+En
/hEnUZtDEcxm8t5dsYK0E4bO64uTL33Nq4kn1oAgkixdqubRpl7q15johDNbFD4OhsN3yqzuV9Rx
N2VoSQJWlj2M3kaSUmzCh/eSKIUvkmO0WxTyTZmAwTMWyPhMU2Epn+D8p9nb+8UH3Q8ErvEq9oGH
fg+RGMXhSt8V5P88D25Hs4eH8cU57CdpiIdsfL9Lezw92NSQLu3gWN8IZgg9PrwBeTKfL5f99fRC
4zosGUTDjNFfAOfhwuhbdS/l4+EyVo9+WPBm8nIpgxvhK7RoWLaTE6nZTDXAfloyICRQW25QJFSe
GRhqCaVuZCtzJ4gmkroX3wy+6fog+XnKyITG9uin4QcamiU3Q7Vu+dUJ97FRJlzILRCEgyYcNwHh
QVvkRc9BOVl1tDDCy7LHaprHoEByC5wvOQha8k/m2jtNuwZ7MzoCxhCXpWN4XjfdqCa03Dv1LbrK
B04SHUXMMnE5K5t0YtabTUf/UD7ULpp38y/uZ8GtzSiAR6brub5q35DlPvdP3j9ONSXKGxKWZGoa
Ue1AJBAEKNW2dkStEGwhT+/YOF/3cyPNONe9pggUgl1OITTpAmnsQVLAEQDC4Y4CaJjLS5s68scj
qXLKB4y9TCUpN09ZrohHIAUOUeiI0IOgr9OlSuoVS11oQ/Wk4Xm4pWL5asvHWvMeBQenXA3PpEtK
CvwnI8++bwk4HPyzHDzoY6yGHBI4mL18vtssFo/To8tzFDTncPwFYSiVL/Qi15qnjJ5GtuVUR4vL
Z+71q1vX0z0p91EjfGkaIoWBUTVgHtqALl5bh432NXSjJdz26HT0Z1DENAgwUrx8Yt3CrmlJUA74
hkuDsE2cdPcvXZIwDC4iduVWvNKklE0MMAT5A8IThI4H3B9Vcq+qzJNhfTEWeMY6w7Yt11Mydea5
SeD3TStfRPpmwgbr2h8dz2YcNpgOZofbkEaDu9k9PZXz7ukbOCYrx3mDmCLsK+wKx6IAjWkgYVVs
4sHxAWiPb+NA8PYasvPK03CZJV7yNC7wCi5t8f7SA150Bg0oC5zJAhjcAI/6dEwFVgY3cYcjBLzE
PtTPtvAW9gjWtrIh6E5dUvhHOuSTAC91CDagRLPpcDJgg9iBDi2mvcftwxgdKseIyQUeYHgaFGfK
HvSg+AQB+jK9qlC8Nz6l1ShD16ZMq4ef+RyWGywoLDVJM/VSqcQLTRjDpjAEJoA35RBb1rq1NrYe
hcAF4udBIaQWNLj/RUmgNzxJFwYugMikRTMajHJIC77ttdgFAYUlgRgb8P8fvUAn+HrOmNM3o+nB
98OOLjfT5dFwvj7Xxhb1EGpvo7EC6kJ5CBwkxP4WRjs824SKyN8D9TTcHiZ3NWT6x+RpfnL/fHGS
ngUsSSveeANCc6xGGZXw9rDA/Q5YiJ8WCKTxgktXh69jpIZXF79A+nACJC0mr+VqW9iAU5iBWRLC
cF/qgM0SxgH9k4epxjVyrHwIr6DTP25fvp3eZ7aTcxlj7gjTYUGdJOzMbE5u7i4v7m4eVy+m9z1p
V6cm/RsOYafCnsAYL7qFz6/un18zWSfN8PRJTFb4Aa2jGyDmzQH9pQTp0rmPpO4TLFATg2IE4lBm
98UHn4Hyt3GjG7gh/p5MiHUCwgKeIHAhr0FejMFxghfQm4ajDrpFfQ87Qn18/KVOsaaNQ6odw5NQ
1XyBhlfAH7Yrx17OOrBj00m/x0LmqD8YfXN+7fl6tvxyd3W/Ot8wXmr6gzWLtpApCEzxKmUmVAfL
89Fa28Oa0YIXcCoaVFZewh457ed8pRtuaIKEQ3TaMy/FaMt3KNIN8DHuFIBsagGa/ay31uDRnoTj
lSzj6H24eevCsnsNJ0rhze11q1H9xZ2HUqmYlqJocaB3suNZpQlUE7mIEzKT7rkEyjMkiBA4EhPI
qw6K8K2Sq98KHuFyu7gp4kmC5YwGUtmS6qbTpDAIRoCJvEvWSkp3WocmEaLIYRBgPluMadD94e7V
RPpiG7yNpYijLlTMu0UyrkhCEHrTEcUy1NVyV0yRsnLXiT5w0QAlFTeyuV6dzOfnyY/NoKtjba+P
QgSxzBODpgKH7zcVfI702y7UDItEr3fQ0zbIgzWv1WjxdPflYXZ1jpiz6753urk9jXwXWL7Hglgj
ajwIhNYdLh7e/I5I0bmy2SJwJLH1tuIJ3PcF8CMcrYkDW3+IxJtUrN56SAwccVFvQNHLBatd1Wo6
ln6btKvpUGQ44uqxL4HRw/0ijtLjmf5xf3XOvEdVUeLhGqVIYSgGmUaHXIqgiV6McLXDWONmfg+1
iHc1g9o1nVKiLfQry81wlFF7E3iEFd0jvB3iYbTG53f0JyMAfu1kDUlUJ1TDOSVeiEwQZVYmtlOc
kvJn6BLKAqkTBM+TugYSA8dKtlAJWKb0806Aalu4Zt4RgPiVFX7lxzIXKxh1kr+UuTNRgFdjh6YI
6LeZrCmrImaXvKmVwASI3JE/CPmlpMAgLhQowVVkbSFRNT0H4gM8JQsvwZHRngG2fAdAZVAYgPKv
V4t512OdTKkBwiDeKqfjQBHcGTVTcBJX0hTXrQ22oy5HwSINNSVm7NktMT3jjABOledJXOml4fhE
alUEKIAI79u1kpV7xH8z6+GtLrGw2FbMMbhP98Vo23vDhP2V91mWs0cJidklUGDa/8tP11/UOWAH
FT7Z8IURxJRl/lH9g2Yj6asRKBFBuk/SpNreQ+fljlxJhUMi3DHL10w6CA+5CNGMor830Jzw0FON
eDP7zLDQlV9rClTW1933RCKPpJaoOHo3WkLV+7IyKOg2Tm6/KDvkCcnSSTINUyUg0XCmsaLCdY0e
tFSIqHWJSFdwbT4dH7+6/hDaELmlUhZmeIfKJEl6qrcbHEoPbkKkOkAllvihn7YEwAle3B7W8BDB
XbU9veqghlmnFd+tKtO/l1y8f+RcTPdaT3Jw6TsSL3GXpHoAEJm0/Nf+J8KLVK6mr/vsl+C+Z8JC
0sB22MPja5ztkBhN0i3/0R30ysohhYha1LF61RlplN0aktcGU1gVWmm1VIx2ysVYErUqN3RGBKoi
wavefmcYb8Stk4ihE26hUlmJCPugnTZKQvkQGl76BIZZE2k0a8wy8dV9F0TSroWfuBfud1XCPIoo
JyEaYCH5gkrtbZAU7j4TKkG3NnW7Q3uRyuTP9a/znhTHH8iO9hDJMQwy8U4A71Ckz85sOAFy0I+u
Dcab/Nw3wFqDCrpP0F4zf04MSBYq7fhkxP1Z1hAi862+VXaLcxVVdc9CFnja0SAxia3HNjwe8eCJ
GxBnaR4YeQaSISHJCg2IWQMxZ2wYhPmhtqfL8ZtGjRCywdAdiMs/6dxxQcO3nbvpVB/P7XPx2bB3
eA/H8+3warC66V/X+Zjk9YMrjcSJ+nkDWsvWOwBP4xmEJnR++cVT+XAobS8+4PEPTLP74n5olK09
qJR0r45KwdHW8pQzbWqwPJ2Js7TMuoYLgwkGFmt6+NwTWccWIGgVUPd0NEWDheHd3cnF9OeIDlCL
YYjg5mn4P/CV0LjB1AQt62cwEgmCg+Fw9IBXkEBxk9XSehsVryHy9/vpHKt8yUquFuJ72KPReDDQ
9TUjs7ozffA8vXwcPS6mG30bGxpHbxZvuXeB/KB+eABSZxNwgHUZnDJzAE6/pz30xYS7zzJ85uIy
M4Jts/AiXGhMiZluPNDBerHCE8qyeVIa77+E7O0pXLA++SZ+KMxD2CDBoTYIti0QoqJOQNwbrC0X
nIC4daITb1Ee6CN14HmFGPPL11/YWsw7SvXDyYGcNu9MDpgTQy6n1SfK2Sg4Oph0vpvNx8uHo+29
vxTfJgfCBRTHoyOoDSu6qhMcpYDs6jqy+YodMeIaO2CheHqWdEYbDpKOn7ubvIVHILRv7tEBM5uG
XkQ7CKKn6hN4UaaqVXAKF+1cWW+48sBMzIIXrOE1fHPrJS2qHTopx/Zk/RY+ueeAx77PgTm0OxyC
fXTFWNMpRhYGlf3+MJmX+//0H+JJYN6jQ4RmZg6X8Fhe6WjUyR+4CDuBZGptTNTGcl7B6ZQ8iOE8
P9A+tjn/jfqxKXHE/XpsDcWU4t9RvyPs627Wu+L+Xq4qgbWwu2kcyORkdqR1Zricp553zq48qydR
pn80TS1z3cSFm3W91LGapCAsdDuyRap8S04ygwtBcuICqQFJZp4PzGgmwtSGDU2tIw9NPCQbxcqC
IgbIkUQD0xqZAKGA5FbLiNi6VBJfnehuZx3pi5Vy4MUzuTi7+sCvZiY/l33GjpGRV6mHBjLbr4J+
KJi7bik4laC8iLu7a/aIE2caQZDRgY43EibOxfOPFpuouA1Yf33HL85A3J5Hb0c/e0dYpk3NgvuH
0zu+jlgoDpeE+jpZe1cPUgDdq6xH8oTQ/JnIYXZoNEio6HLT6BQrNSKozbS/GkdmSM5eMOrUL2Qn
nIlPakq93mbAK0XHhUj48+pQOHBiInzpiGJCpDJwhNCphbiSqEDH2l6fPm5lkwgQiA85tSjKxkSx
PCThlgSRknxp7UPdVFsbaFpT786/+YmbnMuXalKspJqagbcqUiBrQ296Krq0IoJDY1UB3SA1pAIm
85SbAxAqXuQvPUs0aqvj+FIuHkpdss5H1Ck46eCksu1H+3lLDvFX3eq5fVKX9NZSqlTKsoKUGA7W
RWFvfWi0FeEy1eHtnplg0KdTPpfpk1Irx0rJHEalSRNCWZx7zdBZZ9KL8FQDSJjgJn6q6QqSTOQU
t/DQd35btCgzkUg2haUgkJFArmmkAc8ECSM8G2LVF4Fc5JYzOSmP6h5fypAH3xQ51dWCH061zC4q
UfMkhkxbp8HDcbMfp+nNgz/VVz0bvRnK8sn4ETch0r1RA0gR+KBlOprecY8RpCnEKw1i7mGhQczj
ljA+s6Oz57IBvw6vaRdLH4cFWyLU2QLc6WYSN74ar9HqZSCTnmY8CJTuqPqqBCcJ8iI2CK8geQ3e
jDaOCQlsT3rBypZPeGk2PCVo6ZHY3eOrK/WFyTw5056z4SxFwJG0XAOCxG3zid7xRh8GbHVpeJlk
SELAeGjBlOg8xARqopwfEywdwf1EfXoEgVCFBISra5GHZh/kyENfz+PEgeRapSgxWQNrHrxRKUrr
isQDPxyyFcKDP8VSdyfeIS6Q5+ZkNX7Nb6eWpgBJQF8gD7ES0d0onHkjSqVcvCnhpkyFIJI8anuR
zX17jANCV5pkgjfuIrFaC1GB6ud+Z++PLrXpU9Lrz2lHR2Ij3KrWIwfOw8ZKyaxP12xb4UhV7R+S
CXj5FizjK9KM5Lu8ABxcLTqtLoJnuRIkBYSMhNFNAISOR6BcPUIIAsS9Ti42ty4SWgJxBFpGIk5S
BzBID4QXSAd40ZyMxSUp6iYiX1VqCFgnUV7KkkbpTZKItBFn0lUGKndv3EjxG4SR4GF1ivrtGVIV
VCmnFAi4ylKnZSSukmZ+KY/ejAtq5m3/Zh87TNiqaU9Cq8urSyPbUMiDILqZcQEhRLmGLz0MGtM8
Hh61kJ76wSCwOVrl3XySCtadP97STZZ5KJM0mBygNy/11jGhncOtjMr0UZg34UhZE4NGEIh4EFSj
gqbShRmmDEVWWtkAVvv/OJI9/frkq1R1lJgEeSIBvPIwX1UnaUg0/hDdPlFE3OqU6u3Hy43ChIO4
YhctYxQR5zbLA57EylAmkpaiKGWmsSkvrlJk92hQIRBUt+kViHT2+V3/WqOuyBBIZIhXEgLnSTGp
Bo9KVNqG4c9Po7dk0zawSwpMpUYc6AMONHc3cLKNThk1Zf048wGB6iq4NweS/snVB/rttL28UT1l
xQo9t6xPLMOWM+WGVpUBF2/7M6wunWTYjFVcHl4TGOSl6U7yOEs8Upt25QyuyahBkOCE3HJnDhP1
lkk5erCYAMDIfZH+uuUWsYcYCVMLrxLVAwssu7L4qsR8P41bk5aiZ/XIRQJIXr44N7VzBKrpA/WG
5FsnTfHMtN7hhFtTwyBQuzNpo7fOBT61U0dQ2q1GRBkHBFuULlOPoTXOQcg8eKcqFJ7iqRZ128sP
xsmDw4t/NUs14ehqf9brcy3w4dfuJqPexXJ7cbP7WO4Fo/7Uh7KTL3DIHfrv+I0bYic3+sSYpWOf
3pZIaiSZXmBZ11WH0d3Jul6nrl/6z+qdl8tEaptWfxdP57O5N+OpSY0uYsaFu1VN29maONxpvzLy
BbpZa5YexI1euoIdNCrbYIxJDFKsBmpdzQwOzZKUnbAxfGJY6dSAyghbDC11oHk8iQ5a5DqXqyqg
hd8a38Ki7TD5B7w9PAPOvNeAc/3T2ZDPp06OZ+ODea/t3WBwfb9bb/9VNluSC/tkKU/alkA4GwSe
co/f6u73678K7z3GRbQZ7m3pdDBtGw9xn/E2bvwQP8IRBIhIDCc+WDZ9LB8b1IgAZwtLfgNxXt/V
65JwylBmP1rfXX8dTs82ulHm5ZwaxlqHwnzxHx80rVNtyITseZ1N0xnB7C3XNk8Z+Lo0xS54b0j3
e7l2GM98ihoo+56LvZEHPIASKa5GQnTA0vXcLHXjCMMrPtz7Sa6LrbqaiuzGrSESM22zPu+t1Xde
X+7UjBEIqPeyTrqe3Ot+aoQMr2KmLWi4WNAM1ZZiKWjt4gZuB950/kk/XGSGlUHSVlxFhEMMCwiP
RFC3exV03y7ggITgbdnkDW4DsQjA78vmN1cfSzQnnBrmc80D1jrGBxeErlb95fZoPb3+RRf15eD2
6Oa9JJGH4SpSh2zR2GnWTcLmBm/6x2r75nNEbD9Sx7LgvT8qjzQgV5KQDiKxsItFpAwtCcBrnnTe
wdXqw7hyzT68DxeBQSIAjX04hmXhY7oBQHUyirEvpkJ8uvjpV3qAaQFgD++xCEFkD3YfgVAe+EOT
MDs42WKLMOGqAu0cmvENnYPtvqtlb7Le9Z7ZPbv6mmUJuFu393RmPg/0OtRvELagqLHwBfpAKuQs
I/16YJfJFs13d8bswT1oijJq96K05R6pxp57eAFNQ+UgUBakjsTxCZHpv4GkjaVlRUhjnUNnXkEa
hNjgWntwrwDS5vm+XA/Gx4cfLLBkH8+4Tr83mXAz7oHRHVxzznyx2GJCEACEGZWCmjGxms7qzPOZ
4LA6nqE5kMfTzoTOw/1p3KKmRtZUxxFWSORzZVmb3iz01+1xBEZNXs6XYcaZnoFDiVfmqYg0mJ/3
y1nqzM6kra7zVfU3+iPjyqg3e4J9K4sMKewjs0/4UHoK6GUVfms3iSoapbaUC5h6mgI4hAJAcHwS
KqvHwPjWpOKf+A3m4hnPS+KW2psAu4tHtTzpIjPbhWPv8/SOW9xeJzKFtJsLCxBddXMcmYIShsLY
j1CgEEOb6VyYOhlc+ZgEUzl1kaXaSGFGWRbHg+Fkeg7ZFqB7JSOkts6JG1h7Ep23GGogGWRlMXKW
zF3AlIai53GJdcaCyi//lQpWzaeuiY7ZDbFbNBDIoOCYVE8j8hqlBynrBGrGmZLNl6N5yS7bz7+z
5ZBSiGQhXoh/8JnXFBmvFsY2KQVK44OqUneUF0ch9UQRNU/9o8vtTImo7iF5YiXKePleDCToXjOp
bKpM1UCAPDFvGWghNy9qRlJ87I2nMx7XgB333ueMQjHu2CSZ/sx+2eqXxWlCULB4ANMOpKgNkhRy
IOimmSIHoe6qLBOP0LTxOVym7FAvxQ+7gGEUsDSQ1VrAoDiGjRgEXHZ0GWQa3JOaZmIeZ3ReQqJP
xsvLui/111RsmTsP52yxSNbX9IZNlJFaaCgFmVNgIDjlDEyBJSI+P0l5cEmxi41iYQYmkwyCQEYR
ClJpshKcV1IhcjQ76ao0Hi2Lg9kQmWUHzfknCMjt46un3/gldDWaZGf2Gqj80H3D4FwFtTUHsc7z
m4fUSMJin4SBJJhkVQ5UoI4L45gYLUwcA8Mf2273hD9TC1u2UClxCHR7eXr5XBZ/qKLT10y+hPoz
HX1Si2lAMn/huH6M7ZMtG7WhlhDPdc2e/khghtM4RwgTpFIkCtdihs84NsoU48iH1a5/oxy4U1wg
ZWn6FQotOc16/AZfio4v/A0pEwuXvBZ7G3IlOYVW21bNL37Z/oIreDE3jbQmHW9xCHELjMEiQu0o
4g6eJ80dOMLehbyqE5NbOYigXNvpWOefKlBYkBQ8MA0a4SEqvnybwr3c0pbgnipTUDs9nB3flUYK
D5LAA8TeqmTUBYgLUE+99wYXFVA/dZGZKlDYKDvlJ7eWYVKPS0oKHtWR2CZnnEjOUoluEqXd9Yaz
aYwDQZuQtjJ3SlqKydzA1ZG+KkuJKAuwP3v9rCuxcHPdkz6QxFOwWo6kT0IuCr+qlScbCAfu3OxH
1Hg7DboB5QgHr2qq5BcBIF9MnO+dLUVI6VSbcgu64tQhrMruYz3JIJ0Kd606HCgFo1+chs1cqkXG
k490LS69lYRU9nMpvBSOhX3JtKzP4iOhDJW8JmfRhWY0U+KpoehRNq8v33FfEVXDCW9cY+FF5HzX
mM96jOreTnfSZdg93xJIrKxvaMtz9nRpol3O0QK1A3kr4WoM/xafBK3hPG2Dj3Yi1VD1t6WamIE4
JpP9SkvNNLeuq6wPsArACKLSxO0W2w0QHDdidet36AdJIENVfehC8HIIi198mXoQtbRqjyX9utww
zR76w34c1Ebys+nv6P2iLryGeai1p7/gBhbK9gGIH03k6COsj5zioGvgLBK48KpUUOtgTfQV0bc8
4Y1ASjGuX9k08MsbbjxRRvIBVwyJbSLEATzparrFedLYdQtHmQng6krCCO80UtxaSOugvZQlPeua
D1FxkRiDlR+iOh6pcVj8ttR08B4i2D2lqH0R4pk+HrpUepEEKBDKB1eddM7APfrwJxAeK5bOaUi8
C2txzRtIcI9RymX95VZ89WrqlyOCNxciE80ShBslRg+Sjl/jLQfvlnABMoKqsXACpYiEB9bYNd1W
OCFOg9A8F0evVr8g1jgnhQOY4L6MzJkCRAaXNkEtzjm2EhrYapA03orN9Zt8Z7JGAGlJRG9UTZJM
YkAbT0V0SCFOUAKg6TcJOy2lN8NFAZ1BEiUISIsZM6WeiqJg51RnmKocOduy9Hc3ybuoGxekKwGZ
6iH3Tui7p7HcurrbKx+RDuIiHfutPITCG3j7dHVy3Ffh8FfFe6gd//MHBsr4x0NZy4EwcUiqVIZc
Kb7EtkTkzfEpM6FjCMo2CCIRcHiPkhHYQk2qKaaIIZ2QDzhRU76SuHaeJCxIihAf4OzyZDI8R3oe
9AFiJU8YkUSlHbI5yt8MBRIWohIm7AM3O/m1TMszYgUU2TOSr6YfF9yLJdfEabHZuD/fnN3/LP+9
GU+4Gr4ZabSEtOsUbMKr+WC1vJuP0/mkTPYtiaOWknGHyFIr23792sIlDaCKXhuWhqrp0uxH8lJ7
ofCegSJ8WTaXDtd6y7UWDIRHSt4ycRV5w12qX4ujJPP2aa6PdpYI66c36/+H13Dxr+V/iqlIEVRe
V96xbAVI2nMolEBbXfSUOolHykyzKcrRt6GUknzdcLVPCWl/VabYsTC7NF7Sc2kAl8ZoaMcbwRwi
v0rDD25BCrE6jayJz8yOfNhkyO3/fCQgKyqa9UZRj7jrRUvtQJPoy+CEp9JDpBDhVInKC6eZrgR+
QZQ4YZIaTiaS6NL2WJQECEE48oPF9RoNEHIfr06vh31N9ue9FaHkS16EUkUoqWJwE30hukrXfST2
OEhYUnJMESURnSzUjVWqmyNGFFRG5SEwzTcf+lw2rwk3ZVoZkERIjbi48xqklNsJUk8lzr7tnvfJ
C4PiBGGm9FtIINwzYwpkuhSIC7Oj4JlW/XJ2g03y/Wf6GDTJk4ktdSscJt6ygET5MzYSD+0zwZU8
LZCWNFWwEUSFr2IapHIPnzyhkw4H8W5f1b7oDGk1WjQSqEilt6kkwoYUGUgtSsL7MHOuWNQyfWIC
afosXkYJ3n5Db0PbgdS5lkzBErj2gnEh3VLG1NQVwz0fmHIhwrF8NFk1DbdGi58Wv0VhYIeXiOrv
1W+cn4ZxcErF9qKSTq3gJHb6Yj+Y55XLBPPMOAHDWwXy8hGwbq0wym4Eftm2wfwSCSRQ3clE3Qph
Ryt9+ls1c4ZBUgyiaCdYclWg34e/89MSS5IpGbff1xwsarwgdZkIe2YCPDNcFGWibTAsJnGskOmy
TILxjo9mSgnGC6tYrO7rnBsJJFnw1MPO1U/T/qSSObbEXfFBG62zHHE++xfOHPBLiloIO/p0xJ4H
r7lrVsNTg0EEt+/LHhGyIXp7kmsq0tlFcqUzdERKTvtdEJTdtfmaGMzzzq5fPf/GL/XopuX9LpoN
pGbZ1hbfFiY7kqrqEtu8c81DEkL6ZGULiAPB8SRvMQ4PSwQYnHMKyFMOYOZuYfhM9jwgJSjBknw5
OhXPBuOHFBTvvBMdxCnwG7fchYObRTgh8NEmGVZAFcwfUSMpFyq/Eq85E2y3H4mQRzVRPH4QtdyX
nBwU5eIV+s2iKwjBva4KmqfEJDFC4usE7JmUCYWHBbxKeZyAVUejtHtNZkmYhpAAKLoNKg6bT1r4
xQFnXlEhEEyAXr37LOaWvDBG3qCf+ECZh3r5JP48OAIpIEjwhuAOHxKm1QAXAvBauc0bUrBXE9PG
1dFVLbjfo1oyZtzyICv3gFV3k0LC1EGWAR/lcv+eHbOuJ1WaXb85T0YlQV5cHWXti8eIAk7eQDwh
uyU2RcOBx5ykxC5d/Y1uyEiU5Wqr81ecSQtl4oaJ+jkHtA3ZblBKW18JSDCgsyHtKBJJ4OzNronm
xDXhTmTBrBBoQdzbnvJZlBgEVgjqxCgOzHGSJOFJkqdWAZTMgJQkkFStgNf9D8faBcBDCMgABCeR
uBA6ZSQ0XhSTElJroC2YfoWSZUrpLIlVttnimdpX3/ySlMns0MkMqGi52IIXSlhTxlwmWurvLUe2
ZrGM+DUEWvBarDTxeeEhOfBOivFp/pCZFFJQBXQi2raYiGRbItSrNWQwqEOsGoHAJ8+nj4/KiVpk
pzXpkSUuhh1bvD7/i/RU5q3o7Q3Okspj+qUytZifSkbexIJ8iaUZUWXX2ZsKP3DhNPwl358TmppE
1Mg/FACWWmSlWXsZCQifyx7AFrIFE0LTtDv9q020h9LAsuhAJELVqLqQF24xEetyUwKQskn1hV7F
rlLp7Ee0aaMk6HDM6jmqjFajruhtjGNUl4hBrOFEiZw2ya25UCKyVu7t8P6EVt1ltRJxt6ENGUFI
gmIcH5/w8ApdTP6QWDpPyFKYl10Q3J0fvzxEDQRJqkFSlEDRgrLCSTK16SFngpGn980j/qlQi6QG
ggCq4JoRvL4UlYIFHnZQmrRX9YQj4ScppngkVdoTMB5cg4gOnxbrN//CJdc2qzXipfb00mrgQEhg
bZBK8Vzr1AVIdhRV9e0qAUXJI7myNYtAUWzKYMFnOOnYvIM0ajQEg/6/hJ3XkiO30q1f6DCCnsVb
tpnpHqvRyMzcMEbaW3RN7/n051u5ADS7pV87opjMAlAwmYlEwscyX4fafpP0gvsVqPci8eTCpc/k
IDk5pDlLrS8jLI5ZorMyJYS0CPGRGgUBsTS7VlHPrtMAJ1YSA4EvVAEK7YIu9rfcdwCugoadl5dM
SsHIMdKPafNkl+Usu54GZPf7/GeHBBop34I424bM3OAScZMsDYQWkpBILNZJn4aLgoejNWrJ4iGt
hSYWIiDTkS8lF5ogaVu952VX4J5e08wj30A6Zz41DLAaMpqARTkSxOz5p2KLVA+1Yxz3GIQjCR52
QlMgJvFEPJJ3Ms4KMFyDtwqrpcqECZD56qC5TDWaUlNE6aG7tKrc0ZrDMJMkwIHmfMk1HLYvhbCI
IyN+cAHBF6F1cYmBMMTshgP3kC3+CWvIFyiT99X4TiZ8i2n6sPZ1DmPIkiCrM3KDpugoKfSufydn
ZMtdimjtXASHxQdE5Y5b10jG2SNLJCzr6cqQxdcKqQSjFODTYfsdEZWc2vXyvfFri7Hw3BwlTf9M
FpHTBCO7qRjMqkf9pVI9t/YOBORR5qOhjbqrxLPVgQ95hwqOSgyLq0FxlI0Qmi5FoE47uQ3zF1Xl
B4diBqLLcATG/nH+6YH4rmzZnXnEwYeEbFP/X/15jdd5zCWPCPGtuuGMCxH/6DT+RLzXzQX+eOCY
7fXG+OayUTNA2XDGc9sc1O95A6UsqU9gpVzaByshC5UIR9jX9E70MQmvamE4vFC31n8YIsiFH+hW
+AZONojNYqvX04dz51NdMgCZ02NdZ+FMVkYy1AjGzGh08si2q4DbVG/MUKNKcYnVfkk0QqQVeTbZ
rlkK7tUsIRyujM4lUPlCyEtb7xiAz60BGaGApORiGneNynY9seiJWgbi2Per2/ZvxIQDlErwuzSH
8VdevKquZWi9w6sXB6XTykI540JItJTDgOg4cZyyL19pPzjD5vqeLX6QzEIStPQbmRQls8ahlJAG
6IIahiGrGhKliAt1TbNA7RoLuSBtUF+lIyPXz/q3+lJrAZQ/uGcv3vmah1e+FIwm4dqXhsEB7Egx
c1uMM5nCuRBSEWR7BUfwno225Bqi50D+jEBiHn/RfYISOrs2lq2GUKRiRlSO0JCvSzTVR86FdMkM
/32Z5T9s7m81q2anVe9z9nOn33y1jrV3aTRqm81wlVe2kwhToUBNqnDHCy+eKNU8ZUyTMl+iuZKY
pwRhOBacx0g6TbGxeZNmUFBYDPl5bFBjnV7HyvBfjNmjr/ygkzaTr0/L6FVXwz4XX0orZcVkFApa
JaF9qMC8AsEtYLzygOOYLM/MTOjqWgxXReMQi4KI2EVQ1CSbAb2n2gCB4Pl3mjfiOrOrYzS6jU67
ySXyUJ5jTTqtji7juj5RYTzdzBbj/fHj8+XqUNKkN5ELNAJ54QKQV1MbxARP9C+LaKA0TiK5F5pp
oFnUD9IDzQ8hfvLUxfabHcwXjWtguLEcSEfN52F5u8IZIRoWLqOgaW4jIkv+MUAaLZIdnqc/0giJ
Ok+5FwVb4aPbv7Dc4SQOZmmBHvIL290aEmYXJZJVPWzF04wObYxDyAFcLSw3cs144/CAL8FBgGkH
oc1HXdoCF8IelbzkFl3xRx3mAxBFFNoGwQHnIa7/LUSNV6fihBBx2HSj02h3O/3q9Vksh1Fr13+a
VqcQItZHkUlyd959OSuXVFetmZrcjC534ExgAREdkJjM0owpMvR69ZDrqaTnus7GZAZSBduTbIVL
CTy6Y9YArtoBxIIC4gcBsLB4wiHfc6XeG16u0sCCuFYbmvngRQpAYLBaEd/zYW4jCpnnZq7fxCg9
3liEHSUmrXT40Z80pbClNv1cm74To6K3gYuuz/gfNf71EUZiVqtetXpsFaj3ULfaPHZV4y/n86q7
7G5PH9N+ODMLwRAPtAyafyCPqzqvILEMEnaxwqSwDgaImRzXULhhzngZAY5wgZkyMTCWJuVZpFc8
ecGZMCEZx4QDYQdecwUjvFRN7D3XymL4mRNq5ri0lqtrU18ihgZdK6gMfkR5Bq2SKYyb+YQzHCrQ
iKuf692/86L/6jDqbqPbpbXj0Jom97Xy8uo4m95+3lvV+sfqSvma8oakXP9r+ysvbvG8Hsj8AEJr
45BVC23gBYQHFUdE9ljMAcKDQjVkZ+CdtGuoRyOQ32qx8AHfWaPzgA70Ay/S2BLXZCPzrh0g1AU6
KaVGuPGD7nhhsAKT5Y0HFLaKhOzg4sCVpoIF1lG6ZHL0tB6cez8RxI858D9orysMXzR8/Wa/xz2f
1IZml+PZXh3OPu1Uo/1hMiSvmNqQWMTuccG4d0jGGk8THghN06XswmLJFsQH5zHJpbx6u8FudoOH
5P3lA2VxKdCELrBQHwRHWiKgpx1pqUTjbIAchwfpKATf8G60T22T6kXcSQTRecwJEJl5Jj2wIKoF
xfwIfFG9j+YixB+ym+Ygvae5TI9/p37j700Gp3p3u/W6zjzutvrVK7tjU50X6/qqUUtryBmLga4m
vhEglC8QSmvXGBWBh7VzCDsQ4usIGQm8KS6xh/TNzhcdpwYvcJgMzlxfUyb7Lfys8DhPb7upw4rA
FyakhQK5r1rv99M+wDAQct80/8Md1wYrI14LAg9m85tKFQbVhI/G+rERbP4JelM/V3Phb/YY4csN
F1vyZ9fEq1BTsARHVwyg9RWIWouxmhYPa/0Pfr3eUtxtwK9+i2ajqnPXR6//6oDq3mLe79eO86HG
lOCLG420MJx3Pd0BffTgGixSmDjuzrUEFyNiCaxjtdTxclc9wkCuQ2SR4Xww5eq4cfOLeQYT4Vyb
QVYwKSuzL68roH6wCIPlX7lZ93ICdhTEwhbXHdeaUndgE0/MKiZ0ONTgAozhgUnXMDqOAegljmpS
cdfexuEPyGzC0G10KwnqqgeDCiPNwQLV1qxi1tx1sLCwNDxyjyppr+mH1lTjtKVC4uwe8f9gsa+P
fqUSuVuaC1yajUaPM8pfqcTeZnGubdaH1cd0XZf57PXsMFB37/JXntmu807tf5h0bnzG3za7OAFq
dlh9huG4muGpSUrVMxZF4k0ClgpgNGL8E17SIcwLuS0QT3VOeLh84QuLGP7GjQDro5q0N97/qEaq
CfI5S9veCVS+Mw4kIeNGZJX2OGWOUsozNhWRJMWd9VeDUbVC1asqwAz8S5q4OGOGeOmLXFBwEuYh
DSMsCvQrgg6OrC873LPharKZPw2CDN9b96v5vfLxMpOKphULdHUFO/7EZYY0W4+sHIj2CS5oz8ns
iBb6W6fNiZ9Px/vu7k8tcZL+DMuBuKUXyxqnqHy4uEZS9cDhWlpgpOzjNBix/DxUrAMAqYFAHjds
VrTXkZSQRJhu91RPPD6Tgb7t8rnuP8vreEBYyWWbEpFK/cRYWKbFYpwaFYTaDAeN5oA1oLH+2qQ3
hCIuN0hah0880ji59SYJsih5jTX54EourCYcXcK02tXU0oK8znDD2dXNjzNupiX+ogC1PlucCs4D
yZK8O8yYxSpbsku+/PCRPyVriXEk2FnfXWbaXEEPeni4r6r2O2cVKR3ta78SRHmNXE4n69tTdXwj
nuvWtp8I2V5OPm3PLJHNe6eIWufG2pw3uUjWmXyWAhF6cds9NB+bzctA63mdkNKOPn2zdsfDlzxE
aSi6LA/7G9Pa9QAfyx6fFkTBObKPbONqihfEr4gGvqY7eIwCQHzQrPHxs/xcOcvtm1MxzMol/uEX
CVPXiNnQHOQ1r507zvupyyJOS5zTYlWLFwkiy5JRr65IYwcTWRvE4gecL5WGakqb8u20Vs4OIOUp
sq6VKTRN9EzjmALHjQW+XFTqDqn1SkvJ2pMBi35woP1xE/aq/XI7VGAa+8Myd0Nkg4LXkQ4wYMnL
8NfVCluvc7yvGogkWqKM4rS5FdLMyNTJ/9Pbp/5PFee1m34WDcpXSl7viKT++O+MhRm1oYREJpyl
HahacR2T5Qy43N8u53+YgoXpvIJbpYBbZ7hrT1ykCaef65mC5gpOPp0xI44XWKt3P3XaWqeP93I7
+7pd9tNqTtx44vyJzD4neJy2dZsvzODdiPQVwqJPjl93w3eHtBg2CU016mvESd5eEMqLP0+R0NGC
8/UNW7bEZ7pfMBNWu7dbZ4ke7ww8+LHlYfZeWx7w2UakGQ60C99qyprkTT0VK4bSjsNpCB/pkTzp
tWsH2UZkgRcQXWvLH7ks0GaQTSB1N2TiZsu1IMgdhotfgc5PLw1ae7g9BkMdDu+Nrjt92RknghgQ
pa1d/1HXTctxESC2KK0zjkCUDQL1DOuMTcRosWp8mAyWCb/aEk+2WRjjsrkYMWtnA84kXTTbj60l
UUH/Wv+xfajdHuvswKrH+SPptjmd1rbbt2+nu+aN6q+5ZsiH+jZWcRa6QUMocQ3xUk1FfjnKRDxh
ZlYza1crVOUhvhEG1lnxSGGE6BkqWzDPPfbzbXfzk66lxo/0yQWJbLd07vPiAMLhRz4LdA4X1c34
B2h6i5yCk2XgdkoL941PXTLDdH2Y64CkN3RWtZ/ejarot4b6yj0ngpEi87wWNNPHEKEmDSCDCEBf
sdeiQ5dYFT1ZWGVhAXI0FgdkmXnD9ptnYxnjjJhePRRBsdLv51NXlxIxIkeudH6FKLLj+PKYH4AT
5geIiokrmB8xfrudPh8o5nKbnOCkbkjhFHfOT3t2vN1f7ocDsoD7ZRqzbtO76dM7C+bh+GEax4x0
DrpXoxTY1YLX8iD84BrJwE9P6UDkySa8HQhIV1EDyDGEDYVJjBzkg+Y0Qu0sapbQfkBiBE6rqKSn
yU1vcQcNRUbOH6r9kU7Wg7JkFEgeKC3xUDD4a15bMHIbZvoU6LAmVCGREVKx1KVUrllGpnQcjvmn
qhsV2NSq7oadx0Ijj+BtWQiwXdNk+SiHQhOCkRUns5xwj7KXksVovUtFnJTKMRsXlXOKTgbKgjyT
GEVk1ZTuLOXdDy2s9RSK6EWs/3d86YADIk+xxrUMJRYQ4jK0dmNfEa/XLqVJVIOtY7rpwRTVCeIT
B1QxIOusP5QOg41+tu4uwwzegfAGRpg3dfqoqEoxI6ZBoM/1A5V4zUNMUcTpYXhjmlEgKGBGMHYR
0ifRwzERPhbJ1PNd1qK9u8gRq0l+TX4zWhIORzUAOR1rqVEoD0UF6riB68Wg2qrSKNY4c85eFEtf
UiAugE/fXpXJH1wYS43vGMs3TerbrwSGMmnY7Z/EJ4/6qMbydX13ul23ntLdiC7HdWk0/pbOh4Dv
F3GN4jNTfXy7aP/s5MkOz2bUffCX8fJ2s+l8uZza7/yW3K5GjA7j/Q2xQa4iCeCIQXXAfo+etIV1
uPx4HnbTxneL1LHx9BVPtuhzzlNrwbm5oaiCU5GZ64yJXW7Jg/WbXf/Dpg8f1vps2zzdH9s3JhsQ
yseqDS8Oh6zWAUYQOF61ApBgl/byM8m4iQaJLPS8JSElHxKSZlzi1D3no/69cfja6C3eUHAepK7z
9GV3XA0031IIBS0tlTQinvAn+zEzgw9l4ksQIKGAZWAMCrqGmnoQjNqeBn30ZWKWtLfT6qzbj32t
lhnW7n+jyr3UkBQYN0TZiMofOLTS2HuiBWYDwgp9phhGhOExsWRQXN9RK0LxeOhR9SgOF8OpZIdM
/Wc3fUOpnD3Xp/93Oa9Hi3FzvvxoG9oQ8z7Gf0zwEjP7paPxN/z3kSqOMXx1owqjkRx2VW9w7wNH
HXIW3quJk9aUyZS5riqHdUWBFaKTozJohSPaEAaoTxMI+TYencH0FoMwqaOA0+zUV3+a58gGOXoI
pbfgPgO2AIi2CWIIgPldFoLXONHPYLCMtJVwPgTD+ZOOjOZUc36L5TQqfu1t7TMSBQvK1B8SNV2w
eyIWKZaRJkIUgduioFRbY7IVbjl+qqTTvYautC5/gS46rQQuNAg0DvSGKTLuAaPgFI53l7pAOW7/
jFPcGOkgIeIHEo96dKvLx815NOVGmOZN+w0FmL5pzTcPzjcF0OgidCn5BndeYziZiw/r6hQWb/x4
KB+OFE6hP27rD/zjoCSDq+zx7XbfOx4gju0zg8eLxu72dFw+DaYTTvHbyOiBzia1IdkyUYGwylDx
ZLZFrnBw3EsuwQXjW1eZXHE6Oi1IVTu4eNgd1aK9ZUUrzq5J8FCRa2RKHHJhG9KiMNEE1LiR3iMk
gf3w+TPt4DkhcDIU/3+oXJAL3M9y+XHWeNPWjTyaY8artsZ2fl4raGWd7RnlOk8GEdyV/hrmThdu
qSXadoc308PX4fg4HmwbTwPuZ3mItRKlR4D+cVcVRY2+os/C4RwT9UvUN9rfzp/u0Q1odTyNWLHh
4nksvuZTWxjSYdZuQKsuIKSO5/g8Y1tyDYFcFLM0zF0Nu5v3cXSsZhpNYMPLlh5lote0izl/NdEB
sTVb7nOQMI94b04e1q0qtZPIJSlakBE9vAsOUoTUokp9AgntQ355IlX+iQJxSuass5rEKzc2wcNS
SPKNfykqr8YpM2EswIYlcwVRZfqx1MZ4MpvydYqt584wMHLIfxiLBHF1A+qIC4fC1VokjWhqeY/2
3Gelsa13dVoyDxkqiIr2t569XVwAJBaJV2OM9qCd40sx/kWzFbyHfFqZHFxFkAiKBYYgvVjg6HSB
JEE0phr6FqWb62uSgO+tCRqCgFe2AmHIlHNHvgiZ6gAvkI7HNOUzcY4EnB1DRRwmQ21YqUzWNulM
M0wnvnUkwFhiwT+k5en1mfahcXZ2iOdVZp0X02trrQCxIhqA82RYoiyImed0zPskAdE0mqMaFt/u
GKFOR0LA2TzuB2oZVhiaCr8D3UAIiVaxjvGZC0WDjOT4sSwRRSx/V03OGsjF/Iv188Z6DEZe1Q4c
sy4CNS1NVEpKJIUmJn4JQGC8eE3nfvES7YB4VvgVeVCyYeVdpVp4r1V4zwe5E4kJvXjap1OwKQoR
bEaczH7VmDt14BY28cdXwvjzM9rHGbywg3dDKBTtoB1esciv1Q/Z70RH0SkZkLWT6Z1mgHoPdAL4
QXhwII4mP3jjMGhd7v0Km0GwAdJ0iNk+27JHPUZMYTNMjcFcHFzBYXRhuliPgnWrFhqQBBw1kOeF
0nBqmtliap5WISyOEpdFiuQsSZhVIEA/HoqxrQWe1vKFDeY5AQ2P2Q7TB5rh9+cgOHj7u/HwL6HL
NxrWYRzXYqxCc/qHiaOMMpmm+Y1sJxGMx+TxJzrnQRjDx+1BmcDW1NGfy/rT19ElLAjYIZ5ZKlQV
8zSiJQA/OWIt9FnPnFWNWYorksunenKHhDC8hmTTbqIDeWhMeUrDakeaVFpYrfcmEj84qcbYCMiW
TRJhp5KhGkln+3nZjIWMI7psnIXpRLxEl7e3kDFH7jxH3bKb40qVymUGEqOpUBBe4YAW4YBZsixW
hjAFOxbu8Jqnjadnza75gT2z6qAL3iwNsMISgEvIhCTjWhDkm9eGeF4xRmMJwtoC5GO5ZXUJA5gx
z0ii0VamuazgPnlhzgI4ehwxFlxUYuQA0WZ5x2atmS/Pb+CifMRkk/IRw41pYJl3CzlQ9lPcNmKI
5USzJ2HNw7f/NMSaR3cJymNxAHFQz1EwBYSY/UB8MOuSokTYLHgg0lEvxrDgAcwBmh8FecUeTcqb
LeJM8Od5nadKr1ZFR8e7AqU6T409fV2djjeLn2FEZpkqkLlmal3V9tiGgl9QJUZieUlnPrNtdDDu
3ItbmRDRccuRie6hGQiReECacEKHwARPgOUhkJgTp1dkZ0/kIBhZPVIq8b/OGT7jmtoGVYeoYK8q
FZSmHrgSRJvQofNuIyOvLYDKoVQhbPyfz4PJUisSXDdMbyD0BbabHc3G+p08XCPVjz6r0f9TpoBR
wtQbzDXUmysdUZaHLwtTS4wg5WHmGTzNgau4ZbV3rnW4QDcg9G3Xl9F1C2Pz6eHCwHruvTlGskKf
crnrvb+OiHj5WFHkBUDiTFLk6ZwV842UjBS2w6dRbTHVsoHT4FBJAvylESAh4J1ijOrnWpdiD5cj
TWxhvdms/UuqbfnOH3CePGRD5XJVvEaQO8ba0wnkk9tOh6WpA5J3SKCncezCqxHHwKvaVdiCXFj9
A5dPnUfoB8Y9bGyNMC0N4e99i72YdOejQYfN7R4rSryaxu06ZXymrOkbMm+O4cvT6g1WdSZ5KL+C
exFHyP23UW13A7Fwm7WCNYVGJiETUvbmwxTl80y4+oJRcxxriVuR4pGm1IkbspkSQdxSeVGBhUYK
wmxX6XXS2nmSy02gBsc0Evs8t5G6Ea6OpaXTuQQidO6QjpgVL22nW1BH2H8aHLpal8drmiFw94QK
boR2LtV327Qx4JyHfPD0aCVICe4m+LqJxNevQF3YzFlR30ddbhHYVswIVx82y/+eZqylj1Wgy/00
zepBDGTGvW4QEgB6IRv9Z/m2dr/jpOcyvaumMVDo4tnZn8QFaprg08o2PGLDPBsEmQ8w7YlKhEeA
maVONyqIJUcOKd99XR2fzje9ZStO7un+cawqqSO0BZJg6bPoWWVYQgoUslp+Rv1HK6qKn9pPi6Gl
6Tqm5TxMrGxy4WVUdhsvtCsK/fKk4+SY9ZRVCsFIw1CJ0UZ/nA6ppJ0HxRCPAzi8w5BhEB7IcXh7
atxZ8HFQ613HXDqOqXyMNbDNZsVgSfudPqc6xIr407vDvpnP/srtCR9b16RpSF6gtxYKjEaTT8vx
5JMOi4N+quCHP/enQXd1b3IaOrOJqKEvpUOUVdk0hAEm30D8mk8hy9rV5YraSuF400RnYnzSeFFt
LIcWCsQABKHBMeUZmZHOvGIQ2XPqijOoHg2nyVqIm5K/ap0hrY65SooiKeLIgvWEEwd34rwaMbSI
X0OLe8wDN2PKS3qCO8iYjEhbAFWb89CYcX/vL1XM2h9pmlSaJQbVKe+zDiMPOYOQwxksUN9nCx3E
KgYotZVmvvOJKMRuIx2k7FuwVSFVkW0LDO4YF0uzDTHO96IMDpj1C15WNDT/GrJkVilm8HCnhIo+
EKBxoJfWUs3NHgsGeBLVwggK6bKzwQVmm9OWM78WKMds/RaeO94Lm/DGbc6eo2Yc424XVSonTqVo
d1mbokPjiMIfuNqQR0ljtNBBfX/hmgl8PgGILFqlgYgDE11jDiLFpnthcDbbCsIrbGPH2QRD65uE
lbzHmsPlUz+JdSqaC6UljZpOi0VUKXzItGsBRVPw5fZuO6puZ3VGTLKyYcPbsnlP5FE7jtwCQ32X
QYkxQMvfflMNNRRdHnzBMQKurQFULwPE2Zbzcj8C+rEJhwqR9a1tPNmodwwEshWhBVp+ibPLI4PX
OtTFumYkVKZkBUo6RGjuKtTdOlAzGwEKFcrFEKZtn2Z3u93583T83s3F7LT8zCmYVWv1eTataYiD
R5MIlPZVZxEXymr3yfx2oskp3njIviH+yHMeRgJlnBeYDODnETRCh73NvyMpRDRxeDURgVbFwGnr
tjHe3acuTrK1nqKBMrutny0gdknCcqV0cQkx1y3VJdtYdaSYh2SJhjdDHR/KgKxtQz7hYaNQHndz
HOUEfWc5Xc8Ec6nRrun/NCWQd3RDHisZk17a5vBh3Z3cHM/TweUUy2iIyL4FSa+xyy172s0QioOk
oVBzQB696d3zVkdyT7lMf6ARygA15pe75or6mvre/EMRBFqQZdsyd0eXWBgLG/JFCEy56VoU5NWX
TEU/L+ufVBXRZbuhumXKBqmTT9O2ULhkw1nSulpSjVv7gkHVbsVGPqnQAqHKlTLGGQcgqQB5vGOf
V+tvkxjoDqKht3eYbNFZzNswoBKu+/OgOdbMGa/m+mwYyytxiryJ984q3vUd63byyriCKEg8iBaI
5Hg25o5RGVVLpus15QftyZjyX+xnD3aGsepCOZNRyV6ME+GeRjspKrPwjfunG0nANYGNkyU/ZAPE
UHqonCQfo2O4Q3oHAPFrqR16leriMF1kXV3VEgYv1Ool7t4mPN4a+NSB4BQWB6DrZ0GkJukul3E/
xsXDqpTu/Cdzyo4WKlfyq74UDjRKhmpbntuq0h7hTEu0/ca+od5PiuZqHIpv0a1qAmNtlWBoVTpC
io02inX5fMPjJjE1z9EahvZ17AW6WQMWZLtiVZuO2yCC6X1vM35Yj5apo0xWiLlodyX07VV7EOae
CIv9HWRim8+NVqpvD6OfRovtx+Ns/nXWYItCv/tlf259Pa/rH+uNuN7AlejHqM/ScF2IoAq8P/3U
bi11tQSPvptPxzfD6kb8Pdb6b5vb+/U4i4QFQE3laL5uD/anxfFmMjo/zE4LFGeD8VcmWpFFVxzg
ud25Od8wR4HwIUy4ICgE4JWHnjeOOoLA37RH6wNy+ELzqRpHNXAFYBTNCHLOyC6w2nYfiJe4jkc6
BBeWlLha4wdiXNWa7h7J2EmVZ9TNA8C5PYoqwGjrlM63Ej1+7X1uVSOl4miApANMRXiecMaZUDgL
skKqUMAl49VlV3nz1CAuJjvQ9Qf6ghtSLQgMl3ABgVcgZpoO2fYCe1U9nF8PFiW1jDi5lmmc4ngY
f2+u/3Out94Ty3Hx5ogZth1yQCw7itrdL9V4utJqcdRQ/cxyoOXwQwPx/Inoqw7sbTOLKRzvTvdL
41y7bbV/nXc7vw+XO+V61t6t7kZ9bLVV55F4yPNsdvxdtxruFofBZbH4uOvNb6fN6r+aQdfyhXX7
nWkJLLPCcBDCGKrc+W47kliOTlJJRK6XDKuyt+a46b5XvTi+PXZvpD4of8yymQpAmYtF8bi28eoK
zSt6g1edD36lpexIGBCNXeZx8NBlUR3LUeI0kwRK/Isz2YmIjHT+OMQNHrMZssoSmONi8gkfAjoh
In9GYjuMvYo7vuDd5v36pj1caHm7c+tDurMq6jyQ+qx1uB+NHtidkk3F5Ygm+9h+vOopukwqkO0j
L7ghWj1xLLS/JuaKdXJpLX1oOUKoG4Y+w9NKEROT11B/+peN/02fpX0XM0Z36rNYfo025asjXaJk
nMZg1+SX7u42FmR3dZQmgZYV3ZHpbsxong5VNqecV3+oXLAtZNF+xPWwH/926sR4YxRHX2TEAYHS
1BpTca6VkdDpZYirjG/FuU20EOWkLPol1t4YHtdIOmKS/iONto2SMEcO884da44vG44iW15+bJvT
u23VekcCBKUbauieJ7BW907iPBGPftMQWP08vVvOLn9V3cMv+3Xr5jya/LpcLkRyP2SxzSYC/vwQ
P7nTaNLyFHeXqwy54TGjKMm6/7BeHCYaf+JJJRoxG9kbfsNh+3Dc6TQ7PJRn+zO2puAjRq6InTgd
myMHx5O0UlwRr0fHWIPIcBiftY9TtZ8lhAbd+Jp3JyX80BcZN8yMi5oxsidqjt/ONtCPMZrtsPqw
xYqtYxhTH7RtpXsDnyUc2hQSkit2Z7nXenLJHWIr6WOSeVQb/jo75C1eRMLnhq5Onr9Qp1rxhgiR
xoPfk+BF8+9zFNq19vv2rNLRsBZbhEm9W0tWYgxDnknkopacL43bSaurHnBUp0JEIyOCYz95K3a5
7BVdh0JY1uMeHpRM0sVWNOhCeabp0y+jpweUHq+CKENuNxg/LH8SmjvARlx2ysYr0IU0YkiBNc62
rBgaGo10UYta/pQXLDZ2mBGrIxayvFn6xkTGxIghEdYKJkMlitnyXdeeuCG0pkflU+jrB231nRA8
NKFG3GAaB1LwVxA64BILuk/9tNLMX/OpkDtOSwElkCEJgjsW2fC8Uz7DWXV+W0+zKdHVd3opjWiO
1WtX+U3pUPUIksgrJR5NjcgaBqZG9LPtCBUsTUiGVB2BPP5T7NVgicMgzymw5DnPYoBcP0gP8kZt
wlF19eVTKlocRkwQgmMMXtUV8M6Xaettmk2xxJYECO78hciSGxyAjugaku7zVQBH9KCEgBHjM8Mv
VFvdrsT0cVVjyjga5iO6b8bWWIYJZcNAeIhsOpsp19BeYcRa8l/MeJarO3KVpkgWQZA0BAvmWh2M
oEGYqeLimgYWl93lGwy46yeW86eOc30f1i15KkIVpiMOMnzJvQrw66yeZLmINsJWNcNMJQAvlMTQ
RWLh06Okj3S1NJXIwZJ1O3kb4y11GhQc09Ey+OlMDeL4e0ZCuk1Cp0HueCy2uBcEC5JX88HWpHEC
QDdD3Pk2S3+Q3lEDU28iD4ioC4urWWhIVUopyCSXWcyfiUu+aefSilVeyKoSWtFsfrctnb6Ahn7H
YORTIC7+wDAb73zuSAx55SEfQGeZUmz+rFb/qQ+36s3b3V5AHvdbKTg4pJBj7GUVfkK3eagdf2vO
F9BjkgFftxiEQ8ioxRpYT+JX5DD0rgQwxuqixYoarvqMzozGRkDWURy0RW1KW7nLV/4W1UEVSKuJ
YmN2KTklAXfBcvXBIS3LNtdhediHrjKGpYQkxeP4iCZFrEGDuPwq7Wm1LazJIS08SJcU5fTIGQ0X
fnxfoJOOm5mkRnP7JI2h3a0l/YKQCzyfoa7ecOYMTQqPAKhO+6R5NJS1Vagva7Vv7fEPiMwLehOI
5rICxdHqsiA2W8KkIRTWmyGtPEHIaJ5zUhaOX7vfOP+k2CBCsF2wEMiBjU4KkzjGnW6kLF2buxvE
lcrqZoSW1E4FupzNxv08JnWvhnglIpLZeERZjRBqaZ3rGjqDGkddon5cLWiM6jPqTD7B1Ov6A26x
ARovjMdFssTxCKSiOt7lEh/LAvM8MFK8jFk4kSaMLNe36zhL5ES1u9xfkoLSaQsiUFQyQ8eQ4gnl
7vjlYio5CZsYQUCIRCRRe0ztAssiBggf0hDWfmCv2jzLBBCxgM8WjvVwcD4k2xlH+XKrgSXIQcEd
1AIlbwJa/OTRi7NRHCr2kILSJzDkCFhvDg44Gh9TfwNfiVo06pbGah/bhX3UJhA7GcH0Wb2W0PIB
iAU6JFizctvZTXens1UWmuOV2GQFhLhO3uwX+zuIAc2ksYrougyU0gUFqjcgOuft2HxEdY+p0JDL
YIDniGw+mMRERJ4UmHu/Y4yO9EG233aDVX+k+AnidMF5CG6o1KhlcV1NmEVkuETNF/VuzKWbinxS
TjBE++ZqpwhQZv/3gTakRgTFiHfHEOKDwCke8LQfO51PXsKar0BzHxF9Jb2pHks47Vn8jdjfWUyF
jexCkCi4dXSuXAodxiXw3FvfcgRd4mUp7fP8oYqFNjrC/9z8OFRKh+OK1deGMASDO8szzA8jz2xL
88J2grYgq11vcFj8l/LyzmPEZQeSog7WMlHsDQ4Z8ePxfgRLZShV+plpRzWB9XHuvYIQjI6kiW8u
IL8gzOeyV2Ky/1niHF1oI7UYRKdaaPdhjCECeUUnhmLkDRRo7ZhsjlVs2sL04HMZIDFeiJ/x7omp
kZ30qWd1XuzFYincYlB/wrJd7H4PhQKByLiLUgpUENOnQJfMhMlXgvgNkoHEhmaKtl3Rzdh+cJec
mk6RwF1y8OuH8nnhNIUpxb0uNAXJ5Gifuu+1+YRWAFcUdZ4O4DrkQb92L/u2Oviw1MWfms8fNaq3
Wu5Cnshe5qI2s1JEK1Qd0lWIsDwMlg8WEEZWIAxfecjCxQRSHGQRaVP1Czjq/kFsJcKw1XUVKi6W
Q0NeTWmJ1zeA0zECtUCIHsSqEQguYWBYGNJBQF4oCBBCGZF37APB5ZqAJQDIcX3XjCOpcxDc/BEw
k5Z/7bgwsQ1rHQYNYvAY2VLD+zw9SgC3xCC0mnCCxwhNJggwuhj6j1FQgseRl9P57PN0u1jpVDnS
dEqaBOJlS0G71f528lc+2pTilScuY+eNgrt0QF6BBybHXZNMgtq0/7ZFWw8FOW1Yw0PBG+u/Iuwc
Tfe43z3OWYATrIDNBIMDDmGkwBAd3ogMf53qywvJu1VztpSbUqHzogzKhSOj9GSU0gJxicodQJ02
LvYOAydAIS0U0zZCf8A3fhLBqEz0yHu7tGkpoop+SlZGFiby6DxLvGp/AHOTEKNXZNh5fqbeQSuM
tWrL6lVjUiO2ys7O+9+tkJFlkFmXMyRiCSUt56LeHjwt5++v68R2rLWsVVqsZ5JCXp7CALIITv4M
jcRKt3LTBxlGdTLKrx3CZBVqbxpxzEHoNuphWLb8q2EKmxuE/CmLixjgwZV88a6GI7oY1aT3lpVE
yQx19689GubpUYts7hGIC0wraGrC2100a4HdqDF6px3WHfG7geqOHs/TOOpHzViMXRyrzns8Tbh2
u7IV4atDcDQ9KL1oEzqniGGhjaWOVyPRnGgx4arZulvM36bDLPCUzsvnJDB+AclMOJDwylXGbBdE
KXAEIX+xg69k5nhmjW4oJBsU6cwZrlbhghUrKI3/cpb3IylQDDINnYEycHIjSwwaaE89RvurdNiX
TomXkqQ8kFcWJmpArzqef+gUR5YnY8CLKerl/5kG9+Bac99+u978d9SONc9mo4JdOjocC+zFFIgY
kCcyLC46C7V0AGCWbRRzjcNNQp+pAiIBfnAqONGDW0iYbHkkbt5xxYnD1J5zvCF30T8nhPMAjG3F
MbTkPP0tZxImC3JBkCVMWF6ZcsOLFPq7zWAxbX1yzBqJJH1n0j0ZvwKfd99EjgMQQf3MEWFXk3Yi
GL0WUTk6YIbtU0xYEvH1Lq6q8YbTaSGyJ9zA/JAZkDTblXpZYV8WUrua2hwX2XPNcC3FTkYg0EFI
Q6kc4DEmaNFCj2+/5UM/g4rQ4+/DAtHHInYI16vu+6vRO+cwztIzg6L3n6fqlO0f1IP+6La2VmPH
EI7HxoCQSZRqfiWUcQscMNYYIA6xIN6jB4biUowkUGLjpIqU8L2hFuJYaiJtQP1y0+bop2vxFZ9M
QMelAQcJACUjXpfP0LNQkhONxXh4AQjxXPHC3HE/xM6pU2VfQ1OYibG4/M5viiBfvGeVUCD6mSpr
dXCsdukcB7Q0dMRVuloqCIv3OzFyetFzX035zM/oOL3ZNt7xbiEwRESQDx5yKySbWyDOWMkVKkrd
UGeLPBlxtgzJErlAU9kGNZTScwsoJZiMCbXX2eou+FXDnZdKJQ2qbdUlEhCuf1j/xr8/LaJMiZxt
sgYCxEtF++HLxV2HE1tX96MYg3NNuWaxKKaeq90c3FTMIpC83HEUg+GeWvQw8a2mjRfovLjlUaZ8
8Byf8fCBOo/K+uR2vrkd/uzM45U+o66ezn9VU4bOk0HtWuteM4EcEQgPsmIIQr/K0gNrZhN2eAdv
LDrbE4dGxYgDAQlVX3PoYdgJtHns8e3vZoPW6Rd/D8QVbxllU5bw1JZ7CaJ5DPtby1EcT3L62mPE
D1On8Ppy6nzxVmA6UizpxA++nfnVz+e0PdwGl0aocJaFqiNZWIx12HEqGLPcrUX3vXaow3MSJWpg
4H9uakxWRFWwk/20XxT/8tSmnXTraXEqCCleWEGrv/HbOPTMKNDZ0ibQsJWnrbN0lwsAYu8SzsP0
qHDseaxNEAKgetgHG+LraH3P05+8EI/t8xTDpj1otT9vWv045EfVGUnpsaYFskN8IgGSx0OLc3qC
2JQwjlhnsSV7smnTw7yAqawsYNL8FzCi4DFfaXC37S+IDvJFXZH68ULRw2SX9h3oJDHC10eKWqrP
Q6xsVdmPBp1xJw2xUqmoEfWnfkMzmry56lUrfc39WnEhJgnpULK4NpkEERqN1kk755UXrltAHsWX
R+88fLymXsW6Jrmj3TnpMOXob5eJkIPUFyQjVAYVITdtwjGPoMWoPeZAO00UzzgaiQRdn5+H1pXj
btiRsdK4FD+I4DLzFQjKUshKCAnRN62dTw9Pk4flefxJrSurC/DVn7jB4BhqVDnIxh4MoUqpbjHh
bo9jd/httfp46JzfRSPiOg1cVLcr3YNHMLMy1Vzi8OPREyoh8VELBOM2IzruMeAHLApas+o6FY0v
cXs+VkxdFmQLN1dpcCGMOoNdV2dVANrvffWmU6OLNa3F6KMzQuJG0tZXV0ki4JkfL2/ap7G6Worx
uTFIVYFKkEdjqDb4e5Q6raB60XWrfjCYoaUV5JCseT3nhon/zZqNGo6dgjhdwvSQpBZHbDZ+aY85
0nPxpKOU5rM7LPzaqv95XM3fW1GaJXyqrTnSNxrVaI0/jLerz8sd66RyTSrFNYFFUL7ic6Jsbftv
tR5kdah9POiYZcYKJ0FwAl/HEL3dvx1tHWMQZHrZbD/fJUjM1QbxX4w/kTSRnJ5+6x0nDZYkR6h8
aReeqW/nYNbZ6t2FrDj1WeekQwclJiEs6VQ8kwvYWk4WoiJPrd+8r02m7GGnBxJDaofJ5BMepSiK
aPZe60WiOI6Utxen1Y0aVKo5NGLEWQ3Hdn+4ty4jB7NF7/Y8exoqyWeucW2hl4Hg1DssP48Om7v5
WALtOkR9IpVXj+VPzKNJUJby0VV4IFGGOIb2tINj8IeHKg5A44WyPq3O96vl+neC86ZT+cCQtgPn
1hqTDKtJ6zPs1n7kTTGHUeIY0N/sMiEBi0bAue7pJRAhDpv+c79RX+iMvZene3l447j8rdbe3p7m
5ze7+fBex9ZfhhGFWVKSBVFN5biO1GpYGaI6UGxFnUA/cAgJRPVxybdahP2NtueZrQWZHVm0k80J
3wmLNItkpW/Ji4LvqrfEi2d7fvlLKVzaX/AiPkoGBKf8wHbH+wVHrcPtjYRER5RRDnzJ/rLHFArr
Xo7D/q/Oc6hCraRBxGcsIggzmQRG7eG39rDTunnSwPOIHV5uy3qX5u24drxr90afZrX5Z7saHuej
xWDdqT8N5ovtMoy2/rGFVD69Wz1V94jUbPylPYoGMFPomiLVqvOgBVXaDxmXVkXrmfI5Pu7Uripr
fqacsZRveXcsrwgSFSaae4Q97Bko0GMNLy+ilypLtPmW1BpmVbJ7JEpDTn/iIHBTFXEfHp7+6LT7
d/vNY165FQaEI7MisKFkUjNBZORwvJs+WnSARmydAF89L7aEuN+GmVP6WjJ51iz5nLJ41+7VcvV5
s3+znp1Hg1ajqmlU+dhrP911Wtv7w7j1E7qekAxkfajWBxgfU4/b4xPjGTES0Gm+351+XjfOX4/N
mJn0B+rRNSasUh0udCwQYeed+s2+s3+oP7GANXrWqWs5Gn7YzhiuODRat7Vh++5SdR5q09qvrr4q
qUdqaeriFMMsiwiltoEhotCkmJjiRaxIU8PDirSnr+lgEpNsUY0/TRdL7U0oMTMsueit12VI0h7k
GgTYHy5vV6MWx3n336oRk43c2N/ufsHbz2LEUOuk+54kNcQZUD5xxhJlxYpEdel0LNpMkS0gUWtU
IV3bZ5JAtsU21lgTOJ3tK/LNY6cPYWAlEfAYAdJhXk6YSuvMYgaZtLA5o5enYSlEiBdaYEMQCVCc
8tjaz74+2w92JlVl/3VTTxbw94O/OQPsfD61k7nNNzwENCQbOiOI8ij7YWmXgquoKlD9a48joInG
BoIi5tpRLei+GiQuOPHUZqeb1vyHafz/GTuz5baOpFu/kBmBebglRckaLNlq223pRuF29wEJUgAJ
kADJp/+/tVZVYYNWyCewI5G75srMysoatybqORmcHKEoObas1l/ZuVRljHxF5/jrbA3B8oIAJlQg
hRXJ/3v95SP+bG4XHSmSSOOyAclbNTUkVtIBJilGFfj6cqQ1W/pvJx9mg9canqSUgVuGT4t7PkTs
AuJGXLJmNEUt5LEafPmdZFAx0Qqzp/FrTASKUTQD5hJaQ4QzU1Znq7WvbKqWm3spQuh8mMIs2cvc
IhBNtbF9B9ywyEhmwioEsaVHcYRCku2q3h46veS+zzJeIs6BSBRVIuYykj5IIZ7vAxLlPH6DVCDt
gQZ365dzblli56k3C1FFKq7VHiWBODF7wh8vrtXTwB+XJb3uAVV8SVLVUn+vT1oln8Dw6YcpHwUY
DheDOTNYzK6iG9jq9acu+qSi2sJLvnnIb/vph+Xluv+ltx7NdYpahs0Py9XF18uTh+lMM06MLICa
XOAvMw2ak9qfjbhugV0xGh15myEwmZGf2gBn8sYv/VU4UBpw74x7jmjF+AFxyKRa5r90HMQnnbd/
zTbjt/gmgPb2c+JNW9GIREI8Qu4X/+aPh0RIQdNyaPgZpzoTVTv+F5cPv6zHWEmjcz4Q9ev+5map
S8YgoigowfBUuCgazfv56X4uDfZmuLs6nV9zwopNwYvZ8A3kgl9Xe3azb3a/YKMzzNXgpxkoDaHP
TR8rU1tmCF30+HbNHcpPTHTvT3uDyZve0t/bIhxdNhDrKJBuG2rDBQ5fy8Cwe5ImZBu5ERi2bfZP
/dVizB0BmnL2kQRoQ0mV7uju7Ifh1clyOx5tpz4NBWv6v3JDRrgE9PSnrzEbvlwyEqmCh8/61x+W
J6O7Xv9uOf2JCWIYD40RLzKAezRlffKBv7wD84TrFCF35E61UEppujDl23Pj6w+7GePgpyVZcOsS
in7z0w+r5ZZPSF07V88sI7TJUAE6XQKMxwWIY+SAAjZ5ApktPoz2V6W2+LVqg2jwXuZTVTVeGUPn
ydgaYoNoHSP2GgTJRoTDFBt1Ws932jLhibCLHz/ubrXbn3haOqKlXQ/e/RESQbgo0ohZUwr44hLt
A06FwBskFnh7RGoWvBMOqLN1dQlRceTNCN4XhQA1eT2e6OZMf6sJGmk5nYBon0Aaf8SaoVL0reTK
18ZrlOdxGe7gto5tjaDqou0C1YzcVQClgtxbUAdkiQClne04bnzqXUOkH2mwhIBGGOpbK5DErR70
brimVYiSFgNDMv8Bue8W/dPV/G04pc02cKT7kDyvapdZZrCtrFMLPwxXD8P7u8VaAig58APFIJ93
Ze9+Wa1+J/oPJ/3p43CxvFi8xxeWUYjvX3Pbn+p7S8ffY+KW22lvMJ8PhvMJn986/lLjrv/0cD2e
7xFcrG0YxH2BEHKyuT5921hO5kVM3AzFWzO+IXAZPMECCWAhaUGiKJRBbUF4pQU1KBdvxD18sIVW
QyOCQtpG+c22lPaT9YvDB0XU2ry4lTjBgYTGBRg8UCz1enO4r9WD2cVpb8HNm4u/wtI6IRVJwC1s
RzVqCTrKF1dPP5JKIgUSBX/wSB2vPOB5wJG/b88a4CHt2HlowgxbmpjHC5E/TDdF/kscG6PgRAOq
yVTTAByW5jXIPwhWTx/XOxas0YCPHvLhvX5/3usN9W3EzidAd4vNzd3d5Wb1nuQlBYdtHVUw/I/M
S5i4dC0y1UQpCNDriKSAHERA1F2X/bqeJ42AwNYgjdc9JrXF6TqLuVptX94NfovaDcMb5w+7jbus
A7+4xTpS0z5f79SewzUYGiS6AzxMLPsetAgOwTUJj9lm7IiTNGUsSj5qE97wGt6AwBI0WpAwBsrh
+H32DEz+5+zha3uz8XA2mw/5NPMz9kyvh7cX87v1+zIIitYPrwrHjts4tM/CJIgUFQxhUTZdH1wq
CJc7D7S5WQ3LC9LmEG+NSeCNQ4s9y2mdNei0y7TCsEYx3TS7h4vTwNSK9D3S2fYJA+/pPEujWbfO
0qgi1x442eiUxPgt5j7umou3zEiqvI13dnKOJvCyqDRQom9fjWbnx3KWtIB63Ke/Xs/eRa4UyX0I
5T/Mq2vlivKm4EiRtsKiO2R38emdjRQEjz92It86hYJcZboJy4/oTfxw71177xsYuuP9yf27bLzR
nG37msDo6d2/kDDJX2echTAVabM+iAmPI2EQYiCdb7SIYFQIF76UO3BjsFqlECdP5DRQpzJ0NoRO
BLriRrPmcVv3x0Aobrk5VzPSdSSFwFPMBskZnGI2mJzuZy/3Za9SN9PvN47+bPIN3TXuz/szvps7
56dv6nZ01+bicdMfTO8X76O1um2DupAzVdusT+98U+SR3srlkdFdkaujAyNe/NHeirSYcmhne/mv
3tffveWHoUxWfOq2VpanJUn7X5+4Ks03P2GdY30cTHWkArmKeIB7Ezf/OCBHQAmR+7vIZSCJIKlX
rF1EbJVHOkUt/P69i7RY61JK3Roikyj9XxPolv2znFsRKAXSJTme/SfyHcle9D1///TZN4J5RhD5
I7RGqOoWmXr2qnqkWIJh469BCYbtP89XePSLSMuaweJkvgC4HJz257Ln28PpF3SYJg4QsK4ksXIp
6YXjkry/Cfuz0Fqb0Sml7LHzIuw/iGLv76LIhwimw8l02OMZ95+J4slwf7Hp3199QamyS8ln+zWi
jjWNQqYaDJj5lsJvYDwIFlCfYSzXNOIQcex/QWj5pJc+5IySQzp1wABWx3YSh60sw3/EAq9v3YZp
UZAhZfXWdppF9NazH9Fr4Jog92Hnztx7ExIQjU+RA0ICYTcQboMI1z10C7hg9aeO1+tLLARDfzrU
sAZxAilao26Q4CtGSAPCEbGIcgPyaCvj97kzH/9NT0zmk9l0NBwNh5PJZPrsg7W71WB+0tstJz9p
f2XUXSAsiJbgFaZ5BkKjKEjPK45hCbCLpOuJCZzeUxcfVL7AjjLnIcaEPdW0yXnTNGIaaZBtOZl7
bI6G6HAgdBerTOZGfZC0QK0Oslb1zIKB7NAc8gJD/KhpXMSX4z4FIkD5f6D6375oPp/1B4PZbNob
jUej6ezZkGV4P10trx+3q/elSaid0+tAWLILDNnBy32yahKdoUfaSagPhO7YEXWvl20CNQs/kFLk
Tkd/vlh41bySPaTWaWqC8bJ++PI7BG1aEaTJPFTGK3T3wLTov2pJStdlIIBSgbDwAKguOP2i5koL
alM+eOgNLnmvTxRarvL5Pu37A3315NhuhPjDOd/uHU7Hc0zH465xtx/fPq2ue1OtW0D41jVCXp7x
9dnJ/UHTZn6lni8M1Y/6w+ihSHxstsBqb4kH3pmW/UthSRQUFG+IcD4JW6z9+BSoTWrp8g7WGJ0f
rozt6MTAfRNCvQChbiChm4Jj9Ffwxb0Sb7SEQOh9tB5iTcR86YE/7jxoD12m4ct0LszDlEpr6ULo
Sfiwzv0JXRH+3+ffdPysP5nxQfrBqN/jC9uMCWbD541nNZmOB0vuInjnSXR0ke00WEfOaTUNNqTp
qLShb7Ye2ESwMixLRxIYJqUNhX8xvGXn6GT4X6iycg0yg2xrtrQ2WLSVMaL/XMwHH5tyCw/jkj0o
4B1es02xHtugHhQtZVedtqejWy3DpeWr1KVLVChOsR+V0kqgaFtdeHLpmTt0cmcrb1EAKRKFoRjM
+SjEzfL2bMb0Vw5WU/wMLgaaOm19k6wImhIMoIxCbmWcgAN5dFLXXzl3a5rNPE1D8VUV67TgqVAX
dqqVfI+2KmvX7PVhiyeV3vJNgUb6EB6YxgMSsohVNGFNezPQ86i8UlDzjwTqMl9xnpi4+UzIqApf
4V7vce99prqpdKAOTqvKXJ9EjFa9cCp1W18ttRcZpwz4nt/3cyipi7z+bf0/SoGr5MzS1IWRGImY
b2mReC0pr+fAgeWcF/zjhfunphqGQZFodZTBl8Hd2eCP9hr1jjsI2hzItsZL2c2RTk0zkJmGg+Vr
jgTBi9RBkjwIr0mDPprX4EB0EQ8InQNIW7OKlgnsrvWlQxa0Jcv5fbUKtErUjHpNXnjgDeKo2XES
jykG3H7VhrpkRzE0uUFC6ZgSLi0P8lB0b+BM4buQgN0qdHEohC9RF5uZjivgBy1QyjhpdGy6BIoi
WJShR4K2lBqSrEL3QLQ0jilx6VCLrj7YjoSEAuhlqWabLyBLjnVQVygMVQkhWMfQoTCBIBkRrs+4
Yg5UUaArsaK5PeQFjSCndasZ0ICR+rRtybruXA8LOrTWqQdSirFL/uB1a4yKWbuXLk4acU8hVCeu
ItRc0l9xn6xZmXppISBISAntQk1aB4KZZqJWsPjx4vIl8yFuMfAAB3SarsV1m3CLol3hnNbVIqOr
pflyz0e2RiL0vqTYx0zTlkhRd9n0VlxAk82SmWFlGj0KtLS80nTdlFW4iig7Srz/VedvNCbFobWy
oyZcTl1KIdcd3SDUHgkDSrC+JaE4mh3QXhLEcBJaR4RC9MKUagojCBIejz0gN9TnMWP5p3lxE9vl
X3CDN4gPEiEBx0V9sXiUORYNZ7UNglHLcZS00pbCNmu67MxVPKJ7ukQ7hsGIHfg0YwcfA2K3cOYz
kD3wpneRQNRsBpLo1AgkWRBZ5bzUIY3kqE+/UGhC40QflSRkYBOJ4BmFs3bdWdCPWwpCKilEWWkY
Dbwu5GZioNuBk5tCeBE8RKZuXUFvp1hJsT0paahw+/Dul+ScDL9vQ/VHk2dGsI2o8WQ2G096w/Fw
6EF7Z37oafiwGw7H+8t3YkGZL6Adx5YCgXLAkA16ZRYJR+F066yg8ZcVkdLjqQ8d/gqkVwV2rCmN
bEkJFgJDnnCB3HDBNzKU1wRogfWNMQKlAE+fi4oa3nABmtlaLnNpRYOtFHxxybWm5+q4KaYWwtV9
p044NByEoqpC1cK3xYFb9ymTXcdXXtCseXRdYzA1c3fP0hv0UTmKpVWlB+fBVxgV0HcLXf9ruXuv
t4dfydu3UCP4UOITNQ3bqX8eKo5j6GUZS01Tl1R2hOmry4t5Wj1SM2oBUkwnWxxlfYlytGKDeLDC
v+xaT9sFqkKuTUukGJekGD2WRGIvge9uXoz/HTdgNCsaDjxaOPoPd9sUHs5EV2YkE/UG3M+ZONPJ
BjQc2ha1eDgZR88a7Yfea9oP5On3Odz01sZ0p9F7tUeycn4GWtfRumNcEpkEU+T0JOhe0aDT6Wlb
BcwLhZu0QIlGq2KrhuUiyueIHjARu/Dv6eASISpGqaxdz/crqC/wXfB9DNIN9RsPwpgIQnKgRHkd
nH2d6ENWPAQPokQIptmDXFPGVWB+VO6BL8Nim8hs/epoYKTqdB7x1b0vjvBbXVtGPUbIqzU9MlVu
p+unMn7RpzApYKgGJEDDU39NMatSFtm6GFP/S23dr7ZSpCzhXCBCpO6Vfhr20nMnaPwSGhfLowVe
/omiG0YSpcEIi0UJtzwHccHi29pCtognESCbIEgTBvpSOmi19qagLqVUQFspJWcv3MZFhaPR0PHm
/rrUAKHEqWyswOnmYcupncnLUiEzRKckfMC3frM0bCPBxj9wYgSSnvLCAPJNjRAoBTjcekPtcQLy
TJ9+vLt7F3p0YcyRFFLl1gxGKuV0SNSzFmrGZlxyTbFZQcIeSmjxiyLkpRwOqarqWfEleJ/qIDxn
msXdT5GoiDrizGuESjLpMaxv4YxskUZaWNIunOoShm1BXlOry2MaNkeIVFkTXOQzq4Ch3WLCvqcc
r7FVCr5fj97gvx6M36HOIB0hEaSoM14hYKAo6aPOKDMC8MpTVZpQFstkW5Rv0WPd4ah1h97pYPGO
SBlRlYkdmzXqbuhRMEeA2DXqcmrnTDMFP8zTo/BEMd33RW9LwyX814tPvb5svY5xSUbhdohRGS5a
MIMLn2cno9fUaKvZkBKyI+rFfkaeNUIiXIgCOUKUVDu6HTi6PL3aadc0A8iyXD3cn+8Wsm+PV/ts
d+jzsrFAGkw9bdtefRm9pWL0ujhigsWoxQWj1BcsJVJIhD/9MdQAQpgYJdbrWHQeVHE/g7f0phcn
yVCYRIrlQkLJnci4ktEWdonqnQ1MbGGJbUoIHm2hJB09spPL5JttZcqSGbndT1PGtW+71gMs44Ll
5KYtxCTpsmLI3/T+XytI9gJ7jAgBERhqnh3TsFUk1TYAD8BiFttMJzYF26DFwChEoAqaGCq4C8ir
Aia4RS2vuIg60OXRklgm83CDJGq1WOX8UQfgbr7STX5mWB1qEjW8IAg1S0DRRlsXKPmSm3l96t7j
3rSD2X/uJ69MQ6qi6WiESD7e+0x5VXY2o1KrkBt+U7dASmYO22R1syGM17ubnIIgqkglCDBP5DQZ
NYiXN06haazQigZMN8b8lN5teUWLoI1RgjWwNJIfHJrSUVuL8tZ0TQtCh8HVqsWn6iV8peI0dykk
gYO0kDgGjxJzk9Z9rTjSTuMbR77jCItiUBRbJXXyLXu4J+WSkXsa8G5G7qDKNDfu9+vZh8nd8qxo
fAqASsiDPkA3dFUl7qL5VHPd0pCcoIx+iNJoEIpLV1iYi1YEly6qWiYp8cqUudZ0lVq9SAJ5Ai8J
wEWiPvPTCSxcO3uRkaVDY5CXlW63MTTcskgQJEriiIaW/KWdtxZNfIRR4x3EnSffxcV1z7Zb3mk3
QN2/jiWnh5lIGNOug6mTPxFtQTbxEp1S8AJijRdftQIXt8wi8RI9UmDme1FZzD4cdrN2LFwyzlNa
c91uSrnU79oGLeYdp0n7GU7KQCYDIiZWTS8OsQyTKngGm61nj/zJ5m6t2VXUTu+QEChFxYdiPJHg
CsNE2J6VEiGdmUq8arca7kspIhrhuxpwJlWIdjQ4KdM+dHoRXNIkCGKV9EFu3nMclDdEnf6SUDRY
bQ5CiLuyniiZ4wFv3V/USspUds1FryBA1B2YdskscDM70B6xubRSxBZQck+hGO/GRsfe8zxvXYIg
arYOMkB7/Ot2/ifhKV23Z04KoRkFbO0FwuShWCDlWiYKjGwDJefLVydL3dUUmU87sLt6BDgTaFUP
GqGDbfgcjBNkxAJisU1CisnEER+Dc1tJvBJDaxRpkPkmumdkCEdMoGJ2++jMRbRpCvJKkZIwMKX5
/rzMaPZsOT7TMtPxdDCdz4bf2HI4uht+udytlt1pGfIms0xX0XzUNDaaw0L0haN6t5rySEtQw9Ba
UFYWgPpqZR3G0eBk4GY5sg4n6QakmjFefSQ7CBIZuUTXy6aTHc3ztPztGnPU+HHjjFugVt3rJPsJ
m52OD5Z0Z8LQQbUnbYSNMVF2v8DBotm4YGb9iE7WZa84ATVyrIWAEHJ/M/KttSFOFARFCmVAio6w
6a+eKsSIzQ+k6oYo0Ex8eBK4fbOj0ImNQ1hkNJqTi82p7r5XM66zy/7Qo0xc9cDxAJH317FP7WP7
39GwWC5DlZelFJp+2qP6eKsKmhINjTZ1uDQSpzy0oLQ0YPA0syztppUmpC7tz/KG8vQ4A++idVA8
2YI1eqqDYjyJqCDlHCko7TeJNRyXegNSNFSCrBcseDGLLU1Dwpx5icIhHkhgwqtafogYpRaNxis1
8cYCCKYYdZXqMBt+tdy9LLfWJzGpx3yGkqQoaQoD4s1Y/EMi3KzJy6a9KAEvY1dZbKoHudXDB+Wj
EAJRKFElKxiHf9NH4CWqbceELiKN1/5suJR9nPCBBzsXgcQpTRgkbSeiCx4kvmrPll5gw0HSgR42
erZq1EJ5tYuXUjBWg7R6lkribEp06yAfW+0JkmiBKT3uUXyHU6SUKaWnrLU5pvyBaaxW5VUTu9aH
umfG1jOwqXXqCOxW1jhtdiANSCFEC0ZOvBQNEQvo7h2ngjVgRXdXOY0EIzBBkIeb09Xg4g+QruiB
0yVlwQzqgEOMQI8ZLBvru9PBUkLAA2U6XRQO9BrA73cKs2fb0N0nTPrD8WA4mY8H7Hs43q8yvetd
bS8fppfvjvY5d8neyA3SxRsdcRxent6MNNOGEgzEt3c1rV/tdKeA3ktfUAz0zGh4IKJeoNkrTAdw
1ZAncb7Zvv9O8LREIDSP1krD1C0LkJgHis8vfryxydw26z4zfmFr5PD7JO73np0hEY2Hs/F0OJoM
2Fsy7D/bBrf6+rReLDaLK+8pQZ4iUqxvFOnds6/ARvXsnpslqjELkgeaIpcybMfclVanZEHaQy+g
TsXjLeiY3qHAU3b+0GNkihClh3NmxWUUQuVowyjEQJT5bvriZqyjbjxShS+3d3/wD3mbTo14A3Xh
j4hsCwyZVtP3sBx9GwSIL7K7enyzwjbTUBc3BDwQF1QHEBee/x8mzL/Bg9GIoxbs5x+PZmziOZbz
4cn4afL16g45ZygF3ckkbAgPaOhhQSM/ryK5V5xE/mdfsIgwry5OL57aznZdiQupgUZKF12/jinn
w24ryM5FXOp7Nqu3cMiMoL9Jdwat2xOKz2/PdjOtQEBJVAl0P1pzjYiH+lKysCFXFoFBWx4IOx2f
nfw3BNZmYLB/kPTnu98k6aNZfz7qz2bzGds++8dUXnGl6N12cnH5TgNJhpDRpNAapRAIocF5pFp1
Z1/eisOWDiSsiEO4AZ6W0GBsLTYJeXA3YEaS1nC86pTG0XQOCB8OuvwtzOENBjytfrz5txy6G0HR
IpF74Po1N9HyD7VxhiPA+DckXrwGAdZxHeLPphmPVgrDPKeogR4nEPBVg0izMKQteE2Xf3zyBIdR
eYWEQXBx32DwfSYORt8YJtBC2MDI/tHhZDx/1lSelrv+xXg2u3xXFqLXvU+9peYAyN6HU+EqunI8
PL2b+juRu+EZX4Gke4JRhIGBml8jAiqus4VJLcq9cXgLbA+MDQ6SEUbtSiRItbYZNiUHOmASC05U
cKJGuIIAefACFnHxwCUuMd9j4gDVwP0NrmauIz4IiRyZgZIsoVwzsWW9ixbFG4gXEqTXzqQZXoqP
b9Y7aYotREI3yLjIF5gmv7LGQPzNv/vrspsPSa32/Ci5ZfGFlQy8SCnDKHBEFVyQgTh/USZoFfDo
kyiTBMURVY/o8goCBD/56WZaGgCyq6Qs2iARZV61/Zw0eSfNBiPj0U6HqSzENXtE4wEkQk4hW4nx
lgyADcHRofKfPUrZ6QN0MwGk6aSBdCHCwutufvKJvNOtABEUPO7mCzZjnK9H/2xIsT0U3dbZ+Tue
TifYULN+fzLrj0b088e6b/q4vHw8edjffyhGOMIY8WxC+kyzqZ1YQtnNt3kdeW2dUN0q4P+A9u06
jyPLeq2l0HtEkblyoM+DQ+RCXzxXf1R3HMnJhlaGUe6N2kcO1AN5KAWrm8SE7VF84UaYBPGDZFzY
NtqFL0CY1nCQPJnoB5cS64wE2uvqp9X+tXw64/ZMrBGkaoGwMvD7qq+PRfZ3JvZnvdEMW3jYG04G
8u/sXFkOd1y48OX2qw75SpsYNk5GR8k9k4j2DXtxROEBebJbKBC2RtcApWU8W8IoyXZSduqIIOmy
jVBhXlGwoYJ66jIti969nb6Y/ELKyuXz0Z2wuER4AsmIrBuMjkMPomdSYBIjSiu8+10cVMWNZny0
rfbPTFERaL+ir671C0I+5NAENq+4dJWqLFY0n/L97G9lE5XUCKtDOl1yFoq6T0iywE5XkJqQkCJ5
gwI4jmVNQC/ev6D6gWQ6xeqZzIjTylwrytek9n1/bfsB7WzzmxxTjCDgiQu9m5c3GZv6AFyBoVpG
p5YIoy1DktkylHw849aNxe7yA3IMCYB5YHT6U/flWklTkj4NHOaQkDtR3lqa8VFhHVDpJ1lSAynz
W6SbGE4ar6YIkWte8WwMTiWAJE2t22sqnmQ4Tso0J7mSMDCOrRDpnZ0VpaIU5dCJCkPzPdjd6bdT
XmAZ7Cc1cleCrYXJoDidPSrTPCE5MCzDEbzx1EMqUoJj3pRFmSS5qVaajfDbmJnJcnj36vqy3N9w
qJKbcwhBDB7wkMYJUyERkH2JeKUppdwJHLyVNaXkNUg94hE5nqHXdbYx7UQHOWw9oKyRZSCNoBoY
DWmra82FSNr1MZq+u/pfHNUS/rd+1DlGUPUT1SqJf/kQIt68MylXN2p1xuolXowbmztt7lFxFA2g
7VWeeaS3wIgoCWYY+knlUtolfInCGyHlxgAI+8qX1rRQiuMAJAVO4kFKBVyT4FulzyMjTdUnGuqH
0GW4JrVw/VfTDKmPuskYZko2jz5qSixu2EuY2HzWIkoTm89nMZSPsgtDQDyr7cKKbRSHi1CXZ3z4
I0Hk4064UkUB6H1xL4ciKgUZDF71c/2Md+JCS5l1HhZ2u2aInSSgSrn7JyspZRpzv2RIhcl29yuQ
RJOCPwdGDB6yZi4AJFaj81cxqyUZXJdEv+H+Y+4SgjmUmDj4gOCTaV+x2t9gTXYU2JuF+P4HOygU
QXYlrjrlmJeDk6ei4w1s7t4iHyukOXejCmf/nk8N2FzJgLl8WYe8/FEk/g9fanLgbhpJHhfKGOIQ
vixGZa68UNKU6cyiNyJBAWjHa+ZRSEdembWq81i49CbcAGTjPBJDjXit9G5x737crbVdB67yCNlT
Q33WYM2tbgxxr86vrt8iwq1bK42/rqzUpX6iRnaDJEk3jE80A3lFEVypPZAJJU7Bkm3CU8hWWgJI
TPQVCo9AxF5ChS6u9NbN20WmJbTGoKSsLRTaT7IIBSLB4PAAXIGrwQqiUnVeFV0rh1evRtPzxCcE
ruAfNw/vSIB3cYlY5f5rvGApshkEXoX/losrfWimCTBOBCrygzQwDMLYVew6smH1Nvjm8ifdY8Iw
h6E7tjCQZD3YN8Di5T32cJ0S4zv1rPZ7zd9n+4lD/IQB4SnDIrrV3ue4J90MlJQO1iFOMZpxDYLB
vf2UMMAUkNR8nyNloyCBbUXZoXHuhk785FfK7eMgGr21WVO8SQpvbtYKTrQuHlIAk1znSsnqQMGI
QFHiEJhsk6LpV4uPt668JbiO1yT1SuhUgJCtgoS2Z0hA6FbjxCRsBifUANK1atJ/Ey/Zt9FLKo0X
7kDC85ADhnjIzt0y4LjEq+5t8koH+bkeJFvkzgivVkYUMGIFksK2IpMexSR++Uh00t/PTicDcz/X
pZMlxhLFyvgAnEdboojIw/UWRqmM3pyJ9bElHNFGTVGAPBQqCK1he6G9KEQocAnzPUoPLBfhVfJ5
jwuFCHkowcPolKeukquEHrtBwdCIVKZUAI+8K8RSk5HdR3cEyDzlmkq6Jowq7LCYYrbsYu3WQ3HN
RIw9hcEVqyqwReDSrclYTxkt+SqAGI1EBGnmWDXKcEBR8pblbVQvShPbjpLK7s0cKhte2JaJk/4O
dm5EBOcDm8wsj/So14vJVTHzsbipWu+zr5Ai9RCTmL1yU3voJEbX1NpgGkfo2R1GE9gJePacvfDa
y+fBNZHDCZA8qUlZJdtmcSu0TNgEB1JcXHwtIuhh7BnTNvRuTBC5bINjapcUtKWw5QqCj4qZRtQG
925lEo34pdQRjaSTJDKqIDuK8v3R/vzZOXlN2DDWnw1ZkOmN+vO5TrF0x/r7L6Pp8H4y+CDuUi0I
VIa5ET9kBNlJBeW9Ob3SPWORm4ZEZJrsIDXgGKGyGQ0JoH6tdsG2LOke01ers62X1asLtYmlHg67
uP94tvJFImq9C7YjFLuG/zRgYJ60+AaREdwDabjgpRVHr+ERGWuLBptXw5k+u1AI7+tCIH8E4R8J
339+aceYdYLJhPs6xr35rDfp957NMA9PLjcPy8er1cejNdvWdOuQGqJHC4Ck5abZ1i/WwoNG/UyR
aXPKYZUMO8dfly2fiIXiMjaq+d5wWROYOizIoIZkFVZTTvozmhOYBz05W7zgAYEPkDyQV8jMK/1P
ehWozKvOKULsrjqUvKsdq8lWqS9tvfd5Pj3nwdkatbUiHMBpBQ1+vy30J88bA9cVDAfT0YCV4F6/
P3i+DryaXn052T1c3LyXcmLfN39kB+Ev7l/9wV9YAKRJMJUVdmwuXl3cnOqwMxuBwg0J//WJji1F
4oFXPR9jiuAfBlnFGi3z6M3oI4HWthqDw+bMLPlMyRZT1PqZjMZP734lQExO3rlN+ukN/zKYaYQa
7dXxb3geEQjbgTHgtbMuzHY7A/AgFLA1OAhczhNew9/Mp6epid1mepn+5gW+NdanzeGC+3JrvUcD
pMkFpvkBlTb7TMmIBFtGLXEQ2jQGA5CYQH29AKw8s3dStbxgJyAt5BfhCbRYRY42T9wFY+0M/Adx
8rU73clwxImlQJr4dM79PLPJsxb+NB9vF7u7y5NfSgtHt7am7HaOADWRSqsOhP2Z6guziyzxgoCI
m34iWrBRjG1y5GFDXLYaZ38ZnvLAYBQrjERDyNXDl/ovTz9q/SzHdoUBrksZdK5wxwWuAHlgQ3Dv
t+QtTww5eA7jStuHQ2a6rnAXN6oxGXnIUniYL3a5+2VriWaIeY8KBhm/np+85l9tk79/4FdvPHs2
8c1VF4PeYIxaHk+Go/H82crtyXJ00n8cLFbv1d/DmTT+QF63OyZy2yUytEt89Fm2xtQoBIW0ccWg
NKHNbAMi4e3ZM/4Jr26X+Ed7lvAh5QRtUMj9x9l8Wb7FzjsWhsU7M5qQlVhAf3zR85P65r16c/JJ
bugtiobqmvW4jqburSjilk4bvYUewymyVxSMO/GiSyx94AhKpA+EgTrjvDr/TNnIcn9JzbSpQzPU
Aw5H1ANxRarZGZNIKRsSNXiTMmWxQMmxFWmJItV6OK0HyFMJWSwWTW/WJVcRqdNx8kqCuOgoIQXh
BafCjWiV6C6kGKFFNoHIbR0oIs4SYeuziLM+4RDXJu1NOzG+Kykw2StFVE0MdXYW+CCRf+S3IeCw
brc7n77WSewYqWXhufVBqvmb/aMISiWAPKvFnzfrIn/wVo4nvgEMrNS8qhJew4AyKygLIQwN22Al
CJojMDqmwdzxRRgpDSuL/90vXy3nv845DOC5iNgM9Zy+CR3yA9k+q3Kl2M013FB23KGtUPBbpxZ1
WYeCcmxSUsbkz/XbWlZKgNv6oW4gVYlsPVIo2S9YLYv1z/xRHH0wVIczbqfnPfb7616sxe3lB+o0
yyqiKNFqCFImoBn5dF2psV7TgzKMrb5dOlEGwhBSZeerI7efFQWEeiDDagDYBzrfqTzgpIU9TAoZ
GlVINrQApqGIECRNxkC8U6BqSfAWhyDrxzdrXfXMm9pn5VZm3DRBXMVAN1nxcsgijc4hcPc/nmp+
KeHsz+ufpxfnvFCdBtU37flGC0GpMry54PMbH5idEz3MnBCmUasVFveUsCGtwHREESpxtU2Ry/j0
rFY6nwbLbtX0R7RGHtpzGu5WvR2lUdLa7uJ1YKcoUcn3qT4spt49UPfQprdjVpVUAmnr6InMguGY
RxNmYGSb9wSKWrha++M/aAD3jPznAAQhCZCiActH6fHGtRxvKVrjcK5luJoXA2Y/nv/eW+xeHk7M
kjkzg3zEhcTAeYIEbt/11nzgzGZU9BywTCiVPlp3KDDDw1X8/JWsPeNzUFi+UTqClBnfOsleP4zZ
cm1Isk9NR/ezH5lRnG1uzvbDyzfl7AbNkzMS6y1DO3Ojd/v4ZzmMFHsDwpeTikl1cXeufcuVtUnb
h0NZWoC73XGjrr2MsAjecK7j7g9SyVMI9ILU4AZvSQo8bMgr2r5kUY2a+GLHkEwinm+H7wjEOzCP
iEuFSBVS4eFt3nHgrWRtVimI82ZyOicyCZCnpclrSzmBeaUc6arAy+63Lt/ETT/0KSCwsUyVxVLw
/BL2lCYqPJxqw1vOMbb+SLGq2XW9fvmwLx/jboWGAH9eXsDCWf90Oxp/4nbaFBYPyqWPmkfAvl1g
qEteFLtBlVmTNiqyjfVyQku9pAsTS4dXOkfNlGVK5GBYp9v3tmRmJP2poL8l3k0/uSR57CdewfPQ
FYN4+qbYb2Sm9Bc3Py8m9YJN1LN6ZO/Uuzzby1xEn8cVmGf2Z0sSQheDhfSbxZhYJa63HKgPd+fN
VzFondk/KAsxz9T3oRAhOY3vxqcnIynlZA6EXk0CwOEAT+/SWgD28Ix7r1eXmlWGR0UPZIKbOe8Q
jQQiVCHZ/cnZ6D+m2NuTwiLqFb8gsTxTWVMuNszJF598IC1Eh7YDlB3F51nLZAw+WEopbzlpZfal
GM5Sp355JAZ1TiZlS6yUIpAcYnclzZayPsdWwjG/Y1aTXJDGIJBwnhv15+PVbvP09T1qb3Z7z91B
g5f7y7WOh+KiHqUieR3xdTPOqVam9D6LDQg4BzaSfNK+HX2+2vdfanABF9KYgjBhwmtYBUL9wD2V
DdpVAzh/f9Qz8qDmeJTKJZnz4XTAFbJMfnjjdmcGcDcfjzbrwf34F1i227+90xb7rnxSLUxL1wm0
SRoIoagojqluI2DIeNh/QQiCkghI8EMzsczjSHKBeMUSAcFRr39yAfmK67V5rWYJJggWB+YGVhEQ
nICJodGNz2cppkrpYQdQ57R22tWj01yYYzbJesxuVYuLwASQdaPve3sGnHED6VE/ZfiZFWRv/ynk
aXtmqHCqFnXgTRIpu8lGdBXdV/cAKaxedS15sXFt0sqCrEZd5AsYkyjWN9YLOoHJ4gidjNhUnXAx
ryKZOGLrKHJ2beJKbdizM8AetumWGldaUhgd6uQvRlwI25JO4YAlufLuLRrJBxj7Sv2wbMyO4elF
9+KgfRJB0+lTMBBBc6CW5+LT5u5HUWbE9mkxmKqkildv9vtz76RQ6WxgBpIqSJJvmWAZdSbEKCQ5
KXuXVkiM48Op6JSqTHjyQsMDxhwET1NtSFprGmcaLC5B0EPC663UOB7UUnb9s/KA+sIcI9GoYCCq
ESjNSKrbg3GZLBVydHb1X/5JcPvJ6qHqiChWYuMFThgeyhCtkioAyyIvrjwkG4Rwoz9GuqAwMUBS
jyDAJNZSZX2T272JH1tNiLfXEjKJdpMG917XpEGVUXYkn1rrwBizIc45eVKEkI8Fn1AtnRHuRDl5
9fB0LgqpqvVyASImDHBK+0D1qhNk/ujQpRA2PoTBP1A6mvkX/kL6FGt6MflI8nnKNGZbHiUiD1kH
qaeWbKOoi7LZRILasbilnFGK+pxcSqnIx3YPxgrhVeB6TBYEayGpEZ8nvSkrbftTbrf/fg8wG/s+
12ddAPfXTwZT7kuejKf9Zxs+h/Ov48HjzWT5USVGk5FdVFyZKsEpil7HYum94hmtt/6Ty7Gi/Qgj
tcmz0Ub0qD2pFRlJPPgEwa29Eir775Q31ebl69WbR2Y61LMQBQvICSR2YHKiRyElXBTKCJCno/aj
a6Md0STJPmmAkwwQpasOO9WBFY3eob1gri7xkqB7b98YDxUo7PL1ePuGVEqf0KEFjl6k4T9lJJO6
aoMbBdX9Afxdvd/2ytZnSoqKdj9TyHtbDiJ3iCgukCEfI9O1a8wyUviNbyIgn1IbpV4nvMAbhVyG
VlYQHFzQhE65GoG6COXJa2IAS1bE6YbjNU8cKWyS5tW3Y+EA2mKo/k4g6XuXZ3KQ86NaFOKIYBR7
ImRpmZh1HfloacFIYgPTdtpMLC5ldlchsHiTTRJM4ppeztUPlDJtQcIJsYr/5zKpKjp+8VW7iu5r
a7KyTc5EjfxQdKKBZ6FcKRGaZFuWmAIYfPrMGE8IAwWg02zytld2fUImuB1PcJ5QNZ3m50XPszm4
8bB/gATJlxxJMc0LJKVPHlWcCN4yTaLksft69rArE6Y4IpRAF5B//OW2ZY8C9ogim8MkJIPGMoc/
eKIBv85efP0oE4OoBKDInIwBP2Yb3YDlGkj8hHNuRcxwIU7yABLm8u7l16fT0sRJPpaJt4KRK907
XpQvD9FBkkjSJzWqQFJ5NJNFCuRWV82akSHbIZsj8SN9W1exPGJWAPe789nrju1B9s0vyy3V7ojN
42QIsdUMVayR2fhsoX2rECjWSbnq2k65BJsapXjEdEUdthZJVfbIRBADir9EgByKhs3m4Uv5RIDT
CCmxeL20j/1LwI7NxRcybURDXuIS2K/8L+7/Gg09qa/p296CISKzvE/+2g+U5YHKIXFex6vl2fJn
GIB76G7pCV9w41NwW+6StX8gjsqQpQopOk9vt5TRe9VtNGdqmcbSvTOX3c3RbVqz0TZ7ySkSxylT
sKRVdt+rEVtITuYfNsOLsy9jPgyaL01t1I6SZW2hRI3YZlmlNSkyTBZASp9HWanvk7ogGdo8kPfE
SgET3vt6onNwSJDF+95XdbVkmTKWjRlOko+W6JN6JLmdMOe01d45YSRNYFXft7BGA7T8SBhftl6j
V29+Gj9OzsGSobzaTu7F01yFUJOEEtYiQOup0QhqO1JSTYbSarrjlDc0nZStSpGymITlA7v7i2tN
M0WpA6VqUVRU46CXeUlkiEUSwKooypslgeIhLiwZ4Q+1gZG3UB6aSUatkyQouWmRvjKBCG2Ut+pE
lrjyBCH5pIpkRSORDO1M1orKw1jqKAVSIpMG045wodFIf1E7VfVkf6ZbwboPdYIAx+t/JjhkoBA8
FAi4uTgfo0H5OO3uJVsJSOzuxebxZWh8NA/m1UX1lrOvp5cnb8msv/p4fRYyAw/TUCTb++xkwCqp
U7gtDFVpydCLMvSzypdX/CMRwQMpLCnHnQDgChZTkYTV1I7TJ0QiAKlgKgsUZwwJTqF4reUD9cwS
CeP3rdIMXj323+B3/fDm4pUoSlAex8IZVI6wIi91nkq80XUGPCIrwezCf8IF4tYqLy++Qy3yRX47
BUutCLGFgvxZdkki98S1zGU5sonccg90QKLyD8SBe3jrxXK44cCrS8lbAjGhx1KApScFI6JDyM1H
nQmn79mUgYdXFHwnRyYIPRA98ZCFAYdFlAg4EJ9iajRSD2Fl4o30KTVh1LzhBrk2zhGBMv5yf/sq
ZSENcc8nbCIVeEfIIs4EoC3hwhNEzSQNLGooSSQagUzHo38SIky048G3P3ulrGmJQJWyDjp4jUvi
1WFFipMiVF4RLoziHj/zhFJQ79QenDTxx4v8gZJz3i0EcdS+yHA470QmaNIEhyJAUsERJL7NXeXL
roB4Ey2B4E0VNGcXj6z+P2m3YRyeJeoocALP+FABcAoWJGkDW7yt2n6uanJkPEpk3++FG4Lhc6WJ
Ao7L5ZcXs/ckQ8I41L0btcChoOXzZn7ygi+WE9SvDL2RNSCxMjTmlUFxII45IBhJ1atFNqWuqXcr
FgEkPzHcmhRf8EBKF1p0K5wouuRNU7aun0unTDznzJbS3u4lmSdbkko74RXH5K56132jhK/TDCA8
BAx0fUodjENpXbzY0q4NkeRMQ7/jO3/BZlT+kze+RAKqgYMphUqXFCeO4IwGCKcxAUKlFkAX4i+k
QyI8IBGwNGlhu8sPkUwyq5mTmPLtdNyH2d00ILyl5NU/uiMlo3ik/eHuxlX/4yoO1aYaBPc8tg2l
Enx3/Mc9n9ds06+Hxk4k2r96Xa/DeK8qWeTBWQmQHhgQo1NwJSR9tc+gHfw9C0lYpYed/Zl/MmiJ
gSg9/pSeTaBUMTBBnZ+KpXz5hy5BwOtwjhRUkGp3KnT2brjkTKZN8jGUTjKgZEpEEIofnKqQTlIj
H7wCk6EmFxKNdyKo0JUUaR3UAZfEIaTweoMAgbtxY+7gwrO+fsPpqk1OD5ruBkkJyJPEQFLOOCb/
eAVScoiQ8OScYPFqnb4nC0x0W5+hgGwyVzyBrQWiYLZRXehevFJLl+7r7/dMWNoWr8WjPGo1nTbN
azSBhJv4jTIgpZvxVuiki2OKnnLzmtGw00/VxJqMaWtpcQlNFKDKIy6wEnsVFxBeGY4BJYR1MOaR
KcYk/hnDPY5OeTwGlEM2oBwfaFJw9ubw/Yt6UImRZpmErzsACUMeGUB600Y549du2WHQqDJpKKp/
lHYdYWaQSgJ13I1P6cJDEqoA0mDqHheSYqanzCvgxIyXZhOgAS8ddxzSVBtFRCbHCyy7mWiYLl+G
7G3grhJ5XSCQslLobBUouFckMvFf7gJq+w80a37iz/oy95y57wUXofGS9zY7zmtmsFlxYLeBrnbj
f/3IxwvZT0tGOtSoq+LIXIP/DpdCw7bZJYwq7GL3u1LSdgIUd7voQoG9yMLqiKcJdLiy1K9OMXjV
hYyXTy/mH7XrxVzP0kypfnbD8AkREtH2KEqlw7BE4kEIymaoQkpLyd3m1Woqnkp9wgdtIcLf46DC
s+HNz+ZmpHfG6hqfadI+ZPwbJIP/o+w8lxvLsWz9QqMIevNXLn1WZU1W3878o8g2RUqUSImUf/r7
rbUA8Eg5U9UTPAHiwGxsbAePo61Q/BEalzg8maBIXRIirHQ5iGpMAgK1mcfzIpLlljSUIAUeDp5y
/FQhzizXfmZQao4kJLj7QGkV9Eo8lPThK+mgex6I2znFKMoGM8sg3lQq+AdBAgsWRlAgCy86GABc
jE9ZKQB75DOW3pZNb9MHBS1feCVy+1PRpaBaVyElDh/fP//GQkTYT6C2Drl4VciFUGZQJX0XyfPf
uSrIVRX2xttgyMWbXC+oJUs3ncryeV/JaSsGT/Nnk3EDQbh3rUEAoOEmrTOnyiRlt5AijTJuiIVb
NhwShK7wFI0TCCj5rUDTHBtJVA20ij/omqD17OujPyaQaFyhaRyUunA3bIjLrjGLSSUgWXIu2KUV
AISxAKSNSMJk9VTudo0+44p5t1/zir+Fl6+hPoyf/1BGpASdEH+qfc9SsOLCYWMKDw9O+BQTIEE6
5qPe+M5CnWqqe/7r/rl4cDFqlMzaHSgEi3ja9bUSFwrSn8wZlXN6CMZ5nciEyVDILIxJTjJFQmnb
oeBDeDzlQF75szTvHd0+ySeMxUk2jeHygOWofQi2mF4fSO0dnB1qRTM1wU3i1AqXtITgZnsFgwuq
x2vneCaLfJ0zpMSRCFfLgRw7Kot/zwzy6SeUKPoGeVHPXhM7JE5hQI/HZQi7ZFkzV0CcFiNJTmRZ
wGRRkXdWOxc0KyRIdeP6YkVVTihvvobyqeLz9rC/1EEoHidrVfWWRGARoWyuvsLwab2Y4CQ1vfGS
CDeeZMANsZyE8lIwOeMRKnWfJIHZHrn4dTHbk4BgymvgGtUJhNq4IYpoQKJAIM94e3g/KLeiCqNZ
2RGDv+UkPa9AiYsHWDstlO/OLg/9sTw+hOB7E8ESXDe7kS5+XZ3dnaK88vkAqNpjXqhSKoM/DwXg
AR4entH1w7Et5mx9r5ueyTBfDI+3H5ST8bPuF6BNkX7ZbpQ2vqlA9DGS7+wk1vmqJIipxw8ETBut
OH969eNzWKSNmmEypWPc7rBhcgCD3rTP3vLWrhd2k0QgbTG9rnS8mL9UI1xGNcTQwyWmJWH+v8fl
LAxyNNFJcPr2mu9GjfNdntW7h7Wvi/FogeBMMne6yup2e1HI8FsPutubzsCHgtT559on4igt3URC
efBrQRMfvQy9tF4g3dJdn/luusveAaLux5PqpcqytVoRNpgvbaY6DqRoLtJde4bQPDGQHU9xi93P
W5iLq/hvLHzQ/Vlx+EqbhdT9IRg7zbZ074lJX9omW/x0e+62SG+Ca451YbZuj5BiFYq/1O7h372J
3oIg+fEDIG5t/CvGFXk3F7UiNbDUK6Uai7SAuMhV7sv4Jy8bphMkxeWL3aTvaStKbkbLJo+EoThS
EMdL/2SErTGvtr2S4qdgbiUAKjEy60lgOxdoJPcbZouNsfaSWn4UGv2lIH8VEBvHBW8ueHY2P7LB
iqUEQo9vBJaiudft/nDzLpquEksXAFDSKhS3drl6F4erC+NFT4Seu4q9/Xq1PT777+QmIA+vZCwg
XUOFc1JSdU2NTRnVZezvrRCfiNLuUTpEjTnSwENykRsYxRKDDyyR/pp7sHv3SzWgi+1IV0AwV3XS
m7L7Vocc/Dkkd3XgAgvafO5j9+3q4ehmPvxSPihh6xP5pSQASKTIWi5gkXc85ATdYPBedqY26iSc
7z5vn1Zcw11CVRjBo9H4oyQvZEo9QBsPaOfVHBEFvkVwEBNFwzQzJNFiIR0FyZ2kEDKRRmZbNttd
iAc2cyOiS32fQ1TixN6/z3s9U0y3YiAB516cVI9L2oyaeDsg5gO7UqaAmpmLqSlGpi4RNTODpwxN
WAOFRtgmnkDCzTPZnT5py61tqTcsMDtAMgdlsagZNGNAxP3Z4VxrqcHDprXZwZSAazvLP2aTkuK2
yJS9evRaJhDL/E4ryWabcFlOBtOpkuwhxnN0cPjiu3IEY0TKQZtPm76u29IcFFNGgAGkkWFxDQ3w
9kdXDctmkhLPQ/ryJYzM3SSOjA0jMpG79z3UCVQV0VIyD5kWQkuHWt1slS2JoThrDZsrx5DU0zj8
U6Iw3s/nAFL4m0MiUYrknWQ8YAJE5m08iUSAmh5PIuEnJgmTqrnNA7Xwxy07NkNA3BhqmfacxPWm
1JhsDDTccBuBQBKWtBFOxIvY/SI9cR4/Mrwlpdz67Zidegd5opqptufuwB5qhFiummr5o1EiNSAM
eWg1ENKIRNqZ1IMSXxau+tTBtfFQ+Sv6IjpaJLV3WxozkldcXqWf1byo4xR1ljnDNLx78AcHCcMS
NPd8d+zxR+szqt9Mz45eNUHqgWezHT09Otz4D1i+8tqV+t854eBpPPxtPs9H6XjjgT7ai+c5Qnrb
m/m97DYYPNx86uk+Zx4KKo2CsI/982hcdpHmgSDqjavHXT+YwmxC7TGk2s1NEly3pKYKtou8tCbU
G1N6vzy6ZW0/PWm3FKPrma5SSpCRJB+dWtFp8o+0chtduUQAkHFny5xy8YwTS4FX/eXhZHujHBpF
gg3wdnyP1W06PTgmQCNTuJGo9hmkoA6GeIDub+V+K8KJYMPuCAqeKqgRAcR4czN+X77FHUGE1KOT
x7mUOU+0K8qJi+LhNiEl0+56/CGhesGwepq1m7+35ezeEVEE4iq/PgveVXN3O3e9ybtg0XL/L5lI
hWgIHJuR+EOrYlqBaQ2bPQJKNqn39RkxQOwQHwSqLg89M28gifS6SFwSSCK1ZLX3SCi9NEMgJeIG
iFd18crCUX6QibvHra5iCs9aeWKjz/JU09Tp14fEJCeeA3uXv9oQ8d57PhohUW4cW8bS4rnzXKZg
FcREXo9TYZIBOL27pZehlQ9o7jYs+Ajm+JSBAyXhJx9uIGsLkSZ4ZWq8L0L7v4BUvsROWKwhbiRJ
Vu8aw+0eLvIpjywfEkmC2Tv2V0VKm5v+AOJKSOl7lV6K5ZhoMmruNDl4SVp1KaW7MlDpY71y0SBC
eLoeD5/LnAQTLe9BzlasdlAdT57YsRgV784mLINcXNRbkOn0KKW7s5TBQwRTXY0SUGVzCb0y66P5
N99u6149mBOOrpZvgahe2KdaOzyZNIuxgQoCX2yMjJ0RD0bZf556ECKcfoCJ7AYkrTfCyXbZUske
xacgm0LS4fe4l14cWVIeLsB4zRM/bh1WGNyruKAR8hEVCuKSzTfalTrUDyQRvBMLkiIemg21Hpx6
5Ohjp5mRfeeY9GX5cD1ZCUFlmWRYPfABAN1+RqC+Aq4Zf/0rDfMHdQ5qt3Svd7cZMZ3ucYvnw2jY
7kYnF8/vxtvZ8Wo3/LA7uDsdPd9/0eg9Mo66MC5Fmhsz5TcnNY2Y0ATFJSTRxbUKZMjmLYYaQmoG
VR1+6Exyj0CTrYGIlDSXtJpMJL18i7dPD4dXG81NNjaiExqHQLZGaJHEg5Gz1enkTtzNKy4f5Zl+
IaD7wANexcCZPuHlTf/8Z5YGWIgOTZlXWSY0whHJy3W5rXs/4FLSOoYSCnAjiXsLKCcBTqnExYPo
NkYFCaIiiCWjFbrlIjAnGExGf64efoieniY1gW6Xpxe3v0Ig4KgBJZLUsz4Tukjd6L2ncQorgAev
3Fdw88kLacU+egllqnmx9VFXacrB42+39xwDgxdz5lU9qa+ZYvBrOhsaWAKZgc0QUqMiUS+V01AX
a4IpoXgFMacldluycIMU7j7QViOjXSNHnZIwHsZpGQ9bvpJT9Ris3/Tm8/JZXxVrzoWacRGtDQKJ
CCWXvTLJAkx2IeoLCKlfoQx9M13uTvl63B0Rogi7R+N4yNuwxxNMcaEbKYEUiS8lalqFYDKVCTJe
EmIKkJyoghK4AMexYErnkCg8d1958JJWqKjacEQEF5FtsqBzkVNgqIQYPXCAAKQmlaWTf827js/f
Da81U3t1d/TUtwIwl40aMEeLoFpDxDofNSeAp3tOHOVp4rwrzU0Cnr9DBXIiPCq1TkXgTzyuJnyD
NC9UibgkjQeX/HJn/5Br9uABVsLx8wQ1PIK4/SpQ6LczQj+1B1UY8BCbEl39fZOcQAFnz+n4UF2K
74vvIp/VRR7xzubQ4suoXuAary9GHxpggXGZFQtKJYw36hDoUiYqTwt5++m6dziceophenm8nHnq
ojCJXFJuBgT49mfG9VJObgM0ZbUy8kq8ynsZm0DcJCYlCeInELLFbVSUgFArUsTVe2GG2ydyp1Uy
g4ptlsCJajQxKg/BTIGASGmAg2cUQoG4GF8eoiyWiiltprgjwkeAkSNafrcnuKBOlFI0Fkjq3cwo
j6wa/7ikxIXMSsj9oyCTertqUJeAuI1/IMhjjPh3r2n37oHT/aWlV8zu7Ur44yV/NfcyKoUdiSAO
T/IJ2RQu19NneJKCWseTEMOhtjEpNvapOVUCV6SwCKZmlmz1VbOUnbnA2jgFKjFko0zyNRLGhhgc
jmJCqRybU2zTnRCsYZi64fI0oYnf4mCivcoTGiS18p/uBlp6Si5cU7lhC7vAFrRKyP6mApOa9CaR
AFU5j1UihCeMCfj0oSiewLjDo/HuFJEjwAJdgewkd2URCoYkfcQ0qUscBZCwFWw5Sm3NMggMMX+7
v1FTWajtuojneMxq3MAwEkAsK2DkjMGk7oQClnL2kiMQUVqEPfCID1TgCTNa+eQgFF+MvoL80N3v
rOmGwFVqyU2iZBMDomtGXaiwPJtoMEgleE0lcEOt0InlOaV2l9stnpWVbNQugDWuAX5EsHar0m9I
leNSgKlrptP264bqukaG4Ou+azczpINqIoOlnFeeVA5ARfH5k5BX21EaTxKmxnioBpkKGUz5Cj1h
4mctAw+Bsk1ATKVKB4kSG0SAinSZjyl2sVb7Rf15CXG8HaZQJDUolQeUcIWuQEw9A5pQT6YU8KEy
StyShZapPoUUOpguKVNkCXdDXdM85cUStd4GMJOkxkIyHojfAJc+C+8gSVlRAllvtkdkKl5U4y2V
ECHbSd3grJWRxdp9G7FrNNNAj1rQYJorIW+1BMSR7XB8M5Fu8KY7ONPZ5h1J9doQaJeOqGCltqEv
iVItkCWViGEwTVHI4LKyqJ3IFFpj8qbagVqgqjxzvrlOHLIQJoNNYp6Uk1wuh4RQhxgoa/qHUAQr
A6g32u6+gTMINZeA9KCldgmVJ/3EVLSj7aAB0IK2yks/uKYgjieJHs4PF7/mDWxSp8QH6uLujcZl
EQdcrDGJ8GAXCKeOQRp+yppF3MVc5D6Cqz+yaAhoEQorRCY+dHRQWFurEEyCgHuR5theU4L0rnRI
DVboFPHDCiFxFE0ZVBtX8KphAVFGCVLm8+Xx099JUMuhOvECC0ySFbebBIHPEDXwVCvySAlKly6M
Tq6gWVkvDEufnyDRK90V8REdKNSiE0oB5FdtSs9QpRBtyrqFoEgQRAl2IgFeAlIYr7qMir+8wx+V
SyLf77FvM9kMstYGLs64k4ZmkLbSXTZtg//jdtPaTthJMmpYunppG1ImLnFyM58UNBJKBE9C5PeI
3LIHNosMPwgPgtzk8wOfuxfJYmZrhqNDW6wMOUJPb4qoGm1asW8eIoW0u/H615Y0/BNJi8KBIOTf
Sbv8j5OcXjhXkEeA8sSe1iFaudk+vAdPI0k5AAR2EJfrujpedXUMbvrSrjJvtKVwo/Q5SMuTxLji
iLbMAJq38AU33DOdvKIZTb7+NJx/Xn4uG0U3A7cgnkSSGfoKAKGUjhPz95UnBELazOwzZFWLbdlK
dfBzVb4bXSqHvXJZELeO+8jOW0iLPw8A8ZChhcQfN+lxiQ0rW/hqzT1W/0rUTnwpgyFS+rUoHemF
pFStcoZ/QsUqBQFB6oQRLZ0JWdqI5+3kw/byEJ1JKT+7BusCBZMyotvVZpOzGNBg7ZQesqhwVmiC
hecFirIKlRpKeaSTCgt6ten4Jbv8FWMQtIiHDbGTbUmaAgHoJeYY/JaWGHKAcjxhcWDELcZqP2uV
rGGXECBvabGibmQTrGobJYTF2CJ9ua2esKqu9mpfQ0qO4KIEgCCK19k/e3eahctb1tUs/Ioral+9
/GOTSGwK4PAEHTwAQBDT+GTHWl6IIl9czb/ykr5quZ8MiOWOfgWwAMKWN85H2PyxXkI0YWCU1RRc
cMT1FwW0+OeLwR6/8sFIhTriUepIrpqMEc53rQ3yXUmCprvJO/5yjwiWFlJMvzBlmZrwpt0k1CYk
wpMHvPE07PHEPgsqSUG4imM0W7lCBy9ixlKEdhRN8vI57FQtV4jgB8/l4eXNR9ePhNvV4XT1Bs/F
38YX6o0FLdwgFJwAxxNE29Tq0NvRLQl2IBzlUwY5y827FMthKqCLkl5ADTpqaUz1hN8zSS3OsN4q
Aj59TdoA1F49aIdE4rrha+IedBvSzQaBawJ3Et1iQYjN3h+imnjLb43DQ67B9N35u1RTxE1293OI
DInxhEmb1B8kL3eH2/MjasYnIBIdlxA8IUh4QilAT4MMlLpE0xKSnISin6kYTCTVARjBTlzZ0MmL
SFZkVuREVv/9PDlCengjGnf3rUDlENY+tfnBq9a021J2FgvraS6OZHntGoXJbA94hFKlzeE9TV4Q
jAv+IZGqyMd+r3qsvHm50lKg8r7nUjWtTXLGzcfcslCOGFAoD/slcMuxMVb8cu6FJUAWAnnVOqO3
gehUrc8fspqpvbKtfqo6t9t45TT1A7YKrOdueK2Loa4kKCmODM5D6Una1k1zsBVEyEkgpqGmBT7F
8doIWY9EHrw7eKhn5Fx8gJMO4Ovf1/8WFvpsBGwiSmfeCs7BpX5PImdi60E+hRZcSW64Pq8nr2uF
a+Eq93pSHCJCETCoXEsU8hARMxP5jJnAT9JCzBhCixGJs/mBolN5FadDuWCO6wN7/sfJYSYdUZ4e
zg9OtdAsfnrVm1VtikfPhQQllftGgZ8KPPMlHm4DNBvsqo5QCb+4YnHBExHxOc4wKwHlPDqFaKMN
i+hsLwENic51Do4FC1yuNMNoeT8PrjcLkUwPN2sjX8BA1pr0JV9S7A+y865dqmAfeTNpWl1EHXMF
6uQAvuriQMDhiZsK4D+4efAl2joizMakktikUKzzTt+xx4SsydTOavMK1aes8lCrFGGWdMtRgI5k
BqdwT+2XyHzweCgldJOn7FVXWrkJKSKZAlLP+CNiEeS4giptlxPmOsDFJQ+uPK6fZIJ7sgTfZZDJ
Vy/eb47Wyz8EICHQ4PFovVJCh1EXq4PLEQ+sEIAlOjpbtSWgKYckXTfIqTTrGW6QMsSAk15a3Ekr
0ELRpStl7UE0j+qBGpGCYuK2uI5HIAWl65pCIoiFXeqB8gIuNIqremA8Hkw429BaQ2EDH8lj/MzL
1JQgKthFihCohavydW8pzupQtDUNA8PfxLmnCaHxoT0CFjakM57BxhNAk5bGCRkgRC05QB2RycXa
faf1oP9CRJrCyS+TvvoV5IlbunAUQ1BcjBKw9r03VST21mQLhWKYcM8+Ly5+gUpYieCSHp6aQy5m
9UcakpY0eICsx+QODR0QphITDy6PWwmUwen4R42KatGuYi3QOkxF3RhIlCxIbarw8MoWlbi84m+v
eBhQ1BOYWrwfaK+LbyPKfpukxpTtv+xTCrcVkYUDJkGYoyCSV+9MwrilwYwLrHiyv5KyeM0GmuyX
icv2QWAQRXo83oHJf94STGUoLyWVG2IIwgoN57/dn+kIPNZJVxdcP/3gFHhPF0tANjd3MugdYjdK
E0g1Qvt4OlasU/2YO7KVgwC29zLG3g+Lh8wg01xVwdaeKMJ55RG29sdD3copXPMSyA2OcnnfIwCT
N5AbnECDLgnhytYbtyE+NA14iA34Dpt1Cz5pCVSxYMG9Li82ZIUS1JCC5Y+YucEDM52+hwY7+sdA
oWpBVaV7UEMIcg2SABheHD4/6H4ekYseE38NOOmq5SRY5kD9EFuONLVhRbLg8lAAk0ZcnyiqvbyP
x00qOKg+nQ2i1JDXJjQihL7mlLojeq2M4Og67mU6kAKVWvIACZfsbrSbHHvbF0UTIdSGYnS5aT9b
w4IEuSP0pEs4r8XDntl6nJ3+AnhBYx4LHm9QCwJ0hURokiARuPjLJW+NISFG8K+H8wnzNsLko0zl
426Oh6+BQUiIYk7Ei2vm6P+l6oxvj5e/t0RgCDTchAQ4r64EopPgxCuhr9ZoFSA89cNDbBIHHi5P
4HW0kgDmjCxdAYqbh8BV/2iy0A086m1wiEgpaNvqLTGATwkEInwtp68/samtpE/GFOPCi1F3Cyu5
dXsQGF1X+WzJq/EIiNS3CBkvcAsO8ZA4KaACtQ07djoyZmmXSNmyRPLj2upXBuc/rvLU3Z6E8Hgv
Y3aZUhIsVzC3a9ZUAE9Wp8XBZFjgvflxsjyarN4jwGoKIua4kWNANIHGhIO4BL2aKxVjvezg6iLI
xn/KwFPvDQ8nyB7i4SFE95SQhpfkMgCcYB8S4sdDp3/a2Vt6I7Wa/QhtoWr5zraMEYmJS15A4QFC
R01SEi6Vi96nwDBQjOFdf+Q8fzie9N6EqAAlwoB+apTDWtzFHYfAXt55RTULtJ/RAmAL9GZdpFbS
bG2bfF6s3wUrfWwbOEDGLUadmNJGAoWGsKTUDBOJeICMC1K4FvAEx00keUJCXBJG6m/Wh7PdUZJF
8FsWKxBvLRNg4icQP4gHMJjiB7zIbwySoLky98SpEapspBqq2vruqL/Q6dLAE0gSKa0ZAEwS8oSP
hONPI50Q2EoIbjwE8hQJJyL5wSmpG97SXF6EQXDm6ydXb5I6hZAZMOY9CVtG0AJZzCAh4hNwg+kO
GSIGEEnb3C5RCaSGiSKxbYqdZIOOhCYR6cpH14MV+PCU+rWd1w3XRINxEuFplFHXALDBvLmUUm1j
FRfiNDQhJlg4vOUkOE9qgD+w3NwixvoCpmhDfRkLaPpIkxGp/Xhwen3Em0CXe7r2A8lALbSoJdOs
aDwJ57oIJJYMwSFUK2N2SBFqZEwu5tWDNbX3STxUsVInKeSs2h0BablIlz4XjTuPU5EnqaAxCZ1Z
ltQda08sgBCYUUUe94uofqUiuAf96h4e/Nq4QVj80hTxsnP/U1jbKZOCSUxAXDy1EkmaEwlgyEMl
QJ/axMWTve1711fRN2CtglQ2dSQqoBhLELv7W+8PE5Fwqhs61vJBCKInq+gSfJIdV6VPj/lSUsMH
rDj+UxGk3Un5rWRezS4A4y2Fma2OafCDZLX7eYubwimQJyiwlKyuNE6GKtrgz/ZjKILrvWLxsmje
diXjYbWFjzK901K612FYVSGIXRGc5PPaDK5WkLOHgY3wglIuXcqBOx8OQTpBPZUBn2bLmLOherxS
VYXriFg0vxJgOX07/e96DoxUJA9Z4icxUKOWCGGGH7u0bC01QNM9xnQNOXJZtC4qGCGMdpEdIGGw
EyVJXILxAHQv4/iYOgBCkW5UoFqy5DEQMgJVVpdAfInCIx1OBqA2D9FFuWWvUzuNLsiAguHy/Gu8
/rhPh73ozY5kBIFDBjxx4XY8UlYK2FfcPlIDJEDxAJeQt+vJUXBRnKtDqDurTA/EzrU5kMzsdFzy
dJ+UUMqpsABKCK5IQumtnJazYkeaYhrIQK2iCknvNMGvVGt9f3LP2VRXaocIiAy59+vlufeQpBEJ
uSOkagleHoro4gAwugV1FjUEC1dnrF2BRJMNMgaBuN1wXVMF6BJNe/+iq95yAQ1/yJIigRnW4KFC
uBHzmMtq2KVHUh87/HfrBxp6rR2CarhSFPDwEEkh3aLKkIy8YB0Izgh2BKQE66yU2BTW+JoG8dP6
pnBBjRlQ61w97SP1orC0j7j4KTKvwQO3i4Qu7qRmFE87S7rmeoLPkAIPNzRTCfefuHffqwgJBgfC
jEng1zl6QXyzHmn2L+24cleoDSFC8JtdYVOFJEaZ+WSrKfaVcVgyCI2ifvEmZ1xUs3YShlwrUc2L
UKnKQSZh415EmXxOOQTV7Jjb+enkTAW16uDJq7HT7J07J5ma3X0rC7CZ4iQhNNCkpjPhUSbrNlE8
0TijVDSOBFIAZIGaIBSRMBMqqJMAWoUGzUNgHkJItubzr64DZXkKNqWRpOvJq60YwTXS43IvcxAC
OFtJ/o1frgP1F8Y9ATr6f3fXEhKB7Qyn3fuzblcYgp6VpVIQAS658svvLg4faPvGXrIUjVYZ7goZ
UUET8arDew0KpfPWgvFQDtDx0GydaxhI3rhQuMzrxhhHHxCZ/4npCcTlAVhKmw8PeQgRQCOqBOZq
UEj5uCgd7n9djK93T88H56vf0kOgV8CDn75AeggJ2WkvSk550CnA79E36dwKPR5PByePM30jUmA4
1OqBdorpGgawWa9O1hv1nIVWLi9FUlwN5syZ3WamW6JLEPPivGTl7nsmwL3qnzXq/9ruzicHz8vr
1W/gaJRi59P5AhGEVlPvmV4n/59/rGMw1jdoO9/qmM5H0+l8Pp0P+qPBYMw1C8R3P9e0uesN+JjT
6HMsJCRVB8bXnaM1IBMXNIKYDtxDr9Y5lN+TyulUPbHYU/v30jey8aVOEt1/XB780nLpGDs9eH9p
iYrrfCJr2vQGfVGhDnvCQx9yp2NgXm5Gh5s3dydXgy9BCCzpUAOfXCkoM4YC4id8jas7GBpEgiQY
uV2bYi59Q4pOHvsKGKXL3fY+OCd5efik6/LUrbTY4LInKC5sxP96j2rZD1K2lmXTHS9aPPHWhLis
l7RdCyyV8Iqme9MCeyJgNf62jlLP9liWgHPRf3utr8rwjouS4WruzB+vxjJqpOd1Jm/x2nLjBhdv
gHLZ99wRwWChDVGdbYYEAjlPJBg/pcSlrLIVB40tCm4DFgXGjUcKYtXFRY/i7j48XWtmoYTZztUW
peSs2fTqFuHgnvOB7tultOr3t9xoDKyIpKYQ1NGWLOV1LRN+bBYCjvvnWtTvvfrS+3Q+m/fGvWl/
PuGT76Pe8NWnuQ8eR8/nz8PN9WeEEwuIS2m4ktIZN6Zp5CDNibxGkyKm39f3bzSE8/0N5ZsRCKLF
fvajv33j+xtsGySZ3KzIX+Qwooks89r20BUvEkZo9qmxTSajHzgZKYS92WhdF+0katl6FIl7xXNe
w/wLrqaWaNXNA5ExXFggnn/jZ9aGGfK/6iHUdgL+iCGM0ui7/jVH+vOXdm3W6/Umw0l/OBnwCe7J
YPLart1eLAb3NzeLzlX48KN8KUS+OkMVf5gR9mCZCBS7zofvbya6X8RTFaQhKjY5dqV89LjyK6YD
F54sFu8WXyaD0xudUtdTj+Hu1AqFgWYa3jCrbGqCZ5C7WQhrqhhXt+ngQQuRKW8h4s2mAZXkaQqb
DWVsb4KdLTwedIdkpWPVeBn+WQ89YowK1i6V/tNZMddgK7yDg/9HNZr1JpPRkI+lz0aD2ZyW6dUH
04fL3e52+HCw8BwbPKAUWIIHPRJLrEZukuCF2OLLZDxV4eZHPHOj3tjpCQXeYu4frh7VI4B5YRU5
68ft4LAtvT7MIn3C0vukNIyIsfc2dHassR0VorftmhhOlCfcaRaUVx6xSezJf3iDi/LACTGAFykU
uhKzhgtps3embKBpfKkWVAnUPCllHnfBYAaW7fn7X3Ck33utRnBkNKOL0Jtj1eaz12rUu4Efj+OF
pwJggT8sErbUQRp8SANMdNiSV/zRp+aZbw4v7o9E/e9Zxyt3I5VbIYjQpTBf/E/nDAaETfE0lnQ0
CO6gTdGfcCrbnMMeGENgeGM9gkGEQXZAdHYovGINbCAPerL7RpOKFxeaEyBzJ8bE7OGpDZdam0y0
4MOadYZi/5GmjPQJtX23bTYdTwbD2XCAkRtM5sPha76se9fz58Xd6PJjGQRTCp22OrSG7uFKYUn6
bPCh+0BmXvcX9zzd/LhZ6ca7EL2RPsbLs4ZhLC5ww9uEAMeKxhv546ooVsPFHoN0i5a3LmOjZbhM
2M3mnDl/cRpGOzx9LgAuvNoLWg0jDCUyTxQwfphKd+rp4gRli+XDLff/yOyld1S/WpEBJ8yLfKg4
a6+hRD7g//jycHhzpG10F7urw4iFpKD7cOkISqvngv7/Gw0PPLJHKnhQUrT2L7T0VSfe0jDpIRPz
aX9Gf37wym4ePN/wwdUbbi5M36NNU8dswqzV4xUTHzAGOQnvum5k5Xb29mJ0hP/69mT9fAr/1EX3
I0bqwh8xzhdK3Y2Pr75EIXNxUUzm/lZpipJQDJl4OQ6M0eVZubRKQZ3vba6Gi6PN887tpE1whatW
kksK3kuxfYKb9/RoCIFPqDouD68xw/jhXNxmjMNI7dDVuSje0O/Vv/j25cPIHzNBLNSbjUDE7T+9
v/WcS+FkBp8sdMNpgmqn9NPwjINvsu/AkG3ZfaUYXg+uOXJjqx549w8nF+8dwHyApy/SKwrcOm2X
jTQw7y+7Q9PRz+Zi2huNJqM+bex0PFBvqTPK206X6zus++pjxneUEdHAheHIwqfVUj4e2BZ389vi
Up8R1HdtYSG+0t3BMkilc7MYnZ1MyD98Ong8O6x3jvrMjUZGHiiV4wjZ8E3fRDzzCZ7Fkpl5n1gK
EdM5qey4Smfz8VP/7vj29zI5xIAAS4umolnRKfz/Ua++P/yfqDaZYWCxtpOB4ztUm84nu+H1brj6
WKa7j5eTf0Cr6JDWBLwHC8IQGLIVOtnQ0uXgde96sIvgS/Yfv+JOno/uZjLUURB9Ac3KUu40ipqI
0h6Rhsz48UhD8gE5XsrYVFoCvd3vj6mkrw+VfQuNR5KoRlo9yA+58yC56AP+h+HoRAcMIrGr2fur
U4XaELoPw5v/94nSX4krzSh9F/5hSQLijwvDLhhHwyui/8IEDl52VOihDGbTwXg8mfT6o958PFN8
h1fb8fX8/uLs7vH38iUlJJsHMxSGxYPLA+cI5InAxxP+4TIYCxdFefVTFJNrq+Dl8+CkT1sHG2p7
Jo54ngk3T0LCJt2BT5Pmm3ThWnt0NUo931aOa0UpYGAzYYTw5LVxLhxprMHDExYy8RR2wsNMmb7u
S4ZXxIlX6r40LsmTMVzXNNVBe2et4S8Y95OSTYe93rA/RpkmcwzU+NXHYrfnk+1ucTsZfyjbR+oU
PtyLouEJu6RuvjGYV9gI93DhTvywK6/iobs2+p4AvOCJErm3Hy/atzw4Xv+SK3ajWrqNUHcSqtkh
T2OVr/xSryS6Va5VDZ/k6pan/elBvOFNONf4FLZBf7Fzp15leFYGAOlWulePDYQZdC7gUfjV4VTj
VxiIIsE1HiwhfjQMmsUq/hWfXvc4p8NBfzyfDfqzyXA+61kBOwp2sLua7e5mg9Fv2v8AB1DjsAUX
FsENPNAeN3qFn/YflweN8igtTIpNLAu8vCglM3SQnnnBsGt/67J1K/yQerVhdBujaTydbkHj0Yvz
d+4ohhuwCz1SS221wgMfduUwHGFwq+kZfh70CTesKo1TZQ+sCHsIJxnKh9rFesYjfSrTV+WEQ5os
WFQMokfT8M3q9ecMm/9kEIe0+DMar95wMoRxr0Zuw8fh8G5+O+99SGNPoXBJ8x/RJ2jeWIYnPMKN
R7OhtF1owUQtVZSG19bo9x5HH8SL2mHTVeJRnTBhNucOYimNHR+J9llPiJw5T3oBmqRg0ikUDy9C
9EZxPGWiEUqH3vfcfRSrlgbHZgty6lG/IOsk7hpA2PQLtHfpYLJ+g2JEPf6c1EwqveooTIez3mw0
64/7ciYDdb86urF9WC8n59fD3gdWGnfMZ2GIstKEMtieaXuG/cRETZQk8+OdLlfoH40IC0L5chks
jc4N/fjN8w+SRE9WPW7J4YOpcEsMu3o7Z7j6r9noXPG8wrxYN3uYiYcjtW+2Wff+QCPUDt3e/T0q
lD41fjrUMXF4UJLl4vbL8/T8l6Y4sOZhyL0hVWPwyD+5PYrK3M+O5zc6QfcwY8Lkwt08EkST4l6c
jT6Eqbg/P7CPQFxZOHcp5LcHLuLnSV+iLV3cPR0Olkez3epkuOJS6OGci66n66OD60N1PGA/XCHX
n7N//nLyl64H3J8PesMeHcVBfzB61fWYnt/NF0+Pj70PLz5ihlI1swinNTUVPQuTcelpwCHiYDKv
+HFlCMNaMbA2XXjCRpnAx6PF2EOxFtguXmWcRAox9bzeb52DzwRJ9TxQUgv0cwd8t2SjnaakeNKL
wFPOb8IvCI8bLk2ffFUpQa0D4a7D3tqZaWJRmY0Pw/4DM9cfzl/O9GrwOxyyfjWbj1jBGgxGr5Rv
en5wuXy4vJp9UC8dalIWKhZ3/6legmLvxAur3Orm+tfyuW3oTnAUM37ccIXw9AHL3DyhqFL4tt+y
RHKARgnx04zFJWksaO9i+hugCO26vAJPK2Tn8+ujq8uBltaSgPDmUbLp2FeEs1il5m7pq6cHnxqw
Ov1CUnsjTGpiUwauPL3HL02mNld8bvmCo8i2EqkXsAGJv6SPR19JcH7czZjdvQ6OK3nd3IxPFmN/
MXw3fPqdEqg0cBp25PPsA+pKGHSuc4d6e7lPOvEkiae5gMAvLcKXfkXv+kPvhMBEudrxghnBuKNb
J69zXJmBIFwYzu9PZz0bTvXuG1V2l3zg+cfDzb82d/+An+Gq2M0oGOipNBLhqWZPP6PG4BPeExHU
e0e7G22mCXp1TrpyKdyhR3T5WM6QJEQmHA6rhtsr7k9iulrqbIRx8YMnTzxyST1jNfppO/x0s9CH
FhsqpF+N4cJj4aXLZtBSdpgr6Y/F7VKvTW57Tz7/oXp6FJTaajya++aTsGCpZoeUog1cJM3uHPb6
fMbi9uIX6ADxhI4udK5cCsTF1c1IefMAoXCiMAqt0bNlzZePg13dfDx/MS3ZyAAlPAoLUUpmxrHl
A2FJN+OgHeJIUUmLtCOuove3YNXw2Gxvj1dTLnb1KLysFSz6THuN2FD+zFymJ0jKfEhSqdDYA1xl
4Y8YMHp4OFkJEZ5iuj1u57V8F03ZuDR//LWYfKOXr48QXpEFuxfy2aUkfsqKSzrZCO0qzswEAQd3
h+NLzeiRBFdJBjYjVVcIsRdqRGwJaAXgzytl4ElJ+vwaL6Xaquzs7mQ2vZLMAgKXgra3b5ff8JaH
LiTTR77PHiCq9vQS4aY3ERkJgqP1dla1+WRxrmWChkop27IlagF4dMHJX3dxcIFZejkvbjnORAn7
PLhmlaaPvg/dG3CpdRb8ydfT5/PRh6CnfhOwdMNu4FFQkQNQQJ6CUdRAciBkEFEiwaLwSZ9yWTyP
3ytOla3bG5QCjeWz6hLG/SSPvn9nMenIckSXvnNLSK7r5eFB38snTk4mcuy4WPvsbimSQMcYRpHb
Wi2+9mkqphNN5DWKxqMvOKgc6y/R7TF5lGZqk75Zj95uOINp4Rf1PKgjW4oJSZK5dz/+gC+CgKcb
xyswL3/lCnGvC7ycbCQ24EiDR9SBdnqxG0BGrDQ0RJFHQ/xWCEEgSWieTK8FcLaokDIShycpmyfg
KDmecru47LxtLqHhUVNlXpEnXuV6XKq+l1oSrjm3vQ8VGi0ocHB0NdG8esqAgvglJSi9yJmpwSIK
oFK+RSkZorvv6Vb8FKnHY2VcYMUFITyWIf7zhsfoaZ8MML4/jz4iRwWg5VLVuJi+K6ILPqTsolc+
8yEEal+0QU8ZcUMFpXEPdL8QgMYRp2EDl6dym8rZCYMLeqDoY/qhvosow4oE4LZntqBZ8U1W6ZVm
bJEBd2dLTIaQjFTwAIq0cfEkCk/GHAB4vsOAzIYfEpau7oCvRnCHdSuqpWeqDD8uE/urBR/IAbUG
En+gkmR3wbCPdmXU15ioPYknf+/55rB3+2XR5/7leo8q9dgNLk5IzOQBXWve2/wB8z+EUwJ5cXVl
ysHTw5fgQ8Dz3+b0LioCnpgdHQzfj1beK9aKBQZZDjZ3RwCnCCLIRGhDnBtOepc0Vw4lgmcz4GZo
f7UOV+R6WC1/SVTc0cHVhYYKgaYh+pCOZBdEwMel5O3Z3+cXt58L4Ba82j78DnrrxeVXVZDKn/WP
NkvvdtX+Y81Q9obcIp5bgJIvJNDiG5rmY+uEULZJREVJBaBS3bYzhSmyx8lHUYCg1ebNdInRLIlu
5m+Hjwd/IyNDmt4NivF88TWihksiaNREoyGv+oMkERSeUII2T2sNn3gyIURuSuQJ5QKV1HiE8PDR
PHVNcTYcdgsZcQM2Ltc0zQ41RQ+Y++31fRmoJZIwyCEJTCGWhmBksk5H70EmqcghgWBT8D99KW5w
Lft6TE1CkHDcyCkVwL+/m6az8qk7l4CakvbljR53p+cXV29HI64jr3SodwyRJbniRnC5WPHVDUqb
i+UvvY0/q6c5IkrZDMafR3c7ETfo4Zlt70/Bj1jOLg93MPTs5FYXmseexCU2ZY1G3rrBex4ABGlA
XAzf395zh25JORm+TxTv8dxzSjJjYLmYZC+pxG0GAbjCygUEL/hC4ihzogCHOEmrIhdx4X0IXfSA
VJHVKTM+z1oIqxNgBG8vJ+/W14PD/iOfpq2Wg3BdumSCAgrEu1GZMtN0//BigwRNPmoZh6ogDFNd
RcF2lPuHycfVOQ2vxXezvtI1Tw/3fKtQqgOegA1Ss7Phh1a/i9vn1REpe7d8lbisESVyOzjrc3no
2dHN7PaPsyWX7CK8DNL5IwHFSLepmCaSoCTBryhJnFj8MB6+bzFkI3OSKz6TTvzlpcwXUv2QO5WB
AXjuL98vN8/07baFR+TKE3w1VSUCkJkF3Pubz+VCqKQBvqa3UowUZi8bbiSAcb8dn/DXSDXcLL5v
N9Ojg9temT0hqvCAv9U5QoAJKYEh8vryn/pWKNEN0tXBt9XxdjhX1qRtnjUd3syPEXT+fDz7LW+a
72L+hVkQttj9+XxX/6fNJ5N+f87cMlsO2C8868+0btqZ7hxezkb9i5uncx8ZooNTdh14HSBrooPt
6Z2GS3QoPODknzf1adw1pTtBiDt5nqyp0wH7f1IzjCmD7GTCTTeGrOo1tW5M7fPU//RI6KboYX75
fbx0Qzh27e4J3l3ZhueTYmX5IFNlbYtk5syQNBiNi9RE6nh9PpkfiP9IRtwmSYiZVVAK1QAka3NJ
XG+ERJoamEgWmkR8V3cJR1H3GsxLbBCsZoJNridGCcTjSTa8mXLLBOlfCMDwpxnPXo89sEPm4gbT
ITtfX+03YWvl+dXlWX/6WWe989U1+E6JMKhssaysRDx4IhXERibUyfQnxGAlDx1OMddrDuqJwtmM
x9LthJ95Sud7uT1alH0GzF2H2+pjugOMB3bvXXeVYUSRgTr3naVyAokicVkwYt08G0ky6R2mwx84
Fy7hgRvhK/5sYiDKtzB/26w+KoQ9DTSdRHctkMyttLZjxnnNU/aE1A194W+Xp2HnC/eMttWz4Dqj
Bj1hNJqeG9fYSELuv2D6zwu1g/GM/c2zMSscsymbAl9q/fZqvjk/2+2uP6tE8bQzzxou42ZtHS6H
0Rkrit11AydpEpsEcbtWoYy3X7FezPXA5+Li9FIfmuENNw/jQgd0w2AwgXBKIsIOfBijl+tPV7c3
h3dz2XjecbseGN52zo4uT1lCSLcvjQiu+licNHQDud9L5oPVWGvx1/Y9riyx58XFyqqk+HmspPz/
R+rZ19Jed3PgdDCdTvqjYX86Ho/YSPtKPaeDyWwwv7+8/hwWMcMK1VmaioKGV/Dk9nj7pOteCMCN
B23E09woZ0Iy+mbALa2po0780bu40TL7yy3jvdXnhyd/Et7sCx/DNtgVNRSjcoiC6xyxxbBB7MoV
qNkn5FVbVOr/c3Zuy43cyLp+ocWI4rl4K3VL0wfLbbs9nvaNosezhiIpkSIpkRSffn9//gBYKvWW
HCsCSiVQqAORByQSCaDQQ5qX+K2GqWu168irPEMY/9OefFDHkgViipA1AiRZnsokobOl/O9MHXUr
LQx4Rqp+3e12R8Q/DAYVk+uthQP96/Fq1hsPmTvyMrVQmwHwH1fnhWInAj153ehzIplCUAXEw/fk
iEeMVrvOPy1N6jGxOupQlCFIJp+kx72lwjDjnLBEkrzMJS0bEWFiCql+jKOdrCANIQj0AS5u43gL
sKBIAISjntrYkZAwQmPyASkh9Zfs9hiasH8MExuqFFKZYMD+bCIZgjheewXi9IaWi2nxNkHGk37F
ZFI9GhFV9FzL7Q4D5nI7h/kvaV0v+1vdvOt6p5NCDbRWERpaPOY2ymokqbT1+WKpORPbLBH6EDIV
/uGi2mTFQBAIBnRq2zCazrPiE5FC51mzISZcim2Ng5yqZBrGQZLU9vR7kDYHtzcUJZUhpR4hs0jV
6Rq/aZVVrZ23U4rOUREvaEkLZkRTlNhbnQzSZAI4gH1T2T3VvR93QWuzhVggzO3TbpUmuyD7W2D3
gh0G74ZfkqkDveEPs0DhCCMS29xdZoMn/pfViCg9KnlyCdGl/wHCMrDj7B85qMAxwKvz3RpFwuyl
Hh5KW+o6r7gU9wW3xQte57fB5AehA4N+n3lLgpt7Wv/wnN/mh/V601nN6FEYCPCVfJ37SvekQKaS
GJdnBW1Jd9byDmOFag4Ab+27bJygHQ7SZFmziyXG0Cq9c/2AJ/kvvxBebvVe/H61hQIqHPWaG5nG
oFlzzt2XQtD5IEtHkZFsAHLFslId8XTm039BkA0nfXP8PD0kQipl+ufVHaUaCDU7Zw+3n/mPLksD
gMNXhCYfmOwH8Rt5pxUhJf7JhmRTXFgRu4IgBZZCEAkT4savRzAYNVjqgNiI/e3uw+1iobMdvNFE
iVlPCxL9ZmzY+JyDxJuPLe/hwZQY6lXSupNwJ4c44hFlc2kLKJcRU0GfrIEQYpuynMshngwjOKkj
yX2SZt8IjM/zA8idjsNGKvMpVXlsQ5GMJI2P9BTfLJh+WRwPk1RKrIB54mQLRP+CwRLyz+3caGS6
mn+d1nEqLgXuxJsqIqJGYmt5/xZqoCBcQ6eBWM24SKValjY7208vn57+uOv21MmEtc214vCljE8A
4qUFomeKtqk3KK9VrT3gucMvS4FHVJNLSL5qWlM/UW1ALY8AO7MPk83IW9aXVtQiLV5VxojaRBmj
xb8e2GwJDyIo4ZG8CwRonIn4M/0yPvZme9ZZfeLiVnFouucpzhH171h9wAg1iiaVBXpHqHq4PTxQ
tIXDNqv0i4hskmOPGKNXtZ5kYfngD6PUKurTCBCx5SowS3faRG21i720KLVCpQaShWwPObclb3ZC
CSliyyZsXoJri+z883B4++9c/7TwblUxZAzPQNJPyDWi6aT9cXU6Lmo89fjJkcEHWNkoyAMlQSZv
WeWv1xeih1BofiVItYrZbL7FWqEg2w5BU9qKgqrpw3ik9NP9enT1UG8J6peDjpaikaUIwyQJV9xp
zKaljVzgxWpR4nzB6DT06WiJCHKWzej1H2yNx+6lt1GpNPTrfckPjUkiaPHXjIYTgpJG7RHaYbe/
mWy61SeN0GgAEj9SLeGI5wPKLDQjewX9E8yqEWKgmYyrMCKe02R6mCNcRRWgG/DxW4cVTWZEmoxl
L0V3giAwlHLbaSYI6aA0WZJIuQJnF/3d7xYQIEnHp8LtTuQRGFKYkPyH7ymzKxvCYBzA7rIivRzV
p3h7fcC0enf3Gw19IlBYDBAcKrnQOGzd3+8u5qP6rQFz9WIYxli5T48+HFdjYptfBCbd7m8WveOA
g00fjtrvD54wRUyOZp8FmZJMxMg5unLRQlPMsRETITi0Ks2tcAY3NJAmVpPS3N+6k4tjLFyMoEtU
dU40u4w5li2iepKCs4617k6qK47IAq/PmGqgJihtDVIgROEYr1VP5SToAaTpi3YysYr/qhAGBAlJ
yzfSRhC9+fnqITYmej4wNlEMXxeP3qC9nGM87A8mk8mo7o4mw/Ew3JoNt+X86ak/v64fq89JPJBO
2h2qAJ2ggcwwMo+jp4+D3uFD75LMdsT5TxHibEgRiGlp2xIucglENcKjEKlqLE2jJeDpBkSQu30R
2DCS+M1cIXGbqlxVd7KqmsMKyyhMADKYRWAPGfhEE+qUWZPaTpo8vN+tnt5rItumh6wlRhmytRSv
QDaVhG0iEQ5+MkulGNH5+4VGAuKlbwN2filGECWLJ27koBlQmwvZVoBzKBAroe7gNCrQvYpjotd/
NoDY3y8vj/e/PYy6v6QTWrjP3FdvxjpDhh7bcHCM2ZvClwog5ozawqrpRs69N8YLdW3NC3S66bR+
/MUXCk+DwLLKMv9gjnbRdjv84Lo6uI4y1QmmNzLr/PR0f3ejWSkzvyFZxIE+mvh+8B8t7c09crjt
0U7Rg6j7yEoJhA4kKaiHM8QEW9sV3KVgtG/XhCJdP3x5PHyGaahrcVFcPr7Y2Wzwebp/OpsrpjcG
Qa/L0Uv3P3I0YlF9j/U2dDIvltZvJpvJ43q8fog9ceFrXl+cvnBhg6fNsEAndzkuDBVnVgVqP5DD
T5v5xU1X3l9x5p3YKgUwRjdExwSLwrrAKBDD2v0E87JfS7iTxL9SgTwfrg3TPfLQk8ppjb2Jm7dA
iAiEXASFGxEJlEJ4IHYZV6AqCJBC09xsQ0kxOE8hs5ANfpDqQ0EvzkfoO9Nb03Bht0G7vIJYl0IV
xtLhvJlaDLQwJ2CLQOEBjZWjjm5ucE4ek1EVghAWvv73G4SfvOjQhoPemJ0u+oN+3R+P28vz5/O7
cVXviQSXbwRz+tw9Gq8TF4wj+jaU2uFiife0KDQObKBYV2JcB73NA5RATs8EiK5/Aswj1pFcJxv8
RAHv8P2+yBUQoGtFRed4eCkLNqPAT4apdBvBRfCC+QlW06tv/vG4Ou/tP4CIraJfBZq/rOI8dQQv
5Gz0q85y6lIwDgpSJzBJTXjxXWNglJ0m+b81ipmJG8LIKWUxEw/3UJDOPWWgRwZNBkxsGUOa/Did
FYZO9BPMq4VFGRZRzqv8RGDhWH3q8/7cNYGuFu5uqme3zQsHtznXC6jZFWmpXWvhTZIRu2TMlhS+
zpSsQWp7UIf1aDiG8QaT4QQfSsuBMu5M+tO73rLGzZy8PHi64QyzH6QX63D2B9wFJOMiQ7gBxNwC
hDPtmLBRgHh5PAWSjBg7RfTzsryCnyZb+ZWy+UME9ar4JDGuN74LuSjvDycNuZL8NWQ9bSK9GAm2
Xf7n9vqSODHPi5ljzatm14CxQBudV88+1WJOGBWopYZYf76nQDjbuFmc+6mtp4TfAGjuh9NA0qHm
5n11+nANnIguzLoTdiEHwxV+MhuRNc/BQdbDeY2qBISpGUb4CIwOeOPpdPaGPMgDdhClFAISoR8n
TfukGTYeb0uzUIsScOgCAvTJIiAuBFEKTayrwaxSqc17uKxsrgTuegVmbQuXUeau+Q3ODnX6zBUt
zq77E9b1M4BgNue5a7C/ezhMZ4u1Z1ndz2pIKw3WMCHNNOaYiDuErLCQITrO3EUtfmN0RfoN/mH4
02d/dfdnXY9d43fQ2cgElgzlzW55gobHYmFQxMSPJOt3R3Pu5STlue6sgG6TNFeIIFA9dRQ8K7vr
tC+Bn8lj+Q2WQUp4Mr+gf3F/d8F/cikQkYwZtmhvFDgcamieBSIEQPhLVutiGfpeI1G6fE6WhNNV
xrGLQK/E5YYoCnebsCI+IHINmfezkZr5FPa1SykdbArTkywD4aWy7Qqv507jL94EHrJgQyWOW01C
xVu4WW/hMdyrjE51R7GDIglZ2+sM1/ImZMsvBoJTDXhKTZeVX+A787N4cnlCwU+3x6MQJUpSHwAf
WcYG/37sRJSeXedZxJY3ikOCGYpLHecHN0lPUgpnwHewBFyyJQZOfOVtUL1AEfLDIGZWeOvEtc8N
Hi7pgSGJz8XxDUF8Ge6AILKunHV/zKsyX6cuqDFwXCIQ9bh/x17wa5bMxEBeu77DrHwn+SISZlxg
QcL+0N63TXlEuGgDvj/tK6Cu6kBASxhM3Co5+WFfVUTOb2SpwsNnZKOZuBLvpIwn+a2WoNPqBIQF
8UGOLE2G1v2lEKR0CODOGil48C85mKpABnnGudsyU+HPS+6H4Lin/R93N6M/PCakCsxoWBCYELwk
GC9ulNuWvoDwCtQ+mEK1zJfUKG6HwpxmUXMPz+KrnLSHWslYLMkaAZ4kE/kjfxoy8JAcSRCWl4XS
X2W54aOoxNeAuGsi2O6KvAMA+RYQhcqWjzR/86kgEpjot4wDPRTcMRsASyAt4hd3BBpwWUHDSWZB
Q1gkFH3rGUVSeBAdwOsSUiugoN1TNQWkvYZ/8dQfzLrL66v0gXzKSUDwYOij7HIsHAx/ZrYUG5as
RnywYuFMcCfPYeZwg9Xvq71sFRJHnB1/FeEY7MXEpXSuPV62JzBMijFhOgGhEHQxqTCPoRaJbNrd
ovisxD9pyxGHWuWlxZCD9HpDdocv4gGkauqqixuXWf9hO3Sj358t7zqH+95VTKqhZGhK2qyoBnCr
FxDpHy3f4r9hFvzG8gNX5jKIYa7kYVe5zsW4gsUJCkRDCIkF+e5soYlJQaODFGgyPI+0c1mJtkPA
3aEm96/pARmahOHIeB0GzIAj2ZVcz8fIWxnkkTljYHWMMgsl2UFKkBg0QcN0DjOYpbHApumY6yN7
oNYjKRiTaqJ/9iefhDJ7+xEuhAjyN6Eo9jZHvFzHL44g3HLcqyYjTMFWQMKxf33dnY/rwdXWXSXy
boaAdGaLk/izOpIeyXQ2VxSyQzzjmdDmg5iitLCVoQU1nCiHERh9aBgSHhp6DicvR3mq35Nsb632
H1bhLHSIXSa4+4PTecQwBm/OPkNyxmEQ4d/gq9M7EH3cOlP6XAwFPzb2TFEWEym4ZXP4/GsynqKT
ODl1YBE4AAh5C4sUnojhdgAzgC8U3Ei2d2Q5UwLZpQ7SSME5WdMeUeSxBJZPNlTEOfZvh6lNOdVP
Bot1MR49LiynE0l5uc70UwoZNDfyHHgydREee+atDsyEvtnwLa3UXmI9hgfZNarP/qa9IRMa7Sil
wXC7WHSq6ysNDaQyGHnFgQm8DmaEW6yXjFMBUx48dibkt51+cTktjp8H25qXPRrwE3gsjMsTyqN4
OCXMPkXAaHCtVVOKFIU9C9PAicbTLo5pJCALJU/gh79GR7+rVwhrmw48z3tjazfXzWvXVLuYbX+E
PaBnhmlDVY9h86Age67hN7jOyXg65BrznaU/g/PFf0rvYysB5mNWCxyGwUIo49mkgsIoEC8Fo4Ek
pjNTBYOdmtgcAFNlH2JLTXEFs4KW5yHQEfg6t9Q/YhYCqCYT9l1lQ4x+y1ru72b7zQ1+nKsBAe2y
U/gi/LX2gDTpC5WbSgpCU1I0Dwj6JwoP6m7IAFESQCfjEMPl7mwUOgFdKfWgC10ho428wpi2w2up
DWgDNCL7zTPxJbbQxgBQQdwQwxJo8TNEDtNuIywhv6svLII218BJJkOQxW39eit3u9L7LZtrXHX7
A5zx7M/da+/vMp6NOw+bevtwtWAbDaSFt2iUHiNroDYVGBx0sFOzRSUsz1Z8a1iNwqUFk17PTQyb
r9ZsK6JYW0yvrKfJudmjrEkBXbHbNOqStU4HQgNZ0bQ34uBRLTgCGD0+smAlzUUrbCCpyEjptZ/N
qFDbM8FcRiTApUXtbw9PR1LTTbmhBqSxGLUQ6EV50Muk+1tzJ8H8L6g2ZJOQCXORg1642BtDyXF/
Nr6/6e3GYd9BL5t3Sfd5HgWZsPJTfIQlwkaZCaluOq0htln2Q+PMImH6QBZ319KKvlAum54nOD2f
yj1SSAfuHtxVCh9YxGKs5GHSKXRGwhWjOghs9WfyQk+y+CivNXEGutidV9VVIbNVITBF55mukK8k
yd4XttVsktR4gaqb+l+TudSVg7q5cSD0RzNaA0JxnbH8uog6Ir5NbEJ6xwN8B5PxaNhyTeO/u34Y
HYajGBZBU14jEY35YKgM7a0CwUngdJvNdREQnIA9iI/uq9esefh0GsNDCUoTgTPOXpxN+mILrRXv
x6v9fGBiomzikeUxekUZd/EE61oQJ2hfEOPypYmtpNTNwny9XwPUL6moED8LKPMxDysai5o98Sx7
EN2jr2h48niftEnZN69h/fEFwXdSLF5sHP0y6t430Sbc6ktAlI+Z1f0BvAjDUkGPlx9w+/5isvgF
VBUb40eNIsvcc/bAVf3z6fYf6i+YVN59tS5DQHhqmAhwtXnfLG+IlYkhkcPare4KLIoOxrfekwRE
rGyxBOB72NhQ/HwKzsyu3OByVoJxHNF1Fq/cSPpp+P/1YzuXHzgsSwXh1gdxK5Q2UpviAJ5Gq6Gi
Y4dVNYP37CRqzY9xpT1RgFzUTaHOgfxitQ7//MP4MYfj+87l7ObyOzjtEzZ3EXoUNsVAqj9b+pik
n6F39gAuH99x8pPlGeEFsQoHNk4hKVLviobqrkP1l5sQRXpr4BxfL++WZoruxwgfJIQFBlzjAxte
gYPMM2kSjDNejWdTaRrOzWRVlRA1S4Q2IULP8AXpsCBei9CQ1E9rEA/qMnIWpxQbl0LaXHv6GBHC
rgNEzGI7bt5KTpbW/78dQ4vSDLETLV+rhsCfYYWIHnTzAKMH1KdGfwiUYuSG/+kM5suH1bg7ihN+
CTiR7gnbOybjA0j0IkkSQwyFUPOTWQ22ASGBRNC8lUUTopD4XYPby+lM51bxAVylL44fCzFMD/9Q
iwk9P7/GgXogXAI6me7g/IDCAxAWjoVD03jRQmq4/fY/m+n6YVbfPo2uUB4mKAcS15evdw6smfqB
/dbsHFpmcudu+TS8e+qMP6VxvX9p+r1o1d5EmrWeLtH9MFCDLvyYhl2ZiJkFgiyM/bC6mKjtyBlq
HoYmpEW5Smm5oBV8tLDfGy8KC5JXw1NOnlsCtx53f6EgauU5+4X9Tqy9IbZtydve+bKKGcQYkFnJ
lBG86a95l7DTpZxEE3qzPOHuG8xBUCHxTOimFAcNQaxz0ExWWsnFrCFZqCSsD9H0brqUNkLhjB/m
H6ZsgTyc9xgD1GkJMdVgKS7zCUBkvTUMUCAoEl+SOCvt6pgPx6NVSTSpYRCnQaE3OOfFZs6MxjH4
R4Mau2LIOszWfnPz++F6se10xlfR/SIbbPLDVj+Rg47imu8wLuQmB7R4xWVyTpTZMCAr5dEYe9kk
KDCZHGWYDW3UUavb9qMgHAj1Y6hBPXLJmsA0pSIVrA8K4ixkLQjVyBZoziDrTts97LS3lENeHbPD
LJqB14s568RTELWGdDFvHBLOs4rIF4TrcAUVKQGBBUBITcS4VU30WugY+INuGR5w/2RY//txdIl+
SR0DXECF8MJTYn4B6hAb8UiM18ugHBKBW8Fxo8TRjETG7NSEJ9b6O8OTl4tR4KwhscOcYaMNlauW
wXrc37OP8vF29rP8POKjmFsAOQ0rPSaBZURlHz2KgcmuUxDXXGTvTOKAwjZQmiT1QKQwhLWsF3ga
tp+UgsQ3H5okPEIMTC8TS0TG2DCdCgQhQTbc+u4h0nbs4bhLgEYVSbJDRUjYCBQWOS4ND41c+Hf8
Jb3WGRvsH0mrE7E96I7Yvn/4Ygfkeaezr/qH+eEX7R/p3k4wlDINT/OD21SQxG3kIXNTA7kEJNGf
xkQLBRZHsqVWDPrtO8M2l0vAUgt5wOVJk6yFchhPLi+iRkOcUzQ491CtCcmasDoF4PlDdY8ux1Id
KmnrUm237Dua4eIwQQwB9KTY5UhcwVDVzGHlz22/7tay21vdiEJT5P+FI+Ac2AQYkwZiEU+7ozZs
mRoi9Nv+Z4WwwD8oe/NSM0TK7EP5kZBKrUvTFv9mpdQboAks2hL5EisSbtngKVkkRdbjPCoKjkw8
Jo7Tzini0BnhB7FJauzKMtxe9M8xZxbviK/jFVS2yqFqXNP8ROOil8yZj/3CmHUXJ+dP4SOsaoyY
k9/okF4uYhUDT4gI1PbdE/qk5/Pjx/6635tfH68/SW2Ybw0ZfsJUZRBqvpQhsYnZczimjAvBtbfc
Yf2+/8lKQzyjjdbNMQVGN/GXeCMGeTYpDWN2liEc28nY3VTIrqKI3YTkND2QLAiwmVDtZEVjmt56
Pnv7IQFlbutExBiJGbfysJIAalDhIi6TzyeSndR3YG/R4WWAO8qkO657NdsygLXc9OPd4nF1XT2u
8gp91LfpICKEYRDjBXIUk2hzIFmceWHsmSB39bu7X23rpagb1PbdL5z5YesOUqAbDuer2C2dnGmz
/SbpjCElBTH61H8PNlEbYezReesGRBL5y8Fj2GBQRLAMHWOGz+JhAoUMgkIHYF7A6YUfMTamvSVj
ER2bKaWjzk0gu2aB0fCIhC37NyjwQ6csq4cHTJRMtDFKiwKbydP9eNqt11d7tgtyq7uFaX43OzBG
PiUHQkrjPXrUIhHoWXB79zw3F+IgGkSwc54QV3uiLXPzO8yJQmSCNvfUhkRFZDI1fEU4pndEx0MM
KgCRCRCgcWBQwpqSho99S45/rq/PnmIPqiBLokk4LTSIp8kpghoFmiDOZuK04x2QkyJA1CmdLpSy
CjPyOsmIWv/BOAx54YirQX80HLbnto71pLfd3HYGV6n35S3ucYEprL2pwEQ/Ru3ehxapsb+OUmTH
yXQDKut1O1ZoWOUs8uexio3gH3fzqFPHnmPr/BgemZ6BZuz/1O+9u/8qo2r5202VTGqUI1WWP3OU
AaJnVWkE2pJ0vTFzSsl0E1uAaxCFSiRtv6XO3709fbYfKv4Jsz2rYArSCwLRs0LwjRTuCrHH77gl
ZCV2/hvcnm9XZ+CIt1mscBZMBS5nU/azkQWnvFjw4CSsbvHehum42DCKDB0jkFmotgfKTwVazxtS
lbSs390rGkdoqBHF6lPBRS4l655efS0sTAZmTK4p8qvlTyr2zJx1DtdBzLuKs4FbdUsOpySbFhyJ
w+ihixfatQx3N4/nVlJ+lrwzuGuYzeJ6KC0EAtRi8boQ4I3+gRCwhfmQMyz7DCrbPfj8dtvtLkaL
SUxLoLF4CzC7d+F/eJUCTSqZO8mjnGARqysNEmGP0nELj1TYEU8boavROwAZ1EtPSdVgv7V4qzAW
j5jtf5nNv4Bwk+I1FcIJyoAQzvawsHhWFVsirm64I8U7MQthfoDEhR9AzASFG06digictRdtDg4t
QJSgXlAw4oASuaWfjruLRGnViupFnYEYP9ZzxYjQvMDXiThR39KebWB1G+f4dhlEDKtWoMi8Oxus
ZqN7dl4mECVTjzehSKTA0MvoHLQbl6x8igqy9qIc2ho3fPrn+pCUUP39sDvb3Z3rFK+Hxfn44bQI
0R0SJFKkBvQWYcqGuxBDRLcJXiiFeFvOIct0uxRRSKZOcmBb5CnyiBuIxEMIrLIF+6hW0b14dB3U
EY0sWLQ9jUt7I078fKgBJPt6c/djZ4ZWe9eIzFi9Rs3Sg7bVe72fbtbVgmN1sdZpS5IdMhIcGpD2
NDRinBZGdPCoITfS/zH+Aq+HcLZcKFSjUCVCNSHk4d9ppoWCuOZeiUo8B8jdlkUj6O20nAbboVym
hp8umPemt1VneRUZs6anbzAabjkoSVbExAHENpfaVY0aNvl8IRt5eeaBGlxXytd1e+426HHiYaWA
d6MXVFcvLu+Da6iYGIm1AnCKPLPf4+VUPDGba9ryjO/KVfwiPxwYz6cs/9cr48PwF8XvD29EmE+U
p9Flciwyh72KTqOKiSS2tdSn4i2B678DSNSkkH6NbyTmgIp8vGBMj4Bs04kzcDe52BkTQSBHDwej
k/iNlHDRkgHOQsRvFhBgQSLizXVcXFQackL5s8VoiAicukiSo03H0kxpHqD+t7OCa5AfpEWGNKIT
GOKUslJtoQ8p99XomkCbkqYo0HwCJh+Rpu3dk/IRfKMfIvgsWEpP3f00Rnv4cbwYBCgR46JH2wx7
mQhiOoj7qS4Yyc8Ff/idA+OaIwH9CvRD/BzfwTNB4odZO3AR3UjsIR8XDcA9+pysPRQ2A3UZnEeo
BZcak062TIFR7Nuce13pMHf8UslzxtKIRcwcdEHghzryRvzAfD3jsJlxtclDvNA4vIqvQi+gCaxs
yv4v0iHfKUMpWAlQBdyWZdh8AZKdapMP5pUo5tllRMBSod6ewUdojqbOcAXqSIj2P+3+OAzphDWF
SAEQSQghCR0fc6XIg/W/o/VmnMsYggCz8N+yACTb4HTQGG0EsPkHk8MS7hggsH17QehEbjq9KIeM
cAfoM95r1hTHm3BmEwdMQ3KnN+jYOjA8fH61ls/iwp8QVzdqbaHZuZ5vq2rz0PvU7Kyzix4ehFgk
ExPkFApi+lnHu0tmcIBa16JGUw3ShNFOLhvvpt/qlp03QvuaVtsp28Jb73lSjrUyzg/mZ9X+3CpX
eowpQJQapKEolmplK0uKqezfYlcsOgxKocMMkXptmpcia2l++82e2c+Wt5hFlexDANL4gV2lH39i
L8PQEZRINC3CUcFyC+9T+Dp5Iqb2Rdc+ZBu9UXeEQdXe4HQ32PSn9cNxfMXT8fkiWbwMYpRkWTOF
3P0WuhRJK2IGdSQ6REDkw7SK9BhBaESh6CohACkTSLiEJfoiaJcXI+QQthx04J7CEKkpglMQyxHN
D0Iykpd0viIZqNdIiIakI5tWpe2h0OttzzHGP1Jx7C3b5cDNyYSdJp+ruM7k2HnqrFejPCB30wMx
eE7n+dDeIS6p9RmPl8gZyELbh16j3ckp5oQWTfrLYSepyfOSSbVt+BkUtKhbcqhOFkJIH9s8Fvbt
dJaXcB5N4kAAlIvGb9FCzXaiheg1aDweyYPdgzT8cHkVaJH1wkD+Hc7y7SDoXmAKfC0/h58mPsJ1
rmhp7RgCKzl0RmxVjBsZPJZvDbrAbC+l6GkyHiqJi9hIuvConyHuDN1hRLZUmFiwpt9gHn0Gs5bg
0WgJEnY/T/fgHj2RJm/MkkC0SYtD5Yq11i4QhKRmL9BmSmhz66w0F3wKuwmXlvYYRyAO5/3NhXsX
iwqfZKVFIV9h1QWC6gLXJ/w2OH4m51cDxQTPwgspc+dRkHA1BtCerK/LCIf2/kBG2GS5P+nqxOcq
FuQ0zIDlajxer65v1zH2gHNsAZjDiFZglShyQbm4JTr8mAAyQ5mVuGIEuBssL/l8WHNbHX43U9PA
LV7mHdrAKHVYfmOxOfw6oF8nB7/fXd5m3pX10I1jRW4/HNk8JJxmNkHyBz2zRWC+7ubya3RkscIA
ZmsytZmQwtWYs974DwOYH/NgoDpes4OeVlT2no7aj6TJh+68ZHY/ztOWajgVYAseY2iduv0WXEOR
8yAwCNDI9nO1Emu5zDwcZgpMQ1ni4pOdAgvDVVYl6zm0CislL6Lk/sRj1MuFiSrR85nVKAHJ9ne2
1iMPcbj6BtP9aJqnJvKgj3uB/WMH/ZZiXvZuD/3t9RznNvY9zAXxSSDZbpHejIBDEDMfiJkOaE4o
iPnBy0owYUS6PL1IGH4Eg0DopHzwLGw11kS94IH+sN+lPSqT7oJa6K6YThgOz5jNhBaUQStEWhAf
Q5NeJzsysFNcMa1G6xcIGcCdCl5aPw+VELsYNzAokZKnuvx9VHudAP2Xx0wO65rtfOuqz/zOqD9q
Gf+7zuEwW40P64isp4F5WfJQ887khdDua1AlSGLqIJHRxxRHM0JXiJIFMI6mCTk0XU57ZJgwpoNI
+O3UMRy+2lRxl6BBs0WPpueCZ19FsbBhuCRh1Trr5MRzBS3/h0QWTOhGbUlrGliH6fNl2pEVpC8J
mAL6uZ8vpm5cSOcd+t1FH9JK/FYaykjubK2u3ApFadEWMtIC8kvDf7Kenc+O9KiU6scr1CHs7MKx
NEzqfGXB4R51yCobB4UrwB1tWV8S4yH91PASUNfNwy/hN6B50k/MPavaQr4Q6zIx+6j7bvQzWitP
ndFgarzoV8GV9WoH2oELKSqbDFcMKeV+32fpAEd6inxQwTiwGPP2SZzkxuOvCItkNB4Kq4iJJcUw
omAkMY1xugUIGLoKRzcmUgymiWlh6p4IGAjD08iKanG4i/trvsh9NJ8MbkXLpzEOVE8dqwCAFmF0
Lw8p3+Zy3uoPMyxfpv1nQ+suzrRfREix9+wp1f3ZZEGMFwT+0niRfxSlSXCzIF+PSsQOIMvPTNsh
pN9I5S0jVN0Td0Y7kIt2cdHrKqT7o1iTCRsHDnv4LdnEv9vS4ZvB3U296A3Wv9CyejctHeGnfN5y
8+7wL4QBrWGRsMjA85aTJoIsaG86uf1hT1QGYuA+mtMrsEVX5/v1aa9Ah30YWldQHd4+dN/vkn0q
HZH9BXmNaGZa8XGK1jTbmj3Np+YHSryIFwTWpBokBHf/6whROwugn1JzbWdY8DCqXFGFiSEDeIFm
1UQa2/Ovk4YVOy9sukl/2O+yRXBVcaZpe9C5uZ2Nq+G83/2cgn5pfkhhagAd92PKHHrvOo+XEIRE
ielTxj/W4IYMObVtY9DGOoumh3qiWowNDJ2FCCAihScvG/pQQ1d8x3TIQesE81BKd42kvFweb0sb
FfrJBZr8RAv5Faf1DBwNpdMS3blQS99l3zHKkM014Q7yhUdAToqOL0aDDqqbn1FxvMq6z7ND1XR3
AacU3ZdHzLDIdhEhg9YlQCczlyFM5KvwEYiVXihBnRAViBnO0HXBSb4j4f/tHqVTlqOLe0Wr8Rz5
RDSpCC9yQTC2seT4q31nqVIUZhOKEa1CNf/U4FOXSgHtBp9icsrVPCGZPZmId2PAogdnLy64pxp5
EC+Zzn++vkIPgVpjAXeLp4+7gSchLQfMdSEDPIOr1HxdErrVy9ENNs6Q3df7WJo6xbzlAah3j91D
d1HH8SKwPpLAi+BykGxraj8BfjWFJVkSyEZ37ahlywjQ4vBs9QnDZdgtc6TkwQJQEElCHk4UzqIw
RRfRK4uzwv+VzU/3qEDrpaKd6J4gPFA+F9Oalj+lZ2uKE31zlynat1VR7iK48Ebrj1/OI9L67OZQ
sZmWXJSt8OLN+HHdXbEcOBacSwOFzxuEjsw0cMdgSNOCALnkxgYp+gOELEY+EPVDy1pDUC45zYHB
EvaskECMmxgFNtbm2oBCvmXI2C8ZrgZaGzoAIQvQ4uhuwoJo6E+wptEXBd3TJ2DSxlIjm2ZoGdIt
p2w9Xmjah2flkOKM8pJA+e9XgriMl4Gwe1s+v9Bvt2KQ5QTtyFgYrQSKVzQtVkMQScm0AFMAgVqS
Hi6MWmBDJJzT9UhQwxIBNGXQ4FySImqEJfPOFJmMHoDV/E5EC+QN1oou7Llflago+jYiXRnHvNjL
oL9c3246402dvd68Bb6q2P96oGM8/blmJxt/Yr9gPAphv/J7IsCdD9yiQnvLL+sbbUZNHdSEnB/V
nu1yY22NG2E1xU6JiAUg5J8eWcbeZSOoXewYTaGTawPdUqUdm4h5e9D5IwK8uK950e1MiWvB8nH1
oIkTioBmO2COcFXoFnZgcJ34zWsiAibrXf98RbzccE8850EznnkPM3p68/NxP7t46HzRzoBIitxu
ctHPOZ90ERun2hEX5xVx9F1sNe7by6NgWV6yOAx+5bzs3xmYftInRKG5efLxuFQoLUyFAQaUHU7U
LLyNvSX9ljQblyjrEFmp3k5oJPD5ZX/83jnYL/sxKICkFEBS8Dc4cfByHm1Ss6NaXXF8fEXISytQ
b3e4G+3q/XiTdzRAyUEp8yN8RIKysJ45AoGjJLqe3P/AjTHLzy2+EUidILeQaRVerpip5yGUA80V
0T2lQwjCVKLY2tCKTwrpW15fHf+jljWh9FTYQcCiG5u9FIXmIWvJNLyG/pSWvsoENi3B874qbO7M
PDMFYhT+QWNDI2knys3kt5vvhQ+ooBvCdWpY+jq0GzeeAqmsdoCdcrJH7uMogcrq6fZnnQ/Z2iZP
+yLnhm8wQfflEqxJPeIMs6piYxWiNVtLsHab8Xy3eryb/QyPQTKgKN79igeVfZspMXFN1gJNTQhq
2ScbBN1W6JLe7VfyxYsALm9mkXmIJxWw1rp6cJnIkFHKAFPXEe9NXQBuIjIHR3sPRrsY7HcutdiF
tjYNmk1voYwddDge9vhPapiArspliBPUNtl80TgXw6Ilh7ACEWAdT5tclZANep6IF6MmGZyQp9lz
kFU31ZueLTjw8e/Yhy/oNpn0+3128O4RaMvOJMOWH2y5vKmmx+t6c9ryU2IXnWKTaPKNQQGKSEaA
hXAxL265XH1fycPjDIhxSyvGC1lwES92QwIpqTmoLRLpZdiSzjxikVDG8BZ6qtw+L8SRKYpsUcR5
GiYY0ORt0YfsYLdMPhBL1/TO52kqtDB7PiCfdSzQCCETljCyCBWpIJaxRfd8NJUngmYEviFpQZFn
HT9jWgLSq0mvHrO8qH123Pyput0Mtrf1J+2gRzNXk9UXk2q7ZAMKevblSpEVuqQOQ1+dB0B8DjgQ
L4p4reiEstiAu5BU3z5dDD/6yUDYT0zgK7wFQoIDEV0gyaMEU5osHTbQZLa9apU84JCqxnAhzX3Z
SET65aMTWRvQOpiSZmGuGPNwZoU0o3tasMCN9MvYsam/Rva19TnFon4DmlX21e1f8oFKwUfSLBeX
qMnJIasP3KRxbqocuhpBp9Sp4Enk2a4ulICWTKGQ3WsbmixN4hTKQB8ZqX9H2scvlDSsw2iQTYdQ
0V0i658PBnfH/XQ8mz0xGMzHFdW4dmw4ls1Oyqo0kZStB6yBRcpw6Hrwd9riwAq5CDFiCg4BDS3H
zQiWTJ3oQWlKhNNd6WJyHee4YONT5o5Pq8bB0u5NZY1OaTgLIhY+zSfFGVb3hs4vhtNw+BvCF/My
beGrJ93+kFUJg2rUbsFNZ3ozuea0s6ttfyI7xrKSrBlkh6Js1ZBzspiAW1KihyOn5pWmdIPGsrBe
jlDE3iY8ePV9kK2gXD//zzcn08fDMJrc/V/YOFNmsP8stNAks7w5f8HMUIfEaG9V07zRHyYHTwzB
dZgIHG2tCVOToBPQVqlL8LtAmDiZNUsLlbJHyPWBLcng3lKSO0ieRJnmjegQSTezj7cfS98IYaXA
2HAkb+GYSG2nylsH8kakaYvA3WrAus1qzD5dvfayzfH1zeN2eTeb5BG7DZm0ygBKOuFANOWB6EJd
5gLEMWwi9jWKXv1kzyBHSgRSyIAJg0XQg3amPbT+Lyhk4plgHrTsb3QpLTmgeXfT4/s4aJtKbu0m
3D/UrFKQ+4TUnH6ADDovOW/Jlv1m7ibU3DYlFQNsidp/1cw7bfF/E6nusGL7nmGf9dfdXjt8a90f
3w37+0HjpB1MRw8ZGHjW3yG4teGWESoNTMZUMAmoqU4veiHKlfWsOFRoi4tlLzomDxR8G9QhQRR3
XjkCP7y7EKGk5+NMWyHFFgGxG4XOCCqEKGy/Pfx3/KQOhxKXo+zALVyCM041CekigxxYuoCxwIJR
Av0R13kC3RjXDX2H4eohrBiEs9z7bLAAPclbZZq2hpYsINQGFnMAHIfBmIN8XleevW57a9MJC+qY
L+mOB2z+W03GLV9k/3FX9Qar24OWaK/umPLIO1mbnIbbx9Gvphx5I0DoBEx6dtCf/QyLwBymNxdL
0vJpk9MQikJXzTQ6z1NAEp2DEfC2Q+DkUctec2vQhh+NKsjltIvjKrz2Zh9Kn9eMamG/2NWOtBbD
1SIsNmFFJbSzu01ExMwwW9iLAJnZ0UGCzmr2NeflxJoeKrqjNIRdnKA6CNBdplgnXAcQPTklQvip
gwpwnVjUy2NI5akgfh5vN5/pYLX0ri/TrEmKGjG/JU6LCSKmhlDbyVURdicfYl5DeRekcBwI6iWP
TxFmaknE+UeGq2mHRIu5IeQzm3AZjiVRDoyncCNJz88IF/00INwGfJ2nJ23fB0sVOG+yVxPXqLOp
Rq1h7/hmORksHhQ8ZN3kr/QnSosdY0cQM7CYFU+GHGqr69FnsmLGh+v/eM8J2LLpZ7c28p5V9RAz
LPqK+f2H+59P1vP9Z5/enbdox4qO8wXC0w5/wUPu3wuvRZSwTK0mFz2tqvd3y+psX93NdULetMYQ
1pGEprb1CqwDPcHV6UPNolRASs+xvFw+fVRvHToFCG1Eyb/teei96LEhAVN9+NcH40lNKLdI1Ijf
6vSfegxxcT+dFh26aU0L2jhbZO6/gFAmnRGMJqICRUDXj8omoAgWqoWL4PV/p5NzqETOusQ4WW8J
UM7jlFVHQkVwzdDeSwrxQSmGxB7V8HqRpxoJRHd9XN1+hPigQBuHUl/mB0qdeCAlSa9Ft6YX3Z5N
f/UtYhmUkZVVy8iwkmpCbTh8f6ERVvaECWcIptGY3WclohZeS6aKbBbdECXSdI0RGrgUWBib4ObF
FEuYOsKGyYLyIaF2rIJgu1gcC7NRZvYDmv3gQ3SMC2O9B1qOhbfoSR7BC8XY+AR4e147A8orUaaW
hebry4tBpCG1mqR8Rl5NQkGg/hxyfAj1YsHI9AsnaqJPc++LMJQPLN+LZvRd5Uek3TCpgcpEmLQO
w9sfKHL++fQ5WosaTjm2gkq8iVt4QrmoO3lU/X45kICSRQC52+Ugxgu0bBoiAlQDwujhN3bB6+qS
oMrWxLzcTd0RO3MM+Kv7ddsE6G322321W19Vg9UXdqq4nm0UN5EcTiGMiCF9qtZogXENpEDJykbe
ZYTAsFjVcDoCoXheGDv1ztFTw33Owqriec+EP2f1HMwrlsW3pNBeo/CKkDwVzkVzMpYez9XetxA2
zS3IVCOXODEtdeJWWKsxLqJGdhpygRypMJYRYAyOTgCGpxojJWiXOthw7aQJAYjNhZgeEK21bj9K
muTnAk4fmhTElC6QQpgAVXj88w16V22PQ9B7XNdDVoUTZdeefp7PZ4dp5+5uc5XPQA3fEi+EqqTB
zY0ILZW4C7PPxIa61QP+ptwjQuTRfHNGAJm1qagftpu2uUC5UQqEuIYg6QxNEbtQOlRbonDQVKSG
ZvgNTSUgrWwIbUhIeYGmzaqvE3auzx6O9afOL1ykuFoNP+gftwz6n8C4DVgW9iOpZKU0Ov9Oizck
p3nFpQUfWkEQUczmOAtITCmTDDj/qT9//waBeu0Z6haBXqxW3j1NurezDmu5b0a/0vqyy2/655ve
f5CvehcOPxUHxXSShsQOP6CM7wNzaT5bw30Y9aCMcZASRMMtUMhE0+1eyB+G8wmITkVSc0diebV0
4v/NAQRIpY+aAVn1r1b7czT79W93m3erp/BoTMf/GCiABZJQJYLVOVyY5zA3h/SBi1ghfsAypoJu
oniHbtQ2s5fhkDltX6gZOVEvLMsmIgkMqYNsBSm6lkLakKzJ+Xe06w+MUZRrzVobNrgfVL22ct0c
qtnmfnDvSHaRL2lz6AK5TEKKyUIjkullKMId309nMnCapkaSM6yNOOgEgkBKCVhWssfe+24o1TAK
EC+uAEkI32J+WWFRhuveRKM8DX/S4CNbAUG+0JPICpt8izq1AhCKPNGvghue3EUigbtQDj10y4e3
G1ySZP9FqLzS3b0uQ73qxbhWcyiEEDMByk5fbODz3ALtDwbV9XzRX2cLFE1Ko9L62Jm0uikBdC9H
OXgpp6bM0bTLXFiE0flRuLjbXxz+RSyhKtTpnOVsn/KMxqSp38SzSLk4PTle51f7pZTHzbrOUp+P
+rLgCklo4EDw7Ki0zjVksMwVcGTVrv08/nUZxOdKWIzig2+hgNM5TRLvbA9alGEJ8Qkr2nVTHN5E
kR4d+13Q1Ra8ftz/Tl0/4GTsqfPUtA/MVJwvZiysQlmCsungGrjJfJRz5i0MTZ6wIHqh92yO1mxn
Vjv1wvS/PETrgDmqaaAN0cx8tsFyD0wZSaz4J/EgzAQxH0QBl63ZzZiFGcnG4DXA31EL3Zd+lxZ/
to2uyeLRRpdmjPCVQXg4AZUQvGQ+NQdEQeEB6nmc4hIITxLXhDKv/owJ+cFHMVEMdTLPOCcHp0ie
J+Qza/i/IdfFAFYdYpYyU2Ba00NHxAauitATJi3ElCJ3EfQjTzIChLSYQFbi0Esn0vKvJFMVmoGk
sEFTUsTEmnY4KwST7ayJhUI2cJPtdQXS7clL0HQ6xyTsSYFMWpHEy+k18woPbHX0bAhLS6dtak0F
NLZodozdoPd7DpaDIBy/TrmCcrZPbAboTUUKvbhEJWWJMGb8LAJWUzaTiwAeMlBn3Ds73F1gPt9/
ZWMcDxgFR+f7/3UO1Q9pRDHbzh4jtsyp4tZCgkWgby2qKAtNJG6YTyKKXJ8mmmkTRwd/rgZdDa4K
uaoOmzBPia6eswn/vwbsMlnL0amH8K8pqGQh6YmwZXRULC2JYRhYFlATFpJ2vnWyjwIav0Hd+kc2
8EAe7gFOT3Z1awUBLh9H63rxeLi78lllYVTl8wA5ZDjFuLvTUDQ7uvz/MXZmy23kyBp+ocMI7sut
No+8jK1u93TbN4runhmKu7hTfPrz/fkDYInSyI5AJLNQRRQqNyQSW2vVvp4O0krZYrWtqVLAHPwE
WS8vJ/NrGGpem7NwXMKhNl3HjEsIlMJ4w03pZJc5wtO8RRG8XU/jWPSinQVBE+sHpGz/qbu5Gv1G
b58cqWcMwgNtk1Hi0F+1DKPfeNS9KHWl3GVKRtviURQZhCA31H+i0xp/OTfxliNypdqLz/UnDcCS
YD0JxGJgtQY/Xg9q13a5Nd1C/woTYcSQx0CGjfa1BQihIYtkRL1zLqr3KB7z3+7glRPpQ36S9c9u
oKx/GPkE1993e2267CQrUolMak87skjwtkCQ1BI8PV6vPyzq+7sf76TfeHEIkoxNm8FLzptmOnAj
ZoRU4mXz4ajd3TSOizA269XoMcZUDt1b6oI8TWr79kW91ngPboEDCTu0Y9x+3v2FS9K+MVBT4ITQ
9R/3N0id5RAkxi4tdkX+sCbkpFU/KUCFKLrTxuwPidz3YfiWSATSVCDNwlqhKJLywpEwHiJT+uST
++2NmwXy8zRAuxH8z0ltCj3Fd4t22iwpSqStqkS4Wr3tBRNjPqY/rTgVJFwVIH+f7Pe/KZTEhlmI
H3lsLK3Y/BpdG10suk//PXulXRtHn1w9Q/5dFAF54xKRk2BW7B/5sV8lvw57MSNpNPs7jYzLGcG8
jQ+LL2q7cpgoTo3MPodFU+1aDgukWEH1H/6rpBXv+ZGpheE721oimNywqBbkWOunyG5v3PnlbZvJ
ER6vtIhsysw5D+02mzCen+3RGg47tYfp6jFNS0IQbfaAiJgkMo/5IFHgwCRmrRj/4SKWdo/k1x21
CIp/nkEuNXGVNpV/c1FgQepHNrSP2UytT72H6+kXLOjwkUP1Yt8OrexGfG0oZVKrw0VsyprjpjwQ
TjK/ThpG1L9C4HjKraoyITyHCiy2sQshkkaRVIyyqZK6zQ+df6x+pUvmcp4pjgth6DjE3spj4yyo
Qwt8Xo/ElYEslCsPGuh+pDT3RUKe15f36R3TYq/G1+vO/EufNcuoBE/L2eY/4XUXKcbltggXWMQc
oSbTyQIOtIk1Ao444jUsLtYfyxMgdRrEG+76MYVf/Kiv7ZKPObZHdtcDE6gJUmrhBpFkVwQ/XPPH
yejykS0/JNmOu4yvZq0esaDjRONPtslJ1hfY+8PmIeWvhpNr4rO5j0npq31sRZfnWKki4WRMLxsN
7WNGHzQmhqf4jvyNGBcB2T2kmSvHdfsDL/V7gfTXuP22VjVa54tBwvT3+3WOwGuyG0fnbLRqvmnP
jsun1fyfdjZ4ie03qg0y7o4vDs1/oU1WFKuVL9MidGuG5dEQVejXGZ2I2XxkIZmGFlFDxFhCHnAN
OYVlSx4GnCtEpcCIysWWVrXOx/W3+9YFSYIX3cf9GNcl7C4QMSBXclLtAcQlckImsEhPwREOcEOv
aDMMQcnSwm0kwBJkRBBxae+0gRIX5piR0pJzecRf0hPBZvwaQvJcwtDm9may0drGOTNvfszgVyMR
nIXE0XL0Jlrt833rWqvHwWTRf1hWT9fFsOGxuNWGy5g7IFxVRwJGm8sgpGL4QMLuucVWUw1vsDtA
M3h4N5yEDTuzeTxg02OY2k/8nCHdlczAtCgROwN/SJiRGJEWmsNB4GYqbSG4W0RD8pU21+vb6JvD
SZwxstLJIiigPX7oX5QRXKzz2SLmmyFNC8jbmvbi3DYpGkeONpnuMKj32QnyeUSo1hsuHsej1iHC
3pD+zHMX9WNJBYjpD6TJatNSRQRODUxqwXJ0W3t+S0FyO6MINw2A9QqmmOAgheZGoDJIWveggTHZ
9qC8zXUx2hCXhJ9rCAJJsa/AU8wTerJ1y/Tv3fCytb8uBCYbIhYaG8fuIeLgQAjwE+L+mpfQYYtN
PATmDXXPT3U/1h7rm+54sYyVB5JtDZ4960PbsjnmEXExnrKsWwmguxH9OzTDKrE4XrZ7UgmzB32w
e2GjlzbBgfy2ddDehg5KLy+7zZsi/Qn5ln7tkjJGGX2nCHx1FenU6Qt5RzsutcrECkBoGvEGT5AF
J/CDi3Z7czn9ZXVI/RbrAFAOoRQgDyyKYdEgmUXGoVI1wRlbr7e1oFE/30Q71ODEn/MtnHe1fns0
uceLS2u1089+xVl62aM73MynN/t+7IIBE/rN7i0/5hGQddfdNPMcJhQ+GLd5Sh0KLmBC/+mr/DJx
JHZ2BhHtw9cZDf/RTJsJpFmoVgQN1dU+dTHTaabWsL/V0I7SJqbqnKb9TvaRAaVtjNIWm9YZciE8
moMLwlgPVglDZLib/W1WFChtsbsdylNliHF1/n6KL7Ey/TzeVNGb891HVu2H3Xo+qS+y3lhLIDuI
pjOGt+xMCE2+OSJdcLyJJ7hhaFagCJPOV3BryGl+sExTmC1riBoIYr1uUZL24Aq0Ox+SNxvjeLAs
2bbcCbTGwEdaCHAYt/q9sdBuDiiO8iqzmeAb/CBJb3btX6wx5lexb9aY4YhnO/Nr+5HSmuY+jbNy
0ZrHvsWFZUYS42JKKjjMYmC1sG9OSwfpfmztXmzmda5NZ95bbbTt3c8eas1/1hmCgvZ238ymok6M
qedRc7U7f/IFjaG2sKUL8h0G6n+5m07XI5odMnKsP37NRQxexQeoT3q3cNAci56NUfLSAiswnqep
CYYrP3rqwISoA7/6q8F8tmwAw/dT08QT8upsAws0Ew2tcG6UwEkwF8ZyF0hiNkYEBrkTV/6FiVy5
45zcAzE5Bozgnf09O+zRU4CNVkojbKWBtx6OXl5Ml+P05P6Yx6+OlzMRttVrDZqECiOUXwnOjKeH
/WZZ7zCZKewjfjpc3O9jGw/rJ8yyNhpqNhlcJDFIbnYWzQz2WR/h2PbvU8gF7ljdCiK9zDHexLJQ
PXDYJUh3T47233nBTR4shw8R7IXOZgkTXjf/VXwW14IBlvZkd8c9klliJDw3cwcDyZ3ns8pSh40H
oDNqRyQ+oFxu61xROCNIPQhUA77djA1e8zK6LUZUGy1m+hF/fu7MjffL3n2/PVvHQQTFj4b84ECI
DoToxrW9pBmiLOxhmEo5d/Mr4uxE2+VJeAjcKgSE+nDCQ6nFo1aPKbbwjVhYMoDBiNT7plMPxd2G
wRvwUyLUbm6YLRDYemTqe14f2hRscB6PQG7gyYWA9mQV81dYAQITgBDbEMQcAPmxWvRfm6XQRSV6
7NZE0LKtEHtFLXaDx+Gi93Tao81GD1UAwW1bTC/6T1rNncevzI2wa340j5rCo8qE8uSPIDXWKp41
YsjDIKHwfBYJiwv0In4rKP8oDaaerXj1ZWYS/D7s6KJc2KsXpJELWJQQAXCDhxjYZRHMfWSFP4se
hjaeRkDN8tDAvPQUflpnEQ3+92wEjcdtX/2/pNs+Ns6SlJU5tF1qW5UjhAgJ4ZYLiWd9v/JyHiKP
5/izZcuI1b0zvWgttYXH+pvlTWP5kjHp/Jm4JYnLnlKRNbhQcFjA5ds6z9HarwQgKxLXOevBjQer
+8Nos3164SIhFLkjgf5b0w3hM0huQZEGm97TOCi8LfbW3ikPq2tgpsMqrsIOkweNDZUdSVSn36BH
zFg5sVCWfMgNFE4UOorZf4qJwOEp2V/ilsKA/PBv+hW6js2rgPzf5iG4mNDYa6FwDnaSThyzZ3tm
G3LoxNbh5fCpeQW7pHnYCZQIIhZVgrbcc/KjQB5LesoFTxfIc9wD+qG3JSAizCcfudthd4VuqzNo
DHQ2IIbnzOrP56tVv4MQ3KWZayVYVmyDzYOhDQ6QhBAkhME3MMSA/3giTTL87quchCEEw4IQY2eg
sNHQDS+XYj7T1cS3rH/wzQmWtQb/fPgn7CIDRpFhBQSuH2NzHjAs/omDVre0qC7vjUimmQcCadEy
EgS2uhWcHJP/B1R/3tYmqjNTsOex0thQpWroH6YjBkvXjbsSodzur2b/gsi8EegEUU12kxrqavDb
RDdUGxsDnsvD5mJWv3Z8ErJLv6ZMwgcLvbPVBXfC0prqsr3fzIuYvcy1wlZWN1M5G0pfAUmQXcPY
/DAjGAi1y0IJEb8chEKwf3C+a0lrPlBn3ZQ3IyCyL19OZEJruPs2/Vnq9szumQF9Fjcyp17zltpn
mzmsup3ZPVPIDnemd+ljWOrt8VRbOXOAti7sXkwziBU3jJRAWsgO4ezgAGXninvzArHE+xnwgoDT
71MKHbDt0xYyNlyGJYwFYsE3QwoOJ8jhMlwe+5w9zhByX0AwTiM2wZFzk72IPfngdAKiw8cVpkdr
4vat2+UHWzLg29wYPG+EEjN0OinTypp1Vns/d3t6jWXj8LjZHO/svsSkgeziwB/zxBA+kM4mR3PL
bRAI9qf9fv0vOk1sNLf+1Ga0HxckBl1lhzhN0DoQ7Y9IbqoHgr0R7Q3tdXKBoTGE5NU2pBggJB9H
0wYH4U9HR3Jt8haES+cYMQteFfifJDT7/L4i9tj6Zofpk51ur3W2CPFYf3pq7h/Gu7uyMhpRh2ra
CdTGZ/bfZnd9WWZP2QTZCk1WsUews7A8sRxEt/JUdT/G/RfOgadkqGMmVzB8QjgmnCahHOAYnIED
sEiNQKjBYsjQZXYWQXwbKGRy1dt2LzbNo4Lueip7kr4JnDAFgR/zFJWKLr1HFq2iVtfyd7/B0IVQ
E57cjt/9J7rxHsdhKh9aRqnA3+9rN9lGIhPWR2DBrZtIhs2lGyegJlpMH+YXXlDm+Bl6h44Ce8vB
p97Tu9RKWR2RG4TGSkkO5VrbHdWhAJSZGACwyFz2VMiT1NnDDDmkGJdXIKqmGRs/KXw+aOLM1WDp
GN1LxgyaLIs8s7nj2ajXnjXuW3eSNqKhBx3ZgcxUOi1cWbwKpFsSc1tlhErN7EwZyhywLjkZhhzz
4f9lXrbwMNaaCGSZM9ctMWlGhgwCqx5fEyIEYc14O1YeqbcA89xk+iHv06L9ElN+bBDHXTu+WPPh
hO1xZiHEZKMrlMHrqZQGFFU3Tmjjz6oiS0bz3HJuoJdubbJ5i6sUlOdxxNJQlbZ3XXIqizf9jKU9
xF+PZ0VJY+ShS/rMnKwwihibekBRTwY2OvquJzilO8c4zylOzcV+9rcwV5JXqvIcZRfVdmVKnWO9
ccQAdINTJJhLzZeEHS5IKF6aU40iF/XjMfSqKBv56037F3SDLJYz9WMDnPK0n7PiEkjjkj+XiBqW
nL2pBu+topSRDnFDwVAgK5gbUjRJKgV8HEhdrVzWzgKP6xgf5Rpzy0PILzjQiPKZB2dLwMv8FqwB
haHAVmOimRH64z4fIbjB27p4WF7mTikf468Cct+4Ef/JURDhbDMhX8All7eA6FsqrRM1IwfIn8KP
CPBKwKTHdkQ86b/HbGEXlgpgE06m8aw12qav9CQef5r+pSNteQPJdgyoFzKbjbuFAi4R4oOQ6cuC
xGV0rLUcsxKqaY0vjvtL51AdTM098/5/sNib7b9etqha4z1oDpqcYttvn81pPbYXm8c+B3jGScy2
SDJHexoIpu5GzxllkJHKg2zgaIkT6oA5cJ8J7QcBhppb1zEVcbxnZdNTt5mh8SqDCFvrA0fgqqR8
C22ToyPXnuxiHWySuMx9L2lbxLoXD/nwBnSSYoBq/KIZVjHZJ0XU1Bx62WHa3VB5eVDC6mSI2JLg
J7BIIJcIAswzNP9DuLhTpAGcR4AFQSliFNARbk9iQCJ2DIFVHVvLoWTD6lkRaZ/EkWPinv0svY3k
/yElRYAQF1+qJIagueF75VFu57aJh7npv9ChA/+ZTkvnbIJ7+MlMauHM0Ua32et34ni5Sq/x+Lh4
6LNJ317eW33LzKsIKyBkWGNg6a/QyNg+IyBn0kYOX4D9iVk7fIOT604vqPVIG4gC8n+SIxbG+SdI
VZBjNjbNWN7wQwul0qh0NOkUitDzJ8OYQZ+u7hnfze3I9/lO+xJzjaxLzRd5u9PR+GZyQ3Xpu4tP
sMAMs5bnHoppzSfxPmAJW6bdSlx74GK31YRwMH8KkMsBwyb/BuUr1LiTIvpSJS10rU1uBo3kY/Ak
/ytf7X9pZM+6xMgsGuSkFi4Pz3YP70dtTbOz61pGHcLRJZM2Dd0i5I36gAOr/T50g5w1QTHNfLNm
8jjqLbp54lxMe06DH3Zxrf3Uy+YAhMS7DFUTZimlCuH/RHBWD+U6yw7E22hr8qAYTyWjEtbjsX7R
6qm5dpmyFtmZ2A+YLurPU/SvWJE955b6a4EXvYkCdY+Nd+mgDUJ2XPO9Lgfz4gquv13U2u/kAOhZ
N3q1wRcCbBDGCUsDYsMDgh0Ip4E6ZFtFUHDIXpYQucvWALjvlQVfYlnuJ1JdvkSVDjMIQfg8LtNH
2jDGXX8gNdaTGEamOHBRLKIWcFAVs08fldbc+psIw/ifil3zWLKl0aBDh+ofqzhfqLqHSDi/KjZ6
ZfOW8JKIzG3fAzHNeve/D1q7X7n2X/VEnnpBkeAUX8wvl7glw3lNq4tQTqwtNtg2F80sdlRmMZTT
rs24xvQBzVIh2bYYolbFeIdiJ89DRYULUoX6e5qDFrq+/sCEcZdvVU8HV3CBUmMAXcqcM8uSuQij
bZzCbKOBrpQvjWuemqKvshnUEf22VdUMN0rVn7MBAg9Hgl+dbcMPia4wa/nzviN2d6CWaTaefhhr
pv6ppXpGuO5t6+jJLF4ZHzd5HcXqpRW3kRwR8EfxF6ZEvnRi+izXYVEfg0+tQUxwqTYs94d9d9bq
bu9kqetfR3+O8so9aEsebz2ZUdb3hhXVsxVbyiVmFBMOIjJCXmrq+qbAtqNs9e/jh6uGWiiSCykQ
hMIV5cS+2sQCFTAg3BDQhs1hN7TxmcZW9DPZjNBe8BiP53G0Ndyb6+FQp1ZLzbOJM8KzGlCQ5gzG
m4tTIFr68/hpsZhjhHnIk9zxxaVErLM908eiWlr84zPprWdoGJ0MQyuZO+/A3Xr02VICdJQuqVfs
M5IEYf91vmb7xvCGIXFIs2bqIqWhH0WBJD4Vd5hLeOkc+LCefJotVMwPpelsHZC9lD4LLxqDHhGm
+rkw1dj2d9TvjY53OvPHasSbjcBxCw+QZhXeit259VVYNXm6bj9hEaYXHIoLz+EfbHN/fjlcpraL
uyRYAJw0Yp9i2zq3oKPa+9FOS50J4LlxAKKj9kqLqTMjuERPwSEkeED1K0AKaQtdyTGZ+cBC77B7
kJhjCN+OkzbO5r0GaVl9W6cXAnE79e5ZBKXWP07r9U1/ExGUvZYx82JomoOlRaFMZMjrHCiMZhna
ZZCq5vEabiWqo2LQGHqb8EC3eWoLc8MuPYHeUgLlRXsWGkGsABlHc9wwxRAbjRhXQCxhUQB3tyEu
mmDqA3W6gS0mRKWJgcYmf45gcWU2AGUXn4euob4T+SCQZbe77t2+zYDW2dJzM4AlRWzsBd59Eame
N5qHx4f7xfZu7X2QUCCWsB0G6ukhzxbv4odjtGCEHURg7B7LP8wTqljMnnPKZeFVEavUe/lbBiGG
sAiKQQTDf3fmH0/71vECKgM8+b8WElju9wjW4sjCqlwUvP5ECeFRGmqByWQdMR1LDbAgaQIcgrPt
XM3uLDpJgNLhqGYHkJbFON9nL52KFrsA1bqdC1KaWaLd7UoID8SVSWv5LKiSv84W4zu/2k6uZjq8
WuKbnbj+Uyznkzdr+Y1ubHFD15vaBe0I/4hlK/yZxyYT5hmFMyvhDwSIrHM54bgMS3/SgeYmDL/U
gWYjtqECLpe9q1H/M4qA+THUVpOlhbB6YIKE1Hv/1s+qn+bxeSyBLMSdR4BoTom+rJhVVtGKrBpo
DF0kzrrffZULyr/Vfp3mK/nVo4erpz+4R7HcAyFReEGO35vNq9kXrnlFgQRp8nEJ/MsGlRJImvrU
3rY1NB/v8i83rOtGyIzax69rZdPMX5xcGLgRG2WsM6XYjwLBHlAARhntVuOYY3FcUlebAmBCsuuE
sJEDDIsMikVGFUCsV6mfW+mrWlGkh7FFjx5IZVY8SZfpUiYjlhxU9kRyXVub0We7ua5dFeby0jyv
wdVmofFRlNlVy9VlSl4EsKgJ1f6/2nTb7zaXj1ge291o7xBNqCn5+1Y1HuCxgVJ+15UiGG+bwsbZ
FrHJFDbr3Tabavf73fPt8GuTh1Gj39vuKxMHrM6yO64NhoYminaKxv677Qs3QGyHnGMLCV7sZJo8
kLXSimj1PNmXOEjOCs8DTm6sRKDs1OHvqYP2jY7WK6HjPGqDbK3T+eqgiCIw6wIcjb0U8rwfrrlL
MhIxTOsLGQUBJyGqPKjtR+EE95DbUNmK3mLN1ZjtIBB3ZdJz6DUko3dLM0ZWSAWF8FvExELsyx8w
t/F8pb6Y22Tn5CZrOlqMFrKR5fMR2fGhd9iND0/9OwWo4VboiHa4N6LNjOCkuWwENlY5rFtNJnGE
3Z6sL9pL7WmkJ9jKCG7FBWOz9zmsQB7MrXJwyAmOZuR6PNE2CF2tU+U54FP7qvsF0bdttg6oj9+7
v95cV81M9zPH32FZzmyNmVeFhXUg5I+Ph9/U16XdIwMssU+rS3u0K1wW7eqN4gTU4+JytyRG0bmo
7Ze/mlnAgpiNR4mqWsYAb/NtIP/v+QibluL0+oMWJ1R0GGZ7zjZye4P907idppXY10BCzK7S1HK5
rl1PuqcJnOYe7LEewh35K22ORgm2wBkxh6Wb/eXii1lgaGUzG6A7l8kgMYNn2/9T7qDbjAJhBg5g
1diXfjP6Ul9/7f3PfemlIlBuPmW6OhbNCmP1UXZlAdq69Y9lUzvqWj3wxsHfJnYjLNwLareYscCu
jJ16u6uhgUqvudVe9rb9ab9xd9rAE7E3uUNPoGpVUV6qiDUGCMH9ZMmhJONWG6BUqsFBNVljwj5y
BfGr0LxQjifXZdc9e+zmUuomoRbwy8qx7N92B4pClW4SegCfgOJQs31tfbGCuLek2cwIuLtLYdaq
iiEG5bEl6J/i6GC2c/Xvjf1FI5pYiEY28vpDNnHW7GtK0e+26iwF6fe67bP1BPP+cn3s3K9b0R+F
ypX2Pl+JtLZoK/a+jemNEdQedK5395rITDKX4higmO/gPwC5sWD1rrnrmMV+O/ydbD6G+7TgQL6w
CEd5Hfl6nbeiJ5fAfZXp5Jj7uLt6S8wyIgDS+WvHxjx5OjWsDlGwcYT9loDhnuWjxC2jS2dxMEw2
Vh6DX0ktQPziKqxKXrIFlEAu0Ekvy0EXcmQMmJLRu3jYsV9ruM1kFZtgy1CNnEj8YuwIiKR5XLOY
BhAEjxbUElcQdxNP+1OkuFplBjeEt3EAVnZCKvLs5jscU8p2wTibpwFOilz2Zlfj9c2qxvhcbfi5
vd2tYxp6JYZABe2oUk3Ksbta4ptuNHLlwt+LUSkqZ/k35JJEGIZF0sOr2aIzjE0Jcq7vvW26XgnR
NHvNLqeBN3o99q8+n/TZWk9eUQmJqrTD/Vh3Yh2gUVsQ+mCJiKFJi6Slq9KLsoN2EpAsHWrItSJ6
/+k4/bT5y1Fze2dyzOB/aSmmzffHCOoXO2Q6Q2QYaCIjAiAaKRaVcyq9Y7cJGhCO6KkJDYkhZjS7
NjdvE7XRfMXQ9NutFj7xQI1wTL6qtAfHxhPjqEOmsbUP3vY4rzsPi2MtA6Jixo2kKZ0Q2EYGCFWB
nstp2lrpUCktj4W66uPGJE/wUH5pYm4Hqgi4VdC6aYgikg985Ji6sYYJyGeYAEVAO/t/D79cu1XI
Uwy4garuH2PWExfpuuIHmzluIASZacAPyXohTrE0ELbRIJBVIAoau8BGU6E4m5kGo8w6i3/mG7+k
n+He4GUInHNm+mzMXm/qdK8X4/i14fLYWrYOd9o8zB2Zp/XH2IjfqpCXlZlroQO2mlYN8w/jzP3T
jB7IXNUIG0ugUnCmyp9j7+KxcQ0rpAoEqjnFJW/3BsHJRCFK8wwCddGMAkHCoqEYUDivOgDlRlp1
lNrpiGwGC4Li/yOYxgOF2D9D8lbj5bxPZk3UaZmJdOKaRrizojDj3qCzemhPlzF3ImwPOlqaS5jA
a8l2oqEEMYTGICY8uBMqg5oY9o/7G2uOLZRuRFSzcCA1Vw5mRiO1JrhCLo/CFOsYvGis3mm4lcSF
/wRSkts0Qw+0GVp/YFJJSW3yxCwVxQt5VdZfvTjMJWO83C0vPQWscK4ZUbG5RDSydvoV1kl4zSX4
sMZWKNqczO1toIgXEyChFusld+++q5/9le+LCvizdbxYHDEmc6KpsqqmR4Dj5eRYOPk+6iI8T9MH
4W3luz25yqFeSylVc7JI4umrZ2zjHWaAHB6QXWfhZ2431ff6tb56hzmQjXjegiKfVTOBuCBAmoKA
ZkaRYVbC4Pjv2b4g29EQWMb1aCW5VHJAGsP3jXHaskT5OXZkhUizHSymYeV5MVdAZLVAKH6GBw8A
SLFvFpjvWOhZgpMjDaZaaHgA/AyodfKCqC+PUEGQKtQeSVxDRkhlCELyvMoVrXKQgq/LbaO/srH9
x7S+/2Hc6OWEqSbHeHK0Fy0lp1OfL33orRv7dne+2N95NLCouz/YpLT9rWq8CSWl/xNSkjKdkjxz
iQQD0XogWs8z5BiWu5odIe0uM5AjVoyox8RI6z26DUKqIuDIu9Xesq+hQQQeFQA6hZJZDxF5Etk6
ABE+WQW4Z6ve/szWvdxFabhj6L8ULyepgqbPqUcM55wcQQpxtUCK38FQYKzeNfd1c/eps7l6+I2M
4C6/Zi3Qfa01wxjc+pmO12tOJiehtPuchNJuDfA0n3ePtXfvbrnabzyr39y2brBBINyGyW5Z4apT
m7kSx0vMeon7wyhxk5mnGCLYCQxrlX/FqOGtdmlJfeA1mxRhpMSoPGnNrNNUVhPc0G0pOHSuQi6t
ciBlfEpT+kV9IkFTOfJOkBfEdIaiLbayJotre5puy4A/8DPPFk9HcI7jlts0mW32Gu/Fmr5Ks3nc
bVrj+9lhm4Nz4+ZFY6AtFCBqOonDygRVkf8Cz9rLoiyoDM/QcJJT4LNxWAV/aAsq04JQBnKAGi3X
+VpQ2SqDdjAhiGlBaAaZp5ktUDm3WG4ryLCOWPIhOAiQZB+mQGwdTIH8hSPz3UBNBA4lUOyIUTFF
U6srqJ9H32AORII/JCNvc+a18NugP6jXCZ9yEvbgfMvB3mA8eFysdo93E5Z6puE3Szn88CoJ+FES
5DYOkv1JmyzZJ7oBVbG38MfSaYTfLoLI61531Y0J78TEfzZ9IU1TgOolQWnwAkHiCFB+S3Kzc4rJ
FekHQegFMT4coeVracOYY25NZR74SVo3Bi/bEeYWtBvNdrPboScbm4BVtKA15div1ryxirFwqOxg
J4hNCxINom0DTOMUZDF9IbgrCERBEQZBHw5JCVYl94MphKKcUCAQqxH8IQ0nhxyigVmz5ceRVj/D
FDRGfbTQGPGrYpJsj1CWwX59MT7M38uI5f4AN3XfUxlYjNEeDcITzK2R7+ipb1rawiX/1nrX/iO9
6JgUlial5OUpmg7mNglYEPjLXtB1LfQDLRBugwMjWughzapD6zcALUI86066n/GbuWU9Z22+Fd36
jS+IQgtnP1JeeuxedI5CLGJpzSAXtrQWNIQrOTCSL53UFs0aglVbTlD2k3zBNC4d6XVjk2B4ZBLS
eNiQUrKM8hR58uR867Rp6c+0ivQlX4Qjn8lt52xoZfe0rnWfRt318+kxFjNkD2mt9y9TV0eiGyFB
xM6SSw6IVqMkgc6GI9uQuHazqfUqiGFshE35/NVvUfkUyD/SRCthefwNRHaHP9riGC4mF+tDdFZ2
0SWmLEpwoSC+dKsNThn8DfUAMt/ypJE8mvcXsf7ZDNvvLGezUiz5rrf1mf/5dUC2slzdlqbMLwFq
rQlKrDNFaS1gJYIkEYphtWgHyCCbRLakKPDdLLa+ca5vSNC451HkkJlqXY1X7/IwmfENlpg078kG
iY+RAFusaa4eLzvNm9Rm2XbuPm0fr9q/UySJT3DZNkvlbcqMKR/kO1G8TkAJr+MVyXZV1p6mAjm1
A3PuTRuBlkUkzMDEurWC0E4wUAIRXpj700Q4mDs31HoD7JpMG6YpO9+anNdmVkW+Pl8G7sfT/8Lk
FcNnC4llqVrAmLab41z6c/ynIH4UqDqE4QRShPbvTMO9MtntzvX2z/toeMs8Ej6mX2fucyzfVXNb
mfNU9XNUbHYkJ8M2bvMH3a5YbGpTfTc4d2057ft0btNZZepAeGH76SiWym5oWEJZ1enuZvs0vtnu
OsycOFPDKuW0WbUpoVc+dwDkl23knRXbPRnoRJD+nxCgcBkWxm6vbGiV4lbBUzExnO0ykcav0UcT
zprSV1JGXIH47Vz6ywv0zLAIZpEnUtBaUCsgLOp0LjStiMnYbkmAtAyGEAIcVw+I3nBpRxBk399c
MhkEFTU8fp99HtbOFD0UWG569J7V4IRbSc+KMotPmVwaVJInUUi1ZXneefJrJX5qwTRXPMIcqpZ3
kfCJKTR+riyQVLxTnYFOzXkXEbfD4bLRSUNkatoioc8iR8RVKZW2EdxFuCx/uEfZHLbzF5OfjFWy
bPG1KY9StctIi+WIPEdfRS/jD7vrWqypkl2jjXwxopJOSOVRSisdTK08gyOuGAgVM14KICfHIsQZ
09I+ucoKn5wqUC3VstJd+vdm/M62zXuKYZGoGJDMt53yV7qhtLecA82S5zod0fO9Qnu79cOxvlyt
PWcyh2d4lY1fjtq4LbNuYBkxYeC+BKIqhsUa6kRiGY3i7e1vFzFITk8095NsOYDIEwnxAjoAILyi
+1BXlO5ryj9ElUSEONw/XN3/URUIyLroQWncFS1+suiaxNC3JJoIKFn2azN53ybs+Xkb6ocqctuq
D+pM9NFZPM87+Kv9brqd1vur6IcWtxlCkuw8l0Ybspmo8pnDlwERLXE1tHhWBqfOHiSnTj4GBUNk
swzEwBmC6KnofmJXQApMfZ6cie3jrggKkmm9/WMZpIbCRboLtS3gOokBMnNhWNuOPovOoRxpiNCS
bk35/lwfrWMS9sNX2AAyqn3oR5hF7Km4H6lxzy7Gz0j/K11SdvRiub92Z21w/vDZjJDx02zcadfW
a80IOa3r4lWWdzMLjiDd4HCEBGI2AZ0SpyC8GweQalJbkFtz2//J7l5L8qvJTaLCMIg2LcAZlPhn
g2jE0DwBNwI8hUDhAiY2RcesCoaifnauUpiT1RoNjZvJzkD4nyF2I/a7fT4jpKWZIP1Wp88uhoNz
33686SxH++F8k3YVcWxT5HRsJjxmLq0WJrbVwngxMXa75JxkDpzG321x7ISYCWfkVwhMhGetWGqT
oTZ4Ug88kHWXBjmHLqOvFgAik/tiottLPpw4gFJwW/uSQ1ZrSFIK0T/Hok9IjSNIwkwl2WcTg5jz
YZcWepH/IzP1cmSvxVg3M2nrnS5bFMce/JVAwW7SfqrNj/tlnrPtbiFsIPXpzhRT9cfD9h3sILl7
MWxPvxbbLxXIQeXJdv+H4mOQH05B2iriy3rHzjF+WR4+6TzcjOvMmJXB0j7RYh6zGMO7RH1s0oBu
JjSRF6vFheI2mkBc1RCbrJITWlF0BD7UN51bVIN8vIan+q+zaetPLmgo6BzJKchBs/Gkq+M7qtyC
BeScwWeK0xtrQmNRLDc2ZuTbzGMi6YswD5u4t7TcoUlAre1jcSvcq81Ww+Zhdng837EE5pW+IRy0
GgFh2HmX2I033NM3YRlO89L9kbYF4HwC38LUdEoGB5IkAbGM25BLRMGvK7iRAv1CHrMeG9Y1PT3p
eYwSa149LzX1jFATVwCIMlBgik5ExRSjoBI8RLiXoC8k4AlgbNS2dlePP+TMct8ZKi267VS+u755
UmCM+hQTA6LhEZpZKsoF5gcuK1W6wlXJoM4mHe8Eh26UWOyu/hU7d/AtJB4gqZK1/eV/qRrf548R
npkJQpWAsJRuRlMkoLomt6FqlikLT437Vqp33OUx7vIxnkYBYn0DemRTLVZoJ+qI1kn9sJcymjxC
Hhu/M67gflUscsl+BU+yIfVHSgFD1sK9W7AoK207h7Ut7gZ2NXeVKNhJZUex+X1cUUz0G/P74lZy
HGOklUL9hBHb8tSp4gJLwA1D7ADvJ62/xXbzxc+ht0LEINrZ6JwVT5SSmSIdfUboHbMXwj3mAgbD
DcgLTgIHQvPEi7iLqohjmhScvWkbg9N+dhZYF+YyYjoFqK+QhPg3xTqvvNEv0iFsfhIBdLgo+goI
1mnrIhfi/1erW0JoJWo0ZurLOgm/rboiFRAF/wdEUhPyAuz/yRupeJyFgUyXxKuR5FpbGkuy7dj1
OWqJdaRUonwsM7sZliB0qb9mZw9dGOMjxafEglVpmue/JA9l/p/5bzzltxtyGX+I7blKaZHFAxzB
N1z9eloIdGbHTBeg2zvz0NSd9a9mv4CiM1YhQ54lEwgxQQgdAMG5y7/9sCjWlZ9L3cz0NSpuxa7y
A5xHjxz3dUsJbm7i69KO0vERZEA1QWKBDBLalpmQIVn6hkMEIFWrmIbpKqka0WMz4hqeYD1GAbgX
TQO0Og3ch7vi5tAUpW6ldUzGDC58o1YKwLmptHtplmXjWO1s8bCGgKhkkQJVPUu76wwkx0RyC5bO
vFNkF+pCJ15HUUAjiflkKUhtiZO0UQYXQP6S1xHwMWcNNFVxMYnGQekTIfhvqS9VozRXEEiiPrpk
Sj/PQdhXYCMODILIsp+Mwr9r9xUlxJQBbQYLlOODMIehNfQzeoCONT+8gKJ4LcmIGqd6kyYwSjsr
2Zf6exkJzgaVof2GFE/sNVF8WGpAaHHyXnkI36lAS6ll4Pgwkc/DBcdcomkqLzOnEPbEH4WA+QLu
QNNnlpFrbpCSIPNtVK9AEBJfw2cDdZlDlNHKi8mxuwcl8D9g9a8h3v4/UH015t1JyHRkV6zBRdDk
5lreKIBkq1ildGIB1o8qQFO4ZcpSIuW6RfUtQ0cKE+ndE2S0oKNeodoWFHp7xYFPILQyah9zfJLW
qPTOm53xxe9kVPoiuKxur4ajh89c0JT1R11t0M671IznHg4lg+9aV5t586M+hSXDjGprcpUI5dPS
sfT80zXmlj6sIi/U1Ull7T+tHq8P41RjcvKsK3pSHIJGpdzEu20FOrmKON5EAt051fwcckkO5dE4
65vzuOv6MNYIGMneOxtW4ff37wealLlY3db3OpHNcxV4o5p2Bzw8QLi8v9RJ0G76g26gfoXpBnQV
yxvWjY0CSlQQSE0ReJA046raM1DNvQdFKapacx3MwZuGnHF56ppTGHkuko6HcXSGHK2kCSejsN88
4xLEMMXsueBNTu3B7m7SeuLwsDrzOr7NRjvaquHlZI0tCP5FMHq/ms0jL8lrsLW/ZwnsX1rlaUdQ
zx++TvrxN7ATw3OAH6FAWaxQ1ixEiRySddR3pWCxK5OQ0FENPrUXC/acTI1jzGnVtLVoXmw4ismw
RbFht+2wKXH7KV+CPbp4la2H31+glD4aPmL5eazb2uyzXIpOU3VwfbpjCDEY6JCanRtIAAIVTAsJ
VnRV0/4HXCN623bt42j00a4iLLFniUx53NdijxiBpKP6zP0qTG+BKRG7A1rFxHdLc0DH6xgakQro
VVmUJ5P5l8Nla6UDMREpbVZVVVzjFAaigis2wWIVC2O5k3SYUtbT/rMdVHCLo80CwtBkzYg4enZY
JbQlBgfVIS2IRSVFCypTaNrTe4kRlAcaSfNpVLy7IkGOk2VStQe7G25WmSJamSkPHN4c9GLCNtO2
/WU6TAKKmFhAmLJvDD/zoD7XMz15vTbupJL91UW9I8QOMd+CVFnOgUaonxE3JdjQ7d8eR7YSlcrR
qmaDWRhqbq5TH8r3qYjvu1LczI0OCATaPxzUhFmPDNW+0M5jutkPQp5EdilMuTZnfcComKYarOEC
6imxgSM/4mWWg+jo6Fatn+rhu64Ns5SYqwQt2+2ZenMIfG9wuBwcfpEMbkf1i23rFzJlenctncYm
urOrHX9fNG8WsQEF/2s2bmaXaWPGMEgJVGm6uj1s/7A6pj7GavJ48TCpyWRQQ6Cq9m223P0xe0oD
CzxPJsmfDiX3TxMRhJJhnhFTrfou1JzLcJhiwpxC1NgbGxu8ai7BN/v3h9r8Q+mIF3tCyZgUICzy
W0B4lyFIEuxgDQyqTz/sR++LgFBdf4/Ym/vvrl4pgUISsz3PSd+XR2GTjIW5DiFqv9dP6LVIFNKd
VHsXXjaFU09D00RzHIwVyPt4Atge3rsfBSXcc+PPUAGICRaev1yIF2eVimP5KXF5cb/9yC+l8ZGx
4+WKnRzjIzRjXFg4TamdYeWkhDC+4tC43olAISP8mlz+MF+uOXuxSDBZ/mKLchSB60PeOS1yM6oN
vO2eVCGDyZzlynzw0QXeIIhwtsevs/NRHgwBUchAhSPVicQEjPdPbKgfrTLK4L/KEPf+Op3gZTNk
NwMcZLLTzjcKivCPak1YpNuYDWNSEsM/fAVUBIpmIeuQyZ8WzE8eZKJBVMxj25RKkwEsdQJfT+df
0pRDf67eHTV3Bbn0WKsarIerbu3948WhPfvMt6StulxTnqtShc/h0hFVcPtNwNjdMqjGtnzPPDsc
LJOBljBzjm+grom4hS6uHq+lHHt6/HE/fLcfiURkmqggblT9fruT6UwJfC1UmttAvIvsdPiKTk+t
xtypX7h0sutRYHRbbBuIGfBIcjze2ocbTVIKTwTEShaxEmohB+eso6xeMp3wOLoIukGdQsNng8/S
i+pxD+HUiq9aygA51vPOrenEhQS0tpVbYBoun266yRk2/3gGBIIZcglO8iRrLk1RwxartqiUfV7u
8Rr+5ipzaY/Z/y9/0641GhLkc/3dx+/aSTvxIREhRtzhl76YwIb9YbnaxOmXOx36Sl8BqJsr3NXy
AMhie/wvzx2O1zX1IOqt8fWRPt2wNf5KcfCd/8m1TusAciVOHDAfxHkthoPn3CqhCi4VRZhrsgR/
jbkU/DJxgAySH3dgCpwE7mAPEJMJRFhoOKoQW5mcJGwnJhThMNSNMJ8P04/MPOES0SkBi2/Px4Z4
md8E4jdRiFxkFizwtsrRzwqt5b44pX13+Iav5QuA408Qzd++oummOMXIXPxpiypqTHLVgXhJMv6e
JRf7U/EVJDfgBPTmy/2diJS2beiNiA/k6CBlp/fFN6QZhXbvU7zG9OIViVLR0PK68mprFOTKffr1
gbXfOtqM1H5aaMtMU7V4c5hRMnfN8c3h0FN0gCuSSW58T5CGVs/D18jTET8LIeJDLDnz/tXjPxGp
GOHTLytxdNPDRSETu4fp6fn4fB5AS1AXEkLJ3wrkRZMR7UfWw9o7JJkrnuGFhuv5/rekAEzq9l+5
CaI5JeUx6qAKl5pGV9N6b021yoNbd+8vtkfpVqmOS9JU8o2cidTLyL1mqXpYFCNA/ugiQVxlQ5eZ
570MZw8rNaDkYiH8Dn9NOq1Zk3FO5iFLTKhlCvwiLnxWEWG0U9snkouQAAuShLWyJqjUjPdSOUMb
BeOmhuoWQ8A0PR6GT00kF/yNr+Q2iE2fP5rLIZOcBrN3H/X3/u3ill8ZToXTLGq1Px7WV5/2Tcmi
Q0NyBnNPCmQwuNnNU0edxlz/0oCIk9y88H609kahHLKB1FHcqSCue/kCN6GxNXm0p+p1bHFzF5rl
4aQvwq/hR4l5yFQdDBj7geh0bUss38OHmgaiVV8nOfg7swpAyCSTmGdZbY+eanIUaa19Y/iDr4AS
W0jqOSRcZA16Ma1ZLI8BAUs1MqPmQuakxyI84ba/OorD1gRzaCFJQSXabQ2nRdPDO9V+hWy8dQBF
ETSXrj//Nv8PIsYrEDeuLXThEzyLYeehHejBf7OLUUHdwugFO7nVrup8fztXq0NGdjNAsefxR+mg
OOahq/CAzDNzpNAVxDwAOU0+YLDlPcVQoWSfRDxPOhOCnKWmILy0pBZugKG2xldM+mzExNnYadj/
ptYgzxs/iYpZTT3B1eEOBSKTulnGjLvOVA4kGYT4anCKrVDRb4NcYoajcYraNi9ndW12Vf029eM0
qmcho+Bq8WkeDN+Z/+Jf2BHfobrzPP91dVwRIAuzXZ0EMfbfXft8lGSYf96tisd0PsrMxFXxqpdv
Cwl5jXnefq9abA2B6f/RSpJtiZu+a3S+WOyU8aKTmqoeBRaRIhPcYuo29f92vf3+sXaY/T9jZ9rc
Nq607T/0qkoLJVFfvWXPZPZJvrjmyZyj1ZIt2dp+/XvdfQMwpeQ4U8VqNkEQANELGo3t/me0hxWI
kLI3IQzGs6ZzooVwqDhWDCnShrqhR6thjbjVtEWberm5l9ff/bVsbWKq2vKKXZ6jYSamNZ/6gCgw
HqzdwvGsoVT+CnYHUlZlFsP6lJ4vDQkEb0IeXRoQqdaAqsuoCNce0Iv9wqgjeVeLRc2VI5mDk8R/
zBzgg0Ll9utDVytv21/MBM/buJCQY61+mt6/Ic1ghdDarleqMrwdaF10tJ52F4wK6Yzn5e6qc5Dj
GpFGEopgIw+WaotHE1I23sKSFm8guYuvEdOXp5J8e/TN2USS870zq/22N2qt1nndhQ2vYvadjYiY
9nJAnZ+3YfLq32nNohPu5opws1VBvAyOQLOfYVo2ygMNFlUxqS+HWNCh+6gKI9SDlQitkWsGswUE
fQXVChkt32aMwhXQDCawfBkxhCdgiJcrtdPR/MGTGW/UKqdVVhXbhHXZ7/VsfuHx4W70xIaYS814
g0/TGqpoKwgRv8fFKzO4jVVw8zW2KdUoCzV8SeDUnmXIeDhJjPImnly/QOrdOIirXlThZLPgyzOY
TpJkdttj1dzdwswZVqCZES3JBd5EqPL2DQumzJ0IDS9Tl6sYpY/9q0V0CSavL+eDVyFJGt02ZUSQ
0G8gLBSMCVTZwkMnEPoD0vS+2cNNpOGQgFGPU3YHvW82eakXs3578vCQFlpDjs1/V3XaMdZkCTpZ
1WiGhSm2umAkweQ0zYgQHQ/6RKBIBgiQy70hjweeue+w7kJr2Icj4y+m7MpYs4GHI8tX+LIciFTc
Xj2tbqCdjfQ0IsTAUZh2yAtRTBhw0y4muRBGAJcRyGecR5MSWBCoSHiipVVj0oNZ+0EqiVW0asZN
P2ngTMWwZxApNW0Ex1wQxcryB85FBKA9jT+gcJzI2xC+mjXVg2GHiaa9mm2v2LTkdAJ2r71cjFq7
+/l7T/WAZqgzRA3I6ikg5OJC1IKEFIUolOZ8pSNk7vQuj0MJ6/3dTU9HgcnvaRlVIpzw6FboeVAB
evMeuYVYNvuT07tIJi+4/GhcUbNnfnW5Wml8lTBo6jfJO2bXGA/QMCTTRAVuZG5zLwEgkFWDkSRC
avCXGiDDxqZC1qtJzdKvseFvjjA7gEdbl5ij2InwQTZ2eSVmGFxu/2PWMI9Qo34U6RtT3lzfwB/Q
vX+2zZ/pzglabARdVYOqe7ayftbpTu9u17P5+0RIy20IsyW2CSEfpLPeNTOIbNn9DpI2lfO5FVDL
jutj/6eOdrv1FfuLaghL1Mp71WmHXqdl3uCFH80aaWzLytuQr5VBVt08KvnMFOBQMAaJHWa+sCZI
PVYzBS/oq0JNGMQuU9iCazV/r80Wiu/V3PHcY5CrUdvWjuEARc/NLAgX5AXKFlIjGzbv46t99y9x
QCxlgb4WdkJE9JB0mSqlUVbUsNPmV/gBSzSxR0SGGUAshUUcf8Ae521ysEc96uiYv07FxNmzQ/7W
40m16+yoizRhFG4whxSlAL0k1agGdtrndZOKCvJLIDp+1L3aVjrf1Sq/ENkIUOGM2DW6/eCLm9lM
WxVCyNXvq12iuSlM8JxlmpJWy2zA1EBnqdfSsCLlxDMOcaXXOXoU7G59dfsrdygJ5DINd6vbP2iU
eT5xikJdU0cECvUeSJ5z11DsvIW60pONDvEPiHS+DFhE4jC87mjELqsDtlo9J9J2eT/prerZqQyb
TpsDtRPuPRMKvCAmRIKxQMAq2EZTNpeodle+IY+H6oILxBIHYt1raEkL6QMwrAI0JcCp+kKAU3Vs
oliXmgqEmBbAzZvdo043S73I45ft7nr21r3tcJtG82pyWIE2cYtKge7pvUyF7vnpx6YCDajkhC2O
w4ZqzC4fLjuLXvupDRWi7cQQQxrcfML99AncaTNZilY1QiA8wif1ViNkGil1vBcVsWkZUUi+DLMm
WeRmXUo0X0XMeEwDugQVZQ2eSByDZrvd9Y75Ll9mb5dbHZWCYQCkZPwHvwXUGE3ieWpbWiy4vf0l
70Tt3wrjpmz+i+KIElO2UgmUBxxIoMsMZJXtk2ZcEeyCh72gbnDE2qvgNhSxD+UAbCzrEm/Gdmni
0DxHBCR0xWeH2Hx08w6Laogv2hNwVUM0Jo75rGGIrRFR9Ia5GCgdcmowmm+BuAALDxcE3QE/x17P
hEV7wp3QAjUQ9LydlRsPIMpePB399pgCbLsylA2hNlWqKQdThYFs10SyXrCXcY/xZ/4hEL/mozjA
Dcm0FBOff1LE/eQntYhhOFG0IrXgeoxOJohFlZhFVEHc+vlPpTiHSyZCR7sIxDxmd6400kUKHjKy
0dxjPgY/eXbpnyXfsQXjNEHzlo7N+Tddnqo+24ExxLlTDwZsha5+z+isN7p83K/3/cV69t5ia3Em
U5gPXm2v4pBb5GC/ZTfCS4KQN0lentpgKS4yj19L9JvLVXKcvepVEniC8NAbIlukDnye8+119mTo
bPuLy9YTAlnEhjfk6LlaIROSFTpUXCDzURyRCaZ3MYtj8zT4xRGtHMpHIHU7GgowpA3Id1nsqsew
36UykDOriYfO3c3D4pPlzvKy2vvM0xA59Z3hw+lXGAfWkmjlaXJp0otfw2rEIJ66ZxhiZjgLlcyq
OO4DBEZpchi4W2gQWMeP8nCc6YHiosuOOnLysEUasyE/8khBnizt6rOJEmpyzTRRr/+IaQXkYbuW
P/BlYWrzKzNNqmTnRfZfJOU0QdBzv/hTasH1wmf6cQnbV+Lp1aDWP/r3Gy1jLKHjhQ7/kVaLLNvs
WG15VVBcrmYSetpeDza7tPUjz/wa+UhAY4ID8cBt7lpqY2OELOmiQOwM6SoHclG7HC78k0kARLDH
n5hSYKVlZ7jlFwh/242ByBJBKit1gE8Ggt1aaIsNMC6L8wZl4S/clBjndd7qw2n54zOYxwSI4qkH
fOzq9N+Wf06/1sJ3E9oOKE8aP5aUpOuIilNNub6y0UiI4uGFZCQoJeQK+msVdiN1tZ9eDpfX45Zm
xXKleRWuC8pULgp6t7wYj98Ton8JzR6bjkQ/H1WgUTopG/nEXUGxmuFhfm29Er/MpygR6w7wk4EW
9FP/9i1LJWQGItSIvTXVbpd74YRa2gvCHg5WGpZ/rau2zyGG10utu0AuWZ53ER2dIfvK8ku84Z+B
ePfdAy5V4HDimGvC57/5DCMRBOSb4UF4+cDJqYYYtJhfDh7FNeCEgBgvNcDjv2kSOp2z9YPRJPTY
kbfq9yq5KM+ahONu8/S4HT7N3idjxkRQ1VKpqV6jjqV9Gz0hqVZqXro6ZnHa50XtSscs9ldpcy5p
h+XVpHW1/EnqMmwQoJRDwCT+4ZckEM58hmkGUDArdpJ1C9z9pG07xOan/gvYGDEXG8PPMZEGnMsc
+9h503oLCnWgSvdDpytlS4BbbxDabOQc8qg1i4Gc5eqSRp5HszG0ITzRhlYuOJpHqszhJQII7Js5
GUYj4GXTvDMYnXqWTbgOSz+H7BdZc506t2ZPD/vl9m4fprlIlXdRxxaF6wkBoUbiEAMCIBQUhJ8e
16+3f3G3FU+8ZGPTThCnxLS0APXVIbZr14MmWXjKtDdPctN5OlPa+rxX39zfiprh5oQJILXob31v
FW97NIhPuIlvBAiR+doaCxwVRQQg5CWdxD7R5siWhR/0ZYM3xCTZK1r0v1kCWHwgZg8glDcc7a9a
h7/9aGG28o+eWWEOeEISHAoOKLbIvi1wsYL2JiUVYExJuouFAGmDBKeVu9xmHCWX+x6kqPMaXsmU
yt1tkrV+guHAf8BQ7TN/eDBUt93DPKSnx+7d5wNA02GrNe1NMQ7LOlrxVfTa4AwQmAOmgg3ACxRX
hDlmzQoOgrpVpybWOMEvokzuiJkTCBEzBAMUUhIY0q/5lYHoMfVNvjEizAnAgkA9N2UgqnQN0nI3
UUGgJecQrC/uL+TDYpL86MbkhUhUsmEQQY8J8c59pqgp0YTQg0dT5WV6sC/C9wS8zbr8HmcF9vvn
G7PM9ndPo/3gMHsvA8KdUxMDGoBwmSpADWOKOGHJA4nNIzGyYc2TAyziJhghRm5bD9PLwWaiJhL1
bUJq+6eGhUKqaZ6W/1aNNrZ8s19PehQNdXK8/dD5i5x8zR/775w/ycewb9wBcAYvwg/KPKuGk9w8
IgYpOsMIG5mGj4anPH3YbNRd3XS3MSk4OoqYoGKgMIXEQ3NqMLwCdgPJoo4E+diXIrlBCpbUx5j5
0diAw3zggtHkwGXf1Sx6yz5SJdLkY2/0kcioG0O2ZHztFsnQLRAMCh8CpQA3HAybbdmktfjmE/G5
YmJOcLT5WqXIOtGI7P7opBMbhKSKEDQRK7cTK44gszywIInvZaNoqI5hrmhP6ZSoNNH7peggyRqy
PDkFQRl5ScZoVPe/rTv9X1BtjqDEaUZzZ9F89W9023fdWD26w7gUe/0uCu60rVz3xo+97u3SzkSL
Utp+FG6V/OTZ/DAlj8CH/dXhD1DLQhEKeBTeMYRf1GuavH76vcvyvVerW9aPiGXFem4DYRpxUrAR
3MP5c5rurddewnOq1AopIZwtmeSH79y/68mhm1YQpYksNlaoYNdmEwGnZoGmn2FYJA4jIM3xDBvl
39R5VX9Xf7H1aF2x0cuQU9BOK3123Dz1Z/vZ7H3q/JMLGqnzldNtrcEghDUEED3Ao3VaCTc1Uice
GkgdPV02m0T/DpxDIKqI/0orOgmSLpJfwYmSwf1j6+fh04MyIkfSA5KFu8boIobZgcqU9ZCQFtoX
GoPoystyIa/6x2xtEGM6ydgNTaYsSbgJnQ9DTORpO1k/E2aUYGYo0hJDhWIDMQu5iXTLeAalLmRe
AfLuzTHuI6Ef3j7P6bMSgH+4LLYWf8RWjiyrNRIregeEi6j+0jJvqCQGsbKRNKyExJjZkYGt5258
KaoRz/AvRt/uQ+t6Mr3JPsisptNaCI4IV1GyYivfhq1HerGxa0iWJhVRU6o1lLdtVbof0SERTXSC
AKbIGS0gB1SoB+/al0R1bMFBWvhlchES66vCnuFB6c3vw/2UmCG3HX4sczQl3mHIqExqR2T5Gikw
DeakSo+qpw79SH3y+zy69kGoen0ZaiRtojGfcIzvWQFsTSebWo0XvFM0kNTP7FV7diHXyO2vjA2R
G62FfKIla3LcfHYTUjIXchez8Jtan0Ja8af5m1jIyGJS/DHPMDvPCXPjgUaSIgrovpP1Tup4IrHa
0sBdF68LZ3gBU9QWt1sRvlZ6hjQtm9nFor+XbuQ9UIY25XBblm1sAraH3ZWn8Vlrkoh2NuUL/h2o
T2UucvEn2kFODVp8qP8ivQJfLweeKxbv4+/039axBUbL55d8SYEFT/UxcflnB1ITzy2oi6jf3v82
nd3Mb/icJ6BmCroy3dfYTqIQJENiVuVUGEmS87G/1Yflite8imbAeRsS4AR4aR36siX7zbZf7qoO
6uFIR8h062ieG6NIW/bIW65pCt7bWnRDADSxgeRfcBBdsXIGkUZ2LdiG1rfC2YcEuar/DjsV2UQa
tOrZukAwu2atR+3OlMbOMyDSTDO3wXC5EWs9YGqBs70DZ8D/cJnml/Jg9QcEx3NQr2DUsKAsCcYN
TQ+gaJE7FtR9Yg/zRkACfRHNxAH+G5p067NtloMmFft9tdudqj/sDOVeaNBkedw8HhgkmIomow49
ohsI4iYYaLPIehNdaY3opou6Z80rdIBKoRO11DzvHABFeAOEGjVLPtzIyej+UtImVSdMqrpwPJAU
yZryBXEWhuhmwlMzW3IzrckKEtfLrJod6nbT72SSxSrhpkI0H6QjgWW2m/5oRatDoNQhu4ObEwzr
8Z2W6buljozJIuWC5g2zwLkYkqgzsuonRfVFTnJIK7d4RXC6YrkIOMxFeF51Ym7D6NcbWnhemVGt
mVmlTdoEpj0PVJpoNpw35UgrHz2zknSI6zQMSUz/p1teA2YbHwZneIvNF8Lorx6vd7f5MHIULrpp
O77s7a5haGktdI+nfKGm2YSXSVjJPwwzw9iz5YQe+De6kBCrIfiQiOr0wiaE2u9pdYFPJdakekIX
LHVcXN5vrsWxHrwy45qzzLg03dEQkBL1B0xiF/q4ifPKBQRBJ4JzefVV/ogAfwHSe6re+hMeQFx4
cJDjhuXZ/8ZJ0/neCF6/M+J0+2F32MFveyq2x15neqxv2+w4wFog6icsXHK0UFmuDJEmVwOCk3vd
lrMYc0aIJGnltFmkBjG15BYR5tEhRpo4PMUjPGXFCoLkEEK42U1vw0CVbVq6xCAwkSEIfAcvm+HM
+nAe18Nv001y3PBkvk+TtJMhAI2WXztPV49aGyWWa1yJTFmx8qjLa9uwPOTHoMpMM+DLzV33/Jy7
UK39Eedc9DpdDpk9d6QdcZ5vDpPt9D2cC2eaOkBrwEIjqt84iPD2680fm7vYDd6veBvzSp+7NNDP
qVWbhZKGwIXh4fbNw+V8eQ3DlyvtqqCGEVKnox5Sxmz7TXpNZuEx+r1EMKeAcMEO+uRfnK2KIhRf
sJrbXGEdSJDVoIZDrXXMAKXrItKfLrUyYxiaQ3YHtg7DEM7rj+AL+R1iTprMPhgATrD+Wf7cGse2
jbJELfWyuGFJSpQMg/krfEmwrbVk8GwatsxLshnCzSpS+0syODj+VMpl5qUQlK7AbEPGPU+HKBGM
pHd8E9gzV8OJTQVlnEB+QW7h4ObksWGLxoVH3YPrF28n07c29IgsXg9PNCFNOxuFtHz8vG69eZnf
OQ4TnXM2zXbI+eZscdzusovo+T7Hs0N3t5jd76bhqISfYFEseSNALrgpDID69rrS3kpcGHh+IdbK
82TMb0BPiwm+0/oClFNpct0/hpSl9U8h7h5GI2yySjlF+wf3gXiPFnFijAoYulXXQDTUgbg8G55R
rTxmukEewtR/rvpxuEtZV5SawEY3BSJmOqqJWV4ysMQ9W+TUF6+BhAGhGfA4b128TKhu7zvzYofM
h+4Out32aMDppqeNR2+6vGsNHnph80n085CR8BNfsSlDcFIa6BmTxkhSCDM62CiIMM1icnzr4Wo0
jqTCn1ZUE18prWiQjAD51FDkpjuu3VgIcLskoqsByTt/gKNbtBAyhg3sSGjgkJdXQF9qjewgCPML
yiuc8XCJ7/9WNBZuKLz5HK6ccPBRBpt4Vm7GlR9Ts5hGrglIeorcgW4F8zxDYvt7F5xHEL6UitSt
YaElrwbfU/TCqxTJjGp9Y3Z1e2mIDqTAhug/EDMi/AkjFl7EIjvimREnokhyy4iZA7cRmE/DDJVE
D4Yk1R/lc+tUtbGs6Y5OqCBuODRNrKYkI2JzaRqj1S3QFyk3TqcJKUh5Z1ur0RstMqAjO6zByoia
5+n9QB6+NxEYv6QO2Rt1O3U1PJOH9WS56y3603lqqFGQtKlcMK4bV+TAApmaYGJIVzUHx/W8eH3b
+vP2cH/VvsSrtFkdfuf3bUIWQ5J0lmxq/L+nDML7TgvEgtGEDYXIxlZDNd37EIXtlAXE0f1CH8JP
4s/o+ZpF5Y4T18FrwXgOhcNizLQx2p5WksBvHIPhvoUGUHNHhzT2j+96jzmxzLvabMq5KousgsnF
8mdufoYxXhFjJLlxVV7mbaBZGl4qCNw17zCJKoYapG13T8tXs8eb+438m022F4uic1d4RAaHtwu2
mw23Gj8kL1eMhhRohm3C9gPq5aV5LSEyZICOhoUhK+zq1hXKWnEDrVLpowxZo6ziZH8VscH9MdCX
v/xXHYX296YHDHG51B1m+/VQ+6e6fr1/7Hd69w/o+jzfBu7Kw4FkbC4jzIh5rTxKJyeFnFEr5gLL
oShwhgfV4BXGCJkf0HBLWu3BDuLJrCILQniYgNxTE50OITx1iEJCN84QyDhImuNeGGX438ny1/XF
pH7HSytCT+gwX3TH79siSFGI0kNxqV9g0pg6Joob4dn2t5d1zveNpXrYrqp+m7ERjig8pUvv0Fvs
N/fzQheTAojGgQhQwERoQkjgR7a1nsRmAjGhkeBYgJntfY24U7emBvOYO5f3k+QPMx2gTGd0c1ST
Barax58oofVEwoZvTCYwde62EkECNyy00NuwmIwARZRTaBsJ2N/c9C4hB/LKE2SgjaJnjdWuFiLM
nyaU4LixwPp1q0WQyJObDeMmFXhYUj+gFPPbv7Vr6csxs4ZZUUjQOalm697k0H7AbfnsofbAFdAm
TYGi0Ef2j4OC41/G8zcb2YUxn5yCH7af2vFDudn1b1Du8kv+E8OTtuZUYptM0ZRY5iC1njt3IblZ
bG2elQUolJhEeAnCBeJLO9dihSXri2GqPsaSLC6yoVjO2PxZoJPgkQt54UL9ITI01oofM/7THD1q
jHycipH8Y3xLOkrkejxNi+icJPFA0CpA3Lw4tvneLbATchvdtDLp91bDKy3PDJlQ6+VfkXeDHew8
B4WtVzUbgN+zWADrv9HolHg7+aqJDaRMFvw3COk7uyakSC5eQXhsFliRowLiP/PP5jtfcTnBD/PJ
iXHthEwI/7xc3UELQL6r5N51NppdNb5hLvO1TNdSLOq22scgQZGownRmw0YvhDdppqWrmVSog1LS
VAFsMB0bWYlPeQeDQ3lrUBDS4GOQ51Ff1yZfU5VODJyCNqH/GsgvG4dlq8f3q+dfKVFIw7HUS5iz
uZO7h6qSL0Qy7UE0MuBWDC+Xe4smuyhvSymQZ3X4uWaa56B78yA9qljR0TBCrBSYazzSLhIj7UtM
cnBW4Lqi3QOmUvnIEkYn7DFn7xsS5ZuSXxN/zrLRdN6tbg675F/ZfBbhcX5bWp0lXTGMMuTeKRMY
vZGzfAh28sE60T+KH6RykzwGi1sALOmmPxXrCIUeIJRaj9okHroy/yskj3/mPxktyP5HCqIdmojT
hPoyJgNhU1jXJBjznIh5xij+lk/IleKC0OSBZL3nquYlSBohjphfJ/3X619NFGjEWPUBiz/SIAGV
YvCbDlva3Q/fq0aJs1uucBOJQI1qBCWMDCkmis01RhkpF/h+ct0azjSXkhRjkJk7JQGaV5oa2QkD
zTPAWBho7jRfgs9bu9/JkYsgU43W2I8gfKXPPd4VfMujkwjK8+Zxfjl8TD1O3igN4GclGpqDgOhc
F0I97W4oML+j66BOkWliWSaQR6BZAsT/rshZM/pzVy/qIKlVdANJEBtI1PXq4jEmbSuh8AjxKlVd
LPgodZe2mRA/Sc6Ho1epgORAJOUWNPSjarQ0YpY16oRQ6kIMEHKvXy91kXss1ISdlbZIgTJ58rR5
DBzbQSCE108z7dalGA1zyIYQIUawbIxH55on99H5iAv7VenkHo/NWSKIMpniIJRqI2r5HmtQXD5K
Q9jJHEm6O7gMGr4S86v/mchKV8Q3CjQv0WHTheFX/GNkScQYOVM+sXcVdUgCqklXY9GTwUdO2wU1
fE4/Spq6mc4ysWymgVS5UzWsB6hTFuxxnKYSj7U3eVJD6l7CVx5dKE4SECrRF75i73I2ZvJ+mg1q
ahji6DDdTKgchR7DfKovhuOLRUfTtVzXaXTNLMEfUNGFgmTYmDlBqgQATVuT35kAyVx4tU+LTTQl
WN1gx29+6M/Lh+Vbp5BmDPBAG2wIQqsO5KIlBpp1S5nJg5I7pzOooT9nSOxwdkPB55WBySngGEBv
EEYalIoyA31RkFjfw5Nf5mqNF7B2uY5fUrHuP8TOlE6aWuVTcHv6nTTfEAhhgKTDY3jXIwWTQSXy
IpZAnARwcrzYDlS14L74HsROLiB1ZEkIJvu+kg1h8Xx0FxlcJUxDt9/WqPMDGiGu/4CMQQj0I5BL
9LenjbKkDmpeT49dpR7QiUN/p1W3NrU8Dmqlika1anVTBFRyp8xBiPmDdDf1xaCdur482lMlKzF3
U2wo8oiuB0+PwV7CG+4M6fc0B4UEIBN/SHePvyVD+nqlILyt/uQ4X4oFOmNYygWMEdrtcqwFheFf
VClU2JxJw9WobiOv5AwiKt+TWR6ahmece7BHky7iktD6VjrG0SLScNGoSvmF7zWrwBATKbRQceaR
JowPNGQ0+ji7vdK0KnQP2QChN5clOe/e10wGnLyATs84kMekIIO1COHfSAloHAS5S2LzTbe8RFa0
fEEEUtj+PRldZknknasNyOsYgtKG4iFbfimcEWYTDlIRE2hxIVBro1bH2W9EK4nxElxT64kAFYDn
O6cFMxJeLtL0FfQitVzEuPNsaqqEpM1/OEPwiJvv+UPHVhHKZC+ykkh9CdcQFGnqE2SP/5IEhsc7
rU/WF+E8TyyY9SkFhe15WwQBtjeDmv/zfDNKo7q4acdRjpTRl4tO0t8p9V3714d/EmMTQ/WTJtHl
uQtkRAFwwvOPSskWCe18aTieV+85J2dT8nbGhvrfcSt25uXvPWBAukn3fFltXz2fO08EizJv+a7U
jspoP02WVNcFga4gIDrFeiGPL1Ayl/+ETZyU4TJ2GNTfsvJi+XCx7N4oOfRTo2+ZjEnZoMs43scG
pW1HoMbCGx1BWd90TdbssGwiNmH0fwOQHC+UNroTnYptnzvsMk+xef9e6ZQtMtBSQzC+IBKIrVle
6HVrJ4sUzHbpGXTluFoMyYp6KfQBz0sPv5WXqGuSoLLkgw61DU65TZtoeq0xBL3ewGwPId2kQgFw
JvSkIR5ytmQZkj8XfEO4cbFLnJQoEmlVE0/lpZHEu89MVFoykKAi35qQiZzTr5qCbkq45v9fb9Gd
HXZLPG7Wi0VBZmPVihL1x/tY3hr9EGoa4nwLyYiqBW5oKtpPMemDWI0pPa65VDL7FkPMnINUOj9L
plRMKOTN55edjKOzszc1VaTudRgyZ7OiESNRZ4v4erf3q131xJqr5Eyhq+VfaX9ZsSvrwdtCPHez
qhFbNEYPySwOlAsYc1z+eA8J2f/rTg8v1DV0w9eAqt/c8IHTlN1dsm3hfwbL92gWHovZOGKDW2rg
eZhGaoZaKbxSEJgiM4fZxpL+zB9urYFaTMtLjUnCUA1Tp5g5EA15h8MhIMgPal0+9rMJC9T6kDVu
A6ZRVdXZ3jLD1XC2H98z99GeSvJAfuFBmMOXvJZFhCXu0aktgqxaDQdjcrXpPCh4lYo/dq876mAR
A6h6b8DC1LY0tWo+7AAQqpu3qYNhhjOkpjEpXN+l1kGoYSpe3RQ/5I2j1avgnav+eXtSVX0M3lLb
TCaJjWYselBAiiSYnypwlVP9L1d5NyaBNOp8QF1X3XbNbKlOf8SWXJKExnzT9fxpOMcvMv9Y6pyq
bta59CsjBbEfxJk488j1PFEUQvBcDwdvTBK/52sQUm3C8WqiBRloaedbcizIuBo9f8GnJIkjf/7R
iWq3J2dnyGbOciPoZbgbxAGQWV1Xgt/Uh1fhcsketyYHQGwIT4j5APoS0sRhAjGElj0Po1euaVuk
yie+eGuEr1YLlleGFDtd9FOkDLRkA8sGm0S0SiNThDt3ZNczrZhzQRKs6tfqSofKsyHLD/b7mgML
o5kDbdcaqtMIv5kJgUh7ge0lx2/RU8Ne3+4G2hEg6QJ1xc2hz1sx+60ga8lkQRbb0W/gUBBfsCcp
KVzzE+bXbp+SSZHenDadNJROgE/5DsijmT77vwmDJwhjEAP8B/zfOVtdG/w/6vcYS6rqLsfCn/H/
cLQY79vL9uyjNH09W6Dd83SD2fpN/6d1db0f6axlq/f2/PC7MfOdX6B1pI04EsiMCnPw2jBNjja/
AOXKdiMAp4qvkg+TjTuKe1CKiGks2oAsMY3VVfhyzE/irrjm7LmOh9V9pdn1PHebotcihumxIqXN
ySpPcciQGQu4O07YECI3Nl6YSTA9aOZeH8b/3O6eJAWFCzfb+63c74Q9N8PV8ZGpjchY5Eb47eZz
94EtO7QDUD9mQuce03y2vSFlN2DET4fFiavDNZSOMYF9UaDwauLjMHrmT/WJIwM+NcsC2fvixGiF
93rYlB+Od3tN9zB7AYcPq08nXBZdWPRqNGjRpeK1r3LEKd/BfMPxSGYu2LLeXzzufh6lfrdj+9Ws
U//DIBsP4wf2F5wPfuFjR4Bzhwt6xdPexfBNj12TyptgchtDbH61/U3DPP3920mVdipR2cK+fpnt
++crL8X2/ZrVf6NBv9sdtM/ZfjnaTe/vn3qTjxoOGg+wjLHFmB0oUXu6QNtTKKtsQmBq+DwZ4N4o
iHdcNM/8iuxFF7TXnvzEL6/6y6+Hnwf7Ng5hYjmpQBkIag/ehPddn68OFzUnmds9smvtfibQzTqI
bHmLmm0qlgE2JU/DZwiZL4uaIcIl2WTLlF+4r9bkse6/A3UyIPft4dXx9lFjIuXDcXf8Jw9IsmBM
uk4W2v3o9ZmtZvEESqbQ25ImToT/DFfPH6p3vdH4+n41eWPp8fv5QRvEzK4tcA5rL/u/EIc5Zd2n
67vB8KrqL7XahTCk8PmARLU/T7fyaZEBUJKBMRjuDEMLDVCbREp2tIw1WifSIkurDPByuQRyalik
q+ngff0w+qDTycSh8KKZNDg0s2lrUb0dPtJ6hEJuzmAhRCSLdh5kw/lWaotzuw9CZTtG+zGPYVDT
ftEYsav77F8yv2JpzJvt7iMFp+5d/UB+JV3jqU6Lc9kTnPxnfH98z3v/8/OvWjdJSzGBjWD/u2IN
ttp4Xb5UaR/XbugratkXmkaTUKfdCy4qmIsgLiO0lvTdYmP78IzQI6f6UTs0fS6ACweelGYYlEUJ
sqRSKpScIaQdpiA6Ho/sYQKTt5Rm1v25v6AX9lmnRAyP+8v94P5Sxd/NlzZwqLDe687DW+6uKZO+
ul2+cs1QEv6/XfffrBbM5WQ/0fsbx/RsE1cOcLeq3m6Oaje0wN4/0K7vPu16/fdpyial80VlUEb+
XObII2Mcyj5b2HzqR5BCMP7YuBHnkMYM+KHfSS43HCSbn0D9NP+tlhcTn9tqGtt3mCiG9ow4rpsJ
cBCg6QNxWrOL1ifuMlayyWJc6w+FecFMuDp5lKESDQbHLxxeoeOslmF7EKCmBdNJtKspf5pMe38d
/lcKSOlcTPIFT05mHpA3yaPoDzX5ZbDpm/v/3t+ONJhFRQFdzcZJRnygD/I4mF8DuTQIBmEgyXwG
Ob7hXT6XsYe/KWHxrO3z7BnmJT9erkU1vOkPPvmZCqA6Zr3jIE9djbYu9AT/QYUsh7d/DIfX6+Nf
rilX2bbuv9fiSJpdV91swcYDD9VbXnMRBpwf97+rTeHJaZU3jkWCrf5WO7e3OhyvG66E9aT/y9Ps
cv7UT54tiNGbc8pkTPZotEDH3fj+YkNjV/+9nc1lUZLOvvtx0t6/W7dniwudy96e3EyXx1e02yJK
tITEWt0dLrRGJfwjt5VOulEu97srte4vt9D4Gk47w7TQ9aBd1/12t9+nta7PXRBPm9lyvqtaH2QT
/LXgeOBoiJvQ+rQo2eeWk/YaJVtcEaheGkWatrxlsuQT5VtEVPIZrYQ0Qe78FHFdVRcrNT28ARKs
Y2tgsBDQzefWh/uhWLPJoObUMdsVg8FecJ+COF0GjGcLARwGIm8X1RxCmfzZYrLv7bQavQWq3aLI
R8LzFP1gvh9QIdYEnXaP60Gn6lXDutPr9fvDs2mBrWrSHdXT+1Zs5VK8EbCEbRbg7q7/lprHQJov
bjWbQM1f2CWEGlFV9/Mpu5BL7V6Hk62bKygIgwq6PH1o/lVECR1qQjTp4pBEjDgthDn0BBICXVCm
QOMgx/VFZ5Lc9DxCB2hAq2UcYhBiKllHynnBcdRve3Tt1xoHM73md7vfeUA38IwehUZJc4b+hAxF
VYBDIV2mkAeLTjSEpfYH1IoNxM+p1WVr+WGvM0Jkzle8tB4Oj/vH1mz88XyrJOiUhCUceQgRp3fd
cEOXuChA48QzeUH8mUgbdikEtUwZsa8JKAdfPcfm19SUZK941gdCFVtTuIVVU7plQx331SxKmj0A
qYAocWDaMSLRMHpGEIqLRj8sPr/xQCcfEmhKC4GnuuIAi5skLuhdCGwyZ2/g8ctic7GeXiKGck+V
NUymrAkqGJLYcHAXAQT5+elBrSEXlQl8maL9kbaEb1CUZelsUDLqDdjpuN1nnfqZ/M0O69l4dr9o
f0oT4KCIL4scwqTRAFYuqaOBtFkZGqFEohu9MT4xTYFM0495kKBS5Ep38PMDsxMbfkZwz3r5Ntm1
Jkwmsc77ksRkJsYyYhMaBDnPZ7LdClFVWE2wYswxdIIOrSglJUgHieTJSOIqFIM0QehszV8jIU+i
ihwUHs5joPxcerh7/XDJBDnmmMWMI+uRYteBFFd9SIL5mWohW/L3FVlQrFIgXkY5SV1/zFAN30WV
UOml/E4LGOcSEZE33ibAb3jk/8BzcpEPO1tNmfEcPTB+Wa5aCk3l6ac08ZO70NhoufhG9EfhrgOx
pSqtFz0wLc1hqJiRt5gDUATI0mNBiBYL4bB8CNZpCYLVoCFb0GlDJ5Sd5YXQ45fD9uIh+lYlZhYj
ArjQhYc79rqKEy0tqSRuWSQjECKBHL+gep20VWvqPOSRONIhXANNiJ4VbG4KkcsQRwC+Yp6QNxJ1
HiAWcx6dWbafeeJNKlI006qn0D6CojEAGpgYkCvxX2mSduzSQYXDvbn/FQ2QJicmIqgNcpIanCFH
qp/6aZilhBGBgoD4Mu5CUzGmRoyTeVpHsoWPYUPwSbxKZG3OhuLP4lednitEqdb/FxRi+k8cl9C9
uet8Ao1AZZZbPT7GLuHx+He/a03Liv0opZPUzhJgG53hUcKjjAH4LTFs7GoNVLrUgSuE6GZHIvnT
Aonn9JR0Y/Esj/xD9CZlnnvtCzfNq4Dmts1BfIkhch8FdqDNDW4hTAO2bodj70JecrVvLx/+zyjQ
Kluz6K1TkVEQ9n14Wt+gBFCrwKyp4AsYhEviHUqCtpCenrYSS54Aqc0YLdCM8WsrVAf4AyBZWDe4
ISXEryIXsWGjSS4jA7GfNfVC3cWEEuoNQkbH2yjVQ4BhWriL6Cy+PM6TCLma8uYvrrGoK0CMO3qs
JfdfuO/kyXMFRb9Ofbk8mJv6ho0Bsihhs7tH7ZK0alz14xonQZD7igPML19uJzu977WTVY9lLbhz
R+xLeLZdbGs6WTy0V5tbH8vQx8igG+N9e0yHUNuq/YZLxjoZGpuqaGnemsihE1AAemL/pQgGOsQN
Re9D3WWr9ThCw2Ob0e9X0xMXQgGCHBjyCM5VEIsIUN3e9C68NwiL9UpojK/yZkH9JPqN2TVmiQJB
uOAIGMGQR/jgDBZmsUq3kHkqBV8Rnwh8AjQuhooNDXiEc7xbsAQsd/P7n/ZVmhdVyF4obhZqPeyu
fkDy9tmWE9qxh52BWUfWZdVSr9M/P02nOg47g8Pu8AkyprUpSC8P5YKy4EBfpiw4ut6ENMzmRpqQ
3iSg21tCIJrp2SSp8ULSRLM8Xys7icJGLWrPCBXNhWvCutn6T3hsZE1XkNq3pqPSGXEKfRaaLncz
LNGS4WgVeQS3qBki0SYC0ET4VwNI1dkA0nBUVd1K53AMeqzoqzpnA0jH27tJa7tuL36SxEEA8hKM
pUgaw6S+212GlSx4lrQCC9KkhwUOyjVMVZ5I4HxWjZaBa4MV8iDC6nbw3ltNmN6o2Pag1VHOTv4Z
iXn5sh0hKu8gJLDgprShqWtKE1KITWuMUoipx2oEWHmya7/bd6XOzWdKkOO3nLNhU1eQonMFwmUa
NrV10Vz0Rm4rFudyCydnGC9moNzij9e1XBHIq6Fl1+IrOLnevfdTtKhwE0/AeT38pzQZx+tR61rd
H6dRvmbFbY2PB9XDNkS8sw0FwgX7GmoTNh6csarQTmbKLDXGXAJOmDx0rvAqOgUn4nFbQtJ3YY+A
+3IJKCaP2sgNVcNDs9mJ+QJJ6cDp/mBcjZdy5vlyTx31hoS4v27cBoKaJV7kJlHyE5c0WItRnN1v
yFN9fdsP11ye2kqnqXX7+IPWq3u2xTHLLvu94WA07A2rQZvzhbqSseYkhPZ8t+lN57cfkyHxeLXd
vUOQNN/DvA1bidnNWkCbqyCJs1KPKbc95q7+n1vWfj8PQZEIiQqGdNq+IQ3NDEvDSWZfoNM1Qmae
VUAgKZuNzb30TKA5nOscQcy/QtS1hw2KXx1+EFegH+OSftQgDx0X+CAYmru4zVthuG9Pf0ZmN8mP
5yN9zIO/VzR6Pp/T7qV8iL2tea7RQv6v2SnmlCY0m7kZPB1JjfZOTBIqlnQ12wjmcjFhepLpHC+H
/zX/F85DsJxongkf7EsqzDCu/nSCQFhNKYfaBlpbG8FUSqOKG8xeOBPdjYYDQjrUa2IMeEMEZb8P
73EQrE3WJQtSMy62joyWY4bzwsj8QXvcPV3ZbSYe4qNgKg0tQdX9xmF7vK2mi+0kGgJpbxwMvcvR
4aNbZfMxsDlsFswJk1m9x9O4zZa1dIg7Hxhvn03F8jzaF2APQ+n/hzuhMOqzMGzlTYBjrJ7lEcjD
aHl/C7a5kJ5SnLDPmprduJk1OjiwFbHcmdMUFW26AwtwocXGPpQQDoDqYZKb88wdZgligkCXctI8
LbxZkMDVavJTKGcCmfyY3FCmYlJSwX/iFXSW1h2bZbL717Y7FIauxACCv0zdbl/Ue3ZEJeoOmCnS
Zn14rz84M7A5u7DbXt0vJjEjUI1tuIsMb+9exaZoTIYPDcPrBmHD87MeMrITfqfEybhD8EAqZt6T
JbZqgb1Js3BEgy/gIi7YwhCE9t3S0B++3t7+rXAfFgD13b2CcVxC3oHwDQly0T8bH+XMSXO3yI+L
z5owrHwxUnh/0jSWMPGtBgOFWUI1JVNfjxAosVMY8+DwkkPcsY/zA+Tn3F+ul++SWZ9Hs803/kgz
S+A8YohL4by0HaCbUCAX8Q3hp9ChZAa/JWUVgdlvIW1p12sgPD5Mvh4+p5n9fOEUYWqnKO4OOxW2
lm0aBqtDlKvH4vm7kiwpgKPWlVDu8INLKXd6GtKlPFyWBxCkokAY3jgI4e6QlHa7sSQj62MrNhi+
s/rlkRnUzMu2lkN5IhLubdrmNc+ZFeiQZl8u3+qLDPkoOsDEI1hdCmIqsei3Av3iZck6P4rZklWz
m363z1r+b/fT39b302l/uWp9DH6MYRIyghO1jT2MmUfwwAlvX8rEDWvYsRQlK1Dj8CycDiwXcmA1
KS6WPsweVHi3sC88R9sqmBFPijIvwjmQFBx/Drgbbdl20NcsbAhts21qGw/iQ06T3PQuvR2Yyk0l
kPYX+870tqEHlKJzD+dU4zWpZqIE4Uzsl+lzNlMokafujpiXO6pG326MsV7fLaeLwfinNP8nNJur
vkDokXD7hVmKbi2VSNFij7fodvIsnRS+xrpi+C+3TdQ8Bu5TPrlV7RNHBcT+F9g3VDjVjnBZSGmK
klSF1kAYXb0giJDIFCHgHH3dvuEuqnwz4oWgXdexgbtlzzBNzrWtPKx+DUdb3jcTaljGwjqJadA8
v1zjHKT5bVtTd0b9/qhdd9gNrHfWpZxt+5vtsje90/5HVC2GBHC+R69E/95VS5Ds1ma9unbVfWR0
0Y0/nA6Dh6rO+hoeNs+DrBYDzZjxRf2yR/Abva/7b1T/nw9V+/ownQ2zRg+Dtjfpvl4c29PLZ8tW
Bm34iKUAg2qTwfHiOJvLROXSLn8WFKCUJ3DCB6Fe01xVhAD5MKT2QejBzLuXd2112IpMyAzQYrRd
cgegvrh6T6ttWjP3tJl+qbqLi9aAk1paj4fhxTA0GbGyf0/q7QtgOdz+PB5Xf9yNlsx6SirTig74
A7K2T310IUl1r12PmHXXR9+dLypYzjqr0X6/n+etfyQydRy6BRGtw5K8ICVMWysPqQX2KEweZEJ0
0GlAiAc91RHRWAkzh9yhHt9erTgijkCkxxAk9sj1F+KLQ/WOQH8B3enw2scf/muiiZyYfhon08Bl
7ERDmHrjkFAUbTaWNgUhXCEl9hwqDdpZvZmIWlkQAjW/XV5MH6qHi94ypiHHSZOh6VLbJvUXu7lC
cbZU+ocbF6Txdfj/jJ1rcxs3sob/0KqKlyE5/CpZdiw5jp1N9qz9hZVkz/IqUiJFUuSvP8/bLwAO
KR87JVSrgQExmL6hcV/+tPqfH3Ap7py4cPRqrtnh8DEtkeSK1fO+6LKezB8n1WahTQha8eH2B17J
Xzv2DteL4fBGPrx9KqC10n5c8sCslUU3YeB+37vTgt/zhsmtkqFWvsEJIuJMTOTl7qx5RDKIWWmc
qCxiMAlErCrTL5g8G0ObP1SNw1qi7fKMRPK7wk057SIhm+fErKcUgljoHXG5Ii+Qe+MkyUuM5srg
5ulrKXp5LQ9keC8PUnbNyOXmEOTp/XLx03q3SJ0CP4o+QQCZZLQXK1CgBORyhYgscxiDh/lv+3Ff
AxfEgQWBi+Dp2CCt5UWO1g/V/Q9k6FvjGZwhxUg8K2y7XAV2MZ6x267Gq9mIE/xtwC1C0XDmfoGb
y5Pj0h/KxhP/mZ0M/EP3gZweBMUDLZKihz54xpIChPqSh3dVrdWcoEDEBAiDtAAhLHLRXjifTDKc
EG9RYxZnEyHYV5G05FU7mgslQoABQJS7OUCbJqRiW2TiyOPL9eNYa3qCRaJ+VurCCTMGaJaENYZM
PP8+L+Lq1FfqTG+83emz06XdvlhAsN4+dl6G1cPkl7QOoHe9rH7lpaY2/SfoaXyO16IWFXrb8p68
xrC8aUuJW1SInNvTwoDEhtAJcSDrB0yo2xjMMuVqLRLZfYoFU5w8TDtGIX1SkJibNhtsUE18uED0
NLSCKpCULGYM6pncCcYFQeCQVtIe2oBH8UNKty+OMXX7VrG7p6rxXNi+dUHq2fy46GHJhx8t70D3
ZiFvojC+DHfx9N6a5ia0Bt543Bpz82Nj7JiH7oByjGmXxU3BFDeEVoXTucecIAWtzYbCjMwdM8La
0GSKfnHWLYUXybxBfjMGBCadjCP0N2tANpoNhg/YKisLaQSm97/g8ZuJQD2mWfTDAmkNwQ3NOzv+
oS8o14mloVZ5+INkKVVAKxC4TuWc/d6dfbQDYx7LVwf7gS59y4HptduDVqviPOFh3CzUGKbtbqrt
dv6wHn5MXQEbMSvTZPvu39m4wU74VZgMUjhrBC6BmI8M697BjLIZBjzzLlmybNIUDV8VBAMGvn+m
GQ4umnvp+hYi0B3WqeOdl1DBjMIoNzCGwTSAbVqaPfYmJ2ic5p5iqg8lEu1LPxsVsl5ZnaA3Im/6
f5/w7Yu5PqtWv+Ym0CFkH3YHFzsjZ5v1cbcaJCsGed0lkAcSI9mkaAeqCW0SGzcbTOvXkL2pqUMM
KyBqMySNcYc4fEjaDxIhvBoPjz17qEMR1iBjxdCO3NrDFujrAN371S3BPHD/18pgw3Zm0lALCJ9M
WmpRisxn5K+rL/zlkYuCuDUhauQHbOio43XemDDX12KorzMY6sayCwt33C93O1arjT5uGJWG6BZ9
mGEvEOeORE0rMA6nHYokmBte4GWBx4jRssglDHPnzjBwxXBeV/09mGY3seks6gyuPIpx5ilesA4W
+SSNwkCxi4s40znG5pxG3waf0R6P6sI++IW2wC94JCMXjQ8IbCpqY5bBGbLh+PspiQVxBvjLT+Bs
CbAUHE+h2RMAJ0ipoj8AZ909IEXpVjOeoVEkWa/SpMAP+Fqfz+FKvSpun+swrFu36Hh3L/y17mrU
mS0OXIm2r6s7OFDUC9xMLRDmeGwVhGCeCHqZnlXIwxrg4obcsTgqHcvmx7QzhWsl0QhwNO2/69d0
VvPpwfwIi1jRO/DoFaX7Bdqsk96w/7kcJUbpJMrpoDOvJo19SboZXSksUtrT49xV99Jj5g3p2W0G
dPZDqyUppaM+HvxU/YJgwFwPhIIgFZYHq7D5C3MtACcxGMfmU4QAWeEH5DNC1qrFOcEhCCR1V9Nf
Zscvu/1Ge0UlAeHIAFFhogM+8Mg4JGhjaodny6f9Z0kO6bEKR6YYgdmu7jY/7Sa9W9rCYgTsVhaf
RBoaU4JsPCOPt7ZbxmA7yMYzTui2iwCqx4C2UgaQAji2JC8qKMj3ZXL4er5BIqkTsHUU9nB4afEn
i1F39/Qw+aAFqh7mB2JbXAPVJg98IobgwOquilEDr8+JBnbxaTC5rTlw0bYn+bCWPmDzAmg3s9ng
I4gSJHlJWudHsAgZMvy5P8S+JZhOUoG2IURhfjH+iAC4jYOhxQGnhyhMbDIfciMmNgUXt2yZyVCc
AKNgsjn2fdLj0HzDzA/YccGIJ+1tayDeNPyc9XJyte+3tdEKURCZX58YihDwwNCIudA02aSIKeUI
RpSWSLENtgVFf0VtmtdCbXQxBj4171GaXrEhevseDsWYQ+o8gWxvx4a5cAA+QGNgp3NNMPlRSBDU
EAjtIXnD/4QfJFgTITS4U0BQOacYElViboVJLE+L9pCSjoiFijDND77PsVCGy3a57lWcpt1l6pUd
AOcMm3WGnUeuMDXDYAovkW90Gl97+Cf7QeFT62uZbksjNU1j3mSYJ/yBYlNYYhCxb6GNGYTCOHTE
9jaf2px5JHManYo4OoCmlMWhTJ2O95UWmsASQXcOzCWzxZyxzZQaaFd+sZjWCxhi/tgGmjOZOVi1
d1q+mHY2S0dgwvcp3r04N8JNZpPkmg1v6Mhg1+5eDfbdq3v1BbxxGJKncTFeSQRdAModoldtOgOL
FyNisiWJqyKbJIbWpqxJLOISdHNNGCHcy3zXpxPUiOHHmNAa/Zo8cbOV+tNSBw9ARTMN981f3gCS
DmUprD0xNR/fC/v0Xuub4Bf/MtXYqgz0L11d41ZlV114NqXREuc5UFI9j0HVu+8W8zsqW0ZTaXeH
T9xneM3XumSZgHmcI94sdzXuf1A9ZTg0DlgvcPRC5vYjTgFjW5pjSBqNQrbhfrWjK0bByHMc3T4e
hPDmTW/5SR5hZ/zLuK4+ILab5+79utu6mewf2eu0+2yvEWgaF6OPpPImO5G4CDb6xfSD2O4bpq7W
ecOOZNvaGCK4IMWqzNhBTQQzUmC96b8nYiHHxFQVh/bV/5otumv1gDWLyTwi43CIolaNWP/LmaYW
idSfnYwfb5a76u1yvP9MmcyUjnof0ptcDfmHaBvvAepXSBURYL93TYgVADZApKEAUs2wm0k7w5EF
p2oEEyKt7HYj6O/mAZmMZwJoEaSLo0p6fTgoUU+AY1qDqEWCLMiLNhcmYEiwLjYn2tqVlsroDdnK
g1C2gobl98nMF8+I0v9OO1t/ozfVZdkqi5lb3arq9y9dnEP3cTHts+rL5sIQNvW6netl2u5ovxta
QtTQ2jQyar45xYYk8Bc1r9bMC7WU32tFtEY+3++e/gelsRZIp5jLtfCSWiRapyoVkbYkQ80i0lDZ
PDSUr4qFxn+BmCC21nlaIyYvxLvcm2GTPULwd2g7VE/0okXstvsDBuE0j8hFE+fmeX217u+4W/vx
o9xHaCpPBbngHwpAgFqFotAYApui0M44CCmao4WQRAo5mwh2xzRNDaBNdMNbPA3IQEQHSAuCfYF2
k95bziBpDMyUdtD0pNlDcFlxLRUp4hoWI8lsGh8QVUOI99fbWnMFBKcVGEPMAb7fFH6b1ANWYPcZ
E2AR8MWgwHo/6Uxbk+3kg5QPoqKJIi22BgLisxdSm8JNaCfDM7XJ1QjfYj+N04sgtdvC1P4RSfsH
Ja8xgIn4RoMSIPkZWHEEFCkGWnabuA2DH4Gfrq73A2BTotOCwAvbhHRDV9sMUxrcfS6gOunaVNG9
Xq7EC5um71OdBdbfkPBuq6qZomsNq27/os9+3M5329nwZZqvMTfZDW0v4IIRQwgPgrDLLG/vntMh
VSSXTnxs5Ds3IHsW7kJ3zMrhMP61/7R9T8wB2u+f57/ZnhhCaCtEUFwzsqTDxlFn+v6w0vF5eTFS
0RsjPIkBmnROA/d/aMxGz9YxRZuacfUFKDB8SWlRmTUggu6Y27DwwkY1mYpCmZuGtlI2VOpLa3nd
ucdfVGlGjaxO0S5WbpijS0By62u/80yt17fr1eoTNo40uaHbn4+sJjjWhz9m6jUjKBSoEJ0HiQvu
WyoaU0iWH0jKt7rS3S69aQ67YSM9s3LntrC7XLauOu1NHWfdYAuREdSSdyEIIEAkBYhzaohI2FHF
4UM25CrCf7Y3Ykut4AiSfI3zJXnydMOUSswYAeSnxLGdfC0OCJSwdPJmSgGeljeTjyS9twXXG/aY
Mki1MT7t00heq+8qiPk/r0OWwQjLAIKcGN9wkQ4RHMi4Wyq6j+5aKvUL6YgRKO6jHFJqyU7KmNw3
RJZAgHinzaE9hIogwaMPY/nbTG7nDzdkOn7lJ8X8WCyJWixB+GGBmBvjxe4QjR13TqA1JTvSmua2
qa0LBIK7TKeQj0oCSz3BEXjCqWkusg6CmfrKVCUTlqNnetlvdStaNC+WVNs52FcQcB61vkpokYAf
Siu3xX7LrmndAXu5GIS43Mm1HPTn+8N4faUD+RAwxAQYnutXhBXRQh58RJOEMKJNyFOi1IsfInE6
3gk3I3XSXBiSJi3Ia+D5RYxXhx28+vdko24Ziew+2fiGCMSWouRKW+IpRjKKP8GrKA3YRMA3x/6v
/JNYt37zs6ZlLrl5jX/vajPMKRvhqut9acNL0TW9/4XB1B4dSkYvQpHO5tUpLfvgqkYQA4RAZlGR
DISib+BkIgosg/Qimr8Ul376sNFnIgEelrLBJGofsYgfa5sRNqJAgmUXREfp8ZviE2L3+HF42snB
tyXkuwmWLxAMo+UrVcYkSPSQIMRF7K4+1Usc5CscYKGNxmmaVMaBjripYe7rh/HphuXXQuL6yLPx
wpiWoxQHjItKxNwUJzBw2ZOwMUD1J7Eq3g6LcZGVmb7pDN5P39OrTK0tpdi/TCWmIfM0qOIXyO05
dfO1BoWq246DmKf+mNYx/C4iDmlfx/o9u0f4SlnOIyfOMt3CHMx88P6yv0B/O7rcVDV9XvTewW0i
ZUONVZzJKBN0vnKZ75PZ9JBozEAiEmTjNxAqTViqcA4MEp34FJ5CKC3BcFbL0OaFc/3KIdIIkk0c
D20t06o5HmDdDJE58LSAHoFDmEgqUGKX/GXSIuw/o9hgZ2NSFDZ/XH6KmTx/TgxbxWfwzNUzJPr4
kWvQsfe5K7WfaLxYY5Id9bmhOZDm1FpHlAHpxScSmoIqcfU9PRf8WNW3HD8jTlgscKjwjaLNknel
8Q5GgPzy2JIWjKZosTcvmEtTcST5gaGOHOBtlF0C0QuxJirOActr4VrNGWiWbR2FAz+owAUkKq5r
lYD49Uc62ok0xAPTQTo4UK0nZKTFisyFwFpJoDWScJRcQLPZreHZJgn4CgvFXe4069z6TjNmQ8Th
PGCr9gp9IclQfRXdx6VDlqQ4DJHMZX/CBGkLAjltjpq/UuZovE9rs6gPSXTUeHnyKGOxJiaPlweM
AQUdKpc9PRdJy8AbolUJbwNyUJJJA0IUWhD8RuOGCPX+/Xz8ybQIV4HcTY/D/OCXLghaRqc0prs8
PIvebZ+Gb/pzfLPoLwFdg/JbR11IgTyVfmfvhjwEqgWETXgf5ASBnSSacSBSy+jLQiWG2iEu2Vz9
vF/dowXpCNbYKMXvyNKkK7+zQheEp+AK0ayYZYLhXUNoXPDW19KY/GNQPU44Bhj3YvruUH2CLHCf
bL3N3ey9VVQnMqKmRNATIBlUmiUpoIjxLLGez+uwbV9+4LLHLZiXwxc99e3qVq9ds+bk3GU/zg8v
m/aoYvaL5jpfh4wdcQ1TOy65DVfZlaS2pKi2We6LADeRUy/d1ikuwIYCpXS/w9AFuuQC8/QaPXZV
wYdMY2wO1TUBT9xWJbLJsMVIipx3pXtS93wSAS64fcGipfYFaSS1YTSiQZE85UtTxYTsSBcEkQnV
tLkwRIZALElAVDKyUBa5N194JxbNEETy7WlgJNo6EQ0BryAho8T4vRcJgLgsEi32yChFE9LNDcSR
UwfJbx7ZlFgFr4CwiJDMFI2SfcAfyFUssb6UK87z4oTxHtNF1eVE/7q9Prb3x13ZaCq+d4ZJ0C3u
wHS4NA5wtF8SL84iLY9hOrjZCl5WZnQWPx3+SB6T+QxX7dqAXDQsehQHjdsy8RSyg0P/AvGRguYk
pKMRbXrEmdibBGK+QGuQAk19UswJ7DIpaTDtv+zYJOYnlo3ztYT5WIPEpqL3NIDYEVgDnwy/z51v
zeJ1++ygZBxNij+4GNEZHI6j9WG+ZXlZjKA19d7KWVQU1wKmwAT0X/zKg5nmiZlTNO+MI4Ud0N8B
yYf4BaaVmuJHcCJ1Om3vSILkQFPdkB5vLR/O1C+IeYBmoHyGEJvEvFW1TOFh07lejnOF5/ex6CV2
XnvkBHpHh8hN5Q/IfX5+RMzgQeV+r8sxg9rXczH8vq76m1X3ajr6qNUNkDP1oyByEXuNaGgpU4yH
TLt3T/20ENOuFMQEScMjSLzsWzjPQAia77jOLpRpXKT7ROK8v3TweDMZaIMVYi465909xV2CfBf0
NZWBSZ6ZDcLOECkQ29Knbz+P9chuLW121GzqiAgypOEnIogesv19SnMmxzf69PWg5hSzHsvHBr2L
5mzXObYOqwn3Z5xGkNyXN5SBCZsC0hyEgrgOseBbPeO0GIRaqg2ELxSw+Vdr/zsoRRCsESDWBV2l
yDOYoxw0WNFtdLNJJvxSnrflqPNuoDULqB9x5nMMYdlZd1UoCYNXPdNDjnZN2gUnbe+ihxhAKpV7
luqCkZnXuZapZtk7Rw2pmKQh7XwgQSW+gkiOis3ilFpKUj34jW6GTpMAAtQoelSGgl18Kja6Equb
1SqdZ+5SS8Hot/Eo1y1x7HuOrfnNlxQLHiNrYS+0NUay65HZVSeu7XMTmbx5hLV3vOXkVAwDeDoA
FnnlZ5ZuQ565XS3SDZIO5ndrbhlHfkEIPCa4HWgafrvlhnHegwb1sTnyBF60JE+WXvdPpFabQtyO
U0HKMSSRBkS/ynux/FLD5SROCNWHZ9Wl7kTH9G68asz1uqgghe05h/u9nGDKLp8F4uaH4kGomiAn
znoIGhVVbf/OaHG4lpcuwpCxt167M2CBw6tV7I/H4/b5ZV8uAk/jRraJUrCyxxppVliPfh4drker
e8QsaewuXMCyybRhE2UD6cPilHtAIfqusYZBjT+tjHgfzT5TzbeSOtE0JiQ3o7vNGx34KwNZlgmF
0J3tOSY3v0mhXAoDO+CAIUwgeMAKxO5B4+iH1c0urnookmUmY39AbDHX3NmUMRlN40ZmnHVevfQ/
6Kxc80jDj+QgQpHfN66+oeGCYdWQY5AYMq24FjwmihorUZbst1vsWmOMa3QUGCjDlCULCUaAS02I
XSstnBiah9sLYsbaTCVYLhGGbyTZCBRzYgQGym7s44TPFedMNOyHjvSW8xa8oT0TH80i6wlsAAGS
aLsAbiW220CvEQWBVdxAFGoJJbNKwxWymlsXkKg1RwwKVw6fAjz6hIwwg/6IH+cHF4dfwaHFHRAO
7+SohIuTEgaLbmfdnnAyM0SG40AHWODWRRttzJJTkxBHj73suB9OfraJ7iFIU9tzpIXypr91CFg8
C5DUmbFi5f5MHIiPs9w4kBBtgA9AKG4IxUE0rsY/YRF/+m26YXzL7CDVTEmHFhORbmhU7fj1n9ur
m+ffCwOaiNgw+wvSwwMg0okJM4REP/Q4qpgluFAKmNDvtrSiuY9Hfd6Bvnq4OjyNBk+P+UQdDRy/
PF296bb/l9daLQzraRuvrs81g8Er4L7dj1MuqJaVdvJ77/mNxqH5Bc/9O5gKgs4Y6nSeehfj6y7I
yeQiiwJDz9Xz6h3JeZsIFUEASAAWBO6Te3g9m2gb3LwTI71WSM4L5dRQZICfOKS3Y5H9e/K5LCNA
DPKGeR1SyzMKcCYQEktt/UGlwq3lo05WKyW5CKJO8Y9xXBTFfXnc3oSvAc4IAE8lluHFFIQoWUaR
TgaizkYGAq7Y4Te7UR4/QORX6+kvJBFfz95O2hoHBXcbAlzR6u6nXDYSHg8PwwJpfaKuc3AqkEB7
Mf993k439sYZHbpRW9SpevdpucHTV+rGj+29e6LaPaOYxlbhGdFAQQR1j2TXwrSpB+vxbOwcSWlL
SGqKspqhQ5i68aK+HteYSGWKu1/6o+uX5b+Oy75soNvAesWgqL7giwzrF8rnRs/hx+zvuQo1t7Oo
SaQ+jKzGYUogZxXp77p3081Myy4J++6i0hEdjlFVanTYTz50Jr+2xtkNc0s53nBvQthl8hCwAmEK
kqkIo+1kUmhQ06+ird33unflmX9QDPp8Fu4aj0vpPFO07t5h390EYPM9oEhNKcCwvJrX8QN+BrLu
DjWZlMxReIOr5c/q8pBkyOMSNa6GQXYpNd5G0Pjjy4grSYVEQSBXV8t3bkaUiQ5q9Fn9WJBFA3lm
oRQ9YO2+fUtdBRXvYgQYl3zx9GGirfrKCfSCg1Oc1PHsHafJpe38pX7d6TCcj93Pg73vHaBmhOgh
Y0sC/fHpZO1veYS9dqvmdBIOFh/04+CnhoPRrSbTdb17ecy7fjwxi6HA7nBSKkaCdg1TZAiCSXg9
v3E2DIEWh7VA22wkCkTarcjWQsm93QrpgWMNt0LDQqR7xt6jdVKCWGKFuCBchiAWNKQHxC4FuJE0
BE0EnlhgzMaCQ9vE2CwtpBTOZOKThg8WZ8yqkfnIZk/dMSkpIw78O+MYg4sTGO1wNPjTvRzI6LUn
1XS4Wn6kePqybqE8X2rj7hQ7H8DNY+8eLhGw6UCamqEcElAMMpzDLMrqBtzPBx94RgSGfXXr8HJ4
291oNlFndekfvGf7KpcbhaOZJ6ARDF5QoKRiG60nGCH9HsxNC3s3uHElty8grXZcokOd5jOOrfFa
aTrwYM5WINXSUQW8iuCvBeEFht9qcHnCa/1m45TmaB64LsVr+OFx82aGpaR1C7KwkH46UvF+A3BV
j7o65QUOKNZwMijHGV0gOEiZbN/sfq2Wt/4mTgHm1sz0fUxA/6v13/1i9kvUPzFRW3eoJjB/lcvz
x/gDLiAE5IXxVZpkHG+1ikIv8sitKhM5SI1jiPURWYOpy6k68CYOvCS7mskYykclpdluskmyIpPD
SIFp8bZ1m1S0tij0nhtR1HbGzBQ+qpvZ0tiqR6G5cq70uHrWsIt+jnh4Nxjxq/W754keULorgisR
n0IaOcsX1mU5J0W4IEN+2Kipytns2SNGhzYmSDfPw3QYO5UiYJtU+f3P71vdf4KdJsU9WhK7yBZL
+dureef9y2Zx/QFDFLMHeQqBOM1XnDjiwZ79z28Xw879/2MXTQ2/nqqqtuEYyXdxjfyMrrWyxiIE
aEp9BHUqRfIz3PDvn35u/RsUY8hYhyH2kIO/NyMO6oxrsVgkxWtclHmjxfJgLRpIf381vfqXWbqf
7D+T1fleZjfrx1t6reKxSZJXC4RjxLc78GIQYPEEwGn8ibqdxwK7kbex3nwZP9R4c0rMk5nTN7v+
4OZlWasl0PfOF8sbWoTN1fYtUcr3J8/H1Br3jJi7oU7meT1YT3STJOh+fPyv65Jgf8Tp5zwQibof
dP00mCH1XIz3d7P9VBMK5C+QWoMz6/qofhEoTct8ysq2ON7XcSADSvyKzPZ4QLrz3W1v+m+OjbEH
lPtd/LBZPr8lOItxN2Sr5V6dYpJMRiN5LRkl6KR3fXBUtyCOVtWzvsO/jHvZV5vd53pX/ZquJmRn
/3D3ZjC6fdYlTQSyEiCcf1Zt6zQGR9yVMyGonGqWdjKSRlva4WTSepBcLC28lHv211WrugNTJByk
8I5w095f7bUJkiZU4dxva311iThbZJnV527g7mGYyuJny9+X+59mV3TTiKhNj45rXsy7rnZvlR7+
nWthSKLHB1+/nEKmx19b01/MgNNV7fySpFIKXePqT2KUAJRfGEiC/qDzz6Lk8OzIAkrwwIVxoFdH
pUVpbhxoBmkMMN9uprHnbixKe6DVlRhDx2XdfMrS7rf21e8UGe9rfR12rwnPj8vrx9XzW3rB6voe
r5afZtPVp2O3/s+qbn96eqluoEvpxi85p/i44fI/VvCKa7N699Zfvx4e/iCnwmx7039oc/TmVgtp
TQ7SwctX6upJktjA8XA9vbon3d4VeYzw3T92cr+1A5pZds6wZHZUU3AXMxTHXb1dTLf7ZYwXQD6T
0nQ0LK0iiJtEIG2pPSXOxFVTQfs3eb/6jAVWLN+BUyyzTLHXT+Uu3PLlw2P7d3UXY90pKplMVnMQ
M/d+rLConE22VQy4+sRgm5QsH6OHQiBiDhBTmtE8wW3/G9REzAVhAv+QHyj9/ZGw4bcGwrhas92u
qi5HhF8e0L7sXnWHu+7iQftbJHLeTAoXiWiRBcJ5QWD3Gsp0i0kr94IjTjTIEI2e22qaSYaVvZog
2miIrCeGcy2OgqRAGgXapdQIlQ662onoAWO9mt0FbKStGibsIljDNV0hwfUUAhaciOgbRivZMduW
sGEeQzKtiyD/rXHH7qsNAYMOe/cr9uv26lar073YhzE47MYPy/UU95SFo1J8VgwnR9HTbI6JE+GQ
GikQc2A8Id2DJtWIQFVoDzQe/ok48cplIlH+QnTTyswQok1KgrpCOobzDdUgRetcGhIQtyXR8PHc
P6RYuYX4bC7BOuLHlOByCgRxoDQQCoxbM+I/wGpzWpqB4LsBKTzMe8Bi9T7aARMJSDEQiQUxhF4N
JzyjUI0iCXGxRszYREH+/fd1rN1S5+5soFNc77d1ph475Tm94Xygc7l8fNhPHurD/alWDHVSP2sX
UGEdO3Oor4PmcIy5NQAv7Neh9e4rhEA01ojmYT04L+Zb09hd+CEYH+eAZ/ZnIQje57Ey7TCLEa3C
ffmkWvcJl8yrduv9YHVvKbAgAK144hxOBP80FdDh0sHcXRffUkNuBTQjYRxIgeigRp6frzszbYwk
ne4yyA8Y0nu1q++cIXG4ZWO0ZP0w3NRX3ap1n865hi+QFyZk+QA17UEg//Ob9eFsfJa0oH9hCqwh
jRaGlHhY11xBmzdukOKmCYQeOIfDLmM1Qz4pgYf+XUHI6CJB0Gygu3XW8tz/yP9hLtw2QwsSHJdy
GuFpGqdUPh0KGzxPh2lYx+0vgo+ZEoXDZvh8T1eDhOgVpaavcWKRldvyUKQCEXBAbdXkee6UHWPD
t6QUdQaB/wXmdYZ5LZazWlRoI50PCSEFqSDFig/Ebv9QTuIYxe/obRwm1hCTQW/6tLri7Kr7Dc0i
6spLkAeQdCSmBIZRNWYN5GZEjxzEjofbRY2P+ySUh5908t1RJ1+eW2fzrvCoiWSWkea2MR0DDR8Z
KNbCa9O+QEgODrRJLQh0BDc88/BJStTV5eNxeZOVkVQQCA6RZR75ZxKb1sDv6+RrR2SAY9fq4olw
NP2gU18OkI23h2E1Xb7cn65FhNC71TUnJpjOkBolsYZIW65u57HUx5rTVBjU0FG7e+aAIRax177Z
VT/FdsXGaVHqqWovemq9UBsoCbTjAT2JWh2ARi6IDIWjRaRzx5OzyTeTuYg5xC24yW3ng0SisoCt
686A/YnEME0/Jvars4RE7KrFyqphpzdk49l5g8RdMDzYVFdn09Fh+6D5Q+duxC7xvHzNFjDGDaF0
vgML1HKeDF9ZG1/36L7oFAIE3SEmaeRnc1CBfT0cD9Yt5ibnctkgxIPokBiK24mGsozBZIvC87iP
rkj02cIMqG/aWq69lsRWJvVvZH0gKUEXLM/eYTfA7fi5w/Z90W5369ftf6c1YGAeere4pvVi0eDV
y7a3Wi5GbV0XIsJxQvi4dx/0BpdJ2cT5ghCfCBJumhupOrEpxBbG5gV4OiRcRH6RlVFjH+42st99
+/jw1qxRTvIQKdB8AfKr3IRko0S+YpFKg0KK8Xm3XBFvzx1o0wQE99RWmuDKSxAf9w/Xy1pepQMM
hLtcChLrQw2jfYlBLloLnlZzdgGViewYYLraTn9ZXb2ZPt+ItaPcdUW3xNDn1Sed0AvqBAtBMFnP
p731Td3NNi0EgNTcebeS/S3mvz6oR7rWYP7FLvfj45YzvToP7XtcGfjKq4BFEBAHogQjQAIMdAqI
o3CliRSPIE2Qom5klerB0WA79wSZ7+J1VkYkpHEcl88rIU0Tr77FAA7CZ1g56l4TxNMYiNNl38Jy
gGcyh6fTscNj92KdPByGeqaFYGnpgbiWbvShNUlsYzn1mmOyQkFfm8XZw5/dwfgjj83IzC9iaRwE
7O9YyHZsuL1o+xtsq8Onb7T9s/2s+zyaLrrce5pWnuLNwRWtaXQbVCCkL6Ew6rRzB5bI+oV2plbH
PS9aFxA6TdAc3Lw34ynbxZvrDasb3LXziXPBe81de4fj6/GLFh9Yg7NK69XREQThifZ3jXHv7vxa
YHIrYDeG93zsGzajhvCyIESdAgeNGwGS7WzTD0nJCmcfn2hSSR+dh+1VcxfOm/rCYRkkWrlXCEKp
MTrKf577Ne5u5DWC8RqNpGAKPCRJA9vcXMQh60tdAWxTDwzp+b6Zf30JQSh6j5Us/X7F2jwNtTQl
5mW6qNfL9uFeuzcw5cm0xy5WuCo3UfKTVbogzDKZqZr4mW9wQTylEYcMHec3vae4aLcsV4ZhcFEh
2InkgCNIGQlT7YNC4Cgkg56ZqRKz4J/ZWcjsRFMYSIhbCZrETq0sSaehFDRa0+oxipJYa7InJme9
JRoUhyTo8vfp3u7EKvBXuqqDnqpezbjK5SDWbvT4cFxV/f19i3vIoHHTuhpHjaxYTcS6BTRy3qGz
SQWWXEXHQSJv2uvuSazm4ju3rLK8efyllMakl6bJxLFokEHsrQLJbdZj3p0B6CJIB1cInic8WuW4
kodK+vuaXwnuOhvZPd++fPDXkEyJBarhKAt7XK+zyseHyIzFiEJ9YPYppJExO+qDPFISPgllf5NY
5T3pTHBbLAorRbpgCTbjiHq1W6yAvIEUSFI+h/IIcZOzXwks382TUokGR0sdTjsBSLI7pZ9EFztm
XmP80iXywC91iUSVlT5IUWWMtFMNKc90TSd3MSTqbwTyHTxTSWG2gXCR906vD3MOvtJXp65huM/8
ohlEhSbNuQSBl3kUFmoJL62/f8cv/Fa1OTxPH+6HzNEyU1sKzc0SzX/ZGU3jFCLCJ5YhX4pxON+x
HVLqDwCepDRk1SXq6z3eEH6iFg1HnfKYVtAkfYKrGNQoqEqPJcoURIhttBTgKqZtuW4DScLAx3SI
ZvU83g704tQ0IBWD7cluxai7DRaeime58ng8WdrV9WSotUHK4laLyK6erNUpXi40GGHbZ0ii/ZVk
A4nyK1q5ch92KksXgqj1OzKT62qdHCVKwNBuZhx0wiD2sTO6cfV5RbK+UevlYnhaC6NnYV9LbY4T
FjVFF151odLDWCJFxGG73eDjTTV9RILODXMj2ihAP4si2CCbrXlBbM75aRh3L5yhFUdn7OvyXHj2
b+Pz/KUnNkTbMWnt3j2mxVauMBDSULRfBkJhwNPOyGbJHju3x2SVRGQdtYQk1Q0tTzYmVA6rh4hZ
dEGkEGHjZNM4kkRSG6vY7RgD46RLPKZY/k5rSsFhZQLYyqt8dMA2LPtgVENpUXhCcp+KqF73ZfT8
ZnvVeR+DdKSpcCUD0v4upXiB4CbWGjIV+vz8ebe7w6igC1JUL/+BHO6+mxZpN4CzAG0vDPlo1Cap
Wd4DsFpwZeuFeS6d99MJkqpemTaI2bHxFVtJcr9evQcTrKre9PfXBH9q+uA0B6Gv5MuSJofJwSry
SapBbhTBTcHCJFtDMShvDKVYAjk37epe+VzlWNRiSxRv5HVkM3VjUUvQmcqSClt3nfY9Bz2lnmz4
TeE/4SHJzFAuFeElDlTT0WJ7yiMQixMvBJfLH6YL3FUgCkLQdKN/5h/oQ6LCzhG11XkFrnOque9Q
IYfj5ZNCYJxmBkh4Ng+9X0kjkxZXyNl7lq9NErDhHtorJA3DaRxE2cPvdnqjf/eweLvVzwnqv/Pc
7vpqGnMA/JaATcL6gqTB3WTqwmhiaFbVzfw/pPHjHQaINf9LWVR+BSQd/Y9eo02bYjF41kRkJcI8
l8q+qi9PvOZC5rT11VOClKTwFaPn4lz04vPDP9mNZ9tDEkNfj7ES9vi103nz8Emzi4vPzz3qxVPX
CxjHGeqZbGgE2pL05THte+qtmJCGplAUHJRtLUc3p9MxVL/JT/G2UxXDIlN4mh2OOWI1JRGwv/qR
mj4NmDRrmEpQrUEdE8IduupinUY+NbIcO0bpDlJL9xKAOodNjOarHKLa2iwaNTS3zDmV/o0XwVze
RUZ+H9XMpcaKIh71Ou+Of/Cf54mWZKv/3PZ1BDNkBea1JKDlG4zHx8S4EbUuRC5IfOUZ8OIev456
p5f2uxV3Cq/erA7ze565trxbFeIVxP06fkHz7zo0WKRaBFW7094tORGkmNvkd5TmAoGSQdp1Usnt
UUsKdGlUhBxAyQwYVPKvSZJwmBCGqkv4IX6vFkZbG8qY8oBVziS5KiB6R3F6tIyDJyqFUbLnG0bY
VBC5YkFN+C1luFSI22Eg8nbab6H+7tNfk6u7ZUfz2jQ8DrSPIAxGdt+6DbadD++VFois0YK6BoJf
zS4+1MFs0Wh64gCZCp1Ayi9F5iTYMQxo/eVbjBi68uGu/OM4et51J+32/l4GV/seqA2M+MeuN9tt
exMeJMeSOstvD/df5v7r8f3wLWL4+/J/tVzGr/X7qT1W1TYRCO+Mg3y/2/v60iCGGypueWixjqDN
VXwXk8rdw3Cz6VQvrZicouYoPhzgA6kq0Rfm2XTnumPU3V/gFKLmQ0FOX7odPF0/zFY39l+K0+32
djJ9y3VPNKxu5dV4RSufztD0pzNWX84Egh4ILxAyMJgPGcxfkILDRXBN9ou3ZYdl9sRFXsy7Fn6F
Zl0wNpgZ4O8MBL4+OVNk5jy+iq17jOJe3icz6D3MBot+m6liztKLy3E9ggs5C61NY6ARiCp+hMQU
WGQoPEVTP/WiEqXtU9gHs4/grk74CGro8+pbqCzys8yCAVnoamgEYjsUwhcyR5tAsskNBE82FuOS
jEkQ3dYBakP6RO2wGuAEPttaBUWIfl+sv3GwfRCc+2O4RKbNyqSLXWHrundc7EdXLeZHMCq8A1ry
SmQbxG6tqVuIDYJYl04q5CdAVCGsCj+5bEHbarn/jLcFQe2J6QQA5BgDcHUz2b01CnTwSVFQnOhJ
yN0uQnGQ+eiX6tBJXhJJhd6QdzK82f1BGmh5AntKFrOCaPDmNHYKfXlkuwJiTlzwo/Cm8IMMxiEa
eNrHb3HdsXzbz2GZe2o/YNzru8XFOK4Ub/dqrtfqdy5muXadzcN2OX6ZJJ7xXg+CAmHYdHV/iNX/
aV1LMURmF5CeCRDNcBdFKZxHA5M8OKPUr85TfmImp2z8sr1+9xs/IDDp6L7AF5Jt353As2a0sJtE
c3z8dF0vteneTPfw/NkmZ1s5GFosmxH42GQuUQc7Y27J5eM61byXU0wcZwAIS/MxJ41RVvFd9yH7
f7RnlgwSYCZP5PnFqScYKBK/z1galG9MX/Y6LF0adrrMC19e8zHY9F62g+62da/r6VA2hEyq+PXn
VTv2Pwq3MgLhDQ+B4CU4CiecYoQuE+nu4sFIUTxYVRhWEB5xznmWbpv5k+vB66gRJUel2n/N8P2y
KW4ipU7N2oCf+u/UyD9wDmB+TFVALW6II0LkemNbLG9GostJ62ghey1bjc6ZVuBgFpClC2hbAXSw
mCFXuENuQItrtK+fb5L8IDx4Ljy56D0hKJYVQzqhbq+111izebQksRXLTQhv8esozpLs9xKlaGBx
32ktkN8CkUG9IEbNEElwCWajtY72edm/Ead4FNHvi2n9aiUr5qfX63dYQ9JqV/3L80tmq6d60h0s
W+wI+SudlW+xKMIBb42DFM8IRExuHPVHVGbGLYc4na8yElfzABGI2Ju78Ke2mQMXRdgIUA8E6Dlu
aGh6wkdwGl1gw53PzmzSdbs9mY5J2TNNT17P36Blu3p9wusAXe/32SPPbefcD3oxa71eTrer4TEt
fUKxaFKgWlI1XwjseKxiIB06+ikwOJBc0bRUypkLBIHMjpoDhiQ2Q8mG/oFbC9kRhSIS5Sf4A+SH
e0QJhY15wtQaK15emBfbFuupzEujVSCa+Jq3ysBdjw+l1ZGKaAFDWoF1/NoeMFB7ZDnW6KAlz0VK
GPu2lMhf63HaABdQz19iVXVeaejvcPX5oNHqP0913DUZ2zVJIfizEMr95EV0K9ao7sxv633v/vgy
fPO8obcaYrwaxWlhZFxdHXADOvfz2cNCmwqUxEDh6VDJPMOSzJcmGbgGfcGObo5pjKPiQujLVcvc
47ioPw8eddMUjKY8qqda8a+U7+phIM+vlwsTSiY/3syv2DDGgoWYUoBPQrxA39Ng7ekvvKHIlCi0
xocZPd+st9t/P6wnjDT+d/YwWXF2MAezhPIYYn60lk37aLBZqZ3NBzTLZjUXpqJX5ADaQgJzY2v7
Jb1jb9txSx869/3TOH35kREXYOUF2gJq7ZxtnmFaTYBPZLdo2GaEX/20eW/6qDWGoNv+NcEUtd7x
22rau6NIN36pFFszoAi1jXO/UQh+CGw9/1k//ocHEA6iX0DtLCQVmtPmaecmTBGFw0LiTvAaQ2pk
R87VVcGvBDNJJT82a6NBpdx0oHNe5+TCXSPX3DjpVBlIoE4tDvtavvMOTVL0afERhmQA8Qd5eyZ5
eG19jDOkTs88kJyrlD8vDkkncmENrP7FCBTELTiHu650NU22TfyeA57vxp0VJ5/Z0lwxJfpV+yWi
0wLFWlvOlcG3syBAS3gH1AQ1lBQ/wyuGmFSZzyeAnOxXKLL2fiZfy5QAmnIgJcXEcIq/0ylRY1nK
4219p9VAnCN0t5mNuWCLaYLm18wPvXv/xqkuhSoRTVV6ebNfdrTZkiRDSc3mJajOu50M4oe8Vp8T
s/Fsw324HX9sGDweubrAJq7X/eHCXFKB9hU1cw5vIo/EkBXynupIfQrKogjXG6QEf4+jrp+u6zWW
r3bNbm2pkitm6CKBUphsRkFstjRtueu/G/5JCoVSQ7uI4G5anOh2xSnCI9jwrhZbrdHjeI1WHDsT
Q1F+kSGibkOpqOeP+dDY2ESFVQGVG9a8/uNpfPPEYtY0pazqZDLza3C+AwhOvQqiRzE9ltaN8Zao
kX5+oNWaINOxmdU1nrODvnwKedIHMefcv3lPpOn74mWWFJpG+0rIFfUAmqT+ujTD4heRVe+i0/7I
/Ei0qmqXY4LaxagkJsKpOuXwMRTCT4m6gCJLMZ2UFh+YF9TYIaiU0rzoID+RiEAd65shwtDo6fCQ
YGIapxyivL8EamSqAvkYywVnr9S0TyYfq8I3mnoyDSFbQQoJC/0Kos/XGlrlzeMYIBRzYKrtkzZj
m0KUIdcjRo58vpB2DZ9tvPJzlmzya01SeYEY4x5+EL/yygMmRJXhbjw5LR1TJgZHBrPb2La7bVyA
oLGR2NqLr+S+DDnd0fD6wXoCrfP6MuU4VNq7SxIrCQ+j+bvRWgODPCEJZL5gh3RjB28c6O0CKBnE
2ZzCK/xb/2Iz/bW1kjvgqHMS3Wx67/lHwAvAHecxCNBIctmZzwJT9hjCnLdnt84OHLej1rEBed8e
feGHfDB5VY/579XhnyxWyB09142oKwBCIG9BYqyA6QJmWfQ6/ZKsnGOgUQL/yKUTdVh1qltXvBTu
0i5KJuovO8FR964e/DU+bP6gTH69GYXH5BcAqx2bgahc91l0r7Y3WoTtwkFiqB5OrZ6jJxspktAo
yj2eeoYgBjGAVBKR0DdMft232zorpzF8yQ/cV6L81nB4Y1mpR8O0G42fHgZ/PuS14eQad/PZNa6S
Zqc2Ostc74Z+YF6R2lpgWjO5+Hrj9GX5HbhT1A/TJ+Dn4ciRBjydDUSRVJwSCZYBEJcjCsRkhWbu
KNHzjOQG5yOoN/mARPXtxmutbwe/KIU95SSaQf4hv9IyW1KdmyJckQKdTr58jqNX5VInCgdSdbKQ
nSwgTRgUi74oryQrkHwlE78PcSSBwENBJmIcLxNSsUIl5mpdNo8fRs+3XOTpn/i37I4XU4g0axDl
k23zf5yda3MaSbKGfxERDTR081XyZezx2J4Zz+7YXwjv7C4SSCAJCRC//jxvvlVFg7zSxInoSLKq
r1ReKyur6np6Ph5crM8eWYE6WnN7c/GJi3lLdUsfHNpS8qHH7pZpZfXtw/XXqr7TWcc+uEMr+Bwu
jYdQ1P5cc8wYt+Ow8xWmVPp8CvL9M+kbktwo4L4JksADI3vmORnLsXnvSKk1eHXJw6eAkVB5sdA4
Bp/BzdRuWPyKH6o4CVQL1r3h+/jraVs9h/+4ha8SI+q2iOHyrY1G7wgequMSx3C+iul1MVAyXD4o
NUjPvXo1J3k0dW64NIWG1FoRYIQC2luvHg/fOwBBNa+kuat7dlee/GtfvRtNh4knTQUuAdGT9MAY
JeBfgfvvYH0zY/pKIO/TI9dfDuFsNkfjekYVEiw5o/zPHgEObZJ+aKJvakFeQY2aB4xHbm9fD37W
v4xXiyxpdFmNuvvCFb5Ob+gcPIOPcRPQokqoosAVbjM9MLjBlf4GKo0Y8gIQDhDjhqY29XTRqHk+
mvWj6VAjZuiwCnhFYuvoNKV1OJpP91X/0qN7WrOOt+B+8FKgEIb6YnYhDgdFIjJVq1UJ5QiFr2gv
CKh0JPlRyTnEZYjYuHyV7HWAyG2z50HBBz1OrdZhR8LOADDN1lEY8TjGpV0I0RhwcFeHwBCWd9PA
UEN9F1pjSzQLgibewNGz0ADVyoS2IwlsvvkSYS46FDT4801d938wG2rUr6tqxKaN42YQazd1Erfv
9qtFVc0fvTOv1ijiNaWtGXMgm+rb3W77xyHkTO80xbXs/gmy+jo3FRKA4PzRyuvd9s16sLk4m999
nSyv1dPWRbjstDdUud9enDcX1fvtHYsT4v7neRtBLwinZYztNxqacPK/+6wAseyvz+KK7NDzbL+h
nt8ooxg/HnL6pqC9vwqUOj0+ZzN1POHcdRg83pzfnot58DMV1sYPVFJVPI/qdlj/rEUFt4tp/CGf
iLcAdFNcWZxaBZc0YyVlyHU/rfOB3ORbQeSrRrE4w3pkeKnYVirT7AmPhVKeLr9PJxi6qwnJfAy1
fFe6WjXK46l6TPjOvpX3wNLUrL/OZpefhGSGB+EUEE6Pi+kDEcvpRPD5AE0Y9GSnxWz3nW+B9akG
wvQYcHnV4385WbCTgi9R4TKLisVDN/5Z/0kB3YwYWZ2C77+lGbp2lmb9POrLRVRt71v50Fye4GXb
l+3jbNHgVvLybGajn25/txpH7qRFPcg+/4tK9J6hVaL9Gt+L6rQaBSYPCZOFKPpS7tS4Fo+0ITuY
VL6Eg9qDPXDwLOvYHGzbXM7YS4b/EKC4S7TH/9IpHdeEj+QtfCSQj2INxvM09UgKJofV/5de5475
ZvRbSpdRluxOyV93ZfVglC7XdLU+CqLpMwHtkDmjh4e5x5h9De21eF1yZx4u9r+th2FVktXicv55
mBXf5q+kpnyl30dNaWNf7wvSvazGE8N//nit/XJ3P/qtkUHl/tCZd2zOmOJPe3KWlyxDEv+Q59iR
UZYtB/+Sy57Xrf1KM0lPpmaMhwzyMzRcMZBwuvHocLi7HO9njCMoGFgiXyDEb4AozhTIcSTg7vr8
aqJNL1GMRL+kJTUjZkXEdtsQhKOM3vEhFbP7EhPawmRRlvRm82W8wBDcALO7CGcfRvMRIxgO3iuC
JAF8vP+Tn2qHXOdeWma5+IWjkQbLBxBOMwQpno5oiyWL3RJEg0jVs+NAUU3CT6YVv/AVlABe7xdn
v8I/rnieKD9KaWEj47Y/nExYjGR86lvs64uHx/vbdT+mWmPKeAmWK+JzOUhH2SGNgrgIlSAOVANy
JAsHzgiL6JFDKIQ4KFp1iyJOZ01hob88LOJIDgSSL+H1z6AEBYhhkqQFqJFqKCGadDpMtD1FDsQD
qEQWOLor7BR90LAgNCyID+MFhpxYygVvty+4GD9YnrMZsMAxgsBoWjUZxeYLHRdjz2aAt7tmsosF
J4oYqNVzABhcUUy37vT61UOKNyuC5Lh4RLY0dkPL2lzadssidpy5gxhgqsX+OeJGG+ugh64s7YjJ
cauMWjs/2660R7vPA9PKtPbyaHnogXCoA0fBW+pAAPeE2xlPSCkstL9GpTmHNi7KF8EoxADRepsD
LTwlAoSjJwnJGtZUsZAEYbRGB1xKjdpL+0TN1ufjibpbLyqsyQ9WBoFQ4xEOYVOTgnSSfdSrLsbT
6WrFKLKnffISzfiEBCJQBE4LhFYmjYUBIoDknK6g0YIFtuTT+RSUcdYARQUAKZcjiUrICYJBvbyc
7S+Tj6wmbBkBQjWIo4xuZATiyF6Sb0mWjMMC0AdlldZ4s8B0hQQ6rAdzdbCxyEVhiSJY7kXsShJW
iZpCjhCYkdbR5+AEDZJ6vFpNjLrnlRMZXj+wGHR5xtV40PRZof3JyPPDZrfAQ+xMo0RgDqKCkFBA
LKyFrJHcwCErMcRD+0GaCA3zy4LtLNvONeC+Ms3Psr563J0PRvI5sSvh5kZU1UrqSHqi9Q+bZ7jR
JUk4W91Macc53PIFIho0vLrSanAPV2LKQo0BOQ4Jz5Kc8M8MLSRdkhQhcSUaHOQlSjzZEQalRR4e
ixYwn5XMH8lKV2ktbu+Wt/cVeT/dZdU7JiKjNCsk6f11MfkXRElqTKvNXl+eX04rrbgq886w9GL5
+IcppgoGU7Y3n/nhSKbdFIEQivuHgRdFoMV287p9Z5ogAjYZh5UiZTgiRPf45n7888VHKKKjjnBs
sd/tevlZcxPqm9EHKivigiJdKLIuIRKRbM9/ah61rnShRG8eeaon1Ai9FOrq75jsp0vfsQcvK+XX
bcMSbe14fDK3uFnNLy9WM8IBmqSFONhkg1g0aGAQtX1nzM7tTIN6MdkyW1W65dheyEJ3Ol0yGlFj
xHqHGhAFpGNgIKW55FVSbK9lIiICIENhxqcM4jgs7elWTuEsmwUaFoFIHRHPHqa55TuHaUDfwOzy
lgJ5icef6vshc4bH7agh4aWpTjdbWw7v+4/3y72XnbGVoSXp8peGhbNR67wdLjejs7yxKw2plN4f
n6GM89BP0jIx8JRGLUtvl/Z3a7ffl58ueinaIqrMz6qtRtVK8mKMBlXM4kMNqfU9roMUIAJUWQok
DqwdS+PTAZXvFERJ0WBqaX8TxrShCBXA0UHGD30lBeqiTzMY/QaDQxfDWG2dgqc/2o01VYB/hzCR
vX7cb4Au46Y/Ho3rESsCnSST3rWLSXOxnVSRc12pq2CCFLLEQBxND8ebMIZQIGt963sqEAGgxhbV
7uGinghANDgNyvlyFOanJjg/A7e6MkLheh0xqkWD0sp5wMYqB0gLd/HoOVDhtudk2mnN9kByUJoc
xB1Kh8Jy/LGr+YkJvqj2W9nXJy3f1NWQJTYHLSvWHWv95XZ8PZ7sBoQVvZM8qoamhcgIBQg8z+FW
N//TttQDu4cFIM0qkA7qOKket8xNbXFws8PZNrjwdDlS7q3dHRobFhevR4AFSMNzlHY24vblLG4o
8KDQaV8rHBo3Nbfbt9PWj8ufVv/kD6ODnlc3g/pH6mbSVORJt+Nq2D8NNbJqzWq2bzCp0uM0H+xM
s4IEO3t+gVXNwet0o7uV1dCPMB4h3fUb2c/c6rQ3xeTWqBBBu7ZHPlpWN6mJU08tvB3O+fSaQDuc
xRa7wuJ7MuCXt/ojCiLrnTmCPxBLC/hCvii7BfGE7o3yDIqRAmkfrtn1rvMXwP1HUJZ0/7nXZ81N
VFL0vwb60F+OVXBylqacuBgTx4OQDCPVZcdSiXAcimJLNcY2fkCpTYJp081pUA7mgaM0xElnh2M5
6b29r79Yx8KSnAcHhvCbL10CciS+bDX8Zyu4GN3/SS1HDKDGOhu+qkC417dq/EMXhsNY3ua3lNf6
Ra70I6hBJOqH9ScmuOoBfhpD1PPtHxQ5LCCaIcg5FzDHOkFQwu9DTjjhCe6L+v79YPRJ1iAt4WM9
RIWPUoQtqKGIM9Qwtv43dg4iPfWpjmIzyFE7HA/amsXiTjzTu8v91Xo2mTuCAZtZZLrwKdead81S
xmEmEHirC6lEXVGzmLIUeVxBwUi5wZlnFM2YXdfKIiWOLOF6VwHv27OmUvic6W8hnxI+ZxQrrG4b
HyxrLoXiIEBWeSeUDIeCA6E13q4YNvjOzGj8BBbaU1/wwl6O1lKE4OAmOzCWV6MaP0Gac3YdC3mq
FHGuu/veWdd3SwoV54B70as4a0BYAMSwIU4O9rw2ZWHAH7BBXVeTZjjAWI2ak876sLpq1tOLYRWB
rC4bmPrmh8IJtlnSuOHLAX2qQBa52jbM8v51dfWei9EvhkXjpCU0oBrkKxTUqAjGLPTM7OYNSyu5
627qyYxFv1HjBB2la9Kb+r4eUmtpJq4GM0xhGBOY57mXadqnYIx+7FVLO3VdOsiigXB+EMiUZi6Z
zv42NGLF9t7qDb43xEleXVkGVwtWaB6oPPE8ts1lNBtkfZ6SP/I5cPRawsfDqiEoebL44/52t5xP
HybVz9DCRrB4e5CASkMEEcTiCIL8FRGUaEb6mnOILXuQBQGlpevlJIVaRKYgFrUWsrSeQXE3QA4j
LkXYLHJKkAFDktCvFilwH1qxDqmAFqmtJU6dtj7IBkH7HOyiNWnT0r7D0fLt35mc9XTb4mY4HrVt
M6j6o2pCoueJUzecDma7Df1HOXVu297tq8ksgluxCY6lQC3M4jZu3NRFD5OLTgyDvHNzCqYQFs1J
gcMIkHb1uF3G5VSrsbWWxeqP1X/op+hidiF1+6Y8G7epq8Ddoadx3eKGFN3uZnXD0+2K1dTRezFC
C4OIxRkLtGaaPXyc/kbNcr0VO/+/OFrLPbJH9LhlMdNYgbgTO1leVOish7v+z1W9+kyDl4N21ohH
jHvQwKWlYWA7NOZqZc9jiVht0TmvmY/V1s7vVAuGPjFLiwAevgz2TrydFYlVkNZ5o3ndwkDUSX/7
6m7eaWK1+/y3av0OBFY2tOYHprE/2FqahaZ0t700MK1OpbmbygiKmMWfVxg/WlKbAfvxoGZX6Mlk
Uj9ZUnN68XDZLOd7zfbRvAD8jPn8wygN3ct5psVpXMPZ9e+zxTsrDghAy2LBXbQFN0xtrSHt0k0U
CRhr50d63o4l+SuJtUObBL+Lx7WKIrq8q8HT0npUycWMnnlaTBt+hpM5FpOpouo+UOJu86JX7Jbt
SRyHieH3pFOiq7i8gAq5n67GT8dZ7zPNr+46NVbglE0J5q0TuP17VHmaSUG/sRrX9bCtWdUy5qx3
uP7uonl83LbzxxjtE6drJyReRVMbUgTnMAKBfEARSwIIYmByQAPZYOevUJUsbgQGxfQ+PMphGgBp
YyhhEtgCh9rBx5fA0Gmn3W1JgWrqnJlnYhhay4AXhIanaGiKgEvXZ7fJZKFSOqfTt7Q8mDCiSZ7F
CEKxuep5rFkTrB6aL4t/viQoT3ucZBGN2BGOYY1+v30ykavdj9fT4eVjaP5Ch0KN43xmUSU23+bC
b8uNZndCkAJNFsdXIrTl4QzLSk4aUTN3jIFxKq2dSgRXpArXqFqQVYGuMGksItZQaRUBCwatj2wU
klg8IpxCm1MyUeju0/7glhUauYuICnJ6zv8rImUbDBlKRMuVtA4IFHnRLgxPLPGYvX/resLQUjPW
Zn3j/ml4ZX9zfXUxWVx+WtO3o2Wlv0IceCnKCkh/GggpkAigaQKEEsJzn7ggUCWe8yoW/dX403z+
5kqr/0ppxaEMfmHO31E+PX1pVXSCYb7+iHq7cxYUhXKLSCSKjrOELow5hELV8YxyX0G4Rpk+EVRD
ZilGf4fz3Dq8jFEjG12a3h1EnB4lXmnWDC2vRb7KuPT12eP6AybTI6WOvSrZiv/sJugiwZsHwP/j
rNS6Pvo0E4o6vh9YmjWSvXbr10stOe7md6tbCqBMmmliZSWDzfgg+9KGojsAXsoJf5gfDu5nuBKY
hklOnCzmD8UwIhcbOYR0SluDtGxXaXu02r5babAEYZKERWhYLmyMqbvTKPdKMY5H9UwUqDBkq6jQ
faLkzS9X1S+s0awICPKWM+sjGWe3/tewJXGLfklefayrNG3HgEVXWjYRVZs8EM7y1Ej4tmjj21Eh
SPcl4iCWbD+GQAlFy3WSbnVDYxgaqEdFHj4QFcyx2JxX1UdfepwJkDJ0LO+wluzxxXf+aacNcmYW
z/W3Aq1rQDj8x45Dt6gYzmggg7OHb8QKUAido5xcDlgcaL2keo/sRVpqSv71DdZZvgdoE8LNyX5s
vAo/79Ml8a8K4G/pjrD9yx1rFKHjHKkHQ9B4CtAP0hMP615TijErj7M/6soX7E+/Peqjh77zxqQT
hlnGaL/jnsf++m6Kyntk7isD6ig4xEGiQcIqMoQYDKf7T/09Cy544BCRgvULtAuAJMj2x/QjmB88
1g+ygKTgi1UZZzmkgEKwQSzk6mHLKxC0kwB07qBlBPkQI98r7AwUH+Yl/uSvwRrmYYgOXjg8bzvn
CjixIOYb86nroTCIWAYKFL/BxAuKQqFCx9Hgzc053rXqvFZTdMwpQspYDEGUhMqmLFBJXS8Qrzoe
CwjiTRgbw2BVTALvVydrDPWIR0w349Xskzvl1bfR+v1cMT00YSfKCxmLCjVuXVfCZIWeKX0lfIUS
BOs4dJBtvHl3uYqtC2V5gloxGBD0ezX7dbY4c//xsF6ZdQoSrUYvSw+tNmerdyaDSJvl2AhCZ6QT
6zokrEvG8mECFQhi3D4DuEUqixK/tE+BL1AkcrMOozOmCAGSPrt1DVrGxU4iJfNqNrl72PYzRewo
ACHI2pF7J4pb0ooVk3RN8Tk0OmYK2YIBoQ01tjdGCJ4IYYI2QlVO0P2XHOKcexnEEEHLZ5LMjnxC
R3vrSRTdM839U9uqYqXS6CUmCzplZQw1ETQsiGkHsUCQLpByYDiwV9SXw6d8iy/u4oXoRlZNbKaI
XNYjWaH1V4sosmkZt33hOcwWQHStojkL0XmC2cCIcWBBYlW1Uio8Qk3BQ+tCOzMLIvwCs4yPfX8x
C9lmLBGmdXmGQ5z/Y927WTOGutsMeh/Twi2whohPCGjr/afsUzkeURgCihsHEbm7RIeulIHdA8ks
Gpd7YvKqn6w9rRRPUq2XJrB6Z56/Hxxa3cxSnluUthEguhqoTDU5IdHHIyJ+xDaoAGgfLqevLjxW
2CwtmCXPiEU5JjNNL4LOHOYa80vhESohOJWGJjt2HAqa5oUFUg1WN2IfrPPrHaVTibVreFaXD7vv
81up4XF+GXjSRGEV/Bpzks2EAu1atFIqKi2Sto2kLN4PL8FIhi+w08k2ZmYn4rN11ZKZpX3Mjtlp
uFmsx8O7pdkJBYOeQ8FY0wBhGorVlmwFxvlM7xJmgQM4rE/QL3W7emt/nII0e/QNDGEHagzFWnTw
KZiqwKB/irHAFXAEFKYSuuoaL2yTiBweo+OIJC262QuktaVh1qMPYOHd5V8ozmSpw0gYDZ2mMMnn
ghSmRkI8m8lSTVUXwUYg3wRgLOUvEORk03cTpJ6QykuckdWZTofqmzs2Ftltpr2Ph3XvbYd5HYIO
TbrEkZibMFbzFnKJ3TdQ6gwdlEQ+QXyhaWeJLUR0B5K70fN6RlYJIp26mdA3+iIiV9hvZS0ieD7Y
Yg4k2WptXVu3pPU95IhY7PcY1Qx2vWnv37u/AOmgmH2q4llBLHQz4glEKNJkOKTD080OFBO5LJIZ
pu1L7SSXgY8X9fDgqQ88YoMRsgGIV46JxJ8MV+7HN/VF/2ow/XhIqejSybghLV6KUBH6HfUqy23Q
oVxqKnVp5YRHroFowAihhcIlz5FsR8RQ9DJ0nl12l5PYxRwZSBlTXqBjCJmEClISN2Yoi15kEBOC
gKRuHO5z6GFPNU9xNqq4musMLX8UQRA4w/23yfWr/T+yAFoXpmgzBE7OWPR4QgCLGBaKhtjhlFKx
YRTNghgWltjCi7Z1eDIEHbJHchLbH2uSHjJ4QtPebDga3m4eph/TfmV2uyCZXONI6jZEqPJOBZYv
6AEVTT9gBCv45bB2PMz/sgeFNPFIqMvtvtFQ94ZNRQ1z1u8PZrH0+yYzDNeC8AAQQxDzRnPx+uqz
36w4iaU5vTlkGhw1K77YIsBEGfKgGlXlunxFMtUxjhlaGc5RxiDzs8QxEX0IuY54OEwAT3EiQhHh
+VEY3F2+HTTKzIQ3KMMUhVvAy2Em0VxCrhMDcsaX+z7Np/IbKcd3yHPkCk2oRn3wUCbah+8CpAlt
w9zSQJrIcPV99d1dmSBWfTWVgbLSy7lMlKiz9KDyAkmdTb0i+jEF8jFcE3HpNAiWRsBSQETfSCcz
OqC5gajLyWX5l3+DVUsXhyTprtxCxHBC8Hyea4sOBS9NBZJNn9sTyPkURMkOSJK/juglAcyaFOnT
EfNb8HxLaCIuUyRE4qnhCHdxs2eElPpBvq5oaA9ZPFk7icWjN0wAiuAoUKM8sHWRDlPuQDZvnE0t
xKGW1VWGX3iRj6I4/C7+tusxIYeP5DvzP9THFM+Klw9m7Eb/9gWLfjJdylqladthfzBhm+Dh6cak
vSkTSCaTFZaCwG/sF6b/+Xq91Mg4BzpFqwy5CfhnXSHntPl1/Y/qv/zf0hDw6Ldi1bXyE5KvqAnS
6wNudTARyLG/eX3/MxIt78pCrEC9Vg6Ea2XGF5OYvwhnmTtb1k2Fu1T2OgkII0xEGfYytxmWYpLd
WIIhqfk0I7uwzoE3kgm/Y/0R7fprLoMWzeXPjeKszA5GB76o45lq/SR2NWI1TLrZTAyuJk+nIuAF
s8oR1EgJ8DkKQkvzWhrbHrBw+lPQIl1HBbrEkGutV0DkfvEDYYoSNp2sitHCdLKtY5ysah1jaPVC
DyfHtKCaNY3CWmGw7WihXUDUO6LR1w/02DTSW8cKeKF48jBwxH0PRLOBdjqJFQkeVcRmi1oxAvE4
Ay2Tljg20KJbolghIUjYZ5ll4xqFnKQRSRrq7w5JnmzKFQLF3svksjaTqmUHxpMu8N3j7nbAcEz7
cbVh9gFt3/8COUwUYLX3QDF9VGYDJZGxFAUdQK08RDNPvaLZTRDpeI8HYwjb16wSZtJ01Pwh3Ehl
CjdCCSvmq+nnu9eHNGIIQf3BAlCgualNpo2CW71A5WbRL4EctOlTGDpVp4RkjZtSIFB6yAtb20qV
cAkQAj2vzUY/8JEI+JKYNWD+SEvayUn4cN8u1/V4Mms+aqYjuaW0PEdbv9k+fhIiTZYCiRT5AL5J
zhuYDz4L4QZHF/KVayJc61vWacHjYczfQ2d6NmTiCmJB1+3vi12PcaSwDEU8eTe3+38CeWCOvVA6
6jzBEzysq1ahvPgmyyySa2mFCUAMpU2hsPnC0OIqHgm3AElNyFe4pAzTWGLlLrMh6sEr0BRVVOuq
ZUUbBBgmCOcIj0DP2f5yN39z0T+LufgRHUmjqgh0zj7Iva3ws9ADBNKUTAbGa8RqESxVrSZdU51i
qh5FUohFOoW3+VPBuYN/QM3Z/iYGkkD9ySl2jmGw5NAAXSSFE8fywml5sxruKridVqtV6mlnwxiH
A00WXuQN9xXEy+xBUF+MQeQ6XwAUErMFOMup6NnqVhQvp6x17TVDUNPuAHF0c3YZ93CBDKcJ73Jh
gie6QVfyApmASGnQO3OCmt/Ha/xK4I+XIrM+zwqeFldzs7xZl4cW77dbcZrYoANdNDUMk19JAT3i
Q1Svdsp/MDNNwlqzFAE1KBfxQA5TgcRoISpoLAeTB6ivvn4cat93P84Xd3xRDAKXpsWiwqPn7aqJ
XntBcFnzTZn3rOfK2ynyLEMqwTlA7DQYEohDD2J5FAcjvqb9cSRGZY2GMHLHvVU7J/o7YSElWTw1
GUp/K9AhZxD9Y/5q17HRwg3cwuG/A+J/XT7QNRT5NKA/FteGzwQHpk9mTCfZyfVXX+Qb1J1BX1MA
yhdFs+ecTRXzcJAVOiJkdWaIJBhB8UnHWQsiECkfylypsTeYkIKkJRgdhBpgQWwgDs9BP/N0IIce
E8bI8XF/vqiBPfLHUqXPj73Rlg+vWPjZNqh8L0XekPPD+OjyB6jmRVyofjUFThim2lhWidNUAqlE
q/APMRPPWy/2HX/i/TVkzmC+2lYrF5xusLHs3T4u769H7ce05xh/m/ZArJFy3ksR6OYAom2ASdGc
tKpEPpq3qwSUqOH+szTQVYxPRifyYfTq+leJfzgX4utQxDIVaHdB+XcpX0ZmQ5VcxuFTdjRkAczr
cDQnwGFIcFgU8qkDbF+vvXi9/QD5OExKBT5Fx+MuETUmItB0xM0r4WedCiqakMCwsPzSSCfwBUK1
ciOOx8Saitl7zFIlg7hiTsBxXHpe12w7cDs2oSAChy1/Z4iyg0KKoucLv1MZSp1fB0MUM5NGjjwZ
LjNJrdQNqTQ9uQeEIpYOPGURUrDm5lxR4avV+Uq5hChvhVO6xBUFv3J7OexmADlaFr7gNj/K0Ess
UMnBvQXCD3pU4gcFysUzDsBgqS8HZxzwgFnC/FC4gvqiwbqIGSMiBWhe+Ih4KyQ3lF4KNUWN+CB6
zSDikjx5TW5dG5tKhSrnCT78YD8QaL3HK8yh5XPKt5S7zLBcL8VzsvxGjItIVYop0zxSeo2ojOob
ayZx8L34HsDneXEYq8yf8mKrdTUmNX2O/mlYcN6fXs5m9EdyWNCMCEfCPxwdNoRfzIZGIDvXglu1
cAc4sLiivrhAswm+Re/h/b1WTDG7wLxCustxwC7yFTw6bJWl54bu4nF8VYE8psvn+oJwWwoSMqII
JU/klPRwzMylJcHn5L8aC+Hn/1ApPZ7/OSd9viDWDlyWMiHtF+IRRgNcfUmfTbW62Ac75q/mu/h2
DrdGaQWQ05Am8lGileBWrtashji6+F6eh0PNwQHuumC6M/vzymSfsfaCLkYBx1LvMUZJi5BhK6nr
TiVIQx45qIdngdSleIlzmuSJy+uXU24fS17Gmyo6jFRYgwM57B0Bi2QgBwiH5Qm5TH8NMkW3QvQK
xPBoYom/VB8bmyDy8kAF+6N3euv9l171dvKN8/4Mf7alk8/lM/xJqatqIfUHAfkmYNIV2BaIn/yb
Ts9VuiPvDm9DEvILZ3B5UiZR3/UGOAVn9Ptvrs7xJW5QqGnBVP4lX8en8Sl8Gnhqqhh34iz/Q/6d
v9wXgfvDjbgl/fnUp9HA9OFhC5Peiz8hVZP72IevjZrywSC4KXA8f+p5vdMPG3eid7B9aJyazcfH
o9M0q95mtezX9a6NUBVi0TGAWedQi9QAC4LgGLfcpwwtPrBabd+kq8i0tHBRNmJoxaBpCkRhcX40
zO+ejhVRupZV4FFHYUS5A/FBLgXzAZsWmUp4R/bEmdm9ScwZ7lBwc5i23N/NBm71hetMcfMApAeB
gFA8VlKdxZRK867pzeWbwVtFyxKTZOOUU/6wR+uv4u0b0u+mr800el7me55jpvGoJMW4FebhoHTk
1Qeni1/CZgKTpZKpjKU/C/+gWzlnhuE6ZXhRoPZ57mG8+KkH1a9GLAnVDiakiJ+O7G96DxfVw2Y2
+ejOs5mHV8EvQFEY6mOJUMrFVoAUeoNDXa4xV9iTGn/hPGc4YIZy7eM/bneHrrBsCfcFj+op+zRE
xZtj9wg67uYnBmBAxEPqkhdmvG5fXf/md9v7Sn6bLgyNr4c7i4lhG7HddUxcwhbAROoKdf9T16ok
Bs4OGS/nBekT8LjC55vfn9/09KdtWoqBkTvvtAWpYW1BZSYvSOF5/LRiUEBcNM+L+R80ChRSII1l
1rb2Mo87Ad+PNeTJBeFpfhFfwcP1LfE6IM801CvStKCwD7qBT6eay7tX6bX+HBg/rIm/l3oXeR4f
SGKOuia9y3cT9VT4TMOCICg2GciFKifS0T4sLCE6dJmps3uXpMddEnVDPLLvvgeDSpFqZWVsseYV
INzflXILqB8KlEzHwDaf7S8X9Doa/I36pqWkMUIffBqIP9CWoVhaHiaJxb/ih9oCEVnwJOZl4EKO
KKHXvLZbpGZp9ACtSyzLASSnTCEP5n3DxMaxvTlP4AYejVXl/T74uvRRZHjRHnaLQZ62Srknd/64
kdvt26e1HJueVjjcLFdp/vnmWp1x/8Hy1/wHC7S55iyHcY2bzZbvxh/53nIWJHJY1Sugnn+zpvnQ
dWCcM0QLgTyv6vrDH/Tq8conk0HD9oLD0WnOzHJ5P+hVi3nLJiMKIRZVVzr16IN6/9O6PbdigAiy
bqimtWbkgVj9WAMBpamO+/dUIoJUehIf0hFZ/bO9QtZR733tipwic5ZTIFxYoIbRxZ6aNwlPAlOn
PhhUPheShF4ACactBWLz3s4WOYgP0oUQ/4QjCjtQD4ELhB/gCmSRGvIjc7q9xdLsZbdOPB8+kTgh
j/GCi+JQlVgNUy+D6uCmOLRVgApGeYHE/adZy3S8JsNJQ9oyg3eRjtOZhdZMVteXo4eHVoOo0RFJ
a7mZ1pDVat4QgpqmhhY1UTDITdEHLowo7mhA9OwjMJujs/Gr0VP3LDRTkAT3GPhHja4e35MOBSGj
j2ClKhKGm029NWRSPvQTEpXdYzB9++/n+0/QsSikFj8GqphyJpjpahWQVjyBdFABStHMRXKNmF7A
RC8UKQTy4GqRQYikMU1+RLQcmsPnflEyfzBSh/PKinsM1I1qEptPRuo2e9za+cV9kwdbi2RCJ44f
9oOLQCJKOBhF8KwqFTSRSc55yRAHEsny43TGZE6RImgSFuyvEDSIIXHDEogyOdnJsqQuA61MoXp4
20oqoEeXCkWQTIWD31ekw0iRkeV/lo9vJSXu86SxKWtPujQYitCIf6fF+9WP3D5NzqjYtJNFxU5X
o1muqt52tlw2cvtoYl6iho7hFKBqQr0VhKKEIAcJQNTieSYtxXD82ICGZd/2ZxoUYx8aZiu3j1+S
rmOeEtGI2flMq4VGtq60Y3Sqo+sdHhBlCUscUAMiBXkkT9aCaVoTeo4hP0gkyxxdPSy2yWM6QBlm
BtWXohmHrbdt3OkSZKfSkHWYSBMxrJJ1QA2safhy1Ll6mivIJH2ccLI/akJIpznby7vBQ3W9aEYh
BpoPZ6qEgxzghBouShAuz7fals1USbQJc+OgTTjBVmCGyAUtXXxWCYV9P1qeQmr/7CdiYHJPTHoL
8bBi6kLoYArQ8MgITX4iG5aKBBmQRzd1coWeZA286oV9kE3JHkWZ+pICzKHfA8CxfeaGTIYv2JPJ
8SojSiFoBggJi+4xh5YF4mVuOuZkeXV9NXlo14T01uN3NHdQgbe1j+crhoN+NFrcJQOUgOddA0Ix
ZfhRoPGBNLsJkUmweqs4kmkA00MJiUF0dSnKXbc6AtLAth5u8m7DgxftBO5WLwjCoHXfaFisg+gQ
vitF425zYNJNEdNNxiEcWBrgRRvQj4yAkzAG6RrNZALns/lkfbKiS7N7GK1v95fNxzR2pWa+js3J
2v7b6r+0ImYavaE85u+IIZ8g+4RN50pbdiCXFV2mU+FUQznu9RMggs09iC2+KQPkgrRqWdh0k4dW
N5GoK0Y+tFQSFPUkYgQnd4ay0vrL4+qy6DS9SQUEV8ofw7tYFAqoLyACk0gaEyBj92irLrHA0/2+
zQV6VvbxjFjwXA+ewxgZheCg0oDQt/gGkB4WMfU9cmdm0HSG/yz/oGBWOIG0O6eA6EIT5AV37mRj
V8tfM2S5hwk7YrAc4MnwTm/9WA0fBncEJ7wgHe+y0gPxqJtJC+76wyCcGIFYWE5k5zT0vPpMziuE
F6VzDsdBKk+0YiG3lKL7xaJFaEUbIwsoOja0pko5ZBBTrXiLK0IL80K9OcaJzFpJFzMUHV4lbBZj
/GY3IAyW1IJ779Ep5y0wkd+ceweUNAAuBsrLQCbmQguYrawOuj3u2y+Xa3FPZg04gBJeI6ubwxlY
RUPYApxDjss3P417QJIf6ndQxQFuBGiba45bWuNT8OP23x7Zd4bNS79Q1oMDxtTVvB50aHaE3NwH
weE+GM3ukFaV0rAB3ovQ5/luOH6a/cfKYtVkDOMNWnLE6mO9f9e0jzeT+/7oI28rCsbMV3rqcBQH
JLVqKaQ/ILFmHbTt9Zbh5+FMRJYsf4qDv4PQ7FkCAczvAaKwqob0vfDHOF8UG+/iRe6P+qUUrcCA
Tf1h1/x7sY09GQ9fADvGR2hQ6MTgpG3oEoPlgQ24LmszDSXCaYZwfeqZROLGAVjrKDkChjCT5Rn/
xb1IiFcgkNYMlWkZPKwsVHx1cXgnakZRshAdqoJQ5MMohghQSqMvfDwJIZZOhc9IgImAP5Dvw0Nx
/EnMG8yqzaXMs3CrGRaYsxmu2MEJTfk0LxVZsS6EOTngXheDZy1TPB8kssz5zMOHO7cnYnFu6dLM
fHVaEMNObvl4fzZPc2N3Eb+FGpCs6y3IVGQnm9ZMjRh+nlotKyyoEWkzWa/RZpzTl8TQD621uTi/
v34NwlcUSXf78doi77xUb8yjUEdDJpb6rqAbV5tFhIDe5Zic6r62RCCogK4BkiZ69WrMIpELZZDo
YK+n0EJIEfe56YHR6PymnHHRI6ZN+4JCJyNA5JhTINHJQsZAU54Hp2DLJOjK6kLqgJHgFe5nevJx
t4Cv3lwoJUWqCMnl6c8rpP7w2BFtm4q1Dsd90pBZBXpI1urJ/LtmsWkeFr3r1ce0eChfzaf5c4XE
QqIgHEg/kK+2m1MP2MopR82pBYcfQCRjexb8JBdF3HnDFkTKNwuw7tc/g6s+bBDLgJhlxCyxT3SE
lC2FXbj8566WfMNBSWW4k8DdHM5OkanaPsZeNhZLuInDF3ZnNcBNhb8KZ6lfDRvAD7CH+cjssbxi
W7bsq4JADwjjA0qT78ozHLKCIVkVqpLTA63Sc3LElpp4YIzHpAdGUqqZJvgGQNsDX6Bzc9wth7jV
qD9sB0OyC1jTsD5dRWl+M1SQ8m4TDo+GvSGlTYA1PzQ1WT2mkvZyhpR0uul6I/F5phB0TldqNwnT
u8DDwglWDKEpTG1BB68yhJzigtwZKYhoqvBk5xfFhfqFzNATFiCKBcwshBIiFdhOTEBWvF7UH7nd
PlV+Di+AL4BWRuAO1JinuEoJjodZM3pVqCalNYX7gQb3YByUBQdC+UOQHu4xyc034iF6Qo9yesDN
W9pEXM6Jhxt0hXJJzAEgimpuv/z7fv7WbAAn4IkAoRUXmft8NQxIPQdXliFgLlb/Nl3ISe5QBoWv
TH2tnGDBE55nsyc7XdClnShlqh0x4MdmFyddreVtNd6u2vF1ZKrAFHyaVQYIReNAcRvdLX5gN6Dj
oYaY65rtyVJ20ozF5KAYzCO1EpoDKFqBM0sWzKeNAI2IuImNrBxSbptZSFrB2WsPsXod5F1sYm8e
W0LIyiVAH1Sa1oZJUzyltShu+xFaolC10MnUAqJm56uHP59v/tHJ5F1J+WTIepejfoN7OWCi/rF7
2btejHvzRT34nJZkzMEdmjxQ00BkuFNSseUXhHgbzUtRNTEi6Z4DUEITZt7t78ZG2Gh/cB8amgxB
zpVkD5IoiF92WHd+dvNhlnYnMYWKavBTbA7iuXFePd+TFR+9zMSA2RWdLlbqWJdv5Fvyk0s/izq/
M+KB9hNR27zB+oCTaAqK669abk9I4p2o63TaA+Vf6nVug+Mv5pTfpBVAExYsOZ6fTS8XquLgZQxp
Go98fKpQTN5Ch5MUMFopn0aKjv3ecpLJYsbKUGHUcJ007dEFIGV7dnqQsoVQc3o6T9sORx/kAq4G
/EZnjiv1yIgaGFK//tr75aaRN7i+YEsRFq8ARQcKhufGlVxWDurBrSQRIetJIPV0CMNtLHKDvqTF
8NjFKbnbqSboDJjS2ryHSnnYdIeZXMB3JpHtf5jdRcxqz87BEecQBWI9brc6fYdwK3Qnj1DnWW0X
xDSSolwU+EKCjzHKxefzJ3AP+AcgSDy+de5t8jf8D9Dh3JNGQCgQzZBCj+yicOOz6Ev3q4LbkH/r
iEA00GkFAUQFWJcbty4PfxNNyYV2HjWLhFkJSC1lxW1j005crf6X5vHz1eAiBak06YU6zVLhx0o3
y7uNvGQ8YlgIOOIPtPi377d7eXEcsDRqgOFFXu9P7eRO6XujGuhvB8GvxrumqFl0hyvQfakMFnE9
3eQjO8kMlPKflcbHOf7csmnVB+chMdvaDxMMRYq1NF4yL6VmrWOz8dQM0XKbGjFOU5MqkcfVxdm0
r+2F9D05GgDOUYwpZ7kZSE0apcLxpizL6tlCkRPGanJUrjVAj1xxsRJpWJ/uTvvi6Y40bZVSsbqX
eF+/85BE/3gxD/EXgPgPdL6bOu7nPIgP84W6A24t/mW5wt8NpM9A5fO2pT4ZAcW2sNEYgTO6CWzv
RgjjJGS9v6u3697NovqQJqdf9f+zH/4GM/FGm3o6C+a29WbxOkyO7U2KnWFzCt+Jpb9zCVwIKl4c
jZVwSsEQbtRCLzyPsp0EEHsIIOrTD9L+s6l/n3PA/Aju54J41k4hcVQD11lBCCckpsDdX9vtSJ/q
7wbp/X61W77mgzhSTOQRi2AXZbX7lSfG7PbyJZrBp+fHw+tdfhp38DSewA1+2vph9DN3UZBzzfdt
m8tPCslwHYdvAEZQ2netd8PX9X89vZAv5NDdO3Zr6+7wxi0Vgp9FGoSDN7kJMOEqsjpOd9TSexy6
IaSQsbV4zrT5bpL+yuw1Q2rU1Pv6PafBdFEnZCLdvZqoT2Z1Pu29G7+rF6yQpTO2aD8cWNDaZzZU
qFtZlNvm35TJS2h+tQ4uEGVccNSv8Xqx0XWUH/ZvpkRRuIoCEG2LwibMCI6OBso5t7rnijQvUiYL
uxBzjqT5w4ip0vOMY7xJ1ioMWtWLhE7buGLgIsRJict4jzZpt5VgHPB28Nd6OD0DQ8wPER6MBX+V
v8mr9ec7c4B4EQcfyzeA8CT/G6DxLtTuCsP1+MMhq8h/x/f2l8q3kcUvtbwPXMX89/yyLuRv7L9d
3PIn0q2+wy3DhSAzT7/mKylwGDH0fw86NAxn6X+XTnRelY5mKpUgi/nsfNw7T7U5/Qpt5jgIz+Xw
c0VCCtGU9LLRhtQXqJd5jC/Z1+XqfCmjwgkrTsMcy2numQFkbY30S3ejUhE/lJiMazbBXKLRIiSO
ExTcCXtepQ5GivYeRqZCpbase1SxNSDdJqaZHLvrm9vd1WpycX31KanUIuMgVj4oMx/IcBehGLH/
AOgeykhoKBZPG6rX7+trQl9ZsXABOFAaBI07mWi5asq+E3WBomj3rJGa01Es9NKYIfTt98fF20vJ
tquo5Tncp2dYRVL2AwtM38SjrY9wKLnGEwk4x5OsmoGR3NJxDeUG5xER4R6psgzBngiQebq+XYq7
zZXw6no3j7U7cmJdOQFywvNw1aI/f83PQVnANl3RDSa6ONst3qZpehGDjpbgm/XZ6uGoRaIfAKJO
KZVuJ6BxYASSnQcSPq60kQQpkveP4t7U8j/Lhy+28Y/4TFd1ESRXxevzdiUh4dOBDLWUUASyIhGJ
w//Sf8+wnLXASGbcf43tBIxrTr1dIGe3AS2YQF7DQ/0yoKMakuIkldStFufT+l1ap4NTcrzCxUGq
St7W84LlbKwngkX3uN/UfVJQYsukzvD6prfYL+vl/vJD6gcXzwT2E9dGWCJ7yFQgGj5TEFjYNSDa
dTBm/Vp2qAehHp4GATLWAJQfMsizqpI/UALk2YJaeA7cERxPvL4biZKJwDmOUQabCzO8cUP4/7L6
/PjGQrC+bVNCJuS3NIgtDtF7StbPxSradEEoE3C9fTO9j2RT3IRv1JllDnyRNSo15gscUqtWYJqk
Q7uSyX75hl/OvkDU6nQheMg5UUY5yRNtRV75yfZtyxWbPTbX99cftHkrhAr6ZSIWwhXEZDUdC5RC
un51sX7V+9NoXoDh+qfRPzc3KcKEtEqSQ6rB7d9YkCXReEo5dUKayT33iFBqxjvNf1h6CBIUchgx
UboQOaJombKI7jE9tH9HEdHGXKC279Ih4yYFp2h4C1fYMXcWQO+m588TY/A00iRikA45nAwYPSC2
fGy69te76WY6aOafEjHSKiU2ppfNq8Gj/FrEw/RAALv0sCD5FNDkcbGQqiAmFDDWIj8sZZVIFJJl
sSo1pWhKStwWzTvbGs6FuYkIFuLHADznLX/z4U+j35BG0TSHiSGpeSCZWVZR4RF8jh8ELIfF2uxi
v1gmjAAHDkTI9PEUqbyOAoxh3jC0wxUj4vhsSK58L37wN8PhRXLNVlzIxqR3V+kkRZsDfGDzkXlK
DhSKmNhWRHK4jPfosTnI4buoSXcxnerAfc7mCJXOQ+AuogLknV+3b6rj7OrEbfaaoKV9JxCIvVyd
9XtvjENXajiwm/bckoUy5x6S6BQql1GJ0HlvU79XFziPc/ttz3N1c5wnF/7YBJNBqhwbP9HdPRmd
37f1cNG7uJt/Svk/vIR/wWfjjIGkkLV+/CdQ9yBW/UKikwVn2DUwu3V4jXkhXlUn+zXwixbRcX/A
XQIgdIG+ieiFSJDHBz4wCJC2gcCGXW1NaEqKIgz5sj5btq//j7Fz7U4jR/r4J+IcoBto3tpxEjuZ
zGUnu5O84czs7oMBA7axAfvTP79//SXR4Kw9OUq5dEHdrbqoVLoRpasF0oJ0u8Bs54K+3oYnS25T
G7LEYdQdMwMw7p+cz7La3T889Mar+Wd3slgOtJ9xKwFwqwLBx9+aey13I9CAbRiWrRuYFo3MvUTO
gldEDsQyjtRZTIG0a9HZiLLEO3yKhuL+ZHRpMQtRPKeWiqNG9/jO/STQVhUiohYPW0fCEBPCT/2L
bvIzuZENo5Fl5kDvyScuzfsbmw/6vRcze5wxxSRuzT4rHDQcyXusiUfbwVPdeVwsf6api8y5wc28
i9XkPxa9tgDSog5uY3B50pu7+t3i+RtMyzhgPcV1YgM/hhflJ9Apnz9ImqnmzDYFD1lVuCcUb29m
NyUNTcMDMaMDFhkzMdf/XX81KZ1krZwXabhLpvzwEjdEIvm3DW5Il6ZiMglW7EYEuXKYP4cdEDDD
kSlOHFm0ugVy9/rXfv/d8hfxUGhQdC0IWda1lsznf3LypBRZGqV3hxN5IYqEa8wCz1HY9bSRUg8I
XHc4MNaCDmdJISLiId/giLDxbf2vUfhhLeuwAFmG4VSlbKyDivKUmW/xvnJZ22WyM2Ks01Ykfpbq
D81hqE0X1iFAOHr+tH1PzuFcvb+jmU82E0qrsFyWExlwPXLZWH94avstn6/Hd4vrm5/5HnF1rC3H
MaZthDIm8InB3HAYEB4kqXu+udMuU2ILpoxIgZUJ8BtQs4uLDQOwWCBXdEqbDa1Q4ByvpqmZMAq+
ScdlHNgGntLUCyYDriN8W4lb1gOdAUyau1dDuYrcy6JOaLYyDAN304f/QiiaheVdg96n6zs51+Vf
xudLo9MEwNfV9sl5Fy8bWFqmNWK6H67n+90NDUzTFkWiOYVkZ7tdgUbsnSh+WRC3LvAHZtKOxU40
ZKsrTLNASUvHpD0NaiNJXSJtSIOewCKMqYWf4r7VQw85xcUf42EggXbGFYjYFJ0tte2WzZobyaFt
xeJ5TGqBEWO/dfrLD8wL7Ghuq9ASjArr4mTR6eq5P+vfPd1HG8PEpZnBCXCoGjv2hYHDuuZZQ7Ot
jvKDc2lIxfNRi+LUmFqzzUlDgohXw87wEIVocn96iELroo6kfrxj3U16sDRhXQKteFBDVkA0oJox
L5lyB6jW80xPNKM4NG/Jep1PmWyAEY+H9txQwNR2j+vVMdNiZW+LUVfYb5vH5+7sczp/nmep2XQp
GKJOTAKfh/O0Hdvk4ugWUJBub3i5u79Jc2SkUdTB7e2bqsDD/KCqFmrGjgNt+8xue74h7wPiCK3F
VZlwNkVOCNEwa0MSTA60BZKHi9CBED0PhNgM2BHkNYZBItuEWO/Pz49nu/2n8fAPFE7MX5qMLmCI
OBBE2OiWqM4IEFISdQcT3oD5hJWyYeAD0UBkJT10fGrCPAYEJx0BJUn524Zkf3i6NE06v8aswYXT
sPMuLM0WpatmPx4/zOdLXRQCJYolaQK3KQ0FoZPTObyotRmPnGS1q4boGIAUdvlmF/sASDJxbZ8g
WzIbwhHamvtHgxEgrWB4BYC8hgZEsTgnG93uf4G0T9HXGie/G+D2b0026e3yNJNfzm9WIIloVMpY
rwredM6L4OuNYs+ZXso3U8ccDdFsGcFqvCVsUjhPY1C/vgenzihD1MKYsAo/g5GA4CBtaKZK+oKI
7SAQgtbHSE2E67HFU2Yy+EZM9t0rICwNsXKvtcjAT0qpauW8bOCwoYvU/I28oL8ReKhPL3yyaN3V
+tX9PcYNeVMKgIMUeFixy9s7rBZn93uNkCGvPinGxhKOWL5lsQDCGSTaGkpzCffD+hOVF0Vaqix1
uFZFd+fVPC3bgodO6ntdqTY/ljSMgGrIuq3Ri3HvalJtqs4j1hVD/7iOB87k/WVdgRHgSKBFx1HN
OZo3yTN7im29HtzK0VSzzIRGjJ3H7pWgfqFWspIPhjcrU6zDkubTZZb4QBiQQRdDd/F5JVb2ErhB
aSxaEOjWBFoWSYEipguQafLNx8f11euN6etyTnsotSX3VfbGXCh6aqtOH7gw63qwiIlymgzFBaTV
ciflmHIikIOE03iGtKUaMhoVTSScoVgMyNSUt5xw6+nsooui+6eBZaJKLGKkA+yuHlghwsL1B2ZF
mv9YxC0WKp2dUs2Omlg6S2Or5+GP5Z4+BnkQbK2NsbVlOYEGRU7slVBTe/LBY+TkupHbSDx9G1vv
JCqhA4wAcydCMnQBaj7MFgS5tB8QQaKh6AqoCIEgt7mYDK4oT4xkijhEZfxGIxIbJSrOlF/TSBu/
Tm0uIP2BPdI0zDIM2U7EwruTZRHzm/FsP+quV595JD3PBmcbf9wHAYt+b1O5TWLo2+BJg8ZwA/SG
xh6URM9zAJpXihiEhchihdD1KRpTgGnNpGuhBAhL32Zfhw8qT1Bh/J3qH1hKTQORAB90N5oUfX/D
mnjizLRJWvMQXPXEPjR4+sLCS55+vN7UV66gedLVjJQsP6SIHpa7SRWLPoiUgrgwWX6zwwRZKuGd
R3GIrZi1nKMBCyerFUyKAXZ0gB0LktcFWK0XrxncBQ4kHSiNcfBCKgEHJokeM4DAbiO+TuXCRvL1
5hQkA4YD2dIu/HnBgCTEuBumE/MjC+er/ifQ9Mv4vX41X/9CGXOy+wsgvEOKLrDUS8V76JrL8lt+
MRrPLygjFwFleGO/YfkwEh0w0sny25IiZIth7GPrnEw9IPAw+a+LyIuL2LHj+t1ht+oNxw1z3DGv
07LjRjfNpDdfXS/Cq4oY8HH59J8bjdSLOkQUiNbI9BVz09aGYuEYtJOZlnqi/szh8BKcY75rcWva
U9CSDnMiMCwGuItfapQJ+8he8Am006q6WszeEeCio+5FpAtmEfzW+UbcLU1b1X89dtT6R42bmYF0
9FQoJIbVK9Zivt60p+eJxrCdtuUo8v6Yo5aGcTJJq22ft0M0Vr+f/SJJSWb9QxMu9gyKY/Klvjtf
bNSdq0cJa5mW60vrkAak1OY2zGGXIYlixmlvR/VD+/C8uyMaXxoiFJcJAixqQC2fF3uSTtSybQSp
dvSwODt5ZNVL5fU+QRj8KvREokxAEIoUo5OypBCgEBDj8mH7Pptux12R/CvswLAUxmyCO4mgUiYV
1HyDUif3pplSHCAy1E3WyMOpm7bqboaPo+HNzc/aEYRwW8TF7+4kNIBlracT7AXYbJitFY2UBSmX
y4ezehyXXGptnKljugDjfGsVC2qqntXgij8OeGgojyg5pOHOMlzqxZ6AkAQIZijitaQo+cHsT4/j
Y9DI3okBLQ7WG8SICVBMhZSoIxVIFenC8Z6HvSI26Sa2oQkLbBsaocqDrgE2E6yUlneo/D7WK9ty
pKBrNgI0sllsNWdenkppcALZWJZGDPNTUaxkql9AnnHYaeueXSBSBHLTccqJVzX4GKZHdQzo59dZ
aCz30Ildyeb1UTXoVgg8R9OeuOhW8/ubZrxefo597Kz1RWdDbEMYAEQwhP2ENyS2edgbng0SsDiA
FlyPdXdL3b1cglf1U8D8IRiDTUO7mIA7HJM7XmZ7EbOb4zGHY6hB0aw0tHG3ePZvkEmzK9ioB7O+
PWjd+4fOWemCaWzkVTDOkzmWXvlFaWvESYu5Xm/yXv8Hkyt9xkNVw/FOAzqxkzbf9tbPneXg+iZs
eTd23Y87HYi4kYGI2AlOdNf/oH4KTE3IKN53zruRoYadp0UiQRBKoGnhEZSpI2mM/q0gRcVqm4H1
aqJHVrC0PkOsZDNBBCjgsGYNFzPYsdQQCGcDPaZqM7+lBW5nOEABnE9QyYVfFrPWJZ3ylNHMh/5w
FIQkROZV/osEgQIPiA4xi4E0kJAmEprHx/fLv6AqSa8TlT1vLwWpGnMRToUu7g/GL/yw9WK8u62b
27g+GDoeFpIQcSjiFNnE+AsswUQnKkJrNizcjPAB5Tbdy4WOiXIZ0lgz9ny+1pyxS1v5gps9nC6y
f5cBT3UydIqVI67IAz4YIPe4UD32uQSggLtc8wlwzYZvxgulIy69MEpdFwA4Y/PNzHOA2kPxOP9l
cinlb7+8VL3t/mQztdkJ3iBA+vXnhiXDoU3NJkCH2E6BMJfhohmITPONoVYphHkWwG6ctF8j9Ib5
0I/zE6VAIsC9IK7edZeKiaYzKWBNeI4Mc2Phv8SO2Sr/v85OOwQIlACiVEHgQ3SMVgXs/32P0OR1
AVCZIFP9+bxm44x6YVbxz85vNmkFMI/1A4E8HD3mBwryzGyMG/GDeZIfDHyd9ZlseMn6w1Gfm+V0
jSvLd06mIDrNZP/w0F02X/gE3rx8CJ/AK4T5w1NJ1hswrijbSVwYaB7Xl2I73odjNkuBudtQJWmu
8rODjPFTUoEFWXzxIgD/kmQjSIfxvMj1MPuRZCJfMwjPUhgmNiQK83ODPX9vYmco2PT6aqqF7BYE
sXQcPQQvC9eYF/M0pk0M4XgGEvphGclmRKKRbVkQrBmgODZW+lCjpMV7l7JDJStRONeqFIa1uYEN
25YHcNjkurM533LCSDZrkRXjhbFJkcTARnDYfBO2yQ+Z2z/17/6HYzYUMjVBczMnSNlpA+6AJIAA
mzUHcK2EvWnj9Po/0M3cZln1Oa2N0SLHnR8bOau73qJp5oNK7hTteMKzA7fAnsB2MP/AjEYK0xQe
DKYxC3EklvY4yXW+6PkgCy9BXtBu7mihM2aNfCy9+w/yTJrwIA6F5ESNm3FYVBWOzCNNlf3lVlOG
kM9IISUnYp+XCPQx5UnJ289gEWKGIDZDKYiiS6QnCYItZtlWwrFBXLZpGKYctKlTJkLT2AWAysFS
FXntRAtNg7S/Schx8wNFM2ZlYAMZuavpdGn7/O5uP50+1reaT4Z6VjRok8n34VyTnNCyDGzURcbw
BAQ6QbRCRQab6SAPujgHBBjLVPSJcQrUABdNYpypvq0Qq3POJXLE8rAfNC31cBcWHYscnEEc2riQ
CIRoO2R3kskgSdL6NLydauvQ7Wro7KoxQkOTaPEpGt7qnURr2dc1fPMDBd9U3S6HGtXDEYslTgzW
+9v9slPfdau8S4uHWH5oW+gALIFGLqNCt7lsUITkMF2fWjn0LNotLvHTqhq1aWhQI9N+rMGn0dyu
8Cw4AYS25ZiqzhV/Cyu7XQtDcy/ywevmVoTNU1vSojIgxbMtq5FoHJvh5IgB+FgNB15v0tMjDTV0
r7rVQHcvNIzcR6cOrGpyP7jf3zTXeeExj0HfiIPTrLNj1kQamZN14ODcnZFCsEayDyUtZSWJdjZE
vdRz9nd5IN5yanGkQT2PebuFFqDA7DbJgPQ8qcMpBDh4URpO1fhEOkcyxf6fxNJTllbm6S6SwIEi
yJohfcRp80QUG/BhxWtaOE4wKKweflBTBgLM5u8X2hdpqyn7vv4Oo/dOrrVMVBnpHr7huMdl9Cfr
3lYPjNaau/nic7Izghg8uEUXUJNGt62GDW7mJ9HUKFQyZZTYPtDoQJPs3sIkSLb2GRvaT+wFU8Sm
qyZUaHYiMD5SUSCJ4IYgBafVHS10IYqqd9QESle4ExF1ggaJGmUZho3KdfesP0rXZkAOCAGJaBvL
CPB1EfnBos+K9RhDzj+uGm4vPnVDjhbDzWR8+3idFn1qDVHxR4RXIohiWgAdDoqI7UOoHuIa/rZm
E9OQ2dYe7a4uOjpqGl6qKTsa0ULul424azY8HGxIc1o7tSlgfLP5uAhjC7FASWGY0fCGyAS4LqWk
Wy0N7+ZPRAiTnjbl0NXVf/lLU9ulCE5A32PLvNnD9n7U6FwixWEbo9Gwz56IkyX48321Xz71m6df
zfRYSih4xpA6w1Dt7U72u1udxi0X1+XJRm337suAyrYSbb/oTijo16ZeXpug6bgsVlnMTMOcSowf
A/PldqAn+8tUectpnMexImv05e7Ocy9OGtSKvjxRV0NV07QgIm6ZriwDRIuU+6AiVUZsbFuYfAup
ndMYdRrlTn/lsE+e4QcYFgWrMYK9nX4SUAvqm2Q98FSeUbo4P8mJ2XQgn8DTSfY7aOoGvko9IRFY
iogYy/pWCz2ZsLra7jTFRDry7fUmmsABC/2bmC6sDUu5WQ+cZ8dgjoQg64ZBA/jr8t/7wQqCqhlw
3i+TPCzJGoc52JqHqK6HzW41HY2/wII22Xk2PAB/FEQskS2Q4vyyBSJFe7iCgRhl4ReQAg+dpeiS
91UFF5FAsEIAFm1AIvjhSCLycnlQhdAnsJy4zmM/DJsYxfFD96uwAyygg9PiDixwp2jK4rftXbJ4
KIsqIUcUf5AuAScluzytZ0gGgUdACCCwiVnGWYaUgU/8ExAUkTYf+mfEKQT3EM18TJo56GhYQK74
JbimIOoe5HbQdDkItKFA5g1zyoJFYSYb1Bqtx+9vNlf2YrhGw6Ma4xnUQiAdPvO8Sug+0jw7/wbL
DV66Ztl7hA+vG8qvrk5Gip3tbX+2m9yO41Dj/R+r+3wdlRUhL89X6DIOs6HUTzbLUIZEX/LYzvMh
4saWQWZegSGEfEdjupeiV6Ieyuox0ae5TlcLZOI677DlFxQEavUgJ1dj/5lj/Sg/oShAouLhPG8G
Du/ZrFhMB7/BGGa0NtLmH/MIKWYZswlR0sFBIKdxYP1wsYsDyEmPkae7PnJA3PsxrCw4Ke4IgWl0
qUrGf1EnhTwesgorjCJeiU4SxCwCbGsu7BM4kURgd/3u7l9v8MoPtg7i8GXtbVM3Aw4BjqWGLfU0
3y8Go2nnZhYLnOAMnmP+EAVhFCZJwSCkOUOpmXRWQJBOvtnDknF3W5oiCSMEkkmN2DnggShjTcYi
Opqs0DNWOIQCaabjpEfSljAbimk3kAgbZwRAQEJxvqMJaGwgTVsvuBspCApMljo0oFlTu3/vPb57
+Oo40AJrJDV/jKd0fh3Ukdudnt5k0AQTJYnQJJq5ZgswmfwMFaEF/2/Qp/fSW4CbYMTs1oDZLf6d
bBq6300fZ0/jHtMs4Vk1hDAEzBiRJixK7Cjkyq9lBEiwBBqm5Z6QzbQEsbxaACXipt2R6Ln7GLyb
7uUHNCktgJY+BA6EQEcAhEAglj/h2YUAjhhpvZVkNqz82BBq3LnAglAY+tY37zk1AzI6CkJAmCAk
CBDcGrgIlmQwVmFDVtn+bONYv4eMaR4y++ygmKUKqGESf94gXZDmeFayxtlQsQWJI8fktTt22HU2
94PV9v55+UXrsSEB1CmkMUWcYtxkAW/TB9xhNxxcQCzZ+4bYhjH7AcXu+tsPS64KbnX+olQeIotk
7sftmoil76IC1uvD7ypGf027mxKeUch+OpqdHAhR6GJaFAhivFAkNmJCjcWMoUvoSQqkq+sTbbjJ
8mJ+k9b7QBoH0SvUIaQAAZaAhKEIX6dP83J5Ws0sF+unmcTUlkZJXkvzdTr1+rZZjW5i0tgSJUpw
ACTi0Q60OFGJyvpDwzkg0V2loxpQYJYZI6mtQ05q1iS1h8E2mgxfSgCC0ltePF/R0G5rGr3N9OCl
0Utbk6iWtSajzWjf+8XZaBFXCMXUcGld2D+PwmhKqyxUBys9X2/WXkyUnLA9y5r6jHW7w1EzPN3/
XFUPg/Vq0tx83mBQSwWFm3N+/a6XzkCilbfvHyaHFRgUskYyhONpY/O9kXTHKxHNEcscLlYyOJSx
UFCPiXOAsTiU9Oa6oy1PLq3BFhgCBDzMKJqQkBBaEjItfdxe8m0jLoiOh0R50HUkRWg4SJmoyFls
puGJ+EDbE2ISNVWRHJPaKeBtapdiIC6ZHB9Wf+7D+AEIJfyYguRVG/HXq/5c1Buu0qQ0SeKkFyay
OCm7GRFM4bvz/zOGHiMObsTW8ht89YPdnHWPTpA9D0MO52W1x7G8bsd3q5vV0/VEE3SIKz0ejGQc
xP1hDMEhqgQ5xkkgRI0bMUcZYmzCOeIu8hwoamYimsZHMTI6ACtWYEE23zKvBJeEkYN2hVFsmkrB
OgIf0DvCIEkBZHeX+eOlNQPt0KFBMJEHHJpCa+3eis4PMkqpBrXMAxAvRsjQC7RAESooaNEffuGW
MNKIQTPgG9SK8zRPtACeR5YQcLcEfsi4eKWlXbeTRX/O9RJVnHdqQgEJ2TMMirgD6VvSbkSTqUBo
ZNyCyjIAaOIekP3kEtI8/x/EobgF17ILpM3bUIKbA+0PhQ7kgQBEgNH/5b/rPpOf2cq0NAF3dRw6
oD9pSbePe3kSKdT8EUZD7nMLAiAaq+bzwayn2R1oeRDDN9o/bt06bX98DpgeLL5mSvvEBzyaDuvZ
7LYZf5EWppURFCDPAiIrND1tC0IUBEjbMmkNYiWs3DD0x4OL7UTyYZFJqliSs2f5htOZiNJpIRII
kyTf+0QZRINeUAISEpNVpyghv5VB2IQkmSzyJ0ECr4VLLqVskSAjFEItqkD4CpAR41j/UKeMBBAW
iw9yIUMETx30sLXYUoFIEAQyRI7ART/5mEAdM1IgNDNuhDYlWqAS7xiA/I31OYPe8d3r8uzX3Mwx
YFU9J4sMh+PTkX19PZ/fbuY+vQdaZZejVg3zBqYk0OQ1bUXY7IMEJ2SyuaDTUHpsdIklNiF2EJLs
UhWFEo9EVbHHPZ/lPp6+69ylsQctQX9PUdkW1fntLO2S0Y95R+orL9Wuz+9AbtHLpMBjiK8h6Va3
pKiMXQ500mnNfnYKiIcYRkZAoM1z8b1UGH/bnlZUihTEUFawn3BqzLFcaPdxXf+DesXIUXt6RmgQ
TWZ4VXWLsWFQKsQsoCRMLDYFPnCcBb+J9Q5a9gmvhlSko8aOzv7irdrBn1FSFNV3S6D4RPUtLe8d
yZQ0JCdKRb8ke0XGDG+xng4unnZny/V7GonW4l3ltO18mCzeD9lJibGpuWLX40r82x1nEVI+1evh
fLgHG1bcRxP449O8Z3by8dTcPnGHd6gC09qqHJyHGR59Z57Jnk7jTj9arLupP/EQvYInV380ZGkr
CH2N5vr0Nw9XjAAR+QKLiyZWy55UgY6hIIn5cSTwGlY9BVLEuBGg+2wj4DyP1fS9i3SYC1EPikpH
fZivQhNJDTkfqCJeUwumbrx14gvRdFJeulYhNEN4wV/osqK/ENa2CpNSmzTqKUilQiwsPz69G0tM
VcRWRMyb6UJRSlFcvQziq0NVPoQ33XUHmgBNgPIFupn5ctUeEITATwwpk8zazpr9ktEIB83sYtwP
ER4CWpvi7ptBrPSp9VDH83e3oB9CC+ohMeg8HMar1sw+WXCdLox6QqOyZjha0srKuqutuFC0Wbug
YMzRkmQ1VP4car752rv+Dz0Tr+ewmcfoOK3As+XGa5Z3TE2+/en66+BBk2byQlFje76SlielkOt1
C4Kl9y/WqdDXcP8aE2gcV8Na32N7u1rsm+ZhNp/9fHRSHA1SPV5f3D5/KX2DO5uiwo2U1tBMpacy
SFIvE9CTaeCpSVmeQ5vTAmkJub4fSrHqiNbLZ3NMrzrJZiXR3y3XDVYMlJItEz0PGeDh9rZ9g58s
jlOiccOFyl9Viqe/tcmBFAh/2IHAe/E7KuDr0l0k6sCIkcZGnA57QMORxic1j7v32iMSX0MJZwBP
gjxstJpbozQFhZLr7aUSlPLOGlD6Ufo7FjloiStVEbI9HdUceldnkhjsScy8OX1Mr+kU4O3vVV/1
kF9K0fnzS6A6AOgnjXywtRs25bk2l6D/XDcDtt+fPe7Phre62qQdcj9yNI52B2LoHsMq3WNpoOSa
Q9pjpGRNXHQsUaSb6GaBeRCRAp+2Z3fp4NvNkgUbSya2QmvroBl5jmfvxp27s0oHDbgrVNfUwuvB
SmqdJB5Pg7hZgQXxp6cGYE0QkxZ8LoZDsR3K5Bm12AMEEd1rurutx/WF3aW5y1xzynfyd/N0vo13
1VIVf6jVm744VAhRNBxRENSJLV7rlXu20CBFKBRUA1aHe3VBDsenZjclkJYFKjqLdS1g1AZ0cwF5
xOZbTAW3U0v2dPiQzmvhyZqt9UuWl2HiYzR4wrDuv+tv/iBT73vNBdTZLF+sgzYtUzw0PZY4AsrD
+QDgqr9QnEAcuF0OP4MpZIdEnNQTEq1kEHc4mi1BF5CkC4khJUoitEKWGKseWivW5vAsNE4eHpRX
KA/OM8rpsfHw8lCqbj3asdf18csLRDD9OcEjBtXVcHS6fG002j+Pnnada+9xKQO6OFi8vqpjQTEf
6VC6qMLBLTVAmrkXlk4uDliXJEutFY41j6HkY/fT/V89X9IbhwDKxLbnn+W84td81E9iy9iLZocG
7NPmIHDa2nxEcxNVZ0/ziQJB5oI4SlZCvK/UMCjtfpv2hhJAoq+3eq96uWqQsTOrNLk+pGYnc33i
JV51hr3u9mE8/qSepvtrt7fWBXi0L8HdCwg6XxNl4jOlRT4IfYJyIh+k9AxW/ePZ4xnHHryf1vwq
K1/RK/s5IEcZ/LBjjbuiNmO2aB2m6rPRD5V2yxX3KVO82l2f3/bPN0/rXw5ayZuTGOn4RPJd0JFf
0Z9IRZ2Mu9FREHGz3P9phdFWG1CLvF3lAXpWxEUpQDmT2hQ2eTvjdX222Q8uZe2M9vuvVlBAwrK/
YIPUFwic7dRCdElU/fQnf4S9Neh+g/A/OIGauRuOWOmzbovLwcYn7sb57LFbTavbWSwXba4Hn57Z
Cm7J1vJ/CIVygbZZm5AlHiBFBOcgRP7M1h/YalL9bk8KZIfOgtrEEtM4SKAmTzNNyYYqxIw0s4Uu
bkb2NNyzFCJ3ea40JLD+ZdrBkxLiKMugEPNoU3gesyTyWfFnBwqJ4oLHGDQKiwGd63IvlRwyZgyz
w27dfFyMb9iYYuGnkvU4Xw9NfyOFT8+StEH4LeES9w4Hh4x4IEZAqF5wkT67LaVnQ9JtpQ0ux2H8
ecXExmt1NORh5XTsJYcazW+zZ+kAbXfTubvRD5hkzfXwN7hIOiLPqL/BMEMxxInHDcd0r26Yq+Xf
6XEH1c28Wi16N3fHF6cGezTN5HzQe9f5h1ijpRFsVlgvgNvsOvCIFDVb6tq/2C32v0pHHPt0VBDW
eYYt2Wj08NnZPAwkK/5AudKkuaIoP0jH+5rTgGK0lucA3FEYgiyxRYR+7/3yvMTgBfADe0B4kiC6
g3t98cBm9aFZDC6dsLtdyXSBZYAFgT0Id8//mCxGnxwBesiIUdDWQvve1b12VFFzuxKKkxgGBcmu
wooIjiN6NMMBN5AnvRN9TurW0TUcLUfS/MOUC97CzjjYFOagbGG8wUD9l2fNsEqsHlUsEx0OB6xe
PBlwbTfM868f+p/jrJl/rJYbji8Xy7ahmMV3iICRAZGb+8EnMAjsJBACJDUih9fN7st2UN/JbIeq
bWpHHxIns9tDGzPFlEkbCY45wowQ59Fnq1nVhbtLPKGVggHQFKAoj2J/ijPywg2ZBexvNfWgi4lV
SBYXhN4uaxm/JwE+2D1DH1ZhoC46XdaeHhsNJqYgmycLZdV5hC7ZPsRZubQpSQQrBwbSq2r14XV6
Dl5eLNij5+ix4aDf5bTMFyczjq6f7/ezuxU9iCesNH0cmEaQHliyEHV1wWmMEI5Q75kxRrK5BCXc
7DqfDfoadu/PppxTEN2L6U5RooXypnYbWp/EaS8yigv3JhcRmpPfm7/a9VIjQfev+Mn3zeX4Rk9G
laB37awAigKhrY0kCQrDWG6KaHBqRyHT0uk2aRoAq0iPDchHq95KL8KbE/X7E/UiXVJ4FxcDKnr/
bw+ggXSid8uryRV/ZchixS6vZrMrDcTyemj4k6cn3xhvo5q1iLcE0sANq0V9xevqs7MNR3micAgI
EJaiNC1pR4x/qZszSh3p1G8q5MX9QP00JLVEC+Iv8yca0gAgbobq/fVukOZepo+PooEX/aSmKBM3
+Qf80nKfIIaGk4AYh8JJQow9nOfLeBNT2e1dWp0nuJmni8vpb0zw+I3KA2S2UEDXmTrHkOdCDGUS
T64DpbXGF6JOjJeTXaM/rC7+JwoDNJkw2ZAhkXF4WDfqVuwYEMLYmD+E0oWgKmxeKDs7dkHQGTAB
AZ7Qs0JzSZOxH0otwTaxJsxqMPIN08vgb+GV3MmFl9xaTU9I5yT7JcIKQoERSDDCi0kzRi+lH/xp
pXi08ZwkrxbYdasrD8n9PTzHj1Xx9VMcQUXC0Wer0uz6NO6xdXkDcv0qQJfMJyNSRNp4Of+9Hm7T
RRtU/7ifv9d/8lRhOYPCtQNXw/e34ZO4X/1Cje0gL4DdrjElTb9tgw6JIfjNUmcsq01m4+EK68PM
d7hi+HqF2F4djX/Ym+ZX48duLZDN+qy+0dac8NqT7Cb3N5PvlyRx3Ll4vvArZHo5e8EpasZK8fJl
fnFtaqNCmogSsnPT1IMtYvmWulzlQcyvB2Q9PEX5LqBJ6rphUdfin1Ip6fl1HOPZIAQQ/8hvw6v4
bWw/8yW0sPWwcVRu0cngBGxnICrNEKRlEyP6aK2DvkK7kISEA7u9/Vd3Vuo+ssYkRb/A498fXL7e
Xb7cf93HtdHHeh4POHlgODzZf70dThbDp16n94tG0VJ02kFWXgmEFzNEsxghBVwqacOKw3P1HUX7
kYrCU3bMItpTSa7EOyyg2Rl31dDwaIB8UCQ819ZAVkVpu7JpC2EhpmEhLCkQqDi+wJ+/Q6h0Ap/4
P80mg9JzGBaEBgUngBin+Ym2CPV6S/firtmjkUqfU2LZGtPUg0E9xoFxbGh2uuPZ7nlXw04MZDkz
9tzdW25xGpdQ360P3gs0vU41pFOgRd3mmi02plZlkz9jwd3kJ9qdUvQBqWAnjgShSN2d/ku9DjnD
3+v50+kB0yIEDo/5fxaTsY5hE6FsjHqWEX2Qtx8U5bibzCVfViahd5EtC9F6Nfg87T2c924XZ9vH
r5bL8fLDZ2MHkZwycRWiZmhRSynryT+tL9Bm2kv8v2auCmEhILjIyNloqLnJ9o+7Ycz1pWNbyLVa
NKQYI1/Nb6SfZUeHOQFIMD8Awd9ghRhTHLMC6wm4N6aHa4ubY+qTNaqj3vJxv7972v+KaEuo4qQ+
4zYLICYIsAQoCA557dWAppBeDAAbfCcHAw1IppnAZYGx6J80ysnCtTlCNSRFFhURA0qgXUY7W8RH
+QRAPbpMR8AgFGOcYjdYa5pEfX0MWRMSt5/mbp80yXlAD1iis4FxCltJ1pn+jJl7ErV8C4ZI+xZl
jsRUOUn86HrwfqXOI3gQrnJPBoI+IBkvuDkKPgLHFiGqzSgoCJKgOqwlpvD8ZuiN2DjtzHC/o+L5
kcvBgeBOkTvNuock9wwUAjeb+gfUXarn8uv5J88Jt2Ze0TXaSxV2e8DYAYOFy6Lbx5+eRmfr3kXu
OKT632LCOk4uOGVC1rIMucGhxx7ioXywrbVi1XC/Gu641ihUPyd9werwYlZH+S9k/j6eXox+Jg+m
ABJ+4iwhqxyOkok2tJxoybWtW3LNz1GAWK4PlqQCQ9+ffOyo5RlkwnIE8yZ8SApV+PFAGJcd/HFR
t3NSD8miXIrxKsrOc8nlfXisc4EEovnGT6p0ArWVoOIhU/Hm1EIgjVCs9Xj/6AKrsfJ4suuJn4A2
T/guNUPvZH+bn6ZcXTgaRf0VfgDZJJcfgJDCaT7ZsUACeEyOanxFWX8qiKZKqYTaiLhOv6s/xFW5
ZiDBH1vS289wN64hhUYO9CAseNmfgxNSP2HbPox85kct29YAiG9LyBFsEtJWEiIS0DB1gXGrEDJN
GiK0+eYeAplNfUHuIxBM8nUDtF/E/ZS2u0Q/pT4rdMvD5NNW/Ria5PDY0Ahc0hyqAyjr3tqEHGWG
feE3c4rtWafzSnFggN4v9ruEeuCFqMkQyefHqjhMUZCn3rtlHGoFTo3xlRjKzV9ErDyKCqFa8HCf
8dcKyjaQlePphmFqJINX85sC/YwCqRBcX1P68oUmHFrKF9SVU4qc5ElMu1f9EbaheYyfZKcSD1Ob
DPUZ5cEg8X28PYFH+wUMaSBGfFl3xlcqg0WceY7TTegi/NhKFo2NgrSVDZQuDbeHofRlDuqs4+pk
UsBRmYY27ayWEJZGHYLfDcSBJ4OkM2j8FB5EPTxl9PQhOa+oiFQqdY1AV0pKGIuv2waD3oupr/5A
hzIOWMDb57jmU3/kdtBMxv3nfhPKJvwhPA9nVVfTIBZe6wfjQEKzZ85CZgDiT9Q6hKh1TYEg4Zi2
oCPVVgDTbt4pQ808xVCuDz9j9DM9gB/KD/zE3c5eM7QR/jPFTIDSPiD0W0C1HqfCkU2APoY0H3qL
qAttvJIp7Qnyjl1yeKjuEued2E65/6NoXpxopPGxyg0fW3W7+B3vENWSYYKBE3gDQ7+fEyljJDnI
iGsLCo8jlKfsLnbrT7SZG5IOCdwwaUdORIrGJp0mNZ6aJ9Kd0vw5/88YsdCy3QC6+y2daUKJSMpZ
urKryynS3Zir0goVpFiE4kCnenFRVmCTGgaYHMaYay6kSlDYRHib+rncCcG64LuY7VQxL5q4+TdF
pAZibBYv/3jef3z3+JVx2bDani9Xfy269aduv/5k15F/i7YAsdLdTBcXxKVaQglreyGaC83SHfB6
M262eOJw0LYz20OLxbvOl2suNStDDLlddMcdVelSCnUVzZr1hqxIlgbK6k66p/Nwji6i0vJYsh01
4mpiVcfIe6ZzX6Ofh18I2NwuPq01MSI8FMLifnCpuTOUhAPJZFpn5NmN+JuAFpPtHgafk4IOU5SH
84O2dnRdpNB3UB36HTjsn+E4lRZE7Tz1ry8my9VZulkpL7yTKpq/4354bok3bq7uzOMyg8LTcWtS
5nHzdeglyxWSBIvhV9XVGrwLz+eRwOdHBpbHlzvPJvOzJQPH1HmnXgGDvK3q/Xl1Z6uvVPtMP0yf
51/ACG5JfTKXDfGHOJAMddyUt/uORgIvQZVkA8A4P+Pa7vexeCaIRzLBDwTRR4y7lw/D6dWiFsH4
wYEyqU/Gn0H7ESmQ9nPjarmkmjR6DLIdtC4xXwBIFom0cW7zg9J3E9O65NKuFGs1uhPIdKNLmXwH
dV2juzjJu+WXEBHDl29qAoN0qfiN3me7vRhdoinnH6rRhdQjKpOnAF/veNh6dzqTyn3Q3HAy5qaA
MdvITq8zfZ7d3jwtOsuKoaKmCooBLRV1mybd9VnZegcnoHOEcMuqxoxoSnTJ+j4uJLT5TpwMzayg
R+wWIgmJVZIOPAMlAa3iESWrKnR1DalSNLYuw7oDl8wv3o2qSx+jBW5pR+tIZ8AghbdGvW97zYM7
wDTO2bE5jCSPF0EklUyKkW/ebUMEhZOgSEmbGOAlcU30aOIrz5kn19JYfY25xVQtjNEZrj6Q5N7u
LaK9tBZG4yEn3fSGOuWmf7qd8nn1sFvMbrrXv0IW2AJI1+iBBGwJOZjxSWOAbO4nMoWnAH+B6VM2
XXkG0k1vTY+adnDrF4hXO8hWyhoh30iiF0oeDxKXPqh3CFXt1Q1Jr8RwX8ZqNsOtpSEIAdEmeDQA
pNGhRoLpcBKGQJhrpDGaBoECiUby/o2QOIuyEouktSwRCEM7QStfZeYoUPYIf94gVyxfOR5zMyM5
bDQ5WVVsJTl1t17vh93OftX9Jdk71hS8AYTLg8YjAWME+izZsgmSD7Mh5pCkL8Qw7AhkEaoUKNsg
nZ9BtX5Ou35qIcoJPR+6/StG1PwwBrX2IxGzDANl98SOjbRqFhoTEOnmz8v18Bxii+ohqKw7ihPD
NrHTKA88eL2YXSljGxD5eKC3yZ+YIHrQJKyxYDIPEZ+/kwr94RSYAgluqvPufVrM0N1u0/wJb0JN
POt4YWdUG3MVpW5XxFviNvKSS1J4gLkOxDi9jXpqHDvqd2ICFihGE4sRxHmhGhx1ZioSBcSG4QBy
MWdZj+CHvKcGLKI8oNniw/yGeof7CjdCuLeZsX6p8JtBVWvVw3DQr6vq5Gi+7Wy26z48Vos4R1Zs
EEreyoMoQYe7wwQEIkbMccBNB1uplecSbYYk19HCkUSni71Su/PRb4srNH3RIUbgIHOWljuIo3IH
kNROnIoUap8cqxOoDW7mOsCymQ1qQtZCdBGXzcLM7RWuK3ahe4WH5bvRdqaJJ0KbHUoUMoIDyWXs
T/UEuEihdCYwC3FKQG4gUa0SDnZRN3ISIC8ponkd11eCwSAFWkeZDeT16d4vLlarWFXxhorqvtiA
oLMFR5xi16Cmqhe3Y9xPR1zrMakGn92dmClwD0Jfng9NDQtDaPkdqcRRJiY59HU4RGN15eubjor+
EKlDkZSFkqZvIe5hXpJ2x72w/l0Sz4hplohKsv0XUMCkgQKmBnQAN0HwMuz370bP2qEI7u7j0ImE
RJKFaKZDSUSfCL3e+xstPqB1gDYGXydEFTv2j/sKjq3iPMEhBGGO7vSo93su16sXdz1Wk8dBajQ7
WkHzhtNhXDdPgmiStspIkz/VLAP41T0DEBqsm/nxdcaL8fDStKmnk4/NaHvWfRj8WgiGEIIbYqv1
+mf33BSbHadGgBi1+aRlP8eE1jtkLzE4ic5ND7zbh5WS7UdS29lEPbammwGny4EheBMSgeygWA84
NRc/yKKfDudbPDP+DG+pWsRu2hjuaIKNFzn2abe6V16M4K+hAkdB0hViYASeq/dJ94dFVyfNlFa4
THQlEXHxanjXQMSfsYJCuBQVigaoTo4Lj2ZflRyBzqTRFkBiVl5oJ3BrNBCGSUAS0TIYS0CrL1i5
BLjZx7SYv9ezOH2HiLnbygkc7WO1hqW7G1RX/I760hoAihMhLPqcZBIKrH5sGB42HzcTHNdPD+e8
IPpxt62ufvgOemC/h4btaQgosZpf/8x3j5nz808pUWQRWWU5Iil+cBv6vaiAt/EngPgr1Pta5R58
de49043sCKjF9ONoOrtAgEmwGINQUjDGepyWFeIfg0XP2qgz7mvNFS6H0NIuATw9PcX1UpG78ngK
hzF0au1gQAv4Ke65deqrBfYNrfDy8iK0AaYjc/acGsXl8CfLFe+7j1XTGVw3n5PnCt3TPG//WJ49
bT6bqXkuFn/aouXe3CMAM/wpZGHXzdNXGL4Io8UQiAxiEzaPcbxsyb7rX/82GzwwHxBycqQyFsvf
EQqsQglunihY792V45WPVJWIA5MlT4jQkBmo+0s29Gh7Gr/qLpHr6umr5KHlpNpVC1V+dz7sazk+
EuLfA5HFHTtUhIUdKmHyvADmQxo8crj1n85tQ5VUmbgJEIw4YbT4df+40l1iBAunIZy9o2sM6S6G
7Hq20Fop2F3LUagkDGD/2CXzLGfdvf45TT7A+8iVYHi3iqw40SKLBGxsnVKOQBxHtn+AvFisSLfs
TJuPUy0PshxajOyUyk58fkByzXI7NMyiMwrHTrh3ODacldu8skZpUlilKY6+fg0hsy0VVRPbdPhV
2FiR4qenl23ZTxZgXq9+DNeQ456ZlS8KAfbUKRnJNJawIp7AtC+VLIs1iAXeJY/OhsfVjDAWAxo8
vCYxvUttrgCJdQUgt4vF2e11Oih19d/VV+z5pDQ8tvc6AYm346xxNSahz4tIwnGjnbmjh8FvzgAi
i6vN7l1sr8xDBJJ5NsEIMH14jF4PegtFc8uC293H1VeeTTECyOgSlxCo1QuXO0R1Ha7E5V1UJL8R
CGWA1Xj76/10eHn46Hh2NcuOxNW08895tdVByQ7X04+9b3pxon6OIcpmNY0HESfP5g+QrjbexOWB
f8ck6sUh7UcmkUyhPgdfYxnh8Yhj29pT1lwhsZvdNL24axlFRmgPV1BRJaC40E9A9FhbRaWVmL71
hgzrkIYRmjF363mjP0pkvf7Fohx6Iu30kFqIQzhB4PXX/ZrbP6/H2qdnkXTnZsiBMupoYmRpnvbE
FynwQeJ12ILFKvRou8tV3DhU6FwIKv5ge1Gb9NmRaBYwfL0v8lLqU3IMOJ58MK7YqDyuTwaQVbeZ
be5mm27ui3iKiQJCXwRpYA2gA6QBMYHIjXMsMG1HOPz1Ky/9xYqnEPHykTCTeDj2jziR2sV7m+El
5cKs8/OIuQcEFkSnbE++8FRSgO6zSs9l/xcsouX60fXwvtFbJW6gO5k8/em1auubwQXssa1uf9rn
o1pjeAoTiDmyfxJkfR0eEHVC3vxVrkUiE5UazpD0mzSkdQaQ2ugNQGLNal4964w2pByBykh0z0cU
BOhi/8/YmS23kWPd+oUOIzgzeStZUnkqV7ns6rZvGF3ubo7iKJESn/58ay8ATFL+VR2RsXMDicSw
J8yAAwieGqNuTlKNWWqpbYgAweQPT8GA8BUYs8FRq7EBcftXrsjSF37nxwJBeJBxoGKLpiA4Yq59
BXWZR+C1EoeRVVv6dCse9lBNsehtIfhw2lIP8vxmc3+bTia2lhBSAbCiZ2v88LM3UGJDvy0OTABn
ID2fqyC1+j7g2KCoTVKEaWg+98uH8/b1w8P2LVEoSzautPlz39xCCUTyojkoDZSgagLSW6dcA6EA
IK8rHoPyl0P16qNzYQ7zwyhfv31xSMBsMjqsWqNqnxUvJhnSnc7kSOtAQi8QeKlWHrupa4F1BIgN
BMpWan7S432n5eq1MRqJSDTHLGw4CwKuB2k/G/LDROqn3PoBVzMnZArBA9doPBirLeZfOPMcgYlB
PjcnLJgWKPsAkST7gOC0Tywl2HzhSoFo2MNS/FNfAQfSYC4bAfIEWyUlsC+6B7DJTAThgYzP65vd
+79jXRwW9MJo9iodkc4pfSwIPV92tX2u+ov9qL//mBvwmnduftkOZqrV1VahMqX6hCk2a4YwEYSM
EwgE6CoWARN/Y6ocf/M6zdcQBW4LAbzFyWMhKFwPxjdbTC3X7j4ljB++ggDLw4/gad9HCBlJVAyF
xe/g/oW/VPeS417vA+T0nNJhyyAN3KHIer0ooTLMcNI/J493JQtEI2/KyNCH0vIo5V01yksS8tI1
VxzjI1Y65N61Db+UuFwKf8W/PE6Ar80j81G1ZRNEoTy7GiM4bi2U7l3NZh+SM2or/qGP1R00/qzV
Ry6iE6mGR62Uw2Hon3Wb7nHHIi5237N7sky8uSTO/7Bxu9++dRHUr4vFcW7dqKOW1gPHomtHSiDm
CbxbDR9+MCyFp7SWL9JzyUue3FFkSRvHVO+aTOCb8oPpJ2fG2QCaC6kUsakokiW84/KPLHG5Ghx0
ejcP6QvpRqw4iAVIwAJLoNgwaRcfeTSjGPYJPN6aPExro6ECUQE1QIR4gllIF8vxXeeNlq7iVXU5
vy8GlIC+oy4kkFRSIUM7wEuOCuIMavlsURtNrKzaEKl2ihUfbQhLhPzo+FUErvwovxPCebS9JZZ5
L9byWZGbqzwUb44rkq2OEKGg+/Wn1rqpkxVw8wQ5HDGw+xBTr7GRzcNn0RevNtS4a9bpdD4u2tfL
pkz3bjG/SVTRtGzvj/H838RAEYJCAKOCnAijP9zOiQ51aVzwuVh4PPM8bF624TYBNjt3RUEx+fYG
qqlwv7/FYAvLS7NAqONPkCFvDLZtuSKIpgf/uC4wJHT/avN8u19cLX7F4brB0FVC2lRA8n74jy6x
+9pjBu7LT84KP+HDY+RsFpho3WUnKJEpFe3bj04BTdio8mhrKWevHLjc/1GN/sVyOn6vl8ROEk4F
i4vMo4o9MaHW3jRbSNOsAOqmzRheJAvVmku5Y0so+fSQgUusxS7BlARKJkaPV+0hW8xVqFzLkpOo
W6txbeG+qUqYxCu4RAWFw1FBGoYrvO4FnAec0CDu2auEuy+Et1NdnoX7ym4AfidVAjsThiXJyI2H
D8SYnRoeJntBIAGEONtJQmzmlqUxL0QZHzgZZpruISXzBAMWpGQApGQARJknbcJBYLhQWC3xqoko
xfDD/y4SX/nLnkYMHQAchMcIKXX3rFj5jo8WpurwO5ZB1RtSrBnUSilH2Pl9cWRon2NsYrecc2Lo
AEAn53ISrZFxq3tjFsEQHs2/aBV/0fVYoYEH/aEymJaG19RtgfI8BSFJ82Lz9I6H/PLsvqmHzaUw
3gerqe2jKvIy1eBqwbYOIxf1KW8eQuENUmoOm70wgvPD4ZZPycfX6XkOQXlwn05YjEAqFDfRURL1
+WIUMsH7X3r/2K8VzIGVWdlRzgM4fHyorgZNrS6miPiCqEDRDQOqfGEBNH6mQxoQB8hcJ7ypXshf
OIwPeHksY2TASqzpLpgbPTDFTWhHCiTG++2b0R9GHQ/Q/AThe+Pu6ajZzJIaSG4ng6JD3V4sREP/
0EVgHvn2iFWa5XaD2RAtJ25ksSToyJWKpvlNDUF1dU1ak9Q4X0S/mDgBwWmigvC41PyqYC4vXhZv
ENL0QyFL+uBkoTzrX5fVmzRvgCCrw+nSkX+6frH4rfHm/hPldb0C1HM6tG73jQ4j8cELQxRDfAlr
Ti4oKjkkfYZON18K+fHGr+QMp2gSmmyugrOShXR3Gtl1cK1wmN1QCSONkKk5Yu0b4xGWQOiTSYhH
kO2841VTQJbk5LMmoR3qj0wK5iUWIGtanCOtlFIlkE2mSgIbfGCspTpOI5l1ful9jsL+0HAAuSXk
8R1HpkftEKVPUeWJVgoFwc0OWxGXHmryuySLTPDZj60NkKBYU1OacKcBX0QNwgEbq/6HPcvGuXNe
FUU87rl5oCC6co5bC1Mpm6WpQLIODmx0765K3dw9xqE6lMK8APGDkzwCyZSLY5zczI9VkjZXQHgh
PJSQQY2c8xjM1fwUCwTIPR9dEgKCvITp5IR6L5QS4QTS2AbGMmeXWDct7bccEfz8EXGWjEp4c8x1
nP9ITlBDhF/AaZ/bx4ihOjVj7nPXSJxa+ntOvd78mDxMbv6pbipeq33sDwXjIZT6aXrl3pU2k3F3
FAeqpX5avg0qF5ZEU05qSBTLeVRG9t13KUwMp1wubd1PHq/lVwqVf+dfUI0kvt5df9FZZ2EdY5vN
HlcUs02q3bw4z3nW2DwPJ+3RXIsh6C2JDrkT5woJpxFD108QxQiQEUb3TsDVR6Gzog6J99SU0+vK
UVGME1rFEVVEuEhxUVUQbJAEmRUuSKQNIlINbgiCBEcDxxKLpiPDlnArY4FIDmGA+OgoSESnCFMS
ozQCpklU0T2gR7hwWj5N/tdJ325XlytRuL9P18gN+80hTKjiwsXaaP9gdDjSbd75mksLHtA9IpBx
g6UQnPgEYesUxhlL2HiL5PS6eGFVT5CzGKBirEhl0IIYmpvee7rMjJrBxdMNTXLUWh3gxFEgUYID
Y3G/ljXBW5lt+IcpJwUQWfPoR1Wd+cNphgH24a0F/Zj2uDMttET0nclaDFoxGWO6Sp8oLu2l2tgC
SddFD6efInrOm1tKtS6i1jPo6MS8usLZBJJT6mD+0uYEMucQbh7xwWWh/MQYR6fVriNSxRV9bgKd
KjHKp/VdxMBDB1cFptPOy33mZtc7mel6bvtvSa6uE6SIE5ivK6JqCoIqUD5kpNt8+p3o+FVdWX/f
Pc/ZFhstOnsc7ht/jhf5BlNKGTvQ+eZCCeFGJMpt+UgbL6J7z3JlGomHLRFEdoKMBHNI0aKafC+5
JlvO8mT8YbmMY6J9SjZJWJmBBSmVkXzUoKcTWGsuZu3VidU0MKrcRA2KRI5hopJ7Jgd5vKPy3g9z
zjTwPDt/OdtAy4WdIaZPb/QfcUGbk3Wy4BJJmalPSZfGbxgnSU2QMugonF9KIaPF6uJT3lb3bn/V
/U3NZMaFKbObJcDGx/XgzeE/zX7sZq6POxQ8ncTmF/+bloormtxpr4KNIRZtt0IMNKlHrsmRcudf
nb3DivuNtNXG7a3cDSCwZblssyEAfxy0ly/2SfuzvEpjLbNGyURTLGsbNA409k63v5j22dMCF98d
s3Rj0jpcdx7/2DVjXZN5pN9icM8qZL4U7pCopCC3CwtiFpj0BVrmdqch+ujfEZQPBDIlISFUFcwj
OEJihGO2796tHzhv4Av/pHDspGT5Hb9SvaT9g24iwwT7grjqqcNSAdGychsQH9qAVD7AfdV9p5qI
xcV5z6WbksvO41Vv96dakW4AOhQNQBpi4DKd+2Hs7I72F7UVjz642qJ29ZzpcYIZjP4CjXEQLprj
VHNTygSBCK5nyXasdGdxCtvcDr/DLkguyyCaZfsOLgEIpaD60U773BklDExMu7SiKY9P9/B5zgWV
V6F79yvOdoypkhyd40L32D4dIlg9372VKtJQsCwTwhKhzHQ+Lm8X1TtnjS96vvszfsd59c/WhIOL
e++oR1SdkDdqD+qK3Lu+rEti4zOhXH9YWC2POu4uNRH+z7k32JCacYHUJuGihkv7AlM70RmhiUuD
k+TIFA9ISZ10nQ3IhoHCeaIohceRShzljuVBohGKz6ilFAGtpE/DBrMwG5+3Tx/wpVukb7V0Ws+L
myOr3/Cj0ebSClJ1jfqf05SYU8sdMhImqc34esOqmTB82vmG1+f99g8SDVFiONAjH1lp3PcYP7Ck
7nwkEoXR9jcGrQ6TmGp2VafSZPFSnsO5q88o46tH07zEIZhv5LaanllbVI50EWsQmobop+4liPgO
3XfNJ04+osIOulGm+Z5NgBruqRr728Fmd93q0KflXrS8F8EtDnGlRrSTTSMKOHmar4hWMKEl+OVX
B1ccoSuXo9fEkZ7QPbLnR55uOcNpMQjvpANuI+QRcALqk6Mpf8CgHuMCu3RfGHTVdYq8yIUgQ+lh
u/ktmksaRPcnx0QYEGAg/bdmOOZRnyMDsYxkP10y2/Wkg3H4YAECLj9NGvqfjO2mLIZ32yglXbMD
TsJQaXEjAy/xJxIuOIwHX01iWAus/FeCGgEasaR45RciyS86H4bs2Ja4ZpHuMMvRNelc2qjl1Mcm
iUqnkkN5ULJuIo8X00+hISUXUAbcD/rEYl5rNHDdve4w8ppZb0QHn3kIz/QgdhdHTsflej1UDB9d
kKExFL53Kxp7zM4oc2noSUULluJH2SOqH8bHccUinqv/rL5SHf85by2v5ttYtiJDEAtWkF7nF8QW
SFLWjgPXKDJxE5llREg8Tqd6ptmvcpPp1efpw/7X53115aD+jY/+wYihGYS/h3NWbfQyRJDUVNr7
OHXv0Oq9UxjoHtt5VT+44Ckv8Qsh9EsIX72W0W8Iy7z9/BWWiHM5Bf/RnU0/tce7qw03ZF4dludV
lIJkEYObLorSGD9OrqbN63Zn9ja1oQnKQ/zb5dVwJ7aIGCZJspBDhejOmPam3oSueh4GWs4ZHMxD
zVmm9LMesRDExCJSEJtAbhB1mPynXSmgWuWo+pxOx9MXFX0Q60rJ4eJ2NlP3TSfTHQ6r2VXzMPx3
YRY/5RwZLbE6Hzjz6JuUCcVCpRecNr2d/k7kfkhSsVfPeQG5iKGsP33dDSlvrFpzfQtRjUDXzhrD
O1BeUBDVSMF2ID5qmAjLj7IV2hHlVd8GY02h1ky8ikON1NshcpIgvmiFVv/qYdz/wqlsk9kuy/W7
28n3lIfcmiEAacKh9K/7HBYAHUuomdrm/Pkrtp0/q/+Oh0puv5h86y1OcRFLKR4IK/60kj9td0+R
ZREj7xQJuJ+ur3qN94li0QrF2LpWp55bVU9R3dOzoHLDA0hFp4XsUAI3MDVRVSvSpOUwZfpdcTqf
6+QdY7JMgSQ5IpRo+TT5VLEVV1ftiK2liqWyjjsITHj8QR6/socelDzOO880ucIyKpasLS6NIloN
1tpEoNSiLPVWgpoBaeJKpYglwt3mismHBg1wbaWm2i4ta+MF0p41TjsNZLWafCIGsJe/0QRwUP/j
H8B3bzkt+OPqkYO+Vr23upCt/OvwxekfYz7BXxzH/NB7S+NCW7iZJsg5dnL8uxuNdLgTj71KwkR3
/D5HGp4f0yUThMbTD8FAODT+/WrFjTfBX3nURtyJr9t9iIMJ88Uv4/s4sJaAmq3bPs5vl8PmaWCf
TKjDMdg9fdVU5CCG1cb39z/oc8gjeiV0N8CBdCbSnSlkRt2PPEms6GPKWguPyBGPSwjCN+MgmkGd
75kiZkugnPGkP5cpzX775sBcE8O+rL3jWLvu8aijq3hS14iE+eq+zaGKKyHwcicIpNN7c1wOrhke
JvrjY9xhQ0Y71O8vDq9xATRDQlj+4HdDPtCKr62wY5qi0b5uN680rL3fDmmo01xiGJKQ6o55dfZw
s78esDazdNA8PE+65FPJOAGiTtd1m6gui85kA+s8ssQ6umweYATSTQCyPGJJZUgUPLOnyVqhm93V
L49pKgeq8GUzeJhdjweL6zRnL1rVFoEZV+GiywhCvwRcp8WRG0IrT09fpqPbXePNjEZh+ZtC+icg
z6Cfx91dCrzOikMZDl/2y+mnztPhd+dNf0Umd9VVv6n848OhYjvNnTsfQjiMYEAlAcpnhYiuVKw1
NFtPpJyN/7FdDuCsQya+1f4ivT5mY546bi6DA1NK2G7WEe9yf/idD2chHBELzzeMqWwZaTt9TSmS
t+Xzu+WdyvK9s6KpgF57PQUii0aSAVIB1+FpxI/bZALumsvfMMYK3x2zPQKLYdttrdaEd8wWNVdX
h9GnKm3V96ABMTpeImTuRZLu2FUGSaS2hPOtOCc3T2tdS403UL3RGCFwt9QEVJlcQtNeUEQa3t13
v/KNR+VES+6nWyWXZIfBcBbUD/ar31Igi1eTGW4H2m3m16Pqd3EVD8chhJPPyY6wzOsBR6dsaQ2Q
rjI6pwOhfM7etI/zf4/nD8frTmvwbn/o/1mySCbiXq0HeNSZrXS8RXn+6A6O705ToNJeHatY1/Us
O/YzxbLmDxhGK8MrdcqkYRhC99a3D3FNWeIAoaD9npHTzq7/wS5mrGiIgJc8gxRnJNbe/9ad95B7
rQkh+xS+/cA0+ntni8CmkpEB9zScx0VSnHOjcodgCjiAZsvmz9eje85jG90SOTGb5stNCLxCBoVB
Cj+9mpcYLB5YICMYoVDN/cdqd72BN6imhEma8UOp5ziOEzZd0DWVXyzhJ9hy83X5VfGE+DnCJRuk
6iVpNCbLJFnrh+f5davRIx44q4BEVgs7vyLwH84BMMW3iNOYVKJ4tLfjyMCEfiXT7cXX/mL+9tib
L9+sDx+HdPCc5cbs8PueE2AkIZn758mRTWYd4aMiDnGNFPsfJjeLp0Paevf02Pnjadr8rbNs/Mln
xYBZ309Ql9lu9dv+XlMc+F5EHU5YGHr7C3e3PnWveAb9x38ut2yp8h9AJbmCndtW9/30eXzVnX3b
t2itK4AZv12OWqfw8l8z2TDZfLxv7lStOipS2iG203W4844gVQIn+bGAGu63lKDRm38ZLNj8u7ml
FElOF+yTzwQj7H7bOl5F1V1y1H5/2EgyU8nJTo18Eh+cZZzMkpag97J6vWWaomKkzK1yGtmEiuP1
t5u1mKJzg3UJR2cUVgW9JeL2+pfZdDu9quabt7tHppaohWej3ucgddpSteeoJpOl5DLxjrMxlqvf
NHmsilkVGpkB+X+N+bhatbedxvvome2udk1NrNGmpfvgVrrOEIudKJpFtkG3NcdsgwBpB9EaAnl9
+rDVPb8YhDM2OGej1R5yEy+nW75cZ30czBrH9mQ40jrdHQWGYtCKDr2pF6elMZeIN317Q7qLebFz
6oVGXzR1ZFWoWBddC8Z/9FbcmwHSMwO6xwgOMfjqpn8M5EIU2v+0hukQP9+t/iMiRd/AHUd1HPgl
T2qkLkss4nKVSD2pHs03KkWq2EJP5kHXOmQPj2jegfqpLfNJLSGbzggF/eNNTIR2+5TPdsafAbC9
VLOIiusAJN6S65iMA4uwWJZjVlN+2p+Wd8tDf0JarplN58vrTL+YrhfPq0GnyUalQYtjcXqti+NV
ttP2rvG43xxjuv5895FHcjx5rDlfGAw3C5vdszYv4ZyEZR+9+OhrexQ+zzuKizGIqFFWOnJxvI2Z
ZZgWLXkiJPo+AfgIcX0Gibd+nq+DLRMhIFD3ofW28Q7Sq5pFJxPnaogpzSfT3uYjb2fAj+/pFgov
IIHwu9Wbx9H161Tv9s4n6hPZO4Nmqz9sVWxKudgH1tiPptPFonOMS5tsk0TANMMAmfEz/dGONGUf
+idnaBx8kPrkwWH4IP740GEck/k3DqVII4xSkTw+qmkY9BJ9Ur+6GJ40W8hwKMesKeJdLA5U/OM4
fgSMHALjDFajQB7y017c3z02UwC81ve3nVuPzPCHZcTQ+q5hUw2aVA3GugesnCFRBsUotMWt+RAb
qHETOfGB6ABdXkTnh4DloNywSXzkcX4MORZQ6yQVRZ6d4UMuwu6ZRl1EaNic7SfsAeIz5g7ITXWr
nRZIOr1Vi0a6y4sugDkxQ22ZY9o7HQgM47T0oM0Zghq1JawNKGEz8ezhj4qfk2Hq6uUkE99xOGEg
f/gbUweRV/wgLBBva2Q6l8oMN5s74w8tjeiI4x7Lg/FleocPGtjOIyo4rZPpLMG04whLqfVv9DnQ
SBw2ekAjx++jq8ejFqXbIGIDwTF9GErMJkrZbIzUkMCddyyR6nzABpL+NTE7fmCp7dBpPVpUTUi+
qM8Toy8Yc6Jx2DDIoITi8Xcb5wJJHByYjfdjo/XrfYe9SqoWHFPcLhlXIRBX2B4GVRp3kw09QB3C
RdqE5ZuDOx07SRZPHiMqf9xn6aqHMMo3dPPM0U9zOJ8yDBi5NIVOnT5HCzX7/cnVfXeuep90NKCi
dgmu/WTxBZ/dE4Nt0T6wUVSg73jYNb5ffjxEjedM8t/D4pfB419BErKMR6766BayAg8PDcsQ3F8N
yZ74mIPylTqOoPhjVYHUVoQEnzHGCtapbrbpa27u8bHUgSB+7ElLiWYSVjifKohNjnqRmNzK5ZuC
BrTBlhGniR4L/vAx8rq9Zp/Z2fbBZK+HnCFRce9Vm+sILragdRbzYXc0P35Ilz7YUkv54vRYNDs2
FNoa4G2FNFJwVDTWWREKPQbWNdu4oTVaBlOH2PK2oSCi2AJMKUkfQqXM4K/d5JmsEAqCiKzRlTGV
gKrZ+A8s2pdpMhlLBcnIDCVxjYPhcg4x4M47yRN7obsWXhKLnlgfCYdyevZWSmQPh7bpRW5FJx9O
G4mRBj5AEwJIyYFGwF29UXQQzZbFGvMyGUOFhi3Lsxsya3m82A1CtTHSYfr+aONHvKllSsR80Ji9
68VoZSpomluQqaStokkyrABYc8eJJ17lgQNzwwpzpB9NB2IfgPg2H2Zqs9uRF/yiHng4GlkSRRvr
Qwz5HfsQnQBnAEuMs2JBG6HJuBclJ5uSDaHNCtAWCkUHl5UhNRwMPDLSqGRZVa+k804Ht4OT2Wuw
4ifsKNC5NAKsmVWic4HqQfDBaZuVdrjYC7jrsmXxq0PbbIS9yOt8o0mLv41AQZLA2iBkedLxEJZ1
xOh1pW5dnNuVlbqq+t1ud9CsmhcHwxyHncfH48P9Me6xs/gDrQoWTcSfp66piFBeK8kXpEdBLi6s
gntJrHT7tZiapzIkXiGphqPOFQ84XBbXx9fjG1XLwXYYjjdQApV3RIl93IjIeb/qzpgzhpC7zh9w
k94VcRr6tJk2yc8IXxtdgNBoOhCG2Laiyjxmw+s8GOoGl9PW3mDBsN/lcIoWh+np4tpzu9o5PLYe
D4PFsXZZsG6StP0R3Rs3877mus0DECyE2zngUBnzkI9XrE3GWpEMi0q7haNTW1BB61VMGkFklBmP
4cfG9C3aJt3KGg0CresqwNcLWsMJFAHaCjJfggH2ZnkbTdnNTF/IyoiXICfqVhp+ABd9p9xWHyeF
2EI3Rg9/0+eAoJe0HjT7rXbFUXVVp9VlN/U5rZeL3Xy8PE4Lrbkh4cW1ampy4guR9Y27Ugaqe3jc
OoXmPEXwLf4XXXh3LviEBV40rtXUDyWwSpzrg3XD6gEDrBVGgNDeuoEBw5lMLr5mkHUAnEdW55uW
foL4sadVAp86Umu9wDRZL77WPK046XBpQsBPcTIPjqa3eKqFyIQ2n2EmEwZMG+AJfv9p3FA1aRcM
Bucxf/+nVsrg/HhKtEkc7vW4Lol14K1BHIJQW/59HA6az6th9Ry9SjOX6l3Ls1EfHhgnBuula270
IVX2+PLdfBaHl3cHmr1LHYNNPPvD+we1dBzYAYEE5I8CQXhUX8f4zmlqukhEnd11puNfmI4/HLbT
CLPNWJ927wMsDRxrmI6fUrDYfOOQQH6XsWRruMQl/pA8xFoOjzIBnfa5KNKZjB41xKEULoJhWlfD
fy4Ic9ixSuLU2Sb/PIQ2YotDYOetwFhqsX3/1Hnr7FqsUyFnjbM5eBWFedm86oyCIKOpfnetaygB
zqa+IHlfQhmyjxYhUqodJjJHuXp9bn/dtdI1BFHjE0WJxWqgroh1CTraDlqdnKVQG37Bz+FtBvPJ
7HnmTsriFmTU78pD+ACtInVoFYmmLkaRYS//eoqgtP5nb/67nTGg75mBg9qa1iz+08RnJoB+9cyQ
msRuvUZoknIW/heFHP5UHzl0rtfpdTv96vLQkW2z/zxvd8c0MGJgB2VCa8Dd+y+DAhY5PoE0pp9j
uGV4dex/RiJ5JHjsk2C4RILplWMImkfYQvJmXJwr2UPSgNYdCWE0LAytGnyyuGlVBwzEYZjua4SL
ZmsdWiaAWUKC5/BZU2J4p85qsoPaD2hyP/bvqr80j+GBcCDsKXWdewavNye4tPZndZwGNHtdmhTs
RTqv4zrH7mK2G49sAaEobIWokByI80UnDYtWqA91jVv/wetri/zVFgGO4Kx6LJaPph7LEhe3G07L
g/qEsHkpEMTMAEm8yYiZgX/iSj7FUuSPTYhu+GEo8OHBHohTqCEPpK/D4/de+44jM2LRQ2qGmCdS
A680yEOhyDw6c1IoMSl6c26HwKToIr7OHU64+gl3OMZ72B22qaWquJm8Vj/te81Dqz9vsZq4M1QD
A+6oVuEC3+CNNQCWPEw+H4fp/AydL+IPMCQ5cEP/OhQ7Ol9kgTWAx5OMeeyzScuzkgH/2Zg0TcN0
Wb1tMmubIDVMMYTysaDdLM31htgWzHaKkp1nJCLONRl/1nW01Ko0v++b7JzSBHbdHEFufMyHAvE8
ddJtmtRLbz4yOhQTMRQZggFJBYSEwS20QH3dsf6d1aGsEXWuxou3q8+WWpmOHVN1CCmkEMQ6t296
s1h21/yO5/gz1b6l279DRn7W4tJYg5rq9ERJYghiNlrX64n2jcTgIuuzagvNUm8374+AvK7TNKpo
MQaytYSTWUE8WGWDE1YmAENMujnE3q58SuUHgiXC0z7IOWwhK24ZCM+6ZiTq4ABkBa/USrCGkTUy
AbfTSCeY/5IkxBwT0Z6mKkiVD1LLgDaehuQVf3AQIOUy7jKQSxBDf8VJGJfBRQKe1qsgIYQGSooy
IrEJPRZEg3mpv6bJR1bCsP4OmUGiYijN/1nidHK78xEG3RX2Fo3kMw66LsRBKg59lhyT8V+X/1F6
5/V26qaT2usmo9X7iUGv+v2ujsxrd5rdF0c6z4ZP94fn9lP00SXsjCuHpKdrptECdIEH37DuvMfr
3jsHQohBgPHJquMvXFPEXUW1vn13MFRYPzonp65ZxIAa8M0Iydm+SBE869Ia3h6lOW4iollu/tnw
4yxi6BqgQBCkR05201hkijSBIB32rCMSpbP6u9QKfLEAs0cHZH115NyI1LfhDXeBcNTivuMcUmsj
aUjkqVYYQeIk2Q9IHy4gD7/oHHasl+SiNKny8gw1vmIYEO5TcRgSMg9V4qfGFYd1/Y1sxG7Ws8GD
QbPSjDUVybDdfrHV+Hjfb08Osw7VCZPV3msMi81luFcemAYO06giDPGBb+lh7gkGwV9g2Hbe5hjc
MyL+YFPYQAKGV2JZmBbjQFic2BLzBwnUGVdYiWd5IK9x+AKC0zwC99h6ms2EeWhktN+j35kd1kZD
/KC/cdcf4PhEbR4AVuD1OifavfPT9aLjCSe6g3a70+9zMebF7ayd9mE9XU8OT/mUUdJGWWjgWonq
ENJbx+AEuJtYcEIrocUDXck2er4ardhfzH95u5Wq1hKNf8VJBPWH/3EajkdMK7rZrNh1f9j9D/cD
zWpzGaicRjU3+3dvqzYEcRCwYp9Gqu/o8cHc8hs42k2NaOGQPITwSDa8iSWP8TmApAdRuTy10iID
JDGSxHgQXPVsTsoI0NGAPG1uOHX8RaWGD2nkBCyQ0VPOZgIDwYn/szg0yneAIIrDd8eltvQhaOi6
hc7S51qX9SfIkysCI0gOiFuO4JbWCGzZtX05VVsEDnnVyjxC/LLsX6e1fI7mkeGhv+KcSXUlTitP
lZp7EbmfqKmouBWRnJb8OrNYKPlguB6WN8edpsRw1/IWGdQMm4dCFRWxk1cXJ4/r4CKPQPSFDCiz
OOwuiA2cbdzrSsSJ5C9bx1V/yIG8zXY16PUvzyk/Pq/2s/mQqg5TJlGP6RIbNASe9lnMyyCtRQ/A
EZyKMyh+BSWQ2sB5T1ltmNrhDpMn9WhioEMBY/C0cZi+exj0NftMqPzPuLe6sybhqVG8+ZQrtejv
qFarX2zsQ4GRP2sASJLVw8f9/rfe9NYVoHXFEq50Y/0Bn9hH8U1Rxm/8KbwMkQdCaOe+tvH3NCDD
j/zCuhM01DkwJKreX/tGunFAWfIJEiXtkhaIV6bIvtd2iZR4nB9FkcvmKkAKF6e/eDCZrziFa7SK
j1n13ECMVUiplp0w2Bynehkiv8giUCtBETSkFGhRTDY/Rk6kTFkdCBBi+xOVUTWd50gdFapAyqiF
6vdQdHDX66QCDsQptVXtHg0/Jy89zO1AIlWqkQPXMdYTNzL5hGrwkBiTxwRz1ks8Z1l3MVjm6Sj4
dvocydi/+T2Vv4y8klkeigUUucg2z6lzkG2RzEkerfA/BOO3482wcUOkUTebLjYoBDKNzBOc/GBI
EcBFaQpZZ04pG/6FNBc4BYlqF++MhpvRD4j1ugUZ/qwWHgwG3WFHR9z2Lk//2Par+XPnfk8tzJGo
GAnqemDtCAwbDvSpWBBshtXLVSo4hgDN9yN1oWak3yiNjcYt6iA8xpqkEbGqq3T40n2Wh0kcfqTO
s1dt1RqykNmEB/LIbkPnC7kMPqbLf7J9LuS2uFhEkEoQQ3d+cOZ+DyhGFPg6nVkY9xNLPexUw4pL
ZnSu+sWs1fJx/TQdb9aH3CkhQY2zx0BTIe2JzD73x3TmsxYeFRIXBFqDQ2RCYPThh2PCkz/LYydG
3tHhzAPXoO3r+/6tIwpzmZov/lmZzOMF+HDLNndt6/88y+8YYwQBbx3roTaULaXg4ofMs9YPYZm5
vnB8jZlDBrB3Mp7eqz39EWdw5z4xbREYzkwN3Qv3rou+mf9A2G8YGgubcaFngmwyQnNCYS1J/E18
hkVs/Lc1l7Boq3WW5jOB47Qx3lp+03gXtpf/HTpWyPxrOknW0b8RLwgwDaLVjjhjEPlpfsftotH5
oduDcBna+v2tTre7P+sAD1HnZrPNuGazedG0nnXbI3Zn3R/OLpeCl0hHNAlyA9nSYlYDi1McZldd
NGpVwVu/gbHmLipueBhBCFXsAb+BW5bwRy7xwXmYctr8Tb0+RzT4igQICbsAxCJgGlQTuo7MM3mq
Ji000emlH0oYjcHYViAoqz23kkRTWHaH8LSOgfZS/LmtYAQocUQqLYZKMmbNWWmXz/MU82ME1dBy
KDHC9iAKPLmuyHII83NVgpdqGhkd3a5Beqlmd2R8jsqE6EB5CmIn8P+Kvy6nrniBYe0M6pV97teR
DUSuQUNB9UmuVbB8SASuHf30EAxlWXG6PvdC/ai9XdES1PV5iQSfEgtx4a/FRR9XrTvZjdaXyBJq
YeNbYInI0REFf+qB/1rH7KjU//9bK/zT7v+QsSF6nVz1NYiho9po8mDx1L1v9xeH2hraKLtFn5SN
GBbZLqqAPBsPU9m4Wg9n6oCqwgtT7MNudL5BHtd/nt+xI+BsQYcFMglh7pelcQLksCzmkMxIxGM1
Qc0iWfxsjIBIC6JXhzUxxJxZZOCqG0aGGCNx1Y0+j+THbsA8RAclYBMMqHHkb2rE5k+sFGP6VY/q
kMtVmzEvU+PFbDN82o0a48ILajCY7koMvFAfZtiymPSdW1YK17hgygdDNGgPda39+BfVB7fq25DY
33iB0Fk8wboxcMtFqrGUxis7PKPieglCo67WWEwPpAcHmgeht0YRfMIaumpSaxmquj1oPsCWxuGq
sdKNheLGiyuuqB3gAnT522qi1ftJk2TY7ldVZ8CC8k7rskmy7SzHs/s29xvorkNTHwi5DW3XGZCB
+uYBiJ9YXyk9zvKSG6yWG0Paq3z3BKY7prlZmTbYEOn55JpThLdmLxDGGXe6OFMtBAt53Kw0LpMO
/9zWKIYdhMdmPZ3PYj4WU4wTPnlhCAgcpNaHhagWuDirC60sJkJiosI+dUmxjACJCX/HZ0khGkcM
5LF4FOSlnGjwDsrxoWitnUAeico5YidyAgLEkGJU/ycDGtNt5+OnraZuw6g6VZc1I5f9heWsOa+O
z5vHGD+FgaQCFMt020C6JRFnYaUlx0w0NE+rY0yzEk6bBXiFBnswwi0HjOmn5xmbzP8lg+rmQ1Ft
GADbzw2r/QqncMaBJVH/2wIoRBltC3kpobscZ1HvpSRx8qEnhIKnCsuIO5zDIQvgtUNmNVy1IeCz
voUkmckWIxvsaDXw3X6H57gPDwdW2jIH122xcUbr4diNva74pxpUC4i0qXs2ZytkHvJS65JDDfMi
DUtEseI4wbM5Rxn9neD4YVliOwtvxEbb2vC09ACXnPfwN5Y/ZtTPhKgadFstLA4Xb3Lk5/CiL9SY
PYwHW/Z/5FqYZBANcgi0NOUWKh4f55Oz40CT8dite+/jbMoYEj61UKMqlpHY6+ASJAmmTq/a1U7y
kpgPU5/nX3SGhiUS42Lp0yGWp/lKfkBgkBwjhhYyYJEcI1QZChyViGXFRsdHXqg22elo3x8yQpKP
vAjYsnIJOTODEO6/ABGxNNcSpsShbUeiskfOeOqWhOrl8HCze6uFFrN3+4NGMGA6QQoEkUR9X3Lh
Uneye9Nepk2bCBXPnlM1eLlWSicGyLIgJcPRn6m+simKZoQMT+5WW9hwGnldfl4urJf4DIdNdkHR
fGBhwPmCjW3vsdns7trPeQEo8izx2aStNPDQQlQ3PcaRi/pEt+1Mmuo3n4EIzIpVtROOjVO7LbE9
rAW4uX0BzXAz/2wQD07lfYQwyHwzs8y9Om72hdoD4JfQ1Cb3VoZQdhsCaGtzUFReM7j4ukUu5G/H
il4sBoXunRZLBVtsQaNbqcHoWoOt8dTfH3bH4yK6lb5IrNZkg8JzRi3ghB/zIBQqdSShrfUtlM2u
vDbJvbfcTMt2XUcnQWqT/Yz42oskFeRJyCOs8oKXPHJkctvT5JbVHXOaRra3WFo/qnIt9kARNs9U
Ss6jsgVCVOMg5w0eGjn7yY/XxZxB/MshI+jdb3J1eHuIneQW0nN6H48PrWa1a9M+Yxqv9WbdSTfk
WKm0yoOGmq2mIc7xZqUtb7iBYUWZApC/l5h4Z20cf4QuSGuwlPGgCzqKLS0Z0xcq89hrAZ5WgNpi
FHoYmY7eVL8aJdU6QrahioiFFJMd3G5ZWjRyBi0i9rN81GEyzLVhKmttfTgBUbow1FZaIIGJjVw5
b2YheGah68Iye0JYPlJ0kJJLaAcOLPkCJ9dxJHEeHdF6F5rHnKfWHQ90R2wJDHIu+WQdv1NnhWwS
i06hjJlMR64htsPiS0mYP/gARzgCnH3wJRCJ6obm+UPvPUEiAgflT745nHIWXdfYdAgam6vNeFwg
7KRMmwB93BI5Fg0vRmhoAHHkEobGmkcNB91Vt8XwifQtqjX8PWACVGOa5We8VIMxeoLJY+SIPRrS
W9ZQxYhLc7+/5Xcfk2ed1mlQ9agJ2Jx3P/M7PxZoHcdHOs1mO7an8M2+IH5wJrXHDMgG0Lpfc1hD
WefgHvN+mGyqTOzTF89J2NzKJGhGweYgGQWqPflpj4rTtJFxQw8fO4mgIKJnCOTZhFhYu+pfD773
gpYF9xRN4oRrAsMFeFFapmYKTqJKXREvZo5+DpQT7V+snNI0rsstUtBSXdBLzhnEHa1S1n/E201R
XIcZG2lONIW00JkI4iqMfAMRBxPBZR4+8ICYFiTntJyuUzMhiEW/RCeJMA5JAB5wQ0Iy6ZxOj8Vh
KppPnNUA2fGRxc7NYlQcz8IZ2yFXjqoZWVkSA17JGvHCFDVp+4g5lFh9c1Kmb04UqW+e1z/a0/sb
wflBoUu4NJXEUAv54Tux5Wrbo2m1GqXkjwyAaw0UmO0Rpgj89Uqk1X6xa5w78Pqc+t5rsbK11e9d
7Bo/9jadh2q9nEVbe7d8v9P2ZpvhUi3gg83wvhkbD1sLoB8kEMSw6uXlgBZKQ1rW2JS8NVxSOv+B
E/MgQY16WmrNRs2byfRWFwblijutjdPySS7CCUNiKPGJjTUSK3e40GykEDesMrTAwBJ8gH6Mm7eq
2QurQPxYWhL0OjgckD/JTa2+iJo+AAwaDP7cL1UNS7Lq80gxTEOTy6x8nYnRH6r3l1rtbtXqtPvs
wGFNeK9/0fCajUad2e5hM8+XGZI+LKs/mHmcNvbF5MNKZmbMNSwJHExmJwwO/rBJTxiZiwoUZzAx
jZvhhCkZik2wEshjA57MgYx0dfdheJ9sAQ7rf0HgED62MdfbqTAZUFTndOhVOeAHZllRUF7jOB83
d79DZl3+rs7I3zZz1fs8UbsacA1Cp9+F2L12q2r1uhfrwY/rx9VsO+9sf9WwGFQlrYtmi0l9pikv
5+cS3VkIUWic6K3q/iV9E3HzqMTu2+Ps7j94IvoFnqYRbHD/MWqo2jRxga3J9XGb5kbrClE0w+Yp
TVLZgkoh8miwpHr14b+WbDp7UNvP/yrZ5+tXTOu4o7Pi6ok+B4ucN3G3q966t5zuoLVFOu92gLYQ
+TROiIPHFAdKlHNzrBgmEDr9QMicGlciXBZz7JAlGkjNabNEAJ4i2rEcygSXWZJ0c/S6Kqu42wfB
BRlzhWpHN0378TihbkFClH27zmnXKsTForiSStYm6ilLdTE5g+V1Y63eGz62IOCQBEjTFPi6QWnF
ndGXMs6WPvXlBty4cnmnNMO+61H3ab6pyTj0jd198fZMb6BqmtJiyyMyHrHNvT+F8Nbv4w1HsMEU
Wx9zqjQwYQojd3hqcIUKAwdcCDPEW5ryLcC5XsCZ8Eisinqk4MX+sMRLl2HZDGUG4qHNEI+6lwm9
sFkSHzk+Is6NKCqDaqApse+atx/8+O4vMd1r1BoFhJ+7bwB7uL1HmwH+p9rGDJdm0cIQ/ywHQPCY
iUPFfF5B1CNJ4ULb2Ib9HXUjoCzc64xvt87XeySFqwZNVr52e+ydvRh6Ox4HVW/TnK5+TffiwlvY
AoSTRoBWRsPaKmiHIqAfaZqWW/LAdMNd8+1c14DHN1hKZOJ9QHEYFfXSWSqdopwxkezArqaSlLhi
clvXMJ1GHDYyuI44JP1FOs4u0SvyYcGQOluJZSafr5fR/9C/WmIZ4DDj/OcsK5KP3HBxCgRDejqD
q3VT7WA5afv6h0l1PWA3VTR/sQrIRV4tVCQHP75kmfIbMQGJRvdZuxKHm7bFdkRHQwYkBn+fkZ3U
RvUAXXRDYrqFKBVMkhfBaxhG3n58QOD4suScPGaktP6fR6L503aPTVCc2ECYaArxRhoKDG/iRGRc
UxDR65Lb6vysWh7UJPeiEbQfLWab/VN3+kkrlaiQSd/Vcl1aLYiWxSycdiGDIAggQSyP4HHmEG8e
S6chzjTskDHLpcccgEiEapF0ahUoHvxq7wJBkBJg/Qo+SVtIkiEtYSQ11zLRJUK4kCQ/FiYgzsng
/f4xt4MRJx58jQCRJMLph0rr+HH6cVOLiskiRjcFzlvCJALIy1umICUn8cA5kDTeC0v92CAZPg6u
aK1e/U/dlbjq62XFdLJPF2Ne++5iNdw+TbfZPgUT6+bp/mp0r0OVzEZYamYCtQHDvDytljI/deA5
HFR1FLfRCPdxVrWNXTIlaHzehwR71q2b4yDpehqgwITUeUNd0m3GeD6+Or+5zhYzBGjm5IF6K70W
qkFqHCJ7XqwYrYWYygkmhJ4SCvUCFiS0zbonb7b943hd3WIM/ZIPzPH1esNBj8XFl2OP2824PW9t
dutfVz4ZERZAYjMCok97t89qG/uB6kJ+xfr/f87OtDmtXFvDv4gqhs301Y7tztBO0jc9JF+oPl2n
wYDBBgyYX3+fd72S2BCXkzpV8vKStra2WJOWZjPALQC46Z+0p9w1gMIQCgsg+8PsslG9TRY31sSC
Y7nRDYK31jEYZNpbQaCqoyCS+gwt9aa5iW+KB/3T+kCTHRtbZB4xl9gj7yZ39O3ml5ypB21NayAK
8Dqdzw8UiQaZcxXYZc+WpXZ/ODgX+EFr1Tlsm4nQ90zbPLOY5HY3epJ5s4UDQlE5WosrjvcBP1uA
Z6qHzTLFUyfdfha0zq6WjFE0mbZZCLmNFEi66gTiOsntJtHpw5+tw5KDnuMuqWafJiB3yEF08Lv5
ABNAxi8uzsQIQXOgB9UwP1A7CX/N8pj+HPbKka+QW7zghOYi+IifU40Y/oghp8tSvmPI8KxL0pmP
5/1N9+HxNq2I5dqWd3xpMb/eX2cnmDjagMwn5zeaFFukIvrmSdEB+T1IvAM8AAEybAJExIGYHos7
lB+vwj9R6+ABtmZv5BPpw7FIW6+TNVqyKlNbGGBAMfwgJjjpnkrS9nooCemBPCtQch/WxYmmsBPD
QSAh2vzF5WKpEkz2PCLy4/nh/gstfUXnhP43O345k+RMJVa75mo3rNqruu1hdQHktjpAdKjsoKHr
vLMO3FY+TSqhCoi5IYgDkg5SoBVC4p8bZT3yaLTtjLzG2kJUjWLH+IXdfkTaQeS1QYHcIIiyYZlK
go6ePwXBkPzYlpyd5ZFEd9jscNgYM6Ms1DjtTR/mjFxwVC+iyywQC/DsGeG+2XRDPZZ//rv+g3Sl
xFYrCzFRizJR6EkUCK5+HxEHZNkPgPjsKyYsjFEWpNcu6pgNgeLEkxNvy5MXe9Y6eO7aRf8bhiD/
YoVDcbxjlo8JjxhrKgaJXMY16CRDX7t7F/VYXqw/8BxbBIR79TY7ltHlQ7byf4ogkN/NhXXI0M0I
igFy+KZdsKSHw04CyX4DGK2L+4CYODjPQ8FAUBrrU1E1e+J4H3WPPBRNedX/439eZSXrwxZa/qlv
SC5rIFwk0+vmbyDrdtbuVwNW+CBDrB1mddipCK0exo/T0WH2fLtmiBuB4SNASU5084vq0QBZ70Cs
d7MpO7N64zetD4wPM+r1pcvJd3nwxbong1dYnXtu6BsMtQYWJTxOoqt9sSK6lTGbjEN3glOMAyF8
NWPiIhQzaSWM0YoZK6Rh2v0MRyAoyiqYbVtB+PWkv05ijpR4icZtNqHiV7Husat539o8en/R624W
s8fmrdfGwU00zRCkhKJrENqql/za6h3njEJaMqw74fOC2ceq5qOwczGkGxomZbSvG8vxCyNC4f5Z
V9vrYICGdJvrShsF7QEYWs9kD5fPbLp42v1ubQImxlhzCgRxgCsg8AOYXV9iGaUZ4sHJXiSoDu+A
SVeSU2zGkOzgKOPBxZZOt19I7NztPodWaT3lW+UNXw6EhzH7QwJ6Zd3RC8NBOBg19+6nujSt02l8
W2XG2TgyjjVPHZbOnbJ7MWn3RofO/DkcCoxx0ifZVfPaSIGyufCbZyQlxueJmJqLly7BdV8m29Ww
tvBQanZmWt29Sf3R1DE1k4vWSRK8wC0Nl4jN6Rqc+I/x8/CZraObQGse3LQ9bDwsb6A6EfhoVtbZ
CuWdCFLnaHCJBD0MbQRxFjhmLgJjaOzHLefZUtjEo0GvyynmOquzfT5L9tDtdTZPj8+3J2d15hGE
whrzxGyp82f+qT/RrWh+YiTdLQ9/pHPiqBtWkLOAl05KGrLWWkcpLK991zktTiKI2jbP83Lwige3
vNTMClrYBKccYFNxWdSUwezSSqKsxskajM5cd2HwtqhzQUgknJVtWQBaFgzrPj9cJUgg7B8hBF/N
aaAZX5cK874OsZkhKpAfXRIT6C/FaNBgm1cuWlzIRuDdH8vLyyac20h6bJ2j6xaDVTUT3hk/VoPG
bnv3sb68mcrwtWoZrioRN5b4SRyo8Ddxu1S25sDwmeKB5cHCY9wiRA5H8zgVl5D92rj/3HpMF9Uh
Wacab72XHnuEKhAtTYxOhhVdnYw4m8TyYsaTAjeB5m+BRXxI8dMT+ajnA4fxvACk9QWBzc/31+2t
ZqQWXl3h4ScPePiWGvcFYRm5LR3gEoajCT8ZoDRzww8CtWhYKH7QTr9ouIfNvs49ZI6k2z/rh0zv
G+PN+r7a3Wr9UvfhV42L23gXfwikcNUIDDOHQQr/GCkkmkyBDYJh7pXAH7EuHN86tJIa2mHOWTwQ
7eEq2wIzVXjMcwjGaFX4vKBmpXUZhoAUmFtl66v7i17P4M4MLhMcKQxiTgNVzcwSd8BtrK105hEw
rSY2l36mee3EAYXnHmudS2fNa2fe7cwepvvSWzSHUDfzZtDuvbXuwRaCVv3KUvgpkAPbcafsz/Ic
BFYlJc79fTcApIM4gJvN0SLrIIqs4v6MIbkID1867Zj6CHXWJsnZjv3EUVq8TpFW+KT2eRaT6Hry
qy4tjHJeFCcPQquJiRE13cZtSTqTJ9mEkB3E5OHPw0KTGVgC+k5xC272wO3/kTkaCJ2J6HJ3XFwC
ZmsTrgSlkVnFnkLKza+fHJRk84IQkuFonXa/vl0OdFNw9WncUCecEFeMRu10OZ8Nz2A01FwL75Zy
bHuY/utcNldKZuC7LtRIdwkWbDudYcCsGoYUZN0QTCvUQj8ojRddZnT6SjEUnNYA2XxZNawItl0F
ohHg2l2VdCO8GzVL/avpDW0TamH1KfCYmce8tZ08cWO5sLWXKVFRfqzV14zKa2UgED+nHqi+sme4
vGPxYAxgACkBBcdYU3/gdFS9pxL+MSAEXVLEz6r+w7kb/PcvLAg1Aje0joMbwUD4ESkl6FfjdvPP
+fzA0ZLyuhk/u63Ert2w3RwMW13WP/n4v1pT3e/ezRbT9XR3mxbMYsStzjYUKGrdPPAoVLKm3NJC
9C9MODhaAC49iQmf0AjSHEhOC5+yuy2RjjkFNbsRTq6Jtl02hEcWRdgCc0LizGMgTOHCsduw1AFO
Fjb9X3OVLiMzh+CcmVTYUPhUp/lP9W+bahe/s8jtirP8Kpbns9/9tMPTuJ/M19vhzBT/a/Kk7aDz
t4eKy6whtYxdDCfYRPLs6DGZE4bQ3EyoGz9ojhVMrnJqT8tMQjBBZinsnPiEWckbzYXbpsjzDY8Z
bnhwVdNvEN+6UxArkXXHfOGRWQM0S4ygQzxKndnwbRJIzPiWxgBpJxNKg0r/VSwKa+ClNqj4ePG2
d8v/13XgfBVgUoIu5y3puCVGHs4mTxeNRa/5tBm2YloNDmBzoDIB8lsbwJWeZ0mN1xkADvVJhx9Q
XlxhQkeWPLsy2RVNQ9tBf5QJak+4GfHN3e8wBn6QEGoSmhQPSXGu1X+4iZO1ILWFgOloANwaSAwb
wnrz3x0c0gjwiBSzxiN0OrPDvIk9VIVZaTzIXqi9Gk+3mVP2aoqq5ClvGEIQt7KxKwjaFK5odExt
yF7n3Uv2iyuW+s1qOGQQgaOaT7Wpv7nv9p+eHjYxIqdjHdEeO6KwjC4GUWtShcuTmViUB36FPTuC
kz38tmGGYmUMG2jXhTkkVoVnimqQYkMmJA+Wky4cNYIN1h8lMWZX4uYMkBTjIDDE0EwC5waRkyE7
7F3yOsP3lB1z+MoJdL4z0CNAJEMOs+h10p8fDRtq020Nu8zPQfouS2hPab/Y3N11BpOkNqY7BM1m
TKbLM3PJrtHG3/9BBusSPAAnGCkQJLgB1UGP62HcgtShaQ8UN7Ljb/LT6kergl7AAMJxt7idGkha
9264mSYmLqA3G5I4/0Y3mTkwKgCxyW94HJlDyEmSH6ChOFBrgBIiKBqtPNHJ791NcgTcwFhDwH+K
M2ebx82Z9nDAJtQeqzW7nbMjLrat/tNmsa3GHz0IgAQUYwZbwGWusmbEHIZtGezInWlzBhbYrJkd
6ZwoIsdR0xg+nb6ZDz+LFTlAf1hhe7b+KvTo+Kbha3uatDp51YANlRdogCf6aymZ0cQE1hIeb/NB
C4oiQNTghf7n4RIQqAwjRPd8XjIZbIz+5xaebfuF+nEASc2nmm5Gi93zujmJtTgmfOufKbuog/Qk
DAaxoxyamxW7Hedy1BbepLUaoQfwwbSPmJYoS0Oeb+Ie9e/m72yikk6EWkg5wiSFJ1xDrRvppBBM
j9kANBuKSSJKcDqIR8lAUJNR8/aJMx7gjnlk6AEtWn1ob7UAqQe4UdhiRTB/zBMY9b+zhZmbVmfQ
HHYH7fNRzMZ9Y71ccLZ4XtVJKw9xxYHb5v1VslXcQdO6gRcOnr5x75eRKihPOtBMqUMSNa0D/aOd
DwDfTP3EldyCEMUkFcYknoSdssLAms3yzRYhCZ+MpR2Q3+0Hj9y2m102W244zCiriiG7VGADOFar
wAPDNahM6plpBk6LxwtPzBlms9vvZZ7yOSjgZs8PGpGzM0fCVPXaze6w6va5M7HXOxtbpvMxfpg3
Wo1b2OE2xBC+1JvvwhJJf0yq4enKDrFqqX7cKLQltUBo+/R7+yk13SQTRPiaD+wGQrC2wgA+iPax
rrnQvigJCMQ21ZtPN4N/jEJi8WD4y/ITKKKPioSDJXMlQ5UbbWhsxbClIuqQLrvIi23MCjgj9yos
GAhcAP6Mhpwdrp9YweGvrX6vX7Wr86X9q8nicXI/v4cV7ApBuG2voj0Hta4UCEPACUasFEAbKz2K
cfu01MY8yb1B/4/FHanByCwxY0rjbTbAG69xQvi701+mf4gvsU7ZXADKRQoI4QlEjZgPQJ1RCT1t
lQrBoSosAJKCqIPoPgfoq9aCr/75vFAL/VOS/9Ji40Gb0ylb/UFryHqOs50UnWrXG+9WG1aZc1O9
CLZi6Cv3OfgkKxBQBYIbiWU/drQqcuB83W/ehhlbGqdvu+t31hB0BiaAA8+CuyViCI23GWKFKPCM
GdB9t70avLWGQPxxo7qShWLcadz7jxePD+bVbxyFKt3Q6vHNX3XDNBuO5Ooe3rXu07moZkvhD2pA
Sr3HbsUAHpnk5jzgM1cMvrfWrDg7WGyKRl2LwYmgFrDrdRP1Uhdj0OlxiCibjNqoxdmEdKOzHFRP
rdk6uhjt1fXTlRXDsHAMmoPDR6BZAG4WGLFmZP3YyyYRyjmb4NDf0CZKp7VAe7cPBUJmKcQNt1HT
MJCs3vrgYXplfvAY6gLhSF7CAeoArUGAVhbaB/MDaE5o2KT4U+YAUalJBEgMIhhdPVMc2B8Pf/25
WYbv15tVzRbHYHBYeJ8zDUKJ6r7UaL1eTObTTcwyQFk4DCRAfdMavBDdCNu6ilEyA0hB+rWLt/3r
uQLYkzXpRe3ggRGzAdxdbhACZAYmg+S74CA4Ox6er1pdraIv1CYZ3BAKgxCMFGjKk27610dJrAOp
iYiVMNFM1znhh4UlMAxm5MmfjEIp8v1Mi9E6O0tPTUbV5P7Gqs1Z8q0Bdx+fdQFni/V0/3jXuPUy
Kg+cWDHOuEPUTBns2Y8dKmLIA5hkaG4VCLfArTGMKpIn4TlRQ13ObeOWXDAibDhPR5Wkf7xphQMZ
PHM5rFcYhtLZ7sFVEHsB4HbF0iHy1idD8xRGn7U+sJIUYLVd3FTPf85G8ozN8jM2S83gCRzWtWas
jRuMccrYtde+0XWk+A0Wh+ZidKmRdNIObY5L9Zyg34TZC4YiyAj/iVgWxnfXI12CRgz+nwXYw5ED
P7SQ7TiN/HRMs+KmLO6b67I0cVidr0nsP02f2k/Lfk9O3PiJO05jAK1uIKWxW+5h93aomn8N+8xm
eXKsk8OJdvPUe7h+YvE4RtJnEqGXe2meeVQYtNp/+I2mCW5FH59e15IzeXiMno57HBQz+We3bP7L
W2SZPv370Nhw7RUrde6WU527mdjMktM17etwv7moGr/5uIGwzzLI4Z0Y2beutjLbfEB1cc8qxnuU
Kw/31dx/8lIaH/JLKqWYdSchVS5H8KvWHOXPu8jlnjkJ96vHS+27IczoHHS7N9tDmrvOywVVPBmi
KqV+x9KptMZ3/cW8R73WYCCsxWK5iSB6FOJxSKKEMV13gfDxCh0+0tztI0WCWWu+i2iCII+HhziI
xTaL+JRfsqrwgPORiqQhvBZhS7GGtHZfeL2EJPGlHxn5eVELn8jc+Lcxfa8S3O2PURY9Db8utrXb
G6e8xWM+1iBVIDvf5J8ulp8a29kXFRNeBsj6+fnirj2/aKyeFpedQ/sD+ZS1Mb2ieEJjx0WE1XR4
8dQ7nOxZPKxHl+kuGv8s1GMxjqkrsOlw8Yl/B6YUf+C+fL+nrdKlDrrADhvdPD9OqrOpNnx2OPuo
PW2YUGulIVqZh+tsnElI9jh6u57uBWJRpZwBMaBoKPYYYXPjWXHxx1h93ySmeTBOEpg1DD2zmqbd
PDiQD60bzV/mMWsLH5JkEbTYWQqRJ0eBxvNRxrknpZk42AmH6hDOkGK+vxlVN8R/qh18YZodIg+4
T4UptEHFKMNpOzhtH54eGXqYacBNHntTjVWQNtMXyjpAaGweODqbx3zcspnykFfvxhyCfBW0lwjE
5UE1u+IktNgeHZt0tLvT1pLnRzsZjCjEhwXWevdpbSjR4Nq1nF4EkZe3wIgYAC3WoNCeFEKeegsr
4AGG5LfAG2S7QLEi3HYQTySwBrFwKO44JibXRoxCidOqXmJWODMrZg9e14pWNElnTRYTQV3Wg3dZ
aNrpnS9fmS62s9Zws71NJ7yiEDCuqIV5BSMYt33WgZoOJMM8cKAZ6XR4QwpByhGKAm62+ag1Ru+0
iVdsigBTQAzh1Por6GR7HQfsoyq20IbRmPBYgnAcOdKSVBJL4xEs9okwZeUSvOJ5gaFrxPhfjDtR
Oy0gBEb3cD7gN1CbtuVxbO//8WBRDK7GJZyFsWavoXlYOGkpcE7zVng2yqSIy6cBt4GUH3H6BQMY
p+lxCQSLt7vV2RKY6fZxe3c3mY9i3E/s8oFouf+QFZQncNfshHnfIzEACw95Yu2Es7yBGCA4QPgO
NKICtK0Ob6Yz/tDS/jqfHITZRGFtNuEmiDgbwQyVMBAYi/J8bLTWeuST8WxD3ftAgzUSEov5S6/b
zIWnBYGbRM3WPN9HLKkszbYisSvDoyMwDk65FwhSuJbUmu5gnvkw381chhHhnTIXbc6tb3RIeIhy
/ZC97Rd2vlYsHB62hyzL50iwwVkXhMGVLh7f4j6ZXuvx8XAKOOQhFENzyGoMDp/Ma0NzF0jUPHYz
Z66RnngXHqn10l4fqhyuINBBHMsp1lFD9x7NM3BUjnQdIxRddHAQQxK5xW2pm039kLyFp9ZfvmCp
StXyVPNeEjb/OJ19lLnIVqe2o5xkfgovg0gGOeGQ6oIlUcz1lhxqtpkakFmj0EzBFzFURaOzy1Ac
OZi2ce1sSNxkgINEe7G6u5yv1ZFB2pAkIEYFWHMlB//Mvvg9IHl4GwiuwTvEKg3e5WtHPTDRmd5O
f08ylwUOKcsylyepEUxSnc+iCG7HgEYmvZ8XTNoOHc8AQFxKQPsZeUM+SMmzTbxuwa8jpUx/F7kk
hcBH+WI6n+V1WxeL5c8btc6go+mNIVN/cWZebbSk01w8jRrraS+Gql7shLFdKIwVtUf8z4xcWDi8
PQl69MaWm/4HSUhYLGSgiA24A0/Xarsk7+HquT9FFBmXAJU1apKXaIxACJbmAhFoArz2/BII4cTR
QFzIfXK2FNIB3S0HZoBgcTDqU3+1hubnzND3+xgqzpDudLssRmj3+p2z0dxVd/M0Wjw8dvJAVXIr
8AQheAmQnS6wjZChJzNkfmgv0q6FdBAR1DbxIXXyJWKylajYyC6eiFpxxYjxL5vZZX9zQeuRmhTv
11afj5eKHqs8Nq1A3tg0LK8hOy9IhOoSY/dqvchKRC+H8XOVcveWb5agMrNnQ734IlHVIluTgkgq
VKMAlpK0jIUKWjgKUob500RX/QA7siIjQESmiA8pkintcuO/zaTTiBoJi0PMtsVWSGLlFo9UCVRo
tCVLPsvu8l9JWvuaIyFApNJhbIqSW72LZcmOa9F9ED8E5odYAsQjqnNgUo7aEfi+LSS4Uvlasns0
xac74e1Oua8cIz6lTqVaRvhmtocWfps81wNIRV43RK0YFD+1RBxcxDm0TCf129y1cb4CgTuaq9Xh
UIXT5aa3QAQfPbAJlbDFyKCR2CEpTcD+pNsqkHzkKUQuOjsSq3T0zYvmSCsMPf7ho2/kefOHvIVI
AnlsKyWFCBcadUrLE9TEeZOPdQMh5a6eO3YXS6zyOLq2OhJxEoyK7lIAIqR6MyQIrEQGw46F61VY
mwTOfpftWAxMSPCOXIZxJBSLBp8O2uEYWx/h6O6Lxa4zvTjsdO5aES4z+IzZFPUzHjY2jt5tjdnM
pze5NoIbudkdxDTud/s9BofOsN8f3X1O+4PgLp8G9roXBBDzuM51+G2WF1jzr2UHYbpszlzbcxm/
FwzfuxzaRpR33b3CRpHTBqi0e7zimhhRNVby2AmIIO8CebR628IBCjksZePwuWzXQgWHcyVxwXXS
PWtIkb8naav1zkLWSIACx+/GsAsK4PFPpxcIUl9cwIeDFPy3D5pGtfmN/mB8W28z+s0/Eu2lZrPs
mkUuo6pefQASk6zTgFTJ3P9wkwFEP6QcaZhwOnozvE0L1aVG+laoUUGIWqWMAK1KdhdT84+Vx1e0
VY/hHlTDMaC1KBSMTKiLbT2IfQF0xlnQLRKtYYakg2z/ngwvmcsqBl1psWzcMEYYrGNxP2IoWCRi
XAnohW55ST5cPOVFUunToLpxYExYab5ePmM7nSy0C7ep5uPUGKghqtSm5EV6+lj0gP1VqfdpM3L4
Y4g1zL01rAPlGHrDiX+iYEy52iCZOuAcdEDLR4WV0ojph1Lf4wgNv8r1TXYlG5jHP5tLOajUjYqp
buEP5/lw5Bn7QzJDXEAPcYHYyHgP6dfGV6eQ0+mvtyv99tl8IKaGQ0I4flBnbFcc0nXmZi1WHMey
HXVGHygefQIu72ktIoJek9Q7vH1+froo1lBqX5uOIKsVz4YAxdPxzaQSL88cJQUd1PsrmR9wIDbD
hocPuEUjQ/QyTB3Bnc4WAFEvtP90MXm+dk5DSig+oMrnfOJSOvHQ/QS0EKw4iDSJrgLQwa+5OlgH
186Jrjs4T53CK8Y5k+czep/aVXbEkHw0ZjVLJrMR3ltdwUmxgmMByot+3RYn5mlI8KuyE1r+RxHR
yNqIkVB/V8cl5LUPVBzqm1JUmWi1fWCN2ar3G8rEQU0oAkqBBBO1HKMg0yaD6+wNZTRj/nnTTd0C
qxvwwM2ISLN0D6hRRjey2WuyFiK6DtX9xX0csUJUTZprU4QCBlItQ6oIYnYYfrc92eQ37clixOyK
A7E5V9zNDRyR60MexGfam15pZx3fJlgyDfk2RRbI52N14eBv3hK5YsGIEdcx9l6VV9Jp5X6fby1H
vQ/kc0DGkDcoZGFG1XWAUjiPpEikWdbHRAb/oI2TyNSf319gEChTvMNj8roxIBn7re01OXnCK0Dw
45YdnrND3aPm4HStyeFWkh8yaN0wdZcrR80IVJkU+YfupW6TbpKuXxNKItznKR3bbx3B27xnpQ1H
HfAqglmCpDWPxy7/u/xd8m7Z112qZCZDEff+qP/LvoPJcOdrxHGaCF6tBU6uKi+o3HjTCGVak4ga
QZOM574QMRpOfxycMpwRaGTHZidH8iuK0cnG5JcW9XnVvWhzPXMe/nUDATSyZIkan6CZd+8rTwTG
aI6bYBoTWiFC3LyVFJgKEWZMdQkLAvknVXdRKVKpjK3D+mscZUxkgGz4iX5BuNvKFWPcSpnMvqj+
y+4Qm33rAuSBeOBgueYOGIw9M4+D/zLsOWqvLx7f/Hc07l+6/joLSMWcjEvlfqR/r47K5gdVq6nG
2xRid5h+XWv/d7e7vDg8/UYyZsVBR3uvRxwptNv/XT0ubh436+nF/aw9YZPX08fJoftx15lXF/u7
B+baVx0t+qAynlDJ3QY+SHAFCkJ07C10qsV5hzR3TN3ga40ApgsThzoa5p4BCfGEI4vCm6DWGD5S
k78zYiKhvHPsNpLmN40AUUjjcT1GXh6NgkYPY3HDVGbJK2MaJpSX4rFfRl1JLtAWOWywrS07Tu75
Id+ajxyqPrqfyj2hviJ+XNlrX+l+dHP3ldpDEycACWlDCoXOuOKgKTK4Tx6zEEbjM1q65/rI2kcg
umDm3LWgin5cIM0Iia5u0FVou/ubX+ZRIHFhN+8QKW+CFJzfDf4zvapuHHRy2qs6dXXO1p1xcPl4
2x9Os6uDdXRbYCsLxAwCjWDeia4bnMm8imviiI3mszf3bG2I9sIZduPpx+bi4VOKxbTWbLb7q7eY
XPRuvLCwz9UCiIBWJbrl0UeycV9VV/uhenQOttTgWFygqlC8pOZSw6SEZe+ee1E5Axo/SkvfN7vl
X4u7i/GD/MjRb4PJQqO7FqHH/9CSlxhpne7ixsec/bO9W96Y57BDDGePWLCd2lISkJDa69Vo8Umc
QYmoF+WMt9y8qqWdzWnuJ/PAnmGIs1nMO3wdWEKdxeAubXc/l/jw+dEtJKVYUCBMAlIqD8EpRIm4
gW6VCzTrgA60Wiadmy9DXITltvvO/oI9BDdF4/7/7R7udWXobM3VIfSVaSdSq4OlTac45sl5tUO5
cZPRDsMvixmnZMgye5AwtzC235qb4IojHrsdKy3RsHF3uR3pTlySqnXvg+aoQd0/djLR5fzpkh/A
+67zYPNtfJjSasbFUylb3hpHLlfRXzGMliDuSXYliPNgvMuLYYhTc+cNz1O/KTesepijIP5NmGZw
GhFZGQ7Uzz1Sm+q8kLsYbqwUGXkVeGLBY6ExiQpctMpKBudzpvoLyz3bOmuLxbF6bmGwbS7VUXAs
ZD6pjpiTgWTELFKGDrUbo32gfAF4HhgaHbfw1ZaNpVZVODCJxDfBVeBUuwfBnQLEFFfzBRsKRhzY
zZLvwfazeup5pQbfgUZIApDXgLwD1OiW7uoKYpvShca8A25KC2FdropxkUHwOCqJyzv1K2MJQtSJ
FQjjUZwXnBd28y0Hql6fFMBOk+I2Ms0GkDRuvLn/iAqTDpThX20aF7kbryaKTNLYjMiERLTAYk5s
VKJPJ3MQhgY11vhczEMpMV49fJuigGrZ+NCi6r2ZTxfv1g9IP9vI+X180rykFw6t+Tlig8WKlDKg
eBe/3FwCNkfb38nrV8n+9Lx72374KP75ZUN/wHieKSFWgknk7pIJAeRn59aO32AiJJiWmFJpZYoG
ryD6vbmFrVvGNI1ls/d6X78V+wdPG8Cqy6AiV3RwvxM7RM4O7Ns2p6P1aLztfnL3oBhfW1G6CtjM
1K2pddDpIhRbakPKqB6tEDYHJJ07ZNO0f7zqvA/DafOTDtCWm5uk2+bFkm7RBjeiGRSUgQiMAMI4
IaEqIdLiZIQYKwYtbCMfUU9bkDh8d1hoebykJAsNXED1SUwbF4jHaJQ5YtbBCKLgQjQujASbOUgr
iBsgt1/kspfitukHrGpqfVOdVS0dq8iVc90BtwY3u+eraRbL3m7QGB0ePqr5hSd8tEBazNhiyH8z
DDeg+e2x/6b3WS1wdGW1yZ2HzfY77lkx++Aj7FOHmHXb8O84G6VmINoVI0CWPsHB5eCKRfEghNSo
xQ1KWB9ZKToUcAcDJ9r7XFYzj7g5AoTiGtw3G8tApA0RDOHicOkgAYYASToOrMEMj0mgKlqaa151
P+2rUDQchNhiYhaZLeCvs6LfP723ljXYGiGL/YeDLjuiz1lxqKbz1vS+e/c5XXaWDgSH1MX7AGcq
JXwZaE2ySK8zuGAGzBFXOFE0My3+xz4TlRHHZdptcgnms94JTlKKcbHsW/V4OVunW+/wFfNaG3Lw
ycR6ndcHqs+HGoPnyrgkknnICzGQ4XepNIqrEsnuivCAQJrLNVSp4eUaUYbkEIPWMypXfD6eB0FI
Mm3ISoJqvNLwBOnli7m08SPHrGjQkTd4HndFOObv5HyOkcNlghBctzrEWJEOJDFmg2PSmHds3agK
DwjQ4BtJ+ucy4zs8KN9xxYG2hSVaiigIS+Zj2FF+J6MorO9UmTymrNmeAZ4gWHXP6m5O7LLZwdAM
32yWHP0LxkCODY+8bp6jBrJP0W4g6EZIh3h+m0QbpSSjECwEL35scJhv8mOohmUg0QRaX8Z5uxTQ
/LZ/uJ5cJdMXN3BSuBcC86HIkYENYjrpxCzkK/p5Efipkh46KZ0vdDUek1Sa0uaF+eJpGejEIxxa
1dBzM3mdpkxSxpmX4i2l5LmTdAuzWxXBmA3XACmRlOrhJ7uweVIGOxa5Zd5iBCXmQxmHivXiPIqm
LADfIp1aQTGq58qrtj5n2ZUrC0Z5X1YTXz9XWu9HvUkH59Hycrm8PO7/JpFC9Uo8BVL7nJcYFfST
PDBWrn1394SXPYBmWF71+TAy17Ebk3R7pFhq/XyP8uBeYqDxu2Wq8+hVtMNkxnjXmmRsOwH7nSdw
ben1eviXxfA7hbz2buWb8ozygP7e+itfVD1yI+KmhBTeYqGUToNUxXN3gwfgaWkDRZCLQCpOOYXy
faKlFjQmRAWZuNE9Xjzprd4+7t+nW/t4q3piMGz5RU49NQnXHCInOkePro67LquHq/00DRlSYSX6
LlD/Er6p2W12ZtT6BXx6/dU1i0nt+pANXguVj3NEhLJG1H7maTMYPiR66CaQolw8CC/zIw2J0oAa
Ugp47IXx6VHSYp8VfLpHWaXKVdXOmRgO8vcpkW8cqeguT/6SW2ueUiSQi2dY48FRnG6v1XDP/5lc
7Gc6JshmCwSzAU6t8rnGscQNMYR0SL7O9VDfLzhbqKl+mqc4uUvubZ2qpW5RHDGqTL0K9O9QraI+
x/kNoqqWqRmnItuwxjxGbJvQfAbeYzDNbiUw3M466cHTLwkSRNSMiDiAQB+BtLQPkOrN7lhY/w0i
hAKRgdfIgEiQ5ldAXEyhMoXwiB8EfQvkBxDIk36JmFhPMN1F9EgHGs/WmwS3HDbrQFqb172nVv9s
GVd4T50O9/9wpCEHPbd1+nptBV2jMV61V12WMmj9ltqdfH6mmqPv9h66hVebRVYakWh9B6uL2S0R
jnSaa18vbxKcARPMEze5pBgpvRS3K8dLfzHBR/MYy2Awmy/MX6DUKL4hFhME8dz+wl4liWlqNZKl
wEbjLMeAy+LjpCETpfzxFojk+O4fGbwQc8lvOU98rH3uFnQgeO7mWN5zdxZZUL6/qr/4Z8EoiKNA
i0pBLPuHst4JXsdouHusQE9aK7loQjp2xTILPO6yJ4+lTpnjJFUQTuvfvUWWQIuMvSRgpP1AqAZn
K9CTUHU5sl/nS3GD3qlQrZ4e73fd/uDwyX7zmsVmlghdH8L39A9psDQh15wV0krXdZNMAjIDgnOC
wGj+Tv/kDmcgsYiG/jh5rKZce8R5Ve0+d3KFH6WSwp3O+f2fh5SB1xoeZ/FsJDPhEiQYrXx0vRAY
RBMBtfCQ0UduSpBSKyjJ+ooYWaoQo3WaR6IZIjmtKrEk0ZhZRoiSX31rXtA/ki1epQFVO4vgOD/n
oXS7FyWKGESLlU1duniOZMkW2cAMEUCQEDIbMgZKlFAXQYQorpJC7MguGfLYiCSvrB9Jq7XIU6QT
mYOrEq5AvGwwJlHhg5/QjwL5gaB1X1odwTnaTe7BrAYdzvM7FbT+utW4mx52h09au2yLZetjAQIW
xHyPStktpmrY07To2aYuzFnq/vnF47p6ynVxesAiitSDVFo7Tl0/rqUqN9vIz8zSg8SAO4BbjCQy
ESw2IUkyOHXPj1cwT2TzwKT9NIZzs6BYoIghA5aRAgvzc8GUclx6CveLMPLuWh6QX6Wxs9CQIrm5
uxh/IsEiZNN1skTd8nIiETZcef2BREOtt/9DeWLgUB3kdaFo98/HZhgQ6LL3rMk+px77/7pn+19W
6/1k+Pi8rj5oRgf+8LkCxa7ZL8P55dP2bxYv6xQi4kDxs9n7zVJSh2FhcldxwNh/tWRiZdT7TU0b
C9J6nYeLuweWDJRyXBrQ7ZwhBgVEXVvMSMXEADIgg5J3Zdta2RzFJ49dDwRAwnPovhuv2Hfe1y/A
NJbv8SodOCDh/GO8Syof1+PYwWjLxod4ZJgkk6qpTvfLG5LBCEb8fUQnZax31bL8SoplBtP2ccQo
t5WqQU3EEW175e5M6JX6TDYvWiYRN3Dkz0jqpBA/3qtFZMxxG0cTV0QUuUdWgXi/JJaoBHgQh9Np
IB3Ro6HFrQ7rlgGpoIIydBZYYrZsuh0vfFFK4qlhWEZ7gC9oxbhXXeWp7VgWp6U72tyOHlGEIWaZ
DfH8YAK1Tb88n+lKiqiwarytOt1bx8aDzjvsOEF75v1rKUt3XSS/gFiHNfOqZnwXhLofQ1z0VxQy
3+1DAuP+3qb7umLG3VX1MVPpZZeb/HS2RRe1PHM1O53H/WTefnj4NV0ihkVFNYGoCsKsIVEUj2DJ
LkpoxEM1eX0XkqlkHzlJ820ZjaEAnVdoSRUMYbW3R9SSCETIBJmrZGYGchcjCu45JCgu6RtwC7oE
DfsY0/epgRWj1ZeCstEh2VcX8/4nywmEhoqGom+0ifxScIKR10nb6r5k87rczdZqsyK52YozXWpu
/LSaTboMSbc/aDwa+rk9K7S1ucAGQOq6rYCGWAyIKdimUxxGKal9eDymIbTykLMIuPsSGzdxm6Xb
8nHIBHtsIIp1yH45Od6N44QCcpruIDRpjsIDe980bGKJHW3GrvUpD2HzHLYYZrNCgtKyWyRWhaKT
iII4SN3r2o/XCVfQi7pzLbUI9RbMiFlF1AwDIVtZr27zUIPkct4zWHOB0iz8ceBPQ5jlA/5MnGXx
A8mIjQdnWtdrVoRmv2py3NjZvt9OVc1ajdGylyXDfoxhaUKQAyQD+bBwxE1OPCTBymeo538DlBxj
gWpRsGQ0Keqk0ZZ5hO3u3fPskzSvyEIZ5nNjEA5zATB+2WFWNl/SBAuNg8BXu8pw1GoIMlu/XX/g
PyMAdmVhKVGNyLj/DbPgPdQ1JOrd2ESF5wDVwWURa3y3uiYYPXCyBSNf58zghXmLXm/IfB8H/XA9
13dX/e0Xh/Wq36Sn7DUbqCxkhurhSoASMBbwxYGoeQRiJgBR1QK1eQ0eiBUoJGG/ed/ZpPkhm0Ag
+qahxrwQD0qjh8kpJAK1sX9QHgSCW52MPB2uRxcmONQmgEPRZX9zmQbD4IMImnsPICmqdUk1GpMK
UQkkAm0Sf8owcmTV2UydpodYOE2bw4EQXH191hdddCfb2WSxwZhFWwNMC6ihtAO6QO9EhOc4XZ6D
WT2eWFZ9P5h6Oag6ClyixkNn8buGsIDJavFJvOn23ppRQNnVmI0li70wJvfkBdIzVu8jlhmVxUal
zP7hU6sz0QwElnt5UW20YlUD9fve27pp1+oiv+QvaqkTX7KEkKS11qqctJbE6m4vS09FBu1YhD1u
sJzDtQ61JpuD5Or5992dfoDkSrbaK2DCcdRSmdReRJuLOVBGHNwydSkRxC6Q0W6uPd08gl8tYgTA
L2mNTIX7k3veZB0sem8txHwZZL0ZypwoaY/w8jO4uIFfzo8C8hPisF3X3aTY7eZfwAiP+zfPf/B/
t+q+W4+buqWuBN5w9uauQaG3JwTg2YgDaPJP5+PxY10joOxbBN7SbO2aFRjiLVFrAk6hdQCBT2sZ
tWrRaUX8NZWTlyLCXMRCDhL/1PnsfpyuxHIkksENt+NAKt187L6XzzRYz66au+jpQIoknOORsrs0
XnUBlNT9aNFWQUxxrTmJUkMzvAhEC5jSol5yIpy6mjLdNLn2rBVlj7jXXTHd8/j4cLWbqp7r9fYv
SmAF1PaBCejQq/EMYvc4dip3viA5c4brQWcuHTPfgIPe0yQNJkI23gWSDCRUe9bZGssDPmn1l4WR
zeBmhvmy+3V+PZ1qICXPOEUDtJvs34wf6D25R8a6vHyzPb8xEaLURzVAgf3ribj+WihIkiP+gc0+
i9zavQ+O+Ulzybaa3Dmj4nzR0iV2jRuX+2vuDS2fKoiefiPGF0A5If+v8pYRnonbUe26CNBak0Fq
58Y7Nc42NOfngFmdCpTkhgjjZ4GE66XBLbUP8umSZMfO2tmCM4xal62OHGi7cGSLc/geWVASq5po
O2LJlntzduOA9tBoRoqrBlJacjcsTdYDgXkg3w2MPL/ZgmFDlGG9mKprFJ6fyyVGDb8/pC75i2Sy
02BI0W7MaLJm95fryZVdeaJsr3BTRjsGkpbfph4pXymfE97Y6tc4EC84CO8C83pmCiPmIvk52AJN
nfAKi774TR4vlPsD5fgddnbAeckUM3TUJAKn6oM0ohfnJJBE4MupY5K/SIo7o1Qnc4bfz9oO/xpe
KmWCKOpLekuB9HgQiB31iYMSjjzPa93SIIF4kOdE65YxJAtBUykWru3D5WDzMUVinEDsiyGIXKa/
Qh3ERGgFVYiYEkE6k1xPEiFcXxLSQjF+OL8HaMoX5DhTp9VrzBIx4eh3nRH86EDKYWnu0tELGGpK
4Tlw2dlfmFN0RDbk+Oy6FaKW+pHfdAWJAWGon66WcGbF+fHhXfGWET7h2hsSPRPONIhAValWES7y
ufIayHWPFKghAMpxT/bwfDFvv+NDCApV2g0HF+tBWmuh+fEBR0nVG3ebCJhnFhraXCQOarCH58lE
RJdQ7MNyML7Igc3bL0AzlN+q7p0XVNZ+tH+3fmV02KgXeaiyQ90UQAa+lXZhUGgKkiJKBsoOUYpp
m45mzQs4NZcMFfzMmcwecBB/fHAhkcpVgbQ8IUowmRPl8zpCNeb2cvO4yt30eqYdCNP2rw+TWDDl
F6f4jGQlUt6JrFrYTenVfnI1WEnGS81ACGsNxap61L7PsYpDXNfIxLN69cllSrm2pdphiFwFiYUP
NLLUAMmmX2TMH6QgENMeSHFAW+JSqI2KlGl2za+geEqgaLpKxkWUvAKGRwS7OCA0j4oyxUgme0X+
HbtODMf5I/6y8d0zU/9RDQb/3xd5oE5Wi6PQU6KnxkFKRVQX9z7KkFeuDpUisIwoKxyFg1MygQKE
LLwfhgrlhaauVRA2gL+vYcTLbVsvuwgnA1FCfud4kocnT0cv4CYFQnItmObR7oBxefyiVXr8+54V
FD7rd97LULObUdKud0fjj/zjGZDiCFTYFa2eLnWlAz8HSJIR/zq1cvt576KTVvaRo2RNok5GKFjC
TPuFRdLMXjE2z/mA4wMC6cYEYc346DITh/VAHNDVioMPfzQF5EO6T8c32hxCN2TAf9jqV98d4r14
vB/0ls3e/rO8Zc1M44DhSNmXal4Oeu9xjhxwlHDKcJqwdrhUxXtKLuZap+Uy0u8oXRp+CPufVGn/
JGCHnV/E89CNH7Wnl8tNnM2cSaHJdPuLuGsg1IkqxJpCKGFXz8muJykEcvFtIHiqREaiB3cEx1W9
NtbuXMlSRx8Jo0je7Ne5GQ6v46JR3Rz9QqanotlWGWwY9eth6LU8Cn8rBkxrJblIhBckvsF3kyeu
nfIqIA8Gen6V4cQ4M6z8OKjgHwfCT4TgvO/fymDSfout0nASxfAiMJdOffhWquFMBx+kn8eh2PEb
mCKNJWm8wM+a7q7ZVZmrU4hyPIkU76ZGloSqWSsESb89L5FWZZwtITF8FWu23NalVUZE3LyXDeuQ
S11lVuoubzRhxPv5Vx1rmBtbHrJGYRGuUhlAVb3k7IbjxGEd/gBK72YVxMEGABx1xqg5Cm67qikU
PwDu7y77iystJyNCRoIRNB/cEAMGfvQ7sADEi4njheM0Cs94CQ1JRoOryRXHYKThc970tKLL9teK
dWVZFSm2rOixCknLHVKRabE+D5yA5hmXKqpT7RWQJBPooJISFsg9V2J+kkdk4zFAzSM149sEagZM
v49aKOLKkJYO3Kz/SL0fRhFE5jC2Z8kWxl1ebgRi5RUvySmrN5TxBm9TLdLXXzWh4Fbk+EkNU4eL
Ebv/ytf8FpBPPS7o/8siqZxoZ70Hmejrw5VV5/u5dgxt1WNxR7854FKRs9uPuLdisVt0p83PDBPY
thULhsmyhTO0kgM1Mx5GK59wExMNGipBmXf3OqPcWg1E8lEH1O+bXgx76Wl2rMPg3/FQC0YIbKqH
UiD1vri/P/myONzyDjHeIQsFefAtxrNJs62JGh3HEdIdmWHuqEQsSpVienHn/zN2Zr2O40qC/isX
993d2pdBdwMjH58t962yql6MrKosLZa1WLJk6dfPFwxZx5l30N2AQAV3MhgMksEgqatk3RuluOAY
rOt4hwl1iclsSvG/NoTKUbAagluGAwoGypTjMy6saNLSYupnSqtFJcdx3kXPIiEz27EgSjkcVi0k
RRZmTU6GYylblKk4WrQySTcMTZFrbBrgqnqrkfBY2Ol1zMC6sDWzSiW9H/Q6V8YDQPfZvGlCYRuw
Hu1MyoOATe+nHwFqv8c0lwl1n03fx4rvemYHoqbQVAe2ThH0k9IZbiuGDj6YuEqpzDoD8+XgFYEU
IWsFZFOasMsiHGeKRwqsBOWl7NUDJ/EwAnCjcaOzKdzWSrHjoJXxUHbDFT+yW5H4r3gkTXMNhJTW
lHmtwlI6FrtB0k73Wio1NUc1jdRDGbg6aFmujBO9jFyuRMfVaERSOkXpi1olJIsTvGRhIIZpQZng
GhdDn8pRlKrx0Smbck6hbQ6uaoenTwnD1BSJtMg0Fy4oCd5MEDX9JSOzx0IxJNIajIJFO45c40Le
ZhudBCTG5TOAflgB8NfiUV7m3MRgcII5apJLwjJGAN7WU+DrvbvkuzGvZqxpc7lZJfkZJBB0WaaY
6SpW2azjp/Pa/56d2tHPF/KKkpzjhoEHV+X2QjRVftRd2hynfXHyYu+18lPmhSt/AIA5yP3xYBwL
pvII81iZBONsV1a8W1kGQB3UD2K/XuQkjxAzveITLss8iznI2Sp/PZ8vRnQvwmpNVxjKdR4GoI7K
tpE7GtURjzs76qwtJEXZ9JOzM0yfsaXlU/1R2BTnljyE+N43/Ntt4NyLJLzsHwuHnnKthdbFCDvB
Nc6rjwLKEkkcQLIQWb0KPBUlOOun+WNSBC0TJv0QRomAKEDCe82K5lV6Xi4o1HzVJMw1oAYnO9JU
GAArn7JiBVar7AwQwirCj2OXv9N9j2VLhAgW12SMh6NMMuuNdP7sqdt0y1FlmDhPt8s8l0Ir9oEJ
pfmR7O2neyt4rQVSANM0kjG0mQTlIEGS1HHCaBdNh4d8mdwvnEpnlmYvEPa38ibDrLDBPmFaqqMk
dTFDzWpqgCWl6+ADWzOcbbk7VXmdijcN7ya4xDOfBDSpmqFpHW/VT7ZQuvB14d6h2pV0XvCRI18f
00stwzptqZ2R5sNKxxGmMH7mkQe8gPEV86r/UA/238q5cIJwMBVQWLEMLBR0nR0oJiFiRaFUG+oe
d4dnxQDIkcowLzBTA4ZZkZ+tflTRyg68mMMGmelXLy864oWT4oDwP1ac1MALqw1jXgcLHfY2WxQu
dLwQ0bSkY0RtMnSpBguDFihngFBTRyasfIwImjYJ63fIY8mLoJhymiSKP6aeUe9fnV/UYnQ3mIQY
hFZTEr2KGoDXD+4LLGIvuSLFK/J345G7VzrrvZAUOKaf0OrwCUUzHVz4xs0m9gpr1zAausagAxh2
sNC8dkTaDmbOaEDzK1en+QGELAwXB5BLhZQiIAUA4Sc32664KDWRIsygpGQPa0BhwQSg4JgE4ANW
83pajDLoJ9W70tL15B5BNaYmoZHde/j4ms5LjXkK/jY8sOZkqrwmAMCnJCuAvgYHPoUGHe8VdKsE
KnaW9UqqsuBdN//NvCl8m1VP2jmZBkEyUBhBZOdV+IjsUxsmvNZJc9WGW+bwlF2zE3rmkRnJ+LqU
BYacsBrzTymKTLVj78vlVG2D4V1tsZCQgeU6RJEU/NsZonvGQlbKdXnR6SssME1Sxq3rFnTtHD5j
WfP6AZA6X7ualEtEEzjchgHWsq1AlPN6cZtXDGKeXEEhEV3vlZCqLBXGEKVPw6/xMAC30Q4iMBIL
GDemObzLwEAYOf6lyWjuEs18phgHhO5cARRaf9fD+AHdnfuoOizDtRB+aC5ohAkpAWg24D89XMys
RImWHV5IV/aAxd7+SWAaC5iQEpGdToljWpGyAPMpYLoSYbBpFiusLiIk6gbzcJGmh0kQ0tLgmpbC
mqKao40SGes76ooD5qG5fOEHiqAtwcCFvT5lnsb0PxaucFMYmdAf7aYbQtwzAbfBorxs5Ws8rDY/
i6hULnZQV4D1U65kPHFTlhXwckm7PzzXof+aVmdUkiuaVCA7Fp7sjOh6Rkwk7pqYpoSpvA7zUCJg
DDjda7kiaL31WlbuqCGhxikCE52aRpvhSxVts28kufJkUlIYIErpFMa+mgBwUULwBDIiBFKWKTeu
sqcDp7vKRQRcbMr/MEV0IBKDn0Qn+Mg82JgKCLvk7kIsApldrtvqkBv5KjMXhVnsejSNSTfJsFyT
zPTmCTPfJuhtJmtWJE3gQzZ+cVHa6mP/PrWOQ5LGvNSrG8g0SPN1rh67ebiXxkEdc2kMM56ZdVgn
61g8IRAZ8nTcMgrwSyOafUJtNkUtlZGW5Kc7BwAvJyMorGzmEZJ6GZGTIlzrq0IvWe2SI+mTtd6g
ImL6a0YKYI77QTau8NNSi/S+4YFArhT6mR/WGdNE2JCZNmiFMPUldEP26kb1AES/f5BuQze44anp
gaezhM9en4jSrkRJZbkv5ZXw8V+SwvhUS+HFdQ/WBlTJTDeL4kKuvxdMquolfLRBz0K1w2F763Yg
sdfMiaEwgMKSxnVJy44fVp2i0L/ABV6rSctIgzAxbz+DM+DoyHkX3WFKrMsrpbdra2gL/LB3xjaT
9CjmzfEH6OJxcnYhDFuHfKgNKlbpGwA7O7P/RGIEh/hUv1sJlJD6EdHQqKyJibKkYKRokhQP/IEk
y67em3u6fqB3I5ATHe7hNH4gWVJQ0yR4XXyy0FztmgemAj8uNmHgZMfiT8sgNTIBMaUnZ4/700OX
JVrgAdU+PHDVxNVcXlGVaDINDi0mMUuo5ayOhsMN71sYF/LHlPsJ8eNTu679mV+rC6ashWWUuarz
AK9f9M2tYhbXj5v3kvqCWykOMHHV1DmZmkzYRZ+O8YMEfzJJVpb4nn9J/LjbhdOUCvvT3ilbiF01
fsEGJUEpol6/KLxzatOGM4fm1QUhqYu8hibhNK7p6noelipro1Ycd1DKouQAFPXlE2mB3jBijtmn
Y4RuwPH1lV+TBWkjiWEPE+LGKmxGdm2NfsFiMYPT4WnsdjgQDCE4WwPA9BAC02ckLooa1wnCCtD9
6LFY6VoKK6AdD1PvJFo6IYKk1QOAdPEWAReZKJv0ZlPOfhfuReWdb9lBlDKbAQpAK4XVnKalC1NS
LbhyUvz5gGH/AAwTgv2XJ3MgTYYrRama4NNpQMoWpPMpklcJD/RAAKUKfCEHCMZ0EV3LqQOUSPvI
cQaVqhNlScfQm6TAeoMgRKaxpS2vsiZgPpJeTcIAY/Lh7u6NUEgKYgrYO/Hr/ouENn3xFHivyAu7
9D7KvaT80rVWKRgTT4lz3QmQfOTcNVHVxAdg3b8G24uUTodVDURoyWt8U5gtj6skjIxXVGlRCUWC
mGt9JOcbHqYwCCQ8CAwDXkDgPtAVM4oTSUY5zsBhEdYPa3VusKZBMUnz1jQNJTih54ikLeAthoO0
w0+Z4Cn+JkVN4jYVhU1ay0W1gorr+3jCCBRB64yDhAwrNPiUVA3WAUg7Dnd8ugWjWYEBclgpi4mG
CDW1PFokk4Q5KiOHaWRyQPmV0hUgf6wEg31g8i0VNIWU6NfaAWuu0mDsVMzV1+boXV82WNFyrlhW
FMkJcQd1xXlp/DU9WlYoTJI2ZEgQIohKhHY8oRxzEQhFI3NNGCHvGmeJeWXAhBmq/N1LhviTZ8gy
5OXSSS2EmkJMttmJ67/YZ9qWCEVkIuG13DSpmZgK/7kMtNpyph46JEtC6SKu1d6rxRSUmU6k4wXm
uOVif5w1hqGHU8GThIbstP3kSF9atolsuZtmZaTCH/IW5W2JKyPvTd+84o808eV0qygWG60/ELdM
rheGLS0s26G6C2nYmza30p22xzXpm5JfewVZIEAQ3ZgV906Y1JYwBUGR4iGTOcdt2f8HwXL8/zlX
wKFr14kdHsQJeKX2R7ly2F7G0TpXwetF8DF2NXv+Pwy0DLFG7qmrRV0gEkQ/lnYAmIukBYjVLaZI
BfAhOOtRNXG9BtQwkY/8DkHm9UQW6z5dB+pIdjukMUjhiGmeGF3HLoYzx26TfTPuXu4+1JnrGFes
ELmkUafQJrKH4je6xssNvdYha142jkhTP7JVgMStEbmUhHm5R2W5iU8HZB0JV1M0eGDUDIFQBq66
AwThmGvvjNpPCE1qb9Je2Gx93k0xXZE2x4fGV1NJAKvOQpadDJ2JEEK/IoJPG44CoayApoELgOkZ
NyCbjdo7hK9JP6B9ccCkueQZ9VPKXFnJ1BAhafBpnKsqC4OE2YG5zYjcNaj2xZcouP4PZOvJs2U/
6vHYjhcGUGzseA4vCv1ItnO5seZ+PvmvmQsjf1OTIqosjrqsxKowdGcORigJQpHigARN9KyVfnEA
WOQS63kl5PJGUcRcKxHxrLjZWjVCooVSjexIFzs6+VIYkhHyvWzThcJWqjJCNFZsQmMillgUEoGU
6tQU2uvMqtLzokdZHIlSLms51kVGaUSAW+Uv7r/sZdLIx3wL8luWsMsqX9j075Cm0pLhToC46mgC
oNQ3Tw/DWXjqhjHvFS0nVHg9b4AVTIs2/+padYhElnmLxDL8eKUECXadYygBqUT+fyAH83LXT+TA
+W3f9wOfR9Bd+ydy2IxteEjHzLlyMaVnNSEApW2lBLb8tcE5/ib3j6ztvrY+p06MoK7sn6r3LHSd
723wCYZFw9LmIr5T0ZxKqMyE+6mORFikBMBCGVhNAcwJ/Re1U13oqqCcxqIdB89Lmua9Nh5txCft
Z0wA2IeaNBWDkSx1Rb1E2cd19MImuH/hATK2ay/W1lCY1rj2Th0L//uW4Ca9f+2Y3Ktn2Zwudd0w
Cn7S+5i9cXK7Q2W9l1Mp9Ma1T649k2bQHhsN5gAVFlBPOExtImgMQFtPo2Ga4wxh0vsfJcLNTXMa
WWt7xYa8SKW0q0gReGGG/CXl9sFJ5R7npZhkuRZCs9fSUA4tkxRITlapGqASDaaOhjrC6Zj2MrKt
9LLojOjlXQuNdOZOCIhquVREoy1bciuxwTSuandKXsJTrlIhUT+TwU2/q4yacCurgfSAoURhGSpB
g9x0fSex17C3hyNwJDjmMuSx2hSaVBGrLD11MXh9lBErFA05w42gYEzDZ64SV1aPPZpjkq0Rh2Eq
rGbCK8fC2UZz4624Xe8/1x5AigpA30S9KojgxtCqc1udbeNCEEzGR0ydhBEDWCZsGlSmwTpfxQ5v
sk4Pn5TzYVmYli7hYVrX56OglmuvEbEGwghI6H/Dxrjt5l97j2M5IY9EeXQfngj7aTY2120YbLiz
YDk7RBddOwKAnN/T/gDZ8S0kat7QwxsvHNUEmMNH21xZoR2JAHy3VA35qotSM14rWQPwQeuYEDcf
nI8AJLumhpemqQAmvpj66UAKTKwfd83XPM2WmHO6Py87/gRe/bQwGh3zJTUzMsvOuYagZHhr+ZjW
40jj0IHT4Z6lGSwIF1qPD0fM5cA7lVBEkmF09F/x09zXAqgLsdmQF+0APiJhVw9M4PTwlB4/KUsQ
1Bh1CNlhwUKIVi5xJV1sMCwppxxDvLDhZNpOEjAYA8CTT7QwDhfUIswBU0pcW/GC5LW4RNFPGZqO
zVrFEyzOcDmoE1/D6AUH+P7MjSmdakpoCbACSPG0zaWsWpnrjs/L9H65amTZXqXX8C2jj67NzDC0
KbgM2oz+SzmvHBgsvrRG9SeHZJXKDZEoiqPmergZzPApshVWKy4UUV1qP3gNJI1+KD+H43BPKhKF
zgMudVmpCBJ+f5O9nLIXvBKK8Esskx1WzWIf/OpENwRKRpqxmtaUS0EMclb2n16cv2VDUspAuWRr
atkW1thE4DOai2tyJgW1vWBaRgMNrCZTUQnCNRbmTZVrt5DdN9y1j2hRfqdaMrXnJ5C5iFuayYiX
kDXQJhz1f6bZcMLUVsRECluhjAC6sGASkG/11gSq8bFaRF4S5DrrUxxfpxeK6OVsKIWQlYWqW1JW
PsWOwvVbiyueLWSSprMsnZrb/YngOdcuQAyIlBirucze5eLq6zhNtkrYGm7Jxcz5ZufO34iOkGIT
L0KSFp92YcGYmUGsGJHqr0Rt6qmVxF0BzIJDejeV5bJISFHLg0nNMclRXE7jveaHSSWneZujWj0O
3zyekbvBCsHVCqAdkgjAK4kZ9+b9sl7+ncCU4DYFha3elGSJzBMDaA1r39BrjFdUcmma9pOC52uo
Ex2FTwERDFioyCstLWcmFHOY0RkuJapnHPUVZks1MaO6ea/VpqRkL6q96olFv0PLjPdmwDjEwZOb
J40nmk7EgpyFDsw+k67BcN/Y2yZTFX7mUcxtRi5ezf5WWM1luX8zHdJZDnMhAD4A6TGCOzkPfWU1
FNcMSFoBTDkhYj2P03KUt+4Lbi68Niglt0az4a2YpsD4YWKl5FedNQ1P4JVaAGBMYkZoDjCT3Xbd
R208TEL+a0MqljA9x2z0R9/05INmtZqgStEmaEGiQgkNeSsBmRKRrdRKqdfs4tQwSNOFMbXFJYwZ
Kitu2TCnZCAuHpGjKvqhOgBA8pjm2RLT6Fp1zBtOBiIEO2bIXlRAaEMQzyf63DKu3vYkqi6vq+AE
RDlkupWezQ01OkZoAdRclG0oB3moOV44M3EtGk5pdtmNN1ccULq1mAIEHNM2ig6s6pW6iQ3SNA1J
QOkTzQjNgEgaYQWMxseV92jB8FvilY9tF37Z+Kddcf4VN+VrpACgpgjAtBOrCQkDKAkTAiumOaa+
kjiAEHF1N9T1/UX6m1TlytSA17IJQ9VyX9ukfB9mUmUNDnMFIIHFahiQJqAuJhrBcVsU4I3gQ7sl
9yPIZRHqjbnWCcdxNA+zbKLH/rNRzbnqF8qzzFTg9qMyUjcjpAMGwJQaXvuriEGWpYhZR9wsJnTJ
wfpBJvq1HCNlBSHLifaznC7HoiFkFcEeMqFEI44AcmoYG3kQ5pqgrD7M4nsBzLV2wObVSdYRkonZ
zwLQNTnjBC664tAxw+rRSDCpEpFsNSkAiXMuZIV0VcbWvIgGcGsu5x6vA5Fs/7EKROpgbvEXRJlP
t/AjXo8TfC3K7hIy/ZP9dV2ngZD5lNiZPmwijO+6+loBLaOsksyepFZwNSkXNX3ZXKdrMhfQqsps
Ybn/V/Y0tY6kS2R5HYwVoWYiHsXwgZ9+qzhDBFSyXSNbgLSTFEBvlUbMRRthx+QjGjCHXk73F7N1
qu94mqpI4iZLzBeioXW5elgVMdZad3JMdtHql3ddNH1M8l7oC4sQCLuvB3TdJMAVZf9CI+Snea/Z
axtS+xslkQEmrwgjmIZU3BIXQE3czbqWvyaJDzB9SvqJkTvRrmoFkN5yNQG050gAbtj6UWePJf9S
X13yU6Hbz/u1NhlpploWspblsrbRzbEGLTumflLCO67Tu6VbYLMftr75oGvwZe5oHoQ2PUpSMIt8
TdNgC5DopGr2kbX+xkPBqx+CTS2ZLueJJS1mSECKjyoJE3zzdJEIPBaZqWEFtYMYZLtyA2J2r9Ex
0kpjarLkBtAVRs1KdqoJh2KVOi+CVLJmLDU5r+S5pqu73qbklIx4ygtM9xTyvEoGhd6IvbaGUvna
rNrE0rjXhhZKMIxfTRqa5FbHwzMqx+ImDzKqq1wmeg1EUKM+rFEkWXzMYUQAcxQG2dDNZbIr1Ws1
MVcAVK04o3pUQIuu7bD6ggfTkms8uJiigoA4Iny6YdcaecHBTce4bRfQXox/bBdWtLSFbDnKkkS2
16ARTCWMa6irzhkepgOTkX7YuNXIYuLOHoAZ5hbFWDPALeL9mLkAU8DrjAW8Knb9bjvUT6CO49jP
/BSbIHdtMIVXcwVAAbBK10QJ7DrC3zYz8KndxeaGX3Vfo98CV46PGylJEcyoiUkm0JkkbzoDFdZx
EeC2CbBqA9IcaZ69wwLEp4B2OXGRw5b6tpK2Bz1EokAIP1ynqWkv5pW04+PDa0KKdt0S58qvcSUL
zc70F205ehvyPG0kPAHUJLiWS4t9ZRq4GdBwKo2lUQhPRP1wUWk7gBTGmJqgmqTCR70okZiITKAY
yoG5fjr0rSZDH/CJk2f8lmWxrq7NsEg0CTG8ETVQciFZPuqISQGkmeR+fLg2+iQ6lE+sI1tsyiS6
3/Dkk2aVwV2C6ozIDPV6Q4yO8qSnLayVW+u3Vm4FFMeKSG1gbYOlv5h+NM1/RX23PM2tahUiMLju
AkmNmZqvn+KOHDRtQZ9BonlnAmd6tbnVhBJSBTrQSvRyqEWOjWinWhkX3Uz7lNUwil9xoJigLzIz
1QWFzCsJS3LLlNWV0/jLmRodNSUpM3BiKiw9ViFF6aZ9yNrZ8MMrd5amMWz6eqjhSssL+uGlMkv5
08wklW9SRz6dwvw0FICP4ZcLwthVVcBAgnChG8Oz2NPRrThQiOM4V9eDxOoPdQXOboxEnYh2ULpU
r/kcC5HiKnR6+UyzACwyQXOueG0odm4HaST8lVzJCspiGGCOwzt0y21ItBMYUBMf6gUnsactd1wI
3ZqD8IoJQa2hyCuizFwJJ93nIBVpHg6iG5a07M5jUWoXV6YnJgHpCoJDk53kos9PLQhlmeGIbq5+
IBRg7dhKy+oFzLjTNcP9SuGEA1FYjXINwwP6HIKAq8RrQZxuusszDkK/dH/FkGJL+wAhNTCm2QQf
uKtOkvISjiUC8OEFutXUXF6u1MWVRDH1o4kotCALzr0eX1U2LngwqBHzJ9SAJuL91MVxodzUVfGg
sySs1Fu9AKgyYaAzDcbx/ut4wVisZzFwkb5hhhI1X8KYwNpaspOp3RHvtcRusW1Q5zKkk256UYfW
+TfkQ3GJiknemCuAVVYO2mUoHYU1o43hxcsyiHJDqIpNBdScuvnR8mQCR0StHyZLMawaGqtkwGPF
itCXHVgpD3TNLSpaFPy1ZJiKQgCNvpoA3RGNfhNCMDw8iHoVdv0UprRYb0YnnPWj11IyTPOOyjq2
oApJafW7Vk/2l3A5ufEb7qqRlsO20KLp5VgJcg0ugJAdkX5fadUE4QFkTcn4ahhMI6HFR4Us/6ud
LP9f1Yocy+Xe5sgN2A32f36c0HUveT1UNvoZyJsQMYiYjdtW+E3Px4MIvsgd91UiL8oo2PnUAwDZ
hbrImw6IZeDzOKk4S0UpInNA9su1lUD4wfYJZG6rjJsiEQHIdVtBU1J5ByFz/34ScaWmCTD9wsWP
OpJgykYMPx1pbs5pmlm4TK3NgOKc785fAOkEa4egB0H62lNWgJ7AEUnOTspkkYXTdc4I8NOL5XKw
gXeMnpmT3nDKePgr/Ej8NcEpfzhuMuYPNy+Lr0XQ+cKGx1CvEoPOm4Mfx1LkfotuFGlSDMnt5lP+
Q4qyUIGitYes/eRmNUx/UdKnKwHcCDegW/WBdCF9GfLggHwLL5a1sdiYAkCtZu6hhK1dHgKVVwKh
V3G9ctb13g5UP68bFBCMaOVi164CoJ+wWhXgS+D1wxlYPXkEJPeeT/m27GQxO4zBa8q0DpPhEC+W
l/63lJUCcGp3zVGTW9PFSsmlyxlAuxrWYhru+Rmti3//8/J/0u/1e1V06f7rP7D/WTfTKU+z/ifr
f/3fc9efvpX5t+ofyfn0/dv5H/Xf//jUf+vzrmeM/Q9JbI38Xz9aSWvJ6+5b/+0Hy67q8376cP5+
mj5+785lb0pBqSTk/9bzH99NKp+n5vt//vPP+lz1klqa19U/F6+nv/7znz7Pcfz7bfKL39tvR6Kh
oFkf/8i//Rzj+7eu/89/boLg3yJuMrd8J/IDj91zEhu/G6/IxstHv5Hb5IOQm5NRSanqU5/95z9t
/98iwkdx6Pqe7cCu/vmPrj6L18b7N8eJ3TgOIo4O264VBf+8Fu6HFnlpoX9U5+P7Oq/6jpRdTzRf
XnSUfO5bjz2eAI0jhxeUSPMnHaXwMORdGeeHO7fN2nd94zdV/WHDm7hRFbOrMVn5m+McNL+H9Sb7
q54Ynr5Y0z790hZzEO+i4tSPr/P8dOkS13fe9W7wJor6NnHD4e/Kt+/2dVF1XzeXIDslm0N/KLZZ
UMx/XTb5/XEak/jiPuWWc3eJ3MR1Dl+tID+dHmu7Kce3tc22X2n7+0/Wqb1YD845bUjZny1n51v7
nLtqq7Zxk02XHqZd5fb98LnKinS+c0qrvfzSWL4bFYkbpLMdJ4eg5CLW5jBv3lnHYDztNvaY7ROG
hKJ6NXZ+HCQc8wvrpA3b5ilt0uP8cBwip0wuF2vT7y6zk82JUw179w/vWE/c9U23TI7+pTw+z+kh
k9N459OXQx5uwmTwo8lNjs0YjfehdXSrxDodO3cXW2P4dq7s4r07uSdO5xT1t3oOW/fOLfOGQ2pj
Zu/6adM/nDh9v5tLtxqTTd3Pn6yoifxHz6viv/etE112aW0dmqSvg0N7fwrDc/VUneYwTLKot4Y7
bucb7ORsxeP+NSpl5XHbuF59fBpbxyoTZ4z9cbcv03q/PV/ajFq70zF3Hv28tfLdMJf7y8N+qIZ8
V+/7ffV5ig6T/dqKG3vf3EfpOKXNq8LrDs/h6NZVcg73h4rKzeHTZTqyF9ZEUTRu24OX+2gaBmW7
O4Xt5tfSLTfhtmjP6dfZ2YT96/HiO9OQ1IcxirbHKXM4YdIMeZNUx/wyPnU8jhI1iTfZeflmHLxL
8LBxqnlXjae6vvMsK0q39f7E2mfK88ehLPb1tuydS7zLxz035janbh5/8/38xGv1YRj96RWH9Jwc
yjBNpmaKhl2DFpTNZl3jnpOps/ZJ28f7LE8uoTvfW/6xKB8O+3AMfjmPVvtbnk6bwk4m28+YDe8P
B86nVZvcSqC4ONrGfh+GsIzuEL23i/Ob4Vi0wbbzqqD7mh8vvwxZ3mz+dPLcn7anoDmxs9bPdfFQ
Bsd9ngQbp5l357EZnyovbL27C53n+GozZ/2wu1x6m4N2+WXwk3o6T8Vz62bWg90fuj2yjDR/2szj
ZfPYnvsDCu9d7GTvDl10OW27Q9bfX07u8MHL7OxhcuZ+eKz8S57vvFMxzcnembfBOa1+OxbTuEmm
TW77dwHI7LvHyXJb77Fv9kG1Laa8+Htqs7h453pZ9+fUNvNxm3eXyL4758c4+3zJ7TnfuX2W+q/T
vqyzR9vJOJGxiSs50WSXxfBoWdPpVCfuGNn7Hc0xvCtDJ/WSwdqk9t1pU7yZrbZznpzTxCK6LU+5
vQsPdp6c3Citt9F+b2WJFR6L/LkKsih/H+bRFG6HQ7mz0pTnLg/NfL47+gUvjUxO3u53bRNQ4/Hg
lQN0VTfebuJK++zt2MxV/7jJnGi+64PmnIThcGJfjDb/NQ3Ptv395F/S6FMbRh8az8u4fObkQxWn
8pKHd2W4P5//ijcZxwmy6TxfHiO/bXlCo6v3+3dxmfvJ0LZsHZ+6JrXu8yDuh6dTz0tA26g4bubH
1s6i5kO3OXW/lkEahUlZ7UfrbRDVzqtNdG7rXTPnJ+ehKerD/Plgx7AfN8i7/S6z5WbtsHIqeF/p
Wts2L47hQ1tEm+rZrvdTlfXJJoAnPzI21KfXnhcf+numOmGV9K3tfzzWYe7fzXlXzM/Nvil4mdVp
T96jM7SH9vcxPqevu7huT4nbZGn89uS63evL5bApnwMUNMJkn++50DKEDLLkODdV8+wN9Sm8m908
7bbV0Df582moxhL+2EzdvXcMcmjY6uZpW9vnNr/PDqn11oUG6neTm3nB4+xHWb51s/00D4kbhVZI
j23s8FVv59bhuT87HdeKRz6Lq3IagldBcXDi3fmQ5tywEVjDu7wcYg6t1lW4DaoybO/KLurG55Nt
RfWraGCu0zHCfToFx3K+9y/x4N6Fbju2yZGJgb/1951bb8c03vR3sGbO709htznflc2lb3cMX2Vg
JVEdHL83fV7+5uRD02ZJHJVV89Y+FOXm3o7SEtSUaRPdlSc7/LiJNmkPO7jYrBAuaL35ReN/PXVR
Pm3t2m2OT03T4Nz3qdMktLn12aqDob2zSp+xIiqD4LDdNM3mt0PmxVVSDCVipdrO8zd+6I3nxyrv
wvcHKy3CIXGGIP3QnYKqv6/Gov+WuWmRfjh5qbODM1Tetqmc8L64TG03J/3IK+13jbcPNndj19Tv
S/fk+WhZuc7weG7Kw/kuz4bW2tVzW+b3m5F2+hZYjA3bw9Fjp90+TJf77ByNvLjbnIYtcnrXeYg2
sMHnvVtm360+9X5tnNLfPxxSHoRPyvN+43yM47b9szjFrn2fd23BQJEO8fxHs4f8Hnt3Pkwfj34W
l5wAtVvXYSXUlMeei20Lp307e/Hk3XWb0dqe4iKI7t3c3jOHcA7D076e7SoJ4qiv0uQ41NHAzNrv
48/eZsj6V5t4zg7vvPRkhZ9st27yp2lM0/KDXxdt/1j15bnYZcUlLxL7mHredlONvZsMg9OR/tEe
/jj0g3XaZrGdPpWX1j8ns0+C9iHlycjw2PhJEZ6H5+DQNIdtdxmK5m7opnm/3R+94bA9O4cj7lN4
ar4Q79xu/XpTd49ZPXN2Oo2y+Y/K97ig/BAd2Onr/T7gioBgMxa/2YwT/raZx+z3ON2fysfKrmbr
zcVuLPtDPUxzUFKWzrrMuzZiI/tdPWZRHdOsXv3bcc+FpX8NbtQMz4d42riXOz+YLnGTTOcNV+7b
+4KLlbtN5pbb3j/lX+o4Ov8eNXXzNjiF3ScnDIs/D9W5uSQ5c6QssfvCYSO3OUdJHx/Dz15lH49v
9h0z31dzY+dDcrb3HuzHqTf7Lto6zXh2kjw4j+f742AxN+upTnaXx9W+vve7zea7PzZZtK17p85P
yXlOnb+K8fBHkBbjeD9NUXN4d4j79vLmXI4n7/64P3PRxKmr6/Nzdjp7H5pLViRBXrtvG2fjtUlR
7HmBd9MU02fueoINNOWmzbaRA8NITiRL2WRyu039U/Cht6NDxkVP1b55TUeP/sijfRk8N3k8d0+X
tKL5g3Azf8lGp3WT+RB636xzPP1+mMup3cHymuOrSxxPKKIUmTU8RdVlv9/m59Y5/mJvoLT7sPZS
71WcHzP3S3bs0uPT5B+zYedYPZfgXjYuBLOZ90O8LTeOVXzyTieYwThY+eaXZqp7a0vzndx3Repn
xaN74ijxU3Su9qUMIwewnhXn6lUzpe6HvES+8a7qnc35lz3spbjLW9/nLNmlsMvXwWkq/Ps6Ohff
580ldh8sr7XqL5ujM1Rv98OhSe/LqJjs+8Opa389H4bzsx34qJaXp+KPqpvb3+J93ThbN/dtpkl2
OMW70Om9zauLXw5Iqw80/M6aNmkH18+L6iE7RYfmLjh3Iw+4xEV72tp+Gp+RfXbHL70XO+zuzJmb
IOt2rLtjc3SiuzAaN87Oif2ySuzBDru7Y97s2WBvTyg8Nj6aLVkyxX7jfL3U533O2FkIbR3O+fbk
j/udW07h/RRnX7m0jOm++1QF3t2ZRcQ+yL/CsL5bU7S594ep3uZWEzCVLB68Kfw02m645eYL/4lV
3e9BmL+d3GpX95n3digPUXI6c2rGPvZMfwMn2AZuFX5q4vqrNx0/ei181Ley02M5R3UCN+nu9hW7
dGNwBBmg6l17cfZJdqy7p0MEZQ3lDJsKrNOfczfu3+V5ll7ueqdNzoX1fLamh8krPl1G7shn5ETw
a9ffu4xDQaE1/TVldv+6rM9vp9oJ7qu9l/8Ob3/jzKf6saxr92FoWVn5ff9t8s/+fWdP9UORMUnN
fCu/29jB27iN/jiHafCqysp7u6p5kqX62p2P+ze2jZw6K6c+Ocb74emSXY531dGK7k/B8JZJ7yeH
m06GfH6GtX7a1PF050ylDXNw7G3LKuSjW6YcxoyPr51xeF35qXXXdVGWMBeMWY1Ym9dDWpZJtpnu
nbKxEtca4ZHRnG7jvTsk8YTAw7XnX/1N8PumbTl5WLZ3zuH0/uJkXuIdNr+lc/sq94t52/Ujz8mn
5avs7LGOOzZ/O/v9V2fyPsf+JfvaWD03Dvj2G6frMhZxh9T9JciAjnun2A22l0J3drlrOZCHSvbM
htBcxQ/7/f69VU7fzkH8PT4U+8ejH5Z3TXEed5fR71Dciqs82XPDRzdv/qYefZW00cD81D8GT6fD
vPNZD45je35uj2PINlyXfvRO+13sHj7aKWzTz6q/LkEkK8XzXTF3r7N0ju/jYf6tiiD00q/usktA
32VS+a61xuqRNUvC4Lnd52nz5I7zX23gWEmzt76XZ5aAm0vJBhPT2p7L+r5OXtM9ekNw3F425a9z
bH071tG0tWpfFpLZtjjZvwZpUyb5NLBVYrHb3EfWdMcEnilTf2y3zkid3Ng+J82hDpHmjd3bOe3Q
Td8Ml920Qex5PPvbTRc80M9Ys9KTt3vb+TRXLDOzcE6f/eP/I+27liTVgW2/iAgkAUKvCMq1tzM9
L8RYEN67r7+LvifOVFF1ith7v3ZHVCIplUqzciWPcMC8dfM4/GhIZjpkpDUKCGnmKIr4oil5INOg
+2MIFewaeNFOVwEcRRV9rVJxU+rGE5Sx3mmN9WSmLVQl1BJkn43UIST9YjKEjbHOPyyBRGAyJoaL
lmchB4521bgh5aZToLlJQrUdUvPLGPFpHymt3dt9Mzlj2TzXWsGkZhblQeNR4iEa27Coe2uEvi94
W3pRkAM0WTM3bLRvVT4+zFvM9OxHH1tfOhFrh6xuqWdozbdqLL+lLTIAep4FrmF2+yaxXhoNU2HM
Tmucomq+qymZ8FB3t2bTvobwamSfdD/RaxFIP0awUMJ3QdiMpDHvghhzaXgBT4oXbtQhP2JW5tMI
JsYtL8S+7E3yXk34PBb7k4MIeXLUkDNnYJXksKJSM+oOXdvYgFxwC3/v9hadqDQC9lip8FAIsq3F
CIeJx9TxSXyf+zh2y+kSZsuysfzGAUpXD4CJaNIpdKLSRKogSHM/h7tiDQNM5Wj96sw+j171ttDK
D6Mj5DZUfPxhjg2CvhFZpdyryoBiVEOQ8cbpswJMFdzOwv4xQ+xYwixkXeEWCNJ1jAbJtOB+SnN9
uKV8NKytnZYaMFPwQzeExFhW2xZ55g1VHtoPbRhX0x55A1LJdEgb6x3EvuMGUUC4iUo3MJRDzR4B
j6go6vxazPsDbZBN5nEjp+6XOT7Af7CpY+IyJXB9Wx49JZTaIRi66uLPUBulsW0Rjn1LlQJYzYir
+2LQ2W1K6gKmPVP9W91P8IE0q4ZvkDR973STsu/sgg5guFNW823UufklgMph4FCeBvE3u/bt6AtN
u+hH2FWZvamjMS+djg09Lt0wlAhxLX+MHAPpKtCID2MM9HGERIrjm/7wbpVaNboIX0Y0ivVqqm47
1frfomJom8cCzkQEy1+XxqEIbO13E05QIxIGpN6HlmLjJh8NRNwsQf2fj31XbFWa+IFsc7/WtiQY
hbXxa978mnJAYZK+aeJt0rYj88I2F8wru0T/nnC9+xl2Q2VvE83Ew9KnyA7h/vqTcFB2tZIdm7Mo
L/VUFS2c5ngqvpV+lXJnpFpjyExFRuUqVkfvVZfmMAR2Rp99noMZjGYJ8kdNkBU7gxT0Nu+q2sBu
N2b6anZjYnlN2jAfJEsMvv8Uqzy+oQlyCE8pY1MWS5pk5Ndo8lHB1BNKXTbWveXlzIdRTTBeMIci
xkkimVXBaeD+pCFTp4km9URvMQ6WDyZ6aU3UZO40RaFwm3gyOtko0Ys7UrGkutHSvFc/TTNOTMzE
bgeQ+mh98YGEit9KH3FPf2uQlsAvLOkktk3Q9DdmXdaY0tEYGexO0LOfNBvNP77lF7UzTXlbw0sc
0ic77DQM+KEhKLH5DAmPdDjT7tAI3jqsbuxia+pNBsqm1uyoHApe2fuqj8bQMTQKq6pP+qi7STi9
0cpEr46F/KnIHzq/CON9HHR2DZ7/NjACYHX7bG8WRu3ftGWbf03NtFZbxqNJx1vbND+SrAfxpl8M
3R9kKu/qJuDf0pT3015jWUWdjIaq3ggSVchKGXGKTW3Rjjx1NepmdcYroBVhLh2lZfl0l9GUsze9
HQh8cK3zo1vOrJA4JuyTvgsruEOxUzRJSB+RmiP+LV4LH4Y84bnb2k0cuFbQRAiGzMy6r4bWB8qg
6fGsQBMQ0oRwjTdFxoZqqytKwxuCFxDtTprSPDrlg+d3xisvkvwpTSPQQORG+KoKHQmZyc8ry2sn
s5xuVZMdEgvZIocOcYmkokGJvdMQLexqKABzh3gQd3MiBmEd4ojxhvmpFXqky1i66bhGwPTBh3hC
1Iz8aJVQAxdz0GLgpavgd9SWk4kEImt/W13ORifyyWsAV94ZE2ZK5ieV7Mvcfuq0HG8a/OgpP4AN
IUfwEsPvfaapJT6CUNSBZHZXEGTSoNFkQrHzlupZ9zaY8Educ6aM/qUNGhEBuBDZP4NBgDCOjEZv
vOhRTaqvqTHALBRsYvTJahqNv2Rh2wq4SsgC1khBKplaqXFrtjUPUDRLkfm0wyL8ncXt8JWwsX/T
G5/VXyLTQm6EpAxWssXXCDe2JvGc+xb/Zipa/jZN1sDTZmn5bhEDxJ1NFP8OSjOpvQRvrpMw3iAN
PmGylCg/iii0DTkMU+NqfEwKx8xHzI9JrA5dIFbRTGIXCZM8NzqhP5DDyO6UzZSnOg15xaRKbVNS
Bhvl2G0dviNL539JCoO71DYsS6ZmZqZOWE0pc5Lar2Ew68FErp2SIABxmKoaMP+WpR07IzdtuNxt
QNsNK8ZBKr+3XxCV2NFtb0RD61KBWoJElEr6PUJXjNBGQDz85mmHwWo2gP4v/jQ7xCHHtZDcskri
RPaIPCS1dD/ypt5MldTCmgTOgEQ03B8luoeyiKb4azFZWesJpGxSLw/C8rWC6SjdBuQYj3worCfY
SNXJMRmyATuFnGTmmxbah5tUaE7ZVVrrhD25h+cHugmjyMP9gCB1D99wArKZ1TLpo7pDF82Qp9IK
61JJXFydHQrNFLrXdEUe3WOq6WGKY1C96MhLT/24iRCbDbsyzwywno6d/6f1OzgNOsFRZXHfZV5j
tAjoMM9PBB9RyX+arFCoeU73YeX74BEsq+cobNW+9IXxCAbph6IIYBoRC8+upfjR1ei184wmT26a
sotefVXxZNv7HHppwg98LIXCx4aGGuN9YtQqfsB3i/vOqkTmTkYJlxBViLg7mLE9NTfKJiP8UR0t
4E6CdHgozQ4GE1mkciJyYiWy/IPWRpFUZl6gjkJflTbkh0hjKHxTmle/kHXpEalW4EtL6n5AzAgr
X70DWtxioKDCi+h2Q8zDTVrYo3Vv2pMARaAFDyye9OLBzBliW6Q4kNHSouy3KtIMJHtcg/c9ZtG4
DaIoqGHqp+wnIr4Jwa8WxcKJSBeVnqmQq9jqYzYOWzX5DdLnDWt11x6jrN9GpdZRsJD3rPD0KKXx
84BJkybmQZEflSB+6cQKLKCqy3aZPh7EJNgoVc/hD8ZFFChnynsdAZhqp1COcax+B10dGpuRIKsg
C1JP9SFOdM43pa+SaIMy3lh5IV7kTqbtwPEFk4XIYuzDunWbsROF1JB1e7HDftySKUZ2H9UfVsow
g/WTRZJRw/FFZCCVnVOiQOWdFgqAzrIdxrdkRgVEk1bG8Nx9EH3bRlr+Dpo29oYU+ScY4C4YYycM
imzwbEIiNUi8jcy2HVurdddKNAMF2/8t6v5P3fS4TkrPqqQW0sQ6ZTOJgIVaLeq4xdFo6syCXe79
Xm3QxnmfbSPZo7VMCdnemzvltZ0X3MV7uqFO5GV3NhjRPiIPNlO2Xr1CMjIPGD+p1+JLhMlMjCA3
TdQp5l7toy/hncqyDG4e1HlvmvDg9ca5vtgFiYnBUHkGlzu43XV4p0QsJCDPwKJQY8yt+3L8GdRt
P/s+ceng7cye6o4EVF6XSE4XBVftRCQlC5FjZiZabQbULb1pwzf9lt10N42Ds3eQ0HwJ3HZljafn
eS5wMVB3CjSsv4NA3HengptWsKe2OKwsa/6Vv2f1/6Xg3eUgMDIE9nShNShe9cjR1GC8ujN/IhOz
TWXjZH8mObqJN+64e13epV08Fjejn45Uo+5YQoOSUFdDckPgOjpVgVDyupDPszhdlCC2MAyAGqgN
7ML8FUdS2iiL1aRZzO0lcpOv9Tbelm7r+o610Xfm44q0BWILmiHAowOFhOeN2tKMkjiWZg+BlZhW
hXSLhwTZa+E77R8ECd/ZLtwkkQRJvnD8h75zTAndVJv65voHnCvKiXx7oSjdgKah0m6Y2yYHTXyL
4SK0Q7NycGdCuG5yZKAJMTBLwV7yxES2VVNlq8TrqjtkAj1Mg8YD/eX6Ss528lMIZqhzw9QZ0B6n
OzlFWWsXAZAGxhbtt4d4Ox2iXbwpVzbsTAkXYhbqkdcRBjSQgrmi3KH8gHjw7fo6zo3FQsJCJTR4
I8kYYSG1RzbkNvZAotpVW7XV7uyvw70NrrLHZli5y2dGcSF0/v+R1pdBlzclUAIuqk/RRjVkgE2k
OW6YbbrEiIqH66u8uI2zyQDYh8N2LCxi6Hd+2ZUKuBBEoVVefGQoM61d5UtCgPuBoSIWOHPMxVlF
jCLaEdC7xjV/xkigPxInwFNGnjIMSXnPN8KdtBWhl3T9WObi9ARgGEUY2cBGts9MYxtdvw8q27u+
e5d0xGJYEF5Kg3L9cw7U0XHh2cytvoDL0Li919+bxs53MfVLFg6SUa+VBC3x2v0iszU/MYxcP5G5
sPZ9pYaIpZiboG+tQ9V6QJJu2422TVuv2q6tkF64zifSFgpCGwL0U5sy1/4GoIrXvPgHJIeBInlr
Kyfbp/eWVJ7mjb+Sd/8nk7FUe+uhvi1f6W3mWZvmju+v7/mFg7UMYN1siwPPppuLGxJaeVbCJcPF
JzN5WeKUOZPj8P5vpBh4e7ihC2Opso1SRdsCFuUqH/WP+rZKUUfh2v11KTPobXmUhv5XykJJDXvy
aUv02AuBD9DG30K7FeojLP+0SeheF3V52/6KWmxbRetwGs2YuXkTh14aqgZghRRXcujH39dFXbwV
cEeEaXO8NHyJ9WtoU1qFj83rJYKqbbsNH1IZIfnp+E4lCyk+bHld5MwMtNxI+5M8CEBDIqxZi4/u
IfCIqkCdgblmYdGHAhZnm9t9tG/TgNwHPAe+IgJkqjerac3Fmzfuimi+GE2UpFHWCeQv0Lliv6SF
9tyK6rEQrHJGn2yvL/OyLMYJgcnRwZF0usw+aECCJGID9ZwYUCQbfEgF3OVmV+flyo5e0hfYz/8V
Ne/40Y4WXVvYfQVRqkTOoB6AoMhk1z1dX9BFKUw3MR5CWMDaLLSyMbWMWgoDbGrA45vgra5QCWjT
Fd2/8P5Y9pGU5bZRwGRGDikRbV4yrbhvufn63xay2K6oGHtiJCHSdhmZWY5E7/ASQIaYFcPKy3ZR
CY5Ws9B1qEUB5BVWE0a3BZ2QcX5vhlqa3PtPS7IXij0A/RkgL81cfdwj1S+1tjyEiPqvS7l8NvAV
TcMwGJolTvWsrpPKz5IMI3UqEYCcAOAMA/itlT27rGd/pSz0zKiRNGyRSQI7jtjVLHpPS/orrLuV
oHlNzELRbIGCnzFFAA/h/NXwBuMqkzRdsQJLnjSDwQOwodFcUN0GOnshxk/9jBtalMLrsLeNmz5P
G+pNN5YsXrvcad9Z6CAJ4preHNjicVROLAdZ7vNbIqkbHiqZP7aPOcptK1920fIff9niGvQ+UmLE
Z8KlT9NmcrsXf49S7Re2Hbxolz8kW75y7z5jljPze7QXi9uQh4lORIO9GA89UutOXzm91+zVwXLt
F8NtvPDZz53pjt6EK4udd/lMMhD1BMkasNbRhR/GjMKcgIQWrjHsBnAA0m8oB7hJiuom01fuIrmo
WUfCFm4YqixIXpV8flLLxOkwx/DVkOJm9qPt23jvP5DJo7u186TzHb+2xkUw1xRZFxaTLdxkz3JH
A7rOSSvZ3qVbw+FPfIR2gX84k/VNc88PuQvA5couX7QPRwuf/3/0DoUToAscZRJXRy763uCku6/y
7Nd1I3R5d6G4HK0O4BGaj/pIyNTYLEENN/V01bkixJXJdGcAO811MZ8qcb6df+UsrscEIBkKLVhM
Lzu3eOVfqVduO8e+NX4GnuVaL+keMM372M2k7ak/a5eFXt7Mv/IXl4VNROPt5M+xuX1A9U84usyR
CkPfoud/NIFj3rdf9RcA4lxT+j+au+I3fyQYz/JvnAvQo/7PfluLp2X0UYDEWBDmxtO+5V8CvZTV
mmtx+cqg9wU1BI4k42dHytGh2oLVhIS6cIGQdjmiMttBpCI72aGGI8PAKTchkqdkf/2QLz7PgiLW
BSUvt5bOr4EsfoBeEJxxFYDX9s3S9yHgAcFEV7Tp4mEeCVooUwb4VsAZBAXaF9ZHjoo+rq/ksgDT
tiyBRiDdWGjLGAxJJDQNeYHC3FvGtKnZP8/y4SkTIP1kSPUBMrMclAyEIilR2heueCn2YjPthGRb
9egjwR24/oraXToaoc/jQyENsfnCYudBY1lmmsN91vkWDkHj2KiiAfux71t7JbS7ZFLwNOsYAg01
t+3F5pkF+he6ErJ4Wbpamd6Heb/tk2rtYZgN/9KkCIJsHsqKFIjAxcNgdCjgCuUnnn+HDk6neEjv
hDS3xLO+aG60soHk4g4ip2caHPGHri9WNYRTo6Ewj2wAugXdyS0PJYawu82O3al99r2/BbqkeROu
/vzPVVH8lbuc/+qnqEWMLRFupqFeOqK3MjXWdvLSe478LxaG5CgSzgvtCH1ll7THez7bi+RXDC/p
CTNzPLQJbONH8TRvqRHL9Xz6RcHIxlpIPJsmXd4zP0wMO03gaPuGLtvyT41uh5iiI9O8TzlZOcJL
l1rYJmJlhpwfwF6Lp04gp6JC6KWu9Q4BIokn++tnRWYlOFPJIxELJdFSDlSUDy8YuBIZxhnApUkm
0dfww7fLfR2Ou8pvXxXRAB7xHyvdekvD8hFY5p2axsRJBD+g3eElroibgo0dnYUrUef1PeD64vmx
plyUGJZhuExpluuLFLC1oKg2K/vAru4D1xcKVdFw0KYWrxx7sA7DHiV5196r20kCRvoGdsGVk/0c
VvF/7zvXF6agKUEaECXwLugWCfH6ALIPb9pnL9ELux+k/1B2TvbcyObNv19Lgqzt6LwVR28tEPFZ
hyZDIKBjIfWmkL2tnJXtnLfrfHm2xWx0phLo8KmMLJ6aNBwhI8b9tP+k3rDzd9Fz+7Bu586NNyVz
VdJCEcNAFWThD46VoIBUt6FXDS+pVTpGngN3tHJPLghBfgUUASbeI+QZF3uW0BjIlLAzXWEaGMSh
AyjA/Bh+Z1Lqa3u3Jms+v6Pz0dOY+ypu0a4hA83rPUvm6F30QhdtoJZDpD1tYjcVm7Uq8oXwjM5s
3gKjCRhqa8vEXGu3XZMUwodRnb5mr5YcjJ3mNYc5FMXooPwBIB6H3vQ3a0/VuVE9EbxMy+Ujmgym
tDddTPHJHKDid42Jlh2/R1zaj3ujSn5f188LW4zeaxM4V5zl7NGcbjHwU+gaoJXvAnuIM3yyAMhF
rnrlks/m+fQS0BMpi4NkvDf8dI4gNPMnp8+JeUOBsySHPkgc4HbW9GY2GdfEzYs+0hv0hQfo/4M4
00EEuAGV4tbfJzf5nrr6j7Vo80Jl43Rxs/dxJC2gvjKN9DM80mVwk226HXsisnLoTnu9floX1AMq
CdizQQw089HFDa8zkWhdMe8jKCIxk7yoX0lQbswEs3OTYeUlOLeOWNeRsMWbC3BlQMuy913Vw3Fi
TtNlawc1a9fZQR2JWLy5HQH0L01yVJ/2NaayyvY5ctNtLIM93wJ8HG/WDuuiuv8VuKx89b0/tn7W
pV4EYpvsR27vg+bl+hmtbNtManCsDlOl8WSokFk3QiCXtUgC4XhdwoWA+ORkPjNtRxo38JFkQKSn
XhvKadPs0Z2Nps1N7ZRAiG6ijQ2GZ6eTYlvtQLsJHLyjPVmbQgLT+nH9Uy54TaefsrAfI6BFhQ48
FK6aug921rba03fQFknu6V9rl0i0QjxViIu0xzVAx4W0HTVtalhzsAJDbS5kN2FR1IB6aZiX7LSe
IelvNCGl0u+QNoxTSEYHh4/OPXl9zZd0CIQQ8Izg+upAeZwesGE11sBqqrkxel1osB/J76j7xwVu
3HEbNTzdQvEZ2IdTGeHUkrorMmAgUZFhiZcA5359FWTencXdOxExG9EjJYptTocQ/asefUpeUcrY
4upJ9BhvZ+dkPYq99KaeyFuclp/kjORarLxm09wasnpIBwncbr7VvGKH5KAH6HLixS/tDStW1nrh
xE5EL56fqE4A7RSAyeTkafL3dozmGHPlxC48cccyPme2HW3nEHTKrCPAEWINvRhxQWQTi+eJFe9D
bN+MqYHWXXP1EOdD+r8PEaHt6SGGRlcZeQKpya26B0/cznZRVH9ispLr/uWFOPpYK9kyNIjrgHRt
Cmk1GAC/Z7fVnuzAM7QXz/pL6xqb5lt4U2z/zT23wWShC2aiOIsg/nSRTQhwDqfQHPKgH+ytJeOD
dq+hLUDCG/MsiDT+cRoE1gRJMBvodRMh7uL6dSZVrMDVd+3sV9vk+578yYS24kmfPxSnQhYXsLNs
bRhAlY7SIdgtUT5siy/X7/iahMWV6xMxgN8GEvQSBAro6RyJd13C+c06XcPiZikO0gDLx0aVITge
c7GJU+GUWr5ygc9hdSD7OT6Q+TuObhfYYTpSYaiBSx6mTfI4JziMj/yn8bV60pBjXxO3tnELlw59
t+OkSoCSc2NTv4PVzKt0B41IIUEiFrH9HxHI8DCtPKbzr55e5tNFLvQ8MEsO4hZIjdHT64SK3Hd+
n4PYoMtQxqQrynF5TwWnyJMCqm8ts2Jg47BB29H57vATDZrtVn3z3eRPVDtg93PrH2uhzQVXAQk4
RFVoWwFG1/5EER+dYTgmSQ4UseY2bvRKJQD2D4puxrtkA8o3+7bxJi96J1J36Y6Bg9VecWcvrvdY
/uJQbaOMND9A5NpLYCQhHzQE6NSMbzsv89RGZLfX78al4zyWtzhOdEmKogd2DZCfAEMLQBAcJeGh
Da3A5Xqx4pRc0thjYQtnPbZpDrgaFteUX+uAOdYa1HNtNQtXvRrEREt097upPjmD+rCLV6v4GkUr
vu3lddgw9jO6gnwCu46UJFJ911YpA9YZcFWjvUUP7YrZvWSyDEugXobMs3GGRqnSITTKDiG2jvys
Gw9GfcjA3YIRPWQtzX2hEIlOYGbO+o66ihALA2zGoaZXmYmneN97QKQk29LrbpHGAEB/E0vrJfrR
OOD59CYDvjv889VLNzsAC5uCKw4EI9EZ5m4u00+YE5v242TDcKre6wKwL4zizghH17IVeinfIjSP
VzfoeF55GC6c44ncxWXL0IlcoLXedgeO3uX6hlX/HBwB7OfRyhbXK6/NGnwEiIWbeBOmrwXo+M3t
9Rt8wUc+lbG4VcC3obGpxPlh7o/sbplLdpFLe8ff5fsc3dtyLT69ZKROVrW4ZiRULDJtrGr4qcvJ
NW9yVK072buo/FXbdreywHP/EQvEw4oyGQZwsqWC6mmQ1CY41b2vw8Y/MCS5HAOAN+1QbdeWdlEj
UC0jYPtjKBcszgs8PHptRtAIDje46N6r9P36Yi5YKIH3g9hA7CIoXE5FHlXYDLae2S4ZAEs03/3k
o0kfE/CFXJdzaSHHchZHlARoMi5aLISSj3aKZG1W/03Cp1k5MoIzi17GBVaC7t83oQXfDWOIVmRc
iJ5hDjCQV1gwUEgnLZbhj3aP7kY8xxX4sjbmTtSSofX1h77XN+UrXC3kC17Er+t7d+FGgTRhBh2j
6RGMisvydjL6VWBPXeANG7KZmFsYu7ntY4RI8FTMxAJv2prMc4sPmXP+EVoO5sgltr9OpxytQngb
S2+Uo0fcxG1zyUAG+G6hthA5WGm+WzW9s3E/Nb2nYmc9OjrFEv1cTVIb4D5x1He2iT10rzcO/zaD
m9hvMOd9+Rd7ix1FOdommA6+DM+QSMtECF4oQP/9LcgNnrobta3dGb9q7NSLtRIknd8DAJqPxM22
5Wh9gWq0vgOvJ7gJLB/8cFUJ5yAGg+CKa3PBcTR0oMYMLAmTo4FROBVEFQExFjUDL9p3+1L6bsql
3+/DDYgAukOKrG4HSggbY6ec7K38kcCCrX3CvJblWR5/wuIsa2vC+6obiANc6zDneNGaaLj+C/Dr
G+0j/7Fykpe29ljcItwZunKIBmIF3vQySntbbAYwsDtau1ESbISb8ICU6WqW5DyRPTOYmUAzwvHn
qLIu32yKjvK+4LE3l5Int5bq4G/4lrroqV9xws7PdCFr8RrYY62UEUDW3CqIxlUZgSLJE5v+jqND
hTvFj3YDWiHbjZzYBY+gs3Y9z7Z4/gAO3kmAr1A8FovFRhknmeZjLOMERsgE8P9orbp49h59SjAM
OmNFAORZHOIUGH4UpAJdFtqALhxwXgwxeDJAcsBXck/zZp1oJxaBJkFcfDzlcy/d6QUpVT6jlgDI
z8rQ4616G/x0D4zFo5kwtCKT1xX1vCiPozjA4TQQvpx4q8rSJEg6xZ6xReRY2m7xi+/UYdgJzwcJ
q4eSLfHyTRI7wnD/cQsVFmsQXSfoOQL8Vl/4ZD5K05mosa0WU7kTTtXgojSert34c/1ADwCDz26D
3Ba2dHl6ddprYZ4kaK2bcocD41Ps6MPYOo3Xu5nXg2zHWUMNnj1UWNqxzKVO+uApsCpQbbR0G9og
IrRvZtW/fnqXDo+DdpmjoR+X3VikDLVKhI0Fvl1PZBhVGvFsHgOW3KHziDk6qUOZ+MW36yLPb4IB
LBtUxQZfhGDLNkXVTBS99NhLEei7Mcwc0/7oQHzRpl+vC7p0aMeCFhvIyrjSkrTFoWmBBAGcNOyV
pVw6IvgQFsyjieBx6b9kekdVXUBC2HydzIe6vGvCl+uLuLhbRyIWi5jCsk5hOhJA5HV3Sg0H98Cx
G/6kW2smar4rS8NxvJqFFWZdZ9Q9vBTPJ1H5VSVZfWgM9tEWDcoBuQUm97p6NsHHtrm+xLVdXNzh
DvmPuBSQq9HbCMQI4/iliH/9NxkL/zYgHbh8NWwjI9lzRk03D9U7WHNXDMVFlft7WubiOjWdqgVI
BtGxzF59DVjUaq0RcU3CIhnts7JJLYLNCuuPrn6MEHL8i52aowAkKuBKLSOBFCQBGegdExSbQO1s
7jmm9LT6WsBxrtZwwYkgc+cYnPAlGK4H7NRMMVTKq6yfw/jVR0sTmihcf/ynLbZQaDRGz84inbuF
l4+hRVkGACh6xOI4BzUoUKzKZ971LfvsMD29OadS2OmTG3XzvYGx8SLq6JpnAPcZyQn8Iy7ap3QP
wGT0U4bJy+DlbrjhsvXvDHSAj2tnd54wWCx31p4jL3wCGCfs0iAFVZ8b7LKN74KdEIzlt6ObuqG3
6gmfm4x54cgYW1TYFtpiT+VZICsNwJub4l0E6d9rKfM3dZOgag+6B3dCNSbEihGAq1VWgvOI9XOp
f0UvDGOVDyD9DUJAqDBDlbjKi5GN8R+5l++JRx2w/q11bc424uyUgYlG1MERKX96zEebW2lawYcJ
Eo30T99su+pDiN+WkXtlgxkypHICsOFe16xz04j9PRK5UN+8yMBREKnUY4EbMPBVWZidXLxcF3Ju
Uk6FLLS3DRTvAWBOPVWxHgQj6jWOy/frMi4vxAJYBSV68F4vFtLOBRtF4tTrtCeQnmyE+UrJ9+sy
LoQR80L+ClkspMzHCQ0tEIKZKmA+aPblIXJBxqEBAtC7FTpoWhdcO050CIDYui58bYGLm6chjjKS
Pkm9mfDP77+LKHd5Jf6VPvxd4eK+paEdgY4DKxxQbQUdcaneMHLgPwpZ3KxcJG1GAiyF0P5O+Uqa
Bdi29M31DZt/5fw2/V3Kwtuw8z7FJA4shQJuqYzaDUC9CsocpIlWSi+fj8k1UQsHA4wRYZ+OEDWH
ssEN28XbfpM+YoTDPw9kTzVw4WaMINup0F+Yeul7+7161f/MzTFz2kXf1Pt+gylmMkUQbcr1jOqK
Ai5dj0JjJnj/0ESWmRSMJr9tCuomALWun9pnNHdlL82F/wHmvqqfGFZYe6B/jPZGKYc9hjN4AqmY
Ebeu3waH5qC24yYG1/nOvkeG4p7foXPvI3XFPl954NeWvTAsloqz1IiwbNKBfpxvtJnaPF9htLj8
rlqw+ogwxbn5sqMELP4ZmIR6qe7n7J2/Hx8TFGvyjXLX2BEu2uO/wpbJCAyrKCIzQCeXKmqjcLWh
Ad3yEPrt2vN9HvxBW48ELa5g07fpVIHqzgOlolup+DYF3ocNsmp3ZTOt3Pe1VS0uYWZR1bIOwsJp
2uoYu8jTFVW47IbNfaU62CWQ+V9Yx8GwSoESF/B8++E2lPyH8kTqpIdcatIAQIRJQATQva/cZFtJ
dPzVck0dz4t8s1ty9A0L48lKHnf5gG/QdvylfQ9/dfsMozokZruQ++S9ete29Ha6Q2NG5tjPa1tw
WVGPxC+OdIYq54RDvLFt9mkhAf9za1fbinf/h7bajHRRgY6kLc60bpDpKntIs8JkZ8HYlBS5ufox
10FPP/y+bnrIZWkc7SUzdQbCk1Nnc+goxu4YuBfJLQUzAUbzSEz2fa5l4Pm/wNNmo3RxmE1rTeRa
29VF3QI8BukKQsk5JVBShpoPth5cSrC3Vc7gGtL4XUpx3zjxftrC6dyG99O9ufWd1NVvEtnK4eP6
BlzULQRl9FO/5lzl6QaADLEyK9g79EzrkkpLllh6+RZLmIcdiEQKJ92DW2qn/z/SrmNLjiNJ/so+
3vNtarFvZw+pSnW17oa45Gs0GpFa669fiyKHqIzKrSCwh+EQBNCeoTw83M3NtvItGsNanvO/bEfE
rJ9/ALPeSR+CV1fEB8gomngQRndLP3kQvOzz8Lm6Ed3hLvID7/qoV2/vc6PMnQpOfXFWIa3r1WHm
j+C7lkXhNQ7ag6iYcFfyXYPUlh101g2oM7Xjdetr1wvaBin1gorYVWdCSlmLQ1KEFW7VyLRj8CzH
CB/H7XUjl3UwOq8gxAAjBi2+ssnhMFcEMRSQ6gNNU+pH2+rEfia/Z2A1dqm/4nn+1dcT5TGyIC6l
AUDOrCTKM6CTFhpM6qkHLnfJ/pkce2DovoDK6AsPtbfi/NFPACkaIOgAY2U7GYRIzaZ5QodfreWP
RjR7iSi41ydx3YShoFEWB0QXGcdbgF6+VAKYKNpXPfAVELNfN7BSEdFOTRH/tsAcvwE6SiDMxWM3
3kXbLHWrjenWwClBQRA+h7cnaCDFBFoLa8wKqX1kZn2DnIIeyY/9JHxTWnSoixZVJANZdhkfKqgR
WDqen2V8o0YqZ+dftmKZy+Ey587I50IYWpo6cWl3tXJDuZOoszW/o6Phh+rXDvHlbfjBy2KsvAzO
R87mhoo5hiJOjnlO9dkbYgGk790BKmq2EPEiBs6mYZ/0wyjWodrBFARs3OClx5sxaRwI0rjqj9ml
3W4QgztI+7pwUeMzkOwH7b6MK4Z3QNZcwGLQTBxraCkoSxXMdlPb+iYsT9B99R6wIDt/U8Ddx6VA
XHFtC4uMa8tLQdVlup0z4J1C8LMZll+bFefU8KzQFThLmpSaNMTzCCtyq3gaJALRNO90JidAX7ue
F4Ohn3FmpkqNREkETB+6NXuQvTvlXez2hm0caCRYbSxv3uvv/Q+gCg/9S3cXeloMAZFffzlTAjUD
YQIqRSZbjepl0okQ+qINJY8pIFx61Tt5aHCsrG5aS9YAJpPRcHsCZp+NFTIapWhlsDLrkS1k+J/w
eN3VrVkARM1E8RB5Ls1gHnmqACrd3MCiRYO+SwdhE+budQtrgSoKrT9NMPsdFNl4oNJ9UZ9iGazR
0fLe0dLuRXe8w8UbDrPTsxwFXz2lywL5SEcGsZGTBDxijFV/KWFJRBRBAWhhS2k1KQdIp9E4xRXu
gr3lVw5Skn7mdH53Ex8UtMyiPxG0GL+z6yQZrZ5ISaLKzBJQRW1WtnmMJ3lSgUIZ2orxaIDrs+Ys
2dpJlhR0rgLqT0lomQsJ01ZZaY/xafrsduEHptUOCBfcveb9z80w104TZ3jBxDBjHg37K31rE3tn
usBX3JdetWs30DfhRvfXx4a22aX7MHIhncG7f8pq7LM3NG3vA1e/KdBABLlF736UnGjTerKP1mPV
ttxpM2xLN+GzD9HRsbf+z9FbLGpnENM5lhN8SI9OrmbTbgc/BPMoL7pYPRGKgY4pCwzNaClajtca
ux4s/zCTR3rxFGEZb6vO4BEv0h1xMRioRACFoGPLsKQAEyQu5WYqUVw2wPYcEUebMHUNKPiHxyH/
IkgJL2ah63TFIpsEywtjDHILFtUN2Q7HzEFvz0730z1vAjlDY9NgUN+Q5x6KZl5WtF+kXvdIPD0V
fbcT5OBmSCdXaGre4NYiQhTM/j2dLJ11k2lDn+R4i8S7egeMjJ9sFJBkqNvfdClnphiPKciQNMxF
mOrQgjU/W9KzHjxwboC1MwcUF7afoRiqyZIjV3GCAKTAE6T3Fd86xL51q7vG196j/Ur5h+HqR95F
sPbsweWM9iG8RHDMWByHVEud2hDAHQYnRxBfoXsbKDzoBbloc/ChVLrnAV1XL7pzk8xRKwUIIVhA
sXvpLvzebfpD509gOsWBQBWCdxVwB8i8UQor7JMhhjXosm2g7pxANs8xvwB5DSLtDtGtO2zJp+sr
ub6QPyeVuRjIEIpkRKXbkzpQ4/dvU/dlLEXO7bMa4Z3PI3MvKCrEG0C2j0DyAeStNwjpDvQxkhyR
2dv3h8afnW43PNEkV37UHyOXt3nWfObZB7A43HaQLE3IMMxJ/mqBeCSBBtT1iVy3AIAR8g0aOj2Z
W4g07QSkE4bY6t/z5Edc8FDyPANMXCeZUZemLeR/q759h4jDvm9K//oYLtsC8WwEaSpYNymAAMXh
5dVCylmY5hLBFuUHS0GH/2yCDtGbt/kBIg2Uwg+k68mmhDDAdctr2/DMMBt/Ib2gmimtRbeB6ijp
MdWgNc2r8KxFJygDQFGeatFLKp3hs9gbYgKyCS0zOK0R7L3mYzm+F+LsQhWTN48ra4XGF5AwUOQC
qJmZtbL0pK7bGNqmwwNyuT72vDtu5wwwCUyitU/3xJ84Yf9afm9hkwnKK3RWahFUnb1wp++1Q/yk
36P5gFY6KOnitNVBcj04PNzRZcwDyjrgsZHUFdF/xiKyM1UpZ+Q1wWNAkg643W4nFqKnx2gbj9Vt
OY4uZKk/VRDP+NUNs7TLrGVWR1rYVSAfg5YuFEJ/TCIw6Kp73QhvcHTXnm0YIZInHWLckNwbawuK
LfNj0YPEtwKiJima0O5K4Q7D3pYV4a0mvaSXwRDGB7QpGLXgmgAKXZrWaxHKmD3IoFrkM9qdDJbt
+dButQ29ffRvPHjESgoDZx6YRKgdiPpl+4imT1Uh42nqqiWOvuy0MsQiUXyfN50LyV1QI+U2Nzt8
eeqXRplFRHkLIpEjdJRaH01Vo9vNgN8UGxAuWDb6mkKvvZXt7I53rfPMMsuqT0VuiejjRs9gFjiG
OkMOZxrt2cx4xWt6Y7OreD6rTPxQJJoGkWQLkLI92dYhyDJbaNcAYY9GseROAzFTup22pmM8cYHn
66aBXMC7EqoLBv39s70LHd6hMHMwljVeB+Vkt74HCJD2Sk4V4ibzvt2Dkxp4394NH3i37Yovogv7
0zgTVeSpiMoSZdUjlQMpiwE9sG7+DYrYr6I/bpIbvMU2BGiYiXNgVwK2pWHmApNaYFKhR5V5wVfJ
b+/nrfpMqSuGnWyXR94TiW7Py9X9e5QsQXGQaiBpB5eXa0ijr4FCope44OXLR9FiQCxFRd1EY2sQ
EAdDmBh+3GhuqynfGFVzpxTJu9aY+74CtrRXdllcppyYZn0dUT9BIkkE1e+pqne2ifrSUACsR4E+
3VW3w1ftW3xCpXWY0qBHsap0glteFXb1dCJ3BXI/qr/CwtJyPQaIWcLGjeT9AMC2Wj1r0Y/rjn2l
HIlpPTPCHExpjk1NCMHlBaGq1MJ7s9lYj8oxFe0/eTPiQx055MS9IPHgk+ub9Mw4czR1UpMJUsyK
23/uXc2P9kAd2unbP6R6WNml6LSRIK5h/SklsHQEpFDqYKBOFjRU0Mf9ocMHZBswfpWe9ENxGjCE
8KK5tRFqEHmBdoFEuVXYhnQ5nMR6asHc2XjVmwrABSCFvvSjdUIvcLg8dysjPLfG1hwqQTSU7E9r
kq+gtDMfApec+qUI1HKIy+t9uzRoUkpSJIvR+iaBVWs5pUlmQBNNHxNPLoGYlCdoP4cv13foZehh
4rGrQWNChoOR2apiFCPYCqYiRr7A3FMiqs4fbvgEyyt1saUd5iCEKQF7taLEXijLXzNFtJFJ2gVl
gdvf3PRF86yNyY1omuDGgUZgNkW80t/KQGmLuII2N5SsoNy8nEsrm5QEx5wOtP8raab+g5zPSiX6
1Ir+tx0moBK7wRQSTYpgp911EHNC+sWpwezFiy5WNgcGZJqAmkKLTzaYKwgrGkLwETMaRPustlBO
4JWcLz0kHcrfFth7p1ctNRhBYOwJONk2UEKv7aTfQBeu57zK1tYGjh+7T4acEqAxy7WJxKAUlUKL
vS6Qa/hJ08/TAO8JK3tpLNnLqfAzGhXvzWrgWF6JRzG+M9NMBNGhqyweCeTHJ1Bj2yN0EcFOOqOB
GprFDgnQgJkb6AzRhHaC8nEoblTIV21GC4RgQ2TKbmcEhHMbrk071XtBph5NWBd9RPlUx2qE68mD
KKnqpGIuOkNf71tT4JUjeJaYQ5lCERO1cnBGkclwqIDDXMh22nvXXcxlhIgplgCL0eAfwX7MZCxK
K8aPhia4V4jPoINwSrP1I+leNp7MnscVfZlypYzHYCiB1IYMe4ytPAlGdLFhJ0E5QnmNxwgF2ilo
nX7W2qPZ5GC6LJFqgAyZxonBV47jwjLzFJ87UQ7QqZx4zXiX6KpNep4Ho6uxDAOXY2M8GLQsB6Pr
TXiwCVVDcObWysGsjxPpNtcXbOU4gn3CMHES6ZFUmTOhtkZc9WqVwIWNN83G3NH0eMtt71/ZfZSb
WpFkBXcc3Mfy1FuQGS07q0WXswIamTpzE/VGlEbOuqzElubCDONcEjkrJLWDdFUMcELwI3dbwYEW
tAGyu+xL+fUHEbicDLyRMROIZGeogGUfHFv5FyU7yvJHK3NQCStJXBN9+KAloeKVIONkdnqUNro2
6xI6YDvb+tzf53chen17DwIUlkNbYPnh1tqwdGgLS2DkQdmX5TjtZwLZeYjbe5MKNef2rpe/qBYv
4792jnSk6JA602RUKpldESBnqEuAR3viPtrmbvOSvZAj0u+b0iZO8wTIGk/SZu1cIQMAOgtZBmrQ
YFYrDYRcl0pI0ZUyEvzlZu6I3QFHK/E4wlaHZqKbCC1NGBx7Y8djagj6BHk4QmVrg8kOJ07553KF
UA0EcTB4aIFwRbfh8khVUtNguzTI5FfjxiKyF4vmvZh099cdxJoZyHRjG4CeCaEpY0aWG1VLB4Is
g7WvrW0Wvda/MRJ07FpAUsOJg7maiW46NEzqoGsMXLOUD7lsgMK6vU8DldMHvTKSczNsSE9UqdDy
GCOJiTdVByG/jxXeSaV+eem38ar9ORQWP9SJUD2eNAylAxyqSZHfIs/J8Fx3qZPL6aEzvhrKTREA
SCFJu6JLOLCXy123NM9cG2lQRRY2HLJQ0kMggqN84AIFV0dIlRXhjXCE2OSBGbRpLgG/h2pc7yrQ
ZYW4lQA2+XCL9okvgv/Luw+vvZ/WmAGNoyY3qQmCoqZ8zeXARoVYaYl73cjqrFGdAUD5EQKzNfZY
HgZ96qAYHyCNVmoHknF23sq9hABPlBDh4e6DsDkTMJi1oMWg58cw9p2nINnq5NgaO+mB8lR3z7Jd
hTafkXFtXMj3gv4U+GRafFl6iGJUrDki4LIqtN4WZtB+Te/XZ24FgXxqdaZaEAjBQNmyNAFhkKlT
MrDEBcdggwBWsvvE0SQkA0AUjXyrNSPf0R8jd46R6iWfIy7kfGWQGKOOVBIAswg6mSt/nBrkKSAc
DsTaiPLOk6GOnHfDmgUAeJQTMxEYJhkL0iDlakJ3vFR2+lbJxg7q6dK8vT6VK68T9L6fmWGuJqMK
RDU3YYZCFUrJRvboVt+JUJ5Eev5gEC7eb21XwiLiCdRasC1ZvytmspzJlE2KsmyIbxU6I/pt5Z6I
Mx1kUg98jOG6TYpNkpHJscCgsNwwgTYUhtSgs3dwpM9oKJ6fBXRlCI7udi7QzQBFQdHGVziX2OoS
/rTKEjsbYEkKDKsChCcO8bTzO5PXhn0ZWGD1AGqhuXH0v7Kp8S5NWkMbQaaZJ73ltBqZXYiNvxVR
9VBlNZfDnJ4r5p5ZmGM2ywRFNnMCNTA2i/U5R3oKba60rVeBNHbz64/U5diYNSvSDnRtKhiSGgU4
lvR5SPpt0Zacl8jK9Xw+JDYDYUhhb2QGncHpVm/uwupbG/Lk2ddsWEDiySAnAfCSraG2dWNksoWY
SSTAhZZI1TRoE9F4ZfW1s6wiktHgepARBi5zucvxniJ5BLLTk8yy3NhSa/dAC9Nu07IEfJ+AMu66
+1jZfwuL9AScZdURoAlCZIyaqycN6B3fm/GhjT8JAP5dt7N2gBeG6BSfGWryOFeDvqK8VfNnyR+/
AysMJSpfeqRtReiorbx0M/JY1VaeQNbCLB3/mVkkNSfFGFPL1b/2rojGwcgewEMKb2mr7/PsdU+Q
YIUwkcsZ7ornWNhlnH+HFhcxSmbLVVJHnezGQI9N6EqPug2eFwJgsQ12/d9J+GG4wAsDKAdWlIvn
1wg+Ka0RMCCEzJtiHmAp6R+vj211aD9tsPmTKseVHnUID9LhU9g+TQGvBXp10XCmFTDu0bw2i/fT
1FZKYgEYv8aLZmeOXNm8CV15Nzqz1862Cl887H4HrEb7sv42y4L+cLukVaqDEUxRaztrTVsqY9uY
RY7DWgt+FnaY4McaqhQM3qD9QplOdFRH2xaDZ9yKu/EQvRgv2kZ0MwgjvDTbBDvnIH6LPl1fwRV3
tvgAJjoe8k5BHzMGWic36pxuIDxrw4Ny4p+VfD6dT1xq2JMQA2HbKNWBDJVuYJw9DvzwSPaGk92M
Xv8YASF3fUQroOmlLeacy6UqabUMW5SNT3Qkt74j+wYAl8dWtOeH4sYA0kWK3Vb2A+d3HjeAnVCW
EwjsaTr7uLG6MZkg+0KAd6FVtMQzdzqKvafSsm89c8ZKfQdziVPSQcpdB1gPoqGlT5sJ+szmtqF4
DOwbzSt9GjbnAyIwaEqDd9C6r/eJG3gFL9ZcCR8WlqlrOPOmo4bkxFwEWFE/u63viwdzp8Kh6T1c
GQ8Zu7JJF7aYC2NsZr3IDAttQj3xSS6goh15psHjAeRNJrNxxgrq1I1oEK/oBDs2v4XSSwvWcWN6
7niSk2t+bTEk+i1n00dIMyYCigGeBUmLpPXVDwoMD/wO7ObQABJDG4h4LpyGnuaL7QJyVLpZaP2T
sSppctUIHbYL4F89GLmDexVvLL04MXKT32kJRGbJQEB74nFELmk5yj6eZmkUwBnX7dvCrumrNfGg
WAIa0AnlEjvdVjmg78Eb51ishDILu8zmLIdaCcmMcdaupjgQjQ+/aJ8poYvgaY2tTZ4ou4oj2skT
r8y2urCAKaLGBnQCwFJMWC2VszX0WgMJzdAR96ozRuA5BLIFzOf4j4rTP/Bd3mUGHgl4HW07KGzT
xWXOR52Tqex7KzxVZZsN5IE2ze4fkPnS5WK3z7kd5oDQeBSyX7CjQUw42PdgGqxs/YbigDVHAnBn
w0u2rsWKi6ExO3bQwiyKMpikMIE9bZEun/TYtqgCy/N8iw4sv9xwm67Wou+FWWYV+2EMcYTMEIhT
2hbd4KwQL0MVgHYT/e6uOVtB5n0kRG00AO4SgnmoDT01tZEIcXFdlZmtv08uymypl294qbH1zYp0
qYYeHCQO2Od7Elh5W8YwO+xPfYpehf6G8MSMSZzsCf1sPAwGPXkXWwjyr6ABVQAfZOntykEfNDWC
hJyIRJlS+SNvx1xqF6F+A2wZkLSQ4brMtfRhWwStbIQnwGnoSIfwc3Wb+yFSw3Z/oPD8IzjagHfz
ZVsW0G9a+/no9C9Nj3DgN/zQ+bcw24h0slLJVh6hd2S8md/je+0mvSscGZ39wVO1M14h3HKoOFfz
mvM7N8rspVbPBSsYaiiad9VOkt4n63vdBa4g8VKSHENsTQlq6+jEDAZ6SAYv/G6maDAdD60NaprP
2WcdrMDSMfGRxrg+q2vRwNn4dCZmTsQOGNRKBPXY2NmNadlpiUxTz8n3rIDOF/uIVZAdAlEHQ8vJ
BUQT+meBdb2rtziTVJI6f6WHUke3wO+wkC0NM5dmgW41Moc4lO3n9gY4cErOa7rzpvey++I70rxx
xe1WW3d4P08N2zlj6XE5ByYmdSQuUIPQhwdhrpHZiTOC0NoRAzxCeHflWrx1vpDMtRWSHN3gMgaq
VLGbp0gOVbeK0DtBV9pmyBWy5e0b5vbKwDSdhyAnBSMCiD6QOGweFWCHoJRwZzmVCwrdwc4qAF91
7/qGXZ1cIO5Bi4MMKQqSzIkUkrBtDNSn4JLi53EX7evtO700wYLvgN2C43XWHpWotSFJhQcBEtps
thkV+rqsqDnaBWWqdnQQX+U3RdtVH2QD1IpX7/MGr4M22YyNDXoV+VvIySWtuHk8nsGNiPcHKHTZ
QLMfqrFLOxweUnZOVR6VKOB4gbXIAJSSwIajgUak+jLL2HLSBEGTKg23JZLdRHdBy4b7WTuxn88v
0yf1U+pYPHTASgS0MMqEI2IOeiMpDajLq17jLw2ul+QYvyr78bV1yqPIy5uuQBYpfT7Kmiib4uF8
sXXM0iKhCoMhmDOxnN1mxJlUSkf20fe7KXhbld5IzP18bo/N6ICQOYCoNmZVAzH45EWH8ak7Kp+G
Dc2wJzsptYP3rAReoNyMXHQVzzjj2efGBDWDBeMt2p27N0oF80w8tDVkL/Mm2lnIhhShPYEu5YV3
aFa3E2oYODQ4o+C3ZwASDemqWgVw0gtewvvZTSACi+InNHW3lOhPvRm/CtzU4EoDmqWfG2UGXLR6
P6cGjIoPvSsgC298Sz66x9QniU2Opdd7DSTfD/nG+h5+dECLJ0/cdMnalj7/BiYDJM4JWpVJESE1
o+91hJ3ztt+qd/lt7tUOX4B2LT2zGDNzvYWpIkKBp47Q017fmHsITG7Ji3FA+50FYjvdJcgg+Aqu
O5qe4aYtVkeL+roJMi84KBY7CIKKrukCEnnje/JG6UxTyTGO4RtA7Hb8YBJuwLvm/KmU8d8WmRhQ
UkNkxgxYnFQ/fBY9yR63deyQyJY0+vj2E1/h0S2uug2gIwEdkZAegkL80jkGTQbY5QCjqJH5dFEB
IW9BVwZIwab6xntHnGq0rNfQwMWDzrITDoy54AKpAb/zjIMrbClLpuhZCVLceKc1XymLX2rHtxLE
gZxplz2F2xp4a942phaufAGbsI3zIcomEX5ykrZtN7qk3ScFrnMQQFd2RQ7x/Jlzqa9dcWdjZtu1
B9R6xa7DmHsf5QQvx3A3gkMrGJmfPKE6iOf45v9pkzmrXSsNVRDAprjvXiW32+j3EQqgNNfngJjt
yA8mVkd5kgg1oDEAFdTlRuqM0DRmAfMq1C1Ic24mNFxyBrXyjAAxNFUh/dMEc5G3Vk7QHAMHpHTg
QJtvSG1r3/pDvs1OmvBRbEco+ufcPplLl0/FT/FIFAFDQQGbLenORgMsF2QiaECIdEaM1+57t0EP
PFZx9KQWbEQTF4d9+a6gVgE3RTIc+SGNJXQxAd2puyGmR7MmG9UEa5+bu7Hf44B2xlbtnKi0ZTto
beLy+P8vnRFjnDmog1QMZduehgzgDRRcStkzXSr/pDla5+JlwTuYF1H30iJ7rwYiutUbBe4+GHW3
6u8I8pr5yAk3LxMZsIINJKFcijZnNHktt2mRtYNuGHhot5bdvaoepCgpvhEwQN2u0a1XooGbl8q4
HJkMyDWaSyEbCvUBluCjjFooySjofBb6KbhRx7bciUOo2AC6/HJhm6rS0EAQ/AIAB5yGf5Ytnkxh
yBJE1F4XUbbmoTgImvAKJRwO+GtlSAbmCfilE1EXW6YRwmiOJhPtq4l2yPUPoHVsom2vn/eL447m
g3MbzHEvor5NugJQKTToPsYiAG5FrH4NgboeDOvluq0L78XYYsJ1yGiZQhVDPHoov6vZtwA6ztcN
rBwojAa8iZKBNBqtxCw3Xlz2DdRK0FJoHmcfXXC49iA3tTffIQ/hodTsXbe3ukBn5phgooU27pym
MDeCBkqJnisjtlt4yOtWVpfozArjJSpTAupdR29WI44O0Z/FYRtW72lYOdftXMa/WB88igFLRrYV
NIVM/Jt2cjmTHP1uKnQLxVvyJn9Fvgp36fypPqSH+DU6KhsQb70WO8UpocTKO8NrGwRwPaDWFXB3
XDyvuizshiRDK7WsUq+rBAektzmPxksb4A+HPgka0nHTgBxnuUW0Eu02cYVNmNalPWj3dfd+fRov
NiF+LiDQ8H4GmtvgBZldEQDmr88QdAMiCsHXWzGCGoFskp0aAQStaS7CEc4+XDNpqgAEosyBui1a
wZeDqkgbFbFpBm6M+IOS+NnVi+GZT5LT7FokNbgG2Z2PGhLoziGJgsgdr2GWXigYpLDSYkNw5zsF
yoVWgdgy9o3bedP+SG8l+vxGWow3TLo252EltWrBWwFUBwTzxf4IamWcm3okoH/v3dFt7BhiNl6E
6kNp14/q0+QSaNlarszD/7DxLGOYfYenhkjS2ZqIN7TEkwDekIL6Tiy/RUPugPX+UI75UyDvrm8k
9tyfjILFRqWql0g4MG/gWdGmoY9m4qWzsRHT0g3KbKuML3H/cN3Q2mICJqvQvYqeDlYQpKrkWiKq
CHjFdKtOxS4Y0e6TNf7/y4rFDGfISJ/mAawY6keUpIdssuygzzl35uqkwX9ZtPZGMazLk4C832SI
mYSssAWtX/KhArAqd4ONTkzOzbk6a2eW6JecRQGjokwSKGOwGUvH0LNDGQZeWkUcd3XxQAf8EB0w
yNoBIaQaCDmWZgo9m1tzACSkLOwotesb2ZFugg3o9BzhMYE+tfAwNFu67/9B8pv+8OWBQ/oF+xBu
DOJbEvuqMtMYMeo8oiFXd8XUpkYNA8g3rOLs1Y9gcdpkn65vE9Y/QwxDhkFIVVroFQHMeTneqdDr
GJ3IaJtNPSmAmEv3dN3ApbOEBTQ+0OgUyweQ89KCWad9g1pJgqciuHhVR0zs1KV5PO1r1dulCJ4o
rr+kT8HFRFKbKL3rCFJRWDw92c82SzGDU5xo059ae2QbOjXIwXeQh9yEBxX/x3EdF63rdBbP7dHv
ObM3A+GZhOqMvqnC7okbPMjO/NwgHBIwXFTfEqc2XJp+0AlX1ky+cNMItFH7RiyBZDBCCuakd3MZ
tF0uoLspLp22KuxC2eUyGvcSAVUwvP77Cs2K+K2wepnz5ynaiFJvz1L5nLXhAby+HkF9uTBBcf3U
x91OjxTHsG4jLbWnubYtqPLKopeGCsdDrWw9NMWgBQJYPITdLClmkIRyr0YhlJewJerydsZ5u773
LiygUY52KaE1FOXdi/f7kKhI6EZj5LcS8vxt56L2yjFx4ZZMNPGbgEbDZyi4pJnoA781h8loiK5i
vIMB1gnD0ClAznJ9IJeH6GQGLGuqisce/NJyg4WBqhRtYIlAAta7zqNc5cUx/aRiR0+78sXkiI9e
uHU806AKClkZujjwSUtzoqBFqTpm0HINi9BLRi2xC71Ib/Koae2i5cqwXGxh5PjBv4pHhAz+bOzk
pb0mj0Ihz0LAsUsDbyIDWHA3k9X6oZQkwLIVAkqWanN9Ti82B2xS2k0NKqsSpJaYlauytsv0poL+
pjA7kwSZU63nvMx5JpinRFc2RhiWMNGR0kodPI0LV6+6gMcJLLMXB9BUUItCJI+YAu9LthwkKEkh
KqDo8OQH6716nd3qIXajTf1dO1BIXPf5i2mLN/FjWiPTG/mCb7m89NxFGpT9BrrGZz4wqyazF4KK
fkNnU64y2Qmhyx5tm2PYuJmHSMRTO5B/zrpNGhdkM9wHzcWT6vQNOrLNYFS10OzPTDgI7cwkDPEN
Ghou7RZBa/HYh7a4z/STyGSCUmdTu0XugAPao+UUEMiqEBPjXAgXOAzmQ9hgEmwiWt7k+BBRQYZ7
2EZh4hpR4Oitr0WireumnQqvQ/IU9CCMH1K/GiIPrPWuWpVOlo/bpKm/i9IhGiqbxLkTyONR1brN
HP0w51/GGbNfy7xEQyUNmliFSj2mzUX+OHSA+NlHkByLelBblY6w42XGLkCxrE3myKdlEOc1naFq
oi4NaDx0uxtIPVZ+5HNTf+xJPFmjFJUmgD5IWTCb0yLZjCYkHBDlLnw2J7u9Nz4BvbklNx2EWpwZ
bxsupSl7NYBrCS8J2m6MHBnavJhZ1do0wtslB8am3kIt0emTxCm64Bfj4pMVKMXieYZKMwRAl8du
HhU56CVY0frDrEWO0Cj2JHHbFi4mEERDJvQaaHMmcowssi/rxiGTayXyNZvchveGX22g/2kbD7JP
FcD4UiiXs7c0yIyr6fR8MqYMCWnaJjAeu7Sw8/rl+h1wep+cB4pIRaNvGuOCr0ACS2f2RZBHSjS1
Jx2iwbPQR3gL1uevwl3xmL1STljg3o7KY+8ANgASIt1WUXgWv5UETpR3IuiArnwK279TlHEb6mVB
/N439xIktWhPKFgdf/HaO40Y0SIuC4AHLnrGayWIcihDI+UuZcYMVrcgeW8rZRo5IculC6RT+9OQ
yoQsUOAAOgOPGT++gfz7LtjMOwpBzfbNRxtCfBeVQN3tvYnKi8cQEvNMu7sXD7kz8HrLLreSgg5v
vDzAXIVn3Sm4OruZlHqcyDhjK+XVcxbuG/xT5ZzCi3KKhjvnzMbpZjqz0attKyFYIn5ZPugbw4/R
1dN9MfDW+UH1ZSFKXzv8DN5FXHgyC2gxRRMiAmWHFveKPEdBHfvkLYZKtLlXKLLZ3JGbKbIzEeVV
3v65eOuwJqmnOBupYgqhRuIm9sUHsQYUVnWaDdHxuoA2AK13onyU0qYeqI8T91cbEVnjdKnPjMej
kEbA18ArdGGzHWVcq13cZO51t3BRUWHMsE2xuUIGZSoq4qvHFDsXygBoQENrwafKtSBIpHwYgq0+
XjfKxtysTSYerftBjuO2JH4wvKjkCdiHHn4m4IFcLh05NurPHcPSyQZJIXVRhWNJanTd9KKtzFw4
Cf3UpSvTEI9COBlpZTxW2NdKVOKdGoQF1IX8pnJSKnQye32BAmcGAn8qoDXNt2PmSl7wie9IVw7F
0jyzQxulz8KRmreeIuk4vYVUY8VtvVZ5puo//GNIbwlmvKADpQU4HW0+F5izVMOrz+iazFei5m2C
vkmub+q62FbW96CeOfvkAuEGtBf6tCGdBCJSKIyzVelY0aMClLmCV/0oQUKaeNkmdiXkpu7/hBtk
O+lH/ii9NU/hV5XYPGq3y30K8yccGNirAN5grswm1wplqCfBk8bUtwi0eZu9rAF+RkYexpZmLpbz
ilge711TQ3c1CgiMKRXoIDW0oGFJMbbRlkIHtY3uh3xScRqLMZYQ1EBJFd1JYFBn02CVmnagkA0i
P9Pa72SWtlPU3Q5xZk/j6AMm7g5hZkvyQR9FtxI4rBeXM2ohd0ohbgYOBhR48XFnTm1KoONaaQrx
Je0b+vKcZnjAO8/pNeJcdzGXF+HSEP2QM0NiGEzoxoShKN9LReYG2bNmJBwjl4eBduwivECBBOeQ
rQzXbRTIjWzAd+a1U4/zRgcPTTNqt6H8eSC8xtZLd4YmeNC4QEEYpUiYXA5p6gKhEosu9OtSsKpj
oqjZo5E3Co+yauVKwAqh2x+pTND5oPa9NGSGWSiFJvwmfdrizrMHVNndyCl20w3F9KRH7f76aq1s
C5rYQ3SK4w6EBhNA1a3Y5OjECH0tuQmAWiDlIbc+GU3Heaz+H0P7aYjxl3IZRKLcwRCl4UtuVW/c
qnCX0saCGgIIz7i3ONcis+O1oJ/CtoVF3XDKHQQYkCidoSGbHMlO9FsnfuCGLXS2liecrt/PQTJ7
v0OGMBJ6mJQfzA1AYQDrR4hVsnsC8BC/h/YChAbYKuyh8AmqSIPCoZb7ZU61YY6TOfTTHW2h0b6F
kA4/0ZXclxseP+vlhQtj6LlCL6SEnKfJxA6m2UnGZMmYzwmt8fPeCokjSzeRAg1t872KeY55zZ4K
3UZ4fyjtQXB+OThgewox0zCZ4ER5ENGcazpkizf8rjw0uN3lzyUqF3vRBR3iv5M8//k+/hf5KO7/
XLPmf/4bv34vyqmOCADiy1/+zzF6r4um+NH+N/1rf/8x5k/dlR/5U1t/fLTHt5L9k4u/iJ//l333
rX1b/MLL26idHrqPenr8aLq0PRnBl9I/+U9/8z8+Tj/leSo//vXHe9HlLf1pBPf0H3/91u77v/4A
uuXMQ9Cf/9dv3r5l+Hu7/HuRfzTR28Xf+Xhr2n/9gR02fPz1L3lRt+HpPzVF9+e//fu7FzP8c8b/
A+jtewhEt82//gBv2OL0UHQRYjngFaBDgAQtWEGXC54pkphrVawf1ViZQJzlCFbdCW411a1gN+HY
xbaSZ+lgj1GOWLmDNG3rSNUgq04g5SiMhCIIvfZIVfSZHbXFNLnJaJLKztWpT2290ZXZEUyC0mEL
zWDo4wH3/S2cQeLqJnJDvsVBV1j20DQaJJmgB4t22z6rK2NnKkMZN7QfHnJlXzurQJ3Y6BWzRkcw
SMzAMBCOKP5MZgvpjtIawqd07oC3maDLlMGyGfWxQ8c/byOp69LnohE0JDT0pG0gTNcJuflEzCB+
Df6XtS9bjhtHl36V/wEOIrgvt+BSm0q7ZUs3DMt2EyC4kwABPP3JUjlm3OPpmTMT/02FWi1XsUgs
ifzyy1R+476PW9wP9gwZj9udaj209oVt7UKemlQ40a6D2c2DRCGmagqUFz38TeinNeI0HbAnDpqT
ldOdPL9x0HdKBIBimHtjF4mzC2EceQp96cWUa80Q4zU5l38ieGS609ymvYNlpGncaFcRFnivW9xs
wwMuE7+JprYJTiKYTJiD5/LEefbwz79sazImp3mI6+CpWln6KhdSiUxEo+IzvWCRgFaxbJC8JCqx
yR9+N5jhvPLehS7XH9e2OgAM+h0N15k7hUMaFCMDIBb94HdRML2zaR2GO98EYjxXW+uKHYrolftZ
zmH9GbhKkHvmLMG6X9nmL+XY6HApKwfy0R+zB84/t/iP0wS2ojlFcW22A98U7mrXmXa7I9Y2zY90
2JzgbN2lX3bobh1gV77g1r1OhG/kaauQU/ze43QM+/am7dPdhjOOPG2xrbFNy7Hpyg6GthWqW9X0
cskf7Q6t8t25GMRIUJ8TwhM84wMP+y++K4VGOjsy2m9DZzLyR8tHPOu+diLx3Xfmxb9hMgiar7jP
zD4sLFo/HuyChLCsHVHCeZHJIja0S05du7zOQS2jKmt6g4EmRMC1oSJyxuEO7uDWu/PaKGV7mHOl
sHgyWOF3NV9ZlYWsshigOHRgxLSJwB0fK7b4+eCxlt3XS4ubp/qhZ3nYYi7QVcfpnVlqhWCQOoUX
+EXAd4OtvWs/OyqAcw+68dp0D7c4H/2kREAuuCUNWQ/RFNbywAzBt4VpJj5P4WmvjyN6IRbaL7Ny
c+KI9HOH46Pc9YFKS3f0E3Z2hm3wdrFGmWPPEKfk3myCdcHOXS0es/fxyvnY2Zcm7Nfgu3Hq8VbP
QSjO14vuF4vhK6FAEeeYafzc6sk6L4n0WEy3Vpj7IBrJ+FChzbo7OZHVJNeV5k2molXjxinHyh/u
x4isIT3oT7aKq+l1mEWjH0yPNrZCelyQfR9vBiL/xmzkbRGMfx9azdBA58DS9rGv28pHegTiOlxs
ar3p4WNGFN4CH4XUEzMpdCrMDmETZSPOzMXoC019lwudr6tnBK7K+O0ucUXtFI3YBoTooqMjrg9D
xBv7cv2mQgedfkC52J/eR7++jP/IXZ3jYFan6MCrOG8q4da7cUm4bbtBNrhVgd/hu1fCwZNphpXw
3MBExodrYYAblphgdb7oVS2f5jptTIaGh+XUV4EnTjFvexAzQ4+VKBlrJg+8lr44d/466OPSBmv6
PNQzvF5jTznrYap99YBz0BLQpYtGUaxhiIHnujbG3VlMHWylRCQeYto18ZCIJLEgl6SyLmYgHzGK
JBFjhYmvxK6qUlTvGkmsvOeb/G5Hb2CPfBoae5TK8VQ2K/Tk71NIm+jUysnfbZ5rNuq1mJBnN7Vk
ejRBzdlXaX3m7haja/CI0nO/1nxst5QyMff6oUUWmjwgtQJjmegO62iwpQaTp+tw3UeQvM1wjLyR
9XjvbUhn2ve1K1oadsbFQuyaibAX3YQaDQkM8Re3Kq7gdEgViaHOpjaQdX3fzEqqmzDRjb2EFXkc
H+z7GmLtplv6LpuqyEU1CTFc4U0tjB/tkA6E56NIpOci0l6oEQ0aa5/O3EQTlibhYxXg8YrXuiUc
67vxjTftlqV2SYEhGaVFwBb4eiKOFozTOvbl9c8nswVLeZ1lZjYYHWhGbdsnru0ana7zbsUCaPYw
IUVQHDPw/nnoxykGMeeHq/3UTN4S5mM7rvLW6Fk4D7LtYRYg/GqCxeLC8X5YQVbdC1pVK6Ki8jHl
mKV1MqWwL5KOVslDKtNavgLuxN2d7Vv8b2dLuuHObSOeANv7Aa/2LFBJXFEdT3g+18mvxKiw9Q0f
7zgh3kgerj8v66jIEwymsbA3ApiXWj5U0OIMkRhvXJOu7HxdrtqPjQ8G2MK+XKdJrdC2utPREm6m
NFN/mdBaNElNaLvE0yrpUKutk/n//D/3f/4OaQTaP1vkf9SGsSFvxtQOC56EsugAiz3y7PGeP6eV
nD6N8OF4UT2DjXU1cHbqZheM6y+4J3HaateODdq1Aum/8qUaX5AAxL+Qbly+x53BmPPHBo3QTgzH
P7SUHJVZ7c5rwgXp8rI+1r2DCXvFSQD14R2eq37y60CeieAQ6JOZfYqxJt1OVqzFFT7pJJgyVwxN
RK8YyqLT864Srd5Da9a9Dl6qb6Zl5FnTKsg5wOB8jjA7cxYt3T4I10FlHygLJES9M52bfmsqXxxW
Ea7HjXDIKT8gF7RC6zB+E2lYB2gc8FtnRX/LvEE18phG6yBtfoVh0DhVRYDjWPAwjg4M0YOKuwij
+5eIDHHQmMULClrd6a9gmRohOj+HNsRr68YAFL7hzvYkLMDOFaEtKZnsClMmd8Ox5K+A2ramw/Dg
T6T2X/WCm3S6wjUeLv1wJxtsrHeEAzvcNDVSje7/HXCrwq4tk7ENvv878BZFNZbMup+HGi5wvd4N
TjRF57/CcbWsp+GuIWImT0u6ee0BAbhtm/2O5nwCGoGObYPN7Sea65P5Ako/FsbuA0KELunC/RXY
Sb1WW1l5K27775CO28hiu7EdCfaBSDqHMgeT8LxxD/eGJR1Wrd8xHcZcCC/OTs4P/wdgtxqca8uB
9PMCQdLf4V3bgsgpZ+iKnd0V5F23G3TkYFkdwU52J7ma/vQ73otFWImDajdcXtqwC9CA3u70l3iv
Nbq/N6NkX6+Yb06qYaXVvLn+03+O/HxHRPvGTONo/gz/ejtV8D5Amd07R57FZf2KASVW0xFQRhOs
LL9jwHoZKydDl8cqsysSvC5+4gOZ/o4ELU+wkm8fw9ooZA9n/79QoCQp5lw/mA4SiqQTzi6CgTug
2/8BAV6v57pX/2sICONV7P9DTzjw/r+CgFYOo6Siby9nuOliXUpM4/tFFxrcgP8KFLYM3RiHzZfY
uZEMDSlGmtp5OVqDBeMuDBQBQLkiQ2eMlqUY7da/NK6MJ3gxtIBMNQP0LD/goWQzcm0TMcNB4D/F
iC5iIMN9sLZhije7IMXrt2IfwP8KFWEBP443S1jjYv8rqDikFihunNGhtvsdJdaJy+ZMh5BtHYOe
4L7YhbtNEcZz2uKZTzh7/BOYWIFfZ2WSTG3wlzCRhC1WEcWHrcmcD+BwPco4gw0EnMq0tTej1DAq
uGLEOB1xa8OK4/UKD7Wr+DpRT9aR2f+X+LDWMBel7qLTKCdSef5etS6piiuIjAcNK3zwDotzt6wY
kuU/w4ukl8ONGsmEePRfQSM0Nbi1GsJM+/In0Dih3Q/akyaoNf030DGJsLdmSeXj6YcKzeH03wHI
JbE4X0RdB6jlsgb/rnWG8fV31KhavyIlX9zw8a+gI2gGJyhGyYHIfgWNiKLBpoJK2HD6d8hRBpxM
f2wMS/vrFT7azSPgQ0AnROmt6ytDbiHbWmDN/8+RZLVOrX6OVZUmeYKjf3u6gsqt8tzglAR2QLP2
Wrs1vCWH4Iy3ncHtfpwwt6BugdE/EOIVEv+ON/tmbbdHHXs/fsecaTp7zY5zie//rzGnUiAwBhS+
ozY8/hl54oBMbgfhi7ilolaph9pxFOnXP2NQb1qTKDerbvFJ81TRrhGxLRJedUeJWWgziLStfErh
ic4y7IJyegEcJIUwETujRDZJSoIVTRom3WzRaHxfqMhn/cKCZC/aKBLx6+B+8ZLhD7l6t14K7G/0
wffBE4z1s3aG+wZ0nJLB02r5ndjGPT7qvfXZLticP8Lmlcs34uPsknQtZGwQMkfWUbQeqyMqFaC2
AbYcJPZhT8oTO9cULh2PyGGKc9XAgijv3WSfxslju34hI4RwiY3uWJPcwORyr8w7+MFbWBf94QDv
ZIpvpdLjtxQQKQxrCLbiU2L6IlimvCMsY8MEN8z5cWn8Aw+cvRxHHAX7Ie+HYKLwdBpy36RleDHl
wfGsbTLf35Jyioc5E2aAHsPy1xSyAba6TTbV6Rc9RuOORK++G9MelWmnSZ6h+Cj6ZLqZRze3jv8p
Uo2TaSx5HKNimrZyFf4dTBPaYhF+Gerw4IVmJ0a/5MylzaDoMDc3i2tOBliq9EVaxFtfzja+WbjZ
4YR1szTJk7HHvl+73SbjowVDQ81ov5igQ5SIH5/ahuS1H2eVHxZJfdZefdJkJIXXI4JneotrnN8F
FhL4iBc6sLkag5M/iVNHKievxLrSxg+yyXF6GvRIWQcJO9fLZ0j1b6vU343GeXWjO4TdI+E+lGeH
oJBrohKWqeVCIPbFkS6v0uH7unXVoWXyJFrQI6H/tdHuFyWqLTe8fnSq+TVaxD2TcjcE6FqbLKgu
7Rw3FbiFnTtCo8k8Di2UTbK+D0RTeMEnt9V30GQVQ9SXsbvB6z/eaU2GLA3HYnXgxSlwILLLLW/c
rGHRbRIv20FouKGKOfcMP7Rh8JUwUucwgoTGMsgbGMqO8XaUozpUBjECOjhB7nAD9i7zgjDrHQji
OWS01MQWPtbDvIudr1G83HlTcJrOc1DtXQQIwWTrcTAcRoQrDr6y9ss1jvfbqFwac4RGhkreYz2+
FXN6b8FOUkes+TjBwNBpENW8bEpTcEAvJlD3RgbH1ZdlEzqf6ui1H8URJY/3QPd/YOjdwkmvRqBe
9AKp4MPY63ILvXzjmvLZuYXuDq3hXvWHDS7eQCj+UaTMn1WtXn3Wn1JMryQIMMWqI3iJnZdV1X1v
4ac7w/nmku0cJw3InvEl2IZ332Vr5vf1Dv10WdsHIfX98eTAY7VD+34VqCMn9sYbtiyY79nGeI5m
Y403d6uyEfzAlXyOwcL7tZ93cInLkW9ycBebUBPVrxogoWFNiRN3KcPhszuGuezzwMInRnf3HCw+
6G/ntZcsKX0mTO6P8syXZb+OiFRqL6yLgvLUiXJOoDwdxqOC13ne2h9zI+9Zp7/AgO9gHFm4E9uv
blAax5TbCponNXAPWSQosuOW8qe+U9lo14ywWzg6TRF7lqGHd95uEmU//zzFIv6aNKhgAI0j4Tjx
8drBlv7na9gDaNNuYXD1DR0B/QqknPi/19frb9o+Vhbp1T0yUi2b/uHn+eM9oUVJ4K6cAGgV1zX9
+hsd6xnJqjzC7zHkhR3p9Y106oBnv74iS2z89MtZWlnXfJHLWr9dIW8MqXNGpsG3VNYxpnqK3SH3
EA+20GrZEsykNJZrdq14kIUrH8uB8RDWbiLn+6i7jRRxqqKTjXT/eq2CrERbTI9gwCmS81V/asO1
/zQgxYTlQZjwFw4DMlWC2oPRhCFNUoRQUDr0ehzXy4jZgEOU2x91g9ToDT5wxeSATtlVmwWg9zwo
EKB+bpzqaIQFpd+4owtbOpIkx2lqu/DAJByBr79orK6So2XR95kxJ2dpSgwcznH1TUgcyJS3BTUj
XU/6FUeTZspNKxJSgn3ZV2gbz5O+iopxxPkpN76z3g/NvefB+uBkmq7Czuh2m7lsVeIrcevhOWJ8
iss+FObRBY9d7/DpaHiU/E00CusIAiHAiEinPq3+GIm9hAn6Myo8wba7vk4DaDHqAdgyOrlIEvEB
n+Zc1LXGNDFqjEtTOUTSquU9EnXnFo7tPtFcZB1PujjD+4bhEY+KVPk8iPVlWhw2FFWa8oNEvui7
2wYPNVx4k3yzqTCZjhfnNvioAOhkuV2nVRlaQR93h9IX5iOsqNha2BopbKwRzZY1zmw+qUi9JehP
IOUAz+JH3kZmRm1l23Aze28ays3ZonMKKr0vkjkOjj9pi4W3+xrye1Og/IRWkH/gL5zR9m/LFsHh
weFriaOh4GXgtSR3yIRaXoIvn1Lur5XOkfOCnDGsl5ZqlORcypVxxX4AjVNMiKzwMg6zGugZvaiH
3dOwAPojPY1V+bhE0+2IQsF4SGUUzvQSgYILT1NR0bDqxhOx6No5RCgI4E04Qgw9PW1HgfMZWvc2
jloIuMgkpivjLqLcxIKiVrMkbqnS/pvbaL2WLqqKdU4UZFg70PI8W8c4eGxBlnvFlTlhkwxRoxB5
CHw3QQEJcj9TRoZBea2NoS4/Hmojb5HPk6ZHPNIAbVnEIkUOayi2SO1rRCv/Qq54tu3QtYXAiXJd
ozmG7XbTV3sByjpqF/HOWbp9i8UUw5QbrWAytx5BPfCjnIYCXvVcWw4S8G/0C1tZLY4TwrhXXCty
yVxw3hoy+KqT456Yeghz9EN2OJ/OEANDXKnLDnrZPmMoG80ASomG56eQzm2s+20s47CNF4oT7YXe
Ns3w1k8gz7Ow9eQnPbVmzXq3q4BHJoLgqyt3oxBz0lE5Q1AADold8iwvNA5DRfne19WWtXAArQq3
TobXARaWKjdz5e2aBEW0fYc5NCQI9aXrkGz20MRcUk8vSKRPVnMIwpB8rg1Im3IYHFWkum9flF11
l5F1Qu+HIu5NO0YxLwagxExHOj3U2vH744CFzFA4CoT9kTnrkqVb4J5AFHMAebVVRYQl4Y4vY9jm
ceuxz2Rjl6C3FP7W/awxjq9ckdb+9jlqwKXlvY+SYNa2BHyyZGrss6gh9UEgnASqfO742yFEhXCi
MnXuvNiOwdFLlQNCIWh4PjnJgBzYOfbrY4PKbHDol4guBF074Sr9/nBdNNtZY5ddm/lzv30UHSWL
5yeTgsem8FyJ/GM4Mku7QUUe1X6TYIjNkwhKsgoBtYscNUfFu4X6W0jRo/LcJ1EZ4WajH8ZVntqR
piff4ZU86Ky3UR/uQkOiNFPJGD+bKRVjCfNUbWkLntqhsSJNW3RJ9F7Nomp3rXGRY9Oi5qto0OGw
vmOh5Hd1jHS5PLSCFUPDR05jPV6m1qWWc6l3+ksqEfLQhck7HnzdAyP4W5Bdua8AheBbFw/kKxiY
sJj7ERNHCQ0rvysVts6zeJ+GdJrpXKMdkqakXR9lW31nLBo+/1on5aQuExVtYVZNcS8zqOGjd0cP
zv2VK7Np68CrYElZX0SG6B8+WMQVrtTSIOZyOdWeXlk+hwsGw4YCKPza5hb5PFG1ra/1MjNR6Eaj
PLeiJq92vd+jYW9qGR0Hh8A4Dl4aRQ2lWeEl21wBz8oNFrtLOOznOdi6XTSbe2VFAB0BeIPsSrYR
FWxN0W+hOY7WwfkiwKEwQiwAj1+6j2ckVGiHDBsaKkuTxzeMACXcANkZ9m+l2DRUg7wJHVwvBSvc
6QKF21EAMptwzuMqMoLyQJkEzlEqtfRao+U6QJsOxJMBEAZr3w1LzRfbQWLh9+AYSi/C9s9hazaX
ceOVSMiF6qGpaNSNLQhCR3WA3DjYHSos3lga4rTShyZEfIFA88xpHOUc77qodfOmT9IYJ4dZHa0a
2Vj8FbUXuDUitjmmkZ+tM2sRhUsqKoPB8w4eKBcDufbk+mWFfBGIOSqsOtlq5EwATed9h23XLYIA
o4jWqZ7zpY0HeyCJO2CzbxgLdoihv5zLJARqi+aJxMKF3KKOL3636wbvCVbpdimdLvWyK0tI+qnP
0i4QZbv5TVAGlTd9HSNsyTh3SnX8yRxCfm1Q1AvM9NVx5fDtNw7Rl/DgWCMe8+zKWYTo17i9cog1
jmdeNmIXtxRGhRvyodIlXKlQwYKADXlo1iaM85ChuFN2YhJ9xpeW7zd3kuOOR7W1dEMWVNZ3CQuL
YcYD2aXKRAXGHBY8y0FcFyqFOfkGqgK5JKgx/dFj+saFB3eEp7h1Ekt/ZSP7tm7zqcOKg402DhaU
jS0LyrDpkIuEvgV1WHsE/AGhjQxeVqSKDxqXPBe9jEH9tRvW7Cje6iCDCoP1eVX5ATYjybc5XxO2
xFQAl5mMpRzpBR8YIMSe9G0J8aFZslTh++Im65Bta2ODvd87wavuLVos27COXeqHdvMpjrkrmq8W
FPFoAq5flqRu3fuhlu/XqvgqgvBlHJqV76+kJ0K52CG0Eyi81aK3eoKm4EkR1XX5lQN15YUXSNYx
pNOyrSGWswsdWjeL+740M+kw3fUMVqaZXLl3BPB9tR1t2OAIy9zWzAcgEHIjtzlMsyDFr+mkhgkq
46RRAfYC6OXVpvp9Yrp5b2acUfO0S/D5mgXRkyuIJ/Z9rWvIlgxUydtlY6saIwkO7qEJ6K/cqmu8
ggdbFGaQzzyiqTbtjwmf6k9JJ3lyIp5db0K7kJFqk6Rw67Oiu7lSro6wjwP2cuQxoTq47ZygIu8d
CWF+LuU95ExjeJ7mOELDy9rDImHd1Ct3g34ptSXsIUBWQle4GG+WfhTu2wR6pX3QhkmWYONyz4PX
ugslEFzNhYEtR5rHk+t+HVWaVjm4O37mGOvgTXp1e106wNrOxTqH3refZf6fNK6Kl5AuPk4E2Yq0
XkYHkqSfroxunXCUdXqA2iQfRJp+gwFDTGu7mvdm6NFzzFekq2JkqfocyRre2KHPp2M19RFKth9n
E7WmQuUV9BNZAzEQdt+h6/bjmjaCYtv0VQbNGIgo6MR0m/nBsO5SDSHDXsZDHe0XJ9Aogrca+QoV
8uu4SvdRE6AqJEzTsqK3i0eXNlKF4HFU7eql4nA+jd31OxTV5IcXDCEpWGu8cI8MDrAhsMTI3YEx
YGbA7pLBca2D6qnRO9RAeXyMOqjOqGGweTvwIa3vrxia+3ZYSyz5586Q6ekqVdjmcfg0VyZzIS7C
semDeF7BS2WuXTvYscX42tdThoJ6YaHYNvR8SskWHT2sAc2+Zr2BkgKaj8LMMETEDazR2M+kxu8r
U9smCzUEiCjJI189M7bZ5AnwpD2Rrd4RDYOkkxOy9dNv5PUSbcc+DVh7ThtI8leXXJKRY8nP173N
4SG6q6E6b3988NmWSLcrPScEKRqo2W1zwdIjyqJxUFzXVEgKYJsfh13nwS0B+qsMag5EpCgiH5UO
GrhOjyN0QPHaaATvNGpuPqHeriFYCRSa7weGldRuwv2STCQhJ2eEKa2op3CPhvqFBpEA09j3Hsr9
gL4ujl/cTaAbwqKVmxFOY4gT5FV7mKJl3sNsX5FiSNt1K/yQsyNrfDj81BOLYGD0cbZknYsNjMEY
BwbYrEvhlMcHDFpUSf8IHBXFZdsr8SYbz34Nhsn39o7C2QfyGB8SKTVb+Y012HpRr23sznpq+jTJ
oHEPtQf8ryzLRz7HEn7Jegx3SxWh5ovZGvxoxDQ+hKReQzhYaMgAFbMprsT44Dx68K6AxkHdkZ1P
mMEJTk8BRG4mAi3rAnXgHqIhFdLrffXxfVm3uCXUFQTqzFQCcgOZj1+xXQF2g7zvYsDUvN+gI9js
JudTGPZjdqXxVwZjVgAXsouqrvHyn4S+jtqXBawvocIZe0tdplWE3aJOFajoEHRgnSZTQx2bogiX
eCPUyvPgEn24cP5LFyp7XIPIGHrdXKYursptMKlboq3nAOKAzZQbJ+pKW43+13WbLbK73Gn5egWe
ydzHMMlIXNyETvP58xQ1M1zQoKGCw882ebvJtzist1pwHKdcFyoUhKgvt0r631umvfbszxhEQG5D
hKMOulAukjsiqow0IVZGiLhXdRCpeMVc40gLS8N0zaBB0eLGqeOlp7OGqFbGIRt3ATSZc+4mQdWW
KtniObcGQ/sUTFO4g4jSb246GMg72Z/LD6lrH6Qwi7/zhhUrOQ+xoUC3R7EUDscWhL2gUFL1x4//
jg0yeUH0GMwPCMv2wtj+2JDp58v1l1BWqLwOx82+LK4fFbhxI+ZgUKKCiGLlghaUkUQdsurhhgec
1Ry4h3abKXKLOmFvH3+gw7A7fvw0Xf7+4ydMJHRVpgzBc/+8tEHpRpBPjOIGWotaar1n1Dd4j8pB
PdD9cQreM+x9HaXHomDDmt9kXR2XBZqL64JSk6YZhLnDnk5hv6NUkG5/gMF+vSsPjYrQnEcPgHKH
wwEY51IT6Vh00zZYEJHA++OjJLL1SDR3p5xhgc/wPIoM1ZI8uy0KzsKsuLmh3jJRutsdqOzqnB7o
8wHduCovn80myskZMetjCGqSMkjlGy1HGZ8Pzwciu9vD3V15qaSc7/q0fzyfzz/LKY5QP1BG3YNT
gtEuyirdJIsKE+xSV5m69Mfl4ztG7jMaV8k9LW52NOm7ku4OrKreqVNVu18rLbTAGUbkBd0hJiLC
xT4e2Ciyy9eu6/HRjI8JqiXCPE8L+JNL6WVIbvqOcHroJntzqFPvNgqXHH8/o7n+ctklTrC0PJ/L
ple0/PIll/NHeWbegkJB/Zc7dthNvcXZCK61fyvTmNbLxRCW8yUqbrQvl2oNlVa9umPwjbbRmEHB
je9R0El/CWJ9udbH5+eSVQ+929Dyrhx6+9xDGCv2qbEvl0pOFXbf6AE9G3flI+69TPwMV/j2Viqj
cYWX2o5EbaxmN8jvifOp/qLVUpZ3qWMP5du53Np5N9DzKTfdWOanfyz3tPE7qznsaL2u6L3sUvSZ
kvCGHg6ObHd42gewSDclSM6sUvJwKQAFh1pUfrmhBgQAhnJVsN+kzA8gBsjegfEbHXFw3sWY3JMc
cO3rfDocalqyLszLw13pzEFW3p1lowuMip+VIgg+kb6RKIoMKSyBIm+Uvh2Q6MT5HY/k6cBpSaax
KO/uzm/ns9el2fnL6XRq5q2AfpxeCklVdApA518oGRytD+nnGYSyRaIlvg59LhM77cq75/Ma6mP5
9nae2Hh7/nKGtyANyadlQBkGZaYuyWYevqDSpMBVU39WeROZT5Qyb93vyrTyCwytQ7/asnzGl5n6
Em+WRwPCLcovZz/9eqlDbQsU0pI9z4m3XmBND3uavxekKtM/uMNn4m8Pahl2rbc8UEoRV/5w2B2q
Lv1yOFiHGgkHDtATGJiibXbl89vd2xnPModGsyxPODuhDjZgYj6JYEB62Bo8LcxczkNgaWz44x/L
WJB6UOI95X/s98ou+/3x6Vjoainq7D+ram2tX0YcxyfIG1DYajq+j9xxF4fLcfNmLFTmJbuhFGv5
HgOcytHkUfWD1vgirSOOl7u22tMwyPJclg5qKL9WvtK5eRyqRe6bGPReNb+BSsN86+zuZwGsJdMd
blYNb73D4wGzxxXhvrx7KwEdj5gRIQSqtX/+c0WscRCW2ey0M7u0fC79KMR4xPJQl4xDePdrdex/
+fquJUlxrtsnIgInAbck6b0pe0NUd0+DMBISnqc/C1VNV38Tf5yIGQIBWVVNgrT3XmaPXg3NgX7r
ZZws4O13zXm/+sbKzMZaOxZfmm9+e60dttuGt1XjOiH3WIS5r4JFCl7Rc8D7fzG0oSh+OCKcYbQF
wjwnWoT4c6JwSppocvd4yopgj5+CNP95vk8rlLkuq9UKDw9e5ZVnnCUiJMxHHiZvEEyBtoHkOsBc
9DEDnqlEcjcu5/+lsp7DtfDVFS+eIRcou4VbewwOK/yDXQsvwBa6LPzohi5zIrb/onKr1bEAlng8
vq4+wTmgL+J8jCJIyzfRPor+Rekm23qGoioqU0wz/6J13YQY03WgRZgRu+FnYtw8wzk0orxtsU46
m/CGCeCBL9KWE76A83FobfzK99djhJKTxvK6F9WJldO1bIEVNBIoXyzAHYCvXV0Oi78xPeTYsPxP
SHEXtMY74HVnjewtl4dcNa/h+rBFHLILb6i5LLe31cDpEq8/Oqo9r86TciLM73gfxSaR9hvPjAvK
67hR5huYn9AGNTYsEP7G/CpavIRhbFWv27Cuu5NeUAuCB+i8KprHEW/lBIABL79GA20FmRHm0r8R
wVWbFa/4G2DNtn1g6pSYs05nrKRedDy/rnKar6JX/LenS8kWhUN3f+OExwmrvuyrKDoOrF5EkcoA
NXjRJ2YYwcxoEbls2kTo2rtNa0wJgA9RpIXXy+MLQTSy+E1HRaOAsaLeoDyPii2Ey4ucuAHyQhRX
d+CpYjPv6Wv+O/xzyefZP9eVnz+hAanCb+Iy0hEWYMmvMIuXPX7Bd9jF5ijsr4Of2KU+LxMDYOZ3
mKYv1cPG7eATMSRo+8dMxFXO/Ns160THXnrv+5geehoZ/b5Gn/789PflLSc/XKtol1Xd2vVeh409
1Ltfu/quxbaZ8g1jcPxAs+sNUQ1Czfmfl06si+HymMQxAhoUDA1Ua8KUVWKXdmPZYEFCVKrHSZO/
pBIudUMAGMjFV/XJOrbMqguJEKA/yXiMwK7hp1wIVJM0V1BRw0cFddv6cjpWrSlOGj8NSoYpf0zg
Ba6aaqMmLOIITYfVVNUwlYVUbZGgicI9lr11C8abOyESWPAUCLrZFPnOBfEN/J131PHViTAAXTab
jojF0Y7Z7uszs7s4TGPRLsuxhJ28Vyw7s/a2pp+NAFUg/F8byNPCvC7A5EjQPCrvi2KHUgLfKpem
dxDePFA9RrmlTpveyw48Uiu17pSMII/4SQOJT+I8Nftv4DYZFuk943KAhduTSCzwPiwbDlR+Ee/j
yY0hDuu+NvqYxnXZfKukU4dzzf6k757eA1IkTgmt3UPSv3wCvoRvZJWUW2Dz3b0gAHWD1qnCNG27
e+yl3d3HoiLTyTtpONgds9+uYcNvKSu7q+sKJOYmq5e4W/lH5l89lXQ/DC+rQSIaxoPJgvZcTWhB
pSRDHSYPHmULvLNyg7seoVsUuyur+TynD8HzL+o7I7iaXh88/Dz7EHZND5l7NslIHuCDCZRFfXPb
oFD2aGANtZxio1p189CCrmnT54os9NDwuQW51wxHuzZQg7i8OpPTXOGAstI/TW8YCpyBm7k3/ROp
r96s2CZHfe4PdB2M6VWxoBrBd2btElNtsoIf+HuCeij6nHfvaIZCPoahfhe0oh8TdjSszUdY85do
DwDmLD3LLIhPDDrnsOiC8R11ua8T9XzCBezdCGPXUK9FfA/oG3b31qFtXPMwuK15SEW3/xcH7xnJ
n1mVlhd7sp6HfgJMMnIHDAvwIlyOlHIauvPgOc7F82Fp2KLAEdkscy/6WGdX3o7R+FmP2pKjyRoQ
dCG7k2Ux49r1mXdzhmZnwOkLqp96Y9HJPbVdau+6QR4KL3YA6eCQTPNp8wdoh9p4eGEKCVSXT/2Z
F7W5SbxUbD0p4PzA24MsEHZoED623eng11BjFZQH93JKAIxI4gH6Jo8YWOIpZUV60ntNalEksfji
vk8EHfm6pO0oWyVw28A8g0/oE30LKM3rumMaz24bM5qfto1ZLNrKenHrFtFaHBhrMFD8i+ClDN28
Ux+Tg7w5EG5yRUpuHuRkxQt9orLYHqhr8OS5nG8gYwzHhlpRmhHysA3wkkBdBlbBMHQBNp2rsj+J
viYP3njWY1zpM3UZ8G03inYBbOhsBalxanLaPqrAhoe84eVbsPa7R5C18WpIBz8aB5BlSpsnUe7i
XQGZC0QC34nXNqlQdikddAkEo4B0KT0OgVcs4Nc6vosYNZN2MNMrnRQ9Ugftu/9DNOikk95bUBC2
PaQkIabJYRXkPF8NmJ0Ri2DT9sWb8mSwrpX8OqSP18B5EKeBkWD2rjqg6qYOLdhuS2JVKhz1MfAT
zMlqNpSbhh36RmMdWf+SZLl7chu5rWu/vQOiSBczoHHshm661SR4wP6MvoHMgO6nZEx2ZpqOLy1z
Q0yk3hscFZo1nssMTMzmJgCehGRoqrvtG91aCt5t/0t10G+O3tTzOwRT2S76Q3yABlUeNQVC7zlm
i8rrn2Ok6OElpkVKpEZ/UKfiyb4EOSMSiN7fLREfG5pP55knETe5qCOw6XpwBtsy1IyJxGTt2XRa
dBH8372ZixM5JZpyq0DChhjQ1EVvPhkVzrRqSmO4dAm0CD2j6AEboM7p2y1/sDjvlqqJ3SP4qOMW
67K5mXzHOJUFmADAP0PRu9PWxivy8FXqR3WeGys9lKrJt37uA+FvLTxhUCOGnwXlIEb5TN9gkvlv
rV/Qq2ZoyM7/uvFpSdNFacYoOTvMvkHG+mDzF5JRaS1cYizolJIDqtH9XrCiXqG6E99dtCv6ZHM4
AVdLwBWO2mo2hymLO7KkctWnOXvlqpdhXw3yRLsxeUbJNqzMgb06rJb7PgW/wGwreTOM6WOYihsq
cPRXENvHHpqM16mzjYg2yO3+lwPi0rpfK+73ICaV8F6ch4yI3/qQ3qBj4LD5ix6St3Z8TenOEEVx
ZfPAGZv+QBi96lMBw6SYBv64Njl6J6II/rPy2XAQEIreQSKpzFLee2DN9/6fDOAeCjVFcACJsAJb
U0V2n8iHmzf0muTi6FMhbv8hmVD4vf0OBnthdwDIDHAlw7EMaqTL4kdj9Fk4mz0lrP+nABkmTKVo
HyMZQGrnrrcfJzyhMyel6D1JdqTMz72RVVtZPn/KflqQHyJQJcYLM/3hUlhmiwIceCqZPmaL/GyJ
Ztmp7tGPXvXmM8NZmgC6Nl5fybeZwQJZvHwZhn5TQ7YDJzb7F2Ck/OILWV2Uf/F7lC3clOX4Mv7/
rBZAMD/aGiIvG8XDF1MyY6EQJO3grOq8qCndgZcHIu6Y7npUU89uUdXnwQGt+V/6CzyrYElge91j
9Cc7qr2yXKcO6x5Q8/obH6gQ+C8426sakAFDQzKBHlcwKBjEhybK2KX3iyZGGgKBMx8Z3MlXNuKi
XQqJ3znhkBp6hg/6E6teuqJtIjxzfOvOwyArP2LIfc6aVJPS4C2z053rpOqYgV+KzpMYepZSx7Ql
yeaTaeMYwbhwOsirp8I3DyOw8kNaQ4NnSf+jrDDV9xcKvtplIjFwcLvnbxbw0N3nMUqdi3SCNoI4
Bs0etWg+5uSa5jH9ZSRsm7j29ObJros0PSdOaINiZ4wOQIUZ/xjhwzER7xWh+BJf2HDUnB20KyCR
HsL2bmu7Kd8xC1qdsMSaEA7ZOC5HYLgg3uHfpPk8Q4MykH6exx4OCyWl5DA1KNnMFJ8Rpf2HnXB/
VUmYdRdlOy6RBzgHaFtHvMWpWgGCSh9/6D/ErqwDDyr+qIquW7Qi9Td1H5QPZQ35xnDsYEHB4lLQ
u73AtxKOjYKaNxPU8t03UchQxlaZvv1Epik5WANIZEgJnacOpCFIG1BxdIPk+L3RFKIkL9CCxJrQ
Lq2MR8RvdgL3bCyaei+dj03z2aSvp/fv69JJ7mBmsPnPBYKiv8Ew8F3wh31km6WKMq9Ba7Z5o/dG
O/OOwngXhTT36CIDb3j4HUaofSIAxFeN+1mJbgNzgQ+Fqt8xz73yoalKshvgAzgPB6dAR2XorLc2
KgJgrjnpByAB82toMSXPvoycrHfPs6ALTcorf43SWbnoLAhFLceob3JQzS2bdfQgNqWBAcM/zMs7
D16um9FABk4VF0saV95dwtplweIeRg3W8JBBYv4O7KeZ+hSDO3ntskBdhGEddc7yZ+SQxnny6sFb
aVIUnDlCcwgKAfazN0RFZo0rfJ/pPQ8sBp8stJGbUyGdHlWD/XWFPqav+EOh8ijPtzpBqMzkYCPp
vegEwXYoYO+qSQ76ZI7pbTEZ3oSyK9IHTbaSCfOWyEHr9RfjKp6ad8iO+kOiTAthnGU815WCkMp1
q6UelgVXEa3qYmtWjX/UjKyWpZsWdfs3eAmkSwL88yDicTqaQY/FH3j3u6vQEQvKaeQ9WI5NiClB
mW7ELShLZ+MZI5wSAKzd297OQ3Af2K+gZht3ZGIF0SPdwMACDCU6Oje8atCGzOwuu/fs7djF4ISj
8nPCMbFsKxf/HpYFS472h0fwCc8qaacthL/xUR/SGwlHiGPQxF3EUt9Y6GNN8VvWscA/aBxP0ufj
icQEJgpcCBS5MRxlU9khB9y2AlMPWUgj2RYrwAqEnnFfV8nX5nvIM2fYN5KcmVnyfRKk/mHq+wMn
tbrW3FVXfYjn6AcMwLuTCdqsIHIGdlh7Rxvdro9Tabdgo81joziBfgyyIWsOptGIo8OwXOpNyeN0
CI0q6VEIg56SzT35Uhd1QCmamwkjiqVmp1m9j+a4jUkXVCGAUZNyrx231mRq7KekdNzraGOatj7Q
gjZqRO7t2ZiKE5TVdIVWt+2qs9ObURTTeQaLn0y4S5Q1Hc+ToN7JzePn3jSu+jwIf/YTTCxvwXx1
lhoL2bcoLxnH2jXMZ016Q35aICib7KtmviHjeWmFK8B0QVgi5wBFb8g8tOzO2n3CknbDz0VRQydC
kLCIgZKV16osMud3OIbc7Q8/rnQBLylaVCHrB1AfkaBZoSmd5y/yF9hy6OJ4VCxznsY4xiubZUuY
+Wwk/OjhDGEUd/jHbAnL3ZfZ/Gc3UOMtmewnw0INQyBHRUlhBcZ8uarmuUP/BRaemRLeAxcKo5m9
J5p/7CA2lg6lamXNJYyygsOgHqbqfYZ2rya07lfQ7/Tn9QY4jVx88vD8MoiqLK0PbHQUhIOz51wi
BnDw/EKGAfcGEnKQS+ZK3qsgSXPu8d4hNJwyid4HxWA9QG7srwaRywn+x+jb66mlPgQOlPWojZLj
B/wPk0/1NawRCuaeIF12T3pP8/pAcbm5FS/Bg5DlgZDRP7ZCiCjBBPshOV8YSZn98iH1/6T9JSWz
oalFyk5GExUxO+eXyun4ZWYC+m2PAiXP0J4ZSDvmiqSbVUkorsrmjDkp//U/O6gWFJ9H+tKHz07S
geWLB8uWjrHRdxZplwFrJsPYwAyAHQSXv+n8MutNawb2nsKl/PsQokIJD3AFzNISxtnyXLSrATcv
BnvGafYxqa/tnG7QLufbv8mGBf/MdaFbKWx3n8K4/NXFupU642sDaeIelQDQvhCerrq0kOuBpaDQ
TIzvh6xyXkpoLtqeiAdP5YiqmUE2NE+7pRgYhawfkh1nLqxNJGArOyhb9N7gzoHURRHBg4f9cIFm
gTGcvDk2Ogl9PsyBBGGHxO3CVtx5MnPlb/VQjlycahvJQxxAuD5TGz0oCaPYzRC96DE6XB3hnHJ1
fbGfcs4vekOLkV9aJYPwf5iP6TwhCGahLm5m8AwMLPvnJwUybwc0bIDjCfDdgJ48Y1jRqchv+tDE
Tayy6ZAtvtmRLezJbkM1/vBhCAPRO0a5aMRK8yXjSqV3l/vmDr3EKoBdOZqW52BPdplfXmIk2/t0
AFw7/71fpc9BIvi3Mmrs0ens6LEhnSeJ5CJ8f9rXrNt8aacHi0CCASUdSvxwjZnTEIgY3groEs+8
DIZnGLwEmBM2mnmpQ4O0lf8wofhej7qizM6GgW4Dt85vpg+FqToqxrTbuyrLbl3Vg5w9nxB1jvJd
1bmXDJRh8PDBDiy40x9Hng7I0rDRw2BykJ5Ch7ByvEruZyJnDx+lN/gTLVJQyn+MhikiOzC6AyQX
xWkWhuBeQDpJS/pwO/dr7/tYXzVW2Iw0UoWX3mDOOQGtrpJDDLbg3u4dsYbWxriAtOItNCG0MhUs
+j1joVN428viZdbm6dZSAbumBYwSehTa1Zh5Fyom42gLyHe5tMf3mTMqzBFOZK5bRN8FOV2f0zTS
jnBjM7ny4Jqx9cpAAkPwXMKLC2VorFqGsdTs0jJgzcPvwCHnhHX/GF6ItTleEeLU0TTFZM+kRfYF
URy8lXn3b/apo3rgYeCeWnn2U++A2fDXjgyKR456kQUC5jlGB4Whrc/glddnNe9Nif/45IBplirk
Fuaq73JzS21Sbv+iq6Jm1y8HJUBo8mh1arzkaIBEeAcCtHMhuT4jikSei8QtIn7/XNh0WNjgQT1V
fRIslWG3n6sAn4dp4qYrCr05QTnJctRpQO3kn7FJNmM5xe8+NcDFQn0LRlneJTEo3+Q24Vs7Ed25
NXwWaQ6sgekJjW5m56tZLKT3jMQd3pCn8lDvcQqVpObH5sximxaOa/uRNMMCs+z4StvKXkAXKfeN
P4yv2bVUSX/T7FnCQSpgYFKDiQvbRcM14b8WI6c0g/LWWhLBqybVCqcqtgXMl+9pzQgQj+nemuqs
X+qCt83NIn27dAVDiJb5xjWxF/rqvJ0fTNs6l7BW3v5Nvy0tDrVUN0FxRO0nx4AkeijiMJgyf2/O
URQcWroDSLADj8rGaJbFbG5XZkXSQvbrPTRD15nz4ySY6rNYoY5WnY2igvfNzNXNoUKi0LH/ArcN
rYumCaXKNt1RinerhlDnaZJ9AMYzWLx1advgkzrBqu9bFJncDnRpLD/5XOclsnJP3rwpYgil0dpl
iqBl3vbN9EsAqj63XpZujR5U2WHCqtfUeFsnGYxLYrSwTZqXvsxi6VGlIGhahKBsMuuBWvjXTYhr
PpwYZdZkaJKzWbj9LjCcd4RScN400+LUQx+y+r/2RGH/fVZ8pO7MzrSbYgwhGGK7lEs4ZqWw0pw3
+Z892CyBLlF4J509qpE9mQ4rzgVYdKDS9WLJrDSJprawzw3zGchmTr355hwr+5Z4LH/yK95Df4A9
TlS/qMQ0HaeuAeM1qa+9x3Avy3FaeMpCFPznmG0Am2I/wchP79Iq6j0L0N/ImRnLEC1V0RTQej2l
atq6dlJcUChoF7VEPPLNZO6NRTeXmlyjIXdwUoOvUh5klRQrHlRpcqO5zaIf1bVyZfdl91DYdgxH
CPYbv21Y97Qdjr5tVRuzcqxtL4bgDE1juXBVbUJdiyF4cBa0xV/857Ix+VH/ZqVmD0gnMRD5oABW
tFV+qBoKcAh/kd6kRbPGDNh+EqUb6dMNGL4cMspCvtLPrNzN7k3C8kOOteKIQki9IYmAJqRPgar1
Vbk2mKL3/5Cp286ETKzI4gNC3+65I31otqirxeVTICBLzw182vdYudZUa+4j66ich88S+muC8grJ
Iv9BLHdclEVawAcFeklDYL3kwpEveo8htnjpO0SdRubYCyw58OaeyHAJ8NlTlyeRTwwew3qiJsdP
pjaeJH8D+Resi2qF8AVPdgYy7RuI3WoVS4H2aWBxu6h4WqFsUrqcqdwOBwAyQFkHwYbhvY7zu2lU
6peVOj81wduaXG/ly9zYtpQhVPHsatG2cfDTg+ioQld2x4GqFTBSH4KV3rzqPTBOVjnsdU46xiE5
80FtSEtwdkELb+CgF3r4kZHpF3nEaTUchdun+5kpbrZQFDK4aT9Lk54rJzBAok/5yiXWcBz9FCCO
26YL9IwfjqnMtoWCUNrwzWYBVZp6A6Ncww9qKMnKmIxkow9b5P883LcXH5WlKzfFoysUu0GG8p0d
YDnpN3x+mmnpHjQZPeiyDLU1kywkaY1nZbnoR4Ggcq2H0F7DVLCV3Z4kfNO5QXppgWCGAP3orwL0
DBgKig/NXIfGMD93vmx2vO6dVQafosf3tTYaZ2HRFh9BYUPR5Lb+Hi4F6Z2TuF6hAGVHHPcEICQg
oKBM5TrjwEBX6ZgN6Lq2d7QQsZ1AA5o57zo8hN8nfOysFCKiOXbUG02DH0q3XKL4Gey/uPDoIwz5
ows7Et6WCpo2v9tDpjuFMojVTq+7ylE1njQwm4cEtDD4UbznRILlD7Z87IJFCksvb1PYSQVEDdDn
QIY4KqfBXvej1V5Q6QinWnY5eDxTvW0ziYL7/FeRmVI/wf4Q7BAEbYlQwxHERNg7ZygJwREveYPc
6ID6xHCv+ljBZc8cwCEt0reC21XUIqGDdbGgr94lyEix4y3yHLO0+xsJ+GKa0VtlKPoIkNha+Whe
9SEXBlZY8WZbhRnB7TJoZDRL3xPZb7zKPZqLzOkCCXDZaKYnbhQjtO9+8A6mtIFowYYQuTR2dIyh
nsmzepVRsH5JPZkbgF7dQ3P5EZuDHDQP2QwKM9v/rUcJRJ9qcIcTsLQkUhZFJ1j9bktHyp1dolPr
UE6gCrpiKSvhXSSNvUu8QErqXsgweZ+bhpKnyqNsjy8Ga1AJNldOynUOR6lfCvoT0NR/fUsE4MeH
dAj6XmhCCKDrOW3RuUtV+ECEnBnOno+BYWvv27p983Os30Mx9bBVRHpd+/CwqwqjO9pzuQ2B3dfZ
7+v0JXVR9Z+X6BMJxzz+LT7wu3ZY6Qilz4b8ysGD0KP/yhEy8jIIdF4PwU1fTGOmfjNVwnQLeHdW
CeTfnjJfmsLCSWugd3gVkijlVX3xeTatkEqLY8GYu4EJOwjDeuEfGjNfWn/ybp2Bz5KGmtBuN3hl
GzpUtgeAgNaGQewYDTA2bEOUwsPGJOV9ljroiKUgA7/b0FEbNUEs2SNg17IHlXr2spqLHqg7/yt9
6Kf46spZRDmfQCMBugukSD5/kjdrIfQwtozm3qp8oeUR+pD+gL7i+/NaMQEbHWsVcIJObU5bgiwu
n/QoE6WAQy9t23VNchGi2UZ6Q4j9JHMl3yRAfHTHVfbGKIIKWRk4VkMfEehEP8Be5mEcePk9iUFJ
bNweRnPKg51ZZYPsA8Oun1Wn9rWbpK/DqGD3/q8Io6N+v6bgyF+m0aOhParyp2+2q7oIjNc0ARbC
8HCuPgUaWIna0DJmyD2JWz9sOudN9EN9neUa+q+SdVZESZ3HO2FbzQtDl0l9XKs4fDvrNqmFYCnM
dZE9/KwdZDsHxfQ7NObq2jXuNW5c5wVEQThN9HROdngGfYU/fhUz2gqsM6w8G50+JPOQde5aoOqy
JHNhuBG1eZr1H5MuIs9OivA1NsSXOa1D0THHL6zqxSMjzDsHJyrsCQsx1INH7pB/rLlS4OSpA/jZ
/wc97sc9ccYfjpNUMvwuZ+q975omSb2TpbwF7viMMeMlRy9lvPpejuCuccHnm0d/ZgMkMhFtreqk
D5kNLJq13CTuM3/NEsvcwhc4Pkk803CDqftXlvFtOfx2YZP57Mih28GuYVrooYTX5Kp1fXulhwjM
/pamGLW3MPo4P2gqT0pTREIW5BTlnH6IvHp0STYc4smubxa8I48emM5NANcT2FLu1Jy1GYW0N3kP
DQK6ScSHxOufEU+oK5yNYQSfQ+mUkrlqwuax64A1bvrJGPJx3Md1ofY5XJnPeuOmdn0u4/6v465t
HD81MDMLQ3S1uyl991lzMijUMyaMN/9ldbTNGlWD7gjQoYD+VPpu1HpATmTQAUXKQeoz+Ohc9CYw
LOtAa3MH1dXXoab1+GoW0BQelJ0CYswn0GNbWGakX3v6WJPVWw+rEziMEtWfAYYHEPF1O1gb8COs
98ZlR3zrgUaT0GEalf/TRisWzxXu79Zzzl5lDG/jiGTGyL1+6dsc4jHXGE5ajuOXdvUGK+5gwXqi
9pbZk2cYOKHLWGC3pQBtpIS+pqJsrQs9aG7HL38UO4VEOFgzE9V2IdR4YmO8z5mYdpg3xpPe1HGp
TjGD17OrVg4qwQv40SLqzBHMnWIIPcbUGS5pwseFn6TDDi7eP8eJsnuTN8UOsKezTCwkV329zfCV
Qr6ZQumDlpqYPJzZcVpJVBlaeAOtEgPuvR3kmBBN2eDjdSKZvsZlXoOyRFBVxs3/mdbTuNBls+8q
WgUPDBTNww72DLva71HsRL2h2s/yoQQkwUvvJO2hr6FXmkdBg8WvyKDl1GtcImM0ew/UUecqn8se
MbbgEECZ3cAuS2ePeiPhMv5VSPVbiBakXbmfp2cNUmOUMLMCfQJ2xvVBEFhZAn6BGAmNI3iYmEa5
CHLJfgDsOPDc48+o1BUbWGrU6/8IlQqvjE96A5sapGZBIzdlM8QnZaOTKzSyebFKE1OgKe0EmVTd
Oas6Zd2tB6wS/V97QsKN12CDtQHiqw7fm4AF5rqR/AnViLmODcsi37h8ap6wkzmNykLLvNRDAug3
od52dA00Ah36l9RGYKpHHgeDhE0ojcznBgijIMUfV4xJ9+DnnrmIfYCao+e9156qbo5K3IMCQrGo
CIoqfwmnrKZDm6ygMrydsmwo5MDumWVUQVMM99yEVtwRtbfxrNx/qYN6IXRpbD5uzcd782jB0ulU
S1VDKUDrqGphaE++1Va2pHKrb6xEfwA1GHTzeUv13W06CAm4qdCmXgy/E9+2z31Gsi0aGvifS7aD
r+xziGYG8ac+y0KVbSlGOBfo0EgPtVqLBKMDtXXcvbp9h0KVQrjCwUsrQJI9JNTwLnUHnEECXPno
oOYiWKpupHacncFxX/QHCHp4Aqh8gkP0oVCwpusDKbc56oJPVTqcVedPH5DCAWqvguxUAXY9+3Qy
sNzD4oJ5XXniPTxXS+r8mncMV37ujPOR3mVHblawVccOXPUIQNH8LW0t9F5IsmRPNOEgT4+gh3rX
ibbiAfdz2MwBdJdx7AFjy8AJma+yyxLVzgquBPpDaJrQIKqFrqzDdt3iG93Swk23je9WR2k1EoW/
rrrSsimiHvW7p44jLQT3JX4Xwr6O5WD+boBcVeAQoQBkvASVB04W+sPvs2QYL60JuSB8mrofuVIw
arX9J/R2i9daqFb0IO+aU/1EINGxbUdcYU5ePuWQ4Xeo2LygdVlyon7Ow5Yr//FXU42v5hd/N7uw
/9NQm/owAkMnbeIREvjEMs3/tJ7kUxLPZe5inwJiRRdGFBLypwK1wuyGJuBq2oGABWlmXpVBvkKH
g9nLJC1MkEChFHefmalQ9weXMGfLoqzBujEsYfFF7nQN6MIyh5Ec2KW89NCFG9CXWsKxDpoTWM6m
x2mMWxolym3aH5XtusGrkTVlH/ZtI+BzVRVsBzPw6Q6nAwKOhverEpjbJSlOzAmAOAVChpmb3wY2
vZIOLuINjPMXMKZsYLID/7OGnCwhXooJ5N6RotZFrJWdpytRsotAA4PBy6FC9gs/RHZ7KqRxhV3I
1UHdtq+xCDbNSKCXA7d2yPyj0xKY1mOtCiuKct8Uj/kOyN6qn1q4HUFlxJtNZlr1sDQd84YHjq/h
P+Hu4qarF4QPkEGDqlLATqabY70tmItbzuk7rXqIOsshjIcBEozEulku1nnYloUEUvUQBopZWFOQ
FU23cVG4oPU/xPJaa90n4FtFvT0llyLmXfPT9ATJTohz/BoGPT3Ma2Ez4zf3spInBbIiHSnZ8KE4
Dp538bgLcyMDlK/0nJiAvJljyDW8fH8gmN/TwRpDFvj/ZEPwUXOqrrIuhjVRLtOciZC0Abr1OuCF
IpVP519XhVbXPJkSXmmFbUadk1/STt0h/r2ANfPLGf0KOl8Y6jSF80Bpc4E3C1Z5KKYE8IDxe3kx
4qDegbOxsy1MCEOX/UwdQGVSLeAuAo+UQCFOr+UJfQZOzHC9cMxRBB/Gd2rQ+wC/rX3ldWKN1dhf
OK3tPOdt/Y/f57sJovrlmPAOdqrk2Q/q32aNtHpK219Jop5sp20Xcx4Jbkr/246nK/UgRIgLHwTo
cpdDBZIWIr5XDP09jPEVok8PmnA4uMh82vUErKpMyq5ZGoHNinXdoRHBov9/jJ3HcuRYlqZfZazX
AzNosZgN4HCt6KRTxAZGkYTWGk8/H5whq6Kr26wsKzIjk+F0Ou4955elJNjksx8lz1yJkbGrNfFD
0eVuT6UEY3gUqQ4u6ANahGWqRoeAOlQ7qr1pYTQK5YGaZq5qw3iNVOmfKSnuyli512LvmewKpJxZ
7OUiwKvh9nLWLYGQHFEYosjp43aOQ1a5umOPaBQ+5FWOoaNWpnpV1vlEUYOq09EBhdt4e6KLBms7
5Byap6TysL56YxPuVUuos6MsyUTihZ4krbHfV6MrpHH0UTSy0BA8ozWsM5KW9RWRvU3zzYhS4vf8
yY8JcW10z55tt38/X/AOJwCceIDlh6mQZMFutExJv58vCvI1ulZuDv9/P18G9oKY0Fq/sY5KO8T1
A5tP9JiR93P846D5CojL45KhQ9WjrH5VJXMn1Rr4kKHG9YtsBLWEUJDHG/vxfPCY9amglSh940La
+hzMovQ48wNOnH2m/aDJCyuZkudfhxL6K2ITMRkvGMwYfTxG/3olkHKR4WWEiqR758cpNRovptox
BRWHiEdaNzEmUMjggKVDs4G9KVK3n8b2W+5jpxXtol39PMXAgdiXm+Y6zwmiR96GnztSFDvzsSZj
ju+JG5qPNn6GzqhJOOwrR9dfvLxYVXytrDgQYogd6lj0+kM5WLv5xBNK8xCV30ypWFjFwWhIC8QV
w/Hn69ppNHPbM1OH2oxdkx5CtPI0rMhNv0S+umlFBV9y9a6hiYLxSpykwguf14dJa3YE7KymSIW/
lHZSWy5zc7x0wbjSSs2OrSi3i1pbW55XbOYDVNbEtT6I+BQrnZt8hZ2U0rlInkhjbMvamY/TgM0b
u6K/t/LRp7xGxlhP9N7tbMV8tQzy6KMhLI99zkFmO260AMeK70nufNzK1bioyie53/04dAU4kiQn
4NUq7D8PXwHTM+vI8nYAQ+qt5Ey86D2laWlyDQH6pTS4ohJ1qMdkeimPtwPZCwWQ6iocUEj9diyL
vqfBZpF5GLlpEgpv/9MJPUvjF4HWOT1AROWdUSUtJHlwLFMm1Y6wWa7WITpV1rGJDkofHPXhDOlo
ZyVnLdo4TVmJg/Q0iRlYxCEVP3JxWLZj9RCP6brjHu81clxmGNo/VEmxpTbDnY970iGWrVw/90GB
Xy4sKG4f1yyfS12LyCIbSFIrE9nNSAy0qWtSwAsjriLzLUyMRd7hhFODp9Hw1lWfblB8H0OpuQ9L
md1OPCIFWabc6Dnv4u2eaMbk0oerAWBj9EUI+kcESKi9jNf54igzayEG3CY9xtdB5fMxLZBJkhIT
OkbynNQXyrn3ilVsyJt2KpEE0kC7zl88Gt+7IVhRubJJdGHlaylppp8Rj9ZUtU6Vz59oHaUfw78s
WUvF2+mzfeH77UPAOws3qb+qWuIbIls1kJYk/ztiTdLp7JXF8S2ED+kcbqi8I3uwU9NYhEnoSOKL
1j92+bmMWJR+v7N0vE5IcxgmQuJ9Bcue7y78QWUtf8RyBPQZOJ5wnS8yDj2XKBEqjwZ7vtC67BPn
Vr79daepWrtUm2ATCeG2jUee58nzFk2GECLVVNeTg72YkDM+LlvyzvDFLDtRXZg1VRm3y69Ix8em
kj7Lsnrjo/wYWfIhqqtFMJmL+R7EA2ETpwlcPClHjIKbOBZpHrJAk1+AqQzJWt0uxkbfSGW8jQYK
a+LNfD2OsZK7YjO+9B7nYF5Id/M9qVbjUyRLG5F1LLP890Zr3CBlCsj0axmGaw0/HtWCq6/LM5Cz
6tUrtKIDBp8z98cfN+jAUJyTocqT/gYqjz5m3ApFE68bakLsUrLsyES/WsipUxMcNt+qngjbzLr7
42KdSnNH7+SOC/r+dr/KjeWa7fAig6rYwCFz+lKXjqe2ys9m2XOV36chD16HBy1Eik9n1nz7isyz
e65s+fXrBm4YLIgx+V/cwMSb+mRb0UEKHTqQFxg3laZsZQXE8/BVAWLcENmvprDBK4uXr9+skRpL
7t+v4bJqOzIUFZ377H9/F0fVsESNTWBZRz7Vk9VqFEiwTvEUjlbtm8uwHwm0qyNK0xxf5b2FkCfJ
opv0/JJkZfWea3H6HlkBVZ2dNDIF+qqfo4cuhfbh6+YuW1n8UJM8+IdSD5aJCn3ACkPislcFvyYY
R5afY0kJ2DkocuLyiia42EFqvwlaGF4tczBb99fVXiGxoUXIiJHw1F1t6PB4tbqI9bqVF0oXY7Un
87kFzE0SsjpjbzoHZXqMwGWJmKBwCOSImsrADnzOKLul/otEN/LsJPp83ChE8UVN3LhrPXU6gJ/v
NFLr7IrcRpxGeecasuat0zz+VJl3oXwF6VnHDr1VpKa+I+O1lySMmUJ44CrDcUzUqNUeEiNZT3J4
pA6L/m5jzSeKLdg7jVNO68JSE3Z6DuCc2GMUOmMY2nW7oEyPMaRm3G+22jel/4fxI8lW2Cfl4hqQ
33rF86s0n7m5aRkx+jtmlGm8zFf6ZK7ofmrixO1JZA2DJ8sgEoYoKBKDxm4h+Cur14IPdOTVP1Wu
kjkdqZUr+yQUdF5L4EJKPnWjtw7dodt+1FC9UdBBhqr2wj74Io33evNmDffa+CRJ+UK0TObQqyge
4Mfoy7pqxamQLmn8j9SKNhoap/PbTeeP21FS1x69L3npb/zqyRv+yQj/CvzAloxz1a8ZjbSAsCT9
bbKUheHfDw3676d5RAoJ4isbmYurW9dBtyiDZZGdDNqOzPR+guk1OZC7TU4esnEBUctzXgoBUVp2
LbPmyA+BccqLDnJ0YqBSq9UguKa3GMJD00PkrzTiJaejMrLHXYy5wj66ItcuU4mMxsgp0q1Kqmy6
CiNM9Ec/PfCCTXUTlUj8zjE2uFzARU3Z1JtAXgOCu+ykW4t5IqvTAxXnLO2USOULk/Uv8TnqF/M1
Hljntn5iPvPZ8vL4kGubQtwN+pk5rTcfrPL6fVKz6m/i4KOj2sjWC6EzJHf1Ts6IYprDxmAhL53c
rczHiZzQpj4wxdUZwYKHeZDThMvQELjqyKg3NnJyqKSdYr1Jk7ZokL34XDSn3F/2Auup9ZGYa53U
8JE8HArM0RTjlT0Rn7qW6jtJkZwy+8fiG6C+cB79csRDVRi+VuKjJaWPjfyRohUgi8UORToBKMVJ
UBzGiw52RhSYqHg9hfFmMKhSxWz23+bxENyF2Tljlp3DyobbvyRMjNJRaQuNyIyh2gkuhbF4EoWn
Eg+rxeHeI4YmsD/tv0n9U5Ysp/Q0f4EiUuv1PE6SvWErQPLCxCfJfB9dnYS/dvKDTV0WKeuNkG1r
TWqeCZJLXqxytE66Poe1zmMn1xuhAT6SnkKDpiPHa3B/DqEAY2A8vf80D6JkXJ4mpbqfZ9GASL7K
gHHVO2sxJSSxWPLDPJbWKe/tqC5o8lvM46ls8CL4psQXq8gdw0i3hhGeBBXdau5tMhnzNkVVUxvY
vd47JU4tkgMJQQ/sxFQ2ZqjP7WVPcL7cYw+/plqxwM8054VwDmHKv2sGajUL0xaq9DbhDo1hp8G4
50FZVcNbikVwTE2i/HQ3IjwvDdv1ZAB1FOa+0ElN5H0ftMkWLCpmvo/DNXJqgc0u8YjfKuFJhuGP
ydhPtGVWqA/zZCxPR62l4Lv8mOdjVWjgbYnYyrUtNS/VWvbBqtMpjFCLF7pLidC+7LgXpL43cdax
lxDoJjtg8a5HAdbDmDDZmoPFWnmzeKaj06cLUmmUvGjwmrc5BsEmn9Z9G+x/m7U1WYzQMQstsae0
LHYYw/ttLQUymWYIv3K36ZvHlEY49li0feoARbOQ9PhIfwCVVc/RhKJASPZUf6yK+hqnD1n4/H02
N6CGBgRdqDKNd6aouFyrqmMmaFc2xuSksdNaL5EPA8mI00cPQ7wyG1esN6XqSvADRyZ4JXOVAmTR
boyXtL+fGEAk60hGjFm6unXQwg1TPV/Yq1bquFObVTtBtqSu166NblE1+GD5T0phyaSPAoGm8867
98KLEDx7HDoBCoGFTxJ4syHhpoVgivcTuMVfNoEkf6sRqsTeQvXIGltP0SfPrRSfo/q9IvlKFF7N
XLXRxtgqad5DIazChCUfTCg7M+D3JPnOSwOCA9tAJCTHD/4YuUbEQ7DMvONtgagZdhrayliI32H1
7voJQ1mcOJCHKQZqyzgmfYzsnLRwjzvlkkmdo2YSW2bumNLAZyF3yqG25cI/8QL1vNx4MqG10WVq
uCy96xQGjlkemnQixo8wPOsa9a+ad19KZ3KtsMxCRkjxwatEZ8wxjTwn6oEF0laNV3/Y+S27y2uY
Ldspciu+VNJj3Vxlko9E6b0zoZau7CxkEmFUd8LqJZiPPTRoj82RFtKVZ3xGGnxXeyEK09XHxchP
pX2N1U+AVXI414LKzvbIlzSkTSqcEv85MF/UcC+RUz8rV9lwzAZPxQaF71Ss2XQibcdMYYrBHrMT
DlI+tmsjW6fWR93h5JpD3mMH4M9BuOBY7WvW74Pu0ysyuzF9p6lhp5RD0X9rJJSQnpMLrz2nbF9v
WYrABQw+D6xFSGIchs0VjyXEwD161dZzKqrdsuVUj3hNN34yr0qKsiv1bUzZQArQGVYoWNaJzprw
EdcbTdgH1rEjQHQsspUq644GJ5Sfa4wlvXWt5BVVCmF2NfV3SfAdqlZt3nDL29MJ0ghHPtXzcjX6
9E+BGa9QpYgYPjqMQm5g3cvZsmg2RKzl2Z7RPBLvWJP+2LvkNHAlA4uB/1ZpL1KaukLO+XDW1B3r
WaP4q57sthS2UvIKOxJTmhbnvgvUZfp68B8i4b7TwWPY1oQS2WpRu7qak7t4LxqffMUfmxuKUZhg
Nn0z2c3r20hakhyswHtS6SgozapOvs17HLTyBM/Srav6Mu9zGROWoC3wlaxE74TffFEIT7GBxLYg
1OdpkF+L/so7KBSTYzXKJs7E1TjWhd3J1oaTkil3PVIKg6VODfiEuX7IVcRc7rGbesGbFalrvncB
c6gVlPZUXmqvQlb3a18cGKx060nojG2PurP2rvDz20aLCLcbVwA9F69EmuHZUyq5UXH2ctZ9NbeH
Gl5U3ctcJ3ggdfI4Y2vDlilrWxHMaV4051i+ISO+KFvkpO3lwp0Zyu91FmHIpjkWxSzm1aJHZFo5
dDwE4uREjfDBeB9Z3TbFyw8tsg95FEf/ksVbPdYee2E7b6hhqTgDmEBVvffxt4BHpZeOCRK9DAxC
7e+RPhfJA+kkYrvWzHLF//XQ4D/2V36s83PGZdSmIlPOi/DYCchbiwW/7gcqaPCueuyb1Ym3dQTr
4FwG17S71iXVfAhQU5lkqThe/Ma2608D/reRfhoT3/EmNkcfHBT+Kkf4Lp+jl7wGWmzcFIdQsSGC
YKPVa6NSOLcabgG6c0VWk+IjLgjjt+plI2wRlDu4NyUNhoLsVY8yPqpfVWUtdw+xsiLDQBxpczW3
OpL3NsbK1H/2HSh5AQ7rxqi0TU4/GR7qU1E+5uW6QLUU9R8Yl1YhZ3IrcnLak3S1PH9ZWA8YfhRn
MmTvYooVLcy3rVvTE31fUCT+gRgR0UYglqtq1tmmlkp2jIX7a7DVUXLy1FyLE2f+o9RfURtvcnQy
Qf3mW6+9RitAudc5ppumYui1IZXk8UnlIQuUbNGLwkICLKyNYyzEK2EMyeyzrnETXE2De4wtXjPv
ixKOsXgpi5OW98t5o1dSxFtEo7X+RDvRx/fFPmCrabnea0IsUrL3KkM+1SaNBIqIoZH6oIKUkj49
hZnATwQ8nWoNW2mRQTaEfisIr8tFgfke54GTBOUmDR8jbtMiT9ZtCQ8gltshe84xjsrZw1+wgKSf
Fc9o8VOSWsKnCuJl34NNPvdl7XpFI2yA8hKIY2J18PUPjIQGHIuo3k3S++9IfT5MAf7GQiz3SPXX
X4V3Ba4kovgQVuA+UtrR/g026Mm75wsNRsjRcwMPiODGcEp/uv0FINCcGe2B5Uewul8ogpHpXjuH
VDoI2M2zReT72hoyY0KRJnvr36D9L0yBAH/G5anMjXxhpGryaOXNSM/2DfDPY6Q1Xm9VSMmSisfx
plP7E/CfQYaO1vhj5NfSvprJ1z6m0ttP2P2+IIeSpNTloFTSXi3xYvFRgEfDjRygVmGO13kcM3IE
jNrEkicguWbmUKYeFezUSoRFNzqt2bkRfWEUQ55vKwGPKS3byg5ZpuaWaT48IrLf6wzyUsPec7M8
G2P0MM1/B9XLBqUaFm25fby//UWTI3NLnKGdzv/IbJRwTy0dufn9graNly90Iy408S4dRYP6bENj
fEHMHxZFCcJB3EE+RrvUT8vjRLTuovKtGFtfc0M/0JSP383jesDwHZEx4wzSAJ3NBYdcN7jr5r+7
gSIGHwxMDzcX2TAVrt8a8XUyrW3Jkr9JppLTdlYVmGLxyk6TXZomrRc0Q1/nWpzTjRMxeEGNLjhx
MJftVvyqUSJ+FcsIOG+/mn9XSY03Mw+q5/kff/0L8796w1iiSClPBXuOJKXta2UwoBAind8Rey+s
jKbf3ICXsoPu7Wc/uYd98BcA06Ut+XLpcQqiZCWIeraa2AqXVUdsgQbd+Ez1AkB6QZtTaB4MJTdW
N3BGzz7lrVDx7kQjgDhJ/YcbStMWXbOuCnPTa6jbPBOm/QbXAJxKHQ7WGbFR04SDo1hIkbJTxekf
rEL1YgZvhgFVdi+80/oC++b7qPuNb1NbMopnyPp0yXL9SHGTIn2dQoq7NHEhyHQG5JX8qHbffuA8
PCFEKeOAEbdY6WfExww/fC6X6NRphyiXnFHa9dHZSHBIW/vfISBKijgfO3fKxQO0kYralccMw3rQ
HYGE7B5L4hcmhClakFwhvuMXpIZICKBu6FCXbzXuO1slhwuESFI35bj6CRKFuSP62z9xorp3qNgi
qWPms76wIkFdKd25Segkc0gy3iQevQAOf15WLGYMx3TJWmByKh9I8fKqa81cAphURwc0Kv7o/ESU
xGwqNlFeC9yEHHVKuOTOXqn1wJtXWNuxl8PVL6xJrWJ+0CKNkP8BbwKi539Kiv5L3wnjfdu8gTjl
PYlez2l6/68wFAmDq8h7+0KiUmsniuu/YVEUywFOVGBS4zaDkg8GxjI24WYC6lHO/zM0FfS72nwq
2zP4lDPkh6Uy/IFQRcmyIJ31vwGpAuUpJZZEQor8B1blxYehuBLxCmCls+gqwFzFfeChSPxX8Gq6
z5D2/vfw1QK17W/4lZqskMtL+qYMl7q1sX8CWaV0dP4FyaL8oPgFZYHLOT+xrIBh2cFFi/3hr3jW
DJURogik5edrKXH/B1QLaULh3/64shps03qwNO6if0G5SmLAMmGjmk8UNfCDbxjcgaO+AC9BWIDz
YSvY1dLh76AXYZJsGEK7/ol6TcN96B39bPt36GvaaMPOyg/VuBT56NEhfAUEs/a5yof3P8NghMnY
IxHvIGJJ+s0E2BfgZzEVLTSQZ4uNC3SMhoyjVd7NABmg1E+ErL8yHBYAUNw2lEb9xMn4dPEtmvnT
X5CyRe1/QWWDsGkkjC3/gpYV5iNfaobL+P4j4aLlVy2/M+N/SvpRmuxa8An8K3i2PNVsqh1TV3pd
+khNZhSNMFSP8pufQJqXpUCGU72/gWmDn8sbTdtIZmXtGXQt28wB9pTR2gawjJBU2bDFTf7wC2Gj
mGFyYBFvIBusPCQvLRtSGkt22+eboq6fS00swRDoxCXKsoildRCjK4EFtup4UUtHk5z0TlJcgtmp
qCtXP+C4tNY2UxPbMFA/UDlYQpucJLeelkktuTM+F5qmi73s5PzvMDoC4HtSZmJWWj8ExMUzAQyD
0xb9l7ex9eGYVr1dzAOe+PY35E5CBiLW69jk4Sc60CJXfoCYL9eGCMxGUmEtH+2+Wn9H9XT1bMbI
K8onfJ6735G9mraEqnrDWYJV9d8Bvtrn1u1IJbjW8pPSngfl1XfL7uUvgF8lek7J7uLFVzxXNQCd
2bSL/wT9+R+Zh7RrgiEde3wPvwDANIfIQjKtMTSnkW3nyO6ViEv9cYYEkaQQj0FiXV3Zs/uMWwdC
d6Lc8pIaF6W7ABKq6kcQEarjkqy4ENX3NHhEsPIDMhyzsnQNXT5I1DRVknSmwMAeu9Y8iR4ES6rv
jKiZnJ8oYoPMz+6FbFFZHPRN21Db8B1NxA/RrnAXshlU5vpPWFESmKWG3F6G8aoeCmtFt1XFN2sA
QKmZ6rQFnkbVEtOHf4EaG41JoCJugODypWIm8mMdo0iu+vewGq1zbIpcC+ZEtfsPCLIPhQp5Utxg
6ynzIw0oZAzQDQ+q11xHyWruSM0s7mZ0kgTgYyIN/rbwJv9w+8tUTvmOOCgnFpPiSJRAavemTqIb
DeA1SL8fHZ0o5ziac+M/ZGRU8g4MR+exaTYinLVInMosX4z6NxEUyzoXeFF1B3izbtY96csMWwsh
W+qSM6NWw2YqlxX4WfKY0mKa06r6B+BJbFmqOF+YZ3IQDJcO1Bn4TGgw0Lb/Dn1iMCZv+4Z+0oa0
4rEHAdX3hpurZ1DQEtrOOoKDVhOzBHiei3PLyF3Qx3BjiRvQph+IqJOiX//W2A0xMBIqpetPbDQM
Vo7imDLm0PtaOsvC1ntXp2MqngcRCMUxmssXbFoWa/3pCzg1tp10ADrFTJOVy5/oKXL1jvxO3rJZ
GeP6zSaHrz46xR0JGiC3OxBZqpMoMDn005LORlJPGnv2pNAlXJz8dou3Sjh+l1woMa/28h1r9ReU
N6TKon8Q2hlMI6jv+Qt2jV/Y4Sd99x17rY1V1O8LaMzvACw0mSnZMlnzXzBsgXJNtU70eUjFmexA
IFlteI1IfUNdUQFnzMBsuCQ60gaaDaqPRFzLww5BUXsGoZ0BexMocSJJO8HBIeduPeAYArAV6hkE
q91OqSgpvgIhchrCkT8AQdXnggoFELXBAXgzt2KzGwj38vcJziSMr+OL/2wU+2p8+YJ45xeSB3v2
/im/F7sC4yrjSuUgi4nI0xTX30HfiHfI5NZ4U/ngEnN1HrNnfh4jeak90iXaWOZKERQA6r2RO1G4
rr2loNq9t6Q8c0z31jDD8X11asRtnezj+AIoDkysU1jUOVK2Ev3Vq149gK6L4QXEWKn32t0gvcg4
HIkV/YEbC/g4EvbiteE5YrT6Qo/bbFnXJ8MNlmJO+dcFau4JHDnydp16+EKSHZ6WX1DyQJtk9gKY
XOWu4prlQ/Ap34/JcpRt0oGazAVgqi165Gzp+IUva4zd/YVimW7Ve/YMI9+QZrU9+yc0WwDowivf
VCdvwZylfB8WW+8omrb3VgyLMlnqM6OAaAXJ1pl3t1x8gdE8HaCHmlscDaD+6sBOHb9b9Cp7K57z
THey2P0doD7iUBuDRUJI6A2nPg7tpVK2bMT+wvpGOIvmWG4IHL9v+vO/I9doKuxpdCOBj+I18+45
BglnBBFlbMsvEpxGwSud8ewA6zHt0N2mbx8KHXrxzLtibMsUgehRX7YLqXgEylWSLQU/Unv5Qrox
H3OLgnX3DbFN14CJwVxJVPqMDqi3deWC8JkbXWVI7RkCRrovvFbFmX4pzrjRNb4lZKDCP2+/oPC4
e0qBsvr5IMnkFf/Lq4VqrgqgPuFu5LqJ9p53orjxIL/gBoAnlC0GbGRTjmwDmedHz3TaZg/3A3Qu
8qp3ZU0mOr4TGwT9kka7jBDmwh0oPsE+Q1IM6NEqqs5Tv3h596t1CZPSnXtaEaJlN+NQa90i1cb+
gtiVaK3fczbygzUAflXjPQ8vEfbqdVKch4DH1Zlxd9ot6WoDeg9r+AGHEc5qYZNplXVA4RUHoPEL
h6c4Vks/S/0D1RxQfLLK3wHjOTQpJvv6rFTaoZgW5tn+AuVV2I1j+yKTwe4QuPWFzpfWiUMgW4Ku
+ZVDITlKnd9A+qr7bPoV8iimHwvzNy8riBah7m7tlEQgOtV16Qy+LoJKJMckWWXjSsi+g/d0r1fJ
gh+extzhF3TcntEEmi38xWNXfaYYcUhN57NuCE+QaTwTIgPk1h+W8cao9zzWe3VhlMsvfL/U35t+
kWxLipj6TdUe5OBk7buMyopnS1xk4UdDE+J31B9FoWFH8uk79N+qybwxkVmIKvmLAZj/aIkuYQLg
vWPOpuHTt/zYKLufdACarxEAbXgNG+rlb7TARRd3P3mB8ByeU3/lCayjiyjf58lzC5z9T6ydCu3Y
jh8wBTb9cD5BFupLnjkQ5AfyIqENxnwZlW5XuEW8juDAmgWV5OGK5783V3xG/OiS0X1xr6lbq3jT
m8ypJ17qoWBuLOC2/LLjwqerun8VtY8R7oSPDcVQA5Q96YMQI8RO7PiEOA29UyxC83OzAMafI/0m
4qw33GSBbwuP/OjhWGYmAmDdMO7rYJWI2/mFTsfEPFIrE3hu5nJ5gaXx0W0VKuUoptiG2QPMJFGx
fPiKmDZeoqhevCk7z6QFkhB+3hMmTz15FtuzxomRXXyfxMLErkMkFk8S50XyrFEE3x1YMnom0+5z
JFYRHSkNnfAb3KoksYXtU0iRlCAcFezA+Z6LA9rM9v1FTV4xuNLLPPPMrv5X/kieuaLYl+QvT1sa
M5d8I5CqeUlu+mtebZL+StlmvCZroXzOjU03bWaOJEeNMgslmTWq8Qo50vfLFJc/0UT+c40nSmdI
tjZcgw60CbtAeLrjWywmIuDXeg1J9D6Pabq64QngvoRIQbBR3rW4TQm64cmtX8l8EqJNXrmt8S57
1wJOoxk2qUZL90+SpaOoOFxZuduj0Ij2WvEO3VKGj4p8Lbv7EaGb3z9I2Zpzd5mpK1DfYlfRVJ/t
ITzgb6rcqSFc9IpPFEvw2vJPkbhpUXGcw+bUk+neb6FoOM3E4sAxrHTXrKQple/qwkricIE2lBKr
CCkJTOTq4cAfnjJ9Fx2zVwxgXywOHyauH3icjARoOoDGlgS2TdvvIrjtyv3J6owDfalOtsN2ARNq
+hc+YXgVZoqHVwJbJIL05fXWhHa3rHtvII7vUHuvY81tZuvl4Yv90crzzE//TgAp4rVrffsXB5Sx
BY3nP1ggnqyJcIB8/UUF2T3iG7X/RQfl9M+qW16SNB1+44SyqP3U9op/LDEAXkz/LjEunrINXgR5
oepHFdVO47YtyZIo4Ig/dbxpHc0iY1fITk2wS55nbS39eZus4jQqdr1ymJkjoqWa0k3IyJnTL/aZ
tzGIyEzcLO9shpj801A+h/IwaPsgc0qozNz+NnVcXWe1eeu8q/WsUyOH8FeLT5iI9Q38UmBe2h7Z
t1t0z7St21H2oKTPSvsZijUi8uMyse7QJ/wgmxgHVN+RxXX/OHNOKHHVT0FGTXuaaSdD2KXi1uwO
UJILo/+kkqhE5eMo02IyL1VJ+ep+aB6go+rmBCxK+FKoP/Hnw0nlLQ0FNNl+8VKd5zmBmWorn7pg
COcXUzMGWuW9hwqPpyuI2tOIzcev85J2m+7a9XF5SFqhtEvT2IEXsCX8SWCV+B/Ku/0GjojQhZnH
Un1qq/zU+cllCdOKo6uK15xY4/TExdQ5iniH6G8+7dJxCcNla58mWQrfSS6pr525Sq1P7uC6rmW1
/U52qdp7QE2zjojH/IDxapXPuMM0RB9POktNRRhjaEeACtN4N5VPsydC1ihsjfSJUdynOPeVzvXj
B6m6ZuPdTI4Z7TeOdOixPH8gIOWLIJOMZ1H+4FSaWbIq2uAptLJVPO7Gym18xmtqi/zgEc4MnXiL
CU116mqr9scXmS6NmTib3rKCiaGlWfWFcmMn9H3bIKgb4d5vNFoM+BzQFzlTaWCogzzshWmx8dTh
wVBfDXpMDOyyaodY81G5iGFsyxZ9lwjJhyx1ehPK8kNUkba5YCmNvjV4bf3wkMz/7UPBSflFvQGV
TXZH0p6sfqjv3PjIjZ2Js5JMjp9MnDzcE7T0pyz3b1QcloyTLBJLXeK4auP3fGURuO1ajfRqqCPJ
zZjf2T3SgMb4M6k/NFJNnL5K+hpbTw3WGkwyZFeTfpm+J0kR42FLrHM5R1iWQUfQIpwPE1zfhmSR
yHWx/kng6USs7EXPeNbmBE00tqQZYH12lCAiR1aj43SKLWomZm4v6uXskuYFfYNTLSI/5jsmpdxa
mgqyvVzrlWOtAUlquaEcyS0Yl7St4Bid/9ntd/1WwPbxkwQchH4vEGu/k3uLMf+mJo6EKAB+Aeim
EKd/qkXYYKOUVr8xg+Rmt+tfLuWZIgSASI8jJXE3mtAs85T8E6I01GKs7BtfqBomka8Ftso2GjkV
xMCFsBMPRY5xUa9C5amphXFJi6u6DMn4WXiypiy7GifjyvPmhbqnwBX8zL8PxEQjJCCk4TVsDrc3
Obe4Um9/e2MacQRR2Kvp/UHtCfKvcmx7MqU8X7Tjf7ZEKsp//R9oXdrfs83H//svU9cshZ5k+tkB
4CxT1FR+//31QvNw/f/+S/q/BTE6pADHwbqUfAObsqRD2Yi56SsuITY5LJEvpmj8fFxZjS36ArtC
UMeouKPCBNIi4tvTEce3hh86aMeRpcSSoKnrORnfW/owVNyRWqmUbz4eJQ/sTB/9fRto+HC8xkf1
IbcJA1kFH+Ah+Cf9jaOigg9XeiVhnEoH7skqSwQBDWjtx8dWooNsYSpiVLutrDfyvT+YnbaYCdm/
fz/F1NeI8juJyIXbN0Ulm4pg0RgMdW2oPb3yWkUxpzi2IB/fCyVT6c6n5Xod+cxwvtw37EAzVmX/
/o3nIWH9OgNAyrjy33z3/tQZ2ZESaY1EsNt7oOA+QY4aip23/P277wZDV9dDa6a7gGRWlTdI6ql0
nt+BOPTDAS+4+f9JO6/tuJFs235RjAFvXtMnk0YUnagXjKJMAAh4D3z9nQDUErt0VafOOP2QTVZX
k0kkELFj77Xm4uv1CjSdhYwo8G0L6V4OVPMui4zk0ltY1Bc72q+LUUgfwcVQ+U+aGDXznLqxwt3g
QFcYwthgpbOxpxdah9M1McWud8RnNx+dGztFLUrDKxpfGjdlGrb+6hnbOv3DhcqEcG9jtyhOflSP
NpOJBixs1JrR/cDsUVHj28G+gkPk77tBRm8Q8WlJdq3AzmOagUtXteePI5KHvyU0AxmCB+7Im1pv
q155/qkPTOOzFbotKZOdXXMenQr7sR776en9ZSZIHK16lDCRiggbWK+3TlYYYjhLxngSfEhqTLzP
tdMwxFB+HT/Uy7UVhe48umGdfl0/A3uqmm9e1UbIi5WYrRDpwQ77HIbkck+un0hVgDtirpkHpyZJ
EnP7x49FOpiGisCQd/NHo3eA/n5+t5AHMePUVyTD7XvYmfveTRh/+tb4OOYfuoggvopQ4Zvl3yzT
OEQUrfXwCMEhb0RnfF0+wYyhRmilQKl0n5CHkW5S7Vq3UV+mj8mQnkxZgTwE+LdZ/wYzc5MNJgiM
MtIROBn4SrH0rl95/3kqEMyj7RvuHRV9WZh2C8ROY6D67rP3QbW4RfaZ5nRzu7DAS6f4XOtI1c2Z
CTl/Z9fwwLMWObJwx2lfYZ95Hobu0TIA8Q+9f1lulSlLioOX+dp18POFlfS+Dbvi1PddutNTgqqX
5JnlxSkhEjYjQ8iq1MPT8s+yyfN+3FiW7MjNnrl7ndfbW0RnXl3ll0BB8WhGd/hkCxyEvR0ZF6Nk
0LjednkIv2l5qYfJeNZcMt3ouVfaqDZWkloHt0zDG29OO1helJisTeahGlpYasmwiBkwc9iiZ/2k
AMHH+UWVSXqsR0hpZls353Vx+HnXKgTmT0lnWUceOTp9LoDx9R6GYROs+JDlPnZxAuH47+JTF1n5
bigjAB6dpd2ylVaPIDSP7+7suBO3RVaDwWiH4MJGxwZEfqKIOfRkdeGf168CQiTGwbsQRjsdkOaM
x7Dvy1dDBnuif6YnuMvZdaHRROdyla8/Hwpyc9RmkcMw7MtvzRyEyvtHpPay/gFj/TmYuvazlyl9
GxKU9CFtRX/68eT0H4Qgf2DkkHXIxiS9Fb3v0wTpj+sK9z9shJ79t53QgQegmZZh4/P1fc1y/nsn
RJEsLILsguPYIDp6NoqEKB0GHeJFq2Gon0svAYxS9izMJwPok7zFUM8/YdMAVwl7yVLE4kRpgNk8
dNIPGUyfetdnSXOTdX7BFJC9kircGkI8+BEwAHDRgzeRFW1KNjQ7MHv71AaD+W0EWFy/wf+3zH1u
B969GLgyD+gnLdy9ScdvjXqd3zdFHv7nwRrt8SPk+nrc86Ukc6vQ8tdci8L2DLeWt6faQA33xqDz
dS78dHpuWl80Z2V6GIazpmB/rjqDf2IFRTq8Gawk6EtiqTKydatItdah7IgvuLhDmYW7aGh4Q2Pf
AjyYYrLakKH2dXmjOwM/o+hrQUnTUmaXb5Q4PCdZ2BNh3mR9ND0HXuv1HKCC2mPgAz/zgJOUK0BK
HpraDBXFf35NE1m8vSYOe8DJ8SgYx6UB0NJjmKP0edWGKa9fG7Mo87tRpk598POMS+Qho2vPjiPn
v61oQ5SNgbSwdPmhj52aKNr5MjTT0H4TOr/60uZ2Wb9CB+X/huQsHe7jFqDOMQnDgEESkikYNgi1
oNivv3kqiph4mdAah4GucjzwmzxCWdvzepu3wufPYleL66vUC4oS87KwIkydEMoN/Qi2DrYEgSxc
0cKY+PN6hHlwzxhDE66torE5JIPFG/GTkrUbAH8f3mOjn63THqkCLPF9qpS3daxm6BBYN2Vx3xlZ
DB2wcXzmi2S1NJRVJonmz4ZR4H8DIoaBK99Ixer1PdWLZHxKtNBxGeTI1jk7QcR1cSfbVDel7fFx
aoDquIkHN0/cF3jawbz85chrQiE6h8UHi9uOT791rk1hOhaiTnxS9d70oHkASJSpXr6tpnRVBrna
V7bksnptXtSv65XqkL3zkwgKS2lbEKzcJiLzXiNhms1byNHjk9XWcQv8XqeDIgAhN2dUYPystR6u
ffz3TPyigDtuygxuDh92Ljd4X4dY9bzBMKePpeNWtUNvPO1Ziw2QO75r+NlJS1umXLFoQN5u8rGr
yz1TXJ4vsP48MG6BBk4OTGZM19XCD+vdEmSD6xF3phVftIRgwbsG80pwjI0x6FCt9Gn9ahEoAyMl
TWIzvRg4O5oLlMWg4vEXLu+9E5ouvsJ+t7fKqFT0LCuB9KQstJ6emwicgPLGifFQ9b2rncFutxnZ
N0497WSfVgw2PJfuV5ZMPIDrhfQ6g5mdSzYzFrswDxv8WYZ0jcchUDwTRRtTtA9ZpXga6jLkOmnL
6uEG1fyArPewmeb88bLv+eMBWUki79syjqznVLexPXSB/gFEyyz89eJwfOwz7qV7mUhoFcSWmQC3
GyWTJ2caO3mPx6Vzqp1Jsda/uZrDmI27xLa+663H2w6agYYDyRJXee8kHmJZSFvntOAEistrXmz9
quWwFBu2C4q1wq+5XjwrCnsabqHUB9aGUgbH3MLqsgWgP1vlhtQN0btNoTgFXRmNpGDABH2oxsIM
bjHaD+59P1iYHkPHQpEyBByOSH0w/Xz4PNmWm7e45LO8ekmXNcutbKeC9oGbnv21d1hxHISa2Oj4
uSbbOID255XcrKKCxSRqW927SUwz/0LouZHfaLBMbP51Al2DQB+6k5Hr890KjLWFv2/5g2q3Su/A
czs8DgySQ4F9d1Mw5LbqmSQ7RmjQGlZWWSV2igakIvHPVRXh8gOOrYHRDPCNo+NEY3YpTDfNScRu
JujUpRuWNnNDXFVVaXRYd13LJLxnWXOStp6XQNvk07BUZeAXcZ1Aw41TVsXes1zEZjZbwWdd18fi
nCetP32NiFQiGZz8jmA4tZ6Ld81jjU2uZDWl5anyKjqiQ2Ol/VF1AOiOdB+mapd7Wm7hVYHVsBsc
nGenxvcmrpZlZKLbKFIVumvLsPQI1QTPAnzugB0ONAl3qm7EcYtqoozZJaIyps+gx1pB61YMo3bU
MG+FFpZYwSISmJWZvXQ1e+N+1PLqNQW7Gu50uxNYOQArhQd4hF3HLKIBoNCOknxRGXfEiuKKY8YG
AWh+aAnuLPYdWTwUjdWyGoDZZZvkPl62SV48C2fonnjq1HjzSIHkMZrX+IH0S9/MX6JI2O1xEmbK
Y9S7QKux13SecO+TurWC7HbImqS/09Jwyj+MaVK6H/31swimeS9TuseGR3qdHMaDN/J05RuqYuV9
d7W+n5Kt2YCKe4iXlTVErxrjL2pTw0aQWU82+xJ3gnkYlm3VkDrrzlqmrCWEvSz3utJ5hHutmN89
C7l2G0zYockiY/E6pKWtLHAWfmkdwZNVN/Mh+++lkjfprTyFImj+F6USn3SeXUwnzJ60YvDIyM5Y
Mq/f10t0PagK5kw8Co4pqLOtrmtN+l/1Eue+bj9kiXnttSQTHZOlPHhXOhlth+RUw92tXd4XUI0m
WWdWQPNaRtnCs6crF1xMtVsPUX8opionwPXiB22MgewPJZUOTZh6cDkWroWVHasKLa+clwEntMim
m1S0y3r8DnLeuOpk14VVXFxg9FbTaappeP9eeIETwn+FSdJsd2v5xe1K8UEY02gc3xdhBvgm5wh+
mGrq90qsEC3bJnpvrq3W1vyEUu/VW1Ur07ymN+MBFPx7ZVaMQA1TI+beXKvA9+VZ6acJ6Q5a4dlb
4Wa2u0nGxNx4Yy6gab8r2rK6HfqDh4saSQnblLv55wJucrEonsMuN5qL2cSUSpZrs6FFem3g//lV
0BWTcDAFNEX2EUiokW9+r+3WN79ude8rPEsLfJBjmmo5EIlAZtftQktXYYtbfy35YumTgLGTQ4le
pfMM4ouVp2vqx471zzUgzFFlgGBgieR03TYZDWOGaAUsuXf14HoQSJdN/Z+rwrXaNe26U5cfVeFQ
V2w+ZiMslol2xFF415VKl9sS0gw0g6U2NIRvG1fuKFlas8Cl0HN1xxueLPKgZNq+dFo9JuRcKBJh
n/9VudiVsw9IVVyp/Vo0unVeFdiX57oMR0QyPcP9561lBQv7+ff6MfEItdwaDtq3i5by1z9jhNXa
b1nn8S5tI6AqKIkOrQ+/V5KGYwbQ06LB6O5+rydz6YVyjwaMv3P9/8ZuM8MfKFvj7fqT/1RRGllo
da9TS2LHH6tKmQEh3Jh2HLPAE4DClrD+gn8uKHMOPjkhHymB1+s92nV5rxGCpcNw+XtZWfht7BPg
mcyHmaW49JXjx8yjB9JB3leYoLoncTUsBwnfaLjka70kK9fsP2FfTd/+p2JT1qi7QNgcu2Xlynro
fJcVhEduLw/++4qzA/wX7T0iVNjoC5R2Lb4J5+gOBaWa2YNq2f8fa0/sfclwv3Tvs86iIswz2+to
HpGMtP1T8TlYohu3jTFHN/4oQau04GOvq4IbQaUeK+J61vm3heh6Jgg0lwPcH8rRObdzlyTkdiMs
+hc16TKvEMuJM469ML4zhsA2/lyZEqPh+i85AO1w/748beED5HeGKmvx8L469YZogAC3UEilR4Qg
zP65zbDWqKM2lP7WtMKZX/dvK1Vbq/JRbescyNdlrVRzlKQT6jffqO+VXkbmjUUminX1p5oVqm7x
yNGBvfH3krX2la8x1/TbaBMWWRBxIFrK127K2KuH5RH4vXKd31S4W71kpUyM+EgNqiVoKH9Vset4
aFo2uj+WsVYEBB3yFPy+97XseoWl7vJArVWsW8YQr23QFPfvS1mtpXd9qCQQ6ltS4cOn90XtevWL
BRH5vrQdZ3iTESYJo4A/1bdkMkQ9rH8PM8a/KHLDyaGwJtuLgBu7AXUv+gqpnOsxVNjYsp3VLL8K
XU/p1kDvH7dmqTkemsDUoO/w/yl5l8aTx13AsXSteUFKT89ZVNA2+b3wVXllQ59Q/Gef2JE9kn3V
aP5jbDTk8qSW3qQQs4riOMF2q7ZrZWxXmesPJ7ayqfq81sfR0orhzAOYqx6F/5YksB0v70tlUoZ0
F2hg2aVnryaZ4FtqElKEQDAl8ImRatnaXyOrtN7q1Ezy8zAaoXFKrKlXn/Roqrqb30tpVyvT9CTo
BtUfqqLJ8S6MLQKEESM1/c5A1N7TPxfYcTgErAn5gNxxqbKDPPL6KzvXwuBH2lKpEwB4869qbQO3
4FkAE2iJ3CucHHoDzZ1NV9JY2+rAW18V++Vpapwx39og3N/edyxj0hT/ajOp3w1Oqof7FPN0Ujvz
cSeyItzcPbO52GsUuqiGOQMgreDONlvgkp6bG9l2qdT7KCLlmr5Aem4Gz0uPHTKl7zXj9Ss/yHU0
VobbVxetz5W5fV++hx6eEGn10ZPhUyr8KOHXHiT9xPi17mxLYUdXXQ19pZjQdbTpLibpmkbyr0bo
Ws3nINPRlniptiONhyH+OODQXE81Zd372N8MyDhrcc94SdhbgHH7lZGY4gVFZLCU+WtzNNQnoIhL
z9QFo0GeYhKe2pYJ9Pq/Wyb315a4me6DkxiN2jEZA1XqN93RjVoCz5205AeAstKzA2wHkoSX5mpO
9UErxq9QIGRe9r12iJe1pg75aRHn/n8aN0md9UAwsiK+qqnOtprSh68K/uKD50QwI9a6xgGzieI6
zFN9MxDrC3OBAwgJKSTerKcHa7rKDDnUe1HK8pwllgJlHE3awS8IwFzOE1woWexpP/SA9gqTkaBn
Vu1+reZ1P63g0EB7P/QFuTNrxWToiTOjy4ebHweNpvPSneTBfYoc+qXYKiu0rkXtJ9+1xkPXS1E0
MYpiSLHzS5G9GKNLP1JLpq8DVNUXcwzBKqaBlh6LsCGcenJsB+C3qqwQJMeoPo6Y79RO92T7YT2m
GIPSOERM7oPf9nI/cVd4+CCHR1N3pke6rD22g7WjsR5aGmj+29wYEcsXYrP2lTW3ai+Jl3uANgjo
2bdN8aOZrZh+qgO+m93aaV67Y3qSDJ+SSodz8e4kY7pARscYQ45jAlVbjwaWaAJjG6oKkGstiDhz
MJG+hi65KpkB8YE1M8k5P/fRzfs2NXB92t2ctk9uOEh3tzas8642zE3sZG2+JfxI3vl057G+Ej7+
XUUWRo0qmRMBIiQ5clB9Chj150moa/ExCrcukp2BieUxqK3mq+enDXb1UKrrbuzwgsZUQDM+pBHx
bm19J2oQ2zSPVEmLTlfgFvK23duVcuxdPeIjxQmTl7i5Uu85Z9wGkiZgKdr2fsibbeuUZ5+3RqSj
liRo3iXMUW7cOaPn/Rmq69MR9Twq7T70kj3O0gzwbu2jkEY6MV75bn8IChv1ZGy613k9KGImwmS4
UmGGHppyFDxkVDDb2qm07bdBXJsDIIEZYY9tficBcG4ZvWXBcX1qYsPVvjiSSJdNrxvAcEprsvdD
P3khJvz5TFZn+K6qNnbkVQQ596lz9VHtzdzi9OIKszsmtmbdgozr632hC5MAMh2fAOEBLsZQWZWP
cUWIx9rQXw9wWlOZm9HVJoRQy12ZZx6KTF9nqfBDWAhIFsFkhAPE5R9hZyE0oqoZa2+v9SV/0nqb
JF5nutsoURB2R1oD3z09mMSuCr3iOnP0Th6mLHC4gpNI+bshtB964Cf2tos8MhSbyMHDLvgoH5M8
85kie2n+mI8JXOnepnG9jUjXPOWl1l8HFWv23jaG5CbogyY7BM2IfioRp8bxJFnHA4NOi+yR5Fxh
ETBygVZe9YP52SY7jhioHwdIf2C0gwGZgDOvNkR4NeikOGzDfgzcrY+/Sdv4Qx4Meyzfzj3NNR1v
mFLBY25wf0tlu6TpkoZ0GwKDupuIq4A2NzRDcrb17qWNUpwpouYgIlBt8fSI4t5snAoC87tzqFaC
fwDFHMxvFkXpeiKlYQwgRSdGdRPEPJzMQeyUiWLRpAjQWM53RNk3+s4K/eQLWUPmLsoJksI6JwLM
a3pHBLofGDH5oDmjmvUG623wjrpeiL9aghb6vVV3MYZ/LwOKV1gjGJtGgxoChbnSd0E2WpdGxsC0
Q4hPD6aLAXqKx0nbA713Hk27qrt9mzIt7UU4XtUih1mTz/NYPiQQQnlryMd1ksIiiPGvSqAdlZp1
7ClT4PKICPWbGmNYJWvrKWvAGZEB5G3XEUsY9km5owCXG2wvkNtyP4j0wwTrAnJF72GxBMb9VJuq
CE9ZKlATrqflKdZjsYlU6n7WhDVcy86Wf0W+lKckrzHJa5jg3xg0NHeRbTs/GAlT32ErdRg6HRI5
3HFukM3Oxh2IZi+x5CVL5xiYKfkxuEkSHxERa9hzbheGfZOWDTA5Ve4jozanKyXt8YrgViJ9nKoj
s8lCdVSgtfQLJGyTmxP9y4veGq13THNHIjpsaUueJ3eSH5PQoVsOcavfhSSy3UaeCoyrFm3UQe9a
TJYjNfuVFdGBM3IDe6ppO9gX46qlvgrNrn1xUyWuFPOYa4f8v2sjawsgyox4LsucKA+KT9JujG9y
iC0FpWvuVUkZR1dUv58jT5fF0TBLdOwMX/KruojsLeoaY86k6tpbKcdppxHxtjNoamYHXXTTS+x0
NZxPdnG8bD7GqNH0pg9KMjO7LsuNbTosDR0Sx5x2/ai/uJzIMb7GkOA3TeoGH3NJ6sEpMKLinLFb
bs1usLK9ZxolUwwmLMyu+/1oiEjSaPayG9FOodyyo88dzgkhZFHU6cPaRxhbkag5meWxcqWUB/p7
wcC0ysBMFQLYSMuJbdDzcLaarYV+uDd89EtJJZLXpAqbj+tISziado5J3qS16xGx9b7fgKRhI1PC
8c5r08GQpvVq+dkERqBA9Pq+/WDG9Lf2edlq9NQ6J+2xkQXstFtdFd9ILSPb2EdUC/PYg7lBbVuG
2zCAxYE4sA/PtCqaU+OlMjkSC1iQkvV+NmYmcXMlcR9v7TQL3zp/hHIBboDhCcrmsTPz27Bu9V2S
NXSBf4zNVGozO1M565jWROdGafUXTrPCgkMv2vTU9BbmhLDA1pRbnUP5FSYxItOZW7L2N8Y+1I7k
GlBEN0nega2zSIZbOx0aAI7tIGrUUX1u86QmRWAihtUM1OZw1wN030Pa4dBBkqA2ujF2Iwizedzo
xDXUvjqqumeN8EAoipHVX9xcxliThGp7zMtgqrZU6Rj0bHKt5ieHFSAqedjMwAQImwkXXKHVFOiO
ROSot9AqgbX8UyOlDTKo3SIqKZrez/XWdsqU1TXK4xwx6G89lffndQTnTXasjfpxHfMNzEiQ3VpB
6M+LGqHv4PkbxC5lAzaMpGRnN4ogkyfaje4sozZ2648ril7c65M/mGRAs/xskLUYX/yi1gpwf135
OdMk9mkB1b3edICG1aa3aRHtTbsDqmMxiP/C1AsgBIxUhaCQXD39mBI0Do2QxOAPIol4nD2SG0uK
7CJmJuoAlSyMZJCnjGnGuCmNCl05YiXGFsQYDmcxjRVU5DSUYIkFZ5NNGVoYvQKn0s++5asX5pzG
XwPRn/Gejr8PZ9+Ovb+8ti8YACMaqzfKJj2bsRz9R9LyuORS17nka/Mn9AFEbYQlESq05nxPra2I
WvT5q5n3iDO0jjngVrfqJysy4JLlMvzOPJDeso4s6cJDKmKIeult2XfF0Uk4cx4mQ8CSqLJxenVh
TOW7SPhzEEBUju1Ba5j1Etw8XXS7jSxAb7rQrhKvrS+dBtfBiAidTvwy0A4GGlr94NKi/OiJIX9O
lFsil/ZtZ+eaCagSUfjlwTUUvMRYs0Dq0V0OnZ1i4DlnNgzN3uhMC0CRR8aE8FpdneaMLA5l2BNO
YTaKY9NPTnmK3KQHlEO40NqAakzxqvz0TE6HLa8SVpNn4QKtp4MTGzTZ3nWjoqrQvK10kJBuRB+Z
J60I8EpG6IhfLctNntrUi3TqB+duiuqo3PqOGJ/W4i8sI+xMgZVKtbPcNosPDSb5UaAs2nCmdBRR
YmaDFEiNh5IMeQv4k0WKkJ76KOkHhEKfPc/BrUW76Wadya63cxtbSU8cJe0Fr3TYvXWlwM6r2Lmp
TWsKDynib8iFnRu99FSPt3Ylq13jEtlzDMcaHzva0dHawrSQnC88xzyJMhoeC6tTnOQJeUxJ+WoS
LBNL59AdUxZXjRYASQharOMretcTI+wig1DWJyS5KUbwOODcElMpBKP0mGDcI+EVQcnSIotCUA6m
nqT2mXOHd1U7piNuEY4cycyL9+sU+H3DTFCT/SXifthH42TYe/QGhQPnNEkmSGJ/a6B5KNpRr7fp
ZwPK83hO0QIOuzF29Bmoan5h0DphQjA1bHoSPKg4jvC6LwBJcWKLXONLaWMfSkzev1V7bbTt8kHa
1NP5cMp6H7On3egyYwGYk4qngYCmrIbDd2qyaGvVOBOZqdk+G+DSi9fMiVUff1XcSHe/tuGSTnvw
Ry/Bdi9qw9rZSTd91XTX+PFDWx9p8xXJ1DFvaQjupMvMes8mwV8sslDZe8Nrn62smeOxbWcguoA2
3nSKAlt+11AJTCdZVc9rT2Tt2XlaSbK221Up7m/qodhEz1vUAztDMVSsgflYAL5EQl88ZHwG06w5
znZ1NOQOhyXG9weHzAKTqJAm3iIvDFkZ3az7ss65+05Qqud6o21TlByze4g5AmVqg6WECNVd5PsF
5yLlY7gkqG76MCxtXTsacKHAZ7uvlJwaRFMdKiME+EjdVEsTyIKEe2UgsAdjYzJzvSYQzsXwXmbx
3dCV8qtTpQ246b5v3P1Ihsm90/XikZQEA4qSA6XFL3oVXboibrbGyKeA22Kg0bXeYej5NNhzCKO3
DTjAz7qKzE8y8JLrsErij2K+FQzBSQV+hU1sR5i55lOXk1w+mq0Jr8rWohs0whBxeygFBQqL1nTx
hwjzktrUbNyhslNXWhL7TwY6cgDcQWewN/h2T7todPAM6CU3lWsMzV/8mQkH3Zy7KW84YB0U4TQH
szQDSAlp2h3GtPUqHHZte4Gl2190R8+ts+bViDIMV6/qq2ksPsMpx2nb9lVFZopqv5W1uJZFVcqr
brA7jGep5v5FB8iBSJGyvbbFVHwfhSQUHI1KfBxZW4YDYeBb4rcZVk5kuXDSTqumOth6iAtu0RNU
MaESNC6KCDbUDONbb7g4HYTAtl6R0TG3P3uW2AGBvCRoyBmH+FPeWhQTbeE2Dqi9MaO7Rh8adtys
QFt/hhkkKY5I7DYXkdd7iRH+M0tACaKvSQqiYOwimyPPgC3nlFuAGDjkRiQrV97xv1UKS+fUd+H/
xfQaD34n/cuvF/e/v6Vu3UVu8xeth7dyzgIVyktuyXB5i1DK3f1qtNrSeWPNAOIoJnFtmzTbefQx
uyzSJa/UMb92ate0rX2xAMQ8tFr5oKZ+JJvWQ/CNvD0XUXC9NGWJ9/QgpqjozYyCD71U7v3cofUj
l3hwjrP7HCo3EhHymW3LOQSqAxoitSeROc9rz3Xu1yqRGmfTgTNsUUg85RonKw65wbfxLVW8FwKb
jPtKdw+6aVR/2bgvthZN0XvbacOTzXHAyUYXat4c8sgC4CGANrtDPgeFlyQ/QUOwrFPFo1wMvf5x
8cgEgbNzaPt9XBLW5v/NoX/5ccme/flvGrPYO4swXaqY6pHW5kYKPbjLx8jd04qBZubVzcehn1Me
5k5x2NXyhqN/uPm9XUz9VrxaheF8IjDqaolwbkPr2TGz7qo1XJvG18zEz0nVnVvIiV11cz/2Uz/g
NePwHxycOYg8y7rkWorh+yKwnT0pQ8hwa4k7Xl5SLedgo6O2mJZIZI2saUeGxmZpOdt2bJ9zp0Fk
w/H33i1d9aMBbfgYEpwE8ixbDoAJk6jSd+1oBsp7mTY+1mRuLlfq8jL3piPX7m9WXJ8ZA6hgQCyN
uueUkpaPraAXlwjzxR7r/BKaDXKxsvq0dqdFel+XKV4oz7qN+4KPbnCs1zIc9A9zGbxvTdhJYYrx
7G9tbRkhnfIWxfqEuWYw5IlMaXkji7e1efCrzT107viku9lj0QhxGLg/dqMxdGga8+6CNBDw0PL9
+qUs5Mh9P+uLvSOumhq1HRbNYYjs+b9/tsJTtCEgHyS9Wn/0g2M3AFYLPTF+XH+/3WfTlRZiPZNp
gROzls7D0iZPGO1uqrzd0VThyJ7QNXTD7LvIGBPuRjoZP3rmRt7SShuT4YMqBFmmpfkSeqjWjKiL
SMgSFVamJNm7XTAeJQ/dzp7vjKWvLhDSxuSjbjRql+NQdPktCrH8liY79hp5G3sEx+KODJ5/dduH
CPLu/CY9lwlRNW/HGkqYh8m0grMGWsLQKpbQMvug/3ypSv0RiXWKTRJzY+dp40WbVHWYSJt4zHw6
QWLU2/u1Q993r3mVp/c6A8GrX436KcidA6dKh97NkL7kLQm/uWP7pK8arxZ43zsRNvJgm70xi9vQ
EdDKCWl4MEro/cG6pbtPi7PJfrwURn/mYNm3cX3JpWruOB0Q0jC/eHbHPpphR+6q8uKXoUatT9Pf
/flVg1aYmYf8ZlTE6yY5+Q26mxpHbf4WKr4wA2dvB1m567Sk+bi8zLOBcTbNmC2dpCGImqPDrIhr
D3sLUXD3WMqCJNt5ZrB864IIPWU5HdjGLlzatxayhdnNUX5er5Q34OhAXH2tkj66dnJb7JWdm48U
qeyzU+6d1slC3srqqXox56jsn/OFQnI6sbDqJWr8xAkoXMdrFeaa5QHRa3jxxB85++XbYtDC43+N
Hwpo7nFDTyn0WvPp5xwiUH34WFXY1hzLIZp+XgCGSTc3v0YTTcrh1Muq8KZwPfPa4SPVTHnza1Yx
juYd0svqHizVFhNdtn43Dy+IfJ+e87Y8KllYV+sQw7TI2rA64q12TaprFH6zd24eYlizvyZ+CJJh
/GqRMr95P8/AabSrkrC6zpmGtZEWHF0XSzgNBzKhleLMsow5TPBHi5FnGXWQQfqNOcJ0srkhz5HG
bZH7obVLx5a4oCb4/m4A0kFgXy5vHkUHkv9cGOpSXYpw3A6ovQ/LVESWmfYpQZhVJx2xd3iv1gmJ
yrnBK8kqn1A+fWbbfKhsAw18aN05UJYvbsscP1GIq7tEqy6BNM/4BdyvotBetLysnm3rLnQbYoTn
9NNAZM96VXL2ZaKSWdb4SWX1S4ew7J4VnEi4v41XkqaYECRy6F9GLHFdQbh3uhcNC0FPFi8xc0P4
gIT/i1JEn4SGdWxSw3hyC3fG9Q6g9HlnddtlHxrU9xfG55+7JuJZmF9KfTK361CGBRrKnp5vezO0
H4wyKh7mzNR5jdKqitzTeUbjNmF4s9wxy1eVsm+Wgc1ya4p5PW9JoLke0vvGIKUjZO4IVII7r3Si
9EbyfG/GigMMRjV77hsIKHP5+NlXFrBbR3/pFbcAA9Bip/QovMlcS64vfqPerDarrxojppb2G9Iz
aM1/XF480MyU2MekcrTtEiJtZ25xF9MhwJhQ3dt1Ud8bkTf9ENf9HAyNST9+sgTA6VwnzslKRggs
kYCPIVR9xFSBf7vPssc+DCKyDPQHpcCJ5h2P9c8JEqOD4qVy8uI6dWEaWzSJX7TAcw5qtIvDPFmi
0ILgaPs6JNzEelm+QvSekgzHyorSlMYe+JAD5yKudShy7A3dt0xhwxzoTtMpAa6SkuWwTKGqpPQP
y/V2aCIQCmBU6Btxgv0cSeVtF95rFY23X19plamf1o2u1Thqq9p7jOdL/CvUWPrVJy1OqptWG0/Y
WP4fZee13LaStusrQhVyOJWYg0RRWScoS7aRc8bV/083NZbtNXtN7QOzAJAWQaDR/YU35B+uBle8
s7tvZRrr+2IaB8xasgjUqtHexFk/L/yoGm9kUytkldZCdGQiUw3vzW7yVnbRQdCbQxglwPjJyKbh
pJlBdI9bvLdyJh6mAdW5sB2RPc8pVcsnz8+MtTITpX31w3Tin6t01o3nsbGrNVTfcDWEUD4EBXIX
Blmxm6RWZNMZdwEuPKJRZqOnI3jVcieq31C6+V5AejzEeoITtAeLxIaia2NDfrx00mbtJ48+lNsE
bLwlTMUrOGiXubaasZnRoi5ayhDLa5XqGBraR6U140c13w5T63z/u9GmaU259wabiokZ3dG2JzZz
MER2NOFCKXY7SLibS/ttIBl2NFoLYK6PMnqwh22r0wI1qqKDmb5Ao9mA0JVWB8Wu7bNlVs/yik1k
gNeyTdcbsXPGD+5y3MvJXLVofNG1blrJ61cp1fUA+PGxKELrtqrz98lCe8B3iubUBf0byGX7yVW1
YOk3qnas1S7ZRcMWFoNCquw4SG3hARNk6fgxKeOl22dHdnY1WdFwSzgIGCSb3DcbzHwYI6AieoAA
XdWTUSRPtdMbzz6G1ZuB3qcPhGFV24Q+9YC2sewOtmI3V2LExLD920zwie5r0hCl1c8AgheyZShN
3/PAFlEtTDG5G3kxisX/6SIOURA/h2qkrYHGO+sRyshTV9a7kaz8SjYXc6vBan4eXGynx3phVSZr
hOg11lPrb/G+7Pdjg/IS8RaMpMbp9p/H2Gph8/IuW3/0IZllEL0S41s+AoEeFfjrDNYOj7XwXjfS
cW+Ij8h3yyBF7bYN8f2sHyEeNyfYwN5jOT43Y14+g/pJb6AdIbAVhkitW9aPLnPStZ3Z80pqVjtu
8OqHuYftOq3NJKMcVqL4zBL096fMSfWP8RzVh9G0EeiUXc9fW0BBP499bQU0uZaXlqj4XOEn5dEI
uTGGgVtWiYEnNbvwZtbIf8qsqp5/dUtVFo8jrf5up9hAzIO2yV++eqca5tUm1gbPqsuAxBVaBxv1
wdHuWLVuflNb03MwOPbGnIpQY71N1WvZXcWXtb6LQPNdNznMk1DmjH1Qa1dq+RhXnrt3k7JmXkFp
Uazeld9GC9iVmDqJNmzukKpnIhkOrA4D5bIUj3wVLMdMnwFt0JKNaevcjX3+uSWPIc+b3gGgyZZy
K3YDxAt9arKtSXI0JgHwbDfbyd1Wr3ayi4vqQr2Ivbm5DcWLTSq08tMQ9EQyNnvNDHeFXY7oCDpI
NKiZu3An1L1xGi5WVuUxI6RMUZeJevI4V9X2ymujGt9gJE2HMOz6e9Xs7HU12uiLZDbiQ0aGF7eC
Ihl0UQ9dkiz+bs8vRuL377IpPBe6ftM2fbfvu15b1oUHYanUtDVlkWZh1GpzokqZrmXD2Gomc5fk
ibKGcZPe9k4S4EBOO0QFN8G6jQ6tqkd3splcDrGx6LGUe1fSF5N26qud3w5CYr2lLbwKZp2fl1jm
vZ6p3t5O1ScVLRPZbP5S3dTDXluMnVZvZqu+vnSeR7biKDHuFEv/WefucJzq3lgxn1e0YirjIPrR
YWTa36pivB78zP6ObCwdB9GcVhufBCVuqL+K9quc7uVLh4kawDN4wPAdL8krTRqY/DJMLVTK7bkT
vSGvEu9SsUhcVopszBYz3swysAj7lgfCgWJ0wZvEYl82uAuXRUpFEOtdxyUyjC33ecoGnpckx8GI
PtguSND7opU5Xs1xUb989b8TgBNphT2poY3ZfnCn8FnwYc3Iql4tUiJcg6AXiWIxbrkCTE6zGJsa
pTmlbWrdx+Klnv2zbJXXGvKUQ3NLPQOhJNEyp9Pc3MpjYDGQyDX0/NYYhfiA+VcDPS9suk0qctRp
au0pvPX3LXWkoXT6J9FS57E6swZOL5aGtJ8WN8NK9tfHpEh3Vp8urFFxXjzbM1ZDbjobdXLDx7/a
7q1h3hSxQhQlYhum7ZWvIzXlz64CrRZI0IC8xffqSFRWsmZ+9uSbgZrYbApLXCVOj/ok/ITdGtmc
2jKQDKBX780K/Gg1S255NKMza9ejM5TVK6UPEgfT1wl6igjqKzFfh2WuBlYOVcRWWagRYLd8yB5k
wCDb+mKvhUK1axpPXVoQbzE6bYNvftTcxe6g/+yQh+A5RIqoSkyU7Cf/u6eVr22qd69cQnSSIe+d
BpUBKOYBiQfoPQNBNLEr82TN7N/73FJXlWCLBriyvyoRWeZEfnvAAsd5VLISv6Mg2n4BB7K6V+5q
lIrXc2rEe1pQFGOmlNKnEdKWBxm0Bvl16MtoenNM21ykaNfuImPUdmAt0qtYY90uihbhz8QFFiSg
Bn3/3vhUDf5CG+BLnX1UpoW2G1FIbUzmChecbtuEtr6uKupl6TgYh4amI2n+ogi8rUQk/LkRhs7B
pyK+UBSRRGqYoHjgVXgQPrEKNl+xzxAEOPut3yIUkG8NCDsX9IIf2c2Olma4AufcvMx2uiG+SD8y
j3A6VJjYsDpcxqw46zHsumMwqJDgxFYojskteewL8NDhKLHwazFbTc6Opqz93bKOleLzE8v21DVp
fU5QeQwbjYp+gdSTXH4gBN98gSIy69mO8a4M9MC6dyvURK25GN56w751vdQB31BhLDcihUbieU+l
wV+4qadsPZSRVn2M2FYton3a9+4N5VMqB9Zq7Jjcp05L93Vt9NdTXBrPuoGvoaHVwSrujbNnZNFB
Vhq4494SXRv3YbAdrPd+QS6iyph5vvpNpyJZAXxeKVa2ifGrUaeoW3XNh7C6n7TC/2F15mvb2d5T
WDo/Ogt5TzcfpwVSzuG9lmfxLW2YtSssNMWnoz5/H+1ufLoANey2O5puc/4Ea3geGDln3kaYrqDe
SdzdutO8hQw04xbRP1g8dfeBN8dXitVkZxJfG6r6hNQtKNI33Xo2jMch0JPXtBqTjQM6ZiXTZQ6X
Xpy+ViaqcQUpyHWEmcXW/h5NYYGqpZ4eDAQFldDO8WIr+lsj8yIc7ACBeEp5M5RJd2zKuV0Mqvqz
j7ThLonA9s30SBZMNt1mtBMqs2Jrllu/0VEEPCTsWq6i25g/87GN9oUVFGeY0cpWVk/9uSmvWepg
S4MZ3Fhp2a8RbvdWEkQic0+31ct1VbTNuzZV+IrKtQZ7Z2MDIg+MF9hXnVVPwkqoyuneovAaHjlQ
JVLmqmlrfzPWYbDQhWKLH79JgInp1xZYOvc85SgshjrqHiGWGIgiATYJEHDY/wY7QcmwRXPlUQ03
Jc/5g6wFsWNOqfJgJg7V0v+ORqn0ydzC0gpWzeBHq0xFTy22s+A0tKG7z6IIyXb6Ne9AVfxU0d7N
Gr3NDmmJg9eMxa1HY+nzDdVhFJpYewoYS2JMwTFRYf2WEaoBMpmNc5RY0nDe6eAtj8RpL4CLNxLf
QsD018aYIuoOcf1gAl8DeqSMJxPC8TJzbYwxxW4XquMpYz059rW9tvMAYJDl+jTnAcXUbj6vZW4x
O+Gw0ntssOVuarjBfeBOV42V1vvfkTK2QPDptMvl2DZis9nLXXJibacNgqkD7NIAWfcngiaI32R+
0jLH38otF9L1Hq2uJXDPqz52s1M5q7B+HULVRWb159h0qaiiCeQsmrJz92Tyq0BFqNBoZvPaweFR
zkcyHOkZHrvLI2gkLQRIeqWyaPJVPsEhibavqXVbIs55aQ+mQiWRooZE5YCqxmtFVjUI41Bndw7K
EqqXd6/iz/eQMEhpsyL3DGAtfIgKu1jPoiwi30XNK7pNE9RJDbe/DcLmrvU1bVthErsp7Dk6jUmJ
y1ZRFC9THj+FQaHcSIxPlqcvML29+7nCUBwqW7LKSBDfLNr8VB/LdWGZ7jogXd9VlFSvvko9FUJE
CztBxt/1nR6ifjI8G065b1j9ni4Eq0pL8kVUFns5bQnGvw6m9Y1ih8nyE05b4n1EFLgf8OetpaGn
07W8M6ZI+Z0gRrvU0g+D7Q5rQuB5A+xHg2kuNAJKxbjRFSEnIHplkT6uoj7DTx7ESXjBFblKNy3G
tqVAUo8QOAFzvLU61DkdyM3lTl0AFV5PAQMP94wFNBue5+EYFZVzc6H/4Y8OU1XUwGu0P5aqB1Kn
rDsIf+EmFomMC8BnOXa+siX0CJ/E8X5uBFIW6YzIhenZY5RVgYmV73U00K/p3EdrCyTajmbmSmq+
SfxS1gzkdpF5so3B/Ol3Ngrrevx9StsGiZ8/UU2aIyzOIHYQKlr32qRTIkwdDdR/ghsV00nkEibg
VNCulZSAxhxtHK+j8lGrlO5QAvVHAM96VuC3npVgfFRiy3zPh+bvjarYF6rAGtvOj9yC6V7FE6IC
hFox8cx3Zczfi6EwXnQLRf5Zm9p7UwcHZXhmt899ZROkCorH/NZj9GtLAcJyOSbfjZLGPuZZlq0D
sXX5XDZ4GxbAx5hIaiVhVmWE6mZaDeGjndP0MMJGfS3U8hUdTANrXm1Z1CNCin6zt/wUcvWATHuc
Kf1KorFGDzaLX5FIOhGEbKIFaxPSaToBSeiu7cEzv+WxSSIZdz+IrN+qekL3s4zHNfGvfzvU+Ysh
K4oCvTWjGEc5nQJjXPUd0PTqmpLjeG4M+rk+rJCPyEpRtij9H4pSvogdbBNK7Ji97KECVI+SdWlv
9HgkTy6ACNrgnK5RJUZ9C9SXrlDVCJsAFfjkLopz67UqiuoaHan63CZ2uUofk6kMHiqte+zcdv42
2waoogLl2IlF+sbxuhrVDnf+1vjTbd8RbF9gYiTytz0I05D6/QdyI8nNkOWHC2CsKtJmTdAW7i0D
I9x+coiCR4T+e3D1N3BXq7sLcqIPsntVlHwp8HvHMtL2co+iKbVsTzumlbLXQNmcaVolZwEv63s3
OVwO4ZZyCsBLqqZOmwHAmU9j+xagIRbOIsrF2WKhu43yahhWtZQ4NKi+IMMiGqYeMHKn1ML3XNMe
1S6tH/y5rrbDTFD3C6dWiXCujnJ97wo2kNw1oBc5jYV1XlUORKmNToKSF95ySqpVjyLRLddktK7k
GwklxjWsw5dx7ocbpRnsTWMXME9EGCghbgEliz3izCXucA/WQDDvdC4quSLaMsRuNJ/JLsp9LObz
oPdwg2jGaCV3JRzOgdcGuCJHUM4pTrHpz3t78ijPov30bAzoZ9s5mZGV7i9AuR6q6NaakCkaI3sP
2MZAIbHPKTqHOcUAp4YYx9NJXQEEsJJn6lLxfQOTzN4AkCBeOiMAdC62EMcYr2xn4Df6+S7LgMs4
LF/LMPKVhynExWRO/eK7VsxoNPbfB8cxn5wuOE8A+14zG5BYFbcZribquEp7LT5ICN7UVigyiJJD
ZmQa0GiIwb3Ylai8qer6rRwm1KOvMXZTbuV4kTi9Ejv4WLF1mqEABqIMjKpeGOyK9twXfC+gMEhc
0t7bUexvIcS5IJU6480ozgN2h8//AfbJurB8sR1/Biade+tLrdjKgtu6hx2QNmjc50Ki3+BxqTNQ
fp7S38mM2hjDel0N8O1ymxACtKp6zCNQNlOqF8AJhKWWHZcvSkCXWaICtdSzlqjQvBkK3rTxtG4d
IMQon2VnCRUE34NFdulrCBLPWFsVW2JrSvOiyiSwg20w4i4kHDNUpRiAzAbRGi4JAFKhEJXO0Pt6
6nnbugnEnDh6x6RX9eWUJf7Zsr3q2upa6yWMqrdJH4IfAmdIwX96G8nkl1rd3TI1GZfaLsjxYvEF
POw1C2fPGRFXf6IFG5bFXc5VP0wxubvs0P/aJcXxN2mnT9e119qY8ObDotJH5VHiE0fAwUhKPqCn
ZDy67A1eGz+4ab69rLF56rz2FBOFWqa3aN1xevlCMJZUrEBUk3e66YQGZj3/6ERPTGIa+4zW+EC7
vmBOXwIgBengFD4AI9KB1JiilfysfOFGbL8gjzlYBAqG7njCNnALf8A4ZJTD/aumQZ7I0fF+mP36
phZzsprZ001YDSdy//xBzssDkE2JjmSF/HAkXkK01aTCX91RioIF50BHu5y5/P7JmSF1TSEUv6RG
9VniJ4PU0E6eBpsAPbGG3IivC3R0+cCqFwuwC9H9BVBp+d5bb4a3FyCO11bdoRoPqaNvp2FgcorG
g4JA3K1OJf0mAVDTiZi1b6Hq947dIcZAjAdyPn+lB0eZkcXnFwDTKIlWuWXxMnDqYeFNenZKqfee
JCZTH5J60ZBkXskpjMRfR54Mxz+5S8NQ35YDYPOEPDsGuU1h2RNVNH5Eygp7cuZEv+4aBDS9/4A5
dVcpV0qBf0mkApSDDPJCxdbZXq7JMOvKJaqiyxbuSHGBjIKNP0mw59fW1MTD5ZgSpNeeX/o3kagH
5kl4A4hI3QP+mqhnVqAjqfNBkRMd46iu8DjoihO5c39D0QwAR1WFqIREGJpUQzuvc8dHHS+D9lMJ
xGiAWaEXUO1STGqrits75znDvqp21WzTzM19Hyk+8uzEbnTVW6rX1SHNAmI0+HtB6yovAmFqFYS1
VnaSp1gi2HJKB29miOAPFQ1Ie13wplq7lchTxWSlQGmvXHwCUXlDfmTq23ZLPBTuB7H19a4oPAJY
/fW5bn7SitEjkw+aO98YsaeKQygOlN2urYhbEQ89inGVO+Ec7ENillBWKobeVSNa0+Zkr9QIkkyg
FsP9b7BWzzlZ49zdGAJFItdHucVhpTzrddL+iIKKyKQZXiA0VPRlPNBbGYgexa9M1CmKeznj5u5s
wfa64GDlUx8NRbDVvDReCvGLjZH08cIVIfwXMjZrqVAMQfNzFNUOsztJkKzmwSwBxvlJMQry7DkZ
pua2EBUv0KbNs9XG3yyLm1JWgAsD5+hrgEQSwzKWQ+Z26EtF5fNggkGOqKoeLbELRQSfj2xeNrEz
r+1ObTa1KKr1Rp8+CqhtO9vZRzi7H8NgT8cevw15d+m51quOttV1IsajPCZf1Dxfao02HOVxj8ox
j30WHeOp30O5yn4E2bgHWpf9aPx2n3DzLrBHZEQXNQJm2ygZyueqrp56tN9OJoWapyq7k+c+luPT
LxyvvIHQWFTYT/7d1HQ6EM5a38WllS90j0WinWArhZGVLS0vcV60FqCRqOimPHLEX9leQn4Vk/pd
LtrhGNXrV0oAWio/XiDATt9v5TerMcVkJOpvFS8anwz8S/QkPlML/aEOakH0THVXwoMJuWJskfPu
AX76VptLDfiq9jASde1mF4sCucSXVRjt3EHAzUXIFKX2nYQRw32o6TQwmDW9F/6Cg76VxySmOGnU
fHHvd57+HOqRfXQBal21At0lccZ1GC09M1EBQNvqfWGNP2VAKaJHcMJo3SCSCuQ7YcHzddR4xOob
Kl28xwE+gUthaosvTHJoplu5lkmEMmyrbafP+lGClGdnEuBrgsHETd5VVUt+uimNYjBgsKLwI4p9
98asMmzWPTjplkdo6LZqhDkH7WHCzOzDdldlrTfvEXSjywfGrIpIyekT//MDtQGpSB/N7V8fUrRV
kqbt//uv/OcD8jwa1DGPrRvuSaLxcYaRhvBDrbyOpo5AtRaqh1BV53uzA6ApjksIdWbkxjYuE/O5
A6crP+/E9FIa5D7WElk9Fjo2TujY341zupajMorm5nPxK2iPDMDTSApFZich5UldvUrcNVwjyutO
HbIe2drejKLpWiKwYa19DgVA2IoSBJfdWaW/ZQkdrWrMbhM0LK9r0Y0Y9RreqPMJzzaM/jBpIJrl
2HJcbVrnZfa5m6XetK7b9tsUwadC5DwCUuLi+GCP/avqes9RF44/TPy9K5/C5lVGCyapCKqiaXyT
2O7G0UuMI1gwEXFwj5Mb+eS5QDkR9vGeexU/ocqqv2ud8yyh38jxo5uV0xbReSBvk4hGZ2IBjxnT
KNpVaOQheeDmZwkLR2EyOYQACveh3zRrLoZ16pLkUOdYccjhjCthUznzmxb2GxSSDpdsDv1wtFPz
5qAio26VZvtkdGO5q2LEaUhtm5t2JnWSlMsLpNybgz2QwGTZiaah61wFFeLts6mhfZc7IxY2/CEJ
Ns+jKF4gZpyhlpyGT3KL/D343CKNJsIvAHKTkitIanwLAeTOMnudsRJqdbP5rvcAZmGX5U+wQq4F
Tt1CWftYiX4iOOj+qO7HWCmWqSioTHQOBWw97Sr3JF/Q+lzIUMI1huI202bsj/IWIislN7nMOMqg
kP+47xUAu8vKIz9hkxgo1k1it/Ox8tCmkMNlpgSqoJf1jLjc8oJ9d4DtRm6GU/CI00sSd+W3rB0X
tmhJ+CZWbI4Zqw+BkcCFABufuUGx/MRLj/yiVOmLa49kdZVVcPQlxLe1cfKTuxI3r3TGvM7G8r6F
S/uhenZwpRJ/LCY3aOHsCeYfxBmAT1LlV1WgvSTJnWpxYl94+s6gGg8t375T4uIoV4q5UPxdHOcd
qj6sZ0VD8zLBXU0O/tDTP1z6akeZSfnV/FrMC5vm012X+dpRIvBlyFSquO6hANFd1flsbUsSpy3k
03qljtRXLyfVahSti9G4BIVqFvZ75IB/300LKoS/QPt5AJFOiefw7bJVeEcWnf4OqdZqkQV+fwtL
QttIPH+b68aNpOyZ9PbjSglPiV4qZPzzizfrzVmG1/jP29c8VGB4QesbvbP8dzFoXf9DC9pxaZjr
jmdrlgNU19Fc708t6LxvEX5uW8gXUY9FQKx5rr0rBpT5jrkQy8a9LDDsfIEiI3L8nqro1fs8236w
Jg/UdRTJO6T9i2Sm0tDYY+icFTPvXprJp7Zr9mBgN7YZm1TkghxJqh4KUfyooXMTX5Uwm4aboJgn
dytoDP/9XKAb+MNjlqAIff3Huei+Ou7zJk3wvv7fJzTNyJ0e5jz27N0/TwW1hT7al5qPMOifpxJU
PngAerp0LqsQHRkUhJF/uYonDRJQSd5nbUbwV3dVTDlyABUT7sp6ppZsFWYSwzKux70X5kpzuFxC
edrADdE/Q5FQ3bt1RpfLb10uI0hWZR21cUA4qWIhGVB5tJaDmWLYi598sCAJALUTG8Y6Tyhu3CqB
ZSClCyFDz9V+3qGm/fkbCdcxX5sUQ10rvZpQWZiRbF1O3WzzE0YsdnHU0s+wBAysfho93eXJ+IRM
x0R/Zc6zDfohhz8vRcG1WKsQ7dZUutxjMSrJ5xaUTmqQyryXoAUTGP4OIuJZ7mX1bGzSesYK0vTd
BYAZ+jaJTk6KlCkWUnQ2FTOZTv5sjadZ+yavY6BP0zlB8v7a9LX6RfOs95i/+p0fcu1BGSf1Djxg
wE31HfrYT7SerWfNT96bXL1L8qm/M5JAWclr3xPt7ynXeysEkcY7HcIyto+l/WJhopM68L7/vi+1
0Wh7gC3afZv0Z8ljSUwQkxA5KCwNRFoqDG9rmim8yttWlulzzjy9kLfOAjB+J+N7eQyhuJ+4nqh7
b0LqQeATZbcn0FLlk576+001w6O8vQpuBJetPPnPscvWrzs+WuCYEgELzuOP2NQ9rGnGYiMP/zYO
mhEpAxML10JRKTazJQeF3JLHJp6gKy/qvEOKZXfcJ/eN0WUPta/hKwbpjPYGu03G1Bi1ZrHUQAZh
XdKjhkUQOWhF8Ca3lMFWXn/bYjg57Wsk8B+BeIHl1ND6UIZrqAIOzWuOiUH2PyY09x8TmqMaum5R
WXB1w7CF+P1vNi9qTakbfNqwumifz+TIwyKr/RjrRkTKq1ckh+EFRFM0huc+hpWOUDlP/rc4Rd59
RJ2HZmJIdKR5Nu3+SMNPyR4pOLTOgEgjNAqaQI7ToF2P0HhHPbJ3+wr70zroFxe6bViquXfGvwrF
D22e5/roK50WPJdNUzS3Xa/2w9oyFUgj4gH7+4xdsjGU4EslwYP1tzOGxwXqvR16GwLd58l64aAE
OyjDTfntovZ3Wbj+ecZ4dwfnMo+jFFtSoVf5z9N2pHg0zDIU9DI1QoVyqoWaJXjnQXn/X6cd5e6k
4RCU+7hzyJOfbE97zmcNnZ7BB0V5pXZCDPty/dU+89dlRS8T/HFZVjDb1We/01Gls9EuXxXBXI3X
5MXBugkAU0OCS/w3LYXiexVW1I022DkkH4jmkcEVdVv6S8Dqw0PiEkaS3E2RMAu0JwVI/QihVWmg
gDlqN4JilQGH1joQ95Ku7xZRgb7U9e/3V16txC0NbzEEzqwj+jTm95OKMMDSaozvNMCNDmWxeQSg
oGv+DgOHHiJ2P1CaHsFINitbMF4TursPF8KsoWnRKXYCasGqgtkzCYRZv6l0f6KryFWdpUda6uyk
fklfAd0y6RIgdUFNC9gRbqRx62Q3ARH0Xmti31/Uno/bcwYxf2WNg33951hCHCPaZFq9GlmrX+fE
NZa1McIkLgNjH7TlI4oN0x54WXNHcTxd2NlYLOLWB4KM30GzL2d4myyX0E/VYcbZq9KbfS3eseIJ
zq+4k32TwbaL6pfyIRNkgmAsq7W8sdCflGPuodzL/KC9DrW9qQgpMKUN/LtoGpor7F6is7zfhemd
g6TXt7Pf4ahnUXmTW/IYTDZjF4tjwahlV0SjLakQeWPhVtairpIaoFv7LAeH4lQH0LOMijK3kkVX
B8MRDPt09FFKXLDwZR/nv95We+CXXYE5NK1Oa5P7brONvSi4YZ6qLgMKsjE+9nlVv1eFsQ7b6KQA
1X/tHGs9znTQbDoZV65teGcSp34lR1tXdEvZNlao1i+Qdm5WF0RMqXnrJp4gcomYNwEDfpCl6Aiu
3TiXizjo/W2Zxf1uCiMU1Jz3y6hMWCGXRWOWD2AwYIRDFI1C/WTEHzo+Jj8iU/uBn1P2PI52tqjd
kL4+ZIZ1AN0faZJG3TQKNQvZvJ21FuNKxELu8lZP5WhOO9O5dU33Zy/gaXWTBitm1qsoGtwtsJZ+
K4d4PhioDpiNj/YaBEfiaxefDxgatqe8qPAM3tUsRVl8hnAAL6/fyCdgpipz6UC5bqHsxK6sq0UC
iVYg1TJDwPHE2i9fAMPQZmrGBxK16VRUWXvLowUPG4dSpx+spTxFKqifD41iiR55WtH8pyiim2UG
fgtAndz99SzVHdwP+bWggDCZFC8qRjybDtHjK3ks9pph+fWcTVY4btNdYWnxZ5OuDBbllKgP8rGL
OjdcDihXQFK1ygzoIQ/gvy9kmvr3QqZpuqq7hoe2OvQi86/IvKV2pGm9Mq5mM8eHJElUpgeyRXXA
gb3FMLULqLDSJ3ZJYzUngV01ND2YfVTgHNOVvlj/f3+kwOPjZEZefcxRySlPPq4FCF17Ib5nYnb5
+mtDpimbup56GkPWoOnM5IG5M0ITLIHZ4P41k/X6UCQstl0PqJ9qRE9epuQ/YtuygEbrg36S36dH
tX5yqBqdUttVqoUyRqZ+dfnqzO4888r5rlszzef/cgqZ7ya087z7fGoGuMf2T1ehoyswuX4evWtz
roLsUrJVOQyITDWQ5oHDa5q3GXs9xC2KcCxtqp+X003s/K4W6TRF9+xOnLYt4GiGYi70LrZvjEhN
xRKfrCSC/7/9hlbd+26mHbwygwEzYVjqCRcn+eKIrRQy++XHtZ1e3ARqmJ+c76VpK7eX7RT86r+P
pH9ERLbrmoZKbmeqFldSDLTfIiKnazxIhbhEUxNXCySnKXBdKSlVr5VqJQyhEJWDcJtksdKjnGP7
hVxLvv6faqPhZnapWh2S0m/eUVaplixlAS7NHcodtq+1/jI2GuBQ6fAjaKhdLusBTbzzXJO8yDv3
95/Ty2f5xxA+uGyYHFGHDrXjCl6P2JPvi41B3Ivfv1CUUmZk3ICw+aOz+PXV7VBlH71GHRud6scp
HJ8up6FN44PM+hMbSVfTasz1v19j7W9PJdfRPahAsA5UkK2Izvx5kbW+cUoFZNOODMpYlwju4Wtu
lbQHVW1IH3GnRBNlKOjEzx71pQ2igoF2YyIRj8BPGUf5efR77kWp9bF+1gxvuDURcDI3YtT/9dcx
eMm96wy5GwiV4jssR3VES0kF8ia/KTRG/msUg1BfUIWsguvesZQUBbjI1jedA7wDa2/xfc6EYSN4
HDEO/tsX1tEk0EDK7Nwhc8kzffELKEbN2U8jOOsl6gscnrMSjq2PHR1eT16GKopZDExSOPuUP1Kv
x5E+s0NnMcSdcjdo7RReD3XoW1eaFtLbygcsAGmFIqMtzir3UuALc0NtTDGUGCitUgbLrnGcH31U
IoI1jqZ/9+elsf2hOFCIjB5GM7pyjbY5/eOMJXHQEzzC1OqyLbLwhzwNqs/f0KUoZiFnoy4cUZWv
C+juWVhOFOladdEU1hKlGucgJ4UxMdTFBGN7NWaEOXqLNQmSetq2rxEEkkA9uduKXdSIkY1TrHqp
Vq6BKNsUneVWQHB8bqKcrgCXoYSYc7E5c1HtOCGDt/ztmtRdb153Udkc6MkCY7cLviexvEM5wk2B
P/zdNxTvPnXKbpOhdLMmX0FyjDrpojV1ck9BEZcNKTuPlcWEfeD/KCb9OdG4tusYhmswz+jkXzo9
2T+fAdvyMphGYb4ztXyMcTCUA1hDOCNC186IMtxS03y6beuKqSHKLfIpcQ+//mOX4thSIfBQ//zn
f04L2riqa6CoffkLTR/O/RaGeb//888A0wqvejN7ajLfaO+w2s2Wk1+TGFCOsxASm0vK2LGX3XYo
/hoLU1PSLWISCAPrtaVsDV1JvKvZLFKMxM1ZTVdA7hgCNmCxnQWXf17927cOemH+NPUdjXfA2LZb
wGrUk29lmTC8XL96kCfU9ExzvpVrm8KP0b+oFnQz3UUngAJZgOnk11kyJfPdzHnumLzlJKAbyUv5
+7QnIYindSA26JFtgq4vUJOyxjdx3KeMd0UnADOa2qcRB2bBd3Lj2CXhT9nB+LWn+DjRy19aD7ML
foY6qUQUyZe+ai+//d/nT13Mj7+7s3qmToys6prpmCb/tD/HjjGEZjNmPkGE1LrzKUrjGxS1etm8
/h9r57XctrJt0S9CFYBGfGUmJSrLlv2Cku1t5Jzx9XegobMly972CfeFJVISCDQaHdaaa0w3irzg
IrKiKrxdPFJiaeYmogi7h8iNwWMCdWHDqg6lPl0WRt7cROrQ+HfYC9X+Rc5wIx58Z7Jytmcs97ct
W8N21+U4ACIT1Er7MU+jqXui5Ejkm0BlW42+17eTbW/3fsUmfxhyCVt5PVPH0YG8VM7Ufv7hdHtp
T2EBpcPITlq6/NPpYmlAKELN4la5T3PwGp/wXcsA0ap61ChUrLd2elpObwi62WZLTUYCsEMyMzz/
cE5GDtN6Yxe5ACZuZnDLFOyezHR6DLRuRkMaRvZFG7wgWVeK1l4PYELaXZsHRyUe4gcqpcLLODYH
PFQNK6HcPkUtozv4tRgGOWqnpxuB9zHxF0NFR0kYa2zDmABtEqk3IFb4fnIfN26JuTnqz2uboR1t
kWnjwppHFM2sEFHC/omHCkiyvPrYHUt7xeKyz/fWWLubzBhsCK6gG/d50bF+myJSCGul1PQDqk8W
qkT1h2NdON4js1oYUlK71v0ohdeByq8yDZQbuV+gPCkozt8woZKEaBvkKqo0UKtioGnJqEDYsGsn
mKu4QhahGKdZXEdv4crRxDe/amkFxyJYsSGgVawOh1kJHzpDvk5LykIl62FSEIQ7wn95C05MOfkj
HHLugx019aPkRvAmrfz6Mf2g10p9jqQwvx3XZhc92QaMAysI68upN6rLtA97tMeBs0OjWN6JOL9x
7BQ3c1Gl93/fOK3MT4ruGgfhduaVyuJwQ8P3j2pdAlTOvP6r27uUf1vh/Zt7mkTeBSTgcDcV7XBt
mkGIoWOt3Yv5p0HJCkiZ5InK3vpAj7K+NWp5qpMi+4TXxuyyBs3AwKkLXod7dDM8jkJY5ow63scR
96mVnEvjcfJvgH/J7tCHPIuKhmDvVS4u1eNuq+0Ks4yolSZCqHjOKaFiAiIv4cO+salfmn9iI3/S
BW6oS8+BcHnWe3Tqme8BFehQ7MKS5J6wuuHH2KswYu/9U2ylyVZqraXqWr744XyxgX2rYToC6S2s
zJPuTUgEqH/d8RycZFcbQAPeEV7yd57GgxWGanQnX0zAR6s8SSe0Bsl+EH5/b7vQzAcMZjAYcpKn
Hzrl6FOg1aUN0NesUe8qI3+gzNL45A9KSE0CojfZYe1wGNaxN3kX8mVSvXwnu+/rZ4gx2rf9WOKL
RnfUdsas1jday9xVOtWoMpM49Oa5HzT9So7jtdXhXgQisccM6RymVGTK7t6D+PS8eFcORfyItPkv
iRfKKhsP2aJd/X7Uf79oZtAHRuXYqmq789bk3aKZmCl5KVc1Ti6TcXdnkznF6RM7p/7R0AcGunla
f/2rzkzaZ73VhuoCWP4m0JL1MoT0omE1akMjtXR1JbAKGtaak5J1mszue+sA7VlA+ipplGb741HL
Lr2ELak/Qo1RdobG7CAfzNYqSCHo/svbf32j/K7cdQ6yG8o+Kmsc//68LMVBngdeaVTj2o19hsBh
nxODxApPijacGTTlR3+fnTUl8V1geOISjMntK5nJwNIR32UizvIzpYiU8+9vgTZPrK8TLwlAorAG
U5VqEW5gA/Nud9jYRR3zxeY+H23fesJ1Yl66VSUwa6ptgw4I/AxtnXSEgSvHMCmhWxImYRSoBHR8
Kh36Jdjw60OpmutiXydXVz8fpcDL19s1cIKrFVSCMCvfHctiHdBuYQLgBKAdXk4vw0KGnBg0xavl
wD2KIzJKERucHUkxBE/LSdoVS3qklJQn+KAirzxnJHQkNJMyDdixPbtN02xr5lK/CeS2902DNDbi
oHou7ONJZnU2hV/9rSxMRC4IIHaIpzOOEO3ZY2wl1yZbTm8UcZZBvaDJvxljMB7enmLmdJdZyRZD
8UVxJ3/KAALdsXekDHT+KVORashsqzz5UM9MJAVYG2Muj5myiP4KcC3h7EV+K5LxRAKXQkuzT48V
0LGn1CouAIR5d4lhKzesbh+noAhJyPruPiROsGUtGj6FM54+mfHU/2l3snVbJ1xtmGSUDfd9+iUC
DmiC5gv3vkyUvFhFASypKUvOWbo7JsGTnVakjf+Vou8e55sJqcZ3IfR6uqSkgp277AK/O9QiEx4l
VXE5oGp5Y3JfeAXFKsths8lod0xclIlb5NKniz9+AxzgQdsogci+F5HRYaqStsNx+S5jMO0dWqWG
mRmvFW3VQSSCwTdrQDo7t6wjdl4AHizfP5UjA9Am6q0neQ5p1GL9UHteskOwYVFwnoPfjAbBihLL
t+iZXg8Bb9RF+pz0ZWed7bgJ5cb/tQ00vcU8ZyZLmR1wfUPttVWqWSNKBfSKhAqrjYpnLmqKGYI1
laRbCWFi/SuKm6J+cGe94fvLqVrioN2ASGPWZnuKfYFhgbdjglIfWR5sJKGmicV3eZUG0n+45qLf
DOFYf0jCguwffo3fVN1fj1L9Ml+8Dv8rNak8/uHyyxalR++gOHbb/u1LrqpnJc2q04i30VmFFC17
eb8w6HX8M2ZAEhTWGVnQCrddJ1kFiW36GsIn/a7F/Y1suFz3ETmCH/+QF2iCsTfqb8mgpDssMbuz
qJCRy1b9Q3eft7Q/jJ42wxfIFIvtrmXp9rsZrFFGCrzhaO6rGL+Dr2DDs+pbGfTYBFEdmPiE4Ans
UzPv6eqNh34jOnjGJLJLqtAQ/dSFnvWwj1seCbwVsvx6nptej4oMlDzBGBtUwej51NmHBRb+9huq
oBYEjxij/7dvcUKVedJIS0HRkOOP+GhkeGrBasxrPJ2nojBXdulEHxVfKfdp2uaXHVBMIG6gn5pA
Qatq2QVpoXia/GkFjwaucVffy1NTo+BCpYZAXwv4DhShgFHHQUTN8dx2DEoAtmEwkiDCr5SmMEdP
7FKfrNeGzLv3cYrjkudwKIrN1JmAfXATr+6EE7vdMlv8fRuWBssCGKZEgttHrUAw7ZbjTcEw/+jm
xT2rn/S6akP3lvQ8yQLsQXTyuNvG7PtzYMXDWf5UuSy1K3WITkP7hD6reugwK3l0fIog5suPcNrx
J5AFth9PkOGSJ9kO6WTm1M+kVAbr/bkjTSeZIDFBwe1RssMkgO3nxmmNOrhG0G0do67F5bbOyztf
UWwWDMb0tcbOKkPBu8bGiCxzkTfLcbvJusZVl92awdoCiwz9oh9N9zbXg3WDNcWDhTAKFFz5tQ3w
pnjTuqRv2j1BNYXqXDInhRFbKzXq9csO56aVbHCk+9ku0tHCSWViiF5kC6s7X2ea3ZxsLNBWUhog
b0aEbDGYS3+o5qr/EMD+ORVCmMJyLMMUKJR0XXsXWNI6TWVt7yM3SV2jfmjsbKqPCbv3CAcY30Tb
7bgWmBBzFGaoITBvHAQ5qNHGC9sEUhvLXvJ6GDPxbcHcYCj+9j85WFmDptzUk+itl+Djv07s7RG7
ZHI/5QHVhrqdh1SMYkROrXDkrkbHaNpVi68vTLi2hi2uI0NflX2uXgeNY3A2Xtx/VhWrV1ddVev6
Fv3LRqj6ZTIN4jnsUAVhKNDW3cagRhdUfRtNGwNrlWbXoBUK12M7K307c6QiuegtxtO8d4InChTr
7Goac1cGMV6bItTq8jLTqRknTxkxDJvGZkDw0WLoQi67LNhuJ6FenuUFyc48Gf73xBHWteV9C+b8
hUmh1aGHPEKah7dgNbpjZXTPlpGjSAeWdO5WlTva52Z+kZ9OcNz28uLllo50jWvFy85OLqlN9H5h
YR5rYDgn+aJhqAEZZfjp7Q8tRMQNyMbkfvNi1nljkowPgR2KnTMzU0vMrK/cRFHWraJYn0Pf2LKw
cr9NwfjN1ok8yNZMHM26gBI97OssuQM1b13E84v8XL61CqNfFwGoXjtOxoOjmhqtDOutm1FBTuUO
y2dqc4MUpH7OCkoz5W0IPQTgDQKL+2CCOaZRHXEd5o3BDBxWFwh6DZDG3KM/zFI/ivxY4auEZl1V
s0gAOaQVrR+Day0IWVVYHrw3zR+gwiLISy+bwqoxQx+twdnlCtSiXZ1GDajeQVBN0IMcCHZO2GfN
Pndywk2vqZx/ON5kuNewbo2rtIv4FtRi0cUYxqO3Tdjp6teAY6IHrXK7cPfPR8QVXnir0sLTBmcY
NL6bCoExAclUNHe/PvqEVmpPwaad7FLLBo/nueCqtoM/aXeuTGEGaWFjJmAPnUxFvZ7/kA0fe7gS
Z8Vk4JcvvTCMDTHWHRSaeI3AHRJrpCu34BWIYhQJvKRSfQ5Jh0Rg89R4UNfvT+tdEbwzi/jkSfYW
KLo6DrNPpRpd4Zvo/YU17oEyOPcztJaHSfNRDM7FAG7guKfYHT7Ld0H7ebkQE9CDja3cXiazNOK7
PRuZP/SWH9c09BbDII7P4mhOO+u8/7G3UGreMPJ4fD9AXS9du0PduTeJ8IvbnMpkb9VHgLJOOCE8
Ew+MyT1A6OtOCD5780vfFYqrr2O36MJ9TlGgcj8vaX46aOgI+Ne2Pg4Wtpz/eGj07+5wShC/3ncY
O+SPPxw/yZ34a5laiialiq9fEtaTu4sNv57OuaoxgvZDRBjPTpG04e51Gi0Fj22yY9aVY7QOeRWJ
xqBo13kYmzgfd5EZrQdVY+ddT43vrBCyVtUae3Djq1cEaGsGoOw14b0OmA9wuuoSsTcFyew1jVPe
9KLfjgZ7NXSnfbaWJ9r7VBzuM1MElGf3S2bv9ZSTIHG2RUa1bzTkfyHcwKTSq+0HLamqHTNVDPDN
tpbLwRNleKrG9sqd/9Zq6nM6qJRDFlgWhmEWXL1eKQbDdFhBFhsjrpuo89cyB2Z10nqr8ra+CnUV
Lhu8WdkGRQhwuxmzARVVUcWXfWvxo2yOOk74y77dIr7RbhhJ1l2R+iuHemS9tRPCX211+fqiaZUB
+taBFm6XyTUmC/qeugoMR3oN2fn8mXzxKz+4MGr+df58zBycLedmreyxuh4V7S+5Qhk1hkns13UE
iFTuyNbOSS1txgIumDdj0Ryw1/gdiccf/zMrU2OPXY6+newwY6glFVs3g3lVuClKeQH0JK2uisAO
CPNTCydDLXpJzXuqzdntOTYjPwvYNG9e79/vHzv958fOZIwmeQZ3QTBQv1vk9FD3+tjhsYezI6CJ
NGp2AezJjiEQ1nW1G3PMac6Nbk+op0TbX2FdPeA9brG+2I6VRybQN3ArvExDXCCOMTn54FhntqaC
/YOLAiq98voMAFKRctDFPt7uw2m6nHTgCzu/8RL7YYy91pMhstczWlbVtSN0e7eckkrdKd4GSKHW
//Z55YFHbYZnpeUnqLW6fYKaHhlH/Oic8fD2DC2jtk0qLPuq3r49TZPY+LYoxyrZLp72GmXYwYZs
G3rGeZR5f8ZLDEKJNWMXjKOyrv2m0leVWeOmRGSLGCmOGpiELWAzR1rEG4q39oRH8gEnkvzZKTOb
otm6AoIbxBkaWq8O82cXXT2GTKQFV/KCGqvuIV73ffgvIaELbHPcRhSdX1pByVxq8sxFCA51091g
aFLjwViaZgdEzKIoZeqqMVmBzfYwTErCA+Wp8bQVpB0fXCPgFk55HeJF0I5U0ROHIJZPCFwnPxla
035pCE2jLJwZ/rEDgOzIqe59iwzkNy4VcKEEb+yzhkXf5rV5NLeq9uGsiQk0jeTJ3EzW5G864t/7
avSKrZmp4rF0w5e3Mh4xioxCXImGU0mxkfG3x5VMgCfEHA9ze3b2ECKQz/SZy0kpWBfCeD3L9sW8
kz7sWfp1rSgOkI4Z1pr74106NNhXJX58rOJefagD/0EC7pD66yvR5gOWeQ+jMhuszXWdOeUk+8wN
z/J2KCKML9rGUC8rlgSbsPAIY875CVepUDOQGY8pEEmAYVFO3IZDymjmYzjhAfKcejM5uBEoAKny
wU6gPKVx89339fLaU5t1a9rtfeUU1jrWcnsv33ZjOF52qfV5eedl3b0Ixg8t89cq6YN8b0xp94AW
gspXGP57bIu7B9KX+aEyUw9DSd7Kmy+R/kWPRYdmNXOdvLCPPM742FS+d6jVmBpoYRFDtOkHsuIF
R6j+Mh+9cnlbNOLQVel4knDdog/rVWEO+S4NSv1kpQpwdDRNDlmqM+Wd17/qPoTs4QVQVgwByd/q
ANFOtqIffz/e/WJTJ2zdNl1XGJZrG+9DJ4jSFR13BzJ7wrH0q1nCAnO2b5P8uuwp1t4aKsyJ52m2
dz2X/Im1X550QWTxJUb4u4MU6CqQZy8+aj8fZXEHTzuchKUI4c2hCk3fCOxmKIKwM+d6MobPDeFa
E/imwDIu7/rhr07EUbBhQOOZznwYa5Bjp87aTxVh9hWltc1JEcVwIMlK4As411VSKE162UbaQ5+N
2dbCJ0nf9tCKFByWMTTJE3DYfTU4eySGKhqOVCdo7fgY8IZQpgI5Jr87y3ImCeV0o2PU2s8Rbl7X
8kV+Dn1dGT4wo9xJSmg7UFQ4QIACksWOHy4n1Y04Ycg9HSShdWkJ5aPro4P11SHeaWiVP8+fI5a4
Ct04PtHltKtyQrdkx7p6lZY5pgGxX+3kL+Rn8rdmNujnZLwDi6kebbV4IBUMf+jvlrCxNqWyLz+Z
vY5vX6l/yzQn+CIsB/A6TKvbvxuJkq0TzlMZRpTZy8vcYl5h6w+AK12e+MnZyb5qahe90cYb2YLq
zGoxbFOBKqcgc5vfRoY5HtWRoC102aMsAixaSDalEmVXZa0XTKh1A63cH/+0//pxaifHAoNK4LIk
bEOgt3k/tVc5fA09x2tmWfWOfhUUSBKRX1ApW3VrNTB7YG6iTVhJch90Ul/WZDLdl3jSNMfWFwQU
0QYjdJgcg6z0PNu9P+wSqFajiUl5OW5fAEjdL751pV3Fw21Ijb4NfgybyE059kTlTVb6zXH5zsCi
pGHf4E37/J9/cZpiCErq9cHuTNdbT6qhXoS6YZwxaOuzF/e81puQU/Xgc1fwUSyxRT3qMj7PZ0Uy
3b73uin6i7JaQWg3BhZo+iDVVr06OPDUtWQCNt3UH7xhyFYkjnTQGa/nPES5CsKOcMqXwCxsA2y8
F1L+Ql3jDMCPnG/u1F4waEY2Ak1FBoVeGxEKZHzVzktlF2P7HSzj4cXUNlLDz34mjFU8F2tiA/SV
q1w4wGVaCOrtO7ETTUyxC5dLIK/HuzNM1ooZ+RtM+cwLW8t1SDvoVzAvamDAIqhXSdtgz5t/jN28
hmk2FkeJc6ea63OPC9u1bJqhQE4g08xYUAzMs35zfE09Q6DBVjDtbuw0adY5mPetnrsh2S901Gc2
7v0FRufhlUS1Tlqpb0o0dzvFbJO7njDlbHag7/3BTh7/blZFt9PrMpyKHd6fMLsYcj7qSZWtqHmt
r1A/QUcuhXpDgS5qN3/Iryw9hb9F1fk6a5J2n9WudWNBLpGJZpl77vPsc5jl6aHPR1fbUZe9rgHS
3sWl9UyMNbuSM1khxPN8h6B0m0/qF+iCxrNbsd/Q8RI4BSW0qfm2/X4eelcBOavWbEO158CIQyWk
+155VEUapd8YKh3bqLKdR9yxsmZXRNM4PC7SxqROSU5nBtwG9mRFqVTbsGvwBwqo9de/haEvPtTk
XqxTopWhQwbO741iHfUkJ/IL7mKPGaJLbek+RhpUn+tkBGS2ZCxLyUspCxYLhkw/vp7OUDcTX0il
N2LNAP1pfF7OJ6gCCBdOXlOvSXWn6O6W5d9yakkmms9VVozntrOnaVVMvl9vl6MkKZvDzXKueTGq
/l7L1ZrKOGG01Y6CRkSjFcGB+KypIHjOwiPsAHYM9MtsgzOfCGBPMIGLgjQJKpKutt0n7RlRJVW4
geAP/90rs0er6dZp5rtPaQQaYt2Waq9vloucI1kfMNkrLvo2aJNVDeXJXTO9fLDw11T3RiYKzOnS
SWx+d/VhHIbNWnSs4WIsNMpt0jCTLu2gzyXsRP3VbBsMunOztEgTGujPmxgKIRDP5DCltUHcMamj
zdJAI3YSAIXSAMk/hhzmTROQ8dwJO4qwkp7LOJEdZYRAwtg0X/LeWUn1w8q3bKzJlKAVmxHC2HFp
y240PHtbeTH6PNmgpqjmJRDg2eM/tKpbw/jZmnU9W5DI12BoL/RSg0ooZ4a/+/RLJzKntNpIjRLl
OMNZ/lQMBanLGKcHHz/zy6RwKzaQ/PT6ogTxw3I7ckPFAqC3781wUkh8pCnJBC3bkYvTrhn+MGwO
xPgEYsHZDjGuTfOdSnsK4NrW/ILrS341zi/yp2DGp8pfuqHzBd3097e3MBtTgd153l9Cx8Me0z/j
aRf3eGmBMco1+47lyxO6MO1K3tYmwBAVB0fCd4H5IBRlPMjLkzfaDKh7ajPH22lBYe8bPXX28ra3
sXorjVLUkHxNpqRPwIGDrY/uc6PUcbkCQIFhQow1oGbiC6kbWnHn2pQNcurafCXgEd0ubs698D68
dhSde0u2jnP2Jv88Fm12WHpNax2Ybl/CI2FBzfVKvq9K9wt2DxUs0xGnc5UaqTAbt+l8N4L5bry+
vOlhWIJY+1FGZpI5SLP8GPTlliYPXzrdVCrPoJctVHs9NZhz58OdFXaT6M+MrcNZCqRQOs1oPhat
S3csmUNvsu6LD0bi1iuq4F52zaZxTl2upFdxyYARFBZ8RNNVMZCE72R34qOS1PVJrW3MWua3leJ1
G9l9ie6Et7XTK2t8CiPqnaLHtyNErfkfurwjG6ABIpU1EPJFopqoErvw6/pet8xpLwlO8nfD/PcT
ioaVxlLiDPf8zS/nRwHbruhS/qnZus769zPGHC1/zfnOE4aDKAm/drIiuLOq7+KjGZgbSwwqiyY5
VJph09nsrChyO9WVpfSPXucS7p4fxD//LXFhTVuHPrBJucB//Y9C9SO2eFmnsEiT3yGaKdh3DhZh
h8rvMYhw2btDZK08uFWISONoa/XT9jVQ/3owigu7NenZice265qV1BM6s7KwiyhaqLWsgXeY7OW+
fXAn97bAAJuCmulxOsjvZScSPfgBlu9S/0cok+B4Mt22tB3Uq8Q4tohUDjGs0hu70PyN55f1k1FW
j2lmiO9q9Mjaj2SHd5SP/+tAMJ/y6Or9po/14OBqdvHJi2/LrPzDbZMlGD/cN0dTXaHZKoInVyPA
/WNc2xdRYJgRctE2U3TzuVdMD9yj3gE8MIVGZF21cgUDT5T12zGAi7urm7Depn3dm8cuSEHv1AjV
9gFYtXSvtnq3wSdZ9Be5EIlxxoFO8+Sa8vWbqiLyJ/xBC40vWb6q7eHir0iODybao3Bq9yWOmOpR
fteQeGRuaytFa/vffWOTpkW08VtRGwdTJRFnVv1APZzSKOo6K7sM5Urb9is1rQaLMq1MwJOVsxbp
oxJP+ir7OAFTa1cmo1GxxtoBH9ZAqwOIrw0yz+XkKop7njHFTj+mbsQ6xEe20q6mauh2MFZEeihg
DKw0dIXu7lcNU2j92e0080Nua8OpKkGOl0VufiC1Zu/8CjdNQrHmh8Qcw428DPlbdgHJyqwqsDp6
EK9dE2SROeqf7RpoiSWCg14l7idsP6uNvMhh0qiTmZlvMjFJLM9aJ4MyI/LIUyYl9pLy0qE7FNv5
yuNJE59yLZbNUHcdtU58KgqTbj6FmxQ184ncCevjgJ2Ix5gHfqtGiUjz9NTx75bir7nQy8SYmHC0
jrEZOdqDitaAGo9bcrUsIl8bLh7HYC8hmbLxOr9MtjKPHrshxvep+lXm2GVzttQm7JuakacNnMfY
9sSVfAHSiEOf6TiH3w9080D24wODiEsnQEN2kKvS3w10tpXqSZbH/mnRsrtZy34rgr7Ybh2bJtxp
apZuyoSgKt7gcXATAmqt5Qrk1/+7ONEt5dZLCWw4lAhchtjM4u3y8zxsvv43isc+vhTcn1MeBfUB
AAeGqIao+u/LwZIEvNPgls3n5YBkSqYYGKl2DNQWIXcDbM0FoekxQKrqAXFEJ0fm169A9ZlvdDcA
Z6UYn9U0DNatSOG9BoU/O8K5y9ezR4d+ke2zEvYYq5tpBziPdSB49Tv5krT1X6mn7Jfz0tre3veq
OL05NyVSLrI0cb7Np0cikSrqeDnDkk3QuKqaBCIZZxmmqKwytpZ/SO3pqvHTLSXmZrvE7HRNM38a
A2PbIMozaOqRKm4Vlw3LB54fjE1TH+dqxe6uIuRqPdVZplLNr5XoKk4EdFnmF1NjGYdaJLVOjGmY
cn8d1DGCPhJG6HWXBykPVda/eL0CeF5BdoIfsHJkhVmeZaDVzcwJXDKF8yo50kZ2UoPbEuzI1NYq
dxrRE3erKh5bqSUZVVXFvCVxI74hi31LPRIeZCfqUMjCDqhsihvhglG9R+VuK/so0OP8K9Clnlwf
B77xRgLq2+U8/WLgW30H9OijRrQX3IpIB/8eJqVZr4Uo1I94FFEjxfoSgHeqh0b7OA6mUm+XS/Br
PeRfVS+LvqsUos8yWRLU5omMsdPTadTY21qxX5s3lTEoCWI+TLvWURvUwVmpI9z9ZMUupc00dGEF
fr8eOsvwbohwavsirGpjXANBtHPyyt0UIy5ltFqbiZE5oKyStM73jWXOezGpD4X1W+nXRYtUF0Yl
XOC9G5sBVmsJCwJKA1hW7rswavXrygq5ap9VRtav+ipnL7kEwTVGQ/PJD2Y2j+KWnRqsDPrNpdtZ
YKDzTOlGIJihGLnY0AT3R8Rqrkqk3JbeoGS+Ap/Gwh/uifVPqc3zGkufl1JNw+HYblZSaDqFDSfp
SFWGIpdHTutTXNygyB5BmPuQTRdxQtaPzJWVUnCc5X91J2fLKTp4OmfR6vQ/nT0oONTGpKMst1JY
GhvypXiQPD/dxXUgnT65Odm2Xao1paVuhec3+TFOgCQectlq6Do4Oc0Ji+h7j2GGso+dKSDFyCwX
fW8oHInom1z9pqU40tuVpY8abj2JeEiKvdob5Z0aJEm4tY3AD8+Bn2Te1vERlewnNzXsfUgmIL4g
c5O1J6TYbX2vpbY6PjiDlQ2f+mKKTQSNiTYifqZqMVMjT1D3U2NkO5s8HrO6hDJHtYxFMEqeMhwE
BNOKkyr2AYNRI8UeOaNA9LKq7LpEHmxX4oMge2SzQwx18iwo7UR7jJsOkPtmKsYy+s5M75lPmTbg
fxoTts7OgYpIlgRojHXuZsEkhQCMbcj6iFa2WSZSACo25odbBMmJPveAoTp4pU2Jium3SkRFfgZp
TnECxvIKC9zqkLa1391XOcug75bd0QPIu/d2xWYxtsov1O7TiVT5LCZ0NW8XAzhn5CDGwB2fOKe0
oYqwnEW9jh7z/wH8cpZhBl3oY+ZUPArCcKImkuuu19GtVgQO6Enn5/5mGeO6ceKPwzgYy9Xbkc4A
4zM8qlQoUET/D8Odj7R7urFLqvxv/2nMW3Z5FqW2qH7/vwa+RovpdMvD/tPwhx7SDC4VtVMupt7v
1Ys6T7KYAsN5JFxOh7yDah4Zx6L1/zweKmprO5vKKGakpBwVeezzZBMmk3L1bw2NrMbQvWnUQ3b7
ZYBcYk09MAOiUj+NjYVXhliMDlZ0gUScnhLKIJin8WRdjJ7V8OyLFo+HN2OlR3jFup4WKf4/jZVB
5jhEPZLMeloGzGBIu+ZjIqNXy4C5jGCqG9DnVLdh/nsZPEFOleHJBxx0+HkEXUa52KHg8urNMIr7
AgqgZb6LcNDEqD4kPn0N7xgR2M/D6rI9XgZIszE51wrfsWy9DLFGaQw3y15iOcvUxJBns3zyn462
qqzPt2vQv6tl8q6s+Wr/MPLKOFWuUiC1+XfG3yoxjO5uwR4IV6jevF0eNMavXw/IoywCt3Glsk5v
h+UhoPYQuVRIZ2DAEPpWmH2YncauKJ8m3eqffximA4cqUrLPDQzdZ4ohySm+HadVox3rrSdBCJgW
Fbc/D9a12dUnxgzsRAJ6E0ibsNegK78btgmsozFcBjUJtShF07D0+XnEDhvGBpAUhUu5b1K5xIHl
AmiMKY3GsIN2PwLutaoHvRxJ+20bzU6yFPuXpGLc/Hn0btnvljvcPgL2mW9Hb9ImjKGjUTOPLoPr
Mtkt43ZOnwlXbmxADHgZvTFZUfcWHML/evQu5Wqt6SFJ7HjAXXu/DORt7eEoCRKIVLw3OlO+ykVq
ZyuvchxtE44pC4q3w3uFmxPhAMODW78M8kgDjPKLGH1d6m7fD/Qiq4qdrtSzuZRcGSlZ6aKIrSId
JXXFHALiLryYqLB9XBa4OdnAmutX3Zp6oRZ6O70BS2bfgfT8i3VvPxQ4StS5MZAZ8oqbpna6L07i
ee7Oq2vEsqgo6x1iygTHrMlJghURr5CKzUjpN03lOulOV4e8WOlpTTLsZdvpCOzQ87RRUNnL4HsL
HpFYd1ZQGtKXA5W7TgBFcD1W3dBvXafQP8U4sadHNufaanJZJK3rSCsuluV13RVrANDj9K8l9jR8
DoYmPUQdSNX1lLp5vFlK5vSwzh9eMgYOma5l7Q08AinlZH8nhYtn/LIIJ6GJyNBU++G7ZaKA3ExO
5V0tDU05gvKgkNhSt3Jlro54c6+KOj81SeyvBiTl5YWYR6yK8i1zo4gYn46h66aPAdt8F7RCZL9k
HtKYeCKBu8SnIF+zPizxSATAkCTzHoqzpzvhuKmLwDlQlI7xq6ojaGLmEPHVsq6vE2/XWWO2szLD
tDaAHoJy21V9sBKG3ndrffISrM2VsWtXfuOjs/ILJV+3luqlq8mu0u9iLIZbXwGEtEK+9nLYn2a6
bjITSvU1tuIIVb3kmNRgQYfMr6hbcPvU3Kt2c050v/gQ1aPqnCyk2FdZGrrmxiC0j6oMMwZ9NRBL
AI0Z9GcdiLh3UkdlE4iomjakihgclFx3sI+3cGXVKG45YA8IYkqPcL2otNxYa3TpVd7qanNB/Xrz
4BfFdx5CbBW0AIn7OmUF6HCssTsuU6hDBrPcpioECHYjeVxgFGfX/pbccHCjWz4V8GVsfq5Tc3pc
OkpUOazT9Uiv90ZUAxvTSku7+sUMq6qGwxytGm74MvApOr19ZeWB9RxocYS9qeuMd1Zr18Y6BObx
yQuDJj0Fvd7B6AqSI9iF4MyeqtBPjhlPt8v8RlpOPLismvUV29JrTIB9deUXPqc9YPq8nZJqKG/y
MB62Q5g661p3uq2qBYO3fzNPsz7vb8DCE9ELhFncwDIhXJdbhJpyv2Wf5uPvW67heoW0q14rL7Gh
2u2IIOsVOR8jbcT9/5F2XstxK0m3fiJEwJvbRntDL0rUDUJuw3tbePrzoaARNdp75p+Ic9PB7qZp
AoVC5splqkE3dTTmyy19aQYKLkPL/VwSWpqMURZsQzyJtdHpybkU5mG9x3tQZFMMtLG9hDNpmAUR
xy5mO/A8DjYMV4Emeezvfr/xx+TZ3w0MggHF85aC6Y8KQESd+Yqja9zsfy8D2ia3vs+Q3PUdA6r2
A/Y6me6LUEErYQkru1t7sLIjUHLrlfjmb+rcob6G9h1fRj3T79M+Lz65aaEGfhTP8d3anVWxOh3R
EBf21rWDqt3Mbr+JlvjstXrwjAozcLMbxSvOsCGncakjFibsXTYlbratdUPbR7i5GD7b3oyms3RE
wi2NqApItlN7Wpu7OFKp53H6nL2fA7GxDkxYTLV9S9ivgfrjz2aX2fk+FPzIZn00MNTZrA2gAkHK
OhRcd/1mgE//CJBnojmqh3rGzs4ir86MRfkxTpOw8THXhTXuGRskoDUmr6blzv5aqzjDWH/HhEa1
d2vBMsG9dnYujJFzq84+xDHb3leZ0ZF2vnThGdGXd1E0OV97qpS3tY5pGsUjDClgKtSRGY43TWJZ
075RHeJjNfUjrlgNFmi2ksAN73D2QZw0vxg41UJGWUqdSg6JbSHUdONpnm7v13lZ2tcRmWVjaSLc
C7sPpUs75lukNVj7CNf5F68r8g5/8TqFbrL47CJPBCBhCdfD/vdHMdT5vlGM8VPZpyPpr2qT4USL
OcKTE9Y1ZUiZ69MuIwnjLEq73cXodtUD/VdYkrOk3xrVegr73tT3HdprkVZNde/k7S4Zg8k8G3Sa
FSQ3MwAp1nJ1gwImn8mcn8Zqq5JCaH8qNbFf66rVYGishxRPAbqOj7/VVb1bFo/o7abO1zBrx+hv
uVNqAal7foFTXbapMzT9G2KhuMbMulB3zVybYjeXWXqPqrLHPjBzEIZTHT3WYx2+kjpvf13H8Ilb
WeKFEf38Ya3H1m/V3M4lokwUDvEHOZaQ9eRlb1xBVohNn3PACCvvTmGb9/Yp7p3a3AxTBp0a5oe2
UWvEF+eu7xI8BhpRPg2Gbpy72WiGU0Qb5exnb1T3tlbMMdaXaXCYYwu8Ad7HeBfYKgonk/bkKJqo
tHdrY15qhUL4dWu//FPdB6dz5w7wTI5u7PQHKyKVbE768Dj1TNBOtuuN+6odx4/045m6aQR5whgJ
jAuyDnNj0zMQsTYBWZ6xb6aRPRLghwh6CaIYQYHsGrdbld8kfl4kXebYl0H1oKwhf5x6P2+0mdyN
kUiyUzngheobXKeNb2vMEDFS6/p90hsDrr62ZV7Xs6uht1H8JNQVkm2nAEzd6RdG+NBEO81Jombn
YOBx0VPAqV1mt+aXlJl+u8mD/hvmv5nrayaIQtDmFY5X+DWx4Mne2UHHF28DJpAtOJzQPgYm8uMt
jFvI3hi0pOlPp7mUCCRINHjRQVHN+w8mCTgvaVXUPJeQg0salViiIsjbNUWvkYjc2D9w2BgeBabK
eJ7KS5tJDinHfaqYDoTTBTf9h6I1mYb4HM9p+zTNbD7xOG1kBYvdDNH1+pS1P8tYTkK4G3tSBGcj
T7ZJH4tP2IYTs/arsnUtcpDZC5u3kkvMWGwY7TyutpgtDFf8NdMHsPHbWvS62n0eOdNlJOUKaO4i
H5q8sNev3l8DOC6JwCVVeJENq7hMwELK7ydlah8xVkn/ASmJbEEszORdkw53GCxQT9pgz58hUhNH
1bh4OeL8s5bOMwXt+MvIY3XzKINh3y1v0HGba0kd15p1yawGFZr8MsW5Ceqzx8d1U6xbY1QaltJZ
zy3SwLXclk+rsiafWGmnbVV59rbiznlu0upUTcH0os1ReJsbNfXbmRw9O0cGMneBdS2COTmtZbkb
lBjtaH38JQpwQ13M6/GTBci1k/NapjNhmg/Sgil3oNamvUpCs7SjW32ZFqsm6dcE3ol7sCZQz7jh
M+PHAE/0JjlJG8KGG93NUdTHROAW6NcW9chv7zZlBF5OmQ/uBTnFJk7BUIjulPW+G1tgsToZS7vc
jIrTTND9weha70n6rFZ1p7/+hNn/1QPMudYTNqvlxzI1TabErbtfmOXRx4CK5bdWoDBoi+Edx/j7
48K56YrA3P7qDJoqC15iTYg9goz5nDqJd4eY5Lb2CvjSYMjkiU+dQ12P5tHjWmfV6op4Nk2M3iXn
QLIPJA8Bo6ufa13VQh/CvfXk4jeMXUfmfLfMe/zJp2//1Flge9s/mjTPtxLSCcsmnz/LloNskugs
Ow5HV+D5wSU+GLBJqA0AzDYyEHtwRb7JW5W+ubGek55sElMB3ySfzXqeUjJmY9M6NAnapPWE5yhT
N6ON1hKklUiuCddNhOqjda84fudBTZe0qCjazPVMti9pCaSoCnot2hYv7I9NdZwqLX4ejch67lyr
9mUbIxcsXYHYRnF1GSj6Dy30oKNKcfU8OFQ0ViDswx/NDdbXwUdDFyfpaRuhIw+H5lYxK/juGUd5
Aa49j9LNH1TUTDu1EuG+zM1P1SJTbPpcOQd69Vk+IwdBPyZU/X5pNMpxrjF4T2E3vgqlfpTtEQXA
fFH71DtRdPa+pSjpo4gtGMLwYCQjBpQ7vKnej0rrjuuHZULnnoKBv40nbffWF/UupaW8rkghvTAO
GCY0DT9W7WojOyk9bRSfvR66Q1u1j/INiNUkRC2yStlhgfRlB6sS4q4mW/UOCnC3zeOJ8qn3prv3
N+S7SwumRXZzDtWQesGZs5s5YMEWxIN5RUlqfOya15qr61V2Z731oyphxmSuepUP6vIVCaiMcRMV
nAaRUMIBwNkAp+8scI272IXxRv1cFReuIerrYFurrv5Bj7wZg3g8msfKWJ8tnd1gDvoHzStV+d7I
BY96IwoOUjKlS16G/DL1OveSBDjuiM1771fQru0zcmiW9k945mcNc+7yXy3gVvZ/s4KmZcJJ46WE
isqcgq+m5bVf3aEXdeN90Nf1c2NXvr743shnOnp/i4GUogzug9yeejT7W1XVseKqBv5LCcGGC3VR
UpIkQ4mhQXPAB+PTO0tpVDMkzlNaH4Ilca3SW+vC1siAgZF7obX9zQz1rdwn5YMyYpwNpqHsarOP
T2nvPclbgnxQRVZfWuGs7k/ypSfTLoq7fuGdZl7YHuDeMRD0mi+yRZXHTyxEK4YzP9lW8qnDifvZ
tLLY6pPcB9pmQKIqEaNucWySRCbcCp/HOEgeO0s1nnFIRYgGoclharRJkwASlREq17KtQOVmdboX
2US04uLM4WTqD2n/4lXzDWf57KZV0bBrx9LYyiUtrze495mJhgVr6/o6dnr90XEe5Z5pzDiojoiP
FhdWhnyLG7PdebmfD2Z99XDw475mm5ucwg7c8l8Nc0uqEm7TjNFju3xpxqzYj9Tyl7BupisJlvru
t2YascFD68XK3UiW394aOuWONFVDdtbSDTx2rfASRuRKTJo1rm31vHy19tq/Xgun/ue7U++EO2IV
ENItPbj85vduPC4GeDJGRJSrGn3qpgyMIIEyNIYlXOoeXU7eO/sVSwfvVQgd3snjJDOmlwkt8a2N
H/RHVa/Vm9xzQGrKuyh3yNijfSeVBg/FXnUv719N6DCOSYmK0KknRlbkbEB3X3/6t+Y+i/L66PQz
jGnZ4QewNnyUJvGxzuMf0sKbIMnwsVS+r0+CuX0yqsI+tAIp5dxw0GX3L8wfv2AAtCLbogpCALrl
cy54wFhr9ba3B+UYV6h68JT3fMf25jfmZGvFVKOQ8OybTEfvq0K5Nxz7PvAC+2DZir2XRmVVOZSH
JKkoCRalh3wgu3fcDY5ob5a6GWcj+5QQi3B5hxdw43D9d0VyV4XiZLMpype0oNysoENJZMktbCpl
B4cPDEDRlF2LK/mCQjgLv7vu3OIubvrjgkYQiRrfYeRSPXMbuthVJT4tDL+9nE2oKSPM5dqXl7yk
3xCO/apy7Z+rBNfw3/GKIcGDSX7j+t0e2zVGHwRzLdtFYF1oRsbHLBtxCxD5Nw67seHGFB2LSvki
7z0xqWp7JJLuRuIb1lfdLPVLNRlEr1czNmxVrl7UQXyRZxBOevfUQNHfCi5hbvt9d1OT5pv8hyX8
Yc4xkfNFrR1+DlaMOLvJv+TmzS3CAQXEKk43EhAxE8e55uZZkZWS20YHaEjVFthk+PQLIGFvMHy5
posgM7B9b96A73Z1EcABxqZiL1GTLEzua5r+YzaG2hoQGIykBtet40sYpUDim+Bt+C0v2y/wC4jS
WiCVEpcqeWchG057RmS7aZd7UBxF2vPy3mJyfUq9XKPkdcxnkbRPQdQGt5mEruewrkw2KOBb8jmf
QFOYrpOJa8HOyCj9oHGMNxsrSvaCXREk4UuV155fliCMbaC0DI9ZiP+GzOSe8EvuGp8pUXMaVm2+
KEZb7nF90TfV8uD2QoXnsjwNM/Wja+NM+ht6E04pSUd0e/4AveGt0PJ7ySBsM1J4xWR8i6qE8PoF
19HUpN5gUuPLuzHqG8vZzp1DOnWRi12KDsVvCtHssS/OrgTJzMcKme+2q+FJq7JeX8Af3LNvee2g
YygzP9Sd7vquaoAsUt4ZAdlLP027sVbduYgUN5BOETLEsXbtfz2g/Wl24HvMM2ql+gpLwbp6JhuF
TNktG6fa/sKOZmLWL1KjJx8YaYQ30whuaR6kfmiY1m0oEFnECfcVfQjPuRnu635uLrFB71r/Sv2i
1rxbcaaELg8Qiw/881P/ApyEpXWbNAsFkpSwfYxsHnAtVv7AoErFQRm9LB4yLvRjGc+fcd7s/UBv
vGMnnOmT0hpQov6FToUdlr4utqQHTHmdm4mqcv1qjHt1t6JWy3DfN2WbVivNrTHaVwOZd+N7hrjV
0WZFslCKmg99FBPONoJmmWjb75FqPq7vBkPSn6WF+kqqk19Cq4GrUhuggEGFYUVkDMOBD/lA8Dau
WNOcKj7pXuLiik7dZLMa7t6dE80M2H4buoZ6aQq/ExY2EzDL/EnUP/0W5ffiLBNc3l+TKFk8sOm3
whB3LtghHf6dKIoJElWIzWWi6d2hXaRbm6TLTgHStVtX1s81I55Lp9nUuwBwz3Yo7IsicvshLY9q
XpknCarJMB/oFvsKl/VX+boZOeieautz7VrKWWSKePkX3NZ0mOC8h8oZS9O5gG8lcz6k+256L+Il
u6E2w2PpzhjaNwTvac7YfWlG9FkyCmsuwodEpjHJ+AXn+5Rm9QN/C4WJROogotj9MKOfhvhewTS8
e6fvEn0xb+S7AJHB6R3Im3SyLGajHi95UbrPgjLWy/mNbVBeYNMUd0ERXKXQWD4ouLn+BvI1o3qc
pIdYHuZ0BIwVt4nu4Mopn+cDoKHM0VObmZtm5fX+4DglFKsMQ/rF2bgSJmpYvE7P8vdnqXUyuX+R
UAkgGLYLKXS53N4vPDBC8i7ENO8YP22SahyuUH2dW708yK9wknVuVn+yPS9fX14QRKVJGBvTBk9N
UX+IR+v5J5I4Gdk+mTC2bTsXUx7KUiLY35/LcGNCDZ963MpORH2gxfb684wC8vxPf1h3HTRdAkuo
pOu2AWkgP+My3FC9hnV6Xs9hTLd6hflyb+DnaNtjfW8tYl9c2XXyZHrTl0/lwwJcDpNT33MbjH34
NvqxEUI7zssaRS+qostMtScxKjgIJZZ2lq/pZh3dqV5ylW9ace5dUmF9002n8R2c1k5ClIu+tcn3
MTrYnXzqOk1yxs0Al7jlXR0rt3vI9feEcmqUq9hL5yMN6WRZf0lwFMJa8CgfcKo2gMofouUVd7Sg
+sfT3fv7mgK7Vs9rdb8uCLkq5ENWBR8kmir3ikDM6hUpUHCeG/xMFnquhFZdLQlWPXTWo8ZTA6te
n6aVOzyWExbm6/Gb24f1eslzfGnMOfzSeWq9qtbM0fn8GxYbEKL82jo5ngu6+qllsrz+5LDgsrhu
GR9cgrV3DBn6g1S9yad/QLWhOVwihjYEHqrdk9HoxdWexKvkmUoAVySYsdblON2sQQWY1KJXCeRG
9URG+XJzqC3dusVFc6/Y2IqCbN4PcZGMm/eVr0B6dhvlk6YZw1H+jKbX82UW/V8q7saHn4AvHpXE
j6ZmcqoCKzrE2Km91mwSJXrXn+iphIAjNpT7MAyc06QqbyqN3L18ST6gqHT8fpwxpdIY51po2E7Z
VdWS9rEpzOYR+UPxmF0LmoXIr/KheBRnsbyLmm0XGFl8DXKX3pnoXAkjl+3o+Apw8Ws8ZS+AdfZ3
ryivSaPOH0w1hOZGETeoTnA05phGvzZ8dMbic4rj3B53xHC3bjiFh4qL1D1SO1WvgSwA8CCtnORr
zMgO7RS0d9Ak0kWynH+LvXjropY7S2habr8Ylri7eBbmRi69yIOoIdFq1Wn7g+d0BKctGNhSElQW
FiJ9SxzAuxxqwGLtbIf5x2a46Y0yfkSyl1/DyCNidPm5oBl2UFOqM9LY7R9bsNyMI8ZEV5IQCThz
mp3Evaeld+xJbJri+WPaTOnVLl3mCd3630mjqiGDrY8XtOuHxTCeGGZD9B+V+GUmcUce6tDK0p8o
f9EOCgzG6RHTjugqf14eJyC7owTLgaDNG+YDPzyjDY5F2aUHGYUNzCLX1gRme1zxc4WgpdpMiLk9
CsSZJPBAJV3g9CisfZNBvbXprRkzNAmpK4XVHd+3asxqc/LFVWsJP1AOK8hOu16cx4DU8f/OgCfB
4++EacpGXaPpw+HR0P8UjXhWhQmWaZzmLPG+pk+DUn5uRd/dTRizXgdvMlH+pcibhXrITcJTyMwr
d7j4Ordw3EplLIIzv9K75KSnNXhZ07DfFrY4lh5rGL5lflLD6qYjgnqQL4ErVnvNqt9avJzPypi5
D8Ogkq2WCO8rxJnv8rdq5RRenbREzFv2SPMpxUDc9Q+2PWj7QjWRfKo9uEmHvcmIWwhDMndXOIyy
rDoioTt1KnSQlNpRY4+vmM/gDFSpqm8U1vyQBtWXoUYABvWXufGYfVdcOzolaugslXf+UBYQN/s+
+YuygS/s6Qh67e744e5cKMp0UAr6OnvZPaPSfFMKuz7J1t0op43jMuFIEZk8W2gPNroRNXsbF9FN
EeXiJWi6F7fSoq9KUIIMmYXNtYZbrZ6HDKSccMmFIXYjq2ZtL/XTZbKESY4Mm0OnPcouzyyG6kF0
OMU3QrkWY/5CAqP+AX+Ap17xxL23bMF1ykQiMbD4MWmZ8bNSzOeu6wZye8QPV6Sf5QcelYrs3LrG
8a10PosgppDrSY7V4uhmAJIfgiRtgM5AMgsQDcUk+2bMmTtik7uzwLQijmtG3ZXu11FCpn5R4sk5
uHbBbopT/m7Oy3wrrUhyphJ+IZfR1Hj2E1zaTVJq5a1Smk9M3sy7xBHeDtY+hffy1EE5c6hnvEDk
u9miCTGDYpfqSnbVk4BNUNEmnJLZ13CrdPdBhB1pa45vds/gj140VHfd6Dm7clDNjcTkNRRO+g/p
CUvST/oIRftQ2tHbYDUm8DRIbzNFxcXKgm9E218N8sXvNMvht2VWYZzd0Q1vZeGR5FdEMAnV5lRj
bfSREG082MqyfOo6vFrwhnD90uXEKk3XPbk4q28I54y/ZnmfbJJUdc56mpobGqBsixau/5wlYo8t
UnjVVGFtusXdxW1jtd8oJJ0GwM736uLzUI2uinPvlOzRBup7D8EMFEAHvESztWtQDvDAMZA3sZ8P
Jmo4L63ns526KC8X+F+kKarooD7arVLsFVstXtKoazfA8vqDO4vCbweCXxOr+By6abLvk0w7AS/M
D6Hu+QmDDgYDxvzSNGQZYm8f47o41yfTLp0jnD44zpr2w5os7uh67PlaUV5iDAaeQ2jOJAmb9Vvh
evCdlEHDW7RN79bRUdXgaErgHywV54NXCCLzHPMOXWx67Bvn5CjCucOVrd2nTiH890LIUq3DpMp8
lPDf9zK3N9EXujiVHEv80/1194I6wR7W1latngpnmD4ljCaznYp/Yr8PQmyHD32Sxg+mDZTDFQdn
/kOhu+a0neoJPxBnFHZ+FgZigKdCwc7ySWm1FAelqsXEplZKMdwbeb+YLpG73PvOoHnfqMs752Bg
QRC9MaCrMG2YyRywOQzdMG+yOrcwIS1sc0ke9LTAV9IM9zGyPiYb3obFKAfWBZjpDs6wmz5l+IPX
fghHvzhVVT4JhK/6ZJ8rETAkXcJrNpiOxbU/2S2H2XNL+y6jlLelOeYfx0lF48ARMXX94fdDZFU4
Km7EMAiDTeT9GOF10nS7sIvUZrMepDkf0QxMfasBhLq6tc+7fn76Xw5aVNdzfCiw4wzxfILMf5Ab
0d+OX5gFyg9TYyzti9Gtut26hbgkepLMtB5QpyrCD3lY00Ua1Zj4hsmhJ6hoXj6VgJjx+5H1OkaN
3wjH5HdZDGjgt9gNpjXrQY5Nd+4gzbRuujMtb6wRlVJT/f8f6lmfvnQos0hh/U831tLKLGw5uJua
dkBbbMZqu3u/bc4Johv/151SaZSOxskwW9v/dWMkxIkoyVBNOX/pCE0w8RAlb347Qe83O9K7Wfep
YXhf5W0tTwyt3cjbWdIaDUYLNb+FNJY53yR6Dw4hb1hJy/z9JG9MrhW7X9ZrAJkHztSq212qkF7Q
X0+s5s3kay73nConM2vz616j193Sslmk4G1+3VacoFSZPsXwYjfyNvL7CZf3DGORxi/3C9peCiJH
q+oBEDQ1xXovsGO3G/11+y8ouLWfS+Ff2zwOv7bmz0qDKOqPrb3p1d7YlKTe1ltiG8iaJ4X9e1U2
WruVm3WXRWLYyv1ZhUE2IAJmW9bDZXLaDUbzvXQgJG5arB9ADpY911IDkwF00ZQHiyDdheNAkKGS
MRaCQkLGgB+XhYBwt2ydgJvcZTCFiL4XmOp/+W2XrDVD/DXl5vxDboxtpvOPyb0QdU9n/x914R/m
VVgR41jlWrpJUYiW2Pkz7g3aKbhHPot9ZNcwtMgX1snkJrcqfup1y9TwzO2RKzl2RGhXlnCALgO5
tqfKQQoUS7XKn79DNfDkOmAMqqYPUTRUI2f5b79D9fKHAcJL8wE+LpSQRS35/osS1dHIDFO94iUu
bMc89iG2JajLMeHdYwksBj/UAsufSxZGh40zSSvt5HzpB2hlpA+YHuF5CWZU82TBBII/uLH1IVmy
ExZy0z/9yaz0fjhLoJp8wNX351eYsu8RYR/XzwEmEwYaVrmpOjwNGTGho8JkHEYCjXuufRYOpx6G
fXcrhpiQROCk7fsnhUhFxiZz5BDqSi3zhq5poZOJpRMNISeuZhq8CkyE7iR86VjOK9WOc5eWXnYF
OCDDOYp8MxI2QiLS8OR/lpRbw5vVnBvCwO0oMdX9O/Axxa8dluGP8hXixhKiJ0Tjt0tZ+997jD9V
tiwlA4DEtQ3NxifKXsx7f4tnZBfrq9D2pj0uSVAIcX0a9HZrtK6+11tDu1PIhye4kvhVXBJ1Wyue
RGj28B6Xc//nTwf4nCIEoHuKYMcaPcD1335JH1S1c2vypLp4UAHgWs5mHZf/+PtCAh19e27q4oJd
yCVM2PsvSpWe/vYXsgpomSq0jL+SquUUmILV4qvTmt33fGBItidcj8yNJJj3LYGRN6YcVnRk3jUy
UXdUzsC//z+Q+cVOdkzYdILmpX1x6OHcYVPJR0qz+FnMXv2gl7XF/P5YpG34almd/rh8zmIwkJaP
uX7tWxfl3PIUMrJgeDWT8MDnL1uv/4j3i29boflXES5uIor95ghn9JNMxcu5i4mPUQWZSUEQnOT4
ax2EzWHnm19FTaYVCukVov/1TGap/Xo21e3bEIbdAwY32tEWzSI7SsUnQ++X3KP8r9DIxwtRVdOe
pAb7ChIw4wIV5ScbLOYWegBpQe0Yj9ZEtVw5if1qKlC+caCYvlr5cNYSIf6vBPU/NcKWqhqO6jiO
phuqjSvSvy/IvnJnm0LB2o95ofylBs7EbN6q8nudma3FDEbpxcHu8SK+N5hcNXjXRZxyA4/vKZsv
nRWSyhaoOPqcShl/5igj2jtnqrAvS5KYSHFYYcZdb1eivwUax+auEVZfPOeObtQY+iSRRUaEqOrq
qzC7opKK7ffPJQZCMvELmJiOooxgPrh+msIpsREz57nrXoLenN2zWWR6//y/fK6BOYZ7iB0DNso4
oyo/QPrXCjSKoleeQxevnNY2w/khMm0Hl5b/6zM2ME2+OMIqzpnthCopkYELObWL9c04lU5+MEP2
VctmHGp6lDAzuS3WzSi9gJanHpRPwTQj+rWzzDCwwMO10iVrjQ42DNodlooax7Me+nNbJwFh1EUd
7r0G8gyTjkBJduYYuZeR0DNCR6NA25PqgO5Rno3AUjB17kyHxnQ9JZkYNpBzBmu//v9mN2DgYDbG
jIVXPTaXKtaXeaE7OstYgygtgcUVxqdCD8/y0IxtkR4yZsbmzkMEi22bDh51S4wxeEq6wRmOkRFO
L6YJX5xGoco/uFb+xEfrkLjyHy29+xC/RUyGxw1RcO4oK/H3U44jUuHq80eyiH15VNf4NtGW0O7F
IqZSMKJp+6r6aHjBG8ov477UIuM1d7fCxa3o/UhLE7cc76ugy9rXwbLNkzwD8vWoU/aib06AIurz
4EKlCHUjPcdDgSAJZuappUNk4T73FIYvhLySUUgC8jXSneEFncVM55mT2bacMDusi1sMxsLm5QTg
pbN7459gukfE6VGew8hMsgN2Ud22hOD3zISge8B2f889sQSFbypSRPg7gYbgMWU0K58pwBg+EXv6
+qZiQ2vTuKgmtZ+enJmZjGTPNeYpqq3yb6uACYL3EGF74pc6sSJTNUGSq89ywl0vAx65NJSxnJGb
WNyWAys7SqKQwRLc1hWkfdKIho3TpRZO6Ywrbel1MelpfDWsi7RNZU4abZQJu7ZZBu2lYGDLKsri
4NtgDvqHIfMegh7Wf9463+Q9XL7/61mSme7OBrtmnhbq93LF9VUsPgfNyDVEKX3fjrp+b2EozyXE
aPV9JY5idD6QX7j3okp7w16XbNtGbQ/wLtS3ibS3oSfHYxDV/Yge5mKHne0rmVe9eUGtbqJWr++E
sI1jyoAA9KZ9MGLgOGvIIGCpTXKU3xtrqFgsET41iX1SulKcg3wmi3jxCGQmevm1zNuZGFEGlelb
O75Kr8rSA5gIJnp3ZVbly7lZxCdMh0bG0ZUBGg86J8FfbQCnUDNDxWDPqF8CF1qCXg0f/3sNssTU
/JvTB0xO6L2aalt4Rjh/euDlYdDTXg/WqYTj+xarc4pKKoTgSb6ykeAvLHtg7A+69stym37/gU7B
yMuv7GHM/uEnqnrkXTQplPeLzelf//7DqP6tOwI41B8DVkKQe4MWeDAr7YBGfvm7YZ7pe00YICZB
bX0ZrFY8Nq5Hn2uadfJW2YUCOlDE0mP+/UMVjvXmEbpwmoc4foadncKYmTdyD5Aao5K6Y+slrnYs
tOhcp7p19+dfBZSZb57p/KUn5V+Kzu12ATMHkboY+UxfK6pk+Pv5N8Wdvip6ZB5NB7Cc+g4T418f
67+fJetvAbuU4RYYNGK1xShc/yMklQ0wSYWme6cViMClAH46jdE3KFhEsXfoub7WlEbAk4rjfsCj
LnwKjBokItGGWUMJkmCpXRmVcoDjy5mBUISLUbm80MUAtQ/lMDtk4RQeIi6iEtH6xCMYZBNlZXKF
I29gfytyIz63/LvEjfRxx8nIx2Esb2FEzORTgtPUE2CX0W2cQa2abaTa3XOItb66y60+Eb5DTAsm
iGZPXkbtfenSVo1P+iCsPakbheFPxJGkhGQCGOEoiG28n6hj0JE43uQvgKbR4K9wIyyBnDSqyKpv
Y0BfdSaMALKBZmKWas52DGtshmW3bfA1LDFnTBfJptefnKZqPi8r8T8fUNuu4vPaXkI5AUXxYpXD
+L8eTFhBfXDHwMfc/Icjain53DE1oMdDiQjF/PeDG2vIWm5FpNPqU1ByZcyVSj/7H442wGaCFqtu
DKyG+yHSKAIQgVI8aM3lH4953tdcHXmcx4e/H3Nbcxj6BklGprs88Jld6A/16PFpfj/woZFpX4uF
F7NZ221DdUuMyCpNoV8n8Kz0LU3j3bH0+ur2Pxz/SuDuvSEGPLizE+0nCPr78a/0JXKPuv+cd+Q5
k5FT25vOU+JyR6m++W1lJ6UR/bDqFGXesrpXcKcohGX51tTa+zkY3mJ0VeZOpOzpm24u+aTMVKzP
v50UfaYN2ExZ8xQiNP+59FVdFa+1y7XAECOp/ZG5PzaYWPDDvHJi1V9PWer9hVcbId1iCtzPLlpB
MD8xZXtHx6BmoyrzPW11jdoX+GhfDokZb81+pDxIkKttIIaG2yZijO6v5zRp9Mt6+HEQwRs9TZ3t
enzltaQl02IdnBWkEbLTUw3QVG0n3XG/znbNl4y0ye6wmEEdDbuviLp2CxD/5dzCXYl/mGNqf17/
AJAUqKBE0dbzG/VhdRRQPo9k+4p7w8YRAwB3r0eh+cFhrKxRjqvmY9212j2X32HVnNlIaWhW5Gxg
qlXW8T9ddQiknjGXKzdJqI1veFvm/7wENIWcNce4TqpWPcqVUE7FFUlafGi7UCc5fdShIxn9nVwW
0p2OpOBnHEDjj4QsQ0399zUyc/VdxtZg6J8b6T31A5frslpiCzNOcr60sxE24hNEpH5ihIYmLnkk
LAi6edYiaP+1jmLL2oamIT53lnGZIBp86NE7rQvLQZl/bcSlgUr3omYfS67Kexc+DISstH7TcdPa
OnDWzlatK7s+NaqdzPB7X3Sj414TTucB/033Gv36qoSE4Rep8aSwaQOqJSEoxrIga02/yy1WyUYw
urHc/vs7/zNDZ7XzzLmgYo7dQzo05o6VKtUq5kIh8pomYMrstvjSYBTJ/jvdlCS40qhi0ZxaSNiX
MeM0ufNV9b5wSxA/Cicz9suCVnvF3oVRE6xfKUhsyZW27J2hVx8xisrPw/IsIjHnXq51LXb3a0Sv
XO+wUKm4x2kveY7/j7TzWo4bWdb1EyEC3tyivaEn5W4QsvDeFfD0+0NBW+RoZmn2Ouemg01JLTRQ
lZmV+Rs9rxY5TBhQS0x7Xf8WCrDnLFKKM62ucrNsBGMuAFNXQ3nrpuEX1Iv0exTvIJ2+bohopN1Y
tnXwktDO2ERNoV7k9tB6BmygOMJT7Okx7E7D+dlAT8zcuDEUpvVk3vjrlHyVe2as5x/URtZJdL2z
GXQPdU1k8BA/mrKHdQelFmJI+DoCuKhTyJZyLymclSEawY9N8mdh6jihoPq8ed1Xlka7XQosWxHy
iszELmwyCenDPOFzJdr0IowyAp+OAAaig747zwekDLg9lKr+svMk/E2+rLi4UofxFTHmOP/ch0O5
YM9G5fLn4kQzlr7AX4tItOI0m/pxEQtAaPG3vsGA+ArNmeicxAO6YDj81SA2nV6NIBTkU+iDpNat
TVXog7rjFN3Vt5QcqBPAUsggjQLmu6uy0KLEiDTmoEksasYMCVacm1nLA+uoexVcYS8wRnwTxvnO
XDSSzpB4w+QAOYz+U1ELtXzvdimkJKsMFuXwSUO1WuahNYWFjda8x0TTVkof7l3EwdXMspepRW3o
rBekKrz7hpdQ1OFHy3Ha2sfpKZvfK3pNmDMZwI/Xzo7AGA452cqbIzIzwlltt2u0jKMumvRi9E22
4lM3up63seO6cbe6pfJ1IjWuwoMVcYFJ19j51jNdCJFYGZJDFEAIxW7U+xSpY1Ot/aCKGX+haTPu
QyNwOMOPjDKsdyFQmuCWeJ4hypTQkTlFCIUWtzizopPe97mq78OS+ilIY0Y1IwKH2qWpRd/vx1qt
0bvLqRBPZewhQzsjSbjNFLzoN5EcW/VK3SVPVB/UUeM4RPClJ4VOfFYz7NqWwo2+unqe3BZTMGX3
jZcB6zHVzMOB0M6AyCGI8KBx9OLpG9hbg/HMGWm6meZ8A/uMZkwxtd54VPjtDMOkS8SDlro0h2y0
I9u9Xs3M0D018aIjRzenOeWGyCBPJxFzKwYuc321DavZr4p/IVu85HyYWfUXzoFoHUEdH3w18Kof
hp7icJj1sLZOcCaVI0prdncHPKsFE9/b475sAyzhTYXZ/ckesvFeSZoEVxXIi6T33B1GdACKfjyC
aHe9m1LECHy4wBM3qlJPL12hhFTX2LJMUvew/7UJrMkZePRep6TbdSvEAwfkozKi1OPXtESvJVDz
/dtNgZpD6i2oaC3dv90aAKJYOjTwycpvd4UYzABAo2eH4vC6K7oqY4kQMut2Z/R1g2XNEg91dBK6
3R93RY9aifH+5wztdWugV0eRPzIXYuApq+GmDZgJyi0CMkeBRTsP042DJa72uO4TvOxD/cJxkqT/
942ygmmoFsGl4IKCm+Gfdosas3f8qe/Zf3B3vC8xCFvqxDd7xrbn6rQWYsFkeV8yp+Qv/3XPyH8U
CpdNEEQar1OvxvOh6KqJ+C+npw09fwojWf4krULVZJkWr7P87m83kGUO5o/cxtptbyHF8Q+7aJ2w
jZkXo13/p70Ebr1EHqVEFcnFT/CgIzXToGrR4uOwbqt0DPpTBDr7v91W0nt19TVa91ZjzppJX8at
7lMH5wDiUeNcjVHTk5MWTxvqj7bGqLQVl/+w3dQ6tdHYUGB2795uuskT1UfIyOl0WPfbCFGt2ti1
ORY7BuT4rDLhEvr2jzvOA48270DajCouCcuOq8AzWL5w01T3007Rah/V5Wj+027Lin6HPp6AwFKh
WSO7z7PqYE00mB6WUla6qABgi8FuQGu80Bu73HogsfDqKcP6iixnOUNC7Fu/UZQZCITansuMUSDQ
v3G4WbdjiprJi6d3Ae0wmakKS5/PQ6qCnsuiYZw2rmMbZ5AItOsowTO8aGylcI4QsrP2ZGqFnW55
1j3w1wJhUdszTq4aDO/HxUvYl3tWoyKOmR+mwe2oope7mYBg3ptdx4rrereAfFoPsLvhlvoqo6/b
0oCkT3fM/CgrDrU3ZbXV3qx0fKzympd1fzdj3z4YVRd+qcYFa7Ju8iKMk6/YnLlovC3H3qzOgqe8
zSyT6lxVHkWTTreJmaZbzYzbD0Hd8pfEMEebWopK2DHKIAqoHJ3T25cysHFujNEa2a3FxxoP8kzx
SC94Zeia2E1iVHsOUcITW6BAg/+34KAKkyF8MppQwYvJLfferMRnu+kho7pDg4KMTKpDULanxZbv
OYE/t5tNE4+7N/EC6zp6ksgymbu1+4Fspbn/PXK4Xl6eKnw7S7/SJusxh6MWg8RpjMfSM4r9AObp
o4uOdLRFOVu58B2j8po1Nv2RunIeLL0cgGNPw4eQcVS2C0eXlsZyDBtqAHa+7TT3ytgpN4auNwbi
dXYIR11kXxrW+2mu1Szelq6A9Zot2o5rRFLAnl4a/IApg2VYKtMo/hjiB4+EUDo9r/GJqcpCdUDR
nSUg07yMUmsgGqqspN0YNl8grDH0i+1Of16zvmrkDF3azHm3/lXdGNAAcRunPDOzUzH2leGL2io/
KQlxiZI97bHCS1POwJxm8SAsizDl+Exp8BrOoGdrSAc0ivpjhFCIHLxB8h/icknjle1SIc969Qiq
wH2nq+kEzzaxwf+2+uhla72gKjmUSNCexWZMR4w3OhMgFHQyBkCrs1M4aPmnOEvyizvETrPV9QTO
62KHXaEtG/sQxd37NfgxPU0+4gk7MOab0FIZkthotgboO6BrUfmEHrgzYeyawATHRVc9yDgoLK3f
QT6CXDMOqB9vwAwF1/US1grEhgXr25GnF0CSs0HzLUfpnxEKZurFuR6WlKO62cnp49u1QJGxspkR
2Ka21PB8VCrd2EZIDyc7Q0vcjc3TirbR6JXfEbDQoCTIAJojWPYOMViDaXgE3vlOofhB+aQOP5S5
+jjRAYKhHmsorEGfA9Q9x8m3JnCbnsJ4QBpmrnHRUiiGt5M3VvmmQSjkiHswVpwVaCycpspUe78c
0l8LmRDgNOABanIaqMwy5sVzT/0VY8OpGO5bRoYIbLQbiUf28PP0cyAMB5QDqr0MvcmCl3zFnjc4
bW9kIO5so7ioie6VwAcJzDIkS7snFBe1vWNU9QYkCyQ5axaofITxU51xi+Ycq4G8r94PatY9yhfL
/lJlY/wgI7dBU+LSurVgOpGaJ6FfuwniElSf0PfKUKE5dKN0hXHVhgynoDqKz00WthsJfDYcPJtl
gE8Hxxdo4kW+NezsRWfciYyvDgZkL4y/PsmYjx6IeavEqXlbxWZztErzhxd4GCPW6Y3MAUnhAng1
ezBpZSc+J8Wwz0sRfPey4X7NCWEwwI0PPOvJtGLITNqY4XE/0nE0q+jSRSljkLmMtvKvzBq+4DJz
1Au/PJnyY6B1y6pJtP3Q6sYL7vLHX/mk7NTvJYfQDzKlgEDx5T+buka/2mlS+U4vzAMzqngHqkbc
mIQVctw7mWsgJjQP1ObdfrbQZQPEspGmEOjkkVRIPtnieI4RQXlbYP9ACkLlrPDllPtXGmLqYG3s
yaaG0Vq6CUP7UDfdS2X24vLr15IMIDH/pNBDi5RPqJnvIsuy98jNCJxailO8dCPC5aWorYVTuWQu
k4Pe5g0RymoPClNywpMZ8Z8ZxmH8smYzjVgyVdOT9C1MLXomRTMe6czZ90lZbF6TG+XGgIH8lNy+
yXBZMAeX1xeQDMFF5rsQLtn4y0X4f/OeZiXuylqT9JNhQutwzYIRmpNMOaEjJB7Cv3/JhqERq0jE
WQNcWi96mlukOILyJe+yZwnvdmu9Qs8xeX5NlUNJhrFQMQfjD3phLah/5sxsxicrdb4YTSFeXnNn
nmj4DizcwrrH2GaOa+voORhgu9YG7f/yMU97BcS1anwhcm88fVLPiTIoO+wAcjzGleokc6zsGDUc
bG9knkXsf57b+ixJWMvnmVqIhH44nP4x61b4UNQqGjmyZJeJV/pvdWV010eo8Ltpc5KQZgluDuH5
uC3dC6g3zUmJh+eJ5zT5bgHuVE3nel8qGbXimpZpKsqkXBLvjyYdKp+gHAEH9vqjOVfaqVTcnbO8
e/1rCiMhRtckcHlvLCZ8Ceff74vKm0jDMeaAm/uipaCTGd0rC/dGzkyXrD5WaXctALbpkC/uJQ49
nVFpfk3xU3c2MaTcsTSSE7Ig7oEmOU0/s81PKHY4W61IvlZQRJ+bweGdgi6cDLx9CJR9qQEk/Fp2
88KJILLIb01tOEabJGlQ3yAGQxiRdcHUBujHEQtQI5mOCeYO+3JJ4GMSLPI9zfX1ZWQBHaqlNd4m
ZXptFS7f0brJl4abngGpWYLFZQkhgTDZiAM6sJ58X2ArfstxfidFOuw8ZywMPoNa/681RZIEn2d7
HDFVh+4ja4u6rz+mCEozC8JJ0woPb8qMou/INYXZflHK/lRMgq6lUjrJY6Giw6mMon6qWu9Kg/l2
Ro2rhFGBkmkT1Bu3NcqDS9l05HG7PuKGB6eHRJQNzTe0p2y6AbSkWaGPavjx1aGMWKT5skrpy0lD
SY7ybFM6ZYGC+lKvSHLqmJXaOWlQX5CFS1YCSSw9WutVqO2zWkRPIWS0Q+rkJ4kxLyNwpyJjotYa
d7O2MC8TC92ObnjWFQxlMcbsfACiPq15jEKLKvYtjEv2stSR7ANDKXjybaztjHQ+rkXHlE10qDIc
QqPZAm/RTXciqZWXJM4PshCKXRU7ioAeB3TB5r4upv6UoLV2KKKm28raKIy+qQuZqgNt6uP2PF0n
hWgm+y/MC8UaHDC9E7T9YfBaGBadSsuMNlKyRsrYZHsPzMwmd436anVmeVlqqDAQ+xolvYvEE2BO
XG1lQTUsvVlPL40bbdwXYrhzkN05BUvekFWWU8/vehV3Ely6pk9OjEwecJvpKH2U5Ms/l12epKoK
Tb+IEj2NPBime9wHxL1Thkcbgkqv6elZ2tpYlsUjdqMtRtraQXdbqBkmLuQb+V7KTSwlmuh0Cynd
OgM4vJxp8V2dTqOTI1qFe+7JTS3ziflHc2qYIkMGsI4pSP6PZhIdtaZpfiw/yCJOuKNxkc3yASe3
nTpXzrYfath61EzRoUxeMtSuqMxIBFqOm1mgzEdZ4tHLObhxaH+rnOrzBL3l8k/lHgF5vpimlu8K
wy0/0STcWPpzNde0WhsPZU9hH2QZCLwdrWwwcAfHpoRdOq1Xx4q8vRtE+VkWNfYQaBdZGFZoFZSd
Y73A9e5vBpMZEY7TOZz/pUocTJdqTVLnC00b/gVW+/t820NRxdVt4JmayunM+q2DbNi5GicOjjqZ
psChX7G1ohoDapu5d5U7m1RN53suhAVLZ1R66fv+z/+unHQ7RYZl0dv+t3+n1xnWrNHkvrfoYNp+
baTgb40iA2Oc96I4lpT/T2UK/kl+XmDZ2o+u1qOzA2RrotNvDamP2k/uT236NOiqPV80I6i+LLX0
6/VFAwyYIrjI/8pt9tainKE6Q3tMcX9+Rc9KMG1pnlMza68OCqTQxjVwPaZRAp9y0ycmWSWdFC4q
FN3Pn5bLK92iuGksvQfE1nurQlOB9qo/tsm4wa66eVgvu2+JNeqAGNTo5rAXE2WLOjJszP/9Dnpt
KkfVC8KHQYPZLqk5InE+1s6kPeUGqKkQYdB99fLnMYL3OxzWYxvilmqZsO64i96yRt7AYakLI/Ro
ovqCUlX+DShhIp5ing/2e/Ncf1jNEly3theUVYrIB4jcGeSkPofDjWB8Vt6NKtYs4OWyOjlhGTTY
2xGGXbrLA+p3yD2LXTics2h+V7gl7iN0iRUGKxUTzE2EXkRw6mKv0U+qltfZi8K/PTSTqk+3wQCA
Ok/UD3O11Fv+avUSjB1mAwvIWmzWXltTh43ypDP+pxuiYxLYLcw1C/ecFkc47+Iagoaqbkz4jGp0
lFMfWRaBFDR7tFhKhPkUY5/lHpBfy0D/F2JEsMQKYr4EandGfgmnhENrFAScxWBC0fqOgwnp0CBR
rPYGmpKBFw3CYjvD6Ityj0h/XSK/m2H/aI4uH6MGadSfAtxm8svIF+Wk2tjgNsvK5mejCrnYxoHn
9THxmpbBCmOL/mRwUMOGOfd4na25oNGgNe7YX2od/CIyTEM0H0s1jt47g9l4Pk10lHUNDtvRViTJ
MH0BlYFWN5JddvQendnsw9AHY7lHH5fOf+MqEe6CtEnqBZTlKSHtGvDwO7Ob++hxvc6grUr80g07
Sw5CUZxsVw1TK44xSdDAenmiLVxstZ58cAdpRW+lr9rruqqmKv2s5BpfUGUYi7rg6+paRey8jmPw
7u3qcthMn5HYY0ax3r5K3iYYlpN30SOlf/+f1lnjZjyoGhWmFPDff73ahoK1hDdIzZmmzsvyDtIU
T+/twqs7I0exVWjVz9VXhTFuajamSulPuK2BSbNyddDNzIHULTOWCshuebeuSTXq+bqqLZTu9Mc1
6c2Vec+ezdHvYgpJwka+2d79y+oU4Oocr+Kq577lv8bYchGUYaibQLoe6G9WndXF2/+fldqbBWvX
nQQiRv+nlaq3UEd3a2s4rgyGRuuN/ftSNY0cbGWP9Q064f+8YD3KaUGd2Fq3QLlxWYapyDrO8RYP
tv/F0kU0wsFJM3ZbK3tukTUsUMBGYVQi418XcB5pYjvrY3dZV/EgOvUzTVTFR76Km9pWyI75Xqe+
/NRkDIx7Te1nFVIBxAK3KsQBQkL6PTNQVt6p/ULb+32BR3oMNgWcQH1NAr3Nt1YON1O3pvaqInMD
V9MavARsrQrowE61pzp3tK8TdOMasmCZnYdwYXYHrpN123UTDIbDkRvsq9Lt1koWVRaofh0g9Axn
44xrZ7ZHaCmCyr2USKpjx23yf5HiQGjOjQ3UMwz5t9tMC8R3vVGDgJZKGLyfPabHm1y087dVSuzN
xgkKlD47xsPxto0ipqoaul3ppvewGl430hykIQJ6Xoibcu+iGfVmN2n1bCCIkqJknmXRJ6PElmGx
by2PK5RdRQL/kyM9ad9uMJC8qLCMppJvw1APH+EAOfRKa8MbN1PE4Qq/qCH/no8MoGmV50NCy0NR
9q1pbIWRaOm2m8LgDMV9Puhag0i9ESyPeLLbhlSt5S/UQ9mXdTf2NTKciCpg57dX6ynS/YnpgIZP
1lA99p7z+e0WtbKBiBTSrw83RpTgSCtzidYj0gx8Rn8HRptJjp4OE6I6dv28bls0jX3VU7L8GAGP
0TdhhekFE1IMFNZdbGDma4dh6MGu0eJr3ZZtSEOfWnHXeyb8TREfZ9VObX8NoYjQmOYWxVv1m1El
LZBmUfMY1iA/Ki5CvsD3s8c1I2lCTEiFpp1T71pH44Q2ohP1XRXOdAM5yWv4LllkbZUwqguUBYTx
uTAxA7SblBp7dGy0wBE5aSZo2lN2VUww+eFkLUZsSd2lfLW8YWic1Zq1cQ3Gvoj4YrlD1y4E6Zkl
pt3t4Is3z5qXWd+6oXW/Q6OI0D5wa22bdPVdWMZ55oMUTu4U1y3sT2aufrOrZi53ykgVDRl7tPYw
ze3nVSQGYqAVESV0RfVFTnMB7FFc703vst4gXJZQjyja74nCqGPbNcH4sOosJw7g+hUBD3ZeINiC
ao+3G0Bk7pSkt6BXyZTuDtMotYTDG3gSDgCMLggvveUVW0cF8kPF6grYUE0Aa5k5RwaUkwaPe0Jl
eX5f5QXlpmMtJHJADvptBvvX23QVE9SNW3m1dwxcIQ5diZLYjd0oiA11afNswaqShOP/HLLUEfsP
p9GaBy+IQ18tKYURqO9AIZ/rWdNe7KDfjc1XjpbdjzDzDp6uYbfQU5qYRLMubOEeaphBdmOdfx0g
ZPdmuBXXZhGv6pH9e3HPsskJDeod8HrrgtiMs8sqvbyiTRlevXCK9lHgtbcy/HmMCptylRx9m+ZL
RaQnsRxdZSRM9QnVehvRoaCMzjbHmfdxNPmGldgf9bacDmGXvAMyJnyosc5d1/YPdpniPxaN5mML
l7uukCqUMdNe0MR1uRfR0D9mJhWWw+D8mGVdsEvRpbzEHXSBKo3HLWjA2q9Mwzvq1FMXnZ2wbbOB
Q6MS3CR2mZ/W+BoX40+aEpyNY0gfMjbgfWwze/ixxlsaF7J3hCslwKQgKNLjGnaNMS19A279tkcd
51Nctjtn6XVjAPsj2stwLPXrZJOnie0HGZbLqbPRKYFRH4H+u5c/JctPZVB9qEGtnBK1xYcRJb98
MeH0HCu7JZds6DKDGR/pakSLNfGr3qepWz/MpqgZiVp0D+mZsgBpDO/WoE7bbiLbJO2drIi8GNHa
ODQd2H0qf4BrEKAAjuepihahgOy9lcb3jYlLXW/EnQ/2iVbZoqFX2eiw/JYBJO5uxNTyCFad7kyU
xtrPwmoMykcn5DmAgxFXrBhqH1eA4SbRg70UJswTlGWXBOEGsdhLCoTsdCX5D8ebmp+FWFNkLh0O
zd6PgieANcNCd3JQiXT759hYLKDHgAZBUNmhv1ZqMpFIKB5uWJx6vYgAWmTdGVW449odjEMLi6hA
HzYGpyCEOxUasgU7TPZONTxVobh39ur8nAzDuKlrjEi0po4PWgXZMIX/fWJirZ6jXP/5069sJE+J
lcjYCIlKu2o5Q8LAvVO83DwFUveQod3HYCqvY+T0983YMIubkw+OFL+Qb0U0HvBrPkEgmz7FVhdt
LahBl2zKq6d6GJ+doeEgS7uHzTlcROv0l07vfv4EqMxFh3t5bxfqx8FidaOLtJPCCDLFNdn7InCf
IM8RDKpoybNJ+dSCP2q1AAfOoL0f1NHz57jyTmv+I+J9e/VCl3nQaodN8S0VeftgAs/ZdW6N5esi
DFhrMdcepe+W9Ji2iCwoTvfSP2XLuESEtuv3QCjW6YmVDx/cbBS3rhND0kIX/1QBbn235M9O4Bre
LC9yESdlRISHxeWbpfXzd57FyJwPo+3vzfxuya9x0l7AHAw2AbzmBCfzq5Rmly96YC+uxb2fEuSA
W0awVJok2GL6blx/pV4ZDtFG789rdkHOtvRzKBEsadV6GtvQfhp1xQcfrD9YZVf4HjjJI4ZZ6T6h
3rnkQH6uauyYEAgs5XF01HhTtKJ5xvrPoiWLDr2rB82ma0vU8GxjPkhWz7C87dA6BnfRb+WgKMiz
3aDN5sWbLCxzGzQl5PRMvkxVjJ9uM13lO6uybiOlRVFTT4t7nLeL+3lK1U1utPk+63t6IoTNG6bh
YhvXUXSlW63faxk2ns6iITMEw1UZyp8FQW59kpWBUgafmGsbD3hR8D0XPTBba7ZznYjzq4Ovc00z
HFtBRAy+nL3IyqFQFZ7XkDAyFkP6wqiVwTkFBIiMRFYSEPPXkuLXHy3WCln7rOV9/1yPJlGvHdtT
GCbh+1KjXA4qFc1wJz0HQIAPLt081KkMpP4HkMmV92KU/bgq2eWisy8IWjbmfae4N9MSOeTIlZxZ
bUdTYP28LJu2AdpTtPaVoa6fRDWf77R0jVNtvB20iDkBBcsQJtFhxdaOKAYsB44viVu4t92it10l
o3WfIS+01C5qbucHm4Eg4pkDsQ9EpDgUufW4VjI9xlx7wzKspz4D6dcErXaSrXVZ1th1Gxws5HGh
AyC0+DoE/kulU5e0maUqswzDKGi3dxINzdnqpdGZiS76YvLFrAr36E568uZ3b0oiZSjesSnxHVjq
IXW5R683Sr59/VMpp0VdoV/CMr9RFCU5FHRofv4Uq/dzEtpnORFFJxpdG/TiMibhaPelT6EJMtgM
PWwBZC8dd+j1raywGIxiloS68V09vJPqiq+6fUbEKrHHOgHq1L5Ew2A+4k5XPjbmVr6ZRMJvLPQD
OyGGrdLzF9a/FTTnQBmGW/kuRRd339hQpEbAgaHPJtzgHiWe7ATmYqDU6V5eGSzDYu+hbLOXAnSB
CuymGx9k9VaAJfqUfJe8ND03CgbBFs6vCDfy26zSlE03KMY1iz0VBfemPpsg4f/c89MW3tIrctjB
kRJlVnQUVNOzoC/Zv4ls6SGMEQs3wUPad/i+A98McNNrR/WuSOKWvpg7uu3ZxaMkQqsECOzeWxCN
ueUNwSP9vDmX9ebr56hVNjGZKOG4drC7tOc8j+uPJFRaZ28/Bo9nC0gPDOTw+E+f0+rg1rZJoKXz
u799hKoYQAVNNd+//ZjOJbEncRgj+Ki48felAfx6YcZ8m7Ve+2kegHgRYMfb9cOB5fPem8t7paxn
ig6zujGVLLrU3YilWMm8q/WEyvyxNXZGTQOgcWwUpolf98t1dPTJRsh6c3jTxki2BwVDxb0iwvZW
Rs4CR7x9pVZi02p2fJUXac6LCs+sI4/n0H9paNCdRVIZ76cuucTexz8/ZP2vHMPlIbuqpcIttJED
MmzL+Gtj1wloeo99VEPZdpx0x6g14NRvtvNDPak9gLd6Bi8OQzq8Zu6E/0K5thzB2GQHs1QhTdLg
yLN9lrsThm5dpwQH+Gw8IGTMDPJOEis74eKYeBKAOk/llKjqAToSY5oQXoh6rExhL1ICnUOeU/Oy
ObRdEO2bMGsK2SX854vE3jFEwSgFz7H7D9cXFyb8bnxl6BBGWH+2ezk7wqVuwjL994skzAPCdHWz
OoxdhxT8crlaFw3xZin2K781ugKCLS1WH8tJhEQaXbTF/l+uOTLHadcGyEMflL5pP4Z4Fn1EBnUO
troZbmrZitTGAgPCrrXyL1GYC3U/uxGWFQJJHIY9dNFIrcw75ZRwQgWa5d9mKhrAkPJ28kshLlod
YEpBH0Ey7aFWvduotQDsy8dAQ2j8lCLxay0qBahdZ55NA1RaWDltzUfDkQz3MJAoZNdazGDGC8nJ
GxCkyCG650KL92EL3LDFCQ8my3L3cxibgoje7pcd9fqg5JceNIFxh1HYVzO3P4nlXdIEYOEYUv2s
4+tOxUN71KejVDYDsD3Tl5rH/eutUUF3HnsdcrNPk8XCEc4DorbcnjmOuseyLOatWH56vWVFx/N1
osa5HWNUmY2huGcW19zVmTcBu6faNeqvVht9kPdTMYMbkNLIDtHeX4czZoLwqLzDr5NOzyvHbdMB
XVJLhabHMoWUN53pAai7sK+2fR5Q6DezZSD1sz6DNZNbokHggsyOLZ1346Lb6c8dZHSm5NO+cmrw
OcsLusRFqn9O6nrv1G11pWJRL+tDEnFvndq64ZCF0tf6tFRmpTtLoz8gyShMLLdvHp1FF641kgIT
uYQc3uDvgL2Gebe8m90aIP3yWFPoOdGGk7B266XuVovcp6Sdpucwt9Jt3fTzLexU5ywfNFw4BP/m
Eqb2UotIpUnoVvnuzzHpt8SDdLzKsoXJoumO58LM+S0m9VWnNINABLYx7CJ+RCkpERvFA7XyUg0q
arADB7zxRZcO5Ku5XJq1cQfCtGrqO3p8k5BM0tdPwk7JpXcn7Oruv/24xEC27kOhU2BJCN6vq5Of
2TTAfxUUOG5wsWaJNpVp3sWIv80+/V7oC8wKz2h8i35XZhYpQW/0aIsRhJHvGjNPH+M5dPRt6lVm
vF+/izLi4VAE6lCdCmhPV0jNM/4obQh5qWDs6PpYjtrKxp3qSBzaNi4uf7o6AGvTp9bEasYcw+BI
V9d8Dx9nI5UVisT6+XvaakvdYw3wPXTmdHponOSepMjUr4kRvW9pPpcb+ae9GSPLyjezDHv+wEgd
5jIyrGgxIES1fM0SLsKFQT9OZsYUf21LdZvnoflDBCoEi77+VPeg+kTNSD3zRLGlP3cDqX64l6cT
pC1vcJZ/804EYXFebw+NwgTV+4INBT/kUf4UmnP5GAuOdgUTwMdw+Snu+mqTeQ745RINyXkGd5Lo
k7XWwDH15NFMkZgVrXGMSLr33Wx5HNS0s3Da4Vm+5I3YwmZTH4blV+ZMM/L1fv951eu/E7UsjWXv
Wq6t2oQ0Tf2NRj4o7tDTukkOdJ0FauOKCQYrz8H97Lw8bR4cjMSdjToL8d1mwgoQRlSmmu5LcNf6
B+CGosIJtkFeHkkL0i8qhfC9JqdNcciLMVzCSSgFQNfX1DrwKAsjvdFMzoa70aRGsP0BoNU8ykX+
f70YJPR0FIzRfr4D49I3t7FRmvD55CU1oUuOrME4JT/+4ZIiDfh6pxTKfjVC/n+5Is9A+hH0IMTF
QskrOnnI2dPYFcoLOh2pubOr0Ho/Ozacs8kx+nI/KcVDX8yGjujROCub9YJzF3XsLTe85X7qNjj7
XNDULIBOA/BGwNyOAhcKsQ7PzmcmV0K6lDcZCeKg3xsNdEL+g+VWa6EVbMaqRdNKfjlbD9Jjrngc
0gpdjb4oYeWi6gWC9bLefXhRGASgC4aENSojwaEvaDwcJjfQvo/6CGYAoe3+Fn1/35h0dVWN/P0B
kYyGa7g4CKTVdAiibPxQmHq8kbemzJr6UnjKfr09HOJ8kIvKE932nul26n2zqnPfVsF3ZEOA1CKN
fZeY1lcBR2MzWYH3uUJ/dUJ/8zuEgEcUVcsPfesxcOFmTrEq7sJk+iIjQFVY76PGDJ5pd2OS4lrl
sTfd/JmD0cI7mBHO88DF1rl3p6V1c6DjawFvFhyMaS6ycn7d/DyqipsyC25T2s3P9qxllzk14Lo7
IQjNKFwcZ3dT6xbLEh+eSVc6TynWz/Jt1AoTF+NM2cm3Qo2681yHto+ocs8mWjaIQpM4HMeasUP8
vViUXobFB6yey2MGLRXymqHuao8T8L6LtOS2yt32oCOA8ebBSknPpqesarzOwTzEHW8Q0TkVZtU8
KYn3uVAz8fnXD0Udf1GSSd2rJqgG7jGH1ibO4MQM6ZNcCLI/gjYlbISyfuGEox/xEXT3gs7zB+zA
tloeptu0m9COBufJ9DaOz2YceC960B3Zv9MnuWg8y3tsI8u7BlZoX+i+KTsz4VSLIkjoG7rafV8W
VDgY4dehq5JNaTXiAYmM7Ng3ZXxqcyx8/xzgtOW8+HqeJK2T2B1bJZQg6Ky7xm84oq5pWkNR1fLg
FT1jfttRqo+tlKWq3YpI0Q1VBaPHwfnsw9oZT3TVaPeibZZZb1a7d4nrVUiQRzhFQoVJ6D/0bsKA
fEnM//r5ZTo66c16fkGAjwnY3/8XZu+c0KoU0DYDwT//N2EcdHRetHkc4Y/wZdwm9yKoAmK4EhGi
3VCLJNzQfsNsoJ3yeuNYHRBXq8u7cwTY5mZeBP4AOjO6f3tBTJ2AbnZ9d12/ulIa/8PaeWzHjWzb
9oswBrzppmeSSSNSpKQOBmUKHgEXcF//JgI8RZk6dW7jdVhJlURmAoEwe681V7HJCUkc94kRl6e+
81gDojLI90iDebQLF2axHvgPMglZgfvZnwZlxXq/JiNe9VNVi+7DlHsIo/XYO6hvgUQ4J/X2g9qU
wJpqe9uZpbxrBP1iiHbBAZztd/WBVGEzqYR5nxho4nRxLtslT3xJoFQfMJjIGZ/zrLy4WoU8Snrx
1zno93Wb15+82Y2O0o0v7589RvvzEI1ewGmeVyJpHwBdlhtd19vXdPxBmJH7Zb1LJsaMJ4+EwKYK
xk/Sbggz5wpFeTE8GaPd0p8dRlyumf0S5+Ot7qbIzJcLZ03hq7kAAwayxw4pDudjLBLSX5ZLqWq/
dr84gEr9WOnAv4ra3cOKMD9qmj4e1LfqKk8lyOOBFCZ1pduueEgmq7lRX3ypyYPAIUhcBX8mE137
X0/P7wosnh7TND3TwJViOcHvm+Im5qgcuqE4FmIuiP6N4S5Aas5S/7OGOxoiZ+q2EKuwmXjHNvH7
fK8Vvd4+hEEegkbubYwX5OR6PDJdjnEhd82Nl4GWOnRpj2tFKPFJClMhg/DnoMBanqr338vmOlnS
e2c6m//+e7PKtLUtK3PaHv747dbQC/vYs8RRnC204u23hz5C7f161lnfwyLUQDei6Gi/vpOMheSG
gwD6ED1xms+ZPmtnIYuGlBW/vURVacvb9WWWUMd/U+fInHOedHDxSq8lALWy2f0VZMZPb++V1C5/
TwrbcFrFN+immVscrFybVAPQtQ8pp9SbWbcJdDYNY/7687ue01j7GmFQ4sgORVweZJX3tKa0sv1S
Urn/9OuHWJWbwo9Y1mOTnsLvH2Lsj3jjuovwk/+8EhC6xce3D8n/f3+l/mY0Oh8sPzfpalS7TIv9
z4YUzbZaPzizkvSxDagmZR4anwytlTtHS5qbNkqu0cMlX9Ul0cJ+vDXSXrsIQRi2GScbvXd03DyE
HVlmFN8YVSpu3q8W8cvF7j091Ij8hdP397VTGUVFTmaykWfPXS9hW3TG61iazF81/dTcsP0rXS/j
k1+GzX0ZZOHWZAG6TH79SWXFZBnubznX+QkoNYuyqlvE6FSIQtPjR1EUV7lpRndaani7wRTuSePw
tZmdynjIkQBeI0uI9q2TJF/t+tgijoPdW04fWfmv1L3596XOXU6oPy91AfXSIMDXb7mu7rC3+7Wq
hr3bKsjts86DmQD7xNbla6ShRmy5g2ak2oLLYPBP0vJQOzu0Aa2LA071dRWwAfSCbria763OrICL
Ydqpn230zf6BC6UBHJfUXEYR8hPZOE0BoPzIAjKQNFp9L5KEOgTTGnUi+pz6eB3E0phe0nkGcJzR
8UXQVGWp2z+aPtESYZSxbORxjARzUNUcFE4lumKjrpJjx/xR3BB5kuntJgnpMjwMaklO7JyPUnoN
4ioPwMr4wAbYsj4Qddx8j1t/5JbD88jvNGalR9z4wecaz3q3w6o3nGHR2mS1lKX4y7DDirBgcx6/
9T5uyH2hXHox72V+dpvenK6qjHSSI5y65sbB5Qgifap1QnMHB2G6X0SzerzeL3zvVNoD+UNduM3S
DIvqz1d/RVWudS8TiR4TjxLwrVLM9SbEQI+6q9Vuvd6K0tPgQooxMxZz8HJD5Djmt1KpWP/bDenV
/gQpE9uK9YaIeLCgXUHz32WOV36M/VDT73+5Nevvy7ABM8+836DSLXp5lBMh6j/fJZTQ7FYqcF+k
AqeFsHeDqhBy8qAM5pozx8A/b9uqW+3Um191nutTtd7CUMrnzPIZY4UwJKR5vx0JdcugvW9+upHR
DNV4M5XdEL2Q885fXzd0f94/ixtC8VeVYh01MLshZBc4qrfqdL2pavK/38C2Sg9RUepULNVdNIHy
4q6Ff7kZ0ogt3Po4ze1k7HsQH08Za952vbNhLZqPIq942IvGBUmlm1pwl0P1YQ2s/XkfVGP/CFh/
P07CfCWNi3RKSi2PrKbhZzRV7XXSiqw9pLZvM8yXuw91kfOyS4b1lfRScTvEvUiPVsTILTSh33VR
Kg/rWOitCQ5I0qY+U5cMWElmPFB3MSilfNMYNhGtkr3jFmtJ9XkdIAQDWpvBynyxHVg3tF0z5S1a
d8tFVc6vpBrAnUZmVCTbLJIG3Xs4OMelSyS3INr9FANbk2bXFZV72PikJfZKnuNMw/wtG5D9bf4Y
RB74OozeDfU+p6LPvqnYp71tjesqME+9aVL3m7sxhiDq+fOBNTcMOdPqHqhFhnXqVv0x8evqW9lU
+nKwohxHNpnuOchX8BdtpUE8+jpd4IX3HnTAOeQjlqn8EPgaKSpojWBftb4+fV2HIQKx2jikubiu
cQxySYmb2wpamF+GcKpPLQdmEhd/GprDAJtTG6EzBOU87ZF0JM4umHykxGQF9B+ssRUPGtNNdRI5
qQ+uy4YH6KfefnGH8UtM6TY+al0RNrRvgMHHuoiZsus+3zFfhuZmFgPRm6U9ZtdxaejFftCiYuc3
U8lxuhiaebuObiz4tsaKiVVhZkXOzlVrfR8ze/TI1OCd/cNYZ36098NQlphgPnrLmO8VXMlw/8qd
dCKXF3cWOJxb0wrya7b/7Z16BIDoXKVondZ4rGpu0wcROxt7+uB4H6xFvdAusgZWk9P7E2JkxoVY
pL9iaBxnFyPma2jhYI9cigSIxNp9Y7bhp4DaCXBkpOkCh6oktkOU9Tlrsuey9cVe6RZ8KyvenqSp
IS8oNkd46uFe+YfoRdfbOAUePtfFfZRJeIi8SPHgqhdRdlTPGX0fApcdkyQXyWlJm9ElKXESp7V+
G2Ty7fmbhqG9hjoU7qbUHY/qQYzZhB0bbiz18Na4liEpvhpRUMgm/CfWYOy9ehvjmgoccvNk/9TH
9S3C1kV9h2+l9fP6SBTinZJ9ZbZ5eH+GKwJLtmY6l3etgWNrqayMFmAzGEt0zOfO/Gi2hJ4OPXJV
nbbnx9looJNZsuPMtDzsjK5in/pE5cWd6T0Kmxjt6Kye+9HoF4MkG/nd28Pv6aeIfOmDwNpxq15F
dGh2aj5gz46uMxi6K1fL/PuOPoHrFOlL6ng3ycK6rJFC4o77KDjSfhkji0lgmSxsp+qO8B5Vndfy
ohvCTiC1kNVGzJqmn9UEUmRzcx8mNQmTWtu+mFb7vZtt9puGaE9DRMjyMqnwImi0CiWKjY40Ovqg
yl+ov1Cb+umvgBLv2VYw9aj7p76o2znMlbWZ/XHYrrMRE7JSCNYj1rs2aJ682HlBy5Q+Jt3gbSCe
6LdD2Gf3VGWbjVrvfCgPBwdqzmnMDSJ1l/5Dkcj4pGYvlYzdhBnG/WhwiV9MWoJTpHsQxqSTmqXA
BA7i2n3uA4BcMnONJnBufLglSuelbHFLkhEUcaKhw+jHlDT3jddbL2Yf0gWkyLVzGzLL/p716lpP
V0WZkpX1idbiPJnzq3p5WAUwnE0CsRPRWAOgNHQABuL+BYfHt6zRxR0Zg6eeCOZHPRnwjxBro7q+
cz6dA4xWHxw9jz5oenOrJs8GVykkNOQXREeM2y4Mn+rY0+DZCm2X6L73ZWQeCvqrqoy1Ylv2SN29
ZqaZZxfflbjj3etv1B4MNrWHpv0fo9klocYJmngvlqyd0ByKu79n3sn2kD4t2TzIK+UptTD4OyKG
67bMwxgO6puYTsfeI3oeoLJ1S6wE3MXaJeDVCjVzY5ECfwJlk20nMJStbKCIDptyOfqpmbqJyS56
f3OwZm9+mrZxU7IoS5SwPPbfneV438egmmIJ2khdsPhHaLnESkMc5bIwLobOMw/1ku4bdLW8WWZ3
KFTzOa796UCseEDslPtXYno01Nqy3ptLCNX7nB9HgbVNJ9c8gtbg1hkznOCgnXYVRI21MOAm7mX5
rjIj7TRMvXVMkuwGN7P3PZbZk00q2zPH+Tu1QoB8Mtdby0aTMNLJcC+6qKInGuzMGPg2Dt6idVKC
J/UlH8eXtrbsmwxv7aaz0/KilhMTUSX0Z0bo3GvRSX16TDZf69a075ZVpqDPfqW0NBWArnW5iR3/
mx+IEBFfn+3+/ZyDFOSPg46tW47j6azlpuXbS83vJ19YB1ylnZtq5qCjVe1nT536VgPHuqXOVJcd
AfJcfvMwnNBglTXVBmqRhbiLJhtjgWe3ZUF2gQfSN+sjkjCI2J73CEfFdJ+kYeajAa+qajNWZt6+
QBUZnatydK30YCeESRDC7pbePq08NqNagWJw00rbK494ZOn8Cy11hn068DnIWyPl/Y6NnxU9tpLw
9psQ6XC0DTzsoltduq049ZgB/Q1FKs4F5dBjxVqrggQnNdXXGWb0dIaHN590KwSMG+ZiCSvLl/vS
EFlj3+q5rbuoHVID6fkaV72q+5IezeLVXEzz8NSVQ4JXp4yt4Srw6+DOE3gjj35G5j2omdhEiqRM
QeCxfQTpYVJ85wwmg42jvC/l3I6R2OBEiLdhbAOhg3csbOBIjXT3XeBzeslSY37lyJXSy0DH4exs
320INQNvUn/15nGSPxI8Q+yiQ0t1jBZbAJslTnigKZbdPN7tv+DFA4R2+9G98ljao11etfGD19hk
P+SU7TDvOQgXaBywD0Z4l8XDSBNhsYx4IgXHgCixHbZaPw7lVi8aBFgp7XCDUsmn3ovqcBtjXWt5
NBuQ3XNjpkfqFDE0QgM9+A3TTDE+qArv/3G0rccZmr9OeDVis9XYzf4fx9zoVJZPr8VutilubkDy
otcQdwJRblGWqpG3Dmy1cmMwYZAY1RA9BD0nDFIhUph6NDirjfoLeuJzBmfPwPFvHY2rgc0SaK9/
GY3a1JqEv3ZxMew94Xv3xLPJb+uInDrNrjZB5Bn/NCyNxrmeCTAWd7UPKmCTzCM5jDPwAxh4iOje
xilNCBwma0mdBGX2xeu62JDogEG2HxvOSc7E2/2HkRtiVMWpMEzxgDKSPvDdH+N3bF3DJp56cSSu
P39NmPhj/Lqimsu9xoGSyALlzBooKfOcyoBs1z9HcSJCKn3wxdvgXBYzu7qurW002erR1DzGrKYc
kzoCJXS5f4zo9QeEsQaSH7cOK7MQWhRhlpHytXTS6MwNFAJ+NbKx6/8yxgOqktepwbW6OO0E6ubP
0d6pg3gSBVJSKH4f85aBZ/nQRvrlt3Gf+bVeHiwcp9zARGtAzmpNsbGbSMtPUzPR9gBEiWvWLjjg
nn59BlDAfkdRaOj7dPYhFpAaVZAWqWZgMykxQQ9GKDecXSj/ElBR/zCseLvOx31Q0/cl89UCauPx
ayxmd4AHYy//gkoM1huE2GgQUwX73jD0Yd/pKTooAzS8u1tnbZ2mOcAq25PfA/ZCxM7pg0VdpnLZ
VfVViylFRK6doRtefkOCjqredwXxIPvKqbXzDF2IfMPl6bKNvg42Qa6F1TbGYf+p9PXgysLTAe9F
sEfaugEArj8fvOXo/HbqWl6uT1uktai+49iwd5oxmN5WjG72dX3uRJvdl1WOjyDpI0BfXi5ilD5h
6h0KgI2vaeP72akrTA5r6oHsfK8A52D6MXpzHkgfmC70sDqFEuKMEXoeZEDrWkFdrr/BtWWYUImY
/Ddd4fPbcnMytqV6SAM9hGFQTNAkAQKIwzz03amnX/Lj58GJt6l8KSAlEDCmntnOHsTRDJl8dv/+
4AZ9SvF+ITR9FWZiUaXSAcOYjUe40s/rEMouWhUNRtnd+kgnaRFep0VnRlh0F4oXXvlJIPxFpnHs
NT2/R+JXWsdwtuSXOWoDwrZ7i155zSqwjfCqEf+m5hR0yCHZlBkmYeKLkrNcGNLbwA49ZJJdZr4V
JPokZh0aISWMBW/FJw2PrkPZsUtea1daUj3MZUIXXqvnz+vUIDB+39vqgZ/smFSHxDbfnLOuG4/N
0ct9Y9+JYrwOJ0veqePD6gccWYCvfJb0fsMesjq7WJhobEkoAesPdG1H3hgRusujVYds7fS0JWvL
qA+AvmJvl5NGYm1tRCNRu6ySQ9gW5SYhhmP3873754klQdJB2FUui25XcjhDsOg1tdz0UW34oPHJ
yd1ECbzDbWA00dFKPAjovqJChDT4MBH6of9jnDT/SwshY7FrtxS3pfaQE8Aw7tjEe3fapEdPJiIW
Dsyo9/HsiVH/vLYZfBwPu2XymSMimbYKBSYbszPO9ChOZCrAA9UGHydNMOhnbn65RaCb0HWcYKLy
VrBJIFfOyBq0M3Lx1lmJEnhzrI3aXdV/75vBZWqaZDxck65CWWRRzVtNrEMMsz6RlRHulXAfOcrS
jMKXMmoYHteZyx4hpIBjmKvrPjcuWWBkrw3EPSuaim/LBEYl5W6tjthuPe/cFgTuu3hdvepk+WwZ
2mmdeIIgHw+AsTly64El9q41FXvD16Cu96mkH5zET1PcXfeTV32eGsl2fJn1yn48mIRZkbQct9d+
2jvPS8yoPiJZDhsDoylNxAPncsyvahcrCBEyaZuBPxvf0Gd9QUk2Khp2eG0s7/ywPwtDkztd9OaH
91eLlQ72Tn3GVhBeZwvBSn1pjBmRJvLJ9YPggB2zEqvF8qWGeoNsyZYb9a2bT+W9pNxwPyXmh/f5
VY8SuoFDmWHZN5MvMImyTVvdppQiL0qQGflJtwelFh1aaBuPNYqC5cdnvv2qJmH1G0Nhp2facc8u
cngCTSN8xIGB1Y5J2fWXSJpwCg59HoqrLtCdG7X1IUxwPjLe4n0pG/865KR+q/7HTxM2lA7rxK76
CPfbf0gyrTmuszf1vlv4JgK4hj19WlRmG2nk3FHXa49gJywkuVCUGqwT0FhLRF1zXT0ss3vEfv4+
Gkt81d5lneTH2kwhi2v2nm6fuFXlKYTdatZX3TAXdVBXZqjkYv0YWVV+VLwb/nieiFNve5hYPSeE
k10NBKIXE0MOY+U3eIjr+kAt+IOV2tXVaoOLtGarFgrC2u3b0Jle3EEvgWMBo1Nf3peOKOnFlSoK
gPAwD51J+J6eflBriec67Qci8tpr4bnf1HdmGRp7GzIX+FHMUDQYQzKrluZ21t8ktLk3aqUJ7aA6
d4UGcGdZbaxCG7iwNYnMdO+5gN2+Io/k1HixfUDtOZ71gGmkwQWcjr37Hcaa2ETQRB7Zf0a7gsOm
KrGQTIQ42xHaVu/mjuyYMrvVdlrf6ldqjdJkDSdSCOvGoQX8jPJpA/vsa1WG2cVOscusi4tlJ/Me
wxulZlzRV6p+otHOvVrXqHj4UeaVC1ojiB9ikq14U5XzoFY0T7Oeva72CBVx7Sen0G7UDUTdxtwG
EuvnVa7iaL1RpB+10iV1WJ5U5U59S1W7BMUIaGJZ+zIb3ZzS+oYlVOr1fRqmwBaucPEqWLrtsKk3
Q9EcFPBr7HtnZ9G6ojdgR5eo9yiiIIcH1mJ9rCvNOQROM+2VonFOC/fgLd9ynD6pFRSEWHwdkju3
Y/M5fSnN+FZrh3ovQLCSkptqyHOy8IeQ47SUTwkjNcmX9vqiPs8LQFZjjduQ7YaGoRHbqu6mvSpj
Te0Cdu388Co5K01WiId4R+2BajcFr127AOYcZ/zyT8uxupqIqj4m7USfbtK7rbOkVCufqVqfs4ZA
+sGcv7To/Skbi+7g/rpYI19vD2UVYoQo0SWs6ys94dPMwjltjPgubC3z5n3xpsZYfpDxmaVN/wxd
zj+mZRUc1GrekIu2m2qB+/KflvQ2mckmHx+mOu0OamXP8yrkQDo0KFUNpswESuHm94WekLr2CFOn
OGPGFrfScQ3Ke71xMUjz27aefAjjOrlRI3PqjOCybAQGPX3CiJtc1ONq0pQ6Fnq6VbOWItN5pUXG
G1sExPfpAzGaw86fcbSDi+mvc6/EodZJ/dA3VXFSOwcr74e9iRl/34Fev2lNybGGxXCPEzfCfKbD
dTdrE7ngckiZoyi8Er5+jtxsvJiWjIBKBNlVbvQxUvEZJDH62xdjnMf9CEPi2Brj67rdWLKiqTkV
OxmmEql9fVvMPvLiKf1oUn/7iskTURgh9l7q4XPQbJM9BTuRNkmMtzjvnvr7254kCvJjZeneLh4n
bmjlkgZBEmK9EwXyxNrJ/lJdebVLmSp/ugcJENiV9tXEYLX1m8a660CK5h6UkXXDUlIy3/hELarF
532V444yhagd099bGNIbkm1oJfnF1D4pp5jazgjgctcoHfd+gtu9Rht+8hyeVxlaz63t/2XHY0GQ
QX/Ccm6e1T7BuxlQU9+wyI/nZd8zYVtHW50fkDAblynJXFprMB7iHtGR/jFg6/PJ0qeO3fzwolHg
Jy2ejZE3jM1+ipzTEGT2rrERhdVDv++WbgQUYnENEUNum1q428wRJj36kYMvrsIzh99kq3ZRMy6P
nb08afrccaqI2/Lc2Rx/mCDT/yElsv4AehkO21kXSanh4PsJlqLeT0W7ODcEq6Xtn3VT5uNDqUo9
M70UbCaqnrPKWoauoG++dt7sbAzsL6hYRPFVls7X1dsexYuIGJuy725l6EW3jOrpJrVtL9x2bLyB
Zkx9dpMk0LeoRMwIY+MMl9TgChBRsnTNOz7eaOx9WBH+1giqBn11kZjblD04VCWvpWRRtDPvDASE
flVPoppuKW7C63PyAE9SHxnxmRwEA/UsJ4VAUVl+/4S+6FDnVQPAgZJN3s8fte+FOM7WGI3bnz/v
qgpING8Q5//5qVfesEFAKJFQCvGwXp5VRohcmHbQ+pE1pXJiCTCr479+2iGTFGKAZFEjiTXOwKQc
Sf1+/dCBHPr7iFpFcwCJXiQbbO59+NsnT815Pgw2kTGH3KFAuIkj/codS/n0fiHoOFYOmUejRMjn
5R9S33ZfLTOt/a26LnnvJBeZ2cOP9doAJECrDCOXovm4yCYaVORoCX00x80cPM0QOhLunTVYhGhp
FktDNZrwjBfaUjToSHTZz/lPAgEHoQVq3LTB9FcCkRA7Qc/f+vMqTviBANT0/gF2ZujvRKqRYJsz
freVYc+v6zVd+RC941rHsZXmEkxQV9910Sb5Zh1GHL5MGPCEfHy06PN+/PkSe7meYFLO4HLMbKJJ
AIRGc7Qd27/Nxyi6y+kNxQdAUV8IAJhY1/5Wpb0Ptb5FQ+9PbACSBWVQIK5he9qeZckZvKks7F92
YJ10W/SPNbSt5X6cAOh16w0JkmcmblIwwvTRponrFPqHsDKggYejeVD3yLTj9K4KfXRoYnilNlnW
2fA9lQR1jpSlT1JaGmDL9EndNzUHt0tTrI3C6FEv5+7w0w30ghRxiE+LFnt+nY0hNZZ22Kg7qrzn
jZjafVia0UF969RGuVU3eTkfrFM0zBvhlvNFzdrqCwzB6tCVMSCd5TDiSSdfuBL/GQPwChZWeh48
RZWJIWEZDOpVvPwZj+G0FBM2/RiFB3f0ooPSjv0+RAYJgSgp221WzjEBdzodTxm4iASMmu5p4x3m
rnjDGwFkXg3+6L7rnY+/abcMpWxKknQ/JLX7WWamd5pzX78hOMFYv1hQSqGNs2f3c3s4dpPjbdUO
2Moe15EGYZQkO8rfOPUtj0gvdcCMIZgeKY+QOsSaT4y3CLYOpmQWao4Qai/qR1ju/zMGsZdAvpSu
X3xUu8Y4wOcU3/aiS1/GsKOFtwzMcmmNknD10RrrmX4DGtQqqm7BpfqfkZQQWe947YMasmEVGrBa
0svMmmR0fQ/MF9nrjfoi/Ek/LoNYtfOaKZGXqeeyNb5LrKWHh2KCRUJY0P+yEv+54HieFTh24HN0
1n3f/XXBKVgaQjEWGg4eqTmftFBELb3GZBovdTikt42L7mIzValMaTYH8k17+v7vCDhCxARSmL+2
/mski0N4WLf76z/PO8dzz+zkbJuV+M+f0c4URU9O2hQv1HZ08E6pQdVDvRdTGu7enCdUHeuPjGpv
eGoiC0RPsJTKCje3rjDwaKgL0/Fra6Kb3XLYI9dr6uayOPlLr0J5Z3561z5NjGGRxSEu/ra8sEJz
faHehi2rV3oF1CqN/hb94nxFoJtNPSjOb5wSDSTUh9u6rJqrNO7GreXoN75tilslV5iqSp6kG/x4
uwZxv1/JkX+/6SyptoSlN49q3GmV2CZm0jw2HieIxQsA3nB6Vh+n+c+LTOuf4RJAIkg7zLyxHsUv
fpBG/2MH8pvr2HfRteNwINc0cH3H4uT664Aw+YWuXrX5dR2ZxXg1eUH9Cc1GjJBj0sR0l0Y53mHD
t2wiMI2w4MMbXtafrLSnwImqfNk+rNI1ov3iY1t4ozhh6GbT4OYU1K5FXQEn6oyG1sG6QkT5bMiL
OVEg2HSNzKITLSrbhPTtDM8aKCNO/aqdU6nO+FJs/+f3qdznnjLNltbiyo2Utfj/8m5XSd2sKvvr
u3X8jEZ43jAzod36//uegXi/+D6IGYa+/vIm71u986PhPg+TBrFdfYIAcObncJh9QNuts2siW5T7
ds666lAbc7YpMlLENlLajAqXCFq8lKOxiyzHepXAAgHBelnlb0kl5zSrdAF5Pz869F0JSRirrjnO
gtzj2ru1uiJ6hImMiMOZQAwhrSlickosCaahFE1waUcS+9R9o9sypxTL4nrrjk13Qeo/tUej4Xyj
B1X3GqX6tk6T16aJ65dJOprYWTWJJVsrj7pLnc5TcWgRHhEv4pN8vPmnG0suOqDYMh4v6kpllCVo
W3hY/NUoUM9pM0kEZ2Dvm07/XNEh287BxOZquX5DMFAb1tER6t1jOXvaCTR+vc2QQ1+oGUfrlyFO
Py8XVqK0fx4r47Kuupb4bsQfFG42HhjwAYSQa4ACwbW66kmBJxwkDlkvZpodq4qM2bENONhk8pyq
s1eki+kU2drT3/cjdpDSzs7kP1nUdQ+elgL3KCTYIZ6vbdVyPFXzh7pXkRd8G8hk3XESnR9H3SDl
pPXmx6HYWU5dv2jeIrYpsM3E0iaD6u0m5knf3k+m2Cm2D0BX0r2IrGj7vnzIRk9HqSPBuy6G7yGk
n2oRD1pjVV2UMepMvd5o/igqy6MZBbBiFn5Uk9evuF8xnaEreaxmvT8EXkga2d9DQEZdvRl7H1tD
ncjrKWE9Lw0//iqbJZPoFOS69m0ZFyICmFVn8U2/7EN8GWV3nvzojVYLamUhlqkxkrVNeTdOybUi
UvmIQz4UTn8Furb4NtUwLuZitD9Aw4OuE/GP/l0+YS7T3LtM3MMt4NtU3l0D46frecZvVN3UbIdx
CDNxxA5YtOe1ac+9pqDOuXEUVymuxvEA0J6+Jq5RDmtrX54NUt/swAYJQrfpxkNEClJT7g09HF0S
xIf5RHuV/KTKA4h1JDyHOgE2oZLNnFa62HszvNXHqO48Wg8Q3mHbVhmO0++CHX1/Xia/f3t3Pdni
2WXlHq3vrjJnZkLD8Dmq/bf3yMHbBrkr6Sfisvz9PY4xYu91Y72+uyIkoe3jDAyyerYy5BKSbqMB
2/zXd2fmMaFho+iMg4ZFYEtYUoJDT/8e6MjJjk2I56k1moanItSdaz2xp4mds1HdkkDsfIIcqKNe
XwhOAkb+wbB4f7v141iVrPo9YKTwBL0farBYVnwAYeXSJW+ST+sdsKKasbEy20YsvtdNbKKeL9lP
HsY6T2j/mVGJaq+vfSowQ0gLlU37a+xVRYbzC3bNbv3IVqk/1G1iEa7iEqxMQcczffSrYi5pyZEk
mkhjwv8e5fpJ1Reg3rT7uiAq4kAelXeHbltOGw2ELlrdMoXXPnjdfPsPV4z6Q3RoRg8bNZHrH9QX
Snt//XoNNT8EDRaVcpsIs7igObQe5oKyXxSfo2sP5uRtJXVx24NF2avriyyyO7Rd9zrXcXWbkTxY
z1l9o2hyEAk5PmpdferIMn3jZqmrPg5CI6vbT/fSH6dPMkspDqsh1eBqgPhc3uP4Lu/VK1OM5db2
E+I6ZHIj6r7gcBlZn9WrdJLW57ieD/bY9DfQncXtaEzaabld6cK1i4POvtStf2WWQ3NR1dmig/Gv
+fob7hSHU3gI0+yT+p8ZN2RPL84F45x9MmipHtSdzRUTDhT2PbJqoFvLLbZJNt9Rm9L3Y64V9xYt
+ZuRYy4R1ZG9RWbXPzVARG5Dr14N5uqP9PHG0OrxMQIFjDDOCI9EUYlduYDEy0HWb0/rMjja2enP
oTsGl4R95s5g+/BSi/ETTl7/PFtauJ+T8S6Qnv8Ji2uxEzwYd5Pvt1dq+ICN+prQcbtEXaUj2eZV
aQ76keTOxOopJS81K3atT/ps+ffeHGqPU9Me6HQRsIHEhJl8SG4SKws3FPGrFyCuiHkiGwv08i1g
wRNatktQT97XlsJtSnTizb9PmlDHf5k1iWoPQH2CraF0BbgFLP2vm8e2F7Ify4RaqCoMAtlKy5ta
5Gm6UCSL9nOQ+wVcudVQLtVU1ThVOj+PtZPzP6yhgUeOXUaIy4ilWj7XpQMLu4/MBAO8m/ps1UsP
V8nC2nXH6VYWOA/zjZZbraW/Dcx1F8fJq3Kv8iEy7FuL0ET32GZEb91JtchohTtojwEbROobgT5L
DDRI6Bm5XO2o/1HFtpFAobUt+Vn0tuzPBfX9JZUA0BI1j8VRocPUKuDuLiAwDvIDJcM3cxV6E3Fn
WLNGi0cD/NuiEB6YifKqWN6tnJF53xtlFtbfGjpbEjhpS4AMpiFOeI3y3LoYU6aIrVjStV8y39PA
T7sgU68rnO79h7BpbP9LNuIOPtiz6XlvoO11zp+igpWqKge09BtNsY1kApn5+s1PQh8ZOY3Din+I
PV+AviHeKqNAO47yB0UtrXrigNBpu4JBUFybXWpoV2k1x9Z2zkPUcXgcg3jHsyfTva9+zhTmUboD
9jel5yGGqn5Yj+NlPKAx0dsG8ZGNPwKn0rqaSo5D/JGiq6dex30XmclHpFIzojlyYmzyt2aFuWMf
5B2FuvVmWQ5ocBjYir4eod6qcMYCysQp2JvjaUT1ghOwBa+e7dm6IH0cibkpUKkaBVmlG1GOfN4s
0VPvmA5DMOJXUSW9EQOqcZ8QpeAfjFlxGhLisVC/KHdY24KZf/Z6QFTjRpsJ3PhhUYeQP/A0cA7a
+pY5hLvcm/Ny3OjOwNO+LXF8zDSnDSNjQElk8qsJJ7AXj1jheVxJlLm808DiWY03bNkRi3W2Fwd3
FnFm5SNCFYa82wTocvS0CtnvKKdOFwdZ+1mi9F6UjGU+8B8SEin+I8uOlu8mVTZea3eYAObiejUv
Verm11i6+EurjZnJ0LO3TT4w90ZREQLOyuumMLrt7MRdeegEhKkMXiJMrU3caln7/2g7r+VKkXRt
XxERmMSdLq8l76U6IcriIYHEXv1+AO0pdffUxOw/4p+DFZJaqlkGMr98LUpywhfwQGVkDF6Tu1Tx
f6zptJRdk5RR5u8Au4l5v57vovV91BJz/q2spDjhvW2lyWet5MA7RCJopJ+HzjLsa6+OBLrOzPVw
wuntyIQ7oLCZXsqIKgyKQ7MA8REtvqaYtrVVWQkJa21lbCMNYmubOzTFHHKZINkzWpO25IE4TI2x
w62y6/Xy95IIzMIhZIcY5CyWWvjDzFsxPXDDqOyIWXckTBW9nL9vYsRG99iKqJtwE90aL0pDZaTP
wsv3JVVNeZ0ctbLuMhTuZjs341mUQ0wvYyon3t90Nog8+nreP6RWGOfXEdW5m/X2VBY279u0aY0X
Grxi9xvMFnNkn4MtPkR9QanFhgPE0B7htgeI8FgW1mWVcn8yhmuTtQlrd6RlzfRVuOXNjacTYD0f
tFJj6aGKNtv4YrU89UFtYtiJKA28b0OCxmskKOOWed2Z9rk1JsnBNR3LpEpnhrc5yhSQ+ShSDhzo
GVxblyS6TWFVwtmxGjBQLvIqZ4mYW3nECSndcI9QgNo2vzYs82b9uUhrLhEXwSu3bZrEBvper+3a
U0SUUyw3iWQU2BaWr01kQdUIInySVFLeu9CRb47tJcaTv3xi679XLq5GeivA2Gpr7CLywopQu8en
LuJz4Qdy3JfL5FZ0gs8jz2gxNeZLRQ0X0eIdtLxQMsIDpeTbNMhMZDMTsqp3Q5Bw+9NX7RQ8U2gR
qo3RheF1lXsUoAJLFoAdPrTwKkeUjtWJTZO1SXa0IuFou6mgL/l6fqHTi49QrjyB/5nGWY+DuKfY
E13P1bhsHdBhyHWtKUAVmtZj98oS4fkXH/fsKqRa7l93WQyjtEGq7ilzyJ/5bCpCdM1giPeh7H3t
vC60mUqnX4Nye0msjvD6Pf2IWnvZ1A2ix3UEpqwwo2Q49xhd17NWpo/ko/Sw0SSArgdrD3yI+4za
xIA7MOmR1T1mnckRwAvdjpWu7DtWY3cRQU2liVS5C1GJ4tkgPfTSRu4+36bUpJS3nVvyhkJd8tcJ
kdDlrWkL/tg2A19dhPqU4HqHWKgpQdd0GCsHOICxiDcf5aOOZfbRK8hAv66W5X5t9VlvYlWSeU7O
m6uc0yjpakalyMp47mRlDeWG6iSchSQM113wqoUGWzRFvOjnzKKceBGtnjcVfigriK/t0vbaO6qM
WWmDSYns2smdkA4seznY5V7s8E7gRuedkBLc/piQ/FRJBtNl17R7n1sdia9i2wrm0pH1zekJeEu2
iavz5NzU5Frsx5QwLIpXjQLjesY2N8//f5+bOjGBpcG2t9bm8/S01pd4bT2vLO5SDjotKuZ1krIL
DWX5Ot7UJQUbtBUi16CwYK6R+Dxa9YVfBJtI1m2HiW8esNIeK+PRnQRVE/9mypp4/xho/JrTLjnm
dnLpgFLo9+tB4PO8pSNwTajLmM+c69RF6FcfHfkbTFl/nL2GDmfG9ywJPCq3Wxw8u4p0juQU6NXw
nbgPMLg67PFGeY6uqYO+1J//N3MZgbtEQG9SDC3VYZ3ODC9uwnPS1dkT7FFe33c2eQy3n+c0QBpL
v3TDro0u1mFtEm447Fk+WF7XkW3BRYDj1MPnsS1VBEYe16u8wruw6TJiqO9knmVsoP8Y4yrTJkJ1
zYZDL8eb9p9HuiIs3fEwopbK79e5TlUFVVtZX06Ml0srDE0F/2G6Iw/D3Kow1Jz7P414LBjcnWsf
6//boBeVJAJtpFJZhJGRE+zhTzOfY5OnujfKuDAf/zn42ao6NKUU4cfwJzFfzP2bZWFtGF7H6TKU
duod/jkNUjzr93vmQ3k9CMcetwKet3n/81z4sR7Gkml1nQ69yYWIW++bP42Iq92eRCAWuM9zYpJ7
3CplYST+S87/DPbwedVcR0Y5VnH62nal7dx8zI0Cev8ijAa2UIbHwD2HBWZeqPNokONhEFPibPFF
uVfESnZEEPheIskRMIxdlPhldfGnwTL3Wp/+oMqi4iTj5slA5+cZ04sEG4U90uK9/zxpBgHlTDuv
mRJr88d5MwyUfZEjc4p/+TKK9XNPu6Z8QMCWcj4Bnmv/dydbmON/Tp+ruWDdzz+PoBE1uQFuNDTE
ABnLIFqj/C2jzaihMDiv4yhgGTkxm6QChP2YSYvatCAobY2077CLdDjc3+PpKp3op4KVGVSZ+/NP
k+p6uGkX//s6Stk5NMg94Ub8rSFztqKPyXX9hNdJ7r+aX+1RM6xzbRaReUmrB4PCgH+UedkneHCv
ZQrRWC9CLgA7CmN1+DfzbBmijFP9gApgFZ5+nmeTuGOqRcLDVhfI0qLEtB/VsTVi5d1+nmwp27La
I/ddUt4Zhgkmh3cka47+WBWHuCzz9N1cOr9GvgbX/DzjNlo4mjsKQDgL/WnQreMIh99qCfg86bbL
mayqJ17i51FXxGbm/CRRVYJo+07XXdjwSs1FS33GIQFbynYmy8mvVdiQVqAvf5l2109iVZN/nnZD
ajrifWWOUE8rMGguMMDqCSDqgQvhY9xdYEPHlcwH67zrUkx9sw4d/8W4O2C+GA4QTgEW72V4W4de
ayn+0g29a3+uzTkdwRw2bvo/zL+joXtH1ZU9ITr9YO6RVjNzxMtisv6Tf5qEJ41Qwa90ajtyn5We
MdHzNrtwPk/Cq7tsZSXtyU4kMZ6/h+LVorGinZ+H4rViqA4Mhov1b9NlcuGERtwJbWfp7TIlC2Vh
blpVbf95QIY4SQTtXjlxC38Zk5dBpcH8l19+HpNNjdrXjQhYCj/Q/j/NyevuazfIcw8fitbEtE//
H0Zm33dQUvF+tz/t5br5y/DcOME0XrhaRE7xOkGnY8Tyv8bb/XGOttAGmLgzrHjc/2Wa7qkRiBhf
LEE0oBiajV6VenjsbVLAd1h5ZoPxmDT9qSb/ydl1vRFe/HPetoOBlR8ogCzw/+vQHeQujY2TCgCx
19HbKPTgCVhOC/fr/L1CDWQKhvYuSSR+NI0ww/jsajbJIGh3uuIiz4a2OxoFcv+P2RzpZEHaEDsH
nPMyoXeRNYX3aexqZMdrmne3NhpNeRF8/Tyw61HeURDUF7HY/pux3eEsNz00WlJMW91lm9r3SISQ
fiwTPN1yVvCSOjWn3f/zGJ9pkYUC3S8agphm00gbo1nY/ncTvdO29rjBuCnl3qvdJMFtI6o3CH4X
CRXdwrt1zh+cLofIAQonsqnqLuJGU9rBIoPvnPBhoHsPSnNHDzd+CSfNOKFMOafhI2ndmYFMPqt3
67idlMbcuxqxK0cZcLGLhfVADxKvfBROfhOHVHgipfR94ofTItkVirBJeI9ER4JWw9URQtJPd+up
oUyKeF/LzL8PnHjQ97kaL2rSsK0tfrHo3Q5NgW6GaOKvndtXF45wCX7SVVT/TAuaCrehLrRuk7pm
pWPDB/OsOIoRsylTYx+mlUHbNOLLH+uJQzixJfZKiKf11KHrtfnFn8a4QQWbxc4H4CsS0+h3bZ8X
3/yc2NyodxsUeK5AUy1RNermEI07gOBmv55MPFXptxpv0QZxbBTuVNib5i6oSXTn5DJQLTx67XZ9
+zwvD47E8mpkbDv99AMlQndLngL58Y0yqEhv3Ny40QNdY59qjaG+HGLrzR/lyMNAqy4EmNYdgtEw
5bZzCMregNggt1VhHkJn9TUlc4V0v7cDwXwr8phEZrYJwqaxD/gr1jNPZyf+e5OC/G+lblDPNWSj
/jL2AcF+KzYdZN3dqqhTZsVm0ASdhv15Fu8JIod6cAv1vsLV1OAmGGmnobqOYsvxj3qYt4xU8w9U
z/X1gWRHdeW90x3pdPvlwGR0iOGpqkNMWnvNg7K6w0BFPJ6HOivOqczrUzZMudwEQxB0ZFr4Zb5J
UTvdpIMgSoXLtHkcwQ+3YU3w86kdozOXjAkKkrrucOiCbDitZy1ER84XWgSTi7ow/HzXCzkO27rB
Ib52Gi1nryGW0+NE8cghNn09ubDdSrtetwE5aUFBh0aRaZv15Ef4ogcHazEWEA8U05aphgpiZ2gS
UDwGqHYTYh3fjTJzHk2t5LfbgcTxQ54XyX7Fy/9yVlPCuK5MjRyGqgCE2/k2h9xkzOqbFdcWZW89
+oltqu06CaGhibBDaPrjAFbY7ycCGhDyE2LxUMRV8vWfZ7q4avHVYl82JK5Bs8T0MQn/KUiEuiX9
UPFvSB2QX+TyiQAYwkH1RuOGdyLVHpVfPKuiDb9YSNlpiSpYMy4sPj0dA+mUYPKaT4OOmqo93VBK
XUdT8svOqX5b0P9WxvWtNeTGVtlgbIf1NYCcD7crGRBqPmkG4B4zmJWTHhKiuK62nZbPRH+X3M+p
4Mk+E0mzi42+FVvJ4r4DuwpQp9tddwjpAZpC/9dKHPhu5wJnFWkK9zm3h4JKNDp9Hq17yxIkrqiw
yexDreAkLWoXME/hFnRppAjyV3JS8gT0u8wwBmkF8Cbof9wgkRF3GNL0Sz1D00nW9tznCjMYdmca
h/U7QRh/tx08kjM9Xpp5kU6YTTeJCFKXmzTpvlUQ3leQQM3Ek2sPfuSDz8xn0zqPJ/gMMpKsbVFo
cp9jq48OY9lRa9BlPmB8mLi35tRQ7kUWXn5cz6sGaazAAaaSDfLhuawd7VN7u6J0a3EC8HJ9zwMN
yFyOwabjrBYfAZPy52o0K2dbceN72ziv9V1GwKF5agv9wm8dF89CMKv280zWchcxRovd4JOLtsvd
Gug6ig33msnBdG44y/T3pZYWu/X4K0qv3mc1qR4n5Ds1eVIRNaEG6eyzeWjvT1wFhC6JgK5ErtZM
KWs8IXUFqe603n4hsPZu0UwK7r33Zgys+sKwKGz/TKsAXQ8HfCqRdRqZIR/D2rbuiqZyskt8uuW2
rnLH2s1y/m8R/Qf7hlPPQ1BpjjiOODpNhO/KvEyyoAPxsKSTb1kui4PAmz2emMFx3qkcE1RUD9UP
lyR2NBhTSW874ldL3xoFYO1B08MGOLdQAimHDB7Sqq/MndZkgOsS6Fdu3YLUo73pM219PqP3vkBT
mLHP4geor5U/9VdJjCfK7X2rP2YRFYx6GxM5jEthQlqaAj9vIidr7L0WUCrk5F0x19jNABnJ61AJ
rFDpkTKq+H5dXGJPz19sk0vezMeELZ/o850uDONOlvI84YrApwkGhH6a8KFwk7gg70eripyXNERK
x2LQ+O0x8ILpxnFkhpR1SCj38jLnGKgMkW2vZaWzsej8HfeN3TrkPOXdSWu9caIqLG1e8jbq7vQy
SeP9iCSPcqSBEgszKMJhZ5d+9cqSztwxTWZ2awY52dRkuqFRU1xnG+Ual6Pfaa/CHwP31GaKRIU0
kfm0wTDgJgfIh/EBBXhOsveI5olSup7Ls85z/y4r0MLiTgijp6aQQ3nUGfCeQb0Q2DbJqHXYnkb5
7Iw9DU5tMJmXsUiq7mCBCVymDXKpTYADMfjY+NyWY5TdsheNhh+rI75+p9gMQNzoNiLLRQZKehBd
3mNwb47UlO2EyxPS9SiwdutZbnRHnwwPWVHoUQyRduVUgvPIeqDzkVENO2scUA/bMI35wQ3pUYdM
buR3KyD1bE8flmudDL8RO0EW463yBts4pyiu9z357BVJbGMjcJfR3XM089R6XZCNsNWPehqghO15
weTqCMw9fRECUiMHg0xuO6+gehUJdMSIVLOnKgHVvOF67h6GPJ8o42hG0e2athcPGlml2WiPHWKJ
xKZBU/Y9CnibWLk4YpJjfR4m6pTirr+q3Ek/GUzjxcZKlUcQ7IxMtnYJSVcNRI9P0sHgzd7JWzfl
KE+kkDEatrLN0l2dmROMSjZo+aaCxPxOfhEi2SbxKW0l3LO/EZ4N324rDepBM9hv07C/C2xRd+R5
izO1myPpRE6WkcCKCGXnmpwXjrGr7J8jYNJAcIEujx+7kRPoHeYF6bAkmtApfqrTAcctJBETMZa4
G1tn4dsFgF+7kfZbKCFSzsObvmisLeVo4XGlGclbvSMmBWmGgxr4TLzSHKJG4nNOn4lNJH5CMC+j
VGvkiq4iGSIPboJz7hWhfhzbYO8srbZFRBfoaFEHsSfUbvsZ2Gktu4fUlIgBtiSDk7Ehecm1ZoEN
N4pAQzIfeife2pl3GnRZvzZFjbHaT53hlx+3hKqusE+FKI30gNAxX2s7MC6gN4zsosvl1eAhoCBo
I+7VxlHwUKw8yKiOPQHR/qYPTWSFist8R7Gp1+wIxObi8Yml3kILcxeFDI6vlaPNTSSlUapNtuDZ
RduGr/FUtgVKZR3aPqutx1Z0Q3CRjYZ1k5XY8DZBi2T20BHvdxyCCIpjmpScNpSZwxSPkQ/9g+8r
pDtapXxEfp2pab8iSkamie1Y+fhSg44wF3pjpqLYBppC6mcgXSeDi74iZmFZIAvV0jF3Tu1ETyV6
cptcbLfR79aFVBJ0yqJqY7ndelGdPEOb6t9FExOx+AFHTcr5ZjUEgR3gzLIT10F7XyMpo5+qNIkV
bArORHvB/rXpUujui1pPTqF06axL/Yo2HqXTH7bDaPxsIdz22SfDkOtjiEqO4wuQ5cjGpDo+Cug0
q6cvvvMzyQhGy0zdOC3AVoncndD9ZTr/sOyYhBenykxuBjsrLimx4wjntnH7bRwdYey8osAy0iYl
A3BGX9f+n5DXQNfdFLiC6IM84+U0mq/uV+yrpfPvwardYdi1FaoRCNzMOWWlX/7U+jQn3mFhfvFn
3k/YJqatZvVc853ACbZQwAskRjt10e2SsNMe2gqbhbSqcK+y1n9Z+GCsT4m2dbKrdeUM3Yq2psYu
9PaEqpP8yiF1tsZYVOxLotIPfoJ78uN3+ylpcYxP0tw5WYntr+VUKqTRvnJIR+znqURzobzDuOIi
jLbeSJ/VuggbWI5unWl0b1ZkLeUVqZ+FyZu3ydqx7zhtmOKdFDChjvSWsY5nE1jfCmdRwGhmCCQr
vNtOD2lOD6jzkFvoymryxEZCUDJy+OF1GDjSQFDFShYlX1IeSkLKgvc1iU2tRNe7GiRRJKOvAdUz
W9V5vnvSbVq7d+6QY55YAbomQTCoa/SQEVKUsMV2RfZMKdoYb/C/SpflzNYfyqpASFr031ceexqm
0OG5RIqKCzqHbj4DeZrbWJTTKmCJUk8TnoRVFk82CtZ8a0miN1dc70OPwR38lMedUdN8ZDlfhBD2
eYX5cOAne811mnhjmlhDPt4iWluiX0XACWu7wn464M/X9aWviB9kHeBE05Zk2S+CXAqGi2/8Vld8
QKIqd7yXZEyIZSjQHcZUZnndgMtJgnswchKJifcBq7DISVbrTLmvs8Y7eJPhuQgtdQzhXRBOlyud
WSkRYmG3SHtxSLPbe/NOuTPteYh3w6bcMeKMFw3nfLVrp1J/XJ+Vm/kdVqq2yf2Pp1WUcvilWQ0H
FkfQgEGxXDcSgz3TeDoKP6Oa57UVTFR6E5a70ExMQhsUezIhGCX3bJ20O9Y3e9pXTtDdr0cXpyA5
lExu85DIbyDDD6ubc4WKoCTIrEcVUJ9XL+Jngj5qqvJEHrT2ZZ3KV5J+QRxJBq0EVjkWhEOEETyn
rViUiLIKQg5XCDKuw/ExJwf3W+XE9NL0noo9xByNSaa3SYwESbLO+1CETBYyzGzCgKjE+DpFzvCU
lQYCS6/rTYjnSOXk8Yf9YUUt2YTt8JIWVCaGyehtay9bDNjcBvTFQm0WY7BdeW/XrfVuJ6v2qchG
52q1WTqJ8k8sFOK5pbJNcXwRzqWVEZt6Abcy7Z3aY4eyDRlWp6Dj1VOBgUiCwJG+nIvXI1eRzeuH
KVEbIYjeAoCOZvN1PdrrQ+4HG8JYKELi+Fl95TcL7sB+tM0N8mY7PqatSUOF3zjDYah17W0glfVH
LXqd0F8qafy9mXiu2iKCq34iNVKHdFC2eTAD2e/XNxEieubtZ6FC5Q88oZiZ7bnN8xQlv2ZgJPPi
yQj3tcIvI5qQQRbjeCC2uTZ2F3UuMWonRAnQWsOetLMIlHsviF9CsrzujutukM8yIj1kI0FQX6by
0Cau8Zg1et0R2UJDwGe8lTBkVrJYq8RpBV27vg1ImPJImKrNyX21RBMdCKQr5RF+vWE57rv6snDK
6BedRHPRLkmuFzES2guet4k7PxvFS6e7Fok8kRnJjTRcle9lgVeK6qzy12SJeR/SxMFL6Yo5uDgf
qbafAdvaqXH/oYHHYVrL7maFbse8y3L6O9FhXJr2aG6jIByIZezblKJTSeM3cxm31IzkRqJpGd5R
UDY71yD480OLMagy8aiIm9UsVlTnFM8oKzwbzLJbYRUPH0CvT+7CjtON2KxoL5rAbhYQpMaWa3/6
olopX9OitK0LaRbGaS7MPPZG7Dyva+NE/DFnd9OBf6onJiJX1tO1+0KzSyaHaG+4zXD1WeSR97bb
bmQVgxh8Unr8ASIeOUBppBvZ3/+d8COlqGKDvDK5Vx1NJHMAzkE0JE0OBZ96yHV2Zznuj3xOXtHx
z3JnhuZx+TbPSGYVKr2hC0/f+whT78K5SLx3E7kPp7beSX34lhOTci77sb7nM+2PeRMVyHmAnE1O
SDvcm9GVMxU7Z9Zmd0Z8v2DQKZ0JzAQYWGfbiGj9/LFuOJXD0S7AdKdn6kF1UX3vNA90FWQ/F5C6
sTgoNBb1Ptjl7f2CVqeebZ+KQcS7ODTbK13lyc7XaxquIlxiIRoRGizm4uYRPeipbVpwoICzQ+GW
0YWRpaRvz0VAUs+rxz7d/R3ktpIhf0ot09kTZiz2DbqcJ7PxncvfuHdp5GKbLvU+cSO+InZ6M8k7
O/WzuJ3F/ChVMT50trVBvjtdgCvLU90W4Zztg+MptLK3qJ9eWGqdh0CL3qLG9bA3mEGzX4EliAAQ
6yHptx4e9b1SnrixVfHxAFgPWgtkvmSBztsg4YHMy2Eti70Uwa9FS48HIt6AaWUXi6reiWW9dwzc
ChSQlNcLro7P8RpuGuDAqGBgEP/NlkKtv7adaQDd4SuQ++7KNN/KuXUb7nW4/jvevrQ9iYj1opUp
vp3cv/39gLqNIXER/nhTeZm0QN2ZZXBbzng86ZbTTdZ714YTxA8IQK0H09DOEDbWa2MeS2Wr214p
8I+iTU8mK82ttEz/tqiS/NazzmxgOKYXmRChlrgqRuuBdons3sIM+CgSdTR96vAWOF+ib979fg/p
dxQ3v8F9lJNciEWhDtpSrv5vYX603d2jyvSGyKV6ojt0Q+iOgP+Mo8dC4z4psH4UhbhKKlHc5dLN
n+zhe2uDcXxiAfRGqhvqBr8QQ2c+F2Jav1siRpb/lolnw7oqNP8JdMQhBNBEO114bwTXCtA3Eo8X
siA2qEWWEASFX3snNwjnAPL2xqwL63n0df1A1o+1X74N6hgSfP52ZhXypLUfNE+7Nt3SfUaT1Zyy
Ck2HgbH7rXfsbSxvIkpYfgQ2sruMvu2kb1nDPEOD0iAimunHuilaLd4JL7O+4H3iVlE6oUNNeByN
pLlnsCDfnlivcaTccw4qWh6UVdfHlMij7VRX493fuYolHde2xEQBg5c3rCJ0W25RsAavISGLl5FL
ZLiwR+qHlJaBsvOWV+WZPN3uNjOa4g5UKtjptlFvrTSr9rnEQ5Z3pXPrUgYytsldWIz1N0PriWkb
gp9N0TyR+ue9zpzHWHK1S7fOz6pDeogJlcMSESv7ZaXTnbG5W1mQGiwVDucTD9LQtJOFwzGbiQ/i
JIbjQoH488/cmGp5mdhypwdYzSlDqq5//zJZrOnRNz79/u9fsJ3y2zqWDO1OywluoXOpulV56t43
vvdSpnX1ziF42E9F5J66FvxZla5/tnz7aI70NYoEnNP3PO0utPCVqISWMBVV2pXZV9FmoVx0doGb
oKc6B08lrv65QiWLi5M5sYEtTEypmrcwtYOfoxtv21pl3/kdbwNWHu1Tr+yOyyJE5smPESzuhNsA
S5/6aerfwNXSH0HEfv+bsKmG4F5UTfKeE/Q7t5lZNcauOiwpJptZnE620DekPC9RzwBoZPBU0c3y
GXB0m/lKuB0pzO9u3VkXzHiut6kSgxpH1PnJoOm3K9tTNQ3Bd5VxB143bomMY2eyIBWt2XQNoHPv
+Oiwc1crbpaHym7HK4OTT5BX9jVU6WY5TeDIh1B0roahtm4WhigZhH1HMTIGfScBxadhefuJL6r9
rSvF6/LHi7hveRhzhFm56bxmJg7mJcNzoZHood7ALHWXyIWhAk0sAZsiBvcXsSPPEdmKWMLi8S3I
MHe6vTCvUsOwX7Io4UhqJY+F8B8WsimGSL9fviJCVb8fZQpm1JpngqXHS80Yx8tahuOlsEIJCjl/
/8FGyXr9f/iFCaR/C0iF+IATIr+tt0FhE3hF/8QXLAtX6cxUzVr0e73J+nM4iR+WXxckS1TjY1/R
etO6P/7OXvUEhjMexOVFzmy+i0jEekv7aoS3FfcrlDLl2okSp2GzcFpKBszWZFpfatoYXdMq1BDQ
WX7xsNrdh3Z03XFYeVjYrmyyCB51+ueV8erjrmOpxMhT+dary0dKsSlnNBOs9RVl1K4mNBdilYih
TUHW/YXs6281OrErAY5/FQjLI0IOXizMKBZDUSBPZhc3+ynTwVDA185D1o9vFbTpb7qsz/JXtEfq
G/q9V6I0mq/COhFP+Cvlon0cK0pH/sWiTXUa3yzBHVroFzeGHuNBUCJ+U9LZj07RP4W4fW79OPq1
/HgsDO0wDVCa1vxbxuReLFxbP1G5iGFnEw0UBHQtndB23L1FvqAQsTTbc9RIstX+QMMlJkJlL66H
UyXT4ORFRXi5fhCZ5e7yxhP0hDOcW2jkkVxAdRwyScRRrjucMfQkuFSOko/J1D0J2Q6vqHjPyjRv
TT8ksq/KGXM8Ot4W98t6uvedqN5i0d65o2M85607XBtZjrZz5vGEowhnmG9LMRbmXwk9XAzunePH
5Unj1HQRC5+YxYxSalA8Fw4Joi+0iI/JDZFc11iWXwbMUkNsE0c9M3/WUBubrFHdnUfo4wmBRQBB
AQ/oDPjIBU2Wq/Gxc3Mi5039zQ8SdXL0ql3pQdKHKGMG2T2SrkWh9/wKl29RLLHTzN969raOJ3lo
jMg5ZBPF7rUgmTnMhXaNHWSC5PTPfWl918fRu8dSEl8XTkhN07z6/YtVXAI8KAYEce26lgCHhV8E
+IBsgX14jmOEA7kv3xHDjketDqbDQju6Cd1NEvf8wwhotln4R93SmoflZ81pDm18WH5AfYRzcuPB
w3fk+NfUllEybqZsmvODpzn+vlDK2cZFa28WrpISgvqcKBISldXmT3VayYe409fv/kphLkO9o2Po
zsn+3aUqsx+Bj5MzncyHsS6BZQ3V3uqEj5zd0vEPNu6Bq4Xh9GjsAah1sq8NLH9MaOwW15N2K2vK
AMkx9p/I1/L2BjrNq4IItfPkMRYsLGhITv/yFc6Gj68Sw+q2dcH5XZbReya18Ya/Np9Vlr9zntQu
w8E6hQP60CQPg8ehIbSKZiD/cfkZfS7VfgVR9M6iz8Jy+JfCFuzgE5Mqk/EtiaGIhoYiNiep4pvQ
JOZZc75oCBgOk5h9ITPH2vjRbdN501eHHu2toKx4H3VDxY5vE6y2sK5NG5v7Mgy0F+kQANqL6amu
q+Zh5mF5hhQN6GN3FTQZfToqbg5mY7DJpsRbswFkd2M1ppdeIXrGFK9/t6Jkv4QC/u03BHZ/yiQ3
kd7lX2LYjGokRFh1vU0gM0Tu8qAC294u/8EhSr/H2vSFUhp9XzulQesJJK9VeoD5ZXv1ieiNg6lh
dE+D69gZLtlBEXSMdniNWIe2EI37b+F/l6tsud54GSURy/SPJE5yQhjUXFCdIW/HeATMssfgLWvq
25kZHgYxPBoaxnCpSeOJOO9xb0xTcY3NsT23UMzHPnjJtJvFyNtBG0cE7t5SO43bJrrORi19MjbL
AW556GMSPeccvMvI7yueK5xyRSz1tQDhWp7b8mD6NNetEpqFZdZtjuykR01rJUOm9S+u0Y93leVq
xOo6Juk6kDkfDHSj9vHMRYfzz5avioafhfXU34JX7BBjqs0y3Sxzjj916cXys2XGWbhqC4r0FMUl
e3g1dndEz+M00BoaUjSlP7dx/ZYaKvnRyuwOdF2sVPZS3qnghBLM1bdxbcBAWHZyHoT3IGwL68zM
b2NK08/oOIxbmxa6LUsVkqGXyujdbQ7Te7EEzS7Ed6C77ho+GyZUbvrBs2sQHKOn05dUL8NDakzB
KQjiBAGj7pIE5hBo7ROQdGXcqoFMIi9EgUr9Qn9FCAH/zUscDs2F5R2ogD0vfDknYe+eVtWbyqWK
RUvoQa90I9u61dDgyW6Nd3i4B7BB5yHsc+da9Kzukky4d23uROtcYiEWbj1IjW6n1Zb2cr081oZR
3lmZ8dTrafjaoBk5jzhvthJQHhrrg3xPOIP+MgKNHoTS/oUm6pDNP1l4eS90tr9p+chhSCDLyLir
NJM6njmSIi+G+1x7tHo3undgrR5Im75MCSx+K+ssg+2ZUDAWWvyGgjDfxq4XXvmir85KN+mRj0qy
yNqifPINozhEeWldLsS+aQhjr2t3o4zjKw+x9z2WlefRiB/LrDMOipxBok/Kut0tX9atV1zgTbsW
MRUbC/L3L+IfrkX72Qiitqao/loNdYOW5dZ1A6K4yzy+YoQvrxEMoKz7X1mAIThJ6NqAOdUOOcbV
BiBPEJ3kAMbgdpH2JYGFK6WR/Oh8NUBs9cVDIiJxcpnzjrC43Y0mOT4VgfemlXl2WiqTbcdxLs1o
evJH+DMMi+phebCU5kID1+kqM0BQf/hbUteiORBBRcli0z7kkxnc5oZjXAbewMWUpdV7RCg412lV
3PQ9AxtCI22vIUm8xyzyIv6HsvNajhvZtu0XIQLevJa39CJFvSAkUYIHEt58/R1IcIvs7rP7nvPQ
FYViiwYmzVpzjhlZ5Ws975GIn3QOiIUthNDdYWbJSomCRsP4GDctpah5lVv2wafPtTj91af2kybB
piCMe0aKbGAJzDv8fmoai6soyl9S15Blvrlvdeer5MzKFzcCgzMLHah3bfRUS17yLCNuiMXIFoxq
v3aorpAbOLrFBhXcrz/Ch0Axn6POM+6izPDBv4mfME3aW+yX5p2Sj4wuvVWuHANJmN02LSGmbfgI
DA5tXIa7Vx7KlybeSJ0ElsvwMbZ8Y/kfFPRcJBN7dJDh1MJ7UDsTeSKdLmeu2kFJ1a6+fWhmuAoz
ES6DrN9185EDxf8owunZ5wfFt7YKtjspCP5treQisK9fMKdTlcWRDNNxuhvCmSOvZNmqpqW4aqwY
BG7AxnEztsA7UV5UJHCfTUGiEH5S3koNhjauQv8RQK79NuYCqr6Zeg8suox9UoZEKMg7/UOWoai1
/62ylb1Os5To6/ImKdxujzrVRjM5lzGdtFpbajftCObI71iR39qpCzZC0YqDhfKUxnfb337IOELV
27NR8G7li8caZic1HROs2eWzyhbNeVnfTqPyFobl8xgLg7HSnQ5aw/ZYHjaUMwhZHXdS9TGIrrhJ
63Y6LE1H9qT81EB7SrzM+zHkxvKm+8+b+UuhhTKPYIZv//P/hzHaf9WaaqOq8Q1FHvttqqz7oRbt
i1m21RYzbH1RUtW7UBMPtoWd5eRvp2Qb8uCYs5akaxQEOXFcnDKoAF/T9IDPrHzFpeoesmznszjc
hGZbvMRZJzZNbROcOVfA6fi+CsWzEMGq1bapHLHvzWcpPon6yLqYXWKt/qpFKYRHHq0QHT2gx85N
USB/kqTQHY8fipZGRj/rKskQxJ/1zhRqdRGc/MZmyp53oOPUumfIagjJI4cVVTCMjx2clxWmFftN
mIfOzUhqqd27bI55yrsOyqIe3LG2GmHTqtXZV+rgppmi9kPaIufQYY67dnL/uQyQ4dLnqu+lzAXy
Hfdh0hmvXkfrTmjhj6EzsTm1eX7xaIcfm8SlNqeC2ZZrsMbQdlIJA99Y2Zhh8BTN27XKcX9LQYzb
I5kD6ZOep7HuNiTnIqWc5TH5GBJZlEzBcVC97AGec8EC7pY6BIkaf30XNoG/fBbLdzqudqFN9aFt
zLO8/8yuVo4R3heC9bg7tSA+NGP+zS498Z0fsQ/n2k5tm7eRnThMXfYhb1OEiKEVHOKk5ypXLZz2
3vWuEy67FwO0ekvl+ilvHweZdDcNqXXy1WY3Be6DlOIEor/GqFdm3zS0e4s+0nl0U+XcIMwBb6Kc
wjnqLDFRzTShuMTzkRTpZLkXg6ivimOBunk11iDt0ZP/5zi2sO2YitnuSZxtuqi8k9fnk5KnBkY5
g/gD2+p/zW/qyBrkG4Jq/Msncc80eezvRXCpstw+J4jjaRXUVzkxJb5lw3E03E2UqM1DNkbpVkp/
CMuIVkZct7/8OlkhC6t/ZvGcNq4K574bA2VvWozwhqj82w9pUN9p6i41zN+Tqhrf6sH53Yvs/U2U
G8iq3kVDYUHHRhZ17fxXbzX+c0dy7KUJ8ngtP/Zq3yDw2nkb3DTYmDN/Hu/0O3ZeHrrDbeCpO+GX
yVHzu3LEA4Z860NqxBLNX9EDNb6ks/JIHvrgLO9n9ZEs5mFcnc75pG6LiNTDTdYa+Qo7e3WcpUi6
1RhfNCWoH+VRqOpfEmTLx8V11nd6/ugLT6ynXBvuVKQddGYNfTsrlcp5eNeVUDkrk+kvL/Iw1sb+
uIiEXK/73TjtPay66CJryepcUNb3kA9wKQIzjeBRr80kCu6cfDgvWqYoVqN136FLbRwj33WyxKNE
nraS0iYxKuN6RC9/9TxzuvGMUKzVORBbzwiGQPE02kFxkr+ekoYIJvxJrD9+UfkFr7jHMl9cm2Cg
rTW/9AJghB3E4TYrneLGkjOp7HrFho1lPsTUXsUqvX6lu3FUWBITBJTyWAqzp4aOXErGQLCBeg+E
kIeabuJY9tKbShuSNZG83bbTlC7c6k37BYX/sF1OFDCzbhXliJeop4M2+kOk84xOfBJYofextllV
29zekLNzo31s3Wb6zu4Jx++su0KRUd8oto4sqyMDt+lK86a2iNRR2vhhIp7sUkz2uO5mSRbtuH6j
znOgKeKzawr3PM5H4TxV0kp1Tllo32sR0pRFqwWGaqIsHdtnC0XRVoOWQKN8Vm6Jr8stI1VbsqqI
tg/mcKkSKcF4TdQAPINtobbMpPM9UFEoaJTKPHZEwFuXOnKpFwfZoXSa27byzZPsMSAdH+8mLyQC
XNFrFBAccpZY1xGYS8g4J4wlSbuErmquaK5MHXu5mFaTDjvs5GM0npfZHy819d6r53jJGUvhWfft
o9Ga9dW2K0Yn3Yr36rhqwzD/qQr/DcKww9ikvXzWiWnJOpgM72fb2w2S2ch4olQwbhfl2BwRN/m0
FFobF7Oab8fQrJ58204RfE7eHi2o9WRVxld5/9Ok/S5VZY6fqpe2nNdEqAnW0SgoVswisyrQi9sw
6s19rBEm7fn+o0d/5ovfinY/eL52iFIqthrkz5Wvt8k30SE3T9iGzM8XBEeX/n453AmV+hoVMWOr
CCN6nf8PdZzecidJHzhNBJhqY3siQL7+gnb1ZISJsZWSNXTx9UUr3eoCypMpPtfqEGxy/yiKQDtk
JHp8xbwKE4deeqG6yPKMYHFqjmyKHwwHqrMDXfJ22dGEtJgZPBpgH/x+YQKgLETdeal0tG6ywg04
cqsUnjhGVoptrCJ0JKxfy1k7UdJbONklxe2YZnBHXvhQKj+msv/V1Wn4PEZeta0rM7y2k2tQ+26i
o1wGxABj2C5jAPgkkzMT9EGQT8t9WfoUvOfcWL2tq3OZlQI6QpHDdBuMF1XRyy1tNkTeCVwOTD2z
qC6WVwjksLd2A+tZUXxI/izUnpgqv0uVXdqqX615BV5b6Q8l7OqDZrjeOhGUK0TmfSd7w36LUSCD
5xleeheI1BwxWpT6cJzQLGInQ4832ClqNQvDPIgMxJU90cdmXPX7Dr7SquqF8aVE+kQgGjI98thZ
/6Pb21SamuxLs6+eota+mTV7reMFIHFSQlxGZ/gqCm0vBXxoaoEnWQ2C07m4lo51cpWHZPlF5w9N
nwV54TQNurqAXkKdMO0mMPRNn6ENlX2XPzK/KUyqq6UV3m1peu5tHhXl3sjxwiKY9G7lF2b1X62y
H1q6LmVplFunZlufT8aOOAXrkfmzvjfIap5g0eGZ+SMMRKvdbWZoZBy5ZIHzpm6b5Y3aW/HXWSxo
J8VO72yyfhHjPMxHMk4kRj8EoTJEW9yQYV3WwcEpTbo+8hj6hdjFXUZykho+wnXz7/6mK6R67dwU
HVITpIXaPFjKPYSv1dUBUT68S8PXbtO+AXJieiWXSu4HC6WrtpmteCtby++DKSiAVdPkQx0/Olda
IM5VihBj18VZU1bgNVHwHt71fO1uBmw8TJribSuj1jYgpZIH+VmfEFNqo2M6BuYY3f2RKZZIoGky
iWncZWaynt3I2yQx29veC5Nd40bd8q6a30kFo9105vNQDTcZbeUvjGctEJUxJt4DHNOyM6Ks/92B
MBvmrXixLeFc/TYn6bOfipeMxKs9NRBo86aenKTYUbVymOyGsxoQ4N7pUWzeyXfxpDyE+UT3Zv7c
mMzisGgh1RGOjU0rga3kg+zEx6Y412WXU0VRyL+bm8QyptjCQXettHzj2Fb9IF8QgHugGMtoLw8b
WEWr/0k1WWnYhVi6rcu0HTa5JAOmzBr8+/YcxMT+oJHsd15D4lU1WUypEZ+9LNfCiAtz/1ETYJh2
NuPYEAamPsWTAx0nzCmd9D3xhaE+EwwFdiAFD2841wzjpNC3YRrnd/JdAev1bnCbA/gk7oVZQkAr
Ytx/0md2bUK8xYxYTekzNB4ZH+qYH+VmXu7hGydCVWBpx6Tzpn3dpiyT5hvInCWcWqz8dGp9Tgla
1ZVVvbFUV1bkpRUIqdF1BkIxHw2Nho5rd86B0qL1OFqGv1r+WqodNETyaQ8+xCXck723vARFqygr
p/TGk6EWzRO+K7DrjCmE9byrX9+jTExCBg36G8vG0c8MsXPDKdrLcTUPy5zZhIKwlIcC77HWviym
G8CKDss9N2h8C5Xx4+p6lUOaB8W6xLa3nhuhu7HzeM/28lCRLbM2WJM4KLWV/GhF5YuX9Ag4sYhv
Zf+2/iMlXaJtaqRkl64YVnHDilgKS5cveKF7M1ahdZQJPW0TVcdBwemU6V9LCnN3sFfHh6D2bwq1
7q4MvcGKjVqActcaVshbU/gNyFGkBpXZNd8FcT7uRYruVkZhS0UqEiSNkq7Lfi8ejFv5TupTddV0
VrlX/u4QvH6BxaRfsTD8pqcZXZbzVJdPFIdIgqM9cj/6KKCxzVlvW2BDv5dzphaveH7sNzPrWOqr
PaUI3C4eUsytFLRGc5OI/QUkNOh1SBY5VJJo9yFxHQScYXlJLVava7Bp9QXT6vxuThzsidpaY3Rn
iVJ7BEzV0++kVMXVtPPq0rOHXxetGL8x/LwginQ2Ug6bZHAlGLqdE+cURE5SDrdFmm5DFOE3HwJZ
YLfqJQxCje54qV2KTiHK810u6xvdS56wg1Xwxr1SqJhrkwhMFgVtY5XeyZmbBW7vBlcppUXpsW9m
JbHs3Gc8oEtHaPDJLZlFtYNR1Bf5LhBjfVmEtvNn8p38LE6wQS9NEkLekKPNf5uXaDvsjLQ4R40S
VmGKQ2vo+k2PE3GbitJhwjKDtV8r9mtqDE9mPqi/de+pESnwLEb8dYPnAqtC+mJkAYORfAbCYLik
vmvcmLM+rCV+Yl1j9djKz1x19PewVRK0kLN6rMjMC+aqdevZSEOknBc6MFaMUwWuZ/71dPUIwnaf
iwcxB0lJQW+gPdTzQFMPzfDEgfyK1PfaWOIOCuS/vWkg9zWIDr6VKeafJL+W2Sf3dqrk+3Ashy2K
fRoOnYL3UQuNfYxH7DlSy24dQomHwsdXG2/IVyKY6iv2jfYZk+rNkIbund9U1gbCmc7ahgj4WGHF
oKTugFgk+U0UnvW8SIeVEL9Eo7PN7Lppq/aZ9/yhI2Yq35npziVeIaaOSOxTp8Qr9kh9GXl08xAY
ayysHnqdYqrTlLfyqO7V/lAE7h542o9l+aH4dBWiKvyRziUiKT8OVF1Qb4xeapMg6yDxzI2tWdFN
5Yvq1KV9j+7J/67HXf0AtxwlnGq4PwRUtwpO9K8w8fYDxoFpZstKwKx8mbLyYsATxZxmvhW+VWyN
AA1vO1cSpYpZgV+4hX+qHU2RvX386w9dczRiwolGo7rERVpmSFu7COIDS0AAgMFVvrhNGF7J2UpX
9uATB1hF+p1OljPVJKdeu9l0C4GLQkNpf5EaaPmIiHxjwEa7kcNllJX2xvJblUFL1c9UQHHWJpb5
KOnbaU3teaKwReBMdltgV91ge9N2AYHbT36bjCAeBKGqXon6st4AX0/u0MFPa3dWUY+hMdzJl1JD
t2NmDqG3NqOGFFbDFUS5oG1xU2o3n/TVboKJvMmb4dpgWt1KobXZTujxcZC/oWlYYbsKLr1SOhtH
EDfZJRntlHkFXyfKXRk13b3X9MVGarGZLMQ57oJmIxPdgODeZlmVPMnPSSpqkG+j0EYT72xTL5p2
o9GFRwslxxOgwUdg4NGPAvb+HKp7brRsK9uWkV/Q8Cy0pYmZ5crjZxl3wcNzwboEgi/Pn10C1s4f
L1RP3w/ZAODMHoncXFkZwILcn3kEUZL9JCz9H2pvu9e9dQe4EJuPxZot96JF+13VBaVMndt6Ht+X
QX6w1lIMLodWOcj2jw5eZybCcMYEowvvVJ/y3fzszzLHAzWkGToeuodFKu53FIxQqKPD0burHDw+
DsELGF/0mLQb+VV9zFOCVEIasIBDCbQIXlpfZDeVADdJOQsD2awx70SGF3z+apfmYqv05wWhQfKt
dsBn914Qk2GMuRKYe8cY+Z28gGe4sS6w+urbv4rQM+HFa1nY+KhnWMwZK6PW+4Nb2taOqg42Bz1T
71tt3plTQZNHPUf6XAeTR9TqDh49CC1uL54CU1mph/DopZgK42Q0zrqHN0zOB6ZFuTRQhkf5OZ2x
dCMK1VnE7WqQl8Ax7FtJXo7qYQSIO6prS4KYa9rysVNvzMauNjwx3q18IRLWu51V8JPhNzfyowhR
Fr5sP9innrdy5qo1Ml1Mew3DSlkW1Z1rahg5U5OEtkoha2Xbj2nP6EAIXWJgxSvLFgsmmhoSG1vm
D5E/hmHdHcnvsVZBWYWP2djmR8TwLmIhPSVo+z9yetP0wpOLqPsk3wU+aadivEXb0kKJQP8iNfY+
Q+ENjl7nthENvin+qCfTLs/5/BwOjfsKKDu+E3rmInoiN4+b9CzCrCGDyKkuhpbZ+ILd4iUqBxf0
FPYf2axQii5bB5gG4Hv8R6PvMoxcE+Z7eJFdTOuBPRt64Y5mV0kjGsvbJ+k+u1zKlZbwz/ZcwJaH
8sX37NUs5seGb11B174/KlZfp7tqZK3B/vl7IRSVJbswT17B7KI0g7Fapic/cdMbqAvlOclLi8cT
qWHGutjyoitM+5NtmT+zeU4x6o5smqgWGzMevtZ9mf1kj//dUijELff7+yoGQ97Wn9joSEms6ZT5
QUmItZstAv+O59b+Sef2TMuiWolb1sJApv2Vzg0zQaEgS0llnMHU25nf1m1NvCsM9qZWwf41CJVq
b8tODO1vENWtvysJ4Jj6lUUgI4a31sGeP4xujcDXYgv/YzYx/P37IvrArcdSzItvxdTQGP4/f/PB
74gQCozBMpdo9T+/ul7ptr8h1ym+K6uKRipSUoeFl/QOG0Aed7ETAESBaKN97YYqU/ctKvUHQCR2
u7Eib3A3qZUx8tuDZW3yKaN3aYp8AoAzFXjibTOlSfn+Z7u25rHoNWkciK5d02PQDsqk6tbGqV2W
mm0eKZvlly197PhpZ5iGRHp+nJQ6f4QVXew/WudRPZsr+QtkgwIcKkR8lNVrX60odFFFkP0W2Xn5
Ww/m0x9YhUQQRvjQEeHX4SGtit/Cbmtjs8jxhhg+i4A8q9W0GeYXJY3Mm2kKzsRPeKxoDPOmT9jF
cC6KCrtM5qTDKTQilIHAg7cCbM+2zbruSUTBeII9w4Z8/mrTlHfKYIHis3vYJ9NwYku792GnkgJl
YDRb7pg8IoJsQIy5ljPuX89h7DGVVqRYkypUDF/ysdnJE8oQM1xNCzW3fKFkcvPp7Hb+WBxKi4v0
oXAA0dnv//05ceaQxY/sDyKQANzqpuYYmmoTjaV7f31O1KpIbMM2qhNaNqTUQ5Owyi7TAGgeNGph
n2LNqsDiGYR7+Ej8jCPlIQN1vGpjPmzjiXE9baB90SyeAc9xEGC0pLsQIJ/xyM1BOo4sSUlUOGfD
EIXEmBHkPu6CSW/0Q1FVtbYyVDaqVClwChgxsJB9ENcjcMMiUN1Toeae9z7edTEp6FjW1YIE+wAD
ZrlT6zwZ1zkBwW96OsTVlvg8UX+JM+GD2y2hsXib1M27fS3ogD7EAVT/E2wxmxBirSbDB+MAjRaA
0znovEotXLEtFMf3Ti2pmtNzRFp7sjUlZc0M/ZlGuyBgR8sDV7eg20SDhjxaL6WFIWuRdBZtDKGQ
Tb1iblpoDP2WYPSJBaNhlyVVB+BGz900UxqR2nP+Ssmce8+UkoQt5nK+jwuVHtCtmWPRTEFgYH8j
VXlYp1nUjjJs8d+u4ZAr/U9XBGF7xLoy/yEBswoRn9SWdkvoUlZOfJL2Az68/3YpUUByc6iWzf/z
+VKmbU2lJYXssV1wZsvv/+l6usqUHIWpuCXFgvmiVk05n5cl7FP6z/79og6AJn7kEm79f72yoC3h
kipDDn5yubz+jMW/eGmhYnSuAjU/Z0WDNOzzRa6ESkKtqeKRrF2XmlNQq0iI0qrVvfdLXxR0A3Yd
Le5TXmJOX70D/GrLZAjQONkjtSDU0GRdF7fLXdGXKqzRITTtRzzykBEw9Svh/vMNsmzxomgaqLTP
d8kiH1n+gOVeQUzIfOnEjerQBfPI6O1a0bx+vm0KuzLpvYKD+hoGpvv9v91AXusED7kMYZhnto+7
qNIUN6A2ZpcIAPGWQcMCf/y0DAryhkLOXbzmgV7T9mqdl5ZIJ+xauRmu7RL8sW+TRL9qGyViBMNM
imSgd3d2NfMglrtNAPs6qK4myPqjirPzheGcmKPGXRwPzXTSEitZV7HJWkQTVXV08zI7Tfiw3bVi
xeET9CG9Jr0GGSE+UZu/HzTxQZARdwh7Mm1XnTrE8PH7fh/5yKN2aHyBKmpahfnCwi1OF6ZWTk3v
5+MO42EEz01FtEwYBY41K0G914NDXnU1lwFulIfqPqrGfgtULKOIVef2mxIMIcrDT7ewyj96QueU
6a8l8r5htegO4mz8HVO8ZEyw1ZweRo88PRIBJTV5W9ckNN8Zo9NYZDjQEwfTobvBMY9qcnM6qBXd
BSx4ekhK9xtJJ5NgACyGvZoqQ7ddqpGl8Lo9e9hY3YetZe7Z2kH2BcJQPOc4e4q1QylxYM+lgx3t
wjL4pWC9/17AwFkN9hR/N9GIb+EfRdERHP2Xxsrzt0Kxop+eb8RnsO5WcNJr9ZuTQiuSATvI1uAW
sVTCv1g10F7kkIL/qXwYB8W7C1wruzD18WcjQ8P4glWH9jzQGZeJJGBCJ8adJ0VpRP+Y5p6460KU
3x1M7WpD6X+qETQH+aoLfPeparWJTq2H2ULUTqMeaGCW+388WB00+gcNmvl6ebi0EUr6OvWycr2U
DRQiQtbLY2YOIr24bX8kjIZWApCqYL08b1bSgnTBiQnIrlD74rmcaPMCpuupDxK9whA8uhZVdidD
DkwUjjU7QKZqHgjxJUP1WJa7Cyozgagu1ggz9dXUd82hLVL1FuYEQ6HfuRh58GuwzViGdpdG62uj
uO39f306FZpIe7wTOD7Bop19r5iuUV8CFMqnaQWsIroEBH8TxeppR8SU1iMDQHCsxhy+gX0qa+2+
nDtrZASlN/zkH/KoY4y8wRT8I4/9J/l41+px6qAN0ck6JmU1/pyf9DruBVc2Dc/cv5Ss5keeSx7t
bMJGwlR3Hy0Uy6epHL4rMy4nagL1VIbG+LUaHmGG6Ts5FAxdMhyjgBh6p4sfRiAQFxWclNyq1hpq
5Y/xAfITVjokvrWrW0ep32+ayjtww5Trj2GDUOcNNe7iXov7/CnuFCK9bZJtTT3On+Ro0ulGc98p
Nob1TnTU8/BhJRg8r5Y3m+3hZd9kjas+EUq9sczvvmGrD2hOjC9qTLqEmmkPQ8SyUI45bASre3b/
Pw03E4+4v1ScHU71iIFQ31VVG53lUGRPpnbpLN8+5Zr+KN2t9WgY18k01y7T8NWXbiozL5RlgJL7
fSiZ3tkMQzwYE9SdfvAvsW5XF5Qkc/OYYUs3DX0daVZ2J3Xg2VBQGDSH5ChHMgSvcyE3LK5UWNjj
ed74VQ5pE3bia2oFFWqvRN+1yqTc5w0B94Y6HPXUr7YKLKCzfNEz1C9t174f9gT00ADgTChK+B7W
tLxTZx+EHAO9uEgOkCurfWZ6+apvkvFaZe43wKHV1Qau9+lFfqZ6DfOvnm4+vig/B7xfXu3hqojK
vFjzArmKhv1QdgMs0PH3LOw5O1Oh3ttDQlQUlygvWmv3MbgGoaE/FiqrmsG13tcOWeTRbqjbrdoO
HRmXcHXS1lR++SJ+Dt3SfJ2SRIHLGIRHGznHddKaZwfr0psiEIK3GKJWcBsFa8IIpX64Jc6g++Xr
VEbcsUS0XGN79OLupVIUst/+M1yPAE/OVlxHqE94R1zAuY6ghE1zxK/gAlPZK5wAm+cMVpWjuJ7a
rxa0nkOYjMKAaPdnOM8ttLydWQbrASzFVlZDC7sJroFmERtOYPu+Y2NzwCvfb2TNTh6and1tunwi
Ft0yX83Sow8/j/u9MXpHVuX9Vg7+oCfUa9TG14+2o5772raFNbGa54Q4iEkjbE6iGtIfzkTxiJmB
vkT4KIATngbiwFe13Ob8daJQHfrvIs9eLZaF6EDQAcgJQyMVpbWMCql69FOKxmqHHjUk2xuVddNd
Df3iYyZpRlBWaHneus4pv/i2X+2seHJPrROXBznBWDSDUd/310HNxH6AuYeMPCbJuArqk/RXG0RT
VUodP/YVdall+nH14ojbJ8ZAVD2Zc21Qs2/lTKS7Nc3zTAlfq8gFJ5V0d6pieNO6VRrnJrSbB9M2
+ltt9jEDd3noC9BccorKgATskSp4pzAdjAtdanfLzwmfhKNPM2RoeG9CKsmAyhShQC7G9EdUMdbR
fbduuwJd6J+5zB+BUctyZNPz4MvDvo/1zWJdC0ZmKzm9fRTJ0wmNBf3HdVDjyu5pxh7+zHfspnCk
z0HTIlemy406v/00/ekk1G6k+MIuqOtozVgu8XQO8sJVa6Z4FLJ8C2uP2ScMfqWzblWta2W/zJBk
CNkH0ac6Ul3PPgXcqi3kpRvyvxBsYBIVAAn2VDsgNs1zp1v33whRr6u8eBNJy6ptaIFB/nUuNZo+
faWEEK7HWYPKxZhWiSLKcxazspyVKHKGFYQloDTv+5WcZpu4SW6RQM1J6bOWh2hkYXT5XTiPnQLd
0ikIytdAbZtjqLg/+rlVIfsVsiBKo4l+vaHXu9gXwcYKcm8fZ8jPFBNivaLQjgHPlZz/fUdu6n/f
ketUkB1P9VyTFpGp/61yNUx6XwWdHp0W2ZnQLAU9V9YTL1kignHvgQbp97iDUuvGNZN2gMMDdear
mllODKHAAQ0zBHWaNZsIX1Ox0ks9M/dYCdQSA0JbTPfLd3a10iaCry/dYkdXjT0oQZRQA1aWrja1
u64AYqTPU6ex7FkwnaMZ6d5GQTyxCTpLf12QBgZ5XO0OOlCTrNPcqpwjIhbjqrZpoGF7UUqWchSh
S+WxjJSh52+JWAkSysHSEIM4N7fBhkxbKe1gyXrSv52CUQYvLUwSvZnYxSrQXpOtquUjMEY7oXpc
VamVnpfzsSzplhwJRZt9r/Rj5tTQZb2K4Ip6x3I+osnGJ9GiyQRC8/l8vIOJ6lArkVI7FeqiUOju
/+LUKCGMXBiEQ/+21FQ90oqw8c7nBx9uVq3RShNQOMW5G31b1rMR6k0y0uQJUyfFectF7oY7C8ON
+L+cNdRhcDATT62dVVQM7bTtZiX9UJb2Sg9jZscOJdWTaBgIIdWaUG27OHTXn89qhHvibUzMfL2c
WVruMFFLxpL6dTmzI2UyxHmOhnjTNWxrsxR8jdGvL4t+MjOs6qsEprGxbW5w73no3vzqjrq6Zirr
3G6cYCfcuvjmhSqAsOVqeA0oVIBIWbqnhoEjHsbizongKK4c19deliuUUZZ8WNCZ+G2UZ2cMmgm8
ba38Xq4aCWug/4zK8oh0F37lrGzy8d6Wyzhp9bCm+Gff858VE1WaAp/FJKh1q+W+73rMI56Bpxdw
hfXVlPwzLQ+pgyw3/z+ucO/wRK0z0Tn2JqtSQjSnCLZJFmX1rUOhhLy80KufU4ovNb40pD/LZdfZ
oa3rLM3STeWmfP+w6k0MxKIpyaVmA4xk39KLYa32rC5WMf7AozFOL6HuALEhZiJ/TslWfgqcATUN
pdz0tDxWAkSsTrV3N+/y//5oRQVSUgjJxRWZGeApvb4FgwSdbNbZOO5tmw3dyhBK9CasLS0a5+3j
JsqsajjKsdcCy4I7JaacB8kjZqxaq5qRXQJbvaN5fzXwFATCd2502ksXzaug9n/calZZ0gAhHuwu
aiJSzOl11GNavvv7TZR+a7NsxnqFfCK5hFi8jlh+D2YSsp35+63Y4RfYhDKUmghcb+WGWbv9EB2j
mA6uMxVefYfZN+Uxs9IovTZuWy/yP3mbRn1an7VOe144PcbU1udPN21NPNkXh4gyEAyJsSJg0TxH
Bc0DeQqxWFbrgUDrnTyP8sX9ttzXfM9pO6nxjrDL6Ku8v5NGqQ8iActEkNQNNx7qCW72hsFjhdeV
apRjggtb7njCVS/09cjyo+S5/fB5SbOXPdu+5Gdtg2LPUc0DK1r6MlKqpw1GsFseC7MrkNqnjrZr
iXvZlhmy2NZ9bNwe5kCflMEV3ai7qcuQul8KvG7eXeEFNvVU2clva89+Xk+9+H9e2AOrFz3al3z9
TleqX8jRtHM8WupONSx3JR8j6XJJB/W6PEqqZ3wTyGe2vW9VN8sjZWJOpGcQtuupxXYmZVnyRfSo
uZZxNKKfh3SExpd8GVHXnW3hvR9aUM1W8uFLjEas6kFrUYuwZ5MqJflZWmJHaxrnW4MT66gNmnnr
O1p1ssbpKQvBYG4n3aq3Cez7jSG/+rdHdTkfQLOafSTK/fLMMnffUfe192OTFMhac0EYI4JimgNo
JQw7RqZEOhaPK4fw9aB3OI3YwxUD9jE/0W5SPMXFtkiM/EKijXqRCzW5XQgUTPdxVdrnAXAZS/Ig
uVN0Q7vJ2NVilOCBX4bkumFJzkNfY+DcCGU6/vsCRVP/sUAxPQOkq+Z6qqvSNvhry4AkcVcr1Ko+
qV6osGks2YraK+L2Gv12RO5foSgOCK9OqOz4a5iZgLRZR83B5aReu7aM9f5ffJfaUBmNRUqVbvf/
/S6GbpyTkEKPJwzNX5t9aw2boOA5WtG/Bquet1rh7z//lsv3j1Lff4jSpHPWSKJGsTIMtaOhpPTB
KpuMQgX7Of/q7PQb50DpcCm6f/z+f35yY4d4TObfgZp/fTOxNdm4nJsnKt7gUVOl2qNHtJ/SJhz3
UxERrTgfljHb4LGPR9S7rf1E5K5+mzbZVf5Th3Lo+vMvXQwBMv6mPfV5Z3wtW0wDcx8p/dNMQiEJ
OdlDkif6ZgdpyPgiAm04T3Ch13iL1FeKAexkUR/cxn2l3cm/1AuF9ppSktlEKhDH5U/23bJ76TW0
prOcW3FIHjfKqH6UJ+Hfbyr9H30o22OVaqtERHqeZbl/u6ni3DBHs2DZtsSCpaFOl2BZitgsvKkG
t4D+01UoVKzRuS/M8kfnCa39tQyrxeSx1CX8LP9J/9nW9kNdUQJdKqwJ8U90W/4fa2ey5baxbdt/
ue2HMVAH0Lgd1kwya2WlDoYkW4G6DlRffydA2ZnS8bHPfe81TDMlJYkiELFj77Xnio22wQ4OPk1y
rZuIBq7tEknk1i9rPTj9YFWG4YQHsEVjyfW8YP7dgQXTRPAKGILSljeMMDA+Hl3K6WLvRc0MONhi
dXWBa819WOr48fDG3mZ1jViAwv3FwclY4rPJZSt7Cq3WanYfj7pxC6y0Ls5O/3jUjaqeGpWnDuKD
aLI2EYA3ZtHaw7Z87KrgR7wns5KmwLS3hn7jhT5xBI+vs6NHlA2EiJW7o2jRwz4uAJooN06zTdCE
40NNqbk8eE50S6dYPaJKlT0A1jKC2zuXSH9Ec5dTt6JPAPiy7BBr1aEX+U3hFNK+QkOwu9yoHxld
z8EGJjH8K/jVxrQxqibZOA78lrXpmSWc4rwTuA/TR7z2M4yxKRLECPM+XKjeHLFVUKjrf8vGPHp0
hzB6HG0JEqdn+FeI8gQusyrWFRE/GLs1btU9dcGuvbMIMdzNXw6B+WLqjpYR3iTyeXlX2JV2+bPl
3Zy/n7zwizEL9FUVNqflUi8/QrNqThnZv1U4eufL4EZth8+27BGahJW5Hxd5taIMy7FEj22FxcHG
BwezTzFHxq57SvfLPQnmxVb5uk7KoRi2Yl6FFy6ZWtH1r2644N5VOAoQySKsn+rR+yaBx3iFxBkg
Mt6GaGQb4IjwZrmNRtl8Wv5cl1q+jbtIHdmZeE821kVJ5O/HZhgeO0he9xTgHxYMwiim+Kgi4x53
VuCZM+EtsmtrBWv6Uh3/9dbbU3mQU6+d4kU9Pr/YQdrc/jEYajoozlqvqee8fnRRpr/UOk6rhKj2
6t8PkaqKb7xcIEof06LZL2MlM4112uUgROa+Ih1rvZ2RBLjbzz0ky+CpCM5WfgNkKpgZTAV+YLsx
hx5Xz4QHW1r9Cnr1hqi7PmAkQsNB540vzjTvhJb5I9XFZyFUcVd4Q3NucgP3nVk4F8WUgecRp0WM
JI2cWoWGYl1YTfgVe6F9YUXWS+nQNNLVdEpHfnlTu4gLkSd9GIxDFKPyGjtjvYzIyaqGgxkI/2Dm
pXdru2CZL+Pz72dh79eVHRm5aRq6z7ihHcP/xdI+pLveLSyvO7W5EWqbwrTT+7CboaGR3kr3VWJe
axwEjZb2Mbc5jEWw8v5rYWACuE/6sPpf/Rpgm9ZlW5TDih3wkwm2FLL6swOfxVk5VWmqQ4Ii4Ymm
1gIhbJP0x1BR/bjyKg8OaMDA82RmLcXw94PRPSGOGQai3qLmzhrdX1vEhV2UJYfChioKYHBXJp71
afk6vRi0G+V4R8304/PS+7L01CcYBFypXpG9cH601EeyuOPx5QGLu/x6tAl/ALCD1MQXBD9ieNK5
Zt0FIGG2OMS7504k+Az0Sbkd61p/6QJx9+ehaxBmci/Jv480S0CdjT79/T39FyWULxzTQwsFKMwx
XfHrykpsBvBhtIcTMGUiKRFiFLhyBnb24GpsXps4U862VDRQoXeq6mHVhJwpjkJhcu8Jl4itNAJW
HFUaP6K3//RDR+yrwnVSza0b/+ZDIR5E+JS41lCu5wX3/aNLsEQrBLiy3da+9/njgYvS/46AV3Ur
19Vg03lhLPO1sjP/d/aLKCQxo+iAWxWpdA6jqqaTT3bWXpF188e1zAkVMAYLLSABKQHW5RhUMjGL
UGX5/hfHQZJkXFlYFH4LxHAcsCh/mQ+qGXpgHJTTWi+GSJ4+LB2gsVMbV/Mxkiuq763coara1TsX
OHyzWVpssFjKWUTaaLts2S6bidJN6hUJI3mgGgx7pYdT6Dsa7sWe2en7dkLQEkwOAuP5jOpcpyDG
0/G0XsSpy9vDcm6YpIbnrhWoXecJVqrxGDURDLp5zsUyvFvZMpquehxW3bmFRp+aR/Si8Usmhn47
X4F/GINz9PaTykg4wseO0bCEq5u6M6v1vn15iHLZ/Pd/Gf8HQBf7OWBzV92y1nZBguX1hdIOsVIW
jy0OE0etC+J+07hgmZDSQIlow57QJ3QMEBnBZGdXTMX5cLYcdzC24wh++uDpeTzd1Kxk+tXIwv6H
Pd18C//ua0XUC/tTO6qG/SxHU9OR3cyvv34lomPCRb/IkZJcXCbbqs+02wBzABCS3ri9fHkEHCVG
h2R4PyLJvzqCRBR9eWTTmOI4V2NC3VS9/ly0IK83lh1QrUjovKD+GVcmjJPluFI6ba8lNLirBAg/
MUByFY0R+idtiDng3g8wq8c/AQ1TVxXJri9S8qi22ZQHR2I4VQCgnx0Jy/redx1aIyvI8tdCGOHV
mGfItt/PxFR9GO+5idSK/pPTsVs92Fh0iWzzBDrrgjM0Yus1SrXi7sNZujjUH0atJ6EweXQeeGn5
GBqGdhvSvBjKEUjf/JIjnaDM/gLjraQjKLlCHWZ7K4NWrw2NedDXZ7VpkE9X79ekEWZLXYjgg38f
TIMO7zqSO2UOV14k6vu6Q/kYvZWaluzr0h9eo7ChkpsH9w5A9OWCEd84+z6nztqqBOzS/K6e312u
ISWJVc/6Tn0bJGTtaNXWsYVxyAN7WqVTXm8Dw3+eUdxnNcOhbdKZN2KITst17geKSMIyuvWi/RU5
EEGj0imSzlLgyi5G+iYbWnr+HE4mdXN9LipJmcrH+aeFjbvclUb67pbW+GizVF0+jLa/f2Ctf9nj
C9fAnQPAD9tXQcnv5wd2GAev10wVnizpoPduTE3qVPdyNsL0dRs9vPNUWDcIXigbkJoeW+YUHEBq
Isy0+Q1vGOqZkl01TXJOim9MUtTO3YU6Lt0UcxRN86kIXPYFUavS6VOQ8QiuIs1r673dxsTkiU0W
8aQVlnNqMODF+SSbovg2qytN7C5h+5QFiXvVwqpY9LnvB+5UHjVeM2/8I2ZaFsdF6LXS4yl/sckH
fUkMwTYM8jrVjUvO+nIyJbsxzKyXgiwOMk6z/78/r7xNsf/NfdoE/vbkChMGxxvNIRxLVAQK+6Fl
ngwcYRPzVSNnMk8nv55dnLb2obcUDkAZ17kAfvV+gpNRiq+typTHIyqK31JFG+QPOXZc9uZh1l6U
OvQiEBzO9vI3bWsWe5YYHxLGgna83Mk6RL4yZJr/dbmblBwpndnwynZRa/kZuTZw7euymfpT6PQy
3olSuuW61xzHXuWKAPxYGO7V5W6bbVUKnEk9BwQKVSLWPFyUtkU7Nx9r6Wwzstx9c5yic+CYnbOn
2KYdGAd7o5X4pxe6tp0o9dIkngirXV+uXF5azWsbYuvc91AkliuoARVA8+i7MS3nQ/kmc5A7xEMv
edk62S8XlQeiONYQth+6NgQxkvi7Py7uwpat/R41yDyAomAr826E2NZ+K4vxnFk0TS7iFKrW2dZP
YaVpHnu1sTemtZyX3crUeXZGMyabMhf7bcM/ZjjBZ3/eB/rt5XVJ23O/CuoUe9Tl3y13xO8jjZ7v
OJk9S+mrnV9k4pwu96jL6ngl6W5fLzyf0p/QIkT1eblrSwiiPFOukFSx25kS+lTLL8stXDhWLKxw
raR5HNPGPlQ4Vx4vyUw976P7pT83oqvXChDTARD72rJQkaxoA6R4c2wSoS6/xtVtt4QmyrbulGsP
5yEKfkv1MjwNtsY4U+N4j69CRKb8YXn5MB68qbmiHtJfkxTTTpOlk/WGN7Whzxt+H1U7HGyuUpQ3
D/TNQzOAobYMFhH64YliJXZepRW8FCUeSl4wfq5JEa2kOdXrZQjlIs+v0Ekhnpjn5+UlyCOLYeOe
cnxncgzj93+MrgYhIH68483YGtrzlAHLI68XrsO5i8fQ9HgvMUvfIt0JAX2hoUPnGdrW+Jkkfr1p
sWofMVB8/t+Nw7+fvedt2k/Rlq+7nm8R+PuOIcSvvQ9mRirJ9mqHjTYSoK96Xqb51jAxcmxWF4m5
6rTMvpflYDRLxfWvf6Uwhzw6GfpEAPTx9y6mp27D3Ls8Qe+/rQG9KTcGyZ8RqWyqYzg3eGJbei3K
zc4IxYs0ExpfTB0Zd28XV0mm4SgQE/PdXb4h78u1FlukrwOsGMPj5buoFtX7qo3dxUni/fvqwU8/
RQBYacNo8AY0qmt0A+bnoeWOGapKHosYZkg1EOl6DQYTy+EscLNuLva3HR7JQza9XWhrGkAkr7t9
7wanu4415I+DXaBgf8DApvoM2rg+o7A/vR96nshPGsSeb8sbGsi7pkof0EI6a1kY8Z1lhg6Vq9o8
RC0PVWBU9tpy1etygnZTNvfhyGL19+PhX6JvHxiP5bss5Pzf/TX6Zk8rqqkWJF4K+vS+0/adtrep
L/U4hhGVUfdqkoHNfCQjO4d8zSvQR+qWznledd5/P6KTwlsP/uSWdz99CpwlulcaGbHB9FOt0ZAj
VRiP/OWnFIZ/QGNFY0hdGNosBPT68zBOGlnOCmwUNdZGXwfsUwpghGY/bcCgUgBGOBsdPn5TVxp4
kOZtdE1h19oHtp+oG380kh3diYwYpz774Ct/Pof525n8X9OuTh7GeW4aJtp28GsdISa0PSyjhuZy
TSGKW44MQe8zPaLqlESRvVpiMa5Te1qOdfmxnv92+dHw6GJwjc9WpNerwPX9O90q2/Og5oDfjvUv
jvJ3SWzXL0Gfa7jwomL9cFqal7sU6IEO+kYc7GobGKLnyO7Ovuu2vYUvhiNp2cuxy6IB9DUrUrWJ
Q+IwZEbOMa5ZUJVlfOtMW8eXCde8so+1LymMl3Ju3E34xZC2iNMf12jpIPXq0j1XXmtTGcfPwsLc
ZDdR4N7P1+7vB6Lx88wkPM+zddszLQYjmX7dn6sAH/aBdiRl0U41aDeEzuWDLQNLnetJ5wnOqzFO
TmXp+sEmrBqr/Rw0dE2sAwtH2JvR6t30E4bxY/ylqlWGHxzVM8Btgy2YhUI4SM+aDAZ3T8CTVkuJ
6f3buqx0muvYmrLPWjAhSqoL+gavvYyzPly+rDVZOECdJHdsnrHPbVI5rUQ7aYf/5KsNu5jiq7GR
WXGch9v7V7P/jr6HXee0++X7EyLpZxE6GbUZz41fp5hy4JytmGO4+XAEoJYAkXihedvCy0ZU3H4e
bZZDmxzPPhWNQQb9/fiSkrgF1F3f91fQ+KftGHhyVltZcu0pSTluolqyr8r+9nLlemXX0Fzwz/ma
JhO4C51CHYk2JsR88+F6Gmow7iU5uAKP38h8gU4SJtufT49cYLCZm5bPIynscUztaWPR73UdiVZc
D/RVIqpGMEmGRAuct4505s2SL2ngE9ZFFZ9SNPt9I93H5Up4dYeyfYbiVMCYTv4woSSl2X5Dcx0z
VOjxbEyITJ3Tcm3Cuov2eYbpzwA1oUNdthX1NKstm/vLxXKc6brPBR30SPv6uQF4ebdcvsTL7qFa
qG3ZZsSYblO8qMmtV/gDIV0d8vKlSvWV24bZU1cI5wSbEw5M61HU4QrndhliTUKD75S23cG2qOtL
L3vSudlf5zc9CIDDn9e+mVT3UE6yvMNN+lvWptoZZB9ZXlI0BzelSL50mvr6azH20VucWumBzoAd
Qq5+i0LDfvTmZDxFYqB65EW72PE+Xe6WH2enRhP5vidltHaH0jrVvXhakEvOaHFrDVCY9PaHj3SJ
0n7NzSTqO8KmH55CM66uwsiU2JUDXf+HB34Wq30MRdiguMjZfJs+M+Ryv2aUsywNQAPp0x4djk05
zk3J0ESYmYRHTzhV9NkWzpxYcUk3rC2iPvHQ2oU27fQQoetGyDb5Mo+49w9yIpOPuJSLfvo4I2nG
T9KX3umPz5wkeB8TYQWdIhkc/X/7mTS5Ezs2tqivLh/stXTEIb9I4rVLCT+anLbZBBoSo9UoFqdA
V5jWVYaf43L8VC00nIgRMdAQ1BrlUdQ1eqKmMvQVDXDannlOYm9fOdahW7acP59U4SHSSuoMz9MZ
HSYj9fDhaHBWuG51rGmJgCq0Cub0QNSRr+ZD8/NYO4qRneIGtHFGM31LrVniHUkPyUNFo/Mj9uG9
aLpP4/yCePdJlEV8s/zECcRd199XhMw4X4rvZliLh3x0P+UkK69y2YUkp8f15cw8MdEtMZ/jn++0
jvaAPPPZ/XOHL9DF5awNN7f2tNveLC0IThxEO+Lzass9dh6X66DDp1sVp0q4+W3gdM3V3w8999eK
Mk0BPj0Bjm3YntD1X3WU8PnKMmxiwR5sFrtFLLj1FqaPkHcB7OfkqUgzGOSrri9tfduVeG1dyQZv
8yBK461qbXBioIY7oPqFp6FECFqvC3YEHSTBna5C8nuZlDI/nRUOlVTRQCUwIQYiP0yli7Rtwndi
gmbZh4kNK5VLP2PL5MPRIPYyFBTklRgBNe38wWGmtseQuvPli2SYU6FuVcS8V7MW1tsiG/g3wGPz
cOPiskDeA68S96pvK8LpwRxbH6p6SE7O9Aqne2AuHSlN9NDshidn+QWRCP5p1yg3uXMCIJ1nZ3DB
J+LH7IV3YxwGwTovm6q8nlI6eX+4Y5Bi5yCcoUPhcYl1Qy0LB6yKJIZ29A1NgTyBX42D80Wu4Voj
55QCILmoPf76ZsBizlJ47ipzdv9/bwlAIG5Savi8Xi75Zd3/j+5OYGXGgC1NX1mP/++3aOwm/SHW
htbaXe4Tl1XDjRVnz59u1hBOtn0IhEcgfVm2lTAZb5eB8fHu+Q0Xf4MhgaADx0Icgu2M3U8rJ524
S1pnxzxX/8H97JfQ6fItl7sqM5MBSeGdy5b0kwlTmQJJsilB1PsrGY3SnmvQg8r3g5UjFeyUilcC
dPJEhTMKn/7p7uP7gUNla+dgzaX3LGnPcZiyquq3WpvEb1EauTrgBJMHKcsrOjDJ9/WnIBmT7AB6
xdh3iImMVZF7/qvFBvOI1hJT1PfHtqq0JNkmqC8funEoNlU3Gz1nFisj6H8LTVbap+rm4wM9GiWO
7o1KboZKOnLrJ/BNEdYFv3sW9YEfkcfYgGUkcB+jQ+Hh2llQXv7uB30LdmR5pltZ2Dkxf/qg1wXC
K2r/A06hReq/RRHO85YwXf9kVOTJQjOr5LmX8niZIOjYxAWS/gu0yx+niaCM2m9eHSekjJcN1mU0
xp3rnDW80fc4aBXMJsvUkQ5lZm7GMsjV+jKBFBGJWnZNjVeuCz09hk5+tG2VWHvcCs+5Ygrawuv4
eVpxxhi7uNzHFGAZuW2rjfhtGZqLLM6L6aj2KnOrNagDV9Jz623fVfFbRb4YnxG/xTixoF57X+Z5
IzeBKPH31VQUVqumgyMPmczx9mNlfhEoxSu2OT1luw/jHK2s2WxNLPbAF8O1BkaiUkTZJrA6zRmg
8gfL2epht/k49uMe2uTG8Kr22+UByPFjBP+izFtbS1Nukp0Eb2ZZkG1QxJ7rphLJYxQpa33porhM
cZdHYqQPFJpbEnz6+FgQn0bfvKrRdyKYCziXBwRPs4oBHU03vYXn56YPVLl3m7oedl3vy72TqqLb
NZ1TPhGcKwBONQzMS9wmK+JlHlsQoxbwyKNeZ7Lc0biCDrRNXzNj6m8MmqRAcTeQRUczce6QaPna
sqV9n1P9kIrDIjL988lawAhdWjo8AQlSfqUXNxF9g3Mn8+J9sryYpjJWujeA+l/8UFgQby9PH4A5
7dAIzUOPps0gJyofthcd8z7csRsv10tITz/8LFlJxabW4WuGRqvvHaIetMNmpDsH05ZyZQN231m5
Tt/ETBtc4M/LO1lWB3MmE15++nPpJfC2diU4QIIFGM6DKfCllez1lT4W2+WxXkSf8Z/yz3chaOO5
VPjtksST2wcbX7o2hC6KXMtLPr8zvRgt8fI2gzkTKyzLBnoC79mbUrNwdHJ780IvRnst5uroPDWg
yyxeh1LILeoP/0wjKsyoAoOnXibY3KkO4/YZ1DxPG2C9nIe4GxqYCjz4SVFmyO3m7csyieAjP+2A
w9rbxUpx+VGL+TE2GmaBeXKp5iYVhZ3wOkH0u126/AKnTM6XqSbPjBTPgHS6naebZTuVkkG7Lf38
QdJZuk4HEO1j5ten2jVrjoBJiO5/YHVmiWW7ra6XeUiQmL+GTuTfRfmYrLQ5d0rtUK5k3O5/+cts
xuC8/9Y8ebk0TNynQ/0M5Ti4sYswPskeBzKZxIAdEFSePr5zEKl/CIHSqTSY+WE+cjgomVr7x0tt
Fta/me5MbJqPNn0Bj6QQni/TXqtXOHxxbEmUfXFdL8f6ybfPC8y1BjZ4+2MupBllNYTjQGNf2uyL
yBuuC7dp9jIsfrz7Y4rsBqvZOzIernuMTvfW/G6Y/2yeNUe0TrtlWOYedH2MFAcYIyPDxqhuJM0W
G5oPy4eigujLHn51CdYaXfqn5RTfTzb2HIy+JPtR6XxaplrSxvEO/V0OqtNKAJZ4Nc72pdhn5eTv
z2DX0BrMs69VY0Dsxj/If7FwP5eqhZXqIzdBjn3TFNPzAnpCUjztfM+5zeY5GRH2YWkLXGboP3+K
3UrdU0c5ODF9abKXT7bwmlMUePp64SQuM7f22aML/jDNgOvF7CAe0ewsfzZP51qfZY8AYneaKuzv
OhY1YQ9pJ/Xi4rRsPPE1oSOt6qcj3uXt9nLzalvqlLoYBM38Ug9RtcvrJqeBmh/n+HzPmDRWWTs9
dY4dw82N43MYfl/Wg2WeAYsz7t7XBCJrXKdn858gRkyJGuzZggF7XP68BWbJJKL1u8XDSPfnDg1p
XlwbpfJ0iul5C8u8NveUIePr90XEKTrnujDX0p8QrI2Bv3NpU1tdMHULsQ4XZvpT1bB+X17MCaW/
xAbsssQwnIarscXIYaTKdbX0wmURihMKj4fLymNmAOlLTT7qQ0JXUObFoBHYtn9YiyL6WzSJpVSu
N9W1ZqNgG4v8tmjxlV1WpwWHtrwMhpYAe812jeuO56ZLKhp/dPNpQOlyfl+4Ek/dOnPjwOKBU+nS
23a1iaf0vJTRzdIQmoz1/WIDhaHVLdCb5rwsbnZa1evFfhkdpb1u8lruFoPThe/E4nte1ryeWZQM
ivN5SV6Q+ZhljsGbCt5+ZJu49MfeqZHkLeugR84TMCp0XXv29zV0gTh6XhZlhWYztgIKbt6jLGoe
zDwcrnXUmJvI7pxNE5fGra52yzGlY+l5RLPpPyU1dP3nPKbnkmoBc4Uzn2khg9e9X8rjTTuMrVKa
BE2ce+m4rjKj6IyTGPQ0ASOQ4y/04LYGu5/M8nvSlIEhh2DXx2Le6i0xvoxLovjGwqr+tjfRnD6B
3Az6pzpXBC2ajOv4ezkhr73KnKz+mqAoKG/o1fAeyTRV1VEOlfWW2L7m8X2zljmZLCy6TAsa/hb/
QbYRSQBR53GIu7q9uWjIkb2xDPkskJ8jUvDutg5pudxcjiWkFY3dahG61Vf+4x9OjiYoCaaN5ry6
M/m1wYNbsO2dD4umWLd7SMw2KzdlldnR1gth728mx0cG0Pc6/fZaUNC03iyKSYgqdvfw41GdQraS
QjhF/rsIXEv7jn3E6GzxIRyjR1WU+HxdDidJ3DF4ost53k8mGesyVLP5ik5Ry9FeFsRRgcq/pkFj
Akxki+EwSfqcKaOOulM8g3ofkgeBW1R30vO2GMXWcfsy/m6bg1l9RdPJflpUJgbWNf129g7ei2a8
6sqz8+9JaHGbLrdsquFlbWonywy6pFlaVzIZWv/KjzWuR4cLcv+J/pbgqSrhf2wvYua8lNxPDN9m
fvs4DUxneTS4cNmE7k3XaadH6We9xT72a21P0ItHGf1eSoqWdxS7MSh2dO1V0dZIfLjkFiryjuQZ
lt4LQY9GewLrge2RtWjWLzuKcVlpnbBk0DWRrWvgrKvADGlGiTmaSx2+1ybSCT0tdOEpRBn7W5tg
u7f3rb6zDsjSYtqKnUajV9MSVckrzQRHv6ia6mtrMjwe4PH44yGzQpFcy1aAi115SzIjy8MxO0xJ
q3fPmeaCVqPomoxIk5g6COkXallMjsSho0950aOsWw8DEL0gK19BLUCJmJZh7L6acU8W4lJYsvBd
GMEPYcB3TIPW2Gh6T3OacM2XtPDco0Hj5tadTPMx9exqbakJ3bAombQDW+ziAshRC0o0MYObpDf0
NYZu1u8S+4x1Q/Jn26MR2lheOTt9WQ6KJi08ZVCwz2C/sIYwJbcmscvroERw3qaEphuyk8MdOxYv
osmkISLCcRmkZh3cOJH4fao5v8yrW4wxhoek6+2vRayN57RqvMcJI8dD3fvDVeW4wQk6rn6tIWNd
+6lOJSau5ZZyxXSDbo76ZSPYUjUjtBvcOVF4a0Wh1h44/mvDAZeiguJg9aXaDnwYpXTsWltf6bdI
GQjwfZmGn5s4m65EVNcby0BsgT92fW2EYHOZY0v7Ff9Y/Sv0vp7EhCBTWsUWRTQtRI9QUdirQC6M
1jAbNdA8QR29z5+VPY5Hevc+JYVf44JUY0gSlGT0lauPJ+AxFg7JyCJq29b3Yx5kG6Cb9nbQMKHE
04PmzkhXn3sSXOtGx3I0qLT41Z7CDmiHa0i6Dit2sqPXn5Sl8EcwivG2qdner6BgBftGG64SI8ap
ckrDrRvlMA9qC0cZZHXwYWpYYpM/pjBqTED+Ov0l35iEkcrVARADzUT7S2WpudcoFR99i8qRTlva
BtDVS5UV8haRhLnzrXxek6pzoUV32aTKE7JyGIYEP8R2kT3B/5oWt4mOqhUwBhIJjVRb9vPbyIis
Jz0hihpDEe1QP8qvU5+kJFON9EkVw+8AtYeNFVN4jb38ixGxv9n0goAVokIdmpQZnJdEdPIwE4gL
Ur3MNlznxt6U1KxXddPf4dRSkeqFt5GCM2S/E3vtNhysaa9g6boz1C6uN+OQVUw7k5eua7sOPhkZ
y7tjJpO/K2RpHRV/hcIy8tcUpoadalN4BxHz20TksOktGmk6vPkO6JvFZ0ejm8oxMv/gF9rv9GTK
q4aWt3UgqvE613CkNjVb+1wkdvxkB22wLbuqPaNxjF9iTWEPPqZmfrIDU661QX3J2tyi+7Pw9jme
fRtpgQpbta2qVrlg5s0LC6xnaUYa7YBFoG+EV4t7rFnRh4SDUg+EXHJdwf5f4T3qb7GBMSQpTD//
HayS/K2P7Ps4MYLfslgMd05pob9RxvCqOplrlN57rKrwlyhflJ7MVRGkHX7vK3fF+Io/CaPzzwXI
6JPdag9BHHDvwzrclAkAUBWKW02YeXEwlR1kKxKmOrSJkuRerVXOTtp2vB81dzZE0JIbumirfSu0
6dWiA2rt0123rTsxPTkqTk8uzpU83W59gDZvb2FwpecSxPtMOfAPwp3YzcbOXKvHpF1AHqBTOaRA
2VbfMynkbevbLv1kVU1Rwn22o8q6s4hI0qLPEeblDWK8uqceSKaOxplxU1njo5JR8GazXnKzO7ka
E6N5LJq0uQsQuh7DcZR3oFzv7Cqp1ypV9RH6T3vMmtY4h4pKdaNJIN755He4iSTNvmNHvEFd/Dgm
aXhvte7vHrt15qPOPzo4piJrHvwDDGUYu6xiAklkOnxORL6jONace+rrazqcjS8ujnykCRXuIOgo
UlrEO/nJsiZme6dg89P2mflcOUCUQR11T3hx1U8+K/UDpKPUWsH4hgfRuZA+0f99w+s2x6gcloXD
Y7DuE5HsS8Pvr3M3DteeU2CnEiHmGhJnFtUq/G3LkeKaGbpyF8CqWk9MJ0RZMv7sy3Z6mcpc7iwb
JMXWrwzqPIXvR685HJ9nBPVMhS1gsGLSiiMSOX3nYQz4qFyPjj6Q0ORNqzt/SNpbpzewGZlI1zO4
rVtEd2oFm6bcA3+AtIFiozvH9Bw8I1BtqBk05rOK63CnQzD7pmAaHjtAdL+pBoc5UdWQL/D8rOlg
yfN1qavoxja4oK42gqpDprnGv71akaXF6GbqU1TvdvYlq/XsHFfxCFU38LWzNtb2KsGNGSAVuy+a
0rO97g+IZBDN3Kgmz9ibhf51LkP5YgNi2g06V4RWR/0tkVO1hgcz7Xka2JDHXUJTFg6LWwj6vb7i
SYawk6XiG3CQm0gF+Vs+6tYxK3vcaty68Ns14aW9Ji1Dv6Xt4IIrki7eGXFmfHGkJK4LNPzOevzn
abgAsbaqPdXo6H5SGnYcoRl7PGTUbWKl7WuFnd19mgofM962iuS+HJN2lwzSexSCrr+iVGh48bwI
iGZedPzTHWl123TMxLr3BtzMDFw3csOp1mbOxM4yWd6zOjYHG2uTjZu1xTkhFl0pC2CwbSTZjkUn
3RVWuqMrjcJ3iAfpQM/QYWoN+6BjubrnOt1oaMlhUpUkWoPYbDAixX4zpzwMU0SvxCqmG3ufqfbN
aZTaK2E3R9MQ2F77oXXlZsrdJGH5NjDF7PV+nDaR40LecFunuTKy4TNZUveamOJm7JkXRtmDRnZN
vDCNfoUBGKEz4eeaXHdzAMaVfWEnQ5v8GN8EBGdU6/tiK0x93Pk4BM56KX1DCCA2Fh5Cb1URpDfo
zXGfMN30uuga7YZxWRP5wFkHv4EUf5AQsbUe1hHb4775jtg533tiBNiCfzRtiE43vI7IVMix6C9u
hnW0mXxWhbIOCkV7vIr6unxSadyrNR4O4bagqfNLkqj8QOzq3dtJ4eI+iSey4ST1DgAjCSsxsCMI
i/4WwRvmvNQZvgWldPaYSKlNABPaX8WQZne4xAdHFsb8JqnH4cD2vwArkLE+heomHyj3j2Xmnhwr
aW5Sxw5P2NfFD36Lpa0rFObWEHv8x85v6vFA5TS61m1p3/FZyRVue9bajdw3TZHUzoOgJZhwnSut
7et8Xek5njgOnhHraTCQWNqdsR+jLKBZ2o5A9rrVTYkAbDtW1VtkC2boKuzWiFTddVn5+p3pjvp9
Q6lgpVV1dlvDqLjCyYomf6KgvUWx8InJZrqO8Z4k2S7fjI6ExtA40cb+H9bObDduK9GiX3QAzjx8
JVmzZM2yrRdClmXO88yvv6uqEkux47RzuxtIIwgSW5ZYJM8e1pblkyUDivDQXWHXVRlX9Kwh1Na7
tg5ykqUAf0OTggwHryhyJUimdVclx+jGog67OCEV7SVyuSNBxpCq1YjPRa7wB8D6PQAuje91p4Z9
GfGO5KFj1lC3ghHLRk0/keOKN705FE/OVKeXo1kPF0usCR/scQEK15g3dVbkYOGLzpg8Ix+VlVMI
GBeKDJvNmGfczuLgssor3v04KT/UGksk+YQ8xI8DL03IvP1gpua8sYLE5Dk87gfDVL5CkeI6teOr
0Zyrp6mAA56FVv6pIITHyzbvDSmlrGsWyNoNaZmr2cbqnhyk0IbpzAO4oGq/LB1PsC67NDlLPY4y
ofYu9MLnLd3+UotjZzYLzA9DlHRbgJfts2PJ7LMwIi3g49AI2paKw/QdCe7F5AuuJ12AwwLeOrh0
CG9nS5OsaPGJLwIhd9YoJeWDmOl41rXXad4sB0BU0EZi1tAVyLsHKLfNSsuMeSUS1TrMtD4ZHWbT
LdD1WwvQEUkiEizwilgQdWDoAnCgkfqg5jLbJ4oAxdgs5lou9rAKRZVS81N0f1zST0SfozWpr+oQ
chMD0VMVsDu1jp+hPjgPucbSkxX3BWcwx+yAdCbqivgp3B16F9U1S6fJfarZgn2Q40GmBp0GZC0y
1lPSz1cDGtqFEjUGmh7cQYBrZIUCreYhaifZKidjh9GodHsjggvN8ASu8BIOtR/mLfNnitywo8Ak
Vxd9reqwe2DOInm2+sHx2xAMYZJLzbNTK97Z1HNW9IlYCQYtiMFvI/MbdnVEcmTWvFosMe4jQ86o
/WlW3JspvZCHM7ngzATQYtjm23zgqr118KzqLz1weO2qEbAkuV+LwnSVSdeBPoO/546Knc9Xb8Zp
HGwaJ3UYeT6Zqwr95fx6TJeapcuBqdd1GUmFAT0QnMMqCuyyXI1LojtbEt2Rw5knU1mnMWK99XoO
Sdl9j5QTrM8C4gILUBxiXWt5+U8TyFcjtzOueIrYkHxEqJYPqtYepzFEI4oHYq9UvabYqCmNTIqs
HvNxFgiBBmfqmtVcIgIOW5dUuwMSAqgn6AF6fCynKv3i7BbLidgj1LvIuhJ1BDYsAFXS7Owkyb5q
fJNWTUscwqfaESuHUJ/4pjlFzdcbcqloG4314+LDOaMQS6geflrVRYJVknZIR0qRoTF1iRp0+1Iv
rHIzRnFY3HVTG8srwQpw84dOjDh5DD6Ek8UJI0omcdW3XUbAAqBJoZABHXRu6HVRMK+mzkgvPL67
z84im+BAOvj4szypMJlsB/KrgK+YBzaKjFmnkvf1b3R00I+Wc3Qjk98VksmMeJMTDRmJi4HHqrG1
8pnrgGzorO8d8AjWlQ6sjX5Yim92ldVaj3QBmqsM7iriygIkf2Pnd9XC2MQFvNtpNQVjrJlrJPK+
eKDcGi+7RILS81s7xvZuOASR6zj9iM4/9c6y+Q65lRJZ+focY8hUcfwzOQnqHJOi8/MwwYD8kIQp
S6MxLzYk/aeW8Zy9NliIRSKe2/o1jxCO4FuYFJbhkQxiq4eOCapHTABQHYKkxhbPmOuhjBnc+MRo
4jGlkhX08k7woJ9kz0GLZp1rK7KaIcXr+En9JBGWXSMZHe98/5UEOiQoWam6MHn1v9FAFdVBkNN0
ywJRd5Ji/6fyJ3652ex1VR+//b4Gytgl6Z9zrn4krjSv3iuhpj4hw4rM4PN1VkJbAbzraka+5hXz
F3KoERmsVA1ciuancKmsy7Mmyu2jLS+4s2n3wJ4n46HWxZI/G5Kc3KUmEVjWsk351c9hk/dKaUm+
tvYbkQvvvVw6cmtniW1Uj6Lwz6Lp6T4TFwaSOKokF9RZND1fyWdd/LdU0xr0sdjUyAzPP0unesPb
iTIU/Cb/WTtly2YUnNf1svT+hYIadsf7Unb6E77XUfH9Mp7aR+OvZIuoZ6SlTK9KSTjcT1kaQ0Q+
Cauc2RJra4MXHx//f7rqQMIdnH0q+DrO6mpM/TL5do5bvRdX48lUQn8i90fM/J3EehaSddCeyNlN
xb3kHIj5V5or09PrJtSVzb/VXfW4SYhIRA4V3uVTZHeDZxsE8dLaetSQE3yT3qtfcQLw4lq9/aUQ
S4pmdvWyv9aqzGS9+CjGIq0KAJ1z7vGALVj9+21Vlve71k06Q98qPK+3cq5Sr4vqZCV5TRmLnJN7
VokfNdoSy+RqypybzDDJiTLFfmOO+uCVfTM8tvpgruxKomVV+dKtI3IKOz0eqZ0suZ+X4+7fibY0
o3ypl8kh6ER96wCUr10TSfkjWMP4oR+zp99QcO04zXacwcID+Ez7Km2KB07wD72Sd6tQb3jT6qvH
AuDEjV32HYjlPxXdxYxL1zRTBcmdveMRzR018S/arjWUHwsnaL2gj8inZsnEae5PkVc1jHRtaz1B
2qPSWzfjvAr04G7Ibf3KqXgrOim+vbLUB2mUmQeZidzs/NqaItr9s/Ib6XIifMrYgzvkvXPTwY7V
a7PwTmKwxFIvnX4kOX4UhOckISJhoITL9Ms0Kfr9WRhehL4iOZJvfxCHNZVhpkVFRf6rOBzUxddY
jNyAxczcYNYBQmctLGino9GiNd0Fu5TDhsew4fN2SfA8LH3BPMmNGRIBH3idvcgAsx+GnPlCSger
DhnzymyWd7LxXM5oI21f7Z1Bp0jCRfoL/ThjTzb1OxbxHLmMKI95GDxlqma8dsB/IT5FJbSSWm+8
QUCoOGvKY4zjXBp59yVd7PsgafgMsBj6g7Y86TGfL/V2GDvrsZOiVhg2RmMGBoUwxvuYwJAt5suo
W+C1OEZ+n6mjtZ+QKC9FkS+bN+m5oNbl4pUf5+k1y/psKYl+93ciNKdfm/XJ1DyL0BN68iFgLWHz
JkJbanJjKYgnxlx9ap0QMToq9i3YoXdidDqW9npelmzLyGP8ILsQ2OR3RRqoSj65qHjt7leKdNR1
5BCn2bh7U6XhdllP1NgRt39Qphs7NW8g2h1BI+nY3IqIFfg3edpQZH/N+K+8+atErRVm52b1UN0R
OZa+FPxfqWaOH41af/1OrCYa5HwwzWi45bk13wkG7r8keapsZFLDNnXMtL0btXL7k5KdJ45bcjQ6
iDZfp9my7OKCfzUwaRd8l7TNeEaZmtr7kmLac9c0xbeAHd3j9i/yFm/nzOLZQeQtZmXc8ZRrZ4/d
GEj9/yh1T2F8hCQU/i/l7syy1hKi0U6IgjdOodHsNWfpd1INLuGpJERCCCtx8My1XdpJfQCR8CaD
C6WZbltmaMiv/KmFcylYa2UoHf7Zfy2IC4X5uNwsrrSivuYL6XZsmHpHcVyJygokkPZZm6Mtg9lw
ANgt1O3hd3TyZl5m1x6baXsUy1ubmE9hli85axabN8E8VJ35pVms7a8082ZSl+1YMNP2TjjHqrwu
S5sg/3/WzjvYM41b9zCr3L4q1TVzOnyqaqRtzpxY8TJg2u6vMroVJ3iskMUefpDRlSlHl9X7apXr
df6xIkX7az1dl8sXmxPLrm9rFiV/W1i3lZhXyDkK/4OwrifyelGb/LeEdVBtrFzM0bw+qevLXGpf
xg4mRdxBPKjFMN3AI9j3ZVRc9MnEcwK5vU/4PHRWa+zNcNmfJPcjytrr0/bLLBIUq6AcuRekzfIm
u6vz8kgxrNs0pTHg8Kvg9YKZBYaj/A7agRB2P8X/QX53TG3cQ3TqvcjIrL0sjPKdBg+Cpv1sJ/mn
BOwG9+XQYdwaLT4I4EOrMSvCquSBfhLl8yQBQaiYzfqozAOwDF8XuzfWPynzXQ073ynVG6WOmUIk
rwA8BYVe1OG8MdQJaNNRpk/CBicPh+gs1dtznE7u0Iv1T3L91MIwNY/MZuhkqzfdnpUB5rdzIfCl
Qu7RLw50xYrr6Lcl/Dgc9JWI+uOCn075PVJvKuDvnjKIb/8zKb9CIIE6osUMjkjnuZFD7aUxTkmj
o9GcNP1GJOXgKln48buun2dJSAPSDhHlC8jOw2DvyRtBzPxT1w8SYXoGVWMG2exAYPAz7n4U98du
si41Da3yZ3FfS7t7EGRZ/IPA3+WW46pZcPmDwD8BLJRlXfonkZ838JJFElY9ojbjmRB31SPNO3dm
SMir4ctd2HY8QK6L2s1J8g/mSDyBNTb8o+yfd/H0ojbqLgckuKkYIwXXDyzhQm1YJs57lfvLvzUC
utJJ1gPCxDrMwdjTzp0fwiZt91J3hpdRWEy4/8oRaMJ4P3Tq478zBaK2RGNRxeZvjIGWBegDnyBu
biPuLi83rTs25R1gKJo+P9gE3BWOsEQ5CfQKJ9zrU5Gs0smYVifDoE+L5GYIWzi3v2MWLDwFFcKv
kCoxmMLGITVqzR6uaXOpc+SGHWg+95H6EQ4die+jcWANTISb2f0P3gG79eP1PBYGMeD89c0/WKoS
Ej+vnm7CsxQtzWZfW6uflJagwd+YCCOoKi7QBVbYb5gIhdWjqzfB5s1IQBXP1nNV5fs3N8FerAHT
267v3rkJQcDNNOuBR+P8vmIRgHV8sxXKvLjuwiV//LWtIG1jwtgw2S4xwt7N23zmdbwg5dMlvjF2
5WsseY85+Qxhql7mZZD/4TNYas94QuKpRb0kroUvC5QvqH7wGiqhX3RTGn+eyFx4MnjiXpMDbTQJ
5pTh+Pk4XvLdewgSUo42/uAmE84N0aI7e26Ki2IZDsOcFX/nQ6QpF5gmmNf8GzPCJPblm3X6rI8Z
pdm/MSRCEN/brs2d1dmVaBKxeHAjwneuhANwhf2ltNmcnYnKUNctC1v/O3cC+ISyFnPCF9uwDs5u
1HzJvN7wqSBtRXhpvsey7t2TaRGSdGG8Rgm2Qa5GjJCxNH75g4cRTdj7EUVq9x+NDB12o285DHq4
VYvl/d3RYHv9ZlE6Gxeenm3KnBrSfsZJAOKOGzfBYHkEoyv+Fuv3/2NyFAZJ2MsqLVjs1Ozy2dH0
bye3I424FHug3IS1aOgfHQ92UdVDZzGN4pp6o+1aK9avorhm14cW4nyJ89WfDREm7Wqs5+SB22K4
/RtD5Ij08xy9Yi7XGN3fMUWavlEOs83dA+6xefPv3BHbiOiK1VGOFnX2SNpzYdFiO+gP28IKS5Tz
oRoq7epXRomg/Ea9O6VgdnkOr5r2lEsMcjPbiTAyZ+9XbslZJR9ygVnzW26JPJUDz57Ce7vkHO88
62rnv48Lk6/nD7/kpJPRd6W/+d41KeE1OS4yv3P9k3VizKgLV1ClbRPW2nENRasnNed0/WabTLjT
jhcMPLhJeB3NE93Q+G4C3pqf3jso58h85gwsYv/SQdGTYzqLme12XqN10EI6/2x+dlMGBr3x1opg
YF29bBP/bKxERjRosB+PCd+zu2IGyzBsjHFGLz+7WmeP5SzaVrg4lBHfmSzzac/WqKWTHpt+f2uy
dNLiV+MdnuTtWUQ9AynhIGKjnK2WM4MaYfN4af0Xhss561smmQJW8PdtF8WWhIPPvtE/ui49RUls
bUdHLV9OP+R2zo9LZ7ll3p79l3MzU01F127fuzCF7lTJbso1CYTh37swbVdPxwM4sSZX5I4S7PVA
mY01Cn1+d/4HU6Lk1rZvqMwT8QDUp2ohIpmSh5LJo4mlB4duGDg3OVjJfmERJFt1Uzm+RkvCa0sw
EDD2k1AdPzPmYx9Gp5677TnZfvJ2RORQr2f+cYbCl+H27Ag632gNO/ecJyFGuIHSe+dLZaZ6gQsO
X499DOWKwIodeImO1bWmZT1/YQRJ25RBBJhJ1lm90XHyhLfwu/HIF4r5pHWFwkh4l/eUr2xCkxvD
bh/pTplsk0Fr2otkckq30AZEhFBpy8GLOYyHI6UOcpDfHST8KEoyp1B6qJTmqpkmoo1QaKEvFuws
xrVZeWE6toUnyxZz5RxabwIrhxVlRM1aEeFzEpX3U0/TYGdpwrqdqX3tqrJeJn80l5Lt9BMQv1QC
Ez+0im3/bDnRYJk+MIgMUduO2nWbK8/t0FLNC0lAuXkcThXfcLvzEtAhvatUFqMNghHNfqwqLBcl
Fxca6VBe4LSo9YclCX1pzrwe2VQx/XCxio0mleojYZK+3LRloAFVJEdLFsBs6YjYYYauwmT8Nqc3
/gQFuL0P4rTOKJulxMKCiez8hpJyvdYXXX9IqdRygD2VXM/WjbbE9dZsWtZroCGY25PNFYfVBEWb
8PEf39pscoJ0M3OUuWH0pno9fxN1ovy9N3Ad3VuJAwRV1yhPrhSljF7VousIhTqO/EpMNWo2gzpO
B8UcROaaiYQrri5QE1epQ4LbhI5JlXFBSKSKhcdixHzpxxL9XHBH65p9o4TD5EU1YqgfGhU1B9Aq
lic1qy9XKhj0yp2UMbzSqjbN/IzHEyMGaSFXujawkyFCLNuagDEyeKz6tRnOn+OyI18cZm6usGvk
n78pBsXfp8Ip7O1QjqS91b4JSVWEltxVxfBYAz5UdZOu4KBC1BnJ1ihbkUvGO7NYH5NnFkXvwqiZ
G09Ghvo66CInmzPkM2dJIdR+Swm6u6S/WnP0sAl98Fgv5nqDKFx9nAsNKlGdwTf3FttEQRuIVvvz
2EhJfXFlt0IdVg21rom574UhmlntlXVb4lRtykZAmK6WPa9eXycBpZM3pD67YB6XzbZwHENgZ3Sx
1rVK6jujVrUNVURiV6Us0RzeW35Fp2UrOSoxR01btR7DxCpsvygGLuqmT6vL8zOTILmT+kOYQKo4
edxOuGQlRQ0m7bVGtq+VEZY5Qn1YoR4EuPPeCKKVM8hkkn1t7Gx5+otPGBgf1YS2kh/oZRt6Zsdb
N3X1cFU65hzCGHNAb6VdbaaugkIW8cvxcV/bZX595GB/GJhLXHZKUcjJlWFobfFIe4NZV9ribjX3
ZrzKldksOPjm6cbBvQ9XAYVbX1JqogYul/Z5JNAKzOrU3jhZkJlRLIFrRYUI3Upa+k0alenL1Np6
6tVcAwW8lMe4ZNN03UDguVC1yqn9aqzklooEn6gOCh1DQaeOx9mntMboPg8ygxpgUl4h5QfkeIxY
3fH+j2n8vvbROEq0MHusrp1F9Ls2EIO1C5ruKtb6hIKW3U73JPHSlwWxktI01+8FRCw8M8fJm89j
nZWfzw9l4CaMGwNiaW/+sDcJFnMLCVICJBqJ3k9zGEZPZ3uT6dwrNgEfKZD1+UbGswmAuYpn8un8
bweepXJ8spIfzu6jVVmkTNsgReMOlcZcWWHAMFRcQVIXnUE25ewNp9pQE/mnB6uuNaLhlo2nugLV
Xpob/OdqpK3q8CsZLazRUrcBEkhm61uX8ht5cq2y4QwkDJHQqYjmVUGBYDtZKjt+Sgz8z6tyW30R
bSrHtUk4C9GiVwJqVP2L2bYTuqrKPOjZVDUaAt4l7cnKUziQgpqLeX9pMnBh7HMT+R+LGe2QqHHl
WURzdudCi6iyhh5aZg8fnBwCwdl3DXt7elzmUKKUcXO4KA1bB9OvOv4005ZYm31sf5HQgSjtnUow
o87osS9VA5amJacdJYTliYcD8kppttbX2pb1fT6aQBYZx3TrQjjbie+TxwkHCIgULcVmo1pP9K1u
8lx6ofpNwD9134oyjdaSDG2X22NZJoXN5jd5fWhZYHc5Ou/o9FuX+thfY0MtKGoOVQOF183RDAze
SGW+0WVUeA4YLF+lc+OlCmd3rePnZQT9XddQMJ10tXcdq8a6Vlk+CAL5NUwZNRxSpPRsuXT4c78q
XdBfZA5lMhp8xIWi2vFw5ua9NnXNRk41T+DWxFUNFwrnVG0E9XK/NbQLTC9/abqWCH4SujQaih3h
qLt6rGm0WqO2LsWYXFI1XA9S7fAccHmBr75G6Zi7Xannx0eazkgD5LGwbL+0TKczXhdDRZ7F16HQ
TA9EHW8XEndKNTS27odGWYU13wEhtMPJ/E0xuVw4ZIU31NNy3bJJy3wY/65BV9ya42PSUKlWRjNJ
z8Qn9CuL1RKpdB5vvgX3FNhDWvxU2v1Tajr3Jg+EfZJyarfpAvDGwKgDuaU+c+PZvi778MUwVCY9
vpd7Uo2oP2Bi3XcasWdZWFxWBNr8I5jHKxtj3HXQzzfZECwuT8G7OCpMyjnqmhXde2IglW8WMGgj
2KsugY38UM1cJkJFRh3KuAYnC+srN2h5n4pBHH2STdzejE5LY552Df8RvHdpsMMT8iC5H2x503fU
JgYp4QGDdfSCdr4IFj0gjdRHmz/sZu7RUVVTH6CUhZOFHBDwrEWriIGs1tsGV+1wcpx58bmTGiam
emwUUa9xPAYSOT9NUbmiQ4cYzoAtUzb9k7BYH2TFIbowk/SuSiCfFfpcXFpWz5oV+Gt+D7JaBvc5
q2VhQ0pW3vuWd2R96h7FsKzKAbQF7tPD0ijDprHDG8Mi7WTYjEKEeMYXAeTzz987Sf1cqD6BWvfU
S8ps4Xh2rxcMG4hXtV54sVwW40k6tJxHeAIsOoQ1OvnyNZgnavPIaZjWy7Ng5jucxu56tkRMO9Gy
P/AMuyKTNfOT7jKX5meyYYZsvM5CZLsqyUI/s9piG8zWwlNuXkEX+5hMfD7DjtlQinapJ1Ttsz5k
0h3M+dZol5ZwtUiumNXlXq0rV6fmk9XzmeOh2/hlDNfAXJYPSwWVoyz51kgVWHafs7xC+4MxHdXW
n7MCVl7fgDALtOLT0eqeDYfSgd60q1gjOQFQBUm4TS/CodkvQg7eUpcOVqLkU2NXiv/dATcj5UUu
E2V0XPDUSeEcxJQBRkNdHqRM3Kh+5XY18KuxnPq9Q1X32vPQ9MlHRe2NnSLQJp0me+K72u+tKDB8
rSjKjXBm5uCZqLvBVqxvWYaOH7m/zquzSR7a1aaKGj5lQJNWJ7ecctVtFNI9PxrmoGctsvlqvsvT
TFuLZIwvZkXSH4jDO01dHA/1n2KOmo2epcv7sg3sNfnzR73S+Lhk4+xTuwp8hWmTNewl7fPJQzc0
rOkxGMs1Jnu9HwKJD5akN0vW3pRDf52iXfmmZZEL629aNctWdml9CkwEWvKvqiiKFfe7CagKiMxi
FPcCiiNXguiojLCblC6sSI8yTFaxM+77QazTmaf3qQfm9MOFqSzXePA2OprsHvJuZMx21tZMBc0u
gWvAufAu0khTrn5oiQlOC66sFLwVup+bhRT/ik5MfFMRujm0LQ8rRs6p8STihUHj2LMhDnq61B5P
Nn3a2S9lwUrG99rYyakPMsfexmorttrMXCtPFibTFs7HYYbzUcdwq9N4ydYa0+M+3TjVj7SpWitd
8UFR6/XJyR8VAhiVaT/KEmmmCtKWi/vPgtkPdj499hXXqQVPjz3wfrxlyXm6PVn7zWiVvLDw9XRQ
xDdNPwWeXc66W+OWqRo3z5YnojsuonadGGRU0km5r1g+vKuA7wLa4qWwz6OrYtTmVVuDc6gz4C0O
urk74Yd7QYHtekoDGDETiEHe+PyrkAvb3k8H+BMceRQJpz/X4iuba4/b6/iJMwMv49+zAo7WP9qj
Zu5PUQFFNYLPGMIJFO+hWJ8KbpWWkmUScbY+BQcUm3alwwydJxdy4hafuZXTUyc45QiCYkp9S5RP
6jQre6Uze26MreEGAU0gw6wA8hgLrGeKcnB0PsWt/TJMZUQDlhjodcHQld/EMycMsi9uxHBpTHp1
gxSlucVYmryh5x6nD5TPY4dOVeVNWzVYFXU77hxnqT4UCSaaJdvuyrbw0ivD/BQZoqeDbdb7MVge
Z+zxrRz0b29RhNkJw4toqSqIE8WwLjPz3omm4l04oS91Z42IcEmfGB8RKgNbBADhT628se0/DnLy
mfzJ1ipsSC9JyNMVceKecgvaXKa7ScDQDiExXJ26erkoYbWmMuHUWftdzy2WNjSvihO+uELeNczs
+8YQvJ9COXJPV6kOnO8w1dG1XQzi9S3RwJ3IcXn5pu9UMDNiE2SjP3CcmYX5B9/Fc8SUwj6PrtOl
T9dVCIVX4RbuFw6XkmBUw8uajl5QlX+VQKnhv6nJXa9/NSkKu4yf5htuz/QSSUJkw6xcVgZ8kULF
oaIeOLZxsxt1fIm/1gOnzBRfKBK9OFl2SaRh9VYQhNg6UlLuLE/rq2KTz450m1Klnxuio7NvvTQl
eO1hP5jKXZHdinFkqosb3H4Y0Z0crdqF0DrdbGBvhLl4dZUqHBQCNBB3CVog2ouCMa4AEHcbSwGb
PIyr2hweS7XM4AkQlNBUokHMs/ZktnKDrsj4lXIlohEVw7Cf1XsaAIuHtTp59pRmT60e7e1kAbPI
82dVhvbi1mWtXCd2lrka7fRVYzmhG7E6xAfbKA+0Y/kyCl4Q4zQIHyEHvOh1312OvDzOTXBVUgX0
5sXgV6yLj3VI7aF2LO9US7QaWtpkhsKLuWvpCuTzvE+WRl5zgsHrPbqMwM2XrW23y/qUuOCi+8p7
LdGaY+DC7uLK1aqq3LylLgozfLIqMh7H4IVaaK0XW722e0tfxM0wP1I3wS4erENEgwn1ktmKTq9Z
D8bOf4tipPTooLEE4I+UOljVFe08LmWfuDslssDhrl2jGCWWnh26qq5dlZdqXzSNdlHMciiOiak/
e4+jFY28SenSLVojxGSiASk0eheWHO+tMkkvzcl4zoEHrLpMuU5BB7oaKghVQUYjRMhVD2jj8q0X
acTM5dAaoOXcGfuxOX6E6qHfGJAK9mYckMgPkHSCrlKellRUdKu0bjPhE3OYy5ghoMv+IUVEiurG
tZf6Y09MBeqpDJ6pa3SUlKCU5SCiejlOHqtnx8s1t1xWQ69PcQ85GiRAuFMbU83CDog3Jm2OzWMm
zpnzOW6nxiBKNu/yH0t1O+ByeGrO2PipZiqXBAAFcIEkunIsMbjpLDnjt4OmvOVAAsU01gtTGgd1
iS1vbtIOTaqIdlGUOxeUCXgmSfvFttJwozRJxuQmXcx0qO2V49iph3opdsViqrTDj2mQKOg+Qq+8
bUTUcqBuv7bVTQul8UvOrASpL2ralBaYR4IkuuaO+6WaV7Ol3Bd2Eq3IcNR+0Y62D6EnZIm+fpFW
QQ2oZ2LFxs8EhyAMDwS1w0tMc1t05nOiyxsrtFO21DgBZbm4P8VIYknPth5vtfoYgzDbD7Yos8Mp
UzKKRo1czSmdB6NR2n0fUFJVR10e4omimKay2Nnz8n9RsuJuazqkmSXctInAn8wpFh6TJoEWHCik
3mQiMpCplHuG4py1KaaM5CnyolFD6xy0z2Is9oWWjit1HuEOh1bhxxhKa+Akdzk6wgWUrovjf29O
JmpnHI8c0XIgbcOk8EWgv4XJNXeEdTgRJskFr/1TUo1e0fARUBJJXtRe1tDufQ1D/0Q+d23uC4k7
Sa27UWwCmfy1PLYlCAlwtDE66nybJmZF5Zm6HWyifEvjWOW3TLAnl1S7oDvbXQHDHmgnMgntTOEz
U5Iai7gzO3JT/ylJgH1LiL0u8KvF1QUOY65gS731Vyd6+J6qlR/azKi8QaPqVh3DL10HDiwypnLf
BkQ6rcJ5PpVZK7ve2yO7WTNTRO5bq5VXpxdLYztyzGd81CzH6Srsl7dma87Eo6sSc+ABVyWb0apt
f4lqi+T28YCHYY6o+xJIWewn7tr0df+SkBmbodsrQzYdelQc9p7S/hj3YXMw12n9J5RSNQLhwGEW
Qp7WLu/MT06+XI+RtawyK+W0p7GuZweO7pILvam67lDETbXLEvsZ5M5da9fXuj1HF8aIoDbx3IhU
PvkZhSwKwHblmZWgUVlET05QoywvZYLQnvJeYM0PSwnWlYSuWKnDcGcbCVeV3qkPi2JRgE2Nb+oY
Mo3DETWbeOYdxYlr2qkttTNJ9FgQllSnluVXKrUzE3DMz3Gww5jwcKRTHj8TfCuUkQu9QivNGxZT
aNbdGA3zflYfJe6cBMiWabmLO57erI2+UOcNfVHI3D8FcfK5irYMQLkAfCtXaRTa+mHESggLEDwc
yWrXMTcM+lmtnwPrIgLWP3QcB0GMpKmyajv+vGEuQ9+Jb5bleCsOwcaf2rpsP7ck8Ic52JjFUsAW
IUZUl3yRtU2CzI6M1bG8mwXDa+7Ew87EJ/0q0iC6dRZ6aF24M9NsRnDJPndpvdyckjuMywKs5DTm
D7hUa8yQowPQjau2F+ZOq7tipc9oc42WJ6tTvzcfj0qI/XmwmpvEgdIcl9pqUjG3FfWhEq3fUtN3
Y5qSjwoZ7M1E3cGbNNrwnYyyK6WNH5wGZUGavLGeOsBLwGNKleL11AOOSYGD4JpNr3dCrH6l5UGZ
T2wVzxHTu4E6fWji8RPF4W4bVcWWECx77E37DfQuOrjcj2on9kkwrzlEvwoFJjNcPy9ODPWpJmbS
DsAeODoAuXYUru4isQ4t1fZVlcTIecHcH2oGZKm4JpZvZ8LLoqLanvJCmLkqGnT10cEI8fWSLR1a
xHecPAu3VaOcWwIfbEPlgFzXMOCHXjpeGD2kmTSPsOvEqwLV3Dadeh0OsIE5ai/bRpiv5zLykrLb
iTIywMQjX0STPJwnwBTHjJGEPeNiynD3zwx4GnVwo/T1wWQUYpcYE3SWgCzN98hRQa/PA8UGVVT7
2k1yq6Xhno6MlxhpdvVWXT7FjxrNqdBEuJqaHGcHVjJffuZ4lY1U03T9qz6IcfPXHFKnOoWfj1Xt
xZwleYDisCyFcd1mkhTqoLvm8eXtmEUK81g/nli+qOZgub02eFUpNDer8EXVWMJP0RTWFyk4a7ls
t3FoAwEEtecSLSp3pE64RxcQLYuY00RsoAM6i1pddUsU/B9j57XcttZ02ydCFdJCuCXBTEqUZCXf
oGzZRs4ZT38GQCvZ3t9/blgMsiySAFav7jnmvCXRARneRD+XlMVyLMwbpQKpow2V/ZSz1tvpZUzU
+OC/WF3SOgT/pHdiWrF8o8sXhcZKYQeyt/NJ0NiQVyropafSqtWQ9XtI+xZBaN+bbUJD1CjEPqAo
W82Y9OANR2E0JjvICZXOGr79voiDVYP3D0PB+juwdELGkQV7/Kpy6uldk97a8y2mWJ3idgIDK6JA
X7X47R2HcqTIhKcGxmTt9nRlG7pcglqjYZDptstuIFTTlOInw4jsA11omvhWvyn65MHL1N3EWZMg
BBOPgmRVp2zsddmApaIEyr36WLe2eWT+JN9opBbRGAHYFLl3T0Sw2Oih9lNPmDnMWqhEnboNmgLe
mwfJ+rMSKmJVdHJTdR3MXZaiStkUYzZ9jEelWk5otoZpzF6rqbFaBceFqiNRk/BKnKyK4aBSnThZ
Vd8FHZ01O/UWhajKreXTvQhjltRS1vFnSysZwybZXKEmY1/iHmSVY2L0wKBDFdegUeBJFyk8J7kJ
KSP9aBxMhe8TU4sXXsTro1dfbF+FL81zetSM3WOudZ7Vi5Wow2pVJhgXuy1HzLB1a1lfD8QpnGq3
0CEnPXpG/0C/RVy/9DEfzRv9HUb8HVrvT3sWEHAt4ngNGxo6usp2emxGjazelIEGUZZW4jLuKeVT
lpG5xEQqrofzrLzqqMIcZtL+3kBxvBI4cNDVcEvK4vvSdn1nGHpUFx5pAZqIRqe0y+8GtBYdQc6Z
iocrO2AHkgkg6lmZlSRjtG2LYDVa/a1eNBWtoSBh8QJ+wqUkX8+oOXnbrdNV2jdNEf1WJ7IgYvIM
q2Wc2Ojcz2otgRym1pPCiYpyA3rqHcLW+CE0AgPaylGNMwaFKaMW6jSlT+1t1XH0uiYc+JuUS9YZ
verqnpQoa9caJIy5ZWlcqYWMyczgXhfESC68xItAh7lI6VkQfVB7tTWdCzXWtE2qYx7Nrixfuqpu
3TKo6I5BJ62SDl9NV5kMZifS3Q1wXJHTMdtGUeRfE3HEoaWop6gbvLsUaaYUGd9m/F2xLI0tl0UI
A6cE1wf1RUJiMV25722lHTZSD6ERUWTsdBzpnSorCbZGwLdkGazXQRl8f9WSFZkcOWonc8EuxHXr
/taTuWZEQxCvKUbFiMpcWy52hSSvNDdpt+/isiJSww3Rs96pM0d/mygan2HJ351pxbi/sPdJzhw0
9Me9gmWW81lrRqxFR2vRDPd5MZwxEqMXnywKmRhfzd8JfNre9WcMSt2NbKm8uxnK11l6o7GO8VF2
h0VRm8gGBvlBbqSfswwNjrHgTVFJumX4vRxq9IF+7WPNIYLubkb2Q2xRK0fu/fS5kHXe+0d63yws
hz1p5W1sK6rZ64SRE5ZBLG9w1WOZZNBis+/jD+dqqJj9z2jQipUYOnELI1ll2xSRVY6niJz/6FTb
Z8/kxs+pZyJXkbu6vbkozvBlESU7eNBpgnIbxwr1igQEVuL9ReUWdEHG9cFSKMoqGt9VHA+hIydK
TT092wNcVG+Vp2AqIQfddd7GNr1hGmkMsBI/wpjp8nOSb5zSZjpML6qospaJ7CtMprCFa37DqM0g
5cQyb5m3YLvaiKY9X/7KnPfSgasWbbpKPUVl2x9qdPdxavxtS6rp1WBTf1vVMVY95aT6XmejmQz0
jdZUpxKjne6KxGM2eSaFZ7GBF9aWUam02o7Wkr/otOg58KRId5TZfMA1R6aciZv768tf2wqMjJJQ
Y0/IReTGSPuhX0DO3RRhc4wqmxeaAudDv6Krsc+N7plScrIomCV3qayER6nNKKAiIa0uOgLsKvR0
21FNcqjESJA+yPCkRk28LZuKe3P07G4dGhzrcHT64EQmJwubCxyCq8x0mZMwVMmXF22ei8JjV0Eg
fRni7iAHOspGOmIe4qMKQ7RycJcfxXpxGELveIasMtBXU9dp9dT2nFm3hwWxBWZm1vG+KNPxafRQ
tSwGSyBUuej4arIyNyO2ilisyIiX10Yvm2SzQ2fGC/wJFDiCxkWuoSjTbsS0XCKaq7I4Xv7WSRaE
ENSt/RNt+Gzht7VRO/QAWhKCeyRXvtukVLOiT7hKcNrdyAo+UYuPOsAhqH7RhSPzxKt6rkEfBIHo
/QNz8vfSVubs6GjVdcxgtyK9vQtj2EyFZofUtkOwq3E8QcZVDInTSqGHxUlkRTibeppyHqn1sJKb
D2LSu4ZJCZRamMpIKcbYaMCXulcPu35ovY7NcJ3TnZEsaYeu3jznvi0rjuxhbuF8FBVW+J122zDP
629JrpVsdEgGwAKwGYy1JvJ8XMcq6hEsQ3y2uYQVDrXa5o6NZIxdfaPrYtV5XIIvIsQ2pesgsl4F
faKOw8VjjsYuvQpQbxhT6L3Q7qylVWKnj5Oevwjbpn+8HNlSpmo/fXfqiEX+KN031tA+uaS+hxiZ
RRIXTTbmmNTWbrxoGWri4+b3tB+G7Be2+spjJ4h6WGH3dasFOZqFogvkdNOSwutvjXwy7OwVT3mW
iQ6h6zGYLKYt0YSe4QsS4IXXGKtWiuqj2yVsO+kqR+mm6luZRnkpJYgFMJygiQCjiseLjJ1MUeNj
nUb1Q1FTL5vqaHW7Bpu5Zm8DFYeLTtHDdB0JS0UGVVf2bYLmrlyPeOqiY/smB5L2hENEf6NW4FDH
4oEoX5EtYADZRo+t5/dLxW2b1UcDi5ydiOJgJVHQBi+UnNF/7ZVQbmk7OlbRDb/qmPOeaLxmJYku
oh+JBUm6ELpMbc3IFE+72eoixL7kpkfjnq0uFzejMrPv6BQosEOfdWTR5j1nNtoTdXWRYg5pWRww
p6po0U96zDEWYbA2OQ/rVVTJjIma/qXAvIWCoiuj9eU405iuLHObwd5e9KO5RxUonL5rDHMfj2Gz
stScFIraprfk6Bh2PBKnHbfroZnmJKNovI2WY4E5e2m4pt19t+06sLbW6Ka4HBX6y29rDbZVXrey
E1L3pjygd3+NCruGldIX9pfUZZI66zdl5JVfApM821JBqDW/qoDAn7yEL2Z6ETdY46Zoosu/nH+g
wjeSCPZkagC7zvzUmOV3Q2FoV5d/Y6dsl/TK3s8vknHcOdPXjxsmv/H9f59frXNCSzGuipeNRaLz
2DU4RuZRdxubW8wDp52IwUpIuCTIba+kd7PCNPTybQwneTc/pTYWq5hqmtv5YU5E5zEq3af50XzT
tVwCA7VMDq5aZ3c4UIf7MiIoeX61b8IT1X96xQ7yLlBxlMLf1r/TpaTcFXJkQl35E36X63eKMRqO
hQPkCnW4gr/5pGD1U3WrTfeIs1W2WZNYB7nUlK3ehrsPwtZQroyN33CaNcjy7/yGs5fZbL5VUGBi
kCWru9ylh4+eq08WpoRqP5nSqSf5KwptNoFG059YRAkQC8Jw3U0PJy1sW2XSk959Q/zafcNOChfZ
FM87Ly+HfVaYDxwS1YElr7opU728gcLYI5b1poRRtaevKVeWOPiquaW5oDiJMUL9SN39oGTuTxkb
mVlKG/g0KTCiZbo46Wlnl+z3Gzyny2WZttmqxK6SQt3ONoaaZEBcVbzx8PM6DgQAJ4mn/xpjez+L
b+UWPYsZu9GtJ7f2uhxMaR0n0+bV2icR01ZHBW2/Kt0xcCrXN3Bcqh5So2NNQ7QrITT/eE9qu7+e
+/BzkwV8ldVfhjpN79HwzjGLOdmFtxcdr2EEh8qo2Njp+vAUeyJaKrbXHf+l7M2n7AtEztkVOhwO
7kni22NFh4NT2NyMHf0PrISKZcVk7CtWEt4CGvkpM+mxsZgMT3Vs7WRT1u6IhouvEV7uLjLTrJEI
J5wQDoXGB3Vz8ah5d2ReD0+v8uAytwIAUVVxwprMM3Kk3Cc+bEyJIpmgcMZHk2i4svBZmFMcOm+Q
diNwOkeJqt2nfU53n+iIZTiUP37riSG2lxkxPSvPC8T1+71ZYlxjh0k/1VDvRYPNGMpFbc9azqDZ
lvF2HOUjApN4TYxnvrBxUGoWnzTIuBTZz8W4YmqH6X6I5XRNsN5VO93MmmTERo5nZcOBEe9wmO+9
38jsOHaTUnl+ii1mhlrvg2CZSRidz1RnLmLXJqKPN+lyzchSVHl1k09G837ro1kZ0THPGXw0+KX0
cQx8mjBZ9hIlRvZoNyEzkoDk34IuCvU5wyqNYeFGFBbWR+FQPM86Zzz53f2ISuYxwsZ6fp7OhrVC
Mu8o08cku4+zAHp+EPePnvDiK/a9Zylsq5tQ6hHJBnREEbJyrmvgkZfHqBfa7ayRlkREUgQ77YWG
yIwOOOc5W8bnizY4VMCHs5zw+Sow4gdzarMqefyc2wxShC3Ws4zax6nOpZtWW1clSF2TSP15vskH
WkSS7b3MeS7zkSy5ebpuvEFfXBTskdDbjekNyq2UGr9QbQTfowF90Cy8jgmiPCQ+ohFVBTKZ5dHg
X9uiLWg7mq32qLcGMuYC/MoIqrPiuo+dhhWi4DmnSZJNFEfFM1aV5YZupFijkuChKu+7NEy/IC7K
T5F0101e4ZiQiDt2XcadVH7xM3u8vTwTdbwj3XM4TeRd1eXaPWqB34f+fNQj7HiMmtzJBOEjC+ED
JUwKb7MtjP2c8SAgBGq69ac0qfL1f6i9bbwHv0oNPsyjqOkF0DDcInxkTM3FaY3xZXY1i8At2Mad
bmsbiqH213THD4zLHXZRlzvzSz5pPiruymX3ord2ecTVvz9hi96f0Mmbu1kv7pYJ2kbQiaU6hxRU
jU2jdpKPi9SsHb+Jup2YUlWpMK6b0sfl2lDd27oM9pOyvC4M68oOzPKGgKt8T3FJXE5ryuc3nflo
lgT3DH52ZRduuf8tOA+yswfodTeLzuOSEIayL8WdIVTvLpG2ZSEZy5QkkZ2Y8hOEkLrTLEfvW3vf
0WueJelmEm11PwroGysUj0qBX23NuY2onssO8QPBHUtnxRSnfpamEIp5IZx/QsgqoUCJQbi0pCtM
Q6fLGVdHa9tiJ7zIi6y+nW9wnfegP7QIE6L+W66p9rUqSvsaRQr+iklxBEPMyEvvhO3E+BktkYms
5w8M42yfDhkxtPNDEs5wEHNjcVXDla9sP403zcjUAAl8hH/VVUabmuJ+ephlrOtpZDjzqwmD2OWg
GNT4ItrMb6tX0/jcj/7KJaUPkXSt71qVjhXputlPNPPFFJaLLR9bGcWo7rGVe4rDUtsFFVbltP6v
ZyF9W7PBym0R3hpXWqO6N/N98gX0fW+zlbu8NMYR9qEd4X0ftfZgUf6Ohj6/ymYZ6ePQPeBx8Vt3
j/Q+Ks11kPTNav7yLt+gkfcnpm1aj+lkVUDelghrhAiC1Zzq0UwP2av4K7+NpeuwtZBjvD7F6qjd
m7H2+x/g4jgeq07Bq2sW7hNIL6G1KsqrWonH7ZCOp7n6qIdeZx5m1HhNcj0sErZUZaYqC09Sxy9J
JlOKvWn78VmXt3MdUahaefLc8wedf6Qa5i636/w4a/3jbCi+xToWAlaOEMGcRmgVscfTOjXfEAXK
6iQUcV+HsX41+gTB5jEmnYni2XdRlO8Sv+jXUkxIdYMWrlJy6asgus2BiWr2fzICNNJ2utIVN+r0
QUyPtB4ZZKwVYlfioXQy6C6iTXqlB6AVsytXilj8bKVco1BZ5ExuVm0YKzsL+PROr/SnCtz+eytK
TBYNyTx7SkqLXApW8Abxqi9l+5Hx23VmxuaPN+DAdMtf6M2KNZKKctdkSf6lt7yHmu+RabyOkDIv
UVj3WsMgFTPoOlGWSlv4V3NEuS/7AM9TzkrO1B+RW7Wbf/1E6nuYC3+HEmfrQll8bk37cYYWAsR7
yw794VNE/ADx1jqRehPC0FU0VaoAtMPI5PaHzCCzMj1y1JNW389kg9sMJkLWQr3Lu1hfAbD1tPBH
lBFvF8MytbqTHOIj2vXYtliSqi79QDe+mU13yc+an++zzN+jtTBZto16rUcVWRJg0FMzrWGsWFHw
9V+YZ1o0Kajgz5PLdCsVysFHgozdJZhEENPeMBEr3iClcKd9a8SnPJx1u2tWhTsMZ1xC+3ONMp19
W3E/P4pFyk8kFV3NiavJIj+6bSsa96JWwlurAtKet/36iMkPBfzMV8h4V8wLuypb9Ub3a29xKeD1
N+Ji8O27rq2PqB/k86V641ES1CRvjdQDCyuwT6VOgrehNf7dUOfk6AxmvX8DM4RUC9bKusWMPWJ2
TgDpnT/k0oHkge3Ea+SZhi9ImK6MWJK+VooiLSsC/1icg/NYoPCl/e0dOB3rnYcO83JvFAN+DSVu
mqOdf58P9xQB11Xh9otSYpceBHZ0XeJDf41fJ0Lf+d3n7EZOoVd7d5NfnQhy6SqT+Tq9qErX2Bjk
13/cIyxtmRiKu1EJwjgYbgqj0TfV9XyTeFiZx7mqbOawZdIQQiRnFzxkPhARaBrrpksQo6o4y0Kj
TC60G0ra7td0J9P9/pcXDTwDOtI1EASFGJStolWxM7+nBpDEYgSyVLD42On4gd7WAl57wH7sbLyz
JbqZ9cs2lvuXWlnmuRL+CAY7Wbp2mJ3BFOnP5SSPFKlq3auq8lCV1P8X/MQMo8FpZWWkYdl8KXxt
eGIx9jfAkO4SSzB/Gw5aeRzlojrO995vJk4F75svo0KzJgjr3zdjpw1XYVFfjVGY7ufnSVr7/eKg
VvI+Vb6Vtb6Zy2A91+rjTLUoXnGlDWXyooFmLkZV627x0EdxZ5TePpoO2qYaoo0OMLCcq4l6tE4z
8+JlrxlJl6AkxCjLJmxCAgyqbyKVtXs5trKrQW2+scuKJBLLMot4jGI6bjGstg6+qb60DOyhgDLr
NJZEAKumpjjtdD0REzCjlCb+UGOlrHWK+3umSss52oq9pbwrcu12YmnmQKj5xi/l4oo592IOivqT
riEMIFu6yBKv1dhQDxJxuCSG4ChHkDm2/KOPhZxuiW3rav5xJm9snBF2ZOhcoeym8p7yoBI8JLDs
g8UxZClBB9OM14yT5UMktckKQfrDBczxuEoq5V3dFcmLaFRarm+MjpzT5mnUO3o81RU4A4Yb/ksz
KukNUtPTfAwnRWGhS6qkVa8je7xAPIMGzsKnP4M8+GblvpE+9QoBEjSau2XrufJNGBs3rWR4pD/k
7Ubj/Ll34ZKdC2Tkeu2erB5M36bLxnyTpwqbgMrdzNzP3O6w4ughcW1xlBWsyeHE9KU2Fc4t0CVW
sa6KqlA7qgkQTkcg6r+IoLQzrvXou93UDGs8oaIPv0VOmt1aXbjF+ZeJbnYXKPaRxKSbOUfnDQ/q
zRKDkcx2PuFBnZIF0/SYqeQrI6R0R12yJUaN6A27XNn39E9j6J5FibB67Ya6g9V6sUARaqAXtNf/
ExtCFzWqNkHXIZ062Wd/FqnbIVDEWrVhiOpm0PdBG22bHi3vzBD1Ef+vlZCChne5TB95Ron6EUjI
lfVt3DWMz4T/ZCXmDVbQkIk9FknM6pljeemPTMhi3ZABi/nxlk1cuJixIi/Q6OoMyO/QDEzmy3fC
rq2NjY38hTHKzX2na/1u4oxo8Q+bMtUYWtsaq8srZ+QXg4cpCrt0zucvb8BRhsPDAjt89WtWMqMK
I5Tu/TLXzePYtIHzB3xkuJnkKObXHoMFM5EfJ8xKBnbDdRzxqk+ezIwhCYq6VSIosD6zSKKMT/Bu
7ToWw5eZSbKzclqSXgqFFr7W4MaSvhgp6z3ZMdTf/eIToWQxVJ204SGAmNIlR/FGKklj941GHBKu
AXvqiVgaxEiRN6g9a5iX71/Rpa5OH7PAPBeVGJnMeYc5niiaCCZC1OgUCPn8TjG1w86juUIVDsk0
Du1jy6Z7WdCilfPkp8g52ztNcxhOfP832KRb0x+lGesZbvLQya31OLhLmbcMXP7fGacCn40kz86h
UJVdcaqmBCTmPYRIhkq0bI112tuQPZ9pJ8kq7+KoD64amMEqoLX+Rj01kqst/OD0Bj7Rab+HjtUY
LGiIFiwZFRLmB+gHESsRpvksJF0/WtoSkgmhkVIki2QQ1KgfaSgSghPwFX//mYjiivxYduPzDEVp
Jb0GV5NWehAh6c0wk3+jozRkN55Py6ENhLfVyvZaEZQIdR3czpSUVYWMM6aAI5zxQ3lij9wzO4MX
evxIlZmlY4EUbMJRecJm/MgwZhJR/ElJoTF5qfIiXjSWJi3cLMFQNa+afZ2Kg2wN+cos6/0/uCnV
ONYdpdcbOkV1dBZ1616hfCYLjy6hL7IbZtQT4YPUecKo6lr+URcwbLitgzmY8u5vnCpxfRmXhGzP
GPXhM1aVWCur6ahtMvernVTVLoxJmnhHrOoorVdgzmxj/olZ+WIT5uW1acY3E2wFfgYILIKHJqLg
znx4FDQdpJFNxJWcK/dD1oSHCL7wnbryJXIpjfTeC5BU9AajzVfuaizzhzTXafiCXnmS9yPxu5Ad
8TrorF2X6PSh9NMnEEtvyEcwODdmGIsx9TQbKzZvQJbmPdWuuXpnsrJWLBIyIxdmw85sNOIDaSXD
WiZnAYE0/BdJGys5Da7tunqKydd0iOS6KvBpXEZfuj8xLSWQCEr2q245sVqWpxEPWJ19JBF8smWU
Zw+IGo8FsmRT75LVTG4Z9Z1bR3fv8FbpjT3LTfKtVhjkGu2mqOnWkzDUtRul6ZWbDMLixg3i3Uxz
VbX/nGIni5Bae9YBmJe26z7Vb3iXpNE2nIh/TbTyqSiZdevyiIYLJdPMeEW54Tmt2uLGMINeJvJI
CVJ/OUy0VxCI7ch8L8qs9aCM8mKmvlxjPERl4y0Mu7uL9FPZhe0f8JeGqnrZDNJangCwwicAIiWj
4DpK/UNskT0qidiZabCxOOe4ka4Gr8KWSKrMRaL1XErLX69gWNm228ioUQ1/gMOySGxDZaiAlP4A
xPKuyRy/Dpj7/IbE1FB9knNURBXGVpWCpsieYLHQNb9Apbfgwn8CY20xtKi5kIhoTffsuySVYC5N
SSayJcOaYJ+5+Z2LQvZveszo4p+96t2mMjAXMw7EZnKrwJ1oo1MYIxJGrbiNunbVRMb5nSiLpnA2
BcvjOotPFcaf7Hb/BMsMMd5qg35+Y8sa/Gb3V5/gspzvL7Grb6mmcOzo+aoaDj5Dw4cp9+NflFko
nj1VPpRFE6/gZqluVQv0tThavsO8xVyGKbu8Tshguh/YMz9Uhy2fJddXTiK7Co/v/BkiQHA1YT3P
IWdJNClFYASNyL0xZcw7lIzxksYWkZRV+CjvPKFoMQEba4QW+PJZWM22bOMWU6kJRbuduTQvKG84
BxVnZtOoX36ZVXDXYKtDLNcnNI2U47NXPBcgWGvitpU9cgM8VF8xNd1TFEwiJmn7xKqNiAbiIGFl
fePVQnWkrk6eE9T1bKkv1Jqoj6Xy/Mat9QVYV4CY9yO7xhv20aiX7TZswBQ8OYKF/g2xoUU0T9jN
nmfTWxuQjQ5Y64x9OIHJnrUdEzY8cgOt5LWetRhK5FP07veRicIIV+NJpw3A9w64qVOrqmtx3XPT
dvkH6Vak2bpDMoEgAmIotbvAIUn7e01vjwnJb+zN4wNWpPyLHkg5CO1f+Nug+RrSBTwrPiJwesKh
r6Eq/9Ivu2owViaaIKeESovUnFog134FCZBU9UrFYQXoOp0+7v8XGSeHzSFjDV7MdFznryIzZAEs
CIQqs3VehhlFM6Bcr8eOMcGCb7CcmVOrqWnAWGvA2w5qrmeb6iGQXnUDZ3urGl9by9vjFpUfQzv4
+U7Q6TafnN3od28Unf4d9+WCFDYJwzzbPltJbWMKiDvZG1A3dCTwWkaHJyFQHZALrh9oXjjH/yTr
TOtnynr4DtdhN4NMvU4oj/x42U+UXRf1GSPPnWprJ91gVhWx9fr/g+2shJS4cjOfmFWoBcsw1wus
1vxzEONGS7ZbGpr3M3rXG5nYZu1pOlugEtJ6gjoqeZlL3r2XZE/hEK0zvtYQuug/cDzNYoIiVMqF
kWnejOTJLkFOBiJT7TCDeX01WIvR0g/vcF5c/aCtYZFreQH0TM9XHPpwBwqqbtnp6ZUXOhOQjdKX
ykOsP+N6ckXMGa4/78ge2XDErpOUhaYDY9BDpSMg44IuXX3E91oRyDdSg59eKeUnKWmQdYDxjR3O
zMzzvzeY6i5nlM8dfugFzgmvNJ/IOIUN9fSb5mMpGMggTYnH/E30YaWBGDSJ7zTZOqApgi82WU4H
Mg5QM3lZtm5wocqV7zPhRwBatLYC3TyN9hfCbFSnQKb9BvuBwzh9ReFQr/B2uEdg5S4bUNx37E8V
yDFwq3Pe0L+hS5BXkJQYZs06MQL1aJIqPyOAQzKmy/hmEJt/cIC67ZFV7F3NKGBbMnkX6e6dBvRA
BDDLrwlWyrzV0IIGvVGBVYs6Xx1MalgQl9rVgLvc8PB/4IG6xPgRd55kOTOCXYQGRrfqQ+NLjzMr
iPizdTS5hKkzoWqTJNN279SgEfjPRkdjyrDVM2GE1tKl1l3Vyr71LXQ4E0Hoeu49+rPnKq2f0Hst
Z44wEcG9G0PdtRoHySeWMM6r3umJ11oTZXOEKaIjL41YRuD1i054BBoxgZvQuC1qtM9cTay1VNOm
fCUMY3kbgaqsaq2jqPWJ4ptJQ5s+7KpMcc6eccMkbbZyjDPGZ+SQKg2fjAgX45k7jHrtRpRcvGyh
U6zWxdM7f+gxFtuSv3rOAoSj0UCOnFn84EIK5J1wwarYmZkTi9SDHh67iUv0iDzUAVnwfyb2oOtR
i01YYt3UZyFUfQsQ+qwwKP9EJ1bKj3Jsmcm/AYpyMlkRJv1dWDe3KPDKvWSwfDboDhUTJkEJSCH3
H6w+Q4Ov5QyYLSKn3nhF3E3g+sbxUEdD9VDnEeHt7A8jHHd8QCRfVVbv+CJ9+zvCbvudZ4FYRon1
MvOLjVfXNxYWW7orPc8co65jLN3D2Uwso3KKgoG4zDeasQJKjdlrIExDTDGt48ngPpvBdNDK0Ixy
0BySNKX9bUDkcL0YWQYh/5pwI8MNVU2Nnm9CGskuvbEhchGCr2eyEfMyl98B9P6GNUYCcKv1Ghv2
Qa/3Qld+KYnY503zbUYc+xajujSGVpNGhcnHJ9ZRpw++sAhLnCQNC7TlvybmEf0gfgaKfr5wj2F+
7AoDV5o39hFjMX2TRNLKq8Zhn3vEiDZ29UsRBzaY1u4TChlihu5Ngkm/V88hQCOfigIenpQvMxTZ
K0jBiOxZa69gZMVEDu+q5UxGpnR8aCL/+gxH2nxtpm/czHzktA0WJWCR0SiP75xkE4sjwX33Y0eu
41+sJLDIfR9k5lJWh6fPrKSN2wSt2vEGeeKhFZR16pD+6lj7Dwb4lWWLhFrwlZ8kjbNf2Tg0cpmO
M6QQ0tUMUlrG8HVQyfB8hSlTBEPrfoJzVUNe/RumbPsGQ2OO9MVMVHYho0YPlSxGlT8nojJuHgI7
tB2rj9xlHfDdSZo7afhTJ9RQHqB3qRcdiGVbFdraxBZuoYZOLXd77xW1HMWeyz3iuU+0ZSox/q9Y
bF+Jy6Kov1ryr5m5TBi2LJoBWKvsMFaIfLJHQ5wdiqb/SQ4l4aeZR/iD33h0Qk0SKQksXswEZqXJ
GUQH+uQBZ2vMB/7NYo5wTY7c9PeSGr0ENE1nJFOpsaeFGkedciEzQzzi2QaZq890ptqUnOItmRgS
nod2d50UePLEdu5DLClfjFqeKI+toVT378CmLun3/hBpaG3k2zQcv/vtiEQmCchCrrlUT9xmNPVj
MgFEjnF53gNMSSaia8y3/dUgTUmc7q//yXEa/ZeOLu5nlFOUlgrEvZ5ozjzSa/bfNyCbTMM9ZaMk
Rr8tjbgCd1TYp/0b6kw6WgLMJzCsmsjOyDjiu0Lsn6bgJ6dkB0biI9UI54XbaccZ8kyUYqVnWn58
Bz0HGvCDTKL1/2Y9DUNcF4TPLPoydMa/mM9Ms661pCMb9gP3SaKyg3m5sdDCTF5+BkDbTH5pVCbM
nyHQXjJXVjTiGPcGgsbssAup2Y5/w6B10eC0Qim9mYlQjXxXqw6fELkn2G2IYdG7zbewasobHXq9
bKHbXpnQUlLb1ViD/diBh1Nrt0NMWC0vYKiEHKor8mstZT81A6K039euVWJj+R+QqFb99MPR6Xt3
RVEWLSZWtLVyjOeD+xB/xRkZFZWPfCsN7j9jowIbtJWE7ZdjOC7EMyJOCLLADr4oSrNjgk0nQ+5v
GLzTEXmFSNtcY07heR2iRWFeaFKMC9qQzNxPQKmdqISRT3niaX0/mtpGyYsCIyDVxJ+pus768rvA
koPS5S+8FM/WryTMfpN7+76Kc2CHDiu4OMhJf8eiGfA1/DFIIjhYibYt+vDpDTglNmYjRsO/8hS2
dUp+Faitteh9H++xtrSXGQmhn/nTlqH+UqEwXVhp6LyDqLai39Qmwa//DaOa4QPOGB0MKrXSMEI9
IOq+btPiCIu6lDhvV7RU8EVDBTNxqaCahA12JIRVH9nUpHJx7RLZJtB1grWawpkY1WRMzn7eqbuZ
U1VFtLPcsQRO/5tVtTPjp+bG+XbiVYWPHkbzUNj/Ba16FP22jW3bR3BV9A19B7e8dvuhOBDtGS07
yWIgkm/e4dUeMPgABzLzq11UwSD60WZmWBP1MSoBxf/AWAtEtCUK98GgeGg4f2swUkfXl2WsPVS4
s6mt+6AY055xAloBTCixBWok28UZXHv+v7jWbuyJ7TUmc3ahbOLip4x5RNoVW9FMge29Qq6qXq1m
1DVFeBh4yYpw6H6Pj+HzjLsmHloNq86RHvEdwg0Gi1xyvIgscOzuvvHnHoic26JAjRzflg7v9Gtm
bIck/MrgogSQs37BZGzLfzCwuEB3+7FWr41SzSdMKFyrJKgPlKZEFVVbjYOaFtlL+R9cLIESHWb8
xOfAxjZOLuJ205rC3VgArdRLxjFLsyNmFjRIoWQtKTw0qfvs5lNy+Sso2wcUtF1MRJ1r9pAkzKMm
SNY3MDNEIIltC4AsdKd7GiNwM6HXiJyBZHXj7NagcGPuuVir+XwyMJB4l0hYtLgnYXmPrMZ+X/x6
p2bzlJD5DAo01DKaHO54W0Q0MZoKz9veoEhXBdqriaUtPJaysmz18wTUWkxB0Y60dE/o+s9kbWX4
xS5nKIcQ8f8xdx5LkiNddn6VsX9NGAE4JI3DRejIyEgtKmsDKwmtNZ6en3tUV1ZX9zRnuKBxExaB
ygoB4XC/95zv0BwZhV6vf/PYJiHw5LhF7mXNn0jQ6PYdP+sPu62bVs8U5E1KaPtYH/tfXLcTfWxW
v4w9mnX6abwdM5pmmKQPKJZoxI5M/GROcXUqoNXve7SNCS26p7yiAqVsuCx99xFsgh5qOwq0v7Xj
pnjs4mGg4SctuXWY3Llovq6pLLA4Gph8u9t3c240L2dGtWKXJD2kmV9NuiEmNjza415DnLuN4+H+
z0Zda7FXMSKJq8Ew9ktZdkezSE9pMp1m1DP6Xtl1RW8hIy/TRyfZ5VP6qFy7eMMhfgCgl85dp56s
4zKOhwLs7p5qP9wuaeGtRwhbrvkiXbyJDiRpGd+NvNV8GLrJ2jm4V1ZRgGVX+nmxk2BNNestKv6H
okJ68DNpWUvjQwUyDeP3r95e056DDeGC7koZfBFWn0RukkQEWtIxODp/dvpivqGnMsHkNcehvhLo
xOIZqoBZegfLq19mY/5WvRKJERwGkVCwJqF4ZdZ+geS9KM5Afq9oWf2z77eqEbOy6q3mYAubBF1C
NvW7zr3CX/MhpwhPQXv6JJ3AbndjNzFYHa/+JA3BaEV2JRaH1VT9bgp23DyXlOA99sinn6bgsC5y
gELnfsG0oczBxhAc4Zt81HxW/n+kQ+uI99Z6bT+nMiH6TzZhax67Y2vlm9+swpHz3Yz9L8lPs3Ca
azeipqJa2MXHugtZVUjDcFz1x6W/wTMcpKiM9XBHBRycw+3U6+a2nCcP+bb9iunme19DCkz8Tsd/
OVxbPgqHv1qJgSx9rEvIWO92YoYqzTYflaM40bsJzzZ1Xr99hNDq4JDHWTyLLN9M/Tfb2138xfW8
7so0PPju/GpJf3GH2QkxJNUKg/LnEPn+RnmMh8R6TpGkRI35QVqNS/SxOyfWtugcpON4WflzD8Ti
h+fYaZF3+yMmaOk79oBNFPEXaT0GkNGhHQHy5FMRXJGwO0v3ceHYYhPl98qAPGoi2hlzfmqlCTlq
gwWphXPSUiYT0TAe0sbbo4jP97mj79+NyJURbaLUXiOds86dsNbvhmQmnquY2MlfTMl+jq5dmKd3
X3JH2zqmgk9dE28y5oCdpsXLrS8WMHZddPrpUY7L6GtLk3ilfMoZeU/+QiU1THWx1ZHniNiIThO9
jp+eZSOr+nUO/L8r8Y3+YV6GvICIdrE+aA09I+ViRqbocjdnwvO7kbmULQxEeNmqNuvkgHDlOLUi
3BeoNSzmjTip/DdwqsUuJ8Lzzpu6cvO3FufC+iTSdAHQisuZxcWjg0pGKzh4VdCThq43J+V07kad
WYrTPP7Z7dyEp77K0iN8XqqcpDjDr6NGpuvBV/KoaBPgfm70m0mb+n2gu1J+i3tSmqBtp293hFg9
KSN0rIEKrYJtljufAuz6cNCshyWpany2TMdMI1xHrffkLp/L2vtMs9o5+9YnWLshro7+wUlEvvvd
JV2K4TbDPu5A7+X8vAR1ZL4o16wvIblIt7QVO3vX1IMbr2pJg/rDNZ3Y5RV15/s/GacrSbms05G0
RJ0a97uFWiObscF1qmzUCVXqI6FlH00hhuvSterH+ibCR3JqXAfSp9E6W6ejrGJ3oX2XWIFYK4+1
F8TkFZbie5kAK4gc++aH35oBaQfuGf1QPn6Wvmuy240jXMtjSmX1HBlVzFzT+8OFbaQ1JiNXK24M
pIZMMMp0AxbrAxIg3Dk//9FmyWaPFc4ZpN6Ncgw06bQr6s7ZopzOHoy226j/g9C0g9iLfVu9a9KY
p77N+oPr2O1DH6LW8zWYKJeXeoYqPQdsPhZUqyxX0w9lFWj7ttLN6/dn0uzt6C2aCGn8wqMY3oDT
uvnF+R36JEEZrTmfszA4eFK/b+tDcy+94FPh4Z/p5LVjTuIVcG4CerUO8VbzEkz32rG9GPGytLdU
dGxJFkK43prmmSzH8Og0RnOvEYNzP5niYM2JfiYe4rmvhuhceHF8RQPNolWIVrQoHfsxdW4pkgn0
Ri6a07TriBCqxtuGSHsWoigoXdMrQLFazTFj2Nu4pg9YXJrNoTNJUCuo6DEs54/qH0wHZ2Ga5tXd
lM8I7IPmyU3tBdo+cgVEzfqPBBBlOCcLRduORiNu5wVx8MURC2rSPAEOggXgmbjS4vhJ2tTVK8y4
/MjIOWsJtEQt8eJDHwRkjXkaMADFxvWX9jZrnxEFI0MNY204Fp3B9VTG36TQ9Bmb3OWVErQrfXsw
ZC9xvTRMQu38i3S3szCxP1aR9nJ5m7HLzU+5WLamYSyfyY0UK8E967EvswQnDb53hKvFCW3hdobE
lrGMCqTfQR1/s2L+9dMMn1m6/UGA5k1bUAypa+B1i0b3GlyRuEVXzUJY8/CvMnYceyP82viVe19M
VsIo38pU4Gr+KLf3qbhrZ/0V8J2/bYNBPNtkq+60vAi2dLrN55/G+qI3jFuN6Fjuy6F5y+VMegcF
z4OdDqnU0qfXALrSa/VSPfxmvO8o590M7dzcuRDzVrYfk+oB7S32qnKrfHWI6fP9H3b8cDI/YkSf
Py7WZKyDaAReJL35tTSYhH6eb6uhKXZaif1ksfSchaz5+m7Z16ec3rUfLaew1qTwFpWoMHknl4DE
v3XyN0A/7xamGDHAvK+zoNtnCjd7bpDzbts01s8CLumVMvmngXeFV7gWG+x57Pl613nT/GGRzAs6
q85hkC+7JNlHebltCRGkUNoQuksC4LkkeeLsdVF0VkAAZ2HeoZWEc3SaEFcIWDEzlFG0XebKfvFM
JlxQG69FbPk0rRGkQ48aguQuURJ1fdZkH4D7pKIGJKG1KaV3TZEDdL87QZ3z92lRhsd4nLS70ubK
11qUoYooAL2BKXJXwHLV9YMkC2hTOMlsgPZejQAw773N7HrVNnEJVhCDW2xGH154XnjhjR1V0RlF
jEz+WuAuSvpAVVXMN8ro01hhXXBNZ9qzIkG7kGn5nQ0lcXSj/KY0UgT2+Sy+FQOEtbnwYFDJAYyM
ixfNFDi88EtdVU3m7GDkD0+ljqPfDpz+6RduQY3ekE6YKV7xlkW7LgqafSxfossnm2hy0306LnIV
j9kiFMmtGevJ3eKV7VqhDSB2tffGjGW6auFAv4954uc2VDX8Yh3febWkWzWcGY5ZHh0Xc9cvIATg
49MJr/26lSreRKtYxvykIuh588DIiXlKOjnSzisO4dh+J8gboXpFGAPe7G7XAbpdZYVeMgbl0dlD
+3J56Mahvxpb+GmuE2KIVDeu3jrYRsLuX/ruKRheBkwft5d98xOooIUM1AXcGRJpYJM3XtgdOqmO
b+RDZQE4EyMCn8s2HHbALCN/X040SPLWb24v5IWypug+Md0hvhOFchqvuQHMH4X+ASgTXOURaido
oa++9VVZlpxo+TIKs35J/RlCzk9OgxJ6i8l+M0GE3qhrvo+8N9vMIQJKeoMyeCrnjhPEyVGzGWTU
pat5xT1A5OwhZ9p959blp85/UWQH6jzi2WiLDRB3eA3vhAcK8WMuEDNuxtJ01roBOAK3fH4D7shZ
U6TMv8zZFXCG5cJ+UIaqroC1UTnLnSVdoOpKUhyIzmEtiaFnOfqhC5S0iodHTsiDOvc86UMkx8Si
Wsu5l+kLHWcVPqV54Wc/M5ZPoqkezWBonyAI23hTbXurtsc3icRHJPgctlpmzsdypsPTZENztPHB
gWgOxZUSWjuSKkF7KKPCNF472VzcMeH98aA4E70YR6oTxl6xJgaDcHE1WLIu7B90703Ywn7Mwrk6
DuGcMfl9KoZJfPKoZWwAQ0zXP2AUYX54Pw4Nal+EcxPJjka0S0hegWSPnwbN4/bi2PA6QyCNT5ob
DUBhZBkW5Z3hixnO/rGeK53Agta5B3+Qrq3Zzj6XkU8Hfejvx7gXqwRiwbriVnPdBYHz8hvWwo4B
vwQATqjSVMR9wvq/nSKbAJG0uKPwW9y1wwAF0sETpzYR8Mq8ZunNW9+yEVhZnnEveReGW9iPi3wI
WoHwoC7cq3agaT3RKaimpnvQhcZMzU+uu4T7vHo1AaK6TqgyFfXTYhnXflrHn+cI/X9PqMSNyAbj
3IP3XLvyH9Il2VciFq86Db59u1j5Ida09EX+T/UH6n8WPhqyqBtX4zTFD4OrnWvpftVaSz+SptNs
tNoXrw3ino0EbGj4/jbm3Fs3cQFteWX2aDZjsklo+LPRMGOEukzwDktknntp3RIpKyQ3lsLIuRnO
WO/tdTP7zkuRDYfGIFOHweQB02fzUGXLtRot3SZzQZ1oP0Addc93j5q2lM234IaBX3s0hX+wq2pm
JduMB0evQRdLJ4qvAX2xm4aRyvJWYx0VT4rokfV5c92IrnjK5rbfFpy4O+Hr+VPBHiABg9Wi5X2E
4Go/Uhu1HytChsolne4H+SrSmf7Jaqq1+C0S7b4k4OWsT3H9VqRtyncd6200jvVbmoo3sjGyzUiZ
6EYr/CtlVqqt4NkkEONl6m2xXX5QQ6K6QjUo3Y7KHVRCQWg00eyQJFW3dpn1qHfL6tW3XDDBpfW9
fikse/hui+LJpEn+Cl7S3OjCx8XKqv1k67nY/oUyMkMfDzU9vmmosm7RsS/E2XvzCkj48Dm3ge20
Eda2OavIJIiaL65n7sjmAiicWq846uDwdqBj1FAyTE6/ihxNPzs5iRLveBKBumCnzF62pJXUWq2B
daRqhkQivPKr0cBjYtHUsdLlQ57Z5jq1bDrvCl/iVMa1urlYdN7btLm8UFuKlFLkZbZquiirUyfB
cRIOyTYsg2SjXqoH3daQegAUR+gSTieMuhm5RNfEjP54yOWzoffj3QWAIvQRjlMSnmlWTR/M2fOw
FVbZuamqjLQU8UYg6cepAeKlDOfuTDyOACK9WuS293/AAPlnXgrTchzx42SlLHfQHk2td/sLPcUu
l+QmbB1rQ+uufa276DXtrOBbgx3rnamyFHXFoSx9wIl59kLGD8BrMAxqu+t7R4VboUdkPzZDAv81
pHinRlc1AXWsfb3QEF7i8tPMiLkmOTG+Sws8moYNX6kMMm+tqCzvN3X1TN3oJaMFyM7y5IPl2Y16
qR/9zBru/c75btV+9EgQNw6cElVvAATppF42g2ZfKZCLeulVFtaHuYduI2tkAFKlHXIey3ReKa7L
v/7tv/+v//ll+h/ht/KuzOawLP6t6HMULEXX/vu/DP9f/1ZdNh+//vu/PMezXFs4uuvoAgc77nT+
/cunhxhEE3/93xqjKrW+qvMjVVRWSDpwQ+McZlkz7GGWjTgjGlBw6xp+p3dNRr0+nicvbr/Ebl0v
hzSJcxd8ui2qq6CwU4hDA1MzsK8+/Xpn32djVd42MS4lOKEVGTHjGFjtTsJpfv/o0XUN+5i6WX49
iCW2rli/LTjp1CePMVf0LV+0167/5kPtADvoLWV03vu//skk4QwThFIRAYTowoPhR1229yM7v9eA
Rz1oSF9IuB294BTYtF13SEcpSpR00bbUZaEzj5R7cIyExfLiZJ13F6a10aNhmsUZ2XdCQzLIILWM
hArCxJd6aGsMcnfdIRdFODM2PWI3M1w2epmHX+ndIA/yE0H+WJgl0dcRbTgKatAgoTV4jgzBgaZg
QovJuMhxbG2Lsq3SLQvDgZijMdXWf7uHbavFdRzHtyGUiF3x85n66Wpbx9jpW0vzHDEh9MMkeNaj
qLgFUYugW+6QOcyddlfm2Hbl/lhYZW+tZWouL9U29aB20UyRTnlmtaG+02ljn5jDSjAF4u2tbtXW
xrOgLl52nDHeTeXk3w7qIUuXIzGRn1Gj+bdqu9qbTuR/9Pj0R5eFx47Tsb42y6A8NQSk7BKjyB8M
M3so0/iFEPjg2ZvdfK2e0bYq1mMO60ft87QjGK0A7Bu3ZFeEDcl8YS3yJzPQnQ0u1m0ZAE1J9ZQW
n1rsmZHxUmOWPg96/5oCWLvhYjCf6T6+vh8dgFCPlbHwtp6OCdeyu/tm9POnboSe47SvRMjpO0NS
bSCNWjdBFls3jqfzS930qe/ND5fD6OJ73wE/gUKsvkCzZMHhn6/73y973wR2hZAUSJdj0S6R//7L
ZT9GjGYRMJCrsBEl5RhzWpLj6OMVlUStrz5SW06zPB0FKkthW4ew6khQk2fV+//9ESfnxdgpfn+H
nDuuQzgLa+F/eIcqEnekdBJZxoS//6zu5lNtDOEWylLU7fp+WR7H3Km+IobTa717atoY35E/QxFQ
30uvnQpK1Iwy7fDnbyffO4lmE1CzYb6GDRotDnFyWy5uvHbzJFtFONgO6jPVg5pQjBmNHyFvlI3b
3yjL9gXIIjEsTtV3e9E3zrEZLVrThqPtkn6Yr5zceijJW72RX8+tLe64kQs/6vIdGcKWuwKXw54u
p7Zp5Ern/aUqz7RLW67/+RBb+m9DOylRhi6ETl3M11GwGH8+xkllFCXK3PBaw2vX3BSRW4TkT4oS
r+OIpXMV5LY3fAT3UjBdS6KJYZtud6J9rYtaA1SuDaxcIqdJ7XvwSszpqJXBvSAXgYDALKuqeFqb
URLPa3Oa/PlQ6ACeV2WhPaKuLe23oAPWr5s2AiaHJDCSzgbLdLdxZlnaPh+qyLwaFgNnd+lqbnpM
PM9PdiRlwDvyLNpEmlloAHyhFwwGbJpjZ2uksmlTQYZy5Ue99mjTmOOmpYp78ui//2aHfs8t1H/h
H//6w4n6tr7ZBB5M95dfP9d10B19YNP5KZusfLpvuAxQVqgdEaMhd/YQcqQwJ/aIJ3ZtMgjQy7/v
jrEI2UFd6/m8T9lVb0YEomVz2T0OQKavdL+LYvO+j+pcY80cB2RWBGAxHLQcue6s2iFih5KmpP3d
PqLawm2VaDevO77vHoNrxb5yO8FX+0/unsnnXp3OOoMu5V7CsFHkwPmEyUeS3aRXnyAvHwWBruTy
FSKkgR9Y5acq8YBHulwp2tHs/Ghf1Wb8VtO21Q913mI5zrP4g83beOt+6eh8aBTUBrgoqfscxy1p
ZUky5JRUbJrveu8RHYH6ICdWI8lKWAxl+8lixTutwKpFBOB4dvsNJ4WPO2bsh601mpyYgeWMPRLC
pXfANbfuZyvUGmdvGEH7djkOc+KCjiGYMsfhECVbps/DCiMldcuxvTJB0guMp6a3aztkP11XTYSZ
Jj5yNYqEJOfMXDArx3WbZVcC8dSBQVTBncAqeGPTeEUePMPG2WShOX+LGmHfdSLO4l041suLuUT6
h7AzYrD9/lS9ucYC8xnsIWjoHFzR3ikcjFGF2U27til01qiNyHZOGuWbtkE3v7aQQI5Osw3wHaO0
MkzzW1YgyVsbc4UwudgtnoYhqEgpHW61NM+oUHtLimG/QVzyH18Ts0VnMktGgHqul11fjn6KgiOR
xWc6Hy+aV1GKNuIQGjM1PFHY0rqvf7uQ6cJM4r4r/aQqPvIE8cq0uG8cai1JjLFhBJakFlyFn17D
DDldThrtjE+Ru1k/i2stMKpPI4mRkkvUPw2Fl24JTobF4enUdiqxVadU57PMDOecSFGNJDGtmu40
rXevYIBma3Wm0YZnSmJEs31ZCZp9RlBl3F05pushndK7hwsxaIq1VdONxiESdUHrSz/GslqoUSXZ
dUmlr13ZIVlI5sxFHd1joTsEgZju/3KKIidiRM12FXqHZ3mmRmngfE0Wcz8W4DhNz9QIJwh98EV1
3G0ryuinYMgxPtn+gzp9DTfO1lE/Zkdqx9pGUQ00GwSKm1r35oBevoXSJoS5T6fOulfrwjyy9hlX
TIzS3BxF9YC9y7qCNlFvPdq+n4+GiP9zp33WtsSuSCxfXcxiH9bIS7SC011dBAaW8ufG648Ta5wN
axHCaWciR925N/cocIMHBwvG6pfrg/En2YvJ9/YeNeSjukSI0sLFPtI5WhYMBd50GjV20oTCdqX+
IPUeEgOkHYzVYCJupuRGHvsPGUeJgKRQYhGgDoBjQnLY+t2hMvRwQ1CTcebS3RHUZX23qRJZRZl+
Ah+brsF0tg+NUxziaam2KWFihwy97yMq4QhMGBMadRV22XjX2HO1nnSN4jR29n0Ve8vRIHHxRlDV
gnMY36lLc0S2VfkUbYLZRCsnS/UFxkxWQupiJS8r1OP+Vhd/PPO85sE3m5sWvt5qIPAB72HQHyHh
Wrs/rmXcyN7ezFPxGgpm+Es639aNMTx7DjlBIntC6n2lqttayzrToKO4/eNqL/Qgu2pl98scbJJi
cwyJavJZ2OQeNA6CGKbmu6DNStzgPAyaTpvTISDtfZt6psYHyaU0NK08U8yY912ROafLDfSfpx+G
+dfph6f7OsGMtq373u8ry8pz2sXpFv/kUAlLz1ZMKelasK/SozE58Yep6/2H1nA80i2TOqDc5Nnu
upjI0bkeIJgeZtcw6NzK+/r7m/m+72BLKfGY72jMprcZgJaKEkTqfKhs+8moPXoo/qQn4LfqXj8P
dROiYUpMOBZZQA4W1M+03nnj4h4n32AQ+I8/bNKpjqZdZj/6DvVbkdPPV1Uutc1lMee7R/Ut3meR
neXWh1S3fhSo3r+Ti7HuVAQtGuHJfvYqzzyxrDKuq8790Ae41xWao27963AhfLAbM237/lWrWO9o
Ys96tp4r7M8Lju39r9/8/3D07L8ePZ+CgOcIx3E5fL9NHtPZtpm8usEJcXmVfG913cW7UJaiW8/E
FBtMD5O++2zOaRbeF1rlkACdVOJJ9BPTHit0+zLE25+63ZkZYE7+1biYxErXduc26pj+/hEQL4Zg
5xWGm5Idkg3O9S+fALMSIkVAAk+w+7/5CNOISHYx3GVjtjnGxZzF3/ryiY0hCnPTaFb1oR6j7J6E
Abe4CnMj3qkv0HSz4+4AGxhwsNTXSPOyO3n62N4FXi4tthijMCYOGfn1BXPRfS2QSW56HOLg90YH
3ZtOIBorKNs/UQmnX652iQXy9GsOsqFmgM0/oiQwrM3Q5haIPN8c9rPg9PxtX7E4vp8LGIu6V3XH
UtJK5a+Ka6N7DnLN4lar08WR2yeg1cjg5+74y6+1a+Cjmb0c2jmp4LzAOJwcc6V+vttwE3RDrFC6
Q/yQF9vTbTK78c4AanwLgzXBZMc2tW9IZ14zQ2pZyZgyISJ/9ILcpxatHxQmz/AYWBa4TEx1UvPh
lz2n1lPRQu1EJ+imaPLibMrV2OR9n8YRYmOTLBmmjDLZF/jK7obYSW7sOcZdk0Z3apN6sEA4bl17
LEmF58/Ug/qTDKYWUsLyWm2Su16Mfn92egLAjNSdPqapB2056dJbWvb6LQ0L4K0kVnQUh7+Qq3yd
lnnxqrf2vOtw3Op0gi8V1EsZVRaeOWAffG/Sj2bSZ0d5+Oy60c7BaGhn9YwQaXUo1QtX/pt6ph6m
VPdW1SiCrXqpxfXVP1++jizb/VrW87l4dcMWBqsYnczL39b3Axr7tJnT+nqk35e8MOgMLjqroYjK
dTi6eCuqilL05jL5TgXz7N0iZ6tZhrqIIRsUOIIDiS/3RM5zaqDM1Us0A/3xshKCI16mkMRS4ew1
QZdqH1qFC9ZzJgnlRgvSpqHiNQXBoY9iOLnYBGtadNkIYZ+Exqbbh7ZvauuyNa56PaR8FdVlT+wT
3666boUoo52ejxG+t7Ec5m+jjhxp5foA0gvLBQG8mN7ywjq2Ca6F0yb1hpoVK7TA77rxWJahBh0B
Z3B3nNPFmfcLSx7yF5cGB00IOGBcJcU4MW/TXAKugjhvmYRzblK18CEoJCYcF+wHLH/JKo8o3ZtN
MphEDep121/bIzEGMhaLJReZ5+wbguDYE/Ju9b73I9ZWstBmhNuCVsu0/XEgcK0Ot4VV+i//Tw6G
oRbIl+XqXw/GbIFL2Ycsc4Lt+8HwmsjKTzqW3f44UsWJD60b6YwFpdswN6G8lJ/+ckgwR1DvnYK6
eqtSh51yWZM65Iy/xX04sUDUa1qH6uCY6TLBYmM1RwqRTETdskBJpDhCHpwwxQK6Jj+C7X1cjryX
WnRf/vJS6i38hQOe1K0R3GlxsgTb/8rBqemMgL/vfVxu6hANGHjIVGdwtTJhk8Qw0QLyiHDdjGGG
/9JvyOFYlymhLxA/6VUI37FRJScLtwtQmJBY5FIWkiWcNR0LESG0T+qqcrL7oo6DN7wBuAqXoI98
ZK5zVa8v11jZwlAADjC0bz8uNN3Hs0zuxT5h2jRu3djGS800mC6mYRLiDi2iRIHgFOad6SalQWCs
r3VHRKQOYucZNk5hVIVzIioHSNUvxz/QNW3tDwURre5UUz3JCxO/wGKTNgIHOqj7DUBj8KI/L0uD
qJNm22RlL2tCEI62TV9xPyhLmRkk0OA7OD27XetW26kPKuCWyCcIt6tNqkf5SPqpkwoKOeoCprVH
BnjUwl7EpB8DksyNN+Zw+q6rwRfg7IlhHsgzKFxy+qO0ED/9ehZRUy+OBaWqmMolQg4rSp+Wql1Q
1UZa82FoKgTbUMJpsIdhb39pWd3PW3oTycpFSIBOVhsnIjUTZ3i4nFd1WhVH4rhsgncyO+A3EGHK
wZZ47SFCprFkTcxbOqxqwgbSyKoIJjI+OSenct9qFPsuJ1/gUnLAfIuA8XgZGXyt7B812k13Wk1H
O05bManmx/sQEQYFcl3Zgk3y4Du5T9J4hsfoMmj4zatbk13JoOyvTKe2FF/5cnpCd3pUZyc25vZx
pLu+Li2d3t7QPFp2kCF3+9NfvP9tWn7HjE28mVSPlILGtjypO/wd29Tqx/vm5zNrwYGqtoV2BW+X
U32S+pelG8XV5XTXu/INGWi1x85gnD2XILJEPvv93Dez7tS1VfAtychkWfz840KCCl46fWUGojpN
ERmc8zBEWw4sxgd18wlTG8aF7OANQUAeU5++5h3Kh8Ahfub3S4Xz1jwv8qJRz0oz1Xe5rp2CNuBQ
x8b1hCXnuuss/ToVVX0CLb8bq4JRmSP51pM8pS6qmaA+Jtlau7c4GbdqFU46TEvmdKWtL9cZUEy+
Z5M+9macl+s5x9CZzq/ayIVR295yb8b1hzD3q7dySvttOIza4ZdLkVPbOuS5scvwQjyoVX8Wknaf
hOTTywu0LtorI/LdB3OxgvtyRmVDK/HVocyzvVy2Xm5SCZFa1vfOcRmX4qE0wV1SYblTlzFYzR/P
5AVtZylWMAsWo5NEUvpJFG47mteTXFKYrEc3mCVYYsST/SllNnjKnK4nT0Iv93xb8pRFz2LYS2c4
EB28yJ/jQCd3by/3rGZRMVgF5jrRcuOaJILwrB4MIWyk21pyUMPDomX1NpCo84VdgPV3skkwdYqr
aIJfrBbKUs6xSQOdGG8CbWXuXIMS2EmuipTAVyWQxXBhbMOq8tZK7Ntia97+eVBxzURbdaKHnTkM
yz1qvY165Y9F8WQkBPAw0lBIqc66lnECYKXZyCEna41nRUF2CFtZi643UYrJu5hOjDSNs2RDeOv8
+NszOS4JY9KvORB3Su7JjQrouFl8Ul2kxHK0lWfEBQYxdIOpNzebxSOtIcANOK+0tpnxBpsvQgQP
KSbdZ7fKmj3viqw32gTYd++NYnkroj469YHf3KtxbWY1f1jQp1wlZXAc5rE9xxIY5EKRkDPaynRf
fhnvCnA2B9wwSpDlTwX5YBWaJ0IuTmFcnA3yIp57O39G+ZN/kcOgYXoblEQor9W3rhHh7czZx5Qj
16/qIfn5zBl3ZepoyFPk6Fia8bIXbvXNyX1MbdQM17hJy7N60LXuxzP1knA4NG7M3SNmgJvLMJq5
d7avNxt4By02RBonojTPZhqhExpbktF4cJJ7NboqBVmUg9MKS74cSJ67JCff+p+n1sL689Ta9ak6
+K4rdN+yXEQdv02t2ziCgtNrJiYZebeHD8IpGRpV1d9a3hCSuYnXCvUSFYP8FLY2RJPKH7OPgLvz
dGv6uUHWepISfnGZTVdQGbIbJ27t6r6acC+ngM8jEgZjqiYuLchRzhXaceZKnarPtJ+a6ioLCEGj
h+LRChEtJsSVvRTTtEOMrCNNZs5+qpKJST13wmK5ldijetfEQQyBNHMC55QLfZhv5Wz1/78fVKup
o5M6/Lj/6LcstZmvI7Iby1sEs8nu8qu4WrLbSu25v/tpzqz5xtoyIE4f8q5kJwe8A2WKsjv/euz6
qZ9v0ILH0FS7UHxxnXKkP+N46VOLKXZrob831nT+Qx20oda3SF6b/hDaZJyWdRLlByOtxBdCKUyk
ipnpYSuhw4phH8u9tkxA14Hiwjkwey9alzV4uDnFuDUufTGvEFA06aZyLdyteWl0yL+X6Wu0kAa2
82P2ysb3K5ZL44zwLa9nsr7ycvRPtWlzUvX4StEbihiZeRhl0bi77E74nclDiGRyPuTF4tyGsdfU
+yg0p2rLSgSlQay53p7xem1WIyKD2m5rbjacjMs2BcTCdAEWHaWZns9GIngoY7x2G8o9kHLQuTJD
TLyNZ0eGUJ3Y388rfAZowaTUsYun/A5HSXdjhSSqJh56YhBXyIjlMbFG0gXVn5DgLoiYksXisMh2
BvfwVVzTWnC6Or12YQ8TD7u6zALUIUO6OR4db9b2ptuW9x04s7ULVe7kYq9D1El5uZO4/Q5d9qYf
q3xLUwaSNNLIUY6mAMYDej5bO3O5a5X9XbqM88cmAOLu5WN7YrWub6mHtzt7yAbCPO3wqLoH74c/
jMr7MIVxXIbp+5OyBVjalumwixI/uVInhjsY9ktS0QVyoaaAdS3tFydP3XUYFt5xNmPnpYY+vNJm
fIrMSFlZd4Z9hWS927GT82dCob+q04gIFlCHoLhYxLkDmjbOJ0srr8FExltPMvp1qZvuJMqffle3
N+XLWohPjVuWhy6vvxlTYoE5moE5Rcg/riNXW6XVmJ6sSe/qDWEIMVJbehaX150x37YpLjlhusau
9FDbI0sbz6bmB3t1XhYeDAZn0bvXWngvSqkVRDODP9J71rzGwSZwWZj5/2btvJYjR7Zk+0Uwgxav
qRU1i+oFVhJaBDTw9XchUN1kVas7Y/PCk8k61swEAiH2dl/u0EAJBUMrVB/SrH4tFYd2CGa+F/rl
m2rm4bc57ra+Nr1LgfTjSNS1fQ76rL+qObcDcynRYE408jXMmNP8zWpwVSf5dtGL16bOKYcxX/vt
96wY/O9p8ok03+ZbG5KFKprmtYfmsUIzl9cb+TA4o6bsLM1SVxU12KOmuvF9URXJ/fx8lGUV38pf
tZaHk0E+KH6pfU4Dd3gi7faHnWrpj9ReI6Awf/Rt9DYhwjuQjIxQdhgZ0FRNV6gPxuP8IME/re7U
OaEJR02PJ9DVQTmL4/tTJb8H6EttrxsFgrv5W4KVENt/X9vk2vWhbMTaZmDLUW2Lr8b8YvymBhOD
xXQGWPQsDEXJ9po9YNQea1AGhOYUhFpp4JC1G/wXzAFZ72vONVWBLiAOc1S1XU0WUnFjAMdxAE/C
qatXhquk9SuGN9e+OIrnntTByDOQDjEpbq+KbnZiBXdJsHhidAI8mGr8higp+FyZr+XGuYn5A5fR
EfpJ1dRGP5t4wxRWQ6t1Halz+r/82JmqloRhu1PfgCj7/cP7umer54aGZXKFVRfNwP//99BTcncg
GjszzWT+Hrgj4uG+k7UN1Lhadp7XrPcvEyZZ0OyVMT7kdhuFFCTiwgKSpBjONkfl/tibQUpwnrwZ
oUltcu04DeYvgFFWtPEdomTJ9QjZKFSmAmG6KXUdck8XOEdh5pG2o3mHImFAFnhQbC97qfykdzZx
pD7HamSVu2XNYSeEhabO9XBXWvnQrKLZuEhdGYdKkWUH1dG/LJekn1LlHmHBpG6z+eEE0MZsGs1g
XOErnNaX+014ofZW0Y3c5sIqH3CbTDmgqFJ8y+oZrQHyKVjhk2X7QvMBvhSS+ZAat2Ebd2qeZ+rB
nMR9jnIEy6HnD8cQhdJtWCmFsa1ahXDu5aLWMZbQerQ4kXKM6X4bK202IlCcFx8pwh+B620sxFjb
D1ecIkFyG1oOLuHfrrpnDN9j1YwOVKig8NhCfYyE8ThXZnyID2M91OvOqYfde8oGNfp44yXRW0UV
hboGfUX5jw7oaKJBwGtPbbVZbhiolfKYJE72SCwvfjEQwmd5bolZiImxqadtlalf5b0MAjivCQCP
rVzccH+yJ07hqcrbW5UkXwJDcG5Bd5UY+Ji5aD6jMRXPuo/OWv4f7GFybucbP4LqWQc5/O02Vsf4
waz0C2fl0xBlxzEQxQZ9a3D1/gNg485UHO7tPCBCuSkfUjSf5wVyP5Pu3weIsMLXrCT7aFlk5pUG
qk+xm1DkrFo7wHY5j5upo6iyNdT+AWdVcGQVwTspojv5w6gQbzdW2K5FZXPObpOXMPW/j1WlfB6H
aNWbeIfyYfqh8PQE84uR35BE0Fxno4OKdu7qWrgV5GCToQFJkSKnlANOtdsbCpVDTalLM3CY9avl
LfvrOzkCuyIj1tpHHVbRVbrObR0YMSvtF//6z2Epo3qEGaFg5mD9HtxDSDn+TqSzK137DJm1Wqwp
7QS5wM5Ub6a1Yvv0RHVZhjABu9a2is/myGZhmLr+urBT/PyzP0WO6X9fADTn18ON7TLCPU01OYiZ
pq26c1vwgy6wBTaVRfbYHUm6TsKD2lbu/WBTHjiLHHsC/YKW3aWfqNkRvMrwXRm4zcgrBtSSLjU3
a1PQd2A0OtDX/axsYlQVbQ8ZcnLgiI2Kgc5atrT+5U9Ffa5U266KkR9/+Cuh7fHrpS708Q/YhVro
axap+hYVIUU6JDwcnbzId62XeUp9/1NKSK7Vtu1S/dZkG6ffkE1ITSciLHVLbYLq4CKDtjQ/fguS
DpnR8vd82ZwMgAG/gE2m+NemDluHcfQeSTbzZvkif5h0CRMffBuOB11tx6eU3bCy6y3F8WTV7/2D
WJ1pX8slf5zXfVz9RmaEPz+Uqc3hGzJJS34yZSYRzbIIxWrVTamAFUt7DzO4lGwLRFkrayzmSmUw
gGqRhbPlA1vzQG418VWz4vJgzdqPQFcAtFrqsh2usAmefvsWFljdbV8+1kk83adz93twsn4tv1Y8
v82raMNCke2G1Ki3yZyfVw4BCWEUHE/R/Fbr03un7t1bGwrTw3+M0V97WzR4MJNb7FFUg2RdetPz
GP4wRoOKxcvJ9PbE2ssdG1oHX5IXBGgPEe2RJN9FMcahJS3V08iSPAr2O9grTeMVeXpEjRQCDdrf
3GIdn0fI7/9NlwnNvWt1m8H+r/9N20IRvu8UjM3bf/7PtSBklQiKAXyEXmHiYk/5UGm1e0aKZhbr
YvQbzpcloTJZ2rtf7EBvOMnl1vTV4MiWsjr7yidT0MjaKGhQ30i4UwWQS0U7WuAzrD4W9qHwtfT2
129jzJHRD7Gi4XKrXetszcXK+dM4QN23gDYAi2DvDNfyPbMu5UDDvuYBCh+y2awQtM5Wj3v3BrfO
Tn7iJcNqrgF3Qb3x/fxLWITFI8WHNxkZOrK2yW+CYxRfeeWOtw2VVRpfxqFRyw45L4prmjXZ15qr
QiLbmxpjzbQxFZ4H1dAfBiO5l1/Y7mqQXrMEW9adZAWtd4sOBJZIke9QDYJCML5fh74yPLhdmDtC
J3UJYsARJ9+mJQFm4vm/BuJfJC4k06Bt8YCfInNhm/TrSEQCOHiZm/Zgfcbi0nuGa96WEy0eJrp+
NMAUdilYvCAcQZWGXdS0L9pYBYa+8ypV0R8YxSQzQUXqlQeWhjIM55DMV4+jVPdk6qFpfzLUxhzw
0PrqDWYKwqOnASPswfC0RCMCBpja3RRoLLjqMBX1a6d1VXsZHNurN31PmpNFCqTI0HqOxcyVM3sC
P1g4/dQ7t5YNrB+IoIqzWU/GHWRAIDzBGIvua4HiUJxshIZgLNzcu+8yliUo9gZwQSyewc5FGZl/
8osyavmPjxmYnFDNx28Nw1jfIgEbFUZmCaloTddEMY65W6FdVaZpys6OsIx6t+wa68GgScpijra4
znySrIFBxp9xEc8bNNkZTnoVta9twc3ZUr4BDj+YUSHIS9GGjGPm5Iz7MAdmxLJNlK9OAPskioNi
Qj3aJoHQ9F3H51KPTJAKvBZdSU5kUMHO/6NtZndIMygpzF0R9OZzhQMl0r5QiHaA5S2tLchgm+5k
1Kawn/RZ4nGtm4ZNWw4dOFbaQbORf6lxoJ99uwZpHhfkSW1x3Pkmi+OY0icqbDvcdrUmzEtkVZnG
Niwaq7NbKukBzkxdHYgunXyiSojRW0FjzJ2jpcCQRi/qp7vEUUR4ZAlX2IjJ2Z/5Lp82SNrTOy+L
swbbtG1QcQwaUaxMm4T0UVR5fEB/kWeHYoTYdwF0GienpG7IqiQuA82zToOwvCZzIUI9p0bxp7FH
tbpx7J4ebm+1U3nncxbXQPXWfX5V6EOevkUEU0cPcWkhps2zgsYVmYydrCn+y5MRWHZIQgselWn/
8cEIVIRv2zjRrObebfqx3rV631dzQUBDYZmlOrLrD88LPDp0uGHBRvc6F4aoPzw6Ok7hYLds6P5X
D1BBYtxKEdWEB/ZvnqLOT7hoXmAyYlv0fC1KaS1uzulMbT8amoBw+JcHSBBkUG0Kl3xMYde9vaNW
o3XnxVCzPEAEppfm0Q7teHr6jwfIlMXnQukRKn98jNIsMYktpF6EXMblueLkQDVZk4fEj49UJivI
tMb410XEYdL16/bLg7VoBULfZ4Ft9JhzKiUcD6pDXhdw1dshiPaVPFouT1cGAD3e4ezuaioFpnis
+to+4nSKw/3HR6zxtOIphATkvHx8zPJpbA5pQJjaL4+a12vBpjByNL9RoyjiWLksySsDWSFFrH99
9tjwROGZScK++eujt9hsTErg3AvsMTU9+1J9saXq5eMDWOA0udSM6uiwPICGSuz0ESFJUf7yAFJM
ce+cvG9nbsH7A+jCRNDXS/u9mizrTDO/bGBezY8hauO0odWlE5P48WHMjJI2TD7a+ovb0uHb/sMT
qek5DSy08IReiigfD0OXcmTWUwpkl9Cj8X6zCDsz16qUB0QHP+bdwfuz6UyOcQnFeF22aQ2kqKqc
9OjjtX4MBnr98SQME7d+la8mX0GTb9cttjFUVOG6c3NsqG5v+z5dcsp+53beB6LdmJ/ivhgC6+Co
Jlh/BYcVkY91V37LSqViqsC2ctRKkwDF3DRfURcUA+qI+t7sQ1/bVarlbJclcXnE+8aPtwhEOWKq
uT4XM6ByUunDKJmvlMIZCP5DmH9sKt0o18tD3w8Nq1I4GUTRxQN5wjVagk1AqR76iFq44U/B/Fib
bOjbwvvuuM0wewpgrmy8om8zBBV2aiMJM4PrNLCndE+DmjwyAWaG2p3q4Fx2VT2pVpkSfzIqWtbL
hBEPTgG/3OVhOLhjdLTQo1M3jSyYlMrYRliGAJPvhd3XL5BQKPiF2kCqWBqzZ8A+adTOEcUTjGSP
9CksL06/y4Yg+4rN2XA2ndb7l6Lpq6e+DPt8k2pu8ha5OlV4Na28byiPo2+6Moy4ojhlE96mT6hW
+lBhbBhp/rRMPoXPlgsqe/ZzAtKkF4Pb3NF6j2PtVhVifHVdM4clETS1ckCeAGiQSNKtqJkW1klL
ipDDVs/eD0017oexcb7VTDQN8KkkaPfA7TZkK4nLsvDHURsTfwJnLlmRaXD46wzGrDsfbadoAI3F
NDYgdLnrE6f/kRQx4XC+4lubZT5LkrZ/gEitvk69C62gF+SZ5I3nbJcNQxr0zaOmouHByLcpM3ZE
8NsU86deLagrdyWM4kovBhfFkVn2xDT0jXo7GCQc0wuBTLkCn+m/VWFoPPd96UKc7t3e2flkyLxl
KadhDhB/mQ1xOqPNpCB1PU4524ihJ1i3sLX2W2z71NGcWM9HFGGwN5Z5cQEPlJDLzo5nDut0QsAz
pD5UknZCQArMZMT4idjRvxu7vLwfW7s524pJJERhZ4TXkYu6oz4PYbesxVrOop2vY9qwAL6vTD1y
XzVg9QOQuaAa1k1HnAK+GbO85IQQVMR+K7p3MDXMXsRWgPJOQrVr9jFIgHbtBBnRpnofDNeLWmbo
atofWImDEyFy2ZXRowIyahxhcrIF71UTJcXWIt50cGhObNcoyEG4p3RpZh2aTmlVdaoQH6mjud26
VzXvNQ+K4Rs2D6hji7arhH1LnqKr4BYd04RuhGd2KzsVt6rvkPDjBzlonSkmkKTLorPnu3xymATI
OJcG6rI/qi1n+DHWtdqt5/rKYN+6UcsRbKTEACktLWNjUwFgmm1O5fjFjDv838Lvqe+yJwJzNs/a
owYedaWl2tBshtCjxu2J6atXCPJfbQ/dlCZrR6iFGgrfrYZ8jfN6lm+CzrzQY7nPE5oEu7CxAyhg
dmegTeIcdWJqrLOfu6zE8mlHRW1I/EPUJ3epnCyFHrtfUPaYJUEpE1FD6lApK05lAP47YoYPIUVC
gj9SbWP6Vv6yTPi+XowAUxJCzQIfeROkMyTOf10AIsdgJ13QlWIRICr1jr1/9NWyT0GYxd86A8mZ
3eTTrR2X3hwKMOcitv5tkSj7ZYWABP0qX3HYHpdX+AF//i6eX8nlQ76S/z9cuF+p62qM9WK8DLol
1lVSiVe5qFRWXlzR/XPJL/OpW4BcyrhOT4QJDleGQqyjfEtO5HQgKZamzvyv4FI8PNTRt6aKAS7O
sKsGlPCG9KTqIOZDIt5F3naO2GvTt1Q6kEuliWmqxfniT5Ym5aR2knVquPiYDLZ/0nTsydVL1Fh6
kySCMDGbkz1Mz8syluoJvQ/UxwdK+dmja/YBQecFgpH57a/LmztMAjCHk9aXD2tcWAwnauvtlYI5
LRiKa7nceXbbrumTDFeawuM0lSTcxVmXHJcVkJozUdOZ3T2IEKSrXo0OaS1t98CRvKGkiLUz4J38
lW/0DzanxfVUQ+JeQAIZtZKfK6Xm5iQXCTPdjaadnOWS6fcOXDcvbffohfVtDUh62wpKpAuiIfSY
a+X7yGNpx+TNg0xBYDGfvFtOmtDYN35TnOSv4spk7SeW8BhOtcO2OWu2AejF51QHxjgkRDj2/VQA
doju1awFyJ3CsNKBOQGDOiu5YT15wESkpiqN7IKmiKJsW6WkbSx6dTs4hnGLNz0+U654lO9CACi3
8lU8jx0cFTeqG7kbvSJlTrEN/9x2rX9ushZLAqLN6TzjzK0CJKFURqLPr2+0In1qOtU6cSrP/ZVG
ytPWtbVyg4+Y6GC90Lb+ZA23U1s6l3m9l+9wyI63okt0GPbiFtBOPE3D55DsAjLJ3OZEOLlxPyd3
J3WqX6ImB71Z+3dyU1BAk9rgGXauEa/pR10h7D0c65eaTRrp2rMGpqqznWGkQO7qZIBUYNT7mubo
yiJe9lrx1OQZC7uYgTTvO4mxiIyr1KCEZBqxeO3K6NT5rbrLs8zcaKwKDexik/zh+YeqDRBKAbf4
Ua2f5XYDjsFGoloGuw4OCs76XVijKVOVUt2koUMbO2ie4Sr6e9FP1T7Vxv7FrNF2mbH6uW1VQhpF
pJ7HxkB4aJDVIPd7ac/FX/YoZO5kFz0kms7psumlSDVWQtF563nbMtJTvSCoU6k2zC/nDYxfK9oD
oWusuEwCsP+E8awX08OYgrVdDlbLvgavQ3By4zo/RglGm6jDhIONql7rsedu67n/ikWVzKSqHrY2
1vhjmmtsB//8h0FkAzUNx7yZt0HgcZIbjLisnZOKJmyMmcXb0j3BMO2ftXkJnTdHXWVpZx9T852Z
pCe1s/VPo0WCq9uDi2zUek7hbO1v29LqrG8oBGl04amgVPLsknKzDn21Pi9KuD92UiRV4MIZyBmz
6Ou/qYa9DWYTYm1pYDHmI7N50M2gOltkmThECVQ9TJo/9lqYraazO5t6lhOj3G+hjLDPjqHrh8Ax
7DPblYxm11YazDzKKnITJpmZ/jjs48S5+IU1naT8Tv5QpwfBVdgYQhs2P8Fman6bto65nfKq28pt
Ws0UhXySDgLq+R3iCBfbhtyvjXqO3RlJYhNm5U0oGFsl09MfOziJAWoq2vM0y9QrD6JoYqJ/WIU9
Ii9kZ5Q5QvZOLvhsDkvGJxQm7tmwipFsAd2/ed/qzQbHwNPQg6r6U920ACM7Su/zPVZMLbsZyR+b
7TxmWpQP1ey3M6oOxYJbPOhlQcKw1eJWloX2sB6Lld6Gb1K6aZgNaEyerkIh69ZQngRWTlXvq4eg
JCYYIRy70iR49oy8uxKtJ1aV2noPYD7WNnHZV35ZDOfA0Xm8HOeqqIIOGRExR+flhI3J9jkrAga+
9IvJH9TWCIgGfYtP19zIUi1YouYyjMMFYA9donnHKeDzzS9opu8awivSRE9vjVDVP0U17Ye4SnHN
/LoTZWsRfjHsZO/nUBMwaf5EYCl5EO/fN6gJFeKrMaDqmZKQghQAqIAS6S3xovoqMo3xTfqLpNMI
tylWHK9vVqmnDwj30qt+pim8b2S7uQsrfxRYis6aO104pSlrygLasquVEuAwIyZ83tkWpBSW2NIQ
itxyNlNWFpzphykb7+cB90roJllLuR/dK6KZQAK6wcWjmXnux2cdZPVGolNFlZEZPm+D5dv5eeeI
1K27zqhu5G6YWLrqVb7SUufnK/m7XsfYFatvrGndHQiD5kq3SW0K5++tOuYPJxiylSBp7WjHwr2J
YDWCwtbL167hCcg4LJ4+7KjzzKElkIYPLuwS7DmuA8kGLFpmFEfJDf27fTae8nYLFVa77RMkutim
8lXuKuNGPpOd7uu3FgZBuQO3AjLEVWibqtZv44JIknpyzIcPu3ERK8YqarGCCx+qDGeEOtrLzbkk
SGLu+RqkVDJ61acDIdpx4+UOTi2RderFtR3tuNTp6Vuo53nn3ql+fSOxiHOMku7qp9xJnW/UZIMo
8L66NAbX7mS0m5SG5GYMXet2rMxXKUmVm3pOx/txMjAAB9ZICCCfN0mL5r4OGJ2Oc4z9ctq4PouQ
SeTVzWCV48+CzDBlb6HvPOmZyG8lrFL+qNWMtJHlCECF07iA3x4vOEKJKiFW6FnJ61vBsX8AA3Nl
QTgmiD5gd2CW8a6obO8CV4jO0mjyqFO7mZVLfVI9WqIThw9HhRxqsxKCyltJdioeIl66xkD14I9z
g++7wAlmesyHs0PRGrd95m1dA2fcsXcBnCbdeC1i0pX1scq+/nGUUMx8/JTX8ecxgUI7vwhUXVsP
DNuj7B4Tyu3ogXcrMLBvlaAcjr1yhpJLLuvIi0Kv75a6rjxx2DZz7Vj1/mvJBRgk0qxpbxAbhj+a
0f2iK6I/6UhOCfeBxKPihNq5I2Ci2A9BZ8lf9ib6LzxkBFZmVXnt+MN+SjPvSmIX3w8sbAA/yx1f
RzWDMLK63RhOUD4ntqFtaCs7BzMmGlmlpXZtVvkL8SXiViti9XE+3pDZxOLur5cTjpdA8Q9KxAEo
Q3YdinRqfe14lq/ef/x57vn3zo/u/tYm93QXSYmh0tBBJEUL6NfGT9NqoNhUrztxCjXcU4oC786C
nfWIHEJtvyul2UeHAZew8gojFNWEr/UjnDJUwhFp8CMhEOxIUhAAxKe1O9uZXKbTJqBjwnasLhGh
VUl2q1LFubWdzu2OixGq1FHtrt2SOogf5/YdWklk865eIOvhz33yW4FmsyImVnmYa33//EEXecFS
ViObJSdjVhb7E2ciZgqrSGNtiL4SHHVlmfvjFwjoou8jwO3gBLoA3cnHb6GGgcUmI/q7r4KCtcUF
U/gspBRGwGuWueneofuiiu24eTiH4v3xtcrADB8soWJHaAM1W//HFww1BwXVBCQ/Xi9fTtF8ahPx
2Lpf/+kbar5fvSWjQ7WyMLuT1sPGKiZ/dnV5LYlkvjeHbCN3wGQAaGRVuSmSb5imVHbqVrO/4ukI
aKimPB+67vTVmdJktJbXQMsQirBKuHjZPACA685X7lv2lv4OxaOirmv0Y6+0UhRQxfKSFOlgXFs9
J8EPl0Vhx4P5gSjdrU7/42a0tO6gBSbGAdMBByBcek+qU5k/b75t9+LGSazdMGSJBiQkmiWFudNK
a+L7gFiuV2/HBGUWxAKHKHwOftf3P69eAXJtL+FzpZme2JwGp9rkrxrjaG3MqnmyNQM/e2+cl4HD
KeKCtys/N7nzHFgxq0hY8BYr8zMK7fGYpwRRBLniH9vO+6r4AhDYNDMBox60sp7aV++3oFaGrdJV
0UVUenFlxzZ+APVaR18GkxQCNJbiYW0qnXp+v0O01hKy59X06eer78vdmgsHD4lfvllhPTzaHuuN
X7VHDKPWU0RhKYRG8YIacTi2xS6fNPVqiowfUjFbzu8G3knB7PutBQZ2tmawbCaEhaWRW0yD2NtV
NN2OKSrL+/lexzV1Kko+SJrnk3w1g/zkD3t+K383+EWOWV7f4LrZwFWmaCPloabwo1PV2fdxkiRH
yx4c5FWwlF2ECih6VRUaHcPE0PrhEsUIk8C0X9u5mI5TiJsEhoaHerTuTnLcDIZxKbGxnClKf+Yc
RhDUPH6AZR7CwKtOKFaHK88etb1EZaRVkO9yuxyuiO8oOdPSrhfxuP1zZFH8wlKAgewqaIc3PQVs
42RqeZart/MKnkXs/2PCnXED78LUWfMBB8LUNI00GKQfvwtTrcmg/MeSeVoGW6chPDx5Ar6Ug8mt
2Ez55DWnWHa8nFowB4TUURv6crHrMPREgVSgzzgru5GunDOFiMijK3lPkwuknRBoo6kOPR625C7W
RUlefOoWb3ngR8Fpnkr//iOwh1dXWCIbiL2GS40vErb5UprgOCGU/+3n6LTKLG4sxyvr7T99jhh9
+Y+h8Jz0NNAkjNeKZcyd2Bgh8O6fP1NSAQjVS5hSRzepcCP3sVURUEHeEYeH908GMoZmR0vDDwZa
RppYiPIeoUuL1SRUCzu5ahE2rEdb6FRTYUwioKyV6UdoT/6TjyhszeU6zLVzB0bCiN9MjXWk+izB
nzpZ9nZiBzR82nMZCB10v4bYn8metXT3ZYgicedxIAIl3jg+O5f3L6gORb+toXd8pk2cfLNQywto
qaH3+e9ugfy6hAGkz4HfvXiYir/XHrN/rLdvy/dPymkdlI5DSNZo372/MkvrLvSj54VrJKiKbCD2
pTvF+uF2VXqSaqv36xMLbV3YHYrggD7B8gpZ0DzbkOH1fsFCq0BwPxXqmzX4q6YHIE7an1gHwhU3
DebQs2ZW6yah5TCgsbknKdW9n4oJz9/Pa2pzhrgkLkocLHSBs0bQEmzkJQ56UlcUO33M7Hy4CMFe
2IAzzskjvtJ6t77nxLopsii9FcpE2FXjd+chCMuLvBWT20dryoTJXUnD5KBjXz7UVtwcikxDeTQj
3eWPknFnYYVhzwg2OMyz8iCZB/JO8eWfENkGlzClLwvvuiWro6PV3SRkK1gk+DpJ+STvYebVxhNZ
qgeyoMV9r3g9OK2EXKVqlitppXqjgBS64GWivzzf33+fL4zf2XeurUOOsTST/7E8Zo5fN2gVlYtM
Mz1a0LI9P6lq1z+bdqVjlalKomWVwMqvIjp6wRnaROyeQuEMPXRHr3Vw9kT+HGqTTta2LaxHiE9W
Dm1K+ImycwKkJTemaJTpiVZrSYvdmmlw1MHST60j1JwdRTaT8SaU7MhOJzjJUc62kH16xbEi8xLH
+Fqmo1F+D1yVSIqlFTYP8d8/eMQjL87O4OvRGcSr2d2wujTBeUHSIbT1j//2wcewAGuCG5fJo1GH
uePyD5/+p/zGxjR7peQY204AnKhI5UHZ+SBfnKy9KcI0QOsBcagBilzmyTPSEEc91dkUmrt//ioh
MUYvVtx66bbyrPASZ+QxrHqEpthz5FcLQaDzWm81b1uo93CPrbOgvMoREVOJ5Y1k/OQ6p4w0cdEH
y++dKGydD5rw7U+5GqF0KDgqrKm5lc7e1I2z2gyORwiTGM21kUTpTWoRLLdci8oreORHe9BOkxXi
AO7Raelrkz8yPFVjsAnDsLjyFKEagPUjCufg6KZXtSP1Z09EwTH1rIkypVMNwW5QovHWx3Y87qxG
PC7wuOW6KRpFvA0cFqdbVxppw0pNL3h0g6g5qJ4AskJfSKHNAQxpWvsJcvWAa3ydKzmpiKSBRHcG
Z9mcSTicyFCWF1oMkfedvWBvwCmYLYi/DhzFsLO1GtOc2qhNaa/5EuQB5+QvyotvNTkQciDhO2Xg
vM+Kb16nfZJc69pVaJT9LfDfZ2suQsL0GA61XcTbKEjraxyR9dapgSxYseo95MjOVjDB/S9T6G4s
KzB//OXOvYPtVbWvdjwzTwFVa8rrXv81K28lQK0nzgM7XFQvt1W3KhiwzUEJ2/KmTtmmsn0eogMl
Jh7b0rkVwXQtN4GBiko9KvPgxnHJ1JW3P+roMuh+H6PcSkHDKTEJ5PNoiEcvfcGvgG+EfJflFc7L
nUbr7lYjvmo30eU+vQ8U37vx4yi4MZLBvDF1CAFms4nb6VPmNc1dQ5zynRsUlKUZQ3YhtJUs5bXV
4FzVjpetGltL9/Kt/Ieiqsdt4mvJ9FRzSCbNM/MveRRfmDqqO4zA0wq5a0TV2qbA2oUP8ErNGyez
gpXin1V7uBJzRdJrEu966sYn+W4eib7T15skr9sn9H9nOHvhF9QExD6V3nQddTDKzMla0lzec11k
zIssULyPWGqg4lpByLfLiYe/Qdk8CmEeVFD8WzH36EKv/tKaWnhnq0p0i5iCrMg/xzQM/XBniaaD
+6ck5zrPgn2XmsF9gfJ43YROsA9TUR0iv90mQ2d/40TxQ4EO8+io/aNPvuTaR7l3wAdWP88PAgYc
WJC1ghyDZ+3saEN5b5nDd/Luq8/EASCr1FPtxpiCr9GUXcFzJTYqRXp1ZOE8qFPfX9TG6y4km/cX
sij5V/m+rfcO2sNXpvgTUdjFJ45O/SlKGMQ+cGWqv/Mj9e/LkUStvm9fXRKYTCSi+IUR1qsOPMRf
lyOf7bbZRJWCJiLt8seiHCbjwUzUFF60OiJWV0YaDHdZmXKwXOwUtjBor+HfcaYBY0fP/2lCfD/c
1R2d63OJ6pzDUD3bhrJK92lNJoFJxENHi22Lvo/aVJg4QFoqX0PlMc8R7x9DOLYfH4BblP46MZH9
nhJ67wO2FaE0kAhbzIP//rkySLaHpZX/P/1wYJdr0JmdP3swZ2L3P39OSGP+ugu7LDlrTZyyFyE8
4+MH7jnAkzVmpsp+mjrrWX70KNMJ5QLMAKp7NNO9aJFp75BHdpybjBp9xwDfb79cZwPB7hblGz7Q
3ixtmgilTw5KMBnxgxBCu12+pDFZSABgrBNi3TiF883qbevZD8vM2+tpXAAsyur8NGbZ21J90FN0
U8Lv1B9j74/BdtSBRKzT1DavqiuCgvA/2eT5zFSl5S9EzJGkzhi29oIy0x2pRF4nqVdDzq+T6WBk
7Siksfb9NsrLMwLUbOu+fQhS3zs2sNy2PZWxt2l4mILC3L1fOJ1Ql33ZBdrrEIK9TDLvyYf4zBLI
FGL3rfYajxSvx4jFeb6u/mi1AD2wnM2hcXYifv6Qb5lko1WSTcVhHPxrZVSZsueWqp6FynmWjEab
+drDOYanP7d3CkektyPLH+nLlLmjriS+uFCTfa9U1ABU5zrFJEjcIRPq7/fHTgLStsqBqJy+JCwi
+J67qfbslrV1ynK0PZgMd+BZjU+aVah70Vl0eWeTpB2od4GFFyuIaIN9uJ9xXCEJgH69KSExIIZV
WO7J9GmNEJZboljXqusSWgOc4sHRGeu9FaX7arCSJ83P7+QtZ2ufbVurgNuKEOjGwnB0xJUYHzgY
RXe/DQVtal+kbafQ0G+7UQ6adnbxWLOSHw31etTS8BnH3EZNoubTnwMFMHd/xfy4bf5skvRwsk4f
h87EfumDRh64aHCFSuiY5ckbkhuAdPNxoVb19o5BtZwWYqU+yYEVku49BopzK7NSaP7aR1XMW+Sw
t/+DOq7/ui2f2VyOYXqapRmWoc7whF/nwX60Jw2Sm3YK6hRxTaKoTGuZ2mfVlakParAFRi6i0zh4
WEfLqm1dim0o3I5lUzHc8rCfa3w6hRLkKqWrAjmqrHMpfN0ibLaq4lWRBgEyK8K4leJHoTRJtdUT
unup3CX9zz5AE7n/j7UvW25jV7L9lY79XqdrHiL69EPNpCRqtKaXCkuWa57ner9fdn+sF0reIgXT
xG67I07sY1s2QQCJRCJz5Vr697bVR0dKxC6w3xGrUBGp/R7lkNZPtA50V6jmAkN78E36OYBkAvRZ
QMjUym23AI49lpqbDh2hQOxiQBnf0UkiGtsn1zDQ6eQQD73/fiW0xcEnAUUX832VuM74EqKX2rCN
Wm/v8g5c1QCWLRCa5jtBxz0NbU2/7WTBf0cvJBAIA0IwUM28QW0STh4ap5PUto9wVDKRPkbbTJmP
8WZSSwMqiqMobtI5jW2EVONGR1h8i+1R39aZKVUOTmvklCwjA42SU80tSPP0WSm2aMgUVOIxpNgJ
ocL8pGthAdlfMmUAEiCYnRuQgQ2HLLgLs3g565o+sLIpX2rzHy1DWqm9mxmV4WiNBlb+1WrIeuQ5
KpwZB2B9WYvzcwQBBjNpev5qTsG1zsWlW4Hy/6qXSnTscV30GjSv6IVAxpOs2Jwjbh8WowQHofEM
IiCkQ6j1C9ruPCFcgOFAColGhX6bvL9I+0HeBmKHDrAG9KWgWv2WlKVtIL2/jaE+et3qNQ/R3ZCD
/I4weiR/sC5yUM2LXc64+xUoiU0oxe20SerNFdWyX/vBkBMbqva9NxEuoizPHuSuKtx6Cb6vu2FM
CKNQWTH8dUsqXccuz1zur4iFeZ4rEixcRlG7qRaVhw4C9gkl6BhXA6QZyZ/PeK0AEPkKGYAdqLW7
b6ib71qpM27X7WvJS7UGbRfInHoQKo9Vb9iSYFzGsTq+qxXqSHrzEc89aThfbop2zQ3aReBqP/a4
N3T9Iq6WZfO+z0qEXiw0HZGOHjTum2XU5S7Pv3YriVItDt/AejLZp4Mv+bPT0VVDQoeAIUsayOUF
Cdicz06nEUep1xB6I4ltEGauDhx1Xq1xBqqdGWrrk472EoVkyZA3G2dEDSAmEJeLphr7PjbLpUF+
F5Q06BVDf0h/ng8SkKWRBNFPdBdz4VYDY/ICFIeuB5ZsKPGzEUjwbmMFvTJvWNvxGlUU6xdAq/kR
667Po+4taAN5fIenFCuPizGHGALNrrF8qcJt34myIEEsKJirEprE6OwOHaSp2w7wyr5/htnPwbe0
7bTlcR4RLV+2ICb9ofzBmnM6jVJ3kfQTykUQN0HU+dP0paWURlsf2gyIP3oNQLeB5hWw/3a1BVaQ
BG1GaITSLE3oVO/kSsSgx1O9CBqrYGyfuxp9Q3PWz9E5SAbQTvGes4fWBwjuV+zlP1ghKF0Wc24a
Rdd/WiZ9EvnnIl8GlGpj9BI84mGTBdAz5zIZXAU/L1Ymq6HmSGqvXXVZQUh4VqwqnqzaBRI9dpkA
72GDzQm7u+BeslpwpecmX4ziDimmYgDbCNSRONxVraODVex+7KAFZqLxEmTq63qONQ+x9EqaW6dM
5dwqUkBmgCUjNjZI8vTC9+Ch8tD56OmJ4k06CixcHPWZ2UJvxrDSCKQw6HfaFQDrf5FHHVtnQOg2
M2dlfCS9YRtBl6unJtIS2VKn1BdzQgUSN3zsvNsi0KX4CmG3JIOJdJ78kggjSNgKbq5caW7i5V4f
M1B1pkpd5W4AfQnQrqCePwC2FfSgqiKyz+/7pHRAyw4Rrin/YLPkZBEqZ+hkiTOrfB5St+37YYCi
TThwt4thmKiSi1DcDXLd1bVIk8xQF+GHK8IKB8B18e1gL4EcAc0/MFNnZRMbQPGSXA8S1tJVGGsq
GMhFKYZoYNX748BXCoQp8KwGRZ8Bae11v5VWGlMfSmyeiuP3Tqi7dwpVVSV2K81n6xUixODMHaqK
365WUBcZeiECN+dAF6eS9tkGHCG0WYwE+T6pYBdFXSq7KxeLRwO6g3TUeLX+CnxlyDwRgxEgk3cL
ZSoRIMSsc4No0cGiFRsX6CdHUwJftLerCekpfEkbKWBXASJ4MAF5NUBaN8NbJjVqlQmQwMOi2+9G
NS/Lw/t1tBpWIELhBLziOsBuuzXfs2Z51l+B0QLMCc3oycFwRTBBM56sNysmiPyu01v+Zo2cye8+
WaFI8Gt8ByWvDFJ5KVBkeikXdqvPAGN9mGXKQaox4Xrx/N02dSAPPJQn0YgB+0QVUfaneLeaKAjm
iGQfyH4IZhdLJLsf9trI1bf1Sw3yaFyQ36HXXjffDViN28jj0kT3DKOINyFEga60YQC7UAQMggza
73PCt4SUvpL466esv02j+Yd9l+htcBFKIkGmtWcjyOdwk5FfhsB/vf9HQYBzFsUlrlRe2K3YJNQq
QXJJjsD620WCfsTBMZDEHrWLVJw3+SQL95OcuutlqwCndHA4Jmhmm2gAjh6ysNjwMR+9xGi4tOpl
zHYJOCR8pHw1F4lPHZrJOKJrSicZg8cWVBa3KC2BuPrjIA19J7hcF6ZeSMqYdSfcrqcKAgu8DbAk
76NxR/U5EB5dhQanQstU0p+gmMNP2uYzGyOIgiVAmMbqCqb/KGh6vg3G8F2kDIp/7Y5Tx/silx/3
ZzENCt1X8ixxwCkXbtb6X7kUroqeh/WErrw1Xc7bMrzRjUgeaCGwHPsjKxb9eB6CZZJoZc7PVWk8
zkj33iygPTuHzoKM0nYIUJXIPa4nuheAe+kRhYDF259VqTaBryhzJ++h/ygDw+WQc75+Fi/y3yrI
fTLCCeFzKXINJwhJAtrLdANhhUBx5PDcjL4obtC2aaOj6xvSrXL9kksjQvsIgbS6VaSJUx6nKEEd
LRrUsPwSckksvGgZUhDfUfvFvyLB/v6T0NIDMkUlLTr7n3+c3PLNsF0yOA1E2Cc/tENQhL5Wvs3h
yXsDWACVF7IdNFgRyEjGgFKqAuoCSMXr8WM+JUPhQlMyvxnwQEZf0pBPV4ocjGiGKu45+J7eg3i8
cSY3cXMPxlfgYBPUrQWQ0gdL5VY82uXQARbr3gQs0I1ey7hB2gSZAKccuCB2NfQ4Aejyi+8cpR26
r0K1A65RK3dJEUYAFRg7CYn58w7iHfbqqtMo/BLHQX6rkD9vPv48x5/zUhJvKujpvCPHDLQ/vM9z
lQ7lDSS25VwA21eb3cpV+rXFLyw8BXR3TVmvLGUp8q3ncJWAaqF6tV8PZZ6Tp1FOGjOUgvpOmhA0
kt+1YvrjzzOtkq4/FmyY8H5dmVZ5OHBlXcQCrV2eGExI0BrSFQc5jqu6rCPfiFKkr+M05Myay6qd
AIH19afr3xsgS2iuq1sF5QzKOOiGh0kKITFITu7gY6Qf/wEHsQHcZtZoL2MhXMhqsXzTBWAOPv1i
6Zf3PxHwi3VLZj3mbOSBGh9Q7hJUniiJcyGfMNKh0k9HSFRFFeA2Q5MMWTNo+JQU8mhz44J2W7QL
EZRCMA4mpVSuNQsNo2DkqyFQBSkZUGPMW66a5QptjkjOnSlDD21acFBNGTo9SmQ9UkWOYluackE6
k4cKMdt7NrHsY6FzgG7pYjcOxGS6FvoB0b8cd7XXA8HoGEEDmiqEhwL4Z0qZmzylR7zgvjf3jijk
oTfOmAgPMUESqHj1RjY5t+yvD/T18EVuSvQ5tkJ2+X81jxbJLTBIrpTY72lqI4tTlCj305kTkIz5
PIARof+/no4AbNFGDcA960ihpF2jCi5CQ0TN66dQ0VEUyyYjskDzr78CswJsVQG4BLAJRn3TGLwO
ZCiYosC4IPCL3/VIJ6NgyVncpMW1qQOLXgC5BspuLwPjERqnQMUPmieQdYCzB4qsowXAn7SZJngS
V1EHwdVqDqHhWGSQF6zyXkigyrcodyFYY8GjVibzYyNGQBEhjzbtSjAaP47QatiUeOGrVt9CjOh9
lfjByGdT7UXAcJVCuGmlAcJJuTADwYqmjshSkgARQCmCDh7NAEl/BmruSLEbPlocvkP3AmCWU4vE
5VJ4Bh+KuYN3AJr9V/Mo4jHwUU8LDIuT9frqmKGsK5sO0ozuPZCnk0gK8qOjrygASK15BF6c75MO
enR1mtvvS17FT2HaPgEDGL6QX4RVl4NkUWzsrEBZtMDTwuZyMBmiQw8ypxMJIAnFYTnK0znZFC7I
27MJcINLEfx+SAYtwPWjGuhJRYz3LhijbpRAqnxqwzK0eIYEyhyTNDq6DUazxFieoojVQ9UjOT5o
YHND0bx8iBTBLkIJ7Lpj5M48gvDFUIz7kntL+nh+XHQF3WLVZAW1HN7iaA/miudvlYcWAH9n3XFU
xkDuOKqSHwIk8piCdr/iqup8tYFhjvpdPyXPaISYNpJU62iezMHsX9bae1pzTWca01eAAZTNaiAT
dxaSDk7s6FkJhTzoAHE3kHQwo1jgH1HcQvEVRW1j/vIuRVSKUAlMgKhypqa/4ZJQuFlbFXqeF88P
7GjRW2Bl1GC54rkQsFtufowm6FcSmyrFOrzXKv26JagPaHLzSfaWBAt/FStqtlvNbA1L5kGGhkAp
WEbVx5eoef4NvVgNL1Hbc/1DL14j8vGrFSrI9JmcpCRX3Kw8rdrSg6GXfhB1pCcQdgl20hEt/3WF
N0L9YrSBslnNE8p9TgFlEBeJn3QXR+Hhr8YFUfOsoXr5HqKTOB1t2/y7w//PTzKz7So7+1pWeCKG
UUf99r/vyhz/+y/ybz7+zud/8d8X8WsDsNb37uTf8t7K3df8raX/0qdPxug/vp39tfv66TdoA467
+bp/a+abt7bPur/lcsnf/Kc//I+39VPu5urt33+9gvkeHc43b+A3Kv768SMir6vJkqBLBtRzgP3i
RUkmOhwf8rxkvB9/mUzo33/9//+XfS2+/QcUg/B/LfOD3r623b//EoV/SSIIG8HaCNy7KJP01vhG
fiIY/xLAzSeCnkbV8R8BTMZF2XTRv/9S+X9BJVkBDQy+k4BnHILYtuzJjxTjXwovi7qmEaydqqji
X38v0A894fedPa4vTAqb+8KnxvOqpKgGnqkYHVngNZg+4GoC/QskHAtFsut0q0DrA2KHXelVSGIc
LNSPcQ91jFnjUIUF+GxwRcoyxkGH7SgqZlBuIHIzhYwKxmdZpJ/nQwX/UL4kNx3G0RewUO+WuLNj
VbROT+Yzw/T7IBovKjoI2DQAzamEZR33kC3TJQm9HKHZhKMZ6QyiT+HYemm8yotAUwroz6B43iR0
yIZhWkp2eJ/vDLe9EJ3YCWzppkEmzxasBnLDppCY09PpqVGqYH/PbT8wQdYfGMRQg61rUlTJHi3B
Fe7KN8OpbfkxMBsLjaj52enhPuP0fx6NwumPkypwYFGSbHW6VJU7kEiC4YrLdtlyWUwMEySfRZs6
Es2ggeJ5HCuFoiWTpqms2zYHUskN/dZDXdMF177X/oYFHg5DLWCoaEWDZnkJFHDuIp8Nqc01l6dX
7ZiRHw5BrVowyKBw0QrJjouzFg1bwVcjYRjgURPfL5ZKcvYHZqAg4R/rXS9BquQCDMNmqDDmcNzQ
DkagDlEclklR1INkt07ggc3ai1x1A3oIW3Q7Tyt+58gejEb5H7D4KpzcEKaEcjclADdenN4S4XMR
44clHwxAOR5NGpDnR4bGVszFlVxwqfmj2266P7Uvlezcwc7IGQACGkoc6OfcoJs9Tr6g5Hh6Mked
z34uBmVfkNIQl2WEf+PGs0rdZBCe7QS/qQvGiaTYLOlFU3jKyhJk+4mvwaKFX2P4OfmqFa7S9qWe
7mpo7PYIRndoz1Ibw1xiEJJ4XfeSANrEevCSm/aEb1B4yhjrGE2vI/qf7M6G4M1XkI9tgGLcAvJn
RmepHdra3eklJs7m184IscfnXURSHXW/DAM2KERMgIArL/HoCvr9kjKg+cJRH/uxm2Bl/DyUZEBO
LDCwyHxlVZvcAf9L5ecXQBVvDUs2weXip3bmDR54a29Oz5K5rpSxqgNY0fD6wTTtwCNrC2TsVrxD
6ttUXdFMLzWG6bImS92bZQTpd63HgDF3BU5ms5ygEno2oPLZW0LMuL1YVkPO0cFRRM+xFoExWbLR
BZYl1wj3Ty8fazLUjZX1S6jPEz4fJHMqod8vX/DGs3RhNuXpLC0eTw8nEqM7ZZTk+xzMByQHwK6h
UGv31uRe9FvZQ1OJBei1ldh6Zb6GELtC9BGY0CP8AglGl3NPfwPWqaAcDzRqoBSGoN1ugKepo28x
0CGRmr72BDhQGtn16eFO+zkI8n2eb99P6ONpSfCrlGdRdg6+NDfTnvqacdcdH0eVEOnreHDQGekh
jIwGFXxEOYuPl+4oXUEhKeUY23c8KtiPQp21KY1LTg8WOFNkesE8hjrq5Es9K75hTYY6YUhSBEnd
ipKdxw/zuBHSxzr+gp5xxt1w/GztZ0O+xoEtggIMnJE11gywYZRjnwOOERGw5kEdrglaPckI2Kat
Geim8QB06Mq3XmDEUWug/vOZ+pjHqlZzMI+s0yHJBDnzNcwp73lH8MMvqs09q3bn8Oe8X76Iu9Nm
TaO41kedJuzHpLaIM4YxlGTEh0jOOWBetmorsIWzpTP1TXY2vy4WVLw9+aZ+mM+kjcoYnmGHErVz
qHiV7SwiQJmE78r4OhVeUDK8vHA8lt/PkNo8VOB56AjxeOZdVBvVMjpz8osHE/l1R7AUK7ZHH7yi
dvtybZyfXlzWyJSPBG3MmEhDDZ+/7TaCr24UT3AaL/FOD/OL0OhjhjJ1mvk8QO52gG+K73Vv3OXX
waY6E+8Mp3NQIH6G5rYfOYU1XZ0el7F5MmU64lCQNDoeZJX0PeOsrAIdHWtqx6+Z/dQoAwkl0EJL
AabWOpPNO5kL4lDHuJDdxAldYXN6QsyFpEylEAr0bqJjESEIBBXsxB2dxVb8wZ+2nJe7mce7oh27
AcO9kI89ce5lyk5U9PHP4HSAnei3XO0Ax2Ql/EVVQeLniTFD8lE/DSVKIi8YEhjhdcpUgg5N3kuE
wyB6xvlo6Z7slB6YJ8MLfpM9pBswnvvaRryJ3nTGJI97moOhKXPhh0ar+1Ig2YLRic4HbGfrDT4J
GJoH7SL5irOB08j7IAOwe8YVcXSJDwan7AjPFBSPIgxeT7LNRaqTAYwOCj0LyCF3kDPGyT/udA7G
oyxpGGVp4nuMJ3vQrL0It+m28xdfflKekZJxhovY1jaNp4HHwRMY5/J4FL9SGeiKKMFeP9+HQ1Fn
GYdGSDs557fqheRyl7KVufqVYYEY+jzZoaHNrd3IYXqio8f1YGTKvMqZg5gWqsM/DhDSUN+g/e4K
sKrAiV8Yxkw+7SdjPhiNsiiub9CnD7INW30mzqGw4233IHnBJW9jYy8hCsywYQov8OMRejAiZUbA
jUtA82Nlu9BRt7Iz+csO1WY0dVjJ9o9XkzIiUJnOUJLE/MiJkXE3Dy+GBW7XbelydvnAWE3G3mn0
3iWFjmIcTDZEAWp00wCt4s1rFZ4PwhaEq1oemmqxUfstULOM07lGtSd2UqN2UtSjuUTWF+9Ob3S6
TQE3X7wojmy2GxneQAwZA5LPOzUetY8D3zRinyIwbSaXn71UA1+Az1hPcspOjUHtXgqhxw68zLCV
x94BYBwOoPJlvGZ5Wz3jbNYlcjwNvLdNjbpFpnZqcPww3oCcUuV2m9oLnjq/fuUu8itkZK0aaj8P
GuvOPBrkHAxLfn4QtHbFGM4xGbbDbck7QDDuDKv1AG996UzVnG3R7N4Me7mKtqwH/PGhgT1QQBUt
8iJlsQRFlk1VCj+3IVlaMFpvoBbns14xx41lPwxlnBOa5vklwTGEupOboTllQFsxqjXOaYORjh/A
/TiUUQJLmiVthPA/2qieZi42RGsdEo4rDiSYzWYDESf39bXcgNrCA3O2ybsCovMYyZHb76GtMr7P
ce/68XXo2FziikTuyRWGagz69lQvjhX79JSPJ3al/RjUGSlacSxSFe/Q5Bw1Yrf1dBsyl6v/jhxW
BMIwF4k6IMC6D7PM46kTAeZvbIYU4s/AxEKfvhXMbtBMMfmdx/x+enSEPJZFIPAcchRq9r2FikMB
grsIXMPLNP/ZZsmU7aAvcjbiBbksA2+c6EzkWUW544/Tg7lQWxWqmSEZpPqXbJbz+QL8ka6yI9GM
isKIsqms0EaF67R9kG/9kwsFNk/QNE1CFZM6eV2F/rEiwMnr2+cU8saSEgKJm+7mvI7+cChqAfNR
gwI0CRDRdwkm9VjacdUukxkGTzWP/gggDmZEraIoCBr0YvDgJS6rv5DOawvtc1b9GCFwKXA9gIjC
An77rXpV7PmsZ63o0UN9MD51BpJu0I2KhIbyAGbdb7F4c3rHjkdIBwNQ14EoQ6quSjDAYJiS26N0
Jt+19oLEceT8lv/fj6VTOTkRvCRBJpE4l3P55FYcQFZ/paeaEwMCX06zKUSs7P9RH3IwJJX8H6FT
qgsqhiyMayl7CwoAoK4THt1L15FylQPUf3o9GSeAbrIDxUAyoR8C5RXtMtftPLyV5RuIuZwe5XhF
6mBa1IuhlzJBqtCRZmdxZU2o36jnE/jTZTNQXE0P7CJorfz3HvcHoxJjPQgdkFDT5AjNKzboXhH1
Aa7nK05+ztu5zdmsu+b0Suo8dfJUsDc0Mcn2jy2UBTs1sUcwDJvobwDXf/U7jv9jZjpPHbNMVToN
nW14bibb6RvoE9XWGWP39K4R7/dr7wgY8+flk8B5CbJnDKKBy2G+GRuw1L2cHoKxaHTW2+CbPO7A
4ASpE3SrbDrRj0QvWh5Pj3LaKek0sGSu+IhD+grWF95Ac9so3k5//tEwAywCCgRRITYGMpnPKxVV
BqSaenhd7ML6kIpcw0nPSfU4dFmB/7FtORyM2pYlEdHUyuHSquSbSn/m0KumMyrIjCE0yvFBfAwl
dx7ziaT8Xl6KOwlt3oB/Me7Eo8+yg6lolLeDaFustC3G6eylNDUXaJ+z2ZVNkNDZ0ElnvmHIPtAW
fTie+Hmfmhh8KSWp8+coJo3WIt7yoJ6SID9YNe6sse4q8nGnhqO8HhdDBzp+hxW09zkSYeKGVKyQ
AzM5m5U7OGbkh3OjnB1KFFrTFZib2t4E2mWW2qeNnPX5xGYOnKlSAcYfZGSvENMODyWzPks2++fV
AiLGEAxd1GkwQV8O7ciniJCSDeQnrMwGV6SneAj/LliQpuP2vR+KmkukQeKvEkEUFGmgMfT76iJX
GEfomGfToWzx92zIzw+WaxGh1KNB89AuC0AqQaA2uRx3nyd3p3fl6Kv8YBz6qDaA+KP5F3ccv1Xc
5lZ/4r/xT60NNVIndQurQzfqRjtnRUaM2dEHN+7SKdd7jCoM9RmEcTx9gJB1NVjgEmE4CcZeadSZ
lUdIChQLIpQaJPMNeAPNJvi9g/qxWTp1UKEIBhnOBlnr0UIn2LawEzu3QNG9gXLaRc2o1DMmRKfI
l1qVEjSAIoKNbvjkSguvhZGxZr+4kPYTogw8TeUQFCcYQ7jsbJK7qF5kU/EWJ7cLj2UMRz2DKILe
VtBEAY3Gn00dfTfq1BAU0GzsQuDsU0a++eiCHXw+ZQEKmuAgZQe8lKLeaO2VhG7TlHGMWENQBqDN
RsFzEU4rMMBmngIJ86KWm9NHlTUGWcYDj4DrNKziFGdmlGSzTMEcokIqegkYsTZrN6itl2tg+40a
mL86aDapLDqhoTLMizUTyre1ehyLIxHDqStghB7VzqkD+/RiHX3ngUbtw6iocDpD6iYHvbhkL5lk
GWjeqebOCjQ0UgB11pqgHjaN9GHW08Kc5ouWicdgLCOdGqgJJ1oCSTY70gFq+55qjPuBsYYatYZD
HXFql+Dzc3mbR74yF2Ygx9bpVTwa7+wXUaMWUeerpKsrmJwoox9CVL7x9cPSJeCDuU4l7Ykbyj+z
DDpHPC9J00ok/ZCPIjp8TA0SsnLLOEjH77yDaVER8AgGBEMhoQ5/PbmyFVnxNvxSQd7ucrRDq7GM
p8jLzrm704vJ2DE6GyBzI19kLRYTAnimOnkhWjti5/QYxx33fmo65Ut1lBGnnOzYOxI1cdWrwO1t
2UV12NK+nR6NNSPKscoRlLZm8myJknOjA6/ytyz9DQDGwTGmb9YGvCr1WGI+cWSJ3Bv4uaG5cHoW
R2MR5OfxrpMVQ6Wfqeh21HptxnuohBpWemWUDzMqO8zM1tH6MqkD/BiHfquqfD6JJTis7cpeYHW5
E2wCKD2awk3+OFlgKrVSGzqH6i7ZGH5os7LLxx9LB+NTptHOuTHopN7T2KMj2JkNHtUvndk5BDkO
BdOb08t63AHup0sZR1g13SKQ66pUHhs+M8uc4QF/Yev7EahLl6iMBl1Pck++7inu4jdnyORZpLj6
D8pXrPmQnx9cv3OiTnIO4XRbuQTvsWO8hFvVJgjvxIRkpM/7CsNNHT9d++mRnx8MKHB5k7Q9whbC
jwU6YCV4iziGvz2aWDs0Suoa0XpIL0cxBpla5HNV0OWWaIgVTQEtNKkzQiRSmxzQGZ62jaNY2oNh
JepiAYmgjL5qAmH3JpszEV+6IYpIo6ubodXesl+35AN/ehzujZ+urQyL2OLoY0A5c4bovNCuuRSq
b4WpgUL/DydHXS/BXOvoeMBYgxt4uZNcVg/5BSQY14Om74wn1ouA4cFWUqIDS+HzTEf1GwNGygLR
GkTqwVe1FT21CRg2ebQ+gG4gAZRqhqSioeuzUc5xvPSFDCjj4OoNek/E7WSrFnQmNpJX+b0d+eIl
IHlW5q+FAp/1Vjh+dx98AWpxC3SaQUgNX2ByBXf2Fnf8ShA6k2YCChg/KVvFira/AwM8mLVC5bOK
Tk7yiMegHPo71WSnay/9zIDkHN3E/cToRqwyCZE2yzAGL4Pp+q5SeCsF1z33yrBO8l1/OgkH41B+
WUjQ/DpqGCesX7LK7FAA56/78YnXv6KBekghgsM6EOQjfxoSnUpIboLCAhr2n40m05YuWPQG8T7S
m6QED8Wn83ZtjjE2LNz18XvuYzSBbsSA+Kg+Rj1G69zBnp3CJX1f3Xa0ebu97H2eEaEc3beD4ahr
NUbDOKC9pDQRfZ1xIBTSCuwYrGr38dvuYBxq38CPFEOaE9MiSEPApexgozjviwhEPSOOPHr3yBIa
PHkQKILO7POONYrUDnGL978i3ieCdNFpu2Sp/NOmeNQnHwxC+RKey/Q6IxdcWlxp6fk43RlpaomK
g+YVhgmy5kNZYD0UgZgFKK0X44MOSWVJhUrsn60Z7YXDLgzB/olXrZx+B4n3VHkZ93B6xY6+x/Yr
RmdKdCGRQByAIRbjS9KOoH46l8DA2nuJoJhGbJ8e7WhJHf2lf1uBTJlcm8gga4sR3yebZlPY9Zfl
JYSeHJrBEDJeiw/ak7ozGEZxNMzaj6lQYVamiVFVRhizK55k7avKBLFLR53Rx6QUYioHl6UQRgU4
3BDuEwzt32li1QatKxC0oS3fnF5E1nyoAEvQM3XSFfK6iCOQAxebSWSxBDGMm24GnSdVjgwDHn2Y
dpO2Lcu7TGdcTkchmwemoFBntQrLoTEWbMvkzpkpWxp6n6Dxd9acoTMUkID6djyT/djG+8w9vYCs
2VFHNzAgb4luchRhJSdIHXW4ZebaWbOjO0TFGpRxhJIK8hCWcplcVaj08pvQKy5zTwNXuGnANoKb
2E22AcNrHE9UkaZ5qAHp6KmhXK1aNmBwlDB2Ne009SKWHnr9XBA3EUo9otU1YHl8Cqrb04v6i9tk
Pyq1n+oY8srC43U2XndoZ+vRsZo9DFvRLe3Zj7w/HI3aQzWshaEhr/h5K7gElRq4qhngxftPCllH
UfL6fkVpR9y3RrcEBHY7boOLeG2P5jeqHVSgAjShb38VWpETvdU+1zI85vHD/rGqtH8e5ZGP4rlC
xVu+kY2bkoVIYH0+5ZDncgTzQoN1lMvYB7WIi2YvxhSOH7f9FIj7PHCPQ1/wSxXguDXVRQH9jaoD
tyzjGjseMu3HINM8HAMs/LxSIJSJ+etWdRO0x7cVOmMZhRLWMGSqB8NkvNT3mgT4ZY7i7PKlkC8S
ecuVDAfPWjDKwdd6B3klA6FSFFxyaLSt7luR5SPIvv4cQO8XjPIRkQpN4YLs+4CQdrELN3E5p/A1
D0W6S9ZrkjUhyjWUcRPEM1QD7bCyIu2pMO6bmmFk5CNOzYfyB22rQHN4RSkF83VcJV/CRX5uIF0b
CtV9yO9kUMicdkGMSamUWQuKMi3gtoRPAHlxagbCuREzHgK/eHh87BJdgI4nlBg0qHugCshb2CU7
uVU3oASHT41vDTSi/tmUyJQPzDvpQH27yMCm1pFlDJE5QtKZCaskO3Fip1TKuiUubhuJvEpF9Im0
HiECIOlCVisB46iqlIF3Kmq/vYT4HFxMZl9eV12IzIwLTTPz9KIdz8LuLwcaapOLDVjMJpS3oo0O
qobqMnSKF3SQb15VtI8XzlN0jw1DKxUw1L/TKH9wMamU2YtlVEKGCH5PhxpVhF3TroOuNpfoYplZ
V+7RZ/5+nnRdH5SG07TIuIoIn7OYSGZWP9WCapatHSLdO7td5oEvjrG8jH2k6/o8Kq3QrsTqFsZl
ATPpvqvJcyuxUmwrcv6EWdJF/SwK6mia8OgmMFXiEkkgP5mcJVuKH9jVmXxrXCxO6caucsXbaMYD
Xk9i1JV/8T76OPAa5VQg1AOtMfKAlb1mI9ixI4ILuLVITj3/1liVlYFi0PqtOtLHzkLg4PO5B0dp
nakESDNxIGpWLVkKzaBjbCQjQDTWPNyBd+GR72pEAaMkm9jvLhOb8CtAsQYNhrzfMm7q097ZWCO6
g8HkGazvS4wrp4VmkjpBT5EzcxaCmviQX9uMsT4CDgbJ24wXCwIDyOLnYYhsoYDaERiIUt3Mnk97
meNp9YM9ok56m47VmK7XDTqjSG+tjN7ayCdA9NMjnfbPEEP5bAwpRBeiiBiD7IV+4aZe70Z+7rJa
TE4HnsaaFj5cOw78fS3JBAjLTi/vRpbmJuMVBAlOah7F1EwxyZlHm/cXQuGXG3AZA7XPakRiXAHQ
Cfk8VgNq/mUhpfnRqu/rHYBiWwPtT4E9mPwrRM3RBM2blSfaqWvY8cPpDTsd+oDZ9/Pg7WwoAUc2
LEhv8yoy69jv+9qVgEOfN0LPCLRYx1iknEUy8BBpJhDC4lwqTSSOgGAevuumaOMSYC4tczgqXKgh
zIv7BsO1zvxddGov9JDYQ1Ednthm1gKIUZw40SIVNfAcdpEjbmNw45vRCzayHW8WCwzBZmpLT6c3
7qiPAkIX7l4Cnx3dboSeBF6dodJty7k3yBtp2Uyc/2dDUJE3H85GUvQkgIRfiuXZmvRdrF2fHuT4
rbWfCP1I7UChXiwFQjquA4cOTOJMOYMCyANCrvgOSiUv5WXIRJce9VMqcJEQMxd56JJ9Nnsw8kty
pAAgFQWp2abf8nin8M9z5NbTmZxahnh7epZHHdZ+vFVU/cBhDerYED5wBMdSCs7a2tUG+Xcurf0Q
qyzowRCFEqPe0Qco2IDiHCooplhfdxkjxjgaUCFmNESNFwSIjH5eN73puDTXUHVGLc/ue8Ru9UaB
dEKjsy584vV+OkwHI1EeWISuBAdJbuIVdbDUurWn3VQ+Ipk76Mc74S3z9B69jw8GpNxwHIInHp3g
pCqk3a50BmjZQrzhgp5Hs0gdH/nY12jLet8eLyEeDEy54KocZ14DJxgG7sGfAIkFi0OrPzqm7daO
bsD/a4GiR2Lc1MeTjPthCXfm4XstVwdFrXnErAPqpoKZIGptzcXXdk1o5o/teeHMZ+hQEy9mf/kz
KwLN5qeha3C2CiVEmu2gD0Dyb0iT2YELI4ljZ9JKBoDwePBzMFFqYzWo9XFBATdWcRA+8MtgMoPa
TLo3sFeBNjxDZz+4l06f9+MBxMGg1KbGoCuaIQUF892KFmem29x7lXCTi2estyrDbumony9mqIyg
iGoXqRs3Vj8NXpA8F7EKX8No0znqxfaTolvexzhFaVHEUM1y2xdfQ44FxGC4FxqluBRjhcIiBmjV
6n9I+47lyHGm2ydiBAH6Lckiy6jkW202jLb03vPp74F6pouC+BXu9L/RRhGVBJCZSKQ5x+lTt6sN
GyDXIBC4fjyihXBxwTIyxh40LrtJ7lF6Wy+Pf/P7GF8w4ZBBbcydPsZJpzLLkQsBFPtJXqK7qhK1
ymxv1UUEd4MNaQ3S5gRaTZIvc3ZKtdk2Q19vRc2xAjl8RB+Bg2hWQVPjzuG5aU8k+hiA47AVJKs2
lRhvRx1Y9iZwVjiPIFMM0ikNnO+ITo3xRUX6CCWPBeJerp/M5nJWgjhnkAHAtgwDJGFBvh1Ij5bh
FOAUKQT1qe2+lJUYTgG6PAO7Y4f1zMfieXbq3ezMmKRioCI12kPUys5vgPtqV1/MfXYUt4eJ9pOL
sy2LpoMxsMsse9KqXYR5QfWunU6lKnyZb17Uq6WyHV/FHcvS91VMcH1J++xgHnOUU+T7YT845UHf
p0+i3pftmH4lj1N8kEZNrRrDsxJiV5jxT8GkZ9ity8L6HK1aQqAPdhG+i0T+CNRf86yrBZJJMikY
NNkjwvRZQKDf558AJA+cL2DxX1fP1wfQNWGc4siTZsTUwsOz3RUHil7gzGsODMskcmeQkAAi0PLN
JzBM7RQ293xOPxpuhHSScHxpM0JerZrToACt9uDawh3doT1zPspIZaU76ZaB++K2ZDXW3Ov3IRCI
gJQheHhsuueVbE6lVLADm2BWRI118ZLy2NUfru+yQId0PsFjgUh9pAb8s0aAEwGqwb31CJwzp3uR
3e4sylYIxXEPqRKM9QrInZG1fphc4hIbvuc5PaC+gOYwUTwp2Dz+iQ0opdyMGBy4VR/U4Jc+/E3w
djkcyh1OOITJNGH81FXCr3Ppg4vNGVE7BRnG9UO67ql1/jXdVO2S5RLWYWb3rQ7yiejchs3eGgRy
RPvFHQ6y4EuTMWROizqL/I2Ixn22A+3VhjFLW/kPtevB0ttDgGaz1HAL/2/esy5M5XZwxlfIT9rZ
yr38qApu1e3S80U0/yacFPT4yy1Es/b76X4C0o1xIieQT0u2fMgPxSO1s9S2DiIl3MxOWEAdlkHu
iE4Cbs1RJ2nZBKoONwl30vwY5cBxFcT12/rxR4TFpRpJbpVDQgjeu8uxaZBvLGp7oE9k+bvps8ti
LO6lpLUDOkxZzPAvrlS4Y7grll96qAkJfN+2370si4uEQitM+ip5TeKzRG0MKHUGgviXPukihwuE
kmEaYvALs+cfwOhRLOi+VXvNbw9sUFk0Fy9QB4u71Sg4Kq3IZA6d/qKTCfacurOT2WoF16dIJ7hL
K5OMYDTYTMFogJDGMSU/iHa6qCeBeYT3d/Rl6zgPmMTDPw92FVlaqwaFzt60XlKtAK2VDdSET9cd
4SY4nrnSPy7i0crOyGUd+jd8L27Q+eblfnecP+fn7FsAtLjyPnVj1JMKwI62uWBHRSfHecc8Nv7B
nBio23eyHYBppxF1jIl0nvMWTa0oKtiKWdUgOJK9tVPYmLRY57dD1X8ODuAynMvQEiNOQIDKsvrl
C7mpUT+uXf0OqFCYsppPopTSVW00ZL7Jv+iNuBtY70pY4HGmuUTC2J/lDJN/XUGunhHkcNtXlXkZ
lgyxVTGQLJPL5ypL7F6rBAnG7YaCf/WQUeG8vcjA9ianKWlZJ3O/C/dsYkh9bl3TVhx6stxSIE+w
fXxieK50mvVsijn9lbW+lh+I5dSiUt/27f9HJfie0mGp5A4Q9VCJ+EObPy6Fe/1srvoK7BnnZjFy
NNB6wiIa0x9a4Jt0dhvvsuBjDXplbRLEMlcNCdI4P5voptZ0MU5IwisB4FmNOdv54KrduZ7rA0lc
dBFcX5/okDiPuwypjuQ2IukBgADUlsMfxHRUUT5lu0iwUj3O5aZV3/RJhB46FshYdwbSwXgOGR9a
r75hDzHrGayoP64vTSiU87tDo6s0YbtZ3Ehe5+rHAlNBxm45pk6zm1200XgilyE6QM7dytVMSLZA
XRgEsnJK/fTQA/dUlDPcHnha7SfnMlAOnibSYD9N9VPVPsySbQVHCq6C+C4qdlK6S8zebttzMKF2
RW+0RGDbArPj+58KQEks4QTXKDX7cPgYpw/Xz44dzf+8okH2wxlCVqmJXFKsL6mj3aQflxkk314e
5U4uuddFbad6L3upcybQZtWYgEsK7nc6Le3HJTgV6oB+gX2F7oEldHT1C82eiBmJBLNQ8NoiOaMY
66DQgwqpOfoQ+KNf+rnzu5E1+Fu8zD9RCLaUs4YkKFvMXmOZoFq7ZVGIeUi84pvqJi+Lo3sqZCr3
rQiATXSQnEHM1YQEq4LXplSEjpV/6gn6rXfZ8tB9FhyjSCU5k0BXfCqBnZAFIeOL7iyn3M9O0m2P
OD908EjKfNjCdZmCi5tvisoJCWq9hMgJ04bLJ4scK/PlugiBf+Y7oOI5sECpBx0xjVsanYPhkFlP
SuddlyLyJ3wD1DxPbRSxhDobgZN35TFyAZ7ho7nrnpXak7PomSRyznzZoxkHte56SGwAF1s9s1d1
7liO5ocH0zaOOZyzCBJNdFycUwFnfNy3HUTWmWtoX2YQmQurcgKb5isguSSrPdoPmRbOu9GPd81H
85mVH6N9cmxE+IrbtceL7+JhG+Ko6WgSQpx+ZlNcug8utCPa1uwSw+AKhhdZq5oosNvaRwv47ABU
V1Uq82scwFm6RKzd1px620iec/2bmX8SaOTWRq6FcM4xQcBjSSrS0qqveAUaTZTei5Fu6W6jo1bZ
wSKw5U2FXAvk/CNrUTZHA6sqh9KXdcnNdAwVdJ9bOpz7qLbD6ENYpPY4A3usQd5Rqr9HpuRG9WzL
sShnseU21x/Duc1BjjVK5wEP7t58pKOOJ04Ggu0u+ajr35T6b2AR1uI431kz2tkgQ9KiXnYV+EoW
otqJIeLOuq437yYp1aUGqxlFcJQnH8PQy4benpWvAr3ZeiNeloJ5w7ePnEDNTExsQEi7I57uJF4E
HHHYH7oOwMwT+cqzQCD7Qf4WXwtkirxKDxK9NIqM4T1QP0B5gQ2jlAeKoj/cpiBYv64VhKer6igm
v0LWM5QZrR2bNxh7tyfrZpHB4iQyB9E+cs7SCglm58wK9nd+fSziRiC5HewZln7nK6Mt6qPbur9X
+/hqn6t9LErSToS9ghOrdNIWlLym6QrOSiSDcypGMcmJxHomYEuvymEeoo+sD1VxcrfyE2f5cV3i
Jm/UelWcVzHUgqJSAe2YG3vGqHJ5VjWHuMMTCokoeSk7OGqbgi0AkLHgLKk/jnshb6XA7vhOVTnH
ounI3sgHRnJW+rNiR50dfWOvIDRtOblsoxImWjvzUVcM4zUttjrQRC6avGBNnmPldBiDaz9ZbWQn
oKmuz/Ug2GjBGvmqiZmFplrNJu6k1NYVT2Yqerh+lluh2Ooo+cKJ2ib5ELZMRHtDU7s3XrLslGsC
wxMthFOYypSDeqYI+JamdaUhxxDGU1L/H4Vw1wvQ8WRzYkshzT6HPS/nKRHULgSmRrkrZaonwNUX
LHBtPL380Ol/UcayDFWmpkxllHe4ZNYyRd08Mcg/Lf9c1JJTg82O3FudyOduFv/WgrgLRc3zKg9Y
Xxkr/zDGqP6n5HS24dOb6iyqjm+e/mpV3GWSLNMYjayXzCxA7aXeBVFmp8IpnM1wf70m5vxXpqlV
nVSMDLNVf6h3YB7ck33uVPtqtzjzDbWBRb+7bjubDRVriUxdVhK7hcYSemrwDtzrCOjSHavBaB9z
P/xg7CZnvAGg1LkC0A4CfzfxRfNam7nPtXy28Sv5xAJzjMLmwOtd8DAcllPsx68AXawtO3RFVFii
c+Qumj5R6naxsMGjBUDX9JMcf5hRJLy+qZsOdqUsnKvo56RN0xR7SqpzicSkjhTl8INk+yL15WEW
SNsckllvIec0gshU5QyYRUggsHk0IGTfVvesFp470wPAUu4NR//BwHIZsRF6Gp7MnX4mleAzNtsB
V5/BD1cnZtGh2xgZy2xQPUt+jLrjQJwhuB8m1IxGN5NuR+GzjnmTd3fZZav5ZssyrtA3y2bxgjOr
6kkAF2J9/eJuwE23uRLEOYCRGIOVF8hZqvlP2TynopHizRBy9fuc5bdR0JoYjoDlj6GbLTfp4mXl
ZBfWkylqQdm8L1eiOJMvs7Doc5b/N2Bh0WFSDll5r4dChRBtGW/avZGkioXwhqFd62i4AWfabezo
dn/ToHE/+iDClBA5M36KsWvlsC5SllgmbvgIvCkkL1InO2nnAGbBDELFIIZNHDwDAG86fhTFypvv
/rURcKbf0gYT6SH2tt3Fj6z6qxg2Fu6pzx1iOgz5wxuEtuaK7ifRXnM+YKqNQNcNpj4hfdQT2a37
ThBmscDgiqmZ3NLkVlNHlU0tUEzBVd60Dw+MK7rf/5+cp8mtZAHHMPATIEbvbur4AOiisT8n+S9Z
3zUiWZsp5tVx8e0UGukiDOcQXOvWPe1dI7LDxY+rWxq/DF90eqummp23go0U3fJ8h0WiaWEWDpDa
7obYxtXn4wUHvoEnxC6AZShP0rPIUQoOj2+1mGSyqBEjvWMjjKzXrMd8L92L6h+C69XivGQIhsRe
nXAHJNGuGl+q2JFVQa+0aCWcoyxUdLmOGkQUpuqEsOZYoZ5UOYF2F0iDPWQhmiBi0eXGPvyK8vON
FkGrytVSQivD/rFMfvbmp7n4mqSHQrtP9NJWu9vAOgeJR2TvujmIdpRzotZMYnlmCM2AIDeaJ4QS
xiAAWNzeUUPVFctSDYTtb0MwzQzrNjfRBsEMuwcV4m/6KpFu/I+A/SKHPzkjmgogQLM4ZXaoo4JW
Vj3o9rDDHN5JNDD5P8KRizQu0ku0gLQxy8nEy5cscZrpSZV/atJx6b8OwUupOomoXUC4QM5DBlE7
0jzChccILcN9emxOGd4j0V62Y/fvLPrP+l7XvwqctaBYup5V4thE6GViX9jPtB0t/JHDv65DAmcc
yxTOagYz7wL8+HjPRmmKjyVxi5dpxwaFkaj4G7w1C00w/2gl36YYzkM/G4yMI9BKW6OVU2qPo4TY
yL9uYNuKYqE/XjEhS38NKlYbqWRVVeAxi4f9QpwAIIfjUQenq/4c6N9CDA6Nx0r0Rt406otInmB5
jtN+KBm0+xx/lEEVrgH1U1QD2xx/hUH/uy5+kJF2VjBqEcgL/sGB9ajT3LS3yr505MR+Jc+wB9/8
BHSeffZBZO3vl6iiEqFomKCEchg8WNUIyuFqUYEQMBb3CXqbNNOpBkGowD8eVYXoqJcShTA4eYUo
nMH1kayQwtJU2EB5yxrkq1Pgxf5yZHx0lZ8LwzvmolbXwDuBXHAya+GAsZSKvVZNn+Dith6VWxWs
2LpX+Upii5iAubDuH3kmwQvOANsFX4wDvBEFharFMAACXGuNQwASK9B/7mp7J4N7Dli5nIcLwZrm
o3pkk8MVvBZB5Zk9FoXoxJw7eSeNu8/GxTKUecGRSXvqV4ffMfqAY8M14KOKBHBk8ET/t66Id0K5
u6CUOmr1DW641pBOspHvjU52BdvI3aLvZHC6GOikRn9pxMwtO1B/dtLH5gavHhdvUslWzsETI4uu
PmCs4CgC3hLJ5tQyUAEVIbVY3+/oLvcVn6HcCTk2tw4PPhcEeKrFfCX7jpWrnIpxaLOSoj7rs97W
ZZ+1jvojuvsegoDF9KoP2iGY3fSjYGvZ1vFWtxLLl/PDIgwTKYNYNlHZPyz7WXMwTGkAapc4DMhM
v2332SfgPYo2lr/SX091LZpLMvZJ0/Rluqg4VTZhkLlKghxjDyI5BM9n8vn6SrfOcS2Ni8RmuuRW
pJQa2mwVP29RJQ6f8kbdWeHLMn6ozP5uUM2v12Xy9dV3S+TCsqgt867UYJHzsQdqa+tMyMFFrun+
rr+oexDwihwpdzu8k8n5nEKOiR5nheYGioc8WaMf4+W/2zwa5DWDTb3JMsKIt7oqaWBmGK1Uc8vu
MRm/j+aDYN/Y0XNa+UYA58lSI0yVOUA4C4hklPcTD0i+vymp5P1UOAJpG156LY23AQCgt/PCcory
sbhnncogYz2wIYeO5WYFFrdh52y4AOAHeGsDzpfzZWnWjGam4HiIvp+kr23vKstndf4pWNOGur8R
w7mtQloyTCwauD8xCqW/tL5129kZEpWdQ5/j8+QQZ/KlQ/yt+i4KT17BP96f3mWJnCtrmxZtejPi
k86V8RhhEW0wOqkTl3bykvq6OzmMMjjZSSBIRw/4Df3Sn2ZRF9aGHax3gM+ZktQgGGLCRufkeVH3
Q4ZASRMUZNguXlkpnyJNdNQUcgrO3L6Pd+mY3g8VOfRaspsIICCt5QvRNcGY5rZIoLuomqaYwBN9
a3tVGczEIJLqVo3pzP1sT1N3ipXsLtTLm9TsTtVkfruuTNu6dBHJeZS+mSepyWHuv59DKcY7/gLA
jDkuHNhFDGcZihaXqcFgXdLlkMdPabKLoodaRAG0Fdi+EcNZRpPqUtF18C2Vq/uMUT5y47OxazGk
WHrWvagKwzbnvYr8WZXGGYMhJYVa5MgOVcGx0r5YlUAf+LQov228DhZ6B8gJBl37ejqgmi3A2tYZ
dv+Zeczam0/tqU8cUbVHtI88IEJugL5mwMMBPloBIOlyGvYGABUZWXCKpJH9X7vnXhcKBA/LoLpO
zHfDdXEPhOYIvWZuGhZP6JPaJQoAeNLgJmrVFypprVOPpiNlGIc0+oOih3B3s+SYSX5OtcXPSJYL
AtMtF7P+Il6VIrmA8ddwsrmXjrvQPKSiq1AgQuGCpE5Lm1mrEfrOWvuwWNW9ZciOlVHBSvh5HX5z
X4nLV+GnoQVp0Pejiqa6xWOFrsmlu3wXud1Hih13QD5yWM5NCHY5u9+Lzla0Ss6pxaneYma/gyD8
vDa5yXTsZcE1L5LBeTFl0QFRrFnULdrjnB2r6klRvP/uKFf6oLBPWG2i0gC5yQhU1TUStH8Y1EnU
1jar3B4zcy+rmaNWX4w6FeQYN0J4hmzzr13wyYjYiDM0c6MyM5ep1y7pzawiNVbVhxEPWgLVvL5I
0T5ybpqErVQPJIDSN5LbhgGKCXj8lZX/fxPD2RbwhoB3MSBeX+Ibs77Ryc96erkugh81faf0nG9u
q8zIKMN0oefsprthYFtIvX3ITgzHElkOZ9wzCEJR3m97B8GSpGugBtA17iky6bWWpoy7LWiixwId
2qYRP6TZJ8HqtoJo9Lz/EcMZlS61wRgUEDMf40dk1zECMn6XPXAkeaKgVrQizraMtC77NkeeI0di
Vv6mzXek/3x9OVtByHo1nG2lhVTJPQNTNEDkGbx00S42GzuUzob8VVb3SzAJ9Py9WZmISNC2DLgt
heG2vzVmVSlSI50V6kbqy0QrT7c8rdn3KDqGqkDXN7zvW1nc4qIYUIsj6VX024y74AxmXAesVgxT
rEFR09WOphd+ZrM79V7+JrrJ3x/eW+H624WGAMLMiRwjPZV5VXKnZMe8OFw/PNFesv+vHGOkaWWR
LCWCVhSPDS8YgfA53qDQX/Tj7roo9rVv4y2sBnOS7HUFoDm+4mIV0jTPErqJuiU6NgueIBq1gxnB
0SDCnd/cuJUozsCGfmqMoERqiFjHHi95iir4X+3cSganha2ZaRMNsJyxeUnznTHexj2aF+PBbuIf
13fuvYWxnVNAMGOYYCzhM1AdDTTACuCCxKP7eKl6iJ6HAjH8axtQmxMaJAL6Gq8qf4bFRWI24tM3
y+GnSGZa6kWwoIgTYpDVV3fhZA9IzacDUPNDeHUxQN9GKM5E6uB8NfA4QzLvrZpPjZrmeSbR17Y5
y44c5Zt5aAywvtIny8/242kGKSKd3esHt63yF7HcVQlEga7qAH/nziquLMZ8AB9fu4osSPts6juq
NYZuUBBEy+z/KytWAj2ZshpofVXZHNsCy9TypyFVBM/NjcQgtnElh3NIcxUmBVFCdnExNBmgvNmh
P3sg7U49YRby/S35Vhh3ZvksdVZs4pasUi+zvNFwJWRaJ+Dn1R/iyW80N8akzhDYf3FmqzVyZ5aN
sqmXCXIkKJumoTOWz1LpjKLQUHRizBZXJxbkUxUVBaJ62jwGfesUxY6Sr9dXsunbLyvhi6WTNtZy
KhcqyG5Ra0u6s5Tl90SpbtuyuY+7cH9dHF9TRND25sBe+05Wa5rLIqtJjYy1qcv2Mvxaip0eODX6
rWJXnXzTOgTG5+syRUvkArY2z+KpzvHOQ0hPq9YeZUzJRLsuBJOZaPhaJIu7VKQhCyhloUCVOUNV
2qbU2hYSxughy4XsROzD312Wq7PjbhdCunbqary7LIA1Fp/K9iag57STnSl8aNO7obhJm4OVnqRW
0GnCfviaYM6VqG1XpWWIQzTqh7LA2K4uAoEQSeCcSFR3aSh1uJx7HWUTpbjtkkWQehEdFfv/ShMl
Msp1mhjUJal5tqbWViJ6CGfDyYLAraXsP8LnvdN8zmc0Bh53s4xNi3/J1WMbPKq506AH9rqyb/sM
BSh9gGWQ0XX/dlUJypWWxO7nVD6bw0Eq71vTuy6Cfej707+I4NQubId8qnVEnCOqSyF1CIbcMDs0
3krBviFP14Vt38qmQVUAG+qmzmMySEOSJkseq2gJa1+y7xnS0c1JBXGr4bA0OLUxoWHCgwgc1fY+
XsRyToOEaaoQBnaYo5Zn+F3zXREphEgEd1SKRutFCiZU0BRn0r+o1O56gaFulLCYu70sgzursQRh
mqXiMp7AxIlBgA/BPZXs4sSY7JNdXNjJT+WziDtvM6JZCeXcg4GTTPoaOmiMH7XCBi2iLVduKerW
3Tbgy9o4H6Fqad7JI8XEYeuP/Y2Wf6L1IddeCiKInP5HSHORxLmKWpZDZRjQRz548w4tfB6401k1
hrVSZMIJLNH2cY6CLmM+LKjPuG2+y/P9Mj8G1kHNBHknkRQuuIj0kBQGYNvcanzSM9CKRYZdmP3O
IoEANms7lr/og8YNvpgz4gga6ayiNLyWilm7s2rrNpsgs4SEc9v+6c9p8YjRgIvpgdio4umgzh9B
EW/rdfLS5fG+qaeD3uT7MJ6d615KsJl8TijIoqrOYrRkJah+zJH0PC7N3pCwm6Vo8HX7ZrysjvMa
Vl9XUazj0sdg5ZOUDzb81I/rq+G7xf+5qi4yOK+Rm4G1AM4C+BJ3bIAIw383DBBy2ZcPSBgeUP6+
y58ZTzyatjswZ4uK4KLt5BxI0c5Vkw45glLN2AEUBXyiv5rkXJSCEGDzMbtSTPYdqxDAKKWkwtA2
ruQGUeGXYPmUDV+H5Vgv50LaRSKsHIHD54vHbWjImqZhhi1LburZB4gXGnSvH51IBOc7MlppJTXh
EwctxXsBlANZ5Vrh9+tS/kcUf1EQznnQou+DpYW+Twu6u6TwaW5gz9Mv0oAAMTF84EHacoPca5v6
AtECr88XhtssBiyIgQeLcme48kP6oh/LY+J2J+lD7KsEOKEKOl/Gb8KnJjOs92HPnzXzlbq60M0q
oriu08zOH9mctpE44z3qju58qp+kgwiZZ/MsLaTCVGSakUTiNjmg6A4MWhSPBsx+AeWI7BNJRAmz
6U0uMvjnXz2O8tRIyMsG0rhLi/ZDI0VP109s05hXIrgamNR2RgGwDnTR5AirfwbN3VDdKEL8801b
XonhArbaGCnRuldENzbv1AFZ8P8HxVAkhnO/WZ7mLdFN+soK1J5jtHep3n/mA/rtgVer4Txwgsiw
UQiLetNjrz5JQHPPBQHA5jW5EsE5WcCDanNawVU0Y+0FevDBMAPXMsaHZcS7oUHXh6GHu+u6wCOT
vlsX53HLrpCtnCLHBkLdm+iH6tQoeWuhDSzX8ECc5YXa6d14avehpz0LZG8+l1cL5qK4Ue0SrRxm
PJdD05bpaEeDZquRdLJQfEZxwu6aeK9N6KdOgd2RPpFO1L0gsGh+rD1qw5wUKVxInLt5HNtUT+ys
LwVPQL6/+d0m844DFMmg/kBrHoMuY0TZgxc9Gx7Z6/fznXEenOSlvsFowb7dW59D0Qt0+3K47DOP
356rILLLY/it5DDdKCfGmGcdGwYuIboLBCrMN6hLbR6QjuJ103msUeqVAk22Wwxq1Ay5+nU0eF/L
tn6b/WeIZX6XecImEA6Cg0THTEPYfWuUwhsL4i19dSaT7kZzt8+i6ZBb3+VBesyAEq6IGoYFrpsn
cRpqquqJWqHFuwOW09SfElDXXzcZgevmqZqUsZxGOsMLEVBrh41i93N20IpflSQLHqqik+ScESAy
40axBtXNgR8wJ75igUzmi7ac49GXYsF7TmCG/OCGIhdWI08IbwP0rMqBZS+Gac9TKdg9kRjO3+hN
msGNq9QNw3OlISY6xJV7/YBEOsC2dRXAZmRqhzKDpffF7YJKqijVI7jteEiEuElKCy2pQFwDzj67
VFnvmHg4TiCGR0ZIUzXLZA2pODloH0btSSHdLg0oQh7kFuMWGWKkmGj0cH3z+BlH3oL57hwp1fIy
X9DwwZCvLK8/lx/0GxbP4fITDVQKlIHv0KnDvmvaEXBac/szQu5M1Ydda0yCjkaBPihcdKIreouh
OEV1C1VP7ahs7W5YRPMzoqWwj1gpnd4vSRIYCByMfvjch91z02ROVYl0ezvrcrlH+H6ctlzqSH3N
M4JCUPHyHRCjT/LB8msv+ykKtjefFSthfGBimnOnzXgKqn3lRpjBW6i3WLfa135MBUa77etUQoFU
rrKZgbf7ZzVgAi91xNzafJsuH0haOz196WV3kHw6iUpV26d1kca5iEE2IyAwIZNuWPWPwVzsXCU/
lOG/92ch0WihcKprjMJdZZ+xUgprSAoT5WdcxfPtCDCH6jkUkkBvvsBWMrgzIg0t0ixFv9JCUBOu
vLJmfKe21tivc+uoCYtGgLYvwMuquKMKdASMmZQg2ULuy3GvFZE9jPsu9gWeaFslLnK4QxoXWQU9
BEFV7IPu6+f4kU2RV9+6Y3kT3LBG0MZujqkLpCXBvctPXL/6QNDRoXEX/pUCvP7tuclTkbV9r1O3
/MX6VjK3+0ZOqfN9cgJ7uu1+itCPt+xsLY9zHiYJwbDUhQgp+txVhu/VeA4VR+oqZ4hfBLu6VRxe
y+J0EtEhOGkk9Lj2x+pg7PNztUufGc5Z4Qgxd7Y0ZS2L082qAJsbAAbZhOvi5bfIsWMSIT4aj4GH
mWvFyUB9GojB0rccPgXqMnDUVF1WTe5xPddD0i0KikpW+NWKH6zwcH0Pt4/r8vvcqzputHkwW3Qn
RvHkVA3oEcOv2VDaS/GrnlsRaeyWga9XwyljlqVjNpd4HY7H6fsr7Pw5xxycZzywKULg0ojauzd6
CBkb42V9nDomWp1LsYkXRHRYPIZEOZzovRFCJjkCBpm5lL31bN6K2Km3vPJaLqeaxlCYZkEW6i7q
Y9mfARlcE+f60YlEcBop0zCwqiFDbLgA9CJFO+uMUFQT8QeJxHAuMjFK5LtR13Rl4jfJ3dj7uibI
VGzb1uWQOO9IVTVuSY5D6ofFbshj297JiuTMaOa7vmXb1oT6lKphptRUuYfzgHKIRRJUDqoCtC9W
7w56Igo6BTL4YkiVqm3ZAbnTVaX0nLV0N4/TA517l04A1ZsI8qbpGZMhTkLHXWwMbp/pTkdMu1sy
Qfp7e1//LJcvlNBsVjJNRdid5qYXgC+ujJtzGoPyN6x213dWJIr3I4GuJFIDywbwk6J8qHK/nm90
TSBlWxcvC+L8h9J0UZJOyDxYzZ5aL8AnqXtBhL0ZlQJB9l8d0TiPUVKlk8YMXfVj2p6VeD4OSwQG
8ubBLKLe1kqQraVaas8jsWuwFMW5mtgWEqvX93PbL1++gu3EKtySK8DhjWywQJq8tnGk0jo13aNe
LX4ifb8uarMCv14x50jCsdJro0UrLcuxxHtQ5GHaE6OQwCvCMPT+N0ypCMRBpDCcW+lqkkdzjUdG
Z+Zni1q+kcZ7ZVRtqgn7aDY3E6EPhiEtxaB8Ws6szEbXEiQfRkc9DocUcxMEUEShrR5ad9qV3u+/
ha+JMEw2V7mSzDmcZDFDErP3u5E7mOZHF49L4ttUE1RgBWL4jBz6GtEYGsHnGAQnNo/umMR+kwJA
tBJ1x28We1kc+c9m8jm5BHC5avh72pt4ERjcwtpOfZaMU73cS34SkUEKTo/Pw3XmBJBegvnP1wmq
h9LJfXov3wU3vVvcYuJlV39TDupZJFe0p5yvCfOSVgALQx1qJGgAPCnZM23VXTYJLr/NlPl6QzmH
03clkH0YsaPq57cAzHaGm/ohcQebTWuNN7OHPguWXvUMEU7ZpjtdHSXnZKYcXTDgbwegUOSW6Jaj
zb5Gq5nAvTDXz9fVwFdqKGDixAvI5KRETZgDOwKR8wDewfEc72ppbzjKkQHcZj8rUQfi9rldxLH/
rzynheqGHi1oTkny0pYy5IlJdejI3RCIZj23FfMiiXNhLTGzwmLctcrogce0Nw544wPoj4z+9S0U
LYmLj4YZBCx5j5pUjJto3CXFPkKb1N8U5dfnxPkqQ4tUMqpIJCTtYVK/KOV9njqV8XJ9LZsdSysx
PAQYnUgfJhnUXco+92ptT/lnzewdJQw8uqDnK1Ofw3x2QhWFN0xZJHnjIXNsK9ZTNMgC3dw2gD8n
yGOD6dk8WxjjRYr/ZU5PtN53jeDJIzg6HhZsrFPJ0ApEz0njDsXiTsm+qJw6FhGIscN5b2QmQfla
JQo++q3WG1qYToOk4QFQ3pv1bVY9qPqnCqhcNUWoYtlmLoTj3hRJgUNjqgRQpfxFgDbBoZUKPHEY
yCGj8lxuIicGKPf0iMKMO3tAkQb6UwIaPVuUzdtM7SKd8Uc4F2/2Fp0VM4dwhvzJhtgnAKnIcJXS
QdQYsGnmK1Hc1pql3lgVY4cNRzeh95oWg9Txuayf55l4141jUx8pRjyAyMRylZwJEm3sLYPRr9RJ
CrTl6Gh0mYOsnHtdzOYThZoqWot1ikEBznFZWWakUYqAj7SAgpTjI0CZBCK2zRwZQ6Irim6oPPq1
FAV6XCRo3B8xq2oesXuTzSB9BweQCs4yAdG334ue+5vWthLK/r/y/UrZqcPcYNBNJUclwYS6emfm
ntUau+sbuHlOKzncBpZF2xEtRqKyTI7TdJqlQ9Y/XhexeUYYUoFlEZyQxWkdWZKgsBiRi5Z6evgz
sETv1O29ughgH7Daq6af8hlRMQORjgabTdo3rROHznzPouGOISA9zpEtuVTU+725eyoFRgIFyIXG
F51KzI60soLhiiU37cyQb82u9cpJlIbfrFNDxr9y+KoTkgDzMFDk4fsp8WmK8TxzOZCqckAwHdlB
u/hjZjyTDryRmS7S/83zUzVdBwYYlU2LU5FOkbRaSqAizEEpQO9p0QjRnL4j1Xs722L+rc3jXMnj
YoRukNPaZPUNgObonUtnu5T2ZSEKVlkr57t7ZiWG81BWFLawamiN6qML52TtRm92E1vei7zu9v5Z
GI+lMsa+daZEa/W0gqJue1xotPk2pottjc/XDWz7CtGohpvLsAy4qbcS0t4KYrRrACZR/3+kXcdy
3DqU/SJWMYBpy9zdyrIkyxuWbdnMOfPr50Bvxk1DfI2x38IrVfk2wJtwwznA/xJyN6yem1b0yjyo
JLsAaVmXpPa4FFYvHC7L3g0pG9H08JvDhWZB/inM6JErZjd6ic3cu1j7rDU8DITda1RVU8POoKKJ
LPeIBtzABaC8uEbi9YBcXeSny0fZNeaNACYQl3IrlhgHx5SRkFtz4g5INnrCydOo8n7QOhWLe2hz
6URhdx9bECpO0kK3RYrFirTxBqNT13Uv+bGUH7DUZ8fx4l0+1/4n+iWS3YPMxRhzc3R3Xo3uVNEn
yXMoeEKIzoJq/zdJTIl/MJdi6jL0huT5dhIDDXW6CQCvU/hJk3nF3P3q1vkmWVatRpDbcaBr0+pj
eaDomfXLMlgUxS895rbydvlou05JAxaIhpVLCXHsdz0fq0SdRYrOtua23s/I9YHCcd3yYFx3dXAj
hv6MjTkBlkZuZ7qRqK7m0VwSq66NEwlfLx9mVwk3UhiPjl6vkEUyWiVy443x1yxVrLFwM/26UV2y
OpeF7XunjTTGnyO5bro6xZnyK9PCcDYllLcnEDeP/EknqmEfzGsji3Hqcr+UoEKAUnSu+pkATDKz
u8/VgeYAPJw33rnYgVQzlCajDTNabBwdwdLs6FieqkMFrmFeK5KjFu8/ZaMWilh0iyzCNTVA5e9e
iPJc8UaAOAr+bm4bEYbc1Im64DHblW40BSigTJnd8AAI9jXP1DFRQAwAFTORKlWLPhYVDBqRAkB/
mj+EgRoHo3zIUmucObXE/QKfdpbGBKdSH+ReyVFMxNLXVLlp9IpCYi+8rvVjHjlzDDIO9caYH/LO
asTVvaz3+9/sLJz+fXOhBUmUNlUwulWJlS+himMugz2rJieg7BfdNodkXMY0ERNUyjN9P6IDc5O5
RWaFIN8DnMPgCKC4depr05nvaju3o2//7YyMIyGkkKMFJL7OVPwIK29Cx/Vvqg6b0zHOI22UMtVk
aH7RWl0DaG43R4OVB0JL3cIHt6ErEt6RsqyjCvD7t8rXahaFHKMFandcNXc2PLW5LwbRyuVj2z4Z
459jxqGZuxHI5hpSJdbTiIRek8RDY9bBlGenOO39y99nP0hu5DD2NobR2jU096TYWUBZ8ir1fReR
bsRMQfkXCIc4l4HnPp7LBjB9GXlJhAQ30tDsqfJ/5l6elGtMt9u9jXVtLmXb/kgIeATwzSARmeHv
302NxX4JUzwtO0xdaXbsZT/WyKrd8R3QGqu+vWd+4lzpbohB80UD1DRQKdnO6yJ3AO2u4MKSKf2R
im9qSzSbtIvbZ5NdKYqdkfIBdf7TVAL20Mw5OdZ+OeIsn+3KVr3RtKjo0xDXHnSvuy4w2k+s9bg+
0wWn1gvdv9mSlDcimWtGrphpFR3dIKMTjyeQ/mXCNRSWc7NUOVgrRDNGU1SoDrBBGI+payiTRSKU
ZzYtmtBhgcsht7R3gIzfNx2d01TebRduBTKuE8jlCzGW92XJQkPhIPcKcHWhsLN4k7e6BaaYYPwP
vIbhrtoqoIjXJR1w0HjO/K62pBzyTOmhQq1phZgOK3zjE5ks+TA4lFYFwQqAA5ycj8a6j5d7lsnE
wk7vBnEKIRPzAmS8l02P8/X24t32UMzXE1oJfc8OAjp3caMTumlfxhM5qG7rDgdyqnoruuUSBPBO
xXxBpapkFXBQMqiD6tHSvTUQX+m6K4bQ0JeR3PjI27beTSq252Ri3izEtWjSdJaEkR1JgBYC7HuX
6VYoLqcZdBJJpKa20gpWqIfXugZ4/QE7uOHAy254Z2dCo1SSuJRDmrEBx1wZrdobg/w0eOEtBT1N
MFjLLVbTs11SIia9Vhtl1Rf6Bkf7Ri28ZrCNyJ6B4jByhv04gtjVuVw3+2lOEbeUwV/rzwsGJ3UM
81cPmPngJVCce2S35cxFa7pZgRegKLJ6YhXuGOAddEvX8yhdm/nKI2z7Fx0CObeuaxJaDoxDrQkG
hpcYD7DOnZ0kyEG1YtHpydVGlnMrOJgfu2yd+8Z5FsjmG0I0zIKMtwohniKclvG0mBwHs5trKHgd
/9+hGK8WL6M+g09ABq7+6CheZ4OF7kD5WimemMrppe8eSKLchLpCMADFaKIWLrXSt7DCZJafJay2
GLL2vQol9/K97YeIsxy2x6eb3SwPJiq8czi6baw/GnHn1kprCUUWGKpg9Vp6tYTaFanQuwlrZ1pA
DmcsmTMnyqtU6EB8wF8u/yp6uA9muPlRjPpE0QiGKrwvkBQ/S9K3sTrms6OVAG5BNXhRb+Wec9u7
BWhU7//vutnm37I0WtjSByjx56sB1EM58NNpVObB01OHfelojBKhxql3iMt4UaDSXbbC1TrqgTGY
N3hLPV6+xd1MansoJiRmsTiQSJtkZ/4+PFPQ9NgRJyB3NVdp0LvEyxzBSV44QukBPh4Qagv8VAM9
AyZ8aFK+GgA0oFUDyVOuGlgJ0jdntNUjCYZvPNaEXUcqncUxQSIOjUGkACHOjImI4q4uP5uFX+Zv
MjlcPtiuF90IYgyyBRJeAxRcoBiK3WMtgo9dLr5fFrF/FooZh61VFHmYDGOYpLBUTFxdZZzK5iVc
rlTTaUu35kFA7ivhWRCTVYxNJa2ThFRGBYVw7orL3byC1Ne5fJy9WghQ3H4dh9GEeVDxeIlhU1E4
WWoMePbMSl4jIbb16aBGb5el7bvnjThGE0AY25oVLY2NnuTh3QDakxJLUpRjInxQOA6DdzZGG0RM
axkzbcktU+Oa03NkpHYFWKkR+JaG0QaCrHuXz7cfEH7dJtsiy6JYqioDPnGVfnZx708Yuw1b3kjO
btFv89HYRayiLw2lo8y4lAGd0j0rgzfb5HPp0p0Lzpn284TzN2NXsdZkLnpVQmpCc+oiSNzCNgF9
3bvTlRwYNzy6pt2vht0NYDKqGjHZTi3afBj2LhHBl+ylApph11cYCPUr6VvWOTqg6i5/sv3gupHH
OGC1Xrq+yDANhIkSZ74Sn6JjfapdK71ZPk8OvVLpbeVo5q6ebGQyTgQLTXpCBjjEMD2sShAOfpVw
Ptuun9qIYNyHUCRN2NDOYtMrFgBchgrwyES0i9Sr+4njRXjnYbxIoQuTvsjYHAFoLVbB9cNIXs2a
t167m3FsjsQ4j1rLEuB54q0hFu7a3JIktubpLRXumu5T2LVWn33j6MZunMResIFCi4jBCybHkbo2
Vno6rK8/rkB9p5s+oUfHeCObBJjFsS/Lo9/kQ1jeiGMS5CZK0y5PMYUTdwGmvisTLZ7wLjJqjm7s
O5CNIHruTVkYgnIFLxvJqfDQB1Of8YqKVXSQvQo8rtwH274H2YhjTCycFzICAwUvtufxSnQzdz6p
D/VPeo2Zs3DTjf2caiOPMa9MWylKKNKA2vDTOzWIvfKlcxZHvSaH2U4fsLH6xBvk5X07xt6UYo4x
do3yVEQR/szBsDWt/U6y+nFQI97327e3s14y9hbVo6iuAn3+Xw94vBFbssLXyO+83jV92mcyHYFX
p6LK91E5AZSHvjfBYBwTTZu5a3LTwE7MZNNWZ/1oHFBevRX89DiceMOTVCMuCGMDqRLOlVkTZMUp
+T7n14P5dNnS/kUlf52GDaHzVLSAuUSZb7nv6TwVuOxy0TI+tW4clEdwuPKK7fvO6yyQse1Fibts
pbtaBgZm1N4qgOgyLJ4oucXgp9lpXqO/8iZniYyRl/moyjlGyVAGTyyzkd+WeNYsAqihop9/cu6T
ox0sfviaSGVVR3jbt+8vin/4kuXH5jD6gqO8XpbG0w7GviFmJGkOfzK11SnuMZtT8kbfeJ+LMWdj
mKVRT9AbWeoUWFduXh3pztYQRNJNvwZS/vXykfYzY5RhVco0hQVTxqRT0qj1nCMzpksV7QHVGKc9
KX5zQJfE55E87/qPjTAmkuaxvgxCvSD/IDneSi9tWByEIeJkBfSOPhjxRgrjMVZN6rPYxKR6+10Y
j6bpVPOpa184F0fV+N+lSKKIv29iWTQWaQG0fBiWUR3qXLTrBMwkeei1EflkyA94Bt7qWeX3UQru
MxQLQP05rX+Djq78OqvEDgbFodxqoQmHpU1ulZzy2dVjTmvi8nVKLNZ7u5hZJaoQQa618pte3s3J
21/whgD/nxIAoCCIFy47xVWkaO0guCBUi4e8ma16dtQks/7qm52lMAmBjlrKoHTFP7PO003uzZJL
Sfiw9+tGduGVlXdZ4r7CnwUyHkOKUnUtCxDJdMZNVduL/tTy0Or+xYLPMhiX0RRVpuYNDjV62pGS
ykRu+NZ5zSF3+TkOdQcftf4sjHEXvQjYRoEK0zHOMhqWUllT6hqjD0oA3tfadbcbnWC8RVIDR0CO
IGs5Tq7qgYUePsPC2DZWlFofT7NvvESY97kYz1GJRqcbSoOrxJtztnvxvi0fLmvEvjX9ukDCuI1Z
M7pwaekFFracfTNnZ6qcgttl2/dOZzHMC6JELVGqQsyR9k73PANoTcNKp636ipvchnZ8IDeXj8W5
OULj9MYb5tUKxq+8xaBHRbH4o8RqR0705Sk6S8om6WW5xAaujg57UKDLOWiD3DJ9+ljmBeL9TO2s
fYTxFYNp9h0AEGiBdLH7Q3YU0BtVbqorisgLumFO1sQxLBaYQyyVoeqBEeAsRu5kza1BFt/sBFup
48+qMPuXP9cuF8rG3xLGaaxZBRI9SpiWJha9TBAAoGmRe+FdgllZu/85wyGCkz6yUjv5ycsDuJ+S
cSOxqCtFRJC2pVdAqvIAwmBPE3gL44DOL+pvnNPuehICOjMdhR1VZqMkamNSXheILmaggfi19LTU
T/zOmRy8eYMcFIl96lyWuWsQG5GMQdRqLmpDiPQgTIMp6S1lcpaRBwu560w2QphUOyoKTJ1GPR6c
vY65/8nuw9YhxojHIA+GcFc/N6IYcwDGWAfKARhfU4JKqfkeTYdeEe1WOsQpp0q1PyKwkcVETa1d
174vcazOjT+hR6hbKeDEwbYHxNIR4zTAmChtHoYM74CMRaDFVS35XGN+V/WGKciaa3HwzAUQGn9j
6ZvTMbovFhXJpQmuspLqyMaGCFASUEQaU79NxKsw793/polMGDUzhJsygryeTHZc9nhwXmvy02Uh
vNtjImcdxaDh1SPZKYTIHscb7DJbTXMvKK9mywNO3Pce5xtkh0/DqE2iUgA1SqzY9UENwru8txq6
Au4Ud/ydjP0GICCgMJypU0Z45nDCXKtLqqA+ll+1ByWIHTrC2x34AGv79vxLEDutXqbTlIwjBA3l
m6FfLcm3cnWriBNI973hWQqbG6wiEB4aJPSKPlzNQv0kmDwscZ4IxvtNRWbqIehlsChZeSnAUSXQ
Ul3WuP27wgiRSQio5VkaoMYIp6xdcYq1wQRBZMdwsMZ1zsvX9v34WQxjPXKdq1pJiVBa46siu61W
W4RHP8WTwehXhv0mlJ0QK+T1ECqNJcaOEL/9p+ti885OELWlaDrUCeVXOX7EqL835PfYbuJ8ln1H
8Ou+2GlSoYtruc6wi1uhgGEagTB6MFarl/1m+nn5SPt2iQESsLnLEmg06L1ukk417HtA6WE+QYsG
ADNo2aEeMZujiTaAKu+icj1EiQLE/CK2THngPIt3VXwjnIkXgF6XusJAvFj12FqT5tbMIl4gpGby
4bUFrDYs95uUWIOJ76YA1y2FeI/I/ujQJj3ArG9W3/Tr4xRw3wzU7i9JoyfeXKceTsOomRWkDYXV
dk6vBCagZ6fnJPck+bodXiWgfsYVJx7uu/PNKZnPqCuLYUYC5E7Hf3Bw5yC5ApcHivSR81cV3o0w
5rOJgimN2oCuIkrN94mp38sLx9J2waqUjQgmwM91osT6iq9G8Sop6LlxJz42mOg0gAKRon9TeIkz
qzavg/kvF2mCWk5B6wjVcuYDrmMn5zLiIu3P6kHqhE788g+NtPoqHS5bH3V8H7XlLIxx8UUyqWMr
JHCMgGkWmtekvq40F+xUjq63VkM4WrLrI9WzOMYUcq2QsnXAtHPfHBKsM8S3QhxcPtF+e2ojgzEA
hMKkMztTwi7t5MrvD0z5IHqKu3Cfl9SlX7o9RuexKttWC8amnHb4DEgSU71PsV+6fAklOzdpf9Hl
nG03XG7Oxui9LAGEFqSG9PE8ucszRfROAb5Cm4p0XnR2Qf4S8CYhdvczlI1UxhS0Wl+KWsYxiS98
H/wCpJulV9naXYoHZtqBIlC0gJaITrHHe1DvHhjbXKglYkGZsLD8Y5kYTa3FyEi7B5V8rYfnMr4e
Uh5+wu6HPIthc9FqFhazA08hoHfXq+QYAWheweQtb9d//020kcPYdllivg7I7xJCgQQEvDWoTzOo
wIXn4tB4wkH4ZHTWZZXZtbiNRMbABUWZNfRrJWcBYtxyVWIoIeMFuN1sYSODsepoLhNlDA0JvEft
wYB2tK8UekK7mmO7AQSkBdKGgHRQD+6F7ka7jWjG2OFOMhF9b1o2jQIdfbgC0PaG1VrVLW+u7304
64O1b2Sx1q5oSysvtAzsJg8iANAx8tr5gp1gbS7DTorgxzei06FVTA0CRZfpPj+g8MI1ivcFjUu/
hHEDM8BhonWh249iGRRTEqDmXlhSndpziopu+xaKqydlfW614osmqiDWTm+jFFi7hmYVEYpDoRos
gOWzyvU+KbpnkmPRqlB84AtaZVu0doNZUUOswMQ9XuniFwO0eguJTrnSfAp76aDW42nAYoipC446
Peldq1laODhZ+IZU+2qKJt8IhRslMU95ODm1+pgNBCPmQP4mujVL2gGMjp3z31SdcVNG06vCGKXo
opQ38BBVchNq/mUR+8MBGx1gHhJarRi6FEEHcuHUGY+j4cbG7QTEZAE1ouK2zxwV/JdSeZcOt2GR
2/LwM+ftKHN84ntVcJPhNYBZHasUv0HqStApGI6p/SzlzMN2OS+W7qau5+PKTJ1bbnISJ0B1dbrj
4EaBFND055/FEsHhzZRznDA7Uh6KSgMjQIkDVEG3rSZZJdbXszm0s3r2+uprBpqnUlM5DnI/39qc
kfGQWRGCE0bEKzc+1AfBApiTr7rCvYx4yue93XeVKla9QJgNNGpGR4ncaWFT0QccknBTbWEx16V0
yKpDpHAWEP5FV8+yGF2d2iELJfTr4K9mZ/kK/uAf0fX8QOeCW396wTrL/2Ofjf6nH13TWSj9yBvl
zEhbJ0AhoNM6A9o9nZ/9SADxN7ya2KIR/PZ9vEQOTLgQzofcV59fkg1GV5VBa6M2RV8/x4BJdsx8
BWQxcsBbZN7PLzUTbwPA9QA8iwkD/WTWbWHgYSAVt+b8KC2OMd+asRsaz22RWEkTKOIr6Cc5x9u3
+rNYxucvY6Gts4zyQljiEtfTPP7Uc8kFZQBH0H7GcBbEqGibtaqGiI7zrevtUErHWeu9VucxavyL
3Z3lMOqZDEs20cFRR8MYUhI0PkK3X10tDtURbqJAE4GPenmWxuhllcV1JWg4Vf2d+PWhRhvSUO1W
BeE0ZS5S7sy7ilNb4J2Q3XPsIpUANgDGLgOfRQnwIHb7YLkd0K0Qg5HXq+AoCAswmxZAbiML7jM2
UXsK1LQBwuVdYnKpAqgh/X6VeMBhM1bEjC0Q6FkDmNWs6gcw3zqpeBeCCnK4MZRjNftrKlt6HVkN
JCcSRyt3OnlUqobtCcBkARmYSTIx8dQIkbRKTq21PwCQ6mGB7bjm4S3JWlvOW9vQa181sI44vmiF
duyb8pu5vF6O/x+1CD/CkAwKESkrH2i9U73tSDJKQBacMjdZ9FPeSbylOHqQD9e7kcEYeojCRlJH
8KDaNTA9X+kkQGbrmaUc8Qp6NJ2/WAf8/VCMwSvJgHkA9NvQZabYcblTUBDRzpGASp/fTyfue/Kj
h4FAE7O4uEBcIvuoU9qKVGUrinSAVPNXB0h1X+L+HWLT9NVrrFt5pb/8OWnCb1LZN54YdUuXmUgP
Z2K4TdxYRhyeZPPPO1BUDDUMEALrHwgnUs0Yy57giTemV0JnN5K7ykilf9TJ22Vd3HEvVBLuD2NL
kvqBBULu1WiuOhyI+MMzRkYsGmjjbwDzdAtgNfqXxe19NByJAv6gUgv9/z2w6+vajXWnSY6S0Sot
uqCF2Fwlcc2R89GNQSs2cqgJbhKIRAZUbqOhqWwstzOeU/MxzCtLG3m3t2fKeOFo4I8jBHNzTBgf
BaJHgw5T1r4sNm0IRa5pK/7qzzZlSo08HojWx/wEB5M1Yhg6Jnk/4AlOkamSvoeZKaafRm99+nWd
E2sYDrp0T4wHPBguf7Cd6YDfBLKLf4s6SISkgEElmVX8LLFpv4IfrLoOHfGgPVafZzsO5FPkxH5+
/ed1m99lM4WOVgbFVANWa0dQJltSs2PTKbdE6qxOSB8vn3NXYc73yi726a0USVOHD9m3QzB2qIjV
zdHQQPomTTzfvBf6Nt+QXS+ZIrktSI9jVUN13QBtY4n6oBC1Z1WOb1bU2cMssntSfVJCHp3drrlv
ZTOGUbRVqUUzjT2rcaeR0lo000qTG2yCuKYmfGrTULaGcLASI7P0qjoti9LwojCNBWxw2v4IxmrM
KTbKakRx1cSAuhXlYm1JKrZ+5cSpBJD7tZ1pDQUYpHLMRAlNcqMqw2msdbutR5uUbWnFU1rYxCQ3
A2DUL2vCTmr+u9YxoVOt6moc1U7ErBlIdIGdRDlI6ARMafM6EDytY4JmaCZl0+gEPEIoZpND2nli
f+I+9Xe6EPREIIwhugYgFXbXsu+JFpYLPnp66G6EW8nJ3P4b2BSJNbrD++bbdGqfymvhE+cq5b0P
jcchwMIU00Tt9Xc3PGiaENYrYnQJ53tEHLOFhxA7npOTvPb+nxN24ZgILeCc1/Ci+rAeEFVNRygQ
VR4/maM1Yubc4NGr7X6xswx2K6BZVhKReRGB4m8sdpnLsW0kGEVUW0Gy1NrkxLFdd78Rx3jAsAoF
Rc8xSyEek4CWlBdP85aAVzTZzYs3V8cu2PVTHOdmjmO13gqEnBIPG5RJgDgiexRxhPeo2XUAm2Mx
aYAw5PWSSSpITrDnP41WKKTWkHpKd0vmP3/yUq1ADCYAVJE/wHZOANGXVAGEKlILnG1bGX6AMVqQ
eE5t/0hnMcxDtEvbJQ5DPA3D+DoWM0usU3eWrpMEbr77802O38/EvENXuQyHvqYFxPcqBcXsfK9S
BBz73XtFnO8OSeLv9psubTahdy6iJo9ROdS02pfwSvLprJwYVC+8pfD34tyHwKDic4maiAVmFiI0
KuZEiEodUfizitrP7FQP2B7EPjr4OR1A2Dnrw+gmtnlNPO3UiX+Xnm7kM66/XJskUxZ8RJU8KHi5
lK8rb5R516I3IhiX3wlguIoFZMBt8nUmYPsmD1n8Q1Tf4vLOWACwPZs25yvueuGNSEY1xVhGNziD
cecDctQS8Ch0Ws+VPUyFv5iHv3m7oMsFAFZgAZsfUFiRda+qQGDcUjVaGJ8rkJyiI9DjcabwSJl2
8++NLCadqao0KtUG/lGVnpP5s8hbYd19r2z+fyaAaSvsN8KesKPXDdiwc6vOgaDf8fCTd6PKRgyj
d8ogN/qa48oyE1S/sur0WgJOY/HUqjwGId6JGP0T5qGMm5U2D6feSrQ5iBQsOM9/sbINF7U5EqN0
+DIDxhuhdLQeEB4LF1h8r+ORtpjL+/DmryIKnq9Y2sbOyAdUXDwSWrSP4BFrI/OlNbckPBlKUDdU
YmxprcxJYfdv8SyOmtzmfYkekZjlBRI3oKKfCqlABCPPg8Ezpf10fXMsJlDqaVyuIe3SDJhzByqP
pwTGgViaVd31/p/vj9JPdj4UY0wIvbOZVDqKDkltD0jKDTy15uFhHHPnskvaDZYbSYxZyXER6UOF
jhDAGEAeEjsdAGLibHhI5Ze8GtzL0vbfsBtxjHk1clgY5Yww9tx76M98l33D1z06SKxdxY/KDXGA
lCeOFn+Kk/sBGXPrzTisJOxvwwzobH3mmoU1UmyVQ3mMnOrb5ZPuu8PzF2SMThDRM8FSMnroCUHu
O1vy8uOyhJ3hg9+VhEk95nkdRzABoJmHfpDkJBT6IbVNcACMXylKVAgMwL8LYL+OxRbdGkK6eALg
EoZxRmd1JCv7Aup3jIArbv3EK1HxPtn7+3Bj20aRLdrS0ZiC0Z/yjqL8tC7qYYCKxOzBgXOfuynW
WTfff81GmmhmRqRFmE1poSJ66wgvlQ0kbBdeWbJ1gu4a79G5n+xvRDJOpSWYoBo6mIOcR1affKry
47CWmJz0pra26yoGjIFDki8GCZrQFXmlf47vfNewzYnztgKF4wg302YPZHyM6kMqcd7wPBH07xsR
AuLbpMcanvDmS18fTNHOwA12+ctRW/qYq56VknEqhhzl+IdjTBoS0eFmKB1lcWblmDTXBmpy/00a
40cyNWxUoYIJhJF+pU/CaikdmKnn1M3iNsiUH5nU/fnUD0xdA1EpkjUMVrNj1fESjeGyIvkJldCu
s9RLZzNQs4FnArs3uZHDeK1QkXNBRzkXj1w6aTc9RW5xjSKP4Qg/tFukrW78FLrVo5baMmdXbTcQ
bUQz3qwG1cS4LrA+E3MwadT4gDQN5LLxhbS+wfPnr8QBtgtzmSBfZqeUkdsXnazgRpPk0EZ3ZvF5
MR/M9kdlfLqsLvKuW9HOkhjtTOVuKju8szBIW91oWI+jXNytZNen/qS6gxPS6abH3K5OFKuhORkP
tc9rl+5aIfjpoEMYjoYC/W6FMoKQJse4XCPqLKMHQMr9ajb25ZPuu+uNFCZryUmqVPGCk1IgsRU8
h0JhZTbdBWyPWAx9uSyOdybGs1Tt0ONJgMylGnq/apIrcSEunle8U+3WiDenYr5foWR1a4Q9PZVu
UQbH5H9LP9xwt5szbCQxnmWc6hI86ih34o0mfyFH8FifkuvllTwauU1JfHObt765a3UbkYzB94Ni
ztivFZ0kCzG/UliKeJ/WX0fNmXhzCLu+ZSOKMfBGlJMxUXCPTenoZe8uyoOJpeGisQ0F7ULnsnbw
lJEdH4lSQxZrHSebbN2iPUmaZJYBHRwufV4vaAc3Cg76fDgW9lmbGz1WBBwOPIqdNfkVFiusBYwC
0x0d5m0881Cd5lveW4t7Sub1o+SGKvcdTI4yQVGXHR1Nl1ggWnFBycOJ5RxlMRgvMottpDZGgUns
zvRCgLorA7kxxMdW7o5THnPsm2MNBuNNerEY+mVBLOrFu2p8GYa7yxpC7fZD1oAuK2rxsmp+QFgv
kqqtgcQvvvvEQlPtPhG/T+SnrA28wuf7XN0lWcxnSoApRvpsQPX9s/SZNieTJwIgaQGzAIX9z6xp
5YlW5OiAxuftBOy3UTYnZb6b1A1hq68jVRLRXjDouoLPjZavMWDByyDoSS6dlPlqYtm2VTTjpMRH
8dpZT4Wdv9DJrdYHKDGPImI/Bpy/IRMDxKKJSY5P69TtRNeK/HTIXKXL/cuqwhPDhIAG4OpFC3/i
lGhdA+XYi1b9VCfLt/8mhtrfJldWm741F5l2lJvPJPMz+QeX+oR3EsbfK6ay9EMNpTd1vww/rdJ1
JHACJs+uGD+fFisA1EK0uNrxsU5nXzTXQ2lOTlePnPviSGLnsSQMa5AYLCR0ck/tB+zNdfdxg+X4
Zfn6n74MO4ulAROzUhq42V7/WSidO07RlZLxqHb2qyNnQ1UZN4GdjLUZ2+a9STccqxcz6J3ZMU+J
K7jKF+EmP5UGlkKwg+WF9l8VcDfCGS8R5X1VlzUe21rU20QF7d6ycBjO9j8YGC0M9CBhL4xq5K1Z
wO1OdGQCw6rfMll2s++TknA0cD9y/BLDFim0JiqNGJu2Tq3UfjnoAbBrOCL+JeCfZTDtwEQo4XJK
yKBFVekqCkyPdkfEV/Ie9rElMaNLzRvD2O8fAxLqf2+QrVEMGLFMxhhBcUZvcPA1G6qBkk//ot50
3uh2h/RoYHMgtSROtNzN3gyJaBTeWlM/DDpj6zETG/j1YXFz5UlJAyKd+vYhL461oTqXzW2/tLWR
xrgpFMPjsKbxkvjVjemlXn9CPiX53ZVwFFGIUQ8tDwBg/2oNgtYaFsoxsMDEkrlSxFoyYONrnmKp
5lO56P6yao4iZUDwa16MWTmUQnVVkU+YGHyrcuNH2IT3nfAlaQZ/kmXQ6M6cjGvXXW9+ExN4phiM
YnWDd1uyFld929jKqD3MLbcsy5PDRJ40W9LJ1N7T1/4w/EASaa/3mQ8SpKvZLV3hMONJ93b5I+9a
6eZszDfOl0TL5xEyo/HJLA59xklFeGdinM0iZ9hAWPH/x4CMRXc7E45p81ePmvMh2BCkDstCZhGK
qpbtUW+wYKMV1wNMsCaJr8mJJXIbHrtOdCOS8TzLCsQ7InToUBV+qx5IfCcnt8vIcXCc22NDkTjL
IKPqMC9iTO6IXK73jCS4rAD7LuWXwbGcIwsoRDOy4jkhysdlFi2xvO1IUCWHMT7mvNYr79aoNm5y
q6iJw1KmrVAtOaKtDIoIPyRPq8wbg+doNTuGGFVmnNcYd3bCobupWxXjzLzRad5RGKcwdIZGmg5H
SdreUievKr4myvNQfL78eajNs5k8CFZFBBtJ0z5w30SysIT1+3xjeEgrByzGqJCtCR2ycS5L2tM1
bK0B41nCK/oD+cxay3EOImhYaqn7GQDvyxYYlUbFAy3dP9FZDqMDCZEqLZUQs2M9+jH0xj2gCr6C
y8kfysya5+w2GgbLUGbALz3qevVjJfMnk3wXdPmFtPOVgOl7fl9xzwq2h6eXs1HMLEs14MIiXY6e
9dsQET31VNSZnhL0ccxj7a626YOuwgndcuLY+K5oQLgaIDfCgDrLWNHMc7vIM9LNeJysJJnu9KEE
k1nhSeL9GIOBLubixu4V07SzSHaGtS/aSVwJGh6DIp30ebHFDtQmQnYnm7XXEuysx6mloBo0TIN3
Wct2H+GYgUB8N4GD+gFUUymGaep6BITJVj7Xbx2ewQXWWkerewWnemJhY/euC0qQ0rU2GvHBZfG7
yreRTj/G5junY6YuWoZHeLy+SNJTRd6Mxk8MR+SxnvAEMXFPT8VulUNZAsf59dr6eXKYuoPY+jOv
W7DnhzTcpY4SimFgo/v3Ew0LoOCjJoerQ9ulU29GUbHM8DGWeZswu22yrSTGcNdYJnXXLRLYvpD1
5oiu6WCFqX6Fsg4arK1v6FjULHQbQBmWgOEyYTjJ8afLH3DXWjbHZQwVRFLCgIKR6OjGalfxAdmL
HS2OFINYZbb6quR4xd0keHtqxs9PRZ9rEjBMHaUHKKGl6K4oBVN8TIzWkpMHUw5qAy2vIBl/LF/q
kfvWoIryIQBsDkwVbaOxRbOkfRFCY6Xv9SELzFOFhDByhZvQo0RExuP/kHZdy5HjyvKLGEEP8pW2
u9Utb0Z6YYyl955ffxOae1YUhoc4u/u0ETsRqgZRKBSqsjKpGBF6FbfjC5cgefN9tV48c1zKZGpy
U8Hi/9NoBv2oEFqCrS0WwGc2urS+gZ5p6XGRHtSb9tbNHCABE86qUWIyqXMWLz6ADdofrpY7aCp4
kLN7EDweWpZjkGUBisKMNACX0Lr/mxGBjNTa91zORrIMJL2pJnINbDdeU90x81L/N/sIr3+xHXj+
igcs26RmKDE6JTThnh8G8UXQT0kP3G90DnUeDmEzY/hwTZZ0MgpGTYqDFKlj1Ph9NTuqCJFbDIvt
fzhOhFPpxq1OQDZM+himEZqE+pVR2uHkj8FNNhz3rfC2nwksjUaaCsP6GJxU7qLy1KpP+39/c19U
sCxC2o9O+DH+POUkNIFswMfSrKAxbdCyLfNTlD+ICyfD2rSkiZKhGBpuWbZNnc69XHRThSmf4LYM
7TLzKmTa3Vn5+zRjpoiBrL8MMdFBngwjFOjVMxu9k4ePZuUKhoEKc8fxgM2jA3F3CeUqVf6DzGox
E10KAzyDBq8DXrODPA0tZfOOzqY/r8wwoT7ChGAQQwrWSUuMEGnkqq/zw6QVd/uesH2RruwwIZ20
4AkehP+HAmKQHPqkDeRNagiiQVnW5/X0N0bW6T59fD5mn6IggWuPSPeSM23C9b5gIe06CLb+QKcR
2+h/GFnf/pZAKWjENMQ/6LlyTVJKCNoDU6MFcMHpOBrlIRJmDoBg0zMgfmBKhODZwgZVzHgEQ04H
RsTT+1g8gmp0+IeesTLDlISFIevUWcXbaABCIJ9sefHSiEeXs/nJVkaYTC4SpblWKxTS29ZDWU+t
L6TlTK/xTDChtC8bYdFCTFqJZeXpCBHmEB5z6e9LXMPhkDdgVFMFroqtMHfdLAdVJWKuJnhpYvWU
huIxzPXv++doezGogyrYetRCmWOkQ4wrgBiM5ITCOa49kGwVmfvvTDAnR5P7siwMfCcD+gLjc9ad
k5LT1Ni8d3A+/rMK5l5Q2zCPwhImiuouNJ5FHrps8zb4+PtsB74xx36MSAJoaduAMlPrAZRaroAw
ugkk1P/rCfxM+x9t875eWWRKY0Sbp3qJAQRDEanF9CcuU+l5zr7sW9mOokQkpgnaCPUPxogYdGpJ
i4cspWnuHKoLHDnfydtkzwBIYY7gn6xqZY65HCrZaDNlpvmoCj3HV6X/Wshe3v/cX9Xmt4MACJhU
dQIcPRMDwsTsNDIXKJAVP5TsSYOxMHxTCe8K2jw7KztMIJgx5TiAsZDGzfIe0k2H6huG4WcP8xZW
epNdwFbn5pwy+gbjGcLCyij9UatETh+Ceox0+naTgCRVbe2lvu7B/YdBCKo3VzrRiYI1qrfQ452C
zXtiZZrZvQGl50mAmDsE6X2tPGr9l8K4y8khgrtoz3L6uL+NNC788XhZmWNCUx4qrayJSFgwf3Vu
I9GFzIY2vqph4UJ50ZI63jNx22+ITiRdlaAfyZy5QU+KGtK4iLj9ue1vZOU2VPFV/1HGD23a/5hh
7sHZaJNpClKsy7SD8iIOnlhyQu4mUg9Avb9sMEdAE5ekDgeEdVB2xxbk7dz6K8X5Rw+aWzxDyBhU
YEBAuqC5Ppce7UL9D4Q7dCF/buDHj2DOh9TpugkxXkyF3I3vNCr6kVx6R7ETEB7yqtWbm2dIkgjR
XzA4sMrxcZDkhqLiyTb0lta+JIEtLHamPuz75HYl48PMn10SXRf1BLkSAqaBHFCyyif1GIPnEFoV
LmbWPW4HcbPQuDLJuKWud2kcK6iCVSac5SzHfrC8jWAox6ew4vRRweDGxHn+bB71lU3GRw0BmkpK
iq1LzCeoAaMmNlhToTkKekBEmA96D85Dxd7/uO8z6n84zMoq47XAVmdpU6EFpbTF/bSovjbXL7lm
NoBnNUgfMMlMO2D6CDqj2QtD7SRGutfMpaMUs5u2xkutx145pDdj0jhmR86BVjhzKTwSIbgI+GbW
2LaHXg9/1mYGsFd30kYE74K8TGP6q0jbL1E4PJaJet/GwH2i+SyAJ97q5RYUZg+0CSZA0SUye6+I
8nOEGZNoWW4xdnIPcls7gWU3nygthO6aGZjDF9kf4zyx8jKxpbq80s0RkgcCSrKC/AWkAA/a1PlC
b3Y2xGjwx5PHJJEejW6A7knile3wOlbayZCztzyaX818cXUVImhi77QNHWQv7vqisqWxt7oGUI4g
e4u0ZzFEL2UKvgzpeN3G0VER8gsxNTsVq28CdNtC43bJpJO+kKNUid7c3uV9YO1v5dZpxMEXRd3U
RUC9mVuqFSGLZ4wSCgHd9wqnMfen4R5j+BwzWzcwmEwMYpiioUkGY6bWwObQFT1m/gXVlqPkFCxA
NCUd79LdjGRYhqpo4MjQ3xvuq0t3QoJXNiIuXaoM0h3BZwItzQkT5+/AMw4+4b/EmA9rTMJcyJnZ
pQpKAtHRwHw7QOuCK92j+A2A9XCZr5KLfL+/XfLmAk1JhU6XAlwE28AcqkzKogIFUtVXf0lO5pmx
Vd1EnuGQi+iZ7mBLqJN2PkRmfUzHuMUTL35vbaW++gXMZVEtcklGWuuf58Iagqs0edNrf3+ZPBuM
uySp2Ws1OGucrLt05QukDa3cdPZtbD0VgLkwZIJhY1wGzFOkypOlQtcH6xBLK1MEh7TRMTZ0V2kK
R1J4CfzmQfswxwKE+pTS/cil5BhPPSiFwWpqRzcDCiEKoN2/Ccsyn8fLtPUdV2tkh5nmqkYAWZD4
qvMRk+nT9BaknLtgE+m5tkE9dnXkwiEb1MpQFkf0i+NyXK4WP30Eh/D/UGbZzKnXtph7R+jrVJCm
Fs+SLzNSatwGR3xGT7unn7D0Ml/0NFt/CR1egZ46NXvhrQ0zTr+IkVDkOhY5FDe6+GzwnJH39xmH
L9Fr+t0WXeTF6ZC2Zzrv3G7ittdroB662igQSfSqNtKNOmU/QMHsE1u1RiSdTg6J9/Rl/3htBsfV
zcLmeUYX1XUeIXs2HyZA4VM3uekOsU3H9qITFNb4QLWt2LiyyKZ8fSAVYNdBVkJ1opEReeRePw8u
Df3KLRfhvHmgVzcnk+2lyFKMJMJVk53p8068SFfQA7kPDm1s0S4V8ptv8QNvF7feWus1sqetIlI1
zKjNTS3658ZtUz2LkMUp5edeJ1bKUwjhLZI5cOOo6wOh92lUXZT0nnS3o/l1jHm8m5txavUtmeOF
OFX3U49VgXJIwpildgXQ274/vjcC/jjCqxSEcf+0DCaMAcM7xqh46PIvixHfhSGM1fWPjICmrhyv
ZH3+3kfBQU1am4jdyVik66xdLFUMf5qJcqrG8VBONVhLoHakCW5XJVcRmmhEBwtdPNh1h5sK6dyb
niT3kdHdi/N0HlLjp6IKx9msfsRh4A4kvdLHyjZl7QjNJk4KtLljq2Uyj3G5WSDwIU2SI8mTpQp3
uXQb1y7ghfufczNgrcwwqU/a1BCvD5GHAJ2+aDE6Lqq1b+H9RtzbMOaCFiBnTEZa8gLZf2ileock
f8kdU0sP4RTfSspgpV3uJEXspqbi7lvnfEYWNFKag2rUxkCZMJ8K2U60EwS10oFT0N88zR9f0WRi
CC1jzEqLcuiCh0vfhNYUgvkke9Fn6bwUvS0EvBrv1ntxlYizTGfIzEexULEuU49fpFHFENbsZX1s
F3nujBB0Rr3DqrWY4y6byRb0eUyVULAVS3rWgEauEWc8+kdBOjWG5Ne9ChCZaenK/ZITzuZtZskG
uP6xHAnsU+yk5VSWpTLluErzX/GMqfHZlS/FUcW0enNoHegEXmUv423rEACd5nNnA2zKeRts+c/6
FzDRRoWsXl2oKG2S8m7q7D6F2PJ4ZQJp9Pf9dG2HPe5VMdWSiQyvzUagYYob9G4cVYfsMehN901t
7eHaFHPk43nJqtYEdEtPeujaYj63M56z9DWcTU8Zkud9a5sV77U55vgP9TS0WYU9bF3RFt3CMSAj
hIzF9A2vsdE4vOcYpIeNjTcrg2yGPiXSPBigrwHzm+FjDhIMWOBLtVIkR7wC5ibUZG2LOfhSQsRE
0Era41W82cQQXWkP4PUld5Or3FFdU/HQvwS8NHPrnl2bZbIHkG7pVanRQjiByMgEsYNBc9p/RqK3
tsOkDeLQxJpZ0nTZE+3FGf3loFzPGIOUX/5JG3ttikkdxq6MOlHBrqnkuot8SXw0eIozW1F6bYJ+
1VXirKuznAgR0M9x+VzLV4P+vYyeRwinyC9jF3HeU7wtYgKHDhlAUPTAM4rBtMgyYexe8I2Jx/m2
aUaRQZ8LYjSisq1kMA+WirYAn5MWV6X8QimXZ07M3/xsKxOMs1VVlc+CLC2OskxWPD8OuoD/XGn5
186w04TT7N0cZDJW5hifgxcEpUBgDhmJ+Z1gjpkOvRvOchfcGOcqs+g7gDjzHUgtDrx+Ge9zMl4o
1VOjRjLC/dydc8XLm0s0cD4nzwT995UX1mNVzmNTU0iN15uhlQMWMnKSZPoz/wiBq2/IOF8bkbLR
0hBvJ1W4iFp4pU6/9qMszwJzX4nVMPVKj4wnqourICOWoEScpIr+yL1FMPdURTo9BSEjxar/7EEH
UIQeEreBS0HNWwpzQXVTU+bNhD2n1AP0uRkc+xHENLT6h+ffTf7N5GwPxwXYB25T9pJSFHDxBS/c
7HuuoLUhc1XY6EHZ+X7s4KEYtIZgSNSXcQ8u5wzke+gp2MZ3zLM4fBZUzmdkpz5GTa0Wky6qkJwa
HYyeB07mfTUmMBB8JrKMiKjtUl7KarGKKnaaKXD2PXsrs17FH42uc3U+Cd4kQaLjboWu91c9np+z
4LGNxdEGOMA21IDq4Th13Bz2zXK8nS3gR1U7xgXdrVicr2Ki2KJWQ9+hOhB0Y/ZNbUKr1ktkwoNI
2oH0+XvWEvjSuUbSYtrxUVngHpINhaYr9Vrn8dBs1q3WVpmQUeXDknYtHGS0DZ9WTqsHwSZ2foRi
0xOXkYlza2lM9EgERQv7BhejpI12Cf2W8AB3kaa3dnGE9FdcQnNltlWMXEJbL/WT4ZigwaNetxDs
EDguxfstTITB0F3fkAbfu9IPXeyqBUQXp97qYzeXD1L3+u+2V6f9zZUHG0NcDFHf/H8vmqbcQ2e1
CTZX8NubGFlwYwsODyjBOZ46kwrHSYxGe0AzEflVrb6Kwc3AUxnffLl8XGs6k4nkJlGz2VwWPHaP
Y/Ld7J5m8hYnGK3kHMbtvH5liYk18gyUsKngNFZfend8LgZLdDNPcM2n6ir6ChFpdPcwWMPjpeHa
ZYKPrCZ60ff4iK2bA6hugAgndI1zC9Q85PVCC9pANthV/gf1NPqXd24LlrQ1L3VtBm0StUy+VF7p
F8QaJeDlaUHePIr3+j244zmeutVpX4UEnQlE0hw3cpMh6Tcu1REIz2tyqY8YDLCjfzA9vjbExJ5S
DAXohCL178JrmdyaxAtBa5rlC2dFvEPARB2S5XNnlGhs9MulqZxBfC2Sf1AYXC+FCSZxaJTxaCIt
CiBi2R0MCCnpV4vOqXtstmhWZljl6jJYQuh1IMFrHMgFWM1RuFHd5EHHJJ8FMbnfPALP/0znEb3l
j7NHmEACWpVymRRY7klg4566aIFyDLPaivKXff/bri+tTDEBhTQdkQcRV5J5KI6y21+MW0jygjS7
fAvd5gBhO8+wzJN6ECBc+EBe5xfeg4N34ll6rRFSelWtoffcefG1Dt6m9C5yuoN+XgByFs+5AwGk
V17dgpNsECbMhNlU14GMOn0l6rYaArnzRIAeV2dOorvZVASNEBB0CkB0Ots8Cpfe0CqCeAYYSeD3
fugGj72XXcMyFwi/nWB8GGPT6jyO1aCfcMhVX8wsxQlPsb2cJrc/0sYYd+c2b/WVOcZP02AOq5Cu
TfR/q4aIM1TO0lPgfNdmu8r/H5hodFb2k9c+2rwJV7YZxw1KY8GLfFiAIoa0U3JvhCetuJ6K1oJQ
4/4h2cyHV6aYq7Coi6LP0PNx2kH4aQ6zZwial5TIEsXeXvTyWtLi10BI3X2zPNdh83BgUCipDe0l
/YJ8hKWgmQPG1cIKX5MTL1vcDNuaDl1ZGbB/kYWbaEkbRGGBHmcoVk5TiT/6tMdpkL7sr2nLDLSO
dFkDbyCQlEzo7udwmqUQrasheYoye4JE3NhwYtqWV2KmUjXRHZAkINk/J39quIx5TQCHiCJngURj
n1ly9FzhdI+of8bf91e0FUjW1pgLHGVWoC00nIHO9MX0qu4PRuuoyeO+lfcpNjY5gUqiqSiUQfIP
waEh7EO1ktDtMKLqNtMGu4hFOy9jO+iba6EZH4MmuPRVdZKBIW1EqO9Bf4WMxpdgFo/SMB7brLGW
qrPbpfFkfbAb0/zRidCxVPH/5emoGpo1zZ0FehSrkNKL3PUHWUqcNGx+hCXkQ4LycdIi4Mk6oNRq
fyqC63yE7MEwHlKxtWQFmvH7i/7z0+qAtADPQoeVgClhPm0/17UZ6Znm6Ch0xYdcuC8jn7Rv/84K
kxgFVdEjcneKo4TyURih2qupB2i4KlaWqH/b/T+viLru6l0yBqRMFKGEFgASiNL8NfVnmTep/Wca
+9kGc8RmApLhasF6yvI2im9U3lNu45L5ZIB9XHUj+Nj6IlEQ9emE53LI7dbTfOgHQiKUR/L7Z8D4
ZIxNwrqlbcUwTRVQCptOmLqosaAu4O67wJ8B/rMR5h5ri6wQgGTUQFxToGUYXqoaqkGQin4wJtWL
yZ04lTdZKv7aN/vnFfbZLHOFdYsxAoLWYG29lVfnXHWr1M9yu9PtfUO8LWNTrHzoiiXOYek/onbD
oTpgHMrLPcAADvvWeFvGpFbIV6uo6sBDmyLSmDaIiIBI4D0zOLGBMEF+qo0OUlcwEoqqM0SLZ86T
i5fHhQDiur8ezoEiTBiq5igLcgJ/V+Sfs/wj5uHOeG7ABKCylAQI8dSKM5iXObZBWGQji8kh2rzw
SGZ5W8PEnyZUxUUZMsSfsnlYEqCJxvBYZc/7H2yDDGrt2OT9ZbUKcwsB/5TZzL/dLb5C3dUDbTWy
QGtyKZ4uxCCA6WgOL4nZ6LR+NszEPmjnFKRT4OdUAL3yFrA8A0cOvZXJpU/4CfQUvOm/DWKMTzbf
/321WHls00WJsFgqbQThvDfKjp9fBuu7ftM9065rYdOxnOxU2LznG+dgE5mJXHUP5fAqKqiqMeQx
bQ3ALf2o3FG1o/5FOXL2lQakz0nI56UyAcvIpqTNkZvgRQwcggsRgHvd6b32mHvJEw/xuZH+frbG
pN1UcGAKqDW6ma2d3gWP8bl3JDS9Qh5P8X44ITITs9SZlIXWQb0sHp0+83PNNtOjzLvMuNvFRC1z
iUie0rs517xGfgrbc6BbKiTowS5tifUJvEohpMSbzFJTHkXbfhgjMhPGtJYIo2zg7M9Za1Xgxsd8
xb5/bF+jBhQkkbPRueXP2Q268bqxQHbXWaTQgoyUBepRq+6OEaoz8TXoNprs277F7TV9WGQcUl46
9OBKII1EAtVpY3ZJwWuZ8xbFeKFEhDhBwVXBkzrGrKIJlDP1wL/f/KfO/rESxgHlUq9AM5sDtZQ8
iNlBz1+RJe5/LN5KGOczhoGUiyJA2Ut8VMfcFSM3IUd9shM9datwslpx5njE9rH6WBXjc3U4q23V
EKxqku2GdIcCUDcCdFiAHHt/ddtX24cp5hbV0Sct5r5GMlA7xfJ9xkhW8LxvYqMi+HmTmOsTghpG
JoYTbHizC8C2L9j9a/IguPg/LtXVmK9ANOVrr+L9vmXe4ujWru6YUDSFYRyBh4rlu2GMLEnELJ3R
+vtW6M//M7z/9QnZXFtL47I2zVhxllG5gTqKlUT3rR7dJCKKVeb8kNcBx+K7lOGeSSZkKIo0FOUi
IFNYcuBRAzhGecFRWKwE2pmNQs6IWyCRrK6npPHnGmVXafiSL6ZVxnddNR7MKLLmsD3pQmZXkL6p
DQzINcnZWMo7ooDPSMRQfvhVIcUlaDSnzkW7NHm+x3MMwsShoDebIAco3ckbEOtk2ltYjH6sFBcy
fsW/iFYsgh1eSkMnnrTrNHgN5R/FCPIIcJtZ3ZRcj8LsxnJ00kfCed5yXIdN/auubjtMlCmOXNyK
TxgrsxaVUynnmWBiV0+EoRA7DYFFq6wm0qy8uRsVzvnmhHo24ReGXIuFQIWClHGdxTcDj+JwA+X/
6XCzab4hLnVUoe2M5uxIq5huaVffKFwgvqWiqaE385RXeN+NDVkZJI+noFAdsfZq5Uopb4PK3T/S
nJhPmIiVKaXcFJjkfOfZyG6o+EJyqLiKW/SX7h1jJj5Bi01JZD1VnUqq7QHSElarDDetQayEGD/0
jPfE5CyLJUeotTTIJNGUHVm8U7pHUfIl+TChdR8ByzZdtcLEe0FzbjJ2UFttKqIAFqFCerY7zpAL
eBfUPUCdCiMStCeZuJnPncPlWWXiSisNXbDoNGc7JbeVJ1wr1/klCmzc2dfF+0SzgpLw/cCbYuAd
BlasQBf6aBoArHPwaYsRssaxky6XFMCz/tYIbhL1MJOnCorZXYmq4dMS/LvTzsoXmJPaNq2MoxGU
iRXEV3XzuH8wOB7LjnHKI5DhaopwIqedkymw8RzKnSujSyLxnoj/Je3/62I12DTI7Iau0ZCbRMfA
z6HEHHi69U7ZgLchr7PFiSoGE1XEokrHNkSuoKFdUAcxKkqhN1W8eMxzTSayJAP0tdK2VxwB2NvW
sMTWVjNvAL3g/kbxlsOEFvCoNnlLMAee9opbg7mgIr07qzw9ZN4esWMSWjr1klRjPZ03utM5dYPj
dJ9B3y73whvtuL8ozsdjpyXEIp2UoDORz9XLpddFN2kzzIlnJ5nbONiPzOyURAACG6mrcP2P7X0x
3YsL51HBWwnzPOpmkodBj+IVqY9tdxNAQkw+6CkHvLAxQfPpcjaZFKNqUikQqRdQEj7aYBys8qwD
Ws5TaeHcLCZ1x1Wm3WFrMLOPChKkaFDNoWx/gBf4vEoVx6tNJiLEvSwLmhZrmAiCYsBDECpWU4Sc
vaEfZedWNplIEPVgWkqKSnGi5lLnN3XPgaf+l3LbX3HNZGKAMRASVCMKsL+rT/1lOMhHWlaWndQJ
PfK4f2p4abbJxAKSBgMEr1H0hbzgTXZsjnTYIP2JiXHQ/WJW3J49oDXs2Mm/cSzTi/a/f0qVFZCu
6iBI+lr4vVLdrsFZZNrksrjgtHQkTj7NWacqMq8iMHRpqhyhGlU5vWug7gCY3KWuLdPtcis+Y/wA
b83iCZrO7QvvAOx7pioyKUfWmmOkyTjQ0nKbTicFBFqlt/81eSaYmGFI9RgkBkyk4nE0n+XkbBZf
/50JJl5MlHdummGiJI44DTYY3hfCYwblrYP++ypWCFFORIhyoI4NvEqdO+H8nI68sahNIyBQVEEJ
qVNY0GcjYEQPIe2HSJFmVO+rckRjcpc04OzJZj60MsN8sIFImTpqpQbA7S1JvFo/681xFhw8zfd3
ZgPug1C+ssR8tXaeQTWhoQYq+x59ZoVvomZL1/kxfqWT9pBmaewfXOpsemT+OMArq0zAbWM1qaO6
0vC6mxzlLB3Uow7h1egQndT7/RXSqLdnigm7XTWIvV6jmyijhzyI51L4Ier+kKBHvpw75WXfGt2Y
HWvsPKJYdhjvLdAgBXfVKUulQz7zcMs8E4xv5EKaV5I6KvTpLQRg3gISbX8R9OvvLYLxCahDCZOy
IOB1qZclUPytHY2GuibkvCs4p4m9d5OqNdSmx1KysrWlQDvlRWtPbctDffEWxPiAagZBtHSoGtdA
VaBYKH+lNBmCO99qF/F2OsWv+sF85V0c+xslsd2gvBrTri9wtNrcbYXY0uYv/2afpHc04SriqVoB
afIRnw9McGoBbd0rE2+LxN23sr9J4LuHt6yszNBwWogMl+6Tk5KC5L62ZJODId3M8/6KBxLb8KlT
LU5aDU1dTfmO91ExPScYxg6cTPSFJgWRPu9O38wgVgYZF8ecJJTD3vsIw3lqrgi5qMavHBp2xqGJ
b5sW2pFXxXIaBH//Y1JP++9HS2J5pTOZpHWvoYSwNKqbD18F3TiJwYmgomA875vifFOWV3oo0V9W
acMuG3W3wXxIos9W3yxf2kS1FGOEQMl9SXgPxO2X28eXZXmmRy2Q5WSCU5a/BvBJKofmRXWoMuxw
DaUvjm9u97ZX1ph91FvSthgbpl3JwC+c4kFL7MzL7dCPj+avHIlv8rTcGve8ktd+RIGU1OdDYUwy
GYoWDaIc4L/er8iJ5Ch988xsV35kGaRTEEv+U5dAWwZigmdIRskp8OtT4gCPYglvBcpcDRR2A5tL
P7IZtVYWmeulF6VezVs8U2bIJgtW9XAEIWh+fpFAPSIelNd9J+VZY/ZvBJNurMyoLKn5VZ5876Lj
/t/fPG+r1TD7NEgphkVJomLq5klXwefQ+i055gXE1zvxn1ybK1vMLRNnpSqCIU5x9Dp9ijXpoipA
VUouCHKc/VVtu/3KFPPUG4oG9XcTUt3pL93HiOD32MUTaLGGyNbhGskBTXnMi2Eug9c0520YjTqr
26DVJw2sjlSqYrkOk2sj5NzVmwfrY2WsfgDUFpWxTVAvq+fHujC8ruzAAZIczbDx9j/iZnxcWWKe
dd2oREmTooYcaffpYtVPU//TAHt4f220bhrzxog3b5yVOfrvqw9HxqmokiiQ8ToPfMjqXgSX2Nod
LWeEDg+JwtklNvYrU5LkeoIHcq8k/pC1V6HJG0vcDvSrBdHfsFpQGKaCqmuh6hTn4J3WoHKl07uM
BoCHvb2/WZtZ/MoYEyegBJ4XUowkpCma20QLLvlQOSMRL4Mse/Ec+xX3XcxdIBM75krJzTRDGty6
4f1v3oYJHHiy1fj8OjHP75ngIYHDTZpGVLok9BCM4anBEesyd/hHyIbVh2Qih572pDXqCGwwi+DD
olWW5hNk3Tn7xTtcTJhIFW0sRx01dkioW11ra9VNH56M6Srt/Fy8rlJOAslxeHbUIiTwRgmEcU7Z
PYva+Ezy9vu+B3JWxE4vD4WcV7KEGkYXnBL1uVEbR8pcFU1yGczL6CMLo79vkXN3/THAXC+QH16A
b0jGyRLN4kmRiFukujMl/XGYCSce8j4hk+dXZW2gcpxoTha5GuAGS/Rzfz0cF2cHKHrUIWIMZGrO
oH3LqoOefdVlRxgO+1Y2holR0fjwcHZwWVP7lpSY/n4vTrd2EVmRU0GmgY5OhbZ8ILfZT97sDW9p
9N9XsbDNBtJqOUqhQYxma6E/1nj2R9nPpG6/7S9P50RCjQkUjRTXiWqmmrPMqR/m43VR1JaWQzsI
p0uscKJlo7idlmcTo4WRoT2DO8la4tFS5BA0GZWlxsVDNf4ipPMmE5QSY2ahpvAFmFrX1KrzolRe
sBSHLgX/e4kneUXcsIm8xPwm1uVxqUNHiUMvV5SvQyAM1hCnd20gvMhtAs274osyfwnK0ori6GVc
su+COrqGCkImQQovAyAhqm54QVHa4gTUiKJYYvS1NLubpkufNG181QMMQxSFLSTKAzA1Lpiq7K75
SpTxRk5Q2JuU3I2K8DYK20c9D27CNuDc1Lxjx0TIugcLaaIhjcub+7bCmEo/WF1/lpbLknCeoRvz
fp99lQmTEcZEgMWCLaoMRUfQFas+ZEfj13xJ8IoBjdRFuwQP6Rls58DMVvbA41ujF+cfD9KP08KO
Dwg99BczGU2DdDpk1UNRncuW05jgfFAWiFih9DKqEQ5kLOFB/Sp1slWiPVUf9CZ39k8H785mJ7KD
UUz6cEZnSgM3vmBF0BQ2jipl5nLHQ8u5dHjfjomYxdiXU7jg1OvFdZsOhxw71nScsPyOWN7bISbP
EstZSwwZtVIKvO1nS/JaCM8MV6kbeYHXo+xj1U7oA4prG958aHgUy5x7gR3ELsa5iSMKxjXMhyV+
UXmcvNuHQBVVTZchpQ1B5s/BsyMGxIpyRLQAyiBVGrlKNTmxJh7LIl38MAbljlGB/Lu2w0K/LsGF
MoaRky/Kldo9Dpn42pgPIUoqZdDfL5rpQOfCG2PiZPPEk1DadOXVT2XifD4oRTXTdsyYqrbQ6l5c
Jk6pjVaYv/VzxemzbvrXyhoT6gVRHZu5x853qhsNv8Tel+JnzoHhrYiNdrlURJqOxLp16VTjgHa7
7Eq4LqU3IbU6FzemJdxCqJkT+ja9arU2JvKlSgKWxwgHdQp7JwYXO3jtTvtr43w+FkAJRjJhTlTU
X4XQmePvJiib+uO/M8G8IZMoTJax0tE7M68lEHUHt2Rw901wNogFM0qJqKUJyNWctvAj5anCtMZ8
jsUJxaaOk7Rvh5qPTWHRiWlnaMtcoQxLhyfkX8Ox9Q3HAK3EhRKjQJ3sMXcqO7Dl6/Yle0M+sb/U
7RmDlX0m1JHZjJF5wuEbZ3LGa+UbLnwrfNSeo9Pyum+L91mZoCNKjSYaAzCoWfSkidBU6KCkUDhQ
CXZH6Wnf1naTbbUuJmw0uqLnY4WwofrTOXlMD5kTOME5wbymM57lQ/gA/rCDyrl36RH64+L4sMpK
4ooVZoumZKK7CTKZm+ZAKZLFAw89w1sdi9UJjLCbM2onnS39XRWtra0UXJjk3pCsxR6+UhBA4ke8
3GUbh/KxQha40ylZ1QtDhOZl2lrleIOgr48H3fjZCpCLPVc5iHV5gK7tFGNllCnkTGSppxKkveBn
ns7jJb1QMhQKsqAF2b9PYoMEcWWMSTF6CYxZuo4UI2sOINGxwEtbL/f77sk5CiyaZxiUssZrHRXf
5r5QMRmW3Snlc7w8jAInwPAOOIvnERdtCqMUZXN62/R300F36t/J2Tfek2wbDrP6dMyhq4HnrVGk
wqG76KfRLy+BE9udiyEfkIUIDu+0bddkV/boZ169AeckXlRofVCYyAzMMpjJT+kTpQoU7O6UHuNH
xa18EbhzHiaBLmTnnLO4H6VPpDGKcc+Nw3iOp6PUQQo6qKwFo577nrL59lwtkbm0FRKKU1hgiWgR
2PJQWiQ+JpMd9V/H0Wt5pKIcb/kD5pOVfRnXLRyTim5I5wJUeLG/nIBzffn7srXrc4Zy4ufNi4Nx
WooB3xA8/IX6Ns3/KhdRNeYcA/gFPEeCJLXqO8ESNOSymI2wFYE3pb+fV0FC5PNClijLsmJEqzsd
/4+0K1tyW0eWX8QIAtxfuYmSel/cdr8w3F647zu//ib63LFkNC3MHL/MmQhHdAlgVaFQyMp02+GH
bD5ddgFBta7yPGZrVYHrIUL6i5oYfQdoKQN/0C/KEXSvOzWTGsdYQn9qcIBXxWfTLJ11kk2ItTbX
C6YuRlLaRb7Ydf44qIlDqqSySYhX12i5pXW9u/xrt9/PVAUXWEU1LMLjp2i31rRQF2zHT3XXQvUU
Fwcn/ml5rSftgCV1mxeBRfYlP0bjySL3paO8jkgywZOGgw7QIgFoEa9Pu9WRIYdgubFohSytXLLH
fXBVUqtKanE9k3qnd9HPwbRECV1keV8btuYN7upBseXaSu1/1Uo+21uuhBqG0qSEAAs1AnA4ggvM
CmIRuZQgi2NE8Xd/TtdytrpM/qdDwi703Q7kgF5vyz70Hu674PLnE4QP3w5BLT+HUojdTIrDNARt
Jrj2/MEh/3PZVflmiBZloWHVCjsB8QyEMwJn4BfD673Qbu3+Od8ZwumBy+eDyvdE4nQyytzAmjoP
7hHUj+E++oEustN/pTaUfBwUwddUBATY9svTQrk4WGr4R70iT8zpa2/dD/KxrlM7z+4KTZBbBQWo
qnMhQOuwWqD9CR+J3HZf++Nx6l35DrW1m9qVH+MSm7n5jny/7CvCb8kFQCtD9zW3sLGTIzvNzbv0
jmt5jasDqA7Q7a2Ip1X0JbmSpoujtq0JFkqMQI4DI7lPINEZCdbFfvbHjHL6cuzLnhUyFNRZcYXB
fXfSO4fimVzCmGg0f7u8e6JI4xoPPVBssp7joILGxZOpyw+qnjuXTYgWwuUOw4zTiqDHDP1IRx++
xIkT/e8csKxu+E+2/6CczLp/ea7Dy+PkITRnm9b7XBHc47arrpMNrjZpl07NEgIbAPw1DYgCH2ia
25AfNslbuL79mz07GePClgIukaSFBKgc6BqoR+ObbP502cQfblAnG1y8rt2oVnWmwo1vV9/wyTFz
lGtyAFMnaNGExAXbXnCyxkVpJctRUha4B9SfNdAGlv74YjyPxxRyFG56o2Bui01tyQLf205/J6tc
qOp5HM2pBh2MplbsuMcD3vBFinQbknym9FmwofJmxJ6McREbYT7MihlKiI1JaMc+yMH1pvrpQQRH
324pnAxxQbuSpYpLTOwCSPnZqANVhWRN9VwColehADAW3E9F1DLb73lnIcZFcT+mciXHQIT07uiW
3zU8hQSWV/8EPS7xQOdxLX2fjiJdLoHT8O/JkBjIYpXi/XptwPF16ObPGEcV3KZENrjmYTOEYzlD
NMVt6Q95OXTyz2YVJFmRCS51YNfaOhsNPFo3LrGesGWmtrvsfCITXMJI0yhZKgIoUlW6Q/Eg5/fA
HV02sX3s/fI6/k6jWagksgX5YkyuQDNnz7W35nujF8xm/6GddLLDlnp28IXxoEQaAaIl00YA0wfp
Nu4ie53WoFqtQ5FJpm2kma9D4KmZROQMf+gfnKxzGQO6FkUYQQr+/d1aC4priIyOh/glt4kDdl9f
u+vemhdyN/zLtuvJMpc+2rlQpKxn07SdZ5qLU2GwVMITru533Uuy7g1wU6ez24haae8I6I+Vxskw
l06ySW6XvGwxqG8vjuLPj/VteKfvUx8yBJbXuYD2fO6v03trTx/SZ5F5UWbh7xaGMoKkYkQ2Y2Ip
8nXihYo9G3byLuvZ7qCrimnXwl5FdwBBuuYvGaWmJlAzwomUZ2DHiOsdSAHsQR19EmPE0Yg9U25u
LNN0omEVEagIwpW/f5RaSkG2ihH0urzt4y90OMQion+RCS7pyGCsD80E2yrp3xJjDuopcWpLRFYh
SAo6l3dGK+0V0lUqqlScezV5aHuov9LSM9uFCBKQqGLhbxhSY03lKOGALVrQxtZ+7K+Dz15EdD/z
U3S7Xy5nPBZxFwKDfxJdDTKrKj6TO0phAD5bHxJXud1WuY9JCS9fhXJPghqTJ762qrrNC21B6ksh
94QOn16DAaROHF2ZHvpcdRSjE52xokVyaWdq+qUdGH+LRZ150vCGaoI/08mzzG6HL5c39A93xF+p
5h1Wc5bbWxCgNfUQsccQ2es+FQ+A4AeZE+27q+Ub6yXQl07IvfeHG+LJKl+7TGtXGTUG99nUiQXq
Nf3OdCMMZeLVB6zi1t0kSuaC4OMfPZfETFedXbsr062sH1F6G4qaaoLvxvNhF5EGgol2BfBTf1OV
G2twBqmzDfIlwjTS5c8mCHL+8VPT5T5fGsD6kupmzJ6i3K91wEgEVravor++Ev/s2Wl0mUmLIYIh
AUGiId+STNQrExTOPMF1bYZSERbIiYy3SgkSDDLHAGmL2leiIoLnZdE1TJgkCo7y5QCV6t20i2/L
gE3k9j/po7HrHWBXd6R3krfLH0rkE1zxMidE0qYWBA7gxF3yvY5ryBJY+g2q278zxCWNvCkKsJAC
LDJ0iR+HTy151mbNm+mRivpKojVx1UlbzwnU9jBQqo2f4w4DhJObKEcdrDBGLcI3i2xxiaI0x04D
uSqu3QuQcQDXG4E6PuY6scOw8C5voSBF8HQtNaU91WUAPdv+CHH5eXqyRGOlIhPc1abNR2moe4AW
5iZQoquwvZWa579bBVdlmLmhDBRkOm4Dwcc8MOrZNpdEdPALzkV+3jc3gagkDJYdfWqvELlHpbCZ
cNEa2Z2vf9PRXEQwudJ368kKLi9QkDJ40pVwquMxk7GH6Z5R3SU7RnXXCsmCBCmWp16J5nXIagMn
P1mORDPsQTokGAKuHy+vRlRC8awrAPBLqRkC8MMInVQIE8bAQIxgw2fIPMkXWGMOdqGA4mlX+oIs
Kx0Qu6xpwKxFB7pnx/wixj8Ijg+TyxOhqoV9KgHXzD5U7mtB5GVQEYJikt87jF71Xw2WnjoiPLDD
Si0NwFE45RC+6NJuGAQNdYFL8IAOMs9Gv0rM8yB5J1fQjwzxYt5kPi1FkCNRhcRDOGi+mEOnI4zV
XXqHZxcvdMExpOx0nx4tVwoiX3jtY5nhgm/wJCytDmJ9omloisA3QNoAgY3/YEQjXyT0IjqR+Ynw
HBKPeoxxLZc85vvxiYAIN3Yzx5rt1gP/7js1R+pFvvV0OQQE6YNHdVAjxti7iS6+WmM8AYGGWe7G
G8ud0h6liNplLEyWgnstj+4ARUamKQRTR6kCtkLZ17ODljlje9XK1wvmXGsgqAUQXJGrsn8/K+vr
fhh7ua1xUYoeSglgrls59xcR0FfUGeK5Wwp9IGYM9Ce4wTU7lFK7679mEDhWpE+W9hpDMs9o7VEJ
BYH4h9fPX5UpD+1oG8WYKg3P1/9hCl8D6SbZjRDOyr38hyboTAgyGc/oQlLTykZGTD7qhVtU6U2h
TILMfNkE4albqB5CPznDjagsJG/o2iuAfgX1jaCvQ3jCltZSl0EbUCNiENPOR0iot4pttl/LKfTM
5ntoUL9UO08lb1UCcRZz2FXToQRlVh3HIi4FgesQmfPQUE2JUvRAv5tZhB/yLQ2f+uxal15XSL1X
Tqg4g0jl5nL1RWSuRi7zMAozhtiOFlsGaoa97t5fzi7CPeYOPVmiMgZeUUSyR2V6IG63AyWOAS7Z
p9abXGrPPxbiiMaFL5fJ4BT8PdxTFSCdtWCla/k5Nr9M+fVceioNZCG5Nmsf/fmQIO+f9SyxjBDn
6uoeocDEAXWMERS7hem9rHh0aHdDIKSf3KYZ+nWqk3c01JnFtifh1L5jyxeYNHxMLtyxUrMMwif2
ngPVoP17/XInoki5nETJe+l2ZpkoiI+cgWRW7fuqBklvggX7Dvw3gmr6D1/PtCgliqHzdsbUKIcs
bXB3G1a7A8LCmAs7AiceaT9JOXn4dy76yxxLRWfLmrRVUbsZ6FCLYLom/IkiEFi8+KVzV0ev3hXz
JLcSHEh/iL1fRjkPnUHpGkYDylyJOit1CuK3s+BisP25dB0cRBSCOnwQ1Bop11kqMNxLKrvSXQuE
0RbB4IfwQN8Ogl+W+CCQpygrwgWN6uHAtGhLN7mXv/SIgdA2g0XI9iZYGB8BstyN3SwxFkgw52e3
c3ogwG1Mgu3b9sLTolh5eOYWed/3pp5hAjbX3qiFmbdXHcC1+l5J/9VpejLEdvfM0BpCulmPcafX
l2AlXydJ4Grb22Uo1CSmocsKc8Wzv8/o3RNNwt8fxtXWM3ceEmgHfaknUa7fdoOTIfZDzgy1oMm3
8gUXHIbaBbrMnY+MZJtRy1V+ea0LAle0Lu74MntSLdmCillp3L7dyUOg6Zh2ENVWIjPcCaZklK4r
RXoIDYfpLCeHFW89L9H1elD97groMlztJXcVPfv+oag7bSeXIgZtrhqmYo8rT/nE5srboF3A20Ac
xmyMdy7RBJdgpTynwowZEhlYGDandqSl24U/F+2KEIE7bld2v5alcp+tlcu0puyCr2Bk01qgP6VE
/ZMgpwtcUeU+WmsYUrNQPGjLO+OW3bbVLwMe6WIIkZbges/eBhGO7Q+Ni9O6uM9VW3mdxyoqAUar
aPi4Xkw2UwlmugNAywvxKiz/fKw8ftnjoQe0Deu5i1fU/KC0Ye6xQmppX+1z1rv4rose17cPrJM5
rlWX9YVC2hFZJAu9uHu0pKtY+ruA5sHVwxpNa5HARG2+FZl5rw8mdIiWY9eKYlrgHjwvdD1Xahln
gFmzAaLVfb/a30U7a5cGrTMFoukMkW+Y3FkiyXFEihW+0fv11bhnL0p4zN6vHiZexI0L5twXPINv
RsZtnI4Ka0b+w5qXu2PARA/MpxXw4ndGoJ/xqwodaQEnyx+K/V8+wrcih0LOyrpGgSjvyj3DNEfX
0CHwzX0YhI+63+7I5IgGtP7QODkZ5Y63JFLTpWvAlYuhKZe4+V52DGgIZU4DLTXAfyOM2wxgTxcN
jggCgm9UGnOmlxAcw+1pfLZS3clGJ+xFUbd9CEBy0dCppWmGwWXLSevkvkjxwrveqvftFcOOFtcy
VO5+hrfghw86Ydtr8xQ4s8ilzn6NZ6lB3erq19atomAzlaBqbN0tP0WhXTwx0vTQy3yRNOh2kJwZ
5hKoSi21hT4nKLBRhuPx1S7uJUd3q73pF0Iu582vdzLGP250g6ZOUoN9ZXzbEzmuEEEwRCyPoq/H
5xkojJKwfdfm+MaEnhJvPJpXOg6hNADVrvBSsVmyni2KSzOhLmWjxCj41OqTlvqqcdWuuV2XblT9
K/mzM1Nc0VpncjNmUHZwG5JjoEi9LnqA++QO6B/EnVE/Xz7QRZ+Lu6NZsynHHXt9SIqdMkRHY4A0
V9S8XrYi/F7sZ5xVsMbSN23CEGTsDLf8Zrfm16Ef3YV2apevXbkXpczNVH22jSwYzwyq8TzXWokW
eiJ7Wfap6uxIvVsheC/XdjzvLi9PENn8Y0cZWYO2hoDB6NrLjPxP5+OYKHYk4v3erPDOFsVnkE6h
C5kT4KXCNxzo9gz45+WViCxwqaKjpNCnAZWqubzW/dcwF0zUi3IR/7RRSN0grazDyY7Q1WXScHg8
dpo9mKN9UXkgcG7+bWMtYgParMCcYDbWao7KtCeD91cbxr9l9JkVS6MOLEYRVTegrnbW3hJUb2zP
f686TCqDvZTxM6i6wT8QJg21Iqliuo6+eeh2YM7D6BQVSm5tfJrf7XAh04N/3awKCGL1PnRwg8yb
j/Fb576PaQknKYhoVdz5O1gDbdFDoW7lzb4UjK5lp5CDKP3IU/eJM3xmOJ1mnx/ie1GB8TGbs4Vq
mkk0y9QIPws4GwR4fopwJTndR8X3uA/3hbLczWZxWLLx5bKH/GFfT+a4FJsNvTXoLKbYlAqriSuQ
hwCuu9cD8cOraG1coo1LairyikpxHB8VJQ/G7NVM6qukKXem2ovATht5/fet5HymyeSyGXuAj8dv
A+belGNyHb9IYM0xDjQY3mTBJMbGa+Xv9jivSZE8OqsbADp02ivZy32ADtxwHz5h/HVPj+X1LBru
FX4+LunmUzTpZooTkr1Wvr9ke8w1qZ/jvit8N/94lPy+QC4BJ+UAIZEJ+SpUZFut82NTf1/q/HOd
5j9mpXSLMQxIq7sSuAuqtvc0q3do3txo6gqNe9nTalGG+5hEf/tFPFg20dXpHzmrfrmj1WKv3Q3N
RcXxx+P6dyPcJVjuzJxirlV19Q4WiuJOXyenT6mtrXUAGm97hqT45bgU7DQ/lafXGtR6Ukpdw3xb
wqtO/iQP0P4W4aVEIcLjZPN4WQs5gZ3F0WwdDzUNU2lwmPYU8UrhAKXoc3HZpoC8mURVC5UWXpqH
2MbtqdFE5Ryrdz8eSb9SGg+PHabc6EmfoPM5p7uBPJZy7LYJsSMgjeNe+jqlkx3OL1lXgPd1Oc5q
/Hj544lWyecdCiRLTwzqrvRnNL5QED8Q7+9McKmmlq3E0mY0TdIYgxWl7IZxHExDL0hpHyuu3z2f
Sy9UN+JeBgcvuoLUGwleRdPpf24M/m6CyymRPuZGnphAactPtHzWflzeqO0jx5KJoRlUAU3m76V2
Ycly0YO23F2q1skL4yD1o1eX9CgDo63jvf6yuT8k5JM95pxnpT1oDBVJn7EcNsE77NagA23SAYqT
oHfQFJsKStbtQuVkjruQ5VWpj/qIjDyH+3wCq6D62sv7RQ202BnA25nR4PIC398NPkQXpSAp0DCf
bPLwIgj9jnVUQkCwU7s7RX4bViuwVBTjug9ddm8hGI1ewEOtSr6WfAehh2MuJV44nttIdnK52LUm
Hk2j4qaZDVx4DJssi2P1Txb5Kq30k1Snx6iacyeuq6M+f877xG6l5WEagVhVpIc1p143pa8lIBWX
V7Z9fDMybUujsgyQ4++frq1XOJAMDl55x8qFzMsGV7sZoCnEBJqbYy9E122G15lFzjm1VilLic2H
YkbOGcY66JbmQbCqj7AbxNeZDc4hNQOhK1ewke+bmwEFOtnlD6mduEIsE/tLHz3DUqiGDG7qlKXF
M9cvqmL5hxpRezR3WVBdZ07n1p8icJFHkAq5vK7NM5mejHE5FoamqVIxgmcaj0n5Ek8/aGmry2yH
3T7F9faytc2MfnJ6/mKopenQmwTH7yrNn+OV2rQYPtdSLQiu977exy38FVz8nZA2KCFlBfO1Vms+
WN30I+llB9yhzjrU31bjq47HarWHgneiB71a23Xb7CWjdrKqCvJQgT512PsmxtNqTfesBWqHHQZC
msSWi8or26umm/epgbmN7jHVDAxTRI7JVAELbbdE+r6toTatRT7R3yRkjmRu7QnknKb8Q8tbO5JC
T5EkO0oaO7cMWy/qXZUW0LkdnbiLvUS2rtEHthdtdcpSuWoTet3k1X6KIO1amd48hVd6WgH7ZdgI
v9vehNN3AxQWclteR7eroRKLnxu/jnPlS0Pms26ClL2o6G0VYXkYNIhL9K03JmnlNhH4LoFFvfyh
t/P32ZfmwsUaKnD4jeiDzj4BW0bkrcQL76SvzRXxMOkpIv7ePJ7OzHH5OxyHpZ0yuPFAFjfO8EpF
fqqh6kVq7Iy5JqgaNqvKM2tc+VU2RteYCpsEfqXJoxTfmvNj0euCYNnOaicn5vOAEc6JIq14ZlG9
Id8TEcxn88w7WwUX+klchno9IxhN8rTKUVDM6mQX02dF6xzQjXlgrPLKUaggJdo8ruTSVLLIOt7D
INiy2Jo877SssYepep2tUlB2bbxusKR92kKu7prTIpe0GjdX1nugPxmlp/QAdcijeksAr1CPkQvW
dmFSFXkjV4utc9c0Kxlhtgt660vWXNeWlyo36JILwuxyQkUR9vtZMY+ypDcDrlQt7q2a3znJodiF
/uww9IgaoB/giKZfNuZJfzsJeW5k0uRDM8QYbmw8DTypoNMNIIsAQZDIM26Wu8FdXAZOq0C2pz9g
jlaEXBD+AO6rxllTqxH7qp03fWJwmT6YMQBhrzcTVOLYpAC2He9W8W78XIKLWsQGtB2YvwocfqJV
lxezm0300KwGnLC1fqNXw+5ffdjTucxFyVgtRSGvWKP2yOD15qGAIF7s0rv1HmfMVQ8pPFOQ1bbz
wckkt61WHbY9zWsVSzo21Vejf+rz62rGyKB63ReBMghq7g0sHnOkk0EuTHJkt2GswDlAbut97BT3
7SMDiVvP8U0ESH/sTS89sBqWqwtWuh01vwwrXNRYkTrkoM1HP7dunVYtcYGpvWwWCV7+4RA82eHq
UqjYgeVjZNd0jw0mQiY6WG8Qm1BQbHr7X7VXTtupcEfuHIM5v5RxxmutV8c7Q70d0lcjvVsaJ5Pc
y/65ncRPK+POW6uMjcRiF9oSgpTJoV3cwgSztehJnP2Zj3XcyQx30AKaV/ZTgw5AvGfM3eue2NVO
wRZWe3olH4XsgttF/skec5yz0ntNadjlBj6YjME+vPp7o61hSKK+FnWnNwjefvN9hT98aURW00LD
keLd/Z+G4+Ll7vzWAhn6nj/BRgA90Sqo3HKHLNq8iZS2RVHApRgQxumRKSHep/TF6PDe0I9HMO0I
avHt1tiZW3JpZS0wsmixzjh7FUSjBaxpc/SO8VUA4CidWgTE2gBSYG8VCuwrXlJ0kF3//hUjS6u6
SEbvgNyW+/4Ock67HgYl4Dfe9ZUwLCS6Rgltcp7alf26JGzyOX2XaCUvBdp/ysHAQczETCDK5Yxf
LsfgZpVxtkzOWdMmbKSR4Mkoyg8Fxp1pQLKA4LTQRWHIMseHMIRosmVAy0zD//l9Q2m9GlOTYIb8
n6my3GXPN7VH/X43ice5N3PLmTUuj431lE9SASQD6x+04PEtvPVlDDp3Bs8ehEDcEOJcrmhOfvut
6sws5zWqlVKA3uE14bPpzL4MnYA5sXHfBwDIeM6ojbdYhksHGQ7ImZWnyx9zMxjPrHP+U8hdmhjD
gonyunKGKN0pRugkwrpCtLecz4SJJeekwc1lqY9mfNcq0IkBv6j3d4vhklubEmmxZoxGpBPGrwoC
C6YvL98uW9kg0mZxfnJLLoGZqt5JKuDnbmvZ2h5KMahFqxsC5iLWe29rB0JC4LsCASVaJ5IrOm9F
n4xLbKVVLFNs4gyclQcZoAPluhA9y2xXEGdL5EqkIbTMSJcwRbeG16pqt7FDaGZT8qimxzgNtOh+
TBVbazFLIOI43S7PTrZ5kgPA0dKqXhEQyi3jjQEO5tAfClApZg7TiI+PbFMb3DFEhyPz9Qvphqc+
MLNqWvQePQslcnWrtZv5x2XPEXw5nvBgyuJuXlbgW8GlnUmfKGYjulJ0NRMkTZ7vQFmapolT1iRo
84eqfu3Hz2kd4qpbHI2+v2lLXKBq6smSdBMPmNZIRC3mzXr+7PtxKaUtId7QUqQUSTosc2DRZ9W8
XuRveR6YuJwpgnJetKns389qJ0nNhqLNgPRWIUYVSuWNhC5Yppn+5W+3fac/WxaXXJrcqLWBAn3K
pvXMT9pb9azfWeCcll3tuvd0v79OXGVyOiFGebMaPbPM5ZtZylJ9lWN2DIKn6QYzX27/kiHLWDs9
iDNbdCHboFP5LcEZXIYBseeUYDIFYA0sdX0CjubZstzuGxN+R/B9YYzvaFIK6U3e1WYvRSCXdhKL
zhZoI9HAOKoHK9B3AHw3nnpIjs01KWw2nKJfjR7BbO16o+2ghej9dX7lQYaElGFOmfziFF0ns5Ol
V2ktcCaBz/IIQyVZpqLOULWtxq6iR13y5dUV+KvIBlfOFO1iGrMEGwyYiUrfLh8xwNdNtpVBjLu1
AZl+kyEaJSxJWVV24SPyQOYpDmNwxikovNN9NrqY1x3k+97aDYiMWJrsNLkvtaMZPl1e8OZ6VUXW
8XhhUZmf4u1TOc0SE6eyaeEFrSofoFPrlUkm+HTvzyAflndmhwuOBpNYirGiCwNGL391h50UrPhv
CSy/haobiAK/2OF/7dEb9s2jdGDYdIjxBpeXu31En/0OLlZGOY/jil3yG0+6hScFIygvmyvGhgs9
BkdgbbPo/2Xtw2RvsqCxaMVoLZrXjAG/3+sHhmoO3eVuDL5VV4oz39TPImKdzRP5zCp3AZiorsVl
hveUZO6uEqX1rGIU9Govu80HDnHFMLQkhuCPqwzaDlx5fiTRo5n8lXOCxPf3Q2qe00mfFIrOT/FD
KXwdlWMovwm+kWi32L+fnYQd8D0GDUOchK94FApfsxvVAbglmL7kBFMSUHzzRfIgot1j/35mUten
NpVq3OVT4zlZvoApA9xpos6vwNU/TFn3Gnpkiondi/eMUjY6ZE4YVHuGabcgyCDYxs365czpuOO2
1QF36kwkTnb6MahibtqFE2IgwnruPbzJYSQCk+SGO92LDx9WRfw5uxCZyy6zRaQKbMDAKjWYogXz
1hDeWj0kvUdhD3+zrDhbJ5dAlnUdijkEmJ49lVHTZe303i5UIGZVLLGpApGgtyCJ8BOn4PrSS7PD
/Swc3VpyMjkIw33V7TsRpYPALflZ004hVdk0qOTNNCiHu7gDNfnusptsmtAU5AcFM/iAfP7u+VaW
tEWc45QbvwG7b1uYAh1rQdbddIYzG/wRnidWM2uowxBW2mhPxlUXP6SpIANud8rOzHDJSZmBzO1i
pMDlYO5WtwDyUb9jTzn1A6v0RO1p0aq4NKUBZqDVK1YlYQI0XpwOCqvZt4GKnktEdrjcFI8dqdMU
X4hMxJ272pYj6TjGhUs7EdHNZso420H2U87SYA3Z7IR2AJ6XyavSeIvyUrdv7fCzCUt7mW9V0WVk
M9Of2eNSlKXkiQb6XxCTp1c1gLfa/84VghvAmQEuDTUZRpIbBfi0ikaOMgdj8u1y+Gyjdc4scNlH
L0p5LmSw3TNepeZeddAw9S1vsezJVTz1LVWRYS/bZD/6Q249meTTzzpPOlHAbQHAXWLTaF8r+17C
ZGQgDVcZvtTfWeMSRNuqY2MYgCOtQDqUyS6qrgrpVktu0/5h7AS4h+2e1NnauFQxD7XSZwaCiqnp
JMF4VXjp7Rio9uwsXwjq0cXXoR+p9ZBGyh1hE1OQDd9TzFkA9GiJKUuBxfYuxm0CBvFXjqEL6QsN
v0D1UfKAPESQHkWJ693HzqyiJB3ifEWaH0HA2d2QYxtEV9kVQbe0BouH8v3yFxX57Hsz/syeqqZw
WgkdYrpbYVEH75iGG5TD5skTaFAkvugqLtpXLrFEeQzuZhnTBJ10Jc/BTA4k8i+vSpAm3/seZ4uq
NEk1546dlYsjqfsmyYDuccHyK4gH4e5xOUXChEBqqTlYaD/lT4o/7KJD7DLiuwpsauP9chTFu2jz
uBRD1qKH3i/AOejnyfmunx/66OflzRMt6j0uz3ZvyFY6RRpemZbD6iOJ3eLVxymPI+jhAAa6/i8m
adhpfCGL8YhYK5kXk0bgM12JXe/xRoHT0+nRi7UXEPPUwOoJo1tkkksu1mpZalmyFhsUCKrX6KC7
kFr7PLimD77RL8nL5U0VnG7vXaKzPTXKZFBajNa6c7zT6N6ani7/fYHHU2b//O/3ujHIBY4euuwr
sjfkBxp/bczDZSui7MTjKdVorOWF4AwNgWrcoaxGce2o/3yo1M5cdEIECVFwwFG28LOF1VJoylWP
7zQMz0BUjq2fp34ZXavdzbAKHue2g0s3CRhKVE3TueBqw8JQNB1P5L25gByNHobyNS1FDxECK/xb
gG5WpDArYH503F6BmUiemkLQP95u7Gq/VsK3/ZvS1EI9RQIsfk7vuOH4doJ4E+Px6z5bu+UzKEj9
5HEVgVK33fBkl4uqCaqhOV0AbY/rzhlmRQIbrO5j5mm2tVAkgfeHRHWyxmL8zDesUB2jgY2Rqjvj
Mwbu3fi2Pc54mGa3aMZWLFITES2Pi7IYjHr6QuCM6+RjQszOW6eKvySq4B627fOndTEPOlvXpI9L
NYfYRcBokmmvda6irzbJP6XanS6an36/OH5MvidrXIRlbT7ExjsEa9TRV13DwKrCoFg/VQBLRkts
MzBsWn7LZN2pqeQJUspma/XMVbm6f1XjVQ5H1P3pfnWBXMpsyUkcY9f4KgDuf2mMO6+JBeaQGnAl
YPyqrxSXwrD0e3Q1GTVKXfmXrYkCnUsnaQKyo7LGDaptZ78bCz+knT+Bx+myGYFT8r39tC2mcWyx
gev4qFuOAd79YnTWTHSlZs59wU/4Bj+6fTjChvdyXHYonvQTrz8ygcv5vtiDV/jQ94KVsU9/ySKX
TawkUQctZo9EIbreAFzLQJl/6jLAut8u76EiWhyXShQ6tkBYY3FrtLhlg1nCGjdcZZrYs5tTrKnf
VqnXlV/V4keR431KKo8kllyayq5CW7+NIm+gtaOa+mFd1X1mZcdY167TtHRGw7LLpHKLubPnrNjL
qfncW9njnCCcC+Uh6izPAGCdTI0XasSwL6/tD4f2rwDnyVCaJhsbtfunuiI+YnpGdZWzQ5tBeHCR
c0SH9jYARJcxN4cxD8VSuKAek2myFKCJkZkXr73rQPoCIOS1PjmMhWv1INH+ZXxmvBPym4jQbnu9
Z8a5IE90GUjLFkX55NADG5mvHMlpUb8mdwqom9e7y/u7GX8QxIaqhUKpInPZus/aeQ5b1ETLCLSu
hI1NyQ7f1V3WSlAMsYzxISDOTHGpOlkMQtQSGaVSk1s9im0ZfKGp2rqW8aYr0fVI0t1U0fvLC9yM
jTOr3MccCM3NdkKPIcLgU6MVQV+LkstmpJ+Z4D7ZnHWQ72AneZUGCZ5i5mKX0U9dfzQSQ3DgiExx
Wbky8pjoFd68y6QOLIN4WlJ9p0v+nDU/yJgLUth2JXZaGd+goVacDlOHzrt6XV9ZjxgNOEie+QTA
NXROo71ud/t2lwvJiASewneLjZnWpkwIZuinL03UvaZx6Jh1f6vSJLE1pFRjLLxG6YPLrvKH2PsV
DO/PHmely0ISQ9dkeChuciYuCMg1I/CC2fj/uea/uMmxU+BCULz/pDOTVZNE0lyjA0+bcLTNgtqx
svxM1PSqosnVPJmyvcpT6+AAew0ljNDJ4c4qItGHFkTJe7F69jPWtDLJEOKUYmPvsle6ueQA9Ork
N/NOPka34Y0wywoyD9+7afq10g0JdSI0Or7OKJ4W1S7fcG/eKZ7sQzHJyXfxvegBcxtKcebSXBYi
ZkvnVl+paz6ne4ApWNV2vwZg6X7OgGTAK/KPyBfy2wrilu/pzEQv9T5HG6f6uewWhzHNRV7htMFy
275gduA7hCZdTKgJ7oRCj+ZSU6IZVTRrCOD6c3mVPODZBTIAU2oP/uIqnwBGFeSnzarxbHe5/KRk
fdtUNaBiY+5b6a2a+bX2IohSgePwHZ66aixrYDJUOZrG1yBDvlp96mX3xfP/kXYly5HjSvKLaMYV
JK9ck5napdJSF5pqae77zq8fh/pNJ4ViJ95oLnWRWUUCjAgEAh7uYJTMnyU7PhSKJXIpUzhrY/s8
JBcwRmfgG4q5s5h2ND5JPJWNffTwef8+0OKbOJQaiM4OFTTx6KCA+q26Hk/lI3EGb3KGoPLq3xBI
4zonJ/jZ9k4IWV08A+Ld8X9RvXl/MpDiJRt6t7TGCt1u8DhfkZP42J4PdE+JWZmIQ2o0Oeg/Ctu0
Kcae/Pgv0iytgC+kWbb1E4taVIsV2uEUw6R50qGwI38GC6hiF07s8pIbz1WYJBO24JyZZAlJZg20
9SFPwFTCiTReFNCMs/GUfomMVs2QPpf1MOA9OpxOSnysjWfOd9q94W48kskgaSat6VygIEz+6ma3
D0/Rcuj1exI/zJhrHe7V6lZEx/OyVZ5HMmmknVY5ywYUwWLp1uZJzjhFIScds3M/8VASJY9QRuld
fly08ATtITvKXnP1Kc86zpfiJWGFbvHmU0WlIirTgs6cAgFe6nyCrdvKh0Y91QPnddm59mjobexl
VZSMlYnn4/aVAM6aLXZROhre0+LE6c0nbXYm471VU0cU8F7J+3Ycx1SYy6gphM1QR2jmNqnylgnt
fVnmdmf07pCut/8vN/m4F28WuiRRpHUjOCtlLbXVrHvWJo3TjOSthkb6xoRYVosO5gZIEQ6K1fad
J61veTF4sppwajBOzmAHgQRdrpRRRopqarsYHUO505XHy/vF9QwmabSi0BlpCZUwBa+PzVWhSpYM
1aj0cY3safESJQiHIwbD0yhQdE4m4a2PSSSGWiehPuKUSfr2FMuZN9Wzo/S6d3mN9L+5kOkVJnXE
7RC2UYPUgbeKMvbi+jC2tpTYvfBXw2tO7NvSwdYmi0QkLLJ71ZbVGFsM2sX5VZL3lpJAuiC+wmCF
VUg/et7lb98Xz+Zo1tz4olnUY96sAN8JrbMklb00BxEkHlzR0v3r19kO4/NZI1RNqKNRDNUHgIL0
UzrczfqjRI6y4ScTtxTYHbYjZ3t03Zt1RXqblpOKInWVrggQXhiviZ1Z/DGC/9bEWFhslZV/2Uv2
EWwbm0wkaCSbtcr8gHAbPu2+Vza43EG11/v5Nx7P1/5xc14g4/p6RLRybtFQUuSUqpJkN+MQelVn
HCpRuRbC7kudlrM9JgaUcS7WUgZgWjxG0DIbD4ofH/6Ll8/9kP7HDtu8Fcuy6pEdQar1SNzF1n8S
ikB9S18qzEv56UPlTQfesBvPJnOYdpDTQ0mCJvhinMwQpcH3zOAhRTiBxvJMK0kIJFkKtsJF8hXk
xAJ4r7uWx9PN80EWly30U5zW6kzps1Hs0+l59MSCAa2Vwht660vwq7PLs53UMAl7E3qlCrxwsUDZ
c+zL5jgKiW/kXDZpTmZkWSzbdCmqZkJm/Jv4M8eEBAVm3Gc+HVyHtB40tslJCIzWLnhZmff1mHRS
Tr2Kxja8n+g3pWwP/duEzgpvnJXnh0wCCdMpgg4r0N7QK4+Hv0bDlrgqurxdZPPGAAYlkypXCwfh
dnzCePpkaTfqL3p7R6OI8kfDWVrfdMKVU4HvpixdBFe2pJumqDJh1kh1KKkRqpESCiGWqGo+asrv
II2xtCHxCjzTXE7Iux9tY4+pWfU616RhRizI2aPQHNdetvTqxghlTmrcD7qNIaY8ncpKUXUV/WB6
7/x4dvXCq/ZjhDW95iV+rjXmyC6KtiJEm+h9HmynDgBRL+Lt3y922pvO6/bs+uRmbfTvm4NUmsY6
VCIMAtMJE/rIJf0gd8NbekO176jw41RY5c/LH467RCbcIMVYQhXlo3W4evVdBt4RFfpJgk9Oice7
2/BWyERdR6IoNHKK7gGHU9VgGCmVvpWq8HZ5UTwzTOCtS9hVY0Yf7Qo/mq+F7j0zeYfMv2ycgrF0
jFL/KSyUCXo1G/Q9pHcwY/xGp8gKu/lp+pjJ67kzZLu5RP/HGtvKX8oe0GUZnbkoDeLmsC5BUr0n
9WuRBoMaXN4+ni0meazjXAraQidyyLd1fiTd9zD5LscniChB1uayrf2W2WZhTOYYa0FM5xXVY3nV
vEvO8E2rHHLVohr3VU89lcSWU+gwfwkIuDHL5JF20Zo4iZCwVPOORIWr5I4omZxstZ+Fzx+NSR9Q
XxliKSboU1TXimHl4LvFa5OlGG458cYP9jPw2RaTPDTcZLQsN3BvL0LIhFVHI3zMuuV6nECifvmb
7YfX2RSTMkyMxGR6tqArnRqWFJ5EPcg0TjLkbR2TKYB/rQXFSAFFre9HwRGWgxofq/Z6STlNiP1L
9cYT2GQBfjM8mo6oN64pzFY6jJg76xz5STpSAbl6+n/uHlPdF2OTausAGH05gIG5lk6l0Hua/KVL
xHlZbJu9KaOx6bMFXaTmtcmfe0OwCEYeloc2vBP7UxN7l52C88HY9rremhNJFsTxoBqWqByNrrKG
8rao39boazTPm8WxSUMmRAT5PUBKK8DJ0XOdZn5YJE6yiG6qSZ4h1b6qDM/CaEJlESx55vp0ebn7
D1Gbn8AkEPSuZqU1MNEv3i9/rQ6mIj76gsVVEwzeaotOhichXq+fE3ls111QlzrsG2RmnRyG2RL6
GE3BX5yV0fT+RwtmszImk/T63E6YIaEc2qtHFX9xr9Fceq4Vj7wF8byGSSVT03aSTKUmyvRK6gO5
/GEIQZQZFo47zknD2zsmo8QkG3SjwdAb9HyDss+OK8E8qfklzozN7jHppEjCZskTFHGi5q3GE8Zj
+uqd84Woe1/6QkwKGeYhbfUegCHzkLyjheTTxxd1sGa3cGruUfnRc7tgjm23a52pDkqOlvAIaOok
jF4kCa6eq1YU934m5L7eLMe0X9y56k9yVDlSpJwwnWyvU2yTvHiV0ugt1MvrohivSd5C2GGy5n56
z3OQ20l6UOmFY8g9Zqd1f8zLg2ZKJ0MsPRVDTO6ayMesTU9GXlogAcyceEEnK4sAC8/Ug7isfiu3
nAKSdyiwPX+hB7YeRLH0miF5aIv4oKVTboBssylxcQHiGg46cH/g5Ow3LOsXSYBTVSJY7I7hdexP
x/4KQvYQ4SRBdBSAc45vqo/isr7my9rTQuTSF2aSmTTH4iRH9L4vXRfKTzP8fdljOcUJ2+lv0tYA
1zmqLdFIbRI9NkUHDerIEkTOKcRbCJu7jCpqCeXC7PJDAQVt3h2Nk0TYLn+SzaUSa2hf5T04aoCt
Q6sCOFWZU5TsEzdsvIFJVp0ud0loIsLpQ7IOKRE0D1LLuJqPkt2CN+1vmHHoDjadHT8JmC/lIpx3
+7qb38BksiZJw7aocaKHiXzKmu9zMlpLE1umpN0pqeQ18+w2M9ixDJ7aJOcC8scjgDnrS6KA108X
ppOu+XmTuQD+WwM0OxXpXhjdy+5J8+UF92clH80mJ2msxChoZVADmze0dtHBUBX+ms2XRXpoQQpy
2SInINj+zAAmCWKGaCzMkZuMzty8RNKNlvBgs/ufUIdomCSD8J3VTUtDLW8WAb20WQutXLrp4mOj
uZBSsIzmtWy+QZRdy39cXtrHVfTP3TwbZfym6M1qEf5WDcLo3Ck51gfdl532mneH2y8ezoaYY7Av
Vaj+thgfG7STCb7lDHhE4a6Cvlj6zFnTfl75xxTbKjdIL4yTiWqPXBf0lgoiexNUNeUhutPs3jeD
r3VKzgaZO3hjZlFaUe67ChWt/G0A9RzhEeHsJ7OzDaaKnqa0a40ObZI5fpCM8FoRIrupQ04u23f1
sxXmbKkWE2piDW6LvYQ6sr1v9ftwepwFnq/vF0VnO/QTbrpniYZeeE9R1NMx9MFY5M6H/qiBLYQW
4rwRLt7W0b9vjBkmmpBEQfyKBLVXiyku8KsORcNpIPD2jv59Y0bre91QSozSSFlltRq0iOSA9K9q
qnHyEc+/mfNGqhe9ITG6B6XkZC2Y44tXTgTxdozJCnUEGemsRuvvP8JKFhTb35Jj5E+vICHCKG33
o+feE3n7x2QItV6kVpxxhFE1LslKncmXTvWL+b54EDEDJ+30A7Ucr0jYR6Dr/7giS48vhjERlK6l
c7R9kLnxrWlTChswLmW4HoLFzg9vpDtyDZJ6n4dd+pfS9WycyRzdCM5hiQBfR3k6QTKXuNW3yB/d
5Ur22mN85JJXc76syaSRrluJDhp1iCB2gyVJ/d04v5d9zXEgnhUmjYRLOEqagX5GJR4WcqPi+wFN
fNlJeTaYFKKHbY25CNzd4sGdcrAria8Fj81tf3Bs4xz0R2xiesSURSgooHjpHcOXbWKneLxWA9x+
qKioFT1KweVV/UuL9ewRTBaRY4yUNMAZOOE1Beqmnn5DlXDNb51DuQGWg/Im/bpsk3M0s+RRsinq
UyIAqbKioiqk67I+9AUdTIF4gvP/M8UkllAlVYfmE0py41bOgrou0G69KQQnl3mCi5x0YjLpRFFa
LRkWoA5mEFVioCZvbDm66qMvTbr+4yIGywYvRkUEUg/kD7VLHDpAnslDMAyt3QnGAZIsoEYZr818
tppYOurlozAqv2p94hzc/9Li+l+/AWT/s6eqeiuBeQynzzQH8fpqpLmtaJY+3E3JgfI5aoYj6B7g
EAtxIajh9Iudxn+JHCqGy64EgO7nXwH8iJbPmo7SKwnMXEPT626ZH+FGndpyjtvL8W+wrFIxPEkq
E3S+pPAYSimuH26dJBwjl53IEJkk00QkUSL64BFmR2D9nFT1s+6+qHiEdbzFMHlG0mYziRIT6KY+
Oykyoq+o7VoXONmF+vy/V/uGyCSXQdKySFXRt6BnHRW8nPB2mB55tf7urhmiQTRJlFTIazJeMI1C
PIDV2jGj97q8IuRuXWaIznHmqfZPz40dZjmFGOtlKqJanW9nj5JuQJMAHHRUDKFywPfFSV777Hcb
e0zhVchd3HX0Ikgv+sVBA41D5UsP9R302VwBLFkNqOByFwTiDsI/qBxK1By6Emfdu86y+RlMEjXX
Qk6kBRmnMiprEceruKxAJL64X8jVGzNMAoXKRTbVA+6j7fg4yH5n6E4bywA/P4uERx/O8RiN3o03
52y5Vgp0CHFlS2WwfLaN2+a4FYg/a+hsXV7VbgicV6UxeTJZ+yTGhQB4o+ZGCF+17jHXRKsRM6sz
XyTDNXm6B7ylMSmxqNIqNUfkqZT8mJfZqUUI3okQBpN4j1U8S0zVtRA07BoRmEWtQ9O8le8VSA1h
vCuQm5KHIdnxQZUYBpjeZZWKqTGr6hejairwPjmq9GQQr0PlsGbPlz8VzwazHmPqI10NgYshRDkY
i2RnqhrI5O2ylb3Bu09LYXK8vnZilzQYCwu/CbfZcxuU4LBUn/qDGECy/nGG/B24g2pr5oTxHijh
k2G6/o3Tx4IIEgQMFiIbd8+qux7me2JJ0FJJj/xJW95mUufZGBsjI5MN0ZScbjYPhQmoOFQRq4z3
krnjg5/WxKTIDA3ddpKBPC4BZYqTt079mcq3Mq8w36kzVLgeaLpkibIfMlvXxWO1ZmOI1STxqySn
lkTFuSThJWmloG/fOS5CvZk5Nz+ZYzZPbmPDQLzCHK5ppgf+CI+K65l+4Ql3PKmdvSvAJ2vMHhaR
VumiNPzdTxYwRqYCXpSCEV8MqmAI0CR5NJ8ur3B/P1Ho6xKmLjVWbKCQ17WI0Jh0ysJrh7t2Ro/J
qdYfCe/leW9+Hos7W2ISx5COREhkQ3L0sHgZYtmeSOmEqWyLOrkn2jc1zG19yWxJBSozJH68lK+D
Jj3VutWnx0YIfVl4aVXtOMaZq8XkPk/roBzfVNAqikZ+PXcPeauqtmi+AsLtT+AWHuLYGavEDxPj
ppCfFXDHWZe3b+dQ+bQoJlPVU51IugEQKwUBSwdaV8WH1ucNVO7G8GbvmEw1V+rQoMkPjQ39MEOB
Vu88onM8Yc+GDs1FSZEUqEnKzKkvZ0mdl+CKc1TQT2tK7BdD7g6i6V/eMY4Z9pkyn4qlImEv4YEQ
BEH9Wyq9rbyxrd1A0hVFVYgpKqrMNu5TnFB5nCGzQ7PKHYMOQZR9Cz3QTnuYeAWbd23zOGH3bWoi
kYiuQ4aTJb8QDSOKVRWHVuuEvnIFhAre49U73VV84G/AHrK+oYt1eTP3CmFV3xhlgiruyUokOnqq
+oo33jW+1trqXQneu/6muhUcJeF8vr0X0E8WGY/vFq0H9D0DO2cQX8lH2hrBZOgH14dgaxDNSux2
sZqr1U3d+jfh9I/30pWuqcj+6Nyqqso4aQeiX2GN8GGFJjDmI1n9RbmLxcPMvQDukd5gobqKWge6
WQY7TSykmJzMpZEe0tEDpd8Vg/RGtvKvca+roJZERUVMVZJYIHecL/KamjFKU+Wo6F65ujOv27n/
3TY2mJOs13TTqDJRwnf7AK2eIPHsNsAk1IfmJyX4lS3jFbKYjgkdEZt84zgqdUT2IN0ukX7YTRXS
ELVaFmmUgZpdPqhhADoCiQ/lZxRPPK7V3RyzWStzT0rnRIbAu4KjRnPF/q0On0eJE3k8E4wjhoYZ
zdO6AjTYvgpSbk2xoxFOnUiz+oU9YxvUetKa8ZLBLTohAmPBqeYF816XE46HNCkSopuaxgRz3ddz
tE6a5Cx+HoCRwAsdOVDvEiAoKBnycOLdYPeqxK1B9iDThLhVQ1Q4gkpcLRKtKKpesmHFKAZXXmx/
+3TdJATwFJPFumVjnkdoqFKGmdXpPl4yItd0lXsg367S42CVvMsszyKTjUEMR0ItXjDHiKn5rgdv
Thxw4oh+kT98AsNAioy8TmRWyDpWjXaAFI+EgmN51g/QDQX/fQXyTwWoosVSOC64111Udd2AsJVG
FPDx0DjYxC1plqhcqlUCTVxzgAS2b3qpF/6Kfyy3s21Yml08Rg5vsmU3uDZGmVw1ptVaxzkWaRqZ
Q7pnQVTf16LmdU5399KQ6HGi6BI4iD6vrck1ZRy7hurdVSfKAq26qWM+kNjKnqhubnPgfLzd02tj
kPH+vtYEo5olHCk/hSvlEQ8/bvs49pb0oF/rfg/03nyTOMPpK5SxKspQE8wqEjQi2Cp/VHGYAoQJ
QmgQuGroXyWu4IaH8JFGuVBzOYf3F3q2xwRCZOYQdlkxM0zkGQrvrVUX5LSgag3X9qDlvIf/3bjb
LI/5kGCJn8wBNydnNN9lEkiry/lw9MD4I+o2BpgPpyS1HLYz8iQUDBZ7cdH++50dQxDHD47udwHl
b/hbC5WHMNgvQ0zJUME3aRBs6WcnnWKzr9sYsdB7hg/cuF+/yI+LR/2z5fWR9svJjTHm4Ixlc8nD
GAcnrZt1D4zok5W/TJ7qkQPkNX5HL5yN3S0LMAZnqCp0INA3/ry6pJ8FbR0r2pcuoPM+H5IrqqVL
ld6nAw8OQM/kP77ixhiTVopxLVoNtYETqzCQ3kwoVdvHSvaELrYW+S5cVvvy+varLpNWkKpIFJmd
029KtU/qMsV5dyivRB8sASkk9qgq43Lb+AY4R+JDdC0/6v7wxL827p22eIrBQaHgXQhg68+7q6xh
PmciEFOqLno99PX6tbVjXbSS8fnyQvcCfmuJCfi1q3pRqWmTaXX1+p5UyNcLdN29YeGBsnb31MDQ
nCkrGsYbWA7WPgvNnFSIiMnO3uuA4j5lKH6kIN2pXQDvIJc02nVuUe2PyAMt5uWl7omJqhv7LDtr
JEPvnazwWfEouqCc9XTQHs927KEbFbk1XiIgu27jDeBkYIrkbvRyX+Rcg3Yvm2ja4V4CSUoDegyf
v2yV6r2m5ch4VK1Du9K89hFAc2Cd9CPtQKiIVvULQCSs+2yTSQ5NBs2TsEYpoJLXoXjvwkApvct7
u5uAtjaYstpoxCRNFyQgck8HBzWwRxJnvccDuD1/Ww6Lf9neXkbAeQwlbwDvNFFnDo5xHeqwmhGe
qt8HtH2jYZyJD9zdX9bGDnN+1GXVlZKJwpC2EcPGpg2JAaJp4KR3qMF48XntnD2An7pdG5NaZTLK
rVLlKEbBdzZFYOnWdKuSjNNAkmdTLG6NUrKXEtMmmcFxz928s1ku/fumaJRJm8bdiOXK2aGsj+py
08h2y4W+7iadjRkmCIRG7ntzwtejRPjQ+vKTAzr41+FTnlvJHT2ThUB+SH/zzpG9csOQZbR5QOYo
wV0/L4+Sb6V9hWqq0k9JetcuT5e9cnddMpHRQzJRtbB40LCSITmloS7ti8Sv8kOI1JbLoDzPrXXk
2NortQ0FZSGhfQe0OT6vpSeyMAgJLmRLMt1MjWaP2ngUm8fLK9qNM1VBXxEXTajGMF+qrQdlFjOs
aCxi+L+F8UhtDC29bO1mTCwhd3v99bLJ3Y+0MclkqzkflAqS2cgh+oLL80FU/rps4OP+yJYTxsYC
4waYGIzFqMI5YHzTb9df6hHV2e8CrENoE70NXvhER03piRTZ8+/0W/Vy2f7ul8OTi6yithAVtmk0
9fparHjbcZbSTaSrqnZI5X7BBIbTFcnEbVP947JZxyTqlhqU9HpgZo1FUq9o/Ms2dr/T2Qbb5JDH
aB3mpgetrh6o8mNWHy7//7vbtPn/GQdvKkHIhIySeWoPopBYGQZWiuCyjf2SYGOEKX8wWZPH0YiM
AL+GdKvqdtepE/mYVrSGq9ijzLITZANqiLf2HjotP9avgChVY/MTmKMsw6RzPST4CZOdy1YbxLZy
ml8Eu3GSJ+jFg8wAz4v3PMAH7+vRv28y/VSF0CxQUFIbMkhEH7SJ8/X2C53Nsujn3RgQCMbEQx0G
1O+DK74PaFiOoS3dCN8Jzk3joXjpfZ7y2u7xBVC6qJjoycpsz6McYy0RDdisxCfZfBzV733U4hHq
K56/McOckhpen1s9xlOmXLja9FNuOAli99ts/n/989apqzyrhTnhFI5Cd9SXb42e3192/N28vjHB
JFlxWvO6ADbEkX3jSGFFA2BF/8WQC3XeP1Ltxg6basVu6sZhwf2bkri4VBIdfQSXWKvb+3ws5r4D
6KpiGgbYmtnG0EAw1qa0tLBQ7HAKAeg7itNvoftKA8rQRUPXDNDbI8d+/kI6hAPLMAa0n8KK6jcc
84EYrLaOkebEi3/n9uWvtesQG3NMlsrCDFoZK9J5Go6uYnaHOeS9vO1m240JJgstBG/JZTeDWBZj
BHmZ2TGYvHlTeLufB18HFYuCmp19qZzDbBo1eiytan9d4k6NWZZgkjPb6DiF7K5/ny2xj5UmGBaU
IvmoMClsrj9MaLzw7+kfEiV/+PfGDuMIdVGB5SyDnfBaAp2TEmhWGdBmD5pZvoyOa+JPYJjqrd5N
wKf5QblgFy+Jx+sU7m6tQTcWTV+0LJh0O6W92M2pgHv85FSjk1fHojtMxtNlR9yD3uNdDW1qU9dk
4IgYNykGPEZNMr1K+mNQ3EffoTnsGiCKtOhBqbiZ1/ulX/woTsobV0J2Nww2xunfN0eKUgJCBykh
CKIdi+cIV4bMX1G0/Rhtyt9S+pA8WR8vL3h/W8/rZbY1ovQ0Cj0mZUW1hOxea36oQFlLQK9fNrQb
f5u10R+yWdscim2W96imhhSXoLrTfo5ldzJ5vA+7CCbDlFRTAqSD/vPZTjEnoZgLM03I0AuwcwdY
s6B36V3WdLjQeHpS/REeZ2tsx6WOi2TWE6R/+V4eIbWmIyL6Q5Nay9v80DkCuHA+IPKnmltW7W7o
xjQTmTOQxdEaYyCGNloI7pijg8ckv/CVe7GyRKfyBChmc77ifr9gY5XJ1IIp53U/4ZkbqopoNxNK
2027W0Uw3tTA7cb/dwJOVPf/fE62DzK3iZyGPQ6isn5TtGvDuO26a918uOyc+527jRkm8gwprlQx
hne2IOOR0QWhRHYgmber35i6WR9o9yV1I0cLzNRqr6fKufwDdiPfhOKEDhpJcOYxFVGoQg+oMABB
mmTlptJHJxK/wF+AnTybYCqiIlzKfIZCqpOJb1rT2ETFs5w+cE7yf4m/sxkm/mTgPvRphBnVn1zB
qu4rGyO+vuA3t4ljcKztnoLnNbGDtwNZ+1DEQMxHlwxdFrxU0UDn1cP7HauNHTbWFFMoIT5Ax/lF
OzpJpwj9ODqSyrW0n1D+2T6ViS8DN3ejF7CiCvE1OyA2PxrwuNSuC0gRTE4JuA5UWcB/cKfxeHl2
v52JHgha17KkymywAYa5xrKI8kVZMz9JUqswF18TV4xpS65gGMdW16xG/l0q6smYTQ+SAZxb1V5S
2/4CJg6zrp77fkVrMInr09hOh4LIVjSPnHDb2+WtGebUU4xiNo0EPChyZtppBDqUp2YltgGaO5WT
wHgrYs49pYxJHxrYUzobTvIf8/wdy7qcPfZtGCB3hO4btOCZmFugCdd36oiee3OdkqOCyozXDNl9
7TMxP/EfGyyBWJOFGAjJUH/FAZUvKPwSQw21hblih5fz97/O2RQTbVoRQ9RrQjJsCObo0h9zLVpy
01xnoKxZ9a9cDLYLYyJOh+ybKOSwVtZTIA6inQ4GCIo7jsvtnpwYo4c4tYZ5elSxnwuT0BhK4IMB
2A2/l5DYlU7EGY/EwpUKqD+Bmxp3fWJjjkn3rSEVQtNj4AXaupXSWFp5MjPei9Ne/t2uiXG8RkI/
otXgeGmgeKU3Hugtm880u+sQ57Ww0/PhMtQ6yWkrWDddE0xULSHWKFd2TzIvz3XrcjhxVsV2nkNl
MUuzUXHVAMnsMpNgTaoAgNA+wvha1c5Wvuh2rLxctrpXiW/2kmWdLbt8LDChCmgY+WEmt1KB76Yf
JYXjh7vN4a0d5oaTjQW4uFFygTCvvzLs5VgHedAGykFwIxcSizmucVR/ML4hgKSWNlfHjuZwtmbe
/gD6981NYDHjuato4apZol3coA/e2YVNAQuLM3+HDueJd6ruW9Q0jIVQDCw7/FXMgC9gcg13ggRs
ka+SytlT3v/P5PgYDbNYzWckrPCurx+Lxr3sGvv+b5g6ShDAeD9Sy2bHFIRGqVdAJq/Vvd5eZxOY
uL22/RGrHM/fTxpnQ8ynmbMe9DQzDquuG+yxdqrQBKPDF8ZTcT07W6G/YrMc1ehzUrd4JgfBN7rB
/SN9jtBcyaccYVls8bqmvFUxn6capSYvW3x+Yt7k2b0aPTQD92JED6U/vfq8KCa9Z6G6lrqJhyTh
0IJ5CYxPD8YtSFNwbee1QvbrtM0GMrldHzRBzOngjHBYvTFo/BaJd3Q1W7QEh2dtPy+dF8bk+AUS
fFo6d6ACTrtbqTaPTawAgS8+AzD8dtnP6e/+Yw/RdcGLDoVQs4nXjCKlm3PsYV0odm0GU/QrnB9D
+Sbtr8KQw5i128BHE/0fa8zBH7Whli0zdhHkDuCAB8+CA8aFw3zS7dkGE/y1+fYV+KAJXATgNoZm
orf62fMNvdHWoqDdliXAJJIS2+UcXN5DaXcTNzYYbx+lKhGhS0Bbt807uZ7c4b2zK1+tkWDBFu0q
170LmZ2XyJF4PYldV9mYZmJAT1I11jJcXor5sCpXhvJIUtkbVt6kBs8O4/99SuQwLum1T7cjchcb
N31n9cX75Z3czbqb1TCOP2kpZvVnbOSiVteCkjmyjhkC8HlWveznSc7xx90sdTbHPjcu+ZpKJkA1
TqYtTr6Q2xHEk9rAK+Tpr/4jxjZmmOLaBKqNcm3T+7nmKQfTpRg6PrCE84lYUg9x0KpOrMHYtvZ+
kd0R/TlS3JlHkc5bDFPLRP2SVQmovpxCPcqglG+9unYS5VdegEL8tp6+dHJtNo85H4spHuoMBKGO
7FOp98ofUgvMfuGhwmS1EEilvTxcdsLd1sMmZZhMykiVPCEYjqOw6uSwHiiyk44mxEeePgDH3U0m
b1R1P8bgLcQAS/xNNjAsedtIz0V7rMrD5SXxHJ3JErkYRmaL4SAHJzKobixDtpb65bINnvsxGWJR
Czma0DsAp8QNiX9nuJWE9y2P923/CAFgGA9xGqozdkpBapq5iKv/9IUolF8HsyMeQtJ3qKna2a16
w6eO2s/vZ5uMD8pikWvo04AqX3yqjFNeXJuxI+ruuKzWEj5d3sfdOQxThUKVhActYDqYJKivcpgW
WYuK8Di4ijf5iTtb5NeMFwnjUPuRx+Mf2vUOFROFiqxpaEIx/h5hZFEbW5p1V1dQj6WIZpf/pUWd
bTCubk5aVSwL6nXzEAOMFQw+FZeffhLo+zaBZlM0BMfkbnRpiqKg4qC1FJOpBD2cx5hgBq9zu+fk
8D30Y/SYfXLXW0UALpTQ6u3/Ahm56yyY7sBjFp0UY99x86YohkzFSsUut4TJ6yTD1hWssHyolMGW
Os4FYvf9zNwYZIqqthMTDM+gyyEDJvkxt9M7fQcB5d5dXfuYOeZkYX7hJXNws+Qklv1w3BhnNjlP
i3ldZKy2c2fnmtjBaq0nzP5d04fJ1kef79flz7rrrBuDTCySTC3CNikAMskzZ8gUC1NRHqSAOaXB
/iGwscMEhZaYlWAaGKbsyGnEC8SkPaokGITrpnuR1Qdiekv2lb7lxiQTIwSE8GotoDoeqtZOaq+O
e4fwwNn7XcWNFeYsWEk7SWKLQ4fc94EGEcgMIpCq12F0h3eP2b81bWwxZ0I/TaE8drDVuVTkNney
37TS/3tinkdMvfuitA0EJnHObVzOegtfrBarv9KsCCwO+il2SJBb5UG1wDvuZlfkNbJpKHwpi57X
yr5LymnfNkmLtL2Ed8sAJG1/kAiHYn93AsuEVrkkSTreiVm0AwmXaM0kwISG2jaup9wC0tUGx+Bh
jqwZyHP5Nr0xj/x24G7Une2y2AdJW4YB3JaSk8y3ynDM1tnqJPtyZO/ma+hequh3i3g3YxyTiKmO
2MZVtCzeijqxZjJgkvLBLI5A3Vw2tb+csynGLxu0JjJJ0CXH0E61+t7FD6LCucrsEooAsatJwI3h
GGBhDeMEJRp5wfFDH4v71+RmdSRrBQjP/EaeZjt56m9aXw8gEHN5bbvbuLHLJEgD80lNLqDXZ+q3
2vpXpV+JGK5vwnt55U1f7OeSjS0mSWImmnTxBHfsB2SQWbNnQpxW/ikO+rFRzOMkQlZxrX9kuWgR
EKJeXunuVQQkPjJw0SZ9xP18ta/yAndFCSwjozdeFW4IFv/hSj18qZe1McM4i9hPc5asSMvh5NR5
Y03hsTF506K8tTC5K59ELU4nCdmjyCH2ADYEIXcaQXDUeLyRsp/aRIK5J0+Xd3AnDjRRMgjw68Cu
6wazgwpJkgIDuGiAt8BhV4JVdg9rzYkE6nB/XH/P+8e+GEO0ZRzavgazDp5PB7GxIBDzf16Girkq
YgI2p0NMiilCEgz8kUhEOCfSHAyz4QPvHVnVNDxftrN/nm0MMbGlLHILFhhcRhVoISXPU+UbVWGR
cgAP/nWYPwGV74TQ0RIC7kV430H+h7QrW44bV5ZfxAjuBF9JNnvXalmyXxiS7eG+LyD59TchzxlR
aJ7GHZ8Hv1gRSgEsFAq1ZH6skTtq+jzleMPhCTcdWOWgOzKFQXG764pFfNpKLgYxjEZlWr2oEIRg
Cjyo0VOWvV3fRfYrLu3hYyWc0cXB2GGUHY0f2vCoJf68m0bfUv4kllp8Ke7QNngXzJ2NL1WCpoc6
efetbh6vr2Pdwy8wuDNLIbFbmjnB7NcWJrdt/ObEhoYl9PmjN+dYe2wyM/VFpZX1suYHLl+bMzpZ
qVWCij0Bs3V/gwVCvsFBixd9nx8KH/WH6ysVGAWfJM6CMisnFZ29dHQN/ZjkjmwJmivX420bhRb9
nfWCZ2nRs2rM7AhDbCzPU6GuOaM2wcZ2RHwQ6+/rBZL6+dqIk1Eb4G/h9DC+i07O8+ik7rfeS1CB
++mJ+mxX926BxvkmKiEnl7LuEr1/nayvxejJ1eb651m/hhcYnFtCL0KbtSUwaunZqA/G+FCEfq09
B/Gpzc9y86AbUGESON3VY7wAZQtflJQS20jsgE3nGcHsln25HyvtJAfz2Q5frq9v1fUtkDifJKdz
ANVWGR0qZL6Zum8jrR6bKT5bsZU4pY1RpWHeRsko2lZmCBeOaoHLOapysMaMRBiq+S3uV3jzs+np
GCUtNuGjKBcoshPeYZU1GnEl5Ofs2B+nXag4gbAMvI6hGxYKVYas8k0raVCXoR4jkmHaiJ0XHDIv
PxvQppi80I02jJfoz5b1DyTfw1KZtVYWNpqZab4lYLIub2Lbv24e7DNcfqYPCC69Tqwqgi4cdq6z
dReZx6S9Kbo3DQxww/460mokY38gcZ7DYtlaTNuiqjnvKghyqn9Y01xAcO5Cn0NCB9b2pqJQqyPd
Le+tLejH0a7yZwf4YzWc19CiBKxqFR4oSn2WyCEnr0V2VBRBImXdTYAQGTyRBDNJ3CGa5xbB2YjD
29R0n2IGdAzs15mCP7uOBdfU+sVof2BxZ8ikRi7lHR4E0g483aBS7HYV5kIUSHtFmP7+k8ZLQwa3
ra4ihAZbE+cCrZqWBW40vAzObOY0PnTHH8ZW2XRncAQL3O1a7PkJjPOC+AOslrC8IpNR/f3sh4La
TvVZ13Ep+GprWwk0HW8CNhCKVPRn715alZEXJg4VdNYfGDdUdyypy7jEmJcA0bIs+HgrdgJAoimo
QcuayccYmJ00EkNGzdsCwVZx7vtdQl6CPyiEfELhTrBktrhMOtyUtPyh69FtCY1kTPDv/rWfwLNK
ARcb5ibA9sAFhqGh58nIuJpU8piSEcpoX68DrG7WBwBPlBvmUtomIVIlcz9BlHX0ENBEjjrZXk4M
UQVuxestV8Nz5UImUFPlEVbevZRfu33mj8fUzb7O29nFNMomexJlZ1YcOgANvEsxCwUhZM5lgEwL
1HkyUrxT+VUh0PQpvZG4s+pnVuNc38iVG/ETFOcxmsHojCnHsxtDrWntdxAdHwUQ69v3sRrOGKwo
DRqjxXiLpj0M0gt6Xq8vYS3/v1zDe1p0EYi1UtROKjuq4KbbRW56H3jTXbz5TUhDXliRoz3SHXGl
P7ndP0FzV28sK3NrsuH0ONN3etw5dqzvykYSLZF5G+6KB85HnoJztGYWzXJTYYnm5Ia7dhvc0cQx
VVjhuGH82o21aQVmv24ZH5Ccu237JleGCp5ill7HrHjppsFRChHt1Lqpf6Bw9tePap2XFkrNY+YO
kG2MTwNB1rPdJ6mAvGvdDD+QODNsK1IVSovHqmZF+zEab6I83wgskXnPK5+J76eAEZaWSdDFSb5j
nALfSdrYr9S3Drkf+rYoF86M6xoaZ3w0VqQsYDxMvzsDRhDj1vsGzdEgLRQZ4OrKGNEwJjQxgMxX
ndVqmLs8RJceS+a2Dt6nb6n791MA5XTBRq66d9XAS/idiI8nq7ONtNPiBDGTUYzbYu59avxQBtml
OhUtbB2K2BrG+xglA2cWQxmx2YeJ9ToYfrrJ38Om3G19cgslEBRM5GNy7kXtvquHC0XZv1EvDCVW
zKhr8Ok08402Bq6wcxiIUqprz2IDNW3NBM0E6DkM7h6JBtCBDBYr4cV0O3dPfYSZrbl9CLTbWOtP
TXubdK+J9pJHqWiuY3VbF9DcubZyHY3LEvjlpeKe6fjSOtogMNk0DRFcL6tbiRI3uttATwpp88+B
2lzNTQlhW9Cjs5ynVkfPFjUkZ5zp0/XTvb6kDyDuuTAiHBwVRgmshRXG7n29+V4FG7T+Cha0iqMj
mtVBMmGh0+PzgqBqFiQJm8is0V0xl8pjkc1QuKQHfdb+fZIQlSabtT7aGCjnK05tFvRdK6Nk14My
vFYOTaT46iRiW139QgsUzhbsoGKcGugyGxNQ/ZQvfSd5ikhgdtW9ox4IBhDwNuv8rK6i0KJRGDVC
pUWOGX4Nmu31z7+6CgPkmWBn0xGnc3YWtmComWmBq358JeO0kSvNnetyfx1lrcDJmMf/geGtLNFb
U4vhGfQtm8YNnfrcHEtIH5EIXRvg4HeKbay44zcBrmh57OeLIGqKm5LpamLW5sSejukD03HNMUy3
n5v3GTC6q3fiidLVO2yxXHYYFrB9r0tK0JaQop7vyuzYSoieXGJ/bac7dXy0Kj9uKcbmBbENc+oX
N6dhE0N/50LlqeAMBSSCgwzUnCgHu0R7WzR9q/thS8ZiX5SW03fqVlVKwWXzrnV9gQvmO3Qa2Xgd
8YPCZgF2WTlBuUm7RW+MhvtmX7qmJz0Fu/YV1G1u5FlusE++Eqd60HePkuakt3/QEAyO7H/+CL5O
P1DQTvY6LKzQwQOb1ptYig5hUwj4HFbd2AKGc2O6Piu9XqA0qstfaghCEn9u3zJRpLB67BcoLG5Z
2I9M68BKU4wpdFLnaOWPwt4IDoYIgTv3/aT3thpMiHwaujcHfWs1td83sVPn1mbK0Zk2V1vaFyet
ip6DQj7OcXsY1C9aKhIbWc+AoNZropebNchxZ9Qww8qcLCyWMWQwShuoITjG2TiUfv8s+dcXvvr9
FmDcyRyrYTQjRqoHpdK68GwTUhl3lfTrOsraaBCyBB9r4mKUoErpWFdopy030Mz+63eLa/KWYdqv
xoiOcVNtGAfm+J3uOshi/tFhWMBzdxM1wr5qA9TiqES2lYmGtSS7QWeEd32Zwk/HhZmzWaf9ML13
bTIO/sIbd+hPc8K7YiPdCcme5TX/9rEqPulcEwTPTYh3CEvcp7v5+FvOttqKMuqrjnQBxB1yKaPo
/0Nvt6cbDpkOcrE184epOpE2cadgbwdkd30jRYDceZcag3YKxWkc/AYcJAM4SBjHjrDEuHrqFwvj
Tn2Yt2WAqj1wfjQnNqgB4WE3c+SX+I51T4WeqE6wnsVYILK/aOHJSgiFFQFjJY4npzlZPtQLHrRj
9phuwy3rvk49MGceMa62Fc/brL8UFuCcZ1GnLkUsw8TUkVvNd+zkFTs2GgWTEXxBdqIu7sAFFOdX
alUPM4VVvwP6mpSZ38utmwbTqZBzV07LndU1f5TLXUByPqZXq0wBBEsQab6JwRSWNyaoZBFHQzJX
zBzMtutyjejPRjoX3OR8P4YKQpWkt5HL/V04i1zrrSxdyf2hRPBlqlOkUKsFh5bg5bDWjApnajGV
D2KBpZw7jl0w2UFBEF9IJPeKMt9JyngyG23Xq9YBHSJ/lcrojGHskKp6HMv5ZeqKY1BUP2ZYumTl
gk/N9vVyGz7+HO6wmmEn6TXFNpT97ASjN9OfjAhXbr2qerruF/6Lg/3A4g5sFURqYNoQhaHu4L1r
OjwPjgVJBW2T3IvkTdZt+AOMP6s0qVGKmJGr1ySfNH4W+5IGpdzacMbqbigfri9u1RkhEYyHDXQc
8E777BqsOq5AHYD2+zxX/FgKjwYRCRKtjXAZ8gcGf2VMHeTWtR77N/iKDylBnA/IifhMI4BJruKa
2pcbcwt2BNHpXL2s8NCF4CJm/S9kEqE7B2n5EREAI7pgxLP63thiDljIZLd6KhdAnOcxpGqcaoqH
dRbLmE033ZC8RYagj2M1bFqAcL5GKYNsktjsTNacq6n3QS/lVGF+0CIB0LrFMwUpouDRC6Wiz1YR
9WYZVxLa3kEbhe6/cBOcoq+M+afa9o725boJrh7lBRhn8RWNx8pkVEpSkoO89lhaG2O+rbKboRek
NVc3cIHEXUW5WaotZVSldvEtyF8naLzrXkr86+tZa4IxcJbAOfKuHHFRbmuZGMaEUjbaAO7fJQAs
R2qd+cCoIatf0a/2KCqXrq/sA5Jzh6ndliBqwAeztdiJyH2sPYSx1+jP15cmguHsIssaMwgK1Enj
fGtqX4r5hLbJORSNXYhgOIsAt23Wd4xx1UJUXnlBi5l6X5Xd/20xnDW0g55aMaMZmRVwIZVQbEhL
z5i/x0QVIK1b+MfXYetdxF9GnwRqXuO9k6FbmJhO1WGCQ7pvQj+lf11f1H85utCfkDHipKh8fVTV
hjjrGIXX71I2XlcPFrLprJRt3Yn0WldDZshc/A3G10pTTcnzoBt+03pDv3eb7pNd6otqvqt34gKG
iz3aKhlIHaHRJe4foGUnobA8zz/s9pUkr934J1lfqOqyCwO5FJMvkQalJuH4Il1Vha+Dhp7XY/cH
ytlMuPcfCLbghUFEadFKQ4RzVOfEb8unOCxcGoXnpJ286/awdpSWSNz9TlGS14y5V7xQudfTvR3v
JvTLv10HMdbsYIHCl0lJPFVtR1GUjxoiu3VS+HYhH+rxPuvvFWQXqYZ8hj04YHlEeGo95KU6gipd
cWul8LRpBn0z+UaodmN2lVNmkRN2ylbSQO6fxG7f6LdJO3tqOzidKW/atnxBkOTK3TltjYNZaJuh
rp04n508UJyixoMxNoPnPC7uZzW9CbJwCxLO+9povVSZJDe11H1jpJtqTA5x292G+o/UVh09JHvw
XZ5jTOuTAsJ/if0UF/JbNnWBk2bznrRV5zR1vVGsRCSau/pMWm4hZ+NBK0PVzmoYjwmyBX6JZ0R7
6kCBIG53EX0t/rLQ/+P4sj0rJHa7bvP/0VJcdUXLJXG3RRqFIRREEffJ9/NLsO23YNY7hgN8Eerm
vog8TWDp7wnSxZnSpzzpzB5nKqsqx8bYgnxfqNuk8q/b+povWi6KuzVGWW703ESizDb3YHftpY1l
bNPuW9HHaLsS1RBFi2I/XyyqAokOempgFZkNWeidWTzNsdulgvO7jqKDIRQhHxhB+TWRTu5DCXcG
bNAhzcGOdmVwjPXt9a1jv4Z/szF9q//AcIuZ5biuLYjTeZM6eaYUfEHP5MPYxyKt0LXrdonDfr7Y
tDYyAsnMgRMMFhi27MJRIXWKhoqNlGMwNRS14YnwOG+uT/Uw9RECidSkm7r/ZmrSl1GTb7Sm/xW1
orYG0S5yHj2B0Lsx1VhdVZ1j1bdkxBG7/+lD8SVkPcjHaWxxlBr7EMbvRVarFpWQBUZncw5vGtPS
agNEyZrUnyowACna4GZT6LV58Qfx18IgePaGrpPittZZh4GKohemJOvIlYKNPW/r6cf1rVtt7lti
cU7P7GmmVzEjG7/vyXtDTX5O3ooJ95MLT7hTvgk1athOXZ4rzOtDLAfDcHwDxRSQCCzQKB/SJnah
/3CMinZbjK2nmOTQG9rs5jHGF+zsLgUXrqoqL9fXzMLxC3z0FqpgqEXbAd/nUPRzFoQFHh+N5Df6
d01U5F2bXzCUDwDeHiVdCczRopg276rnlkxej3YoZbQQCWoOJTT1UutGHkbQC0NS9/riLo4bcmyo
TkIKm6l2aIRzWsVYUR0aJLOXZXRTdZFj96AUk+LNdZj3ftZPm8jhcE5L7Ua9z/pp9jDIvwNZ5TZt
xtZJesO1g36nhNExGcNd2b3NYYX/Vs6hZdVOQ4JTHaU51DeRB2vMaGtL9Jm29WOlR7iQlPAop7Yz
2I9SWaPiVzzZJPFIYqIJHu27TetLkbWVWmWbI13RN8k57tK9MYH0vexAZ0H9LgJvs9Wf0d60mzLp
PDWGN5j6bVZ8t3OwahFJELFeRkLcTnDutFbCKs9H7PhgO3baO4ntp4btSZXfyZj/sjZz9isIetDW
Cez4wo9zwJxn1dBWElkxgDWoPUZHQg9Fh9yxa6uP1z/2pUEzJB1EZ4SoEATlT2wezZGE3CmmVvPB
kcfK6ZC9Le0as2/67SwHG0MPvzQlhoH0MRas8uK0ctjs54vbEU8MJTdnMntQlLiXtKMth4LWD/aB
Lkx5sTp2pBYIyqAlsVRhdXkDZuwvfe/Z6H0ih8JwbBHd5UUsy62GO5510o5oBYIEuSwjUO6Odbmx
6sYJlbvGuAmlV4N+u/7tVv2BiZEYYjLGK74nqJaQ7+5sGMnUQC/dyB0VTSGqiDt99SMtULiPpFV9
3lrGjEePJPtKTw9ymvjXF3IZnrOtW2Bwn8kKUrxAoUv/ntbOBlfzEt/ejDrUu1miLysFgKtmYWoW
NDBN+FO++SiEKkInqc3s1Zk36Kdk+iuoKygGPWvzedJ311cnAuPeOHMZ29PY4zPR5lSENxM5Zcmh
TZ4yyGSO2+tYl4017zv5sTLuzldAVhuSjIG9jw/02xAc+93tb6G8GYKV5DmFaILgyhAtkbORuQx7
MlZANTOv7PxYf4zMwpmMXSm/9YWgrWXd7D+WyBlLmNIIATTOmaKeBm0jjbdpIXAbwm3kznJpxaU1
msAYqntrwtSl5SjVrio9GGc77MLwWGGoaoodNfVRbOr1M7IDFb2//jUZyoX3WpgpdxGbJdWlcMJF
3NdvgzIfR63wGhQSNaRw/wTJgrAZlKGNC3mNHnQkhWpREC0Fm7C5qatTW/gGbvXrMJeztO/m+Q8O
TzCRZWakWfUIfzxM2ypMH8oo9qGEfpdYT8U47Kf+tbH7WykFt1l0P4y9Z5ooJqbGc1k3XqG1Xla0
++t/1OpdC/blv9eucdE/ZiqtPIwlrN0I3Kxwi/mhNx7S8ks2i04nO+qXH/QDinMFpjIYihrjg3Ye
0xTIvMTrjrpnb8mO7kSOe3VdFlhNTSQONZNve4TQzDSZBva6s50mujGaZym6bWTZ0XrBcVm1U3Qx
o+mb1bf4QrCW2XkiDfXsJfKDUu0LECIHjQPZt+sfavUmWsBwXsaU+whSAhm8DNJzPU3upUAEIVoJ
51vorNWaTrESO/CbYTtCPrEJ75MoFhyEtW+DghbCARXZV6gMf45LxjhNZatJZ2+2U0hOufX8Uuah
K4OZsxFEeGu+eQHFJ8azkg4lbRNECTja+rGL98hyNMqXwXTt7sv1L7TmmpdY3FHqKtBzTQGwtHpP
9OdSfVZjQ7B1qxh4GUIJHSUFlc+Jx3ExRpKCrcOQpp/OlTOEuZdkk8DYRDBsWxeR4wAizFnNQxib
lbjousNYgJsbgu5BEQhnBn2LFaILGmvBVGZyW0dPTfD1+ie57LiByyVgfMNWgTzjghkVDW5SkU8R
3Bt0SKfD6EVu5pM7zYs3uWu7bekwtUIksAvkd/91JpQDZ+dtsYupPDVVmMUwCPu1rF5b9VnX3bQV
DV+t2vhijey4LWBMahcjtHZmr5Byp0ntTR2CZLvufEMdzmAcCMFy/+8pCrm1cRZizXMc6jY2Nk11
TJVlbtYU57pHUSiS/dJCmSt+7cK0dHJNQiVe7nxdpjsD6XXXntudYRp/Xf/UzFr422X5pTlrmjDo
a0QNTp8a3pv2SQd5VCr5YbyxUJjqu5tA3V0HvMwwvW8BkwdWLBW0u1y0aVaaXeYN3GX1o4JRHer7
cWcjc+aEYJ706p9Q69sIIC8yTBwkdwnYtEcwXQNyVr9Wgd81XiafDKVzyhT0BF8G4z6uNp1tC7zO
aioAaaV/lsqO8sLEcitupoTdcchFuPEOUo+bcFufCjxPRAxnq14B0uhoj8c/jZ8LqutapSlFmUlX
D9Z4GtGVEgpi6PXloHULc824gy7YJw0IOeFNh1dd541e8zNNQY5Re/m+vUvA+SWwk/UF2ZrG+noU
TFZ93rvZViezyGy8jLPHLL61gptM+RN3rX1AcIex6GlkZQpiAwPxYhbXIIdTd3bTPgnMby0GIQsc
7oxJEpoBDErY+yqt3QYKE+C4DLyeOmnvNqYTuuWt2I2yv/7iZH+gmqy5aGF8lQ6uUDLB+LIQar3a
hhROVrladJsEN1H4fH2NzCdfA+MucTKAHSgv8DhO669B8Muab1UVYpXb6yirzmqxJC4UluWgyPoQ
L4543g3GqaVPEv1Fkye7ONQg4u9Ew6UCGzQ5V0WzoLZtgi3ECIBUeba6n0WNgO8Mqtd2jvNN4MDQ
6Nhh56IemckUaua9/HNK2zMyAI5WgD0oSk/tOBwVI9tkRuuMdbrtMBMaKOPbqPQO5N29Xv41SfpX
uR93fQF2JsiQjnF+SEzQijfGg6FKggBx3YsvPgXbuoV1WTIYAKwGZ8fekfvfehXkFECEZt5AyOoo
ao0V2Rf7+QLO1uaxHmPsktIdMuk+oFtwKA6mwIpXn/CLk2pyTkez68hKteF33DPcsknpCkwRFuTX
wQK+y2/bXXYSqaCvWhn0nRDYY6bzgmMXrBQqJGoAWgzbFl39xM2679cPjgiC2z4DtH9pagEiryCd
mEFYPrb8Hj0E12FWXc5iJdz2GV1lJnkJGBAN7mJkN2hXunNc9Y5p1m43RYWTqoLhZfY7L87PApN3
4nKsdCkBpgGlElBdZnPhUOrLeB+JNApW/bhuoheTMQ9csAYPUiXl6JTEhzIjp7JvFOHcMnNgl4v5
QOCcgZ1IlZ2FeOtL9R6KCyG9TepnCgUY4svdc67tlfI4J5si213/cOub+IHLnWaahnEGTmTgxg8T
deP+NNdvc/GgxaIYQrSHnCWWbRJkzQAk1tIqY1SnfMIsuNs5yQ2aOFz6JgmaJtdNHzOcOngjkNfg
biYjzCuSsLStLU+ukSOPCWnIevh1fQMvlb1ZiGmAlRsXAtheePbVZgg7W0Pf+Htfu7zpvzK6t+6Y
+ZWfeLB7C7xvsgcGCf0Ue9YdhEhc0WTGJcnt57+BT5T1SPlbaoDrqt0wGpjCi/zseV/cQQrqrdrU
eyYh54V+dO7xahPJzF922L+j2yDOg5yWovJjppEtzUZNCgTZt52X3FX+2Dnm3tik59pj7XtD6Yae
KOxdvRdAoEosKK3ZF0yqJCNDmoMFzKPzuVPfsuJnM+6s4OH61131awsU7lgaak7LrMOTu57PGQS4
92C8dQhapZHt6+3Qu462/h2RGMPgNtFBWcSZ7IS5oVQasJPlX3QT79JNt++Ik7tgskeFg11FKoiK
6W0K7edc2K24HuYv4LkoK6wi224nBq/eyiTdEHnyjWq8GRvNMZNwayrPIXSBFA1ZgL4VHNf1D/qx
di7kinXaSkTPWUHstsSLjNZeZlEMhAiuDREO90nzWI6gjIlFZuaulh6t3o+1XzPdX/+Uq85nsZWc
X41qNYrbhp2J6Kmtnmhw1pXNH0BYFubEkYvW8FD6HBlpxtj1A4HjqY0vquKX0q0hCcx/3SIWGJzT
zqfOaCnDaPMNY2CMfNNjfVDe/4ecf/WGWIBxQYRU9jSXNAamHaLpIVferm/YZX87c1QQrZaZtKsN
zpHPOyaBkl4eAjxjcQVNTrBl8rJmAkXpBrRtfgKWEPosmnJ879G5uNkXoNyh0ioCKaAQxaG00fwA
cz5hXXlyjSNVpRB6G7Mbo8tu5Yl6cRK5eWt4YG7YNLn9NoOMAtzJ/pikW7z899kUb20DLMNGou5j
Qn2izZNbqNk+ommBxDB6UElg+mUVUtdKpb3RaU4S5q6Sl8dB1h/GsHVVEp+DaLhtjMqdpMKJtTFz
RrS+hEbvtLL6DGnabd0ELEj8bg/13gb3jNVGm1Ki33oCF18gW9MXrjEPXmRR1x6LQ1Y/xEZzE9qJ
N9H0e64l+w6palqDU1AezmXWbMwOFqS+ZEYnOZbMFDrsfaPUJ6X+qxpHt6gegtk8zHQCJXvdub2K
dtepOdRdkTtRbP6KKfmeBtkbLZ4li8I1ZU4YRa+KUW8tDdTIeSHtC7PdVUT6Uo4UOfJEkH5de4Oi
TQjMEJCztsz3aaHFSySiUVEYEUK0EWOWTGRR286bDmzd161UBMN+voBJJlQQE1b00rds8CeFwq3u
yztRzLDmBm0bDUJoe5LZ2P9nGCMoK0udAZPEjk7uGvnBMJxpiNzrq1mJL3GPgbmDtSCBcIU7cpmh
sXQENq20pK+jYqBpOjxVhvWNFkhUDZPAJ67lrz/hcactmEuUACkSBcleRluQk72wyTf7OO/kO2VL
bsO9cR9Aow3Ug8Jso2it/A2GsYa0Y1my2vCN9qjpp9bCtOG+lATjYSvf7tMiuSsMOrxtCb0GVtTY
kmxfZPeddh8XL9c/HbMAznF9QuEsRNPKoQwoltNicB9TovlOGQRHamUhli0z1XvI9sBMOFufjRGD
bjpB7Bw+EENxavtnUH/RSSUIrFb7lhZAfFmricJEU1OsRa+lA9HrjQoBlqrV3M6WbqSsPYbom1fi
xqnB+XZ9G9dCSFs1VA3EGjIKeNythgplWNoN8/8xcs4pdZBq+KqxOEctwN7e7yHEeX8dcvXaXmKy
v2nhQzQz0MYisVgcqfiFFx7MnwMENkpvEt5va5f2Eor7hBO1E0o19soaHyf5SP71WCnubKg6QTMU
rD/GBfPPVJhmatZYSp6qTiS/1XD8klQ6amMdYvsN6oECm1wxewt+EWwSMtQDLgZLwWjRKnODAr9R
e/YUOXq9H01Ra4MA5N1eFx8oDasgqJIAxRcNFECk8o2ud61A2JnC3Ct3hpeLeTeUBU5jWkiRxNg9
w8lUhwmXJdVmdMM7BZWIuRMds9Xz/LF3751bCziMOpVKOwBu7EGjPZzUreLrbn6IfHVvYJrrh7QF
65tn/7xu7yuOF6tEUxiImyywyXJHTLFCKpspPlmho3anOSPCgBKxVLePUee5jrWa/1yCcWdLlRJo
o7MGENYzFRwQd7npL92ztt1N5xZb0YjDuutaLI47YBlR6Vy2wEv2w954Zo9BRn2gPv9ZRPAR33C7
KAcQ48pwf0H18zZGkFcnX01kouVScK+srYiACRWs7kicMFrjz96pywobcw0m3kYjykglxnSrc2a/
ZrPi20Hnd/QxGRFAElEWb+XQfcLlvlwgzfMYyzp6G2KymaNq34zf0Li8uW4gK2eAgGwLJLngq1Vt
Ph+klqkajBDA8orp2Cko3u5naFKJyPLWmiDx7GM0ZZoO0td3M10cNXnSig4tWOg5QzRaaZBRKt3i
OPmyB85zeSdywytH7BMcuwYWcF2T5KRhBZEpekmqQxS6uvoTSKT76/r2MXPmPBYjrEMKBGJ3EHFh
H3EBlJOuUZXQmtADMCF57KZd5YbqCbTujhWeUxWRv+CDrd2WnyDZF11A9kHZVaNtYsgZxVrJidzw
UO20QwHJYFE1Y62l7RMWZ/vzUJNwqLC88Yd9q/ntNgeViXU2vjcbpkQVHQI32mvCmuqquSDcR9kd
5QYFN9vnNZIEGiWNKWGNPhPdgj5U5RNP2SI/h2zPpt9d/4prR20Jx5mLXppJgNAK+aryqMpHmruz
qCi9ZpFLCM5QJl3DMCaeFh7adlFmyMfBD9pin4Pg0WkS08PYhWgces1SUANnx05lg/IXCYRe7tNA
wbJYDns+1VDZqsB+zYgZRGHjihv5BMU9ZGRJa+VaD1FRwcgD8gHqTp59Q9SFLkLhzAKVxBgqgRF6
6sGINPiGfYM8OabJr1uDCIWzhgLzlETtsW2QR9zakOVTsu+EpZGgK+Nch2K/inMfn7aNswpNyit9
HgEVZt2hj5u9Emf/vqT2CYJzF7OaSZqk4MtYkZPKh2R6AHO9YBkr5+cTBucmtFEJxpC1YYW2F0WG
E+kUSRf/+l5dUu+Bn35pztyFiFE5NPgSrKTWmsckqH6a4bCnFhR7NdxZkzVCn2T0RsnY6cGvuVPv
MFPkBGRwMDb4RJuiRlD5CwJ33wc9exlz0EkX4w1aPjd9XXpDG2AqpGoF8ZfoA3PhUCk1Q6NhDsVr
Z2SNYvMYT6JW2LU84XJf+NdiZColoklgMGLf5q51qO5AvvJdNYAc2xTlDCGZsOCM8ITqM9obDPC1
s7AyvmHlMauFgl/sztDhyDbqKcPdYHkiHoS1WOzTUjk3owZybVVg0kZSixw0ZJviPSQ6GTu44EZY
cdcA0pGtRiOmRXi+HjXVkgmaXJNX/BjKl8HGq2eD9KBKv1436v+yon+A3n++uM3hU8airHEvFMPk
RgZmM2eN+GPxrCejqxYKeJ4MB32OxAmT8lEAzrbr0v2AxdJC+yQaqblzKxdUkicbqxz8+hUToscM
Ny3rmUyc4juKYKKJ4XU/8YHHnWAtiyZVT7BYNWsPpWZs28H+1qqCJ/G6bX6gcGeuj+dhzAagWBPK
tk38TQ3LDa3MQzdbAp+0CqWhxZnV9DA5yUEVYY4unylGo4/pqVOPbvSNbsauXG6uf6nVjfvA4Scz
GzlMit5KcL2qzc6qq20ZKK5VJIKqtwiGS3+WkV21UwWYPAmcMJ0fqf0WxSKUVZ+4WAx3iKXBJqNF
cIib8bEOd5IlyDeunt3F7+eihJhGMjEifJQGY2PghMzNU6g+ZNTpRZYm2i8uUpAxQBnkBlaiY3pT
Vl8keTioVN//bx+f/RVLF9GpUtwlWI+c7gz606pdKRG4odWF6IqNGxbDFIR/4yZV35jDhA+fJeG5
NDVXpsk5z0UqXyIY7vyrTVsprYQquAx+yWaPDGP8B0MOyJwi86ai0E7AmP55s+S8odnY4pME9Z0K
Jod+Q42neBCc+/WFfKAwv7D4JFkRj2HUIBTptIdUSXd1oR/zIf1x/cOvGjKe5jZUh0CHzc9AVhHc
Y9nhq+Dx7swV2RS0dwarcAmtXZqKOlBEcJw1D/E8mrYCuDp4zAJPnjdN8GWWcHj0P4mKDHwgE690
5WJ6x1Yj2lcakLTkqaz3aSD4PGv9caxM9A8AZ2h0zCY9HgCAic4DI1+xc8d6SG7Nn9RXXEjypY79
M7yVvlz/YGvZtk+43H0ANq2qTXPgSjvpNt4pO5CX+IykUtmoRzHpJ/t1F/f3P8tESYIzQ0wKIuEG
OMY0zopvFI87caVo1doXMNy1ENmBQjQZMFmGruBNHOzmVECFJ4Lg7oR4wgMrZCvJ5bMtO7p9Bv/P
9Y+zCmFCkkJFPIdXMfv54sxKcZBCoDFHKF58VdOtgmZ6TQCxeoJwUKFCa+AC4gnmRyiHIEuOyKPX
CsfQtzLxwuAsTd9CUXV39Q6FXJeiWyp+K9960+b/R9p17UaOY9EvEqBEhVfFis522/0idHvconKO
X79Hnp2uMl0WMdMDLGYWBuqK5OXljedQKa1kGCC5yr0xAPNtRDgu8EXlQqJalkEtAAZoZr/qSCyB
P4xnB8lNVHZb4PQu8EU8T/tSDdQEshkSFKDSEJFM+3guAdBig0ZVMVIBaIUkdYXhOoQWJ7MX1LIV
NrdT2bkzZpe1a9C95KUVAqug3nRAlK62wLkSlYhjnj5fY+BzIzsv6nhFCPnUQNl1lWFUJfinlxSb
bGeutK834QN8InuywHzA6fH5HAQw8hjLOwui2hl5rjgiGW6GcnKCEcAUaJJoQAOPETAAishWNyu7
gJgc2Ysl/GBCGNHMKctj26qgBFTQavhSmm/pFFsBaWwg/AIQo9nM6MVYv4af7ggjkHk6g9ToaNMp
iiPnboFKVRa81UjtEcWOeExpnxNgjKzlW86ufGvqeSSiWOf0SnivD70N+mkvmkWvSZW/Jh1ths3g
dl30LcmUXwCC/7epF0Y88wqZrV70Zd4pTqrYvfxDaiy14HjsnzO0jAzmxZk7qpSzDHxNbfjZyLFT
xoWnYlvrtvNCE1P4JYAX5QpNNbkdybc6QFqzUY2BiyjvMG66wydetQZvVH85xK+1CuaW2fhCrkWj
idAc1LwVpu7UyRMdqsIC1zCPnHZdgT9ZQsPI8rnNS4jCo54Z3+pZ31dSvdcq4442MzBcSp55+GR8
P+w5yifM6jQqU7FqMGVI7b8ZLsNjZQdO4IVb0atu6I6biF+u4dqGMkay1Gsha9qQvJfxFuZEIlr6
FZIFtuqVOwH5j5xrmddvKnrJPy6zBsxaoKNNwMl13UpheOsw8yZsryGZnqG1nPeGt6uMJQqVJh4i
9IA5jbgT9Ico4Q3Xfu78Zc6NMT10Hmld1oIK7yzHmzbezxZ1+tCaPHNXPmkedQE5xEMf+MoI6Zh4
AzSywsLUmkgRjHmGx2RBEu/fEe9HzGnQjbzhYfl/ZQ1+y2I0M57TcRaKHsbVBxCgK2xacJjlHnUy
W3hUH0a7ekjdac9jK/hCU36LZbSzGOXKmDTcQeW5yV1zmKwSvEfdS8OjVfzisv8WxKhkjjFZOc0K
4kwkRs+c5qDB7QH/3sXCy5QD9xqci9b6e/WFKfstkjGwiaTKTW7UOD7JSoi3QNH0hl1EL38khs3w
tHmjJHWKdsoIAyi917bbWWu9pAvcdTnychYXLMk/62Hx4AQ9GXOzxHq0I7lecMJBQXgAxM42vzbd
2dfuZa92u5fe7t2lkU+7El54zfCfy3t/X8Tf38CoKSakRKEu8A0xkDETd9ws/O+mbdyrXuYhvl1f
8heG5f/SABb90Y71uS5HIZDg0aq9leRreb5b//117cct//j7REDI0QdgXgBi808heUZO94rmG6GP
3DgRnXVhX/mmv1fD+DRBM4gAVU0VZ/Jnr7rKPWPb28ZB8RcSjdRX/3BxjA8jzeGgteOsIJ9i7Kta
taUW5AcjJtBJa5vge+Qs71ML0LtqKIAKWdiIP0HJSzJN6yLQFEfXt2A/SIHJH0Y7xXgIGj/Rr2tF
QY3dozy4qS+s9Ekuc4haHsmVmYFJug/JUwtslrHpbQxY3ahj8ID5dr/VBQuAmlZdRxua/+Qse9H4
z7fyJJ45VTEiijCJEL/UcFS0RwiudKeglRZneuQhGV42aSdh7JlmEZEnaQY2S2vT1C4x7ZP0dqa0
1h+uirGdtA+HRu5DFauSvPRF2QQOkBOJpXrFtXElc3IIX5iV3+tiC2FzhmFPvVNBQ7AbXNFdmp7n
O9XSd+o+9KTt+uIuW5WTMCYpktAuQiWjVZ0KIMWLrQ6rmRMqcc6JLEpzFr7oYTCURgp/RW68pjyU
aFMzk5/Dvy5ifLxyLNBBlYlDF1M4DQBRUaS7KNxRdUfH2/X9+iLIPW0Y83ZLDTBpcbsJCHCvI4zK
aJKnz8ex97vx3gx3QegDzINnTi7b5pNQxvaHQ6EH4LsHG4Y3uQoGzQR7tI2X3ppvF/i1aWOgXIoC
KXeOYv0+E8acNKIa9NWYq04x24MpO5m0kdVvdQQIzTSzlHFL5XvO/nIsJ5vDL9Kk0kDaRBwjuc+0
m1LFVCuxh3qT1zaJngZ9OyIdJfMY8XhKyhgTXYvUSjUQ6vXaYx9YJLpup2uz4zx7yzmt2Md3ZPSz
q2BIMzBHKwmRvI5u+ORtGmMP5cs/NFgsFsFcCcOkUCRiGrfeVreh2260Q/pjoZANbMDxrB8ZRznZ
kU95TiqzixHxJGO1USbAfNDARQvxQ6q2vtLNz+viOBZLY8zJkHVUqiLsIXCuxfh1yDg3nLcchTFX
8yQCHQzPCslEqxu3enNlSE/Z9CYSDibXBaqbJUH3+1prjC2hNK36OUc4vJxTttPhQAquuBVvWmsh
/B2PkQPc4QN97DhHdlkPVRnDjgoBGBiT2KhiNQDIGYyYmKJ4cT2KG7wA/+WYTiKYY2pGfdCoiuzC
CFSmBfUjpuGfrYLFi9BCKqcJyd9NsSF7UtpYScLRhuXef76x8OHAbKMACIzRBmADVVOVjLix1bMR
XGXjixRXVp7dq+l1md+t79nlYzkJY/TBiIasBM2o6kRK6wtiugcEuk0EHjvX5Rt0EsO8JnEfl7pQ
UTzI0zFSbouGl6JYHKK1TWOejVijemz2sOF0a+yQc98PnurJ/36a6v3FP62D8Ta7gCihqE1wlKRj
Rndx8SrKbolZ4fVT+dyZxMhh3oaSJKNZLrHmUoRLgSWFvqR0HxxS3FLFTtH4W/zrEjNEAgoM9VIF
U/QYiPhohKqWiLnUYQerAZj3+p0wP/CT5hc9zXMpzB1VqSqYGbLYOKfAX6i2eqt2TX9hbg8dns25
LG2pK6I3FOGrwhxX2bVBnAcl8siH+ZmgCzfx1QfhqNiZQ295ffUXIyHzTBpzaGQWGrPPyEIjRp5V
BOfznbIL7dIGjbq/riCXXoxzUUx8QDojLUQJdqhBrblHI2z6VqPFNwaKNicV/7nKtOjFaVWsXpjN
iCnFBKKIJdrZFeodfvQmHVLMCPeYUCB2fCU6xRYB0a7nta1eMoXnshfP7cx5AZ5IQsKgQr44BBL0
o5q+SOXNpNrhtSbwqMc/l77fFwrI66UlXfwEIdgLpNCSdEk3XpcPIGXeZL54gyg62Ai38GOAWot2
bXPL45r9Qm1Ochm1qRbu7lHHs7U0G0eb9D7yNUuy08204RJtXt7QkyxGb4YkVedYQhpwYdGVdxhe
QO8avZfx/Ov+glrW+hEySfyreOmdAYP2P5srM9YFqTOt7gP4h3mzUzVbKx6m/2TAzkQwyhIH6A1v
lvOTGjfV/Ga+anm8E5ev3WkVjPUqqlFqzDRDrnGoMCiNBLggOXq8j8J9L3DCZN6OMW4A5vpqoHAQ
xQn7zMLI4g8jie3M1J7XLcn7ZC77cp6fDOMBJFM41g3YG5en5pf4C1V+O0bWW9oImEAyXtN9gTTZ
4hvWfujUHs+S8ZbJeAZZRmpkiaGRpeH3yUPeHAz5x/oSLzkf5ytkfAMq5SUaDDLU7+brUPJELjXC
Bd/j/PeZVwaliz4tY7i2CA9a+Uea3Kx//yXf5vz3GQPRRMAz0JYiwZL0VX73E/BO4qLTcS6HNQ6N
LgqJkixysh/VlbIpf0L12p20A93OtZTboccrS1yKgc9EqsyFMvNMA5cjMigtUawcNGZqhrBkAkmW
xrtPHNOnMvdJSxQxJCPIIShaAqpIeZmEMrIAGHwUU/O67pRDakiccIu3POZudYA5SKkAe6Hnlpr4
wHUYWlcknFI2TwpzhWaV1qkB7BanN3xSOoZyVQT+yJvD4VxUlblFZSnInWZAy8Ew4MQobBbg39Fo
5awrO08Mc5l6owTpIQ7LqeljL9tyXFik36zL4D31KnOjehVPbl5iLapfwKOJdobuylvgBlgKetzC
eyTq7Qztbpw8K08FmQs2ikBZD1McVGC6fXLAfF0cWuN4ADX6qN6vr5Gzj2xKV82rNhNC7OMk+rGI
ju4jnTh6xxPBPLgCYF7FJIJ3FpO7Jr/Lu4Opu3+2CsY+RImuVcqi2gWwQ+TQJhNae3gwC7x1MJYh
QVUoGULEJGHrFeYIKtTv9cDZK84dJYwlQPoobuulo6WNHgdUsSXwmGX2wDMFX0Q8/3goyruzeeYx
S+mU6XWDzJhyPbi6BxRNGPBsG9pgEPV4wyyXH1YVXCOqAlg0ttFNbBtRJF2AME4IQGtY2xKAANcV
4GLVzgTv8z8yGLMTSRRgZBgjRcAoeeXN4pa0oZUcZhuEQ7tmE3CchYvZ9nOBjAECgTEaEemyg6Ef
JE9d6mmJE0RunriAMpHNl8DkmLzLZuG0RMYaFUKmF6QSVcdQ9327b/rbVHDkblMFfo9x2PUNvazs
J2GMDSoFrcRABhI+k3S79KxNtZOlD+syeHv4/vczLdSjhga93KlOHNN9FQV3RqN7phnY0fALqOOY
PJfQC/MUcfFjOatj1T9RgK1UgqPIEaWHqb81gt1/jAF+b+D7DTxbWy20VZZniQq+sgPoPQGlaE/z
PjJ0FHjt9X3k3C82EwhWVLXADCIiUvI0GD9Eysuj8wQsfz9bi4SWnqwAWRwAMG6CDKCBCUcT3uO6
z9HFabeWAzuTIOqJVtbLbVoCTiAmeuW+tyUrdpCeLfdwhjD0lgI2zcZ4O6bReEV4nj4w1qMqCS2B
nI33QwPnZjttZ6ofJUX/L3nhM6Px3l50tky8TmJKKoQYtbYJVHix10PgrCsDbymMlYiyuqMkQ/tC
mISWoIOgORw34JHkiLn8UJ0OjLEPcqVV4DpE71oY3AemZKnBrpNzu+85mvFF2uO3IDYjUCThHMSV
urQK61a/nTeCuyQhZKf0G045mPeIsOhUGHWtACQJNUCjExp3Ct/QDr1d4Fmsbf0m7l3lr/XD4pj0
dzDRM30wQY0WCUOhAPoCWEOV1wiVnY6ZVWTPY2SnPBZW9WIEetpLxoPpdRDmzjncpDz+nrbVXUwm
juv6hWNxErF8wtmKpDAXy7JCcrPbde6SSjXQtUn8JZUqcKdkObrOziK1U4+cRAnntaqvMiECNSrI
A3gdMzwhjG0wTMzhajWEDFlkxTkgooBCWdytK8LFxsIzyyAz7kRXAV9rxrgVDCAI5g6TG78u6ZVg
Uz6Zj8UWUE1782Ha88roXJVnzEUhKVqr1TivpduJeMhm2vlmSeQAOMQ1uQPGHLPBoqHUZSYaYbPc
5tChxW2uZlbXbDUuLA9H09kyYleEpC/rBsUxc7pu4rtBVjgx+8Vm17MTY5mf1LiNMxmDFY6hgQVB
dIGG6eTgRyrtF7DB7WMr8pSXdS3hmAuFCXMkdZ7iskYTU9QZYJ/7KTW/epQW1ed8tEzacdwKnm6w
0zZdnaTUXF6rBmCfEhJ+1Gk3xFWtapt58RsvTODZDoWxHRXVZmLEqG8PpV1uM7d5NG7yTXEwXpe8
Om8aj3uAy8U/M1WN0k+0kAoVywt8+S1yCyxQd7vIWgCoS3/RTc6WctRfYWxJoqStLkYGGqTLXZrs
VC/xmvh2XUm428iYkqRI+mZWIzi3O9kGTYCJnhxltv5udoumAy8590VC8LfNVxgbIukpDSSCLjR6
0HalF9zM/mFwljFAREQ2T014l4DxPHIlS7pqKfYIYF/XrRCUnIWtV/umlSwCQqL13eRYf7asFYWp
FBRdoCIX801TLardduV2XcRyHiu+L4sioxeCEcU52kYC6dbUu7t+0JwoGEFFpC8ldk6WmGMZ2VSq
RjRAEqCh1mn1TdY/ZNof2kU2gVoYjTHowaINKN2qrmChrOoEjnqv3+q7zImc+Mi7yhyVUBnDMdU9
UG87FAdo0ltgyWzH1ww4c/g/inBDQUu7fmDKomJrJ8ZYjmSIkZFucWJJFbqkjm3aNv6UjrZUdA7Y
MLZTPN7QQD/k1XiIBzyk9XgVh/Gvaox/tb1kATjBb0EjG5jqky5IGPekz3QMHvXkF4qOftYD8TiI
D0imHOuEuPmoW1WJ/SznozhMW6DP25GQ/IynH8Alia2yBWpxFHhy1Fmd/ocRBZvRHeO6q2KgrDjA
y6f5UY4ek5SjNBy7qDImq20QIfehAF7xvvZkivy+XluUmJtJ49SpefeZsVULz08yo83ayY3ZChqH
kgpb668rCG85jImKIynsm6Xs3lJHC9+y4I60BxLqf/aasLnbUlDrmNQ4mDEEn4eNmdyNrrzko8hZ
DmfPWCyaOirlQoK6Ir21FdorQ/CykpP35D1an1pxh5CqU0iX+SvADGH+ShKtdl+DrGB+FBydd4U5
J8S25FItnAZZnHCDm4OupnYywK+3RyjDuibwEhufErpiWHeYpVkq6aMjwRJGGCW+rb/N+61gqw/L
6PpSTajt/G2QXBTP1uXzjo6xVKky6JGaIZ9MlMkqutDvJh146iIHrN/kWGC2HbdopjQzJlN1sq52
KrW6V+vu0ZAjVxxTB0NF16bcukH8ZKjTa5vJvj6Hh3R87AQQsovKVgfGWIqEn6kLG7FVImuKN13h
ZD/LwxwWlioNdxE1nLLTvQyo6Lkh3ya0fKiK5lEbIw8gbE9TVR/StrPkWffjxirfSkKsuHjrs8SL
ktFWWzA1kBnl+MCKwvxVVEcbY8FXQ5Hc5QsIfFyWv9p83iSKaUWzutXbHyQjrkgHO6fRPiTSz5qg
sWr4JgSSL3SmOyCISVtU0szqqIdgDmuBRR5su3ZyaIgZnzjA0C9gafV5r0v4goHaVC5+gl7whfaT
M3dlA3M9v1INkx65hvQdeSxjsp8Hw5qGaEsjaV8WeWclgQFE2MkCrvYzGmi/l4L0Ao77t6ibXzCf
6ckSDwuMdz8YgwzM7HCKCjSwRalTltSe8eC0+wj/ta6fy++svKSEMccYns3UVkXnFfrlNoZO3aUf
c54LFwA2tizwIAo4zg/b5ZwAY1esO8wrd/FuEKily7wU0tKgsrIgtsE5EccRkRhsZTxLf4mFvqFx
4xnVZJmlZpn1FWKqKzkkD4ZaJBxbw7nrbLdzUau6lpioIg/ZHpxfYYRe3Y7zfHL0gm1xbuesK3sV
/TlKPVhV11sd0LMCFfVXnuXiSVKw0WfRGWm6qBEnPAgYL27VH5m4r+YD5Q1W8qQwnqPQ6ZkYtHhC
q6k/Arz1HtNYbh/XlkBCjo/DUXUWHiMvW6kbQE+E0l5uGUIOy/KYp75efS8AUbl+rTh6ri3LPt+8
qjDKbGllocV1bd5Q2Vv/fV5qgOVH67vQwPw39EDoqn2rGAejv1cK4xgN/VMzGzawvKyobSyhDJxQ
Lf3RhJfCiWR4OTONMR5C38W5KONxG6/75xZt6qEbYQzXBAxnYre71tUQX2uAgOYkOXkXjXHv8oCK
5dCgFQqUK3Y4HCcyWTJ3DvHyGRrSgqcCBBLWVhG0muA5XHLDkjUhkse4yZux1R87x9whE23zu5Yv
r+u3RNZ2zUW5wBijgQhoz3gArF44dAmXC1W+aCFPUph2ABU0cOW89N8t1IV+5/ebxqv3nSf4ow/c
VGddUy9f8JO05WvObkKfaqJsCmjh6KcbZeHd+jkbDu05IfwX9+EkhrFWqQTKlZngsPrXCiUXN/oe
HpXjhBVeA+vLKh97Hrj6ZXNykshaLtRny6RHn1KUR1YFlhdUlForJ/uSB8dwQS3Q6CqCvVYxiIYG
6Y9bGMuxCmaQpfonWWBuSehTHP+Ht+uDDOaYpLLWlGwk6BFp3DAILdo7geKvq8KFqP2DDOaM1CgO
9dkAPofqa7vcy/zGq7bpjod1fCmU+SCHOZmoKstYnDXZMY4LHkHqAerrRtx2zjJ8PQocU88Vtxzf
mYa3WULnWukRyhjSLx05j1KklpjKoSVRwU8y6RuVpmtVq9GFZVhqLhxUuf61vrWXKvkf1sw8OE0d
K2Y7zJgqRq02tzV51xR3hvlXW1410xuNrqqBE3Jc0P8PEpe/ny3bUKI2GQdddnIF7EbygYp3Q2E6
Qe0MGLddX94FU/xBFvPQpGavyOOIjGpeXZf1nYmUy7oA3hVjXpSO9Aom/HCGkvQWa8O2G5NndGVx
x+84V4DNGAhqRTFTszzbG21HwSInHSofbRDmXe0Kvu4veXbjKj0W++BKvltf44UQ8XwT2SzC2Cj5
1GGqxKmN1JKQmlO2Wn89jM8DQE9GjkJeMPsfhMkftYMKwYx2AuT2kxRTI+AD7s3UVxTZBnAO54Xh
KCKbShANvVWKHJOoZarfNmq3z7p8m9eJVxulDQxcd30beeIY66LqSd2VMYVrl4e2hLajEEweRW7Y
YjVs22DgYL1ecrI+7CRjXqKGREpioMzVuEtNfN78Pfmd+LU7OIorwK6JjrzhoZbxDpAxKHneN/Iw
ICOY5G5dxW7cbhp5dCrtr/XtvNRf8GF9jB0JKuEf+BEACVZ2mGXWUL5W/SbufbF7mcPaKutDlPOa
di65DB8EM0ZFB/pbSAL46NMOjA3euIl8VHuR8lq2ddqoIifU5hgx1p80y7auqxDPOCU/C4Peh1nH
McmXpkbPl8Q6kEpMhKxT0cWj+sPT0j/RG55+TPe6Lx5E4LphYPQ4bNqX1Of1/3EWx8a+pZKWWYOW
LmfUNjVsJ68VmGOg2bg36aexF41lZSamm8Y6scbilxq26Z89BOzgaJHBcKUVYnitfNWL6C6fe6sa
Mp+j9Iurw2QpPhwUY0SEqumB84M8CLkO/CUrmfn5XrOaAx6A93Nal3f5dCQCF5JIBOOqH62xGPVj
Zy6jS/J0XYS7iYdsdflZO/0+s5xJqrUUaKSKU4LmXEAMmPo0O5bFVRl6yfhLlXjAGzyBjFEkcaGM
bQp1+3vUIvGX4up/CshwTKd1MUaQVLEyyyXqWhmStuGbYjhcEpwv7PtvGeyznKt10inLCGnw3Rit
fLs0A+tunFvidmkCMR814HsgHnTBpbSuFZdN/Eky80Y3TZb10nJqfThdxeCs0cvCHmRb6DhP5qUk
/Pk+sk90Wc9p3TVYo7h4/k5yazgoqnmCm29agJM12xjrS23qC154zcMM4y2TUU55ypSUoL/HSRGf
0dzWZ8WSkp2U8GzHpXEFLBOoqIZCzAXw8+M1kzOd0JzAnaPb6mm6ynaFj85d+jS807N2m6XMEHpc
TN4l/vtsTH6LZbt4jU4jqd6ibWMByc1c6nWDRb4vc4LDXoic/6I0J2FMMNo2Qh5KQQxXnLjxSK1G
lpCr+5aavPzjpa6G8918j7vOAoymLqqqb+GBIE9cpZa26/zAkbfiq3JcOmAKD1vJeUAvq8ppcYyd
NMe4QakB7vmQoaVh+janR3nIt3XAZS3jSWKUMsHisqZCU5vq19vEDV10itiFX26aZ3A9e2gH28yx
NfCw3i713HzYVMZwjn3dynkBufEW6M2W9C33ou/lRsW8emiHz6Vv3hQ/1zXm8tN92tRlK87O0UTx
TSBjBQdW2c30ukyvUCVaF/FFDH6SwTiRudqIozgDo2WByxBnS9oYQEH2Umtw4MF6ZcvxynnHx/iO
wagLo1Kg3DaJD6TxFf1+LvYhD4T98it3WhVjT4bZrDEZhFAj3v49FL8AFKPGzLnSlwPD32LYDt9Y
jDIdGQwMN/V72bSryZV6FPBMeyqPxvS6flSLYq8YK7bFt9DlhhINT4GZBz4p8mtF4K2Ho3BsUy+J
RdRITLzaQGy0wTS6aZvJUshkr6+Ep3TvQIRnil3STolSCicO3LYuOYB2ZyM/NM4CU4eHVH9YF3c5
7jydEmMxwkBP+6yBbTLk5FeTbIvBGtN8F2XJvuK2b36RTzpJY+zEAp4mawsopNm/6aJm6xJSqdON
kXpRa6M0o8DeZ9Pd+hK/8IVOUhlTUZoL26cB7zt/BRDd7FC7eVzGm0t3tslVDobnxcvL0QbGc8g5
F5pt/+2VPsMIBDqKFng6DZMP29gLtuW+eedWl/fGFQ8mmieRMSFDIOU0brHW/pBfR/ETULMag6Mz
X6goEcH3LIPMgQXy7UtJRJIOYZNx1HY6YtzMrpzkYQG7EBweUPHle3cSxryesqwAHzJDlKFXTguS
mCI4UoH3cvKEMNdgDAnqqssQ9wTkHbnCYFkIQnLK46P5IjtwWgxzPGIu01BVsHP5od3qP8d91zp/
E7XSHXnR4UJu15X/srE/CWSMvVEPAjgIcOOq4kborgLBNZXODjU36K6mzDeGv9blcTaS9RqjPOmy
IceciqY+F6UdZXcZ5RTjL5us30t65zs7M5CY0JPaqUJRJihrJx1QJqmBlF24hiZYpsExx5fXA7JZ
mA/8w1I9NbEh0D5D2yO4MY+gdXRbsThqXe+sb9vla3sSw+jFNBvNkFNsG3pPlOy4kHvAxeeVxS8r
w0kKowwzVdSmBDOfk2W/Bop2HOMpD4909hvVTw1H/ddUrJIGt/C3PGPpqjg7qSSiIkETIELB3rQW
4kHtpQo5rQtfWPeTECZ0QDlcH3IBjqDeIc5V7RmkC/qVCh9NuhOIpYBRzXDTLUir3fUzW2zCZ5/j
JJgJdOu87nK1QOYt1ZA3CqtHISw4JekvopWTDMb49XmhtlmFtt7B7h35CTTEPlLsjUVuJXtJJw66
ZW7Wl8VREoMxhQIhQ9Mn2E/Vb4G6/U8ShJcJ5lwsY/n7mW6oKPHPoopUvtyj+6ovNlTurTQTb9dX
c9lYnDaQefsjOgzBbCClk2uvQd56HcZP6UZvMlv7b5nYk6jlU85WpACzi9IlI1AHR5ECVJ+Hdf1F
JuAkgbESIsAygnJJHC3uRAQwEOrIN5GL+Q3AaE0OOF6p1W2Sb+tbyDspxmqISRZM4YTpBhGTUvNQ
WWME2CkeHiZH7Vggb5LmdFJaSJmmbS/Xlm54cW9l8V6VwI8JlLCg+jPTziJ6a41K0ZwKV4kod3p/
E0mHcuJo3xeBMVDVZAlAJ2gD+qgTzRyLYb+M5qErQvIkJ6dW21rlXrfzp8ACV/v1+DjsNY5l+sLN
OIllLpde9i1AYYHl0nvldjrGnn4nbsmxdxfuYWCt8LzOy4d3ksfcsrjMZTGK0Q6rFZKrtclGJsY2
HclzL/b2IH1vevRIRtX9umJeNsAnqcyFC/RMVsQFVLIrroSiewmDlKP6l5/lkwTmwsVklM18qQ+Q
xMtFXOnhfgbEtfm2vhCumjBXrAs1MZJM5Exlvz7MB+Rs7Ho/1jaGpW2UwkFUkdoxr8WAXLzYkiRL
gFfQgfnHaAkNVIMOCxiAWKHFJAQ5BShHoij5Sali9R2AyPIaCbnCqwDJTqTCnhLJx3i9N6sGmFCk
5jiXrZeq1dZI6DFsM68J9FsB0zvxmON/IGuoZtuoSxtV/V1Oph1yNm7TtCCAF9EyMVoTwcjv9Dor
BRCaX42sPurm7IHC2hIro7SivrZrGbImsBCqZthYvRhum5FsosC8l8fnKZCtNhIxKpH3Vwooa001
2gYFBXWzLlmaUv7FOahFpT69+Wdbxig6bFQl5svjuPSzZ3fhhtqRK7iVj2n2X6OrPNmJk9sdbzjq
4v06E8to+pxI8VSUOhBvAQJu3peabknlaDW1I0VeJewqKeM42ZeT62ciGdWXIrXO8hG+2+gpXu7M
+35TYoQ/3JErxV8IrVJbOFRuaFNXuPlPrtWZcOY+iLoYStoA4eB2sMemewKCBCcrwFF+tmdCiWhD
2wHKP4duMQInRfLR/8fJIPKEML4pTdvMNDU0R8zZCx3z63lQrKzk4dJdLtCetoudskiIPlTaCCdH
9NVdBpiFZaozhF7mm84zMVQvYmqVbPkkZLz1Me5pK8Xp1Lc4J7l40iEixfNWcLLnl7MNZ6tj3tAp
Bj3oJCNFFYEfBfOjFCgS9bd+J3qpG3/nqR5vScvfz7w4PFiknBf83RIgPW1+25Cf6cTpGb74rJyt
iLEibZyPWdxj+lDLblTAY4fyX0LmBhKPN/gSup8ingli7AaRaAn3lwJOnTZbmgYFxrIjkG9GjpFl
vjS3TtTUdtFOia1oxZU6xtYsdE4eIdtYZAcNcWIyEUvPzOck7O1ALI9ZXVpCPG7XDetiTVbsKjsw
UIoGbH0Du9qHexWgotJNNT4oYWsbykYQvXVhvO1nrEtVBqIpgUjTqeYjmKLVktjIFvdzyHEwLzeh
nLafbZxoQvQlquBMc2IjgTAUXn6Y6nWWWFNf2QrIv9Wr2LBz9KasL5B3Zdi+CToVglguI2TLDHTu
xJ5Z20tErADjE0w/XCr1JdRdOb5PfRRKNrWkQyisHTu33Va+cTOK/5c4bVpekyznANl2CkUe5HAE
Ih2IODAcqrm50TlJv8uIv76PnNee9d4NPejEYGl8CabjNOqeARKV5EEN3KR/W5f0nrRa20HG7ADN
PgNDDIxc+zpguLa5DRB7hy6G1+zE123FF5/H3YjnNoFTZRk2ucZAyIbnZ7xH3WufwVgmKe+Avtdg
gC6bYz9uB1yMFmx/P7Rc3ZFh9MxU8YH7tRPSG5P+UExyMEl1G0fd3kiit3Cm90OVoMcqdjpBs1Xy
Y+w7wJ9E4GZKXkIFIEDg9uwi6a5r2istbwarSMSbTtKsqAMIX9S6LTH9uX7qFMElY2zXoRla6KWw
9AGVRC3fhMpVqmg2kQMwXiaNneagM0hQMwuK4lvRaagwtYdOld5GoXwUhdCr8MmDqrmGoVtC8iuY
Y7eQM9+U8CFC6xj9bOfh9FcwTLaqg2avNiYnFieAyDZ2khatYyb6UU+BeJjFdkTIqxbB89ICJ2lf
iTldlfVNoxQyJnUzu5in2hpGzDmFcmQJKBnOJD00UNZ/f8MNBZTTCoi70H6D7puPz5QkhZh8Eyp0
IyeBJeZOoPulGtlmh5qKO5UPknA3gJ4D2qPyMMQuVHE+ymZefUGlZRPEhuRITWXpkj3EsjUao53L
BYDqYeX2UnmTRk/rV+TzE/FRKuMGaMEYCXERA0plofRGVXRUJM0edHRS9RiUFpUmdfpm5OHEXDDi
H+UyN5MUqAIr3Xu62Sae8j/Svmu5blzb9otYxQCC5CvjSsqWZfmF5dTMOfPr74D67BYNcS/c7e6q
9qPmAjETZhjjMGrH7lUPqnskVa6eCPJu9td+N0BIAzctkIwpkT/A/4dNGwFNVkbarV1W5dtIb3Nd
FJY+euvfZXBfUjKLKc6jQXWVL8to2oMcINUh860+AVt7etFgbfp0JLoXVrN7/RL3v+bmfNzXNM1K
ylVTYVhM5ok660GJ7Py8+GxEeRWd9GOc+P2gnDczMRYJmme0jpL5rjHuKYpyE0ls8eAF+2LXbo3L
s9K57bOlg44M5U8l+dTnh+ufTXQQ7jE2RmOaLCqAQpvFQcaC/oOtIINYRG5FpH1cZtQmRB0LWsKr
4OUfZoND4dRmU7DhJZDCTwb0baSVqYxX0QxGWVTdhrviz3wUeIhVQ9UM8MBzL6/QaqIcI9XAw9C8
LA2AhNRLFXbXzhpmtBJggx+zQpDD7l/Su0jOJUfGgsrXWKlu2geGlQFOL5gbFE1E2dbHrIRp9bsc
zv2WdB60KqyBiWkemuYbVRqY8H2e9Xa2fL+ud/s39S6K8xR9vabWrGF/J1INTxlOBaCFQ1GWtZOt
/n4gzie0stxgDwNbJnlqlySQsH7XpneR+ikd7LGrAbdwI8NDjX3hDKUIoWDfdN+PyPmIqOvH0Jrh
kEiweKWrnFPTjoLOndz4PN6gG/cqKpaKPirnLMIaq4HYL1ddTXts1iCxvpmrwM2qIl3kHIasN9QY
NZwq+jy6ml/Y+qfQmRwCHJ8uQL3qBpBITnfJkFx2qBC0dh/oJ6C5+YbAKISXy7mUdelNtZIyxtA3
viFAzOckmB3Zr/zl8AcMmUyVWElFVRRDJZy0FtQYfTzLrF9WHlUHAQZUteFl8bEzeieETGdO5KPb
/0caX0OyytIw8xWJEOpwPtAt7PksH42gchM/FpQM/st3fJfFObQ0bBQsuSHhYzwRmt+h7mgeda86
lqi/iQZX9o3iXRjnykhZycBcgkXK1Wca30eiKcx9E3j/+5wLC61yLaWohQlgNFc9S+lp1gVBZqem
/psq8BAd2gLSYjLig5EH+XFBuTY7Vzf93XyoDxG26VZWWA964S6WSCc4Z0aWUBp6RVdcizz2461Z
nTvgsod3mXVjrrdD6MvTpdcEXkx0X5wTGwoJ5Kkhyw9W8PvO0v2aiTAtmeVc03XOa43yDIC/EqkB
m43/T1u4DUQ2JToJ77jiES2kCnG7WI9a/6sighFLkeZxDiJN5Xg2lEh19Yi+gFfxUGhDECWdwAHv
dOB+0z6+9DOqYZUPHQElBFAEu8cuwOLCIcLrLGBPeOM1E8G1CT4cX/KZDE1pm2VC93mIT6SdT2Ga
PF7PBkQ+iC/zFGUTtqMaw2zvcjboe6A//6akqk+JL5q82Q9h//gIvsgjF1kZrz00QZLdxkCx4DI2
yA+kn4JDCQyWL/JEcaX22IVTwRIVBoC5O0ZHlMxtzNSLGamYX7tiRDxYhFpgn7yYYadstgLB6Uxd
4+sIQIPlgHaKkPBHoOw8XkTVSFkxLIxbSD/rWPkH+KxUfbv+/XZlYIQM7W1TZ9RhOPKmXp7oayav
KVqX1breRuAvr6ru+5jKx+tidtV7I4bzC2RpJQoaF8UFisdzrHb3cxMJbHZX4UzK6BF1S7M+TKTU
RMqHZsGzuHmQotqeF69QHmsRq9XOwBJcw0YO56zLNDcKiYI6SDpgWST/BIQhN7zPUC417eYLOf49
jmq8itYQ9m/q/XzcTVFtIvmUQvnq6LHEcmeY2KX85fo17fs907IMRcHeLZ4Gv6sD+MmxliNp7H3P
tkbms+RgR94f3krP6c30cF3e7pksjaB/jaagwc99p4YepksDDScYHs4+pdNzm37+dyK4XChWsq4L
qwK7E70/9rdh4Yhx0nd90OYY3FebqrIrJqVjfkHzM6/Cv11QKk70wFDS0SACgQMwZU4qoyFjXHnR
y/VD7kb3zQ9g5rex4lIN1dHsUXaqpdMge3l5XJOXghxl4zhZPkkE17Zrahtx7Fo34ojaLaZaIDcD
CEoFkLTlce1sKho/3CGvg6VtxHCWZuQ5qF5SvP2VH+2RtUFCl7Lt+Mf4VgFLuGmzqhN6XvIhchPB
F90Z1mLCqUk00J1b6Cj9fsawT6peYwkT68EUuc2G6SRP+hz+BPTZ4IZ276i9PU92J0gG92tsG8mc
xmal1KvqwgbR8ORaMHc+n+nFCBq/DJrDdb3Zt7/3Q3KKWyAp7JecYfVg3yhOnDm6UaLEuS7kv9zj
uxROOyup7jR9wHMElNOPgIW49Bhrqv3Ii27mE0HAntwVLFUZsMhFI7O7xW5g4IJrTVZN3eTByCdK
lS5hL0qpuBsB9NG4cX9T10/1+lUu/ZnadIzt6+dljpjPErYiObVVaY7Rh3BVXaPzMtOHSZLycTCe
O0tghntWvxXERYTeAF7VZILMIu88lBXn/IuVHOvlUs6PyuSNpWhjczc6bAVyUbxv8V9XAg6d5L/m
MPJHoAHGmuFGSvEDLepvXZ2eJWmyJ/g+kjxTozpbibBIwMaOr31f7g0QWVaRKzUCvRnNNpV+Fpo/
9TdG76fWjVYttlkeeyqYYtjzeEQhsqq+rXDyCOmJSoZ5rtHfs6j2NYsKNK/SQNHTwFREC6MCUTxI
etFPKkXDGVj9feLL8SHtQ/C8PNBRMJz8ton04Tu+n4mHSl8WYoxWAy+OUl1P4qAsy8cEC5ydFXkT
7VWANsp2iDlblMe9Rlq9sf0k0ejrKFm3oZHYhBiR3c1rYbfGGABr7hCqwI9PwsZesJhkj+vQCkxr
9wmzuQcea33UqZxVeCzjGdteCCJt5ug3jL80w4idqIyya1+bD8R5x0EymlIDBJI7ncKgOgFD0k/u
85PozbwzJW5q20Nx/rEL1Rxr18jslKfZB2ua1wWx+2N9KI6LC65bTzQjw/7ex4vHwKBpqRrg8zi/
MRhaZ7YqPqJRPUjdr3L0rjvAvagCIm8TJNgWQNL4Z5I+tlMsKXhnGqFP5S+5frbG1+sidq9mI4L3
saY5zGOEkAIwfFuWDin24MPKt7pfM5xCRZ51Ebwc820fPtpGIvfRNL2kQ1vjkqh0P8UHNb5v69Tu
8psCY43Z9+vH272hjTDO0TZzbTZDizLHNH+VVAZv+vjvBHA+NEzDmlAdp7Hml6X5Eoqgo3dfSRsd
MLjdEZoZ/+dc1IclyI/ZOQG4F0MANJ61B+PBtPFgf8idQTQ7I/hyBpe2Fb08UTU1FFeeB9tKMX+7
/u+oaDDX98sxVGjKJvudY13v4yFHDapL73NtuQN29amqY0EeuBsHNmI474O5/TKXe4LuJ7CfIrdf
c6fvoNqiL7abb27Pw7mfSrWqxMrR0Jgw4842zqNTdJH90hPnm/sZxOZQ3MuhIm9LTHioMNyi0Y2w
bZ66+u2M9G+8KYUANPvp30Ye5yeWJpETGdvtKKHItlUArL2YfM3A0K8OJLbONNFNVr+XQ+0SNVUE
0Wr/BrF5BrQphco8U4dBFDpGEQJs3p0W013iH3N1joWV8t18CPAt/xHD3Z+1Vk2a1FAUq3eq4pDR
Mxm8OnxVsdeUxr9M8IQALOG6/9h38e8yuXtUqq7VQRKHjQjt59qdx+WukNzrIvbD4uZc3N1VZAib
RYNernf6FxXbtwkQQjB1LoFbxWb6WQdRE/xLoZybT8wiS9UJd9Z4i6M6KO744Ep6VW7Lz/oJfD+H
RbR3tG9/mqLigaJYqkE5XwzeAuCeN2j2sbUg/RKdWiAvyH7jS6//+xI8XNe7KN4rE3nqlH5kgI6R
F+sHLTl25A+elFsRnAMmQ7YWWoX0tfhLrv1afgiVb4I72rUrDaB0pmGBJFPj7ohgx56kBFUj9aE9
jm5yaAKgYDsj+OgYR5Lqto7lipLB/dRzI5WLyXRQq0HXEDL75BKOR72t7Dy/k7GKVkcPyvolW77o
SjACCLYVND32vdhGNKchuqRlDcgs0M879cfcBaBusPjDURbiu4kOyROrzHNIlWjCIf9DZ8+W0xih
/Qxq+T9gdmPq+M9F8himU47dliRGl0W3R5dxlw+/amD/gLM8qJ3h5c+0/10cF7hlfY3LFj7NXbsT
lX5Jy9EAC/y/U04eVateuk6aZ+b00Y/AjPKN4QHy+NUAQdPqUL8OTK+8AYyvQOxu3rP5lFwQaON8
GI1JUd5KkKxWphzwSvNnJz7MNzUAhkQZ+G6Ddnt5XAhYmtGa1xDdc2l6kYvHLh3ugLjygnoalq3D
Y9EoP9ICILvRa0Y/92v9aQzBwJp9bZTVu3743WC0OTsXKOKoSCQywuV0xWLTKQ/aAmjTkUh9BG6H
p0PBHmWiTSXrbaYHQu1yJE4rH1thvWz3bbM5DudoxjhVpRCtGlxleGoCeiyODK5GtMErOg7nVKS+
z8y5wXGi7KQv4L5y08XuRDRKAr3kZyz6WjOzOkf5nc5fNSBD5U0nUH32OT48zN4/Fw+VBlBflIlz
FN8l8Lrk63d1Osz5r0r7Fnc+EbHu7L9rNFM2ANtPUQvitN7IeqWfdSSUo589UkxxlC/JDdJJhzwN
bv7IaFBDRzn+0Swk2cjldJwqYNHIMszMt2Z5iWoTYFStra2m34BH77o57SqGrpiKSTFXhRf87++b
uNeNtLawFQTKSH9ApiDP3WOitHYXiRZsdwedyEYWp+tGJVtLFQMvuPM0v8d7oDhZtxWW5eVgBDGL
cghTG2dFsMs+Va58ZiP0mFq4Wc6iBvyuE9n8Es4cunRWjVFGjO1/SLpmT+N5LEUtyt1KOMHMt44g
RBWNX9k0Y1VbTIYHYN7UQO+7n26n59i3HHJHfoKnCmhb+akO0nN/I7miqo9QOKdCYxUp66RAeA8e
VeDWA/xl+OttW8GJ7/Ab7NnLP/efu9rO7oTC9z/v+8k5pcpRVDQXVJ5w0WmBQewmyG5QDECDw2eL
1CASPKKTI5q13PUNm+/NqdecTauh92yDB6AplgfkWJU8xum5whPif4dOQTKzkcUp0FqiZyMxRtJi
9YosKNF+1gWJoOAj8s4UY5YFEHjRrF+06hmLtbnd6D0Y1fvgugfYf6a/n4X3qUC3DAnoClUsNK++
io3EJT2rTz3jN7DjB0l3wlbUJBKdTf3d65Bc1yOpArgJOPbyI4Zu7GaG6a/B6OlO/I3128RDKjtr
srg0bPerVDfhXfk547ipI6yIo6MBtcSA5Qq7UOwIPTfWxy1uomflNL8hNdJz4gJ77/p33lVPina7
qYN6w+SHL+ZqyvqmQTWEmk8N6DVTcHIorfx90i1nbMBuHEpP1yUyM/sQLDcSOYPokmLMshHwxqlE
PqsLdYe8t1HI/ZwqaTAbQjS03VxmI48zinoYh2jM0H5jGf70wOi2gIp20FMnSt3WU5zWTk/mLTkg
bHqiTtF+hwNjpLBLGV+YHwmxBjVvSwqovNY1H9TbwWPgYakbPUhO/gT0cTwWmx+rozmpnfnhbeFb
xz9zfJvfwHndZWj1tR6hYfID+IaYu22fJK/26kPjrrHD2AeM+z/p65KNUM7bSoa0jFkJRwFk0zm+
C1VPOC6//1TcyOBUqWhXhlGB0D05kxe/YljkIIETmbG0xp716bre7lrKRhinR7NlWTptNOTBw2WY
CqdQ/AWApkMXGMntnL9el7b/4H4Xx6OZhHOWmzKL00r+2shHGa1x2fwlIRnvA0azAbQllG3+xBts
hHKVkzVtk6EywIQxtod0CqT0rrDQ4DSfq/mzXgjhI/Y8wUYa52/bSpL6tYNt1FF+UhdwwoFjSVOj
o+BT7maThm4aMsFWlM5PFAETn+i1hsHGzlu85sTkOHZ7WABa2T93h8xufXgATyB1X1/epXLP4UFV
kqVfcLoR8AcFm8jBVLeX3YT+6Fkn034LJ65xzFNXpKq7gQyFKZkSLPdZ/EyTRoi+VC1c3iRdcnpn
rDdSJtgy2z2dqRpEZXiLqslZQ17khR4xst2sSJ4Ae/4aFepxMoeDXKIYZiinIZ0F3eLdwGFiPtAk
soyWHudRGqVMlyVkmWt4qbBKCxozGlJ7RkdiDkW3x3TvQ5TaCONcy1iTaYwpGLXJ19VPDvld/VKm
SFBXh038hJYr0JbdK9vI474nIQ0FCTTcZedhbgITfQkqNtRlda/KV/0etNPWz+sy96/wn+/JDxhn
8TB1da6omLsssQHpAiwuo08SeufZ6k/hw3Vp+we0AFWpoe0LvPffk6u5rQgtRhhhlbdQmNa25Oo5
TkWTPiIxXKxr2yGVM8aCkY6lo2j4n9KLSr5eP8y+Kr4fhlPFirQRJWmEbb3FofkBC3sxPc+z3Zuf
rwvaPQ4MWZc18jaJ9vtXaxcTXGo9smCAPoL78hyXiw04netCdv3jRgjvqVDZTSY2HBW2yyG11JMS
dzd99V2yZoEk0XE4JYAjwYqjhkxEzd3U+rQqgaUJvMR+UrA5DTvtpjcK9P1IUlbEaebtgUH7Rvpm
fJUC9Qxo2Jc/+XSUmFgXUhVMD/8uTB6LSQYfJtLn8jZrS3uQfiSA4BSCju9/uHc5XKjMsc+gTgqG
f9rWJc0Cxq3AimuRE2K/9oPTA8TYf07D9XtJ3md9JmHahM3ma+fZxmhLsLjsbayLgrLoRJzSSWFv
lEWCx5Z0IFhJhcdrnNgFis7yVoQwAoDSB6KC4346vjkhp4CSpQCYRQOciZZ0QRICkSiZj/lguPBY
D32ZXcyl+95PIBqTk+ygW2VA+uGQgsSnL36F6fpErcbXjeUkgxtYyUYM2DUy0Fdu66Y8W1IrWkFi
X/zjjSCEowpGZYUf+jLCVu47C425GF2m8qd2CO8lJ1IBM48ilFM6snDtlX33KxL52a+xntN1ArGb
W2Uot8FFN5C0NKeRqIdFlZ4msOJSC5VO6ZRZAGXXYjtrVcccVUEuuueVdJkaFlIMjWLa/XfTojFJ
KilCoxDURQl4O5qXWTtJokGh3RbvVgznLtYqnYqixYRvLPnxeFLpawr8MP2Yx34/fuu7lx40eihI
yXIPhKdP1SIY69vtvW5/ABdLFkutl0HCD2CzDxi18GIZzeW/GzWKCM9nz+p0BYR9QHwwdJWfB5gi
Gi+LjLRtrEsnbyVnzQ7Zsv5BcriVwtu2UYxVb+JIRgay7uk+ab6U8h3Q6DDBR/5kw3grjNOTqJMT
kBaY0JOsvxil8iSV/WfMdItmbnb1cfPpOEWp1ZAa62CijZB7qv5JNiNbK1xVyCm3W/naHohTCC1D
vYCNcsALN2dMThyHoH+Z7omtoiHPmnfXQ5hIJbhMN1KkSa9ZQx474UdN6Z60/Ek34dX+nRguwV2k
OcYnRKRUupPSeLHyAGCm6yL2TUnRKCaq4RPhL393GZpiyZhFRvyS258dqhz0x6wBTPImxhu9dbrp
Vi+e1liEO7r/Ad+lcrF5aoairGL4aFBUNvl3c3DCRFB1VXZ41MHdsjkaF5qbwuglKUJvgFTrjSwD
1ibF+FAar1+MVjr0AGlfgRuwzLIr58sDJfLX2YwvSiLdWQ21w6IKQjofJr14WVsSdJJ8E+rxoVYr
txyIQ9QoGEnsmwQra7PuLSl6HlV4kPLY07vYa8sVVVeD2N0QHan0V2fOj7GM4alIctSxDe1Gjd3K
ag4jaMHVvvuxLAD2G0t7IYrX1JM/mu29Elel3UbxRTXHSxOGwUyxMT+Sp0ylgUrxTC6lb9gQcyaJ
gicPq/zz8hJl5c9kmmxTUW+lYrrVVv0pospNpsc/gBjqNo20AJRhOEsToIam8LWdI8DldK+pLJ1J
9g3U859meXITZEvzah3Mkh7BDv89zn6WfeJ2zcsIpLZSnk4VbV25N9zZqH9a3fcGAV6WYmeov9Rp
GZhd4xAz8vJpdYi0YgLItKU8setQcVIMKbez8TkHYqTSKJ6UKF5PRqely0/NiINEqpDw/grpcjAS
3Y7xaFDm0NbICb8sQDvXsXTDHtLsXJMnqcf2TpQ6S1x6aTv7ZTSekpF4YPFzqrrDHOZruEAN6tQv
mvwzMAEPsjHc9PHqTXp+IrLi1m13SKsbo43ddukO/TrYuTE9z0rr61bqSdbkpVbmWK15ykh00bPO
NnuMzdPpdqSZazX6XdEslyoDX6c+Prb4zUWbPmp14ZtAC0a/djDMU99VL3nagrRL/97nP0zJRG3R
MC4pnu+2MjxbCWCmJFU+0mE9hFPmdTR/rhPLbokZGMR0ohWjkVbrStXL0it4R1VPtAIpcwnFpiT/
slb9gyG1J6laj0v6KwahOFF/NvN6bKFA8iqLXg57yZauYA9MVagOqF3ORQ09HTuF1f97LOOzsauM
2Aw+K31EBmxb7vJHyZauojAMvBoLLp1z9YCtyNashO8dfYay1txITgfkFAcW6OcHIK1hhF1U49t9
IG2Fcg6/jwrkVSYeYU1rY68IHD/tIblM/uL2KJuKwstu2NwckfuoMZAbehlwsG6F+rvq1OUxrjMA
q4oe/nvVjM2p+LEhySioUhSsB9+eTN3XV6xF9Re9z6Csma0rf5LivB+LnxtS1yUCt+0MQ4QTMFZA
dRVHcNoq5WGsbyurFERPwVckXIyp14kwAG3cWeHWxY3cHIbeMYrH6wF0L/dHUmhhLFRRUS7lUils
Ma8Z0Fqw2jCfje5s9oJHH1Nn/m2x/ftcChWlcWSOJpANUmA2DTMw4GyDMs57Z/0DsmUETNQnFVk2
KRY7uYCZmfGg1xOqW+i7gtAHQOdAqPw6O81Rd9BpESRRu/eD6VdCZSrrhFeHucjAIm2gfNck6znC
co4lLV6SocU81SIcj71Xur6RxenCVHQTrgn2mx7je7aAQt34sxHoKBH+SXlDx6S5qaL+hOYkZ7yF
JtV5VS7AuVDcanTr7KGwjvn/TlqFq3qX8tYK2VRspkSeGmXGc6HVWjuWB5/O0+dpNAAgVn++ruH7
zg/qrWM9G+bLjz+kzaQtVEJdl202qg7qrc/0yOYeyOX/o8jBruKDwm+kcQo/AdK8k3U05FnXUcHb
Lsd7CG874reB9FME2r5rXhtpXDQJS0lKZlbQ7bJztx5pe9ckngboKhHX3m7GiyYC2sY6/nl7wWwu
bI4HpasXqEUWDkDMa+/KNgHc3CDwsbvzfToxUSxmK0KYTf49n8/URi4UdWSlvDDo7OkZdHSvtWfa
8SHHrmbkA61Y4AL3FURXCJ4QsqZTHv+H9nSRsPYC0jGMqKAJfw7v1SO1raAPrMkWDfTtH/FdHD9P
gZ0HZMKswKvfAe4Ue/zNc3+gAFrVGUQ2Q5A4tP51G9j1VRuR3FedtXjBliROmOGBCaj1mvhVfxiI
SEt2B9X0jSDOUSUzGCCXCG2o5QFQSrCA7PAGKo1F7Tf+uxrE4sASCERN990wtpHLuf5FmeQU+ITg
c0lluxqHL139J92M7dG4Ckeay0MfNQPqsVX7PGbTuSy7Y4dE+fpV7XaBt3K4iDwnWU4HNgWjSZYT
GY2tjj1et5FNytihkmWbc3yeFek5rkReeXdYayubc175nID5SUIzuPoL+EP3WG49ZrfZITxOr5iG
u2Dz0sJEcXdBNf+7qFDLAssHxwnTtwwTxEkyP5YijzMN8xxD4MtpvmSn/pAdLWAXiCbq9zXlXQyX
CkuWRLJKBpBGgzdQmf1Vioai923tXQAXQC2tGXODtipIEY7teJv2v6I40AFIe11Pdj3/++fi8RAr
YkzYOUPya1UPi3xY4the0xtaVHZbCzktd73/RhjnP7owSbHmDrMeThRocNFXTJ5+Cu/ZKAtYXYI8
sDDL8v36AfdlogOmIT1U8c/vkUDr00HP2EZybIxe37yEKwB8J0H9aPcJgSGs/wjhFH6IhmVodJSo
5ghLWdlk0+pGGX1FuzHorR6JHmL7Ov4ujgvXZVmNEnjeWR7HkB3685vLF/Y89lXwXQyn4yRRl5TW
WIXta7vo75TCrbpzJcJ9FknhFL00rbypq55NxzwvC1KOyi3k2ywXUe7s1+vfL4mfi6FlVpVaA0Ek
yB4Z8I1h2CgYAAfDGS6R05V25JaTc139dv0EOuUUSaMuG/wEydRXCpmaEKUV2U/b73n46/rf3/e1
GwFcPGkaYN5YCMrIdLQvOjYnYrd8iUFEjV14l3FLsiGt0Bsc/SgCk9xPQTayOduak6rVS4bAwVLi
9QKQu0ByMJPWYeofBg1CxlXQ1tq15o1EztDCuS3TjAHrZUtxakaCRQb9jhZUcGu7OrkRwxlYHC5Z
3lUoi6r1o2R5qnTKB2xOPFy/O5FucPalNGgBqmuNJYaKOA2NzjkqdtdF7LcENifhrKtIWmnQGdph
+LzgNTtgOR+4X88zHG7uSa4ogdrP3CgrpxgW8nt+gCjsJr2zKjxnk9ZenPFi+bkLvM/HH51bgrxl
9eDh3ckWOZHdMLYRyyWMpEnGoYhRgFvai9HcVVPn9PnLQINGFwxw7KuGSYliAEoa8fn3eBKOEmqI
E56Bldx4+fCiEGwj5tTOptG9fnf7Z/pHEu+vpmkdwNUxYVtjsNPugdCD3gZFdUdEBMaCI/FoQUqY
p3HLAFtzemj1w9o/m6GdCBfm2B18yMzQjv2/L2dxd4QiaVj3bGBYo+thLhTH6IsDdOiGKBk66gOI
lH5pYWwrBtiXUN42+5frH/S/+Kv3X8Cl90SqaTjMyEunB/OrdEcc0JSfTFd9qoCO8feLQvhMY3/z
2qk5/yz18myQBglWemFlg+lmPo/24Oun0M5PkS8yhN27NNQ34kuMhfOjbtVqhbr85rnKyW/LxpYx
aE9yDKANscBJ7qJM6RtZnP8qBqSofQMsAfZKmzFmoLxBXM2FrTykt2zMQHoVo3Tuu5iNWM4CF9A6
VEMKsZNjBnEw+t03NgICbjvyafIJPi2ehs70IqpH7z/w3wXzY2+xNfZt0SGB0O+WzwytkaUO+l/M
o5WO6CL3lXUjjUuWdYB7LV0Ozw2yVKUCdTTbIR//niSU3cJfPdUunkR4LuzjfVDXjVTOSFOyDABI
xxlz6zClJ3RVFLBoTCF45/NPNVCwI1HI2I2CG4mcUfZDV+XlVAMBAK3Frsj8NpoEUXA3a9iI4Gww
LGVpULEaj5J7MKx2GP6o0z9JTDYiuFRIr0YABTIA9hZrJoM7WaduEIjYj+UbGcz2N8WzVY6bMWSZ
8gimEPT2QxetarbhPHu9sxzUg0gZBM6EcmmQhf7SPMSAkVOI19cIDw9kBCHK83W3LFIAzo3ko0m7
JYE9F+QTKGBudVWUNe4XQzZfjnMZRM/SUC7QnsiP2EoFPVkS6IHpYy9VUHgUaBqPUZBHmSxbJtSg
p4dw9brlvkj9659L5IZ4lJjOzEZas7SR8fISoDzETwzAk4FKYPFO0NpkH/+KP+DxYkY0qpYww4EU
40CbwsaWDVJhOXJ1003kR8HRBKrAt166giRjQZDe5wR1WwK6NZS9y0P+Qp/K2z6IfHCAfb8uc//G
UK0C84lMwCn/u1GR0MQgTozxiCRdnSGrnA4pFni3/8gFvYvhbHcwIjWqethuCco/w0mLozId/91J
OGvtmjk09AJ2JKUX2phgtfSm8cd1GfuDMsb7OThjLUs6Wm2IdCZBLzbGGhbAnstPE7WJEVj1pV0c
A9xGlXtdrOiSOPsNozwGai0r4iz3HVVsSZNtLcwECY1ACj/AqGOBdooMfEAZuFw1yjdZZ8dCwkQW
QT9a1D9fkEeuk9rBMiMKfjQSADXCzn16X6V2cpy90rOOkwihZXdLUH+/MR51jsZAFtYbOPHeNwPi
FKfwXi8gtnKo27mKU2Pvezr8DTrdnPMv/+rm+LHBrtN6WWJK2agmeulOLS9u2wjeZP/FJb5/Uy7A
52HaG80A/Rhq+MTFY/ic7bmy3pxi5ouS+v24+C6O8xlVHU6IjEjNUImzqe4qwJENe/C916Lb+y+R
610U5zfKuesGyiAIutHN4XvTu3k8aIuf6aaTxO5Utd4sBdfvTHQ8zpGgfJ5ZeoEAUwI5cDoudW0v
82UUZWXsz1wzBM6VVLI5YN0Hk+nrJXUVPaDd69j4mpLY/+44nPNYyswaog4hrFvuZgllRpBnmQeG
Efmv5PBzJBHt4qGYYGh6hRG521R+TmevjgSBRHA5/LzAmIZzXIVQ9Sh70snRSL80+gHM19fPIvLz
/NgIlgYTVaoJK5aqjmSznKk/FEcNK0yiVorA7fKgM2uioFFVIjRq3aGKDmN+ksKD4DjydV0jnIOY
hlAr5QRhq7z0R9RIfYxke8QnZ1H76b8k6f8Y7IcxgWHM1aJGCpMetcTGWEdgOVPjMtaZ0gMCl2HP
whHP3cNh0RmDZwQdb+4F1bWGZiaMcdOYiVeoqK5lhp9g0TRP14tpdc5arLkd6r2nm12gSQAoyj9X
ZRMYneyYMjnIo+WaKXrU+fMSGoKo+l++yPvP4759ksed1BSAW+u/DN6Ir5/czA/yfQRYaMYJKgS5
Z3/vg18xWauHUgye8Js1k0a6BFjwuAHy2GggC2//JMnfCGARfvMOMy1dSeIUPplopzEGF2CAjTGB
wooOwd1pXFVJSmd0lGTdVnzLX3tbuZ2d2atc/QRMAS93RHvX+4WVzbm4i1rSWBoXIH9gihG4uZ/Y
PiHBYjQIx93IIQqgrXJPPpNbEd/3voZsBHPxtBvTLBytt56tcpzwtmWjhVpkrw+qXwNTRFTJ2fWh
G3lcUO2gkmFXoimTAnd3OK7rjaL4kqjhtC8FsN0KSp6Wxm/gSGvS1APFUE0cPUbGFwWedG6c2RCt
gbD49VHf/5HDp6251mBxuUbcmU4z3oPDX7JXPcSuLNnaQ/Ol+BQ5DEILqF31Q+QKy1RMEa9J58pU
eUczOhqI4iSzARmevI2ihEfr25A7KrZPi9gW+Vh1N4UG/q+OtTn8z2MAy5mVNqYOHxtferdFBzRr
bKR7QXRTPZNj5wLDxJeC9BR66kNyp71KgDUS2Of+sd9/Ape8hOMs5aSDU5ODwdN9pNMBeGIuDLKs
DYaD8iqQt3/J7/K4JEZRB2mWK+BktorL+io1AIfUv7+1GwXJpyWx07+ovaISJB1FdDj7rVN4UgCI
U+yA81m8URuDlckInwwJo7hl0FFFUJ8L7JKxJb/4ZAmUetd2NgI5VzSGNXAYgTjkUvIlND0yPMj9
SRHRu+9mHhspnN9RoxgbciqGOOJ2APVE8f9Iu7IduXFk+0UCtFLSq9bMrKzd5bL9IrQ37fuur7+H
5TuTKhYnOfA0Go0GDDiSVDAYjDhxzqNt1I6ZmL7g43H9dWeHiTdGB9LvKQFYe4V+Gobc4SWeAeVo
unmedIyF2ZvIIJPBd5gEwrginfkIkU6bQN78IM92uICZcL4RvYZEu8gchX4dh6oZkJEOw2NCHsvx
uRTJW4pMMN4/atAkSCmbajwPoQWy9lbOz+ZsiTIpGqw+BLPLh/qQws9RnmwZ9q04d0cD26Y7+VEN
Sg/kcoIkgn/p7WwxgXMkapR3Mc6U9WI4b3AYf3LqLwucgqLpRV9JaI/JWkBVOaB2jEtWD5tPGDkK
hswlzyb0FzEO+ityexG0iDsyi3EzGRLZCv5hpyLKrcoHNQHJohxapx7cNRGEH0G9H84+dhgQBfDh
WvcY5XC60DhicjYDEFl0WXDXvfsVbEl2a80WUElkUkXhUjBt4sqtE4EZFA1ViG2BFbcQ0ZPwkjeC
Oq8JehDQvLJoeFNpq1VDsdEryoDYP0chizfvNkAiBuUrXVOJytZJzWKOM0yf0kcGlUKjjCQKAFR/
8zLbm2GisD320lZLeDmvlV9ox3xyx1rwnOWWp/Y2mBgsp6tVp0b8B6nbeOSp9U1n9RO3SZzS7W4y
05lxmdOrRnbmgyaaaxVtJRubB5JNitmi/dQ0gxNZOIsduRtk5DJ14VUqBrTKyG9U82/O/37hTIzG
lO0yzRQ8g5HGB92tvEl2jDvQSv1+q8UFivBNwctZ9haZQN2YGmQUG1oIgUUFJ1CL/l0DnMIM8lXO
9YuPF7b3BpmwDRmZuc8KGGyVx0W6kYanTDRCyS1UEBWEhKZm6CjiM9s4NBgx13E5eIUGinm3MX7k
kQma4zsLcLX1ZNlPGLSDUI6IuZN7xnd2mc2MoyqrOgWP7qmFFPbUq+iNiFj035oP7H20XxyzgVlZ
mahIAy5Psuyspj9TIgekzx1ATx/Qp/Vba3G6EXQDJYjmltd2jUNdKp3MqI5m2fj2hJk8Dd1wDSxh
neboiR7k9g8bVQA9hdpJNPq9KSJN5R6oy8ZYtBSzex3nEJaJFAtJFdUZBDjxQHvymVB4hJchEohc
qRjVAdieRfgrvW7rxoSqUWKFqRYY5THV3UEVnFLuYnZWmEuzjrbVilAK82Yr/pSpmMBIpmDG3kEg
Ipi17mGpm4etIYfrB4eL6tuvjh7l3SamgxnlElhO8RR/g1VArj4LTH87mJjvU3wAqVzKPJlCOGYT
RUReXXZvm4n6UZfKudbjqZFG/lw9GJEzdc+19C1Jnq+vUvQJmdA/FKZeyzKe4RN5sTFql8Rea4Fp
T3X/NztsiF+z0TI3FQPkmIadrNiNFhQYsuVQGLJ/3RQ/29g5DBOOtqFLi0Wzqfdbp+459o07QJrk
YD3TkYzkFi3U6xb5F+jOIhOIIBGh1UqKXQSoGjLioLJ7Ne8Kj8qVTC4t2YB50m9okoUf8FfP/72z
MBGqmoAcS6S3ZjRKKE6N7joAqAeQXbnLbRq0gvPIvVEui2UxcdmQQkBTQeKzrq4OwtnyOEsCE4Ij
z6LhzJUsld7hOUNzKyo2nIIWMDuJcituz2q3cywcbpE0EObRQv52T4FhYzh9p3ii8mEIK1cEvRcc
NbZEXNrxUlgJjMnV3Sgfuu4ZMAInLh6vO6PIDBM65Cy1ikmHN+T/FH24JUE93ohnn0VWmLhhbNLU
SHi5o6Cs2A75Fj9JTu+WYXVTfoGIF+TdPfJdrKDL9z0TqQa03XWLne+SslwaRwuDu1rcBoU+BK2E
0edmEYUQemCZSx/vJQusrjaEk3UWwpcPTToPFUpLvU9OpT8c05vUnw556ljH9Ki4hpudJI+CB1fR
k42zRAxJKKas2PobYv39taPWjWERQDO9PvKTgQAerzoGmO+vewl3gSpFXNhQt0Fp9L0Vc7PASCE1
UE5oD/Ps111Asoe5PcrR/Wp9um6L10DFki7GWJectVaJjVrx8vyg6neK5jb6t8EIMhTTG7cp/xnU
4LpJzv35ziLd5N3dTZo2jhoVLxpbab+22z+gcS4dPIZLp4ox7pXbpeB+40EF31mkB2Zn0U7MSM5X
VAb1MD5UQfJGBiS5g2OiJw0Y5go1CkOwsXTfPnjpbl+Zi65vx0GaNeRfQw/lvSiBGFcvwB7xvfHy
6ZibjcgbRLgp/GxeD+2sQ7EkduJWEe0ezeGurYS5wtSxSBJrg4fI4IvOD9tBfigcBcS6OWoDolLq
dedQZTY7jqJZhfQlfH+5W/rjYIRF+pqlt6qoZMYJkjufUFlGG6uIFlMd8XQYte2uXFU3z9ZTIvWP
dS2aluDcmO9MMUmyMqA2LCuQSq/OtBqhHmmK+ld94ndmmLAxjZq0lSY4ANooc61mCCptcdO4EUQn
0cYxAQMoX6NSCFZDusHJuteqQn2sDbKhETkePw4Co62hOUogivH+2GpzO8tDgjhItZMKwMPtL7RK
locodT8aG7i8KNdr6VW/WhGgipc1YjMvtplvZuXmNLTUD/+ACEFYHkJO5kk5SG7rUYFiEsiHGhHk
Zxq4ov4bL/d5Z535lFm/WPK2YeX9afRpyMJIaHrOMTREQX6iDplon5kvikyHqHKJgNzpvSOZv3Lj
Yc17t95ulAwjsILwL9xaJv5rEBRtwd2NrsJZASV7mTvSk+krpwg8EpGXfU8hGbwek5MBLe3yNcu8
69cP7wnybnOZ2yBOZatFVRICFHHlLMOXDSDU6E61fEv+XWp+lT2OdjhbQHRPbjuL0DbcoK0hsNkW
RJMhccU4tVpK6jZNileu96N8szVuOwl22BTZYJx3q+UKSTo6/HL/I59AHKT+08mo8BR593lOJbfq
SZAW5YGs3Z3ZTe4kmwctGm5jSffyCVituHON+J9sWbxu7jHcKJOz3Y5hJkXnKn6N9SV3TCtzSFr7
WtQ74wgW5j77kQ5VUOmVa61J5phlb4N9hNymNQhQCwJkdGw4xWzd5GP6ZNcJhLym9KBv7UlZqxcD
WO1uhOT2sLzYEQidDeIUuhrI2mdbgSDP/KSZRbhhqr5aIQNGUACN2sPSgiQxqwZnghap2s2ndumf
LfWpWocfkVG4TaZ86yzF0ePSnQtor7WftGQAa1Nkf1tCVTuDf/K6e3EvMCjVEoWA+N/4QOxhpYZV
1wsGyiTDqXSoifnaaLvZkDsyQAr/k7G35G6X2JC2jZtMwlGqlLPUPqazP+pgU9qCZJ1E0Zg65oc0
4LKwt0LjzlaTJ20/bkAq9mDKzcmdBNpGe9ocQ3Zb1Y+XZ2IFqnLS8ZGvL/JtJu6jZcB3TKT8CroG
74+MPCXRUEwrvQfawxCQUHISt0ocq3Hmr9MN1ZGoz5o/vBRu/J0qSaTfr/8Cfjw2Lr+AiZAqpjiN
1p4hh3WwwuWYniQZA/qzp/jJKXkRVph4/WRDIaqtaXgByyoLYtuMXikigu86BEsw+0jOH7tXShmr
BiCjcdN7YReIhoQPe7yzSP9893V1q9OGopYpaJ50juq3oeWBF7lGfpx7qSdK87gp0c4c80njKlYM
Ym8obQXDsQr+FEHFs1DcXGVnhvlupF2qFbVgBVVetHkxtAdMdLE03piJwCz0b/q4fxD+AZksZvjY
Yz82JhlqDAlisoUciJHcSwU5XvdCvgnbksEMIwPUwbwo8t5I8N6AClwx1d5kJShPSIfrJnjdAvC0
afA4Aww+aM+9dwOiS5XZ9XC83h8/Y1z/MJyMUHFBku6Sp+u2uC6wM8Vcw0qqaPI0IwFfq9qNMS2x
PKYk6JOXvApyC+y4gluR6wvogaDlqKtAGzHbF1V5o8Qbmo5TBcSfVhwikh9JYnjgJPauL40fL3a2
mJeZtODN1HXUFk6v7APDrjkmWBwoO5H1pAvegfz37c4c3erd4c3qZMhiq6VfLb+jkEqECgjcZK+U
7XY+NuF/EaO4SaNmWVASU3DXsSTCRVfWzWQhYIzF5mZpOKVgTWzcvD9Kauu0g8Az+V/vYo7xlryf
K63YkDZNc+JZ9nonQfY2hTB4u1V/5SgXU4yj4BKS1rzDGZikW5L8tKpPkPcBe7YoTRMtiXGStgSv
nmrjqzXK7whBNieH2A4tuQyveyPXDlweA9m2LIML8b13oL9vpL0MrqdUBr2dM0uPSX6MVAE2hJtz
7qwwoVYF35OlxOgE9VZ1mIv+xRw0px7yn9cXQzf/Q5zdmWECVLOm25BTVIhhg/0TKnnal6L9ISco
w4kCBg/vCa6jy8YxPtflyaonEj4QLRuBjyv+lbxOkO8F66tDgu7WupOgRAvFGNHMFf9A7ywzLgiN
vmEtI+QbwIKsTjG9TbdWlUOAk24ImJfeylb/BWyPe8fsDDM+mebQm+5H9A/+qHSBVg1spm5UObgF
PlP9Q+mcCrGCItdhwtfStuaG5wANX5TLrfDKkDykLnGgLHBAK9GzhX0ZbvS6rJMFMoF0dR7IgOgV
pxFOBGBfmn4/J+qRCgCVzeRmSvX5uufy01iUqw3NhLoxqJfen8MuqnW9kZDzgHH+XKJXqf/svdWr
vCQgUMqjowOZmztUyApUlLdC/jV6zj8enYt9JsVT5ajoxhRO1XxZgSHuwxLytS3o0ChoWjoKAVV8
X7rYY+KObGCXx1pF3fA0nFGVAvdJ48e3y4nmzTIgoCJBQL4fXQwyIagzST4nGt4JVYHqhRZ9LvXV
mWxZ0ADjl8x3H5KJQXGnmKMVY2E0LvS3tj8HVN1RPogQ53wvvSyICUAFylNLvM3Ah4DbWPveGq6e
uvZYgizaAZOBe91BRdvHBJ2NjCWGmfFy1ZpbCzyH9ovcC0z8h8B2WRETXzKUXaq2A+vaFMQHKgOq
BdAzRlIEqDmYAOsgDvrWF0picF83BpBghgmCSjRW3h89ydRAD90he+h9lJzwuJENt4dalIL5iux2
FHV9uTu5M8essp2mQZ4NXByZOgLUPj5L2eANshAixfWPy5OcxdFZRq/GVU4BhKf0kH2S/d5Zgd07
bqF2shHTPPlc+PMBRMdxoAheI/w1XuocjG9qVZQtYEvHl+wNzywMp5HzIEaee90p+Ydtt0bm0/Vr
Uo/6gPY9lUfvb6lkOe4iv7wXDfOLFsR8tFmWx1HZcPXZ02sbB1GUOvIsoijgfrHdo4dZDZDjUgMK
ElpWrtA6BB2V5Kdnu3eat1xd9vp7ytoYAcIEVML1rdS4AXlnnFlhYhdpNdgAjRsJGOpbYvpExiQE
5XtJFtRyViciCDHZj1FuzrIqORM4xRNIuEATwM+2NogrYPEM65c12Z9lLffwDo6dtSu8Ih8OyjZ6
mwleN+AOKoqyGiJVB/0fmOn19hsKKMFSozYkbbfN/GgnP64vTvhyZZKIagQ/cNSMdGdlV3V7Jz01
BzpBtR4M77otrqdc9pFlFl1abc4a+rqT9dWTJ/NZI8txrstPf2OGEBNyIpZmvtWxd686iJ43ZNkW
5AtK59fDy6Qux20uBIv5Dxt3MUO9ZmfGBAHOtK7YOL1BVqC90TmvdDYF6Z5wMlhoje7tzhpJS6uU
lQFZ3jE+AON8t2Hgz91+0wwEzHbXd5DGoA8ZD6S8/7WDTIwqNQwx5SWWpiB1hpCDnPjb8kWuBQeL
h0ZD1eRihznVbZrI1qy+vb8V9Jbr0MZ81nATh9HRdMeA5nbrIR6cxI+9+Pv1NfJfKTvj7KnGWc6n
FIvMznTSJveT++YmeTZBb7chsYOGUqDe2J4sKDpw99aSFQU1bpXCFN5/yLnHFGGTokEm57jbIBU4
o5syYKMT1P6vL5Ee3Q+fcWeK3u47n8lzU4IMMr1O4TPaIQ0pYlJcLOTxNUEj/LIkJmFt9aVLtaqn
deYZKsHQCAZGDBrlOZQK+uN0WyAyS3iOXF8d33sswElQm7JRT2G8xx6yRCnbVPHUx+2L/TM5k9AM
WuB1Uh+l7bv+y/gVaglh5SffRGVf/ke8mGZ8xxqVJrMzjOBFgBDkmRRi3MdbJPC5rwIKgjce0Y8f
8WKKic85+D/l3ILChT49gQjfr1ZQP1eAYoz5qdQ6L50sb803L17TT4oSf1d0MIfPmLSMPi9G7rRo
NaGlFur6gpsT6Bu0h5blx9CrD5H8CB0INxrBAGB2fiyp/kLJ/CUqSQMF7f6+VhIo5aY+/qJgMtLj
av60J9Ctx9B8lbMXohR3vY3pozQNMtn0azv/osrTkwFIkT43fmphZLirzgWeE0WvOmbehXOWvdTV
dFj6ApsFKj2tdlstfZ3y1u8hXlt08nG2y6DRM5AQJEGTQi5PkcMGLKsWqVyz7cIFVejKQpurQnCX
pgcQhjmjAjorI22joOunm9hWDk2BIWS1catCCaKp+dR25jFtP23QHRE4Iq/Doyq6Tq828BMSxhuA
OUobMwVkuzg3R+Iqh+kQH6XQuon/aj7QAJDKlqGhClJ/dvhzWup8kHQL8BgPrCjHyquABe1KJy/d
yq+QlG8/r6+O5+o7g+wUaGn2mpRR986lGaMt7lbfDen9LAfXzXBfOBAsROlcsSwA4ZjTnK8D4J4y
Xvnkdi4cOkyvP0QBlMdQuflMH4o1UDO2qGbJS0n2VplPZ9Rb3Mz4SV65fDPkHxUEZMgsCMMiG8wJ
lq2yMSQQhXly+StvoDj2UnaCaRdu4fyyDoOF/1iFkbdNhhdvrjdPxvjbjJLPa9x8Gkh31PHCUSWk
k7nk1tF6HnLNaStjEiyTm6LsfwNzsyVVXKfJQujzHq/TYDtsIAW/nz1A6U+VaBSKugMbFvfGmLtN
WTqpGxpqTPsCKZcRTXS1d5TUVcBTcN01qQ9cM8VcbwXGGtoYLE8exjohioS0vZKJ2+ax5ljmA0GS
uZaS4DjwTp1yudvesCC7q9soZanNKdZC3dovRmMeW6MPISTr1EkhyMJonsouD8oCOuKJimyZJbKW
WqOQpQbVHzJPN7OWHI1iFayG35fd2aDL3S2n1IpknqmioBoqP4ygB8Vcc0Dhwjce13OJ4oWImY33
zQAApTgkGxxFLD3yWGQtyP/gHqM2OXm1OVuLmmHbfp0wjJSt1WNFnq97CfeL7SzSbd4tsVKnrN00
YEcKEPaouBGTuQoytT2UECG7boqPxIH8BPrceN5AWOW9LSjWmpUtIWpBRysKQUpUu5Cv0b6tAQnA
agAa/PPfjJWCfVeHDhUVrfugda3mRVVkI0CTU9Dg8rFOVRB58oN9+4fwV1RV4K5xb4+JzARI5d7G
f8ABXRxRoXHL29S1vAkPLMpHJ+qq8u8fRZFxkPEggRrj+z3NmsaK5RE1ofhOuW+OlPkTNwFlQdSD
BFRWefBfcHHSv5Q9e/vMgQmZPUgqtwS3q5d+HjB6n56AtnlY6AiOl6OULUyZOXQ1yB4umQrjOJkV
xfpaIHvANGL4NuEJine8CW6Fn48bn3eWmO1cwY201TVWlh0pGxlk5n8l31cF7Diomgf2A+kd+1nD
4KWohigyzJzDDYUiNY0BXTDrT9YcrsO5Qrqr3tb68fop5L2u9ntJr/3dgbfaTcFeYgiRkuVX92m4
nZID0KkicSVeKNvbYWKnZEP4IMsQyoZg8hZPRVccRSIVs4E32u0ayF7mg/OYDuFErvbp+hp5d8Pe
NpOUtVC+K8YSxUp1wxxiXBCQxugi8AQvcu6vcuaLQdlm6YeWtgVyp16OzfCwQeDWgNLh9cUIkyTm
i3Uo14CDFjsZvTRHACghVAUyGIpHUs+1EBrE9Y9/J7TQ033vH4CYqVqd4F4FYVPQBNNBCSVI9pgC
N+R+op0Z5hNFcaYvco4JnK63gyWvD4WuCTbuegJryEwoTns9mesVyaUaf5nSV4CWiRlc/zYiE3Qz
d4dpS6ssNXrkyNsS9FqQa+4SC0xwA8Nlo1jMn550EsYPEfu29WYrbvX4ZUrduu2cLPOvL4ZbWtp5
9FumvFuN2trkz/1Ma6qUYDn3Iw+aud9zV3qRa0R36biWDrkTNRdEOfjbEdhbTgYFL2K4ePZGSJv6
tl+e6URndhJlIQLHY8ustl6nVqmaSEKs+xiziDoRPWoETvGWVe4Ws9SIr7MK15YOo68F9Lwmnv6z
9dojnWWzfOkouj34sUg3LdBKoDjHonNIBUIcJR1w/RZOvLj5eFvLnloKEjh+aLhYYUJDZm/9rLdw
xWXpHEhjuxGRj6P9U+4weFDHqLlYYF/sQ4FbcusU6sUsEyrMWd7mdsAUnbXa36tUx6DDGBbtq1Ut
jqx3j2oph5EuBWURu2RMBM+o/3AqLuaZMDIAO6CptK89Y3roh1kDjEqrdZvsrl/qTwZAEhWmSVF3
FVZN+I50scxEl1EC4Xky06O/LU4PodlE9hNLQC3E7bipl+1lCUFmvVpTgA3RsW9wGyentX4o9GM9
uYPqR9Zvq/s0FZ+vf1JubrAzyeSPS4En4gb9WFBQaq2XSYvXJvKNvLaQ2queYq29TTtR3iNcJ5NE
lnJelBO4T7w8A4pnWCCpmxwbUPVuxvJYgh6AGPW5MUvX3BTBevmvgt2CmbQyMcyuHmbsMZWmp+J0
tZuGSUCvVqjRPIlinOCgmkxq0vetQoYU4fQP50AeasiW1cPflJP3nkP9dxfo7DgF1RFJEA+Kb1UD
Nekwsbxk8K47C/8C/PcpMJmoM0hWsSgpElZrqP2ZLAUmAH5rTf8sLeh024CSXrfH7QuoaHNYEDnX
jA/qxXUEXMFAeUF06Devi+p2Bp5wUX9HdMxJJt/GuPoaSwRdYzMwDTMgZXTT9dX3rHxNIFDd96KB
Mn4GePlF7BHtwNBn5VB5xkz7FlB2NUxQ9l9pXxxSm1/Vv2j1ABEMLiZZU9QP4rVVjZxjKGJIukTn
KDrU4wHpWfSPYJfpcfvwhtxZYT5rrmTLXGdod6afIX+OOTnJB/j4EZ1ndM1EB4KfYOysMXeIbkpm
bhiwtkAfWvWzwIZIJNCyBKT3f0PPbew3kLkx4lLJsv6tBgCyiMoEB2Cr+9JQBte3kMf7984Ocz/M
c7dltQSEV3aU7zqvOTZB5kEAHSrhxypz/6WPOkM+BtQYsftf7azgO7L5abtZcRlHaAxuqOXo7YNk
La6K/1UjTydHdM2H+rFSnEj6kmQCZBY3lbt8VDZf1bbOWCYTzzw7+raMv8q/kIHd7y+blc6ybRTV
gqWN5EaSv2/Sl8Y6g/XJEKmWcUPcbiHs9aCDNGKekWKo3Xko7ol+Z/cPZHjOhYoC9FRdOXVsbmpW
Fqav4bt4lTfnzWtPBVrlPynGdaVYU+jBYrozjES83dxMZrdA5qYo2mjSqhjHD4Tk3YIhzsnVF1Hf
mNtZ3Z27t8C+u486u7dpw/UPsBTMn2EGMvkNI5wglB9OC+BfyUm962/S7/aDKAMX+SITYIyWbFOi
otreJrfZcq/rArw1N2Xa7SATU8iYblK5IMMHv9NdOfxMlPGlHru7RlbRVEyPUHoWvGNEFpnoUtpy
NulU0nNS1V+1DJXU8Uc1mt/0GZQPVguIih5eD2j8FO2ySLZ9AL23TFtqCjIAwK1FtX1w1iA7YKBB
ZInvkNCuNmXZUD6Imle6nCbVhjuux7ztfBv7EgCCauYoj/WRduyMY2sKiVr5PnIxSv9855+jUZmY
6AEazASFfKS8xqKRIX4cuRhgjtlQbltCeuwfWQ4rZDaHFl2D2Y/lfxpDUFwRmWKu78waAUbMMADV
2w+T4Te25KTmsVG+mKngW4ks0T/f7VoS50tpVXgsSOSlS4AI8MopNLUv0SJ6CXEfmhiD+pdTMGes
xzyqluTIZ61bSvJOs/ToPPg0RxCVv/hx+GKKOVyR0rYLhitxO2rS7aKCzGr7Ucb9vW2kgiyBb8my
6AgU5urZ2cK8NUdz6hAUp/ZxzMO1+Ranvjr9un50RVaYx5U+ZSkhCvTZSeMqKZQ7msyZKk9dRK8B
/sG9LIe5Kvu6hDA7JuM808Kk7TD5jSaFaT3419cjMsMcVSUzBwtMKchO59K3u/ROX38vpu1dt8J3
7cti6K/YuXZhT9VmVTivvTEe1+0lAzZTT6ObwUwCQ/903ZhoSfQT7ozVC+qt6QALuRIqkbest90s
MCHyAuaoai1pSdOjiZFbs48hsaw3XQ2aaZFo47gPXP2yccxJXRRTssEXhbc81PVAiEzkX3KDymR5
HvAIq1D7Uo//2+4xB7ZIE6OIKaS8mG8kBf216haT8Ndt8N95l2WxSFO5XKAxNiM76/3yrglA4QTm
sMihinpAKAsiOL91uLPGVGHkaTMic0RKAancQPWVw+YBTRjEYfcbqs3OdKtJQmFS4RKZQGEbVUPA
s0ET0AWNISw1lJ7oqHPxpN6IoqzA5dl2uqkYY6SaiEqK1jtlnDqr/Y8+Cp7L/HqBoaoESgcgq2Fn
gSFpmVpDgVMMulZASHI/f2mC+lY/Lsg568AyQTXXiElDaKT7kMpfzLIPL1XHEdCSN2eZfaorW7ug
ejjg9RXQMnP9/bpzcs/2zhzjLYaVRtqmY6wwsaQgj1Bk7rQwmoivaW143RTfSXa2GCfJkCSlLXDD
3tZ72vxDwjkvRycvvtv9L0wQl5BgNIHNky1XE90v/Ef1zjZzwRCpWLqkhINmGJHqIbtWYn6kRMWg
O8wPG9iowcD+/1STmbu6WSiCm79Np1z7sMzdsxWjutHRb2DN09pZsu44byAxJeBwLaqbdVbutXS+
b8sCbCZAOA9QFo2lzE0MSHa3MgYIV9lysmr82m2dI+n54OY5iD429ceSYfBGX44ySd2i7WdHhgCQ
rYDcAEWEWRr8uNrCXHqMteZmtebnqEzO4zIeQHocGsO3OtW/Cr40t7O/223mBrQ6WuKu4cSAwZ6k
V4jBumtQPemHvwoFO0PM7bcC+zrG0gLhvqXzp8gKijIJRxHh39v7+dq3Y27Aysz1cRxQqSsTqLHS
eox1JJ+qQ/OqhMUdxYVPokycusM1k8xdqDe63Jor7nUQWriFvDxISiIotPDr17vdY26/qTWjLNER
4srV2b5EIUA0x2EFqkVxpVPtVaEqot4TmWTfguuYr1oz0dwIM1xUYUFyrfPkAnAOtELkivDtoij+
Ns65S4/sfIsnFWN+qJlLP4pj+gRQNp1TW53lpJ2kU+bPN2lABJcH94YyDFPWbeB3MLL9PinbwKdb
UNYgr0P7aPoaj6dY1I/kB+6LCcY/htKAhu0CRNJiTH68Re5SFMEGie7VEAotUD/46IsXW4yfmHJh
twuBeC0dlVSC/g6K0ujlbofhhpzTo+XErnLbPmNG7etfDf29jfwRy9RV+82hdh8w26JlLjO8Eymc
nxKIowD5MAb0Noy9+vV64OJ+Nzpf+P/GmBgdxWRbOoKKXRwjjU6dVndXUWLB3cydDSY2poM+zE0C
vmp1iLypLoJxMH01io7S1B/S5pMOjXDFFDV5+aXynVkmUk6KvNVQ1fqzjxLFADwMp/6sHzBYIvB+
fsGHEBnUa6CsVtmpkqyIDANAIRQ+F9QdO5BjNWjvoDqyrOUnVZHcLtW9EcjEsbO//sUXBEEC0Qnl
KmBpRYfGXkDSBNOkiZyozg/DiMxNt0UjgNzwvLPDHD+MJEH2qEAug5dxB3WeCkqTkltWGDJRg8Jf
v4vQclzX3BlkzmDUkjnrpAxsLuvixE19g8aRszaD6PkgWBihV/vuvJVm08rNgnTMeG6OyzPtieve
4FNuZ9XBNKoQIscLZJoCuh0ZvTl8OOY8tEVdlBvoaKG1+rmqHusZdBCb25i24BnGW9jeDnMAtLiy
Z3AjAW9V3ciD7GRb81cWdIA14PUQLmdyTC0rmxHhCu/k6GGT/+lFk/HcSjgIQAy0LwwDG8Yk6z34
gHMTSC5MJWwB+UyjYRJMTvO7dqdDD/2IKSzCNSSvYlpg7sW9t80k720fz5bddmi1/VgaB8z7Qbpg
3nV+AC/beK6DHroO3vWzzL28QbKH6j4iP6i0GJ+P13UhdYLXuQmtmAdMtDznIyA3o5c+aEBuxm7y
mNxW4d8cNQzP6PgXPCsgenh/BCZJTUu1gqdUIKjRb3PDRxn0+tJ4p3lvggkf9qqMapOCucIqbyxQ
YWYHSJz+byaYzevLrU6bGUP6W3/ShsNmv6qmoJfAfdFpeBwTAJVNALGZs9upaFNWK+5L2n/V/eoe
l/NRe6TIQt10hKUNuitsHrI3xxzhUamLokRrBFWGEazRZqC9gmLkRDxQCQZU4ccOIRp4Ik/CxgLv
Vb63zLhEXPdzrVW0Lv6WtmbBdKP/pJ1YCnFvv4sGBri39d4e4x9E6dUu6THG/oe4lLgQWwXTgean
9yJv58bF3Tdk/ARsIjWZc7xtUBJtxt9lJ8ipRE7CVjTSISvtvqcG3NnHTPebRFIU0FlIUOcfrns9
/bVXXIRtHsvFGHd1AmO015SeOqi5vn0igRnhophwWOTNFEkZ8LQdhJjxQAusY3VAcMJEq3nsguuL
EnwiNgdGfVcahwav3LrQD6Svn2ytE+Rs/ID075PMdpDlsjK0oR6xb/ZrGj/XXeuAF/Ovot7FCBMu
9CwvmyqGkSh7TivPgiRVloqoWelRvOYBTJCoN7MCnzZdSX6o889EoldTPPir+Xj9q3C3DFAam2jo
NX6Qp9rmHsM0C0pn9tL4GjIxta7CYhK1oOnv/bAeDfRslgqtLTDO4s93Cdk4dZ2dt8gqMt0vlgcz
/71hslI4VyYww55S2x6pcBomK81mCRorvVP1DmSLyk2/6KIckx6OD0vC8A7GvNAa/aBm1NtbOi0U
XJIl3y1AZ/MMKgrQyCXFIU6WQ6uTL4uZuYARvqRl5ppG4l//dNwiubb7BUx8LcuktrQRMBb5VDyM
YQn54t5L7nwNmM/VeURtTGSR65Y7i8xnnMuhXqx+AHjPdBtIv2bedFN44MEGYAmPoh9vCpN+4QqT
KP5mG7IOBlKimSwZpL01w6SkeBEVNTR2dX+7UY/2k+2qX6wgv7d/Xt9Z7qHQL9aY0zdFwEPWFIc9
QMrJOmfDkyEiShSZYO5iEqlFHtfAB9Wm4W5K7il95AE1GF5fCT/EQwHDJGBGUEGR8P7gEQOEZmhz
yYi6b1JtHd53Ljk37ZsokSw7oHC6bpK/sotFeg/sjrq+FFVrmi0K5HmgGt7QPG/Z5+smqGN/PHoX
E/Qn7EwsdIrN0JHGS+Vtkz0uiacqmBBU3TVpfKvyrlvjv1h2e8i4Q7vkY2MlWJEeRmH7mRJbRJ69
OfmL+kD5HyDoBWZa+6gebG8QlVC5a0WAUS2kp3hgMkeOkCgZGjp8pbWHWA1lcFWnfQvaLeKkZTCl
giuUH1Qu9ljZnkraOkI6PM8g7gwUFk10rGP/QhWKNggtTLdg0fkbsC6GBP+1RlbHp6zKfLVLTCXk
2wHj3NAvHJo7Qzpe/47c4GXamg2klY4yHOM1UmLWbTmgm5CDt35AHUA5pVEgb98nSXDqRJYYhxlX
TSLQwwDZi3JuyKlP3QaIMlX5vBqpwDm5p82CriRGc4EvY4UJiNpNGJGlJZzWzedPm3ya50hwounP
ZY+bDrpOBcLVJggDmRgyVlmZZSXyeH3MjsgZwyT6qau1V0AH9Pon4jk7VQaEnA64LhX2KQbUbS8l
yv+R9m3NcfJcs7+IKhDnWwFz9Bw8PsTxDRXHiRAgxEkg8eu/nrdqv0kc78yub189eeJ4NAhpaa1W
r27sNAfGHu7TEKb5sl/goqet9+pWJXbdOX89Fpj8MEoGkRpSE39GkXI2LfA3qIj/R85rHWxdkJbr
3a3F/RkAADFmtL5EkKex0Qj75ziztVjLwhokjAe2KZLYhqWpOQct2uQaKs7y1CblkwdJoMu/J/OT
pfHHuB8C8cTdvmoIXhss2/eBeCvraDfWtxzbPnllURx7tud5IGX/5YzhjUEg4xzlLIDf0lwi98Eq
UuncBUCAsU7+/UifvLI/BiN/TiUaxCQLS/i/qFmujfo5+uFGTP2lmHFdH0y0H8dVweQNnNS7vqEP
K+WPYT+8QWUJZQKOOikvinXIGklt5a6UhkJZNJ4mUEhKIKhcdlTKloZlewpsuHSqmM7mMWdkBz2w
46TYeikbFAvxrjHw7iD6LEu+knx8ZCbYKvdBhxE8H67IubexbGtdR3JVGj+LuqKlZT0eF77sdMzv
kIUlY1FBIoavRolgHcr2zqqWt7abdiGy0X9P+9/xDOIo6FFHbzzwTedjXdW0g1cKUuEmNNLoTRse
Wl9BXpl9l05wKutq8+/hrgvzz+m+DudfBcxDoGYfkXfVLXrxlbbTqSVbEsV7TqYbZ8HfIe3PIT4s
JD7mEHLyehsoZ370x2oHNy2q82CTh7d6Nm4N9WHxiMUZI3UlDIziROqNgSS1BcnV6vnfk/b3bv/z
iT7s9h5tuHbPOztlDmCr57ijN9WoP0km/xzjwwk6RHNZkwazZmDH1YFI9+jxXeNuFnmO8gvRK0sf
WnjR9PONBXjr4a5z/FvCF0FQwwskykcGUW9YdKxs3LsEzi2S7+evKgKIH0Ay8y/bOBbNAY5SPF88
PTjLnWyfVHEZQWb437yq/w7zkUqlPK2axlvsVLF2P0QxJUptGvtWzf35pP0a5gPQ7ph8wYY2GAYt
9F5N7fB7Rb79+1E+jwy/xviwjwjMTEL/KuQbNo+xozamL1JNZlTBdurn8w2i+a0n+riVCGkdX2CN
V9ExjOgkv2hzAw2+NcSHbTQX4MXOFobAMshCf36ZFe7YXQhe/3vibiw1//o9flvRYuGdrwaMY/i2
Gs4svDPitb71NJ9H0l+v58O+YTrGhonwetxZ7Wbur6PCSv/9IP+XoPBrjOsS+e1JpPK52814kvw1
Pl2FaMYvEZjJ+hlODU+3hEPJrXm7piO/jTYaqSGvidSaV/o+KJoxiQeRxkX/1UILMFRD85FeD+i2
ulJp/FcbF+BWO69IBFrRMu+CMUbLjLNuREALGEr15fJm9d9aqMSPU7SJrPzNG94jTtaidB5uTNXf
6cs1fv6aquvPf/vyJheCMweo3pUGoCC9Raf02ujCX9k6PqhtCAynzUJgys36VsPQ5+/JQ08k2rAR
3v7TS/zb4Ip3HgvnyYaMXU+hQQaJJZ1Kz6JBG4Mq4CSOHhmNGCQvxHSwYGoTMP8Wrvnp6/vtS3x4
fUHcoZe+wGIh+jQugJz774u89LdKvU+qWMz0b+N8mGl/yU28lC1EbLP68arjrqHVCAHDNKJOBtJZ
mmfu+7/f7qeR49eQH0lBSLZh4dcqOx3nL6PcaL6Fg9f/Zoj4KnQZohXlI2d0WOZ4aPn1KjHeqnKk
fVlQ1a7/Pcgn9cp17n6N8iEEhnBYhGd4bafR65UzKsC7Rc81iAH64lF+ZiCMzl+qt3+P+vns/Rr0
QzxkQ2ek1Y2QXikvoQQP/Ax1wn8P8Xelgufyie9d5V1sl3w4PbSpqrmfUDzE7pSpvIUeyovPYbbc
XxAdl+rGcJ8+0W/DfZjGhVmyLMA4R9NtXUMRI1xHrvMW3bqZujXM9ee/bWsil2lhtgDAB56+6n9W
zMo6dUuv5JO7vOvk+SCjIHTALu7Dhooa6VaTxoa6hq5qf7WOthGvZFru/Bvl1udP9N+hPiJQ7hjl
wm0QI2LVHSKi6DCNr6S8ZR75CRngj0f6iDoFTFp2O2LJzTnc9cbrVlo1y4MK1yCrhvq0tKloTgVD
i+zLON1o6Lm+/b9qnF/z+dFSOvSKwmIMAq+zv3fVz3m6heNdM6+/B0AMdLDeUbZ9OJb5oDl0w9Fu
cLUmhkfZSQL49Q/uTq7ap1to9qdhHRzO/zPYh7AeSxxqkLtAxRY8KZkNcH6z5F2nboRYWBPeGunD
OmRxZTyP4xSzXAviOXNi8Ufs9bSB2WzRmnSsplXp2vvAjyABMsArxbmomCWWdJLGuGkBikIFt7Yx
uM+5fRdYMbRb3dSO9K4e8XGCdBBb95+gqb2P269ugybUZqw7Ok4dbQWabRfxNDJnH0x96qp+oXlu
f6vrYhMuY5a75NTHDsvCYcJROqQz8xNXmZEOsI+Vrcbn2BzI7bwLvYs7AAsiy/DcMbbqAwgjQ4JK
BXHW2p5Kirh6xQX6VjjTrlYI9sqrV50vf0z6Deydb8RW33JYquomXqGT4M5ZvF3QLKk7LRd3ki9t
eSVyiaQuYGrZPTOkFMFZ9QnWQpfBNp2+NmnrNbvKf1ETeWU1X+UuzC/D8MS4vrgFmolD/wsbdKIY
TBZFfMwLdjcbdilteWy9cRvgDzQyj1p2aBq0lU5VPj7lwEXALHucZ9OgMY68KtUe0FaRyNlZsdI6
tKE5L1OUoCMwiSY0sPlDCSvFIIurcJ/H5lDx75HiY+KUdSaI2Zupl0mIoDbCeo7IVdW0x5lwukh1
z3OYc7b+jol430Vfi4U8OD1oFDYu5t2HGG5Geds+B4jDbFQPkpBjZRq0+Frdagr5Q9s0735XH3pJ
9h6z9gByHswYPgji5DggrFTHXcaDEALB0S4MALxPTaZ854e2oswZwpOO9amMYKgb8m08LElRtjA8
6F1a1OGe8OkhrkA1cqNpK7m7RqcCvCp7uIEzWeEOZrGhu1sVL10xnMGCfywaa6dz59mClu8SRGnY
A0YDNpVKDVOWhqf+wtfAo16gDPliwuHBydnB9tWjmfHnJaYNN4nwotXciJVnq69V0KZ2Cae+yWRM
NNlYwirXkJ9xLTNmGhrDsaidk6GAZ3NoAbiboKn6My71AYZDYOYP1dMg7W3jkccKuseijvaLPT4s
TZ9Cin9tLT/6ttwPVZ96TvizK4MEGxNdJc2y8oA3cmlndij3YdDfTRwOLwNZufm0dTnEaXyHtjXk
YxYWP49V0KXWWEeJPcZJvCyIinyHLOVZ5tBDIQTXLQtWm7OUsOFZpo1S3s6JzbaeQIHrA7EerIGS
yn8VbZww7l2p5neladeCxXt3GqhXTGmgJC1ZxSi0kBnF+otpnLvHbugOjtNu8yDeicDdLbw4zKB4
UzWqtbHQqaq4+dnYrZfWdvsaeuHK6QSkBIbXqRr2U+ml7VSuHA10t1gKquNX6Ttr5XzhSmOvhekc
oKNBNOSg+LQplp9k6tA7NY8PZSSeplneca+kQ8npsEgo0XXuvSFH0nbfSm7AQfJhvU6sH/WYJ7GO
aaDzJFLzKo669x6oY+TwPaZKUqNR+djRWQmBZaaWreIqyet5o4HaRxrOg8vUJL4J07IdVnnvJcwb
Uivv8eVEvRdLtyGsWNd5j14AbFYzQy3ahlJ9nQ5tt6mXMcmH8TB5nJb290gHqQ9Fx0FwWkUlSwga
em2yZG4B36BhOBJcd0Tl/Ly43VUxdKvhwqDauKAGitv56B/17MEVZ3rxvfLrUDyjS3MLg3iIYwdf
JWOgLX/NVUS9Jcianp2F1djJUJ8WG173nW2vq8q/DCp+4sG3zstDRJ0QCjrtJprfodudzhwL3PHa
L1CpewKEnclJQ+JaqNWgNXzOplXvlfdci0yRZiXc/OAH7CvrGVzJ7EwEj54DJU6jEm26tZ6LS+jn
PQQdgsQbK/huxVbieGpfhPY3cJaR5xWZybvvHiOZ17HE7fNNmde4RK7nBIKqWy+AqvRk+qRvhoOw
m5NdzSLRi03bAM5SIk6urhTCHp9F2a8qy61pHUU/4Ltg0bwxNXXLXlEyxhuUqsei5y95XqaDnDtq
PHJA2beDRc8pbKtzDkEfGumqor1jrzgTCEyF/MHyMauW+m3OI5MtEdJ5LAcFxRYecIB6CC2+bShk
/DMy1D9kjlPCdcRqrogGlO02KK3JbnBhMaHrTet3exHEh6t/shvOiQTbtXW8rGi8n1UZZGPUZ2W+
XBZWv3Rt/BQZDukN97kxAlatYqY5s446jraRbe3rdvjetdHed5u3anAlbWL+zQuiiBpGLmgTOPLQ
PPkLtkmBFY/9lGi7OYZBjv/p29Vg0BIU99sAwo28CDdKe3shqlQ36LCzy0NgYKIydvZl4POqr1VJ
oXq0Gka2nSSEyWZrOCuu0xgnTt7kWcjMcfKibCiLJz+vEytvEXahQBGJe6Oj5zEv1kTmiKQhDRed
avueD+3ZFO8Qp0nw2+lUgN/puykS11R0zxaezXFb7NXaWtt9v7e571FiTLrYTtb3wb0VLhn3i9R1
yh0haMgx3jaw+rMbIRDJcQDf3IJsidqWOKZk+BJPbNNGy6rqZwtrzfop7LMUuGGKi2Ms2zIJQmeH
2wPaQ3ZlgMWLK6qkjNU6ULiw7kpkL+LJZvPPigQH1rzhFHywtd3SaCA7t9CQHIhfYglf83JeaQaX
3UitpA23daHmDEc2ULhioxHgDey5JzJ97UnwNqhu07ApyX1zdJaHXLKLT+I6iTuzjUu0itndJZif
fK99U0G4AyCwGnVISSjOHpNrFnsZm0Nahn3S8X5bNxVU0ttVbJkMoferqDWhYG5kTSHOzejhcEQh
55HmMDkSSvzSoVbH3osw3geNvc252ZG2OdsT3C/d6bke/F0lrTuZf9MdVj8cvSURaZirN1PUD9ik
dJrDx0bAE8fSe2n7aa/HVcXJNoTA4fU1tYBwkDKeZREU12WICJgnuFt+sS3vHmfg0Y6mh4FMD/A3
W4VOeXBw9uRqeRdqYBRWYC9L10R0dq2KRoE6OKP+ZkXBptRLBtX7dIyd44BuaDp5uHsv5g2Z80cr
REbkufvAXtJC+IlfWtgY1o9GTqtlrnah21V0YNbjUhnoYo7BuoyKgk7EfZdX9+qCLY9L564mUwDM
hEgcnM55RRpKZpbUc3lp4nyrhH8xSDTznr/lrdBICNT3GAsFCd3brPtUM6T1xF2X9ZuqnF0xBbBI
mNJBTLSZcELAfckt9cOcD2tSt8lojes8Jxkn1V1fB3ddfGL+gifvsxD/xKnKtHMXrH2044sumxhw
vKB6aWaJpkGV+iX4vgp+g4tOJt+iNojplEW4doZyUcj49z6H1WcRPbTRuL6ec+3kfwmkl9MubinR
GuyIRUMrA3F/DBS1es+n1dgf+sk/Lpb7woi9bcvltS/1qo/MiZAp9Xv0UcGItYjmq3bfpjDszvUQ
L6ESC4lrScpN38KFKIieJzU8jlwfvRL6RZE+1vZLO4x0LMdHDxmScML9XElMAze0Rdc8Neq7PURU
Xrerq4cEzrDptU9m4ApyVkUy9cVWujj+o6iD2VEIEdpRvPYz2fdag6ezwATKUE8qqlz+XQ64CSFO
htcKoUgf9oij2plCHHSBGC/iExCkxJ+KZHC6bwr3hG6zPJuOpWZynhlBM0S+nCDlvWos6DI2sEQS
XubYFkphd0TAIRBr7vld0Ysm5QRrUbnz1ic55GpjhgQKQaWJoGpoG5cyu0KXHRjMvoipkmY/2DGE
Zwv3fnCXexEEaPnsV76EWTcvEarVhmvJae7ZL72O92GnnkvLu8NHJDOeLHi2B71m9bSBClcaqX5f
2/6PWoPcZuEkHN9q010idhqseesUYifRTLJ4DXX7buOP03aaEQXrBa+f76EXe6xZ3ByiVu6svvkK
ZdySwoAt1V6zHTCZnrccor75HpAZfXS6fKqAl+ey2VYFOr+H6sG2o/eqh4gqpMeQavlPodcj/2n4
2Yh7fzYrLqOXScNyTJqDCbt36XeCNjI4tKxbuabFifnUhyprDdpQLIhNdfMRkgdwDWGiSxb4vheq
+eHU5j/bhs91gTqqus8hhgGSRDYM46bxCpPksbNfdEHbON5VZXeprfmoCNmMwZLoIc9ip1wXhuxH
Hay4g+fGTTy6sGnbVI/c8h6QBawkke+5C9uJTq169VBzntilcw/5l70Z2rRuxTqM8j1ETcYsDMbE
VPO5c9E8o59DrELRi7VmRSZsuR4Ro0MdpoGxV2OTJ0OJinGJgCV3Kzsk6571tOn71ahwKV+oVRkB
du/QLOnEsMqFOXoAYxvsA7+wknA+cW1RCI6QEtZENk6qUaSenHaVhRpZuBtAQonred94a9OrMyCb
2zWf831jxccqvPgTW8vB3rGuSEiNLxiJN1lUd3HePBAjMj92V7mWWR44G2SfGzG41JdqHbcICrOT
EV4BEEcgG4JVLkZqc+tsqX1Q+eulUnfLMu9jzdCorzMi4VIQ94nS4Z22YQGsX4Ygv8QxWNOWt29R
UqJHrFm5si9R5HT3zYIlJ4S898x0/a3MNRWdug6nHFTRB+i5qDoJo2c7n777XbTNLU19HW+Uewhm
9dOYZeP3cH4IGfvSWOVp6sWJQZJYIJNzZ4KL0D7T8QVp8r6EBugCWk7d+y/WtKQhaQu0ITVvdbcc
+mo8jCw8V8bHti2wV8xLtGDzNI6f1TzeOF1wUU6HS5H8NYKHnsV4wvMhmVz5uMgSFCajXqW9oGWL
nZ2wxhFdPvYtexIotzqsDM8ZE2tm974CZry4iTMP66IHd0z6m9BpVyQI12FHEtKXu9EuVwA+slGK
u8GGYZsYqBYtonedTRGnRM5Z0/YrS8X473juKpSLpEEylZ/brswqXmRDG5+WHncpjbprom7tW36S
k+U0TOGTcOIfYWWltdOnSy/TogZddG7OfHwdZL0jHYT+J7XBObGO+/I9hLOOBeylGPIOFVL04JXu
3vLlTlX9tzGCBlP0PIg+p7i/uPPm8Ifjsd2MQiSsNO0Lsovxe6SRKw3pV+a1WWG5P8L6vavEuWCP
lfixmFcvHzbX3vZo0siexDsvIQ8r29NUzGnNy80ymQ0nhqIegmbejPs0ztPe7lfuICi82L9gLz2X
0AkNZXzPS592YjmYmGdeicoslntpeSKxfWz6BfeWDQue+2H8OTtWCkNBLN/mtUEVX/rAVsYZqWa+
0v2MfIZotOZH3aWzofwpzLvb9U/uHODurIJPGE4/Kx+3fl9YtEU7qYd0ygoCiE56G09Y97NXpBM6
jHgQ3RUFuu4Yelk6l8YDOzeDhK2axvMRqDT3FlyPooe8Lr54drCVuOlAHFDwiiSbeak3XEwz/gJK
Bsb9WsbArmZRb6aGC6BH+R2D51ys3cSPumMwFIdiApJvQftA2slcuiKxyHTF2vK1mqbnQsM0pbMT
gHEmgWzmPhzAtY0N+uvNcxRVcO2ey7Nj5fvQLKhMoJZL4ue88M9EFonr13cNCS59jVR0OBPy3AVs
FSPpsWIczwWiALQgnmDl81xOzXdPICG+jr7IBggLK06Y2cQDohXYuQCSgDMDb+vJRpWFKPKgY5K2
LtuNToQLSmcTVuUJJ+PaQMClAWPWDxA5o+UYhAtwxx+eq57K0myh/QO4Iw8fXdusPXhd1pG1Hybn
vqzLbGwgnM+7iU7qe8cnYGTNNmrGLfT7smJ6X7i64HCnlttsOuGneRwnkf808z5zYsCmgUfLajwx
A/u9SeXHduweW6t5asMc8uHFs4zdOzJG63lW27yLcDi6Rz+egW7x6qmwQyqW8YGH3h5rgrpIckOC
D0AFwrA12im8F3wER8yC5gNbKWFSU6vkCiJI1mc2NCir1t+XZtw1fbNmyJY7p76bOg6hI0iLKnTe
1PNjDj+V1OnIU5s3azk5D1jIWUQAOLQvcLpKRg2vMre9X2zv3SEqQbGyrWrv+ZrLo4HzDjAQHWwU
n329y1HthWDwVwZePho5MfMB3XrysQxRFTTx8MVty0e39B/d9nvoqrO2SwSz+T7w+7to1rBVmgcg
fxbQ2cU7l4Of9a1/sQwIYpULqdCafHEZELQ42A9gRpggpxqSL/U1BVE8nfrlWfAFBAB5dj1xJR/1
FP4ruwAVuFDlN+6rDONuBu5S15apdId9PxbbHthhafFkmWbEjPBedvmxHAE3EyuJXe/IuXUJ6whX
uNyjReteABni6ft1H9drBj3hwgJPbW6Q52n/6GqbRnZPtfKObv7WAW4ckf6pOl8Zrymp7MXdjMyx
Fe2GeP7P1jbbsoOBSNytCydO50ngsH/NZ75d/K823ofGoeHUaj11EeXExU1ot46FXjcAZxwwISep
N24RvUsSjLTLh32ug0OoIT7exYDY+t1kAA41/hHEuXfL0Rkv+yWRvVnjRu2pGxdc8lvs4olpomFL
AGNAgQFP0FRt5hfjpsstVKDTliPQNbgEoboNAL34cWLL/uDgCgGh0CQNa7esP3udc/A9GIqP6tCM
EKrBkVBOw7rJbaRuJAtrCFPh7iDMoT3kOWumEE55S23LOqBqfnWGcS0ClnoFlGDMAmaK04RpAcs1
tx9huxB0KMoVRF0Nkl5Z4B8uwDCZ9dwu/QFShSC5+m+6k9AnncDzM1WK8CEAa6gxtaaQ1nN1mMoK
KjN+R52guCvID4eXA5WdSq4YVeAVFKzI3YC13osQSXT47mn+o3ejVRNUgjoWOeJptq1P7nBLktO6
m0CcdHc+ftvNy6Ola8DfOil9bGfmVYdSwLl3CO+D2H1fimbVeS6tF+9tDPO0Gu1zx+QxYO2D38Gf
zW++ucI7Sglsc0C6MIYJq+x11zfZJEQ2Vk4SxeEmWCpAX5BrEdG9I4F2CVgYCrGRqCVqf1wTYinA
l2WdtJV/z+GSAXLHlzFy8NXyn4PfnK+gr1+jejZtDUw1Wl8X0mj/qHzvFcZAcKsyKCgReVxmZ8rM
m2CcHngEWT5Rfq3GehNbYntdW4MDcKVGV5XX/oCDywVXFD+rCuTf+aUGpDPmOHZz8QRB/qysvg18
eUCP12vssx0sStOojS42tJOQxeKGod0MqHCWztk7Q7ex7ZewdTIFsXfZDwCMvMsMoYBJkvUUWXdg
WD5j6YIFWh2UcZ6HnDz4rKPBwAc6QqqkGLov3Ot+To1aOzJ8nm29B3trWxcqGScX6QZO/27Jms57
LIb3xSK7roL7UyjW8zCtDAC9ti6SnBmAJjUCUzwulJv5QDr7MIXFdmAxHXGJ5Wsb2mQS36o5W6XC
VHtvIYyVVO4LurhlqiqPjoMDETPP2hvXTQV+YAd+BpLzfTh4O9xsZFHEU9uRae/BvkiDlVctzTnq
9U4Jh7KyfmiFSP2m3XID1Mkvusz2kIeYcIOJfHDiYh8AW0tE2d0z6SVz4axN7mzQVZwp5xnZLuIQ
j7MIULt0zKttN1/GBT2ykpz69jyi0Opb86WryCaMC5F0uD6ikUQVSoIM1ne0w9qKowdZqI3LQ0IX
ECNlab3NuKSwep4ptwPcb059GO6nCMLy2IZaBM+BVz95DgCNesoa9tA69V4G3ybLFDR0pnMj/Ffl
DtSWzYGZcR+O8csiAT/qZdUBGx2E/bBYzblHvZBHw3Z2hpUJ+aGFeJMufFT1PMW/TzysY4nachaV
RcVY06hX68a10WAFZtM1QGv4tzhA76Fy88Uo+60I9FoWb60UD6JCIQf63Tb0rHoLu8h14aMRQLff
HBYCtB42olCnLgYS5DKUTRq0/VLfh/N77fpHEwnkYRB+4LJBzSAf3QIQ+wIB3AhkwbAek4DPWK/D
z8mbVkWXf/Vn8cPqyZ0FMC5u1QmXajV17Hhri/JLzOo8aWaAWpb97uUzJV53cpWb5rx/DGN15+J+
dJYXyyLvQGHuWxKurDEAktAh6SeR+e6YJwAad5CZ3I0CTowoT333cVRyi3rvO3JKOlrzXvb2wxRV
OzuwzrqaAgq9r73hIjVjsC1cDgHahQYutp/f6/NsRY+8ik+tHZ7QC0UZCog2fOV1XtOugsflMn8L
xvykwKjR8IXundZBGgMtSpH/DCsbWIJPIzAr8r5JBMjdi2VjjVdLwqs6DUMYzHqOWRVXt1BdX3L9
VVU+svAcyFiRxWHx1XL6TW/aUzPD1K5ottqTBxIVoE/L1ygoVkIOB7uIYCuqcUtAHGSRBYA5wxuk
KrignuGY3puL8aCjq5pkUG8WfEFbQDB5rDNj800VkSyO5oSxcofiYef00yqY2mwo8hTADaOVUx0J
DI+oDvRdNASp44dJidrZsay7GdLUiP7oYy3TZvimqmbdSLjICbHGcZUZfJDnyyRy5nVFgK0NsHEH
/Q4k7fvKGdBJk6tDAEWWGj2elE35prLYZuqjBTiyfnV1DWAqTwpvpJWHGVvKJ7RNvoL7eOy9IJ2H
BtWQkBt7XACy37Klv7IB/kGC+KgDkreT0DkBa0XHECusdgtsDfl+9tHbVP00YJCSL//mGH1O6/gv
EeJjO06UV8xjVxrTMF7ABbC9zb8//3MW3y+mRfCBcBtqJEFTDf7DnJCdAxMkvbe3wUmD1MZX4sbT
3CBbBB8YU51XOxbKGVAG7U1ooyBEgpmp+IaC15WJ8q+X9IEoVS6FnJv4yiqHo86STfUL0TBE3cz+
DW7vrdXwgSrVA8G1IhvENntnZ+4mzv4fzZuvxOp/PdB1Wn+jZIUN67s58BdYM141dcS6S+/If6Se
bvFhri/gXyN9IPn4zGoh3vWfJ6ouywpiH1CWgqhJhvJ1n2/h2by7Nu0Fm+nZTtFYBxrH+VZ/06d0
rYBApcgLwKz72FbXWB1RVoz+Bn/a6WIl69Nt8dFPt9VvY3yY0RkGJRIRBywLTqNdnXZPyFsoytYE
AoNJvRGr/9+n+jCzLe5PYOMJqm6eZ3n9BjK4vKmE8/nMBfCc9KCzg87EP9eJMIKRorxywK6aElkM
dgPtEn6YdvE6p+M92Vg3fXs+3WzBrzE/bDZoB2kRcrBUDYIxFN3qYwjWL4obX3k3KO63Hu/DdlOM
BN2gsDhdtm7d01Cu7P8h7bt6K8eVbn+RAAUqvSruYHs7te2eF6Gjcs769XfR52C2TOuI9+t+GQxg
oGuTKhaLVavWmp39cLh5olerYfwiF5K4UlE9gZ5lc2x94zh60UE+8KQXN5GjKzOMM6TDHM9zgGuk
woPAmovaL7RfRd45C6rNvVml1lIBc76/tu0vRSVJ0TWUP012AihezpoCYGc3K+e8Ne2UDBfVjCCQ
3h1JmXO2chsOqV3tMTeLKTUVQgm8Ub2gD4YZZ2SM8jG/qZ+BT7DbMw8v/U7G8Cl4rQwy7h8EU4Qu
I1hOJvSb8pYgSdVdgRDfjFq0TuYvENbxG53KsNa9u7+5245zXSx7DBpzFjsk6Q6awSAcTcv7IjwT
8IWk5CVAYSq39+1t3qSrtTJnQZLKdlFTACXE5ZZOI8h3UXVeCg6odPvEXVfFHIcxj9schUIch1SE
KNeNgfdDnj/vL0Wie7P33ZjTIBpRFkYSdUynfokPBfgfUHj9ld3VXuy0iFm8QSbe5jHo0n6Eojh4
BTHIBJEjCWCE8hXpMTAbX/ZXxrNDnWZ9b6MvEqN0KKJ0c0lVdFsbqwrxKH/6KzOsYtKgaAsgWViO
3hFXm2wC3PagOqXp7dvheIPOzH/FSjylU4JQb0zSQQ6Mg7r0eGAXx30zvHOsM4EDgMIWVR0EjqBJ
Xbn7RyjGYyKndkkWbwZyGzCOWe4sNQg4C9xOhq+nip2sxiQioGwYsAR/0ejSKQ9oGd5PJ5prmcec
k6a+s6x+8ntdkSDXDN5hoFY+ukeRgk17NIBLR8J6kvUGABk6SaPIdiZMdiEGXivPT2Ub2mVbWjr6
JBkqTxnmr6xizA5jE15kQIemHBXF8E0TzSdITtu9xANjb55PkBAquqIYkF5mYo3W1nprzDif6pJe
+kR6Beeiu//NN8OnoWBmHtRB6idGgC4s9LoKYKJAyMy77zLoLyTdSpWfUwmdPmcxX/YNbs99rSwy
AXuZQ03TBDw8hQOKsi/iaUBvylKc8iFyaCIPVJKj2jJm+Iuz6gOKaNXHzC1sII84QXb7ojQVCFrK
ChF1llnPmJZQTSgEHSNUruIknixYw3fUgGzjQlXPxIDjeZsHeWWQiX9jFYhpDfC0o0u5I/TAK9WG
g4E2Z3+PNz8qLg9kGyJEDkUmro+i3HVygrgkAg9gJsDIHgGQtUnixfMP/M8Q/9g3uBlvVwaZdS3G
EujpiLFyfTj35EHv7ur6FoN4+1a2ooQkUk5ORTIwOc9GibpJpBl6eug6eHSaCRQjh/BUgFNNcYFu
45F5b6RtH6wxjlpHgqovKbLerp08koKiuUWlsQSgEWjHrDf8/dXxzDGHvZEKs9ZTbQF684cMFFVR
XDo9dRW9ssWw57j+xgf7sDb699UFKaKeFQQ0AorFS5KifDL8EAqAekrOlcJbFP37yk5gxrLa9LAz
qMMjSvSApBbZs9l0tlj1GFggDcf1uT7CuKIWxTkatAgvlBpRGKzwpD9SgScDKI53GfD9r7Y1n/hh
J5m7RMYch6Ys8JLpB1p+sg1Gq4Puzh55ym8WmwqQx088VsGNMLK2abCkuHOmNWOKNUbV1zS+n5RT
Ex4466LezdyRH2wwOccwlVpfEdgYPPQDnNIHvvlxAnOQ5s2HwBV97kDwRrHlg0Um++hm0kXNjJ0k
vuELlvGrespf0HVbHGLXtnkX2y0moCy8p/3i1wwKVpfHPbk1G4efQCDKKQEhChzmR3edhaQFeAn1
HoBNbdz6SIerw+xRykYeh+f2/l5NMdElBWiiWqCW44htb+uK8DgHMue2+R++ebXBhJRUqYIuQ78S
ZQnRFl3Mzp7RRIm+yxftQmmhMU1w0Qtv33O2Q8vVKBNaogBDpyGNY2J536v3JThMgOTsCi6Z17a/
XA0xscXMJODWDMzQUi79CloBwUE9ZQeoUHq8d4u0HceutpioAuKh/07SzvbgKF4E14BoOYjncx9D
Dnb+nBzywsq+cD2SetznY6hj+hTMjgTkwx89Ustzs5kMBR5JPAMKIZgDSH0TOKWX/sfoUMdc/oAj
BofgX5Pvr4RVzO7NHHCRgHLkYOQhit4HWkSw9anQPoqz231v2crBPlhj4owUTAmAWv8tnZWPVIMB
slEQyCvc5BReuF9y22uuq2OiDKoQwiLXiGvZzeREtmSVtno34oiLZ16xSaJesfPx3te+2skg6jOw
OuL89SfjQXSHCx22bV5LP7Y7F83+g3mSrcjNfIFzvW9fENdFMsElFFD/kRMUKdLuphdeVOl2rjgX
xNYj6sOHY4ILNJZkc6GxUgaXXmQ3T7kPcJFd+/ohuE99WtJtrPgt9Qx0iR1gzzpr33U2F4mmpAZ6
MUVW2Vsw6MhQkRZZLlqELsjogXDFUBX6ePtmNuPZygzjoAJgrKTQ6AupJr/VMjrqAjrz0dLftkC4
7dvaDDMrW4xzlipg9YaOdKkRFUBHoKsIXLYelY5gzH4FXMjfmWOuOzJqXVYIOOktBlWGbyOGbMg/
IXg1aiXmrGyLi0ASV0tjXDJRBcUIE7zwFVBlDF8Vi5wUJ3zoDgHyd90WPTAverzwuXnJrowyPpoC
/xtmI1kcQTiJ7SUNnvc3cPuErwwwlx30oyS9UmgFaNJ9TCM/amHwDcj1h6ASrLYJocy8KLfAD7dW
kc2PYxo5lTkew+yxikGFjvLoDL71ZCwxfyU9cH4c9ZZP4Wf145gLcu6HTMNIGA4I6sBU6hRk6D7t
ItHjyOPg2w7kK2vMFWmUaTSEJdK3cEpOk/JPMgI5tSjfxkSzMPAMAT3gFkQoanUz+OTEtyKEVFpT
8yjHtopYcDRC9TV1HfQXzDcfUxJqgoYLharDKGfTJRYGDz2RK0y/Gd1XhphvX2IkJIxC2sDVFTsB
CD8/qDLI3E5gHEgihROGttcFxmPNBHMuFGGYdTWhaLZ6i5pmcpQx+i2dm4MOmsMKBN8cv9m8IleW
mIWBTSZY9AC3R93dzKi7EOU4ahh3OwAYJeoYB8FzTvY4RjedFQuDRpEJAn/CJDpEGkS5pG8awFef
FweiVl4EZd7e0X+TQ8+5vLZfiQrQEaCLBOUmu5lDkDZVQ5BW0VcicUtwRg6A9nqQ0nOEI5f6dftw
rOwxWxqi/64A1kkrTf0LWv2HBRfk4CIvtmMHs1i83dxMG1f2mKPfxtDRSuP/ri+y81MAjR2IwQBP
Z5dPJkCznPhOF/Ap1qwMMqdfKaLQBLM+iiVN7chN+CjFkJPUFSuYM97H24zqK1uMq7SaPkV5g8Vl
N+R35S0HvNLc+ojRCWAn0Bu/5SaNm9tJJEphqOlgMmQsgrSxAFid+n3Zn1T1H00ab6JO+Nkv4nOD
iaolxsgyGoq9Md7H0XiRZ/l2mb5yjsjmHl9/BUunkkeh0nYLANLguPF0rLv4DqUVKzyGvu4Dg+53
owUCS86X3T4rK7NMAtTKGOIGLeiCVyToAJ57P/XDG+ldMTQ5GRy2k82kbmWMyYCIkaTzbMJYJt/k
iHGFPyXO/j5uJlkrE/Rjr7Jys+ooepFCiYzolFatVQ/pI0a9j4U6e4MmcV44vBVRb16Zw1R/HTYd
fEfp7DE/9fJdnnNuep5jMFeDkFayWtMDUaqilbWNVfZvQoLqEKeg8E6s9OmUr7aO/pDVWvRkqVHO
gyHpYh7Up/cU7mTchC4mIfAU1u38SO/b+ii5uTOeK6e55T6qOGfRZEObEZZh0APKBJxxfBBvM0+4
m+8JSnxa5LSXmJ/ZbF5NUOwG8S8B5ZrKWJQiaW7KAF/QfEruZVp2Bkk+GCxCsI8VNu+8baYVK2tM
JG2XaJo7DGM7Q1++9QWm+jDdXTev1Vi7VQ8C5TY77h+IzXi6sshEN7kkKmjycTnl4UMoHCNun4XW
Iz+7zb8byIL3mrlL1GnA3a6gmw1Wj1ujiPwaDL9j+L03gV2Z9eMCDCHY4DkMVNtZ03VtLIwviDEO
WGDSEJTNVBJoOoQ35RHcP9wwydlEFs5HzEpqOvp061vIfmYaHdr39r/TdhVqtRgmcmUJgPTthA81
/RB+CFZzKZzFwjDKz+63ZFulA/2ap9ARnjlmN/PBlVkmglV4tpnDgFNPfJTULQwC4p2v+NEhv/zh
6TZ06IlJKlIzJpQpYSKFowwIYYz5ZXDtfJW1AHi0yNOADLaqCOX0fKHvB9x/nWIJc5vbwA0/gYyE
E+y2czbgdE3kh6ZsfgJ19VFDwMhGOwntCeQLUMkYXpVHqrecO9kDD6e2eS2tzDG7nOfG2GmJhNja
22pxGAsnjFJLWNw5q3lX+mYMXdlidhmF01SHPAxAM7/jO8FCnQjSRI2LqVn6OOQfju1juDLIXBzo
+Q56T9NDIWnuG/EZClbgBZldMFFgXrb2EwjFj3noSRGPK3C78LAyzURvxJUR09t4l2LK7iGAWi7V
Ck1PQF/dSL6GBS+3gKDwyvvbWdPKLBPGVRQaq6ZCGFcvwGzj0jDdxg3v6f6CSofzQTfvjJUxJoJD
S3DIkwFrjIgroo8vuHJ46EGmIDiSxrG1mc/oELEwNDAvyqzq3zTKFUYH4Tt13WCoSfDiSsb4Ae8J
886y+enSWNlhMkFFNupSoOAHcju9KcBHY1Tsv0o1mGXFmx7Dow+iF1ilFz0kX+TH/ai3eRxX5ukR
WqU6pdTJExmxpe1yFCBvqN+00xksDUbr7BvadtCVJebgh1WgdMKSoI5wCnwIaqIqTbsLwWF0VJ/i
YvGQ+gOZNYoLuH5FJgLoYyaAjAy7qzbHoTlL42F/VZseufr3mQNvVAptnWNRRDxSApMpuA96DALe
z7XbJN/3jfFckjniCnCVGLWAsSaY3AHUPMoAkKXKE4qip2jPI5kjTTRBmZUBd1NkHkOo/2rnHOwu
enBD1MceLEgkf9tf1/YVtNpF5lyTJU6qUsX0/3jq3Xe1GmhdnicIYgOudMHM3fO+Qc5GvofxldNX
cgQqpDDH6FHRWnMZOlEzeqmp8Vx+M6O+ruu9D7uyU0xZPEMiaXnnIFWc2A2/ULAP6JN87VH/k2bI
yhgTSJIGPKQZmCSdEgM9RqpgcLO1R0yE/d3eMQFjGntxJg1GYqPu1PR3cnsEhd6+iW0HNKk2rQ7t
Gxav1Kn9MDZtCtyaeBNiDFYrfBFF1FR+1aLHAbogLYemffsW068WGZeXAWyc9YLgGD+Q03JczsIL
oBR4+SRu+MSr1m/nt+DOBTBPBRkWKxqziFoQaj0e//n4EIKk1jKbr4suQtbB+ALtZlB7oEkwhL+U
jDxEC6r64/3YB249qnddXVhNqFmtMXEe11tnAh0mlCQB7kcflvmuYpGVhZ4guOiUYGQYvbGMvCSP
ON92675Zm2FuATUNwiHOkS+04nOHicH6qW9P4ByVdHffiWjkZaPY2hBd7+rsBWEBJnUyoW83hk6a
Yfc0UAG6U8LLn3mGmCug68UqMySwNBNwTxfecO6ewVhaWIKLoeJn2UNyEjuZ3X3dXx/vezGXQREL
UxEHAlwWzHKxohw60zyMaEDsm3mPUew+iitnZZYHDXoTe4kPJp7qu94X3PBI27mVXdh/VFxdmWKW
JIeSAVZcnItQS2wC4kMQoZggc10eOWva2rv1mpjjjsqPPGE+fnGGH7rlhQcMYjjLY3jTOzQ0j9by
B99qbY+539IwGJayg70QPIEd5qjVR4NXT9k6WMhVwXatyrr2SbQpTIV+FjU8zCPzS9GBMywGcWRg
oZoSGDwd5e0C2coYc4rTsAbt0IwvlRzhcbkbHCnEYDkYx8yjYsQYrHqXmAsvxCufBEe7i068p8f2
R7wumDng4PUT9D7Hb1DKBzOwAMCzBuWJ4ymbN/hqoYz311pZicOEL1c5iycDWoQRXMnvXMFv/NDJ
v3PM0X37fNiua2JOAKj8xgRAbnDmYTyoeQK94BfizJfBpbiN4K7xuBZ5C2SOQtgbEybKUWsBkYiM
xJxO/4HzLgUhCKgfnPkg8iTT/sf1d10kcxoCHeSluYa+22gbPgXCY/7vZEDtXnCptjOtqoKazONO
r22W55DtU1kzSRUJU+AHQKWDUjyeOrJPH1gTWvLlkUaylnMl0D37/BWvhuier64esU+Sckjx6IiA
2FBBFpToYNAzyEOiqxi8Slwy/d53nO2zcLXIXN6DPoc5oc+cbpLshXxR+9zXIDG2b4W3LubUV5WW
lGGGDRwyL1Rf6/zQ1k7SPAv9NxwSjjF6svY2kTneAeoZHYjTUUytHkwDtJlJiXHw+yb/tr+o7cfH
yi2YIx6ZQ6fmoIyGOyL3c1I3corvsa1ZdCoD2ScvUG+f8eu3Ys64jCZpRmgRQ48eK/nbMj9zFsTb
OeZId7EydSaVw6BwfyqIATlC0F2h7Wtg7Dq0afNQuFePHLO8dbHHWhE6uZpglgouxGeM+buhC366
2RodGL0NHbBc7tvkuD2rSwXeKlmX6MBmKZ8iYBLM12Lk7Ob2tfrv11KZoCENhhosErxj0LCLYFUx
ZdDyu4H6e6q/7K9m+xVy9USViRs9Mbs6oS2fzls89Oz90J3B5O21x+xkOrxZ+f+R2V2XxgSNBaSc
XSlh9yiyTbOVVwjOPMweTYFA4f2Xa6Pes4qJiTg0ZKSoZ9pd7Z5bCAfFN6DqtYrTfObVCXl+wcSO
RhqELsQ8KhS9vlWmVxZfG/WVsyD64Xfik8qEjTDthqGmt0ndWAHagqGLeSLxZ+eCc/k2ljjPJt6K
mKAxDloE4U+6Iul3gdk04H4E6W1/SZuujtFumRBdxaAQc4AFbV4WEGsAeZN/nUwwDVnl7CWSH//f
FThRlLsaYssvgiqBYzSkETf7vYAoTwQPPnFbaDYYRmC13It/81Ot7DFnWCgwBZIYEGmlkWmB76W+
4gs+Bv/+rD22MsUcYSFeQENJY68yGc+T/NaSgNNn3z62KxPMsZXqdOyqBFFCEiAVETwSoeoc4I2+
GmoD5tP0ps2fR/AZ5XVhh23h7zvJ5uWyss6c46FvhnAwUJQYpaPa3S85lBVuIB6xb2X7Ul6ZYU6w
poxdkdFQCJ4Z8Nmc9LPgVgdyUX0opoA4hFeT2TxfK3vMaS6bSsuyCecrbm8mAs4bsFS7nDXRb/8p
YqDGhBILtA10g9m6JcrqcUzg9q07uhqK3wgYMaBKxGv8zNd/7pujp5W1BsCwjuYFbOJIfQy4hVCA
uKeC06uQhIecTJvYzQBWHChig0wHJVdQj/3JfbyqubDgNjEMl3wgKNw1Eh5j5Y9puBl1b39dW9Pc
0soIe+lrpboMYIZHB1q1ipv8jsLMtKN6Sy7SaXYUGwhITj6/FRjXFpn4IYFHd6xLmfa8wSGtLi9Z
Q45SJp8ycbirVR7rC88cE0OyXJuKYkYlrgJNYxG7S3lSCGgJAX6SOUnbltuvV8amiuYCKmaI4jhK
e4ozXwHdc8xxe95qmFulFRITQ4WoU4lZ9NZA/KCSJS+v538KqDPM2fC87x5b8Wm1IhaDAZWcSKlo
j0Qxb/PysQ7AxepO1Zd9K9Lm6bpWS1m8RSQkXYTjiBJ1h8ckZmqd9Daj/wVEDxxzXnCR/MHFQbD5
d8zWM2y9RMY/dENLiAGqLycm2jHrBtB030FRwjaDCRwKGOcSeT37bTeBZLaIiVRFe3/Rr5K3oEqD
1ACoBUNcmVXmhyo5FSAa2N9TnhHGF3vk8VVTmEg/9ONY3wS6TyqOu2/i2CXpuhDGGQO16AWtR2tL
u+1d8Zvk0bQ3cJJXuAkSNwhggJ1nPgePvI6TToP7p3B8tfzeBl5tYac1TTQEOmLIAGZ/qfDloLuH
AOOzUbwWkfGmd+0hLMc7VMePVCkn74C0TpqHSSqoPIWf1ZmraKBgV+efvTw84HWMXQLxR6//hICW
rejJPxFInjUZhdNC7I6xVoOPNsSSlra2IFx9qDI9tqZo+b6ASrduOyh5z81NsoQP2pzcFhnmOiUF
fP8FqR6jHhD6pj43JXlcAsNWMuNAVSAaTYTkRebp8+hEWgsWVeGk5+MPRaxPc62ewDBgzd3PcVjc
UEWTsoW6rgZ2t1A/N5AOF8TmaxU0t4GpgKiQOCPAglVs3HUm1JpAfSqO5aEFEX6pC5zkdrPqJNFp
alAJAezCQqFF1JWnVEMQH7zqSEIbe+CBXfXJ/QoCQcyO28k/+s+Ki+OTt+Pf1S6TWYS6GUZg5gYk
pC1e1b4Bz4LaWyDc96D8BSrZ7Dwlz3TrIuiqQc/pEArKjQYmegFcyXEwOjl4ioGJ/12k+k2Ugrwy
yw9Slvzsu/CQEVN3kdpaQZrfBqDOxSAEb1hn81m63jm6wpXrop3YBqgn0Hod2IpR6aXjXQVQ+bKT
PPDGY7ejwHW7mChgdFhS1+OcEOlWAJt2EVqQh9mPNNt3xNUGEwUExYT8lwwbQzzcJHVxGkvZo4zf
Jhjg/8oUi2XWoKWiaxNMheZTBc1sPAqkUw9uwX0z29fRvytilSHzUtMMKObQoQk6DNIdVMDWGp93
D/yP3Otqh7l6ilGTgcuEM1MCMFQo7PgBZPSAibY3UK9z2ldeXs75VCw4TZvmSugb+iYFZ0rkp4jY
wsnkjYJuB+frsujfVx5ej1NXkjgG4LB5Thawd3LuHd7noU6/+vcNEV3sxnj/PN1R+v/m8eOEGpMJ
NUsFVs6Knh2IeIEyPLgpNeHQU5LZGCMRicYZq+MFBhaiHLVdMiQ5vCFIkYm/czsesjPq3SKGrmOP
hzzYnPOWMBssybKmiQrbok5M4BclBZ+pdLUHKD13N3Rifno1be0yRo5wyj3T4aF6NwPSyijjG8h8
Ji3rEP0WFADFzjOD0oJGzP753XTzlRHGQcxiyQQ9V5G1lrFfjcuXJUXDTBxvBkp1vm+LtyDGS+ai
6ZeFNvpzAMqjL6l6BCHQvolNR5QBJDDw+ASjD/NgAtlMq6u0pN7nemIpbWoLoCq3tFx+EAFvzdvf
+/Y2QXQSmH0A0wOmlrDQdd1QBqMqIGoZ3FJcGSrPD5mXHoKTZmMK2V9O6NdZuReAgtGuvoiP++b1
zS1dmWcuLUCwoiwbcL57SbSVTgXZrOTpWfYU1PHbKEc/MjM8mKAuhrocdLqiCxh+78GKCpbv/k4v
8WSIEpRt0kNWTX4uja4y5L+mEsLmZBxsvUo8szEemxJDv3kTXxrkj1YUQ1huVt0FsoOgVHmrW8NX
B1DiloKHBM82oUqSxotbg9HFmAZwI0uHoNOdvkgfjVY851V+SzCjmfbJ7TAlxxwq8NDAmF1V6X50
aWVVSn6KmwkqUNVT2hdvbQvi22qG9KbQONA2cVrI4sSFYVcqFCba0I8FDQkIRJyyVHiRh+TJMJVX
4JmtXG8Ochx5cQTAn0iOaWeca0je7H+F7Y9ANFUD9aBisJDqdMgXUc5wUFVC1T/spgQtu/iXRpjD
M6gKZiQUCV86QdEG9Mb6sJyN8Y/e5cp1LUzK1ZFGlQjdYxEiljk0JzOhPBIw/e9v2eY5XZlh/LZU
Gry66O2qmOGTgne5QvF+AcSD+yD8Fuc/981tXrMrc0zeRSqo4k7RiPg9px46tN7MQ5BsFkelqwmF
oYzRi17vpxaBVL1M4JUNT9lZB7lWDqK/P2kySCp9D4uAcGksaxl0/RrRKPAoDrJfYnoHvREr4V15
mz69ssG4Wx1qaqyFGkXnVl6dorFQIYSR6XX/w/DMsO5mCqQfCbzaDABN92fzlE2cg7NdMdFVw0Dh
U0ePgbkTitkc62RCiEYL3AsfZ7d7Ku0OaPzBNe0MfX+KcAaliQ/mZmd/eZuJCgGxiA7SGxCTKkwt
lIwBZPggwgjaPVCgvvPsQAXrZvYUIA14jdCtzVwbYxIGqdfjNtSRpcwQe5R06WCAjTwKeGSJGyVy
TRElEMzD/XRJ15iP1sSkCcYgg4wr2ryE8okcFZA/YpSYdvCiXzyWvs/B4qM9JlgkcdQZWlpClAZC
1sno6zqkXaentDlNhPPBqFt/LJZ8NMUEijBNCy2cBuiMkMQOC3jH8KJmi70EvMx/I2B8MMVyW0aQ
XIB2c45yBAIGpUKCAt2d6vdH8cCjs/r8CvhoijkBc6jXQ7C0KBbikUabUI3bHhufO1v02QGpHQwu
yLJKMMrL2MmrWAtQXCFwDMmbT6KdHspblAd+Rt/MB8oQoIPXw98/YvTjf/5iV5vMw5BkYIXM+w7S
tbWTQ3GuuYCTLOhdOXKL4f+ewX5cIHOcDSNsxkYQoWEtEq/uILpq1JB/br/vr4m3j8xBrokoZEan
EycknhydBqgu8qhI6T+xt230J6wehmHUCFUqCoCGg5KxqBs7NHtOur8R/D7uFnOHIHKo80wVv4nf
Hc3Wzm0o9BCreO87QYDxD6LtR4NMYKo6yWhCHTLGtEhAgAuE6JKj3pp+5gqOwpl85O0gE5XyPqoj
UyOyI2fQam5Ky5x4z9ztaHT1bSYaKZCB7NqhJo74MNuzWzizC6Fbh3adBowoxNBVArsR7xhvR4t/
rbKVoz7SZ9yjI3EK4mbyfT1+TfKfQnpeQEpnWGj8/aWfsDUkIRwSWRtBAKs8DQ4NUIK7gDFqBk+p
cOQlapw9NZl4kY6L2aigznbyuDomUv9Ces3uFagSLYK7f4x5B4CtIeWDEcxmXSuOgdlYADWQE2qW
BMJVYJh93sI4gdBkgkYCcJeA4T8FI2ooTlTlUW8VuwvCt9GojsX4LS6AIN1fIG8vmSBSQ+dSBKQS
NEME1DPL96S8y0qfNJzHAiccstWlNMoibSYLcZIWj8pzI+He5xRmN+qLH0IHW1FSCjXIyxSfKjvO
L9ABRYqI7szv+JmqJoSX+cDrkm+0BT5aZOKHEtRBsQywqFU2yJGlNwryHQ7TA2Uuw9gTCCAuKJVc
TKf/k/2U6QtClg3NYJvluqzMQV4UqmPU39oCs9RHAg2gfdfYGEjF8q5G2Ga5gvE+8BTGUEugdFTH
GPOvFOHFJ4Hb9I6VISbpMIYhXrJahXcYvqHUkB1yk+SFsxp6sX+6LldGmKgxDpE0dY2mILOBHOkh
w4CQJT2OHp0TKx406Jsd9i1uBuGVQSbTkBKlha4nto+mbOkp9akAC1+ugWeGCRpKMo+QrSb4SgZy
XXKY8s5Ow981ue8KiBld0po7Lky/x95WMkFDbGRDb1BZcMb8t/orTI666XcFXn/nQYImuHmXzyZE
9zgzapu39Wo/aShb5TtDAtSEtOADTsIpNF7G5nX/e/G8kEk9pLhfpLDEw0HrDMdYSquHflxTte6+
mc2Iu1oGEzTCWIsRNExA8/Oz2T51OLeC6hGglPftcI8vk3oQU+gNktSqk4EaIFvEi6BCYVGQDhUp
GjtSQycLwNSjCNBBDHlAM85pY6EUcg4+8bxJFCSO4YEONqkYkSGIiP2REoKIf3TBXHeVxVRA7S5S
BwVX5xA9LuRSj+dkeuZsKMdBWPqKSSjDWizxBqNvo+QrZAgdsLnc5nbxuzyGtvZafld/cmxyvIUV
pcqmbKmaEMJyUGiwYyRW+a/5vtfdwcbks93586F+VZ4hIbxvl/r65xNOqMKRiJkgFrQhCuYy1zXu
awWCJTlKejHlW5j6x4n/iqaBd88WcyDkXKyKyUSKPNrgGbMzz1CsHxCKALJtPPOmqbaDyHVhzKEw
JzHARVNBqI+cB5IDkMLxfI4BFqtB1FTEvQkn6UJXMVBqH7/uf5rt2o387xLYBsmgREE66rhXqrfB
ke0WbSwDwnwO6OfeKFWqxkusPs++0DzgapC5OeNqSltMU2DPbpsjZgXP4REtEcotfdxfGsfr3ifH
VhF+Ec2FpDmcfTJP4oLMF70Y1U3Jt7h+2rdEfWrH52T6FVeWGq1XxaJAyaHNnHb6Wg3E7qrcaXKn
1sG2Udf+vr3tY2woIN7XNUVlASRd00hpWkNZVzaqg6Jkb2MCplu984qcN7v6P+L+1RZzTzYhZNTL
WZedDkK5eniaMHCT+TXIfYLMHlu/L1/SmnOpbYfGq03m7szCvJlzFWd4hnoxiN6kzE2En/t7uO0d
VxtMnBjErGnaRUFpynhtp29Kr1mh+Q3qoHXCG+nePsRXU0yUGLIu0ZOBbqFDqQ9jzHt1B+mhd97J
CJ8Ce37cXxtn/9gHO4ZKTa0UAWoKdCdHuUj0ifj970wwSXYJ1r40SxD5dIK+9zz7Bl55Yfdr38oG
So4Gi3+3jn2ci0rRD+A9VlEupzXR1gapxXPpj/edbk24tCgnfd7azWipR/PAMc75buxr3dQHXSjr
WAVOKzyUp/AB3QFqVrIVdz7k32fffN43+f4I+hxJruulP2kVSURpIHgmCbi9DIiGN3JxN+em3ajZ
ALnbdPDKuniRjAgUZepgp1H4WOWQ4eiyxlbavLVGBYe0XnTflLtTr4wzCp/5lz4R/TLUHxYtd8tU
iK1wKR09/Z5JSKHMF1TkPKLLJ1kVnsdWQyOx/mZUqSuN0GYBq+oIte8hCPwxhySzACGJvIaQW6J9
k+WXdOm/TLnwg5ih3arQjzOC71mUnNpK81rlpRx5LCc816Z/X21QG1EedRLiQpzwTn1uyp8BDyC5
wbP90emYkCdU4SBkFb57BIDpiGkuTHaFFqBTd+Bss4s0OvZFDXZW47usCOcaoyltILx243OrC7kF
xhJX1aF1rGnofgRIrZbFJuSnZkycguPmNQAYrKyhQymZLAhFbwZFGFRNdoT6mE+HqIEqmhv2nAt7
c8dXVhiXHAahLxJwKjvKcpePx6j19JSDaueZYD6qMUOXoRBl2clTzN8EoUXGpyjkpAM8I8xXDabK
rMdMkZ0QtKFZpFrJchFQHtg/wdv35Wq7mLurm5JqyQvkuoE8WG3yUiABILdV6ovpZFflnd47JEvt
faubl9nKKHOZZUWg1V3coIYpHjJI1M8dGEOie6FDPiK5+7bobfUpRK1sMbdZvQShFI9IdvQW/dPk
ImR+W1ntBJgGgXRX8EuRXv/KIvv6G2NVwdqAku37G7lCBK5vx+i06Lmn1j/gjMnAyec2CKIQAa5r
ZN9/IaZmBiwSYbgBC53iAG7cvWoOubzPj/rdHXpJduNFX/YXynFR9kmo9yFJSnNGLh596VD7yIFu
TjhBg2eDPrVXAVQQ6yyrlB4JfuZPnUsEXxc5FyfPBBMxlhQKcKXSIX0zKttQDLudS6czW39/t7ar
6auvRH/HaikLIPrRWCM50G5pNwQviuOCOG2bfumB6OFPkqqVNSZ+DJIi5JAwVRxAx6T2rir8jEfg
wgnobB+9Cww57WPkbYlpVfWpau8AE4sNTpLBCRYaEyymOIVmdI9gEUf2bNrVHN+VjWMoGeBxxt9+
IyZaEEHJAiNOcV8j96XDKeZdc269HkIqqRfw6jacDWRb6GM+Ea0bSsVpQrz6/BFp2/Q0hBz/5jke
qw45S2EoB41O24pUODpzzMSmXN+yB3RPYdWc63EbGXB1PVYlshJBQz/+ZxNpG5NmwSLkhEqv8HkY
0w0+lQ+hj1V8G2c5roQmoI+V0UUnGPCl6H6GXDqYhMAPbwLFCOFFR8id+U2yVeTfoVNyFswJIO8T
LKuDnafhkJIG5be8n89mWdzoQe5l3FoRz1uY+IEGY4l3NOJHuxykAFy8j/Vgh81fLoaJG5Kik3xQ
AI4JyFuk/QOdBl2YeFnHZg195SH0zK92DHKlgzbPuJRpZ726lDaAyCBs7O4qnwcq4u0aEz76tCuD
pAZMRcwgI2keTIKus4rGMGffOHmGzkSOpZzGuZ2QhdMl/QeprqGIx5vy2IByf3B4VtQmGeS4WyZB
BhTQLo7ErXG6yM//wMDojK9sxQ6vo073aCeHYnExrWyQPlexh6S4+3+kfddy3EjT7BMhAt7cwo2j
FymKvEGIkhbeezz9yeae1QxbEOr/pCvtxkSw0N1V1dVlMrXqqCpejRJ3/31O/HogK2/ETpryR+VI
5npEqzre6srtDHb7+Yd6hzZeJ3me0OmmX7EHrQQWhhkLHQLKVxKaaXLxhtx3VjWwahz6Sh6DDE0Y
4CO0a7zfgYxwDxAXLy+Th7EFklzTNX4PAoPtMIFwJvysc6JYsxzWKMTEvYlp4NmWiuQgaBp107GF
bJ0p501kJdWBeYXy7Xzfegy6OMII5nSf2e8cCWR1nzBDk3MramyVyQwkZbcHkFc4veTqc5Si966l
0G8oXeVcS1uaSmSZiL4FXban2ThZ6I3AlJwzZdW+arUf5RQSpr+e9jm7M5PzMTDYeFYkPKLYnNdy
lT5EjnEKvdQBDxtAvnJAtDZOfJs5xhVVI2HB6dYxcm5H0OskaEuY5liHfiNOB7XV/T/RSFO3TLB+
ot7OiQiCAY33C+LjrkHDfGE+9TO6kiKqRr2u+D/F8FnAfKz7UYiRdkwi0WuU4jCGzVtjWIR9rSvi
WQyfCawS4LCP6PloOsvWUVTCeGjc3P8fCK2Ypv16NGdJnB/DpHNbI3XGQhPRkVzJjm6Dq/D4zYzQ
s8sgMkW7eDIes5FY4bpKnOVyLqzQxmROwVXtSmnitJV23Y8j1dm17ibPMrg3Uw0SlMwCRLjbKFeC
We5RlbGbAo95uETLcgLZFueHFjinMeG31i+Hs2DObQ1xPCpTDH2f/ObQ7ro96yv4P8zrrZZ9lLMc
zl+JdT2iu1CTcZ03hx6YO9KOYe50u4QomVFawvmrJDDKYg4itNH0tYe42bF06zjgtRtp2UkqqNom
ZWWcq8LY2dAPuqG6cu0bgZ1aP0b5adtfyEyxtxSfcxhT0JgoMuJZAy6j9/i/ugJgJMZfp1MGiO59
6w6eDIC8eq9jFlbxip36sP0Jv8mI/Hd86F7HJ14EmMgvFUscoQLf+MuXeTc77Vc2fRu48vcQX+V2
NzLovpbv22K3ldPgkc9FK5xjIcCbexmTPbpE7HSOrqfK9CZQXqOmF835bS9/3Rb6m+fdea28n+kj
setlFA4HmETqLafmFODFquJ1F9wsRD5m27kYIudcxqysirRFqqmVGr9BSiFW28NfLohzLqlaGcnc
wyTU6/af5sCAFaNn7RUvSHck52S37c/gIYXneFK6ZUa0KQ5uJDzW6o1g3Wm6XWsUwyG1dZxLSVIZ
bZvAPYckMFb01bEsImrrts0bBHcf9T43hDEC0hBrA0TnyafpZN30KI/bgzceqp3wfTwJJ+pJQsnk
XIoliplgmahxxFOPeQO/lX8sC3GnUZbFfr+w5zLvOiBnY10qyJA1NEObAwBX0HTlFNHeKpFBbgmJ
hF68J84vJLYl5twDoIK7bfpPCCIaNJ40r1Z1l1MYOev2i+kaAIdhGgXI3R/XppiW1ssxIhLWWRM5
2qlEdkZ4qg/dLvRJ7DrmDX5xzhfSuNNCz2um9UCwg7QBJUrW1Wt5tVseSj97onp6V4MtVTYBG6GA
sYXPBM25KSSCkKIe+k0O/wmDYzzcTCIVfv9mST+l8D6pkkuAQ+GoWA6IwUPFPwz4eIZCqb1QjY3U
kjjnVLRCBQjKCtl9BPlWhfSqbHdPbbz4215w1aouto79fqF/GgZ4xCJAoCMpngIKQOkxbZ1tEdRS
2O8XIuK+lJY2R49cm+zH6XoEjJxQeH34v4Nb4QV0Xgr/oO+VaBgWA+ezLB14MO0U/yi9u70YYr/4
h3slC4GOVlA0BQ/KIR/afWr0O60kLttVr3CxFO70zTi3KsFCfjhNPvXgLR0FBPeI40EBkj9sL2j1
urgQxSnAJApI4Eusv7q9yua3sSducmrDuNPvqzGrJ51lLUUnG68Ad10Iu79ZgvGeKL5QsGXQpGJh
jUb94knptWjeb//99eqlqmlsPFFDux63R9mU5lqgozYwlJUtRLMzybpjNsmTYc3AC8YEoZTvBLlw
wdH89Jeyuf1TinYsFZaIm/9lZQFjp3ZklRyql3XdTM+L5O6H1pACozMUxHfCK8jQnbR4iQCQD4DT
7RWt6/ZZDncziENbLeqEyRIBRYGpOwljYi/SYyA+qCjubcsiT4670JUpmcOgZDMzkuD0he42RbVD
jfO6RUatix+TFiCnw+x0NUVmt/42OCsNP+kM1hK91CeEl8hkeJYNvFhlH7lLjjBJt4Vd7kYePZS0
XhS5kMpe1Be2IOhTqGgia4K7Z61BEiIzVEwP0UncUyOF65b98yAVdl9eiOriSVeNLtTcIn3q4tpO
Uboqn4kDZH/k1zjiLIS7dC29K6e8V9mrQwEYWPZJcITP0pHxDU+AOyCuqtX472L3OL9r5XEq63WM
HJT4rciuFMFwSvOQDncRpk8wEQXSQGrEnxLJ+RakYTXAxUFNkkO8l/bxjtHPiHsqeiasW+HcSJhB
Gyc2IxfUfjTsQrxyxDuTQsH9TZB5Pi7OiYiZFC8RU7/3FKXb2vFRAPoQG+QGJuhhWzkoBeQ8iTEj
eT4VuPDZi6BNFzuIPIUiO1y/H88r4jxIkRdGHYCoBAiMj3P+kgJwfHsV7Cs3NFzlcghNnAlLWKIU
oMhXYvmpHa+TAj2lwqcJKN0dcRuvd3GdNZyf8l+GKJNCFXF554c35nG8DlzpAa1FoJ42C0cCz1d0
mgAFHgHxlI2Dwsi2l0u4f5XzGnOy5EbW4QPiEojME+idkKmv0n4HaKS9EP5RneNivZz/SOai7acM
4hK876VTqXhVSGUpCRVROa+BdndLExRc0csnwMfVmQ0Ecjf0BKf8pksAV29uEnL6lNpGzm2oWhtW
UYOmmLj8FmbHMfyOB4Ien4qZMDLKpFXOcwjdMoQmG+ZmMAayx+jQLU+7lzFmFfoURxbhplTOfyxp
OtZAuFbdTAzu+rDbAbHeF/XwVJsdEdURjlflvEddxGpk9YBLKLXS1tpPavgty7yo9KXys249BhHR
8EwtjXMkqYicnQEMKbfP2mvLiJ3EzH1dSp0kpUaF1xWSMQRbDEzzfYrz4mbWk77WwGDFOrT2evh9
HsM/MuKzAE77ei2b01ZkqdcldIG5NQNBSX6prC8Nhf+w7uPPkjjtW4JcrRcBuc5Afqm72yY5zNPn
bY+0fjA/RfDTJFOkVUsdYZokisGg5zZJ4ZSJLxsvfyeGi8ySNKtMwCIobm26Lca35R9B7/ct4eDX
b5PzYjj3OlSpUuVlo7nK2DwoSuVpc3UTyqqvTgMGIRR7Tjtve2HrR4T8m452W8XgG8Klumz7oUaR
Rqv3wNkR8pMwENWL9VWdRfAeNlkSvZlZ+yhSCLKvDO6ojrZSBfup05wlbyinx66FXy/ls0BOwbsG
SLDj8J7rKQ6slwlsCDvVnRwE7n5/EoixS2oLOS03q6BtDQQBbh/6gZm6w6tldURs+xtHfl4T51uT
qZz7pkMoPTqDWz2ytrPcmR5YaaT6ERBK8ZuHyFka515lcRrKaIInF6MSpDAvS/4lK1tXmzENVCS6
K6cg+RVFR4iey3GhQK3Xx8bVs3jO23ZaPeWlFSKSd41v3aF2Smc4NXs2HcGq5JKTAGkOhk4kCdd9
yX9iTb4gVI5lmWsq2ipm8dg2ThB/VuWbrKbe6uzrf6+eJl8BUvR+CJMAT68hRocMakzZvh1ejBFB
XOQC0W/Gm3rbyInzNEXOsYCGpJwWAw1bDDREsHUnPoa7dzISEpJ3ffru5+GZfPUnaRVj0lOk+svI
aQ7jThVs+UV7nRzAx3vy3nhJn7dXR+0n51/GGHD1eg37i9EwCzQB5ZC0+1L91IxPWnqM9d22uG1z
B4smjvfifhb7ThYiC0lXdDQP3SGMr0SJuAfWOxYv9pBzKb2eFEUVAPBsPjYHkKU7LV7oP+S77rTs
hxM47t8rdwA/fypvAzTERTvxROEubrtt85cyUS9ZMUo2+AbDqXW3rianlD4DMbEcZFuOH/9gVzWg
PAI72hINHq+hFNVY7yd2iN3XWfMT8L5UzfdtGesAGGchPF6DmKZzEqnIyzdAmZGBNbOcgsRO8cZF
HRb5ATf0e6q8wbTvF2u/kMlFDnIfDJUwsqky7U0NvgHAkVgU+wNbAjjbFkKrSXX2JvvXtlsnPIoH
A/3i856i015V/Yu1cO+xvpi0wupQqjEku+g+pfX1pBLGvN4ndSGDs+YeMHNR1cBVWZ+6g/gU+f1T
ucsdw5l9gL69yN8U4GvIEVZHQSutKvyFZM6w1XlUrVRGqWPuQ7iQ6AAUTdsMU8cUFsnuouxLKFHB
/nqi8UIoZ+kqaGb6iZ0e6lL/IFZBpjEC/FHudEByPZj7ajdcjydKKdcPUjMNsPKimihzFyzm9BMt
RibXlWY/NCK/m9FYHrnbmrl6nWo/hfA5VAXoW0bUY5ZLipK7MMpdJdRsIUlzOzUrQtb62Z1lcVZm
FsANlWtUEbTGy7UbRf2c5V8Q27pGIaBMTyUNmE39anNncZzNdQASnnsND5vsKnzQ/NoJPR3kVBgQ
BB0nRWm3HvtdbCRndkCK0GMT/bXYQHgq9PSqUnaYygVoValjtOVuMV8V/O8wNiCX1xwBE5f29lkS
CqNwVim3VqDMJfrKa7TY9neS+ckqHrZFUOrCmd/UFW1WAAPJzVr0Nr02+n0pPRgjcXsbxMlx9lYm
wSQUrJBuqq1Tlt9ZnDeKnikDCb9/2V4RtWnsWy4ihbJKoq62UtWNkpduvEJnvp1G/rYMSvHZ7xcy
lsgwhm7B9RJ190m57GqhdcBa9NhN8cHSH8H2/botkJ30lupzrkOtgrhjuCluOutAtu1vxzEgki3E
vvFJ1U7p5KbXsW9Cdb8EL6r6bQJB+fYyVoPGs03xqVQzG7tg0ZHrXlrEVu0s2klWfGkm5UYW4+sS
6dQxfEMVl7qtma1ubB+fQdWFQFqkES8rxmed35e76rnWnNadvAI9bqhSYix3e6Xrr6mLpXLuY67G
Ws8F4OmwNkWEBx665k8W9P1GPbQugCqOqV889c8GVdNfz1dfSOa8xpIHsS53yDT9y4GIR8epwGM8
3GkPDI2DNV+Ervrwj+ymbnhL3ecroLjoKbgQz3mUKE0DuUP1972eUT5gDmJXuLWT7lRcrc0pugls
QH7fanfBA9WwQ5gln3cVC3SGTg3C2Unwm9FPC+CzN6+ZedNrim2YlFoRRslnXuulVxslRRShm9mp
ENSj2maEo1kfKrnYTc7T1L1kDlKA3ZRu2cSWsmecTNNJQGimWjaO0J9GR/cI5aXshXM3aM5Xxx6v
g/e+HRDIedMpfOowEfneuhjaVA5gveh8Xib/RmhRYglmHQlFECXYsW6jNtqndu/1y3WtPktd72Qz
kSAjfJHGBS9qkSJDv+C1JwiKPcX28FxHqV2Vjtne6uNzv6SESyCuWp4KVU8LAU90tI0M3bGSMrtb
rkfVkcPxL+VwnqcehmwE8Q7yv3gygGMENBLAHnYSsruLldl+9aoAp9dMRbYkvkAKGCED4Ml4NET6
Q6fvyuJhAajEZC+iF80YC74uwj+LiM4iucvd7DsJaCtIMhatV465n5h3ZvpHgwhY1X/r4mxuCNCz
YkosWsn+yfqjXDwpM2CvCyKD+ZuH8VkOZ2WBni5zq+CgatCUa37m5z+6U/LcebOrXsn7wKmph8+6
Cv6UyN/xGDfF7YupbeTaVDvN9tl0hV5KO/+07T/WQ4mzGPYZF+FRK9byAmJc5NqsQzP4s/hZi6ml
UDI4TdCVsrAmCTLyOrtupsQeRv06Ad/X9lJ+8ww4r4VTBq1JZrmy4IA7AMcsSGtHPt7F12xo1iLn
Vdcb9M+qxydkUqXoJi3GldIfdc0GGnl6M4Iy2UKZeUHTOkiquv18l6FCqjgMsG7YxT4FP0woCe+L
0dwmW308IF4BE3rqm8lJTq+qkXC/61IsRVIsVTRNHhZVzY2uG+UE03QZ0P+/5uZkR9Ohl6lJ7nU9
Ocvhzi8eF4wtdgVG4cW7Yr4y2y8CZciUCM6OxaI2Z41hC8WomA/NeFym0g5A806o4nrO6b+lIGP+
0awyjDWO84D8AQPdk53IWfYsn6wjK0M1Kq3nk7WzLO52RJ08WDQZnoK1PiOA9AUP7eoM3V3fg6LX
C9+2F7f+QjzLkz+uDcx9fdt2CN2icVdA4YOXDpCCxWNaEb5pPSt/sTLueuzUOQRbItp6eu2LWXkt
eiwzR5PuouFHWPuZftTV0I5nmXAk20piiVxUbgYFpjNaJHaXxhPBe5h5S+Zt7+G2SVl8jhwVDl3L
FJax6B3GSKorKBVFdtObf7kWzr9P0PdpYWiFSuTJ/Uux2BmZkVwPLs4Kwfl3YzHSQAT1pzuV921r
R3Jmg4C3KB0D7IAYWPpKAUJRu8c5ijkU27qKYF1x0zumVrtWGtkYRjcpDaRUnXMXQZbniT5iZb3i
a9mXFKnG6p7h+y0ypevMan6N0H5u4nvYfXERJ0WTL1mONQl7c7cc6p3giEB8qK9Qv9xVAqEWxA6+
W96FtBptqnNW4TUdLtdt+CPLvtTq1YxId1vNCUt6v7EvxEyFWTWpwArN8UMe7ZfiFBlEKYhyf++/
X8hIxVzs1RAdZmW5C/Vj3Pry8tTVu7C5rwavQRRQemDVM9JdbPrby6Mc1HvYeCG7WUTwMbP1MVZP
HU4e+e8KENc6aC66hLpUKBVhu30hDfxbS6EXCELZiIYKmrEKUMlot2UvvdAv37YXR+j+e2L+Qhoi
i0bJWevmAqL3WUNRNDVvrSawVVPZ51QkQ0njfEgaThMqG1ibqfp6JNtpeCiF16S6A8PR9rp+k+45
WxrnPaYO6Dd1BlHqTnYYWiwcr/FQnfQrJD1QN2d06PmzcpBetgVTNsc5E2VIjDyWILeND6ADQqrT
NaJjIuy3xfzmrfJzfXzHj14rQqe1uFs6tzgwlkwMM76lIDnKgWNfOeOz/LAtkbDy9yzXhaaEYpaW
Q4zXstR4SAjK0w14Pf5AhK6oimGgoGzybFcRIAhVbUHMoepu0N8m5alWD9siVo/nQgT7/WIVVZnU
ZVaxMEoSgIpU2tKgATPOPC7ZTKxm/YguZHHabjTo21QT+A1gMGl29MIIPQbYMjqyexcEmp7wQoWJ
1PI4rVc1tUMvKhq0pvhVrr4aY+jioZAJ37Z3kf2ZX66xi5VxSt6q7aQGmJdHdghAkomn5w8DYBym
74ApFE3qGlvVvLM0gwuzAcffhU2OeqvQ7eJ+sLXKn1sCC3H9WXkhhIuvm1rsTPT1sGfl6LFuKT2x
Ne/fBFvooy6yvYPUmtgtcKGH+ShqlWbhTZeapT+U+UMCHoh8rL5vi1m/u4BHaYIUzdR+YSUrMU+W
LwMqgjKy3hXGg4djfQCpozfaZIGORcy/asVZFvv9ck3AgNGUBB5C2MvHeJ/5wWP0ZjjgDQcPSoPJ
dWrCen0TzwLZ7xcCB33EKzVE/bHpb6rxtRRKexSd7R1cV/WzDM5hFHogjRHQV92qjK6abnALUXfA
su4p84tl9rgzqUTKeu714sw4v6EFVmboCSbnqnmyJxWUNYnb9ofQ3Fvj9djdVTleZIRfZBa7dXac
42gR3wQRY73odcNT089CbTpjM6Fydm8y8mqt9edMIozgNx7yvLmcH5GtAMxUcYuhtDndBaF8HLrR
KcPBbcvgRq0wy7lM3pTo990Yfcmq5arSwuumTt6iiCqdE7rEZ+KaKupjRYcupbODelgoXc3VH9XL
zwfLV9tGZZiqQcL9BthdEEfWE9JH4F4ynYmBNO1DCtBzPQi6EMh5mR7MqYLeLMwiFz/7zi4gE932
APd0BthlgDgIdD6ZgwuKGkP/jUP9ebYq96xPkilZxBKYLsttD2iCHlRPSeDEh/qRlbtmagSFcD78
AENhCEWJegEeccYpCA5DT1Rj12/W83I4XzOCzzgTWT4kM3cB0klTtRvFO6lTCZug5HD+JpRUJUhE
IBAK+W1eX2XxYyHtx4xI9lHazrmYsJlCM5pYMXRxalWyq+rURyOxFMq8+fGE0rAMTc7RwNoe45vi
LgVAuuWZL8iams7gmf54IgkpKDXgPMpc9Yla5DIyIdX9CEypNn7Zvg8om+KzsWFRNUsQY/bTzFI3
qcyrGgDzjQQG9EApj3P6KGLQuUPKKojBbRyALU6XJeBIouvBmPaJOR+n6DnqA8K5ECfKV8/0Vpq0
oQPCqNxejdlbHXpd/ra9dEI1+XoZBqzHeDaRuY3xgIpdQKgDhNyRCsqU1x/7Z7fFw1/X4JgAthve
NsxPqsirYqjWdAenPpSu+Ba61GDheon8QiAXuQSLVciGhFcB6NfH44DCQoQxTdaBJjgxHGVxIx46
D021Lk0cS+0q51jETF+ivERLuzV8kntzN8EjVwKmALOHvzs+zrME0jwnKZsHiKVDO1d22VxrxVd4
mr8Tw7mWwhJEsWUYaLW8U6PjHPzQp7t0+Utd5OKVqVqMSpJQlwmyY6rdDeVNPH5uRiL4I7yJxnmT
xRAMqR1Rko5DDBwA0kTVKqLbnv2JjcCLh8BOM3XomhKDdwyG5j+ULoa4tH0qhHvgca+NqtdabZkR
bShOVlwX6d4UiJVQIuSP0XhRSP1YWai69NlxKlM76MBM/Hl7GevtF2dL5XmOymEOx07Ge0a6LTBs
XHzSQlu5ad3oJtonx8CT7ujOQ0ILdN479EuMVCoe1Vn6lEsRJhO+b6+KEsC5ADOMsqSUAIhaRZUt
iw8a1T9CHQ1n+vrSR13IaJyN5qgrvhqdQgrshRLBmb1aS1maVGhyCturpHYz626iyARW7gUA18iy
iG5d01B1PtFcZHlfhpEJKD03e8T0htc9K689Kq+JLb4FDqXQv3rmj+K4CDYtLW2MdeRGR3k4Nmbs
znMFl9bboJZ3tzXg1937KIpTsRho50j7Bpg0Gh/19jh3N1nqb4tYCcg/yuC0rImUvg2BWoGMaHcY
r6fnXrC1e7zOveioJWCxs7cFUmvilE5Kkrib1Ard1fIPzbTN7mXIibIAJYJTunDJuqbTUcPLYgyH
NF/bODv2GkWiSe4cd9mUg7CkGDxjSIrBTvwx2ZYXAlyXZeTBB0nlUdhHf7wRPp4Td+l0kyWLWhQB
nqf83El3k2E4w/gKnDWwJ3l/dUR8ErmpxL6pYtxvptIfhKW+Aq+8E+cUl/bKQ+DDkvjc8VDVZtSr
MNwKCVc/R/ea9BDd4tnv9YfputhF1+Vfroy7jKx6CKshROkrU74NyBuwtakLEXP/6rc/Lot3EE0U
ZKgTopUhA6+r5pQBlfp8P4ENZeAJyALDVIIuglv9d6ylgAp2vuT3D8teuVFt7SgdTXQdCjtzL5A8
SUyvt4Qz87vIrxXKnDYRmipdpXNmQLEooSMtp7G4UgvVRtDydw5D5hzGkERTvzCO4XEQ7EAMcNMW
yE4Y0uO21v8acn08Ns5rmLMSSSprpWCck+3uX8LVZkdVMygxnNeIA+DHJYwOj02vgQ5v3/vt4U94
XT+uhnMXkWyls8qcE8vwFv60l3YMD48CKlmJvD7I4edYpn7sapmhP1r7zlVgxOFkh7Vdu9XXZI85
1N38UOwoX7ju4EFqZhqKhqk4/qjkPAdwFdS/774Kw13eP5Y5oQ2UCO6YJEGosrBHnkoKUbvWlcch
+WFM1X5b535zh5xXwh2TMsdDLgyS7CogSV6u0Je0Z6BGjCBxtiMivfObw/pPGmaQP1quNQhtB3ZJ
tJffS358io/FqXvOTlPDoDzY1PCTGNotVdRYD5jOUrkaihxo+qzFMp5+am9bbf5YAmE7jBOnmayH
7f1cvyTPojj/jrZJzdAy+AqlBvJV0V03xvDVqma7M4ofk54Q1wlxfKAQ+rihUWQaQaWLLPQMdujd
9eUX/crYyUgIaN+py2ulasNs7bw6Lhys2mosgBXNEiCL396kx+ak7fpDeVs4f2dhGBT4uDBTAZB4
0SDjLRqOnt619fVQEn21647wvBrOryMJLGlNz1KzwCAYrnRkAofrALPzU4kJV2ck8+zsMH69t84C
Oa+RIH8UhIxVZfjCil7Ds1w4vb+8t+aJe1AWiVT1kJLIOZHImFRtUiBRNUA1UfmTaIe76WjeLp7i
AdDepVC+KFPj3Ik61DXK6AjmA7CRZqVbJQe1ea6nmbiTf/Pm+rmXfMeSnjS6NAwJ63GE33IlO7s1
XdaPAoKJfexTHCSErvAtS0KkjEs/LTIwvkCvhqzIZDmRKjsI6if1SyrZVjPstl0JsZXvpn8R5bRW
WGJUDJ7ZqkHz6jXGC3qJ1Op5Wwq1MM6BFIoCSkEZyVNGpJ1laCRWDW8c5dYOjAUjXupp6hVbtBR/
Wy55gJwvwbMyq8ZZld+xjww0tZuueIA1gBkElHJOTKxz+zpV3m+mi90U2w48Q6qO3YyN+zjIJTs3
QPHZZYRTYTa8YeN845KlmNVSwAjcqXg1rMhVjGi3pN8jPfYCkQJQWynJfnDI70WBi1UpID4bqgrc
SSIK28DKhAXMvukzyIHt41rBPPgoifMkra5HYzFC80sPnT2DzUwu9tiw1uJonrJnKWn23xikfMeF
L46AeCaMnrIIzrlIRaZUTYRkYTzfaumIEzw0+nNPlScJVeFfn1kQtN2g4F5QzMmtY2vfdgreUBVh
AdSW8q/PMND+fxtkcSV+ltzEb96ke+mkGHb0pu0CG+PlTuhnjnw97pOd8Qk5BBI7ndjS9zmDCwWK
9TwMjRnXbDvv0+bzUH1KBLA4EkVKKnB434oLMWMoT1XQYEvHVkjtKCrA39gDFbmLjpGutbZeJTcF
uvvQ6+LomeyZy+BuKzBhl/yDVZaiUioLTKoVWuDVXeAsaXGo8+BOr7/UCQU6RHk3HtYWgwTLMC24
eMVjuAcN+Kt8J+3RBHqlHFlspquEfVI6y875YoOlwUKwiVvKLayvjeAoxffUIvSVUhW2wxciRHHR
9V5GFG01xz78x4zf5MFOO6r/ndQVztOMDYZbNF3CCDNudja9EB+bvbbT4dWoW30FzuKDV+ORFqK4
z+rUQn6zQeIek2I3+REP1Qdb8Fo3RlxWu+w+anZLR6gjcV78q1Xo+lguUxS6JTm2waVmt8ZsyxpV
siTOTOFePo2Y9sWQmbiNes1Nh8rXuptUnF+ttPW27YuSxD18pEWf0XSA56qIEksSPwjNTs9a1xoP
23KojePiFX1UahXgU4A6EK5k6RqXrT1S/GWUDC400c1+kNIZr1TJ2M26b+pvSKduL4PSPIV9w4U1
gdSuHZYRvNuDn9xFh8EVvcqX3vIf4XWN4WvJ6R6KG+zmaaLSWZRv4scxm2mRtLJDKLTcdu+vRuTs
HobT4Bg7tEm+UfkmSjM4v1GjWNHFbKClFu+l+XuS/RjSw5ySPMhMwzYiL4XzG7ok6cnIcjKdv/iy
l7lo7HluPBVgmmipJoqKVOSlcLGIUOi6iDNEZeQ4s3b4dx/VHxoywUUoI98ApljdUjfFgAmDOvaX
ut8NmrIzAM23rZDEKfE9YAWgACJ5QWJa6j7p+W02HSzxpFGWRUnhvEQg5zKMF9fiVB8K4I21t1H5
XTcKwrp+k57++Trkm7w0PRXmbkSNp/FZvBrsco+1mOmIjwUPWLjv3ROBjU7/T6Ebv21vJXVinPuQ
uhbTNAlCjaTZFwC1tlqAd0/EEol3m8r7jyhc0i6EtkvIdLb3snbSs4NRPk+aaFvC5+R/R4/9cFOq
7GQv/NWwtCZAKhD/L/p+sQ6YJ7A7ELPGf1Q5Ox8c5ywEszfVZAZpV9Bbh8yU/xGX0tWBY7J9RFTe
jG8BUwpdzYWOnRHgmZcd6I8BNTPnKQoJ/qI+yKOXDZ+bVDsGw3dCNJGT4Ud3pzYOBX2E51B36QMS
46fmua9sbce6kcPbVLSNx22JhD7ynWGpJtSDNuvIyZjCZyEP7rPU2iXg8doWQyV3+VavKpH0LA5w
pTHwFKA0H9k0MmgBvNEtvHmfONGBxIOQt50+3/ulhqpSpRMcivRJ38V75VlAB2lf2myMAQ1ZhJNc
wQP7YAV8B1iRL/lchEhvyTt2Y6fe8IYZ1AdGxTy6ePi6pW9iKPR5e2epA+QcShEFQ2LFqNiUcmm3
r8vY2zMFVMf+xsbtqXH+JA4kbahYv0+STftsyU4dOYn/m3LrT+PWOB9SVjn6lBL4LMyrM5c87dGr
flO7+eOwE1zDxYj6n0SLiqyKqiFCLj+50xpFloGuCXFUAtQOxRbE65SG8GFVi1/27kIKt64i75oh
DZBDG6T+atQ0u6zVfWsVQDn7bFbaozKEtqmlThWm99uasW5zF6I5fylF0myCy40hiAe7yk987SG4
y55bf0CCt9qVb8IhoHi11gPIC6FcpDXnGJYTSkyLtt7khqfUKx39UJwmpz2op9Alh1JWo4YLeVys
lanA8xxMBfOiyUFeKhtcN5jBUrKJMO9VGzjL4Qd6yrbLWzFB8abo8r2mljeNXrvbB8a2ZkNVeCL3
sS/mQWNkr2l6nENfL6/aNneG1DMlNNxT0oiN48m7lHZJG1FE2kUWd3N6WuRDVODGo6oMlBh2413E
BnLdh7PVI4nUuRgmR/+T8YAkVoxpMsU5RnZe2JYL1OzH7a1cTxRcHBc7zguxaNxQwRnFal9KbFu5
Y1oPZXqXW50t56UtjPYsFm7fe0glbEum1sv5ygRdsUUSsZmM8rPcFvYyvgJ4dSR5tFf9/sUC2Xdc
LHAEem8iRfBeIHF8FfIW8Pnp53oO/ujivpDDOZGqTOdiypBXTUpbPk4D+Ndg0Y8L5j9Q6TgmXxev
2/3vnZ+4Si+Eck5kqvsyTgPUElvdNUxbjW/ymuiDoc6J8xtlo0pSJ8PY9PKbAAqHCYS9+KcmrmdK
EXlC97oR1BxpFsYzo/itnR4Fr7PrK8lLb6k8POV7eSL3fBJLwxAga7nVbqMX1gsOKkpP0WwLpCIz
SQ1J7CHP/IZqidKZbDB1GmtHFA8zsHgncKkXMvWiXo2LzwrB07/NqhgVqfQvMnXnhvt8z6Dhm9yO
D/Gd5mT3ZOvIavB4IZFzIFaWITlRsowBo3e+WvaCFyMJsniyHR2pUJXw/CbnNLo6DbUywvLi9Ngp
T3BW3Yi1lYc8hcpQI2zs0zfuGZ6sveizKDVzSEvq6zp9mwfincZcwtbf51zGJJWxmIjoPQb1ZWdb
4+hEyVMyyicN+PNVlz1ue1xqOZyzSI1MNYQWy2mle7O4GimzopbDeYqkjGMBCSS05Q3JQyt+MVrD
QJd47crmjP5GknqL5V03ts/i+mCMFigD0YhsS5AcpfnT1GFiy5vDfRc/ixjn6H0dEbFGnBlhyhaX
DO5RccnSAG/rKPfF6T4A6JoZnlAKJcIoQtMtZnYX15YxpNP/I+27muTGlWZ/ESPozStt2/FWLwxp
JNF7A5K//kuMzt3mgajGPdrYfZsIVQMsFApVWZlWMcE36uhBCvdG81oWlSMOxz49lVC/u+4a20/5
yylmNTKsLoql1kLWpj2ObrJrAqmwKfzaOqSH1Bl4JXWuPSZq5O0gJdKAb5fu+71yLJ4FB5LYua37
8QGVA05y9dmYuuYqTNxQ624S4wiXGJWWkNFpFW6bG1BI4vVkOOFjl4JtcXahyvmldJT9o/ApLaW5
1zeZcz4sJhOxxCppVAE0J7H0EjZ4zfSp02Oyntxk7eN1UxtDTzQx0ExV1EGbLCr0nli5j1hmllYT
lCsWdGSyr7SUkN1bABvR6NwktuKYPl1lec4D7gN/O+W6GGc+bqpCM6wWsdvzodzLjrFbvo12eSxf
1ScqHgexKd2Z/nchHqxYxSSXTFVWDZ2JPo0JkhNi4P04F9+tTneMTHf6rA+ub+wnC/RvnnQxwz5v
6raIyFjh/AuS5FgQMy8WgVKR3o6Q2ew7sO1DPTufqvMEdEQlZLtCSF9rQ3RS8FH0SfloWuAeiOr9
kOm7Kjb3RqJ4g4mbOi/ORlT4glW5SoKGdTeWdhqbboiJPAOzI5KYHOQaKo15jy7U4la1pHPCwOaH
Wy2OCW6jIQ1pQvtPpPo+lvuuPqs9L0Ph2WACWyLV/3m80aMo2LFT3aAmE6B552uzI/qKJ9yp3IHl
zXC6WhlzHubKNFFMRnyL9yis2aFXeeVe9fANZ8X+MALtM02Xd9Yd9zRsHvuVaeY0VOGsiaaOBCl5
qffGcXLxenShcHEa3AWMyOKRYjYxccmJNtvl+5VdJuYNotX1RPmMefVJ2FG+oR6QucIbj8azUgDc
W+3DXWl3+/FsGvZfPU1W5ploV5itpZkhOt1FBYIITf+RLcNzKkicZfLcie7+KtANlZFEUYpnZFnf
D9O5APJwsN6vH/rtt8lqLUzmZCptsuQt1kILRNou9juQQUKjp0R1CKMBHGvbS0Jz3tRFFZSN7JLk
sG2yGo+6+KQH4z6/LV/nu3A3eqFdufEhdMg972Nt++jFJLNACYrRU6cnWGDsNOQ2Uh6N7DDld1nP
SZ8+8Ti/x8+LJSZMEzU2pXrCadDs1tUPpYumjt/2tvYQ3fd2hyPR3VLkYY0JnNSz3IV3T2w3HTFg
9p/tZXuBZZ60PVGRptbdQS8DbYHm01mNvpsAfk2LUxl4cnKhltvfFB6vaoYpaSwSl0iGvOgRSoyq
ejTTO1VyNV7hbTvEXUwwB07osmwQFczmtvNjMXpFmduR/L3O9loMIikulRnNrn//kBdzjJcCpCqr
4P4HkqUO38252Vlhf6fJIkCrz1JT0lKLZ7ZTsFTpy/UDQl3kmmXGWaPWWHK1A6azre9VcA7gMV2K
72N+HjLfIveNGXnXDdKdu2aQ8dm2h66cXMOgNk12NT2PC65n8xtXqHP7FP6zpb/BccGDSKYG/TR0
8HzSq2+p9b2UwVacKFChUXgU2Ryf/Ix6q9CpJI0GDjXkoxayfMWWjcnWBF6zmrcm5rov0mGCwDW8
Mp8fE8NX+3dz9PX6vky5rbPNSoR62T7mjm/KrssTCVH6/5HrFYG6nyixgJ8HvErEdh9mZY251kmV
Iqeo0YGUz/KhTG1pl7/GuW2eeo+OXULUJuUyFvO+GP376ouJZVmVfYYoMsyOIHuaGow556nEM8FE
EUVe5A6Qqk/OQGD4m10X2+K4eNdPFN2cKyeKhdxmJDXEKcXwWYhlxG2ym0teYYq3ECZKtPMcNfGE
W1QVhr0ZNV5bAxQdKpyVcGLD50Ns9UlGMmthrIKaw2ghZfqotwdxtAsw3P+rDWPhtGMWd6RU8V42
kgmHyHK7LuYUev+Q5fxzflgo7aAOeQ3Nvl8dKbAquvo7HTejzJTcbgfn67CQ2bKqSFemI15rh/Be
8dH9CgyQQoHzWHJ0HyRCj5qrP1zfQ869weJnYyWvC5RhaYV5PNV+uJcCclJ3w+66Ge4+MpFBmYik
qA3a6eVpgsI4JTHX98UeEMgzL2/bbl1eotBvENlk0qwyRPqb7vM7M5DcJmiPKiY6/dDG2wK09uRY
flxfICeks6OcCSGJ1TboJOqFV0U/Bow5tLo9qjdk5sV03idjkoxlaUbLqgDNl6E+b7pECBZkqALk
Vfu9LKH0FvKep7zFMWFjNCFDRbUqXKN3arwQMfWrPYw7sbYHf/atA2Y8z8mttAeanJP3844Ek2VY
uSAkMoCZrqx3ziBqDyC8cghpOagdzpayoFnT0BQrlpDMzFlkp+HXWvc60HLP7VlevuXgNeUNc3DW
xcJnrdC0sgpjW66SPifjPRiErfLrdY/cLidejoHCZBk5actMb2QZsEXzPtktO4jh3lJuwsIV+AAW
TqLBFtfmsreSUAb2M93T9zQY+3YmRqaoYmvk89yC972YaFJFXZqSBP3LuSJ+J+zH0Fayw6IdNK1w
RMGd/3eZSlpI++caYEG1oSAMEJHEXobdaRSfl8QReAplPJdgkoxMrkMpp4csmj0teV/02l4ALLnu
FJyTzD6juwUaaC2hYXg4pNo5KtwKU/XVW8TTJ+MZYkJG3lV6HlnoJlaFTegBumnxoFWEh4oLeKYp
7JW8iQXMinNTaG2PcD+CrKK/TTwtdZSO4t5e4Huu8p7xZBS3K8kXd2Cfy3EcylLXIeccB7v42Z5Q
x/IEZ3hv3mIAQcnHu25DrnLnfo9er3+/DTK2/3LE39C0al2IqYycZ/KLG/NAWZB1SHtlgbxXDmAa
dBLffEA9xOPY5WyyygSTfh5GLV5wvIdD8VV2AIvbFQ4UXGQA4nqHYqyuG+ScBhZnK/bWf5oTk/RD
E90kBtSDB+zm2WCiiNjKoi50uFwi6EvnXpGcJG5Ox6kIsGhaEFkUVZchp9NuiQqFJ+ltuGmcOjtL
llOZT9c3jZdlsVjaTCm6GfYwxyZYXiZ6lnHfTDdGixU+SYJX6je63Npm9S8/Fg0Gq3wf04gknmkn
aarPjWbZ6XIWoKR3fXGcRwULrDVDBZqHGCp1o1YD4Ci6z7CJeu8XOk/EjecXTNIhl/04VRDTduN8
tIXsbe6DPufkVBwbLHRWSnpjghorzhFU8Uy/sM5p/P36hvFMMI0LNV2iJpIAKW3qj1qfPDWunbBQ
vb+woikiKHo0yQJrxX9/+06OplYo8DbOVa8M3wvJrWtOJkPP4W8BfmWC/n3lXlooWlYu4jmZ5qAR
B3EuKRf/362C7uXaRF3NTUdVvWoLCsf7cnqQW07o3p7KXC2DueAHXRPGtMKVSJs804nC2ayHIVB6
WyR2jgnX8YBrA1htqH5EPhhhSgfhHPfX9aVuA31Wv4M5rfKcCONYoSkoBmYgQxzR8qgqo4lInvl8
aPPmudV0FZpSsmbK7I1VS4UhLgMm4ZYaYpuNGkgYO8+qH/X4vzPJ4m5cWWLuKCuuDHUZKdI48krJ
1pMbAsY0Xhz6w/5dFsR4vKaMSjEOmC9v3QEwVdXpnqPz5Aj3GCTE9+JRLWwe49WqGO+vJWGJJAH9
xziGkFnW3w5AdKgGD8PBXRZzBED4JxZkRGrYebMXQ+dxOoIYG24ZOeqR7BpOANxuxa3WxRyHTASN
T4UMF1rKn3oVbnWu/djPQFyh3Us342ECXTMVRw0tZzhyBzS3g8rlKzKnoDKNOEL/8xcnEuZo7/Fw
uKu90ZMASSwdjPHyZFHpv/h7GLtYZFLiuS4NuaNg+1zOAr3/MpjAN9V4IDU33Bt5uxK72l3mDiOz
FNVNR++wU5YDE0+Z8OU9+TAgmEGV4yIuIn77vXkxyV5phVjqfSLhg4ZnycfwSyDXADhk++FU+SBL
4smqcT4gOxSyCKRXZA1YcXjSnkjWoU55PHibz8zVipiAQqQWoyeUSSKtbkfMPpuZLWeeDg3dZYEc
o/mWkA9OcOatigkuc6WXc0wvich0OrCIk7MOrsf94Opv2YmcNEc8cutlNBG44pgaE2GsyQDeWUH7
sfEANsDZjw7inREoXuLzeJp4O8oEGd0KQ+jJ0kO/H/fQBcYktOJlXFIVri8ywWUe5VCqVGwjDWY6
hijH3RLkNkX3hDe8UMZbFBNKUt1aKlIi614SeyIvU+yS8ps0nQydQObywQL37HUv4VwJGhNJEkgX
1lkO7QK5iG1SF3aH3Et5+3dGmAgyGm0MMku0hNPwoMH588RueABnTm7AcgHrZqhN+YKqqSb9VKNH
qX3o8vM0cJhTeFaYRFhAGo8CAa2sJK9DflcO36swmFVODZEXcnUmWgidqqhyBt+mdKO52/xYDGjf
DG5o55+zwiE/F6Ef+srJZcmBs0UdRnNEgLJSTMQXT1mYAYj+Ar0YSzt24sN1j9h+Xl7iIcsLDM73
fqyTAn3LPSK8I+30vY4EAWx4XBD/dollZYuJFKUOPQU9+dWY2Kd+9jwElVMEPdiPA8pLbmHkr0Yp
s3RyR/l+faG8bWWiR5LrmZ5oBO9Z8zbSnugkhjndlOM3Ep1IxWsxUb+49hGZ8LGAdgAQeLintRs8
MDz7sVu+6o/qp/yZxMGacGKVzoSOaJyMPKGc6Doq3ePgmdaLAU7c0kv0L60UzNzqHCdWsRBEcxQF
RY9QAKE084BcYnWQT3QLp7erE1WCJ7aU2te/H8cmi0es5lYz4hz9dTF8lRfMZoyOlX+7boOXL7MD
V2oDmby6x9n7pZ+UeLEfBaOj45L5lFrj5Muc7JGduIpIVY5zCozlpEzuqN9mEp6KTW0n4X30V/Wc
y9lj3/RZ0VuaHtMkpPWVNmis2M4arq4xJ+0wmLRjlBRxCRdA72fxPoJCaA1RQ4wINd0XMcrsAlPa
EAYoUruODOf6t5N5m8kGl0WLLCLANCWZXd7CAPBDP3pubiQ7dWPX/D4d0fE9YbjY3hl3QOfaJbhH
vPCB18jg/RAm0qSd1rVVhkdXYj6auj/NJ6V6Uc1dz6Mk5GVEBhNlhoo0dU0r/6OvHiQ3Q8l4eoAe
zw6Uzg88fCfvADJRptFiSFNVgDJMRhBmN3rrJfX++jfc7vKunJTJT1DljIhqImvNWjs9LX67V53S
NQnQJuXsKQfK9hZ6hEf5uQ2Vu9hlZ7KA7sqAIMXa1EDzyTl2P4jf3uCUcA48J1Kz81h9YlWLSGcB
I3l2J+G5MUpHrl8GTd4bs+VZo+4MnfbvIic7lCWUY9c2Ee4iUaUjbfPjIGVOugCYf/3rffIfXbn0
2JmsgtbdFfo+Jc4vJenKHvDoVmzi0RdI6va9nT5SDRQTNTHEgU8Ny+aEGpWbuMITTzCAc+WbTDAS
J8no6lHA4zWzwWtpZ92XJtxN9U1aB0k7udeXz/u2TPzJijFRUDmlJF6a3wX6no4AiOBiu26Gd0f9
NqwVDmqsJUhJ58MnrDSz69BVIrTti7vqsQyWaMdr3HBtMoFG0yapKIbPwkrz1fIpWUO0Xw6T10Mv
vnvlRVBOqDGZUBMKgwX5OOSJoCX3hqq/LZM4qEsu0dxmI2d17JlwE+myGGommkXpXnwBV85uPBiH
+p4vvsHLstkRLn0guSJm6DV3HsWnd8G0084WGJQin8smt30HW6YFhliwGIjMqsAtgMGNGTz19CKU
nY4+/ff06S/sBf+6M26/wv4xxQI5lWUWoM6GpELp3FJOnH7xsla2tYRztv5wMVwMMc+9BKwWIQQr
6PAl8QS79psgCZZjjuhyT8kLhP3Suwuvs/4Hv7+YlZHmr1oIoyAaMdqUuBfuiafBaHHOnOQUPg57
Sjs6vl/fzj88Ny/2mErRaEzCnNNPl+/bp/a2eQ6Rt6iP9S68NQ4KaFFUjfNS4X1BJkamZVkUs4Aj
UHUvQpTamQ5oeqV4YRfury9u+1Bf1sbEx9YibWEATuI2mugozeh1eRnIQsoxQ3/w75fQxQyTfZmd
PomLhIZBVIT2kC43gsUD+nwCv67ZYMJhP1TmoECjzZ2saNcuH41RO3KUBRZAnlMnRXZeZo5Bpl1V
xj5ago5KZBHE1CjqhL3Xy5U/W0uQNIsvSqanx5WvyqpT5JJTS8rNGEHLMJ9sPfowpZJzYulPu/bT
mdDajDMkD1q8cNQwu5OX0ZYmkAilJcQM1eo5NQfv+lf/BDheM8hEo7EBa25J5Re0XDzGSxmoZeYZ
bXRsZi3IpNRLuikopf4sJn0ga5ZLxOww1KMvm9pLkwwnYWoeukZ6VM3hwag+Sjzc9b5+tUKDl8D8
IZ/+x3dY8KlhFmWFyTNAkO7p0FR9G3koxP3qWWSPPJjmH7LOizkmqHV1Y0CLEdFFaQlouM6FMNnE
+CbXBx0Ql8oBy4eo7K5/D84pZPGotTDEipogYhc4hPM5kj1D5LgY75Oz+FPEzCWqcOHhsqMMHxgC
24FZDzhbyPkdy13vxTsaPZf3dB99Atd4+cMfrtvLzjJRba4iAYpk6K+le+Mt20VQDqAsieJT4nNx
Q/QO+M3BoUksm6qhqBb7CJvyODGiFC35X6ulZen22HpCUPghZl8552kzXq+sMedXtmYpXhpgdjLh
NS7O+eyVwk1hcj7h9sW3MsOc2iLXRJJhass1HtsTvfgEp9zpYI2gSMPE5W0i/dVX9pB9fxU40I1k
AavZiKUtSN/q4odsPjWIiYurx7wt3Ez7LotjX2GA04yTZgBpKEhC6kA6IEhL8XuW6fY0FC2qL9+j
lPwEsfO5CEW7TJOnZcaBjAzXwKxDXsGl1cQ2IQfkDIj6RH0QxdnOhOQ91WOMrmuO3o5eomJcpzBv
x7KxK70X7WGKIycRB0Syyjci8rU1RX/CULOtA2W8l+TqCfJWrhyWdmbK32o5uVVLtBP10h6E3Fe7
L9rSPFU1iqZ96M3ohnca9BwzxclEE61NKVja7jCU3a3SDI0tkdoOG92TureIxAcrTL7+RSgxFB3/
WZoomswt2EldWCci1UMiRzVzZfIq15xPtXlbrUww3h5nYdRNUJMFqd8biYjdzuVbOS2eUUS+NDc8
iafN4Lgyx3h9W0qGAsY9VG5wrOTnqnAynqzD5vk1DNGQFd00VZbPbw7TnnQ1zm+vfPSyM4AzShVu
4/Dn9W/DMcP2bZfWlIpYAKuCWqKgET9FqDU6S6LsIdLJnTne+koy+C6gL4B1QeAGp3uVJVv12Kv0
NeIqt8JRDygLcxnboSvdqIqt3KOd4OVeDMExd/6rK3tlm0V5N11RT1GH9oXWC15VgfXIgir1NLhC
9p7VgycsGPaS6g8rMg+T2j2DhpVT09nOGlbhhHkkYD9ypaGYbOJMEJeg+tSF0wFET6dmeQqF20+E
lTXmiVCBVd+IItTBe3d0JTdHkTN5zj5L1JpDcdnL+3VX2jwUK4PMXZq0SUEGBcX+HI9xVYR6loXZ
C4sblTlXAP0ZKyfqJSKqqE+j9W9Bhgyc04d2DrKeM/XFu2jouVlZSWWwZos1njuQcmhSUGJYh3BO
QUFNSdazv9IGWG0dEyGjtjNrMtERhNHNku8dORrJx/Wvs53q6LqhqyryD4UFo/atoqZdglTHHL/K
yYdWaqc0SncmJEVjWYHK9wMlZehkMH9UFqcJu81wuTLObKeqzpEA/tVPeXSPypCFrn6K4ZKCE78s
GHCqAzBS/xW/yMoqs62xUNal2gCpnVMEcei2qg92v0kMZC7Z2WYtxQAQUlQRZYzPPGnlL/FUytmC
AWCAlR1Ko4LDFhSWPXpIwHxebrcNn1pZY46a2kRWp9Iqh4aSqWL3bnwHAAdKiR36pCaIu2gSa/qg
+3agxP1XOI6VdeYE1lWXT0mL10+txvaiOV352pk/lfIYmjv47cAt6mzdG9LKIOM9kdAsaiHjLfpJ
VuN09nCufgC4+J7/RE0Hiaa4A8VI0PGeB5slgpVdxn+gcBQPcY5tJuFdOt2KPEqj7WrVygCTtsh9
lotziYXFJziNMz+nvro3QLsMdD1xaVV4IU7CmyHbjG0rq8w1PDd1omVIB0FISWxj+i6DMSwr1UPU
xk4o9hixIjtO8KGXzW95+yphYl6wYyqA5BZDE/+5+ugLz7rpPgl3EsBOK469zatoZY65aYVUrnsg
TmFueI6y41T+0GeXs6TNx8HKBnO/Dp0wdpOAb1cL57Y+R+jT6Pdl8zKbuU0KZ7F+WrzK2Haydkmk
mWNfT3JtyQQhfBrrQDHFx0SVj2n9TZWt4Prqtj3/Yok54mM0VaVGZQKVMLeN5bnlCTXxDDBHuq6k
TjY0FPmqurejPnpQ8o5TsaRuzPgcFoAvhAl3SzXZ1LaNtcjQMecBNUUy2o1g2mmVvRfiqReqAOU/
Jy2/ixievL5zW1megjtWVhTJMiSNZeQzykZXZkOSkOSGwYK8a9pFZ+JLoPHg69ltbKOia5IkapKq
msir/ztNmUrc82mLPmg3R/vBWHZjwsNTbC9IM1CwEC0ZRB1MFNTMYqjrQYGU0Gn4CSbKIHbVvXIf
gT2RD/3ZCPUK9K41S7YUTZNZauVUTGQCwBZacd2D2DwX2S6Rv2fas2q517/T1h2qGKIumniK6FRm
+7+3rpUHsYhLLIs4ki/Y0J3aVfepb3jtMTppQbpTgsmjqlMteuRcPPBGhFpbZxsiUmiGpkljcEPU
73WOF4BRPXcKD6/OM8P4R4f5DJ2kcEat23fFA4J7PHLUN7eO2WofP91nlfnUUm6EJkEJ0uyQJg+u
WX9JIltu35TMawc/GzmZOW9JTNyVSUv6wsowAV0G5fKtiT0y/LzuG1unar0k+vfVklBYVjIjllFV
JYOjSsqdoAscKNbWLN9/OQATYXvNEEgYyYCZQeBY24V7WkheECoSRwkk4O4Ln+I7udJcvO1jAm+B
ae7OkhpUPMPD1B/HClx7nMtj+2hJumKauoqxLDYZNrpsbqZUp0er3Ee7CQSDGMx8mI76HmNwHupP
gJ7UgeVO7+2ZB+7fXODKOPPxwAFXhv2AebSOuHn0HhuOWHMWuP3xVjaYj9dEAwlRgpNc6dF4jB4E
UBpUDoQOf7avoB0+g8/Wp024lifMuhUdDVVU8T9GCUyTiVlKEjaaoISSa3XBoPuaeU+MwNKPRPx2
/QRs1XUVQ1VMPBcVU5XZoJ8Ji95gWJj2oY03kCn4YRIMn/Tv8i5x297lAdG3nWZlkcmF0diKLC2B
Y45+vV9c+UaHXjUJ6GxtD6dJHwRHP83+ArZE652X6W9ecuv1Mjvbd3qaLD2sk0N/knEQMRHyWOzp
FYfOu8/ZXXrI2NTEwCscmYkk4/Zh/MdAgSmRxhQCAhBYVHYLmD6/ja+Jk97MrmzP3yQUhJS7mtjX
7W4ejZVZ5uwbmlEY8WDhXIIcWFHqYyYLTijknBvhD85zWR5141X8FNJYFBt9QcYAhkeIrQGbdYsH
/5OCrkD7UAc82Mn2sbjYY1xHiwTU00Wsa1Sf2/Q+i2VHjE6xqtkDasH/bg8ZR8mBO2tHAkeZ04Mi
gVGs95qEgybnrIetVealnI9jDhtJ8YOIGEF9j7p9maOa/XB9MZt+qIkGUkdQ61ksya0pEmE0iQiS
lCJohhM4kDtrtq2e5xDylr9rqmSqigYrOpuGVEQfEyuB6rhkjyeIqXuAqj8OvhUAF+Tz3GFzVSjB
6KosoxckMtb0aV7mJpNkVx+ew8E8NssYFOl8IyUVJ9nfTBQsTL6KtJ6tsjmkWApRRc+4O+dIeaBw
271d/0BbrV/FuFhg80SBSNKg1pMEHo92PwANJAXGgeKmeRFwM41bGWI3bVmyItJwhsRDv6fg/uUw
7OMDryzNM0M9ZRUa6lgVjFIaf03elX6GS0UIeq4EI+fDsBkIlJAwfxNpEkp+H+BvxZDty/UPwzPA
ZBlt0fdzSUNONX4Vpcdy2l//97eU/PDhcWbQPNXw9mJiaJSGpLOoBFH0dXKTG9EjwfwMaawH7cty
oMoJw668Kb2ht3nHZ6tz8F+mmXDaWFGoGgTfaPKbr9UDcGGeTBzdHfzya/SOeb4fFc/7NiPearVM
VFVaMJeHcoliynAU2tYeWsuVm8nOc8E2S/f63m5dg6YEiAjcWZP0z+xu5YNx2A2y2eNMmdhB7Zz2
p4knocwzwWyhrOtqqsg5kpnI65THUbe1Kbi+ii0PXK+C2bIENTwFo2fo7ECnJFO1gII1rpvYKtsr
KxufOdtqp0QVpOuyimVAfOhF8jGie2s+LfedAloyiumsHT2yhaeCh0TeTLDXhploVCtkUhcFiwPy
Y4dGmd+dK4cIGKmiTULwAz/Hz6IN5pEnzoo5H46FvZgiXH/UAc6lTEbZjexFB+lmcmo7Qs+MSvv9
fwBDqDOw2eB6scyLNhfkTjMBCaO9g961biGQblf3GDSl3Tripjv5Mbn7xYnMO3e85VInW31gZdLj
NKnpPgOMVravef+g1hwv2rqO18ujv2FlYx4yQ4VsIh4txe1C7nAmnbb348jgZGY8O/TvKzutXqPl
ScCnnBuxPYnviWk6cQc5SH3m5Gc8S0xs1selGIQRDZCytfyw/xg74qRNsQ8j3tj4Ziw2cQcokonn
nsVWE6E9uiipgFj1CyoP8jzfemiPpWFPQFWXHtkVfyH6jEN/McnsoyF1+ThNOAL1FHuqELsa0feG
Wd5fP2rbXn8xw2xiJqDjk9AJIE0W/HTU7ETr7gakaMRSXAtcrHaTzpx87bMe+vtRuxhl4vIgzXNq
Zbi2zbMZlKf4Lr+jUz+WJ+57rz5qSEc0OmHo588hZVPi2N92nIt5JmanZV7WgKkDkq9Xd6omBFX+
MsrDvkwnTn1p60JdfUQWRz51aontBWHOLCr7XlKDbkx3Ujjtyj5xgeXlnL3tOPLPwlgREKHS+mnI
UZgo59ZurFNF9aert+sew9k9VgFEDfVWEHQU9FMttcN4l0I1QRUcgjzhuqHNWsR695iInBVD2XRD
gRrjeQAyHkCqH6a7PBA/uq+Pg98Ajija5JvuVS8QL+AN/2y+n9fmmaicGLM+kgURkyIFoVTuxW7+
+jGgIdgi7Vs4rrKFDFgfeIsJ0JmZLpWGi/4zxiwQLMoCZJUBupL3f5VbrpfGBJeiMUC2k+AAyulO
CHER7JboIdMPUX/SZb9Z7vTRG6Qfpuga2pvEA0Hw3JSJOZWI3n02jmhrFb6JZ8EIjDCROak77+gx
MSZHn1MbdczAjFVt98PNnL5U+mkKH4EL5TjqH/IkS0XLRJdN5TflUNICXj7DU6TH6U0AyOFWsH/h
ihrFHj6El9qjimHirubpfW8fxotlxkf1vgPgoaSW66ehHOwUyOTldlh4nNw8O4xzRkYly+2MER/p
LS4x9Habhb7KLejKmynYZTWMW8pDJPdijNdWPL8qXRZEw1NJHidL3SUCcQYAmqaocqzkZswjp5kH
/3rA2b4LL+YZv5TjAo2qCN1QYTgQ7bUqHqLuSZIfs9Qnk3fd1h+O+8UY459tlo1Km6G3a8WqXbQO
SScny4MUxazGAuGOT2QFYNI7jYf33iyymtLFMnP9tUZtkLhGq0i6xU7ul6P5JN8Sl6rqmg85567l
WWP5JbpKDoFo6uldv/iGv+ykB0p0pTgp5RXiWNuOLP8sja1wKWE96OIEY1PkmfGuK/0i42Sd2x8O
JS1RMRWgmtiqcVtV4iBPtPMV1HsCJsHQTU7NfriNuDjrzeWsTDHnoavFPDJbtGEV6dQYRyv/qUR/
s2MrE4zPT7JhVEVWA48GrvhkfF+Ek86FXG6ANBRzZYTx9biNIOALoRIXX8fRmmAE5RpGwKz7RX2D
GIuj6oE0/E21c22UcXOxiGYpSQaU0oIBDDQFJQc4j4dmn3uCy5vi27xtLitka8Xooo+kxKwGhnZR
bO8Csfw6RKJTGF9q6+f1yMFxCpa3WEh0sSurHjy4Zu6C0coNK9kTSoMXoDgfjeUuHtouboDswJvn
EAbVIdwPfnIHBnR34Fyf1It/ew2s9o5J89qwMDPZNCTXCH15cvvwCOaUmdcO4VlhbkopVfQyzoF9
BAW6PRDVrsnHHAcgQ+KcqO1yzWo99AOuXsBdbmYQBMNdKUJHPH8CChHgk/wbyDb2pp+5IagMMJLB
+1ybd+fKKhMrMPqoznWH4v74NmD2Udqlpp8kSCAjBw6/b/6CXXh9plka47Buo0rrkK6KS2lPzUFA
+2yx6OzcSzp2vD2lh/WajzARRCjLAcBtlPg1e6Sgbbu8nXq7wJRLv2vcxZEAWZ/t4TV5TW55OM/t
h8Bqa5lI0ulLk6YdYqRya92KXmcnXljbKopg1s824DOuU1e8sliW2jgLk8TQlQYEMSB8MlU7Urkq
3xxvYRkh47nPU3REpU+iuNqfdh/R3oLaWOzlDu+5vf2Ou+wfS1xcpFEOJXNUsvV7A9JRVB2+CKQb
EwxNhWM5E/gFWluswNcce6HTRZz4wgmYLI+xOc0lUcdRwuSGV0fvZfGo5F//VUxWmeCCRuFcyAlC
WB+5wgTs9uIQnhw85wiwyPGhKiwwJAwg25DuU8O2Bt1Wm3OFIVTBW9rbOHevr4kTMFUmoEAUKhf7
FMlHJQYYhU31+yG0M97IkMwLlyqTgRRNp4wxpslcFd07S55BXZx/r0PiTfnoJJBoDbPxqZw/qkV4
bk3rZjByv62NR0yp2ssk3y0NMIRh8tI1+kOvRzsln28yKAdMWe1o5mJHYvuajdBht6aHvIiPWYYh
+35wMp0EsqV9qdsKhFZTA6iBYR6aGGrLZp3jaWz1h1iwQDoT36Dv6Kjju1zqD4L4RYEcbkz0WzWN
naWYz4ZV3mf1clSrx7EZMEks2SIEEkVTc6q+cCd1+AJlGaee0odKIL42St/axHDVJLQNUp5Es9+F
ZeuqRHTq1rwl6YeonMM8hfb44g1t6Krxd6kirj7dq9M3sey8WKogL6/5cpjtlPF2tBZfWkI7FsOf
ydh4YQFt5UTwgOWQ7GVQDnpYHwy9jOx6bHwxHw9mqtpKp5eOoeAqHI0Cz8Z6X0AmKyoe8v8j7bp2
5EaS4BcRoDevRdvd43qMRtILsZJO9N7z6y9qtKumSlTXYhaH2xcBk13FrPQZEZu+0WtOqed231lk
WuNA6T8IyeAnsXgWGtmtplrwmtBsSCfWwZwDiFwbz5LVe7rRn3sweTY9PGuYax4IMMmgzmcjBG1E
F8ckAa5JX8IpyqtrWdPdoo0HayxIj63mzjI/lk3lYt/ubKT5bZYMdmPNRzUW/NFE7UWSDqLaPAi5
/DCtwu3UR0EkgMpcgfeZVjtZvsrzeCOogxtKH8fROuhD3wJlS/ILRQjmcbpJFtVt54qsY+2obXks
gW2exutd1DxHLfAJqwSg//1HU5lJJLVe38MAS7Xbd2hhC7WX1s39oigkMYYHY67tpRNVMtdZUE5L
4YQTKIYnDMJPIukEKSRa8bWTBj8qO7ucMEy21G6HAl2xLG7WvQ7tYssjery1blfNt64s7akwP+hj
9dCXua9LGHovO08EXkhX9/gYWMOVRL/NpruwF73Gkuw4X3yple9a/Zs0ZURNs5c1egUK3s06CESO
3wFMtfX7LAZ4PtYY+4tQ30+6m1R+0YVjwcvi9svtG4fBOFzLSnQhb5ChRn8Vpw4AvxptennKHZRR
8Ofb2OX6eNrKuuJz2TFl2WiqOhqQ1dEKPwXfXU910NzQ+TFe8313mmCTmbCwqUXSj53RwCEleACh
HUfHNnYT4bvaHk313loDJeEUFzkRhUbDgU1IKqfCqmFxVnKE8Sk2nyMebMB+ln/5YmwFbOjMtG9D
hCzS/eACLMDX7gYPSOGo4Sdc6hFeCq4x7naUljHTlI7C3Mo23Vifgc/6Y9iPRx7OCR40JpgfxsQQ
xBW1ymZo7UbVyCygJSLzcB44zl1jnG3V52YZ0QXQrFPutOihUqTnXHssKIFvBNs4FUqQ5/81x2Pn
C2NRD4W1QWSr+kkgkcrXHemoe2LAWwXhBBMsXOpSC4layXjRY3m/AFDX/B62z0P/v+shC1cxGMMB
pslUy2gSlB40jPPGzkiyg+BTvCoesBPnRGxdS217iLIoPkoBr1ihhvEC4knSZyInDlN2y5KXt8UW
tfR2ilo5xJhiVaCIEWEe2ZDbmmhDAfLC7HOMeY2kmwK9HYje/YVaTkLiLMXq7HTXhRjAFVciqgXR
ZPg9XXHbdAQXRe4kfXobdoIN7rH7dhgoyEsSmOvnWMZaqpoGsWp6rTncSkBLCZvsWRnnnCSx/KBV
0SswI0RbalYi5TknXN9Pt1Td0gBXr2iyxeR6SWlFegPElre55e5vPMD5vIIKWUHNkAfGv2sbN+IY
nZGa2pw6E73d3ggGlG26p+tKuasoP/++ItI6y8b2iupSZogU0ccR2ud8CD1DQIZcO6HCqUzy8iwW
/RZfPosxvIvy+U3vSJ7oL3YUNMfGjjEmScSn8nU8UpwLQXhjdpYf33HQjZ4ydZxsCdehpMtEGvg0
hoelc8f6pp94pYDd77URwxh/Me9bCRaZgtZLnuyOT5U9EvnJwpRGc2juE6fgberxvBu7DrOI8yID
qJ6aSWBVOp0fuQVA3HXS3oF3zb9+jVxpjC/QEPGF8oyEKL8BNtxpDQSkyMUhBsSvcOCNnuz3rjbX
yaRfYbR0idGgnJjDZObeGFAiJVAOH1us3lBg4dpH7mIduFEQjTmuRFwsDK40WUPW0mlUWtIxj9SN
U/x/4YwtnFvu6jNVvmvSmFe+rlVdJDOKcpmJR9H546vlzvbiFAl5Q/l1VM5r4AQOLABuXGmWkIgd
RvfFg14PpOoDS+D5O07ZmQXA7ZNUm3oNbpXeYf2Qe/0JS91AcbhFzuelZwtUr7TPwkU+452OftyN
URtHvRYKBY0WtbbbQ+mZDwDAclTy6UY5yx6tsPPgl3gSGeuypGEqVjV6CHU6osJ+kvUXa+bYFk4U
xsLhmmHXzTH2cgBqIHrJYoeSeYjUoE1ozzFDMjdzliN5348eenONc9/OaV5hsk+1HiLdAWM8AXxM
2z4CpIhcNyu8+2OsShWLRtvKSHCSEtn0SV5Os8VReU6gwg7LVnneDx2mwRGOJLY+/7WqvYc1dNB8
5xppuExbvMtj4oQ4qsRuBC260+oWGNNLApxpjCw152xWSJ2ZHtAW7UKaSdL0H6Xl1SwSX9Y/C2vn
WqrgSHpht4rmX7/mXe+EviDduMLMOzvLP8c9gGQQ6jpdXztRbRzLaXCui9gNKDYiGAcYWgk2HnRs
E05IRaL8Fcw+ZCxREp+erwvaW4x/a3L+cxhGPeWpC+NMQnwJltMgd0KAwBd2/IUSJSGOvI1981E6
cGTuGurN6Rg9VVUAGNUdZsatJ9mWXToX1p5gpWmNuAW3Dw8vZVeLNvLov2+eYF3NoyjXGNqtsv7G
klob8YUtZYBER28jzjuXc77dQsNGHqO1Vlili0LDl977sWtIwT7BKYIxWp5v5ykK4/OiOglntYSH
NVAyXWqN1EtMrEgmaqJ61491/RaBv/HrLYr1AlwRypkC41liaaz4pAs2JutMgWOi96Ojn/f321rJ
qCdNmySoP40e8pigcMcA0GPOm9P5xAtSeMdi3Nw0mXIedvhYkfycYUARS3DzjdiCR4vTQLj+qWSR
8W5mDcyvssa0Ut9Wx6zpghL5VREDcrHKOD5n1xGoAADD4iv24tl0UhuydDYj5PxlezC60zSdRt4y
8v5H2shg7m3I5aYZDcjoXMXTGxIewhuVLHjFHib2gpCHabV/JgXsd7ph6dha/1X9ZsNa4nGAPCAf
kfQrNk+dTOalAbumHatTfwthe/whgIiKSULPbJg/G9oxN96BTIUtz4sAajo2pigZxXTpBWSKkuGr
4hm9cMz9kr5/qLX7WP40T0EfHhv1ftA4wEC7av4zRZUtxgb2UlpW5QI1r4DnF2PxKHIMMAfPpd2m
vLGM3bGCn7IUdi1syc0+VSNsJVOKlgZBfx8sHs1teBvI+42ljSRGCU0QR6HNAu8l+zpYWlOH4gH1
r7VB9CewjdpgFHjRekfheM19NfmnfKGwT7kGz944WxPqCeqjNmfY4+Pk+de/liLSH7BRE9GMIyuL
Fxja9mM9ohpU3g3Dp2k+FVPmXDfrf3jIl8MwEUCDMnWdlIixsu/zPfVXmKs6NDl43FWARfFS310r
uPli9N83J5vCdFhDA74/U70VqFSzhQ6eU8ncobTdIGMjiFF4I2oLsB7hCkVfPNaHDtOa2UsZTAlW
SzIHBIw8r79voC73yHj9Kot1S0pRZALCKbkFARIS7RFNHUeyMan9dI6wac35dLzLZGxi3C7jHEZv
+TWF99ftBX0N2uoHB7SvfU8JxuvfN4B3uVh2UXLqsxWgwTBheexU6quR2BIvZ+Lp5FsReKMlgzXE
/UzNpHpeQXLX+IZb3ND5xRokyLwYar+krImKJekyUGzY2s/cdRMmayZajRRROZCIdJLRawAhyZm3
fE+/yG81io0oRv01syzktYdpxOwaETW4zbwguuCNg2OIt7l2Z4YVua4lu3q5Eck8hCQeK6kVkUtU
hZ93fq96ae5fF7H/vTYyGN3XtXoBSA8tsAJSQLfXIO2JfOjeyF1KP+UVCOmf+/0W0aMErBDWjhUm
lBKXvkvFFnHoIFekapZjUpbgeozRfK6dVJjI2NfvCkq1i0zGJPctYOBxRlzj8JemBFL8knXgrPhi
Vispw4eit5dMAHt2a69GzLPRuxnFRjhjo8FXKMjh+rYe+EZWQOYvP5hzEu9dRa2NKEZDs7zIDbPB
RkZWPIzLoZQ+Jrzm7/4juFwlo5GxEBV43WiOvu0cguRB8Wl0wHM19M9c0xJGKcs5LeNVpm3s6Nzp
D2n3vVjvpLYkUvnM0X+eKMYQ50NdhWoO5RCPmCJxaWmeQnmYjrSS+Qzc0ce3vHYi74I3Mi+fix0k
62ZY4nZAKDLKN8BsJ7LmltaH68fjfC92kixplrQ3B6AkqAAK6XzgKyM04H+vfUP1Uy3YGbIVoyXz
PNDaUv2h1ADzkgRjy6v/7brMzX0xpgPB6owNHNyXoH2ZM7uwvqlAx4w4CRhPCmMsqhqtUEwZYSIe
hPfRYVntojkb/1UKYxXWKqpjrUVGiSle4PvGN+OYEtUYAhWFzesqwDsQ/feNQ64mcLaIFrbcBtVT
AIddRH/RqhsPD2o/oNeAE6ZohiaqbOqgKcNkrSWO1DqLu9yBoYw2DQQ3sVfKU3xUMRH6L9iz9xuS
G7lMIoHZIkGpGjiw9T49UB5f2lfGrPI9RSYT3jnKu5HHqGGmqNMYathEbmAsKHdqhf/pz4bfYJji
fWnSRhqjjpGUt5KeIsTXb2m/sHSA0hr586l2gQviC07tNE9Y+eEEHvtG8fItGfVUVGPNsgh7p6Ox
fJ8TFHC08kHLM0dpV7LofXBdRfet1EUco6JRgjp7uaIsS61Uccx8xR8OfNy8XbwIc3OZjPfSVqtQ
GhFyojv5UQPsTnuwTjn47PzMNkvE+3HQ+5WTcNFW/hCnXk7IOLQJhe56oEt1hqicUvT207FwzFl4
nOcaONAJev7TQkZhOKD+E8Rl9+n6Db/RRPzuUS8/gHFzQ68LQ4RJBSd7G9HGl4Xu0rSbjmtTiGEK
NIP5cAcLToe3GS7QLXAsEeczs+mHOoENZG2x2ZsfKHxKH1BSr/TICx7ok7hyVDYDMeZxndMCBgHc
J0UYY6qSc5k8k/MWU29MaqIBXDupMChId0+LAPBbbvwKeGgUwbOnIXgHwb2yUdu3n7MV1w4dDDhC
lEWf3EWbT0L9Pznm4knw7o01NZga6WJau+3c9tCCroXiD2F8FAPgdNBOeei5sJn7vumnVr61ODYn
k0KhmxoL4WTnhn52SlysDeif1IfWpeh+4ZfhS/zCJ2Ln6SFjblDiN0oljn6YGwWbvDQo4o8KcIzo
W29/c7gRLN5l1UDdu8LV1QexI5biWwAwS75ef9w8QYxxUcWmrQYTH84cX9r2GJluD7TiMT/F4+G6
pH1sgIsFfSMl3pypLdMqLEOaLToYh37WsXc9BlKQvCT2CCaaxjPsIYUhpQX/KdC+cXFpOBrzNmWz
+QG6gPSj7NC4R5NkKB0RIO3SuUCd7b8d9O0iNnJEoW4HWULaNnqK9wNhb4WexHaOGk3nUTh2+VSd
Zq9w0iN2tL3r8vfTcl3ULQD+mEAYpDq8kW/UUdz3Fd58fKgPtC4U3egkBMJK7KIAxjHMPGnsOIQS
NkIotxgzSf+WFoKfBkugpLZLnxdc7DvDy9nYuQi9UQ1JblD7okokuo1dvSQ3ll8hOhSer9/jrk3b
iGKCwy7V9aTN8BmTbrAHq3IsjTO8u/v4NhKYcDANTavqKd60iIn++iWrP8vdrZr7ff35vx2FMc+h
UE89KoYgm6rTQ18goF54CP27adzmLEzYtySiMKIsj1Uq0OBM51nysV99/RR7tOUUR+8fxTYY49uK
SisjycN+81eK25A7WZAjZFfuktsG/+1dk2i2HIACCrDdPkc4/dy/hQYb4fRjbl5VlHWVXq94Veot
DTVLrw/k59mWwSQuOLzh5H1juZHG2OWh6dVwHREmaPeNK97FB4vMDtyBHZGIhDfmQ08WT35CL4eE
r3wGBN7XZExIs9bjXEzIZOcF3Qjrqzo1p5kLlP+HDwqEX0BRy0AUZO506RetimOMrqi34bk/GB5Y
VBztbj4DzNaW7ORgEt1bgjUlAwzm9Q+6x44GbboIZ67YNGZz6SgK5Hov3N82JAuaR2x8FLb5bfIW
B2uHQXNI7OoQn1qb7tNw/MT+HV/kM3csxsMotKjwYZ3oKdakQ4blnGT83/VT7qfWl1OylaK4aydj
0vAul3N4Wz7HNh0aFVNidCSqiOgNB3ihhgzE5KG87Ie6G9FM19Nc9CwfsVME0eYbUnt8b7jmPQ3P
/s1QxNve8u8v9OeFspWkeRILtcB6hmN0wgA+kuaslktQtKJtyEB5SXTME+mghMRW2JIDe3aUiSQL
z3M92uMyunkBriDBcPtwfkjW5BVADqD+yOdDLUMnmuyU68ZKdAWczeAHNCPLLVv5OalaosjAL5PW
5yV+SaL3VYE318h4ibhatNgQYLwpkLrhSaS6zU+UslZ44PUp9h3S5QYZP5H1k5YniD2dpElJ2wRt
bBGzfZUmZ06/XldMqt3XPhbjL0bFiFu5wV4ENaYKErrsoHuZxzvR/sbR5vZYn1El4mTp6IDTYKxw
ZRe9kJOWwXrSYqb0aXjlRUS8S2SM2qSvullSR1Flr1X1VzaclRRI6naDJuT1O+RYEHZjq+n0Omp6
bMuo4U0ukWW+G3jB7P6k2Ob+GCtlllLXqyuC5uVo+t1j5vavWMizaZuHomSaj/GZ11PlXCC7sbUo
ZTxOEvUKSXqjtQIIcFLMwa1+P8gvoRqfr98iz06xW1uRkdZZMqH3oTeefDS8yo9e2uIwHn9QxACC
Ufl2XeRuJnK5VHZry9SGCJx0+HBVBOuxPC6aO4rnmBdfct4Yu7tVxKkZjykMcNdHh1GoSG3Baugt
pTZ8jXChuTA4tSa710+3vwa3OR5jRqxlKqyFUgh09QesfNb5bYeZbON5VFQiFueoO4nGp+sy6Z+8
Yk7Yba5lSUZdEbCm1ra3k/pVzjjTLbyrZMxIJEuRNa0YEVre4Hv74N/l/VxdZIxHTwm1MBGNMPoJ
i86I9xq7eBlJ/ME4isioNM61cSwIu72VTn0N7mFMe2vKo4ZQMv7cZv71L/OHlA3g55Jq6RoITn4N
nHN1UhKJpqMhMAFrvC7KWV8B4i3zdM5oxP5xLqKYrwTm0ELuG1qd0U/t6FXig14GnONQd/u7pl1k
MF9oLSpNzipaxvAmV3QzN0TE2jizTXGWjQN3bHZfsy/ymDC1rKZhiimhxHKsE0I7cYLbH4UOAJU6
omMxkCaiHK4fcn/hSL8Ipc9hk+xUwyxlPXbMEXPQ9YPMTe/pni5g1oIQLAWrW7vYIHlEk+SQVI7I
A3b4g9f5KZ8t90bDWC9qg02xpXgquptQKrHV7VWtMwFIUvPnwsV/F+1xVJ9VyY3iu3XiXMG+ib78
AiZ47ZQwtIwSFbhUuelNUhiHRbUl7p4mTwxTZKiaFmj+tCk+HRd7dUoQd6FPA6JmzW0XgvV3EORU
r7xJNs47ebNCm8+rlE0sTxN6NF2Nitt4bjKc0b2uQ1RFrryTt8BsI2NcDRkYRrjAUficlp/H8Vtd
3c3jfZc/Dsaxizmzc5xnwpaDc7XOl5wu4AvNx0ycSKNxPMB+VHJRCMa2xFlvYcFywbLmYoMNfTFu
jDIhGoqzPAuzX2m4SGIszJKFJZD+EY+oMJgYbXz6OtrCGfYS82u8ghrvVIx1kRYsW88Nri0FyrU6
HSVM4ye6La3gMdbs6xrB+0SMUWnTvhfTErqeRLe1/FK072m/X4wWW9+NIwz3G4Brcaa4d7TpqzF6
qBaRbuEM1f7BSf/8QGyBV7WmZjHAJ+pM58XWj6VHSSHnc05kDwRQXAgDzmtlMbPXRglTtUaNfgGr
SP1qtgBN5I2LcfSApYrXW2PRVgMRaQNg7jIwl3tpwKhahTlGo+HoAdWpK5ZBpnqytQzqNEk5XYMs
88RvIoJiOZGw1d1/H+VzzDPkfyhQX74Wvd6NuLaq07LI8LVUH2zSTnLErP+xOKhwnaHN67ftx76G
BMIKFf1Y06Dhw0aaMiVxb9CBscG6Mxq0vxJHys9KYxBpPKTqR3PFli7HV+0fcSOUudFcTIc6S2Fr
5XN9iD/SfcsRW7NaTmgZfniXgdqIY26UMgmBEQYPefw4OklASelVp/4QkoIOTXC0ZddqbIQxdleb
p6lKUwiLLIDIHFP19bpV4l4eY26tUq/HfMI0+d8IZHRy/aQ6tKmAZUdOhMo7DWNvi7A3s0jCW67V
x1G5B7Pg9dPsel0DFMQK/i+DGuVX9bPAOJMKGcp9qk/5TIDG5Qu+Ghgcjds1SRsxTNgiZGXcJQvE
ZNlRwzwVhu0r//pJdi3SRgTzkGIxMqeJolT11RxYiemp+ehomW7LHVCKRh4h9f6HuVwc/ffNu5VS
XRRDyt1kSvnJmPJTJC6ccs0fNO0ig3k3eq4VaT7i1mR8HONU2YWdYL65JSCcOXHnm+kF/WZmNxfI
PJwyHIZcoK6dqkJJW4+++aDc0t1oGQQPM288l6cTzDsycbahD0tgt5SnAkwmmj2OPMvDk8E8H2vp
MA4zIg2nb9UCsNwbxXXrro/WZ4oVCHymb0Bpu66J+7M/m5tkApe57Atl7nGTvTO59Q0N01eSveiO
if6ASRZnPFMs+/yWF51xXjNbCRPqIu9iEV45PSjegJHZ7CD/i2kDnmL+VgETQ1FoLChm504u/DJ2
GMKbHxntFLwLUdUwTAOojqaos7mdOVqVWkQI0yrroVXtcDorc+cumUQihdP33FeXiyjGGkqtPohZ
gjaWikHx4kvR3GoYUb+uHTwZjClsgVA3aCkKzCkacv2nciV9wmlV7SaJmxtjTKFR62lnlkg9ZCDS
wDJJ37XMKauX6wfZt4CXy2Is4KgLui7WSArjcj3kMwjeCt25LmK/FrQ5Cb3MjZUFTcnUV2B4RzW+
uKu9wu+P1YHGzBF/v2P/8VzOw9i/SU5ToTKALDrZMlq2M1hf0PP6TOsY8kNyQ4s2tGQTY9T0yMPh
p3bod9t7kc3Ywj6PRtRbsTW7GsJNtia2PIE+Xgt9SxURXGNGPDQ4cdJ+VrK5W8Y2ako5lOqEcc/O
BYKPk7km9uBOvQt0AzTFsdnFI6XY99CXQzJmEcumy7Qg2HXGJr1dhdyr49JV9MYH3aUPpD2fozyc
S2XzOxXQi9KqYPZjOK4ews5b40461Z3dpWTyKCAZnQFp/fK2EInucoTve9Ofh2VzvlEswUG3YlZj
Oo5OD39aNET/ZgI7WfBbPzZdngrx3gqb9pWL2A5JhABIkGK0HYWHZjJIK/4VApwSiJr2ohvEWDIv
FAZbbOqv1w/MsQa/JYRqIcxmjkK0ttwN0snghXccs8kmgV1XN4pgwdpY0WOsH8oKa2vvAmi6vAgW
0N0YklDQGnwzyr4URrYsP6nza8Lrd+wexUJh2wKYtayqzDtQZGUyBzof24rfV8FulK8St5e+LwOc
GeDslkSTHQgMBwDqAK8Lu903FGU3vW9P4cF8Vp/yO1oYMvAECmLwCh3Ud/1mxqyLVMakoESIY1GA
Mu1+cmljTLAln5bu23+xkMc7InONdReDoKlGp9ESzjK2a9ezNPNs5O6O8uVArAlZjRmo9CuK6bX6
bdRvle4wd9/7+kMx3hXKYRVcTeT47r1TWRQuRJIV1ZJYgqmyM/UKfE8YBgyBcyZ8CeXxTEFJr7/W
vQhhK4Xxdflare2gItDRdQdySuM5tmzrXcj7WzGMW0s0uddmE2IoGKQGqvrQCW+yQwMXvgQ8k7tn
gbbCGOUbQmWWQnXA/J28OLFRO4sWXL+1PYeylcBonNgAFrSe8KjCCotaAMNKhoEMo+qViOIk6ymJ
eaDIu+MIG5Esb1TSmVWEaBFl/Rrtvc/AnwD/sn5TtqgdFs7ROnC5kPfe8FYiEwN3ZW/1KH9BUvnN
wOMCFLjywQTVX+wq2lmpHgBomwGGtuUxy3C+H0snVQLnFmMQ0PxsGEk+HRKLMz65i3C2PRr12Zto
Mp6Akqx0mNCkw6CrU3sZnSg+pTgQmKwpm9NikBBJYczpBXA/Iz37RnK6tHoyrWBg/sEgpQQhtk8B
HI9k/k490c2hgmNHdge5LFFTQEwimobGNvOtvikrNYbpmhD95A90Uk59KCYyYKBYAZ+1djBuAMDB
s5j79usiljmpUUiaDtRsmhqGPqbH8OQtu7ilm1l0w71/sZzs9fqz3M23t0elv2lzu6Vc5CmwzxBY
fp092vEs/PpU+KsvP2Dj5Z5SZy2B8ZyIpHKvi+adlrGj2lLP5mzikvXMwszvt7h+mHh8jTwZjBHt
wQ4UC/Dyjqn0XxQTY9OKeKhV7k4GtV6s897eImM/y6KIsopWLeiEVQaSlMlPncwHRPjBPNAZHt2j
oIrapyHAAuH1e9y3rBetYSxrH5VzplPASrFogmxq7UUwD1q6fpjy8GREDTHmhJeO/MEc/BTKArcu
6tyuMYb2HN1AxjccSwyUpvcCiAgSw13Pole65UsEUlVeNXS3fgImbBmLNNiIlE3muGod0oEl+jZh
1GW7dOiQZRhQify9vl27ehHGuhBpybGAAopd1Nk+SA0ol3h8BFQBf1OcjQDGY1iZUKH7D9by0vKX
EGDpVkxM09eir2oTc+zLGwnANWFM+STTa5SDItQ2QEV8MProS5TNJGswjBtPd1o/uYg5XFGvPWv8
vsgGOHgmzRGS8U6KXsQKg7oN4l5JD6xcf50SKyis86D1J3MA5GSxfCi7+QbY9F7bKTUpreqUqw1J
luZrUyqp3aqdgyY/pgGF3m4txDTD/8L0Ne4rwPFizjPKH3oN3LxhDjhcgPPPYKqdR3CRCjWRksmO
BYFn+/YvX0MbU1JEWWeBm6cRy+udgSS3c9VjeARi50QwxvJUnvAbMDkLeugXLFOBCo4TDO12rqj+
/iOZsReFqTR9pGK6HjS5luZWQkKq2SnTc125GPLIgcMK0JvrdmLf1G+EMi+nz61YWFusVVL3snxu
7OiYS3ZPZnv8gI04x/qkPYPDHp1v3oj9Hx7tz/Oy5qKKw77QMqj5ghkXFY92PBlADqW7sRMXJnvf
OF0OyoJzxWGcKG2Pg44gmi+d/KkXiXEn3NXB4E3OdBADPbXlu/yWh+yw6wZkWUM70jCw6scESWuo
5JOqYzKOQv11fvu2OclH+Nm1ShsxTJwgh4AzAkspTCDG2de+eQzj2eMoy47ntNBYNUwwMWLxnAUA
0WqpHLSpAi4kFlDxxTzBxQaul59oqbrwMKgJ1BGOgdorw/wilDmYbhS5JdIt6jUHIKoSCOCyHT52
SHkQczmcE9KPwVjDX4TRG9hEPpW1GrkY44QoiCPhzkDORSdtTSxvVaChqzjWhnehTLhTpKtVgTEI
BF2gq4ga0D2B8knigcbtaOAvh6Imb3OoVW2awWiRNaatRMrEBBxGUKUY4vqu9b2vFI6yThy7Qn/4
tXtkbJnaghu+pGmWiDBuiWzNugOQCplVTgrCk8OYrzkKW7GlmGcTxgmS78N0GsajxqvDcD4Tu8NR
aZFZZCa0QhR9NburEL4t/n/TPLZx3FtDXRsh2HHSBMvtNOgOnUlBSpM86wAEy23uJvROjIjkDXGG
qsDT/Qb6UBkAjKvzhtbnafaGOi4itjd61fvlYT0uiPM1zIiCz4ZXWt2xVb9IZmIO1Wox3FhAslre
reJfYnngXOZOmekXAYzN1eqm7WTslzgmWEBkYfamwiCNMtk6BquGpL83I8VehfLBiHlowHujk7/I
ZuzVLCCuWFQYYtrLq53VK98ouMGvfJa/UnLO5J53n3uth19kMmYrzRvEpCoulLZlVZuyqFd2hhmU
4kAj4HcMUUCcinYUnIr424KrBdCTvtMwX95avjx/bKxPnO+3a4YvAtid1qrCzIEW1bThC6hGLBpW
vnGH9XJapPHCRx4h9U7Mh/OYogUgMsP6bQ2uni0jCmlqn6efo8pVDdeSKlA+OGvJqeju2quNJMYu
AvV0CMFoRuEAaiLW3pg1dpmGREkz7/od8iQxlrEv8gXl9w4bhBj8nlNbSo9NTeKw5PjnXTmypCmI
PSSAxzCqp2hrV1QRRr7bWcxJaRQAhVbvE6M/za3K8Sq7dngji/6WjSPTRkM3B63E8E5ziI3b2nwK
h/c4FIyNAW1UBjADywVnVoIVJtNAoUi10xQt3hKHdhaLJJwazrjkrhXciGJOg524fMTeG4WLnUip
DXa8PF/XgV1bJMmmqGJ4Amu7b3Zjc2HpVOZmWyc4DaabFa90pC/NMfUyX34yWsQ0PeiziFZzPtPe
wbZSGQu4Dn0MprEYrmwsH2twYojJeuacjLoINsCQaEHfUhCN6mzPJ43kMVxGVXTCjEjYyosxN/sa
BhSuaHwUPvFmJnYt7EYeOwliSIIm9TCGf1cYCrr5DnjE3q0OIFc8cjnr91RdUiVqjRSYWbZtMQwt
qo0Z5NECp+UlrvEIugpXPiSgqxBP3Wt5a/C0ZfdONzIZhZxAmr1YiBUgU/HQlQeyzBy9FVURxwUd
11Py5DFxaRwN1lTMOGN50x7qpxgb3emXoUIRNw/iIxd+Yi8FtLZ3yhhfcc6NqBhh5lsg6JhHrKRi
dwQ4M0h3MTqCI6Kv5oPPiGMh91/h5l4ZU1xOdaNho5vOBI6H1jEIRe9ZX9eIUJcWEvF56Qlv/H/3
EV6EslUqgE9KsrGYomMuwRzXZFg+XH+Ceyvy2+u0mDJVBFToKKVrgjToaO5Uep0P3cuI0njsAZ70
iO0JIgbaX6Dy60l4x7tXem2/mQCVLq4rooWKPBPkdUoD6jUVHIPiEaYNsyyrbxzloOMU/qnWXxPD
WLNETTuxTSlCi/5RwzdbwXCpKV6NHeTrF7qb6UqbAzGudFQrqUZ6DYcQqlg9w9TKrGMVBevRS9p9
0MOOhOry1K/FfYjhh6xSOEZ13+ZcLpR5/4W2qEqr40ItxQXBYpFhlArP8fop97IOSTV1XZGBkw43
+6sPB8eoKEg54oWi+dCUNxLenYQi4rMSeVzajL02EVT0IoxaoI3/m60402idD7tbk3svICwuRZKf
fvSmzqhX8NjYdk+nIXKwMGMD9BfmqSt51sQdjYbkXiGSkAE1Ioof87H6Ek/F6iTSfGjCxLl+pXvh
q3QRyj71qTeXJadcc8DwA4RPbgu1Yg+rfgTVsV1LontdHOeM7LtfxTWvC4rLsnbKaV0tMNUowbjU
jlxlRIk60g4FR+T+h9wckfmQSw8+EUHBEce4g1Oqvs+jdZr16mQZj9g6upfDr9GoExHMtOilemMD
muB1DeJUfc8b2fwQxuj0CKpRhcUPkRC0mfIp7DQii5w3stdrRCX4pxpZjM1paimdDAGeEWgxIGMA
Rci9Bk9cE/l5waQVnf7A6kRQvYOCFHLR29RkRaK4Zb++l3qZm7xfYQGmPCapNjptmACIQJx59aF9
lb0IYlyxpGvCkuogxZWnlSjWCvzMzNFlJBBdRpL2HaPRv5yLeZaraVR1WcAOgKGmHu8q1TXUp+uv
4g8q+vNIbDm7jtNWjGNYb1pOqRL7rZLihN9oUxo8Mq1vPfA8IOcW2Zp22ixSDW0EJmJl3K216Q6A
jZiVwUX9wRktXly/V7HfXiNLgzcuZaWjwA31wN7VD7hO47F1mxuoJBdHeNfvXnRRZ15aZWWtXhfQ
xUQKvSqOwAssPWlYwU3U5pnz7ejf+s3Hb2Qx781c+gFG7S26Xz0R1Dggjj2NGC0PSX2MPJ6X4F4k
4+mteigaOHu0uc8SIIujo3iQjiahjRbL4RW19+21acHZinDu7BReJybgRK4x7y2JD02co/51gvYP
ndvPB1XlTHzvBmXaRRgTQ6SDIpRJjlJpjrpyHAIYV5Q+1OHiItVGIxNt73GwrRiE5JxPuK8uF8GM
6fo/ade1GzmSbL+IAL15pa2SqiS1pJaZl0Q70XvPr78nNbtd7BSHeVcDDDAPBSg6kxGRYc9ZprIZ
ABRDAZvIlX4FImj02esfYDYGEwDwCJ+jK+JJP/el8oQybqxr4y6VEba5C9A/sqMBHBXhzpS//jsp
jPdKYhE4SRNg+XvxtdG9NrlO5t7WeOwXnE/HsrAoqVwLWkXnhcLOMdTxQVZKMH/F6Ao3Tlqj2zo3
zhDmHMdJdf2j7f3+cAoTEHZmW4hGjqJOrdl57c/6IUk/E8JflPIduGgVBhLMjMYFXcqSpSst8QHb
SorXpeJ8pu0awUoM47FArooboosVNL+M72mNIHe0GymgcwjNVx6+8ObF6SjcGygTYPiVEafOgqiL
pYjpqwT4t3EZ4I17VDHCyTEtnhzGOUaF0MU59R/y7IxDaWexI84/9lWcJ4P+vvpCajKPQpwtOMvy
oAAOS22+VDJ3Ioeq0gdVW90Y45yMHNkANiCQscZdY0+YLEB16Z7UWdAmmdum6V0uJodG0zxVEhxw
Bvr7p9x0Fyv5jI8idZtWJp0I0qKv+uTU5AA+KrN19qVsRgUrKYxTKuRYJVEJpwTEZGfpA6AWq1Lu
xmlhJ8NnwuGVLMY1aUI6LhKtMi+Tn2LBJz3lGWfWb/842AL8UzX6MQcYloxLGxRsXxnyDWCrnDws
HSurfomG+bZ/e1tjGJSR5D9mBaaLP+Wp2KJLYgn9G6ysnCjC7AJq3/d562Bf0r426CKT00y1Hi+q
hu80hj4xTlP6YCVBPTztS9mONVbnYdyEWRCjlBT0hmpUEjFc4kVu9twDfSv3rSOPG2ffjnWWQcky
5GKaezjzePaSNtDBqvWJaf8/vg/jKqSlShXgzGEGWnyqUAepxMcW/+Pc2mbQtLo1+vFWDqkhbd0L
Ij4OhS3TrkNvfDXvzBMdeQB4GQVHLFD2BblQjjSfoxg82dQiVrJHISdZpwL1Py4tJ80yZ8yk61jS
ncaE9ASjOTkPC5Gni4zPIHqVZJ2I76YKp9Ly2v5I8IiNB86tUpX+6IA1ULEhuzUtNmFJ+3lWBhkd
qdYTbhc3cpbr+TWzy2PtV9z3cTuL1i/SGAOrI3SkjBYBTV4ZN0lh+IKS2VYyHTPBvIlDjK2MfSCr
gKQTJwxEikGbNVeVXLmisgRVtARJIn/KN1/+SawxNkUaFTQ87rBTFDVnFdNw6KTak/US82hct0CE
YCkXYczDLY+w/VjGSIF0S/kHlEP0YCp2HEzPzaHzwNAMtID+kAECGSu7fAzt7br3Sj5jqfADiZ4J
kD86oM/5Jn8FuQh60jM2trpzC9zL2Od1crf9z+XIjNkSUxhDgU5qDBFIucxDTakBeFuU28ZyEcLY
p9nkmJ4taHcasFPjr0IRndHyC6JzlIV3GMYotaWWjClXcH9iMApvWnQ2ZZ5FbodEloxGk6yDWJd5
wLFP1U8JhsyBptU+Gf4C3KPpjfLB8gm/to/zWxSbX6jDUOrL2KB7Oz4AdtktydVcc1lM6aV8dDEX
KczzjdlTacnM94HG5jhP6LUU7nRNfHIEyqhX3Iu+6WO88BotCR6nKe+AjL8RBIyuLyLuspw903zC
JpWgf2J+QAIN538+FzuBt0R1lpQK4q3EDGbZR9hqi407GrzFd94tMq6jWdoqtRTaaZfuo+SLqGO9
7ZbIdm4aTju7n3oWLqeiF7t68EDs3Kq9BKstI4dC1IWe2LmGpwSyX/pYj+H1xrYN+CKP8RJinULl
O+QBifldjCtXTTD6ab0mAy8U52kE4ykEhQhG1VLrUh0zulMLu+LthNE/safvjJNI5DzsM1WCk0iv
huLRlG9ELBON0vcmDjifiXdtjK8IJ20UQzq8Uv3QbAq7lNz2r8N1jEUY1DhDZzlHV1JlYyB8XzBV
tp0jsuN3itJ1BhwhVfrbvCNfc137xNTHyqzY4TuUIBQ5m2Cw4WQ4i/i9TU6j8SNVvu4f5D2+2TsJ
4yEAaR9VIoW8Jkp1Jc+Z2+uYk5fyb2SK7hsdlItj62SZGORhdbSmIlC79FEZhEPT94dInIIuV09m
bGHIpqtuDbxsOZHRD5nsKp7vqn686oo2tFOodtrr2EwebkPrRyYMb3FkYqhcdMz5SZdlb8pK8Eil
oSOorQNwY0ci83MxJ04uzHeTCWaIdHxZwPpezuqrkIEDKkQNqHyU6ypoqs7tRxm0O7V0LOcv+TL7
yyA6UdY85eSNsmL1pfaD4LFKpgygWRUnI9xOaQAdjlqLpX3c6WyFemgNugYpHBYfTOYH8Y7O6Ipu
ioiGVz7dLuyvpDHewixQirZo0Dr5aKmhy507QH+kCzyKAyAXYBhbHC+/6X1XEhm3oc6GWkQ6AqfB
CPoC8LfWY606QDEe89eSt+a5adUrYYwDaXVrQXctRcomBkT3zeJbAa5i0vEqtDwrZkJfKRtNrXh3
uhNolML8uOi8As/2SMLleVSZZysEIpiqdnhI6Owl4CJtdM7890H/4qDa6Tk81ic0nK8zBwsmqY0t
Et5U7eZtrv4FzFM2C7Ve1JQvWxTuND2Y+8eyO6e8msi2BazEMDopi4NcKA0Ww2lorWNAUi9Be9iD
u0U+jJJTft93XNulzZU8RiOtslEaoqPTVCm/isEP04OeBphpsVG2s+vIa2R/WjxRvC/i1DZ4c3+c
N47F2W6lKC8LbUCVKRwBdtEHWjz6QpgcCngmPU0/waWBxOl3fMAOl8WK3sVGjRKQHHZ3pNEOUfe9
Njidkn9IT39LYUfKCOifu1iDqhi3pTfF9iKDLDn2mkNa2tFNZZcnxdOfBZc7LUxfmZ1XiEUbmku5
abscb0QbWraVDRhEJR7gou+zynBnqQ/mfLoW4/S0pMKtbuVuqMSc1GbTw11umAXgFouuASk7jS+t
2yJLfFVx9OFB7JwyOclZz4tcqG/ZOzHje8QyJaPS0CAJ5iJiaSVxrZvWBzqgU7rFmUdtwXECGuOG
sGokYrYTDZuwqnwSll+6ocltS8eOUUV4pSp183CGLmkSMA8x5sm4HCPGrEDZYAeCDIVdV2qgW4lX
jPlXIx1D1Dukc6IJx1nRfLnBRIFgXc9qcqWFYHoSosY2Yuz4gcR30n90i+wPen1NPSip6qBPlJcO
IESGlR8V4U3OjJ/IR5EKaDq6sZWnD60tKcM5J7FTy4JvqE+iAnxkQXCzPgMrqvUqGATxDeaPiQz8
D6E9ixLxOM5pM4ddvWBMXAqErlgw1RETWmf9qg/Sc3c1+4rTObGrcnAeNh+xi6gPozaRMMoIvyRX
sa70OZiqzwSipmVagOq2MNLG+Nk0EftFa/D3tdQXsN9tPPZ6YPS8G9t0qCsxzJtvkFjNpgRvvnT7
vnrng5myTFzzzvJqV/Q14ItkX+PbJnF5pvEP0dTlhMzHInm8JHJK91yOoqccAMEfjBhaQNB6En3F
KwIpsT8313I5L5tBlKQV61DCtU7KvR6+keE5X35wtHDTq65kMIWHMDVbMwbpN7asxKtRy7206Z8T
oXZ640VPDa9Spi9NrDxapRIsJfGK6Odn/gUrR8AEBXqG/pbcwakuP4DU6Gc+catD/tKDGjP1U96Q
Ev1QH3zqShqjqnm4DAYZBNrMMh05bV6Monaww3q3xNV1shhA7/jLMCKO6lJntieV0dwwFI3UoA2G
vKoPUqs9KNJ8DZ/GsXOeGEZLazFBprOgH1kXD+1U2VV1M2e81YltIZZmGqJqYguL/r4qe5BxLCKF
1kc162zMz7qAXoLBcSjb7SzjIoRRimghRLWwUI4pXQohtFyHgRFQO+MxvWy6xpUgRh8ModDbOQKM
a54gtk+Ww8jl++aJYD6+OORGjuCa+g4NWCMT2AtzJ/sPe+dUA2qke+XY1KaWm9iPw3/A/fjQDcRi
egu2Dho5RIOt+XUQ/op89WjdSzfAzhtsYBqc8cyiWfjKL6Fvhkkr6Uy9YB6tGnhuCBHV2u+U02Ce
xwQRWudM0THhoRxuquNKGBMkFcOI1RcCYdN8Y5VXpXAFrJr96+TdJv3AK42vh2xOZh2jo1FlHqxi
BAXW6APlzLMGjFIqjV0O5a2ZpJx8ersTsToaY2mYp24L3UTZ9J301cPmxn32bP4cnMmbj/Nhvtfv
eRQzvE/H2F3WGfOgCCjeZ81Rir+JJPNC+akvjy2mC/rB3b9Y3rdjjA/JUdOlFaxcKLHVUyIUy7EG
aPGgU7ZH1FcXyVhggo3RaopgDtlJdFCSOJBj6oy+ddWceXgIPF2hv690JWsMKSYFRM3zNwOF4Sk+
dBhAAYumfLW0qGTJx/073P5iv6tKLG0nCQWtFCWkRVWWH1BaU8sgLU/CJLoRCmwm4Xyy7fP9Fsfu
OOaAvUgNCf5SDRT/v0y2/DHK7VLBJWRlGTsBI4+PNuOVwegr1nvptCEYnXwjyA7xw6cq6ythjMNq
k742NRmHIubDEF63cTDJj0PI+VLb5YiVGMZVaW08mVKHeI525yMn/zJ0dnX4m3k4f4hKhzdpu5nR
rQQyjsuI4j7OJlxiPN92VeORqn9RUjBUhbxNs21LvqgF46qU0VrmRIOkyLwFmKE1f08LXv2UJ4Px
TXpnjpmlIvwffAnjp2UAeEbxgbxWmHm1AszgPRej0/LK+DyFZ3xUlYwlaimJ9I6+TRnnGg9N4E8x
zqEmfLlBxkfpgxGDqRT4PJSvr78BZadHFDsFHv/oJgeg1FxPr/ueYzvIWomkR1/5KlInmhLlqOtT
ILThGF9RlA+6tp9wPh3Vsw/h70WQyQxDSWEojGMGdJoB7bj+UeTRzXF8oMkmMWVttFKIu4vm6UGM
e78YkUzPhTMpla0ZWdBLn8ubfn8uk3EZg9kUQ5W8z4TMb+iABOojfZcpR2X0hVsr4Ki+yXgOQRTV
yhig+n+TDUh2HTTfTVcHwivUQwM4lfaafGr9YPXVGO+hRYUoRHQQQ29kpwQtCtpAB0FWONHVdvl7
lYIyV6mZjQBWCCAuq0K/IKfGIl5aeHL1FLbztxpY30Is2WnaXhuydpdqjd9MS2w3Y3wzCt1ZyItD
J8vO0ObgBEk1p9UTyVHrRyLxi1abevy7CvBe01oZjC61Q6+EeNyL+rEqnyOdl/ZQZ/LRUC4CmCvv
UlEvCroq/l+AwNDTbqx786T9lV1T6DzEEV7d2QOvS7r9UlwEM/47MurI6lp8ay13pv5tKYIyexEG
zqfmSWE8eFPMlVhriFVmIGeWWmnXITilda/pOFVq3j0yTnuIIn0yAa4G1e3svsAutxA5UnaXoqU4
3++70e0H4nJ1jOOO4zaJpA5lUwqY176j7VOOUF6iyrs7xlkXcViaNS0h6EDU0k+DdNQXW6z9/cNs
O5rfh2Gr+/GYEi1qEQmlJL7FwpyrC6an1rwZIc5h2Fo+kMoEaVgwnD0Omjcm53GOjyjje73CQ4rb
fhouB2Kci5k1YYZ5LmTChjthYyudb8f+dRKAgKl4smW6+/fHOxjjqJe2VvqeNv018VemHase9FhA
1i0L3sQQR8PZYv1sJFMhJVCHsv6B3bCcTH41HqfcrQze6CrvTIxvmOUGWNUKFFzo9cbOEvCXyXn1
AFrVkxLxWiw8YfT3lYsddPE/KeFoTbeWvHhmXd7m6Fyr+meg7xFyXXSD8RKC1YWNXuBjAer/SgLQ
JTl2wITPbmTQH4VcSqJ/SEMv8hhPseil0EQ95FHvXoCDRCJO7UY3EmZyC5Wjidu4AavTMQ5jxDZ2
FqlofuLpPAKp5Vpu0sPcSwczqu0ikR/qzLwVrdxB4niGiZwjxTpl6XCU88jVzfQokepgYNR/30I4
7pJdODSKyUgyAaGMHFA8fEqJStu/SfDvxDAhYWG1qmYIQESZu8oFV60ALMI88mYtkHWvlO/mz+Xh
vz8uu2UYJWhNxTNi0K4CQHhAEsxN3aayJw7BKHn7h6NhwE6YwC4ZTlOtCu/zuLWVP/Rde9DnhlN8
4tihzkQiWgv4rUWhfhNcj1L7MMkg5hkHe+KxkHFeHLYPCLoAuVUiKkgR7QYjvRUNAudPrQNdrEFn
/YrcqCDEg+0Zyq9ROMTJ17Lj7Gv9Q35/UQHGn8xg78AQClRbP1u3wDk/p0EHDl7lirJMWC6P45X3
iRh3IqAI3wwaxMXTX0jj7KTqwBv3U+m/7Gsb56lhK0zYrR3krkIbeipvQWrkZAk+UCoF2jgEw5Lw
/BZNBneUm60wkdJqyjLEl0pG7bgsnZOX6VnGdGCnf2slIBHnyynFBGQ+faZ7clERtuSUGKQuuxBZ
aq29yMIvRbySUSLfv0ueVzaYeAQlzyhVc6g7xdUcgBOWoyEQg28t+TZ5JWbLE6f6fxB2bloZUHCA
OYKODfbu/nxWldzss2rEbAjOh9FYEF1q0h0ySo5zf+ff+PDxVnIYM0M/O25JBDmKQLCsi1XkUbpq
8l9RmZ+rUQV+vf4UG5hobv04nf0sqY6y2dhAgbsRm/R+KQTJziyQD9bo9096ag/hhFU364cqqjdS
27iyPnGSLmome/9kxmoFKSzJ0qDAM9STbRXtQSp1R9RMu4+bc228Ce3AeZs23ffqkhjDNaVWXooM
T4WePBjxrcDtVtPHbe9IzNMvA8E7tko8frpxk+Unq3xcujs5OphmaNfp14w04HS/aUYONNi2A7wc
7L3gtAre2gZOtsOQpZucKNXOgmrZ3/B3dMax4JY3N0OJlTjmje+racxbEV8uql+1cLgfwm9NQe6s
JsIsWZjZ4Ge47bRG5tjwpj9ciWVM2KrGomo0AIURyzMsP0ksW1Gv5uK658G6bVfBV6KYdCIXLGWo
enxIGURUkQMcXjAz0b44twTOOxTz3i+5QAyBCFi/lGJbz78Z8ldBCVpwPmDkluMDNz386lSMM4qV
VhS6BbWzv9kmh0N8FALZjl1erLntbVeSGHeEnYrSzCS0s8Qv6TcSTP7k4rn0uucYWxXZvfDX7JZ+
xCVh4l0m/X1lB3oRAj6ZACOvLz1dRHUapBnVjzS9t8zM279MjmN/R8peiTJIiGX+BSbXK6pdNPeW
cKckHBnbheLVNTL+xFLjgZTJjEfrVB21g3kkfn/qAuxhcVTjfXhgx3OxTDthb2BzNoIaJtj9xYDY
OW8MYgujeZLM2FbkAuWc3PSEBJ009S6RdUddXrA5cxZN4XXqM6+Wx5tYGU6FPF9XnfnQkfFrXSTu
RIg7q2/ggcQbVLtSGIPhuToMtGUA/Hh77Cxil63oEWCtthgMHQXT1yTerC/PolkgKdVKF2GWoPtz
ED1qvnQw7mt3ceYTck4+CjVHO1gyMHPqtT4SUc4ZXuSr2aNEHOprA+03Ausq88Rrcs/rpfEeAZYC
LLJEYrYCam81pplBekkpz+IgRYhjvKkH4lUCR2m20OApouJ/g5sPpGCl3I4A3KZ5NdhXKYFt+Yu4
CL2/WX9RMJQGVH3WkULk8ehVNkPwlWR6/yvrayMVvJQFrE9tvxHUrLMJEBSPqXLcN3JOiCIzbkzI
EtKDGQ9153TAwsJXk/yahS9JFzsYaWwwu7wvjncqxn1lEsaj0S9HSiZ+GfXajkTJU9ofVRMG+4K4
1sBEQqGg1HVMcLDRAUQD5YTG2Oa5PSkY5aOhMEccfS73vAvjx5YxrEyRUsm3nhlgGsCNXPVVtTtv
8YAp6lo/9+VxngF2dTAimmW2MuI8WXfb/KEFVVQ7+kN0zsbHfUkcO2fRSMIoxNpwi4Pp8muDpEUE
l6Hcv+0L2Z5HuWg7C0gSWmFYW2Sh1zcA6xsVLFdwsocGSwrlMbpuHAtDkLykmqOM7O4giIQ0UK9h
HTo5Al3Q7s/6ESCfEBwG8g/VT670m/BW4uQEvC/HRENJlvYRmTCyVQKyZtbcOb/Xk5OJ5m/p71/q
9rrz6lIZF7IIZq+GLUwgOcrB6Al24RrEba6V8wAOztmnr4Puz4dhBE966Iv3+/I5MbRCr3/lwQYz
NGNdwA5ZRPJzgfm3NJs8M5aue9L72NELokR5CqOx49gix6WxI8Oy1WbLBMQ4d+ptvbkzEy+K3VCF
AoFJdqg40raVSDd0oAkbqmwwlyxoI+gYVPhprdGOiRUGYQeOErE4DOFnEKwl6yKKudBayM0oNRGy
t8vZSJ3IfBSkgPBWabYV9CKF/r76bIauKrUio/aj6q5M3pTqXPVvAzkN8dO+fvBujvHQ1hARtagw
XjfnnlanjtQA8PJkLS//Tgzjmetlrgt8D6TEUuXLPcaPVUyrt51vZLyBju1Z7ssXYqcRimZJomRA
CNZ62gsITm4tb/SXey2gkUL0JXN4Q3X/kIb8/lrsfMJUDMJUhCj6ZCczUE4AhndQ0npMg9Fv/QFD
A7IdXYGXTOM8QJyPxw4pJOaU9EmNZ0GafNO41oYfChiSNE6z9R/ehcvx6LO7UsasBoBg0iDiGyOg
E4/Eo0iellC5mU4AApt68jLZ0/ScEIBLLT+LOTqns2xbYeOTxjjsaxL38zK+OzbBlajQPSHTwDZS
/jQOD+PPMr4RmkMmOJoKwr353hwcCc+JFmBimhM9bb/Fl9tgfI0kLVFrhrh0IEFJ4UmkKxc/9s/4
Hrd/DGQuMhgnM/dqY2YlIotxQjg9TLWfq4DIwci3IA6eMnbfxa71oOm5rVSpoxKtdaI+9bqwPhjT
ktopCLpgxEkNJje1OpKq8/KwDoZEf8xM81+qIeOs5tBYiEbR6WviUS6XGZMkd9H8bz8846rqWF+i
MUHDS2nV+ywt3F7Gxy0Lw4lN9VSkMyhKauBXxdqp6JPruBmu4rr3AJyFoD3iDZ1yPDSLqZsr2gwS
XAqsqWAxxdSv2qzAMFKT2EQ0TmrG24/j2Dq74xMBYUeXGuBUTEN9TdLCr2MkYOb8Nse83VuOhrNQ
uvIQa+h0oXs/hd/q5arKkZmHb/sqzpMh/+lT5qht5nmCky7jo5T4Q3Gt8epQPBGM2wpNfbCSAuPV
Zu0b5FYSv/Sxt3+K7ejqt52yiLhlXFVqvNBCbHdq9INa3SwtyAtyW1yAVtL9JPLtvsCPZ9IVUddB
GGyapqbrjA1Mwzg2pKoUl8zhEQVtr1HBUNZx+T3p3fzpgP6Uw7zXoaaHSZ2DqZGOAWvXy3UaKOfO
A53RoQi0Ox4d7caM2B/y2KZQmCPJjupWeS+ECvbslOgYU8BCyt+6dHZzXbsg8zpJgRUMN/OBN9+6
kan++Q9gas1Lb2KurNNUytwAn4HO9XSt3VRvlH83ueJ1rzcqbu/iTEMBHrcqWcz9xmIWlorVK241
FU4O6kLzQe3dJjkBPiUBDKmlPc7T/9zypTLBJoMxVADJsUsjWmwWclqqaNJg6dEyHHUINO1O5Q2D
bqvoRQxj2VYjZkvaNaoL/bFp82dZbs062LeDj97wz7Mwth0B7j4TLVEF/+Cxt2pXM7Aq2C2uHvOe
e54kJtwAyIdsjeAOd8vMjqdX7PHbFlCCEsXdPxHv2ujvqyArTzuiLDE0YpKe0vRaE07W6O2LoM7h
o1Ffvgw96koEKfK+Iw04/5T6MCdPFpBsZk9vB7tSRruSH/albV4cEhWAVUqg52MzwLQoTEVoCs0t
FJRgnSx9iQqv73kdV3r/Hw61EsN4xDbPcl2pOngOchfn90vK0TTe32csVR0JUfJaQB5hfR+Sq6nm
WCXn77NLoIKgtBohMJeyL+wB5Qg5T539L/ExVIGxXK6IxZERs3EqRhEi1NmrATAnh24t2WLZeZL1
ti9qU4tXohjjxwhSPJqigILpUB9azOUYcRSIcnvcF8M7EWP+FRayKrnE80QEBOGPYfWYmI965CW8
QUbe16G/r0wmKlWrtBI0ttUIPWuUErOFk05sTI39+XUYwxfmdrCUxqDzpbOXYwusL5wFLCWli/X4
hqMKXGmMDwjLSFA6EebyN71eBGZVgq0bunrJpVKlX2HHNN9JfleXN1kjWOcmC90JHyRcSA8Cy+t9
+XW6Sm5MP33A3O6+WvC0j/EFyaTFJWbGFVdTflT68Ks0wa/X83gXNzogf34xxiWUAJFUcpl6NmDv
BKhqg9Y5L0/glHRnt+0BvsOLFzgH+zC2a1YVMulcceM+uepGwVW7CezLXILu7bjkYr/s4O4YlmIv
pIjDVA3TG33lidNjtDSeqlaHbmyCqkzdqgQHJACY9r/ddgS2Es24jkTVpyQPYw2ARuXiaCCXAqcq
9BSYsE1gJB4vxt18DVfyGB9SqkVfiy1cVdFoqOA7vQIystLW9NcpuzN5hsf7gowjSbpISyttUl3J
kl4w9GKjZOlr8v8+bUdVEzwvlmGCdpydA5rTuuynrlMBtPVVT+7M6B6AQvsfimr3R6u+iGA8SG50
eidhChn+qju2aPyNfnTgqzxPDH0CVs4js4ipNCqcx99j91QMVQSeZf2D2l2Ow/gM7LQBvKSCMWcY
2MpccAN0h/DUuzTVERSbB6K1UUz78wsxziMMCQhWgFXilhjSiQEE2d21AabfKFgdOfQusbsWrWJe
+WBb/34fkx3dyRq0WMSRYFo4/9XUz638S1U4uenmW2mCGA4cQ4ahGoxBhW1ZjyWq1q5gHfXmioxP
+4q3+eiv/j5jQpqySEsJDDf0T/x+eQzbv+rw3mhuGoUX829elqljr94AJLDJBkxGniddO9DwwnxO
JNvIb8rW3T/MRs0YerCSwbi7kgxAHRXQDclAXo91J2SczXfpBhMJrQBlkBxK4Acc58oBwXTCsWFq
ox9seCWc+VRl29aW1uuK24FpsQxRVcycTLrV8+P+KbdV4nKRzCdTi04i/YDkqRH+GqoHkQeJtdFd
+/MW6ZdceQmjw7wF8B2Q0jwsPu7Ni69QE6UwwvBKrnpUvlhB6ffX1UvrWS6vubYdTa3ukfGFeqeL
BraLFUQ4yV0f5AHxtavSFW3BNZ39q9zW/stVMv5wMWJLq4wMfir0MNTfqqNtNJiBAxviwtvj2g4D
LMBLGIaoqXBIf14rXvi2nFQZWFwkdBJoZgL8yUNaH2X1WRT9Ljk388v++TZt7iLyg4OqpTQxNVS2
kuJWREfW+mlGr/siNq9wJYKp8fQaqUwjDhFFEW9EzSW27EH6oiU3Spx9xsBWohjr7gZ9qEmd4h3O
I3vQTp0cO8t4KxX3/+5IjCHLglXIU5gqrjkcFf1IZN8KX6vuaRw5aSpPJd7bMitLk0AwNiLXRyak
WLdzIV0Lc+2V0rOGqfRCLrGSa2DICoAIM08bN53V6i4ZG5+wP7CkAzQf6L+2pZ5FwLTLX4foYf8q
eWIYWxbrGpBdYqO4AtrH5FdrBpn6TPLDvpRNj2gpALXWDcrGx5ixgm4rMhSCMo9A7KxunA5LF/si
ttX8IoKJaFKh7jKiIwY0VV8fTNtoI9TGnIIWeVTOIMV2+LQ6D+MpUgVqINd4SSiG3d8jN91hADdF
7mcBb1hk291fpLGtXW1UwyzvkRUYcPeq02Pic3Cp1O7ZcMyfdEeb7tBKv9pnoNjzSk3bLur3xbJt
XjL2sghUO6wANW6pPufjc97yho95MhjHUWmmOJcED5qaB1lhy9LTzEVX39b0yzkYpxGCtEnqpkTF
SEqIkFd6NkGNiq3TBzqJkvpYWjuY97xqAO9gTChgDFHYZSP8B2qBAmjTJ7fJOM5wozWMaGClHoyn
aE0UuZQCH6h6mWcnvVE9oMe5Yu0aX3VbCPRDFvAmBKl+f4ikViIZr5G0Hb5Xhsycsuhi2tPTAskT
D7zboza7J4ZxG5kkmsZE8CDXUoEcBUm4IgV99SQWs6t02Glsc3/fi/C+F+NFjC4e1DCfVXdoMZPY
lgeDtM7c8KjneWIY/5EsmoSmNNV3+XWZsafoDxLnJBLnG7GtU0mpCrWa8O5rJDq2RvKDSMWhbTSn
RHQjLokTpSS6GdA/NwsjqDvMszbhoRtyG6DXrlZPwaBrx174Jcfp12LKjvs3zVNbtt/alYSAxTtT
f6M/zL/SIAYyCLGnm8jjcxRvJx8XrbUYL2NNdDaLFs3Vc+9RDo7cSTo7vgrP0RvFO0wfyu+Gax30
/3kF6w8DZcnB8pq0fWEi2caYoYNN4EfUkc51Ln3bv1GOUrFt2SJTl0abEEtieqoY7tLia4/dn30Z
vJfPYpwNESVJKBfE/tnReqFgx4JXHIo3ymA0HhZexrZddFx9MsbRLKZeF5Ka0VRDAjoOlotzOzxR
vCTxkDhisHBedt4dMh5HzOVOB0QTjEZEoaLVb/PwuyTzQH844ZDFeJm2mUiUVciCp2h+Wfr0WUsN
zoeiF7PjOtlWaxQZTbQsqPMZgKBWwI+71FeFstxIPFS+/bN8oATDkplgLjOUuwxluyuAZP+yr3L7
J/nAAUaketYSGRpXxuKXsnuIe9GpdcPWeo0D6LP/8T+QgBVJjQXhER6zUH+K+t0COtym4YyV8a6L
iUKyxFAbaYJCJ/LTopy10Nm/re3k/LfFfGD9aq0671oBAuZIPcj5HYjhz5MiYfRQs7toPukleFRV
rbPDMYzsuOJsy/HukPEPcidqQ6XNiruUj0XsJcJL3HBE8K6Q8QldG5l1p0AhTPmqq2V7Vj5nPIYk
WrpGd0uZQyDfm2YiYyxCM45aZtlF/Nw3XsSFhfgHb3oRxByFTFNsTSWtOHgzMPLBCuWG5/SEvbHD
eM3jg9s2pIswxrcVlVWSquwxCTF5A6CFx2PfH1vF21fA7TzsIoXxbSRuZV2v0G6vIoB7i6dKrwAW
onrAqu6TyN0XxjsSE0cRedGUBpmyS1R/6K4j86bNXrSnfSH/8Aj9PhLbhxrSSrWiBjnyO3cW3rzQ
M13V1W3Zf1+w4BQdtvQbswOaqumyboH7+88yVJgPUqPQRAVMP+r8Igm/9s9DtZd9GtZ/n8pf1TRi
IxzANCKobp4DakvpHtQllu1w4S3O8s7BWJEidUOsiuhl9MNX0JVUKUfTNpsK64Ow1oPpEbmSMZMi
HMIbqbdJoHr00xiWs3xJH2lGQgBSyXlZN9VhLZaxo5F2mpSlUGC0oyd7MbTcNtAFjQ5gUXONIw+K
ife9WIuqm2WpBtyjYn6VRguVT7uXeaSDG+tmurI+FWNKURnXSlYvKFr/mJ3upDq0v2vcAGlKvEOQ
fEzvsMvnoLXspt/39XHLY6wkv5c/VvoYNuFUWf3/kfYdS3LrwLJfxAh6s6Xt7unp8SONNgy5oQe9
/fqbkO5TUxBFvKuzOWehiKkGUUgUymSiQ6uY2xN409zZNL2onF3SZ7iqLM7+cT4nO6uIOrK+tDoS
a9AhwGQ8ZhbjyM266LC/Kp4Z+fdTJlnDgHOG0hPJxccx+ibO3VNr8Wr/WwC4/nYMVjRCVQlti/yC
mCIFH+t4FpfeUof2YvEYsnnHjR1IHNAAMHYlMmziiSZQyoD4ZdAcppN+Lo4QWTmYl4lHUsxzS1Yw
fdaSUB3S/y2I5mfZEezMKwKCYQPTjYLwaXRlW/nOn/jk7R8DLgPEjnJUDlV31JSglJENIOOlGFRe
vEZ3aAeNZQZNmp5UWlZjgcKNTkvLt5C/dDBVGvz/TQvyHIYBk5HMM3ieER6WSCv3xEuNCIRhnxO9
5yyMZ4jBkzI3Sax2g+paqifpn5b0pFauknzdP2Wb4e7qALDTiJNSz6Is4J1DOSTbS3JKAtUWUZuP
T/93PcvfEJIdRzSbujSEslZdRR68xRTPfQQJWF3gAAfdgR2HYOcR9UqNrIWm86ziblCOrerLxK2t
yMYIdy9xsJf7/ah7rsA3JGNkkhYtpTO5VzW3wgxpc5GRFmmSowrdzmSsbKSnqp6nI8S1zIQh2mw2
UxVKP3laQZDthPfQ4D6Cmtvn9jlzQhGW3V+S6rBr2haH2cGI/bvuLAc6L66D48IhJ0qLxi02c241
dgQRmi9tkWZINkmNZudq45hhYkft0cqCKaw5h41njAERrYwjsSJ4uTat5cbdcwOGPnAbuFrnVwMn
cccBRoVBkFiIQtR+8ThKey9XjgPxsuxh/1TzTDDYIQmRFHc67s44OVcqEpaJPZScKJv+jZ1jxnag
Ln0uNVGCFHY4RUiR2r2AAWNwE4vaV8imq6GN1Mx/WhXbX6HVslV3EZzQrF6XPHbDvIW2oM4ZLeat
i4k7sPOTVTd4HYNuwhxQqzzgyWePyvuo3hmCl/FTgn8Sn/yGiyx/7JAKStzQHu5YCIQ6dhRJtdvB
r8iNAfou5TIXbo2w9b99TAY9imzRxNmAi8zCGdRqykRsU/2HfNDqbmHTAJi67eqkhIsY+osWulJf
2LMa/Ld1MGFGV+uCMMRIn6nhRR2ORn1JeMKnm1mG9ToYdIhK2QCnGoJEVSxOMSaO+l49kQgUfmRy
0W926TCpIFDuEMn4Vs/v5jD9Q9Zr/QsYzBiNWUcHWIU+QH22BeOtTx7/22dkECMpu0SxVAAgGPY9
zaqDckbtK+TxrvJiYDYVkEJBVkhquMTgmyftgBj4pruZ73q3PkJ8JCg+zA886hEOGLLNqQX6N/Ic
O+Zm5BL2riI+i4m///U41werAIcnUaVFC7rzdPk2Lj6lSmHH/aM4n5WKx4WzWcxeuYLGBhxtPZMY
RT1X/zQHHSadQCZpOiKe0eivvV/e40Pr0qGr8rl05wOPXZC3UgY22qrQmtJCVC822gmkzWhMlW96
TLPKKXkw6/x1/8NyYjmN7u0quqoGeRxiHamCKgq0vrVDct+ql1Q41+lLb3ETIvTb7dxpGgMmYqsa
bRkBidPj/KqiqT4b7aS0J7QH5N58MJ47Xtpg+7ZRLFNC5t/Q2eYAY0wjOW+QwBys4r41SZCoI064
gBWHT1AylB5Rh+SAyfYeXm0yN1ySh5rS0zqXNNxgDFiZP/SibC/Ni2q5+9u3HTZeLTG+araaQGKw
Xv1oWyFoW5G45+Ev4Hy1wXik1Y9hOqfIu4zO5MoOgSRIEuSgHqG0ibxKJHWAPx3kaozxxxn53zBa
8Omm+qCj6IwwUQ4Doz/uf7e/xPZXO4wjmpgRtjQVszda1x/kxniRMdAt16Nd57rbhH0DGkzpY1vL
x8VETAI9wn+oEUji9QcwV15LQqHODCSGJeGhmkGfpHDCrG1UvhpgbrRQDxVZWABjSwEVKCiuqpVD
Yt533D7QVyvMtWZZfQPCf1ipPhpP1bFAZwfIavEUDMqjBHYfg2eQ/sEdB2GbBoxOGTotw2WjWLeR
NHr5dBcq5IC725as7h5ipAdZmPwmWuzZSk6Tlj20TRbEKrL8tTq7iQANKTFylbQAG1nt7fvV5sDs
alvZnoG8hYrAQoN28RS+oH84v61ccqQNLwVaBzpPuIjH9hweiucIXEsRmnr2fwBn19kOgkESM0mk
EWHZIScqyfaARJT0sm+Ec0jZdgERZedMDvEkHzu/T3qH9I9Vkdtz/Lxvh7cYBnkMISoX0UQqaBSf
o+y4IISWib1vY9ufDFVCc7yKYiTrwEmXgiYEF6B4UvzCC49SgCf+iee3Gwyt9A3yyw4bl1m9PMBx
kdQtq/YCniNbkBe3Gb8XYvOkW5ajYsSQWASCG2MQFUigi5Vbpeq5K6EwEttq1p3nOruYKcr+YjX4
VjkchCl3krA/YxjOqbnVEc6XYcM6sTDnVqqxy61w1qeHznyuQOUg6Te5dh/mzqiW/+S710/EXJuS
POWtjtjHzbNzOJ7k5b6sn/Z3e9tzryYonK3CHcvsYr3o0T0FhoNGv531szB6VsLp0fjLlXk1wziu
kvVhrMcQhJz8MMi85RD71U3vt8fuNvKzD/tr4u0TPUWrNSlj3IaLqaIHrTJ9JVVxW5FzbL0OPUgb
Rwhum5lTZiXnS27HONclMhdoODR9AV431Ljbc0MgPqvdICVRyi+ZyEGbza6o9dFhrsrKMPq+L+CI
2St02r3lRhQOtZtfVBvSLF59BGedm96WqSO97X/Zbfy5rpG5QutG0+O6RFl1TpHQB59iVpIgi3hB
HM8MA0FkagEABtIute5L8sEsHJUc9lfyl2fhr6Ww9P+U6b2YaLyTJjaN4qSPVDQF8039m2jZqo/b
6Ht/w2sM/ksl8mqWae2P8TBUyhJRDq1Eqk6GJ5T89pU2fTZBeOFmUTlHgRUDiCK1GiNImLoxCJ/k
zzgKKLcWDjojPtTu5MU3Gajcfl68Gueu2q4Dod9TQ2bRBHcE46VxHZJkFHFZLXfkiF4JPG4oYZ5+
LIIJ40Ke8VAfOwdNjOaj2XIuse3tXRlnPHWacyHvIxp2PMix0xyRRfGx158HL3EmB10AoHXkja5t
IsDKJuO2KHxpc6shPZ6WdqrOSEe2dgr9w5bMTj0VAceDN/f2ao4twhr5IjdCCkwlZ9Pp3NHTHemQ
fY8eCidxlBPxYq+9mbwOSk28BMf2a2Flm3FjIsXT3HW4NmRNtAcMiPb3TXSrmg9p/VTL3iJ6BsjE
eJk3ekv8EequrDL34WgZoOGv8XRNZeGWTNp9DOH7/a9K/WLPBHMfDqlZmUqMt50QzW4uqqANE22z
Js5Qf6mz2JXb7/sGN7FutSbmZpxExewLFCndwbyzykMPIeiJ4yk8E/TfV/ehnLSFlKZoXbaMQAjB
B3gvde5/WwVz+aXqZGXDhB4y9HQkiHxl+ayqXMI83kIYRDGKbg4FE41Kja8GEpQrodaa3GaO1thK
AAZtkLtbLtSo9te2jdmrLWKwREuSuNezER2mKFhWmIJF0/PxJ1te4uZcsmTeKhkYCYuySnUFV0Q/
O43oWuQ+5b21N4ekpOuS2BqsRMzGnCUafNeZrSsYG32Jq8lupFM+o5sc7OB6FJQ8zfPNYHNllUGN
Oeu7cRToYKz5uZ4e9Dh1rO8j7P63DWPrsRC5tlBtgJ/81CtGuTy15SMyiL7iJX79hddQux3erhbG
oMYog5g0hNDRr3az6YPuDo4QVKfI/5emwPXeMYgxZIYBQQokzrtIOMpj4mQTYiRzchPeHOK2J6qy
aWmyLBsmAxySMNZoYsL7I8V8efxMKgzPcbI+23fm1QQDHHNbGGQOcU9bDfz9pIB/I2vdxbw1eVyF
vMUw4BGniVaFOi6PmXgNpBLKkNjj5HFcj2eFwYpqEaa4rrE5Q2+btwNU1xzJTn0i2rWrBMNJ9PXE
Fg/acd/u9sm6fkYGM6xsBDmLiPM8t+GjXkFdI1dPdRbekK7g3JDbl/AvU2y+KWxDYcaTHQlJS36Q
GkOwLaH4+i/LMaCjqVq6JLEVB3CiKp0eYa+S7jHvL2lzk8u3c8zhAdjeq6sV5iCpdQqZwQxwNMWV
I8aJP+aynxXVv1y/siTpkopni8Z2r+U1XgOdZKLfpRicOf6mF4NdCv9yAa+MMKGRGpPYAu82ajQt
Uh8CuamX95ro/v6+bF+FKzMM0BlCPA4tJQOQP0Wv1bHyY197lC6dF92LLp/0YnOHVuaYHRprfUkI
LRmDSNUZ1Mke5OE0JTytv82gb2WG/oxVgGQm2lJmIwIkVI1B8N1YvpBCJUbzzeVsTR/3vyHPGIN4
S2NEyWJAZs+SYhuvo0m9bcCo14B5XnuaEs4g0/ZNv1obA3uNMSpmnli0fqDZtZA5qWXcyRlI5kvt
RupLO1NA3T9lh6zgUWtvX4sr2wwYTv3YQ/hPo9Qos0d1BlGlzG+Ko4LKlhjxKdo32xpW9hgUHLOq
mmoTeQNamGkvy011UE6SVwUm56tuYuDVEBs+VbOoJFOBPEgun4f0uUoO+z6yCeerv88ESibeOAsq
CWANLDGKf0u0IK/um/h93wrndLFh0iyH+TR2CNpTsXMGZQxi4xmaYBz4462FgYw8jAYxNVCpHpJP
lfUQTpjSiv6x82P1yRiomDVxbBeJxnzJ0Rwf9OYY8169vO/FwESbxWLc1BXui95Ox++J4C8Kj9GF
Hsc/3p+rZbDoQEiamxWy74L4HXwnhfg8FI7ZodUu4j2ntjdG1SxDVRXDZImBsyqDBhsdO0pA/UBE
vxIx7zEE6fC272YcO2zAoMllWVS0NSysv6gtGNYKW7Ce2o5zJrfNmKKiINWkg7HgdxCf1HkiBJc9
1XYf5dssHWyz8AuFE2n9BdSudhhQ60gVC6OIK/AnkUDtJEioRWcroDpEvATeNtBcjTGIVjZSiPZf
imjVJYtfmvFhf282R3ol+ZcBNg0aNVqvFBmQLHzJE7u4QLLGUd+sz+aT7OfeeNME/3SK0FCGORkL
/2Xbw+MBkgetouNRgThoKUoHrYJV9G1/XfS7/HGMVkaYYySmaTcYEnzOuKtAWBTf9X76qB54RaxN
RFiZYXyuygcxFwdsj9q/jPGpk05j4+2vZLv7ZmWD8TeipX3XTYjsCArK5jslkRgOaFCV70sH96l5
nn3JS0/aW/RBuO+4ct/b/r6yz7hgLg9x2lp427aanV2gXm6X3/Xn0rJ7N8VIr8IbWtiuGF8Nspdr
IhBDBOXTz1t8OReob8j3BlIFju5Gx+pH/JCeEMC4oC+/9B80XocM/aI7zsN2jcsj6E6yNgKDEZU0
PVT5edLBlG3eJn3hNjyl8+2YerVeJnQPZwEE2jFweAYV97m+ZKfC6ewQei++6A4AFV6eehNUVgaZ
G1mbS8tQFiBYN9z0ELiNIk6j7jaqrCwwl3HeD12mtfDZ4Wt1FmzIfb00pRu/h3dUQUY4lx2Xr45z
FNl+8VoN+0w00eofE+hfmbFfGJ8hcspbGf02e77BAItumUOWK7hl1CB7pBJ+4bfaDZ9CW7ab29Dh
lTJ5q2IAphlFBTMZoE3KO+2gG0kgV6nb84QzeFYYiJEMwxKEGuNcZg4hB0dYXuTlyz6MbdcsVy7B
wIiSkFQqkwy5v6fBNfzlME8B5GZFVGMoE07jGPdjj+6PMLJ5cluc5bF947Wy6HmUoTJLOi/DWBAR
PKHjjT3xjDAh+9C2nWx2uEij5ouV1ZCqPhvK0/5H5NlgkCIKezT0GSD5HQZb799yzVY7XqV+M4y6
7hPbGr6ocm2EFuLon5OzrRM9kA+xbxJ7fpscWk7qbrW3Lgn2l8bBJJVBDKkfJMGQMXtRC2hsbvS7
CGpF+yY4MQHbG95ZRVz1HX1xR0GLvu38UyofEMDX5fMYnWM43r49HrCrDFYskZYtRQ6XaL3JpbVe
SvKjeT/Kj4F15EWmvPUxWGEmKpi8egQjvXRbpDUI04+QfVf0B8wWVoVgp7y0N88dGdhIFFFUkwLv
IbmTndD8KGu5nzYv+19RpU69g7hsP5IRzWbbUgb9uG0DIxuPkwIWxaX31V7HXEYWiCUkwHvrJkwa
L+skpyq7YyeM+H/jhbVxUjPQHco5cca8d5Kc3MyL5UfacrIGw86L8GhBpM5qqq9VNRoOFS+3TNEV
M/0GUqOvk4URq+Z7pPevA6THDQsqh/Wouyh5H9KoctoaAjtDdzGKyq8F3iAx3bOdxbNNUqTuVTw6
4bMmue/DVz13zcw1im+lzgt6ON7DNjdJeSXOiwJ8HiDJKU02KQ9l9RCGdoZJmwhyaA2PQYxz5NkW
9tossoTESL/WC7Fb8jLy5GH+ErqaeBAqeGsoOoPJTQgBpI7gqSEH3RnIfJrvKFdR5GQo2/F4L7dP
w9UYA84JKaUGxF6qW2VZZGsEOpI93vF6sRz2T8R2Sk+5WmLit9mqBmGckbeBU0j6Y9Fg5jp8mJbb
sDsu4oMgP9Qmp0zDWxwDz73U1ENsoize5U48fyMEFP280GrbH67Lor9hlYXF6euQqcDtlh5F7w4c
V296hyKa9SCBYLb9ggfOl/0PyVsUg8+FKMdIG6H2NKdHUCTZiXBn6m/7Nrav0+uiGFCuxEqKSAI/
yCvtohOCnfqslNZdhj60fUvbLS8rt2DgWOnlMcX0An03ic7itmBCtcO3CmJaDprGFU849srRSG3e
c2LzMyLnYoCDGHTeMkWW1b5FaMlQ8wmfUc1do/kQRUGdPXPWtnkJXG2wb0IjEvNyMHCVdq7o0Jb7
FJKpmmcEKBH5vOzuNm6srDG4YVpdPS8dnrxqIDt4vEzgVdA8YiL8oWIHVu9xlrf5qlgZZLCjbYZB
6FE6cqW7CjwOUKcLwmfKrVxQCgcux/Z2TmFlj0EQHT0uYt2CF6CFghCk8rw+0Ed0D4X3BsKT9lj7
lRNeQOsM/ojxAEFAzno5LqMwcKJqbVuUNFdXfYwHW/iqQw/aesyc6Lk7gZfwnb4Seb2Lm1fpas30
N63cNB7mZI5lPKWWdvpOhtDTBfmjDHaAtvkoy7zrdPs0rswx4GK2Va63IcxFs03HAMpAeZTf0PXu
yE+9q/v6B+PYccnXeItk4Ea38m5SQxDFtF4YUKPGZXCSIDpJj6FrOKKvOZlfwK/+qc1+tVwGfKzF
ynNhxpSWPoCkxp6T12X6p1zlygYDNF2oQ+Q6QZHbCp/L8bWfP+uR5tVoyrIe2sjL84epOCnZ5Azm
jRIewu/7XrsJ5Vfz7DNyhH5QUaUIdwuwrRi30nJrVm4m8bCAfqk/Qr6VGQZ85HlBE1pHn/zn+bF+
p3w1VFssu1WfJ4dc8lflRAMYqiK+vz6eYQaE0nySQyXEyy9qDbtRjwvY4QjUhjU4LF59WsmJKf4C
syiIKzKlJrcYZxWHvtJJi7QDLQ9WYCaJbsmNFAweejQOOk/YYnv7rtYYD83zWgI7JsLNqLxvoO7S
QOH3kg2cKsQ2splQk5J1UVd1BmUay8yWckY7Xy2IdypaTeSmsQshPe7vFc8Mgy4jiQQxo289y3qe
DdERsvyV6Lyxve1Pdl0Ms0F5LAhdGyF+VoYbpfZ64Sg2x2n6Nz+4mmF2ZjKmuVGzGMEldPSGI1IO
p+YwAKzQwnoyH/e/3HZuUr1aY1DEUvNE7AQL70nUHb7+HEUSnFax48+TRy+8yOVN0HJ2ixUNjHtC
qqzEdZdkJ20+V9W9lnr7y+JslcGghjDoOlQzClSMoWdLalusjwsIeKWOd3Vv3zC/Pp/BoATRrVKX
UhDG0wRodpN4nWiLeB4G1Q3Ud3wk9dzxMH+oO5tLay1vh0lX20zYkkPvQksp4VW5gAmkVe3ChMKd
jnSHROypKdy8rmwSGvd1WB2KAnoVKDsvkY4yquYpUx70pXk/jNWpyfPDlJleYo1PAnkbls9WovKu
K96WMEHOMLVy0084o7QL0boLg9jJfRrpQPhBjLzFaS7iYUhdgxMsUwf+8wK5fiUGggRR6MbYwlcS
T5B8CvRjdgQbTMBrOdt+hl4PksFgkBRLxFJoW/GPQugZvedBdhTP0EDigN32JMHKEoND4kjirsmB
QxQgVET/tL+DvnBSX783z8lRea994hijzcup8faQgSajrZNWpy+BprgTTOjg9MGsntvxn/qnVytk
QClLdQhQzgkSW4ILiucIUmcxZ/x1Ox15tcFy0ksgNQZhO2qi8kNLY9I+iN3MsV7MJ+2kOVUQciBp
O5745YfsoPk8FlPTYlAYA35frfqESEnrTwJpXCs+prxLhB6mHadnFcbbZBHbknbkKE0LoSzAUTwH
/wliTQZ9kiGPFJIgMIPugl6jPFe85XHjZLG/b4dzW5gMbuQzlGi6DApc6qd+fFswODy+7lvgugID
EUoZp2I/ACJmCBMsZzyn77ob8qHxZB8CGaXDSxFsz4usfI/BCmKUaZi2OEfpUQZvVA4e/wSEafDF
m/rAWRzP7xi0UNIOU5OUxolKAmPYN8hQYzLfNNGBSpxP8yBxEL8sld16XKTi3FAmgxdWv5iyMqDU
RDERZKrgvBvAta9iviv30B7CgXqe1zOwIQ1LnyoNKrlFL7zIhZnbJLI46MtxR7Z9h/Qy1OAsuL2R
nBvxsYgfpZRTdOKZYIIXQ1fiftYRNKdC6WiY21UGCAYti8PxDBqb7IAEOwueiVmWxyIK+9PXwRW9
NghdHIGPitM5gF2eNc7msEPhILxuysWINfgCOYqvulMijTTf08AWYwhPmc+TiOOEZiybfGk2hqjX
AFy1lR2z9ZF/cFTINi+mZ/CeBn95vP1Cd5ZVvpizpk2pRq95O3vIkWF13SFxNCh0Zne8niGJcw9b
DH7M4lwJMuhOXTHowbsse7UTHpOTgEaJyVHeFQ9UDg6P5ZRnlAGSZZKLoaA8H3HyOSvPtfyOtm1S
cB4kPOdnIKOA/PAkTjqsyLo9609in/pyXrr7vk+R4A/X12RMY8qKqkKcDv++yn71BQh8lhDEu2oQ
nohPVQoxfM3tFtpczMoMPRMrM6QZ8qTSkMis6o8KhueU1o6/769ku5NgZYP+hpWNAuwaJGsoTd9T
7w3+6Cno8ar8yDMu+p12CzFvC2Abe9yAd/NArwwzThjPpgw1b4zDoFXbnV+RSYQchXSRnwoE2CDL
LGyeaMvmVabhe0nYOUUWGWBMC9EoMh27Zsl9sIzdSUDMIfeeID01UuslUvsvYL8yyLzuGlMrEeOK
KFmrfqV2diqdrJI3ULftJNdVMb6ollqlqQX0FyfzMKsXUn6zCO/JvYmFq4UwjrgkmjiQAnsViQ+d
dJ8MhygPmmh00pSnM7oNhStbjEPq3RAOGnXI8FNBG+RuhgM5YBLfmZ/41wrv4zFOOCgFUXuqeNDn
7710nPXGnvSn/SPGs8EAH+T7+rT7Ia4LHbPUD+tD0XFeIzwTDOoNs97lmkXrYuGtmGDC0dd4jYSb
8K1hds3AcI2k6UxwBO7jkKgmrkOSOxAi1CVQG5aB2H3f/1gb22/K6NhWFRmcDEhmMofUqEks5ikC
pAav0+hA6aCqGxUgBDqou/bwL9YABaphadA9ZNXqrcnM41nEqxtMM57s6EiWaRe0LCCWFrmx9J+n
CEtbGWN2qbG6oh9LZOZi4S5ORzttj2rjifHZyHlChDxTzG7pRhzLQpGAiCT3xRkPhGW2jeFstbOb
tf9n5/ttWWwmf17aRZBUMBCLFVpoPypFIC0f9/fpT+f73QTjFGE0D3I1oMK2WJ+J+rkz/DS6E9L/
uBAGriOlSnLRmhAWWU/T4i7S28DjNt4oZP2+EgatTStORkQatKxs2LQcmoBoAOGXaznxpT3KmGbk
ler+DFZ+N8mANzq3J9NakDmjys00r0SVm6EeFOzvEfXe32Oi381QjFoFEqGYKqqQwIwkfGoI+lP1
U1TfNtq9ah5KmZs5/fP1Qc2BC0MBW6EIvdLfzWnVUAhWCVqa+GgGBsod471um7YGfgbQ2br7a/sz
VvndGHNNFIkVKXGLyKE2bszhhsy8pD3d9j8/3nU1zB3RN6I4xQ0ucaqDAlUp6Hna0mX2FQfyLl9y
h0cn8ueF8fuCGCgy9JSERUK7G4rMNnUdHZZz60i9wr3Ot73vujIGiYTcnPIsVFDKvFVPE+jd+yB7
yb+IRyWwTrUPjoGjcKa6uXwGEc4if6RcVx7Z60PThAqy+ELjDYtvhOdC5zj9X87zr+X9SNWsbZhF
pBYZ3FA4dLiuKCFMDgni+AOSJODWLp8it/yw74y8ZTEwtRQRRBUFZDfD+XbQ7lpwdw6cFAJ1tx13
/JHxWq3KlLQWrGDw97ivbT0NhN6Jh9fBusSEd1NtX/jXg/yjwrSyRbK27mZ6kBtXgrgnevKO8rHz
FrD7WS7vCbDx3PnN8X/s58qa2ICasVl+hBfZ5Sf+hm5+J3hfKcfL5GkgexoPKqeOuf09TUuyTMuw
RFYjvWqnQhxFXMd697lXboT+XRE/S7Vg5zzVjQ3VQ7rAqykG7WdN6DFTrKEv1y8uNKufgBSwtelY
VWfjSQy1iMyVwdiTPamP+465fdSvphlIlhcxi8MZ9yfqQGnb3GnG11rsMWwlOkpkuhLkRvIFWbV9
q3/Z0qtZBpznpFaJUfxv5WR6bh3yFLrVQbgsmKRW/SYo7wu/vUlTzqWwUbL5/VPTXV/50qLERTKI
ANHONezhuBzU489pXJ4M6PaJv66QQeuhNTKxCGXsaRt0xoM2Pyvc7s7tEOtqg8FpVYh1rY6xGCpu
IgfWneFLh8H+2rsJmgarC4YKAl7IwHEYtoaStmbcxzkO49QeuuJBCW9m7UurvAvJV6P8lPBKATxz
TBQpJ5OZKhWGWqoZj4nx2YitT5ZS+2pI/LmOv1tl6Vh9xiFR/8sV8evLssUUdJeOUFVFfLxAeNyV
X8Fg4aLP+l57oPxy6QlFXp/XfbLRk/abb7LlFYWoypwtuHbVQLgDE+RdeP9Vvovdzi7Plie8lOhK
y2/li3SPushh/0RuR0vXBTMQJA7dgGAdj+qp9Sz1kzY+7//97Ujz+vcZnIEcmV5nZQm6rOFl0D6P
aUCWQxofc/lB7N/3bXF3j0GXKjJCcWywe0hWeaBdprKLh4iYX5Ikv8hD5YegXnfFcLodB9k2VBDH
YLa4NrX7oq5dIU6+/McfxKBOlRVL243wYtqURlHHPOqYmvo5tyg8m2B95TVjc64vtg7TDn2hJwme
X6LxlE1gYu2f57CzsyGY0MvOWR/PexggskC9UfRoqcQrzLRrzJHIZQzpFzFIZvmk4uWkFMUHychB
azyeE0Hyq/x7WORembY+56fIm2HQL0djizWqUaK7EWTbrmB+liNfbc9V4nbzN3EMQO9QhHdgVVbG
F33gGKY+9Wf4dbXLAlWuKlCZhc+R6TLm0Qnk935ivI9E5XSJc04SW8IZxk6tSJ7iJGXv0ELKVM0u
2zuh88lrlRnO/ufk3GJsBUcvcylXckqQUPhTd2lVZzE46+EgPFuzERbUo7BptDAKJSkwiylBe2y4
efmNiu9v6MqWa8QwS4x6QsiBrPEjncikLaEd+EIVBzjATRzxvhyLQXMY/hROiRrhMi1j0IWaL0g9
J//xl1D86ncMtHTxpJWpCG6d+FgdwfF8+7X3S5qTsCPuDcUDVlYDONT/3zeMz7SlB0Wo2wh5PscI
jB8NFGlQ/QMZHPZNRdpAMw0J4w/MwcKThoyGhH1rrAO4n72pOhfF4v6Dn6+MUFRZhYXxWJl6NeIr
zlZ5r0DOb1DKF0EtOSCx6RQrM0wmKQ7HHDyhAIk5O5IxtaXsfiyO+0v5QR/wBxKtjDBXuZGUSiHH
QH7jSbjpXP1UniKvuYn9zFHtubTHS+oKDi370pqN5ZYIHWU7PvFCik1EXP0O5spvk2ReQEiDGyj7
hs6eWyGs7BHFYDHiMQRsXj8rS8xZM0NlsPQYaax++KzTFgDeW5C3b8whE4pe0nP6fBfI3aI/IKM+
8fqfts/WahHMg2FUtQQUlWD8Kma7Ax1veOoD4VIdyo/W7eKph+SJf6A3g4SVTebelkJV71r6SCk1
O1If0vA5MV8LKBR2BeeAbcPv1RQ7x1fhoWLqVDlNDtJn+saNTugCpBS80PP7BCYDnsHNQGBlkMEN
udZEpY4mxCQn/YSa1GE4ZE5xFN36KXdyzj3J8XV2kk8pYq3KahxsuXyt1Q9xeW+adj5wjjbHDVlS
uBbVPIh7IEgnmFqpToiga15hYPtlvvpsLHoscgYueXTqEuhWol8Tk2hgRLnNIO+h30Hj2U7cFkU9
3uOH9wEZsEiSsWvrFJFibdWfELbaaXNfmfXBzLldKXTjd/CRFZwxR102xgFfUQ2ig4JQfDrR+XsR
K+ORXfM2jMENNddzdPcDN4rhJYzv9cbVRo7nbTSW0ftRMyzJVHFHiswZ7tphauoEXw5OMUVv4XKo
wsU245fCuNVCL25P8Xjujbf9W2Z7Zb+ssnnaecnxohs01U1a6aArmNBYGr/NeOH8ZrB7XRybqs3T
fijbRKdEHU6ffh0lzW7xrIsPZSqBCo+T8vsLBl9XxYQBTSw1IuZKQQPxop50B1K+GMX3lkeYVf3C
N/3YSwP0ze1/y79g49UsExbMsqFNIkE6NT2TI2WGGACMo7/8YIXgn7XtmHH1VZkz3mCgvCYdUsXj
wwA1gsKbDuq37EyhmATcbsTt83ZdHXO0C4wSFinUF935hGQxbIWH8tggoxlxO854XskGAqY+9mWD
nodS8OLcssfOm1G03d8ueqD+xI/rethDDUl6XR5oVR36AgmUFCwIy2SG9CRUi4PxGrjNpzFSOQdu
owHst3P+o0V8FaLO89yPJE8gT4SMlIiGM6RMj4KD8eCfqru4QdMTr+2MesLeWhlwaRejVkxaRGsh
cy1N+UMLFoH9z8nZsx9ZsdW64mIx+kaBCTl3teZJgAYPL2e5nfW9OjxLQKprk5ZD7QdVJcieV1Xr
97N26kjrz/Lih8uroBOQdtf3TRt93F8d1zQDKdk4pHEp4Xm7ZMh8PDYDaJtytNHfdeXrAqJSyfQl
Xr5pO6z75aE/pkhWn7RIOzkzLRyDsLiAHVk1QIKRtXZTnSOr4sVZFJx2XIRV2C7mhhBBFTDnnyOp
TmOG4kHwoC3fOxrm9MQDL7Lj+CRLn7ZkwoLbB+dvRPxjvZKBQ4rLg0eZQRF9iP6HtCtZrhtXll/E
CHAmtxzPIB3NluQNw3K7Oc8zv/4l5PssCqaJe7sX3RtFuA7AQqFQlZVZaqYU0n5/+o24+akBOwa2
z6V1CR2zN4d9H+GdADagtFUUFzlK6q3qadUTyV6FZeCcMl6aIDHPi2nqs1Qr8CrsoJNAW3bBsTv9
VC7mjYxsX9om5csWTTrHCY9ZuR+uslxSKiRYdfldUr1MfoqDydLy1yE7VuM/yxw/rDELy6DJnIYL
cqy+sVrtWROhGOqQ4rj/jTadTpU0TdZNGaTMzCWmkbofZ1og0NtjljybGqcKtnlkV/8+43Pdko8F
oYIvknEx4sZuQ9nK+0MBelpx5F0lmw63MsZ8oFiaJXEGZQgcPPCrWyh129FDcQY1qZVj8JTqZeTP
+/u3/a5Y2WQ+UxXJvZiGyOSm7z20OihMEFY97WoCGlxzJpv6YuEL3r5d3lKZC4wYGpmTBFzd0aBZ
ZpnZYfpICG+ydruD+7E69nW7oFucDlgjThedz8LrFvIflnELnQRgCkSovIk2lQaFzIt+5L0yOL7D
EtcEWWe0JAHkuAGfspl5Qpk7sfpdTV2l5VI6cQ4C+9IlYZESkTJF/6R0am1Tt1Jbs0ZM9Hc+lUHn
dTK2Q9dqc5n0OCmTXJZ7nL0aikHtBU1HoGyg8gScBu8dv0G9iCxrZYsufxW7qkroIj1Y4KZe++V9
NsiJz5SPEPNoF3KTXDS8ASBXDgodYs0H3uOU466s9qpggFpVocmQDOmLMIhPQ2Xa0xD6/+pUsE9g
VdbjTJnQJNEMFemBaI1jfxaD6mXfDD1cv6UGq81k4kxIpnYy6Id7n0PyhoPsK+jt89K77cbpyg4T
W9IlM6RERON0+h74KGb5KtTVmoP5VL9IQJipJ3r0oAV2U/mh0/IuoO0Ub2WeiTHdmMTxYmCZP8dA
Qbp9poNdyR1voRzvYKlqRa2Jxk4cFCesv0O1ZCZfBInTT6BbtfPJWMIoPUlmtWwweperd5l2WrKH
SXTH9CbVTq3Oic0c92CluSAKJUhkUmCrOIftU5q91eq9odyIAkaVL3Ho7HsjJ0xqTBjRgkGPkh5Z
cdp4kmkHw2NnOFF4iAqOId5nYmIIxp5J3RT4TDqEZGfDsBUiXsV15+6vh7d99GesQpWqpZMqSHC7
yvBLvba6AcpDyY0M5frukgxOPXPWxdtAJkeRJDKkYozYqKpu22LeHNAr1ChaUKXxHoX0n9pzQyZy
KJkYVYDdIkOp72v9Kqr+HoZHAKH3d5B3s2hM4IiqogoUAwCa6LigNLEcyJGWJhoMw/GiBG/zmCAB
VZJhqSNsHmm9YXZEMA4lvlEdZ4XzfOF4H0u1IOWRrifElJ1USY7GND2aOWaBw/Ruf+8469GZ8nqt
EHUuBnyhSPkOTeGbqQVOpoIAW6+D+6bjAXJ45phntJQpY9BP6I6QE4QUPPUGWoXA5CDJGuzRQRv8
RvYp/JA3z7rBuPApIfgNBojpikAZoZIYXWnAYqen5FH25h/5NSrHTu1oVgshrMaqb7LaKr4EFpXV
42HJtl+kqkag+ajpBER+n496WiwmCNb+M/5Px4fDEx2p1f0Cs7y8lHn7CjAhWqgrxJQM5uwlvSYI
YjHj7IEVPzK+prJqgf4GYiCgj7JkXv9/+6h/mGPOoFTOwpAqGGwsRM2Gv47WVIP2X1FPvV4d952W
Z4s5hEhdFVKVYM9EdmVCqi+96yNHxuP0X5lhMSjDkjRzqNP6ywlIzu6c5X8vesMxssEJQT3z18ax
utJSi75nH+KZ3YERbjoWtXtEv/A5OEJn6TQ7uRPeFF/bNwKxgcf99f3BHz9MM6cxNITIlPv/PHfi
A7QZjqZbOxj48cIHXr2H448sBmUIVXFsVexm1Lwk6qHrJch639bVIUoxDThxCiV/OPAfa2Nu705o
+7Cg4DHFb44U1o+ZD/9nySTC8+piPplfi8sA+trZL2zaFgBc/G1/gzl+ymJV4hE65fKMB3qvWmZ6
35r3fW7nMbfxsFmaX7kQ/R2rFEKUgNEaKuWnrp/uFQ8UcJwf0YO+4c2ObmcrH9vKRJUs1xsxofyF
5dyALldL7a65I3FxIG1xHrXSTs0YbSs9e97fyu3r8MMuE16iWVHznEBIRq0hXWkF00udv+yb2C7N
r7aRCSvhUuWQ24OHjjbSCJsitzXBCq/JX1SPmFJ7j2949vMmmjeInNYRAGTDnz+fuixhGoA4xUnM
NyX8QQwf7FRpdUodvyvPVeISw4kbK9TciNd23PdQmZ3L1VRSauGEHFcanFj0tehUxc9E5eQy+0df
JkycAWv5PBsFmtEgfbd64IyUm1S80uTOUjM35CmIcfeTuWbzLFLrgHbx5xOaR9WRCvY2B/0p9Pvv
KPsBK2Nyyn6cSCoTJtoEUmWEGiUb1772Lk0vTHe+6R3BRwkHXPD7jrp/FmR2/kqPVbFrUrSQKjmy
9VS6FQXTTc2Fcz3wfIOJKhoYWn9CIUl7ZYwHqT5EhiNpnPmrTSsa6FZFXVR00M19dn5lqEW1nIGD
jNA1Nd9U0R3CwZl4FAjbhcsPO2xpz+j60lx6EFAHP4B5e1kcEKrY0Lvxp5PhTIfFN/3pUvkRJ+Pd
rkSt7DIJtqKFaW2+kxX5i1cfgmvaqK3fKSZoVxPERQD1Oiog/tEJd70ncuaJNp1lZZ85e6MiGk2U
4TAIM4SR3oLBjwbOGrcb3ysbzIHTTDAlKChFvZNaBCc0h8/Zc/ee1yYn4cirn2z391f22NPWxroe
FGjGtW5+ESHHll8bfwXQj1E8csAANs6cxKuYbl58K5t0n1d3rCAMfapDwgLClPd58ZZHfyGEKaGf
Qjw+Hr7EgbV/yLcftSuDzPGbTEAYJnqp03KU7tHkrIPqZgHhV40HmKAf6Ld3+soWc6uLXZlR3c2f
M5CjH7piYE93dAaysbMfmV/rnNXRL7RnkLnOK4VOghV4jiEH9eXOPIKznVMC43olE1kieZlGKLYB
URNbFOSafxXc5E34AV5elxyyJ/l/V87APf6xi2xdL9KMsZhzwE508aqZrrrlSHjC4TzXZwt7GGIO
ogSqYU5v94Du0h5F4kCw/MawGgs0p2A55hXuORGEre+NcWmogY6pB625KsmprRS8Hk2OQ3CuAbaq
F2ZaLKopwlT1Pa09VT52hV9KT/tnircSJm6I3RxnsY7qA3TviqkFKewLEGuclXBcmyVOJWqv1cWA
R1WYPUjxRTTd/UXwbhSNCQx5lOXdIqDPTFvAaQOUqfBdQRcudMlr9yZeWrwbqYxPfUX9HIJPvBrY
9rcyDUXWNEmRWTXlsAvTjgioWEata0BcKj5qkrX872Lv9DR9WGGWOYn1qOsNiDVm8cUoeoDi7Kbj
sVBsf6wPI0zg6yMxIemCF9rSGPZijpdpkji5Ic8EE+oEMWulcCQgcDFsQkJbLXg0NNvZ52qrmEin
SlHetxmI68f4uV6sYngcW680rgrxVQivhPabFlwPyykcvuy7ImdpbIEk6fssWUKQxAXLjUnu6uof
5Ya/vg5bGpG7LjGqHI424TrPU79UI68Di4/WRZxDu327f1iSPt/u8qTV0hCi2ioN94r8nACp3dw0
PQTkL0V2iwaHs79znCPEFkP6ksRtPy8oLVV2pB51044DTyOchwLPMdihHG1JFq2e4Xt0zAP6mG7g
aI/pkaZJ6i0P/7J94eqypJsaZA91FtdcNmM5pSEQgov4zhS/dNZggUmteR99/m/4iLeTpJVJ6qGr
rGyYhEYcfk4DUfKG2NVBSYsR9v6YnBZeN4MGg9+SlpUxer2sjKUAgVVZQjHVgPKbh3x8JPK9arpJ
+W3fOzbvqZUhJvTpRT7rYQenAwpgTM6l9COHqse/s8FEviohA4lyMDSMlS1Uh1i1uVorvP1iIl8F
RpKlS1GBVovQjuWXaLkvksmSIfa4KDLH1zdrDKs9Y2JgJRZpXRPAyRQE8ulvUy+sInlYBgXSYpeM
p33N+UJsqtcW1VKUE5JzaakPQr+curK1AG7gFE54ZpjH41KOjTYtQNtosx1HR1E9Gz3nfcg7tWx6
J5hmG6cNguzgze7oZw5Qfy5YK29Et/EDm3DeGpt3xsd3YhO9YjI6dRQQacvsQdOOCW/UcTtDXhlg
Q0Ia9SCtAVQIfdQZ9MqRLdR4cEfvqhGN5v13zOi8SMSmfZVYyWHSoL4g3lDyrNZXoQtevuPNTWfh
fLTt6vZqkUyEQAvyP4MqGnRNXCqlOh2kY2h1N7E7HCiXZHGhZH5UekUD00vo6BWX1I/nnUwIAf28
lBcjjlyvenkPzcgBiotcxCPPYZgoAiWQsp5KvKrMg3aXlZbhU4WF7C37u40tyUsw78Er2mzezmjR
gWtNJCLK558DPREqKQ4yzFMVzUmpwXkLYXl0l9TC24/B20WplSEm7SikMAH5OMqvKpY1eRiohsKv
UVlya6k+cagQM0Y/3MA2uDnj5pN/ZZr+fXWZDYIxx5qBO6ZxaLE7dZe34aDcNq7gD37qzLyiJW9P
mWNpQD09qEbYG0SLLH4CWI3scUertp3l48tRl12tyuiFpu1jNNMyIE+Mq6XjJPN/iJYfBpiDl2ZT
nYoDKBL/k+OUtYUhTOs9x0n+K80F3sYxpwzEXgEpU0zcJd2pgV4MLmoJNIOHfVfcvqs/1sWcsnlO
1Kpv4IlmdJ/qz6H4o6sucnor87QWeYaYezrPzWlII9QKo8BCTUEYL3lzlCfI7fByeo4lVmpLiYxJ
NhJ4XCZ4qFt085VqPAsQrdR5h2nz9fBxlljiRKLiGEspcimjzqxkPmvj6xDdDKE9CbdZhsGt4/7H
+sMd9+tryUzc6KIxq6oJxchytopH4nYPlLa4TyzyQCN+gjc/SLqXf1TaWK2TiRk5tAm7PsQdJ6fV
g1zqjwWPX2S7B7cywYSJrGvEsKG41OQovFAM4KRbgJVdDW5oJ1Zxrd/mZ/NYc2qFnLDBai6bUOMU
1BiFIYg/uW3XHaGHw3nLbr/FVitjIscAtC24S7Cy/kROwUk+qHiqvIp35KVwK18yHY6P8Nyf/n0V
CvtuHCci4XYevPAwXpfXggss5aU60/pn44uv8Y3mjtyxju2k4MM1mUCSqnWrJBWwGVISWFlfnECo
gVIYb9KfExVlJoyklYmBZ6rZoYtfhD4Em5eKIPyk4G2xv4+c9bAUm32hFBijnpALkMIuK7RqNNWr
TJ54OscDWXoEXI51N/YDRkzR4zVE4WDmqre/El7UeBeoXXmESLLUiAwUu2bQPme3eLCcg2Nqtw7t
P6X4jxx49TWOE7IizEExxp1BW7GLYoNB3moKv9NuO+EYc7vovA/FRI6gUdREHnGDKX4MMsDooU3Q
uzfvqVhcYw3+fFBmR/5rf085bsjOkyxVMGdTh8fTbFwWcq+236L40A13+1Z4u8iEDq0keadR+dci
fhLCN1OCZtr81cwuS9/+o2f0r+OrMFGj1OMmlUxEDT2ytPAxHV+FAee4uR3nL1WXc6xtt+oNIqqi
CjZRha2DdYqyEFFBHUz7WkC/sffjr80z+atEx8YtvRiis9bI6+RtOsrKJusoRReYRQ6fHHOnWb5P
0o3Q8ypv21j2lRH6I1ZnrVWaKohz3Cgd/DF8a10KQwjd7ln5y48ie/gb1fNTYmP64oY/7rn9GF1Z
ZxymWtogXgT08yjkaXHodLyCqf/Gni3eW4m3m4zDtKI01fJsIKiosi/owMlUxiFOeU2ozYO2WhFz
rYhCkXdVibJBnl2StLb7qLCWoHQCHsXn9hjAyhJzszRaWI7lQKuY4WSrtY5ENXBiQuwiqd/mJXnp
5OplCh7aNEs4d41E87bfKoy/bKssEsggYR6ZHQ56dhXcSffkbkCLR4L6SnxqMcFeHAQ7tgdX88h3
PNMuqccbFN7fZpXFAwVz005hg5dvq6m2FpOv0qB7oJA9xrl8vx/UNm+81VrpXqxOiDkUywi1N0jF
Al5vBqorxLwXAHc/mYTVKOuoz3s8B0dbuIE2MmrgJVhwIbT5uvjCEwUMdH7mk3vT6WyqvMFrlXG8
SWWBQU2ploZJYvoLiB2ewerwPlRS+VzGD4oS2/MdJuIAWdmTNsJaG6FxRiLaQduchzQ9BSWxlqa3
5Tp4quLKBsX74/6n5HkNE27asUiSSUcUFyJLrd1U9JrQK3vv31lhIs0cLB0w3DqFHlr99NqmXhn5
ZvFPau8rt2QCTaEkRIbOJ5hUs/5kStX1uJgnOZ6+7C9m80pfmWGiTEf6XisCpMlldZtJT53oT8Oj
oJxalQPO4XybdwddHTMZjeKuEnEVxJpjQDJCa46leZfXD/vr2U4uPxb0fiWt7ORLbhhziMQB/YQF
YibVeZiumva0QCxqorjXEIRfoDQeBZCAJDaE10uZUy3ffmKtfgMTUvJFDUDWilIJhcwotnqYIFlF
8cyZm/3gHW3exjKxRVfnTAnoo78Pu4MiQyMrTCEb/i1Pec9uniUmYUnqoMsyHb4CSqkEw8TVaR6f
I4EHd+e45PsXXn1B0hpSXSgYbcnjoyB8iwoQb+hvSfsFo7cWx1toBXUnWL2XAVa2qhFgcLlDK42G
xeGY3ABHbMknmRKXcN72XK9g4oZkVDPYFd+9ggJmCo9qV5MbKMRBAl3gFAg5txpL79Eq8TjpOozJ
WevX4+B3JHX3N28/41Lfh5hXe2fmihk1eNo7ffmla55n5btWP/8rE+/Z7coE/KBPSIJnTSH9aADq
bsrYyUXR27fC8Wu2zE55Ag10VAECK/1EPc6xD3lhteC94DnZsPqeJaxWU1T1VIsTbkbKFNU/IQsP
reTL5NJx0phX5/7Dk0YGzaGq6rqhMu6mNH0piiH27mcjSD7k1woA5DQIxSB3aXxezrZ9bj8MMjeW
2IISoqDUkbFwlRJXrCZHT50yfjRT3lHazjE+TDG31lwtkqAFuOhz8hqXnik4ffBjkRRrgEhgeD3H
bhF9+SdO8ssk22kN2rIZRA33cRK7i3ytYxD/KSwO+0a2T+2HEabhU8R6p0IDGxidBniFqfl7NMOn
fROcr8S2WXtFqSpdRfFFG0rXDDRHCx7qGlOygeTO+eLvW9vuLBkfK2Jup7mZW1UXqLpxUP7IwxyE
0NOLCtoctVK8YJSutGlylHF2AyF1lDmtragBHL9D1t8U98GkuPkU2UThzcDxdpq5y0iQ54VJtyEx
jrl2OzecMut2cPxYN/376qynRqOmi4DX2zR0Nmg6fW2YwBvMYwCljv77/fVhhoa2lRkIPYapHqBc
p/TDOZ2IbZjltapW57TL3KkPvinj4qRmxknmeKtjYosmAUmR09KFqbQW5JHtQriYyRvHdzinnB2n
NbpmlkYZlzPxq2N5mg7qdQ0qWiCVOMvZvgA+dpEJJ7qsYVooQc5YNl4eRlag+zVUujpOt5xjhh2l
nSoUfEqhwYs+CCw1Ua5KTbPkSLaarHf3947j3uw4baz2RgaAFMZpc09f7pvs30VDnclw42YkYZkD
3FAkV0t/SqdHEeHESERnfx0cR2PHZQdMbptEA3eSlloqmS2t9/Mp5mWBNAjtnCKdCQZhgsl3kVZP
J687UgiDekic2K+/d25yyB80bk+E49k6Ex160phzgbncd/K14NSCD1P2o0N+wyPN/cNz6Jdrs5ri
iRmOcx3i2ZUdQywruJ2fEke5NScrPS4uCo/QJpYtkTcKyPtuTIDolFhYEqitOZHokMmKutvM4GS4
nItMZ9KNMZbHkQD856iz9mDOP7LGeJQz0xaT+SAEk7fviJxAqzMhQpnLSA0r5NNUG0M+dwfavZIO
vO/F2TdWDkNs5AmOgcCaQEJI+hYtmFzmvU7pxux4OysjrsVzVcwU84k2yJUKbFJ4gDGvfsrtKbe0
ByjDgNcEc77FHW/8nWeaCRtyIQUYswJkPJlv0+koJWA6bL/2wtfKuKr10P1X34wVwKiFcDabDnl9
3YYu9HUfZ0TDSJmPSpdAJlE6js1jUIj2vtU/lNp+HTmDiSZaAZUfMcW7SKJpvk9pagS/8yH2x7HE
uU9Y/LsQpMOUmcgWU/O5yZ4C8UGPGksVOdk2zyfpz1jlGPU45zVJgeqOA3eCaFCNfeOlifTD7/kk
Ey+iPkmqocCeFaU1gfWPTpNUFD42OuoXPsUPLyyychYkJeC0ILAXgSIV+r0PSmLRcK94dCxTdUyM
bvFaB7xc2GBiiJgVXT/GuGY6bz5NDtBynqCj+WlexspS72Q7d0hnxZ0l3P7LDIdFyNfKomviDFbF
SDjpwJ2oI8iyCyviysRyfJKFymPELxCFoIahyJejykpAj90+hdzpFo5TsrIVuZ4NvU5F1KPQFSRg
ea9DnlNyQj7bEwSjXV4aAUxQhefaV46UJQwFc86bj7cSJlzkKglCoUeWq5qW1JWWXFt5+Lofkzhx
lyUAGIOpyuIMlbtmaayldltMr4/FKxluh/5VSTjp9LZkwMejjxUXj6r5/+UPfPOhOxY3VMi8c007
8ShENLebs/E4nYIbmdJk3wR2l1ilJzjcNOQPNbdfsdhk4opS6dWi0lhsXBt30ObDjC0GUa7Rbvkv
eFV4u0z/vgqUepDoRiMiUArljSnYQY7R8nOQXMQmtQJj5GQkvJPGRJM2Rv1jiLC0nFxn5muXHJXU
NhpO8N/PshASP6+pKMzO0ATMeC/zraz90CDGk1S3efscj7w7YD8pNtmeH6blB6JPAJknx+VKPkfO
gByVXJEzb253+8TpSD9VGSUblvE16ydjUTQ894BmL2VPaK6U5mH/wG3Hjg8TzJ3Z6YE0Si3EPBOk
3QWo6kQfT9cDr9nGM8O4d1rIcieV72ZAmwKxG/W/YsT7Q0rzsRzGswtpaGWglKlgBc6pXNqlAHoi
sPjkEW4yE4qlLbgqys4aifmPkpwP04yb13lVy3kD2LUShtD7kK0y/ToFmbvwUu/t8/TL0G8wTdIK
iUGJX8f52LR3Qh9Yg3LmDqnzzDAlPoXEeSYklDtasce5soT8YZlehJjzcP4D8ONjOUyqnY95Zo4m
WDzhgsOV6jVXxE0hsGNg/uBZuZEvDThEO7s1IOyDXP8fuL8JCUoVqtqSyU4H62ZvaD0tBdNKN/XL
0QPqg3t1bganlRlmjVWSCcU8gd6SoPSrxHSQNrmSgNVRmzc8sTmhcDO8r6zJTCisk6TWOnAZguBy
CK9y87pRbtTkWTBcoKI4br+doa6sMWnBEiZypFEGX4gHOQumR/JTdEP5dIBsuZUBxh/PPOLXbVD5
yiYNnKsLrEiqQhV0fDaqK9d/pcMqsOcL1/oJIwCvCydIbifEK3tMlJQmcSQAXlGtLmLrXnyPsQMv
6yzpdrBFe3Gll9DGW/QBoJd9/9xsjoDgBjBYBbO9GpsXoAFdioqKp1P8t+YvDsV7CbZ86U1sL1At
B+Oi/rVvkn4v9oUDPhaJyAohBmHnclTw3otKg/BSD0+C9JXwroKtuLL+95m9FKc+SiYF3INgfCZx
alXpQQALEo+Me+vuXJthbhytqxotbUF5UWiYcTwa6jHhkebyVsJcNr0YpJKmo+angjkaysbt11G9
l3uFE6O2jvN6JczFkkZjXYDCBoCx6SmXB6+Pvij53bik1hgUliQd9r//VqxamWOLvwFRZLMJcLY0
8zZNZWtGKSm3RKDyJW/f0qaniSKtfSmGAhjC51McawJRQBkKT+szK5N0K/hHSACQ7vwywQReRahH
sS4ohlzyW+GvovPKwYv+yeT92goTcLM5KAdI3qBVlR7n6UUT7JkHF9l0Z5x0EVAaCckg4wTg+zFk
UG3hjTc4weiOIAHhNSs3P/yHCfbDz12cx3mKVbTNm0zu9eROTR/09KwonGfXdlBbWWI+fAR5jT6M
EdQk3zhhkOq5OvQ9aiiirQJUFtzP9/HzvqttHtWVRdYPNFkJlBJ+EEeBm5LMwfi/u3SlreU86R7e
NjLOIAgJVF8kvA7E4UEdIbPaXTrxNIQ3ksSTk+Y4BdsOSIO+biHBhdEB8dosDmXk9jwmsk0Tkgjq
Klw/pslSZ0lRlQt5gSdI8yKXR2M4mzLn02zu18oCcx8QMOtmeoKCdQNSmxQ6GmDfVCD5iwrT0nNK
yrzV0N+yyhvEOUj6jHJazcVtU1lBdM5Kd9/TNsET8mo9zK1g5CYaGS2+/1wkloG+WXdLIrzgXkXl
ussOKv0/WLt4jYytF5YsKVCeoAwj6Jh9XlozdekSGrRifVQ9+pCLj9GBn8lupnuyagJpYhqSCH7B
z3YGBYw9FR3kJoCteYsz+uIZrFy0KyTeQSiEIqYViwsSof/sb1nJyiyTZSpVowuaged96/ZfKMA3
9ZsQIaN8pH3W/hB82/+Mm56yskf/vvKUqunjciRg6siN3u0BOVCH+BBWnb1vZlNAYb2djPeD+k81
ipFQWYFUswQLes2n4BC6sT3Z/RWeXeGReMCJHpfESq5kmZNbbMbF1TKZA1GPoVSKM43E5BQl3yJl
QbX1Low9zjJpfN37fMyhiCKllEDbSNH9/6/CYtqyD0iZF7i81G/zebDeVOayjCR5SJsGq6K8lIEf
2fHJvMQQazB9zZsPNSeCbR/5j11kITdSJS25uryfvfBQ3uX2YFGSYgUyo1zmMY5jsi/WZCDFOLRo
vDXYyeY2czLMndzGCX0A2clBeq5buz0PXAAix1NYOE4Acu1REBDWpu/hBTRKB8y8uhqkvGs0oOVT
hFF6WziKHCQC71Oy7Adhlkh9ioqwIz7MdnPMXQ2x5qtypF3N93kXXst7M46uviUTaJosC1JdLmkx
/f9lmRUPBTFOls3bTia+tHpVCoaJlp8ijJZYPwf4jEYlH8ZR45w9niX691UkSwiYD7qI5iO6XwW9
TXpXqK/M6K/9I84zw0QSQdYKOVDpvlXRfSOKbhIAOipOxzJKnH1TXKdgosncLWSWOqAS2rz8Psfm
MVYLP5e+TmN8AV2GV+VXaqxfEjk+Em1xJl22RdJonNhJPWEnpv2WkgdZUIQlbsK6fUvi57Z295fJ
OelsPp5IQdND8fwdmtC0vlRfgwvmfzZhiqamaxoudEVi2y1JMlRC2cdgVZJeVTGzFv28NF/3bWxs
0ycbjP8VaiMFiliLeIjfy11sJSWviLcVfz+ZYHwPI+tL204tEBzztZi3TjDfZvBAEjgJKHqz6yF2
lMbuJd7lzVsa44dRPNd9onf0VhM98YWAoD88NedstgzQ4ysH8zZ/29/MLdf/tFTmaiuUsU+LbobY
1+CI0lPWANjkCdEjWNgKKbOr6kLmL5PwV7zYIoZLONal311+Zf034mUQ9UekHTIRApqqRSVnlnN3
Nr+Vx9LjzwvQ3WPO1ydjzCsxLHK5CCI455DZ41DaRDrHAGB0XyHUPBY1b20bGeYnc3TtqzhJQEUZ
jm0vIhOjLe/Ca4jVWRkEnlRa23NMXsa+7z0yoT9oZbAFgaPQdrHomGVlNbP2EhXyw/4H2wjKn9ZE
f8LKxBCKKG53ALvVSo0RIM9IvGzyi/x/f1Z9MsNcZl0skzLWejSRRs0VhcYGue1Nm93tL4ae4j1/
YANJOsZimIxokZbn2bjtoO67XJLse15yILFbzdhP62HiiZFWyUhKHDIJeM7cXc5JCaE2w4IO7l0x
Wjyi/42U45M5JowY+YQBwgKnaiY+gM2Tmlhyunil5gvx89w0Vpy+7G8lzy+YKKIJc67ESoeAGYwW
JKg9AlhJN2cW5KQ454pzitlxKn2opaaSkflrhZpaSZo5ChhmJ3E+10toi1Hjxz2vBMP7gO8Xxsrv
DQlC32MJV6FtncwRnyUoFliapXmNj74ID9/E+YDvP2dlbpmTWUujCe0IObeVZbB6TTsIUujJ41sA
pMSQVZ4W8aQZeTvLxI8iy6uu1AqgquTC6TLdkWr5NTBnO9Hjh1wpbrOap/Akcc7ge2VvtVIi5Es1
i3CcXGhPAlwWEpRup38dJOCtlOo4CngOFIBZh8FJ0ICHkr8Aw+ZOWfo9F59HSbClZrLyprYSIOej
GsMDs2SF6uBmWuNNxewP/XxdjyYYMHJO2ZH3lZgoFceFGRkacJ7J8af2c3ikrW5ee5ZzRaNW+zno
LgaI4EcyUMhW78qoxUSOUtjfJxsq8oe246LrOOmP/N69Wn2UDplivcg5qIBNq5V9CBG1tdeC5wwx
awBADQpBMXArEQfXyl0oE7fqGvflUKE/QGfSjL8rFJ0qoHZs0B+4wmvo8CR3ec7HRC0hwhRXoWWY
4zKboxAnnWUmgrfMYPCZRShcihLnXuOcMHaqKy10caIKe44oWgn5rsVOaUDK8lzUTqVwruotWxKA
fEQyTFHSWD6TQsLAi4DXLqiWCxsw+6F9mISXfnyQmy9jzFnY+7OZvUvX1phkBzokShFpNJGLo8eu
Sk9xWB1TCWOmaXHb1ndVVHpKIFndCORJRrDjGARQNLtWDRs0mOdAiZCyQBdG0NKDrPbXFaj76sm4
i2bp3CbxjSjJ13X9CpEVS4sES8KgmpLrN3UT2QsBjhuDtUoN9LqUuXWYP0wqpF/bzFLy8npRIN1s
llYVKt4i9W5LTN+MQPgq1XYsdFd121zk/Msy4SwNumGPseTFvXCIR+UomU/RJD71QuJP5GGuVbsd
O8FOe/UoCv2pydG4rVJeHX7zvllvJxOKY10oelkYxfeHACjGfcEWLyOG5Ru/P+Sc9v7Gu9BcG2OS
uioQhBngDFxuSvwwFqEjm9LjOA7Ofo7AM8OES2OZwqIIStGZEm8AtdR0SMnjvomtvjqWIiMgGpoq
EsKc6Jl0SVDVFQ7YAyQsgB2QDzI0py/dYbIXW7mZwTKQTTafD3IrAVoZZrMSkLkWRQw2B6erX9Ji
PDXJclim7HoO6sP+GrfP9a8lsqlIu5jzWAk5KJ0gwpumbp/fQLFKqFKrxZWZH/etbX+0D2vMuRaW
bgRrASJW27YXSQTSRMg7R4pj3pfbwMCtv9z73bC6c6JAiQcjLehlujiCVV+HPkWd8gmRtpqFnywx
7j42wQihIYQqFewdoLJMHMEGU1H9Qrz8KjqkTuyQ+/1dfB+k/T08fmwj4/uKmdRhmryvLjiNP3IX
oyjQxAmvO6u9Ig64B1xElpsY8OvZ78/p8779P8QTnejo6homxAE+pxAh5DoyDOXhle/PX9q74Fa8
CJkzOlRSKflR8TA82z76yxw7zNENVT+XEC//P9KubEluW1l+ESNIggDJV669zr5IemGMpBH3fefX
36R8jqcHohtxfR4cVoQdqgZYKBSqsjKdNAu9SVJ3DdHsPG3fStI5Nep4Rje515e4fQA/THKPe2hn
KOA6GxQHM/TuVEKGwRiPRZ5YrAwEJ3BLMM5UFRkBxlBUXec5p5Sok/qpwXNuJfU2PYDZoWq8AvfZ
PoYWiU3RFajxMY3QqoUsW5t7e2GcywYZa4JAr6pVWyl/gy7eQZLt0l9V45TGIq52BBurD/YaF3Rb
/3/m4E/r5p6x9VipJFXxQGiH1KslFKnGSpBIbKVkqqKvDUcma+g+fnZU0JWZXWLi5R92ozeQ0e5n
E5GNRijzpQ9N+37da0TmuPBmoqoXqCFqie0Y2FRyTSTXujeC5F73r1vaPoIXK+OudKNZKlNd8NJJ
Tiusbe2oak9rDp97407EBL+e5z/izYUxLsYVplxLddOsw2/ZXX829um+vBOjcLfv2ws7XFwLlZqR
ucT+Gd/gdGgUd48QarSpyyzFHg69ox8wdO+JGCXWv/ba8rgzYLA8p1mN+JIE/jK8J5j6HUWzkSLX
WP/7xYWkSAYFnTjSFRPqRmOCV49sM3a7pJLVFqK6+ebTB7q/hmLoRFMNXoSrlbLGBIvPXyEFsHYH
banktXGT1lKtyJWIVUjWdY/c3MQPk7weVxaVEYj7kSulmIgx3zP1qEeCzHIzVl2Y4E5zXJJaCkpU
XPP8cR5u627lwMlT2ZIAV6CVoDEgWhB3mIeu6pbUVFCcDO+X6HaCApziXt+zLdpv8+I78WiFcMzm
xZwQ+pN9vJvA7Dne/0XenJ+r1/jddNsv4wlEqZC2xypxtkNH+Xr9N2wvU2cY/wU4g/LDb5kuT+CZ
mhRnMPH2Z1AbyXb9v+gVmSpZgaCQU2KAn3z2/jlK1UrDiKDTsdlKyzcIZDt6ITv/YinIRkyDAR3K
+Lmwsq3QdU8YztjkkdSei1MiEgZcI90foeLDBD//pSrJSKMO6XKugsQbFwqNTUE+sIU4x2b9vYw/
Rr8S1oQRoFlOQdJ9pFCn1HpnnMx7fcUiVuWRNuEbeB19WktgeZDtRg3xLJ/dmbEf5fSuxAywS+mh
kjAUVDZuyAzBRm/Hl4ufyJ8NEwP4DaC/DnlMYnRaVrwxeSDn8Uu5H3xwhQlO/has59OecNddNuVE
Lw3s+0p1qnuZE36LD4lstd7Kii/v0u9jZ2kP1/1ps3KlIm3QZQpko8YPuMTJtCiBhvQh2kNF2053
y7H4riMdG55FsOPtFV7Y4i6hOEQ7qR1xDosvqy1mJ7eVN+0qd3JH6LYpz2Lt8y1yZsCxPtbHXUp5
MiWLnMJm4+Rvw75GXSCXrPR98XtHdozj/BqdyZPoDG3m1hdW1zB/cRWGC20pmbCrag4NXzX9wuib
Fud3eiBqgW9bMghQ4qpm6vzkYdYSTKeWWB/p7DL52UbPhunPpVDyeTMq0LVFrZmGofCgF12RRgqE
GxIIwDV1KE+FK2PabGLq3JAclZbWguKcKg3uXGPoYQxnOzAkO2vLva7OgrR6+3V48Wu4w6kwsKZN
I+LH4BFP3y2vtdWgAdw/tL6xx9vwF8APh9EhuFay586nAkzM5qZfmOeOKhTRwyXrkU1huIh2x6k8
pN0u+zcalaZ6YWb9JhdelBF96kP5dz90cFbZvKGzUntAG6yx2lux7qZoWes9emGvXIohzqUUl0uH
Hs1egRhSCn72RCSct+1LBlM0TWOawU9UtKo+mqTEVTkrbN9Ow0mqiOjxsH6CP24x+mGDO4Em66th
jn+f+xm8ei0EIrtdCkif6mXuOploXw+kmznGhT2uXoAyWpoPOdZkJs/adJDm/VS9/S8m/pivDI0x
6JZRR/rZAXkWFLgUMXzTitBKmy8hpsog/kR9TuWnT9JQlsxi/l35WDkJjD3xwWziieBX2zfPhZ3V
Gy+8rehIXkcRKrYgD/cnB9LVB3pDfeI2Z9EU5xbG00Re9veauFsgbCZAnDFm6Sy6rx6YfY4PgYOD
5LSO/NjtfiRviu2uMFYRi8XWOOQny5wfSlqGonSKMxXIB5YdtNSXi9NcfF3S8xKe0ZWsepErbt+z
F6vlfLEcw6GtGVaLYUu38ijqLet01n+kfUJwFow7odHNcuSHUR4rpfUkW2iFumcvP6n6K5Wh7FmG
R0relbm6r5XXXG73eSAabRZ4K89eRKsy7mu5/qvP3GN8kAD0CSKj/fWzp27GrIvlcTeOnNZtIsnY
0+pHsdfA+h34w1MGPWbTDiJrBQgvrnSW7A5/Jm7ihmhxs7OonrQZZS5+BXfxZDWdpDxFmzsdpIOE
0QapYn4EKqrrqxVtKnfxLE0pBZGE9MU0nxsyHjJ9cEhJT6OhFVbM3mJJOsUxEeUy/3BMqYb+rKkp
jHDLa9U6Z1qP0GOcm33htLXVHWuntpGzJTiuo8M8yF2DpMWtJiuze+v6srcrTuzDPrfuHu+3hOYo
iTaO4S/7GvrFxa5Begqc66Mo4d/+lh/GuNt2hICjkvcob0XtYQaNiGkb1L2+oG2nNfD+JsyQZX68
ax67IFJLvGFo2R/AarNvx1Fw762R8497Fu/Q/5rgzkU9tkrVKTFKCMkuW14mdj8ipU6/Y+j7+lr+
4eN8WOKdI8QCWPY7qk0OYpoT7IOdBjmt0gs90UET7RznCSHKMC2hIRLMaTrEbLjvW1EDR7Rz3Pfv
qnGgsxLhnV29SPNjp7wBv2vr49Ni/rq+dZt53cU34m7a2tTCGaNXuGnHryNwW02pWWOaSVagZiIk
6G+mpGsOwV21LfgXQaqsotvGptsynp/NCrCtJXud9MjOluaBZea+1Tpfn/KvhUoOTVN7pQoqNdag
Gf0mUdVibVK5eFPY/ZA9Ly0EvbVpR+pf1VC5yCgt6D3szCj142j5OQVzbWVmfTOBW7CMSrvqJn9O
Eisblj1L2rvINA4EWjU1U57GkDxh6NFX58Qe2VBZSx49T4QelIH5ca4dwmrBWE22V6bBqkrihlJx
Y+oGpsWnXQvFAJmWDlAXhpOoeFzUCarsc+7VxvMs0UNuRnuVPEcd5NBW2pSur38Nw+iVs4q2+63M
6jsUdc4LK16iDlrOtUplJ9EAnDCbt84cUQXJbDoQUJM2Z1ZFhxlizN2ovl53h3/IST5OEpeTkH4A
5LiOAJqFtokZfF3m2la0ylaWYQ+SCDsMKzfToCGXtAJcn8gTucwkrku2xAyWdcT2gmZWq7ReV3uk
qQRxabvu+OH0fH95Avd6wLQWi2TJea7lX7lk5JY0T+99TT11JaKss580hzclEQYuM3tuJMtUtNeA
1Tem0u4UmuDWiecHogNqK9fHCjxkGoY75rKN7TAT6ZkJNofvU/d9rTRR2CCDYo4uHY3WrxbLjEV1
prUQeeWA/o6zF3l3Fze0i3uYCXMofGBaDc04ZXAw74fLVQSs3L7k/nY1vkltSFmkxCY+eKGr97pS
3dNlsjWUYK+79Oqx19bEhesObfCE1ahOZFV9VjRyqILsPtYW1BKZNY7B1yiX/OsmRSvjwneSQOUO
2lh4jc0moFCKUy6VGw8i5Zft5vuFH3PBu4RqWtzVyMXkWbfrON1nc3RUysIPWbxDDvGYY5Z2Ujpi
a4NpdZpi6cb8XQmID3CAIAsWeSgX22uqVr0xYa3yN0lFDnaaEXKZIEasf8m1b8lFp3gJx2KZ8S2N
pnGa8GTMjUvUe5nelq1wd0VfkQtIhFSzNs3YXUhL1paa0nHturstOM8SBSTvNDqbUm2bynIDDRUr
l+q7Wvlh6MYuxI4rhXF/3atEWQ4PeMuqtjGkBiA047x2yhfULBo331PADiCsKQiSm6vXwW1kEE0x
CD8/QwwwNJRNCN9tvkf0dsC4bDd8vb6iLUETU/0wwj8M01FLWGiaChp0XWZ3i2kNcXnSzNqe2/da
xxBwF1R+3w03C5RhW9J/S9RhshoE3UhpPBBlQUeYHqqhf8y72tak2S2CxpKryhq1ThBIBDvCPyeX
uenSMkSSSar7aYR2gWyrkaBjv3mKLjaES5nHRAlZXeLJOmg/o9SbEEPi7JsmBHhsHqQLO3zCHID2
q23R3TOC16bo3AIDbtng1FlttSjtXf/Moo3jIvA4JhXGwCbU9hsJb0X1mxSG7lKPznUz222Zi0Wt
v+Pi9irjLJD1CC67ktS25/y8DE4LZO+KU6tsdpOJ4vz2o/TCIheAjXGkLCtgcXmUoc3cWmCle88H
l+K133oMg0Yh2Bizc9M59E7EPb6NnLmwzoXcMDGiwTDgLNF+fRJHXnELrIU1njHm9NqDKilz0zvM
/vTOJJqOEe41F4lTqZ2pUuAwjHb5ItuaDQyuY/zEkJrdPwFnJspMRAeDC8adrANZPWOn5YPuUdmC
5tFeP5P7CUKaAKd+7y35vt8xV+BS63n748L52GIee9UURmXEI+4AzS9vcoDMVGprsIU6DtLjn6Wo
VCY4Kjxip5bHXK2ADHKWqbGy+tBng7W8CxYl2EuDCzJaSzsgPpDlrYgr7bxO7hbotclff2DG3S9P
K1CQPVw3KloYF3DioDSlZZ1paRuvmWMk+MdKEynLbKZ6F1+LCzS5utRSzgDUMRVr6p7k/LZhzlDY
UWPLlcA1BBGUBw4YVWymaQCHpOGzORySZrTr8G1IX7Tgy/WtE501g4syeabJU1cBFzRB0j76YerW
OsFenwKgWbJ7yZF1QcD+LRB7ze25yCLpk4o0S0MXhi6PoT7h8ZP3hyKrodos7apkVj29qw/MVO8C
eX5Erf5G7ovnJX5MdWDP06DwtEZzJSm3x7zwgU3bS+kvrQInqT65elHfJ1nuS6CvS/sJEyrEG7IW
g6D5MRvKtzJWfJg4Zdl0OwHfqOqRKJXafOhceAoXvjI1aTD3hCMwQKV8HZScvyZvBLSsmc2er38+
kedzkasuCk2JyYB37QTOw50+70eRjsLq11c+Fw/L0MImq5IBuULFJC9KoleJhoK26vZbQ6e6CYFb
ynTCuYTcjEOSrfM5U+hoh1X8cbAA9AU11MsM5Gtlh46w5rodqD5scl9pUuukLysmO8Upu4tsepy+
G/vpYcX5zXtY9Mg++iaChIuMct8rYG1f1CGybCjAyNFhoYWV59/iYRYcsu0m18eO8lK8S9/RgtWA
Tid78OrYtR26uquDOeFfkQMjz/57I/nxlTnp0yZnKdLK1CPajuHVFO2uu/m6LX/64IcJ/lLpC3Ce
tQFKlvlPjSJgdDMKR/HZbHUrbrtzYYxu0OSCnE/wsXhB3q7VVlQcHhDQeS+Wh5y8l7UbaIJnp8gK
d6/0TTlg1mIFZk4NlF56G5y5qCPONhCvAq8QbeMaTS5yWDoqQ1YquFb+orzsdiuZuLjDuo2yuvCI
dckXdiDH3MR6iiVp/joENx0BJYRuGWiqbBCkQJRzhd2hKGaeWheAJoGziDaUCyZR2CtQS4N19ARL
+mpqvV2zc579K+j8xSq5ANLlZsbk2JBxj1U2Yb7Zx9ak7KcET0Y8aQVP5u0w/HEEuMgxgdyelDFW
RdvD2GpWD1ag64eMrKfoyinjYaZUpVlsZqhcGqmaOlleIDBVr7ScvpiRdl+nFDKFqrUUxYnW9CYO
x3sTE7VyKf3qZ3qjdih5DXF6Tyr6BbJF+4n2b7Rvf/aAj2XFZAd0dtSy96d5skiSY/hYuwlI9rOa
QChvYrxa6f0k6/fXVyXwBrpe1he+mCZdPE90wXCd8p4UdrU8KAFwGIIbbPse/vvrUC5AJSkGVdo1
i8qK2wTCs+RHIhroF5ngktxAjyJ0olC4j9g+U3w8qBWRIs922gkw4DqJiJkJLj4QcKuOYw0TTWxY
MsZb5psRPZRgv1Te9a+yvZgPS1yEKGu5SZgGuLGMfl0C2gDWFkdDawQRfDuxMFTGgI4lBIKnn79+
ZBJlNFrkR9RakX9offjsq4mxDw0RqcDgRf6vHlkXFrlw3k3VGDWQBXZ6HZ3CYUTDpnXxbhCsbNOt
L8xwn2oplbStciQSaVC+gEZgX4TRtxWVmuSK4ILavDUAaJLRatUVg7/fizSXSLWgEqBomOBU3aF/
J3lszeTEllOWfjdEGKrNUHdhkDtMDTL8oZQk2RnKpyD4wUTQ8G2cyoUBzisksG5QfURzYNU+bXeD
l99UXu5rT5mlHPBksMX9iO16CnimdRQ8NSgdcrfSYrSNNOHC+M1mhZcW5h2no+qiCeIaUPPyGned
nsbYLYpkwkmkzch+YZy7qgBoxpOrV9AzeGn28/OwW/zlsOqUybv+KNIQ2TzbJsaYIVVvMJOfuQLf
P+b2Rjx/ogyTucD2s5Dcgy1JNIO+vagPO1wM0fSMKWb2O5vJnlZ+ZONOsyiI5ZbnwhZVrLfr4xer
4r5frrBmUnqC2Aiua+JFmCHL/WK3AnAiVxfgPLfT9wtr3AcLU83oG8wPOKRpC6vrAl+i2Ex5stms
7wYTTJLF8FTRMPOWofLCNhIc+q2PiKKXrDKgN1ba/M+Bcy7ktkG3FkDiyY3JQZV+NNXD9Ttgc0sv
bXChUo0HlveFJv8enWY2xpHc7FVDkU9xG18R8R2KVsRFzKFUpYqm2FLIjFtyNu0VU8PjQfRoEJnh
vNJQcYEmFH6iRtl5jPp902PUTyRfstlKv9w7zh3DlBI1oms20D7JkWqTxTYA6NNQTGyOUXyIOjxh
qcAptvKDS6OcV+bxHGJ0B2vT9MpG5dIldPQ6+pjG35jSPgrcY3UxPh29tMZlvHmIhlSQoVw5Yi4h
v4GD3LN9DTYe0K6f551Ifkjw4diKM7xIFBtTQ39EQjrftt1p7gHDWBI/h1LK9WVtXdwXq+Lx7MOi
z3qgwemBy9Skm9hs0E36tUi/rpsRrYa7Qyeg6cF3C/8oC7cPD+AUQjC+bkJTtzKDy7VwQUJuoGVg
xmuUKqT7Vi5SSzaXm9AIbqBscN9ATNIetPTAJGVfJ/mjFMq7QQ0ss1m+xO19VrenWXqJ0FamRL9l
erSLSO50uewpPfod04owxHyB/CIVdH09HFWpsQbzbQb9PjSK7bKeXT1SoPBNrNTQcbAB9NHqPdhG
bQXNa4vSzupYdEx1ww8y8B+mkkeW5lB3CxCMJQj8h+pHHPR3JiaP0Z5qnKnI3ETTT232U5JCh7Hq
NW/i49w2e+iX+yqJ0Xpm56gyD71u7kmh3HQ02+VSeZ/JyZ0pYwuG2GPx5Ixydgyk1l+q5pAHLwWd
kAouLoNCuKNknSuTL6k6+3WbW+o8QD9A9tMymB3FjK3RVH/GFGx2YXvu2sKPB/VkKu+N1u0MiGZa
ajQ5eH4ehqG225x6YQB2zHJ2WDN7EQliC2zOTm3E+8BsfsiZZnVF6hW0t6F9YhlS6XRGiXZ9eVgW
AO21LtzPpPODlHpxAmRpbgIYszhKHT3QCEPKYWXVvWQn8bKTVcVWxsEq1Rj/5H4MgFQc9xZh0k6W
8xdcKfckVO/RTnbpNOyhJ3Zs2sQ24u9kBG29DlXnTN+pbXicCxZaoOP8YrT0sEzMmjR1pxvBj5bG
FoTin1BGhTQzhrSVwSVSd0uiwAo7ObakoLJIMC82iaabvAesuAbpkhEgNKj4fcGcQTaQDe+pelMS
DP11krpPjOFRl4gXtJNn6hMwRr23gIZqTlUvCFKUjw7DKN8XcneoSlDmtM0uCvV9pMe7ISdWNN3m
DfteAXMRYP9okj/rCT5dr8Uvg5T55YjO8UppEs7jeUqmh7aadpnZH6sc3KxNc2tihgs0hSlidVQY
nhwEDqivYZbsp3Y5IvG+o1rgGc34rsrjWVEKvMKoYWmg51LVxS7wqUM2noEuswsUHKaoXiwjTlFs
0HJLBkZA6jC+FcRnqqu9hQKMh6vdnUPJyiGtnhah3ar9c5BWtyFb7DnIIBCS38rys5maxzyJndmQ
LaW67cc9Zp/3BQhUuvy5hjxws7DbNJCdMFGODDxNmdSel0pPrbSA6AH9MS3y3TTJXtvOb6o03XRx
ezOPtTdDlBQ6DBOwRPUtabTWmaZvUalbkirjj7qb6uD305Z038fKAx3YaGnpm5qOb1POXoL+i54b
90XQnZukbFEnHY7KEjyTPkBtbIi8JILICKTVSJfs2zKjiEIq5n+0lz4BaiGUnsIggcREWYOKOy3w
X3DtB+7yVaVuYh2GaBeXFv1VPAO9f6eBeG2RTMjEE0uCM1W16U5GaS9DvxvG4F4pAMPTpZsRE5B5
AaWYKD90ebNv5syJ5dQzUxWU1BrC0zB812rjuMyDmzTsMTCVnRJRv40gsTzT2y6Tf01RkNt9lRwb
SLeB/apEPXPCmD5LbXkeXttIPtBUcTXgENUeDFLKbEtKaTF9OQRxs/imFNigOEbhKaEvctve5n3p
ZEYAWY3lSa8lV+qyYygHtQVhVYeM5qmHN2koL0qp+jYCOwin/6bVpU2M6Qg6OCsDvLrGzqlZgB8m
ZdacGMc6jx/G5j402l2ajeeoe83j6B4z5GivJ99Ggkc75I4WPXKCZtilEznloeIrcj6AnKnwafjF
UI3EovX7NJmnJptB/5beKjo7RaQ9dQDD5SkogpRGwf/fxpbeGiAK7fysorsWOEppTkacr3lfLuH3
GAEtaNpdNzYOaJ9u5STe98Rwl7H14qi9Z3FrE9DBVlPj6ax22YJWUF+5SQUGIjPDucox5zlZMv6t
QBokT1JBoUmQHDEum20VvJNbXHWOIr21yY8WQD+t2SHcOFPw8/rNK8qc+VGZxtACInegd4AU5eiW
i0V2mO8g7tq8aHzDEOpCrj/+Si7GuKzWDLuoJRoyP728LWZ4tCCXEKUrXDo7tWoJtND6FKj3fX/C
n6whca/vmsgGl73CQJmZGjZtQo+d+LS4iaigDLjZTb3MiLicVTGkdCpqJJHsHIKyCmNMGCJwFb+F
17oN9PxE5SbBh+FBTlqlALO2fphcrb/NgemUbf5yfd82H6MXi+KxSb05xsHUIJec1UMI2h2w4XS3
OQ5clR5b5S0ZX7PC71tbYHb9Hn/4nCpreMXrlFJ+sH2MM7BGdag7jbbiAarkTt+bFp0sKHc4q8KB
8hy5IeKWbgl7g1szReTCNJc9R11A4oVgVztHtpVTfKh2a+8svRUOiG0+ci4scSl0XIZGlGojllcc
kE27KkqtU224JW4FvcrP4A9w4mqwWcLcvDdOQT1YYTuJcKyb9CBEBeMQerBQu+Ln+5naJHUgAfy4
lsRqV4bv1n7W2tK52c3e8CZjRi3xdcDO/eufefNUQrOCgKoM+jaUO/kD+KEbKHrBubLFlpHzguti
F6WL4GRuRucLM9zh19iI1gRZgHFWv2aFYjV9aEnyeWDUakfBgREtiQsCFakqYuqY0jXjh1J6gB68
0bxe37XtM/mxHv61WmmmnLMRIIrkpHirFjE00h9AALnPDqIvtFlEJxe2+BZKR1meVfANzW/2GrWo
1/q5jZlW2V9PRXSov4vAm5svywuT3AFU1Ok/Myqrrq2yW6XMVwJX0Szoem39GWL+dj5eYqBB6AzT
FAisnMxOCqmILgFvKfRQBfyjm1i+yy3kkoNQbfLaWJu8DBz8cYMX3iJBDjCKbaK+swWMMXmn3pMu
PCVZaJtz7ocYUkgb7UtjGBhm/6VrjxmoL2tdt8JoFg3PbJeTLvZ7demL4geGMsA5AcYoh+Wht5jK
vi/mA1sw7VKM7qLDveQacjbhA9NEOiiC08KnFl2baWbWYPZNzXagnZGyA5Pd66dF9Jm5GDOrRi8p
HSrSND0NlbPIX/vkFu+Pf2GFQK/PRBSVGc9oocyDzAYZx0QOBrvCwFtePEsdsUxQEl23tLllF5bW
9V58raRnNaoW+FrBVNrTjEJHgi57PfjXzWx7BcE0NgVNh2HyHA+LkkaVQdBkKk4riGTZrfrS6yik
6BxuJ7QXlrjzEYdEk4YE52OtriO+2LU/Wewke4UbPxqCD6Vu+sOFtXV/L/YPKdOYDwzstavEuex+
+zKdIBTjTpYV+yjy7NdKtH4278FvbDfn+DGz6520VwVX0vZX/Nhd7iuqKAPEeYVcMVTPev9Og5uk
EB7sNVD+EeEulsq5/qCaJAhXjOk6kq3ZGbjMgt2KxMw90xGxjwgdhrtlO0MfZSVRV/b08qZAS60D
8/Z46nzRnbRJxIGG7t+uyd2xrdkpM8o3K8aOgBtylew2EvCZgb0GGt5/kbUBD24lbvG8isWU36+f
jU2My98/AJwIXLl4HWvADDRSxNbtTphC9dkdyg19YrV+5BmnVaRmHcbOX0vDClz6JFQD2sz8/7sD
+AHcrZxHNG6h34RGw7dVSw9Vp6Nka4/ljxFHNDmEDkZJrq959ZV/9CVY5C7lFB3TTh2Rq9JhuGvC
xNWT0FN74yYDVi+XRBiBq6cU5rjUuNKzPI8NPDtk47Uj7oI5GQh8KLqoj7iZ7F9sJBd7ZJJFSzQD
LFRXv0CToGSeDAphw17i29h4YPm90OTVk4+VcfFHDxWWq/kKzgujW0yqHdqyBUeYtL/+vbZfoxcr
4yJMpyqRrA3YwZWle3FaxLj8PEDaYmWSmo+iDorog3GxpknbuQxX2BdK2VJ+3xiPWXkyU+f6qkRW
uBijNFlXJhLI8Iz8Rplv6rCBqjeQV/XzdTubDE6XJ5wLMd0UkaZHZcIBob7FutEOm/LnsJhOV+HZ
OYZgXK+UF6hK2nEiWbFuOkPyIi3kJjR7jzH5GKFCf/03CRznd/y9uLj0USPTkGEOLlcwedK7NcNU
yCTILjbf3R9e8/vpcWlkWHr0ZMAcAmjx0Qya08jUPTiBINSLFoaJJm0i4mX7c10MwF9gjlDmVhXK
VzHkWo9AEm1C7G66GSJrMl9TRbCqDdDHZxtcvFQGNc0xDoZX2S7UMYxkyW5rh4fslZ7Txuk92Ssd
dG4ern8xoVkuaKrZPKtZDe4InQV3UFZ3Mwxgq0thYTYu3FHoN8TyvDdzhlaHis4EWhe0bP0x7n0A
/s5ZKpwr+jPefd4ILq6yEPPmuQZxqZX/Jt4pu+r4+7Y6iLhL/ryhPhviAiukIrMo61fpbOB4TDDs
SoJQ8Ocr8bMBLo6qHavQMUM110BBZECjqW+tZXGHcAfO+Wg56KK9E62IC6hltpSkIVBdVdDNSb40
pchJ/wxun1fEhdBy7sa6ziGltoolrpCI6VR4qT/Y5X7FzEY70A46IlD6n/f6Z6NcRDWXQa/1HtIs
+WLpCmif+10y7vIcMydU8MVEB52LqeiCqGpSgqFSM5yBfBuWL7NIN12whfxUFfrR0zzSTsNctFUu
X9DztdDQKIvME5zs9Zx8Toc+bRs/TmWYLdXoCHW9ZE8gWeAFd53VO6hf41NVdmGLXn0bdZjPBrlQ
YpSRUY453F3aGb7mLrspsAcLwtmArdkEYEZoCook4TdeZp+NctFCrxbwqBbQhP9LvrPwamC4geTe
l07xLJra3yhDfrbGhYwxJ5K0qAre0AfkK1Z5L6GtBtI0EDacGqvzpT1zk31i63ci4neR23CxhChL
G6jRrDkMGm5V8EPJFTurgMnLRUhu4Xdcf8rFBduZ8tAqPb5jslc8UPqOaBLkNsM8soVGt00m9Amk
nwJvFZw8g4ssE56aepLX1Ol+9G63J8fIi/3AU+9aR/uiWqkTeqFsXTcqsskFFpYn7awtFHdfRZ2c
VbuIgbcxUTHf/L8Z4sKKngWNXOqa5jTNdCDDvG+6xjYqJgjPAh/hR6FkwwDIJQHmvZI8NoGJo3aH
aLTNhApii2DjeJpaUx+Q5WmQIIaOX6PheGuHuvav79nG6+DTWTO5cMKUsqnSoVn1h7MnFeEkPINF
AqgI4O/kHUHn9klgcf0br0RMvp4U0iKupAaK4mssWTs62lfN6Z1VK8V0dIE10R5yoSSt1EbqZEkD
bGFvzg90wXdyry/oz0z58w6uP+HiIFd5P/QVa2CivKkUqNY4/eKWA8KT4qtCmUKR93FhIyPDOKVJ
S5wMvD25Tcyv5nxbIEBeX9RGZePzqrhIATyCPHQlJI1bV1Z+K+GuJH5xb2fH6KV3VpAyiIwsSBX5
xY/QSQX2RZvKBY2s64Y6WZ0kWiEVYFKJz6OkQOLpMa5es+Z/PNJc5JjlkRl9hLBYKe96fdbA0Tsm
BUSKBDPmG8M1l7sK6M1nXwHn1pDJfauBkGZ6zPTGnroJDETA7tTaAp0/ei/N42Gq2Zd5zL1hnE9x
yV6oMTPbmDVbajXganI7yMrjpMggVNPsWmVWNAaDFw+gpuvTXRuP3qx3VhC3npqVVlwUX4gpHXUT
U4AUcJaU4Dl73V2uHzPGl6EaQ11SHfc2xELujNawKuYssaBSKkhCGF95iutx0VgAn1jLw2shY9o1
oGBby8OFL0qHN3prnz8Vl/LMUZ7lbPr9QELzA2kIXonHv56HdH9994S2uCilsShbEjnQnOyE7s79
sOs93Q/tFZkvqpluB3ymEgy9UIpqPnewC+Dy5qzH68XsLXCZOJFhkW/Ur5GvAjgFfgPp34TgC4Pc
UTbzwIAyNF4zdL4pAVCpnkrRsN+2a1zY4A6wlKCH13bYQGqtTWtTsSOHuoVhT27hjrtQNDyybtIf
d9iHPY07x0ahpWxqFM1RQVqz5AgV9FSD4XAwIneSRIzF/0fadS3JjSPBL2IEvXmlbTc93umFoZGh
Ab0nv/4SrbvtHohq3O7ew95GaEPVIAqJQpnM9YD4whyTtdBGdIGRRsOV2d0opvKGUtmLWH3I2uBC
OcQL06cGL14yEXsoe4iwFhtcEm4Wld+QH3ZAz+hnITdKX80gYP4eORkoeOnsLEvWKCQy61xzpc6y
E7SCI8Neg5wzR8NZUJWHFDyJ1fP1k7L+3c82GV9qcsFQG8ztuBLBOsviEJqjLZqQe05Ae6pbHMhZ
hbWL784ER1NsSVrZ6TLkc6W9Mod2YaYvMRogr69q9bK7MMNAjdolWR/KSEop9ewoGI0d92gPznv0
LEqPlsGxthpBXFhjwGYRZTQvd4ggIgK+P7naxhlY4oveboX54frC6F917ZgwoVGepcJc9Yi+5uhe
MJ/U5fv1v597MJhoqNfmRRdGrIVO9lV3xBOOltN5rR8e6HO4sXMXTDGGPQfXDfO+IQOiULCdQw31
ShBhPxLrIA3oL9Q2hsyb1eY5IOPvRpeqBHwVihsmaPEW7LT6OuScTfrDjaCZMnQnQR7PFiIaCMJA
gRjRA+36QcO3XcQogQ6OFZT+uCc+7wpad/ezPWbT8iIcZVWnD6hxr4u3RXe0ZrQ13QriJq7+frkK
17h+NsbsVGkOMZQD8My2pn2PMDnOQa92V+DFwZuv4y2L2atJIUZJIjw/FTRvtD2GYR41+Vls3kLy
rvJO1sok4ed1MTdempRj0YDWEK8ow4631db8WjuxX23qA3Sc3uoDQudd/YqisvtPXP+vD8pWH1pr
LsI6xas0xQRCRgUYNknlTglPU3Md6s92mDtPJiqoVQcsMFm27RKM6d20bDBQjs7h6wv6Q/BwtsSg
vIBJxWQIETyIuxNLBobUXUToNHgo3ZkfPKyDx9keA/e6CQ5taB9RE1slRBGpGaGz6i2NanNWtn5F
ny0xUE/IHEphhxhWa+6HjDihcJfoxF7SfZ9BXry3ixaUe/ccq/T3/476Z6sM6s9yXhhaAau/COBT
3zqK3yl/Ns1OancNj7KAB2Cs4PIkz1OcZDCIlnmf3gHdPturNup1EK7R7v5ZNvSMKadb6eLF3xMh
05GHVdAKN6DqTxtFxrtlh6ZYyEeRD87n5ODKCQkurKVyaUhNhIPwS5lH8nMw48QQpN+V28ZuHOIK
d/BVX34Q/Oum12+f80YyGBOOEOgSJWRDFWFn5pELFUi7mDjVTN7xYzknS9XokybF+v7X4Ru7yrHx
2m0TZAFPO5fnK2w/cVrpcSwKOOw0+xQ7hYt3/rCp3eyI15ZtCDYPLznbJzPoEoqLbnUiQhSrfkrK
3tZiPNXBC2FaoSsuxGktngYsd40MwGSLbpqkh5YVBDqC3JM2oZsE0n0PAntxnzkjL1m0nss+H4iT
fMGliw5Tl3QFngItGjRsyy9vfk1oYtrFpVnl/6MMwvFNts9OzNEXXkKaFKcCZGVbzETHvn5KI85b
mpzC8P47bys5wH3qKLtYZtUoYUtaxOkphnX0m8x8nCu34MVjPCtMxGKMoPLtNeQTSbpLtUNbPNQY
hYvI0/XDzd00Jl6J6njsyg6Z39GZHXrxQZrU6+x8qyDxy0un8E4BAyXl0ItSXCPGnMWNsbhEwwRi
mDkI+YjRY4SMN4DNsacwD3RjiRIhs3AlYJgJA3JOot0py3YZtyop7TDlXHn011+58ZTfYhUBXbE0
ia4iU4pR1620o1cP7yOuNKN8CvpO6cULB1R7I4kmGWU4aMJRHRDtAC1bT/yefSwBohZQgbaxnUNA
m+MrnMPGKmMkUlZaowZAyebS7avoAdwOXqMvd9ddkmeGCVcgMFTI6QSoDJ/bEhTIixcO36+b4Hn9
iZfw4hMuEKs1SgvBF6ZU/XyTujStPTnaDpwO/xdS0R99zTfocb8wmJTg2dShrIm5vMfUeEK6hrOi
9UD5nBNh0L5MoS8UTqhAt17yQDaZTyJkRaVd9N6g/my58nF87REf8Np114/Y2S6zW30uTooR4WWl
Go6RlW4EJRo5xoxwZJu1l8W8ksD6ITvbo95z8SHTpEWBz4R3/OIto1o7kidveH3BvM/J7FdkGinG
mnGXlR3a/j66/iXLdpZxJ0ivnI1b/YCGbIiSaBjQu2JQo4T8eLmY8i9aIqowXB0oJQwmxm6kYASj
sH4r+zJaPWTeo3g95rowzQYlal7X1oK90x6tW8VXNrkjYH4QWeDcTWJuDLR6sC/MMS4qTsOoWgsu
6x4M2hmarspbcLNxXjurG3dhhPHHuh3rMFMA+ZhOtktYIY3hmhZeAcumjN6vb96JfPW3Y23okgLp
SklRReZCSyNopMopei0yCK7G2mQTMKF1ve7EYrXRdN2GZv2hmGdfskA1gGZodGDf1BkEjAy0MsT6
DxVc+UlU3alkANd8hKwB5tkbRXhNjcjOkuVhSLSgmwm6iYUHtSpcQVMfYmne6hiAz1AOBimMiwlo
jL6Vdt2WAZbvR9LXMhq+gEXBhirBQQG9XjgmXhXF22T5QTAk30RgQYdSca1sVNA4LR0ahKP5a91E
CsZiux/ZqHnJEno1qBWs+d1Qk1tNH287sXJDrbpfkvDGaHu8IeXZsIsmGhHQ1reyKjmoPR0LdCTK
he7k2Zd4tg6h/jxHWoTuFBAMKPHs921zl07zTUEKN9QTcLWqGxE6E0lLdpkw3PTl9OX6Rq17xV/7
xKYrJFlSp3JBxc0cwockbO4qM3eQFAJ7L3RVE43jhOsZybNfsH2T89gk8hD3aOtQy9EWpvI20oQU
lHgwV0qFPc3fxCKyMXkM7gfzu4T/3jYn5SEpExQ6qx+YMT9EkUbcJUs4iY71U3j+FMyhx3xhKBEL
bVdp8W6FbwvIw3mF1JXef0QoF8tnTromj8SSc5rKDnfikoFg4Us7PqlV7DXLQ9M+DJYTd5l7fY9X
I+YLo8zJb6xlliZ6xYbD13gxUP7B2Egte0bbcHLnfwDO8zdkLqFprrtJA3XLKVfUolEOlKr/zRXR
KiS30LR+R5ztMbdRWlWLkdT4nhBRetCF73Ol2BqIIKQ6qWwJup9jaXBODNeF6ZG6uGhrVavFtMZF
OzrhTefPTrctUZNUt+nPCLq1mIcJ4mc0jgfXd3G9CnqxjfRbXNiNST71RgoAtyq5swtLsek0aJIk
djsVT5BpcPUwP5qoI5DW7Yya40Ur0ySffZeBdLnAaFwVI6nfeoqf7OmMsfxdfhe+mGgedCpvQC2x
+CK4ppfvWwiGczeb48dsJgTkkbpWZagq9ul2jLZKsoVPE9PnfGd6zq9cXWwKxBDaOhRVdOR2rvaN
dhAqx/END3WUSkJH2l63xgEdNv0hqDGBlBY2FWKr03dLfyIWZz2cI3KSYrpwmz6P9UkZkY2LpR+j
8Cq0PyzFEWqMSFb2hNap6+vh3CdsqiNplCKcJTz1qsTDBY1WH6PYxuQxHTkRBgWta7vEIA16PHWI
uOPNRcK7RihtMnBeWzwsY9MZwiIpUURQnevQT0EFfstn8J040V3tZ4H8cP278fyAAZXc1EAYNODd
ZVjzvWYZjtgrewPEKdfNrMzYfjrEMgMilljGVSQBvFpvALMLxEfNbbLNbxLHcKCSjEk03S9v2492
c89Ll/KOL4MfeSuQJqKF1SQvnUI5TMNLJJROrHAuIc6nZHMbepnKxiICGnTjWCnPuvFVHr9f/4yc
pbAJjbaU4qTsEMUQdSept3L5nqV3hNd8yFsIE5BY8zRXVU+TNOajXh6q9ihOL9cXwjPBxCNyUQiK
NJcQuJzuGt1ri2dJ4eAPBxEUepAv8CeJpamwJDwYG82b482QSPZgOrp+AyomDvjwVkP//MJUCk1p
KRmQGhTVzG1loPWEJuyE19HIu4kV6h4XdvqhHDJVOUUAohPtIVvvEac+6D5Kiv/ImTHzA7phiI2z
XSRQmDGllrZZhcXdGO0W9NPMKi+iWcfSsxEGFIZJtFJITNBiafokvmDkDmmfJNAPs694KGok7t+n
P6UwdLbIYIGRL2mFeRQVtGneCMK61rLl6ed13/5DsP2XEXbIYeiMqRUKBId0gllF/la+M8CQwE88
rrv42RCTqaiFvrUsxAyuGd2S7IP0m1jciNE7GPk4S6Ke9futd7bEQEIblZAGlSkkBLTHr8Agb7cP
t8TJbCsYgsgNoV3Ay+uvH6uzUQYkFjzJ5YR2MsmKP6lIFg9OzdUR4BlhYEKRpUqN8xQ5VPWhjR7J
/BpVLufrrYdC54Uw+AB6RWvKQdGODskZrdWpn/9QXWnTvFpO70Ix1I7v9SPGoe95g9B/iCXOlhnE
UNK4NRPDoD0kdMiUEuPixeAa2LOK25vJcxImltD1PIZkB3IvdbGXI0c3XsoQqqWcpP4f3kHnNTGo
sahqXWTlKasfbUDRdovJatc60oGJ2QcrUIDRbl+6q3gaQ6tohT4cSrZgiRJLnVwPRUnkbkY8ru4F
yLOWyleOn9BT9Nspu7DA7FZX5pM1WlgZLRBi9vBe8DCW8ZV2/GOwlVefX/V8U1dV1TJkxHnM8Woh
NKuXcoEnQL0l0yZtP7gspDwTzOGKs6RNoMVDu3xeh1EGSeTjIPMmqdf35bwO5nQZhiQbVYH+44F8
Kc2vprK5vi2rbn3xnZhdKaxC7+sGqaq5fY5VcKCKko/0md8M7ct1S+vH9cIUc4LaNGqr0MCWUGor
xVc9tBuis/8kOvYcetetraLShTHmHOm1Vs0K7eU34tJPBXIIxyxYOjG2Y3C4VprmZFPGyXWtH94L
o8wFPKpDksYd5hcoNYTiFnc1IKnZz7dDZIfg8aKabj2oLt/DlhOkcZbLvuLLXgAZm4l+hlDDZF52
KPNbNXeWfJvpbwlv+HU9VDuvk33Mg846jQ2LOs3ktSDcKBYbSeemjR0zrZx6aG1l3FfVF13gXNWn
l/vvIPLXcWBf9kMFhWMtxbt7dOSdeA/Fpntzl++S5xRA2WBKdfa7nW5D7gMt+mCPCYTv1/2Kt8fs
y39Som7WY0wd9LGjBzRaMN4ohUuzmWZceMWDbMceDRq41HDrAHpeO4M3VRGDC2REQDT40Qaa1YNo
E0dB0QYMZsSJTG4FhXdi2X4Hc+qUpIXQKb72aRwB7Q4W+lzrLchmIVLF+bIcKGJTA1Y9K3FvofNn
8MPgdJlva7B9FZtWovKPNJbwItnrOpdjmN4F15yKASZzifW8pm/b4m12wgDztC6VM8c4WryhigwC
Byc4FwebLpAkdTT1hc6UNFu9f0IRJDT8f7kmBoqasK/1SQTY0q2jeRZI3dCAdnStHZ1O4E3YcQCI
zQ9oJJxlcQL0kfnWBLdxWdhW9RKOhzKyjYSTReJ8QDZTIFfgh5JyeIpEzBuiQppPBH2sKEb/bqPY
1gczmVMjA8u1OzaNA3jdG6Xpq1PN60Zbfeqc8ZRtdVA0kOqVItaTKrJtRulu1lJPCckEToFwa8ql
b1SzX1looxxAeGO2xm1agVulLW1z7A+GJXthXz0JUcNxI070waYZDJEsoiEAAFoVgp3NXhJeOX7K
s8DEN2WLYDcFARxeDxKkLZSN8GA86C6VB5sCsGy66FPlmOTgDJtoSOS6t0Bf9isQnR7rIAlmH2XN
j3yLkscm8ZHieJT+pcsyGNNC5L5dFJz5JfpKCCjmj6TgUP3RI30FxhQm5FmErIH8A24m3bqr8vsq
M70B5TYxsxOySZVXFKg4X1LkWGRApixzA/M4yK/2FpiYUI42Y9eYIRLit/GzWU92NM02mu45UQBn
A9lBqDouhkg28JKQrJsJKlHt+4SRC163Owdk2E4JowPf9BQhK6AYgUr2ZPZDbhsNx/tVeuVf5Lyy
Oms0o48xGn8i3cggGO7+cn6wz7nza73hlUY4UMMqC456NmmdjlpiU5v21CwvIPLx9ZoEION2rYi7
Qs7dqtIvcLHCUjSFOA6xQnoPJRtKkoZOtSA7ln7k6x4vq8ILWdh3rD6PZSSk8A2KJzrwpHRMV7uR
/cyrbnisc5wTp1JHvVgcmhCmMkKHpiuLX9LwKQ9/tp1XGs/FcNvntWPwdJt5LsmASKQmiy4nCRLL
xG9BmYLqZFw8cA4173QxMKKRyQq1AsH9qeXJIV/M9+Rm2hjPEI5w+9vKse4yB6xCHLPU1a+gl8pg
yZJGIvIDuAiyBGNVySbZNXtxqwXxBuTVtzw/4XxJVnBwSFOlHMQCbikNtm5BhgBKEt3M073nmWFy
mH1HerOMUNKQjWFjZvNuUaFEDbpRzsfj4AgrAjh3VaN1GeyMO4hOOMYGPT9Uaku5T7/q/ryxKlv7
ft0mx01YmSZZ1qZWiml6u4VqrrGPRi8zm22Xci7O9Qr5OTjSGAQBTfNSijEuGZo2+IKIGW/q0M38
+BGpMUjRh3bpn5zEjdws4JUKeMukO3x5xEVBjkKrw5iHboeyZmOGRbWekurx+tfkwLLGIIk85ujX
T5FEzazbun+iZUr9Sco/qppTluCth4EQVZiIZkSYpCpUr45iW1P3Vu9q4Y/r6+E5JAMi3WJa8ywA
GTOpdjqlu4MoMCdVyjtbDGD00DDL0hr3szD5EobBwrue17XAwXeW6lruh5E2F/2a8WkRJ44+FQjj
zSauz9WdXZxVZuojcCslM0pfgw/NeqTQBUe86z70bYiRfMUrbqQ7jIS57Y73EuVsk87EHyQNlW4a
ZNVNoptOeq65LxsOqrM011VSln0SwQ/mYPE1X9qolT1DLI/OZVUBV6qW4xOsEoZWD4MkYHLdbdAr
0/8gVGeJ43a8CENnEKHKrRwPMCCCBgEMaG7YkUeCaIu5PX/c8JIi9JxcuRVZiuqqUMqOSFgQmi63
pqKO0PlFX1QkBEZo2ZWVQW8Hwh/XD+8f/NEyTdFSdcztMNdWKQqpUae449UgOWo+VS5FZyuGDEL0
rUMzZytu9OPgV8+8k7COTmfDjD+mdSxnsobukBSqOEX9qGlfJUxSp6nBeUL8YRfPlmjceoHrgjxr
kVWjVkr7UCiHr2UgP4JGUh+NZvfSO+eLrp+DsznmEsNAViFIqo735c2E7F0bCI58B8IjOA19b3Ks
0f353WvO1hgXncKhm3v62Bx0aAEtDVp6wfKqNg+gqyr8Rkz8HKzbtqZHm6ipbLN/uf4DTunmaz+A
uc5qRSZaEiJvgJmR5Gd6l21pohT0GPQjQ4zJM+77Q7TFsDeddXW51BzrwH3+AMwtByKhbJp7VAYn
H3Qj31uEDOgItkrvl8Zj7PX75b0Enbjh9juTQ+DAM87cfVKZENkI0dKXblHC23UbsgUj8443M7De
dWSeF0l/x4ULK9LQ90ZFcFi2YFVzox3Un/HYaQNEfg/1QUGxYf4wKLPokZftW8fZv0yzdGRTMXTE
7LG/khbaNdL/ufV1JLfXvWgd+85GGBRS46hUOrSIuyZkr8Zygj7UjxmSfVMiO1WavpM2+nndIg8V
WGKyqQW61yNiCv0GYgnQIYldeUu2ilP6gss7phw/YTnJYmgYLpKI19wvP0kCmvTKuSMzvMNoMdjT
lrJehxLyXdRPMj/covL23+qb7p4YF1xlV/rksd4UN7wIg4PoFgNFYa5LRGsQ2MYlyDDvFfWmGlyd
NxnB80cGb0ppHkNUZiDUFREPTGVB3Kh7ReRNe/A8koGVKtV1ZaIVzDoPBswxJA9FJTiS+tiqrT2D
tvG6O/JWxQAJ+H6g2gwKLrdvDwJ5G3J3iHipZ87FZDEgUmNiREAfChpZwQipetNG3IJYyIkcmnvl
8ohetwb+8c+QVYYTJgxUeAOd0tdBmQ9m9eKV4mMThA8TL9V7/QOireGzOau0YrPKTRSBu21aPQrw
QuX13+yRxfKDxVqmVJDIQ5ZQ/VYrmk2kn2I3chxhveBqKSAVsaA7AAXVzwsR5aSPTbOiQ/H6fVQ9
Tol5bHJoJFXQvw0Fu2nISQezb7SnSe05ieX1ePBsns2WhGknx8uETofsID3OTrMdb8qABMVeHO0K
6uGNPd0IIAcebnhEzqs7eGGZ2UH0Uxgdwbyam8xfoFE1lEeUOq/v4CpCXZhgYs5ByQeQrdfoM3vW
rPs8dXtg8PLw74wonzewA88xJrdKBCTxQUshJ9BtyiaYkZv/d3YYrM8jJEC1CN9rFA7ZHMMdXyL5
QQk3182sT7RefDS6bxexR6b20tI0Ki0vmvfNVnxOH0OXSP7gQODTzd14gii0zzG6emFeGGVQftG6
VJi006wE1UYbd70nesRLb+XKHj7Sn7OrOTUGCbfTTeTzKDEotv8W0l4YZ7BfbVuREBX8wKr+Fsea
PUuRLQpOjH6OjtuRuIqTF8ZY5B/yUV4ytDlkCCEzd/kYwNoI9Wk67lN+gHqf82V5x4zBl2QY614c
gWLLLShZ73KvBIuoA45e0BwKbgrOzQT/vG6Uc+7Y5EqvTGkuDgNylmPvJIbpiHKzEZLvHRE571me
JQZERikRFaRiMX7dohfXQOPtZAT5bGwHVfauL2qddP+8c2xGRdbjogM6g+v/kRIdQrb4fdqLCrTD
R3e5EbYiBpWfud17HOdk0yykI1Yn5Hhe9uZjPd9XbQaEcQYh0P9RN/jF+hiAEbSyJnOWY4jXCEJ5
nwlvBqZer39EjjeyGRYDHMQWVEoU12glu8XIZzyiu0jgzV7xzDBwErcLiLNkDe3Sg0P02UnB1pvx
fI+3MwxsaLU5SZZASUqTV7U6LD0mMkmQaU9d9P3ffTUGM7KpMMO4RKWtRjbUjJBAjNqt3hKOGd6C
GKhY9CHXclo9n5TWrvPNPL+FVOhatMey5lzN6++xs7ex6hyjAe7FIoUx2jNq7DFULNrTw+inmypQ
Uo8Xn8qcxbF6o+VoLXVfovZlzPFhTI5JmHwLDWNniO02m5tbsSNPspE9drO1l4Y0UJPG71J5j0kM
L4MUTC7OttyByk7qwaYuGEcxzW01sjbGEN80cuvkZbu4c5m9VGJRYTZXIf51LzDoAbxyTxn0arm4
mZeil/NuwjxfU0EJeSp2PXpr5QRjsZYQQ95+eB+IicH7n2Xa3qFJ1g1ncbukGRg1W39GG19sfZcy
0YM+yE6J9L2i95kjSzr0jpOHuO+PUI7ep1PhIAFwk+RvTW/YU5HcZZA6GFJaUKteLLPzQOMUdJAy
tQsV/EOWYE/K8Fgpr72e3EdZZRs1qJeq57lGHjNZ0CuA4W5HWdBSh0GmOEx2min6elruDTI99KNl
k6n3swJ8GTr6perexxDCjaaCdGcB9UQjbab0XcjyD+hzbSZh2qZF9KZW2bbsKq+BSN0wowcKTPdq
1XnFEn/VtZmTr+DgicHEeGqmjlNdIDGcJoXdQjhg6TK7w/9f32GeGQaBoWLRD5qCCk5sPIvRRtHu
C/mfzMdcHDv6Ey59SG9k2SLQNV8GPAnLzmuaxBNVK7i+Ep6rMgA8ReC8qGZk6fB6fzYzc1MJEe/J
zjvR9M8vltKM6HCeFfilpn+I2i4UMA1+l4mbgXjXF7NOgHXx0Rj8rZRy7lPaRSjfAw8Rl9Ih7f40
40rf0rzBP649Boi7Kpn1sIE9JOIRJYLYYadCB4QWjIZn8KZxsJgTfLNzPzEUXzOJmtPabT/ugAwZ
BqbLCMTgWG7WebXlXv+i62GbbmiyaamKfurEvdi6aU7kcpoQcUe6PfU/wTgxWcdZ7P7ReTqbYfbN
LDUgDUnhhcJrJz5r6W2mRJyPx1sKs1eL0IvLPCAK0IhvFW9EfRBA1hG/X/9gf7gu/1oK2wWudrog
9jSMp+1EkFx0w/fQnxwVNY3wyCtNrePQ2RgTVYdyLVeIAUBE0Hvj/KZVh5DHfMD5bGy3d1VJIVT4
AHWjrNqDUu2HNEF7+f1cLhxfWx9rs86rYcAbhUMyCAkyv3XpZfJmaraWtlV6qFKQwTZisKeos1Pw
BFl435DB8lHNcqGkg8MKlGHVmhzLDu30GL6+7hg8M/TPL06SVKRmZ1KqMIM4i/6kzG8Vb95mHcvP
34/B8gzj/VNfw8MlqYHQiqUHRM84/r0GQTLkJk3T1E3JOtHjXCxDnOZlxFQ6LljpmDSmLSQ2skNu
MhzNlDil/DzFnA+3eqIuTTLLMq1UUmqqMTA62jc62B27s2IDK9ByAqXLf5LxvTTH3FajORelqmCF
RXVTzoGl3cflw9/3hUsTDNzh2rCgx4NWoVzzw9SwR2tbpDzarNVn8KUVBvAyoajlYUIFsvVoWpl2
NIS+ftd4oyuh8K8fR4dH+b9aD7uwyRalomjuFIXgMKlB+1X26qDZmwc0Ez9RGljZJX5zn6CIU27m
ey7D59oJu7TNgGEnhILY1id6i1/6MkK711HgNUs73YBT1IFwdi3aC+dErJ26S7NMsD8mSa8uBupw
aP+GAkwNd+Exrq1h8KUJBhjVJU/atkTD6KSqQZFDEU7+qZX6bdzGFeeWXKUavLTFwCEJh7ZSxVOr
16+hhRSjGDSQEpzeH10BVSpohPOqBLxDztaoItJVRiKizUe7DaFuNm2A+Dfl9iRNBeKV6+eP9z0Z
RCmW9r/KFHO+nxcvmu5ls7MznMTrdtYC38tvyUBJDWY8kMrBI9Mm9pTuqZsWwV6E1yYm91JBeCUC
6gbss/PSHAMrKmq1BYlxxdDQw4CMduoKXnRoXujMG/pinv7d6hh8MRo5E1INW5ZPt6Ah00DxNKD4
jeyK/nHd0mqc/dfK8C9MzUofoWVDdMpDeVhu9V3uUfmyhspVFUcVo6vTP7tzFF1WTahMKxpzW+tQ
uIhHVOXc0utRJitccKy7ywOlDUh8XrPCupucjTHuiAKSIBoEhQl98ogSLHVjW+mjOQQK2FI5X3L9
/j7bYlxSN/Hgaw1kKbVHCEA4+X0ZIIcUfy1v0o/WtwLKhRk+DKkNYTO348Vaf7iTzuYZFxXbsYrU
GYImoEeIHpINvZT0Q3gIN+Pb5FEmZqS6OZBG/87fj8XZJuOnSVmXLaYlMSMMTfdqU6SjPcYPrfFl
UV+X/Ov1D7x+Cf1ljM2oW9jHNo+R5y7JVlMVW7EejbHlrGi1GAi3/J97ss2KWjkozWxSRrdt40vf
o+OJvx4uqvR+/Y3OzGWYXdC2457XMLFaBr00zVx3RZwSMVOwg7T1TsZQ27KX0URU+0XAJQajf9eV
nWNT6lU2igTkn7j3jEDDfFWyNSfR7sEwqhhuMe+EfG+qt2Xuq6BLvL6PHKdhuxhJlMVtQ5WZGjPa
yPpejb8vxnuUeLWKvNrMaQHgIACbba+IORApxUUx9l/DeKOSTWLcpZpoi+HCWdgfQrSz7zBoU0tZ
p2cFqiPSY4+MLvo0cEukNKeb3GhfaOkQ57By+leAAOHdiFzPZfBHqCYy95Rrrfb6nwma8Ex3CaKb
8sbykq107HBXEWh728oTzF/f0j/EGOeVM+DTtWFexVRUpfUobUqLUdpmX3mYBvCzG15uiAcEDOpE
UlpDaxliJwJBjwDSNHFdb0qV1x79e/RpyrgGJANNaLJksdnytlC1Qahp3NR66E9J6+frH22l9f+z
AXpGLx58RWKVOp4qNKhQZ0iHShvLk2/Np9E3bfW22iPF6tTbAgoP9Qbso1nAEw3+PVjDD7B0y1B1
S1Xx9Pz8A9pyAI1nhvi6lDUHxd9Do7VuaRZOVUfu9cXyTDFrjao0MhX8z21kRwE9+SwfYuGnpPCi
i98v4c9LooHcxTedYzESldigPe0oE3mjkzxU4M4nN8Zz8qwEaMlEjF0FIT4q7zJcSbJ8ts3E9y0k
fbWRSoql2/JYoBNNuafkv4UT//1w9LMlJoYK56nXQ9yBeAvO3hTbKThUVHdxqiMG63w9t3nT+bzt
Y5BNHZulH6mnRMWPLPXl6JtWBgtPtGsFRkwZfqhKIvqyoaHGnOwUOjhjNKMz+3+6FQrqS9B+pkKm
5vHvDwt+ssaW35LJMITU1OCT5eCoJrQizczOrH0aYY3edf///Rr6bIs5auU4ZYOqg6rI0kPbWH4o
sbwZxAUkVqDNHWaeg9Co/fP1/tkcc9xEq9LkbgGdD51yUzbDRgtMUNk3Ae/9/Ptl/tkQc96iAuM2
YH+HJ6ZS0ObEnmLlRz+nr2RJfb0a7tW84nxKnpecaoQXZ7xFD/1sEXj/ACJV2nmduuY23NCznfi8
CSl6lK59SeaopWBnFiFHDrKNPNwPeuQb2uwmDU/pimeGOWB91DW6GMNMnm7r6kFFtxaPfIm3VWx8
kMzSnKEDD9TYnS3VuzoB5XSx1wRblw8LpKeue/zKy/KzazAxQTsXcypUINGHOMtRhmQK0h1PaLKz
ZR+cNV/Uh+v21iDqAjsMBjsI6PXaAdUWt1IPg3K7yE8FqC4iThV07X65sMLWicKxHmtpgpXWOubR
babeyOmLOAQ6uGvRhdly5tl4H/G3WZUqL6QkPikRqDvRyzBlYHnZnlY9crwL/v4c/6c9M1ncKPs4
F2aoYZj53SI4Q//M1RzgeLrJIEbbjijN5yr2SY+3ctw5RkJeUoH3HuZtFHMZkwpimjVNoWjFW4yg
XzuW466a3Kr9omgfFldyiYO4bPY+G+ahriMEOJStbdgmuwpkPToAqeVUr1ca3j/vEQMVTSuMfZ4C
/ujMuWAXLgKdYNhGO4I0ongXHynS576GaB+cs7ybhbd9DIooZR+SJMalOQcZeqqRopoDgknV7iU9
hpDOErZQXuaJpXDOtslASZFpUW6MeFjVmh1CLXv5MBs3IdxU6VrIf3m6GQxpCHrpyDij+8fXT8J1
6aN+l6DpE2wkJ6m1hfdy4sQFbFbfUrQotdBb4abhbVbeq+Sjkba1YM86l0d+3RTo4mRdwrOG1aQ0
xThaTFWhdEcz/GYMUl87RjvD633IWL3RWSXjaeB2lq47zNks467CMGDGtITD9Isth98F60VLOI+L
P0QEZxuMU1amkICkEbWRdrYVv/BjP3udb9GUeOhAVTXxNm3dHc/mGHeciKmEjTSiR0UcnS42bGs2
XKPpvyZNwbkA1j3ybIrxyFEo1Eq28PVa61B3QZV+u35r8j7d6VFzEUxFidhFMr1gqNzr7CHpBAXw
b+W2xGQV793CWcwpAXZhq61kxRxbbFMs3i3lq5ZyXn8ndrLfg7W/vtZpsRcG9KaL67QTqZy5vJOD
9BmNzA5NSICpzg93ClTbzEPrWvfxy4n96hlrDDgflHPMTjf6xW9AqYqk40iv0JvBxWMXamqTm4MN
MPkRBeLt4iwv4y1KBhUn3uKcs1NP+4XdLjcjiEqjm2Cebpd08sVGs1s95y1vPYo8f2L6My7M1Kk1
m6FpSafbJ3kVg+4AuNzL3wkqB1Gg2uU2f6+c6B9wWuDag6yPZGomMhYGY9gM03DWNaTXw+Ilho7B
GMQ8/1z9hBcmGKiSZUVqrQqfMMtKe5i/5VVlV9GP6w6y6h8XRuifX3zAzJLavFREHIJUDKw6PzZa
qv6HtO/ajRznun0iAQpUulWsYLvstt1u943QUaJyTk9/Fj3/6SrT6iK+mYsBBjDQuyhuLm7usJbT
0uSTuhQe9EyW4LrBTbS6MMihVTFVdj6W6Gke8yAlYIekT9BrMWTbvW5no775foc4rNJQisulBSFX
68WfVg/toLNr32U3qzsj9yijyd74FJ9ECm6C5fERObiuyJxGeFk388mq7xbtMZJ6Rxp311e3iV3n
r8gH4nmuoxuzhxlTBTMirZzKFIVWLLj+gF4XJrjgW6sUNbZnRMYkzO9BFeZHuxUKdC2e7eKGN4Gv
82H4XKZ9nY1IlBnFz8ZuAvlJX/73vrB3DmGxb3rh6tA0tga7XJFfnPF+Tm2nB1mR+WhlT9f3ZqP2
9d4Qhw293kUg9mG3JDAv+7zWbqnvNPBNz5IvgSxZv0ntz3Z2m1Fv6u8H6qrxv8tKXOweBx5RwnIu
MvDpH0pCDP+hrt8fGMX2cBRRJW2/Cy+scShSDRbEoFhymllTUENNg/5IwYDIUu4YOX+5/oU3Uf/C
HIchupLRGUcA/Mly6VSY7rfvO+kus38bNHKHUYBYm2+3C2sckDTq0EIc0WJJXDZibvtTwDKAg+BI
iwCLD76bqJ1Haf0/Fkn2EecjFJ0tTLPIUAd14UWhemffi3okRJtnc8lAZVRrxZDYo156mZHEyvaz
FthLMOkvyeyl+UMy5M4CGevaCq1J8HG3I77z1+WnwG21imOZBeT/vB8Tl43WE3TWgvT+KFyr4Lrj
x8CRMQO9RaEwa6M37hsm7uSi0SygLnsfZyfVAe+pmE6WpRE+gilRkJszNN3iycumYVXWiTFLq2TC
J71Z0R8PRO1HR1eOauuBq9ldybFFQq/+JokE0LfR9WydO55UH1pMu8J6pJU7DZNu3WJ/VhPr+fqx
FJnhjmVBNNlUIzhSRQ5Je9TIYyHqH/6Ls56Xwh3GrIaeLfRR/3kgsGJ4FyKWDX9EJwvUW6Isnsgc
P4w7yJnZRiM6VTtfdomLfhQvrtz0u+FATtpLDrJw7nIzc6P8WaDOnUZ5stoqZzfh1P/QteqQoOPb
GsiXVZKhXi2Tw0DQHKn90AsBk8Z25HI2zN33QySBpm1hLFJ940yzFUaYbW4K46DVsuDQb+P32RSX
dEOFMyGJiciWjEuAumMY0+JQN6rb5NAkjLS9BVaa6775l0v5bJO7/WM1Mpu5Q57K+mr8LoN5V+yi
fYNEyvpgVA7jkZagmyAKQrfx5myVCwUMcxqgR4zd7MGQSJAwjX42twWoQzJoWKMCfkKruAPibAGX
7vaVdTbL9voi1KmWJe6MBQUyVnAZMD2uhSRQd6KpUtE+criirGg7Hm0EGY2iun2X7IvOBifx4Km1
dNOpnaMsw+P1fRR9UA5jzHXVLCqviK+TWz15tQuQuDn57I2JoFNj+ziYui3rmonWMA5oyATErim0
W4n6UMS/aeenDZK2VPBO/otf/rHDZzwsOuQl+mhZkmD05M/6sXheUsfunP4AElQH63tWlGAV5Ca2
d+5slUOZlSrLUkTos2um3lmSwY26nxHBU0Kpd1Ej3VBV8a9v3EY/EYuKzyY5fFlrebGaDFDKJLS1
Yxbe9D5r143cn9ctsZP88a49G+LQxeyrTu50pDzkyCd95QizVALX4HMbmMXT1CSaEFu3gQTyGuiF
9H48CPD4L3fPeR0cdqhgc4HMKB5g/4TwHWIVy6OIjVjF6l9Rwr/fIA40Uog3FJH61jUD4Wx0zkgO
I1RqUeCxb1eXURxJ950IIkW7xWGIPdE4nhjphD5Zn6DE+0RJKTjKf4kxz1+SAw017wyq4pCDd8UK
FZA2oZYUOxNjsgyNT6KGoG2IOlvjkEOv5lalE84WZLMNKPVAr3seHWX92katCD22o4U/tvghJDtX
ECMUPaMbqu5q3GorFJ7bg7i3coOE4p13vLUPXVwpEkj0hz5HnM4m4BQ0ikt36uSwsJlNPOXPzXfR
ENxfHkTnxXGIEalqQloKk1C+MJoBpCsDOhSOBgbTht96+2RBYVpDenE9aNZrP3nRira6sMesxXVA
EfkPL0NhdVMsxxQYzRpcmgcoDt5j4hv9ZBAnT11RE8P25X1eNhep2Lq0wF9Z8R39BKtHqpeqDOXs
2Gpf8y7oDQHOCNCM152QW402UgG4TPJvmuKb8cMUPSkCTBacCV5ugg5K2zYpbtMxgkKjflMYCIJI
sqv1yjcXUfJZtCQOU3RrlYehGBF1DQ3UtfPjsEZOh//XqtK77hvbb57zZnHQsjTG2NsUpuxJd2R5
DFY599BSLjroIjscqLToseolBpOttwYrMvh16USeDslahstZUHlILAlqu9s3kKrIqqEriqrz0n1z
l2RZz7KMjLeR1XarzGO8d+ht8QzZiU/CpmN2N3+4uzULmSnNkiGQzu2ctlSaEi8YQ238yY93oDEM
yGvt26GOVcaP//tYJUDtwhy3e5lEDamZkBJMq+ZWH8ybanpUym//wkUujHBblzX1OA1Ma1FeJEcx
62PXxYyDRYBSm05/NsNfBVI2ZCRiHfdTeSyN27J+yWu3TQQHWWSFCxynlaRyLQMtenTuTDtZecz6
x1IkxLUZnl6shUP+QSNGnrVwA2s+JUlooTdIKXwIJUvzqZS/XN8fkTEuXkSZKhqhsQi8jSd3kGJn
1dLd2KdHeRl2MjJeufF63eL2zUYUg6Cll6imxbl5tyh2FGkwSZEiPWmItjqI7/ROdGr95b7+zHTa
mqMpeBVuvzUuzHLu3oAeXR/ZW6Pzq2+sGMgUApRPTKhGBxmr7srCDMrmx70wyTm/FPdJhP+YfERx
q+mNa0tIoi7GPfpvnXQkj0smHH1h3vEBRM42+URqOXZyrNVvgTOTmOzc7KHfUZdpny0vwrQt8/hr
1rgTsRZDO2USUopNMQVm8qr2iVNq38sk+zHWizNHvyL6tVHKYK0nwZuKRQLXTHPHJGq6MVV6TIdI
9ejmNb1bV1UQHWzeOxffkjscWQtaxKpBDTuqflqQwElkv9D/Vanpwghb50VsSUpTpVYPv9RQ9Z+h
LbkeLZAfF+g2R8fS7vrh20QwApVCpCMVW+cD2dIqTatTB2C+FDlDb0GozkIZDfKZ2SIIDkSmuP2Z
s7pulB7Xy6r9HrpntHzZ2qsJIvj/tiJuj/IEIYgZoXBA5Cc0TnbxrlrvZaG6yNZR1mWNMBZcTSN8
RmSIuzZLMnw4EmpQD0q9KXxj4w61W7InjoLiIOjZfkV+IQwLthz9wjSfJJnMZZK01lQQ/RSfowdI
mwSSX6WOcbIcGTJC4hLTJlayChnmEXT1IwvkMJd5DNFYhMU3c1De67vimfTQi5nA0zaGReJoyNLs
RZ3tm08NWEM/lKkaH3k4YsVSOqVqUdo6tPsB7MIEHOCY1nMpFBdqgX8y8OXx49IYdx+A7KmaaYXD
rb71ZbM04Rs5qACmNh3nYk3cHUDVycxiBczp4BhxBjA3WVHvkhUd7vAk0I2IGP22jt3FsvhIqGlQ
jtQwteqV40usgYbmd6086JYghbbZ+XhphgN+zaybJWlQF1TDKNR31n68wRL9FFwJLEmjudkTLhzc
4yC2yCGSK1Ld3HpT6cRSdBOzFRgJ4o59ESt2pyoJshrKTWUGcnTABIHTJwc7/X4dYLYugUtLHD4P
VhvVqx3h1Z89EvVFWvxKlB7c3DNDAW0s4nHd4AfjcmhMGaRAO/jYJL5pzA60jLxYA0nhku+vr0Zk
iv394rbRaosAx1B9gKSbG2uNQ9Rfkd66xct1O5tuf7EkLsgbDXlpF0ALeHfvhkpyUgWn2KBetu6H
/kVYGhMtizvM1TpXJB9Qg0+QV+0fO+WxKx6M8fP1RW26wsWiuLOctPY4WyWbse3dzgiG5X4igv0R
fDd+ECZTp57CQ5BpUj/3EpSCar+aH8v1oJehKZJo2Qbc84L4uTpbsrWx77FLTPFG/gYqtDvDaW5Q
C/bKW9GLevMeuzDGBQSp3XS0n1GEMtsvRLuHpNT13dkQTLVAI/fnGPG0aP2i2alRIfTVHKzG178w
ag7LAw5CTgWV59ihQRomB1Hb02aq4NIwBxH2AHWLCBR7CA7infmdHoowuqEQ6ujd9MF+FWk8MDf7
cHNdrJO56cUZVmNzBpEE0iFvdPy7fjcE3R5iMaLIVLRhHFYM5TC1tEUKkgDjS6971kxndNM7dk2a
4AyYwPl/fQtFK+NQo677qicdjjErkyDTuNegyiXvRFHwxnzue0/h4KKW4ykeItTuGNsj/aYF40lm
/bbfJb/xlh+oiRbQ38k80NWIMo7CM8eBCJW7vpnZcExanIyxDGoJfSZa7uqV6ifKSxvrx8VeA20a
ncX6RUYjuP6NBVDJN+nRtFLJkqIU1ZeQAIxRV5Fyt9ZmkLiWgthHtFa+U09C7iIbWvQ7kgeM0WPu
SL5nFDmyl7EOd4HzbBbZLo4hPzFT9l2GqX3UcOTQOLQnyA84hlPfsTlvoQdt1R50Q9dQHlUwJ8kL
qdYTkYdkQG37zVO9ymWiCkYgC8vM23fO2RCHLaklDQTVMEC0dGjHe8vcr6LJpu1zfjbB4ckotaVi
N4j2x2p6IlF5MEfhRPz2yT7b4LCkjGmNBwW8nvWSRGEBwpF4t9xKd9QdfQSrD3SvBmyn4kBUZNt2
+LNpDlQmzFpIBePmt6pjU32bs8gpCye3/gWHLEOVsyEOVcysUEaUR1l/lYxhSMXRXmy/d+J7RMJH
UXcO+9UfL4GzMQ5GVppq1GYEXq16Ew8nA6GwXYZ9VLpa/uk6YghckLCzcHHfjKWeZOWAWN9u/TQJ
l+inpr9cN7FZYbv4drwG6ih16ExjvSIdct/kmT4Uv9hDYoU+RHnAg5OeRP0bgg/IK6JWva1PWodK
ZUeCDkzylQ9WTVdVHXX8fX1x2zHdn63ilVDXuZhr0sH3o+LYS69GrLpZFzbkNllPdSV8RQuOMy+E
Cu74qiCsza/FEAmBYHx0D801QKHiosHvwfZE/RR/uU7PC+QARJ7GmuQx3i9qqATxcd0ZT/MnaPJi
DI4JsOkYgSufk9v+VTThIfqyHKoka95Tu0e8UIyDm8qf9PlU274kP/RNoKr769sowBHC4UjUSzKk
wJHQSvLRocmemr6MqQQ1f7huZ/u4WaapaRa4b3gqiDFvy37I4C5l7BelZxk3jb67buIvV+XZBheL
T4Yul5KMtfSoqPVoBV13WbgewKjzYAo+m2g53Eu9UyM7gqomUDF7HODtqDK1RHGuL2j7MJ/Xw92S
SgyebBphPUZvuoRq6HuJHNqFZfLDyoPrtkQL4rxdiTMobLQoaSlpUI2PRNvVIh0UkQner/NBNooS
N0mreNZwkmo3XQV9IdvefP5inDcn7WhYk4lVyKar98d2/jRmR0Uk3yFaCHclktlU8YpFLYu27kDu
m/4YC/Ojor3nbsLO1pLMnGAj3YM306tC5Si55q2J0s7qDk8se2ii+UXIMSRYG5+XjcbKWrIJ1e+i
BAWph8J+P73+J1fjp/SUVqFkYG1jhhYsEeTOb6Ap8S9MmCp6/DRDlk2e5yPpF30dSkDoknsk/0Gn
gx4vgtO5+aXONvikRoWCFC1VLMOGwKhG3biT3Onf1BuQN/7/C+FzGVY8Gf0I7SAPCkK+na1oDCBS
IM+/JVMu3OsfbfPwXNji4HPU8ihXGI9jXUGepXa0Yp9WIM0SETdsp1kvDHHgqSXpZBWsVgr/DROI
jKdovymPjSv5tc8KABqGubJTc0xvIDr+dH2VQuscqqqNjZ7oHgkVVIt8qYOgIvlsg3MmgUDSHDVe
AjGytILcarY6Vj/5Fgh5u2zeS5oWTmBVkaLBK6LXRjEcJH8+l5P135yXH0RMp3ocrBz7AA2BvWmt
h7grj3kqC7Ld2+/Yi23g8DgdUuTVe0BMHZ10GhD1YNZhnNzmza7NG3foD8VoQPvgW4mrR7AJosPD
AbVRpuVYs37xtewC0gLShtEfNMhuZ/HJUkZUEhLlSCo7pNpwrIzh0Cjpl7iVj7UR76u5OK41wJep
4kFFKEVkZI40d9GnB6Vp3Y370SdIPdhrWQl++nZQf/HZOPQfGtCdgoiGRaJoAMfkL4QO0chp+3qY
3cdu/iBq/d4uXF1Y5O4CJct7jSTw2BwKhKvqs76COQFDB2u1LY6xl+ySQ/ZyfYtE7sGnVKpEa1ok
1lk09X9s6Pc07Lxmz0beRfNfm9fdeYl8ToUkdKLIOEJqbnpcQD6CPkBq79vyWy8SaxJZ4lBuiBpD
T2LWAaXdSPIPpTg27W1MvtVKcP0Dsl358Ja9WBKHcjQZ+qHt4eI5+lNjVzL8Ofsq1XvM8DtV/ZRh
B68b3F6ZbhC8WTRb0djfL160alOgz3BEUsUY7b3U3ZZmfb+kkOywPi8S9a8b+4tTnq1xx8CckrHN
GrSB6Oh3yT5rwYDasf3J2McUEUrkTI/Di/HpulEGzR8/6dkmdxB0WZ5WJNtRr9bV26rS71ox9Tbb
/ys2+LyA1CPhhvQwXtD26KrVp7w6NRgzbm+SPkjmH1PzIKl3VRyWIvrmbUj8szg+WdDmxhx3EZIF
Me29fJLcGKoxhS6at9q+5c9mOP/vuwXSwhoIQewlDRTJvGlmUP0Y4Nq2JOf6dolWxJ2A3E4x3WSg
i2GNP9no79UDWu3/mwnuMlcKWtBSgs8P2exIqxIsSX4gVH65buYvoH/+amypF2eLZmVKaxvZREbI
DpEddLQojnUPUnYH0kA9onFRPUS0T9ztbE9ltpBkgTtEkBBXo8SxRyucFrA9jKL6qWijeOTQW92u
E6BvtsSeOXzu1NhRRUKR2wUl8/wNOcRomrHM+wSAuByiUHnC5BTkc0HL7GKM2s8Poie60B6HFhjD
sYw2w8hU56+B4oG1xWt3IKR1pRDt7bdC1WzBjvGThVRKszYebJQCawSwXXxvLORZ0n+pfe4tXexU
y2vaIBsc/6IF4kZJ8krtqzIhjRQ92qYqYnwT/RyumaEu6nXJTLislIT2+JOQFCQQmiOkxBSAss4B
CjRTYkzPsCET5VCOv7pMwIgmcE6dQ5GosqRlYP1qq/E9VX2qQIm8F9gQrYGDEXs1MJjQo0BNoztT
mt2o6QWXs2g3OABJrSVGcIrE7GicbOW5Q7tT82wOTwKcYmfoyu2lc6jRa3SKxvitgoOmzM8YM0NH
aOLJ9/Mucw2n/Dy+McpLHpUFYC9aIIchmjFLhlSj4y+F9+fzvVns+yLzWtEU31/i0j8wonMwkilW
UuUGLmg5ca1QD7qw3RUVYo7Fm9GTI5pZEbkfhyJ9QqPSTkEZKmNtUZI+9127zzE8eH3nBJ/vA/l4
mvYTyB2QUCx9UnxrlbCv3EL6ct2K6B7j2cdZYyHUzAEK0W1+Xz3kj0UYh0aCySnNVW/SAzT5RCmM
7bTsGfd5Tc8+QqdTJyPiZgxQzacOw6usBlLcqzsRwY4oKuVpx03amR3EyxnmK4H+Q7lRdpK7hgZQ
X3HpT8ZBpgje0aKd47ADnJCjZhD2oFBvquVQqNQh6CWEus71vWOOduVo8/1UC/rZWzCv/dOPwT4i
I63IAmH3swBCDA5C8mSOB6oh5ZTeDH79pDhMP4Hs46/xryl1tNA+qLtMdlri2N6/md5A89v/f8IY
HIiU5Zwki4G7pKbE6SrNaVJjB2kMAdyLtoyDEDJgBg3MoeCjqD4rczhhlrp8NloRGG+W0y9Ww0HH
oEiklKCABGecPf1mPZa7ar/swbYvaGphn+Wja9iypYCPwdR55r2sHNuxZLXuJqmfzXQ61uCQtfrZ
b4nl6JMsuMtE5jgPkSOrmQsU8D0L4y8yaZwms5wsxjTMDsmY617/lxN9XhvnEoYay3bXvU0pakHz
AKZNH3wN0oJu8g49Fxjznx2jCaWfArvbx+Bsl/OR3jR6rUlBnsCQpIRCYOZXbt25zTN01DBaAZgO
DNTBvUJ2RLzp23fO2TbvONRKonxF5KrJnzWq76KhuV2jSjQ8wiLAK27D5/qtIp6pTnDa6OL0NzU4
U4x990M/gNkTLWWC77kNX3/WxGf9QRBWVyrCXA+KM+hPGsIE1Jed5CS/UVd138ijXcmzvahzItmt
BNer4Iu+BRUX77dpnXNqZFhqqRv+RKNAI+Arm0RB0Fvwce2TcsGqqVlxaWoIJO1YPs75orpVD2r9
lfQ7PUrcmSRhqWGEeCHGbtatfTWaT/2SpW5e0qdCe1UqtPeU9d6I21M2YIi/mJ0UI0Wdpd1P9kNa
TkfNjvbR1GYOKfRX6CIEczP6lhrdz8Y3WfmtpIVfzsibWqtjJLJrjb8rC338Q3syNYh+VEi6I0JT
KkhCZaPl5pnxqZLb1pmRUKVdPDlaZMYOqAQQ7fye0bObWKgHV9lBlcldIT03oL2yQLTRifJXm3tk
6SCbVBnXGd9RII1pZK42An0wiTxrff1TUQdntnJBjXDzYF+Y4e7rtcO024ogFfNLJzyNlLJxysWV
5Nml0+9cfbzu95tYeWGNLfrC8cxSnaBsjKtmnAPV+hLHmkOLwAYZvP2/K9uiU+fCFAfLktSTuJsQ
pRZTHWRT7WAM1I0tUSvG5orM80Hmvl+VGpiOzdB5tCAWsAKjfCLULxRkQV6vfzr2D107S9ynU6mp
dbGOloFquIGaMhU9LDdn9vSLlXAfzE4hJ24zQSVpV+7LVyanAqKO7Mb0ez9CUmc5Irw6QnL++rr+
kpg4f0HuShuh8TjkDRY2BvOXxS9wsUh+AQUX/TCiAOMIewi3452zQf4uy+vGIj22rEEgIn+bnufv
6WO/6x3rx/KFTSZW3xPDFfWxiBCfu8UUNBQspFkQlbStp7cvA3AMTj+q+67bZ9kpH0fRlxW4zFvt
7+K05StV+5l1CbGIS31T/0q9wjWf7bD0s9OwE9XpNzHr7EL86Nk8xnZtRh179c6hEUlepEq3Mq0F
t6fIjPoeRaJ1Tqd0Qs3JVm9oet82n3sRo9hf3tV/nISnRIhaMmgJI7mIpJto9SdQW3TTKU9d03Cq
Hv1B4SLtDExNWaJq/Xar1cVX5CBlVayxaFk7KNgYQEyHpmVIgCBdhVEp0NlC0yhDhpAlWWOPvvy3
w8iTJQz6zGSqEDuzOE/1kZdxtbvRZQT4jBYz+37dnuAo8rQJWZdoaV7jtSgX1MlsV9FWJ2ndWSh1
IjoKHMhAsDa2Khtpkjko7mQfj7ighE5H7bNQq3yQPNFwzF/e+WcH4lDGUiYZo7/YRfbOZ0XRKrT9
Yq/5spj1j8VRH+4GXHcKiIIV3eKnImijKvmiI55TQ3KIj6VXhHicdpCoid31edqJhma3MfvCIOei
+awRukC7zSNfmargDDGlERPIc+uQgOxoIMLsze27sMddfsOIWTRJwiDwhCY2+iOZn6774faZuzDA
XX6rbfaI/YHO4If00yckVv088srvC2hQVr91l+/kxfbQBiLmThStjXPNrMk6NACg9baST+1ymkSZ
+O0I7+wcnCMig9BkdEB/SSXdl9MXMj3lM7jhraAsDomIbnl7QOfiQ3LXXNzEajzCPxBFkAOqvUip
NZ6cgkgHA8iobSzOcMSooGsKdnDzTjjb5evztLKKRe0AXEOX7rXl9wgp4roSzggLNouvzE+mJq25
NLC0E2M1mHeoRuFcgzy0xws4PSSNIxeie3wTJS/Wxt13pWEZhlFP/wwiNG6ZONarlrq13x4nzLD0
oQTeDcmRbmzRm3gzZ3NhmXvA0VZDMYxVM+zHKNR2kL1Cj/FyI2ba24yOLgyx734RqmDWqUrUQcIh
aD6r08OQosuodmzrjuq3fbtbZFHhdzv3e2GRg5SMFD2K9nj4jIEWRI2TBoVbHltfDqRD4eGdByUs
wUaKfJQDGYpOHl1u0Card7u1O+r5joq4fEWuwoFJZdSNbjFJDSk6SMuPRcVbWHdiOfOuA6ZoKRyo
xN1QZYaEoL2XS7ety5Ouj4FtCOcttsHr/ArmynYUdDK6zUhf5HDwMcOFCWTcpC7Z23c/cL+BOAcz
XIGZCpkttxd4NsyduVqhGW3ZYNyaITNAXXTHjcKmSbYbH+/tsxFut/RFgZIG43mOp2/GfGtmvyXp
05rvdFH3zVvkfc0St19FotuFzQhnbMVhozkYCdNd030TOEIDP2Pcm3a1V+OVp4ICPYa0+XWH2QbO
81K5e6EkxqhGKCyCZ+NOi75UrSCzsB1vnd/7fL3ZbhppzBc0O5caho+QUAvkPRrnFowm1BhlvL6a
v1xzf5bDs9guZdWULaMfV5cna4z8JnmwLe2zpcZfh6h4tcFoPff1bTrj9ClS51qKsy6hXBGIVv3M
ibY4Cql3gh/FfPLKJvO152wl6LxlirZVi01mGUztLtrXfvFUeYkvaj8SHE2+Em20Nl1XkPx484DC
xG3VfLXGxzwH+9O9kgqYugTeo7O/X1wPRJp11D8Y0UijBrNs70aQsF7/eoKzyAtlmxZIe6QUHNKZ
Mjht5EkNDer8vrZ/CrNg25fd2Xn4e2CplXaScNmxWeLskIXZnmCsUDjAKPpqPLxQ2Yi6aWWlxhr+
eMOUeuTX6gur/rXQNgeX7cv1j/iWJL/mghzO9Hm/mj0TXox7cLfZKugaEOvFhl8O9lErUTFL07BG
VjORyvC6bQFi6xzC9GB5nSAmDQLk8jFGGaagN+a6+P/JCF+YTou1jqwCwXRapU8dehdNo3pA14oA
LbfTD2c04yvTI6JYbVUQePUeY6PEgFfqjJjMhpbOrg4X0fzkXx50f1zyQ1U6G2WQxb3Vd5iAz3QL
Xjq8IjtMnZPj8CJs4hW4Jl+Zbs0iGyXGPjMGk7/uIUv/a3YyV3mwnG4/htPLv5L+usgH8zrYo40C
j26wBwLqclHh1uSU1D9XetvYguEu0dqYo16AlSbJJR518BFaTGEtIYkpmQL/2A7zbM1CmdtWIR7z
3kRkDHkkxwWaxwowHkRIbs+z3zXgDFp+XHf4bVj8Y4mvinXp2jcT+2yjkYEc655I+zU5pdGjJALg
7fN7tsSFenM8FVHXIjqWdYjNv8qjG9eCYsc28J5NcEFd1JWtUbO+aqq+2vRGj4+gV+1QUy9Gh0iu
tAqure1jbEMDDkxLmmzzBJN2nVbGhArPW9c4C11tbBeyaaznLhY2SW5nMS7Mceiblk03pQOGcLI6
tVxLe4w7+9Qt1XNMTTeyybdBqh8qFNFaghIXwurJsfTF1ZMk9hb5iZSdS6m0H+18L8eqKDzZLLBe
/DrOaZPYBJnvymL5w+SjYxSsFplrMkamW9HV95ae/XAPnW3x6YBhRs9Gt+DDL9DBkH3itzfspU6f
O3ixl7nt79kH+dpjukuhc1Cj1hp/F/UhbIekFz+C82iyatrUsMfLW9HcSwNSO62/ukaQHCxRJ/8m
JFwY43ybxGoKdmmgzto8xJhUoraT1GEiJYI4aTPsu7CjvYeeqaKjZDAaHkt+ndNTau8Ke3ZMdLDG
L8sgWtXmib2wxrD2AksHCUnbPkWcTYlSOnnc70v5WMlmYEpox1ExEtXmnzCCIohjPn5MQ8OJxWgu
RjpkjZ9mg6YcKWfSEM9qUGH4MaXfB8zQNKJmsI+Q994M5yDoj1UHuayh0hs9VfZtbNwmojHTjZv9
vQ3OL9SktYZYxc2uPNon9jCKWFmv3M3o2hjD+vZfeP17g5yDrHUeVfPSEU+Z7nUSqutDS25L+XZd
vuv5nUwVhzDJ9EmUq/oIL+/tcq7Slb1MTOlNXsh0mHIKfaChGeaIl0S1POWjW763xV3xUdfZVhQB
aOXDuG8TJwkyVwvLF3lv7WOQAkH72x0AKFPsWHeF6FYRuQ33fpgzKa8aVv+CxO7ecKuv2a362qH5
nhUz6q/xqTqKAPVjGPB+wezvF+dwwgxsO1OY1KxQi+9T7ZSUv0aaOoqo40509Lg7jMZgfOtXm2Au
WnXGTn2Y0zxYu+4wWTS4HtuIviN3IYG6NjGGCpwGixl/TeocvSP9czuIGsQ2KuvvPh5/Gel9Yfe0
KXVPKiGQGYWd89VBGuae3DPKhsmbv4HZKby+NsFn5BPV8tjPKU1QMSm0B2n8GfdPXe1WonfDxvjo
+6Vx6DJNSU1Tgk/ImOPHE9NUgPqAL30uvgye4rIqpe2RY+1GbiXm+xUceV5Vb6rzxTZswDTL4Rou
PSyTo4TRSfPLsJwEMfdG7937tXIAU6kamoX/eZMxrqx/9Hxz2alBUh67wNRbaDH3orGhjRjyvVkO
a3INuY9Cj/95KkGTPKC38r7zmCK57amfrruN4EhYHLTIY1bJNgQzvWzCpN436XdP/2fC3ffL4ZAk
qrqBNgsqKJZ1n9J9pu/GVNCDLFoEByHpMJXqmE7E6+ofFVE+p53qDpr88/qnEh5rDj7GsY5nuU50
kBJAlPvORnYFaUePNfAtHjJuOxUuIco8Cm4em1VsLoC4Gwt10VuFeFFT3PTQ5I7M2qFDEdB2dJO8
DpTk0cxj7/pamWu/D6ffbRovoTcnSqphChyBSt4fl8JyMYf/ct2EyM8/COXNCZVMDX7OyPgZq3V8
aHcjWK0ryLqLKNoE8Mhzi8pzoitGmenoUAnS4Zcm72SEKsbT9TUJHNFmn/Vis5KC1F2/AJ8ytXTk
BqJHalq72mLOznVDouVwGKGWKdScMlQIzcZTjHAsHDnxhfclO5rXvIAHBzkZuh5krV5hx65SnyYz
9XNSOWDI7JTn/7YiDib6Oi6bSkl1b8BiUvKsWK8G2qXWSVSYEC2KA4u1nFqzRSOipw82WlPz7KBP
oMmQVIfGyWnUpN31hW0UHt+fJQ42eqJA9l5DZ1Hn508oeIYjGPkxvsCCN3TZ7VK8x/+TexCZA40c
s3iS8cZlkXRulfuE/ugW9GrkAn9/69f5u4d84DUy2mKgFvgd3ySdmk8oL52grHuHB0frq0HsNokT
OdFeCVkCxAbfcw/+qjxM9lJgCe4ZwcOHyFxoQusybSMNIesYMDwpPYiNSj51mdJT/GV5EU1rbDz3
LzcWhIHvT/sSxRC/tFCBWg5MSxFUCFCXkm4Zu6UuuOEEYElkDllqzKRCYgRRcof2G2TbfeNVvytu
oJYCRmYijGDZT/+4r6ZsYKgC/UV8N1ybrU2bQT/xLY9lBp0LvjGWrx1d1qQ5Qefdv35K2Km7ZpBb
X5flqJwxwV1CRhDkOqv5RDU/06Be4teVIOjZqOaxnTsvj4PPKJW1XLXwZCVvIvJ1gBZUTDSnEINZ
79TT6Ct+HSqTUwlectvYc7bLAWrcVGVta+wBskJI2HitjfRG13LqjD1qUEby6/pHZcu49lE5TF2l
KbGkxkRWY92l1V4zjqZIt1tlp+qaDQ5Oo8lKaNNpBEER3XVhtM9Qa2bHLvJ+xIcSwyLtZ+aj8ysL
X41Pk6hbZjtAOn9TDl4jQyr11sQPGCGoRW46KCKVzf8j7bp669aZ7S8SoC7qVX0Xdye28yKcxIl6
7/r1d9EHN5ZpZRMnH4IEAQx4RHI4M5yy1vdmOVXFqci9KOWRQ3N2VWGMK+0AHLVmUFHSqmxJyFxl
KS2QDXFs+B+eH78XpjDJorSTxkVGDzGqeSiZID4aBke4Jk4d28UB7w+XGBZZHG6ug161CyeqMHZ0
6XIzn2tcxekuvOoPtdfYhU8e6dMVxfWv/OI65+6zuKuqCLy/UsdsTGqAQ7Q+67IVkV+ImRpwPzRP
l+8ETxhjaMALtYgNcn1oq69cYV2sJJdsIrS36yx80YfFl7vZuSzyD47i/SQZczM1pJt7lAyc9i3S
pZTQ+ak60HHM/1U5GQuj1piCUChebqRUVqR2TrsI/gBGuctL2o8/31fEWJZSx9Bdo6IeNejelAC3
RnfUrHXn8u/e4L8FsXgktdARGMgQt1vEKJCaXK2qCboFYBulCCqW0pPAIqwIqS92j80s5GCqATqF
Jt2qmIpTjJGTdORoD4tSkqPhRM9oWmypFStTXsLoRxxZIqZN1izo06+Xd3mnvvPBT7F4pm2cJGSS
kHZUkGmR4aGkgHJmkrMEbDrcRgxvniqXXNWppR0uy+atlAluChD2iTIlitZnPGVmEVxwE27jVULu
ZrBOcoHJOX6ERTgV5VBuwhjZ3NkL/cmvfP1Wul5ulKPiCoc6dS+vjuM0VOZGpooh9GBvRT7XJ0ew
kpwU38BgLy8pxxPD3EYQhaRSl2JROZyjFLSB5sPKHXkmm+ORWBTTPtFFrTEQreXFXamflCgABvnl
DeNELipVl83LNgLXw9Q0eNn2MSClD2YJz6rewwFWdcjRPI5tUemmbkSRYq7CtIFtkVag21a2OOHx
2Z9NheMJOIfDNpChpcsUmhCFEtqVIwErVQOntBjwIlvO4bCdY+UaD4XZweEU2W1m/jJGcArxToez
ZWwjWCNkNSYcRdWpI1fMeisLfyXDMZpGnifj3FK2BwzsLOiNjBFRtkV+rLrpSo6iQNeja6H+VgjS
lSim7jBXGPJbnpV28kWRfL2siH/Iwv32CGxrWF1UkbkktKn24W3Owjfuhev21HnSkQITK279Bfw0
PJgD6U0d2LAIjwZVNUyQ5BAWgEAx8yGdRCB+9RTGRgWvtGo0QS49lVL2DNj4QwnvE5v9Xd2MVica
bo1kXVN2pzBa7W7BrHTbXhnh/CKR0DWAzic23+b6ru10Vxuno9CAX6cmPrAHg3Btr8dmzq15hdNL
X6Qs8iRdfOgHxY3Q4lT3MSgGhOswzpx47kxL7oEdCBPgKiv6aPpeyayBVJYmJge9XVRLMPLYSnsJ
gI/pU69qhVUbhr1Uyz0RwX2Ty6dRVL5o0c887YNC/hGHWVDloatMql0krU8AbqMIy4sYArSiTIJi
+rWu46++z21zRBkKH25l7WDlWWXlgo5w4B9hnXw8DKwuaVyUCB9B7XNTVpOn54ATW2tr6VAhUHur
nUAqLJZXmlba8/KdbticxA6ww60+Gc75CmIBFDNKtPzK0hyQ5bWoEAr05QNoxo/J0NuxiuJfOFud
FD4hR+sZnfGUTQgf0w4Pj05oEZzf9ymuRZXM3/oZ7fRDNgLksk2PQ2rcVZ1+R+acWOqY3Ojl+L0b
wfGBpDIGlMLEMupXAJ3etU2TWMW8aG6I3JHR3PTieCuKOrop8vqm6B4BkHLU5fybQoSDrOFThJ9i
2TVWlclBM+sHEIpgaMCc8K4cv8qk9gpTPQ9i40UmWMey6qZr51+X78qe0d6qLDUbG0uqdaMsaTrN
4nawPrWjDgcTPehoDk9i77KoPSu3FcUGhKXehvlA60KAitNdlfxTcRG09h4mWxmMD4pL3VxCCR38
lD88OuXOHJQn1WoO3U3kvbacFe3m7bbiGD8UkWLqingEZBZGhDCl6qu98yMDZJfu1SBmSa8S7owC
PZALNoZtQ1D6ikTtAvOaJ8pz1WhAPg8LC3gIijWnmqVhHsksdM/sRY/Imd8WWbDKhhXOrV9J4KnL
NRuswJxYf89PbvaBBeEtIjKSXEE1E1fHNQTwt6G5tO21h8z8rgvISM3o3xIF97JC7eZotmKZZ+gA
1KGuS2iOBpM3tJNVApZTH8x3/3azFjeRQ+zhiVfh5NwZdrSujmVMY6ZY7RqBEjho6i9jdoxEr1U4
+UretjIP0TQCJ6GkIQSl4cf/A9rw68J/UGNDkUxTFOElmDRCSJJZWRJMAigP2g8NM0wYV7dxagoS
o3SWInJ404J7TwdFfpfInJxWqmAP6JG4iCED/fnDT3VwquIeCAszkKQ4erJXE95KYx4qQ9kDW4wO
5IOt4Brsfw7Ji0M9/tSWW3NEGrgCFGiDnFCyXnUjb9ZuN+m8lc6cYlcZdRQbKM9FSB/0uepSlm5N
XV2iTyDDTQBfEb6KmWTpOriPqjWYRdBNc3lK9k3j+5ZT87yx9BGIaMFUgiAzTUd7SOdgUWtO7nI3
H7VdKuNN2ngCvVKLuJxcoSfEyW+M++IKj8IEyGpxMF+BWukn2DY4x0uP77NJfF8Z41jadZpQEUKF
gdKZRQG6fIB0aeeW5ku2dFX65utlgfuO7F0e42RKosZdFuFVsBqHSLjvVzuXOZ5l38q/i2Aci6Ll
UioVsGzNeB7qMzCfrSK/acv/Pn4GHLj3e8i28s6aWSo1/gLhOrek1s9jxK3T18v7tRuPb6Uw9mVu
kqJRcuRf87PuI2z0+1MYQC2Q+A1onhKwKl76JePhO/Ju3lvFZKPycpUWUlGj+jItlmPG1/lB/TVH
mjN1hwHoYwkC4Ta0mvnHyG0M4Zict0/biNZSTRgTA8GOjOwBxc3IbErXJlqJw+vD2i38bLeXMTCS
oDdik8LN0rFymgVOkF1HhO3joXPFSyTsOwugaGl0qNxEL81HO1JEq6pGC4ypeATQq50dm8o2XckX
vf66tYEU7XGDnl3T9S6SjXnquo6LpsNmNkBgn++nlIN2tm+3NgIYBc0zEwDqEjqjcsBYAT4L5bP1
1AfrnW5lr+jmQSyH98jlW7F7xTcyGRcoqjEwRyjKTlPbSX3KwghB2vWsaBw5++qxEcR4v1BYlLqX
kJDMD4qXufEDGJac+Tg4OMKg5fUm8c6KUcbJbMaoMJFdTo1gCl+n9f7ytu2MLcJkbZbD+LG670S9
qVEKkP0J56Sc6BDocJVctYF0FL5Et6ubHET0sU4BagMul3Bi1/pv5NNz3dzsNEESQ5OQSKnyo9me
ltGXeT3AvD1kHFpRDu2MzBMa9cQbJTkUus/ZQ1p/+uQxN2tgPJiZhXo3hnAvmmz3wG6j2AZjUH0p
/PZUu+C0s4QryZ1dYP04yQOvUs3bQcaCaMQcK2XG8gw5tvTiYewMe45+XV7jbmJ8oydsh+WaSWm5
RHA6NAkkg0MD41L5E8VfN7+IXnlPCWIalMfckN+Nuxu4v+8v22kZipNUAD6CluKJT0e1+hN6l/Cv
5oIi44w+EgC1CI8ANfN50RDHrLBsiEADERWzQu4r731R8StyXpbraf55eXd3pYCxW1eQ6tJE9gmk
lKaQJwayHEj7H/rlVaoB8mcmracYC6eesu/FN7IYi9ImMlCuSvT796CTMLzcAwgHkvE0ohQDMFq8
XF7abv+qspHHGJipjNpMoopDrgxwySonckiO6Ok03TKYvIUCKrpDgJyTNz11TwZnubuqs5HOmBed
dGG90KtJGSYBrwBjRnF2Ok6ovnsHkadUNENVJMJOixlEidBMgdHW2jhkwn3ceTOvsrFrxd5FsLFl
KcVlKC4L5jpVdwEDGBG/Xz6pP2jG70W8FVU3pjjr1nFoaiyCDtPg7e+lnQ3iDzsOMg9gTAF3lJWz
a2xAaYZ5JZcqErwt+oWC0kNBAOBEiO2SxBI9xU2PFA9p5oUnNBT4ZK43O8l48ExGzvit+h2fZ++t
hcIRD5O3uoWTeLzmt91StLKRxtw3deqmTNeRYRK102wCQyQrXU09Vm2QNUEf3tbrUR1XK+t5QTNv
d5mLl1bTsko5GjCNTrNCpbyKmpdG7A6XtYYnhblguVCSagC/qzNp10tzhdBf4c0r8EQw/nuSZzGs
ajwQiWbp6TWgzNP/jseOKGhzSIwHj2KljtATgU629VbqO2ttv13eJvqNn3ROA0eKhD+ixI4pjuOo
lApF88iqW3HxpfaMzjJiBHrpXBa0r28bScxSwkSc2ol2IkpCYVFQtWl80hpbrK5qGA3hx5ifpiyz
Zx6AwK6l1VRC2c9EorEFXg0hFs3YI1IFaVByTFDcoz1dPDO4n6XcyGEUTkinQlkiZLVGlK1LB2VE
ew7603ia74qD7i1B8r35Xv5dILARyyhhKIc1aD/wTpMa7Xo1H3tl9QYdRR69azlPjF1934hiTrAd
UxV/YIdJvliCcDXl/7QVDxRyXyHfj4se58bYT8lSFqqUqU7ZoX1jaKzBxHBH07vtmNjGaniX1ZKe
ymf9/y2OLf1Gw9jlXQcOa0HLQPYZIVY8tJEnxD8uy+Esi639pn0roscdwXDc6JFVSsMh11BF0pMj
yM2COeElQ3e98vtZsXXgtW3aQc1gOKLqlI2PrcbJWb+59UsbxzgrI9cKM4uQtJ7s2aEocADmuaPj
rTwkKo7WsVXemSwTivN4QMv1YoXTGDtz8SRWkWpfPqH99NVmy+iHbDQvJVUn1QO2jBaVDC+5B4wK
fD70onej18jOnNyXbnhYKvvv9o1Y1m5IApJyGbIe8IY1euxSyMw0m1opSmv239HS4FE0AlRhXVd1
sGN9XKWqIJCKalpYys+V/LD0bpc/c3Zy9925kcGEFmRqwmKgAIhy22Pk004xkByde4VYCdrcDU8z
H8qZU5vaV5P3dTGnV7ZCrOQZ8t5y+LXJCxRogfXMIwn+gxN7l8IcltyoC9BcYQKXIx0uz/Cc7n7I
Hkb6PV5BYd8yvYtiDPvchIJSd5gQTlDbn3pMFgFQaFUXvxt4Edn+W2hzYIxlD4VcEMYZvXXpQQDs
7g8VM7SgJ7YBzgFajMXDSZ6qZ1rvbDEvzxts4h0dY/ITsyRdNSSaM7dOhgJnX7pmz4PE5Wzn2xZs
bvdICk1cIxjgBkn2KD/KGPkY5HM7c8wIZzEsEK4pKmGRNhMacIRHhFt2ncKV8ZT9D0bjt3K89WJv
VlOo3VCENPSktgqDl3Z012NiyvQrL7rhNQDuQCp8sBnsDEA5z7KhJ5jIKUPzV2voqOWh0VkYY1sj
s11H4S9SVHdrln4xu9VbRfWfLku90lzPXV/aw5i7CvhDi6j7qg+9qyuN0+njvbE+yzkwRcyM8+jd
OWpVERUJbCO6SSTWxGWZFDeVjET5VLmhdFqEu34ENhiPlXrvXfpBDmPmQEuXmqKA6mZ+phmLNZBS
28RghP4DGXkEmDUv6boTyn4QyNg4I8u6uvi3UKx5SvBvKMvvU9uJHSBGB92uCi+hsmktUZqyojPR
LKIpr23dfGm1jJPd3TmhrROSmZ3rxjltJNrYV0rjvVlMJ7F6HvIskDMeZsVe3KUif6UasknwH2bL
RmMGER5B5UvTviuxqwqBOJS2HjuG8Tfh8VYUXfTmTqaka9VIRdE36bymPtfhbcaD5NmtygDKDURB
soqJHLaEX0xmEndhBEN9Jv58KG+iO/2Q/Uxs7a647f0i8bhlJxoQsIHeViTNWmyWJRgSuGdkBOQ0
L4eBg2MItj8KIaF7mWMeRI5q7CgfsnLvK2Tik3iUW3OI8J4h2S8tlkC4EHCiE/rBlxbEKF8ar5FU
RIhOKswTWTqafskBzE8UmocCGHMTLTx5jApqetkRPaJveIyq06m/SrBqgHBMTomGZrQpXF7fngPa
biCjhkmdaQY6WqHxva2apa2C9YyLocoTwgQnuT4UxEhbRFvdGaBCndhYeVNal1eyW6/bLoUJS9AE
BeSi4S3x130FaSb4AUwgoqOwZYk/6BR8eP/f2SZ1VVYMosmmjuiYdd9i1jSrnkPbuxz4CcdYv8rH
fwTl4fLKdrbvgxSqMps7VTdi1MzziDu1lveLAsLmQq99cRy4o0M7ygcGEYJuH0IAaCMzyqdLoTQq
KV4Xor/YiwvXfQofVcsADUD5hRfI7YUlH6QxurcA0RTNkPCIhmShowH18PBRuhcfBozEZzf88vuO
df8gj1HDEENtcw56UHQ00ZL4eBPHlnqAdniavShWTruAQaE+PQkK55bteLAPkhnVNPs8qpoaZirR
ntPENcNT332fDM6jhruhTGgstXIbLhTWi6a+Y5vuKDAjzyZmaAVUli5rJTV8jGHcrokdZ8vFtkcG
DS9thfzQje6mC0WO3u8FMBttZAfZSlOfl14CAkTWnMTRLdXzMl7p2ncJi5tAd85to+Qtiblo1dQq
elIhSzFr+mjlwK8j7Vci1sAbrIobpAZf1LD0IiV0zbzuwKdZ+REYXNoqcZOy5SX4d1zphw1mfFtV
hmRQc7wN8NI/t4fOX0HKpz40ZwqPnni8EhdHRxW6ORsr09YK0XvaeqC1KN6dc7AaNp6ocjjXqKZ/
0hpCZ1VRY1J1dhBKXsZej3IUyiPwlRspenCryB4k1JSrwpoH9J/XvXtZUffCIFXeyGSOVRKNhXQg
AkRzSoi2m+KKOM0znagRAzAl3ZbAnOFI3LWjG4nM0c2YdxCMGOmFyqW0B6UTHcPHtwcXDo6bE9pV
lI005uRA+ldXVYn1DUfl5s2QenUQHTR/divI49ntXXe0Ecc4iVkROhQJ0TGVRPUhxNBGgTErFQxc
lzeRJ4b1DqOUgT4LkYnSHVM5t4ToSq2fLsvY9QgUNQ6ZfqKIbMEzN0ypnDQEJoDPxDP/NZ8HcCt3
nYc50iXrQs6S9jXxXR5b/ZQzo2vMGXpBZgs9YL6B/B26smSAl1ia/RC7vLPadQnb1xmj+zMxm2Ki
fT60DYyCnUVHwVUt8Ee78bHhBMufTQhI2nRd0kEwoomfsoUpKUUt1lGmLkIX9rA1AGPV3xncUZ7P
RuSjHEbhhykvtbSBI589yRO8/DCf0Zv1NJ7IY4SSjWqNrugUkgVSqPjLZY35rJUfRTPKv7Y5kYep
1px6bl4KtbwGK57dzDwgDp4YRvklaL7aU2SiaR2eh7JzVqKdlWJwL69mRz2wHKIbRBIl5D4+BbBF
NgnthNq1jikAgELoP5Llvm4eC4CAzf33WPoCWKRJvBcIbypj9ww3khnF7KclJyIFbujzAta/HwA2
gjkkoM2v5T9S2YIw4L9P/H9cLGOV5RK5pmiEyOVI2y+Tq+wg+OmR9wbePbvNyhjtXJW+NxOK+RcC
cjJWs58EjQGD+N9HqT+uhtHEQiwUbRhyjNQZh2rGlH/9bTH9gUQ8HaHf+9FlfxTE6GKFLRvqGOvp
PSO3aSAiuNNL54zuekS3gWfe8qzWZ7P8USITqBvA/VajBHFYqseHMXumdI0kL51ZQguHycv17p4X
CBIl3TQlUyVM1LwKybLEPRxNXAOi/8osTxKPmXQHBxIrepfBonGl+poZcYLeL9VPAjQrvYDiyU/8
1CEOGCgjdKWLTuqat+Ipk+yKF4/Iuxu6Ec+0srZzr8YRrQ5kq2BFSYVMbBvMRhQUafpQkuwnBu96
MTlmmeLFSLClZRHIUK0klo7rUtyQqL9JMVdYi+ZgyXVxnY1DMOTx175Pn8byQdWX44zZrWSKOyse
eEW9nULKx+1jjYUpxrOyIikidMchO6GxzBHRm55MXqLcmEYgCH5SI3R84pjHzw3bH+UyFiMRpE5d
Wphhmowp3MZfMVUFgiIkszyFh1mwr4egMUUyQUNOgdF6cwV/zyJCDzFaWba+mQQKDxhg1+ia7yLo
zzcx/jRGkwmINuhB+1rqh0oASM5yU0WLTfTvSZhxTAdvRczNAo563sU5vEsNfP/q0KJrTeN0pOxk
fegR/V4SC7Qfm4SUea7ThOMIQPrMTR+EaxM5H8nWUOHo/dJvU04ct1MB+yiUuU963bZDRwGb8zNt
Nya+atNWTvGlP47gh6TC53vaal9e9RK31rdTSvgonrkOaaPNQANG/EMRXkBOa4PkIvMT5Ainc3cj
AGz15fJF2Lcf75vM3IMZo6tVq+IeVNVpRCpB/bb2hWUKv9R44uwtd3GM+zSkLqzU6q2zk+5t5qoA
qXBpvrX1tdvh9N97Yz9uJlXizZ1YR430LQHWu7B6mewZ0l093c28xv6dfoGPYhgvmihRG07A6Aet
AKr0oq/DEaxB/bS8YmBYfmxdkHt6EQCB7i8fHVcwY1aWwlhWUaFwBVfDr/QlB7i8YJMzcN1/DE53
pkOp1RNvlI+nMIyhSedRKLqQ1k/RsbVmpZ2M11lc3c5Z5iyRzinhcewMO32C2Ss5boRIBbpKYpn4
9aKUWGvde5e3kiOGnTgptCIysgFO3BjsRX0IzasO79LLMnjqz07NikYBKLoaxfXeodAtgI91ABUK
2naK+yMcuOh31FZ8iu7e7adBf75RfzNVV4wkmWhpCmiqQkcbWv5dhTQ9iLyGc1Ac/8N2iBtR1S9m
hNQBkNqq8L5Y7VrHcHtiL2j60GKONHqlLi2NsSRiOKEjIkKuqa+sLk4sLcd8dCAlHIw9nlowBkQV
Zy01aG9TY3hSptsjOSc5Lzjg6gVjP4Sl1eaVEq8sfvOrRRM4eWmDVbOoWUQZyuW95bkCGbuhzmKj
aSu6+eW70K+O5Db/rlyb3wCzCvip9QU86Zc1n2MyDMZkFEoxSi3dRlO5l8vvQIFPmx8E2Ad1wtEL
7tKYuERbM9NoJYwApgdc4AFhONhrv+mWYuduFlsTl9Bv/539fsvYuZNWCqMoUvGG+jczrwWUX1m8
oZi18R3vlv0hXP7trtmSvAAwDNOMsT6JkrgBMcJXroUvs4vGfp8HU8M5Nna0hERGXisD4i8jIlbZ
PCbqUcUc56A5Us65aNxdZMKQ0YzHVtPRWYJiZXlQAa0gvuQn7VtzyN3IU3lNi7sP382hMfajMxsj
GldsIx4dbnFduKs1B/qrCrrc0Jqv6ivuwXGMMWFMSR7V/aRWeAK0iClnpwP6e+SG54WSd17xepB5
J8dYlGUwiGzOFCFafplSxRqTwTH1wuqq9qhMkf8/XW9Cv2bjZ7I0HNJWBz5C3D6vcqDm38fp2yBc
6WtuX5bEMfuEMSTjWE6qRjmPJHIAAYgW+ZIgWaX4/L+JYYxIJZWgpZqBbCUD46O4RVOmJaMBWZ5D
97Igjn9hcwcC8tbzPEEpBuk4SYrd9XaHqtNlIfubZqDui9qM/qnyWxeJRkgEAyWXi1UDsr67XYwf
K693cH8t72IYneuHER3hEx7y6rc4lazhNex5qdO9lRgYZ6M1bLTxsIxooZiIYVwjx16HR0W8zmCW
ErBfdDzrsJcb2MphAqdxFbtco7MQdCZLOwHejAJdem/kvpyi2a7D2spiDF86L2oW6zNtCokC4Oqh
hOxGFTqNadev+Wq+EM4d2jW1W4mM7QNHJlDIyVtSrAhCefwp9NUDQQnUkhbzQDLFluveLuT2XtYB
SaV3VtuKvJCAd5SMOdSlpO/qFK1lcni9ksmL5GttrCw1ebys/HuWcLtYRiurqo/hW2Axmu5+ar9m
i5+CX7v41kicbaU2gY1It4IYI6gnpEuLEDojA7tFCwjmtcwjH7uFt2+MBVS6sESsiHQfAPiVUfXX
8lVWFIzNRM7ljeMJYmxgZxZJrAnQkqL6boBMdM19tQRpFi/hspvl2Wwc+/Qam05aRxOv5xavovIW
sD64buYXmhWQMe5J7NJXOBaRaviFs2IfYmqYVFpsAhyxzr7pQhAXT5f3bs8UbpfE2I8mVHNVntHd
ECLRJ2aWhHGIv0nAbWUwdkNTgbSmU9BaJO4pEFRZuEvJfZrwVsLYirwkYz3SlrUZWVIabbYnDTV2
8TDbs5uja026lXmmgarwpdNhTUM76euCJQGnBxTcKHxrVwCvt3V9sUzdKsavlw+Lo+gG/fkmekE0
HbdriClEVX6cNb8jEV6tR33giOHtJGMfxCKZZPQqQCfw4gfOf/WYGXeXV8ITwdiGSZ3DFkQ8eBQX
nZ0rq70myJpmaXBZDG/DGMtQxtkQ9ghmAYjwVMgCWvQ9JfnZLf+dX9wA6xowR1DFRO+2zMgxukhX
jQipUFAmZcmrVrj5+HJ5Kfuq9lsE2+hUVSRvyAIvtJKbqPjRingyghBSfkrIYU05YcX+8bwLYzLL
RTyVGO/Cc0rp7Vo8y8VN23FS5rz1MIZHkVetAJcFkBY6YhvKI5L0ftujO79fTo0q2aE6eZd38A/R
xPuqGDtUSHI8jw38RH6QbfSzPsQeHcleHHKqfV799Q/R0rs0xh4hW70uLeArQfB7m9X3VR5k5JwS
Jw4dAFwWzbdS8WXFUsX7Meb1kPE2l7FLa9vVeadSD4+Zhy51ReU4joKVAhN9ue4UXo/YvpN6Xypj
l7pGzJeM4Jqpvn5U7dpLjuRAt1ayR58AlfavnqibC6cwJmpqQB6OhjeayVhcCdnJrLFCr0PLpvpk
OtojR3P2o+z3BdL93hjedBmLuqlwH4bYVkCbJLjLbfiAGSqgQ/FSGVw1ZY2J2XfLNOBmtM+jU91L
AXHGo/z81m8H0MDLS9u3kL9XxiKUj0KdirEx4Zk6nrrh3HbXSnUqeG0WvDWxDXdLWiOtpr2d1+xQ
Ztnxu3gYwArWgljWeL28Jnr4n73y+5oY07IiqKlSkcJARaFVVrUVAkU1MoTzRLH5h+L+fxPHmJU4
mVdUN1DOFNo1iJWnqChfksxwp65y8qERrcvidtq3PjgbFmu8RPenoEcIp/rn1Rsfcwc8Dve1OzjN
QcPAZ3LD00iON2Cn0SOw8dQt4Ggd5DPsLC3crAx9NTE5jcM8VWSsiJjHhmDiYjvlcltIkT0aj6px
DGduGE/P/5J+MMaj0pK51g3keFtMh6yHzo493VHumgNtzudlsHmrYkyHItQKBsiweYIIJYwVVxKA
Lmc2likrnLu8M9/8UTMYy6FnwGUwVQwOpUjpCikIInwAFsTJaz2dYgAdCs9/gd39QSQ7i16mkZJq
GSLgdHzoMbzRFraSOSuvusHZRXYUfewERRcjrAzEwdZaWmkk4cVijeHf5W1+2w52Bj0fzRbt3gix
x2EGcRgovEwQbYOn1PzJucYcK8WCkZuCqhZGg2tMXdh6aGwCTkZU2cgrmChczZYDc7L0e76D4e0l
E5jUESGZTksciyJaRj94MkE5NMSKRZ+zxs9D1R+1g4lDKq1vYqmGKHV2EuNMFkuNgjZDObHB7mJ4
XAVCviZ6l8XuzH5+FEt3YOOuhVLQMECCJvLJjq6NMx0CozPqAA8TrVSyG8ekbddAukr91i7t1O8x
Ifw3CdNNiMI20qh6EvYytTLZIjtTIX3JmhINLop7ebEc46wx9qVYk2KNZLQTSvLXWb8Tqusi5FSq
eJrKmJU57FZBKkY4OHITJ4ttliC3KUpbwRhvycGY+kOO5fcFZDtpAH9eRvKEbYsa7bkxrtsaKOvp
P8sI3DxJsyVtssRSCWopwjfMP4qoP9HO1NwEUNwgcFw7z6KyaVx9XcN/h8zfIK+QXu2R7lQ99fQX
88rQWYUAM1qXNcAcME8uUoH6WshxjpM9OobXnwGr/BXDyGjoITV6eUY0n6zXA2aD1i/VTfqTKu5f
qezmG6jj3NwbOupSEBXV3V7qbaXOjqGhWBMgfC6r7K4+bcQwAVMe0VnaqABINWjDtMMkHAosOTxn
XeFclrR7OVQNk6eaAWRGFilIEtcZkN+YjBvK1VYLPejjwmmU9j+LIbK2oX1nzFw2lmY6LgCpVqU7
dAS6I0YtkJe+vJadeupHKYxVawWg3aU6jMm/kNuW4PYugObAb8AxKTvNOh8l0QPc6IFYrWiXo9Om
y7F9rL0ZOCnJWbcaZ7T/pewjrnCeOXXVz27po1DGkKnJoLRCob7Bvi3qrWEcgQkvIiV5eRs/q8RH
MYwx0xSt1IUKZzVUX5PhpZhPaNu8LGIHVonK0GXkggDgpLABc50RkbQ5mrlogEkxFouryEdxH3O0
4VnxQ0u22sgGnxwvH7m/h++CGRUZFD0fCh31M3ByFoWCx4/TNtcR2mUvr5Anh1EQ8EbmYUmBTkXw
X1S5dBrS1FH13pn04nBZ1M5z5+NmMnqxzpViGhgacDJjBiNtnpyLIjyDm+KrtqpP5QjSgNA4COF4
W3QvazoGkzreS+0YzIgzLn8LjYw+Phw+fgqjO8MwC2VFVbTqfkxyYs1RwtnYHYfzQQQbT3ct0Zao
XIGsU/hNciwM1SLATCgeegKG3G8a2kNyXtV153X+USjjeyQ5msdYx8xy404uOLud7KoOOmd2e4pU
+3cHCnRmAzQ1hvGWONtYF3XSFGQvJwRFtmiPZ9WmL1ggArxxU4xfIoenrftX/l0gPdaNwFbRahKu
MlKN6bfMWG+VBjKylaMcO5EL3cV3MYwXEOSsrvUK5VGy3IA75tjLwH2s9ZOuxiBtxpDQILptlPmG
kh7DrjkImfkPhiv9flKuxBGUO5eVddcK6RRSRJHegBeYUxV1qU2jmAKh3qWDbd7Q7uDKLuzlNv6V
PuHlNLoU4m0GjKJ3WTS9B+w92UqWP264rOWJpE+IZbr1W/2oPQ39fI9G4VuzW/AElv1u4g5jfc7Q
EXkrkokpiqhopoLCNwk9UPqyu7HwZtWwjOa0LscpPBbogTZbzHYGl5e6p1tbuYxupZMUydKITTab
Qyvex9mhMTm7ueuOtzIYxcqzNE16anYAGY3WyNzBW80aTwZSPv8m0AQPzxdeuEF37NIhMr6kweOt
jlTYXW1uTpgVH6rIM5TekoA3G+bqbTuHXhxndg5NMtTprBPJjqSV8xm8/WU8jRyn4ZivyGTHc+rV
BcorYntXCyWnt4H+mkuLZZyMqY+rliUwEd08IYpD32513bclIMBqp+PBBfLWxLiRvpzqQSIo9Ctr
a8Wjt5KHZOC82fY89EZn2HadREoWrSiwoGiJnFQABJZkuB2J7RRg7pevwJ5X3Ipi7EyMbuoehDqS
UxNgsD7NPHo4znaZjDUpy3U10AWKpYCPN3+e2qAaOLHnrgfcroExH8gH5sloZkBwKV+FzDaQKYte
MuE4gqozd03VqiV/0b5NAHe5vHm7XmMrmTEgclpkUVXS1X3tz7TPWsAc1r142zwbPqWfyH+Sa8J7
gXEMtMlYlKgmojC2SMcv+S9xuTFJsCLQLmVi9dGdAACWjtd4x1MSxprUaLmuKtrFqOmBpgZizalB
8fSdsRN6qCfmlCFtIAvScZkeKyAjFH1oDyav9sQxFSZjKv6PtOtYjltJtl+ECHizhW10k2xSJOU2
CElXgvdAwXz9O8U7o4ZKEOqFZqEVI5RdqKz0eQ52l5ZYxKa2i86/bRRAR53JC1Gjb1H2hawJby/w
DV/iwDRZjLUAPlMzzT3Wl7QW7JV1hipy9BxnmZ00gJZZMIYqd64+vaZZDXyzePWNyPQqbTiNQvel
E4ldS8NpArGOkAIDyYgdTVpOpi4/rHpmC3pxMqbcnuIYSb8INPbinyyvPdLm73IZIZmYqx5H4+kH
+vOBwHD7a3RgqctgUHimt0oHDUq0r+ZjcpUu1YfhbLxlR+qlvPYmd2XpDTnmSDRjqjpMGhgLqO5c
uqYlITlTwS7QXVqneRHswtU/pc6ApW1y3wTqN9EdgsaJ3eRe4pibY4smiYxFW4pCA3MhXGvSuU3l
q+V1UJ+PvzLvIzMGDcDkA5F6AHupUYOp0xUw4O40/1OOjjK/rLx1KZ40xogB1Y8YWYEppVYwA9KL
95kZuaW+uvH4Y62+D6nAcW873fVtvCeJjAXrlxhrMDSNl66jZ30EsZJHbOVh/pGcSvdv4B5/FceY
rxWlsU6akVgbcu8Xav5JUpq7qCt/HN8aTzEYK5aI41CtBfQzB7gLii6Su9ThsYhjQyyJjPlqUzIl
WAGAv8mfJ3I/dZxIardMpQO0DovGQK9TWQLcVJcKc5phH+mURW9Xz7RoagRTKJ4Sjix53xb/lMVm
y6LWlyAml1GwXHVvaSO7V8kJ+xunwQDubl3BZvauOOphCrNpzrpTmrWvLdmZpoCYDxygQMv0HXRW
NuY17CECGIZQhtmCXaAKg6XGd4n0jpCvTgxe0OOL+ENYf/vxjDGKAWFRgluNqjAFxcCP7R2Mhyy2
+SIFkxsDX8eYQOCJOR9O0LHvLG+SGfsTrcOs9gOcpZmfWlAiJfU/g+aOIEfkHHHfLtwEMVZIqqu5
ReMAhi5uTkk0eEI0e/2ShQAKvNN647om6edERVKBgW+n7Iyv2qR4ZGnsXv+qAe2wr2e3ET+Jg/ly
/NN4n4CxWOtQ5KLY4xOAi6SIP4vm62B5WKo7lrL/nm/nZ6xUoWZ5X1B/o5XQOysCwsscysPMaZrw
PjNjnUjf66IhwjrFZbAkT3X7PgJW/bxcjQZ4hDzt4R2KMVJiJ8zoE0BvVe1irWjt+ZPI+W778ent
uzFGyqy6JW8ofbuSVrYJat61+CinX1bTW8nrOoXT8L8eio2y0t7M1hwRsZ6dK2AzRZ9L8v1YGXiW
kW1tkSQtp2kWIWMsMZLV2vpS3y+AZELhNJayyZ6H2E+6xa2VGFW/kaMlHGPJ9rJmVSmXtMWoj2qA
hhCDCNZLq+d2VJm2PPH66H9w0D+vUGdsjDlPy5QONCTw1jcClDpoPlhOj5JF6aOJx1ug/kMidRPI
2BpTqTo0LaCWAEm2nvVz6aHji7o71okeGnTUgZv8ylteolbi93jyJpOxIlGfzlJbITbvLBAnNQIK
wzzoT85rY8FgjUmD3miopSnSQ9w+1dp1ejrWS54ExnrIQhGJxYASVlJfRRLK6WvPM1C7RfxNUKAz
NkMTpVrOWhjCySm/mOfKR8X3k45989VRnOqMjXMeHtkfYv3b3TA2xDK0CVUWzIMvZ8qHkzxbjvQk
2ZkrZ9hcie35Am4GZBsojTxSwi0j1LDAEvsTD/CH42rYvXBNUfsCW6UIiEDPNHwg5UWRrqv0VwH/
z+OyuwkVwLBGUmHX3ZTonvF57n9oeiBEqj0AYLItWudYa3hXym4mVJImoyaJK5We4wcS0mVScjKw
nPj0b1kSsUv59VjmzmAHDcNvh2SMypQJhpIQbCvUnnrWfP28hsjfvs6XNjDdb6WM3VkZvHDxtQI1
MBjaPf70zA6Izq+/gbEzRSFFIC9BTKMpvd92n7O+tpW5quyZADunm+1c+iRIzSUTqm9x3D/K+NNo
dU94YqFSfbGw3IPlvAZzTKmW8hqAfyhk3b4QY5Hk1ExboYQfQy8OIOs5tkVLZw3esFMD3mwbx3IY
9O+bxoplWSRDCA2da19n+STP7wdeL3VXBGoEIlpFsmy+NTk2IrS+XhPNQrOIKChcvBqTVw2cYIMn
gjEUjQpis1mjcTgm9HTJb6tPdfRyrLk8GUx4IeVVKQjmLLvRCgCfuQ0yufXGpeKMUO66+NvXekOM
2XytUs+nRJYH5I/ax2S8zOR9E91lpbtI3vF5dm3aRhCTu0Qk7bC/gTYlcLlCYGM/ipMKPssfs6Fx
ohbOl2NZA6rBbOIxRRwRITqfzeEsRP0jUQuOmB1ORjzrzYmYZy0IVt2aBkwLAemkCLBMcqm+GoaN
oTE7umLHEdvWYFN5zWp/CY4/5m60uxHNvNksivIavJ3/UrzmgA6cfDrWwRsxov/Nb8HKRgz90hvl
ENKsEAaVYPJB1cN+HD8LKg+hh3cSJpSAiteAoMVJojK166ELwd712FZY15yrk1bUF1GUHanJXo8/
4L4v2hyNCS+IWGRaJ0Ju+WO462klD7m9bd1XcAiZ3TjLhTcqxXsAjNFIUkkpgWYG4PwytnOUOnLA
y6vvu7Hm5NA8/WcsxxoVkpWPuDXgwiVYuB5hO0SeL6d+80A12OWirqmKrO3onCKIkShFTBRWFxWo
HqU/fmg49nY/UpcUFVSSKkZkWHwBtUorCVTN2E4hi29W9WWKrYdU176blX5C8/jZUBe7qDs3TT8Z
iXxBPeAlxc5MLObEFvOKty2zf5e338No7ZJE2KIf4GNqcXHL0Xg/iLlLtPYzsCE5T33/Nm+iGEWt
lVxd5BZqIyyDQzoLvDHGQ5133l89iJscRj3VSC2tIYZnVgPFr9z1lHvp9//gV50zT3/H45/kHYxR
01mO8MQFQXKT6dJ1Qdmfu+R0fCj6bX5X0p9nYluaahqPw9RjqtcyDZAKXVDakwF5Old38YdjSZzD
WIx3k+acJMKE55Drbj2d18b/Cx5G6m5uh2Ei2TprxCgf4ECF6WEiTxnuaOK1jt7c/dEXY31anReR
3qDgkN2N76Xn0YtPKHhhxhzFOP8bIOc/UsrY+az68okHUbs7ybQ9IePVCkWMYrOv6FIYuWt8ciLn
NlQB58TL/LnHpNe5cWyRVJskkzC2SvzZRYc7pCtG0gnMiaC6IqDVuiseIrv18+fxhNIvp5nDsR4W
Yz3URqsxhINaVdJl962IrIMAwMoaLvrCo3vbd683pWGsBzFqtZXykb7qAex1/3LpdEESHKv/foqz
UU7GevRVJLU5gf5334rQ8FtMLqae4ER+9FJ+BOSeCo4COKRzQbzpwit48L4nY0kmKbMyGcmAO+uC
P69rkJnjO0Mtz53F3fb4Q+Dw3y8qs71IA1MYyywhurRI8zxOmVOnxXnUCruqmiDG8N2YxmcxBUeS
YTp6VQMGKvIJmqhiJnKaGfv9gJ9fXWZ5ckTEDkU3KJia6uzujhJkSZcy0F35CuyQRwQy3nT6Cx6z
rR2S2VZkQdQx7Q1ctVk/SnNqZ+tnkvzD0SdqZ/5sh2SRsUNDrVXrPONkwqkJaaMVkIMn4jW2iC0M
/ugSVc8jcYzlGdqmnRcJ8QX8uqtYl2W+GKsrrZ/i5povvIHi40cps51IlSQkU2bqLAy3jt7HlmuU
odi5bfXUZ6cm5z1O3ukYe9MMZSRZ2dtwcRRYPo3WyqC4lF7iq2HvCgAbTTHBEoLNixcmUr939GEZ
+yMaVlSj3klNuuRT3vrhUti6Ld7xwUN4X5UxQfrQzoJMiam0RsZEw6UT7nLhGuGhivdR+kmsOZkz
JyiVWRD+YYpWUaZdjdajtCy93Y5uFK4oxCdvOPXLiUy2GjkCL/HkPI43P7rxXmIlR1gPRB1tAAfv
8EyHxdXHBRlncqqfdQwDcV4j58u+dSk28paumczZgrcsluemzZ22vJaahyWMWg9lYPBm0el/e/5v
NauNREGKKpLSLiAd+KXo/01iR67hZF8UDDilPnccgWfW2RFjEN0gz52oBbiXwt4zz3T9i1ykB/W6
etI9n43iDy5TNw0QUluWxm7zdZHZR2prAB7rLFxFD0zKgfrSfCWGLYd1KJw7DJLkX9sSyWjs8vjH
9qt+0k06Y/FabazXdsAQmfpE3PQEAszXHDOMjuSJwKXhbWr84fPexDEB19iSQSop8LAadGHhx090
XrzzKHRh5zSvJnbuOCq0n6DeJDJGzwDIitmUWOmm3JEYq3apY4xDGYFr7EvhsbT98P8mjDFzpTVa
tdjhhSym5fXVHJaKbmut7B6L2Q90bmIYE1dMfW9lGIZ3NeDCKQUgrUJ04FWBV0HYf/A3OfTvm+dn
tPWUr7oKYBx9cjR1fJWV6ZOulbZiEFtYjPNQ/8iH4vX4dPtu6qdUttnZggOqXCKEcSuQk5P0S0zc
pkdx3qKEyH7DwxTnPQG2uylMg1p0BbbwtcbySTn7syRfx2j11YackmQMCumZWOQ8LNkPOZe8IpV5
Ady+Jb8dmcnpRkxLG0Kv/wtKARiMa+LGr6Nv2pFN7uNnHjIkVcPfvfFNHBNVVV1b1bOIfYMs/7wK
pWHPVhbm5ve2GO80deWtzXNehc7YmG7NQblDSQ7H9STmXwEFUE0vxzrDvUTGsKCihgVJBU/iP5Pu
/tA7qPo6tGecgJOZE9BwXqDOWJVkXWtQj8CORVrpaMUVHWQnaQZ3RC+eczKebjA2hQDaZhrHhZ6M
Yg60Tpx7tBsuOQrIK6LI4WnHH7Lim3ow5iXNptZK3/pUua+/vrH8+MDrA0Py6Nfgm3sjESDA7rMw
ZyyfeL0hmWcAWLOjVUOv9RjzpCWoKciu0UsK1J3WWQcbZZW78pxcDacMqY+K3g0g5hRcMHCNzuAk
ZyBb8S57fyLh5iTZDmnf1Zj66VByaT7OfvGonCJXfGzgtRY3AwAQjz6Eo1xsfxRtJVAsTYgIys66
AojcM6bprPSrI6eZf6xdnKfJomdruVqbUY5P3daPRhug8aiAEvtYBu84jLUhQ52hRQfwpCxRPqYp
INUwLkxK6alueNVLjsMyGEujZXnVKxGiN1rmKM/DSbhXASLEnR7cT2d+vhC2fWmo8zqTBgaUslIJ
NipHrpA5lMKguJIPMt26NhHSgLzhe/8h/2B9Eg3OR+VdHGOApKwDmGWM8oOgfx01oO+tTsXDmeZd
HGN5ZlMjYLiE2qdp2BFHjr9jB5okz8fqwbszxtpoeb2MEr0zLPB/1TR0eRILVWA1SOrkERsOdl99
EnTeahTvbIyNEVcBxKcKQpvRENHWat1V+AHEN3s1ZO/4fH/ID38qC4udHY1mQtQJn1F9asLEad8S
mQyrWKMPYGSn/sRPKjjflAXQLjotkqMK3tBKXy3ypAICNcEi35zbNQDDrdlbeKfcDSlQn5Fky1IM
iyXiylUwC2gUOWkG8kmhe5WFsQZAQi2lnSNg5HxSOuj/WwCzkSb/GpiC4jXJSIZ4Se6+tepFHydv
Se8m4jRK7BQaFhYckTuYRo3HkVDGjmnrmEyrCFYhqwspJAmX/nTX029OxVgv8FemmUEReeVg8uJL
70Rhh9q3FZgXLNCFPIDQXROyEUf/vonuBYTYkjnhI84qSvla+05o/zGthgMIuJ/fbsQwlio3sISS
qCjhAaHbpQQNwG45A3LjbDlKsHqDM+ERxICf4q/v7ncSQHAMUizd0MGh+esR23mNukXATEtbP6RF
SLBWgKlgQC1GqVfkSM1iH1u5PO3cv8efUtl2k5ZXEqZcMXgnXfWz7hjAyjFs9YWC2gEOaLb1iBuP
7t/lTSTTdxrmvJCLCDWo2sqcGWPgIyIm5cPxs+MJYV7dakgJ5uIw6NAbF3F5FGq8M+9YxP4bu52D
eWOygp1ApbAwaar6I/mU6Rxt3A0tbwphMU/M0NtYqmcsUEbztUhBzRMk2FWXr9VqY9f6+Cz7OclG
GPPAUm0p0zJHf4eWHobHzJ1PMeapshMGCwLe1CLvcphnVo1AJZ9iKJ2YnfrWJ/k5b13OgXiKzQQE
RVlPsaAgkqPluBUNs7a1CcYl6Chmc+Yzw/LOxIQGeZpUnQV4FrcUEH4Y/buoypwin0POuaji/m7Z
b1rHmIkxiohZl8K/56JlxvUiOHT1RPEa7jDNfg3sp1oA/f5Xo5SM3RBhRgBFoj55lPTGjZPlJOrK
k9gTr0C9wapaOxPnKwFcmSwYziqiyZsWhTuaPICD/cnyzY9hDAeYeoqibEE9NPXybIuLjDBPfUzS
CAWXufBWs7W78hn0314zD75W/QXYKdpImx/AGJVWbNsBWPQYirxGwHD1+0B9BEr76IIB1Y398pkn
cTfy2whkTIyoLus45og3++GLogEXRJR9MfHMSOD5AZ4kxtikOtgCjBn+3LwXf2h+4c+XoXbFq26b
H+W3cq4SJk+EV27ZD8X+q80K21ZKSa6aIpgQ3aas7ay+J7VLetuYR1AWVZwzHttrEPX+qsuAHMEo
J52sgDGNlA8m+oDHb5MngDE5nWRNPbar0SNrsPujRUGW/DiWcOwSFHatTdbmhugpUmAY0IeoB3k4
pqSIPj/lgDAWBC3MyOwcizy2awrbMcoiq1+jCY50SUNZexij85Dz1hw5WsA2h6I1UTK56ek4L+UV
1J066E7ZNfk6XOiOmOLJJwFMjdhRPT4b58LYJpGgYudtzEzsOyr/rOP7Lj0d//+7qc3t+b453U3U
avYYtmwsnIv4A6hcc4w8UiiLv9rP2IhhrIRgFWaXTFDsZR7saS3uSBa/HJ+EZ3vfHMXmKHmMUYFp
BXgOdae0irAiPqDM1g1/MIOa0T+7OOUtSd3IIrE4aHGFa6FVRN1RAEhnuupV9odgvPB0YL9gtvl6
jFlY1TETkhFxd/fGLUkZqiK3O32rQ4zXXzXOHM3+/MNGHGMk4jyZFwvNbVcZ7SpsHxIgneSv6b0c
zuf0xfxYYNjEfGdxNJGn6Ux0Uhj50Og5+hRqgXXLb2n3fKwfHPfxllhtr6wialPRFcB1eTBWP0oe
mzoYu+BYyh/ys5/ugp38TsY8J62KaqNmmwHwvqInjEDZ8WfTHc7/lrFEO3mQPHIvcPGVeIrClg2i
0eqrcn3rnZuBdoftmu/ArHaMJ0oMAy4nXm2bY3nZmXCy1LqQ0ZJWjfH2cXkqsvGaSl+PPylHMd52
UTYXF8WCqgP/EBGGiAFiASCiFm8im2MFZfoTNiIqqQJQdYrQIqlNB3A7WHfNLhk44ey2Sks7rqwH
q499s6zd47NxkhrlbXlqI1lXiyLNM9zYoMiPkqyd4gwAidEYFusSqg1GjfTOK+Lk89oAQF7Dzrs4
8n4D7wMz5kVYZUvoVZS3gE6lfJQpDNh36936DgMXot8+qpfiu/FyfG6e4jAmRhMwXSwRBO3RqoSi
Wd0n64RtTI0T7nA/L2NU0mWk89Q4Gq0s02GS/nv5n1SkezV4ic9uHftmOFn2iWYBQlQzILpazhTo
dj59613tjLI1t0DBMzO/DYpHnUYALIg430Zn9XN1V7zkJxjO2Aaw4b321Iei3dwvLgXG5zVU9jta
siGZALGWVLBT//pczERpAfOCc8bv1dzO7qInlJnRUErc5RPGBF3LGX4IOWDNJPje2E0//I3y3MQz
l6oOs7yATBqWnDj6GCLw0yL/WMSus4ARB5aoLlsG28Rue7OZF1qbyWrbAMJ17ub91Yo5LmnfXquq
oqumJOqqxXzIqh5J0oF+7S1kmYEx2zqzLYEqeg6aoODPjdEw67ewZSOP+XKZMnZmN2GgovcAHE/H
0ZXSJmAwr18Ub9ZQM+TRGu3XDDcimWJAheKdWo946eI5wropOaXh5AJ489LzQvTd1/dTksYWAvpc
0ebZQA9HDYSPJTYnUmd2aGqYurwQaVc9NqKYND9fMzHLMW3oJqXqmXHrNUR0JDRyDVH0jjVx34Rt
ZNFQdOMhZj2p60jCpgI1YflJshN0j8sQRM3AyuYhzlIF+LOCaOyAqJyi46fXgHfX5s6G1kf9tUJ5
rXokzasyvjs+GtXuI2HUL21ONql9I6oxwlpRBwM9Gv7nrnooJ7/kzhTuNjg235C6o40kbH0qZtyh
TklLh+kpPceBFlDMRV6ew/t+jCslhkBA4wXFKNohLBIVPjsvvCx/7gTTMZX5pJU5J1zfjV02Z2Ns
SGJK8aiWyODE5anPQ4LFV11+n6kvUf4Sje/JFBzfGk/3GRuizJGUJC2+pSgHUe1Xgqc1Ppf+dzdA
2JyKMRtDYamlSnlK6nKx5QZNMKsN+kTjxT4co8Hm9ekkgWu6Q2Ja3VGXXWLJsAd/x//HZ3OOxKby
dae1BvBBEOrJ3weS2JUUACv3+HI4+sem85PZLGNvoBo31g8Yv5I707Yml6jPVfUJSFDHwngHYpP6
umgnw4IfVtr7xnjKe4QfvGlgagMObASb1M/93HVN8mbUFb930Oby6Uin8F0JKLWmARQBjlXieCyN
ze1HISvrZoSTzELzPKIkIgVtiPFGl8dM+5YeHR2OsRZYpxZioKXT+fj4vDTYlFeHd3Mh2SR5Xdu1
sBXpe6TMD2qtvcvyprUXTQcAouzrqeZ00+I3rXZfWIuTKmNiC1V3X6iYX0xWxSu0uHGOr5tjaH7b
AK87sRJFPMksBEXhSfDSsA+7gOfHOV7hbT94Y6uJXM6LvmDgfJICAc6gb5wuehhyNzF5VIU8BWaM
jNXmwOpRYMrUSbANJXdKPfPkjpfkvc0cH9wzWxNQ8zpWeozSuIDpclMTY2Zxc8auZWmvC0bQMPU9
CpZjmKkrdaK3ACJCFjCIZsDP6/F7on0SrOVuTUpfrCffHOM7PUFSilE5yUgSe2gMIG5PXm4SP0op
vL58rhTVMRvtvq/Nr8TsUkdZRX8etWdVr+/UdnBWSQE/sYQxVMPOV+muruoX3SpDc+zsIrUcMmuX
VQPuapu7fTQ6+dCeVbN9ginJpjpoxfk0Lbzp4v37MExRNPAlTBZipdWzUhnovkhZf9OTc5R8FuLw
WIn3vddNBPPk4kQUh1hCeVoYg0j+YOHLZB6GEP43KYxP7kwjTioVPQMyBmXxrVOvuHRkGZz0lve9
GFdcz8heNNTZcUOPav4gV9eVV/jmiWCfCLCYtIw6FDJdKuNJRr2TcK5kv96o/rwTdh5wXjrZ7GQ0
djtXRBSIyq1yMcMGkDTpfevOhQ02LV9BVZfTveacjR0MVKuojPMKt6T0Xhv/yNoL4Z5tP764nY2J
3lc5y4RiRqFYb5z6YQzS72gazU7zULvJE68cx1Fug3HISy6XySDAWXbdSa1mx8D+PZgiZN4Q7a4c
4CAouqHROWBGTlonk7lmAOmlZOoksqfIzoTvReb9xSvaiKGxwcYTYFZu6rNxRJ7fe6MaOya61t0T
YFw4jm0/Dd8IooqyEVT3aqVPRkIzxyaU6da9a3iUr1YIuqAKeOAMvM/H2CAUohdsNyIQzNRv2iD7
WQeUoHm9zyLzdPwF98E0NidjDJGOglTfGIROcBZv27jEF9EVluC9xefVWe7QH8GqiHjhJUJcyYxt
SsUSxKEZYpuymB9jQwymbA5zQbIHwfKa6p24dp6JZlAia2fSrLa80EELIJRhHz+KUqdc1pe5BXiF
1vAKBbvZ4OajMDZtzpS8bwQRzagx9rpMcMu0v6K+GqrR/CzO0alIskczbxyiLBxVo//1b5HATTTL
8hgJrRj3DdINOlHbB8ADBsKIyE1Dd2OojRimPtEPcA0WdQx68SyIABDWbEHE9ANBOMmbHuRos8pY
uEaaaikZEC53zX0pB9pCAUcmzIL9ONblXWu9ORNjdHplLSlgA2DlcK6mjy8tEdwhNzg3tJtBbcQw
RmdWdMVoUvpisKeuqvas3imJb/Spk3SPVu0fH2o/2diIY0zPEA9YbLZQcJlBv1k9KTFiQuVqjcAg
xXSpGi71tZI4QnlHpDe6MXdFI05mYqFRSjCnWz1hXNdWzftKfkrXO0HmEZvy7o0xQUIyKZ2+IG0o
k3uj+TCZYJ3gjTXw9J0xNlj7HRQjwupvXCT2NIcziFNhULXJs/4OB2ZzY4z1GNSuSoQEUUOCeZA1
CZY8c0BtcawXu2nvTQiLpzvNWqQrEwrDRHmvaOKDJXec4IdnoFkmR11LxXgt0HkSAzPASCcYkSY/
9poPaNC7pp88FU7nzyC04NUY3xLFAyPIUjtaem2YRgMMLjpLQZEw0rP6xnVjObqtfhTOmV36eA5/
NaG7+aiMBZFMpdezaYJVxCKIWeW+GbX/dBYPKIujjBpjQdquqkBVh0Z2pGNhyvyQRyLgZpv3i977
47rwwEU4LkVjLciSSPNcU4yI+AtQYGMpWOf3jYous+YmWG+SeHv21DwcXR9jPiYj0oZphBEuRqcs
AqG79INnKc/HL2B/zn9zW6zdkDKZdAt6y7O/eOQFA5hO8sG4NwLaVCoc7Z+YT7XCe3aMHcGUT2YK
dMBZDaKAckDQf8Mld8xn6wkv5dRy2V2oezz6mow5AYlBl606nuG0gqm4kwIdvCp1HNnx8KCivJUO
k4fJoxd9mCvb0j6tcelxvvROjoI2nmaaGoj5UG5iFNaoslZsRhWQQebqDOZwP2rNqR3RBh9j0Tf7
9H7G0HW9TkEnNm5izJw0dkehIN9SZEnRJOyFMdFKlApC22cFtqa0+iKtidep6zPImOx2kDmidpzR
L6KYYCWq47xMgcfkDubV/LIsj+lHzsfcuU8ViJsGeA5l9KBY1PW86TDEoiuSi1oLkDEpOEz2nk70
lm7KRdzZPc5NGOsmemEeUi0D2FOJ+sI6/Sii9K4peCDQe/nR9kysq+iURm7NiEjYqU8eE7R6y3ti
q88G6FrRInrg2emd+ATidAkaYZkmdnV/jU+ScUbaF1uSu9ZPjXKnT6ch1uxUD0j93sTs5fGN7X/D
mzTmzQ+A2CktSg87yoYXiR8lFSx6yAX/NynMM4/HbsprYHS6A7CXppeh97OcI2LHEWw/G1tlLMak
ndRIl1xiqE4KUk/pTqolZ6geh+ReGDD/zKF62WtN/iKRebhmrDeC9FZ/8ppQcoGaD2SOx97VfgCb
8QOXrmnHOv8ijnm8vRR36RhnmNIB4YumYANL4qSG+7oAdjJLNmTdYAHxgG/XzkZvYWWovPR5bpvZ
q8Qrcu6F/DjGTQjjP9dhNQurpAo3pZ6yYIahjfy6H08z2EG0GKPyy8dhXTFerPh/o4Q3yczDQshv
CqtGPyBxKjVcAdGocuZV9wZTfjkd85zUCGupSYaZiQ64twvgO8GnHRof6qAMiCP64h0d1QauklO8
rp+Oj7e3CvCLbOaRFVW1lLhXaKKnn4dHCrAGDM/HwaNzMNVny9VeOBL3rf3PL8ruJim5YQIHGRLV
6p8qwRLbS1o8z/P3QsUih3RvSn7dPvXDKeZh2O+/hZtg5unNehyD5RCFBMBSBlo0vixt9r89Bpbu
q81kc85ynK1sHVX9UAv3ROYFeTulGFXSMeiugRkRrTYmJE/kMu5IhWybki3np+w5xUaPeCeEvC34
vXQHkug2pYShJZPdXVMIAfy3UqPoFmL0xcGo86vxAH4L48EAl67oZp7wTxXUJ9B8cIk2dwOsm2xW
S6xoGPPZxDYnReArPewthdoZDOje/2MwbFcjN7IYxViKUe+TCcO71R1dvaEBLDkNQE7SsfzBI13c
9wAbaYxJFrSkQRIJfk0Tc2D0w3rk0lFcOtFPLkiwvOP3ttcx3d6ixejLolVTsvQ4XfdxbJwm1J0u
7J3Vbu+jT9gWf9/eLa63npPT4lIbUzm82bfdWHVzYPouN7WTMZ5nMy2Qu/Yk9S1ieikg87N29eaa
u0xED8OkBgh+wJatICgWwZz9q6w6W0C9QR8gnVpBho6BdsGpTrQsLZ/Mdzyy0F2TshHHWO4lqYV/
0XaixVOMBzPnuYbdZ7ARwJjnpZQBiy0j1SGD9b7QgVcmFYHZ9q9iLV76arLzbrpblSHQ8/hxyHlU
VbvO/SaeBcJRgUNT5XSnuit9Ofqsmj7hvgfON2TnBoWpVjT4BKiHVxEbjghw+AYw8m26IwuFTJGz
WsQ5fhX7fm9zMvYVNqtSSikoB2Yg8atOBjY1yi87PdK8Q3pdTrwZid0IfSOQeYaKIohSVUIz68hb
GxDcBWTwxhlz9U7NX6rjfVTmzdWAsl4VdE8BKg1SPb98Mt0eVFbqFXs3AGMUuEs3e6sk25f3WyO6
6oVW0uBdJ+FOsgKh/bgUj5HW2a1pa0JrR91zMbsKD6CNPuiDB8/C4EgLMf8tjGXkWSl8RVxsRKTu
PN2PGW+tejdb2FwhY1zKIQHzXQnLLQI6bAzICRwKGHvizkTv+qONHMaqFGYaTUkHOdM5CkovfQLY
S0hxRLpACHn4azxNYSxMMqm1PJuwMHluOeuY5nbfyp+PX9uuB7gdiO1WizGwSvMKAa4Y36uAEELF
eWmDeeJUgDm6wDan0RckUqvD0y365Da6F09YDajBIYnxvuLj8ZE4z5mFrWnSrki7CQ0BkaA2+q1R
TonldWVgDiao1TuOueJJY4zHpBBzkjsULbIm8WPsi4+LnxVnsw4BGraO4fHZ9kOUzX0x1iNK0kpZ
JNyXuiBYwNySYznZ+xqBQuGBbMY9FsdxMiyUTUf6lIglTLGUuoN2FqYw4dFkcF6uweSPbZE3RTXB
HKqB5isny6Mre/weIu+aGAMhtnME7GETel4mgP6dTtASpAJrKCexo2cA5JH7d8cfj/e06E/aBFdt
JMN/9iAwrlKsI869vQIor5oxE5c1fwFkCBOPuMpCQQdD/vQiN7LqWI+TklYCxSf1LNjifXy2vqw/
sFB8sVxe9rH/mG/CmCsTq0aX8h5XRhRYi/i5IoKtm8EiXESdGzbuW9ybMObi+sIcjbHCdMbgjx5F
pY0986XxhKDwYld4Ob6yfX2/CWOujIyNUDbGgBmN9UchrmBT62xp5JEW71cgN7fFGPZW7oxOmeFF
BsvuwtybL9VF8DAZFNDUXr7w3BbnWOx6TVvXpmp0OJYAP1xaxE8Ay4yKL6cJt6/wP7/eG+XwRgn1
TKqXMkKxuCMXVfrYjK+VHNQ8ikXeYZjwUFclQkQpQVVLPE91aWvVQ054vH37rvd2FMaqA/QmVuoK
ka9qwkxEUwg4dv9Y13ZfERIhFV0CsJqyyZ+y9FivEmAezM4H7tlInoo4HExH1Tm+d9fCbgQxLiOL
FqJZpKMWljKWDYBUpTww3BmZ3Ze6kcPYoEzLRmPNIYeiLAJM1Vc/VSeAWHnZOXL+j7Tr2q1b17Zf
JIDq4qvaqu4t8YuQOIlE9d6+/g45ONsyo714kf1swHORmo2zjCEihth+JaykcU4olQa9quYZGcVx
ARuR94BoUK/TX72nI4t+ZwkTIXFu6vdKJOeKenNKUkrwxUIC0vskdfDqcy0j9RW8vi4rx9YUIRy5
ivYRsaiu8k+vdpy0WE0R5ytvwu7KrttJ19QpvRotbRX0cqGjnYBmKMKo3daVD7GccZWBZhWNPCKb
OfxeoF8G0xXhRM92GrM6Hm9fqWYNgN6VXeUuuFuQhSMs9jIFyO1ANPZFQxvbL6CVOM4EiqIHjOuC
7FNXhwRgS+xAO2cksmca9jK/kTVnKbXDVFQj2DaJj+vkTKIxoyCpZlzn+PYbQLndAz3WNfwFn/pv
kCg1cA1YBqG6Zf6B9B+GcjDOxoSE48vCjdk8JbsFvF3dRXvje7oTheatlGotjtOVoMfSGMgo4MDk
RxkrMwO7nubRjvqbnoFQSGQSWy55LY5XGYp1EKAn490MNEUpNq+RFQg85VaXHjeoKcD1Qr8TXvlz
GkXU2CyCtP9dozLPAbY+MdKhocap/Ognp/yGZdhTJqhMi6Tyb7CYTCY1gfLrRofwegG5SZ7Kk4KR
4QX5WrHT18ATLZ1uubLVQfn3mEalVCHtIAPvrLUr7NWk4VVQ74ri5bIfU0SCOCWpWUTbSGUYH5Ga
r0Wu7Qf5YTYbX0PnsLQqwJuQK7i527wInVamYHeXzhbIDrr4tVSOWkvsmdhsui7jq2zMdibmyExJ
Qkqd3ikKANpYcppiU+B9t0KzYqJba6nQAYNXg6ygw9BacL5zfE4DPy9AnXtOe18NRaNeW8nMShL/
6Ye8UrvWxHdgmo+NjQ6GM41vl7/B1oSSthbCFdGHISyz5QEOjMnZNZzQUwYnOCcHckN8YM45+ZP+
OBy7U+FdFiw6HPftzbi0lBYoFW6bfQWYmmE8Dfruv4ngnEI/FzlNVNQVdOO7IclOPLk0+/bfZHDB
A6+3PklkdHU6jO9kCfOB7eobmWgMfdudYmRFocDzQmfns+/pgyaik4q8dsJ0pt7vZOsulFIABB6w
IkOT75cPte1NP6RxL52Mpko2pASRqSVXXVO5ik4fLovYDPKg1PnnRJw3NXUQihSgwETFX/bl80Io
ol6DXcvHnuVPIbvQVj1+JY0fRpY6VltTh4TQel0atbFvXpPDQlAa3YlkbfqHj4NpnEFhWmZW5Rwj
PrPanVn1ymp4Iik4j0HqDrpowFUkjTOjKGZFMeUy9va1zKnLxDHAw5L9yrrroHYFn0wki7OnoR1M
Nsx4Kf4mRGh20ePSdwNZ0VdyMzsZeI3t2JYOhqiMtukrVlfKGVnUZ3TWigxGZoXOUN5qBWC7h8Pl
44lOt/yI1QO1y3sdO+HomjaZR0F1pc1O2qm2QfeGUjj/TdYSGFey0q5vJhbijR+Hnj5/72pfan9Z
qc+wonZZkujqllOvJAFBL8L4K/QjilwTUPOYxrEMIQOwwGFonMMw9GoOcxBuu8N0N2ndjTrV50FO
EbIeKs36wcBlMdUPZRBcG9jZ7knwXZvUk9HPwd8cV7FUzQKgxTLp9/m4fTKRXsOSn0uw5ojitd1F
w2OUN0+Xb3UzcTEUk1gQhB4XJ0aWs1rCJDvOWwRfFAUIXCX2DjK5Pc6GJDC7Tde/ksXpCmZzQiCG
D6hxkdprjfcubDA8Vum9GYOpRxOsVW+awUocpzAYYY8kXUe+aY7Y5D/J4WAXkUuah1L6q/zGMGRN
AyXnMpX2+WMlSVCoWoC6pGSCmGvu/E7GUkVH/kYnVmI47yFHNcmUARkOy3ZR6vTzVSqC5dvO0lcy
OIUA8ocRzMvyUXworhsnj2zla7jLzvIxsDN3+B44va+J1lH+JXdTiWxohGKQi4uhWDkq8wkzCXDI
C4Wqui/Pqt+9AlLeMV/b59ZTsdxqp8KtruX/8s07xfxHLl8y1CYyDyNbCgHFHWCdXI0+TeGwC8LU
iUYsMYbS6EyRqI23aXSrxJu74wZvkniOYdujpjkd1oRLbPtFCWhTq/Hxsn1vf8+VLM7ozBhw2ilF
6r3crOJgG9/DmrKJ9YcQqLWWrfmtQxonEoEALGf482Y/Hhec9XWVPI+1WmE+GDh0o6fSlyEQvCg3
DXx1NM5Xj0yVSzTbZBc463P9EreerndOEO36chK4LoEovkMUMppNGoYR3Nocr+cSc/pt9zXtgLIe
GE/6qAsqKoLL47tFdCyDkk5YoozKq262awLq9v1lxdh0xh+XZ3LfJ5NK4O5YJdZBq8cuemjrh7h6
k+KfLTkFueD2Nqcn108z7kuRojXyocX1FbFybMycOSbVzlr2bepNZyh0gCRgf77Lrf1ogmzw8kk3
a6hr6ZxzYV05DNOybBGw5ioGi0OWat8pqZ06h/4Pb3TU7UkbnnoSP1DM/an1eLDiaF/pf+fnrGVc
XwXKKuGXcEed1lKhwoPnXxpP+xXBGiM3f+lTN34x7AUbndj0to1tvfyb2LGSrH0OUfGkZ8UoYZY5
zb6GgDpDB7wWLk5v6u1KCOfYlLpp4jbCd+6x/lH/WPC37fJFs1vPXLaEUGK1ZK/4fvn7ioRyHk6v
M2YGGuqBWu+a3XVi3TTDj/8mgjMWpZ6nFKTbMviGT4bl1fLRFC2PbcYECwj9RAWvt8bzl5YkGSjp
8cQ3Ri9KzyW9K5U7Rb6/fJDtx+pKjMKrQS7rYYPLGpyF0LjZhaCmHfzBBYuReJ9487G6ksblRdqU
l5IUd6hbmLugu2/YbTJ8NcFv0uoPRD6WGDTGZr3U3QlOuSjzH8FnJZdT9oTEU523KMctT3IN2IjV
Ewi39hosrLaLG+qKtsO3dfDj63GKn1qgLWYjDtr2ss2GxKHdDckE77rNhirQIf7REU7TW0ajntZI
oI2rFHAuzU5yrLO2cIgCJzzx/6rVhTKNjIllYHuYfIEwH+rJhO9eBuMmD3QVXuzjWf7YessgkC7a
6N+8ww9pfJFQC9RpaocKvSB6bfSPtVLYnbDRvhnIV0K4mkZltmreVAk8lPwzAi6LajPgSFRXuRCg
czO1XEniLK3JE1TvJUgCFs5wzAFRMGOtqD+A/+02+wJ2SdS8I9CHoRckblIuhvWHAayEc4YXKxoI
5zLoY+/PfoLGUwrwWud/kNfxrhet/2zr5koiZ3JTZ5gq+iK/dWUEr2XmpC+l17nNo7IPvODn35j4
Sh5ncTEN5j5uzGU8m6T2crlpa5NDfYp+LduGAKJpbPYX4FnomvxjEHxepgwowmYDDmlghLL36bQ3
Rdssm9mKSsxlNhImhybXZw8dNVmNtToATaSoNRgYUp4KCaTZS4m03dNpcjQVtLpy7yczfaziftfX
zQ+rfq6o5V6+4y2DXP2S96xuVXFRLKvCDS9VsgBjFDdF5GWVd1nEljmuRXDmqChtQeUAIuoM6pkb
YAyffKkA26tR7hgqLJfFbXZI1/I4o4w0Kx/K2cA0s+SrvaNmOwlga6OfBYXTJnYSPxTTqRoEc0tb
rmAtlbNGaqkBcF+hNguARO6DI+2wTIOLAJHR2dowexWtdBkD2VjO5JN6aQzYQDrEvXJGRUUi2bPZ
4kU7t3esA/M6NY7JgMdf1dtGiA4TRhNRy/DNCJcwadnZUvM7I+mukaX70wSeoonh+TZfoea8j0Nt
8pXpmTXGfc1GLEDNlh3lMrB/WOBMbDpYinKGvuL/avVj17fnoE2u0R3p7DGfzrUsHeKUOMNQX0vm
ky4l16QDl6Ge36WNgdd29ZiQ3BnqQnIk3dBtAIOCAaS8miPrJh76Q5GNe8ww23332NDWLqTOKab+
KW3mU23dRXpoUyY/RWx0qrJA1zt1hgqhn7SnILkFwem9KYff0gmFJozKYyBhcqS8fe7MPLd1IzxR
ZTjOoXYusRTRTfFLUNXHukiOhEq7pMjtupN3Y5vZygh0xs7uRtlHc/XZJBT0s7UrK63XNM2JjcQx
u8k2W+MKxQMbeNSPQ0MqOwqqnW6Scxcrdk0zTymKG6WfD1ON+dDsqRty7H/3ZzX70cZpaJeEYQtJ
O/etfpCG0gaAo0umYSdnAO8d4uBsZUg0RooXouyYo+IERuebYQGvkLl52O4sY7o1jWkfMt3Xkm9D
mx1703LSfrKjtLzrpuxeRsC1c102bYkaT1WeelmpnbqmcfNSu6uU3NPYYJdKdhMUjV/P1g+9ejML
6wZwyc/5jKxx6p41bBvPsfzKWtVJmZzZzfxiJsk+kNv7IqNHKe5xdhMlzL6wwbKi220w1K6Uj4M9
x5FNFVZha272dStBCxTL8Jac3WctyPzicXptUiSqkWzXUumgf+PLLTgG0cVtJuvV1PqHslK/E0w4
lCAaJllsK0bq5Nn4qmQAvrfKvSwNbpuauE/ihn12Is146lgD1ZkdySC7OGPo6FfgxKpsqol4/TY9
6DKwqBGDYlyVC1LLSB88PcpadepLjZNZN7l0f9mliURwOeEQqA0tl3CBSjVgego7ab1eBCi29ThR
V+fg3j9lxQrWyJh5GsyHbiDQ+MyO04e6ENVZRKfhCgXMiNrYaNBOSIr5hxqSK4MA5o61gsrRtpgP
P8mJSUhS4tGP+opVPVfRr7kMXCuq95e/jMgZc4F8zJpKmiLEGgMudFSZkwuJQDazrpXD53kVs1lp
Ja1jy3jYMjbaYcCI3i/bRoqfetOLiDpMcCR+6Z/lzGBBCD0os696UNjttLt8Z5uR8iOAWVx8JhlQ
F40AVcP4EO5RPtglhwUxVLSSJvj+FheQ67kMlbJD2iElw73cKTB9umdd418+zTt1A5+Grz/Pcp+r
DEqSAhn48qiHoMAEBC/zS+4XP+u9cmBncmi92VsWYbRrYoO116Nu/nZZ/rbZ/qPm/Gb0SIAoEtMF
kEaPEfH9qdKd2XjQ6ofLcjazuNVX43yQ1mX1lOJnuFF4HSD7SGp3KvcZUAGLSLC+LvpynCdqhipV
kgL9qll7SzO/gtOjmihLXD7/pc/GuQcAtYKzbqnShc+/iySAJd/le4Bw+sopFRPTiA7FeQpmxKY1
kXx5ral+7ke+cqt9VXIHcPydi0v08505HMf/dpX8gmtWSHJiLcUZNX/MAT4LwNEwEVRilpv68yY1
TIZiWE9V+S7m2KO3SS0YgLTQckydraDTUYe1neV2WOm2MYiYv/7FJX6I5JQxC2ggk7bBzGWf3dDp
ZxuMnlziO/YThiKxZFpPdpkGd3oA1F1AqOyrVnJ0vAEu28S27X38DE5R40TWekPG6OfQPsnlIZy/
lNmDKmr1b2vOhxROU2O5NjFlD3CATn6sMStGfnUgt718ks3mnAoE1/99RE49MUhY45EGm6M9HeyG
EtWhA91PunTbjJmX6JOT599ntf+JDHZfmO1tYzLbqoKvbd06XTuCod20gdQheFZt9rbWaQnnxuW5
GLRWQz0sq/RTZGBlQkGJD6Mj1Qji0Wn2+qk99Fb5VCT6TsGiQ6VUPuBw7ML6llqSqD27rewf2R7n
7aFonY43AFoqE0bpGvY9r0avDlH8MWOvrn+ksQhGflvZFVnGxKgGFkU+IGNFYAYPMV1QuWRf+bbQ
5WogwnHD22XiTRps+uOyMmyecSWQC9DxkAArn8HHy/SoyVfTgEXuBAPaht8ZV7EsmhbbTDhW4rgv
HGvNFAfJstOp9Vd5G11nbeZePtFm8FqJ4L6aniuh2RFs3kjUtiLdC0Jnao6Vcj+akXdZ1Gb1Hb0f
jNyi0w20ZM6SQgqazTrCzp52FYP6pbrCXts3+UiPgE7zlfvL0jZ9w4cwHmcIGz5BOSz7vkz1q+Ce
yd8T0UyO6EA8yJAWJySYLXyf35RqKbDoepudl9k3yVUFAx1CaZzyJUGeNCm1YO+GsQNZqU3CL13V
nBP62uCZOSnfgJuDDpTHaAOY9fjp8oVuuvTVhXLK2CdDU08Fvp5hOrlqF/FOjQ+jqIkm+mycPsos
yyNThj5O8jFVnEw6hJZoAHzbrExKZYopTIsHazIzfaQtVuxcBTgagLG0/Lp6mBJHJjtpfGbFOQAN
vFm/Tqi/a5PXdT//4iaXkGJSA4tBfGIa5wVWQbA56KrY1KpROTAL8zWq1XMeW2+XRSmbHmsli8sH
ZA3QVCYBFUte3BiYqQ7m3E0CfZcr7d6KfxVtsKc9OKrNzNFCFWEq9FR1uotD49g16bmIKXg3UTlX
TX/Exlc5aJ6Sxm7djGcl/JLpw2msBi+SS3c0x7dgGH9dPsDmk2j1+7lEQk9RFtMNKH0QH6l0U1ce
kV/UYg94uVl/NFXRcIpIHpdS1FI/DYCox9SnsZ+NbxSjdqXlhNRP0a1uHxFyRPnFYrZ/JImrE3Je
Ue2soTUKSMy08K7vgkPet2iDynaRyyfN+qYmsa1WQLmM0O8qp8c2E4KlbRrdx0/gc+EKk679tFzy
wihiALOjPBXorqmgxEbPELa4R2gb/6ppoq7EcuXvWJoKJWUod2g765h5xY4A4P9NdnIPANa3841w
d2YLumctkPOgVqEN5pRRzMTdgOrGDT3toKNb8ne7mGtBnK8MRgCgKnhlu3l+M/SP8ezNIrz+7eRn
dXucpwznJJ0HQNK5pdu9o1Zhf+WWOXQXAh172Bf7y4a4HX5W8hYlWr3m0xTYrrGGKYBl829pvya7
8a5zl7EG6s5/FexW0ji/RdXSUC0k3qgd9O7SNggwDJedo/3CjSX9VSq9ksZ5mR695Ylp+F4pDEBz
1P1iBOY9w9iG7JBH5g4voq17gaOhnKPRJdImeYt+b0d2pHCwIUPar6BWB2HKTsmZHdDd5Q8oMnLe
z9AC/QQDo40BuUuoNym/JN25LGIzmfznGpGVf1YRWplKNjMEm+ixq9mD1P3sCvQ9EowzZqF7Wdb2
u2wljPMepIoLdVwy1/Rs7Wa0XGHOt9Jsv6FogJpS6aRX8236JKJfuvzdUFr+fMbOiJNQKaAqS41O
3reAQ8em305Uo9vMtlan4zzIHIRNBJIs+EZ0XUrAmYWyvlMtV07rw+WLFH00zo+gwWFNYwbnr4Xg
CG/sDKE8ehxagGKJ5stFojgXEmDAU40ShDor9YLOZfqtiol5dNtEu13/4hzBx4IdG+x38SBt01wO
rB8wyK4BKibzmqfoId8bNt0VPj2QFyHd8XYQ/5DHXeIwj1KjavKydFD80MYArDgRUJPaGhRHrWPW
rLS1nvrZ+KNAAx3rX9WxZ0zkxrbv9+NXcPcbGXNGYhO9MviPaq/tFEfxSp95lltPrnrXg50JobVV
MUos2hPd9i4fojl/jbGdup47RKOc3BbqC4mfLPJ0WVH/JQJ9yFiOv4pAdUbyDl2vZa4JG5uhnR2T
q/QUhB7Bg2vY60zgYkTXybloOTVqllg4U9s/KFCeEmsx9CHIQPRwf/lo29b+cTLON2P4GwxICxJB
kswO2qWAxLMn65BX9n+Sw+OJFWM6GWoMBUnm8DAOwzEMMtecyKFk1cNlUYvG/5nW/nMkfrddTZtc
qnQcqTFRfUzHY9QQ/7IIwa0ZnCsOZ8koMJYMkIjxJlbtDDPJxakXMdQINNvgPLEF/GUDA63oYjaT
U+jEi2vLVdlfcIljKvbjvjgPUktqE7EaDr9DLDMfFRFAxL/Eyw8BnHPolBHdfgsZVXD1vvV/hRH4
ZfxR3Rnn4hACFpnehoEjhigXfabl7yuzjeqoL2iENnDKxtNMTFebAaSnleUuqZrX/6YSnIsYSE8I
CVETLdEaMavaNpLRndPWAfq7YEp9E71h/cU496CNYPkD1d8yTDo5YBMGP5e9LHYrtx0mSgl2b2dP
jE4mUkfOVSR5JWNeQcfORk7spNLvF9TxVCWC9sj77scF++XnEZvakOOxwoS8gUZxrrV2SatbMide
3MeObjwrc3NsEnOPW/gyR8yWQQjS9sWNVs2glNVv9T7c07zCjA22t+YCMyG6ekuwSqn31KNlfmxj
rCrAP6iKgQ6gIp/KAEDZuQWYbqQ7l9VC4Iz4TfgqTDqtDXCQZL6S5W+k3l3+/yLj4uHImoCylmI7
yi3QVfFyX7pWDgu59PsDE1O31vfQb46SK3zSLlnuH59pAf4DFj6IOP/AiO2kgjYLQqQcneb0SwBc
DfnUx18wRFaph5TtS3Nykr+hANCQz/xPLF8xGCbQTxUUWjgd00cN44fQD8/4guEeOBDRITfj8EoY
l+lPUyOhloaUOwCQnHlCG8OmqSthyR2oHpc/pEgUF1Iaq+saDDghpIBZun+K5DcMHDvMvCpE48yb
drw6FBdWqimeQ6XB80UBJ+XoBPo5Es2tbD5VViK4kBINcZlj0GPBeVlm3S0UO5bRZeGg9KaDX8nh
Iks5lnqUTOiQ1W71rHjVjmGuPnF0vCUO8MQAaGQvYiSUxb1e0HzKhZW2KID0DC8FIKocg10NOCCD
kxoMflx6TSHdhKQSFI5Fn4wLLsQIpaHK4BK1uFxm0tK7Ok2v5JIJUifRffKBJcbbr++RCqgk94Y4
x9uhemZ5d82URhZ4RtGZ+HBSA2BDrsDzKVs7I7iXy+tIOly2qcsfCn26z/FfqUk99N2Stnf00PWZ
Myu/+rH8iurOKW4am8atIHhtt0b/0UgsOH4WmYMlp+8M1KqU3eAFx4X5dd7Re+owB2SjsAHDtEV5
4mVrU/nCgDVE0lgshYFqtIfkOFq2YuZOg1Fw5g0vev0X3LYrF6zyvOeBoYdRnOKMy1jtUohY6MFL
sXVvxs7VXXJeROuZlvbLo7079q7m5D47Sg47zw5gAhxwDTqiCsv2430lkfMnxghS1XfGEzOye78+
oPjuRr6BsgSqmwU4SUS1uMsGB2j3z+pSz2aQsOWhl4DFrLCwJh3ZBsyO6YL09J3Q4t+dFqaiP0uS
s7SXRh3gBASg7Vhx35tm6ee6Zs/m+FWuKkx95ruwU64LpFKUxI46BD5hodPVXxjg8jNz/lYMlW1a
lTsM8hcrmf3L1rr9yl7dPud9gmjA4N6MHjdJ0VXXvGUL+b0TQHzlDGfuCuSJ9IvzQHmHQm80wm7m
mx4rupkXPVS7abBTu3w2fACy46H/IpB5OcxjRu3zZ6hR7Z2kCjo9OOwa+ZpbXGE27cpyx1Pjp9c9
IBoLFGZt88dlwZe9rfo+oL96ChkpS4CvAEWbighjv6Od6c9S/u2yEMGFvn/glRAJ4NNJCugnsFFn
xyobj9LY/FXUQMIJrgjVBM775/vTLZZ0/TtwneSZ4PEmma+Zj39zjA8ZnFFWaorgPmB4KtfvC/nM
hF2vJcP60xY/BHC2yGopLYAWuyjB8GtCoQwNKMnW3AJJC5aTQkeYKG2r3YdEzrTagjCpTfBlum44
x9LXHtuUSWHC6OfaJlVwJzWaV5rqaQqin1QDFyBYIVwkpRi4r+9ZVB3M0LCHNhBu5i557R93oWOl
QrUIHmI8hEPaKAm2xzHD2Pu/YR3xuMxP7xHlqvouBENb7OuSuEWFVyqaTEixdbwv8HxQ/QE8Ky0I
hptD4f8NKKq6OhenqCGtaNQVmAFFtm3LSveWB8GjWQzuZV3dTjhWcjhlLaRsqiUQ9LgxGkgmNGmS
bPQiqi/FoUD7NKgd7RXNd4EZLv/10jVyGpyUgRxaKaSG1Q8jdgGYas+6a/YCS9zMbFaH49RWrWtl
KJfMZsEWTY7/X/TmTetYieECgdzXedJ2eEZIgJPRlJeOfrPqXRViRVw0nridYvwjS+Nz0lYjA8sW
fNklv4gc7CdgQbYGFh+6wfsInCoC/bj8pf7Yb+4xODOzYEST/xe90X0FKz+udguqVq8+hofmUDvx
K17sIrGbLm51TO45Ww+gl7HqFj60sPPD7GaevM+cN3ib8hoVPyHZyXZNbCVw+UErw65lvbaSZeS7
8YC34WGeF5lbeBWeG5AoEXspgJCT6JiXFUd73wtbCW1KoxkUDJsDqauxLXqyxq+h/My0n7mIaXcz
fq+Ox7kTRofQshjcyRQ50nw/sPOEjS+BroiOw/kSqS2rUIvhHKOD7JMr5rUlmL2XQQVtz0BtCp9p
s5vgWtTC2U5OV6fj3AmblWoEbcVSL1iSbiDpx75+HbilZ+7CWwUAOEtaFGLTOnjNn0TRUWQinJeZ
2n7CuDSkJ6ofNpljqY7VNXZi3F2+X5Eczs2UXVgCAHxxM8qbJe+UZHTkxhdusm58RYr1VWKBoBLr
4zzSX9HpNCfhRNyR2iDJsEvD1pvbAbF/EqHrb0WfT7K4qwOfPW3NDA46fO5dye52hZMcLXcC28gC
W6S8/D9ImzZcyyeZ3DUGcjMX44JZNPqyz0x7mQdJDsHbws0OJtfQFannkhNwwW4tkIf+K7qKRUk4
E9foa7eOkh2hIpr1DdWg4C0FZCFgC4ELzpUNlFQZ5kHGrlwFfJCqM+1Iu+kjxR6kp8s6uKkcK0Gc
X+4yIKJilIa4THoB4otmHvrRGScAE4kSk43E7tOROIcs1zVRImYR11JDj1Lsig/EqfrnbO7tvFZe
1dnYtfUbGGIcMJp6U2PeXz7q5mdbHXX5+8o5dwXp4jBUiIu9w6ugH76qFttdFrH1ZP10SM4tj0GQ
UJTj3jN5r0c8H0/aIbXfcSFfRZMZG9nQJ2Gce25HTY5LGTcKvgdwc7T7zkf83olGCrZ1kar0nQEO
NLef741gK0YuQmAlNtMeANN2HgGuIbJVIeSZSBDnPFo5bZla4vJ+s6/FGACM3WRnuLNT2tVtbGPN
3zW8v/pkH8fj3AcxtQCdW1jzQqgN3D2gT1KQI5io70z7RpAHbZqbYiiGamh4rZq8EbRhFBhTT8Br
tW/as4RNWb301ebGEq3YL5f1h5NaSeK0PaBpRKmmkQVUuEqe0+/FG3UUcl1Zj4ILXHT6kiRO59s+
J02sjMRND6DstWMXa8KhF17Nu9Gz9sVj6g1i6mfRRXK6D47ZOugSleBNDjrTMMcIMXPrJDqwhf3E
FK27bfqO1W1yNpDl1mBF0rJukYTYaw6wFS9Cjd+8RtXQsZ1svJNJfzYzOSIBg48kLiluu/LJojdt
LvCAIhGcgY1G3zZFqxO3wJI7eLrDt0b1LmvD5ndZnYKzJrPopUQDtzNwXbCMslfSN2M8ZtOLmrxd
FrTV6KQwo//dF79ya4DPNhhlRK7GU47JfhkXVr8D19+ebio0gZ1llbNCY1r4tNh0u3iooTyhKarJ
79INhdZimL8lKBm8k3+d5J20w76+wFVsvWAwlf8hh1PxoBuioOg74uo3xXXigY+rBG/bgT7dAppj
l7lhZO+BAFmLdn02tWQll9N1YIOqg7kwBWMPt9GvY3I1kO+XP96mp1+J4BVxsCqptGC9U/yrth4i
9WiggVpQ97+J4ZSRlKmqSBIifqo1SH1LZwL9elYBFaoXpPJbz3h8LMMCXh7FDhi/MD1EadamrFhG
MGS//Nr8ZLvWI6jetTvUr/eVYHH+Pej+4XRX8rhAouD+dC1AR1WO9Kc50IHSmUShnRbAXRjy73Xg
Jn28H7XcIxGIuqz2lDHNVQ3WOxL9llfaoSjTt4JaP9W2PdMmAE9aXO7CqrJzBZRi/VU8Y3SCUbu1
Ok8PrIOGmD/OxDMGao+Jgv0sAgyQ6G3O41caV16ryTcsHUQDE5txbHVQLo4x2ulmOSGOWTspvE2L
g5w/6wZQOpET/12OuhK2mMYqRZQTvY/SCd6rBf+y4gGewlk6TMuwZuiLvuF2sriSxhm41nZFAVdJ
UM1CeQL+yq1PGhZ9/PSYXxWNI3q3bDou5G+6jEegqbyz/K5Ol+cAMMniHBt2kmoT6lTVUz3vY+J0
xAkBt9KKFrg3BQJ5RZXRyQJVDedJTHkesnxJUNflOjGKwPZFmppqmAqKxggvnz/bLKVdU+YDeIjf
xwuk6wQ1NHW3LIyUO1CFXPYqW2zI1FiJ475bP4xaZkYoUVdUeTbU135WPSlV97mqXeUp9qpjCZwH
WF/U7+RE8mlT+thYQF+budFAD4DA9AJF8pNKhLe3VTehJiCHwMEO7F6NTy+DOEi7eKzxMk3d4plh
KrzeU9SAe3u47U/UWaAO5Kv6aQLMYCl8KGwFjrV0zlSVmBhK1yEiy8VV24HTNI6dPqn9y9e/pVRr
KdzHHhUSKnmP2BGHGXjggCr0PccjuVOcbjz1ocNGzbksUd/K/sB8TVSUfXAGHgosGFODsWWkuJvw
shuK63Fu3Wpifh/W32SCEVm1CJ4zK/ILpXPkHEFG7mzTjK+HkWi2GjGPGeOuGLVjl4AzW44xvls6
ZpMf4/GxMvJruQLHgz4BX0cHmgegY4ZauaIU/kAd91mSnKiZu7pe7ms1uavH0tUGVFMs0MVhdq0a
Q3cGXldLLMx86eWxJeYhHFuk/qW3TG403cxsNc9+Wq18yHJ2p6f0Cyt1N41f8tQ4CK5r4z1gKgre
N2AH1HQe/MosdYSICLcVq90+YaHLgtoL0kTwVbYCw1oMl0OUQNcfcwJdn+uDFR4049Go7FGb7Wh8
yqMfl8+0ldauhS1KuXKdUtsFslkgk0DEBFRtciUBzygEdhHpkXI26v6yuK38aCWOz21VFmNMNUDQ
G0wnlX/UFXMk66QAu+a/yeHKTJoSDOmIGgMGYs+m/hO4Ubac7mn57bKYTZP90Ag+OZotQH31BMch
R91f2jbJQfbEpJub/mclhsuJNAM7oXMmIesy4Xxbesb8HPSfCD7OFjIgXX8dzs91UrLMmWF+merI
Dojpk648pu1oExAdVzLxKOirrSB/iSPZL4BqIefNPtPVVyvRRHP0m8+g9Y/h3GEdgvs71mAGw9Ha
IR3cp99bu7XZbmnpyB46fk6LMRVRUWjTJa7umouBZsN0BHwUldUQUFdyuZ+CSTA7tcVX/+meufRB
yllJ1Q75ETOHOxoqt0WM+yNKv9fb4RAXpgsuCn8qAUDTOmUR2Ok4f2vSnRqwuyJkPsICgFtqyY+R
GSP3ObEsdVkaPdVwSv9H2nXtRo4k2y8iQM/kK20ZlbztF6LVUtN7z6+/J7V3W1SKW7nbM8AMsFhA
UZGMiIwMc84/s3AmGOliJphDhCJSKwiP6WRYaVbspBnbWHJxrxCyBx09JsGfz0vlfQQmKiUCMeK0
RboqKZWbyfou6lTOpCEnErHjtbhRRpHQwBc1+ywE58dVOtjhzNkX2vZcWIwOEiyauHwNrw1m2PK5
w51elm5bnepy1/GS321FPkUwX2ia0ScodRhTEngJWFDJsRzvpvTt/BfZfAcaIC/6tybMJ2miuehT
WpeiQAxyasWHbgeUdUpraOmdhZYVJ4RvH52pqAAkliVk2l+PTu6GuEhkhHARcIpdqV5gU8jRyMQJ
etsX4KcYaoqrCxD4Jlo+GehVRaR+U9PB6Q1skMnmwUQio00hp1K1Wfww5E95TFjrxMVYIupQoo8Y
Tknqfg4Xkd36emIFHpCPS1T9wGrIq6nzjpOJazmQv6MujqGnsZulK00eLEHhVVi2bfFTOcbchzpo
KoyC0brEranaYZZbpoGBfU544H0zxuRRXxG1OtQRo8VrfbL74FaQkXUaeL+TkPMo4sli7L4qU3OY
ihoenCRA5Lic2lsIrlu0rCr/vI9tR70/p/fxCFqZYmXUhp7MWNZPpmOSniYeIwNHlQ8wudXfzyrJ
mIYSXe+pEgCKPsc+CQIf5R23XKb3DhzA5/XZfL6ubP3jHlwJjBVxmiUspaHQN31wywKY1l4OdIb2
r9Yjcal+nh4TL4JUFWIDjyinMH1Fu8I7VBlfziu06UOKjGYzFl5NwJp8jRXKMveTUsG8MW7tkYn4
mSYcw6S/Pi9m04tWYmRGTGLmqVlAEyBUCLknD24anJaRU9nbtLaVFOa86qFcWo1+nC4nuzRN78mk
cgyapwgTW2fM+goG9Z0W27JzgpwlBFHmXctjM9k07JUqTEwtWyEXMXWHqmvU7SbR9MK8twQC/Nd0
8ZMk9s5/H54ZULVXZl22Azg+amw+B+Fzi+w0usj/6vJbaUQ1XolYzDCrI8psXoeeHl1K4j7m7fry
Pg4TRM1czJeyhgi5kXZxXFIQ4luzSz1NCTl7fNuisDJHh1lBLM5qA+4MZYmQU6cCsCb6Y208at1t
Mjjnv4tMTZatHQOP5o8cRiVBG3MRzAxIG6/iS/lnihSlA8Bhf7HcTDZoE991Z/bouEZ10q5lP3HN
/cAJEZuDIiBUo8zBoLDW2CBrCGMahjmaKJT5r72NXSyqO5mDsrWNKRgbDJ5P9dN5vTePdyWSjRdS
n+Jyj4AmCVZXqT6MwQ4YRDaZX8/Locf37XhXcpiIgZjUdGSBxcxJf5XK5G4YZSuNyH5M2qspl60l
41Gf8lRjIkhI5BiUjchaJiHdj1r33hbSYykWmTWhXH5ePe6nY8JIpcZqFIboYasFMJ5JfTTN2Emz
4xRgR6j5ncZ9Yc2i6sJxbKEtnDn+KQXlIRmkXTjy8o7tyxOQlthpNAhorpjEowOOPLiCSrA3oH0/
o2SfOORadZLLbDfuTM47ZbP0i6nkf0tjn0O51i/JFP//IpvuDxdYOwXJvXmZIqmyCXjSpXdzT9Fk
AXB+/tw3o/dKNHOrlmnWhVWWI5yWLSiDfo91YI/afuoxrcCDT9kuJK+Esb4yj1U1aaiot253UXnL
TrLySx0sSbkdvQ5obJk3AaYoUy+wG9y5HFU3zXklnfGguCrFHDmR6AjTJWlCR9fK31qLUYkG06Pn
T5UnivGcCJ0lrC7DfPTMb8W9pODprt0GAFg4L2e7aLTSifGatJbFSpQ+TrTaywfK4hJdydfiHUDe
rBLcI33JifM8g6Gqry5HTQ3zdKFPNtCyydK+rR6q7F2d3tr0+bxuvDNk7q28BIHGMGH/qxrvymnf
DG+y/kPhgjhvXlurE2SuLfAhmkLX4sqgLDiqKzwru8BRneYuPS03oa9gVaaz0wiQIhRCYDwu1/zn
IfczMuEGA75zWgo4VOMKAHDAkqbThvNLZtGN1sSdjzyo7/OHi97y16+4FJkG6gDYTREcpvnYGSBU
qS214RoojR/fri2MnqBVp8kgIGW+YhBlcT+ESHSn0LyUwAAdooqK58JRLAc7ATVcm+S23ulWAfw1
oZefzhvRdiDH4riuYzwK/zIOUlR1IMwCLaGhcmIcKVaMeKf50U7E1Ff8ypG2qe1KGuMcQ94rc04n
jAXxujAPGTCyxdhulbtKO1ZZ45m6O4d+NLrn5VIlvh3ySixzyKGa93Eo9bg7G29o/KDehzkni6QR
65wIxk2aMsharUUFypSx0dq9YYD5vA7UxM8JYFxAEcuZaNjVRcWZjh3q+xHjKPKON4XNOSqWEnSZ
FWBmGgGqF/pVHF8W3Y+RC84kn1dFYe7UcYz72RRh8+nUW7rsRa015aeguNellxZ8UcCcFEGMJgm+
lnKi86Zff1qCQn/aKjqLphFJjZzBEmpPRFmwDy1RfSMgdDj/tTaz0ZUc5i6NcIsrgQYVRfNaUu20
BoERuWmVyzT4qce8KuvmR0NGj6koFXCmLH9sVgmmGoK4CaRJthnciPHDJHJuG2nT/j5lsIYxl2qW
CyHazKU728TXvKawelDkTscKhAuTi+2gJwVxo8KCh3B//jQ3nWslmzGYKcNI5SJgoqGufmuinw6c
uR7q/998a/X3GasIjQFEqhnOrx0fluJ5RGUwVV77fF9ygUI4n4qlwMykcsGIqEET58kRng1P2SWO
edlZdHCifkud4p1XXN20+ZV29HRXNq+WZWvWyIKcEu1xk7yk8xO66NbAyx8/tmbPHSPVfSVoafUM
a+5gpEUxUqqfi/QC8/Pj5HftBTClJ4DXYZruvGVwzZK5UfS2bgqzh3IzMMHyW3QB7+h4YHWHDeJ4
PzrjfvIXt7mRj4XNW13mmSVzrVToPrXpAtmRmVtLdW1mXPB53rdjrpUhMlJ5znA9j/YCYMrCSbwQ
6Cd2dwA1yDNFPUts6U5545zqxn6maZgSHb6g/2WHz7NCxoImRsswTCAD+Ocm6w4G2KTm25g8DPol
IPD7kVNX3M5EVjIZVasIwKxCiUta2BHfxOOnOC72x8iMHXMhZbafWitpzHVq4p9ZrZHWAp7f79HC
VY6Gl1xFXnHEshMIZDRINTFJKB6LE6+Nu/lVP4WzqyxJO8sN9rBQ3RL39XCKgOH9qxE4H3HTOldC
mKA5h/rSZbSuVYmFHw+aIy/q/ryd8PRg4malGLU0EDxBxqFy8kSwUyN/6kLplgQzx9F52rAXam4U
jSpCVJeMjlZGh46El+e12QzNqwOjP2EVvmSjkbq8pw+q6Rir1ym2H3gTJtuVjJUMJkS2JMb0TAFa
zC6UL6OoshtARJZl8KaUxELnAxWdwsMvsZJIPy6FjFuiuqgW9Q2saPfSNPmpDC6JpPMELPdzjljb
TFpWP46JpQs2TrQCzU5nMMM7Oe4uVD28iVTlAUBPN+KQ+dgdehcW9b4Z49MsFVYbyXYihXupH8EW
9ztF1UvRIotOSFVKCyK70VWW1Ebz45oiBthkeZXK/ikrxX2qT4+5plnZWNhi2B2FFpXX+Jlu443m
McxSEKRE14ncn+I08QZttrQSlA6pisLW4sXDExogfhNML4omXZnyT1S90Y4Q97P+YoiVXdbkmEXj
zZhKu17pIjyhGktpintMC3MS8+2m6erYmGtgzMDe140YgKmRGcl2eBSuVIBZD1Z4kTzSHST1VeAv
0PAcgg2XmH0u+w4xhIJhyo/9B+SSaomebtF3gXnNSzJ5zs5EzDT6d4FV6tBhj2Zct11zgbzTjbhM
o9uy1I+NHQ2U0IybLIaQ92WLojHRwAhOGrvruktBD+0p0jnFxW2vJxgwVDARAprWr17fGEYYBDIw
1Y3OB5GgFl2F3d35wPIfrrZPGUxk6Vt9IF2P2vTkCb8AZb1fbih8juKmXugI3nlpPIWYs9OUuZRA
pY02d3AS1KtwudQGzmP3oyrwLdMzPxViIkWllXk2UR4qmsWqNlzdau0KpeDAr7zal/fhQUNOO7iK
XXroqJ5kT9/NO/H2n6nKeF4ZdmUk0p8RChea5sbtlVL6/7sIQpd4USIRMb/NWL1UtlVEpozSRJUY
8ujBKTMa7gAmwH8kh509DMwwjBZa4jZqp9F+BKmd1xxVtiIGQdNHlWWRoP3DWHoiz8qgErx9e3KZ
y5jCcc6rwPv7jJUvhaplM/gRMU4Uu41i7tTF2J0XsRUX1iowtl2AKKPJaFs4Fl0x3MXpxawfMHx6
XsrmQ2YthjHvXuqqMFXx0YuB7ABajfng30U8WoWBWdcYG5Ikwqou8QowpZ4XveW8a8mMRc9dMSXg
zUQSPN6pptvrqaXqHBAq+jdY5yUSQh3+A/wYdlCA6BGw+hIgz+u5SwogD2J6+boPDg1e9Oe12cyy
16Lkr8EVS1sgtNXoEivgIMjjdNHaNbCuAlt1aqC9oA14SXK0byob/9MpfF4Zd/s4P1VlTH4OdAwn
ChU+JBx4+WWAg7zlOO6mScpgUFIlTTNkltRoUdVEFxusIHXGT22+6MfKGg1s7P4+f5SbH+1TDEtn
lFWgz6pLfDQzIhaZDm11U4WWDvYa2TsvafPMVpKYd0Mv65UZVRi5r4s7JamtLrypZI1jGTx1GMMQ
RpA4E7OFOkZqza1op+lFqeyy1gp4S6SbJQKwL//7C2mMEeRBncwatXfVr+4rb9qVmS3cVsf5l+nL
VnYYd9lz67Y7cgrcv9pzRllf00RJNoHsxTi0nkQmoHNggeZu8ihrBuaSLxVfdHJHcCL//KfbtsVP
YUxOWBOx1qa0lZ1Svs90X0xep/i0/AUcEFim0PXVJRE9WZa+CCRvVVU3wHgRO8DJ56FfZVFuFXF+
WQUYe0aJWpoUZNtGxQlcH/Bo3yIXGMRwgWGTSmG/pNxGRhjNwEyNczRj9R9Gh8dGjFrujxFU3clV
k2P27djLvJFoavLn5DI3W9OazaBhfMsZlya2sgadmVY5TEbvN7FxbEf1OKvB7VJXfoN3R4AluTSd
L9u59UZl8pqyAQ9M77YB5ROf/ClPBquvxVc1Ixy32myUYfyLaPSCF7Ft9jXg6vnQdhlFQqDtHPGE
mo0DTly3/0UZcaODgRUY+7zNbXrySiLjyXNj6HXQYiw/I8FdkmORMeqvChT6cvryS3mT95tJhkLX
rETEWpEdPMjjOcuKFo90ffqhpHZS8xg0N8PfpwB21kAyGjFvS6CVzhVe2mp3qhYsPEndzflj2xxZ
Jis5zJeamkgXYhX3xnTV43JsLemoX2un3lFs4OwceXvu25YBmGTsqJkEjQImEBkF7il9gLz+YACB
qvWHY9JZGOS/nn+B38utTpnEuUk2w9FKJBOO8oo0qNggjZKzg4RN4754aUCDzkfz2ipXkpUgJklP
8q4dAY5B/dMVkzdds4T0Xh2fBvmqAiB2KllVxGOvoj/+W0z4lMlSKcy5kAYm5eoeld6t5MWuDeIk
VXNlLiCIiHowf3bueZv5aIx9l6lLuoZhUg3XylfvNmOt/Re6ltinViuWD4W5ePUiuJPwszaafSO9
Lktz0YuKWyaGHVWoQzSancvh3ayV3lSrl6reRNaMfrKgz09aPe2E8AeWZlzsJr8uqK5M0ksOUIlh
KrHlpmOLMRxu56w8xBOvPrnpaCogfSQMEakoMn9VJp90U0gBt+OUabcrlvo2FCN3LBbOnbgZn1Zi
2NhNRKETywY48yaIpMDIWgJ6s2qKizAV3XA0X85/o823PlnJY77RMg0ZMMIwMJRcFHvDq0+mK7x3
Lm2ot0eZU7LcvhFX0qgLrmqW+aBXqUalDShjG7vMq54WkHJR3NRh5ET67ZC1EsaEkFRTlaou4M8z
tgNCDGBFDp7Cx2LXOzJYwAyei23GDw3IxoYJniUkT4xyCwYmggnpjLY8kuBXU/qEvsVq5/wn44lh
brBoCNSuNJCLYqW+qJ0xeky6W1X+eV7KprmvlGHMncS91pg0EezIz0bzh+Qu4KEM8kQwpg4Spygg
JorLrdj/7pZ2B84Da4wLnh1s3sErVRgTF8AhLbd5h+rcD4AU4CoR8J4TwXoBVg9ga2e2xHEqnmKM
lYsqKIU7FNAcqfenCAhB1Ax4TWCeEMa6KXUZegzQKpVu5h9x9WNIOd66GYo0QBApBOkLcpiv9jyS
UCylfIAJAM52vNDDFPuKToVOnsHJLjYvp09JbLN+HM1ZFBWBJmWZ1ea7LnjJMRuAesk0HwpQx563
7e0nlobJEDwK4Kwmc3bmlOqRPgPjINrnR3LSfQr+SAkWTVd/63Z48h+qx8bCQO6VzJvQ3A5LK+FM
mqHnRo8iLt4jtMhAMS5BPnAy7HKvY/tr3PFw3rfDxaeuzFdsgVIYC5GI52RqZbB/4sXyhbI8nz/S
TR/TQS+jEYyk6zrrY50qhnqCsgVYItzeaK9UhUsWv2klKxmMW6VdsHTYbKezrSkypisRCaE2oiJd
9VYT7LLqL0rtYGT7oxNjJXNkkLzUcFnly5VaeX35YvLGlzYbbGsZjDFISzYh6kFG51UgfluOiE1o
pln6yxBiWlD3QEP/UtmjlT7xwL15n4wxjGFUaU8GaFVxAyJd5TQuinPeKDZDlP6vwh1ItNnhEXEe
GlOIEKK0+TrVHFF8FP9mW4WsRFAlVwkF9lOI3Cu4c1vRjw1blw75sEOZ3ZK57Ub8pW/JLJ6pmHmU
RFNjezxGP43oTuNBMvcPqWm3mGce1KfzB7a5zExWQhgTF7FzM44Rbt3WJYfxIfGqIybLctUyLoOd
4WNy1SO3Gt5b7a5yDCcFRHPLU3S7nIy3HhJ3ohqEbTGJabRgOwu+LJuXc3K9iEd9sUG6LIa3pmKR
7jBHf3NhUuxRRUe5BDCkX7+i2OfxAP4T3GXas7Jg+fb673ADyaeMD61XlqLlggHWVJQaAP/ylMXA
F1bd6SiJtjE7g23eSG7jl68g2uBVHDYDPqbZPiquCpBXmFRKHedGFbCZ/lHkoK1WaXZUa3QoUbGx
n32Rd8Vs+Z2JLMMwNNlAN4hJRMu0msGcBuIX0EfJrZeSq5zn2pulcpymKIEaWNJVto48VyLgOzB1
A7SG8lY76nZtd8fMmr3iVQGkH62RA1FqDxqpnXHNAxLfVvCPcLa6rGpNrpVLTanlPVF/CCvLkO7O
u+LmUwVdcmimAsLtG+u6OreBWptwRWmZrLBfXC0CaI94G3XvTeWlodspBym568s9R/CmcivBzJXQ
g0l4UjM8W2hNTLXzQ+AYGFv8RTee+n3nhx53foonkvE/M1MBvEHB3KjIyO5PxZu2S/3BxkhVdJvs
kkNykhteXk7tno2oqxP+MLGVRzZG1WTS2FNFQX+08woPmPAv87Pu2d2Denv+WLfSICDNEKLhiyrf
SOyJWMmj0eCiBa6SRA5ZA2jZFMAsPEau7aP8lMNE8DmQJyJ2EpKGMqao8EL5mI5v53VRtjKhtTJM
ZqKAKTYrsRzuhI15tSzANao7S5waO24VryapayyPhtleSWDkVJp8FwS1pybZ7ypZHvWoOuhqYqnT
O0pvN+KSFbYai/t+Eq4j4zpqwt9tNOnWUMyvQwSQxJoyZtSK5KOf85AJeKsTwx6n4neu/lzkwCMD
ur9BNDzMcQEuPC7By1a1bK0s6w91WUmyDA6avLie5Rez2nWRJ6uoz6WPueBV2XHBNuz5E+Z9RcYh
5rarcU3BB9X8tclnq9JMq+etqH9Ut787wB9bYWu3mtbJZjKjdtukGOCb36OhtRulcdXKRJNT709S
AHy3KnL6ynCkAXtV0xvp6tMcTphh6iwhAOp5NFkyKvWYgj+2cb7HzDNn2phzFiZzm7RpbnSEnj9A
ujrhJS3vycIbl6MGe+4kmJpGSwLQRwO5wjGz5rFvjJ0o9k6HVWQb5Bf2OIZ/Ud1Y2RRbzFNz4Ov2
tPSg6TuptWP5rZM5Fwg1ke8qEUWWgP+JXiuNfqvolqBTWAgKNSGwUBQeJd7+b9jstr/OpxgmAY5m
IH7kLa5CgQgYAw8lq4+L3MIzjeMS9A+d04f+kJU+JgCQO0DSYuIjR/09afymEzk3wnaM/tSFiZ2x
lKIqHCGZH8jglqKtC/spXtyItxzAOzMmfLZRIRr9PKMW3t2OqPCP0aUxuOcjCO+4mKi1mGOeYjwT
+ZE67UsAXZjpxMkUeGowQWrQo6XAKhYKgRG252NsDB9j3no+x4rZtoHYq00gBqh6U2Ly1v9vrXiz
3WNKfz49WztVMzMjU4M3R4t9OTqhVb/r+8Gm3FaF3e+AKeSf/z6bhydLhkZ33IGDyES1pA3HPC8a
FAXTO5C5RtWvnFdC3Zy0xF/+I4OJagWFnkhj5OFVWXt6NvoZqb1MlP1SeNOr6lquMWPay6pVi/Nv
vbsvieLIwuCSsfWCuLjoai56OhX5zYtXP4mJSnmdl0raJXjFHug5jw90l751JDs4ijveJsf2y2cl
jQlOeilnbWXggosuevAaSjvBTp4mcBpioWkXuLxRws34sRJHv/kqRHXZgDEuFZXxPE4uhEi/kYYf
LWpegVpxSqPfrcfEOxUAqURUdACcMd6dFn2uhiHQsZN2t9R+Lhy66X820K8iGO/uMRtRjkoHpksZ
HFp54A5d4xUSb8puowH0Rc63t1Q9LVEIwlqHPMw2nYdMT2hSN67sdX524n0izsFpjNsNSxwLLU7U
aYhfmLrTGHYT8gALNxzvq06M400GKoRiLKpOAJ3IofVLX8PKS46tpfAlsSrKGi7azv8aUb4KZVyr
C6qBiGMOQqvwVmueivKxHSPOJbzhUV+FMB4lql0q6FOrOrIPGpPjcsxHu39pnfBaxwx1fUx4S/7f
M7OvAhmfUjCfUVWygE5rLFpZ8JD3rR3lv1VzV8+3/+wAmet/CvplwYIPNvOa1xw7eslu4aIyfg8R
X9Vhrn59XIY4kEMFDUg8rsH9izX+vf++HJSD4opH896ZOItCPItnQoXUKm1umBmA9JO9Do7x6Urk
YZZwrYKJFabaAIoB4MIY6R+c9ifCkqe+FLvsZ4AexvxUvv6jD8UmBRlCOlC8FMwvZIdK2S+TM5Te
eRH0VL7eU1++E5sPiHO14ILWZQd8I5Zg3IjTwxC+jNrrLFz1FQ8ldiP9+CqOCRjq2Fcq0KgUNIQm
R3QNr30AoNeVfgEMOS85TCAp4uS6236FmVaQq4nit5Kn3ifY5pIW2ek0wWvMH2Qc7DF/DhfVEzte
QXDb6v8IY2ufhrp0k2YEKuaQQRU7RYlblKE7RPFJDRWOYt8zRnqUn7KYCD9WTTu0BBFKnyqn7cZT
I477Toz8yYyvkqq2g2K+qA0eF9K2wXyKZb5gkY4ghCwwYKoprRU2b3PZW3F7WPrY1vUfacB5FP+H
K+ZTHhPtlbgswm6EgWIyYyeewhvdUQ7qvTV6g4vxFB/d7FteKNkA1fl6tkz0b0NzavS4VJC9SZ7i
lP4Iw8Tyqi96DdiNRzBftrvgf34rfxXK3ADFNBpTNEkqNuZ2g3aSzVM5cTptGw3ZrzKY0G8osSAI
JS7s/iAe6IpG5km7yAMXzV3oCnYPnGxfAUwt+g/mPW8tg/stmUshT+tZmrRIxW7SbI+PwhUlhQdg
ziNNVCmOTYrhV942LicAfHQGV8mqiaQ0C6NUcVCbM8FyryjWCJa6MLLjQPfPR1NqF9+j6aexMvdD
qC5T3eq4Wcm8L6POqpLHfySALeWa0gK8E0xAOnKAYVNRfWpjwkm5txNVYLoDNItgIoFdbanHrkdd
AIlqFFvaLwKWdOR07Qu2fW8zOBxv3mszjn2KYzdccgRoWQeMnyNPP0DPYFfLa0Tu5ArkpX5ePAdD
a50/w23vXklkImfSDmMUBQM1w+ZicVqrnn0jBEwzfZ8ph9lBfbewCA9YcDNBWYllImeZR0UwB4QG
bKQMQCGbx/oYzrxBVd73I0zEDCc1GIMioamXBiCBaUc3Do0bydbAMjC9cA6T/upvJr/Sig2VuVql
RdDQUEkOqVu/a5fy1WJHu+ZkXKdPHGnfa9SIXytpTIycwyogQUz+RUrWWu1J3RsgwBSPvIGBzZvc
gL1pJtp7GE1gnrhEGeOqocE49wegIjS9l6Hb3YJ5kqMStbbvB/gpiQnJaqt16lKFqmPWkqXrLXCb
GisqB8DdYN4i6pSLdnzOG9CRLOqxBIIs5wds9MLpmX7+ACYqm7UmDmXSqB80K+1sje7iFN7SgRLQ
mg6av3zceslBv50t1C+sxjf2vH0I3nEzyfuQFf04pQicAp5X3bErdhUwYIC1xEmaNgP0SlcmQGd5
DgRE0F07sXwTx4qVSRXnODmasM/8UAgLfezhfRo46ytfijwVWN28kbHtWPLnm7HP+zquBynvkRUN
5l4NdiTwR17bkKcIdfzVvam1kbLEKhQJ619G5ZjLg1Je1tzaHY1GZ8yfLd9PA3qwYdzTjKR3KUdK
bsd27/UOoFBsweHNu/O0YsJVFtZK2TUwtAxlVsCbS8fJvMyCR45T874PEz4UoUeXhdoZBdTUf6vu
YqXv5L6zFkBITKfqwXzh9eq3H6eftq1R1VcfTBSCJJqaXEUJObum28TKYg0H0aNZMrEbwNJzTH3z
KbASyAQOPV+SsUhnVH/Ky6g4ga0JjVgrUfYk99RC57gu/WvnDIUJEeqkp0E2Shj2rGtwDpvxoYmB
DpYP+0F4LoTIPf8JeYbCRApZnss8UAykcnJ1D2m+Ms27oiutajQ457gxnPYlArPvfGCF1qTHwA6K
8rOr29IutQ2g1Es7gvkVWAwoyyK/2Is7gfMe4CjJvv7nTsWcX4UvWEv7OHmNxJNUPvQjRwrny+ls
JDHjvgZ8GL7cfD0NdtseZOzoRrddz0tGePowqU+PUrFcyMjsVFC1637y0j7k/nwdvyevnSv4tZdi
8snnDh5RBc6Yps4EFV1KoxpoeaojHNuPAXjyolod2LHRy+Vi4vNOkwktgK5V2zgzAHjR/2zIqVAy
S8h8HStccTxzfO4/5JJ/7hmdiSkdurdKl9e4zSzRXi4ovCK5A9fOx9TRX2wtfPUDJqCQoS7BoYFM
RPZpgTz3g52JWTxaRubFLk4ioDPRRJEBvR31KEQZwmEon5rs9Xz44H0lJnyo2EcD70SsOKQrXxbg
Q1bKFFqYAsVKy09l6J3z4jamqL4cnUET51XwL4DFK4d6qH3AfizArV92wcXsKW7k8h6InLBvMM8n
NZXVPtMizVnq3dTdpKNoaXlshXjR6Plu5O0ucnzaYKKHoWaDMUQF6rqIv8ipauLX4zGU2v35I+R8
MXYac+qiRgV9juK0wkWVF5am7EbjIRwxjMaLUxzjM5h4AUjoAng/iPe94sfztSDw2hcbEy9fzYEN
EvoSFnmGdxI5SXv9BOQZG9U6V38RfmoGujOqV4PHWbHxCH3FXsaeh8y3Xej9zA0MJnAAv1SrF1NT
Qa3cvA258T5mZD/pk9UCplrQyX3W4XcooQ3678maxOaykYaHfBGupomLkc3JMQ0mrmjFKP8rlaXZ
WHlbOOFBv1ctYil2e4cxv7/pRKx0Z2ILyRtJCAky57ojRzUs7XJOr5JE5gRnnsEyIUYZ51hJDLi8
pI92GyHV0yenDGS7iEW4Ca92zzFatk6jGuNUykAKcQAbtgyPev583v94JsNO07ZzlwN6rUdTxbTU
7qduXGfThYLsVX6oTVsnj3nvZ+VFG1hqehPOj+fFc6Iay4qWlmVZpAEuhEB3RPkUm5GVzHtU8DE2
IJWcjIgnjMlTlGEc+qGFsITsqvapT0IM3d0Ey20T4zGyO68Z7xInTLiZq1ycSYpgMNrxJeU0id1h
Ry5oetI88Aon3M/IhJ6lJOlUYJDNaZ6JL7vKDg0Qq/VyjP/QdWK/PvI4KLcdAcgQWBaVsDXAnmYl
JhKIaTHmnf3WGj9Xr1VIFB+B12KdP0r6278nep+SmJM0+6Fpc4Jacpb+6EogiD1GvMmRjYFvGro/
ZbDnFy6jUAro3FO8Q4qfpHn5YTiWJ/l6vlavFjd36MC3/JTh2/GoCz46VOc0ZOK2kMVa2s4o0Q9e
ealgNlnyidVYKvod549yO5x8qsnG5KXLy25BgzhKHirJnpub83+f96moC64SolpuJ6RDFBfOuI6L
K/M9C97PS9hMTADKoxng1lO/Tf8ri5Co/YCJf02+mKZ3zNNZlXTSIt432TTvlRwmASq1CbjfPVJJ
QfylDIE1q64RJ5ZZ9FbHS4t5OjGuJEZphFlY6DSEvgBCTUyKFunlUPEQgDa//konxpFCbTKmMSnw
4k13yfDYE87X550Z40RaXqZtlAdwIix9mN0+xuL90GCb4FoFtPN5O+DpwrhMmEqZ0pfo0rfx6BdA
GQH8IcdZNo15dVyMsyRaZpRKghw4znchxk9VcmPwmp48NRiHCUUhDjMB5aNYuqm7l272zx8TTUe+
RZaVDky60gKXZBkLfBI6p0sfkn87p4vw+SmGnfXuYtUI04VWkuu92dqZ+tzztmg5xsUOakdLS6Q+
gZP0zWsbH+pUsGL9tlf3IY/LgfPdTcb1JTKmSpojT9CVwdLS+J5ov9Mi5PXYeQoxXq8YgtkIBsZa
Wtf8VV1TNOHU73ILkxJ46iMFcgCTjItbc86bBE89Jgro2PoMB+DtOj3GnGcx2nU18foxcM+L4QQ1
k/6M1VVQanqGvg2eW3qkHYP5JgyL1yXAsmeZcvg5OT5kMqGgrUHfm7cVyr4zsD7eKvXuvCa8D0X/
/5UmRDMSs68FfI9YfFfkAkTOkw206ZsUyB1dInPU4X0fJiT0uqb0Zo0XRqO7bfEw6m5acTTankhY
+SsTFiJZrceqQ+2MhoWpsOIbZAOGfQ29/PIKJ4lGQOJmwFo+lryS+fYz+Y9wzAd9Pc+xMVrZFBBX
m+fqIr3E0wmmrxz1l9jW/OKI3heKr8VlDgg6497c86BTtzPzlXy2lKIQNBkFzAuRPNnLYuwMarVP
o94aBXKZNLcNfGIxU8tor+M+t0qUWM4bFPcXMBGmblN56iRYbKzPeHiB6TAerBogMYv4nsSGU6nj
NWBKb6p+PoGjw5pCLlnl9othdQpM+MHNlghahgt0+DW7kV378QMQAux8n1/T4l+GWu4/1JoJPFjl
NKtEQq1nPCye7NKC+3IpHTSs/Wa2sudIo1/xP998ErvRrDStKjXC/5F2Jc1x48zyFzGCJLheuXdL
rd2S7QvDHtvc952//iXk+EYURBNvZk4+OKJLIAqFQlVWJt4nwlzazViCBWy2VeGuGX7OkdeXtrzc
NfpX7uDfcTSSRCYaxckiZf0K7+7Vh6bGBJpzvLDj8ABasfenJw77LCENEGjgWCXkVqivcy6DBM8G
E4LWVWo7PLloa0Ty2i+NXdmCC/46u/02+pGj3JhfeOV8+pNH28VEpETsyq5ccb1T5iSk3UDCSOkl
LSycB8y/vhx/xP333pv3v77INjEdnfkYk0244+kKNQimqR4G0C6pF2I+GyQFhkXBpcJd5cUunn0m
ZxP3K8cb+0wMijJdyaQFD7Ho2+TOp+RcXtHJAfU5gVD58VqPL2LpNRhtlmo0cdaIFQ5CLHjxEIBD
167SyQKt6bGdHU1FmgQCwEQM0I5gEPW9Z4qVKTU0LUfFQ/IoVld0S6+6ZL52HQLbEHuR3zmCn0OS
PXP0u/mLHPDet/te9PefwOIAIHgPfbgRf0L2K9HsLj+bbWzH3U042LEsuMcL3j8lb8aYPVSzps3n
EsZIdRninwlKIZ1/bGK/MmCATg3MjgSvXea0y1jLqg4TmjNpoGQ3ofKUT89t6wHb0C5f9eiU8MZv
X3/y40l8M8kcfrM1ST+FWBaFYb4KUgqWYEfXd9HPES5K7Nauf+q1BdgwZ7H7IfvNMuNAUURK0r2C
yX3jLFmpQ58rFPySnnmOQr/bwSI/QPqKWFkKDX3tCHQFC2U6jX6m+Kwq8VteD33fKf9e1ms+tDmA
qQHFHJJV6PdiD/Nz2FwTASKjXSBPd6TnTTLyXIaVUjYSRO8VeBt0D3+HlhrcGuiJ3vIGoF6Ji44+
IpNCFEulj6g5gnRCLH/1wvoXkczzIGOg2gSr0ahC93IkjYWqkEN0TDGvwnAbSpXVxtmj1qwGpn+r
2wHzOJIUOWKCoYhpcIdBDNIstQQR0HhFRPvCtMLuswBBsmWersVBs8JwdISYBwjY4VGn8ettn5T3
8Ssux1XGgLHsXBXou0ZXuTMHFgkq27Sle4h3OoJL3RHvgCD3W6fw6p+Cp3LaGH/IDd/+Chp1Nt5i
tHOkhy3eTTSK/qYMTS6dJ3uVZzq8jtH+3fBmjElW+jjXSN+hPAChpaS+EOO6U3zkRscHezdQYv5R
A0uihn+ZJTWaCFL/HhGl1/5qBidDVbojwX+zwaxkUbI5CXu8asuxtEn2OZOeVV6VeD80mgjEEiSi
9Q9Tz1otgPQ2biC4iCRBN2YLlAzXY9pcGWS87oX2MumCTabpStZBGpBAbCIp/Sx7kJf6Lz0u7CiK
viQyT8aK+uWHY7j5qxi/FSBjlSQzPm+dV7czkc9ZsrjHX5dngtnBMEH9I5fQXtCUK6J+nQjn92lk
P1oCs3tZbY66EuWKk5+iQLoycdDAfcLV09vH/Gw+FXOddhPqHC0oBmHHtGLg8MdAeokJtJ9Hl6o9
x5B7tNdbsbDqS8PxUML7iMzFmkOBpSLdiio/islGHz3I4uoZEvk2JqBGKykVO3G7gcLkf6pVNlrF
ODmpllpdmGbeOipXUkJ+ACNuRWuGnuN1FRpek0VBHI2OVCBNXvvQFtXFndXST+WnYml/KXNiL2kN
GZ3sWl5RNi+IFcnk+dg/9vcPZEq6DjbbD/PGizmX2jIjbS9A6p6ee4w0GeCHfJSKIMYLV+d08qg7
fHSXN3PM+7letEXrFdyoxeJOXWnVtS9E9gTE/PGyqFsf2WEuuEYCB0WfIBavgtfjpTgaTiHw5Hf3
Iz5ogP/38ZjzWy39kMcxrtHJjkcrCRo/fFIey2fK2RS6K++C2XfDN3PMWY7lxqhCqFs4mUUlQmJ7
yjCEAiIlqNAhNRcD9UufOscfcr/asFkjc8Bzre3WEJKZTmlaxj0Ylm8Gv/A7T78BiEUGjsUGZenp
2CjPKZnDXoOlskpxJb0WuQoovBfXMch+eJUGnpMwx3ocOmExZXzPofhh6ACUv8Qqz0d4e0aXukkK
qlhHlMfTzhnCO8180Hmp3P57+G1/WI7KESSVa10D2txDQ0Z2xVcR8T5oLsapcUxfCSandWnyXzhT
MPGoMXhH4JVrebO+WJmUAsxCAAgj/nd+YY8YNVNAX8rzif3seLNQJnTkWR43GXQiAGhFEG5Ca54r
R1JjfyiwuDR156R3TRI5fJkF3iFgGQNHGTxNkoyy32szxpa+Fz8Fm5b7q2vI8vhAefBqnXt+o4og
DSA6XuaQCXjvN8IsdVpror0kG1f98EvWedD+vUi8McA2fpo1z6S5Q28ex/vBmEVLjNUHUfsxCxFH
5mi3Zr01xTy3o6WO0mLCzskX87Z6IMCs10H6CInkH/pltTFZGkANHnRJVg3k9XEo4S2T8Zqp7GNJ
rVGuaQc7XM56dW7Ti8jV4t17AG+XyNw3daN3IelxzBX/dULKrnzNKU6g2LjwTvyuM25tUdfZHLmh
TtB9Ijhy4WwJwq2RuvHqlbFpjcCvaXdy9ZQ0t9J0GqTcMoZPifDl+JNyXJPtDw1QlJsEFSMIaesI
0jdpejr+fe4CmSsHhdhxGASctk616hNQPw7YR5/m0FbdwaHjZsv3SOL4yV5ZYftRmStHBGghBrj7
dQ6lN+9rxQfISJfuDZV38Hbn6bammGvHyMnYDQ3eIlTojgLYmwv6KI7+kADE3nglaP28f1Ok3dpk
wkk+5GNkGvikGp71bQO+k/BpNL60WX6Va9cVr011/DUJ2yia63ospBJlaFkdTl3zQITCHcwoEBrM
VSQVryF7fPrwyHt/IlKlLgSzQuE5PYHNBcDNzFfvMVJnl7bJSWDp5rCJ5duHxCl7bwpyBaTscxx0
AwNX0nIlhtCTl560Jmin+9r8dXwUjqMXKNzfW2ukpk9zmi6nagoCrR9zk4CUzRHyb8d2dq/x7bKY
mBLqShqrEWAAlG7/d4enxywbQTcbDxLOWdvLu0BUC3IBXZZljdXQKDC9p5EcKWXbpG6SPIIK8DYW
Kud4TTwrzDELyWwWOh7VjjFoTrMUdp/qN5FCeLcb3YOPHvG2GuZoFVKIkkOOJvN0Vs6dpV4BLohQ
9SpBAsKany0vJac/eGCQHX8xzTjKzQGv0fyketk58TNQdIsB79W7WzPZbBM77TIqYTsjPaZdgc/K
WXYTF3xeTnidXA8OvbNTf/ETbqTad/m/Pyc7/VL1ZVmRES83TK6iklx2XqdUGK4UUquKa/fYR/7g
95SUVgOvMNQR3h8wIkxR2SlwkvwaKFq7gSIniKeyUxwY3yOuXPL+zr1ZYy42jGw2JKHIivQ0onP0
u7xb+zwOsT/s3Jsd5jIbU2gU51UP7PGZeJ91S7A0NAJPEDr7QaVNSzAWyEHKOwi0+//RL9+sMgdu
kcmsjgpSVgobr++wviuaARW3Q8DZtf0j92aJOXIpdDPjZkx+n4DcEx4gFfN5tg2rBGBW+sIjANp9
eqji3/bYN1baZkI80RFxlFhP6lXsjFZ1rXjFLa+5sdtd3FpibrKkrBp16l+fU3hqYyrFcP4qTnTD
eE6yf5G9rYm5yOZylkE2iSwkamW7L2pLVqCD3sVOVaC3r5RBXMz/nE7TlLerY64z3NKLVqgE+I01
WIFpWz4P0jPaqZbKBXFzXOS1pLdJkuVxjtcpBmKSOiPo+9Ao7q9qV8MMgxKUPq+UwDnZhIkjc2Lo
a53hxP0ztN5uGXT7BZkIMqqzrJEQzxktfGnMOEDw8vPlmyglJwOqmnXaglXum0yjZZx0FpnCT62Z
WIKhngbhqyzln/Toa5J3nzkncj9qv3kTE3Garupyo0XFpvpFaVJoDoa7Cao2CqoQEOPKUSdKz4Vo
HdvlmWVCDjIJQQppf6JrUeMbiqsqaTHrqmPIe/x5bGp3XlgFzYchaSBmJCw3ayxog1ZTZiQ6dUr5
r0fRGi1KmB5hnMQqfYXHLLLrwxuLTFLWKITEHRT8nPCrdi69rrLFO+hJ3Kh+c2q8JUh4KdP+02Rj
kXHjMF/zoR1eB0JfhYk8CiDpX0wbNJ60FSleCU81TxBpdxM3RhmfXiHsmI490EVre+rHOzW9n0Qv
jL5w9m/3etqYYVxU0uehXEv0maLQjeoV3Ome3r2I45OY38qZNyi51aacLaQ79OFK3Nhk/DMv0yYc
c6DqCSQzAXiH6i3nBOw/ljcmmLuQgKp5liRkMMkzVZPKzuGTfGv8MC/0np+CFsj3J86XPN4whX3d
4aHVd1GISwpl76fwQjw1iB1RoESGjUOBiHIA3u8CE0H+seXdO+vvtYKh7H221onR0pIeGWmC0wdR
tRZjtiH6zZG1jHbxz8VVcVttrDE3ZKFOi9CmmBymnW+jFHyToEnTa542kish7E/Hizv2FYV96xVT
qMwlWOKdXHVrcktSTvuAt2tMNAmFHqpJIXBaTfpSh15UFNbQOqAA5njk7lW4+WxMDJGBjoZsOgrS
0Ec+V1DxK2dyStPnpGkgdW+4S3gNXAXHKP3RPx80hcXu9fUy6t2C+clR+z6R4q8+161k5nWvdgGw
W5dgYkgaNqI50m7ZKlkkt2todVR+5Os3f42uYmlO+GO0w1soWmMEW7ZKW+UEMfr7R8tk4omZh62U
KkjahHX9AqmJ1o6N2mkFaERBNo7CcDgnbv+BtNlNJryE1ZzJmg66nd95FC72r+h0nagOquDwCCN3
mxmb7/uaiG+yNgU0QouoA9XQe4Y/X5evVJgaBvCEhzbQ7w0g+xBW+lfBGYiUOMcnkHNCXpPzjXUS
an2U60jza/0hG+RPSTKcl0mnSKP/5q6vX31jadTEUhtCpEu16i5RamXrTVXPHCOcjEVhB/20soXI
b4uLFUU3QCWhJi8hg5g82guqFWsIpvv/9gGZENOrFXpRGsDp4Vpa43Ldy6ptdI9N+vnYDue0v6Yx
m89XkyjW9BmUts3kGOSxFC/D+PzfTFBf2ZgQIgChFBOJdmGC8H0eToYgfR8bHs0xJ1i+vuQ3ZpQe
6V1hgjAiXC668pyCEti8lfWzFv5YwPE5cVbFyRYUlt0P6aQUZYX0P+qU1FlVcILRQp9o6WdaMFUJ
JwfibRYTQYZZx6fsJ3zJCWwigEQEc8YrAMvHcZEFBU6aroSrgM9I6XObM5jwbNT8Pv/uig88vNku
MeMmTLG4QHBsJ7Na03lkVODE3DK96Bx6OUorgIF4oodkzJuueDB8Tnhi4YFFJmQQYUXQWKXnXLpr
kme5+pLOp//k+K9Y4Y1H6oIRakbTKk7dnUfjvso8SeNkIpxMR2bCRCY3EfR3TWQ682PWNqIV5sbE
CX6cg8UW9ow1G1qtF/Eg76+T/EbPgjK8qtQHvfpEBG/h6RHsF27e7kmZiRdNqy1Fbr4WSweXeIU7
B+rlNxtLzCu0Hb8LIZ78PjZVTSNBXBhYqKHw61PtRff1FdGc/Dm7NgHSLv2ahwPkpQEyk3g0Qjxk
mgSyAcVPgv4x9v7SbultrLzkNm/MjWuMiRhrjvJvZ+LeojhYAWiv6JyB5aw6VThXDSd2cMITW9uT
1mg1lRSnqlxvluhkGo919XB8pDgHl8VIyIk2DjLUDB2FgJvHcJoEh8q4i6Pg2A5vKTRKbo5uWQFM
oNboYZKBnAXS2vMYnRb507EVTpEARYj3ZsbEmOVopdvTCKdOb79IRQdZoNZp2wUDT9JNH/6aRIh0
GbmXqUIwD1+rWQ8STEtNjZBzDjpv0Uwwic15IomIWJyR1I+GEYRjxIXisX286v09VE2IiEJeQWeb
Id0cJno4w0066GcJoTMImtUMV1L2/djOH+6WN0PMJiZq1RB9ea010+mu+hZNq3N71Vu06dL6cWOJ
luDw6pe85TF7ugj6WI5pjNQXqwfcOwOlCPSHogIQfl5/fz80v62Q2THcYaOsQ+/DWdZLVEO08lrL
IicDg0hTW6ti2KvAkwX8Qyr8ZpN60eZoROAAm2YTJEw0QQBlHGr49Yvkq2dKzSWAf5zjlX+4D0yi
Eg0uI7EixasRV0mcoP4MmhSr6qGVt8y+upASXKWdlRmJ3WWhXQC6lM2TrZjqD44fUT/5+FT8+w9g
45oxqrGRtiAeH70omL42UJfuMRyI+ahXxJLk/Ud7TG0mS0ZhAqUiGLzuSWJBMjaQn3oXENIgc+J7
XqNk34feVsecEnSaVj034a+jN+KZCPJGvzsVHq/TtP/efjPDHIu+VIxVoPwORThZeuzGJHHy+FIl
11PCK2HsH8E3W8yxGFtz1eMaGUQjNJae348AgozxoyrwnvT0rj7yDOYsSGlRymoDtIR6q5xFIAbr
2/BOvoOgq3SmIYZgvKv0Q/vf5a9vC6QfYHMGIdih9csMDEqaCC6JY7cO46fMBHU6uIuOvXH3UpAh
MmriyGOejcmQ5L4JU9FAErt2j7Lup9Ml4UXM/RO+scGkRJA1E7osBcald2iWQlmyQk/3K6f2O06O
susaG1NMQiSFMfCwrwoky0kQzgJEz9UHM3WPP9p+2/hvMypb1y1rMkBUBWiT3tHRDI8BYlMji+ow
qSaYNUWPBsvpBWPNy+Ic2949aBvTTPTQVqKUQAiisDVeRfGpEVXLnCyyBlLE42zhLpOJHdIs9P2c
o5Hz2qsDjW4UkGB8kYklD6APjQN0rK/Wu/jMqy/td+82q2TCSVdOep0ncJnpHN7TEhctH1bn2Fvu
Bq+iTWXk1PAf4YlXueQumokuqRDqlZS/js2md7QWBLiZW/iNgA6WYaUBjv3dmFopN1JzzgkAJe+P
fTFlRlE0eO1Fi9vX1jj5SeRlk12ZUBRo7FRD61l0qpandHccA1S2JKxUjTbq4utcctDFZ2HFO30o
OGnh/ltls6VMpKkq0q4S5UFrfo0YRZYCENRTrkCsyFu4NOu7197GGhNzMghuViuhhBaDbocY5Ryx
dxoIJfVHEAjLTSCsnKDA+4pM6BnzCR+yB6cFVE5zGTn9DEFXTq5Cfe/DhQRGW82EeCmE7ZlvOIEi
eBQl4MGaVbYHLXeJwBvH3a/cb2ywXy6HEksdA5xiyEhPQGJxymPRlsrSldvGBxgCHXUxgPLepdKy
S1x3nzOtPEmZ1Ni6XENsVb9ejOHeHBt/nXtbW8RLGAmJ1ecKJ9jvfnGFKCDJIoqis+clF4U1IQNo
AtbpJYxUN5c/G9K343C7/4bbGGHu4gqjnsOEEpej3YvPJcYlYwAk2quytfT75km2EmfuHV4CsLvP
G6PMPuMFnNdqjX62IEXWarysEe800gD6wZM2FphdLsHxjqcMcqjlPF5jAtqLHeNHcp38QIndCd2e
233dzbI3BpnjkY6CqCQRsl7VAjOGDf45NINeR+BgkDcCsXv634yx3ZGpN1XZxCTZPwWZ7HbKQWKs
QATKICJL7VpXYOSsFqAq8lPoK3ZyVm+K0wQ+bV7tZTev2RhiLiWo4aEM2KBIZxiPWXaXhKCyeQ5J
6xx7O88MPXGbxLPrSZ4UGdYD+kh9XKxCsEvpWuB1p/cP7ttnY87UQpCJrgv6xbkaBan2bZKEi1k8
HK+FZ4Q5Q1FYZKUeUh+QzmV6q5qgw/3xL0wADAwdDwMqwQqTiwlCHmtAqCMANU/DonvJK0+qwSFL
2t0UTVQpOwLRVFYxRB5RaVhCYMFatLvBarEMPhEezIljZj/92NhhdqWODKU0azrqDs34yV/GIDV6
K+4ec8yfGL+E6ipSblvuXNRuJNIUTPDgOyom23tDvUFcyh79o+iZAqKyc/39L83CE8stbh95nref
WG6sMQdJGSqQrSx4Dis1tDJLT0B8fSgwglJ9HjD4TpkfoscY9JcQUvePvYX+9IeQi/6KqgMsQWSW
htYgem2W84wm4zq74qCfC0X9/t9MMAl7YySLWhOsbjUv2fg48VDAu2dqswS6l5v4MGbmmhbU4aEI
cb+oeH6rcW8vSsmjPvyDM759LGafonxqEjFDf3s6vxbu3cJeUYRSAoE7QLZ/vt5MMUFPyQS9IIjw
DvTZAXqaVQ/Yi5jL/LF7AeoggCIy9l9jqWNIlKdZ3+MCHD0oLmD4MHITX7qnfQiQkHF8bT+Le7PG
ssSA+ixvJgXfr3UWoDpzD/I++mfIhYCRaj4vEp5vxG5u9Qt0uvGOUk9cqpNdd9eBCDcl0xRFtmFb
9GYSFlScYRwaawkDgTwdO/v+tNzGApPDrJBG6IhGQbKX7EaxSy+9K/BMVG8gvzh4DapcQB47kRf7
MTSGOMZpbP9wmjfGmXxmWOZ+aBKkyaDKvpo7IHZk3a5F/RKq9edRjE4QHTirvXpv1KZVGCtn8bsn
8c38hz6u0SZhaCBq6kowhOepPHE9lrOBbO82isEIuOZA6sZF+jXsybdy4oSr/TchqHpFSVI0TWc1
erI4RXdgQB9mOGt+dEXlpUd7+RwBdlHavKLC7no2xuj/b4JXPq55M7b0fiM/xMpbtc8cl9i9yTYG
mECSpJHYCQRDC5TWRPVyz7wBFgd8QhTnZzoA3x0b3M1yN/aYCztt5lxKWtTu0lMCOKPpqn4c/CsR
cMD7NnaYTIoYVZ2EIxyBFsgh7H7BJBcYF7w4qDxUeW2JV3iiP/jhbG0MMgdbMDS0IBRcM/FYPslC
7YbL6A9L5WV9Y5djdTr+jvs9j4095iyPkB01F5lO+LqzIzm03KPegLEQA7d0ZJ8rR0L//oP1sXNJ
kpmKkSQgNC73i91fo2gOLOgNRd4LtnYNNnO7eczpUN5PHiyOZ5nJWEu8luNRlpEgoJQ9nirlqiyD
TvspgboIAFjOd92NkW/f9eOEkiCENcQEILE6O5jetOPb35M84gs3seOcbo1NTZK6nqQFe7icZy/8
1QGOHX2islial91BCB1l+uPV8Qwy4UQS5ylbKL1WU8cPXanf1mTkmOA5psZEFMNcMf+aYlGNq/mi
m7nzlXZqg86Rvd6HLDSnoMJbEhNQ2kTKQ5UK9qlyhUFA0U3q7F8lJgbGFiG2KKJuwnhgP05q2w+v
iQlN92svfRQeyFXq1FfzVYK2GyCEdJgSRe3mxbzD6Bzn5t4PLm9/gPz+GohFzPOPGdJwYXlZ4kCr
vurNc28+Cz0PfbJ7R2+WyrhkJ9RraVLiAFrA7p8AOMdMoPKUnFa7uBNROcpthfec4q2O8cpQrGqx
aLE6qXlS1MeC3BToTACYpIbesf/v3z5v35HxTYnUAqlm3ArRTX+SAuXUuzGG5Xj9y/0zYEp0lkcz
QKxFV7y5tptci8GJgEpu544IlVS7LLnWTnSUM3s0nfHL8bJ2N21jjrl7ZmBqIPe+IEJ2bqO+jI0t
zffHJvbTHlMxFVVUZBHPgfdLapM56RLKtty5wzOlHxwD+QfljSy8+L544Vjbjfkba8yphspWYcwq
IH+TLdrxl87X7qg8cmED2n6JnwdHcikFqJq6+o9j0/vf8m2dzNZp1ZrWJAWcZ5oXb5XxZKwrKzI1
59jMDhKEkn+oEtIUnaAqzuxZX+RDVoKUAN+TIkGQeBWWgZK/jXkqW0PHRoeA2hTwJtx3XPO9XSZv
CIUUdAEx5ot7R7QxFVMEqQcVJB0CbaWbiNCc5g2Efzx07yyyWjmLoYp1iVljJ9Q7e5hOAGTZk3hp
09uyuovWF1lJOB/3Y0B5b5GJ18KgGKM+odVpKj8qYJXS+VZWHxZFt7Ka46k0Nr1Pi96bYiIzJiBk
dG+RoDfd9WQ+pFw+kI/++N4AE5CFRCqyNsOjabJnh6aygMtjUAXSDRZVNFuCAtSHl4qzrJ3j/t4s
XfcmgmUD5H9+k0JjwhLvVCd2zJvVF/zynF54gre8NTKxhXRZ3ioFSkDVikHGXxOdFOOESN4+MQGl
SkPJMEX0XeQ5cpIxeyCYMjo+0vQnjlyBiRy6JJXDMKMlORSuEdmtXlpT67bG87EZ3krYwLFQ0oge
yUgTt5Dsfar/ucTK+61nIsQahoUgUoxaoXhdBibbUxF/CptzKLrHK+EEBpakqMW2Z2DSVf/ueBBf
A0KFd4Q40YBVqMizBUCfCuA+E1rSbeJ08+eksMruQRs5wJQdAP67T8dKVEAdZ6wH+rodvcUd7zrA
sirByi06mDyd0nNua7zkiXeRsJOrKEb0mtGjR92ioyO6OchmQA72KYNusHo2PHBwOF2gcBJSjq+b
THiQQdZFBh1RaclDKzIaW8W1BdI/3qAGLw6xdESiGjeiaHSALpIfePHanZHZgMlbZhedhK6SrXb8
1ihgQqvXL1X00pQJZ6U7Fbv3e8pEjjium7Sn6sXa1x68fOtJehEe6FNNhDCCCURQgnFWy/QNUIXx
EklOYGSRTm2uLF2uAl1REKiRTL+MtfMGqfSOzyEvJzCZkFLOSynlFXKCzqXj9JRxPfr014xSApK7
xuIdSO6mMhFGkIZijeaeOLNHi6CdPQfkYbSbkxag8vnpP63uw0BrvDTlYhB8RArlosy9yRn40ICO
suZu+pNXsuMEgY9zrPKSjIaA+DnZo0MFZKoLZmcnL/QWLw3Sr2BCm285a9xxFBOUiSbeplDSBvcO
c11TdG8Ffg7nMnvTc3lS7Pa28OXTXQxcDJYZZ86/qF7oW5tswzqcVm1sK6C6FJ/gsTg+UWLm+GW2
F6c8E/f/US/ZuTDeWWTyumltSb2UiDqjR7wYOF/EcfKi3UEh2sc8ml3iMdJ+w3yOEznrj+NPvHOL
vLPNJHpAwfda2GJXV3Dmr+DSJrWngB1A4WzlTmR9Z4fJ96pCruVZRe7aiIHWO20ZaJGfpE/Hq9lz
UgAvZYjroQUM/nomWemTQTX1NKE31eiMJwBEYsu4o/XD9IG4GMToLd474GPiYogSAcsv5HcJBN+p
D29SSl0v427pGrBIFL4ufF40Tv610397b4CJ1LkwxHUpwUC2gFlu8MOT9NA56Q0aStyk4uM2gQEY
zJ4iZRYyP8gsqikZhGFo8dMF+lLCddJdkvm6EXnBi7r0+6SS2lE0KA0QFVIsjMtngppMcQrlOel2
cJNAAmQSirWSm58Fh1cd/BhEYEuWVLBjGwRMGIxPzMqUFimt/Yx940X6YzPKvjj/4ngezwpz2ehT
uJR5EuOU/lLOyRW4iyBIXqCCPJxi61N0m3m8SLW3V8AgGCLQNaqGPvZ7x9OEehK0qZEcowVCHpPc
amuJvT1I7vHS9uyYwASYigKfENkgLEh1N08SqksVBAWoKGH+czC9OuJEor0PuDHDxt1aLAcopsIM
EYgVq6j7q4tTFJJzvJqdrMDAKv5ezutx25zXIp7iQqgpW5HxvVv8tHSl4VyNX8JisJIeI/IGCp+q
Q2LQai3QLuSEKOoHrOdvzTMBt4lGMJi2tEACdH6Z+IsWe5n8PSQPaeaX9dfj1X4M7+8Xy/iIOQEV
Q1D5cZJytfPJcKtl0pDVFqe5mCKrNJLnY4McZ3kN0JuvO8+F1sUmDpuoO2J2VQgYt1sfIoXHlb2T
v9KVqRqB+6PUxEZ6ZdEaI6e6Ey3SH8nJXM01fN2r8Db5nQLpEJfCcxWDMryIv++pb6aZo95IsrFO
LRDRI9DBiDt+U8/ncmw5M8j7e/dmhkl+kqEbRYHiLsTumzTHttaXbjc9p9ViZSFXbIB6wke//Nsa
W84yQzmONMr5LPordFgyNN7ITXQqLTpdAb0M3vuD+vmRPeYGKEJ1BXQf+/ebnbj5GV7nv0YX9oPu
quZN1u5gR9+5Cyv9nMqpMqcDIMF1boeqRTya1dVXZSCdV3e9Fz3Vrn1ehObsoMGcvrBJKxOsVgCy
xOqTNkifjGb2knj+JI2ioxXTz+Ozx10kTVU2h69fpDyXWpRqwK/1tAJpUtnyF+2angflysT8Hd50
9rFNzllgxTaivCs6fcUbqwCdR3I9jpeaC9fhuSaNOZtlzZIw6msMqHXvLL/o9MGI2kN2Mn16vCNu
vsD9jEzCUKyx0izZTF9Wc2WJLupeJ/k2+2kiski2amM4LrrldqI/AljfeygTVfpCL0WNgpJCZCnD
tQYJFv00lMGqfCbSpyL0jemfM3q8N8lEmNAAO7kwaVT77JOk3yfzlZly7gOOf7DFsCIydKVoAJ+W
us/66hj1vRqdjl1wp1T0bhlsJUwcZXEkIvBilO6FvrubxopvKX6Fqjn1QGJQGvl/oQn83ixzk09h
D8ZgHad7rCNbX8knqZJ4UZKe2IMoyVbBlGpZprLD2Gn4VTlTHEv2KbzOTvlNZNMJxcHiUY/vFDHe
r4qJIQtwi5IZYk7/98csXDohVpyg6m5T+BZn6zi3AFsHKzVDE8UB8oW0RKOhiAEQaPnym4yflp84
ydfO+/D96phQEk6jaAwyjjYtYlBXoSw9ha1Ywj2KqLb5ReI4J8//mViilm0pR9WIQl8XxMbThPyc
BJyPyHMSJnJ0zRgZvYhKcOtRGocSxB7aCdpKjgECw+o297mDWZyIbDKBIzaWeBEkcOZMtka54wGX
GQOEKhw3LZgCXiNlP6n8X27yodQ1A9qhCCYYpFQMsUSnqvjWDRja/3H8HY+36kOBK4ubJTdnihlD
XXuMLCrQpvMGZnlGmKARpr1KIqpGG/fBqHyt53tUt47XQT/+n2PGR042NavmKoKPh7FsSVW3BmGC
MjZBX6WLctvQJT8Tb0hVG9ax4T88rd72iTrq5qJW1xmdXw20fp0b+pC59IB3EO9oeZAyPec+987k
fU36/xuDpj6OaPoi+9DmJQhLzSt6cI0Ljd2XqqWW3W209j+LMfqJ8qKzRI039eAbrSLHmIagGFde
ODs+iR8Z3fRmDYUVt53om4PVU3kdOs5Tvhizp1nmub+QyeJSq/C+AhNjwBoD3Q0oYbzWD8VLczEf
NKe3hAvFzJW2gbDGG4KhIeXIx5iQY65LUmmUp7yvnorJDddgUm5KUG4KvSXxyJg4d5LCViBKSSrK
SMArNj7Vp/UE8BqWpz2qZ9mKXV6PmPM12TpEgkGithJStO9yt29dNXfn3D0+KPvxDCAaTD+YKuAS
7922r7M2LKlOSl7UdpsNX+RZaq1Fjh2BMp8dG9v3yTdjzJUXa9KsLws4FVYhtMqmtftp5Bz8/U/2
ZoJxwE4aojFKsD+gSKyJ24JqT+Dg4f7gA282GI9bizVXMwEXqQodqdWho39jgGIRSvJLwEPf0T/4
g3tLoH2WCUqGYCJ9v0GR3Eu9Cs0LAOatcryqonOvfO7Vl46HgNv1hI0hJmKucqpDGB0gEqG300GG
XMKnfrbHqOfsEG9BjMdNSdnUEBYAQZb2vdZC6K+HD6oe35rDN4DmOcb292qzKsbl0lxTwmnANIB4
L9q0sUABoDkAoOJ1y31k8z4h43waiNUJEXFsCjztU/Wkdzdg1rRkwzs+R7tOvlkU44CFrA3YKyBo
kzTo+2ARr2L53ySLGxNMWtU3E6mrAYncMqBKMepet0qOTmJOL2avoyChp/Y/92YnFgYRYEGAyDFI
q1oQQATUHyHoL+gkQ1+UR4zF+WwsyFQhba2IOo6SLJ3F8luHQr8Q8TxuN8ZtFiS/P6+iXkapkOOO
n4pHafk68KocuynV5veZeNC1EOYDgRToYaVroAIEfbCX/tzHVmjeRnUAThDeEeKtiAkM0/+Rdh1L
cuPa8osYQZAEzZauilXtW2q3YcjSe8+vf4nWvapqiFN4V7OZxXSEToEAEsdmpubUdzW2iLlSBUT6
QA54RXYDqGlq9E+Df+TT5eMtQAi+jCUVlaVBkxZTLPNdPx/X4SaNqD0YD+vwetmS6ERw6NCvVUfL
AZQq+bBr1T1F1CIKiUQmOEwY5bmz9AhtUZDtUUxvnW8n0fcSHQkODvI+Vdphhomu/r7m9+0YoVXb
j/td2vk0/rYmggdQAHM8NxMUbceQpND9m+djnyODWe8GabG1JnYub49gYTwHU9qRfM4iJBGXJJCH
3G4oaiKhN6OiFd72UEv939kaEJOfLhfPNBdi6LQjbKA6JqmfoyV1VTOILwvJnjaD1jM7HEgUvZom
s46Hov9PwwS7VKhD20zseNqLmPAFN5hnnOvaqht6CeZ0OSgrVJgE5QHBgeDFIqaqi7OQKerMwwzi
MxDBQJM1TiZMugmbsbbXQi14QxiZRQ31I76akVYNGctNdsgvxA64J9COBdnEA4v463spkASKVf/g
QpwscpulI7oI1wmvbYeyzvvQZAU5NTboVO+s10hIfSZaIYfwPRrpBrxUjB5+dvsAiaF76YYpJYxe
ukf/zi0RNNVtb99pgewHnYWucdb0GiUTOjfjxxyid7p0qJTcnjvBY78NhSc77O9ndpR6pIsZ4Rgu
GHCQ9BwsAupuDEWc26Lvx4F6kkQl6Qv0sJAFPbyfEhGVoWgZHKInSpkMpYYTaNCvawdG7TlzWlkV
YJ9oFRyoFw1RsyTFKShV5a4wihu93l9G1+1n9rQdDH3PtmNq43ANB9Qywvd0zOKYveLU1mp3i/5t
rrp/eY/4/Hu96lICxXVWO/lVJq0cCIODcrXyy2vJv7y47QQQ+b06PhNvLnkTWxVu7bL7lYlMJWdF
s0ryvXVkVKCEcY3gFvGdqVFES6mqMJ64WLWNKGcvF1PQxKYjj6ugD0dwAvlUfN7lHZKQaIJN9MlL
lOGYZpYDblDBNxStiMOFoSNWAhlCHPTQb+qjHj7E1I9zAfoId4qDBXjM+liFgJ/WHTGW3oHREX65
PUNfAQzUqhff12MgOB2iL8iWfnb2aZXKbWWi9WFwVh9hoVs5Id6R2U52bIyu8qVXKrC57cycDiQH
G3paqGsPHga3k7q9nlOMowDUlckZ4LVDRWKM0C4wTJ5gpduuxskshyPKLHVxHAJ0zWtMo0BZKDkU
u8yh6HBqbktH1JAggC0+HZ8buAMkAm0CVT1V/po3AhR5J4r9Mx/y3/X8QbI3pI3VQC8ZVd6qdkuE
b334LUpz0OWPk62Xz1IZvvar7lq1fjMkETj7EaQsijO14+c+M75myhAUK30J9RqsuyT2LLVwZO22
Gwd02IC5SY/dqHts67q0B0u6oWPxuS8IlAjVChP9kp/X3XUhGREiY/KtKtCdrKy3U61EdhVCFIA8
lZHsrXqP7Gp1nY7Uo3P3kICsVILfVfYDxMf74YXMn5sRBAQgA7Pa+hZESHZcW1dFVtl6MbtFBE2W
hRAnr5crq+qux1oVqRW9U5Ff+pScKzVPQ0xB7cI6FOtAuS4DFVliD40r16Y7H2RfB1tC5Cx7j43n
Qn8KzNiiGt9liEEW4OM9VJQxnrMC95BCbDvcjcrnuvqmJrV7+RZcvu6U14aZ83EpdaZMETWqV5nl
Lkk02xhFbHbCL8ohprymeWYtSH+zWf/YGXbKbvGaQ3cdBkiDe02gfWLT+Mpef2DdQKFj3IkuoMBd
/YMvsNXXdoHqPCuIyY7C6ooHUNdilMn0E1/ErCm0xgFpNdTrGCtANVbF7B6Kt37PVjh7kSPvyevl
bRQ8FVTmMFSdsqaWFuQOlV0Lxzh7ixQ/RY02u2tBrakRL+oEbpjQJIefWlGHqzIjJOy8NrD8dW+o
txSjfOw+DL2taTvjk2CVotPKXpKzx6kc0MS1hjhF2n2LvmH1GAaJA4E6O7QVewEfsBi2BfeQrzSs
haUodY5q0ZLF9iAHBQTLaFM56AgULG6zt4RYmMxUVSKbPOFNEuYjRRka7xHoFwuqXBlKYivoJ56z
yV/G3mtjNTBQLqTWD4FpBiZ/4t1v0zz7TbgkSWbqyGkyQgf0JLngSt3pNj0wIgARWd92685poZRD
11are7VL0cXWeckDaA7QKlSmKO+zbSzc5Rll41vRZMR7uvTSEjk8NVcwDOkzgG5w5IMCClpWoMhu
ID57MN1yeSfoYCeXMVrJRypw5bYP7ukDc5ErlbquBGk38t9N5C1F9dyZmM/oZtEFYXfu0io5mJXa
fJKNkbUjwrfH+o6NE70VjgF5c+MgXbNrkmFAwdpLAsuiBbK/n93McBjyJmrRZ7OiO5cs380692q0
R10+qNuX8fQZ2d/PrIAhyYrnBJex7w6y5cjhfmivhci2Hf6drHBYGqYZ2BBZT2eou+nsWyrIW4pr
ROWFWdqXFyTaLw5D23YFcWmEc5HGn0v1Ks6c0gpU65iPNei1MoG1f3iTTivj8HMwaV9IKSpZvwJN
dPI8lPvBXb0e3aOiQXrBZvGsLcralOlYYG1ymdjh6nXd5K5G4Szq/07DyJKTv5fFSyjENV30qIe7
hkY514IixECUvSwXu7UVFRkE55ynaJHkeo6h2AuGEQul9NLum6ex/HL5UIhscGBRDEXR56zC1HUP
ee1W0YM8/ruLpHM4YfR4g3TmXeql6q9R7JOs82O85RDp3F1ezXZ0d9ocDhkaGqljyp41xoZU+uN+
QH6w8P/3ccWPZ4CDhrUcln6dkBFX232o+JJ5kyt/ld0/rYTDBWuUlXCusS9DsSuqL2gctuPVC/Ne
4FmJ9p8DhRD0ubnBmELyNgjNJ2lx5r/Le5+WwgGBaY6mouj4Wq0lOVC/vB0GEZ/ou2d04S0ymL9z
BtYTWQvaMGctjq6y7FoHPVSiglfas8AYqL0R2qALRfDObjulCsgiZcwcWAo/R5TICvo9a6TuRj++
qzFpQFo4iNW70PXyMBxE3eObIHdmj9+rOMwUM4TfraHlZf7UaXeVfNUY95fv0Hb37JkZbr8aSVbb
wcLIHMvtk9heO4eFLumNjPkyKUgRVKS2FKyCzylYHV+DnuSo6PUSvcc0edMxa9OWd4vkLKlgeQxt
/jgpp9Xx5eeu7ZNeniAFWXfQaRlWnAvRbMHmnTozwbl/NdiANYlRNWmr9dDmCubmfoRtL0g/vh+v
SyvhoDs1tLaPYjwPndc9oZ8Uw7CZF7u6S6/zpyro0RBsBNGj6FUS2uXxfM2NSWEPu3q7PNUYLUB1
BEM2htN7shtC4HJxId/liILcTWw/+6octkv1bEzd+t/5kF22az3N74Wj6KJjyGG7hCquEkoQO07b
W0W9mafPZNmRQeDCbvcdn62Gw/dWjtcGaSYU6xI0A2bLDnp1SKJZO0uOJnvSMbsNzrc8B4FmGD4X
xeJFEwWLjdah/mqIugs2XcOzX8MhSzplSYE8FHJQ2sNCnbW9nrKbKnca/XtMBWXK7ZDszBiHLyYU
idWJjaCpNkuNoHqI9j0DOuuxX3v5lylof4jcQ8GN5EvY+iCP06gB0khBnyojc7QqPzSawJcSHB2+
bp2vTTctIdp3TahrGdA176WrXq7t0vp5GaJFhjiAiaMmTWKWxCYE9KWWnXQgj2oGOyvJ37gHp73i
a9Z1UoRxvhjwq7Ogsx4yba8P/r9bDAcnSjwTVVrgs0nzjVofFjTJxvVNNYaCgGT7DOiKpkNRxwBj
90cXoZqspES/BLKPmok3bX3K6x/o3/qb6qpyssK27swRoXlST0sNUB5byTWz8WAYma+uIvbBbTA8
meHgQ8+aph47HDW9fiplt0D4Vht7SzHsULuC8pozibZpe77ybGUcRqxptoxNi5UxudDOiX36PO+1
O3IM3WiXBZo/Xpug9ropoBuNNPzlQ7INUKf1cpihdp2erQWe1Dp8m+PXMjNtuUY6V4E8pakdpoQI
Khzb4etpuXydNCRxSPsR+BteE7/2Z0wzDG5ts1dVPEC6faF/L48vk1r6OpN8BTFUbSDr5pnt2xJ+
6UXCxoIbwNdG+3G06AoKbDdbHSr3dpS42ZgIdkq0FM4rWaWkX9sS/HmGcWs13lQ+0Ow5on8T6J3t
DgcaS681a8bS6yE9WvC01d6eDM1RM7sJj0kHzTERBb9oXRx8pKk5jzqbYzYtL0wco2nttE7ttRBN
N4p2iUOQEQ2S88y4uTtQuPdIWBY/y8+Xb9M/RC4WsqwKVSioKj6i1DQsal1aiC5nCAmC5tMfIffT
7ief6eot+0E0nL29ppM9brvIIKtUidFG0bZBVa72uEI67fvlRYlssL+fIa/Z0Flpwe/ujjOUA16H
0UFU+xcmkDAnLGAFezr5aGJp8zi2GsghTqEXzfdNcjTAzXvZxntf5R9u/ZkR5aORpKlQhp9RiDc6
C7MTdWOXk+WWIAeokDq2kM22h+k1DKsnoyGONoWPyviWlTVezTiyR9LYCbzFFBI/bfk9JOVhXsu9
Rj5rRueDI8UGc4nfd5rgZ29+/bNfzZ+ojqpSkaHvIjPcJEP01vs6FZG2sqVf+jTcMVpjidYrm8Md
/TZgUnXRTg7YVBsbEl9rwZI2b/zZkrgDZRUNZDdCNCpL7XU9JPZUOJb6SGT/8oazH31pUdx9D/XO
lGcLkUBnPpL0PhX26m2+nWfr4HwFSihVi1+D/EwlTjtAacCWHkK/P9ae8tIiTy+53ddlL6qDbHv6
Z5Y5l4GM4SyVFdoQpukNLD12Ef5MqI3SHZg10tixfmaPdNi3oVckr2ULysJOsIXbserZL+D8hrLs
VYwmamiEwJAIizUSb8TD9yN/1h5lv/S0o+SudzNE+j5d3tVtiD1Z5kOOkXR1Yirw0Fi/dumSoznZ
FKJKw1XE5sWNoBP5SIIryIcfWj9GSmLghWrQoLgcUsOeRLzCIhPsgp5hbBdBiiPR0eM8JAGxfJVU
dr28CL6c4JbzMYectkMcVSjZMeZWViDEFLo3OjLrB3KFWhGCW853zbZpDMJhhfWVtu9zRGx0tfis
B6Nj3Y+giUKZ0I8eRYOK7M5duPQqhy26NIxpFTNyy/lNGm+kCgXmcbUzTPxYydfLH1S0Qg5gCqlS
zIiRQDTUz+Z9KH1Li70JZq9/Z4aDmYIMSb4UrLsDJOEAl/AYR9cDFbkS25mTs4vFgUpUGfkszwh+
od3B5Gdit30uj7mNjJen+7JdOqIEtugDciAyRN1Uov2cDXu4VnvfjNe0OGqi7IHgSGhcCjtCfsus
CPt+1U2Vec3sGu2DHnuRaHJOcIl5ZSwNTd1KbCLDVfQPbXJbtPvGFCRZReincUCRFnkPhjIUT5Gq
Wpw2oMdxT2+W2yxgRNqRKyoJi54ajfM/+jyLp5C+uwaqr30B94iXQZWI9fInV8YOLRX7kTqXT/x2
jHg6ihrnj8RDUxZ6CcRlr0uyn37EbuJEn9J94k5H0VSvaNs4yEB78JiSCPnxaCkh/ehkVQ1JbtGS
2He6AEwaBxZqYpFKpWxJj2UAIUDIQgyvvTe51Im9CUPblz+h6NBzoBEZha4StKK4K/lpAHLVQDM+
m9EurATZ8m1DOqUgdZcV3eTu8DpVQypZeI7l2VOyYKwP1lTaC9gXskYAhP9wLH7b4lMHGq0XM2XZ
xvUbyBfcuLTr59Fh0iH1m+Q2z5c/4TY6nazxQQlBx1AVY8fCJWjb63DcL2pkK6H778xwN1qeJBRo
mJs6a99Si7iDpb113SsSQl8vG9o+56f1cDdZlkhIKg1u95Qd4uy+pb5RCpI72y73yQR3b41apmoe
wUTUOB26Vvvwx+U1vEeCf16jkwXuspYQT1RmBQkdCZuPR6pyTLdBzYIeJegO0TemEVJCo3zZK7YM
91vUfyg6FNw1zsMM+ldMcYXG9jzuNLAJ65ITGYPgrLPH9tI6ufubW+q81EzufY52lRTblvXcG568
+HnqVeXT5a8qMsa9/J3W5mGbACxo84I21dl8rctdmt3Hqz1rVLCy7S9oQR6NGBqReWmLYm5DkkMX
1bWavS55hWbZWuaQv5p9hKLvf81wa2okK62kHHGzNt820z6cX/rp9fJn+4fH+GSDw74MOpiFzjru
otxm5Jq1n3imu96vi7167c7CcIbAouDj8e045qh2ILHF8E8a9EHurl/nYzQgwUR3qwfqpa/5obxG
M7dohGob5H8vlO/NsaSsNqUFIL9aBxV9jGSys+io9q/Dd8ECtxHkZIlDQ9ortakP4FBoXYKzbhvH
yBvt9Kn6BAqyHShHdqJAhW3SnzftZJGDxTAzmtpK2UGhR4p5X92Ly2vF+tmjrT06Tkor8gSYv3nJ
IAeSUqfSrouRLU6hnzvtxn0UNIFi18LC7jbgn1bGYeW05KOqs0kuSfLHKbHB1rK0j5c3THQg2d/P
AteoVaUZnS6qmw0qRmRNu7ICOn6KRXLtol3i8NAw5niIVIa75CfJkeVIvHmCC4xGxa6xNeOrPPmX
V/YPT83p83EIYqZZVJVsnj76ouzKwPAnrwftk/zU7RLP8roXkDc77RMUg6crFkH/XXR0ss+hy6K1
tapNWHLfWejmt+sy3De1rc+r6EQKNpFv8mnTRc7SEldAtcEN9gY+56thJ3mosCJcj2y60/z0gJyo
iNtmmx7hBNIG52LlXbcUNGcuCfjkFMxGhcGviTnJ/bs51zNbHLLgAoy5VeHaadcsWwdFoNfG1e3l
CkMx/l9m6H5vHi+S3UytASWk95XNaLyB8LdU2FBQB7no44hGH+iNP2TP+uJePrT/4CKf7HLg0kNY
eJIlJOjZwAKGbljSZYeU9+6dk1vQS7fd0QRSZEUnGtbDUxmkyhTVSoMMCKMWBS/+W380HkAYZPdf
mEi85Ca9LdSJ34S1M6Mc5BgNnp96Qa6sl9EgajYI5yOvX0SDypuIc2aGQxzoJuSFLrHHHVosinoY
JNSew8dFeutB9inf66JIatMLOzPI4Q1ZWhA49tg6ufs2F9drLTkquda1IOuhWiEa890O7M/McfAi
0y6ZCiY8FAfzy9Da2Q2ERjAoKDnpz6bz3tMJfiE4MYK945O32UJmZVKRvsgxqir/RE2lk78IrgAD
jT/e19PC+HQtpnV6FZobEANK5ZvO7I5QKXcW68dqfl7H0ZumFMNnZbSvdOOFdOnny+Y3XaUz6xzM
dFZhxJ0M91af7TmuYek203fD+D0ThSKiHeTzuTnKuMMy/Sefy+56tSvuQ2RKVsc4tKDjhLbT8+XV
ifaPg5d0yP8T7cfkaaRv5ozqGPpkLhsRLoz9ijOnYjKBNSXrnf0lTTpegWjRow/lsXOHK+KhUfKW
iopS28782cZxsFIOhkR1jYJ8HXk1tLiiqrHcpL7pWvKB5bkyYbfz5rOrgXgTmhsQUODnnCUDz3vJ
KKkG+VMGngfpqNT3yV+VFs6scFuWELPR5wpeoL6AKK/rbD31U+HEMTvWf16601q4LbOmSo2VHn0D
menEBGXKxdarB/jQTTvbKXEVxVYNT0XLpi7yXrbP5Mk0t3Gzikc/YrJZjRd9gXeGJw+Ksp9WyIgM
/gShv9hDSHT5iL4D1aX1cq+DpYHMtyjwvkvW6iq54cWRZmdo9FvbYV/Fz0mrXqX5ja5hUwvtiBY2
J9bfJhrfmCtERyRpsonV7fropZZiP5XIcaxQ0OrKn5QUaOZewfcn21o37NHhbS/W4HdpbUexJPp8
26/O6etxr44mUUnLWRGzWvZxgv/u8ngHCUfMxzmkEqU1NvcKc7CWCTo+nfCBpNnGfbQWcMIM89qc
gpy+EFEz97ZTcmaDQ2CaWSnSlEjDs/kY+an0k/vk82gb1wTq7+HXBI66WPqCbH7HM6vqR8wq67UL
TZZdK69YcS3zIg9qjNmPds/0eFdv8GWfpaSMO5rsLh9G0UflbnisFaX0/lHL5h6qLHbTe8ssOvGb
YHW2Pv6Cq1HbdQaYYafFK4srOnw3zX3dimapRGvhLnPRSUtPY+S9ZJQn6Z4WeysShKzbha6zpXB3
d1laOZKlFaWLA32B4JkfwvP5qj8ubuWi5c8vd0Jas+3X5cwmd82MTMrXCRM774eS9eSar4yLoQkq
lzGrQ9Lp8pkQbRfn3Q1RQ63QlFnyep8kh1V9U3W7ln5ctiLYLT5w1NANmquskwO71cpfi/VmyF4u
mxB9OT5GXCLVJNOAoURt131h/YKJQ1B+At24015Lrgih/sGeiscX0jwahgQ/XmQkg+CkTu98cEwt
E1lQ13LSpyZgM9jNs4i2enujfpvjPeJYjbphGWvwqlBkMgpbN2KXgB6BqCIygu3YkJ5McdE2U+YZ
IPuCNC/CfAZR5p3pEkhyMskCUSF+e3LozBoHw1Xdhn3FVCBlzZfzoKvQ02fuZ131MAjVad9HyymM
VXDsGdT98SyfGeVQeKAldFtbliZammM2J8E0SwJ/Q2SCQ1vkm8eKqhNMhLndJTdlIurG2gxgzhbB
QS1dM2PNI6Tj06C6KbwwCJHflV0WUQtHrTaTkWe2OLwlUZwPchrCj1F/VOATmcI3vfDr5rPa+igW
oeXNrUR1coavlzaJw99xqqOQUviKS74fy5dUH2ytvJ+lH7oowbSNTwYxEHCpisnLH2qqXs1Jiry1
hfQnKdzRuIoN7zJAbeYJ6MkGh+xJAuceDRqYawmivXrs96xlOz2IRiO3ceJkhoOlDH37USmDhE6G
/qyuP9dW7UerZQ+dsFS9ff7+awo6VB8RcJzj7JdALMvqFAczoPeM3752Evcv1KQx8fn76+HyfLQ1
QJ2zGQb06yi5G66f2jn0lvWuGo6x+hgi5NIPCcKxcC9JHj6AAC0uf1NoRX00bjVGF5YFUjxLoYPr
Ao64LOmZq4XWfSgSmBDZ4pCpRlIOIqvwSuPhMR5eszR/m5XFn6VBIES17Yiedo/DJ4Vq0aC2cOjn
6l5WD0l0mL6P2Usd+Zpocmw7f3u2exxSDZ2EbEqD3UsD1gNI9qGbQQzq/6Nkug27p2VxQKWacU/b
EqZG+Sayrpf8/vI1/gcH/mSAQ6Wskkkqd0AlbTd86ZwVY86pGwYjFNUnN/06+dNVelDv8sYWOmvb
3ZRn35HDEKju5GlYo8lGu/7VTZkdorflVV1t+qDZrM5QHkC73zpjKXjNLiOkxRO+r0VHINeM+d7B
LN01XDx9MJ0m6QUgKTDDE7AoPdVlOoGHHV3MlgYB3u+WmBiBXaE/35XfO/h+Ws/SRupqWZAp0/Gu
HBgSj/v2WLxAsO+99V5/IN8vnxjRmjj00I21TisZDg764jXQjg1BN91dNiG4y+++6tmKFgjzZVUL
j03pDUee3SYEJTLaGadmVxf7QZSBFq2Igw6QfzRJlwOjsv5KiQ6rcjD/SuLwdNLfU39nKypHGZMx
bFQmKo9F+k3uD5Oyj0W9jAKwfU8RnFmJkjWvEoaBOc19AimYvtZ3hWHsMKIoONn/4FWfTh2HG2to
xsNg4BFpXSbnhmfMDa8GX9ohTemL3kvRDnFAgYdZpWoCbmK5OEbTfpmOZPrfEUGBxqWi6ojeVIVv
MTBAS5sqKyJHLex9sqxeQipXaURu9MYWfTDDPfxyPNdLAYUgyKVAKjFQ08fG/NRT//IF2ng1Pljh
7mhk6Oa4KGxoqv5El96mkgAEtpIJHyxw73pjmFEaWahoFE8ztBJA1eNJnuH9oumR91YgDOM2YO6D
Re6WNqDHj9IZoCDfS49ogQcbx1Q6rUccaBA9/j8qpyKD7FCe3SbQ6LUIDRBUzbez3wdooXUkr2eK
1Cty8ctRFw0ys13hgPzDCrm3Hm1PoYn2HdaRiSYvFOC9wukjlBV/5eFFcuIbl+qDOe4GyynUxPN1
RF98eJ13x7lwO0WEEhtRwgcb3MVd9KoZSwlJapDnB+FUO1kLOc202ml5eDPEyUPYPoxtFpjNeBV1
6m0YkaA2Cq838mNsNl6l/BiUZEegYmEndBVRkW95ch9+HxdeKFq/5EOygI+XkhsMldmZnDlyp4Hm
tdlNkNghMJyFidtgBHWext3le7rx0J2b5xNJq9lFVJJW1ko/AA5qu2lyJxtqrxt+dHPpFImo3iPY
dD6tlI9xPK4Dyp8dzd04sVz8j2BUc0FHpCK4PAaHQGlfZVGjw0sor6J96IARCpRlEDVw5vceCwPF
OnRSI2TUA+uaNXFJroiadcu9xNfVINdtYLZO54OsMcJ4cVZNbPCjDKJjiY5J/a4+akhMR07hyy57
qlrfCC5v6lYK6INdbu3yak3mMGDtjMqivNWDGVMfpi/vRep27Ib+CRinBXIgnK9gFLciwHxY3Kzj
4ozpo6x4BHOe0BcWLGp7Q0+2OPi1zGWhJuMvD6+bLwqwMHY1NMrAzVwCVnIVfcXtg3qyx/5+hr5U
6mNiTjioBrFHA/GcZ0gPgjVtA+7JBge4yVq3+izh++nT7CgD2UNM0q/nwS8z4i296kxS7sRLgjwv
2shm2UHMLniphYeUQ2ES9S08NKzznfxyR66Se+U1N9B9pPtgonfrFBkwSCO6osHQbew5LZ6DZikp
KqnSEZvE5mcwNfqhgbxe/V1tdT+ZZ5/SWeAziHaUw1qSW2Mv5wSTUXnvhrO8iwzIa+mLI9hVdhIv
3Ao+6LKG1epUA82iOTJTcmOjk/JoXpXH0Zufeqd0GtleVfuyUcHa/ojBGklaNBVQU/aHbAKt34tJ
Pl82seVxn8PK+98/3Igh1icWFbXuglKbhlhdfVh81ZPtyBc5B+zoX/qIHLSYoB4ZpAwN5xi1lMCO
EIb7uAHdWiOqfP3DE/z7HL57mmfL6tUCLIIxHO/eD3eah4GyPRPeZUde1Dqy7Y2cTHGYkmVzQUcF
zvc7x9B1D21mdslE+SEBLPNhmFVToscWDmAceZH+yTR/juRVb58zTZDz2irafDgSHHgYxdIXow73
RdmNLgHh+byf7fwIJcBdv7PuRDKZWx0qH+xxmFHCc1O1El7/5Jg7lvrKS3v8qg3ejPeciSXHs71S
Rzjvv32lQYxmGjK1LJ2DDlNe1VwF9YBL1rtQea5WgbuyfX1///u8H7aYw6SVNcJz6H+G6mGpPxV/
5wrrhGo4f5apqtxejUs+1SHD29lP7yDLgO+3opc98kCJrz+yKIY5CNld5Ue+qCCwifVntrl9U5dG
/sWUTZZnzFJSlAX09a4zvxnZVzGzy+ZugZLWlHWKcFrmrpmepjN0DEBrMByyG8tvdqBjcuTbFWrJ
oDvx891fSBookDr8bZB/x/U4TsAXgHxsJz9levZmtvXjNGLi0RKJHW7e7TNT3C4qOuZw4pExq9As
CMfUaVRyK+fzN7Bi2NpcCsbMtkH/zB6/c00Zz5EO1azOWzzMP/jNBM0YzH5BlNBw+9e/eWPOzHEX
LZyS1IRbhJjXnwEo6r5yMOnzyMaLsG2CW7ft+5ys8S9115gY8C0QYTNmQCbnaga9DSKgGw3E5kMg
Y4XLfX4t7FLefNzO7HJJmLpQSj2cQT3EuoUxD/ZC3ASxNmQGnHdKdXu8T0xbZFZklQsL9LhKjFlG
LFyBrrSiNgmfJbXG6OXu320inz7FPHNhqAQo/auPMHfNOy0YIIDBmHJF7O2b0Hn2LRkYnD3f+YIl
yQn8V3g+0BIpE8eKRJdAACh89nQGNc889T0b/4HerRu+Kt8VCQWK9CY+wvlx+9QFj53gKwpuOv+K
xyYtmmzCm1BoxZVRmPtogI43stBQgdinKkScQskv0zgY8ucY8cNIoit5Su+ott5pijTYHUa8GnNU
BD9s04k5++AcAoXJUmdLhCtaJqkzV5AH9K32qtLvKiW2i9WvyNd/+SU4DKKQsjAtGc1JrVl8gRCI
HRuzHS+TPSAb1owVuoyHNwMFFCV+6sgPkhO71xYXenIvqSbvljV2TSXfX/5VW6To56D/zi92dvAy
aHPkBGzX7oBgbZ7vzILsErIE6Vh7zbS4ckQPi6Fc1UZv2NqKnsjy1rIqt0FXZChLjhyl92b3VGUy
mFhwI9tvl38g+yp/eNAGMSlyyUQFE87Hi1FENO5oiN9XhiNoGRxJe8lTfwi/m/1LqBmCU7HtRp+Z
Uz6aM3Up7FQZEYgez3fRkrpW/rmJwf4tE1syK3eNJieMb4G5jpZ9urzU9wnkS2vlogV5qUZSaACB
dmz8ppK+U836JEFyNuvUII3k5ynWHGscg5Q0r3Qeg76cD2oNmYdwuF1HisqLsSfFS6uiq7SN7W7O
rjJNO6ozsZW6QbQ4ueVk7BN9vRqK6lhq32dzsHWr3BtR8xS1uovO94doaPy5A5WIYeW2kiC1Q5qb
KP2yys1NtijPbRPqdpeZgWrIX6pZd6WsQHtOve6iOgNXZeuqpWI3aNqlWWkXQ+r33QLJO+kKrlKo
G642FZ/SftlPS2zrHR58Wu9B6+Nk2teZ1EGnVU5jQj4s2qFG1jrNiHw45sE7pXeo9TRW36dVuzMN
PUIxdfkuhVLrLPNzaNU3Woh3bkXhs2j9sjN3Mfr04nHyMrVxjE6qUDHPD10WiobLNx8l3F5V0eCo
qXzTgx7VdU7qGfVlyU97Z66f9WgXpYIDsu3GnJ1O7pUYy7mcaqNBu63HdLsydPeQB+RcwMESCSfI
lE3oPrPGOaDqahApJrgLrTu74aH016P1wFQ+MDzvd7vQBZeXx/QE5H0KHuIW/anJ7fqaHoavopBz
8+k6+ymca4qp/VKVGhVt6GO/W+Piphhy//Lt23yBz0xwD0Ipac0sg2XW7WZ3wIhqY+6RaBHgy+ar
c2aEewPaWUEINkfYwFZ/yMKnLHnulczWR+KuWRcU/c8Wsd/lhYm+HeeMorqkhS1jcDbBLBg20Y6m
ovYU0cHk1UPWsqA9iXD+5R26ptEUSwybKU5ofrsbnkV1zM3bdvqKvHoI6EKrxKR4SfvZT2BNL+05
ebJEl1pwIij3FsQYIgF1Cev0DT0DJQS67NdK1HMoOBE851+iW7M6gBX9Pc2WHbRggbQUkimCd367
0nj2zTjoQAUuNRtmhw1LaqCkTv3sR+bMiCZVp3mMfKFSD/s8F14zysHHSjR5igdcKGUHaWSv2jGq
ThUk5ZmbO8K6JvMDLlnjEGKUaikF0S7LqSBgxSj9fwcXl70oDSDaMg4pikFZupBpNaphbysQSgN9
Hy0TN1aPlRos+rVBni9fYdFJ5GAD8+U0VkZsXrgc/o+0L1mOG+eafSJGcCa45VxVKs2yJG8Yltzm
PM98+ptQ39+iYbrwhXvTG0frFMCDxMEZMvXmkCxXIm+wnAP2GoMSCUFNP0IU5qTVozFeg7rEysNb
cfXEROIAEmc1bI+ALImRKrYdkNawSXGV1lfp33AAyfqnu7OjIoM+hrUwoeGLjnHo3xooGEZXFQpl
rZ3e8WatOXvHKoJk/SLkUShIzoKy7Nw8p9AMNcdDHJ8nLs07jQEv+LnOxIiznKnF3ACUwvPqoYDk
J+f5XvJXm6KG8Z2XE+KE36xKSA6Z+zoD+YuTImNitKchdyfNNlVL1t8k3pg+7xrRGcgQC6hr6Age
kTepvqmAjMzuvAI6e+UxcXiJBM4x1hnEEKWZyEQFcz0EeGxQiDph29wYBbJsYX4N+Q27MoqzFg48
998vbG58k8GPURqlGIV8xUnS7yTrrClv7VLP/VVMz6FidFbZy1dl/JxqM2eAlve80RkgkaV2mAw8
MT5S97mXnQtbOYc3ilv75cQ55vt5qc06GUhpU7ERQwVleSH4V2W2spNzgphVPqiW4EON4Mlwap83
wsU5jWwWuqiMROxW9KFJ0pWSP06LLZIvq3jTifeXUZlniHmajkO96Gasou1gPbTDrVg69eDN0z2R
D//NEL1pN290EVMJshbjbhu7QzYdFFBkKaudL0fS/wVP9BY3WeaBsk3WaE0QyBnVYy4mlppU1qhP
FmYUL6+JE8MZTDxSIbPWTgsOQYbJ4+U1EwJZutVaXmmHExYYDKKoYJaPNJpXI5DwVN3oqGJgxQLZ
2NVy6nj6fZxI22AQpR1JqKkpho3G6UHBtZlzOYN4u8ZAh2yWKBzJ6InQM6v6kgTmKUHDWA+WRXRw
HRUfoRy4RHhIycNlg4ENMY0kYSxx6cj+7NDw3ows8bXFmL8cmK/G98uuwQFmg8GNBINwC1lhjU4Q
DKC4mbzugHdEcNnM/vEleP4gjQI6KWYv67CMohHiV86SPgxCYJh+A9Z8csD4wGVDf9i+T0vM9hnN
IOoGQcBDR6eo6uj6nNkf1KmQOuSVnPcmWHGEP62x2zcOUb/OqAQDH3zJqTCC1gfL7WjTMYz+XNra
AZGCw1nj/kH7aZUwYx8dKD7+pQzsoZcLSPTF1CpPi4fxrYArz8fbUcJAr15PyOaYGZI7V6uneWg5
OUeH1YYUEpRjeTu6H69+Lo2BXxWz/UsOmWSn1QQ7KXX0t6DSMS2c+3L/bH+aYSI7U8yj0eiQG1DN
W6N9yDqXGFaT8D4U/bW/B5CfZiiIbS4TkIwOKoSTZScBnYwUi1Ymlw99rD52bWu1Q+IszehmQ3OK
RQhILNfRrD1c9hXefjKY3GDkuA5bPDUaabWixfCk4U1UOs6lybPCgLEERUBREhHqoE5UYNK4X+1B
5HX/7KfPCW2L06DHoqnMWnI10vGsRsSavwzQwKWHjTjJsUd9BVLZT+Mxvu8eBojdDQHakB4vb+Su
xxBNM1HH0HWTrVAN+pyZQzOgihp+NZL7JX0r0DdTen9j5f9ym9BV+9VhtEyq+34BHK/jc7++L+gF
ytLXouWh5O7L5mcOVSbMMcs7LRl19Fs75OsKnUCaYCRX8xEZClcNIo/XircL/xtzzHEb1axNpwLm
eiSpsym1k/RJih+K9FHgNnzwlsacubIxiqzrkb6sX8pDfktJJkJnASMDRHWCzAuvRV4TNM8i45di
EVZS14wIGSEl0d1LgWATiBd7/74Tyf38etlJdk/bZjeZ07YafZiRDHFjX98to2hJq13Od5dt0Ivr
N+Ta2GAv7LEH9f+IhJKxtm5YgCzEcNaZjqZPw21h+hqPkJS3KObeniuDgHS3RzHIsOXcJ71fK5zD
9QcA+TxdzG2dqqmUpxNcgwY7nV3ZFaoagY4X0uQMqDy7JVoUzKv0SndDu/R5p4B63oU9ZUlxM6Vr
hoI+LVrhRh4OsvnfvhkroZOCRBOkYsgfrEsLZZtgHA4p+Pfgkfhqht+Ff4P6nz5iMiCSVMqqQhcS
mbLKN4tDnt8OvLnP/fatjQ0GOTKF1HJe45NlP3QEWONNckRyJEc/tORmD1Q9mp+s4LiiySDIWklS
VaxAqyw/aqDzIu2hKXlsLvth1WZlDGpkk2rkJUaSweoV+picOOqvNGmreoVnvHL7VnYjkY01BjOM
uAgNxUBWs3JHZ3FjdGKqt70l0l7ME6/Je7/Jb2ONQY9FTTDMk+HpNCJAje3yIXWSp86bXckdoZ/J
1cba793fGGTQAzMoRqNleOFOrUVXh4jgZrX6RyUIXzO/dnVLsqvbEeqMGgj98if9Xg7+6o2z+Q0M
upiJFMqDiJaPeh6f1mmGLp3qLiFaoWVimTXvaFy+UxV2VEAqpgKcVAgVRMx7pMlB6++MrrMqQsVx
VPvydUD378/QpbDz12FtZHGCkU1HXs5tl9lahCr3pDslak9LAZHpjitbfxktASO/hkJrXpIC/C80
Pxn6/UPljyc8PBJrhMTBEqjX0QNPJWL/NffzC0LR9leT6EfIo6JK/n+vKPpTx0Pjo4PGyfzhfQA/
FToBn3hH8zLaKGzroQL1jQ7ErIgeytclq50uxPSJKQWXPyBvN5nz3ytCqRQ0N9MmV9pyX9ccB9mv
eZmaKaJthMh44v+6d7FYqcKg45VIG5XrB+F6eR3e9dcR3F6KW56pYhRvdnR35zYmmUPflGYRz3GB
dhXZytqvpDqYvN7JfWDZ2GAOtVBIYyEqDbwQ9adCyE4xZixGob0pstbVlPjLEitggJkfOoEcQiiv
o6n+qivWATzgtW2EaLHM5vR6EIizEMHOhfjUJedFir6oCwbwxZQjvrh7UD9/70cItHlxwnI+zgSU
iolZHbK29hRBeewy1Rqjf1S9cEjCCTr277GNRebJUpTROpE1pfcYwT2WelAs/p4daJo7t6Pny268
C3obY0zIESO476sVJ7Tqcmzsy9RA9c6M3cwYXSk0OQHj/j22McdgUFQtcQdfp22JoY977GZ8CwN6
l4Cz8Zz7Kg/TqTf9BrMbewwAwdXqfuyRvBpUTyXPeulHSWo1EVo8k6dJttWe15q3H2BtTDJhyBKV
hmq0iLtbRwPpmj/4DQoGLp04UyurvVbcjCp5+Je/I4WbSwtl4SitCIlolg6qP0vvjQCJPDD+asRl
szYGkzB/G+kxHZBuqlOHqyPrAjP+C/4uWd8YYVBoqTuCxgVEiwtmQseDHN5MkhvyWhd4+MqSXaVV
34JsDWA32ck1TQv3cMUJKT8qNtoEEZ9ea/fK+FwYy3cFLq+CtCXSLZNdX62YmF6oYyQ2ZbCXLUK7
WHmUXnuIjijCMHRF16BQy5w3sWiTbEhxichflxHFEOLovJkkngnmiAmlWeVR2YEUKro3q6PcQ2HD
uuzceyC1XQVzpEi4DJBayWWnRpUlPLXVbZSjqfEoVZxLl7cW5hSNUDkJJRnbBaWkanmZtENXcw7q
7gW4XQxzhnIaVZcJTqoMtnHZRu+MV/i6TScklPthsBAWYUSCEp+I1nJK/fZ9OvES3ntosf0NzBFT
yqrsigKKKwY0HsvRLkF6GYWWrnIWu3uXbQ0xt70kQmKgnWvc9i8SuvvBXA9OyMkrHimjV/oX7GHy
xhrbm4FsgDlWK6YL5/fFTgIpKN+MrwOIDVsfIf1ln+S4Ctuj0VaiMZs6DrMxlPZYqBY01YOccCcZ
6W3PAvt2TcwFLcR6Nqw6drCHcp1s63Z0lA+GX7qJx5tZ430ttj2jHUwd+VIc5ckuD5TPY36W7nsU
ytRThF5qzg7uqQzgcyH/SxRJ0VRWP8mQIPPSmChHDLFN7kRbtaPrGTONeGt65Um7niOLUjtMh/6s
eo2Xebxi++77xJAUkagyMRTCCrJIJdhaI72F6PkAHRYFYzXF7GZ9Y1hSjE5yoTzXY3IeS/MUL9/C
tncVkNoKBF0VTduklhJhrlSrflz2rL2YxYCcFJLVhE6tM2emj9NR0Oglm1NRbAj8TF4ctH/XVLex
w15HmkjStSuQ3aIjInTXyS0UwGzdcmVPDiCmcri8rr1IemuPiWuFOiuiTF7wnJ9OYDar9QHDAn6K
SrBioYefA+W73SJbc8zBAVOEqJcSlvdvzyCVdpUPIKJ1xBOXZWAXTz8/GUtHnnZIGyQymo2Xo3rE
wfHU3snOPbAc5Aan2g7d8ZVOMl3eUJ5V5uZtIwN9v1RDcGreh/IpzQzPUPr7NNODy4b2ApftMWGu
i65aC5ySCrgQflclWzM4b6x94NmcQ8bl9TyeFl1Ccnzx26vxIJ10p7ii1MHIRnq8duzd8yXpmgxC
LEmGWvWvD+txWMJiEfDkQYvNpDw0Ehr1b9PQCqnWVNlZncLZvj8s79Mi/ZCbN6TYqFXcILMLVxxc
ciyOmU+VImQPJW3uud69mDbLY+ILeRSWRNWAqr3+VoLtWUN7O68rm7eFjEP0cRGHpY7vJYJuLMNy
KETJAQ+fd+sLxmYtjF90ElQDxwEXumatXnqgicjhHL4OZ3QFWNOLYstWdRUHELSMLenAU0fch5BP
8yxCppNaDxpSRx9j6ZR/NzqYfgomhtLmOSXXFoOOvayEkt7i7qWlFBELzOzJq9A9KAcah1qN4yEK
g4xjNWdJ2iLB0ACT4uesCsqeA008l2cRUTTLNEomfLn4IHmG15xjL39ej2B5Qa5R5iWudvMKG0dR
GCgsw3WYiImLPDy3HxKTkVufZgwHSoCQyKl45V7q4L9FZRvPYDAk1pNsDemLJB/wxC/QyQoqlIfk
rrCj8+A1h9FP/6GVlNznveh2QX9jmcGSdV7iCQzXiA6i67zwFc3O86DjbijPDIMiiSAWY1Ph+4l3
7RV9rWI2K0Ca2iU3/bE46F5+FznK4fI9w3NMBlbEeMqibsTTSJK/R9p1Epp21HETNPTNe+nbMaCi
FhkRygynWvWra2hPeIWtZVbn0OryEnQn3kD1vq+YIP2XFQ3UBcwbXIVywZophuRk9XuYDiDk6620
Ar1XZJVqaAnZ29/s4qc95iysq7Fk0CtCjo3WE+Li3Au1nQqzd9nM/kNW+rTDnAGFJIk6dgq6qxMr
uUcGxR6s+kX1qTYlmHruEVGjszt5DfGuLX9gzMsRn3mR176bfv4G5jS0fSP0BrToMYh77BTPVI9T
YbeEM6S+e93JENOQZZEQk33rSUJhLkmD646m4qXAdGma6H+IyCnw/uaZGzsMMIcGxqgLSaHNb5KX
BXMAjXk//OAfLm1eM/7u1m2MMW4Z5WkjahgHcfrmpVgcFZ0xenhUpW+X3WT3TG/MMN4Yl8qSGipS
KmX9OJeHrL6TeBMM+5fNxgbjiRNMpB1Ff+2m+NajxGS68sPHuM7pf9A3o9B36SsxPhfN3dz3NSoY
5OuUW5TVbHaSE21SgVrj5ORfIKTgmAcZuZvLW8ldJwPK2VyZjVwitEsP5guNR+Y7qgag2cUDnyhn
PyLZ7CqDxvKyNnVdIvPQTE576PzCByXV3ILtS3LFYDCsy6ujjnBpWxlYlsa6w4gvHKWDZlWmoKc1
rjkkAhyXZ5vrtWE2KwKiAnQP/jDFyjbS2wI32l9wycrG58ax/Hp6AhmPrke4r4forDBfK+U+4Q0t
7l4qGxsMVBA5rCdpAr8QeLrsHoToazF6UaQHqV55uvrWZ39FKbFdFgMYE2prcdHg3vyXhgT8jQfx
0DmTg7ysr/O4Fzi4wbbY90LVTCmFpzB3iuwkiW6iPF32OJ4JBja6wZgFxBzI/rRoamt1H0z6VlZI
9mUz+8Hp5lsxgJHN9QiiTYxaUGHXLMi9urOV696lz1uxt/6HBjrORcJ2hxvtOujSDIiiqR0No9a4
j2315l9hO15eZ48+/Bd/Z4GiSFoC1bmPYJhmefObEEydX0cLklD2DPkfmoLVgyWgsk6cXkEOavzW
bk+IUUNwUnLMdbZqUPRpcXD583FAg+0Nx8waKfSR7mX1hdJ/9PkPjCLrK6/2sDtZtTlfbKtqnvTS
1I4AQPGI3PWJOO8f07RnXkc4J5phW1XLgejLLGNBYWYNmTtV12LtFcktUQO5PYTZ3eX945wywsDG
UqyznpRgtC1Nq8NsGjqJO86gDG9FTIwxLVXbTiNw/UOHIug/ynj8mQveQSYMYGh9naDtC3b0c/I8
2d0X8RwetNUaXkREt8UN78LnbR0DHK2UFHEnoJRsihAMORbh96L4j1+HCSnquCOiVEB0Oo3RXTEi
ISWDNmXiUV7vVsW32Vhm60QzGUaQpFBEkrzxMXONFMN7dICb5sDKJ/2aH6ntb9/PRLrCbB8dFpzN
DjbbQXD6xDzWA7hQRh4/F88Ms4WROBdlodBOwAJKK8Qayy9d4l4+RPsw97kUBmK7uOlAx4hWOFNr
XXFo3pci4dVj/hBefhphIrAkb+dxaBFG9/30Jq6LS3LtmJHKApmh2xjZQwXBPzEx/kkqNB0K4bVR
N5wQl+7V70Hgz5+gMoM4VSiq3UzfroqEIa3sC9bt90p9MJsaue3kcHlX9+s/n3l7lp8nT4whnAg+
nXhXHmQ3cXs0Vo7PuhN9VAoqMBtCZ4s37s9xGJWJ3fREm4VixrHOe/UeGgfHpgD/UNdyLi6eGQZ4
xUUqoISG1yRBGoDcoToh8z4XdwMZ5C2GLFEzOl5BvupH5aqULIz02etdc7U4slU8tNfIgt3wCh/U
2y95CV35Jp9exHWfGBVypYYS/ZMVqztDxQPMnse5hEBEP3+DWB/ndfIH7P/0TAZMpmbK85RSUKgg
hGhv1oA86o+0qUfHjFiG3ndOipH39VhUiZKxIityYXVS2Kv2FexJ1lpxHuc8WFYZXJHVsjG7HEUy
Wl0u7kF0ARHkMkgODQidS1t4nDj7KPO+HQMydbNkqymC26Bz08KW3TW2Us9wR7u6Mmzw74EMM7NV
kJdWHjoEkOCPjxifOcTWv+Nx3Lw7PQUXfIklf0m70NBD0FDh94S++EQ5resTuhCdPOj90OU24O+H
kz/9iKV/kcvF6Cs6o9wu1xko0Jd7IfuxyDnn0cEzw2BM0w86mK6AMdMsP42tYHeycE661AbbPOeT
7kZf6GDWVUnTNd1kfChFomBZUGz7yI6hjQrRF7Lu3Mn43StwY4ZxnHTS1BCKz0CxTrD6pXObcuKc
OZnuym/O8NMGpNN+BZZZn3uSyDFC8K+NW2PkOvba0/K9d6mUfH2ickiU4da8HazKBX2Pxy057R6P
zS+Qfv0FmKOcusJAkVzXOlsn8bU6ja4WjpmlgGwPxKOnnEAtEfyC2UxOzYpySqzEYOMbA7MvbgTS
YgRScJZhDSIp4c1Y7ILS5tcxXlUZbRl1Ka6UqnrHkCUR/6lFTo5mPwrZ2GCurbYQSyEWALStox5F
N3NjR3yVfNkDc+UNr1d895hsjDH3V2mW2djTl0M9ezmIMftbhD2xzim4cf2KubCkGAlQtdBpE4/k
gTLgDgpQib9aMhwL6m52c8hdyBFAACH2UQQ/ma+8mIPnV8z1BeLhcR4iBcm87LA0V9EAiDWujSy1
IHiV5A0Hfi4fVkNkbq8sLutCX/ERIUaJqbrVR6MZJym/3z60+XYM7rRKVQwRnffp3AmF4c6WMLiN
BkQ3R01Hd+T37JbOpkwntA6BtKl65gSPvMPAAJIARaoxpYCUykXkrt3qgAgZMmU4u3LpK8qPui4c
tcFoWtPYclRa4YL6QQHRi3WxqLLQ5d+zXyz/3A92YKAThmEUJYDX+F5co0X3TGmrwsfllvZXDx66
DRDUaiBVT586BNfc58P+PQDaRFBdilCQZb653uMVXlZ46I9e+Ui/whgYT8gW+gT8DrPb25QYDNAa
CA5vlni3mdcAn/b/2WZ8YVbnMcdQOzK7X2gfWe5Mg1M/K2fyEAfjebEExDf3l/f7D0D1aZP5/kix
mULSfzQQT65gxXZ8QxwVE2AYeuT2d+8fqJ/G2NS1HKORNzdhTK+vx/hxMl85q9kPBTfuw9x9yiDJ
4EpBYKa2CYjBIPmXfYvW8bgKEKIkfQBh4B9V/BhP+ZUW6f5YkiDPZ6vra8ccB7vJV/BuDkc67YMQ
z5Xz8XlqxStUPG/KFGIF6ujWpmCZawXqIP0gZtVBicmVtI7BslT3tYqhjupZmdCen6ZXqyR+0cbu
uptGSxQKu85/EBA3dWZmm4NmQYD+uK4oD6tor9fj73EVuWZfvkSl/oi6hU3C2qua3AHn5FslgZA+
a79FGmR9FiiU91Ns5SqIHtTvajlYeSl6ptZ54vAql5WdNoWTl7MfKU1kpW1rt6v+iF6X56qP3Xqp
b8Df99TFsl2EA6SMkqdIU6x1LK56c0RBV/SB9CAqFW1Bat2qeqlykBQrjZWMsy+LuodjapMJ9Kc6
hObV+Tau89uofcaIfjCmqZ9PahCP9cuwoJAlDV6l5C8oQJ5lybAxLm/XRLX0QUksU09uhBXEvyR6
7AVilYPxMI6hVyzzX7X7bFyDCUrEZAWxcYzr60NdMAB3qq/iOubJvfzhRP1fJGl8/PvmXTdHJG5I
hizHcqwPlDslxMg35eisQYzBi/wpHF2I9T4efBtj6hBjAk/EAysub+IO2qS3QhZZGHsRRk6O7YOG
+JIpJsqQlTQXF8gBoI1pdLrr3CO3qOE57VvtVh8P5QQMC/ghrnkYOeeac0l9nPrtKhe4nTzhga4n
sjWLTiYnVrR+4YDHPjp9fjgmuojKUFeaHBmG0WsPyst6iI51IPnRbQSu//+F1GdnWaqCDj5VIaKh
qSxrvNHnRNcX8KhHwtWgOXL4PisPlxe14x+/mGCcvkJ1qCTGjP5R7Jw8nQ3xUaqu9Om50PzLlniL
YaLqtmsgAqairJvrb4C6BJ9IkzlPm738xS/LYcLqEmzkg9qoEliQFK86JhDE6a3xWF1Rjn20bnA7
iHirYpx+KjGrVybYP5F6vfylsxDr2u8g/H1YXhbobvHZg3bc8Jc10p+0cfYsQVG3ifCWL/JAqJ+b
9f3yh+L9fcbNxWhVTLUwEPH1/qh+BUvi5b9P/38GJ375/UwEpSVDj5sWOBvO36AWanV6as0Z5JnN
/+oNTLwkTFpYTCamF5axf8qqwQbV/UlSUaiTon+SoreHqXLUsfV14Ysu9kEt3SHrZl1e7h4u/rJe
JoIKQ9CBx6lEO7Fqpzn1DqV8ArU8ruc3A/TMmhsdmisFgzDl08ibZdu7bbbW2clODd3vs9rKNPc1
OkmQuJVqIVp4MXyM6N3gKr68Ws7H/XjObJwTMiSZJNLmtjS8Czt/xCSM4eo8JtT9U6ephmkQSTHY
VqW0jspYSrAooX/RZOVcgKp/Uoh3eS178Tb27tMMA1lprmorBiokh4hxbIdLfb2aw13Vj36oDE4W
9c+qYv5QOgiGtN+yJn/X2jS1VANhZBNzTuUf3OjzxzDQtjTJuhD5IzUbBe3NHODxYxd++hYiHF88
4xhhztMK3dQOr3nUMftf9dM2g3I5yt5RJqySE6mvBHxUYWFLy4vBozGiJ+F3ZPg0wyCbUkYkxKwI
SFqP5ChB3Znm2Pi94x9vxEt26HK3TiqphZzqAO3oC6Um6x+iY3Ql3ENXGneST1OwU9C/5lwGNt76
GOSr1HGs1Rpu25KD0J8GVQhIaEmSZza2vt4bXe5c9uAPAudLK2UQMCqrtCgptwty4IjXpdIr1fIA
BqfrdoFKZXs7j4ubiMn3tSFPRYlqm9DkmSWXX0W9Q9MtecwHEyTKC8QCQGmp1yZ4DdoUjept40Rt
dF8aqSUI9ZOoCrZcVd+ySEttPP9nG3zwdhSFtjrnmrUYxG2U0jbM2ZKjN1FOzpko3apEOA0NcNgY
bkHNeCMY6zvBxAxOfLCqDxKRTpmW2PmkPGNg3Io0dO+p+ptGRsukM9ydlgbJrL9wdm3XDYkpaWiq
lCV2nDSrlNmMG1FyZry7TBE9rEV6yLB3l83sH6pPM8yhyga5ahGZYzxxtLpBtIzJ6YYfC28Uc9/p
Ps0wh6o24FZdpdGQiBw7Xz/829bJA/69Ipmq0OZf6O2AzsFknDszzVbt4h7LiS1ytzrzY3YMHUy3
rWgCopziECFBoyKvwZN68G8evjHLeLhegQ81zrA8PMmtbASTi2rF8l2Tn4lppRqnEWf/StiYYy7z
dhLKpBQQvLROCAlLKYC7VymYhWjSKXVJiJkJHnvBbkD206bG5uvltIsGQYWjkA4v48I8RZHK8cW9
NsjN19NYWpglDCO1XRFUTusNblcLeQGrm5TrUJAPcZZCHGvJbjIl9nVjOq5krXhR0u53RO8EmPLQ
Po4eiV8xuR2nCfktiv134Vm6IRBITFGWQLBidaADUT9e4+hGfuaVIHmGmXt1ha6NMRVIsEqr7FdS
aqfdj1htIR33XuS1VZTcLhH6F39zWe3niWRHH+UV+Bg2CAj1M03jUUaxGKlcyk6VohzHI03YD5Z+
mmPnezK0h0RpD+0xbTplqz+3nsKjSPvDu+vTBvOMrOW2KQyamWwdEGJeZ8cCvODrUUJlM/OEAy+r
sXsiPneQne0pE2KGmUCHG0gWtGNxmgxeaZG7JMYvpiQyy5CG7TTxTmXT4of6rbdm2zyqgfZaPF++
DXbdcLMk5jbotXEwqgylC5E8DMV7Mn0DXasVQyhn6k6ynvPOG010XnBChbkW4qotiVy0ErI1oj0e
unPiLzTaOvNkLXgLY4KtNdGFQtThfsuSHuXkWgpXTwmz2xhzRWsPLtP5/fJOci48hbmIIqWKY1HH
X5/6p9g8JMlxGh6b6YBZZ7N4Vscvl81xrnGFrn8TTC6tZMZJm6OfKEE/j1tFvrw6UOW6bIXn8cy9
0w9rlXQzon9zek5IYw9Sz/EIDkywTUmKlLRYC45wmPtJ/WYiTbiMvLEknhEGJ5AriY0ww6Ea4iBK
riJU7Xnc/TwTzEWSDEOokwhvlTb3uulR7P1CfPtPH0NloEFZJKHUpAUxR2dpIBlOOp3zMThOpTJo
kOXR2ggQy3a0eD7pUXFMk8mPzclS+onjWbz9ov++8V91iiZzjKBuRDOAffK45g+C+h9tMBjQTFWj
ZjW8VxorZ8z0IzTjvpijypmw5kCNypz8ETRIUl+gfESat0L3SP4m47muol9xetV6Hg8H/WsXEJTt
KiLg4R/1AR3GA7Q1p2/lAYpuqoVBtMCoP1ooqofwWn+eTryQl3c1qQwYlJhJywoI0SGjpHgF2jeU
wlpBYaEdK2cJhCuuTgTHHdn2IakQohwj+Mi3kKOmJraivTR6Yhv5t8sHi2eHgYcezS6KXMEOrop2
jCxZftYg+Izy1WU7e13oyOz8jFdY3SiSiXVu9sgTt7NySvLMa413pW6tqeksU9XAaSDV3zO8ZMJh
8Di2d8O/TTjPAJSUdyC6j3G2R7DFQO8AfNSLZvfIPFAidoTa6+tli7vHYmOQgatRVcBPKOPNoqVx
sEwRyFwia8yJVXSiHzalX8Wyf9nkLqhsTDL4pZd6GuYr1hjn3hQfi/awCLzsLv0bv52/jQ0GuKpc
TElOmT1q1c2uJx9vlPPyPbe6xDKOPR5jJren9YM14ZJNBsjWHnzDOrDfacCHinExC+wxAWawndXR
nsegfhteKbMRQd0wP0uvJjh5opvwmosAvLUzSAd9mKjAE5yyXC7ucta80gsdUQGTDG1B6CtMg5vf
L3/SfdTZ7DcT6NRlqeW1+dH5IP5YnSIoH+C5yHda4Q3xas3hphTocb+02wzONYtRyXOGsZcU2NpZ
0inxNR90mugg4jXbcjaULbXlWTSKcQq2AFGZbwazfcdwOudM7LXybN/YH2/wzU07hc0sEA1pR9WX
c2twV4/So0UukoFP/QliOEcUjCwUxq0W1eAJhXIO7HFOJVt5HkwlScHHCu+tfGNOrTa/LXj0Sjwb
DNigLznTGgPtEWLzpkz/4J3hjFFiX/ZFnhH6NTc7uc5hU0smjmGIBHjxYmqelvIyPRyYZmvKkJZW
VVOAu0+25NH3X/gaPlIGkNlPPJMrSL579X2ero/02mZJtOc0wRgMlMib2WtUzcr7F3Ed7ozM5AQu
PEsMdsgQp2maFZtHUkxglV+R8PX0hJy7KA0uf6a9Zq1fPJ6BDHVOqkHKkNShFXOoBRxWBCr+QIcP
HkcMzc3+FMjXxoGqk4f3+l9MV/5insEP01j6OoIyhDO3bqd76CiKef15nIQgivW/uqKU9zLkzhFJ
aHnpg47pLlz7N7R2OmVaXolhe6tDdnDOXldFuivXxBXb8lg3/9TZyGve5xwKtvTWzUMzjvQ+NKSr
cr1a6vNf1tc/vfSjBXTjpeUEwTVF0GlSpPqG/56Jo5yN6wii61TcLjSdyx6016+1/YQf9AwbgwsU
V4xYx4MRAwlHSg1XuGswWpKfXyv+ghH0hE/Ztl9q08GDgFZGnQ4r/vpNmzACzZWIE2KUFqWnNbzo
qxJZia2+5ujcJ1edgyFTTASLVl3ZCueipV75+633aZ0BN0XqszwcwYKeSa+V9pDJvqb6g4Exxui9
Wt+lmDeT/odN/rRIPWuzyZpZmHK6DpREDI1jqE1Di1FA+tfSzqOLGO6YSLZ6/xe6hfi0n1aZWEqD
IrY6DSizTI12U/ePer98MwbDroUfHYpOoxlyLmC6cZc2lgG+WlWyhooFOqbsxuu5Hjhx9h+w4HNF
DNytGdRN2w7OKt7pPgaS7zJf8nv0d1GGNDlQC4vX8Lx/5j8tMgg3D6FcKgbCljINTass5K9lWz4k
gvBXkcNPO2xySMhDRUl0DFrMmBaIamjO8RldOH7PjqmlRqVL8Qz+kUlqvjbml3BRrtayvRFzhJog
jm+F8ShHvG9GX1sXnIIdUwOpbLT2lEBvAD0UOlNOZd0cSdZ6ulZcTyJkcIXKDvUVCujjDXi4MV4W
/eCA3H6c+7m7DN4Iazd1s4RrMj4IN0WwnhbFMr9SFj+QYaccSP3DpfxpjcGXWKvCdBqQ6Jts4UZ0
O788gFbGL6D7+G9nb4FREBXd5NMpPeqcsIrjsKwY0xRrZJJbbHdBnLS8RiMi6I8ubyfnmKsMrghh
1rYr5n0drR+uU1P/US/Dw2UT+x0En9jFZpogKkl0qUQGhpIdCBZU3sFklnuVrTudQ4c4TNQ84iOv
7rHfzbOxyyBMuCbpKtAOifwAjp6PsFRDl7v5oVGUPvGKEryvxcDLFK8m+myxlS3prEFY70Y9PiP9
xEn7cMyw6SWajdHnEjFU2QZ6eq2PD8P6dvmLUWy/cMzZgbR00LpBR6wGofDbBE37y220+l3VOUnj
XrbEuwXY3BLUxuaFEBQ8alBROxEYxWZLd4Qv2dX/I+26duTWseAXCZBEKr0qtDrN9CRP8Itge2zl
nPX1W5y7627TcnPhi8V9WBiY06QOi4cnVDEtCIyM3SyCyRvR4jj8UGptJBFiFtdsDNu0LDcy3rrq
rtZzO+y/X1+eyBaHHmEO2n5FgUtI5k0QD3sjz489yCSNvt0uXRAJLp4/ZB1+otVHh8tFbBLooVzH
EeyBx+zAphfB4uCbT+O3ySs34aYWPFlErsiBR6FZSzvnONh1cVsnh2HZ1a0An0TgwfPxBm1hDLGF
z9Vt9L3yjXlI4CoP8VFFb4biJR6AF/PEoqSRaGkcdmBOWukkFdhRQFm1fOja26kS9cOKbHCAQUmb
xDrDXjCV5f2JzGgeeL7ugAJ417kHV9B19YxeD6T9pE00Plvj7vrfZ1/4ClLwvYVh3xMrlkDJ08w4
t2RjIK2mWbfq/O26HcFW8YrkUdoHspyiTpV2RzW9lVAcFVH/iJbC4UJUNGWKbiZkmpXCWQLdTUyM
durEJnHoXl+N6GbiVcj1xiiiUMGbKdqNXrxlNyJ9V5DSziF+I+rZEIAQL0IO6uqs73tArIliOfQT
0tsIMjF185ibAjxYo/25fKXwEuQF0QkyzTg1Ce7b+SbbxP6A6ekJhLDTS+VNP9J3SIODVMkXvY9E
DsI24QL5zKnAVAOTrJ+y2JfHfIOGAG9BC5zgyzEvuObwHC6kIRLpActgRLtiV98yVczBrrzgxFhF
Qa0rgD+RU3IQYVXdmNQ9HGVMf9SZX+GNme7jRVAdEFjhJ8lyE6M8Q4inmDl6JDha3832VhYQ8giQ
iGdAGyCZU2KOF0jBZqHk/FCVzUbwcVbbNM4Bn8GeLxdOMBcdmhGVABFYN6FIlXugl7FliAfJVuiU
FBOY+bNEMakkaffXTYt2kAOPcJxiPUxwSynNNqq3pN402VYLBYPQ7GtfcT6eAC1E85Vllui++ofU
KPXZ0JWYY1l0jHmR8UhZmjjOgLYm5LlAZRg5tZN+KvfDV8h0PWn38qZBp1K1l9Chf30fRV7C9vni
C47ZOI2thCsxtgxvHtWtogoZXgQPSJ4JTSmKVI4ou3bRfqU6kRPfY0RuV0BMSbQcUUDGC42XkMcZ
sgSAqDx2iG4LPHokx/o0QbGrA4+5iMdLaI/DCzp18xg3WJtq3hpITlVPGhgJtD1ksbRGt7W5t6PQ
Qa9PLIFFRPDxRNcaz4sWoCWLjtIH/GO8B9w5YW0rD0wzu/Hrr6IJ39Uzd9EEyb7zha8EdVyRqmDf
sdXcgmJCpPsR5dVGit6vO6XIEHPaC0NhMXVtzMY00HH2rA5TaofTXSx965f+03VLq1f1xZLYLXdh
SZWKKJVLtOpJ1FvQSzmDirJ/l9sj+s+vW1qPqy9McSetJqTVQIOEyNCym10OOkAdRWCvO5hH/cS8
s/HJXfUp+WQIhvRXQezCMHdTS239376TOrGcpW5sGaq3aNNtd0sdO116GEGfdn2xog/IXdqSSapA
ylGdUrsjzoOu/MjUQy5Kv6+GIBcL487eElYSTSrcAXm2eGYjb+hAnKgVVS4EPsIXXxeqGrOZI4up
5tmDPBKPYNhY68N9M6Y22OI31/duHVLOy+ILsU1l5nI5jSzfPXpsjh6tA+hXZXw8GRRnROyNouVx
dzgq9WSZJrxYrNbty8Uuja+67pfGfZkI7uz1Nu6LlXGXNtXbPgQPHItW422+z53B1k/QVQGXvygG
X79SL2xxGNJRatChaHARnFj/Q/yleWLTj6ZbecpD707P1ud/yMZNkfOzv/xb0HBhmcOUcJmpRlFQ
cxs9PMgk+hoXi3/dR0QmeCyBfPCiqYhSW+lOIttEEbSqrWeJLtbAYUY0RGqrRvDB1uuOjFo/cFEc
zdBfHNhoXvmsP4hiyXWUsjSiaJaJohZnEXMFnRFRMHnEyUttOX2Yey15IP1blm7j4nUgL9e3cB08
zvY4iKorOZCHBuARkW9jGTthE/gUwz3XrfxhI89mOIxS4zSpCIaJ3Ow4eoyQo/wUuMM+hloHIxVv
wAclMCnYSL4YAqWnxjSjCfR94InuJDBWHitdspX0RQH5QbuNiofra1TXvfHnGvnSiFXK8ahLEso8
MW42sPm72VfJNtzkSPcI9kBDz1R4ooPkyO+g+PfottFBpS4iAxH9DA7IZqNWtC7ABUvq19760cru
9XWuR1vGeZ0cfGU0HLOhrwgOxeyxngvzfXD+yZpmTirwz3VrpmrphmaossFL6NbjNCkItFhqMdxm
bl9Dp3C+M+6ZYK8JkgThJPDqibgwyIHKFC8qzQz0DZufeu/zAukxzP29me/pMb1rHzO/E6Yz1686
U6cypMegssu/r7peN8emrNmOMtLiZEMr23pgyvVs4Di6F47mrh6OC4McNqvG1CiFiWzCODtG6Uo6
ZFeczgzAXvBE0m0krF4zGPntMrgwyG1qI5GhpBkml7rgy4iHcZvfpJonm1D0Btmrtqii6IF5+TWD
HI52LU1I0n70QKB/E+M7ySb1w2O9yzfxSSQWst6perE8DkVnCF7KPS4LdzL9Gfp75u1CtnnwpZ18
LXcM5aYYngSncPU1eWGSQ1TTnEm0YETWlaFyYYCAvzgwiZ4UvRbCghb7Olc2k39f6XJtmnmEMxjg
SJAN2eJ9hZ5C81geGf9+4mtu5YQbVYCoq0h2XiLPQt2SKKmWyWQcBKe8KV8SIioRiixwWJlLizZp
8oAZF/JcBXeK6F3MvOzaxnFQ2WE2tc4a+IXV1ofROoY1xOYmew5lj4omakS22Fov3nDUnJvebNE3
2OzU7834Aw8bdbgz1d11xxOZ4aCjK/qwpKxpOJ+3tfEaVVtrvpmqu9kQJJ3WcfgnKJocZBQ0z3B/
A6PU9lMjy7dy/rTkokq36OSaHE5MQ4gQkg3e9mQ/jvao3OR1AXmcyk77rRTUTq3aVi3ISYqWxsFF
mZAILJWoc9LZCzW4HWaKRQDIXOua63H40BngkopzuAPF/CIac536xtx90/zyiYlBCd8Z63hrmQQN
nZYBnfhfvc8KZ5ksYc9ea6zW3vvLS+hXz+z+gsiWiOBtfQPP1rhzm4JcKrZABe1W9f0wWk6rfw5E
OTSRDe7sGphWlAi7I4OO2F2KPquy3g59JjhP6xB0Xgp3bKV4BJM/E/QpjB0dltc0jz5dP7F/CC/O
JthKL5GhLLW5UYFyOV4uLpO+ReNY7CsNBFvY6GdS2yIxpPU3rnm2yZ3eAETuYCnGF+pGf5FKW8YV
kX2X4ztKTuHykpintHXDcnKvr3U9zjib5Y6zFgWxpoRIZA1xsK/S1OnGh6ZcfD3IbWuCgp2yONct
/gFBzia5wxxCc3rOO0wYBeF3Uy3cJe7v2naCVMj8ZdRqVx1+NGlr10EmguJ10xZRQTtlYVBG5s44
2ORQaFiQkhkx8BrcdFVjh+luUWUnNLfG8mrlvR2LmjRWHfZs9ONHXXjTkpHOsAYLasOxuTM1cl/H
f0EXDk6Wn+viUz+RalSyxuR+ivqpYHwpENQYlEHw5VajmgsrHIjUFcjdk37E03dE71paeEbfuKHZ
H0dD1G+/6pYXpjgsUZdRzbQFblknj8v0Xepui/FzU3qqeU9F6aVV3MJzSVGoblBMKf162tOlDWk3
wSkGU7Ln3rESt41F9ci1BVEwXCJ7RBUVr5ZfjZRlRbKpQRSQzvm+6TGBr5RP1PiqBJ/HQfWkQPUE
x2zN7S4tcoDSBXKqaw2etdK2KG1zX2yYLmX7rQuhl8caYKGXJ+q5XYt1Lm1yW9mCYaSSMV/rTkVy
W3SQJE5Ue5YwUBp1iZ2Hy6frixTtKgclSmcWGklwZw9Ih7TlnoLlxYrz3ah9rtDb2Ao6kkTmOPiA
uFW1SBXeSIll03kf0E2S3Svpdqk3arG9vjTBVvLdYy1ZmrKXsbTI+FRZG92U3AECt1O4GyvRXO7a
Cbj4bHwbWZRrEEVDt7SbReDIiPRdAUvWIFIcWPdI4C4B27hsfVy7F0CYBo1WTwUyxoa2JfJbASLl
v9mzswH2Ay4MlJ1iyFKJ9w/RUzvqH61acqJkF0UvktUIbK2BIcs//G8x3IGuOmOic4DFyNrBSJ4y
6VVFGaj/q06xSzvcMbby2izQPgx0wkwck9ClaMyE0LeJLGB5gnauiFZ7tW/+0iJ3iPOJaYnUsGhF
tnHSvtEPYv/i61zZ9euQ2QQs6pkfivKPqx28l3a5w1wlhdrkQ4jrpbSz3eRKdn4vQQo2t2wL08CG
17qgnfXmbYcWXxARi17t66fg/EW5050tXRbVC5oSJMMfwLYZH5dZ8ERbTc5RJOUUi0CMEirxv3po
apmdLKvwmlljKc8PSA7LDz1psIhv/oYk5dIcd2OrSjlTWqGXY5gf5QWSy+TZzEXML2xf+IfTpRHu
rh7VQRn16GMAsNtlyBr9n1RM69/nvHfc6TaGqog6xqXDOCmRoWJyJSHOQv6q+Uz91bytvUU0XLhK
AHW5Ou6c1xbiKDVCaMW6NHMv2A+neB+8Y0wcaoqn0AkgEZ85EF66DmVCT+HOPfA+7OUApdBuo2VO
uG19CSM6JYhgPTYe9DeTopfL5A69ZcqIFaQJN7d6LOmt2vrX1yNyEu5wR1Kr6ksIx4fS4ZZs/18n
Wb9izj7CnWGMxqvzqKFBKiGd09Ly2PaiHqz1L6PIFNK0umroPE9BWHVdYFkj6gWP1GeHWB9tujMf
9W9sqAgt5dd3bjUQOJvjA4FYVkalL3C8VOm2oRgMBYHJI+1/mIXI5VY378ISB06TGQ9DPYDPovXo
3tiUkGINfXTHe4oX7bVdI9SMXr1DLwxy8KT1tDOHGTHOHFiemeApaBhofZHdpU0F46Grb3pwDf/v
q2kcSsm62lXWgHA4OSqvzAUDt7P1x3RHoN0Q7UXnaRWsLsyxvb4IRYo5MpZCZZ350GnXC7sM/Lb7
ft0zVp+zl2visKnU5KXIK5D0LPQbqhJL74HyxJ4WFKjl9yA6SfprrglKvKsxsEJwkgjRdfmjXeVi
YaYpN0ZvwUkkfdeVu3hy07qAuhHY3kNbyCa47pJnaxxsqF1SyuUgQ/pCBwIrPaQZDEEz1HrccbEi
DjMmaK3kKmtPSo6DGx11f85s1j6Rf7LQEhvfGI75WH2BHMWmPhU3osbRVWA8W+cnbWcDzTQaQdTB
Zl+yzbBNd3hW7EWsA+tH7edG8mO0cxiV8sw0/MrZK2UvDL1+2SS9AEIEn4sfpKVTOBqlgQasJVc9
q+xupbz1BE4vssEdZAlyhCpYt9lNwmhimJQtyOa3TDK6caqbzFHeBRYZDP0W4Fx8IvaLLly+NyUp
oTMsksbNpmcdHP1t7YSjl8o/SHw31c6MGkWag9csdK7bXoeR82fjTjjpNF3PP6afh4OiesS6m8vt
dRMiz+ACDYUUcgd5Bjhg+VSBklA59O3rIFIfWr/Fzgvh4oupIiQkE4J7kL6bxiHI0TAk67ZkQXeO
CDbtDzf02RiHGrKkhVrKUAOypRVa5lj7zvTQb+YNWHCF4lYCROSJD6u+UuN6QegUluARGifXJMFG
ltBzZeqHeIl95JcEh0DgFjz54QAR2CSQQAaXYpJn3EmTl+qCgE1kgg8GlKLDexqoqOde0X9HQqCI
n/+V5/F8h4laRETtca7CwItVX05vqyyyVasQRFB/uPt/+gM/+T4YwyQVA+uscv9pwFDLDd0xEWfz
kJ4g3FAIPFAA6oRDjEBrMw2KgzCYfEroLsRLWo7eK3kbzu9ac6qoIDElwESe9lAHm7esGigmDfJz
352UUBA9if4+hxF505o9+Fpxe5TP2vxgyAIMEp1YvosrUCr03c0f7U6MI7VE32K7ISD/Tt1w81cP
/TOe89yGWampRszmbLJu2taJYcvmfId38l8MBSOdjKw8QSBIeMXhPumNLjGZ11VglQ6gSEM7xdG6
THBSV3vFLg1xXydrigSSmszbXhn5jrZdtrFfeeOGvUjiTei2gjQG+4O/X4jnlXFgXg6qPPQ1ktlE
i+1J8zMC/eEC+RqRLta6350NcUDet4FmSDO2MEUKuY8zaPoISdNEi+HCPw26TZNislkUDD1TB6SE
j+1N6lRevTM3si3dJfvMqdzr0Lda7rv4ZhY377eMVh/njDSdkcQwAapwr0Lii3jSThPY+kOA+3MX
LQ7KF7rQWpdwes2ebBqUuEb9G+g99woJN/pMD2Vdb4zi3mq7T2oDRuu884LG2lBUdYpqtrXgPUsD
e+ytxxq9R7oVC07/+lVz/n3cM9CYpKjT2PR8vOzaxZdjDGoN8t9dAmcrXNyomHSoS5aBGJ3JVdHg
xNQJc6dGUtHcFr5o5Jadgd/OCPrvdKKa6PTm35tRnVJFWnBFx3T5HkmWZQ/ac61p/ij1EM6ezYfr
HrW6iRf22FG6CFJNdC7EEuP+m62XMvVi8iDMXopMsH+/MEFKQ+6zAtG9Oc7bIqdHAkq2ZBC9iNYv
A5UqlqVqmLrm3yqJkYJMIcK0MmuNSLfZxvLmEyMbaXxxv+T6dzob45xvUaZImYIUeTboLI0Qgahf
0wAKMbetkKhsFWmQMYL4EVEsanJIg/ojZgQHdKBF0k3W+E17Gwb3FhEc9z9s308zPLSAlRgKA0iC
sbfsfeD3fuQqIUYf1Q09gqne+xu/O1vjwCULLKUfR3wsqYNXO32/rTvBC33d784muE/UyXFqgTYF
C1LtAUo2SffQtn/D4Ytz+r+PY3HwgKFUOYsgDee2lex2KTi+Q0xetaIqx3osemGHO6d5VaBpZcQ5
ZVMaeHS5qQmCkskBwrJox3KrRPCFVt0OIQg02WTNwOghd2xJPxFjZM9X5WspH9BGMmf3wSjIC63f
aBdm+LtaknKyBDBTKccGTEcW3Yb9TVQhstpJZoHrG/8Rj3aCMGvd3y8Mc8dqRlqoTloYZpTm1IF4
ILSos0N/BG3sQdS5uuqLZ2P8nP4klaCER4e1a+bvmr4fcwIaHdGDhfnAb3fHhRHuTLUZ0asow/s1
UiebKG9qLHAJ0Sq4E0XbXkUXDA5tnezndlOb3yORaJnA63TuPCV1QOOiwFfJBhTL1ZeluA3M3RQI
rr3V8Th6sVfceUrIqPa0wgepMkffa9vSgWTpltwUB/URjcU2wbSo9C5tRfe7aAvZv19chl2R6pB5
RzjRLjvkTIrgjs6CtYlMsC2+MDEmmAKtUUd3NeUHtMaNwAtEcejq7UeoBnAwLF39YIa9MGFFc9xZ
rAe2m27N8CWtQNlLnrp5L9Wicbj11ZxNcauJrTpXOgKHCNPHRjvp820+bq7fResJ8YvlcFAH5fSx
UqoFiZ9jtyMHZKhB+US3BaZG/qUlDu1ATjaTUUIRCPwTAUhim22p3cqq6SjFoUueiQaJDVEObf2h
d7E8DukyVZ0MiaU+ZX/aGJvaT8GgAJUuJ9xZfnKIoZQ89PeClQq+G59rmvS2LiKmBTg6hm2VNqo0
L5LTeItDN9MDE1z7f+i8GMT9DoE/vYVwEKiMYdKrbCgnO/7TjVs68k10Yn254T57gY6qDULiA/EH
D/PgOOiy4AuLls1BZKsmYWoyNvxKkZyJnuYlcoxUdHeJrPAoCUIlK9LhsLRyWCnRCDDbqL5TNz9q
+3GXnkB2RG9E2LWOzefN5TCTVpJexmxKj6Sbsvk0dKNT9q9RLrsC3xHAC5+XMvRFHihjg8l22V3h
FicUWUDEAd6oymF91dCz9q0nMd/RH2KC8wo5sKllvQk1gh5TeR/4xmHY9sgmfcwGeSGY7f/lMjnY
MZdeM1utw3UK/uz4Ib2NkYIJbwbw5eubeLc46CZBGkbYM8y849oh4UEo7+QuDNHeYTya/vDEOE7k
CrOWozvcJl54EvmNcFs5AMpntTeHqMUjc59/YQAkOR1kSGW32ItbEtgfu7I6fiBxREgX5gS7qn5U
2dk3rHdiEg2Bj/KN+BjKlrtuxkXeh+ZdLjdeE91NAWSlaf5W5rvrriI47zwvI23NusoU3LcDfcjj
5yDySkXgjR/Z7Gv7xmFK15ZJhQ6uf14YbJKr92Sv2OTfdXfegBHRAaP7QbvB1Yj/D890C6fdJprD
aFKjewbsgZ274zYXPOPWnz7n64uX/zCohDR1jR8WHcMvDO1CL3WCws6PH9yCrmhCnbn/tY1gH+Mi
uNFoUw1jhOORoqyQ6rd6UDp98lyNRzk7Bkooij7YlXDNHgc6Q0uNYjQxGlwcFVQms1OAMSY73TF6
PONNFs10CFCcZ2tMelmqZRNJ/5FuRt2RGwwNqF4yPF53WdGh5xVBomrKFSrjJkTrzgN6Dbbsdprd
j9y8UItAdEA4hKHKEMsWG0NM1fvU+kFVO5IEYbUojOI7atohNvqixvXHWroI5nFpYi/QjnAWh9WQ
i+/kTRZc9Osvup/3Ed9hW7S6RKQJ3VxKq3qqom5kyMMLvpPA3X9jaFRLME4W6H2qPd1XnY+x2MQu
kctW/AHFhxOoV+0UUxc2fYCC5XXrgu/GpzvHkWpRqDOwhsaJ6qTVfWwJFriyPrDf46Eio5qiWh/8
1hfH2WrboYsHjIu3WbUplNs+8efS2lTqfpRcXTQVILD2W19GHo8J0hbEbRZtK5nyMdZOfaFuLNT4
CxPjxqWo5W9lCy/Xx6c9GwncaEGIshTS4CR22/GRDoItXIPgX2xwUW0XVwrE5Ht07xi+ofmatVMw
2pTK22V5G6WHXklsdTolixdNOzXW7OtOItpT7maaOl1rLTnGc4m8R7FXB8+Y51O0GzOVvHAMBNZE
+8lFuVYfjpjGCKEwPztl+m3Wtw0VjXUIN5T9iAunDIqShn0aEjeBDvcdBf8WKyqA1pzxuEcHjNx7
1/dwLeHxyydk18KFxSJogjqKsInyHkIHL9HJfKu+Gp9m8EKotvxC7iIfMino1d4KDIu+HhflqgYL
5bWGgoUFLODoyNYOUIX31B29oy5jyofi+MN8SD4pb9ctiz4k+2EXK1aanExyi4PRmq+BvkuaW+HZ
W7vkftlV7t5JaSFPeYzFfQjeI2gCWbyreYZfeIVQu5J9Ii5QuDTGP6nbNtZonVcU8xY+Cm1R+6BJ
D2Ul8BTBtvFPaD0y6q5ifXPj8AVWlvbBGgV9AWtJ319WwuGJ2o35ZEyoBOv3HwRtnvQAOjiUMdUX
keLiyhX6iykOPNIxa3OpZEMqFKI53V1Mn6+72Uey69pn4QBD15W5aXX4wLgP7nPQ8rJmkXnPkspo
8n0DCZZj2vUms6st8dtdumNha/g3cwi/LJR91wt3L6RQD6xORZSl2RYwujkagyipw77LtaVyIJIb
udRHMdQYGIFGhKJ39NjtTYy3NvfjVjTrLHJEDjh0a4Ii5xxpUOhKbkg3uf1I9pUyC/x9Lfv3y8bx
OCEHaaFV8BBKZHsK3ot2q447vO9spfEtuo9paDeD4EW3ioq6zP6HdxuUfn/9WoYVql25lJCt1+xC
26JXfwre9Pytqb+AC+u6h67ixoUt7qsZumRoJkVMYlm+ld2Mwb6Y7oVU+quf68IK97nULAkbjKlg
+lm5n4dT2L4SEW6ITHBfal4gLhqmBUgqUzxQCXG0sNumoeFf3y8G2r95+cVKOFBvjRICf5rGbiym
BUt3OVo6Kl+UhxG4AM/KCgFTjDRTJPGSUnLHHoOH2a5PvpZGuO3UfVMKePlWgfC8Kp6gtZA10vRD
TRmZtxkTOPen69u2NvOiWBcWOFQ35DQCw3JP8eLTwcREkM0aDsshBUcwmJad6ZP8NRPu4po+zS9W
OYCfLXPUk9ag7g3Iw9AKPYFhPnWGPfrn7rUHJqxEwJ3yEdukf/F8+cU2B/2pXkGLo82JGw32QD4p
01czF6XvP7qfr7gjz9YazBap2wqssBmE3yKn2CEvuoHQASNKn9/THQvgKrAuDz663k79lt6IphIE
B8LgAESt1FquUYF2QaLtlYXpyrR/HMwEzOn9bcrm7miUuHUq6jFemyn8ZX85TMnkwKjGnvwzRTX6
jNAs99Wn9Bhtc+SgIi/zi2/XvViAMTyjqxoM2qg3BKFpvOsqN7duatFziv3qax+UwxdFryYtUQaK
0ZzG1juQ1CJIdmYLiuQZze1xiEU5n/U49Xw0eWahJAinpVgCtpFsCC5yEjw3wiPrHJu3os8mWB8/
rWg1tB0sOdPcNnnsoaJiTXYw3UqhM0jv/+pjmRziVDEagUAeQ1x12aUaItZDogt6ZEU+aHL4YtJ4
LhYQ5HwQo6XetG1ku+hY5icDcRjmOyAd5yBE6EX9pgLANjlwmQcN5G8Dwv1IA6mGdldHm+u7t0Za
eXm8+FbTccm7oM7wCv1QdX9qb4Jd9VJspZvoeXHSu3JT+NNJuZvuFNGmrtTpfrHMIYpezROpFHw4
PILtdvahWK+ObyGmIqAiGsZgvToW8SkdBHYFh5tnIepygHU9gFKPNK/5cBNGrikqXrFffuVwm1yM
oixybAUZnjZ9qNq95VjWIaODHYke9OuHjMqsBU229I90/mW4L1cGaSUKoUzdy6CgaWGmJb+PpK0R
u9fdZH3TzpY4PyzaRWtRFsMw1bSA6OKmlL5kpfPvbLDfcLGazuj0NmoomwA6JY1fKHtoXF038QcM
PK+D8zkS0CYs0PAMb5+AgYodJJCiAaOL3/lgOBTFBuvh3dkcd3fRrKlm2YS5BfSTcvZ1IRt1cNT2
EC1eSUUUGqKPxLld2EihhMZR6jbhwSKnSNmNomeEyAR3bYF6XEe5EjQJqYE8ZjY8aU3pGFYhOKPr
wcbPfePrdyQuGznXEup26AZTR8mzSLMtZtODwM5WaoPXcf4+WshUCdxjHZLOdtm/X7hgpJdmgZkc
2HVHj6lYhXv5v63VIsorwdnly3kDSdtiSlvqEtVJzBulV+3QRO4vTiBRJLz75VVEOi+Mu8CGTpKX
DHRCbtE+mfG3Fo2DEpqess2M9H5kfRnK3M5F/riebwSr3H/xia/amVohqWqBVzVL+43+9ALNyP6N
7liZmZHIkLfwR7RnymDXv6PAS3nGnGKpIbSa47Gbz6d6fBvjL0snAMT17O3F2jgk6ZbEhB4uMD45
LmioWbasH7yF1DUYdkEuLUIS0ZI4JJHGCGNhIQKBCnR52Qiq/0Xx2o4KHogiMxyEkEYaQa2JVYHF
dzaPqrGNU0G3p8jxOQjpLEzBWyFyBCmYD4blWyvN7zWttt1k7eZ4ESDJH56GP32Qr9hZRUpGyONA
k8QNH2avdTCb/lD7jDJYwqSGDk6S5XPsAvzjjejNtFYuRIhzNs7hCWhekq4oc6SGTwrIZpvHBDxK
mpceGdts/Vj46sN1zxdcOHwhT42MoFcxMekiTVZA0LpEAUp6HRAWjwnKoSK8FMAKX7rruymqpRwT
3UysJMOWdltGqKFuRWwkootb4wMQrZXyJsYrsAEyo04JlfD4hjWmswBVxGMjOAW8xFoIU91SI8VZ
hR417sziVIpm4UUmOPjIzCbtmwKhWzy6k5yCusAxpO/XnWE9DD17H4cZJvQQaBjCGbJI8wf9Ke8N
e65Vf6GiWWORJQ42NCXrE1nD9TIETxKiNjl3iJU6pN9eX5Fo1zjsUPQ5LpBoR4SjJ6Gty/K2t8K3
tBMF1oJjxLdqUyUwyzDFelTt0HQ7SZocufWacQdqIynNRMdIEHbwCmvL1JaLbMJcOJ009dlMPS25
b3In0W4IeiYqLxoXWzZE82sCJOYF11QoWWLmWKZuaDmNHjuScUt0u0yhLNsKQF+0oVz8EVn11NUd
VtjHHdShnJ4qkMz9TFHJTUAt9O9uMV56rRtHM9RTlG9bzabLq2E6ZSYoXwk8ns/dB5nUto2Cgk9U
jyfoxzpBPO0KGu6Vnt5fd3rRLcIrrrV4rFpDZCLlndmGzfh8rNsJbCdeukPlFMkHkqAv47rRj4mi
39+wP8FD58AjH6M6rOuRuogcGztKozdlQEeDFoFwX1WcOY5uDCt+Hsbcrdv0rR+1vRKEXmnVkPOw
FBtDzLs6ppu6Q7Nf+xgljZfW79GIAlwU74xJ9hQy7peAfDVy6kyYdsvL0KE0eAqKF7Ntb00j9uvZ
vENP9u0S1xvNij0lfVKoZXfJdFLTyCbNlyUKbpOu3+bL4HeF/qXUusqOtNqRJd2BvNWTNobbZkoL
uw1P2VQfwVh3j2arDVGnXVlBMROCdW2/NZvmfYn1Y9dlR3Sevk3o5gMdo9eYya6dCs+yyk2tl59l
ZXaGULqV6OxIZeXWEX0qFdk1THyIMHwZEho5pkE+y0u3D6XZNkPqxBoELKQ5tWXyNPejpy3GbZSi
hqsaokhfdKY5JM7mqaW1qSDDbx6iprGp8Wwoe7nxw6LzrruI6AhwYFzUgxRkIytfEcPrFLymtdBb
2m9jmmz+lSW+StLEOaZHW5bi0ypbDX+0+Ze4vSfk8boZUUzPl0dUTW6GbkIqn00PgsdlM9nqG9J8
zuLlG2snCtaE9tRfn5tDZVKCCVuWkUVl8xax6cf4EbXrXX2SXNGZFtyeBgfCVhfPYbIAFoM8tAvz
aZ5e6l4Ub7NA7Apu8PoKhRFkWmtGaPY70T31lG200dH0V7uG/89EuSUAe5FBtuqLN7tsEL0ZAjz2
lvIUo3umbQTNp6JtY+fgwsCU5FWQsdowmKYG+ZvUfS2kfxfX8DyyBtFSSCayTWtru2jdRX8jvWCf
BFcwX9SYjdCwAowyo0azX8AEVjyOYWdnjVPGp1YX3Pfr3R3nl4/BgcOkKWUg5wCH8BYD07ZiR251
MHxGBybq7vhDdv7nVcUXNjAJPMSKjDhXe9T9ZqP7i4sW2gKJPeVeLW1Ebbb0N6x3l0+73wocRSIv
JXM7czpV7aHKBC4hAge+rpHmQzOGBnaQTXuyMf/lxfIowCiwhxvx0PkfogyDGpjmoib4hn9187BW
1HEYOlSkpvkQdO3WIMZrrxrHMB0au8mmz1GMyeMSUnJLmdozqKAic9gsVNZsqW8F3voHBzr/HA4b
U9lY8sZCmiC8ZREP6/cmfrRVwd4pioPXEeRsisNFudDiobJQFQdb07Y1x4PRtl+vXy3rGHI2wT1f
zW7Qs6bB8zUfcy9C436+KLet1Yl2bf1BfrbDgaGRUlIbARLO1O92aM1xv1k30VbeirQc1sOMsx0O
EyXTSpOiQYJWUcD0Otgs19AZTj5vShFHqGjruEB0pirmWWu8+bK82yVSYk8Vva01y7n+hdbh8bwi
9u8XKE8laRhaGXmieran9sVQj2P2Zbb8XPfp8H7d1nq7ERjD/3fWOHREk3oV0hnllDR4AXfRf0j7
rh05cmXbL0qA6TNf05dp361uzUtCNr33/Pqz2OdcVYmqLl5IwAYG2D2YKDKDwWDEirXs9asN9dU0
Gqsfo/QzawsnE7U+BNv4/pPO1kc21cQbD8AMeTIgdTYHdo7sVVadf1va+7k+tzO3E4gUkUORPYP1
0aiNql3jtUIk5AcloV+b+P73M0tq3lYKJfB1CZT1o1o6veUmoJKpY0fS9soYjU2Qdm6dfZdSEV20
aDe5kNGBZ2KpZeBKC93cD/F/iTm6NTpW1zdTcMreQ/bZCmU1hVocqsyeXQRKd+ytoKJoAYdSLHLI
y7n8aS+5uIF2PYDzJQp5rPGxHqewCdsoeZgdJoyFjpzfBCARF9YPWRD/M1k8meXCSJJN/VxSwJ8m
dwO1CqvrNW58XAIWs0RYK9E34wJJmsjF3IE2DOCnkLY7PPom8u36BxPcJO/N9rMPZsuQMzZzNNOt
fj5sJfGGmAbXTYguRn6WIVmUdcV8N/on+3434WKcnSmobwnmM0SZlcAr+EGGZm6oATSX6mmrb1uO
ZD4naDSLkl+RFS7xWKtpsdoWEWOz7+sctcPKyTO3nwQpqeDz8wSTiinRDUOluBrt1019MugtVJL/
7dsoXFjIl4KO6lYCBtyhmWxA9UWL69rJzBiNPfw/LYHwY+vQzfZle/Wl3H67/gtEi+TyDLnH40uy
kQpX3SEdv8zLcyGi4v8Ai/br0PKD/0tJ0g1QMHyvsN5JjuEy5jCIvqGfYrrKGypTncd0TsmhdDHZ
EMaPovKsKPQrXNzQlnJLY5U5ZsiIPKvQ3LzmrdmxZgBdHEWkrypIDhQudHSSsbSVic66nJFDD7Bb
rMeHGIRXsTFtTtNNoaHoopgsyOUULiNJc5qaVcceAG3vZVKzJ9Zt3UmlI/Wqn+Yq7jtQ6o/J4sYA
fvybH3EJitlj2FRlG9yQhzR3ZCT8bRJdt/FBe/iXI/GzDFWOR2+iAkwgRatHfOK+z0Aj2c9C4wj2
MDYYUj0lngh5JAg4/HRDA5xtukJZzWvBQTcluyqZ3MbCP0rBLrJdunK98SyVLYge5LJEyFGl/8r5
Oy0gKfE0gr60jmTgnUTULJfTSpPJY0AjwFAN7qvF8piC0wRV9jw7YsRt0QMpyQMqP1Dl0NaTs43+
pgi+4sWIc7LJ1+ZqMLCBZzrV4ClbAHhh51T9c9IDmyrwlotn8MwQd03MyaRhzWjKoUdyN+7agDow
koze+/Cl37vsYdgDo126IjaVi9/xzDRLY86u9c5MkzFXgb5NQbQ8hBbmN9hgrogP6zIW78wOd33g
LTVRE3TjqAfKwXhfB+vokMWBYMADYzAD1SlkHkY3C6TvfwWZODPNXRx5vhWWaaPcj0mWwJo2P29G
r2pFj7mLGe2ZGeZNZzu5FRUYpTbA6jMIonW3SZG5Xfdm0xxpuiAXE/kLd0eYzaZnnYJqpyV/Xssb
1Qjl/KbSf9AlinVBi0Z0CLj7Ydu2ppQtfDh92JNkL9W3oyl42otMsOWe7Vw99FUnJ3ifKt23Zt7p
5c9OF0glXk4tz74OFz961TTG0kgAf4KKYGcElnbbb35s4ck9uhSD/dsxA+UtlGSvn23B+eILeFrW
J13W4LYpASNg4X/wINEuZFsWrY+v2cly25OMDdzEq5P2vrm+qeO+th/i5maZb1Stcdb1uZSD66sT
+PwfhbypIkO2sqGY9lvSRPp6W+DCsYY9GDGvWxL4CA9T1lKLZOaA02X1TTigOmOVyw7Ubv51Mxdf
OSc34UHJ1tb0FbSFsKBiX+WfVip49oqWwf5+5uox+ldSYjH4BUzIEINMblIhp9TleufZKrj4AL21
od1anFnMStyl91ANdNNAxTVy23n6Ty2avqqCjE60Li5KrHa/ZouEIzzKn8Y50OSjLcLQCl2cCxPT
LI+KogHB2OlW2Kpx5rRSClJCcOD2hk9I6VYo0qVgckXryY1lIghTl5O6s23lYghpiapQirtSCbsv
xAed6H/2bXY0fUAogsQt/fIhCaqDJWBJuJjTnczyzJVQHqPVVm5AhvTRKrmlelfN7iDq+gvuFJ4O
tzMBkLNGjFBgk52h+FE0zxBXM4dH1QjkVXAMREviso6aWnKpmXhMFvLDqJWAyGOoCZwnVAqvn2fR
qri0I7GTMgH/GcZdil0y39Hs1ZzuDZI6NR4Z+iCCMorMcanGgM6QNufop8lzqMtftRRDlrqFErI7
pOACFYnuCMKvzUUTy0oW9I8x9K5JQCAcyy51DevFKCDFLoInib4YF1IqrTdIQdBIUEpIj/WOjD5r
TiCMIEq6Lz+Az9ydCyVJudXpBBGc96kNRtTTTHh+a44douYJog7/uodcbkad2ePCypYPJUa7EJK1
kEnJ6a+Vq+3Kw+inUb6XWuev5n7P7HFRJLMmSe+mFbXd7AhS1WZ6WJtHwZouvq9/2YCI4e/XjKbT
ukglXGMKVN3boArHPUiiHNBnRNctXXcLje+sNVVmdGWMzqu9BLX50BvQyzjKIvD6dT/XCBcuVGPL
44IBktfmOas9U0kCvf1mgcbSSEXuIFoRFzFW2x6auMGAXL5jRf4uTINkHx/1/5i4YO2DQMyLqSPi
jhe8b1GS/v2LxQrSDllBBbc8zkeGgup9THa6SiT6YqK95GKGWtCsWroB/Xjzi9zeqNPtkgHjAprG
ORPkvoKjpREuaMhDV+ZxC1dnj77KV3w8MD11AAuIEYwvpfs3SquQDf9/VQIot/2+i2lbGaNNkSWu
DRBR36n01mOop5t+ToPo0X49U9QIFzaGOpEy0C6jM9970/qWiF4sIj/kwkRqqLOi4WnuJTXoxCFy
Pedg0fyZFuH1E8y+9x+FnNOWvTvmWUaqtxNErWLU/9qpQzEHpEgd+MBMW2BGsF3vyd2ZmX4zMKFN
sRwo3u3mtTyQyQiur0SwY3zTbEmnNtZ7zJ3S9LFW3AzpdTa+WqILSmSGCxCp0pZlC2YnTGC4jelm
882wBahGX1+MaL/Y38/2a0y2VtJl3LfaZj418uZkyyJIwgQ3LdRnf7fRz+26blrPYBirp4K8pgrb
A7to5zAJRLRz1x/C2vt0/dmC7E0jaO7ggcrUAYt9Bj1MVmgSKXqJ3JmLAI2pjWrMADPyuKdr6shK
5XSFiERG8MLS+G6YAgxum5WA7Q1+uwMaMzBax6wcstsCAErc+gWUUQD0XfcJkedxIcFSutowdHhe
Wx5b+i213DF5VURc3iK34FtjWl/23Zi9ry0ODTfbg9c2GgImNUCiTKRAcXlReJHZUKHUALz53QkH
W6YYSkBfcQQVaO1Y1m1u7v8/5t8up0QnO1y8VlrcRFA6xPvGI252kKMk3AI2zyESaWc/+M+AejLE
faXRSOyZLAZSovWw2s+r6fbtYdRuV5Gc0gc5wy9L/CihXJhxXGYYnMLSdoCJeXE6OIQSvKNG1VlV
JbCo5Mnr8EkuhLKYbL+uLFPjatZKuzRZBVF3nGdrP34fvizo19o+dIPUkKXqUJC6n8PWtT+LHlmX
Q+Np2Vw22NddoVcNXqrJ9NLZn6pEAIr8IG05GeAifEEsvHYSE61OqNBUj0gCQV9mHVdXdvMD0B4C
vP3lkHUyx4X6qS3WJWVX4zzsen2/aW4u7EeJ9owL9XVZTqOW4lGVgtRUi3qoElWgZs9dW2oc2XbV
+XlSHs2pcarRKzLfygQtapG7sDBwFv5XYiRWNaIkVbc3kh4tRAla9cHMISoZ38frt+uRUmSNCypq
lfeNPuBkpOZdpQctk8ewvLjvnHlOQhGNpegDcqEl7nDk1howLtw5W3GvdoUjCydpRF+QCyt198vr
yc5un6Zc8IEu38+/vJAfJmwMU42HCV5Y7kCgF/3vtBsRPj/eZcSuxA2e85PUtrGUDbK0sV2ccWUj
47HT0HlfGuWXYgWPTq+6RW48jq3xhST5s9U0nyeahNaQ3a55ctfUDykEbZ1Erp2uIUE9TP5SFo8q
cAmVYYetVvgQ2vQsqzdQIZS8zCYHlY6hKU9eNdqOiXkkR202x56grScln+c2PU4GPaiVtgmu7MsA
XvO0rVywStHnBm0ZghWVHVQtAwzl919XRqva7RjTN8WLcomSr9f9X3AH8cOLjWVLRQohIc/qQOKq
qE6H20dXDtpaOGMdXDcm8hwufpk9LawNlEte1QdFutsKrM9yii1cZHwAsCd3IlTrB+nXaVe5cBYT
eY4NhlDOj1ZY37ORyZlBM/YyuGqrQMy6LTjiOhe+dKvVR8pAA0X/tVtu7Hxfq+H1bbzML3XmKlzQ
Ajl7t8QFMhQm4Qpmwqg0nfg7xW0KLv/QRgtYfbK/i/inRSvjgldNUrotMxpjs2X5ppE+gBDDVapJ
sDpBmqdz4Uvd0gGj9DAjKz9tujnG5MdTqK/zPx44fr5xHmtKCGG3aaA2QPDor5JfH7TP9LECI3vv
VkAq/NhE1YAPmhO/PJKfczQrvAjVCcNJxfC4ZTc59dakhyDu0TCOkgYJ6Ci2d/FSeAKnYbnIlXDK
DzrWhanWEyNzS49rQI+yk/gyqIyBpSfefCOeDfjgdXBaKJcclXZSgB8AjxBGqgNi7QA00ZpTQZ4Z
dN73dnR9fYJAxo876rLWb/oKmCgtZkdSvyjpt7hoHGlG1kIEeZ/ARfm5RzmXbctq8O5pgWnL7R1R
X6ushAaM4CgIThw/84i58rGNYzxR09TLqwe1DpdW8LQXmeBCyZSljdmOsQbhA9Xve8ufls61xkrk
fSzJv+Z9XPDQarvFcA+2TAvR3XaHH3OkPUlhFZiLIypcitJyHgKUGUOv2wwlQwzPCs2gCfVHTCh+
o+6wYwqRfwdL+OXpPPzHpLa5gE4JECcrStt9Yz4Kr84PWoonG9wrykqmOY9r1sEJy3tWR9BmH7R3
0PXbEKv6sH2xdx36tSL1S9FmmlxeovexVrU98nFVdjAGgEo3pory13VPQDw3PIkDh+B08RN6U48y
Y6/D6wv5pttazGEfFzuCRrToAhAkyvyUnjKTdG5nbCkrOrdBHvQH6NlqXh2xpa0vW1TUgiglOG48
heGWDYsOnkbNM6WH2PSGBEnXLOg+i5bFZSCT1lE8LHDBIEddMGLe66IxCkGs5Sf1FjLraKCDBX2r
9op2S/tvNliLO3cStZrfK0hXwgY/rzeMdRnTHGFjDmaIjqIXESk7GqlR6sXHZscqM0w/yfRsECA4
hn/9ThF9LS4VqdSUYEoUj8Nx2JfSYTU9S6RnKHB2HvUDmADpYxMNq7qPqtLT5M4xs++aCLsryjp4
1E+aVzEobTCqb6OlrZW5Uyyma0iSP2B2yUbePQ2aP8VaNGPuRrErwVkTLZMLIltL2tzYUEA2y8Gr
x4PeYY4dk+6FoEIiSo159I+RtlBkG5HvY0IdusDI+73iJn1qG6jLO8BGYwZnzj2qOtnrdV9hF9gV
T+XxQKRZbTNJED1ScBORxe/bV/CSF1mwViD5ebluTHDEeb5CSGHIQ7+xaQF5P0Ec3VSerhsQeL7F
xRDQ9cS5XoFyOiEPND1M1pdp+LfkhqcgzGyJVpZkA3ABfoLhMI3hJtSzY2517aNwWYdlVKmcgDcV
9bl3FTQnw535v6z0WSAarRGeMS5cgJ1CspMZb2n1jvHqsWkA5X4JtEA7mLt/+j480qeupl4yJdab
tV7suIsS27rRFVs04fXB5W9C9dQCrlgmzE/OinG6lTdUge6hN75toHGnhxj6WOAvs3GW5rAMMWSg
/l3z4mST870WIXEFXBCI+Nkh2a5TXjcwRzTB9R38IFKczHCZr56QKi1z8A60MojVnTjU/NwDmBpw
i4JxD2QOozEDk/DfEdSbJ8ucV8a2pZWAQsJy80zNh7rYJ50vWN3lfPtkg/NFTZMMZchQamGVaabW
TaMao+c10NMiYYvLseKXKb4vXCSlOc4lsm1tPMpT4ujUh4Lj9fVczjhONrjsd7C0TmoXvO5yBQSf
b5WsO51FHWu7qVrRU0Vki7urqGHO1QDU1/sV0j2Od/JB29E9GDL379oMgO+l+xhrFH0zkWHuwYyZ
OcuGGAoSX2f2GMKoA7qDvdOr2ZdvoRTp5n6JB3vu/x22/7S97L45O+aqPGTEYMRiyeZXtbeUjwPk
o6AoPxFPRq/XXgWnj53hPwPzySAXVwwZUqapittS1x61wpNk1aHtYy2ier98KZ/MsJ9xtq4sWUq5
shhVln2ntV+HqXLj7VaRJrcsgkoSeI7oIHARpd9QuypYupiXXTiCB2g2CAB3oibCB92806q4+GHP
m95ZjL813zEvkaM+YiRIrZDu/IMSzskSF0VIu8xjCY1NlPoZo3wR5p6F51F6awRbJOR5/qBY+8sc
30+25bRe4hrJsPo0B0zgbj7UkbXLXAMBufSnr6IGocANecmoQlMyJaXIikcr3LQnGW7ICvCq5V4P
XwI/5McuMU+gaQqD6CwxWhmQnE0/E+VHXXiljaG2z9eNCdyQn78sY3OqkoVB+irlUS3rfW6q4Zrr
giN8OQc9fSwuZsTFTM1cRaZdp2EnH4xBkIJ+UPE4GeBixKIsPVkGfA8mM8fEDm13BOu4fMvGsbtA
2uk7G+UH0bcCrPZ6cOIHK6vGAh/RhhZo1pRRX7R3ixYHW1nddksWVLJ1l6X0WwXhYrWHm1pyROPR
pw1jFDAcKIy4xkyPBmrK7Sa5iZn6RAWnEQD8hdL46WTuizlzSd16q6nvW3N6SbPublmgHmCuT1qD
0fZUeUjqzJPNNFBkZK716g3qGALlc7eiVpejAtMqZaBUjW/F4J7CZGKHwXvAZpyhrCF9ZrpTPQTa
Rm+7DZ3aAmF8MO86ZXEmsOgBG+9rTQamfdCWNDPGTJrnFb+Rri89BbdE14F7uthD2nNXJonTNloU
N+RrVfaHPtPvNb3rnExb/DYloVTUwVgZt6lNdl3TAWW/7W2oCRdy40ITAuBBzcnQw52gg2LJKFwR
IBAgyw4oh18ZXxKNektv7qu0A5XhHK6lXjrpRG7WWXcG28ZzijhxWuV440A7Q1vCDkqU6gAqM+Un
2QanzXv8UPzqZiuCea2wuMphHPEu2JKX2mlAAj1Z0C8YJU+38O/FWrnHeEik2ajySDbIr80QNYZI
ln4WNRAR6zp5hZE5Nc3vZixGSZSdNI2BSnWnr35ohoQ97CDzpr7UKeg+8OwrnHfCaRlDeKT25ByN
OrBMzk0MaUkw1q/tASxht+26+PGof7ONyt3KxQGNh7vQ2Cmzxels6z9AfUUFZIEn87OXw0gLmrJG
EZgHQ3Q91cV2JQDprSPoPEcRmFiQv/BM7FpeFyRmk0UmSuJW6Rvrbd66ZZZ42d89gH/FBpULPqNB
OqXLUeMiwE7VObr1IioUQXjjpZeHWu27mHW5a/vOUF4z4WuRZXNXUiCVy01sTZu1uiVMJEYN4DVR
8qIitNUOo33AlKMIPiW4Fnj4VGarkmRsmIuVlqcGylva2/qPWfp7R/8s3ZqavFmVHAyJpLstrWcl
2zfxI03u5OYvQUUnB+Ayk8JKyJzIuBxIOPl43zxCkOKA0jQknPFqtHFD9M54s0TFk37/T9crj6UC
uYpVKhTl6Vn+VPTunBq+qg7evxnh3jutUhGqElyu5tgFtjSjZreidqVp6V8V5n7tI8/ArjdmqksZ
vLDfarfVS8il47N16dd61jJBFiQ4Uho7EWfuUUxKP1eQ8oBY+7ey/h6bgrWwb37lRPFM68QcrX6J
ke0vq32zthBbGdOgTqyXWEFtWHmaluyt15fH659KtCouTcnmyYwNCVFvsJ6G7BMRDbQLzq3GxQlU
h+1JN+EKWnubSN+lIlLwyL6+BkHk5qWQky0GDwFggN5QH5bSJ+teL5/WLhpEFNaiT8Q9XShUE2iB
Bj/j31Ozza1M365DNSucanEa1bFrQTPkPYW/5hRcoOirMe8wkQTmrA5DlLodxui2d2vltiXgC9T4
Oi6ZMxpfU6DZnVGu8WBTJsdYkycTPa8uLX01IT6eJt44I+voNf1lMme/TxrB8J6o1sbjqiAZlypy
ar6L0PxkJZsuVG1PepEe3mUCcgcwqOufXZRi8xCrrpqJLifwrfy4+MOXeccQjFVIntJXGlK3gaRW
/aDrrgg5/EFf51fY4Snaa3kl7WQiFDBAueLWXhfGn9XBRezeAQrkZEeUPEBnwPA5y4GI2nCihy0P
exqzqcggJsawCVCdxatidJaA6Tvnfu2KaAVE71qet71KYujWMB5I80kO1GMHDXnIL3uxg/piUMKi
6F0rC4IGT95urDYZ7RofdkJrs9u/t0KgklYfhm8GEowqSJ6oiMjq/V105ajx0Cey2OaGSRe2qWxK
YN1Nn+huc5lWm3zIg9lpfRIsgeqinBslz9RP3NSfovQ/oeSAcukmsGRFAd8AZpj5FvKibIWSdu/V
TxpY+zrIn2xfuSu/yFDAE84SXdzsM2vshji71ypi6e1mAVlTLodVAp/cU5sIHsMXE/kzE9wlY6Zm
jsYc/FWXb8di2qtECwstDZZ49rdt9cBGLYgNokVx1w5e35WdsnSxbp8761M/BKqIE0BkgquXtTre
94vKmgtFQOzcR45tmyJahcth9WzruCunLcyMbJApQahhfMaZn/jJy+isrhbgGATVV0FMvXjFndnj
LpwyIzOlC6jJysahgR6YrykKZ+u+cFfXvB19CSpLrKdADrj4dteNs4/yxwk82ea7yW2zzMO04tHS
DUd9dmUwVkjVoTN7QXoqssOlp02VzEnVolDXQzWncC1j19g7XXQ9iaywU352rsyYJBVVUCTOKW4l
1EfaysnAFyGPuiAzvUTnpRKcU9MiKoiG3++LM1OTDpyxtao4XwVKxN0WpsZ4syqPQ6/kzoDJLVMh
Dp0klEjAF2yZS9gs8q6DNEaBWkZOmgZNdHBYxm+dgRRaqvdNlb7Y+c2oikTgL8X2334rl0Y3M4g0
igybP+zZhNQQoie33Vf7Kux96xteRFEhu6Kx0wsZokrAkiFjcleWwd3++7dQjUUZIZwKUEm2k5v9
poYWakd9/6KQURB5LsS630xx4ZQWKrXlGuwNdnaX6U7er46W3rbxrUbSUM8ErnzhuP5mjYusuV1D
ZmvBTWkDLdhub6X9tTRuZHBFGIUbx6CwF2SkF7z6N4Ps72euVikgpSAxqouVmXjDisq6Tm/nBVWy
on67Hg7YTnHh4DdTXIClGqhwkwHhQBpR8ro37Ifr/33R3nGhdZww6a8YaA8wot0hLEI1lELlbzgr
f1sGF1HVeoUOaYUqloHqOU0/r8UTXsXXlyLwbz5ymgsFeQbjDFzBk715YOMcAcat1k/W+OO6JcGm
8UicYh1I0ZgokpQQVaaHJGSc8GJRZYGb8YQ7aoLqvDFJoGGA2IgG91KsGixGmUMz0btbcGD/wNxk
sppsFvZOkZ9H6VkvaleDslN+V5OdCQDa9f27dKGfuwOPtFFsHe1KBViiePbaHSJxuIyeTJ3Rl10r
mF9itxOt8NJ74TebXJRo0tUyhhmvSOMmvdcDOSpuyD0NlW9ou4X9IriOhEvkYgTVMXwfswfD9kAD
BnsbQhBbPLNBWC2qQ+Fz4bKz6BpGKy2dKPyIXr4orVGwFn7jg/mZZiBaLz2IDP7QIDXx9H8vlTvS
YLJA8DHZHf5niDpZZn8/i4bJotJZZ1xogz9A2CWQD5WbLW4GcTCWq7ezf92gaKXcPUYIhQKwDACm
rBxtCFWTxqmLAgx6gtc8c4hr6+IusUKG5Jm2tKirQfakN+nz3GSOpZr/XV+OyAznlwqo8qwlYx9u
88vtEQNShRZeN3E5Mp6+EOeLmTwnRT4DepEt+a63t8e4Kr/Fef5TynA7bq0mcH6RPfb3M4/IV2CO
GoovNCvH1fD1cfbo6mXx545+vb4y0eZx1xdV13heEoBLc4ic9OFcHzoRvF7kbtzVZVSs3rkBR2eg
Qt26fYmjVXrFKsgpBCvhS0cQ10uVSYYbpGPn5PFnIn9aTUHd+4OgZFmWbjM0GOHWkib6XA7l//Vj
B7e+y73+0Ppb5oCv2FmiMRcFh8uu8MviH8giBcMyBbtYdMVdq4Cqt13tlaC3GMdo2XYxMt3F2cwD
NfazjhtuBdvn7JsYwl12113lEiulCkiWqsi2qhg2L+Uxq32dSmxOTr9jZC/1XT863QOj9pqj1ldv
Z5e96+p0L92LVMQvZnEn03xqYhU1JqiZbGkqSzdrU76YNfmbJPjMBP+ea6yyLywkPamNnMcdQIWy
Ys6+LkEJG1Xt07yJcLoX4/6ZRS7ub32da2WBtNu4GT7pQRdq993b5OURYB6RCKF2Cet3/vX4DIVI
EA6LS+Bl1bvmi+bTg3273FcLxEqZBmUJ6fdVd8sb0Ze7hNT5zS53C0DgcEr0AWWbcn6K1WfdgDj7
0ybtJBC8L6HVqG5NRfDJi/nl2c5yV0KuN21HetC05MDssPFcljXkAKxdPxEXk74zM/y10EG2vFBR
5rAHO5ialwRzQ2uxs6tHQ/NV0QNdZI2/FHQLWBMZ0AdNgSJgCq3qMfPb/FHViasmrbfo364v71Lf
4LdPx10OlW7VyaTjFbq4xRc9KIN4l6O5aD23r2gmOZun+oVne+U+AVwvCdbP1+1fDH1n28sF20rJ
+lZTQHaRD9M+nmdnpvl+Vjuvay0QKIuAvhfvqZM5Hk/cqZbd5jISzolozgwV9ViLHaMP0+rx+rou
Z9JnlrhQUzdqY1sDi2YrQBTtBB27eL+k0gMQzVBPIV/6cvCNWQZJiuSYzepIuSGaRnvvdf+RnZ39
CD76EKvPQPOheXGsBxgCRW+t6ECIYT20U3002+llzB9pPESSYtzltnyTLl2wFYY72pKj2UDZJDEE
RZngYeIvyhDkVeo1BoBJmLVpC/qtAG6+Lb6RcXPTpA22YXHTwbgpClT7K+CK46+b1D601vJZsVo8
OF/oWAh2WnBkbC7TVTGvPpQ5UIJKo7xoENVs4rfWIO5cfwEO5nbNGkFEEPkQF+zyWVlqw8SLc1m8
pjtq1eNK3Qnye9c96GKuc/btuPhmDnQZKOMAHus7Ij1R8HXNxffrNkSn3+aim0klrZahVYTTT1x2
4cs7czftjT0O5F3qDRLG8ofjsJNuoIrnSZ7o+F9Ots5WyQW8OYWmisIUZKZUvx8r8061JTczW3hk
PKBH/5gURTTMK9qZs7Ok9VNaZUFWiji/2De7dlC4KDglWZ2RBFE+tW9GYz+IyL5EPsOFuVGHc5oJ
lllWmAZKb4b2qQZYyx5KwaviUg8O8Vw3ddMmBgqVnNvEZFClekOzwY7moN6xzK0JpUdjZ99Mz/UD
KIW86z50+R4+GeRcaIGsy0JZT72oN6czAzI/y33lb+tThnEDaX4dJMFY8uWTcbLI+YwyKgDEsLmC
uHVb62HYDosZXF/UB355ssE5RJbk4BOnkO2sM0dxDTcPjHv5liL7hRyDH/t/wYH522fjHAQQ8XWo
U/C/KjZqwNJ2t4E2UqskEQPhZUf8tS7+BZWjvo8ThfxeWgxXW0hY4AkFqVaqChxRZIi7/xqjhTJU
CkPbgndgZJufs9KVJBGu53L0P62Hu+FGGyXtWcFjrSVFuAx3m/6aJ583dXBWGdRcgrtG4Hl8O72v
epoMAM16m/5mJq1TDA+WqLclWhF3vUhttlmY6Fe9jEZZEs1FoMWPXeE2IFJLBFPxgrPLt88nY9Nq
pcTDs6lTp5w/J/XrvH5qwEE0dp/S+b9ZNI0k8gr297OiR72RUslZnFWGx8ZQ/GadHLudPhXpIvIM
0bfio8SiW+OGOXPP0t5adOPtxkmTn/8WJt4h1mfrKbU6M2YGWkp3M1RNCj+/S25KJ9tJ4Xxje4rA
/z7IKk/uzoWJoZbrqp/QIlggxCN7pRfXLmu4MqiDmTsiX7w06ncelnjuENqZer+uqOugMjEeuz3T
/dEU1w7LiE0jX9/NS2gZWLNRerBYf/I9KJ/t5tzoxpwr6LO0b0DLYExtjVB+WKM4MNFYXu6pCxCs
z+Qw4y/dq4j35YPNPZnnTp5a2AWYolH83kIaZBGNzNvtPg5m3wjS/SoUz7v89DmZ425qc1wGpTMx
/wcB7ezLDB22KlSeU+IkgAaBWA3FJsnDm/1VElTRPsgRTpa5U5jJ9pY0C94mvbdieBg1LvS2Pc1p
vyQuASdy7IOs8R+/LXccySINxVoxliuIzmlAQhUgOO+cPiJ3q49bAmyKSKeD5dBCIWirnOL1+g/4
oEZxWjR3ow9TnJfWhu3Oj0xKbT7QcDqOoSQce7wY41A8U9Bj0BTCN74krShSdcLArz61ftMAIF9Q
L+5UF+o5ghNz0YXOTHG3n7Six9+gkexBsgoQ2uFpaFsQ4cuuZPyHh5fA2uUDcmaOe2oZRdrpcY4x
ohocU6oz6YO3TK6ZRJg3q5oIkM1aMjwwjlmjqDp/CcKnEtVATmspFkEH5/ebw6rpSBeLsh7s6uGB
Ci9i7CDJS3fTR9In/eH/GimiK/LyFv+yyydMVVJVKWG6VaW077LvivVjVMJB8bNEBHi47DcnS1zG
VJh1GmsjSiFN5c35emsBllgGpd0LLv2LF6Nq60S28D/rfafPomyN+oe+sSLoClafLE0dQ7O9pJMC
wYFj3vDHm+rMDnfgSDlZ45AAkDT47zTyh1V2wasYApMfFpjlz52/ASACEabYKqaOdVPm+QIyqmLs
RsHHYiaTQxcSHZejumfcGZPT+OZn0euH3Ql/LPLMIhdKNZLPRpZo+Ghl45aG5TTgjhRs5AWi1t9W
xYXOIR+pvOGoe3bi9/GuxzYOu3QxnH56kTHepIMG0BLcERez0LN1cR+vRPY0bWzwZNKDybzfpqgy
fEv+3mTejMaDYIUXXfLMGne4W4wT0aVEFzG++d80Kt5pKEM27vieSqHhcGOL6seXs42TUb4W2Gh1
o6w1ACrlMQ5TN3/GGHCY7NvXHti1/pWBONHdfyp/GLdJIGxFXzwdZ9a5044wR8qS8XjZUXqfgF9S
cq2jdsdYyqqgdGVBV0vgpzZ3UyT9Og4Q5AJEBpGsP4ySIDMV+AtfhaN4GungJgPPPAaODVTIA8DP
S7V1p+/FIkomBO5is8WeRTC72KjcSyg5dGSnb6AM81NFUGO4jD47+z5cdtbOBqZ8FDD1l6Vb78CZ
8D+kfddy3Di07RexihEkX5k6qFvRkiy/sEYeD3MG49efBc09bgrmNM61X+2q3gK4E3ZYKzAf03eG
PojRH0f2QHsQjCL4GNEtct6kTuWcOVRg5vWnBFi0at6DP3RwtOawSI+9sMrBlOyK97I5zxKHdlZa
Bd5Iyh2G3A6lZ42O9g3ZvW9jEVGQPmzGt9WNci7FNpPILihu1AojN82AClXbgb0g4RSCAIoUhPMn
dtLPA7GRFw1TQBu/Bhiffrjus64blMoTirSNpRWo0CLLM88q3YXx2/Xf38w7ft4WBhI/63ink6xB
dRbDYNi9VNpX7C45Eo3d3p7vy1i0siSSxrmHNlQXaVSheH16jPOzBA7SYa/SozR8+bNjMbe4Ml3J
MBIllmI88ehOG+4tJTmU1m2XBoYUCkz4ujHhj/8sCglaZBttaXja9Kr2tWvFt22O/eXnicAzPV0/
13bBUCeYqjV12zD40pA1VNNsDf8v29GRmUrgqzyPAWuXGwdTiPm9/cUu8rjTFZM16w1b3UH3w8m0
t8S4LfrUDxFGRAnItuFeRHGucKQLFqcIOhGqdpOEQMVBzywLk30izN9Ekjj/BzwuKzZGPBJbgJIw
bKEGhVf6Pr6xwJg+4nm4L78Kt8KYN/jVC17Ox3nBjjZVjGkImJr5ZFoH1Tz18y3WqVMz0Iu9JQJk
FX05zg9SuZylEhBkwJedbo0Ky0ByfU47DdvZ0r7LRW532xdeTsf5QqLnAzZHGFqT9W22tYcuU/Gu
AHXrdQPYtrafYvhKUZ+NNEkYwGYsRb5MewCoS+5gA9oFSNWjNrtdUghyGsFF8gizapFqVC/g5ef2
lIGBbnpQCdbX7JNELcHpPojWr+gIjypL7NlWKcWmjfoANtP0gP0mrP4UPgAPduVN79V/qYfqq7Sz
9uNeOF6xnSte7pZzmqbVjzIwEtjGHEBFnfIpVVyojz97BMyZuTuIxhAEFsGDzGZRGGuEzW73k7cA
fr8dvhfNfklO8hLo2l3Y/XNdebYrCxfvySPNghQpjlSKilR+so6Fv+yj0+KGjuq0u//Dntq2SQCd
wTZVTbM/uqKrIDQnRCrB84IqaugXL/WhwE41tiZt0112xGForeEjqzIKDrn9GS9iuSDbhJKM6Q48
8BkOZ+yO58pNnpEOOaFj3dhvItqN7eKtfpHHq42h1JJmY1rurGJuPTtmO1DM6CD4+A2UNjxQL4K4
WASIDEPpJwsobZqfYqpWrR4oEc1Db1q7oam6gbE0VbU4PzaXZTjNE4xgCY+x7JnysV0eh/xJr2NX
8KEEoviXYYH5t3ACZhqq+tljmzjFY463aOHSwsnBeab4bFJ4eJD3jSBl2baDyyF/4ZzMSB2SBKFo
dGmCMeFlbzxOruXQW3DVBaLQsBluV9I4hayatJaXCqHBrGSHho0LZBJnTqz3JM9/CO6U/dYvDtQg
BNgnpoIqHrvzlc3JahaOyYSCAlP+4QlDVDd4LMLGw5v4Qaj6m6a2ksbF2I7awGLp4cBIDUQar1d3
vWGABfV+LL9G0sEKb/LF1ZrSmbNjLov0h+n7tbNyqooSH+3SGQO3IzZSq9syKH4YN5FP9/337gQK
mMzXBKFw06NdzstHX+DGhI0Bl+bJoezkZeXJprnT52In+IqbD8aVHO5VYrbxXBg5/LThfMBRAG5P
Pfy72PF77nIli9POeSzNdupQzEtPvf/vcu20T1wss7+gIOQKR/RFd8i5S4UkpqUTDGSfDYflnj1Q
wNCjOKd36SvWNTVMT2ZWILhQgVnwkTZJorboKLq96UHD1qbiLJhknLCRrgfpUaQl2/b+0wb5KNuT
qJP1Cn5tyJ7jem+SxCfN0ax6//qpBPrP47mXWm4lOht6rfOgHbCKk79fF7DdzFnpBudNZjRB1Zh1
IjBqqk+uBOxzEtjj38vgxLV+0v5J7frrdZki9eBcimyqUz7qES5P/scKW8cE3qT0fF3Gf/j/yxfi
PIdaDrXZETSpQKGILpnuR0cbM9fY2PfUVxE0z/b01+UWeTx3OeljK9IYHAYW2bN9clSPWqDtyaEG
gTNLFN6i3eSOnuEWXhQIYRm2w+zPw5qcM9Eaua6WBAWhZHbSBhuXGTZfd6bxWnYCKh+BQvLY7npF
Ssti7Ciq9dSmX60/NWN+bbSxWq3TJwxSsJtEXz6QR3BAEIdxQHTvotaK6Djs/1exVFUpydUMlY1S
PRXFX7IIjlz0+8wUVr8/NQAz00cGKyCfaXuSDUEYEfghk/3/6vcx4GJKRY1idGkdquwlMVwpvw1n
77oxMYO8EoVNzkcUNMszGeM6Xqz7FoDlpl073M7WrgofxBSBmy+mlSlx3qFICo2mDI/bcEZfwl5Z
GtTvzS7b58Hwqh5mcDLIXgNEPSf9kaeCk4ruk/MaXT3QJOqRb5hNues069C0r9jLDqaECgxJ5KD4
JY3E6IxZYmNd6SHas3EXyU1ftV2McZDwMRO4ecGl8p10i5AhsSY8mGLpGVDJnpJHTrs4RvVXojrG
ULj5bz18L5+R3ybN9LZOlxalrn83fRknJ+N4FHFybn4wIHYoJgAxbYxrfjYArDHFkINyq9QcTKs5
VWoCQMPeiQuyv24E2x9sJYqztYjOxSgzW4srYD/XwXTTj470khxGzwK2pBBiYDNMruRxVpdX2WxI
LazOLp1RAjaV/VgJJxE2I8dKCGdtitmSUkOp0NOb3AFvvZp87413ENpJ6tP1+xMdhzOtcgrbpJzh
Csuu8ULLb0EqOVWCB8Omnl+Oo7EG8MofpjbpqIKBEk9rbc8GlCI1MPT3I072qXKkwO7QBWtJm65x
JZCLvJ2lKWMpIX3qUMmitzr5MmLYWgE+owwLiwr/dy5RQ1GcMEiFX5qDampW9gBmzDHdx/beKO/j
SSBiu/5OLjK4mBjWpSSNDMI3PdUH48QIKrG3/FUBCE+C/RUReuq2XlzEsf9ffbI8koapqjHIaHUn
u8TrYHJG8nD92v7Ddi9CONtNlQFeb8abGcAx4Q+yS/bRUX6T5WAOlpciEPEJbVvVRRxnuqHeDLWl
osKiGMXZSiM8nlPgw88ALCPvqqSLXBN7UP0SoE3MaxjwuLqicrYVD0rcFWyYUX9I71mtA5SGTxTM
WRjD921P1ALfHnu7yOPNbA7p2EQDigJsOmQ5MMTxdm8g1WUVv+Qp9IUDU4ITapydyTWJDSrjWb48
gWT3HwOM0iHGbhw6O2pQBf+HJuv2y2h1SO7VjPlQEmoDqCDkI2OttDzqzHg9oK23u66dm9qyEsTO
vrKAWDEyQ5axBhMN1k1En9Ha+3tuqzsQy+/rRRIUODY91koaZ95Up7kSdhiqG4vEmXMg0ZaSi5Vp
yXQnUBpJopEU9nu/6qap2iamFmSLfypXVUowjMVG3bruW1Y1Tp1nv3WkiwjOui0F6/lNjVTKqux3
INQB9y4NrEG/aZUoAAE06qjTb20zgmbnf4/FmbgiSwS7Log0VlJ9TyXJHVvjXM72+9Dpu2ZQd6RP
RXhp225sJZSL1tEiyQNJUTQaXTb6qThAVz8gQdhVXhIQASDBdtV7JY3zKlkZlUuDhRtIGxg7CSoq
rETFGHFEJrCZxl1E8e9nqcGEVMKUxOoJRva+1MrRll6zRpDeb8aalRjOiyQ1EG0zyqZCYtdIR2c0
9xWWD66b8wcO7y8ab8mmpukW2oE8qnEytFKss3E9u7LcbOn2SmyDkdL2pcTepdNwIObrGA2g1taC
Ou3u8moBEJx8Ey0EiN7lcGPK32M1fqix75gRy230ZNfK8k7TQzeTX0gzn5vB/EHzp1YhX8AJ7jVz
hyX2CLvB5lEqU4dEOcYqsYdq9BnmD0S6v62HqxNyPoQNuqtShHtsDMf8zhQRo+WnOUd5pULEESX5
2ynJSh6XI4RVbGYyoIk8cx5eyvgWRunN9oTdYfW+R9EtWiYMX5aVq5rkazaEX2xwgPZxebj+ZTe1
dPVncH5Ga9rKUmL2Z1h3MUhvh7/j/JCLkAM2lXQlhfMsddaTSWcjN1imz5u9Hvm5CLto0yevRHB+
BLW3MS1a5CdV7jfd14kKsuJt8IOVAM51UEspacUUBJu5x+Ee46OpY7u9FwemrzuwAiBWG9BTP98t
gmAg+Eg82nKrWpOk6Xim2dJDHe5sjJyp/2REELNFJsAD4FDSxiUgAtgJ2bhXegciIG2nHRkGTQrG
MIFTEZkAD7s81YDsH1O84FuP7augYLAgIWH7KszicpcKg822kugKsXWC5zU/N2U1mpSj5YUK6qA/
DzNQ/tN6X4F7KO/VvzBG60d9hGw6w4p7LPsGhuukoXBMsAfEeST4qNs2cflbuFzMQHl16VsUOA35
HQYhSzd5KEqit8+Lgxo6Mneb5wBta0Uj0YAHqvyQvPQvrPY4IJE2H6Vv2X1395uAW9ZPgXzQa/Qm
MjUVbRKCwSN12tdQVcxyVyJSM2Zsv8ajixwu6lVlFI4DwSzQB5MqQNf+LcWIosL2N7qI4b5R2GZd
a/YYXDViT43vaeSOxW854IsILlM22r6p0f/ENEW5W4D0p9n3tt06ZSJQt20fcpHDxbcospQwDdn0
lAk8smdVehhswE4/Xg8nm3n/6vtzUQ3cf3YSTxgjTor00NmGExYYk0YkiyI1IJktciHsA/yiB2AJ
ME3N0lSTp2brG2pRc0zQLA4UDNyAHqXcm88zmEuBS/EWqgKD2tSHlTguWuaSIY0VRf1KXr6OrUfN
Uza7129wU7NXIrhQSWdN0xrmopBuH7GJtO+C5qALpzI21WElhguXuTFHpkFQdZkU1HW+NWHuSJML
xInrp9mOKSs5XNRs+7IEYi+e8SOpnVwC4MWpI46av9vK4CTRTWyani6/TJOX9m/XZW/q4kX0x2N4
9QadczvMG1ivZ32b6A3YVAoqOz31G1VUotueB1+J4twRbU0d8McqRD2rxwYF/uU1eQZhWeKC0Rzg
eMU7avvG39fPt/2aX0llxrE6YCHXDbVzZFVK/UWddzQ5mOSYxS+j9lca7pvBUQaBs9pWTtNWNA0b
NHgOfJaIHhZb0IVE5na1PcO6BG/OTlRr+g+tucjhnJWRTO0INhmWieSDo/qsVKGdjV3kLudEuG6x
DXwLOKv/PRbntXoJ2HtgC0Z+9cTWxyokccBb38V/dw6rA0Fz41eQkmBCGLP9YAbY566IPXtLWRVZ
0XRb02R8U06DSGeXdmEg96pJjhKG7C3F4JiTDchfw0lC+nBdd7Yc2VocpzqowhLdZK0MNXxqqqDS
T9hQui5iS1fWIjhdSaso0/sBSSsA8w7FkUEwdYd21wtc8rYYHeScmDIDcjH7/5URAB7EDK2+hEse
TVRZzaDNmnut0AKy6CeC99LQpYCdqUSObfsGf8rlvcvSKGGiAJ3oI/IsoHKAoiQ780E+2A+R2wJI
y/gihNVmWsCHO4Ud89/DfpQ3Voc1SltZFhXFEmlv7VRMQlonY2dAmnhRdXOnci2LU5FCLSdTCvHe
YdvktHesD25Q1NWwllvjqPSY3GM19+a3xtzWgjnFaSfZHAArBLcGBlkVkzbFGXvlzuK2t6qw2cbi
3LUb5TxNQfRlSpjpt+OTJR16EmjqXk6/TfNxIYK1OYGqfkSR1ddr+pSUSo5JSG0K5GUXJjdl7Vhh
jD3LvwCXFIYiJd0K8uub5NKVELiOOYD5UTEHhUSzAy9Ydsi05+t2vhmG1lK4jKVM50KtP7AUDK/p
Y/Di+rWGNlXpLfphBjGziv5R0YuiH9O/a1+Oy2C6NpFtRcY0DJsZ1H/EAB9QnxRXcwF+eysaqti+
SQtcCqpp4enInTGU7RBs3UASaSzPGGanb/yE3tsiCMJtp3IRw50pBBvv0BHklxoFLbhXKhrWeoTj
6puHURSMWaKmpRs6L4VkShyPMLD5CKMGdWYG+OCocfRD8dVEQI+P8fMcOctvQNlrwE3/KZdz1YMB
Gvt2YfOrnebEdu6mNb0FvBygv5SX60q5adYXUfxidmnmuZ4XFP0He3rt2h7lc3SPEtQzavVEu/ea
pq/XJW5+upVELoADYFouC3uEa06DvMIDLv6hFQIHsgnhuLpBnjFmifWF9C1S2ugledSB3ZQdY097
HMFc77FEjDyyUDCJKjWi2+Q8crXMpZKxdTZqLXckBVhU/HWoLBACJXeKpAV0sCLvz66T88uSqiZ1
mOOkRhI/6Un6qJj53ZiLOjmbDYH1jbLPuvLJ2hyVI9Bp0QPr03MqPyDyosnd09soepYU6Qte5k7e
AhMiByGisQiyCHaKX3zYSmk4B41ddTmKC1hE1UtHu6QvcpEH1y9yczllfULOddHGjqyMnXB0rR3G
9BB7XOxOZQ5mrA+Tm9/WPhhxvOkl9/Pz72AirYVzriZOgfbVMs5XCSjGgD18nJClRTnxrx9SZHyc
Z0lKYyJNBG0ZKEbrwJcuYSM8tpPddTGCz8UPUhOjGyjg9wG6PhNPIZYX2pHgc7Gv8atGWKCpx9ao
ovJTTaM+tPlgINCoRD82E3bpQADfRBFG4dXpG43JP9ePtPl0BZfFT4Fcmje3kmoBioEhpWJpz4+D
/hncV/fajhG/6zfxMT+PkUDtmVpfOyTvT1q5MFq2LxVlR71ym7D0QbJGQdoqOBz7oV8EqQaj62Bv
g48cd2XdcRvCwFjNPgWtmcfWXMLDd414FaYI5r3lywIk8s2Hq7ISyOm7YtnZiN1w9kDW0M+vdpON
PYbRAzDR2TgUIkj+TW1ZieP0vkfHtiAxstf6awZe6nZvG99qbdfOAlSQzemI1bk+4BJWFwnS20Lp
Rsw36+nrhO127UscYoQrP8T0RmkDy/pmo0eHMu8MYOH0Nhch1m8a+OWg/FJWQZN4TEwbWDb266Dv
U/JVOGe1/eBZyeAsoQBrqx5PsAR1N4JNs99Zh8FpfePRdLUHdAEBPwSYTRpYAue1bYIrwZw5gAuj
nCQZrSsDlPey3++o6mDrbJ/sohMWUyZ/us0CKpoL3XyNrKRyETaWq1DWGGq+irIGaHuMsgBOnivF
d20JFqpdlwqDrUgk+8orLZKIpLeNCbtvvex2+T55RtC5qUfAACL5zOO0TnybvLGhLOXtuivYdDnw
ZAAOUxWi8eAvy9JHPa0h2pgUj9U9RuJj0sEYBIWVzaYW/PZPQewPWZ1Rlae0GNgZGWF3c1z2ueyU
N/Ld4LMdkfhHKeLJ2DaNi0Auvmcq1TJVhdoq8j1eD095mnnqEP11/f42U8DVsTjHZsayGkoMTKpP
X8dkT5unKnM75VTme7kXxCTRiTivFtGyV40EYdZa9st0mkp/ELXfNyM5qugmim2GbvIL+b0O9ihz
VICjWHcOGMRv0lwVNYw3VW4lgzMwvYmByyMhlA9BuFsOxmv1o34Pvdq3HMCtH0lQeKUO0g1BcN1O
aVdyOStTZrlSe4a5qu4Y61+xG479ibFI5q4Qpm77Hg1TBp6srcG0Pmv7rKe9YjJ85c7XguEOkINe
faPfmUeAXvi9O+9FpeFNF4Li8/8K5Jz0TFVSafbCAixj/RpQVWRsSyL92FTBlRjOJRdFlVhRiPbI
0imgPvuuYCU+BWjDdaPa1hBb0YHaoik6v7VaRRTFvCZGeqJ/H+r9WIHRngZNL2j9bR/mpxh+Y7Xt
rNE0cni7VD0lwLqqH4hoW2hTBGY1LVR8CaDtOCdUFAxdS8cwKlFRKEdNUseulQiHeTu7WknhnFDc
95JUq3guUY+xGDIKUe0WVGy+ug/d3xm6UFbCOC9EEyvVpRrzW/30ptgezfcasNiTl99QgYsU/kmx
SJJNpw4N0xo75i1aZNEbmLGcRrS1I7o7Hg8hxqbBvzyTGPWf3fZg7Id9m7o9zKe7kzz98fq5Nu10
dS7OTjU5K6QG2/VwfgxQsdglBzXIjyI73Q63uq3j/UJ0YvDT4+agzE1RAqN8UVChroOFOhmKxeBJ
nD3Vqd1IyNa0abQGQqEFJFLd5i/SsptKq2e4dcM+2vqzkn2d1ZPeCffMN01qJYe7wbofw0LBJ/OG
r9GjGQDq5NVGg7veg3f5tnua9wQkIb/x0VYiOa+XqFMDYnc2dJr7URk6ZnQbgqGzeamBOFqoDq1E
BS12iF8eaAbB4r6tYKqQn/Je1GWcajsCzcoH8GfuYer6hukkQKYOQsDazWh1kcbPeFcLYDLUBOez
90sg+2CLfM7O5c3kQjX9/r0WNzI3H6AriVx8jLt+0ewEy1dF7EaYYu9uwaNdVl+KzHSQfTultk+b
wunJ3irOpVW61z/o5vtwJZ7TIV1fOjqpyPEHFVsI9EcBssX8MYZ16Kpg+WtbXX9+SX5CNMv1qkw7
BBnArvi1VAKaLDr2RFQx27a+ixguqTKrbAoBW4ncEEVPaSxue4U4ZT75GnZHrl+eSBQ78SqTl8ck
HGe2eLNgM2VGyTMJba+K8lNqCXNFgR18zN+uZOXgM40kCZ2aCbkiWqZApPb6wHJIgL1y+nujA4ph
YxwIJFaI2Hy8HqVEAgoB+hkDiMfHcxr56Rw6XYx9DuN7StxWlcD9KXocbSoJ0RSbgDpLBtDD5yuN
i2iKxgo9m/FBP+p+d44D7XF5lO/iW/Y6kk79TfR6/SuKRLKvvLrZwSrGORqBwUmek2WXdzdj+PZn
Eri7bKNFrqQKb0qQDrmgzA16+hBXNLguZXP+FC/Xn3fHJT96E8Z6FjUAoHZnVz2TnXJa9pjSBP8Y
2Gr8eK/tGI9TFhh/eD4uEZK0BlS0ioy2JTi2u8o+9cUpVGzBd9q0NkJg2ZaGuMr7j7mbaQvMyw/W
5iQKbPqjtkFhJniUbWiDYgP/1WLkbXivcN8qob1JG7b224TjgyYvN1UzHZNE1MPemij5JIf7WHY3
lqrVItIw6pTqsQPjNgIAkIQGZzqSEzmMAQnoLvGaG/Oe+Cn4Oq+ri+ig3EdLmiGKjQZ/AEmPSCsH
facPu+sitjoL60Py4bSVbWLMCqYR1J0SYIXJVf3iYXlnYOFjMBwZH4a+j7z4jDnT//8nzSfRXFwN
pTJJY4pyhFVg723UHcUsnkgRCSB3NhIGxV5RiXMJEWZyWruP4JZbgHDEFtkNrfIsuMWNFOGTDC6i
GUtVk5bt4H6kQM/YTQzavblTAOClOvO+EtjZpmKsjsT+f+UPM4wDRBXaa14dPkcm0C+Pce9dP9KG
KX86Eedyy6HSFckE3kEN9u/qza6PE9Y8ajUS6LhIDmfMthTnkppjrd62nhW1eVWrYi9rAN8opu/X
T7T1zPh0JM6ec0vNrbGEKPk4/tWfiw+sah3MA2zUR/JUwZ6SSO846yWL3A6djHK7OpzU4k7Butef
HYivCdRLgbU4DB6jcDMDK73b2Y/zPUVpirrZU+4m7wJ5ArXjsatiqZ/VzIDjZWtekjPuytLZSVic
eFtcbF9NTu4K6+oCy+JhjQ1N76uQPWfsvfIdOPQoF2Bh443Csqhb3InkMR3g3jJrHeGfogNevGOf
aRjeQDZf+rT/MYZOHd5ojWv2v4ET+UkY5zUKuF6NhljIkvvFkXO/o4VrGje68qgpwfVvJ1BGm/MY
A42Tjtio8cXd3uxu80zgZAVmzNOM9Vg5GRNG7KHUd1H3zTS/ptHBKAWnEEnhnMUS0napa4yUStRV
ysYpumM0vyRE0CkT6TnnKFIzxTOXTa4qQ+OGdeQNJPdAZS1wfVvlnE/fn/MQGRrdbc4gRYag+csO
omPikjt7R10ZEVeIfnXdkrC5+zloqOM0pnaKGIhZ1FvGZBN6pq/seo8B2Ia+6OV1XePARfBZnKG3
+LcYh7Mw30KOsmjT6SOZ/G9TBdn3ZwHZksuhtuBpV+n0XdLo2S6V85zmroEHOZiBvESWnKS3sB/0
nQ7pMcnvaDTeJhlxNDP80ZH6NKoAZ2UDMHbWuQD3vdPC8bZU0h+pVJ7HuHCbBXvc2o+whMJZVXvI
ZkzypuQtQxXCSeWkduaSCNTiupIbMvuOq+Cum2WZ0wz5SiLvjMFJE9QUw9vZfLvuEa57OhSvP4uR
CTagyxkvHkuev5S65sgl9coeOOE6qirm5A1N518XyfT52hfjnBChfZIbFcZth8A6djuK1w7DoBIt
7V43X0NmF7y6wFoC22DYIjvqwvvEvK/oUZn2108iEsE5Igt7ipbUobWQjzdFjhHQFypatxSpAeeE
yrbvteVjkXs+99obIPfLIgaZ8e76SVSRW+CcEFhXCLhsPro/1pHR4M0vus9qeI/ReWodNkGSHgvZ
McGLlwQiDECBl+AnsCmtUtnM0Wkl4zOJn6X0j+KS8dFnW+nCLOuyLjVY6kiWQxEdUuPGKlxLBLMv
UIcPR7+SElpFrSQEbYY0tF3Qh36bgU9Xi+AERHfFOQYMT0DnYjjwTimdKk1OijKIarkiGZxXyKo5
7OQPyIJnBv8oOcoNuoGp2wXFgZFkGQdRVim6O/b/q7uza4Poc42HxiBRB1ux8vg0NYJjCXzdx0jm
SkZb5cvctkDpGPDIkD0VbEYL6O+SewkNoUmQPQgMl59XCuOxtQmj6G6kwa2UQwUU9VS+s0TVAZEc
zkGAI0OfJUzeeiaqp3aMLf47imLgIJyG2KhrrtIU46OEsLo9cEjOYw8QDaT9SmAGuTfsc9TbGaZK
flYO1/2RQB34IaUltHMwicMhgK8y0m5C8lzkIiTzre76+kS/dLwX8E5XI3RuPDIcUGUfehgJRzDK
j6JeN4sEV2LeR5FpdXkYOO9iosNo+wLsu0u7w26Q287kUEaaP+aqYHhNoBQf3n4lzuyGrK9MDMvJ
7Ukr3BgUtFN9MtTXP/tKnJuYgbq3zAwNsQ7/igYAgIWLAyYqQZQVmC0PopbpiRllKquq2LnThycN
iwnRsOtqnypvpfz1+pm2Zsc+aQW729XdRUrTte2IjIgGrLNUfgHGH+aagEOAibGP92YVlC5mAUUT
GCKd57IJ2sw0lRnU1Fzdaz3QbzDSUgrucmtA7dPp2GWvTqdhgkbVGwghZ/V2QgI23OcB3Vcn81lB
mPdBL3kQES6KlJ/LLex+JrbB4FOW6AW0h2DHk8vnpHyQwJYu+HiCwMXXMUe7LlswaLFaSLhT/9L2
MWgXItQwNZQmkif9NT13IjIfwfF48KdwVjXYNmqnQMVwFXUJiLT4EklcLJK+Rhmodq4fUmDcGvfi
MWgmh2XNfEl+009HpbnBpHRve38mhUszGmusu4kts0/QixmoRVHktfRktZPgOKLr45xIaGZTXXSR
4ZkacSLpVksVx4hVJ7VvllAkTFD9MzQuz9DnpgrR0WJlYITl6mWgDRqBIK2Qncw+tCMiZ+Yb8ksn
U5eUR1kEFSY6LeddtGnSl6KAd5HKzosqPxneGu27GmPcal7cP/uE7G9Z2bqd6lnfsRQks55m/Uj1
uzS2gjQdRE5F8HjQOKeiLlZa0QUaOYLMZWHoH4F1YJDCLDno30UrAoIHpMb5E4vmBiU6Zq3+Be9k
iBHSLhUPpDBDuhK0eawW2e70qKth2GyYV3U7JzmC6gS4dRr2hkXPVYFV81vDlmTORRYj45HTCMT3
R2XxiindR5EgCd5u9fzsGoC59LNWSODWLCaDvR8+lu1KsKSWwXBjg0Bx8qmLxx5Y8Vz5RjqVOxGa
ouiQnFPRq3yghgnQuiWcHTM3/bktnEKZ74tiCa4rvyCa6pxbybMhl2iHdFVrGSxCFcj2WS0UgYmJ
pHDuJApL2Y4GgOOhSdz3Z/gUO3z8s4NwHkNRstzOGQ5Hq/4Thokz0UBKBM5e4JV0zlMYTdPWPbqs
XoQFeUV6Hkosz4eOogej/IdeiV9ZbMMUkKQaxry6tHNakngUDyRNd9pGF0QWkbZxfgJLpcOUS/B/
9fzS6ucoDBr1uRSF461NvnVKxS8oYruadHQY/nUTyT57NPbhYXBLjAZnJxu2VLv2m8iSBF/M4Oqq
ekfasOhZdSuqFnCsarXT2JMXWYWfdr2bjf9c10KRPM5r6FVm6uaIQ2Z4yqaAT0AOPgYTfRNCMwvq
4b8wrGlTvFhVis9mt77evyUjagKuNnUHJT7LHXESIENW1d6wz+NvQKh9+pS804hH3bBCROdeOiX2
KYmfC6ABt4JqlCgJMTivoVY2UeMZRXFyZrzcGvSlgK5YDlqQu3InKhEINZRzIVZGwymO4PKV77OP
Xe59eVMGkf8xXYk5E/I678NbUS4u0hjOp8hpNsnofCLrb97asnEVu3E6q8C4munMkyiqCWzd4FKQ
3LZI2zGk4xnl/gH0YLlseNiO9jVrAYLR5KYEIJjycErt0R+UdmdOS+dqWurO7fA6Ft+yKBE8wgWx
weDcTyynhWnmuPUmf1lMN1e+Anrhj6ySHzlOlE5vxhamMhLMpZiyT4DqGY+y0yGM18PoXxe3tTu2
tg9+YLY17MXoUixnpgf76wx4Ny9zGxvzubfVW+qjXUXaPwuwv/Cx1YAAXwACjjYIJrEONH2KR0H6
KvhOhEtKmkZqoxbjB144Hizt+xL+PYie9iKL5+lfukgDFsEC9Wy/locR7MPNLvySzoDsZWOBpHB+
Y1v305fiXAyghJpFBpedF4eDH1a9ExIp6NpJkDiInDXhXAvw4dA6GGrsk3vMlXVucSZe5zHU4yio
/tBxEs6ndGlqKwbrL7eefgQsaQAst3sTNF16UGBYTkT6LXAqhHMqM0mXZTIsfLX+KJkPdXmvdt4o
ibA92M9ceWf8Au1n5xZSVaDcR1gkIrdZ+22JX+X6rVZSZK+CurRA23lYvyLN6l62TJhwdwwVDYwc
Tl2KSiL/oe+Y4jcxAmhb/GtGzRVb0hbsQbL1DhurgZEvuQlI4dk4ePcuinDbseYijstOakW2a9mA
FsqFn9sLUCgOieTY0Z75QoEPZL/169e6yOLcBZ7Pi22VbPpgLx+x9YgG5oL2+eKrTuyLmNu2v9ZF
GJeQFEOVKEsNh9vCU4A1NDzqVDCgtK3kFxGcp6hUcyp1BgSmSN9MTJ4UB8t8VyuBoxAdhPMTaPgq
tCsX+AnSuFpaeRORPbmOBL58uzRwOQznIKwuHeQlRNdcPoZHjVFsHeO9urf+8M44x2AP/YRxycTw
Qm32crUM0rL1iih3NFnyBfom+j5cGpFFGnaZGb7XENj78kQRPjCO8gZsC5rCoNgAlEwddY/ZheuS
BXfJv2uW1qCVKQ1omlaRY44ndXAM88uonvLBy+PvsQjSVaAi/JMmV+Qlx/IrRkW+Rck+tI+LiLxZ
cJU85gqpekoQsdgOhduQk524XejKleCLbZ8D8GUaIIYtlYcxK3qQvRUhKjmV6dUjFkMKZxKBc/6H
g/0phO+YS6Q1Jp3CMTD0cxUEYt0zeCsd/TsJUGE/iKYYt2/uIo57boYM5m4E2J03NUOgx2CjXlRn
oeCIpiIWXJEozpeb1gz4DxBTeUqWurJp/A9p37EkN65F+UWMIOi5pc8s7yVtGHJFD3r79XNQPaPK
gqjERL1F90YK3QR4Ha45JyyV5dCavxYl+cwEufV+KM6TN7pErJ5g5iHpAsz9O6p2zEQMlfuR6V0G
58CTVdHlkRnROH+zqleluiedgWd6VNSi2vZbU/TvyPQuiynmSb1XW3VrnZksLdxurHCOqgt6KKIE
I15baIZ5ILk0yg5rMB7E9ct/9M3epbPveiK9V/HW23Id7uJ1dfNHUKN7Vahuzpw7YzB7/SObrjUZ
xp4I0l5gcG+/7ESyOWRaKrHtHmX8nqSHUSq8Kf153hm+GdS5y+Vcfpy0VqXESDGkqLL9uVvBCCO7
yQTM+8HrFgAngXRO9L4T2QLn+6kqtRVhHAd5SV6oCQ4utTpkZnY3KqUgrxFcIt9xr7V5XaiN57o8
A7BinrxCxttOUgRBZTfXZUm6bYIhVufR17KEYkQmGTQvBoRdnx7l0Xay+nvZBUrh2p3oxbp7qhNx
3FejxpDnGVvGAuKbU8r2Q1nkjmYUvkA7mKv4SztO5HAfKjGLoUBiDYwrtAp6MMEWIRhMjwwGA5ho
wpXct2XKM/IsboqzLU2Utrc3cJrsXvEzvwgr28E4HYhadT8+kqgKu6jzQQ4bAKjzxY7qoPBiv/Ok
Y4cxz+3X/3YBPNiRJplao/UY6rOj0R8OaoSS3TVDepQ92P3hU3nx+33z/G0W/IxsKIixffVQG66l
YA5z+3L+TAJVtbjwIC/oHuYVmhV5czPON/LYu9ZykeUNyliPq4hMmAWCc1+UCxR2h8UEWUIVYp3u
0/JqXH+fP43AEnjUlGYe0zFRkearpTuinUuMQMp//G8yuBBQkKEdFhU+MkUFOk2c1Q77TxU2Tr48
l+GvqVVLZIVF5wRifMPwt1JgzW+DP+e+Bec1WlTu2l7a0HL5IrvEa++2C+Dtgx4iC3tvDQBTgHHI
ArBTspeDI6J6OX+N+/XakzNy3kSltp0CYAdriPAm8Sv12t9sSnu5Y+m+dGyw12HeDiJoQIGG8Hsk
mB9L9DrFArcZX83DTV9cjqJsSKDk/OpIo8S1ZBQ4WNOHhDzp4A0UXB1LRM98ur8WRQARg21VfDoG
dZtF+GhYqnzLeC5EM137ObgN3ADd1HUGXPAx40myehpjJB+QNftQE5cQtpWCZIf4Q6jObi4InvvX
9y6Qs688BwbfYMNHEKhh9mzJheD69lXgXQBnXFYprbkyYrXHaANj8cr6uRJxwu571XcRnG1tUyNX
WwYtS9qfi7L5fVI4suKaSe4MzW1RfQapitgnX4kzpmqOM10xEJqLErAHCmjSLP1CbhCWdSt3qLRc
2Hn5zLAi53gJZ2XzKH6LSixHszM/UZ8bDUSa0+jI4KC0Z0nYP1R2VfbPjfDv7GbNtaqX33YvDWxS
g2nDH3ziKg4ecp5Ihfbz2Pfr4F/ZFpnrxFjxifvMXQAkvAb6+Lp0gTFFduVZaufmoqLM/tPgRCa7
gZME3Vq6BbO9KP4oY3O/TaBaWEAra84Ojn655NQZpvXQyc09mbYDJi7chtYPVAdSmqa6VdrdYr/t
WFbF43lnsZtdn/wsLsBbybZmrYF54DRFHnHdFIALbS4ybLCdl7NfJD8RxMX2JcnQ8iuh860/g+Ge
BvZ1c9Fj46ZCkVwE1yL8wpxb6nJZzimBtCkwsF9RhY0PwG1nCM3D+XMJTFnn3FHXVmvdsqn9kRym
rXC27QrDUwa4FoGEZU8C5yfwTTwuUZ9OzbAyqOO6eKnp6LTLhTSISvG7z/WTL8V5p7hbylqSIURa
Owbgo3RfLHpZ6/dlsQjOsz+Kido4sCyBDqu+hZcTqyg2jYyTguc6A4pAUS/E8/yie5nczTWCIrAP
0i9NULf8hyW+y+Q0kVBpazvKSgRX67H9nuKRHoOoKQ3krwx5YPA3nx6bK6FO7qvKu1xOJ+18AYpE
iqJ57W+B6nSZYwb6RQ6gb/DAtd7oVbdVQJ/6qAw/9YY+uWZOS6ttiQda4cgFttuma2Azxep9LQyd
LIz8nXi8n5ALnbSV5plNXaH4kkQ9aIzYVpOYUfofueG7HE5Dq66y9awA19R6JA+TR2/ZV2TvP3JH
vhWTs2GE9/+Hb3Tf/N7lcmEU491AQmBLl6rqp8noVJO3YWlL+6Vrc6AvB8V0DeuIaZC4i4zp2TY8
sxZYjECJ+BKFvPSD3qV4Xozg0uvLX32BhvNmO3JXXOlp6kxrKRgrEEnkyp7JkmGuN0W1wpKPo/po
14eaXCTKpdI/yqJ1U5E/4HcECKCBidTghVahjxBQLztmV+CWZ/yZQRakfoL/RIvOOyGQgRMD4tKU
VcAccwdcQDysFwsGCGK9cei6On1yr5aRKaof72jPBzlcBiD3tFOwdgmtNd1+C+vluDT356OR6Chc
NO/iVadmgYG/AmEoxphJ78XpvZGIWJ1EcngXOg8mbRkBdaHeYaDENTEyZ4ObXO5fzx9oL234cGmc
05xo2RILNAbodv83VrugtsP4CUufhkJELVYy4hzYB2ns3CfhqBxpl+krRue1OENGZqWumso/le0m
iUHcsyA/zIALLJu5k4GXV2DawrNy7jNRzG6pagxIDG/oYYyrp7hqfIbVi/kIURgUfUPOidYpmoS6
Bmem3NFDdsGAOrRfcveWdwMcOMo6J/kheaI2NVONc1fM+dBBrqzCLDCU0UytQ4lb4QFyXmcEdsa/
4ZFqbFm7MbDLIsgr6uZbVFHhxxJcH/+MjxW6JjoDGkdL8sY6jtfFBXtoNxfLcfaW7wB5fcoCUclv
L/KdKij/tK8BNJ6rJorhs0sPtHbsm+HQ3MSAqCFH8woQxyz0laGIL0R0pZxfoVkvZcRiminfDuNr
l18psn/+q+0BQn04GudTWp1Uqm2C+chQ4yC3AdtV215fvLZb586S4nSK7gPz0Zf6zaktjCTmAFtO
6+e11C7jbHQ6O/EWxTyudhac/2l78EcffhrnhDSrxHh/AXdXHtrr4VJzK8wuAS4/qK5sd/2yADsA
KIZO5SWpkz7hgROJ+LSEt8N5pr7f1IKgbIQPL7uspoOF7uPyQtCVBmmrFgzuepGHaGn9FvKy7bwH
Ppyec0uFPqtAR8eHSQ/pYxbRICscrBSZPgowXuI2eFPBPbspRhuj8xcvUjvORbUS8OoIRdu/X33T
/ppUbt0/nBchMmPOHalTEfeFZbJBW8lrSOzkyna0lsYfh+nxvCiBfzd52Amj7gs9prCi/7jBS0+6
BpU2FkRKaIxwToylE/92tCaPOmFPm1abGl6mA6CsMCcGg3EmB+WbkPrSIX06f7jzSmLyEBTy0iW9
HsMx1eUxaQanX6/SlAD/F9jn8a/zsvZq0ycaiaztY5i2J7Vtddbktb5NGLjD6MnNGHaXmt9eWRi8
qyenh0kARvlK9fNjIi4g7eTEH34A56uwIVA3soUsfArw0EG/KYFZDD+yqzhiZavBBTU4StSxjyLA
+bPvLex+EM35ojgtALlA0ehdAhUUoUuElcwxGD0GONh8YhwFwnTgihtIjmWNsw4JTmeta4ywacUD
Na9KpHnLJKo37E3Unkr5q/jXdpvUZ2wjpnTju9Xv3TLQMZRyk4EsMZjCwmtlR5SH7PuWP0fja4B9
12RKmqHXm9W+lfyUmqdl9AXfiunh3yb4LoOZ6Ek6SXNC+klG3GhyKxp6844Vexd5UJyE1I/NWPjW
bD0agPBfzP4xBbzJ0uneIieh4If8Q2ss4Iwbumxp/MLTRooBjJ4wT3PqqYOyYzDVg68u5kWV9xdt
kvpG0RxSXHiO0l9cYo2+S12a9jfpql0P9JsydhsKxQiz1vQNDKgeWjNf0uEqm+NbOUMa142vdkVe
9GK8TMrESTHlLsv1lV3GLtDT3Coz/Vor0O54Hno9ApObM+lNsG7UTcrMX1SMSBDaY2rRjAyDfsXF
eSDIPTRt+rJ2q1tWjZsRM9DInSWlfrbWYW8AgKbWvk798KzELQaaUkedwb7QgKJEIy7+TqBP2GaX
EgDiqJNjJPbBTpOXsTTcTa2vYsPsnNYoLvWycHT5aZWx7pOhMG6PwAbOHKukrqQdxwoloTh2aW3m
bieRZyqhvkHHUG/Ai9jrLtDA/LbCD+4y9Wc/orBDKu03ze3FqaWvAMObPDMxnYVBvC5fK7n1xzGO
7Byl+F5zllo/FAP4R+XN6bfaXcfiQlFQmyk3zLhp2KYCV7c6mCLl3OkSfbA6zomWtWGSTsI404yJ
R4oflFqrE2MhwMbASmNet0X+vVUMZ8oTJ8lrUa/3HxnNu3FwPrQaLCmrGZufdgcWrnDziENvtgvL
M1355wbiu8rrUP7PAhHI9r7zfhfMeVC9rwhW7YA1Nna/WowIYXdI1b/YwKXVtHChgvKJyM9wiZvZ
KLW2bQbq3tNTpT8Yxo9NtK4vEsElaHHaauqMMo3XVcGsX7f9IROlSXsbkx+0hUvFFLudJbMCXKsG
JiDNt3+kD9lV+oCGrMsawSN1bAw4sPGK1E8FM2p7FdsPwrkw1E/NJM8UL7pVQbRTu5eBLA8GvE6S
GQcp2wJixw7IDq80tfaIAjz4pY1ia7nOF5hdXWHXxnYkUDOfd6uCe+c3TxJ0cxa4TIwLZYe8f6jM
Q6w8nRch0FV+2WQrVxT7WB9DncI0d2uAkYJVoQf/ZfdNFRWo9nPhP4bB75lYq2LFAxu/GOtfg/ak
tkCcr39I1vP5M+2niu9iOMeTKnKSbzreE0V6teB7LtsPWfMN81vWdaJsaf9If+Lem1qfRGBiFoVp
TcCFnEDPg3ebX96g3I66tOqaIRvLQfgJRK/lfyT6f6TyRdrMBojYGgM6sbyM4cP8Pow9GrvmFeP2
6DdMAJ6/0X1FfJfHVTC10ZBKU0fDH+kDVp4WzOLV4TpOAjH/SNTe5XD5TGEVcVJIKAVvPwkGC+pv
Q7Te0lfDSaMqaNz2h3AKZL8g9y6R0xWsdqVUa/H9TOQAm+xlyi9zQ9v2cho8BeXH3pPXn+cvU/j1
uMCEGS6wuAPc31PJG8eaBY6b5NF62LAZTkPRfo3o27E/P9FQ7ChlAOBBii2TQwqETRs1R+DaC860
70fe75GLQrMOpnOLgVk1XwYvvx1D6XpkyyHO4DCEAvTZ8Vhi8zxJsHw9L1tggjxGtTnq8jJW+ITU
vlHle8sMxw15mShG7Kcz7yfkApQqt/PagJXGW/tLU/2u1o+TiX7Fi91/l9NrMgNlyLeU7+fPxlTh
7wT/XSgXmJTC0BM1RyqBaaynVf+l6aUgAIi0kUdziXs6GzaDbTPu0G0CrsQUMfZ2VjSQPBGaMvu9
Z87Dw7hYvdI3WY0qU2c80cHVwXRe3i75cdPhv15iU7CHtR8J/lwfj+JSWyNi6IIUMNUuwQtZSQc8
fVbgDyvR+e+0Nw+ADOJdEudH5NXYFiq/dSbfoB4wFrohbRnEFBnMB567Qs57VNg3pCsjl2UdbTSw
7iY0LAafYYejNChYBhTYFo/kspW1rY7KjLX7IjDqByu96OqHQZQw7w15fbg9znsYfaFIiYWJAAaX
gRjqWbfKLWZ7XdbdTQJkzuc/l8AnqlxCS0BE3wJQCD5x8+f1C+0DGXhX/5sMzl9k5SZvmH1hpQ1H
ndxRfrVmUSQR+CQepCXtMNA6qHAPRp7fmH13MxrpwTKy68KkzrreYrTdS4EHxZ6f09358wlMmQdu
sQt9mWcJtQfWi1fBia2GPVYeRCVagQbyS45pt0r20uHtAS7ZsMgxLm+1rqF1fo7RpvMnEhYxOCMe
mq3XNxlTbAzYysTkBDZffxXgy+rCSURDKDoXZ8ZTIRXKWC+qR4cvifGiroe+vxtygYYIHCA/PTkQ
KgO4HG7JkCOSNn6z3Why7eqGmwl7m6ITcUa8DYolzRnSGh1do+nL5DW/yqAOmwswn6bXZe+wgKJ/
FQEVicRyttyX7SKnjA201b7I2AYYrg3yOi4iBPh/9Gj+eHgeUmUpSWcVG3LTef2uaNKzHP+uB9Op
wEVkW/bzZDdeAuwBJe1vpx7PqLX5Gmvpj9a2nXndbrr8WR+r4zSP7qgPgPnq6nBMweUS6/55Nd5x
bpqGSR/NMC2TmPwPHdrNjLElRLxVe7D6MCUHzM8KTGUnL/kgg8tL9DxrMw3SPcW+7uNfNH4+f4a9
rORUAF+yVelELUmxiWcbFeb0+6iZU1+VaaBm/exk8wykLbTD1MFR8wepWnyLVOH537B/j7ZmKaYB
mj5+dAzzN10zI2PxJjoeiVr8rgaMilP9/ryYvToVjvouh/MEmEpV1plamLQ/5LdD0Fy2ryyFAHVZ
g76fFGZf4gctYItd5FYgesc9fBDNruDkbWC1oA6tTKjKUrraffcFMwh4/LhLZHdu75nHlnj9pe7K
DltzE8gWXS/nLuoMFI92NmPm//BGNI2VoVv13r7SPMYSUXjjDxk7nUKQCOXv9OnDkTl3salAoUjH
FQfzgeSDlvoUybf/gajlv0Xv5h3f9EEYlwOQOavMucYZjadxutGVG0uLNlEgFgnhbNGc1Qwsuuz9
s94qRdiTh3oKjUZgDf+wyD9q+lfNQUo3yZSgK3JohaBmi8i14cyeDuQluHVPoB2Cz8TDxpJp6rTK
GJg0+ZhFQPLwsBV4xYq24pERwQ3yQ2ElHROpsRu0gbvLpHOJ+ZiXD6os0Hj2sbnE/VQZeLxYlFDs
RCtwJKtj8/Edegs/yyqys3AookwWvBwFpq1wXoW2jWKWKfS8mL9RhF+z8eL2kFdRXYhY8wSWzGPH
wktWIP5psZaWSg/YcLkccoz25HlwXidEX4n9+YmzWs1BqpKcTWpl91S5N9fDPB3bSpDW7tWgPnwm
zkFYjbktZdehNANUDQbSvkTdBcV6CyrATvZQvYgSmN0vZRsMFVa2DFBkfjxXYykNSt8Tims9RuTz
xS+xptBaGFFUWldqhECSAnl8aJWr2gTl8cywDjD1gPHWJCJI35ejBLCqxa0Psld5xcMnpiA1zbZN
MB9biq681eBPPl88KSXIo/EeqlbH1iOzx/IQQMb6UQvP68m+pzqRxHnduaiUSpInBNRLGzw2JJLA
Arox4N3yKHmiz7er/SfSuM+3bPrWbRu0P5av6hlwySAMjs6faC/3PL073veuNtqNagrfO2Bwz3Bb
NznafnFcLogDPjtWa/CXUMGMTuPqtwWIq41ekPAJTsn741ajuhQPSPgM8GOgNNpeERGY+75e/lEQ
3gsneZzYVZPCC9Nrjfp5+zKaT2MebIagYyZSEN4Td2VXtbRCxrX9nDyGLpNcJYfNNY+VB+o1QSgT
3RzniOW81IA/jm/XtVejlLobvqAqQEFj/8ZfoeVdB3kPPNqZPU0tysmpQq5B4Pjadq2glCa8NM79
JiUpi7VFOjwes+vpQKIk1O9mL3ZAlR6INqh2ff3JgZiunDgLeaqWLJkRkYvmp6U5NZCDh94ZNVFR
dzfNOJHDuYpUSUfD3hAlGd4+HsX+9GJdDj7S7dBIHFHfRqThnKvQ45ykWolpDC2PaBYuy2VKwg07
wiI4U4E+8GXWdWjbwk7xeoq15TAr6/UwtiIvK9BrvrY6rXYd0xiHyS9Z54tcWIfcu7dd81sOctIm
HKgrsKS9IuupG+Q5LyctLS29wdfKDygcH6cIbXz7yNDUBf5WoH4qZ7NdYmdSUyKlbov0lmBPsyp1
314xAjI1np60Dga5A2CCvoyDeqlsJJob666340gxhweZEeFgMVtKsXVT24UzG8uN3twvBjC6Stmb
1Cbs5tHvR+rXKfXP//bd/AVMRopiGGAy1vkd9DVe6DZn8DdaWF9Xfn2lHToE9tZrnolbYoiLfib/
O5XIeYYtG7Yy0fBZWozlLKszrMdZRKG0p9GnMjiHsMh2PG0W86J5fZyb9upTBVvtVATvC8hGk62P
oV2JbwCl0IjmT8DufBDBOQBNT4dNtjt0ybCP2bV+NrfusHh1bgvC9Z4Cn5yFH1HH6h4heY9PsqJg
BRraUQFqvsYgK1/Pqxv7xXzkAe2TYSiGKhNb50qmhKyJZKwF07bhQC6GCK0wPz2KuIt2o8+pHM4i
x7ZWsqVakBz4FEN7fna0XeUGREmucSEOP3uO+lQa830n4cdKanO0aIkJ/xRYqtpDpuXOCnhCuQEP
nmhPgunVuSvkzMecrN6gJVQ7PYDkGcuCKIkA2r1+ktw0dTFEhy4SARj6GAFp9fzX27eq96/HWZVm
m2NVWzrx1O3arC6aJjj/7+9V1KHw7wI4m7I2RHKFIBU3Fdc42he1K7nl6tqhFaW+qI20F5FOhXHW
Be5uKe1bCMvsl6FxsuxCUkRZENPnMx+LH8npksGGGxpRMZt/d2bub6r1LTafG8AhodPurd33Vf5t
km+piSG3tMudziQiLsvdiuHJQfmhHT3NlXlc8IJjk9dJtB1GXw3mMD5kbnbY/M6NfzJiQ/sgmmnd
1RciywD6BZuXyr8CjBzl8RJMOl5sXSvT47KJkopdwzsRwPK1E8ObpjptTQU+mGYYa6FeHarXtTuH
ywtIAQCdr7sdtgAe6JXIM+8+sfQTyZwjU8t5UFMGR9L71XX2DMYIP7lHldCtXdCgfu8u4oi+MtCJ
AswEGGPwRGMM+7Zy8gs4FzebvaStJdQX3cKsfaiLaFUuBjS92qcq35y4f0zUJ1X1zpvoG0LyXxrN
KO1lXSf4H+cDug5cvSqL3hnmJ3Q1v2o66o9UexlXGnXW2IHCMbno0p9D3x7GCYgNff1LzWdHrfvv
pEEu1JiHJvlhznNEWh1AE1LsZ933ypp9ZVFul8Ry8yn9PpexI8m2yzYhZqdtqLMl3U2WmobDqCG1
tLi2q5cq0QMzfdX06uswF35Rlx5V5Ju4pppboDZCzd6j1HKpsbjKUn7VS3JXoaPfpcZTUiqBbqLR
VA3d89zn162C6f1ieRzbAoUU6wimc8Ht7U0OavrJ7XEObtEmWoEgnVH9lCAxKj01SPE+T4EkM/nY
H3AWP/uZHkVyd12dAt53BSUV1eS5cynsX6kV1IzUIfVpDsS3tiudesHmzHn12LX4E0GcUhZ5KcWb
jgp2WqgpFhOTCUAiok7LXv9f00+kcPFWwQqOvOoojUpResuqvcat4ZWlQx02AGB72Y/zp9q3tROB
XMzdZrBWbAX8DEN2XA7bhY2dTzlQfXolqnuJPhVnX8VQVuVY4gYXMNz2nRa1NHsZF9H7fF+MqZiW
BuolwscEohJp2QAYydYe3TZ5TcvV6ciX8/e2m6oo70I497wayLpRxAOxTm7+GGly0NbukqYxiH6M
EKA5Idj/BBYmEsn55XZUUlIyLh+s4UVtnzrb2DuFOQFQGRX0hBwybRCI3H9CnRyTU/o0G0piSGh+
Fa8Y/fUyP75lSLDgJasv0whoVG4iUEimb3854ROJnAFIK3ZksrghHoYcpt4jGN+IFac2BHUikZLw
al9qg7pIqBMpIKxLymfTrHzNzET3x9Tg3Gk4lTfo2K11AwSqDuVKYOW728vkdNgzpn7yIMpJRFfH
eeDMKM0lnrCvlMTSY0sa0NfJPyVVP6SqqFq0m/ydfCUuwSTTqNkS0G0982H29eA/MBH9znJQpwps
bw3PWxu7pjPXyKOIl2o29hYQ6zyqXvagcdOxAWJtt6mxuqYq2rgXqIbJRo1OMi+NxMpKGpRz2nX0
FwOD/nj6ZLouajkL7tDkXMicjZOWUGQ5b+NrwJanP/oc63T/ob3ZtyianL9F0cE4B7JJq1aNJhwj
hWPM5zfHKFOBY9x/n76rhsm5jDmWUlJ1MOD0cgumQ3ZUbvuAvYWLIHZFq5eiI7E/P/lW4EMmSlVg
2Wqt6gsJzD60rZwaqKznb+4fYfmPuzc5d0E1ezLIQFmvfPU1VEeXC4pCrMP2gbtQy11dIJHd0jmN
5xxHqSuSOlIcDDlPqNYS2MxFer4bT1TZJEAeQLb7Bvp5cndUmrp2tQdQfgNN1AGtuFd22OhcUi+h
ideU3TdiiNjn38Yk/zrXu1B+xlZeW2JUNc5F4vTVVGNniWu/lpM7G7sjnYl9LptEqWE4a5p4mr4e
4yVDffBVw0LYUP3C4FBEbIwOZMSJ2w6EeS9LYbsdLcN8AOUtqZKXdbs3l9Zv883r5jUC66ozUwBT
VRr8huw2+uVgLf66SQLN33VSJ0fj/caqjEupopeCxTyn1R6mvkd7LyC6CiDP1TmvkbuKfyKMcx5S
PC/2iE1kr6r8Yr6arQNZBE53PzVUNQKadkW2LJvXwWRoEmNGLtr7IKH3E3+VHOnb5FO2/6oLnNOu
wp8I44JX3sc61jXx+KoB3Kaa5cvYb8+fuTNTB7OYDd5Rg3MW2iRJ3aSjctZqd2NeOml7CwzKz3wY
jWDAWTUslJ05J5tsdTwkGXp3XVv+LCrp1Uo3p11/nD/KvkOC4eqWipcPMHU+Oj5mvBNhyOjqw+gz
BKjuJTswahKGSpF4qiBYvVUv/7LbE3mcvpWLRgc7hbOgQDPBpNnjKNvRmlS+RW9Vu/tiyOgZWqDZ
m1mlTv1eK0UgT9PBJrWnl5KzZj245OoXvW3wV7ZDrRuXeQ34pjy+ppT4fWUBAjqNaiWPKmO+aYzZ
1eL6Ie3H1tkIwygqfhoFNluXGHs3ZTRkrR9bgwQysvU4Sp2nNDScVPmyVelhySRsOJfXRf+yYhBI
pq2jZsbmKiWgZKypv5zwM3LQJbk1qDwEGrAfAU/uilOBbUDCjEomSs5HrF8EZRB76219iaWW0Pbs
z7RwGXjM/9MELt5qJqmsrkBUr4nklKbpkImihlC7aTFcKjXUPNPcPs2jGCgwdj66bfEJWkLt9Cdw
hgW31yAhxKzGagz3Q4VZ1w4Qc4ntnVf63fz25KRcENabpqrthAKRZaFOAaiS/LapUifWovNy9qBf
PpyHd3yaDtqpGB9QC1d/vUr8ym0i1XTQQMDsCyArv43RMjvCyhtTjHNGxvnAgiRxocp4i7NBctCa
PgBzJH1gzKYt7JtcM8ADBj5gbc4EdC77Vquc/HPP9JNr5nN7bC/RcRiRyce3pR5a/VETcX3shsp3
EW/tzZPUo28BG0QtTIrkiPjWBBAJ44eGSQ01/p31yefs0cRgKTDH4Ja5A42xCVQ1DS10LSyuidc8
dBf2N5Zly05+J5ok3T/aH2H8U2VsydDZGKP1lviqyp9Tciwkj7aHUhRo/hEC3iVxIcDs4WWm7m3t
YPXbu9JbHIW6g2M4/QH8LLEQT2rf/t4FcjFAzualastN9VJQGNtA7Io12ylKxBy9F5j6fuFBe5fF
+VBLj81FWgkeYX5yzeDpEt/0K5AfNT4j+5Jy51M9kxOJnB81RqNvdTQLAUPsTPHXrD9KUMzznkV0
g5yjVEhSLQYKOd5Q32FkwJ8HM6joemnln8p1dKKqsmLLssnv9RhTlxcW6EC8BlADbaK4uXk9f2bR
Ab5QM9+anjaRufNoqiaX5gQ77rwtSA8IvAykBROq6vUYpBE5SuEQjiL3vOsmT6RycaCfe4zxz8hF
lgC8sXiMSdfKV9OdPUY0ouaOcEBbJJCLB7k1kAycknBXBx2qqP+oXMNTHkYvjeRovsBIzifU5OSA
XByoNXNaJgPyJGtwZOzOWcCfQWWWiHwI+z5/BZwTQZxnnBNZpioTpK3RhiYroOZFpRuBCN7VK2k9
lpWUKF45uAm9VBe3twXjxPsiwFeAnNsELyznK7KlRGIK+CoPPEiOHbtVXDqraPJw13T1dyGcewDt
ZaIBrUTxKsstmoAsN6bmJLqoq8o+7d9f5F0MZ1EtNrA74L+xcjwDH9O/jGFyZ3jzF6wODb7lMDj+
zJOv06ft4bzSiW6Rs6pYLnMzyfChLPvWWBy19JdSdDqmT+dOxxtSbw+11OJLAfGweq5f3zgcvy2R
9Ny9MvISEhKQmACAzhUjSe0GZgMlC2BYErAocuEySdYm2boaHdsJKBKF05OvnRVI1au0il4Au1d5
IooLlFNC4qEckXBs1Q2w85vxeyvaqdx/ZJzI4JR+JHqjlAYKAGx7Iz7SoHYBOfbKQL7tW9G43n5G
fCKN035jHpt12jCuY6aOcdUdzIBBZlqHRXbjS+theKbACNXuhcO2+zWIE8GcPcxrOspJjajMuCk2
L8W8bxOZIeJaKCq57SHiavqJLM4CtJQUJp4xDPFx9NeQlWXHMPVs17iE17pky4+faomdiOQMYiJp
siQoeXlz/Zx3D9r8En9qsvP0WFw0SfSkyDJFQ0E2c8qDcQQiAXKp2QZ284CB1TQ870eEusIFFQnx
WTfRKsZUvfmFTfAwasTkyW5c8soYTBJPuZ8j4TtYYHT8MP9USmZfJdAU5QqIV9tl82Dfa3jlPze+
geZpF4LO+4eoLrKfhL9/QB7brB3kZioKXG5+qd90ICIqQnhqhhIHZrwodhVB52X/lLpsasTSUZbj
LlevxtVoLHjQorlWwRC0Xhd2IPiAu+kOwMv+rww+ZGd6a6hTDfc13w1eHFZ+9dRd9F8wUuDi0R2J
MoT9XP9EHueZUS3BvMeIO0Sd8XLzKn+7MA7qFQPjBfqO14WiVH83yJ4I5Pzzij3DqZhQMgGlgEO3
IM/G0O4vU/2FxMdSROwk+GRvKnTy2LV01cizjb2nNbQaLfZKu5lEKwO76cnJkTgHrSTbvHQqtD/t
jzq9mlvLkfOg/Qx5MHwkBuFkotvKX4RqlVmhOdAVrC+ROGWeR1sDuj/MQhBJu1M3/ard2keBPu5f
4LtMzoFtKcpJa48ZZCnvjnX7CtJOv581VAR/DAO9yEz9UGvAfaAy3Ch97LrNTbWXbaNOu4kQj/9h
8O8/hjPArWv7PEvh3cZjd4nqPpjHpsRhlLyMRUG/FSFF/SPQ/xHIc69Nc5qslLC85Ym14MugaJ0m
WgPi0zsainrIovPxEO2TXtFYaVieO3v/0Som/oBl3+sRELSlD5oI4VufmdtfWeG7TvHsag0pClDc
4hVSA1LpAO51f4gwX4r0+pbFeRGSx646megSGex5/BePUgaAvbUiGN0ogH8Jeujuy5D/H9KuY0ty
HEl+Ed+jBMkrySBDphZVdeErSa01v34N2dOdLCQmMF172NlDzaSHgw53hwsz0SQrX4ZlKZYMVtYP
QPelOeKxEuGaqEEYQKP72EuwzwvsaJSditv4WUy1IxLJOLUy6ava7DA8m6yoqt/M2lFINcu3RfNd
LSbp1Muu03IpAYrMQQE03bwPfXTqPICXAd1LtPnCH+7cSGN8WprSih5tqC3A41ExnlScWg+554nm
ZLPhNGfj8hc6vagSy32nbCTTs9647Gkpk1RpkFyDNwiIHv0+O9AMQoTowY98lqqCJczQMUjKOBM9
spLQoJFvOOr3GBJ0s5OytzwlADTVG5OhsIbHtRL0pVAUUgFOyu4e5qquJoOC2K6PIKJtHuy4+ZVJ
6+t1l02/zIcbvZHCeOy+jeVyVlGh6YFyn7T67aDXh+si+Nn6RgZzdsq6ZqZGy9QUKWc9YDQJcJbq
3eQvAOhVkXopB2G9i5s4vMtktw8tPV5CsLFj3KB17BxQz7Hb/Sy/tbvhDBadz41HuXTSI3mNbv9o
0gERlyi0eoym8e8m2XT5mEghLsM6lE9lSnaTnh3K9Y9i7UYMc+eSVpJBAa7+VX/IB7d6qW5qH5Rk
9WktUHrFYmXmRJ6INYcfdmyDLqBhjhNLsb+rZ5vVOFUyYoB5q7o41SB9tMAUJPuo8v0sXdEqIvdD
bsQxzjJZsUSTlkijQzIcJKQvY2+6eTU4k5adqvBbHAqzam6GthHJfMBEn2y0jfG61AN7X9yQoLxT
9rrmlPvpk3ak7mXYJ0Kz4buYjVjmgyr2okUzQaN4OtYH4hrf6ECuFb9Nrsh7/SF8+KM37UYi4zxJ
oivj3ADCKkncIfqJdqAxiICsuQ56I4N5qidz2qIJiPG95Yhlmz050E1FoJCL3rLc1GQjh32f16U6
ZB2WfTGIEtR+EZR7RFcHxCROGYgCHtc3b4QxXlOL2hktdtTsi9Yl9Zd8Otgi5IU3HKwPnnkjg/Ga
ITgkVY2WpuoyVxwU/J46qXdM7VtiDQdrXW7ByelUYKiLUwBSF7NfGONDPdRuEXUvo6E6ejMkgJyO
9nKkBTHpsPxnBZjP86pwduw6P5TL93J8Nars81DPfibF32JLdnSluG/Wzql0NPazcg76yvI1fXqe
5S9KKL0C0ADvIpEpchMWLGTZWLLHmJPFwoIR3e66hCDXG31KhZchSLR786L7dEhCVIJ4c1Ls4W6k
6RRic5M2yC3eTImER9jk5ofohSYtmNUHLF0SLLfhGZMRxYFmtORmrZ0QA3Eifd+wLK79AtaNTujd
Vn2KsRDUV7NfoWs42KQCYXPhLnf2Dos40L8HT7Lmpk7md2dko0LUZ56n2x4D41ybJC7AlozLuSbn
WL5pxn1Y36fJ/noCwMsxtlIYf4rEJbFnA1KKZQDC2+wYwttP/8S102R8Z2Rqeh+lSDFGX8Zkyw0d
czVBMe/Pv+gampy6lntdKZ5f2yrF+M56meWQGEgw5jreSfahSyunjM72iDa5GTqZ+nUQMRyL7ojO
+NK6lOV2HPFWoYmU4mH8zsPKwQuNSOFOOVxXkBvotxoyHtWaoqiZFDxTssVJD/Wh9sd9lHrhfvKp
xOgxE+Si3ERxK5FxqwSzUn0BWkS0rZ3odfTLg7obLlmQYffmU+hbtwrSRe1PegBbqYyjHSaE+zWp
wR9pdEcZ8ddslKDBNLvgPKlPYW3UeHfo7EBloShjpIEQDKyYaVCaYG3TiDMvxLes2JOKEe1Q7J/L
HWDCpuxBIFyQRrHb9faMGXpQ1tDGKHpVp+IC3h7A+DnRefGLO9Whm40qYCu1O+Ppumje7Ue2iPef
jaYfhhN/d7VDtayRFOFqDlK2twfltiuETQ/eZdzIYFeHDamTMqAT0kI2xqiGI8ix8Zb/luzsG+tc
nLM7jFqofngSwzDxbRYvNALAPJOgzva7esWgltVIyfmWY3uYHgBF5qQYIwNZJzjz/OYApAlvTr3r
Z0r/KGtKZCOUuSiTnuQFSowYwZQDnXxKkXZryHPUgIgeUrxMZyuJ/XpmuWCNmRbRsuOwBlr3YC2C
uTjex9uIYNdTE6U3JkIz/PRAyVvCAwWQE5PSisQwAbdRCqIkI0a2Rru4TAmqVeXqKkv+bJfDyyQr
ftY2HgbU/6DlvdWOCbH1bJhWOgBCSG7iBwtcWJPZX8o2ElgEXzvssxtAMNRhh7+b4TTk+qJjvc4D
rwapU4dg/nLEBE7hovLbgPFHlwQSefeayO8S2WDULLEBIkIU58ipnx9UIe0lz19uBTA3SwLXfYKZ
UghAxhkqh9p+ygtvSk9ZUrh5ejPgLaiK8FT5Wtm0oYLtPuwpsuc4LG02I+gNQJOKnuNsd/3m8u/T
+9+n8jeJp1Knq9UbUEqyL0P4kFgHS9RG5JvCuwjGFIpRLlopxdItdfXKHqzLaMIigxRkdXwf9C6G
+f72mMpdFVEx9WUG0l0ehI1bJV8S2b9+ZNw1ZyK/S2IMoSE5mapxRNqDvV54iNSzd+RcHEAvCOBv
JdA/gXAN7a5qbzjDLj3RVtT1n8B9m29/Autwy6YcEmoW5AvN0jNUiTO33BdnlN5PmWd7ksApiuyE
fuSNnVSNrYbRMGpeBG7Zoev2SaW5M2rt1xXjisGepWla6F1r7AamqoYdwXwnStHzgDfha9y8mCK+
LGoIH4KVQlDDN23VBqX176pgotNoLQ1Z69SghqI/m2rrWdFJMRSBMqL8WGMuL5HnemppMVjaFy8U
2iMJ1FsCWHgD3XORTXCPbvNgZW4ykGRrsB/iwaroqxepqi/pn41exAjEPbyNFOYyl30DYCQcnCen
j6lue2Cv22WrtZsjEcqoSB/mPuu5nqqSRJNvyZdsv5mOtiUwau7m+SbVZmcdIzXOZhmJsDe1zurr
bun1aCN3brST3MFXcze/QVV2N3wTNctEyjH3V5kzOVsXKJfiOUO8cs2dVjhMxH8xYbxetg0ZuAQm
46iyGOs5FlYSvfYTXfUA0P1O/YwJBzd/MFxxDYHHP6STjTxGq0Eb7HWk6JKUO5HurKYeajYEG/2G
6RCQpy/e/BehC1hQnU50qPz7tpHP3Owu7GYUEHGqyu2wQ6w5STt0WKMDhZxAkdQU3W9ucH6XxzZY
tWiwulZByRtFfTCpYeouOf603eGTcpS9Poh80SNfpCHbYzXIYljDOKONcBzP9AE8Olpggxok80EX
LygpcI10ox6TKqINKsd9iJJCWH2X03I/Aj9Cj+I/imUbMYyXNNsun41EoRyY1YvigzAmc9pvyv1U
OwawiVpXxrT9uPuDQLMRynhLrPzJYbSgzxT3Rxn8aUbqjmBauS6E7182UugJb6KmUQ9LZa/IgudP
dBqm+mnfaA/N98VvHXQ+n0MXgBugTBeFAr5coqiWgqQRAwDMkcZTnsxmgouv3isHwyHH2o997SHH
LHwPdtHqMB+xg3/EEsh1hbkWY2JGErulOqI343BSZSFNG6HLK9vnxXyeJK+YH66L4PZ2gcpOe/Bg
2NPYdlZP2iEfUAhCN+Qv8nkgAaffSoz29Td0whUlvSChGdBJ1EjjXveNZMZmIsMc5gh0t97SYLq2
w1M3MgW5JT+x28hgLMYKST6SFBeckpbG39d9JTl9DB6st5TyFevCziLajuLXDDZCmVAbruXUdhSW
stUAhURJUofP600Dh039Zrhb78STVNxhP4w3oEqh2ngksn07Q9XNzqhQIwHm/00YEHTuYq8AVpH8
iQ7y1hhQKS9/0ijZCmVc2iIVNslrDaX06RXDjaBUfNF0UTWEhrkPCeZGM+b2jeGQJCvBaKZpr+46
nPr0mMvuMIDGLPWr4iC4ENyUbCOOMcteq+owkm20zJtP2NMHu2DotqhYAgZy32vNGZQ6e1Lbu14y
naw3T6A4dut0CYamCyojPg9j9uP6T+K6gc0vYow4bZrOLEZ82lzydOu2sZBK7f5/IhiTJbXSNq0M
L2BgvEN9bkYgjgtEcB+UGy0YZ9YNUWX0GXYTNbQITOtHNnTn3E7dTNOD0RaNZYvO7EPuZJC0JuDX
jZMHuf8cdrtEfb5+ZvzsYaMRkx9Flqp1JIZ7ntz6jALTKToSjB8o7vQorkQKFGLLy3qXoJWb9iBn
0Xd1e8yapzTeX1eI65Df9WGLyGU4LhpuG9C+itswBLSScJ+TFuGuXGUWoFUrtYVYEbibKIC+/EzH
hybMz62YwhJlW4JrzD4WV2UBoKmNemDRJ25FYuCm5u6YEFfPlcfr5yb6NIzHUAt5VS06MiE1+2Q+
EOzEJQAjuy5EZG0s75UMsGNs00eU3Kj7im7mjtYoZNDrYtEAPPSi8xMZA+MRqqUHeCEQ+71Kg+8z
XxZbYG3cjQIMG2qahgcwcOaZ6zP2a6/VGHHxzKRyLILJtTAA55tOvs3oISq7saMr0udYE3wuflLw
LphtJ5C0bVIjh2mEF/0SXuhyAeBVPfN5PWJWz5NPov4l30D+0dRmatNSVJtTXKMME5puY7xiyFlJ
X66bB9/c30UwkXiKWlmyVsxH5OXtkt1NgF4Mb6tZ9MKn3+TjBX4Xw8Rie4zLVQWxovey3i7u7Bn7
8DDt5B2s0aep8Of0JnRAhf0/JOH0T18TzdwyOa5Xe0gRoghWhrBqE7v1YxHU+3FB7+d/2p/gX4F3
Zeln3Tw3QgA3gWMHQ4EqgGSzXXEBt9J8Xx1aJ/Okz6kr3yev17+i6E7YzK0DRjJmPmnGn0UXdbpE
oNQrbxUld1QT26OJ10s/CHZ8Zu+6XNFnZWJzosctWVRkrEN1g/VDWTkayW5V90a5OIN5aUJB10Qk
j4nOJkCd9LwGalU92k5LftT25ExDMFRuQ34Y/ee0da8ryL+BlokBFB2sFmwbr1LD/+yc6dBI73Kc
72kUIhPSn/3RRN+lMGpFhmw3jQTer1pad2ZjXWQzf7DC8FRMUukYc4fGVCMABPkvceFdKONGq7mY
NC19mxqYvTdkOCz9agHt4ZsH0dQA/0r8I4xt5uUGoJ2yCcJko3bwFHeHXmAa/Aep9S6CcZapYmCg
MkMWAsxrOiFAkSvHwjFv4tIhd0nwFy4X9vhyjN8Horf+Bz+qElMFMI1BDAXrFSxEQaxEUpz2KPlq
1YWEL13uy4WLsanr5vjB/qkUgqUhFSxbQJlkPEti6VOULI2Mlkfth+R2GJpfcag5zVzek1W/tHXi
YvM4uC71YwGTEct4l65e0qVvyerJ96s/fAWWLbCPv5vG2wJavBMNQX0wFkYc61XWzrLSRV49ldRO
P303c1EK8eFaMxKYCxcblhSZEyRQwq4SU4EA/XfGk3ExA0qNg05sIFw84co0KdSPriiyxha5EyAO
J1qNb6fXrhaDw9UziWBrgWuEGxGMWq0hYbGHiijDzJtJeeiW1J1K7X4e/i36Ij3AjSTGeZiF2Uyz
hX2dxX4l6DmogxtPTwKzE6jDTuNFizVYjW6gEwDMtrh2NAw2yZ/jXzOeSqoz/wwxvZXcmoJcRSSV
8SORakbpqMDYq+iCkQANI4/R3i5zwVWm3+I3n/92gsD8wT4zmkIs8kIuNea46oPsKV0HK59LgBzJ
pWNO1pEoj2E43YBNT7C+zVftXSb9901iomUz0fUVvA1GBpTiDG5fXXekARBNPb8IPt6HtOtNPxtG
AuIGUzYZV6WSNDbGUYa532O6H5NvyPQaL3qqRuyb9O6yVz4LJNJU9eOJvktktCN1mDZgBV89QF6D
jLwBoBwIu6s3zlMAah0E4kQKMl5qSiajUXSIA6Pid+tX52Dr6bQ+qI1XHCy/fS5ELyv6B6/px9zu
cjarCDySq7fI+7Jzl/rGaB6t9mBEImw6bphBV/bvb8fc7k5KQn3q8e0a+7GM7qypc8N2HyruXCVg
rtEcTcQ89baSekU5todjYmtNXcAzjNHpFy10zdYLs5clPU/FBe5fDXeFCIWE648RRS0MTMkYL2a+
n5xUc78YtYyFyzIYet1ZNSmYx1yQIr+tlHzQbCOH+WyKLJGpyDJcusf0KQedPMC80Nk0H/qjfhhd
LTCOgMP5bHv9cx6I1jK4Stq2ZQGQQjHRiPj9xmeVNaJajrREnSu3HVE2qRS8kUUbgFzHshHDvCJD
vcPUMkK2Jxm7QfG7eKcmfvuvW9HUpWyk0Bu5cV9S0qdZ0bWyp6LXMFSmm2F6PbVEsJrce7YRQ9OT
jZi0SYxyqqhhkNAprGaHdZ5d2Y+PofUQJZWoO8X7RBryASzwm4aBgfbfxUmjvXRxhU/UDpEr9YpP
1O9EF9FXfJyWweFtxLDb9ZY84RlcFbIXpQTTZlrtVHgX1q0ZVHX2FBsUu0s7rihSd3Uf6Hr+aC2z
36zkJrRnHy2gY6ivx0nCEl2pHGSSHTCI5U/h/BhO2q/rvlVwJOxO/oyyfY7SOPiFzMwJ67MV/pDX
f13pZQ6EsVk9DcGCPCEYFmroyzPIALLK76NWcP8/NlgYOYzVdkCzr0HFs75147Wz7KpugfkkzDX4
i6+5lQfS0cO/brAwQhkb7iYtr+e+x4WU/Dm5NRpXtvw/+EgqSofArrTAzcT4zzQJJa00Ybe9TfEC
yb5I630zhfvrYnh5EpJlgtUPRbM1dkxoLhQ1D6NE9vK1d43pnJDhKTa/AbXMRUZ9AODe9+sCua+d
jUS2Ym7nKhjochgGHZ9oHoYgC0Y3vaHj7ZSxdXm4Lo9r7EB/NPB6VDDYSP99426ieMzNpU1lL4nX
o4QB1LJtPVuaBefI82qabtq2YqGQgbHr38UUUYSJBTXC2yAKJOthzZ4m8Egu+ldp+HxdIb7FG4oO
AH+8VC0W2nQFh68WhRVeqdhHsEcnPFLqEe1hdjX0u4GIFWGaQFy551oK2BXQ8cbTGMwuv2uo60SP
Wpof9eZBWn9MSVB1B2I91a0T27vrOnI/Gvo0eOybWGB+s6HNRxuSFttKJh4JUUvO8O2eURv+JOop
8sIq0I7+kcLc4hShKFnUeQUAq+ygNuSMIIq1VGfqHq+rw02/tpIYI7TGZpzSTl3RJKD4MnR8Ugr0
vXgnnP5kNhvaCqIqbw6uSeoM9Fvj6jWDEhhG7SWW6HUv+jaMY4rlFTPVFr4NmYH+fpgHXykED23h
eVFb3KjR9xpBQQRqKKCki3cmIuhS4rvs0/HQrY6FGtOiHgQfSXR2jIEn9G4vIT4SpU7NPydHOCa8
cCxn/Kpin1ECqth1idzcdfO13v59o+bSazoh87QCqI/CBSCGBeCV3FMKI90Jb+0jIOFutUOB3sf/
sFL8YdKbBrF382dHE7CmrWToJEG6+lMnvjkH2KmKwMjXelF/O0lfbKNxrmv8scfDyGSyglhvVmWq
VxjPPW0VYE76Nb0FE+TFvl8O8RHArZ2gcCkwV5VxzM1UNk2h45LX86mpz8QM9ETgkfmGg40Ck0IF
6uwrIBwitDUtWOtUJrDQ+qImjXf94Piu6l0Ec25mkXTdRC2lBvXMdLakYzidiz9Ka5Bq/K0Ic1Ym
BrnGToMUQ/kFqPu82tfoZF7XhPc9dJmAE0wDvzNh24upNsmaLSF6jQgljQ2ihQb9RF1QQON9ko0U
tpcIgs26NFNp9UrrVgPy9vJ6XQtuFgMmZdVEH4pCjDMefTDSIqwapBWU+9siTokpRbxxXVSIVWc5
SQdRBZwb9rcSGdceLXMfA5dPBqK5elR3bewAkFLBpBtSa2ROCbicUxc97uKbQFXuWSrERBjGlCfw
B353xhpZW5C3wuFPtWsFOhYB+tMoOyMAaFZ3/JpixE4EQcMzd30jkjndMQxNTNnFyBGjS5LsgYMe
2Yd1EdTrPvY04I2AEaYA7B40dQphNJMze6iBPoW34ffRW3a2v+7r0TVf533iyj7oxtqvygvSm93k
iK4a91BVEBBgPQ9A+DYTbMzBHqxBW1bPCh8N/VSNgthC//dsIoAM8T9/H2gmv3+0BXwQ6CrAuU/1
DzXzyuVhWGeHhF41BGYyOoP1J/d6I5AphfSqZMqpCYFZg86vdbEgR7TVxUuyt0oxXnBuJ31aYxxa
OTWnfAFwwjQ4YHrwihrQIqnoCSs6Q8YdgoN10gcbKpVn8DscyWECZq8YRIGbBmzVYsxwGcxq1kxY
OyGh260I/ZHt1Mp4sFoQqRDrQWqXfa58wWMRCbF1iAHt38/dTq6Wo62m58quA3lGFM1rX6rGvaZH
tStwAvTzXbMn5kZiabbX1FhDdfRIl4HmfQ+4VTT4A3Fiwr38G0tiHB2J0rwjGl6+UfU9qV1ZfdWt
YBathIk+LpPGWk0WpmVjrh5Iab8oMwxWqb4WZX5E5Qu7b0AOk/QbKe6D6wfJDX8b5ZjMVs3Ai6hO
SEcUye+mA0Hd99/zbVO3psl486poDHzg8WgBGAYqNNjtcCy+6i85+omZq/cAV5CO2CD3lDsxeizv
dbiVyXy0OO/+06Dti9ueMtgfKXkFxpT6QP6je4mwaysA+kWDh7mXkyoX6FzBbau2Faz5lxGEDUl4
r4Q73KFawgwxEZk/1/NsRDJXtNPbqIlW2CQgGFW8P5wO7W/b7bzpPHiv1icsmnilK+rUiqQyl24p
7c5URxoGlYs6P1nFLYg91ngfNY/XrZL74ELR4p8jZT5fTWojQy8ND9TYDsDDu1fUGgjLy3S3dNEn
S5uPyHBzV7Pqr2PUEUHs+C/iwUaIqXoYLVvS6GUyjz1KqHST/MbY01TKwAtZ3cf/Fh707Wq8C2Ii
SK1MYZNgYNmz4wfNepKkXSSCyeV/tHcRjHUCiTBKuxq6qABYnCOQwTQZGJoiFIM6R7WTneDTcR2Z
9i6PMU1txbbuWsEzg+8FEDzzKbkx/eQouZQXY9zF+8yPHsEuhgxRlMRwndlGNGOfwB0uCm2mbyv7
kLXPYfrcaF+vq8cNBjogApF72vIHboo5Q7846SFCXW71+mQkr50d6KJHokAKS0pR62kfjy1a4WtU
Okm33mh2t4cT9ee6FbxH+bb+rhFLn2fHq70QnabTRwrvnR2jCx22FecVIqUYW5/70pRIBUPU9IcV
ZaCisf04fs0LRZRHc01woxJj8nqvJ0SfYIJ0ANDwMUcJooPRy0B1AIwNt/kU36h+5I5f5L3oWcQ1
wY1oxvqNOuwwfYuUcIo+Vfa8j/vvljYJgjY3uAEMEBUgdDM/kkU0TUjMBN1TDXAz+QhMp7I9NMQ8
krB3pDXxFg2go9cN/+O6CnVVG6FMpiBbsRxO00zLvDP+TwaaHq0cYl9sBpUDovmt7ekP14XyTxOX
DeDGePCxUxNZrthoa6DpXs83VfloGKVT5y/XZXD9I+okf8ugZrspes1NqWpYX5RBn7PLQsup28TN
J/z/xK0F341vl++i6E/ZiMLTzjYTGde6WNxwXR2iniTtUqkvs+VJ4a9c1ASgxvYhSQb0Lz05AFay
RAvEattiBRKvh4mNQ77OhyVv99dP7+NcITWLjQzG4DMQgK1xgfYJxRmwdKcKMrffFU/En39GnmgZ
jFuwA9cT7EHGiOYHVoB8HorWmjGJ1O3qw5QBHyt6XoPJowmPBLxbimp/XUOufWwkMm6r0ap2rCJ8
tNz+UkYglSrrgyXVj6XZ+rYiic6Te7c34hjfNepaDkBvep6JM4G6MrR2VdCfddD5JZe/SHyHkxQs
aOYGorDDvW4GKiq07Y4eL7XfjX2WZq2V7YAqlZw9qomryK4ZCjI7bhB4F/EWjTYipH7QYnOy4B/J
aVnv8+Q2BGrW/Ov6NxNJYR7/sVQ07ZihoxyViadKqau22b6QwQKWf7suiXulKagB3agDBT1zpfsx
n3MjRN3NLGv4wu6bQtKLYheyExvrzbTmqTvYyn0akZfrgvkVv41kxh+HUyFHk4zUcXHtWwqqOJ4y
PACQjfiZt+xFQB9cu9yIY2xjVrEpU9ZwxROgNvRLbe0N874cM0819qQVZeDcD/gujZ0PGsYQslIE
G7vdIc7NxUHW9tgBvX6GXP+4kcKYSRPWerKaGKBs+3rfzt/qVZiKUO/wwQXTGrwO4GrgHzMpqV33
WbNq8Fexql9WUz0UyQraU/JraQHS2lf2EbBRzlood4q5HDP0PUheun+i5vtvoIe9uXPlCnoTY4aa
dRziyYQ+XySaN+GHgY2ezD0Iy2VU6xluq9tNO+WJDjzpQNcFWgmWtuLn6wrxc9aNNNb2S5m0Ywdp
ugGW4irvnCUl57DTbuOyPJcq6glzdqeP/Y0+tSIIN66XJJaKMX1g+2psMzirq0rLMb3pJfWvZTxE
/TFOfl5X8K0L9MFsTAWT5VjqxoA5Y5n2ZKZ5XSCDndzkRgOejeF3QRKE+35XA1OCuOvJ8oz75lAc
tB2oVTTHFrYD+eXozY9gIp+s9ZEkzyhJpWfagrT99BF4im+FBiWwbnVKmLEzz+LWPjfkmoaiogxu
6h9gtq00rayhxEiW3D60w2sp546svijx41qKLImG048HbWEaA7kEncn6/W4oxWiueUOnv4C0CToQ
CwwkIEQFOu14CXet173mgtvIdW3A2bFxIZHGWNS8NrfRWgx7XRJMAg/9VyI9LmHk6NqLnQsK7nwx
BmpgFG3vA/60QYoklwpUiIr0YAFxVwrW+i4ybgWGyr0MmDckBLB3KO4xhhpXY1MkOMM3vh/1pj3r
l/hOR8pinQGh/wbp0nnku/wZUHgu3WuPn5v9tBe9/Pnavv8MxlQ1JV1rNUQzah6zoG0AEKbHXiiX
ni2L5nL5KehGZWpSmw/YxUZCJkJrU4BCME6pn39TbmhfnqJmSJ9ztxMBPHBjLxozsmpi2OUjeCKS
3pTgweAV4U6tT0NTuWtzDMno2dZJEnbFuTnNuzi2WbmmI8mkFusSmbxbk+9qtSvGb532mmSp2zZn
/Od1I+La0EYeY0PA5EFwehvN1dx6PMXpa/JH8+n6RgZjIFOt2H1twqHK9/bt7GkeCMZd/dD/WjzL
/7P9IN2mw0J4e6Eby7iVRRoXKaXhkBinsADeECg5GlcD8N/1o+N3YTeCmEg4TS3m14y3QFGfZw9U
96jf6DuKfItSwIIAjPbvt1mUUvAt8l0/JhscG7R0MuBcAdGBJE5TlP7QG65cDsStw8Uz2vZgV4ag
WMq3S1sxdWLp2ItiPOei1JqObBso/m9rPNZBC7qDGCOD60tQWvlbDP33zf3G8Phs2eVbVvgp1hYn
S06N/KjUq+jb8e3+XRBjJGCDzeRuRpKbDfZ3NNH8xFR3qYbxSls7AKrtoWtvpbU7xCaIarB1MwCn
IByQ4g+GaxmyYBHm41Ipfclv9GZMqZZmLZosPChab/aaFZVA/Y66tXJ10qP0dN1wRbozBrQqJpF6
gtLEDBhHZQGRjBQFoVr618WIlGKnO4uYyL3e4kmb205H/eVtHX3Ri12WeTFggZpfgLvvCoGhCpRj
ERIyyUokm+D5WVWngdxl+rkUknBRp/ghcXn/WixGghoCPKkD/PTbnr/mzfv1ATjXO8xaBqBUvX6K
/Nv+j6GyDS5QB2eI85AVVjex/LgAs2+xLqH2s1dPZSIqSHNTso1mTEVpiZVlUjpakMZ4h105VDnp
ZQaMv+ooPxMxvJdIIONXpnE0IjOCM0NArft9tfZOQTxt3afJ59x2l1RzqtLL9YtVTU5WfLp+uPx8
YqMv42/0rs9HEHliuS5DT31tPys1ecVCuVP1WL0cQQxmFLvOyh+zSNGdOUMnRTP3az68Tosq+NIC
38duLUrK3KYdJio9xbZ2mLf7WVpWMCrpc9iKJr25j++N2oy7abJpWFsaIlf1JbQfKmN//VxFf5/x
MBl2rMOVDnVhR75dHnQhSgnPbAwZPLUY4sbkMwsSaxhZvyDtpCNXq98CGH3ea5fSwdpUIDuRL6JA
4T2KDBmkQwS9J/sDSOcIJpsxkjGoNlmPYeL2w68qvNjZwbAfrh8cz3ttBam/xz9rserR0rA6YpCH
Xt/PFuL6/XURPDPbiqBHuwmxGKWtYs1Eul5Nz/Z67sheV4DkK3D+ohNjHIkSVlaM9WgUkbpgRUcQ
eAmLHcjNrplFK3Tc+sdWI8aHlJLUZaONZSUsr/4yMbiVudG5AV1D69YXUZNJKI1xGYvRVYpW4BOh
F5M4yT5cgtg3XSMgfr8Gkhj5ljebi3qHbqmEFjnZtYzCnpRp1WiaqX9S9cpZksix5Z08v466M1qP
SXxqDcELlmuH6LJi3cS0Kezu70ZiW5Wmax2iDkGgxh5Seg5NQaeQuyYFUHTZBreWZQI/73cZIDaJ
5SKEXvlke4P9q4yU0ZHC+ACoKTfO7WONiTxnLrtHzEa7Fv6LoCI6VYVyUUj2JbcWbwkRKuIenCxx
/5ppmd+MQCHGHJhJKtE7kHsim1/LuEy5WRJZkuFxCvOuL+9GzQ/X5+s3k1v0eWtEYewVbV+2Z2TO
PdbteiiqBqM3PjX7HBzq2ZECKkyYMFFvsyfaHI58UWuHl90bhom1GLplBPyS3z9FmJdKHv7VSKLF
rh4EE5SuXTTDwgsLWzGMdytHvZDqCWeoZdlpkFI/7n5eP0KRBMa5ASCtsroFzm1sKh8bjLuGTILY
Rj80m/xtlWA8W6cpeVxkVAnS7zAE48lj4s9SfE+GdKe12gELrsF1rbjOFLFOVVWFbi8y4VRLi7ar
NCxmWfqpsD9l2s2wvIapP4rwm99KRh+Ue5fEri7mWrLUywpJq5o4a9u7w0o8uwamt9XvUDhzZ6UO
qkY+S014wLT2qS7D+zZRj1pn7vJicnU73xFsOuZtCIiM+Eevzs/KbL5ePxDuZdz8TMZeFbuWsllH
50cuTkaIaZq7JRQEMG6dGwxyfx+6wRhr3qFkOWmQYYKruDgmFwojPBzyowh66u1J8vHQsZcGYDeU
fNk6aFdMWTTTteVQWl6tDnlmLitOlUZOJVtum+ZeoTT3WvENiSoAFVOvXku/a78r+oQcdXX16ikb
BqceVmcZht08ma7WfanX6TzP4U1lyPcEe1pr3wc1ljwJuE6KGn+/kn1jlT5f/zJcTwJog791Ydxk
OJd23BX0AvoEROvjCUQuByy6Ch4q/8VQ3+UwV0KJF91oAYDvZS8rAHRnD2HEq4LQy0/qnXyrBCPK
yOUxve9OoVt/Enky/o38Rzy7rQN2YqscBiTQaoeBSukhMk7TcNuWN9mouNdPlPuMxrLy30fKlnnR
ts0nKY8Ri/VPWdgHajweLRWs6+3XeCqOwCc/gnJWsmEXoQgolX/R3mUzl6CvOyXGLDcK5vMz6kt5
f55E0+kiEYzLtqa5UMHKAfUaf8nvit5LTUE2w015NyfIuOzJrkijlvBq0nxH0ozW5iTYR7wTfClu
pgakXpATImey2fZCYWf9VBJqFWCypW+SzjeOlPDVPPw/JTFJaJdFdmmltE5WP2HoCEvmj6P+SRqf
LCN1Oulzo9zPovEI7ocyEYBkRQM9HAtDDGiFChS+qIQn6lNEbqL/I+26luTGleUXIYLevNK2mR4/
GmleGDIrek+QBL/+JmfP3W5hqMY52ic9TISqARYKhaqszO6znf64vq7N6HFhgvtQ5lDFcWPCBGBq
vWk5FvXI8mL0u6H6ofXhSAT2Nu/yC3vrki/eQrm15ETv1upDdW+0mTPIqpNPt+B0y8cQ84XXV7fp
hhfWuI82TFYxyS2KDcrcBUY37wv1TWvrg5ZowXVL+rpRH66UC1Nr/LpYWFxJhNkaPHEsx97B/BNA
rjq0Cktv7EH0n6eyO4xgHTfKcT923SHNYk+jU+vH0Wi6Qy35VqrtszgPBgPiGiVN/LyVwCdj4OeC
/l2ZE2fJ46Agj3NCbmN7kR15gICWLJVO20HGJ9U8lmVuVaS+JRsuaI/DYihuCyl2WdvdMsVY1bfA
qAKG/iHxuwrDA2XtoPj0XErjV1xxqEy8LQb1I/h3EiUZALOlk9LWKcvcXepaECS24+zFnnFX11RH
Gu0TRIl82dld4hb5DcbxXczvWe1TUd1PS+6Uuq/3f0I1ppuAwSHbQNOVD/BW0rQZk2FY6SLPquR7
e5b8gj4ZcfOkNm+t1j0i7u+uu8i2h5yNcpE9KXW5Gpc1hQIGQlbvVHJ/3cAmSOZyWVxgr4gNbcMZ
Foix3OU2ZnbT5HmsssWt4tKLSuJomYE0p3lKisWXpR5+OdywSOscwS/ZjlzntXJhpe1zWccTFJjU
1E31xlEgC2betN1DRe8x2zoWD914qBFyyhsru7Pq75VQ5Hxd7McDef4JXKSRuyYfKgN50Xo1TLer
yCQNRr9z0Jf9Lwb0twPp2RwXaqYCzZquBNQrbYFg0zVfy8lRJWM4TaBTNyt3knEHWkx0hlavubZM
Lu6AAdluZwXffIIEOfMNtMSGYwoyAvBIvohgUdvx9LxI7sAOXRNn8YKqXCN/YuONSoNs/FpSQaop
2sr17xehtDFbiuIwlqStFKMYBM/3BogbRYvZLEVfHBe+W8JikpWWBQ/Rn4rP+S0U44/2rQGxx7oG
e2rhE0/UBxKsjG+VGBHJ2bTm0Fq4Kren4X/36t/sk16ujAs1Uo9nT6JhZXHhVHviTGH9l+n30EbR
AZqT3RU/Gnuimq0o/vCdEzMdal2zsbzoZYC6LCbMnfFbDhao/mY+Va4ImyAIMioXZNJqTCttRSPG
1hN4CaTkPhdRd22bAL+UIq0QKH5eOpkzfUlLNNQsu3HjebkxUFY18/lPeJLwgANdnqRjuo7voBul
rNaaieghmb2/zPLTbLGjadWP1+Py5nLQLAXMCDklVvTryeq1JWu0ZB3/Rg1fvcuXYFSerpvYfKdZ
0AORwAWJAVjuDtKh0ciWEXMPueWOyTGTQzlyojno2Y/rhjYHNwEP+ccS9/lB5NZCL28dskXkwz2j
+M3NuJ9B41Cf8B4/DIfRJ2F/3z1M++4keo9uHuUL69xW0koG6zNYo7wE+ZGhOZIEFSDMhNf3Zvqs
YwxjEUGptuvggDcATqXLIO3l4iKpBtlskPh5RuHZn3un8Ky98mwhj4RgNGkcEVnAZq5+tsfHx25O
4jg2kCVp1RQsaRzaXefMhHqL1LhGx9yaJu71j7rpoBcmuTITwDhqkYwr6KGiXp5AxcyMvTlRBGZE
W8n3k43Frue0WBPAZT+nXtU5GRT09EO6hHoXQAwoV5Gue5kmHCzZvK8vVsidD5BXYfZ1JaPR7ybf
DOJDFOih7MbvEVmENdo8jBfGuCPSFH03JRDM8swCk/US2uZFERAIuOf1p3SUvesf771s9iEXuTDH
nQk7H6NSgRjROy0D0vmAuFHQnkqAcyhmNZWd7cn7aSeUwhV5DZd7DTrm4HSoLeFaVYP6UIfajy52
FohWZU7nmvdy47AHUVtqMwCAfBCcDArGJvmGDU3zmtAEi832K1k+2qGou9WBqPCwfiJ+T6GlCv54
0BSoBs+gZZoybaIV+D5lp4gE9p9cCZf/P7d3mjp3uckQr0l9qsyDNR1nzbnuF1ufB0JRKO3iIl05
rH+9dWjTzVZdAgPakMKtVXXX9XKYKCJdx81DfWGHnyNUKYYI9bVsl+1XqfA2jO6bo4ZUrg6kV5FY
5dbRujTGRaosr7M0yVHIkMmbLj8qJAZr45dhuGss0bNuK+u+NMVlcyVaVxKJUVpQ79Z1VZkT4zET
VSApqvwGaVUNfa/pKAoe6vsw5Affk1cZa1DU6Riq+vXDqUOvDWxiuMv7/JNdzvtkHoHJHAyIhwDP
H83LqWurx3RJT+BU9NNOcVSQtw4MP9Ecem+cmm8LxL/LuHVLCtnQLn/K7ejZsPMYjIzTQY2qx3Jm
R8WmX8k8nRQJTLpT+iYNub9U8stsRK9ymX7VUojTapI/SpmPg2KhTD86Vqw9AFLtEKP0lWJ4jZX4
Ffq8b8lcAF82QZ8DXMqY+G2IHEjZ+LNGxHOKSHPB9uDmCthJixILGehtgqkcUNSHZZdgvDwuQKOu
VLLTGLFnZz3IfiDDqrI9TUCZN5b3jZEVjpHm3mSyU6tF6NvI+q4ZQFtL4i9qXR4aQw1UmnokRweg
WfzEHHcJXW4tPfpmql8mLX4By9puUqX9PHa3UfRVnYZnE52cJOmd2MxDsth4Lqe7spx2vT18SxCt
lQoN9iwL4qI7TEqz09EZsovJSazonslgo5jZW6TPbje1t/WihZI2veZy8RSrw5HJ3cEqGNq97MWK
W0A2wHCeqj9KWzlmk+XFY3dnZtlLt7C3fnouC+At0GZX9bAuLHTAFcwz98bsyDR6SGmfOpZZP+R6
erQbaRdb9SnKzL2e9kFSzadGX4651cau1nxv7PvIIoOj1tNjP4xhlUhuGfdOm7ytogAkhbyBZqaO
atUvWlftqfKXFKt3fVXsmdX/SJY07Pr4COh1qI7JDfSRIYaihpPdfQEozLG1+j5tJMdoRozYUjej
bD9ChGqQMoy8tpZDdBrqa3lRQyRgbYgxZzzRu2OKFloFoUGV4sJAByhXoh+KXLyMleHYPQSl0vZx
SOOjNekPcgMVu2FuHc1eHpqoQnWsbnfz8DQn6BprT0OLhni+HCI2zGAenYJsqu7NqNlj6iXIsxSF
mJLtQSZ4p6bkR5xT1PtG16pmvyclKl80LMjgkpoehpRCLQe4cj0BUF6HQBttAvStn5oBl7cFcIXc
PIwkcuW8Pmk9FG50eW/SxrWN5UfUVT8LLQZxgO7laFpVpBkh7IbJlKIMbTZ5yUi/zQtEOc0Y1UaA
ZVOoeLXNIUqlF0NvvkVoUulq/UJrPTB1CrIDDBOP8yOwkreDrULoMgo1+pBpmofpqM6JtPk2yenP
UsGntoFvAf+Jk8s/o14PLfI9MuEws9Udc1Kinti4RUOOSxU782j6C4PCtVxgcrdkpTOCG8fKETUS
86+YpmHa2T4t1M/zrLvgQ9ybpdUFmmTtFLpvq9rr8TGa3myd1gDD/WLEDslNb+4xQDLhkAP5byl5
2LT2KSapM9ddUKi9Q0nqmvh6RmJiaLh5YVHxTTUyWDY/6Trxuxz1zrbHWCx683scp6CJ76cyCRLD
cjVtBBFRYnxuIaTajqPP5MqpgJZbOpQp5enHXGueGZNPjdTe0aHzU71f3NZ87NT2q2IXO7nrT8xq
H9NZ9/Tl+7CwsIzyfaHfWJ3ukDR+02nlExPB07BGf+7J42KDUgpR5tCzCoRjxjGi9iu+xA2xlcIx
65Xsh901Ld2PTAvw9oKYuxVoACiPlX6rF9a+6OmTRDsM31J0zaTciUE/NEnPC2581Y4+4QEdXL/t
N69hIPdx3wNjAjYJ7rq3yQQwSwdMRXTC6LTTJM6w0x8iEGM2IbkXpWGbRYcLc3xjsErqurAbmGv9
OVjVGmO/GZx1HCtyhodptwiu461s5tIed/FPzGDWsk7IQhVuXrm4wpYKinoiE9yFr8/EZmaLJcnF
W9ONXq25EPMVZOsiI9xDJO1zO5YmPESGHmCxY0p9jD4IXGEreb3cq/XvF5W8uWN9tDA8ksfv7ddx
356U/UpbJmOEGdHiDuoagofd5iiZiYQI1KxQJVX5hmBSx8oox1iVCm0gdahcg2kujbo9Kt8ea6Cz
XA9OSuSDXSn3Rf0qRbart3rs9OXwVWH2p7pKkKcmbt/kIYAzTtIzTO8mbrxE+0hC6iHYotVdPuRY
yOtXKh3TROnn1y2SME0+MszJI2ldK2aFlwQGSPbXOTdRwXPrPW9cmOJSfYuwvrBKPCVGiA3WFsBc
hQu2dFs/jMVhmUT549bHNyCyrkH6CkvjddblSInmYhmhNdHnjq1nN7kqoiTb8uFLE9xB6WtQllcr
A3xXjI5tjPusAIx6FClBbSbgFyvhjkqULwUZDZjp033bHqOigEDqaZn/iOcL44+gssd7Eik/Fzol
WSd9qSC2xMyfaldRHoB0qisf9ReJBFH5oLfHofp23QW3XjJQmsO7DO6LATpudSSxZhYtQKCPS/m1
nYvT3NBwaHLmLGxxMJj5dN3ell9c2uOCQpFYtb404AyvFNMrUeMxWCqI0Zu4PrAZGRrEaHQbeOVf
T9WsL3YLQjbYQIqDh8DO7FqHYE5nSpTHNALxerz4rPpuZ9rNCMr4pYRGclIgjUJ+IT2qfeORbgom
bRb8si2PNfGax7cFoxOYD379YblZK80InRKvyG7s8ZDlD6ny/fr+bnnrpQnumHfUJlWVrRWm9nNF
amcoTwv5DGVW77qd7Yv+Yi2rY11Ed2saGmAL0eRjEJ+tgkgLEnIc7Zc5d4kKrfK5g07agz0j7rbu
ddvvHVo+bF4ukutEyZmia4OEK5IdENvDtHdW2qXc1U+zr0M/U/mR7hcXPTBI/Eq3bPcnHJkABmN+
3MZM9AftCSIBxovqL65o6262KdLb19YIx/Hh+jo33QX/PdgpJNR8eRyinC6UsgpbXEHpt/ckCuZP
KqrPbH/Ii4yN+5CGXbZLu7LdYyMfob21Hw4VhGxQPAO6WtS12Wy7XSQF72f3wm3mOKNErmBN1/ug
UvCVgHiM7TjAaO/bVJiOPiVBHykPFYgYqSJ/a/BgioreXbLW/x+3970iBQgAmgiyhpb0rx6cW6zo
1cRWvbgNBvNhioJFExz4j5vL2eBOvFwspsbmfJWe725QvQkABnTJix3WQXES0Z998BfOGHf2MWJn
lXWLdzV6+vuirdyhjHaVLUqzPoRwzgznMFOKCeR6ZKqX55gy6+R9q5aCJvCHZOXdBAa6QeijI15y
t1JlTWMlx4MGzblnagSEHMn4tjS3sg5+jMfrbrDeBr8EE84W5wYVBOU1s1JWQfR1Kh6JX0BC8ajl
R8/n7HCuQEkvaTOFu63iCwPyvcK7I48JquOwN4RF7WqCl8THJhlnknOICZguZJfg8G99CpOG24bK
/Xyj7kpwGxiO7Ba7VZa035cB+9/R55xxzk0qe56kOYY670S1o1y8KvMkGGn4cNdxFrhrwIh1JjUg
9/G08phMjlSijOgtIpVukS9y2QSRRjDhda3mSVoAxZamfTXro9LfzqD8GAUh6Tfx4h/H59+zGagb
pKxgGh4E6a56mp3cBTDLWUGNKEcKxmC3D/LZGPeY1YCphCA4ymMj+xnrfg+Q2fWj9fF5/usXep9J
uYj2NZK7tLFTFf2udWBbfx1B71w46oHucTffim6X7QB4XhAXNoDCmcphgjnIwYWK0j1LNgUUThd8
JZEZLmI0bdQWBHkBQFW3zLqpMRlERDsn8G2+WS9D8cgi4GECIYkVlr1TeQtOrX5b7WzffFvc+rlz
U68VEdiKlsZFjLprp3RZsDQ7Dzp9VynPdSM4tR+Bf5xTcIEBtN9JjGmU9U4Es97NqkKjhut6GleU
qAltcSGiUxQzk3KcJ+mwPrChnBp0OzNUfagretedXXSauDgRd6TFewSm5PyR9fVjvLSv1y0IPg7f
ko/NIi6YWqH+Gg0ehVZw2aAIacSiD7R+gCs3Ig9UGqF/lIBJdb2pqn10aEPrftVWn3Rg6EqgsdiO
HpVHkLnYz/9ugcqvGVlDpLRk9moYJBwFGg/kqEiCx4MoJvE4pUaLpDJOwY9MdkuAeS+/1Bz6Jd2v
OAqZQGtEVAoRbScXLsqym1JFwzWltvZtMjSnpdDcZQA/VfMtN0WUTSJrqxNdhFyWxRGtK131TMgS
zRMw3bVTauAW+h6jaXj9ewn3kgsXbSK1eafOGAiBikrpL8cOvaXT2vBfGZOS2pW/XLcoWt3698vV
xSUZq0UFGfuYnCZz3mtJFqYYrUnN9pYUIjYAwZlWufBR5VMBc0QBq6Sbda9CqYCPpYpfY6HKBQ09
zacmlSfVs072nXk3/Ux3LfAEGahb9dPwExgm9q4pJSa5E+wkL0ErDyiI6BXuyh51ehZaUdANgTy5
vRlc/2SCm0zjsowk0vHk0xTNI5iZKm2HaAGx/BwtjOt2BNFR44JHYiRgplOp5k1W76r14BesRUNF
RDQqStE0LsnAawX8Ohp83jbio56Q7w3GxpNlCuc49yXjuzamTgWQdwkIfs/QrZJFnLjbK0W92ARf
GMp23I4uY4ziUoybZqqO0fSsdPsuFzwdfrPKsw1uN0HkV2QFBMlwB6y6fmjZQugsWnX9UJsWAS23
j9nZGLel6tBkUTwjZskNxkgZPab9LFiQaM+4IKxoY74yJWteSRW3JY+VkgdG//NPXPC8Di72Ws1U
9sOiIN3NyE5rY680oEScD4IrTLRdXNSNFFK1ej6qHq17304+p5XIwvab57wQLsyOWtTnWo070izv
GhS4oulVBZxLeW1qv6uZd33bhM7GhdkZTywWA4jyjowGcgBwGtP/m2Ys+lb9lX+7bk/kC1zQBbkb
a40BvpB1hyJ9TchPaxYEo+3o+s8G8rxidUqTRKbovhes8nMZHFXznW1E/jzXJ7lsRfqx2zH2bI6L
CHoNsuqC9ZrXZ3vU1NPxASP7liwKsb9Jp892uKgQ5UUsWxHe9FU3OZPxmYHmXkF7Hy/HAi+TYgf9
PjbdTqZgO3+TaJwNcxGioCVLcqj2eBh8avYQQQHjFx6SOnQeUakEGEeoEiRwEl56aciXiUkM92P6
E8iTWkMLO2oEji/6bFy8SPNEGXUFgZxof9V95fRVwMxHwxTRb4nWwgUMqDzOdr8+w+PUpRoqMQFh
IgDeZlCCLAgepopifxiah3yWvdBMR5Yrf5KAilJEM8jbBbSzBX5YnhazKi26hULd525PvmWopCp3
dpjuCaqpEI3xe9FDSLAmXq1XTWq5gJITAGCQ+4yP8m7e2S5wZe5wzPcUc9YQ6rgemjYD78UauQMm
YTC9Ko21aDbNboEZlP4eiMxp/twoYZwLjG0GqQtj3KEaapSLiwIbyqY3bfhWqoHBDJc094ou2klp
60l5YWrd6Yu8vSEK1ZUCGJkcCBypiZ0qB2fmFBKAUKDypZwAcYnkb9c38x1s8uEhe2GVO19ZanZJ
rmA3pXBV/1QY+GPoCZCf/eDYLwy6CMAsHmR/fqlCUTlgO2RdGOcPXWlrJR1xBQzekDrlI+T28Dmd
eA9ukcN4Ip5ILW7zlF8Y5C7tRSKyVLc2vBViceOpLL/IgCpe39L1ary2o9xNXU2jKcU9TkQGqpSV
uWSlj1WEteOPM0zru+hiLfwVXZfzLEdsfRetuncr38BagrBd9cG6mzwFIZ8dRQo123nI2aqxevGF
l8qFkjfagrbDQBQXPCOuNDcOkgWnabVbJdLQtM4DqYv2aVwCa6Y4cZUJOh+iKPcBOLHEuW1Po4Zc
qGQOqDD8aF8c03C5hYZyWAZJK7zqBHHA4IMOhTY1GMg1jGVjYlReXGvFlmaDU5A0QFH1+boPydvB
QDMwUWWDS5cn4JhNUjOQOiEXr/+CvExaN46qp16v3BrVZzzcEqhsaKp/3er2Is9GOc8lrI6pGjdo
KWWjW1n2IbZ0R4+W1zxB7ccuHq6b2z6MZ3OcAzdM0om5ZtCD/Ik0XtKhKCILlrSZPtj/2OCbBXnV
lqAPxDug1YM4+WvsoTWD6e+v/2ol7834i0MR5cosJRK6iggref3IrDARNapEHsH3CTozmYwJTDxe
AbrT9gRvP6xNj+Sg7q8vRmiJu/Nqs2lynC4VuKTCLU+aGS7hIyOPynLb6jvNFLiB6BNx9x4GoTNq
dhm8rpUdI5MDI2rduK4PhkitSeBwfMOgLU09Uwd8ppndDNUnE5Gr1AXR/zd32tnjuDtNmWxDnY0W
Ru7Q0N7TMNrbfvt9LfeVAXDJgvb5dv51NsfdaMAmEZNBBdarzO+V1R+Hrhe0wETfh4sKs1bI8aSj
wJew+6zZK/XLNB3t7LvA69YI+vHaPC+EiwZGPEFXpYMZsutqBPUqsPbGjf3GIOOSHCJBXNiuKp4D
A98oGDO8P2NjWVMPye1vqS/5ykvs2yDUNxwpoOj3gsTOBXGj4HgJnJDvHICmexn6BU6YU/BYFbXX
mZmrx7Ugcd3Okv/ZTn6ATy8rUN32MGPGIVjAkioAPSVonF51yK2Vgvi3fpsr347vF+jJQBp9Xg/W
f/ABa6sgO4jwmYL7iZ9nNohcGtGI7G2wE1B9pW/LVPptEz1Y1qkhj9cdUnCw1PU7XsR0UOHRNKY4
xzbAoCNjTim9XrewXSq48EEuVEiUJGxg2LZGqdy508I8Ip8UbdnFeuYtTbw3bPDoLDE0Y+gNSyYR
SOyjiNd7CmlJmmabEmCA3BpLfck6c8CGUre5YX4V5KciKF31sQe7X+wOf0W37e76orejydkkt+aI
QvGg1oH20XQH/FSzso9Vv/ifYWHcwrioiM7zbFQtMplRuWnIlxSlGJuWgiP2mzz0vBYuMmYQbqda
hu2TDsC5Oak/fGtepXsaqIcamjszZvwFJdptpzxb5IJknsTgBmZImeIMHca2CAe5//avPhBflkvy
eRibtFwRD7YzqtMuKiav7d9UDBD9O0vyrydsLHOqkr5D+ajRj4taOzPamr2N1s5MveumfnMr/7Nx
9nr7XJxmUyNNTdv+vTgmB5DPWmEj78UxGQ/cxq2gTi4wuR3ozybVX01G0O0yFAMmrReyW23+WpD7
r2xuX6Jnm6v/XCwTZEFyKbUA4sRU8YzZ8OasCrvk1m51rygxE9mYhadl8UlWx8NcgXhCLQRRTeCi
NhdTJilXCwMy0aDJmh29TT/bjD5d31pBDLG5GAKKVjAFLnj/RaPXya9jpDtjjAkn9vm6ne1r7byb
XBSx6TIgGa5VLwGOdYkWJzK+DNVDPIz7piCzs1gshPhH+O+sclFF66ml1BUSoZUDpQfyYwo0sLuI
OB5Fi+NCSTXFeMY3s+qNBnislGBEBUZJ8Izfk+UUtb5QpvLqeTDAfsH5ZjKzIWV4iiWyByha1j5p
ormg9YN8zEP+88FggosoCYusToYmujcrmOlrcW37powBw2Ah++sf6aqXwxIXT+zOziMJksseJZix
k37C168buOrjMMBFj2FpB2XpCxyjCjPDn1P1tuzDXn+7buU3b73zjnEBA+SqNZlbXCi03JkMI2Fa
6uR36ehPk1N8gpKtORH/uk3RyvgAMaTWWC8yKo6LvTOl4UAr1aUzc6fifydcuMwDsItcpCiIsliL
tWYbqG2yx/VBhlIAEE7KPsd945uh7EtOJZwkEvk6FznAYtOpdMbXw/tymk4jnhgirSXRNnJhAiOo
tayvwFVmuqTdz/1TlT+VIipM0YniosRQtzkm65Cidv0+Hk+54sqjt9KCFAKv2DpQK8YcoyiQlf1A
5UjNoWtU1mDguflCm9KhlehlvrVhlxY4V2eRtICHFpCwkT2Z9pdlept7p4tEWjhbn/7SDOfejS4l
lhHJiqe037rRLW0wm+mC99Zm7ffSCOfXBm2pQUpLBfSR+sW94fa5b+whA+BDdeqQHKRgTUD1H9dP
7ma0uDTLubW26iZJoAv0BgwP1kvpNN0ryQ4yJoehqFzeG7I356HAqGhDOUdve4wr2gwtmB5Sd71b
PY3H5jhgSlILmgMGu73a1x6v29y6Gy/XyXl92TKiUZBR/ecKXsnHV4I1EUXSZlZ6YYcvpufMWGR5
RAb8n5YtpEYgl/t3y/a/y0oFx4wvnQ9yJ5vVWhaozL3KHkkuOMaCnePr5D0lltLLC6LSYdij+XFc
Cdz+QDwccf1y47jbMa+UNIs6+MTUuGp7qNMVat50gttxK/hBr8sGlxTsfWDBbI28i/IZmdiU7SwQ
2TaosD1Mauzky/frDvebA302xeUT2tjSaFGxb/HP+BZzlI/5AQP/jRPfUM8AThDMOV4a6ILi4fbR
OlvltnGyWVovMfIlVb+Ju93Y3kxC4Mr6f/A52eUmcmE3tyylmDHK6aWfVJCzpIf0BVNoYfGogHpI
DNgXLWn9+8ULaE5bOclXB7TLL+roJuaXVCSNtX2RnHeNC75MY2rfWxIuEmMXKaFa70j7Q9oJPGLN
Va/tGxdrGeQPdMwRwfkwC6O5wHMcISGyB4tMIKLq+chL9X6cziviQiwpwPZVZGhZNoU7fqn2ZlC+
AZgKIoojICsP9DOURT0gSI4iBxSdMC7Qam0iR6RZ4drTcYRsaTx8Yf3npXXMbvKub6jAFF/wpWje
6XQ2AfBgfqw/jeUeasUD+NrsT9cNic4yX+FVIMw01TWCEz0UN9qB+b1bPsw7a08DPLN+Lv7gsl39
et3q+omuuAtf79UWu0jaDhmnhdH84QZs2FX+Oe4ekuQpHwRhQ+QvfL03IaoKGo41/MI3o5+QGQTz
kNPtwFzg9nezj7sLYIHmTy/MfxyVrwDPVCcFrYFxYpS8SCqEx6b+ILdYMohbqPyXQeJTbWineXhT
qsaJ7NqlrBVkB5s98IuQxpeGG7wzhqxDJtl3gd67JrHdiOwSkAxVTlnfyOs/5FR3YUEfrn/l32QM
5w3gYo9d9QXVeoQ3elgC0HUH+eiPmFPLdsMJV+F9LHAr0alZ/34RTtNUz4FoA1zTGgqHyF8xn4ci
krrL+h+DEQuqm4LAykPJoX5YW9papMNkjdLeVvYzUx8TMYvAepleOytc1EkIw61erKH1ofOMQ+mT
R+kHNC78ykfSvP+jTwZ2esWykbTwFKnzDPR6k6OK1PpWqPggH9fdagdkzZd1PClySyEScDvJ+8ci
X8KtqgozByp4nPRy3qV66nbpACLT6ZDpj/YM7vJKw/iybIB6xjoCL+agD3+ET7sG+Kmur37bf84/
havIsAU8PDivmLdl1InB9jVmMli/rMBYPtVMfblubfvyP1vjsiib6QbJc+CJKvqUjUFR/qxnzb1u
Y9tJzza4nKm0ioYCgoZeV5QclvqznKM2KLMwy0VAIpElLnPSpn5ulgy1GQZAGErjUlRB3+spBdfW
9SX9JqCd18QlTRZjSDcILo8JfSAJ91V0bz3P7jqCDXzdj+vWRB9pXfZFSGnnbiIzuKswonVYaRvL
L80g0KEWLogLW3JSFAsYI/EIf7DCeb/sqqN+GkF8kPnmvajSL/JxLntCymlm04r4NfLvbQtFHoUe
s7YJplg+xFEvMrfZNkQc+f+AYnPhq+gYLUpjWTMZ9bVMrJfKaECQtnh2DL4QqfOVSQoHNnwqKvOT
DLW7699PsLngMf71A8q93isg6tbeRb7BRAvQ3rwDeRDeyNlDIrB23Vvw5vvVWJKYURWD7MBLkynM
QWiWptLjmAuHSbefKf+/qdBY+tXONNt5bit/N4je4XR/o6fz0fm7QQQtCNGp207Zzia5SNKMeW1m
CpqUtTEeloQ4pazdlx0AfKPimGX31ILELW5BzWxIjq51XpcUp1Yij51UnyRwYXeNfFAR4v+sNXd2
MeQ6v+5GRkH7UKwCw7QErcDgL0rnruyOQ/8n07SXlrjQU8dDA0UNtCGKbt9PX9Tq2EWfrjusyIW4
gGNPQ5V3Oc6n1bha7lnyX2YiMLHZCr5cBhdwWJ9NfVYAM9XjkicOpqskx0JBLn9uEUL1fSmcpf1N
Knh2Hy7s5IvRplKOk9F5cpDugLx2BtMB8aaztouM0hE1n9d9+pg2nQ1ycaddTDLStTFVgUxqWbWp
U9fqHkAWKToZ62G7Yum9Dnl5RUSNPVsFlra2wMB0elS+rOF7HautX5XH6+7xm9fMP+t6j7cX1gzG
qkpe79noJf70d4oGzsNmtw7iU/CwdYfcG8PkIJI4FPjle5y9sNv2k0VlzOOtr24KyQ1FdQj0fa+v
bv0o17aSCzJLqRplCUZEoJEBGwQaGWTavriU+f7ku2aHixjg/JOnSU1xKSwgjzU1xxrMHZS8varS
gtF4Nroe6KPhNs7yxBlz82iYxJNp6mvda6dKrqF9rbMpd6xxcCJW/OiLbN/LxW6Mxt1cm36dFA7t
3sbqW6cPJ8KMUz9rYBYsnjOSu21OT6qiCJBvopvuHT9z8YUKI+8tJqMuMuCIaeDrjjz1tgNpfhfG
gdAPBVfQe13hwhp6LQ1lWIVX3BgHza/DHMPkhoOKvpP5qXDmWuR+XMiSZaVDFRWl4AJU7vOPovTT
ScRuIbLBxSgdkg3xjLjoRaoRtkUUZqyHKsrzdR8XWeECE97f/WAWWIk5HkHVBGFWvzFtwUFaHfiK
g/NI4khNEpotSBAS9qMDBpcKVOIF0ZXHEGPk3siIgUdbpqqHRKaDI2v2Db6S11JbhKBfU7QPi8Eg
kmWB2sn+IKeRZHmXlRVu3b85H/pTh7ig+tlBxM6++WkuDHEOsLBZ0adyTd/6G2rdqOyU9k9/8PUv
THBfX1FrUPOWuN4Lezqlc7argdQoal1wTWx+/7MZvlfT0opVXY6a1wiGbCqnh74zgn+1Er45Y8h1
NcorBNbuXqH2JmdenwhMbGcNsq4o0MuzTYtnUDQnXQOVNebcpkNyr/jQFfOjnXywHEjeBLYnkh5Q
Nt36bO9D2bUvOsi2oIDE9C9LBjDDUuiOoSe+ohLHsjJ/KMlOjXFPAA0wq3GwJHHl/B9p17FkNbJt
v0gRMimlNJU7rrwBiokCCpD3Xl//Vhb3UupEKO+je9IDImqfTG2X26wl1/p1H6OgNTyBlPkcRaUn
D7WvDwEWodjOsHylTdHt0mQPc2gAq/SHPPy/KWdYUXz1y7mXxxKYepmA9cYty9jO8OiehucBSBH7
31x0PyosdeX0KSYwpsbENARWB9r6SpcGO0svY/dvT8PlAY2ihiQP2GhMdCiq10g6Jp27fxQWMH53
Kr9Uiy/OzmUkDxGdYevWYzm96H1ua9IpsI54POxLEl0a8zqrS1O7DNg4AAV0u+AcA5hhcQwgmY+L
JZCz7b3eT8R+x0rOEE0mlQv0u6suuSbaCC5ALHfTUCBm27W8i+EicRjWVE0DiGlJGdlKKH9VpVjw
cbZ79yt15jyx1keS0uWoxIXFpVRuaX8jJXjaBmfTOMzzdZO6KrAw97/T9rNoJZT3zf1MZRVYDKwO
47DpmwKcuLmTOqQH7UTnMGg1gUhmMDtayIN2aIHZYUIB52Q5G/Uzn9xpeDsw8vDM0b7tSxMoIg/c
AWSXKiAZGviVhlbIpB3kqvNN0vpBHT/ti3pLMPYOxnmKPjDNjLRvc4HkB4hv/fTQHAEDQBI7dka3
OA4Y/sjAd2Gdyq9YgQPt5f4vIIKb5VzIkLVSXUCF3DIABmBhPBW1CEhOYHCE/YSVwSUKI/9RkC9i
PLVdPuXFPaWCpF4kgvMdViCh4dggIPXyodGee3oaU8GnEqk94fwGHWVJinN0iINrebazE5vjpDeB
Tx6xdXQGB05ii3DdRB+H8yGyhlbxxGbRaXsOw29BL+r5sXC3p36c/zA0jVRlCvULrjEEBqi17pg6
4RM4U8+iQsN2hfPdbfCorlIcLfUwo2WCVAEUh4pdOs1/JklECermDsQqzPMr80OemFEE0Oe3Bfbx
EHsgV/CCO/qgPs6+7jSOldh15e2bkkhD+LV5g1SppmDkxK1MRlFwX/YnE+uP9ec5ftZqu8f+UYVU
abHj9mFYTmXsC36AwAx4Lnmrq0k9WHivo03ypLg5iI3s7GuL9+bsdg7AoNNbPHEFb5w/ZJ+mgb1W
4Ln/Rn6XpHhBISPE0DGAjk5vI/G5A26RAa9cRkWVicfwmVf6XW/fRXIupdN7JQX97x9nrMSF3e2r
fZfIeRijWvp2SVByCfsrvfT6/twLEdq2o9y7DN7DmEkbg7WFae3sqR4r7My3s89KO4ETf9xXFtGB
ON/SZwFmnVu4M0Xyoyhyg8ZdBlFbQySE8y96VpZWrqEt1Id+1f5opIc+P/27c3DZSBiD26ZMEcCy
8dBUr217yS13X8Qf0qz/fhiVb47QZegizNb/p96G1ojlsfn95Cya3/+D43qXxL1Pxr7LhyZkUwhe
eqO4rDg1w229Lk78gpTAja6L1/3Dsfv5symB8/Of0Tml+UiSHtM6U90eFKu67pofIZZoQ5l4mfbY
1KmN+H3cF0qYdu1J5dKOZeyWog9QQrAo8A4V4OgYXe/jiZyY5Vk3wmNuRH6df7Bofx+aH7UETDBW
/gUJCttdd9jbMqyCK0qLA9joDmkbfzeLIrJzNbUHvfMNo/Py3rgF87pTAGFGynO3nE963/hd+KMf
LVu3YqyyLAO6MQ1Aqc3oMlQtuKN1d5kar66No9Q3N1lNb6UYUXGIr6tqOkTJp3wcBPq1aSUqcB8M
alKim1zvbU7yWA+qBgU1uQD7SX9ltJbbdoUgSdqufCrvysV5TSSbSwBwtZ8TsEPqmK6OlfP0xBwM
KYVlAkFgUHkmtVDutI4oP9tvFWb0/7Mr9f9pv+0HBpXfDYgUqZ4zBRkT5h9ewyNDPg3vTXdwZF/7
kgmXVwVfzuDUGP0hZSixMuhOPUA6ShBJZWAvA5PEvrlsdzPeNcTgvpwWh2MoY/PMNTDcMjvFXeEm
Ln0oEyBO1icQpIHbW7oCFpCzL/itcvSbna4EswtY5e5GWylGuaCyVCzZKwkqXyfRDykzPoRgM+ym
wh6U+KOhTFjOSRd7xJSGUaiPSd54qTx/VoIf5mx4ZR/aXR9bsDSY7NzZdfxSFxbYP5GDpUbuy+Re
JyAhrRpHAU7AnKuCzEj0nbjIiteBGdQBagsj9nAx1VYoL73eCy5LJISLqF0RYy2Y6V6ivxIpsmft
x1w/7n8QkQwuoGqdWRFFBdjjjD8tqWDxjrKLTEWdc/Zn9j47F1SxyQOuLYLkoFFca3k1houGUkzv
tNb9FDzsH2kzFLyrGE9gGcShEgHdCiablHYkUaeqcz+vH0JVeox04TNEcINv9I8rje5VPe16bEki
wpbe4pMP2pG8VMfWra8GB7OO8IWK/u80g3IxVle7sU9UCShQoMvoZnpsMC4WDS/7F7nt31c3qf3T
WEna0SVnM8w/p4sLTHDEB2Jbh8IbxSNwzOfs6AjlfBK4O0KJETbD1Q4uQJGc6aNylJD4l5hnlk7d
819NjayOx77s6sulbTMrZQektSJ6SPUbq3odNIF5bedfKxmcowhJhwypwSBY6xmNvbi5l9wGT+EZ
TyqvMWwTnKPaiywYkRSpJOc4ct2qppCNnpagPup/dIUX1c/7uiEyMs5vmKEWBbEEP15FXyLj3gBp
d7aUN3L+2ZBHwSWKjsM5D8MI1VyK2XdKE6BJeYX+qe0ECaRABg8Fm5VKkMwJVjUjgCm0n4PQLUXA
MiJzMnmrHTq9g6qwtZfeW64yP8I61BtrhXoE96Uo1oqOxFkvSAm6RR5k5BLVtVnbk3xORPt4m7n+
u3abnMnOY18qeYC3UnAdH+MzObHHZXIWrUAxI9nxDDwCRRfIM/CI2Shuh9d//20eDqCyjTXRLOUm
zh069b8SZ85aZ6lVZ9QrwUD5+AbWC1geeklAwB1f9ZqN7N9mqL1NYs9f+6MsiFtC/eDMtpSlpirZ
IEFyap4YXNmrYYff2IpX5oi4Z7ZrS6ujcgYsWzMw2Jhvb1woo8vyP8nrjszbMjS/4iDCphKpI2fF
S6vXkYHjuSFrXwx3UflDGf+qdPR+Kn6oOQEZMRaiGXa1g5VuTAVFrv7AYNSlAzmG/t8gBa70xeJe
1wT6sugGYn8DjK2htZUI3LMCZ75dLFidiXMbqZFYdVKjppoQrDDIGDrK6kNYxxnA3ayzoWd2TNtr
GqSfo9R42nfz20+ulXDOiWi62cfDgFWCxg0OhhN6CRjuMPBk+Nk5dq1vouKfwNR5tFip1ttx7HUC
68ZsHPDAxwTwWw9G6wgOtlmpXh2Mqesq+Let3MygvYGgPDmlI3DLNAeXegSVizum6kkywGZZAmFH
jY6x8WNfuiDV4bEppkIhRhMBB7FPjpmBd878ui9AdI2cK6GRZS55h0XpoXZT5bjIJeZdvgEv0N2X
I8pvLM6N6JoUYPUD46kSeVaV4jiW8UNQhw91xrZ91ItMqkMsf0imuLfRv/SNZHZytbWBSNbYOmpg
9v4PEkQkfuy561WTBGmku2bt9OSTQnO7mD4n1DfC56n06CCC6xVYCOAD/qlIozmBmUyd8FC9pkjw
+oP5QjS7O9dXMrbhrJfhr3bHf2muwQ87111oDBjZIK5a1cdEBmZXV35VjOV+/yb3/bXB1/FMayhC
2uKJG5Y343xQ5MM4+vsihHfHeZfZqICzuqDsLl3eUBeOkRteM2y1xSuRGQuD3uZE0+rquHxlyRdi
6GXO5g0BXEV7h4SvJPK62Q06T22u5Py6kw77hxTdI+doaJYUYO6GhejFraZ/bqXz9O9Cq8EXqZZO
IimSGkwd9Yish5w+L4kgCqn7Cb8hcx6lDpUyGwt4FAAdH2sSn5R6AmxccANmKqfICrfoHqMmRSIL
gnfMcmCEyJ4qesBkpC316be+l/wMoC5J9KUKAAQLRhVLD305v2+j3m3S2O7j1rHa8VAFiKT730D0
43kvlVdSCqAemIxuB8O1QdnWtNmfLRFalSCtMnjK1NIM1XkmuCZyUPwMgP8n8qJ79ck4vhXVTtF3
XeSCBYfj56AN8HeWFJQdAGdmc8np2cQ7vTnWLoChweHJ8D+z+xDD5oJLfVtR/XNabvAj0aSMVT3J
4PlUMEHTqL7vg/mDVRejXaXLaVZkFN2n51LWKrtpUjupMKwKSIg5jtxSrr0i/AScMkebh7ssSIg9
T7LTZQ9RNt/3qeRNEYaBQ5mVvUYnzVVUB62TnC4fTH10dH3E8oPxYV9NNjNwqoEORFY0mch8Lcdq
CjnHfJ0KRsZHOcSLNnXm7IYojxoFg+KRhNjmdsZCtoP8077orY+4lswleVHeL2nQdViy1yZQANxY
qVuaX2KcshXO27C/xX+3tSzO61Z5XPZ5nWEwyg9vqF8fLG86967m5G4oJCrdSnXWwjiXC4C9WQYJ
JQogTXsjL+rXoh0O+3e3FfPXIjgPa5mqhDQk/7kI8L9jYW058rUYlnOtMsYqz+hCLVlxVflsoSGt
PRBhVrqVt61lMDVZyQiVJZL7sWXp9gD4HDu+5Pegi/nW2XhZf5DuFaCcSpUtGsDcTOPWcjkHSUY5
A0Y1rjA7aX5wkOzmNgRWTP2qn0NHtvuP8aNwpoKp2Z4acg/CyuiGqWuhhjFgC1zVGa8jP3WSHzXD
XAKQhStqhgoul2+LDSqpkimAjc2Tp7XX7XhfKz/MUsQGIBLDPQrpOKkNtkXQilzuAoQ2+khUu0s+
7Cu9yFfx1aR5KuXMrN60ProjTnqmD5ldX81XMtq6IqwboTTOZyCoLQDIhmKODsOQz9zpq4XSbH0a
QG4sginYBEdYqSNfVwqjNlAUbYZFk3s6gejAug7nS9Ze6cpNCY6K+pKWV7rphJY/j1dyYU+6ZRu5
IOcR+BW+7JQ01kLTEu1G5IyRLWF1QDcTkM0BNUmqz03W+ABjsbPYOu5/WoHLNJmCrZzAsKRGTCUN
e6lSfViK4CTHtShpEBifyTmaUovibG5gC5Ov+cNtf804AUA6Dryk4RoBV5R6i4yCczBKGvWRHtQo
7pMv3TGabau6JKbAJgQeml+iD415iWcJ2xGEVraifpnKbzr5uP9xBDL4ClOOiwv0CWWsXjtkxrlQ
T5Ewidx6pqzUny8r5XGqgwMGu7ttiM0e/WDRo5EcpNHth1NmDHaHZs/k/btzcQlIYnXFoi44F9E+
RelToV8mUabKvvHvDp+ymS4ZPHVv22ErvdbCcczqumOcLK7Z2qp23yY3cnwJ5cc4ESx3M/3dk8Wl
HUtQkQIrBRgU0oarpbm3gtAZyGOFEsQY/M1qEeYcfh2M6czqYHnSVjqtYvCIarozkxsJu3qtaEdP
dCLOK2B1qQbLTImWfWorgTvOx9H6kFR3gwhuZ1vD30/DuQZZC7p4CDFXmVvOqFwGkDQbgtqCSBM4
b2Bp2ryUEi4sItOjCoQWucrsxGhf+mYB2uOTlf3NzPD6E3HJhj7k0TwmOJRBbxLZr+JTGAr2pbZd
3K9742fKq0StR1VFQC4y/UT70ena8KyEt11bnvZtVSSJyzBmS0uMWGXPlNkzTW+IazsDpwRKpfty
/pAWvh+JcwrS0ExZXiFKJKefK/zArkbXCtW+CgMwmLdwg4dMtCGyWRVafSueGNIgMwo1ZsrY1gdX
8w0nPiM6ea1fAt9M/ijCXhEoIz9OXoc6eDlQpgDUBNr1mJQLE1vGbGvYnuhwvSj+/qUKzItwziKq
27mdK5biW9dD59TKlSRytJt9rPUNcr4irTBaq+LNjFZ6DzzE1EPD2cv86TjY87fpzFa/rTs1RGUg
drW7/fNt+ilCZNmUdYWh4v3TGcqhZlk0xvmmT4Y1Oz2w24MvVvINo6gi9WTq95uTfxfFT3qMJJdo
M2ARIP8A9DMcEiCn1wyTPsVDVrQzspmVrYRxRlc1Ri+1GWwhGyJXbvtHs6SC9tWmXRMKaFNZ1amu
cZ63k0oVxRHkL+bwtWwSVEvSi64Ubpg13v5H2raxlSjOA0s6tgBipiGtJzvmGe0/nz5Qj412VNfY
x3L25W2m0itxnFLMMu2NEUkBoPYjWxvuAIViz0tjD6rTYM4sOhrVIDii4DJ5d9wqoGKqVUyRZ8Zs
o1bZdqZtFuhdzV/3zya6S36/x4h7M+8WRLMBuTTrF4e13eX2gH0bDY/n6rn5q2imyya18J9u8YOQ
Bh4FVWrAxtrikueZjawgap4Fx9q8wJUQzokE0hgsc9pg+0BPbL10F7DUjA41D1Z5juTHosem5XM2
nBS8v5L6Y28dZBBljsHL/u8Q/QzOKJKBLFFfoExgAMFd6n+MBugKqeX3Qy54FG1a+OrAnE2Qps2L
0EKOAObForvBlO7+SbYf0SsBnBXo+tACUh9WkJc3S3algEdcl8+oh0nxbWveytnVVFveDIzNUmB/
m05ZJ5qiW1QjKuWCzrQERdliktJN4PUL/ZggZVBGL5JPlvpx/5QiUZzamFpggDMHujnQA7Av6/G6
NzHdeSp0wfN8M26vzsQpRkvkfsnbBCWJNrOVzPBIptpJh4kxq8JuMObMq07Ee7GtIu/3yKlISJGY
DBFUhObRcWHt4oQKPtV20rU6F68lgdbmE4M+b9zwgc0xKO4Q2eA9m8F8hdIYDHKyzdw2BPcpOBtf
HgP6TdTmIdKuKvo6dcl5ooEgQ2Za9lu8fj8ZP2SlSnqT1QG0cJ4kwC5ejcGrPgjgeEXXx9fFIsCJ
aNECIR1KqMRpQbdtoIEAHo/iC5veUbCK4Iv2UjaZoujqaKzesnoCplIwmqaEy1M0zyrsAqyO2L28
Dl7mu/oKuGKH4WzesqWpGPRe+wa3XS1byWYfdiU7Ieo8FKiYIZYDHslpr4eP+QGkg9AV3anATtUd
sO0p+JZMC/e+JedRAC+G/Q4Gw6hPj3X9uYD5Ba8ztoSNh0l5rCPBe15g7L/VxCppqAHUiaySHoKi
tcvp00ROSul06UdiCUKOSBjnWfJhmAFniS2jSlacob+owbc5vIlQVBrGY9kIblLgME3OpwxdlqYt
C3BmmLoJYHQtyzHMY7KchtIXqApTw72vxvmWBdswcZBaCtqTpde54bHwsRnMBqTaE56TvqjkLrB4
vlpmdlUalRU+GzA+bMMChYPSeaZaCM4lcF18wWzE8hlGK5GqqNolTz+Lkbs2XxrvJsYzAw11i52D
RlLc7nXArWGuzCdPwNDzAfnkiV4aAtOyOF/S9fhCDXig2RzgSQMkcOO1p+4gbMBsZ1a/ghk/a0VK
We8m9hJV0avGUivQwawb9a74EACjV/Nyv3DQkheRQYu+Fec4aNhO09DAPxN6IwHBYla9fSUX6RyX
gICpTO7RGwZ3nhr46HV6coEXfTHN3/fliD4T5yWqoVZ7kGAim4ucsseShlM2Tg3GH1N5tEB5azTu
vsA/5I/vH4zzFNqcEkvXFGihHz3paNxKgGXJT2yhP/JEFXtRSONHqWJTDgcrgVGBO4RNNpXnxC8Q
Vi56aNcuI39T7fyRkcZbbip6U22WwH8ZnMZPVQFTw4i6jqUK5Qdz8OTG7k2vL1+ayu7Cyi5JZ8fF
cf9+9xVH4werDJmktO9gd+OIXNzRtIsy2vsi9nUGDO//DNVTu5TLpEQwOflJJY9NhhVFoKCp/oIp
wILKTtp83Je4H12A5/tPiZaUFeM44lBzcKfWz+XkVhSczNjQ7/7qxb36ZlweUk5WNy4suJjpj0G+
C7Grbqn3xd/Mv72nWhr/+KWTnrUNs7sgeaytD0v2XRWC3YpUgfMhY9PWVpEjbinlbWLidYFRFE2Q
0gjMWeNHqgp9xF5biAdM+oFVV2tnuhggVC8RiZPPokgsyIs1mXMejdwMjdmxhM0evRgcKYkffEud
yVHZs0Jx2E5P3gsC8yZIw/pjcQlHNi5aYZUInME1CCtsxY5cctIPDBBCdML9wKLxc1B1NMiDjvlv
Vxq1c1WSQ9aIwE0EasFPPOUG1WsLpXe3zD15PpD4mfanfXsVacXbv6+yeUsNh1FJod4/l65azFyn
mIm0DliCuhOtQAmcvPZW21pJy+MRw7sGnHxyUp3SLvz8ENuan3ulIznaZyY1vs0fnVrglkQfi/MV
VbQMo1VDblwlNtExvyp6FTF9/nOqi8rHPx1fDkYqQgBCDH2PbzB7GANLIvfy5+aSXoeHxhtdHUQE
86m8FSVW22ejFOVvQlWDrwdOXUfGZcDZdO1DnL/UQuQYVmr+/WjvArgokjdqFqQhTLn1gkN5Dj29
wSzG+MYBkyXuvkJu6/y7MC6AKEoppbSsWQqv2qWe3Ceh9BQkn/albA5OUv1dDKcQvaZmjcmS3sYF
W8Q5hQLG+FYTVihDJ78Nclv0Zhd9Jk5BQtLQok/h47XpksUfs7/qo65OxMUQpVxAU8r8kTwf1Qyz
OcHtItp13fYWGL1EKRg4dDI/b9prc2bqFFVu4OuijO+HHvWk58Yjfu5KroiXd1MX3qXxLjZWAgM9
F7CG0qF2SnybonQqQQFn87OsZHB9Fm0IRy2qUM0gxQ3tA4zp/hCo2mZKtJLAmc+cZFUAEFrgjR1Y
7yNyfq6ZZhiYVW4wO+2QTwgip0jU+dtuFKwEc6Ykx3JvEhPhYwbfy+KrDkNFpw/aoXyqb/8HclnR
VXI2JWE0e1Y1yJssu3rtrhhcbHVRDvqNlIK+HFnoV1EQFmkIZ1T9HAZVQFHMsIwjpb2dAB9ItLPO
DOc397e6Rs6w9FjSh7FGJ64obqNmcpXkUZ+cekzdfUXZjCArOUyPVrFRW0yrngqgtLRTiCtUHaO8
zjUPWB+ScjSEaD2bXn0ljkvQ6kYD0VuJ2nJoOozZfjjKj/Lr7JZuAZ6c/aOJNINLyyo0rBJAaYBl
Q8LzbdF9NA4ETx2Ra+KxcGksdfIQQPvYyOAbdMZ1cMUyzeYsJlAR6ITKeY1mDiQ5Tdg6I3aE4wRL
vJp0CJf0U09iQajafMO9fyeVcx+StEjF0uA7qQnKJBXm2C9Ddq2Phc0oh4bvTSDoqAtvkvMbimSS
IjaXnwVe1swHu1x3BpIfK2djP05QkNxO2lcn5PwGsJibcRyQX7DdUMVNPTLa2G+yGaS1SkV6ItB7
lXMZJDbUcE4HFOwT2SbayzTMNuluNeXJaA9x/2SFx0pL7LE87tvA5mIlXR2T8yMFytcY/MAxJTDM
mT725LC2kJZfQiOwG3Ify/czgEYEQgWW97Zns3IqpVlX41ihAsByt/wYeymGd5DmSIfu0F4SPMJE
lXqBG1M5v1L2ZpX2DJirypHgt9f9/KkA6beSnPsFA7ZCxgqmjTvumQcPBplJVyZRxewezNtoSJSg
UU+AGxHdNJg4qSZnFAIWM5vbkckDCJM2HaMxRUiXjosPbwbUweVGP2ADD3DFhrf/DTdBNleK87YY
s/qGhtQvMs3xRGMY7Mi57gPA8D1oN8FpcJhVJl4IoZYbefVxPGLUcV++IMbyLG5KEZhBEyDno9ic
Mmp0As38OJut4CUqEsN5ncHs63pgHLU9wSouqMv6L6YkiEPbqRgxVM20iKVRLsS2yjR2+qgBQKA1
3TTAcg26+8gA7WqMnSoW+ZrtKPEujjMFJZVHVljETqP61IanqLujy1GLvu1/n22De5fCBVdLI3OF
UUAsiixeZd7G0bGlz+3gDuW3iSgCZfiDs/4ljW/bKqVGutTE+4yZG0FKGZ7Vk3YuvOIgSv8F18f3
b1OtmJYBW1/uTC5yHtmYqGmNhCEziQ4lksTsfWVhEVhU6mEKmZcc3N7pPeDBHKAZdg66FIDQA6Aq
Fk54iYRyCm80Rdd1C+wKCgIWrQyhrsBATy6qIonkcOG1lvOm7AgcpArIqkYCB7RpU+muEj0Otw34
XTPYv68u0QS2+2iEcPxWcG7HYzPdLuWXfVX/Q2ryLoOddSUjaJQswjoZ67YzAtLWGS7U+0kKFvqi
SLYJW0aNd2mcuyCT0U4jdl1dkDd+Khtbe529wg1Oyk2RscbEWT4xUmvGK7l/TtEn4xxHmY+pHmIC
3F3qI4mOkf5ZMi+1KIyJpHCOwyh0NTZGE47DvFGQg5Rnon6IwvP+WbZrfu+3yDdly3qOxx69CSx7
yd6c2fnN20vUzx1MeaVO6894GjaHaMBFiooiIoXhW7Wp1qV0ZGPsrTd6hvPWST1VYEvJvParqMSz
HV4wiGqZhkkBhfhP7WwCdAYaULy5UoCeeuHIxUXROrsYVScJBeX87Y/3LouzhEhWSW3V0M0SVp3V
+N83tX7qO5FrZN7ht1SHgtZDN4mK7JXzUl1Dwi7K0N40rquT8gng5Y8muDDt/Ko8Meq65LuwSLzp
SCjis2IqBiG8308yjZgUj1PwTs9Oo6IXmHrTR3pjFvboh980L/XDW9FS+/Y534VyIUCqOz2bJpic
ld9qWm5H5t/AV0Ipfh2Lu8myovUMd6K4I7bCD/1hOoaH5UDvJy9D8BQNZYvOw/595Sm1NJzbgI1X
TZh7ldr6AQyxAhUUieDUPS2W+ifQ/KRHDjpxl0JSBCPK28NGq0vj1LwJqC5NBnxU51uPbH6kw8Br
4Cr35lN6Wjxsi34MHHMRaT372r9r/fu34jx/QtWon3IE5sEfsH+ILMfLHe1a9v+XPEek75y312ZF
CoCqp7hU+YExwmHs7U46CrywSAjn7Iu268M4Q94WnRYfdJoHyUm+Jm53iRlqIOYv5OMkXK0QXCPv
+oF6MygTdishtHgCRv+hYlRfDtw98inhBMG2PpqaQbEXDeAV7ohSOshmNL71KRSfSTO/SQ9snCW5
0UCii0Vm4dto0wvTXyJ5oPaC5lqOEUDUw+klrP0IhMSm6TeTKIZuzies5HD1JhXMiq3SIUHtXvP8
riscKfIS6yklr2Zx3ZovwDf4K315PxnnDzXQH46aAqXswEasnqsnyQZLxnVny7dq7wQ2Nqb9UBRt
tq7TVDBijk6WoakG51FiCzDCQE+FksZXhnWjYGy4kryxOO0fjikCb92ArLGAoA+6IY3fGQH9XNSO
ATYD4262G2D2aPSJ5gezgZ2Th27x6lY07L3ZcDKJZuiKyiIA36Uzk8Fs81hjicjkFnes45kelhti
K7hM82t2EJbVtnRmLZH7ghW23qSBmJA4Bw9LAUz9qfbogkfh7PapcVQJqWxVNW5rM/uxf8Gbta61
bC7WtVkbGYsMxNCWEDtINBvo43YbP88tm6x57EK/Vp4rUbVrK/9aS+ViXi2rs6nHie4a8kuC0Z1l
Se3M0B159FGe3T/ilj81dVlXNQDJoufFRQgQr4GqSWJoJCQ8myWAr9X40jciLMKtx/1aDBcbsraU
aBcD8lDrnB5Zz4R1e+tzIH8P9dOMcbb9Q21/t9WpOBda6Dna2BK+W27edHgqtl8q2S2G2Nb72S+J
0yyfrO5v0mZT12D2KoDIwPz2z1QlGyWiVwkAN2MMmY1PmnK20mtAoJSpaJZn8zmwFsWlE6ZBk7Tv
UEwnB7xE0Ps4pyCqtxr75xLXvz0ZpySkUIp2NgEPZmCY1+z8qr3MOpYM53u1lBzBt9sKtuuzcapi
QQEjogI7LzlF3xS7djrQk9RXGuAVK+evHlZraZymVOlIW0akhMSsKu3mlJ+7o/WMwd4r2NtRZAbb
1vZLRfg422hDW2IAkrhN46rzoZ98MC7v359IBBdi5XbBnjBjEupe1fyrZfiLcNF+M+68KzrPbyKF
RplIETwy29wqkKAYbueFXgVsi9qdkMymLk1s9ZocCkdUUnhrSf0W9FbCOZcs6VHbagt0sUYvOHnJ
kI8tFz1h+PIocsm+dE79/hgd1UsBYk8QzIh+wVZ6ttIYnfPORb1keIuYxK0HvCAbE4M4lioIPKKP
yLmSAqtxeqjDf83DFzW9UwCkUTYCz8+Mdu8iOR9imYUSRRUQ1nLiq52PkVXbqJ5DEiK9FMEkbI7R
rS+N8yC6XtGcMiix8AOjIGi/IwW7qHeA731kHOCoilp3sSgN2w4679bGeZJFIhPqT4D4CoPRDk1X
azpnIZ+L/FGhHw3Rmg67r9/vE6mYrpg4Kl9hCIe2M0A2xzaUz/n4PABqcBwBDi96H4jkcPqHzJIW
+AmwPhOh0++tHyZ9UOnTvhvZTvSw8IzBaPQZ8DT9ZzSbgp5GqI9jv+KaQdcwpmjJCQ/qrQJwdozV
34km3DfPtRLI5XmzFuvpooN+I2meRm200zC16WjasjA9MJmP+O1TrURxPqQik65aBQiawE3ty5o5
ulEpQ1B2iNvK1bE3bI3FUVv6Y1WTA9HLy6JFh3CsjvNUYfdcO5hS9Tk2ypNiJp+CcHFj9JJoT9E7
Tw6hSWO7jcBigmfUlKeOrsVP1QS6zb6/sTIdKEp4fpTmfbbEH3Mg9JhT5ZZRf8oiyV3k7L5VZsC0
pU4+agkq3ZPdTybgP1U/0OhVYQQuQE4uljZ7NCy9WIIDIqBaWRZ7WAJvtnQwD8IT1upnc/64SMu9
DDLahshXeTmd5Ub2aFUfgnB0u2Wwh0p3qG7aoJ55VoP6S6++Ws2I321i9d3KgE8I/PquwUeZqQ2k
5U8qlS6NHvmSHDz0UXmKu7Tyoti839e/TQ+4+kSclhuLXippCS1v0idJx7qN01J/X8RmGFuJ4Jxs
ZKmWocbgCSPgQfsvAJp6FM32sF+6p2xM71cVLPRYC40wYJAuCm9KTblJVVGBYtPRrU7CeddEzigW
txnRa+RS1JF0Oxu/T+k5jbB+9WH/1kQfhnOqwG2dqnDElpcMWOX6qiux5PWyL0LkCbicrAwtIoV0
wJtkCN1MXj6kS3hdS+CvTfLHfVGC0/CVHRLMw9KVAOTPQasxdtPHcvox01GwI7rZgTHfPxBfvpeX
qccKM54G5nOBieEctGIKiPckJ/9UHVFrsRUvdSPswHj7x9uOuyvBnFOlSd2ToQSOoBXZrVedgEMS
2dlH8wWM75+Ww+DVd/JROFggulXOv5pFCci/tgWGvmKjO600D5QIpnsEKs9vYY3gZIymEbE9QAek
8xvth65odq9+b6QbtTFswT0KIobFTrwy4s5ET5CCiwtljxkNOzZNNByp17qqD4T0W0kQfQUWwCNd
a2k+p3mIHFNaPqbzHUnvm/5ZVr4ITiX6TpzfUIJZNyf1DXbVPCt2FdkYyTABm4hhToCdJN+RDIIF
QaSUom/HuZBMS1KJJgE6uffNFSzhGGP3trkkFONZyQ220T36Mrwk1/PBEtyr0B4412KqLfIyihMP
/vghAtFr5Zffg6fBKU+g+/iMPtDn9vh/pH3Xrt040+wTCVAOtwpLWmHnZPtGGCeJyjk9/Snu+T8v
bVoWcTw3gwEM7F6k2MVmd3X1/i7vbzJEUj8eHSNaaozpHtAfVRC7MQ1naQ6CxJtzvJ0S+OXpBtuG
ZeidLicqPD2dPNTEx/pWHTyj/pYYX+QQ6gWlH/XelHwbu5/769s/q3gqf1wfGUJDVKEm6krxo57d
Ss1T0xOnlnliDNt2ULyjwkoy/uRHO5YeD3k0wo4WQXG6cPXxUGJg4sCjhmy+i1D0NJA/MgxJY8Cr
UtpMmwUBzH0y2DUmqc+1dsjxkAybHLMDOk5OfHNZK3NMoFMbTSaGES67PnsNe0+vPXk+hMKn/Y9E
N+e3IGRlhcGvfJpDCSodaJoCgadX5W/plCFcVHyrIvach4g9O0cpa3/f7Gbdiw7T+99m0tWvcHMK
Mx39nkivxCXGE02ouDrlS+4QpyUYUl0e+guqDV504JHNNp1uZZdBNqWuwKc2kKaOI+3SYzyhWudB
r/DEnDfPCkSiVbi1ppisdGKHqSeWMdWqW8k/61D2iHafG+ixNB9k5bi/lZsruppiIxWMjDHSIUJe
R508gxxE8ZDzBNK20XFlg3nzdUZh1nOLMRKaZAtPDaKFAZMdHAHkfhnkBsw3cSwXzLn9lW1D18os
gyBJVWAXDXj27MxOe5thqIrlxf/gCsI8PYkTOGy2E5hoGEDlBN0fUIz6eCQTbVb1WcKwk/5ESY+t
353NZ3IZXcRgB+0zT5Z0O/Zb2WNuu2EU0j6rTSgqXSZXsPGcOtOGk8GwUzA4ere7FQPtvk8cng/8
YV/xgjfR3yzqLEV4KIeqFhskXUanudAnfO4Xb4NjnNRgPHNZRpt1GrCj/meNcfWml/sY0wXRX9DM
TqVkTlW+VfmhxzNeM1wJc3oLyJYPnBudwuNvwGZJaJa0ZN202K7/tE+zWqJpCsN4kaonTXP3D+em
2yGlY2GQGupsOuMSViopTd4ASCYUDuIgx38Nzg2wyUXEJ/plgzn/ltVitL3xPu1MOkTn9GR58lN6
pCEYF7Heefa/b9jVGHO9RTMCr2bAoaAygbKD4qGn36Mj5ECcxpNuqaD5coJcjp0e0Mx9zPyR27Kx
GUyv1stceVW5mI3ZQNCpP1ExjdQTHpOvtDMemho3Edfjt0AaYl+IQTC+UMaoio8OX0QDSad5xAPc
eOkLr07vI8g5WcgHcjPj9DSwm7s2xfhAUZoN2Lp4Thp3UaAEzdnW/CTA3GiPcyx5a2JAbOiUtrCq
BIYIMhfLXScrNvQhDlHrzryB6lsRynpRDIDRBnVMVMeihu6I8XgOqp4k1myLi1e83WMivKYdp76n
1898Io8IzP35jo7Vyk6Ry6toKVt+vVoUK4JoLIqqpnQKQ1b2t2X81Hf434FgcIH2KRnG54FYpzLv
gqJD9nNJInvC/IVMauysQZkty1O7kZ6z8bOJQShiJ97U2SDYGI1od8p0P1SRV6aTjVM32FJDfhDl
u1m/ddnPeAlPAppqF3Q2zsObJbyGVdw4+5i1ecWtF8eA1mAUcSfIgOLsgk4Cf/6SuKabvEKsJlhe
BJf3oOMcEHaupqQUVaGAm4tyPLIMii/on7PyrKTe/rK2oH69Kga5usLQM62GGeijmdAmSVMOEWwT
iNcWGGBqjGieckhLuIKR2n3UH6JmCLpcvyks5SgUZiCGL0upOa0e24vwuL+8TWReW2dwaopCTexa
6KWbqW0FnSs6NFpQvdqJXch+Y55e8RPzDJB+p2zdGYnKioMqm06h6gbUIaB0arI5/1o1VUzu1ukV
HowQglO/NPXL/iopWPyGkCsTzF23YN5vBioVVHrUn9XU3BGr9RVJsHu9d0T1uxbpHIO8NTGnZkr0
eapnPOfCySMpUFL0SBfzPI5nhTk5WTUQObPQ9Ji/GqAa0UbE3Jd89R4EWruFAG/2wqtDbnrdaifp
T1o9raAKrxRzbiG1D7ktWRsOeZUdp7j0RT3y9j/aJp8CU5N/HQzmXlMG0hrThCuAKhq3dvZkeNJJ
P8xBzCFKbr1TLU2UdB2MHklmH/lFLSihGKEjsFO9WPY061SJnTs1uKzrL0JxK4l/M5N6ZZEtySfQ
DZQmBVWAQkuPuqpdQvAAykHlnZBN9LquTGMwOVEXTDga8OygQiLYRHTeHk1Xfdb82c3dYvQyZ/ib
gcfrtTHONoBqN0Y1RZTWcOLwgb56uul5/3Bs9nWtrTAeJuGZPdCnFp4Zpt9CKecgnZMn/Ui1FXp3
OEmO5jQoGJb30OL4zB3CQv/8b4iiKRi1pmqapb+/v1Z+IOh4PYYRrgXFnp3yVgkSzEOhQhWKo54j
l9eotwlgK3NMNKRM0GXJ2xlE8uzeVG877VAMka2FXhoZrlVw2NabTg4JJagbi4qusMmoqTNDMaHT
nXvDKevv0eJLqJWD7Lb/DTfha2WGga9xNOQkzPECT6HwbnkledF4NarNgrK1ssHglRFrJBK1CEXX
T8KdctDOYIyIENHL7Og5DlI3hR6uv7+sTZ9bmWRga9RIU9aJihlf8mcI70457+W2efZWBpgwPOy7
tG8mPC3mE33bg87moRPElX5SIQnL5RXleZ+JOXtGTfDCUPFQDNEbCpnK/kVXOQC8KYJu6YoliXip
QIiFwSl1huR0rhSodGTVKe4Tt+8w8A+PNSsaUlteRNfo8vuqqX8UmDxmTcQtMVmsD8EurzChOYGK
Z1TejKT3SR57RKk5YdJ2kLb6gQyozfPYZBhJ8G/ZNofGfWcrwNDISU5/k3Nb7wWDbH3bxVOjY78r
+SKA4hSbdiN83z+j2x5+3W/G9aAVPahGS19y3alYLnMdpPNZ4yrDbR8dqBgDRDCljc1U6ro+QFES
hY+ktFWId9RoOcvc0K287HZEUIn3vstTK9p+hyBq+D+jbM6yXgwzJBnuVqplIKPNTXkTPII5uI3d
nNDi+zdlVstQZbBfLBMlBwZiCj1LUr2MccmhrY5Ab8/WzsZt4/WXzp7QHeD8A0qf8VeSOGuzLMzo
hpoVC3qLonzEtZ4dFyhV/8UpMSUkoZDA0DU2DWVAQaYuY3y+ukHuPLsXl8HJza+Czqt+bCYNrZUl
xr3ScRrRQUzzzGBFEG/5uqAGmNvqneWXh8xXeMpdmwdzZY/xsShejFJvaTEwdpT+vmzw/HnY37zt
8BVaP7oMbSkFed+PoXJLrKYaLbBg5Ew4q6pwL073jV6dtV4PMllzwk4/YOqNZ0jiZO/b3lyeJSnY
UnCo8Ok+mlaXupDbChd4m3tGcpiLS62+7JvYTNtbKxvM+ZNaRZsiWkLS7jSo4umnHEKr+tF4CA/6
uy5e5fOe/HTHfgu6ViaZHe2WRRDbHJ5mlCH0HkPPGEO3sDpvWFBf6niiEzxzzMUH2eQoFRM8zDWo
W6mXGmUkZT6FZtDw+uc24dhSTUWVVFkU2WlLBd7fQhshEqorR4jO2mQ5ovIS8hUtNtLl0OeUDBE1
W0s32OaNdmjKKiTQCUiOwxF8LFxj+fH9SeXvH48txuzaEpvq6od4kFQanytPtAmsgsR2dKYCeebR
cBR/BBrL9hyI9nxMbPJXIt8f7DMRhVzlaho1wC5wJ35KPSVZY8B8dFN+AqUHow+gKCcG0mfjItz/
Rev9B9MMmOngESZ5BLLwHHrSeJsLso1aZDT9zevugyEGxbIpD+HoIOwKRXhup2eluxlM8aJohgeg
8SRpCPpWgMY5JmkUz2EnHRLSuaaQ/P+/Fz78DiaaGKJo6pcM1NM+OQn5zRy/yIMdaZwgcSOu/mCF
AbV2NFQi98gTacKXJn1IM84qtmK8DwYYRMNk8MwA5QaB+4kE1VPuQEvXB6cbx5QX4204PExp1Nvf
QyMGyczQKJasAFdJq1NfrtrvVpp7ui7dW9ns7nviVjz0wRYDYyUkI9sFdEB3qlBlQXMWGJiBGRMv
jxu7W2bbhGpq2bbBoGl2G/aHVJTA8VV5I4A2LqUPv4NJtCuaQGpFxu/Iiru+oLzRIzg5nJuPt1p2
lMwk6IuF9imUzj5lz5KbHdTCKb+1Lujmgf44fq05AkycL8m2poG9OluigvJBlkEQ2JGmi4qZINyO
kW3g/nVgVAZTFtyKVZ+hgIZBpf1yEqaL4V3k4nOUfhVQ5Jxaztt8KyJbfy12sNdo4aQIJfCbpoRR
sIb6HXz6YvmDX/i8m3brmf7BGoMgxdiPWtIjAzcdpEPsoDLoimALUgUy2ZbfLFd+3PcKzmFk26bq
yhSKFsoKbl8kdj/e5HNjW7y+YepZTLzyYVUMoLRJWdSkKjRXwPiw+lRKtR2CzG5mXibe5UvFOYrb
AHk9IwyoQN7UXMIGnwzxChlPY+fs79lGmvTDchgg0XWwUXqACIJ0qj+f+khdolrMuz55u8bgRGdF
TdR2gGFTB/+6mI59fpaH1jHC1xKVVAwM4TxzNuK89brYZGzdt+qotDVKjWQ5Zmp0SRrhscFX6vK3
pjU5kRHn5LEp2XLIsmV4L4UnoS21vV8qkJcc1eP+x9peFHorTaRUFLDKPj4B0BUfQVY3R+Kr94W8
cNrBSSWvgBq9wbs3tyHwaoo55mK4hFFGaJbXGhDPiYZdRp1vLr3TCRPUO3rI+jcg8ZDMFtv4oPWl
bQ3/5FIYkEl3moQ8ZXn7sr983m9ifIEUtZyJFpotSv0c1rEtlpU9SYHZPO3b2Xrl4fBcF884RVOk
zRKVYKanaKtIv6PxpiUYXhb+MGW0aH3OYowqfOXYpLHr77hytcl4iEbHIJoaLoMBKnyK6pig0hnj
j0JdbLFxxQnhXvRYdwGpgn3L22f3l+H3zVhlvdOyQl44A+W/Gp4mobCt+mDykPkPN/jVCBO5p7GS
SVWKaFIgKaRStGdilJdEj35IRu/MRv0dPRq2YUVvZt7fSGZ4nAfLXtSC937f2GVVVVRNNCT6iGdb
7rpUbqc+HaHw49PK2hT0A6jXdDAR5BB4U1G2hH4+WGP8tVCyTKxo3IKJRBPkZiW3Ova3GYR+0GT7
hDnrSIH6GpocBe6s9a0d/2CbceAEVXsyZRBBGw4zdH7AzZn8Iui84lE9EzTiuDzI2PDODwYZ79TC
WZkKAUrzeXKcrAdiBGPr5hUnUc6zwrimOUa5JXTY0tIwHby97a6vHglNehYZB9Q37qwPC2I8kshD
2pRRhcF3+bmKvqrJbTpgIsvgKPLbTD7veyFnXTqNFVdeOHZpZIo5JH4w7KPSjol6g0fRxFMk4yyJ
Tf41BL2FYQwrlogwrPb05NSB+UysDvI+50keeZE7DWEZVFvvoc6EuGKVR5WVwmDnqqfFxZhLN3fm
u/xYH4obXti+cT1+MMY8nWc1VISRzJCNyQcM6AY3Rh1sLXHn+lOqcxVx6F/7fWkG0oBgdqsayxck
6VKKkzhS7pl6QjrVx2QFV/MnL7Ep25THM9oiQGMwqaQY6Fs30FDGQGio9HNsmD0Voe0uJMjAqMVz
z7G8xSf+eKCUHFDMre/753KrivPBLPsFJQtzr+uBfkHQro/Lk/lAe9xCsMPsAtoV7uLlkKaFTPLB
QlTHO0CbgL1aNfNNW3MeVCHHqrMjfURA9dyRMb+CqvNonOhqi1/7YanMgyXLZCWaCZZKpWF7X/Yo
U8ZwQmiyzXftJbQnXwwMF2EPZ483vWS1SOaeGBeht4ykoYvsjlIQfk7eJvSRUHlhOefKC29c+B+W
ydwMuhVLIQbHQYMoehTmb5b11o+v+yvimWDuAlNfMqWvIL3f9eg3zYgfG5adQnxk38zWE/PDUpjb
IIn1OVF1aNVLd7ovOxVGMkU333Q7fgRRwIm4/LStF/QHg8ydgIGseQH1PloyzO51p/ZTx/pH8amW
+xxUAmd9m5fC9Vyw+dZQqzHlr4K1cHbk6mCNl0LwJl7dcCtHtl6UwSBLrwy1jigfOmyn6qh6S1AE
0T2UMbGBXBTjHHWW4Uc0cULqavrXxwoXnaUvtLYg+Plh/mpxXjG8/WPAI9SQOS0VGNO00E7R1NoG
MkrsCa+hiHPcDQY4ei2XumJBU2ay3LbmBZTFLubEPTwT9N9X8YGBIkPcmAOImL0WgJl8zEszkI2c
g4FbFJwPZ4EBh6jPm7bLceQUdNm0t91T7VCKETmFLtrNH+qjjNut8i13ekleeIwY3h3Hagil1ZTO
hgEElr9Yd8OhOeLtjtKy4aGgcenB6yaf0wOvrY767G8X+crLGBDBAJmeVAtApCBul9wVPbFDyVFR
z1CdUL0RFHcftXj2GAxpEROlsYBFivn3KnnpRlBdzR9ycTRxStF20EJYdd/i9mPgukRWozgf26KO
Z5icPkkHFX2S4DqcildKzo+9/szlX3NOK0v/zLNBGboQ+K+O+V0iV3ajQkigalNfjcWL1g6HIszu
e325m5rOFZTZzYRHZKd/DAsmFis8/9wMDFfLp6C0cp6h1aq5KuA8OcHwjXg6YFalE5nRnWmiZgaq
9f52c2DnXTRiZU6RQkupJOy2UQdSG0x9bOvKa0R46dzNaH61LAZ28kQdrbJDbIRxqXeapthqWTp1
ZjhFFJ3L8StGMZxnsbbbWXXq5lM7tJj0BO1LcH4UCKMb0n0UIqZLtMN/Wz+DVaVJiDqacKihPkKI
YiTnlLiKynEj3uoZpOpIV9aVgadFM/hD9mMUAwXxqJYGUjY5osHJJ9K93AEJk4lolEpPZavCNx3L
26p45Wq+bNVW18DLTqEl0A+YxgkxIB0EBrp2YQN1v3St0wQRRJXzo3BCHzUGCce+8Vm6J3c8NRgu
SDC4NKUhKo+tAY7NSfepIGZ4tOh8ywsts0BF5ev+KeHZYzk9ipUoYpZjxa0nHXQ6Du9oeBWgHrT0
ABzWz/v2tmEX4rmaJEK1lx2L0FhJHYKVT1M/oV+BVN0e6mPn98G+mT/cYb/ssKMQynTQkiaCV9Ze
+NDcZ4fSMbwIpR3hhvZhZQ5qyOe/qD3i9FyNMiEcTrIG1jhNHwwvcvScTV/q/EvacooR27B+tcLg
qFRlvSFTFW6tOaWQ6LJOQs17C9GY7HdHu9pgYrayrkPTErAS9Ya8hj7E4A/Ez8763eR1CDx43Pc/
RPRXewyICkMuGpGAY5EcR4/WFqHCfas90E+FChUHRbYvoqsxBhm1NM8nte6Qf5nvwzSziXAg1SlX
ncLw9o/hNjpeLTHo2M9mrlcaliVArjA/VMrjDEnGEileywHvmHPjcXeRgce5nstGJvhq8aU4RgFt
hdU84YuEIcahxyNq844hXfvqfu2FxZyVGnmesFQueaR8n6LnGQL7+zvI+1YMHOpRLQqpgARqFN4X
2knt3VT6qQvOHL/tG+JtHlveFuKBiBD3wd3yPkGidRbU4SALDyEJcuD1RWwHJ78OBlvbVsUmtjQd
8KQlg93h8+iNLWoQtyPf9pfFM8SARTUVk9VDyhkaUzbJH43aKQavmA77VjhngS1pm2UKUpCC5Qjo
XqycSXweuHr9nJOgMhCBi8oYiYmVqD6OtiN9Nd0JA24mx7QrdAdgwGBg3C/3vHQmbwMZsEiMCupw
PVLdue5q46Va7JncRZzDxzNC/33lS40UShWGgUpuiZaH1M+nyq7nwwJa3P53+kOS4Xru6CavDOXh
0iuGaNFN7I7VXeTRfibInnnNjcB59nMdigGIEXT0DMP+qEP9OxRjOhN/cCjvVDj+x6uXbTTKamSH
OwwKcBc8louXKXdF/aYU/+HsH+deZAvawDtUHxpk7ahcsoRe6/hgOeFhcRZo6Fnucr9vbzveBfFZ
EiE2r1vMFrb6UEsEAiouGd0q+kwS3uOFuv/v9/zVAAOvhjRBhRllOqTPe68Db7ELFr93xXcldN4t
v40S/zP2m3JOb4UQMo1MXO9qEgzNdBGbxFFCnpk/HLyrHSYMs1LLHKwSxEDZt+5IUPvy59ZdHNFV
z4Ib8lxqfwt/08vBqAE97EK8STTkahZXspdAwBxaw6fJSN4Qim2guC6Nns+V/xoiyYshQUBBLDfH
SJ5B8NLxe0P8/XP3h5Tu1Q4DtqSTYz0LgXr17GS9U7wnJI3b8CDcFLFTvYquzM/8bzvX1SgDtRrS
4bKJ0fP/VyzFU+RZ86iamnoQ0R07P+4vkreXDOhWmUxGVaTI3v0zSoGS3ZDGdELrr8L166oYyDX7
wegqtYFWXHEbDyc9aV0z4wXs+0BhsGPNIWKrRyVNLZVZ7s0V8RMkJ/e3i+e9DFRUZCgEtcf9O1kn
JbQH8bNcuvsm/vD8/rVXLAsi70ytmGlYZODh7cXfjbN5L90OpwyzNaqAVmMKG8QIW3Eyrw8csDL2
fwBnG9+vz5V71ZMoob8Y8J7OxBGgG5i32tO+Cc6pewevlYlGJYtRiPDgGn1Y1teumY8xCkxE4uzl
H+po171koCJS5nocaY0eY0BNH/ZQtHsHJsoXvwEgImhKgg6JKc6B3yZcaOiPgFCYaYo648fZGKYg
AWp4GWjpgzK+DlV6jnqqgbr4naBfrKm1xR46hZVwh05FyKpbd1NX2FqbIRdY2jMmisphYs8hjwBH
fe236271yxiXF+slVsy2gC9aNfJ038OmcioVGgc/ki/7n5nezHuWGK/XejXpQ5pDJ6blGXSWgzk4
3XRKp4MufEvn7/vmNp1ztTAmUJhlPcnTltYuGzdORluvHgx+9MizwkCANRfhbBpIKcpfaNezgmkm
tT+FCIDET1TP/V2fmxeAc74ZW35rs9SMtAaYEKWBgVGd4IE1kVPiZk+4PrN5A123ka3BxXg+Dz21
ZWqIwAe3HJ/bJBDl85T9TET0tqI7GLV29dCntdO2b/sfcRN9NEziwNQx1DvYXpW2xbTeDPVvV9H0
EylmN14aDipsf8GrCfoTVuiTQN9YKuhEQa3rjnP2GmXyP1He8MJKGmH9fvqvZhgE6MliovUNz4z5
hLG14EiEAYYEv48r/Eu0udpifHruk2yJOwJpuIv5gEkND2iEccmD/JngaRPacY5SGZ2SOHMlsjah
fPW9GB8XFJHE6MOkM9pLJ8xEZNchA9Cim3fx9k/GFhdSRTv8r6PB+HcBtT8TXLJ/kxPkvAQNnVjk
JSfedm5729UQ4+Jkkgs1gxArlErxKIjedAWtUoV5O8r/hA1PxZCzgWzKRS/DWiBRDFFoAcr+z0l1
K4HepXGKtjwrzHMgzNEGiA4XWgiqXX0xnBEktamODpOYcNxrG/V/7R7bS9C0VqxMIwAyFGp7gRJc
aCfFWRwfVM2TzNf9Q8FbF3PB63KZGWGO41cBq9q7Bakd8FZ5TwGeFQYxDKXr5FlESJQh9JNTdBD0
kJ8TumfTrJ/3F0T/1A5qsJ0DRhMr0jAgUkZskGSSM86W898s0MWu4A9TpwVQCTH4K5Wek+izLHK+
P8d7VAYRxGxJJ8zmwf1RJl91VX6IZGLjXnbyyThXecgJMrZfuldYUBlYmEBXshpKIlJ9EQyBwu2+
NgiTqRJncaNwkhHy9u14Pd0MNmSGIURlgtuxcaUDHob6yThQMSPtMfLIDc0kQcMAmRDZ1rzFQQcU
cJcn98i5wNgEjNRPliA1KI+V6dNi2nr8JdI53XB/iF9/rZPtI1j6Op8ietwxK6C1lScV60xAgJgi
m9wU54igx7G4xYw/2zry6mPbGbrrJ2WHsaAnPBIw0Zoaf5fmAVMz8g1Q7eaASxDYPq6mpkFoEQI9
rMZwF4WRlM/Qgii+yfRb+sNROlsOOc6HOEBQd6ASmpnzV4Qg7WqWZlRWXijHUZc0EJ50Y+mHngbo
6bTz8MaIg31n562OwUcji6eqeC/zoH9sGGz0IUmqL4d3lcnlDm67xnVJDEpCpCAbetLSnq5/c53L
V8MbML4GD+Wb8JbX1bXtBVdzTHzVCGVVLyMBeaW5VLITCeAnZp/2t28bja82GKzUok5PB7RVu2FU
28CzG6PPeHEib9sYvNSh+V5WI/A4s2xKiSFeAxqkTZPE4gX83SOv9MfbOAYwQ2PsiaTm9PV9SPJj
Px4E4v23fWNQ0myMwWxC0NDSvrDTfDopWsEpYP4BoX59GzZP0irRMho9PKgYhte51z61kZ0Z/UNC
cjuC5kEIFehcBwUuvpMH6Ac0uLL1DlXO2RkUzRvTIXFMK3eluuBkUDgbzGZQQPaz1Gik/QeksQez
erH6ixFJnNQd/Uy/RwrX9TMIMpNGmVS5Bh0aEi7Kcp661janBuzCf/TQG3jdhrxFMUgiENkcCx05
G0MY7iZTCaDV6URTwtm77VDruioGRPoZHZMaDegEYhdGj4mEx8m4ZMXL/gHlnh663BX+6nGFqkJB
77cvPaTLVDzk38eHiw51vOy93EmZu3z6PG+FDKZIRitopgKtH0sRLuDZYHBf7NcZOVkdJzTioBer
IjZjhZGSI04QzKNePo8l51Hxh3v6+rEYJFmINJO0xd0p+qOnIafWtI5+6bw4KO8knvAb5yp7bw9Y
fbFRbmpjHvDFJn10wqWyx9Yrp9dRfZwsb/90cDbunZq6MoUIr1wgSw7X0r3WeNHT/3atvKeAV38f
esW9INY6Pkyk2kr6s23d/QVwzti7LOfKwDxFkpREWIAuXATBUZRPde81YbBvZUukBS/yX9//PVhe
mZH12CKhUtBiRfsP2MwHcbSrQL5rgvyIofVOcaPd17xiE29tDELk01TpCZ2lCLE6RVBtdA0YGH1Z
cyWdN5riP6yOgQgti/p2or0Q4ik8IS4MOpsKRFa+zrvKeJYYSNCEQqrqAvFucqStz1T+C6KoyGz8
hcTNhyUxsUaSTUraxgBxsfyWxgRP5oMmKE6SndXE4iA53Z6d+0lmwEGaMBkZ9DfJVVriN6oaTEn9
U20EXr3iDw/A6ylkgo0qS5WsM/FknpYaM2ULJB0Kr5v0wmlMaHGbsSvL4xtov64wiblTKgaS0TIH
Mjjo9BvXruohdzjApRv557KcW/N1grxhB13lMOe5HQeeFCaZk4RTkWN+GeDJpb0mGPmCIAvzJ4QH
BW8V0yl8ns9tMyR1CcOfLQOJDlbZpysnNUNVkhZ4R0/8Jzk8a7eTM7vSTeXz0m+bDn61xSa7lVaW
o9JECKDPQZ7eRgCVGgPkqrd99Nr8YiszzC7OZdmrcSHji01vlWFAPP05Fm8sktjSWHJ8gbckJlab
tKZqF4Eq7uvLoSvik1T2tlL9GKdv+4viGWKitFiuQknIK7Qhyb0fKk/E+qER2e7qw76dbadb7R6D
wlWix52eAbKopAYmZvskcak4aoE3evm2fN83t4klK2sMFNek7XsIXyL4bNEVpI0H0YiPSJX5+2Y2
HWtlhu7u6j7r5qHUpAbwuMyTnc/ZJZdzjgmKer+h4soEPZUrE01UWmqZg5dRt9B4FCGP0z3Lg111
dzPmy6a887BNYljZY1C4nOo6FXTsnOqnj9Jz8RS7yVt8C8y3SYwRbYmnfN7fxG3a8cokg8e9qsZZ
h9EdVDs3dtRXyQbFChwG2ppZeYOXPVL6LC8ztx2MXM2ynSUjem7H3MSbs/pGKy7GeXiTvwue5EtI
w8lBBXFGXgqC421scwnmRxvgGrQ4L0YQR7FnmE/TdCRz6u5vKQeqTAY+4rHPMBQEAm4h2oh7KXeG
GlyA+EYYjknLU3TinFC2Z2SQhnSYaM1cajVbnQXUUcdT1EJVIx9vdTyuszHlBEC8fWTAhBixKkqt
iUNa3AvhZ4KZFq0r8pI528+V1QlhUGSADMpcQgbLDcfai7IbQcPEA/FS4qS2oh9HtqzcSQiMBue/
fT4GVqCjWBpCiJe6Bfnm0VbyzhuVb/EQOp3yV1HXao0MvoxCok65AFtRpT5N0YsahYptEp4sKe+L
MbCiD8mgkAjOVifC4irZ4JVGPyBN1tt5waOLbD/WV4tiEKUGj6OAchrNLOL6RF8yuSkfjMf8xfCW
U4gB8frX+MccZH7+df/LcS4EtjGkmmQpVCXsZowHbf+zmJ/3/z794Tu3ATtDEz1TRT9bQOfpEAUF
asSKT1tceH2FnOvTYvDD0kOo2U7wr7E81+MpE52cR1vars5evxErQlBJRtkWCuqYY+Hn/xSiK5VB
bt1gHo2uELsyvTjhfBzeqhjUgMRq1GQ0KNBFv1JzaDQfrI5XB6Fbs/eFGMzoUj3HEKjy38CXyv0u
ASbD2+JB8QqfRy/jQC87IjOJrGZSNES+FmZp6V/SGvOY7Wg8DvnihGl83D98vBiOlZAFXWYIJUmm
RN7qqDsZ5tIi7dxDzI52nCy81B7XHgMaVtSRZqASi41LZ3fFEH0LXfXZ8AtPPHMf1bzjwYBGZ05d
iqnvUKlFU5fqaMEUaI//cmBpYm8MeodH0+EAFbRWP0Z3ZjIpSZPhA0IW1CtPope5kac84rL25EN9
oAr+tJsdM7i51ZdNuskv/5PZOtZcixEmP8M0NANtsRJBtUxvYuSXRlL4MyRIBDV024o8FtPdWE08
ojt9WPzZT2R2YqbaiLO80PlXtPizXGifdumM95TxUt/N57/qHVmtlnnnmJBzTosQaJNmr8Ro7Bqs
VRV8JSnlNRTtx16Y0fnxk+ZEGaI5pod2RI/wiATXLH9p5caL4ZRTwpXf3wccmVVWE0Y1XQqCl3aD
0YGTi35ZcBa12xyj08Qzj0q97yNQC/24uCzSlSIN6Stuvs30hxTtX4nHQRneyWAikiksBUvokSQU
At03DsvZPGq3YQxyuOLFHpI0PFfgLYqBmTqrQ+jTdjiKsq1Yz6Q7GeFPzqI2M3ar88eACzp9wrJY
8FJsWpR4oHwqDa8Y9PJgysOdlKVu1YhOikZ6XTB5SXfOAWHrXkaPXFrUYT/TVwmjfqOHFDJNaNGC
/rxD7vjqQpztfI+q1y/WIWtTecA1Gx/zW+FtCbK35qd0a/ggIB7ik+5ln3gEB04wgaE5H8/lWCdF
JigJlTXuXnRduc3z5mbpo2M6xG6ozEeIyh4rK/QnkyduzsPw91TYar1VkhVjNWB/p2+jJzuYVoWR
yubRuolewosCxV46+i4/i2+8ft3t219TFdGCupKmMI6iKVI+iBMWjWFqL1X8s2t1x6rKYJHM+2JS
7TibeWdpO4y/mmRcRVZiXSW08blx9QeUvp4V9PvRNm+oFN91HlqifDVxeHrk21Hv1SrjPLFAtLRM
wRCjXWzU4r9zIXlR7x/ijV92WGqdHJZSmCmI3ocDHQtJRWaFW0okKbzqhZda5yyK7WaUOjGTxhjs
B9pVJgUduIlUvvTvEPu6JsYziDjEpUajmmqonTr6mWqznSaf9+GNtxbmdk3bToxJgw9E6xHpifIs
aWaZ94E4p4/tZkzIogpKidOXKZ6AAL7sQbKASKBEnP31bEPYddPov69cGvk2MdZGNNVYsl0K37Tk
tq38fRN/yJBfbTBXqdqajS6NuBH+H2nf1Rw3rnX7i1jFCIKvDM2OynLQC0u2PMyZYPr136LmnBEN
cRr3+jz4yVXaDWIn7LBW+IX6OpQtupW/S6ldnt8RHZ80wdNRdCbOW+TxYOblstRaohZEqtprDOUY
17LgASS6I85DmGUXa92IYBpSJ9ZOXXvOGqePResSotNwLqGtKWDtC6iCYc87DVMwsx250536LQCO
f+wWjgS4M8GNCbScH6ObCyvO9eXxPR3Vxg7ReJOc7ETd2o0Pktfn9nhcwKcqJ3iYvwsZYwUn5gfs
QoXVdR8t0o2vJWijxidDBO+zqMDnnPwfleTH6EgKch8qoTwZkR/Yh9CL17a6H/B94y/XP6UgcvGM
XqRoSnWUMDANHuW/4Dp2vc5+SHGxByiaGxSWTSxRWr6tl5QSAqJkCxSTv5s00fReqnL4din0I62z
6/qSJ9/jVKD+/1I//5DDmXUeG7GuUOAHGcBNTd4wNOVbnvWykAqzQ3NJLvHX699y+9I+BHJ2Pc0m
OpY54kgfHCqJumqr2El9bhp514io3kUfkTNuI4nNTgrQLUqk7kLHfKcp8iE3sFDe6Pb/dizOwK2w
BmVxifsCfDAd/RC4VsZoZ7pl66pgom55kX1W+3++IJ8gA1c+yk0KtZdYvZOMeD+HItpWwSXxOTFY
duVuViBCLk6W5E60sUfpjg67kv26/t3eZ02unYYL+BOgIGtKMExWs8Cwky506rT6VVEEl5HcUhYD
Nkr2AjN1lBwYWiTea0FZ2jEWE+uoeWqsMrIHM7QVJdpT2uxleb5JWf5nzvTjo3MpQ14Ad5wSbJWl
6RRirazfj1mn2WHM7AELuhqG7cgIPDMDBDRJ2TqgPbzIQfEXjRJnSiYHjORYdjP0PVPIftAxMNoD
V/v6txSo+7utr9KAiqkSCdvFZ8x3KRgBpTetiOwoNgVytl37x7fgfJMupVh9yJYrK2+G8FEKwLIm
qLeIFJBzS53KqsAooIBYEjXaS5jcSSa4vw9t413/ZiJBnDuqwwTP2AnxfzCdublgmbE2fwRg9BCS
9Im+GueMaBrMWtvgdgDkTvy2BepU6eTYIi++dGiToleJ2YYHIdbU9kv+47I4x1TKPXS0VJCEAvE0
9ZYS/N8Nwz/Ldv8RxA+VkSBCtlYhQRzQawK+X3mUkkM7CwxRoOOfRsuiKO/AToSqZ71ryXkmJz29
dJJ/XStUkRjOK0VJi/51iMtK4mhyJJK6upWhxJ/dSVm/MxPiNQj9QyfbDfs2WNaurFKvbWbA78W3
WpxiYLW/dHJjRyw4lBm9xSL/XZ80dtIjU7GAHlf2+Skv9MQu1D+gitF18nETnK+yplHNqkBdNlRO
iipjIt5WMTx8/RMJ1FldotTK2QR1oHRKjdhqjsne0MNd2qMADKSl/00M52v6GFv1jWXgLd2c9cnP
lXMXHv43EZyviS2WprU0YGFYrZxs+At1CBDFf7su5F8e6x+XwjkakksMVNZYuGt2xu1iibj62Jmd
4qYDlZYhMBOBW+OH00pJncNahZmkU2EP+WOia7ZCTyx61ZhAlPBknIdBBTkB5CNs5Z346XaB3Lcu
ExjK0l24E7UgFrW6ki7wc2hSk6UWKQFmUmnpeVKk/ZwLMTw3Px7g1WSVWgpVTc5+ptgiACHCgfQL
ZtyWrZn4CDzNO+mGnu30vOxe9TedL3Kgmxa1EstZFGlKlmNCB+378ueMSnU/2ZWIyl0kgzOnWUom
iS4gTuF8UPR9Qm+k5O66potEcOYEWk1TossEUABzQgVnMSdhBWe7HLH6WJw5NWOR5AHQgFDZGzwT
T2qQ4x21h58leNuBdyCqXW7PVqzkcdHbappwUkrkPJrxbIRuZDiWseBE36fkIRjepPQ0N56UC9Kg
TW1fSeVMy6qUvCwW3Jkp96Qusin9fv2yBKrODxWlQ6dpWC/EKgdY2kK/q0fbmEAG6QWoV10X9Q6b
/8l0Pw7DTxPJoUEbqV/8bKqelCi6ndP0xIj0YDbJSzs2vtYmd7P8lrTdgdJp32r5AarqjGFynhNz
N5ahT9rKxqTrrjEQeZP0Jh20cxJNdywz33p9PmILzkFR4GglhTckk5dZod8bWm/PZuAoWWkz6Rea
6l+UATxFRHGCOnfo0JwyCjbizrILEp2YXviszI5TgWn/8VZpQHIdj/YwZK6Ua3aW/1KmwR2o7gz6
q8IAMolWcmNFR9Dm/gBTTmwnWrdTDdFe//bg2eoDckmJFbVVyhIkxf1uAVCMvfSSApxKvpsxtr1g
9ZR7dS+q+26795VUzhu2vSlp7bIEkZ0DP/fQZcaMG0XZKnXFTO3b+6crabwTVAAeEkoYdm6+LTXt
/KhgbwXsAN4yY2ddAjc7MXf0dFtxllF16WwMtvxwXVOFR+a8ZKeQUK4q9ETVC/OiOwwgu8Hb9HNh
XhDjYi42fM0sOH9Zd1nYZjXDvsyE4qB+O8rfrV+m5ZHWr+efElJMwemWC7smkHOdgyaXk9qjWqw9
go8VAK3BQT8Mmt15YEDfZRchscVm6351p5zvjJkURdGMSeTg0hyqXbRLnfRsHJfCp4jpTxB8eMrs
IdLMbFiws6Th0ZoerJ7ZsS4qt28+Dj7Ow09NYb/JyowYQgot/DGUP5qp9ZiqX6qxF9yVQDf4+ams
aiTTypcieB7Bhc02DTGbk+9S/ec8eIX2VTVEy30iL8MPU2EYrSNKCUg/3dd2xml0Qb6ABXDdVY6W
Hx6ymwKTQbmopiAIRPx41WSFqtakIdaUp2QHcpljaMwvszEehjC9LcDOet0IBHpicW5Gisyi682l
Ok0fCUgg1SNTvOsiRCmKxXkRHS9EOR3wdGENlgoku7kdfwRu74C35lT9P+SPixldsWt+uqpumVF3
M+w6L/2w2fXWzlQPVfUm177JDoLDbZYVTMPU8KIxCIBs8GNWzz8ALKgdJrmA42Alronlmrz5NWYo
v836M5m/JAmwl3r5h0yqZ4HkbW/yIZm7Ol3VpyGdEY8KxCPm59DJwf27jSLKyLfN70MUd4Osnvoh
6pF+vcORAjcRtRO0jEVi/iXefMjhQoBaBFQeVTiU4OWdLdSnbxXQFdgh8yRX9IJafvRnNfkQxrv/
kYTBYC79/9aTYsUeB28sBZe0rYofMjiPX5bx2MysBy5ZRC8aCeyYAl4hfOhklEzNccfYJBix3vYf
HxKXq1zpYxMPPdNrHS2aSLYH9kpldLbQUMDEJhbbRUMU2xHgH2l8a40FTR1GCxSA0e5jTEw0u7o+
TiIKF8FN8S007H7PSdcgYTZMP7XcTgFxrXPdmkQiuJQyM4peIwNCsxZnx56icBXR9p4wQ1TH+Rdv
+PHJOIcxkDSttAwe1xq+ltKNqpxSemDxl546zNp12r4DtTK7ZZMXpgJnL9ANnoowZTphwNzARJH0
tdI0O6oes/Znn3pxFwgCtsiUjeWDr/QwDpQ6nwu8S6f7+IYeGZyG9Tw67cFwYgB0X7+9f5GGDqFO
NcuQZU7rM3MO2zCALav31Xnp8AZusDfvF6KwP0VBBSnaf6TxjScyWmM1L/3W5Mzw5gYf6NOyEmU4
+S4E+Nb1s21eGgWar0wVTdM+EdRkcqoo4CF1VSN3YqW/YUZ/rzGA0IXq9zCRf/xv4jiPlZC0Y9Gy
R6S0YIe5y4HVXVZPUvgrJH/U2l2djLs0LaXGVC9jIXXldOClxEZn0u2m7tf1E22XLD7k8G/7yUxb
BjYaVGhVpztbpwgwM7qK7f+/ydWuS9v0iCth3LahFatZmQ/YlZiDox6+JdRj1Bdu5G/X5VdiOH+V
DFLVdxnGg2KpOsv90zTEnhLrHhB17DyRfjKperBq8k1rl5HF0q7a8WYABFibxl90ZHlZq930cfFS
W8UuyVq7M9Wd2RqeGU672LD2jHZ3kzoe2jbcX/9A2mZMpETWiUnBicrjRnUksUIrW7x5n32Psxi9
zHwPiL5jIw1OFkS/5rL5gRz4tk8NR69NmzWdE+bmQYvkl0AGWGkWNV6KSZg5Ks5GLv3QIwvod0Nv
A/fDK/XxpFgZVtTRiaSVX9YhwNPN0cljubClLLqLZYyjKunXxpT2XTl7mgk+nt4Ea30s7Y2yEcy8
mJvZk2WZYLgEQinKqb+7QtkY0I9lCh4vQ+ljJs5uUuOpxYMFbJ/7kOqdE5D5Jg4Cl+bSMZGaV8Ia
jPiknhFYRxOxLtJmN6v7u4L0nhxTdxhKr8hlV9KV3RzHXzqpusx9Rpwi6g5DFd2zRNkR8MnbZlFG
fj4FRyXKnaL61oNVWAqlX6o1PSbdS2JKpyQxHguq3KXytKdQlTGvc1vtMdqUPZep4hRz9TAmIG7q
Uuaq5IvclJld5v2ZjpNnhMou0Bqg4Kc7KQLXdReclcS0lbC708LWrivrmUStDxAXrx11YIeP0UVV
qs4ujPK5G7MH0mrHlmU7iSz880S2q9E4MZN8s8q08aaJ/bRCU4Jg4btkSZB/TwAt1cCiM7h5dQyy
870Bs4zQG6oj7T+Y7Ri/eIQrx8MkvsPTzqGhLVqv/qz6v0vkPR7IA6WMIcvI89SlsnpRcYn5VHhh
KzsNCz0dUfm6uX1ObH4TyStfmM6EYZBQc7uq8OXpKVOlU9WLgDQ+q/jvUjivVweJ1IejvnC6L1Qc
KdhBl/0mUQ1OdBjO6zWSEdAuk1Aiyno7nKyHOnyOSkUwLbutF1SjYO0B6AX/BGdGGfUalo7dKRwc
i+VPed4LRle2D/IhYvkJq+yoK0G6ilaUDtTJXaDXbqpHdqJHu+t3vzHUtFzLh5jlZ6zEGGaXFyML
8Pw468dqp51Kp/oq3xG7eF0Yj9pTJ6Lf3RhjsVQiKxTQARQg/jxnbGtig1uOIbL7tpAGsH1yaA75
O3WA4Sd7yUt+6HaPCluCJ536cP3AWze3Fs7px5yoddlJqe6CZKxHlUjHOsx1Ce9YOrzTWIvg0vd4
oYRPCrpouqvtTAo6ePT5WuB0y25il4+ojbpVbSeOiGJCdDZOZSyzj6TQyEBFn7sG+xVqr9dPtqWS
64NxusKChCRZXWkuMU4V0Az7PTUEoX/L/a1FcM97jRgArGlliJALd8pKL85Le4goXse9W4S1VxeR
e/1UG1P+v+sj98qvZTbVYYP6DNDwbuovkh2hP1ZgWyv00/OytaQdw4UO/SDK2z8ngr8LXj7GyvaI
OQJSLsJhzdK8VSxMPc/xQZsSn5oiH7/9XQ3kFhbRjM88Y2qkBVFtYnanBZHb8Muy4nsaFCjlpTYg
3o9FSQQ3ubG4sZyOYrjC0kyN8CuFJeBlpVKFmZPoa0p2kXm02tNYPY5AZDE9fXow1PvrN7kVYtYS
ue9ZBEWUAwtTf59Vz3YEuI0LVYIoxGyb2cfBuBBttHNDar3R3EJ9m7pbS326fozPz7n1h/vECwL1
N8qahLpbS+dQyw4kC+16ICXQPZmtkEL0yNp4GkMgljtV3cKO5yeA+qHrGn2McKBlYU85o4NzyE79
O2wqgChEWr+piitpnIkrcRA3bYIITWBX4WOKgGN9LRsfSww0FzL8fC6+/n42zrgHzFnBJib4ezRU
il1+MS+S3/mFL6pAbRrz6lic8lHalXQy0Ajr812dfAmj51J/LYRgdaLzcMoXTFHXSiaStUH9ZnbP
crhPY2xYYv2poXaq+h3GitTSu66RgrPxMDwxAzppQ2tofPvUquYJjtmO23JvCWeDBcrBI87Pw6DU
sjZprpobR1REfTAnOspMn+o0uu0aA29/ESTDpjl/XBxP/lxIbZ/QQcEX7V7yCEPkv65/PJF58TMy
ep9qU9mCsbdzF1TiZfeoO+muhd0jySV/kt+sTrOcdhVTqJmObVXBB+pW4EQKZjRVxb9+oM00YCWC
SwPq3shqq4U2ZEXuKEP8MFL5DgUNUR1UpHWco6gyMzEzwBIjlX/Ri12sOnpybhLBabbTNcUwEDko
nnk8zYBF5XigI0KjtGfee4/3bmECK2Q72AM52k2flsUPNGlakcvYdPQrydxdDZO5kPlR5N7k0Ncd
qCsvBUF5WXXMQfBg2b6zj0NydwZGJkzVGRDVL4tVRHlqmshuilYwhCM6EXdlkzZgGKBGzJ+r+yA9
pf09Xi05fc4C0UzltqQFqJkaFKwq3HNSkbV8rjVEEaX11OkpaiKn7b/SwNZaKtCQbT38EMU9GfpC
neLBwJN8Dgs7lm+b8qjLkdO0L39iVx9yuHcDUC2DtIktAKmw26HzO+MuEoX6bV/3IYLTuF5PRl2v
YbrS/FYitqtggb5+CNG9cIrGalqnTY43iGS9GnFlE0VzhuiFDgCBHAQdGZEsTtvaJB0rNsNz9zHw
Z+fQoai2136U72UREtJmaomVpf+q2/JTVm41r02ttMwZEVByZQXo0jdp8nNKziWadGXqFERgSNtB
Q1V1UHxpqvkJZW/u5z4YmljD0N7oYvPSC1z1ju0WKPthbz1dv7QNwCxkSR/S+ADfGowYc45G8QKQ
ETnL7HviYpDh0HgK4MG6S+HknUBTNl3SSiZnwWNYg77NxAlnDU8BrxpeUlPg9TYtV7U0WTeprH3a
DAN0VTupmHtzzWDXBLuc1q6k+GlYu9e/n0gOp4h9QwbSxchaktqwtfBLCEcxR1gkFLXnNu13dSBO
DYM4r8aRYjuQdJkdRDeDtb9+ks16EFlJ4NJYluRymIzwq4CHH8Hfl4HquN9Xex20mHhM2Sgci0Qu
/vNTvQRKrsumoaufZ4iVcrTqBiWZ4pzfFLvxJB+WV3diJ8fCEdVXtw1rJY1zgRGdZFSkUVdLsOQB
6q8X/UlBLXKBK5QOjQipePsVvBLH+UO5Ra3askIkf4A+IqETD09D5FYMBY3BHvRbK/eq+E5wiaIv
yulj2WtFArYtOOE8fg6iyK403c4yBas6zB80lPrN5jCiRh+O87EKetusNNGtLtHq2q1yqpqZUW2k
zaxjOrE6oMp3CY/zDb0d3HoHZ30rmuL/l3tFNVE1ZcX61N8lyTga6pCCmvvAPNlLMfFJnlpX8kFQ
/yyStmnw2j/C+PZurYTKqBFYST07ef6DFcwOvs15612/yE0XuRLDucjSqGZw3wbwX1UCHJHImdUC
3Ke9wH1tK6kOygv8swyTZ5rplDwYlcV/ddV9Hu1jbR+PXtHdBCw7xHNgs/Ft6IV10k0t1S0LFQcV
xAnvYxCrmErKUWnRbARJz645LMgaox1e9NvlxkJXFOI2b2wljDP7ZjCjBIRRiDYMoMDoMYEFUD2H
9A8giBFKDQ2cZIaFWhM/up2gX6DO6CZhILZzl6mrJYyq/yGKF62sbaYlBjFRwwdrE+VpfuOynEqw
qmMmpRn3gPpzjG62jegtQJdTlRvHyn+VMPvrWrmdLXxI5Ud62lQeK6OBT6PETW8Gvz9lO8trXeWv
8eFvth12+v8nNF4+6z8n5Qd8NMKsqMLckpsFvtF/mQOP0HtLNKu3mVGupCwqu1LJcArCAXyImtsq
92Vq2llwl/S38+CTSmRzi+1+8o8rUVy2z7rKbFqkla5lvsnD7ITmV1Upnbm27NLEfLr8EE/qOZXz
u5lVgsR5UfZrsjljYFozqYqca1jSv+2qyImENY9N7786HRf2GpU0ptXjLbOQXWOh0i1964a4o6Pv
Mo/mtsgQNj3lSh4X8ZJWT9MZi3xuNNQHZqSn2vhraEUPjo2B39+1kAtqlowt4WrCsUqvc6XHhdtG
seMXtNsLx/Dq0taO2DM/ZMpOYHIibeHSsiDVQoJ2PkoFh+qp2uW+hW3Y4GfuVs4foOX9fkiuxAis
nKpmBWTRS+8SzGUFd+r3zl488zK9JJ3TnagII7g+ws8/VDSy5gI1mIr6mrZvpxuz+KMX1YeKfGo7
dglWMN+XrS7LGtS4D9DcGb2ltRPuRKUd0YE4RxL3hOqglkdRCc2/jFxYYDnS+CfPG7KMJRi6bqnv
la2Vt8p09OKICRcymS4AWaIcAxheaYhwLzbPshLD6Z41J1OihRn6mRdoxJk4EEVt6yE8l+f8UH5P
b+mN+XZd4bdlapiWNhRqosX+uyPWgXtVI3lFUXYqPTRE/Jy89e0gcsKbjpB8iOHcBsaH0qIZIx1J
Izka+wWrJ1lGv+z8LPltZEsuEwTP7YMhWMu4McPi8VEKmhvoNaJNYA6PQyidOox0YAFaoOwiKZyD
b2KSJ0WEzwf6H0XNnCLwIiZixdgUYsqGRvRlqp3fLw+IQsEhgfZloiY7EBdjSqxzk6QSaPl2f3Yl
h7Ml+Ia4jAEyjFiifAsukmUvqFqSUwBZa7hb2DGASB3t1ZOR2CKMrc0EayWbi9Jl1KBcFkI2EB7R
kWPaSZaIkw43lfaoNftOWNfcGEWE911J5K5OT6Nck1NUGzu3d7u7xB1toBb6GBl4FnXitt9MK1mc
lUVVZ7GWIgNPAVQ1+NFt+W10FhDl1LXu/ihEr4RxttZGaSolCbqMDJtGRUOcfJpdqotubCuFw9Sg
Btsy0Xvmy/kdGkhM6jGaE+jYmHRIeVewL7Tcx+3huova1Mu1JO6m+jjsk05ZRrUUvP8GDF3k2HCk
3WMSsMRJNNkJo+K7qoS3KopnJWF+NVZOixndIq+wrslcJTa/9AHz6ioVGI3oK3A3m+VdMku5obvq
yOxKfg0xuqYd9GkXtIJiw+L9+Vxy/RW4a41qNYrDAt+7rBrwCo5OHGZg6ShbW22w7JnFmGtgwifr
5vksXdUUQwURME9CElVR3LXjgHqssUcd2NaRMgelXUbpWSqFe15b2SxFfFWsRZ7Bv1TnkpZ1hHYD
qIztwNe9sbOXIGE0oDEAUwMwyUTzGptvrLVITrnmetatosHLbvKn9xSaXVAC+PozPyBJ8vV94fxJ
yrKWyKkMiwszV9ni6pT7uH7W8++Z6FmwFTGoZQI6ykRVg/Az+FMI3i78x7Lr8hKNZybvjFK0O72l
jysZfGlmqvWwGGREpbq6C4OHLMZO2bcu21umJ6aO21SMjwO9O/NVBpZWA5n1OEE/JbL/3vkt/epU
7cdjfGc4YpjErQ9oyUAZUwlcnMYXaoqZpkNJoPYyAKDUKd0r47Svi9S/7tpEYjibButwIkUM6UMX
vurhI9EfaH5/XcTGkoulro+yWPjq02VaFEvJwoPTuepxdHMvPHZ2fCgPy7a05Iqiz2asW8vjsljW
psPUVejCF2f5r4XcVblZMLilIwbZhO8ZoTTuDQUI7DJolp0/MEy65q5CF9TpQHsS3i0QkKK14S1v
aMkmEi5QVsBNcVkKDK2O4iW0ZuNd36p2H15msiuz2klFA6OqSBbnmKokVOcxxaOjVtmrjKHvLJN2
M+rKidHZY5o9DmbvYlzJnyrZ0XSguo7qUStmT5aARwaaCIuCaKaLPSJlXjZpttQVO/CD2tjrtlXU
xmtq+VqfOjomNIfMFKj2lnuw0KylBAmrbMjcp8r0vApGhk+VTuSgqT/bVDkN2gjgn9ruWywOTJkr
0PTli/AREoNVsgFmBSwe8RVB0siaHMRkmf8AGML7kjD4mGz9O0jBwI8oQzcKW7QouXlNK6Fc0lw3
Vdyk4DZzNf0HsX7JJgJWR229Gg5lqj9dP6LohNxHnWoNu7tyCbc03RrmTVx71//+4m+ufcFF/spX
dC3QRMKFUY2abq6Dd0w6yuZRZ1+ui9k+BoqpBDVaQvn3tFZ1WVWnaCFU9aGMHpVG8Pe3fR4wKv8r
gPNBUt52UkYZlA9kSMfBLx3JAZugPTG7PlRHMWDCth9SFY2oSJLwlF48/erLJVKhJv1SIlheEzr4
4RbMdd1ugURb+KLZo82wsRLGhY2pTEyLJdA5NrqyFAKr8nUUTTBs2u9KxqL3qwMxCnxRzYRjTTrD
rUd0XEGrFxxbzSvLJ9Y51zVC+P24GwuqvgG1MHL8AeBGCjDW+1PlKce/0z4Rk4Ho+3FBQ1e0aZwU
ZBPAbFIqtzGOuqiBvFnBRKnovwrBAzJkCBOxlcANL4VZ+Z3sY6l4hJdgN/8VOqo97Ou96GCbXeW1
VK6RJTczIdHCrB4ofe2VFUZPxjTCMvxwo5fpzkiS700KBK4hvB+NKrCT9mkym9eGoSD+B7vCyDxU
3bTQKMeCE1+CGUeTTK2KRHdZ7AbJyXgTDYK34XJTnxzWSgTnsGRS6FK/aOnfCOCWtyy7iDk8N/3i
Sgxn3dkcBEMANAjXBB5P3dqZ0jit5QuhsJSNZcLfvxln2hKdYiI3SDzboHWmUbYxo3zqwPFrVC12
GlQGdAjsz5nlBdTyGNxP7UqXDlUiXcAgCUL2+anNMCajV16phU6SlrYqsVMB6Ixw0v1amZDRqk6g
4LLNNDvqKnoFUXfqlulPrfGCPHdHWT6qgfU6at1+sh7b/LabansaUY5RmU3bylWb2E714pKw4q7L
c5sMlleFxjkCGwiTph8s1OwRS25tFryoevUFyLCPcxzpDg1ktMDr58So3kIAdJYSCiA0uBQy2uZV
cqZa5E+qtIuj2dba8GRZwUtFlDeQOXpIY92RWpc8+q4BKDod0euoviqzeQhV1c7N3LaSJyx1uVGC
VsGEnhypfqjGm9kDGK2dPKw2OiwHynUcOUbTXAoL3w8THl1aOGYRAiaVfWeadQRtRuyiqY7dPLT5
GPFLFGoiO1ackjlz+TWnU4IiROeMfX/MDCRWBgPtbtO/1FNqz2rtqWWyC3vz0Iw9kGplu2W/gIH6
kAfhuVefinK2K5Y/N7O500evKwpX4Es33dsq9eKMwpg1WrcKwmtwGcH4U/vdaSnCs589ivBg4TmB
QXwUVCc2pzvX+R5nIp0VV/gGoLAbFdvInPqvydOw2hH70y29rTz5bjxWr/B7QqKtzWRidVrOYgjo
qeXe0lAXKe9octJlAYqD6GtygZBiIaZh3bJPh73LwcvSI8ppghvbDLarM3DRb7D6Nq9CdIKk/TLD
gR1NRMD0WX2ih9atD/o+dPUHAD1dRDNBm45tJZiLhHOKrcdaxrgdoCwbekm778x4AJuLoBgvOB9f
KwjDPmhMinbeqKe+pHo9K70m85vRNwmWcv4omfg4FV8tYFOiVlqNK1N9LLJiELx2wpdmr35L9uI3
4eZQx0rz31ObVaZkdXlW6CGKVnS+bdqTpDtYtLazdB/H/jCE2M89TYbgdbW527cWyr0EQtJm41gu
FZ6z9NO6NR/jm/wBgBX77K9qz9zyqfdf6e3kYgNDWMDatDgkuigL6irGubkkg2VhxHoAh7pRX7xM
EZBcJ+XXdYvYFKFSjKtgUlxBRvN79mkBX29oCAojRvCSYFklGQVlkU3FXwngnm0mFqCzKFgaN2Xo
GtVNnd9HCmYX99fPsan4KzHcNTHKQOXDkJ8Y1QUgu5rS2YnyOmu7DiElkwXr7dvvHgR6830QE1Ch
v382WS1qQ8Uo/zsXWuSwS/lrmSjUkHA2TuYzEULWthp+COSzXHk2UmJU/8m/xm9YebOzXQA04Ye/
6dQtvLwr9DkSzzpEqS2CVtt8fK/Ec2pCGLBXyykHc87gzsYhBsar4lTtLtUES8Kb6qLhbf3eJyUG
FwTyIE5o1U4IMtr0JA+VI3XajZEzAAipgmCwqfoaOs2LcZmyygXSYCbhXIR4nGRl76A4aOeRIFZv
RjRYlQmAFjRG+aXqXFbUKV+IRGfqFwAzpyXIql+uK/7mB1vJWE65corYL416o4GMLDga1dHUT2ns
UkPQfRFJ4b6VqtdjpJQdMh3lWAHtKJvtAJ35UQShs6lnq9Msv2N9mkHCrlQDOaEi2RZ7w+S70R/S
eWeInt3vnu3Ti2YlitO0uEPDjfQQ1bnhA/kCgtKTYtcAZTcd47479Ta9/bqQHJ3ar5Vuxz+uX9um
avwTOUE8//tBDYOlXVHCoIIS1ABBfOiKYdfqlWDUYdtvrORwCU/bpIqZFCiXtNgEIk7slTdLlB5N
uwkB+vhO+OUAH9zE9lbmxbs/2eD+CJ8YV/z9nHSMTblNYc+GOto6SM1LUxe4/u2Sxj9nREHydxkR
MGEGrcd6+oCChg66dnomwNRfmr7irchNr7ESxnlCg4ZmkkZoY5Hyph6/zYMgXm4GstXf5+JlXwbV
0E3o9nSgaZ8BxRXFT2YR20Gxz4nXtqJItnkedK4AeK0QtKq4C5rwX02i4cXNTPZad+lRy2KfpcNd
3RquoSW3Yf9MsWYgp/oDUTHUyupbMylvaDUd/sAkPn4Jv7JB1SADqSkyhVI9Gopp69PZagThZdO/
EAvjHZioVoEs9buqpFWTN0GCyZ++M8AWwhyzBV50PjjdCCwXLfr2J0f6EMdZXxqg49UnmNGd1GOY
3unZOSKiHHzR7k9+bHUk7gLbOVfa0cR+EqvepGEXNbum84qFnRFrV0/VdM/U1+un2gwGJnpd0Bis
OHyiJ6LziHoTNnYbemtITq6Cfmk4RcAiui5n+eWfTraSwwWDcYpoABIdzKRXyaE3UWFWqyfNSCrb
ZLIbjbWnjTFWQtXd/yaXU5Ks6IkZSzhfNX7Ngu9l/wQ4TaV7ZYrdBYCv1Z6vy9suJpqWaWJmHOBQ
PL0e+tS12cio3y017QXNPNtFbnPSbTAj2+RU+MLy5fYVfkjkvAwbQqpgMQ/bk2qm23T+ySbVL1j7
YOZguGhvZHU6JU+d5GozILot9YIlGj8dgtiJqeQ0XSWwy+2EevUJ+Pwd9xx00rJDfyG+gWZm6ZCn
n8vWTO5GR9F0pvCLc1mTSfKqmrtCfw+L7yHjgIu9xL70CtxxNDRD4fqI6JNzKVRa5FEjqYj46ktx
CHO7B4/wgmtNHrsvvbMg6bWPYty+zTxj9V05GyImSf6PtOvqkdtotr+IAMlmfGWcmd3ZHLR6IRQs
5pz56+/p1bWG20NNf5JhAwZsWDXVrK6qrnCO0ekYjB7ayNW7AS5dRKWSN/y9AXCGcupKDnNnamDA
pSB9g5xIfamnxhuTZIAgIFcmsiXFXyJs8wdB6pkYCY8mEdvIj3rSuXMqg7utcEZpQQUW9URFR2ES
VCplY8vBslOK3jcrwzMT47CEX0NZ9dtKRByc93kXXWOUztXF0JErgMFWrTOMszuW/S5VJYCCiHYx
Cu7ly7oZL7HBiHlHQ1UNduIjrUdzrHUU/sfyTuuPosb587f7GWh7K5qIh7/EYh8C+D4r1LnCswT8
lGizh/eCbTxVLgrS4NcWrRhUlWLArTVsZ4oruUysqqVJz3XAdDrLN8nDpvP9tKuuQLPhqRBNIXbx
sD5i0QmDDLPNG9zbzHpWwpkgNqaCKesGXjFD8aYHPjwQGY9A0ZgUq+GNnm9/wV8HzEIjJo1Ud9GC
lHSI5f2c1e7US7vLRrI57ATiPtGQRUJklR1r6RK9AGQBGofdt94tnkYfOMkPeYERq9kjNgZpHrUH
/YkjlDrts3hp4vFsiIjKWP1hkhvgMpiJgK4Tnf3Vd7E7WOhO7AOLDlfx1g7fQZ4vSWNcaApIzjgx
kUplcoStoDhwh6HA7ETm13n81C2ggFH1A8GY+CwK+7T8R8S4aR4AK6p6VPrmJhWCvRChQr4IKGS3
HR5fgFDXNCATgK5hnoknoXipCp2bj+Vez1unDBdbqeTDTAQPy1c3sxwfwMzug8PnvhNVF7sMh6YB
yl5Suti8sTF34QZTnVpyt0RukKacmeStoEVETF5hi1pVdGyafTxwkyxaG0iYFGw+UQw4IDrUFnko
M5tSyoo74fvEm6LbuCeQSACpaGLgQ2Qb+j3RpKCAzk4EZEX5c5PeD+V3I3kykPINHCPeyJU/yKK/
ZfUWlzuz7rFmicqnjDpXmNnNIjq98WaEKERqFSfp2giPH6QxZxnOsKDECFEnbB50BbR5X9VlJ3Wc
PGMjHK6lvDvBlU7tMqNmESDNaBbYTbE4MZ6lkk54SfmGj/kgh3klJqkaFYC9RlUGO7nlZOu70KWI
aVnukAPdy50Sd364fP+3ddMBfITMXEFh6+P3MkhdgXcbxMZqZxfmUyT5Qf14WcRGRk5ECW17/Oki
kJUYtcpU1FI1ABGOePgJeUh8wed3mrYvlqRjChaVaVNhy6sBaFbztq4pwU/gj59rTJWE18UXIC6A
Lit0eCe3aekncWxxtUF9BCyvHY3pL2N0aJYUb8K3JQQY5sT5SJtmDpRFA7j5QApk6z5CJBVVCiBa
R9K+5vNhFL4Nsl81nKLgVn4L3BcCrwSYAOUMAqaHiaTLGFHQzZe+/4f2tVPNeMwwP97Xyi3awoe0
xr8be0+cCgDfvTQYUihbxb9sMBs2+eF3MEECxxCYRQBk9nbeyeMzWil2qXMqJtsyYCrAidblM+CU
XAZJRmMAQN/U/SYGDfY+SDjOaavpquA0USFBXoa/GMNvhshozB4GmWcWpabBwJMbgZnamu9aR/Y6
f95pN42NfrZz+QC3ilsfJDMvNWDAd6IxoirSz+F9W0bfymS2tFlzgz54FovAKmLg+cXzQ9gOblfq
1izhpcz5ERs1hg8/gskspiUNUiHGvc9VS5t8TXqbNF9ZPtWAONOl0YpBH9NpFkcqVY3JMCBVB5qA
hjTqbAF+7osx15tRwrO4fKHNWvOGPIj79xHD3cxLaLaczloc2zuVBzWMCCUnnjwKGdIfIye15VvA
97ryTnvgrXVsflmkIQBrww2VzvoPY5sCNXQEonrnNdeyi2iHXWPDUm26Lf4308IKFrhNbHJjXu+s
FyGKibBkHR1Peend/kbadVfS5xGrRphNTrjbqxseFTU2oqDDAch4zPF+jEUxqL4UvTfBVtU4PTrR
gSek96Pyo504OdjW5V8LYq5HimGVbuo1BL3loVO8sTrE+f4v7HAtg7H+tIskbGzA+luXwrvGFLlm
T3wFzQHTyTkF2Y0AgZPT4MzodjiO7+PJiZUxB5mI71SaN2pJGXAsdbGl+C/AakzgkRM09TRTBB70
RzldHobTOMcAiCcuvpABYuKY4zU3vg0AJYC/iKwUhQZ2TLia50zv4hKPoHI6ROL3sDB8dP44zmlL
Ct7JIsULwP/NPsinoWsB049Xz9ym1jA7ZveQ8ZLTrUe5uRLC+oY4ikRhEYgI/t52P+SqlwgB9mRS
7SWf5Tt1zvaFisVl9MPyCCNTnb4r2wn9nMnSSOxI44LpwIHTk9tyIB9+FHPJymRRCkNHkO8cyWut
8rDsUh97Wfv5CdGWM51z/qSVRQxZYrpQBKANViQZaSRaWlNvAMqO16Uvu7Wv3Y13qd96g0vcym+v
zKeZkz2cZdEybgIWfhW6oiSjSfvRRisgXChhlIhOAHCgOPwCaNfLV/vMdrCYCHweHXA2qgTcOuZm
NxkehaFmLE7X7gTNFyXP7DmpGE8EkwGFY6WLc24Cd0hz9fFbZLpD/HJZi41j+qAF/QmrR02pRJEk
zrPopO0LzM2qsq+XBfB0oD5rJcDshnxMMhU6VEe5xRt9n/Fu8fmWKP0URJKwBgTU1rNBFDEPi0GV
UtEh86OR3MrkSZe+5cMxFZ6T6a6T3Fh4lk0em9umZiupTPjo1FxpwKwgOmH41Ac71XQz3uTsWShk
FGNsDGxjhBQqRIzjlzaMod8xy7734kPCQ0niSWJMLdeKpRX6THRqcCCkX1LBkgsXS5L6knN8Lvdr
MSZnhoIZqwGUGsC+WoeYRQn/KRqrd4oHeVdxy/X0M3zIBJkzZAwwAvcMxl9xT8MXdOsBth85xhPx
Z2fyY4+XcvOOkfE6w4CMrWhBUlAYX/PidVGJBT4rTCN3dldzQiRPFlNjmbEWpLdxhau77CfxIahs
tdgbQKhfwu9/cYcJisoKXkrG2cSSKqd1oMTQqg9v48nvxMMw+ZdF0K9w/pV+iWCf0ercRmoWwyhU
fW9qPgHUPgb11NfLUrav7EkKE4dSqSQkkmDlk75Lx93cHuT+T+d23s3tJILxCj0myfJSjEXgtHqV
9jnQHiblr0QYoiLC7Wlnc04JkpYWefoCVDodLC0gw6xi/JOb9tPTOP8mJzmMgUVRL2uLqSyAWRn2
xW3k0HEx2UM1n9tU3Lblkygmcx1UhSLDQdQooiz7eQFjXghEuBDwlS+XTeA883n/QL9EsegqAVGn
RRfwgbR7w8f858EAMbfohXaG1h3PH5zPnTLSGIsrla5TZq0VnXb6rGHLv/+aTN/RCg2wmxjv9Oqu
iGaLo+FmTCcnDRkTrNM4n/VOw2Firhb+u/9SAeCls/TPRWyHNlBOw1uesWzfrJNMJlK1g9qGhjGh
td6Xn8p0BqENeVI0bjWB/jkXbFJj4lQbNEEGEtXF0R9FGwglVuIIN4NF293dTePrvPcb5w5oTLDS
1SnSlxaGOWMtN7IlZMmpLR0M8PmqHFmbR6hIaAagSoRMmRElDTlI2Qocodg/SKCYKrB1zinLn9f2
qDmuZDDBcAxjMpoq0j3582yr3xaUotJjifYxqJHHPTYkjrzcf1srYOkDUhX9LJbMNOiHskIeC3AL
lfhi2YGp2Libq869bPTUQZzZBXB//hXDKNYpRWQUGTx7IN6iKJloP4TaTwqvMLyZvEglr2nNU4s6
tFVaq0hl3KYK1Aq0Eetp1U7C1ksCxtTLavHEMC64EtUeHQaanqfVXpSiXYmeQ7KMzmUx5/Wrd7s4
HR/jf5GSjUHfglSuxRIcRSiLnAFIK5TZWd6ZjsQx9e0cEINYhqJqqLqylQqzrYa5CPAg7Fq3AxNB
t1tu0OloLGJ33Eu8eYgnYSylE1gw6oJ0Il6fy6PYHUv9yKXx2RaB0TvsNUtAHmTMIWpVoScT0pdZ
8Yr6QIRrfeCNY266PvUkg7EFOerUYkFERmND8vCIPgaH8KbbY3NoR4GaBDSJJJ9OvWQ7BRPsu+HI
J2n5zYej1L2qhE/H+sMMJZspCEtEz+Ylyz0xw7jPdREd1Og2jL5EMdbI7Da9v2yem9mBehLKXO68
wPagIFBrCb6k0X7O33pjl4/eIvzNdVsJYj6j2SaBUec4YqE8luCOqHM74GE3bpvKSRnmMwLlHnW1
uqCeKrobS/GQyJmTibp3+cw2AHkwOY7Ch6KLOi3a0t+x8lBhv2DdWUD7tTGtAuMgYKqTgeiVp5bp
gsnH7R5KQMTsiV0CYIIHn7IxIf1ROvPJ8MGKIm3Q9Kjd0aWEVtOu2BmowweO8EW4AXHi55/NzKBw
0q/R/Z/PDn+Uz3xJeehTZTGw6dbpiWcujUfAavgfT5j5ku1cCeJooPU3eL1rgoxzL/6ghDFYqLOX
2ZY+y9+Km8SqbNOZ3jiyz5yB9FE/xmGrQmq2Y5ZgPeC2d+MdHfrT3Z/Xv7P5o2D0c30Irx/EKeyY
NEY2g0pLIa5T3LrGMmVkkfIG9Li83JXmppcEMfkyqbKhz1DRc/oDJULrfRV0Pw54FD1lBx5c+/Ix
nt3Fd7Uo4xvKv+etBiEkeitg2sbJB/z9mIR77IFdFvEeys41OslgsvGQCNOCnEdC7TPwc0yYqx7Z
aW+mTQndsaXsdK/Ja4p7mHuF3V6R7wDGcFEueAYgyP9Qodj+kqefQw1r5RbyhM7/yOgJSom6n0Vc
STTl0jC7LsH2eln188cPc7xMsq5XgPJfSIFF9yPoSuz4IAOgTvMAkehyJG2bzUkrxtmJjakn1TLR
/pto2Lq37EDGUrqTXQ8WuCn9kYf8cp4xMboxDo5MoRmJBr0RADFZHMlCTZ/CYLXXdNBOcBQexwfP
VhmPBjAxiFzQFhO0B1P+UsbXpsKbPeHJYDxa2gtLndQYAwl16UrGiKIWNQeSG5x4zhPDOK9xDgSC
JAIDu8muKPdgQW9CToZJTev81qHtgnmWjVYY0OgGGSYhO2LbWWpSANyat9f0mwj7SwabVxrtSNqm
Rg9FRV+fUhmVdu7Hn3O/Sez0enQoqgga3MJ+fhCeOAbP0Y8wfrJdCqkSlZn2FWe3fSi80lcSi2IK
Jw+UoSfDDPTDZZnbX+2kLuPIMrMVtVGlRyo9zYCV6xa3H/+4JUvD2kkG452kUp6XFgO0TpzCG1/r
iqcNnByP2vAFyyCMU+oyJZxy4BI5ZXGD3lpPwuNcHdrMVvofUcPDO9o8NNCWqOhLmHifMrcW6KY1
0oQY40HZ4yC+peD05HjZbQlgqRABvYbBPvrfVw49NPslECfok1Q73bwrBy/kMTJvOzugpPwrg3F2
RdxJ2hBBC0oTgRWDwkoxVKV9o0NV42tvha+XTY06gLNvtJLHnBpmOkKFlANFDDnR44K6gGMK531J
6sRXchh/J3d6qWFiXAI8vX5LPAq7ZrrkM9YWbM1q92B87SxeZkp/+yXdGOdXL2qn9rTz2pbJXgdY
sbEIrhAIL1nfW0nFYxrmmAe7GTUJc2vKMWJwFT2P6VWmLJhx5Q0EnD8LPx4ky1Snz0NWmDTdj+fP
deaS5qrS/DFObBBstgImlxVXAEIRD7p9Y7bqwwdk6erMSEmMRsrohj3WEzxUs/zksXmVbmjlInEl
N3JNgEYCevOygW5mUSfDOWOxy6ZG7nJs2mnYmFWXdl81BOtT0vPSlBxRvA/I+CsjlEVAScFeBslq
06tyucl5k3a8+60zPkSbqzE1RdyDxmlfZLtwgMV1AwDC6+ihwGInD896M3itTo9xJ7k46IApxVdT
Z+NBaSq7SJc/H3D4aBmMC0lzPUsLHdhR9AG6OIVHKZyyK9GDQo+8Mv+2OYDhArt0ADJiYXbjsMEi
tYbxr7l66fJjnT2YxAt5raXNyEVOUhhLiADTpACTVXJmAOUEdpZet+ZLUr2oMPv+x2UD37a6kyzG
IgaxTRoRwpy8scThtsmvei43NE8GYwb6VLf6XOZIKEYn6A3A5N6qAy88nvd73l3TSRPGEPp4EcYM
0wPIlEZAXS7Aym7c4kVyMXLp8dogPENgA0qclU2qQiWlfGmFHx0W/77XYcVxCb+JWyedmBiiYONF
nma4W9lPnug8jWDPlSUdhPcHCLYnnOzIpcvbDly/hCp00HOVaGiJTLIgQv4XCZ/bxcrAgaNKpVXH
Tq3xQIY5psHOzCo1dgeWAe+5vMlsKfII+iHDuLts4zyF2IR2VgexmFEjmsi1KbyF5XMa+fn0I+Uu
StNs/Dzmn46OSWvNpkmHXkY+0zm6FV4VXupnL4JPsZJ56QXv5BgnYaYCmG9U4L6Msq/Ox2l0Sx79
H+9KsfN/gyEEcEUISSgtdtfqjjYLShOArpNbeqHHm3blXCqF8RNEV0hioongqPWnfqmsQXsimqd1
f/XCPvlXhfEUsVAEYlHhVo3Cq1weKxCZSO5lk9sYBqRh6WQJjIMoxRlrSyEeON230aWRNnbN0BKx
yfRQ/BA94iqvsVNeIXO6LHg7oz7JZTxGI5RCl0jQ7WdG3e1UH+O7fKhfaskXLJ1lQxrqMJ/6Gt4W
iIozqAkyL7flO4yd9w6deQ0elj8dhvjo3lkqpGTMZaVHRd1RzYM42VJ+NaXO5bP7TZb56/BUxlG0
clc1pYRB4dHuXTxILGlnYs1YA5yNBewXuvMrXGfX/RUvnGwnSifBjN9QAsFIihgbuILyIHe3HY8Z
gxdIVMZb5JJQi1iGpyVs7Bq9BO/DmYaDTu0e3YHBRWINuOL/ZosqdWGrQAKWAKMTO2DyJHvVa/0U
hIPUNnivO44nVFm3kcopNv8wet1hvSO5jVEjHzk9ufN+OmN9jMuQgkwHdSdck/YMfC9vfA5dYKXd
Z1eqj56tl/zDu8c8pRj/ES1GpqYqDYwh9gXL8itgqrTGfL1s8RyPqzLeYpDzZApnJM9C8YShZSLn
YDjftby9do55s6M4IzHreqnocDxe3phS74Qfl/XYPC0FY+qAOBUxss5UyUYpKqu+o92E3C+nXWve
CgInieCJYHyDnGrVmEjIioRWtRSQZMs/0nJ/WQ36Uc+c6koNxg3UlYA50AVqVCS0QIYcjvdN+9CU
PkiEU96WGU8hxiVkgl6OeYdXRlp8F5OrwLg1edh/PBH0v68cgGjUI3Bj8N316piHiaVrliRx+i6b
Jrw6M+b2K1nZkh4sh44qlDvSRnZeBP5U/ejnzrn8dbZfzytRjBNI4xrpCRKU98Z887bsxDuwmQB8
AgO7bnQQPI483vExPmAqQYmXCfhCFe3sym7/PLxGrxNwIJZ7mkJUQD2w6v9o54xLwFZOJQK/CI/P
e408ZljF5qWVHLXYPQlg93YSIKfQfKD5z53R21n0V1WB06d6r2OtLC8rg3goc8S7zitf4p2EljT5
TFOhxO13vLx1O09eSWN8g9ToZVzm0IgSSS97YOHawLV4pLTV5huvB8Yx+HcrXanW5yAUlum9VQ0M
WYmlLXc+Me36L1aakMKutGIcRFdKM4oDEKQ/YucBD2rl6SdkVmNXR15lhZrVuevD8plhoLRyBjHV
xkZgzjVKRZQWNT38p1yB7rj9FMNWScNAmwO5nd5JPJfm1TRvhD+e2qWpwkoEE4tyZODQEIGiGB8T
VEXJwxT91R09acHYm5aNEpqEPZKDafgUleD+jdLekvWeswm/nfasdGECkqiFqgCyWvqaSO5AeeaZ
NkErG0OYkI1HbX0VfuU4vc0n9EokY3VJO4qBPtLuk09Jh5ZdsCOHd7pC7vDKtiM6HSMTnkgw1qCM
BVBCoudHLf5eR83zCGLQyxrRqHDBsnU2QJHUyGoVQR2oVNY0veCz0RmS+kUNOZJk+t0viWICVBlp
7aKMuLHjYXCMzCqc6Sp+qLzQrV7pCnK2q/zxm+m/Q8Q4JLH4FJD081z6CUzMmoMSe+QtnlBxeZeS
m0Tn6Mj7Zkx4alR9zIYM7+pU8YJwF4lvYsVJircfSycTZMFfiiYjdWaibS1JVvqiHXI38vrRNu3m
x3xLDu9UVDfcVgM9mQsnx25Coguf/URmEUCrGrVHvb3LB4DLu0GENlzDUZJzjgbjQgpMjidTgOd0
GNuDUFpz+BAiy7xs+tuh6tcFMwhUXoUqpQR0UUvjojbbOcZikq854qHJyZN4B8d4jDSe9aapgB8Q
NUgAQT+HYRBnNr9P067hvQJ4GjEuI1KnUk8DANr0HbmOs8QS5upqMJODahLn8uG9z4FfMgjGcahh
GaMaAXfRYrBOtQQMn2mH1l9ep9ACiEz21bTj/XgtA0PmSj6aIMVd3AywITza901TAWImUQwMgmK0
++NXJG1bRZGBjHBJWrsTFeDwY80uDu4v67udXp/ksHVnmH0TdRUa3NLt5KleQStKb8tD65iHDkvU
QAHiCNx0lyuBTKQ2ehSxigzV2jCzxM/KgQa42E90y7wXgdXNq1Nsz5Gs5DF3Lpk0uYtpNC1MSz5Q
EuXEwQJMY4NZL7juXGIbKI+EGDO30lue9E3LXQln7mLRi4Lcl0iw2uqmDPea+rUDUB9QTDiHupnI
reQwtxF0QmYXL7jz5HZ0BWsqrOhRBu/T43xHiYfpqyWxtecRvQs8m3glJ46tshVrLFOPZKbSER5k
wVXKp4YHn78Z4VYKMteSLAX66iF2yY3yZmjvwo7zoN1+TawEMFF80TI5zjrct/Feo4tL98odzbhG
DJylHu81wZXGBOxgkHqzKN4LuaItgysJ/VNPcQBBhi/FW33ZzlBWujG+JBKIUKcD+mbJfgK2YeYA
GsxBYVzASLvuZ6geUxS55HNgp0hODJc/scxTmK1c95EpjMYAloUEw9KgN3rHagiuUQYFTNGVzkPj
4t16tnBdmpPRlTOyzBq0cWFKrNzQv7YNCG779CCCPGWou5toInsQsV1raW7lFbCXDfSVNd3KY8mV
4J7mQQHjk8aj0+AeBuOSBDlLJtlAPJvj17ZJLKK50/TPkuwDPbPK/hCKD+Poh6YlBQ+XHcVm1D5Z
ArtWb+Z5Wk4xXuiF6sbR9xjPCZJbbejLTWQb9X+8VGwBvJWXFhBxMHOKcV047bHbyY+9A/DuY2DH
nOSKpxuTJWDsrJA18HU5Hfk+B7W9jL0l5M5SPvfKp1b4myxrdZKMQzKVyCTVgpNUQoQuOXcSU7cB
E+4vZNpd/mi8GM2iLQjCAPiYEs6vcUQ7elN3A+AfgYYKRoPmyH9NcIKJyjgnFFa0Ectm0ns3i2An
j3YQ5B0vNnKiBlsG18Z2aUgKMZUUWk3r50CvE0rOyON2ACZY0zDAJnCGiNx2RivlPYxiqncCeQlF
wZ40qwbkP+cbbQeokyDGHoCdEOko7qJSHVmSp9nZbfhc+rpbAyAczjVy+1deM/o3fuQkk4lZYp3K
4aRCpuLT9cnYFXJLcYrMGh06lt3w4vxvBAKVBpAxGgGz7sekNImUSpixpYSJvs5p9mQXOOSGbvtj
NI277b9tHydhTE4jKsOSjDV14eULmb+CrlPmNYzpAZ0l+8Cy+1cfxmXIRSo3mh7QacHGwbiqEUSW
EU92ZdplUXM8xnajcyWNMZFebONJSqktorKMiVikviEQi6LIHr8NtuKgvuPRnLve8RY/eEfJGIqR
0LEZCeX6dNl1fWjlaDdJz5wbsFlDWqnHuA09lgYjEfBy6mdgCKd7syzsMVncgIDLoJwtxdScOq5n
GysbCYCHOcGGpyOT5IDilUTgmIeOZr9P6s4Gtf39FMwctB2OGLZMAZZXTRIbmIwsKd+DyNxVcXBs
B4ljLDwxzCupzkkiCwK6HkF6GMz7wnw0k2+cD0bTjAvWz1YjzESrph5gkij6gcYDLffcRmK0HDC8
5Wc2j1eD5zzYukTUJHj1lagx0qF6DFTjpTnfET/aJYfAnnhFVOqKLinHeI+mjqUioHV0xQektZM9
CgD5bDCYoXnIN/fkO+cw6XzWJXn0g66qLoWwxO2gwBfjDSSZz2p0NWT3U+hP2ps8+GL7yeStrG77
Ew0VAllH/+sMnD4TwjiIZTro+ajchzsRO/Q0rxbc6R5IEk7/CWuImMLjrXVthlQkUrqhg5biDGc7
l7ogqkfAUQfaVZLeC4U9L17Agx3avAAnKWy/KpSUcewFbFJhtdhrgG44jclBzv/qXbkSw9yzUgCx
nRChjGXM3UOtGXsMHnPSt83MYCWCyfYXoyVtMmKRUQ0OEcaqOvPlsu1xPgjbmwpIhgrDjApHZu7T
Yd8q34ryujc5/nU7C13pwdwofU5JvSgIIiXGBbUA0yxKYOti6lQZ3skFOhRp8KkYBovkkVUJiTek
r7X656xlaPSsfgVzz9LANKqhRik6j2ySeBn5oi0YPXm7fKQ862NC9ShMiThE8B6RbIv9fabe5bxr
xBPBxORWmgAW3tGafWOFxieCImL9N9Nbq7NiIvIizGNslnij1MZjp8ROpnvm9OnySfGMjwm7RgrM
EIDBAU8ydPUB9Kr/VOQG7+3LUrZ7YidVWHjopVfrBigNSHVTa7Y1pE41FsIEGxytdnFDAD7Mq9Fw
vg+LqLxUwHGvVBRGh+ET0CAtAssOFo5emwnoSi3GNzR1tlR9DTvLsGy2kOegjT2p6G7mpXTivPIv
n+Lmw24ljcbMVYxKDYLF5gApkhQKbjEmlgyWFtCW7nRQuZnNzdSYT2X2d2skK7GM41gKLQbTFJRs
G0vfg4+cjlVQlMIULHnP6o1+1Kx+TyE7eYvcPIUZZ4GdajSNMyic7EHe4ud+70W7nDuXuW0qOjI+
nejgcmeucqIFZqPS2e1FdbXwORl3IXcjdjO/ALzMvzKYu2wWkSmTBd63Gwo7LbAhngB0rbGE9rqN
b3DHo/ROiZ8uG8xvrt1JKnO7NSD/LW03UvIX5WB6TWQBCANzmh6Qd635tXnmfzPOYbIJtihWdZK0
OMxY/VTmlgBC5VTZc/Si9+osWzudJtv2y8o+NkAQQAtT7RfwEQB2SAW0uDfiJVv5RsPJ5n8TO3+d
I5tqJ+JiNmBhwTD8t3/rveE/00H3KYtO7PFYhLbdykkcc9GLJSvLVsNaWlYBeYs4ovZ1HHZB8qAm
7uWT5H0t5m7XRkWWvEFyM4RfMKvnpJUlcpv520+H1eeiv2LluJJaCsI2wedK0MNRLLGLrVZ+6+t9
adq9+V2vrdT4oaLyIv45niIdLFmJZjMBUSmrKsGXo2vIWAa2sGe/p3v2/Dr9dig9fTXGjXRaMgRF
blD3nNukOHaDYBERq8Dmj8sfbbvXvlKKcSa9Kmj1SB8rynHxaPshP0QORfKnnQBwrN/Gfzf2sRLJ
eJJo7FIpWmAozSRdk0j3u3G+qmWTE+J+8yj6dYgs1GFktovRY5sG0+SSB1I8J0C3r/SrW6xsO6NH
yQdHDII8z7z9hu0uy0lDk3lKFLkgRIQ+2Sk1Qn3IDwbaHNRiWjty5jfsjt8AncEpnmnHUQF3GK9l
zPPWJpNNLEJYJSO99nQiLgUY5/TaXVW7yUaPxYmwI8rlJqLX+4IfZXlUB1lB3BdxOypac/9c8qrs
vJtvMv5FqAkg1SJkyajPubIbu0S3YhtgVgd5F/3DgxPZzhdOxsP4maglZghESFo06PbSrtnNgGHn
p5bbRqqLwKHTgat7RkI0tXkZBC1WfGhfxLyNgZMY+/Wn6JXSjVGJiS3tM195uHzvN9XTFRF0TnRl
nn0oLmL7/03Ufxe/afWFr96mH1uJYb7ZkkxVlQpIaCN9XxdOVftqcaXxMMw3TU/H1CXQ2E2s5jPX
re27XEgKXDdpvGqTzArq18unte0lVxKY65SAKsokHV3EAiSY6WVOWqJKO9mU7YvCDg0UZJ4jlPr4
swu1kslEboVoOZiWMbydim8FsQQ0lerlLsjvU/mZo95mDrQSxXymCJVMrHDQ0O2hOeeFByyuK9hK
ofan79XvHHGbCexKHHO3SA5maSnHFnTRHarwEABaafo6yC9JcivUhqOCHmpQOQ9gno0wwbuapjyu
UqSvjTpeCal+DLK/6S+ttKLfc5WZVDLIt0UFhygFi43d/HmSbKXZc/l96OlcsgsmYitVVLSxgHlG
CfOM+bgn0tsyupc/Ee+0mBCtK90yDsATdPTiNqseCW+Ma9v9/LqxbGhegklvhhmhudenW4yPWUua
20ld3JpCZbdD4LUS5vx4JDQ8qYyfKKpYDNH4B0xSf7vMd5m6m83CBSlZ06g2Cb2WWyjb9n8nPRm/
IVRTHnYFgqIJFFXgxB6F0CI3WMSnjTlKQx+EFuaq9D1vsIDjPNhoLNRLgsfpAGPsQTyTuKksWWJw
SLNbLUr3l42F5x3ZyAzUt7CvKAYQDSapO702O2Ov7ZVHPGrQQAidSbUFXg2SfqwL14CF3QtmUxy6
CB+TPuhBmn2f2jpoOCBx3lU8IvLNO4f6NiAL0e0+I5FDP2kBzySy5ET4DL6IpH4cee5j+2F4ksHO
xVTwiSqgqH8uMYjH2h522nXrCD7KIfvY48EjbprmShxzGYxRXQZhQkEkNF/T6IckEguEAVgMsC5b
x6YlruQwV0APe2Hu6HRELVzHoGUCO2W0C8k/Cw/DfxsFbSWJCZhilI1NL8IMkz19yNCkLd3/L68z
nkpMuMxLVUriCLFkLPzCvA8nkB2rV3qnWF3xfPn0eF+JGuYqqAAu1szlBIZXSocAz13xqpAPMW9v
nmPe7AZnmo5DXdHt1KZGrcXKptsm5GwE8RRhoqNey9hj0PBxjMxXAX9bXBvNXgt4XmEztVjZABMc
xzwolSaCJuLgFIEHugVr6txQ6Ozxe534UnGVcEF56J955olWMplg2ZBBDoQ6wfJw7y+mRwZHk+xO
eqrl3cDje+QcI7vJKbfSEsnUxrvhsRC9coZKWCMoPl02u81IaSh0jwYohWcUlgmYsLo+RnyWc1CV
EMuQH5XEE7qbQP4+4Nk8f70sb1utkzzmsw1Bq7Y5Qe6ULJjyr2NbzLy0v5nbP+eVRQ1npRjzrXpS
j7PSAtxvCb/EWgqiNE4WuH2VfmnCdifMTsoyVcfJpTpIVK+L3JUTXkN728hPMhjXrcdF08z0vSP7
FLnT2Dfu6DTWX85lnU7rvc6x8j6xkIK1poejCzTsWI+LawaDJZkTJ0RsVytWchjPPenKsmgJDm0O
MGJfee8DqaOElsBPYGzjRnjj7Vn+Jt7qFJLUEI0zKs5GK8POMCFU9A0/fqEzTKk/3zYY9nRAzunz
MAa2sbuMk0B6CVanWdIu9kAHl5O98Kn14+N0ULza+0nXfPk+/eZET7IYdwsQCkEuJsQNursAdPbH
6jXw0r3kZofMNq+LI0+7bSd4Esjc4HEutVqNYJMFiG3i0UUbcInexPIY6Me8dC6rt+0uTsKYW1zF
oCgG2BqCSYFJ2bC8KzFGpE21HS6L/Z9EsS+VxhSFSpMbNHTi0gJuewjGnrT3ifx4Wc52TvFLJbZk
OMvaKJi0DjQA5S//1lW+DKT2yitKTkbBs3u2NCj1gzSTGS6QlgYVO3UTUChWVzTTzAEqw0PQ3HaI
J8WYu911cwgCWTRPR8OJzciSq4Oq8zwiTSLPQjDlJNBUVdF0dph56ZtIAX8eBQ6h7yyU5l0gint0
SbvweevGmxqthDHpn6QuGAegDegovk5TvyjuTB5Lz2b8XYmgP2HlKjBCOgx6D6vT4I6M+oYouzn7
Yhq2KuwqAL9r+8vWt20UK4GMbwrDuBeIjkJdcv1/pF3HkuS2sv0iRtCC5JamWKarzbSZntkwNA70
3n/9O2g9qdhoqqA7WtzNHUVnJZiZSKQ5J3uq3mB9211yizzGjXzQPAi8ajsWruRx8akeASVjRawf
lS2fe+ROsaY7ZoSJQGP0DRkUfYn5AEa5nToajqqKKMU2A8hKPBetQDc3aGqJ8FhMu8XYN92vuT7T
oRVcbCoz7mt2yQWqJYo1e2YXm3IXnpP71mGvOv0etDQHei6D4dQ5E7bGGENWdK53ka99KQUpsUBV
PmNc2qglMVXwWEHrowePS+zWkpvruUBXgVfw1IPKXGLkk+EARuCbJRmA5+103xWmf91SReqwSLDy
jFmP5j9Rvg25dqOE+Ir+GCfKUalFU6wiSVzgUtNsqWkNheLyNGA1k4D2VX00RFQI29WTiy3yTDtW
t7TFwnJtMHTcsKk99DUqnzhAL/BSj3oVaANEj//ttzLW4AHaDMzcDyThCfZ4I62Hv5dgezZLIED4
HWDKqS9LPulkR+lSBzxkv/PtLkK5bxdKsxXbBW4eiez76WiUnwvMj+W5qFW0HT0vcrgvR+xJM2IZ
0fOv5sa/wz3aNpCLGO4eMLI8k2oGOG+rfrF8a5Zg1A69CK1DpAx3FYC0tWjNGuahBxa2T9P/H1wR
EjCxw/8Yqi7aMG1XjmW2VBvjBdN0xmN1kNCpzJ9jADiWB+skpjnYzHZW5seF/6SU6xqkoaqnKend
qNYOmNCBI9/slxC8GWMWZb8VnS7a8QF/zIsutTBDiglMf8gbLIJlx1zO9tctXKQXF+/hOfMctYgZ
aXyYwkBKHhrpRiInxf55XRD7vVe+Fg+JXkolCIv6t0FPJ5Me8tTvDdAS/rIkN/mfWQnZ3INtKXgi
ySqWkDml5karK7nFyEWdoVoN5tr6da4F5aFtff6WwafZWAecCXabMHyb2q4pec34vZZ3UbHv1KD6
PXSai0Z8sq2RMW7pMgC70R399tObV71ajuyBmMuVflz/VNth4qIaH/WsSK91e0EJzwR21cM8Hov8
Uauer0vZbiSvdOKCnkmrvNRrynp41QHTnd+mve03e3pQd6jrMaoSX3bmvfY7fbWVWC4IxiqVm4bB
FRnFHQ0/5ZXAo0Snx4W/OFZrNR7RBV3mU6jN7lD8mNKTAVyk6+fH/s5Hh7p8JS789XaujUk0wcjJ
qZJOKUmwGvZ0XQY7i2syuKinaWGILivMbl7OYfyiLMH1v789IrH6GMzLVjFcKSfc9wk+RnZDb42d
Agje+Z4h5GXH2PstxKCVMC4smHHdL3WIVeJm2kWKow9eOnsjgP0L0wWQgINS0XX1rn8iLFy+1y5P
29KgKZL23shOCVGCurF3syTCXRKJ4apraMLkk8aGcKXyoe29obhddIEm1w0BUfW9JnXXELtIYQit
8kWS/whFOHbb19BfxoxFpPd/H1v4Xah0qILT0B8WT7MCdXjAaH67CKqd/5C8XiQxTVcWl6YycJjZ
bk38iwTxXvts++RO98KbeRc6hlsFWTB/um4G168KQ+Yiglpqko3iHeyO9DeVjbd+GHkyNRi5jlPo
/SFUZ0F94XoQMmQuOFRa1uS9PCLINf6cH2t6RO/MKXrRIoAgiGMm6P1xGlQfk8RAFFKD4UYfPZaH
0a/kUPn0rASjl7Qg7kt3EXWF5dDNfurf7mzIXOyI2aBos+CaytG50L+kSeS06E6X5Zck+tUMB2M5
mulj3LrXv6bIFbgoAir7oiQWSsyk+p6lZ0UVxURm61zQBY2WYpg6CD8Vi9+YroxEimcdYarD6I7u
aqDwyt1mD1STAIP1kSOCWGA/+Jo87hxR1xi1hn1CPQiPDIC68aVAxxjN9XPbivXv9OIPTqd6JFH0
v3Us4NJ9scMc/6nxgQz9LxZwNxxgLYwvIuRNGBuajeqkJquBNadPoURPST+5fRcL3FukGF9I0LFt
NslYccOYLSMUaN1pb/pofQLMT9wF3wj27xTjIrHeSAX4dJE1hflJi76UIHuMBcFDJIILxvbYFGUL
6GRvyHZTE0zGcVa+XTeGDSd6pwUXhbsxKxo5RJLUy3utfkzbz9f//kbIfff3uZAbWnhvzDJ8iAKy
1FmAxTVFI+ZKNNfOpa+J9UpmEY7NxhX2TiQXcnvLTAxQSjGsNkAuGU1gaN2D3Pf7lOafq2QShCHR
R+ICb1eTuppZv4SCJKPE1pxL+5frhygIDIQPDGNbkAW89Z4SfTKsYza8mNiOM8e9FXuV6UZgerou
UHSEXIQIqyQP1Q5lkLpvXDA512PpdX3ptLGviwpKAgsxudwswS57F7WsoNrWjhIVfjaBKHGx91hs
c0gP+G6kiNfVE3wyngqHygaJp1xjXCDfqzTxpeK7bYjYPQUfjee9AcXznNk2MrWy+yM1wNdCXU3P
XVvZGWQ3WbeGqDK91blbGz4PrFBFc9VHFOnneLQCesq8CRxQ4X45juhKgm8iEMLcCm5Ik4selIwK
VSQE3Or1z24h9ZuT+TwBLSrz4ztR+0R0pFwwyYjW2ZWCu6QhPyvTCWPTnczErWPwhEj9DjVCZ0xi
0Uz+P1wrhqzIOp4O4Gt9n1phMLMElQIqJimId4D9tU/PtsuGuus76olQFrbd4SKMi14jcnvwzUPH
RPcj6ql1FhQobMgoI9ukdqveu+4LyvahXgRy8avo8y7XbVgNa+phGg5gErUnfUoDRti+vOBoPdsz
gCQr7uVs++FFNBfXbHvuI7WC6Nh+JD8bc2eKqmrb2cdFAhfI2l5Dut9gmaGxz0DzyezJVTVXUgxB
RBF8Nb6olukdHZShALjg1ONVkT+a+fBjIOWDJMvOkvVOE/+4/t1EErm3ZtQrbZQx8C+zOTaDS80n
izhY+pSq1ElrkZGom6np3+eosX9fPdbsUUoyKYRVRgekwmAKNny25cNG2MUuIPhoPFWTpY9T2hMI
66w9KBX6/jAaB1PUNhcY3weSwdEsVMWC8VHpJspcLSNuJJz+ZAHwY0pv6TrRVRRB+WHaIiFLRkqE
jqGY9qTXd5b5G90zRP2LCPYTVp8mkiIaGipOS9F8o9wryVEuDtdtbavn+k4GFwHjolOqjKIqYD4y
eIjkzryNXTMwXBi6SNb217/owwVAvZ2bqVLxXfRg9tHdPQ6nbBd6y23rlU+qg2rUgd6NoiAvkspF
wc6Wp0lSZ8R4+lRTzTHTfUOpM0gP//EouZhnSENhtgUKbciEvfb2jVvjFZO6CLOiTZ2tmsC7z8ZF
v04xe9qF2JZga2ytrx1Yn5DxGVtfUgCZDI1jB9g2+Cyq720B560EE77epnYy7SbGEUpf+l/lLWBd
sb22sKUr4phHeecofuXuq2cRGth1d/tAJpHMUm/XBdtda8mnOu5+ZlUrqFpv0aa/040LhcCSkqnC
cuP4pQcCDSipgQgzOYzeNbxhq1eaOx4adz4BU+1o3ovmH7bD1l/uAeCW9+7eKSwyDmhHITNw27Fx
jMXPh911KxUJ4WLKVGJfrmQ4lu3SO2m6OGO7l2rRK2P7CruowkWVXtfakIw4yRRQo2b3ECZBpQAH
T77TgDpKvv6GTopiWSq4nYjNFwcSaezHmVHa5O2NhDx8ulNEKN7bmeJKBmcbWTVOeTdj0VA/t4yF
KAi94rQcZyCui6vom4+0lTDOEuxRV0eNUXQYxks4gEZAr5xG1/dK3wX4GU/Xj4/Fig832UoaZxJj
Q2qw52Lsxu4C0/iVjfdjIoNa6Y7Yx6TwyBQ61wVuDRpgZ+HywTjzSPWsimPcq15ck3NIDCfsWrcY
7S+RSfb2UOzUunTscP5Zj8NvXUIr2dwlhKQ0U1O2kY52SOzqfgZINy9/jb5pwPIEo251bk/KjyoI
/etKi74pdw3VqZLSZsFjWNcrN4xdK/xll9+V+mSKQqVIEncPFcqSpUsFU7WAhULckHhKdZzoWUjA
JBLEXUKaFtW0SdCfDYvv05y6vexntu5pJRbth/8dV21tMnwtAUhPQEgAd5tHl4PZnlIgWIlC49sY
9hVH4IsHEiVEKixcquRMAtthdJXM0/NzCgQ+7VN8UFzVUT+zTAUw/b+xnfVOQy7CYOghN0gGDcv2
U9Tfg90v6U4NfdVE6wJb/Zl3krjw0uIFQyM251P7aAL5mOG/1W5N0C73nuwB6Dd1EhfrK//J/vmC
gkyI3I8ayoW69Dm1/DK5SeydPp7SVFQD2kz4Lh7O8+l2Zm1q1vhnRxV7HkSNgRvqzkLQjo3myLtj
5CJJkpnxkjMG+uWuOuh++Swfij9UQGhTPKqvH97mrb1SiQsemdJmVDIJqnYYiRkly41VctKoqGAn
Ojkuckhy1Ot2DibdhvpqtWuLoLYzTB6/XtdGcOGYXNwg3TSHXY5Ep4ie2+wxXh6iOoiskw5eI404
mfDyFnwpHjOmIXrZWCxbbv3JG+7okdxYGOgvd5In3ApnRc2PQcTQMB9jKoamcsppvTY1o4rKPpsz
y8GZE2PdTEbIEIX5f0hJ/pb0oTKh2JWd5bC//59vBkh46LU7Ey2seS9qBW5b4EUYV5TQiW3Ks4kO
lpUcy+hYzG7ZBtfNYvs6uYjgAmDYU7DI4eWOSQjfMI8NalPSfZk8KYZ7XdDb4NCVb8SXIcY60UnF
FsIiTfkhU21XtZFftV+iuvfnOPVNg7hGsuzHNgki/Xmu8jstBM3DWD8WuFdjXbvH1hqqMQNxkik+
9Uu2mzOAhEvynqbNAdy2TtFi9qF8GHWZOqoUPw8otNuKeWjVHhRycpAY0E3dTYq8wwzDgdTqeYnT
06B0+2k6J4bpxgOwy4wiByCq/c2SLF/Pxoeu6Q9GgyQ6B7wTQOeiKXvQzcid89Yvq/E2sitP77RD
VyjuYMbfdfKYYY7KBVSTY+rxocA8n5NHpaOb3VnqMvzHhR8l3R3yda9R6eB2OuaP29Ix5R/VnH5N
ZtWt8m+ZrHu5OQFn4NUcu8rR0se+QHKfT53qyJRAuj4951kROzG40ger9swxVp12VgWts3+we8s0
dE03NGJzHiYPKQUrSggyg0esjrrFrkY9E03pzAXmNRZ9M9GFuR0W/xKI1bf3DzMZECZ9wZoKUgs+
zvwWVXE7NR3JVAU54nZgvAjinKye4kmV2RaGhW23cbnLtNwtO81JJGxgWn4SPcRUVN/8h6znIpRz
O7OtCz1nXS7lTgGn2ACiL7x696jP+NYTIyiynxUXa+mBDmDgx3Z/3RfZlfLRFS/SuVzEolqt9yOm
KCpgSlgPUTOhQ3RIku+55jTKKEhCtstdykUc99aB4VQAYAdBs67lRzyzdugyOO0EH9O7+6wcd4MM
kjgbd7pVOaMdfr+u7UdLshVdURErZV0FRDaLsquKXofV06pJiIxNQ8/Id3axr7WbUgRf9jFWv5fC
JSbpIi9DOqbI5SLd7Rqgr1qRExbJ7royG4f5Xg6XlcxTlpGxi9m1OvrdfclwjO7YBEX0IBqg+Hg3
vBfFZSYJadK6lhLZk/PEAQ9TKB0mqXYi29UrgRNuNNvey+Lii6YY0dDEOL5G9+VfgGoH9wagfn5k
zvQrvsdq4MkSPG4++v07iTzJTlUVaZxQW/YSFQ+MEtQOdxbQyvJ2dPTuYClPeieQuLHb814kF2pa
q8gKSqFk+iKBO5eBO3e2FwLRaD7MewwyGYIqwwb59nuJXJwhctjRBatzXt84GrgJDm3AcK9Ahu3b
Z/BNMhh81soUgTxuewPRZRQNUa/kaWibrO1B42XJnhZ/RRtn0SxHyKW77QqqpppgSdQIYB7fO3be
60W5mLBP1GJ3jJps1sA1aRxLD638QvAaEErjvEG1pHro40X2ihtUmrE/FHnNPj/AO/ai+LxRq8Fn
W2nGeUNc530+ar2MR/59XHyCjr7SvkRFgi2tb/HQuHSU7vtRFwwRbn41lZgKCNtNQ+EH+hYAyfcZ
/n9vkXZzfG612KHt4/UAthlUVjK4OJn3Ta9qxSh7cYJBn8nuHCn61qu0dtM5v6VV/Xxd3kbmgrPU
NMMyLOzXWDonsG8nLZ8nOF0Hog5GZR779EgDRuvTPYvaLZsnuBLGmSSmcOVqbBGd5wkVymHyVRtw
31omSKa3jXElhzNGO66iZSlgjOGZLVky3N1qj2f3Lt2JVGLn8z5ZwPnpmmVrFuoFNk8kpVI1GWYz
ltFzs/ZjZt3HlXxSqwFEeUSwe7AZkg1dBcyBaqmyzpl9Hcq1adssWlUdyIFOZeqr1NewiJ7syzB1
KlNg8Ju6XQTySC94XNXYYkNqMJfUqbG6od4k7Xch+tCmVazEcHFfAaNFF8URaj9xf6cV6j417GPZ
CuF/Pj6D8alWcrhovxBJjckYIQdZcr8Bo5k02rsYs6NyD4YzMwzmCJVm9VmNUtEg9aZbr0RzKWWa
alELuKjFIxRAtAW+V/VQSI0TzYavGPHhulOLvhufUSZSoplSKIPYBRRqferI+r1SN+5ABNHqY6b8
/kTZl13ljoMxRZVOKcaA4wnsEr2X4CYbokeqtk431wGdRGvuGw2x9yK5eGXOxCQYj4ETuIPX/1HX
LssU0BygGCEZfMZYyoDusGbvKG5/LyZCE1krF8PUEQiSo44YpqBCVJimu1jzKVet3X/7hlwIS+oK
T3oJF4FFBheR+6nUpV0HbMJB1qP//Qny/lC5yNIDTUmXupnFyzdEIify/m28ZLb3IV5ePIGf0F3C
ccmyBk6oDyC/lu3PfWWI2uuCT8Q332RUocIasHDenP/Uhhh1j5tl+PKfvg/hgkkaaYDTWSQZFAnS
zZJn/tTFpzgHlWCXCuK+SB0ueNRFo462ga8jZTJilUejckeErPXbIQr8GCaWbWUQrr735QkVSQz0
mbJHANTTZket9hu00xMLMPKlyOC2reAijLNubczTvophBR0wUmUMXminbv+d9S4B5fuYBaIZge0j
vMjjDBzF91xOSip7UzW4w4gS2ZwHZbII6kDsz3w07r/FvNU11vGwIao1EYhJDnSv7QfgekX7RkwQ
yozrmhzuxuzwZKnrFAbO9gLjEzs8HdMVYMFxpYOoqCs4Ox5cx6gasyIDIm47gndx8OfmyZwFJi4w
vjd8gtXB1YmU0rlBpmE2UxDqty3AWZL2FIazI6X/+44ti3aXr8Rdj4tMw54QWLo+n3PiteGvaHm6
Hh02DQGsSiYeXgagdNiZrvRBARK1AVuHCFTcGV7Pn7C1ok+zedGvxHCXoV4AOllimlDlaLW73KLO
CAcWDRdvv5NXcrjYMGMxXyfIP9GFDAPUoe+UXYQaBOCPlFsdY9NA38jvClc4UsTs+IOdr+RyYWKq
gQeRpJCrBjJmYVt3wa4oa16oJ9GjctPKV6K4CDFbNYaZc7hUp6SpU7f93rCjW7MVFfoFcvgF4lKv
KjlnT3/JiB0tdBv1mKaC3GFjFAsWflGG3xsG+nRDhhZ2MR6XHWphqGoATa52czdGQ5W1jLOjvJee
RGDUqkg7/lZEK2JJC/hx1hTnDEy+mYEOxKtVyrepqR9TLNM7VRa7EQYH0ch0Olp6phQ9zIv2CDfy
LSvypknHBFBxjDJyE5HSKdIkMO35p5y9UKkOZtIerjvrW2/lipnxc5ODkoTVbOFhHxanuou/TSQ9
qJhDIqFquPJQ302Sco6HESTebe9k9XCjlbEXNb0XTe3ky+Qxb3DCinxEO8Kx0anBfO4tUfVz3qu3
1gSK6Iw0R3BugD3EQtlAl4qvjaXdGxroq6X4SGvgJo+zm1Xk5bpuggjBQ56SBJ4bGfCgDFljOLmE
/iDt0yjiIhZ9d/bvq3hXdfOY6CgxAwP6VQrvK/URH/a6JoKQavOxLsxIK7cIqfJxANA5DQzcd9Hx
P4ZUmwt17TBX01LgwDTFMdV7u7hNp92gC5TZ/iwY8LeB0cp6su/PS8lSJYvYebXmo66B+ro6diYG
qvLv1w9t84FGLnK4q05pCrA3AjvR6+bSU9XAmGJHBXV5i2oB1pMMQQl38xpfiePMAEy9ZW8MODxp
qvxcR88tbZ1+fqSVRxPBFbttchfVOHuQrCnrJwlHWGunWj5F9Ff48/rhbZeRVupwtlBToH8PLYvV
zewu9IRAVM0vc7hXm3NXuVXpYyoybBtBdrxlHGgiAiNMwQKIxcPEW3VmDuYA8FFJ/tyQr6RVHC0z
HcUS6LdlHGs5XLAe28jMahUnWJn1j6rGPpQNwLjklcjpGdQQP0eDPAhOdCtxXYvk7L7Km6STazgx
25lUX4zPaSDbDmO4QNHWk03BSW72TQyWglkWAcINH9kzrNmSBqfMauCvyo3iJF5zWj7J322QKlYB
XM7eC1Tc8oG1SM7lpBrrXl1pLp5xZwWpiTTJuq/BqpsfgFK6Y6tR4x6L+mK6kk2zMYF4qgMkkhj8
q1ftaBZLGpW9HO1ZKXSmaDdViTNSQVVws0/D1pSJbOH2sPlxkpka0qSzVw42lV+THy3mrelzh/0d
A/TzZ+qJts23PH0ljx8qqeJe7UoFRmOi/6Q/VFUQ5YLAtenqaxnci2pUK0m1MxToWgwyzGV1C+62
3WxGKGf1SVCn2om2tTNgOMEiGDGoI+Jft5vN1Gn9CzhvpNZkZXXISoQk+WaqP7JldLLGqFxM+AJ7
XfpMFBTUSPhEswG3OQYizG5HJKPziqX38zovQTrVHWWlOIyT7uL7YS8ePDL9fMi6+EsoTa5el24R
y4L0abMds/7lnFPb2IKuwT+PHMP4VeqY4dblxik07WwAYWMBjW5BGy8O631U9a/XT01kGpyz9SRT
uzTXkBQ0N3FGglZDahuT4LqUzUB5MXi+RR4TtdDRJ1+8MALxYXRQdV+yH3AnSMZTrj9fF7aV56xP
k7vX8nmWwB+CkBVj5qDxa91rwXdS7Tpg4tl45nUi1sDtuPG3O/N9QqpKDV3kCO613CuxZ0R3oDnq
K8ELX996y631Yoe8ShHBuEXMxepYC7s4DTraTf0C6JrPSmP71M4/JfavDkR+ZUn9NtMzp0NeHKm0
BBBgF4R9clBm+ijP8V6plMNcJI+JHgXZbLkoHJxqo7yp6/m17ouvc5bejjVqL1O5W1QpwGrBoU7i
gzRWPyy1zxwiS9jWzj3aR66UKK6VFk7Z/0oJcSXNFkTLTdsB7gj6sKzZS5gFr9WO66Gbwxp9UdLu
ilS7Iwoy8aQY9naPVtucI1nOBGe9+UVtwP+/kYRj/eC9TFNt+yRcWuSwk+FY0c+kvO/yz2khSsk3
vc8G+geDMzWAu/VeTsruAT0eUIufMeKUR4cJUIqmSc/XPUIkhlMny9shK4YR942uBhJFQz5rnHTW
3f8khp94QFN27OUQp5YbJyW7SdUfdS7Kf1go5F+ahs2ADIlqax9wU7Iwpq1po3OtB/ovezftsXQO
ho30HhA0/2K3cfvkLuK4DyQXMk0NwsTJT8pSY+iv37Vh6F0/OBZkrynFfZ8ooaGsTT2WQ8OjPL3K
vWAJauvvw3ds3cICEgaluPulqKNxXEZEDuBtOPUSOxh0u67BZhd8LYK7RxpLz8FrMbDdtT+xPNj8
Qrhnc6ti0rytr7IWxv59FRJk0ucRLSvk9xgDH1M8kqiziMazt66RtRDuGqGTPGh53LBSdBjkx2Gv
BfbxX5SityyagMvKVFHqNIFb816ZCQMLabFATnRA/eKH4qR+esbw49H8xZYSyKfrX2oru8Y0iwYg
dF1B0OFsgVgdALVz9EKGzJWyJ2n5Eo4/l8Yjin9d0MZGAiLoShJnEn2qFaTqoRgb0MZu4b48Ypj5
oB5YpR3cr27yVftyXeamYaxEcmfZkkUZVLT/PSPJkYSerRBInaLq92b6TnQ4Et6Wtor/vf9i9hBp
lcHGG4ubLse2ET12TvuaP3VAwWLj56IdQpHADyXPJLPiPEf8pi+DF+/To+SqhwzN2mQPE9mJEN43
TeSiH1/8JBYxc01DHM/SnWydounHoD412k4WVSC2o4apA6lBNjR2vb8/yb6dFduIcbe3PitPF14E
4sYlsIMukDz9d54oZCWNeyCYiRaVOYFBMl7BN5rIA72pD29Y6LvrhvgPmmGcGQUI00D7971m6DM3
kmS1f+4NY57ZK13rUHvyrsAws2iOfytdsRTUwSzAeiFl4YQZqAlIZoX4TgZ6qIritckXNwRg2jQP
gmxsyzZWonhTNBaSgdwAyXUa9l4NkVQKfSP6oTajUw22KIZs3VxrcZyBqGY0aZOFETwV5IyZF6eO
9SM7pTeDz4bC086xb0RmItKQsxK1spDISMjJ2uF5HH0agyHPOidYEcaj8LqVCL4bX1yxgIgS1jXe
fXbyrAy3g/Q6VD+MThaI2TRGS0eHiV0waNtxkbgIpbYZFjy/xsyrDmwIHJj5/X449h7Zdc+tqN6w
+aBdC+Ti8BgmVWFouKDnnOA5kTlKawRdOH9JCbA1inR21BRz4Fb/arV68BuHamBoE+sreDPwrzGN
Nu1SK0imrL69xV7xvaRLTkkmT1u03zrYlSwuPayispSUGRFF2i87Y1ceqW/700N9mILiXAvw3TcN
cyWM8/JmVrpkaHFzT/r3pJLv4sZ8VOLGy6XMqdr25T8dI5/Mp1071UaMOyclp4L4VfTFjB+sReQC
27ZpEBVxC4OhH2ZC44h0Wk6Zu71lCRjTfCbg22QUFUCyefodpS7CmEOuEsdWNfootYHC0uoPo/bY
xIXbISWmsYgLjX0LPqO3Vlqxb7kSNBaVPRfGhPD4a7ZrJyf3anlrhXtDDdT6IUxFyeo/HCOaIQSP
VuBtc2ldQcImlduSNSytwAaxp3xYjuhTYpHd9kpBWN62xIswLp7AEK1EV5Dsm/HNMt6Oyk5pPxXz
QW0EJr8dSHB9/qUWF0iiqeorq8KGWll/IuX9EH2L51sDnVcDq+XPJcXOxc/rJsL+4scvd5HImUi1
jIqOEVvU9EETrx/L+oGIQFu3jeMigjMOaS712UwRNf6cbbD9f4davwEVZSug/cVQMsr3RJW5gNFr
RJEQDfHse6Z/4A3jU58cEk/yacCAL6ybP2lt9VNyTr9dP8XNm+0i+u27ruy/DvGmLTMmOgzdrFZc
EiPyJ4n2LYxGkZEw2/7wyVbCuCRBbzUQPJEUQDcYGrJqtCgsb3AXV3NLr4/+RaNAdLJv3rhSr7WH
UV/Ct6CFLeFg2Y232X3hUV9aQPMBTBEfmTPQuK1v1BPNZm9aj6lpNlJm1ED4eelMMmiuZ7CeqMNo
APFM28JQ7CcVuN+0csJx1wvxhDZ9YiWS84mwl6YxmfA1ddCQaV4XOZRiFELHE8vpbosjY94Z97nA
hjZ7TyhW/K0p5ydUswrDom9isfOk4p3V7LMTG0s1XHXX3837cn/dbEWKcve5LufWoDNF+/lrGD3W
hVv2op150ffjvLJQsqkcG9iOHSeu1X+jmoGazO1gAJTjdqIPZvxyXalNX7wcIz+EHtKwLc0Qj2JJ
+ZWo3xK4xDjvWiLcnWeZ8Qc/NAnyY/RdFe3tGbvyirkLu0SV2Ov7bzzXGDPF5aHcjb/35lkJ4+4g
MmrzYrKZTuzA5q3pt9oPBT3esVWd68f3D2Z4UYsZzUotdKuWShmZsx97H6+QXeQVn+3FYSHG2mFc
8ByK6IQ2L1iUFzDhAkYGwjew02EC4YiG12OBFaoZ+7hY3gUovtulv1EZtFaC2Cdd6bZMZl7EPV4G
agSARv0wl58Fp7fpUhY2ei1MDFofdi6mTJvlQQcoqa1SZwYFTXMYTT9rX0n4qQcZUoJqdBF0nddI
QYtRWdPt5uD6b9jYhsVFePkNvAek42LQitU/8fDQvs9+dc8grsJ78iN8lO8WkLt3rnyyPawBOuLy
zab/WVh6wpYLWgr8XLAB/PxIVTWsdicWAL2roLL+oEvnJ1q5u67o5pihtRLFxa+8lRqAEGeIX0f9
qPsAYADjm3FmIRPoqXvqiZqu21/3ohsXzAiZezuKGpQ5kn0a/6iKgA4CE92+bC9K8TPBpppFekHA
URSe5we7d8o/AOrpJADcBjbHr/jGDKSvlmMf1b3pkefrJyr4dm/LFCv/qI10NOcEIU2W7hXl02Lu
JOXQCrsaLFh9iJwrFTk3NJNCai0d904WNao7lZnioGVz38jVSRrRh55HPCsl4gP8eQCJk3VvW4+q
2jnGZIEZcfh2XWnBR+VniVONpJpWwYoMBUtYj7N8IqMowolkcOE7TPUpV6YSr/TMU8xzpB6X8Te6
XitneJsXWH27QjfmIZ9hNwzgYvTz9i6Pv1w/qc0at4VMzGQVTP3DmLJWDmMN+j5woZVO7yMXdPtz
+mz7jPVdOhtHkH6eRe1m5sQfjGUlk9nsSq+Fjks9mZApNUeaHfToRR/3cfK8TA+yIWiEbl5EK1ns
31eytLlWFbXERTTQP+xKBnqd5rTqt7jdJ+l3wVmKZHHBy5hmshC9ZghGw272gW17XFDzS5+r/eCb
R9Up70CcdxSN3G7f7ysduRg22S2oA0bYif4weZFrtOhcYT3wMNyyPSgV21CiUent1zqm12Usi6Dc
wDdh5FhBw76ASPrCIP3fgOf29nnxO9D3iFY32O//aC8XYZyrkbE3KnvAg6FWh1ejq107Uc4Ao/2q
JvZtUsR7M0sfqlQEsLF5rraMO0/XAHiq8nwMaDJlYd/BdhhScfgS7arPplse2KQam91KH0WTp5sz
SGuJnAV1RZ0MRodjlY/1bbEb9tGL4mIoFPJEZKebV+1aFmc1dZGCX3WBrGIi9+Fo4lTJU0ueyoEG
SAVemgyMxmbumkbmJjIGh+dO3SUFmg+l+VK3tYu+gSBT3bqsbFOTNWwgAc2GTzSkWJastMdPmqsd
yCl2XQ63Vd1uFD1hNu13LYk76JZCmTCEMijaAVQGmGq2277WN4ab+ADBOFyPDNt6YS/XMEFiqPHe
Uk29OQ0NqsnW4pc1hofcNHHVRXB62/aK/d+/xHB+gvExSwXMPHLhB0z9MRQa1rCU3NR2+jeCWYzN
CTLTrXt/ZUT8Ll+SJmFilBVQb7DLYNHvs/n1+tFttg5tFb0h5J3ASeCnsW3VyjHipSL93se3dM+I
olJXR86ruTnoJn+rVWljplGT4fZYhucsI2s6qzctXE7ZjXWsH6gPac68k4LC/z/SvqtHbmPr9hcR
YA6vjB2mJweNXghpRmLOmb/+WzW6Ps2pKXfZvufAkAED2l3FnWqHtf4JhhrzAjfiKCuUIlmJhhHf
zEz3unWvTZx5E1aasjkOjVCYrf1qKCNUr23V30M8HsR+uE5kTujjSaEKWNG4ZKO24BRpPtq68TyE
J/RLLmsC56ZofoMchdR2TiBjbU9xg8YZdo8uS2DF7+1dUSXoaUIvpsrgFNbweyGVttrejuVhVDtP
HzitXFZI24qiTBXT/01fLNDqP7yfgBvBKgOI6zl3xjsR+W6b7GeYQbWSW1DmFL3URdiv4j5d9ka0
4z0zeApApXRFa7bJFOPj1OGhUG+xD5bwxjGI4dFZAAamAGsu6tiKoTW5kc1m7VKcZdQyWzPfMAw5
CPcJkJKsKsG/coqyzKvbiKNUWhPnZEkloGJIPTxN/mbMqrsonqj8aAVOeGCH/Y0s+fNnMjPU67Fd
R3ofkxdjyQ2Nqn22F6/yO17mxvxQG1GUjjdDGksAVsCIW3U00+t1/d7wWOl4N0fpdpXMEykJITds
fpnTXQ1E4vlJV3bRzGnls6M4Jt0NVVQsjPaTX7JR73W2wmnIcRj9JB96rAQlgXyDzjqWEflZKDsS
ASALywISchQa/EWQikisRJzrT6Mv8SpQ3Ia+FkxX8i50op+XvRHzS23EUSaVR0ncJq2MXDDbg+ax
FrxWfbgs4mNx94tNbWRQFzhYUyUVOhZ7wVbp9vv+ar5qH2KgKZh4QGiB5s2O5AiH1Ese9GsNiws8
7BR2Frr5BVS4XaRiqFQ8J3CpaPAAtvpjOCh/IXwPq6fnDnGLzU/ejATz3YvWg6ZiFpPMA1F2IOql
GqGbgybElegs3kfThexG5s+mPewBHriLbni5BTMN3MikDGOZZLBelviiZtU65po6Uv97SEt7yLjw
ecxgqYHzB68zAJ7QnbNRz9pVLfBkmpw+scMgBouMrmD/M0LvDDsayJ6kQ+crhw9GDZwUixyv5nXr
X1YwtmfTZaS9aCaL2sdn2FiopVR5DjjS1RWD6roAj0e4q/b9x6oP73aZ9rIRRdlLU0SlaVQkP1De
C90xAKFtcXG6idf/YjAbIZTBrGFmdUWFOtfkkJ4ZQVKdD0JgvvyDTJTpRzeyKNNQ1GkJ4xipG9CR
ViAgKi5Kvvv2ON/PBwJzUvjxrj8BKYHnVonuXzoklZMOo9GBbA432boLoBlytzmRgkJ2BZ533yyA
w8zREhLfLgikC6RmpXVhNePdF8vvg7QTlRMQklfTN+rnRLvWosnWhUNu3AojJzvmXDFdHRUqycg1
ESdFBdgeMQGjHfTmbpAeTB5+H9P2zx+ThlCwGkBNtDnGG5ruqlxfpOFWxNRLXt9fvkpmXrkRQ7m1
Tm6TahUgZrG+lVl0q2N7vZDTQDCl28xUTyFo6ZqWB+3InHKwNmIpz5bPTT2u5B6b6CG1TpF1NWmp
PQyvanYjqz5AeRPj9fJJ2cF/I5P4g41rSU25tYBMuLrLXQkWaellvdc/9gj1HZ8Fnvf5KOcyqbka
5iYOaC1vzfi4AAMhbbAI9N8sQZdA/ylbWFmksk5jibG0r+JQZB4r2TWB4JQfGHrk7cmrqzFBAiz9
LI3KO8s0mmRZxalGX/JLN/XVfRMkp+XGCMp7QsSNEPWQOzxMea5cSkvDWU2WJYRnkx7C1ibMsdLL
aJP9wW6fH2fHBF9L6g07gefZ2DHifGBaTyc17XUJ1yvdrP7sk8LlfFTfp7f6aAQyBv2BoM9DemSb
5FkmpafA7YzlZcBhq1jo7MLA7E8LVjVNzvxuTW/i8sEco0NpKZy2E1tlLQ1DtcACRonhs30MJVx4
EcEVzOFNkR/bBdCIV3XGeSYxb3RTc6JOV1pjWmoWblQrXlfTFpTvIXfblBl0NzIo4xtXtPqzFGqq
YoZ2OsX+m2rPnuoXN7xCHdupbERR8T1es2EA2Q1KaMHsEkbXcF8ec4z7V37k8+Yh2W7TUgAAgOEm
DRXmz58oT41xEmrEvbUaUU7tb61E2IXytywsduEi2vo8P0RF+4by2I7jPRmRD2sEqGpjpwb0NPRS
mtXL8NBWTliv8sfhQDJETCerxAgPmF53ko/xnzrg9X5YZ/4kmPqYU6r1kWBC8HT4AHQJshNBxgFA
RnD5iIwU+JMg6lNmkaD0UoPLrfLdhFpRu3KryAzFlLH6JgE72ZJxh5SIfDVFgyz9ud2g2JEm/hiQ
7jr5iAG1sr9J9OzYVTmoM+rxbdF1OxvC/eUzMr+iYWn4hhAv0gqU6nUvKDLQ90JRsK3hmFi/osRL
p5MqvV2WxBpBkEWs0GMKD2DROPRnXVUSeTILAs07+sa3GLSNGUZJllPqFk/Cc3xNKNRjzLSDtCn+
VQe8FJFR/PkknYpUiRzFalZjjB6dLlsuDql+kMGlkaCFXElB2NuXT8vUnc1hqQA1ptPcWBPE9Zj5
SPSfDQ9vj+GcP52HCkRiPkdYasTgfJM/hBqo9PZafd3XvHgn4qNQiTXEYNtQRy4hQk0/f7RV7g1L
6Kw/iCndSXB6lLJ18IR1nDDwEU2+SMK4OurxyF2wyfFZkpgIcr8AqsMFv1ZpW52wk5r52lLAJT1K
bwrGCtd5tgsFSIYF/MssZrZuSTDKzM+kxNb16iAukzdE+i5UlKAWBqftrccweZDL6XrtjFtLEOxG
tB6HFJhTAjA7NUBvebKW3+nGr2hU7Lnufi5T7Q3S5BRG6hUy/vM875Y4fzUlzdVmoEQuha2m1QsS
rRmrx+O+bwhAA5wkkPpRt5YAYdU1vy5rE4OezoLZnC+Hesn1RWbVVYt5BAwJXa3uEJC0owTVYBEQ
WkPFq0+lV94lN7wMjxGdPwmmvr/W6WaejdDjBhNtyV0iHuck4djKZRkgrP385dspGmOxWrHhoo0H
NQO6jCQ+1knoX75EnhjK/whoeo1ri+qbWnij4k2CLzb/flZgc1twp59PIkWTNUkTakJTn9+tRmlP
QxIU/W2H3tY6t/9+ugPSdAD5mgrsk47A6WrkXZxCKeLeq5crQ0BtmRPlmV5mI4KKtbMxaWGmYAWi
BRprjvfm3KMNYC5YOeU9XJiRaCOKsv86HJqhJyDSGhqPYoNh18TDYoJ4m+wJQ2HqaQfNUbG8e+SS
QpPP8tX1nC+Ssi6hrsxBTqHk4h0pk2SH+kX53v6evdKbdvxFYZZPJSVgoMmIFtoRVGxYi2IlSRX6
5j1qBmAiWirwRh0z6ybqTkOP8qH6S4J7uqz+rEIpDOcslooYgl5Ko0qAlf7sJ5fA6pYdbRe7hUPm
OOv76eYf1KDIYei7lUQFYBOGqeAPyupK4NKrYGcki/co0RrSMY2a07KkQbKA+M9IZntM2qAUtADw
kNfybDlxNruNMKWc87PMXwLsumhiUgn/UKps1V1b4n9IyUNPrX24doGHQMnKMbYiKBVOu3GtsxAg
1MJ8q/ZXU30fK3tZvsrWY8tNg1mmuRVGKW1smKMY5sjcdMzs9I/lDdAqnDl1VHc9xLvuJvZQ+r5d
Bc41yiw73cqlIoI0aiZQY1QyYtE+jEl6N0W/RmMF20/0pDW9Y8ZlYZvZ61h0D2s/u0NfX8/tgtd5
J3nAU7dTuTusnWk5Sbne6pPwbZqwiG114rEdlKMhjf5q5lfIn7w5Ve/6Meb4NI4i0IsZc7QstWnE
2GoXwSU06E5toqkNpobL9sb+PgZGXnUD6kb3B1BDC8tSRGdEMAu3q7IdqJlsdenwiJ5+XBbF1ruz
KMqy9UVrJyWCKHAWat1R7fxQvS2No7UA0ZPTd2YV5NHBOgsj17upmiWLGMvWguv7Q88VA0+zRO2j
An/IfxitxWwdHAf6tbKmfsDBbET19YjUs0ZKGBbXYFuf7weB85GYurCRQCLDRkIVNukyqfCJmME0
8idMEcbhyLEYYhBfPOBGBuXu+04wNJFAsYmqn2W/Mq2xwZdgC9pkd6af4d0ziRyRTN3biKQUIgMS
rgGSHKh4BbBMIdWcqFSCtDdfsNrFeSIw/QGqDxICGbas6CcsSLiiJSbwSbH1I5uDGrTJyo+x+R1X
nG/F6riBXAh6YCrADJPpt6oWN1mYlQjTRZc/Jmvkl81s16LyexAFQB+iu1EN9jSlwKJLa7tMi2DV
rPuhQ20gTO9Ui5uVM7Vn84OokNKK5bKAeADVlyY7Jmb2UsmKs04C7LA+lmt+NK3sxpikX/IsOa2E
HfhKrO0kBAutmewioea8odg3ZGiYfMPHwNOICrZSjmEqnQCjJ4BGwPSWArS6CG4UVGv24LY/FK8M
tFuVu/bCvIiNXMqMjFpuU4tscauBgjJwc9Lfk6fQ74+joyBry3wLGKj/ZadbljZSKcMC08MStjKQ
aVqX9J51eCL1VrXDG/Ic4uIIM7O2jTTKpmYQSytmJ5Izyo5goxu61wAAmPm8EiLLX0DPLdPARIKF
He7PPklthVkGdgkGusp3dAptfbxS09ReJ9kx9Ns+ne188i4HEKZIgKFgOd60JBjxZ5EJ2MLkRIG/
MMbrfAxmBY9K4ToXdoPgzsZz9HJZHMtlyATsAv+g8EVPMxbD1GQ1gRbOmtu08YbVGdfFbtp9CZLC
y6JYmokmNqY78JY3QeD++WSq2Jl5D/gpVwKTfL1rjB23gM0a60CTQ1WhHGSFmwaEkIzQSlRCcyVh
s39f+rHfTSiDDi7BpJSPgvvv+UyBuaJCPSQdK0V4t34+lAYYj8ok8X7FRH8eIwCHv9oh8qro9fLt
MT/URhCVY2ZCaIVaiYR2sR6W5vc0uGBOFMXrWOdkFezPdD4RUdBNHF6FsZi1BSfK1t1QP4WDIwj/
Ou0zgQZ9puGk7DcGLESlwxG7ffqUKNda6SkjR9m+mtFnEeSUm1OgdLGWaggRf83k/dlq5k1g8cRQ
DmKRlNWQ0w5lYcMVLB+7ZMXqmUkQZt+V+CB2t5eV4Ou3+XwqWtu6Jl1H8IK6+nLqq307vqUVJ4Fl
DB5/lkEpGorQ6GKUCViUg+xed7I7shGuXEsBgedID9mL9X75UAyj/SyR0jhTGySQR4E7V7wj+wel
H7o60LrIPniOKMnFAyEh8HMW+EkeDSYxCRgY72qcUA5Gt37PDtETEK6c5DVz4wNvKIro8iVhlNfr
G6iIJrUywPuOknFt9ByOCkYP5vNpqIA/A9wk62awARvJ91S2/DQyXOC0H9YGDV/lex1KdpWETl+m
T5zv9jW1/SyZCvoowzbCWEkS9vsWh/ScGweRyk1d7Z5UMSKne4hKm1cGZRRPPoulvAfS5rSUTYgd
Va+4HrBVmAM9FXvu6MNiuXD1cpSK6oBn6ox24me5lEsZI8BeVeksY7ptwj5QDhQIO8HkFQEHibHn
z8mxebdLuZaoXYa1ykvQ0aeo88myO1fVLqpFTy14BT+OW1Ept1IMhpRKNciKo8Kzeq+z7hve3iTv
NJRXKfNILzMLhNxVEeTSg1i8LuEdGP4uq+TXIPn5E1GehMz7i6BRhn/MfwmTn2P92kpfpsmPeWvs
HEkaVSgvU2kMMxFKqFV3uflmSZ4o/p7NYyvzHhJfk91PZ9IoB4JsZ0yBw4PAnzY3Q587WWud9Ek9
jel40NX8AMA+e+jCnSS/Xr7Nv7G0v6hswb/9OYhCoK4WEYIomEIJ8cT8Bh5rX7+VWqxRxNczFsSy
hz7guUzGSAk58lkupSztKullJwMYB6UAghSSulmQ+8J9a9hkfWNxozfB7XbijgdHyHbWfwk26Kng
xJB1tCUEmHi0gHslHN/6/N/D1WwP96X42ciZiKeqpLi6fDenvhi+J0ODfu+V1NQcF/I3Lut8HuoD
1lpXT4oGw57gnz9cFnDfCKIdAQbkLtez4+pZGvXZAFEYRUJOOrkABiQ0bmhRHgqs2OUev5rNdihn
YZSpN2teGEVaIE3pVXcaQ+wo/LZAg1J8u2wEHJWgS5RaGSUNUiLwcYvFU6skb8LQcT4Tox3/SSU+
6nybZHXUwznTE9gZ6beMe7BcAr4rAa5ivdNtA2PpLVZKdD+/i08TF2WEfJWvCcr/LvJDhzbC22mp
AKEH/MhKO2ala2K6IhuCGSVF5T4uB/vydbJVUpYlC9ivaKTSnTK1XaI6jCLZTa/IKckKGICoAtJV
4k/6Mb30RhgVQ4dFj/UIG2euadToVf+w2vuxB1dG5bcxJzVn6slGFGVqEZ6emZJCT8bwJhaBdw2c
uctXx5NAmVezyJ2eWDhM2rnGclIUzsOPaVGbE1AW1aJjNAkjgmfYy26LERctQaNZGW7BzLG/fBSe
FtD7P0YyRHU7kReg314ZAAgbsdVY7MlWQunwMinyw79o+PlgBhVBx6SLUNdFOFGD+WrAnocUNPv+
xA1bTEuSUfAjYNBYNaby4bUR5r6oEanV8Nmacw9v9kBWhn3UfO9DxM/2PhEJTKQZCLnkyaroDXr1
vU+GvbrOtjCQWmS7Syvt/vJts63g/LuIYm0sfFUnBaS8iuxq5vikjZJTghjLjibVB7mTbw115l4W
yA7gm5ugUmWMYZgRIH+JkWMXYfxYVchvZlvet97qZY+KMwZkJFV75wgmn/Lrpz4flTJ4QPcJQ9pn
ELz/YAoOBI9MyaAKyX0PsM3xLIoy+DgT4t5CF9VtpecqBLAXj6aArbZnAZS9D1abSoUBtc0BJNZB
bZVA9WU+/TZRy0t3Rtl9r3dLE0uRgoF9W/Kne0Kv/DF+PQDZKvNzp+KktGxHY4k6iA8wy0T3oSvA
p4AWGy+bEonsL80U7BUyl3/fZUZUlc9iSLqyUfu4MZK8WvFea9IHKfppVo8CD+GZUeWHDAXzuCbM
1UCl+LMMPV0MM9Tgx8TDegWGyCOZywr9DDAweBHsesGug9DjKDnTns9CaedZilavdjoUQzh2v5vY
ISCqqTv+1N9VgJiikiGCyRxrOajjcr4c86G4kUx5UjXJ5VSTEOQ0s7fF2s+LxW5r//L5mHq/EUJ9
N7XI5THGE/+jdKeAIXDw/5Hek7/ni95v5FDueh5XebSaHkNt3+o9YRUXrntbCWS/PvwXNp9PimJQ
PniSkmocyctiKMHyvevMm6TaddwlSqYtb85EOV6kIPI49siKScIPZAJvtrX7xNFtDFj78RMP6JOd
uW7kUf4WkO59b04hqYmEQemuuwnTx8Zu3iUOQUkhWBfN/6NJsrjr/UwPvBFOeWChMdNKLUb4ke6k
D486F1udp4m0B17aqbNKhDEyq97AA08+OFm5w808q6KcSCaVIRbukYFH2XM1HQ3lRUvcyzbFEWFS
5Yp0bcbJSFLF1ZLCnuefuXWcht+XZbArkYqGJUXMsAPLn/oeRZlVwDOHQS2HaKfteszarw6g9bkX
xgwgaKoaKBIAkY5+pjeLmkogXpTdHqW4NLGtWrflLijagnNtPEGUeoPZTAJdbie5tfq+Ng+Zfork
q443IsDOhjfnoS7OyGR5yEgq8VfPNnTflm+q3waWu3LeKYyhEeKJzpdHKTVIWLNOXC3y2ATjkY1V
gZsazBgKyBd5SPDsPHAji9LsrjKF3qwhq0dbGDNnyCxKyQEwYvgY+h2YS8lU3xT7yqvyflkZ2Qr/
v1PSz3YrNcpWLWLFnZblKHXJKQQyY1Xzdrx4YqiAWKGuGYMwGKFYee/SIAVYy+xcPgm7PXK+xC8P
9EhMynI0CXh/ck3A+wkMTHil2s1+DMqAF+M5Ov/xczZpkyyYmAFr8MycVq8cnq3J1TRHiDmPTd7F
Ed++kVIU45L0RDOU8JTWrhy+lRaPePFvsrOzEpAfsRFiSqMyijFuTgwWR0EBDBT1L/o+cbRDBTzv
ENktdxaQdzDKZeB1J85YUic78GTpSLITL7wVnPwDeLR2QixW8BJC3hej3IcMfrgyqtBi0qO7KbyX
9G8rWOWTR44eMk+mypgAk5C5A8v+821q0yymaaoCljIwA9mTjqEbBRayi9n5s7s87eT/oiUbkZSW
KAMgb5QOme4w1y7QT5xiCpQ54ByMmQhupFBqgiriYhRhpwAlSLghe5qZU3v18x9oMG73kVnPV4Gl
KkuoqACB8/M1jpkx6Mawyq4EGFKsX9yKk+lH8nTV551fN0JmL0P/O57AKRlbnKF4dkV/I5zKrQ11
jYvcgHbKpx774LFzk6K4COxRt/VELIT/Fl55/Tqmdm5EUmpjVXIta+B8xPfbiaCukAKh9BPxB+cj
MjPfjRhKVTKpz8u6RhN59uNbsude/FIVu/UE7L/VDmorwvtliczkcCOQ0ppV0woxCxcZO1TmgcC7
SUG35z/P2VZ3VhfKn1jlMGsIZRLmyMyDMB4sMbmReMBSvLNQHiRR9KVZi4VglofBEBRBtCdn4W3x
8VSBSj3EQhXB3CfBg9StY4Ezu2rtdMxt0eQBjbFN+nxrVOKRWEs/GTG0wdotDnmZVCcFy18A/BuD
6SdPxTnXRzcDc6Hq5q6HNDJskh3+QOiL3Ov7mJD68mI9qxzdCkzNtOlKcirzFF/9ITaLvPYFbsRJ
fdPt3OgWdwt8Sgy4ErIujjdmZyIb+ZT36Fuw/cgz1EQNCCJmdofGnKN5nUta4Jhu5eWPHN2nh9NA
UhZjHQ7Z1RiJjmQdI+WXofPSK46qaJTjKLJ1jMoEl2r0XgIMqtirBtEp9uDXG47mtyS0MRMsAj/x
svv4wK398jExAwWmW1MBGBllcxM4AoxJx9wGSRTGfeeAKOAWcKNB8tR6o9fahG8NxEl2+VGOUO+w
6Le7/BvY4WDzGyiDrFvMFEg1Xp7Y3CtyWwaHIVgDHPVBuq9/j4stkciO9WEepxfzw27kUuYJnFx5
zqUZEbc/zKtblDeSxClVkeu7cL30izceh3GOG+iqYmW2LEXOEN2P+SEyTwDusS/fI9OvnY9DAz0M
WV5bZYmelpgeZvG+nK9mwQPX0GUpbPPbiKHMb7IEfcaaOdm2JtCwuRsBsSZ8kJzUJuYucV6KvBuk
AncShkXTSjMagwtIy2+y3lGHx6z3dOHb5YMRC7v0qSgLrIShXsBnjHOJd1gbFTvO389+8m4ujqjj
5h0gAEINuMgoW9ZI+MH5a2gHDLrmc2wr5oNVgYFAXe22IH/yprOY3mUjmgrfCkYQxTVCMZMU5FDK
d8cdaeqSDvyw4w2jsgsJGthbRUyigp2XOmg4meMEmCEURj445TJMTvTIS4i0/PTv4UJRSNgIo46W
GKMeD6qOBoipH4SmuEqFMrisGexhxI0MyklKjREKU4SBx/bjQMRJ9j9HTHuR8bLqoQz+PefG50NR
HhEJ3WpaKW5QTF/U2dHl2M55DABstwviM1nGdwKpAvUEiIt+yJYWWfhy6A7Yq9oPpyKY77KTvO8A
lAbgtAd+8sVMUhBnPuANjC+D5cU6oU8BBG03TkpswL7Lc78LVezFJqZmy73wXoaLp0by7r98wo1c
Sk0MqxuHJIVzlO+qnWYDlRzMP4Ij/GjAP5hjUI+XjbHNHdxyumbhfr/MtGdqpSTdjAoGZqRcYKAH
5qtq63Zx2wYD53REHb64ro0oynWJoWp1kYQACvRlW1ztQQJj6npfCbJd9A4aUP8l0mzkUQZehvpi
qRXKJlnY2H3sWQBHk/tvEnfqjPmc2giivtqYAP9zlElTEC8C8bTuzHerRIY5uc1t7JXOxNMTZkqw
EUhZepmOQK83IXAWWmcw1qADM3Bs5h5HHXlfjPz3TSzoyrVPBQtDSvJdKdvle3ePiWNwJelukQCI
pr/H3MbkWocCE1LSK0c48+2/OSSV9wwTIE/nCV0gLfPH6FoXvw1za496oKnfBNnXwWUUhrw1Uba7
OUulcZ3jvNdTscfVTgCGVHwg9x27+9wfj8stpC/ueI8QGHrFv0cAhy/dyKXcXNtqUYMUF3H9GgC8
YXwVDXbOm1phx7yNFCorktepBAkoWl6kBQV99WMwMnnJXvYbEP0Iisv5hkw/SkrohqmCXIimN037
ohczpcEk6+9ctgmPcOyv9/OxcIbajiAW6EKuXNiZr+5K1Psui2eayVk6veBShrLW6y3Ud6quc/Wm
LL084wRdYmlffNpGBPXZojkWhdHEqK5o1HZV/Yyy0Unz29B4rCb/8mnYDYKNLOrjAdlyaccEkbD9
Vu1GxHgxEG5U0OGsLxaAFOx+IakSyGK4Tx+mKW4kU9mtEpqVvkgIh4Ca9GWr/ZZFptcL5qtR/7CU
ej+ZwpVZZUE6LBwXxFEgi4oZFRhHU4M0YFBsOSiAuSWrKfmBV2xhh8HNCYkqbTwdgNyzYgXrnjs2
bjFgEdw4KtHi9KarNQ9jFaSm1w1OYd1d/qY8DaUih1SES6eIsI9V8Lvue9WczPzbZRHsl9DmaFSw
SBWMzEoWwm4PrLsEOPLZSboW96On+3VgQWt3HIG8b0ZFDVONMKIV45vNPqkmAVzvmayphI/DK2EH
7QNswhI0zfX2H+QzPIOkokYxGiaoorFQTiA8kx3popnAR64cHRzOZLFteLD29YlXfGd7VtMAfaeJ
6bkvu23xEg5aDrBJN9RtRdmXAgZKxt2CBdpOeVZAuBxX4KW0C9NPeCOxREm++qCzaOq+C5CAdJht
B2FoeRRGWzBey+LAJedlq+pZCnWxSdKMQqsjHIeWJ+a7NQV8E8eZsl8w50ukg+9cCQA7SUPSvSNw
QYl9Uzxp16qdXwN+wZ5eeG9Azs3R0F5pq2tVPuDmuhjA2ePgD0Cc7TrJVkSD572Zj1tLxP8BW2ap
9Ba4MHa5OQAp3k1n3VGKxhaXea+nozuLvVcl3X5S+8Y2ovVlAemmGeZ2k8S8eMzMVDc/gvI387DW
ut5h5K9+G/1yX/ukPSpiFKrYq/AGvClP5v1uxFGuB+sQRlYK+J5C5k9xYjfL7Tj9MASdk+mzpyk2
gigT6MwhFUQVXT3kIGCMvi3TOx0Aoul1H/m56uPlxmXKZnq5jUjKHoawM9qGTP+iA/Um1NGxTJ7S
Nnb01vLF3MJSbeI0ExcNh6NGCgnVm0BVTCvGYyOobA8cHNEr3XnX7tSPGol1y30dkvD6xbWcD0kv
5s+lAt7oCvlifkV2Ioq72NUiuwMpSOXLmJLKAx74O9uRbkRSWU4JUCO8vRE9CA3J9BS7o22cZJ+Q
niQudzueYxD0GHKmFBWGiUiK6Exe+0iiVb9rjx8X6srwOhwXx75QFdDkBlaEgFH++fM1y6KuU0Zy
uGg+Kt3skYX5y/GXJ4L8942GxHKdmdggQzun9VThXq158Z19Z+czULlSPVpDLM+kEP42AraerK5o
ngj6gXhX+JbLZfliRh5clikZKlIw2ksbYtcOpor1MeVhftMPZMUpeppe25+hL91Zd6YvvnA5N9iX
eJZJaWFb50u99GQkpn5e+pPGQy5ge8bz30/pAaZ6c6OvOuxCq36faM4COK12uBc0ThuKmQ5t7o5S
BthZt9Q63iclhrLKbzLSr/a2HYEx7l7WOt5HopRitsxVDxUYkjl7IG1YNX/kLSyyR1Q2h6Gi17oY
ZdkXLTHWPxi1sW/cN08dQCYCkF9gbn0EPPzL5YN9FBi/+sDzp6KCmNE3QtEr8LjRmD+amgBIdlQ8
zad5LNCRjfLIaRqEmLo5YL6zsDExAN8fgtZSmDNHKnNn7BY3lcHoNaNKAipTsdQEZx5/g8VDcyYh
28nTcBz1/Fu3pM44v7SFZfeK5uvSj7yNPHN+KpfVE2fDGXPQGmf5oyWmQLVr+71h/J7E4cpSJjtv
k12pCEgrCC3jVNtmb9hNoTxocf5iTvNLl82mUw8y1nC7zBGNMMgTNPuBAqnILUpVys9ehFpgdeZ5
qtWjPmjYks5sA3HMCFNQs6QWgKBmfXGmKvqtavLBmmUHnuCn1euvSq0681wfxuYJw7vPidVftUr9
OI+Tl0uFm2aDIxW/+5AHZM8Kw2gLWsQvYNxGpBRcC6NOU8G4iwdiv+8Cff9n7JRXu2Tq3lYOpd9y
NWZirmEPXsvbn6UW3+ntfCjlxmnj6mEBvl/UV3YIYE9JqFIbHBvOrKF9MbZYPUVDTV2X/WW95HkQ
KuWRpEhShgE/aGieAeWjYqc9fLDm/zQEs7E5Ks0pO7UTJDPF3HACamjVq05ybaPrCSJlKQATvV+e
jEfzXuQmOqRycsHs6MH9bpQK2UwxaBRF/VVv3KEqd0xCvQFx+mgTaMe4f6qkKUhq05HkiZNRcvw/
vQYlL4W8xpGMIKrvDenJ4A2Ds9QWL4G/YppBxZdiKfOiypFYkWnp5JAEy8e0NK/t9DfZ1FkOFWeG
OZsjXYZ5xPsSmw/JIXMG3wjIuFaEmb7LKsm7NMoW096ocnPGpXXDD9l4rnn1aE6MMSgbnDGv35o9
tvut6UXo7brp7YjXhOR9GCrGzKpgdAClU9xCVwIlKx1jelE7kF93nV1PolM3kadxQV7Y9aeNPlBB
Bhs+pYR2lAR8fjSWnOQw7nT3Y4+VP8hAPMMly6I8R99HZjUaqOY1YPdUHWUHVCj8CVonrDJpQXwc
riJsmJYO16h5l0s5k6Iq62bWEcCr9QbIIjYyBjzM7Lp35fSqNTAf85+gbc73Sk82iNFamnWPMYD0
Yy+s3/2BtuGl9RxnTDcpAcsodKqM1Y4yfAqrKwvF4Ey7idTg/8vATMprqG2u5BGQsNzITJ3amq4X
hYfFxp6b2twY5THaxZTqvkaJYHLyvQn6en/yDF88EPAw0lLOHOW7kWPYprWrK2Af72IOPDDLi2wj
LVVSNzBOnWkdTGFFMzJ5lpWny5fI8iLbv5+6REVt1WZJ8a30BKNZyZsyKX43j+5lKcySxFYMdY/A
hVzTSarRGZiBE6Jh2ezG6n2jcGfNMZRDqF1ZvEYk72SU70qy2myxf4+G53AVxk+9jpoWx8XzRFB+
aipiNconEzujiVdO7+JyLa0RRwYzaG2vjnJQXTdXhljh6sgcSLbLUTyW7hVMjPYB6LJfOB+Kp2+U
U6rNco4AFEWG0EmNA2x6dupa18tNV9mYpQjMa4XHn8Dyg5sD0gsX+iAvY65VZBz2zwgp5nxRF+f1
bdhisPSDCQZdV+iFy3iK0yIC3447x08dSinKE5ga8qnyoqzBKuLdGnOyRfL16cgiSf8TSOdsalL2
YVQieEZFENc3aoY+8e0MEIG48jlfjXM2OkFbRrNrihqFlN4fsCTQYpC5xjye6SJUB9Uvcy/8ap8V
b9kVP8dXjmziIS4dk/IgA8G4k1esVP1Z5EtdtcQQPIH8Ao/Oa8ZRUFZs2V4q5Ugw/9KEaYKxHjNx
JvU2Uux+PsAxXz4U27DPn47K3TDfleU6QHpcoRZ8dWqu1Ty5n6OMI4bZjdqehvyOTXVqUaNKG6oe
3w1bTioWdHrwq2HnsryW0QXOA15jhpXsbOVRPlEcOn2VM9zeaKkAh8w8tW2A8eVV/eQYQHDiLUjw
vhblIA1hqJS0w3upmIFiu5+wdxTvGl7jgmdolIds50xa1hU+yzCDaXSb8L1dD9qwq/+PtO/qrRtp
ovxFBJib/cp0o66sLPmFcGTOmb9+T2u+teg25/auBwP4ZQDVLXalrq4656+uYevvx/xwdV5SVgSl
JeOaGcnJXs8lWx+WG0w++Z0+7ixlwnhSNJbOnId4wLyr5vnHdbsUaMoXcOpCq6TpUawGMngyjmNR
uKP1s0fRKFn766IER8cXcf00FUaewjTj6fNS2Hn+RQ132Dy+LuVfstsvT+OLuIIqs5GVKEnZCyUr
v4f9smNTjvo+2ymH69IEYdLigodkVWimL3iBYfUvg/PA7e/YCB96RKfERQ8Jy4NFVMIe9eKkhv4Q
39YktZXWniIRQ40gUPGYr3Ko1k2gIneCdEMFdnJ/zFPBq7zIELiYAWp3lDgKYoYy+WXo6/3dOwet
oDUriEwWFykmA/8l6Gq59XPXRU4uh87Y7hbZb8zLEmmiwMuS0pWkZXEhw5QDQ600WALDTWKrrMmt
CW5LNjES+6LtB5E9cFFDjXqwiFiosYlxL0+HsDvq0r7uvD4oBHoJJPEzPpbRYGWqxQwq4AbfupLs
4loq7LltHC2sb0nWF6LqVCSRu5/kmiIlegz/RbOP3MYXNpEqgUA3qAC4ZtrxG6P96G/F7RWB5VN2
wqtQPLQYne8r9HKq4cWocZFYvFn9cj1eiGRw8cJa8qaeMornxeEUJb5W+9g+ui5igxSIvdb8CoD8
TE+dk6mtLZSlo5M8jpfMb17Qrib+dGr2nYdeuV2kdruPXbUUwiAIXJsy/VffEJRR1TLVOLyRJA61
9kVWO20hI5v8FGgp8DfKBZGmHzo9bJFNpH0Fls5/UJu0Y2P/Qy95XZrIJtn/X6kVNqpS9xViyYz2
VBY3+9H4ksT640irQ2ZKgrutIHJRLpRoOsEOABlVd6FfQD2Qo1mwYAJcvjcaO4uIwF42uLp/txcu
mAAeO5qxc6e5/WyrN/QhvbBKv+hs9TZ9fOlewgNB8c3GwkDH8QhwO1/U2Nxsz32YrM5TPYXyqI6N
VGrv7VoD44uDnZ+jPQC4hDyBmx6owj3AjSRjnIg7yqXR9cDAWrFrBeCzY1BJ96n1dt1clM2yYCWE
O0Elx/pBoc1wc98CAWLuYXzBnU7ECZ/Ug4ll+f4WS6CudJbeREvfIv2404yT1gB+sY4pcPqi5X5r
BHbbPAj027RQ1VBNDLTrGsaxfveHtuk6YFMiK7BkR15Vr96Zb8lt7iiXntps9G3eV4mbHMEtK+CV
2L7hrGRzjh8FijJNrEWCTYEID5Vs+ahU/XjX4YE8qL3I+5sNMWUlkTOZOO66IkffzrXq2Q4l+TSm
rWMssmA/Z7NRshLDGY2WdMD919FeCuZ9SFMns4QgBJtxbCWCM45lAVr91GL/YXTUI2MhxY3+wELn
AMhivJz6LHyO+0CQ9QSa8f0YRE6TNhLEzulx7N6IIdgO27b5X+b4Hl5W4blSw14fwBPjplihsvaa
+iW3RGx0Irt7v3eshNRFVjVgGUGpf+7Z5OPOcomn4Y0OhOku4OMESWBzUn5lde+/ZyUvn9Noyhbc
DA3AaL3jJ70PlzojyMGwVBue80eGWDKL6gfRx2SHuZIL/E2kHgk4ByV9Aea+Xht2J4m+5iZY01o7
LoLkhaWDqgqt9ubb4s8eiq4zW+NdAMGJR/7hSDzGJ9n9YC9pkivCFRF+XC6ItI2cSERBimVjXsTX
fAnYGPkNaqU9A7tRbTaTYovynMD93ifQV592yOVxxKEinQ+Yu5LRci11RwWTXDWY9yUJn66HaabE
H1eSD29/LxRX4vRp6DUtxTRFX34fJwCw3zTkNIneZoTfkgsqTWwYbaPhKFtv9rrH2D6UTosREqd6
vhhOtTMqm7qidWzlffLginbvFrbSDsQr0jzWEKto44sZjydD6m1Dbz4NMmZGJFO+b9TS0WvNVnoM
h6gmvnK2q0pQ8QzzocN4h2816T4xwGA446VCVm7H0bhZwtcwJ04xSfc9Hc5abVZ2lX3RSOAWKVjB
9BJdyVA9pkZ/M2nZkZjNfpGH46CVjmyAbbHxB8n8NC2pnYF8WapDikWTwlbC+DgOnxu1Prex/qMp
wFPUGgre6PrdYHW1ozUgSV7eAFGxi03FG8nXpa93ajQctarwjFh2Bin3DLM/9AY5zUu1CxdAGZvy
OQmKb1GzdLZhFW9lbYEv8Is1aZ9oA9Q1sD5Hcb3XcuttofleRQ3Z4eotEVCSjF/DWvkRjImfTt9j
kx6XCLRQuvSSYW6dIhMpww9rWBw6pzdtnrht1nhlPfkN6/fNym0Xhl4A1se8lPxF604BLR5iuhwl
rXYXGbvO1+15u6r6FeY1LjLlYaD3lN3o9V1zSJG5mveROKFBb14tPvxG42LTFEpLP0mQwzZXGVJ1
+lTtGbBAs8M2jagFuOmlOqDTKfZ48A8nrQdAz4KZaKxGVGAuUFO7SVCytftw+avKaSWJC3pSRycM
0c/Q65Xt/4IrFtSA4NM4JnvsbPsiqNvtjLmSx9VNZp3PIRlgRmz4E+iTfnYreTHWZTF/fap2oqYI
+1B/BATdsCygvRGQXHF362axmqyuUGXoDZh3zRsrbB212V23QZEQzgbbLJKkDH7r5oFXjp42H3Rt
/99EcAYxJ3pQNAkSMCbN+uR5mVwr8v+bCM4SMnkxpiyDzY2FF4Vv8mDPIo6gbbP+OA3u8Jc00ZZy
wRVhwtqyr3sK0oBZC05j8x6yOnKuZC5UMx7kiuClaPmc1k9pY9mNcpdkB8qgp4StKdZ6umZhXKar
8jSY8gCH//4w5U97aXbTs+yjsN3/5RPch3J8guvkxOxGio5iPNvFiEGB8BL/VHzVQ7jeKZ+lp3TX
gVETFAS5i0uPd91E/sV7fx0gT5FVJX0fNBbELw9YFzn0u9Jp9tY5PLAN/tAXPbkIjvK9S7FK50sl
K00/YWLXUM6pfqdOvVsM90tT2FPt1IpAO4EbvwOirKRpcRqUxTLhriWNYH4y7NDsz3VZCELuplIf
mYT/ht1ULsVUw2A6tNGnN4mAn/AS5D4JY5uIYOy2T2wljWtgGppa9+H0P/Mk+8QtfwRu5Rl4/Fb3
49fy63UL2fTwlTgu3lZBg0mSFnASbfGz0j+Dpy2bvKAQvHlvntRKChdwrbAgSbywCaNO92TwWpkD
tWvhYrJIDPv/K4OQRwNE4Ak6bZLyXOi3MpqlpaDRxiLeH9FjpQkXdNtMCYdOwfH0xSno3E46zuoL
+GXT4vX6wQjqpHeq3pUudUfayGQddGuAPvKnpjqasvoOKtIZLoYi5VJwSCLVuDhMhxyY7gVuGkOl
Oak6+GYd2UpSuqDsdfVkEigoEsfF4ayWARZE8CXnu7Hp7WJ4toBdMX3XhBQRArPg14FAqtM1AYOG
nLEjJ/k92KGDw/XTErgRvwOkj3kczARli5nsh/YlNr4aqatjguS6GJEmXHAozXKoLQxQu0Xm08Vd
mq96cnddhOBY+GWfhhXnY4C6eSow2jOab2pz1KLyFOuKDWKw/XVpzPE5dwKVqa7KwDTF2h/fj1E6
YhT6bGJErj23wb00Cv7+VlP6NwFcfDOnQUEATxieen0pfNDGgqpBdVM0e0Qdxq2pwN9kcVFuoNMs
D1hMxMTSjeaDI/xSO5Erf8oxgnCxzri8A5622BWjEzzR0d6LfsBWx/q3H8DFv7iUcPWIQoTZBvNZ
EWBtCHVn6UkPjS+xSR4JiS+zjIe3ltxZuuSPau/pmezFSeQlaWlHPbAiA3qJivRZVpbH62ct/Hlc
7ASiIiatKQ679RiBbeRoLw0eVx1M6twCQBVceZpt3XQgCJhPoq7NhoPi0xCgY1poj2JD6vfU0Fik
z+mIXlHUvtARt12M5nXghf7/rxV+E8M5aA40kL4giNhR8CWMAGL0dYy9WNllhTvP7vXvuREMfpPF
mfZcJXQqOuxzFmQCzk7o6SmqBYsIYs5GQPhNDGfVABU1+ipBvyvTvdg6LQAHbI+mdNMMIl8VSeLM
tw6jOpfihqHrVli7xdLmacKE9+gHgJNmTe3w1nICDNYINNx6PPtNRc4wx3EpKNWQU6MzubWeem9x
m1us9WABudsz5kG2WNmeFbQzNYeh6CVPIhqjfwkeHwbKPs4q36eGXvQ1893pNdixHiowZC4Af/Ty
nfoweaEj25ZdvzL8PlTuD9Mo+ggb96LfPoL1+w+gch2Q2gRd+ngsDvFF9lJvxHUhd8iNdZAf2IWB
NchDd7oRo5AwI/ozD3xozxUD8xjmWGyHLZMid9I49c3IFJQ3Anfh5y7bJSrjpke9EZEJm0DSviSq
bXaimWaRGC7Q5GmZVvmIleexjDGCXtqDNh1q7ct131cFH4zfjUlHM0sUqYc2YfNpsiJbNuavId6V
zfHzXHwJ+8qN88I3+gWdzLumDByztL5pk3GidbzXq4elB0KJIjna/KDJ0Q3pXjup82ND8Ykkmvfb
eigAiL8C7B5LAb6myh3vRKY6jUZkRu0WBKk6Qj+wKd34TnLC8+gmewIfw066y27BsQuqsOtfi/35
P6zrQzxfAJZaPsiqCvH/cPcO7wsOYkC0ram1tZp8FRhWKUX2ATIxuM4cLP0Cx9rX3TQCyBVL/KHo
AiwUyKWbluZFMxawadacw5CUQwkGRXWbrZ6DVUBUYGwm0dV35DJOagVhnS3oOIXLPpkutGttNXiK
gr+Ys/3tO/IppzUJNtsgxzJeB4qmIzlJwc/rNrHpQCtduGRTgr4qpAPirSqdx/4uE5GTb13kf1OC
Sypq0bSYgZLkd7alzK1/dHv9gYVvw5GBPjTnggAuOhwugcillaVxA4Vy02+sNyNF8/leFj0sij4b
lyWkaYwazM7gyU+6wXqGngjez0G6KXBWLlZgfzkfjQoSLK2ymykJbQz6PWgTnn5AIB6DW96uI31X
Z9quoYMHIqVbGYBnQfKjqfK9aQF1TUvoXdOUe3M0jkB8vDd786XFzS/Dqkdq5q9psXwrwtzJe/Pz
kMxHLdCOi5Sel3C4VaMF4FSyV2r6PtG+VP3kkx4rwFhHXtA2tjO42KBpR3DAuZ2yjE6YJOckSW+t
wrwk+U1tfMuURyvxygATU02308PZHoZ5bwD3oinUQ6U3Tk7SlzEz99hqfy6bSbGRmW0A/2GbTP+O
m6TXWCg49Gm2q6Q4m/ryisdOwzYa+VsghzdLHv6YgGVvS7myV6N5FxXK3gC8HTW625BqmKkwFXuk
2mMBErGs7x/jOn3IVOI1WnKoIrWwVbyCDbT4YVSFPy7m6MxzsBsXcpZHNNKI9L0esclMkimzg0bd
lW29a4rxqdJMT1Mxr6oHzd0gBfu5nR41afDqAWMVSqqYmPjT7CBfLsVc+80SX6YG9AhZ5kpZZKfp
vLMoMDJa/VWbJneayDlprVM84ZQV+i3vlnupxrjbVNpG2uzKpM1tKWhuouIb0dtjIefOYmiN0zTF
vWqEP3MruSyJ8bnTGupkQ+6NRu10bfIm6cYJO+WYUG7S+zzFXYNWJ0yT3hpdPOBFocjsCk/jCaCd
lCC0rbG2CzhL3Jf7pY+A3/NUdpNL48muVOWZ6H457K2Ddme2Oba8CzBhD01kGzDRSFafS/rYtVbr
yDp1TLm60XWMceqjrVJyWKj2ZaShOyrYd6/j2Yk0MGJmdflSRqkLzt+nGgOfYVnnNl106qkJoF/U
KEFbP7lISebU2rde0s4Uo5ThID9GmXLqUuD9tM+zFJ/7KfAiq1jwW8C+UmPaKkJ3MshvRlO6qGp1
TEtwcNaa16lfOqyrt8Xg0lJxGim/tJgCnQY2sh7Yqa54tf5dn6O7aojdMtC/NKO1k1PAVtNUdQAX
BfPO3ayfH+eIMdPjWcBShcu4LIf8mat1A5ucVEV85rBbZrX6X66W78xduq9vUuebeaugBGdMjqJr
4XY4+5DGVWsMDtaSF1xJe+VuMO/qxL+eZd6nYq6pw2Voo9AC3exTNODDL3Et343JZCud9bwAA1yV
04Oetj7B8k+iy3+XRT9047K1rhT/q0YoQt9CfjYdPdSdcByJaXBNQy5ZhxiqjCsDHZbs3B2ib6HH
ChA8Nx+bu9gXge1sXhH1D524rJ2OkWpGCyq5uMnsEMxTpLc1+gmb7nogwPv+lwT+IYtL4MApU7O4
NXAhctiNsHBjT/LkA0vhAGLciYYhRKbI5e+oriKrm6kMYApsBWjAjx4frxvj5tVk9fG43J218djH
miW7Gt5MjPmnMmV3YWkJRvaFJs8l8GYaZhMDaogOinzIu/RmtEabaLLTZ82nNMXEnz4cm/Y7bkqC
Ol+g4PsvW92hy0CSBmOIYR2j6qTSPgHQlRoLXHq7zvplFvycGoK1IoVAC3TN3MMoxUx/EvXNqHVB
OSewdL4z2mPBPg8iiKmI7gTDfY1nUVP/FpMdrmjX7WILtwOlKqE6JSYoLngKZS1o5TyP0OKZO83X
u5u+MO1huq/jyUvn8EFa2lsA6HmYQL4AzusSaMmeoiUslyHmHKhgtXn7ED9+DOd2PYmsOU6gODwP
UGxoSMbI0aIRgM3PawBvVSGKBtpoLvBXgAWRzLjFjVRWnEoddyQCEmOKd9k2sgdL/Xb9E28azUoc
lwaUIO3GqWStz1GyrfoTGUJA5exSEbn49o1wJYgL+k2VYLdjwqczHnqPsWHHO4xDvTewxGzYm/fq
lTAu9NezZOWaqbMrDqMzNA8GSEqbnXG4/vE2I+NKDBf0oyomgCfAx9OthyG5C0P3v/19zuKKRdUX
c8DfzyP6aqb9cZmAFHtdxnY2WSnBhXew5FVF/G4BGLDD8q8X31iPvT+6wBnc5S9CVj7R2XDBHj6E
AiDC9Do7G/NYHwtMdqfOcpzu2EOEast7LJOinaccoieBrpsuvNKVywByueRLL8MIZ0wos33x+qbb
y7fkTvflfeA0aCSK5pS2G2IfMvnYP/e9oqsVDrHBvFf3qUbjUsMF0NZdunuRnBY9GAP/Ys4DWrcv
7dG47U+iRdotDhaqrX4FF1ZCCykoq6E5Lk8mOM0yF2CAPoOEyJ3pnsHUL7vFWbz4U3AaweeTn0Lh
p9j++pYK9DyLEIPfaDfLYqiiFl5ZL7el/mIa9zR+vn7Cm9Hzo3mic0U6xYhWV5qYGqBjv5+W5piV
nUfK9CuaQ8dlSEWTxpsqreRxn1WnNBtmHb3piH4xx5shPwTd3XWVNiP0SgQXoaM0pX0fMiqkz119
zMNjU12q4Md1IZuRbCWEi84pIH8tUkR4IZTuFpXgdV1UfG1/qf9bnQA9CdX6qgQqIitVWg3Zk7U6
m4fEn4HFBh4SBBo2hR37/Sl8GUXet512fpWWMr/ttDQhlnU7hT3ddOfyGB7Ds2kHduck2DcSvZWI
dOTCC4oCNZ0YUVpp6RjrXdwpeDVK0fPa5lkBMY1qpqmAg5b7kkrbzx1JURT1gLqWuu+RqGG36USm
oajURMjQ+P2b0FDRLlGxBW/kgLmssJc1jkDP1h3QcTsjACKu297mV1uJ47KcvJS62oYIkLi3a61q
4/sRIrwNMk/84za4ksJ9talelMkM2QhOXdpjhre7LDqUce0URL6oUeUAuxhvFouXYi95iUTtSZGS
XNbDxliitRE24dVycYoRCBvdN8MU7faJpHAG2A1pUCk6Iiy6MwPOq/48TY//6bT4dNbmJNGMAmO3
5Xwr5a/q9BDngkJ7C0kaxv3LAPmbjN4OZDY0JKvgafrUuN0ZZF3H8Ck7ofqhu9oHGY7gTr354QhI
ahTDwsaZzsW/AsTEJFY0JOn8La++aNprVoncih3xHxa4ksH8ehUB1V4KSFpj9z1V7yKtseuyt7Fo
ptO3ErCRzdP1cxJJYxqvpNFeHcI8YNB/3W4BvVrzMNBPCsYouh+LvL8ua3uYZaUa58KDMaVRAQ5p
15QyIA1iakql7aM1S05Ef9QKlgIk4mAKDqwxWJaoGoHBiE6P9225W+apR9bPy5PWXcb+qPf+f1SR
c2Bg40lzKWM1gVGL6M/K125v7LJ7Vq7WX6/LEh0d58VyZ8RFbeHVP6yfE+ltRDCscx+sIm1Yu90o
eH7erC8+zo6ndMyVKDKMFGY5tme9/p5a526IHbMSiBGckcFVSmgEt2iyw0SUZp9VLySz9UbgxJt5
a6UJVylRdPs0k2kylW9Bda9N33B3tmfzc1TcXz8hkSQuXKS1VMppAmNQNI8Wh6A5k061A+1+xp7O
dVGb2X6lFBc10gFbsr2MyDQmD6YUOYaoZN6yNh3ohJYhW6Ys83N14aTpLfb5kX61s44NHfZMUmCj
P99T40IG6l3XZ8sO1uI4fYBjq+VyAn1QnA+EwWXgReG6COYffKDFLBVKI1nGnCZfIFV4qxqDGhoV
weJ0nTeoe9IpdrN8zbPPYSO55ZTY10VuarUSyUWHoI+aUZmhVSUNbgMyFbQfnGEcBZppItW40BCb
VR9ZA2q/PH4JjdKbh2FHJ/Oh13u7tKhrLJE3KobdqPOOKINvaP1BbhH6J0eLfkhFfkgUvN1FvVu2
ha2pEzCBF0+hrV3T0i0r8EQp2D4bjUMl30mYRbMiAxvDSFTkuwaGA6PLnArxKA5ztyrNc1BMbj09
dEKA/i0PW50hf5Hr5iXSlRAtYaOpXS2JfLy6O+n4Yw5noD9FAifbvCbgbiKrFrUUVBbsfFfZMmrB
yJUlCLkDaFbq+8K3DvTLP3wnhmSLbiXMxv8w0JU0Ll32RmSqZQFroYZX4CVYEoSnzXy8VodLiN2o
6lSdWUO926nWuSqchX4ds86ulXOevg1zYgf6cxKbAvsUKca5QUcLa6YRgVzL9CIgyEiJaJNjszhc
68a5AJFBfl3JcAF1N4B2nvjo4bzETucpTvlWOZkj6lht+vbHafEVL22CMu2YQBlohqNvBTeBaNNo
cw5ppRRf8ZYGVceYUTXou2C3+DS288/NKTxS4OFRp3ejPai+nNQ33rCRcxLuJLK2yBWD5Hv6aZBE
o6Qxg8wTp1XOff00RLd47u1nBMuTUT4pf3OPWGvMpVCLpEtgov/tVnmwCzF6TCfrocPj4/XAvBlH
VofHLHbl2HNfpMsyyGjRNue4Jwh34OCt7CFq7MAQlKGbrb61TlwUUaw6k+JEYXPEs7ccWJcbm9/3
qoc4+hbeVF56YBS2qR89RXbxXINCKdJt0VPkZkJfqcxFl6WlQZDoqPz1PLTlzjcsv6MPcYXX9RP9
mwm2tcpcpFlwlaJ9DssZ/H8gyt556IVgmCKv57fNST3JmNXAp+2P5Bv7sM3J/NQndu/rr2xBrj9N
ooU8kd9zgSZcMMI84uXFzavvluEq2c8yeLxunYJ4yS/hkbKR86RH68PAbre8M+TX639fFFf4FTHD
6jIzYYmA3VrY9LIJdGqwo+3Za3h2Gr9hvB3XaeOt8GJXhAUs+ID80p3UWS3mLvEBq/nnWN1V2QWj
/tcVFIngooicWTFIGWAWIFQ2ZCzkA2qkE+B/iIqDd7dfxZAYkx8E5AG43d6YR2y+AdG2swEY+qra
lSP6aEJpXBCRI23uhwgelZ3DPRDy0Zo3H7AaguluehBVIlu0hFgK/1X4qFywUNKqo82E+CjvFGCx
LgC8WWzrrcQG2ZHswMpxEzjLw7wn368f3Natcy2XixuFXg9qEC/vDRfSfzLoJ2Nxhr96QF6L4QqS
iSRyWWdQjyFxLCCl1jq7O9XgktOc7Pg+urMzBDb5L7GKgJKXqlTGrNDvOSdZKqNJdeg2vUZvAGi/
5NiDLw9sQr9wBmz5i4aFhBLV3yUqUjrkRv5evspOuGdOHv8AzwMm8zWnvZVfRP2yf7HSDx05x7MK
LYq6HHtlxgRax4LemRQIzEb9qJoZRuTy8pDGmSclD1JGbEBigF6zE6RbodYsuq78MlRCOamiGIXZ
cVJtdrqJq4S2cZc/ym75ELuZI0Lk3I43H2pzzqlogB2IQdfoGgHoC4qjRlqHmqKAs+0cH1I4pyR9
USdJg8AZtX1rJxZuZ5jhLNTK0yPZa7X824DOaEou4BJ2m6A/WtnioIF5N9HaHkPdr8fx4bq/bhcV
Hz+J89ckzvU+LbB9Nw9f4072B/KtbelZ6Uu7pbPd1/nP6wLZ4f1Zkn4I5Dw3jForQZMFrxzyocL0
qiWyHuYT1wTw6V0KqREaaGSrZXWgtXJQFMbkGWDKv/FHGSw+8gyAs6dGUz9lhryzTBH6pciJ+Nab
Ek25OkSo1GrDTp+RW07BIUmwZvLOCNd/FcUJwTfle3BDbRoDYTMYmuTP1nNsCr6pwDsMLgzldMpD
UjFIjirBCHBi5709iWL6pnOYOkHHCkNB4Dr43evncQ6tHryrbtd6TbXvJZTSIUj7RCut7/e6PwyE
oCsmE8xqyxYXxrNAbiugNLPaCeg44HnRD/kBkJo74Wjp5ndbSeK/m0SiMJ9xLpM/uc1b5oZAqJqc
2WUjASxtAOZIEGOYdV9TjovfVagBe7VDTTMVxSnLKscMY7ePwpuuB1nu/AOzxV1t+Nd9mh3NNaFc
wJbxnhjlrAdcG/TQTuRloOp9YkUWZpkfKbYer4vbtBRiGYoJY5FRBvxuKVEqL2HV4gCzRT7JzfLa
hHQH2q6dkZvP10VtTqrpK1ncEZKQdrIuQTXGQ7AcAFG+Sx020TLjebt6om7piW7tm968EskdIWbI
sy7C863bjN+j8Ub4zry5fbjWiTuuWseoTtoTPPUlGJuVy9ewWlwtXQ4AYbWnYsBghflCZdzZE8W6
1FZzVJPm01LRUyFpGfJWdAlo2Nrt3O8NHQNFg/QtAnCjPmbPViWLJpm2vejjuLncvKRRpxCGn5KP
+XHOMeyfZt86Ot4Ljlr03ZnZrcqOhA7DFLBmyehIoGFlYH0gKP5OMc0mu6kvHUQtr21f/VCMi3hT
H0qAhmF1TjnupPGnopBbvWxOqtnHNh5LnS5NPxWhCLpV5D5cBtZ7pVpyhrw2kEMHzDzt8xidTBEr
zub82drKuDxsYX5GJ3XPHntnB5TTPt4g0p3haXeMVSP7IRpnFqjF0xSbo9n1k4HIZ0if4+TGii9K
+lMJRe8227Hu16Hxe91llahpOiG3L9gZxWx9MB7C6nNCX7VY9PiwXUd8RAKTCz4jIwXWVKgUnc2d
5veA3gLlX+vXh8yrsHQn2CUXqcYFHgu9GJLNcLRAfZyTryN1sN89Z7dleidwNRah/0wYHx+Rj0BT
DKjN5d3VBnf8wlavlx3dkef/B5RgQfjgZ417YwyCATdlJGHNr4/xXfMya4AuZTOqjROlWN6yG1/E
YSvwbZMLJtJQtlLKkCorDBT3lt1i9T91rDy3ZWsfk9wuGxHfskhRLpwMuLtJhcaOL9+l4Ys+vhSp
CExPJIOLHZquj0oCF3AxL7LPs9SXp8zL9Ey0lLfZuF5ZPhc8alAA42lz+KdGG4/VIQfHIQOeNS6B
r30u9pmtOIBQ9eMIGQvx+rqBCk6PX90Gr2hRIeOwXk0D0cOp8rKLvhcxcW93aT7UJFwlo7VkiRu4
iavfdK70OhwyN9+BE+ghBvcEjOYxeAlO1Y0IpWvT0S2FGiphSGHvP2uV6WajCduF1aV6+mB0J5Lc
lWSvFV/G2L3+HbeTwEoSZy95OnRF3yMJjI4FkAE2nRo+Ea91m4u6Ny8iNAyRYpzZqEUZVzRkpT1N
f9ZNvtgLAYfvSOgDyH2xeZu9XFdwM+l86Mc3epOpUnuLlYcDBizjZnIwI3MKwt5rS1lwCROJ4mxF
xQ6oljI0+b5vnCnLP4HX0ZaxfJpaoovLppcDENGyiEIJFuh/r4TaRK+aABg6bqgNdlhhBp6+1XP8
ev3biaRwIdLsu7awxgJ7XKXsRTrGtEe848iZc13M9nf7UIYLi/OottqkdbJLgEmQjtm5yjEHq8tO
o4ra/iKNOGtfRtOagwjW3ozhV72rseNRvmFe2r6ukUgMZ+WtNkspaAzQo2srEOJoO7ZbW9WihaDN
IPhhBZTF6FWUyHuFdJXU/hMEtX18g+VBXwxiIDgfytl1sQxJTUbY9Vi0WIn141Cz4+bRxNby9c+2
eZcDSD/oiA1TJRpP8457Y2Smc8PetNQjw40GDq07vBBvyGzGU2162Y2wEb9V6hg6UTXsOVnEkrnD
SlsU+O0MXM4Jox1BOj/3av6dWDE2fvtDMVnPUZXdKAZ+jvZDKovv13XeMhXDIAZgzImsYsTn9zOs
TSkIaIn4RJsDzW8meillwb1p6/zWIrhabk7Re3p/RanMzkstaz8FkR3KtYNdAdEJsp/L141rWUzd
lUkaSVCl4YixfOW2wCsK0NQPpis/9AzHA89dImzYzVbRWh4XoupYaefZQp2aqM+V+T0L7sbqcwAw
36T0wPiNlcNxFnxO9rmuqciHqyAZ9UbFieXN13j0ZvL1ukWI/j4XozQYZJHk+PtxSM6lOd8p1Dpc
F7GZ9defjbN5zQQ8cZCivmDoK+Dx3EWufmAD+qrf7aTD3zTvDRM7ADJmoME3zkUQvMtg0TTAyjN2
qnZ5nu5TqgKNLBZYH/syf5yMCQkmLuLU1Dmt6JDqIFMGBaqMNXpZP0b0bjZSezEvs/49aP9i6NH4
kMb3kPUolmnWIyyW+V7HyiegXZRTij6UCIxKoBbfTQMV9UxoUOPeHJ+xwhpqN8mCMaLoKWs/xcBC
F9gG+0pXviLfS57mJukHLKajtGZjPvS2OwAdDStLu350OuxxB3boRBfgGAVfESRF4jfD8eqzsgiz
iiBjbXYlcKfQ0AHEpUaS1O4wp2h0+i4b51MFBJMqWm4Sot4sgXopIyFqiuhzc+EyjycFg9M4V6p+
n7VHS/MY1MUyfx7DsxWJdjC2c95KXy5iKmkqB9MI/glQmp91ZzkAIfA2dVgq10+BDfQj4cr8FrQ/
XZsuFzWNPhho2KAKT4BuNh6DXeVH/vymvyUv/4e061qSXDeWX8QIevNK225mevzuvDDW0oPefv1N
9F6d4WCohrQKSREnziq2mgCqUKjKyqR86IUfv6W/uDtLd+7awWIC56L2ilBMmAiKXvSA9rtF1S4d
AWxiQqBN/wFT+QWreM0iE0rzGI2zsYHFblBc3STBBF6SUDMcMHDdYJcdA7CcMq/usqJyBTBokCbz
QoDooyb+NYvGcVhum7JzdIOAaV+6hSzsIR/EL5I5PjYh2i2i0tzVcnSq5fkgzd+a1LSjsbopltTp
q+ooGeUOj7tdKiV7emPI8uJhGuanrBfHuq5BA55xIvvmXb86TUwITFRBjgWKuoqVn22SYNTh1Ay9
MyQ8DsDNl/HqDLHVPEPLBWGx0Gv/wwLfXvjpUlffJ069hzieC3VZB7x4wfXwxIlObHUPUvYZ2lN4
kPdi4Rmd4A9D55aR+q0Qel9qIr8p4wpcNsKX63a3r8z3lWVLfTUYy/A+mSmgIT4vrrajTJ7jVxoO
pwBFKt6HbjbZ1wvMBMJpEPoOOk2oqqO+4Y4vqiPZynfB6yK7jF3Jk37FHg/BRl3wisPoTOzr4Czp
aMFhluRtnlzK4ZH1XhY+8YnKOHGerfoVRpLN8YLLeuwVf4HoTV34otY+t2UYAEN7V7aqVxLilEnh
JB2PCYW7nUwIjEJRmboKt1y6n1xM5fqlg9kI9P5o+Gu/8ygwNtP81elhYt+EenQ0CxXA9yA2rYOw
3i+8i5tnggl2Yb4QaHLDIVvLOFayfCyK+nsOjiiOI2xvHGpismhJyOiYT2nNRUoIaN3dXrMpKWcR
NKmj3VjoGYAYglPx3r6M342xHxUXeac1iGe1aZ0iA0B4SU8PSlZ7lkCOzaS4Q51wbG7H0HebTAxV
5akaeoqQMq3UATYYuoqvdXPXdpzJ3M1vw/CHIoHh1gIJ4sdMJ8lUEvYYinObVrLN8lSDBKrBBVH6
dewNAm/ftiq22socs5Ta0ouZMXZYymF4lORy1+mhW9SQCKkAPUvQ6x7HXWWGTlyIf3MrrUwzK9rW
likYdNDUAuVR5WvpF0M5yLyH2WY3ZvWF7JUUh9EcLhFOZg2QsdmloJjZd/VtLD0LWiCKfiwHUnWq
IteqJl7aKm9FzvdPZO+lVkhmMPvh4Svs9OCCP3Y0oI4VJwW+k5dKbbr6yhj9MascuW3VrlxyEAka
YOTGEwQ0YXgT/E0Xf72czAUUp4oggduGQq4OzfArin+oQJtxnzebd87qY5g7J5lEVMog0+TG0D0q
0vZFH0S/HSovjRanRhuc5wibeejKIJNxNybkDbQI39V6k5scadOi2U072rWrDuDI5F2q/+Zcmqpu
gFPHlGXGYDcXWjpgqgapUnOiiW+J/ywPBgZqY4+HL9m+2SzJEhULc2WYxfp4OLBBkSAYxR9ABJzN
z0BStTzId1QuQhlt3juYa5DZQKUbJBGSQH8kkkH4hSZCgRaCdFDA/JLctbvrF9Dm4V99H7Oa+rwU
BqRUATRcDMfIoaEXftf1yL9uZfMSWFlh8oMummJd6ymLWOWUhiOUh9HYjfLzdSubSA9tZYa5AzAR
JUmDioK09dh/ax3KUYKCvp09ELd0IAdzL/ulb9rjVy3QAYDSOtd6uv4TuNvH3AvSHAuRAoo9N3sZ
3D9ahImjBKKPfwNOfF69lbewzF0goWMOPkOclvBXX5+UKuhMd+E5wSZ39vu6oqL80QmSKql6c7y0
tYYTVOC82Ol/FYGBrD08W5hZUhwwWikvFFMWe+EDj/ZlcxAM6hsylb8VJaDlPv4A5O7mqCpAUerx
jSJ5JAkqiKrqjpQfQuGnWj+lkew099f3css11kaZrUQVO5zNBUZF47FdbKV7VnnQSerM7AtBF/Eu
QaUcgr5s2t4Z8xRa9Om7FF+7GMNsP65/wmY9ZG2AcbwoI4kQUeRB62W3EaJzOznZcxS0brmfnxqn
jG0TUOO/yFDWVpnt0upsAqYHOO4+mdy5GR3aAFiU4pAZvCrl9ia9ryCzScQa8sigMi7p3NhlZO2H
3HJiyOxcX0ieGcbP5j5STKHCe1Utf6Ty86j+GHkJ7ObFtlo1tgufVqMh5SX6XIpkt7/pYwAwEVRJ
PMwEevKOm8NuuvXaIH2brBKfEpE/ixJMBKo3ZE9fbumJFq+iA4Xc63Y8XwBMA9isQrt6M75anKcB
94uZzGtoh7SJE5RyUK3b5/70Gt3MXyRP3FlnAJW961u47Wu4xSF8Z5gqK1iot+Oo6wu2cESqZ0q6
p4UkuG6CHrbP7vxugvE2QehFdTBwGME0Cf3jxa2JdJ5VzE9rcheYIMONRe42btYfdRVcVOAXRLPP
ZLzNilAMM1U8RcRAP0hfDH85Ci32z7QlzJHelu64U2+7LwLnqqN/7aePXZllPK+W9TGuNJjtWrCA
gWyr/z0a+2Q4pDwZ+61LTodeoSZh4h4dB+YDwzIJSTUjnJiqeSwyIMNm6aS1QpDmE8fPN+5vS5ZB
1ShJuqnS7ulHnxDy0SrEPsEpCT3xoB+A4/OVh7Tw0lv0TJ38mZfP0sjxcRk/GmScMC+EXI17vI/V
0bPUNwIS4gag4nuj/t2mgPq07n97Rj/aY30uBaYi0VNMIMr6yawXu68MVwJWXxvVoJA7p+aWUTf8
HDY1cEHiaa7j/ma+sTDBaB5rsKkG1RPV3pD3+VG5HzzFm3fcxvelAfZpSXUNBRUNTBnmp2xBVfGk
azAt2MiY6SB5/NjPqVMs804vJrcUyu/9AL7sXtgLadIcrJp8jdrUsttwvkkmPJtEaLCAOgm6BruR
0nTPxqtmpi8gEehtsdQ9URz3qdh6BjircmLekj4J0rS+rwrFB82nPWRQCggLp8T/XwA7eLn81IEx
norKn7veMyQNUCSwZPc6GGZqxQ/rQrfzRTh1SvmWDtFNH5dOnCaHLNG8snkoJOMxLEhhz2K+19u5
cFRaSQFf+hdZhcQmWVwTite5mPwaM+1Rz0V7XMLeVsHtb+qLr0GmSImy195IjgaJYkeFvF4ZK74S
kZdQVxyz/kaSfq/ool1axq+x7HE0RtDkkvgmEsaK82j8HDosWQFJgWnIumZ+UnOtBqWSEwHnwZJO
KTws8qIGWIin1ny4ftg33XltiYnIKjEUTRhgib5OFzfzsmfoYkB2WfVRYHOtn/+jPSZUDYZZ5n1K
wwcGVY3E7tGyp6oEilO63Y3l8i61z6Hx40oyQTisMwwNKOjvGeJLJ5506CAl4KmXEw5C8XP+89EO
k/8YOmQptBEQqaU7qLJvdkFbc5h15M+3J7WhK8D4KpbxSZo2zkkJSpAYbuvqAUjNdp07nQrvzzQn
3nLB4Ig+xMiP0i50DUe7j3dQAYCqJ/1fyMkWNmMWfggtKIoArmrMw9+CRMIyUD7RVIqdulZzWwOR
jJAIYLABMwluvxNQVmD+Qx1MENvczoXwSysrL5wTReMxG8wUGSx5SCtkQ2NFOPU5a/tyQI7UXEY/
UV856O6PkjaFfF7e/jlFwg4oIm5avEmAlGR2WevMfDQ0ABmM+lWKd2L5V4v6boDFWM0aHQ+SUNdb
6iRHJTh97er4YBLtac7R9JlMd8a9mymtH8pyYMbyPfRPri/o5klWFFOSwDakgsTz4wVPjFYYWiIs
rhC/6fVvEjpjqzjXbWzGN1XUTegPAAL1qWgklVG3JDg7JTgul5d8am1r+GF2j4Yq8pZ0MwKsbNE9
XSXxcRM2CeQe/nQO24fUtzzwcwPphXbwCQVTWz4mhNtP21zFlVX65yurmTWYiazjio2S8TCbmaOZ
s6vXCydZ2Wjb4UTiJsfht2hdn9ktkC23Q1HhRA6+6My0phMI3uCYKL81kHkR9rxi8EYnllo0TF02
AWMzWR4pBSJpcgK8JG4M8yAfFD/bET+9I+jlz27tj/vphiqc8wo5mwu6MstsY6dPIWmpWX02bmti
OkLXuGpecY7LphkdlJigwpKkT7Tcuoq+vHz5uuyQNecozO0herx++rdtQATwwnj+iR93aYSFFBEe
WUJX2SjneGZvOoZe+9fNbKDVsFMonfy/Hfa93KXImrSJotWa3FPqQzdNTlV80YX7bIHeh29aeymW
Oa7N+TgWwh4XUSIVgwV3w5h2+rVtb+qWY2I7adEBZRApw/BnZtRcLpQYoeJCndDfl6DOUe3JawBf
wQxHwOuNb0YQQ0Jqbqiy/okndYKkZQo0J9ikM4xqgMhZvhWrvZloHGfeioqICUDhX/7LFrvyZAET
eIla5UAwDFotTqwFse5npeLgOuCkmBuUIXhzrKzRr15FqHCaUFgwEOf72Z5c6Aq5AMp53fdm1832
7CK732sYiIkgUyoH85H3rNs6J2vzTODSMEk5lbSMjxH4U9irdgQtuHLgccRtBsi1HSYBVMUhk5MW
SVPnDm7xUHiQqdzHUHSkeoLVc3THC1SbidHaIpMk9KSflUanaVrWOrN1GtrformPiaMqt23nxdZp
Kh7q8MZU3647/OZL2TBNkPmi0KGwvNvjCLbCecSO/lGZywLlwobPc4eNYjNOzrsdNq4MndWnkDYC
795p9sBZgPYSHZmWAJnmTcRsnpKVKeZhPADa1Ewd1nLGaOpQEa9Iqh3arjxnUHDY2SRy/Uk0yVw5
QzNqilUXsKPcKZbd7ImPGZ/dBK16LTi3wXDs7MZbvM4RzhamtSu4hfT1+u5tfiradQZo4oEpYtkM
FZHIcUnwMkrDu6nbybrXi39x8cgrE4wvhEJcqwt9QGiTn05+ox3bv8mQQa6HQhQeVcC504VeLWRr
TYslYKQe+k2PUXmKi/8aBouzt/r7mTSgHzEUElLFhyFPzySxnuY53oX4jFRBftWKP65vyuaTaxX6
mSDZdRj9ygUkqjEEtaQS/lziiaU+Ddq0T4QGMtiEcwlsVCtxa69MMoHRtIZRawe8JPUbckpu+8ZW
DxSMFe5rkIydoJKM0bMT5tx4W7cZuNaWmeOBQnM4lLgGMVGUn6sO7QJUhKRCPMSVflOkkF4da6h+
t+hQ6ge9VP0MSN3r6023j/XD9U9gYieI4mQSdwgtRSWdpaU6gOOTMze1nRa9L/Dlz1dHNC7Hocig
++UanV7Ydd56XX4uRsFDa9kLWxOKpOZd3jSQ3TM5n7fl46vPY+n/IFCQVgodv6hAnjNBBE2BvlvE
ZSm9xIory3jZ6dUnzmGbGiGly1JatfdyC2OmVVjtDbUPiKL60PryIrmwjTJ2qj5y2h66w2l0R8bp
16jHDxkApFUmneJxQOVzOZZlD+W+MP9tYeJ+VMbXFABPQxTtVutfpjg59zk5y4v0GkcQ05ZlHxX3
k2aEgahE91FK7IxA6zuaDv2cP18/MBua3h/c5ZIrrj6ViAIBrYZJ7/fuhIlCn+qQ5mhny+fOk/Ec
gcSIL1PtZu6T5EJG93mZ8Qwyddy3IksAhUBV9xPWAU+h2asPGlX8yILuQFGaEiZEkcXtzIfOqRwu
CuIzvIp+9rtp5sIa87Af0W5DT+Mw7IvDH+UbFWIePK2D7WR7ZYmJ6Gg4jCkEcBZAF9Mzxm7Bd4Gr
EAU7zFR4o819X9Ir/dqiMhE+bRqZTNXFXgIBiRgcbKOv++Se/23bif37IlJ3XZ0ducsU09KwiFq9
K5WbEo353E/k75wjyjPDXCKGFOuFAoQQtBYRy0WclDowUX6InmSfUnfhyveIw3tNbIZSjKJKqg7R
eZUdNGvAw03SbkIaWn7NlEdT5DUnOQbYONoZZZtpxvCndGwA91M4YOWSAvoQo1Q2oTdwUqStBBeF
qX990qfwOWuVlYmw2I/gOV4A3bpPhREa2l7duSM0K8YXztZtBuyVRcbNlJ7klVYjkIY3xa3qTbu+
svWfGGhD75AyfLrGWTiZlnPd7OaBwaQl2msQoUQ39uO5DJehEUJKaDP2z0McdOnToDyJln/dyvZ9
vzLD3PfiLCnoc+D44zIa3G7fBt3OeFucyZP/gzGQDfARQtbKHHO35w2lzrFwt49O/CT5sTP44Kr0
2iCX8HwX3iJvQH4DJp1TFzSqS9sP3LfZ5plFEkG7bajgsrcFSsXhIska6ISBgQ0AN/cKjzrj5JiK
A1dx+Bplm0doZZKJZ1BC0jWdMpoaY+VByDQw1SWYNB4p7WamujLDxDIzjIdYz83FLa3oydSeQqix
dsaZhHFkG+Fgx5bFARRvJ1Irk0xcK2ctUjqjQ3IMRLFm/E768dCaZdBUukewz0ZiHntD90OVlyby
1pRxEGWYc3T6kCPn5Z1k3utRIMS7v/GO1dcx3lEqcy3MUBK5dKpmj4B0sACVquiDQtWvOc+a7ax/
ZY1xjkUlo1FlyL01e/HDw+DKDvrAtvDQ2YNnQjwJ+rnc1/UG+gku+W6VpSsw4rxJMEWE+ZLqJlGP
0CCvJxfUP2GT2qp6luggdOUR4qWZM+hfMJsk1JyixWasw3gY/FGzVJBPfIx1izZG5YIZIhDLgNX+
SKrO1vvbyLi/vp30RHzKKlZmmEA+ACudLhQDUkW9vQjfFe2gxPu0e+gS3gAlzxSTMMlKKBa1gVd2
K+7LFHDY/jlNdkJ0o1ix9799FRtblKJNxFxfgOk/SPlT2XpEd8F0oXIupG1/e98kJrhAy3ooDAXT
phoa+mbi5bWTts/Xv4V3EJhoIhgknZOpBfRIM+2+nQNQ5blQKYb+QOZfN/VvvM0S0VkHSwZI8j8e
uj4V/7+KABa3Lz1GyCYog9uxSydyJGdKaN7uD8/WmZfdbn/kP4bZKd4xj5oqGujYrnzf1Z40fY91
V5i/XP++7e16t8L41Nz2UWgqWMqhu6+0Q7zcE8O7buLfhI53G4xDSX065yotxLzMjuIbpp33duzr
ro6RXSCxFT/x71+u27yQFH924nebjGcJYxsL5oyrNKqrF1WYfLHu7ElGsSyujrWa2lMOicUhdEQA
BFMPwuJJNO/70HREYHgauMU0ib7Ufifktur9TkQDZMwduR2/LWjt2rOW2Gn73/Nm0CD7/qsZJxWS
Xg7VPKRlWZpjZcHo/ye8Gdsv4ZUdxkl1MVGV+NK68kTHpyWjC6fFAVyPALtV36B9iYR1N4I51r6+
MbxTTf989Y4yOwTVkkK0htmf87NZ7w0MFqXn61Y2tC0hyC7KGjowIuo3LMwtBQF92Qx4R13QkKAO
MiBsGb0JHgj3A9VNfql2sdf9JjDcFjIK594hzzw8yWbxG48p/A4VMpsKC3soCojNLCGuzPQ0uSqG
D5DvHKnsrHzs/yYFWdtiTo4xQRM2ErGulgk66x7yLDpw1s1UYfymIjZZNGcCee0UPWYSVNqG5zHl
DYxvhZL1T2AOVU+gQq5WyEvKKXQr8YFgQEZKePkczaVYx15bYQ5Q3DR1DpUSxPo5c/RJvQdr5L40
AcxKZ1+ofiQar27E+y4mg1RrApEtmqSa3YMRnWXzJst5KC7eV9E/X7lFOmujkE6wkVb3uXC3aPvI
eDGbvaztjIkDDtpywfUKMjca9AUGpWnhG0R70OQfqnljqE8Rrxy+WQxamWHRn5Bfg0R8iKhPedZl
4vXBsCshsOmGtrkD4ACP4oDj9Zyd+oyNLCupFYDgivfiQT2QSw1KARCb0oeFbogSSvqQf6MkurEH
NN75QgPncituW3Wp9aczF1499zEUN/A7clCBPoF4PSj2DbgpqoD3GNhKIClviWKqsqkDz/vx3Azh
UkeTgL0sG1snoRcZt3PkCtbsthOPJHDzHl8bYz6rVaSGhBlAAvNhxNhK7gteA2R97AqXMl//pHc2
r6u36RirD2Tu8Smtx7Snok9Q74Y8cjp7qWa+1FIflGIYFKQG2BPNjusHibeqTDAFWjNcygGBW9Zs
aUEtbmfOwdD4afn9uqFLEvcpmq0+j4mZmFfuEp06iWgVjtGkuxJhzTaWMQAyzhGM/rklzVFNq1td
aXdzVvnpoO1r0XzNagIC/RbgOdONLLKrQLLviHK7W4bJL4TBr8RvipH59ZTYQwjUVANU2ABt2DzB
0FgX2rOgH4YlORad7k2d6U0T2RE5tccuduV5tKM8dSA27ghT5BBNudVI/bZIojeFABhkXWbrQ+hN
fXafZtFT1wJ9G0q768uzuQ+KgtsTrU4qbvvxdBdiFstWQw+c4aTpQzuGjmzd5OpxDHlbvhkUVxvB
mMpUKV9mFSVQAwPwy2lMbqF4WCvP1z9oM0BBKNdQaXICHNbHD4rzbMrz1qKA8clptdqOhG+VJXGO
7/a3/GOFRQb2dTVkKZU0j5rWzufv6nxsQ+DWBu9/+hqWfi1spEID4A9JFsD8+huelIXIcZDNEyAr
KEyjwilBJ/zjguUSpLYM2jbJ4kRy8sqypVINhjF/iOZpN2o8YsFNDIi6MsicA0kox6iPcRFDfeou
/kplM8xzboP0Bpj2PVpDfsM7epvFsbVNugiryz/q0nzOCU7FfJAd1cmQhtMssbnhXZC81WSyjBgq
6G0hIJha2ZsGWq10sIfySMadOPAIiHmmmJM+m7owgMr9gk4Ncg2gxmY6TZlso0fuJknsXj+Km0f+
fdsUZtREjKqoi3RkhU03obxhHBrJAFZOfiyNjhOUNn14ZYq9cntZTnoBJ2QG+94ch26dNQeiGH+T
pa3MyB8PxVgrxbhQNv52uWlUzDOW/lSWjqI+Xl+57Vt9ZYi5YTNzkaFyiKUTdq0nehYAmpRzJAvI
sYS2Qfz2H7xW6N/56dpb2WQuWGOZQXJMnwo5kjMzwJjVDifkBupCznTDn+zd7L6uPIydV4vbJOrk
EPYAg8dLDOMdj/Ayr9vVrgQ6/iGgcCSMygHAdn11t88lKpYA4quixKKXw06bNJGmL3Ie2tl4Lw/L
T7ESj1mW83psW21eUPvTKAmktMYmv3ncR5bU4sDMMfBiR0wz2/JwbNK7rrxVRs+svyxZx7lpNr18
ZZM5pEUzCHGZol4hQm2gq3UMwQi/BjXfay1wc23LO6u8b2TOqiAOkLGp6dMl96Pmd1k/R0JuL8qr
MT7PBQQd9gMvZm66++oTmaNaR12bLKgzuP1EbFMoHLMjXqNGnIOyfURXdpibTs96k/TipYcgOiFm
5ZYd8lsPGHQk1/TN0p9py6l8rf4mdL4nWTITqSO9FDRtBsTYmn1jCDE7hRL+WTM4Uy+bLURAvf5J
5pgQXSVK1YgEzXr13gyK3XTMMMvfnqAI4xOHVzzlWmOitNQnmjxQ+k3jkezpGGd4gk6n3eMKT3ye
l1/SkE/xbPVtjB/kpdJJy3gBItDh2+GIkbhHxdcdIGZQC9nptnZo3YXyjoE1QXnWgPNI/PiGRz6+
HcxXP4RxkLQfjRQDLrQJjR/iDjvpVbstQK3h1nviCfs+sscjl5hwEyC83lvGSZalDruoQewhYGak
yFlQkPnyVxHZDMTOHMOpT7M7vdGH97zTeKqMm+XMtXnGd6QiDNUubAEFa5O7brTs0lDdbJkDzMnv
BEHaJUL8TNrSFXXdVxMCAQYc8lZ1JVkB1PZXWJuxMxFlNwmto7Tm/fVLYDuEvJ98Jr9b5nGJSIS3
RdFHvo7m1dwKrmI0nCYrddRrh5DJ7iYZx1COYYYMaL0IueLKRu/UZuu1xEBzjhyMMcdw0MyTReIZ
ZiLIaKWlVkeIylr1FEWWPYCYJDkMAI9lwNlXX9Tl4W8WFNOotLKq4br7mBsp5pyaEFa9VLDMyJFR
EIg4vcbtm+3dBLOYsiGnZjWjCWgozpweF/NZH0xbD2dbEmpO7N8+H++2mPWr6xIouwaDlYl2FDKn
L76qPDXh6yZwzTAr1qaDnpU4G2YcO2HqGf23sni6vivb9W46JHzZFkyjfDTSJeLQSVCOBDJaQlMB
4E8nfKJ0ofkh5SEzaUT9fNjfbTERt1AWJRKpoHvjjp7mE3c6RjeDQ5H65Bcvvv+by/ndGhNWjWku
pnREzt8e4v3gDqfYSbz4ztyPZwrg65wYtC2Q4+TeLJcewbXvZCKrMOpWR4wevkWaF01p7IE0nlF8
1SrtWevbF1AOB0ZWu4VS+vMCaZnZvJWL0a3R8jLV/EEwmp+jWvrqmPw258XpxOJQLoDVYGZETFN/
HEd7bge7FWRvRts+wfxwO97qKBLNxeio0eybcncjRnkQVvK92I921XW+3CjfuqH3uhoUE4XmyVG8
m4v6VodwuUSIT+TBT8r4PC5opDUJmizJbY3ZuanuPX3m6b9t15pXJ4+5AKw8E6Y2gQdJP8AMfELL
2c0AFFJmu0EfC1yfHI/dTOtX9pgqgZwlukpqXLOL3DwMqLSaofQIWQwnVXnFnO3g+n70mFgXlm1R
lwSmhOmWmD/wbCcE8DVj14/nnuyk6Pd1L+Z9GhP40NuM4ixB4JPrl6l9JXiZlfdF4l+3shmPVBHD
uCAyUHR2fqlVDVKoJkJFNiW7vgRipjfdcEp5WBnqmJ/cZ2WH2ahQzhpLKdAWGx3JhywXeKwEaLCl
txHmlVD34FxMm7fGyhyzWV1UzWOSoOtMitKW432iPGpSaTcEFVUe0IJni9moGUdN1QlszTW6KrW4
r9HHrqHYK892m6W76xu2iYNA1fKfHWMvKbMv8lm3KLY3edBz20JDNXTjDqnl4vT7+CjvrD2enTy7
nB1kJ4h0qZStiQZAUCTiUqnupp14VqGGCR2r5/7IwzBzVpWdSbQatZb0DqsazxAI2knpjYV2cew2
CSdb274t3xfUYG6wWJ+7CEOLixtVid21ldeCuyqD4KiwiAFkj5sBs3b6bZqf/2onFePierLITuWq
Qo3JePpGoFB0ObPnXzGipW6Pbum2+whyxOnBOPNCpry9su9mmZtsbutKkmK4Iir9vwGUjWy9qEEn
nkr7TI5uwVh/zsAwChyda+m6U2AQum++9al6P7flg0bAK9wnX+chO85xGdkzkb22ak+1Yp4GIXTa
0AriwXjNosWbFPNOSRqNE/W3rxnw5vxr5ZhrJgpbVdXplGy8t3q7O/VBiJUDmbVwM7t403F5ljYn
qNWVRSZ+gTA3D7MKo4/qfXpW3PbZMEBNYkenzqOPKcrAXoIMD3Oz2s/rx2Tz3llZZkKZpfRCCPlb
mjHKD1ot2kWa+dFSeYbSPYroxAgAi0Po8a8Su5VdJqxZEu3w09IgjdhIIqF2PtlkJ/qgDLrhKavz
PpIJaktWl0IlwAfFN7m5bUbPMAMrOqfWWW+ewunX9SWlJ/zzZfTP8bmQwq/q/Hnf5UK64NKDfotH
lHwnZvX+uontXsL78qlMDt42OsChGFZ3k5lAOe4QLUETVV5cPIrqrtDewsYV/kKqC2gbikCnwwOQ
4GWWsbWkMp9ojcx8Qz+W1leFB0z3HJoEQmuodHDzr21PhDgNKJBMoEFFxhPFOsRMaybJ4DJYfAzx
+MbDfB59moo3mCZQnjjLurl1K3uMH6pkykcpw5P6X5zyqZ8FhuMZeG8I7j13vo5u06ejsrLHeF8k
S20xy5EKe/NlSCn5FQWdp/qFP/H6T7xvYzyuyBCLLaNS3cKoHEmZH4q44Nw5m+ne6nOYA9KJulCE
BW5S2ahsQ3JGLbXF2uNs0maq8G6FnTLRFnGSigKz9oMf7YhbPw82KOmLfYgZk/lVOMmcWMX5qssN
v/JncerlfC4xf9C2iaMPDR5dywPpCk6uvH0JrL6LyRQsEssplK4Q/j31gAlAzJKipJk/yueLwOw+
2dNsKPJ5FOfbRdSVYbrgqw8UkkxPMUajIOebPQXwNVza0SnZz7h05p3IU9miTvTp0IOYBPJwOsY/
2IHgssxGUV1ElWIDu/mlJqdYPSqEk6PzrFB3WH2URAolSwqsZp+7bX9S9HstPxgDL2+lm3LtY5gI
JbVGM9aNCJrVyhlfQHvkCB4KscVp8fpHTAXw7G168WrxmAgl613WNVatYsov2YHn+EZC4VV5gJSH
C5zjDdCvxet1f9s8/iuLTIwCsZlepJDadBXlJElPiYmyq33dxHY7fmWDjU1gRgRhLlZxAHNUlOXO
gs5d/pMs2XcMiqZOrJ4TkAo04S5dagdwF6OVniuT/E38Wv0MJn4BElMhj15Utyy1o5xpXjKSB/xL
Xg+PczZNpkynYQxmzvNZxWjH4JIzeDYye/pevZpnJMMuwas16hzraz7yMlv6F185rexoxWz0ktX2
Pb1vRCfbLWA0+M9osbafPe9LaTLBTCSpIYVqpKHd/KfxS47F/s84Fe/JwTs9JhO/Uq0qy3xoFDf/
0rkywBX4J1cX7Mqbf7T76j5xeQklxydMJrg0QzYNmlwCqRZ5fXkiJKh48M3tHs9qBZnIMi9EFsfY
lN0C5CvB7DT7+r50BiB9HPkxvk13VSA88SobvJPJhBfJqvJC7BBeyuhR0ha7kwe7qcp9wVXxoC59
7SgyYQUDxFlrKpXi1r9H4BG0I8DbD913SC06oxs5UIWAxMx0M+66r5xgw9s8JtgYRQeQEcix0TMc
3GiX+43k0JmqJVgw6lG44nfLTThBlBO2WUQYKYlWWAmO6JJ8K9LbpPrC+SjOcrJgsFKCbF8slYoL
3L0nhIqv0clb66kGjqqFvmi4GF6dza8dQIZ2FuUehNvc1lR35tC7Y0EgwoGcekQLL2k4LWG6k1d2
msWPgbIJ+sVKDLKI4remnqKix9v2TpN9TQiur4JGA/Q1U0zUUQtMIIZgAHXNSjg0VgqxluhXbxFH
iRcbc1F2NxhvJkBmdmWKo01KgdjGCGr23nrVuiK2hVr9nUoCdAJLu0vmr8RoQBwK0G3cepTQUBS0
nTYXEH/5mUdjYNH0pT0tzU2pYWa1rpAggv3cJOmtpIBhtOsfuyj8FunkqaBi6cCwgyQUf3PjW2L4
ooFLPEnMQ5E+iNIY5DOKJQIAn0lX78MhsZVesU0FAMUMLVYUSkTMaYyT7uhlvO8Twcu0mnc1cQ4q
i2QBEZnWQmRUcxtKelNBXEfek1fNo0M84B059t+5XRdOCmUxwVSYeqkGz4iKHk+X2BQkhIm10hZ9
lI19y+XxxWynu++B1WICK6BiGL9PJtjDNEGXOmr1I83vjRzSSF5qtcdcPmTmQexu24znpbxPZcPr
JDdF0xaqO993LuUUKgLx3PsT+Diz/yPtOpsjt5XtL2IVc/jKOEEzyqvVfmFpgwnmHH/9O5DreSiI
Hrwnu26Vb9Xa7gHYaDS6T5/j8yAt2+cORQITzE9gaGZqBGRZhLhqAaeu+trO9f6xH7p9oU6vofwz
Twze+3I7rF7MMWcPuJmotkT0pqYZo1S2PL5kOi9/oTf55/N9scHc9HEoG0NUKLIr39M6/7LLnemB
uiZaMl545mUW27fhxRzjmXEjZG2dWzJaFuK+r9Kdkjz0ufQCdBLnjcmzxPjk3CmoRnexAtVQkDaS
Pw2GXqf6dxc+XI+Q/5KXXZbEeGCmpulY9cBEjE61153Ej/5UO1CQ7UQ+W/52+Ua/GKMeunqDCdVS
N4YJ6cNI05yuMnwoZjh6nDkVgqUi5XYqKHdCXnu9/tyAvwhz8K7eW7zu0OdbAUyY4EDXoOis4/8x
a+6Tqu+VdoQatt17E7j7vWWnnImLIf/7xVm88TYGI0yCYZHolkdqt5HGUeMa2l+gvzJBVPVxD6De
KC4SGubYcD0IA0yyRof5tbNTyKyAL2Le1btZtHlcvNtL/scqmw704GOaMjyS3CQ2T3E5nq0mu+kl
8xhDksERIHsvAPBvN3gccxzsc4j7sF72tp/EOhYNfF9gMKv9gkSc+NUR6pMgjxZcifNg4+2uxQSd
IlOqsF8mKl76PnuHWRU0uxOwRsy+5qRuchqPbW7/xzUyYUhZyELGopdc80Tp7rSXAbhW6dCcgS3l
06t+vpI/7igThSq8FdUsHSDT5lKumMyNJge5xKn3haC9SzzLlXgtkM+x/KNJJhxZ86DjoVggk6nH
oG7NIDPkb21nPnE2kmeHOZmpnIepinIeKk9hULhQlxSd1jUCgscNBrf88ii4vBO5bRNktdDCAhEO
y2as4lqskCyDUzPzkYqPLTrfHFA3zwTzwhByeciIUkOh0DwL1cGMb2QeVQvPBBNWSoXEhEDHwhXl
e7wt7J54KUSZOd9n8zADUW1QWLMIDtyPwStMJ8FsoA7oEum9GJn44M0f74ST6it/oi/JymEAH/zP
soRRt0+Ar2GekkaPKQPoITIctXheTE6C+/mihWevTDCfxqgSgAOrWHZbHUy75eDFpmijq+FNIpcv
5HO2Qm3RnomEbgmk0D7uXjHMs6hWkDClzPbiGxgkAURfDhj4OuQQtpJ5rebttV3sMadptuQWk8gU
bt87YYBBzCN9a9jZkXYUKAOzei7+D6Rnm664WiZzyw91ZiZLOkuAkhA7siyUQhPMJoa8xx1262Pu
h93UMOcGnREJrWsm6OaGZEpFVCL3s/q9FgpnLNezyMR5rW5uImD1kgHtM6g3MFlzbVkj5s2xiWIb
e0OV1raGizIyyF4Tkty5fsA2tw4k+BoY8yHCxnbUeiLJfUFgTAstMBJg1M98jiLelfy56oedQ7wD
Yg9QaOQhH/1QDoVQQNBDrEBtjDjtqTrO6LM2Jy6KY3PzVpaY06UTuRnCBiNOg9+CCVzzF2JTIIf4
mzYvct94TW+/8tD5uD4mSpGxj+TMQF9SMG1VUJyRYM6/7fHcfpDz/fUvtr1CHSz44Ps3QWj6cS8X
JOl5OVCdrvbnkt1H6u8Sgyy8kbttK5apU8Z9FEgYXycZUWcjX6BoWADJi0d/+4PUodtAjP76cjZS
dLp3F0tMcjFbqZmEI/Zu8CUfYrZ7aWe6qfU3bcKzcscrhG16/Moes3/qUJpVQYeLi2Ynai4aCsvE
CRQbzfGPa6K7u3p2lFVEJtAUUHDPnQqtvWKnAQMjH7PmmMj7UTvVA+ccb8CmYNLQcU9iKEfBBfbR
ZKyhvBfWGPClD/uTCfgwBAUET7XrX11uTw2ATKUL6n2ePAQ9up+CIjSQARzUoPXH8sI1RtFocY+g
iJDfLvCQ+jEzQSQq7iE0e91VNr/cyhRztmG/7CC8hOGq1M8iNzafpY4XqTbzjZUNZhuB8Md0XwxY
Q+u99/vxeFAeaJ7bBdaeq6VGffvK5rFtGHwuC+0kMBPT+3lxW8oe8DrYVMitxkhcEeQ/r2/h5rG+
LI9tv2DktKnlEeHeGDU3k35l2uiVOnFSEChdt7TxzodDIj4BqIG/W+/nfnUGkhpqAqRBnCrT9Bvp
76NYdEgPCo16/Mscp6cuDQvPkoqTLFsOnlG//6N9Jq6M4YDBUB2IpjE/LqmzjI9x9GhYmIspbvN0
tMXJWxYb4yScgLbFKYjxKdSUIaWALMFkAoxckm6ykIG7Q9idmqU4la3sGpCqmmPt96CAxUAQz1Kl
5naT/4KkkhdaoEtty1001afGGP00F27HNoG42G+CmyyPykcrbdyWe3Y3Yi/E5yCoIgP/Z4kGSxzT
DVPZtQn2CAxv3xtUYyKEDKAeXRosEOp5BUF6Qj/6+0d7zDfRBKQGhKLHO8sezdGL56csqmwpfCH5
izFxSlpbdVb6IcBlCJEES2JJK7oEDzCjo/QYPZpXChSIpIfuQHWk9CNFtF33OPrjPy/uYo2GlpXD
N2I7G0mPN9covXb6vSlw/vvvP/eaAeZOBjNMVkl03F6zQXSCPKo/LL7s9ScLmKTuKD5mb7ov7pZX
DRN8lcOjANnqcn7YTubrtUkudNKUyCgDTG73pB+A1AA0d4S+GggI56P8k+cvnyM+/AWiPxalZTBU
tnQ1t2LSVBJWbOkYEYD0Y6z2N7O4PF3/cp+j4gczbK3KaOIxzU0ahidkOZ6lV25ZH+Su5YSGjWLR
R0NMah/Wo7T0Jm4w7VZ0RA9Mn0Eb6HfLS+rIt5j6/6ElrsLJFzl7yBaollZBqZ2GfHW6rcGsYUCR
kZfvbLo+laABNA/cCWxDw6ij0RzQBXC1x8WnIBQ8vzzIIZ56N9mJx4yLV902CG0typlqIef5eNZI
mHa9ucAxWv1oGm9Lzwsd9Cx9OmuI3Sbl9QIwljlrAOA2RW1WtORFcXGxB8ISzetdAkah2BVuuD0h
nkHmcKF3MSmDUqBi04AuHHhUO3HNCKlw606eGENHnHe4toYpRXG1RuaiUqbFHBL0oty8GP1FSu1R
UFM7isa7dErfliV7TuT0zwAMdNw3D3VG3CV5Udoo0KImGAh5MTDEgxmgfbv8LKzWGbpE875wMlc/
kUmkjWJIjUzCT8ySH3N6jMIHNbv5ytAavQWRxKomqFnYF/cyt9D1ydHUMWdwzPc7zRptrdQ56etG
RoTTvzLDXBDjFOWZniMxoKAbGr/LU+gbwTt36+76vm0e+pUp1n1RAU8SC+7bhndhX9qWeFITTtSk
Z+zTEVnZYDwWAq+RuoydDCa4t2hwwzC2s85Le1eVb7IRk1487rLtC2hlkXHYzJxyKyEl0pUIvUsN
o92gJNqLPqXIRHnfkblTIbx9ZPzPTMQqSQbsY7nYWo4hgmpfJBnvWti8fzCvrtEpUxSXmGg21JM0
aQbOfpIInoRaKjHfsuYlT1NQ3I1uVide0om/clnbK0u2j/LuT6hoAKYpTjiNR8RHXiFvAxYMV/3n
F7HDMGJSJgNJUbABMVXUaeAi+Lmot4nwfUjvIuCuhT/iYFsdT4tiMz9cmWXuR7GJ1SoL8YEH+Wbp
c7dX79TYs2pfHzHpx1PV3f64l0Uy57GPS6OKSkhpj+KrbtxFBIzfPBAozwZzEPVkrpMWH901ylNt
eaTxTYtz+256jw5NAEpeZRkq46NAs2bDhOzXlaX8EDXSMVumvbnEdxPKedfDivxO7vH50Jv4Czxw
FvSdP168jS53Vke/0Ki9JtF8KKTEFkRhv1Tomej5Lhq1B0WJaltBJ7UylW9Gatpd0gCp34ynRk7d
ITZepNmyiRTn4P4CZjqa7T61Drk6vOlWedDr1K7kzJZy4xjH1isxcgfDqHtR/dMklWtYuTdhAlIR
+0BqGsC7YycHbENpclxi9VlQ38oeFY+OAORTOwBPu0oChrFq8STAkQoMtggCCKSr8lEKQw8E14tj
zF0w1/WhzcpDlBteaWJ2HYy1diINj6EqeUvRwjdwMYaxnzR3hWpiaKomAMqEg2XL00RsXS1Dp5Aq
SEHHu1mTvGF41jLiWwLgUNZ8Q6T7pOsSO4HAi4B/qRqInSq9M2KQNSydRKvfWgzYVfjdhLyBr81v
CQlyKYwwYo+Kh5Xp39IF00Cl7qBoFxRlf5ArAWxb6qlWo2CaBqeMKrcOTTsW4sPUdag0ISdri+V7
raA1o6GcR8Bm7Kg5VoY+Clkie2hTiOaIkKAtl8xuu+hoNGXsCCKeZYPpSlHbgb4WAITKcDo5d00j
sTuxP40jCG2EWbXFBhyLNT54Lkd2PZVeIiUjvu4k2yaGcyPMYJnfSCuD4VrwlQoDYJne24Ue525s
dQ9L3t8Y2ZMaWl6+tDdxKPpmY95UFXmRxG43FrEDEqTBWcywcqwIqChTWw6hAYrDYXqiBAQWhJvH
KHWrMLwhYQ4AU3qKygKaRFV4zoY8c5JMu4cs7G1Ovjd9+iqMgi0o+84M1BLFU7AydI8lGd8MDXTf
agnBDQXJMgWpJYbdmdrvUZseU2B1TEhxGKP4V6uCbbQQ7o1UAUgrnNwhKR9lARoaUXRDhPBnkvS9
nYOmw5pxd2AUfvDLenlO4zB1MtV6MuQaELScBEKUf5/U7kZKf0t9hiqh9lBV0ZsFSrxaHu47TfRo
zWQG85MQqfep9dYQcZ9g1DM2IHEt76vBDCrNwsBzX/8RUwMa2Mp3GVdJ1lZ4UdNrS14e20W4leIa
khSGOxoAxArqHg1CZ45L3KWhDRri71N8H5LF1+HKTWM4bT15BbFOYljfVqOO7xh7Ldr3UzXZQLve
dChsVNPsZkZ6XMrYFiPLrafmpckLV0DBOMZA7/Xg8y/X/yX20Ntj9cDGC1GbjZgmNV4YWMfEN13r
ufEge+FRahfD5QE1t4P3xSBzL4+x1mQFtMFdedRu6zn1IpP8ldWiy1kYvWiuBFV2XiuNaxGwetjp
3oeM8kPiWmfxFh/Am190zt2+xSGDu/2fVbGorCVFx3sU0YAsE/nQVm91X/lVFD2GeualxfSNjCZI
i4slqEvLyWv5RMDZGlnzZOdqcjuQ/qfVlS9J3p46PJnNAiJkamHraeWZUXuMS+1b2Ggpgn7mX9+n
z6Vmmj9ffjhzX5dd187ajLunjF9acppakCN0r02n2AK32PIvyfrFGHNxQ+xsCReMRgHXkfzGYIof
DV7n5U+KVwQi4ayM42gqk0oPZSpkPfVsqzmkoDyN98XofWHzNM3QoRStg7KRWU9r5INm0OpU3PzK
ob/R529D1zvZDKp3gWNrczlAUlmUTBGE60waN+gxUKqQEqN1t5TsyHKS4m9fWI4O5VPKdwaaEeZo
6pNc9JUMRJUxE+hP/yVl2DkQQ0pW9EMh4Ve+z8UaO/A1yXWrCgmiKjh1FuWZLF6RcjBim3sG4kCq
P21KULD6GNwERcbbpszhAqGfQ5xrOs8aJ1HcfLCtEkX6E1bxU2hVk+a7GP5W9F1qWX4em2Czlnfy
2OxMuXQKcdrXExdjsxneDPlvfnI0zxnXw+RaCrJZ2J1+LT740U+Ch/ut8VDwCoxX6/d1z9C3gunK
GnOWZikuazIDrDSAUKd5U7LvZvXaJLFz3cx2cXllh9nNYhmVYVIAwVKD8ky+Rx4lArHuhaB8DM88
toDtWo0B6SU6Eo4yBbOHajbOSqwDp0RrB4sr2YnfHKP7+c46g87w3H+3gsiZ7exEOte4C7mVy+1v
eLHP7KpQRKGq4TJwe1orapF2d42blGHQNd1hrkw/TX6HrXE7dPKDBeR2r8z76xu+eUBWO8Dsd9Ii
24gyfFcD0/BNAWj6g4Lc+AtGTIQUE9mEgnbmxyOCGUvAzgoaJafZxz9iq2W+01Me18qmj67MMJlM
pVV6h6kyPPirE4qYUVvh5bA3wa3935bDREmxnvp2UUekoAvEqEdiJyqmaVJOXOGs5t13V3FFbSdl
TmKErlEbbMmoXMnypuE0yrwEcNMJL9vG9nMMvQM1UIxDQHWTlxsILRzUfWfTATKR23ug3+BTUrYy
Rn/MalUtkcu2hnCma2R+nZ/DubIb8TVUvzVwvsYinE+10cBHdmPquonZdklCWfujvbRPFWEasTgd
yPL+3EIBLPSFGaR+gMqA80nubOH3uIt+XncR6tGflmkBWYc+iwp4ExNYFjUFQHhGcLbk7qiAWbOc
emhogjE6hxa1WHHC5uYpXplj4kgZL1OqLvCVyHQy0DeV527kuclntBF2cmWD2clhmSD+oSI3UOzR
U/zCDzG5LATqjoc22nR8S9E0Sg4AV2HynLoQ1ERfkOeAl7pO7wTpbdQDIvy5/oW2u0YrM4wn5mO4
pFYPM3ljQ1/GEez+RFwpcSwRY2PpXnEwJS3aM4/bcvMErOwyrjGqSh31GrCXBnjHzAOQrHuUdXPt
ZAoIV6V/fZnbm0nR8RjKxjFgYtVULWI8tojvGAFDy2FMM1tIdirgb9ftUA9jHR5KuihfYSgFGCom
xOfD3EL0CrlcjNGX+XsSce6pzab62gDd1lXgkKOlAd6NhkMHPB8+6pdQu2sc415yZEyza5U9KZw1
cW0ymzfqZT9OCWwqj70X7dogd7QzoA3GifKZYISRS4VJne7zNiqmDrZhUQEa7eMqJUjoDmKCJ4t0
O4DpGM0Mp/lpnaoznZvkEgRshQ2Y+ccadZ7Vni5QvERzCetD3C1iHOvwoO1KB7oi91CgwXP1qfTH
Iw8tsxUb11YZV1E1wODaAW9AxOyDDrTI0OVPyQKykThxKqK61z1z6wSszTGOU0UFbjhCi+7pZI/K
gwy5C3LSirfrZraOtSQicwUsR5UMdsCuKuI21Dusqhhqt1INaPYox0TL7CwqfIv0QSUaL9dNbm/k
xSQT9eep7YRBo4HSRIlDiDzNPFVVc5vW2lOdpr+uW6PO/tk1L9YY15wqORmn97CMzDw9WJ4S9Hhq
8Pqn/3LoLnYYpxxDEcL2Kfp5oMsYXc0HEYL3K25AUwZGUi++LTlPxM0nx/rLMf44VzJYsCVsI965
YKKMDyXGMPRbIZB3kWtw2pXbR+6yOsYbs0rI5LjCAV8kW06+kc7PeHSK2w5/McFEra4zUzVXJKTB
cgzJ8f3YFw4K67PxdN0hri/FZElJF1WIQ63DUmQMtUnLrx4NtVLvOanNdSf/1EVO9V6ITHDcYILu
OHQ7AcqUo/FsLbjNZo6pzWTx4gmmyKQEjZa1ZU7bMJhYvaFAktrZ66+aF90pHliQgvnIQzdtoo/W
JplsIM1qqQLRJ8VwTzfVvj6GD6Vn3Qo20B6+rjkUJAkFGbv5Ro5NUEDw7PpHvO4spsjEEKINxmSo
mDcJO1ShrdixYgPNnifRrPzrljbdBUtVAGTBZ2QJ7g2gHuIkRyaSyN8WvGyFH53GGRvjmWC+XyHl
vRKL9CQn+wEUb5CnMzUeqQndkU9xcLUO5otFs5pIiwGHbOQ/WnrKRU4leTse4bWCtqMimeBH/ngr
l9koVmWBc/U3SKZ2ms62UCWl7FHjTx5EZvPekiVRBWMPHcOge7rKATpBLYnUp/gsSxX0YCkJD7V2
V0lKIIGJ7yvpKBCD/1hjgrs6KWDhC/Eu0uY7o7+T+3sdUrsjJzJtOvXKChPRiZkni6gAUqePYuRC
b/eBYKI/lJvdBKLN62696Q4rW0xAj6wRltQe6UXtaPpTHb3+t/8+4w1SY9aQvkBBTJv8tPkx5zxM
1vYCVMBqodit6CwmqxtA8JpmcAAxGBubzhcR33wy91UOblCyK30C8AQn0m6ieSX5YpT+qJXXCbO+
JDEdEJwPkp97/V/lGbTuRwNTnulpvpMC4d6Ermj5guIKsGEiF4JCt+3TKV79AMbth1yy+rrGJRmP
+qlBUUWJW1eq0V0vBg+6d6WtksEWTV6I2mIDQ1nAsFCLAM4OOMyPK28Nqy/CEuEjudFuMRzpT8f6
hBrBQ7gDjcUbJTxGgazdae5X/Ohil4mNYdWpMqaSMIOHcDItr2XNMbAZfFcLY+JikfV1Vy6UJWOC
mO+vQTubxf97/pLWHy5rYLymVED9IXeY9J6zQ7X8jMgxVXnHge7/Z8e42GAcQ80yLc5FlDmo9Oj8
TLlVl8N80wTZiVcJ4O0YEwwh/lfOpoRDEEX3lvg8QfZw/spHUTDxJuHKxcuciR5ZkUKwNkN0Eoon
U3fU8r7lVV03V3ExwYKagLLS8lxF/FCbH7J8M8THKdxd993NWo20ssEcmjDUejQNAYrTT3SimCLq
9dFezj1oWy1A/cadtte960Y3LxEg2U3DAEbaYDE5etzUXTHiqoqALqpudKm2awLODd6s4Jb8hYix
WBnjuLADqPnHiJATeYbacYhYWLSZV2uNXwvCvi2jfdqkT8hI97EWe2ICYVglk520n4IwSQO5BqaA
iIo3RdNDm1pBLMFRq/ivvudJ4W7mCKtfyDjq0AnJMObYisbqfox1+qTOYmSrRuWHOljqSBcsQ/l0
ffs3834VVxL6ASJGKRjPrWfA/tUM2BrBglxzA3RP91zFkZ2ZTi5wrqNt/7oYYzuRIsblDDBH0xL4
4gvHngpj3gpesVP34ePimbsvEUggmIHJQTd0EHNrbGuys1q5LAjqgOj4PHWQi9bvIN7lG2fDcAYv
tHM3N9FZ4ASE7TfOyiyTrxhCD0ojEc9r8V4DXOw3hECBKgfK4Gk6RE/WQTmYvrDnjQfSyPwpqq6s
Ml8ztdTETOibtJ0rH1OQj+ak/bruMJtx6GKCnfoKzT6JjRAXq6m5PSS+MbRc6jyo3nZyvrLCRKJK
1vo+mhFQKdPe5CJp2cWBakP6DAgG7mzIZjlwZY25tCcZ4qJdRNB1BYRFdbQj0OuudE/5QmO3/nl9
A7cDkaaB1ByK2yam6T8GolkF0ggIZ3T/QaA2QUrKR5kYLBjE/YXcyJmwxvi35og7JChfoOTBabjY
ZkIMdBJkswzpFMwwgyinvIcsDfR8/kTNxDkBm5nfyhLzOCjbUpIyi05uBJr/vyLtTcDrYmy742VB
zDlTAR+Dyg3MjHkwkdeZeDpPqHgzRK5Wwhyq3pLENKpxKw7Nfu7dtHgeINsxvghE5uzZ5l14sfSu
g7tK1+sYg3VTBAKHobgVLUeDXm11jhL/ugNurwctHwsoFwPX/Uf/G9upkccBlVoDULTwzhSPevFa
6LYkckp+PEM0Wq2WU+hil6HwjcEaUbebMGjnyMFosW3pAGX+vr6oTXcDTZeBfhb+x86GIomQ5XpE
WFID2kEA9tJXMU7GK5tuutvKDBMppGwOlUlH0WCeHUM4ktDThIf/thLm85REl/JEbcAYohG7n5wO
gNN60Z0Cf9fLHTpAoJLlZZfbARdsLmjeKsC6qIyT683Q1UYMj6as0BVeS+rvcDd4ikcOBtVDu77G
7Rh4Mcd6uqFkdUQsnKn+UO0Vt3gMAyoWlDvCNw9qY++s/e5oW5XN5fnY9ErdklQDtImgdaN/vvJK
oleCVLcAg+jgKkfrsXJkKbtpNfm+z+JnMhne9bVuHmo66qUg7aRkjR/ttVrXj7WKglzb+FLlKvJu
VDwuxoVnhf75elWdGmVLg2nRFuyME7kdrMeRvFYKj9Nm8wAAhydZKjgA4Swf7fRWI+pFDrYSqElA
YRtP6Kl4aoEK/8qmXcwwoUPp8rlSQGvvNuK5CV0RHbPInxrOp9lcDCUVo4T8msl2bVWp1tW2pDP5
YyAXTpk81DzYB/2hnzKyiwl2OrO2tEbRawTbuTxqeEuLnHRs++CaIE9QFA2tZ7aVqU/DUINQS3ar
WfeAK3TSod0ZWgekevsT6JZD3oxHLQLcZHksLHTeSb+//q22d/HyCxjXy/swEUSwr7tqjxKSDu6S
0cDIOK8CuHluVwtlzm0f9XmcRXCJDASJ6m0+npL0eyY6DVdpjmeJySnAfEXSpET9oy3OsXksh30n
l7ZhemrDuSE3b63VmpioW8xgCSMxbshJWm7R+vHKXjkqVX+ODUzc5z9mKbrNMp7SIscqKwMdzV0V
0ma1W6iOoNeOamHSBO+g8E/bBH3yo8u+NCRG6+wWePwAb2Hbtm2p6WVEF9q5ogPEIQTDK9EeMKEA
5uDioYTsZnYyJ1C3cgLJpnOuDDOBZIknyLubYPiIw7s6hLIVSN/QOf7CCVgZoT9iFXwbEg3pEKMp
HWaHUthHClitOSY24/vKBHPIkqUbKCoZ45dx5o617OAmD2YMIRUqTyFzM2StTDEHTR86SzDDRnZJ
39g1dEJBG8r5KpvTEHiTA2INRiVUvpn3nRWq9RhlWE7nqsRZ3HxHifgzSvUCxT13OfEZDja9fmVS
/viRJIyakRp8QSDL60DTEwejD/V4fmN9C8C1XhpzQ9IhefBoYnSJSgwo0O/tbKAxPfA2cWqo2y5x
2UPGtVOxwTOcwmbE6UdtOBFGqIToL2MM/v/OjQK6aKAkjL/YPplaxojnBqLFgr5O89jVTs1Tcd/s
U6xssBEpbTNBNQVUvgTJppg3pXWs8/JzOEZBfiP7wznxCidxUlsPyh05LD8El1d82wRErH8D45IV
SgDDvOCmpgM6xq4OBAct6T2Uenx5lzlQFLm+r1ufb22P8cdZJcpcWPBHbSz2oZjdmFN31CPBtQbD
/4opjDMgDZWQtjEnuiorVMYA3HdVTCdqKVqBKsYOcWFrqXPd0mbfBWpp/5hi7s4WBGatNqPcRhlF
iaMGsyfYqTftzJsJGqDZbvI6SIDxygCbD4q1XeYmrWejNXoVT2frUfJpsc2CwlIGio8pB2jC7rx6
D2msYNAgoj3vvlJWAfLPUhVZ1kCLyVwABKTfaR+jXEWy51nYtWA7704qj61q22MuVuifr64ZZRRB
BtzjZSiYt1Z2qlC5iZ0l2l3/hPQLsRnrei2Ms5Aeg4Ng+JdclIlAbvMUE2B3s7OR7tr83uS55tZl
s7bG+IuixiYkQuEveWrdl2J8v5QP19ezmSGvTTCugfFdRVja99KA4mNuFTO0ECNyZb8Lkue5s3lY
j62UY2WP7dSgcTBo2Yj7UwZUElKw3khQ+xV7Tu64OeSFjriCJhpwpybbUcbsEFFUC1jQ6Ez5GOIf
VEEd45AHSorM2cPNNa1sMXeNXiyxJVL2MjrBkd1R8bIJ0g8oWaq25Cxv3TNv0m/T2dGvQe0eNSoA
vD86+1Sk0OTW0Egd4puycSbpTdD8fObgxP5lEy9mmChsGuYcdwWGGd7rRvd/D8JITvMgcgHX23t4
McUkBmWH6KvFeMBMGYSFdxFI2XgD+9zlMN+JyAMGdzF4i0tsBnyXatuLt7Jf+sYdz823L8zVF2KC
XtmUqtxlCEf0wtRre3gRX2tXAE/lfExO3YnX0+d5BBP+NBIvs6yjdi2JzU6xOifNErfJ8mDOv3Pc
fTMqrZbGxkAIpFXSghqROlqNnYjFc2vpOys0Uxv6rt/lFkoTY78DUbFjyNJRtkanbKdT1oiOZglP
nF9DXf1TRF79GiZGZlY4lAPeVW62p6T9lvPHCPDeB0iNF1KoC16zxIRKA8NnHYo+yF0DPeietB2o
kBz596/qrbufdzyWu+0DQXMSaPBaGts1N9VODCVBADgka/f9aD0k3bRPQI54ff/o9nxe1D9m2Hic
CdNMBAn1CTkRb5IKCK9F95b2uRKf4vgnBkj86/Y4y2LFcSMxxbgl7RdE9a+qcqd4DyqA6ya2j8Jl
SUzUyvVS0tISXdshh/YMQDae1Iy7cJLfkolHSc9bDhO2IqlDg7XB9i3t9zI5mst5XjhfiGeCHsdV
YpNajRaWJnYMkuzWCKZ0T9Y5mBaeE9CfsDKRSX1ojSVy3iHMcIb3af0s93tjvq3Mozjw6ttbb000
08Fwi5sLIHUmfqTL0iStQVtG/t8yJRXyz+zA60Zsh2DUsGUFeoC6wmIaBAmkhBE9r5R+VnfSQ/yM
yQmbvllyXxttbqd00/FWBpkYbMRx1+oZrkv6uG2DYdee8gA1nL9mt7FBQ2JbrrCTXq97+/attrLK
bCf4KJcifW/yOfmb6pVBcVQOkifbfHr7TT9ZmaJ/vvKTcMFYZjcgWSxiYT9FmrsMiq1EpV2AFkKN
F8AxeKvbKhhQfZn//YhM0CWTOi/1CGTP1B/E5LsF6YX8pCXf9egYyqBmif3iKyXblUkWiNHV0ZI2
Fa5us5gxrOTOimwPJe8tSKPQp8B7Wdj7Z13tpUzSiJQKnEUOjO/Q7oLKQ+vq36k6GUifOdaoD1wz
xoTEyUqqcDDRmBiXpyI7ifNd3nsKSaCKwgklnDPA9k+nVMGkV68CUQIREjAHLdDGrBN7kf3rbr8Z
FVfbx0bFRtZzXYMrjpOnLOfaQPmD12fZfhytjDBxsYeCRDp1Ip2EorNXmd/9VCGGCY6AA/F4KSNv
RUz0sLrO6KICGdzcgsRnXnSX5O1oy+rCcQaeISZgtGCjUGUqjx21fmO+6tAz6XlT5dsx/p9jKzGR
omjkRhZMADHfdXQhTjDSGQJ+PZF+5muOzYSHOa4grNnjFLUeEJ83BQRmrTMYcBxKslw50WP5ct3v
OAbZiWio3muxoGFWAch7COo6ROBdjzInyrKzp9OkkKaiI+SdO3ryNwgpIc9E1cbvg/LZ8lqn26ce
8WNn9vO74QcYswNUUN3+qHd2EfAAorwFM6FjIfkydxI6tJKxn+XHXt1d31BOwJCZDKpMwlYG1TTu
lF5xNUr61Mj3UbnI4N4yKve6se04CBiEhfRDBQ/AxwusJqRTF+B33amQPbBzBwtpT5ij38fzSwh6
ruvWtpd2sUa3dhXiy0KXplnGQynTZTyJTkIqBaR+SAue6vH2absYYuKULpFSSwCQcfUoj21V0exa
L+20F5y2ygN0ec6LglFVoolf+XhIr94p6hR8pY8rhGqGmCYYxcXEbWvrw1NXZU43ByF5+sJOQlIH
UhYY2gF3+kc7obJ0Yy2Ak2gu70i1b0CpWz8lEa/qvBkZoWmnQ0QAlPssHDIPxyUVJzqIpLVAsKDK
N0rfhpI3TrZpRpUUUQaNjimxGLdkCLVMxrC0q2JGXjgK7Y0wcNof7wH2U2DEbINiIsHWAeb4uGNL
UZeGYCGJUQ3HDJCSYqDwXCMLdmKoSWW71Cd/hjfFqR9p7+D619rOvFfGGccPZXC7Rj1EEmpv9HCy
/cgzHlqfEpmIdvTInSGmi7m2WMb/FeB0BWiT0O4VxHCgYjW8yHetCzk0rC8LeONKm+d6tTzmpu77
WgdHG3WT/M5MG7vv79Nesg1UQ65v5LajXD4ic1PL8yAkERA5LsQ9/RQa46P1UwsT779ZYe5qU6hH
QZrxtcxkVyZ3cRQs0pdqJ6stYw6wiAc55C+BGjDUPjCNOSgMUERqsd1EICxMup0RG4fZWnbiANjn
2ASkBOQ5j/+HuS9bjhzHkv2VtnpnDRdwuzbdD+AWq6QIrakXmrYkQZDgDoL8+uuRXd2ZGanJmH6b
KisrkykUIEjw4MCPH/cLzXmXVub59p0qUusTyDvI6L5JMZ962x/Lh9NKOeXdF1fmp+jU93mf7+Xe
LIfUOK1MSByeqHc8UQf74G5KtAto8e+f46d5ww9jne3UjWQKgQXPUdcTSXZOsUqnCL2qMP7Zz5ew
4U930h8GO4sv0lrsrCAYzPEeG3tnT+Eo19qynq0Lq/PzohlUe1ziAwrzzsmLsrUVmxTQdX0j1zCo
25SxFriBeyQoHS8RPJUHmgZdTC70QH4+w+/jnt1OLdeNvjsBcAR7qu+vsDPRogtg6DY4F97zTwnx
p+qjAbURG7y7s9cDAqrORGyUV+EZvEB4EgrIRZhCAOdUQMhnVOi6qzLyv1xSkP/8ffg+8DnVMCP9
0DEdefpJ0UKjoJK/VnstkEFxFBsACBflLE6h/5dQ/cOAZxlDnfc+6Tjc/6A8cmp0QC/J1qBwzgiI
is24Crv7i8XrS2OePUndmfiM9oqTFwu7Enf2rt474fyUtnADlEkWW+vu0jw/7ak27ZNGHlTs8WDP
QrenZ65NTtS2fD3s8p0bWtfGEwmqKIt8BB0tKDpIeLhJG0+hFQx7d/37YPDpHvXD+GdBHSr6DYDQ
E0jP1nZ5cHg8+EF3CWM7rctfn+b3WZ6t2wkiuoUimCWB/egJ8fpfHvM+3eBtj4ArCEcANIn+nM1Y
ua6RES4Z35bpcOcEaqvfDNTedDiIF/eXEphP990fhjvb4D1/Er3LELUdcdP0t655Z1+6c5/X5F37
JNiomwasFX6ekshKbbZSXQ/NA9nUX23rm2tE9uEHY5jS7I7v3A25RvszGu4v7RSfY4Y/DH42QdIW
w+xw0HBmuBOxrbFyQOVYAnTEX1+c6GdvH7JQsKZhXuX+4kNXWvMo52GBMdHt9BVkpqi81iApkN6e
1F1LmHFeAlI+hW1+GPG8plGYetZ7oDMBFADd4akIq2DYnKq/xl5bX9riP1srFnwRQZE1IFp5jmaX
ZpGCiovnKLwx8es2wIEvsh3rUk796W38YZyzF3pkGfosUjAPTgVF/YHcF/E80SqB23IIof4Rpo/k
EhTx+dygE+WexEV/sYozXGmVUEjGjRzrG8N21gK9f5nDo9/Hqs+GIZCGgr8Z6gG/GJwNOSMuGpoM
SNaAtWFAO7mdqV41F4b59ijOoxXOjlCzQgsENvazmNyB5DORGdOB3dmKpG3kaf62E3sISvMqf7Zb
fTN4jKY5FO6c6mB46IpbIN8gBR2amWYtNJH7OtDrPKxLGCwb+YYVxYsw5xjazNSZU7QktFuPZ7eV
1xy8tN2OpbsHLRnd6+XGc6Baxl8HAnRqOrbq3WBO+O1O/teb+n/ZR33zz8n0//hv/PxWN3PHsnw4
+/Ef182HuB26j49h/9L89+lP//3Rf/z8I/7yr28OX4aXn36IxMCG+TB+dPPxox/L4duYuIbTJ/+3
v/zbx7dvuZubj7//8VaPYjh9W8Zq8cdfv1q///0PHOl1xz3Rrv7rx0H++sTVS4U/vn0R2ed/8/HS
D3//w/X/BEkLjU4w3bXAVvfx9kwf337j/YlWBtC6oKRinlj5+I2ouyH/+x+W8SdBXQT/nKwQbazf
P/7W1+Nfv9Jhq3pyN0NbrAMVjD/+dW0/PYTvD+VvYqxuami395iRc8owvq88Df45LsbGhf0c5Cf4
aFTOwNLEMNWTZCfCRja0UNZMjQT4f4veyrlCtGBiwxYvo42u4NMp9CEYM9YlmM0YNFlZ7krNmsJ2
LkAhqGrwWi3xDK9Ig0qiLxu42VQvXZbKNYM6WWzYywDLWcg/dV7vrBQZs2AxbPBthh6aAgW3752a
vbWl28Fsz2yuSj7KknJ/eGH+NO8tva6CWUEPv2m52ULhzJle52nQN6MoIDHPNX0jWh8np1GawYTX
etM4kkRe23QxnrTJqVcRdD/qdSFCoEMGnZTnHHxOeqrc2nlomTkGVW03AaRSwACdlhrw35RHqZHC
38qvqgCkGrVm8GqlUjaPWuGfhNxJSnOznR+Yr2a6sHz+cC1/jP3OhUKqJybI3JZOYMIXiVa8MCO/
Fjao/s1XTTfA05JtQxGAcDnO6Bq0diXOSWXkzToPRhuyd7ldsLusnD3qopUTYvwuGwOzy44lBMOi
3BL7aRl9TKI1qtWYTeVKMzsYZg9L9l4i4Xoui8w9eiKdE6eelr2NE3yoDZ3aQZkL7m9urcWeJ3uc
dNlKOOaTpziULfp8Dmwy9nAIgDY/6L9lPBNSb8TiNCZFA7Ybj3D0SQx46+VtkXhq7mhVc5Egl947
HNxWu8uAEMMYb1VmalfhficWRHVg+aPfLZ5Cp3qRrmc366gx2hadPThHZk0paStdpP2eylZtZR4q
x4K6PZu63TgIfnA6GIRofS8wxdJ/7q0BgoTNaG0y1aSULDVZyVRvHqQ7NbdSVjLMs9HdtihHWrS0
Buy4C4wPyglWJ4Vi3cM49mPiLhNktTSnWvmVWT7+5xFwz946tFB+HX4Odz+HzX/c1ZCOq84/8lO8
/L8RIE+Hsv85NAZ1BTJR/2N0PP3BP+MiIX8iKNrIu/AvurlOUfafcZFYf5qmh54ryzc8YuP//46L
mmH8Cf1EkM91QK0wHPW+B0bNMP+EqSCkcr2TWLFxknz+TyLjz1kNuhHhYQ0EFN3nLjwKf1Hl9cys
NCaIA1KSeBuNNnEduBn6HnpkNeMaHcYxv9T0cJYe/mtMTAv2XycJlLOgrBG/sLUWY/bRsHPAgx1W
xkEF8P9C8eQSVkjOYv9fw1lQNcI2gzY36+zEy9Ah6/MFw3U4rAioZ/kKcMK4s4HIe3MT+rxaeeVa
ddumgNG6JWjB2INTfOTSPVTjfs6nlTsiPTeveQ4TbB3d1zbZtcv1UFxXrh2QQQUG+s6gm5yBvQFe
MZw6/OeqeS9bLxnLjejyNUGSAqJKQIyHrF12nvaWtvXNMi6xbRY3vG8jIYrAE+uxQ896dQ0XNkg9
HJ0ijZR5vcwtfEyVuRZWlZTeDB+jZTzY6bSfJI8NV4dS2CB3hWSJPoF7kOlXTWnBZbIzb7tqiopp
w8wskD1A2ayJahu9jHYR2T2O4NMDapG3g2YGS9om0MIITq1Sfndd4X923UXa4ocEKsdNrQUAEgG5
TsHinnQUbeyfRdAjlo86C6aGQ8IEHywNP9ShW2a5aKBg/cHt/E3peWE9+XtVf6l17LQlm4OCqKfc
MJO88VDgn8KqFmjNMq4K8SxnHqTsqayX0OlGOvu3RetRWJbg0CKhy8oPQ/N1aHyPlrlvUWGDud3B
Fb0me2WVFF1S75n1pc+yVVWrQIzmgTk41yk3UAj27Qg9b3JsfQs2B8csNZBbCrhywlKmFs9CtTFn
0HorsDQNd2XYU9CLxx4f0QcRoUxyBYsVkD7RCoAcTk42NvXKyCBd7ER+aTyoVDuSrG5oipabDL2X
QVapQCPlA/J4Cber6qsPiNUbSwOXMccd8W5S4r6Pg892rMCpqWWwNO3vJlHBo8WuIT+ykjpKjVn+
VQc7vq33k14dsWoCs8Ksc3YL3+VoqW67BrYkWEHLDNZVUSWNemW5dksKnZKU3Ptde13rfuiKeTsL
l2H7scO+WffVe6W5wdSyNTxe1pktoqV5EW1+V5gSb4AbE0uLtXw+aNZT31mBJNhgxtcx4yARAwIY
3ttKp035sIxou2SzcWW0ZSQLRh1Idxg1i0uH+ZR7S1gM6YuExRkd7PlRTi+zKSdap8O6G9uv0vMS
PlorW9fgE8cpJ7d65a16Ve7MwoNmkRtNBI5Hi/ZclT2SsS4ZdDxgxeDsZWxTKLNYuUM13wmRntyR
HH/ja1GVLmE2twFvrVtAp1g02Spv+n2uDbtFPdRIbGwyrHwtSxo5QP8sDXmDAEVsSjqY/3hwf5na
BEgT6C4WzknlyiAq0cw1H6pVpfQgIwVtx4kSDe+4BsN3YcF+6b2Av6D0tKjzylN/wzHFx+oS71BT
XnfV8lD1xWO2bBjrH0YTWePiJ8W0PLC5ElAS8yNfZit7npKl5xGZx9tBDUfPPGZzvmqmWDJkBiAr
VNVAM1ZSLwerpC3WwuORx2CClH44Vk41/NpuYDeGrEAKP1E1PopY5XbvSzvEjFh7rPWgXTQ3dkFd
Hatpy51+bXjLYW77isKwfDVAuLqooIkihRO0svlS+/5tTrIrIfobcwE0PBSPvehjtMrsc9db11ih
JmRaRukerSYLT0ZUHe/fDPbaKM8Gbb+6xRYZdxrOdpN4cgrnUIiSwvg3R75jJlVawscIOeKMZKnw
zSh1mpDAK5HYiNGFecrRnxcBG18Jmb+Kq0BpS+Dbc7CwDTQNY1bhhKXDPA+wyK0nCjrDb2rsllWn
pkNe92+Sq2PTy40v9EPbqydeWhtzIV96r9oOqgibnBW009Bd47SWDOSMjh/vzRhXhEDUdXLNRGcW
km+wy7w5qJCxtvmLmOwgh5FV/jZASLo6RYn5Cixgv38XnZfU1hD2KBVD4yeYlL9ayhovVxMXor6H
O0Hc5hAe1YCUTk4opWjoMOhe4GUIbFXdUnNWz4aRJfhIDY+vcdcJwO/K/wJO58EYOCRPIGm+SDhi
TVAab9u3yW3eJwHAs/beOv+dWDiw9KqFB1MeNHzrN7AttZ9/SIH+OoH9eOJCWvPDeeu0556MgXGi
gxK0jqLx2RavtBpiUIMOPr5RQ/AfmtMWj+cKanI1S0x+/P1oZw17fw0H+4YTwGVBX+AEX/5Q6Jcl
wlE7LjY9oegw+ARXQ6G37a3dnQTk0uMlfPLXrAnT+2G80+9/GI83Yw7RTIyXeR71vSvBDr+f0be+
te8H1l9ndHYDYfVUjE6PEfJvUlfi1qf2G9kPoRWrdbYBCyoed2vkAo8SlKh67a2Q2KxFoK6cR357
CcEn5gmQ/PV6fJzxPXR1/KLAsGi8WTI529Qp3/SlinTrBoezYOQfFVRH3LTbmQ62R85oPRxtHS+M
P7wJVd24RG1s4zZlLt5xa+3yZwFT8oq8CfKSw29O02XEiyg30rXIEFmLOWgWLTTUg5/um3ralhz6
B3zr6m3UYWbjFC4EWJCPDpnRCAxIw2iNRVX3Zpawx+rhlWSWMBKoVx2sBWr7SwpId+KUtTcGNiBL
u0UOGGjztYS9nrQyRGUkKtNEhY4Qpp7R6hcXHuIkU3Qsu33hZ5GmmRu0zUStuDPmOnKact1rEFoZ
S1pLnaaoprQLiDPihudFkqvn0YI6RDkHHC5nOgYfnI3e3OgafN1QTJIMJ2ALhmgdLGFLKyGohTZ7
Dtcx5s5QZq+uvKmKPdemJrZWzUFiplmRJ9mrJ2ToKxXZ9oM/r0wxxyVQBuSpOOKJjfJrauVTYE/F
td2yaC5uMvXa6V1IChZ2NnuCuhVLNN2+RaJBGWNR6fmPfW8mjldQiB9uhXJ3LkRQ+Gm/XQ4c1Dtw
0qHZIEVs29KBCJdGMxhlouvncV7gkZIP2EsI306+Gy7OFuaWCPK3vd0fqzYtqDtluzQdaJnujOl5
TvNrfSn3tfuQ+y4ENOA3IhMyNgG3iv0MCQUiycY1q8CrmlXrytBlHxK3yWRFKF1z70x9sJRs5YJO
0fWcdrDa40UV1PVROVhdTAuauTxOjr/9Vtx285uuSGFk+AWn48CwWCTkizbeNOY+w32tyYM5Hxme
vuO8WvW96+rRAHGquqhpZTWRLCH71vfUc5K+ZNTWOaTYJHVzaAOzGutWBuDE9u304RjLCiYjK07c
Ne9l4C0+CCzW2lks6kFGSfb+SogPeEWtckMPcxtyaT16N8thx7oPx5MBEmLa8/bBSydaeD3A5WOR
o0EGNzHXVOjrVgC3nSGDL3j5dbJqSCa0SDDhmzisFpfQpU2DrL8p+irwpR+VOVYVEKlR3A+ijpRA
b3u7cYi/IsXe4G7AkboCtAs9VtMWZU94LtIcRgeKawGT8B8fUHtpSupaV1b1wJQTsMaOauLCIqaL
cmC2ZgeqwGIDqtqmePd0WyGdLOKWPLLxVg1liNWUkMX+aOvmBp0nYepjx4EhCxFFWKRPNnO/iLQN
Ggvok7YcXezgwrlVzRCr6tE33kWm0yLPo7YQMe9ZMICrkKLM3c23BHZRYIeu0HeeLDCg0NFi7Dv3
ol9gEjlt6zzbzT4erexC1xU3ysHe4DvUVfnNULsBYzdjPe4GYwDe41obopU7P9fh97e2hxRlJy0x
/CWp+myV+tj0G7ETXRu2hR823Qgg8Bk2JeHUVHufi/e8819m4zDOxS43Jww0JVotg75TIGXva9B8
rQb7LZHx4IDlsLBnfYHtdTbuVK0HxjBeWbhvQveoyKvQKFg8IqfVvSpm5owjQtqAK4ytP4VgG0PH
D96Lcng2SheeKTNlCIE1KyKv++I32Z25DOEIdMhoGNJ7Te6UBjxwdBLgcI96JdbS0gqaLs12sGEk
uvTmY2m/jaKMIayJR2Rt5hlLDkYUmgNtM/0RWr2hMzjxNL1ks7sbeh6r2rkzC7HzC3DN6iyW8Drz
7QzmmfKGLD3ttWqtO32Qjq81XJO0DMDo46i5V351rNK1B7lDapqvOcQxmKmvjfpSV81Zde/b/qnD
WhwNDjhoQsXslKD8sEM3zjQVeQfGALaeA4pem/SruMabEQgswa9pPIYgK0X5cybAXbhkbngmJfjr
6Ge1otqeWcHTBestp/1MmzVBj3H5OL7JyNh86zEOLvYYf5KT6EDMgSUB0IWI8xnM4Sw6ejvNyaHl
TnvLgzFRW2i8BtbGCqyojLK4vFQRO+UgZzmB7UKYBpLRBpzVzu9xaSiDa3DgpdzQb5xc0W6soevn
h7Kug6HuKVNPOrrjkT4rcbALDl23Z7ciAVck+X2+9NkdR0b27/zknEcBKwnLkSPyE4hPibVrwkEZ
Pl48APbtUI+SCjY/OQgcl2qdF/Ii++yuj5nGlt5XSHSVou54O8MTt0BXdwU45fdTND95wD9N8YxF
kUokNP2EKfZRdvR62oX2kwlCw7Cz7qagWTdxdV8Ffaw2OIDAmnV4KLaGjbLkf8ZI/ldu+v1en2Xb
Yk7dtstxId7yvKB8wHGs/P1cP32cnuOhAHQqS6JL8efXFwe9WZvs1qZzkN+1L6eqNdvwQEEUs5XU
ibvgcnPNJ7gkFMZAzsU6cnwTnJGfB2V5PuJacE7uYW3UP5ccLBEg+xsrAuvIo+3j7yf5yfP8abiz
59lV0HtFQcmG5sFI3RaZi3uJHmz9zA/59qhcFN/ANMDRiPwiNC3IuNQZZAjh5PtSiOtyKsNuEVew
n056b0JaBzubojn6/he70yPGZzgZq6jo0IJodru8yyM2fzVBD0RWnBEge9VxrI+6na0cIh5y23/M
l3k1W9jobACFVbPpao223gKJARfq4SmAtFQPXIiKFVDPcTUN3wSLMWQxv7+ZZ3yfX2d6djcV1Lpa
/bRiJtB9lnxtOIi12RjxHovGaI9Dlt6mtUu9nr2Owo0cuLvjQLlC6SgQJYt7YB6O34WT1q4ZL1Zm
2VA5XTo4ntGCf73Ms3fHNyyXdQ4uE0eIq2rLrk6n1eIWaNXa3thY4HA7CeBwEl4KVJ+dkV3YCegO
pOV8YN5nJ0q/Kxfs/MJG3FDg6JKIH4pbDfovSOpDtSdItS4E5U8X+A8jnmLnD3vwOLcSxEGMSMTN
nHkRI+0FktUnOxDmRGzov4D4AZ7uzyOgfUvNtYm7WSFR9QD06li5pFr9fm19HhhOzqEmeAvkFxni
UsnJWTS8RYgZUV7CklfJdOXhKLv0Qa/B29uxw6Lzn+rBCSdyLbNLkkSf3UpTtwnE6n1Ixp+XTIpa
bzNnwq302/0Mo+7Zu9Rr9Rni4MLvFY2hOODDBfPsXvJ6Lvry9LRawHg8DyZ08WRbgJ5doRLm5Kt2
trd80KjlebGnF0E2ZPfKhip61efwyIYli5ZGxuA1dK69dZ9hE4LTcaU517VjJuboRNVs74g1Rr2S
d8zONxzF3wuP6tMbZaPag8d10vM6y/uAm2aZ0XPMQtO2di2SOa0Crj/r4I7wBriygBdr1QXMdqhv
ozSrB5PRr1F/vbSFnXK8s+wILdDfr+QsBxxk73TeVGI3GV0c6vXrqkJS3tdUL5CToXRSLQQa9lND
ifI2FXw+fWlulQAdoDQ3shofPTZHfdcGYrjUoX1GO/1nGHLBBEDFz/R18zxdOgmpa9PpNsFe78QB
zYP+4xQLBi9YIIFz2WLmsx3d9SHug9ADqUnsoz+/qmxYkEtaDsHmqsLhhkUnFeM3FM4CyCgGPBb/
aW/aPycJ6ifYI7oHSu/5fl4aKcTqWhyNcXTP704dwex+OaIejhRtVRyKfRu5779ff2AL//LYXR8a
O3iBkEp43jmTuMydtFpK8HbntIFAzdzS0pdROTbUreDyUDwWfppUA4snQVakkSvU7KjtvfsEJOfx
1iXiULRQWibmGhSS2MYpLtRaaNxbco0DL6Djr4tJgL8hSXHb2OXyoHLYp6FW1RqEZtOrodq1Kf1E
S++ZdcuxoDQOlapGX82chBbksBd0DPemE9Qd6q1LFRfO11xfQPlAjVQ+etawG9KRpoYbOGm9sdBX
XNjmBkkDuBSQcsnS2JJZWOsgg1saLWZOp9Za59pCFfM3S9vSEcdUrfZBfwB248nYnKG0NOXg3LB3
1HNCyXc27n/d7spsHGACXwdjb+OIWQQFQAIUNpOKt5Hy16pX4Ti/DNpOw3J1rF3NzMCqZ+i+2VT0
RjA0uLXzuz7dGw7AvGrTkGTsGEo816a+MoHA8fneYVeagIFSfxzGMgbLNZyz99OhXJkd9Q35Cr6G
o62dTKD4cZV1qII11Bm/9NUKtH6q1/3Gto+lurY1c9s5C3UBA6k029UAK7zs1kI+fqKps8ZP4NUL
uEceLIGuhibb+LN3VXTZa4ti5QyAxdJqOqImyDp3l7nOc8HHw+R1QNDEq+vPZtDj0zQzQQSRUMPK
lyVORU5J9pXZ8dKyg/K4AKjk0cbjGzHoY9Bb+Q1uTyjhQzvmj/2s7tzmVIwgICZmcKD7GC2+EvOt
9ODsJyAjPqL27t11JD8snkvd4auOPgVn5lcEhHtWOeschV+uAW5slsSty7AQzpaPdwKpYPnqDtA2
0bDxFRAGM+eoFH7U1HVcdSMQVjBo2+OSHbW0j83KDWacvRsRNXZFS97GaSNCIxti3Vd3VS5baqBH
CHgkyVlcKL4VWOXgDb0o6C6lGfhXs0OHSdFFfjgcfIQUeG03fWGq3BdVmWSoFOr5V7iFQtIIwKGV
7mbI5Lb1sMpKLxp8Z5OB1eMVaFQQDZaafxhwMMpw8b0WGPWX2URPpwkgWB0kMVAmWfEe4B2uts8O
QlahuaRh3rro43OpKfw9K8DZzVBWM/GYprVtZ1Q3JjQjrbP6VeI6PIgbdJUeCP9u8WMhjj2wvIoH
necmk3q1S+s6Y4/9yAH4xYUPVucBQkPwWsfM/DJm3bIZWeKMuyVt9mp5rQ324Y51lNmPhmyoGFB3
77+owkcNbYrqfoxAGErzD1Ffm+yKy3sO356mNXBLQezIVzYQUpL6yJI+PDmHhqfRqfRvpcvp6NbJ
aM4rXm3z0oyn7soydqrfTh72S5LgNB9zwrZMXpvml7R58dgj00H2ItvFyrZgcNFWh1WqFstq3+t7
z+wDy7DvrLYOyxQ7fldi1g+tMQAngjwkXpMSxDSh6hWEgKjUULjzUbfem6gVULnMJzkb2vY2wNMx
yAk0N0ugGJX2pZVqDaWF68zalD58KlFhAiEMwtONA3LniNQMsQS8s9SdqDYyil0omKpbmULeTd2o
6k5Z16b1Ve8ExNhF7FlZMnFFhwXY2gAMv+rigs3XAuEGTTD7qjnYxqvHhiuv0pKC78qxiyYfRuTD
ji8ysVF5xentsXVRTFh2HWc33Oa06d5YbV+lthnJ6m4YVKQZPNZzfDkMnGjXiIA0zkPTTh3Nefkw
Y6XM7H4u4XtspLGuudAqUsgGcJU2XzOCqmKrgwJXb6TNwnFoT2q569pFKPa0rWhTnHe0OC22Jlah
Ld4bBdjFTbedMe2HJY2hFEubqmd0QYeQBnjcQiPPhPIkkxw3WKqod4D2OVlYLt6jn9pxZqCGY3e0
geO05oL6wLsnaZR32jRf+7V80cFGS80U6iRNPMk8LHVS0kWQ99GGcVL2xUKa47Z+glz4AOU5EGKe
UGveMpskuJjI0ed13pRbDQ2yrQEIWuwqwLwV61ed2YRSFTM12EPVqScP257S1h1f7lzkvKBXfShC
QmKt3Hnl1q8sUyit1KhODA8ceyLPsyvdAdGlu1/6AWhU9exX0wr51wGt/Ylvk6cZFAbgqGMWWoMd
W369gR8zrFZ2o4lCLxarjWuoPUhgjV3I8XIxeTPkT7J4nypCnSapjOKK2w3KO87OmrzYSVcLAtCI
+DYAYk/Hq2rRrglO9Bb2NCvHf6aTTOmWdDq17O042YnuHJqqBvcgDUosx3p8UuJoWF2cCYDa3d44
2doYKHETqA/Mtzr2PXRKF2gkrZbV7E9x0e9UOQWqrfBqDJsOJVXAxNwVMQEBiHMvaNPjUr1ZsqLg
IYSjth/dea3myMID8RFn61Kn3QmwNTaA7qMadMhF3XPU7Yzmxm3mrV35AQF4ZqLYz7Vqy0Ea6R0Y
murFelle0VMbm8b7zLLAh6PwYCeeYA+WuBrzre8/8u5L04P2MWubVPYh59dSgnDZgmBbgdDpGztf
GZGuTTFA6aCtDm1ThNmwhBKbOTOOk3XsU+gx+n40pg+jjQ5uUa7EVMA+24lKtZ7z9G7AQnKr64YX
a9AJYtZuys48kmVbgz+Q17cOvmtGTcLz+pZqtg2CVRXlmRZUIAzhbkKvbTVxvstBBpog9DDriOVF
E7YDDxx3gfpDvjfrcevPAvKlWGXk4EGfyVPXXemEvYu+IW/HxRIsFWpwOXkcuUzMJrsmCISjfuOi
FFA0eJmWDIVGEaYzvsO9cmCNNZNq62bXNuKJrWSiCWulwLObOQ8a+dz3eZDl+67d1ZCYZ0gXZK2O
HItOGulmLLDj6NGiynXK05te+LRU5t1kDJvJkqEtWeCOyCqP6TKBZ4N9jXzoQ7Y1RDJoSV1oIFMZ
kWG9jS7QEADUM3Q7dKj5a1roeElLwFeorxfszwv8A4x965UrnKOmFHz8tY7ykXPQjSuSXy8w4qlT
LxTVWweT0RIJawu7YLmdtZZWoCY5QNAG6wB/bWryhppQN7TkM9yJqLOAQmWBgjxAMNVpQydPSk1E
rbsf6ytm1wHKwTm1h9hS26l0IgaSNfZzDqrsUF4xYy/M6ZoBMhtgl7WU284240a/aov8yNIs6LBD
td20G8ft0OkP2onol5aJP2+4ldjpc84fpnLrdBNqtkZLm/lODuvR69Z50d/38sqrt7DDe4KZ9d7L
MmCq7QoqtgO/aZZYdxIFUrTG5IrNKmybbgVxyNiUH70Fi6C5vjX7YzkdbQnuhw67llPp1dCTcVib
xsa3Zeygv3eWiVfuhEyDHBSp/8/eeSzJbW3p+lX6ARoKeDO5AwBpkK6yfJETRJEU4c2GB56+vyTV
h2QeFavVkxs34g50JB0FCwWz917rd6vPtr3Ew5Ljg1mcZjNQcwG9tw+ZBzp/0ADSkMvk6UHJ1AdT
ejGMdW0/OWm7S6q9KW4k5bmGqHzprfpkdTGcXOm1hCkMo76bdLGJYrQ0glBOivJisldzHZauYYVP
ObMyvbE6SctmUg9hKR/jaVxJ3abLt2IIWT1bvS35xvO7fgBibh8Ss+YhPWqMBCyKQJk/RGb0z1t4
OqhLZi9wPprZ67ZNRrgtFXh23W4NVPCkri7hy7pbPsE8MhDpfwD8/juIf6EwDJAPk1isf8N3FtmE
MFPQ50/rOphPySpEktq5HxaYkwSsOfPHbf8ePnDBU37FB+iFcUqgjtH+Jhp/cobGmMxEc6NXGOr6
PJxzP4axIAEO1LV23/dl/XtrepESfwt0V+j85SuI1Cglu2D4n+pWznlkwKt1mqKb3/e/37KZfr0r
gBesG5iITLS21yhjUkfLSBA+0aK7cFeSOzPtyJ3xYDTfA+X+HV/59UpX6OI85U60FFyp+toE0AMf
o33GiwO0/xgdTHdaqW73J6zpvLW9bzf5lxXn/P12rlw9V//6f/5nEvf/56xA8AdvK92R7rTj62Um
+ndf0TfzEH/iu9Rddf7QSLsgt+MSFfZd0P5d6q44fzAQnQxn0yJxTpdVlsJfFiBJsf6wbAVhvA5i
J8vGz1J31fzDkS0C+flDZKuwVv6J1B2z+tWKu+DeMC6AcqZi8FtesMOf8OjR7iK56Yqa5kcTQSy6
8dnMGzNyWyeNN07TUnL1DLdxRxN41dGjaI/o1j4Oc3/So+LFVKLRb+UmMyG28aNMeXcRBqfGjva9
vlcZC7gDKHkZQ/Vr3sqVO2lKuoudPAUJWqbnakrxrzfh0pPVYiP3S4w5jOhOO8rF1gppx2ojqRW3
GEfdc9rIPJr9pIEmyFb9qYBYP6tRPW21wrjrlkLBNNOJ5dkRqu52akbNLs1DuWqrGDVPJEZlY6Nk
p8msgK7VxZy9qWfwW1BIdYhMNLRdGv1JIgF4mNdSfhFnWCgrVSWWb8dxqHwibitf1uXwGGMU6Q9p
L5LMjzvJ9Ksa2r+dJdvDYBCt5a7NQTc6STpKhqXWW22GW6IKMKWjYRd/Lgk6wNAWjEkzkuqzHFec
71GkqsyRqBJkyvIcvvL55L1XZUJdowqbzx069BtJQ20mJjlbvH5qeMBheGsvk440GKhRQvbCqAbe
DPKUPkPEkyOnHLtoeoyc8DTq+tKQCJ/amAbBzxH55rnfx5FYt3aCD7yZbqvcwO5lxcaTnkYfE1Fr
m2IUN/g2gF4bISENjgorXuWVKdOxJop2h+8my91Giy1qKUdGq21K5LHbJlVObvfgEUVHizp16nSI
KKhQAJio80cLCUkucYLnCy4iFkXlx82crSRdfNGUhhdkRMaMnFfvh2odJoXP78DwUZgBr1OT5GiX
cl/546wvByXv6Ikip1K0U6ORk+aaTb0bm7q9NAL5lkcgnk2IwQ9xVICuqaNwXP4DDWfFy/HlFqVV
HlFJYnJT9lJZKZsw6UGE84gs1760V6yQYjV3zcrUsJWP/LKVPrauCGtnTQtn8RHM5FXmy0jfFA0H
tbcLv+0FyjZ7+Fzojf0AAyB6z6EDK1IpOw7IMl6wt5knVZkdP1Wm5XEpJenrIuJpZWnSIWd8z7ab
BA+1Q1wij3ayCzUJRa1sVjco9FNPNRtMKqmFyt9KIPZrS2t3WjbeKn1/g1DR2haxOR8UTMMq31je
Hs1En77IjR7wSxyZWG/fjFaRo9eTSs9uJbFhyCcLrnOMnd4VEFXChO50GnL8Kw3lgA29o0TJyhmB
XIZ4Iu0iIQa0yuzem4bZ/FDPfbmVWqtxDalBiTRiIonbRqWQUqNjqI71w6jLs6vzsd0ojLlzQym8
6WN92MiM29s6fUIkQQ8SJ8AKEPNlzOftK4konXjMbxN9DKxeFR9jwugOCHyZn7O00Spus3OjGhyy
UvXJaZWc+RQ1SZBjVItVrdIRlfMFMRukdYL3cVdGVLumQNCWV/KA+HCsGa2sZpGHlqMPOnXQPGWW
uy+2araA14Nxt9Axf4kkE4klwZrOSs/FQU3mRzWhqLaKtjkARqqu3llfK7RhilvR+HnsK/Ep1hTh
p3KqrDO5D/80urk5y93U7pYa1mHS5G2mNMkOU1381M2SdUzrxdhY2lB+zsO0Ax/txD0RvM5NL6D1
Qgvd5hSBVkhK3QRjlGnKWtL6Kmidrkful5oosaNs3U4jMCY7aX/MB4dmrsmK8TWZlPahElm1sbV4
Y8ml8LVpmUBf2N5mp6zWqpxp6M8oteu4u5Ht5NK3y80BKdd8WeH2xmDQt6emI0SgVMyrHqjVXtpA
jmfzwUiouOuFTTUjn/kLmv1ACfEA5FOoewt7suwil/FD2bjp5pz9eehbfZUgYWLFxUGbjvWpKhRJ
RnspZR4clrarlHDlAMi6s8AKYUzGACGkzzbo4Yg6rW+YKUCytS5QijeooVYMLtGfF/xM0lhGSJto
fTtB/AR673WrZPGw0Tg8Onb2NAEvtyyxdWp1XNcLQ1a9YUw0XxWavp2GJfwIAJV5eac7nkh18xgO
Q45wMUaa3raTQm9N6hkYtKWZTbbKBks5EElj0etpLT7ThSlqjjvlcmlvJkWZihuiKuQPcTK2/qzG
d30xQNLp81bO41OkFqE3VPl9p3WTy4kDdNqiV8xdqU02UTWv61pdy6La5iYNvTV/1pN7mb1HshH4
1jbfr4O7athUgwoG2awLrb2zO+mJ3pMUYm0fTtWmYsmHS7OZlng3Ks5mttsTZJVnNSldt7OillyX
4XKjF+qxyiU2loUhESZVQT3ViBb7YTcJpXVndTLowoHa82bMn22RFZhke031ymFZwL/BEyT4nhg7
9rnIESNaqXOyymwC1ezN+VYfawZhKTI0VFtw2isJgvWyuA0T4JRB5Gu9azeNlDY+nhoVK0yuwwka
8ReJ5Y9XJBuVW04LGcYla30n7HQvya0uCB12v3WU68zmxM4hg1o5ZomWsHWOmZ1wZC0apmMinyxj
hY/3nLQxX+jScbYiTMRUhj+BTFmrdzynNMMvUzNaN04U67dGl5JQodTgbaLQVsLG8qpPQLSNvHSq
x1ylLMf/EI9rxIN3SwKqqpf568XB0Zu52HaWgb1uXtRzZ87tCW/T4I+WPLANpOXZbuTieaQQ8OUJ
iqqKzBmtdcMUWrNJM1fXCQWYZRV9tiMIWOzCluwWw+C7HRPZtYXyUQ7n+TbGW1ObOJ0w/tvwG0Cc
XjNUOzMkmFIbSa1TX7W2G3atUqsHnZHJftbl60F04YMxNH8apYN02FqO2VTUAVEJ8a6ZxcaaYYXK
XpIO8jIMx6qTCJmOQ3UTUf4QHFu1T1KJStfWW+mmTK36qxqG4hMzVBucgGq1qqeo+rAMs627TgXq
YdpSg5BWoPUs+kR3UzExxXDWs5Xc1FPlMXzwOVuAABg3bUquMiohmFn2GgtbCwzSu3EZyTNvkxGp
wnPmVt1B6Bbi1IXzoq0yKkEehFVl2mm0R8XAnMyGg0O+XeXZmHlaCljPM2ePRUpv3Jh5fkaT0sog
/n10MqpLXL6dY5PKtCXnAykG/aOdT0npkpzXQ+T14E9yjtw8aU1xGjFy3TFGcCFcOXOKypUiPdsy
aUVCbGSNJbx/O4JPplUXlFnnzJjW2vmRLUxznQWWTBRFTOJqfAlNxAaj3c6K1e9R8/2ZswDOlbrY
N0y7bo4oVmtXjFN4isxpOTvliLFsnqW2dyd5Sj50wkyDOjfLY0vu48e87sddIRXFYcgq20sRcgQi
ljOWcAimqkj2QZvrbjvVbJYHSwIdIjdCrCnkrN3ozBdtLfXzJS3gSVy2mHQOH+umlAPTntuPWgxq
lpczJISG9sQywsSbCGJcxbZ9DJWuZcuePk1jr2yzdJrKc4SVpyZjs7GHJ2WypXRTdyH8pCSZ425p
mnbasGirUzP3875XFAmRAgmWJIB7bVVa7SadiFX/MhlLu5WcJJ6OSofgB9+kjbEsAet2knwufJ1K
+TG2qRXB0ErldXBE/JRr4cIMpnwyDrXFLm65+tBBs1pR1HzRpMw0CceQUG3Pihrnq3LW0SnIjLUz
j1VVleWeQRiNtBFqlJDTlvAi3SapUP/zXXe5twydjFFgLJEbrLAupypMrSmcZ9yUNohY3Cwj81Wb
SbqbIDjrrc4Qxwwrf6kmvV81pgndG7WStVv6pFZfsomU3G1t2nAWBLBDePRx2X6cphoOySqKBHx+
SCOMtcWiZSBqCda/QV86yudlbsse05rI4stw0rRfLViDCbuPo1j2wswwPtHUFA9ClZohMM15GO7F
UITqyezTARUECke3pDjJgnLuQa0da84EWv+2GV7LviqlGB26ntzGhYPkTYslowqWRrNxaSZ4OoH3
kmmXDfiE9iOw70prCk4SKJCtllbJn+SiCsYgstUwTl6UC0jy1AnHq00gTxq1NBhnZ8oU/IfmguZd
b6bnKWHWVTCEzQhcKmeNtO7DAuMqA9HYYqg18dkM6vJaSgllqGLnIe6IqlQXankO8k+SaPrHxW5L
+ynujWmb0F29yFFNZeJJasKkWCjBjY7zMz/C+l8aO4Lz5pXZXbbpvungQ9HFGdmWRiR/nVOjYkzZ
MCvnOlsy9WUe6mZXaOP0xbYb5yMVWza9UtfqfNqDmZOauKYotKhq6iKpQtOfWktECPDsIpJy+R4R
EcPlV5JdTzO5qVExIigmuSELmoV5NTDqGZ26wmwnOMEmErY3WQJyi+jE8C6xu9qLxWSOqwi0TdrY
plp7VDblqu9q9V4T83Bbt2V2wHQIrx5DIuILXg3ShbCs7doMWk4OX9KXcluGFSMG9dFUHipp1rHr
Sg9l3bXrVi96eFVreqZaw98YppDXaB+/qnOf7XNVY2OuZKQHVrQc8oKdXO7we4hFu0ualqYfQin8
EiZhPaxF1pm4cQ193cVDdFctw3inmtgCjQTngsA0OFkO3e6SsFCFMq6LNAQXlvRj3UyNp6J7Q1ne
GA/D1IU7xqO94n3pvzSyPp2qRXae08VBgTUYbFFVipVoSdm2obS6+WauMoJ1BvtzWOQAnFPf5BCX
s1R5A2lKh9kyqtt5BEDAqBG/tgLLRzKojttZzbxvgf9OcaYajK1alNQ36yI3POKC4U0rMR2nycju
rFlvdL9sY9pJfdY/5hRJu9IyYy+LyvImVSzG8jQzLf283FpOfbekhnVQp9DM2FC1xzxED6AOVvmk
x+qFw05NMuoU+TWPwn5vj8DGK0cTymriLR0NxgPjBVX47nOOEhjzMX+YCn34JLKhyPejJsGSA5A4
tFdYSaVYtz4tfRYdZwOdgVXJ0bCx8HZAi1mJytDCefQ7Ka9RGdudAH3o+pRuMbcfVRIJN9PQKes5
65WLxUMamIMu5HOedSeOxO8+yv8PNRL+Y14AurfRxvu6ee3y+T+CNn8tv7Q/g45//dnvuKOimH+g
/GT+KEYPMJPLoJa/cEdyNMiXIPgBLRYgxiUd+S/ckf9CUAQJFEii7Ys/Faz8r+gh8w9NtUjJAb4G
+VA1+58FbPw6P+G/k4cU8wpsbGLIuFnvrUBr4JjLz6HKOa2GjyWTMSUADL2uds5400eO/9NT+guc
/tl6+yuZ8eOCF77hJ3ST7ARWb6tOwSJrvkD/pfayQKKfYCavP/3+Glf6wR8XuaIQ5EhhXJgczUHW
343oF3U479Ew/SiKVsP0KbRhnRIUUtSOS9J4XVcSO2C+c4dXetwfV78AvD/dYm4WypwQfxTI6Ug7
lyExkcDwFmSVhW9hsNRzjHcgR8hXpak4lO8qgX+FkH9c+fKWf7qy5kiJUwqpDSSboJSKACn02gOx
ERGFmjycR2HtrcxEFCW8EL/LO4/7jY8IAPyXy2a6iIRhiyqYpxUwyCm/6Z7j2CufiCp7Lyz9Vz7l
X7dmXOlUL7OHunapsN9i+qt1x1ewr83NTeQgvKscP6Yje+d2Lp/iD5Lox6WuNaDzKDtU71MAwE7F
5riJPbhaqLpGlJxzA6dkuGwOMMg9IaFa6xfFezO1rziAH5e+YouQb6OSVMYu0HNlM5BdOVobMpu2
SSvjv1DduuWJ6ntSaSjU3ptff3lNf3e/F0Lup6/GdsDlZCaeBSC4bj06viaTGTHoSFGQKk7hJiRl
PxnfNUO98ZUaV3vOYMizLTrbDuqX+j75k8kI4+TlBC8+N8ewoAR477t860JXe00WNlikM0gUR7KA
kx8IOXA1AN3L57Owo0Xkmkv9Wkm1R/ndDY78tzee59XuY4yhNI9hUwUdMWde8qS8lLgrj/F9Iux1
fC4DdTcitgbOGPzhc2juaM9O5ZGR49OevJHPyKQUMs5QVx+yk4Fs8ik9G9LrcJBcTCuuHWlH8Vqd
qrucGA0/WxH4YRwl8mKZ08H/fZsynPdo18pzjoh4epZWg/uZ7lXF8QVXsu20XQuMrJYunejdcNfa
R4QWXnWw4Rc2bZCu5q0RSPsQKc568nVPC9fzptlVq05eowUPym1TrsP2M9qPU7tNil23bU7OnclP
zGtMBw/FHWX/jTgL2pPkVg8/pc/aIdrYw0ZsUeNtSYdTVssqFV8AjWMX5zfpAIwwLk/Sbkz8iQkg
SLvTff/u+MA3F9bVnqyMhXNJUlUD3ZHRkTr4H7BndyFA85CerYqwpFAjoUPFn2H7CSD4O5vJr6z2
jxV9tSWTxydENslq0F+Wr6y6hAhicgdaVz/GZH5UiCva5mOiKLikl83Q1eciUfEDGNjx31vh38am
/c0Sv5Z7Z+bE5qkOeFr1vawh7kc31c+2Pzrprl3CxUXtGLX5cz7K+7AQGtFL0W6Jv6W6+YYObNTW
irxqwdBxmaAxwqbY+moiAxfPo7Tpo8EJRCLuLjKSyEGwGakDfKOSrAs9WQnaYM5EHMkqqa4S0MYo
yYWrdgoZdHQcBhIXox3Qtl3gj+jZohnt5PkxjZRgSux4bRCm4WGc/JCU8U07XWKkIBDySD9PinGc
SwOoOBdrDYmTLRZ/hiK1rOIUD2QtoKgtkphYwHaL58Jwe0L5ZAuF75zqvSsnxqms1BtAGjTanyL7
o9K9pzZ44yDRr86sVEcmq4s6DMJkm4oXx4k+2UShT0l/tkjsi/EwmPXdbB9tFKUNb5x9+J1D7I09
Xb86w+AO5cHIyhB0X3yC4iB2VvMTjRIgtFAFW/uKT7FrtM07n/lbt3p1cEGiTUzlxDQN8smtGahI
az7yy6npknoAdeu2yV1MYOuSRltGarxzn1eKjn+tr+shGYs2qcUUSWFg6tW5hKEuSenKc82Pa9tn
ntUepd1g3JbvTsR9606vTi9dK4ZWA7rclUHtEBjWNo/YDZgi3J/TitGn0nFo8rOhcFKb6n5BWB/8
/hm/UQHpV6fZLJV9dmn/d4Pt7IV+MdkP+5a8AmjEfc2/X8qg31/qzad6dYQx/CC3uzxRg2qWzzEC
L9t4oLtlWbePtllSGSVu3S3uBYJ755KXH/13W9TVDj0tbVNqpBACHnV77MpuON7ZzuwXcbbqFGWf
sBuGs3UTUtpComGXIIXk99dW7bcufrVL6+1sanlCyTcN+2x0tmFer4HnXbBgRl9PTuhqlfyk52xR
WdYdyjjbF7lzUwBhieZEBuke9CfIRfiBlIgDHEsbZxsNdEBoqSd1W9UkoGMNqiTadVXt54WtaJM1
a8SMMfRgh8CuH8B78ajyUKkMbIldFgyJTYupkX0YemLqof2InFJLzBbCHe+0ZT/Wn/T8zPw0I94M
w6ZBpI+6T95O1pZJ89a0lqdVtWVXlBDqU9CBCM7hfs5eNPU0FvtQfzH0u159cKbnWv/a6U9Fea8M
GxDmwfo6MG6jDQaYQ2MtKzhdtnKxUabLL93G62baKMNWGrZxRBBbYMRbiXQolQgswKdQgfSCvWCY
HI0I4e+eVUrbVNNusqYnrK05aFXKbS0nJbpkO4mgd7StOYtVpBIGkAzrrHcw9vkYL07TnAVLqt0T
M7rp50CWl5NuP2vm44DgM5lnskw5Q1nuXa3v09xYx06yiW2Ck5n8w2zieydHYIXu8atUKndzaz/q
3UmpmkDLzQeHtFbSCj93Try3kulO0UdXbuNgbk08lI0fIaiOY5hO4tmUuf08SjjgqHLglEkBKl8B
sTqXELPbxJ43RM2w5+iPRZ5uFlF6xD6D47SkhaW2fJDj7CEVjMdKXSP/M4YT1fHZteJjG35Nom3T
r3PHzwcIrkYbj3Fvr1KDcN/KWHCugNmN5lZENHWT46Gd9I3MRkqrBpFUrwp1Oc8o8O12cId67N1o
3hjmTiT53q7tWyVutiUqf9FrvkPkTh0z8pzjJla3Q1vd46e8SRmokuLMwqUGQ1eNLjLGSVwezQ09
5UOXPWsZmg8Cgk3f6m1KpfQOwvpzjVMxKuW1s8BF6WRxEldn5jKpPihGdWuCRLP/1NXpvq+PQmfE
r8yiAdkbPasw0SxtVTnZjZF+R9rCsZ/N+zGyPqGccZesY56Nuo1zYm4N43Ax8M9nkUnUjcbtII8H
lUnCZN8Go9xvDPAKrUCCGVYB/lQvtOytGZ+LWSaFyNiDj+3TnnFo6gdURazf6TaOyEGn3AYeBUbN
klfdadcRHrUFmkaTX9hZkahYXpmcFTN575x8Y6P55oT/qddCTtJAtvV9IOZgaaetLQhJgWdLYtvH
Hb9ZvoKgel1ISWUuO9w7v9/hvhV6f7O7aleliBXmi261mPNslCJhFB4jpBAk8ZIhJJ809DQFeggd
O0Jfn5BTEe15H46hH1Hwyea9mPm0SNy0IuHDW3lyLQMaE6hVdhhIhFeF25SUqUiZyCMCyrdTL0Mm
ppcPbflBRmNef0lGcpbxbYwKDgiiXixbwmsDF0KJNmHzwt1DIs1tNJzr8i6zevLKhGc9FOPi/f4R
XGWE/atSuPbcLvGwZMMQkcoZox4rCQPa5epDKX/ghCFPAGZ06le2IblDRETffG4dw3OoWWXITZmE
vimQUXYg7i9NZK9d4qPdO1C5nQphrm6Z0/nO4eu80T9+6yt/+kZACONFNzLkojN2RQ5hSyIVKRo3
ZfPS6Xeyc2qWzLMS4qjU20ZVDnZZBFnZHdSwWxejheyn5D2eE/U4xPuRj0zd56QqiZrHfNHtoMjr
cRnmL1rH5/apF5gbcgZzyJGbCcufUtNrHaTdGbHcYbkmRMlrsdAshuxWghwCadUyksk0UveyY4jq
oYhWibN4yBlcWfucF18vLYBhysSWxtioM/B0C5sFHKVeuFC6Xsg+VXev0vgRsSLZ4IfaMDxVmm87
bfbVTHbV5jbrAhQnanqjqzlS/Az4jK9QwotbMs3+ecLSWJHLaDuRnzBhUYyOhzd8XfLjURtheyRN
pjDRS33AfOgW1oPO6a1Pnyw23R693e8/q28xMn+3sq7QE8kiDy5rMWenBztVNlW5yJtcNc9zV20i
mMM2I6vpvk+fIpIQxfRBxLdGMSC+opU2ofx6ZCFd+wClvbbzfRr5bZYwgeVbk7UbrfneEJNP6pUX
Nc0RBd2qzyTSrnpvxqEL23xDtNMhTSqfrc8tTDUojPBiZvVjvHEM1fCYcYH7KvPKLFqJYdmS7+kx
jM9d8mKXOdY2U9E/FZyrlzRVQSZwEq2UMvJNMttUypHfP6dvYQd/95yu6+awUeBEwwadzwdmOZJx
ah45vBkczTzgqNvm9nQSiXOr9vqXWkoeenkTW/IRZ+ZDFuUnrRHBYAoUJYHOZ57O0s1iEhDaZI8t
phaoemyxHTwaw5H0yjMvnpXy0kQPET3JBxMJ2BhNe1uqthpCVDl/7R1SSTlLlyjzpxkyLpXx3Yze
XEo3Ui5u6tEMonrEU4k2s++3yvxRr0D7Fli+iXi9bjrWVh8wWxSWErN0Ia1k/i5kczU05kaOEc48
iTFdmZeOuboP0dcipke/5JpWgjIh22SG7U+NTef/3uahvLV5XHUJVaRCGmgpIyeQW9kONF/d3vYA
mHaI5aW7mVDF2rm9qRnLLFrnsQiR9qsTYcjdWczO5n1YUXsD+tAuZ+BP+xj0cqgDAUiBzUw3Ni9t
L8837XwhZFt0IdnSX3Swh9waHyi/A22574Ios8lDUNh/cYCJ7hYFjUywIHJtb56f5/xx6S4+QGCF
sfhU9EsArL+D9CNtjhrU7hC9VumOcFmylbejEXTZO+O+3uIUrvO5rZr0rg6XTyBCHWwsfsGaCSNL
9LKH229IzX3ZRU+qrO2raW9qkr90vXhn8bx58av+JFuEktjNAE0DIIzywRelva9q5xUN7j4WkIHz
sNfmaHV5jU6K1YjXKhEL/PvF+1Y/+C2V46dXmZeKyQiDyArSwrpp6nCvCQMXYXYOUzD+CrTygl2N
xnmp0qffX/MNBOPb+NufLtlkEjM3ptkgds0h303zbft86esvyAkENe5Q2c2N/+Xbvc59kJkvwQwQ
RwtSUzwyZM03wnxdG1/U2NkbCIQT/JaG5etYUiVj3lvxsjfog35/q2909t8qlp9udRCl4mi5agTm
CCRXmJulx15FVgu32WbhRhXvYu+X3fZvduHrcVIq3uV46egTxXxDor6f2sWjzD1enqzU44H52l40
C0rKUdlqDHA3OQcoTdN3s7PeAOW/5Yf9dLMlcsNO0xY7yDgtC1X30xk5bwZWzvMUPOOuUzZqbnsj
pQdJx+8847cQ4Iu74+fdKM8HpRlRpaLDrSnsXy5rV4RPTBWmwFn2Co/eLCV/qrOzqN593m+92qs9
0EkUMphhcIOLp4Go+G1bPtmM9cBAjjvPsPAEbFG9DdAPaR/tSlu/nSKsGR3hrOSigkdrSBSi8D1y
661VdYWy5EJDPN/TW9e5+hoOEUJdY5/IxiYLZ4p+ed9I814Jjff6nTeowetBmkIrYJGH2glGNf1k
Qz0WZrNDgHLZr1A4r9TE8KvqOaEZ/v1aeus9K5c7/+n7ao0oMiS0PYHBykmwkatG7WvjSxjZfqy2
Z6LpfLt+IShBlqL/3V51Pca8uEiVRsmRqNiHfbQY+xS2rGcFX7ZFu7T2MmSlwqn7zj2+8VQV69d7
xGmc502mSwES1P1lw0DDhp9S4/Se92pDTgC59zrBFIYRfr/mP5J6PPztSJRfJki9aTy7XOjzTzOp
/rrw/83JUpcBX28LPNYJCuDyy8/Cjssf+K7q4IV8F3HwD39pNvinvyQa8j/xgV2pB/CTqbZBQg//
qyiqwqiOX9+xYHBwRECR5Kuk7ZOmkXTSrdD1aaZPTSzT1ZYsO4WLQMpelVXxGil1Xh8bq2XPIG2C
fH+rn+fI/8//UP7zxw8zrbY82oNJCPePH5jGVXlWZqCebz/UgIXekvYHl3j5wTGTpT4kYDe3ZaYX
B9UgA1ct7PG1BzO4UdoxOZFsND5nqBpPSoaXrJMaXJVD1Zx+vTgZT71rhvptX+r3xFE+ktlDH9JG
X4ouPtf2+GTN2qs1qq07pNkxkatTHKvZRQ7PuLUiPidJC5SZS7f2ND8wejHF+aQ8p3P6sdVRhykq
aK05GioxImjjlhD8bx7R7IIvnQBmacby/BGB3ovozMOCSJWklwQHVInLhEmLhIKo0qtMmefJNgms
ZMV2riwTvjtG9qdasumPm5yoIGqEKERlHmJj8XRrvrUd9UUS+YMRTjiF2sxXeAauNOJtqqYHWx5u
7VEmm8JAultZX/JepieL4r02AoXUomk9szPwKjCNHuu4fOoVh7gSvH6uqCMifqSZ8AXtFDbheSyi
+9LGxdFV6gd8VB8SBb3pnKlMACvIMFefUcm+ZHX8nGVDTiMkE8/QRQc1qu6hvnL313fSNWKvOfpB
3pgIKn+8mnx6zhXtBhd8HmgR4G7D+JkOI8bYbye/JQalK4EHcqzm5RYN612PpHWh/WTi4um/355s
tOfjfIsUEPbn2SQbBl/5UarT09gXNwSn+3ksr7KG+HElu9VvtbDaMgzNu7xeipTHPHjppuZg3bzU
3cSwK2Mt5HC9GNlG3SnkHVQOOdtNv3N60kQzdVcQSWbz12y9FA12v7DdZXaB7tChcF4CyymDxjC2
dtttZYZ4MFs228YygVtbTVjr/yLsvJYrR84u+0JCBLy5Pd6SPDRFc5PBIqsAJFwi4fH0/0LplzTd
MTO6kO8mVQc4mZ/Ze+0Ixoayw22BP0B48b7x+n3XfeQOxjh1LLoe9Ac8vQEDvmMdwZYcw0ydiqo/
VfV0GoNhnwen+OSP1kvdNS+zSyBOfiWX6zm7ZlfibK+mnC9eFZ2NHo5NuHPD8DDNDRqLN7vlAfjR
DoHHUOODfytNjdvvGQQ5H/iKUZqJ/SXe6ekgqpp8e/7SLTBBJa8qHe5yspBcuOR5tqTqGFvk3Zup
3Y8n+94Ixsd/vZpx5v2Y103u3MIVGYRP77R+m6PQLkavepcaBx7cnqCaXVG1u8FLdrVjb0O4zgOK
iaaAutZvYmOnNG1Pg+nOardUFNtms1chZswv8jvM5y69+LDavTA7XEQwH3yH8T34ZF8aR/vLB/ul
Ux7RzpihYpTd/eL3n+Ri1R/u0fjch1lyv3wHYhYdYTJsP/vPtG02cDZSdQ3N6ZKkMwoY85Sc80MX
8a/9V06NejKfbZVvQixTgzlCggoxpshty3BxCuZt0AXbKDm4BsPxDgjTwT74nrULJ3+XE1RhTfne
SKp9SjzPVHd7k8dZXjNwPU1+i7v4MBzi3XCO2Oz95xtm1dYLjqBY3FnJl8M8xqzGizLKs3kXrgtE
Ot3qG+wze/N+O5CHWTGZlt5/mTz9rdKh//XhmIQ+zilszSG5lX+9KaxsrOU080cUTdogTx2WyblU
rPR1YotpXZYE80ndwsoOgw5wzRgn/I9zn0ND7NqO5JvlTPjbz2kQz1z9BNftKjIa84xBWJzYqkc/
mOZPz39+KI9p7lei6vUx7T317AM2PDTYtM7abe07ewy8t2GI9MP/7bdkaf17Csybl9hP0gk/nID5
o4g5rvtI4nZO7HNXR+CttP6YRot1daxvSWMDAcxxIJURkmM/k/dmFSwxBgDjElkRzzI9Iye4jrq7
MZdzYfKLhokBGSd97r0G0nt1Awaaqb8senzjYbAZ/RIjiLs3H383c/HOcfc2pgwLG2dRYnOTNHP4
gVaRV9t8MYrkTcXJB3GdgO1962fhcOvEBu8V6XtgOhz8IhzfwWo2mjvpTJzhjkLuo1ElZHJCLq4i
OBlWBfDfjwnsqqtpm6Uh/xEEEmNV2nYgCBO5DkxLYb19lIa9D0fQPypx9qUIfv71cbljuZlCxBWt
u1E1FuBBbbPy7DZYWmd/6+eQz3dFX2wxOIzSOAiDE6wZjvA5170tD26SH67WWzfHR5L+5poCPWxO
sutO6nglTPI9fQxvU+9frUHeQXm7kTfwUMr+tkxtYtZVQVreLBk8YMd9SKvpXpjZlvC09bzRiXe1
8Fi4ckZ5rk+mo4+WdhaPNWWMdbZkeGnWy7PKu/nxOd/YUcdmFa4b/AzVXVChXaC9W8EJm+2/H6A1
9q/GIytIZV7NFtHYZsjny5TNl7S6lC4BSdjZpGOfVJWc8lfzId1H26msn8x3zXQpOSUBvYD7ofXA
ztHbj48JGUaj5Ni3US5VqN+yVTRER81+1zHO7J7UaB6dwDqt3CcQHbukq/YX56rFtAUVyR1m29+u
T95HAzjOmXdJHu74tPaZavaDs25muPk/qovUwR3OU4h/TCdrjGGOdz8QiyKYqAybrV2LM+zTs8sE
qTDLM3u/R0IDCueh0exFHEKxQnnH+qzKL9V7/aBkfYqSW66AaK3lGaJ9S5APDK5WnRp7ODdZeAm8
fh1kRGiU6T2u0fsm9x/MgwnhKbxrBozrhnnfs1of/px36kVw4iVDc6FFe+E5rtLN8NM4OuB/pqrb
j0azzwq1Z586nF0uONkqoqAxLfh3GAzvilBsNCYH07P2LUEVm+qcTpzS+byXNWlANTvON/tqPThq
1a3qwxiFB5y4G3P6ubzbRZztQQ5xhNr/bFtoJv4f2ap/HTf8OSSBzWOBdsBMh37wtwUYuuOamNCR
ES+b/o+YAAH2DnXYQhUUhE94fW8RqOVksiFygk3cqinS+sNTTfs1NZoUkOU797efInHovXum3d0q
t2jZkSyLlz8/jqD39oQx04G5l2TWRodt9RZaU/FgejP5QnPFBPj//xu6hQ7ZJiPC//GXKiKQiSCf
VrFof/ZpeXWyLNmIhvNRDh2g1pr9iCl+R8p4anqD8A/LuWlvfNO28QXeKSULVpcrP0Q25S4+AZj4
BVQDnNaJZah1JeenAavXqpiw5o+Bujma92nyWxiUpfHbi9oHWxu/7Y7Tsq7y79qvv0fRf/QJKazk
uC5cMj8iFSuQa1cDgSIrgh2PTQkbIIZc9YGquI8EdRS+vdgGxtt32BTn/r6z/Jvyio6oF4dFlSBG
So5PQ+c+G2P2HITVs2JSsYbo9jER0mXk4c1ueIF6NAGkUXxWo/ia+H6KltSXqKNw9whk/+vzcmrn
PN+rDRiuTRre+W27lyaYQxYPwSKZSAHTF/axz9JTeEs/2+YtQDtpkYQT4Q3V4rJ85k1QXaFcsaj1
CdqZuDtBxtTeCV7NaXkKSVudBLVmMs5H84e9Hi+tGe260tr1cMlYmrcBadwJe32QbQbrFlI1N+42
8qJdqqr94OJBLm9pVWwBUR6b0j86fkuarrd15TdBOdck6w56So4htUwibkD7mBgNJxGKU2bqc5NO
Z3LcnOaJs/AJ6/w1Ez/CjnNvITjxtfXG4nF5tiquH6iOzMXexuhH1XuBFNFmE7G3HwI9nw1cQI19
idYpAYzplmPk0e1vnByhfbRVdYxr5yC62xi5G2STUekyN7UOJLsT9+Yce8AjLqEg2b4X27giEU2J
PYkP+FrsQzWXR890jsYsT0J1J1l4p6mGMyrxRrEBm9dGgFjWIKDH2FZFfOVjuRiFeXHS+lJnwZnT
6SxWYV/hjUUm2j8CZzk1DIpf6DL4e8qYDBJMWExlENHKrbPt3eEuSJ/wevPb+/tEhmcCXMxVnSGQ
ISrKxZEuiHgqdtP4uxzc1Zp/V/OtLvvH5VVs5+w53f3rZeyqg1/UD7gKOe5ulk2awv++la3nPEBo
+a6cmBsg2Lb1sLXByut8Q37nxQCWixEIO1p56BKiR/b2YxMXD3J9dtt+owNjI9eeN91FF47neTsI
sns8gdHY+m9D0L8OjpbTkIxX9lxREDqeb/+dog1r3y3DIGu2WnZYbQVlJVoj1lYURiJvPrSHE3ll
kk/4Fooi/q5H6SAzUpxyy/fqP38/tyoD8thy3ls7lj9yHMb7rnb8V5mX8v7Pz4okKXt2aQiSpfh5
lgAHK6wwO//5oVHlDW86s/s/X9j//GBRDxc0/wgFUvmMdfctGKoPmPTRSsZ0iNYI3bYP3Gtvxl9J
ziNv4oWP2ZiXzoGgMtnFsU/Ac1SBna4aq9crPY0VlswoxXJuW4iAk1dPzz+cKnxRJhKpRLkzZjVg
jW4NDzsaK2Kg9Xg1kVKuPDgrK21nwaor+cD8qq7XlOSs4W391FNtMzwF7h77xj3ihTvliYse1LlI
kUWobhE5O+UpnCCaOXaomfq2dx3C1lU7MFhI5zu4Neyo50X+bvvvYSXuZeETrYr1ETJf//nXT335
cFK7unNqJDLNVtD1tX64DYF4XsWHpRc2BIkxRr7P/W5vPPlpsteLP64Bb+jIQ+OWh6qvDz7/qAeu
YYgoMv3M8vyAJfYwEb7ox+5e7JFhddzx0x3T8+vy4bpBT31Wn0zvJtp5O0f1qdhSgoNmNTUihPhk
TtYplzVHyLo1E9pjdQGrc7EOVaDv5lV6m8y3ErCgyqdbvP3XUxAtBZnxCBP0WWyEWsnWpU28nwex
XTQDk6zOXTKdIJYecbEf9sE2dNP9Fye25psDsTfapMZwYBV1WZ5ZAlUnX6W9c0pLFM3WSoE/wv1z
9W54//301iA0kZ8zC0Nj8B8dTzy6b05p3ZLOfiyC8jF/DMP2Scc9CMJqa1Tq9vdHO6CWn6cTgaWt
PkyugGbADp2njCGYAURx7sRzo7N9VBhnhUe+vcNHeicHjgQgdbUg+pbnHgLDU3l0FbK9Ji/VT1f7
u4X+MJjJPtnb6Bk0m2xky9foEl1Gj+KuqI6bc9qqa5pXB1GfNXq36r8dEI7/9yPCga5vLoj9JfrY
AZT1166ySGfKchcxPHOFYkn1HeFu28Fc+K/53FpcDdpUhECEWUvibUYiNKlM9vhR1IQNb7rIdxET
uQpjesX+A8JzTjm55hwIfuoqdqZjnQhmdlNhVMANpAN9OTOM/tiTYqq3lt33ajW7KcBUbfL44Yc4
4IIbT8zNlsBcxAk03LiY/dHMv83S6jvwGlMODnBo/N8liY4Gne9sJ4ghAuQo6M8twlzbYhAHWkaj
2yRlhlxRpz3lkHDtGLVRraIaUmS4XAzaVnLreu2ooJknbbRlqu28As7BDdMrMytYgGJ+XcfSVx9x
3bsTgkXlvKpWAyMZuioeLvi/9W+7CUk2BSviRBs7Jm0TJpRY2Cp+haKGjLTceiEUL2kxGnmIaiML
McgmrEX2jnAvA2veJrTZCcpTGl1Ht98e5aNYz5HTXezBjcVBJE7wOLoxHTRil/BDNJaFsTq2DL2e
WnP+JkWPlQANZvyCIB2INldx9D66Q4CeiWgBesuiDextqqOaVzqvLEoqWfSrFv828QRACFr4yVNP
OG5h4iWJwcv3Bw7PKrplkwa4VFlkwQP77lS2LsTi5yBgYcJm7Azy3ePucFYNBzEEWrcO1oZVoIMc
2wzBeJJYiKeZ1NWb0bcQXMqsKGleyX5j7RqoeDrpVGdylRo1vFUn0e2wrdWUfvi+DVskTCYa5yor
yJit4hISacaV4K2h8HjFnpX1QqBtpnRYR4UQBuvj3iAn2nJAzEgQZ+uwap1w5Xlx9zbnsGi4Y6yS
zsApmjUIIQbKhhViSllA0AwEuqewiuNNUMibGw+/8340H0RplcW69kf3V4FTQiYd1G3D9rdOj3o6
ASObzT+DMKr0yoFy4n7ZYVr0B1WAImQUw4xNMdrpN24A8G1luWqEmTHStdGqj4C8meq7YztMW8YD
L2Wc3FcaUlJRar1XmRKEnWWVSnaErqE6cO0Gm5rh6rDaVOATjl3nR8515le841rV9bYL2w6tahkX
IaGCcUwTbo92+ySRZxgrHVCj4KbvfPMxMZqaV7MKOu+TZ6DLg98ifW3KZ4VYaRkngRSYc/DSEJI2
1pCFzSa3Qt7EsAm1WNg3aGBb6Glemdb3Udc8a8OK+rUt0mHvqwHykmeQhkcEdsQ7ksySEL/Qn5Pi
lExVD2e7NdKDp7oFPyOd/Sw6/RlDQjFxpyJHcAOmsHGbG9e8MhBQ03MVSKEau4kQkBVwZy1HT+sg
r2S/g/tRNY+e4Y7ZnmRsTB+TVUAECPJzP9bvnNvzJ2SA4jZgo/w002CiTwnIbtmV0pwB5jBeyTxr
ouYJ/Z1dl/LOG1z/dzb00aZNULdx5sMeQy2nzK58nV2z3Y4s8PsdiR/TAw0v4UXksX5OLaOOemiw
v7lILZu7zJ5NcWiG5Npmwydlu/yRBm6x71rjWSTqbBXMUzRkH6k7hwTKvNZHhFTGW2aOzYMtkvCc
jllWkNzsOcNlSFEkAdQpMmbkvkxfVAekCoCfHrdpNWY7b3KNTZWNmwI3Bkrb16irv01hCWsZ5nmX
OLXFBVhW/yF5Lp9EXyNCj4jLhvHwQv81Pxg1k8A1wYXj/Zj7aIb9fGAoovS8cRGmrCXhdtUeopn7
kMnU2alRcIqEZtM9jAm7KS4V93VI4Sdxwd0niNROxpi/GAnqwIERg5N6jtxmM6yifh1R5KEDRCdq
n4ehtdur7OnczL56rUTlwlHO9fycRKr4BTfE+UzmdO8gbzjkfntmY0Ph5nbJVVJ/Fl89swvjDLkz
Su5gyJnTO4alZtjEdmUhMuwVPbs0bONRKRByMM9i19+lSePka8cfbWftTvyJUEz62a8oD7qLJTpT
bbs6cMVR84dj8mFY/WsUVHWxD3KPeas5NMl27q1gV47Z/AOpdvIS+8jOex05+5j3Db5qajRMD/2h
3TuJGOTOy1SK5kwE3a/ESk3nOvjEso9W1ZOGItl9mQ7AdLh9NerdSfGUQEJRX8aKjlP5afgYdKZV
bMcpScNNkBQeVOeu+u13Ade5MScT7pWOPVEXD0Z6SVoSNHdOrhKAT7pXd6aKWvgHXR1u7UnYO903
iiiYySIxghttPqph6LqHSU1mDJs49kGsxE1zBpm3QPeVoZOHcYqXdZWXDI+69OaZxtMJr12UJccq
TELCQqI2jXaAsOz2MABQYojKkoMqu3VynMoFGzh2kY4l3npHRPVbqwlt3Y12HBlrBp8sQGtXf0vY
YkjxjQT/TxR2d9qdinURlyj8aBmDU2Z1hvMkcjNxXvnyHmw37ZnGDxC0dLG1hXrj15nppmpTY8Sz
zT0HXJtt3gVdmW8dkfvaFZEizYdppXwJ4J1X/vjTL9L2g5jvea1dpH25ScfgzBQczK4DZB9QlPTa
N00KEbMnp9tsrIoEX2C9BT4R3x79jkidOYAMpsrsoKykveTGSGiwkKMonuiLY8mksZzBJVWiV+Mt
ovc3w4nBXh+ue8tWO7WAckwDMUWf2IgjJ+Y4Bo29GxLTYRzMJNhXbuIuOQqM66EcxQG2EiOLmEVo
K8GfUtxXEYNyIEu0vCn4QZ4CqevBedK80RYafRPXQwhQ7C0lQKnv9Hdu1fYP8tL0WszTvp0dTLZ9
/WmGyDPdZJdMX40Dn2x0l41K+KBSaivPAfo/Rd7OdywEnMUPz6nf2XUdZkckbGutriU8feSUOvO9
YoXgSPPVj+sZhAcznuKYKxdToJVnIbJVO5McKHUlLD4IpMFKfQ5hkqUxtfGA7Sz3itGijcdH8RV5
ZUZIsrCSMfptOSwe7/OcJNBXSxhxwlcXid1mzCsFZ83qigSYl18WM8HvjT/k2242fL11ptCwVw2E
VjPYDfj8a+A0MyToFYsSssOVk9J1rZIxKIMax3ZfLrZWt66HfSsl3E03dnP5ay7LCgZ5J6b2UU+D
ZDKSB2ARgzS1YSmhFO6eReYERDO3lDlrH/4TYTtAJTJ2SU3wM4ib7N6fImVvXRd7JppXaEp8x8b2
NUoXHfbMXhPcFGS7Afp1TjoMLSGfYpZ2FFVm4mVvSMHIJSbgHZxJ6+X9tqpC3dBNOY4LQS8nC3ss
xtRIwWx57XkeYaxt+jJwTxbwrd/tWAEdVz00QNiRExKnSJYkRdvzsc/74hRFcmgpvpFal47bfMLY
G7fa8SdK9GYxqwSojgsYYY4iZkkaeiemTsUbioG+3VjujM697tS2Ir3rasvIP6SuW73njDWOpTO3
+KtL0JlZUgN5CSgtkdb2DnuAIU9WUYEac6V6Do6I6u45GZ1yPYC+Otn1NH71So07H8nEnY8piRBr
m9RGuxrpwTWLeyYMdDaGq76GsKEhc73qoqyY/+OuNgFKBeW0HSZa1LzyxqMoDXc9Kj0wSpV6x3+X
whc1ol+egYNWiqg78FLJfcr1sGFe0nIRht49WeU/Zt6dceVA1AHvbvDPVafRNQK3nLZaYxwrW4KF
2wzaLi0tF0Tb15iyU+LX8OJlwZPixx2sfGarMyT+W4mtk0tMcoczyfDFlkuT89oaIchsGg4Zb1cV
JCGYPl/wT91W+EzUQEky+u2ERjjLxbM9gnbE+cZtG4apPo0F03sNwvGVb0J7ngRrw1XmOkslvqA8
1oyavxxQ269V+VSmiA8AyY1s8VRr/XDr0Hik1/CJOg3mPr6TSo72V+55VplslOHk5drLwZStLQle
bQUdN5R8hDzzCzj5xj1aJZC/Q+OjLjl4jdWqPW7PFpDsYFpESQghJb0UPWrkP9MT+AzCmdsZQ0z4
TM/3o3Gob/F3TCrCgFTl7VXJxCV6pQJ1gJ2Zrz2JkTquCvHhTV6tXoNaMX9hZ9vW+9SaZYRLOM4E
P9FAFaPOPStDLAT22PLRC1D4MWF4tANwvNpjW5AXyl8Z2KXijid49VcqyKhTj5y7XnweIxaI6MDZ
6219I9OU6Vns3UnRM62MA5ofrG5+z1Kpw0SjC+uXjgC1rgLD7o6dkYq3cJDdL1bW5bOgO5ZHWQVi
OASd80OFPteGYcTFhSzrGsw+w+mpIxNpQxE2QGeap/CzHeb6YFCWQ23FdyxpNk8xxL1N1MLDq11/
CVVZJn0w+SK5a50xbbZcYJTyfpPZB8um5je9rj1Lt2cOA/cWZ1mo4ATG9BPmKrFzIR6LjohKerHo
Y/SDChZpzvCYVo0yfhZNWG+JzdB3cFuNzwLQGrsyydKIjS1el4ECe0gCu9j0bej+dpM+svhK28Fz
JbWceVcadTd2ASG+KrDtTR/Bzl1HFqCtKsHhZSTvharG+7iJetQA4RKJNJJPffXcqtQAO6b0S7e9
leCF8eW6JCSoPrZdKC4zGE5QxkYLGztTrH/NwnhP56bYh5O8jyQXOJjb8b0dCnlX54uVKM3CKSce
3Ri/G9uBThL2Y0Mweu93+V5Pgr6ZpShD9AGVkc8FHq1EEhX+rk469iJ+GV5kH1Ew9H0DazXo8+YF
1HLFkHPioKGZAKI6i0zu3UYnB5+e5OoMQ35E3GhfTMPKnzqGU498JtkBdJ9xGDKJZ7QwAkhzJVES
bkwJ4A/1qa3H2tvCwpz5lXn9sxU+iWFzMeDs7R2L0UPF30FqGNthJ1lCeuwZ22AwG/NLXQw45d2y
Y1dWjuheYt96Db1JTy+Rr8J6k3AdPXZ+lt5hfZxfRqCVF6u34lvAcTSy1/YZSYy5A88xnIqgf7Hj
vtnVI7GCZTXIIwk/yW00iP1Y+/0c7bUOsvUQIn6A/cmE6qktY/yvSJi6/o7WuD737NqHjSqS+dXj
9YqZCMGn3DsG/thTk2pM/27PhMU05q2vEhzwTm4Fd0lDjbyy5UiMYFn1PMJF43U2B9v8ogKEUDBX
9ktvmAFWWns+d7z13+2Yu/m+jRN4Pe0cQN7iMNrMLM9uZjmHez+p24Scu7r4CMxsfODCmomryvV7
zfyYX+Rq672Stn2mF7O5SVJJWUTKLOyFUY4HznicBMjn4k2GNzO7xNlk57vC88yzQb180/DPmNIw
mwYfgfuskSXOJqMLsh/MjQ9lN9SPYz6TFxVH3bCNbESuoTf3RxgoKKlTEGOnbg7Kve0WySE0WGmy
x5OfZUOUViMLaxvGZM33M3/a3WTE5SdHFGfB6BTEtGufycmqtYf207Swb65H2WDH6ujDL6ofrTuz
7lqOUbNuR+JOiv7T0oRcck9g8mWvKmQKxTaLAapNOZISkgaR1XWFZf2KVRjMTLfYw/BroKTxxs/V
Vbgj0DtuvezVKANgcnPnoLiorc7/9nSdv4QI+Z561CsfWQEW8U4LTc3KGYUcwh+5hFfD4M0QbeIM
IzHar5kSea6zJYgGUZ7ZzMldCLK4R8PgzP6qMDuPnxfQMPi5BG6c8eA/aW4HuMoo1sHlTvDxV0VB
D38GgjwTnRK4SKJGYQ24Gqu80GdGaVb26CuL4f5MRZGvczG4xqrJvSk4BOY8ya2KJs55wthCmtio
IzosSaqQSzUxsCZZtK/FwYvGjFwsdgzimoepuI61rliZV4IjKBtEsriQcuOTixFrHjAnczoGZd+9
Z54bLhk6ISOuMdLVItnrC3LN4/q9rlPC5KpikR+aFPXvQTqSg0WeDA83ok27d2JISxvCvyaGnHXW
3CiIa0SQvl8Brh0Ii1KKV33HKEmwr8ex/dOB0DqjL+k8Yom1JqDZ9NwSLrPjg5oeqrlj3V2h8YnU
4LEvbdJLIR1rQKAMdjTjL1iFUIbZzRB4Dcs07iJSW6F4nibpdN+R4bdfwpmqDzMkFPqe6qP8lN4o
yX6lEA/WY2VQMjmj1zwOec3HwK68vehwei9n/Mjeismbc1+DMz8gQu9/tWMT31sJ45htn0fF1ZgD
69suO6554KXWcEyDmdg9Vu7ikgicipvMCWGTO9IdX8NmiH94DdgJYrLy/tQjvuj3cQsPkX12Kx9j
MuWAOccVrmPhYVLkO1EQQOMRRQ7d33DxkBqx9+bUhIGyO5jq4MTT9MQ6LGUZPVhQbJ+spibrJrQT
PPLjpH5ZUdBRHkDTYE43Fi6rqGwCCdV42TAzhp6ccVfzJ/iZAhjuVlmqOr2ONEpEwu3xhay4hztE
qQ4sxq0RgWNd0Va2T4G0hhfTUNG4djM1soFve+d9acLgJnsWiVD2ZDrpjtkIM/JsmWCthxJP+Abj
IC7hOsycZ1p/ws2I7GJ95lXL/ITqCvtR2hbEWtHPAXeJ81QCk+sszHMhoQM/pz6xvig/hPoYzN75
tO3cS9es+YPPvFtiFseiltmGKVL9TY5e9lpEPUngFkadH7OC+xUEmYFb0pc/S8qgxSamDLkG4Gx9
kVGUVJvRcfpX2zP9YEXUy/DupwK1qEvr1q6cUGVvrp35H8PM2UyZXr2g+LTeldcsK7pl9L9ofv1f
8wAt+qEqehO8+aSlTUyDmx4ns3B/+XOhX6kX+PSIGxn7w4CZ+ZulQg+axo5QbNg0Q6jw4Gj1LBUp
G4C3Wnoz50vChkk0KJQLo138mGiVh4MmWSJZt7pK76Gc5r85S9wvXdYOJ1KY0usgPH9FXgPWCVCG
d1e4pZetm6Hpfo6eYUZ7lY69s/UB3mfs+5Pgq7ST5fBu4ilYe7ZiU2NCpX9PB96qtUA08mtyI2ZH
cOAp97E24rOyW0YtSIZF3FO0tSg7qEuddB2Hc+JsuZSXoFVfkK9XMx1VZCpP5H4GFZE+7FgNSJ4B
iV9iJeUy1a74DNy1OVPdMYitSfCLkpq9QiQkCHui16hY54BPna98DL0U3xWBZHkL8jOOrHTa91lA
4pq/JDCtbOqJF/6/UGROcZYgMkE8V+/6yp/abdwBxF1npNBqvEM+mVG8R1W3TWTchCsuUrK+pEkx
sHWtmu1ikhbWmV/5O/MD/MKhLqlrPTcdBvrtytAbp83ZvRmeFYe7PJ/w9YrChTgrmTeALwjN/DWr
MiZlIwkhIER7bJab1m+b9zycQzIVK0C+az/1mSEXTZTx6ps93TyoQY8B51CP9y6nXbEOBlBLG/xP
jFClNtDk6nkhLvusecgdZSXzlQeZ+QxmT7jrFsXzdxzVCnawNVZvbaulvyKvpL3BVSYBjnXEnJ6H
WjS/BV1dszJENnnrcgTyD2xXmL+LvKA2rRxn+g78OuXG1r71MM0KEzcJGplztNGwkB9RJuZPkm6R
Zxh6FiBtfcDNqw5fwillbkC5rTuKKz4n8TOWNiBohxSEr3ziKlxVEwK19ZhPqB8jEoeLzWyY4h3t
ztBvUWmRSVkKXxELoXySSNvA+hh4x+p9mULS3FTuHNvk3ZjZa+vOSblNdOk+SICpjD4TA/cu+Puu
3qPb06//mKOEtX6Z+ISRpOiClIJN5RANwvQ25/VfAeuJX/8RxaYlmGwDsYhz7+raXc6WH5nODzEW
y6vBXfkCz9AlZkXPwQ73FtvIf1Rx10wkY09bruLqpYsmc7xjBzJ9hKWND95qdfnsF7rEct33MtyE
hRp+gvD3GnZCXv2S+nZAyhozOLX9o0z693o1mdL5WXft8BLVc/sDYXN8aoNu/G4j/jzroJpJ2YzE
nL9NdFc/Wrd1P0p49F/lOBePLSPCG01oDKKz6m6GOS1Zu8mEpg+3ZmcKuOcpgqk47oM3nTfWRaez
fqidUh7/uZ217So4GgCQHxy6/ZskheaR2Xx/++eqdsgBMwS1W9z5ZpqcRCTxCf/Z3CLF968hsTTv
orXGpz8r3ECl8HJQBZOy0yjjtWhk/IQ0qgCUoHlifljD3a8XVJevmD/nNbERoWFN3//nkhfRS/hM
mmy1jzoPEags1fqfK18jEck+Dqz6zV/WvkMvzNucmv6rcKfmbOAs/PFn/auLACRFrvIrGInoUv8P
b+e1HLnVJtsnQsSGB27LG5JVZNHfIGiawIb37unPKvC0mqJ6pPlnFHMpKdRNVgHbfLky0837PeO/
fPepBcuazYNrfnIPE8wul4eVvk2NrtnKHu9TjkbmoPWMhNuwnCezLpFgslYMvoe+QlVRQLB1l2rW
yRsVvo4Q7LkuivG+TCP5BlZUPwNVqc9jwTIHDmcam8Sou8esycdDYCgWJyB2WTKMoF41rWdgJRlG
rL8ozF6TFKeKhZFs8Kx0jyEnlvdJalaoXFjaedze15En9kWierc9g7PdpD6TBuCu44bwYQKCzQqc
6RzN7MmB1PNJjdYpgDppg0l1TJxYH141YGv5Kktno2U/sYcmqy7PCIjQxoYCaDVV5kiThOljQY6Z
9Z31ajpH0hNlDOWp0b3+idRRlTpUdGvFTOKTagXl9lO7dgadbsaQqh1Z+wwZIoiQJMPLnEeRdzcU
Srae1OzBRDufiSIkoWbStFWblsbCDarHSdcuY1Ev5OCpN0kaDbC0dvE86dt+FuQHmeQjigUat1p4
cltA6h5D1M5VIOJq+1XsrsLQuFD7XjviCHUfv6je4dj3R3pyyY71qSIKyoSPh44ZfFep7KsnolBC
kr2UlkOZ0lzxerrM2TNxY5ZDdc193aVFukyfJWviY9SV7bMdd/ab5vkcKUYSpYEinVo/KY0EV5kk
c60p+muNavMbTonyFg+ET/j1N+mcas7qNgkgahgaBWtPdNaFSCEqPEd9LMaemtfBX5taKy+7NCgu
oJ3UY5KHccPlAnndiSL1h+K1+oOnje3z2JjKyqC76R5BRLlJ2o5CCtaoYmcHRG0jUbKDLT5V9+r8
PDeN4+49q3TeDdi0PaMLez9J8KE9ppfEvwNJtcKLtqGM9ONXLd7GjHiggy//CAl7evDis6zkFiSI
xT31qklop9djqPX3SSn6EyqQtaaIJXyTDVE1qeW2j65s8w2QQcDrJ7J9z7hn1zst9agetFbGKPje
UMvwYRLwzb6V25zR+9VfRHyDz2Oty8VvdPxcs+EFKAg9cjhuHlwukFd/FvPHnvt6zhUssRCCKQs5
C/sBn5qPpC/Ygf0wP34K/KrT9Mk9p++Aw3XJmvOPSn+No6hnpCx9HA7/IPeLPm8p4oGgVNpl2uXq
qmcwQoBgRcpxkZTZKhtabW/kNYGcQ6gFAekTBif8v4ECfER+AhaL1F4pRTRscdGOTMFSlTR9fbjx
tJ4LD3NUOAGemZhaddNMQWgnWiDyGv6mZCT8qqU5lBm2bb3SXlvh/YnKHqGf8+RXjMCXnvbI9ooe
9J0l8FV3i0uQkM6+rwiFhF77whXUjp0tR6cgXLBys9UXwCB3o3ZZ22s31+eMsrbcbr1FOwIJnoGD
3O24i4ax7S2ZSrx8IQ+ALkWAKTkleOn/AD/o1Jrkz1i9oVBJMY5F5SLGtLHuHz5hhFJD+eAJnHOr
JGPeu/tPwIRGq8MjkrpO9hd3l1XnFGKj0tsM3sazS5TS7g9Mwfadq7Nw+FtSQURxtqhSOS4nXAHF
Bd6WKws/JGVnZsx1rxqCcxFb7O+/wwv9GD1p8WbiF8ymdEnAP7uMvjEMVdzu4zToNr/lGAIZV6ta
kLv8g2hWeO4SL9U/Ag0VrWZz1yKD5wvUQBkEOaECCV1sAHC7hRFCmptZSqfBhDmc/QDz0NdcDpy/
Zx3aJunJ9rOOmpYygZNlstKYNDSziXxQO1jtTshV7hrOAeJ2rRrh3BYvdq+uXC1Zy3Ed++u22Tiq
So7umY5I8/Y2GDH8+NUuMJt56yVbIoMp3jGDsaNf58/ERK/6MZUcFDY5tcEGonZsw2d2Ii/kDV1e
i38Xn7BwyvSpef4R5boR5wjx3lj+xCgEcWl0hsT+peCJip5Sq5arrzwFmHVk4eGqJWzFv0FV8LcR
DaS2Wrv699EK2svHjV4HYtMHejEueQYsf/4PlIWg45txDL6QTUgVD/L7ud7i/w664M2172Nfk9mm
tbtwLxtmG5iPaki1fxvCCIHlHkKdHiqqNUSV3XaRqSdbZgQ/cQyzNtUSRjX3X7GSecRwfWMyyHx8
YF6QcSH/yWW0sqO2kqrtdKAoceFYLW2Dn4SGS3WVmBP2p+QbetdPzFyPtq9d5519SWsQFdSMsP8z
dKM+o/BLzpt/xjcMoyKAr7xwOzBzER7gV69s4Lx5HxQlkvRfmQ7LMr0V45VbSlQ2ArGyBjGJpzAt
Ou9rY+9bKenKSvAj0htr978APpLKdDKINqS0FbMHuNZMt3O0Kk8A1vwdAeKqP2SLgAsEYg9Xeq6w
ozSXnsD6LdQ59SYTDmJowxulP7RDrhNsRW5D14zNCfQPLmSwyqPpp/biL2xIxpGsI68tCx8hDZzd
nwgRGozcoxzaiRLJrHav1PQHUla3Gg1NQEXFy6B7PA96Q+vg6Q6Y+k94pAqUlW0lm+8AiRhTBn/g
pD8hEqe8AGjY5gFucqESoUpQqmbvKXJZJpk2K/t0npvbUlfnP+kSumLXPSPY17EoXv9HkEmUW+m5
81QBaD/+A2oi9KJANOAhioOTiTsAZi7PkuDqK3bSm2ccjzFIdNn8B+yJSAoSseeGHEfr+h8JlIBe
kfbJL61G2f1bGEovSwdxQHiP5ogQEhtVcRjD7K7MTeJDf4EptWs0P1rkhDulCGkr9iIglC+ESmt7
dz03wdXIo86g2SabNjXNWZr41QbjqiIX3JTVcQlgGfNinRkW6rH0Z7zO6VPCtf/WS8JY4rADZnGR
mw+dVbmY4jzxVFU2a87QEqdwJlu8ltcSFmx05594S20n+tahY/RBkYoIF4GUJqdRK0x8xpFF+lIN
Z6G4opvPqKqXsGq8dt4meO9SaS+5sqRLdciJ89dcJnRjqOwzveif0ziMt3aYhmsbF4YkKJ9iOlVh
t/gFx9jn2Pe4CvxF0RBxqWn+NaODbmO2zWNOhhdOvZ+0DExHsXZFEb3HWj3emPFgP31SM/TVOcwQ
e3JmctgGSF7vCl2jWRVh51AQpCPMV4H10qedPy9LhCyUoOY4UTWtSapf5bR3E1njM3DFdiueIPnS
nZvCvnlj+4Cp29zqohsCBquh+fiFtRnr9oOo6+HSP8Mr+JI/8rCuLocoWE0ATmiFTxjF998ZHOSw
ctY05XHicDzHde71QB4mFqeEPZi1ZqoSE/ATyHGNst1QY3kV5GVxnMAc7pkk9Ic+rscznRPUDJpC
rSId5A9EJ8oI0nCUbmeXkXnlS2JEJ17Hd8ObAOMZnziLUplac6Zh/ewbvGP35r7qcUp6qkASyKwF
4pJYQbl1swnnGYbuAL6ZLr8hPSlRVVetHt2csZ5Ss4xdGrjFcUJ7kM3KdWNQuJIivmxjWz8NBfGU
TjPEc61V6AzFJP1b6oefJQLms5I7dq9nxRse7Fq7bRpJSeiAN+5shtEUgPNzF+qSSJEQUZWWl99x
QeiZ+QHvxo1F1wE5/vE29FuTntSORRkDere3ElKAdWFdEeyP4PEJD3kyte4gJvRZp9Hd12I5IXOz
WGaeTtQC1ifSOM9MUZrzc2xcdK1rbRy2Gke/A+S991GSnBHbFs5xaJiHLq7c1SduVHeNdz9wYNdE
hZ1zoB+iL9ylR+xnq5SnGsQSAdixVxOMpPY+loZzgGTRYuIMgpegV1jbxG0YtUyicbVetkWyskfv
R2oId+M7+Tt7SbiDq6ZyOLPuQ0aJFDhiAcTVrkRhem0nBZJmlJVzJ2LmG9Xhsgod78qouvY58uqT
WtQsK2W0rynxIvCWfJM7e6hOCFHeU2jFu9/DTopQA4xZHvfz+SfypNl98OrEsWJvyyIylVuaHyI2
qr9FoEheiOKlaKrw9d/koJwyw1jVxBSy4Y0rK/WZ9Va9+ySiMpooARLbRhUfKG/BQ1CQ0zsYTOIe
/wmQakS4Ma2xM3Z/gaS4DiEgOIqF+1xvrQd9GEO8IP8lLoXXRN3VWGoXqcc30wxUnnlkrb58ElRm
0iWwYYlKdM6EUQnR5eumQRWZWCr6g70PnWbhxReeKjZEcEvrB3IhiPghEvhhf4FVLhGAe09UDAm6
wrg+gygpRqcbWdspPHCNQiaYeuUyL64DHWXXCc6HLMI0Hscqx1WnmVw2zyCWjGt7K5mAc3DJq11Z
EakCNrRNSiiSGfzQmqZGmybezJG8I+ZOV7R87dTauvLTbBc3OkfumoZWyI8HugQZOddGpd1if9w2
qTuuQGmqjTFy7CZunKChv6W56rDTyZoZtDuNJWChOQm2o6LyA3B6xbB+NEjfFGaE6apMMgXjtmvf
xkVes/MAgcKjddF2gr4qgwFK1pBWjtU/zwYH/U3ORxmXO7+sm37+SYGpCQNuVr9jrsTelQt0cuEP
xsVo+O7R7PALjUhfp5gyHHp58hcG2+hjwaDRzAsyFlck6gdpwCl84saUsBaAy4N5gorv15IiCz54
KDI8vukxQgw+a0fk4f7iyVw/1w68xe0F9RsNiqovCMq0t95IvNJEmHkuWc5uZEJXDfIhbJN20eSh
Sn2y5VF8loNDS6/nYoAU/hfwzGQhQgIdya4SMRWoE4JG9rIPTCij96June1fWTQ21eqQ6o2O4z4Z
qPw1x+JKNtW5zcB11m7kvv4XdJoThQImLnE2EG/NRuuNZ9MKf0D9UH2o1/4CQtyfS6HSxv6LXHN1
Ue1LExuFE/nO7M8MW6SlxqrJzW6tBTJYxLXeLi0XRN3sNB2eEdcoIA/GS29QvAXUc/vWNZozD4Z4
p4lM33llbmwQeH1AlepKH5T2Mm8zkkG6ZsnT8epAgG8b1vo53aPuKXaYJGLTYBm1/QeZARMOI2he
USknR/dxagTkTvJJj+PhOzKXpJjfbMNH5E9HM39ADkFdLtP84xdA5xumPreMgLVV+I+hZn8EkLBQ
v6ZOfUDsbwxFr8DlQesYtIt5rDX6gwC1nTNqpA/NV8U+arqWRMg/wXaaEbjbMI0J6gK440bI8aEw
Qsw9Ybs2OuFBQIHeOYx9FkNuHUs99+eD3ig4Iv/E4MU6tj8vr5v1BOKVsnfeWoEMx5k3f5yIvIpQ
XDAu6hf0ytqApo/rLjHzuQKAsyBuoTgR3W/u8Gjbj2qpKqsgSswVM3SmTb+APStN01ll9ajwZ2qv
c1Mif2lN1+rWmoMxlCvGUPaSQmyGZbWjE9DvJclSp+d5V8GZLQuECYI6/GrtKVbxnLlF6KwUBNA3
0Fq9nDeGps4FgvEuq/NkPgF/QirZpT4mYBtn6i8sW2PZ1ThvBw8Ltm30t71linXkeOaVEUUEsmWF
vKiD/EbShko0jnEXdQruDcvrQXLtcLghhQpcPBxsn/BlDdxXGUZ38ztkkKfQ29SN25OT9gc3mAYx
xy3XJ//aRlied3oDqtDUVjAsSiwTPOllklwZzTmHIszGo3S78qaEQucWUBZE9UyE4Zj3Jl5cZrF1
KMKdGCtyvmUD13SGDtUeH7mp6FxuWttcRZ6WLNugIr440oJo0+A92dCEIQko14j3MUMB5Wl7ebJm
f8BocoYTe+kCa5XhSovhgs9q996qPNqp+wGD8//nFVG8ZYD3j8NKsAZOiOakTBOp0hePXWn4T34W
bUlm2qi0T26UIv+gnh3/O21cYArngUSFNz3w+27NhglHHyr1dpQ8zN9IRxFV/pEiHQIc6Mt60jPb
oXP9zDz2mHioig/DH8UojCVTG2NRnjXFoVGfahkr8ySxdLLgQCEdVzFf1NrwCQFqylN3jhKgcRAD
oO6+cXzFt/IHIUl1rnrh+TqnJEvpFjYudaT6zAxXUrXtywmYlLJXH7mkFbvv0KRvCHnVkAe3z6vS
W030JBvCplBzvBNuDxEwNzCxXEK1qouz2+kAtUibdLjrMAwsJrrSk4Au59vIyqaa6DtmSaPiq+Lp
1Jm49kcSWOkSbIIsC1OJtvTJBxW+iiDfVcBrfD9/AjHBg8l19zz10LVOfuia3loHXlqtJizTI3+c
gfpQbBOEacIh7BHfHZBmTtrJPPCVlwnUNG38TJ1dDYsK9pkZx39Ia46erdxJ181+iNpqqIMKKbv8
jm1WRd08ga+Ja1+NB0ySrbH55DcBSuBv89xp98StOzdZTXzNvAk9lkS8C/efTKc+ms3GJh/xxgDg
fdJTu4Q//oPtzEfDeczPlrFPvhNfSLbBBBwvXTU4BZTIv6hNpl1PsOcQeeFVprXac04I454j3nBd
/Bn6HJ1EromWU3e2K/DJAnXVO93WS8LuA3C1DOr0/hMEDazY3bsePSOqZ4fvnan2C5OYwre26tzb
TyjUH4vkUWSlv/sFhtLxWz45TeLdhqpFNsYXRJSoZtbyviMVIaGtZaE29JGNumU+fQFGLeqmbzNO
KJtaS8yrHhRhk7Rqucop5H1tYjslAjjKwyfDdIvtX2FSDmlOM/NsXe+WNVhnu4xjw70dk7ZawyBY
t/xTfYHcyzhSG8tb3Wu6o9aRbWVZqfn0SZt2tDw3M7Y69/4TOQ3KzACkTYORiuOMEnOuSN2ala26
qc1U24jaVI61BoTMxo8yZVTCwMZUxu1NF3LZMvM4PPl5qS2hoTC+JFK/hfkfL2XjDydmPeaGXOFs
C0LQURkj7ZXQBjokNbNZcokCIVVydfMXhpWrGyEdUdbaR7XXvUc1MLv3rhQOxDs4+YS1WmRgbgrU
eewwE9va+WUyL4Mc7LvpI2xWE+bKdV9wwc7I4Z9YVz3HfaaW/bhHEYR3DbvzQaQJQZy9wXqja2pY
T+BrndrOroxtIs4bIzw0us48qmpjwvwnDNZOzQP+vmI7obBjEo1XdYlnUCkMrgWiirKZphr9h21Y
+VHhVVs7VlhtA6sd3iZMVtJn/eIkA+Fh0mSUZcgAn0hj++q9kBBSrPoY4iF7kguXqILVBNEahhHv
sqgzNlnPF9y7VrGdYFo7Vbp1S0cQ9iYfAeBM1TpFzaviRM32TNZmUBW7XAT+dW547g2ZUB1xOLG9
xXif3YTkFD3ymyYX/u9I20Qx9gNRn+S2DPoN9pZoq4QDw+6JvqWInSBrwiiIRx85IMs61U8Yzuo7
HFz0K5xR3J57yQPTse6CJpP0oh4r7/m/A+ZahTpSqtRkN9CUJXvYT0LXCcnFLEQcnyqKunahKq1d
H1ctdPFwbteM8+bStfx+/QnuQnZJgh4lAwYquJnpyPQuMfye3ENooDUqFhvVGea19IYDrE2iygT0
FuIcyUrpUHKq4Cauv6C97LT+ZU87eg2+nnUjhi6Yuy+Qryur5r7V4vE21VOLlqckSohM+4P2VWtB
SkWBRfQaX0rxSAN4syv9moys0TYKmmdoULpPKqUJF7844NzkLGapVXWBGbW+FjmIssV1fR2ZgTfP
i8ggudtWh52pWtWSq5F+no63e5f6qpMRs+l8wsK5ncQHlDyjA1kI2miRCS6yEzbMkV65qKKouPhE
h0PiC9eUqcgHOeHDHNyHU6TTA1cXOQciL7d2fmSl92rm9NffgeI6q8YVvunwxjJrKsvJQzhpuWJt
J7o4tpPk1RpQQfWII00YPtOM7BYVDc2MY7l198WxaXTSDjPNTLYGJtVZK03nzrQz5cdQmDVN6kOB
KdnmxiVzlljZpNrVxCLD32TzQVPk21ceeTTC+CGneHvjt1aFdV9jS8bPd/CobV9rdlXurU43X7/w
yVGntfQTGeUu8EtWAgyN6U0ORpbNu0QY6y5VtZ3nG+GJ0yH4cunIR58b3cUnwpy37UaKqj8UQIHZ
LA2cAlr3J8scho1zsMzY2n3jmdWmCy7opylWdSiLK1MOxvYTbIa01XaV0w0UNuXGJQEK5BFNiHNS
AzRStkZ2/cQ5j27SU0mku8+frDO+nmpvj7nGMvzfAJ7zQnMvzLLxD05fKFeRA7NvpZp9HQx505By
dCahI3PsX1yf/f4bDe3asbMzSt28JAaoXo22Y9cMEIzmMoJ3ePkEpJWk2vVU6F19QtKmTei9CIxo
CWXW3DV2zrTiDEsLUzRUljQEZHAWDgDGCDybWTnHFC4p+i5j7SXerHbw/dnqZlD14SF3g+6cX/Eb
kNqrY2pBDCbcVzhM05sx1bOnM1HdeHV1IXO0KgNb0nJCq70kCi6y2NSeJrzatQl9TDRNPOajZZ1a
6VaXssV8J4K+OLAXE6tHvYx/a0V6dpzQa5VHkc1Yax8z1zxnI6uhT4C1Fx6K2gyvJw67wMJ4qcB6
P00sdplw7m3igaIgt07dHwk5WhJ2RVDLpLHfUAp1dFvPvIizwbutfUtbWWWVXDAad9eDLEPcICPp
namnXhiOF72QMxEeyLQLNhGH+DtNlc2hdozxPjEq9bLkioRB/Tu9HXaJ/mxwwttWSomjIMDsqPrS
vO3bTL0fU+j0ojFJN0n1jRmY8SYUUr11WfrvOmPI3iJLUS/y1CfwLDLcu6bNknPylfcWpa17+GS9
B9dVVhy56H4tlDS8djgNn9RYcbgZ/SK/y5ALRtcI8zFtNYetdqjXEwKe+GW7V9G2jlavO1R8qjFh
lrqr48rU/Y9PHlzREmdvK21zl9d9sO3UAGe+DNsX2/LMN2JX5OXgUGCWuAx0Fp+UeBa7Bamudd8u
v6DiRRlwXLP7isozpkSkGPWRMjuj41xt2utqTLtLO2kg74ZWuYS2f8S6mx0IomM9NkVx0ctweHe7
vH+KHINdzHPg9UgruvgKl+PE8S9zs4xIsyo6e187funPJsw8zGj3MhwzPQ5CtHc6h8/dSBDNXjgq
aUS19VvmnNgO65p7b7hWqTa7tlvDooz5D/bcq0X0buY21ampROJoovgN83pwEQVO+OgjHF4Q4mPe
gEU7B9dNjM3YttqVH5XF9SeZnkeJfZWSVrSa8HRKO5qXEfWOwDwQdUYGHOBy2d5MmHrIFP5B6oTM
Tqh6YwzjTWtX/oqDBQusRVrKi6ZYeU9ujUqPquv8xNervHBoxSTTcJtrg7J3hzi8nzj2uo8KDLRW
YRMeI/vDRLQP/kh7SUpe1H7C2kM7MveaqXSMMg2FqRU74DX9E+otTm1OugazqgV2gepEdFV2OTHv
ZBf2z7xB9WmMMvB9vkVGZb3Ohjim47pOFZ2Ww/qcLdORQVLZlHvbuiHnuSGVt+84fKJF3q5Q/PDd
ZAO6xRGXES/Wk9RGTtK+GH155XU900HuLZuJkU8rThJZrxY3NseRPbV15N2WgXLzHZiPwNuoMyHQ
6towx+7qE513Y0HapOyV4HLi5wtAs03ZEyA0nyB601aqe+zP1r3mW+6rEEgiuPCUexq14ku7Vmhb
+8Tq+wbbzSgrZ+EbRX/EA1+uMwpw778D96UrtDMNPl7xrPvbOhHhD5JywoOv2e3LJ3zv2Ri9laJi
4Hb+nvEtDEDLbjyXtvb4N2i+M9CBIpWRS/AvPj/KSE8vFT24GwjJ2jPmKC4Fe/yz8Hu1nn1H9jEv
+Zepielz3oJ7Y+mTib+dEH5pkz5ucb2+yDJSU0q82/ijq+6YFEClSeMUu0+oH+mfqLK6Ci46Kkb9
Wd3axX7C+xPDMbYO8bHtDDMzMy/gz3YbC7Pf/Zn2V1QcHHbHkad0y3ReecqtptM5CE9JamV4ViYc
TJctX+vMzVXy0UyLsVjeIZ3wqQszfBsk91G0tlOe1itoV1rhDZu0JdGi9io2prDuKEV4KsoIn1BF
nJOlWHdwzgV/WPEoXQ7zluMT2DEejEFcTEW2iXWTa+PByZ1bvWIsVWtAwIBgB6Zk46xWmXsEXKiA
XMmgr3HSOKK584eYnFyjePHs+sip9l20fQdFK9m/OjpzDcxA85qipqXb1I99yBJexc3C8c33SvRE
c+vFRWySS1YEBD/1SXVHM1AzN5zxwS+iV4B7JjUEwPiF8+BX9q0RdM9a4r1UmfiBuQxFv8S0pwSq
P++ps5iNcng0PIeBot6eemxRuN/Q2k1P8Rj7c1HxqMTGpoeT33CHOz/qicqi60cWEpGOkWlJusvM
Z7iO/EXwFKTNh2qnOsdTjyRkw7dgN3Gt9I6kLDNQnVnWcjq16pC0nJqUVswMbZhHGAatH8KpNr0k
januPEkEc3lHDMl9gKywSiP71W+yN+lDTHg5v207QD/nd9z5TqlJz4dK4J2HjjW3TJ2HaZByLjWf
dDO35BNNs5dcyxJ8mynvPk2iTebsNSUjxblOS3y84LhNR1+wXRLm2zItUPB9z02VGOBMIHpwI7oW
KB/ztHTv7FY+RMJ5UFgOF46nfjDZeKp19cFL6fH0Euri+46/re1ItgqI/DOykZ+pNk9hWFEySXRm
rWKidvhy2YqC19KI9tWoXTKt5Nc0D3WDMy8pjVMX8RsVqnZXaKzQk1ckV0i77TMbvwo/nEhysn8a
AVJRSKygffQgOu1ZsWgEAf1+g4NkMpGYJxy99zjzd3QIXEunfjAjhdVTuQ4C4ChPbV4cJW+55iTD
XOrmo1lRRuvH+Q8j1G/rBK2dxr53rx/fq2x8I0uQ2XzYnazyHScx/QCpvAyER35h7Oz1GCOf3+WL
ri/PBcrYOVIMu2wTuOsJeUsLwkBoEcH/SZS43yQ7PRqHuSPHd/KESHlJqZ/FSh7RAEx6iDtTscSR
Amp+yAoPtt4qy6aHCu7G+r0eKhTD2gQkUC6dBDzEb0dKFZBFZpwh+VYbTCWlTkqaQRCY45+zPZha
EsfAmsA0cmvUxJ+l7JVzbIXxjKqngmwMgbmW2SKO3vISmzPpf0MwzGqdERP3WWpRUOcX9L+8xo5P
mhbhIiIq3uq4/UgIDsRsyhthB2k/Y2B2LjxhKO/2vEWyITSkNr370iRhISIpuAqQ4gWmyZmn1e8j
2sU8Rb3mjazfXL4UBmnFjdW6D6qRXYgofxEVdkKmms9sj7fd2QgWMqFlGkxwmwYiTZ6AwkeWkNpX
Vtyr+SSYWRXMw6O3puGmPVoO1sHYmtkd64DbaWzCzK7rIUlB5kiEMCKdE1WZvPYDvlc6i5nmhdaj
a4s7GdVXxEqS9D9wnQojcRcDs2H50+SyiEpl0erde1bmlyBBd33SvQqM6Tic07mmaLddGt2rJhGU
Q4MEIJmztr4czmlTd8kY34g6e9Pa7E1J5L0lrIuS9QybD+9zJvpnVeINLAUZr/ogzpEL9oNX4+ca
nPeW7PeZJd291vIQK2enBJA6pjdqAGcZOWFkdpBl2NvtU8uoll8JnoeNm38/xE9hQYCF5oUKa3+a
zHRDoXZAb7MZD0uwyHQHB48oyGAY84eOFpQm0rJZbUcHrUS/kV2zQuECtHAtWP+WyCLVtPhfZEYQ
n+rhQU28ay1OieKy5cyxnF0b9D/iAKIESIrIGJVP0lZw/pJUedMZ7QchbJd5LK1ZAUM6r5rgJoZ6
n6mWfxVEkF9+Lm+l6V2PPSkwqUx5HBpbm2ldb87spH5Qhxr5owXsGwrtua1rmCNzzEFBkGW0bHzC
bcjqnJ83YPHOFnrwcizH/JeRIIn6LQjLXYtXjj+WTTV0/HHtGpQ7K+U5YoZER1JwnNlYcc0iSCWf
p7H2ViZGgG+mflQLtgU5spPGibhPExEsYWEbfs2OQMaxyuZOk5KepjX2rNVIEcjQf+aekt8TAXxb
2EBloO4PQ28e/fCk1dZWZUpM3I7BZ2ogbMvBCRYdkSW4SJUjV2yUUeLN5kOkoOuX/muFLDmL9fKH
ovAqpvgGZqbtv5LO6cytsrvC4MF9tMDlPMh3EzhNZ2jhRv1ON4IPLbQ/IjsDs7V4cVWCStVC8NEJ
Nt1hoNsEB7Iz+Pe21+8q5CEZ6xcD/FRd8lXy27FQGS2VJwnWs5h8vyS6G0XCrlCEwRKf5XXFy0X/
d/dh5WRe68l1Th3RLFPoC2zN/mRa/hN3g5PWdeWs0Ix3NTJv9Lh6zUORLQpbsGL7xHbX9b1nEK7s
DaAHjv7M9xUuBi26azJumswbCfAcm5M0GVwXOg7uQuM54WjMqCjPlrZN9lh5Xmy4Dm6FZhI6b5sX
eIQzTBT1Fkv+KzZKegky4zXSmpceQmkeW+oVmaFsOxrzh/wa6RdRQ5bI0PKg0q45K4gQIo3CfGVk
9IQt6skLkgfTyB8xXVVzVyF2OhhJaFat4tUKgscwPKMMklcM6cCe10lAn0ZLjhYUz30uedaCmG8f
4PHJDHCJY585pzWqB9rmxUy6GQ9FqjCwTS59hXWqMsVLo5SXsbCODJHvPAKrfC/pZq1FR8XQUvoj
6NmoVJXjQpcbsy6NjwBY5UKJ+xevsu/RMfK55IQ8bxLWaiO0n9Hqr8geJJJC8ImXlGcJZXgzsVBz
2rAasAsdTbQDupUdK1hGgQlr7IWpEuovPX5gqYQBYQDpRTpdjWqmKnmipCht4rWs+lv42ptMGS8z
Gd1pBfJZUysYhSmOxy5OXUbKoqPxUAdj+lpoRDtKYqRQUHR/bkILnBMGEJKDXp3rerQXrvWBd/JC
syLyvQuNJRCRdI5JCPTEYm3UccTOGtU4hTFueJs8JwhBd59I64Z7uzPra5KSGpbdzmaGwuhyRlSr
wxOEsVMo8h0VwwNnhairUrDk0dcf0640Z2Fxy4H/Ryl4D/NcWTLffmwqh14XlxGYn8XXg95dk3O+
LuvOneGI/Oj6/D3LjK2mqT+ayrznRpCRf0fimZNaFr9wf8fBDUMKOaYzq2yOpoV6r4zmjd82/4+v
81puHcu27BchAmbDvRIAPSmSEuVeEHIH3nt8fQ8os7LqVnfft4zIPHkkEth7mTnHZNPfs+M3NI4m
FnDc+tFPn8W8cOHjZLVkkPhNvIEgsRchim3OQYMlAkScgo3PakhZ0Oq/shYT6EhRjlehmJTnYaiv
EPi8JLn4FuVUeeZsvupgZylVm4cKNP+qmcuPzhJrowsPilW/S3a6K/uYegGmqAaQkayviTJkWSUb
fcIJpaV3KVEynnCTmrhP3sJeQnIeAL2jD0dy4vNbKuCRuNr5MYPGKnmayBeokQA69RSYtDMzbUY/
vARzCAk0hUMCXmWA26re53Rk3Nbxuc2IEPDu0I/qcfnad/kpT7pXZVJf7ay+GWnimUb+yh0HhwCi
zypSEtMpw4+KJLZVBQJ/lcrFC0KJF6IeZiTkXGhxjh18kmgdtMrgjkigTqcG44FStD86yyGs/P1n
MchfYjA+NHX60FGAeV1F/Z9M5tI6Boc54ZIumSzhxkGZlmgR5XB0t1X7GdzrWwech7OFiJnIRlbM
9WumMplpLVwVnl8gWb36yWGzNyY+51SaiZMvOm3pAzOH6m8kQiGIHPJJaAt9/1kOaapwk0MT1FSW
RZX+zmAZ4tEkfrol6DfDigPm+jUo8vdYroZVmaK2ZVp1963+3AL7yIV9m3QfGG+Gkm0oibb30Vsy
bBK0aoZPL1T2n2zFqFlVzgqi8d5QOLwY3WKQ4r0eJE6eVG+e1Ep8hwUvTGXXO7OkXMP2QNksuMqw
DP4k4+Kplrg41CB20ln7oD2mQ/XnUyY1cOElxi5RYT3Fandt0orDPSbKjzkOtAB4Ezp2nNVg0Bb3
IypwP10ylHIDaZoKeWhaSlzLN3DFdzr7U06SGZ00ljn7DhoXaZCAPm8OL2OA6qE2MaYi2kdPN/IK
AcFFxAdVAYCARj+IZbfK+NIBFShl+NXn9k2f/IteUyCozI3+h8U2RW7NdcBAH4LUNSvBr9rRl9Wb
33nPVjwT/ps2m1RU9rvUT29DUwOuSSk3A/+PopfHBrEWKIyqWpLTel6XdtsoGkA2ZEAdE99VFcSY
oWGDxLb9LUu2zVGFhMEcODsDM+XIDpA+TWX0p+JV5PZATGhVPFEqZ3MrZQDauZ5X+KM/htEK2Usm
BB1EKKt84HROjKoRrVnt9VYYUqlAdpxVMl8GjF7kHzZf1dLZMasBXhr130PFZdEywO9lBsbIr2JK
dBIlTrUx96tOox/VO0p6Xc7uetQC7J76ka+HQqEziuesQkDJ8AiYD7oN5HnGp6wlo1NHEeGHIfIc
PwfSRGnUAybPmQvOJL3IzY2F9mUehjdJEN/Vknmy0jEbYcIGJJ3PExBR+HRA0Wv+BVvAZZN6rQRK
8Iw0sDDGedGbHNpkwqHy0e0DaVbPftZumO2OK31CJzQDvVx6GUgwKm9AQdAyTBi6+NZIr4CThjWq
bKrP2EeXZL7VWpY4liZeawF7bpC4QQb/MsvqT5YX33HaUz5K2QlBDZ9e2z6Ab3gdSkAyhmK+AxpG
e0P/nNpl79Rz9xCk8YtSauASE4LuSJmQrKx2iigg/CEpDAdwCt9aVoADtgZ4lyTu5EIgdAdKupot
4xouEmsMS6u+keKNLBfUwVX02vgJFQ72kFVoj+SuGLfJnh9Zod87PbLZkvOiMeyk4o6C2qkHAoRA
qXxZmf9JF/+e5vkzmNqnIAajZYUzFHcD5GWVD1fQVq9JLC5WHX0uuQ3RYs1uIh4upnBA9Gw5czB3
n+uifKgD68tCQ9tY6aWUp4vZ20++PT6XfX3DJ/Zik424Ujrxh1wRWkvaVMjMJY7xmDvUUrdCM59/
fd1A86lBS+17SHIqj7zUsW3at2HiuZOSbi8MIJMSqCYKD1hIWZfQFhMSsarKkNmcD1+s9aVHO7eo
oTn21FRPaSnrd8OvD7G0/v/awy3OQb7Q2cmVJLyWDZ4UeawVJ5JQw0L8O//6xCmO2ifTGN1fr7hV
IdLzNSrKhf7OVNVV8uBhme9AlNyE44FgdAfd45H5FC5P47XVyzUm8jjiODS8mor1P73k4EIdo4sQ
yKLwnO3jPKpiHzQYwbbw8I+JlsLsMU1AQKExblVTEbfFaR7VhXnnBNU5QcgP8eI5s79gVyNY/Ddh
vtZAMVNd8OYqv5h5rSWbBTBivmTmhGL9a0OX1JcqQg6dwcFRHu0aJT7nj0UrHYGiJ/ez8t2uxQMk
/o2jTwQvkWPy5BONCk+TB0hvV1k1MxQ10QxGbt15M3BVRlS9hysJ1msZIHMJpouwC5RVzKbaynyE
XbM1O1qwBsC5a+q46//Tzj4Nwb40502mM99epomMAENPTwJU1vkfpT00ggLJsqrsO1dpR/rJerWH
KPcAaDEsKaYxsx20bMlRjlo45/MXODMbA4wPs1wHnsGg5H844THg8isPvqN1tUEAJ4OZxRafxDGH
CdSyY+drw4napmCiWyE0bWJWtApfwjKO+jXMN6BLVmiZy3zNknQt+hJyIeTloUjBWRIiae3V+tu0
n9Kw3NqhNu9QB9CgT9tujB70dN7BfVqzsD6M/oON8w1iyxaoF5pjmyhNsE1Z8S1apkWdVt7NhK4q
M4oNkpyvXz++TbRfL9l76F1h6U5Nlj1qutgUA711Va4lU3LsnPQ8AuzyOva6YPQy8TabBsM1MxD5
iVbaummi1GXnNwvg18Qftqp1BoHUH/Fr5m4VhJuWQjeejX2WCLBWIcJlNzDmYzuel7wAiwl3FiAz
s3d9DA5XzYP8S2cLOgTGBre/IVkGOCJGkoLO8AQ++4ZbgKfuL+u/37wmJVFdi/t/HvmfMGAoXMXG
toFyDT37MD3ZdJb/jQOIFG2VMMaAsl2Vz35yULlyS/GNH8MpESmLgX9PPSryRyt87BLlUmbjgSE8
dLNL1R07tc7//MMPwE23KgkQHhBoDtWqrl+zJN2aWvptyfB9LEMlLxFjg8wcn/wmy7c2XYlmFIUs
7UUV7Ce9sfe/0IEACDSUPzLFxDHJyYyqKgC/qt6OOxWrN/MsP3mv1T+KcZ8Z8U3kRlkbLkbuh9Rw
GC+oHogx//r/ykjImyxAqdyYW0Oo87MoCUtoR71d51l/lSZVJzxwY4X1mvAO2zCRZ8L/TrgTxgM8
xVXa0FQmAKH8D82orrE1nkefe6V5NpBztR3kf/jlkkZHZ6V8J5QAGeTYscVrM8XrhHJoo/H9nqc6
vWMSAL2u3HQ1V18o7CltRBNAA4viRasslCK+c3wI1CLc7YNf2ejuKaS9pjgEBXraA0Y2ZqmfuWU4
UwDTStI8poUniNVeJfpNae5FRUasf5fL76gI1oNgnoNItuEW+SvWITD9dQDG1Bn+ne0gD6ND1FG1
h7v1ANEj/kEUbl7/CXv4ZSrolV0c/IrbxP0FKyjqvMxeIkJlir/pCmavMjHs2V/PbqecSPcEmm+u
Ebmvk9wdDd4yutSCf9aKrcXEMRMXKvl9oMA0WVMGW/1Jko6qyXIY/iJ8WG1FtZ/WbjXHmJ1VMHw0
VOiga5/UAibTFak3/yunYe5K1P3Z8d+oBlszlUsjTQQ/USVacYExN/DXxoSRz4mjnIHHLL2nowrY
q4bHvDx+eLBN/HQj2dh+4i2MT+AOw/QQ02IYcfrMr/Q4BNElFfN6rsePQJ1ca2bCP5FUimRGrw4y
/Whf7cOMGDRrO4u7EWznRHBLvrKHmBTMJdNKAbuXLKmuV1k7aCa5HMl2ZHidEvHlYzKF2HjruB0a
3ZUwUsCSdLERIsah3AHPY2HZt2rN60zOG0OyyZxbojFCrDNrvct9GIC504qBR76btr98CSR8GIZF
A0oZj2dh7IqyjO85nN8nU5a+08byJAye3S7Xv0MAXex6qWsFRotdNfLRlHs4PIr/gQqsWZtFdqpi
FgC6yhxrk4wRp1GQw2LqKjnctXKtOmpQyygQ/W4H3n702EUCwAv7z/+LW5Gqn8GINMo2nQVfEaaT
N7YHhaBB/dE0tzZ+Yn9Md8mYOb7/g8bGqY3AS4ktZ9/lCNHc/PwjkZOblsknlM2y4pkqhkiZniI5
JBPoYKO/+qX1idPF61knMJJ7/WVg9HE+nO2IKxDjzKkUtbhbKVisxPQmoXrF8rjoCM6yZN8x8Eve
ByaXLAnYByDgMuTFzOL+A8ywO7GzkRxqdbjPp6+EVOkqY+qCv8wY9nXtbwVdZNLK6waLU9zxofQY
YWnF+/TBbM7h9F3m4V6LcWJJ7cUObJb91xJy7mB+kHnshKJwgobpoCjqU6zdbTpUS5G2rYRScQ83
ai1yWlJtpZJjLzFQ7w4IuShRWmcpiY38NtjjJi1mWDKTi/pzhT6dgTpTuVk/RdGzru9UvgqSKVaD
esJzGCc3yHAQ481Lo9dnbL5LNtBKR1dbROepAu6+rASHmErgO8RHME0vc/QnoMBbuCBptyZDfEGD
oGEByff9Dx0ksBJQhSyWJEctPnLpTeL79Bs0rs0tYTY3ag/s01cxh67QQ88qqg2sUbdQQMx1wEh4
Z42AQzMqyHW4RullgYvE5Yua3XBZ6iQHmBYgzgC9xPyVxONNMVCtuQU6Zz/zK6T23V71ZWrd2lWr
vRqeJfXeE9zBezBX0ZnmS8gw3UnF/BeNBFf9VyH/CRrf8XU2bZzBfWGRco06uyh2Q4k91My2Rnkv
dHzZoMwsu931Ue0p86fA40ZkwpKy/B1kp47fR6kzTyK6pwseJZZt8vSakluv26ss1fBt/+FPU+E/
m/NnCBA9foLxv07j7ELoCYzDEDIFe5BpH7VvuTg1yaUaHI0cCePkz/gsD3r8GFpnJqd+5yoFRjj7
KObXAmYfFSpefcRtDGpnCrbPINmYPbScq1S4zBb+TqLR7DJ4RJ2VQNMhS0HbUMTFqRs0tb7PYvYl
wUDubxc/9/2AllcyWQR6UVTjo1LYgwhSJt2AFWXidOka4VBfYAIhZDW7JbKjNxcigW6ZNTwHXPxQ
vs9Lto2EL2LfwtZlR1PmXo0Al4KRKJiIrKW4fmnNG6Hyom6OsTQ8juF8A4Pp4nB5UABajG8lVPJl
PzKTHgTfwYcL5/t/Op95VtevRklaMah02BHwsQUbRgiOhBg+b54rsUwGCnnN1yCpHpCPVaW/pdlJ
1cmJNwB3RQW9vO7aCWcjWS44RNmN3LTeCcqjQsYEoJgxAZD4Mwv1UKMXCNWiOaO+yV7IRawiN6xU
HsASYPM69zWq4l+WTJyQBb1KSwB6tIdl9ajY0dzt56gr9xim3JCwJGWlkAI2elpdqgxJhnb3F2mm
K6kBpj6mydKsSXrRq5yl9X8k+RQNSvFCKGB/m7Km8FMCNh2V1EmePynmpa+02jPQEByKLuRIGJKy
PzT/xPxIptJCphvIXvyl0oh6rC9zW2vvsTbBYScLw2Y/PwfOb/yPUWWj6ZL6jJWepuyG9t+nIP7f
coDoBUy3721Y35JZ+zdCK4l+wvq4ITxG/ADS6GRomtKDZTeV7/w3vsYOfJa62owNdliSgpRYj85J
mzPuDWPmVTJxQUTrnO2psV7hMM7739igX6AN5OzyxJdJRc2EQPcKKd8zlY/dQDcyampcNQZPzDTv
gkwdr8pkKbffiKHKQk6p+wXU5EBhRhFENqCFUukYxy+JQy32EBYySAdS/o7lrOa+4No+5JlG9vos
wfj7jSIixyw7IJ7gO9RRoA6sOV6NbHZkvOSvNgiIm7KoirnSLqVZMi4MmFy9/xVX5Bfz6BTsXWgs
s36nyFO2V0yl23fxGVH+xZyM/VCeqxLpOgqkYkbgfMFGhX8XRCNPVJb0a1Xt6NDHc/0bc4RZ2STo
ruhtz8rraPMbeFQZ1i426+xmZEaIclkU2dEvlP7ll8ST8KhsBpmUzG6yf4JfIo8NUvOhRd92/41G
aou+g4Myzu/AlbsPs437CM2yMM+zFeRvGK04dAu1fYHqBrOZeKC05QNKjAxcAWh77Qx1f/Q6I+Yc
WUKUpBpQGzat6PmvICWQecEm6KXoKfFFg0dmDq+allfOwCj/X9lKv1ifup1DXNUGRRVzdtun4GmV
p8mGPzFMWfRWyPNHgUzwUQP5ufml/8jlNO+Zshr1+hcBNOHLBDSupokbh4joaD+tL1PWyBJqMOGf
OTe4IsM2T88ySkHHiIWybKZ6qCBinQ/m5Te8SSdBZj36y+60kQ4Sevy1nU7HeNbJdP0XOSgc8ltl
Raw7/4YHifKIyKn05KlvYjLjFojQWM34zRCnRxtj7MSH1cfdlWWQeMLgxOwlyvS3os4xbUKocoVt
N9oakdGm5kDir1xZ5rCTEnqrkhFiPSLr5ZgLKjcrHehDRfqY9feg/CJ/jpGyoCL23Xg89xm96ugR
e8VFfa8xGYpgXXKfxdpDr3vAM41swyjzklbhHfUx/x00DwU2RdglHkkbgp4hs9l9z1jayZQgOwq/
NMxYaNk9QlVDpb02JHU3NkPF3LLPiq+yb3YL1EiytwPBORKz75h4w6T9GiZus9i8l4W0ox7cDjYp
WySeL6QjmbihKDvn5T7x+bhhHuWd9dQE4jZCrPkv7FEnmfEd6jEj/oLMVg4S11Y+oZ9GLENsa6Bg
1xin9sSskOoAl7xg7esxbDFR7HDnsEXQC/La6nDtF1o6MQsW2Y11J4GztsW6h6HaT2m5qIpdWN5d
/W72X6a5n9JPfbwJWiy2p6VqIPpYQtzcMTtN2nkm+lDegDPlQ3SY4azoQbAXVjgWxXei/Yu8lAbj
QdNZV1tm9bpEbrEnYHn+1jGSNxsn7p99rfkUHNYkX9b5Q99etNIL7U1uwHyNNrl6j9nfh+ioopSW
xgrcUuhTwSau5IMkhXM6SSjVb2EnM2zjOlG6cuWPwUttWT1iocHYWWkWXW3BQqMe2j+iaHA/gqGB
A4fnCfxpwfgM4IWDBd8Y2H+mCc+O2Q+tKzX2qDl/EaCSUEM0pIt2UXD8GwOlUTP6QLZtmZ/Gx0Af
ce1KmyHeTM26ZCAucvDID0O+8fODqXzN4rloP7PyOW9kcE+ssyyKlvCF82ofBU/xxJbX0YDVMSQe
IecrKc/q56JPyeo/MhBzJT9RF2yG4FWuJhjh1F3yH4G+R9FPxQS40++QrmPr+28EFR4Kl7T4OP6U
+y+VbkXOnxvlvlB1gPTDperrtRbtFtgqlCi+t9J/jsrM1WUq+YimMyvXf+OqBn7sdMs0b2FWKWZC
Xis4GONzoF9T3IbaHGmWP33GDcOn8KWHGjLyiFiYNMlJ1tvSG+Vy2y/FMb36UK/V/I+UvaXIq2ZE
EnxmIKSJeew3avWO8AvFy+SW5R4dnLpsudCiMadQkqe+2EWqtAui4mDQXAKeYpGmWZ+tfLQQ8yoI
0fY0imF7CFtH2BfJ37WLEh+MvXVvFRUgJTdP8Z3at2BhmS+mZCz08nMduWnkdkhEpG7fLKNMBQbY
MRiJVTzk86NmbtW58rL6XGV0wb8krkgFSLTBFbJflqUteYPJeC9A22EEktdVxFjKFy7H8GYWt1Da
ydpdkhTa2w2n4EAab3yV+jctY+0li21eE4oxrQ3EcFg5TeRcRoNWQCcgkCS0rS7/qbWvuqMyVxiw
FF7MrEgGKMSUMmLq1drrYN76LPAYFDthiSa+YIL/3TJlHPJDmiADJNYje40FO4oLljk3NT7t8MMa
Nkw+TevcjUBtUeBkKK0uQ/ASFB8Ku6ka6y2uJKIjDb6Y3GCXnJwyO/Uiw1ij5WOmd5JyvAF4FFrQ
invDoi3Sx2017Skl9+WAXax6LOWrom3BDycGfAq4vLPLt4rke4ZI9zebjKufH7zVWM6SC/GZxbtU
dXQ4Eeq5QSTNsRSOR5aBq1z/syDMGCF4A1tv5mJtf8Xy6GTtx9zu1fhl+TbsCs7733CzdnxNmeEQ
kMcfX5ai2nuEEIyluEJ2LZNCHTQk71Y075rI6e1T1nwzYUOb007jKrfeReZa3V2BiZaRdc0Ga5qu
M9cqOgut22uR5AXE/mjfEVPJ/KFJf8DwrPJ8TbUjBTxbx7k6DeVtzLcVpM76ONFntA+YcVfDdDKa
s6XIrqqbTgfpU2SFgwPDAIjMprErfmbMJVK7WdQ9xfY/0Gtk2q3K5gXSdlV/wl+bp5dhuBtklJGW
Uteurh3LmY+LsL+qZN6kfw8Ue+LdAutYbxEltyq4pUQdd7V8EfKpswdXNoDQp0iUGeLbE8dV7MwY
frOMODGGoDI6agZnenvN81Od1R4BfwXl9dc4j/FbZtHiV/XA9Jirh7kQo4i/EwXT2t+Mvj8Y/Irk
H21kC0kJ9s4zOhzSUM02ZPydJ/0xDtKftp+bVW1PlDRyawEIkCtJuEwvERnjNBp2ICPTO27PnGzv
30RCDf1D6qI64IcIqtqNVStlg1hkSFgMYwY1LEsA7IgWLyr0ucI8aP00C6+oE/qyfDQBqVG5M++1
kmLN7tVg5SJhONiUo9Qna2G0ObuIQWo2WUfYFJOAPl+MwYncbEpLb5vNTBTQCpRx6Si1SnUr6mV4
anOIWcQLnVvVF16QDfZaMFXhaklwebhN1gAhkIwgFW6h1/PO1ptH9lBia/U6zBi2yET1VS0VlJjS
D1mzJwN1cq3X61YC8h6mZQvSp8gvwuqawBMmqeB65w+5K6zy+BcKDz9gWpASqpBWNUvYgSFIkbhs
4TBxprw2Fa+COM2JnwnZm/LBkj1gvmjm/huYp4w4mCGPRrKnWXU+bccZcLvH9lXdh4ncjdshbTmS
w9xesHKBuTxoo7+eW2uQAFfFhTv70/AEqr37CqW2gbKSy7jShAfxRAI0prN7gaCr0+MblS3vK2o0
ZW9nSr5Gcq2rruFPxVOA6dxfZeVogBy2LHDwqp1uDRXil9fXMZVQPCFCWutDOL0bysB4y8Zftvkr
MpK0SsNtlNJ6IdwuzDbtlKsETWmorNl7k0AJCdnWmo3aTmxZJWkJWylrBZVQ7i/5iVkYcWijuGTK
MCL1zYl1y+jmjUigVRzr5hXCFuPKcQwXtaFaG5tW1YhC+SuEMob2hEZXKCJwx6DKr3WBRKb+DaWU
gfx5MHOMY19nH2k75keWDdOjXbZ7HKifQ6c9YNd9CMEbEDdDAGxvMcgA28OBJEtPyVxjuyd8wK++
oUyd7ZZmkvfxxWc/ZIXihm8PnaiOuhiqyc/AIAVJLJ4BONxfqh0cCvKzu6bdhfBNWPAKrzeLqz3l
rE3Ts6mi9IfGfwjK4tUyGKv35kGR5pe5T9go2JIb+5wnVvhpSjkZuaMbBPNZjOnDOJQnrTRv/TQ8
2oCkVvowjBu+0ZvOT8nS2mL/TTCXKepdmxr8mEEPx6ZCOqj+9IP+k8j2cyPNNwbNh6BXzqGinsaS
ia9dTksoIqdst5arcN0amrpmPrbRJu2oKOlTq7HFaSE098a0GRQbc2RxjwgT18LsMOGt1XNrTWz5
JiNMu0riay+0XVe1r1Iebc2exbRmaE/+2LjaWOFaM2zwfF1LOV7v0XjWjhpOR0Kc0xURVukK8x3y
RmIg1nHNbZxHyMdl67EgTgntBmtMRFaVKy18RtUOY48ajtzEgPXJrJRHsip7p5uU72xuXBK1aO9L
29P9/lwnUJbn+HVgweW2KVJUq+V8TqkNY813prpl3YtWuJ8tdzBRhsjlgyzqTcPwtSWeYyD20S5N
D46dh9KShTaqSwtRBzUM1CCoKj0JJqOpb3DNk4WsAElupynfmODrypaqdZHksQtpH+ZQbFu1PE4g
N7fFnL5lgoOTYJjYqRrk9Bw+xaYO0svcwAAn5PaFbPcnOSKNwq5Z6WZlu6Mh22FLDnZEg0DVNz+G
sL73EbW6lotHhTy/lUSy6CzLR5mQPexeD1pkXBM72+LOZnlasy6DKDhL00PYkhSNDDSXe+TjH0wL
UWla4wtvPFlQAcHQMOStVj021qi4Fo352qqNfq3rY+ToLIOMOH/RI/U2o4N0epXefBZo0nPrYGn1
Jcc0Qw6leLEbP92M2EFG1Xb6eT5Mcr/R/U/bwFZMN2aMzEAuqc+ARQpdaziBwzJijHJijzIrk2KP
/hcnbOEaY0b/1hjllpGXjJVG1RmHa8ioCQ0lhuwFeM6mEYntoOBHcYTJGukzIzZ5cTr1i+DE8mkz
w7U8jy+KlctO1uSfJMgswd7FRKpd6KKq2k596g4tOkc1cqNA9qB3EEwiIYlGiFr0/Z11b8n0216j
t+B3DylBIkW9zGzpjZn6mYTVpFIg+mjjgf8eek7VfgnJyNakOyKEx3mxx6DbsE5gqUM6+23o0eIp
OaxYcAlgst260o45wSTCcPpe2hf5eEiwB9XVH+SKHJ2KE1bCLZlLJ7weXcqKhYrOmlLcydlVxMNX
l9efPSb7YeIl6oviOwt07BtGX/KZaw9z80mSB1MDtFXv6ihRDWLyKYKDJhC4NggGJ3+T+f291V9U
+qwYk2elxzdZnwmSU09lmLK4JFGp1WXXjLAZt96MpyjE1ANtgQ5/vMkzg5Yhlz2WVTRbhBoM6a0z
wo/EqFQEvK8j4iEj4RijImdg5SnByLv1pEicQhUB3wzZlYGadaJmF8kuD32vCuUbneWK1hW9JrnC
/NEJ6X7Iie9EkbVTmvbOLmlxi/CCqZX5MCSYNEbU+amq7aS+2ETYeVZDg+PAyhZ9t9Idyemim9CO
pJ5u0vo7qViyZ8LD7NJIb7OF1UfVWaPlqjtYoG8CyntQN10BHQqD+5jtZWUZ44/TWlvsR5L+YCgI
OeiNQG6sMc04MxtHDL0KoJGpeil0w6Hm2/WMHRo1iFzyS1CujTPSzWoXcPGHtQKO8pBWR638niLS
wjVtZ0reOGyhq6O5qvfx8KBO0zmVOGfmbD/rVEj4A5AdYrnC4NGgH0g2RdqvG3gk0Jn3QzpAdRcw
odXvHlGgVvmMpmTfjcLpzIyJyYUsu2T0HDkrPIPIOk+LCZmNm43Zlbew+CPJi3ArUbb4948wUT9a
2sCC4QWxUqywkjW31l7LkJ8Oknwg83XT2/67FCUg1liHBDQ6ON6iVYZvCYWkK9MqBXy//SS/qq3G
ax2/jf1iCmv6QzHQKqScX7zI4w9GBHCd5nXQkuNQhusaJRCwnLDXuL6h/SiG02IhpGJzlBwjg46X
Q2VATNT2AekVjYqw90UdXyxBe8jOAPaYzZabGckkpnebYjpEo1agBB5C4xKSogYxfZNXzVYvZWK8
ZzaaoHZZGcj5Piqbd7R5VwDUgIZUr0UrUFBXjvjbc3YbI5ESTYnTrkUXF49eTrmhSk9BzVamxxkJ
4kOJykNNPkgve9H0PSbRZ+3P1yKEZZDprNBNUjvMcjMgB+bek99CPhZdt1ig6ZMbQSrNfXbeNr3X
kp4mSYecPpCMJOQOgjPhKHUPGldHOzTsEu7EF23HxUwn+U4EhHSQzwH4DB43eGrHUVgrEWoxz7C9
lQvpapnTFf3Hw1hHLKLnz3gYJZrOkq6m4bIEScvezAa6Rij1OpKTTZdrTmk2V3PSXqbS/JgstjR5
iplmHPx1lqP7Ui/Z+FyFDXVjvJeCk9k8K/FzBrvPHtJjWA6RQ4DxvBL+8iTYSwiw7SVS4ln2OtKe
U/NR6jqvlzsnGUaMFy6wMH6OU9oq25qBDHFKDXkSjCwwVWIy3Pj+vF3QbcqyhyZiT2SOrtrbifMo
UNrHNm8OeT2gV8reShBCMXpTWAQrtrm4Pkmaw2aUMs7z/cLrC+We1Sr+vG5jQ7Sb6pplJrIa6RkK
5Inj3O1RyRe4rkaLUYua1seQgW1M3joVtRcpUFQbit+uOcClRdqrUU1YKkS+HN8h55A6aYcw8U9V
Z3EXdWs9FdtozG+1Rq+5hAJOj2ZNFLGTZPNdRbdp2scWcxG5GWt/FOtELjeR1j8AF/fUivEwHpHe
IIFbemjrZEsUygaHLJLY1PKyZsgcnPvbjPV0G03bUvpT9c6EU8+YDA8YGe0Aul0gio6oGS5JVzPY
R4hWw5x9PU7R4rBU4KQ/GSYMml66D5Jy62RrPQ2JG/j6JaObQxkBNhHLEUvVaIJFD7g3Lz8iLXGl
wN5F4WUOT3HzWQU6zn6dCTNFaRgSqDWjGWcsy0DARK3VmD8FW2/yLInaBffIcYaefT3JOIwoiqLo
ZjRXW32yMCSaQbbJ5fda7C3rqo5EbI4bSf3yCyRdYCYYf/zm+k2bRtYZyo1gWwIvMoeN2T/I7HtC
/s5Baz0pstYygnQsTtc6a7+yKTwU1YhUHy1RxYlX2z2id+GgNUeI9lmBMuHZ4chFTDliFdgyGsB3
Za8YQtJq1DhYlG7TZfPOiG5soPZq1z+184YVyaqv2bjNa0mzd2aEZGj8NGtt3cy227R7malDZWJa
MVCZ5cz1+AktQtfq7DEKx8/aRiKZSZtZXpQ8szMb+Rl0p5ubOr/bK96LlTQSQDpqZ222LjYHhALV
NKzPMLAgo0AmS18DesMBhwNSW0/KdA+6ouA6THCbKl85Gk81fe/aa2KeMBk8J4ihhpAD5jZlXG+V
jtukOXIVrEd5ImT4g1xxFtTsCazwq5l/aq18QY3CTAd5d4PNIIK6WEnaKsvyagXRezcG3EpoEQ2K
FF8+0+msMv2ZEqiwif2u7vgA3yLROhmL1BhhRlG894wU/w9V57Ujt7Yt2S8iQG9eiyaZ3pXJyhei
VIbee359D+6+aNx+OsA+UknKJNeaJmIEQi3KTGFjmIFXYLUeVWPTS6eS/Z2IwhB12PyVJZdZuinl
JjGkc58mr41UupLkR/oJLddLWjxE0GgiWw2CP+0OAHM2nE31fQg+1HpmRSrAhar/FDYvCL6cXoEr
NiCtVBdH7XegSyhtHFW3bD4i1eo3EaCkkX+WKMYPmBulXc6Fp4r/oNRCxxPspXprhdHL4OqjHfay
2PJz6rAu34X59NBW6WbYOnHv1txgMutlkgXcJXq0VOXC6rzFU6aheDKQf/G7/k36RzfIR5RA1Jep
x7KMBoKVEJHVfP7JNcbtnva+FAeuWvkR/GpT/conL0MPUEmzp1ZHSYOsO5v3Wf3DCvLSR6a9tO8h
J2gZfKvLwNuGR4E6Q5f0O0PDGq3DbZblTbPKIEPGu+EJXnZW82OwDNBpvCjgKpqkfTOlN1n5YlTe
5q8F6n5z+QbGgqidEg8UbWO8TSWHQtFTIR17bDQmyjyxrG2BFf1kUZTqC7KFT6PFu4ZcQc14Ld7H
OsxZRrDYoHYKE1yOitxWHsZHxkvI0mX4+M0fLNpR8GZt4PTeMAd2F2EjmLWNPLXHr9Dd9MrECUDM
X3WpVIb5DEVXjcr81853KATfsG+p4zZ6eo4r5U82LdIoJZhsAq6G+IJB3u0hDZQBPviB/eKinnSV
SHEFPxOWdybB1kAEt0LWMEigNsdXzBqQPD/VYGwTZCTWRk7C5LwfSb6Mo31cnVVD33cU2CivX5JY
WqMo0A8Nvsm4VJxmVIchsSNRBtCPNxXsGvVYZ9jlVLn9algCxCDQbFGQJu4i1u5qi8Xr5BkqNcMC
uDiYdxAFnK68TcEfhOuFsT/QMrvU2NJhsSmeaZfugwH2YXIrKp6GTNsCrFuHFodUlhyLgxkF0zMW
vkrpo6c5YJ7FWKNkMyW5TQ+kfJS8sPJjTdnXo5xS/yivSd8LBxSVrC4Eag/JDjlWa9WXs3IH4qEy
9ZuGUwif/j4xelcYbsKc2NqI7T6hoU9cA/q5XNDpN8DlRhNd8HKQ8clg9I0S7i1TTQ9t5ypw4YPW
t2QVsY3i1wIawG+prLlK46umtlf4IttRrjZJHyMsbNwFiSmcado0HllWNDVbk6bmC82zN2W9y8zC
HfgHiSx7/4sar3ATF9DIUVnW70H3GabtQeYIyHvjDjf4XWpQ0sUovNaUSQat/wQUZA3Yal13o+W3
jg2beRlLDjpwfG+8V/pfWed+EqhXoy//jZG8bQZG1wRM94Pm1BWnrbWkH43OKEmHqdMYtmBGz7hv
Dlp5mcSngq1lFt+jZHiVUXXwDm6DVtkhrT1MpKdEwuwW2UdrHNXpxyCcfryahDuMvUPq6QtdWxLc
WybwqnCUsWI6HSDKOYe7yqGMh9atKExQLeqyy6TVbURyLmpUtHhtvVn5ayTULrlCPY7Xv4NLpNEV
T8uZibbTl9dwOA7dG4KAjyjWriwmX3QUvGH2bOW/eJZOzBH3Pedqrep7pfX6gG73HAjoGQN4FDXu
SvYeWjZQRjdYmLE8ZpmbCDcQPSGawFDrgN5PNumzJn6SrqP0bTmghFHFknGo9QU1ccNg6VsCNisb
zUeVJ/+05gcRjkME0NUQZSfDgS59ZsiITRqJEMr/xMrY5BzZG6AgTavxM/7uKfwoN8l/qK1ToMwZ
n3ZnOTjcUf5elsF0GkqmdsbkRbM6+nWL4bEW7aKFoMgeoOKCIsd2UzPL0VKJpRWLq2aGfclNG+/N
9hqKh5pyjVvDM3PjGua4QLoXqDiY61zdXG7qeh2IKbsHrqyuZhApMW1nN8/ld0Kblpgzsu1bjtaN
Jg3+G5noywaYR9V6w3JVlXdDbl1yl0fWeBlqCKS3L7Kp2mP5GYbv7TpBwZmlqh6hJXajbrRoLdWu
TZZd9MRyOXdUluRrGgI3gMVH1FMd6nCBi23fWE5T/bRxaPc02ML01oxvkO11fELJsk24Qmb1Vg61
p/KH0l7UtGDMyLTMYudk1+glS83XipFV6s5q6coALtXoYqb6Bx/1VsN8PI3fFeoYSnLDx0lph8E/
apRY2Ez1e5t/auZj5Oo3U3yfNA3bgbjR4awuRHD6U/U9qVfNCmxW/0lwsMj14+o5IVxmyHhIkRAv
ntQIGO3/ojXpt7zxoq9JDo1+wlblYQltZ6ZrTxRd3CAB4vF2O5ZHtj1N990Ed1jIrBep7DsP8MJu
BgSx7DQKa3auBuBCnG6BvkEmAs66ap545LJp4LZ5x5Qum4wN0E2ry12QrpnYXuUIj/jS+5VyFLvd
bCwMh9/NiEEtflUR1y6P6dg/6rXpb8FPkxkBhpIEhG3CnK+i4qOOapLvFuM/GjK2df0eqLWtWQUP
9FtkPeRYfVZC6qVUMgIJsEPx0ZVfFnrdcfGyfLJBBfIe+X3rixBP0nkvgF5p0RPu4wH7BCOhSTvF
6XWOJ28YXtPEy7HKje19LQDiylfqd2KOEU351YKPJKKm4y3u20PPMZEmt3L8wf3hRMFdSchFZNQR
7qSAZQ8q+YyRSyhyxnzTSBm0MmF0MvRHjEHEtPy+Qe6Z0Q0EwIk3uvre6J3XM8tMVM0OkmuH7qPC
NJM+AtaPtGkYEW4V4l9R2lsQQthseAGTknQZ3vS2oRznqQECWbHyiR4ZzqyhIEKQrkX/LnSk2lQR
x5RRdTe8FuJRiZDrgcRuzPuS39d3JOhExLhuBtjRavAiwrSgNZME7Gn1KwMmEqjY326mkLRCLL/T
TqauH4garjGeoJ8BnaujnZ/bTz25TsFFyrdxbovqceFIQdaFuZv/V/Vr85xEkiPVGzDwvPxQlRSP
DofJGqugEBVBHPV29AhqX516R3iUq31NfwPqIYhuikOpDnFnW15ObmrlZ6rkkiZiK7T/Zce4umPu
hwRYZMMBl+8N7IELND4wEEmy3cwXzxAJDJGQ6DglprCmu4TiNl+TD14syTWlj0k9owpzGZElyT4p
cqfSnnXY4EY+oWc/ddKnNm2I2fzs2vd4fo/jcxbb7GxoVe0Mmtl4SGvq9tG30t1Ub6fSC2AeMM4y
HNHgqJR/Zqa7+JPN4MDfNhidWDv2P1m6Y9TRJuhLb5CH4Rm4ufJTsRVGFGSMzwLcM3Lp3JH4UvGg
J5mv5l95w7oapbfsthQV31PxHsaexo/qfZgITXI3lK0q8qphabGripAkipFIPQ0Ex5DR0PiqxQSL
Gdk2zz+XGpECUaawGMj8KPeizg9RmUZ/5EAjQ89i71H+aA3fW0/op59La0DWN5aCfjqr8oc+Edv9
3pNIVJyQLKmox/5vkAt18kDlq6nPIdhRtAfKXW538sC9bLeoSnqAexU4/WITI+RIlAGBhjdbrKa9
iYGh+DmAY7ih0rEqN4zeoZS6pfElqB7XZ/fVyF9ViyrLk8QrqggExoWKf/7Oztc0WYfATnpH9t7y
iqtbFcdgKjm9zhf+aIIPZufaRRQ55Q6mM0BIoYzizTGln2KxZeVYKZ+phHoL8WrNcMJeRmz12zwg
tXXLf5n1t1ndRKXiUoOp0ZOoe7HOXHnYRljEEuBe/U88vFv6W2fC0rtJIsG/vsYitjb9HNYM/87G
75JVxMQu7RYZmaPLvhwf4hx9jM5aVF89mWz8b0TFyg1OVqaTKIZ1V6iou/tdssa2UXBFTjvek6cs
UteliFRsSyY/M/GsXvKEi26CN/uQdb+/9OanHjyD8mOgOO3EY2tcF2N0xQw8QNVJ73jdjRvmE2E7
df3ykY0x84f/cnbiRJtpgJLCl+bYuMWTUYoOdqq49uU1difGasCJkFXoSbolC//FYhiInjms0Jws
0DsJSc9IOV8j4sYtSKfFPpn6Om+i0scJw1Z86dK+cRtl+KNCmCS/VHhQJwPc+P8K6VFVqWpssTW5
Kyfp2Orq0vEr30NRxXETYdCFalQ37ZvYq3Pq5eWspfQq7XImRpLJkIDdm50MbOeo1ll+5rk5qw4R
DNxaEMHJ6UuGCFQ2y7xPDB6Lb7J6zN0CU9BmZX9KbqSAv3PrTGOQOIU5p1M3xqGCED/JT/UE2oGz
ZGm3rcRFDMF9sVuFYN8XfmUOE2bA6YIYgFy1l5aApM1oSl2+0hGVfaL2gtdphCKmUiSdaiFuw2OQ
w1L/X+FBS7VwM4eSsLWmGiiNbnTGsx6q1f5gajXJAf8vUSjUp49WLBnupgr476iYNdOpApMOk/VR
T6LAmPyRFzcEvlRp4l5NFpUkN6lRQckk3RfHMa9OGrfZ5ImjmYiennfV6OInk1GsmOHk51ZjJX5P
KJGkpX9dL1CoGpLl/084EXLtD8JKqYbFVhtsKdDzkzH9/zFFc1PurDknfxYuDWdVJjZCzEZDRBY6
SEvaovIC4eATMtLeC70qWhe2Lcsx6voCjSFqCz8O1O2A3IZXMUWLOzElHJhklLBs8seix5sRBeQ4
WtuIvlfBTJPxGQhSSnUTpM7Ydi+sK5ErHksKntp6TVPEdqFjBPImJLYjj2/Q9OzVXikzex5Npsm0
7l6TLS8Sk4yQF02b518dn2CQ9J+NVTrNMhz6gWEwhrjGmwV2koY4IyQqk1XfHhMxqeVHuMn4jGWh
dQH63MMWqnGRtj+RZSmHfmyx95uBw4NzrGPp3igp8B5ruFSzsRPF8X/SmIZB/bXC5Z7ltduN2Tkq
2IPMGL6UgUV/WHpFi+puzNTpRcPXUmrWVwYbrG8mlJeRm5smvjK0jEnbsW2Zo42Rtp0ttTNvNV55
Ged33lwB2rhijoG2Wme/NZOOeJ52DWAsi0GWxCCvXS4RnT8kJdZ8WRNS4e7kkSkBXDte/Pq4jmgL
NgPahI6uIsBAYYREI5AsbtzZAb6bITrq4WcJHWD2Wt0trVdmGmng1NEpV2DfKAwSrN6GpPDCRJ3R
/Ute1rtSmT6HEpFHSI0qGpXHl/lisDqIASVY3TOcA3Za//iaWd4Q0Mb73VluFenOosmepBuXKK5h
zopUJTPMcdUb+mQzdDHTFgY7cb8j79vDde3ERn+JkU9oUWaD8+H3Y5ym9uUH9tqfJdVXAXOuyJSB
AaqrhIMXJPJuyXJ/waKBkZkqvmEiFot/ZNJ/tCV2lZAhp0nmcI/UNASOoPlFMG/IvCCQ5TEFy19f
vgNX80c0X1L0t6DrHCTpJw4+ugQHLW6LBfWUylPV0OabtbSF0HWpe/mZ1ves6x/Zkp2XJbqX5eLQ
Xr62pJu0NdzrQsCpAjnhLzHlI3M7HjUkjIxhlo0kk1NjxH5cAtxUWvmwnmOzGXpYI39VnECLLlxm
GtJm/hpzIFBduWp6bRl3jpw6VY+bnfgUxEkI680itadZNxghcFsn+2jwFWv5iyIsuLyXk4GZXR9+
A2N8pHPgTskCXifBgQJ+OQxGwurPFWkjCKQ4sgKDstRv8SMLvVMwFeSUgtm2yxgtDhyq/SK5syA7
XdUeRPAQL0VWMpxK9qFl7kQKxdIgekOjQclb1ErmiyTB9KD70XcFU140D1P0aArLTmtHGqhHRsFt
hJ98/EUIzs4U0QMbSoOYvhalp4VtpsvQ9gfOkhkfCod/H0UfGWIRISq/6BUi+UrOQ9QgjpNYbrQ6
F+F8DxhXWWK40Tl7y/ATaRdyvWJTseIemQhqEib02hsLGCH0vbW2awMTUZrppYjmGUqmXbQjnXU3
I5yYio1QA/Uc99UQwJWmY4irQ2ZW/ohRzhg/ZWbD6y6jDmJPxc60QMG1MX+j6s/eDCxx9WDcZorn
YTqWmIC1WHkR23syrnp1ZNsCR206MqcrqEiII4L6gIe1tkXkD0KxJgexP6tNCNE4QlaRdReGPyJl
OeeFM2JFURHFdXTqizRfq7nFI8X2n4QwzqHuiEvUic1XRcWS9qaTljham9TAu8jfopcAj9QR0xzA
h7nEFholBnmBGTLstgiuUHG2sOxOqGTIUryW5o9aZC4J9EzTGcOGx0V5lHHi4ydvGA/W1P7+2N3T
YAumyO9a5RBov0J5i6Vmw7PyFFPWkmjq3Br6TKK+FLNFGTadIwYtte6OTLPiClmKUF004Vc148dI
F591B7xOyEo4/Ppy2zQQo0V1cdsJN2yhn4YoeQu7ea92HXZG027L/CYIul0WmASE3Jcy9ZpiYCDL
9DvWu0thzYfSqpxggqCkh+JHHAROpZc7JIg+TBBfxwOoxwyDw/acNdEhMkI/jDDSmSyf62fC+6ow
damjxdeT4FF0IiCD04y5SMNBkMk/LYDOkL0NDkkFpVb4TZPPJGLufhUMAWXQHoOVxLGUXigonsFG
mV0ASsl7tlYYhAXcBBVoMzmsDr7SLxl5cR+i7pP74qxg6C2RQylXDRnLIm1lqGxxWV8Q17CYaeCT
fmFYZ7OmbUU+SHYNR4SbTtrwgZvRWUR/QhaJHXb3JDRnvB+fyOsccFMbKRsbF+bcVrSmi5x1rtnR
8cHnqFRzOwwfvcEMPhx/22CE8hq8CsRihAztjG/mP+LErkpE3hFaPMo/FZhZxpiNCj8CYDAoT+rt
AJKh0JChNFW3HHUtq4HcwuH/TRz0i1aswWunNjWYI0ONO2cUAs2Cnib60qK7Xqp8YtwZVol8XnEM
PGkCn5TOlqbNjpH0sOZPVcx8YZAO8G5ueiwx3m42CxFcdNzxIaqzLeSuE2s76gojv9RLaSOaxI24
PLu233dCwSIYKHuDK96QM5Z8RPWVpS2xOyL+mEY3shzYTk4CnK8R6VKHe50jiJOW/EuhyxbC9luu
8hu0Ke5O0dogxJCSzkdgQTygNc+uQvCfFj3h953jVjll5Vox5Nsgy27JGPlxYwISxqROupWTi0wd
Q51Kq9mkM2bC7L2PkEcaoFiEQvzrIolZQlNvFKX00sHYzlL12YqLa5FORikeb4PKZOyNpo+YC8GN
y84lMdPVoRLMmjNlfgMuUprFTTilnyIGkhkRYnHM+pRTk/1HPgqot/9CJIQZs0vKml2dC56xajoR
a1UtoiPWE8nC86nUp2HKDw2zPTzcQxWu3kQ0ozmNnIwZZPW6WMLOAG8WGwy6wOYGlrYLK6LdLIoV
TTxN/NnK+DkXPdjkdJNan+sxKQe7YtLsGetLy0xCsYIN3w893YgcnDGnhS+M5XHe9/ivJLtHUgCc
2xXE5qp1yk7gSnXIGnYzrjd0tAeJt7kqWTv30YrABrMWa2+1dpZDiIot/Gs0O+U6ECZxit4x1tQv
qaIEMfGojau5ZTj3I4lcJTYS1L9istC0ccup0XIEtrmJ5J4VDTp3PPNuhHxr5IdNuE9brXwTC3NX
kkoXdsyT2rI7ZTiDtSDYpgMLdMm6FdyJjRV9jhrcqkCtvJICMSs03QsM6IoNGlgII/tFWby4VAhb
wJieKncBwR8Vo4j0qW+8omLj1jPqBqXIRMrcxg3S/I79cxYrPVd17BXycsX3T2VeiQ/NVPCOY80Z
WEvT5hqMfwPEMjnoqhZLlYApm/IaXybTz3UdqmoxH/Syz8bRyfrnGF4QyL9x1VxGi4XbbG6A9NrA
JSiYrsgAN81yHpY34IjbSWk/BDSeUiypXpyXy7GJsRNVDPgj0C5ckuFvwDuOsKRf8n0fKeuyEF16
6KelCLexDrf13G7T8T3RT32wFZCrSoq3ZCgsg/4pydjOpVmJ3ChKWHoJ5U7RBGYx0n7pUECP+c4i
CdWGsKLaUYu6v43kXcqjgnjbuImD0Dqzru2zRvGnVuhgqjYJmh2c2gNbThDB3TLcZqH1l3z6qhWm
YyEyP9LTVvnk9EiM4CVcAPJnsVezYZPqfgcveFuFWL3AtXgEix5F5iuD+MhaJrhL4upVc6nkZyB8
lt24l8YQa6d+bXuEJIuYPuSZLUReDG6Rd8/eqBxuEM0TkMbXwessf0vVZdVYrUI4qyA8guXVVxnR
X3dseqkTYtSEfHVskjUsHYJaXKtA2+oR1m9LQlOuyVy94ewUyfjTxTG0r45lshWjCkMXJ2LIItSR
vQmtlTOrJd965YMyp02h5zFn4zARc74ZVWkjrfIICISs3goUENscrD+J6lseoDM+toM43xUBtQhu
8DKuvZVIZCXSPpLECfcKMZvT9JGXJrEtupXx7JBgGq3NksKgi9yYNU6R6W2oH8jy9ToLqlEdmbEd
RBxQhCC+innpN4gdlGk4GRkz7txhhGKN167gRJxn/ayGMVB2a0hXhEjuEqgr2FhquZVbtMka5O/I
Iq+AHlbpu19Vr1+b9rkY3SZX1IM0wXOVtznXJykmSHEoIBL5kY7Ze1IX/3QDlZLSPoUZCO8CgtKi
Q+zC5F0uMpS4ZszOnN8hT9q9HgAS9OzfpqakBzYBhJB7kqqHgPJ5GNgRwwvcBdm6u2BqVWkO4l+7
0rVHaNWnrofzKfBw5cVVJMlBFXo7N49MOZz/AitnrBMKUoiaWXiYVhslENinzOgRTMshmcgRGe8E
QDpMJCOAf8eckX7UraEV60oWJUZk+MPc7pW82s51tktLpNVATuImPy09N2YG6ZFQYVVjpDNPxlWT
kKbI+ZrwidAF3BIiCx6BRDc8I522nWH9TrOxT9kbJVbPbnD+6IpxoGXJsArlZvHS9NjGW2yGRsDm
bTWmygOFh8onQVQGSI4ZJy306m4qH5Umg8b5A5/Aggl/1KCjv8DolDLRKsrgU28LREP9o1erfaIz
xRENOBYGYDMhhGprfKDh94z2bRhf9cHwzYTJnsrIVQxy16TkB7iC6Fh3LdQ5jKwROaN5qRe/7Wm6
BsONCQEY8/IQT6cg0V4MOvspgORRCtUe77gnCdIbYy5n7AGBjxa2mxnFCWzYYxBnxct/YbKVkvzl
/M1dYuYcDcZD2S8O5l43GURmJ+ip6VDQwX/E2C3kDG3L9ClppSuAt6yDb6hIbl83lHPFo1blnY6N
2C4xc28rxfxq4/jSddUzF6JnIKql1+sWmlY4mHr70cqcjeGZRD+G5ay0ZWOnTysnjygZc/nPFm2g
jxx+i5zQyWBONWcG18Dqp91WFeJWesR1ytZyQ2VTw8D6U2Phk+DuMHIVyW+3qRuqliGQGZpZ6bOn
Mzbn/FVYRYIyW/mkl1H5dqYJvab5U/v0X2mWDOMb6b1JRA0cCIN+Ua4wquEOL5DrTxhllnCTguPs
JKSwTExCWIYaMgdLQ6ozEB/HT/dbzJWifKl5QGYdrKlKVrZdlcqniGG3gmaXMOJtlnJrzJ+1lLlR
ERzTBI10VnJao9/Dx4a1nzZIErcWslLArF6wBIAKUEeEmgU+v9DQakY8JUt0GXPWOSUot6QEYMPl
AEsBnoxgKDb8fUcVca6t7iaWmIrmd5KGXKfZ1OPIIxiOezVNLinq7pFUlpc4ic4y+1W9rZjCR3aE
XqIqGYtEIz9bTf4R275PzPo8C9MxkTWXHBZ/llH9KeGZ7tEGDcHu7EuQzmKfAzRSd6XYnJdEwMNH
6kHX7Mwe8q+KuD5f2BabOQ1yyOmivodq4MtNel+jghvk9lCwyZGVhq3O60AiZmaFW7EerjXDxpb4
d6yihCIJX3P5lDhGdXXexhrLtCjG0EudYYi+lQVuPNyzJATlqK2TZhseiNe0zbMQAP6Sw80hAiGr
AXlhKXuV2260uqucrFjPDrdCxhD5wozb7RT5ff1KaxievAOQJNp7B9wi0srXOkR/guGl1NkSUYia
Vb/rmDyW0b+EFXOiIlawEreZ0F1FgD0sxuRIW4H15A8SDeLxgmjd7cIFjSOoWxx6+D4ThvTIYtnf
ZIUnLxrzpdjDz4ZglTU+F7liRD/ZYhgbvWCekIXyUcvSC/zhHYeQM03lbR7VE94h0QUCgS7oddVt
KuQOjBB75RLFZ2duSuz+Kzcw0gUilqSd2hQ7HYcJuV0EYR+XJH8AAgS6DaZ2VKejoRW+1nQO0b+P
LvvRkjUfRffldk037DYTFkExKfZh9FQ0w0NT3BfPsNG2ahoedXOVV+j7SBn5TOt93tG4wppkvCMG
rFPGpvsbegib7ZR4pTRf5lo9h52xQ0+FyEu186E5Jf0CwcUizo/hqmAanzGwvzLIkUvc2kn6knFI
0ciJrFrGTViQyZpItzIBXmwahzF8mkQTkjztNF3y2QSWbyTioeTNLEZEz4UMh9DMj6ACKEgMzvul
jh6rpL7pv0uuv6j91Wnd4ojVEktsE0+VwUKN8AV3VPuDKWVofYwEI2psHieUEkrzE0iBH9AA/pch
vVQgqGa45apx7kk6KE3xtNTKDymPnpQZa+l/EjXtTqLMLpKET2TPt14O5Zd85uHUlv6h6qMGYJaO
qpNjyDcTk5ZaZMNLEYuzd8r3cWBdcsaAAFBiZ5CbV4AC54G14VJgapKX9vRfQDU6o0OttBeBL9lO
oNR0FVIVGUg6fscBqcEISrfOYpYZy/LUwrDxUkPxBmPdVBOKY0ui+VXXyEpZTuxoNX7FkuJcSBG2
yQblMzMoUwzf5xUauoQDCUBojpZKR/CQJ45uGm95mF/GmR1Wa+xSIXSLqNzkmChHZivm8MAXp1eo
XaAsUumJbz0xIRpkg0q7jr2ECrB1tYxZNWqQcLAcVV9jEEfZLqr2OCfau4zqXik6X5XSc50zyFur
dxb3vsGwI88yJg+9PUonMzw00c8kGxd9oQ4L5mGrGOOtWx5d/dVgzU808942w8WoLbsWcFmvqtVd
LOavKoQ4Jfo1ewZg1qpzxa1Fkp03MKFa6j0EPzYDMSUQ0jQTnBY2CIf0wZdKzM7gam2Jk26sTZfh
PYJWYcMIhttMoDtOHYNZMvJFM2Z2OaIH6kuDtQRS45z3o4AoEITPZGa7131wzNTBmwb0vZOE14AW
rShdbe68EG+AID/qefKAj54E5doFAzSUyiOVZCcKqCPJLVHE53qVjly/fbGvpq+hRLXTIxdIZibP
GCLTQPCqmn1NpF275kc36aUJ9iuJNyDH1oWutWedM9niFOzmBiG+NpyjTNoYGYOgEG4Mq5jbXAWf
4Hn9YBUJldY3SR5njUWlYK3dWuRkI3q9FPmbIcSUP6n5W5XUVjKC+X7KIZBohC9jqze0D6PWNzkC
WKUw3wN8X3hxlNOkiI6Zxm/1vO+yDn3XuK34X9VgDtzy9KD/CIhBUzMZszO1acyvfsZaeshawGHS
YjBfZjsOEZXmowJ2ViFiH3s3HKcnHI3txKp51DcZokQynF2GDxAro5PUGQwNW+z7lrVLQFaqgmOa
Ms6LcY/NELlIew9qaDewTl/6HEWDWNRvC6youTMDJNHT3jDA4XMY1ZIb6PU16oMvszC3svUGvZq1
veolpbRHBtpVql0E90iJjhg/3xIL3yN4XIlpiHmnWHRLBv4ppkhCgO0GfNTSspLE5iNh9wGliEhO
Pec9nkue1t0MSYTKcHCWqPDHevioUxo4roU2Qw0rhcV31QsokZJF21YmRQ5oSuR+QnHVZYU/PMud
iP7tperbH2DuyPYQ0cNYZ/IC2N+PwfKKQ7NLk5ZQ49nP2vwuxCjKJ7BgVm/+m+d5m8x94SRZGdsC
Ha5e8yWZbXGohOAdUNObNhHUrJe3iCmgbfT13RKVn1InrLEGcYBviDqgeugBvYYgjGcxj94mPfKr
SH5N0uCp6/0NECtPUY5UBNPuHXLnCfsi/JdUJ6uVjquSXAhFTFbY5woDTjZW0Az5Ewx96YZBv7Py
oGKOpxAuCkhz1oJSYGOF4R83cfPmbhtXm0VozyFtMRVo8gd1+mYwbxXSxtMW0ZsG9Cetic8jhc6z
OJFBhCyi5k0ij1i8dbQS4LNaMTiL0/QXCtVbZRqXaeFjjVZ5X/AuAHZCjm2wPlDls9IlX6sjnsdJ
uVkGhpOKkkVs050Vz5ukGHgOQWLI6hbm/6HSJ/5lXXxopGafm/Wh1KpvUNf0AZimudtppuf6nxiD
nLXazMGcyQ+bEJGhv+UTCH1UK3ZeTntsrkBYySGaPktcl2oh+mDH4T1BRwsH+n8kFhPaI50RHr9S
EAURtLTilE3r9FFzMafmVjT9b9n3T3mpnqW8KgCS9Fuz6A70iqeL1cUzMEigwFDxmdfiTmF4JfFm
Y3jlGGAGY/G305IaxE9mvSs8Fn1DYWfhFZ1K1GdtymWl/hNG2VlGA0U7Pj4VcFU0P3SUGWIm2nT7
dgprJojF86h2yLfSQ9JQkpsTSsf8kqMxAIECAgL0WGe4S2892qi+Sn35IWpsGsRy+JdDi4k4mlA4
cgtTsJrLaWygaMbhiU/ei6YRE1rEc9YgTWcfAGtqRkg3vRbZdpHznQ6LbNnXhnEmTMOz5ARrSOPp
0qmKVZYVwXaahJOxJkaILZ0SUAIm6yqxWuJWs3CaJKV2zfr53RoUNxRQkEAqSpPiBhfuGs7FASI/
eT4kxIesoEzZzxece+PKem3vRm9wYUbKjqvwQ0noRaMQguP/4ei8liNFtij6RUQkHl6rpO6WKaty
0gtRciSexCXw9bOYl4k7d6a7a1SQeczea0sKXi9eT5N+aZz0C8/i2mKEiuDjr92yRzeYiRbwHJ0I
ZS9jI4K9NnGoT8lU/zW5+qwaAwkzrqLUjIVykB9AkEcH3/QUMkVUnO3QpEt2RUG4/v++9rT6Gkzj
Lw6cJ8f9p6iRB4M5d0AcGhzMPqK76/WDDPLn1DIe/WxvZ9bOS/TDxJgQKyowlT5/yA3nULro+QqJ
8sT0WdS0zhe53gjMFIPOxGueO+raaMxONt4vlcOCwuOx5LMNeDQy6nrtc67bDQrQceMNgBcRyNOq
mNdwQN0dzo9lIP46pmR7N/WPI0qGEF7aPIsnSYvKkIAaYg7+MBwFoEuTZ/oJWa3VZkzNQ5NhmnMD
LBUpe+NEypcgmx4D1OuMsSCRQCxkSyzyRSUbPzhGuShwdkNY01rZP9MY74T1WcNgaFOGGrZVHf2J
ObZZiKdg9v6ki+9nSX8x0Pf3bvw6dZBVsmArFtm4P8t/Dvp/wdBYANVx+68uQeIXWf9y8KrMblad
2o6Te0vrZkmbsNhVyu08oVWTAcabeSDeL1PtQ6U1WPfw2OJFmvzq7X//WlY98uFmk4svUBsWIH8I
0VrllfVSDNa/qo63pPf+LZrgSSr9m2TjS5RMWML1n87XK8IO/qCkeR7BgVZUVP1g3lVh3knwgE2I
t3QknUxa7WcRwhqbLl7N6oGtUcQevnEMqhP9JEqXQ+93cWV58JiZlyDYQKQtEZTXECrAey85f7NR
/cbCzx/ncfgrcB0GmKRk+CGWyfEEEdjunsqAvpAjoRvYbMxNTE6R2Hpu/TLisas0+sV49P/1LvsC
TTTKlCHvbGAPAHAkyOXFISIz77hc5l2YYfEtSzbCw2MCICXOWKw4vnJgD3JoEV2gDvgSkyea5wsg
jnjNAuVfF7ivtohB5GbvkanufZHs57r4w1L7EDCPsmv1PlrDAWn5H8cY1sz5V5n+VkjVROAjDBs4
CsN9A4QzSc3HzgGAMyVfbVMv0ntEsM34Sjjan4T3cF2kz3loP7iVyfJUl39yd3gFh5eua6u7s90u
WsKT5ydZ7Ad367bg/AGM1P2AV6R1fsecWoRjuKupSwM0y8ZDBMrhsYjZvOU2e+YKVT9dHZNuoplQ
4jWd3BuyeGhxn5SMxicproYQ/0aMMgSI/PVHSgyKFrfNT1GdIn2PINrLR49LmRbxQRGyO/bxSSX4
VyP1wkQnS9m1gcYPmuIhLEWN6AYVXUqoisGeaojWvSh3cYt5uYyrLWPf33Zs3zgG50e/+JzL9Nmc
eOvqWEKIiy+DXV6sDFmuH5UbLfFEWqTrPeGyxt5FlE1tcGEVMweqouPlix9qGyKbycC298kF8k5R
/NoiQ/Mrwgni/mTBuPAzkODlG6h6twoOZqL/kYfqsvEuZEowdzc8Ol3/t8FPGgAT9qcbJ/mdsGum
7PVWqKsrrC/kEg+a+ZgxFCw3wUKOrFEIRfygxYKt7u7nqf8o0flZSffglcZHvWhy2P9JqQ8jQoIu
reHFoUICYUdDq510XwvUw/RIRTqAJPb/mvjWE6NZt+MI6BTWgt8N/wy+E2USSOZZH8OSL6bdL467
z8kKkbZZz47Z/0EaQKs3vla1j5wQmaPy0DUvIDI3v2MGfjY8bjFXFggtJkHQUgYVSmhUHUyRNgoL
maHmjYv1TcZMdBpGRr4XcuNjpJLzhK5/nP/ObS7+0Wmbr21asIXTcONzM/kDifDexu1nmmHI4A/F
Weh50oJ8XO/8vCMAtLMA/PnxE/mtm4Gu/i+wAGTYqAhXfWoYfy0n54T2CkpnIh0Y8o7jhyvHY92b
57Ig6Qhrzd0KosVfPFyFY7FbL4aXpilPKRGFVGQ5b7ykt0rFUQpygpgTMFdk9ij5NLUtLoTAnPUk
3EcZYWczTf/Ad/8yIsYiMIWRjVHecCeyXWM9txonJi6wkGgTDYF1iv3YXI5/5wiLLzfMPa17ctws
RGzy5prBR1wbmO4bfmNVLzN6u7gEfts8UObhSRvYh40RKQq9qj97L9/WFrDFzto3EjGKrMLfyGLA
23TJycJBooDNTKx6dRvtgtY56VZcvWm4dnZ6HZzF2emKmf0SE1OT0QMbNuywPbJyLc3XWCA/aOuR
QJYp/U2z7oroftuOw7dbgRFyFe1Buqy0lM04g+3ui0hMjMn1sBsaWjOvBegNXZ2FAGuOFfsnLvOJ
1YvM+OFIP3nmWzhHRrvpZv0eL81WhwwmZMPOcBsTdQIWly1vv6nr5Afw/09NZDrvmX20M3SSw9wQ
kjjvsjxlbiCG24AfNGWIx21mvMyFhi/iDe8AI551ZX1gF8ZAUvs/lm3cAFlA+VbuMcAEYbWCAUzs
3KI0/6Nk+ulkUfxQLoBUyitkvaCH2AUsnbt3lC2klHSGIwJimWy9ST7MIwUCcRsbH7MecVrBoQ0E
KbmmRIEBIg/8686cmYXZNgMrJZh3ahuddd3Qz1WOcwwm+eP6iMVba/6HpgA9f0FNCNwD/5Lbg+8U
dJt6mYhiqmDwaLOsCTTDsWzW0NCSG+trzZwhJsiKgL2HXvAQD8HSJlI9hWEOfcPHUQySlFlQ08P8
JbAEQWzvrPKQQFfgWccgjnZoZXZcMTzVtbc3HQYycmCZJp2ezrUlXiD3T9BW8BzaJHhW82uFQxBv
KILVCKh5YAYnltufpLrBVct6BJRDcDIjAYEdV4r8PxJhZI9tVacwGPZt0O2txrUfLJYmq8SqICHk
wEUJntumVrypkVGQTv03TIkxVbazd0VzNDLrzTXL39Bg6zTX74zbSBUOfIJvdHHyA5ZOAQIWL1uU
ahnpRDGsZV0Pp8AN2JIP/WWOux+Ztt/Cg9rnqW/XpdjAXaogAlly3c58TTxv/0Snn6WT3Ks+fMKx
cBLpJFHsspNySgO8iRbfCbde48eEFdDl2H724vqo4xmU6sxeJie7ZmT7g4vlnkTZe49kaTWP1d1w
vddqRmdcV+ZHrUiqsgeHxgkWkd+9xcI5AsU80BTs02bauRZ+BuW/9n3xRRLsDdXMicbpNsbd2ZvH
beA4j0DquU5RyMGkx3uTdETxwQWcQ1mtiXh/CxN1DBtzH/TTW2/0Ay1N8Dw20d13GKQ5C+iMbc3/
w877nEZ46Z2iW1mJ/Ora5hZk+SvJO3igPR5TlOW/CIOXDArkDoGz7Z35neAAiEfF8FH36b0R3R1+
1S+/hBlDwEsv0uHbYytdtmxl5uxchhrdV5S+5DJ9L3ED4oPyf6Xj/iDHOIXFdMms9sg71j5mw/g5
RtnWKxk5zQRRF0tFLjtCk+ea+NcpNzdxKs7xiM8rzfQHsTA9pJyAHhmZkJPiaoFtobgLm0uVR6du
0V+35PsGVnuC2HWMRAfSLkIczN+hvaZIygNBWWvjB8DoU0dUevxe/9jWiI2wmns4QQeMDKthskJk
AdI4IrXRmEdmjzYXupkRU1nNlaEePZ+D1lA8MNlUKOgJVCV6FA9TOHDd+NGLjMctseIYuuvkWKfY
MbqZDroPvEMUBPToiRWsBwKUidz01lElnutiKdssUCNZRuSjr3D0OH35RPbSO33M2S2gLniZ+875
SAr6TF1naeS807Qze6tgxVmcW1I3wwieiVfa/8LKPpvKBPoDX1QWE+nVxMBg3K4eyrG/2yWWilQH
19EFs9Ggku0QRkAIhOmh5GuzcJSjgLF/4cLFb4gPXmUJtInSM9kR2hCPdc7A0wcvumJWfCOy+33M
kWQY8TtwqE92IrymYfVhj6iOIbtIpMLiX9Janyn2WPR53p9gAo5d9/NbPEdQK12+rMnq3/2lGgGG
AR2b66oXn7oq+JjW1ezad4ycN9p7PFQNLy28KmIXW/2ibPanQQgLsooV0xj3OEuYEl78Gk38JmHK
v1wMOLuGUL6RCIPFXlfJY97zMKd2evBTZtowuip0GuaBuIBdvFRAJMUAlExtGuTS/cRWUz3kLaZr
Eo8WPyZJfqYTfjYIrtaWJ8+JoNcdPCaVqTGGD65QTNo4zOhDUGypJWfbQ1y4HPQG69oEp+Ogh5Vf
yGNXtG/97L0Y47CJe9oDG1KqaVUb3dExp0TDwYIgA68FnrMeaTvYri7hMm00reIo3RayfdV++DKG
0wbAx86vnT3a9mBVazi2dbRkOY5c4TJ8GVLUijYGudIDsCbc+KftafpRZR1Fo09FwjU7Z9ldKBbT
zSITgK6C6EhaisUJmdJ5/EXkK1JKZy+D8Vi6LXQ0EFu8Kg22VXLc13p0jlBY6NEy82Oqmk9hml+j
zd0bJLy7GLN5vBxKoiZCSaEbDeM/oXI2N7UK32qNS6gyi8/MCTYuVw9h0T6mEF9tjIYoc6tu76Jp
76Od3euUfs4qMJ9kPlVUl7FricuOx6IcUUubR589/lxg21cZi6Iofu5BJSPsxWtD3DcD+3UQ2gcS
L4+pwe0N3OtZieLQ2urQxP2uGC2N6Y54jNq0r+HIdqCzIB15uUuzW16npL1yQF/GajojZT+lCGmV
Fsei5qlqiZHp5IHv82kmz3vljRVw9il6NzvnDXsEqvt64oSe88citW9eHGx8E3qMMcrtyCieXNCz
XhIbvI6XreuaN4Oz1cvqN1hRZyWmD5V7b4Xf95jyvaPVgwFmn3oNnPQGOgc0R/ox+rNYCeyMbFB4
CQqBSsDFIdW7uLaLwwBtK4zFm9Xrk3KLs7dUt/agdiYhloyE+FprPg6zLfHOsfuRpNyegziXjYTN
ZOPvyn6YNH/MhcuyV1Iaxg3TSMHBPUzea5KgCqEOwQTDI7pybRYOnc8iwQiy33Kur40ZXKOM+LI0
/d/ZwjzE5nOCJOb6qrLbbED1GUP3wJLmS8AGpbn13tymO6feIjQbyN4RzfSaOOYXU7k9EYUH4OvH
2a1PhH5fOxFcSTNgHdogAJU3OfXX2esutZ+dA6WPOAvvrbaflzgG4gwZttis4OYUvE9Jm5v61z4G
9TZ1AJn5Z0n2JQYWTOX/UjqTtcucfPEqwxso6GIdW765HmbbmiraySOHmg1BsWdsx15vMhx6TWdf
tSImU7XBMXbEyS+yC1MSwEdtuZ6WWnQEfAcumnNIGf66VdNbYomXTroAwpuT4zkfuNcRZfvceUZq
fSB3WrLXWu+sCB6acn3SUn9l0MlXscfmR3jQfOyeFa6JvQaPiInhgRhBEiVe+TtWY3YINX9OX2UF
xcpxcKyFehlZDXSOMLrf+LMTrl9UQ2WccZzF8U5PVPeWXW+h3HOcz8ZbIbnD+zrdutFEHo3TnHyL
rhbhn7tiZ1+tJxhZoLwwYNZpcQUgdpBO8Bs1LEYrAevKSOQymaCsRCz1UTEOIqkKXxrttm1TVtrF
e6jss+8yDQwJTHZmsOIVrdYKpsdXnqXfoCw4uyLe0Tn1bUaGHozLReaWx/goqswDiNHFiP0M51f0
zb5S5UHHgf2nsJrnSSZXYaFStnNgCQC4yrU2ip/Ybe/KL69GN/0VCcOUKGdIGemtjCJC4cZbbJDK
PNG6RLH/XTOeWAU5eMSppCGQJjVRIDUO35SoSceNN4mNOnZi3v+QzzPYzpRuII7D2+C7LzXhjYkj
n+K63Tf5wOhVhKvEJ0HVp5BuLQr3Fo4rftvqGFK1Qytu6OqMjSuXl7VEI+qEEEplMh76RXro+tVn
YFt3RwIUyMzpZkzThdkEuCP9VEAgaDSmHKskL1dCFFkV9vgpcmxqhWt9Oi2EoJQzexBUAwl6ZqPI
N2MRfUcD/qPBR9is8grAeSHuiVF9TPwBqW4TuLK4fqcUIY6RjqixwmvjuoRLWdkHK4xrtIz7RuFQ
X6f+xU+5WHwzu47EhK7ajqfIzgm80TRKqKwAAVtu36/JkzgSD7bLhYgWJBLShgWiReJhvY4ySRZm
Gj6PNSunQtK8kPpxbybUdH2i3qza/JRIygrZfM6YRNYmSe2Oqa+2Dxw7pnYqEw6dpuWaLWNqlb7V
TyBtKRED8+BLVuQNHQgFGtZDeMTcWxxiBKDpU9fmx5IzFPWmwUFOZncRGek6JNQUHbP3ZjjesRnd
g2tQ185B9e6a8TlK9aJxPXXL7iryxNmJFGrA9l8r01+7C2GTM/MzIveFpg5VGRDBLJjyNTq8Sz+r
L9HRb8fw9eGlMJHwa483lsq/ISNj5QqAFwGaRZwG9usw2U9JC1rMTfi/x4HnEcIm8Z8hp6fOIU42
ofkbDv01kqQoTdllHNy7JxsCkAlHrwf+W5hKYtceWfPH1qcZSb72PkZ73y/us0Idm2B6L6Hcw2X3
/tQ1BlG709jHEWPNlXXR8YR8nsViAM8ZLzRaO0TLn8nEo8fe7KOZkfeNGtSFNZmfdpbvnZrU20Dz
3BpjwB7IJgChsmEJxQx3GhEeei+iE2feJbEb80idEiFfspKtRG50VyuOXoIAr4IykeaGRXuD7HMM
tQ9QNcQQWwXNF6zvv3Eb/w3CGQWhV+yt0HzrFUel6hSiW1a+rUn1V44qZ7Ip3x299FK0YavCCX4i
T3/PqC2J5n0zjJFAV30oZ3trQQ1ZcUZSP0qWbRNg4jFDQp71HHv9EhOTOcg8aB/3cmr3juu+a5PT
IveKXcqtq5TO1mkekd5rBi8l1RsTqO5Cyk+BVaTejlK/eKix555nUpdyWOl6YlkJVpAnIce9SQ9t
0unhOmQATvo5hJFgpDFWyMV7Z+dG+RYf47Gwi003JTuLA9uHscCBPf0KMruYjfI0QVxgVVxa2AqT
wKQha5BpU9YHLNJL39uIdiDQdepARPUHOJHnXiGbEeA3+MkMeIgAp7I+ZPcms1sXZv/0xJ3XDv49
VqACjb55a8P406+5flh8T0ucKuAcOVLHtc1etNx8BnQsYvqeW2WeC8r50Qz3DH93JqncXACSjB9z
5ytUPmr0734b3dKBPU5ANeAONC1crKagj+qWkr1LuKY82UIdaq8zhHAAZ1iq64UiocblqNYOukrF
1DGyrLtlMCXucPKt5oK/hF2+bzra53i2NTOI4ksW1jmxhiMC4f0AQm7K+b4bm3J+kjwCFJdMa23+
Qk0d8RGCM+EtW/SU3zaro6RCNuJ0LGErJ6T9Nv1fQ7U/LdXEevD5SXJnPCfTDJi4+mp7995l88cg
/APt17619VZl4+uYqU2fFrtCBXu7sW6a3khjJkdElJ6HZj4Pvn22+uoeBNXJ12b0jLcNzYGLiqZr
FFdUMwMmGgk6rLt6IwOsZYKI6nBGaM2ocF1P1rPVQ10pQ/xzvZGwcsCstWSJ1qX3N6NJXjH/EJBK
Wx4UszgHyUyxmronc+aMid0oQRdZXdzAurizf+lNcUFoeSnbLFtnWR+v5Vj/xMX0mnGlkLVc8SC4
4Kar+RNLIgjvqGD2lfHmZYzb1qNpnfuIUphgon1f8sQ4xsJinSWbAGKOaDcYmJWpep6U+ztk6l8j
86NExGKZ0AtEyvEeLpc7pNsm6xHmtRWFko8HeIx4apuKll4stPEq3dW92Fq52kxtdPXs8U2V8Xc7
Ru/1UH2bMzJQd6CSagNKRoLUFyNEsDDclycrnl9mji5muvGtWJAqErDzyIwhV1/0c18GQrC11SPs
DWv/C7ExNIUufSgVEvw6lK92w8jLm6fnkhnWqitNrH14/jwut8xi2V95wW72sH1OFvP/Si61mgjY
BChGUzJn4KGL9uJl2akK7EOeGXciRtoHetR3IjbDVWz4m6Z2aWuX2iWOiSXQHhs7t/A/qOJI2HHB
+Q5J9G8MIoji3iVphuXGt3ascl0ae4bMVUqeFJ0jzTrsglI5VEQmbE1d1Q+DgxcFHPCPqfKTZzKM
y9Lm0816KieymaHMA/CLhUXzXvF2iGTL678Ho44TSxvfOgk4hy2fP8SffwPmIPxr58FtbsZsbbxw
eJ08NqXK4g93phBUqldw2tYZU/UB1oMRs5PmkBMxuYI55PmMnzyTa+PsLxd/X54s2d4Bi342ZFyt
Z8EFFM7Fq6HZCijXfilm3sEsYRfc0DUCPN+hHbjNBN9kVnIuK/3WjdFmjMvXIcg2E3kDbqf3PXRG
w1ZvoAlOTmUQ3q01HS9yIk0iAIeAxczXGS7EqIwILgqJ2BPIo5o5dUsr4PxjhEULC6kpqMqzkRaU
Du2hsboTYNCrF1kfICltZt6Rj907CFcSoxKJgEi7xzo+ChieuL4xTtWIMCI/fRJ5cJ2jGYpSyjXL
xoiaa7DGixQhM8HsF8kE13LPIg3PS7b2BsLOYfLT34RE6hU6yl88Mp10Rm0ogoqsRgDpvHQ8Q8Fs
PfHPfqtusRnOAYSeSh1MVP+cvCp7GOuACiQcCe4KyRLJptJ67Fv2N3FfE2rd/lgha/lI4K5unZ1l
M1+3g4FRXVQ+08CV697v2Cx0g7vqeGhWdSBuY44oj6xz0lFMA+uwwxxkrNVxSoMjPM13wN0VwgX5
RooFM7HE50uHSsb2tPiCmnBXUXGVNQeugxAetZ4HST4G+AYcebKHc5j5Z9SY4FHxvyuuZsZ3eLQH
yoCogVwapPaPj2M19jveaZOCzuddY9+dnV2Lj4KV50tN2d9Zhl8gt5IV8okzZEPSmHR7c6wkZv9Z
HZ2o3A8RZbLbdd9cFFtDfxi9vWXTCSwlXRCdkbeFsbGXwnyrOzgtymXy7sfNVZn291DOkAsVib2J
Adsb6W44/ovxX0el/+iycBSg2bqofnA9/cfTlf0gWSgYNXg3LYpvyoyUZXaPPCmcDthaDrY2CKlY
kJM2RVTMb5SbkJt5hasy4gUaOnNdDWz1ObGPlqLeQAH4m2vGw0M/7LJWE6qzzONERXeYyISmLXEu
bHGHdQRrnwBiHg9rpNFrW5M225juyD6WOh+4ITQJRkwuT0aYJyc06pwPbrhnlUskpABsAHib/x6z
2vZJui9FgJHf6V5cGWH77NGU4VEEWX6JyjSBc4CeJykx/nQJiLR2Tvf5YB1ZB5xKYd7cGqeUJZAO
IyZGW5WhoQBuQRuh+Da9ENw3P2ow9ZKp0hB1X1i5Ye2r9C1pG9ha/c5Kpo3sqo0p+fXc0Meus05e
pxbkJbtT5peM8BB4Ik9ZAYFhMOibIfb7ZsvcTCO/UqQbWuYmctt3+Pg7TwDBZ02It1A4tyENv1lP
okOas2NaoFCnN8I2dLVmSEneIsMMcg5JtBEvY8ospbb5ibcRezmMbJyZAwZqt0y5iDymd2E5v4I9
BdIU6PehA6fvme7DQJrPIyFKtJY9gbWZYZ/6xREOje7LiqqnMBPAE0zu7pDUNYZ1s7tCybooZGYO
qob/FXnuT6VId4pMfEqL4naOfcjyBlWmq/HMsQ5qbMCwbTJO4DlTGqgBPTLiMhFOhELNJC6pik0G
2b0vsqXxy6Ng10kmB8HAcSRslynS8sbMRbtfwLEm9te13cR7QkE58E38jLBoPi23Zq3Vv6i+oKes
+2PZqhPGKsS96WbIih064C3xbtTuQ0fWNxnwq6QbAaDNZCqPrcA6v6y/zDTfzC6zt6yDQCdm+8U2
aX1DwZYvytufPB5+rLb4zC3NntwrXrPBuEYdyhrtXHtb37lR1IqEJrjnQ8G+L0sZgrRgHnuAMrEz
VQ9kkf7MXfQVuxLbv8lUsw5ujs1+qumno1D+3uiXkY4zfSeW8cWS8T0LIHpjxrvR3NIjtRjI0tgj
EgJVW5/J73oa/mkOYjFLhqUxgqH5FMQZU8T5NXTxxczV3spQ9WnnoPkwrmWe5xDtR+dKPi25GSvl
MBZH+9msC4+tb5U1/EEe+/3WaGlUOopFa0mQ9xU+Sgd4/7rR5Vvr87G5snauR6PgCAxdnRZosStm
zs1UETWGOrNkm5QXRIdMzPZVNS71Wv/lRGztsgbHUDmhBlTxYRREZ9UcG9xnhIiTt7FOJkKNCxig
fCHBNp0G5OoutxBLeY6fKv5QPrrdlDE2jAy8KjZLcezejDpdv1n7cXyTVoQUZWZdPIOGc06YHPkP
6AwiCT3B0ZaTdlAXGfFLaF0Ml4ZbTBl42i590f6yVyz4+dtWvxrG6GIP41G48mr0JfPX4p7V7Je6
oUMkxbbfdpk8JwlXcTzwsCLmUQnMP8tKrqbTXbJZQLHsTyXnSNN2ZGfxrPbavUSxuxlkjJ5pNKeH
Ll2WPkO8S5nZrqeBygMj+70D02ba5XukomvZGazcLSbipOScZxOhF/6/bxgYgnFBWq/tcJjWMo8v
JbvelQ21nXZtKSqK6KghwaCn9d+h0N69nti/wlM/rWSmqjSVi4OM0LY/Welwkpu8IspHNzVH8VYb
+AzsId67BuQWO+P59pIllC51oMbxlUAjs38DEfz2FX2FNblvlgcIte4LFFk1XVJXL7Cx5ZdQTA6M
kEKP8tPtfE4PDw30zOy+wrSFcRW5m+YTZyxh+TIQC2fVp6PwQOnlg7o2gHyb788XGQVrhapgUD5Q
sSiiWujD1zDA/c4I9Rw2o0As0h+9qCGgccLLIsydaKj1VJVvHY95bou4haxDVK6t/a4HwXbcBsSR
RvmJi4Q2yfCWuKRD1g5H1xgRLVeXmDBNzKjDdwB2m3noRXWsfU1oUjCmUj4z6X8rxPToSpPIYBLJ
V5Z2KPVdK7sIq7yyEKfXaYIP2dbY/vOf2G569OgGZv2U8mqCtDa3BuIN50pm/Y/foaeO2htW3b8p
cYR8//RWufwVsueMMfDCNYkf4pngBatj3j0YOQfQXFfVuF9mF8A6EkQGKloGhvLGbxqSjuxM7qlO
M3KNSgCD8cwYhOnVl+X5G8vDoRXRcTeWhCRa71L6AoJp2MWW4WcFO52Om+nyWMAiGrvE/JO5zEvc
nhWH0GH6MAv+QYQimf12hVqUKZev09dgZE1jSPWDUoBgBqu9ZW7yMWX5ZyQoPOVU3Z1C3xFBLoiQ
TnJXO2P1G1XDpdDyJY3CWyTzb6djhdqxN16zbPnxCw9fEl3vZHYd2jUWgVnCw9vTXwHnDQjIqNoP
XfmbOFiOFNqvmmy/IFA/JEOV6ww8c9sWv65KfgbTwLUs5PAQzPzqwVlA27Z3pX9LnnAYvWuVntOc
QT+eVvYOqcfe0nTRanqonfrwLRVsysqqgzfCFtfu6+scYAmpJn+nbEp9y4zQ0KUjzBvhERQ8T68B
AiIeDc2J2bdPZpIiv46BRs98x71nrnJVoHlswLxA3v/C9IjEAPUZa3HebSXoU1Tf/lQlV+xUhz+m
1n/rqfoxRNez27eWo3F+L2vKhMqbX3rBj6YaAO4EA/yWvHvJfaQnjD+3fplA1GV5GUzhJfBaXAuz
yyiPJUrDzGqdFO0pnNBlVxWkXCRM5Jg70W+ae7cm7y9khm1pDk7kA0tikJ0bSoM7eDg8TYzjJBNv
9nuMhoocOmWbyhc8ylvpOegQI39TJd1VN9RGQwu5qpuJhE79D1OIvcsvYrZgbsErM48diUScvIJm
FMocJRqGPVzvjFFYWwnNXtBlH5BLdZ277tB2/h4KG2mz8VdZkIAXOOYnaDP94EnWkLZWu8hmSGU4
nN15jGk5E/ZPgKY3KGGdq/inVvYi4YUVnYKmj5OvItTokGXyqBDysmmEE62bdztO33tLfU0D777R
dZC8J9IpGrYG87exzFrMwnm32v7GqbJpfMUJYsSU9LnxLboGuYasrixebukcH4oxBKsycCqFRb7H
LxFTRTcHsMo2omukUalNr5gVqM7HAS99LJgomn6Bz9fguiytH+WYjKomXDTtNPPNMAlsDXzw0kO4
0KXJZ8pzzKBjIX3iEGNYTBSqro5WZ3cwmFJ+g/5gAC/Bc09+ulFkD4PgWWh19TEr5siyXV5ww+kp
dBsAHRY14WyO1BCN/ORndqnN+VrU1Gidqk95R/LQ6MAmXltNJH4CWNrR4JGGtyg+ihEbUWeFzHg1
lFAWf7fGNK/UTxcV286TJ/RvE8ZfqrEVd5/x2gv7S4+MEaTFCz0EI96EALdFqbOvYQk2yajauFLG
r8irilVi1jZVJOJqABzNcnhVOWpu2wFZTR4wIoKcEQwzIGAodHsTJxHxg3RHWc0AtXGxekEDoIu/
JA4zFleZDGAc82cIg+/KnkmkLLofP/UuDQGR69DDcVI30TkZ8nvK49EbZA/MdNDMgP8Y+RsWPmAN
BRPolrMx8l0P/RBUtrb3UTsMKWskwXPuOzedq60zm0SDFpeKGERyrBbR6s5pY+aiFa2LGpdaFZHa
anTQxVg+m+WWe99J9DuImQUUZ0NXHYi7oWw6+GZ3Cjq6tihl2FOAI7SYb4fAxHOAuIE9hjvYFc0f
4CEU+443fkfdODymQgvjEUHa84Be7g9KerxEBYNTbuqptLd1CgrEGjODDZT8BeE8s5JpHdzS2tWY
22jhUINdBgd+at6QHeNVXIY2jWAhOO0V2Xm89Kswrk+lDm9NG9+yePxW9gzMMoWMnOl51/s7u4/A
VHRar0eDoXwmzV9qGxYoZt2us667YgK5gZq4xWK+WXNtr3sHwLbfMB5Bi5Cv/GCg65AzFgFI2Ev3
OSGaMJbJFsO+iRkawEkaTa95jGsM8k5zDRtnJMI2uwwjY2ttEdepy+Y/ms5ruW10jbKvMg/QqEIO
tyIiwSgq0L5BWZaFnDOefhbO1FycU93l7rZMAv//hb3Xfk6y9KnTl+7y0Bcp/qSyuusJShkR0Byq
ApXeikPnUIwL4cwCIWaaoRnc7OU5isufWlvpU3jt4zR/Vc3qWCp7OTnzKQzjyleh80xLdLmsM2CH
cOGYKD/4AVpYUYOqMwpeP4ZqdMuInjdq8mulRjCDTG+NablJGkJNPz4hM/CgDOX4Usz5m9ivjIkp
3QzNvLbiiBS812Sf5O12v5iE11q0gk3Q3icLscCSYLPPdfHAWvofGoofIWXn13L82KTuUB6QY4rF
B9aqmqp/lYnFCWf9/GKtLPwjhVdaEngumbSjPInU87zhT6wy85vdN3guCV1qP+m4wapnQXCAXCFr
JIXgtuozsyXWJoomM2ZWi29MJ3sf2Qo4z7aveNq+WNOxY9T5pPUMSqCUp4/cYDiVx3zkaYFpE98A
8JZp4b6UnIyoURpYxB0arm1pnTuWMGwjCsSfqsBVUpftQHip+WRp9mcuZ962CKW49SpPaAAnzTzq
Aod9tip/G+idSMqQoM8a02QdOQR/buCv0vyNNOXf3O0iKSgXh1xnmlNM4kPsym9GoPeFrMFNM34J
dJpdoh2Nob+ghkNG3LKf6MkpP1TK/khF7XZIc/qHtqcgjSzecUuntGLi9t2K0OhbCCvEeJaYCxLW
ZczuJHRqhGUyg6Z3FurhU4pT7dDVHdHJZXnOOuTiWordSxGFXyX+Ubxayd0wluestz2Mvp4kz8HC
rAC3BENTj3K3QnIXDQDfCZdm9VlmsHAnBisilwdpgfxVOqm3qsx+m6SIslwqGecOeHa1SUYion4V
RvXTYRiw8wF9QSvDqax09gM4oK9NztYhVuj2ZI39SLOJn3IXR+6oghyiy7n3G9e1kCh8vRux7wqD
qJdq46JbqU6p4jamrwhKsmL4wU/wvXbCP8LU/rV73k8PCoro6Qdbfwr6FiUAvR/ZIjqqo87a/a97
87Qzi1ZwDC9JJt0EkVdsSJqvrKGs2iLjJ2oAIJXIq5SV2p0sA25b2frWxv6ellDNel0yXyAIfOeE
gQMi/GmMcaddoQRRuX6wZgIsjnFPcl2dc03+GQrrNO7Bvulg/WVoBVycBFCxf7UyFkZDobFCYQpo
idr7gkc1E+htI+KYSQONVjHz1IpRaINfEXZg/1miAT4gRcEqLTBL2bLkV5vNz0aYP2Ux/8C8+6ab
+qtpNv9KmZgj4Y+G+z2PJL7egTwMiWEbs+L49zaSKyhF16msmJG2mEZk6aM1WAIUctNAvDIWKL1U
1XhJ+QhU4QQCrzhw+BH1C1qK6YCk+k0ayQe133pOOxKUZbY58T7ujqTpodKNKBvft1gk5MySl6gI
C4r0nQHC4cGjMe59t2qAI1oZJY0aig1VzXZTE/oPbepeSTwljRx5OlFnGCeM+CeJmWBXNd1wNJBK
JjPlLWqT3WCBaZmwJ4Zj5JPr842miLu8Q2VRFDGNHjMht5pwBhLQe1w0pKI1OoZ5INxUVDlmJemH
0CVHrvE1dtqbECMB4fyIU5gQBk/BoZBGO1s5BqJueam08WGpyXecMJsg+BPy92Uuxb+5satJB6I+
ugl6OFpidjIqUL84+5QMPnIl++JMYbu7Ta+lKE6H3mDKSSTwX7RD/9Alk1CnxuyFlsUVZqknNic3
OSEVJ1d7fEHJvFuwqXnNlCF3xlaSLIZvPVK/BRzgq1Z/J33xmHdsdJzSy2jCH3zAv1ao9FrNvsjq
k9/bwAsBwPjZ7ivHBfVoP2scvgxzSu6hF1gCVy5AeCURRe9SUHJZUC8PmbFgNCsYc+I6YhoblfsG
MTpOevsxpOzpJDMmwRaZjmBwmo8CNeYwMsHBQY5uqcre5a5/WHJ3L9kz7p4VXidlAAxGjm467E+X
Fn9lyHfZynDrmXUy0ozwIbDfaymS2AIwCHcRHEOQ7uYfchoNoM0qOv6WVS6rc+GwFgqPOsMM1vEU
q9Yc/UrF7RKrzBqzijdU3W8w3N/GS5MbuLcIqRszmn+8zbds79ylFYHetEOpTQ31vZibnym2lIOU
LiR9dgqTJ5IT1HRE0KSuv6UeVdwqHVaJ34FYpl+GFl9R3j+2POFQTkEqJeYuK8Ap84Jig5HRbJ47
TClape0A/uYiKTtcC3eqQFaCPn0XhAgW6Xq08DFRIqcitYYcZCmwOLRxTEys5qvew4LMhOdbGsZH
J3NjMWhAjTV62CjOQz08lv+JTtfxj1HH3wtqy0PXWrtfO5v2goXDnaQ00jxTaFRDwzSOwZ8Z43WY
TLxjHd2qWQKwM5P1DGCLqi/SmH1P26uWgGfH04CuQqXkqRbzq1KZLhoGNYMl/12S7GNrG5QCRn2q
S4FXTAflGWvx21Cnnws+vFHF2cGPJZnLIyubn6mUXlONzr/Hd5dsG6OovA07vOVQGfqTIpn0FCVL
phRWAZhs5qNir7ziPcPAsnssZTW5bwPunKpgj6Uy9/hvIbZ53tLetIc+u2GgQCait3zkAPYR0b3J
KxOsYftTTDpbxJS3qhfZ6up9/P0fcntxkitgxcKG5IIbGsAY6BbaCzpqhfimVtF/0OYeM4Mvot8S
pKfl+rU17cckFh+K2bp9zqxBw02DLwcL1/SbG2fvXcf73DYulSu4nC7lgFKTV9FUqRPr5ne7Co/O
oPdnUlFxUktMUGnREZGIv0BufOvr8o9z+V9uDr//iwxz7VEQ6Hans7AYNuM7S2TAsSa/B1oTmLlv
qSE//0PqKZEBLOu2Ssz6HOlvQoQMh5m7/iIV8o3eHntLwViPLOl/EMiolUqGCE2HgG+aiaxptBOv
ELBu9g41cKTFQvWvFM8eXRWLNj7BzNK/NLP7N8vWV75nyBWD+cp6qHXXdQTMWKb4lyIuQh3MPNpO
U+XnbEPcdT0vErvdOUJulkzfFaReTaLhFUDiHqoZrQiMEBSiIpryYWUKmiVRkFT5VyNS16KW/bWt
dPKGwGEOm2QvSrRAK6JrYvEPr2ViHGJloRwGr0kKB+yrxBRAouGXptMGYDi+/GeigDXWtlb5hH41
60ldEJjMLQuERZ1tWLLdy391PMLapTjATVkdI8n8hTf81q4b0poUOWKyvcmox0Ay8mON7YagAAD0
uDB/s6BuccpSac3xB4ncb0pa75qb7NMoMshw4uLBwTeZncM6jLINv5Ai/oGN8gvfVPyixfz5065h
fpAw9iiy8Yw2X8KXwlYTPsYvcQ+NaJoPSxHfeRYeCyMQ8CVBU45+oRb/EjXn8J/lz0HlXuKU4ClW
m49E2xjnxGVQ7nAPBnmtY8bUkmyFocfre3Ke8W5QaVHCWbiL0/LXAHqIz0Q/I23mMjStD1lMP0u0
0A0z75gXhCIMtZXQLmjOdpfJ3CpgZppTN8rnph5eR2xSjPfxAZvFTTH4jZtY+qOlmKInhce4aRna
orZ9bnH0Z9W6f6upYeMq1l96g9pONha3ToVr1Go+9i+kB0YUB9PGcMWweILFlpdYbeurUjNrjlX5
tgykCIsariB6EJxHGMrZtQOxOK1SfI1EDn6Na4gxR/Hy3/+R/ivTbelGtTZtsy1hQIkOQeRt7W1T
5jed5ksIu5MsOyRkhJRiqGTyo4+EN0zzFrjT+mM9GGBmpk5Ex0eEZvY+WkJYR0IYE7lqtFFoqEpY
vVVvjBkgypeOyOhdGuojkvpABP5nXeaBWM/aOJU9hu0eh9eK37ocgmj9JSZv9eozQrHlxYmZ6jK3
tkL4OGcjeV+Fp4ZBZE+/hiuO8BAlzxrc+ZcLYolm0VcI2DWj2isQMaeptE+YAd0dEQa5Cj3bYv7M
1caWdT1BOjqMx1IlH6qZwg+V+pkLos2G04BUrievt3TYzVl8kgOrXhKhlmujrLdFnV6H9TKWwdzj
aCJF2QI6oTu0sSQAE2S+8PdM2BETHTrXxEwze9vo5LFkV4NiC3pgjWSYiySzoR1lXtcoiZtYL/1R
o1VqA4QQ0AjJpWsEu5gaR0pA3ViWI3Ur+blUDc4EK3eKL3qU78zaayvFd6sNSkK9lvkzB33fsJym
oF3m8zq3J+1tUzndeuaa58XIHIm1oJkfGg3W41s8Q8nd82PmxNOIkGzMU0yCX1zJ+MS3963P3ul+
N+NBKdauJWhElGtm6kSoGCqBTNVTKg3+SEZcFflIYvnzLS4771OB5V3TNZvrhgAuwl/uVWxdnjTC
twWpTm9dVSN9kMNlkH5Xz5fz4qbN+Lnkv3NBvC2Z+ezn7JfpNanoy/LqJyjXKmZOcz34Qtn4+UKW
ySQ7aZV7XfdbV+Trnd5LU86GBnLYcOud8dQMUHhKdxjqF4X7Md37ZrCqNJBGGtvjS1jovYfkxM2T
nvSqyAnjz3JhdBrWfLOIqN3a0TkgFbYYfW4eZc82rZhYGVTTHgt/R5XhIn7I6ugAy3I5yu10GTzj
Rdz/XzE8kbRg3Rsjom9KwScYN8A7JeE1fkhBjb44cVsrtkmp99Y7bms4YbapoogXCFoCOw138kEy
gUgb8EwHSDvY61e+n0nqXbVRMM8vtqyFWd17ail5WbAexC1yBTX3lqG1+ywO6625lKGMXKMMS8qD
UiEtmMA8OYZpPrJ70TXvHrPG9SPHN/PhDOquooOTtmPv7+Q9LejjX0xoHX02yF1rfSXIP1cRDf2p
WeILRIoTyaa+WqteyoTALG+QfZ2CAJ2hP2Za7/EndWY9d0RDtccJ6M8BtOLYHMXfzKBR53NPxny/
my+Q68qomuAhhAtX4s/kNSL+9XvcAHoM0pGR8Vg3XoVzH1rfY12NV0HvXwvvPlrN3TK3W7UTx/vQ
HAievOQyeou+uKZmfy4HzclZMIkeSRSVdcLGjzFX/N/TUOupsxia3djiZYzVU4EmF4d/rHdBk9RH
5DuhYCJuVB9G3r23fRZwQtjFKH2C9g/6nPjkFwh0s6csspdPujdnlqek8C+GFMgNdUTkNnniSwBP
UHD1MoDq7TOemKV3zXsvKJdaPleacEfJdkMM4XUjC5LgPOvptSzH60xMayvWBD8XiF/+dusQlFLt
afKeVxHE2k5ofKJbC0Zf+K7jyqGxG8P/eeUNnons0lKFJcN1hi490A4kwoldbGgV6jFv14DrOtyI
JTHmMBfTq8kb+kRoxXz/TPQhe9fATOeLVvWeSXfA8sobhsXVieMdBsvdyO/DmHHYRuOIMBorgDjH
JwQXWHpzRyNRZvXwyVLthGSlsQBjkejbSC+gP4tjGtrKIzk1tXbhbrnLnjQuZ34xsNr5reqsd0PL
vTmOnBzDS3qRpvFivLTsJr/OqNisJVj6LYiwf0Ncm5MpaIIqjnnpTFdf4MsIm7s0k2uK/ihBIlgT
11xAmcFL0Tlzp8DCCJu37VH6HsyZkxdaE9kAGCzshOMxmWicvzTReEir9dqH0WUEJcruBfBR5kSX
il8ZQzuq5jCRSctTPRM2v9jwzNqd2R1FUjNoZN1pPnZ65LENdpA79Efy/Gijjajmfujl+hJjWhq0
9k7rhheAqD+mZ3WmvNVJ896iDTX5BIr7OHT2AHWcaSl3J0eV0SGtA6Ru+bWzCHe4MupGaI6XTqDo
Hc2Old9r19iqCDGyIym3KxzR40fBvs/xtIbKFe+nu7aKW2fqoad87QFM0+fIouRYEdhhdvs0SDU7
/JmJKgTzfHbHkRMR2eGSImCZzCuwi1j29+RsPT/P3Ax1tfGO3cVOCuyMzhX/k1k6069k4TfbYndt
coJcuO1/7fdgTVZV68ht8WILrsLKTMuFa5ULdyuqfZlk5sGWlMazNCClmeaNMri753lLtjv0ocsq
eZurdOuzkDM3gUu5JvNTUX+SjXXSoj9UPkVzwVP2QX3sx9Hkb+hMO8ZfYuUpde0qZscfrPL1mXCg
NfLkw9CQan0hg1lnWX6JjjrknzjsG+UcVymEczF0R6GyB5F4JX20ESyQU6uzCtcuQAznzY/nxtad
e01oiSXg5Amha6BRZTL6JpySXMLkrwah4LJ49vREcJM89Xrxvt8y6Mo9Qw9sxEzzUeN6wj40mUSz
q8PdVi+mQ297MB3beks86RY11VGKx6BbGh9tKoiJeCyPoCDCUWMxdiL/76hTzKNqOA+kr7BR9IEe
Av5579ssOPcOwckQ2AnIUcDarIrd7mqcFOtg9jbXgstGxxjzV/113/zD9ikOKGBO+CwBPLlWZznq
a29poUUIm3zRbKUzSeG+rvJMNUm7sHxF6uw0dtjQM1QWnIGRJiD1WYT7CLyCHI+zFvbE/ckN6PmX
s3EN16NufWbB5EpQm6i+xG31tDbiqs39pQOJYjrm3WreztCs1uUcKVwW7Rl/GiSh7GLy3wfAKQ88
J4OnWXumLRLlKfWaPrOV5lppqgtOwy6Zr423gaNL3j04lXFP3gpBvqWqHmBCC/RSOWUnheD3iPBg
ehq/xG+cs6qilztraAL78pyiaHkpO69fPgp4Z//Sh1rciVYNsfZ0czhmQ1izHSmI1RzHLGSFdSzS
6Sh3upsAUUb6gYSq4fBWuJ4hHaM89NugoyuKWSJQqlq+1ah+YRJKq7itgUcErFhaJz5zVy9fe2/N
Yw80LBdrG0SJ4stx7sMcsZvtPeoMV+xItNMJcYxTHyvmPKJtNzxFIPPaaF9MQML6lJA91wcCSCeM
9aqg+usLGU+FGIjkZq4+yQQi77ikXwVbSxnZMkCyYrZChnVjxxyWGuVCBp8L07pPkGg2BsVBC0Yu
nPrzeyQ1wWpFd4LpjH/WTb96g+sMNSsKCUdMYtJNOFEiTmwKKojSbfDs7FVRPPYeviTU/noY5zio
YAWP+hIoYMBq2QqqQG8kjxdGuE4gGUZnspe5omRLw99VwMzuMI1n2WxsvFzktBeuFGg2MMKTiXjl
HtZONFa+zYHJEWz52ltqFmfp27b8rbYcQ/2qeWrzbeHmglbiLBTg9IEcbKSxlPy8IFZ7x0wSb1Mb
zxYeabRQHRS3Jp1usqDepti4LZ11gZaAMJNqin9yhnzzVnT9G8TiBybswJSQRWxp0Ps722nZAMpC
CR8BpE2bozvKMNpyWdpTfW/4SU3VAg9mN8+QEcYQH7ey4rMP4+ZvVs2BrPV3DtcDViG8N/md/eVr
B5s2/5OKAZsPTh93c0cHbeM5Bg5W9/2ZZfKZ5G5d8BTT8CJBAQwpecWNQUVShoTHMLSobcXNes3T
aN+ztPBckfEkNhXOLoFR8uL0W3fIx69cuZtF6eViY+NbmI/2xl1DnekkAM2tOnEjPrqCoqHSyMsU
toPR3Ctr88RjtCWX8uOJ/uMIO5MUvPK9bZnzX9iYC5/dSXrK1FLPeJDAwzOrWx15h4X8iGwORBFL
UUdI+W+64rz4Z3OysWqZdxZh6VPI+cOTXAGy8xC+8vEcJ1dU0wdJtG9zlX/ka/MpHw0dYfNMJTxb
76khALofgOp1Pl/2e1VIb+Yxxj5fqnuMDcFVI28S81U9QV5PRUed7iWiZtPxqbA3AHVVSxVgyAhn
azutx8XtlN6loWbsMl6EAP2EW84/m1qcqvfiPCspOxTjlP2LEhytSPQiTT5mQndUeIYlBvi12AMw
U/zOLHlOt1ukK+43NwO2Wz21QgsBDomeZt64EwFjzAY95Vqo4I5F6VSdQgLbXO2qXbd+CBiZb0RD
y7MZinN5ej77ug/l45LF52XLzsWcOGpPQISUnXvZDNs/iyWd5nE4mWl8IuUEa8dhb9CLSxtlR7VL
XTEzXSKSOvglzDWOvL9kpYpuag2upv4dMpJK2ZMQrOciLjjWWs+mXTmOs3DUEMogCw/lrA8s5aDy
4upHOZ4JCUEexJWSjLjEkr1fOeIppUMvfNJQ7IbNriyQrU5A8FiHymD6xZsGt7popwMLVm//a3lK
/dbgi8le8/5wN8lDkG0wjci+4T5Mn9HYP9cQfEBy9FObVaXDGcMOqQkT1Oei2YTCBFKl9vPcwvcl
H8upPRoBDLFHD8XdYCAjXCYGU0M3eYvGqUIsMvsXfy65uYSI13ogw3k6YNvARMDzxHBnDubDBFhS
sCgW9fFkWOwvg14QXSmpsEHKZ00+qZXihmzDRoUaUcnMM+SVq1wnt9G61LrApHW5t0tjEywFErl7
LbPKLZfv8dPPpoLSPvVwTLsW2laRcavPaCx3WsB0w9R6Kgjt+h596ajeq+PgzW1+ShMTq8B8JgHq
KFO+V9sl2+ibLGxCasGRb5TD51afulK9o9X8MBeSvdg3C5Gn7ApuhCWTXnnVbLgLUvgRfWNKyIoG
yLqE740Cxp37zBP8ca+K7RRBvV6DLmoQpZJQ2MeGB3tiicZj2qCIGQy/oU42i243EdutI8CHNf9f
4cphkheg5ezQHFVbYwIGlPRgPLpUfiTS9L48c+si3hsYZHzyguGh4OEhhQFvEnA8coAWYSmvoXlH
kq69AlGY27N5T/8QC8++M1D+9j+84YfmJP2NEo4c4zquv+sPKgVSsEFBzGNk1x+tQvoDvQxmvKXS
TvOinBrOgxgsvfV3rYZbovI0Y876tpjEDUGWFIHizlMJVV/z+37wk4TWvmAKKJOCWsQ0sx9llZI9
sxxJcCo7eqYXzntpOhbGO/jku/Egq4TmqzolwdT5GGKy03O0hmuv1PfOVq5skNxNnQ94Tqo6JU67
97QrsyJVc5cpsa24PI1Ne18HnMbN9qiq5cq0cuW/JF1xW18F5EHo3XsueQYodi2qFyXZLqOvZcNn
RMa2pCYPrJR6xN1d+Xz0l67pKGu1QGpar5gMd2R6YnB3Dua/OXljm5iAZ8eEN61ehP9XQdlE8viw
6fAwM9uYK3orLN5cb4y8O6XzIWjeRmd7diQ74s5LSVHmIp0F87bEwm1MNRQU2XER/sjFp2o1sCza
q5uYf9v8LJdZSA3nAlrzO33xCC3199Z9cKuWOlhWPASw/qjrjIvaIJWYXnAaVeTT9GQ2WyKH7Mv4
U9RXutojoF8Szi0S8ISj+JMAN2WHHDWLjWiaeLSCiUGTibby3RGuc995LeaL/a2MiQ8cxxd8zU4Z
psEytDXl1vKYzhPqTUISFpRc+no2FPiSqhOLuasAFO3DyaXSJ1V3ZXqHsXPUfMsIktW88jYE0dTj
WfOGFtYHX9LoItNBu/UoDn7U6xDMRZfjTS9GT4f1aDpEA4+uCFOR33Q1UkeWyT+qOpB9zv7p9Mvs
wV1m1ZzjHWwNy5EZAxkHW/DVsxDOrfEycvAsAo0w8Ct1AsdZVl49M054CS1J8AW99BvBm5hYgr11
QBFizWDchzGAmUksGXuvxwUgukT0HZmrHzPWo3vNpGhuuzrQvJyGomk9hIM13lSzv+9rIWvf5rzq
1LPiY0RSpnO8lyssVmDa5VYelUU5qtSH9ApZoICh0/10dRZejiXVPDmn32U+ncRYn187m3ei/FW+
QLpI+XcSYQbNVZ/kOjox68QyZ0fzqcmohzdH40oQuiuqO0eqJ97HxYsgHjXJe88agT8BcKPRbhWK
ONErWgJE5saxrMWRKGy2JnENLjkpJcaTwmbWNLeUIjfpfYM6TqCyKLPSm7rKU49NWTzg/17GSvXj
WvURk7FluQ/sIaYFndeW20mluQDAvT3YUvguvBoce3FYtvEBKvw1VyUeKOFisnYksby3MJDG/gde
2uzJjgUxe36TcspskzXvi3lW8aw8CTnsFWYGHB1EskTlJcn7q27ON8zlHITPkV41vpyl6lfSEnxW
4JXLOJchIjNjpgok8agdiVX1w2KUT3G3hY05HjtB9jRGcOLo7SGkXHk+oM3APNu6rLkEUjWS7FN1
UiE3FUbt9m91Wp4EVqHzM9z0z3roSB6NmeSQeHUpgA8LtXXZkuS6uULXHaWE0ejmT0odkO9ubM4E
rs8q02ssWuE+sSnlW8Oid1PD3IhPVMrwY7y8YRA8F57FVagyFNa4DvsGlEmZu/1X7MoEnYl9FKir
+WYt42NKTfYGYtq74hA583yq2ZzoRF3HadC5XLBF4uJChfafuPvgQ6VNqZTRA1t5XlfBK1SnL9FQ
beuuBz/FF5t+1WxIjiMfUWsYXGDWLpA799VRYdCRiWccW4IYls1nO/9NPJkJgawQwaAmLoJIByFV
Bb4SK4OtzDrSQ24CUgIpy+bWARTujGwB7KfQjb4qWn5SuKpQeCMH2hIDaOIgw2dD/wytHHbNeOme
+rmTN1cWYsY+PRLLtSwuKN2Ir3v0CfuLNMjib4ZiGG8CyFq+WsS+URKsh1lxa8l4Q0j83tlIzSuk
249pukfDGpDN4hMwCrM6HA134shNMtMfqX/j6rsjkXc+fgDVCvRZZ3IYIArzVqvmpGMkBxt4v0Rg
IcTLbbLzP4MQX60MjivUBvXAk5tEurvNocZguzpZ3BIWMt9a/KpKxesn3jzJXfrWayWYuy2dNLMm
PSkvSr2eAXDsVNKjzlbLTCVHhmw3i1AVBrfmwZSjwhOT2cNP45H/06QejOe1YiPQ9l4zcHPY52Zj
qtewohr9yaaVrLUgqQmS0/SgaDUyN3CHCkuAHTZYR5RKpvmiuLogBnXtAbR08otFGmIEMfJhEH+w
cB3UVHHmydA6dkNGOKkHRRkCQRyP2ioHg2z6kt0rijPt07ztQVRWsBIZu5NCMp0NxIxExmCADmBQ
Tmkt3gwrcTJz8RcyPgmuK5fKRT/pmlwtA8O23Crh7Vt00eOBrJhZ5PumLarZhUUVN2TMJbWv+tlV
pOwLot8WvRHD9RcmvWXaBM/0gyP4Nf7zoQ6rW2WVhwqZ6JnFz9Pclu+C/D3l/OB5fYwArqmPVJQC
4tEIzxLe5EZ9U/vpDWpAsFWMmmXh1YcgUVy5sioK6ByM5YHM6LCl2RXLQGeIO7NC0J1eVCktQkPL
nJU9AR0dNNDd8Ff7CdEN4zFaHH3KjtminjcjEFPtqO1+yTzC3Dnw+g0m0TECgsBSYRxoZ60cKPxP
1JWgJmA9696Ev2er7t9GSX3oi/y6TMq9HIfbIBv2Zr0qxBp1jBNoupW18QSgQxH0YATIoeCXhnSM
o9FWLZiF7BFx8XLey+fZ2C7GUF/bybpGVC2bCw68as1zVsEOyfzJbWTD42z2c/IwFUX2z09xk6lx
6NaleJ/9HJWx5ejAjzkbNr5JyEAv3WlutXDo/bRkSNOk/iSfLCzWzUk8Ig71GYv5gir7Pb1QFZj5
5mztmzbOgfhzVrWVJkZzB5JGqZmXG2CX2+pUMj+lqVwWlbsibc71ax27mmI6lkCyjvYlXbNTGesv
zPpQOZL7RvZX1jDqBybiINER1jRYFtEvK2BMesV6OT6EVD6MtElmVS0KWaok5lWWuvpqRKG6svnS
nD+9zFUJCKwIVlB5epv4RbxxOrMTETo3lYgGdLAaeYVTxAr54cKZR2Ud6FmJP4TEvjTzPdEekjCd
0Kq8lmP9WPTxIUztA2FvXYfWDTfP9p4pChtr3f/5NgyBF+UgtrXf+/plXwLuE0v2HM7/X/mALHLa
Hs4xUnHujw8JO8Q7LNl9lj5BrDYwQdGCsTDUDrb0iH+26758oyAg0ZFfU39/CJ1yrBh2dU7f17Cc
NW8+PE25OaliTWs3GSYIzpEElumVtu+BZIRjbHWjtbyiDjPvbRedSEo8V0F0Rw9mk8mgRa+NYr4a
rfjaxzM7C8TBxSe9ALWMchsS9Wo2RPfY2jRfDbe7LQVLEBaTmemgh2vLsJcHFwxJ9Hfjiq7Synua
u0k2kKTFt+L3Rmb1trFA2wzCuSYfoP2U9deagiA1xZtxjfThdZbfJluBZM5wvZRSz9RY6DJQq3zB
KgJNBk6+OeIWh1Nihqa6nNi9naPNOKd2NUnHjPs/a6H5FZjsmWwKdvNeLNm7WE4c9OxOCA4Polfr
ZrB7hDXDyEvyRnX2DPKVJNKvY810DdvYv7SDDnUr8lq/rrmYbFUZ7q2P7ZepXpXkrqgpTseeYlk3
e85Io0bgznaiZi37JOu10c8SWrU0aW4jYaXzQr9nqTQq8k9uNidFlU4kjJ543c5dPJ1q6uIEpqUh
CWei3oC1uoiQ3GfG3EotWCjdk4CC2lmpslAn93xo9M53gESdAXid4XjODmr6Y1qPrhSCXsnI/qH/
kN8Fa3pPX9UjO6Wg5CZROjnouEmS0iVZl2DNxR1a0enE1v1NZw1fwGjDeDWPuCuPy2gGddsHyD/t
RfyEjuSXQ+exWCDtb1VFN4v/L03nsdw21y3RJ0LVQQamIgIJZkoUJU9QsmQh54ynv4tf/Xdgl8tB
pkjgYIfu1aWvpIbfdu0W/qpms9SM+p2RGzvCtAkUwxMNZtydMyPINOa1tX3Es/uyklYcf40RynlT
c/V4n7CPwIHIYP8l09gdyKgDKyIW05oBt6geWaE/lj2RU/epaO6LYr2VkcF52Xnp0dyZGjj8aGEV
u5XSxjUvfOQQnvE+4bkOykoOiCcMsk7bYa9GrsKQs5EYGGOYyzfpMXQjQ9uG48Qta15Ky7w0yldb
aRe9Fc7c6d5WMF9oAoX4iPRavJqaYACokfUDSlv37Ux3k3MWKb6Q2AlVqq8QbsUQU2lXqsLRl8PO
h73os7XeheF8YWezH8lG1ePzXGUnVMpRae/hJe6TB4iQ3aInWxvkfmA8cVQhA6SazFf8Gf9f9aYH
3GusJTs3Yi5Rlfu8UvGNoz5DB9DTDqyL5nFai5A5Wew3SeHD2mY13PrkQfsRlmdMYoTJcAB1/uTS
hDab0REZ2Y1LuU/LeB8in7HXOcBoFIQhwCuIncqIjBQpAhk2o7QVcbXl0vGn07mO2p1ukN8hfiyV
i0otD90LrEB5V3tr1Bxjsz91rECaNgOiJG86H9j1G8zQu7LK9zhkElgjikfnpkUHPeXdmVdGku0+
u/f5h03fnwGUG6dL6SxjR2oCk5QieZWt5Jg0X1rc3wo8tuUhs2QXZDuaBetc+rTcBKLV/hiWfkxB
LlgrFQah84gzQkWlp41fum2dqX6ztj4mJtQ6hHP7qa8TmaOWLe39Llwnv0slDxXRqgC+pwumqhm0
3NnP51BZgtZ5X9OKMfeTSgcNGzKzovHFtTWoSHlY+iy44oJiNcG2kmV9vmE9HoFWPeGU9xSaZqby
3kwEFmC1Fz1WnrFeG21J92Vb7StOMWDWJeeLHDyNY3m2m7Zkb4MBDG/lUJ+RUp1+JuVuXjrMlC+R
pxW1Pw+5DynIbxnJZTgyzRITxsrR0XkykhRoARHU981elyuvoIDTKOBqCrhtl0keqLnNFJ87tsek
b7q6TnhzRpE9q7tChavPqo5MqrbHHp29MrnahDrJUfOzxtRpbqNj8951VtBLdtCyFrV7hnujF5NZ
kNg5U7Lxkq/aOfV/crB9PzH3L+pQnpdqY/l9N/pYeasw8YDftCYILm1XogJK3D21VA0nbXvtEBHE
vnTY6xL/9LntnmNWCMRkUsc9t90jh/IzxTH9n4TJwPBD/l5O44rhDBkB4z16hSWdTvlBphbFjgwi
lByXcEn2xXuelxdQOo6FDCsLs2tdz9v8KSi+KUnodu+T29bVIW2qQynHB7MN96uj6f07wM17ZES7
SN52xSPVwxcGiTbjDLtQXDMCicIuInn/GIxh1/xiEEyV/0phS2r8bqWyatzysGxSe7w1Rfk6r8ar
MudvHOV2YzyKhuzuRdmESHwYg28Usin0eQ7MESmZVQSaae8QFO9U/ZeJ3mZ4uerdmWtar9n0I6vi
M2Zx/lRwZdRQ9rPYFW7V/b5DOQLGqUQMbq7DhrANN0siTz4rMfP2vnD1qXKAa1ztUruxEu9Qqhft
DmsQx6lGQyYTdJ6xn1NkH4yADwjRGRvqySZzJW10mcakz2U/bVDnGsU/JdP3oy7e9MmECGUfwH1S
SyAaBdszH/AIzVJ3eGiImeYX+ytn1abx1USTuhxvLp0P2EynMSy3MHJvYscxfUiR7XdyurVJKFup
T+eOlPBF386UonipO2b13Gtm75LfpLektOmLP1Zo49TeN1jT5jXCl97yIFdgS463OJmKkfEb+4P4
amBTsNE7meSTklUj6/VBgnPDF4PwGN1FI+7WC8XrOh8nTTvKi3G05MrpkfQW2CNYIf4OCKtltKap
aG6oUK/Wz8LdVkrIGZjlKRJheRuQBZBTSCfBBuVWA08B4BOqsb1c9FIKLg+JLipimqgfjVfxHD9t
nvZkYL4buWV8VRdbbr26lwLj5QC1SXS2l87RLrPIXlJ30VuGHsQnSPIqjPF95R/x1KmCqSWkD9Tr
9DBm+dGW66MHH4YJhEmnP7unSgwnJY1O6szaTlUPhscexdsMu5JQ6UXNuYYeasg7bhgoUGq09QlB
nubWsBYGKEsWuwv+uQX+eZrJyEany5Im14nsjDA94z+Ggde6BC+6kSdd2qnxFU5s0iF8Qyko1DF8
xIHCOHKOxC6m87RubHpDItaacLeiu8SJSlUmHWxZ8WICyJDz7UHT76/Mge8Znl3AQjhI52235ls1
Uf108zzjYsq45wFnTsIdxbuhfmjHasvweGo3c8pqXqg++YJR5WWM/JNmwvgYudKcMTh2LSSF0bs5
MydhuIGqIh9VjkWkNW2/U0byeKmjknSniwKk7uoJNfNMpEs4Zq+YXm66Gb2K/qDa0VYa+9fsXac+
zM2/6MreS9N+z+LljMqIzM5KP0g9gJo/TjWkvs0EKAeGOitgGlhQj887MU15uEWn39hFGuA3jcu2
aUfIFeqkdkeyeWTsyEXdtWxjG7KRp0R/GR4DwhNxshn7WVcBGehH/+xYNuVQhtU7BCoOvj3uQewB
N1NZL7qjl43Pot7TpWm7nltPBZxdgfwBrbggT9Ule99hwhul4jQigrlNZIGJrHytR9NhJY1ORn9r
3tcPTSR7we5Pzub93Iu95YdWfGyL6Khs6Gy06RCL0yh99QsriWqEA2ieiyxFggZj0UqPImrID6wc
2ZGqYR+mWXA+jwRCaHddt/fqXBxVEizCoveVJ3AJAZoakNm4xxexLysDaMUn7YPfIJqgI+ME2kFD
PcSvAFiCfIgD4le8qjcf8mq9W7txi7HTK+x3iZRRVawBAp3A95Qa8zIPK7sfHb2vPMvwurX24kn3
VUfUg6d1RDp3IU/S0U8QQBiF4dja3QhZubfzLvekkY4v1zw2Et4Sh87c1DyjkV0KL5NHNhLElMz+
UCLhG5etbMW7fbpL1sXDu+sxP/qeShqk/DW0JidE5VkMjM9JrKDi9EzoMfOcnYipOEkXMC/+M/1p
qAbartbXSfgKmfXFr+FqvZFig4w48nhS4p/6ZK5rBCv0wbDjWTVu8szgkys9QhfRUy4e6u4rMU5n
kodULQA0tu1XhnUveYD/zXtlJGog6RNxoClN8GzIGur+hVJGgDjQxqeugyfEQbokEj1YqF6w8FxW
oZ27h2QizyaHtIQ5QlMHDJygZT6LLN5JVbddESw9ny3PdmuubQdpWFYSVGhMbvHiDIG9XdbPxS9M
8sRMw4sUhSdfDMYZ9NDBOFHcIyqsBnfoEdwZOpGaz9IOmpi96fi8wsplE75JhuiQkY/WhBslPRr/
e46NCAqez7H9e3roJO262PD1e+OoDV/F2L97xbtecJBaYzCkSkDwchDGG2PJ38ohfQM1+mpTOmLu
aq9HD7HyVu/nrbkULJJtP9m27KpwI/CV2Rqzl+vUZxUI7jJcvFyJvTRTXJmIsdWWPSLcZnEFAujL
BqvdM/HW8PnDObtomXVpi+HqpZ76l0b9mjqykRyb7DtThV9tdpGt+8zQVJlUNDbteTjQlnBJZMhI
jU3klXdh9myd2VY97M+Q7qkVyiH3t4wa36clv1dxcxlnNO3LjYfxkm9l7FZzxHU3Fahahec403xb
L+MSs66Z//uUpO2q5h5rzDPOOTc9GE3kxju9sT2kNvR5jDBGW6OZYZW7brF3O8nISAFRcwxETsQ9
ZRTwBw25W8tUY+h3cFV3mmLsVrrcyR3K+lKW7SVvy8tM4N+EsLabwG1kiDb7aDun+6qG/dyWh+Yh
EhOMh/C7LceIyLeZjFD2kqeq31MtYcvWZdR3ZRa8605b/zEPkVp7yF8MbBAqx17PHr11LMaArLT3
E62A8Pa9oxINGLXxbXANskgsSC/53rT8pms3a6u4eW2fyp2elkc5K4/gV4kz1Fy1WAJZzg8dnWCH
g8meFpc8LfQeZSAdpIOJzK41u6didgqtIFelHTAZu2TkPn7LqQRdZAiQrjqV5rGmJmJXUnWkNQ26
5wEzGpVj5jVl9aM1SHMLECxStFo7WoPUHwe3oQIjre2rlLP4ioPQqWf1V8xgJ8ivuK0Rpua4PPVL
9lrOqh5oiFYbvTOggrkFnvOph1QaY/Wh7hctW0hTyBtr2fBkARpTqmRT95WvtfVXtx6HuQh0S3uv
+e2YJWzZYtijnlPHd3KIIJmgNCcfHIeJSH/q1pd6Gh+0cz5PSFlD2iuxjXiLZyxtyE/JBxTdt2ix
ZPJ+gBXK3mJtB4XhpUAwCwDkpeHiUXfqbawfebPto9u0WYJsOceJg3s8XHhevWDoK9hsHvvIiT/M
xkmhFu5bphF1HwCFqLttY/D0i50kvKyk+8U3aldb2pDuAg2pGMkGYf3YdeBSopOIFkT1QGjkb205
52bKfHBhkWWQGlJp2FagFOch28kBMoc6VNK1MuvDTMY6CBLct+3PEDXxnty6vJMZjQ+EZ+X1v3FN
PaS325jahVzrAqXgIrtPGYFAo8P/FNswRrFtebHSw2WeoDNOfM9VelknPI+4izjSp/agoCwQa7K3
l/wbTp3fq8PiFCIK5BSlHOYnXy5A4Qxgd0G58/lw/dTIXceBCbQVPkYt+qsrSB4aakvNREfcZwuP
s/ItE9uunU6qRggHRv2UDfhLkRCn2RmiJhAXJcB073XtmBujupnL6kMuzghVsk2ZyI9hHo9Phr1O
BBl2UDKirEz/gszx0cIi0Eu+mCKAHmQrcpe1at+npjt2OgzlVfOyqNuRUzFsRgM+VIIGXGPY0aDT
Wz/gVJM321pbQ67YQ5CW06jwwySsH5PE2xRO5qkljLI2FHxt9lsuTuDGnXT1kAtIykNGS6vb7w2T
h+HRy7+q/Gpj2kAP8WI9VSYj8WLxzcjtjfRaPWnIsil57CVIscF86xttrrwPffhBTFtPgHsZxWcl
+rdACIQLkW/bORXv86B8FVIHCbbVdKdXV8cwQXFkExotgyyJollfCjpmAdS+HdgVp2xSUkJBIlbd
reGsosTjXCgkso/6yzz0HwYTfYrlW6/iWmOdk5MnFS2XZ9Z9pWKOy/X2onJKw1hhRcxHZirRMWpC
5WWcpc+2Qr/aFm7KeU05KUDemuaefNDMogV7SjYn27QBN2zqGG1CRtm8TFFQm6tf6M8kwXqzLjyQ
NZH+HQXgoFogOVkNZsn2pWj7Qx6X1540VctU7pqJ2Q7cpdzv1Y6g5Zl9FNEAQNA+8XCMUwvOLIbb
jSwj1xnCyUdUPldM9NiISuVcY2JWLGvfrm0QD7CXOhvMg+0Zwv62R6l8jObTl78axjHW4mZv8rYQ
meVpOqUzalHYwqXuiqQ/aEm+ff4g4GHT6/2H3k5nNlzSkO2jCVB3r8usS/V9M/ZsoaAzrf18HL+h
IkD0eOk/tD+9hrhlXjxDI4lXjm550v8qZhJzXF/HpjQ9dttiM1h8tp0eUbvAeDDyKdw0Ro/tuYud
oQNTWiHCKVKyMSilufUSdbmBZ0D5/TPEKyapJ68j7LLCnVfzPD3FwLZxUHBb2TVoTVVYWEIEOtW1
9ZruIAZGo2it062k/9VX9cx482J26VGS5Q3X2SY3t5ZKOkD89Kj3uu6uESrwmiXZNl68UWE4Ni51
TwSDjdXDbMYrhn5g4TPJx0hAbJO9Se5ZKWnDdYiDiokes7RevanRLYKm0b6NVpCGvsSlxv0Voy/t
1YNdRd9UERju1ukxCXx2GSUmihQ9X3eVPUF+QcvBkxSrSbm8ziGfxeghi95WuO1nqgaJVYUOKETM
tOFIO7UeWMqg1ncz4ygFn4MKvdpJjFoJpv4BrEsbRnmMDDrlLNfQNLMTH5lLxX3C0A+mGCOURmUx
xfqqj1DMWBMCq0UmePW5A7NNaUvX8SFbfxuVBLCK4OF+7j/UuYxcLQNkQm9bTcQiq7j0OaJNCfYb
U6EOwHebujOy0Xh5wKlaTaN/jEq6JXYrvpdG0R6GFD42bCVzL8BJbcbnSDJv2vw0WiF2isG8sLm+
dtXSf8I6YtqxoKZV2xpx1mSin++BQqut1AQJerhgVMazVhcMnpLuSBleOl35E1bVpm8pVG8Sy4Wm
umBF+ioygBT1p6V+CuTvxnroZ3hDkWNhZVFZ/3U73LJeVu2RwhlqTQ41prx7IS2P/Ju79zBFho8j
QsmS9bU1Bsnns3V7ZbA3/7H+ins9Tw8Ba7TstIW4NetmgHPZlXX0DRKCCytOPJLoKncFwBeaH8qc
uFoYn3SJq581z7oZJShhMNIFr3SJGNb2/A3cAqTIyHbPqEB+mpGn5c0WlWO1I8d1RF1XOL3pj/Nr
sfyZuR9AcS8ukmBiuyOLvS/NApNLB2BEW260vyMyPaorJEC3/qO6WbT0+8hy1l3zT/yDs5CZAIE3
HFbMFS7la/q58rbxAp9kgh+g0HnnK+vbE+OpkyuegmvI38Z6p5WEYb3KpEMkzSXNCGqGRjWZcGwL
x7I2gGajeULLzGfn1culGQ6tuZWYLxN6bBvbteCQk1ZosQtTbMb/w9RPLvzydim+eLOhHBza8EVp
uLIBgoBbw+cO1oozrfBXeheNL1LFCPM7sq9rZjuklEdZ8VFSgzm63CguNC1faUv1nkgCd6Jhqk7C
2lm99cgGl0upf+vqYV69GlgURI+GMY/e2UHF1ovFE/FbBMVJXfKaLH+IkINf0nLcG7nfDfc8pLLe
xoQbwLtlYwSxSDk0TYMQnqZnp2hAiCKjaQPC5YmAUAO9p//5lY37it54Vv5JCcfzUmblFXTVVmJ6
f+eQsS5d3jszvG9JAxBd0LCYOt/JWqBzX0oc9Bk3Hwmf6B/GWDCdjF6LtrqnMaCJZeLZVPa0vbKB
rqjitpZMRJ4Vb3RJe+HIH/k04ZdBNkViwi4dFjycOeOWUF0Pq9Z+8bgoPJlVa8NIuUYJXBbjlSzk
3J305J8NRAAuK9E4sDRCh1U3mdv+cLUCUOMR7yCoSJQBvAh8bRScPDiw+hrIGdadjPgAZo3lZwgk
Chp6vMJONzkfLEf3DI3I5MbIC1saQzIzARSYqeayC4eithgQn3whX7Vnx6TvUd9oZLfHToltNSLM
wl27oMB5hWvV3IQChvKpd2zzPnWHjvORsDzaN7jYpdvOe3k5YVRewKyNnEFUWd4Yu6ayMSS4JuZc
4STRqABVghuYUxDkayYj4n3BDa6XLYsieyE9m6VloYV+UXNHo1UGeMLFkt/XhEFFTlqIKUdshKnX
6o5sRYoWjbEhe+a1XRDrTYAhtc5Nidb7QvWI9lZCjJaNJAKok+aWi4aJqS8RhmmuJlfpPbKia2aF
C49OVmhwe62Xse3biwU3CQ00Oo/6lNrZzlQ3sriU6chhuo/wfyh7QhlfFGU/6U6RO0hiLDJD1H3S
HGxCVEgZqNhFNeDNkMdxa3vkhobzdUSKvrIMSiB8+BMGVDPQ2JUWjzwk//xH/lhSBSjJfdJI3RuK
F50w3+5JvSPc6wwRoi34c+J6Q491OT2aXe6JxEC9HxbZXmaXvEC8f1+K6BElLONIoVOYK0daE6St
dNbsRnH6XKocjPpbBPhsGpO7iOToOA7pqUzJDwAZRK1B1ntqbbMelnWnoJSIeyY6GaNgG1OwWw6N
2IjSvqIgV4IyY1axpLQn8cAsRF2ki6ysLL9bhNyUzx+qzpTAxOusKSoFgd5D4Fod8UXDKu5RdZDl
L3n8zuBigM9hactL0ZHWqEgc+bWflbCxnQbchUYVjnPP/EzFVxo6GgFMWyTShXbJwhupHboGwwOv
gUfgYOpEsWMQTvyGVlXhXhqP8NdNjowLipaWCXh50J9tn6MV9GAVlCRSw3Rxpsr8amyTyLRkrg5N
lTSPCB6IYS/iNdKSjjw3KYjMcUtmA81go05ByMrANgWGGzm1WOPl+kMjm1lkeeWAJsbuniWP+ccw
F74/VaF6SfhsVUUqt9YT1orEmbjSofaVuDisEqKU3kS9A5p839aKNy8cwqaND24aNitpxVs8BwbQ
1rA6hBHBjz06v3CmqzJAY+eLfBK6WJ1jZorkkMKqZSki/VFrXfymuPaHZ9FT/9PGUbkZhMvz/RQn
/kAmeW8We7n7DKWDlQW17fV4qPh8rDcsQi/cay9KzoDkPC6XLA3M/Kuit0JC+SLlN70/VuzFRkQv
rfdEd9AumcW5g6amKjQfx4YJQopcWtXarYXMNFIWeK73hAuapOoXiWXCZNu7Wm/2gvQ4PAsFsbht
e6yRmKH4PCJoWjPNVaIPnLaLTHmMcflNRnAkOVV6VJKAK1JACDdp17HbwabJteMY7klx5orqXEgO
A02MjLevPEljd7briU0J69gCUtpYWYSvLbmf6pP8JgbmjZ0cf9hdxTiTaampn7MKlWtjsDE0eTYl
9e8Uih3LtAraQgbPV1XLDCUHqDLbSLdFba8Ep0EGEtVvqeWvavgdg8bhwgL3qU1BH5Yo19k1o5D6
nOvOicqWb2W08wfF9CNPOoi2DUFz0ZhwjK79NwHDaJsFoEmDW0LrKmPXNnXv1rGKObslPa6fV0ZS
ICwt5IgAV/8+cTPC4ZscTVTmljfQKv7AaB6kCwnOmlub7e8gbZM7jywgnVXQvy7CI+NDFpvqe/kw
j1BIu/Ql+TN+5B/GNdr2jwH8wKaQscUcort6mG7gFBGZrkDBSAreFhDc34DYI1WpimOTLigrKt0I
GqTIIVB4uc+BNSTPse4iAyCqcmdIfsK5rfwCIyFG1dL2OWLiXS9ahUNuagkEbO4QLTnMEpjo7VQx
EEhqOh0Y+3I8/oXblXA+hmaxtQ3Zr7LZKUzT6cHb6qdoXtzUfvp/05cKeLZufs/9XtYDS381za2d
5u4IwNZkOU4wFZ1eGP4zUjQl+ktrRG7eT5tkpt/qdIaeEqEHOaEOX5nIbvBFjuiSczDDQ3YFxsn1
RUAKz6ReDUxlCkzxI1glCbYmAmuzgQS1tv5KRNaPKtEaefeRTS2haWG9w2TWeXOsGWyqBwLNR2PT
49JlyOYb8lMGMNAfWvmwSzJUPJriEnDppRaj0Sz+DRlcZ8EQYcf90xgXhUGbupOVL3tmqWQIX09t
ZxyKeZcxzwit1GnHkz1ou7xltMQnLHgUt3FQLt9TckGDAgyEp89yUCu8xSgQeD2s+6MjrS5GWBK/
R5J9UwwEw+wi59rqTHvH/Gx2p1wjL23bYyMQT0RHKm+i6Zo3cFbOSfKt4p0x1EurnIfxCq+ZHAk4
gpP5tSivdfbRDee+fcjZB4E2bCOA5f0+GZwqiu58fJcFSbAxDDvFYyxaT6fZ9tRHU90H5UEmqVIy
qgfuGbTTTzEerXJTIz9oNnByzewo1ItSfMXS3pyRWvEDtB5Gvp4INhtk3k2MV0K3W8wCebV6FtpT
qvEOY2zjG+sHxbaUegmSVZyuIYGyyBHoP0qqMgxFLAPibVN5wOlfJAWInnKMY2YeqHiQrSM25Pf6
tfRMy9yQn1SrxOHVX5H+avAyldcyeasX2ro/EWEq2rlK4KE9FpaOyAjH7Loq97U/scwRw040W3k9
movbKn7KIIGReB7E1amnfGbjPKAS3tYluDPA8tE/Jd3PDyV9T1Yfq844bMMBhbL9SyZT3DIUrb5K
6VPi8g47bOXdLSOYZ1bPfb3llaQUb0ACXYmPouZDiNTGqWS92wwNxfr8Isad0p5DaTfqfNfZNckv
Ohr1Z8WVYk0sbkP4jugcFNt+Bq+CHns6RrDzpPV75S6SM2W77vO1TYORutozyp7/T+gDqa/2RwEU
GmEYD1y/bf6uUupX6RDUM4+6+IF6RqbYcpX4JCn3kYujs+hJGECCWFgcZRqZCHIjhvmnzukY2vPf
KoyFv9a16SpztlWp0JGN4UaDnl6J36gLUaAsm4R6jOeA25nvBuu05UL3u5vqxmlha3Mw4Oy4V4iT
wzBG7kTCIe3CmLSuvP4dngt4HTwjfkZw49tYoQyPTYBpP+BlAfD7o7KzxgZ1I3zhAdO4ZyaVI4ar
wP4PcUJnGrQ4FU0gOSFt8WuBXo6Hd3P9G3Pmp2/t8nfUg0p5DMsH8LkBK73ERopHvDC3lSAWme30
NPkTwbTVEiT9Z6kdZ+Mobdg8q+3eNlA5bmowFulrjOsGq8jgWMZHrJL5Q2rnR9LgLxzemBp2Bbyi
HZBmtBSpuIbJ3whvQu8qYNGmK+Wjxe7/jX7FsBwxbyLLRKjUT5QsRmw6xIPmZ2ZfJ6korWMFobOU
c2zttvQg2u/5qH/+vh2rt6qUhx0qaO04JfsoycfTfz/Vw/i/X4UTokA7HH5GiIZocI2OwwQt45C+
hwk5XSikRrcdh86NF42XW43zyRASLc+KoUOPBslRxxRSSJf90/XmJo+/qIklvO0K5WaeaVQ8XYzP
UM/0S29ZTjo5zZm4L1Il63Qj7zU3fqCOmG8UjghHhORJ72CSx79Uo0TTMEXMxAYMyb3LvCev8hP9
q7fWrpRsZyjz4UZoXBUBIe6YHZDd72brSh5cNhwxvyzDbgphmh8yHQ3MS3iZ/oBkTLTRqyrhdPLo
t0rRbvtBhze7agRz5NJhRkD8bg48aVNJKdFLKA8Al+RAVGF6oFuNz6Fe3merAHuoH+fR601SnA9a
2x1SaXrt2d1bY74ba4Ls3uoeEaFyllMWgJ81gkpVdqXOOEdHsy4cEwrnZIGw/W0XkE797zBAR+z2
Qn8MPArlmvd++ZugsJYKYyMVH6P1lpk5W6k70NUWC2dexTtVvqsmrvv+hwtdohQEkyiGA8u8vDgq
Oqas5jkN+C2SirPnqyErM2dNXiTom4obu9uKvQkT8li/pUwH6f7xOIK6GRkbZH+s8l//xGJ91pmB
AnW4o9gCZnJSu4QdjYIXsLGLb7VK9UBSCWs3W1Xaphm+77hRLO5rdk7LusqbdcacjTi8Pv/3U203
9blVDYSTHcumFiZsBmTzzJoQbHU1dU6ChL7R8FuoKZYH4uSPLbSACtNZrKbJ6b9fhVlzNookclep
7K8jLlcUYmvzFYcsgGKbRlNJhlsNvtOVYUOZH09/ZoX8gL0z2pvJllW3kZgNZzot6qLuUzk3rgRs
zWSTPhpZs95tU0noRUHqzDJ5fHIkmIgw14Rp7PeyPhwgPfKEZ2RqDnXK6GBWLiMLxZn1KANrnhSS
jFXcYDJND4cRIeaMKpjMMaUcQldaOpVCo3ClsVTx7hhfFVlQbOLl4ljBaKW4pKCKmfsjyn2uiaed
psHHjTQRv0J6k1zUK2wTQtvYjQ0KZyO0jL1mtt+TlaHGnVVutSmDYJYcZ6SFk11QulTkExTSs34r
YdEtlDU8TnRtNi5RbBsXIWMjLFv1oCLenfNQ3uuzuVCTZAnMFRz1nGQcg1yAEqK1sAI4gBmrOPTP
nwo1JT908MzeNFxNa681gyDay4qDrDaGa2lxFKi5/MCBCAdr4MyhW1VTvb1lgxw6YuqYa6wlMc7D
TJHCRD2pFGgbrfQtZ6ic09QcfL0sCWfPZcNJ2xnaxUamQXbMSk+vA+XzWLZPYbJj4605lTJuu/Rr
masa35A/Z1200Yb0a0RGP3VcwKbyqkfzPpQiVCzFkh/tXCJhi0tO0zpAOSM+mmiUJX9WyJ1NxGKT
y8ZuKTQgKfUcgMYCA5fwv30kwcHI2oYPhDcsSUHThCiewkyIS2yTRWBBciTnyLMX5riAyJtTJgvV
kVM9OeXRczghq/FBVCYVRCo/UoHAoWoQILdZkAHYf30WeKxaUHeK4stubDsoLU4PUU6pW1scFbUZ
CnYtYR+MOZv5KIl0JO8YtlSVnv0ZFmtPY7OiU1dg3Cs0feEykIkzF55pCJTOZu0UKVQZuQFkHIHj
0g2kthUKq0s5y+a1A9i5iVdSiHXaVW6wTaOV7/gWknObpYMXyTFthOAv1UMI4IXJt9pryUeehq+1
PGQbMy50J7NLh7P2j2lSxUJZm18MqdiENrMCSIvyHj8X7+0alg7z0xo8/aPerSlR1mXfVoFdcvVP
Oi0PSXSa0SNH4wZre6b1Mn9HlcF8NhJQeFWx8Mc9tz84ZczGpn+oOLcbXWxWu7TOkfwpF2Lftba9
H8BjQBQY2O3wmpkh/O8nUyoNJ2MFBwRHqi8V4FzGkOu8qQsWRyuVRtQ+pYhiKYJwwiApzWVPss3J
1IyLrlE6tX+n+qR0Bw0CkP5htX87mKUVTLf00sBu05DUQ4DoyNsgXNK2KDT587DXuaBPLaNIvcRk
8H8cnVlzo0gaRX8REezLqwTaJVuSZbv8Qnhlh2RN4Nf3oSNmKqZjqqtsCzK/5d5zE+J0rq42z/97
zftwgMiIUfjdncijcMbyg4xqgAvsFZkz7RFf7pltD3CQdhBdp6ZhmDGo9rlHqWsu7+mss12LMfWW
RAUxrrOZpcUkownlXarOABzC++1SJgJ5qKKe+mc0kjOobw+JSUZT2EctEG4dN7NWvOjpUoAn9U1y
s9Jct8euGnoEvvEt6hPyBirzaxoz64JuLiYD1RAnwgTCt0x5Buu9yExD/F/EZ+uGVM/FsiumvacV
H/OD4YAu5rxeVXr3hqUg8y3GOgnAEIWjLWJkO8/JqxdlNxRSfOJeHZiEDDQDOs26LBnChp3JaJqu
O0S1lMe0wzYL7m4wfuMksGq+m0FNmIyrOYlA64y9FLFWDQgXJqz60JpMIM1dogQNYkyypl/tqNlm
bZ/uOiHuVuvYp8phCgnstXnNQWBKA/qiDVuL9XXuK3X2kzUs4NxhxENJGUxGT7bJizhmpF/WazuU
5q4gMeJiAvDi+NjZuhL+Tem0UcOBVX3GCs0wvBDh3AbNZYVJMzS3zUizEdocUKE+IKjvXPQgPPiB
qvfT2k2n8tKTCHZouTI9BUdGKWCgOmgeBne8VDPWJUMhJPP/mxRD7WfauCif9CpfE8iNcFZnmk/Y
58oDmBzqTvNUR/1JFdN8mOxrNZfpuXdFvYcAfMW2FeHFYY/jmS6Ry6mC/NuDQG/Zl1Bvd5587q16
4lhgkpGk79H0D9wsRpnZ5SaJL/0s1qyM/AqRNBd3+WR5MUTSOv9Iqujq1M2LNbHGnivNH4DDOj24
GsP9jrr5Lmv12cR0DmT6US75QXlOd4/g4Q0TwYGCLfSNRI/93G2YOIf3YZlIQKUHsPaCgo/9UanE
jNmpVatOAS8ksFwszJIa6kxQEGg+jPjkBRJ/MjOeCHKyVqYShgBLfBU5Z+861LtwHAonPym1iYh7
VQ7UBE67Mwmx9Svcb0D8KRPyUfs1lPz1SRpTu9ZjC+RKukHId3RjDyIZ4txlvnhKZ5T/RMzyyZvP
radfJo93wPTSt8ac8ZiXt9pNMCizMGzI9jDFyZ04ohuVgyM12G0mItu3A3fRzLX7nruMy+XokkHA
dIdxnl1syZ+0yVxBJYnQHB+8Av5O6yaAtnNzdsctGqr+So7ZfpCD7zTTjHoFyD+2Fxq/GD9B5o5+
mHLBc68LhLuIoDy/TjEohwOwGpe1rM3nUCBrp2cbL601tliN2i+kzREDphH9dNLxzZvWvSKFw/6a
GuIcmQil+wiILj8HAkHR8xu0vBnbJO69gcRUYurYD7AkJ7R7XdBDFn6V34vhEYlvr0ExwrA8hbof
Mlr3loeXFIdufDORDIWboTgvQWgQpYhUoseyz9lvA/4O5AkKKQcqs79ErY5bBKJMDAROdLHmaCsn
PJ9roNpzvImQ3vA+/JUKHN31+B5n/TPW/weZlUCNxIa3T/0pSmIDVUzoZp2kfjfKmusTY81SoTkm
Zgln9jGZo+LsCaDVenkk3ck69fVDm6f+jwrndcSRqpKucO2NIva10fuXwHvfj8JeDhHp7FIVw1/X
MgJhD6AP+FK10sSyTb7hin8lfk8TJq612n1GGYswo6e2LzHlBYahgdycUvVFIODu+DQ9/VMM7b4C
1KJ4O8lyapkapUwRsu4bZSG4QechoF1QD+2kl+FIljjgKDvoPon8hDBXigOTZav8JtHjUvbuywhD
dHDq7UjaUGAjjUt1Sga+Tj489KMpeUq5yoSFtjhAD8o627SWaFEIP1UBE66ketPQW2+SiImdK8kX
wV1ZD0FrIGQjlKXjeUp0YAJz+yybTAXYSE/iRbq9rphNYomPy/2c1Q+7qYuDOjM7QvH+S40Y4ork
8e2hNCZpVTw6vlGdZz2vvOHJEdVdJ0Njn87dYUIixlDVjj49VngqdtNEyX+F6xOKWLifdvrVNx/O
8O04hyn/ssbbUso6VwrbWD9V2X22AnZjuDVc+5QZb2ifJ+Mya4dS3Y6hX8xbx71a+MQTnrE7Ik2r
/kc6yA+RDa3v2FCa1QGYXE5xqkcqzyejfad+n6xnW7szc04V3+yeLOdfD2UfMv6ybeHZkuyfxWWp
Ws1oDaZbSemwOFN3vX0ycK9jxrXBl6OvwKdU+SkgWNSwc+9Tqn8ZWQhY0K3I+tKxUkReMe5wUSO8
0AZ703fts+sw+h96Y76NurkmNe9FKZDjzhIRlptcbLN9sHn3WvbwtUcES5T8eeiu66xbq3r+19uY
NAlU09AFgX+IdoDmFv1KFpY7AuK3gzNwCSea6idzwHLzr+rDT9taZFsAPYmdwOkn0lOuIBeqWpKO
SkbyvYqrbpRfiRrZkG7YAs9zmXwYbnJtx1geh3EZ6rtZcy7DnBNCZMxv1LyiVHQGDK/hv6br2kdR
aQGgWvVKp/GqWo0HVVJpFwwkmNglpMVzvcNEYvfLPNsaEj1SG7B2OkNcEwMrzX9c2EDK9avrFRrC
MegwJqMEIyk/414rPhjGoKEbKfZMzdyTmpWTmYlxi3L6HHVfREaXn+PMCFNzULVkQeX96DBIPHKb
LKJGyvhfOn2rWCjS7dRuhLuaUTJzrcfMX4cAIrossfHDB6bGe8zma9V9FQB6qCTxOsBXNjEQKI8M
iQDqMDlv+wK8EuELmr1Oopd0OtGwIl2O6u8Bk5AMtOlHyx/R8DVhPC+aPw5viDFnWf6Zh4RtmYze
Va51nRUqEY2K9pwngWadI7VfadgXWcq7ESj6q9fxxf2W47t0L0X3pMEAny5NSIYOrxWoaBwX4fDh
5Z9HdfhegDKa8q2Wry3Ow+TkQJ9iuMhwVmO/vjGSvRW/jLmvqz4vhghfHf1Nl98y+4tN1F1UpMDJ
lfrdJpBLn88VhFgbANwuKYMItQ26W1ITD138Wjv3soVEvMN0xv48tb+kGzBnxBqAvd1tf8PpS2J5
ZUlOdIAavy1u2HI4i/Toams8sjoCYvIGtT/PYEEnAiRLqbLLBNOVJ6jA5hgY34bKpPShmGeVjwml
dbLHuDFiL09hGe+mFLjiv3xBBmAWO5buI6axjbNTDRrfaFdwz5t/PNLM3gGH8iBgXjul5W4E93Gu
18gtvrMzxUEuAl3Zx/GmbQ/cYgbOV/SKKImrPVEi2DRroFsJDrpkQYT2yCLWNlsywkd4KY0z0wMv
AqxwFCVeRyKnngiaD7XDOLCaPsYdmpVnyGXkkmYGMJd/mvsAami4Z4iSs/FrVj+5d2P5v4SpEglj
VVccO4a5PueJr3oXG+5kf6jUJxLVXG1DiQMMwOTbne+Gs+PD0Oyv1DhFpV9Mfg32aSkAn9CI4p7v
5CFBXj8xBAPJHP5CQyFZUWprb0DdeuV3mOW2LWEH7YzhCFpIaoE1Mg0mGwYvYmc+Oyj34oujX2po
oPbOo9tNdzFzdZxXJKZABKdcm8anuN8i5ZTTvk6vMUtg8K/Jq1KeaKJAnaC7Rni7J65gGgM2mBoc
oZiy5ohSJUmPlrntZ+iw14ZhKUBSmx9cgK+cpXBjfJvnqX8A/im0LdwWFUyNzT7qmWdasU6FhNWz
q+a98A6qel0yhpG+0gdF2NLbf8NwZNkti79YnLvk0vWod7AvYUvDefVVhg/QlrkCKubMMKDPDkiY
nObOBh/8qrpFkwKfP+IBSA+5TfV1jFvU3Ftj3juMRkB4agEjaTmfx+a9UAI0UI3hK+jcq09OLpyS
vYCRCVf04jj7uiTQm0A35v+A+eCr3tmnNNm5APdmAjl5qMaN/0yUgV69JdNNiIMwzy69fJV8zM3X
VG60cG2mQTqhAfJjDNTuuCL+hFqBhNqJLdxOVWBk8AMXkj0IqgcR8FA3DJsYhLFcDKTDj3ol5U4j
m9F+gIKDdJ2NH065/yUZ2rOpHOVuIB8RgSVaCGXDVgOtWYMhEgRTus910rp87mD+0MI+khvQUe/b
RLMvF/d44g9yGNmKC+0hajdehy8EiayDAxUvTsiWm+bxKrRX7mLUetQJevrWQfBiTx87vNk7dlHL
QAestUotg5kIoEL9TeYAK7TxfSp3PJCdwnaR7Y3fuwG6vnA+47CXYtuTEgC3jxv5T/52+Kj0HdMX
wVtF0vK8t4w16JZk3rdELTvrUWMJi9FjlzMfKdYJMz1URFFgeEiueVrxGvsQfTUkmcV4JocQhvo0
XWcNVNq+SP+M/uAyYUi50iNjaxk/aG25FfgT2vx3qM9l/WKT/RMwplCAMySn3vHRRElxG8sdUmlk
nooO+PcNf6hlrVsoIM5eTme7vWDBh4VXYgZ5Gc2Aj7cc+IJwiJ4xH6bI2IsnbUCG+L44ksRdN49J
dWyB1WkLyWOF4oF1gzXerWrHZL2ed7pzdEk0adIPuyPxeC/aN7GgYr4AJ8zgTOTDdu5iOkKnm60l
bPEEFWwh5bT92mjp3+KbkX+k1g8ncGZ+uIDzYCJke738AWLhzmedGc84IrZjJ6GDFjbw7Gf6uG9o
MdVz70lfJQqxyU/mtedpGRgnZS5Uc7rIJeIMesRKbWYWAGeru5bleVlEZvIlZOQS8RPsQZrbrtiY
A5tlEbnptnBZjiLCTIE6Kk+9h2TK7KHZJgqu74ggoA8U4CbjkNDleR5qjPCdLF49aE44asJtTPrR
CwVNz3EEZwnhGhii9jVyxVs5Uhw3KGY2RQ5CQeTk4Kou8XLmIC/SdLNdiFRkjxXX9OMfPe88Phb8
Qm2pfo4Gov8wzn5nsmUr9IKz2e26pfNWow4HcQuMHuzIyZsIU0Xe/N54QtzKLOO7rBXTL/s/ZNhw
XYHG+y4DkqMBqKTImuSGcoCxACIMeEHaEYz5fG7NOb6VCibm0Q2p51m6zkkV34bGcFACjvhgiZvR
7fn6/y920j2NfZasGVfYh9GRA3mhhG1KOjoYFIRC9Nm5Zv60YvSZvhg46uyms09FHrv8UawmcuAU
JMzSkSs6RgK7ToxdVjKitfpnjC6gF3B4kGphgSiAJ4XaygsGktqOlRo+EAmZr1ZlT0GCnfk0RZGy
BBWXwdTRALaZM9xjAd6hG15qJyeRKLMBgNEFT25WgVM3V1ZT2+eSIM11lEcxRCZTbCIVRVpryScx
uN1+xj2nV82ZRYe3jIe4CEs4yaOpY8MfsmpeGW3ImMvuyrXbSHbuc0WJENln1QFYzaBt8ZXML8lW
LY0uyFIbZNwEKcS1q1OhqOiG2dXkWkf/bBrmueXtCFCNlADOip/QtdiT1vnGCsnIlnNlB90C5DaM
7gpU7qZ5nKFEN/9O41ZiStONZ1x5qBWr3EC/LgkF0Eu4RAoqME1vEbyGOKkdKxzZgc+u//9fKZe/
d87ZXXQ0AoxFTe82ARhtWrI5tD7NiWmRGLoLw6fxY6VrPwut/IgbIXadHi4up/YZiR3JOL0Hqiux
5pMi5VppUxasjjr9a2sHh/0IUUsd+eRRmCgv/UxmhR0+8i62r46pyW0xJF8hC521YuDbp9eF19+4
7FnOyNM4DGLeaO0o1eylmGhm5Qaj8t+kDlv0Rm8T6JN6crcN08QsIhnQdA1WwNZ31DzsXP9nM6de
9S4ZcGaktxvkRVRbHn7btmG7WduolBn4ZjPBe9SBEzCJDlqID70yC+bxTjLw72RNZYCtwzEse8MH
Wfl9MX+VbJ/0DltJL5zsgH4pSBqX9VShRX5jYW3qJRQ6bTvkxrUuiR0BX1ut0cafvFwQYeXAn4Pa
9iy7NuIbXFbpfXmObWoKUiLNIFsOhRAgnGcTbCuQ21XfkZL9zQ2rLzitB766roF62rRw2DuVJm5Q
c9+Em9MV1JClhpGr7vPnTtEuo2AVlhXqJzx3CApMXbxev0tq4LnmoFVrOnqnRCxF15CPTfhUjupD
C5HsRVq2S+E9bCeDa6YuvtJJYBjO2cubCFg9RaUnSlB9Z73xmdQJAA+FqW8B/MdGZMuYMFwNkuDO
mpiJBPhQJ85xrf6Q93no9A5awgHSIR97Qe5rqHT7xoNabZabJsyfqwgIObtLrMIDBPcMBFlYIHub
iEPtOjS+CNeZfxio8vduHlcbvqynyP1zaiXzFVcUK31sxMFAVSK7qdsSDAtfkU1rKWcH0OTPoFAm
Ueg8ZilYS069n5UKHptuhC9hbZsiG9flfGuIB9dgrki33WeABXUH81FlUZdkWSI2dS01nDrZp2sV
5S4RCK3qYjvWEPMjtT0oqKXcmNRkfZhRsTf0BrqYzgW1WdM0+DXIR0SF5QaOAvygQ2JFSI7Fsi9H
lAYRtMGEeYV0kR5k2r9ZkHIHDCcef6qYjA9UwrssdIBAf/QDEzeCbRHlNKGvOSj4q2heeODRy+jk
X61UrKDtiCCrFcC+5gQ3UuBrmRaRY8O2jNtv2lWh/eiRPzNvplOdb2Y8exhhDBDy4Wk2BE+2KxgC
g/9vxw+surRIrOe3jKqJUPHIHwK00QnS54LuvWlGcMfuBFQ0dvEwCj2D9+sw7nf7GusIfWZqKTcn
1RqmWp677uwU0H00h4Enf0wdSkBINYBw4ZSPqrh3jjVtjCafWbeRRKubRN5ozbbOlXXK3G6nGlRN
ChOu0s2RZ8SL875uCA5xo/rJglXoto2x1Sor96MiNfbctwRIeaGkFpyujSKalyxG5ytb5kaczmsl
X6yIWga8TSXYM7FdwEQuBsTltzJhwDZRKx+yZjOdpyO/a1qsKoxsGNjtpyaSdzcZnLsBhixGsfW/
sNvi7r/oHphhEeXzuwEDe3Ddj1l3830iGDJpkVSJCltOANIO2cyGxafjosxAD+hY/WuZ6dX7kEzU
5+WHDGPtC2fVrYKiAdKnSqIU1RXvHgrSeBTmqRgwqisQs5qB06H2cACNi+6NFIMe4uBj+c0jZBkN
lcloDcWlCF8XL1BV9nqgsi45Fj19q4OqySjzp4oA17ly5IUkxAsMFJubkol9lraPwZqAQ3WyPddD
0Z6FEs88fcx/5TQ1Z6kYbHCajAz0tGQDH9Z0LfwCKao6yeLT6Mg2mhn0prrFkCjqDugc9uBfLK5h
frEq5zZgWwBxwawT69f+/wuuDCVgRC0hhcGN8fdqYkLzoohN0SXzORXKzJvHXVot/ziL4oV2SFRz
snPzrB59KcU7zIFyF+Veh0cJ33zUm8h7BpKDWgMf2ACDNSwmSR4abiaU99VhKqtP6oNs1eGq3VSF
PdwTI8LM1yEvgVN2MGcSPU1pWCvbNpkxg5fQtIsXN9pltserE0fDbllq1Jywl9ZlYY+vCw19Po3I
FbsBC04BFp/QNzKyuU72QyailyJJ+Lk52ZNSl+/97CjPuZqcC3eS0DXYRYRaQ5hnYv8gmf0diqY+
VPin57E7dBpGCKuilBMQlXDYhXFg2N1qpoI7DU3xqXnIi8qWxXwHlYd6IeLO68Z10qBsEQCKcP2W
cYhrC53g/C+Hc1RrQC4Wm+WMRmREJzw1O+M8z8N56Nh7a11yVFvecv4tOOM11GdbZ4nYZuXRdOWn
gVOLWQiXb7PTQveqQekySL3pNIGrHFArIgSzOqKC2mYgRtTYPZcZiiTs0SmQxy40dnqlM9QtLzoG
r5I4CLNAFjIguogwlvNqXwbAwCgR/H5EaK0n3zoql0q3g74FlI+OMieaqRAvTvE7jP1qcKqrR2tI
ksKlxkk31QoEjeFI3U0tyqxLVO/Ubzt3cI6aMr8VoNWlcek6c2t6JCfjnXIg/eQDUmUSaBSo1Pqw
t+34qMXZXtE+RynOhuApnuQdSNXNaB3Gvwi9aw7CvIz+6iXiSfu1mvbSKMNFd1kRqRixQ64gh16h
y+1byJiL3d85m6OzYh5Te3zNdP13kNZvayjnikbaJJ/XsJ9tgCOoJi6xpp8nXX826cDK4tfjBTHY
jigRLOoarfxEeEDnffWF90DQv3E1di0GpoX8xdO9LxRrfmeAArKnrdTQhi4trRexFYiYvxTHSZA/
UYLf48YsRoarLGV6iHkOIhrjNYtAuGo2viCcjqA6KlIQUk15iRrzqZSncGwhqsn9MHU3l+F6bHtB
pE73TgCDQ1ReQC6OmkPlREdNs09TVzI0nf2CYCI1RKWcp4S76kzH1PjPDVuyA+kITbq5tLEWAID2
MavufWjZdZCKYfUg3Ppmz/Z9qWZS7JCV95ACrVI1wdUUKRHIWPCLNPqeeQzzmrzTIj3X0KBGB5yt
zga0xayh7ZKqPUWCMBIFyVGU+fO1wZ9Uzem7HDzigcIZoLW7q5Y7Zwk4z01lm3KaTA0FKFM/B8qO
hzE/8aZbn59F/INTfkXiyhrhDOkApNag3kX4dpc5YYTIOhGmciRjDhk2RIiussVW4bLUYTDXS+4m
i3lnHbkr1S4uE9mi67bRvgpngSpDWmLo6ocTMLshy5flV3czzW/WuvfQW7p8Yy8rJvAhk2G6oiJE
TAAos43UR9PyhKNtLdoSzwDzj/xfYVrAUGcsV3XbliSj6yBreLMBHVljtmmi/NmwctCTzrbywrdI
K0nKimE45N9KyytclJQIglpPMEzS0AoJm6JGCTpQ/sbICKj5Tl2XmWx7lgzObYhiDQpVJflp+/qM
p+w4AeEp/2mL86jgcRBIUhuCGhUyqTvc51C0VklrrhomOXnoU2BitrN3plOyWO9WwgLmRuflXFTH
euSlvZ6VCWW3jZucoFwyibUUJw3go9kfKGs5TMMKqr47vqU410DpEc7u7CTmsCZyWC9Tk3X6KSEu
Us1LP4vt14nIBIiqrNsthh7x3jVouvS92e8w8a1Np97Y1OxcJu7B6sULOl+ne61gguoY/liXkSKM
+aollYHUvG4zEkOhYPqse2BKxCfkf6FZfFbEWJjKwPs+289LbwC0Bhuh51T8fc2zzTGVp/JIhMBb
gZqLtuKKNIgpBlCPscFTx+ZymOfj0kxZ4Zdn2weNTgA+AFawtD0nglgnXmh5DocT1aXfit/CPMCm
i8cfCyJHzQ+xybtAIe7TjY9WBW055TYIAY+PFr59pNDK0U7Nvz5uVeI7F0Sk+ToI42IryjUvYMEL
KrZNRpATMeUst7AweWP2JqkoKxMYX4Uty3MRaKe4nBQoSm5R7EKHd2nRCyL3GYlzaVTu5bx7JMzI
6AVMJtTqPL6hiroODGwbnoL5q8DJWrbRzkONqVhnmoffxCH2faa0n3ocfMPGmsLdNOS+5PtS9IRV
NMmrjAX0ztoxZdgrBMRpGaNmEETs33d16EETwoWDB63wNFJWsBSnVBlMRzUHQDzXWwyaDQW45lb7
VkmPRVWfE01/Lj02M3QQ9sxYn34QXPVixExHZaviZPYd7zlj04xb0vqwyJSshvqfYG1qQ/XXY5w7
BWtyhbJyzK5dcUy8+KEh/tUK5dAQNy5a5B7qrY7ijBGUisjpj4v5UJEcEIYI6Kfq3NATLpOuWMLR
ScFKpouUXzLkRM223L49W+KZ7z6htLf0l94vTJvX7C9koBfytVbleMyUcNWAK8+NIGeJH9emL/Cg
ZMs5S7JSyKB2QD7pZW9oCP+FtnfA/YK/3IwgsuGXggfHolYBQ69tDZzMEltbXLQrvYLrAlZZ7djn
jP9qnSqJAkpJw1WnJGxiSNUoEQmZ6CCGFaIGjxcDWfOsfzBCZDiMkwvBj6GAi92X1vhF54II+qLz
WYdbUeFQE9ahs/AO8Mg2EFGs9KZas0+fy7snt5o+3Fs6B4f5QfikT2+i/XYgaQ4dsQKYpHTkOWye
TIJcJ0x4cecgECp3wiMUo1SDotjoCKc9Ld0qFiMcTEOdMZw7FlnRcoLaXyZBb8UE0NN+H/lyEM5T
JiK5Bv7TfdW0g1pEkDFbDoFrFvR4iwuta0AUozUwUNjX8DSbBu3dNDzGQzqyR4h5Plq0MYh9OSRW
jkjhPrrw7XVWqjPFwwwM2QU/0W7C3vCX/2ppsU8Sd6+13cPty0DXusDWGIHD4rMMQBYmeUy18wSn
n0tXBIQL+qL6bvK/ETNDDjMvofUbigCvwYMGFk42KXe1dcHsFEzMMJMajBqZJb15pkk6OU62Y+PP
PoDFWRFv8+Yng0BrFiCou59W+WfzqXlKtg5rE8cAKXql7kv3IATk0WQC8or4LANEEePDZ2qecD+k
vGG6VJ6RngYgCHFuNCsgc2AAcC+6eFOp9W2tDAyCqQx+WLjuJSfnjD0vtL4hEfpT/YZ9a710ihVf
s4JwIq3Vd0+vP4Y5PoPg4QdMi0MdHkks4422gxSf1+zyf6bEXeWk3DlKMMpdZ2poVfif7msqAY6z
oeTbS5w/5JFrhaSMeRkbRIPHZpVrZoyujZhe5pigJyPbVvmwYVkeGBKLBa+QzIG0GFagZycbP5A9
G8fZRmtES2zU4YnMvAYMVskgaJPE08XoBSzAZtyMqur3+E4dYCVamd/QGJ+TonpaDC4DOa9tijpA
ZZ6mrStdAaP2VwK8GF1715CUmPAjiFUDi0a3TqbWn+LmwMO7iuRb1yQoxBBk9a4PF2lDQYtho9wm
hLPGAJ4Tjd073bkCCEOC5CDrOa8jIkJ0OAUlmg3jpnMjZkw1veGno9Vi9+R1/GgdKHGCwQkg8/+r
D8ZNlLAcyuQ7EI+Q5PwBOFkkjGXei264efLTAYKcJY9GkcTLhm9Oi2TSSK6qi+weQSqgfd6F8dcw
1X1v0QDWYNyN7CSJBWnKCMvJTzwY9B4F5yAkf/PGZBE9KnKg0nqOQBLktoo5j2otIp+krsJt0h6k
8d2jtUjEeCYoBYE5LsImfXbNDhGNr9ozqeqUFsvQRKDPqVyyX2zyMeMxiGkYq9FmCU1aALq0OEU8
o4w4h1qWIPO2EvdWwui0Yz4a5KomKeYtsxkGzj4dxOIbxufSfqGw/SebBfdYBUqPajiM/QkergOZ
VLmq3UsVnaTxqHAGjU36WeK6GZtx3SKEGQisXAzLMxI7ByCv8tKogIWY0k0DkUcjI600XMcOZqkB
vokaJNMPeg0YNmyAHcXXkjpoNPMpnsaXSQccOR9S41w3WMtfI4dJpFXuWcwn80H3VBJF+7XF8bcI
ywbRrMPc3Xn6gHWHXZd4ScA+wvZYuR5AG5ITIR8f2UOwK1Q42OkfGkJ1ejR9/ROrYEe5eemR4QLa
/IeiQdOcMIwo1LnWt078klQvTLX4NjYRlDzDPY2mu+p7+RbD481DektvpzLNcfkxwWp4AgyNPA0e
JsPc6UldSmjPJmO8aH3pILzGFOWRn+boZLao2TaTdzv5EE57xabA3Nn5TIrpswcNkFTFxh40PwdK
GInmNMqQ85X5iamDp38umFDH3GbgxhVsJ+1rm2zaYVMoFKYyP8VCJuss5BJWEo66qMBM7bmfnfSC
TMkCkq8T4zV37koPmA96NKSWTI4M+P2YFyEU57zT4EOovjPChWxbZ6X3QBdcfYUObSU75ChcPjWP
nTbm+8x2OGypGsdAzE9QBwPUApd8furKFqSY3ITEvgqzRu+LFROzDrwbJMGYFWS/ye0aY1gFPdre
KU7sF1grI7KNGJl2YERQOHP2wtpQXj2VQzUX6IyfOEEgBKTrCtqHR4kRvxoRaax1ws4k92Ogvimi
WhmzzQFvJNoCUFMLWci4siHYJNgAOqJnOAQZga4Syeo2BcBZ+TpmEbuPA0SYazteqDSk+PVsaEyC
SkijSbkogM81BstDr+WavIPMH0bcIGvN4pCe32NAaC35nzr+Rcc7dRTSffFh9Dfbe6hmsrIR8RhU
chYT2QVBMKUkxkXkc1d6wFfhU+TwmS1YPp4z5UnHUjzJEIf1reguCq2a4oxBOWMsq+pNnxOMmpXv
usNlpLyn6xFa1sQYfVJhP7zioJMqn4nyR07eJICdA163S8G6T9+kDggSBi0w2DQTbh/lk7Ixeeda
wsciZEDTKi5vRoHBFxg2aM+ivtMEavY+phOW5vvIHyT8Zvxfcg0eGUsBySu96m4mSk2GuzhQLpiY
O3ltvNcCDgHfmoFPqTa1wJ3xWbQo2QSHgdypA4t78ZkYwDk0JKNvlXttEWfHz9yUHlvbiSS8k9U9
UsTcac8YtXwelJMMcVx9tyWZwjMznIuIz8CYViiYYhKj2Ckb1Wvr/FZoQGdjXEtUyCSvJK2v84w5
35pMNqyQlu99JHcqEihEufa7/C9JbjbUZf1F1fx+frb5f1xuimHR5KsfjXnAu5vBLBhPFfCFgk5C
0b8R7WMVKtInrpdYP2QeexrqWXb+BOaV96R5qeY3/vKy4PSl8mEexURnzfo94t4YnvqYmehurr8L
jDAsWtIScmbisjYjmGhJxBP2kl68BuqzS7WKJpVhCIGSCIG4WO2cnwIkdIHvnHHjUtQCMMJJb8LT
SNcNek72a6TgtUEffS18rHhv8i6aQA7HPWiXFZyYIYeIE6QU127PBttmyUdOSLUssuuQqkGclr0K
3OY1gHwYF/ZqKgbSVW/2SN+ZRkGaccAzKrc1VDMQ77Dye/eYttNJ9mUGZ3szAXtC5OczqwjE+CVY
bNb6a2X/6PG2n45td/AE7wyfEFTp2vkq9ZcstU5Dxaw9LwiDpazVy3VT3E37ry7iexIHo/FCj7Id
6LLS7JLLq2t+VLa+1tWHAtNcB5E1KLfBuhj585C8Jzb/jMqqidhSXbvJQ6fA9JToJvofd3oW1Y8b
fk683P0tQhbM0GXfIwkcmACUOrBkjiwzfw8VHO8ETz1JBiy2969i1jJ2H174qsSEbGxN46Rkd4e3
a5n7jTCnVPYhTvGn5x99d82c84Cs0xMPNWbPzYInYy0pY24m2G09TxUSB1TpIkPNge3yP5LOa7dx
bImiX0SAObwyKGdZsuQXoS3bzDnz6+/iXGDQGLjbtkSdULVrB0Z6uG5SCGaU7A1Xqmnn69G6GXQN
RX8RE+7PDuLLXo0/IF1S3zfMfdfatAw5yQBOYcZuOsqqlEXvRkyW1eO51L8a8agQAYuyGw602czQ
A3vEWPkmJ/zc2tWtm+BlV0UPSjw3hHICVG6HCh+wyGzr2Zq3VLlP4LbS/iUezORYqdtUu2fCZ0z6
LN4lI/QSyC1juxC4bwVwaOjlMJ8JtKigai5j2Z0xfuQdfrwAgu27RfYrijB2PCKqY0yLMFSxvlXO
aqy+4lUxqxjLe5YAzi5MpXQyTBnA9PGlPOn4HuEnGKOvQn2HvEVjDkiLmUobgYg8XP41CfZdk7Ne
T3Pul+Ip+TIof0ZIFD0GYAYdQFLCGHvMVXjLs0uMhySBIh5q8VswPA5cq74RWi5ak31ueCu9AtWz
wJtQ4zh+JB3zEthgxB8wYSWSkS2CWsQuirtWh26jgWZxRCn8jo7FUWUHP3i3IvfBdNPEcwXrsirv
Kgye6NgyvQNPQ6plZdDBky8Ju9JS8mqJQdW6R70giuGjhmedWPDlamOfw8VSxW9eXqJug8Rj7ZvY
pEOsf07FjXkXxmwtGlB3YpQYxahNCV2yzjFeHhyP+eSa2peE/FbeApE2RCYGvww5TmWHz7oRQn8j
go2Aq9aT0bGY34p5mnyyvToamc8pYG99FeBdAhAeOeMYMIFKypCWoo9SvmEd6vwnAaxQZVSpG5de
bGwG/dOaNq+MGgi7feOzEumGt3nyRelOA1QdEBBZ6FmxnzkhaqQEESkkP4LwzXSWKxMrXPbyMCdY
mx5FYNgvZtJzRnEKHiUme0IKc2vBfyLvs11V4rqKPyfjoRa4E7OrtIp1jzG+mw6Lij4QFR33oPKn
P6yzTwstgkuoBbEyGXzyZ2Yd6jry9PyjBwEcr/TLSEyuqF4ieMK2UGynYkKT+8wJ5OFVcbHocEJr
W8IsDIKAkyZfSv475+EqIh7S0H1gICX01ar6kyYXMfxnqr+jdNKQidduG3y3aOU6ad/7B9StHZI0
4tih9GCmxU9fBwQb4GmGIXm/0okXEF4YT+EkyozFlOC13KsNfNo6/fCfkbyv/YM5vTU07+wpTC2M
aZ/J56w4tGTQ8GnTEkNk8DkhNUjBrfEe8eDvwrPcXEW4x2Qu1kxOiTMgTPA5xF6WuIPmqmBr/ypz
p/PAsgdx0XKyGxVPM3eTvyF1g/p+3Mjjm1pcJ1kdOx1pQ1TGzZQIQEaxH71OAHW4RANohdJ30GMc
FhNLy/LseqwW3KrK8ARQbJQcVAavj/G7Km8m8YkFzlapsI2ZjDFldJT+/DIAM1IrOKeoUYbi5i9a
oNoMKmPUn/2G4HrPgn2PfIHTSVWd1ORZEMdH+xYRTbhHgFfiG2Dd+4RksWWtbdL2N5C3rcz05yJF
n4P2EL5yygFBeyjFqWBcUt2S5N6U0HjwaVEWNbMG6mhZQHL/hSIKXP1HmpjIHDT8ljD6FfuHHh8T
n7GCJTuCtGVc6ckmDP4Bo9BxVmhgsSGVzaIVG1vk6PeFXWHtC+kvjx56hA8UeeGTMDuTqeBph1ay
IwUi06VutjXXSZbcTRHqHzR97YhshnZziO4iaKJfrvioM3Tk/TqtPqvhXKT3Qj1PxlabjmJ0C4tj
cLGya1b+RXhOvfx/sJn6PN/kY7lXZckJgy3/psbyrmYxiKm5HvQtGhbltYsDtn70sPxjkN8DtVuZ
6OvE7Nk3xrFn9Nj7mD2z0smDe8Hm7uodXpw84HcpbBNSY+n9ONlf4MRQKczyZ4LKOQ1fHfN02laC
wMHaFVImBcuTGKAOhMbSJsUXMf0yARCz7C/12X5b/cEYMcNt21BH1zcwoumwxkvISCrfAt6UgfrR
5Jfh9dfpn74RAIlhEUK0sbbKtTV1nAH4Re76pUg3BkT4EjsxLGs70x2CjRAdzO5PwbEe+F3zMn6c
wmSywwczjm5duokZN6jRP4PhZXkuYtrEz4S7qch/s+ptMS3Rc5my4AzrQSoOeb7XJqfNj/106kdE
5rACtZ2AFZRebyTxq/a3snQSh61Q/mjqqZw9w0EdL2N8yxrCjqxuVZjCNgB7SEmByay5ZhtkWxYN
E/LLXIHiOlIqfyApAj51lLAaajZaegHPgwARLpA7TWXBDdXRFE1HzZccDbmj/hvVPxoD/Q4TUF24
aZgiWZAWZaz7u0uWfSv+JmIOjTEUIUSg0UIHu/Nm5JXTW//S6dCh1jbAzlQJOAjnJ+CSVsIvLA3t
1lUzVsSGZG1xtkaFHK0XJLnhmBcrGJqSoN2xTmrAhmIHU44Anx/5O6eVhOlFsGlzQfxnN7i3lgJh
Fm8F1CQEWq7fUaosKt6rX/Wo7K3VoA5rHGXxtQ69yiJ3uHqXdOMRXXhBXdq+DYLD5A4USv4P+zam
p6p4dS64Zdry5j4jWMwiiBJLnw5TXYaYkhjkh9IroWfRD0bwMbW/dY4rHpQunTOAcznE7iRsXDRz
bguaiAMyIdcgjmCsoh7Afo+OGcfg+FTRSdcW/1jhNVkfr+aZh4aX65UtSwi754YYn/QOrkfDiCEJ
8KHSQNGs1g5ApENssXDwqtvXhnrwW0onN0y+yQ2odN0Lpt8yREHKF/EW8QYoUGkBfctY6L3gGbF+
Ual38zJdGWXo9ST2qDmVUcyALJDXFc67Goup5V4sCypTgUzl3vdkpC5MJRbWy8QLH8UJ3ZPeQAd/
jOK9AmkSCaswiddhfKzlJy9Rn8psRyjew6xhNEzBU16V8lqFx0g5qkzoXrWyCWrTTSm3dMvC6xNr
w7vvq5xin1Q0KONQKIDcGGjhAS9oosHEOw/lvm4sGKQ2SAjd9LUFxkWMXuPLj/AiAJEd2JdyLbHG
C5fsbPoOWCMJUdSsG4141TzzQdNVmhgFY9Z3JD217Kflim9vlu4WylYu9vMiKRsCwbzA2A7GQ8A1
KPUUOE29XSbARp4w66ZJvwGH0PpqQbasI/J9SFRA08Nox1skqjJlAA4dXL34SCOUE75KGsgdsQUQ
Qs0ZuiJaB0TfAd5CKr9u8rs6ntoRse86g5WVAoJj5fIFMajNqUqgQ6AZ+daqEG2k70RYG4H2cNQ0
47HNjiPhfNy/CXm1i+B1siJwjFVWL/wWAcwmE5iRk66xx9eauEr+JbaBhbhshcWrXDf1ruD4qb7n
vk1LkIGwa3hyRvJH5A9LDRs0Jg6Si4lRRceJdAqvwG47kk81PrrR7bvPeMTpaFbkmP/kcCcTp5l2
zOgRUkqAwS10AiX5I7/ENqrvtGU8TTgXeF6CMZNwYbCMaR7ebGVzwKQSjWZew1tfcDnL/dYq3lPz
TzePVvk2QH3AnPXkX1RckxwJd4sohERZXu58zCjAUkovuzHKwkJ79PGuKmgbrqX/L0iulraVrT2f
ZpFtm/riY+wYr2r5V6ywSw/skmZgnHWuPZ5efCpB9c2NrkDOT7dMRXprn9U7Y1wllOTgs1gEI7UH
Xaa7RyJ3fGEzhh4w2qjXmW+Dy4l0bqQPouvpkG9WvGmgb5wh6RCayxjGmNYipmnRamB/Vh7ea6QY
lTisKJ8ATEGzmKDqyktf9uYpkTC/5s684sgpvxj07y0RVxwcd4k/cBNlo7C0WMGwqYf5h+D6jY+s
glk0UzqoKHgZMJ/YSyipSWjjmcH1h6mD6Dba8UplyYXpG1VOC1gvkingKKEzfPFMuFMCtF0sCBoz
GY2BlyccBV5R70r/EsTUFpthWsH6Hj/A017f1MiQzLreBYuHf0EMJeGFMVvQs9L/XovpCPifQMCD
xQ2rHFnW5KTjIpD2UbOrzdsUXdk6LFEac+aXvGFIl6ywiCvCN28R3RrazSwntNxjEkh6ghatVJM2
1wGBGT9oalIkXOf4zZx3+jcAbzK50i5ys5n0LeJrfk0hbwi6DscF9HTAPGPNYgMgNV8bru+aHW64
RbSmgiu568Dq3rDVOiYR6ozO82EzN2qRTBIG2W3TkkA+F40xqVmjBHa5iGtv9kFSLsZwbKxT8jox
SG0qbIdYCby74FbgKRXQKFRzs7AO8JXVmn9SwhhZfTTSmbeZEh4LLFkc9NemrfagjM5/samrIPV4
GQZCunTJcsRMngEGNxTctHo6mf5FqneCAfju0nImDFBc5asn4bTzCKlL8k3V/MOH0/ZJLEKoEy/a
Ys/z/bTUhWRgWeZyTuCvRyswE3eJ5wDQgY9Pm5MuX74rz+GHLuUz773GwIyKQ+EgggfJ4MdR37Sy
xJvzNPk+PldqKOHvBXnLGesNFhQddo9MMkYsRAGuXLnxas4nA5ojUnJqInf8yJ8APq/WsUYPUahv
rZXJe5mEWNsqjruo4+10PS39W41hY4oYYzUZqLPJbOTigv3kxj85hqb9NZbvGVt/BjpWMHOaGx8h
I1a1csHGRRyOBI9LoYbybjcXJEwyjpxY4iKZwcQncfV3Qv8Ag6JjkW0VYUkeroRY+t4qHpAXGoUG
ldtr2VgO+Qh8v8DJShvS2v5V/YRD3u/SEc4UuQ6HV49/mweEawSruljPHmfhknPOQM6IdWl/MykF
GHuRA/wkpY6NOBFFjVuaI6YUUG5M9tqjjXaEio0VMvkFzjpzYLQ2v5IXXCocdE3bVAlgcLp4XSWE
djuluURcPseqYeeJPTY+WCs1OJYqnOFLjob4tfQD9tAqCTcUm0T+UluEzWroXHxksMYp8XHHbuH/
VCf/AkxZxWscatkkMZVrdqSSFwhSVkk2dSR6e2ww0lnlhWsiGzgTvPBlS//oiNnmzb9gwOyc28br
4XqbkEDsgrjgCukYcwxHQO3LCDhDILgC76aDqk+vLeD1lg8+P7XMn0svDBeaCpcf5+clQw0RN7ZF
5yM6dJyE8IpHhDkAJ1qxamci+qEHnBEY+zKavnTSMvhjss8kv9SXMrJp2so82WvhSTY+pPYpaSd+
TlfjGrzDDQprqR6/+pMOs9r0QI1ipl7/cJADztVQ4VKK/sL6BkpJwcaRgMteKcIgp8tcV+NRinG0
XE4afcay0glrXVfDrXodgOKEkLzuHQf1kHlW6Si3YTl8UUc4PV4IYDVPiENe+wHIqb5sXXI4Z5Am
hcy3FuWTKwHvIMtk5LxmJMFzCIoTV4WWX1p939dXIuQiIsR0bN850Tcj/u/R0vzmGOMlG3AAGP8D
eSy0dIfILYz3bbVNYTD/EIbzg1ZNeoNdmzARTcxp6VtWr+kSvuZnUBBrWK/l14ZYJRLL23reAFm+
pLPr6KNFEWzE+PdqPgrOtFZ9T+0/YDT4DlWyqSYPNgOOYGKzUYunThdi+xatk4cIuC9Xr2pjlpjy
balW2KZMbIFDC6hg6qHfRp03EOUxeW2zRCkBfaUR11GxxVsMV5kEsybrCPoeIIG+X8tr/Wn0wHkL
WMcMaeCyA3CakIDbHVNubpqaiRd5JkviWoiTg3oN+MzRNXzFMrAcN8NDIzymly6+f4vGvZZsgL7S
ZNe1O/8n/chwRNMXdBCvEbWO85SR9FvE/f7J0JN2ZPEY7UUUkGBtORyUO9ok1isuYeVPXK+6eCXL
O+5GjoOsBsFfNPKSj5lTI0L7C3rGPdnMUC3rXJ5cgQQSGZjWsf684l+3LPxVEG27yNMo69H/AiEU
S22NUG/FSqyW/XUEp1544ZvKWGTOhMUhmDVCWc4Gmt5zcfC0L/0n+GNUQllNuceXybekHOVPfi8P
I3/WP/WpPvYftObjlWpZBlhguJU5ZHfk3+iFIL+BK7zZlflV/Pbf4w5JNmRC5p+LZJMtkYky6Cu3
xS98EBjSc30hUnFv+m+rt/nR3ylsjXg/YZP+LPbyFl2s2wLQoiA/UdDvwicmA77uoewynaheoAY+
Xvn9v5B9gDl4TcyPut8AyemF454fjzaNnYids4bcl4v45QJA1d9V8KMy7mYVpJ6VeNJSvQoYej24
Rqp/0TksOSRt8fMlflY1d6QzfmCXSTLd68rHBp1Mk1aZuAn8RYSJbuvSAJOUpqZrA3NQH/qhywfV
AsnF2DS48ySKOLWXTQcCJyelX0N6Pzjpm3NFSN16/NS5eLCUBrjEeosqba58XogxEUY9oENq3Dk8
b8NGBWgM/9V+5RLCjI8nV4NYmPMQP1T6gvVAmjb3JKRkZoUUZYRVkuKguEyDkOT21J8LjTsAGGk+
G2VrwZ/Fb8jIkrILkx5+IW4r8C9t7QtPta2ZuQyToo2m2aNb2dzY8vWtuubHdND2ENajlfym6LXO
49b/loylsaMoe4DT4OcCoB39G5bCiX+Qwx0tErf2Xav7gqAIa8ewnBJMHk7YPNrc1I2rzrmofMXJ
ucTDj5jEAMYAPkl0wD6uzlE7T+1XTBxq5vC4s4CFEZjj78vsiE8ZEKZcPeBHMCpuOdPQ+yoX3CDo
z3F4iXh6CKr6ZbbFUdB67bB71lA5JFedERqr9KemltgOf0zvyZ7nd8JuKi5MGHDKJGJd3pqr8bPE
ZhAYj8Khgj1h0+ULd57tRFvxT4H0+Jd+GP/UbbV5HTnmG49QcS9bCj+jYYP4/5W1Z15Dnu8Gl3XH
+pB+KAmoTNFdM7LhfZGPQ6PTkp2GJ7mNNMdYActOGVmQTveHMTXTLP4XgJzkluagPqh+qfhidlF7
4y1a3FSFrROVjLExjiKz9T6CJ1SR6BgjPhMk4zkVkmse+Rn6kRFAsbEixs7uFAEN2jhP2NKNoAHW
Ffyi5pCaNlEXw13eGWemSfFHCeKs2/RD+NxAqJFTu50LmxlC2le4z9r151zOOQPGM4nH5/LC+Iyw
d0RHN3nHKgxkbz6w/40fLAxp8OiekzvvA0py/Ev9JqibiSAs9qdv579ksiglZq/r+smaAiz0OZR+
Ymt+5lQQxte01Dy48YBaC9Lvlp1DOcJTfx3qlekllg2c6PxNHg4lLgOyP5D0Nw06l/R3f+ocZVnd
I9Kdy28+ylX81zomk9jIhneFMRso1K5881y1PdLAZWT/QUtfd08sdFA6zcjSUl+ID7zHgbK95tL8
4+CEGz5zzklSAVhw8B2xhV8wz5EPILNNRlBrCWAEJ3VkfE4dLemgg8/CoP9zMnmlYuNLmNhDPCaf
QuRoqS2ehgs1LZ+rsQ0PqZcyRi4clOUKn+rv9G2wQZH0wL045SCcewhWD99GsbI19j5jF0ddm09s
2D+xJx0j9i6LRF03K1iDO0DEwTGZZS2lg7nGdMPJdsa1eguL+Fs7Bcvci9bGI3MBnpeE44bLj6N+
RopuGwe6k2q4ROqyJlobz1Z1jyQKhuzK946EkigLa6EVbvilPtnjzSciSkZbQXMwDjCzRWicS91V
Lrzvqt9piUdfqONHE3g6x9ax++JAAmWaLtKl7u32EZ/aE0cBJb2Inw0CeAPDcZhk9iR60AkZLRV3
1kfMgPTlMLsx8GNz2JkQOCwk+zZIQ3CoDskhuHPIcbQM7Dp8RH5DsJm1tWffY8EdOOq1/tEtOjAb
k2KOnOqvJLQsgdYxH6DT6KifzY05DUuXDmP478gsP9ghHCc8fdyk8KLNToDFjINSCBX78JBvhIv8
7BFwCjbeVbwa3KP5YJmVY4o2kzKZtIAPzVZY9OfFuWEFfWOJyFNEk41XZO7CEnMZt+dvXBHY2EW2
7j5THLxZUJRbdvmnb7otVbb8Q7NG/8bES/htH+yt8cjbiO5FQAFF6eDyI9OHjCAFGPGe3LVz+iAF
8wqWQTIv17QtLfXrOMwAB486SEg5gRbhME3KElt984MhwxfAEpUHdNOCT9pw0XtGdhv/pN2jr3aN
zOPdr4Mv6H/tt4uv1A5jOIOah/+8yUsOxq18YE2Edhmz4Ld5TTzGscxidso++4Qwi+Dh7p+stbEz
b/rtdQlWHCImE9iNtoGA2b4Hb9xSl4RHY6l8KcvUjQ6NY+2qN/jv9Ix+iyWWE5ueOGnrLJ2lr+7T
OJhHlDc785KvLSpb4YOiN1lHO81VPOmZ7HMGn5BTThoZZ+/oYH3gqKbfYn5E+B3DsKDD3Brwz6DQ
Lyx3uqpf4hdeng4mQweIwI8OO4JxqV7+EPA5jCfNS7suNtwTeOwjcXIVXEjsw+DkD46c6o96qP2U
ntNTW48rhkGuvzYcljoTt+l8AplhIr6vPDb6AVKeAzBvM/zGB8QT39a5X8hH8aocVMWVf1hWwwV5
zQ7vBzew1Uu/lRzjLC6Us8R7uIqn2AlckpMcbOk2HyRkOYbXOQdtGdwNONQb7OwW0eeFM/UtboBV
XcsR7p0zbEQmxJtw7X/UrsdF/fGP8QEvdX4x8ZqOhQnO3V9mn8SKLIZtteKQwEeIv8m2HH7OQP6n
w8IV7iochau1++efbq8DLEw3Bxpz62e6pGlx5bM1L3Naw6W4bmwv2BzUI344rAaemX6BpePK+zMV
FJS/TboDx/iezijYHDpGWz037jp1fpPP/E2QmKM4RC87FKOrS0Bga7xczt8BFnP8rZ/qSXUrLzqc
lsECXO1hHpm3Hv6YdJzzNTSWo3HJtghSUxQddr7jjg/u9Luhk2yht3ow2R2EeQtSL+wXU8jeXcFt
PZXbVWHvps7tn8029ooTWLjbLlhSIMY2pyK3CsX5Bl8iDx7KE/2b9/mPnvbMoaLazNLceG2C5/Kq
mHN62PQs278Pw+NOhD0j7LiMkO7Z0g/2/I/W+WGReJ3pKH89FwUnC1BOGbnySfNeu2rbUlfhMH3w
d8M5e3nDWXV/J+aUl+OwyNbmJlsM65xz0dzxxL7AqEy6QE6GvXnNf+K1/nwtwh1YBAXEysLvZv77
grAnLgHpMOeu6/Yh+C2+nsiMllipJTapPAvlYHkvRrOev4whd1OM7FU7diDpoF+/IAwwT5hS6sty
TwLUI7bPf/L25eQvj5vLYXuDBbL19R/OnbXuBtcjHHR3OFq70ivty4SZCzDxhaIA/O2O6D09tDdl
Tynhn4wv8yPd+yvBkw7aFzG+uAqD+n5Ze/GhfTUr4YBa6ZasxUN8L//1f8ajPvT7hrAodQ1Rzzi8
FhOWZjadzlF8doRiYxoZwgA/mDiYYvZqS98EkWJVs4d4ArDrTizpkEeYLjuyhhy6bCdZSzzieXd9
mra2LLzXghfbfEsXuHILOqu9dA1QEfw8DJukSJcHIx2ahM2GufNqsL/hopjIR9gHCsTkA3iVO/5Q
OYinuXw40p7BoTnq19k9fc+o13kdKMSO0X3YvFaqW7tguzMGQSSSqy4GrivWK/6zHwzcvfpNsM0a
PoR9tVwnOpTudEAgYNgNDid263UPc2mevqnFPeLaPXLPXMUZF5/TIY1ciF/yDzzNnXjUWKTVFrNF
Rz+SgG1RHtsSCd/2KfsW7rwOmoF2wYIZKk4WmBsEgGB/W7tghadn+/B34prrwpYveN2vxMW8RCpE
h7/hzf9CwnfO70ANUO1Ye/K6fIsMb6lgmC9yCIiX3j5oZ9rcT3XVeNzLoTM+3+/k/mlC9OFH5W9s
LiXOiNAJbxckVius/AT2mPI3H5/WP8DDwMW0a0/hzefYLqaD7iIpIJlrrs++H8Kq50Ch3ebkyNnx
FBA42Kvr1w9jiuG7Yarjmed2+XIRjsrP1zqkkOFjme+nSlp++icgD7tccdlRyRxSm/nSSj9A8WTj
sHDOGR7yrnpCqy9djAOX2CpdUsjkjauvhQsWk0CATvEXrNhXV2N9pQxg+OXqP+ljupg7NKCgiN0f
KCT4gAM4uW52yPZ2dEAuJGqPo3VKKIc8a01hvwbScSnsKUjmkpY6m7td43IQ3PibHAj7ivXbg3fm
rKwfa83o7UffqWtxTQyAvYH6MH9r57RP7dICzjk4d3gytXXiAJyw608IOootgTa7yJv/zv/T1gfm
K96YHuN6E+KQSr3Dvl4zPxtt9o9yKFJEO4yD+UCUQ0c18+lv2CMU5D3SSaIzj2Tj1LS1H3CaLxXe
umsG/QeJxO5dqLr+UoWuCoA7FU5BN7YuP6LNPKzOFsppnuJzZSPTPkL3jT/HmR1sjyvgqd8bcRQQ
SRxaRO+kKy7DW24yJuZw6ns7d5EnOOppTcHuiD/GzdxxUYKMsXxZ3xske8vsni6iS+HB/yVK2AkX
+jHymmcX2b4zneksztWSVPPXRZiZdDI+cO/p0nnCzWdzcbWPJ/mEV/h9vqm1M/rT3O7f6pWtvIIL
T61AabVUfqarsGP3oYE4U6dG1DKfcjE3yvVT/4i+9WdwnMeOPhemcRlcdS1dcor4xh0BO076rvjk
C2/xyBCBV4nzxEJYNhvxyoMXjwyWWM/8HulMRRfu6ne20u1NsOdd3D5xEd2qbrMZNo19gh+4+CWg
3VWPHCed1+1z1yCcjvxS+1+7YCXLV2GN3dch28+/xXwYPIToW9mLLiMI9V1zEa6iFTjAf+ABZ9ex
8rK7eGQo9i1/pA471FXPrYeZjXRoF9aXQO+5Ycq57R/yIuaFTPMgAZio3Vl7qr09FZWw1zZI2N7z
4ze+ZNAiZNlHxgf1Tj1q+4lATgdK4tpYwgPg/ruMwEvY9MbhdvxhZdr9ql/wsB1qHLtdXhru/aRa
zK0XjIRDdIZrbp+Cb1rldN2eMH0/4QLdrw6NZ9woFCJP+FWWhOo4UKJXJqNq2g7qDpW96jLs4VTF
ztHcqSd/jaf74bUS7hThyRL47ZFsZyu1eQ5HJpxL2X2jMrCWOp9D2G/DXb6jxM4fyTfd7EZypA3M
lZ01d0IH8cpkRfPUedxaL8af0Cly0J9WH6JdH1mXUveUmA2QCiU2fKsYK0DwagYgqg8LKyhSgyFm
OKAFge7cDQC+pqpoxyh8jiPWXVUVNa7UG+vGxDYi1BvSo/R6TSYj8z7cg0xjxs6xJxynsN0b2gA/
R8SlPX2JxwDZsp+LlNPVJB6h40/lsDMjsIdWjL8KxZqO//+j/ZWzQNpOQR8hahiPiH9+AyvFFMzk
D6uoJZd8MzodjXMvDbDq7UoD+Ql9tKuHVb4zXzPRJoq2Cd6wTtp3zH+U4p6IebdUo7jcEZSYr5Eb
YAUUaluk0cNEuKlQd+6ga+pWUelVwhLKQiAbPu72MNalVhfRJ0ILkRpzXCYmhmFDSkRrBTCXQLrA
lx8Z98vik7Dk10KrkcEFhtihv0a++t//VUr3ZxhJv1VL6bULq6+Xmv12QRxgMkg53pbaOldkDlpD
CRflCPZVW5m+NZVTW4/+tq1xJrINoshcE/K6Y+ovVGH1UF3yyogxTZ603SDtlQTtRW/pn91kGiiU
mM8YVo3pL1OmgtdyQm5N3PQ9lIbq51VUN0Ptq3uaMR7KY+O7nFQZYE4A2u6GnkOgmnpXipNiW3fA
k6LBXGlKO8Yr4jao8uWIBb8zO/QxvQlKekgmm36liZuhUCA4zu4LXSas9T7hHpcbbhWJH5gHY+kK
vtAvh4Y4Xz0aISsibDF9zeKt60QrxHZv3OLXpiug6VTf7A4JN5BD9CpjaMhEqlQ5cJVhGM9X3fgU
kYqD3OSCjBMwsiHJQRPR3DctUq5cMNWzpPTY2+naQlez0SNcbFoZIuvdx+lUb6EsGqN5H6IR8z6p
3Km+QKLOdMqqFy5KBXQGxQ8ucZaUCcPP17POYKWrkB0QIBEWUBhJtdZJrPXzaoMwCguO+e8kzIL8
Ki6XgRkkzKJF2qCOWSpeLTucr2nPJ3Q9VsxwLILhac2gZVJR8VKtY47iZWXwWhd+ejBLCGYc8KoU
bM35G31RPBYh2SECZIFaghI876r//igKdiKOJHCTlC5GBMBYWVN7CVytINKnI0Z3vlj1RtqjlKIL
kl7jImmtGpwmxjH0JQFt+YzXmvzR1Gp7CjFkXKgKaEpYZYTcxfJvzYpDfCYz4ZUCalQLyIJIZuOo
GHPkAOZxVX3z4WakQxFusSrRYZ7fWb8MeK0Qw5fYFx5DZCwHIZc+xOhAPhxjfwo0EVbXAX53UMgr
Ex9siD4IiYienxH65rWcs1KKppce9dgFazKtIq8TzXIT6IDqZoFyBCWgeVB1HJ2E+RuqoNmqSk/F
p1QRZmFx4pWDsUEaX6BVN4gOLvOUmcHwWYvQL4ZX226nF0knUZJiWtCjQCIj0NzrJsHAsRwJ+6QI
T3qW16ey0rSdXgfMj1HfhFIDi1ZnsqJgz4FkKfpLZaF3xLqJtmqMXH+YEhOiCCetGhOpVigRfBwC
g6RCE7dKaKW7scr/CUp5SSvwXZjo2kb2h2NAoi20n+TYdcy1DUUHpohm30kl3CmCfHnljDdeMgyR
SobiSrqYAVqUk7ywm6wtxOUpsxJcEeNwl85fVBRuxybTIV1yXIohOZdDFj6y1wu2tdTj5zt/qYJp
DBOqjVRXHwJiGIPqlg5mt8HO6KsV2dSBIkybKmw/hKAOTl0Pby2oEzKFlOBU+WF4yobR2rUinCIt
RsyA72lQKc0V8+1hRSrseZDlO+4BCKV9/2xIFgLQcZ200wgnh2urjGFWCW5r8OGU/fTE5f4zfInB
OZZQvBQvSFmSSXSZOseNdYaKLWUS3LnrhDXO+eMZgVa7GnrcSGBv8mg3Y2pU6CGZe4eFRtrvOA9v
8gZaaBsuZZUPsUB+CI3n+N8fE9kk6+413kh0So+mBLEci8VtVWqc0vEIlVbtGuqDDp1OWg/vuhCi
9dQS09sn8ccr4DYkhbR9j0lHCS5LqPflymNthFq4Mf0JEsa90ZLqiGaGWGkBMGfARhKbR4ZmYXBJ
YCTKhZAjckGeq0kf3EQ41kTYh8SMf/AAW5RSSrpTqC3NvDU2vTr+SZyLl8ic/FUzrklgWXRYdaJH
iaEehO09Me/IYAfTw5cJTC5wyvRRZP+KOYQYX3Mx2oQV7hCgyXsVU8/8FmdrJQTdkPFwC+tH04gz
UBc3JzxNO+SNWJJXuMZzt+CWfpFIlggW0RwGe8XQM0aNCXjOOC+O9wRSFDJX4UpJd9ZrjdtXp5wi
zZG5NQZY14K0IDsuADX6RicRJd8tfARo8gx5bOOnNXCc/x9H57HcuNIm0SdCRMEUzFb03omSyA2C
Mg3vPZ7+HtzFzMTM/N1NUUDVZzJPrngtDH3Vs0K3WduZ9QfAcH4FN1R4qONUNj6sXJAtglA9FYjX
mLYnwzdKRn+lKz9kWjOd74Zr2q6TT8tjh7JTiboRYblww+YB/m2u0r+pyOmzcth01T/ftOaay3Ut
YVuO8az3vXnvVCfirnEoIJ9hAc2bh+LCXNp2dNZjdyXjeqnWYqX+RjHQ5Kzc11pycCTGYFF89WAd
SIIg6x3uq6g2Vm7UaKH1W1kLhKo8jLI+5y57JYBDv0XtTNNoiWGBHCEYaW9KF2xs22XpRfhnoN60
Mt1WBDR0ku2w5mDnCsNjL2A5D9Z2QhEIWTCd6eitmiZnrNsaf0q7qdP6FCdYX7J7NVxF6y4my4Qc
vximD8zUhu+2edT6Zxr3M4BtkF3fS1akzp9pHWtaH599+Qo7ppGuI4XvQPUvAyVenRc3gMMq4jYF
dk1N7Ts07OAhx5HAgWHzUvmM8HP0avlddM29SFnVV/XSUhKiiDhinTSbx4iBZEj8eHeosmaVdqjA
MiLVSnMWslVODQ00W4PQx1+IpPwNO2JvKN+F7X62zi3mzE44au0IWCubSgchnErphs7Jp5RWFP3h
aipc/kwCxW2XuSl3WXPx0Ciwd7e1vYGWyfNXqSpgt91Skjh0WqnJGBkmN2FvKEZYdAZdjuO/JIEK
NnH1KqvrENzDcRFgp6rPmbsjL7r1D6b3QI6MCaYyeYIwyq6Q/0ckLvvH9BlH57C/SLCTZtPP/5Ge
hh8ImSM8G1y31kPTXjA7trr0dnbRIg9GUOfgQ2iUrySAJIUAjIdbWAwFIMla2JMDADtO/SztYRag
/pB8M6b6DRlyHolvg5feUO824hg4SygAK6ZRKm7gWY3hV395mHtGqS1tosKh95IbUNjeh2zbVedj
PRPzEt4PFATMjazS8TCzV6yWUE4olTV+Ug1rxqUlBAEFn4wZFMM/Z/g4+QM71qJS44naEq0q2Kyb
yEBdGhpwSO8+KEMsW5ukKV6OWlwUk9geBPCN0y10r11ScTJ7wTqUn0vrnuG9tMSfqVdnMuRXpmNc
HKrI2vtxPbp0ZNjpIJAw4St1iRlJl1XG153qyyTV93BrMXQxIWl/eRhtiUPyaU/jSB/lMgl69r/M
P/HfzQXX8mykPyUQsNEAaoXPrvxuwAWkCcr+5GyEFy1KzhEzZJzlar90+VwBxCGXkd0YzYgqmI0w
c3VOMYc1o3VTNSaphboJy25BSuMcoM4zKm4BSoV0AHzU/7hpvQh6vCY6qANO5xSfhEparvZqIiTJ
7OEp7VHoHa3gA956Xj8oamL3T2ccGRKBjlDNffW8briIxo0REIQJ7tuF53b10iOsKL5OEOczHfhC
bU9olElQijgP58iAUtEke0EPoZELHVvWcuy/VO1T97iLx++RFCXmdDjVG29v8uzzxvXNQ3H+XG2t
cPEC8hclMk6NIUn3IwmAtj8G7I/5IjWIqUbcUH42+gYJNxbibDFy/rYYHFyA5ruQVz9GzpD1uHfZ
nntbNDEq4nZrE9f78iO9NASnW9t2aN9yxtc+41jCDfR/CHhtIlE7Irf4KiMzvNG8bimK8hu3MBaJ
bd0vJ+h2dACA47f0u4ceroTTrNv2ZgYFZcaXpfz6nE4hzF7W1an96tRVnh+S/DNr/jy++UxuK8tD
QdQuaVoGJOR0wzn6Wl6vgE2dH32H+qeAvyan+0P7zIZr3yDsVt88Ri5eiLIAvt+YLFWVzuXqNI80
wwQ+fSlkMCboJZwP08ciScgqOrXtgEcB8RlMkxT32WTM5BhwrUuQb1ueXp0eNy8LCpAQCegjKj7z
4lmgzvXIJBj4pK7yJQhUZf/eK4BVOpfD8q/m+BjJLIFyzr+PXNpK73Z/FVgvyTrqseHpOhktcPoc
9SaiQyRXWC87h60k/0t+48y0YQGUJ2Fu03ae1buSlThAP8JmoCMzDYmKuUqlO1Qkxh1Sx2OR+Zt0
f1n72zq/jXkR5nvN4j6cHBNiFjBGYx0VnOT0Qo7XQr2LOIadzHGYbhyCAvv3JHw3BNFNXNNwfkcX
oDJWFV4Pau6NYb4bzOazH6d+71McFdjaWuefiuYocSd1kh5tWb0O+fzXD4+h2NXNoeI6VnnIDomx
0ipk2Nqn0f4E7W+avkr9aPOLM44WihqfbV+KaRM1W0pCkfeAdgEDizeLnDig9tYlw4eBUwotj1R3
mrFCl9QRypW3a8EVagkgc828NhF776xCbtVopw3tPEyiZfUdsYzW9Fc4SRS5DStXX2bGKc6uolz1
6coZ1pp+9nDadzsupQQDp4MDlTb9TWPYzWzXCkDE2egNkTpY3UNj1jGZ5gf4STpvFrpTxfYXoM/m
PnZTCcXblOTD8Y7hpbckGnpsziRZKDUjUXZrMMkLrJZOd4nkqe0PWUc5EKB5rW4jy/ZdAjUCmDKz
AZhizUaFfA+50fBxwDHLt6HOKfhABgIxE2T1CTg7oJtiG6NV7zHegnQKMGCk3c2wJnQb1j+ON2zz
AzoBkgsUsff9D2IZaufqxX8lz7+BrsvBvdMXhyT9a8TD9qpDqf4ToDXUYF8i0c5/2uEsGOJA9FFz
PIW/WvUHuRvvyFcu/hk9wHHcU8rKwQLXUcNl9Z8ew1jw5tRTg/IFQg0+aLxGFtcyPLRxhpR0xyF8
Bm4k+103bkOydECYDqe2eTEWGV+IgfAGCnbp7q5gFtcqJPW1UB6md4+qO+RpHttLEl0UL+BXxky1
+8hpeRDE1DlnC0pO7EGcC0l5a5CS1Tx1cy3nx/FC3n+WI4si2lfsxEySDXIEeZR23UR39y6Z/Wtg
ykspN7NTk9yH8ArYo4QD6sP+WPfZq6KP8eNqMWgvNY+OBvuu9uB0a+LNW30XuRsn2+VeT/B0gTT7
NcZbfM1KdlV4saCW28GpNjhUw+asM0v3DR09WL4xNah8/p/E+4+sotn72iVwtwpWvmpbQBUKXG8d
Ym2TY/oG1pBJY9dzo/JEjiER3ixLMK7zMo9EDPbBh1T+3PhSINIaMJOofACxVvijLn9VgXJndCus
dFf0qqO9T5x3YukXqfvP12wGck8LeWVT3NA5qiyPXGVXhe+98+eUVCUcOs6Yr60YkZTBtooDPQNR
VAb7iJjsej66f5p8Oi06SOthNh8KQShhwK0oXgpyYsycmfOQFMqe+IZKv+6A7jXtP4dDIfixyUr2
z3xg4GfWhAboJ9AG6ED1FqMHqZjAy/7LHu9heh9QZWQkDpLSufBt6mHuWo1sThOuJxEaroIhE6iN
0U6KoN8+uRJduPT4jMqmoCITarMYmf1ZZA15s646OozEzSm59gT2FnWTMx8U+H4IaD3/pLMNj1jj
dQereHbRYaLhO0DGddddqO2ud39SHNa6cpHJSQmBlgV7D7i84qZLLd2C7gPbj8zbru8SC0ys/Zri
MAwnD5azh9AAm1KzIVyl+ETkK7F1c2/xJmGgpc71OXlrvkGXis8Pv1Xud1dnNUxNYplnizEjSovP
MvOu8TD8lXCEGJr9tIG8KsYwnR3/8vSu8Yc1Q1x85yp6nIaFpRA7DnYk/yyoWgdKXFuQDrCM+dfA
ltB3ZHwh+sWjqte2o7rRlAYSCvCsnsU11H8D+VOhvsLs3YISn5wYauBGAXPJCVmz8vNpNXNCEgZZ
zolPI+YD2faCc6iS/rtjovju9uQ9693DCRdaACWG4umgJzfIFqG/buQz4frwPWdtVfyLHrmNrOv7
h24v9HFV8JPV7drlpMZWgvy2oYFi6BN7V424jgm+IwSvlKrTXpEsUvZzDZghA/aOH7+jaQAPnPSY
GLLPtv1stWNMbn1wEsHJR5U/4jOT9OIZgsPQG9YcwnMf2bpsL0TWNArk2lPX0p6uQ2chWO+1SDXM
AUERqPFuFdIwEJ5g7gn/mRKBMC1jiTvjzwSfT7sYaa/hGzMWEYVOuM1cOC3FunS7twnvoSBjrkr0
TjidBU9LQvaGB3egASq/RjatBXvFfxf6FY9BxzPQr2zjYCk/g/1wo0vHCCb9EkxxnUWZbP1x0bMf
yZc1Gdf1KWdgJNcJwpyCVmbp8z75cEG415CzEfZqt1+RvuiJQCjCk03HOlAPM8dfGP23ymd3X424
RzgZMx5RYpiq+OCrX35LBUzu+qzIiU7ehJCRw+DDtwix+SmDp4nBTvGPAtOGah+ofQx8ljgk+73W
fHj1eaqOLTQiyX6kz7BHnccdCxf/1SA2tnmuqCBshBXOVev2GpaUjk/UpuxzfLDd1GEJ57XRsASC
hgJcZ9arN2+41gAK7NZjY+Fh6wnn01TVd95GGysH76gIihlDsy2RErG79fCDyeFMaK3fvPvTDW9j
pOCqy9U/U2E0n2PqIE1efVcRZHTtK+OeilnMw8V+Y2I6B+LOaSiJh6hWLfbJ3npFPGqA6PxJQk7N
Wv8rxYcDyjliBOWAl7QQ2ZUCsJafkMHNBh1rRpV+aAfN/WLyOJW9w8SNQKro40DtJKpzSrsYAYLL
hy/ZuNjQCTqUyeq5IzqAzLiI6LK5rL7h/g02EoR4S/BCGh2VgGM0nKvF09eP0n9W8b9suujhBrV8
GUqYQsF6DlXFcce8O72H2qf0PgiaUrUOIOtRBvOxPNmTMr35xWs5L9rg2FbdYoCLUe34ix2OaI1n
Rrf2rXQ4G5E+gyDCERqh34TkXl3Gfj4yR40/iv43AcTdLtWqo8BFLgzwt6TT4ruK4IS0mli0lneQ
NG6mRTwYRURAiHzGnmUECsU/EzF61UMM6lNpFqFZAbpViXExIMMD+k3KAKlxrNwZYs/d3F5U/Fwe
lW3gziQ9WccJWCbXYldEKTO3bDM91gUlmMU9MXTpkqTIFNyBy19fD1uzIGMHOUn5g+1BWNug/xXs
lez+xx+0vQbHN87RZcjtwEYyPdTabnBSKOF/Q/oVS4yYbIYtdeWB7JWYbnqWBC10YedfHqzK5ET6
/KvivtGLLxdNi7UGQdymQFUa8jU4rxNlaRGxSOZlX6BPyPYSN8JAmxuSFjZTB0l5NLdw2iewALIx
m7d9Qgl3L3sX/JpH9US/WeLvYii/G/rftHqCt5pJR9lakUWwEUOYLFm4jsQWwpRGX2tOCREOJw0X
aI5S2w8/PMjs9SmY9nHdo6lQ/SlXD3pUXTwjHAMdmYYofnmFrYsZnPpsP+LZIHtv4JiyA1b/wU+J
P7v9da2Hn+1zCywF9q2LE/50KJgTyhwT4OQhTl4hw3IOlw5/o+NgbfizrFPrV5S+T00wiYXWIMoL
NWVYMfY56JaB5L19uHG+jHEWj8RFVbgpArwIdfg0iu8i+0ydv7hE4uUyTZhCnCyW4n7ODp2Sa7T/
evGR0O81BvNB51o7dKYXEIiBvBfy1EBNye5BuVOziw10XJrM4i6BWi0S56ahnonWg30zWm2e6TYQ
AgQvFN36eeCCkjT4tLUatD9+ls4c4b2QL7ZpoT20z7I9BdaTfdRbIa4O7MhKnXliX+dLRDpQp9yr
nlyT9iOJvqLup2p+e/ZcBt54XfrzmgFKxyvJtpY7nQow/uvjl2c92upkhd/ENoO7edbcbvlBUO/7
EaaRUVkpHmt+RkZN+BnbK7NlLs0Qqcy0RY9bsb4WkoqOcSmvCT/OOPkIsei4ckfktJy+tpC/Jxne
phJJ5/sO0As53Iwhpmu3papFev3BSZ9wfOl8iDjG+wUnywVFEPUnUwehsWOLKJzHiJxb73D0tfAP
4AjY+jJ3GSEzkqKuRpNF5ujMN44uduTY++0K0I1o2fxPFb27Ea3cwV2yaN5qdUBodbMmxk7F/1DF
C1PJNqXPhJbUZouzUKCESfnNeDRKAXOzmC/PwGxb8vJbXNPaAJ9xmg5r7cVwraMH8EuX3x0DyqhE
JRyKe2FrB93Hu8ZQMmec3RIHWTIsqOPo4BR9jdjUeaaG3IA7IphprnRiUWToRALrCKd8Czt9kxB5
XQarmsI45lTPEMTYNGpWHM1pdyesB5HNo7cxerhsIXEXL8P61uHmOoDaLeoM3WTpAvPIkPzCOQQH
UjXxucQEGcXNs/POgZ3M4zBZsZSsfdB+BaHmDigKG7bVgKKZWUnBKgbkrV1cNJ97GztBCTKwXpvd
kmAWTKLerDVRwFHh+/iIY1yk1LNa78E5jDCv4oyLO23FxwC0WobfXoQiMIvzv5EF7LTQHSTpe3m9
6d10P6QglgCwMcjNnph72A942r1zHlX8FRpHsLoZp4MFFooOQSFiuMaOoQ1iHjIDTiF79jw6lYsF
B75wNMs9fo7uIzSB5WwUFvKqvqzzq+p+pCHKraTZUBP5nrkfzeFvbATEeuaErui2tjm+e7CK4p3q
wvSnL0/UF3sHfpfcIRhAxhoBblbimsT7uPGR4eN9M2xjG/HdhG0AyNlg5aZtFe3oy4FEcA3ViIa+
XZd3j0pLHRh0NqZ7yAgKIDEDKCkLKe51n73EFGI31sY9z9nRc/3EvvXW8k2nLcFcviBqpPoSKYIU
41iyn4m/CpPsh2pmEpVjNsB7BKgKpYI2TEhHteLwpyYg023vivcYM3cUWvC/nG3F2JYZxokgLgb+
zVz0HNwdUbSWC7L2hwcSP+UyE92caWnnH1wm+r313dDltyz6U2hngdBXIckOvosszkDNz+AoYaQs
JvUeAKBWfAUtbl4blhwQprw8N78hiirlAfUfH1oGGAZl8kTUKNpF7UOdZjs09OVqYAPaByWAU87K
nPljmO1S/8el8lBL/VRTZZrpfGTG1ITOW+Vpa712751qfilNPivcdwkoV12riHwbe97Cto353E76
D9xfsGzlZ+Y/Ikp/jaJENOO7fNeycWcNcK0K5woxBO+XtQvZQXXorugo9SrhxJGbMAPPmCRMglSi
6ySgiaaZaxKko/nIMvmdhh3DtuCUug0Zc/MgB+NWybUTxNsOVrIQ6F47fSvJ3ySwNHKysxaF3wMx
F3GXY/LFGmxYb5XL71J7VdqdBKR5yG+3mwb6VQyjnken6LpbJu6doa5E3276gLlpEI9YSSHRcUdo
BKNwJjTc8m7+nqETsgKyAx2u2xH3JM/PcBsMHGEduZmSfEAmWgY7i7hzaTXUKYBj7Vc6wYINCpSW
Jl1dWzzRxjrpsRyxjRpVhmGT5IE4Tk1R1yxcb9bGTfyNhWYC7hjXUonsjv8oYA1s2z4GyIRxRHXz
TOw7PowXyoUszBe5UszNycnkk8WHq85mliY81jzxt6UUS2bEdrdnafYxDt1HQ3NNYNkp0mBo6nst
yn/8lBO10p2DqSrHAchmgu3WYR6mFM+SvnlMJsvp1YqPQ8BErDwHBZ3fpeafz8lEU9kDrAvSNaX/
m4ZntcDVzwy3EM6ta3jtQrf6lOgnYvNVVMU2oJKxSy1nswBQg0C4RpT/XKYMtsqBOMh7HfdEoX6M
SYEqM52rOm5sakfTIoqbHW7LMNM1kH3BQEsoDRXMuDnXWFk9dQA+yk0f7kqACtPj/8aaRO3vIcIO
XRLKam9sj5FI9a6IZ9/uIwRzpVMjbAlXofYV1ZRaOAVKxiZMMhclDwMDyIbHaWLBhYELSqWgD/3T
zJXQFml7KhvE2pOtumwXg84BhWbnQ4FxolvVKvFgWNgo/tRgo3vlsnAsEIqcR0OFndJG9uXPQ+py
2QyLj6YPT6pXA/mNrIVPUG5hA5OVcyI/CxoB5vE6s7wh/8yp/GDf2jn+8c9Q8gSFxqtITXh/cEnc
btkT+DlUN9fGmAJTyMTMSMp0yEymDrtZqmaLujEH3G3I/lK4SPrBUDDJIg5JGgan7rzWWM1ngtgw
Kn+qRbftF/i3onxVp81Cwj6zh/BU8N27+D0o+0U1YSa+PVZEOmP5SNem1QjgeffhUwBGDqu2kAhX
tubtUBFvlW9CfisRey3MsmX0l2l8Ho/7eyKAcJPAwn8rrXRuO1CfyRgPgSAPvXWRKuyWtdmAriaS
HncejEQx1XQhaJxBCRaR+RyGZOeyCue+78kCjkpjFTrNsuxNfqH9iowlBIkTjBcsPkXY5PAlj2fa
eAth7hlzza3SvJWNNW8r9MpsaC9WbSwarV1XfsGUl1u9ZBUXWtWpsKt1yG1DQAFrEUJM++wrl5jR
zH9Z9k00hBn2byYOHM/8cotJC/LPH85jxnCRjqNmp0T6sOLvA786OAzjlIELMX6llr8oDYUnL995
PXRObWuk+cqm0yGzhcGP2f6Yqf1hZ+T12oy8uLiE8SSvPjHxxHNQfAF9mlmkSXXvxBe9+RXmhpDi
p185VPzWVDinybew853NPSIbDCjpM4Nt5QzUF1oN0LZbGaSVVs24CltrEcTNXDWpZonZC/qjyyrI
B70twzMzH35+d+t2wTXo/2qpYNh1lo3FLr5lrerDlsQBmHnmTjPFXqjdIUEuZNcd5jDnMOXbh1Wz
cGhNmknRYY4LS28YLvJa+3hFMsQYCnMP75QOGG+wqeZRT9CcPcuace4EWGNbAVSO6ImpE26WEl2F
TnXD3zAP2BFH9sVHctdDOYD1bcIndX+8jtH3uilYAhEDBRBsa5Bj7wmY8baH8Q2LnCyNyV17yXVa
RmRA5HXRdLKCzY1Vx6ij8bmi8HdX0aN3tO/G5Ldj07OZ1WeAfEhhrYfZ/hSj71THDtTfWiUOzuyh
JLAeFezLGqt9afQRIrCPOUlmKnJnMmFlDaELeoWeWJ/k+uxUhM5Ndk1Klw0d66JxgkZkKKkxyTpM
ZF1YDTjKK9LJ/HLicaF36hkG4rlCkB4KtJ2JAYC2hvfTbt0xOAqNOJKQHAkNXSWqeD5TAwqzYgWo
NEhHx/ik6/mXBq4Moid7zObgwZYIRyAarKuJFEXaZpEl9RN/cTrOjCb6zuzJFxjLq06jHQo5ayYZ
gtDIH+63U5+fMhbRYwSCKjpknQuEXcWIh8bDgI9/a/R6QmbUhWeQsKDEW0fy9bdVsAcovq46Nuna
2YRO2X0N4bOucc6MA1lJOkEj1QowNhdTpj+EmWACJ+kEXU2C8TATLREnj0KNF6WJ+FABHEakBglN
hdmsHGJwGoYjA+EADnV3GDmzCHNaZLGPtFGMyq+C7q37CSrQjmN08Tg3a/o74hy3hetjS8E/lcp3
r/SrN0vVyYlbdf/nxFjjqizzyRQQ83J6XJOdiaQotSBZEbRFwV/J5iko+wzxx8u68nRzBgQ9qLRl
rcrF6DPI6bpPs7BUvmtS/IwoPCMZ25RCnoxYvOU+InpYLc6Ak8AwkE9MKwO+6mMGPMxvSubT4ivR
eaF9LKZGrqzjmFQtDmAlpU1FAa8gIXPoqjRm0Wypc3YrtfYeKnQ29JzYGoPCh+qjTAsC8CoMVMOX
op565UP3ke4YrDBN0HN2RmQO7YGIV02Pt9Te6gHxI4iijLrc8oKtssZZepm2NIjGSUb1Lcq+0hSy
cuut8yCbVS3UPxRlvsbkQeVLiJx5mMa7dthOd7HRGccwL4lXso+mShoYR5YyPGLH23iJmKEqDuiV
ELTOWsmnI3awNJKtrbyG7KkmcJKMaZtFHE93GAJCFoIIAxdqLLHWWasm3FrU2BPO2cvkpFtGt4BJ
HION6XWL3m8h4X+gc9pIlkrSB2oNDmEKLik1LFvVpVdPjr4zsOMXA5xZPE7p/zfX0pY8zuyLmjwF
0oPiOAa8e0aGt1Azm0koZTZ3RaEhAG7rN9Pm3oj+kuTkNQj2kejW1TCPSmVm+KChvWKnDiAnyGSP
x/9FohC1tLfM/9bjn7IgKJ0RPCN+hYrKY/fN4jscvlRqBt+DY40YfEKbhhARav74FF5gi33QnXtX
W1h+ydjLOahusBWsguviZUteHhogF7xUp9x9A2KtACXBomWU63EMlqFkSIa2upLxLOUAbztjN1TO
o0woxgY4n/wyCKdrAXuV638SuZDNG23VHZwujgxWStSwi4BGoIVfG0caxG+Ec3UyG/h9R0p/9gEQ
aQ11NgMM/mjFKndYDy4UknMicagia2fKM9Own+c1abeV9mYy43YmsR4G5JGpcamhDzQVzECg5lY2
E9yRkYGJ31DT736wNb6qaj2lYigi2XLmCkTPEchb3+FxM/qDF91HCw8L/Im+ZEGrFrM6/mXRP9Mr
c61VMM3CetXT4mV5B3lg73HxZIjCP40E5wqaOOIhmvSJmHxjRB76W4w8AqECL5WVIWFX4WtBHqww
iU9sgPqLpAlWFxzjY7i0G2NREfDQlfW/yiAwPiezLxgXXjWwfD2GDMh69muFxRyIUSt7SA4kfNH0
CSqXQse4h2MbKRThZ8wl1M/GIE19NM4Bo+jKjbam2e2y0VoNyYOYWXQv8hil7XQ+op59DclzsK+2
jeqQDX1ZZGf+8weZkpPwaNj0h3aErp/7mECLGNhHHgIhqOxFFyL6RivUeU8bq3ceMjSpsH/VPsNi
9kyh2Gec06KEGsasMe9MIKTLsE+2DbEjlWnuTI8kFom8cVjWiKcy6Z1gfHRBtjf8fmfZ/CHIvWXz
k1Hd+hWbA7p/nw6kp4XmAHd5rxyn4rnUycRq9lneHOPwcyTTZRwRHMQ6e0P70KfdsvC+tV1n3NUw
WLgcoQaCWDGm70FNb+DCocvlFsku/w/r1JAXmtniWFTRViBDqOBJ+MNWxSaU9MlRSHlLYqBsqvIw
0KdWrEtKfi9qAiB84HyQIw5/JIYZ7nbXiliT8YCouPA0zsuhJ/SpEMgny4DhfQV2r29wclFWJBLv
fQWWNIncU+ggQLFmWStPbQdAP6W+08bqGGqk3Do2gD2zuHQkzxVc1b4VvGpHYCIXzG56YNYJjVpQ
4q1J9zlt2FtoN2QmNEa3DJL8R2d3Iwlsz8fOmSEa3keWvjQS8VsoybM2G9QeGbNkYb+Kwubjtjkc
VHdhOGcvIrrPl5fKLjcKuV4JUYtFkx246XRBuSc8VFSSwYzXQtyKXy7gkjE3j84QYrlmEdTphKOh
p6d680xznpgXnRXstJbKkWg19VHGMFKCaMX6MFKwnAXFHNpvRYUHSzfs1k11i/PrKOHVTjxcKFRt
m89jHqM4iQ+Rt9IpDATcACO419pD36qkJki20Utp7UzM+/XG0OFNWeTMy0vo8KGnhdA5OSXT45Uu
Ver5lkEoEjnQ7eSL9qRu1IbEusMeHfim02Gt8l5KY66GUH7AgZzpab3OQKYAYGmKC8BK51l1nzL+
Z+MNqZV2VWo64R9HtWa4NsWvX6R874x9wq0g5XIic6PcQBFneximflXaQasVK3NkZeDiN2G+X9Fs
2y5mtvGrjkiqm5cY1gXaDk1npVDT2pftmaHMrFC+vYaLaqXgdhfJe5A7lKbERvh/PgqHkilSTGyU
l0NFb2CnAH4HQ9VEd7UBu4MoYUjeRhY54QNVDKAP6ppIpdzCY4tQ1gQ1RPrMQukRU9+B6J4q8Z6a
+4zWuOI6IFR3dkuQahoslVpaa3CXGve8dtOs91TdkZSFiLMMfuMJjxcx9B0VNuAnlA+uvmGTAUrt
rgYHVswhjh1gDsSm4dqJPhUskvCFGlwsWy3+H7kZZ791z6pYYSQLZ7UHp9z2aOy1f6725/bGcgDk
r/H0R4AWltAOW1jB3NTNYppQxUcWQOgNQd8Do0RMJpQ5lLppk5zMPciADLmh0eH5hHIqtiYng37W
NpjpoUUYXD3CmjK9Mg1mBdSLmeNPEJ53kLwDkevJlkVI98tmCV49u67xZVlzU5x5j3GdsV/wWOjD
AwyuAM9sdobsjFDSKjzYBsmyy87p5z3uX3gLMRU1u0aI4tbc9RZJvfATtHs/gXpOBUKWiwGWH45D
sUemodfLjuQ1ykaltt4yEMwOKW6rNgNr3vBv6O81BY2TNSdLIxnn6imvSBSMeMjgyA/cYIiTDwmP
t9wFI2JWxrwnVf0y7enLi4eTEH8tKXvEO76RTAEBd5hUSdndVT8rAmgdVN8lgKKMRgKBm0Gco8bA
jkOFHtuY86RTRfbIIHv0PExVWHvEwSbWqTo8VM76uPYGwhUj7aqyKciJbfNYPvQBmWMcGa6INgIp
aKD1c5Wsl6DTT1IiUHXYu/AUmKei8fdEvL1HeFuIzEFAwTVs1gfbHe/tRFO6Gg4eg3WOgmlgYhyW
qPsxFdrlKQLwlyF2D2jzIx4nNeiIcZ3DZc2TX5OL32UvpiNnsekPkmIgdgSFuoJebcTQLSe0Vfo7
wVvjmNA8MPg2kVsFMb0xvOSs2+T8T1oMchAPOI7q4i6iSzOtNU3QAfA50i5Zetw1rUdGx5wgBTt6
ZjhOzFynXn74EZt1pBvaMqiTexlgL4HIb98qe2VRF8P1gqIK8C9tVlH0jjbh5vRENSOc9LYit4/k
Vzt9A/jw3xAfJqmkufLcjZojEPMPHfrfwkRZh0zC8tEEdOFC5fkZtXSNUvsogXq1sQEME6iZQvD0
Oep+iWKZO8ztQr4XBcSbshb+Z8gCJ7URGBfJtUnAZ1rFnOQSrYKlY3dLxfCOcctSr33Q/W7ybjPC
LIiV35qSsJXdB8voV+0Z8xg539i/p/1mEq2QDuFy4fmN+7JTe6M596HGpkKXCIA3U3fw6vWPxvrt
mm3q3gZOJiIRc5L2cgJbNQ+ZRUCswogfYuIkRJ9ag9uGvNuCoBkW4xlHb0Rib0/urBVvDYy6OLaH
KAOhz6QEVbZESMaNCqYBKEjj7KgErp7BDsge1L9hqJEEDCuqOYwQH6MPyhm1VEKgThFFG2cqW/32
WlbRWfVopxmojbgraReK6VWAPNo23Vzx4x2msJvsEWGw/7uYVK+KY4DpEMHGZ5AOp9X5ZP2ftuWO
T7SKBUW41KiIUxOmmd6tgxrhfo/yupoWGNU6j0H5VslNYSNJPgbb4cb+HoZhIxnoJZKBi9a7TJV4
wTVtpyDNMwuJ4L6iblDcj46KqAbNKnvzXXBSZu1Ji9rvxG9PeEBvUUwKPD9zZv7H0XktN25sUfSL
UNXIwCtJBBLMCpT0gtJoRsg54+u96IfxtX1dHpkEuk/Ye22gtI11Hha2P3a/nPoRVkPIUFGSJoYM
HJXNFMxG7NcxnWcWfhnGcB8iDoK+M7BkQ+JVVPsFXbDdqP5g1AgkMG9lxjFjeaXXdFg2bIFQOufL
EISL/ZLRY2tkLg0xeif96fQ95VG7C61hg3PG0ePuOohxz9LAbWXAHPHkiHFGlFg4HWmtq9RdLLZP
azn/mEX6W1sT2wxWuRkD3GR2X+aRPKfOIgYMXXbH1KQSp8hV4xrol8UYeeIn6sktyC/dIDmdCC9i
nn8jqX6rLfMqlcN+Ri2piNz/m+vhezj/FMBW+3VeebKBnrF0v6h9+p0qDBaHQr3LBUdkLLvyMvLR
J0hZs4PNM4WV4JBa6EwVDR59TegMwLYhkHpEpXIbJOWHOTceK+sfSv0SEFdtbWKbFcnS/Cm6F43O
S4MQJZQYsa9s3zuTP4nboqXKSe5auX9+gnaKSX38SGXmk4+ZAYHO1FYHUhurxaGGP1f3P/b8WanA
Vrr3VCW7tIyOWgj3wIKNzxOg8Y3PCc7v8pQTByE19a80I+hsVNxJz8CP9kpq9d0cpY0IjVs1DF/K
Wn8VJjvphbXMnGY/us1paNQ8/Zk2fC2fNEPcm+r8WTTioObFXuZQJeSZCWJEhmdKhRn6oY5jZ2ze
1m5+Cx+qMcPcxjBvj3xl6YlxECndhAPmFqVi4neS5kmws9fJxNQTUs4YB4t5sZUcn5x4Aw2ayOG1
yYItNToPu9gVRL9NVPDWEPrmiB+CPXj7JcWLa3XFtaC6skpYtSqlRW8662B/MEC+pcmMZuNb6BLF
NChv+1rgoo/xh9bP4AEb8wNFlbWepxY2WBKd+X7deIaFwYGsZnw78l2iTBuYA8ccg/l+VYqDof3T
1qBBviE/c8TDi6p9WvF3s17zittPPtd4zAyZ8DsQoloFCcKCp4Ub+70YqDcscImydoqfwj20q7pt
wWOodOJ+wk0JrXUZts9ce3tUnUhad0ol7bO0vA9NciMK7VhRlkg0g0h67Sj0K0vxi5WQz6lzGq17
kRMGkXm0/ssnH+S9Z+XN+xKoqfr8QbUuTUCPjbe61tAbMCMxIpx0H5VBNailP0nCxYiqpmd8onYZ
+GWCBAt9r2go/aBmKhgYMhEyDopPzfihjPIpWaA+rBZi5HVvsGouyomkxfyPpBFZpgew2Mt5Iowz
YVCIlgeT/lZ7ann6e0VmXcaWPozxuA7NfkCfKnCMc7ahuaKltb8V/WeAtt0tzRbpI/LUhklDsbWI
ttSHaK935obzA9Un1x7aNb34VXkNpvhtLd91MnUG81ugW+vo4dsKGFt4lgSyTNaV3B+XOfZjUmPC
AE5yTX7hjDRqGa6a6BEeOKnN1X+p4TVmpIf94IWSgexpwFdQbdT2O/Oflm27mV0btdzOGopM2BMM
uVqiBeZHYRF6IR+oeLamOEQifLSjurf0Z8QmGpEMPFtK7/MxqX/DGXUXH0Ra/oMlrSXoCcRhnUkM
phpcroDTbfnQciohp2Q9A4aR0sbG3sjcnyucv9b5CL7b4a3EaGVaj7H6ifhQJVB9M+Fo4ramWK1+
ZDuw0j/Z+jHrp1T+oyKCVnkezS86yzV9FeV3kbxn9r/ZehCQVv7W/d3MDhlRhiyV4gphOY2SXTxU
RD7ZXos8Pd1jPMhW9+lAwVs9XoiAMaIj/UjcuLBMEZzP+YupiL2tZVCQ9f3EMMIeAc4pKA5Dt7QE
rOqQsQbROHm515cBPj1M7pWt7Sr2Syr4gnAW0fBYgi2NBcR4tcAEG2+iZvBMc8l5uF/N6jRD+ue3
8NqMD9lQoGTgaWbQY8U2PQZgG6Yba0QG0/hWNa96fV0R5krPhDJJcw3cn80ttC9Gf8jzhyyQg/sc
myMazZwESeDcMRgWN4K4kqlwer4GoLUUYYo4Fhl7TuwARgUMbQmqhboEfeBPj7OreS3rq928N/J1
1W6Eom6r/nWxfT20sAQcTePclK+Feq2Z4otnDMkvN7zSPGSsU2gD8p7TW1KRSMCyQmPSQTOsQCPK
1eg/HRl6g/MGm38BIUYi8czUYRVnQE/R0tj8/1gfB6SzfSDxN3WuVUEt0RoLG4OCKa7F8A2zA3MQ
LV+9VXnYzzGAdhJMAFTEHVBTp0cp6k2Ih0vG4YI+kA3Wj8Fu2q5/Q/1f3P4tWW5G0bVYH8NRGIy4
5eeSk8Hm2bKQx66Lb6MDGhhNa+l4zVe00Hp8npi7EYNyiicwzDzXGQ/GCvJcN6Du0nGJkwFXgrXN
OwsOJ8N5WDFjk2nOrA7jFuI+OwLzcNbW34Fd8NhhoJf/gkkgMCvnJx3rbz7PVRabQysr27ZjzzbN
LEAhzC6URPBiOGQr8LwVacc5MYTzn1FjYWzqRPn8LnyXsyicefhTDZavR6avTfGuWZl/Tt8Vo4Ka
uaw8Ti5hcpl5mvXzBNwgwQ45U93EIPBHvr8SbJhGOF1OVypHzFR1BBA22I7ccEasm3b0ImXvk6Jt
B9YuGjiDkZeIP52NpzyJsglNgPb0QdjJzo4PDWvAeder5WZl6SBiaOFXQ5zFSJ/7kTeUCu0/ZTg8
X9YRylha/kbLC6R2Ht5ntA+Vb3rFsdGmgSQCQl/RTuJSdQZsSdNfFbTeU4FKwoqe/MTjpxj/JnIO
ZBNgGBo1TKO7iXGaxW1osxPDj/SUQE4sp/Wn4ZvOrrZRNlVHVb82xATUML/XefRgZUg018/5iNF/
WEa3wdMBZNjeY0cCTGxvDGaLQoNkDP6wf6m46BXesnzE6lKTBATuruEmNMxNy0OuEswV8q839Dog
8wJX2TmyCFASDLfg4OMiwIX5DAtWdtFs+gqiV+2Bvhqr27pd6YsXQY7ulyzow5Znsjr0U3Qq5OzO
8t5Yz043ENhE5Gwri13MaDPnB1fXC+F/JmSk3u+B0K5Ipfmq1h+buimtIHfL5E5858+IAivxG5SR
mfmqQdRfjFdbZzU2d7vafBdW4oqn/Vv9CiMVCw0ac4sz2ER1UOBxVC3pgWdE60A/rq2X9DLplro7
8efG+NfE/qda75kavWMvG3GvqJTq0TQdMgS2E2qtjDC+5eOpZyIvrITcMf62JJepFyM7VdAG8GM/
NYkhRkWshjlU+vSjme8dgvbFGnZGio8YnEr/oUCeRSYD2Tkt0byVb83Kvac84n7X2YHdwirBfbQz
jbcmJbGUnPhtmOyVZF9pLqHG8+AnMreua6N6In8GYNlIA+c16jfU7HY+zEiYSz96oSCXNCTUWw3Q
O3khHDlIxMiQ5GGUWBPu+CP1oUyiMouB2dNIex/eswTQ/TmEmG15enWKUh+95JJ+jCNP3HlMgFTs
LdtRDbTTGH0OE4gFwl7taye/1tFdSjiuUbf3RPcAlcFw8WPOxNd9juJfG/p26WbjX3041bg+Zh3W
YojfgR2p9MMucyPB8NFpLSXlkUw/RXpYvDm/5zxzOuNmtsKIJHgqtJgxTvw/sJznhEEtnY9iXZIn
tpalbvWds1QTO3pbw/JynWH0b0Y4praNiyuJokl7kbofSwAJ/LtQK60kOzOdcHSk9upT2grxOufz
qW2Q4N+JQe4Id+dby6bhfUx82zqaMmkLxHnUOeX3dytK3HJEEeZE/KqsMBoEox0No+ByqTogXMYX
E129uUZkWGuCGg3xJ2NW8LngR3Y2U4cE4gYYzvHcpZeCUomTYEXwaSSvA6eBTmhHThGlR//U+TVZ
35sMjezMzQOboBenzoouIUG2HKrdIm9MeumseEu4TEjcEOG8iziOjZSfquaKrT9YS2zpA+GK1+xS
2ZG85s330MBLQRRpYT3UkUVpmuaHpMKU+D1l+7eBkRkTgIGHNUeDqGBCG3C1W8/XvwN/JLDfhY3l
mJX2D52dZm0Hm2l6P+8aIpn6tDqHrOZDIsMHTJrhe3yQWyZ1+U/B4TEyq8xodzpIEdgGMA4VnNAx
MLrffsy9Bev7qJbvWdh880k/1WUnlZlCLA88PnwEtCtJyXffG4jrQ4N7S6vjfRz9apVBdQu/mzFM
05FtskgSKbyU9w1rrxYIhQjPpab+YEiupwN6I2uCyWcrbokusRDw4hHndhzdn2F0T2z8sZGblcyi
pPWeooUkloZYP44pOfYLQRGKq8Buv+rKiSDxWusLRJxJJ6RPJ5YPswqzk755WfrRmWJ1O4IHoEAW
fU/sx9lcPqLoU1aXF79E3dOmV5Ojv2I1SESuaIg1o0iOLxnA+Gb506BH5KjZaZTOavgrjcR559Gl
CTEom9GxSj5N7aGVSOkEmnHkdH2s7aSC7Jj+0JUZKu7EUeLXxoYQc5fIvYLDVLEEiL67GsOA+SZb
l2a+oGOvkJTodLIxH6I+vY6YnnJW2jEG1qfhcoQu1E9Pd5OlOybPts1ey5Ltnbx+r82vDKh4eZtp
bID7MBcuUiSTNN+r8YToWww0WiDxeK4qXytOfYKpfjmS1b5NWDm3+kubv6cWAEXh1vABjPeodYzl
r2iBUcgfXXEzstdJCoaQCXCVHPMBgiB3a9+j3mfINj0PbPRqOoeNnPw1Sj6H+WRVH1ZFs/R87KDZ
YoLeKgPDKiBSxqPoHkqoYnTdmM1bGpLYmcVvZnompv6wPCLyoiq8bfybkP8220UjO0K5mVaEj/Q6
Ie4eoyjImQ6bIyP2kNq5OaXKiQrHsWToYtx9rJDwwbJ+c7rsqImrOQMSL9/wbHEgQ9cQfeWnqkrz
RcSj1bF+fkqf2M2SxIa2j/UfgE2ZJqmDjJY5+VfafBP0zGSDhDRoD2hYoltahq42r96CIAnZv/En
6qH5txKvTYnrKkdHR4SuLdfM01jpbjsswmPBVFSdZJ8znHKEpKSo+5NmGHcnG9NIO9BKG6qSQSYQ
uHWekxwqDPTNSw1Ev/qMGhNzkeo3dalip/SKZ1Y7wuvxbhaPtMn90Vx0HNUMu7NZwWGsNCCiU0ny
pgGFqZJrlVfq/L2mMqmV0PCVhLQ7FisJBaiCFZJwJDM0rcb1vU3n9wbBVDzf60F+g5b1qrZaUON1
LIbiboE5T1CgQ3beERCAosyqDDcm0G4lSu+dTgbT0OwVUIvs+ToTYdIhREZ5PfCG93Lndk6QSyZa
3c90St0Sw642Tcd+p8bqrU/FPaagsnDOzJBj2UyTGrB+WXm9t4bm0q7VRTezi+zWKjuE3nzLS/l1
EqzWtNfiSRay940wz1IeoQbh99ZeSys+FpgTjW6FovhRjDZrhfiAGaBmpWRAH28R0StNc8GDcunL
8ipdKnv0G3ShVdphCQ0IzkQy7NaE7s2fqNCoemKD11Aiu2ME8aG6aOi3XZQhPt5q6O4ibCBR9TPO
6OqJosg9Bobe00OBvnfVZ1+ik1+bEc0l8B90a9B0xjTd9c2uYO/frRmmrcWd5tCd54rf+4r9zFMb
VIjxNltb9/SxGIMTLZVTG9FLtfnAY3MdJO2qftRq8a7myftpJorIQs3BKesUluQVlD9Vml4mi3Vw
N5wAdx3lcggUZzjPMsKAod9lRUHKSrUblGlX1jrZVXj8GjgYj4Eu9TMDThx6BlSxtHFJQfYlDvtF
MC8u2eNq+3nhc2XfrcAzHp2yCM/6fEDpfYiK4iyF8qkjw2HDR3cnJ2XqxEPpQe2bnBxq+mjwdOty
fkRM6taKcs7ygv3vh2iebILQm0pwGHrptehhRyo0xn3Kgsp9i6Z8Zv78B+tqJwfNGu5D4tml8TjF
8lE8IGAFszagAuoDnQH45P8q03zUUnUX3od5DeDRbQHD6vqJMODETXZyGb2WGsMzzF32UTPMo6Wb
x8kWRzsOUez/mZvkOI3rk6EGvDmmXpQhnVjbvypV17M/5dxOUM6KVDol+qUt5r0WS6dyGyOpCZvk
alnLRUrCM84S+HgsMrlxpEbb5IRFVALZJXox0r/FKjvxxNKwJ/HqAr6zNZEZvTfxfAaWn1ysrXSc
VtujhyZAmPeaY6hybpM1ncUXP3Vyo4DrUWega7zYeFL0MbpKC2mBJskKHorBsRh9FRcG1I1BIHCx
eI8sdKR9xxo/xmJHjJPqrciV2y7yRLq68nXXlTl6Lc4+BALgQxQISVG1y/hCdklknS0WlDADUAUT
tNlSglI3l6G2N6Wb/DLDSOjL2G0Ih1TAHiowiOj9PKWQvS62vZbuR9j7cIHwIQWRXQMUt92p/hvi
OpVVIvjG/tBO7VlQdsdfKllwM+KhGB5fhjx4B9jNIp8pZ8gfew2/WiKacmEC3LiIQX9RG/1ukcuk
72FeXqL5KFAAT1PhRYPshin/YZTptrk3hQTGJtlOBy6MJ92F5K1ZYnAVEkHJprFhUoiK7qhvCnU8
Mdo8G6t67tbiMjhiMvBuhfcxjF4G8LpkF1o4gOIs3+Gr2UOm6UJ8mIkfgqbnRFYX8Bd6QPaDBUu8
0L3M/EjKswR/ZcoZIgCtKEB7bdqRUlxJLwDCqrg4zVZ1NPGVyWiTlOySQBdNz1OZH5q6OoT8YtW6
ytG+aPJDes/7Yh91+j4GPwc2PVEuxbUz0lMzVcdh/KANQKgANFZZ96om+52y8jTQXProocXo1MX7
2nYHXMrB1BpBJjUAv6CSmxBk1jQoJ2wf9ZuG4dNI9ma0BDxKvIsrcdfAPcw6SIY0aHBmmnvkrLnK
fpxR4chuwSw9PbTdjqFchz+phyQgVZOTbd4N0AaG0/hQ8Eiy39u1eQiCciUGji9o6HnInOGACSQ+
YkOKglkBJ4srjnmxnAd9AsAm0Y+z1J9SUyJPaThPnXlu3vNQOqWvfb7eGJLd5sS8ziwmTVII2yvN
8EWEZBlU6inxY01zwmJ2iiZYNY4c1doNeKZNm/1lyzXM4aj2EO0sKlOdwXkKwR7V2AKoIlLd2FSJ
/FF3qCMXGBJAHfyV91Hn4mj84GlNenKbxH3pppPeI9jn5Jf8BcCHemw/dnHrd7LuylFyWCUX4f2w
AMlC+1qiw2OGMcl7bZRZNNV7/forgcViw3V/snMaRF9wJxuLEIsc7qbDWDMxCdMKCqm/JtF4Ua9c
BX9Swt5qt8mZpxX3ODedoZudhLtN0REyh8puEi0iGgbLqXSBwVfPrcN/ehqON9sar3bcX/DB7ZuR
QBh4dr6kVfyHS6c2D89+ls/nWo3ObdOeCgxtuwZ5t2mHgWbqh5IN+rQQ0migU1OiU01UeJ123pAn
/oxCYm6QrlSXRiWJQrSMHJSXvD+oiHJnvfaA3cHWinn1szE+DPjPVHQZBdvJbvqb2+GrNhWvlXF4
yruTddzT0k/0ekP4acfFQZvLAwOvwzBmB8xQY/4eieFtqsfXPsTWlhu+Opw4+MZkPWaYLdPZS+EO
wTMoKfFJw+HOXqZuP7LlZ5EAy+WvHQfGIHmZ5mabBGB1Y8KAVbCr8G2jz7DSYl9ih4RX0pedZ7Hq
1+ofCFptyoNtRLe+NG+LWt9nAC86elr51qMjKIkfFdsV6MSMebNCjzHamlfksp8smz7DCtndzLi7
Sar5Eo0gT+SgiMm7RE6f48heWGO2XbXXJeRWpOauIXmG1PA9XefA4jSMXQxT8TB6VQO/XXT7GPQG
TwEaMGp2dnF7te/ejXArT4heCMxEq89Hes2nz0K/6OAZ46K7VnVxrVHnKwqDfFu7NG1zXVPtKsfZ
re+gR3V/FlKTRYi1Z/b05VLHkN7REUTW4KWYKaWaHECReuqhEYrXQ4+3YewQwmAyVsuFXxGAWa72
jYXTNSU/UFfyc9+YR0o9XdqUEltNeB3mv5FACkGexYhn3WCeiVWvnp1vbYyD1Jq3cm3ihZFwLZdH
UAkjUuAJPT/whwWZzCOJp4tc8cKkFvut6KaYoNbNnZ70tzWpb1MiXZtivS67sYneUk17Me0Ftg5c
/Fa+RiSEwt/lsQ2GzHSnxXaJ8f5AHD4c1V9TZ8PPGCgZO4pxazvPb6j+zEArKigx3X6Zeza03T5T
mr2ACSXNKWB0zQbVgw5XaSbMNBZbm8GFWHuKJOuothjbjfmQxSwODSZqsBZIDGUBaWU561WyDxip
ypm8Tzrhy1rmd+0hTmp39MxZDsyQHCtbPyWWdp7RzHcd0pDVJcY6+4FBcoqd4qVoAf8zt6hXNgTT
77iOHt+41/SrZ3UEXfBr8hWmjwuS6wixAnrWNNv3qJx6TSGdmKsOrkzEMeRDywBEOy6SE8PFQ6O2
MkCK6ooCbWenLC3Gwgf6OoU/Rh67rGYhFMlFkBUJBlJ4mDUlp9z6yaj7c5sC0Ov30etRLyyX8XX4
jXk4wa8b1slbSRRyvFNSSqdPiYIdubbjtv46hhs9eTUYBAmqR5n944RGCFbMk5ZkqztsLjvsVTuj
J8b+MpAxyuRKmVMgAuifC7Z+PeShLQAvlVkeAXSq1y1qkEzxsa76Y6TLx+SVkLSViAlSHky7QDE9
uToCwgq0wDhVnsXh1fKANex7Ric+Q/Y+hRfIOjbQE8wuLPsMODPl9zq9OUQrCStAIRUUmhpU1cyl
e9LC6QEK+91mvlLJ10arX6Jta/MaxjmBdspOmyRfwQNPQjHCr54MW4G7Iq+XQCvlI4a8E2y3M13r
uWZuOThljjqKz2ScSGCliCvB6sb95h9jg0Zbr/DRz0jR8BRd2dew4cQzqH39sJzMoitDd3GFhrZH
76L8LfpPYlQ4pRpMtbJM0fCiO3H1k2wFACN2dTfzDZfDhkuVtTeO1rwlTmEtjBMdNf7I+WKunyZD
Quynw+KtducngIKd/mDyE/QnMj/AF5ar6XRu9UxcC6Rvr1NJDdIt/5n3ptGltdvp846o5aj0Q3CV
SeZifmPxJHFV9A4mF0ktNhv93qrytR9Moqr/pA+m+j0W8bkERIOVvNVyIsPSibFBv70OTOHIc+an
eLN7MJSMDtltaDEp5/8y8Vt1pTOHi1Mi6j5lXLNOSzsTq9GR9RSiNSs0r5q0XnHHZjiqQv0agdJb
qbP/oUszJ/NunzFz3Vgux6MrZg/BiU7vRZOxdoa7dALqYufWM+qJAbAdLjieZ60YHMw0LclRKoQC
soXeBK/ayvidjU7K8a0j4eR89cADJER/RHAWMNTz8fPldnF2nT5DOKfmPpqS/cbYZ5B9UgT3xqBd
/inXLiQfp8jdIf3f1+X0WuQMVewojM1B7cmDTpIDX5qqygESpCPpVbhYuDXzHUlgCaIIqF8+61gN
6ZRixcjkSJpQElJZle7AXyDoCuNDLfIgIv2XeJQevcWygfxaOpO9Wf6iE0Qxoe7RCaID9mGZ+ubJ
3KI92VniX8boIG5JdmO1gtEtcSp6i3GbP+ipPSbWLiR73OaG5ZMG15rpfhg2pEGTmMFadE5xotG0
Eyv/VpLN51gJga8lw1X6FZnTICFViSQTMBqyQbeL1LhZ1l1ch7twYOsUC8dmSH89zvyR1J2inr21
UclGhnGStpS/Dkz7qMo9mPzIfh4NeWWQtr2yklCCS9u7QijGw5gJ6WG6qVgl/7y5W5GAjy+CrW6r
ywekcMcm1l81VeKLB1eO/NDwalH+HwAWsa0Zbsbm0T2v1fRLAHnxukQGRVidVaGey/WiG93B2Mjd
fTwMfCF6ib4+m/0ukfxuR5Zbkw8EdBKazpK5UIkyolAWTeyioYPAE0+7hck8I10juiiNdJFN7ZrH
QJhNX0J23HXSzdTqe5dM9yRs70I9xgQPExxyzU11z5QMsf16y5CK8HuxcSOriHA5+phB6YNcq4/q
LYNYubbMTUToTnrm9f19qNKd0XQeYoowG13mVh7iNiqEUaNK4Ncw8YoovSeGzuuG0qMY8QbjbwZn
3+SBFOu0z1FtF5Xwi2dMSiW8TE48gxwDIoHgTJRF0FHA0urt0gJMKLPkbiVHFmqtbkmUvaUrPUcJ
T2KbfTNb+PAFP54ZgwNDeRJXXgKNurxgKLtoRnopieiV2y9eLKei3bcRrs1m+pB29ZcthJs6tY0V
V5f5XG1GJqnHSwB5Nl6RB7OsT3YS43C9eZsZUcQ6I4oOw4VN3FiUOSOjChVlX0ysMBg+C00uhLqM
m5Zimx05IwxwKIU93BnCW1nrtDkBJ7V+l03K89ffsDAC00C6juhwyYwgcmVUYRoqzwjmMJGN7FQG
n6i1cItC2EKZm0iBIOVLxbCsiiFoyijANj74FWBW2aH/LBlnN2jn0E4zq6uuOndXPSFi347RX+Y6
6jVB8W2cZVzHLLNGSml6Rr4LYnJgX1NIkuIHcieEctOQCSDfwiK8YDfFBPhhmj3LC4VFQ4T6FIzf
bBwQlAMIkVzM5kKe3MqP9Sxg2PBHaWbHnEib6U8hkZd2/BVTDWzWQ26MCEMeceZDrqS5pMLN8ifF
vThIvBOfbGsIODiEyVsiwS/jLl6e/HzyMThoZXKcy4H4pSz28QKahU/AgaO8TiFND1CZMPzi+sry
bdr8WQrkV6x9ECpgjTIi86Zb559wDNiZQGbMuMjEJ4CcymCPqgVVB2OEJ9f0pFahFo2cicZAyEde
jJrcYYmez4aCX3iTZAdpy3tBOrnGs7d6CIvQJFlwilMCLKFCoKEJ8TlHLGfDLQP2Ma6viLFQsQ8f
KjmoHf3VhOJxE5aFbwiFxdqLxPec6dMWWbrQWKyceAf4vRNO7zRDC0wyAbTn9apK+qYs/8r8jyb3
Qc/wG2nmuMsiB8bSnzyawE7OzrAagTSPJ2lNLkyXcUiKUEIVGdRrBEXW10wbz6x9VrvmkoXrxdDV
C2LjpjqMenpY1cXnlMhNY6/0KONN/DjEVZY6vBVJ8XXtNUYrQpiSPgYGgTYMasKUCK5NpGTBZNrB
bC/gucqLWWtXreAMbenCUfzUxrEV7alnlifxTkFcI3x86Lis0IL16V+NitZgv5HihCW/dUEtk0Y+
oo1G5vU6Jc0+m40Ajet2cMUiA1L+XZIvrkreRKhk000Hvp7RCoWOzC52TcCsVTfwTveZzc5oggxd
k6DW2UB/IxBDt/IhJraME9NXdGIDK+GEcZ+gDK6I0gJVmxXfw3MLy0VjA7+uTZwatnZIO5N2kUAC
SlHQ8fbaOSPDYDNsPJtJMBWpB6fjbMpMfMfpmCRvcZu/JsaMTZfFR401J4lO1tyc0A+ErCxS0vQM
abtYzbksnYGhx0IGCmnLD+VSNqpbxhxyI6BpitvVUBmb2d7QsHJlBo9e0W+Ox0FWg0KBrklZqqnw
P3qsfRHknr4LDLwlmIHIKbK65PAdbpKo8ZI04tYi2gSVKN5iVf7Co7lh++koqNUMluqUdR82OW9J
L/nJxFhcsAXuJ2+8W1rj9lj8luytexoNUTcQ+7LpehIOkNdqnPX106Ejnfvx2+LWGGgniXnY9tIj
5q6Y+ZVYvi0q53ltpPAAackUNlPZvmLtWBpJ0Hb6QUqmA4ywffeKstICbxVp52GAoBvGx0wSh6Qk
sES8T9NwHADiFm68fAplNz6naGOxV3PTD6POh1yD4AIsBTtTaZp8FcIYERn3DHv85I9r7qt8jcSk
MFYwcHbNCPKbp+kXRR7Q9OM/r6bLZUZoviaIQQS4d5tM3KOhYMeWT8VHuAZg1ZhQll4HvG7BHxTX
ja9d5Ju9CiTZ+KMxhU7XBlDA03zI2AxGhGIUp8JiL+RPKk4otGUSfckSsq9JYk9UpReZgwdK28XQ
ZJqqR9ST/lMq0pvCl08HdjDq8rEk3YPpw5i9z9XyBgL/2KIaRM770kziXtTpzeQdNaAV6DThvkTA
BePdBMa7DZGLU0vtpMO8laSO+FqHdCotulnVcgy1+6BHL3Kv0W+mr03evWZG+WrM9M+YTEqipgyz
uOHSaW5oAkvo6aHEejvWD5NE6UiCQxzIdPkyUEsU15sYeiOgOjddaKzGGBlxBUi0vTZWczOhCGof
tnhNUFCkpD9IREyPuezgOnQgw7lh37grGHsq/g4KdNWqB1wQkjSe5/KsUQyNOD0NZGHc9iCR+oip
H1lQHMDRsxKL621qIwTqOLsXVxT4mSPTtfA2yxmpsnns9Uw5GAw1LO8TkhNI6JTr89L5Oc3gNUvE
JdL/NbnpgthxNWnZlAE5IeDnLWexD6VMKb9Qv79J4NWU5ZoO+gVOTVeKYAyJPo3EizJMr41evMXZ
8pYvMHZD/E7bBatQFfTvMT6MxV3c8r3ki1Y0xe8W3edt8tetzEWL9rKSCVfMSMClyjN6203axFsW
t6AAkZfKI/HGk9LWa+Xew2w8ijdcUZk9PaREfa8Ef4m5aHl01SdLhmDdfkYd7vuRdpm3seA1pAdW
0WbYFHFVWHthSORH9KERI1fpJNg9ScmYS4kdp6uUVn7I6mQm6Bm77qx05kXRkls95veWe7LP4HUu
xgvwcGT+A40DsMbTWAVS/R6+GDk49bV+tLL10IAwDvULSbCa9YBXVzExIgehzqAO5A87XQ+11B1s
EzBYr+8JvdlTg+x5p/ropMxchxYfZOOyHZtiBXChRi46RApKRHVXtuPOIu+sRYgU9xqcJd7oScIP
eDHs2VFWdqEg0eiIXEZh/3F0XjuOa1cQ/SICzOFVophFhY4zL8Sky5wzv95LBtywDd9x97TIc3ao
WsXDZVYyowHTaU1YgjtEHn+cUTPAfvU2Kux9y6LdEYr9Y+k/tZ/VId1kJX+MxvLUje2N0cF/s7p8
WMIeAGM6rzL5RdXwbe3Zd7bPX4c+fapqEYvHV6yg1c2ePYEQC902KZGjUvodcStgvMBwhNWxRluf
RHuG9P5XhQpZ7h7U/JjTBp98OetK6jHWf1m+U843lk1+fI2YK8kp64wcVssKM1F3xt7OwdX60/rH
Yo2VzVNQmwf4CtNjF0BfSneO2cfaSJ0fnlWGMk8lzjUZvXEMgFX2awm7g77yAw+s/up8ZlsdwGkJ
myswhkQjpyrZGy3sYyS6zuJIgkBBIqVqzFfV0iJCh4BFmNMd6nC8zeu1nI1XNmeXO6l0OIRwiRqU
f7BtV0P8cQfuUo02R9do4sQR3426/JzHb70t7pgiteGZ9TI+0eRp6MmTwYGWSLABm+cyUK/uAoJK
XDiXLh5l9GJH7TXgfrrX9jz77nIIqKzrNtw+DUMCmOW7s4wlyBNW/J72bK3DL2B7FL/RqRJuQlbn
gmVnjQ2rurIGPqHwn9HKrL7Gmw88TciAkeofe++dGAos/SWloNnZn1n65PBh0VDIDX9C0mmoKayI
g28YWdfIiFmddezMDrgRe9w2O+kEY5yYE1oJkKulcpXnMsSnMKdylOtZBGsO2ppeVn7lEWJyhnjs
yIxWuqMA060GYjoH5UpTob3YAdq5rCysEuycLhCBnun+KRZE123K25a072eIEMg4GjksmBom2J6l
WQ08jUCWPU1vL35SQb7dUlA7PzUwVBqP0A90kNdkS1yj2YCLW24/e6QrGobpytrhkWc4d0XcpfMN
JKK0Wz6xqEdgIT8r0Y53gwEtofTdk6zVVwOfhiJfi1WJt9G6YWTzCN44lRkE6OoNe9zbq9Dt1xiA
YpzlYgw5Sj+b0w0VEPI+EiNoeVrkGH3yYCYzqDchCXNheQyGdN+NCwqDc2OSmKBXKOZXX2CglIiO
/i7VPoArwxZz0daHW1G+L1+zLFxOKSr/Hevc6B5i7XZWfoE7RP6fTBXZk+Xx7x+ue0P2MUnq+0t4
+FqSnjpR9diFE1eJUfTMx0GwMcZJYDC1Nro9KVCcQoxCsvV1iL+8kiEoF3lp/Datggq8RVHc8ReO
5uFqKtcRPVHpJNrsdmhQCtKmX+QAufBEijysR5ioBg+mMbL/GwF1t33g4iyCoRRjmAq7EWMSJbcq
5DS6LrURjRsbb4PZRpZRtN7L6uc+o+3HlEKyV7x2e4xxVdcp8LnPEtEnQcwf1PdFqi+zyu2j8BLx
t5pR0uoS7b3B9v/cMk9Phh/7Qc8jovzOKbo7noMl7FNGgOv3knxX430SKFHQrMMwfUvW0kdM3oCV
Xii4ic0VMEwtIfxstfP7DUyCyMDMqbYLRMV+T9xjllzV2cTC7zWNeqnzNEV3j2FwsxLT97mUySuW
zQso81m46kMbSHoalHeSdQrFE8r8XlcNgW2bnZGdtFPKs32v1MnZHjlwpTpU3yERvhpVYrclYoab
QqCkvSFHFlMpcIkbYqrW2yiMe4UFcH9tZiUWLd3Zuur8tf9RhIXQ0bmSfbHIg8J40XmUYGfUbRkV
TcoPLh+u0hfVQb5YF0dXTvm1+6oh7ja/y0WOSDamikFe7LXXevUY42GkZr3GW3/K7FKew0asQyb9
ntB4zbEG6g94r3p2M5SOnNkTMBCGjB78hWRzx75yt8xR9Bexq3eMCw6rn2nS2vtdmdkbv9gRCPyU
hrzRSnAPzzRZZK+mS4nsjobmNhsWqngFSCjzHijS4D63k6jafnnVuyXWV/yJGf1x+W2y2Nbi50HW
ij94C3S3SbntjD1rs7qIumHfZwuNqiuaezSTPGWy/C2hRGLqlR7rNDCNWqM6atLkKuCUikDzpfsH
ThlnLMB6bA/Zqn6o30pg4WUVG2RTm+6ukuyOhejWA4idXzO7mqGpKdTIrOW9GVau7rF19EFgTwvg
Jb2tCcN+/bOe0AHpq1v/Q6qv8YvIx0AUWL6bgm/6rMU6z0RJga7UbQoLm2d/Sq+nYcuvpt18QTd0
/sGg7nQHKKJDRArnyMS1Ode9qxHaNbrKdkmb9qZL+YNLvKpShzmAg/zT4dFwsl+t8XvlPdbmJaxF
pFQNgQ1WGWErimrt0g6yLwhCeL7oreZKguIm/19FnQ9sRRt/Qzxkbq7zIvA3ZGDXmaGqzt6QEi2a
G76AtUrRhG+h2L47zfr6ZxoNTXBUuiZ/IaucUTCVrsWPfx9CIdMvKvuVEkShxiz1dVqBN+qBaL80
Qe8TvFyMVo5ETJFgVoxcntJCG3ZZzpLQ3uf8Y6i0kETafe39QxH9ZiT4AFN9XVfBhKS5EjxMSv6M
+3DECy90y0VZ/jLCbmiw9px68b7zbFpM7q2G+Hm3YbSvik7GP2Hn9LEQ3L6qsiT6o74nVfkQaokR
U+aXDQW0JTx71LFaatmti1ljWEPkALxsXSjxnkwgsZYUdglbZWFsAkbKBDJ3v7UOfRJ7rqqY3dyy
nOf+owZw3A4V1WH4T4pl6c24kG9jJG4tN7wPl1U6nfiGyOJEZHH/D2CeaA2Y1OYI9dfuuqiLV7Jw
OkT0ew6/aP5dxQ4h7bu3lao3rBCu5k+q5L6svZbJDPaQnTWWfhGzFi7E5kSwjynhhCSuBwGnEMLa
tLJnextzex5X3xpmnj7Ja5cHuFuezTXUpjUwIykmtRZc4X2A9Xo6ERLgLqzl1UHz1mb1T0SCLISr
wMdXZONSkFJYMUYoozlr7jThD0ubiP4Z3qwHTlWlfBS0aSPWhA2ReHXXjeSuQwQYJGLZGu2xzsJD
XoTH1M+3CbZXNT0wqhv6m7Zoj/o+bNpDXYa77qy+wvE8Fj0diM673oL/5G97KjSiSywDN/fkNsEx
N8BeeX7ZfBxoO/SbNtxZiPo1QRZHRxhTdnsN3S1Nt3Plzw7KqYbWQwnBDxUgEGOthahrEhGkMt8h
s3CSOzADN1omvDthMxke/CJh8mtAQVvLgZ7Sr9HvVbmrXUcnQ7LRWqesQUKzg+PiQOoA21yOYGWK
Ru+bl1acS5gb8uFO3jDKbkj1F+sxsAY3+NLR/yiW4pbvdNxqGvDW+Sl8oExuXpZqUBCTD8zGH7pQ
3Sj3Hjqw2Fpm2o/VUB1n77z+EXPB/yJvC/RyknIMwaxRZ5fPqC6SUCEdQcdeOAs1mDfpKn5z31wP
Y7mS7E0c/NJr4dolYTxG7SrYe874b/4SEhItGPRoe/lpFsk7IxkxnplQAsigoRBzFlhD4kopStSp
98p28xRx98rpW8F8C4zOw/762fVjKCdTeBlf4LZnR0wNJwwEM7ZQVfNoBor4br9xAsWDNF4L8XI0
65n16dlM71OfXJh384kMfvCR/wlEyLnGIz2z7bI/hECmfpAnb5MSuy1FpyJawfhVeTqiyfqj0jnu
MukiithbkH12ZNCq0h8JNx9FpaeTollTc/ljb7hJ1of17W3WDeS27LTnwR+nUAceWKGQ7aDcq+Lu
l3wdJNGswMyGmbtkCWd8BdgHsNRWXVzJg5Oa6H2Vs6kIL6JenP3a6jUmplVWbplwMQanTJK3zYIh
O/JriwTcZL0SLQU3Vj9FxjBFzEJOBgy3XIYD+VeCUYMq1ob0dllni5DCMRYn6arJLjPOMxceLWxs
FfNt7Yq7ObO1kySk6YjqyWQAWJ+LGTH11cI8KonyBDc0srsOBGx94/E8HbhC7C/GXuQOB8yd5eZp
+tuXSvqOpRIoECZMQcXY/JEtW5R/lB9iNfspAFMU3nd9xWp5Ep7o1JEfvIml9AQgT4LOcNdi1U/I
Fj3R7V6BXk+QdbXh7O/CTKHGD69XRLMn7zl9tsluTGM3ZljtZQUDQu5ZCxPhpT1CILUwNJ/QEB2Y
ua791F8rpHevocHWIBwp51sh4QlA4N+cVtuSLe4Ry2/9Ps/whu3fAjNLwDAkL8rv4zgHy6Xl0aQ+
9Si9CUgSvd6v4qzJwLOmjFhN/FOKg+ojq23JjHdVv5ujYDdby3mWgJrvr7WsXsFexJo4xgYbK00o
H9mzJUsCuLwJG9cS/QPL4Ii42wjiQtGfkEFIQ9pYCg4u+cfuzv1LzeKsJfPF3LyIjEdNlRDfCXG7
hvQcLB0cFhUdXjmitIQ6IWYESF5Iz/SXlgMKcV/fCzTbfzSMiRAxDO1cjCjs0MXzI6kdbqvTcpgh
4jeUEkloSGY4lXKooy3IX43gfzITp4txFL5IXV6Mk9chHp/1/8ALm/QYuvlP0H/01GL6ezY3gd5I
gX6fcNLRt+hgXkg1IoFrAS9deptgOvg8u5kyUEOBkqgeu885bd26B4NTTCSSrYFIqZQkVdBNWQBF
n4XajnJsPL47VuQaZYxJr9//1HNocZnsTcxVDcTA9WC6pk2izeMY8xj4kpbwCBRjVBUADTE67PlN
plF8QabN7cmyseYILpnuKa/LtDH5hku46EJY16QCC0gX33tolGmjRaSHR6ZsRparLitystWXzmwq
9AmBVjU8tFq6F+V2aiTdHSaB7b1+FXQl2mCNLa0DoktAI7jinftYGhiIQ3dhAtYJ7Ip0GCxfZg79
eE7c3UGpuWX2GT7TMvmWsflR7ZcDaW98rT01mx5WI0+EjUTKM0/JH4EuDK13ALEeuQth9vZr7wwI
xO1lCuwesc33V84xX+aaC1abo7lgxAv+zlWWD0K2ibdFh7TLbjb8GRgFdhS/eGVspUyu9Whe07tI
xktfInXMQ+EQgllTAgVsSS5sdmXVwaD+mI0BYgEd3Em0W7R9MYMQQmVS9K3VbcgIcM3AI57VH6LY
vteZ9Nwk694Xv3tJ8NYfqs6kwsHsL1K0W1OGuhtVc4LmkOn11xYwb7jJs4xQkZitz0LgDGdSVvdE
4jHwY+J8nImljCoptQtykn58HfjKekWAFEus5kCFIOm+FJSvIbHPq0iON1sMBaHtctGI27IgYsR6
Nn5Ni8HUpYsQyMoWC5Hxz7TmnsD1p6aZh7/RGzXGNebCH+xhMEbVr87c/KST/X2wlWCgljjLLN7I
PD76z2VDjAfRBQFAFW//CQ9whScGFAByzmP0JbI3sbodxWZxoX8Nj0IOCRplzjm7P+YohZRW/Bqw
AZqWHkKXd/WNAUVGfrAQyj2SoEkLE+XVabs4L2e8PV1yLfL12lVG1DO5md/lGbMx1g/m1TLimJWR
XG/cIH0wIxbV+hEtZ4oT6LNpEhJ1GPHTHAm6Ff1Uo05N1DIivfW2I8fQoejRtPXZ295wfzFAWPj9
ji8fKWlsFVJkl1xnyCHjPwiE1XofMJllwupUqX5X22ghOF2DWs8WfgeKVwAk3j3d0j0JkEyKqxqG
nC/gf9/BPNdN56t8rSMCSfyRZDt7bLB61SsYrtWWeZJxdDDcclHI0aRXQ+e1Kvg0fNQ1epDM0/9j
VLH2XlVDLqkqILol0roRs5iOFmR3rXV0jY3SzFlE46FL1X1aQQRmbl9u0Vb2BEMBcOvN+9Ytz5JY
0itBE4DLdk9INW+gNchPvnwUH8twfCyG8sH08yNz9MIFzu3kKeISLFoqjSKxXfW7Lhtv+AIzxU8r
AEQnCHJHkHHUGWsfSBNkljUB6bee03zzUUiSDpSxVkZreRZB/DY+MpNkCDoEmWTPe2tPmE0JksEm
DtGXBfNakR1qRqbPiLnBzJOY2od4tO+oN5++bncwwVUaBYXWEeqLWvBBywG/ngwlu1DfJ9BXLQjr
lQlQdnJzKTvdG29jZpFS0kvmj72YfYGi17rwK3vyU1mo5nzT7lnjpwmDOfHMYhBA6wfWfmjJ5aU1
NDtx3KRRvJZFU9foLrsgT69vfIdGiHpbrJsQqXBU00rJQmipenTaAog4PrNMvze8HadoNwuBYpaP
3vjg2J5rMUybPaqY/88NJEYo+awm+edG5V+RtJ+aKX9qh/E5S+KnqNefjTZ9TBpIdJCK2TW/Z0/Z
Ohyyrk5rJ115jCwA6CoZ3iTNmm3YouZjxRMtBHh2i35dZiQr1F67o5M/o0xRjzi87LVPfaJmPf0Y
Z/M6luJ5geYnWSP5U3ZTzTesv9v0ASHRlRYSw1rjY+g1wr5+VnoXGHxBN9qaULYwd3Y4Dk10+mJg
7fnlBd2QTMu38p0XBf47lvIybAr498bkywl0h5FNZe8tGqkow3G6nwweMPZVIu73vneEFuvEjc8M
NGjBOyprzuudnusb4JX7yNLM7AUWZ21kTlsgb2LAVjHdof9Nv00dds2pqvePqe4+xlJ63+m3Ekl9
btXs6BZjHzW7l9seK5duFmO56q8DP8eq/5Ig57cvRaDhj8N33uLUnWi2+M4VWBlyYHLk2dJOJ/a5
lZO3cIJadAHaRDekRLCut6xiMPRBMXJIa6SsSmSoKpEMSP12FBCVGM3KECUUu6TEhy9Vxv5cUtA1
gDCqMhJYERiNzghwjPCwnQX5t/F7j42EfOeWLN0scbeCieLJMdKNwl5AQtt6Oa/zRjFvGrnfpb3f
mKOPwoREFRWJ9PEn+zuCl27HImJrFxK9ECa9zFQXl3Sz+LSG8M5w3THICtLm5bffg4IkQLPykwa1
w8+spDXO3gaZRaSsvmYmgTzueCUYyuONSPC7rvoXhOZAWO5iqduHRT6SHpSPRlVjBWtpg6iI0eeN
Q/K2z3pcEJdpINk35v+ARJFaKhZI9PJLtsyY7DANoNqsD/GSs0SWNVZOsmf2AI7FMzMzpkGnxvMn
Vl6+eP/3iuCsFpScOkjdT9QlZElfiA2UmZdUmPeQbCGPX2ksHfWdISZjYFY1G4A/45pXwk340H6y
xIl5RKJkALbxknmSKI47Ds17YfxAGcl8gyBn8a9B8ub+t6mXkHNl/8sAiwm4cZr3Kcz+mzzC4XYD
5SceDfEK65PAAuRBouYaeAVJz3HupDXmh5dQ9PZAI/e/JaHgszxH4FzuAkymMZOxHp34F8fLXdEl
pKXKddESjHXwR8wktnqG9kIXLtMaKiLurlOKHVGm395uwzDcaFF2aMJovc/ltfxYU+BpuRXwG+da
xzr2bvpCM9wGMPaKlXuV+UPrtihBLdursUAAHgNlX+xTd5EZmA3grkhC5KW0gorl9xLotp6i87d2
4DxPA4lMwW6rkFxg5ajJXBU5jgaSyrqC/cAf6ijXZkUJgLBQWGzJqhiASm7GvMcANz7C2GEWriHt
WR38BYcrII3ddU8bZ1cKy0A5sq/WkL8KW0CZnaUyIyYRgCESkY8CI1RPqd1p8PjQfekTd/c/Aw7K
AXhBFGn+EFUzm1TIPyjE6zwziH0d409dH4IDiwNEOc+cG/8uoI7smfXCFsgxJRH616DHQpW7k0Gx
kJOuQ4Zp5JHLL3ldfoXok1FU42PHMmQLsY4/w0lsWkicypBJ5ah2Z3GIN0W5Yi6JCrNg4vuv5/rx
SWcDlLna41AzoDQvBepk6NxwtW33H7y7AJtg39WOwDQRvXDG3EvpndOIPJML5XL/spBqVScOsAG5
J/w/5qKgIFMUjR3b/oZtP7WPQuo0KaDOxE62ZVcPfnXk/21EFGldV4WZJgkQI75QjX+Ag6v0cV55
KWVhVk2ewaFGfde8QEdHHdVCGXVpGvWk4iwkkRZd5krK4wUKS6rkDHxMLO6DYsRi9GvSEwd1FSJD
0dH0wckEkpJHrCCcQJOIDpE3mqSI5LqlTbSY5bXXVaQXIAqm9T7r+VNQ+jfN2N47FyXwo7KIsht/
ko9whmrzXI3+iYRInRW767mKrxjj1bOmoBCtX+TY5TMDUT7bpa81tX+kIwOPw98rZ6hW13BlZcDw
xB6KDrGm9BwzI5xXkckgc5s2C9mXBvEF3yrSh35lcvAKmGVANJuOmousXFEq07/m9XqxFCa/LSvC
kdRtYDXMJcl2J0denHAW446qC1cTQd15W3fEmlndVnn1Vh5P5EYoy2carfWOPOfeH1OgWZ/IFivp
rTrAcILD6DTl/nIWoIYKCrhrDD9Qswvzhaee6qMkR7zwc2txAcCcJ8x7SZ4yMRycYv3aKuTCI66m
n9ysyviZm7LL3pMfhyE/V8mi9i68J8V0cwMkWRrhenNUfWfSAc9Gm4LtUFlCF2Fuyx0fgza4Sja5
E1bvrPzzlr+pSed344CrgxsMWOkL1Ey0Tx9MdLuZZfpDImPa0qr2/h9GCdrclRiiDqBIV8daGqQg
315oG8uUL2PCJ42lKH9B2vJbxRUuZKEHPk2z+LiF53+CvYbYYguaaazSCjMo6E5Wi4LNaKKETPAm
aJ1RBaW1CdGgDFfZW+YED8BY4tFPAKOmkVB30Soy07kRuN5UXBwHoVSbyq6OsjxMbcEXSXYEcmK2
9b2Z0ntW/Cmm1u+KJC5cb1x496+PXcse2wgtbFRjGajsy+/RUNhuAMJ1hGXZ4QujEsCuC6Ht4YJ6
kw0HgZM7OIZdsk0oDApPSXZEnHEAg6f1miX8+LggaRc1ehplBhwOJOqSQj6dBNYj/Q6LCy2fKVyz
GKDNRQVuLKBWwcriNiVJ45d1lN+2KhCE/EYy2FunV89m7u79u7J0GAW4d039Op3r2qK4Qs+v4usb
Wh5xKl3DNnlqB2FxKqb9+0WksW5orK20dgl/wt522lidZetflYjbPYEpB/aQ82ySunDWCGzBU8qN
y603N0yFiu3cQK0+JCZgC/HcLCAMi4EXkk/ssFWauWiKH9rRBb3pLglC1pEDbMkifHVAPdhZ4gKn
RvEMHaDWA/FKr76xCwHErGHEzz+aiUgVTfaSROV20z4MefpILAlOoXJGDEJgFKeaJQn/n9Wa6uB1
VGkFbScHWsogrGEpQEhA1Xk7XyfcxXhXhfHVaQ8UYPQUryKp7XA/a2e0X2dsscGWSz5724qSSJ89
gdh50g4QeZCN1n2vIqXWMfi5QltjazNbg5IXKu8dvrUDJdOxFn5R7TNnbCSOAqQjxDD5qSGqyEDN
mnXc2YSMXJOdLk8A1J8HgwmVmTSF+rssWdVtxH4xcq9G0+62n5hz/bYegnVXUKGWIbKxF5PvVM2t
rYibLba6nTblZZ9HdJjihVS8yrQHUh9S3UBMASU1MUJjI2dpg4rJlYd6IdIMI2pdJDR1eIRztwdp
TyvRIa06OGzXUIZd1LRpOIK0lJLOrs/T16wXD+g198lD1GBcy/PgqffiOM6+em9fzlfUzUxAnNq4
mIXIlPftdfNfnlkbMB/tlOSqK2R0XgwmPQkAahziMMa9k7Q0nvy270wpAB4sCOL0N6s2A0N6n479
vCjozWsKV9TDqeDUGrUdo3SsRHp5NbMxXrEQzgYitFNla6IVVvb7VDc4f3c/L3V/UHaf4PQCkpXY
Bz2fQcJpDTk2Az6aevW15dpWP8s5ferTTy1ZrwsFiToOTsM3Efsoq3tfHdt4mZdbp7tznV23mivW
Fcv2Ud2UL5j0oLNoHKaMegvc19r6LV/i0nJE1DZS03H66l2/ypP7xFhJor5J2vqUY6ZHa3yvP9Zy
8ysVtdbv7dRnloei0RZK9fLOB7vUb6Cvh/Jc2QQIA2oXEUks/qHjPdR58oEIJsgTdyygec1OvQua
ly105SscyCe0qvz9ad7bUsIMxFxq/rGocjCXBLqwZec+7q4M5CIZSzKIfZ+T7ovUiEyTgklq4zkv
sPm/Qk0QKOQn5ZFkAjqdBqN+WH2iEJ2IBmTQtZ21bL69ZJFANQlknD7mZvjkP80KZ4bbiwyjC8ow
vlKMgaMhnGGBnF4GwakwPOVsMY8ULO1G7ihKZDPECHgxkjieccBJ6ak2LJtlPX+oiA7DDKpZ8ZWr
oh4RIsVT0sEtR6dEJsSs8BtnnMjR4/JfiQwoZF9+yc0LLRD3HnSuEpovnxII2kUPQTp7jDUQF+2k
0idT8c44y/zTz3s0jROeelJnszSCpiUSv0m2WKmv74QxIbzI3XwcHpU43zadOKrtdzYRA9CUt8kt
lcUezhN7wvQivbwZrL519WMQLHqFEaNKeRKxaFhYNHpMFRpjfHA3//dnKPgzcq12tbV32c+7MoFY
jSsYUTmYsQAXSBD+yu0akoz0SM62Vi5e03O2QqwY4kWbkX6DhFijMdFdzYZB1us36yW8PTRiaTgb
byyZLqIK3lUK5DJlW986FBifJeNkQZ3Cb435sfVA6QRDljVTg3ABaSfCAw86BCFFhrB51utqF2PS
aFOGhfXvUvsnrzOiaZmEnpGCcBZGJy1qh3WABy7USTb5EuM4i14Sal3/W99FNqe0/KlTsD0C6eYI
unbhae6MCGBduIr4w9vUr3S70seomOSroOqg4ZMbiefYbGFwgam9yEjok2DZReKmXipGKaxqITyg
kG0aKC14wWteRqkjav1XEstse1Boo1fxz7jlZ/YLUwXMOFzLwRsgL1UfSazU6bfZZV+sVL2VBUFq
j3l3OQRYlJpwtxOsB1y0Yhrb9Rc6HY9ERnCA+kN+isSWEwIvZuuJ1iss6D56pfa3XnbTaffgS/j0
4pVcurJbolVXH8P3qjOw/9ya3E0p1HNGjnmfe9IfuZfYkDNthiBV1pPdHFjJ363FQhSbf/ZsMTNB
iNLODGaQpNkifn6n8VI5AquAjnTvGUpPSU5mKjOzUVzU2pjF4sbNKOdaq/PFlNElJhwaTQwu03vT
NhjiR9cqpOeRHI/PB0aYEJhAXr8VU/lUn8m5aX6x5z2XOhuq6UdZS+e/0o8NvWX57fWhOS32X/PS
pdjpEBQtYEAGnI2aoKGMWtz8v9zsXVPabb39U/Fa2jWoRQSUmOzKlTklDjtSX/WZxlOrz1frLV9J
TEDflb1PZ5bybjYx2Q6mc3U56jVKmj6uneMj09InArFkBs8lhNPHWRsWbyduWij/nEVPZ3VDBcdj
C5JgzPxJy32CMoBFlZi0Mt8yBe9V3J8rtnDNN+6oGu0cZa2VPFuTjcJ0hLgF55NtaVVQ/hbZ+OVQ
zoRGJCPoRWRkh2UMdieWl8mo3rdufibTcWcggWkK729xXcr61joaj/DRwjr5PbkGyToWAbbGNPs0
hzVTtkUKDCMJ8N+FYKNL8ugMWC8FX8c0OUr7S8PfoVReo/wc1uWaCWD2MGd6qi2aSHhfEbfA+8o+
i6SiYtCoEa47aUuwTQJSHlbuCQDwA7MDiweYyNGSdJHJvkvG3khCVJFcDhGyCaVYAMO8RdBctSi9
f7UKixYhzheqj7sMyLdBNq0SDipadLWSQ8Dr/muCnHo0hldkLY4B7uomBYS9OZaKf7CGytJca5vl
fuZotXLJUDooUJEXV/tHc8cEXQlIpzzheXKTr0Lp3UD1rGZHADhHvOxUM8gztW6Ft3nSdoTYFRfZ
4YH1GZGQ4DmU8+O2ezlSSHQJb2SVYU2Q0kv9g5q27VGEGjMaXwoIU7C1hv9hK6modQqD2UvF/GRw
GREreptqEblx3VEyzsoZQM9T7DGYIHYLAG6ivlArphbdt/iqpjUDoZ7Ww5XbBEeR0HNMigvFJ8Bv
HOrmAj3Ep8OSz2sBFOIwySxrg/6efCsTKvlxva3oPU1K0Qp6JDorm0mmLykUf4aOP50wLGeClph4
UPLso31rZjILFjLKTxXw5DwutAcjrKshHZEOEjORU34X7b22G8l8NKv6AFowmBuAeuO67n+zY/zc
ePCRjDo4i66yoWOYGe8mdYmUt4/8bcfsAmho+BpxUtHuWfcD754qpyQJSaGcYnk8H4bgJ8vuL3Pl
G5voAc6q0uJkEQC7jQvHXEwR5RdIq2XEX80a1AQkw1pkNGMagdQgnIRrJFAQM6p0CFW/ndr3Tane
h7V5Q2wflPq/qdPuMvxijEtXfJDRgpj6KE9aFe6kLQ4zefddB2s0CYCWcWZa5KZdJM2WoAZyBGy1
4h8ArKqXBtcKVZERMYJ6K40J3YkPA9S4Y3HWv877ceSXRjqBmbGd3okSnqFIFO/FnJzHWgDqc2KV
wwVPcg0TwwFkNyhGV0RosWorLtbEKwI5XEbq96K4NNobWFikNP+BdfOsMruqFGjaRnAsMc6r8tw9
EjhaePrnfRFB/dIkrwsaawRarOsmM9aaJP6ve5WOi3WRYWEOB5+u96ZN203hLyxqvlSS7DM8e4NG
FRnJerWSFEpYG/dCFzNiiGvsRTVYAwOAcXVoV8vWikuF4tckOuhhXo7hFZI0OQKO4Y0U1oSZ2G6+
LCh4LrCTlbtN/MiFCQZ+RDRMGHfhwNWNWyG9zXTB4ZTu0HCpLhD82zBRvLCiB6BR1Y9l5E7rFTI8
Z9CjL0T3/3g6ryW3sSyL/lAhAt68kgAIQ5+GKb0gVEoJ3nt8/SzUTEx0ZXRXdLeKSYL3HrP32kLI
6POMZDRUVCNcku8u7dwxwW04ZCElZ2DY7UsAizUs4slqqXroJDpeVvpv0XJOmKrTJD1UX4YhV+4R
JNIkNbbPmGaWtgedkojZhW0ssXzlAJpAA2sdaSj6hVPPu6/EjC157A2GGkteeelUey3hQESyk3pk
qz1ZYPF8c0RkTK2l3zuhfrDleYizRVQvIx9HltOXpA6f+SZ+pMD3lX0/08JnNdkd1ytQaPU2tyLi
h28zla9RrF3QgJJFBxnMaByh2wKuyPMcmzcDOr8kx+yaKX/ANIDKstH3ThGrZvg7DIUJ5uERPwIk
LT+52U5xxiOHa4F+FGUximp3zQwOo/67TCokga9S6k/oEZHKITWO8RNzDMDmdMrvUgZt1sBSTh4x
VjUL/o/MdBEpklbSpzOZWWNfZ4upYGhELG3yI7DEGCrQ5uQ5SUfRndW/SkysTiOCMTGfpSQ8IvQ5
3YIj/aCib+vOuSSGKMTdqcWMZn3hS03B/Poj5hNuniUNLBFgk1Z6hAl2e2gcegLJvMMUYKoqO0OZ
ukJDCQi7Vij+d5RW6bybjXECqH9ss4YNE2UnRWgvzThnIan0qGaw8254fTMsv7um8TcPm45NLxJP
VflZSDAMF93L7Yl0RVXOwmyQIJoBFZEWGn/93PzBahNqc35BRsifNNb88vZYfu0hnINBLLD6C5dD
AJmTcItDLUu+uEb+SKe1voaBxHGaSRohADx4B4N1TKhBTH8SZD9BpSB7xUxkAc5huAZ2ZiyeVufe
VDDr4Ue6e7UJoas5DLTdZfFIQJj2Cf6ZZjgKvRpMpH80sYCCi06oGMjZQk3wGi4Kv0GmyxAhyZvD
hrt8DoCA82lCEj0dm6q4L/Fyx4uTojEwJOWqDcaVr8pNm4xrbXrjWoWm1oYWYgqW72ozXkh/F1Yw
Z+ipEna7xYoiz/D4nJh9IN46NQNH5VHUOOpahY51DlKtDeq3zMH0YrkK3zsrp7Hge5e762yijO6I
bINMUp0pjm591WFxLuxS0iFSrbeVnMMMrEoyWucMflZrvseVQBMkMpxCeE7Ht6K/lUsfWQ2jeQh8
/YqAChUOFvioC+MsOs/scVpRujF1seowK3DmoX6cu3Nq6mfZbM49LM3RZKbZM1EscFnJQKLcaIfa
nCW5ZiKOGCNqjkR95oPs5jEuFGJusjpyZqbXKl9cWU6c3iB5FaYKc1AZ2KZUMZZpa6dw/t9yX6po
X4k8Jc9zt9w3m+haa0DWqI2Hwy6xBIk7FrFzJUk7dtU9Vxa7q1tP2mj0dVJS1pgAjjEAsrJX/Irl
pSXnq0W1DSmyAqtDlLpPWNjRnCTu2clPIXoQlH2J5OxipSgnNOhtnElW04Q5EIVcfFnqD0WwfLhS
uE8FBtkzg2yU7Y50kS5y3XKJoPtBuOzEXeYhUPFmnY0O4lRV8tnqBMmwBmZjMSRGOihTL/1ZpeFK
eYDGhCXaDsht7YpZmdykSJh7dKrVSLmIe09wJw2FvWrC7AcXixYgVQxf14cARnnxSSK0O5kQvmoc
OHN6hvNrdXVIohqaIr8GHBDDN5QoPKqlP1rAklVGUWy5ghEM/BBURhqkYMVj1c6LxI+H2Wtq4oVm
ylKIarXzKTAjCbNTu5UncGBdbBzb6ZspvzMh5y5wQWi7CsxJ/myV+fj+K0V/zavxAxhLvjoGyw8A
pqBd6BZsi3IYPLK6au8mm2VrlZ9mN6HjPWhicTGFj85gV7tpwajPflHY08xF1WkOEROyzqqF/lL9
EdmALyujYXYiPTuZw7hsAOCLSFnT04I0GTTzIT2q3/sOdEFt3gLjVHnmRvFzH6yaC5q+HDHVANpP
PrVRHDbiSsfKSlzGqFSFVZwcUQl+QQ31iSAL1vaxe7ZbrWewvCIN1EvTTyswWEoczHUaaIHCwIqd
Dy1kSGMUxqkRCkaJ8YX561Oh8BcFPZDnLiCZvu7jizEzBy7LMEvzwOxtYHGnLcNworOf0LKwdJGh
uDoPUDvgFGYmV2x05BxaFYiIpAX1If+78xsJ5OWoGfnSz6zx9twD8f8xTJWAlyPy+0ZkZEC0g4ni
gDZNcNsaYWXNPLwlWk0l7q78wOEpSK4Mt2zdy95q9dS6wvKo+LpcoVwI1Hk70eARp6n+XwNYFQTm
zpeKPjDqEtb+pGbsO4FD9UeI+wcHUgFoi7yUxkJJqDdhyzY1oXoaSmKbIUVoCFpoBzgea5+DEPvL
N1jW8XNGWMj37mTY4cAB9mgJxiZ0GUHMumc9it/I9R20uWTJlQ7hGqvOkt81ZTA3ZuJNe1QRC6NO
59fudPw4FjJDwTPnyGu7V4yIX+dikKApZ5PiLWSaVcXkSQx9Isk6lSYhs/1w7dr1wnSLFIDqWJH9
qglj0LYq25sCDtfkSkXuaULGW5Pa/RoFuci0GIHMyQdE9zAY8ffKNWnY1mNZq5Nv8hFy4TzF41lw
htBsaEmb7jKDeK6m767YPHyPF2OIz03HhXCEXV6yd8hoL9gNxNm/eE5o4/EBGLVHQAd0V75/oGZi
xk1xv7gNTkmuUZyNCK5JaHabXSFHVrBY9bd6xSILvlbMpvt2tGYmFyexZyFhSVxoJD+31VXsCMBp
qou6rXtphSPkqsZhtw1nfIShkbcAYwofDMc2+vi1TkviyyKyMFpKgQA6Rcqvta5erWG4pbaoSG42
od/QngaplpvCPkNhLKFmXj2CnuBnZSNMHFCn635mKj7034lrJIMaL7sSca9mSW4JVH0FhSSy49n0
BzXzG631+gKsZ6Mf8BB4SRX7/GdfPJikTSy1eh8aErWSNyb8zwoVCvC5KFWdhKY2+UmgE1mPWVOE
YKxCZQGt74nUtOlSszWpCU4kPSCennvoV7JwBLBBQFdB/94XC76sBTNv32t2ygh1ls4V77+OuXxR
qKAthnSdRSbki+k5/ooKveimXqD7qes1btVnN3Vv+L9N0oDIVapYEaVl/54lZLRq+pvYFm884cbI
cH/SQnwzKWpbmEqBxBYF/2slnlJW9zJRObPsriV+lMH9RRKdnf8nijhlYc/gQoafpjqTyu0pi247
ShTCL3LK2uKmRZPbjBroJSD1YGOIDzyZfK1ppU9tCZlJe02wMjqGmCtPlRRR7Hf/npEAau1D6fSn
VP6tSTF902U9EOgelfqaa9NH8WuT4wC57RYLWMtGa/ZBJHKL8IXMk0MmHZ8sbxGCkzJ91KbqZm3z
Jf0ochE2lnZORJSk23QmXzosJZiWiCYm462Mc7TIxJOZtNbNeH39LqhRzJJPRMZNRgaPnnPmi5U/
wOppw6LWwhKLU7OW/81iRnxAGVb3vkXcTgqAvr76RjupMm4uy5/XxDGYvBgs5NvKcBNzpdxocPcx
HXrg1b+pZyYIsb4w9ZPQYrdelZFWuJEnZiX+7E6oyise7YRHO+bRTt8Rq+TzadudGrHIXc0uzQKX
YcBrxC3NUOgkd49xjy7LP0xUibLBRCKC5TdKp00b+MnYg/K595ObkVyyp7IcI/oNs039eMQtVjH0
Y4yh9ZbXUDoOBGBlVekUWFvECMSV1Z0aKn1iok4rn2fMYW1R5Y8D1f3rqGungTFB3TqdVPgDkmt4
ougifQu4LWhHSkNMGz00cPQBGwiJctQ89M22tvwcHGEYPpZ8/SyF7mWYyotxQteHg8wxXTNzxLy2
KPQwYnLqZolxQI/jlUjzgc1xxIcyl6Ew4SP0LUybIXnNxKx1wR/VxhiOGfLK7WPL3NHUZHbP+uF3
fiSNVv2GRJURuu2fZk2wU/28wl/Y7/KcvE7uDhq+3GnANcSD6oz453d8jR5sKCOFCUVPcU9pQauI
h0UoH46R0ofSHSHOSCa/1xwdCUM19mHeJGEtLYE5pEEcQ6dCNovf26ui/poUpJget1ViJUuNixRA
S2a3jD+2Bm/3jCEHjL4064wigBud5VVFwDMwXecLu8QYfuor3m3wxOTZyioDCv2K0iDd3oaCSXAp
PeEVPsznkF1FlpAy/hmnp4W59KhBN+yVo3pqzB5xNgqgc//SxwpXfHcd6u6SEmtcqj/Dx4jFjM3z
e266LCleGrsI6f6tVPGz06e7dV7JK2gIdWBB/pxAZRvvmv1dqXeNQ0okhvLYCt2tVceHsE5v5lZ+
AEwCz1WTgP3O1uSt+7sFvXJEiq2s0bNiKSUsz+htEOYH3y7Y8Jr9HwQRe54e/RfWbMs5dCXsBSzg
XXLXaF2yi/yVXYtoCix+2nEM4gnn+L1KJ/5fSMkxMsk4bZp88nHhraWHCAEtKnq9FE66pDioMkQK
cJ11fFFMToBXPN7cyqmbwtEtek7GWfhVCfmzCNc5lGn+tklG7+VRR/YJiZUeUm+SkLU59qJlhnBN
H6vz0WwHdfxQYB0RM3UaYuky2JyVKKDZLx8TRYY5UflZvfkdv5VRAiuCGmSTRVLlPzOADcPasRcR
4Rxp55k7e8RCd6frVOqvVuSLK751kvSSRI2VAHv1d0HNnlWVPSZ/pS+O/YhtWF6+5A5ZVcRd+YuX
GytkgVTeMGqnbSOazAPRgN0duDX1bUtLMI3oANGhIB9GOK2iRKwCvCAFC3n+Og4teYCkMOloUqQx
pi5twoblM9k1+XIcpthrtcTrMq7kI2LFYbrmSndlg8v70XtRhqME+a+ceMuuN3xaV23FBagcou+F
TqDGeH4yriWIwEGWnHGFEoBC9qAA0Ik9inZvlRafDiCpiRY+rEHNfoZAb0UVLhJWJOm33SQN/5jB
E0m+4PHl0IyX3ZV5yTk3AUB36RMKWsYFiJuVjli05pOYsH6xdhC2dRKlYz9ha7DbabioU3ndQ0Sr
PjAoQah7vCaLAyNvAk76Kfdy5Id6d22b5aqTrhq/rV5LUOWUK4d4qs6CH7sNwtHqaCgUBZnsrSuq
I31g2bFTIJ8juTw974TJcdfxuammmxZIibUdJUV8gbYHRrlRiZsFIZ9tgej9+ER2RAYkakFr2s9l
W4kU/hvo7NWHdX4UJrtU9WcE5iExPzW0ILVnIdpkgYyoE7lWcovEo0riuXB+SIl1UVeEBqYWWgMo
C6Y7bxpmMPMQ34sc9azGfcLYs8QOgOOTki7XCN1CJ1/et8+1EG/sbq8S/OpIxh6ddKGCEU41mXwS
7yiiWHCXllQ15kb5mJ8aZQKdVB4gPU+obwfjy2S35k1QGkVgqEaTOtwXJqaOJQeV4xzq5qK+QZ4g
1qQCeV1FDH6Z0pBtiIjUrzPBr8j8HcbxaCRyUFpWwKQ/S8JFTsPKKkITh4nY5WFiAhZPZ3w8SlAB
YWKRj6omj0D+TNUJtdbJZMAwJI+0ry6mgsqcHj0JEwIBtcvSIjGw7AkXp8JcjOAXp2Qopk8b6yZb
YS62IDFraazMlSGDiexLRXEivkat/WMyWK1JyO3IapSASAvreqnWGYpsUSzw1Gijq0hnNgb1Vlqd
TWGIPufCfRmK5qy2rG6jYSHdoB8Lx+jG3BtzlViyopGuhRlTu76rGYZw1ZqDmRCcwzqR7iIV8BEt
zWATY7EWVRoLC0gCMDNBenNoBbhISWm1yKArsF6b4uCNYA3PKpMNbfI3xmEpPzJrfYOh18bSm3SH
oqelQQvCL5FrNsfMA4cfQqwgN1t5HBs8yPv5340FoEAtSDsU5PYKkGtzzRaZTWPzkRzGo0ihxCT/
p8SwKGM3bZyXCeUSglbuEiJmiRRwKwV/3oSIkAl+RTTwVjOFEWu/Ry/CB3rsEvwPR4wnIwDDSg9H
tT6O2h8QEO+RQJgH3gtTpk1FP1Vo4JuPHXOqpY0DKIph01levXGxy8thQZiJZrwGtm1W3rTwlQqu
2vhcPs0eR2n/O84V18ffMSDbjUrGtl+rkl9cqxYua3vQXukBXlTffubD8OqT9msR9K/srTHbF1Jr
QWge2BseYhyUg/SBhWPQ3kpzfuo+tH/YiTPsxMHMoSoQCTx011o7KqNxFv1TKwm+pnz9mXXN1+va
58rvY7SpEbS1kpjUyhyOkZm+cobr5y1mZtEK87+IoCIbz9rLSIh7jwGBekIiYYtd8s6uiy6xy1Fh
GtOk93ikxGtKrykWb3Hzz2GBHO9+6dGMw5ec7/pRJr3ffsrs9Zole6bC8Jybe6QQyFl1X5NMjvq0
fkqwbQl83H8Ibu4/SkA58bRb9CEwucWMuJVOv5tuQr3cxpEzYxHJGplZxbPPiom8FJLH7AlD/OTJ
fGxWEYzTny6r7xtZdVJ8XePykrHu1CmSEOq1xqEU5aBJ4R4OJG5NiMDsGvWzJuqHPP4cv5frkleB
aiKtgcdBbXQWD5OicF1Wfq4N8BgTO5ZyMmoH2myElUMc4lkKIcg0w2XQQ1I9PD5Gr980L+4u67qv
NgwvlTAEzZI3xfN+83utSS0sGKe8RACt1Scx+neY6mMZESHwjeBbwA4op0yyIMHW+OrYI9A32TN7
VqR0PK6UCXjZUdq2DB7MOkMbjJ6JVmjqNXfP/NmZ2DgVK06BFHMmcUVZu53bQT2D9yxm30j/Yt7K
W1+UDf+NJGsJfQlTwUb4rCx6er2zdn6DbteK8jmXhnSuW/otE0IKzxGbBrY3IrZ4Iu+3ezuTS87Y
m1jGWDfddZVcEYx+/W8f9aFnvc+kUSuI4IuqP7fcRGUDiIRJ/J40EOPlt2sngoyWEE4v8SN4vE57
bVE2kofZq44G2RqwNDFjnKHvUnPousKvPSgL8q32IB3fa48pDDofkQTugnVXcm2S7B7aGr8qf4hV
LYE2tWHvdPbA+xiNdgQttxMQLiInYc5WGlTy7e8Y32Heb5ei7ZifYPRmgM7ONEdBiDum1dJQxxqz
YI2ZI/aTll/EBcHKOGM2uBGtv+iaR3iip1ObF2zIZ079aXQaNjd5M5z+ZSuYk5yQJMByWWwZkjuz
2MrM8lREnZ0gIGbGnjp6It2oX+5W3d6bYrybEgRqQHigBLjC5lMMnNvU4FTJbMrxmBm2AqDdShNv
yBLP4qcRLnzzGHZFJ8XEJg5MYx2kE7zS0nKNjhwuiz2uad5WCACKaBJvkD9Jj36boCIlvIDovsWQ
75IGulG9+7l2LS+zHfznDQNcIBMqw7MYOSkSi0CHDaJU514bjzjz2Lqx7T0Mpv7M/xvolc4cOwwh
AHb1NsmwZoAUnq0hjfyOf4TzCsuqaeSnExtwVzl1uM0w1q2ewg+CVm8DhMq5G9GlZpy0AKeQIKnN
5KokJjRy6m6x6RAK4nSI0rcpP/TW78061pt0+VDYQLUB7vSgtImyOlWopY0RIaljLph+hX5f4vgz
Vpii652KsVU/iEGjFnT7JCW0F4dqlgtf2VFupAH04BuP4pew/tTH1p6syTMbDsKIP3GfJpv0uAt6
b2yaoozWlz1AjqCxPK0UCqxJDtasHLZfGuA2JZ892W7vkHhPpfE51i2cuF2hado9areBNrKkjdQS
hlzN7+WoPEZXM0U3UgXE4ViXSKLp/kbV5pd0ARnp2YM5BcUeYkwYX5TA20VtiYdKG8xAdHNSlsgV
vVe7C2q3WMK150vHHRCfiStgPY7rEwetCi26p/8Uyi2IDnFWUO4oni4wLmvE01x+aJ16RAXjZlnj
LhGy6EM+IaCDCG6hn1ACk0NlzY8kgZ4zOKewa22DVIYJ1mmz5tc1jBLVWV/Nh1APr47QuwQhg6Jk
L6vrPxntDTMaLIvOhNqXDDztR3HSiTSalfZs/NA3DtzZCFpWBSvPnpGOvpHxwU3493nfsRRaHktE
wZZYE/QlRT6a7XmEYJCarj241sDmn3eAerDNrEdxVt762rqt61FnEW7F1YHtxR3jlJ9M0Jageo1i
oJd/t3i8zGl0yYX6uk3jVSKD1cq+BotpIhCQLwnuC5q5Yzpq8GXGkKTSkDheGngGsXdl2B6tJCOv
yCA7rVeCS87JccaV06NFVWx3HNkcd5XTB2NS+vOUBSZhHAx/0xxT7QXhmcY/d8ajxZTDbndN9wI+
S1oBNmokXBqnxPw3YqtE3Iy3MdfM3tEqJdN5Y97UMW8aUV1yNu2e1SgBL41xrGSSp7nzLPHWWbcO
+vSQMv5AjJ+b+dXU4/u8qo+yW27MsVnwlead8L4uFo/4My7rsfD17HWRTymvpv+bjCSTRhszNu20
uHOyPKpBeOhi8Uzl4hlhG835Ykzk12APzhP4iNWdiJpYPg9zFCIuCCm+c1lxvxaX3aFb7UjHtDwZ
pBtXHAxl58K9uk8uVhcsMrxtEnqFFfmphKdcR2TOyNgbI91rt5jsokI3TgsJRPIYPRIiHK33ThDu
k/BXsBBHWsZJA5jAQmS1u7m4K+N400lBriWLjInx0kYdS9g87DIsdXsXCJR1Vd0tQHMzFO9F1wFt
EE74klHKF2+JxDfZ3FzMi1Yi4TmQyJNr7mw3bv3cExmJ3Twt3aHHLiNF5/auqowJqv64AW9L0FCR
iVUyo8bXaPIqiFBWAfrRtyiThDSxx8xOb6iiUS3IKC5YOywEv1IRgN6drMxWpNlhAss0tauI+CYj
k3apQa9Ur7FXr7AIBPhYskUVT6DzqnixanijgtVQZhe8/5iqR+XuGUC2LBur5NCFOWDtniYbTYgf
zRMmUNYX2O5iDc2T+AvyJR6/5lB73130JHlO2cPE+Z9KO4hm8dIGcT3hlVYoJttFl3mM5p9VLHgI
A1NNPPbSO9DxHAx14uuL4o/VN77t8wDNo7NubY1rzgrmsg/V6DXom1sfwnT5+dXZmvSHbzC/yZEb
MIxwD2sdXA0Sw3lJ0oIy0bDLHm6qCq+GCsIivA++s6tDCNVuRHyKP2AhHsYIm16FIXwnXapPczLe
E0P9mMv1s+DThC7T4eYzDsuXjItBKxdvhWg0dCYFXgwxI/cTEi5wf/mSu2XJD1CzcA2ZBT6Byn7K
Yv6Zzsq7zj3I73OnLNknWB6rSbIqowQz7zLdOoVI2gSNid4HZYwFW3PAaQKDHDOv0xBbaoVrp58b
9Rlbxilnk918bljrVVLIDYQ4Q3OmRDHMTxyZL3NIXpUsfVoExqWdcNQJZO1fsb0o9bvRtm/Jh9Ln
z0xV6Mn41ziDnheOQvJbITZDlt2CUVz6spT5Bmb1wujdDQW3B53Je4tvzJFaNtEH6Satd2AICInO
k7Adx0VG8rtdm5LNTnGIcUBL2u+WgMGVAXTLAHpzCwRl8zvCwA8dZOgiqB/aF7Z65MHKW2cX0mcq
s/NKz+akOVoNvY2PC6sp2URLuQBS7q+FqActSKbMMwgIYDXmydKjtd6i6VMDhLQCQiL1nCzhA8v8
LBQLmqbse2gPqd0uRAI/LL0AM0CyKAI+XLnD1J9lle68T8+VYpBdMoffJvttAkz9PpxVzHO8z7NK
tNrBsIvdh3XiQcdXbFLOCCyEFcGr8IWOh7AOJR9lFbDD5cdKQEmi3ksq25Lot9Dilq0Ar5CEYyIu
tGpoYXhppvwd/5sQzR9bRMllvUsId02Euy0/SLpG8zQxIk9EEfo75LGY/pmED6G6giYSY/lh82mE
zBJzePA6CEbPdOQV5WCqnASom5ljnctwJGyEBoIGSzxpwswmcvTX07gKYb1Ol40tl9ox1depPf+q
fD1ajOPNBlXT5IUMpGiS/FIMN0sB6MpdbJjSZVV/xpbili/lXgPMl+4oBw8G2J4MBgVz3xrC3Tdi
PQ4K8/hprvVRobtvqUo4DCbog/1fsy2dAaBYzeefzp0L91zl31R2VvIauRwOB+aph+23GFNwUfJO
1Lom2w3lN7SEvULXfzfaeiDHKq30y3xEb/8zZuAgN5CxQKYrlHIS7c/Woa4z6Ys3XgBC95oKLcvc
mRtz3t+6zsuR3C4MFRNEgtoPSmkBgv9w+IY0NLZB2UV+vE6MMwUsfMJiQLxH5eibx11rwLPWpeGq
UtuA+RM18APZxqQLitHPwij5Qgg3o7PsOHtxD6Hmx3x360HBqATblx0XXkvaObksXXFsoB3891Y4
Yd4/mRKxg0ouTT1ecfTTacknEcPNmg4eGA58koRKtSaiZ2CGMCpKZCRyIB5bRL+J+jeBKRCBDbGw
ewpdxJcBizqwiW5j5fVl9ZbbRRepNL3hq1L1e9kmTzHA03sI8WiSh2ncVIKMVgjFzQFigYM/E9V5
0q/n+mDdTHyl2GhZFk2o13lBDEEmSnMuaa4R4TSdjahnCKnapZo8U00I6v6TDMBbZmWuJvyq2PsB
MTgtVuLNTeeN0+b1QCy0BClF8eKCo8CP8htm1VuFmyJuqW0idwDQnicUcAq8aPRuJbXKVr027JtH
DLY1D7tFEb9hhDGtc0cGYBSf4R7cpnYG/9M/WAqrBqmZPIUkGoR93GLoWfwEEyHgLp8/dZX8mh9x
W31Bzuya/meXzy+zeVPZEyYfJoLxNikvxbENFyW5jZuC9Bb5M2fKAKl5RtdEqaleSOA9aQfk+WwM
K6SV6EIONO36pWm1w5KXzlLpH80pI+M4rw6YyCwfLEzaACaYI59CBXm66Tcxi+gM81DybeK7JBFr
s+ZPoco+5K5/Y/bzUA4WAkqwEsdU+Jp+1A6Uwwu0aaAD25WDmmQ6nKZ0EeZP8SGhxmeMNMG0Ro+v
ToQYPNq/+mNyVwFTqcbQm/oN0deJQ8GboMuYkLtWjDd84jhehhW+Lul6IzbDdCJruD3z1Tmn2Ow0
ow2H2AgEhHQ6phaYLSnNUeewwbIzPnMKx5img9IxE8+CLp2l3YITAzS3XsOqO/u3eFraq3bY/QIF
RzyazplHvhgGX0H4kktM3vsvecNFAh9HDuoDWWCXetUvxKBcFkTexB0UXVAQq0jeDU6zeFvDWNvp
OdE5/bW4JhjC+QHS8xD1cVANiLABgED8MC+ZggknlPs/8rKnKklnLOFHDnjik2kIAD8X+npvcuOR
AbaTfhjt7MeTRTzpECrtAwfjvRH2pjl7qIl1r8vlLsOe0G5L9LF+shA8KTf5hDHk/BU2ZKrAopvb
zAfsq4B3GJ1xqezqd4aqeaz1E4ro6KfA36DV4MWi58KouAPavgthubbmcisPXxNVSwP5fIE6pNOb
Ju+MwV1zG04CHao8xY6W9zYN254jeBAf4kmFPd+zpLfgzktSg331szQKO8cHUrYEcGuT10EfBrgH
cSoymjMCzra4iuDCZL7uk/477ufr7JChfjGjBAjqGJIiYKio8jasIMnhQqavjiMBa/ptKpRHHDdX
HfKQe7GK9WrteOdD/KwAEUyFHy8l5M41iEitaD3G68HMYESnFQj1tQlx3eoaBrluH/8uTGRzPofD
ZJD/oz/0gcMT3vaMCkVIHZH0E2nCQ2cyev0xehkZk0J6l/H3jYdvFaF3hfqQdtNlOFpS8ljsNhTY
6AnXpMo1vNzCnECtFj3FxpsrkO5m29kutnEU0ZVwjzBnAvGmL1QBi+4Yce1uKQnx2Ho6lVwCcyCQ
hY0TeOKg5gvEvs4uUVeomgbhA1GirjEXgdUrGTfHxCFmnlPVhB0iYp0nrlxpHFoRcYS/pSyAhEAn
VqmvbZK3ihTc7NwqpGiy1h7L+QuHBbmBEtMlK5I41I9SLt2rvrnLuXgbNe065QR94cgq5OisOKLc
08Ctl64ySdRDXIxkUBxuCEsfbBqfm2C8yWHChqR7x7xE/JhlAvvC5CGqp25h4q7T4+bwPXkqUoLE
8IpbhOkgVhpkVPCIlRqlgWaYeCn7qNSCKxaFMTs5wzbKX4VMEQPQTy8BtUqmrzEJJJ7G4FA3Yo9m
wEDbjYV6xD2WOmuTO8Z/CbaRU/BCZ6zGI1bjjpjJhWLua9plEU5tzTAUbJZJEA45F0aJkAcRjAte
n0r3FqzcWkokMKZmDW3K3pcRpUBYfV0Xrj5FjPDJEVqnox4mLOfnDI4i5tJG7M9dpZ8Th+UJnXxy
1CQjyLCxJ8TENzLLphatohKRt2AEVcnDi8jqkO+TaELTtHi+R3CTtm5ws4+CAy99ymoCjF2+qUiv
+i4cOvkcjyj8iWL7Zxkn9C4pVmB9Ew6ZCauW4AUauUq4KsrOmjhI4p671V9LK2FVCMCR9XAuxu5y
Iy9krxRjxXwf8ZPG/Q/5gNo+I5HvyKJlCnoirJL6OhNIWI8ZjqFdUQiEITWRvTUFNdRq/7NZiTjJ
8LXs1WCLCT4RAN1i3mDMZwqW7Vm9Vtx5wtqe6/Qrqk+zghRdZTtgzYyhB19smwCD7IBnw5r8mRwC
bIc12zMEwhXB4FgfN4Bcamc4ZEMqenIqus3WDSynCwW6g8lvA6CS00sWW4VXlbSMJruQ4K5DDkoJ
JB/6DHwGMgjrZL31WFDrDUa9iXqhsR5xtj5ZSS7F+zYtyHDn45xOpG/zNtaGi4sivo8Sslgmsorz
Kx4nt4PJNSNJIkvFRQaF+7jmcWZpbDmJmDMWnMfyohjahYmyURWh1EH6QyvRxBXE3YI+EIMF9WaB
hB8/urYDNqAGiRitVoxW3SR5kpG7/0QYEnqBCb1tAtjlOSU2kvQV5jhRCIhGGD51ADN2B//+g+Xy
etzreOZKgyYfJP4wiYumkAN89XH02iYZBQ9JQr4pwg08Djh+S7YKxmtT1wCr/YHP222/CmaF/xCw
gVYqlXUC1dkKpsk5Q3B1ky3BWZbyKkbFrZbiu1TIdzOrH716mDd2qznBdekPVkX/w9l5LcexXNv2
V3bwWaWTWZXlThzpoQ0aruEBEnypAEgwy1eWN19/R1O6Etmbl7hHitgKbdEkyqVZa84xUe/fJiyP
C0S6ZXdHg2JhtuYf3jLLPRvHW4SOV97k7v2rnC459VS6rA0PCn97DdHP3JC0s8uqdkVBAmEaExfq
bAjKu89ZWpOXsO3IOHNWpFh+Dfp5J+8rigPeHt4GXBT4PB3rlhrMnX/fbomt3+kWNTNzK83a0yCF
M++EFNlJYp2uctCyrdS3eRfc2dl9MLRXn1A6CRsmWXrWsE6L82aqOX6uVWDvDfzLlLvsAdS3Y3Hl
HVa01Fy5XgKdfN7R9tMXgxNfxgEieoSikeNfGjVcFkJfLnN/ITO9iaHLRGufmFDJsafjRLAAW7d2
9eX2QK70vgzFhszbsxRFkkX3oG2Rjgm4r3QO5qE5nwuyJDuUhM3U4eVcYIKjAowpNGURbX7WdRJa
hHfaNA4OtA7xK+e97dQ162f3vCvY+swTBdD+3LcrPo0TPz+vOx6M3Z0BXjwzd6oxa+VyiKy26bCc
70Cngduv6gnKCh6wgy3wDPX39zJz5eIt+AJ9F302MYjxId9RnfgLXSTS7pKOwy/HsY6TvHERC3o3
bf1AnBqfdrUaaD+Qc8CzT1xvhfnsBqb7rX5YZ9Qj/xJ4c+bPdQXlZXiOSAVne+/naMk4DcPLztGs
2Ckol0HtKLye3cpxTaK7gusBzhlUpKUuPiZr9om7AvAr1OTw8S9eQ720jrGLp80tzZkG4P/Hv1S6
b1EgcpJaNuUQnDkBW/uV8KrtgPtmDAhDQTZQLfNGE/4ITI4PmySdfnuC4ye5jzip3xEZcGuhoslO
PGw1qGwu511MKcrKrjAUus129tdkxrN3BJ9uCB3bb6D+629sJ53tE6takb/pbz3QipDO83pcS+Fd
cOi9t+xx/cSCPECY291m1WZxVjHZsoqKOUGUcKXgnO4GWpQ+ORsTMfTpqtMHi6u381raW5q2Zeou
Zz7wDNBr5aZL2429R0wOor+mDsaDoGLEZjvvCIA8JJI3uGY0rS6uerm39wGKOnt/cOAT47wN8PF0
LTf2Fun0Vp4BhKNX1aTUyctPFY2lkWQQCLZyAJxIeodfoyhehwJAVUELbSrLCyRpBJojNzUHdzmt
bJx1TrvCcgXDZoG2NEO5oRpT7yqFduaEo9CMdFsArcf6CNFhXvuE1mYr+0qF+d6+SpV9ZjpxehGe
9rQV5uAg3/k2RwNHf7x4JC6LM28uzgfUdEGOHo3wEHSKEabXbrp3ov7SuPIyu2pQwVv8U63iG9f3
KB8CQ3hSGEQ8pqA81iT84FlPRsTmaxvRyqQ5U1Epw8OuTxeg+cNsbzNKGTkFV0HBNaUF2xVmhSVP
G2Dm67alGBj5p0g0z3w748TZrujEu88O0QqNr/eDaS83X+cF2E6LOGSrxapNnTsjHW5+8sqgHboG
snt35I2e9GL91K8NGqpeF2dqNOeRRzZQS1rA/qD+ipPqnMLlBc87PcAPOA4G6mBJBGPf++fVR+uh
elV6ZUihOVWE76ANrlc9mTu5BfQw27VNufP4R4792uleD4aZEdBf0Cc7G3SwG7kn9VmNUSjM/Mv2
wSWVCHl24LzFqmSqM3SGV3FmHgsdPRlscnJtDS3OIr2fsvoyCZ0Lf2FyUlC6ynOrYhOwTKeaJCyg
rAM1CERyoTYIZApS8E6Mq6C5I/FjQ5a3E6E1nFlJcY/o1kRJu5nR8rAz3VK8L6cvQysPZMoVvrQb
b+MKuU0ss435QvzqY1jW5wsHOb97LPozL75wQZyH6XgCafUk48xVLhYdEoxvtMw7SrjxSxOIm4kN
Y+e257M/bTT4Em/Szzy5HEbkclXyxfjsQWPk7Ca4CuhpS6IXZ5RiCYr6OrZqqhr93s3KS4pj5wIm
AbriCmt2K7LLqqlhNLZX4d7R0CWGj2LIrrWyD5Kcu3bq7hNS1Eryq1zqclEY7K0KBeZ00JFqtFXR
DaVgMSr4MfLSKRdOtePuwx//9ff/+a8v03/rtwoP5qxpG/z9f/j3L5WZm0TH3dG//v3avJX3XfP2
1u1fzPc/+q/f+vMf/Ps++dJUbfWtO/5dh/H+9Yf4+/85/uale/npX7ZAfLr5tn9r5rs3dEbd9wH4
SQ+/8//3F/94+/63PMzm7W8fvlR92R3+NpwE5Yd//tLZ1799cOzvd+IfN+Lw1//z165eCv7YqnlZ
kvz497+9tN3fPlh28NdA+V4QeL4Kbc93gw9/jG/ff8l3/hoGjrBZLn3p+aEXfvgD2nUX/+2D+1f+
Xw4/nuO5jusp5X74o636wy9ZjvNX3yU/2rdD3/EcO5Af/u+V//SM/v3M/ijRsFQJMy9/84c/zD+e
5OHCXE+GyvHp1IdS2p7nSK7UfHm5S0rNb5Z/qZQRdaWZNzscJyjhJ7dz2UXYHcsfPoH29Ic788/h
fxxOer8aTwnXswMhPHpbP4/XkyA8L4m8ZTcNEHIVr1FvXnQ4DoF/XCoavgaaQr/6/ag/D+o5QeB6
KPV9zwNY5vqO+nnQKHSMjjrOOA7UM92+yI7/WYE+cD//fiDp/3R5jMT2z5VKhofHI3AY/zzSqIvA
Cmq2p4omJujVBnSme9q+Ecqlcf+uuqf5oTxPrp0b9+H3Q/95ZBnwIAPPBdSlBG/FTw8yC9I2KHNG
npYb6ZyRsrGai2nt0TuOY7P5/WBHj9FTnrQdbEaBDKTwJVf682g+bmVActzRaO9+6h7Y94in6nO9
Zuqd4O90t0QLCOwAHNR/P7Itfr7DjMzHYtseM7ILRcY+emFTNAalG8vb9LLf+geu3SUa3HW6CTa0
kffeTXJGZ+8aFN46OYm2vx/854/lcNUg4V078IQT+qHv8y3/+LFoZTlgnrnHebfUpG5YYIzQRmjH
ee+Nlb+4TFs4ivdISMlHfnSZYbbkZRb7n6wIJaktnXpd1e3WmUg9TRCzritnOi/r7tFQBsyC/+WF
uqHN83WZkVxXHV7nw8v246zQJ6Ol47BZ9zUNmOqrDWNOnPz+Zh5/K38a5OhuTsxa/YBqDfWlIR2n
WhVPB5bGCXXDvfsZLJn6UjwEJ9kJLJP178dmZv1h1vP+NPTh13+4vqXIhQOqqFnnuCBlehK2EP+a
8Crr4k1TB9tAeNvIWi5+P+rxV3M87Pd3+4dhqyzvzXK4YnmfvYRfooXZL7/2r+z7JoDDgnMGa7xZ
wzxq3rngo9nh+8gh64gN2FYoGRzd65GU5GpKGhz9IX5p+3AYyOmoE5yIQnIo3hlNHiabf68q/7i/
Pw53dH/xwoSI9up2PSTqovDUR1kON5yM0NiYlaK+MdMLos0Egi4en+pQ3vz+Th8u5zfjh4ev64cb
rd08FX7F5ZIKSgU8PSjdV4s7rNLorVGXefHOePIwr/9pwDDwUQr6/Ld7NB9GXbdoYh1aZAMN4Srb
5EKecuy9nBAcfbE3EIb3773D7w15+PUfrhGKV4wo6DAkdNPU4PfI35lrmUyPpyHf852QeV4xySvW
0KMHGTZNZ+Ixq7e1J5sHN0syklFTv/XK/tqtooHY5mDSPgJbq60GuMJNj6+GYnqjXTKiQyty7AKt
aZH5zqMvDEqVjRWmrt9tKHIXc7tuqLqgJ27oD2HUo4/NgnPiVqKqOibXUFMQGROqSGhLJurZaOtC
WRlnPTRlie1jthSNjp0KKAKTeYf9kmiKJcvZeWJfyJNPs5ZGP8e4hon0KSqtOSMQqHdrTCGm56oc
s2U9OQLeD8rkZD1XUP40fXjKpo2r7f4tiuPRocda17rE6b20CxctQZA8xpPq+oBiwDwu153VR7Sf
chbhjlrA0ie3+PM8H1TdICtXr4tgAN+RJkvXkD+JRDPcVi1nalIbyNpzUs/AIvXl3EJuqx1Ycp3r
t3emzCrII10gzYQdzIu604Lu3BRhJxNh/CpNmSwnUif9DEHZr7oWd/TUN2LaShU7TrjWpalJMcmU
E4un0VSmZ7FsKLUvOFvaxdxLy2R6r6QJ+flUXw9wAotyIBWrSQ/cIK51gsleNmDPQm4+6KPUFydV
PAHv16pyMWDikbf2YWFm4tkqr4+9B7BkBZnTrufmGwiFOts2nhWemh7TBfly9M6EyVNgcrEjXWA8
fZskQ4kWPLATrLXRwdRYhkMFbrVMvdi9KpIpzW+rrPChrAhLuvLRVXWZ7jJtE2KyjiMTxmRRasR8
wiqG/GNdFkK9FLGzTIgRFHZHPFulvYx3nMg6eDXaFHVKlyxsPKodoNw7iifEAHiYr5XduRMs8cyS
EoXwAtn23BJj4t4ExkQTcY0NvZxslSdZXUq8wiHkzo3J8hqLLJ0SP3+Wht39m1aD45F1qv3p62Kl
NpYt9p5zQebhOAkq15EDF1sTuCA1bqahXZqo3kh3wmiw6od87t4kNcWqWLm8C+1z1kajxEfBFs2F
zaXCRhPr1mAlh4BYqnDyoW9XUfGcqXbEXZk4pMm+lQ3eEeuAj/BVinmR9PhiZXAJ1s92hnLuHjKW
V58ao0r/0RussSeQbs7TaV94Js4f50RCeqK7iczjaRjtgeSZcmwkm9qlJNIv1HP2qkaftpwcsJpu
tdV20GcQQ1aA0tDMSGSXFmkV3hQ8lU0BH3JlTE+s1Th2g7C3CTmA3rgutAwLQSHCQq3K5XEkHYHM
kpUH6MDhDwMjVSUABEqcoUX2cgBmjWj4eHBKD/9GKRN2TFUlZ9CsetICX3HeZgEZPyawJeS0Mpml
PeO/08PSrOKlGsYGEGgYAr7FKi/z6tKqrcd6iQjfoXeiM91TbrZ1+ZwPiQsuphEVlQ3PtYpolTXx
UEDttlrCB2x/JldqpfrKql/JlLKwJDXT0tjf3MbkhJMhssbJiHXD62aqFAodoMG+NtDiPy1iKmVi
XycFeitZhyLsTxFGiHRGS2ZCCmWSbhLpe7MnwoRD/pKbEkDMbBxc8UhFlzrcTlGd+kShGpjl03k1
CEyZZ8D7E8z9Ih7TERBnr2I0tlkMvqu97dy5zNyrxlkCi5a/stz+ZjL1RDPU1I3oTma3hCQztl7S
Yvyiy9TdLPGs8cxXCUjCaugSaquTNzvFqyWWBJAWb1DvLRnvXp8iQyJ1q4f8MEw4X3s+kxJ2ovYI
QQ5sp33q56oFDDiJ0Fm1qsGK5qhUu9+gG2Qjnk2qb/e9dDvCj3SdUt0fyWgPz5I6MPNZFeseCiIR
qvFZMGZoOV2rpPwkgNXGJ6GE4H4nIrvGghGq2rops9Eqb4oR6UBVefPVSLszX7tmJKjd1IX1kJVZ
ET9HUx3tc5tKfhg0Ph9l2Djo+o3XUrZtxpeJR//RqVIDLSjT5xVi6tUy6m9WX31SBdHHQ6CtdTIm
FegFVfLSOVHgrbsIVYIoUCoxdY8IkVBBXTS+Gld2QaJi7XjZQTsXJuGm0BWxR6NDGWocM6JGut65
c3oTis+FY6GwjV0din1UFnQMu1yRbL844F4+He6gczGiO+sg7gnthHRaEfglqexPxWLolPnx5dAa
g/aiBbdFh/88QPd3Nc9DOe+SwaZBOARp0xCEXJn6W+BI8Jcg6inXWmH12pN9iHpBFTPw18bqViUt
XI8lv6sp8VFmws+jh2dRBCnmf5oQG+K5HiHcLN8CYZFJkSk4Ma9icl7G3o5vmGfb6BOHkDF7C5sg
jm8mN3DFm1fOYnq03Rx5RRoWr6qhLzUNFDcJW0UyXWuBpke2A5yZligba7C+ppGga7V4kwV1h9gY
e991lN/vrHY2aBBrtNGOjcHgS5I202MeQK2cJVWzA9mmCp8C5jH3Wx/7zXRT4YD3HgPjw2IbVJV5
KxMFfnsRAC6PLtw0aJ/TDoq+nksroW02Whl9ZbYMu9j27ctmyvdVkbKC9NM5Qm8ClWs380GYFAON
VE16eNtO5nLgcE2ORQ8EYJ1moaISr5ycqL0qDbpPk82PSxeKk0HmVHV3qG6quzIre/ezZXy/Stdz
nd4ZZ+kohFMeCL56c9UgLJHgA2yXLEG7pUxq91aGHnkRCaouj4mSXbk3B7z6GpSMXwtlA5A4CCGy
bi+s4HMS9BMURVtmzJH0SSP1JswopltTzXb8YkOOtB5KlBHTZV2QZTo7ZbINmrZgdWH5WZpbixrS
4hAcNDoBptHIdyZ56qXBHJLpic2u+TYE8yje8tae2Fi5bemOr8JJlPeiM2sKv8qhr/thw05qQWDG
hmk4ABH5N5KUHSvPOsBB1VD2KKu9qkS/qhtVsZxDUlnCErE5ttyHGAPfd9cG/SGaA+C0S4LXDF5g
b+0Voneuc13Eik1ta1D/zdU0sjCNhVg6+oiNkuekRiPJCACl1V8GE83zIaSoIM5jPYHluS4Ecz7b
t3girwM0LzzPhnWX/YQljbzNsGJlpO3hFrzzi6b2yaIrbdhbdmHcG4U/NDsdq3iuz602jk6c7408
KNXnZF9n0edcZE7x0Dr2OIZrlHDRAtFET8L/6PblwWrRsm0j1apbrA3rOzQ7RJD1IfrCremX5lT3
uoTQOXeG2xYlS8hLDMHydhRzDhQ6mRG4rkQwjd0GnqR6LYPG84kvc+J6wWIHYCttU3NtSzVuiiqP
O29dsvNCsBZ5xgYUxGRSQ2+e9ZUrBzMdPoRoWmCx+qoMg5Me1c6mKqc+fsiM35GuNsQwTQRVuiHe
TOxoPCQm7bxThQ7Hz8uyyJ5f7nIIDeeLKOvLFmJ8fFY1c2aVGwrsLsnVfVnvUaHruyjr80+W1DPy
5tAuv3jFHA53ABQq6zXzBwe+v6fhqPHAA0xxVXudpFDNvDGG1p3Jimk7q1lGJT4TUiK7dYUc4VaU
ViYv/MJXF8LGRv8taDM4iwiSTYjXwzf5rWl7137MpRB3ZNEkZELFQ4fQok2Tk5nqIJlVfluROJhZ
Y/Sq0VrUT+HiLvOqpk17wNbVdn6jGuFnbPSDyjOkMAi3Z1WomOmz67GfUAm3lpHbie2YdebJIDpL
J6IsIwvnl6etVNfrKB/L/tswjgMrU9gpf4Im0bPf0LSMipcmOUjyvLYauxSjV8GLCwtlWZxNnNX8
bNR2hhcdIdu+tR0dWZfSNJzQ3Uj3LNcpbvqMApG3SmRdVeuOJNpoXhmIctMGn+TgR8Bakhr5WjqM
S7DK52KsSWGFU6e+NayfYQwRWqG37JNuneYp29EgzxO6P206DaPD5GV0alMS4NDwbSw4iVz4sCYz
HpFwEwJCC7Kr6rwOx7clGuuYWO/SyPs0rTkQEi7km9vOx50DvMB2QP5I06bWRMPUDwlExlaxUiUd
MV/aBS9O2TaGVbGh99PZa0x4Sd9t3CIlsAhVKKJvhS77NBzzzn4oRazra102Wh8kMMtsA+lk48sW
QwOHpO+VdcPWVYtYaAJ2nfcpqCKaZUXeeGxOASi33bPnhZW6ZEcyTPG5CXt60sx8JYoA+qdzFmyU
RzNvO1uDYSPlh1+HjunEY4tKx5mgM4zA6SppFy/AUFpRq9G+jPF++erViTJErUJha3nwIEYxl+dO
jT+cRbPL1Moa7XS4KJTloYEZyianq0q6AjIidsqU+JfeJ5KRGz5SGSlDaQAV11PqX8u4i8gosFVr
feZYOZxUAR8+MUVNutdOK2jaNfWnZcj9zRJPeq3y2ToBPmef24tFwr0moYCsjNpEY7AJxwqhr+rN
FF90E1rQG8jMrTM+1G3op5L3r82jbxnWb4PYKWib+cZND/vtJWnCL5ZT+RYbs9Cd6QdLG0VONENy
3ER2uWxH2YOeCyali3RDQg5hlXYw2fVz1KQOzmFgphaEqyDoOgHaBk79RajHWZuLJBH9HNwaZ8Yx
f5r5nZrhuZILUKPmU3bV4CiFXcvTHUq02cM8ex6iAvoVc+N0kqC6wvIIiiRXpnA5TLW2tE760FTT
UxJPg49CvNcY8pFr1aBJM+lG9xlSkhEnOLhx7aXLV9vMNRGJvpnYcxVqbGFQgkH4KMJJPyoR1dl9
1LTms+y8OQFV1Ud+g+xI2ObalMrqv9iTCbOvAH9nTTSYxAe0KjwpbuLaHeZrS0WD/xTDb6xP+wQf
4CbPGrqTYVK8FAWA5R174BHsl4iUjSgpZ2OPJKyxsDMROcf5NyPwpWc6QNCcuRw+e2s50yUU2UwC
xbMy4BuxN7TXozdND2MaIxTSUUwDuutRdmtyrHugYaEjgxrBQvmajpSp5yFm2lcG73Ob9FaD/1Fm
xEgtnbpRgMa2TpLl5kDc5PhJkDIYcsVf0e+mcnAy5KiJG55XblSibJsjb9n0xo8VHopsbvxNk7CU
fZydeuAZKdua7EvP4jyWyDzFVe5N4+syRZm+Q0nd91g85qQ+Y8V3SVBKwqVbEdSTf+QEqlW4Dv0F
Wk5UJ3dJJdpwrTBe2kTxdo0oiPWDepQwU9LqWkfOkpq7NncM+5hpkdDAEGfW0X1JjQsxPztDLGVl
XeUAY8veUlh/2HoCEiqKuMsJNxYTO8yVm45FfsJ7NhlKSFFUn9u1Tr0EGFeSPQ5BnUpkeiWqObGe
5lBQJUjaw7JIbneA1jF0Gzo+hZV7+JfYM2TiBo3MrDe5rixIfJjnbfXsV0TcgVwuQcAFoiwmXF9a
6I/AZxXOFpzYVfXVdSlurRzih6L7wXNUcNUSrr5zcvjnmNd8NWVPCqys3BdW4Hf70K/DN132JfKg
rlADQXGFbWEkzYGbRbsSBThRPqiWyCfyrQVoSBJRQkplxmuCjbXA9wOTZDSbxhs7PGg2AreLubM6
CevGgSnCwS7V6lOj2C2taVkofS8XI8Q3YY+U1JBjNmF7J9t6Jq51HAYs3NOErc6fkF17C9VoQFP4
n4tx1dQmkMzpWGg4MqKEK9lfJfsUh5C4zmszrMfIQnkRJWztL9Levs2pfuG41we7t+cR4gZbmoRV
VcJ9W4RezzpNzpa2x5ASEVxtGsTlnslend49oO2cUMXrPCKIcrM0OuMHQ/djI3PTK9dVGK8SFYao
/lOUlzxc79m10O20ydzcJ4mbbEhmWaJvfdv4V9Y4cLIEkKAmTETzHBFdERT1l1GUcMCDrGjoAE4T
yP2k66avEV3Kdc6brIkC6NzhOXBU+3HqRD431FUn5wsvqBveK2pOOztMJxTO4iAW54Ls5qIBi0gv
LwkmFJBs0ymjLX7vXegxaLDoC+x/n1mbI9b5ubfip54yyxMJEQNsSWx3tICLcFlzah6n7WLHi7fW
zZhpHML4rhPq/+hm61nmk9l1M66HYAv6lmMJBshc6WdZlzbn4Tj2L+2+zpjGF1xtmN1Gy78eO4Gh
uvU96oTDfFV21eStfSB+EY4hZpaWXoOBgjDz4+D0CPCqun2xgIeKkx5zq1vVr3FMAKm9SbHs6LMp
otg6kWJg6nol+DnuqpwFQ69KuAIPqI5nBxpRlSxZsYoWEBfNDK/CD+LKz1ditsV1suSAQPyu6rAh
Lz1diHhtRUuVD+fxRCNPrOciYM4hiEvImUpWUpsY64hsij2nHyxEgd2mL2Lw0vYEoIr+qoMm/uhV
wbDv40hqiuDQdsOveiJLJO3bYLf0HOR9MjTlvVUPeBV1aD35FqHLC3vzjrgjB8TpQl02A0Nvqg5z
gcyD6yxmnSGNLI/5DO2awVYA7kxPjSJhDSgnXxQwTUytm1PNBqu9NMY1nLusecvqRP2dkm6/DvJl
XE4pZxpAwWRaM6eVTu8l53yB08Lc6quofep05rcEAiZl+tZEQ8q+gGxK113zZbckvcWVg5AzGj39
zGrEG+uYfk6e7DIYaiBqVcMWxuI3eXunmOdyM3OMtNeJK1tW1EJSDMfy5DcPtRq9+gwQnKgu53IR
/ovlaCojZCP32XODO6hEbBaH4x2bjBLCkqhINEaShYTen4XH1xvVQI/Z8HiEpmfVA2rmyDufg2i0
DV4ymiQYrcO4aG5CXYcYyfKyF8yQnRmmi6UH8u6M0oaX5Cxz+dBEUXE7D1HRP1FyYrtrqQWHjeWG
rxGbIEytbR4GkCucoPOvc+jZzoU9udNySdVi+th0LiSeFeG26euwdOxBwWsuEIqaVEU55yNnmJpv
3PVRnw+1xS1lO5F30a4I+YxOKD/W4uswlk1FuG5v15R3e5NRura6gZrrqmqmJnhIOp5dCNeEU8xz
Tq4HuOCws7+onmrzzehSBrkqZ5adlXBdIKiQomNOmZ5fYiLPYgwZvaB/CyBE5Zejl6cLoUIgsIL1
hJIs+ZzG4pAp3c1hTudIVc0aRFHhvkxdPIuvbR9GyV40w9Ttta0dRSUWq81HcFc2+tuwyKaQJevg
j0ENWznncW2rhsLZZNsFkN+ukwLdG42RG2pAh6CcGGECVdm5zO9oUxwierOAcNuTciHVeJ76sOuB
MTVosCOnNt1TRvintQVG4RJJky/Tm89bbz/EE5vWddLOFI5QwdvBfdl4s3tiBXLWHRiVqp5DlOSj
C8nIEdmAXzENVPI11wavtGqVdRN6lBvjcy5FZBQd28rdMEGGHqQAN/8YHs57W2xObC9WMb1wn0gr
2m2PSZ1ReJ4SsaRrFCvskzcDYizwHFEPcmMInOHVpu0CEKqP3OROk7l0gdSnYHaK2tOljKlUXhJO
dUgpLSeTPWRp65YJR8sOOlQVGdPcxgGthW2RT2lLIaYMnxonygFsxcvCLNDbzpyZVUv7DiBnB6KF
mCNmjxgLLdkkAIrLCWqum2VhWqw4g3R32TyNVrDq07jxupW04uYaSytOzz5pNHkVxvVnqPQt788D
PocQKKOeYu+rq3Xp99S4ctk+BCQOUzNrk7zw9lq3hX7AYWgoh0gfVSWKEOAkfDRE4NaHZMUlV4fa
a2aFpn8kYrSGyaSsLt+hWWnBpajUVfteABrPZRxTiv59n/m40a0C1w18RyLRcO0QfeeRTMPPSol/
A0VIt0HV94yK9NTaW+fRq4XH552xjtQn/1QPIAVBmeHTjD3qMY92mc7x6OG6tTkyptfG5GcOx9FM
vlKGOy1I2ZILjLlk3tXo5cuWbRWffPnWg2x+52c56gsffhZHCJv/eK6NHOeo+bzoLM1nmrXrQhrM
MkFDGMOSwbipAn8Li2v6Ntb6tV2GbqUA5zClidvf/wi/uBsOEqDQ81x10M4dNF8/tL85/Pm26lTL
+iA/W2J6sdOyWs2yefn9OL9oszsCGR63nY5LKI50VcjKhqT0EDW3fnRXw/oxUfWOEua9IY5eIvT8
sp1thsjDHttN1kSnwTSP770/vxBFOOy9hAwcD0OCeyTqCT3mysTDcNZtfPT1q+hWrfsdTqB6x4K8
h115A2sThllCJXr3H9xF5ShXOU7AIzu+xNgi1qvtuYvZRLEtKpja/eE/uY8/DHL0gdgUlppUDi0C
cHs7dK+hFO+897986X4Y4ei1nyLaExRz2jUd4hNAnmxe641j3nnlvosuj9QkFPsc/6BzE9JXR8P4
RY/IsEcc4YTypFHOTaEMDkIN2ZE10U9RE/QElaqyoqOTfB4HypKkpv4Hj8wX7GgkU5sbHL34YeZ6
+L8XJEPjxUzPkhDW3w8gf/VCOiJAAUsTQyB1+/kTbpeORk3EJBJ8LtEto6rY1DuaYak6TXbFmbOd
npY9gbty1X6M7vJ3vodfPUtH4iTwbF/6/rGEMUqtNgLsDjmLmDTUYBTAHwGobH5/kb8eJXAo3FMo
Ff7RNdajakLH5xr9EAs7Nth5odWh3xnleB36Ph9TSfnXMEf6rsWRxs1yhsHftLbX7bp61Phn6BWf
qnfei19dkavQHwtXcSwNj66IWrsKqFu0hHddhNHBeAOc8F0F2eFvOf4Efhzl6IJCP+E0Emvevi/l
gyF53KZ8QHy7+NS9TLuKgMTPwQk5aecJBs///SM7yB7FQUobOP7Riw9hZRHOCEDHLserzil20xDf
EaX+zjM71lZ9f2auK0M/YDFn53K40T+sYI4qraaXVbtW4NNgAd4AyOLJQUa/M9vyY3JZXzoE1sHj
jPfgjMfb31+mfbiOP91i6gtSITOghHN0nREqlLYouE7UiE/DhmCOrYxWfAfnFCeeD5rsYqd3FbrM
h/jCizYUit9T8/5qBnB/+BGOloVEhsGIgolvEG4hXfK0XE46LGeYhpuXQbfnv7/kX766Pwx3tECE
WeUVy2G4UtyM8b3dPo+mfuft+X881n/fVvXzY7UrwDrmMEh6FsASUHcwELb9VbYlCW/dbUmwwfO2
PdB2Vuxe0G/8Rz8AS0dwEL4LWx69V+kyFlNYpQctInfzjPjsNcEPF8VjuMZp/ALybWfQZTfsWIEy
nf0Ht5gwBZe5yPWFPLrF4zjLcREM7oePXXrdIl0Y9r8f4rCz+9N7G1AGsG1HsqE50iR6PqGiFSmN
a1ReJzRv1mWHDhv+XfPeSN9v1fFQnhACYdBht3usI81d2vxJxixEOttD+n9IO88duZVkWz8RAXrz
l2S5tupWt9yfgqQt0XtTJJ/+ftScM6rK5ileaWOAmQ30YEdlMjIyMmLFWv8wkglTNQNwfve58Zn8
RIJ00+2Tj9cXuHgxonjiUD3WLRuF80sXSmpFBUlDiIWS1Dt9ADm1lbzkNtokr9A+bpJ3GlJxVP5k
92/yNJoEpLo4jqUZQkxwUrO2J4UFW4P8Kk8q1KRO+WFlebMPvNlV23BsIo+p6CJYFlZAs5Tt6D+B
b+S6Gu+H/fQweXACfoJDfHPd3tKpN8/MCQeyCXEWp8clA4Zmuzp5OTIsG3fjilsumnFU2wBUqdm8
Ly8/Wh46TlsjU+xVTL8zCAwx6g8jv7u+FnVp72zklPg+DBXJvyDmZ5dGVqepgVh27dV+8mA9Oi5X
xk7/DAf5himIre1nd8oGfhIvQUit3kFzsK9X0uyl83f+E4QEAAwkUF1q056EUlBkvXT9Y053uLBX
NlRdMyTkANEpCY1JZ63pAREWLscC5JwHbHYHTbk3+oY3PLebkz/fkuMtLY3tHE2ZCzysxdTZRUSP
tec3LxBvUzM04VjYdNy0YbJqz8qY6Sn3hXRceVksWXAUxrEU09E4evNenH1XBfrvunJQuQMfhx57
5Tn92gyAupRTndsQPpzNkKkR1YwHMhX9zjr0n/Qb1YNxmYL6BzJGz/6MPu3OeKIVlf2TbsINHIEH
KlRolkX+2tW/mLKe/xrh6+bFNPRo09S/ghwkbFsItB7rBxlWtWJl8OKtIzGXRY8fvhXVMDTxoaGd
EKriKLUejx3Xgrn0CMP/F6N4v3I436Yzsx1bUUjp+YjikwLh1aOJCgfU3lt7N9yZX++7fbWR6X/6
yQaE6w0N//ekVIfjeyptnuyqMnBTV0aLpd4xd+6t/J63Gd48wKMwEKaYMkgx4aZk1o6i+THo+eD1
AeGzF+UO/SwP3RMfjYVthEgNmebkaRBGboH2BP7qHNPbrb/4CZoQFcNKDnV7/glw2DAZ7YWf5oOc
+sfDnMtDyIWgKFrcxcoVuhAnL+0KJ7aAEa5IoxAalifrQG39JfSSDQPer/lh8tXXCm/3nS/MX0PZ
SjPVhQ2M33FjrcTrhcGQy98hXOUAn+uYkfOe2iWyae59sG92R791Q2NrooKJTqqv/HEKNpu0IYVj
VAJ/FI75pFvjqElR7/UT85tppgCYhp2NbtjTdf/6Pxb325JwhGkzmEBeEvqlnr2L9sbHYe94cFZu
Ej/wUfRddadlb/ptUHDoeM6L4Djv6amWr7byaBfRLnW0Q2Cs3D1vw7FjmA6TLzzLGOUU67r0Ilvb
LirctixuClhQFaNeiRZLJmxzfkhbJJhvRighzmwqsCn93LP0wDm2zI38xfdxNFMjT2aKj+ney0tl
IKE9UV6avw899eFT8pW26C70I09ljP2leUFOfMX5Fp4/juEYzPZaUBjYiiZcZC3oJ6DnRu/B3TA+
t5pnfXe+w1PsBxvHM3bm+wrQ4if1U/aPSqSnJbQS9Ja29dy+4P1ZCeLJjplegIgcBrOZo+qP88nL
FQpeDxwbRbPI5khb421ahYjgtAFUMTBcryQFCyOSl6YEf6efTy+IvixlHVSWzZ8WXMmhbx56RqZN
V/1Ufx3fN++j7drlvHTOzjZRF6K23Jk6bEM4zph/aJV3cvCzzX624+fr/vk2Y55XR75jQ4rGjNn8
97OcJ7SisjXKnpFs9GQVM7qX+qOPM//FQTs3I3hk0xRx6qRsIvN5cG8Er8H6k2ZxwyzZtFWb9xpP
38ulNEOfJvoR5YeQJ+L3+lBuC2+AvZzWlDc8WcAAblRX/miBD4pXnGTR4c9MC8tDDNYE2It6Q9IW
AXrWsuwrwBr/4lPZ9LcYb4SYzBYccXCORp4hnOQZYf6R6didFCNq3trhSqa26BK/7YiPqHFMKcwp
NdFDg7k9z1AfD05forzbX1/PwvfiCWUAa4eIQJVlIUr0XaGelKohM+rAxwbAAtTSMyIFLpEf1y0t
lNkcki/m3GyGKKkCz9/vzMshDYNbWcMUuCUIOn3pE7IEm8Q7bc07yaOp+6QyIbNr/KnytB+IXjUw
g6/4yEIh4/JHCP5JqqpFhsGPaEovP+ib6h4wzfGf/kb9riGsHd4cveCxWtnkhY/JyumaUWA0ZDhx
Llc+DG0BNJpEBCrjnYRyXKLs1KxaW9scby8fZ6xNV20N7JKsv8m6Bxr7jPFxV0Pz6QeU1x0X1jNj
q+xhqfvYfIc1bot809b5UDwa765/3V/1rDfGTZP7WzEsOC2EyyBQEysEL8DGwrlODpRSqbE8uPCO
jyg3eeX9WmheeMWxXNoVKmQWCh1JwaIuj3AeGuyq9F7Zhl75iCjKJn3UP9v/WK/Rq/4I3t9XNsGn
/L6+tw5zPWW8MRB5sx/WPvDS/XTxW4SwMBag/yvQJNQ6+7uTF1VexHTj3vZ7L6X34KORtR19VKVW
n48LUW/uplAg5sFl0VK89K0ednUmchEuT0d1l9SgcWFWiVZca9EI0Qy/osvNdl8a6Tr6iUjBIoyT
7RvIHrTwj3spfMszA+qlAabTE13JM8JQgrZG6bQfqyH70UAe+y9Xol0ammJJto8F2xWPjACconrb
A31bMSKSVtDRmJcD/HOuTlHbE0LdRAUl6UPwk8i33xQ3x4Oyk3bTfQ4j/Mqxm+Pzm2N3ZkmIZymT
GOkU8rxrNgMT1ozyPjeNW76PffYR+UaKQtDFfw68Cone1St3MbCdWRecT+pzh1iKdXvYmNONEX9k
1OP6CpcXCP/dXH6eY9vlB+uVuO61oei9UuYiPCntNpG7W+fU7fmWX/SgS1c+3tKLmblRqhdA9RUQ
FULOF8FdU8OsxYm6ozGwcx5V+1fdgpTsAcLnp+hA7Ss4qJ/yDWJ0Xv/pH9CVK8+uxY09+w3CgRta
FfGJlrwz75hittXt0dBf1SxZ2dylc62AG4dbaam13UMgg3AR53rK00MDQgugysfr32+hh88E9pkN
4WgHthVDTM6JO9EEsrbVrt5PT9kBnt6tdVjj41nat3NjwvHWTz2QoRZvCVtpq80nAR5wY+jXjt3S
VfsLc0PVnhktU/g+ygBDDhBc3gW1G79UG9Ro9x31jPxW2uiusYM4X/NUP/El316xvbhE+qQa5XVq
7PL897M0qjcijvzIq+vYRGBHJFcp3znaGhRnMYRBpMRmqrpiGCKwiflaGG1Tno8gSnWv6nu0PuIm
BR+oTLdq2Ex+fTrGHpON2eHYtNU/tdMd99d9Z3GpZ79BWGpFpnaKc95FRf4QSzk321MR/EVhimoz
RSKDDiEdCyGGVUY5nfojGWEN8bH6sz2Y3vQRHQOG2As+YrwJHtee5kvrwpImM8miWIYlrGssSoUB
K7XzQkP/mRfNJxNiXWYKv/359pEGoutN/8zhK156yklqnUGZUajD+C4o3uvcc9nx6bqNxYSakWSg
eAwQsZGCkYTpzFJniIrO4NzB4oH3LfZ75IUnr3443anQ+KyVVuZkSrzzzk0KX0xtGHk9BQpss+AF
IMHdaTsFZZ5Viralq+fczvz3s5Nmhrk1WAZLm+20j6XsRzftrcXKho19m/jpDtX70s9XSzdL/nFu
WLjzCt0MQ/Ukd8Ckny0mu6CEQvds5cPNcffaLgopa203JmOMrM56P23nRwKzf4fOl/0M/Ya1ZH3x
efB7STw0L/eyHZtaKxuWlN/x8nO7H/BR04WPXtDcYwetl+urW/p0pm5RU8Ez6cILi7P1zszluSA7
xi26ekf4HKDgaC2vGUYPLpTr1hb61MAvf5v7VQs885Q2KSBmiOf6b+1q0wPx0qPKt2m+wHu9aTfZ
Oz3d0t+AUxsSbpTXrptfcpdz68JlBPJ4aPqRYrAaMtTTjifez3rxLY3z0b9uaaFXdblQ4TKXAQmp
RcebS77JnlFB3s3lt+MnsLf+2vFbW5VwlScd6Im0wVQSTOZ2bG24iJnWQ67FXVnU0mVuGryeLP6b
yQXhuJmNqqWgDzsPhYOt/ZWLZtpONKqQ4Mhc9TWgOzTjVIZqW+/WcAaLqzyzLTiqxmDsFNnY7iKT
eUiHQYhXJ155nC+mtGcrNMTTdzqdClAqHa8EZYv4+abdZl/nRjmc/o8DwXrcQlEz16Etz5gLdO46
HGcp15x5J6mEz2gVXYjaNKGOvTkyxcrUAEMmjELIa9Wdxc08MyEEbMuGGCXS6THFmbxJDMUtECPv
hrWMYf6lYuQ8X4ngL5qMhhf85IwIfZpJ2zf5PzPvonmIDggzIp39U/ZrWnlrid/iVXtuV/AVB8ac
tD5hV3/iYbIBpbYPt6Z/oqhT7+bqwl+Glt87+sZxVP2UmGCWYSc7utD+hl2Eyt/2+gGcf/eV/RSx
Nq1kh60WYyQ9GFsUL/YG93l8s3bUFu+gs/0Tsddla4VmNH83ZrvRgyx21mbaMaXvzY1X6y+wEsTK
s70TAljJMGDLPDRXXhN4FuT4tbRyhy87Is18HqlkeZpgIQ9jSM6nIxsHNY823Y3Oz5N2Z0T/XP8+
i5cpF8z/mplP9tntBve87YwpZkDkK54VyMDlJcNC0Z4pFHR4httWD+uVqLwYLkCE8jidIViacJY7
c5xn2LnU5Oo79Noon61Q1C5uHvAk1WFllLWE02SgJnDMR2oX8EL70Xg/NtQGUWizpZWVLHWHKYz+
15LY+o8ZHaUyiqX4wOti57jpZ/r+UN+4nQ8j/Y/6dc3VFzfvzKKYETR1nE0TFsvTRwlWsshRVxa1
GGrPLKiiT5CE2xm3MzofKLg+NG20c9J2xcraOgQHL2yVyViJgA65mm+N345wy1z37bV1CL4dZNQm
GAvsPWd4sMvbeWB8PK70chY7H+cOMP+IswOk8lJuFAcj4QG+tdZXttmmedVvIDZ/RIFso3+S/dNj
+3PYqCRSDrhK79+tcj4LZz8gmVrJ6BX2cQynjZynbn4qNkwNrWzmYq0HhCFTQvqM17SE3Rxg7Si0
mkih76xPp/vjgaT7BpYKkLb5/Vrau3htnBkTdrVBPcWplTn6HYa7+Rk43MBFv7dXStPL1+6ZHWHz
zCjOh+PshHPy1EabfAZo5dualDC+RbUg2/5ErEveXP9kCxy5XB9nZoUA2JilEkDwgKDAe+f7DE/r
fjTeXEnWvx9J1apDi8Be9e261V9R781dDDuWrDDuAkG4kCn2sjRwxxN2Z15yyXW20mO0D8xfXSR9
d9zNwPzhNrkJffmguzKjlFtlo7xm7xCEf4YDY7/2lZfD9O8fJISyGD6cwhhO9MYn85mR0U1jxJ/y
cvQZRNheX/xiFwcw6X8Xr14ekzgtjFg68YyDBdL9onvJDToVG/uzQ/7fHIzX+OZ94Bv+itXlIPfb
qhDk9KpyKLXNz7dd749fIdX+n3dVuDduhntYK1aiwXIi5IAahx/QMIhMl+s0Wl0Njbmm3mxIYv32
kG+ljay53RYFd7CjcrYSGBaj7JlBYWPtODgVNlPaTDwTBeW8dGFNm9mJipWMaE6937jvmSFhL2Mp
OE5Sgg1Je07aL0X50g0HB5nQ/hk6rrV9XPTNM2tCuEv142jSfZlhhdlDIXuow98qiJw/nnyojp/m
pFI5SIe15sACHpgZMVrpIMYVCzynEBroDKSmyYykN96gvf40fDptFFjfCy9B2Yx/2oZb3dd2wbvo
LnyeC+1cK9v/L+zqvJ/ifvPkJ0xBgw/OTvglca2qTaZS1mEHnv3IZQ52pzwxcI7Bo7dW3V8sSp+b
E15ecWLl42j8Mpe+a+Z37P60LZDUW9vixehLLcBivtA22WnhiOjhcWxlSYPY4V5HA8rN9tXueHCQ
27q3dua2eUyf8tfuNtxdDwbzfr3ZT1BqpgJQVQZEf3kyW+htx1NI0I8QgwqlXVihVJjGflV/Vvpy
xX+XTqV1ZkzIgHM5lXItnm/r0P5cJfnnPilfT065kv4s3dNnZsT0lwGdIFINvDW/Q2iQXey21IX3
a0iWxeRj7hMyyWjQCxfLOGGrNLKp0mhCD23DMIyv3M4Iv3GrbdKnterUYlI/19V5oaggCi3hogyh
hs2nkrsCftQX+2b8UbzCeHJ/8sc75WtCoz9ZuZp/1Szf+MaZRcElj+jSnoK5Rw6IEWJqT9vCxJG4
sZ95ut/5oz++L6n+ueq22EbbVejMUmg9X7AQw5GANyABoU9iWd8gG3fTOvCcZtjoEPdpTcEA/Fon
duliPLcoBPPiWHRJ1mExL9EO0r7U2sqFvxxIz7ZUCOCF2oRNrvKKUZ+UT/N+1ofgGVT2tr8t3yev
ysf+Fga7XXU4HeDOjPfdHfMk2+Nz/KX5m0Ni6rScGYKk+yOsNUQgMmfAnk5soJAB1CYEzsXWimCf
DCUT5rLc6xprKyvZSsRZPjZnloU9aGso0KFBml+n9k7foCt1Z9L3QjYE7PLfPESsM2NCzh4rxhiG
Dp+0b9qfUJfAlZZY+1qGsuF6IF30HTB6wBAVRnN/FbLPXjy1ETVO3gPIkZMOMtzAh4Fhpaq6ZkI4
EAM8RaqcsXF29V2VIOpeqTMuZReADMFEg6pCaVaIMEmgwCZUsQQ0t03KfVHQfgjt0v6u2mWKFKGE
2O/Kri2YtCwQKyYNXxlnFK8fKHQhn+8zFwQlM0Ym/ye44CqrsTdxB6UeChZa+Oe30IVN4RaacvvU
QWxygj1O9gwkIy2YuafozwEVZ1Ygf7i8WBXzdJSjCSulUrtZ/VqM78fk83WfW7hPYdwGxg7/CW0E
sRU6aso0hpF+8pL4kJxsV8oeRivy/52R+ROeOXYelz0icBipKtVP68E3jzsTwYXrVhbykIulzH8/
sxJDqhPJBVZqa1ebxo2OHkzVoEa7A3D0fN3WotOdbZvgdHGgTIhi8GmMk9M/QgiWQtdS05WAZJte
Xd0crttb+0yCw6G1Aal5BkkQs+0eythos5S3ITwg180shoez4ytc15C86iHyYQAoqocJ3kj5tFaD
W7BgAUKhdMlwPl0VYSEoFqqw2ofoRLfSPi1ODzOF3vVFLDX8kHqiGsAzERkvUwjYCQSZ/WBFOAJ8
CsWzchvdz9X55nG9QbRqS3Btp7EgroKbn8fEcFdSZUnuqgMyr5v14Yhf8BUhmbpYl+DgSAdCpqlg
q9+2KmWOnjdwtiv32c64T987m+jHLOCleOEeTVTfeXEKsiokY1du38VPeLa9gu83ulI4Ssb2ZpP9
ruwm36niv4hKAHloYM5Sc/AEXR5l2cimAXGPzM1Hje5wJ90Mkl67BSTsK6Fpqc3Ipv42JWwq1F0o
QuusJr4zb3IfOhHJy/dORoOx863YO+4hCvYQ0/oGscnWhLXaLW7nEfwVp50d/+3H/f07hF1NYi2R
KGJRwvKOT8GeZ/m31I+eT7vJNU8uJ7/eOLv+ua/c5r0Ub9YqOksfFaZhdNHQvrOg+rnc8XLq6ywy
JkI0g+mSAY9Qubm+wnkjxQWeWxBOpV6MbSVniA0VYfdxkocvjZGgyDt6rZ7vNRQurptbitDn5gQX
ssqCJHlowMvajfI5iFNlfyyV5DXptPLzUYYF7bq9pQ20eAODjGIbQSZebmABH12QFdwIrf1P2Ove
MAR/ce7OLQifCPWlMYIU8uRZ5qscQoE9/Li+hKUvxKMX1L9BNoUa0OUSjtVgVaUyG4ig1A+clyBm
7KGcaHAiO+Kpmfxy3eD8yUWXOE/dBJeA6jbQTtC10GlkDFz+bgyWWwxrV87SyTq3InhCF2VBKGnG
HKL/A736T/N5LSyuLUYIJFKn2BIyKERndfIV/TVXQEClay3Gpcr+WZZDpn35kaLByXL1RJaD6HLy
AJHmLawz23avKq7ZuQgMMLs57quVp96SayBoClsbtzcjRMIeplWKomAIsnLIH/MJKcz+n6ksaDtF
vhk9XfeKxSWeGxN2Eo8oinEkC0E6gJkb+R6xAw8qQt/8VMNwtj5rvfTpHEYe4fbnvmFa4HJPJUhm
B1jBeU4edQ98uBur2qHIlJWQ9MYMNTIVYCPYYp5HnLJLM5l5Qh6KBM6ddBPtopCGiNl/bofN9f2b
f+3FqcIMw1HUjaAenWeJL83IKapexZEbo1e04Fl2KqiurarQDlU26l8SiKaDP419WGRBJLy4BgME
wv4xiBu1cdFmblHUpz1/n3yUNocP19f1FrEmmBH84tiCrsrZReqb9Z3uKQeTi9K4PR4Ql/o+bYB1
PTo7ZI7WL+elL8eD1pQNdLmsN6xSUgYdr9JjOTzQB/2a7BVmpRu/vqVX6Bme9krZ3P+r1f62qV5+
RmPooP+GKhgMOhNR6mYevTcAz1iedgOFJMPv4UMA1Pe0/+OCx699/m1ZuMq6Iml7MgVe1Cc4U4sC
jLQxc2qjYFs/X1/lnNWIvkrGweylPk8OOMIi1aAZkGzSMtdB2mzywsnKH0IUC6RdWyF/8HGspe9N
yw10DFpK6NeNv7myWSfVFqj6OPlA04WDUk45mmwmMyc6vP+uqh1vIDFeDdjzrSku0YG/wVC0mfdT
BE7n5XxopCxHKm7sv6smRAISimrcDZVyl0lIaVbNEPpO6lDD0LR2QlGc936nTWsA04X1go1nlhF1
T1Rw5fnvZw/kY5tJU3oMwKU49TdI1m/KUFoZzliIPVwQLJQ3HvVlceiqbUcD0YJg8KqwBb+N8kAa
30knOPrStcbKoilQMJaFchw9D8F1mElWZGAwuVuFxWcpdr4g5Q6VcpNG/tFwqpXjuBAB5rcXFRJ0
oSkyCXtXZBJEshp0bnkNB712l4L2kteac0tGVB4jzGdwE0Fhd/mBkijW9LqCrHkck6086p+aNH+o
w3KlULLkB+dmhHAdVU5lKj07p5VW/sHsM80ryfsO10/X244tjn1uRgjXWi2jsyAjajBl8q3WSB8R
NbuVyuO7Ujc3Wq5/lwd1O01IPznTttSsG1SP9nY3ba7/jrXVCg8rJHVNvVOSwTPohJ1K+P6rtTO+
ZmLOQM8OloyMT6K1M9cfGjJN/hybL9fX8LaJOO+lym7CCjIXOYXUvESqJM6TCuIki3eai6zT4Knt
UN91SoxWQlW+ZFU6HaQms28ipBrd/ghVw/UfseidkH0yJA84Hea/y1VOVdC0vHL4nr3jt9ZN3X3V
grWB4MWtPDMi+OZR7mRUURrO2THl4X+b0LH5d8sQ3BLhJFozx5ZCif2oIC4Xv4+Dx39nQnA55Bqz
MDuyCDXh2tTl9DAmauKWbbti6G31YvaLs+0SPK+Ix5ERmW5g7k9zDVfZItIIhIkZcU8KXNM3djQS
H47vFU91qUntAgT/Vkc/3jaef/0KJkhBW4ILd4RfcVLrAA3Zgai/sR7tHapg++g+uol24VfFi11o
9m7r3Vr36W0388IqpHeX/phkAOFk88SZuBl/jhsNNAEKBkyyPUlP1cs8t6yV7vUP+3/s9/+u9A2h
NLJgRmVJ2JzH1avGrcGf76Hq3qWPDNE9Fi8NKIKdO/MLFj5D+s9x5fJOWksOl4/i758h3H0JvRU9
iNjwqY6MO4ach51UOs6zokv17vqSlw/kb1NCMqhG9qQ7Ix6GThZKPS+5FvjXLSwvhiE2Xsfw+eqC
hYL33jggT+ahjrCxsidUf/wk+5s7b56U+x8j8zLPQnTp5BWaVePgyT24tPGTCjXqv1uGEB6zMkUx
1MCCVMQb+SS/75kXKJrs21+Y0dWZNX1OKN+MUibHIMpaojAtiDkT0SGbS5Ag6MaVVG7xs5wZEiJx
gpZFq5rESVPr90gTh0gYdx+T7rQSw5btmEQx26b2KBbOQKM7kzTHY8bjnsrG9Lrh+DlqpL8J+/pv
M4IDZFJ8kqMEL4vaO2SuGLaNPGQfV6z8Ag8J2T6MUzMKksFC5Q2XzKQXbQk53uB1FEl8BSkuqMuy
3fdM98d3g9f/PN2dHuON87lbe4Qv7iPgKlD1Go8pkVl1GAfHSnX2MY1O6Itze/LOz/S1rG7hxUay
/V8zvzKVs4OEfAVTMSciYMpQ3MxfqXyzocv5mN5Wd4qX7of78dZ6lwbeegNkeYXgdGFdAHooFqFq
5HUcSS1yVL6VzgXN+xCggOP1abACs18zJKQIqQxZyFSSuQ7HLwp6dp3c+GG2Nvmz9IBRoadQVGb+
KNMIWUJ8jAKpnpdzLIMtMqaHymL++sgN0ivb60HjLWACfnGeSEwWkkQiuSDkj6hjmR2aLAPoyXGD
5NxNtLGej3suyq360Vm7Jhf2DxADzFAU4OHAf0OlaEeplJ7KHN1XC3UQ1UHm0a/irH9WBkW2V+6P
t/VCFjcTYdNNdOYMWUg/6iKvQ3T8Bq/9NKZu/8KAmI/k24z0jQ7yNvAyUCHHzfUtXfh650bFc2DE
TlH3AeHeHJsAWv/sQY/hiFQiz0rXmEaW0n+MzZkVCZaJ/tzl7RUeDTsdJIuoMjrxSfHVIBi/1MfB
UXw+wYBud1cpw+nQoXRe+KUy9fpWLSfEx8NACtdy9KXPi8MqCjMu0O+LOBWr6RHDlNENl/Q7peFR
xRgZUpfX93cpktK61SFQBlbIo1s4hHXX6G1txyPdztNG2+ZbXjUtDHjBK2Lwm8mTffQrw8F1Ppsr
n3a+CoQYjmU2HDoNfX51Xe62pDPCiawVgiTOrMaNoA9SQob6+foC16wIOZxzDGDoVxntrTvoWmP4
vfuVg7FogSc4kBeKzbQWL9dR6NpU221WuNORVETKixcUh4YVI0vJv21aBl0vGSJ6ZKQurQSALhqU
SUZCS37IntWvFf2I7xDrTd7proBO4vgAa8aK1bcoOM78zAtNc5jrlmrTpVV0nBDuKcuRRLz01V1+
sN7Xd7bXUSYNPe12OFQMVyR32SGjHy99mTYZ3NvMMu/WCKoXN9lRCWRkL5TWhOVnvVGfLKfiM06J
N8o/ujWepiUDVNJg7LDgQ4CbR1ipUeS5Q0PE63jRG3A1N38sjMJenlsQTlpYZtGxSDhpeesgwG1B
l6S+y/VVeo45kRfP1bkd4cKTYH0qBzuk47stRte86XaFZx6M+zh1nV2xDbZrJahfRDtvLTo4v0X4
tMQa4XHilIflNFL7gc3KeClQ0o6aB4DMXsydLlsnv04pUvbtQYs2dZFu45b4WUY3RnurKuW+jvNN
03cPTaj5dk/Dpi0R4f5hoxDQKB9KY7wtTMXNupdC+jCE2ovZ/2TQ1g/1d0oFhWb+Lm6fpzAmkfgw
td+vB5C34Fq+G6IhcAyRI9PhFM73MVCtozPhGc4+PmTNFiGK2wQsiP7Sb/JnGP5k1wHEEO7Lp651
jX+um59PmLi359aF+GVZuVyXOicwPkQwWkQ7Jm336wTwS/cs+Sy117nwRHZw6f6KJp3QBJN47zjv
E653Jb3XOiSQVuf2lm61c0NCREnNEI3tIoNqwbI2MGFtrF2Xr1xqS2f5zIaYNFi0V8NK4YudlLj0
NKX44KxCPN9O7s1u4dDNZBgKQN+vi/UsQx9PKuKa6JVyccbvmo/a4T+IksZLnqLKHQJXolVWHOI9
fUF5/3O9nbr4yc5+gPDJ7EKrHL2KRk+L2p9GrN1YXfeaQxOaB2uZ0fyvEp0QjmxItsAKOaCFLr3D
aU4BmBLy2oCjdtRcjX6ZGUReWkdzzxMl77Wm0ZrFOcid7W5mjqe6NuZnsdy5ZvgDQeC9cZqQRq/c
1vkam8P++jmbo++1Jc4+dWawbIJODmMKMMlg+zJVNZWS4hi7tDtcw/7zMgl5z+/9FG6zJtF7hAGm
wXPqeFPV2fsMIePr61lN1wX30IfGKZyUb5ZAvvu1fjfew1aB8K2XPpS3aPK+5Jskd/u1keal8w3R
pMqYBfRMUP9c7uMpOA5hxeC3V/C1pOBhgiqpkN9fX9zSAT83IuxfGGQOIwDsn4G2X2w/GM7KB1qq
etrnFoR0YOoY9stweS/4ID0a2/G+eG1v09vhxtlpH5B1+LwmaLK4b4bKtAudB0CVQpkVgB802yP7
FiLZmXc/6u6bXH/8i21jqm/m6545aoWbrBm7LqhTHlNFp22N8KWfLO/fWRACBbqXljkgMO5VyDR3
8a7TFf+6haWoR4OXJBjo1MwXculfmSnZE+PJaHiDnkvkyS36l9Y++TaV/+uWlr4IWHeHZzxoC0MW
1mKNQ6zmnUZJdoz2UuLcBFWCxlP1ct3MW2wrFwkkapBwKYztkSJerihOjMRJkooOa9cArzAbntSF
FN/ScmAMU6H0Qk34ky71QE6bJn7K2+GnM7Zr6PGlM0W3Ce1B2k7oIcx/PwuAKk0OBHLT0SvtXQ3w
NUZX/vpKlyxQMPtvmijEdIeRZVmSk9HTT6RKRvwFBeMVLP+iCeqBdMUZi3hTErELKZBjlVdSEqLb
MHyhab2yiKWLyYL13tFIBynQCaGHn87YnN1iAaCwbxqAhJPqJ2LSt8dReyw1FUqKP8aL8288tykE
I2tsnLGIEK7uHTQYAsaB3LiT/6IFcWFFeJ+UsZ0yU87Kpt5A+R38RPP9ugMsnSiYXGfcFAOMJHiX
LpaWTWkGUzd60dC5pflPcnohGPrXjSy5wLkR4d7Lmjqwg/kDpb0C62nshsNKSWHJBc4tCCkswtFD
b7XzMnTdjZi9DGrDbUKAUeP7wXa2mvnuXy3pLdRM6aq2wGB7tDenSX13clbbfHM0E/Ofs0WJg99W
pToovvPVdTAE8SbXO/1dbzfgHovWuXW0mv6mlcbQpWkKlczOGNuHWnXyfZyrL03amO1fXCUML1CC
BogJVZsQ6E+JQvkt4ChbWugG9jtDWuNaXLpKKHjRDeNGpOEuHOVaa7pjqrKtPRbS4LsBLDw67tam
Mxcd8syMcHqboLSqScYhyxOs2+mnY7r23lnCgNjnKxEOVlQppyip+rk4dNzZlZslboiAyuBpHuIH
oTv+uWAYIenconDK+nwYp2JgUVV8UKY7XZ+/0fa62y+msOdGhIM2SWU2nQKMzIwTiUOLJ37f7xE2
PyhP6IftUT7dyGtesXi6f38ukV6fxMlRghGjYfh1nCTaBl+NcZbugg4qvtVOL9cXuRQTHRtUJ/VD
hJd0YY1IqitqPp9tpbiP9W+2uT/VK/FqyQHPTIhMXZIVNeavk9Qmr7pEj2wNlL/4objXFX3WMwTa
LqQwDhiB3tA5q1Cc+XEJL4iy793WLT/U+QZlbY3ewDpz5OLWnVkVIoRe1sjwmXyp1n7tTr2rDMgp
roTepRhxvjIhCbSHvJbSIyvL3KNTwnUGyNe5e/pTH1AVEIOQqAPNBI82f8Cz1IvGv3S05wihnZzW
BZuDOgVtHQtG6+uGFgLFbAl4HapiVHXF7IWppiGZbHX0hkmxd2HE4zooRvra0zHxjCqoDnE0Hrd1
0zf74WTJ3tCp+XsjiZxHiqbjI22hdHf9N72dt0IGbAZrw3YLYBK1+MvVR0rWKNqUAUu96zZHWDLD
Tf9u1nChVYfSa+TFH0aSEU6Il2+4bP2QsavpR/fnfDL8kF+ATdD3s4C84E8odTgBkI/JS5rUjYbw
Xa41N7KSQwP2fH3Nbz0XS7N8tWFQcuZ/LpdslkfESGJtmi90aVcFZfQZiM3kccDSP+8SYstA5BRt
M43SlxBgmNttMga5J68oWzgAGhC4zGhMa/PBC88Y7DCyAGoOoKhpC3dQMGltb1jwt9DBcDRf72U9
26EqOfY3ZiQnhlvWgfWtzuRjt63GU57t9FIu2yfDqkYHRYRjYPwxg9f8QSln6ugwE2FFGeY8T5Om
jRs6JGG2s5PxFlW6QxOsTW28jRGXZoS70Ok51n2K38TW6JaSBOde6ZoVvI/Zp+t+8zaSY4nHB9cE
q3mjh6Wh0BeGQzUBRom/MIX7kseryIO3iSCyuODvFaRfVL6l4C+ylOfw5iYyBees8oxts7P9aad+
zx9mzP9af3fhJJxbE8sedXOyaOhOE2pb3aE+fUqSfmvoa0WphXLOxaJEzhazjoqkTMPchdpI6f3e
UuPMz0D0FH4fDfV9m9TVzu56Y3DtvNefj7oO1yucckoBuiQY3h/HSUNsJzCr1D0emb1fyXbV5Y0A
9owGOt4q5t9qZY9pDmzdK362d9CWga52j/cm9PHZA602GrP2IfwpU/wv6kNN2w85QgcShr/Q9ga8
wIzAf3+JcOU1Qdw3wWhMXlnEaP4c6omJkzXthrXlCrWApoYwqO/kiXk0BSbm+6GFY7dewTwt1Ogv
lyJcrDE6vZZUpTJ5CXiMrwkV68/WLQczZu60qvEAd/hQbMPNydVc9Wb4sY6mWTiy8HZo/AddqFnk
5zLUy7kljUlNyg/uvdhUYx0c9Cpbg12tWZlD1FkGkWhGaPZ2lLvN2EfGNszLBDISyFNfrweg5YNE
FxY89yyeKGpuMMF1tJSamytFovs4fo05CVGu3pRx6J/iwkvDetfyfpyUYqfVPyUpdI9R5xrRt5Uf
shB0GfL6/UOEMDWqZtHEMefFcP8fade1JDcOJL+IEfTmFTRtxo9mRi29MGTpvcfXX2LidoeN5jVO
2ofdl4lQNcBCoVCVlTl61INysS/5IOiUKLCpilvf96BgHzHB+3Ld8KbjftjlA5bSNDNAMnAp3Rl8
uUeWm7QkTEVXl2ij+YjVxbEe0wLrw5uUussb6j5+dBdVZKpIS2yIaqd3hWD8cAN3i/OC2CMjDwWG
iZd0hPhAV4azhfvlk72DXhEo+n8qhGlqy5+ShMx7y88x/Fj6mI9W32nDun39KkIdbH7a1a/gYkMx
RBhFkTGnVCilp/UtMa3S1SEQN4y/r3/MzWOzssT+vjo2mhlH2bwwS5K83CM5Xfy0jsrgv1nhQkCu
yUnhNDZ1JQOBLuluSirqV7Dk6rx6w5TX0XCBZwIewsuFa844DSMUw11l/JSYS9BOb2GLITb9RUYP
6/pyNk6AhgkdFakyprDB7na+ablaM7RTWpKktF7nUNlXRv5lMRZB8N74NmdmuG9TQMdEqiwQv4CF
1asoyDShIHZ9JZdPfdRqZcZfgeQQ8mhcyhpHXdnYIBl2q8TQiTWZHZE7eSJjlAAyUSRPaasVLnVq
0YNZZJjLGItxAbMSJuUgp7f40JPfdVkBvdsO7PxqmqE8KrmDbb9cX+3GscJqAR+CwDNCp83d6/kk
j22ZmoxJ53ObG+40w1yITDWdBB6yaYm1xaFeb6OqwX06o2y7cGacPQnm/BwVQxLZCzRHd8ki4nLa
AGfgE6rg4UNFGQ9aHgNp1UWejzFMTcfiHt3o2cMDqoN4c7XLAMqIjqaXvyFriojzq3/VBNWBjWN3
Zp1baNVZdto1cKBFfpoaxafm17rOSGvqZKgEuf/WsVMwGo4KASuz8ACl2HaSuWcrnc19k96Nw2MW
/rjuIezO5KIIXkwWho7QjEJ9gHsA25j7tceaZcnaMLd+nsdJRvBSrRqkwhH9ncyKchwa085dM6kw
0ZnLeSoifdo6G+sfwbnpVDdtYtYof6RhN7DDsXjOEJuHCNQkLp0geNXQMXsdwQLw6fryt9x2bZkL
bNRIrbAJHVztynjnyMO9NjfflF77kjSloDu/9THhtcgIQWKBbhUXAOY8lJWpwlls2zbxpmH4BEr4
b1Gn7q8vaSuNAOL/wxCXJk1VmjaJakM4L2tf9aZUH01l+a4N9imaAJuve+211pKbTHd2Tq01Xpql
7T7X5sQFxhWjiyDAuP6LNjf54wfx+ZNhSbHTtPhBISBNGGSKa78ahj2knAQt/C1D2F0NYGwQ4GNK
//yacpR6wLTjBM5VTfZS+zmq7wpF8zr5+fqC2BnnDw0eyzLkKxxgh/mG9AxMdJnoQCZCxZPE1Vdd
bf2/sIACMWs5YmKV78yyiAByN1T3LZt6S3LfL6KZw629MlYWuL2y6sWRpgUWFOmrZe0lgI4t+zSF
gnthy+sxtYwKJ2OuQ5rMfRIrb9RKRR8zmmqqSK5e90nxOraRXI3eYMtt8eX6zm2uCxumgscfwFy+
hV/Gdm/ONqq3lZm6agmQLPKIOabHohA0njeg/ygZ4g0HxU0VzJ8ml0tIU6g3GBOrMI4y+eCJ9FDE
YDJGGLHfSRoRdSk2cNvn9rgIkup1agwSKrn6LnmW0Fi67UCxmz9gxN0tf+f3CnvXgkEpFSx08xuu
1skFlCYpy16fcKw6sDZFYYGtBQJ42v3Fh8MQP251FEQAvzj3lG5R4nxoWhxesKqP/V1MZa9sf4fF
4bqdzcO7ssPtorSURiQnC1ZT0O+9k5/0lgbXTWz64MoEt2G2kmKi10Jxv+z2sVL6Ulwj02tdS869
65Y2P82HJR72WKiNUsY1Nq3tG1KOj7YaEaUWLGfb0SEapzEYEfAP3P1sSw0kMC2cKTabyTjfq1/g
VvAYtLh8FZEeb1WVkfN8WOPu5KoqUFYpEZnYM199U0iEedfqNt7nX0XacZu+sDLFRSfMrzsoeMAX
4vqusR4tTRCMtv99XcP0nYbOC/+4zjUbFf8cKOlhArV65/boJ/2FA+gfFrjN0pQlhHoSXC2RHhsD
o9dL7Q2TQPRAtAxumzABWUB4A0YsKP7Gir6TG0tQhxCZ4K+joZaSQocJWX9JkWbqomO/eSZXG8X+
vnr3Y/SdFkaDTwGNHFdabvC5yGjZqJ4JkpB3ebeL7ACCFzLUr8FnwWMMinhqpGTEaWkWv75NQafj
JX7s/egwUuSZ0L+WWrfHDEf1qO7xgFj2omLK9kWx+gXcWhcw0cehhoCtPUy/40eIDeXvolSFm7gj
Kkmn9gaQ8tLrdyIi7M1dBscZFm+AuUjlIkUYSd2QNbAcAgOqxOUTwj2ieH8biiYQtreZHVAGFsGs
PhdkdW2K66ZCmIgPlu7TGFT3qFrd1TfqQ/XDRPPQ11Wi73N3IM6nFEVz0TZvuuzHD+BJbpqeLkjC
8QPsUK+9brElCJyLJkj+j2V+5DPcAw00LdCKj1EPjC2r04gthctxThSj9jQdlSzXzCwV2Uc0648J
9PEKN8Ucm06mUWkXsmhLlIPV1Bnvq3kwoEMWl9onDPfDBRsIpNkBonp9ShMzHu+iuBwqkkYowAiS
wM2dwowIQ93AN/jyEViKTUVtMJCldfRQKNltV3bB9Ti4eUeZGgMPYWrJkfme50CTBggPnO/paO80
aHMCs2744QMUJYPwXjSisVUFWFnj4VmZalR66MDP6TQH0vLLMp5YUXhc0FMoBQ+6rTse7EYYw1TB
qHRBINnqYeNohYZhFKd5NBKJ5Ll1V5uiaSh2XviwxWS9IHyL/zALeR4gEyvWu3JkGzgB8TBQ/baL
x4HYtbFfJi2QMvs177Xe1YtBUFLZco+1ZS7261ETayqqiTg+IIjD4KHx52g6FSpEwJVhtNJB1YjL
+ayyC/sksfEo6NDuCQNJEgnTbGYtaxNcODKcXimoYyFreQA65VB643fn1dpBFfyXiA9xc78+VsNT
gXdd56iRgS9lLckOze47SSoFN/5mEWG1HH4CalbyuYgNON3kKiclMG7pPvaiW3pcIGbSfEoCEU3q
ppevFsXdHDOFHKecwAlyPdvZk3LMFbzh8+hwPU5sm9HR6AAc1QF32LmXx+oQ5Uk34z2q6F4a2a4K
l07S1L9uZjM+GB9muBu4zlFsmxcZL4AsflBxP8U9GuuVcYxMTMNJwgFAdgtcHN6VPe7xNNk2jSm6
AEzD540psVLovQDQ7YuJmbe972Np3FlqqqQcMwfeR43ndEjImP64vncb0DJ2Wj8scEepLwxa6fX7
O9fZN2/zS/6p3uvEJpZvP3SPGMXw/lzWC00NMOxYmDLApY3M5dwvukkxl5TC/SYXffgc72qm4Vn7
0YvitqR1FwK+GdGLfitbAn4G7zcEJYajOTeqDxaNIxVfzTH6EKNH42EqlmNW2Li/pW/Xd3Xzs4E6
A+QBEF3FI/vcVt1KS5e08EjLPGjGq2l1gkt+sy7PyDn+1wL/FjUHcKzRCim8vhtva48GGSWlxwgD
Ok/apffgT3UxFUqa4C+USdnnW9nmsqR86a3FMVCRG+q3fHq0iwdV/X59A7dD4soG5yLj4tB4arG+
8C6C8s9t+8J0G02v84qQxDfhzf9jGJuhKC/O9com5yELHjQRyK2gpb7Tj6hSvxk/IMC2Z63vaNd5
2tEANiWwwM0Zfi+F7JybwXJlnfnU6s3UgAIqz1LkbU1ymIFnSKLa7TDbeH1j3x8FF4t0gFIETAyA
Up4VILRRFk9rLLLz40dGfiK/xQcmukwPIJwIbMCaqVveW6/hA8RG210UiA7i5uFgxGuIAODf5LuC
nQoSCJSB8GmLiGTpW9i9XF/j5klfGeCC5pJ1S9ukqNPQfiKO1HoqcGMm+tuKLGJh27p6gMhFaxMN
I0h3cEdh0JyuR3hGYbdpX6FKdGPSBElb9xqGo0zKIhSkCltOsrbHHQsQ4oLIasQzSFdqz6xe1EUh
Til4VG/t39oIdw7aKbUxM4noBWwlaanhTWHuNhibM01BsXPLFTCxBLokdGpQ3+e+FIgR8rJWoNuW
R9ULtbXPSmUJkgORCS4UT6HdUCWGt8U4WmFvkMTYX3e37W/yzyLQKD0/uE6eDmprw92aRrstle5X
2SS+Git/PqWEF8m/m6XyPBiNpI4Lxay+K8+aP8b2UZYTwffYDLsA52IchDGjQIrmfC1Wo4xGUeHT
GyQ/SFCX2ke/IKNx6A7LoXVLwBNFg8ibuwfGakwA4qmA2sK5xSpuOswBDqipaapXag9G+dtCxvgX
n2hlhPOzqjZoCqQ5Eo7GmV17aj4pEeRmzc78ed3QpretDHHeZqBoH88ROFeGzjlMuXObR4LO5mbC
hl7VPxv2XsNY3RNFQrswt5HHGJ+y++meaeOhQW6Dm3aHafibDFLkxgFQuOsLE3wm/tpolTxtkwTX
RjyXbhcuXj2CcpUerlvZXhwGHNCBN1HAsLh4quqtnM4yAkIf6DvzCOXhfQLBU+Ne21F3ONhB8WD8
xYOYyQX8Y5JzeanV4IIqVjZBSHuhL1VYeNdXtekUKwtcPKW9HOdQ4MRQAOpLuIhSvw+l1/9mg/2G
lVeA6xqNUsjSYJiWkh74+qp4um5h81ZYrYJ5yMpCZKtpUzoAyEWthUXcKFCm0g0gejBwet3Spq+p
KFJAwAHoIL6u2SpymfVsUDI2TEKVH/oYe7kmurq3rWBQA7c2Wth8GlL0UT9QRqoC/JNb0pQ0U0sg
rP03oQcX3D9muNAjA2U4JqydAxp0kiff7UL2E2F3dPvjfFjh4o4zAqEvsyqFfWc9oEL5Lcj86Oi4
1ld7IGBaN1x5P6YCvxYY5WuyEKIHKnVA6M4wH16m8q5LH6laHDNz/m+byGMAUGsql0GGJUkB0Mh4
G4eCDPXputttH9N/91DjAkFiTPoYSjimanSqtYp0iQBxtzUdhElLsCkqYIIBlJCLbl1cOnprAfhu
5l4L1aM4SMY9K5/vigCOJ4FrQXCUNj/RyiK3ptCprCq1ERacAjz/gDco/S9JK/ejJCKPftdH5R8W
TIINvN8oHqGseR4fhkHBe81CISH6Vh8qn2Hnx0A/zh50FKdXNmekHMcb09M/GbvFa5mYo68dNQwa
RnDO5vv1j7l5ule/hm3MKloZiFUQD09xESu70Ew9o/luNqLW82b2vzLC5S56XvZSEuJ7jjUYpFWt
7kiRThOJQvlHPRj3cjILfHRzWTpCIgDvaHbxuaaptJNZsWdxLGHYKPs2aiOJLBF8cjsNXJnhHHUy
7KIH9gG3yRNewn63C73xaNw3nkmYTLX1SAWX8NaQGsrtHwvjHLUpDWkxmcXWM4/Ww/CN/lh+GycG
PE9jAsaYgYAHNH0DlLgm2uvsV14Coq1yJzoxLFJeuDHYAHXATMDVwGfZ7bQs0fv7eDmOYF+LoLmm
+fJe2HjfsoOhMfCg4+2DMSDOd3qrkIehQzbf+VLu2sf+AXyWbgWWedLfMGCL4kaaN/uAiGMkbxAt
cyswrM1z15LSFJM1JSg5102yw3jz7zGWgtxuOwK4Nrl+FrcC69oWdzmNVKNDNqN/Y1Fw4kBFd6A/
r1vYXg2G/dDyAiyW70eBeKWcwFuG0J2opLR+WpCIBlegLSWCeLq9FEy8YXILXIE8HLZKJj1JUryP
wjwkhn6qlcP1lWxmwKyb/Y8F9gvWgauNTKtgKAaotLxkuBtyN9nnQehZmNNUrf1ym4MAXTSZsBVX
1la54B2WVjFNIx4VZqox0Y78tu8wNBh2UnB9fdtu/7E8Pi7bVaTOFW4JfcdYMCVf23UHVXi8th3i
wwx3uuy2UZQRSiWu1frADJa5Q/SpIYster5uXQHrjePPkW1UY6U7JYDt9KfOBhQz3fid5i3TgoGm
YN2KZG1ELsidpjBNDWthNRMrCaFVjjzFFlQBBGvia8tVYdbKEMPJNeqorlRLYBqit6XpHPowiYkl
qX9R1cJIpAZKK/bJ3i+Hlc+XuknHfEIsBOHbzzgrDkucH6JCRIi66RQKpqp0VP8xXsEdrSlpZ7A+
wykk3CGN6ewNdQoWDRllJxyIZN+dv0ZQQPnXFnegWkkyC2oxW3sTem3JzfSW3TBG3+wu3GP071v+
vNya+9jXRQ+O7VVihlVm7B5QQjwPIE2MAfS2RAnFLJP42LRWdwrNuE+JadCh2aE2KiRs2cwXmOzR
Pza5U7DIcYi8BKe686tvzkn16d5xp8D8ET8bSPQiT/QpN+PVyiB3CGJ7aOJFQkVvkUsPbDfe5Hwv
RQIzm0bAR6mqkLS3cLWc72RiqYMemQiK9qR/z9JkX9lD4s6aiIh480SD2hbcVAbwrQb3xbpOkkvF
wHlbZkqyTCb5srsedTctYD4dk9poxgKue74SaTIiOjt9SQoVo62S5txZZiWwsblbgGCZII2XwW/F
efw4AQvfZzjEUno7tUjX7JE4xfP1hWx6GjoX4EFFAQwzUtz9EeUpiFgAy4FGB5vcVf3cGz9TFIei
L0wahL06BBa31rW2yH2dsorGZY5Aj6A9zMNOdVVfQXceM5DH5NZ+sE+gq9uJQAebAIe1Ue5ApX3R
p/0UYTpRgYC6Ss2F6MoSe1Wl7TstVHzU0o9SVacEhMYHCKz9KtVWEJW3AgkUovBORRhTL+BlOa0t
uexQywxNKUweml6FaGySJfi2tWRHGclaO3dE280SfS5wgrkR0Jh3qraLsYK+HR3aLRjBL2/7W82j
+3qvHJELQzER5WeBtY1zcWaM8yapUIwOr1lQ8c/JDcpRj31fCI7FxkVwZoJzH8nOx5FC5MItq3mf
tz7kXEk43kp66JbmS5yIZBPZv3exf2AxACeFhtPOz7U6YwONxLan7kjVfa+PuSfT6quTmTdZUqIf
7ESCbtHG+cCsMianmN4Xvhp37nXqmHEbg/+fDizJqoHLGkj/Fw9fWMGwGwZO4I38w7cykN8XFPJz
VCt0XylBnmCBQG+u+8IXHPgNvwdBJACVBnBgiMrc3SINmargZIFu4lYZXP136TVu6IXBclLcyqPH
7LHf4UUmeCRtbiMoCrGTOiiyNS5E24tSLxWFVUNPg6QOErXGNPvP62sTGeG+lZOGZpeF2MUy0Wxi
RuF9PeUveREJ9nB7C21sIJp6mP/hnL4HXrQCUB78KxWkC6L0CBzig92kgaEOgmRVZIqLlGrlxE2s
wP0S+77qS1DLPo4AnHWGiL9RZIhzC6Nph3qKQOnatBno2xYSyTQo7H0TO971r7QVlWTQFYEjBAyL
+P/5bS3nbWTILUJG0kOwu0eHNxMAwLeCxNoCC8KrhDurJWcoOvhBPWLLaoA9JpKkS3efq1r3Qxqo
scssTVTF3dzB1bq0c6vQE1MLtJGArh2HI7VQoZZ1v1VOvSLKqDYtYQgXXK84Sw4vVpmjv6LIBYhp
RuXWsL+k8U1iPNuzaDp280NhSAOTxKBrAyP2+YLyITWo5GDwvJw/VdOLJiK+2cp2IEXwr4ELZrGI
JjhFYPHoA/vJGAlKxlBAcPPfg6e5xpu6B4m+CGm9dWHh6QCGYTZajEHm80U102hTDeS/bqxKLg13
k7QL9adQfrMT2a3jX9d9fTMiMckBFMFMDR2/c2uF49ixMeH4LmMb9LodhGDoAnZMEF03v9TKDBcl
RjzMoUjDLilHTXxzye1DE6rl7vpiRFY4f2gwGpIsE5i2zCwm8ogn2F8Ay4ClBCc6quw6eIy5IzSr
laZnml4C9GEMBNjyL5Os/82FvrLBVrkKDp3RlEO5oPkvZcaOUhNlkwz/a1ORyurmdq0McbdRz4hW
jRqLaZaohvpjo+7LSS0P1z/Klj9D3AXKE6YC5h2+0OoMtDOBuUcqXSykyBskKUVMSRd1j8pgPNmF
A5lJSxK4wpZfr61yDud01SyXE04u+M2ILP2iFUKQqE6/tYHrXJnzhrAw4jRJaoSHrIbgN6DjIqYB
kQXOF9QlCeu8QDZeS98y5WaxBC2xzW1aZavcRdSpVE9BI4ak0Zw0V4/Ch2rAEI85ty/XvWALMAn2
b7AzILWTEay5S3WeWqNM7BF7hflRC8rvLgJN5SKm7u0HkD0hsYO6SrD0xPGcg6jcvjUxYYBJgRGr
2MgueW1JE4RB4ayB9St7049WQPeZG+6tHWOZEgM0N64/GMNUtorrD4IrnF9Us67W9gBKOmeGsJCB
hoqc37Rh7s2xiHOaxWfuuXFminMQKP9MU50hV6lRqLaAt2srm1Tap9SSbsrsL6hRYM3GWcaFC4AI
5y5QypSo2YIcqCt+1cO+UmOi1oJ4seGSZza4zUtl2Yq7HCfXBjzRiDBh3BSHtBVos20crDMr3L51
hRShUIdP1BjaIR0oaSXDve7y217wsVlceLUHS2vbRgKLRDKlbmaNAbRBDOIA5j+koej9IrLG/r66
NbQ8yTLdQspfLV8VA5IVukxU5b7tbcFVvu1xH8tif18ZGimuJ3Tu8Dxb+q+j8+SgCKLGR7VuvLn5
izlpMBcDIIIkEhO5fMd+gPJzbAzI8EKnCNT2G7j0dgb9asu9d/1jbQcI0OEbjBoKqidc7rAMRlfq
PaiS+pN26g/K3vG1J/3HO7NrICpqbXrfhzEeQ2aDsTYCtz9mM6vkdyk1JKtEINyNaxeDTf+uhweM
VfWUqGoKE2C99pA63o7K51nSbjMzJzZNffMvGO+QrUIbEMgxBUwB3AbmKZR7R7kBOw2VUewOi/Sk
jrJxEzv6IHg+bW6fjdqYBTZOcB9wIUKa09CYJLjgPEM1af5smoJrUWSA/X3l4+Zk5LVuQtpcSQy3
hxYBkRpLxGrNNuQidK9WwcUHxYL4Qt2BjEzfzbcfrThRLVO0Fi4wzHE3VR27+aSkdlNEBUs0ZvQO
1bpYCeaLbA0pHp4t3PeIjVKF0AsYFecAbzz9GcOID9LDfEpmT4GccrGTPw2edYR2aRAGwH8SIE5O
RYGiYuaVQlXjrRYuG79kxSMbvsjT/ODRpma5kzJWxPQl1t3i2XTrh/hTfxw8ACdLT/mrkjFiFGpw
EG0FNBibwfv/vCzAKC+4sx5aQPmzI6BFo8/mnkVf9HKB56Z44Nfc4gpWbZiaXNkdTBLGT/kPsFC5
jceEQsBNSxxlLxape+88nn1ozjCXxNG0TrMaCu5kOUb7Mhj3yg7DLqj7i5Z44bTMENgITDTwALU1
ubOhjrplhE4ZkyJpnhuN6GMrQLxcBnyYgOAZeIrxMMGoJOe0ihX2oz1XMRmDxQ+TO6lws6Pkt74a
9Mnp//HV2Obwm7c2yAUVfTZz05JhkJHY55o37Mb96M5+Wvni2fTLDgaaQMh2GZElk2rl20FgXe/q
ZrJO+i571vbmAbyGAdQ8938xT8JZ4gKMaVRDIw/WScmVnKSS9IbiliDgX3r8uQ1eHjF2QFto9hBr
6/zJXxIXBGRK5xZ4PrAj3dUEcW2JSeKJOhQX2Q5nmFtcpQMuWLQw3E8ySNjSJAbAux7Nx1EtpIcu
bp27upTG4Ho2wuXAEF5B1QmXKfQGUZIBcdH5/RPJpj0NGGsAy/J0n0lN5mYRXXbjaIlqgu+oypVX
whToBCB2izFoxiLNC4Enk6ZVDdIsHGlzVx90V9sz5gT855dB+VgG2ZNzXx3p3r7VnmwSkvZpCSAw
TNSb8lW9j7xEwpTSH57/i1/FbbtshrmZJLJM5Mh0qfrU1IogjeUiDLOAIhtACDaKEpiB5LbYyWww
vgHqTOTU+K4UP6ux+Hb9I15aAJMd4KwWih7gQOOFFmiK0rydU0oU7W1QauC2RWVWLsfDGjAkwpSi
MMeJTpPCFTkaa25svajAQWibj/PQBWk0oBCh4cFpMyHJ8aZr1FnwrLkMnOxI6BYjUQVI6kKqVI6k
aW6XDEcCL/nwCIBgkOzyG+NYH6Og+nx9E7fj2Moa5wkWnkwo48BafEsDI1D29kt20Fz2bP/zIgG3
Mu5pE05dUzczbDE9jsi+qYN5n9wuQRbuolMCXv7ra2M/fXX0mNQtYLpAXeLzIG/gJevLLMHJt6zT
0mBV0v0oW344xZ5tikBSnCdeGOJunjoZlWbsnBPUFEk1vLSoJv63lXDXdd+juiNH9ikBZ5ZpQa30
t1I/WunP/2aFcwXDaOYypdapBGn5lAGX10ter6YudKmuG+LC7/l+AUvNGXIGiDNGgOCSRnlyzJ4M
We6Bt/26katfH0Y4Z2vnxjILBUaoM0Fsa/B052GwFDdE2L9u6VJbee1oMMXFCdrhhrZVmJqD4Q0K
BiCFAKhXP8wYUR7vLdvNvqAFBFIZQKcF51e0lVxWPKeLIk0jTOfKZwr0TpV9MqaDYH2bRtD+Rr9J
Q8qocamcAahk1cYg9MOxVcHYNeho0qCNgdtKg2Jz9in0hbHi4vXG9nRlkztTEiaw8zmzT+mtfozd
POjIeFACxet2xQ7EQ3580xyGF3oHyXhBAN48zR+Wdc5xKlsL517Dlk4QS8uAeKTTk2BD1a3ItDLB
OcwUTbkyyswEdpRxoNHv5mPjDbdVsNyoIsQcf6NAxw6Th3jN4zphyvQOd97iPG2kKQ9P+e0EYqOc
jdHfO1+Rh6PPL7pQ2O6sgu6FLX73QqOMKzk81dAdTMZ8N7fPU614ahtMIiYxvn14YYvbRvAvKE1V
hCf52N1XT4k/9V79e/KQQ7nTHnRyu2Hxrn85LqhcWOSOmzzkvTWq4clMDuDNacO72fwiIzG+boU7
b5wVsEhw6emQaF1YYg8joGxD9K9vHFuQ8XPH68IEl551XRg5oxGe0gMyDGiwa7t4L36TbS0EDXFN
Y5g8GfLz5wtx4mGuq1k6SQwY77wNYOA25ec/36y1Dc65MSyuoWIqnQpQG1v9Ia8BAlIaQUzYXgj6
DYw7yQLh7vlCQCRP20mOvlBoKY6BNjvh85Q5UnkcraX4s/4ksk5U+KA340DpEFMaPDwCjJJp3djJ
RMLyd5L9sHr0cdTX65t24ccgJ0AREQwFQNCiP8WdUmzZUBQQnyQgMN9LfUfquCJW932IZMGJ4Z+W
bDmwgDvfNlFqRgg63zpZl8AJvWgjYl34ZB/nQ3IcP/f7GvQrIVFJe5fORMQcd/G5zm3yBZylhag0
5DRhk+6VaXILej84oqzvvcR7FuqYFaC20Kg2HczScN4dtXEc1Wk5EQCp0E3+oX4rgJ2s7rI786f1
9VY7DrfL7XIYX9XP+W4iUyQIExdn+N0+KnAq0KIOqKDPd7aJNMZQxexD2t246fcZ1MLTo+ityP4Z
fpl4JqNShAuEFf7OzZSYp1OmwhkJrcvkbrSj8GWYu/6JQjvpJun7zEdS7zzZeisCS25ZNtFlZgRi
rNTCnTqpKkO9DeOJ2Am9geyh12Ths7pAyDFx8ie9HLym1kQMIu+FqbP14rbEy9E2ICWG+hXvsMqg
SWUXK0/hnRIU+wZPdZRFvPRZJTL5Ywak90CMmj548PBCMXBJn+9uBMq8rEqck9mGhGafKyqi0nn/
vRfrwQiWiYljzAHz1WNJHWJHxnoa396pfvfNALzXuh921Z3zDEqdYCRgQLhTdgamaPvXeVc8FEEU
0C9QBtrJQj7Ji6MpY6wI9TJwXyBTNvhvGiUQIm6RH8S6n9CnskqI8ocT72xLz0xwqWM61GY50fBk
Q9gFBDO29OV68LxwSw28g1A6Nlk4Q3WAi2itM8ZTlKIunNAwmJJ92ZzSbia1Wt/OaeuqIhL29y90
9gXfDUJcF2hlgOj53r4ZdnpNq84kg1tBuSmQ3ebYvX63FwaYwvdTH8bfaUvyNzY2mD+9c4HexJPg
DuQhBug9sHV//AyW1a66Np0F6sdmws+YSmSug+zKeR+k0kAqqyWzoQFIrT5Bg+pAp3HndE6gxAWJ
NehhzLLvpKobNk9jfRtrv2YqC56Ul7kg+3EmYFYyRL0N3JvnP07F7EKZFL1J9LsoJ3LsFvdOYKdE
r8mkeNTFFJaXZ0RE+ntxkXJmuRDVqYMWTgl8YZ4z15ZmMo4zRGBRUBMNIG963WqBnFcXStqOkY4F
JvJdnwyAxpmkcEKSdounm2ilTQI331iaw/AVLD0AkZLBxf2odGiEUrNFHO250CNP0R+UePQWKoIZ
XjwZgCzEvw+GdQjQoL3D7aGt5koh15GFRj6VnzOrswDAV3YtTUfA/2FdW3QBywjbLO5EAReCoh6D
T6IKxKW/cm/XUjbZJqm6QJ27t5p2b38aJNAcVjEpDtJ9UNXzgBh0VyJL0Qp8ozQq3TI19sMYfqlM
euzM8XVS7X1pzrvrNi9XBZusp4OKF25LnpZNg+aTTqccZ0DC4yuvQeAssHD5qc4s8KNzcZW2XRVj
VWGzvOW2vqsj9cEwhmOuRsd6Nn9fX9DFZaEZTLMAEe/9IubTVKuH05hNY5C0tu9ALDISgFY8ZPsi
6vONnQOKG2hkB9kGxm/YulehLS+NEcI5tUGUUP5S6dlhgJDz9bWITLDzvTKRmbj28Fw1COIX5OIG
kNop9Nd1G1v7hQWg04C7wgZA6txGDuh7Xqu5Qex5TINGVm9n6H6TyRbCYXietfe0HvkEYq7pYMyb
l5PRpQVqkhJeEMtu8A3IC4IPbOxcEOUmXxlJ3/ssgT/cSsf+Sd6nd2C0AGTdu77ey1wNKTDo/TFa
hocZVDq4BcdqNUCDyxyJeUcDNrk0EsttfQrh6gJEQcKqFHt5n8UNzh73EYtJy4rMhD2DQPYbT5lo
V+BiqXei2jVfU3zfX+DjoX+EBqN+4ZFahA5NPmB/e8/eVcBzQr26eO0C2SFQUjN21tEOppv6RyEq
f12EfSxxbZhbIlJ7OocNDNstxHswLB/bFlnKF5TZBQnFhbcyS7hiEK3QYLkgl4uMzsBuRhNhxF9f
o7Ct7yvNidzQduKDwFFYQOc/HJJNtOHQ82PsJOcno1u0ThmKfCJz0YYPs2MUE8Gtqb8tKlQPlcYa
D7MCISsTLB9evkTtHRsIcqmdVKKfchEIsGzENBOPDNPBDCuXPmpWXNFmwvvexnzPj9kzgmEXHS0/
XfBZo8d0Hx+rvWD5Aps8xXSpZ4WiK7DJZBAcALdRcwzBSAoxQDWAtnYASOifxju2zNXjjf2kVbzr
TSMu4h4mrWoMOqq4EO0VOBDbKf6jrk0wB1ubmFvVbhq8D/XQkEHS3hwitYpcaZaOqQxuFKuOPkNz
SsP4m+h8ssByzTSXHDltng1lBNOarJLc+DWGOmmzZ0gTEahz/k2YQzHIwNQbZK4BqThfaNf0kpJo
cE9WL6Ze4ace1G/QX3B2uS8dTMFk5NbBXJvjPt0yFHHXmfh02tQEemG5nfTVHv9Qlug9wq2tcF+v
LGSnq1Msao6ym2ykv2JbEj1+L58F7174sXPcdwK/OB17A0bGoDwkz7of+UroGr4Mni8XZWI87fci
NYHNw7b6Wtyl1DjSOFAQ5RCaf82056T7LDjN7HNfOt/HorgQrSVLkWktDPTB5GsBcM83yZ3l66Q5
FBBRkQQFSeEmchGrcQY8Miz4Q+vZT7OneZHf39Q3jVfh7gOd8V4RgYcEW2hxFfCwsp05ZcKCBoFg
MmQpwcFvgDmG5ERxuxf1RvL+pmaI08WmqUBXgwrF+RkDc0IK9XEssjfAGb68qG2yGwtRIN66XU3Q
7mN2EBNIAIWcW0lHySpoaY2kDYxP9hPwQy5E6gPLNzF13IKaVg/ASevNX/7GZVZ2uQiiZP9D2nUt
yY1jyy9iBL15pS3X3kjqF4bUGtF7z6+/iZ6dbRYKWxjpRuy8rCI6C+DBwcExmUtVCRCY+I8HITUg
0wWqTTxI5PNMhulBNnCUB6lXVezDAnCqGGRpBOqvL6L4zlkT00g2IJQDkZcKed4aIOVpHhwQGUNp
vDQQAKKdGae7wRgol8X4o5Z7cfY2oJRDGeZqgQoTQKHB40q+6siNbaEpE908VWDuW88IRCsgQhH5
zcSLzZjJ9K35UK7FUDML+olAn8Dldxti0uKjmgeWmbxxmr0O47Fc3qOPi0odjSls0JNCNnp5IFrJ
UyCCvtwlqk3zL+UALSXozvymKMbftwNRN8TkNZEzp3xONorDVBcIDrM4FxwEL95ahR5Yj97iBTKg
dQ6mluv2xLbZ/yLSTeN1C/UTaxBGWxJ0aT/WqnGEigWCC7Uun69DsS33E4qKRttJWEKzJZGveqyy
ygl1yfkDBExgILGMlnFk4s/9TDSF07wm4QgJFjXxqq5vvahLJe86CjMA26BQH6lFbUnNeqDkEx5b
QhD3sa3r7y2yrpkRI+y6m3PeqCPzM31i0ldDia7SEB11o12ZqdPqUKYMv+QFb+6H+YV08G+gyR8P
arq2k2p1JjaoXBHVG18a8I6d65frm8eDoDyJvrZj3a2AyGbjdk7NA8qWnDQX++beLIPyF40Y5XE3
ACM/tX50qx9Iwlj/iTIsYgXx9C9amNmrQg4euwa+MpV8vk1MPiZNXmaQgUUnabsXX9Zd5SRBdNLt
bt8+ZK7lDrwy2P9Y5CcktZEYgKznNvuAVHzFBX2JT3xT76WPqQ3NRm95vP7l2A4RPY3/LJLaVlEm
LTfVx7ZKX2XEJIVjYeZNx5AdRCwwFIJxkKAOTM5x4+JSp3qJNaPtCoKb2DKIC0sfjaWWN4C0v9sr
mLUjG8x76jAOnKmifou3HOkYV6hDXk+x1SadtNiilR6GfDnUubozFeHr9U1lGA745jDhAGdPGmYp
w0nXZJ0Ts0ZNwygk2VOteq0hRRUt1u8xKpCbBQoZ0FPDvCI6O+kk2VroxWzIGYZli76v78M17cRA
6OdKu1mEKI3epaRIdI4/Zmwikg4YjpQlFHGQcj4/FkXUzXkU94tdN527dlABEVUkchr/+iYyYdA0
CvYv0LmgKfYcJsxWaKUhN2vnSlc6eToPvrqA4Myw5N8kB/3YRgmZbVSEEDUD7hyKKOYaSFLBLOIm
89pKyHZDUo1et7bRTaGlrZ+laclpW2Guj1ghNNfRukBXwvqySxFXYtBZH81jqPY3avSjBUnA9V28
bJiCiXwY+39gqChda9XYsrISOi1jIdlTrx7ASnq/qlCNEfQgEaxD3zZfYrkwbG2EUJxqJo6K/yu4
/jt4q6WC9loVBVMkW6zP6aHNSkeaBdtsOKUz1sEjcxpI5mKGXLwwTbSGSZ2Gg2cMgSikXlj+wUsf
Y0KmBvIctN3jfXVuKpjoz/J1BkKNoCBF9GYsvGFQ1lZhGA9sTqi4kMryOQT08qQ6lfHF9CKxe2uX
6p1jjN9+/3tsQSizkLM57yUB1pfIA6SKHnr1QVO/XMcglxX1voBZkwEn3QLBB03iJ8rNUBo1uEmm
HGy7eQsJPtA3jY3d/JGzQIEFhxi5cwCSPd1c1aUkQ2VngnmV8ms6oWpk/IgxiXF9PSzr2oJQl/Nc
D21XzgBRu8cJ6ZZJldzrCKxPj2sJJV8oEaEiT50SwdQbrVeBAPZLtwefl5YWe2nhhFLMdViqQqal
VDTbUAYm5Wo3ioT5O1/LY9jOQdL+dpMZvA4Ea0z0auKcoN/l/Hv0a9SmYmvONlzunbD0ot0vxLOa
vJ6syx0DCx9ADE3RQHxGA+V91scj2TG9b5+EMnxI4vI2qqun3/0wgCE5fhATwJt+MGpv7KvPoGko
mTguuVi8TBPad0zdt5b8t7OV5zDUto1KqOWofOE+R+2gX9bSHszhYR5qDg4Jrs5PJsEh844YfIQN
UHYWi82oizVwUq19lJLlezXrz6IVHUs9RPOF1O4MteXcd5dWd45J/n2zhUsUj6AAw5eKM0my8zDU
bE1J9n/wnXTYNeFvIBQi5yCr3i9DniNoqHM07U5Jf9tK86OuNDwDZ64GM8UotEJ+RaFvmnJVKmSx
4aSTFpIEqYVsjeZdXwsTwgIHBhlrJNm887XUCc7osKKUEhr6eNebRnhCf0HMCbMYdUfEPyRIxYk1
L33O2mX9KMzKhFcOmIQ0P4EWAeRT34eTgplbgcuexlgW8OB9EDqivEsHxwXo9Po+kpEwmEs70yof
rXjO9Z1jVBzJmj4xKE9tRlFnlTUwFNSI+pPkYpIh8UIXg0jenNuKM9+2TuTzpEIvLzwCizYT3EEo
5tBymqPRV2OuqpNdrvc5/Gu6DL5YPxeLxTlLDK8HtXEwPWIsDa12dOxoKDHGnFZ8s3jBpFPzFNUo
BKQGZxuZX2qDQsUIeW2UyoRr1Q6rem8MRyX5TUJC7Bb+p+L3IzhFrwc9jZFKxZCUejTbyAW6moBx
CEn2I6QoOPZAbjTK353hkJVufA/47aD6FEFBdWmsEu2fYrQ2oSPHhTreN6FQCacunAVHKerMbuLO
iIO6qpXBXhbNinfWpK/c8jtzczdLJ59485NyYzHKRsHSISTqix7Ecx6ygAi6YaznKB+tvfLb0cv5
XlNnopYQVrYyAMPoBofeiXKeTAtvSdTDsE3QGFqSJemIKSURzRo84gjmAUMvCNHQJn6X3rSuqyOQ
/s+4H6HYgJn96q+maexZ4pwvtgPZAFGbhZ7cWJQGAMEIRheyCk7zUqEjDlPYzan/nmIko73JA25x
m2zRpaF+LpDawrkWQJtLFth5syvYta+bXoyuxEB3B3f1lv18Y4J0GBSr/HIAOc4X2AZahhB/4ulB
t+92iaory4IW9skZ3XmfoTKLOXcoiqHb8GHYXT+S5PK6AEOTI/puAIlW7HPzl0FUFeL1Q4qZhFw+
C8jIOX84mJFQg9V/4tDt8+PSFXXbAYdMoFpf02/tt8QTnMEfPSEQIbTCz2wx93EDSYXXZTjPIRqk
CeT4QWrR/zBwo6I5AYOo0rfr+8i8CUxQ72EwBT0YF80gs6CFckrAzHdtfe/bnzK3Of/jj1x+rE8Q
6iIQ1bAqwB+M+kGQ7Jab2M3AGB7vyofS4fpFpqveLIiK4GYotk9jFZLdA4fhT2VHdAfyx/aBPx3H
NA6MJEEgQsbtg3mycyMsy3FMpwqEmuZN/gyym1W20Y/gW06PEZ+95Ik2Gsc5lyoj8YnWhw0odcR7
sxQNpHj/boDQUIb+BSah0kUu2zXv9PYBLOxu+sLjfGLkgQgsDhvqGKSzkjpwxdhIZd0aBFZ0ZCd2
VuxsbxuB7Io7bX/dKpn+c4NGVzbUvM8LtQNaeGMGKWg/vsmesquC8FnHkLTkmWhWgL60z60qsm6I
LTB1+KK8RuN0A2DlDnL3PvhHUjdG3Ac5GjR2ezL5osH0hZfOZvntj2Z95NpIjYr6qCDUGpcpERBE
ozmwyH+gAdNRpAyx7UHUHzibS44AfRy3YFTqvGqhl4GGRUR/ey13WrjP0JVu0byKuYfeEY+/305A
mnUwifCfxVGmIzcmsogSOZLGvhpyt+p2oZT/0bn4RLkwGUFY1DAEyjw+6ZjuyLxwrxT2+ti8o6HA
QJeii+4u9zc5VD9C0M3iaP4MURCjBZkwWCpiv6iQ7bU/xoavlehM121x4M7ksBzcFpByplphCEU4
Yp2dZtf7wqsC6TF+Bf2PG3uhxzGVyybPs09H01/VcpO3wwTPne7Hff5E5n8WX/frF942sv3L5vNR
IXYiVVndLFjWovr1vvYrB/rEy252KlRzEr/kyXawgs3tNlKhYDQZ4ZCnwBOM2tOEyEEDJm/3GGmS
reEb1P0wi//sXu+6s5t+w+XwlELLCqMgIEGR7BmUPAoaBqLOia1Xni9jXe3bFVI+RV3rAczO+HbK
JLwrbfJYl/FDsxa8KjTzet8CUf5EWwx1mjMcAVA9+4YPmdJTfEsmj/m3H9M9b6yEciViAY1iPcdX
gxvplCgQytcs1I9hvXIieLZ5gHWXtBhqiFzPr/YBpHKzlODFV5Q/o/S14LZ1sb8OBKxAB2UQgbdz
AKld5FEi7mr0wyA7tnfScdxFGD4WfdnVj/Ju+mJxnrE8SMocQ0FViznF48CA+Y3IDncraNFSXv2B
vXWfK6PsTjJHzJzFgFHnxS9z3dOgIcvxS+z78hODMrmow8xVbcDkasXRD52N0UTdER6jv9R75NSW
r6Et2vFBSd0V13fw/wSnjHDJ5CGfLIBLd8hQl5GX3JLmo+jNwMEGk8fXrrJL1BB8EqFwHSX7CPx3
6TTXTyP0WrUk2N7RX9F4BfrI5AUHIcNg5uiJeJBEvrZfjlxc1rMETYH/GCxNdZcIqtBbZMs7bwF1
QurqqS3uR0/1Ien4peKcP2ZacQtHXXOlnhZhDE7Wjy498Xs1YjzTdFEw9irFFkGNziW7YAedmxVS
Zx4j+mK9ylih+ZbkdnJL+hHRyPZsOe/N18UXfUzuP3FDXfZ9/rmv5DhtEjn1YERjvAKVXLGl//ej
mVyy1R0vEGOvUBZRoibd6EgznmPpOvynQt4OjZfvW/QNPXbQIUT/tL28i+/xrexmvsi9H5hBxAaV
Oi8R3Axa03ERxXvydMCTDBrPH+KSe87JZHq4TyS6t1+cLaE2yPowkYLuvA6iaXZ+Z7oqejtT+6WI
7ZIbuTDd3QaTejFMaprFRQJMfRHsJrQcZfh2fVk8BOooCAMhzib7p1ZPWfFtrHixEPshu1kDZfnr
2ERFWWANLWHMTvCKJcwykNo6YYoeF3nucN+T5KNfPEI2kJTZg9nTQjM6FkX6+C3xtpRd5US4smtP
TE9hdkJZ0c0dOZhew/5fDJsz3egGn7p/RWGU4q4HflKjfVIpi/fCCL/VsvgWrQbn4uXuL3Xz9oYe
qRKxS/EgO7oDxt9bvfQ7f/bIaz0G475g51+vWw3bg25WSN3DbSKvc54CVOgOYYBUIKRxH/UTxsyn
U//WxHCh3OQEb1cpB5PXM3qyVGDOlt2ibhK/J16MhAikHzuPONDl2P3odjz+CZ4xkX/f+NBZMAUr
HwE7+uQ5O+4mXwj+RTaQeQd+bil995ZIgluFABzw6Mo2mv9R6yrAbhE58w0/GfHRdXB5RlQIAIsQ
ANYs6gvKc15OFXEtHUYbuod5R65esbOVXfiRQutflV8aRjcsfEg5GMBuP+zbm38hjMZe9+cPoT4r
Wvxqsys/9lfxY2d4ibzCUZ9kv/LRccR7uLD93Sca9TUnWRwkiaTVtPixAWVYNPa8ZMF1iAtaoVno
elEgB5KkdctvxjH3I49kJTXTEV1StgS/Pec8Xt9ElGTPjTRb//makwP1WmTQcr8IUCmH6HB2xw1S
mWGF/M8mopeJQmvHebKI7UBec9c+QRzAmQ/DPj1Ye973Yt+6hoHWN7SnY7LwHCqt5GJOFkQwbTO7
YuZP+qGHHOb17WOBmAbRTMQgKBjaKRC5NowqqfPZliKwOePZF6tuUjbudRSWXaD/i+iPoQALYo7z
pZhG04/o1ZvtXjrBZ7uVzqsts9axQdCpcR5ZXyC/N2WzPfdDUEMCOkHiOFl4TdvMUG+LQ1lblM6Q
L16AQypBEnTNYtOWBSi3+fmx2JOBL9x9Y+qGqz1y4wmG8UFTCBosmO5EY83H1bTxx62VtOpUiX/T
8YxPESom2V71wy//IglPfA/lJIFF+NlBYEA6hs4/2VqmRqMYC5mPGkDJFztqfEgeQHch4TX2QwoI
E7Fp2ELvZrKXPvBmO1mJqzN8YlKbtWrQXmjqYSUHLdkl5Jmiu3gASo5sTwL0vK3n6ybKuGLREwxC
VDCJYWSWZljMjQjtbyb4EytT/amZaOkWHkEw/TOduFVMhq0CCk3IaJ8Ffa1GLa3SpFRDlwzsZLTc
VjQe5cgwnHiS70pZ2Vml+S2J4rdBCvd6mj7nWf61yzCOGQ9BbOR7Sax49H2M4ymThwssCvPCEK06
3+sBsxDZPGDtULWw4xCKyEvInaUiBkMbFHiW0BcBzgqoEFKrnuNGFIYEH/TjoXuSUOcwRDyRUFr3
5KMYOrwhSVZ4iDYJfFEII4PqjM4hQ3jCUkazIyaMZ8spxMAW5re0h+R5fZVBhBj5Jm8alPlpQaMP
ymcgi/RLsA+brphXQOa5g2qLLVZ3Gb/wx/xeGxTKnabpECegiSNBfrlv9/19grih9gqw6kqevuNn
45nLQic7IVDBqaSLAFIVZVKut3jC463Xp9qXrK1crVT+IAUELhhkB4GFXmF6JCuMjMYq+hFfDPKQ
CMqg2w79Ung50HEu7gRVTG/1Um/6wUvDMHf0E5iezEI5GozdM4Dr2GzdUMX4Wa+FvGIKcxs3KNTl
scSLlVUjUGJhuc/F3IfCdWn3icy51Bm8cfp2H+kDPY+1KS39QAykPQknGbTgZKLbuM0aG1YJZjw0
W7UOuLcOIOLdSXue7h7Tm25WSt0eulln4MjCSpvwPmtCe5lMWzVBmMHv2GH6lQ0U5VfENQJ1UAOo
zpMQRHcBbop73Z0d41D4sWpzH2OMgPNsc8lX3txMZtcMMqQsyWsFUbtkx775s4Z54rWCQU0I1tvX
b6ZLViy0tG9OhUw9czMMYRRrjRWOXydP9AYCC3L3LCCTmfrz5CuHxZXtTvb4hX/ewaDeSjpUxeJl
wmJT4U0XZDvsOT2vbC+9+X7UIyhWGozxktX9XQHvnPwJJSpb9G19B9YTzmgOez2gxCC67rjrqatu
ViTwdIwTDNMwa7uehJfE6p44H4xtkmCNB8umhGkE6pwbUyjqKTHJeE8Yz0Eo7GAcQQWdcQxNDwOS
088cRPIZLi5XXDr/IFLLEidjrUOsC4cgDIpDdJzeBtWud0UwOqJffFtO82vlLruF26fKPg2fyNRJ
79RkEubqP8hQkj/kEsQHBlfysNKe26b60Sp8baXUcVeGJswm4kPXO/DxOFAYS7xxJ4i2dJx3hBao
OdW25mCO7Kj81d5oDmg7+AkZ3hemfIBqjnFYrPgVrVvK9nCL1JOzosoEFXU0sfJzFuyb43OXKRfQ
5qugVgvwotlwsv6n2SeBFHMGED4Iyy/2Fs3GEKcgzAE0H5s4zEkVCwp6gKFBgERvDI5le3hA67HX
uMaDcpC8/kGJUH7hNWow74sNMuVmkrooY4F0zg5p8ywZ1W4xMXy+aou7LMbj9cPCdAF486rocgZZ
7MflufHf7SgUekc6nbsRvC26ZJdS7VyHYDs1DDRqKAlAkoO+gOs1FSpDxEuN3BF4Tq+7/gs5FaKr
/KXGdu2gSZFX2mGtC8JFaKsjxD8Ymzu/l/SlQw+miRcbuQgLtL8jD0LC6w6Tsnv0TLnLF17Y9MHG
RlvMFpOKRNXZ1OZWA6Ya9PviUCFSIzzPxR33PchZHR2hSUWnGlX68Xx4Iww1OfqHIjs8QYUS/BL5
X7xrnhlDbZZGm0mmpEoSKgAcfekdNChHMZAPyY70LUUnkMW6y12mui36FdGsWNjpG7eWzXIyeLmA
xgN6l+RwnH/QVJjSUZw+PijJNRD6hwIPmNzWDmOQPPGuRuaTG11oJmRVIAGHmctzvMmqUK0QcDdm
uV0/k+RG8jZHaKcgDAxj5fCYLZmfFFqeRPzkQ2PlHE+NVXVcc6yvKeVur45K6xvTnHOGD5lnEbrI
eNxi9gRMbpSNmsLQt2UP1oVp1TpfaLPxpkZnvpdiJPm0DIm0h4ZfZ1d1YrmyOPfOZBXg/w3H7LVo
rD4YqrZ0LL0rfY6TYDn1zQ+jc1Zprq9WGOGHkY7U6hFkopUDYY/IQ/yDeLLDXKiA7iPeoWVtO975
FigxwRGm0nNmqCUoXbXGCOnQ3b6K/mKs3vWV8RCoaETLBiGLKiCoQo1z0hvdzZiUEcePs1o25e1C
qNCjjGNLkGLA6DfNa7SbbgbdSZ/mAmzDE4nG/zL+Wn4YP/9gbRCpIPQ64KumaxWisAp5P0QgHSuF
/RRWv6bO+Os6BKvERDRaCeU3umCR/j0/GEovxkvUFbjtvwvvUQRmvshrj6NT2tW+G/+FWBPTEjeA
VHih5lFVqiMABTwiJOstrvpdt3LKdUwQLIYQXoCxlO75htZ7ZjZxiuPe+Z2i2XrzjMvTvr53bBAk
mpHOUjGkS9mE3rVNKdawCa3tQWVc7ZTIjB25R3LrOhDTxnGC/gEi/76JInRjlaVaAZApVV46Ffd6
HT1dh2DbwQaDsoMhLGtFBxU0bnSI9aEsZjya4LlY/GEfH7R9yxMHZkVhIDD875ooM0jjpbZai+D1
uS33876ZDznes2pncUJNFpKKKSmQoJtkNpj6TD362grMoSLSFKD/CbYHKGT5GECESE/E+VAsKMRE
4LXGWDgZQD//ULIydLMm4B7Xs1+ictAq3Ykk3UusyON8LtYjDBeZgulwHF8M0p0jgeyxitpMw6Pg
a/Gag+UnsTv0UEE2RHen96Z1CXPHq/WaIfPIi/5Y5gjZSkyIYHQYJOzU3a1PdZkjREJXYj2eIEt6
0gRhz1kfq/ywxaB2Mg/bIZszYLRou1TRHE/ISbXA9OMH3h3FOsZbKGorC1Wd5YrMuNXQxFZQ6O5e
k/Wdsx7m9/rcM42Kr0pT0+u5AcjkyIfR3EmhXffIEYO8HuXn9Pvipju9C/rb/oY3Z8Nq7sRc9H+/
F50iiCK96HOylwrKK4sHGaCDeq+B1QtqFQFnneS70EH6Fks+t8tVEjoIB+LBoz5kui191Q8CiuwN
pnt0tz8ID/lj9pw/5l4Z8NKAnM+oUcfcXBpxDCWs0iJ8TbG7ZHdzwnn38DAoR5xIsbgIJlY3gShf
n7tdKtSPulDxTjfZpWu7SH7H1uHryjpIM9ZSnnCwCRlPgsK20CLZkLmRq7nXvxrnQNNv8bHVxmVI
ARctBXRTUMzsORvHQ6BdRpPJRoJRUohCQFskWZwKrWvXF8HyvZgkA7UP/O7lrDQeo+USd3DzegdF
YdzIExQFlOhuzH5cB2KtBa7PwKse3u+CQSjt1iZJDTxdyhGKAMXQpRBl4A3esoq/KL1KoFwHmbyo
0Lw+VZaAuthCKKEG7d7ytePQ2KZbgwy6xBjEHCzHjHRQ/tFTdItLOd62qNVMFD5wi1sF039YIvQ8
x50BsVtCBQVuBSTzp13mDvf68c/qP9sfQLljfY4LSxzxA5RqfADdvC1MslPpPO4d5lfE7oJqG2VI
pGfPj1gMO1qrAjBtLT6HivYc5T3vGJO/QR9jMCOjAkmGrsCzcI4xDkUtFTPcBR652Xeigazvk328
4Jmr+upx2hWcY8Z8f24RqahK1vO5kgoganfIzT4Oj2gacC1v8lsd4naE2ZB3ezJf8ltI6mg3JpSX
lBKQ8FVQtIOEu58h/zy53f2/ECpmf7bPLaXMc2nbXoFUPV4Pu/Ah/lZjVIEsMP5BpqahNhMfii/X
jzuDIxOkIpuvSBnkOI+DPBAmAWFHssDZcSztYnbSu7K0QzdBTkh7rfFw6h0cxxtumffjrfK/rUim
9dNUqahHdQL+6OfPyVPo1G50qx7m03wiabfaIzKae5DgvXfuvAMPqlPhkBKd7ciHfaeo1KiPnD1h
XVCfe4LU1bllC4mximqD30QKKaRLV+ttIgRsYZawKrm6JOSgXNsC8nM296GGvqFoJQdpSvbrPAT5
pNhKlrjXV0Us9RoK5RIG2QpzgfRKWH2TBcUIaqe0ig86mOvdYlDcTJV/Xkdk5jS3+0jMfbMwkEj0
UzECEqJ/0NvCkPep2o8PAnfGjeMZwPt0jrSEZTeVIpDkILwJkUEdHrsg8gwv2/ffC0RM3DEH3kej
fJE5iWGoEl8EWStfFOLbQjb3apRxqmw8GMr/xGsO5RPifwT11ypndp3GTqO/cT7UdVeOvoTz7Svh
AzBXgONEOkqmt54cfUi9urJvHtvZ5uukMx/kW9Og3E429FkDpQr04X6VD0QMoj2ugQ6Ce9VPPeTq
gusrZIZP5I4yMUUOjiPK+Ku8Fsua3Iex+lhXpq2J3wzRbxdeny/7vtgAUSYv5YWlVBWApDvlvd2j
0ciHwGyOcmXp8ROQTOvYoFFmbzRyp7Uz0BC42/N0r3eNq4+/ru8dD4Sy9EJdrAiaZBggtTxVEu1a
Ve0IpngdhWzMhXvaLIUy9KbENSVDvA651BfJ2mUjT+Sc7SM2CJSRZ3EVpxb5NOiNdrtb0sZR3KCw
u5/26pcEDw9etMkzOsrGUWSp2jUCILSa7UIu7S5MXWir7xKBl29iOvfPtdEZwbEoZSNcUCVbRTlo
q4deMexEa+0SsrjxwnuM/A8rR9OdqmDUHsknyl/UqTAPCuoNrT/7ip95QmFHN61nBZU//eBNILFN
4xONMg1LU/u0VfH2KZtCtfuyWp/ifIlff9MA0YKsfXSDKgaIJuhnIugCRSEcoFdYJe1b1Bvf21F0
rkMw8+xILP133ygTlEVQQYky9g2kIKc+tA1o8Ui7GaQr5p31a7xt7iC/w3F9rN0zCV+YiSZUCyp+
599KKCY866V6sguQV0PGwe65Esms68NEG4iGChSoXWiusDUrzKzSWpwsFBQhWnwnCuiCtouvdQv+
hRKqF+bESYGz0j4G5KbQvauD1utCUHOYhGLFE5ao+4yu7Eh290Ja1aFx8MIrqTPMHUKyRAERSk3o
N9WpAE2IM7mrICWIzxY+GD4RgKlOpDBC+vB5XuPyewEMzazQfkbn3gXTQinMo9LLAEvX8hZ07n6i
Zu/X7fDSoxMIpFcNE101INc9NwkTREYGSCRHu06+D9l9qVa2IvCyxcSWzx06QAzk5VB1BQo9PzyX
5TLrKz6QgsbuyVKC2miCvnjVlbu5PS3h/vqa2B9pg0f5pGSah2XuCPH9QT/UfriPMPtJmpzxUnB5
XFPk0FxbHOWSmm5qoIEEsBTDC8qOsPuAMzvgnV3mh9qsifIX1VxroOQETCuKr0VuOPLY/+qgzXV9
75gmB8FYHGFwLYNz7dwexiEVMvSv4ywJxW1YxJBh1MyXP8FAlRSiTqBg+jjPm7eAbEKMORFR7VPM
m2p8y03ztwMIYm+fALRRC/pQyQYAhjV09aKy+/Xb9SVc3udAAL02YNDUg/0636a5ERpTDYEQq4Ij
LO9WhR7+9CtRy7wOdPE90LCLwoOOkjYarkW6YWIVQgQOiZY6qaCDqKNxltjyrkNcWBYFQa0lsfo+
nwlE2x8goWWvyV5F1fI6yMWGERA4TRU0cB/6xucbFs6tOE+rhQd8mrmKnIJf5QHCg3hD84I75nIs
7BVakcBfSsf3eh2ach9JQJoEUAonroiqUYYRuD9Y0AaGfLiNESvVgpG3FTCWNjkqaB3nHtec+lNa
pz/5PhsksuANUtYOppnVQEri2On1fS1rjjbzBqOYhrZBoXymuRbiZKlAKRLpAXHPy6jyvgwPgvKU
Y9+YimSJqdPLw0GblNNcav71r8KCUHGPIVED0siLSnUiCEOTGmQVSFTJ6VuvcTprLzuYYMhbBOq7
S4qYzVKlpI4YdKBg1rw4dsVfGJBziyBCZ/iv5N76ld6SCbbkXgQ7RuLyCkCsswS+ZJnQ12EAg/af
kdGnUVJhkXkFRonyi4YGdAm1ANPiDYB9tNSdXW5YLQ4sqgygDFMtOhuQhoqpJmGSOhBj/56e5vv1
Tg1ER/ELcBZFh3bXHyDdM+RO+KSC881E4+gdb7mX8R31I6iwdQKD2BrHaeosh/QebDuB5eh30LCC
SIT+eN1+LqsR51gfeazNYYvDcU0yAQsuT8JOcztv+l4dDCwLwxLTSXhbvd4pubKRLJ+F8QxoUqNL
lERj50c8LuMqKdY+daL2PWxeSqiMFrArztqII7/4mBsUynQXIdEyCDylDrhAAsOvbqKgh+4Rma/j
x64MI5WhDgkWaQndUBZdO5drPVakqsmcZM48jEegvU6cnaHecRbFw6EClqk2BbBlt5mzBL0LuUun
esPtssbIkpOFkSE+zLAeuWxTFw8dvBG366OMEjNZi1al4BYtiLR3dmxuoJplp9/JW6AHHQC3/MBw
bVtAurAeWZFu9hIWCkATsu/ogM8C423+BdES6MLUj2iq42wuwyxRTSdU4yKmFdFddG6WkA+pw3KA
QvYkym7X/oV+UczNWpwQh41CeKzJfop0R6acGVWFjEXmSDpGcrVbtce5ExfOfX354CYfDAEIWr/Q
SwIXfr4YeQ4VYVqxmOoXZi8LMmcaCM7ozCYYMonQ+Ify7O++uAGKZck40phZgPjFOWibdt1Y6wXm
1gT9RSzim05eeAmfy+cOASGt11DSBTWmQo7Ixmd1CKfQMCxnjvU0eaq37lQI2vxt/qXDs0PWBYjW
WRCqI3kKzinaKHpIIItSr2eOiMbd4pZ0tEJX0DYejGN0UJ9nRwjWGwja7Kudcc9v2meddxXEPh8K
u5gFpJzYKqaKNGAe3hnb4ZAoQSl/r8PxMMyv1x0L+TKUsyS9bhq2VSL83ZTtQ0s3M9QcOGWHIoXa
+HV+0ySis4i5p6KB9zoa0zq3KSfKUKClVueCHqbO/DV9Fr3sGPcfrJWkviiOdvE+vyQuN5vBcmJb
VMp5mmaazEuPRFe6j5+T3XpEHgDVb+LDKp/PiHY5dAVLhf4uZgQQm6NFmbLUBaJweCXk5Axaktvv
p5vKATnDcwutDK+awNg3euFXcAzEdoKdf/vt5mgKn9plDOFKSr0A32p2hXlftj85n5FlndsFUhta
DG26zgoA1NBTY4gbKkdzb7yFAqE0cJYKOsYY4ikfIl/lTcle1lHI4iD3hAyLBF5OuvtJ12alnaIY
wwJ36gFzJk73IjyqNjQpgvVl4pJsse4jnA5k+XA4oBdBVUZXcw1bNUvJQSyD0FjAystLLjMhLEiy
4r+PSepzx1YUxVSkHaq+rfEum68VHqfXvxcPgLoT8KzSkm4CgLhUniR3nsl7VrECSsQCn2ug/Eiq
T205JoAoT+1eclEsIZzMpGxiKwfhYB6R5nVan9sgcUFkRaxhg0uWvrkUIknQkjLU8UhIHqNd7o+Z
Y9yVIHJUqzsDD8lc4DjMy0GnD0SQM5MxfEJ7cY6ogMt4GRQ88dUaNEmIT+DAsoMG/pfE6UGOCcGF
VxUyCL7JCSDIH6ZdNcJ2pDE/blqa2ljHrY7xUcgKLgfSegJqwr0QoCWD03PCMhZdheoOJGtkHc1K
5+sTulktdL3KIFR9qwh3SapyrJF1ghUNOTfFQn/XZSuU3BZqgkcCWuDw2lowngKuwOSv5n1w0x5y
34LL7blgrOkMkfJXLehZpTwGccikfKuF08ITPeD9fcom0rauOqizQGYr2UuD4Igpj4ifdacgN044
JrBnlxWHGCQLyhqviWO+DBjkJUR4YWqP4NOwQkfE2OLtiLeA4qCWrLpa71a8LD3L8P/Wv4O4A8IF
nTpqS9fKQ9SLiVPmzsfDKkAxW3625RIXGhG1le3qLnHrlFsguBzcxIwvmF8UhH0gEEAYeG6TcQ2Z
qUo0sL94EDQHQsg3Q2Ghc8onwTFPxU17NF5yNN0WbiE48Q1UHIsn5f66FyVGQp0/FP4Q3loqOhIR
LJ3/iGye5HwphMQRxHIvxr/ydKeMtxA99KQugdzFt+twrFiJFBqJpBfOoihSRqVEY5SkMxYd3liE
EQKjHOCGwehYfZQtm5C5zuq/4Fxk2fIGlk4N5LFad8kCybghmdHqcdNpnEIWD4DaxzZL4igRARBJ
z0L/pEHa5/rOMaKT7cbRT6C2y0fJygCQxbJdposzi9/S+FlNONNhjBfdGQ5llVFdt3GuAKdJMhfp
azvpICAKxtHry5F5G0YdvLJdM6nvgGNItvhYFJiu1Xbxc3sPSpJ9eUeUJJRAeZ1kO/9h3UyuBuoz
6YYvJ8FbL3UzDGOOJLpM9rV9l6AvFqJjoYh5no63Wip4lsnsVDoCRV0Fe4jAccEj3WWl+84+HBUf
I7I11YV8OOXOOvX+ADomHWTTjgXSZ7/cCZpdPM9BmdvlbYHB926nPqQvvJCJvZtk2FYFldz/kXZl
S5LqyPKLMGMV8AoJudS+dHV1v2DVS7EjdgFff1115k5nKrmpU33tzFuPVaREKBSK8HCHbtJpOClc
re6cDHdSHW9ajA/AYT0rlszKrG/mHyOCi1b55CjWgoupX15y5YYwWTbEf+V5UPxjQPBNMlealhZY
BXlwPdO3ew/wTdRppmC5qR5kbKmy5QgeSKfcKnu+Zwr9RgFWMKGzcPmwyb6K4H29seSA/mLDCqXd
uP11bQOf8+mxA36d2cY/nWIuIH766e15VBazNRFiwYWFID477/Ys63etvOxPjAjXh+NCMpaBccwn
iuPX2bNV/4rmXyWozdW/Kc0c2xKnUcfGcphuw5a5jXf13XKFkt2XGg9sEs5XZN5c/kbrAfHP/hHh
BokdUowtKvZgWKz36qF8NANOFqgEVsC2DRgzUr9FI7y8h/hH4qGmAWEweTiUbLCIkUjsvHOMFK5C
beoVyd0YDehdvXWp46fWIrkEVj3/aMnCQY4VdMVyl7uMehPRN408Xd5T7g1n5/jo7wvneIYMk6WC
kAN5VbzjJVcLLG2ttAOwmkQ6oAqEQCHXw/x4Rx691yrUf9Kh//AUI7xBvH3lQKrtdOAJZHVI78gj
pxuQ1bE/RvzP1/fHrhDye1crrTpC5OiC/trYVHfttRqoX+gW9diH7DG6U8GCAy2f++HpXxSgVjOS
o1ULB37q574Hdgdh+CfHagxb5ba6sr7P39oPBtZ6W1LJGVl3zj/rFU5/kbZ12XGLjqpcgZv8Olb7
nUmNvdlQ20MpQvJqXP+weBVjtvkDHyecSWJmatwOyI4HfwicbfnmHHi+ykvPGF0Ei4UPmnAU22Sv
4tWtRR0Iij8uVx8U7CZlO8dNgrtc6Wa/BI6c5rmXkSHQKhlIYXWNLgBY4APgR0UkU5ohFWtUNWz1
r+wwAyevHuaA+MaVEsz3UM+eXmJ/vAH9mOTwr63x2K7gvKQZq66LYdeNlaBu26BqvhJ39ijT/uL6
O7YkOOqsNXZJB1iqe3dDmzCLRj9Jvl6ONWuxzEX1BHvogilGHNUhNdoIvWmkaPH8ytO3aXm9/PfX
OgV4noGil/cZ0QURLnEg44vF4S9V3kPasm383eWsQphL9v4Vo89a8HSBkUEh3cTouCp8n4VkljZC
+RTBs9631+njcMseF9RolAA9Ct9651PX+mauvPpGVtxeS1iObQtfbLEmNwJ+DglLfl0l35z5qpAl
kedTDchXjm0IwSRiZj1GCYLJfOj3xo7s873j8akxWX63Who6siQ+PsGPXWMIH5asuxFhesGUGrfF
Kcr4oKSspiHZPBFikE9J2pUKNi8ugMQ3v5px6WlJKjm+q1ag/e1i6AjcYWJ2VGhKFCVghPFjSjwn
ucKh8hz7+bLTrxvBw90B9BVwLeEbkYXEltojG1H6ZOMAAG12jQecm2Qt55hy7gvmf+2IuGswJhc1
HWAn08CtiBhLnMb1Elq/YiTUgxjll7k07mul2NQ6uYsHNzSzfq/Gxd3S1LKn8WokOfoxQvBP67pj
QHYgxx2Km4LSXZq0f1GtOF6vfpqrs66c+8KECa34rjRXmi2pKsmWICR21VwV/ejw/TRyj8VfEvY3
IR3KssDvcQIbsTer1wNRl05H5kOWa6c0t8SYnpRICS773+o6LNTDwSQHtVwxJ59dg1UOf9O0WfoW
9e6LvqSPl02suviRCeFTmCko5V0X56gmqZe0S+gAgF3UMi31tV4GLo0/SxE+yQAVIwBdsRQa9V+a
wQqQfe9ZWQVpz8KYssKbXetKZd213jnXM2nw4HDphlQDbpdMCQpz40bJXxSbjn8U3/+jxJmAzrfV
GBavJzdl4WzKEU3USv/s8BU/3UdL55/gyAqzE+oMCw9VasC6IajKr1GUSlxlNZ05MiJcz0vVm3qp
wog2kZCNr1oHcpp0xzB3ddlhVg05gJM6UCQG4Y6wZ30am5FLo9RXu8JfzOFglnfjbD0kmWyWZ9U1
jywJ+5anKCeRHpbGZjMMi59mX2YmW876PXxkRdw4l/ZLXiDHxswf1CPK7bJt9v1Wztwp2zghoQFN
SD9NFpZTUJC0BVVqxBB/Mzp0JueOQNzLVgwtvPyxVlYHCBVyQovwSwxQvFPfox3lLxa98cdSD1yM
HbDc0/Kvjdt6Svxq5fe6etMom8tWV2oJaFoiXBkWeMox7CAsNe4jIB0Tp0EzSnuN3odtQ/0Kt+dL
4z9HeLBgRE/zm1/zxoYQY75Bxm1BgiiMn9xfl3/JuQud/hAhkSvR7O6R5ANm0j2m6UM//srV35dN
rLyCT20ISQLNm4YTNWOxhxSviSfnwAUz2rsf5Q3aDE/jwc/43LX1lj0UN6kk7T93Km7ctcCPbtmc
KE74vi3rKXVJg5P4SLrFA/jFq/PfmSW5UVcaJxo6NAYBwZdtgo5SuCeyeaoXy1UaQHfcV/I236Rg
ReNshux6eB5vyO5vhKqgOmmbqouuMIxbolroknbDyCbaor4wBzZAa84+3kZ7bpWT/KEv4DM5heK5
z+Be1xHcHMxYAagkHJm5qMdem8cC6TJ8FmI9kEbNgfOyUYEFT3MV/4sx4JXXFTeK1jcCKuo4trC9
MYiKKlqpkCmFnG+/j+ebIuSUBGBtNa+yg/RNwE+gWLrBkAaepaYLgkERTZNr4LlbAFb1nZv5hdOZ
VaGz7zYuCFMNXqQCqlMJud7K5cPCLwfBrKmC0hDtfkPTiNhuZ8zOR7tC+20pMh1ipck2ihPZVM3K
ZgIJaJicMhHc9hhGOT0U3WIAyk2Qa7ADxG3x4KmvODAJJLSY4fk0LwyGrI6NCcdfYVai1QlyzSgF
WHWG+oIM5Lh29jguB5K5GIEAAko45DPTtLrQkwqtlfyxH67Y7/zG9d3vFBSK1+WGdf5IfGg4yuaG
VoLLiV3hqsfMxeJaC8gWze6nXlYbYj9OgFtlTNJQWXmhcrUDwDgBl+OHnf+QowyprpxobkwssAua
xkc3GuhK0yuvlYdkx6WIZUDEczfUNAzhAIrIq05n7DRKZWfT4MSlrw1fmf5C3EqSJK0YME1gh4mK
QgmSd/ECHEYtnztcalCigzCk6UQhwe2+uXyaziMVLnd0OvA8gCg3kFSn2zaBijSzah78Z7YfAH1t
OudhMMAedNmONIvggKGj7zO1c5ubmtFAc8Q65AU7ZDrKyZC9nLNoA0HiX0xlh9jKt0OkfzpF56OS
BuIxUApgLRLWmJcYMuygpuxHCLyJ+1xgOEMbd5cXeL6Rp0YE/6sGNs8o+ECGTY3CKbnSFbrTwWxx
2crKMx+RAjAPC4BoRF0xyE+R4lLTSV0QglR72wLUItvUX0fMV79ADPgw4GjdKLIasuiKgDpA5wdJ
AhwFwCNxyHpe2GAv0PrxyvfuTSnD4aEInfu69bTZS79ZL8v3tvFUGTpODB3cKroRgBJyeB/Y9049
Jgcoz3Y7NcUAL31kg154bZQ8Qin4duhlvFni1wO03VUhlgQsCxIUVGpObQ1qMhjTkpZeQbowVo1f
Xexem20scZKzzwcIOJIfoKWhmoTRQ0e4o8sI+IcmmsDF+zq8szdO+e+Aqqj4ykL7kL7mUEy/7DDn
nw7W0DZANxMtAPiMsDA6WjOGSgrPnsbZg7je93Ya9pdtnG8et+HyL6VBRkskzrG7Gu+fAjYgXe5X
5U2pQ3pq+nbZyFmRn2/dsRUhp8pqo53aBVa6Q7/J7kfda26TV3aLxBy472z2nKfqNoIkBVAYksxV
tkDhq7WVmkzRDNMo5uSxV83ztC0wEFtisM8gkiO+/sX+7KZwU6cGa+vahDGrvjHUH9ksKSXI/j7/
96NArFrJnIJ0Gx6x3PfLY6tKbmLZ3+ebefT37QTkWGaDv1/MrWc2t7VRbS67gsyCcFgbe5oa0sJC
TLPEm/TpgWmL5NyIya3obcLt2xR0mDr+FZTqG1PYtUu+Gdm4UUtAxZPP9spEY0KkI9kMphYVxup+
m2lFYJBDwzDXJx2oO+PYEi0J4SBxzUVVlRksMNf6QQ3AYwqofe5NGDDjHUHwzm2cH0gDnR8xFEX/
X59N7CG4lqH03QjbfeoGeCN6USxDbPOff/w2EJYn9g3qsi97M+ZfDRS1HggbrkhCfDQ2HmMH3HqW
8rvvratuok+Xl3ZWmhQNCxGixmBbuZhYGwMEE8Tj0JoGeNaNP2irHeqBAxTyFfFG5jmSyPSRFR8d
NtNOC7Ab8KNQXVUdPZDkvopqyYleNQK9GsAdQXPhitf/OA22UtgwwmzVs2bXV1UIa1afLOh/bKHl
Ig8FlNY9U3ExIh14jQ5wSjV5qEjkR6aMEuk8ocANcmRBiKxRsyQDJpgQxg3W3GYlaJ6q4YooybzT
Ok2yaatBClwnGqaUQAZgCmeakULv4gnLQfFd8aJh9ouBJZIjdfZM/di0IyvCeW5alxbtCCvEKJxX
lhig5pt6W7lqmRVfKfHwNYmW1i9tVl9RE/QAcVVlXhpHug/97lmS3nw09c/O35+fIw4JViOjJjSY
8Q23FOCm/XLthkAA4VkZsi8KBEfqt/g5c1DK4jDZdJOwvSJxo1VnPfoJQpoQQxQARQN85Iw6+xZq
oXm3z6Pwb877kRXhvM9TPjt1i4X2m/iRvbs/garwjCvqW7fOU3ZbdJ798nkCHf61QfuCNyGoMVSg
zU+v1iia7awqkD3mZL7K8lzz59j4LNTgwwiAGygEgswGvJ2nRgzWk6wteSgbLQykgJlUhzzjNEm2
cO0wopXzXzPCBUsWZUGHF2vJMtVrnGzjAHBU9rWnuzKYxppLHJsSjmIT66AKB12Cl5ndm5b190k5
b5VYNgElMyOcRYXNEJJtsHFDVaq+0iA3Sdtm4zi9JP9ZTYWPFiTqFVTaqE0R5TfpJhm94h5M0wGG
vrSr0ieb4sW1QnqfBe4mbz398bLnr4W1Y9PC8eoH3aFWDtONQp67KN/brfZpE7gBHFfHwC9URM7e
YrRcDNRPC5BCunn8LWm3lNbK62eXARsuakWODmp1kAyfOjl1Iy02CGzgNfi9NKY3V/aRzjfq1ILg
dGOfDrSJYKHqYmsLlVfNU8rJlZyiM3ICMOWgyuyASNAxdAQFwUyvE6oPipWAFdY5AB+kgQGoDaZA
H319JxvIlloTXJyknQmWDlgzt84BK8pCaG9utcCawG0kq7CtXG74W4CPYZxLJSZor04/Uj1Yjd24
sMagXDVdL+DWwuo+tIjiDXQOZceK++7p7XVqT/BtC+UhJ0FBGVRK6W76kOLtNpo/PupSKrTz5wWG
VUCqg7oK3BwVuNOl5aR0rIaoiUcb9Zako+Ut7Ug81trDLq0tbeuorS3JSFa/HtdrdnXoDoFGjLvs
UbKYOoO6uA2MQqQmLEkcWIPj9UYT6jMBVV+vbVrkQ9qkbOu0c/zeTmSFpJVlo9+LqqmJ8Rlkk4L/
RIMRoQvUJ2DG6vKdvdxGM1QwinDyMOT/s3nGcGBNr+YNp/h1JZ935UAe2xb1Ts2a1czsYbvXnGv+
5rGp5GV9VmTHYYQJlOaA58AqRXHa1qhblsQTTEAq3Zm+cLIQG8wd00vZAW9W3U6I1FKdtfWF/bEq
5CLtotvL6LLEI1bbee4YtZ7643K4PKuu/7MyCH3DY1G3Eqn7KDMjh4wjPhyOIh/wgmTWE2ecsMGz
qH6VzTquHX3s5H/tidCsZc7REh1gr984CJ4eJ2BGL2ZTd8AK1r60l8VTf+Hon9gTjr5pdpWeabBH
bqzXova4Etno0Vfnp35t7tJQSiqzfhL+LFD4aGU7qHYbw2AXqO/9dbqDbtMB1/c+2i1+cZvtmqfy
SZEiVtdiwMlChTeQ4y5aUfVwlmJfPvJh1Z+LX9+OWzmGT7ZCIdr0URdHBGUMr1QStO7j+bYANZ2T
7CsNhPqVLisvnCeUOHwgXYISEXTybLG8ABLfPikpDl+uFva9Uib7flQ7P1f1IkSnUPLyOk/2Tq0J
DjPoOq0yCCEgXbUgd1O3aXqfJ7n1GI95/jeR62hlgq90yZBbY4mVzeVywCsubMiL5HyvXH3YPCRd
aJGAnURsDxZuNbdlhOCYQXu6hPhmsxmD2C/Dypdl4+sueGRLcAwwe6RjlQz4UNmew2WSEOB0Z6uG
vS8fBlkNjkfGhIuWLb1GqM0XZhY/ieElffQm2Tu+/WexA/gJNGbQY0KZXbhW3QJ0zlrD0xQWDNOm
DKZdHUR3mp/DXiAbmVj18yNzwh26mJQ6ld0mXjI5r5NqhDbqdZ3xljeqJ1nZalT8Y0qkxrEr1rks
hylzW+JNu6nDacfJuKfFp/d0A3aV4LLF1a91ZFA4VfNkDpY1w2DEqOWBqoZUmBz4/9kQTtPCmg4E
W7CBt/SXMfZIJJvZWffwo2UIQTYbon7WDXiEuS3uyyDaDyHbfIzRfBoN8XEx80cMpy9C2UwwFVvM
JfkEU25ph7OJoQfz4fJ+rd/FRyaE89pZSzW67Yd/a2hBP/2vF3Sl7xoHeW680iRDbD0yKJzZdCFJ
US4wyNMoxXz5J42CDG+3Md77R1SO5fymq553ZJOfuqPcuI5ZMTYZbKbN8IjOpttpkiaSzAK/L48s
MGea3IRvo92kLy1kHHL2RfKlVq9cLovGufkghiJsHFWLgUQOTcAOTG8reB40Y13f3kV7QC3DqtpA
GH6jvJvS58xKRYJ/sj+Whe1bymEyOgLLXPYSZTGGdbbFtUqQuU24TNRQrUdPX574pIe8tfB/+Ogf
+8Lmqk3TV5UC+9l+gL4DD1PEs96zj+kEGaj0DMvwz6H7Y02I+FmBWa04qf+JiwMEXIewuuV5qax7
u/6icA0dbXcdIhViMU6JuTQBhaUpjLbf5/bF5NoVG8ytLPx//6CsZA/htRsG5kA1glq/7oocV20P
JWobxXJvMkn+K2Kp4qNqrBymamIB8nIZ7nj1dQHBexOgLjAIndFI0LRuZtADYiRU3WrOgz7gpd/d
WeUz1TTfTdxvql5va6O5r/VuY7YHFPkll8Lako9/gRDjcgINUMvFLyDKdazogU5fM/IwjbLhcn45
n+QKGK8yOKQV0oUGgEOC5+h5zfK5st7/kVbudywEOmkn45k6j6AYssJEAUBBBJ7jiG4TTU3XaOPY
oKCwGGFBK8tPVPKqRNO2tyFVyNLvid09FlH9kHbL96ZVBq9N6D4anddCl+l3np9OYIwAh0SdAx5l
AmRxGvrivAWI1hnwc3wtBPcPMD9Xrt8Hhg9ekNyfbEkace5QpwbF56PijJGT2jA4QcoH4CZ+ajAd
GIxL8C9Hzc4SaMGikLmMXa7UOV8iviwQn0Dv1gHmKx30/eRkjGfeKhgTUpgssxVQP+LzovmDJJNd
T/lDYxpQ0JFVMaU7KeQXrHXqaLKwrh76kJmx6a2AX8fmhrieAUyyi5xdNjonNSqcxqpIl6J2P4wy
zHHiMd4EgEXfcA71/EkD24p/+eY8b1xhR1FztoA4B6oUkxanHlrrRp2X1lhDH4gtGJXFyOpjsYF0
cxbAPzl3FDDmU4UnETg9MSs7bpqvkp/AP9ppaDj9CcIhaaYRRzTCT2C+cscoEP0+V+Ts/LLxeMR3
0eQ1fSXoNhb09qAwpgH58he6wfrpVohnpwN1Sm4lrPba9ItuFM+Z9YVWQL1cXu5ZNiRYEc4Liy0l
GxWsVjf7beTa20WSbp2nJDr4LnE7gjwUPI2od55+0k79ECLPe/Qi2ftwZdyzAwuma0Q9iK1gecAD
Jo9/1aVDe84A2Jx3MTSUy0TvNfPazCZuuAEGGpzpCEaS3TuPqOCYRnB3VZDfwZAt+KsyN6Ojj+U7
89sirO+7bdWjGDcGXY8AJ6+P8cTxxDehq4dqNbgo/5G4EAKOqtKkU3PnHSBKvJdcL4/fRvkY91lY
M3ijHBB26D0CbuAKG8fcZJwmG66GxNFvoJf1DEKAp/RLvbPBp1t4ZurNz+MXqK1JfOXMGWEYnwog
WKi+YdBKWN6SGV1RoNnkRflX27wrkufLzn7+uUwwhAEoD65CaJ/Y4jxAk7cxpxqIP1R2ncIzdj0y
VEQVtPC27v7zJZaPJ4AFaDLmdhwQIJ/6fj0PpjoT2MtQ5bPQlgbLJZg863/RyThPhgVbwualmTUq
lgVbXEDTgoClsdUQmP7Fu/DMCwVLwl2UdLOaoRgGCUA8bNx+N4AO44Og9FrVvXHb3gx3ctJQnf/+
E98XrApeORoA1Ggu1jeFWmjSrYHaKe5CFKXdfl+E+RZqgEEf32VB9NPwi12fexhOkCM5z5M6/kNw
7CEKBLUUxLXTj4rE2c766D/L5xp2bolxi+66f+Qj2DRYXjNzI3Hcs7QGNg2NoCiItA3IVSHOTLMS
AdmOKgmvADUHCpRY7zle8/wvmotrn9fQDXDZ4SLkVIqn66OJ2k5zwlCReWCcSS9IgyQEKu2AxyMn
kLuTl8PPTOIoYiwWc08gCNBQOD41aRpRDpbpKPVA87MpihHkqGV4eQv5nzhxH4gsAbaKJyN/25wp
mqRoOrXFBGqfDMQQkPT2VOXbZQvn6ZLNQxeOOnpPGMgxhcyhm8ZcrVB85vKn7AUxc1M/lVvwe2wy
PPlDOe/F+bP01KLYmSWdO7dOBYvuE4gV9npgbIYb3qEZA5hsQRQjn32UGhWC2rBYYBcCwawXvzkI
NToS0eqOF4//Y7T2K1+WGEqNCtFtsZneKy3f2xcWcAbVOtSgvMqNqiXSUdUrfFknY8Vljr+nJcS5
LteWtHVixBHbrXxq1kHlAEMo8RqZFcH3Z5KAe5NhZdmeoEzphvlh2vF1LaBc8KAt4csmt7gfCkcB
83B8khmJEeYJhAOedQZpEoJ1cTaqYdvjplC2/2Iw7Sxoce88siMELTUjkBMxYIf5trdcF5ts0+7o
dbKrt9ZnMwfBlHD00qpO1byBKQURWE92sdFuJd/p7P45NSGeNcWc55RAzhPyYshf97wzySebtIMR
1FuZAMXZ2C041I73TsxUNDfC5CKFNV7I0yA4m1VeEW3YzYKUJdpxTXaC1hC3jRY4QHw8KDMQa23T
J1kd6sxfwGYBTgsgFSAMw/Oz0+jMiLYgV2xmsJeVtzV6lUOY3vdbWbWEu92JW8IM8jNMSIAXHEQF
glsScNcNKHRRD/y6d5bbVL5l0IdFn17SUcWEhlNvLn/Ss1tHMCisi45uMTTjNPt1UoIWZEci8NU7
EhzkWTL9YQRDtjylJjgNp5u3MIquwESxKqo6d7D2E//HHzHTIj+LCsmEFf/F51v4x5gQmsumdhUT
VLAe+OYq1HxJar3OGoX6kQYF4y+Tpaffo7xw7+O5MySSOGdxTFioEKFZ3bhDaSmVN0XDFxTeIEnD
fl/+YKsmMLIDel8CbmRL8JDeUkzSpC206UwM0VSG8bW2TAk6R+cf5GwPj4wIXrEkVRHZDGRZLbLL
FCRFw1uL/seyQR1iOwIb+arfJY+G34T0KQ2nLLi8xlWndAwLU5SYOsRD5dRfOiVBFmHDvMMwAp49
G9DrXMa/MGJpKg4Z0D8YqxWc0rVjaqlZO/uahj5IDgHr8bv2ad52jMVhZgzPHg5XxycTPKJI84k2
Jv/rzLpWpuja/jSvBDcBQBp4gxA3QCEhXNFGiyJxipkCP9Ynv8Ubn88iFymRRIrzxxW3A8SNwaes
kaUKdpjTk55VBQiqUlVFDbfxMwccz4xsACzbU9L/cNFU0ZLiAWOVMk6hc5fA1Cn5ULtAlgzJp1OX
YNqMcnXXL36jHTKCl38T+3P2fNnvzkMHOJFAFU8glmZbZ9xtTuTOM4awF39W9JeWvXYMNGpDHbYY
VFZR3ihjyZ6urAqVd9Rm0K6CzKDYJLNZZTgzNSFgXZS/o5GkgZXFGBLBXMxnU38wqfEuCkrxKgYP
PtrERx2/ZlEYhN9cJAdz4gRs0MwfQw5CHkkmd74gB2MGoFUwgWflvGqnnym2y6oc4gUyQ2O9iepH
1n3D2iVGzq8TGNGRuaGMb3G281MjzaR2uGN4GCq5EpajVopnLdO9VbV08QAPq/3LfnF+K0MgmxNs
84YQxrmFmJuyKo1mMyk9gF9Q5qRmEDfVe0/YUzESCNSrkawkubZEMMVx0LGJUWiR17uY7DplDWZA
o0b3lyXzaIUyRn8wE4lfSAyJSCUVsC+9NmAIcnFbuytedAetgi7Srqo8/XF5G9ecA2tBH4iLESKf
Ov1ukTu2iUazkosVh1FyKBYgvZxG4h3nF6SDMiTPNAAQdNFIO7XSZIsyOEpXon2WxrvRNX/FUZbt
Li9lzQhGWR0UQDCqjmzt1MiI1ZWaQjGj69D4R9d3QNyUefv1spW1DTu2IlzDEbGSyhphhZnFlbNQ
9Xs3TePtrJmtZNPWLDkYYQY9poVuvShYUU7G4GY15BuzaLimirK3i+lhLNRPxzsMcgAdjuIj/jsr
buJej+gywkys3MfOdTN9LUYJ8PVsJbwOjc+P6PMxPSLsWZVj4iFy9dLj0B2ixvcNOLM1yh4++WkE
M4KXaU00kEKFmdyZAxq9gy0AvE6y5qFkMeJwhROxLGU6rCypcweSrUOaoAC15D8/vRgUm8EhgQ+P
m128hpwKkS9P2xIAwvy+G+kegp64yK3gspmzQwNNZcQzCCMgjTA1MYGgrLfh0kbptVXxBIKnW0VR
ZIMv5+XtDyOOilSB82yKuGdip1U6xQ0Ig6ml+yONUFQo7Icu6o2r3og3XZWFePGMYGRW9mUG2U3H
nOYdAObq9vJyVz4eaBjAUYBFY5RQnJBamk4dnRFU/7iXrtNB3Rhp9FoYqiQUrZvBjoIYBtehpZ+G
IrxnEmDIXAaBj+RxUXzGqmdWSE4Vj2cnDwLsKv403qUfOYSoq4Y3cRuD9aP0qNFhXlbZ0gFFgAzM
2kuzz3sJNn9tSR/UEogRUPMQh/gjS00LNcEMFl3U3yxTR98YuxrdZdpIbvaz6w/rQjJpQ6Ud2RHC
3+nm9amaNo2FukLW0+SLkRTJ99zt8yZ0cgdSl9M4Mpku69pWcj1eQC9wwaOOfWoSnV+mtDSffNWk
gdlHwQCJacV61ZNxR9VU4oSr5wGpiwaFEKR+eO+cmusXA12smfCznS13Q2s2L3NR2eFYVuigl6N6
BTJ7/T7tmvkGbT56Mzc3E/gtjEiVlY/Wzj8XacXxh+gZivinP4WkfTaX1GT+YBj7yeyvSapLDsO6
CT7zwElC8GFPTbAZ5rsFkaxvgH5NyQJ1+lz57CufO82fLRVzJl1j6Qg2qNJT8dBS+2+5TEVmbRXI
LIAdR/xy0Fs9XYXd6u0EyYTKY9SA3F5k5OMMMCXmuCTX/qovHhkStgulEAWayi7SGAsC534Wm9U3
p15QTIsNtCG8uMtGkFvhPSKL06tLBEUHqMDhEq4YtVTMvuezGuFRRaerhmUoPPV/4QtI0cC5hmYE
kk4hE0gKlhvuEk/A+48hHH9XL/nb5RC/un9gdeOoOIgOiVXkcrTsOaumCarXvx1tV36P5xCBxKPS
ealVS2jfgNjEAc+TLixGn9Wq02IEYHfCO6SpFVSuG7v1GzKTax3QqoPSMWVTRgOGZKnR+tQx211l
MTwuVasEfD4zLB8szQR34hgFQCnEIeZrZYoSq6EbBKsOfAJgB/GM19RWqbGUk6+XVwrEp6byfSxf
Lu/6eZMJBxBpqqODWQ7XvPiQKAarZaMLI5PmDe8LmkzTTt8bnTe86mGP+RH3+bLFNW+FRCPnvzLB
XCOGFTdlS704FQyS2RuVO2cyNpct8O8nXrDHFoTvqyW0RKccjB5ZMze/m6JpQ4gEtwGZxwFK5016
hdr7b2dOUsldu+ZYFvIT/Id0SRcLAz3TslZTqsoz3PipjzGJnA/K6DdtFQUNa39azRA9XV7r6p10
bFNIWSwaD44z1JOf7Os9x6f1Xhu4UF+GCId0zGjtij82Jrw6B93IW0OlmPNpWyCXIiULgSHpPAu1
rFtHn4wvl1e3dgIszdAQElBIOmN5bMouwcRhDW4WquOIpawOmt5MNqQosvCyqfM2PA4CGuH/ve4E
r8mpqy59hPcUuYHc2AuGYD/6MfEz3aNOAbSfrAd53pPhFoH95XhOPisq3BgoYuW1NhC84N601yz1
pk1xj7Yr9JG4JIgecPUx29eguIkJFz+9z3bmVRKk0lmDtV3GvQFFB4waczLN0yty1muW9QZqQF1c
GrtmaX+D22cMne6zsn06FozHJC5i3FJIEQVDeMcWpGxwRZKs0zeAr6abjsoS3rX4gucwwGEfoCZR
Ns9Ox2aMiYV33pRV9wthbljWUS5JdletgK4NBCA6oFpicY7GbCk+XgpTGiF0+mn/aQoYvlmcTAyj
8gaePYJ3tFmFA9FPJbrFy/Nk2mHKAE2Jfl12+9VvD+0GE48qlKFFUFtkMEYMxUTNqmU2hv9j6530
CRT93Ew2jLkWHXG8NIhEIGNHsnLqZmhKOzmd1RIjW7bzK4l1KHjEJE9/NqzPyzsIHlj5bYGHXR5c
XuPatzo2zP/9qF7bNu3iJpAS9Jz6J2E3cVdLUr+VsAgaZajkApCInoHY0CxUSqgyQzoN+NZo8eqO
pnsEZfUBsLdxD1qxYvPpFZ0YFB4iU5/3UdMkMDg2lQd+ws2oFa9/YQPFP1BvrtEH1+BQHYcS3ZY0
L6oHdRis2xrsZp8/Rzyj5I4OxWiEhtNvU7WNniYR7mqiFzetmw54FTNLYuR8cAt9KeQbOho7Fkpa
4hikVaopRqzAT0rsKfY1o9zSVPMgDr9re+23E7X+WGOi1Zm7yGt6/WkxZbIDay5CNIRX04JgiSGC
oDStH5OsB5lopfc3mfpoa+kuUzE99hevNrQMQKwNTL4BXKewoUsZAdsVwStqzFig2Orldi/ZzpWY
wdXHgK1EzwC2+L8fnSdlHCOr1h2YGMsfwwiSSsASv6jN9OlGFT4b3gIQ6+PaMoBCnRpiY9YBg4HP
tphJ50UZpu7jcfAK1ZQkbisRAoAEPD3Q0gFW9KwjNrE4tvqSenpHle0EumW/1rJPV9OxHNSV0BfD
rQ/2KKGbHmlj0+QqcA9ktH11/FouXy8f2RUnQ6UevLy4lSD4I9Yeo2IEw0+GfnYya37f2aFOY7/P
3pEGSwLQSiyHf+kEpRAHtRDx1dDQudQoMdEjbWkRmmVya7m3KeXQqZyAdEKzZC/QtfwMtxQK0bwE
CNEEIea5E1G6uhorYG1nfw6qzfAFmTbPkLiUWX0gnS9DkKw9jlD7tEDPBBp1UIkKDli4eC1EOuQS
8JoZAMMD72urGKFW7YflHhLiXlrhATlts+oqsVV9Q6PloDEqm2JacU/8DAeZN2hMcX0KN6fbltPQ
uDbCV2+nG2qb731m/b7sO3wpwqPJRNEOYEnU+1FSEuJGS0ZEDbMGnVl6ja4faDS+pWgvXTbCv9El
I0KOXeKY06jFgdZbVJXzlIVkzN/G1AK6tht95IffKYmgoxMb4WXLaw6LQjavlYEnG7XC01CCo0+H
0gYYqCet7duNXoVRVDuHwlGjx5g2SkCTRdYJWvluqM8RMBOjGYAiJf/340DpMPA5pQAEUS0+AHB7
68YyDr+VdQHmihc83kG8YC18NrVN1TKO08XvwMJQOdOGy6W5SxeUbg296JfLu8i/j/D9EI/RMIY5
tLhE8rsOHMhozZHZt3BrOqo3TT+r+GqC59vjD8IkUKfVtR1ZE058iuJg2VsqkDNW1yBrzK5Tpdjr
fXPFxvT7VCySW2DtQYakG04IsXmCsyY4CcADjaYoOgL0TfJc/EJremeH9NAAj87CLT1wufkpMK+z
HYpF92XYP0BfL7i8xWsx5+RHCE6jta4aT05KMbKU/ar2zhve2BMGs9SwnTZNGIeVspOY5BeP8Fn/
h7TrWpIcN7ZfxAh680pXVe199/QLo6d3BvQWtF9/D3pXmiKKUVDvVWilkHZjsgAkE4nMk+ewxwb7
7tFSRkdx7adKVcYEorXAlO2kz35HgsKL9lA6uRcLN2yEmZUpLgLEszMY6rgAjjS9k3wHT3Mj+/tz
EqiWHS+I85xaG7O6YwvqIDUcvTQeSFcP1WF8mvf6g2DzNlcEBmYM6oMkAlCN9eYVuQyRchs4tWoO
ol0RFLvylUmxtq55q4Z/TyoLF8j+0JMTOzLKOUnX6lGnFPDUKWxeVG++Hi6NwHTjBz0s/MQXFdFP
eVDZhqI3z0AU+DwMtglHkazCHD1qaohko1dfYZKO7DUfsiyeA8Rq/WJ/Li/Tbt6LgDabW3tkleU7
R1bnwokbRSYV3lWHKrdcx7xkRDDnD/BLRfJkL4+snHh/i4cAHmkeg8aWrW/Wnn0vPeoXugfN7QMa
IPXP6aF8cXYYFoTeQH/VJJjxiYCmxv88nP81G1cGxr5w12PqHjIVfD8E2mRTk2pk8aaa6Wr24NGv
S0HPZfM0MYkFTAduQ6a2sd7X3FAiKNZp7DRlrzfd6oIxCRQHyUODwtM8LShu+58imPjpaaKDa4M4
1QSFAcT5OJ/ts6QEfQb6gxgqPjQyBkIcs77qwHMhONHTPYQh1DSA/tWhjmpzy1tMZZgxNwGxlPJH
H71I08f5M9pcyNGfr663T7XTHiKoBsq8Wr2LMyC3p/pV7wSnJLLCxRXdqJJhdnS8vxN612fLhWY/
Oqx4dn4xp2+G9WZxpwJq18lwiIyZteYNPHLu1KOcu9R+Yd2fN7SxHhVAFXSHIVeCSMIZUujIsi4H
CWYrXxr9TTm9x5GoIXyaYCpAuuOhjxY+/vsEzkbIossJRJXSAz0wGqw2gI6UEFq+4WHI6CwZrROQ
ZiJrXntAF5m6VFu0dB0DE2OG9pLOtgB6vWUCaChAGnEfg/WDu8ISdL2dCRBANymsfa02V1EqgkRt
HD2eov81wUtLDmCX68wJq5CG6ZpOylVWPM518WL2kwAEvXX2KEkwVTj0q0/UChqi2S0YikuXtmVg
5flFrlT3LcLoeRc7TU8hS/zHDA9DTkgaG0sxA9i6pDtJf26VNMznv5qYXOcxWKhyEfP0aYaqaEzn
UUURH3SWfLElSXUbnZBi8eKmANN6rLw4kXkfNzreTrTcDfIYnF/hhn+vDHLpk54xDgrqLJ5u0E95
qDyC9kCTfoKnAN3M3KPGvFfV5/NGRavkXFHtDH2ISA5WgKzzdPpu9k8JwKJjA/ErWRGscMMpkUjZ
QLyaMiR/+Gd+i54tSVMwUVFNfpIl89oapgBt9J+6EYny3i1bQHFgigKVQdaNXH/GMUqSCFQVdnOX
4vH+4bx9SWgHE/RNPfWzfpH9NBAToIrMsr9/lNaodW+h1dyAbEufL2WaujLAgd1Y7oxFNA22aQoN
NNSEILWHAey1KU1nCC66LF6W6h4Uml0ajW7W1q6TUsHHt+UlQBLrAPUCLQLaoLWpbuzkapnrxQPn
ChAvvadbGGFvQtm4LNLYP++SG9ERXUFERfACop4rc8asvphIrsKYLMV5OGbZ7C+1iKVHY3/KOjNU
0KRCEgb3QBrBI5oqPU+lCcyqGN1AUW3yY2+C5BQEFDSQOES74QCYh8/oz0ffuVAuMQyqXZGL/HJ8
q56W99qTDoRiePFfJFL4WSi+omaOdh0vszlEWk6hD4BDbGv7U6mn3gUmvXylZLS/v8/ABWC6xkD5
FcVkbp+lsY8JRNhBXYkp1wIlS/Nw/iA3HBQVefS3MJqCZI3vgWb2wNBWGLgop7Bsf6AI61bSLZk+
z5vZ8JeVGS5uNuj6yokGFFwaZ+8giP5w5FwVfACbNlDdhZwSfBOVpvUHMHRAMsUGbuySqI9ZaQQg
wng/v4yNbr+CUg8qkXiIoSzOFySzZaTtWKMpU6vYqQF6Mig84v7pSZV5SL3+wqg1ue0V4DkkmmVe
C4XtoEmtN6NMDYFvbB4dqqMYujBQN9DZfhyFMbOpNWtwgKyCioRrZ+QqGy8Nx9mXxff7AGzVfyxx
cXoqEge88rDUq0YY25o/DtZfIx0EC2J/DPe5o8SKxwmLl4w4Yr2gdshMJe2QpZRO3B+0Ml1CFCvI
XdEX5NsYUKwIeaMMnAoGgPhgOdQmptNjrGjqY8N0oWJm7ZC7GmEyqcqusxPNtTs6/DrvPlsLRDAD
Fo6NaYGBe71ACTRbbTzAKpHl2psLTK1bJr2vE6cMz1vadNQvXJGFygFScuY8R84R2YwPusBe5k09
JEB2k/xRgj4HNAGm0n6Ikq5Dhyoz3Voj3cvc1I3sdm2RPRmN3H/KczSL2Ko2UidWJ8WE19+/iPs8
6TCAXLMCdkXRLC1w4kh1lyLT3SrVNd8c5WVPCrm+HjSzxAh4vwiecxu5KeN2QAuI9bNOrse+hZj1
JKNHPHfjgvqa0ZmAlEQDeVWieXpXY6f87dRxe2/UNBkFoWnjboZx/AvKa0wOkPtUC1PLiGqiX6w1
hhlmpQYJ7cjU4qDrkwSjP9Og4G+pqiDt/6pW8F8URnnR1v3698kLg0AMsAOqz0XKqr6Q1En2tdUn
l3lFwWAw47dEFLemYWZkvyzFckVlTRJ8altOD19HmmDgJXZCcU1x6r3KQqZmfGYV5LHszsM/Ldjh
rWBo4BpDVxRcECeflt4NcmX0juw5euFnleqqCgi0ANqbdcEdsFGvwvMZbVdgJbG3KN+sP63Sqask
LdldlkGSPB00HxQU72lZ36pD3rotVL5doi6Rp9Rd7YJv6yUdrJ99odVuREfVU8fxzqGJ4g9dC5hY
5+T4j0YLhiF1KQE6taeq7iULeHPkMh+CFuQMQUWNnUEcwdls7poF1BE4Alm9nYu4FWBjSjPDL6NI
Tn6q80yeAUxH/V1FQQLsu2ZwPiwxP+f9EeB0CykFSlAnY5doZUZOIcEXTMWqPHSLxgBo/1yQ02x5
nMkQlcCkI7Xhu8kQJu4ocgTZ6wqCYbPX0nqKC5E4+dZSADVhSrkgkIQzrL1AM6JhHgk+rcmSQlxn
LgMAn9+tzXUAIgD0ncpG9bikyYxB05gYcLS6xUzWkChxiGmT+lGNx0HwFNs0hYoGEBL46wTsVE6y
KeWzgWokvs4cqAW5flJtUa1rAwcCBDNDVeExxEo37Gcc3UrpVNCuryGmmUmD7KGx219LkSw9zFru
eO2ov9tz1O/KRZZ8E6loEOkO0tLGHn+c31kuHuMhhncl5tpQfmWYO/52HAZdJgaag35WBEtkAZu+
uDEZAql6KNOf523xjfN/jGFsmg0LKUBWrxcdtcAOy0uU+ub94kPACBS1z6Zv7bRA3lOwK4kp4jnf
PLHIbTMSxiTq7aHwG6l2SXQbR4LOIOcuKI/jGkeWhsQJfEI40PWSMK82aJhUVT1bAfA1x3CJdq8o
gnbg6Y2NdAFiD4xqC4NH/OUFIpzRTA3MHMXpMLyj8y49zVAASsIyG5VDmlcW6ExzY7rVW10WQcq4
FSK8w7iN5NBBEQLYJe7QQCyULEWFL0BpLT9e5pvWHG+6svnrvHNwJ3VihjspSyWYh8CcqZe180tE
ip+OEwffN4FnNIIIEPcAsXNntVgULCd9JHuK2e7TYnajWvQgPk3tWO+bkbxhwIlNb63docPtX9UL
g2lYheXZ8aSHQM7X5S5ZEgylaUYeER+cV5r5oBJdMg4TlSvBMjeaKvgRmLECWhN3Gbj21z+iJ4Vi
9CRXPHnXB+UTBNL86ZU8fxaH6g5EYl526/iO4DvYXPiRTW5vS3XRy549a5t0LH7iDQYS5rqZfAvE
/7d6NAA9CqYB010Ut4rIvDt/shvhFEtmDoqBNoCH+fJnnFOqZQVYDMZZ1jAqQaP3cojjh1amrmL/
ipvG8hMntt9oWtXA6Mi17isA4J3/GVufigp2S0zIY1rZ5Cd8Sm2pJFvDTViaffajL7UBenTZgvG9
tF1kQUq7bQzDgUCMKHhEqetTXkxqFt2AjGVCCAI0EnikvqjyQNUTwYOB+zTx/sQrAa1W8Apjb9EQ
XFuaipKYNoHoyzzVd2PaPLaRIgKocPnXPzZQdsEzVHcgCre2MUPZcsKzoPBbibokUb1Oup3kS/LN
Kg9v5+u1eHTvVs6g1NSsCr82q30fAXvZzfautkZ/Vmgr8IeTjdOBx8Y1B5gxG7Hky2M4N1uKIyf1
O9A8g43d1UUYS84JcL8xC4DZIf3Gl87rJ0RgD+mhBVD4EpEOZZfBinSbViL95c2FsOwOiCXQ1/Li
1Vo5koiyizspm0CffkPxRPBq2bYANnC0ZIF6tLX1+WtdpULtPseLpbwk6m03iB6eWzvF2nEIy/Ax
fJ9rA12mEcnsptzXlySs8x9VWe+jQfClbBnBSBrGxjBuj1IUZ6TsdZUqaCNjKDgd91SSP4xBTneY
ihGkbVvbdWyI/f0jN9YKkPl2mQM2jgKMvQvoBdUk/FYw+3It9jzBJArka5G3r00oZj5CZkJt/ai8
SfvLqH4i478wgQE7AF4ZVB2p/dpE3/RzYRdO5g9UcWn/e0b5Lk0FyRNPsPe1kGMr3KHoNAMQupEw
ThY6n1ZY+kkwXLb7LgTMYNe6eVA/O3+d3zt1yxGQFwLBhLyJJW7rlWWkB4mJU5R+F5CH6Sr2qvsS
JHHWa7EjuywBU2oLLl3M7/kykFSsPg/MOXgUK8Hi2SEdPTP/Wfuf38H5SanGi1UMduZnyqC7Udfe
qMh/SjKByldWnsdCFQ0EnARyRCSUYDFJBFLK00l9wB10MjYTItIUJiV0kpPXJAvlWfSWYDvIr8zB
GD4TcDRR9uXckzTQzyjGJMcOa6HppWH2C6hGMGnjTHe25Yp4606/uOOHEooE6xNVlFrRUSZq3cyo
3aV7HYrouyEQTwm8BhnNjoY3Lo99c+Ssymor07wBiqtVBS4DkZbjydlwFrhLto1n8AWRVvVauqvG
BxJD/ib5sIff572f/TGro+HMcFslLxWSY11DZqKnb4TI+ZNG45dmis1dpWNtEQHJ82Kq5O283S+A
2xnDPGRJn1UVUyi5hi5ZdB3dJ3tlb/uDN82u7KuuGELIi51/vf7QysTNiHNTTur0akrbvp4LDfAl
ph8JTqkryB5DjwTTgVcYegBPMUNoOj9EE3sn3si2+MgwO+mj+F+QLok0B4ZRtfKm6oWIcHabZ3hk
gPu8smhYMDBaA4iJcZTZrSe7vtPt3LKhAWhZrwk1ut7F5Fvz5MRZIYKcnIRPbnmco8bD0uapzpbX
vSnRU4d5iDIT3NX8mwGHh8+MjeeBBOproHy9h6SiAE/NE4xcMZEwUJNeOTuw6AbfnlY9McWtx9Cn
tk6MGFMdSpZXCB+gMvLkXo76cEji6S2OCb7381/D6R4CHol8ysLdhzXyc4EkH018iUCe9qnyDtnN
ERhp+artbEHY4pUNvhaHKRywqUMjFtBM7q4z8sbop37QvSGEOpnXB/ZF+gMRGUOriZe4T1LQBkDx
B1PilRfzXjSdePopYJ1H5rkrTqF2tZQocnqAK4PjCiHHLEUdG76J9Pca4c5fs24gCWKbffS9UWJ2
CP/4HMY4HS1Ptzs7v5siCsmhaanoJ1WL6ppMRaUGsjqo0kEf0qV3hxKVG88xFgJC1dIUiWaexnOQ
lgLWr4M7D6MofLxryVSnU4QbI5Jn1IRqsnTpowW6NmuXRU4bPRuVqiWz4MC3rAJ2D1pCAHCxM9yG
43aKRlqBilMtzNhFS1Y7VAiEb00D9YhYbXpBaWHTkUHSinWCAurkaUBMkk9GpuheYd9MI0Yy1GeV
aoKvZcuLIFvJEgoMREHneH3AUYRSfScB4Nva6nywyvIdWr3D7vwnuWEEpTTQxGDbUCznc5YRyDMJ
mry6V7Uv1P4hq9/EmzI3XRng4gzKlNJUWYvuZdJdBDSrJtJnFq2Au9q7VJ3QUnA0r0ZInqebVhNs
0ZdoxvoOXy2Br3VaeYKi94DT1ndWv4u9LOgqwLvbvfQsfdS5CyoIT8ZM2S899UQ4gq3P/Hj/+IbW
FHVyW1AYH6GMIge5Lz1Ql4LEAPQToSg33/iOYAy9H8adi2cpV1aR48qKsgXG1OanM5WXtJlcqHEF
rd4JnPurz8NvKmie8CnioYWuM2dKHwez6lMc2xCaF4Pf73sPvbb5ZTo0O4e4xnsP2FD6MeMtEqgh
Q5MLta83vmLGNPXfn6CuP7CsIzLGdeCaWjQEZXUh5bpHGkFNbGNLUYV3QFGP8TxERi5rGWOryexs
MDxSvcT9Pus7L8mvVCKqiW98BihYA/SFk0OJnz86Ei9Lo9u0cpuoetaGPnTI+L2GJPuUwTELpBOS
FFbX5JaS11ZnFMqAKBsDHtCrgWTIYba85rWIrnQjbYYpdotgmpGx63GmAPRv2yieDAwbWbe95bdf
eOXkStaD7kr2xVKIG76wMsiFqQG9LTJ11PQ6uQDC6mFx6IPp3J8PtiIjXKgyzCGuwU+NVWXDRzK0
V0PTHUZdBLzdcAVG74CZFJSfcQUzlzzODApbiyhpDS8nukttTPSR1/MLYT+U+3hXFrjjUaNuNs0I
o+hM0q3DBBjTp293IlKErSABSCtg3ghGGL7km6ydHJuLnHeGN30yDTXlk8a+6sVe/wtDmGy2Fart
QfzRgB3Lz3zlpQjHfS1sJHzByU+We/QzuHNDqdE0+hzLTV7SnbqL0cMYrqQ9qLJCJ0xunLfS1/ZS
EIWy4kOS6DZyWxcSJTeAB0CiRaz8uBFT0BwFtBoTI+gc8TTnEkY1E5qpFXgBWvTaoqcWcCwXI8cB
1StR9YSdJb/4Y2NcoLajSKpH6L56sU2DbtYerTS+tW0HyqSAy1qN/uu8b522ZJl2yNHquLBM7UQq
4y4ycDN0F85telfsc5C9JEhRfGnH9JJF+fqmn4HBC088C+1MVMfXX4xuLGMMaBQ+zPvmI36ag3HX
PZNL6M1cG1+VHMn7HN/ym+puvI0trwzSCxGedis2oEQF+2zG+KSjYY65Mg+jhjNdDk3VXC3JeN3N
L+f3ltf1+Qrhx1a4ve11JEr1hL2l4ewN0gVLKKpddBc9pah/QPCteKTeq3qXu9CgvChC6YdoJJAF
Ut6d2B0ifw39AgOy3uqFjrlWWQ5enPIUa15fD7PmgqmfgII4noq/zC4ef8+DMrSelaIOe34DtkIj
mDSAuUPr6LQ60mXRXGsGmK97443JS1DRE37TAETYMAEFDnZwWayXN83KmFWWhQFV20qvGhsAdm2R
BkENdctZTFC0sb/w0OQ7BxkEodQ4z0yvsfNLqpOrGlEe7SNBmBeZYYs9ukh0ZaBZ3MBM0X9oLRRu
xtdeE0HjtxwClDfofwC4iwVxz5wWwGBHZjC4ZKnUKxBW3pFIje7QXRzdoqb6x2SCWDGZkXqf94Wt
KHpsmFtdJy2VMtaxitGUZNmrba67OdEc11Ghkid3sX133t7WbjKaUdkEOE1BLXq9m8k4UHtKRvTA
u2QfYU58LCBWVP08b2WrhoQA8scMl8mo2lIugwbWJQ0v/yX7WVVKMKuFm1jajWNHvtMu11OthaUx
70CV4543v7VIFB1xlpBiVU8eraXSmAxMikIjfVvs+yJ+GEbR3MbmEgGctMCoA1SBYXMfGWkmnTg6
IA0yqrbOgg6tqboQ67tQsvrNBINClRSeHGNgxOjkm144FbuV/oDjFGOaKLGiVcSdpDHTPBn7BZVU
DNL9nf5AlHj3L162GJz6Y4Y7SaOZrVFbVDgMJrZw5++LwQzPH9fW8xLTG4ghmAdEMYMfBwUHcwF4
iKmAIS+5sUJlT3bRIxtzTQPHF92z29ZQs0LqwiRu+OrQSKEYocRT6dp9EUCLKcwyc7qEAselNXXv
kgLtncmI3a5Td5OTzsARTGhDTZZoGoEdEHcJfWVOaAyBMAQetP4U65bqc68AIlXN+3KpfJK24J15
LGniTYUqeOpuJTTs6Yc4zUhhAGlbW6vKiCwp8OXIlpnI6nSlod9HnpcbXLgQNJLupKfzp7oR2dC5
xD2PSwaQG14LRCp1aiaM0H9oigGDxPa1hjFuV4mM/gC40f68tc1TBZ8SUxNyFBvMlev1NQhGqIwj
kJrXk7/4CqQCrZvPxatv/gc9xK2jOzbGAtDRndQkatEsWqR89TfowfRIAHlYcBhIUMtlg+fQQ7zN
r0UoKrYG3mPAZqcz7iC8gfkZf2lMrApABtWz1MmVssdKtIvbBthrF/oq0Jzg8qI0TZDsy6xwWs+u
Pt+pg6AQwePNWe6HDBcUHgwvgSuCS3Iz4PsT0imYOsi7xZ2TYXGbdhrvW0BCAiY/fJs0qeQmDkhS
6FI64QBd0rfzvrJ1ese/gV8l6POgmQTPtKvK6yJoYReQONV+23oZ1FQwJbxpDLgdlC/Rc4Brrl0l
byJtoQR+6bTjoXYuykZ2oeFxGFOQURSH8yvbOj+gXYA8B+SFVXzWxmiVksWeGOkSpjl8m5jDnWHU
9dN5K1tXHx4IX+CaL/g0Z8YsC1SFB1w9+s55G3cTFFU7P/mL6d/GgnLP5or+mOL9JRml2Rk7Bhys
K/tSMQBSm8GRLiil89DAv90SxWc8ChAgEYzWG9c5ZWaj8qJ48wUNyyv1d5S72YUTmI/LjbLDcCbk
kt3s1vh+NoaN/GOW28gcb0GpoVidsaTGVTtbxQ7AR/TpQW32IDi0LUcEDBA1dmAf0Z3g8hVZ6jKC
Sr6KfAG4mIhcA2rslbbrBHOohu0DgjQpQgK17W/zl35tLwAfKLFi4B+YBD69jhWHtBVso0Z+v8jL
rletDz1uBK3LLWcBYpvxciCPOMn72rwejZLd7L2a/gV6pCs88QWPnm0TYBQFxgLtEP7SniPH1Dpp
AlRAqW7tPLvs6so/f1Ib2Svm1P+Y4JyCVDJaLADiY8ZibMNoia0LiF6h+gD0riAr2DKF5M7EBC14
H9C7Wru9DFIVrYH2rUebcqeMILVd9BA46sP5FW253rEZzvWg6gL8tY3rEuIenmmGklT7pRF5jYHA
MX7+/4xxvrYgOFalDl+DjpGPT8rXjdfetIO6yPxlvD9vbKstA5dmagoYKsKcM5cJ5LPcTWMGaAUj
amHg/eRi+FmHaaj/UJ9owORzwfRnYcrom6JJ7JtCZxnKQhi+ZYSC3Dr1JknQUrPxztBK9WLRpje1
rR5MG52SzIqdnWChLAJyuQf0bZGpghkYqFq+hRC35YLBEEAP5tatfXqFte4UP73FnML1HPZXnR+5
dtiC0toUfNVblkEI96UWDHw6D7S3iwbYHMatl4waNAFUwJlvUlpPna+3Vp96YF5JBhDj2tocxM2w
iB4MGx8JIheoeJA3o8rB3+Bxo0+jPUWl28j3xWLuFJL5UvpNyk4cJ1rVYKlAywGOdBK70noqcgtw
B1dRE3dQRi9K7uxFJIB1upewwmQCwIyC5Isfr+mdKEnNLq0wnaxZv/UJIFkYREvIVmjzNlOSXpE2
o7EHbVU5EQS2jVsWFVU2iAwPAgqcT09QbFPJOJXodd3GO/pZHnQwaKPPRi/G1I0U18DES73TfmhP
55339ARhF/k6E7kDuydfqRpGO6FOhs68M0z1LxR2+7vclKo7JEsokp23xaLz+juBLSS3GA9BfRHz
rOuQWkpaQ/PB1jxzlHa5mX9icA8DnMgyIVoYOsr4aFBJceNWNMopMsw98IAF1Mu8RS+zTaILSs37
Ok73yqjdlH372MZ0B8Xhxp2U7z9K2IKBUAYhFhhW+IdX4swqpEXRwBzjyTXU/fJNMif2ZWA61cRE
FuMAQI1gvaNmGwFXPwOwIy2TFGIsOcAYx6GQRtGAyJabsJoRhAEsFAb4JLCMpiknPWOgzOP+sk/6
6h5z3pGftfYg8MiN3iKwmeiaYHqJIR/4DzF18oZOtQzOisV29nU+637k6JlvZjRTfL2LjcdIayGF
h0xgwCjwYqb3bWskD4tOZ3Abdvr8EVeG8Xjee/VT74XkPAY1cJWhQMJHeSeLo0mZQKVRFWn3nCXD
6EMuYd6ft3KaDyA9O7LCotTR8xnKE5TUBdrEscS6afZ7KUU/Cnt4KJgu77SIFA23V4WrEt0TUK3w
UlyQftQ7MN8aXqmUXk8btxMqwZ8uCcV8jBShsAL6n5PwjaMpe8NKbM9wB996lG4BP38lF+B3CMqb
+Gb0473qltcioebTIgvMojMJkRTM+ZzM90QlktGxr2oMMYfWQPZN9Uyy2hv1WpD3btSPMKnBWu4o
6WCIi8foxGqnadRAGZ4RNjq4b++75zjMvoDFHfph72IWlY2aztom5ydNmzSdlKNNMy3xQrwy6ftg
qaXPgkALmMqQaTf66kGe0RRFhoy9blsg6wby3gO/KMj0NnZ6tX4uClGlnwpw4ZtelV7Mer6DvJPX
DKDiNAXT4xu35GrV/JN3brH9FrNE/XRwIYj55PxMJV/5meyKA73JDVd5Jsr/4Eyn8W9tmHsNTCRJ
Bh3FUA9ddb/QzR+YSvXyJX09//WLzHCvAUsdzVlzUtPT8tjP0/FySqMb6ojGrzdAyOvlcAmyNDdx
3WlYDhO9ry6GOzw/vSSwfcNwu3D0mWZIfa0/0GtRxno6WoGxJsw2gQsaNS7IzHBJgJ0YydyZKBos
jtteVTeMtCr5RXY6UhxUuffDvbwX0dKeBjmW3iAHR40XooZfL5WjoBq1pJkrhdaugtm3tmxdWj2c
P7iNGLeywH2OQ6RkAzpUNoDjdx2ICI0RDCHQWYKKr5vUovPjZblx74MIAJUs0EQyYu+vKtTRgszZ
kYFDnm2Ma4IUopKC7MFx0W30DsPlcJE81TfJnROMIX3pD+peVArd+gwZ/wBScoMNd50wKeeNqpFM
QUR/hOblTR1W1+BOf7Lu2agoKMcOvnT4PnwdfXcmvoEhqS9SjvXFmELqQxl1nGG3SG4Vg7lVRE+3
9VWsTHCHSC0jWlrMjngtmu8MzDcG0yEJYr/cpy+2G+2l+8qf982lKAn/4q5ZZ8brxXERtC9Loo0F
NpT6sqdf6/f6w+ixNwBoVMm7E2A2gKVeLvH6x8T/Fzfl8boNrvA8GAopohTWdVA+NNVTXzw6y3MV
iYh/N6Iby+nQfQSTDbgOuVWq2ti3g9bX6OpPQxCXqXSv1oa0r8oy985/jxtJJHb0jy1eMLUpylZe
VHwhNDR3ePwiug17E0Sx1k6/qneSoEq6vTT0V1g+jj4Li0BHHyT60ogxESiJDDC3Ao/klgogBkRU
lNq4aUGDgxQDAA3UNXiee406ipQOuu2V2RAuzW1vk31P9wrS4PP7t7Ue4NOAEEdeg6Ivi3dH6zEp
pNXbFPGMyLU/om5SSZe2HJw3srUa0BkBSwRFCfQ4uU0zMtDRKIUCvI5zW+QvZgwayPajoYIiyUZN
HtVVxH8EKlQSVH5mcAYo0lIIQscQaiHGUZKL6Iq9pzNAC4R6VBuLYpOcNuRLMNaNnHq9cxqYYqfE
7mo3mWWC4SX9Fx01fFbq+GaOqhWe38LTc4InQDGeKR+AHYivsYH7NDHa2ow8G7xlUvnWWYYP6K5/
3srpmpgVEDtjPeDD4tlvqQImpLaxIuiKxJ49Vh/m2LqoJj+r+vN5S6c3NSzhPQuiblYn4DEYRgU1
HU2yI0/VoZ5YyxNxdV0UHERGuDhfDZqDnjWWw2hBpRiEu/bUxoIvSGSEC3Zj1XSykWAlYMR+VCLL
X6xJcPibxwJCri+QDKoMXFIKGE7S2XHZuCqV6Qc0jfv9MHfgxgSGayqRQ0bjt2euGTTsyCSXoNaE
UrvMHGydZfkG2edmKdi3TY9mA0hMHpyJh62/nwHtJlnLUAHPCrh1n2X1LpIH8Jrbv8+72mnKxpby
xxD3oZojLeUx1/HpoLLq6XLqzyT61Wtm4bUyasf9oFjueZNbB4YcBuPcgFgwFsz12iwZDIuzDMez
C3pXa5AQA5MqWLcW7U7vjc/zxrY2EnUKFGyAOEdrmQvhfdvlcm8kElRbKeiiotlnD4sI5OmCE9vy
dAZlQH1W0xHF2aqP7gr8n04qR1LkxVZ2SHQ5rBPl7fxaRCa4tRRt75SyAxPpJN02WmjMsSCBF1ng
jkadHSlDtRe0G5Umu1WWPml1ffj/rYILCe08OE3B5rpomwaW2d9kVi1qfQjWwedycjLOrV3BRsNk
eyOi3dtdLOjbb7rxnwPnyT1SAjFdi63DKIxdAir5ppfuqR0U2bc73GgrHBniYoGCbDFRGxgaq/7J
SM3GxfUkElzd3jHUGcHECxgQj28EYyFJIjOVPJO2mqskySGt+9o/f/SbHyMay/8xwn7E0TeCcmRR
2CmMQHLqzVSIDzmoD0y//atP8Y8Z9jOOzKiUKFpdTI0bGepLCgpQ1NsFTry5EhPvTvBOYx7tS4bm
yERZEDQRc7lx6VT51fLs2M1eM4fw+/uFmh2QGsijGF/geiHl0g05+hUSaGFBvUMWt9M6V9VFQpgb
zwRE4z92+IKSQjuz65QOq/EnjL1O6PsbsltTTN36UG2DZoZfqIEjGgbaSElhFwhJoJAxuY/+3Xp9
aIBUctzjoMDaSm13lIx5cZUSRMiuasRok/Z2ZrlL09q1q5cMlDDN7a7oJIAntdxsRRO5G+AjhoYG
Egfaprh4+dkhB5kXVAEkyZMvvl5LF/phDs1QvhTh6Dcql2tL3NInNA1pPxGCUnCduEwsttiZV+Ob
cwGaqVBobuPzXi2M86RqAHlnLWNh5EP9PX90wKOZfnWFx7R1QTx9LwlRlKfhkbEnAnUKxgKmcM9Z
TOqsAMVmhmFm4EYq5WfsfCZq56bLx/lv5HRlx3bQtVz7EJhBZ5LIWgINhzoY9PnWaZ1v37trE1yG
2TiztdBCTxCu4nBMmncyGK//YhWQCUc1EENxJ2X6rk37fuiQfUl5udOG6NaCOPN5Exs1R3g0MAEo
PaB8hJfFeqfiosp6Ux4TP/ltYiDK2s+/8ts47ELTdWKvuDP3KFppgmRv43hWRrn8Eo3VUsWrDzy5
5uxT62koTIGFjcbDel3crWJ3Du0mCybiAzpG1dfHRFzMn3bAsfrUS0JRFY757rpQBYugHGFqoIwO
mHMITK2ZqN4aiS9fJHvtku6LQ3/Iwk7QUtnaOzz/4A4KjAFWsT4wlHIni6rg35m1Kg0kDIj7ZmcK
LsvTBwAe6Qh5IMdnVEK8pE9iV0OV2Ta+H/NTNq8zSIEnRA4a/WNsBes5vTSZKVbpQDUFlybnC6By
Kyr0YhK/gdBknrpjAXCZKNRtnQ36syCSAmAcQ2csLh3fzCXJKwficr6+a/9BvS+BGOG7eTZHZrhc
XCoYCqaDmWzQ6KO9TBjq06xKUFDbtmJCyg7k+hp0DNaLAe22MXWNlQCXZENKaoj29pD8FsQFdtXw
3qyCSOo/Rrgdi6NokocBS8Gl9wJeBiP2tTfQmKM3WWL86neEBAC61TbUzZ/zX43AKdiffmIdpM7s
wMDVyV+5VpfhGNl5yYvuQwbR7eVHSwbA8eH8Mje2EjEPqwTNIRqUfMdl0m1MONcm6sbmLq0SN3X+
hQHW0LHxtWLmQ+a+1rIA5VxuYiEpGEPA9tZIIv6IjYNinIX/scDPJUhaBgGEHhaqBfU7bVJ9UsZ7
azb8MtNeat101b7zv7ttSNGYIA9Q2QwwzIW6mWp9QtsYqbph3iW6dB2LQBUbDYe1CXXt5ItTL3XU
JMTXytsSt1IAQpRb49U+6LcmumM3znV8Y8ducaXHARVO754GpbV1LigZUocOcjo3bq/AOTDki+nC
WbdcoJxE75LtPPtoM5mPHsWmzJ7NYZmxmYN1aH73L52bBdUu8bTuYfRVPw5EwXArzVwdHxdA/o+0
K9uRG0e2XyRA+/JKSblVVda+2C+CXW1r33d9/T3MudNWMjnJtrsHGDRQQEeSCgaDESfOmVGpMHr6
+UY3PtZoM0435stnuS+97KsIiX15k1D6VnBMY4WA17InTC/SIoF4EcATysusRVAIMwfDa/EP0VOj
PYRRLqIvvTzU1KRB674weiHiVUEKvBkbPCDmQPaUeoEUQGr9QWXnzAjjn/Y0NZKTLDXJ2+Vbbgy+
k6siFk8OFxBWooD7DfA+zDfJzIdK6wgDQGqAR747+hLCkxc+ds/Vc7TpyO1tORDMOpEOTHR+vys9
5Bq76+eckx2e/wDmFpjT0W6sAi+E8eA8Jy9hSKgyjuMr2+Rb94YhGVJtRS03ztk7WzRziaK43S9S
h0UbxpOyjK6mvfSJ8NRdhs3zldG/r06dkjeNmjbUCpA3zcsSkOAtP6i2n6Dff9fs5o2Mwuou7VBX
g1SU6AzyF4nMCqINeGOzMzmgsbRaK4X7aAakh0LJaN06j24lyf7tOhHgYhjZpMAsiCSw+b1TBbKN
vksM3T/w1vcvs/nXdR+5PG3nBphQ2U1Fkjol7h+jLRQQnc+5N6X1svl3VpggWTcRQGanW855D82X
EhCT6wY4febzdTBnrcQjLKpVrGM8tBlpazdvSdbjSZRtIu+TCtuS8TaPfOVnYxJzJ2Y14z1ZgP8A
wBWtPWjVsJBI2ploHR2/QDfI6Ac1cCehTzkYI5N03xIgwSRhf5tzwrFsdDHB3UYJtln8x9gU06hU
cQXiRxv4XbdfMAJHEVoZphyJTbqn3GsXYSuQ6zUrs8zxa7LUmsxYxQPDSsloZyQo9oIPSh2PySGR
HlMsrQIwCFhwz094nOFAdAHeY42nbOxv410VQVU+dXtPcTE/lk3u72Np7NOIDMIXhmUu0Jlzn6Ov
4eApY8ySV5dPmhL61xd1GbXOLTDxGPJFyJkhD+j17evcHacudZcJNG0GuhdV4Q7x9ro9TjEOBk28
zNCwtahWxPkmol3ftRCbK/FwMg/5jipI95vkCSPLgLIIbNErk/1g0Aqhw5+IVgAjndvKO7Cl1JCr
RlpyGopwi+fpBgww23qT4J0jWBrPA2mzSUMSi8YMqxG4aIlT4FFaep05vmBTP7Lg9/t1mIdcmWA2
zyycbrL1JvNwj247fKdKlj1I6QlC1+Vdgk4dGsKqRonqETrO980oMZDotEABR/NG01NormhEClOB
63H2i+Ka8G1QJ6K84udWynFs5z41UPSNJ1L1P9T55/Xvz13GygBz7091Y1U5GLG9oWoOyZwfouZW
igSjc7wgi+ckWn/ge0ZixZZPWsOWAyVpKs+4H7xu72DmRnoyHzoifwADj4kmIv11fV3cjcPkLcxi
IB5T/+cbZ1lLoy9LVHlJFt2XQeaHtlDwkrd3J2k6VFHQPWWhylLWS04WYaas9TvpgKlRTMObD+a9
TebbaKHzRNCXF/G7cY1iSvtUzIXQH/37KoVC5Vie8H5PPBmV+MW6K9WQzMa367vHeR7hVoJ6PQ3h
oLdhmyqh1UeOM9MWtBtD7z04VfIiUOpE5k206+4y13oRmOQubGWSWRimiKGql8IkyEWVjeZRpJnh
2S+Dm8Ru6MqQikRvvP0uAoFxnZMKHmBAEFpTQBid7+g4J4oWN1HtdRjbI5RwFxj+TePjXe/KSEgj
IXUPPbVMzAXf/d8W2eqBajRDIhlh7llQMKvKES/cggymjnFZEXHB/1gdiqQgrwFShhV3wd019hgV
T3CXtJQrD4PvYJwi5b7d000V4414Jw9wI8oZjtkzoOzPt3NaRstGSMk9HL/bvGz9ofv98RlQhWDw
XafsRxjJYA73BEo7YO2wf/8pLEp+v5G2uVA9npemYQAJ/y0A9zSK/zlfilKoA9hmtMQLXpfN7A/7
6h7lUsNtIQlCEtzGGZCZnYjln3v41maZHeyMcgFzKcyObvQygaBgi1+wD7fOXXWMDDLvIsGtzF8o
jjpEYLHWC9RWD9lXvV4Qnyn8Opj24aHbBZvhAJFiaN2SBspAbo/RSO/6macniz0HmKmGuidlz8dI
5vn+QjsmabpFSTxN7/aaPfnymLhFh8l+GxQbzRASs8sOxfJx3SyntwhqDQv0EwB2UZEZZoNrbZza
ZoGOQrafPN1VdrS3qPwDji7u6YMtFMApgQnO4PkKI6Q68pDgU3ab4aO7BWzxMQSqfXI1G5QpqVe4
ooYIL4xSsQNMQIJc+0ILMx6AEhprA/dDUXgmNAD7faAK8BYiG8y5iCUVuCuIjntmchih2VLqLVlS
Ub+Kb8UGShI9d3A/M18pneMsS8MOcdmcoWrYmX+ZkeVbSpwI3PA058f6IZgPAYBCIoK4xVw9qVnH
iWyPOQ6cvTXBDvKzP9hb/ZsF2WVg2AFpvQu+OG68tw7TFj1U3QBPEsJnhQla0XXEC5/r38JkfNGs
xI4ewWOWofONOdtpg/Uu8H/OgwbsFmg1gd4DwY3FuQZ5CuhzfAow6iHcFZIHNoVqZzwZEOseB4IR
IYxeocrU3hgSMV6um+fdfmvrzG7HQ2LIg6TiRgKJDlgiNsqgA07xtRKWCzmlPNT/wbl0anNROOr5
8YM4ZdTjdVN5Azhm9ouHiaC7BbUF9SFHrXdxrQNmEuRNu0fL6D1xRdPIpwviwrFW9pnjP4+TjUAz
VB44IF+ohAZUrHbVvj9itGXfEelu8rWGLKil9/eVm21L4aQJ5xCBCZNOZSL7RvOfcacC/Gm2MkL3
KKvvAudWSp6TWpQscp6QFBeJlgRKKFCbpy69SkmXKgu6IQC+QN+CJcxbbrQau4uR7426UzUhCy/H
f87MMf4DwWhzNNQs8dTBcp1a8bQ2c532a918ue6onLEStMIAXoKiE9Q0Uag5X5idIYY6NJYmeyBL
vRAqHeAUfTc1oj+bRN/kG8yWVV7+/bpdTgigpEiI3qihYEcZs10P4nUMvlKloochq3wVmkjXLfDu
JZhAEMA/QNiwEc/MId0r06wQ5FmQ7g6ju/LYb4ddepu1Gzk4qJsSbxdpIzDL8xRYROcGKH7MXjIr
q7o87R01rL1gSLbgXkNq395CgtqvtR89SuqhPN2pleRrpbYdg5IM7exd/wm88wCCWJT1TwKOLBZm
AQetWZRZ7eXOM2SpK1PG+kXLvPyAVKwA1z4SG6h1sTPsdh2lIBJDfD0VwWq3hKQieH72kqttrYMa
bHOv2AoH2Si85jzYwCpqH1A6Q80Zufe5t0qlCaQ/BIARbKgWBFR69lQLIvVEDQru8laGmItZDvPR
kEYcQMXsPpQ2h4BT8Xb9M3G6ZXQx4B7Ai4yySDOLiVN9GTBLi7ZH5wJ35ul+6DfvYHhzttO22v5+
XQrmHKrbBaoOiGkwjqmbIGxpe5qJQsPCAk1tVQvwA5yi3rkJ5i4oQgUA6xwmgrtmr+ykp1Ii04nP
rdg2ncDNufuHXUPMwjOJiiifO0OXylJdDvhGdAQYmoX5Y7pt/BkHj3TQKBVlLZfHCq181LJRRUdv
He53bq5SoWQUVhBigkTIVq5yH4CST2yqCO5/GfvP7dC/r64aNV/A52DlaLvplUQ0Z/oWOrU7d4q1
SXWRtNfl8wTGbFUD3zt4uiDodm6sSiIFi53pq6gDyXy6HTfRTux71LeYc4sYDPp8yuKG+UXG1dNq
gHBz3+debMmkaWxfdz4a81ACUCCZxfb6weJ9KLDQoF51AlcarDE7zp2wNyC6Nu8gWE2k8daua/L7
Ruj0D5RC0QUDPOt847K5yjonw73ZNqmn96NvBgHpWkVAUHeqQrE7h+8NMxqlUTs9pFfeEHelGlsL
KjfBV0y3xTvwWkAm6RC9hDvQa7sWchBfvc+hVrZf/IS4safeppvAv75azusZ763Vz6DxcvUzJGdU
MCKCn0G7muOb4qVfB9CsDe4I+mnNz/x4IyLa5dQIANvCgUNuh5gFioZzm/Lg9KUNmk/ovpPwCULw
98kmvhvcwiTlQ/IPGsSckweFFtza4A9B4Z7lgzEyaICHM8rqpomhQrhMUX/P64FkItEAzu1C6awR
+XEaULdiigKd2Us1VMqAjXSwo8hcC000f0ednPGbtQm2/mYMRmhYUoPs5756wbDwllIjzKArwmUp
pkYQLOh0MazcYwLpPohBsKClivxBGiLizKJxb05CR2VlUGVAYoHJKzblKILcTsscsBnlvn3T8c6I
ni0ABijhPVA0UOUT1Yw4wfHMIOOAeVAbeYd5ES/uMYE836n9sQrS2wnwIMnR8eEM16nC9+tHjQaO
yw/3a5XMNaMieTRTDOx7QffN6J8H6Nrr0r00bNXuo00j77o1zvPxfFOZ2ybX1TAdw//vjQHCiCIE
3v6glrdvMQM4+ZREMfTSF9Vr3PzeDon9NRbxI3O8ByOpGsgAUSZDp5hZcmfWSmUYCYCAsnmoVesZ
vc7d9XXykgUAwNFwNNE3A7yVsRGNUR1YkgOGh5iU32jJo/yhPJlEcacWVc4/SLZAyYcWJ9DoKN+y
ZT+5Mxs9sNByj5LczUaQE4j4CLgrWpk48RWszlxfTZmpSTDReWB8jnfLzvS0x/jFAE0xJiAFG8j7
RmtrTD3axGyyNAewNtXpTWL1/uwkgiv1ckXABVOUM3aNAnZZEiIrrKGGZreIIg5uGb12jR30It3K
h+yvAwJM8aAC/dVnh+1kEVhk5MO0u8WsSi6QXs4tmMWgifbWYyiCygjh+QJ1OdGLgr86tLvBQowJ
Kwysn19nEgoIaQilNy+DcMsLWJ1hTn2Z541xwMiLeG0Xtxld28oeE70qM+9GQ4G9+K18w5DNsdgA
8H9UwHq+78E2Mm2Hr9WdyE8uGQhPZjGyiqwS+FG2UhJKwVgWGcUq4BumoE94q/Z4qenEgjT9k04W
DGCiqlBMJBESEvOWDGAGZZTGaDb6JudbDLEPvKgi2O5i2Y3Dn9BRIEYwu9kgOA2n88s6DhgHqLQQ
+nmQdTu3tJRJqRQlGB0ppOBu+Vw2qq+Q6Tu9ZeM7GlaMN6jokZ+ifgKNUxeGTyGFToOh73tuOKmU
1iqmHGmePuwwfO/qibF1AmF04dmhLE5AkUGE+aK5XCd1ZKRzAm/9KPaKZ92gaUhCP6U1rwaquIn/
B1kEXEdXgOaETjqdimJOyCRXYdWrWJtTO15jPdaBLigKcVe1ssCcCSeLjRS4Q1yuo6ySQB7vbSnb
1ZpcCgxdPoVPa6GS73SiHms6/07LnEuL3VXYv/1ym/rRfbyVvi6uuYkOwSIInPxV/bJF/766CSqQ
cw+zjX1rnfJVSnTPzJwHFTAUwaJEdphcAQzLbZv1WNNc/aU4X+OqIjbonwQ3NdcKipJAbIDZy2AZ
S/Ikrc28RZrXUF4Wt/DymoQ/tGNHTMWrUcZGDdkiqQh3KzDLkpeo6ZBJGI3EiIX6shS1a9nvmiQ6
vbwABdpA0FSYmK9A2fX8S7UKIDVDQO8AbXSX4DWAxrTVaZuu/nF9Fy8e3HC/lSF2xrLR1DhSAzh6
FSCvQqVyG80A2Ya0yWlkj5pdPV03eJEfnAxioAegLo0K0p6vzDD7AiwFWFk7f9WLp1h+vv7fv3wN
MgZo3rxycrtJMdADQKEH3swBjPrtdukAu9O2JrTXCPTJfh9KSC2iNg0GDoBRgFE7t6jPXd3rE1Ke
sgGUMPVzWBYs6qKeyZhQz00UhoqSgYFZv0FVsmSn22XXPBlaUigwOjuWP5dBAUqwaMzyl6otan1D
qxH6tojkKN1c/zVc51ytVzv/MXqtTm2ZTshZ24/Iig4gudzoQAE0mggkzTtr651lg2OyKIE+wZKs
TMomHcKnTHGKjVp1vwtSZvaX/pCV0yjmNCyjA69EfwEU/x+tI2DHE62ECYlSooHHfOgwhpO5Qap7
ev41MEXxne/7qy/DHK7S6kO7CZvYMx/tbXgDeSo3dXWCMSkq8SbGt3Bz1fUHYg6baUe9ExdIpICS
/5z9wgsP6E93xNqqHpBsotcSfxdtjEGjJgKNPuakRdBRGpURu1jqkCsdbaL031v1+3X3vqxhnZzh
lxXmsIFbCWlHo2Am69l+1Da530OkdqeTwYfg5rZ+oU9d0couixbUKAqrjgpOBcxwMjs5hKXa1iV2
cvkcPOkjAvI6dz+bn1SVozkA7OpdXyU3DuMFBb42WLtAn45RmRVKjheNFEO6Kb2L5ffrBvjOuLLA
uLxmdOloTrDQeP3Paj9/XW4oWxvwHhmRURkRxuFLLMtpD3+tiXH/wdJbqJGiRiEf0HzdDDtlK6Hr
gw+5v762i4IPY4j5WEufzOYcYWnyAQ2sw7CDIvY/0WsRfSQmDVCMDtKJJuKfOruK7lf73J92ypPR
kvEzM4l826COKxLBEhhlE5yyqJRMC/C6nvpnrYvIMopUEbnH+JdnXMi1hC3450McsCbCjZno8T1y
/BunCR+ufybuRbWywxzkuVU6FFhwMWNBj9pyM7cOybT80JuNIOMVWWKuRCuVU7lrgcaxE9s3a/2j
KQJvqC2vtXLBZKro89C/r66qBOBojD7C99plIU39aYpEd7kGkFTjjQUeUPAGnRvo6iyCNDoikT7P
b1BCvZu6WFTC4XrAygaziNzMllalF5WmRWScHqvxdVkELRH+OpBlgqkE0Da2j5l2izGEmOD0Euu7
FX+JofZ+3b24bzdM7/5tgQkD5dDVZQL0EGrn6RP0LrfZjUnAoPj0D8ZkuBngyhYTCqRAstswpQnE
Pt5hVss19+Bk9VUhBwjv0+DRQZldQNhjsyN/jt6YkTHaiVcnh6Xb51VB0umnYOd432ZthLkb4mhJ
utpOyhMqoCWYM7ppAbmY3MHHMCMyFRFpgWhVzNWQVIPVSCk+Va7onlp+N+fCR29OEAZ4ywJtDKot
ODvA9zPVnqqwzFGrkaZr4UMFavlucfw/2DkApkGOhpYiJseZFEhq57GeQV6H5GTyFNA/IjXRtgGe
NuUtdPTcYjsJoih3USuLTBTFgJYT1zIWBek+fwyh3t5IgvSbmyusV8XEnATqOIVDJ29oMZDyHWvv
uUvTSB3KPtFBF3S9eN6wNkeXvIqhUV8no13iDd9ZgxfK+o9Fr94rcxaY4d0KazP0Z6zMBImOJ4WG
VWn1TgluiuI+iRI/U0T3qUq9ly32rQ0xx6kMFz0vq6z0hs/wG03EwZbhB3v0vmhBFRNnG8tfbizf
vg8fQDuBPkZwBBbmWX13PNHgvOi3MCdNMoxwhvwoENt1h+ewky2yKweW/Qx3zvbmWAyPhp5lk+Bg
8Pca3MtoEKFArzMepFpzbJnFALPNkG26PpX3KO5icHGKqr9CMM6K0FPcYwEoBJodlFmPrZzkWbLE
fTwn3lDYu3mcQ2/OxVS5vEwTaMW/rTDHvYC+CUCvcCGKJ1xAffEs+bkvLSfFPmdbejVIs18zKDsD
mxEKKWUuYX/IdNHlBu8nmmFgWmAj2jIscQ3GvVNKPd0qXuZJij9kd3QsdPZKL6gOhYmoI4T+c8/o
yjKz8mQ0O8jswbLiHJayRM/vJY0cTxBO6RV9cXJWVpjgJi95H0YhWvnFbXU7eaCZAXoGN3nla4fs
qdtGRwUDN1QeSPQAE62PcdhMHXM1n4FakHr5TrLiW82qPipQxApWyPfTX1+Q/n0VhEynK6o+7fDd
8tnPtcHNu37Tl8POcsC+AIbyNguIFiJVXQAta41t1hubovlqpeH++k/hRobVXjPhsLNDXWlVfNGg
NvdpOxzLfnnsYwCRdWx5JKKr5V8qK3tMVAz1sNFDGSsH7guABn/ZUd6Aya1A1W3e4Ab9t1vNhD7U
o6FT1JwOy7BXU/CCu+mP6r3x1Y1yp/yQOxKVriKaDRB9YCYLjc1StwsH8EDT6vetXbvqIur+c4Pr
aieZ5FNJg1TOW+ykPIdo6E5kmHSvLBwyOZEoqaZ+f+VEsnEVU7FKnC5YzrBJF+i9Ug0CBzfYAGwl
oamhSAiIW8RaxTi2uWvHqWWWGH3zJgw2mW6yyQd/ACKeijoZX1oR0Sz3e2EkBTAGiKBglO/8QIbD
og+pggVW/exiJI0UTSDaRJENxvX7voyVqca1oW4tQPx9hbr+4/w5+A2pN8WhuBPN2ogsMr7fTRom
0k2Es7QMCLjPEFJE9KlcL1xtHOPonZTqxUynIsEXh2s98pfyTW4AWo5Twf5xY/PKEuPv9tDo9UgT
t0YHw1QBnhoHY8dhsrseEAV7xlZa0iDqqzzHgmorcQ3zABIbwUJEFphLdDCtaKoys0In7qfVv+ra
6/UVcMuWdL7q/53ZUc+dGVoTU5jkEsqW9+Vb+83aIe/0BlcB9vATU2TQwTb96yZFS2LuzcZMU0tq
8W166aEcsG8gq7huQeBnLA3GDG1EMyixaZANJ719azbfzbT1xunHv7NDvXB1Mw+4iCtzagG9m/tb
pQIzUT1GEDNVXspgaQWLEm0bExEmaQrSKcX5rM2XKg1IrIlqYHwLpgw2a0o+y06IFEqngAaYpqq1
RkZY0oK36xtGN+TiaqDknWBKgyge2/e3gqEwbHo1LMZnlWzKGBPDwoEFkRG6zNVXsXqzjUYMwZ3Q
4uOTtRn9xRu3tdt8b73ZawqvfI5ery/sfxyjXytjXCGWWjvrdOxZ8Dr6SLI3oNPuiK1ALZtQkEi5
kfZztb1ulZuPrbaTcQk17yyzAXuOZ6uzJw3H2W7dsjJIo8peUz/9O2PM/VD346hIdIreTEEWpYEU
UzMfkA96QSE95kb4L12FuSv6GgSsklSCr2qQvtal9QUaLhY4BCvBKMPlvCR9IK02kbkqLGtUJr3A
JhpE+zRf7bsG/a//+AwATbSUUW6HGxlMwUT/jN5a9K2AVwBVluMJU31q63+fD4xvnruuHOpVqA34
LSr0mD/MQ7+NkDqVt0GE4pAFGBmEnPpbczfvNCKa77t+bDBnd257xqSWKrcVQNgILo79qVXxzkm/
X3cifqr2925Dy+PcSoGCWG44OCcQU8T8WY2aoTyS2KUjy/IONPoCe7yYBuIHSDiiT+aAruPcnjpb
QTR0oLvRt0pMuvvEy93aS47ZEV05TIaO4vlz3qnEUBYsQiEHPAWM50px4AzSgqbFsHE+Fy/6mF5i
XwK4MQ5IkZH8hebAyl/RQUQexO17AsMAVDswVcCkMkEotM0uH2gzN32Lj5NnbWYQu0GqCv3Bb9lx
OOYb6Uv+fn2HeW4DSxC1BsP7pYC53SfZFMVgK8+DYzk+ZtpB/ZPSLyanMbcIFXsIvDOemVWVVJvJ
jCocbJEM3YJN36uSb+iDEM1F/Y89gWtbjH/2Eyb3IYQLf3kcfetEVgq2oiOtIPyDhwsN0JfWgJ3E
/9A2NpnYEylzI9UD7dSAG0n9lvtFQbobx6W0WZgGgtpXiJHGg0hijHsozL/NWkyY6cHH0GohzIY1
uE80ULKLMn2uBaQQAIdSogD2k+VtFHbFJIP4YAJnVr90DXHGbH/d9S4h7Qjd4DgBkgDalzbIuM4P
d7UkkFKitbUWYmLGpnnWoNUKhonyDlIAPoYFtiUG24dt/pD4M0leRZksz/cdVcakPZhBADdgHNMs
4rm3aCY7LBMkfscf9pDeD8MkKhBwDzZYvKF4hEol0K7MRR8C4hUmCgydZvqhttUtXkaZTxaXCn1j
vD1+ztxB1OTjfcW1WebK15oMIzuU/6zXy60xLjf6GL8IviHvwK1tMNHSMsppHgZUvke3fOswSxhs
xwMFEideARZxYAEJ4iat4nVu9mjfiBnluV8RqrCYuwKNIj7juRcFwWg1WY16N1QoPR2d0mUyt6FI
1oO7lwhhENiDrj3UXM6tGA2IqaTCAlxjSIBH+WZlyub6VoosMDvZVHZsVjq+VpUbpFhAWC4a31B5
8QovA+ANKZsSxlnPFzG0TaxDTRqf5rbbB2/jXf0D9Jd+cA9SMqJB3qF8ze8s33mc4ZWI1aUMVbBm
P9a+5P1JvWL1W9i3N3Q7m7iir5Uhwpx1nLiy2b9e31HBclmYQz5rk5RC+9iDIoerRV/mKocwB9jf
h9G9bolbpl+vhrl3Wq2Zg7TAzjoKhDtDtH+Awo6/YsA1J+B2MSo0VjV/3oXGthcFa+4BoCkw6GEh
/6gxX7Wx5SlXJNherFcj+oK7FkItgh4k3wYA0pRnDgeAOWSRQflYNdhQaq81RtLPz7b6TbCJ3FiC
V+V/jTBhMtcLXSlyvPxGd3YBHCXLjQ2CqHlzKgQKbh96nNi7GzMBfxtjDvQ4hq3dawhcRhjP7pwF
CUmC7tA2+JdcnnamVr6Br0AAHrlktaZ33sosc8qjRO8nJUa/gzZa6Rop+0byjJmLeKs/U4SbTOTv
ikRqX5S80xVdrBh4MwzR4CMCpXV++uWC4kgsvAABqSBy/a2b94O2seMbQxVJuHBj2coUc7MrI35D
QgtrpZa4S1Vt6kqULXM8EqSUaIiBtxSkEezgVmUEpjVJGB5GofC2rMJ9W4++nKrv152Ss5K1mYv+
Wx8oZSsX4O5T5INspndZ1IkOMC8RAgEULdDa4G+EgO35l9HkLiihtdBgHN92QTV3HP34RtmYyBQC
kLQ4bufTLph9nz60D/FG9HTk5Sdg4AE9IXJYippgzkK5SE1WdSAPpCzTHaqH4Jk2jhOmChui79p9
/Q9A2ycIPeOOmCDDRWRTroMLHsbRWubQhm47sj/ZtTa9CeY5Mm3ab8tJVlZ90LbpQ4GbJ3FzT70H
IRce7aA8ehhAHQDc3UbE+seJCOsfxH7qyBwXqR7BQ+I4Mca18/wzSebWa818eACPM9iIAjnRSFdH
kyAq8JxstRUn/1iVvABhsmslx1YshvxWSAYpa0tggr84XQWxFFQ9TBaMVVsSpVhJaq+UnT3UKb9D
PGxjVNGXRF1a13GA0Q9t6en3D48K1jooE4MM92JOMNCj2s5DED9ESgOo8M8CUxTXLXBiGpgEf1lg
roxx1ntdWYbMs8eCAGpPOpxOpwLidTiCAVVgjRdz1taYczIHY2NME8LaXH3ayNCKOiV2OAis8JKJ
s0Uxd0SVNGF00kjSt8NtK9/Jrpa78D9lZ/nRsdTdRt71uSsdxDSDohUyuURlSIs1NjaaVMrBAhFX
ZAykqkLv+lfjzR6uVoj76Dzg1XiVJI0C/pEZM3/ZZvrowOe5QxO6xjU4ueEDBkmT7pamoX+UeZ4Z
Z559UH7rZKfEV+zjkCTtcQxUQTpId4kNbeBMAr8sSEjoEOn58lpbqeM6PPFcahuwP4DYS9o2QqIY
XjUOo9KUwAjECyrmOM/taBKuLmkCt0+0b99Uv96qDxnelPPtP2Hl5x01pLjAo4LVBNwgjGtMzqza
cw+ivVrFII9SEEnbgauUJPZx1vzrDsIJiBjjAdk0Kkb4/9OFtQqIlRo18rxIaGZGZXpnNvmwk9pC
BNviW0E4NEDaATUTZvv0OiwdXQ1Sz85+Agntl3ktcATOC4SSkEGEFlkXeCoYC45aNJUlYx1d/mKo
hT9LOfqyH2VUb65vGC9mnFmia13tmBToYAyy88LT7vO3AYcJQ6BfLX86jJ6G6ixYAbaxUMyNu4Gr
5TF5izHFuGw0LG8uOjJVP9Pm/fqyOD53tiomvPeF7YRSbafeUqp+kk9uPjyBQOwmT1+H7O26LdG3
Yg6tMsIdsJ4aiK7jkOnEmN6K2QQVv4CwktdrOlsUE95BvCTNi2xQjl9QtBzH1wic9MEzeI1BjpHf
B66oL3GKA0w8AnYMDG5Ufx2sPowb2k1uN01oYUJzJv3P7C9ns4D/L0RVW7vrwQsTo9QWEMyZA1NW
vvwHbiV6ffBePmc/gvHQJciKBvpcICkvkebFT+2xJQNUBlTgSyT3c3Fz7MCX7klN3flGBA3iROQz
44yn6pkcNI4O5VKIHBzarQ3sNsC6v68ahD78eqMZf52CDAHFRufaBuFQbP6VLRWJRIUivgNhYgiJ
OrjrUcE8P+v93JjV1AERIQF1iIw9cpvnAA9lUyHB8+xlyJlFIj6cvAAL+2WSuTOj2QiHSYbmXNh9
huVrOMxulSyCxId72ldG1PN11Xbb5xBXBUOm7EDR4H1ovvcZ0O/ZSz5/v37YeRnI2YKYI2FOje7M
edrAIeKnBTSqbv5YfNduMPOlgVfRNdwoJU0I3GEpyMR5t/aZaeYgdCFweFGGvZS3YOcAmhQg4W3y
TtWXmldR84Ubok+6DWjv4JnFOH7t9JlhFwjRjvoTar4k+wMoN1ghAfLAyBwSfXZcoTJrjOQWVgrN
F5tIQYNSSrvVpt8WCaQnC3wRKMBiSk9n17GYmDtUKhC1GlFO2vkQxIAVWl+uewXvClDw/IaEBsSW
MB9x7oBzmUZRGCuph3IQmTMN5Eipl4FJzsw/rlvi+h8YMEyo94IOHf92biqEvF2ntJjyMA1iziQb
SHtMcjz5gX5zP0GH0Q+kSPfGT0RjceJIvZu9ENbWmTilRZSgSUtzUOpj2JGYaOQGnul91vthW2xF
wYMHBFXX5pirNZyMBGOBY4OZifhobKgxnUwHDRqzHU6YqLTM+4xrc8wFW2l16rRFBLq3qpYeArVR
fyhDVmyMpG9u8y4RMcbQ/97lboIZCfyQlC2A+ZZJ2xcVWkiNZ9j3nQNs79Ey70dkK8YEPqHE8K/7
Dn95v8wxHw8z511UllHmdZLy3DevzRTdNRrgDcOP64Z4sUNTwF6CmXpI17PN/hGigmneOcBwTMX0
mDcJSJmBQnX/nRUmEndx3XbqZFGG2eqmAn1uF0sCE3wHRHEHRG4orwErd37ajLhNw7rpkACNXvXS
b0O/I/UHZhN+Ui6+yhXNp/Im01DS+mWQccF2TsJAmrLiVFFrn3oQNja+ccD88qvI+3jVuzNbTNSy
UrVOixyHuSkJihIaggg6OW7uDm65z3IwCKFadi/KqLheCE5gTEGBaNNgBUcMJJSxXlW5ly7oakhk
cXqipjLgcyKUJj0+F8drZYm5Lx17GObBACdlMGmoRwZz6ncJyj2m3opmZ/6Ho/xaFXOUgTukWoxw
RqymzojzodzSkCy5HUlVUnf+sBX5Cv+U/TLJHOdxjlNwf+AmwKL8fs7dRY9314/YCbNyuYXgHAel
rAKABeMiSwxchhMhIjbeCB3N1E+PzsYhBUbd4ydjA9ToAZTyMcneQZnXg7zFAbVWtYVSjbf8yF5F
w/b8L/r3zznNka8eq8U0KMGyhKnXDe8qxIQKqoqUbq8vWmSESVnToTGXeMKxkIp7bTia+qc0CPKF
S051ZCUgmP3vvp5SvdVC0khunDaBDfVRbkh5bDYqJt/poDhySKK8NzvprqAFGfrOUvzg+x/xCEB+
BAApCt+hp+Q8tGE+SE5TG0G6DMOfgTw/KDVItK9vJddFKac6oqdGZcDObRSI/0nddTl0fvrkBrxp
3S2EgSOR2iU/kqE6DfQVqJCglHxuxzSCrrRSk6LL8mPpuON22sV0JNWPborjuM+hhSqKY7xHB62I
/9cmE106JZrUJsDxaxtNcm0d3DFIQ3dtK0PtYAH3jwj2IlwlE2NCc9KMMYPTdDiMdgpOgfCgv2QE
sXRqiLwxd5IHVbJJBAehnnARBFYrZQKNZjQzwGV6gwlmCtTodiNAe38ggU3PBGKMhQKogfcpY6YB
2mbUKin1NKQLzte8agW3Ofdgrwwwl3kLpGAlR2EGqkH5JlFerdoEzbN33eX5RkCnBmYrFCFZMLUT
taqqYkLaaxPr5xzP7S4b+u4gp4Go+cO1ZFN6OvrE0Vgy23iQLXXqAiohkJK8az+XQrqZEkdwB3DP
MCVBViGNAMJ55mypS28loBYH/ny5M2Vg0yJRG5NjQQdjtE47ehYoVBi/bkfwFbR5XHsYJH7TB+Ol
rUQxnXd2ILREpXJMaCBdZB3A1+YDKJYoREB2gQiF4MJOg3iFq4IqsXsrv6gYR3FFlA+81xqI7sCK
Tfm3lQsZ3n4GeB+4MKoq4WmRN5T34a7dSn79aRn0pWZ+hDpKBpTiR/SY4S4ZHwz0dJCso0oM50Fx
UIogHpYwBx5VBSoiPNJu6bJDyXAnPVZPINXfiHrrnNyO8vr9bZLJXvMI+jPZgBKWmk7ExkRb29yn
zpc5FpRCOa4POzR91AHivgC89sM0N7m+lB62/kafkvc+027MMhIEDF7BDDTRJ9kMCCSCf+98C0ej
GpRSkjNv6Un+Ld4Z7ykErPovg289/h9pV7Ykt60sv4gR3JdXLr3NptkkjV8Y0kjiToIkuH79TYzP
9bAxcMOW4/iEHybC1SAKhUJVViYrA1qfpAIIgmB7ZpK7Mju80daYoFtCw/zJTANo/Gqh96U4MUao
LCi/teGEzHyiESQHn2U5pSiPhXkkdboDmibQiHArXuO09WqN4JxYADFPe/SIwjkBM1R/XUeo1Mhc
RnT4twbZ3zeZUJUkC0Yfodpl5JVfTV8SDCdejsgyC1x4qb0SKhxa0fvN9L32QF8ni1/Sj8bdXGOZ
LGY2MKp4gNuTZNcH6U5LANPEo/Eht/z0JEs+hAdgs03c2U4GJB3DCtWKNi4ORhffQxX3Oa1kPDxC
Mx7UE5G/ofxscd7Qu16q9xWUO8GHcIPa2i8tnj67mNW/vEMyM5wPJF0/E0UtyrCoUpT2vykU2q3S
KUQWfLg0Bvz2GDTAGBLQ5Px8ap437tK3RhnGReJryZWqzBBn/GLEX9L+V2L9e964M2tc6Mgobu3O
bVpU80e0PSmmYRPrB3DfshglyEPPDHEBQ6mzMrNrEPdj7PaWXhtvZ9Z+KQAmh7Q8yoD2AXyr4bL/
nT17/5qca7S9kqedjtQeOj/HHiBGv1r7OtCsTvJWEt0pjOrXNNGCQj7FvVM0KJTidYL2T76QaBqv
B3xKsgCQmf389yvaGPrAAeO1M4TnkBDW3g11Hzpweg+2hC9FshiX84ohm9K6dPDo6jIUvWsjrIan
YfGgYCG7/mWWOLew1Cylg4peDyoE/pKAa8aLqnEMHRkD49ujmz9X2+/GecJAOm0oF6RvJXgYFL84
2Udjnx66vWx8Qbwk9MHQGQeggEctOGWV6IqFlkRMqmPr/qRmeg0C7Ju21H78jiu8W+IC0mASo6Qj
LAHwMQOuAw6iIG977yV1ZUVZUXvTBCW+A0EpG/pcfEE/RuWFDAplAi2Yme9991ue+23igyCI1f7W
aNKDOvEz4qtPHSh1pFc+87mP+/f+A9hn39zABPJdMbEBIsyP4MQDT90KxYXOZ2SJUluiYLVdLHdv
VcoIVZV4rlH3oLo/4jWpTz5dwHUdxj/G0xjZO7K3K9819x4A+YokFRDe1ODbAewF01IouXP2SV2S
1BlwKrLPbAyt3iWR8+C84Rzyf4CKEiRzwNgYGAgDTTQ0mbijYc42XcmEF3sJ7bV+Tw+M+UvelhF8
1TMznLvGva0UzgAzTnMzZeSqUE+5AnoCM7tKZI9o0Sc8M8Yu8427eEYODQZgvUJn8NcdPRanN6z1
1/aaqWBnOxnLg+DUn9nj3DPu2jRPSnQtRhdc8/RzXF93qw4s8pfLZ15mh3ONYXamxujxEesUOsaY
YIihmVyBVqaQPSvYdnAHDitCHmIjr/qoyNsbazeYTgOS9UU/GrF2IskouWdEvWLoJYILkBGaoU3I
rcZy9LVKOgDlxp0aVKvPzjX1h6/GLyj5PMpeLSIH3Frj3n3phOk5uwJ/Su4cdQ/K07GD3g+ef/Fz
ISVfEGSLZ0vjEgJItppWyUZJNfo4lBBTBZ2310k4CCVG+EozaAQKy0yBZ+yWW2IWfmqDrD6T5W4y
K1w64Ohpu2QTdslabq0h0IM0MJs3WIv5ZO0N4+VPeVbZkRKJG6Dxjv4xJuggu8TXdGhtJnNj4ROW
RoA3Jhui+/9QWB2rH4brVyBSUkGhMWJaNruT1fFFD2v8AA/oZyaiivm28yCSu/3o1Uz+EkjVkBVs
Zz8NuysGQkzR+vxZF/5vqQ+cGeUiSaKOle6kMOogDzIhU0FsyVC5aD9RKIN2EYCioK7k4n2lAx6S
pRVgPKYNnJTX7FboiPv2LEu6BG8ZzN6+G+IivuJ1FgHDLETDPAVDSUXrOQPY4WI8Q19p62R7aqRl
+4jshao9zr+6yCY1ZEvldlChnetqiYL5X1IGubJ3TcwoysTrZEa4HTNR57HSBCl5oXyZaOPny3M1
SfZM9im5SFnZHaYbOzzeK23wY6jQOFobEMgUqWY0Zp9HZX/5nhHVBM/2jguWQ1q5i4O6Eny/HjE7
5A9zCM7jKztMb4tP7a45jmhdQMKxupNl0LLvyYXOdFJAKu9OJCQUEuzmKV1BxOE8Xl6g0AiwO2wa
nckBci+PKi91o3QBYu7XI/BzxwrKjetQSj6j6BK1MEDKRqg1D3fceQRxljTuihYpOjqffl8PweAY
4eWFiEygmokBd4BwES45F7fHvMliA9F5MF2glTMfotu7yyaE97RtgB8ImT8EDflRw7kq60atUCCu
r90TeWO+ZuW9DiJuvyFwidfF1hi3MwnGzrvZgLF2VkARmx9biEZLLxdRIrW1wgVBCP+OC3BfAPfi
YlEYRWykAyvx3et9bW+hP5xHyd1cB5Ujye6F+4V2HIC8FhNh4lzCNZPesWLcaqMR2LZynPT+eHm7
RK7NGn7/b4H7gCnq2wilGdq2S+1rKfKd+mfeDpK0QLQOJigDcgUPitdvhf1Nhl01YHEmjLTNyayg
1dNggKzf5YWIHiYO6/2yU+rgIjk/PX09F3bK3uzmnj1MmCooq2dL73n2QfhUd2OHr7nFmuaOgNYU
b3AWE/CSAq/aoPTbo4lmpfFyeVXCtMJB9xCkABoaBG9vl82X07uuoCYDuKqnAap6UXaaobtLAndA
KZa1Weqb9ssk46IUecXWKtvPjVVK077PMjQuXbt3g8QgB9CPGCAcar5J1ic6WtgtzJLbaNpDDv3c
UhePpDMN1ArwwKsCS/f/ALA2ssMhzB/oN3iJhSeYXCdFuMCNWe7GQluHxLYJAqW+6G+W2Hqeexdz
d114eXlvB5T3FjbUZzF6PTbSeL48ai41+NjRaAa/XnMYIPrLuLnrPNBPzW0VsZxUuYcIKxS3gf8D
SUbYSeKxaKXbX8Ad8KGMlzYx0CLOymlHKuehz12/qE1JHBH15rDE95VyMRKkAJWlGwCyeI/F7RqC
muomuxkAbyQH91FDGvzcf6eyPr7o6Y5bxtOYDiOGfj6wczS95lAG+WBawFm0fi+zHRgaMeih+9ld
aQeAYV3eUkEow53DODog+wXxYW6dZJ7byemBJVPS6uBY7dfZmn9cNiH6lrCBQInymQf6c84GdYnW
kipH9WPAaDTTk0pTn4lIOFja/C2+YkdCBk0VL+zdKPv75sw7BAqvC84E2G1z3Z+n+Fs2qdHllcls
MGfd2NBwGCwoCqItUmaHfM39DtRMl00I/P3s27GAszGRdxRXqRNDadVB5dG6Jfnsr4nE2wVR68wI
F7XydTLGeAR7Vm9ZARtwKJonh8VnR3J6RfH/zBIXqNIO5cWq8kr2rLw2bb/cNYGHyocZUgzITzQA
NkdCcMB+PBezzkxyN6nuDJjrMBH8CUEFfJj8ZMWjPTYOtYrc2kolSxT6BMDfkH5h7GU8tHadMWQX
VyMqiuWDQzqfakP4Gy6xscAdp6yqUmsYGC7MUsMG0sVjUgRt9XTZiugVBEjR+0LYQjeeZ642xBxN
LGQB4m0H3bc/GDQB2oqfymjdD6GLMN/tk1CRfEBR7ePMMH+qVqi7l+wLzrt4X0PmWskD24HuYfPM
xplYfdb5NEB7Zs73xA5k/W7RwB3so4eB9oKG/3MOYzW10lkOIJV9pNxZ17hqiogcRmgc01twzO+t
p/G5DP61tj1sbqzyrClqYbW5W2L2YbFxIFoSaXX7q4Tk8eVtZT/+w2l4X9yH50xeVoruoIgaK+Ux
9VB1qGrzBBz/ydT72k+0et8lkz+3gyTG/I0//fVZeT5Td1qMVllx0zBw3HokR+26DvO7Yp+6mMrB
g+CQRsoP5ZOsEy+OOZslc+fFTvq47RfUp93n+dXdkx0aKIBmxEBRv0lABeTGlkUBoRMBYQbsC/gP
bABUzk9PNnpdVvQTitXXI8Qkhr2LwDMHPVyYcV1agWMH489yTybJhS66MLaGWazfHNspL8wl8YAG
myv3oNHqila/3G6WxCB2+Hk32lrhbox6xDxX3pfwVvXQ6iDTrGSdIPY7L1ngbgqnMTttTAHTA23L
Q758XiBn42I8HrKeweUjIRqiREfkfa+4Az8WgwVyceyVfq/t1rC4N0IDEJH5S3ysAvXYXL/ou4nR
TEIVLSp2oHBZqN/JpD0ln9TkZv+mJZ2VpMKvMM31JrfdT6ZC7i+vVGaCS99TpwZ02kFkzeM9iJn8
Vl8k3icql+BbMvloj00I8/mkPdlL3rPgOe7qpwpKGa+l3zx1aFXKqyXCkLI1xta78XWrcpNEYSeb
sZswAYWSnEB4OLxUYJdjvIAu2l3dePAgyC1xGvGnfF8nd74bs889tQS+p9BvYqUNaCnDqcoscAd5
GNVkzTVkzYbz3KcLsr72v24Wd4pLp+0nrcHwjH4/wuXrXboDkiw5Kvtqh4v9x2XvE0em90/GnWjI
Qruj5sE1oPITJNAm6ACM/b3w926EO8tuQcCCprZ1uKK7lRgYywGjuSelMRcllRvP42/rxup7cwBc
NXRIulO1Q2J7vqaMQTl/09E3v/zhhM/CrTXu3CqT0kJ1OmdZ8/TZdsAB0O7dUH+09p3tW5/1gwwG
IN4qaFRZ6MCbH2BlEIns9MRiB6u5iseXDMVAvP0lR0j8Dd+NcKc3q7qpLBs4OInvtEnH1E+507pb
ps1b2P8a7IVgBFIvjz1APYMvXFjqWLajYiWY+Zz9RT8AQhkopez9/vHIwooJA5oD5gkQT5zHIzXV
SUEXr/Vto7idsj4iiy7DMn78aoDgM+4MVOY0FwDbcxt5Nio9Hretb5mrA8IYTZnvUf4Zb9MmnpMg
W+sKfmIp3ip5iYoWtzXMxSOtc1OL9mMS1skQOqDu96nRPF32dKENzNyggosVQpvnfHFdWjlmSlZI
wpT9lzTF6LYq6xsL0FD4gO82PlQ8K3ddssZq/SYGqbTVZECRGV3yaA2ucQ9wxvpEzLR6hebg+pQM
FhqfhkZlzTnRQkHbYFuo7kJkm39jzLpmzgbIUEK93iegg1Q0WSBk0fQ8fwL0702zyXDQ7eQ9HtIE
ug1G3jQ0egeDdejMpcq6s1bF0w+4rMZ512p0AV5jKO/bBmyxx8tbKciADRukFDbgUfgdH1hlNG2m
5qTFWOL9ErDLJX7JnskV4wCCaPmuCA/xQ/lVYpRFQn7VgIM7GCIBucwHpnwQz+i9W1edrzt5dlz0
1Tyoa4oi5WAVu2UtvxtG+b3U+mpXFFTxJ5C0P1WzKptm+Bg/DewuQ7+brHlucE+O2J5QcrYLiLIu
8WPfpDeeNweu10iimsiL0DDHIxVFNddwuFgAKLqjkbFgGAhvsu5tvUqVXZ5XcSV5NQoNgYkIU2jM
ld6GYjeJFsSPh3nuahiKTSWJoJyaP4DAYZT1DIXfDYgDzwT61wb53/n5783MtMbFbX3TGf2q7XaD
WkY50cPLbiIzw2UialwZKtGc1td0JaiXeVdndpTOleQIfHzCwAsANUCcZvvDC7LTBMAz01Zav607
aJk5qz9n+S7Plru2V2UqFKI14fJBy8HCaxP91vNPN2W203gK2LbWDpLlgO655JmM9NvlLydaEgTm
4W+sMPKh85W4Yz1gXDENiTc+K6A3VjPnEBsAOGTT82VTwgWhx8Cua4xq8eOPWuEZCtEQIheSH0FD
tDPYw2vY/ScrPOOKVtdtXGp2Gk4OuS7y9mHoQKCb1Z8vmxEdIPt9MXzns0JHLB3Q0QvXdv5W2/MS
6UCUSiBRQiOQFkW+pmN7+Mm22kvGfNYthHwbzZeKXnt2Gf3GOlw07tC+Qzr1gWmUlPGgdyQNLZCp
0il0qtfLBgQtJtxbGwucH1u5R2yV5ulb4xOXxucaJeLOPtW7Yg9ibfMNgDrlQY5J7uO8pzfug4w1
U+h5m5/AvvMm2hkFUNl5O2IazKLB2GS+SUffqlVJFBKdJfC34LICZh5EZVwU8ia7B/grgYayalyl
dXdApSo0vO7oAdFw+auKTYGnHBk9ogMfv3XPreusxV2MCbjMX8046HVywqTvZ091W4mPiD4f2tYY
FwQ9GiYGuddKXHjTGOspJLw18tDHdPA7sNr7dHVlfDuiXBgJFFJ6gM0B/+Cui9acEs9ZsCz7DwWa
re1De49x99s18VGmfsJK6W15Yoq36sPl7ykocyC52Vjm9q7K82SxE1iG9LH3au20w3hAd+FP1nc5
xFbwAoQ9PClUEHwCtfMBFg3enF7pFdj7CmKXa+OQhq/rPRCIaLP+A3OiSLI1xy1v6Abb6GOYS0p/
UT4RK9KjLCr2xbWR3GgFiGOZWVmlVridm0Vy2X9G5iy1CKyCnS2olioy3PXaIp/0OoMct0RBVtBm
YJ8U+gDIjtlQK3fKnWzFCIGD48eo+527GY3JAsPpqP9FSQR8HiRtginUfXSJ5EsVnhHL1UDZjsei
xp8RB7o56+BiqepQ+QsAUm53p7oy8nLRNiItBJMHMFhIRPTzQLY0tts7GjQL9QzP69byrVFy1oUW
TMzYI88xXGg+nFuI1dLTmrpEfc/KPhULsCO9LTnlMhNcOBncFiUco2Epx2sy75dEJjYu2gtw4Py1
Bu4rxdqaQV4PBqCZdBPnn20F8s+6LLUV+tvWDHexjfVsJy3Ii8LcjOZPA4SC1FN8Kh/tHNVzP/mp
Ptq++XW1/SYk/+BMyz4j+/vmUosX2tZpjpsbLc9ALZKwwHCTJCqKDvB2iexLb2zkZTONKltiecw/
QRgUrJssNC4UnNMZgzF0fjqHergcFOL3spKsbB/ZJbix3jXNAnhti1SOkPsk1V8Uxd0XDlgHLy9T
Zoe7dTK3W9Qhg78oBr3BXHNk5saeVOn9ZTOiO3v7MbkYXKeq0k0UHxOMqdFcfS0a8HcBLVHKGq4y
Q1zYrXAySl2FZ0zqfa5/qorvRfYtkQ3WXfY/jScGXjpXW0HOC/9L+7A0FZ+oX3/jg0GkGpLRjOiN
f3Q7Wm/0aYPMEaTVUTtWO8+dqE9n46Uc5+fLtoSr2djiTlMNLVpSLdicTsXMY6+hB/902YJwV6Cd
ikcw9KowvnfuzVqltkW24IagzjMgc0GZgEi5T8BeLm0DsA3+UDQBLgeoTAdTUPzTMRk6A9zhFd4N
fnnUf5GdcdXdJSCoX17oqXgywNK+XK03UPP5LqVMFNnGhIHDCG5MSDZwIWNgfNHrjE2jYa37A+ip
r5hmEIXOTLWHlLL7REAKb2f+9NjU/nSQ5fqikLW1zwWNWVenNke2GlqltS/qLwVAKdSM0hYEKkp4
eUuFWePWGBc58ARsLX3AYssjoqOza/YAboQNHhdAPnpSEl+RC23NcRGENLYyrCP2Ne6/2fofbvyj
VezdWi+SdTFn5/1na4cLIJ7VAa68YFmK8dMrfpW2BMEjCLiop+MIoJbGOCI5H8nWqs+8sU9CLRt8
jdo7x6gx+ZvsLm8P+xzcMs7McK5g23ZOe+olYVUWYZHcrc7OiO8T6DCX3RoMOpV8NsH2nNnjvIGk
KGGqHZaV6KvvDihJghJViX8qwH9fXpnMEucIOpj6R1Dxtf5aaV8oCpZ+TD3UvkfP9+Z6lFgTbhcg
V0AwglYFIwDnkUtv7czF3FQSepieGOo5iNOHfpFZETidA8TMX1bY3ze3/TQrpU1HWBkNw5+bB9X7
93nnmQHO6wqjzFO9wvbU035MjRC+IXE42YfiHK5ZRmOJCZYwY5YEpzVQ0jSwTZlImdgMYOo4P2it
8I//mJjLXNsGdj81AH+Zycuaxt+T0pRNSgsNOZhTdlHMsD4UB2OvN3QQe7c+iW8oRXMyP649PfyG
L0PJBPA6yHBiTPh8340CLyrwRLX+kLpQ0nKrwMvp80LpEbhgSaYn9LGNLW6DllEjU2ZRiFQ7JKjq
6wQjz7+xGvDTG6DJYQxO3FkBnWmNWheaUU5FoNXxlIz1k5qQqIllNW/BRYcJdqZ7ibFCW/9INtTM
M3Qok5Aaipnt9Wl28M7J3AxcQf6UdGqFOcJ+6jRQBIzUMCWfUnT3gbMGS0VHGZRAH4gKzXyk7pJn
AG4DBEyADQEJ0af8W4X8Qk7XLVrtxhqfPXVtbxXzisc9EH4Y1F/8Op98lPyirip8L/+NZ/B2cfwR
62g/98A3ZKENXtjefIX60mU/ER2t7Xq4N6rmVGC9tfD1evqtAH0lnfWwVWSYKwFUDixl75vEI7WX
BVjwoWelO0x9dk+ot7d+8jyinGadmpc8mr5I0Zbsl/O37tYkF8ddu6xtR4HJFBBA/Yk1Cqt9eaU0
P6aw+QesgOI1ovSjoZUFeDj/TGjG1ipJVWTIOJ3X+lqNWL0n7QPzyfTrW7of4lA2ZSPcvY1Jbo1V
bGdtBXAnFK0wN1u2xStNDagaF6qsliH0+40lLjomhgrSbvDNhFVrh9ao9ciTSqDujcXwQSA0hLUM
tiZbGxcjm2kmZTfAIjhgDsRy/BgvoiFeJYFSgPVCfYnNWrFMEO00zo5jJjQ3WwqZxhSFE21XRQD1
ON+LPbs/A33Xnbp79VAG1hEVtcuHT2wb/DYMVoRSM/9ImXNrzl2vhRoscFI5hj/vvEcmQsvQ6/Rq
DGrUOVa80Hw556KAfQTr3tjm1r0UbbsqCmwrVyijvMZ7DGlB5UBvAusLk5eg0XC9UMASCyWQ+a3g
/juzzWWopl7UmkHwzT0FjLnaw9TIyCrYr+dO/5kFLjM1tCUvB3WCkGkOGTCVBMUKtj9ov01NvpPs
osBTz2xxz5Tc6L3GMfAlJ+DZzcA49D/jcHybrukwd9CgLNVIkhVR3X5rk6csgu7gqCTMJhvjw7JA
jROOiY+eEpuSKgt/0SJZHUwU4c6MchVTzVxSN4VQUZhfr8CzYjzx5o1bIvT2wxGsgqEMLibeRaBY
QAGFLic/89DMRd0Ak4Qvm6X7tZz81XnspiQyx1+X91C8he+G+HRpKVNAHDDWuY4AWU1VYGL6S3ey
8L+Z4eJ1vExeM/QQCtcAdUphrqHOXWlZ+8tmxMfrfTVcsKbd1Pbjwo5X7QZ6Nt42ayUxwc7Px/P1
boLt3OaVpAyTEyeJiaxr0MqjouLFVzRxHyAlUq/A01y+VvmE4ixI7r9dXpxsq7jY4aatQ8sOPjEb
mW+Yf5TJjWtLGt4iLBc8/X15XPgoJ3fIBuZ4bmncrNV0b3X9N6uJj0YChNys6fcqZpsCXY/TIHXm
L5eX+AYOuPR1uYjiDI1eFLUKv7+3b5RyN+4W5NBQun6bWsF8wUJPoN1edqhfAXR9qve6rIvFzvKF
n8AnupAc6jKlaTHLjQnMYT8exhO5ZcT38iFTUQq//dp8lusBnjMZ/ZBB7EE/MQyqEsQ7/es/YxUS
4cfOrHEp71DUhKgeTscERtuIDUHjqRdN864EnGy/hPOeBHWQ3pRS/gdBSnpmmYsycaYOaJbAq1gl
0g5KaAsc9Zdht0bYRLJbZExw0qVy8UZNJqC8ph4B+9imgfNUHlfUukLri5b4peNbe3CMPTKNg93v
3fB/HSB+kl1ZWzedKLa07i3fbO5X2RimCM9x9jG5CNQ7c6muLc5I8Zkc29slAKgrAmfqOL6xi9nH
Lio+0Vs0BjQXI1ZVmO1kKlmCGvPZT+BCUdss3awpWCQaAgGTyFX0zncd1QckYk/ILzV7UYxZ8uCV
3Ilved0m8lLgzzuSwKg+0H3rqWHruV/zpoi8TtZalNwjPFJqmaAdba5sfTGGa+PWr5fj5UgnuUZ4
lFQSZ26c1rDQKfNXTOJ86ocp9JzszmyGiDUSc0ORxHbJ/cEjprwCiO2JrnjJmLjmY9DCapg+lM0k
SHbpTQZgs0uVqfaKmyB8okNBGxTfEsuDXFlsYzzBQE/k2NVzKiv6SPaLL/oMdT1Y64AjodtX2pz6
8frz8nYxh75wKfDQhgZEG61aIICh/P9ore6h1pKdYw5Xo0OOs6I8Xzb3NwnnX1GEr8mVRKdUZwfs
rbYz1JjFYWJH0C2r76BSGNV75SmRXL6yNXJxRUHrrE2WERLwxXidVhC5mJZonhGw45NWSysjMnPs
7xtHSdO+VAuWEoJbpHwymQbEdy/owym0d949OM72VqAfyr0dXf62smPAZTimPnplxp69tQWEyjwG
nvKpJBKGJZlDcnlMkxGlIuuchYahKxHV8/zWaQzpNSe5V3nkPVUhflwlcEsadtfTZ+dqvoKL+Mav
6Q45RXj5w/3Nw/kvp+T5h2y76Qq1xJdLh6D5xSDow978Bs3WgByc52nnflWvUUH+RyJBspVyuQtg
XFlM57cLPT41UICP3JD5yrj6bGRaNjss2T++pOUhD/Usdv5UlMNz5+TE0hlJ2YrYT9j4f5LOnt31
+Jrao73PDgMIziM7qkEoq4VMk4heJYz/vP+q7iDj1nVvTJMZ9S9vqvA0eGjtqwwFB1GF818xjGD/
8OwE0M+q1eyrvmuNPkyXup6uaaKPseQOEif4G3vcSxp8w61eUHispeENE9mnKkpDNwQfcD9Gfb0D
qN9Xr8FaE6AJ5T5XO8QH2ZqFm7v5DZwv1Xld53GNdNB0Jhx918eD9PXyZ5WZ4BJee4k9u9ZxITna
7FvDbbtoko2TWeDcx3KbJB/mDsRWSX4X6+pTHVuSHEX8PNl8KOY8Gxc1IbOee+zWa35hvvCNzVV/
HEIwaIWQzdz/t0/GXT+QJjdUt8Cu6D314wIUxEX47y0YNhDAUGvQgFDkgrISa+wWH+F7oDutmqjz
pIUi0XHamODRewPVvbHLYAIcpM0VtDI9PNXDZo/L9KgOQY3hwl+KjaqmVNlM5A/g90ULD5EJnS/u
YK1rN7rNn487JlvVB+VdY0LsA/cbtKkqQC4fZf4hXCxGcjQMPgEgxGfJujXMvdWj1AjFDX8BrTzq
tQ6C1uVdE1b80ETxmJYlDPHd79Xp3XFmZvLr5puVvbGruaF2H9/1R/egHuLoskFRYrK1x52sYcLA
nFl4WUhyZCDgwnar63j+WSk7MluyxYnSZQwaAWClY3ZN52HIY0HyiapIyrtw3dmf2yD+lEUs0cuO
jMIhj/Tv3ieZmwp9ZWOUS4EIJZU5t/BShTypJqSEQb90+RsKXWNjgTtq1jq7mJJD5HAWkJpS22/b
e7S5JVbE67CBNNYg3PGh15tqa+HUGltHMYRmsss7GYJF2KhAJxm8dJi6Y5Tv5yFw1ey8zenImCuN
3fIzO4GZPGwCJVDvGC9XB6qLfK/S39AIYSqS73a5D5j0eWtNrIyvzdMX02qjVBtkSY7oDbqxwVe6
8oau02DqSPgnJ4OG61IAy9Cvh3mp7N3Qu73f2fkPoJsKyQkTXiws3cA/lmd9IOPNyGTGTemyStQU
9Q9MHshE3rpGeqhf/XsGUPYpQcelqoZhgArsfAupU0CtbAHvRZZ9wWutMF5bWyLOI3LErQku+NK1
N9s5duuwXCCUOWSBBUXTyydKFCi2JrikJU0HxaYmTtQaT4fKLC2/n4z7KgPAurFkI9Gy9XDpi2Ln
a+IlHmgMUNOp5we7+Xp5NX/jAe+bwn7BJrVQ50aBBA4YYZk4FWpzfhtUeytSd0a0HNrDZWuiaLT9
duzvG2MYjhwmt4KjW+SmnG4zuh/bh8smZF+My16cfMn+1DACE1DqK7Z5aEj27bIN2TK4F7NuknGp
VBOnpvTuV73fW7VSYGbMePxvdriYly/zkBoZPpdiYO4nSwI3fUgL6b0uWw4X4jpvaesiz5juElQY
p8gIrUMSedGr/Toc3xhh5eScort94wn8c6ddSV80Ts6kptrPS2RdayDhjn+Yd8apvFVD8+AdnbCN
ZA4o8Q6+9GbobtwpCZZqNQ7YlhsaTHnz6/KuiaP5XyeKL7yRTEPLycBNpVqNj6zCT5OHpD4tZrPT
gEhUU3N32aBk//iim6VMSMpYUd9zct9ynpbiuZ7uf8MGA5Vgng/Myg4XWDG+Ndulif2ygCS9N/JM
CVWH2gcykkwWklhQ42t8IDD/yxYXYU11IFNuGGh91fqJAioOrmo7C1Yw0l1VrWrd086AXpdLMe6v
gHyKDLoRQaFhvfcKbQlAyigj9xO6zeYXcWG4byvIKWVDEyrOwc1fXf375a8rPA2b/z4XhGmcmIlZ
4KCb1WMR6yDXOMTuq5m9dL3rXzYlvL42pvgQnNKib3uYapblKsfoaQOqsuXOXjyJV8rWxH7IJtbb
tdHUHROj7LRfY5MH4CIItPqU63pI7D68vCpdtiwuJCfwTkJr7FAfFSsKYt4uOWCUsPZdgL3SIDsp
0QguNmXfPOkAC1hBeaqj+aa5U8JWgq4VHkcXgiuQFnAcz+DCKUG9KquhfxLqXXI0E/ekFVrux3P8
O7nOux2eVStP6hSEAnge9aBS3yv26oToCNf/0Qp/8JUSuFSC1VhlfGV7cWSno8QlhafLYykhXnt4
OHMuadq4fPCiRjnTtsI1X5/T2Jahx4T9dHNjhHNHQKzsgk4xMim17XzNTl5ATw0xr+F6XWnY9ARU
Wt5rb1TfR4h8XfZOtuMfAtrGNueccY8GPeky0Pxna3uTxwOkDE0LFGLuNF9bcxnfgE5vvkY7LTmS
bKQyxm1xkrf5AVwiETep2QMgkYVJG7DuNnvXpmAvO6oho32UKZLLNpQ7AWCgKKbBG0BeTwqfqYMj
1kg+qfCSfV8RX9+JFbP3zAJuqYAb3zEetPRqSj/brRsY7XVrydRSJCvih1o9nRrrBI3zEEN3Ie20
ILNSSUVWGDY2K+JuPUWvNBTbYII4QBlqS+RNr6Runi+7ovgdvTHDXWW4K5USFM3IXeNo/kqOGAgC
cEsj+xYM0ACp7s2deVi0wJl8WZdEtkL2kTc3gkkXKy9dmC67+7mwfKI96XUTXl4g5xiMjgQlRVCK
6SZKcJj5OjeSW21ZT0TXghWTta6fjCrQ0SRPbzKUC3eDYpJd4yxzMJGul9zi3PreTOuq60JMWMdg
G08QuJAeQ1DJVPuNXQDsC5XznWfonztXiS6vkfPGPw2hdsrkZ/E/XkJHKTIyNAWt/V5vAEqdwAZg
15LF8AHzf0agFIWqGOp9Bhe0bHNR6xqDgL5HeuOYjyYo2HulDJWeGLtuHCDkoQ/LC2o/48mk6Xyr
1pinv7xQLof48Bu4uKUMultRCvJWYJ21n0BLgZLAs4xfXu5hjnNt4p2pxcuXy0b5nu+fVsG5oFkO
5jA8h/NTOqMlkVeGFuRH88REJJyrBKXAETPzFG+T8iSrGXPJy/8MghQIc4q4BPlh9lUvPQu8o7Vv
J92yJ5BdiNrMrW+UeBjuLKf3JP7zBmfaXEgfDHJBwG16cyyMrvb1AbK6Rkx/NZgJuun0uvUpRL9/
xJPb/opVZN11oqmHvG+SALoqMrUJ0WHFtIvBJF4xXcNr1K2xAjYeBwuf7MI90N7uoK3pOc2z1cHg
EqvNJ21G9dzIkkkSbrk7+c9PgCkozwJlGmQdOff2uj7vhwH6hn051VdTAc79eHIwnjk3bmgNmr2b
2xTI8iQdH6qS6hLP5uPwn/ZdDAuD20PFjCiXV6UJKZqhTvUA2cgQpS/TZ8C+o+Sm+TqCLryCJEZ/
neDfMl8THSlERojKQLndsXRu3ePSWnVslA14qDJISoO0pw7aWK+KgGS9hyn2uCgePHVpkv3lYyX6
4CDWwWqhhc40Fs4DcwsYTw2aBT1I6MNqHUrymLcHNccMi7rX5kNVSIi9RNEYHGUmhqZhFrHy3J4N
VUIILmrQStGrGs34bgU4tKw65yutZl3Geic8UowMDuNHqIFjHu3cnBLr/QyiXSP4P9LOa0duJUnD
T0SA3tyS5dqoW1LLnhtC5ojeez79ftTOrKqyiCJaq7mYAwhQVCQjI8P+v8z8oPH9d4T1ZIIF52zC
Pq+5f+4K+OUa3w+fcSlqqkO9zTMWRftukF2WEn8Zfrl1NcVuz28DXSj8eABUFBNXp7W6zDS/SzTP
eM7v7PvsFLyLwEjPfFf9TRC01QtZcYIqGTyo0kBwga4neN15VoOiSyGF+w8HVtFLu1x5KKMNO1w5
PXC3AHmCwQzMPBFKalbzfgz7UvOKuHbj4l4NPt42dJEUYjk5/m2K6aDky3BdCK9W3E8qSNUjADa7
bq+m7kJkLu0tbzho95qn7dP9cHpl03aRyeQAoGxsfTmLV7u0iTI009EOHWyijffWNL0rIvvnbb1W
LhQ5mrqQs4NkAwXApQgorJug7BABs8Z9HyePlV99pbm04ZhXnl+aEfQinMU3LxCDl3JSizGujHVe
z2CbzkzdhZmK+/useOEJrhCwsbYC0xVnjEjg/2hqytrCDHgpUs1TXl6nUTz/TfIk7/HE9/0pfVCO
1d2yqOV7i1yGW7zXnijYLBaEsGAfAShpCB+t6zQlNEIbxTqvSX7K01vf3touur5WeD8eURD4Fzge
0d/rWoo77qXcTeocBnpf75XPRpzL0JR0DM0fetnyzQ29rq8YMgGHXw5VhmpGsJSpmBopGNXczQ0r
uRsrvzsMbaRtGMryr1wGMYBDEkA7VCMti/fs8qNlppwWEmitIPoT4D/ofNjs6GSpHHpJr0ofnH6U
9sOc51vpvDj4y2VbMOgoVCiAU4EEJuS3E4hBZBOz7k33GTmnV0cu2C97SCTeLP3ixNNdxswgGTn4
LoPN7vbA+vVd5Bc4sFguWLy8AEL0IPGwawDBMqzHDvSXYvAZ1lnCs9C3m3evNlLoehYqV5Mq7xWY
VMPwkZRLeu5adXRvQwyzT406cPUAiMTbklbeUN5rroINJR2vtujEIOWUzIkisxsNqf1QRWyQuMMY
yx+TvC1YNqhy5e1MQveriX1bdSmOmuZOMgMD7PzaKT/f/jlrZ6yjuWZzR4kfhDMeUrn1E9PMXYPY
dJCmBxKh0BvrcKt7vnJFsSOePNlUbOxKuC5JrRbZLPFepPH4MEaK4hZ28Cab2l9h0IUbh7yqla6D
b2gsILqiz5lAQvWdEKQpxc9hDFvmwPZNao+pOyZB+HL7CFccAVxyf4QJV9TJO2B+LJ6MIiNAyeT2
JdLlj7dlbCkknJ6fYkmFg4zcGrzeMd1En6G43wIhXfM2QHWCIfMblFa881KTSaFcZ4WbtFE2uAWa
fYh1Jf2hqVUQ4b6NnDQmzIotLMVV/QhVlqgIoANTcDaGz/5E4oeFW/WB4XYB/GNqM49upVfVht/e
EGUJDXooGgNDSi0+l988jmZMXSGO3vuG9u/tT7ZmFoRGjO4THAGHK9ysuQO0Lh15kzKjeJOr47vM
qDbmftdUORehXj4OdtvpU2suz15rvqmnmJ3S0HmY53SjPL52d0naAbtkkg13I3wdlpKL2leRYwRv
s1A7WnnoBtq3plUOt89sXaH/EyR+m1KzE32wMXO1b8cjhQFnL2dV+TYE2/svzMBixoaIiFEbUDwv
z46wLNKGCVGzlHrSkMJyPd5J1kabZN0I/kgRouRJnxUj6X2e7zBJHnONsdO6i/Pj7WO7rjBARL74
VIJWkjIxmMzasZyjlO9TMrd8bEoKc8BB0OjO5WxBC02OipEmD1Klj3e3Ja/q5/CIgRNKyUSMKQfg
T2ol5N76Q7EPy/6n3s4fb4tYNT5wJyh8EQKR0F9+qNEZ9TJfYrs8fJob68tgSM+zpO6XitltSWve
zzqTJNzY2JkG3Vhi/znV6LJ2sVeWw0kJzTvVaUo3iLONqGPt9MBiJmhjohHnp12qFjZZM2UTw6dO
2/mwwwXvjbrdIn1cyXEJo4ghAUwgnQZM/lJKTOtco/JJIRXIGCoFSjLShFLm7/zX8CRp8+y1TRwf
Y5ux82zuk51i9ZbLYo21G3stvg+7RvoLj0IOTPebgIDChXj7bKuTopkHWg1rV+qf2vxnUj338afb
X3TNnyyIuQBr/0aUW/7+rBgf2+EInEGne04qnQbIssbR3Dn1hoWKqwr/GyobJtePkVEiUsE/2rEh
Zy1leqoIykHdB9+sH8FJOUl7DSQMsLzn/bgPvOrl1ZsDomRx2mwe5MYvDSxI99Vkn+iF/Zj2U7IR
4awqyO2meSlzkvBMXp6jrlWtPfa97vU/FqIe/R6GpVP88ntFyB33HYEWQLbm52CnbTiYddE8OqTK
5FkA7VyKnuKplaUJ0fo72ZP3mrIz4W5+L7GTkXy0ErchWAn3ile+bz3prvh824DWnI+j0u9QF4wT
S3zEZXk26y7KOd+pf0nApUwtqedqkLFXubw1pLRmrufShPdc1trcNiZcndlk+0CP71RF3k9dv+F2
VsXoJDo67pSatPAoBTJ9vXYgypMVJ/WSJlCOUlGkd0ER66+/gIy4wMMKVgslUbFRNVhGWikTRCD2
ILmj+Y9afGjjjRroihcFd5ACt01wslQmLy1Eq6wy69UCO2giyD4M846cZsMOVmWAfQShDrn+FTQW
FAHR7DjIqAfzrdIp79pga0x1TQT3GSp0kyjrakq1DX3Q/6WcfHt07GNr+4pXGd0WjNSKQS/FR5SA
HtHEZ10elq/gEi1G0lw71u+kwX8OFfOOmc5dl8s/bt+dNYUoEi+owgoDIuLohha2TWBX3J3YL4+p
bH6rLUb2/38yhG/vcEp1o/Fd5iRODlJGtV0y7FcCvS1eFlglnSfa5gU1RC9rZk0WjkNVgO43vQuT
cnLTnI1WPejf/4U69ORAlGeqhht6+XW0WE/nsalRp2n/GbWMqoqU6bvbQlauPxMof4Qs3+38UVTg
ltFnzoyCwClgjY7+TGmZG457XQpHBkK3YuA7L6X0aV+FTcGZ5SroOhQYwDA8KHH+V8r8ESP4sixo
1SicQXGfO7PfGUb0nDnR4G5NBq5dG4cayX+1EV54SxqcTLV4a9qpOUSx8d2SjHt68KrnB9GHv/g+
jB8q3E+NHQDhFXDKMBkNFSOoNedXW9efQLz6nmvOX9wdPCb+n8yO6qnYnEuC3jeygrfbqHo58+wx
kufjMPI0eLcVWjm8hQwb/HJDpgcqVmOswpcm1uDwOaO9i6vxaDknqzLf5Hm4IWkxXaFaurwAS8pt
UQkWn+t41Bo1bbAGtWZKVPfL91msZxsmtzI0QGHpTIr4gbpY1eMWfcJC0z8nvlV9CSqpeRMFFiTP
8A4Mv9QUQPh80O0YZpW8eYmbJkk3lF25YdS3iJ3pkLFwIA5IKPBsOHrcc8OUdtxLeRfwOjn+oUnj
0+0PuHqsQO3TplAB0braTx1DPVRN7rJTpp0XBHCGxgTTfyHEJH8lIVp+ueDKR9AWInlEHUuL4ZHL
vvmh9Ou2iFVDPBMhfDiIwyy717D4vs3fWnP+WAbVwW6jbxm42bdFrR6ZyYAbjwdMmuIM9pBKAY05
bAS4np3ZFs9aWW/UFla//5kIQRsH+Fe/XrRJzeFotrE3WuqhGecNM9vSRLt05LjUIEutFqzOsdFc
zUy+wYr2+scCvu0/p7X8hrMnKYqVMMabUv5L0pMSF+Fea4vOLcN6C/x9VRsYzRZQNuYRxCkUuYEZ
IKqXoERxdlCp7pV+2P3Fpz8TIRxY6UM9Q8UMZVoLKNVDmm2Bca5++TMJwnFVZsCimIEScgP7ixYO
T3HoACVnbBjx2n2BjI3GE31K/gia5FWft7aJhTlzcwhG+7kZh+MY99+ztvp0+9CWB1T03LBfyeQK
LMxeUS/S7zVHOiG8EX2dLviYSfNcEtmPruoULNtp7TR9zOIudfaRNhcvtRy8vgeEG2WgjYY2PQO6
pJdGqEHXKsuFVbjdMH0wBzv1xhQjnLrmy21dr20QQQ4sMBSFGQEQdyeCKLHaMHBImsPOvIvMomE8
JPQ3zHDlmVrEwFu2/M/hlbjUp0zkrNfq0KSBZ953b6Dynb3k7TbZ6LU6pOa8DZTvl2BfVEcu9Vqj
xrrEk8ZuCKbHrPA3MtYtEaIqet3UYYkIugQGbPLh1NU7W56nLTj5tZulkbDSaWXGkbDo8szsbLS7
2eQRSmwrPhhW1GXL8kz7UfXTaAuUYVUY5HLUprA4qN8uhVVO24RGquueNTrulGWuZNvs8324bW1r
UoBaIN/nIVos+1JKZvgadCGEk4lDCGLF40tYJfuKUsvGA76E2uIVpn9qq/LvEXcx1yfwauu5wonb
cd4fsPDpJUt8aVcbpePWtpzeZYk0uQ4tno0m+bV5LMbHSCqzsMvAkFAihhxWi4ExNbxZmyH8alwj
3QKQuT5Fg/1RHadrkjtdsWHmalYYbGizUqE9SqZ9SMsnnf977adilx5OI5UpXaSIdfyiGOXK9H3Y
BJTimDnvp5EKbPjz9UJUhj6pZi0BnThY1ZdFPYxGYnj2rO7GfHShdWbIaiNk/E31emkNBk0VYsYF
spqGr2DchVU5TtQ3pqcflUN7Jz1Hp+K9dMjBEGN04d0CfdrsGMv0TNe8q3bJh3lfUE98Kg4Aae/K
3VYlb5En/h6ugUKbghQEViXhGuSVHPQDb9lcZMEOGvWfedr8A8yh6ZZmkuGLg93tg762SngPzyQu
9+UsqLEzWWmlEl9iy1Xm5lp/MlLr1R3ARcYyC+XQnKPAdikjTDq7qXqezVLu74bpbVHXsB1kf2GX
51IWTc80qSixtIyIGF4FAA6IlAdJmY4AQGw4kNUDU1XGNgE5J9UWlJErv7SkJQbQjG+h9i7XP9/+
ICudEEOmtMKsN44C6xRcYdAwkNVSLnIbMyy8XtXUxGUtvTolPJT3Za4qbqxPllsHDYuNI/Tgo642
P5w5Ku+K0WdhNM6Nr7d/1JpjMSkqYpiWboNnfXm2lMRkwwZNxaurZmcMj5Fhsgi/EcitC1lS4oVo
j0LWpZB5Bgg4gT+bt4y5xoLieQPqcffqKP4yEBDMxO7qam58n7C0/DnAZd1E3xTAq197XgjBozDC
9nu2URBCrWc2cwchiv4j1r4rQBVl9YahXL9kxLsk1jTLyEOZ8bo8rtph8L9riQQVzbcDd+L0jrnf
Fg+1HeQHuTKSIzvL7yLZCTbc5vUVQDL43wuhpEzYJlgoLKOKb6X6kmk/y3PpTrK/cX7XfhAJi1vC
DChjiDG9OiUOpyfhMWzQFNMsf5cW87OjxeA6RvCZ+f6r01QEgvpNXxomKnS7PMxQrdlylXEWXaQc
JkdxA/19kW4NXl9b+CJFY31tudtXjYZIiurQrlArcLruYDU8PM5Aea5Whq2W1LooC1k80TQvhW+U
Zllixb2Jmwq7p64enu0p4A2pNz7Uqing0f8rRrizSt9OSZlg6ISpqht3Q+7pQ/vqyGk5tj9ChI/j
O5EeGx26FKz7uG3pP8d9+f31N5YNG9BmlnyHJsqlATDvMPXOTLpTxfTsIqK0+C2gjRvHJa7/UWdZ
Wq8qNkan1b4C7jHUdJKLxfvoo/8zj8cfPhHxnp5QxFRocu/U0wOtgV0rN6VXFd2nMQve1MnWSM6a
6zj/FYJ70s3JnvsgLV16wkMM/2aivk2aNJ2fGzYD+qeKQbJgbxhZbJ8U09wiNl0zGotmG9S+5LFX
NUHc+wjjPdcgN9q9Ofg6czrxuHHUi+VdhlKcNCOpjAwupdbfX+IsHEi62mmTBB2DVvs81abvlkEP
/Kxdfc1aybttPasanQkT3kdt6jM4b8PSteTIeVNJKeOgTm9v4DBffzZITXSCe54V0v+raFVKmjYp
oxK/Gx3TJj0Mg+bqYfzJtsJv5hyc9DLZGlK81gyZpCs4Ywaj4cm+vBeFlajx7KAZ2Gp3UiI9qiED
qLdPb1Uvmvbs/hiANYi90bggZUnnpHT1OX0qg+LXrIEKxpbSwRmTnSo1B1jq6ld/MhrlqAZ3FLBn
hhhm9UzNVJaPYp1je5PyNAbThlrXFogEuNmZviYUuOpipkM0w6eHWmyxEY02ScOVnl7qJn1bbRKY
rgrjOi0pmUK0LfjIKExH8Mfjchku/6GPk5fqzk6b26/huEUzrqlXVwvnwUAQfR+4nkilL22COWDT
j2vub6b7wLA6vbKPlPB7aNS6K6cJPIWS/IPSReLlTUSoP4TaPgyS8EXJm/nB6sPcCwYY63ERtatb
If1wevyunsuAnbbQ8k7DnLEQx/Z31xTND9sCiL/SVcnVJVnfVcUQHXUtUN18ML7LUs/mVp/9hPpx
9gYn2cL0WDtZVWPsGF+ic+0EbU0tGYYgxGVHqrVXRpVh8t76aWfOQ+szYnj7KqxdN6C7lriKW8eN
uzxaiQnGOA2y0vWjLnwMwiHfF2EVb0Q7axeOTjHZEHNHdL3FS10kwZApS3hVjvOxDFLlTmf+7xCn
I5OmUgi6c8AIv+TOsrlVqf9dnbp0zFgPo3jk28umoajiaMRBU9ecJ5Sjz5XkvOutNgFQV09+2r4R
POq1XnqNrYRub3X3alq/aF295bCvw6PlR0DspROI0cIWwqNirqfJyYKSAZljGsPLA6F9Nm19zVUp
DEoQVSybjZbwNRU1KlmMyLmUVv9FbliPn7+Glf31L2zmTMrytc9euiqNFatbdFFY4St6as/6Fv7f
qlku9WbSDa6CGB2VQxgpQBmWrqm+S+2vg/XPbRXWD4oCsE2kR5VMOCi9TKEnq4vSDXWzeKx7WTn6
MD6ewiL697aktdvMfpatmyrrrjixy8MKDX+ctRE/aU2MGU5DEx5iI/mUp8mv2G8+3Ra2sp7C0O6Z
tOVczz4Nd2gekyQBCiGLfrXm88SDrVLg1Ap2qhicaK1/5Ejy1DjYV1m2y0PH9ePQrUIwnvVnkCi+
p5BWZeO8k5N/BsbaDX8Lwnjt057/ROEmmFLqa0U1WF4wflTT71a0dQnWnA39mYWwDxr0qxWkIJzm
NpB4aHu9esqjbmJkoA+BHICStCzau9SW7yI/Ot0++tXvzPoKMIi4uavFoIZlB2YuuHpGFZ6UyvZd
vdJOjpSdwDzd8iZrwkjBeX2ZIWExQDCq3M+GjDlZroc2fdLazmuz9A6s4Nituq3ke82m2DRadmlp
DuJZBOc9ZxJkKpNseSl8tcw5qkf4FnfGboSFx/RYiYkP0dE/5dbOmNzqJ4R7L8pGpWZlMZCqLJE/
PwS6qiuY09aIJvC8NRYpASuMv0K+Uh7GExh/R/9LR4rmhfvk++0PurgA4dmgC0X8uzSq2fkSXIRc
66HlJ5xx3wCvMzRF+DFMHO2t1YJ/MLTMCOqk0RvP8cqHpQTBXgTTYWSg4ltlmpmmGn5FZDpQS9Qf
4zmFCVL3oi3eqHVBlKJRT8aUhFvYsN6k5EtGJtfqJ6MtHs152k9q/57buZFFrPhaCG4p4/EHla7G
t6Ipl9m6XkKMqHI1yge7HqLxJXIr97e/2apWZ6IE9zcNUx6ZLVoN1XCYxuzO1l+qNDxBWvH6687g
OJ4WrCcqKyJ8gTPocRlkDQ+I47AoUR0kZ2Sjqrrzw43Xdu34qOHgyOC4VK7QAkYtle3OxLFQo/Js
Q33UGjY4iyH4dfvsfo8riwZPdM3GG30+g7Hty7cjjdq2G/PI9ppprxxMr/m4IBe3d8rJjN342fzQ
7brH6HHBKLC+lUefJd3847QF4rJy7VSAERZXwzazZQi/QgL0RI3YQHcN2E8PRmZlR6kGhL3qP8TS
6HiFDtvTbc1XTlglzSXHXcZxrzBV4FqqOBS6pn4TUQv+ZU8aL+PLbSGrenEHSGIoZhDUXJ6uHfkM
oRQtcUDrd18kP24emDhl2GaS2qOcD+2nVtbjrc36lceW2g8zNUv5hzBHvZSaUhFRR6zYK5rszlCi
Z7/vDrcVW3luEQFJGg113IkYqjEaqhv1TFW2zpRH0JmjB2jGjGMn9fV+jJr0VJhj/lik4ebO6PLK
CQbLbqbJ3O6Sg16BIfSRnpMZaTaPgn2cAezP/iVPc7MP+X56qA9bpJ4rzoXJcoutRvpKJl2Jy7Oc
Ci4oQ2745vg+S/3TkB+asLib7Y3u1do3W6bQmSpbFgtES9ELueURHEtXIiXRGKfXkk+3P9kKTIEF
SBE9Yer5bGrbQvwwG3U25AHfzOypuEnaMN4NuaodKORbd+Ooz/vSzvu70J/sfW6H/QdLasJfDBnE
O7yhv4/UKj7WFpWhXBrmjV+3ZlAEUVwTLuWCGXJ5zvaQZKoSyjy8tKDaT1Xs3EXJ9wAU9yRxdn2j
/8X1P5e3fPezmLmjr9GpOfJgFKch+T3IHzNry1hXjedMKcF4hkA1m9HEeJw8rp7VoWzh1eRBfIoc
yQfRsm+6ZuMxXLWjM5HLOZ/ppeaKlSg6H3kMig+jLB2dqtkolK95ToVSOVhJy8q/2Gh17CowgBJY
YiTAEmTnzjSes37eUGT97P5IEV71HicQw8NK9bgJ97Hq75ss3o2gf7ZbMd+WPsvfnx1ZBlK2pDQc
WYhDKXgGe/rz6cbYzrp9/1FHsDetMNUMEriShZn0Ie+yT0M7QgEXBV8KZxrvTYty+Ct55WkDWJRv
Vb7RAoiDW7lULG+1KsliFEvKeucHjKv6r+R/+o8I0hFVA+IHRoJLEU5tzrYZasReufxSyF/8dNp4
QlcMGiX+SBAeM6p6hWJHBg641dxCq9w++fe2Y1z5/hcShGNimybMwxwJlu94bdjsutHYNfUW6uWq
mGVghtlv/LsqiCkIHKfJwBkkdvqYV4x1gOOWqafbyqwe15kU4drk9exIwDshJYZnz0hPeZJ9uC1i
S5Hl78/uS9eUMYVozqu3689SPVaQUo67XrG2cDfWdMFql/TaIgAUB4fHEXp3o0GQU7d7bfY9Wd6/
XpVzCYJxFZWROWZq8eqG9c9UKd+MUvRj0ofjX4ghlWVrnG4RydzliU3TVNTmgCJzGZ8a5d+y6U+R
trFHunpaZ0IED0Nu4ORQynBaFI6zKDjl7bS1VCDSO/6+75TPWFdlBp4cUnjRxiHvnaDQcWNkC/JM
ydEzv6UHc6e7IDB+8iOXerzdQNn5+mEH8OL4Q0mA0furYkBvQvCi5Eg2AhlmUvuYDfq+KrYKHyun
uLSiKHyw4OlcLWiQzOU543Olaw9a7Ro6nG/264FGLI6QwTn29OgJyUKtP8zhQOopuOPSiuOsA8xq
zjMEd3GyEeSsPDoXggTv3BeR0zVtWblKmtYP1Wg4H6rWaO4pa8yncNSlhyRtKpc96a35pRUfQV5A
crCUpRkkFiQH6dSAczSQ+Tdx58YJcPmh0TA/EqVbc6orX4wVMdoZC7geEYmQO1ocmy45meQlkpLs
pmaOPcLgZqOZsRi2kHawRENDdBnoxO4FhYw+jfQSOgv4G/1hZ0Wp9bVRy51SL8aut/GTP5fhhnda
0YzMn/Sf6QpqUWKSpTvB1PpOV7lZNT0z1v7L7Cpjw0RWwiy2q0i9lw106myCB5SSHNxeAgVXzgGf
dZtsqN5Uo23c13PYYZhZvhXYrZiGw1QnyFtEJcBtCu/gDOaJVElEJYpmtZ4SVf9aMpaRDPan2153
TbVzQcvxnr1To6RqjaESQUZKNLBoNWaunknvwDzR3VEaD7elraq1oPoskRCTv4JaKehBgMHw8OZB
/rkZ02M0TvdlzBrubTlrRgH2lU37ztIYXRUMUZbIUisJN19PMsmRj0fMNlmE1o7uXIhgFQZAHUOf
4AUrg1xez4tfhWP/AE473UVNaW7ELGtHdy5NODo5nmj2LopAzfremKsHkwL6rP/FUCU7AGdHJxhE
EQxDUXTICeXcG2QbpEjz9S89wRd7ItxYFpd/A8+d2VyhKIOcVBycOerMFHyqrOYQD39zXmdCFrd/
JiSoGPsLQ4Ro0fwuiu7bcXiUmCb7C0M7kyL4Vb90tMyYkKL6n7X+adx8I1aN7I8AscE/BYVWRzoC
lDp+MhWWOjsdqidrqnaasjW0vha54LoJHcDbpWwlDjImZT80JK7EYJ3rv5P38r8p1GwVRG3yc+e4
kuFOv9kP1diLt9aMV97hc9mipslU0af2kW0OGksUrfIsD9puUuDEhtdzqffQYvGbz3/xAf9oLIbP
wVgZVVma1JBb7QVq92dKhVsVjjVvxMguqHgEMlwtwRtJkj1mTYWMYYAadDp20MO/XotzCYIrssZ2
GY/m7Pw032nDuxRi3tsS1tzPuQTB/fSWIjVwuWIZKTza+gPAM248v7stZM3Yz4UIvmcM/BCGX4SY
MkybUetp9XcK8kys3N0WtP5FgAiC/IACsBh5Ka3p9PnigfpY+t7Khqe30UZvR1lORAyGCFuXD85U
01XDqpW6SS0WZcJmX/2qHxfM7PjgeL3x4ByLXX7cQjtd+0RsIMnLIIVMEVYws3mWnHaeAkJVRpz8
r1PERrjce68/OQq91BqWsWrgCC/dald3jLmPCGkS1aWtukuZ2botYlWPPyIMIfLvqqmMpdDBp9bl
w9g0h7nMjmW/NX2+ZmxEqgpdU41uprg/zK5WHFgx36eUxr3efTUi+74tH/x6qw2wZmzngoTLOc/z
KOc1giLH/JgM4cvs/0WfZom6/08X4XYqSq9MbcaRKUXxgd1yd9KGOzvZAhddc9EE9syZKXQ0QJC+
/PhUyUyn7BYLM7KPY5e9kdLmM+F2vqtlEHyT5JNamcXGQ776nc6ECscXBIkdFzmJoDPz6FmB/TjU
0d4qlTutlOP9bdtb05BZKOaDlkSGxY9LDRVN0mIzIBmkMmzu7aLVd6k+BftakuJHTlk7abnVQOHe
OFu5+3XyRG4GvhXbFoAfkGpcipZDsJnsWfK9pppcg/ZJZx9T+J3l+WccKxt3bFUYo21MDIAlBlrq
pTCrtpqkSqD8ljPIjUcmCHehH/1UUsjuMuc5UuetHOr6VgPCzFQp2zoq6NnO8ovO4jHI2zstycnT
KFPex7W2G0L5GGr27vYH3BKzfOAzMaGkS76eIqaJg49BOxzAZfsMKO7hb8Qwzc+M+oIYL7jBMJDM
KDTIdEugzmL5h6Pfg1izAVS0MtvBYhOFAYo6S4FPX5Q9U6ZI48kpYiYum71+b6anyALFCngAWI6Z
ZTVVN+130WEL+PnaX11KXS7kmdQq1/1JkjlCuznY5fC2H/SNd35Vgko5gtoHYNbiwO+olRSOErkC
a1BFSuTO8ZbTXbMDxrOxOBCrGCwWDFxRy1zJxqlyS3Vi9XfMv8vJ+FO2my0MrpWYedk+cxxmcMhl
GDu6PC4V8N+iBbLEa/baoSiPRbo3PmdwoxvHoXch1PMfjG7XJrvwfqvveu2tEA2lMn1kRuuvhp3q
pKjqqOIcUycZdhNccPvUtEMYpPVjGw+P/aww1bs5/L56tnRITUINZnL05fOeGQiQf1kZJHMFfYBN
pzeIHwAAzL0sTrfc1LqCfyQJFyAKR9tXB4MioJE9kgmYbhumb+MmeM9A2ftRi45Z9PX2zV4ZiuVQ
mcSlesBqCFWlS+363q8VExxZxuy16ZF0WDtJzqn/EO1hS4ifhkIZnsemM6GGaGe3MxjT3fgFi6e/
jBzB9IInjcBEJt0QR50GcI/jwmr5rBArPWnRFHjGGBmHmkaSZ/tBuvPhw9s5sVJ3blcAWCzn4Kz0
EVOzfQ61z8bvufre9GLoijP3wmVlEFqw8NYx28oG0grqyW4/PjZP07/jQ33KqGO7gaef1O/Ry6tn
IReZlH/JWmBxxcovv4IydyXvcFLD3J0qj7VZf5n8IthwsGt+6PygBSHTZA69blLcnaMh8aKiOUl9
u1Vf3hIinJ5RzNR4oTvySgME0j4/dc1mh/HqC1HXPVNExMHNK0UujQCLCYLQNfJfWXzfORvF3dWL
cS5EcKnUUow4tDitZm/90PdsnH+pP7Vecki9rZhPZC4kwEQhpjAAIpUXxAshGFK61BpqJwh20Sfj
hwHKuTcuRKx3NBzZ53GDfeIpTzPchc1bKpb1ftpFxxLUTOdXvUnLunq4mCF1c8ZOqBxemiKbNoWq
SRF49coE5Xrif4V//Z9gbDcyxutAF53P5AiOJ5CINtScZfO5DDylRDen+5Lq/lNmRM5G/LfmWMG0
YXVUWegCxELPPJHOm76yGMzwxe71t3XtPDgUg3eD0zx21bEZzI2QaQVfBP148pfpld+DXpfn2M3Z
HLGIUAEsMTEuY+q58dEsbDtxq1FmBCNynSloj51qlSBa+pPKcqlD++y2N7u6jjgWDIr0lRk6sKmF
CH/oGZfq6WS6ap7778oxy/cJREfH21Ku4uvfUmDJWpq8jK0KMVQK10msFWO4A6aIaYb8rRl9DPX+
MEqWm1cbI/vXpYbFWRIn8jkBagC49/JkndiE4FnPaxB7lcYDrijed3UUHJ3S/sesy0NX6nfTOM7u
7I/du2AMGnfUgp6lkqENvEFSt97tK1P+jaPPZr7pMO8NSMXlDwKHQkoTuwTetbnv/MfeISP1P0rS
FjrTyjGD1/9HjuAmhsRpUtUhPgDxOd77vfnZNIdffgeiXzVH3waU3jCfK2fwWzOmExgVAXtTDF3T
XosY2kNiFISGO1flsTHyO97yraLhtbsVJAkmxARfNVUzV7Rkhaybqi+sn/cuBBg7c+pPRZ3CRi83
x6oddqnc3Vm6dHfbhrdUFTK2kRgpaHS6Xnmi78usOzppc0/XasMVrYohsCAbgJbKEFuTOh+qbtUm
2GVK5+nTtM+bH0FsbsxjrVx7AKkcQhjwPNgPEJyrMqiRlJkoQ2f+kd3oF031t1LcVRmURegSgul8
Nfms1Uk6pqVDW9/U4jc+mHV3jEz9e/urrAohJcSnLBCjIiOUYuRamfQmIz4Ge7T6QK8/sn/clrGE
JBcB6GJ6OC+qA9QuWbYTr2/TV6NJXkHEGRzLZl/HX5MHgDnZ0cqrJ8mYHbeydWnDj61awplYIVKq
LbuWRwAu4DfiBbA79bNtBf9q7IPdVu86r77Qjwz+Ur+q7LrZV1HH9xnxr8b4sSnV5r0RNil9wro4
qWW972mU19HsH2ad5KbESUKNnvVeZEW5p2pV8OH2r1rTnnoxuCxQDJBLCtetnIc0A1OI66b+dJQn
q2z3+jxuqL4uhKCauXljwU681FwqelsLLZKbOTQ+DsboAZC1V0fr3W1dVk+YMjHQObRfrwHAs6br
IsNog518H/5cKt/NR+ep2eXfwlPzsgD2KH/hrACOtZe5F7JwsfjNEj3f3FAQOGGuWuUBjnSs21eP
8vGvnIsRzq/S4rAPmnkBBDL3RtO4oMBt+MP1sztTRYhQ5lKj0KhzdjRxACP9x/w2n4B9u+uznX5w
7tnp+fhq/sNFLfBW2VY2qSWIQxS1M5VO6FiVGyYkEUrAZq02UvWc04/hoH4ty3ZrmWHVENnc0Kl0
LhvtwhUcTKVlP3j5Xsb8yM7wIWFETocR/bYhrnnLBYzwv2KEQCTwKYHwfgY7234JstELx62JxeuJ
8eXsKANCJkYsfQUSFDdSpA65j0n8SLJd+QFe1MS13puP5jP8Qdo32c1ecu+vFIMZ0DCYbgBTYTnf
sxpMWM1V5szxUt7xYdSrZKBZoEe+fXprYRzTAMAAEcUuIFiXQiJN7ijkBuEOjoA5vasY6Bm/FL02
B//D3Jctx40k2f5KW72jBvsyNjUPWHNhkhRXiS8wLknsewAI4OvviayqFjMyO9Hqebld1lUmk0RH
bB4e7sfPieworkfVTyYTOcjLVs+Fs6yXHZU5hLPaieJVFAHMqo8VZDeFTl1DeiL1C3HKb1DHS125
66MrYApCT5zMxjGn1E0HMXISWpWbOR3zdVmDO/7yJ53ZrfgiNg3IeWGRuQsxzZVQhU+LwX8GytQ4
c3rQZwLhueDEzuzWIzPcBYikD/reFSRaBIE6NV2b81IZ98yKorUX7Rgs9Y87hjsPNWSZ9AllEzca
0Ps6DrJqz4p4O8uyQ4Xx14cDYygTst4h9Lhzw8lL0L0pDYzFNPUwfeA4qYLLC3PyjpVBsI+mQFRM
oElyomeKejvNs47WLmmg/tS1VLKzUgiAvr029RBtGkAR0OL1stHT3YBWPRDU42JDf+AJD2OoGEnX
S6h91sWPKTVQ4H0v6UK8erpQuK3Q7XXoLFUhNHd89Lre0Bs6hKkLxhkqbBviWllQib+cnAJnOCrG
iL5Zshy1vWMzUlQVstmlQCxNiWXHDWrGfbUkS3+6rfHMhi4gsvAIvE/gc1kXTkWYYizWsImhbZRO
4i+7eWYBTIvoOoQf5mOnSpkzAT16cL9y9GOstBTiOPKvrwgw1qhdsbgbrz9uRWgr69QyhNQdBMny
FJoFREHuqcYn2bkAjrRf3mQwp7IEAgCiOEbHK0Pz3KiMFp3orRI7PX1Qx3uxf75s49zCMLlIRu2F
OsIhY/PlElGkpqKtlaM0MTYOqaqVNNT/wcpAvxAcQ0Ajo8DJBUxjzejNmyxD22B834IKeGim/2AT
gy7qpw3umop7gn1hZrmbTeJarFBpb9Po7vJUnTnzTDEEhH9IR6PZjbMRdnXZpz12WJQUomNAPuSx
N+V5nZBw/rhs6jRRBrYRRPoojCFXxkrtx0vfQHBvEsHrguA5WRFIp3mWU6zJdRHb6YL/PBO9HNvi
ttkYWlJjjGXh5lf9Jh/s2VWdLuh2+i2xhQn8v9MadauFTOe5fYdzxBKPrGOdV3OywL/RDy0GOKCO
BCT8+NBoS6oIp3U5zOKh/sdwbKCM4XaeLrdZNGswkq4xKE8NRk/16Ao0ormDMopdeulLv13KXJ9J
2xyb5TZKPYx1ngh5DrNk3d4w3lIG+5/W6WaJCuSQpT1+p+OZDqYh+AgoMyA2ON4oJjgtwqSoC5e4
6P0H1DG2x9nGtHbO9GEE+QqcTY2LWN5hZVZHBWpv4XifOxZfv4BLUtXgbuoTI+2Q1EyvNTW347jb
4gW14Az/xUjZBcWoYkBTzY2UUrTsscVsLVvfFF6BtFjtRi/Aomie6GsO8nCrz+5WX4khNImXhnnm
NsZE/9O8yV2TKo3AYy/BGSspSjiUukXTuDRtnbz6ZYES8Eig1Rz5IwPlNshBHo+0GfM0tCK5c5sm
c5GrqgEnDoXavexjzgzoqxWeAbmW0xEvo6Kzu0bNAauk2SoBIuQKSWbiIMWc3l+2d+40wiAS7haC
GYQb3AymkzTqvdqBWOV7ifMYO9VeLe7E3p6d2Su94j7yZ6jXhE60lEg942yOLHMh7xjXoaSWdecm
tbwRzOq6y1vv8ujOnAIk/PDIBK059Jj4QHeaUyhWK1Nr64mhXPeCoLp6Occ7xYKi+mVTZ0fz0xQP
wZJLaOu1bdnZQj6C9ECZJRtEu8V6wQrzUpxnwYhAEwOqR7RD82AkBfSORqjgvAEITNzZl9zMY0W3
Fiwnuf83mNG463bI17rNq+olnuDpTuLFru52bn4NymuvW5ur4kZ2VdOGBFKQrlqn3S2/hc/53KOv
ZaP5EsdMhlQC/gafmz2J+IjURYE1CZRN8aMMlB+Xp+b4xYG3NrLHeAaCdBsqiUBJc54oF9Ks6jv9
RQ07R+/zu7LI1pUk20AKoZimogJvfl62yBJ/P9fixCKPhyxjJHhLaKHF0VYf5qu69uJMcEDF6UrW
02VTxxsZujAoiiF6RkR46HQxOedT6DIhmhAT11S+xWQbylch/bhsglusExv8k2OUxZKkOaSIAX7Y
EIPGdlybjGX7G3rybBDqOFTKH5JpXreC6LflgifiSst/2wenG5KtiK/5pAYxs1glIgs+/HZtrDTf
eAtvs43pgmwUe1xeU2fCpU0dIWi/ZZD9dRG8QrvcIb5ye3kuuJX9a7p/fgo77F/2rTWgUjpH2LeF
mvmTkPodaMOyeZcaV5a6YOvY42OnwusCT4IKLJAciBc4W72YdCIxLNQIW2U2HeTkwLAaQw5etAdc
Q4VD5zj+pTjv1Cb7pq/j0+NWM+KG2pUcVrfI6OgPllUPq8uzeOwS/7YCngI0VyMxxMsTDr3QF1mO
Bc1BLVWDrc+mCbiYLxuRl6xw514pIqHvK6wVcSW/QRvG4/ymPENqGKBu3aUrZVU5aHyzB092h51M
bDRQDbUvrJeQMWcWEvUlkIeAos0EzptbyKFp0SRomui7JGNmz7o5+AlA2Q7i3dKJ0+n98sB5l4B9
c2SOW0Mj1sSwUhRqo80qTd7UEs2f91UD6a4POS4mfX/ZHMepdVhN2GNEySwfDbKd4z0jZYYQaSVW
M3wRbvrX2kcwm5r2sEXfAeTGXIR6mR2+jSvk9oELuUJEEeje5Y/gXmAnH8HHezOlBh77LOEe6Btt
NawI4pR+XfhLsgdndpXCFHNATY5aCZISx6MF851UR2rY2v2Qp9/zeBb9so8tf2E8bNK+XCHs8ON/
6CZEuyBsqdwFiebFuqs7vMLh867wUOg7G7Lp1lvzErtA1GBwBNC6zraeJkhP738VznWY0KMP4Dat
XpO+VSd8gDGSLUAQFtqykqWTsTRKtpW/uBu514G7qNnTS2+Ded4ZxuM07kkVOWUL2Qp92gCT8O0w
tf/1Tv872le3f05i97//g1+/V/UE1ARkKI9/+b839b68J+1+T3av9f+wv/rPP8r9yV3y3lZd9Un4
P3X0l/Dz/7LvvpLXo194JUnI9K3ft9PdvutzcjCAL2V/8t/9zX/sDz/lYar3f/z2XvUlYT8tSqry
t79+a/3xx29I133ZZezn//Wb168F/t6uaqv39+rkb+xfO/LHb4L0O/qMwbjLFI6hcYwM42//GPd/
/pbxO/JA0NUAgBQsPkzBt6xaEv/xm6L9buGSslABBf4Srg3bpKt69luy+DvqOEgnM8EYk+Vff/t7
6EeL9HPR/gGCkNsqKUn3x2/HPpSV8FD8BGIOcC40D5+0QyvqFKbAV7zP2+oRTF0LSDlgmo7Om4YA
Cil2XKG4kkCchZfc8U6cNUEgqDq9RkaJSn1WCFrnQbhbLq5rNZ0ANYwzbb6DsEIUPVlDqtUuDSdr
bB1ZUNtKewSpUCOi/BcPLD1k07Q3636r6bUc0h+4iACXNrNC0wMI2dTCe19GJnmIxLoh78lopsUE
gRYgYRqXaEU0gbsHD6BisPO8TiE1LWdVroC8t8eGH7dj2htwO5GmCSL9DMMCmbqtXAxRbz7o0zyK
uhPpvUxyVOS7ujHdJooTufUqOkOtUJl72drpqVWnT21RN0+1SWnyQ9JxvNNAsup6eCZph45f3RCa
q6QipHmkAxEbj6gaoMOIYy39qc7rqryx+lEkNwiEsunGGOWuXUEeoqWPZh82hRdqUz5uGkGSYr+B
aKHuYeZGyRZ6DSnrIdM7ExAyeBlh1eZzO8a2HieCXbRNnHozmWnhpAWSrV5bi1bszSAkI0Go1MQC
y0hGgOApQQUzXcWDpY2bnobRA7hW+/SazlqC3Js+ZhVo0NC+OteIXpNUnj7DOK4hKDGmk7EqxFhB
G8BgicVDNtBWxSNEImL8nCY5ZFY6QZqBG9BXVajeZk04R45M0XlUKwrUZNJcvkmg/Wdsp1KVIMwY
T03QZ71kOHErqGCVJNVY2qQMMzTegZDyLs9oFK8s2lsryCXUpRfW09MARZTIraOYZrY8QC9+3aWV
eK13upG5qVwJIKksI/VBFydsCzUpzb1uVGbm5rle63bU9xNYh4dZ3VQzTR9GZRzvi3QwU7vIRWNt
VoYZ+a1kdX5NxiZxcqhZam6FXrcPiOkWY5CJw3AvVAoZrvpJnFZimty3xmhmsGbkg3CP5F9Ryzux
BLN6kJhDMz6WQpfETmygiXEbVlWcEHuigqR5HdYGNJN1L9a7vpbptOrlpCdvZlg1w5rUuvRSCnFh
hqDYBmeYizdrMnW2GplRskuTBtiGIivadq0r8aS6iji9xPAvySYapb7dzjXYvjxhEpX6vc2l8AUS
aJTYUVcqgi9PVblrRxCqVJWaTK4YWw16fspsMB7rTk4+zdbSw0eICMj6dYxTizaauQatvQFYY6uV
Te8a+TTqd/KcSolrCMYNHac0vymHVgo3UmuFT1nY1p9KN43JJowwAjfJwrK8koHnAgK0mwAzo7RG
YcuSq+57l3bEsnNVI5tC7swe4IAEhdhcrJP2FtiVcNhA1F0rdxkW0VyVczMZt+ik0+LvyNGNmk1I
Ns/3RikWmZ0bseCxUySAunQgNN7mxYTiuAL8y5OWp/Ne6jIrWVtEmQUbElxl7YphPKd3vUZeZUn3
4onKzthpUbbGgKQM/F2VoiMHkuc0fM0kq2quYn3Q8u+K0gmdW5RmO/6ALla5ZfhQ5dbSMnkOaKVb
P1RKSssueq29FdIoGlYllctuPQ5DsTFA+Y3vtbJbomuFI4kN2aK3e6to5QMKP+CszhoIBcflqpKn
wh3LttjoFGqnDsk7A+3LUqQ8m1kK4LIppCH5FhcgMHdUlcSoZUeA9ch1WG+h21E/RooofBuxAW46
QOvaCCo/sybH1dM4T/J7pkZzt5lGI07R/mgRcTv2Zkav0C9GoNEAaGvj5mMOAt92yqBrBg3bfAIF
i5xtQ6NMFc3OkGLUtmomJ+CFbYWsTZxyNqLksZUzS7w2Y9QZ3CGKW/Vb3Y+MactCs5k1QA7gk12M
vRt1oZp6oHuqiA/WsaazTTMZkutoAKuRmxdN65l0xM1Rg+PeSA11jd2xagR9wtLmb00MUuFS1Xwa
ymLu5VYcdY7Y6ciLVzUJPSz/8ChHhflsosuiCQq16epdlcbETyCUm7ndkGZureLmsDPwU9SOEE0d
iEukrmql73jLNsm6xT0OIcRI6wS/gdSDMyHJoVKbzHD51M4AoskMW6eTgs6GYipEAd3dY01f2t6c
d7Q15M1Yx6bmhgMhwmzLutBcj92YX0uFCkQMzhJ0ZXEooNfZ2lUJ9sutJUbN4GiVhY5XS+mVp7hH
dQUdsGYl936oGR0cXSeOfgMyRvJhhXMH0o6+SaRhBxk1XfQEXJX1B+s7AIcobr9xJ+ckGV2SZCJa
TXTkKLT+FRyEWpAJtVkVNvydFtVun0ezKLoC1BGindDJTbkWy8GUgh5KyrpT1XAfQagXzbaRQ2mX
TiXAjjrK8L3Tg8knvhXxBxuAlXDKnTqaqzF2Ieyujd8HUc6KFQXBU1k5RT0YitOWeVh7qQA2xlU5
tl24khPN3JezbLV+NobGR1h1aACGYogmOKNKR1xVgyl2OJ9R3BTbToMYlz+HqZLZbT4Zwrc5MqLJ
pcTUSGKTMNfb66annai4cVJWFmulA3R5kwo62rTssOn7dm1pObs0imQmuJTakUqK02c60lSBQKI8
fqQ0BMWlrSq0bdwqBwH+U5gLxLrSwlgbHzu8YJPK1WvQ30ImPe1ScPtESRzRIDEEoTfcGVwXSG4W
mZxJty1YH/UghhZBejvq6FbM7FrRxoo6FP1OK+ARhXCt0pgSwlQXMus9DZu8fZnixtJiDyyGIN80
2zjGLd6qAvYblmIeAvy9gq4F2Sr6tYV24HEDlSNU/O0xipBMyJNpjF/jLFbe+mTII2qbbabGBc5x
bgwfAJIreHy3OXgLo1Skuh/ORJIfNTMVH61eGLFoJK/0p1gEp/qr1YlJ820oqZgltpzXmho6U5YK
YGlGtBylN33V0Dmzh7DQP8qmlPRtONOq2xZaN6Hyn0wDeYuihm7KRqnWSiN1O6mrE9VNSCUbkOxQ
x9EJKQibKycd0Qd5P5QIUyERCTTeuiRlp+4EAM+me1mOhfBtmCYEMlM+pGVAQISn7ya8Pqg3YLLp
Flgfa0yxNkMcPY5FQ8d1CT5oJbAyhQ4/DJPokTsYY9c9sfr7tTyJpmKLqkzFvTHSLoghv6p2EPWQ
aWcXEWqdbqhIkbiWhszIP+dpKmmEPHYa6m96WaXFyqymTrSh25kTB2+fsvDmwRq6hVTOcfCPQpkK
6nzE/+jvhbADErrHwXk8obCuJdI+NO41bTU1LxH4GMLp7str6K8nx9cnBvey/9MKWJ3A+qcp4Hfm
yg7ZqPRyDSvAB6YZ7jZ1sSbGcgNfHvXMAn4s6w5FsgQoG+65K4KgRe1rac8KjaPmmrdkZeyMjbqa
OgfEmUs1MD5xC3tII0AmAshmJqWmc/asSIutWJM/iTu4lmwrSItAOWtTg5/DX3rKS6eDAyQcyFxJ
BgqMCZwcL1Ir5708qcaeUagpLrzjcwZ+ZegzodtI+7i8VGeMMYSSBaZchk9BT8yxMYrOWzwH+/cB
cpMyssDhWvwB2gGv8q3U1taXrbFpOl42tA0gE8uU7Q8a98fGzDqjVkundypdmdF3E3hLgK8um+Ag
pGyLH9vgknZUi3tRHKZ3MRjQ/LqJncaJNqwQDRnc6la2k8UFO9nueE8DdQv+CQZeRlfo8ajmIkLd
pI4+6yZ11ORR1JbKeKeLxFngxlR0ZA7LdtoLq+xa80G97cr3ky+6BRqgm4WUMpeYR6zHRsOYxVmD
FNIFx6MRUqEuLVPYj2IS2nHZPw8ssmzAqaDHmx7qYAvrxX7e0Z7g7HFHa6qqKY6r6DO/Sh+SVRMw
evHRT68VJ/US99cINrA7OGu8A0TPo06wVqL1nMkvvbWZlCUxuuMEyKkJrpAEGHuizhgQ803FJgtw
a2za4Ndk4A9WQMiGjg7UrFTWL3q8TKKRga9Zlj8LE+ya42OtQBGzF4OFxTmzGdBhhAsDUEYJNT/O
ypSSCaFG9Jk9aa5mm4GK0wQc6m3yzfKQFLH7B/05WYQcLFnlDtSgREqG9NCnBUgjqvM53p6ku1Ln
PdNivDxCPufONsTRCLntR9OmmYQy+hxbO7rOO7e7q2/0p+EGyAPXcACveG1CGzkc4Rt9AuG9t0xc
eeqxuE/gTreUmIgFC3wCCMsnD4i3Hd3+iZyRr8pvy4iOA/yHO3JHY+YOgY5syeHIdd70iUpYAmYm
u9pI2yLofTAGOPr3cV2/hnblR77mqrvQWzqGJ3EIN2TujBC1a+cwjz7N4jrFPRMOhRNFM3pSHi4v
L1/NOFleLhsJNvjGqnDep027LrxhhTLKFQkidwmHx4HJ/jyPX06KyoE8sqyZUgv7SLtxZUDXmB97
D0FWgVeeu1qu+x9AIxfWkAdDSGVKSiWLPgc/vS0lO1bsAm3Jlmc4xVWzNn3yqDyJq37VQCP639iz
bIEumWcxzJd6Q9sQCymm6LNFRXCCCu/t9BJu2pvuMQuAuvpEbN0oqAXGGyiVLKzp0pHl21jjftIF
6Gx8ipsscRS/9KNN8u1NnQHeE7zBqdbWZ+ODHLDetI/tRnCXSEL+xVqjm1cDASzwPJzPUKzepJHZ
fNSudS8X23Jt+KkvOGWyrgs7xs0F4eCbX46dDkfmp1HOS9S0nJI+Uz8tGTFM/NxIkjMaC6QAp3Eu
Z4TzDENBuolY4vvoiI7sACL1CLG5TbqqA32hPn7eA/wcDucBNLXBRVyon/HkJ8KToBc2EBdS2LgL
DoDFr6cb9acdzgHIoIzQZ135BBLXM2PyrcqqIFOuu1RzjKEKzGw7UygKgFNGzL4v2D5/j/3T9sE5
fTkk6gxe8gmOvfOq13RwRNOtNso2ixzBaz3Zl+MAOtbq1lq3wRI9yr84JD9tc3G9Hsezxi4VNciJ
N8u2wVx8e5u7sW84yYO1Ge6QXc7tat08qFfqStwuNVZxvSx/u8Sfn8D5CCMHQakEJ9955CpXbMid
MkQo8ha5rUEo1I38pWvl5H1xvH0PX/Rlwsc5kYUCXkmgz3XyQ5NLO5O8y4t6fmLREAQkCbqOQdt4
7PlCcUhIA0efXqm4U9CIOgalP6zU22gd3VobxZOfr6WN6LaO4HbbaqG+dmaEFnu/M7AHuLz53qcI
zRFEbeU9RVminu4S/VNaqsufvDb+fM0AAYf6HWsc5IK+UaSpiGzwG3t/6o60SjNHv5WC2cPFKXuL
z13+hB7Mge4C/F9IS55kCwolz8AjML+hSABsZINNIq+LteyK26VDcbIjARnBIxdIRQgG4GmtcWuH
ipaIWk/yNoJSA2xfkA5xD88NV/Lab+XO+Li8V87aQ7aACbDjX1i1472ihgaENBPjVbmprwC+dCoH
eYoXpCC93CsXz/zpwoHSEe8blj3AsoE95NhcOOUJLfUWCweRCjf1c2JDVQuZA3GVBouZAz4EgAYa
enTwVIRYGDKDGrdNKMlk8Ja2b/2m9zQ/8yoHuqngS70OHwCVdIA88MqX/FG/XmoV4x9YMIzKOdI+
+DcjueKuX2MQ9bgU5jc1iFZdkAWjr/rL1CcndyHMMMIfUGUAOCahw/F4NrsGfc5iOL+xToQOYBHG
aoV98lI6iwEFn/HhTXGekqZRkWfW/JavZSd2SOaEbuIYQel1YBlafF6dbMtDFhDNyQwNA0QyH7/k
pSTkrT7u9Z1xHwZ9ACEtR3nRbdGX3TpYOuAnLovlHL9Y4wKXqJUUCAiNe0sGyIZ+TOZkl1Nw+aSp
WIujW57La3JbQiJCOCGlts+H3Bsg3oq2ycsGzg7iS+KUG0TbDJpYV9O+CW/b6JZoWzF/vGzhXFRp
occSPdwIK1HA4SIVJTOJEVvS3rhXJxvtBGFul27kRY/Go/CS3TZo7aF2ubg8J16DNUSiRwQavECF
ArfBnePQBOsoKLD23SZet+vSN9f0juFAibOcKjuZRs4WW8cvF7RCKYrvCvLP3ZvRQ827nxxwYNgL
M3myGw5WACrTWBMMAIPHVtB73wqdIe2lm8lwi9nO3WhTOPO1jMLZN+NzvC8Daak7nndKgAyxRMIB
9oMeBv49lg9zm4J77jVdR6tsA+Wef88p8Z6CmcGBRa7R0JBFZQCirxPY95FgIBf4ynIFKID+qXc5
ePRpuIu9pfvydLUstMqCeUlBhzywTOz3v6yWUeVt2s/9i9ZAAluxR7VEz7G7sFhnjaDZmXU7s+YI
zs2WhYxS9yC/4Cn7Hl2nt+jBcmJohyaJjaqxEah+5i+1fp0Gcagag2DLZPy3FkCI3DRatdpRsEa/
tN+ja8VXvfS+DV3ret4yGCv1yLWxKWdHc8D3jOejujMr7/KwT54/7ANA7oZ7hdHB8yIH0tQB+5il
r6BtsA2a2GX/KoCAtEYP92VDp8ebs8QdORXVq3nAUDV7YP1tSN+ZbucDa4kI5Bc7wBAxwhgqBsB9
4W0MVCznw7JQAIWmmb3ma9GbHmNQPjcWnhiyK6yzpVvzZOMwWzgNBmoX7KbmgrlQ7fSyK5tXUS3d
XNcdUSXbURgXHP+pW+bMcFslRRFW79r+Vap2+Vrzc588K3fWa/VdAgcStgiL85fqTWf3J2vpBbMx
enrRdHF88tQ2za2E9DjmTFs3d2vxDn0dxht7OFIvFZl7DlajbX3UvatoztIz4+yoEWCBiAAt7GBm
41wocCCoaA/jq7rLYwAv7PlKd/Kb0C23Wu3oN6h4Q+F3s/j0OPGicDS4gfC8Qr8pngLcmhoVeJaT
GVADFtpRIJ/VD+tuADqttC0n/0zQCyq6sYcmI02wK9GerCV3dHow0euGjkmmxIT6B1+7LNK66GQM
nOSOCdUiPEiuq03jGIWt3GVXU7NLblllQoDU8cJBPd3PAIwC0qib2oGLhAsCo4zUZZwbWHOWe4md
8iYC4a0KFyh5sl07+e6X/Ts60r5a5BZZJ2KhdFL53mQrK7sh8gpSjr98F3M2OPeTJzPgZ7PxOvi4
F73ypnocttrd6EsO4Cv3aeVUz786jwhp2akBTxnqcaCGPT47yHukoDpRMY9QY56Qa/BZXhBkUU3u
CDtW2RSfkW6aF5pMTh0tqnzYNnjsgcJRO5E6QB1LBS1I+d55YdB8Y2TFtTd86ri+jLW4kD07HISj
gBfGQMCAAAB8RiiGc47WmqXSbFrQrjzFV2owXFk+ezjXz9KdEjTr9Lq6RQelS38szO1J+IG3EIgf
oFhv4j8S7xZkQa4IYqt37WbyDrUgX13rN6aNm3K11CF0ch44W9zOkXsBlIhy9z6oqLJniUfADW4k
kbcwJP7Ag9sS6wXVZkjIAZPNwNpfg5w+MmidTdb7uGmvVBy79IEJmKc+q8CEKh7PqTeulk7eiX89
WGWsHaCEOENfrCRGrSVyt4/oi3XDUhGNA7rz2zJ2RHCTSHi1i664WnqKnezRg1lAC1hnHaAZIudf
ozAfVR3PmOJzcKOVtDok5FpbcQhusaULmi3Q1z3KjAHRjvsT6RYVQIbjma0ZOlUp80/WVqsrtgHo
5cLaLVngtgjwbVGPXvu9htSR7Ex7NLbZg9Nc1XcscEPXpfOfGMTZ1picuI5pPB7SqKTtrNb5J/Hz
tXAjl57lpzfhlbAr8xUwzat8t2iS/ciTWdQV5BpRksd9xC2ZmOdV1wjtXkquQLbopT669cbt5DM8
yGLKls/pHJbsizEu2GmUAn27UrdnjV6smdQUbJAGYFZHHe5Fu578yS1cwKFCp9WWJpfth+ORwqGg
TQfOE/9Hu87x5PZSNdUEzoV8L2WbXvUBy4JkV4ZmN+sKZO9LFZWTwitevQY8NlqkoRiCGeacaNNU
A4UQ3X50Zl91SnfuHAsFpPYJWEOcB/PO+ri8f073KzPIHA3SV6LKZ65IgyMpyGRfdOnboKOYrSVj
8esO7dgId/9RqWsBLSd78r15Gp+KVeINz0xX1h99ZC6uyw3Ai8GwyJS9NDZu9SaKpFxGyL5q/c66
rlFtBeJQcBpXNB+Vl2pdevFmSfaFDxcPC8ioAtBTA/ZX/oFKQvRMpPWwV6LHorlDHgN5E9Wt6HNa
EbsJd7o0Lbgc/lLiLXKTW6lt1pBu2OfZYCfiQ9bIXtUvRBJnZ/LLqLiZzEOU4NDKuZeG+6z7kMol
AuSlMXCHnMztUFH8/AaSTMBVgnpYsFPr++WtvmSEO1uF0LezMQz7Sn5Q5e1g3k/K42ULZ+5QbPSf
88QTOUiAM2cz7Q8gQK34ZuqIgSpHXfduCA4kjwa5/hy5+ZKbOjcyXNxgq4ZoMogPuDtAqmaLGtq4
ZxEtOgkZUASy3Rk05gd0/aNbNHP7VRQvmD1nFUEKoloUzU5f1nquqYUEqxI2XkW9vFFsLXtamNFT
D4xghBW0D/jDk1ffZEGuC8IDQB6GAdinZ9XpkV9Xguph6ly0Ryb+4vV2blxfTbLD8CXHJHRtzEQQ
ceOE5C6qr0NUSMO14Rm7PN9k2WMEV/xvpMD5QBYgWDSpoX4ABWzkWnnYYxyLVYHGpQ9WCarulFWB
UYq+4jC8zZK6zckQOVvsW74McSbh0ALA/qENCtoBZtfC27VulqKt09iOM8MW94sZXQrVRKVsSKPX
3JU+SLpsDemz5n55SCclBH7+uGUTJdInqWJ8pOvsWnKVbbK31Jt6C95WH7C98EezUPdcHB2b5C+j
kxG3Dh1Gx9JYwwMbHRCdbrcG/Hwx/XIaGHBTyXn5Dg27dY/dodmiU2Eq7wQHOQj7hxAMu3/D3EmI
dzAHLm+ofSC5exKHSOFs6DAnbmQHFKT4hx06IZCB37l8wk+uFlQ/gVFFBAvgioKNfzyLtTair8fs
3tXCgILZddo8/t9+PrfVe6kcdB2dmCAe3ZqF6KHfbeECZpfTUZDIjYDb5UKCJsM2Ie+KfFspgCCa
t7T0IV7gQJsrKBrv/zYebpunvaaUakberXgIkloLKmFhX7O7nB8ONGHxqtY1CH7o3DWZETVrh2Z+
VzL068zitmmkIKfaVdSj9U0b0qvL4+G4iBggH/3IoM2CzClIMUB/eLwBVKIqKa3E96FK3TIk96Du
scN08iygHPMKcrv9nYHQu0WXiJr6oXyni8RmDbCqetMU6sJiHsoVJ8P/8jncQRvGBJ/Yiu9ZX7uj
iP6ved3ETQXw2IcR1s5QjfYox46AhAbjuIuhtibfhWiwlMIJalqBrJROKy+syRnndjxJXAAmqTTR
hV5872NHnsBsY2vPeApBR/d7KLnG54y+afPXtBkOCwNpMOgdg/oBdAG83pXaRrGR9vR9FvyitxxS
0IWtfObgQEYLryughVl7ObfThiqjBtLj7ykFe35ZVq7QkB+tJt/EybwRtGpj1PHD5d12xtt8Ncmz
90itgmC5oe/hN10DBCnuO3lhA7H9we0fnBvQThn4D+s8P97OOpq1UsRF71GzJ2EAvQkBInKhvOA1
OQq2PxfnqxnOranyXJcNgZlXM2DpePpG7s299XygP3HIk5Xb031vgu14XGbVO1k40ESiMAwJc4Qq
4EfndqOlRUKEjj40NBg3LXo08E5dxYd8OOoPkZNfC5vCT/x8UVTz9M7lLLMv+3LnapB5q9Cv9M4o
9lQHCI+ArFT7oOD5uJiaOok9mTFQbiH5j3wRakjHxszUSKVM1JE+HQ9kWvC2xoGJSF4Jgq39+KvE
8UvsFf+Sk+KIx+Iix8X/j+wVjNT/v/6miDhhrwj6pNy/HpFXsL/wF3mF8TvYZEGAxNSOwLMDYM9P
8grtdwQoEJJA1pmJf/zFXCHJv2NzgrAG1IQoXCCf+U/mCrBdgNACBK5MoAVNCqhj/f1Zt38e4z/5
RM4zV3DuBJI1B0QO8s74adZJaWY0i9hK1GoXlz8maD3N5P3LNPxl72vbGmjJ2EH+4k9OTHDRxYwO
R7S86h6KxkjIlgQISUECx4DUPcipj2TDTRgn97mEFle7m6bc7cpRec5Rb/DlsPh/hJ3Xctw417Wv
CFWMIHnK0FlZlmSfsCwHgAEMIBJ59f9qf/VXvda47MOZ8ZjdaBDYYe1nRc/JPIPwDyfLH2oZA/wR
RS5LAGLjQjnJyejrEiQHXkTZig4eZSNM8qa0pGHDXoaaBnuzeiyXImYXnki6j8UkX1YAng6zS5sy
jrPmcWpS9z7rlpaKZO7QbiQ4iJ64i1F8cpXdnjVGdYDo7tAa3KC2EWO63PZQSzS5YdlYIKcFjHhr
vZwEtUpgykXFLfgO2V1SmzFP14lW8GOwe7qpBDzujn1elm56wSyyvPXt0qACOEd8H5KRtidgEkDe
aOnC4DszpQaMjGAJdn6IyciiI84/YhjQqyHv9bxLL3pzClZeSMmXn5EW4ecuTaqe9d8y7Xd3GAme
vvouSlSuAqpsFYSj2W0yC18Trx4+e1PSoRmPudrew7CAoKKtjAkHlmdNOh6bXiRp2S8jA2QHoc6u
xpzwk+x7/kLIam6lE3GVRRthxbj0/TcM5/c31z4HcBVW1D6K77EsMhJ2D3PoiZeUJA3SehrPBYjU
435qV3YfwD23WloMyTuw73dZ5Mk3kzb8J4Bu9IziQIDSEKgaMh/UFtwL7osjZj/9B+kBDgFP+c07
IuyiP9wyQFUJikvhgAqphIZUpaGp/OmjxfIovCYuGgzHdpWH0dqvtpuWkyfH9DGYvaCAbHIoCaAG
U57Inn7lLMsuq/Kzi2ej+L0dt2uhgIuegniERHAcFpk3Lu3PmPhl5w7PKWAAHhYYuQUyhdD5p4+k
+HbmChMSGGbYY5y7qWSn0wIj8OsliWrxQKIRKl4GuksYwiOBDdtbD2fsB5Q7YbXEiR7ySGXjnsxC
nz3VJ+Cy1u1LOLYYVsPsVRVjJH8vOCaIl6GjVYNCyy3K7eGuqQfzSHg6lIYCaY8fSt53umN7sJ0g
WY6Z3DPdfbZkPUXR6PJo8e6YG+zOSBoWTvHuuxm2/qBGGCqEkjf5sqzwym1qDMjDIOgpahDnQHI+
VImJlrZyJvExpVD3BQ/q6R1WnNvd6jZ5GyWb/6NJjF9lyrrTKjOvSka9HZSZI1VEm3SP6P4t5URs
9KkRw5juYRHUb7lUBuaMUh8jX0JQPgYWoxGrapMG8hmzHgPu7K3QdfyT6FA/LGJWEGaDvlIs2zZ+
m0g3PCEAmPe+FmNZp9HwNbRt/dgYhSFGvKvF4JTpYV21ZIfI9OFnX7FJ5iQNEXeQaGtKLUW6Y/hM
Y97NfniMWysEvFIhrE8InXQexAO3uQeztWO9bOttwoMxLTvmxVUM/98iwoz9lPeDbIMySXo65N7Y
jvu1lcObkAaYXZrSZi4xUM9KG4j14BppuwPP4u/DSNYHvyYRnhgv8ze5kuYU1yFmMha+3sfgHSar
Cm+6SWaIJ2LmAf9HO/yYemsvNDGXKeLg2E3fl3SQt5Y3ZdYHLAafICDgvWAs8WADD380nPXbgF1a
OGD97sJttjveNclxWF12xOpNlQ5VMuURafvzquUKm8OshinpFp6HpgVHAUflE7Eq3o3xlpzNSJKd
N/Dx7NJtuGGCLjuuU1XyeG0PNplAEJ4w8N6nm3tAfzTOB5gzQxXgm+NG8PW9wERfTMtFuQHldAiw
vlUTO/q2DQRwRdOFcA2i6T1tt+w5BCsTxmDzfFLhZPOVLG6nMSv+APWBq6QM44tpVXCzWRrvkNBd
f4mB3U4t6lNpqiFni7b2eCWY3PEJpIGtZ0CIkAzGxXHEswcKUMJ1/0/qwqjuviuwO0qiugi2EoZA
LkKdjW3eJUYmQA+AYlJ3E3+FNpA9Wi8inz2czKTa5trW+caCbLcMdJ3R8onVfmq8+VGhiQibIt+3
OxVP3bb3Y6j9iw1v3xliQ/XuegbZ/yTTt1AJhMmOwQPH18FNowm7S1gQ3Ihk+UVpmG+gnZPHxmkg
MYbar88hC9QD+PzXVHjp7xgijzm3xGMPEiCOb30ix5u5YcMJqCCyFYTYoS1io258K/0bgKfS23Gq
W1L4Nq7foT9IbhMC5Td0p6IH+VFn62eShOpOgqq4N4Yk+zUdnk1/BUXptdZtwSJvOveqJafGS8Rp
2jhG1FLPGvxkINTkIHzlJgNzomw32rB89b02y2s4F722dtqqpPdHKJMS/gUkWfltmre4EImVl2De
vAvuXtUUwSTspZNpd5NIUH4EavGfqQZnP2cD6+8m36UczpzCp/kYDj4SNQhWCnCx+mfXx/0tvEiy
I5u96RHkH++mH/HvNBn70rJxOwZBuz3YABWB0kZte0pVY5BayuVilsHsA7AKTMEW5sN6Bs4E5aSU
LvjK6qrzoHUCcMI+J26bCx2IYMt5/2lQKwfMCmYX8D8NhSzoxM3OI976GYQXewJEEzxuXGrwFiRw
+r4j06bvJP9SB81wB5JS/WmucZblsGsPgd7gLRw0Q5Ag8KXjL8pDvpFn/reaMrlLIvykMwIOPx+t
G4q5UeSMrzSDqQA2YVfXzU9cwdmjT0Ryi1/OnAgLActxWx/nTo3qITXjegaxRx8yKYMnPiOdd57r
Lp7oYZrRYh4c0SRYLdkc5+3YwMsCjZB1wM2aa5qt5bS+BjXOgMwZh/MOpiw+wq5ik/G6t8pPzqLt
/OQihYdrfVRAjVSAs0BuCorDw7SCwFolKhijArgC/5AGdfS6uqkGi6xJaw7+hQgvq/P1wzqPds1h
ITzctl0Cdm8YrVVK6HLTDVl0UHoxuIEYYBmeCYaTmNL1tCUdUDHYpvtZcHjUOXDsbdgM52YNH8dF
iR2LpgFuLVTOTyPALNiuXXPv44UqUs21yB3x+HOIkbK8Js1wgaLeVOPok9emrsdHu45g4Xd4qQYx
83O6ZoAd9I0ZPuNSkyXRnXrxZ1f/qPUZvA/zqY9UeNomX2FvDQDpokWhB9wWZEtkboKYvVgJOlhP
M9Hthg0+GHLW9c9JzfOuhrxvr4xIn7x47JDVmkAcNNXTY+AGfRe4oL7N1g207AYdl3nwNp4DLEb3
ho7Ldwt4SGk7keAMsfFxsgHa1FljL2Jp4numtmeFWOMC1D/CJh+qktwH46ZYBg3ErYDLeDmNEb0D
2eY1i93wVWna3SM83G4yytmN39n5XtVDWIFWFByNxP1J0sS84FAAL2G0LcAjC72bjE2+tGFr8gXa
nWcgZ+mR1vP8wDy3PsPezbslqTEvUdN6d7KX/fdhIOAfzKO/3bIxgM4Exdt9g9CpwHgaBmLClpz9
aO5kEWYzeVfohCOwAPvTKMOKBcMeXqH5NjzEYkv2QabbfRcsPZyBSGDbKugUpkO9RrzHuCDaPJo+
oSVSl+MWYpdOPtmeQzLMZRf7G0i4MaNfqFMhNI6tBUmWxy9D0zcFrB763WoJpI4wzfkiapntcEnK
J94u5pa2YYgbyOh4N3csRU4ymvt1md+l8pqj4mN3E6KxX0TUktLnypzd7ICH2xBQ39R6gcac+mMV
YuLofp0zUjgds1c4DvnDPrPc3resYSevVxswPW3e+3rahZnSR0Xn/oz933xl1N+uMQ+hFeLb/mSJ
Ep85z9bvW++aplyx/t9hrdrdcim9Ik367rSAyHu9QemRL9a/wdGWchiDIpruRYZxWvBwzs3Y1w8k
hetg0fbzdGTIkY7hauXJIyzZDSEQUJ3J0n3QInCCZLvZjWkADE+LY6BolerPegG8L9btcki19r/L
JBxu69CDJYMbN5vHi3NPuJ4ovQx8ifJ17sfnq2vEnK/UuiJrhu1Gw98ciGiUPd9C3eD7tGwbdtsC
CyYBfkMOd8c9zqQ6x32BN2n44QKvqMFoikxShskaFYGtOkR4B+KPdNfOafgE81DvBHLT/NN60tOH
aKqVzTF+QGw5pT2FaTuQR7vYteZutKzbjYtD2upBtInuZq88B9tRb3tfNLpbaLizz1z79bEZTUAr
7XCIWOAf3yKd7KyLw3dAc0FbUEcEsdFcUJ6ww+gMSCok69BCzbi/Y1Mq+kJsgXqBZ05XkVmHfN9b
wVRe2xWoPMvoecE81UvIvfUOrCqoNnhNXwln2M8pE9E+GQirTLZmVes8hasNOvpdihd1jzKaGvMV
Z9lx88hWElejVTVN7Y3oNwQRFkDKHd6E4TUbQ8SaYxvcOAoLRLh4jIAqSv8icP09gmsS3hAR1MWQ
MJhrzFT9JARBWUFlAvxg3XePGOWAgl0uvAKkhu8nt4BJMy8quaZ32ZeWT/SQiAWmtaO+2doDoGN+
0Uq4Kq3hwr70eEsq7AlUCLzo1jXhZ3AmgQrfQpoLL2nCu8bKxv6IqdEHH0G9vh7MYCpumTfEwB/Z
rUimWuDYnfzJK7zVhLfxqrpbOKujt7QsfZ2vkYlva4ObKjDaqziR9m4TXdfvFmCbylqq7c32tbzM
cwwAGyEzckY/2I0QOV4GNoU3CHlXXOBTT1/oEiDhgjgvO8Ct3d5OVKTgbANvB8bSkCRneIaZIzXz
EObtMCflagOImIdQ6MeZbAAgcle/WdUjvTB0ih817scuG6aiWVEZLVCtAvI96sbskCSrsEVMYhaV
IpskzS1u91fDHH9rIk7uYo9pECcxjX/0G8MvTHlIaFpQT4uxqSHSilJ5buuBVw3o/zlzaCGghDF+
y5jtXvs27hEqT9lbjxOi6HqEU7zrl9vNTmpPE5HC0Ys0u9o265n7YwAkCoKiGDbxPy3GWaZSSoj4
c62hsShs5il3DaBQ8eFJcliFsV8yWQc+kvJpfY9n8A7zBooy/LzdGIBBgfTrzc1bSk64wTr1KsYY
dkvAD2b6WFuUofMWen6kXtHkp4eljzV4fGRO3sEZT2yBlC2wX9AAeNRdbw+NcP7PmvAB+28zfC0Y
XO7zvjVDHiezxZAFBrFhGWS7ewBJh6UE1FBeeiOg1YsXrg7creIV7DEFPYWd0DQkdvvc9Vci3EZx
CAC6aHJX1whRR4AOI9aLY9ShZjZrdLtH3vY3Q9qsXxdi5CPeuQEbHXwjHykIHJhytYIIG4Rx/0Us
izuTZWVvLLXm6LekPmhkb6UF0+zcmfTTNNvmSfkodCEymHdgVOrLMtfr2Uz9Chy2pyS0RoPYo6Km
jpAjBTujt+7rSqPxYmDx9mZ1b5oik5G9JY3f1WVsttFARL5IpNYhrXMNTVguzCgP19rIY8269tGh
roYAniPyALC+fgkH0d+HCuzC3eiN0UkFc4xobZGftDe1F9EyAqIFY+4YuXU48NhrZK4oCICliX3x
1Is6rQBVjcoWjicVy4CzrMXUvkVtJJ97nChVVM/sJqai/jy5Cdg3pvjL5jB9lBv8wap3SfJAV4BD
MbsFK2Rq+FkEpCsBmCWl5m48pyZbzl7abQ/CxZj9zmALd5lx0ICi1g2Vbgjvy1lQ+gNRIKSTRgIg
i9k05uWB3wF76eQUAR43Tq92GhMIU/16p1fUJVdG06dtY+vTCjjfM0q2M9wraY0p9nWBa1ILA1e5
agUrTXxvx1AyMZK4sk6U3mOFXBmpGfNRHQl2PfXXFwFF3JMLUdKwIvJLlDjAcFNrxw/oTI2XwIB2
69cBzDTGjoNCt9q3tKm/JBNubA7uN6YgatSDUbbrmhNZcfCVXerLEn2TV6uCrgB+jewkb/kuWPiu
7WlTuAXpC0J2t5Ohtreun8XN7KmwaibZfwodyfB+8PVujrb5ASeswGRry/ab8LZ909Z1DmZldw60
nPd4YdvCrkm0047afVBn2alOh++U9nQX9X1/DulMLqnfdRc4tSUXjJWzHdihHjxu56jMIklBfOMS
LkYSCbAyS3K4Yuf3Xd/Me9Sc4jsf6d8tJNnwP+0sDreR0NKEAhVhibIPOJSMHQCHBamlG+pLtixh
QU29HpF7D/eZ7eBBCAgoLB+8qb6LZUu9sm0TNcD8bOTTUUci2nJgNcFYdVeqMuiInqr6BjVrX1CJ
6mrguVMoXfLSeahygsqcSbRmI4tDPAPzakTVE3l4LG5rFc67zW1JrsLu89TYTw0gQmDMeXof4YPM
KEfbZg/vQl1tq88O4OP2O3f9DxOomjDlwT+S1O9B9oflZa2R/HUc6n3UmeHBokV8QDPQOzkXuP3I
s2uQFHIAR0krKgvOZ25r9rVmaNgLm045IISoewYdDPh8jZERs+zZEA+vfWYR8CAfzMM54BW1Eapg
nUsruqL5LZo2PgFmzEowLVE2JzAZgPCf7YKNgs2q9IzwO1mPEwy8H3nsu1u38CXOybC1X5OViMcB
ecxDM3N5ty4qLQTxNCo77s7FBh5qmmwHDBGsvGxCUwO6GWftJ5B6s1K3Q1otjYefmgZoD7QjnP38
aCwHhEIHlQ1eGWlExD1yXzqE66mNFnuqkRedZz/iu/oaW4VwytlPsWjAucT7eTeN3kNikP7wtf3h
sxZcUS6GW25mcYqmVqH015F7hnIxqI2sfQ6RPx9RcO4ONVDCdwk2Sy59/1Gm81LF3pRhWfv1AGPo
EU3PiZhHCUlwerRQRHd8EzmbIjaWoAd3VQfpQ1dam0Y3iiQJFjmZ2ZOV7AreRPkL5yvyYNtie6MW
B7px1YfjdAcPyuRGC9SrcXGqY0K65BKD2IoCtZMHhuu3pPgOe5R8mtdtTtk5QJCS2yVlh60fRYWQ
KSiQnegnlfpi1xrqihT+Nbuwg45hc7F6BlpyPsmZ9rkJvc/JsmRVus0My58OO6lBaEwz80JpXDov
wIzeMuInDB7NSvaMoypMLIxvwJZMK+KTGHvcv1ZQZkCjZkm+NHFYPwkvY7dxt6RHE01jUzQoZdpi
xUmZ4gqPxijvLcbpEOd46Hngx0tpgVM2+zGbQO2iVLfjRRCpy3GY4nPUe2wHPGvn7+teZz/9ZZ5S
/L8L1jmLNOitLOplPjeItArpg6uLqBRln05uW1wFG1ilRe0142tNQlnxftLHDqZOn7JADHhxWgeY
D1Db2Gum/9TXfHrRTpq+0KPWcDIyyUXMJLzJ+pnCeykO4e5GupiWgz9CKS79dtzNGKZ/TGu2wnpN
sikomiDo3tt1bL92GzOl6PwMlVYUgnDdmBBlaVTZvyi+gaTu6mIK6+zdM9PQFyGyqKOT7QrssB+I
PIhMmhPu4cxO1/S0kcYrwHYPylVF0V5jvxxRVZfASZPlO0LcBADnKHkjRmVFsmpg3oM5uWMRGW+B
dEe1zoMvDCCqpkKY/57o6K731fadSYG3EOnp/ZBO69EAM3p0nOsq0BmQYNyCizuYJvuyauJdEtTR
WpRWRtA/mo0sebfSA85wgz4fyQ6KDK9NwG+YXq8FJlz9j3Qh9U4CblrnGL9D+NEiHr+vqbHvm4Pg
B5VBhM7pdi0j4Mos3JiUA5pTwLBihLJLGUFAymHPszD1RGK1fKrNUnv7UAakGmA5E970OlweSee3
skQtDa/o4LV0cDh5h2if2tiv0Q8iJggPrREoypPYjI8TZMHPcX3FC9FlBFUOcFRW2Xj1qsF3Zu9D
zXvpUK6suiXoH73wWmzPEcx91m3zHPO2/YTAATqEaFtPvdPLHssx7Kw0SeGv3YwqC1fq5JRrdjwe
MLeoo66/bD5vv8Biejy1YuuqmA8YT0Wd/lO3yfALsoS1GCLhdkEEc4iiXidUBCNO5U84IEOW5ILI
nWE9FpcAKvsoJwLEX/ReMJeYsD241o8PbdtttwR1meM4NPY7FwAehz43EL+Q5Fm1IOdF4dScLE6j
3TSvtQeKsqqfVh6Su2WO/G+hwxs/yTU8esnCT2IjuKjwqO1US4wK6DF4CBYv+ywHH+8aZifRdwKm
IyhqgHqbPU9xLqPNNqKAPmG3RHoBNx+A2GLw+mt5oMN/ihJc/ujOTt9CTYIFy58ipUrV2FSDeOHh
t2Z4WRCaFYg+gi8qApcPgrFElkJom6dJrfc+4+KIM8irYMr1c6JbmktikleOAlRldOjls03inarn
7XVKWyQD2kp0kcGRL7veM3iD5W2zqGMwshJhHqJWHDQUyN47D01+ZGaEvazRmh6jeSQwr2wXr9Jj
mBSj0bqybRqBVx/QH0M0Doem3qLXkbMNJf8tusfdwj6vpnY48RRxbxECvuO1+viEOsJ1zw2xuq/R
+S7Xvo+OaLEHxzhE1oY+BusfM8PHA8kSO+9MX2MS1ExpVNRNtu9W2E0UATM1y22y+CI33Hl7ESMa
1PoaiAzwXXIFapk617xOYLUnJ72fZwZ/zEB6t3h5+U3bOYX0Kb4mJZh8/VqjmLWPeuL90POgnlFm
CwrcpaoIRpv9BH4netcBmnjKG31Ilxsk4RPOxS+pQ4S6k3Hrf+/WAcOitG/fg2zbTrEyp0iMOTNL
6QG1h/v4HhF3iAQOMdcZeTWMzOdQFp7v2Xue0vUpZqztc7g40wJ/r8FBmMEvZ6CRerFBwg+d8vVX
3srwPti4dfDgS9s7cJvVJSZ0uFntvDxSofQt71j/EPpiepRr3VWYU0Sfdij8ebhlMBfG9JcTUNNu
6cRzHyX13SLb8NIH6GYXC5NRk7fYywjzo6aApTEypQgWHAfsPx+kNSWfUW5xZ3/YFlh+rNKVK732
n8FwKQYKiw9IAPVpaBYUG8FOg0zCYO5d6QTlziRa7gYE5gKsbbF0hTdmKTQKasUVXmOmBJRkvb3j
rryZs6z/acjgPyXB4M7pMBnUUXuH8JgDDO5weV7EqOiNr/sVAH1ccd6AlnM6ZjdB2OIBtsMpnQXf
5xEBdznzbv3kOqSN6ZQAqz3rAIO+fJq+xniJ/VfklaBlT4n2Ybw0SYTB6H38oBhbfq1Bq9+jTH+o
YzND1d169ffBPnI3GyQf8fipC5OomJYsOER2a/fo+o3HxDBxE68zOXW43Xdu6LoqRGHiMVEgsJj5
irjkDIe4xWFQQqsyLLsElu+vNJL+fl459pBekh16uh6KLTXa2Wgu3wHfW2IW/19zDlcl6P9KYTLo
hDGpRCO03zHS/0sk+T/iL19Bdkc9eXJ6C0+tT/wdYYsP3UH2L0nvf1Q3eBQkfCDtADBK4c3+QZTa
IEnz05aernNY1ynhHrsAMjcDRhMG3kpeKlQXCvkeV6CTl155wTjvLj4hWepyttNFNl7mw/r6T0na
RzXQr88F/nJ0FWairf1BkmaQXnRJc/1ctiI5RkNLd2b7ZB9W5PO/HvZruu3DeoNnDXOeCMOFV3f4
3/VvtWm2PknICX7o66chMrjCEH/ICvPwaC9B1zKX3NTyjMbEsZ/VtIfU2pbr6Ls7u1CzX3ngHiFY
QKFfd7WGYlet7Mbir30OecPgOuLS45DgcAo3HkPoK9tcgo+SNb2fo8F95+b200pOrKXPXusjJqZS
AkhOf3aNxByXQE7s1wAfIMesYifXnxEEH2H5dw3Wh4ku77rkGKkBKj28ilQ/ih2FJwUMXNBvClJ9
ENaIhyhAOdNwCRUwtF8NnHqACw2acsq8f8Jg/7DnU0zEU2xtmDH9B3hSA1WEe5CfExDh0a5CxZtt
yWnM9HMcrUEO/xZcHujZoEkwrM+TF4rnrREoenjj44bmDrJ1qHmyYYNFiN+FRZyhnRp0rXzs25Q/
zg4T78JQCIprf9xHm2Wlr/xlFw2hO/59IT8qvf9vJYHZzsCugjT2I2EkmmCWt3j83Gg3VxgfomVW
I5iaKcZxVzj0VH5ImjJIjUNGlJ3m0PkPqzfhehYhlNdTnQSoj83r19AfUCXq+qH6+yf8oN399QGv
1Gz0M2D2Hnzc8BQRThZ28WnmpnlChp7ponUz2TVWuSlPYbTx8vcHftQPXvdWAoo7UCHYWrDG/v0N
g6sAVNFjfAo8ekzbeyG3f6z5vx7wQSY8zOiAZ1N3XgyWcajh6FnTsfj7l/jjqoF7gqYQHDQQHvz+
JTYK8KgO2jMaAGlQhCRCFwEeZFBn8LjG9uzMYB7+/sg/bqUra+X/P/P6vf/nKoAwuRN8g/f0T3WZ
7ruz/ST2CtM30Q7hw/N8FCU/za//eOj11/h4Hv7vQz9cCkk8RsKG9ASHq++t6qecrvGDmMejyLLn
lLNvrV8fhOQXl4om7zR5/PsH+NOPmWLcE1MSMZb64/2HsCBmPaGnRXe5bl6uLdK/P+DjmMGvFyAN
Eh+DGDjvwID7fVlX1LdcNCWn4IHfRy99eQXoARYOt5qiK/9N1f7TzsENg5bXdYgQo9a/P07D3oK0
PkUvFTHeguZe/zNwkCFM//rl/vCgDFYCEHLD/Q4aoA8PgiKW+WjgnP0n+gUxNG5wsHHPvC00gvkS
2TPIQ6vI0c39x4J+UMpfF/S3B3/YpxAE+Eud8TMKcV1a1A81eOVY1n2zHw79C+LR/sos/z80578G
Gf+wXTCej2lCwDkxpP/xuEVVa9F6jk8kFA9LPb6TdPb/8er/9xE4uDDAc7W8D3CEfTi/ejMTNEnb
M9fd9ui3XbpnLvXe/76If3gIVAag71wjsSuL7vddMixKb8uSnLLtNa2/j9CV/f3v9/9zxwYxTAMx
sQFGC7bjx92RJGKCUsQ/RzBYQzFK0JzauCkXOoEuhhmUEtXythDUmBOtfXZM+6bd+Q72oFUXKrAI
emzaeMjoqU+j9vnvn+4jVhvuHtdPB7gJ5mApvLg+vJNjmhqE3cnpCkCQTQlXm1/IrHrK7Ru7h1lK
BMZDt5tO249/0/E+Iid/PR2C+V88KywN5PK/HbQpZA8Z3InO0MsORZbBnwyx152VESoPUPIenGZj
BckGzGZiE6QFEGdwPpqj+unvy3ANbH87e7EKGaYxcF2i+QZ/1t8/R8gX6aNVcYJDhNxh7Ga7M8ab
0UkZCTk446B7Eavt/nHP/GlnZDHKqRkOxQDs2d+fmkRo12L4+Zz2SJpGGET1VZb9Iwb4dT9++Gq/
3lBMNmCKOviIDMBEi0ogfTs3SwzJlZRwTEapOs+gbauYnoFbqinZj6j/nTX3xGuP7101lEYomScn
a+adGruTi4L+Xg2oyybJCC3SBmfCtR1QA+AWo2JNTO9j+DKT3Ks1Z/96hTCd8fHniT1AMnCOQ76H
iOb3hfKhym3wfp0RHgd5jC7j04So/X7I0MDS3jY/m7oLIVdO0KjRIjrA5E28/X2H/GJX/2cdwelI
IkwSYhL+wyEf+NO6Kh2e42Qdvs9bEOWzQ9/OQum9G4cOQeWw6R9jw7+ZFTu1JwH/x5jeR1vq69uC
UyrA5Yk5brjlfNilZEJVNxTJOVjZerMtbrkZvNXd9KwlFThNcS479HhWHqHoDeOnONswpl97aGoY
15bWfQ9CmI9CHmeicXwc69ShehZjwGk1yX7UU1j11u2QkWA0E7CePPQzdvePZfzDm4bvgKTP+3/s
nceS5Ea2pt/l7tEGLRazGCBkZkalqiy1gZWE1hpPfz9P3m5mIOIWSM52jItmW5E84Q4Xx8/5hYKA
BVvu/FNmad5IUW/c4q5dHnoVvESQOcFHX2mdnUbPkJoW9RyPcnm5M/zcpHuaGPExT5R009l+ghkY
p8GHqbIqsF9J5maUGnBKC5u/e/m8TvafP3TBBcOz0lEoH946tQzsEHi5Ymqffz8Zr3tvuabeTsbi
g46SYU7oPdxagShrtE63AwuduOY8DnfgwaotHJaekokV3NSBb3hJPqEQCT5uyxorfmAMqG8mnSJo
HkjjdlLG57IbqVEP1gCGO/lkhtWhgEGyBXla7Gyc5G6hXSaf5q4d10j/ry/V5WAcQWTjbUMSuTzN
1CKksiKZt3lhpc8ZrB/ehV3E2zxx9hAQvMQM47tAirBn8PWfWancm3N/1+jfRvJ68FJK6Kp1bt4C
f4CBwVkdb38/3Vd+ITccGQVcKk7bCzEjR8KFbQiIua0+fKGjiRVI40Vbls82ePD8VCiY/gVZqIv0
kJX0dmLEn795TVRJp021Zt3GcUEpXHPn3NjAL7rt05UD4jLBJs/l5cvbl+elQ43pPFKgBb2S8EL4
t4qiU27NDUa0O/wZNrgAr+WAVy4wIc4heGX4QaEPch7PwqJBx+Dtjq+9V0fNlXST/trX33+2iwSN
Qb0Nop4HiVsTlc0kurMy8DemJnVupaxcMFdD8ArmhMXv7ELF0/ThKTl6cqfAaw3iH/O8Rna++mUc
sj8DoUVFJxs8H4RGs9yRxvFOvvEh1Ebb4DHamzBLx3e4am7WZEkvD1muKEukddxWVNYWh2yb9ynZ
JvXsNPpAkZ4SdqPo+zybqTFGU33I1V46/P4rXbkfz2MuzssqslKLH3Q3jpktu20zhIlXqq0cew1G
17dyp9FSD+L2BERKuh+quH1p6iJI//an5GegcOLIIq+6eDMEcRXldCjunD7KP0dm1u2wuFb3vx/s
5XohCGtFRb6CMcmLc1ud2ypWZ+VOMhp6ApIs4Vjc+mvVuctzA8kCFqSNPpmNueAiSgToNAoA0RhN
cQeg8pCb2sEJtIMPkPP347n68TS0o8VY0O5fLpjSHhL8E5U7cOf4ArdNqnzME03blaVTbSu4Bx7d
9vSlzcGl2H00UABM2zUvlqvjpd/Pi89Gbm45q7mhRHkvj6Dx7IZ6KASosNCU3VBR91RMP3fjvug8
icr5Oz2duBeBtpjNBJoRL3F3ViJewc1gb8MElKUaAYdbmaVr24rkBWcDLhFECxbbivYfZni9cge9
IzS9pJLoGFZy3u5iirQOpt9xeIIa8a5C1GLTYU+7HdNaujfNhEI0rKBnsOzKt9jO45vW6PSHVs3s
X3U1A4lc+aXiTDy/i02hmf3KTuZYu6gq146kDKV6l+pp0LpyVho/h1gGCu5n6j7WFAoFdoLpHAa3
G58Mx1WrwoJSSr/DUaVg5Wy4kriaCCRTLTCw8eBgWjx0oKdNNBC1u0COlPfKEMnf6qLJEUU3m8SV
FF97wFQ5Pma0Ub3BBjLZRX7Ed6yHjcU7GVNN4MbAEkF10bO+aWodFf/RMb18UGLP0srpUKSO/SQo
szDV7FT+XttdX25wa52ffj+3l3eeSeuGz08eYV0+FUN1MOd8DE/gcvFLvZdiZEGjlSz5Wgydx46O
p6ijyMtKsdW3Osxi6073nfJDbSb9HnXk+tCb1VoF93okNhxNANwRliWW2G4TINPhqVYopY7B+C51
0tuh1VfKDFcOTAWm/H/CiPX6JgUy7VFtoD+esiaQN2VcYf+qTS9//8O8jbG4Yks9kfOpD0+m30E8
hQU+yjcWhlm/j3LlDODtwmFMbR1G/lKAI7dl+Dy0zzvFAX0FLdAGtjgbj/h2m7B4ewzTuxIx/pUd
feU7Gbqich2gZSTaG+cTGKsKWMs0PtnAyKDYZqr2SdVj2MeSX0Mu+f0Yr3wtg9c2pgK8unVE98+D
qSgATdOcnLLcwXVYh9FeaUO2ssav1H6EkokQUkBFWCSQ51GkJnY6s4lOEgIMrmbX7UNsFB2M9yL9
NdH2vwvBoR99swtgnKFH3yNw/16xW3X7+9Fem1pMBiDTCj0VJvf8d3R9C0o+KU7JWOCQZR396ddc
KSup+bUgHH06u1okDsurI8LyR4vS9GQkvOK63OukFzDkm9+PZKkuRPpqkjKgyMxWftVPPR9K6uTC
oSY7NTcYbcPGS94FB2eHYN8x8/ChBnsld578XRSE/7bT6B/BSTrxp7GZzeWqyYChxakdnVpEt/a1
UvV7I060o67p8XFlnGIrL643qBeIXiOyK9sXhTNuGEsZfPPOnocthYoHeR52qlEAxep2ThMdqzy9
A+3/UuoGpGT51ETBczdDLv3977iSsHAXUDQV1s9gBhb7pBqmpjPk8BQq1l4KG8sLAWxs/MhWXL/h
evh9tKU6zesEvw23OEQjKS7qebLu1EdGjSlu4kWe//zXqvtX1isUEw6519PGXmo+JobdUjIIT2Nt
Sl8K268Fosa/jwGaGivjunLaUNMyNWAAAA8ujEQGS/WbxihOWVyNwPdSGarq999PnXrtSyH8Thpt
gLnADfx8Y6ijnRgwMk9FHxW3bZhqBArUvQIE/Dkom+xzn1sO6GjpWbHpyNZl9agC4M29opPqfQoq
1TXJPKxtIxvJrhtGa9dQB93AYAY4HySNG9Z6cowoRkK2TAYwWJEauMDWUzcda6GzYY5r6ahYXstd
gIsN+w1bDcREFssvL0jJ5yE9qZKiH+PRqNCesIuvVjiWzmYCWLgtAmM+OvB8Xmww2ju0A/wdQgOy
/g82AgU94XzOl7yAzmhSFZmjFZ/SMpZ2c2JGT6FeTIeYt/YGtFb6/vef89rXfBtOrKi32YSVGXMU
F6fOhyJtMKSJLDY19ibVxN9HssTCWM4xSStcRq4o0Uc8D2VA2MjAap2Qzci8DjZU6jK9g+8VE1k0
Lb2m/9IDHIGWPmD8ISnWBqbJtiqcj41vQfqRPvYyaZXUhOMmRs3lWEl5DWwVhFkTzLNX1A36jqrc
b0szhj5s2VHwiNhM52VTJsOVjSYv1agsw/OIDTdyai1HMCIpvdZQP0GtPcDchFuYz7tQlyq47P28
9edASEH4PcAHpf406Vly0NN5fJ84ozOgNNOXWyPv7L0kpbApivIDwMcWdmr6LTZK6ORpOL1ocOW2
fWFimhX25l2kIYCt5Xa86fLSf+rNFI6fACF7TTkbmyAud8443sRAFDEhVI9wAE+QAKBhZzFCCZLl
0FaeGvUmKPmtddHRFdWifjMU2kvsJOlPP9Drje9DcqbYH35L+Lt2m0lpn7g6a8pf+bRXjh2c2VUe
c+Idf1GRCaJE4lmRn9oILgVuJ4ARf792rpUbiYB7oTDX4HW9OHRmuVQBFSKuYbP9N/MDsLs9GHrg
PNA8NkXs8ma0Xcj3Te+1+zVp8yub5G30pRZd3kw+tPviBD8a39RiS0pj5tIhrpI/zqH/ryv2XyyZ
/11V7P+mwc86+vpWVox//g9RMUX5l4O0G89ERPMpyQqFsOFn0/6f/5Lsf1E/QPiNFIleM76F/NH/
6Ipp1r8AL6FGRjeWxzJPjP/oiin2v0Q5l8KhzWlEaUv/O7pi54ca+bymU4mkGW3yKGdlLi6O2Erl
AVl/EHO4ztA3OwjvLvWwtgLPcwhqthST8PPhzYLJFTzfRYIPo2qAJlv9aHX7jvKjXdBKrdb0Pc+3
MV6MTAePVxyDLF6YF4m1Wg4ZJFEIqNJBSBWW98htBPvxpjr2uF6nlbsmwb4o5V5GXBQ6A1vKtbgl
olAJNOkfgMcH436knHKoTw66Nytvh7UhLs4R1Jm4gkYCWuldG39C+WzlKFw8xS6GtPTyhjac5XWE
Ta3wY0QjCj8yczPtzF25N45vNsnDH1fnmebcymiWSfMYarZVwbFh8dXHbvT6bwNGT5ZbHtpteMgf
QZIVDZjrtdNYO7vJL8eont/kJZhjLRFjHDwF84N0E9uu/rlGwRy9xYcGEYO1iGIb/Zk7/DsiABao
67SNl1UcW23yog3gbAgJZ0s8wzbwAPfC6HVtUV6dVOHRAZiWw2NZ72sGs0TTrcFAUXrEVAmC8q+V
z3Zl+oRWq4NmM51nOiXn0xfWYHh90KKvgxHY4KFyhVlTtxnutG3+oq8Z/ixPDzY2jx2VXiL4EGAL
i9OjGfI2dRDucOtN+KB+rRIXH2tP4KHRFYvcAMhYfspWttq1zX0WdbG5qbf1IWHFKhESoHyz2G1d
/i++9u0p2Glr2+HavJKFsDpQwxJ48PN5zc1ghPDNsiwRVTuWu/4g/8g/yvfdXfsO36+HNdj16zP8
bFWKbiSHJlKXDmIQS93dysqqPBtrmEQ7Zdd9yZ9x+pr3Q7MtH/KdtFWe7Gf7k32Qjh39mk3ume+g
EK4sJvHtLn6DipedYnPbXQBTweVakNmhrobH5oO6pfH6kD5LW33Tbfqb2RPutvDf4Lesjf5iUQmH
TOFAhAuiwRW4WMVyFUJ3QGXPtXEUMA7F/GCaNyuDEwfJYnDczyxdnPq4kJbAuFabUAnK7OQ/Syj7
2R6aDajRXX5aNf+6OGSwjqMVgWcdW0SxltAYObInGISQOdK79CHb+g8tIrnV+3afe2sH2pXJE7bH
9HtNujTEOl+qYy11ehMxeQiAubHGPVufkGBZu4yuLI6zMIst2KAWUDhIH3JBtMcJV6+tVm6tbbdR
MG2af04H/SB91o7D4e9vfuby7QAXqyOU297vARu6zXbeie2fY7BhPCVHZds8ozOwMtKV+bQF6unN
M5YssUGZR8xn52xC+8bScRqc1g7uc+wUC/18UEtMQFFn2mwVHJ9K13uDLvRAumdpljeKcoLNt02b
6G6KnE3vaysXoJiu841ADZm9RvsSQPFFeayd5lZzZpZmJPQGNx0QWDP4JWuNi2iQOxk/UunHyt67
OE1VQpLXUlbmtU7ueT6l5shTtAtgyQhngRADx/pe2rY4CuZPrVe+6E8r8S4/IfEAMBrk7XyvZYsW
eTy9ike0Q7CkO+ZoCHnjN/lz/VHbh4fsXhq8Bs3Zz6tmauaVmUWYWBSzHJyjlv00KRp420lcTf2u
+bCT3Gw7tq75EO17T5yeKAEkXvZxZawXOQZz+zao+FFvlms6lQb6/IxVQEX7Y7Mn0w71I0YEm2mD
9K/tVv3OX6vArEVdHDphMBoJVdXEza37PD8YVLlWxqVeTiYJE7BtXitQcJa5U6tRAahtJtN6Vnbq
Fp2Co7IfNsL0EuuL/Uq0K5viLNridAMvk/lGimBKU+/aej8Vhxy7v0l+TI3MVbSHvId6pDbQxo9F
NbgZpcqqvpnSr6OEJq99b7QoDa+VYBelZXFIUHflXoSRhhjyRbLVBv3YFApzIN+wjncR7tHs0F1z
DDz59u/5HP47GKofAg4t2v3nCwkvsEoJTEdom71DqdEdke1JVsAEVzYmA/ozxmKxRmqvSikVHteC
Cg2+DLlfN++PKx/zShTQqHSCyaVk+SKPSTN0MpzaRqDurt1oO20T77K9/V7ZF8dql3toSW/W9v61
kNQ+AUQJGAKH+/nkpd2IcgIy1LDopU2j7aTphLrSysl95XwRAM3/BFnMnooJdhtR6nO7XNup3d0Y
hMch3KurnJcr57XoptLlpt4Bb2tRiWjiqMlDCzVqIYL/aoS9sclgUgzwuOU3ayvvMr2n5qKLVUdr
UxUvs/PZQ3sSw71exEMrDIEHr32vHFK0bnnHSKAO4ejurbVVIv6ji3vwLOhiy6NkhfDia9Ct/1gj
v/TVOihucTKP+cF/pnV0U3zuT8m9ufaEunKynQUWZ9GbEzuYZM2uUnaYcNid7xqsrYS7rrQXZpFr
VQrtyskGiJ5uBP0VuD3LvDfFhDYbKo1SyKO1abbBE/kTyZt/p38uH7SDzB+48u47wqAb+V7UnJRt
tmODeCB5PMwytr6nHOdPqJcejU21E3au5nZlw15b2LANOHngehgX3uulFVQILakx7Rm32k7etE1u
hY9sfUhO6sPrRYYWzn2z9qy8tgR4zoomF3Skiws7Sjtc32WmoN709ab9VB+FmWzhoYlS8a5t3fGm
OErqHtmWtQvn2oEBrIs2EfAumybG+SKI50hLGvQw3F5xs6/jezRFAiCvsG1pPrwXXsvlPsMlfeUI
uXJv8zD5M6xYm2/Wnol05uiXc+yqvCMLH3YHdNqVr7k2tEW2Z9iRrA0lQ7NgJHwYUUXfhF6beDDK
D8ovo3717ixPa4/IBT3w9QI7G5sY+5ux1RqSH9JE3PwTiqy6px3CXblFOFcPNuou8MrRdTaa5tb7
NTur12RkeZa8ndbF8V/XaE4FI9MqSrfDKbo1PjpbijJ7FU0+vM/6Fxuy7SasVp/OV89OzmhqMXgG
2xcQlDlD0irUMxHaf1R2Da5d/sN33dV+2Ydg1Ut3LdzS7LChg55LFSP1X8TdirvmJnoZPjcb6ybF
jVxZA70sMJD/81V5PIDQgI994UxVJ1Gn+/BKXk9L5U47CE+y5ljcr14I19YtUBPoDOLKuwA6ti0a
Y03KKdRsw4f4c74ThP/hu7+bsbnXtvWpO2jvf79Xrm3HNyFfB/9myaIQr+mhyqTliewNSJlFKAj+
PsRlFZnL9W2MxUlTxEYtxL5jSvElxr3BjX9o7tgN3j8pRZyHWpwuqDNNDXrQdOWN22ney+pPpV/J
IK9utbfDWZwu2EeYAFKJ8YcaAiq8H3FWpzSeoKvpRg8Ij26nj/aTtPvb8/jqRyMkKIAYXhAGNR2p
QrVDL0oUQIbEDaGTJkdzNyBctArhv3KYnUdbHGZTS/dcwC3d/M7cFngtcIbmz5JnbvT7yJM/Cf/j
8HGtN3RlsZyHXRxkDgpmYSu/DjI4yPNN9GhujH16KNNbabN6Yov1cH5siocdlGMBQaX4uciEcjNC
JshyELbbKXDfdv4x8cSVyyudHP0f3Lln4Za7raD6Fzohg5se5131pBz0YmcVm/BXdSfsIktPae/X
zbovjxW0HKjrAmGDWwUS4/xaips2z5PXQc6AkY0H1YD+ZX1ZWZ2X9SRbx/dItCFF723Z1Tbge9D2
ZCrtDMHAD6FIaJVNiFNdX5S3SLPEVLTUNfzj5fl1FnXZza4TNdPMhKhO+NLF39N6LVdeGZaxmLzW
ceK5VAkw3JRH+cU/qvf5O94gR/tvJ0bnI1kcXbEvS1EXIT6atU9F/KD2K/Xn6zMF7IAHHMXuZTlD
7bGnkCX++7X+Yazv4vJpZQFc5tBgjmClAafigLqAhvVWG+asDPArWwk7Dtf0MEvYmABOaBliYnIv
jMslDNNX4l5Z3mdxFxNnGIMyR83rF/L37UN2g4iXZz87PN4mNHLwDv241oRaC7m4AmYdkE8VEzKP
v5S0JuNDmX9cGZZYWIuj6WxYi/M3N7piQPYxovdavaufgy0nk2e7zUN2v3ouXVkbZ7EWh65amLMz
kTa78n7yUJlpH1B+37SH74gp5fhzbMr9sErevXL2ngVdFBMQWdQrXxUDvHM+5Zv0vj9QHn3CiOkl
4PX3++lcW5ziIfYmz2FpDtbkiGDqr6ndpemnSX6YV/eA+PDLjwYijAqMAV3moommlTD1x5E2SE0t
FLM+POezvblB+ppmaHlSHn4/qmu3JU3QP+Mt5rBW1FK3Ade+5qbtUTlgwU2+b9IoW2vQLxQBRB4M
xgS2j+WQgfBoXJyE6EAn6RgwtsGrWSnWxp+28teG96qEzuneCD0LiTY3fBwftdqV79qncr92YavX
Fo3IjIV+zZUKd+9TrI18DNxKzBi1zsOjgfa5tTXd+gOOl/Z7oauhbsRLAJwlTg2w6NaesNd2/9vf
sJh0HefxCXwLd05xP0+/+ixwQcS7K592baSLFTsbFRRgMdJ+N4FiQWppg5a+h4uZs882nKXvfx/w
2hnwdlSLapRpBwp6hGJU6ZegPEXD2lq9tjfgUgriGrrEwALOt2DDCxLZBtaP9SzX7vQBMrdHA/ST
NHnzNuaDrVWerjwVeY6in2VQEAX+sLzyzC5Es1HVxIqFjfGkes434PywepujMVJYWludl5Wu83iL
KfSVDIqjTjx9b+zg5CHOJlrWaznytS8lGAPkc0DCLurkMFXDcJAJM0q7oHmpnU+/XwnX5o0EAXat
6OuYF5IGTpM4sQyUlnkbNwB/vMH0JEDlzh5s5ugOt2s76sobm/7Cm4hiyG+O50L3+6SG54eO+X02
fc2N+yjamsm2VnXXaN91MgIg7c9/MkwVzApWchxuy4w1xsDKscLXYYois7aJvkjed/+ek9ob1kX0
rqx/E9TKv8MtU1WU1Jwy7wmnPQtBP0prO/Oz9oi7uRvfoKq9cuNdn1PCMa+v+OvFfsOoCJm8jnii
JGTchpveTY54bKzi+a6vlzeRFuu+7+OmosMavWKAaswDvhRe5mFFtMFPRHVLb20HLLRzXu8iUzeo
1EJJZXDL/kCMzvIQSZMYG6Ctl2gb7ePnxKNaAh7Hvo1vwCCvJppiGIvLHRoNxRkKbcol/closzAv
eoImH6xP+gfnGyLj7/tDMLqJ17M55q+4syXP+lP4ZfUou/IMYSfaWNFSZ4ORtMjQzJDLoApfBzxS
sBcpruglq7erU3sl7zyLtLjdCjtB9NogEurcXnBb7X1iiZQivlmNdW1LvB3VYolWsY/SKdZE7njf
b8YNpm6wOzfq+9lTvNry/oKw0JW7+2x0i6WaYhBpG+Ib4kGx4bwBtz9K+EjbQNaGjTN7WefK7+k5
bFcOm7VpXVQa4jKb63lkqPbJvkFd4uaPKqJ5G6ziR67sR4cnHn0s1JswOl/etK1j9CVcFyxkQKtQ
m3r9hOad0KnLds7mHyAAHIooaHVC7qJOuoRu5j7rVXJQ7+9uTuh9E/Cn2BP5B4gQ5F9r1+zV8b2N
J1KnN7dFKPnG2JbE+wOM13hYHbnWdvSqY7sPdtP+b3+78/GJZfwmnlQ00TDjVIfw/bYGiydtjXcR
JJ8NcrirKe6VnP482uIuDHIdB1gl/eM0zR86unPfu0397i90IC9zzPNQi1NlVLCgKAsGJpCoAhgj
nn3+Tuz28OYf1C+JRpcVXhJFbmpB59Oo4tmQZgNbwHmeN6anHKgO3Anca/xlrRt+mSJhnw5nDNMV
GmvmEmLemBG0HZPCqF/8mKTAjeX3K2viytSJIgclQ9D8NPsvji6nl+oe922RI6FRD9TmYAF5UZFJ
AGC+hgm7tubP4i0Ors7Wio6XD28aPlU0u9I3oSbYe+O2oMLyF7LMqxE1KkVCEMeEr7NY9aGVRhqA
UYSX0CahmHOgkneYHkyatcUusN3VhOXalL4NuFj4Tm+NbeUTUN83X8V8Vpt2K0o4PHdWD5GF/plI
IVBmfDO8xdofpk5NQp1o/acJjeXqi3hdhSAMGl5a862/qWMP1Zf304Ze5TfL2hbb+KaS3TV56dV5
Xly4TtjWdm47YtjZU4tapIsupf1jpOfTkdiUx3D7/zzVi9VL8aJC1J/B53fTlsT3xtk6L+J+kA+D
a/xY2SuX1zxTjUSroB5DYFlW2YsIkmI1vX5YeMco9+/wzv7wuldolXxLPWmtr355zRPREt4C9IMu
BY+w+6mSItHE2tXeV5MbvUN9cxed0tvq+4D7Hbi00lttwl5dwLzwkPsEeXtRAp8KfUqlgup6u0m+
qlvBxK0zN/+gbOWD8uCsUFyunXEiyv9EW74nROaUYOYYuDCcXWeYOetWSsZiFZwnvMyikD7U0YFG
IGuxRcIkmXDnAIbW1tUunZ7jBEG9aVsPKuL0q2QTsc7PoiGVagDsF/9De2sJQNcwRVKNfgyoH7d3
OZCp+iC9kzztFB3/kEqNTxCF1tq7F7NIOIx3kLNDe9m+QKc4SWnjI0ytaArNl7bAQVJSNivr/2I1
vsZAkRVcDdO5fK3UfjvKmUOM6BfuKZ7kNid49571KMo5r3201R1+NaTONArQHqZUi2JdFDspgFq8
BXDcmtovRXEfrlKsrn0w7nJR0wERdgGaD/Qm5VPywdoNho6H6Ca9Dym7Wyf/edgMR3gYHtIya5SW
qyP7M6olXkpvkjEjx4siLaFT2/1LFN6E1YfBWEn4LrkQeImj/Qo+GfUHB9/V8xh62UmmiSi5639J
PcOFPxM9GYdsX0JJwCzvnbEft+Ftv5U3/R7ZutUK4+X7lh+AhhRS++AH6dgtzucAS9Bu0vVff7SY
gUslr5e9tK924QHfu314t1bf/V9i0h9UWaPOBRYpViZMSUPzV7P9A7EY7dttexANZvlgb+PjX0hq
Lg7M12H+GXJx9U05i0pNzF9ZjRrXC3bFklsg9Nc8CDvgefjaBwfkI76LKtDwcWVTXhxui9iLKS6m
qJ6wgWWK+410GNiX3b7HcyHbz4/VUeDOxv36zXtl9YqzlO8qUOGgZs5XVhNNfaqm1i/MSx+Dp5In
U5g+/35k6pV9eRZDzPqbHSKHQ1spscWHtPfZFiMSUa7fJtv+IL3Yx2o/Nh524ft5W+2qaiseFuLT
Gvcx29VdXVbX5vntiBdppB3LRdgr1i/tniLbXtuZXpk9PuExd2d56Tu0CJJ7IXW3mjBfm2mHvreM
KBfiZcuKSR6AX1CbmVkI30ufBGdj/ibsMqRHzaueMeNZhSZduUrA+/8ZcbGa465rslHVf/XGD8wb
XGNNLuvadwWJDnjZohVzcSqlVZEpTcGIxnJTBPhlx7kbTu+1bCWxuKwcsjUci7/gRCHYucz8Jayo
Zj8yfxW6gdfEHSZ7AZewP5K58c26F2gP7u/X7Ctq6+zyN3lmCOksCFi24Kacr9lWmmK1xUpD3tMb
sE/zLjlo3076XrrPH0T9otg7XrOxO1JyySv2ktftcJfz+pPhDXf6IXmW3v/+F12m5eIXiZsNyXsQ
ocsbdHaaOQhq86d+GvFi6fgN2ju4vVvptfuy9mC9nPNFuMWmzSKnM+pW/9nvcGXjINKgGtC+2q/1
ei+2hRAC4vktiNF0KZdgkGaQ7d6o559pffDHwwgLtV+Fv18UK19jwL4WaBC+5eJobZ0WWS+n/Rkf
+2N6H+2LOxyaNsFutaJwcX8gEEM3UjR4UIS/SLjTpixDybB/pMfgML2I3icdSOjJ3JbHtYlbiNXx
YDTRa2BQMOoERO91wbw5Vn2zMRO9HH7YJ5NjLOF9mu+KE4DlfbxznoqTfhRFYKo08SZ/V92HN8pD
sFsrQkOrYyec7xRVQ96XEwDyKziwxXkaBSHmYFh6BWnXD9r7aMQXzx0rFf/6qEwyTZpcWQ4N6YDn
V6XurQhxks9WkE7t9yyYzBjPSGdORi8QCgVgb0sHm3i0CbuxKZHuVmrdaN3MLDsQlX2jBdmnwEok
q7jLe8NoVCxxZtCmu6ybokH9YoxO1eefwxrr8oRSqjrivpU4ZZkfhhxNkX0ZFc0TjsimXLmqkzr6
Ix6aRnMwCktNd0lZRgn6NELv/VabZz280/W2nCxXUSsFI7Z5mh1n8HQ9N6r4s44hCqL3QVjPGIer
nRl/0Au1kptt2luD8iwJPcF9k+hagNFVW0Xfijiz1J84B/nT57zG3s+VahOhRTeM1KnzLLV0mp0Z
T6VS4fSbdpWrDDpP1EG2sgyLzyHUkScsJQ14ti+XWVK7Bkqp7fsqjYcSIXicWjTrqMlTat/gke1H
jzh4+fG7BEMs54BBmGIeajUPCwPH77oulW3dFEaabuoBoXW7qtR4V/VTGLabSVKUurkJEHBLa08P
9Hx8nkrZCh4izZiM0zzoUK1QJ8Y3+zY0NCfHEdOZNDfRAwlj68bP5fzQV448HZQKq+RDpmhV5plK
qw6nNg+iX9mYF8XWF/a3X7VKVRsX55l46ydxNGzxtzJwQDVC5MH0wEaXRSMRjdCeGbryCBiwM5E2
xAvqg9WkfXETTi3+fUVnJPlJcwJL2k1NNrghMqjjw4wqjYG/oZIpGJcplQ70TO9DWkJxoBjvseQM
opsGFcqDphSYpuLUafsPWDab6E0meh5+r2ypKSAB+XMNnlPr0/aWG6SNjrGdTY6L7YM5v0Sjnj9i
hZZZCY7Lahdh3CqZnaf2LabpqhHYoLboT+FBXUziVtbiQYIdU1dBsLGUsgNka+MVPyVmHhPGlPsR
PZosqyya0qMfJydrSORwn+rm2DwLK+psn4QlE6W1id7usZhMUk9RWKw/etTfu4dEj6f6Z40SLKhJ
pcS4d9uFCGy+4IQey/c6ErcAhxzft+7DxA+nJ2pstfKu6WJj2vWlieIUk5QUEA5aPwCWiI9sc+yx
RY2go8y1it2zFpiDVbqpTaF/Cx51jI6d4c9oaMfZ4Bj+O2lOBuyOsnGorP00SJg+wxnrWL6TbubB
vrCRx/8wG1g6vWsKzEJwRfW1VnqaIlMOjnJpzLz7C6V3fPUAKq3CTjAI/Aov7MbXCuo3djSU822M
/1Msbww1lvD8bJoi0G5CPx6AjDaBBIktM+r8wUjDUH7Bzz7DQiDQjOFDoZhFQLfMsWIDE3vbinZa
xCJn4yPr3O/sspqHX1Reg6HfS1pOBX7Dh53JDvDFVhK3xzg6OULoxuwbbcXZD+f4yeydHI+9VsO3
O8hGffiQZBPCtX3fYqVVjpXe/TRzGa5ipRiV9EtDkCj8lM3VZD3EHGj2geeIkZ/MyBykwdWyKAhA
DDU2fgbR2N4kvtI40BmVsN3iOztLO75gnt+VcVYkL3ZsF7/GePA/zJI++zfDMMXpfR6Z90PWKxBg
KBhnKjJJXd0edDXpWbN1jQ/IZg6dyulclLtw862GGcYLru4nqc41aVckMizOKlV8tMlbpVTdIoja
+rbtK4s3d9b7zTZrZFyto6ga8BluMEcBGQPIXN9kwWDU2a6SJUmPHlNkHeXbICs1hMvmHAjTfuRz
2HhPJqqBxv4cR8+SpMjhL3OMJ/nGbjTc3cORxtU72xib/jArjU1Ni9MEVywumg5T6V63+PilWqgR
Fu1oqrWuDUamdtMKxSmPa7V1W0mZvbybqtrFcxZZ+k1Za1P2Xp17RceJSh2sgzoURQ3ZKglUdVul
UdKAOWgdiXpoi61M/E7NpuA9arT6cGOhUDrdBdzINjze0mybFy2UbaQR6NTYW7mdx8zL6yqMt2aE
T7kcNHqLn4Vd62W+KZMIxdtNqc4TiFuzyfJ7pG8yxQD90sxIG+P4mIdeyT/VfxydyDLjvVPHffS5
0HvOfL4PYrDTs9+bPSSZRDd7MGFbK5JzPGH3oV2XxdjtzaLDk7jeOZLWRQqdATmMI4PbpeeruarN
3b1VWa79rzoy2byYDEvNfTzjcosG74RMnIusTGSdCiXos5vAbvAOrxJN/x4pVtdvjdaO58PcmJK5
m7RoaB7lJK/ie/7FCbfvUCmj8ibChlW5kasqqb76mTTM+9Qow/ijKWHwcpzR4/brG7sI5se8HnzK
ObYyFuaTOjl6uedfKJqbPszU8thmdfQ9skvss2FhRIbiDlGEw9tK4n0lwbGxEKdxg9joJU4oxvy7
n4vqB9kj1r97gdjhrXjTPYc3f7+TKOSUhIkQ1WLE3LRFpipNoyaVY/KDvt4dD6on0X6GMc1Odcub
deSYcoEQWsRbdHHCqOptPIAZG0KN9/qN7qk/Bc8s8jhQkJh3lb28E6L86wjIy/oOQr5U4XHTUfH0
A91z/sSaOIjpviU/9H2ZefI7JH22wwua8zeYbT1K+F/pXrJOM7vyNc+iikfzm6yZXCdokKH4ISpZ
HYh3Ez0kcydkE9ZARFfm9izSf7P3XcutI1m2vzJR76iBNxPTHXHhaETKS4fUC0IWHgkkTAL4+rtS
Ot1FgryCaub1vlT0aUncTL/N2mtNQkiNpDr4Bvn4wiWa0D/Jq+Y7rU4RiHwakZ5GFMCZWfRJoCaP
4ChJk/RNs3nOqLbjNfoWHaSrVhyg96WK2QDBCv7pBXF/MKMnaQD+BdCmCIor8GKiZfV4RkWDtkqm
JNizKMs9i7pdoLmYd+0JCwBB9aXug9JgMZd2PW0Fn5idjFsiyM5DdPK18VuPZ5Mi3/LkK2AR0atJ
Zuo3J5mUia3JVs1IIPSSlLxloMJtUi8Ieuf7S+YkKQXNIKQ4UASGGIJ5EkRB5zgoSGq+9glxpRJB
sLUWl7KJzuYgIu73tk4jbg6aReQIVkHUwMzJYLqEEa2RjNeCoLV9aOGOgBwWWKwq6+y/b4mzneHa
RFka+evjncFwo4/Yuq+WuaV4ckUFouIzK3MmLaKIhzYm53mI4qIUVOOVtw6LnmT3IzLT1nO6Ampu
AZVjkHl8P6jPXPdxwHtscXKuoYSpl9BQe9WfePFEfawdwpYqmjsdBuria3WJEribFgg+7Vnml9ON
CNsoWEI1BalouJvHMzrkUg+5QOM1WaHjCqLeV8Zl90u7BKuwn3mQLg7duJkb7zmbFh4lEZrDYAma
Fh/GPGxMCb0sWu/HL/rC8BM/ukqdYFmgcRXN0eJy9hnkZ3c6xYcm+c8PLumUEIieNslr+KztDL9a
GB5FH7wneTI6OKOZBrrTexo5RQDIkUkBbxgako6NURDpCr2pvYprfk/zhm9AIOdBiWfGxHnKcT9C
tBklzAnahCD8LqxQfqW7erC7TelHftTYpYenPVr+AEtz5krhPbBYMO5RIHl6PKw4TtsaEgU4GOZi
3JCnyEUHSvvKm+uZP3LxbZs6oW9eWsuZA3JmwyAb9Sk/YUkABk8sW1loIDBir+DNQikjB4gn9Aac
jy3aRjtbXkYL/WUOunduEQ9sTovPTdrXSRZ2WETFL3wTj3q9mk9WnvGXoDr619Cm3VcBQwIs1hiw
/tWj+ijf6BCyrJ3gOtjU6KjuFuOiQXUdSvHzOMgz17aEu1QCqRWKnFCyPF5PmjEhkztu2lxksZt6
EN6+IsBBc8vxTtMxs3OzeuaRxXgPjE78QwGZsyaOu9di021UZBh5QrN7lNFW8YPq22ma9tjYZN+Y
AWJ8pe6xhl+cSIbHrxe6ncucnnszDkf12VlycL0kPTUgkte/QsvdeVIf/BA5/PHGgnsUQrxl5mmX
zh6Hv+ZwmuHOBBr2QstezSepv4iX0NfyJQNkfbptIgeV++av4HK22sSf1uMbFBloYCRwq+EOQNRy
vFss8P2qNBT3wYO+CBbQ4nHV+3iDQAL+UejPQT9O9ya3hj2Jyha4WqfPkpXUZmWwcR9nd0Md24Hy
LucP398qp7OIflEuSoBygYLXb+JL9JTEdSmkz2G8JMlTE71+//FnohH++SCSRxYbCuNThqyoSUia
Ce1eh3K9gSOGZ84VvHYPCUpo6nG2BOqw5ezmOA1HYBaaEnzmoHw9BQaiXxR0lXW7rz3rlR8wy+mo
TVYEDTXd/vshnvrpx6YmZ1miZUtMFj2nqnit7ICXaWT1Wki9762cuTKOzUxOcWlWmkqDdt+4OrX5
42054Sq5DOwO5es5T+HcmNC/A98EWN9TJEsig7ZUDfp9hhemXw4BiDf7awQFM2M6s0oQJhehqQTX
GYjRyeaD0NOAYbX7zLqqVCSeSswdaG5LN81AkV17JLgQIw/ins6M4ROnwRB5ARJRAbrcUF6ZTGav
ZnHd99F+CLzBkzYt3BM84Rzq+xMM4unawRwOGGpL3BU6OWQiXOmhK+q9cSWByIIsNA+8Kw60ywGd
md36fNKOrqiJMX7iD25hUydRLKjqbliYKTpQRI9DLMXrpnvovcKL/dmehTMGuecFYkhLgmMyPWsS
iyj4/7Vd6bbebwaWYIXa0kpDHdUZluJcSylfnckIjwxOTlyqREZV0WyvLnosHW4Tn21+4OnNjWuy
SepCA2CzzvY8BIr2OXAV1Ks2kpMhAvrBM31y2Rsi2LjR5fmJykFRbrJuIYq4sSrsakwiZ55VKgyt
sZUb3usCl/JOYk47G3WdnHTsSB5K4gyCovikTqwMBrzZIn5VbJ7c4L16BDTan1zFTtzZyF7a5WKY
3aQnPsnE7CQSCaBuGjUwG60gMoe8Rg3ukwBa07Oe1nlDUOkDyAEy4tP3p2BtXUVh8ML3SgF23W7N
NjLor4Q5MMXJQ/o5on8bsvgXOTh2NBrLAmW6F3EBln+I2/NGboh522yD7gFgx+YqxKfe1sTgNL7q
B8A2s/gVI0Pl4zpxeSuWtlY7OwHo9QcXy5lLE81Y6BT8pCVBguF4hOAOrHskI16gm7Lj+jOmOy60
BaTDnWK2O+LcbB7amhxxFhslA2LjBRl0O4YolDq3XCdPD1ARgGYhglO546NOBtMbeibKBR8MsrO4
IAMf9xU/ZrMLdeZcH1maDEUPK5QDBfElC1YsuNXitU7nkjVnVubIxOSmKunYJgjEX1AuQ8dh5KRo
cOycHLma4n3ONTizMvCqoFLAdX6BOeW35sE+l6MxzZR6fEHm1B6hc2bNKomes2DiLQFoH1kRtH8f
W6CGOI65xV6suxaYvfxWAiG9vI9XylpxBo6Sn3Ot+ApM3hPoVsFZhFADnrBpdSBQwkYTCHvRnxJH
X5hI1KM/zXSBQ7Kz28h/1W6iJeor/txUnvYmwMdCyQv1CIBPT7nZmhEqznnFXphTbFqn94P1i+60
XnxbQCI2cMuL1q1cix+yzF73i/nA+8xUczYxFAksNOuceOcWQBJZ2JInCmkwK15m9HbG0Trzhh4a
mN6KUj/SGvVwGLDbDM3gkg21eLeDIIqv4LTF/tzLIvODO1nMI4uT3SMaYgZFTfbS7xQfDMBu/0u6
+CRyv+bEGvE1DxDRQepBgSB0ijVUipzK0y+Ne1QDZ87lmZOPNjm8qQb8otMMX4ZmZ1kc05eG3SmQ
mTZ/xcVMju3MIwCqBqCkLTwGWMcpoXmFkn6Q9sZz44/+iORF6OmrcKEiHgU1wmr2kTsdEWoRFkCt
KNtBZHra4aGowBeNhbxXJIDBLTDzfzZyvvbQZn81v4JgcLLMnM9TFwWMtqASACsbONsBWj6+D7J8
yOqI4gaQQKbc3xb9Mgm3Cincmb16fIsC6QXNQ0Do0fqLXlX8hw/+4GbTaqAhx7rZcaQw0k+4dfol
99S50zzHCHk8kZ+2VETcQFAiQuU98ce2ytLUClHud9Zo+RGKnoDlNONMW8ck7PgyoqB7GgUkGdjG
aXjVAz/U0kzcWXc6WlGli34JbY0Np5UQL2ZJ7c7MHig1/zLGr5qD2UvQ+UpVGIsf6UoH8zZ8ul21
yrz0KnP+ZhrmdGSTpUI5XErVXNwlK3KrADTK1Gtrq60Lj10I90AFaf/bqeR79GB0ajOwZEjFnXKl
r8H2sgY/2h0Y/d1o/QNH6/jSPB3dxDdBD6ClpRidcce7UKutgIZ3YcsBqdH6B4HH3MpNHJS2VuqO
FuIufdTXCsZmuvIV579GKDxPQTQ3tomrEhNZEAJMJDfWLuI1NFE2A96CxkmvfjCVM2ObKtvUCZJA
AqYSOuiYyuSK81rnOAIgY1vPHoGZsU0PNenLRu5hLHymINH+WjdtgSYDV1zO621OmPt+bxPO+wB/
HO/L9O4H6pNYWS7tchMd/Hw2C8HBdAIaBp8hd7Mny11G4OKduSbPjvIvs9PGnGaomi4xxR1A27vg
sQIDhPqWIbfW1IgVhVXz9zq3/jVMVMJBKwdXXZlsT6gcUqhMiDs5XzA5zLddFQVz0cDxE/PbBiIC
WZIseAjTJwYAaq0IGcIaO82RpORhcBpiZAb0+TCZjZNfBV58NdufeeysfNnlYQ58MFQ/kGk7vlaE
rAe2sNV24P5BeyYSQ8pq6FbmJl9Re3zi0UjPgLGyzdZXSntmIY9D41Pjkxu7ztOBaMhvJCskHQCk
4MohNZRDZmPw41jr1ND0th4rQP5kFZkNnv5KfKX1IUXhSl60Tk1/ZlT8W//l/50am9zU6EMBAEZU
d+0ASvERmQx0T4QLtPFL4Dej258QRU2S3J82oRxsGJC7wN5Bl/jxMo7gzmeUSDwh5epOB3WiT1Zp
cCGirEPt3pORd27nAAdnRspJNRAoKShdIYY4tqqKBTLgTbzv5LpZlUD6ga6ULWem88xpB/oFUnYI
DyD8Mq2y9DEZOl2QdllCbB10R5lLnDG3lfQDdRZ7QDFwzt074xodWeRX+uFTm+byaOXazjKvlP4t
1d6EYu64zw1qcuyImSQ9EMW7MLNNjAnEEikqxuZVYAtr3hE2e2eeWSpIo0L/GWgUwEOmKVIrT4qc
VPW+8xWfF/qbpeFpW155F5eBIyznau9n3gbQQwHkyRPO6AqdggvStCaR2ad7407dhs/cny390IPE
hAVR0h3HcCQoUs/6ZacnHWZB2vZJm4PUyuSk5wM0yAAVxUHgZw/SghcqLhUG6aO5S+X0xj62NDnm
YHcxctJW+4zeUO3CSG/LfLBx8N3v9//pwhlQfQXbJVSqkEGZJmWH1qK6mlZ7ddyXiguUyNwlfLoV
0RbJu8nACgpW7Wk6JdF7CXjTek/BixOCeiH0wncuc8YLisMv7frvD+fQGh/uwdnqMkMrjax+UoFq
YbqN1qeZ8ZweXqArEaihSQd6Itjpxwa0HP93lLO9mV/2ihf01ySYueDPrYjCuZlU/t8T+lE9LSWZ
ErpnirWM+mFJ1Lkrj18wxy/IJ7EpBDK54u/Jo5yk6DUcG76J00vRg3ISp9RSQJQ/Pv3gajizARCc
KTikvAfvZANErVQqQpw+ixHKDPGy3gJmeKfbGpJdFD7xLEERd5cmozuyN9kCVYdHDG0Hz5XXgX1T
vrFs3A1XHJrKjcYL6o1e4/xPBwqxFC5SBs2Pk0Y7Q+r1XEmfeXNoEH5S0CAPQzdcXK+9jtaicf/9
ZpfODRUHCwZBnokq8CTIDjsTSd5w2EsWlA/ovWALv4jTXXAWr0Fx1LsvCG5wK4v2HBbizDkALw32
KIBPHIs7eWHyQY2lomF7Ch3SehsGEvhVW2dmfGeOwpGRyVIONYvKBEY4Era75swXHLUiaHZyyYPF
bCGPM8d7km/ino5xZHJywRPoQdOs4CYVv6YORz0Vg8v3TFqgizHwcsv9fpRzg5xc9HVKTZkYbD+S
bWQ+Ddr79x8/t1AT102TMlJBRHav5b4mP4fiZVMV/9tJ4/v04NaV0dJj9hVs/GZfEnlTYev36XIA
gylbNsXMHXkm84NlQv8wgCpIMEFf59jiOIRdGaZfOyPP7cTnOVch90AMhv7M+W1xbpHArIH2ay6h
BUT/sb3CYE0J7rp9Df0Nt33U0DbJ8fziVXCnEhtSWrOccnzZp9fYocXJtrCUSGVxMexlrfWEal2W
zEFLdk9mC6TnNsihockGMRWwdDUwFDyYC9nL1wSa6usoAlVeAKBf9144geVWc2nsCRr266BpUM/D
UwrEABq0j2e0iotEFzQZABaufYGTrVxFL7otORrIoRGaonOgBBTEcuU5JvSza/mX5SnkDz0uSRAS
Ba6jBTEAY8n7FtQVhAEQHCZIhf5Prkpw9UEODEjYU0hV1dFMGwx5n7E7gflR8GsQZq6QCVTsazIP
TUyOAwTA4hoXGybzUwfJUZBIdsYFLzl3T+ile5iLYc7N4aHBk9WLmRhJ8j5KTTSaPoXC4vtb6+w9
fGBAn1SbY9BH5qku7xsw/31yPpTo3ac43yqcIltD5Dn32JzzUw4tTh7TNBmRhGIyLjHmcf3f/oW7
qQgBXeLH/hzjtXLu2B2a407awZ2J7keLABa6FyVhIXX0IZY+4uDDLEI/UyUnBMxKlRdJ2tlkvNGa
DyW77NFyVrfFSmx2pvCqp7IvhLFjaH6o+mN5oVrXGRrl4nCTB8ESbmllPSpgsUm3inwTdXujTfxW
VT1myDNTN2HUPtl+Op/ag7Gw3OijoZf3IXPVNQcoa62PRrqc4EzBs9ySFfh2t+gb3owIyYCVLNjM
Vzg/m6DzhigtXoUpkFCy0PkmwVMYklWA9lear0IrnrHx/9iTfxmZXMmtWYVWUDPkkziQJO9XXLC5
d5i54qkXYSXNxvFnhwXcPtITPOCYRrldJFc6+lX26QfONYpRlRNvY4+zf6Bl4LO+6Mq335+8OZOT
fdmiv1OIO5xsc2FS0ZEALETy4Hsb5zfMwbgmG0bSO1T0BxlBYXqpPssf7SL01GtUTf3WD28ocEjC
AtoUqPGlGgL5763zu2n6sqKP5d+Tyu+2g92aZl1Xjjh5YAJagtoMAUG0nK88n8mZ4cY/MMMn+sCM
0HQaSRoZzwxFxrUewcaXAEqf2SCVj++zJQVybC5pcC4gOLQ52aFD3taa1Mp7QSZPIvwiqw49MBN4
VnQT9JZjDu/fT+WES+Lr5H8y2ANqAtWsKbq2ELWiHwUZEDJpxwX4BI+g9QjUqfFauWU+WgGd7Knz
KCA7qWshHms/opu5LqtzySBEsQBS/P4WkxUt8hhVQBmPxS4B9GlpLBMwPCqXKirhHFFRbUY0gMzN
9YTflI8dQwaZHBi3NQCvph5MpHVgjIjMZ87yokJW1dwklxzIxiX/vp/mM+6uyWkygJTGs6CdUMpp
KIPQ1jI/3yY0m6AonS6CpegX3rCcS6Gc2bgwBiGhT/kTMOhMDmffooiQjvkTRKIzX9dRJk5c47Zz
StDFOogi1jJqS3+TpuZzNo+sTtbQShgEyurqhXdIAKiBLOyw753o9pNxxRVnbrkzg7RAig53jMuL
o3NuclKKVisVEol7DfiTq8HL9hzqrt/nG5D1bbNLAfwrS33GKPekjy+eY5sTTzun6NJWU3HPTMur
JXUn6HBoVPbQRuqFqkCxcWbXnDppsPcpng7gBHoEJwspNXWFDuTsOYB4+v3o9ne89NmhnTMObChr
OD8gIz3Njx6bnKyiLmTioDYdHFGAuEGkniFq5xzq6I/a8OAiX6DitFKc4MIyHUsH9HI2FX16B1qS
CBJEEzgHDcdzMssSadpCpeMeKD5fdfJ18vbV7gKXZFFtuBJnftX9bdYsvoFhl0vHc6169ST901vt
mMgjfR6Cxx5iQUSiM7fA6ctsge4IfRIglgJORJw8KEnX62Mr0mf0ktbpa0zvR2UmNDprAWlBgDbA
QQSioOMnC635emRZ0r5LHhqjtTPBC+Bzfr8rzxwCoF3+sjFZHgoijFDAE5VI8rLTWkcpXDELnShf
U+Hte1Nzw5lERZoyivnQSfuovygq6GQYvjp8Hen/fO3/K3wn11+nt/7nf+Pfr6QcKFiJmsk//7mN
XympyUfz3/zP/v1rx3/0z6vyvbhr6Pt7s30up7959If4/N/23efm+egfXtHEzXDTvtPh9r1us+bT
CL4p/82f/vA/3j8/5X4o3//xxytpC/CR3b6HMSn++P2j1ds//kCL78Fs88///cPL5xx/d09CcvLr
7891848/pD+B+DG4SC6qabzfFOvC3vlPBPFPCRlDxPvAIoIVEs8n7qSC0CbCn0l/gmpCQ0ulhsyO
+invVpOW/0j/Ex2JigGAFLLr6EFGifxfAz9aor+W7D+KNr8mcdHU/IOP7mF8M1BBqya+wRe5vDWJ
9DQlyDQTUsjMMexxo13wrj+EUNsf8F/OmcKcHjqByiB3wwhTXOlQ3HK1A9WWnOYyWc9lGWZHNbnt
I0FgcvppCmUWIM6HOLOpJ/ug9lmU2Vza6NiJPp3DyUXf9mHdgN/E7v1mxZOkXJv1BwoxxvEZ/rKD
zlfsI8CZeQ/G8QRWpkFNI/lIkyKNliKANZ4QM2gepOCVH6TyIRiFLrwCE5BmuqAayKpfVWJ+wBE2
+vu4IZGjCk3iM71pV5ZZiCtasCy0jVAfbbDrpFc5qStQMJWGnQxK6za9ajmsb+hjKCrhnZKAlthi
SuKYIM53GjDhPOqBIkNcuQN3WDigvwbkToFvRJGyUeEOewF4UbZln2QLRQsVtzCDwq7NSLfRElD5
pBQKX8xl4Lo6Fm8kqPK5VQiymySyZH9MpdjPE9PckUYGm7VZgaGtjpvU1q0O3EAqKb1QQke8LjTF
RQWC/cVo6vkipAYov8FEdh0FwuiZbWq5dR2nD2XVq1t8o8zOmDLaPbobPQbezpuxYdVGqNNhESjK
uCmMtN/KgRxdoI/0Rii0EgRTilYtdAtXog22nmQBAjv5cgCZ+tUIINxD2GrQHhLrWrySKyqWXqd0
taupWX4RANul3GVFYnZ3wxiD6pgZrdGuKqg0E7dPqXEZJnHUb3UzBQsWWHy2IZVya99L4HpqHSGU
9IcyseiHaMQvhpJlLxUatkK/y0jae2OkA8Soml3f23Iom16uSTRyC1JKiqeULci2tILuYwrk6kof
pK5c6FooGE6q1G9xEYXkvWqp/mw1hFg2SdLIDvWkMN2EFvVFrIzdQxtEAgArQFq0XgdOt13UNMo2
sRjAvcowDsteYXSXDu1bQ7QYREYmlYOrrBihu6k1fS16FsjVrMGN62i4bDtZCC9oW0OSloAeCwRJ
bf9GhTamqz5LReV6iMsicNTKaO8zSUvBFiSDSd0Hn5NYF3ZK2jx2hiQZjWsplOvAhvxAd5eVZu30
pEv9UAIWBNPkxEUft6j3kxJUQ5DdC9wxKYLshoS95qSiVK9BY6aAhbdGnB23qNqodQHqAbAgXbR6
bn1EtRmAgwpEcSCwlXPd0RSSbkHnVrxkpUXsqpCVB3C8tXeZmhPqWZ0KSSM2GsVzWqVZ5QyVMTCb
iH2/TMFQRpeVUFaS24ZhCOWvSBugaFtnF7HQGVdpKxGyErMCjT9yrysO9nr+VmPjOMCO5lu9pslG
rWXDY0MQL3WtqPw8MFR/YF1cgTc5AFdJq3yIgAhvRn1EziDSmd2TcnSgMVBAHrIlazMrmsFWW+Sc
9EpBIS7Lqh2a3LtdgPPsjGWKXEqENiEHdKECOPzAPrFE0150K6SinrjMCDxWglRfKD7SVC63zAJL
mA2hxuFlBNHwxhAjOEujWAOIQ7MGpGgdbXOHsRqUdkmc93uNDLZESVTYIK6ht3odB25YVsEO9Mjm
CjwoI+riSPYXjhZiFcdAa7f4BokTW4Hq6TlArjYHBOypkFnUzlOp9YhAwd8AHrMlVn4EdqXqExw/
+dLSwTqIRqjqURsasXcDQxKug0qSntvasD5Kq62ekFcEv0UZWuQRF0FCHBYOYgNSD1FdMy3JRgdk
YQzfATkMkEtJyhNL9XZp9Hq3DWsFGbYCdGTXuSkMgzfmJHhsi7i7JD1l64o06IKV8kq16yImNzIZ
e9VhWaYsBjVE+2MvpIIXRpEFQhRLiFDHk2JMLzGJ6WSxKOzwhbrUFjRLQIVl0H+RKDfek77WQbkY
jT6Bm9C5ZS3T59BKIDAdlagtF5WgbUpx6F0FtE+uXMTpFRlrMFfKgu4ySSgdHVcDPMHXWBz7layI
1G6MTnW1pCGXmkjEJRZdsGMJB9TshMzpFbW/iEXSumPPZAqSt46sDGPs3jq1Na/DvIg3LdGjdkWq
PMuXIpj3Lsa6NNEiC4nRbR8y1bGMmqYQ/QqqmxCcXW7bDYFfG01S2yEG6wS5aW4rFhqeqJvBrSr3
1TqmvbIABNEUwGoJqsemaytI7CKiGJsxuTSjNL9S0YvljLh6bavQSydOoRLgREGgrLEdo9eEdcOV
oOTqUyypsdeDBnZdd0S+xJ0mg2G/GN9A3WxT+F1XeBBAo2lJnWQXahp7jRIJ+7AW9p3ZIKFSCXG1
SQQJ203Fc9XBPVuXwME4caOFLuinI+uyyAsTXa0VlErAxwlyvsRCM3QjBZeNIOt4R9UAucRG7zaW
UXWXdDQtkPrFgkhcXYzQHMKKBmyFoEjzLJLRjzILxVXJBtGTi1J02yiuf4HZU29tY6ydrqlHD0ya
YC4dI+QO4zK/z5KqXWZhvomzvMEJDBQ36Itgq1LkLSDHUQlOD/9oRTs2lOvBHM11o2mNXcixtQG7
Y+GJGdxWux2U4pKVSbkoJKUp7Rbb4yFQzegm6aLa7aWShKD0JsEeTULFrd4L9QN8A8EOmjJyOpTr
/arXpZdQEupfeVKHF3mUcKSIFr420J1fMGbRLQLIdmFVo+LmRO+c1OoXrWWs5FRZV52VLNo2qp4o
2Nci2xqZ6RdxaIH0A6oFF0CoR35p9NmtSZt6Bdglek9A1YjLWmRW6ceBrtxUxpYVkNYW6i7YKlC7
fKhDGl5EWVBdjcTsdUfVgK6zc6kQLtQu0N5ZzBRI3oedviFSi+s102LjRhxJodihWOejXWYFrZfG
aDRobTe6rvWA+kpWFgWRop2adAEtWbLLtExPV0IYGb+5lf9/rPUHnOv//FdAcxJp/Z8iJNnzYayF
X/+KtGT1T65BCTEGtLGjQMAR0l+RFoIpoHtEdK9JoC7WEFH9O84S1D+B10BfOEAbCMbA3Q7f/Xeg
JUjmn+jkBtQSOGEew+Hv/vXFfhBpKSKPb/5KeaHkyHlxAIcBdw1awcCTcOy+C2EjiGLWvegDhQss
00K7E6QEZaJeKWytE9o+cHCf1OlblzQoo1NTjVxe+a7q96xpTYnsBgCyTRteoCS+dyqIRJHW7Zrl
kIaiel/kYbklQRXKv8Y21a6zJKmJse5BnqH7cllUsuhUdYALUM+4YhMj8kB9JazwxIOxNgYemmXJ
Q63XraExNzXMSOjWplAp2uAJkZpZCbztVJbL+5BGKCsBBfDeDl3k5rSnJW6P/LaAo2vAS4upyuyg
6hkDWU2l8btDAV8us1UzV6EjrQSp1W5YhHV5tIQmCxcNGU1yU/ZiE62IWfbG2lQoBCMbOEOg6dYD
YHwloS/0bQWmL3FN5M7In2uTvaaC1ikLrU56u8D6G6tMFKxiAMUqpBg2KVjB8sIWStOoNWdEnKNe
VJqWWkjEmZEo220VxRdWpYZOzDrLGSD2i5u7VGuqLoJSIm8WXlLMiuvmulXU0Mnta1cPukJBc2ea
DOsur5TkQejzkbTokBSYuhWGpkTZsY+0i6IhdXFVUZmsGPgCwA8GIP8IVmbwKWuPBPyLFLC2hjaN
rVrCAsBjU/2oy7xzWWGJldcrCnR/QyHRSrBxghK3tA0rNYdnkCmECPxa1YLyXR3JmbUxa9oEtiIP
WbsSak4p5iRCUeImz4WIaQ5I+7pslyg6A2vZCLrGxYg/T4ldlxEDpRHQQGXz2paW1XpwFTQNDeKx
mUDgHY1iVe6jDyuVxwsqsVKAWm+ms/rZbLOk3rddRarLtKatfDWyPtcveiNW4WGoWl1vSJjI/E4s
xADu0AiPP7HFDm2/HquIXq6ZjIlPzTwbljqJjQcQrVrFEux0lSfCN0INNQJtn5OmRSQ9ZjEzehcy
D5Yl2GqKC/dZzHpQ9yBPWOWxPWYZRP/0KmxTkIoJLeC3ESZxAQevL5aAptMVNXm2xFEoSCnAV1zU
gSdHOH+rAQoSom8YTYlwPihK2kU2IL6gkmNVN75DWY11y5wK+XhjIPACsE3nb6IdGGUICTQ8ytJF
1hRAvvVOUBbonIv1lAp4JCWxIsVGlnOxWRMVfMn3ZUVrdhl3bYLIZ0yBpwrGoSqdoMkHYD8MZpHK
DRkr7gZcevIlJwWv1gQ9BCmIkoseNJcgiSEqC1ajQIf4TVTa3EDzUCiPGrVZY0YWsw2qtcWIeQoY
XqYG+SRAxhCwpXQFxuwqvM1wTOgvBTtD3qKo1C5NgSqSO5IwNVy8foSBilVOUnANW31tZqsyD5qk
hPdO1UKwm5bKvUNIEGgbi1a1mTp5OY5piucz6diiCbtO3I+mlodvEgi3jd5pCEiJa3sohbCUHQ1f
nl0LYW50q16GUKVbo4t/0GyKoiGOdEyCDKrTWjwaL6xO+zKxu0YrY4im1Gosom0CO7WzcIxjmrp9
15nC0gg6lqRuouBN9nqRle0dRSFXMRzQ0xYaNIPBgt6DlDaOige9yGURlItlUvlBr9cCovc0k7aq
ETOGcaKrN3vWFIT4iIfgL1RQ1tP6OAesxGTEeoxVJYp8uUtbYA5HmlWlzVKmxR9w3cWhdKyUgrcI
7lfs1IhkzQWBv9Ot4yEgkK1AOGntVQo81VuBTHSwNy1Q0y66LusEl5Kh6e9EVlmVnQ8oJrhapmiF
LZekbJ4Z4L3lE27nULVzGmayw3RUVR4LFdy47w1LC+s2UEbmt2atkT04t6gvW2Oc+lVeUiu3wacb
xLGPXEftJkQdIyhoKuqogZROwHWul5CkCIKuXxLcjMNlJ4Ic/IoaeRM9Zl3JOt0zMnCJO1VsmkNv
1x3QKF1CBXUZBkoZyIif0L4z4FVrxdyxyrbNIK/YNHUdXBJRy81tUBUpFJXrUVMyJ6Nq25a2lrZU
6TxDxP8uoxKvzYHH8PthPkx58mzc4TOs6JARhAwEej9lCGpOayJGXqiRlISXkZyCiPg5G2c+/7NL
4jsDk1S7lUU6Lr/wEuFCaLrVZTXa+nv9YO51jp2EAly3SJ70F1rbQeb/kBeG+xLT7wBhd5XLfajw
OXgq8aDgDk1uM8k1chl+gLjKrSp7gNjfr+5FXIFgGAi94ia6MF8VL4ZGC5tDcU4gWGgwN3gHKghp
UaYFlH7q6YxFllg4WluE/+gyRKk/9JoL3W3d9K1Bpe0HueWpbzWx+KnEcTDeDBzUgiHk22QVL+sH
srU8ZAfvecdF9JD++n4DTUrsfHhAo0MOA6wHKD+dUAgQmbSCmbfb2pMHG++/yyFSyZ0ASo66/ex1
Iv5wMUfWygtOR0vKa/rYt5aMCi1vyz5e0tZUpTyWyZbH6vFwj1ybnRibRvhbda+vwaE1Dux4vOcC
EL1jM6EwwjspyVYIb8Ej4yLL4jL5dWYGT5eLF+80pHRxANEPMXGFkUBMxDQpt8WGrpIdUDxggzaB
T4h38+wix1lzAARQu+MnAMf+nKhnpvf/l70vaY7bSLf9Kx29TwUSM5YXqJkszqREbhAiRWHIGVMm
8OvvAe32k+VuO7x8N3rjcFgWi1UFJL7vjBrQUQJoSefGTUWzvNfjX9zz62f/43fz8RoZmmUo3guI
m5/4hihL63lO42PtdTeM0TM6LzZTC31sWO1tKY5//vH9fIKtr5bCfb3Sn8jCDH8iUpDcnyjHkqNq
6IgQraXMRbn8RZzBzwfIx2vAIo+tZw2/+8MBIgWMRijBoGH57DLUkSLxps0DMh5dLK/53F8MkCPn
3NWHP39z/+7rwqUHRurftjwuPkLXZRkfpRbeZdsv02cBHfpQRIDi8j9/qZ8/R6R6rvug769yMrgG
fuJT4rYH/Rr61wKFBfr7yG3YHLNKLdn1n7/OT5KVXy7B9CNG8N92SDobuoln8XHVhK8l8QHiLjew
5x/jAzSjf8V+fXw3v7saQz9G1R3yglHVFyBm6ve3cNsADerKZMdiMx2FWMIYUeSZiuNwJxeCMUbO
tELi7Mr8yZxPnkBTfZzOzY4xO/ZdPnZ6gIeypbJdF0zwKmhSFDpGaDOJYIvyQT6gcWRyAbC1Jl0A
s6GNBS5a4bCk8dFmhVpa43bZYBt3iXmudd+HOfuSTI2/L2nEo9wblUIPxsw7dW5IAyBrlskWtIjQ
xdSnpFgh7ZcxqY5rlP8+8zPMz27Ne7/Ed1k3O94CwgQ5oPVgcCBihDDwONkkuTcdkPxjmsxd//oX
3+TPlwwi1jEiAynAcoTAvA9Z5A/PmUwicT4b/F33BRWuBc2n1yGP9h8dQQhazzbR5uMF/4vz/BP5
OyncY7AQYEbBvYcH2w/fxR+Rn9f5vfkR+Pm3f/9XKAg/6Rfox08+IWkH+A6Cd/wE2SmYxf5FsYN/
R7wVnuCrYg1mLBxEvyI/2SeAQTiDoKBdzYCQC/0d4OcnedX6eyLvEBgSlDhrHODPNjlXRaUleniZ
pcMtFE48NjDTIFh0ZSEZMkGLUMVSH60k6UNgKPIKC4YJPb3rGVZ8LPTdxHX3At1Fp0r0M4A03PhZ
Ns3VRi6Ievvl6fy3rrn/3xQaawD7f4YN86/svfvHsedf5bcfr6H1b/1yyRCaxJ8Ay6FFAQFNSLAO
cGj+KtT4+COcfxgigN1ByIEr5deLyPu0bhIJ5iRcQIgphD/7t6sI19eaQ7/qO2ANgy8HiVB/Az9c
lSI/zBi4SpHYh2Q7nDk41bG2/LRWdIZMxokguAtTtJecl2GfeqdIn8f+lSB9pd/N9FwnaPJecDLf
6eUplq8tvTP6a0AumL4MCbazFcoY30lpDiS+HcdzEpyz8jJZzmWF6PNTj34gH8Uqg3ucBlX0RwF1
nLqupv2AqISgmMR9H+JkBvNQdN51H23lHWzhLzraAG0J0zx7Lz+3t5O8a8cNGNc6RNcTSmkuwysS
b2emDkCLfplU/tbl+n9UdoSv+E8u6nfZ/F6lhP/9l6s5+ISk1VValCYwFMGKjnn1l4vZ+7QOVvgT
TI6wjMOD88OJ6H9CyBNmcji6EeOL+L/fruX4k4/SOgjvMXh6qAXGxfc3LuWf/E6A0tcMA5y6EB3h
pIWe6fcDypx2WHKiPg/P9TGqcx87Ir1YdTrwrd1OBdINxLE9+H+dW7TO4f9vMvrjC69//sPjGxSg
AXIy5Ait7vJV8S6KN4yVS7FsV6/cX2qV/+r11nHih9dTpmrrIe5z71YeYZHfLIe15HL67iF6tvrX
sPA7/d2PyMZPe/cf3956hPzwcp6ygMlT1Jc8dZcazS8H/706QS2xG/QFENf8r/tZfvKB/PElf5JJ
mhpaGgmyDGTikTORc3yLq2NhmXm+piv8dYQRnGJ/+BbXyQGjA05jZPN/PHB/eJv1yMo5Jejd0DWA
uD1gzD5iuVwUEfuUBICLPQk+t/dMB8K41g3PkCts1ftcZcnejpU4+sj8BrgqoRGbk3b0oXhKIRMx
QYgHrFX1s8dTXRXKYQnKI9HPT02dhY9Ua3pC7yGY/dpSk4fVTG6NbwnEVGnKaD4TC/lRKRdIobg9
pLNK7y2h7MIbO3EbxhWqXZitFl5onhr/widDs4mYI/qCAd7ejw1rLpkNlzDHL6yTYglN+ug6dHMV
VTQl6ElMjNqlqAY7TuE0D3dmYNN9DypzVi1CVceuGo9N0IxP4HRQkzdPzbZhVu2HelGbFvkzetNi
xMfZEBeZBzBs68ZIbScUsJ18zpqNrnj9bbFsBqUZVwOkM6ncDjGKE7vKxtVmioIeiaBD6j9rpkFV
E94mxyp2D0wH8nYmvj6FGcC7sum9DX7CKQgsvVgAGB6bqBXvzqRqY23gdobH/Ll04XyRNRQVfZRR
5AdnkvK9itMFG0jTfG+j1jsBhO3futkvN10fsiu/kbjE+jbZkawt39OOIrGE297bNVgKniuYBPad
CPtzB2IrH0SagZMqzXIMeq+EI8vOyCSPRryXxisSXYb7BZLiaweV1hMs5tCwyQrypgzEOSaFcIde
S3TKNNWUC7GqzWI9HkfhiQMqNvS3HnAf9vDU7TzpyJ1qhMRln3QTavXwKttIK/u1RxtuewbMOrO8
4W6h2xFN2Z817MJiS00CJXO0tNzsayJCtXUtaOMcRXq8utLMf83K9lCzCh0JQoE9aYxxB8G95rst
o3bc9Toxr9QSQ2FR8rrXjqGmrki1Z168oXcgzTMi1v7JJeVbs5j6RoZ2shtTO3QYDgJ5l01qERuC
L9svEj6X89ZnmeUbf9RYkLUCes2aDEIQ3gXZLnNl8uIgH/s8QlJ3ADEy7CZP+vwi6lozXDfIQYUg
y0f7JpRGqahOeBM1jCiDMLeeUv2D1nPT5CSo3ugSNpAM4CXu0XhK7wdBCK5wFfo7lDSGaKKIF+yh
M/qD/L1X1ubUgQY74WIYotsGNWYvKorAkubZBOVajvecuEfresZzXCEBKs/XcrpiaZKB7VQV6b1W
Cl1ZZRrtwt7Tdx26n752nn9EOEe7DXUSyJ2bw+Qm8pxBNOBYwuo8ySkB7x8vzUFgoAfNwZm99Jw3
buMh5nMhzLvwQ3Fp0lR/lt5oLrI5Roux1gT55qOuEG6LCIoUV0ZCd3YlUwru1enrGJOgqEYJqUyZ
hgtELIappKjlsCSfW7TPoQ91QV+pSW+6kZeFAuuHZRp3JhOvaVl3GMVEc9OXAyR8sW/SNzpW7c4j
UQlsv7f3NqOa7iqomPF9s2QLviT5DMQK9aItyvle4RnCzTeEwqIdcpTxt05HGomZU9V9x2/lgUMl
7VM9zOOpspqDbiPBufNSvnbkDYXfxOohSm2yiaek29AylKBAes4OcRejadRNAvmqRpAtYvySc8yj
+oRKV/8QLUty6UjqTukYoI2HKLbD9cfucLSCP6tqsvMbU70ApvBOM0uCS5slAE3mllyWLdjcNlHD
EVKTcYN5uYMQtoXAlJZtdhCTaSG3kcH3pTLZjQfCbRN13nD2ZBfCg/+ZtSn4ksGXED71fbuh+NDB
4GVjeFIy61EQWdW7sXLvwZRA4goYLNiA6hvVrl0Mx1mYSXeyg9tXvm+XtsgiWT5zUPkBqtCFPWGJ
687RmJgs98KquQfvHWzxifMb1XJ1HYCx20MRkF6NlbcfmgcAzfAYhNO2NvDhmeyL7L2sMAsottYL
tnYYjuHQFqPpkjyEnExpuZc+y8uwZVvtyzxUfJ+wISugPqIgL5knUFUYSxRkOHUFl9/r0hKkN/vj
EwLjg23ofIDW2Fv2IuIGbRoN3c5EuJ1QEYhv4D2XPe70HCCZt6MLwzfqQaGDCnF8NkqdzRCz275E
i6omLjoH3G++xYn18hJygzxhfnbRDrPc1q6VD0MiynPmEbqPmQix7w4SzGjQnWQacS83IqsPEEXW
GxPjZomXGddjO3XpOw/D9sTtMyhfDC8IcLjxTeI/h6xCBKSt+NvS2NfKgQYEmQW1bAaoS0kz7dUY
T7uq8sq8r7xlZxXZLHLZlHMQnJYsETdB2gyPDNzgqYo5nLo4dI4V9K3462H/0uip+0qMOrRdpE86
aPH7AEk8xH3Mv+OeMRvLRrEDwRRv2jqtcKb1UFz4i817GpGN8bslbzorvhFt7XUw2xdX0WvRk0OP
OsdCBLDkLq0nLsHw1Xkr+hMcMzqf0nosPOmRDUnC8rpaMD/nIA+b14H5jzXajSc97wVDpopmmbed
plJvF1R1wtFRq6+DGFPYR4Zsa0LB90tSi7NC0eeF8YbxXEHPivho9FvrFPLMUrbXfmc74H12Ultv
jsoLkeDGxx18wfG46nMFIvA66vHc8611uwU0/IvyukDnYKQRTODXNUU3MMpt8RmUCRSyVZLt2Ids
Fzrn8aHxBlEWg8/m4MZ8iHzDxn4LedKMOUFoVZ3j8VVWF3Hpu6v0F51w+4tqmK0KYvkhJkbhIITF
0YTmDYhfVs1xs8qPuWmD86SG+Ktfmkhvhw+lcmwr+9is8mUSrUpmJes6Tz/0zXqVOtcfqucW+ufo
Qwkdfaii6w+FdBaq58WkEJGJDwW1SCMDIHQVVge94YgQGz9k1yA8u2onq4C9Ejc5lUOKEz9aYfxE
QrJt4/CNVqP1Hkw/ZfW+MlWMqYymYnrz02oO7lEGyC/GVSUemFUwvqzacQIRnsvnVVHuVm05JmCo
zIex3ZssqbGZryr0hWsI0ntvuaWrRh3bnj1nq2695RDOzZCwXtrI8NtsmsKtbvHMIqvmXa3q996n
7WOyKuKrVRtfrSp51IRhQ1iV8zOkBPtoVdOrOoYYMGs0BIjGv07Gxc/9D+09BBLxHl79YMNXaX6A
aXeHydjfzSFlW+ShoSd9FfOnbGyPePLJXbZK/dGfGudilf93SiD7cLUEZKs5wNZjtI1Xw0Bna2hB
yYBGBIUu4+jDWVD37fyEUpy00BB7FpieUDO0wIyAcbV7csiOK5rVqkAUh1rRTkCAVyNDAFIE8uzV
3VAvZAFlAcuDWiRK11YbhMHkBUeEjr7/F6wd5g8D1Jql+p+hiMcKwNrXH5E1hN/9BkZEn2B/Ai8G
je6aJ72Sfb+is9kn8I0hMDdvBSWAt/4GrIUAHEJI9lI0DwBsh2HzNyyC0E8IBEMT4uqP+uBW6N8B
I6AC+t06CfsdIqOQ1bfi0XBDfSAiP27NluOkQ+jqXZ1UUXLoXY8p15vH2ua4H6srf2rua1XWRTaO
GGz00NaXmUfNFdQp9KFKxrApAJvMu9iX495B3HGjEADxUI4mPU5IMd1CDZaBSBXTVtChTC8jS8+l
trjPYs/UBUky2ASYayGa6ckovvud7m+DSlKkz5jouHSTPMSskXf4sLyTdXpqc1WyCU+YSVYPGGEn
VeiqxCMnnEn0GXtjsBKDiXuLMtvgz0JzlnpWV3MsKofO73BBt0kaaqG22kzcvLcKbdLitAB8ZmgC
SfiwIAZmGsee5IgegRSuLrX2KYbPwcz3g8J6fBElc4gnqi3R2zC7ttvEpLfXcTk321im/lcy+9lm
iV28XSVDHlRCVnzvJqQvGfTL3FSmMQ9e589Qtmep+0Zaiundh0Vs20rK3qrKdXkKFb1uW7gOTLPn
mV6eXcnmg8XEsNGIVD2kHkNkci/ZVto5eJWDp97HZkG7N48H8UaEpu9eRKYptwFUdnlcyyT3oKIq
mvhqwO6PmnhznKOuucbn2l3WTi3f2rIsb/oe+vQ8piXsEEM9ZAILmsdOoTdp/IcgwhLvQaKe5XMH
LjMHW4uuX9+zrUR1twa/hisFTfPQDcntRBYJk105cLqDcN9+xS80wh9To8+e9mRTwikAaXeZUosV
BbKKHFYdQGCqCUpccpMY9zRuwnvUurdI2ghAjj13tHF+TudeXMInVYt9yeuenzzi+vpbhRHhks9c
nBzqFXKpIw8KaDnH/mauJ36M2UCHHfwpHQ7nrDoEZvKhmR7a2yGO+89Dggf51oeU/2VydrnttCQ0
B9uIJ4EJNZpVq04Xsy/ZdSVgMtJwFeHZLPDMRqpuwC67hKK6kKkOoIhJzNoYzgnXG3+pkJYMBf41
BPRRt+lwm8MKiN8Zz9xwXi6xwzZf5j6Wj0PK+a4M63bZB4EL3WYyuH1yvF/vsOilvmrZMD8nbbkc
KElZXIBntc/c9d21HQL4ux0W5MKCPP6mMyziBZEkLjd4kzWs5hLRL5DONy9MjFzki0oquhESfFEO
75K9wb4md80A4xJkkzErWuOpp3BWHnSZk7qAHH7FtjEgVuxS9fSNUqzlM/RtSKasFhwUwD0NLwi3
ssbELNt9askCdKOKGIZEa9OrzvfhS7QZQbi+4xj8844t/XfZ4/ZvxpAfJObOV6olvakbFT1Po1Bn
DlHod+5I8y3tB+vnaMSsm+3Ux9OD1JN/54Ww8mNQzyD7w/Nb2mYcEMvSSHkHj/007DQZO+85cPhy
rwJAENGmEoZHBCMePNXHqqlwCefWRJfC97s95PhwvdU6JnrTR1OPCJ1lLvcQSEJ/Uk7eDsLdBClE
VmOx9EMHQ0LyhWSlXx0s4+l95PwMjC4ps+6bdY5d4EQim2CYwSJUUYvy+XGKzklJklukpibw7XDJ
dnXkYZSeQb5wGPxsUueCIxx6G2FykHvbzM3JAi97MylXS84oycxDk7Ey3utlDsQlH5VLjlMSoRUb
d9Vh5lF3qCwJtw0hy1IoJsV1kPoMKz2gg6lIlbMH6AEsLkCqnpo03HlY5wplSttdsSYtt1Vv4i2W
ILMl2IXuW4tszBy3LTiVLug5gALPs5AWDvsIsr++ee7NORsBg3R1NeJkjzde3zzxFq+TjcUCTZ/v
fa7Ihk6oeM7a+F2S+zb+3A0CjkpoYtscWsLToN7reTJFZ+Lo1kDxXVBTx7h2u6R9yFzAHshcqcuu
Wei3zNHyvgnq8Xk2TOyhqy4SsiYroHc+1VsWc8gVPd19iYYI/cgJsrZv8VcKEfcu1y3HlTItUlxq
AioAroiuvjKzEkgfM0m2x0acYNLVUX0bGD7klqThAXYjfckq7OQwKeG60+USw8U0L8OGQi+N00LT
PMXH/wWna3aTzO0AYFqydIvH3ajyRJb4p9cEXOc1W6Y7CJbTlwZSSLhu4B3CcroPcYV8V1S7LwJ5
lu9LD+gS2ER1xVovfZlSveRpuTTQRfoPACc3kIdXRViuu5jS7ZNMRCo3dUvRhy6HFHOvx+y3Luv4
CYWIKeCgOhqupMnma6cx1xdTho9vE0aL8mBikYAh6DDM31OV1KE+TFNMr7UAibKPyyE8VgB1ZEFh
J5gu/BldyseJ0bovTIK1ZTcIXUJkxwED9l3GQsCi0oo7+JIAWCk3969ehlEfeuXpqOwy48pkO4aS
J06xbUx0crmCe/PCGyQk+VnPnsdlYvdNlEzYfxq+7SQTb5Bf13s8BCF/AwmwCzrT7Y2o5baHPh/H
rZteeNN4JyODZCtcOdy6fkT4hs+954jh8gdCxk6pNyKhClWAgJEDhH6kDGJzy5Zsy5PF28+TQnJy
OdV7oFjLxsfqmc9phgHGC+XGJ92wQ0ThnIvGNjuX1MM+lDwoYje3mzmyCEBUWO7Rm822s5ITghuU
3tTRiLJIFixfe2dkYaYInSJDuGyh+0YHNFyy8LUu/FC1XVcEVg2X2DvwVPa5gb9gtFe9Mm9j4q93
HwS40SL6y9LnzVVNsQqPpHGvNm69baPNWypAj1oWUVTsVOUGAEhbQLiSvKs58PcNNO13EfZCjE5m
UM9wefkn59s53sih1rgpw/YiYw0YhXg6pBQZGtp8sRR7VYuZB+8zFNfOSXOJ8l5pzqjDgaKmHFjK
3r1ELl/6ifWnOUvIg6hHcZk08O+FOlxSnF+CzHnDarOXshdV3gi/gWVCuPYubJJok466vMFjPe3w
1STGv6pD9KFC9oLN72WI+umQdUPwWTei3au+4+dxUfSypkP6DQ6l1YoZi7uAMfPsRRPbUJVGz4Ps
QUQZWtLdiIfNQ1cB2c/7yJcW2msjHFbtRG6g+I9fFWu8LYJG8Pg1zYIexXbujw2EMljfR8iPPTgS
/W2IUvSXXjcBeorDmJ3ntoZYeYKn9dpwI0CJOHubUtgGEIdCl2GbBpAJb5cRw+0miNkI24WuApsL
WUZXADvoRYRz/LGnHgBS1IRdqB5xHB1TZRHg0wJw0RpyXTdh/aAF4uGqLKw2IU2xbCK/rqe/6MX+
yzT/c22v+M/rXVF//Z1sYv2/f1XaBJ+gb4DKAWwuKuGQI/av3Y4GkFOgB9ZbNT6rwO631c7HnyA5
H38Nwk9IcFaf1K/Cm+QTFBYwweC/of80gEnq72x24Ll/t9kl4JBXtxc6YddKJgRG/RScqJZ4DA1F
WwZhsF7nKS2FPXakzvQRuDktUuYL4uU8HQR7gAWivm3wHMlhyARkNJaGFbXD8feQ0SoKD5iLdbxr
RDCzi2WUzrtQoB7v/GRZYKeu2izbtaGJ4EhfFgKbtcdEo3d9J/3uEadRNhQVaaiP/Wtqm2BjvZEl
Vwa/+UZKY/uDCKMJvILGaQ0zS9vZvj/2vfCDSxd706FcEhFF0M93QOymEEGafe46Ir2rmTctOJg+
7vy7DJhnYVJg0FdTnQ0zjObzFD5GnKbEv557nwFQhHG86yMgKREln4OBxjB7kRkhZaNYuiuMDop8
6boY5klYYau7Vsg+BcsQQTH8BYeanC7lMBp+6Sn8SjWQehFcy65O6zuPzKMPPLOkUn9zoPvejSFe
ixzTia0TvCfD6r7CLxbdRQQGkmddweSwm5cauHng7DfoxGiAcqtOvQZTjKTGPlCuAAynsocktECq
09UfkvcYBDmGqZoM5ygOHcT0hHZfEDqddg8AkXVwxUcfltpuAIf7CB0ike9lMoT+1kXYzrDtKwxh
szdVD1b6CMDKof8B/O0c/LYnPXvGntrOT2fQBKwEhA5+QOrvRkUVbF4Tzj8E52XgR2nXjHuYmBtY
hmLFan2TwIIErWyCb9DLwR3XUNJEJCB3aYLZMq9638Q7ilLMQ0brEeNPtoSLupFeHaAmmQMtlQgo
8FgP540sNcJguSdfwZpxREZWkXcNk9sQ3FGAty+lF9MBQRhB0m/BzNlxP5E2VYUcSVKjVjcGoJyz
Fk/7ix7WO5TQzl6FUM90SIYcAo2KFATeHQmeE0HoQUF5i56XcZL2ET8yDC4Ctehoz6NMpTsHPueK
L9nivsDp7UxVgOTWaHYmOoprkHlCpXzTTb4p0VLRwY0lPSyBE2Ch6br2HVY1MBZDWCcCj2rPJhyD
sA/rs5q+SaxWPMujFF+SHbdauDGFb896LOP+PuukS+k+8Mzgkm1NQaG/QIzdW/8CNiBvuM/6dkKY
DM9qmN407HI+ZFAOYLc4YmqSo/quOxtMMC4RViZ1u+kFergusYBHSfJAMWcC4WkUBgx90fixAEtb
CqYqAYuXKRUe5OmI9RMfGURYJsdjfwh3NiSpeoOpHxoSF9hwpzOY9sCRAouP8mXw2ENZefjFz4Ht
I2ufRFmnaxp5ivUYkGpScdzXEb5oWIwrf0AG2EgN3IjasBW/YKAwMWA7dcxc5L3WHA/0g+MBbs8w
q3r51JKaLC+9SUtyXrQPMoYjU0qcPWYSeialeoOEEBZT4Y0tWMMK+R4bbH+qv7Glw/bi1VaDIbGA
U19ZDAjqnvjlZHZTJZFksC51NUpNJfgPAh4ldTrKE7IyBq5KqbnVtCEJvCWjQUBykLwOlJnuJW2n
yY2bHnYGV3DiAaYufMBHY5ZLCWwX/ikRlmfujJlhfAUw4U5NNir9FbOsTHd8oWTChGBNJQuu6tlt
W8HSz9yzcwg8xTh5HGc2+l8COXrZBkxvmx1jw/GBbZEyBOskWaZQ4kTARVFvlmhm9wjMIKcBVrHw
aYAnL0UESDCBUW3hh1rQBh3V9VXJKgvVtKWh/rJ6wyAZSL35DGt7h0J2BH0gZ+njOfrfieKfq5z2
TyYKxG51X/k//ud717x9lf+4e9fjK+prf4SQ15/w65SBuQAIGprdUXyVIPoIMqpfEGQafoJQB44u
cG8xBJarVOhf+l76ATuvld8xUGI4Cn4bM/xPPiwNUMhC5OKjVeLvjRn4DX4eM5APh6BdxEN6cZRG
PyfTjlAZmKHj+0YJAaqsR59iCMC0FiBafFSkyGJgJG12Gk0W4ErDfudBc7Ic67ADaKpZNHuQ4Wuk
x2yQCcKma52SRpwSOFzBXYiGBxBtdqx6FHG3YLkeQjy0aBdICT5YOrNPwsnNT2USr/pNsbi6v4is
8+qLcR57vQ1b31en1XWOhgsVjwBl8WwsDy60+Hewgmm/MVhUmgOQBYw1PJTZk+haWNSIj8Ms+g4n
Jpa2FDhwgexP+AhnJvFo08otb17pQUyCHKMWCPETdkSH2vF5oO5rVgqoXFKWZtcla4NlO5Kwv620
tjjYvYAhxxeik+6mcWmV7tGbEIjjbMQUbZpWdR3WkEiB8WuUq02ct7BHn7xohEcSVp9l3oeDZ+JN
kiKRirkAMHCOxDrrCrA7WBDiEmElt76bJ32HA4Xo+2axQCmU6MNlzznIilszzaPcAL9U8V1IcRo9
s8khdopPCmJX2FgTmpcdnGB5JnhYPjRE1/Nhgu6l/cbHbh42GBC8DJydbB5UA9QLSLZJ6T1U3LCx
04Wq6mw46GmIY2w0nWcX0vbGDQ2itBAiC8XJlJx8A9wyH3GlJo+8bhOK7lTekb4gI54Tr5Gdo+aJ
aaLlYUq56FelBkBnaaV5Qj0v1lxvTBtRwC8EOHKYoPAaZ90oLP89JB4LVqOvXRX26jFA0o274bqu
2QacO1IHkbSzDsBJUOfxwgN66OOwfHTB3OL907oML+usrBElZdVo35ZF0vjQOS43Y8y7FiCXmxdY
gdGVswZ3YwBcHHRwTZ54A+XbEpbQeocsoGFd1RJARFNkrtUsyn3mlvAZOI0cdoLXHOoPvwJCDjKB
3QIxMPYyc8K+tV2T+Bt8ms2XOLVld5i7sfSBECwx24OqCKMjKFbUtmhOMr6F5b3cW1Qcqq2ZNVCz
Pqybq6ky5G6sDKqsRhSzQcvjiUFdzKiyh9EWpv7cGKT35JYHYBwg5+invC4pajotvFFiH8Qi+ebh
nSLKwyRQjVUxmEw4ZVGdQpFdQhMtxhxPEAska1L0XGVcHFfXeXtjDE3aCxLAt1+sPP4WuAg8yxPB
gwuSHhpBHkXjt97hp8GQW8ciJy1HVpqeIYmRHOomf6mxYPB6Dr+HGmHwF51fJxMg/djBRzCQ8Tx3
PgEF22KA3g2A5vpC23q5UKKFhqkH/JjXnkRyGgYEoGSkp1bmbsymzQi1TR4SEswrMO/uE2gr857r
6ZQQIHgQxUHnvRBojsikTlHAIGHlVawgWGBoTI3QPc2QUDXQ6D6sEOvQ1fjhRQBpE1wLDqNa3ui6
+cwqZBhlYnzxWVq9sJLJR+KjnqgIEaMS5JJo90KqJL2Yadp81cEqr7I8zf3I26H886R5KW8yIyd8
5ZptLKc34HpMPpB2jXko/S10WTHekrxYZp2y/TxWUHlYpD6niKLJNqKu5ru60kBP4erpkBTWbSFQ
giLLkvge8+qW4R3lHSntdZvMZZunPk4SA43INkU22IwR2i3XmagHB6pgyOSGWBFdcEXZ++Q6JrdU
I7MrQ5JUCzksyW2tvAQ1wPDEg9NS8yPEi3bLfLobSNIc/RKo/RmH7lhtIbUhAoBFj+SsNlDQyCwz
ci8Htowb5BssB1jjqb+PI872Ie3RTMGRTQV8TtFmKEIsOO3/sndmy3ErZ5d9Fb8ATmAeblEzySrO
FKkbBCVKmIFMJJAYnv5fKLn9293hjvC9L49OiCKLQOY37L0232Q5YmSzum6Ih9ZEjJcPAZWbxClC
dAY2el76CQmMBX+n142oWHu51bclSgEBhHLJn7qpbp6DLst+Jqq2PiK4kceqGeyHyDbq4X5gsTog
1ILuYalU2pSAebrsooD/e+QCTuCd5V5S7rJ1Is97M+i9bQ0WbHYASR9FlyXbaCr478idEHQO/Xjo
Gvq1GDoI8kSEdiFnAEMv7oRb2j6nYSsXJtUJAWgbxAy57OnQZFbKXnaGaMY9G6p0a2DVqna167rd
ZbSBn1zswFK3ZV3z0RbjkPf8RmwnuxcmctpCQJSLs7BpafD7mlq0qhd0B7W963kU6y1vQYnIdF7N
jVlL8Xkspy547Ed2f+eZPgHAXZf26HAZs00MuvWLqBCGbPAgdbTc6zlScpJNiAxF0+3TvvIgdoRt
2X26gz2y/6hgyW9hqSzDriu5wg69MZkXGDXezIx1bA6Za3Y3HkLMZxwmNpFqXpB4x6HE5HwK8RLe
d2ZWx7XDD/DsuGMa3Tpp624Vs+zsF6Q5n3RQ0xl7Xnu/tiAt9GZXxN46MXtdB9z+rTDKHwldjvW9
WTAS3WVq9MMbl7h3jr5qlF2yDcNCmXeTpAdnkSyzu7n1uq/Wyrpo12kzkKRGsXDsTgGFxvjoRipX
W3OpuMo84fbBDuxBcoKICksC7Kd+kGwZ+KuZa21tO/CPU75otZnrEjkPkQkFDyeyzJ+sFH30MJNn
KcwisK4YJjiOfsHFG1xMU80RjCt+U0fapaA7zJ5w+i+dYo02Hp3CrtOZ+Yv+EtZiCBglUeo0jxUD
knQ32JbhHnhafgCmWocMch04QGGAB9FUzbyPuBKbj3byOu+JNUk6nYk/CuCJJS4UTT2gx5v7TN6V
fZ+PW354JpCJxQr1EoGl+LU0PfMDr1CiumfdZGxHNgbWbTHnC0j01vCyJw49+14kpqMI0AYvuc3y
ukUm3DDM2ct2ISJ0gzjTJd97Gaa3pBqX5LkbC43EJWQQk4c2qzB29X67rUejYnA/d1+2ZYnxqVBs
SDgD1xHOwObZQrKjunezTjnekOlXb0uoUatFajG+1SlOyW+N7xb1HmFlOW5nOHOcZzYz/hmrJ7+k
qPeLWARF9D56pd2dF+m8DpTh22U0EvFZ04AuF1dbXniY2pCzIW+5Y0SfmNZbPrUG8gWqRBJxGZ/N
HNpFt/Gs3H1d0ERzQgwLedtiKN5NT3mf2tP9xRi14RzrPLXFZmEv4WJGSlH25LrNznkum8dwHW9B
hLYStoMrO/kY8ATcpvhJtixdqpTnFp4nHJBW76OqPypp3C6mj6q/Mpdunw2wENDwQu1DvJwfWJCH
DxLGUiw8Fssxqo++3KByErwOrpiqb6NKJs7dET3lJlLZKkUIu7wizrj3mtsexLa8s6XsWLIXPhsZ
alFbdbdk9brVNrtO+kLqaDiQdQadpmsGfc74NvrYSd0muasg3eNuznz/V6IrBbMfqEi/qbyWUFrG
qNWPymtc9kK2Lb+yNYDs3mYu0WwoZMRvb0FVaEgT20LAP/aE5DiTe+c6ksSwLZ/M66CyuA4t6Q8Y
YCaJQOrguqm7G0Yj0jcN33UUA+UrNw0VyDq9YwjqruNQV9sBJi4e99hhQR5u6tQBS6fYnFA2stBi
QQYEDZ9BOlYkP8qoXskh3Fx8LWEwEe3/NM+TmS/+Dy0yC/SkYXrZp49q2Nk1fH4ez3/mzfu6bqiq
Fo5vhNL+VH15pauojIzsRTryITPVsJ0kR+nGDAsQhqKOEvNJe1gcWKt7I1RTdKFqZpM5e/WFQdJq
6agkNmARl5TB1UZmofpm5XRIr45K/PwEgNR0zrY1y+JjQCbyXZbm7JwyVhLpE8fBPuQLRvcLQYT9
gU2e8E5s4rzilhmtCfwT68g26bpkA8OehUnoPneZ/qp1jnlhkM7OHAfX/13SCD0i9W5tcOLDvoBi
izCX9fI4v0y4tF/4FZvlayjrftwX2r440P5OHgAvd+OUkxnPDJmLG8No2X8xCRqfldva8cIfoDtR
S/HJlj0QYtMnvb+Um7TqR5DQCU9Wihlmgc3I2NZULMfzbH4sR4+TAs3SKqsb0zNe58z52ZWRS6yb
5Q4L9+YofypeUepCa3YX7OGdU5z7skDv51dBj4n8v5OQP9q5gJ3Iv5+E7HqkGyL/F/Hc+jf+TD7c
4K81tIBlCbR7BrCr6fPP5MOx2byEiOAIHiS54Z9NqQxFQvSjfgTa2yQK8Z+Yds5fThRgDWR9brug
AbBz/Qc+PuLl/q/Jh01DhRkVE5QFYu//mXwU1QyvzUfF62e2il4K2xWM7twc49AW1mxLN+NgcZ47
SBhddkO7X3UAEIZwQrzGojIs3gzG6PpDWA5JhmG0WBuz6kIY0GxogZSFUeHcIb/V96pvp3fQt1WN
YC5MDwWpOYfJIPcg9skbOFWNn97YwDfEVtoUDnt68uHY8lUOZLXbdwb+KETngbaLFxbqiOs7gWh9
W5SJMu4R1YXVcVxY7ecV2bD32gCz/G1mM4o5I8/n6K6suxo6FWF7Fav70ghqTFPuMFKOlr1xS6vG
DwoijXv5AmVqljPU666w5BM0WmpAliWzi2wk0k72UoaMVthPj40lE15kQX1ILdfVrL+dSPStvesm
q/e/bNrFfDhnXjkHxgaOrui9C/NToxPPTslUSn3BB44qhz6u1NjCaJGK0e0pCXl748VK0pQcqKRq
5/dxLuEOykBnP8dOqpYSDCtGPlTldwutO6hXVU4uZ6bJuF0/D32Uu8h2R2WRXePxQTwHlQYTzCyE
M4X10VAxvw2MlOsCapXDErwdZZQfo8wo66POWhvSO2SsZuem3RSsywvcAXHIcuu7cjI17Bzau9gf
i8eoHL8Tv4ddbrCCdt4slW/IPTeW8SLawhzuMih+l2G2XOttzEqaUQ9gudOnw2do4wGKbR+u671v
TsV0yhDjhzeOr6DaR4sOHvSAFJ45GNqYeKpC1h21aUAVjtFFUYqVXtNTt6adZSGPthb33V6scdyh
t1Ri0xSWiVzZBK8OvFbUnvptdEj3D3aWj6T7LEEl9mVltIinqiSzT0k0evYBH5wzfleQ7yIEQYFC
VDW0EBYPSMgtiZxg8TP/iaO3sHeIYsLsXZc66O+HjPeGHqUOEmfTL6lJGVsaiMTunHZOEQSxXkTv
z5ZwdM4e74q+ZLJO6dGb3mt/Qq6t3a3ZofW5MAkQ6qiTJPRf6bEJ9saDlm6ioi6mu6a2uy0FAfwt
4jz2fMvRAeLt1u1Gfc8N+cBnwnXFQmoukvcw8PIzdyZ6f48phbWbKr8bNiWK0d885vsEke23Ad5a
RknIbwLRHAjpeHAzjTdF1uyylDBQUdGRqVOP9MOOyzL0my09Wjsc0AeLH15azNEuT8YJTZfHnuzV
d9S4JRYuXGuaaWuNfd5t58DxjCaGT5YQiRf643AqqMyMm1FzWsbwsNSLlS5GPDFgqnYeUn60lY5R
QGgKYe9OXkYyU8VKYBfCRcEiA6vwaMs+umuZzYXxFEAA2Zt9anfkRDHpQlnRum4cFBN6NKQy7h3+
6V9l5N2nfjpt7CSa0ltzYb3TfnOWOnwteL42NaoXJDJWpH/5nh14NyU1IKKNKnEvWA+aj9mACL9p
ShQelR+NCMTs2rK/3AlF0j6hNLE3gGmH+cCqeEy2BUvk4RJWUqa/cXWk/RGLqERNlf0YnMwBijin
+IE2YPWG8N4tMHe9UvfP/i2T2rxVcYNrT5x6PcvpuwNacNXzOHZ9hLCbhzB/azfYkqM7Rt8CszC/
jQzzNMKzShTL1s8MJLcMJ/tNbSTpVw7iq3f2a7iEjwV0+LLdhg7JTcqqhy0aIbZBrw9K70bW1TSf
XcCm/d6AwvTeoGQ1TkGfQJBLEbI4T2rAz7Vn2ruWct2gonMZWevjr/ke4omJMdMMJVx6JUMSOhDn
UIrlPbS+xToYK7KddWsF3BguDfQMQ9ZLf2rMLhQfUV81zW8Leh5K2lR2X13uIGvk+tSPod/CPd00
qbaoOZE+89Ojj9nPvp8bbyAf8+zOzHtX/qAXLjIWnW1bt9sSz4pJeEBSGLxCaZ6Eu2AZzy2myfmL
RVs23rZl6xd7pekROYK87y5CpB24pizblX0gLkEruxNupZIrDqjHZjFmncahslp5sP3K+Fl3PjjT
aRCbOnO9u3Ias5cgX3r+vYiW9y5g///RVGLioutoFuOlG6PffECluDHDZdnjvRo2Ya1+8fMuGbTP
1HjCMFnRARrdciZsJG2PqGK5y+hzgrjE7IpGzXdQcNE7rxBXgVku9l0hOQP8aDLiGl4rwQQyvMFG
Or8phz5043Jp1lsAgZaBXQeVdGMt48mqMKrhAJrf+nr8wYRNbxTRnAxBSwn7KI8eNWsT63WZFEgu
pnAbCw9rTDvbnrDBOY9+mFs3i07oOax52fDqKbFNPXtY7cRYS42kOI2SEBuwhM6Rj+OzZcWHfN+C
LF8yVUT4vSoCtb6MdWWc8KEwis57tiUDW/LOHhAJNSVMC9FN+4B8um2Y9cljkpkRvtGFLFS+jxuR
8hjEGT4oJPiI9RVRDPjEC4T18bAM2SEcTMXaXGozDpshWYMl6I/fgTAq4rTQVL76eWVMJ9DfYfsg
83S4V1Xrt2flGK7/VKSBDxHAJHv+xKVZZzuhQHp/jIsX2ad8USPbI2yTDn7QLuyPvmumNxa7W/Pc
13Xh3FpcfBvqciVPqnFKz4yjvGQ8HDAhRyZXzsNHiwDDX22aZXaqjKD9qt0crVzLMmu+LYY5aA9q
SjIWxJUje3NToTroYb4u0KwZjKrsyZEYE3bQRlPnc579PribjXR4WOz0wUWHEcNb9ylmxE/LRj1o
uMNtKDXxUoP7M3f7Idp3y1TVex6anIIBMOhpAPdpq9R+yuZEtVtKz2pB0BhRQaABHqsIf8Hsacc0
YrZgKzY3aBX5D61BXffTKUM0dmemjv70AAf4HSY3LnVGlhmLG2b6joEFmH3P9C5DeHpwCPmLKU2y
mxbN2UltJ9ox5sUFMKixvLMXqJ3sNiwzthg3PnuOqD9LnKSbhAGd/YTG3UjfLRVZeifBAyZPjEcd
JEHMtGZMtCL9NBfmaYxZOeFuysYasDEm6XTnozD6L/CEIKfVZuSy2P33rdIWvu7P7rPPf/5jX/y3
9vff+uzX36ht/jWCaf1Kf1oox/qLtTDyNOZQa2ZOxIr478tj+y/6J3orb8WRcOD/r0bNo0+y2BD7
tu+Cnwff84/lsbEq2xC7wS8MCTozaX/+kx6KruxfeijC6FDr+CCHTBo8GOQrt/yf7Uc6bLRhTBEY
FDczxEEN+Sza36p3caWCThkYHDG2tHNKsZtxQDBfGwSBdqk1/hg5QbzbNG2yNQCqjj4VMtHMD3vz
yFjSC4gK0icnZ59LVdTYE4HZDZg7AwgpyrCdt/QDuqupUkLcOXVtUBUx9COXIRnJKGGiJPnXtSsP
ozKa72PV1+aFAgnpitVz/m4jWxkHn8PCvalRXd72qh/QcY9mYuFEwhiV4Yiwl/LoTjir4yYXc/Jr
XkhH+Vkw2aJMYPqqfw3eKgppHVPARFWl9tWZTUKnz6XHVSsR9YYuKTlB3qJZNxcU3J6Abrvr09Fq
mh1Ngsl3bsxrgQGpYazfmed2LB6YUPIDpAqMeCTHXm1LtQ6UKXq76Tfvb5+n2wA5t7FzzIwwEY9/
Y4kzt6RJyZPGxC+bBcoqxw0TnDDzwOOWipxhzY5jpAccya1hWTtng804T+sxwR/qwhvfGoY5pGKn
PC6hj6gwMQVUUtUM18o+oy52ZDpnxYpxLiYkZP1q2V69vOVLiOsKlW2ZTkDT8Q516dppLWVPnxkF
pfsrtNjRYLXpGXP6dQiOT4qIyDgxpLb5iqLMAExiuMUgTwuEEPWGun0eDgUKHP1oj1Vg/qzmxjIP
xI1FxUOW5lX+FPgjel240N2l8Ru6sNTUPSs+whyy/WR04YB6Aeg5UPcM7dgBmIZZneUCFboqZsKX
cMXQb299GaR4CoTXlftFm61+Ch1PlS9s221Cxfx8PEy4uPIzHZCbUJoDof6e4SwDShgaHtJ3L9eA
zFf5cL7AUPlARGcgmAg1a9PWlhGpjataGd1O0f7E1svydmn1zIEsaOlistQUrGwtl2DHvgSQeZUG
VfHpV0tPHeMBgM/3qchn98PyIPNGWMgqJdv6l9u361olM5CyPTO0MA8ma6blhiAYv3v1ePh2ReBW
LJVQWMRuPTNuzBjMNtT0wYUIGBYyMc5bI9/KDs3cvu7doCT0WSAouqGKtu/DUAscBI1hW+6dd/UX
UCKDrW5bO88OBbOW+U4a/qBvzTbM31q6bQrbodyWImfjJaJJDqzvWAXtiyEw1ZEGw4rei8RPs49c
4bKJa0qXNiZx14c1J0GovwpDztnRE7ahvnM118wM/ZRC5AglUpTHyMczt7epGtiCim49OwYnJG94
Mav2efBHnV0wzVFN1l3DPtQqDUvtwEeQgMO+UqXpzkS6R3ynqpCCtCq0572lUx2SSNJE1s0Y9NMK
25YTuFKyYTBBkT4SGOfSxBy4R4qKn3F0am08TXzC1qOXBaPc9QX0aI4Ft6JyACBg9G896/f5fqhS
Telq+Y1psjvOx2rfcpiPUUwYj/kI6GTGxGFXi2Pv/Xbp1WUMRrGc2JeiTLdbmbXr3KETj0tGbNRt
n/KJbvICre0zThZp/sbuY3qsTxJ8UslMxAcaxFLTYQ82DKDr2jVx+Zr1VnTIFneR1w/5O5WEkZ0R
qaXJk4dUxKd5hBkzQ2QH1pJaIU9jPKwr62ldXrf18lCv62wxDfqQK394rcBgy3s08KF5K+zuOz8o
3IF1gw4agwTKGr8iD5zoB2xWg5l98WpUPwrDZz/qW0vE3pulPrEOPgVWPk7pDtXiiKun1dY8vDeh
a6ifrYlC95FJvyNesNhIolKEw+ZnceZbmQ+p/6DGpXU6TANDKC4VDn7zqPIudWg13c4rD9NVg2FK
Nh1nPRZYCkN+ZR4y3W7l6cx1a4qzTpRZ7TSvEwvXBp+vVjHRCchF7GWQSEdWFYky8RsR10ZdlTwK
l6SKk6wyOzt5QBWSS31VqpDzU04PDvi79hUT9zAeGzm7gpoRvctylb7wwwYgDdwRN8LGI1IutSiA
DTQQWTNFOeG9q56GJixPSFfq4Mk8jIKBnCZfqlHZqY+QDdax+qPmGW22fSZXTTQS1CGvMiACNjzQ
DM1VK5RQTSzNprgKiphOIC7qlNs4LQ4vNkVG3IDy2eR9EfavYZBMyQfeKONG5oz2/Fij32Ji6rsN
EqecFbu3RW2C9qlDHtSdMuFGOIwXVbGL7VfFFKUKyKRYXEVVzJAQWOWr1qonKW04lKKV5XdVWZUB
OWOJxCVHOeYcQN0XQYe4U3jszWd3ND/maJrNNxjwNdlslrGA56ugDt5FLE6r702o8Z0OmBfrZyXx
gezmZfCtu0BKF6e+LGf/jJSp7y/oUWqx71THMxb3NrdoN4A+aONQDkG12lAUvKzcZJdMONvNJGun
PTJntPMdGpkJl1jZtsGjtEy67559YHifkcXWXrC9+Cw4i2JCl2JWQ42PK7SN/MFMZYLqGtuUeA+R
oXzh7oJ3EEty0Ar6rMbpM+qLbqg/XZ47RgdGngQlsUoecRQIBvCg8kiQQoi0vln7KNaJwysulCVA
lq2QbR+lnXnWAzIrqpcIidbRXXSGFMRITJbmsSl4VvJtUYME31hzYSZHZsqe3rUT/oGjY06jfLCn
3CX0u4eYn0Ikc+ZdMc8F6B8UseNCIwkszXsloyz9ZeosjR79dWm4G/I20x4bTTsqjs7ipfV9Dqtv
MTbV4ApxEY1nHnunr6CvlItt8MVlIeboxkeovhzdVFxafsT2h49Dd2IAPpf1bZFmX0HhBMnR5tnw
uQjBQdwULF/Ne73UefRRO1ZyV5N8sTqnQsW/sR49DXwRpHVk1hkdQnTfSedNXyCjp9Sx6PKp7/rO
3SkdkuGoeUuOky2dfGvn5ey9RHMkzScDxQpDQJYR84/MHt1fpeHXJ3+yXILUIiZGXhux3YrroVfZ
1nRqHiYc1CuDWCT4fje6sKB3kHqwkoqLYl04kV6yIow5Zk0oL+acayIsSpYEg6UlMv2pNwz25Cgo
nhlQ5kLyHTG948gNbXI1LKfrDtk1bqPH8ztemmsMh81uo79pksKEL5z9SesY6CKZczq2wfZtEw4T
oqsaCT+TcR8IEJFaJb0rc/CkXB4pBQkFCRkTLL+ca1bIn9wQP+jXFBHSezIAOnzI00nNRUfUyDV2
BG3RmkHijyONP+5TLP7XmJLmGlmCzHzNL6Em0lve0D+5JpNHhvs18GReWtItEaiwSWGDgSrmLRLk
s28UqVbZPqOP37U2+I2jt+apFNdolXZi6cEh6osb6xq+gsp7wrRsX2NZ3IYGqju018AWq7Q9PM4Y
QfzbSq2hLjVzG3lh2FGpD7BtBL9ooRUpMNwSPZkwRZurmmiua1qMLS2Kq82gg5DMyD+pMsR3ETFD
U7DmzcysHA9UKP264uH1q96ra0ANJo01rYarw1uzaxosoqcws0h5VD5YpzseTCYIpOLiw0MxVRKD
E2Wpi03R/ZOQMzqk5ehrcE4nEIIj7g/d36goDo3bc3TFaDQI3JkiQfgOUv0F5A6GJMYLOR4BNHtK
NvfNNbhnSSpBGMoa59M5nsb0MVyDfihtCf3xrgFAeDzUNsGSrDaxRom+CwVZQXQ84svqbIVDdJ7N
kcNe8tEna8YQRs38Vnm2aaM4uKYQYZqo3dtE8DF4G0BeHeLYyJwSoovMa45RIVUQnNw13yjUBWl4
Iapb0jqS+pN0m9B5BBBVkDA3zJ6FIpF5J79GkfivfVPYDy52Bf+ucBwjOeb+4j6z7vfVJ+9KhxTC
RPlJEKasBxmQVFJjWyxr6kNksCl5jZ7tbJD8rFAgPfbuG+eW5HfogPoBKu6M7wCTIufc+Nh+bqnI
kwXSzOwR36F1P/vfc0UhcQyEqvZqtKLhlaAYF3+jIPK0xOjJzaUfC5aZM9TPvr5gJMkPY7vI9uDp
yBa3Ug2B58VoLUyT3ongoZeB9eGDnrCLG8Qixo3dPg1wEj6cIRBovby2kkekuMF8ix7FviOQyVfk
6dgFlK+S+V+BCmBKSXFxC2e0txGzIDcuKKmXh4przTwVPl7CO42YISJUMiTnqURjiifJ8Yd8O9VF
/SYmQdRnktj3ptMt0YVz0YbDBl4ArWWpZbM8c6073j0rzSa9N9Dh+kTFMhOVG8AIJLQ6ti68rzJA
Mv5leg6Nry04YLFbzb8s3Au8qWo9hC1v8j/MJfKiDdozqBKOzbKHQbqRtXyy2Kb1Z6RRljImq8fu
6b9b+b+Pmv6/W/n/40f49/Olf6zoSYmD7u2Ajfk7G/cfK/o1xJtdk8Xj6zBPxPL6D3OC89efBDgW
+DSkwGwYCv3dA2l4f5muHcCNhtzvMx76zwK+vWsq9P8yb1FeekjgASV4lhuufkvmX/88X3Ix5/Qu
Ektyr0E663yWL4YB9AV0/uzgLYQG2dyVK2O/HgxWQYGPs9d8YEgNCFI7+MPmebrUi7/NAzIoA4iO
KLrZ1pcgO4YV2j8vSYf402rPLWLH5NN3aLI2Q645Saq2+e3P053yJtRVRABUuCQggiWzbLeOsMhS
tOH1J1vPrcvprjepmVECZeMrKldyBEixJFOgtUeyUR2y3H5jLidwoLZS96fJlmeNLGqTdoMhuYYe
M4eZ8zVlCNh2ErXfmbqnPlUq9X6FaylC5hYOJfZ9nZxJkJtPveuzS/V535LjSnztUBVxlW9nwK4F
fR2T8q1R5JN3TGCJmLjQ96h2lLvrRb582MnQN3tWK6xoF7YUlEZpJ5D2lZEAPNZrg6WPCTkLaSsS
x026igzBg9GdDvgNUCes1RabMSovLOxSP1synUD2pqq8R40PmXuAwvmhUyzQ996c1DBowMeNuAfX
ig4Znk8VKpKfBP7m9a13rf5S13dODC5tyDFMevwn7BYX71ooyjFYopviTwWJFgs5eWzBcDt67tyJ
y9Tp3n/qXGTrYtHEMtO/Uok63K3HLnRm86OZyio4+F1Qy12hZMpiyOz0Q1a46a+ekaP32iVsn3Ss
a6um7C2saN4lZlFRsSbDQm3ciXGWDy04zfpIHERh4EqL1KPQodbwaSnASILAMIjIa6Ko2BZQO6i+
mZB1v8MIM+X3ZK3NU7mW6ZDDAutBoLhsX8aO4cFPZ/XX/MoF5rOnoF6aX4Xs5HKGR9RDbrAp/yXZ
VCdnoSRiGoFqm/aAwGokJy3aQBqHwgjH+lPQaGYAaZcxRbrOElYd8Dnjna+tjDFMrCrT4fMZIvFu
XXuTMBHSukDtKfEIlk264bFhv5p4RkhH02vSgy8e4NLwXlodqdaVD1Tj0eqb2dn6buXkO6wvtEnA
I/VNcW2e5NpHKRuY7Tf1p7/iu0q33L7kN4Kt5Pe3r9oa4eRIr+CfERuurnvIwtZdf23ghpZFxnN7
beyyDNH4d1a8RAODVUgh2olUPKH4nIANu0WbnOYuNM23wGgW80Pp2Z8ODsw6mkjm94lzIGndELBQ
oBVshTW69ntdQCkhaAolNHzbh+ZqCFpWb1B0tQn5IpTuhlKl2M3YiNTqJ0qc9MeE3Pgt58cwb2Vf
FPlxxD2stjSpGJLo+zAnrWsmjEpX0xKTJau9wayDmcm/GpsSyt/u1vjjeNJDpec3bt1JUjYYdbOZ
zLlPX9Y/rkGvrtapvu5LSIpXSxWNNfNSdnA5Vqs6XPKtxSACDxZzIOQF6BkxZ3WQXtQeRcWHyAJU
b9bVyGWpuoi2JV8YhxfEhxUJ3ElmzavN++L4qGo2duOItwUtz8E1kgEtbnrJM9lVJyhI84/GXljH
tt6cjlv4Obb/CktLN4dZhbN17AmZpeflj5aNWTQEwENMobAuK/LUXsYivZnxDRFmG/L7BW7ZEqZp
f1rID1Ick5XzEclEvKp+StipBeyu9pmbowPCwDUC547SZEAb4ilks7MgyMV0AfaGVDXCZ4Qu4WW+
oy1NAXghAf6t6gC7eu0Z3jaxXdQvRILqeWPS0VC3lyn7BIvdF8cbt49xIGaje5XukP+AL0ZjBJCZ
obVb+Gdjcg370DIQyQ4kfCekU1ZzjDQVybjIhflo6Hy8mHnnLRi3Wn5gjE4Ro/2qT0VDTxm0Akls
eqwDr6m26DOwVHHofBFn+moy8GF9HLL/OaKpZDvBiCHjOcLQpUnETpt839AR307hkNCVA8Us9yxW
gkvkJan9HWWDdjcws/Mf41JZI/ccvFi8qnpK9+M6/n1Ke76nzaRJ34MWMGa3tptU1jYEpwYr2i4G
JhH1PAQgWb18uveZbVtxDRgb5quEPgNKo43076ULui9wKIO5QyIflccgSKPlk+TQUmxrF+bwNuAV
llsQYRaS/apmDL0bGVWF25BKwooFLM78nJS+W5/WUVO71b6UFLM1Yozk3JWeY+06w8zA8xBEH30W
oyOQ+cxTPn0LsryC0WIutCrUEcNZBwOB7hnyuMfc95YfvEJGekQxq4ubfvBKjUidmrrRoiV7Xhth
XIwBAdtlVpj26hJb2ruUaT4k3qlUvyOyYFU8IN/eohAnVhnRKEI6DopD0TLBAX7SeWPDFxl1/ZaE
4HB3zhx8k0oVHrxz/1lmM6TivEmXkJWxN8CaUm36aPD2OlxUC6p0p4rcZzMrq24vih5S29AU51Tb
8LNXwE63Y6TjYH0Z8VAe0mwO0w31icpPwJwV+9zGaE/sOYpp5w91E7zwIrFuQv3WMp5svAvkSoif
GJnHuyzH57UJq4UmuUtMj7ZxwsDDTSXnHwyEkVfPFdGYDy6CL73tmiWvdymDktgzApvnhRKP92TU
gWJCnaoAyElO61jnFlzcGdferooaHEay0sulN8m5ftVT6WRHw3UJ7q5HoGN5bHOpPOS2yNRDB5xm
hhoErAtFmXWi00T5TeCT9l6D2SLM0Uq8KX3Er+Fr4rR5AfedX7r3pHzV0SWpMcw4Xu89dyAGoYga
9sM0oeqftS/2BkTYMUYJWdgxGDP1bGETcS8Ffci3KVnUV8iB+ZGUtn4z00l+DlM70CpibHowonFw
3orZ0WI3ucU4HRY3ROLZlXahN/4yQf7V9qLkLg/lWvh1bsYNuIJlx9IZ80tDGtywGQAsucAMMssi
1iQJn0GPWcWuU8zniMqpTHtbG1ZeelvTQNHzxug/nzdY7uOmWBr4LysW8NYpmItu52jg8MfyasvD
NEFG2DVox7qNX8gbjI1s96GYW7rfLLV3xmw+3HjSqH43AT/WXi+q/CGqydbvRQ6eHrn8LI8cVaH9
rLS0Dn1lqmhrSdUE58Lsp5msAI2zBRWME2xxMXq/RwOf6K6WneXsUqdyrV2ZlbwfJvy9GgdO5Hf/
w955LEeOZVv2V9reHGnQYuqAS2oVweAE5gyS0Frj63vBmfnKCTLpHT2uUVlVVvI61BXn7L32itqT
Qu6vWMvuWgiw9GMBJKI3gDnOrIHfQGRV7FRpyM6ZiBLhEem11V9Ctyi0a+ATAOZIdq2ancVeu90l
gStvmp6o2ctKt/zmXBGYZ6i2VGOyUdUmrDeKFfnK2s0QDyMc01om78oNKdXVbMWt3AmSWEvwzCdY
LvC/6yN19sxtpZ/iIMQXnFQJnbNhtVIJ/e9R8++jJh39f1c12PvktcyyD0kuKv/Gu3pB0tEoiAT/
IFDAk8Rx8h/1gvkXMm4S3gwOj0i5paNUIhQK9FMVLO4oxlUkj/y5v0+XRKFr0nS4pMAGX5XP/k/E
C5wkP4gXDBnRNwIInb9ElCrahUkgfhzFURrpYHXyitYNOxaoxOxexsNOhl0ou5rofYejdH5HX2ra
+QxNOzwXKsC8LR/rpVfl7eUwbZakadtk4LiElqL38mU1bauMd69BczAewKfQwgvlYEioqBEOTtTh
U2g9ox2XqHQ1vphw9GkdNGJY2aKIPI72zWR5oFqMNFo/WCHyd1+EfzBJNO+OCT9uAdEvBD0NdY5p
OctNrWKxGCazhYEuA99FH9KNE70mVK4MXRe3eU4/FDMmdfhzqv7vSziODopMk73DwIEkHTwfIrPC
jXRwgvRjh+llsofkav+Cz/7OCKXEcDC3Sg8cBnCWFO8uk4PjxNRz0bqiibrCVA1MvSukDrUvoAob
6yBGFQSn3r5J/TqcnCVYWUaT6OGtfLC4THvqn5Q4Mb7AI2HzjLhCFdB3s5sxkkvtYJbx3RJfD6XR
AemlVHu+dAuEA3vNEBGduUY8Wf8egl6MX9SDNYdDEuZ9P9WHVSmX0JthYefMcBKeHlSQGv4eyccu
8FzBZxkuwERC31bI+n4UDniN2p9QG/TGgvyKFo3c2LEygTgaNj5QOXB3g+hglzd5/eF2BH1qhkim
5S6/6mXCJ9gGNFhDcyupbxEpgPlQ6d21jvHO/0AEAgwEKSr+6vYACUlRNKbbhL6sepFKsvEzOSBF
xHe+SAIbAGTDATxSuJze91aSJP3O51g18LcnUkkAlBb/KZK2V1aOHI5JSak+X7Jh14ZfMgKK4ZzD
u9ljwTfDMxerIIz1sG2Ll5ozo7LrU6kqn1jRnml9auvib2zKgaFiHngqWJ9q7TEtiQZfY9eleMFT
WQclB9JbcpkQvsUNvHTqCwcwi8ErIwaTVBXmCdQWs8j128KLBqBxfVOl55LfAXbpD5CXIXM5wkml
VQu2TuIBwJY8UNm0K4IfUzjPfUeOqoRVpz7AYkKx/M3+B4AMUuOckpFPydtulEgK2a3LQGaM2Exv
JPaCwwVxExFHBNIMEB+ArbeI3tl4E3ZwKeZQhygA9QhdXEg5zQMEmaxbgEusdvJQrKWOtuxjcKDa
+HIhPtd8Kdk2OXBvOE7DwJk2esbCzA3ZXeqESU9HuGB4k6DHEeAUF0Z82XFCvxOLUBEXdDVGbdWM
VdJugmC0yJ8vxaa/pfGqgd0xNFcX0205Nng3EERPHpRA83IbwGi9G9oaw16TUMtC5q42L5PUUtki
t/dfUuaMeNmIQn1bw4zy1+ibaTHnkthIOAuxLW4MEazkIvBr8FdlacjEYutGjHhTznXxIm1g59kI
VEzt3IvQ6F/jbBY0IEjBqG0zeivY3RPkBREyC1kgBav1C/aORdkqb4qaN2vF6imNhCZNYmfQTQHE
JQbYprBldvNJqgnS5TAqinQ21KVorXv+2LgY1d7odpFqZBdlDwPN0XDgBFu/kurIqeuoUhY0YsH+
0aWy7ujM0HImuLNG6m650EhxmP6Sk4LmqFqLpf9QtQlIT+pLJH2j9nCfB8O4RXGij4umFOgnKDDD
VId9NOxONxKGknadZb70Uf1Lw+ah3XVqnAegNWRSJUwMFOPvXmkakmD0qUC/FPzUdDcQci3hYLxH
c0ELsFvKWDGBGluGJ963eEyUZRLykJxsanJfx74kFmdIYXDWg48qZYf2hfloseyIThQJVf7bGnKg
xIPXt0vkbppkWyYI5x9m3Hh3fVYN3qVC+2DkkxsbEACNZ5z7eSpfx5Od/zKV2gu413n90+9UPbGj
KKP1IEvI3RzcqxUyVowFnHgwXtkixVTDoSA5zXw0YqJ12WMHWKAvh7aVVePKkIw0PGObGxm2MOqp
gUgo84mwoqtTbLNCsCoHI3lVOj7eIXNtpJGvr7SWKPfIHJ+9sEF3XfDPXz2gYQDnyL+qdsYIMTQ0
UT0biNnui6jMf4sdjmKlEYYY1y7uGUj/RvwSekoNwhcMGm1trEWt7cuAQdJqHMG8gXZbW7rfVWiJ
CrlzCKGINafwsjhzUq0T1XM3A2v+Q0Qt5K5Ml5rIpnSTdPilNlK1BRgp6jc9M37glIign0lbF8kK
ZLaDW+fSATxzW2z4C52UIUQhWLQmdZnvAjHvjaDFqmupQRE4BLSX8Zla9APuG11p2lc/fiPuTV/3
Nchsz9QClNNDRil3LMJJGDN2LRTKMdRrRyFKqQUiMV6ncpUOa1yqMNlUo1I1Ho3iss5GkoFqThXT
gQMt3FYU0UphBL/cRh5I0nAHOtJm4OfrmvrKjxAVInYhw3D6WC0wGgQ/B+B3MkIdoA1npE3FmGQa
jF5s7YvspY0Mf+/qZWD+Cuuoe3NNAjs3KtzqmJ6Vl0k3hpuH12kbRzEJPKRU4xcpan+VuukvTRRf
khRR4aCGG69NU8lBA15fwW/NcaX3Wf9mcf57Qu7fh2uQ0CZRzHQokh37ECJJVBSD0sq3RKoWCvWB
6gphsnKJLN69llVTuswLmhALASLaTh0HS7+nlC2MZ1VYxW8V3u2B6snoWQixvfAVVtyQr+GVJlcu
FT35IlTJJ92GZZtDh29pEiOjgX92npQxx3A8fm3/mEshIPQWA2NjK0hE3Ot26Ht5a7QG/5XPndY8
KVeWuB9U5lTeQ5AythKXFlrQfvTyEvFSjaqjhbEDraIoDWQXeAb2AdH2T2ZJhWSZ8pL7K7WtiQzU
jBT4nJiBw3A8Qx4eBlKCH6xRLkL+fzyrBTWqwCLpxmqrpRt44RoWdM6c2AetvKACaDZQZNsCjoAS
FpSwMWCS4W2Q65bduSOkybOg0gL/VvD6ptnlFvBAmoDtxOtbeAbJXvscqMYkM/F/N0VmdttBINBi
jWR0TQvazW6CWhg2uJekNzl2ZUwaSEj95ehrTFW3Ab3fzKEhK/Z2TrBaugXutpJj3Fwtjo0+MYFX
S0mwDvO6ek1jsxlfdChq6sYlgytb0VfEtg4Rhv4FlnHNvQVGSZAH9YNiWAbNENVrRAp1cl6O4Hx+
E2Wc+tuRom/htFqgLYmd6ynyodVK840GbGoL+wcCDKJJqOhhH/iynQv+cK+/l+WimHd1qR3qdeOh
djeaVXdJ3b4Ub1h/Kqd0s4Gz7BTkcqj9kfVGHbCZSoLRoTrohcKA8IuSYc1s8iAmkSKQoaBxLDUO
9cXxUGsUkqwZaFhNNUhQ5Zz/gQqyt08L+S091CvzqXQJYiDnI58KmhKVTZrv1DhN369RqLhUPtFu
UAUFWcL7phyqo8BTqJSaU9FUiUbll3iopE6Lnbw33kus/XvBtaX2Gh6qsG2Iv2g1HqqzRye/6/em
3HGA40cpuMEBypCwI3A6g2hm0v/7eJpi30zZmPJfKycPQlJcV55x9/0IEpr24wTMaQgVgwK1QoCO
ZG/MuoG+Z5D+oJB/udNW+Ha9JV34K3/Dnv50UuMXl4Ny3pA0jXEQuE+/5fhw2GvVMCaFUyrPjf4M
xcr+/mJO/X16ssd/vy4Co4vjwunH69z6BUvh+z8/3Yr/NE4PT+PDz5+GP/r5kA6Ippz+PPsa/LNM
MNdNePP9GKcuYfY4oOkEhu/GTuemkCvQ/v1/3CNmf4M+MhsvVZln3NO4CWEjxQ7K45XUo5LSaUI5
31/E5FCY3agPY0wY3qMbVTQKTb2C/LUVpttNtFbW/qZcn4q1n5JE56PgaJdpmFNzMKcYmeNRXM9l
Q2YALutNvIADZChyPA1Zu6ld6cf3F3QAA38ci3K6SDdQoqkH1W/2IdLi0ts6jB11PSxpDezUrbaW
HfHs1DVJcwM9kjYAhazMpmkqlGtmnwjrSy7LeexUy/BeWZV3zW20E5Y5tju2jguMV3ayii/Sx+Ln
iSuco5GngYlDx5xJ7A01otmLB5a+xwXMi2d3S8nR7cz2nXRDA2PpL7V3yuW/5tJ+fsk/jjU92aP3
o0lToSqi2KHnO6WaLlLx1Fv++VOdgrHRUcgyJEhqXx9H0IWmtaIeHf3wpPTWUxTLv738b0TFv16G
9OU9k2VdFiUcO5YyK3a5IQg7kKzcM9H2znJ/4TsU6bfFKn06PXl+/qi4JEU/lOmwA8xf95FUH106
vILeJtpFa22trsKdufz+Pfj8aJiWNahBmqJQszq8n0ePhnAH8kLoapMyr1XGbe0nJxacz08GjCB5
AMSqmzIL2+wFdzsJaaseODGrUexYJkgyDh4orJwA902++v5ypK+Gm95nhDf0xUlK//giqDF9vul6
tAXtj3gzJS7rTmeu8zNjnTk+wTy2cG2cmP+keRWUwiftxQmArtBllA6A0KO72I892BWgAvFWtoVF
80qJDcuWclk4OK3OCdV4IK0A4s9wq1xL2+8v+csrBv8hYaShSqzOXkra7EqcVbyUYU6kQZgKTmPJ
5SqSdX/3/UiTKGk2A3OZsDUpHqML5Jl+vLmIJtXc7HhZthEoOUdahCu55f5Os0aJwRTwjOPaJwad
ntjHqZhBp0LzNFFJ+OQ/Doripq/UPHOqDv0IrcEJRtGxyfllqI3b2pRVyJgAu9ZexqHqX5AsHthZ
yStA2xeNA/XEdc8xqNt8/7u+vO0GD96UAXNCW/n4s0gyIBSVVnSgRlpGTEk+3rWaCKxrAGqw+H6s
L18vFMds10RZN7TpuRy9Xp5ZtuRsEJ0hGwZtUbGYXKvKeAGx3ryBYTYd6DtgPlQV9Jfvh/5izqOL
AOaFNoOm81XNxs50ubPyKHKsO3zhxD4TYO5tCVJhYXKIrTrxtKe7NnvYH0ab7vrRlY4aVeGwzYnm
qFTAA0R1Zsabl5hgWPXmxFhfrL0fL232CBu1oKMM8m+aK0aHfuRKuMyvBFu+LpfTbIsRCkHXc3hi
3C++Iq6RnQwTIyfIKRnh+BoLhcDnkGHr8aWER1uS3vT9Mzs1wOyLqeI0jEQitvPRqlbq6P5AIO2e
mgs+r4XcPBIaTEk0JvfsbIdUoWjuRFgIkH+pjYMhd+ISBgm9/3aKYo0olgJzNMfMsgXQd0uVs9eN
EVUtuBYl/fMP5MOPmd1SOTVBCbGt1QjjJHs2sfCWSXny1NPGfal8XXAwXLEI+ElzcbjX/wV4/488
TTP/3ra83CfB80ds1eHfeG9bytpfgABR4aBv5T03pr7g36Zr6S8sfCK7J9zOHEgUvrq/id0CzU7q
eOiWROpb7IhlJsJ/VLGyyT8jyYPYEP7DlNU/cl1rU8jI0UxDUgVHYOZuDdEuPVRG/fgV5lGftHRu
isWkt7sgfpo0tyYpmc8HSrBNPfySMHRdF6RhGa0rvBBgnO5pC6aXmYiWEQa3v3XNMtwAE0zJJneD
lRm00hr/Q3GLlUKWbEGLkZYahXfbKsWLRuDCJU4HrHqFTvlWUigMgRbRp0StV2IXqHLWEtIuB3cL
wi4ypO5yeoPLNK75cdQvil8RJIuRKkZLGpFPK4eoX6LSe2MYVxkHmcQJ0Kw76OzDbX+Amw5yqfzK
WVgKInpcR2mixFFbCxtJIkDPMH82npc9Ed0Bn9nT9nVtlTdaMMrnsF6LHS4f3S5DtVsnmSVeN1lC
1NUCI1/sV/UdvrkklpZG4gmxeEfuggIMeZMlQUYNUPZNKMa7UR7wia9y0gHpQ+RIUfq9YZbWU4zs
8kXXvXKXRWMkP+oZIXe0dzNpI7Og7f0o1KINjg0tgTdkiAS0YZEbpmKTYNqd3uXxhUWMhLWGS7fE
R9CR6wpFqXmE0TtsFEXJzR9lpDYPvkZz71mQYoCfooljZzHKEv2wEN0cbVq932lU8DLCgxM0W6hr
S2HVuCU1tLgHjLhVlfGnmEsyAjvku9KE1USBsq3TsV7JfQ2xguQBESs20lo2eSU20g2GjOAVszOh
MVrpBpFNGztLV5WPFckGjGHIi0TsqXOmqeX3DFGlV3TJvN+NOXWvJ8x46wzs/nNetFwqpyJgr61i
M86fityo4+sAhg6aY1y28Ii5gfcu0WDDTxG+Js2mXOx/KzW1BfcCQouVkwyn0wCpXqPSVH1ytHvF
Zk/D5JiFAYBG9i+WZ+1yBHSmL1/AlLvoUw0vIIpaNFmyh2qWg2p+b4pNvkCY1+j4yeO+vlC00Pzt
WrLi/aKxBMyoUrr8Fb2Oay1r1UjVlSq2MuX4oAJCzGsgttcNsHqZPVpBrG9jhqG1zJHwmRd435R6
10Dk4bqHAqxqlGE3e60TNG4LGiTsUxZCUS7JXkz0i1zu+4eiBoX8W8FC8tLWxjafkAPa2JPwh0kb
u2E+xoGyAsOsv+LbMkhv93EnJyCc/aHC8xOZMr2NsnUtdVOhYuKSIQhdFsrgo6Txmy526gqNOLd6
XCVYuUEW0Tuv/R9QRrOaTp+ix+d5AP7mUsUE029CGSHAGJp0YiGEa5uJp+RTJgaK7XSKC8Me739k
nDVo3crfRqcZv2kx9b5dWn4ZPtalnjwTX4r/uK4sODeSd08bXxmuO7FLBkdQxo6I9sgUbJokabYO
ldxwQSj0+mIAwVTfp6UXy3ZB+DVSgZHO2FOOnrcCAdSiJ2JNzq3W/9GV1aBsmlbuUgAmZSgE53EV
peA3NCBHxMEMQRC+cDvjaCUQo63dudnYVTcayY71C+ymBFIfNL4u2YiEe1e0QYWka1aWhSObCRGm
FRmYqQu1HUh6r7b3Q6H70a3gN2WwE5kq2mBqeIzNj7o2rPGMYDKsCQsYuID24LSk1LV51avpK+k1
oE4pgMpUc/QqSCX6AVbY+Zc13WskFC7ph+cmmu7grGw8M3tNBYNQV7Beg7xyA/R6dglq61anMb8e
xVQywad58KDo2vgEwJup4BK/Q+xTuSgU+vmPXlgYT1Fk5PrGixCCrgRfrbZjoQtPWjBoSChwPxB/
oxiFzlziAdp5kj0XHX+LJSC51GUjkgm2Q3Tgw1OKGz/flrjhRGYwudPYyutlVdiAH4Z25/q6a+40
X2rlsxA/tXdeEB2gQvtIw/qMJmoePqmppkGwK7Qp/idgS74OcQMAi4rksXXynjosbKDIbDYoCRLN
hqOf/pDpnbZA9BLiMoUoiKy3SU7rLgPmBveiZgXnGzD0CcgGCGR0FKmQHglA1u+VlEjZNe2uqgfo
3VbS0pOZrBZo3QxzQ42lGPGhJ0L3qne6FxE+Y3QhPD4VwrwdYyCvCH6om2hpZJ2K5LGONeIkNF5j
qzB6GP0pCkMSWhSTBXdNAoWeVE5TVLK3EsfhxYPPgHAS6X0jUXdvCdlEE5Krt0hQXHQycBlwqgjW
rtPhJjSZW8L/c2mMRx3NEy/DphEIzKGFKLqXDd/U1vVUmWZfby7boTPOXeI3z82mjKcUeriRiQqU
w2WT6gCPlu7hn0hLSIj1j6wztZ8sQOql3Cf+mVmCVxVVL15LLN7YYqt7PAQ69AALZF8HxnbhHTa4
Rq7VF0BnQ4z6/R2aBXKG0/iSvYSSLOq+fDA6MXXyJh4u8lbCAisRKtxEwm7UwwvS3+O12YoiLHHi
sxzORAFfN6GUSZoNDv6v6KLR8zfZV2UbTMODZQRITH232fj09C+EthYWdWrEdq1K3UhAl4aVPBeQ
/GntTzB86S7LtOhWtPJzMfUfmResC/wW1C3Agv3IIW6RRlZbk9XXctdw3smwVLOhfUzMUO2XNElE
oG88lpeanOFfYZpHZDzqfYXcOiYeIKhN1FQKmI2VXqorI9OES9Kgp8StIA/uK7Ovr+NmWgGrQZXW
dKbzvcfKJpGNpqsbA4g1M36sXI4S0CZNDeQl7OrxXs8S0j5GXT5XkB6Bvo2NS8EQy22VCBzD2wYi
XwPyIVsoZmGs0MwqkW2pmYJGitClZSTKICU01xSuJEwFKwjCMSWDpAiWkjT4FwqGrEVT+eWVG/g/
09SQgH831VITqn2lkc+UNJKyRVHALqDu39walIRfNH58ZxWagfY1LmCUFgkJAyWmF3j/sv6kS4On
LXNJ8p6LWBiv8om9uQCKkdHwllTisWO/Vc3loOJvt0O5LhSanp3621dK2mc5AoqfRd7QEkLTCfw6
EO6KEocAjWgYgOfYbAhnhCSD1TkVtAeTQ9CbNPY/WH/yTV7HcDWOdvrX7+fx4zbVrCjA5tmkmSBT
AMUaSYXSnDbXR8f0ykqqOODBL/zzcZVfSxvTUZ10jyjNDlanzsuzYvzfo1FumhgxLPGTOPJ4tBKs
TinrFlKFXbChIQzBwSYoZis/NyeKOtLH+sOnobTZqTaGloZihqHic+tc3anY7xfjWWSjq7gVLiTb
s/uLwDlZP/xY4/o87Oz8GhOl0jY0vhfVcqrGkyjys90UTrbNd+FNfNGcOC5D+Z0dfnh+U7kSeTGG
QGterxwRTeRWrE/juWvCQq5I+BDs3gaVu8JlbP062eeYbtx/CjvvV0h5WTLwnRETOS8dwsz1aaZr
eIqpyRUhvuqAEikTHm5cIAMWzVwkBhLJ7t+/ql89UB0qAElPtDypWn58d4zeHLW4ZdcjlP6GTbND
1uM6bbYD9ZHvR5qVnv++xKOhprLM0UcBHFAngZqhaocU6utkWa3DVWSri87ptt15uOs2Jz+NLx6k
OvVvsJiizbXU2Sl2DPCed3HrLbRFtywugak6iR1QoRNX6VL4dapb8NU1Mp4KGY1yJCXB2e3M8RPo
HdYqrhEugQ1f41V3CkdYmytKhM6mP9E5mlXWDzdVVWiDcIUiBtv580NhwIoTNmAURn1teMJ6CLDl
tZm69triUdWyERKkhKenLQkOZ/uZ1MsKRq9d1yYumuAFXHOzIOq5s5tC2Mbke5947B+rbZ9/4eyx
d1E9EBIxZW2cg/epGxth1cpbWrYMluTJugk34Y1wYtAv3mpV4WYQO8bnJM0fu1LGOtEnGDjcziBt
XrFj64xKfB/9WSnx/eJ0mao7Gm9y1+YThVB0aYD7kvcL1aFYOyL7p+/v3/SGziYGBOr/GWGqfR99
NYZrNGjPGKGKFcLJziuIELWZrb4f5fNDMlC7i2gqMCyybs2WEGqPA6pT9c3TbiJhFRb77//8F+vG
h78/r4b60ZTdWqhvdMDX/Xlxi7vwQrBxTLLrc8QFS8bWuzo1jU+35uOtmyppElm6rIxTHevjrcM/
KmV9K7/52gsyUizGONfSK9l8St23yvfsE9f49XCIf2j/SJIqTy/l0ZOisQJP11LeYgEKX9AsAy2A
x3HZuaBGgGePuJNq/76pHYPuEJpUglhRitIJaxOb0wuwknERlPKptezzt8BdkCST+8DWgLrix58F
OJ1jtyu/Edm+aAvCzjPxzq1GOwowFyBqao1HXagoCsR4x9SVFKnrLPRxxAVrAbm0Nt6cuE9Tw+3T
Y5ERt+O/gB05t0QMuZUCqJHe0kf1xrtlC+EcVlf/Z/WYPUo7Dp22+Cy8VMapO/H5AamiiXIIeSXV
U2MOkswSkzA4dImL9Ly4JLtsp+98Zkfb3f7WFyPxTL+FNfEijhfZ2okm5ExWNE0UjM3arpG1iOJn
3hoHY5iqikq+yaQniH9Va2Hpbaut9CA4Jxe9zx+zysNWVRmHi2Ko8zWBoGIc96KLzNrpWYRW0RIM
vbCk78CiF92BtF1//0inD+njE/044GyKpySHp9hlQFLqtv8IXOTNqWG+uokSUikZx4+oWZSIP77K
OAwmi/Pf42Q73yEFbTUu+4vT6oIvVnKu6Wis2RZeTsQgRWNDceUc0Q7SjAU4z2X9rC2tdbwczjzZ
9lZ/Ptl/HHT2rap9arWZzKAC1eAyu6y7W/j4m++f1he724+jzB5XnblCiHzDP7yL7TmRDTfRRb4Z
6Vk2V8Mm+/n9eJ9XsGk4Xvxp9jHM+TTsVl1S9YHpw+y8U3PPGdtnvf/x/RhfPy4T4iybWVaxKef0
ePINzRS1A84Z3nlx1y211bTV68/0bbVqnOQ6WeUXp1Q78lffGUpBXVG06eOeXGTHYxIW4RvAz7mw
Zb/yCNh+ys/7c2tVPSTFwrg0bGkHPHYt2e3SvKvuaztywodyXZ16ntOrOP/8jn6HMjuUtTKx2FQR
ENNf1Azfcx7TF+qjZxPNYJ/qQH95thXfzwrIVsT59J3BIonNIgXHu5ZWJDOsYtZve5pcwo24QfB8
4sl+vssE3R+NN83qR8uq2KOTl6fxhI25ls4L21t6F+Otftc5mMc31UbKTw35+Y39OOTswaaulWt+
yZDiDi7WNrs0Vtla3eZvnQOBatOv/aV5Yvcgf3UApOMm6szbKoeVadU8ukwrJK0K8xnozxWIw8c0
XClOuU23h6Gv8zPphm7RMt6QIKbJZ93Pk2fsry76uGYxm1yVtECEZ1CzQJizSlfuFou8kDr1koij
BVj6y4EtvLA4Ne4XF25oiNLQuU/7AWW+MjawLxT8Jm+KkDig1xC/vWhYKyQTA1dgS95D0q8Fi/89
PCtDAmJhrD3CPQOpsLeUs0G5wKQgj9mJ5/H5rfv4q2ZvXeIjHFc9+S2pbskfdmRCz/74vZ5GsFQF
yYoOamI2Y0EkIhQukd44NCCWAwC4mw5FOqfh5gVL94NxYgvy+fkCApvyiCZ4EgS42doijaSUNH75
BlYHj6QlnAf6iRG+uGforOg861wNU/DsFQ7peIt5F7y1FA/Lnz5MtBO37IutLANMh2tkTl9sZce8
QjDtv3W2uY5Vu09sV1sROWDrv4J1dO5Xq/5HApfx5Lo8U3ZN2zd0oEcjT5d+9HUSWlsBnPbf3qUw
lV3KiF6NJaSfVd8vsqs/Vfq8j0hMH1p72WCvPC8I1cSuD0ZhvXbVcwEcu+3pZlri1vL/9pX/q2pz
msw+rh7ka5gSBBLqCBKFhI+XJos4X+LceumrfiP5LW7TXwmgP2UNvBoO8a8Rw+r3z/GrT/54yHkV
sRVqYj9i60V+gmqxtlbFuty4mPwWlCUWw6q4Ty/jTY5YTr44fWM/fQe4IBRkabDkJcLI56s2OSV9
OoTWcyhSe/LA2LyF9amT5+eyDAUnxEt8C6ij0TLNJ9NAlcdEjfb9b31NpvhOzjhlUGxe6nfakoyp
Vbwsn6IrEp+9E7utzzuh2dDTbuH4VZ0STWuGdnO7dyDtOv5V1qPExcTr0B4lBZibevKCp7/64S2a
jTqbXUxVSCRaavvaYVPwYNQMGNgGmvCAffJJGdynmWY22uxzzEPFLZC679Xop69vQSmemGk+TTSz
vz+bm0vYtzHd/z3+6zc3S3YW7Zi6pRsPMfb7b+HUlUy/5OhpeX6Ea1yK9vQpLPl5rMMTVzIT8TGP
zC5lNinXik4vyov37cpdj/dTjHlmB/1COZu02fVSdKD2W5lNbLP/dOo483mHzODT+mYgAqW+ND9x
dzX6liKd3orWIVDrRZJtWlE7kCS4BmInvauGXb3R1s1We0Uda5qLAs//IlqdOjp+nnI+/hJjtkf2
Y6/W9Sbch1tvoy+N/IbYrODWWiUX8VlU3GSlQzvOttA1KlOT5nQL4/O08+FWwJX48KBNqfGyMYv2
U0dBNc/cHxUbWelW2pWXJn1S2P137uWpUsCpQWdzQZ0BBkrCaK/5ua14/l0gv9KEODXjfPW1HD3l
+c6CjoGMQoGMTWrspHw9DK/FBVHATiST9sC5IHPwdTarkwWdr76d43Fns4DnJXoI/m9vBlSz4p1q
9ss//ziPB5hNA0g/Mp/wv73VpUuFcx05Vt8PcOr5zL7+upMJaKq5ArLHLJrZEspPP/79/SAn3/3Z
FIAIJm6wwe4BOxp3A/2z6gYjP8WTamUtkwd5262KbX5pbuIb61q+/X70Uw9ptpGOIP/kfRLt00fX
hFMbtKcmuOkdnq88xw9ptn9B4q24QcA7fiWtaJh5LLSqk2zDTWcuThfXTjyxeSF7rMEU1n60z2Nh
o0mprQT9jec539+zU4PM5oo48N6XHzGIHCF9rNDDJPmJqsH00L+5bfMWtUYMRRnwXGQwGG315k5S
Awmjd+YtMveU/vjES2DOdgd95Cl0+5n8ZKzXdUEAuXhiT3nqls3mAhMVSGuJ4d5L8GwacMCeI3f1
/VP5XDf7uIaY0284Wqvh3ySBwlpNDMh+UvpTtl+Yd9O68f+yYnx5zygqmbgKNM2cz6okNZhpkYf7
Lo0e2Jo36al5+8tpmw0/9VRUyNgGP16OQOSHN3oBt8x7iNXyXg+ji1qiyZ7L74Fc/3rE+PpSLKw/
7EaAIc0+UXbjXg/rcw96lMQ90e6aE23QLweYyt0qB1tKUrMZzpTgvAes7lYf3k7SUFUOTzz8UyPM
prGccvAYG+GeTos9kjoNBenE2/XlPHZ0DbObBJ1ONJoo2peOu3YDu1pH63gB5PIczV2wOlV2+fLh
/2e0+TwWR5oxZUru4yGyXQHda+RAE3bkwjo1P0/f9qeJBhk7Uneqs5+UDRXsFhiJwb6zFfZ++8ou
bNfJsduv+x/6Hzv23je8yJf/d7zpPh99pRilWvovwb5oXQd/0gKo4Z92l6d54GiE2Wwm+h6OjWAa
oZ4Sa53I33QYEUkgPnHvvnzp8NnTUtTRFM+P5nrRNKJr+fuQsrG6z4zX71+5L9+B//z5+TFc7jpU
lPz5plMWZHKRdygvPOKGvVPSjy8n56OBZjNNpqqdYUD7KHp9XVnnQDZWendiCvjyoEP18J+bNffB
BUJhaSNXA7HhsfhRwG0+j+hrGIg92iXi3wpv7aJma69e/vlthCFOQUqcBBjzgkJvCXlUJsEeXb2x
hGyzJHomXyDjDElKS5Q/nojoaaOQpJnIdAqKZPZ6t6XOUaZ5agHG6dmDBBTm+8v53KufQKnSZD/h
1KZRHPo4gsc7MSZy+4RCdTntFofl5BIN7PBHu5RXspOvvZW/Pgz6X5vQ/0xV0H93Cdn7/PX//Hgt
X/h0X+FrvgMRp3/n3SckyDJAQrydzJ0y4j4Q9f8YhQQ8RMxyk9tUZnswZdz/r1NIMv6i0gsog67z
5MDEDPSPUUhS/zJFhd47Sg/eWJn60R8k3H/eE025kLyFYPR1ZCrzOWQAOAg7ltZAtZRWLO803X6K
d3h2FlBQSB97ONV/0qVpIfywoHC107aIsoJlMN/P3s8yIFJaVxH3CESHLDU9fRPkQVuQZ9EZN6UK
pG94xEbneWi3BWLldf08LYnDBv8HVv5Z6CVUvpkNEb1hAhc9CWhbbXteudaIFl+ELmxVrziLpmRs
gLgJvBFqo6uikRd195yl1/LEzEIjIILgquNFmcaLnoATX+0dk4Bi2LDuzrce82iKq9jJ9VtmXDXo
aJXkMg9/d1JoLlpZ2wjWeKUk/as13JHaBrpOLx3KKAsRy8wIQy8opCUaFtLmxOXYMj8PpvBA4lpv
yhCRQwek/O/KBPsctzDOCCAhZT4bYoKk47M+kibodH3rZ/cm1GTCYK8LQ7vR3Y5YENE2ZH8S/67F
ouxtF/SqnnS7SrqPMxGOTWp79e8mosIuxBixzPhXM9KKMdZmiZDcHdH5uh2VWo4noInIHvXXBTAr
TR2dUcApWq+F5Elsvd04nIPdZ5ec01Iq61XZyEs51c50Qrh9JDBtX58ppr/9v4ydx3LkyJYFvwhm
0GILlZpMQb2BMUkWtNb4+vGsNzbTxe5pzqrf4hVTAYGIe+9xt7JyU4qLI/PtEVRyLUoHSn8/jCR+
Sv3Q4DM2wsFXNrwf/+aSlIpDYJY7M6l2Yr/p68/U2ofVZ9q/AhXkALOPTIyO00OMS6XWsAQUuym8
EIV66Wtm1C8i36uoHaKqhZyFaF3fykLn1/nRnK8AtLeJegnAQusySY3OeBK0X+TzY56MgQ3JZa2P
96Oc22LZ38fZKijWC4DtcdiICL/bFMSxn/UPkP8fyuosW5NTV+NdaOS2AhowfISEbyvaWxfIdpQ8
Vlq+mqrSt2SZpBvTu3xemGSW8DpPy6eaIdSVcfw8BvlTXn615RldglPXpl/26nqetqzmV8v8UMJ3
ASdbOz1IS2NHfD9CtgsMv+oIQ0twvOJwFUqvYMzRnx/i8KUkSJWGX0HxXCNW1/Fd8C8cSbyD5ul2
5gVC0huWGGzJD+1iOOk0na1gL4jCfqgNW+LbMBrd74GIMTpKniV3aqXFTNZ4sWp5fYBwJzA2idA7
Gmbspuo8YkdrVK6OFcu22B5IF27itHWzXrcbJBPRrOJxbz0yDjZUvgM6RrsfXD19i/pyPQrIy6Nz
130B8WVKVTlMC92D0hPGu1uagZRwEWSnaRoe2k66z6yxdvJOBuGd+CjUeYOfdRx4ZTn7E2O2TfUc
m8/qoPjyLDoF1kxjekNndRSC1lZa02Owxr1hHa380gDNrug3DeFOFj4jaZOI+yF5zoTejsyrAaZU
YXNrjDYBH1/nF1pIHlZAOJnZi0CEL1R2Zit6zbPuXpV6d0zfCCB/5MK0lvNXGY5JIjJEjQcuUQDa
sTvWJE9Lm73adw9dDn+dgMhSekm4hqzlzvKXqqVuk91VUvCSJO0uDlKnzkZXgkUl9qOd1JcSxt+s
S3chjP6BJQ7/JZaG50yh0Ng+KwuPcTJgDP66Qrp8tMPDEFzyafBbfSX1uX2LFyxD4+fBkxg+Udtf
jSqBBH0lcEf0OJ3iNN2ZrelECYTFPlYu2lR7kQjvHrZ4KiaO0mEVFM4iRou5fCOLBLXuMDFa1Rjk
oal3kchB3/o6R2eZrzmuqdZo/LOwOgVTvCpxB/nZBOG2m79imcdKM/rwEX2tvUL9wiONLrcqvNZK
nRQNXLSg6Czw1BqBkw2S3UZkBOhcNUnj1LLiSpO1wT3CdaLaJcSwQas2TL1CVUMVNOMoaJuVjupR
177S6tC0iR3rBQ+QNnkU6thvsvyeFMF2XigD8jkGiasZRpaKybOUPKloLu34qoFZbWQ8TLr4q9II
zJbqxaiWXbfcy83o1vHB1M6U+YtgWEvYPBQDnppB0l3q3AqtcKDFp6Dh36XPHbBUJjI3LR05feZJ
NPhRnL+linlWB6nnCM2FpYpvdR+uRFaOabw3ckiGQ3SEb3vCZS8m51hDOzGByQFd2hT1ulALFznK
JtSlQ9V+ThChjOlUd6YzGM0G5OQqV5Sdbp6HfLwzpJgk7RcsvV2GyjVQ3wE5nohH2aOJsrOk89nc
6ajvLMDkRq+vjdZykA3amOxYBnjFQXW7WDmohDswCKzT/iAUmoePysbx5y0yOjR1FfH/VAW4i0lv
Txnz74Y/QcUNBGcJQdqXqNcpGHX1Tgw7fpPFHfsKR3C4S5rQLUXVr5TQifWPqjozze/0ObFPBH7X
MLoro/usuVOSt3DS7F62nNH4GMPal+NNHh0XNDU2wqoOY8nkCB2Oj4ZXQIYpa8Mm1JaHtoSNX0Sn
WEJT3vL+YLaTdkxyO8TazM6heiHfnGrRY5SMp9RYPKF4rPXFCadgQyTWTtOTsW9czoXZKuXiqq3F
Vc1uO1q9Y5UKTdabom5+VEb9PIC+hFHZLxNQZGmDEmhnjfRD80sY30TS8rOVPQHY2S+diPWSWn56
iOdgXZnpXV4v6zBU7ksh2QyddSBS/cPp6s89F9s7GYiuxmbr1jq1OD//eSYI5BxV8tR9JBvNvw34
jb7q/zzg93vW43+3dr9fBgIODCva0exrv5ekklwhztVo18nKfCV4FZXQ1YvwQZQvZcuU+p3Kjf3S
7apnaSsXr3W0tpyK+J2dHvQpPWRm6MUkqpJ0WYXqe9LJrgz1smUgnlyy3acLD5PhCcGabc69rVun
OhjtKHzok5e5Hby/bOSP/3nXfw0B4Uj/Y6P690/zrRIhGpFuEvn6mCPTV6lKsdl6wUo2OBJO5SKU
tkN6bELroDSG2+XNQUzSS1ZSJJFQMycDDfHUQ0hrm2Hh1InszBNpvPCcTqQXo+VS5cwgsoNBmjkQ
ACAL6qQJGygtH1+XStgolrXNSFKrJL9nowcRG3pFWLkYDL1yeIwkRMn1sVOmla496wbiA1l7har8
noG1XBBOKcdYjv05ecFd4C/GAPs+OEzVS51L2Kgt7aI395kOIXe8irFi5+VFLx9wAtg6/6xVRS/L
yAOxWFhZ4PRL5cTNZ6GwYZ6AMGbL3RyY5NJujtdRE1mB83cTMP+UVM4YYtCmJFUIOVbi2C8r0SV4
7JjhUziZdhgCnKszW7HCV32AZaiZd2XTbyTgPqFguBVFs+BQQXud5nxV5DfoM+YQ/VcfDVA5jR20
700fYSAJfVm9x29JeJZGOVHearpEtKwxBDhajJW0iZxK+VUrnOjLNtjLS0hexQQre8mgfzbNMaHg
PJXSJzvNh7g6Cdq7UmtupUh+IT6ngfwMndPLTHZAurfUkiPH52QeEdezTyNOHxh7vSAqusheLlN7
jfvOsDPCzc38q2rWQ50ThAMbXD3n2Q3veTfoTIZZp8ps/YDnlsEPHDXVCiicKxhPmkQAeOldKXqI
1Ggli18igf6OqBNK6/CEpcIVeMMxis6QXnCXfDY3KLMeA559Kus3KWPfex5HIqML2wvrTpwIlGlw
H/AwHaeKyZs4GW8L2XpW97pCIFyHlsoe1xNAwsfTC1vNGmdZXtc+iNtVFR7QJ3iABtxweMWh4+aL
9qCH+dXi1NBJ6mc6s7tiCIV3Oaws66Grj5r8KOUlW2CJKG+5jadp2xXjIRNfpj61MYygAF2J1oNa
nUTrDVlUhNVxIcCie+m0MyxYr6bmUalhx/jSVpU3WDti1c4sNlvgq8+L0bvsLjci+AKOJ6wg06Os
d+wXQWaacBaG3pYGkO2do2r3c5McLUH02iI+jT1z29OvCeVaaqyTPAVoMHhz8abDiOdAAvoKachF
Uc6E3w83oKgKc1bIJKDnPQHYKffURrSlYN4agf5aLpFXCos35tIB5PTLSDzZ6ONX9E+/zFx9sDj/
SHNuq/hQ2AsdSrM5t3jNdJxYomWem5L7I9MdlGn7TH3QigWJGIDZUXns1D1zNi4SxGuhXZn+8c3q
V01ByqZ03XHSxHlkeGOfn0Fc7IzYcOpO8huLk05obSbrVz7lv5qxeyD8PC/juz49VvFxAB/QjG9K
rANOcPvYdG5KeNbeZqw2crkcgZnjBEh4ht+Pt4ezyAEimPgZNS5eLm+TmyEla7QEdlTNjoBzCmMO
Gtt9UL2W4UeVo6uNuYWVimN55PSquhG1c5Eh0Q2ns8ANXm6zut8kwVk1zCfExSRA4W04LcG5knCq
smFil/z4ssnygMPEvInrytNmbquiq5wmn16LXPoB94Nf7W+L/Q3B9fvZSNQFkeCfT0ilMJpAn+ur
NYy4rhYE843o5JXFvT1M70sydq6lUsqt4kc96fa6bnhqEJxhffBk05IE3JEFsdw4TpyHC8Xq7LRs
VmY6P+KE2kDEtUOtdXLLupezdqN3AL6Xws0btr7Fc1kpdiPWB7LKjkCrUO+jo0hVdxbSUxc17NRT
W9UEr1GhezRrMX8CXIAXhiMRaaJkvhEv3KGLdn0prfRWWgX1OWxlwoj9NofUIEL+APK7EihkiOXK
ipvdUvLnUsQMyXtU3PeFtU6K8EtQv/r+dWQ3CIHOVZRlsxTVKhq3ZUYzoyA/vUi9rwXVIUNiLiji
o6bXuzznpJc395U6PFvavC8VXGDq8lGV425UJsaYwkz16/ipCkJAA/oOiAoocS4nnpCB0u/GEgJF
EdRfghXc63PpyU27QTq9IVuz6gLThQfvseX3lsq6m+TIU4BtmHPkiYV5bbLZyYx1nFGV7kQnqpW9
GInrWKLIGvjFuI85oSnVKp8PSeQTQQZqETm1Wp8YeLJDTnDMqRrojgersOWp3kRyEAN6705BpPkc
iNdJ8gxurrIba7zMRLnyQr8DnnxsbllSmB0Sa3DSjjjNoffWn800bG5Lx1Bq+wAJfMxYu4EWSgz2
i742KcmY8nOazxcVjd0CyE2r703s7JZUbRvoBWj9sArITiccs7haLZx+2+jaxcKqi1ubb0AA7t29
GErraAZSoEayJenF0F+69IS+YyfNJfsnvMeS7sySKTqlZvBEyUnGWCp19UXFSIXUnm4blQgpgc4e
xy2yRW7qRGzfdLWjg0XhHZExuAMgD/VOIIRnpjysCq0/hxNb/6E4inPFDT7dTS0RxSa6ZMjkmhZ0
NdaFonYqqTwmYGHUOtuCdPCNIPIGfTwHChD1al4h5/GZHqYHb91MA8hOjpVyn7YPwLZ5Wo/oDtBL
5p9juh+TrQGsrJ65Ug+ltSssa62Np2U4czqH5XFNRo7vmvmsaYkNkhe0tmKLtXTgSO/IN1BXMFOa
UZS7MEeLVtWealy7hMtbJ9KGFcoyHpUCqVL9FIWJXRWNX8zvmsUJCckS9COqdxYO2hJMux1WeOEs
qSarvii2GggvYpl/mHEmAu8AU8HTSYQ0RG1NfNI7w8eK7UxY67UPaKzAwyQEigegMStw+Wu9oRLY
vbdZdhEkFMXEaLsLmHxHSb8AgodW5oS5smrFyNcDhJfiQ60muz7VvVyID0tg3QMkYHMwnMKgWWMf
QPxg7pOwnDxxSo6BLq8FUX2B90obMqTSU+TCgyRjTVIS+RVF2b01z8x3Fb1yqhMi/lWHKLCOYqaB
Gv00EMNXmo8M05PeBZsEk71ShPACzM/RHL4ApBzDSSTGrdUjp8hKRn+nW5x3mITrusJuqPTV2JRl
DQ2U0Z1+2KNrf3Yn2aOzDok3OC/9NXJhvyNHf+kWkuBoNPj0v4pqWjUNK10dbBpEBbq+zXXNryFj
qBkg++Azsdhpj9rBmMMLRhcAPOd+MhzTqCl9j5KTG+xbiyqk3NBQ8tLWc9Tu0uxFqgaW7WU/BMx8
CmS4e8prYvFrULMPeMQLF4B4ioqzULerkaKTVaMEn9BlCaKPu/uIr4Qd3E0PJAyOMtacrRMXoQY5
AFQTS/UgBfWWMsyOUfMvi6w4YwouToq91fCLLa2Pf/cQUosuQhE6DhwdcBzz9JKkYN8ly464a4ey
OY3MwNUThsWpAg9V+5rEcsnI0CzcJQUbgpii62c5XFsWp3JnBdJLbs0sLI0T9ZQeCUuI8Fo4iIxL
4eAsEhTDywLRmYObau+pI3enj806VxAYtPGvNhZpOpaxM40yWguUtYhRrq0aqHbFqbo2adelwBLM
yBHLz6XuqSOkfK4PCAhUFz/4qqGlcuXG1Wbk0D6QDcBSqLN8zmQHu5U5zyu2/Wt+u69Ki88Z2kvL
WLYUpJ+zNn8Y+K71VNtoAqm8SXvNh9Epze4iVKFftDzkIKGjVXQlOVoXQe+VU7OnsviRFsp6iafF
HtvwaOncSrKbUdMyS4o/yrpoDr2AFM8yvShUtmrfuIrOY0Jt7+p4a3WzE69rJ5ZR3E6JL9S3bxie
T0AJL+yJRg9c97yDphHfjTn2rbDatEvpg+PhUEZ9S3hWo1/xPFP5erdkTwouwHOc3BS3qlqtSIu5
4FbuKcdCBQqp+Xe3baw7mFdZflfVfT93W3yygGBYbodPMZq9sH4R5txroo9qbNxM8ud4YpcVehPK
84nz5zC8zQgWFS2w85ZkUas7EKWj9Inux7ZFxhhtTTaknTo5ncLds1WMbKdUWwviyJLrb0Ua7BUz
+Mr7GQxqcunm9BWLO8Ngb5NK0iSBr1U1D42KzqNR7LY9BVl67GRfS8V9qHHcEOS1qHeEUUtUS/Wm
y6E/p8UuKFovy6WLOO4qs1rnrLJG6dVU8ycxIcU6rA0u6IgyoJBR5hHF50IiDMkpqgcqcjsRNBUV
sjA9ySM3H6mtii1jonKkrUcsBYZtBMJjXooHHsOn2jiM0ackJdvU/LIyriQZCZQAuRZZjN+FKtpT
3qIo+025Ii3uSCVXlGFt9flLnJvPMmuO4iK42LbAPbv5+JRH+QrNKXfOfVsOO5Guh6h/UY9zdUH/
wnjxEUrzhgmAVVup94VVX7pCdLuU+dh82sTiZxaabja/T+o5NxjrDXZJURypaWGOkY6SsBzrJPKM
pLBzlfI8vx2hSrQikhNE+bMp9PeNod68fCuloM44GAUO0c4LBmONAdtNWImMGGpMNr2iAXCCGBJL
Y3Kdtm/8bb3Tffb4qyLEzNMs57hV/9MV/j/nhr7FLm4VlFsbk0YmOBXye99b63kOQGZWl3f2+KXX
7BuenayvH+xBHKDBB44eqR/8ULf51v/+z4syqqQZ9Nfpsn83AIxqIdUCZRDjUmxmbzxQk3QFr7MH
r7I96ekWhvopwndrWf5Z9wL5AZ7Cspgj+HsGCtPRpDcZftEAz+DAJbnAXAs3//6w+3s5SubTgCcm
9EAS59Zk/utgjCCjk0xi6QMbQMEzic2mqyWTG48/TK18m/r+/QXyXJUVopGiRJv221FIbhGYGQPx
rEu3Z4GX3PEAcexarc37eW9e9nt4DEwShOQhQ3dH/cc6/jT4/C2l+Ps9wH4gTwcOE6379+NYJ2Rz
aAXttWWEQXETX/80vMmhw+j+fzKKt0/07ffj1bTfFynX6vc5dyY1CpBJ7bWPoFv0q2FtvU9Ovwcx
u/rvSYn/8574cybovz8Yn4sHiIJV5HuJNKpCHQN9e5UVij9a6Mn19MPv9y288p+X+J2UpwYLNOD7
iIkyNXWB6OZ6w7gvbusk95FroiiLd6or+iQGPAB2beuos/sTz+Q3iP7bN6lqgGgkAoEMFHwfFUxb
UJtiK19vQSsN9SbTYiDhdqKXe8mlcAkqrGFab1on9ixP5Z4MaG+s8X69yefw0m/kdcHdGW1/ukP/
6YJSyRcr3KDIIv42dxNGo1kFXX1VV9VD5eer8gVsGKiCygnOP129//AbM+MAeUi6YYjI8P95p9Kn
XCI15LUyBYyWZXe6/NMi9w8rDn9Z4nRpMFZi/p6m+su+Nym5aQSjv8a/Eha0Te6ZI1Uph26Iqji/
x/Kccdslq58+2rdh9N8XF4sqUVIgDIqhfZ/emEG9IousubgGtzhSXfM4S3PPJH7giordu/Vgp6+3
lSF+bg4/5UD+4ZslqK1B8od/b3G//vnN9nKuG808XpviNZ9OFGZ+WGL//vcxRZgilwh3DkjBb32S
NALRR52K3q7msAKaSezSKwTOfTTMwYsVNu0BtRBOvq5gUg8EkZirYMEEHxajQwPALeotdiV7VlaK
8iZRYMNnTZFNxcX7qdZ4jdtzDT9E00CfciYqjPUoPwc1WzNqY117FtLaJy9tR/05nsr1BO4PGTtl
8U1m+Nm4VelLWex4jZmKffOswxoM4ESiZbcYymgYTUA8WNIS7CLmP1LGUPpNLX3VveIMwq3PqKwV
Y5epww9zbcwdfV9DmZ6D66DwxfG/fp/U/nJF4ldTkyadPyAXrdtVt47XmRtsltONuVU8mp5M1Pvf
f61/uKdvL0m57jYjpYAi+fNqWIYBcmMz09XKwFFNa8Y53XF/y83/DJT4e33wj9eyvgWQ0iIQb5HO
D1AIzthxtCDygyrTEzmUiyI3X8t/gef++0f8+zNfvUHUJZ4TOkNf35/5BlOCxdCWVyHZD91lFu/C
8aGBM/Pvr8Lk2N9/PAm5iAUQ4LZz+r5Ry6I6Q+kovudzsU4TTH1GLTAxeCNvjThm9TlZ0axZ92G3
FaZapoVy6fSjpn0uoPmU8Jop3a5MT5wdyuw5jh9mCGFK51Qmw8IRLEYk36W1qhmvmWDS6PrzrCmr
oeAIOdxbDBWNy+wLFb0i+SxGVHKmzWReq3A7gj6UlSZx5HZ+bRY2dLLsLgydVEZ8N02+SV8iL/dC
V62mWPSbG1U21NjVF8yEZGurGmwlgzIyqKdBvJNaBKF96ZTJ1hIaL8nJAC+Gq3HEGdMVLQKzYNkq
S0/PcncJO24cBiKi16Usid09MuG0l9oIzPG86/FLYryztV7eaHO0ZULfr4MW6vDtYNjZFs3pHKVB
1bWuMoY77LdhPZ0lSmG66Eci9wjN0VqqHNmqnUW5JoFgw0r2leq+kYP1CFxTH+0qAlonjuu5+Yr0
aZ+Yn6iq12X6IVP4a2lYNOKHWD8NheYICiNDR0jg1P0o4Ej7YizXyaRTbYrrdcNgmBQ9FhO/DWKF
6Tinmoc41cd/YE8sZUgE7S74aCSaCFNqj/PoRgbtbotw20Kzp/KMVLPF6pPj/7AzOAwzN+bJAjMU
oHjq81hMTtJo2yKllTmpzlJRAQcISSEcfKmjlB9J/mwgwwvBVmLt65hiMylzAW+1tVC2y2T2Z2BF
pTUwtfIl4TkbVVXkHzOhVPDFNOYmKFFvLrobRcEqleO1aJhOlYxrubcIq8VPQSKus3nelTPDV2Zy
WnJ4x3G8LjRAoV3Bim6s6mn0BPG9GCllKrfuTWunN5frYtEefeWXYp2hRtegJg05Kd3HynHgEdsz
FImGXKwsf6gwJhmm30Jh04SvxHxuCsEOl1+Jhfq2hAZgSntK45swTdci32OvoK4Yzj11WitmdVo6
t0cpCQchNDZs36DEfsYM/zGXvpqliS+1opeJHzLCQpIdkXy+SWmDjpMiEi2beJON+Mx7hZI/R0JR
qQ/FEq0ngyGboPW6pL82YICzAITIEG/rpEaEHlJGirfAztZ5rZ8idT7ozPWFwy9uke0Qpo/TGD2U
MgXG6he1W5qf7bppRVqEXxjpPSt/Ds36rkUKugzROexFu7odc+vEHZSc3wahKreiIE6DLWa5r3Tq
M0Z40VUE6z4D15wsszs2i+zrFetGTUW8rZb7rNDug4gZzKgyG1sRj2bOuEtC7dAa0rUMZ91qw5e6
rN1WnDdCOXpJErwtAWiCmqq5o8fcI5MYPBRp+5FUzU9iEnj+/7AwWgo1Rk5DbLeMb2ehGLaimsjW
lRycb8i7mDnNktKK1KgAwpTp1GviS9BnD4sp7LVAC1xdDSgjMa9Fu6B8zRLCUto6ECiJo7u81OF8
xqzizG3kSM02Ho5A25r0ThQuWvnYsXeyOm2tTsmGIs7JmlZivC77AJeQ/jZoKv/QmnfDwDUrLfY8
vXXVBm02rfvoQYhyx+oUp61Sex5EoNHrQbtPh3bXcKEak29UN/auT1UlEx7C6liG68Fg9kIpbVlY
06FymNtKuM5ylQkfObWbYEuPMlZGO6VnvEScGxKFZSBcCa38Ms+0ncyrar1oZrgPks7pym2VnDMG
FmVubj14UtptSx8QQeednHwgaHxWuCDRpdpBtOvadak8WxLTtwktUTUenbk7aOTlpNRiYKvbyWB9
3SS/OS9Nv7MWL9HllSGeEfN66qw5CaNy8BrXtdHciQG1D7nYWtiNE2ahaj5U+a7fCLsjw4A8Qbrp
qypNiG3GLk3ftCkEOJztO5IFAH3vrabf5xTCQp1yfP0aadKmDRgXa9ctlftWzuygNU8pi1PfWw74
YT/OkRQ08io2hLVM/RjV5Uofcx+jnnNDP1OOP7X6cBfWNI9bg69GXuuR7NMvp5lnMf9lCMmTigjU
ViaKelnp9ZM2ODW1AyFO9imeWmea9Nv6O9/I8jcxuJOpKU8p2S/rF6hB11TRt0M7lOwcecwpMqRn
kW8Wa0Hbf8XxRy0ObqpGzDp/RMzEyeOnOPNfSmp3gj786uVdzRppLd0qlBHfYKXEFO20Qmcn+XHp
3quK7Vtpbsx6Wg0m/OBx6WytSz1ZP6JgZeXeam3l83Sr6vdKKDlWNqyrC4/wca2wTarL4EGp8tzp
pYsqgk3TGVC+FZnNcySyW8u1QzmLO43lPupbeylFZrC1TdXJO/wLPU0KqKI8V5fxqg2Kp+aWN4vF
rlavcaDdTTV69jHdZf09WuXP0RAcs2N5gaBpPYipSB+0dUTQGyg5UBzOtky1b2lbL1SnLfvVlpFP
+Z7F/LHu8ldh5jnY5/UuNiWvp8bPBJd2Nsr0GJpb/pIfZf0mxTvpWSG4dqu/DHPLyNzozpl4EJfw
acnK4zKMzOuM9TbmoaW28bnQiica/XaiKZ/Y1d9owmwNM7zrYpbHKr1LY3o6XDAQjp1hFLd0NA4A
cTjWzUyoD0KzTWrDrSvtMknxD33vfzzvGByLb44Q7W+nuaEoi8QqOe9Ekx1Gj0y0/vvO8h/+Pl40
PHycCixykN9OwqOmjZ1aNdeKwfy5elT667///X/at6owcThkM+IGOuzPE0CeNv3Sa+Z1ALpUcKrv
fWGV+z9ik29v88+qxq3N9L8vc9um/+VsY86Lro/p9MWWTespiGVuvqKMAYPRqbeJ37CSOfoHG05x
rZ///RN+g+bdDtx/vva3r1DUG62MyD2MDgEN8FmRG/j55gYC/Olw/eNLfQtJToNVGvnAkLqnEzX3
l7W6QdfOhoQ6GGPVP3ywv7Xu+GCWTDQO7ioE3O8lPoA9clmZ4lcDcmT4lLkAPcYzvfg4PzBtHN//
FJn8p+PiHy8o//krCjVy78YMrsmm2fSn0Bvs3i83jIiefsas3b6qb1fMDZUMF0vVQHt/vzADHvBs
lqYPGjORkK+qQnWsYpvlzFhVFyP9IaDLV/P316MP+D/7lO8VzCBibcjk8osnSS1WPBb7TZxER4vH
Rp48o6SxQ+GoWExOaOlGyr4aNvPLVBxjBfVO2DqY0ex+zh2x0t0gQQjbx9Vj25QnHp/4DponhrOd
JQPTX+Qi6P5s11vdI3SeR1oxCMfLdRdP10qrETxA4gwDTx/eDHaDiNYRDwlODYFfgoZd1j2blwPS
EMwE7Rp6O3mC11Q9lM2TwL6+JgUivjTRu1Wc8yVep2myj3SdGcN2E8K+EsbpQNf6kvHwX3hWoQk4
p+25uW39ocsXxsxQhBfRu7FpSG1LjumFrvqCVeCG2EJ43YZNvZ44+ITLtkykFeoCZ6DFotRlBsSh
P+gc3Uoh96WF7qfIflzs9Xt5ZJSEyQBVAOhdK3fIZVxLSTdLuIss+aKSpECknkSlg96ghcaMQYgT
TPUh6DPjdgx79z1wfUbL5/htmMUVz8KORI0kYUXQe8I/K5MIDuPiZzHN7zpcSUHkDPyH2epAXylD
ZS/BSp4CxqD8sk1WHYEF1nVGNMaJSYk3fCGexvm1WqCf5ESKyoXp05peZ+rNc+Yzu+Z33WPJzrPU
Fue2QRUpT82LgsaBjU/x1s3XpX2Sp2vcXQZmU81uDffMoXRqT2HL65KK5JS2WARa0YY01UYIynWs
KXZl7qxE8/rwJOY6Y3ipHaUCg3SyQzrIkYOWQM45BEuQatOmn+JDVXOM13WvZm6wT/dW/Dmo4qrN
OXCWmWOly4sJeoRMgNg/izmRk1H1snhNlsdJxpWyxCeuzY+8zNZLJOIJiBk2oa1ME5AJqmlZ3cbC
b+zocoyZhzddORw4FrebNizOqZGeYkoXch0fs2DcDeZHUspeqsy7OMl85jlWhvouMausIFdoeVsC
m4f2LC88v05s2Dz6hBt5DploYkyDbqNp7Cb25Ja4n4anW1d/Nm9XIQGKKLwsIxU8cXQ6+Cl1tipr
zZaoIcXdKi4qp+zZqFqza0rNLoKojaGGseLR74jkDdTGpTH3RKnfRxljjipXA3XeuHrroqsivgrl
qosKL0BIYVT5e1JnPu+B5znBlRXWKgdZ0n3VbVStgRGxIk6zr9jfW7G6F7tyM0yTM5FojGX5Tn8V
aH8nbG2DySlGg7iHDhEz2FbRA1fIWF4lip8Gs4pR91xKF6tciZKwxlbkCKMv/Rd757EkN5Zl23+p
OcqgxaAnAByuPbRgTGCMYAS01vj6XmBmdwWd8eiv6k2f5STNksnrUFecs/faLQLUZp0LY40wBo9A
LtHmrO8ErkzNZDcTWsdAwjj6qOmV9BCGKD0tErpwPiRsA6XuqeoyR17yekMIoLq5GhrR8614g8Jl
1QfDnUlmU6Wl3uwHz11mgY7TR0+LC7eW75sREXCNuHXOk7UoSI99PaL3bdXVrJe5Q1DNrdUINYbD
H1GN36uT3CCksJTHD4rAOoCgKBN7ZMCplwA50cuTP/brwGA3XGWPVlceiVmivdrekq5kz9XwAQ5j
F2TiXrbYu4qii4Z1k0+1ZxbFPikoT7Xjyh+eGxMTDDtmaRYe9EZzFGlHD89pogdhAKSO5ktEliNO
0yEwdG85UOgZRdykxThYPOkR2p+mPs5du4Jf4Exd61kCMFKFj4azi9Tl3oQapTE/6JcjS0IvO/hb
AhjvCQKzZ4T1DeWHod+3Y+8KVrpWonSFJcPu9R1kfRSjMa7Ahg275qTtk45e2QTezFpltkdpekwi
krmkRy15INnH6aWTqW+mUvMoF1SpfKwJeFGpfpdlhoQp4b1K3kLq1YlSUSh65Yjmduls5yHSWiHe
TSY01bHmvQkcQWpWmXWQ83uhX9ctdClzPwoHJeCUr1ooXrWrIZNXY/eq873M+rHpaD3KykuNGy9P
su3c3JU9TrxmnSrkqtWbKX4Ys2OEhZGM8VWJ5Mii8DHk4kYTv8vzOkcurlTZ1hqbVVRfKWpnm2K0
FmPOFprpmiibpWSwM+XawK1Y47nU6muziNYWx4fJX/dYINPxXfa/w32kxk5xkBVI6k9xRC6jcV9W
H4Y6n0IUObqF9HtidjVWknFd4h5Ico8Fyk3pB5FAyj398fdHo4bv8/wQIVrzRQu1+zFqkdxroq2P
2UZqRBchvdKVXlw8pTAzlRhx9qFrsZrM2tNUPw2FcV3RhAh96wDx2yYrQbRldTiqdbaqhh99215V
VL5UYx13E4t6uKIByfcouy0GHM5CxkqOdAJg9OAUZieZl1UgN48CheA1UtDao5LeRbXwfcSYgZBC
41Tb5/E6SJic+iZxTZVCJ2d4qc1dv+1XfTiTgQONrPBdudYddYjWFH7QDKonql70qai9JRuT4uHU
96u0H9YWPZVekTalStcwfk+Z+dMWOOPkacO9Vr1X9a3fB5u4fG2N/pCa0YQuaqZ6lWJ9WFZNM6h+
FFp0LYfdPk1u4v61ZOdC8XrFYXynpa8RqRUZp9MyKD7KKPEsxYu0wNOsdCnU/ftnns9dCeusZERc
Q9xbWvMWSTdm8yNDOf3njfNPAcP53vJT28M628c2alqMyUwrgjAVzcs2eAJsei2u8Bh/y1azS5t1
DdQ3WDO9r6prRKmTSDwi34198WT0xSZeR3uHi9zUOPmeNw7qOvYHTZ3ell7zyMjRS+K8LdxAyEfb
iweUC6Odk5IjXev4Z3obvdi3md2hGoy74B5Xho0Y7njxxPBF9Y9OlqZJKAt1UT9v1teR2JdjIrxa
d3gW1v0e5Upyz5LlXmxlfXFQ/mWks2eax8YQmlb51rrmWuG8Bb/XcpItBW6GgzYpuJeIxV8cnX8Z
cbnXn860JHpEdZsKr+LuZ79uP3jhJt79Z4/s0y1cLvzTMNg1miI0S14QylntlgqQU25QNhIc7mZe
dHfpmX15I3X4GnSJFU6WZ8flkMDCiQz2txHHT1I+1OHzn7++r06ROmfT/x3g7JCcZ+wf5bb62efE
jrkK4TCOTmmTg3L57n3ZVP002PIQP929vOmzMmkq7t7kIBlEmGwv1Qcc9o55FW/Gh+n1on7qwpjn
aKHJkOTcz5Yxe5dtRB6jn8qc/MnfTIVd2/RCqhUK3wuz5hdaMUqv/7rUc9WKSchMMvkls1pf2Av5
lMu8CtYqsDFHc8p16mQXTs3q0rP9bSI1f4ZUw52i8fnr3Y1lpWkGyXg3A45KXb/1O/JE0+FDzdT1
POWUcd9lQ9/GkrUXIsk29CtNHNYVm9aUc9jizNfi/koubthUGrG2j6uPcJIffKO/IjLVnQ2Obwrs
B+xUgm93wj6T3AT/gVyLt3KXHUtM0AVU/ToiGibP7sXAuhmieFNTj/9P3tpPl3pWwYK5UCilMPyc
p2UHi/zrwuo11tOWLcWF+3oGFflZslqQoUv498/7evYNKv0gaTWfCNL73cwnApj4Ftckeht5H3jF
peG+qM79MtzZF5ma/dizDL3VoG5UwFvj3rxO8OKI9lJPWkLNgGTEqh1W9iV20BdyGN7aT5d69oEO
waQIRTgydnAroZeTHxCjklSVoH4Y962t2+Vj/Z00mZIi0yUxzpdz3b8GP9ckCBN7T1UZ38Lwdqb3
lcIIuPDafDkXfBrhbC9jBMlYTXP11nvDKtojJbvrn/wDQryUeaBeD3v9dr5gVf56gv005tlSqJZF
KVjxiKpDuFqKkL5HsCxZAVj6L2fvLX/ZH6aA83SdJtNqoWGwZbJTHTykrnUqiQiB57G99F0s7+Hv
Y+nkxCjILCztbMUNIPaJ1ji+zfU2EKt1DitGn+/CBBVQdd/1F5ODvn49/jXe2dJbDSXHVGqQC9pn
3II1WRmBvWRLDG7gqE9EBVyC+/zMSPr9Ei0TjJem4n44e1+URpKl3go+ZnpOhRCyvZexWxFHFIvW
votOYSW8+fgwJk2gWx2wu/HxVTUgffo0fUqoZGmp8kqOwaGJQvKMaP6E/rsZYlHN1XuhEW01Iutn
6j6mqbrQC/lCN6mxZ1imLHFJ+jl/PnIUtLzrJZpTyWt7py1tARu7O+JSn7xEQ326zCW4NWBoRBeJ
fr/PYozOPTOIgpMoGJ9Nmi05T5pq6N/VFqfM2J9GUB9Cq3nkOc21dkmt9cV7/7lebJzJmQiTTcKK
9u3C/DU8jDr0mLlAwq+/TRvh/sI0Iqu/C5m4taKKmgHpK5z6s3dfNvM8U1X9e6fsEpZSSwge85Yg
bk6rRI60Q7waYtPNMAaI8+AKdKKz/NrqrnPATJaAqnqo3E7FlomAJqt3UKPc0ipuoaCtEu2HKAeH
uBY5qGLAUFZ1muMBNm5omCPkLxxV/h5KHxPH3MYSPb0wtnqxppjQ5/2xRQ+UEaqXSRj2SgywrbWW
8l0v1jYuYQAW4qbTmoNGqVnq248E6V2diJtA0K5UQT5llAMb625hyRSMLDaPleHoDYnFZMn0a2kw
3NQ/LjHC2oENN2oZ6SAN1wanZr8drwKYxyJFjICyU21QvoNbVGDDketNMxnolt674bbstyW1FNRK
sfBWK7FnTYeUhHdNTHEVS46OYcuS7iT0thmCRUtFWogVYSoPrR+4MSnkVY/9KFZPWjFu/CmmS8sf
G8DvjFeDPq3raXoxJPNQ13gSZWhIeHtC9iamkTkpRW8Fx03ymlcVOi0mq2K8kkOa3Gq9qvMDAABP
U16bljKgkj4Y4W05vWc+QesDPYErn2DgREesgGajIM3QbF/SpWBRUBGMmHNBJSH1tufhQDXVbpiU
UJGiMbATBEkplzTUoStBuUQF1RjCI1tEF4IjpT5hWyuvZfJs4CnAyFLmEnXokzTcjiHGKT30+LtP
KhRJK5jtWsSwLFV7HcNI4cuOj6M+w0ASKD/8oHaNvnLT4FuS72rpvp5JkG6ynS/1Ti1NXhaKVxJe
5kE1vISCZ2XGa8qQK6mVMIpFayG57cu7Rk5WpNOv5jQ4wWt2pYBeftxhof4Rq7xno2IT0CiKLwFA
k3JyMRB+gKJR9etSNjd9QssZ4z8SmXWFZgsbUja/thJPWaCYInHApXiUltjYhWYv59laI3VezN4i
yqnt8FKh7qGwkfvfNITlsha7UYc0jtirsB9XMeWsjtexwZKcU8rD98/bfD0EKmIbAes13efg2Kl3
kfou1S2m0JdGACyaPtTx7FYd5UFLBypmYLiBA2VuyAF26jDZUGvDhBWtJESyUfey8AFK3K+oh201
oXoVbgexWBl1vTKIM54GGh70kSwtXA/wH/zue8Pqpw3PbYqHlYmvwWmfAyWIc1w5UeomyID8ZFPp
C5EN23lfb0Xe/A5UTUWYsq8/Vk2+kZkkAjX1hux1mHzKxhlSCNoHxo9O8HcSoAeZcp9lgByS8jWy
CwxjHTGGc0ld1XqvBEJoVe06jXXbCKN7OYte1TjaR5jfG39w1fY66Gh2hIZbYBJrMaKVfuoapN01
r4kVokNbBzUGJTl2IuXNbxu6WM2hhzfRRZmn9xRk/P6IZ2y10C2EafLaufKyYViFsmErutdo4waK
bxGfhPBmGGqkfQAv1cxV5IdwInHCvJWr57QsNvXcUOhNN+EQ24Y5uOJw9OmqjUO2rmKQSVK7CSPp
kOELAkj4FPZ3cgfGbqrpVatO2dyp9aOGvTbGfxhX+aq26D2J943+VOo4hJJbxMZIJlEe1j175nUV
3qdDZNOCIIcT7EdpORoBbhk/s/GdeVKobV61Ha9T933o+w1eQjOh0G+BZ+p7qEBPWju6NYAKiZJ8
XqdeDLlgNO/KoAElUdIBgtJh0Isq+m3df0jGBEoJ81us4UuU3E7sEG1giNTMrUxjc9Y/CpHdoPkU
yUcZ8yr186LNNl3IXA3EbQJeNMTvyvjOtNsLpicus6hJBbff5cw5CSJ5SyX5TRqZYX4ICFyxKePN
V20tr+mA0E6p3gPZ2KXiXWrQsQoyF6RGne+b/NX33wLZh773MOc+tJbexqhFv+lQmKOnRpusuQLz
HGJYt8rSw6Kn9h2Il1VovMkhcDfxTiIxczSvxeB2AKtBr4SvyvLC7qbl7Rw6gzpw4fTzE3v5lZ4c
2oqf3HwvoLGFwYtAhX5WN0lQOiDMG01e+YZ1G8erCMCb0p9wJ26KuoLgNNozeUTAM/rKia2Aaudh
yZCfaa6pRr5u1EdBpv+BL17do3uzW7kDTaPZFSlkqVB6WqfTrxYOMcC8KP4o0mZXGpoTcXjFJqMP
Adcy2lKDxBec06A2LDMPAWIB3Jfbcv4RZtTIYV4Z8rcyubJKw6btLMz5LkExOOgHkwBLC8GhVdmF
wR+z9rDa1uWE+JicW4m+wvw8ZK1b5D2K4jtr/ujMd4NJRkvp+Eg+nalrRY5B0RDt/FrELQsIGW46
zRRjr3erCvDYjBCuA4cewvwokcVGzMCB9Ygn19Hr8KXtPREllhjcsxmzq/ZWne7liR4j8mExWVkC
PDTNomUy0cVQSQyiJuGbGz6akzW/p9J3n61MvskQJNfqBriiAJ8gCn0PVqPbCOF+Yh3W/XwtKHjK
6ZJoSMeSUy8ri5PXzqN81TfeJHX7KQE3INHvM94KbHoSKsIaZJA0RN4UFPueD9dafr94LSX3zfRg
jM/BmCBSplbP0q8YkTuXtSukhySh40rrITCa2wa7Z9U/C2LtQIaGHzZtjArCZNpDV4EWohau2MkH
lDUsFxLYxvdIjXY92DcycZ1JRaf4UfCG5GVt6323VUb9mJMNPycbBc+ZFuyH7BYh8dgUy2y0G3xr
bSSN3YqdE49gLTv+4g5LSrXRQdVY3Y+Rwr456KD2IoTN38oO6Ak94R5vI6doVza2I2t+DOljGteF
ntpdLh4hqUCvcMaA4DjlLmeKDpEpcC96VmfTeKuqiR7srlCw6U+iVwVrBZV3WUX4Wb/xx7c1u3W9
EHZBUdGhFZwsstwSC3tTRjslQ76jBDvkp6taq50e054h7H0EvL5yrOmYhH27DttHDZ6QYlaujm0j
Eq4KPgCf9LIBDqk27dDMHfrhiAfTm2O0VDJLGjm57Y+JT8j31wGbBj0Krqz24A8wVim5lE/0faz4
WOi70p/cFPqJr8irFLBfY7zHgE56PpGBnkVfR25lSV6VqDbYrbfGylm92IrRd6fpssl0OvUZ034v
Hxoxm2ytpI9F5LqjahzCDERJxkCvUVzDvN4k1d0gWu4woh+n3TSFB8kvbgblRCXfbgL+Nn2nlyVt
vtwRSViqWB/msXTxCbqABn3he1fO0FnwlhsQIbBVd2xRAlAl2Yvajd6kFhuLl7IYFmUy3AX9scwo
kIpHpc+2irIJq9Jjx/A4tiioR/bdnUmD9q2ASVpa+hHQF5QKcCIsYGqJIXbsOA2xm4AQgwEDEYJ1
rOfW02tkjmTQDE+JNn/TxoeZwht4lFtKB47WvfXo8OOWYEftOQhnO+k4WeY9TWPTneCNQOdb9BMD
1Estems46kUCq1q36/jQYmU4iCYcjqrYa0pkayCrlJIOqlx7ldTtdC19E7PRCZd4BzbaCxm0CESn
tQDxqeS+o46wsld9um4mGWkGCady6RoLQAvsQsVuNJxvBaAkpvACLTLQiFyJ9mZy7BBZgWFaR2T3
qhlwREAG7IgoXH20A1ty/MhKpb+ItPPVheEYmnYhX3fSsFEJiNHhzKoj/66w/Z38G1aAMbsVF4gE
q6FKyto0HsVePsnBsNKr4IrmoGe1AXm5L1m57U1vUBFv+gNQjNEeLET7WuhhVnTC3rzq0ndZBAcp
2tX8avLQEfK7UobpK6L5l8+nSl2n/etA3Ub9IfGZtn2+0uFiyvEuhMKQW++C9qzy4Vizgn/+TRT5
/4J8p1R8nxo8gdDV/WYbIXaNrAeZO2dOR7k+9v2NFdyPEosUO8Cg4q1XOygqEtCBbFMN1TX0jeuQ
bz8Oay9AcCW2gBGANiwUKL3wCizQXTuvZUCIQ+dyXNhO4s605vsw4FgPrx9lg5Xeqs14MsBIWuBn
feltZqsWxjGAQ3PVZUAtR69HvxPrAQpV1EHTzC6tduNodsdI3eRKhMH/NJvf+jmzhdqgystp2qjX
PVuONuy2hgy1x3SUkCNUfT0M46pLHiIR+OurbLGAPBrlxqelH3Sdo4fJIWN5aMWjFZmuNozou0kp
tz7qkNhnyKnD8BiIPXP1rkqqV0mjhV58HwVMMRg7pZ01EAcdfs9adsU928DJHfL3TppXTYTPwzyg
Z1Fi/6RJSMTA5xTrOPuudLmr+S9xMNlzSqwSFnhrum+TF6Vlk5jGj2lBGnvTbMQcAW/Vrsz5pHLZ
6nhEBm8XueTEWOpTutmmMjo6VjgVrsScvY0BxEv9XYtfUWtiv7lVwCVIvtcijsoMeQGT8OIdalP6
Vqg3QsUH2xqAV1FMCOBovqcqhxQBLkt/J0DknV5r/URoEC5/R8DErt/X2o0PKjiky6k3XNxjx5dW
G3TMO/Z+KNwNK10F02PLjjNtXvzu2VKeFjkacl876oG3TWgBa1RA/XNaEwSbJkAjAOyamE8aiYX0
NqXJ3c+sRKPlNsg74hlflADKlllP4CydhpBJm/y5q4+JGTlmeE9PjzNI5Qp8nBpKYezwW5JT1qX6
MWiGTQL0tgrbjQ5IxgIx0RGu0qmmHWrRrp2Q6SDJM0G0IL9q6QMC43OHAf8zK4gw4Jo1RDeKnoBQ
aLO+snSkOwYPjlK3LgIRFO8wZTjB4KO/uJfql3ping5hu+r9pm+wL0LhrZJnFYF0jO7E0jdiELqV
LG4zdNi61XodzJPx1M/t1ioe8uo6icyTUb8vkrCRz6uvfPRQ4SHp8Bk2Lz2goy71bR0sR8mc3gw/
MvWgYB7Q6u81q74FLs/qNDzrDacOSrqsjRfKTF8WmXCFSoQumrJ53kKCiFsOgyUjlY1OoBUdcFXm
dqnBq8/hBs7eKnBZBf/9UpqmYxkFaS6Bd0fN+msXqUz+bhJPO3PXvISe5aRUWMP9Iiu9VPH/QqKr
w2onnZ4ARHyW51XCqEIUX3YVxXHNu5I20VpbSytxc6lt+3tzWJeWDirOQwJm9HNnZdUJiWqWi5lz
admi4PAkDJyX4rO+8IwyDG5eSdN5XL+5/GtZm+cxwrpzUHfsTXbxnXECU+hAFnayq/Kh218a8qfw
9tcKtY6DaylQgxfA7nhWoabjXSdDNr91orKdMMoVBufC+lWYDFcNO6cUOQDGpwrYXxI+F8I6Yqtl
VJpTqzgpmE2nhkVDoGX4nCHNUQ4W2tYEnFAvovFRclcXOUbTspD4mJgG6ibiUCXZKsQGNTXYzXl9
JdDtAykDAM3PaOjW1g3zWW+lfKCbsKaakm4CCbD2XGznDKoWXmKTHiw1gbm58nsUXxgOexlSkQvq
KoM6nbePDY3aorsLx5eGYBbpJqc+ooSPf/7EvtAZ/3r7zl52I4ktWciWnoL1xq4+2JSc7L3pe4q1
n22bfAU+jS+AraqjPXK8Cp5T1Ij/fjfz119x1tkIqqnShuavzoaOV9oTv5UruKJOdYWs7ZJS4vd+
piopqLn5vgG+Lt/52Rcu5qTWtzPiDGop/Xa5Vo0iM9e4MDDoUTh/vsvmb52iswHPri/DWlhrQ/GR
lb7bICus+mk/UiMf024nRewl4+TWn5ttJ4J1mrLSA7rqpnWwTgdtK8Xk2YCDD0UAk7GxnzOy4grQ
SsD2ahxVdX5sBWW2gYkeZFA4cRM+t8Jdkam3CYYwsG/YYIDUwEeIKSJE/RFK4Z4I3W0JIlmby60S
NJkdtiPn74nNhgWKx1zRvNlKYuhq4OcFq34O9e+leONbtV0L1xNOaaUdsFdpa7X5VlKSaGcgDFRQ
lhnCrrVnPUy3oSU8TPI1zNLncfgmAstiErwZQv/RDweYbvO61HS2IfJ9EI9H2cxuBxmyRdPHV4oQ
Z07gU61R5cbC2ahlzmw1rwjd35vq2Oq9M4IhbyMqG1mLbFqZ1n9+ar+tPmcP7UxNEGVdIEotibGG
OyMPyJQHbdpU49ufR5G/fDdMopiw1JCAe96l6tJsNiN5fkMr507f0Z/cLYqQYg3rCQcF6n13WfFM
29ph6vJaT7vfsAY7/hMkIffPv+V31M5yyZ9+y9kl+0X4V0cT5TxVvdn1H6FsV++mu8TJY9xEmveM
U9RpLrX8v7zXnwZe/vsnXUyclFk4CBTQwcNQHnYWrshPWcyKx7wKnPTFzP4vupvLh/7L4vErbe6c
bsLVxrFVN2+FmLpKdlVnLx3KZ2leq+x8TIoXOTUgtM8jLgSUic4Ys/+AsJZO3W6CVZ2Vh1xst20Z
em24rbv7jiAK/V4fEBZTkXvIyY8XfaxMGuZhyBBNtAoXCeQPE8scloRMfYGphZm6pbOarobwg03i
ax9AIC0sT1TRzszFLtSqQ4ReOIyuZ56Hj6tP0d87v72SYraZ7BulOnmj8H/I5ORRj0eojJUncEY3
NOUYmtGxBYE8JNGdIh+Gmbpl0ttZWx8lzofsGx0/9wxl2FYoUi0uJ9fknWrAzEpbzpiP1tI17Y6N
STed8qMCxlmcES8V95pcrcziNaywc6jpVoy0LYsxe1XOtXO7SlDIlHK209TlDJecutyw9eS7MM1O
q91kYA+0PqFN064UpruSNIOcqhAn25VkCURNcLBpXlM9PSaEO0pmtPRBWKM0qo9zjB4893QIWRKC
fZGyJtkmnNdETiCmsMvjK7/YjniqKP0V2kSAgmj3wU1SKJx2zK0U0hRJ/P1EdIGG3D5GpZNpliNP
/NHwVOMPjcZ8HfjyThKPevAxBCeFTfrYVlRH4cBO4q2g5Zu8D08CWm2iZAbhB40jkCCurx4SMlsK
2j8lR1GR2qlcbFX2A81wXTeHXD3lIWSiCGM8LT79aJTQ+pKjqH6EgGN16vMBnXGBKmhp3FcWpcB6
I2Q1mIHrnpPfCBSkwqPSbqWpXdd04XO6gylcGn/kAJw6QkfzImfhFLMTcmcnTjg1KA9t9z1pejiE
qp3I7yayS4DAmrjqFfbSCrj/4LbVviHK3xgYPjv4e4pwX9f9dQBvOhUXJ3h1LcQTnYP+WMU1Yqq7
MVE41226MthUPBNFuhtpJVK7HTn98HtFmHqcWwwx3GT5D7MB9XelpQnEotqNrE06PlfmvCqytY+j
ExDEuszGTdlH2wnQQqAhoG+4g9Rt5ZTDI12CmbIm1dbp6M8PfKhKbV7QyCxr8R/mBOmskz4E1mg0
8/jmw9Zsc2KQL/G4vppliXfUqMPLumpI596uudfmcWTPpVzlB38tublH4QdLN2Zwcpqk7wtsR7n/
T+bYz8MaZ7sepZlMyZfHN/a/V8VJRiaquNkOiPDK9+ITdS6qAJdlEL+fcJhjP12tcSb/GWclykPZ
/CiJ5cTTaW4HUP/2uCrc+CIV6jd509lYZ7tZ0BWymlr+x2isU1V1MuW2zdW/Fsn/H432D51H83+O
RqPy9Vqw/H0ORlv+j7+C0VTlnyruQNNAbLPEnClsc4b3pv2vf6jSPw0CKkR4eqYF8WbZbXMCa8P/
+ock/5P/Ap9JYuOjiKhF//G/sWjiP/EXQ+Dj8M8xnHbgvxOLJiu/rvSgbghsA4bMEVjFHU264a8b
DH7ZAGNaZ1ND2MO6EkyqJhXhuuu+16AnhLF0JRkDlOk+jZAVtnjhy1CiqVojmNgGZRv3CDH69lo3
RwEMZBzvo1k0N5o0vWhDfCPHJFokHFMDeOrwLQB51i9gxFlaB2aA2O7DXMhhYYoqCJugHg1I1jUp
XmPRBEezT1TUFuhFXQQxgNRUCNyA+Rs2993YuKMmd1s1lvxowwG7W0sGgiy8VapYAtvwfV8KPAjJ
2XXXiJQiu6F55j48JcVknfK6KW/bsEdEIsNB7wkaRrE6VfhwBpRL2Fow50i1WK9J08XAWcQIZWNB
BeYdxaseqAKJXSU9KFVjAWt+9hUmpTtB3cvdulPzK/SS1WMxQ+MVjeeSyu7i0Jyc3A9zOD+B5omp
jEsqpXjLSm3pnKJFQmrWcwWwWYpvxs5KNtZEN5wek7hpeyPYJ0PXPMxS0jyQWkA6S9xO5F34QeVW
QBKPvSYHbqeXyCL6sTFt35CZRdWQI3Op1l6TiFhMaXhaW9+MrUfFFCINKAFIk0QUmk0H/AK8Wt2t
gqZtby1zgnEhEjnhW2qyMYI5PJpUkb14HDXSFozmCnD5T4Kyr93BHsAn3spZf9PlNdyGuW5vqA3o
XkH3OLVTNMghvPEuA9FT1tCC8dAoV2ajGjS6LX9+mawWZkaqZ9rDIIMKo7uowUkAc8nOSqlXQ1/o
EGiSzPpICIUlu8PgQeWjAU6Yx1KJijP3iibYQ0ZMBPg+7m6g5fIrwie13tMds+gDkbeSrIyhoCc0
Bml6qDRApXOXYMyLa0XeKyM0jDCUzNU0JOFNTGQLcvQWHaDvhUbMLs2PyhrlhVagp4n1+CFTU5lc
CH7MbadH+dFUtejODJT+WjYCQszib8oYGyd/ShuHuL6OrjndhhKCvotMb8GY9SEqQfqbSU7SV2tF
1HdpjVbfg7ZUX4W5MO5zsy4/BvgDu0rgRG4U3RbEN/gRog3pzHQbDQeTrchZve46f6Lg3mlveA4D
1AchdigplaujpvgxKi3Dn9mLFGmm2aVK21bKRaQ5RtXO6brGKQasaQbvQIKEUcWbnlh5fIp9IT0U
QklPRlBjiu/k1f70xCE40go1Y5sbj2w6/HQCnc65OiMkiSNq81DII+LIOJ/1kO0uoK99Qd+EDRRt
ntm06ERbJGLbc9BZxJFldJloGCvJt1r3e7aCZREIKBF6IKqZoJCOBS+4fITyc1V0BlZzQEfveaEW
4ynIs/xCZuqvmx5jCYrUIRxCPTUUWWaaPJseVSSJqaHJyACCZx3aXBkXD59Wi+u/dlCf83d+PeL9
zxAqkkgD1CBt6F+HyCdSyYxKZ6faHIp8yX89ZgWy3Law/98GWq7101myb+Jal4VehntTHsR8fgfI
DUyYbnoRXDq3/lpX/fuiEMgvqApWlZ/LzqexTNqxicl5yTaPKGTJeAz20iZ/SuONdJNsl7InOc5P
aP08wTXug6c/X+lZIev34Vk/P1/qmCaZYAWDbFdkw86u4hIh8JcPIPqB3mZHd/vPI/5arPhrQFJK
TQ10kqIp6tm9NZD6VUbEgJbJ59ds0gS1iPSkmzupheQSXBju53v3r8347+OdvZf+YIVZXPMsW6/c
0jw9+m7ivAunkCDAWxLfjyhJVz6FwvaIcfda3HeveM5/XHjMP11vf/oZZ+UJPyCSU7FGPo8V/vl9
+G2ywIb318o+W9NgTo6Ck29GHFDpplzDNHDFfXPFfBXekE25F9xLBcUvH/zn53C2nRFEv7Vqnx9k
HqPb4WUx9JSr4LrzxlXrxLvi9c+P/czM8z/PgfAixZKZJX5iYj+955rAyyDqHc/BhaGwShf+bMHN
XwpTNADvho3148KQyyWc3XNDEUVD1FRKhkQX/fpud5lpxUZVLfdc8iA47Cr48e/Vsd+wTKK0t1Wv
XtOj8zHorC6M/cVc9Xnsn0ajT5fb4BarlYKx5bW+rre1C/zWw3DvoNJrPCjy3nycNuHxwrBfXTLe
xMVoo2uWeN55Gn1VFzMk9ra61hSnOOlO8eJv+1d1sEkGXGOZ2JmtnckOk4n757G/uuLPQ5992Hlf
xkqqMDt3Rc33lJJpGiqzfpoktXTaSVVu/zzembPg76mLgzs0ccCvMLZ/fbwa9ZwItC8zCamd22k9
YTcVj1QLVkSPXNPEdJdWHz4fHr1LE9p5yDfFtvoWeZdMDsulnb1ouikBrjFIgxJ/g0WnTaVZLT1j
BK9kpJDuNCny5s9X++X3CjaJy+UYAifn7Huty76szWB5ssduRUKn7iwG397RspXiMPK/6T74+/Z+
GnCZyD+9weLsS2FccHuNcS7XCqwc97/ZO5PluJEsa79KW68bZYBjcGD5xxzBMUhKpLSBUZSEGXAM
DsDx9P8XyrKuFFOVstq31SZNZRIiAoC733vP+U68aHerFtI8HLQ+t+C4s98s1+4vfkpaipCh/EsV
CMb456vO7hApV7MdXuw3/W25SS4GrvV8KLmviHM/+LfLs+YuF2u9u0whkbTd23z9cq828ba4y29y
f5Psoqffmsp+sXPx0Tywd0GIyc9/19apqnw2DQI5KDUr7wwEA5B2dWN/6p5de92++Hux49e5Kb4E
SNV/s3z+4pTw07Xf/Sxu3zKl6Ng1LyzdejceyH85dvv/cIz246ZzHSmpwi9I5fdPWTlaC8dEnrLp
tOzkrt1f4hgriEg4T36/B4m/vjeSuBYheHvJoQzf7c1+ljFKyLmavLsM502zvowq0ttgpz6UZ3n8
+1fol7+hjwHRhcqPrfTd1aipQqmR1GFiaFGE2dVXZSAYOc1HmC+7wO2ul5KEENeVu7+/8A+P07v1
QWIX55THVgQo+93dm8ycpaJgr92oF7EfN4RqP7kHa10+pxvGXXfJtd64l+ko45nwdyjfy9d6d3HG
IvQsIs+2A/G+byEC7HooUtxVnB/s4n7MgrV2nd/sd79Y/H+6yLvFYmqa3ifAFgfgCJBhhhgzzY08
2Jk5ab9L1n//g/7iK9HVoUqWLmxu7/0ZUpDUZQYn8FaUVyDz6QYQaTWAsvr7y7xrPP54G366zuVz
/GkJbMM5SAGqesS/TTtyPFElNeu6RKhfIaTxLwn13qbz6aDH8soiDeg31//Fr8r18ZUDjL+0si7/
/5+v7wI+18gxViKWOw2uZkSA1A2vYS42sVNu8NEzb62uUNMRjNPvNZ6jWVGSZ9bVDNU2Ic/jNx/p
lz89248r+VCwvd8tgk6kyzKzPG91YbQNUOaPRbAumO7P23qbbQhyr/e/O6v+6megye0AYEd+8hei
hLSMM9aXa6aR2ofd50YTNw9Pq7N+s/v8+kIopx0bOU0Qvdtj7TbhU8zwz2rhEOqCr4WEzskFz5Kr
39zbXxzUIoJByI6hZMeQ+e7wMtiTg6gavyc4sfVEwnGWtFu4GiuXPBin+p0O6le3TTIpQA7sXoQL
71agMc9syGDGW2m0LavgREbPPSRr2iD7bXPsTunp6j8Egfzx9vDo+rhKbJ+Lv/+Kc+flxKAQ/7O1
7uYN3boD0E8GBfEKk8D+d8v7X78ib4PvcXaAPcJD8u7miZROUUxuK5LofU4SCjHpnmj+45WHi9D4
dOBIXLzs735HfwjtuShnZ2XJHCdgit7uQap/Dgj+bSLIL7/Kn65y2Tf//N4HaJsX+H1g8cCX2ceu
SrZR/PD3r/JfT1p8FZaVkBQe6dMg//kirpEeDcbJWeX0lhe6hTUj1L+/xC+/B+We7TsUYWjTfr6E
GBzjD56GNy5gOoUg0uaGCXL7m9f2nU338qQxB7Mvq5JN/IX3I8nzT79XXeT08QKu02/njbPJtjnK
H6SYq+wcbf09WJFNjk03Xuf7cq9/d/XLPf95g/3p6u+XRBqH0SgkV4cauJG7/lvFcij3TKc+/06E
904e95dv6r97/gi7iHUKrWx10XpkB/cKwfn4iOQ6X0GiEbtq14z3v7vqr24j7mMXhYnk/Ou+e7PK
3o3gPaI673mZ3dDZz+jsrTz5zdPyi2MSP2TkSI5ILFR/OXxWVm7pxoaJbs7jS7B3dgAD1327IjeO
lcP19/Wz2lpncw1DiRTxY3/4Hf/jFzs+kQfUyGwAhIEJ//LS/OlJmvMhztKhu5yzh6N9k2yt9UV7
2N/TK/5NRffXHYCd/Q/XP0FYf305Js9qMsmvmhQnd8rJAClfWEZfgzoA/Rz+pj37i/rx58u9O0vM
BjaWFxFHMWwQP1C6ZMXK4kG1d/U2PTP8+c1K+Yvlha/HYdtxXZcJ3LvVH5ik76QxX68sxmtvLO6S
of7NrvYOtfHjbXDDiFEcHQAaiu/rh3Hq6urHko/3ZYvtG/IOeEE/vSNQYdheXvtsJ5pTdcXsY76X
T/59+E9m7f/Ncv/buRw3//0w9/pb3wxp8+dZ7o+/8ccwV0QMc/2AQ0UggeRHF9XoH8NcIf9hO8xq
2aX5U+4aV/nnMNcS4T/YkeijkBBHJBN/+X+nuUDX/hHQPYQJSSuPGfF/Ns4ln+jywP9r2faDS2Sa
IA8CRBlnPSYKP7/q7RK3CBRlvGrmurov4sl6iRk+Njh/mGTku9SN3K12P2VWJLdtT9T1MnbBzqp5
oMwwPWVe1K9HUfV7MfvzXR8EODacx7DSOJNTIjLTy0RRx2I8Ln6sj3EXfPNatRwcW0Ezbluc+E1K
mEaUh+62GQUqea+gIMSqvfXd5bPCxLwLujjYLQUYm3b4mBflXRM6xc4a2xslSB5gdmSurSAob4lV
Z75s4wWW2XwxSgW3ncLbFVkWbH0vPOWV0xZrUbrY9CbnbnHzB1/Yc4XLgBTJGCfHnQdurPDj/hD6
uHIuAb+Wn7kMjtJNGrtXoxe1/artC+8wOjL6lOf+fmmGCUnzlL9my8QfVbxhtq2/+VYy37hOBvrU
D2YDdr1sTpRp+IyH5nM/VOW6Ecnwys5N4mq16OtZhQmLRXOXuOXBxP6KxwW0gj23T3FArMTKihWo
zXp6rheM5DjMqs0wRfnHvJnddWF0NG+GUfPduz5cy7jcDTFWX5XXJXm+w7nIs/Qh69pxtWR5cc3Y
GatI7AOnJBr3g5H2sBrUSELrFJSP3AnmAgIJ41j3b7GZ41NtR2wHbh/TwI2fRYWjdrQdSMSEyQwY
V5P2bsqlwAx9OQpE0cvYmf4M8/eYBE57FsVysN2OAXbENO44Wya9dfxz7uBFakWPmTpaPHR0yVZF
QBZqoWII+fahsmP/wenx08ax2A6EGfTg+pdi6s9e2lTAfcEsiiEjCCL/rsseY7rfA9QfrzWUjCti
MB4Ec/hNZsLlWreTOFZhspEzPGdLEsYWqdfI5NVJ9Nlwl4bDeop8cuCWcUdAJJhfF9sghGIi2nMx
rjwPvkMyIYuhfNokDF5POpfJI+qMm8irQhCnaYAZxAQbP1JEkC5Tv4snqAu89FsHQW8XEz46DfWw
q5gEt9L5JAYGX62FJsvqCL0A62kSE689LI2ERif+rRr4SGb267dGo1zUtQ6ICXDzo2fNQOMQzs/R
BDgySdWG5ehO9vaVNHLfgjbthxZZmZOeytJsB4ILwMK2N6lNU3E2V8bOvi1yfBraRR6Z4X5vbbx5
Gb/51k7iu3n0N/Pg1tswIZCakaR4XKosOBt/mvYdXIwrHeISX8JdVEEjiS1ziJeG2MzoXpSkfzl2
Uh7y0ilOKqqDwwKKV1fWS1K57VrD+hgyElpc+00jpyQX1w1J8tR3U9YmX5EEoiSv0T7adTNilZ83
IU6ea5NT+dqgpOFCdB/84QcOg1RU6OJHYh8Io3AukFG/waUohUV94jW3YWe+GFmRub0kYptJ78YE
or+xEnGqp2W76PqUmgnBIGdA/Ib+JQrX96adzoS/yuIKw7yzqDe7gJ8aDFVxw8KCCRwrapA62MCN
s7I1YSCqHGbs9Qmk1ldRUMhacQVdKJj4sBHl0hK+jlp9hapDr6JvBYiA5JiVl7if6FR7kLKXcCVt
cqYGm7FgXcZX0nlo8/lsQ1c1WW7vyrZ1DsHExFwGHzNpozOdBce1nuSeLndc7ID6piyiw1DHD7Y9
VJsuDtMblUCV78sPDgP9beNBz+mMIDuHSfs+uFRaeowhkiOwbBHF78wQ7wg4Iq2w5+jQzq0mRUiQ
lKIaQ3CK+CrrEPi3vpuzZddICNNR070WblGukcg92DkvuG/ROiggOVhlcRNFxNWqDBtWiw21CWtx
NZCYffTHb7J3nH3bAzHiH2IoWffuxnQLOfMW6boy9cvbzI2fSr8tv7rTgOVPIe2RoFIQ+fiAMSx0
7R3tBDKRwuRU+eATXO1E5yxPSDIvM/NqlcnBjnAvYnY7a2HdTxkrWxpk+kuznJ08rNZOB7kgi3fG
G2/HJMbjYw/T0e1QnvaWd+/2dXJvxWfUKsvKMTB2/AphS180t6n+llLp81LYW5U/thX2jriIrofx
Pk2WK3S0YbfDJX1gA7onQPCra3nPlgepZPAPCPPNOrcRii7yGRDSq98RbeXkh5hQqTiHFdzErbdL
BzRPyVQiiW1ScsEKQpD9EuFSP8Wfo17y1CiFw4QlftNl6krwSCRso2ExvuXIZ/rG9radZz7J4nkY
2pPSg96khfVlKZgQefG8heEYbex+WRGlXCPsXdD+ON4hLcpDWAzPofc6up+T5pHEoc9x0Z+cctrE
Uu+HaXSfvYRQVLBhN06DUIVgll3Ro6udMGOvmwh+/pByDrUfmgSlNMMUE7W3Q1TtxkjcAMJ+BA62
M7T3bPwa8bgP8oJgq+TOg/BNQjpwFBtxbsK69jUE3TJqSIgxKmIY/EPxoiXjhlKtl9y7XrJhhWRk
ZamPuq0fHDfl04/XDY/x0cQOcIEkg/XnlETE5KSREetDC4DDyIIve5nHu3qkF+TNH0eJzdUZIDoX
EgtoNfWcacRDuUTr2BPXTIY+i5CC2qqrB8+/z+boVdjTx1qlR69drAt9mBAfPR7zVu1tg9811wN9
mRYgfxVhE1dEf2cXw3DsLQ9FHdy6DZDHgmV073Enkws/vIHAusmDycenwZLvJwk6MJxSevrYdEjr
7az72BfJY9BaRN0v96MGhR561aaYncfUcRimKzTzwVx+lc3I3hAuH4Viocxd77VJSBAKt5UFfN85
Bwtu6IlVuMBV7kl14yykL5WYbepu8Y5JKZ6bInwB/h3hCSfDwNfPozdWWz9T+wD+CXFW05epRmU9
mDvPQ5AOzNotAENMwP3x4SfXtvfgupxrtL148Hew0LfBAMmoRBVHQ/m7r+ovohUH0SCS9pOCf7N6
8qGhnFSH/DopenvtkCG0C+b6mvSBfZxLLPUWeApSb2ysXfIpbnle7H78NCJ72rbhW3bJlpqMS9WX
NDSJ2Ubc7HmYrKciSxSyo/qYNPPey5tjXePe5QROku/gb8p6qU5164z7rOqOVS8wFjYTrWgi867g
+T8slUWUN+cthsKGvWbYmCj/UmUWR1NlGugkBCc5drecJs/Zpqp65BHfVL1JibikBzQtHHOayn7L
1AuXOLPKZgToWYfAGzaWTm/dOtg6FpSlsBHFSrDdubK5b8iz6KuzMc0pNxZIDyZiSfoVaSBYmDkp
1rUub2AnnYNU3jtuIvjT2AUeAdEoHLyjZbGTtwkUiw7NPNAu9Zy5wlpVGGvWuHhxqZe3UZs9uIM6
2wvxA5jK19LjDYc8sA0qeUqn5Bn5IEovWeyRW71NHX35ZAzJAm0RmDtseqbKsYTNIf48mvJG5/7J
KOvacWBOzBngql6ek2AajjgFexDg86GYyBMFIwuIHwNzSkuYALt6vcRISO05pc+OmTotEFbFSbrz
U/X9h7xfAHEpODscpRMHLLydXCOvSR8B6j8EXf+csNZwAsE4PNTbZQJpIeqpOo6lKHZp4Krryerq
vXJJkqQFRGy9lx84vD/V3UNg+i/uxGtTNFtcAxJV2VPJwmBVpkf5GYLvLJpNjSWk0ctTASzcmYn5
quTwQl+Rz6FhQbZLemz8euvKflwvOuTHSOvb2ILkY2x9dnR433RYrnOABfiu98l8iVxHzcsBkGlC
aeBYLF0B9r79pOymYZyPq3Dp4WxENcSocuqvolKmO4ktel9IUg5HJ1i1ehCPrXFfepSb6ygcqUiC
jax1egXgQHxpYgxrs+4/acwthbhdlGgwa5vrqhjoGJZ2s+mj4KviLYQh8QFBJ+b8oPtoi5bY1Wza
ClUm66lKEReMpIm7zbEPp5Py1TdA8lfJEDKYjsuPMmq3gxs81BhC0yDaxlnPwWYCDyxwwZh0ZqVf
rtHLfSmW5Z5yJADrRSRcOfgnZxJPqeUes6x0N4U29toKEybfQytXDmwnbBwtkiH83k48f9C+4lTp
R7C8KGo65YbQCRKDvNW7aBpzkkrIVEmnB1F3X5U/Nvu6NXj0yxHPe6lXiPcuoYzGylYs4VC78lId
IrcbN7b0PuhEN4ckTOxdoTrFezMee8lBpQCEYYVnC1DuMUsSJF3edljsCBhENG0kTGmkIMlbaXhD
+izCEC+rvTe395iMvoq+jPZdzRBL1/B6mGR1VqSuWkoV4m3l0Rp9sngkiChXBsRDj+LBZJLwwrZv
VhOAtqLuu+0iGndjOzDoiAIAccPBBc9g6eO1KWbvQNxKyFuTJTCCiA64QCQIj5O1k70i5Ha2c0Gm
SpS1Yp8MbKNzCroqjGynPvSILznDpS7mowX7pGDPl01F32xExxO2V0uI/ZEhMtRfO3PWXq4OdmeB
UiHoJR7IOaHAZrhNOqQag/2sxQbNtNoJWTBSzBcOD09TvuQrTjcAEubqmzv2pDSMEKzsYcRrr3YW
zw4BIdmui8xO6fI2KAjpJgdvx0J27Lv+9dIB20RLfqumU5DJlymnvvHMWXnZUXZgGmDs4Kw/Lh5v
izLRne0n4PQN1ZXrJXfDktwh0kWrnu2Ij1hxtD/4nAtiTIsy8XZerZGT+hIp+vfIbfZek98T7wAI
YiK2guNz3cbOKhguxWs0YOCJ8uauSDzIR2OrN40NhMFnmzNdiO6ZQFdoVk6RfckajV0nQcISOqtl
sPO7MmY/6FFAyghpb9pdtu/x5GT5cQqts+rSmnofqrZRDLBbKkar3I/2slvYfzdlOlrYiPjRqGZu
Z6mKTTtw3HJ0Ft0D4IOLRX+8AWWWuAPYziVqvvQi3c/lsKfw/kLddt0FRLGGYnkoW5x6tupf26r7
iDP1VvUIbskjXAlLPhgzejcAJam602XDyeFZI6xfGQkBR8j71EFiPlc29QoYr6KJVmGXhngA3a8O
uZVENdtH3KbxasZqeyoxaQOud7X73cvaj7l96hIEys+F1bkfCk1kHkiKcCYjnWwRL23Nlvfh5I6E
GSlaugAwFmhAXlXE516RWdOLNt1WJWaAoEmmY5MUQBHHYDkLU9DDHpVHKJJNHAUq7ktOCTTAQiZH
Ly2OOTTNLRPvN6Wd/A+S6v+1Sf+b2ebftUkfX/XX7L/+X/f6JXv9c6/0x1/7o1fKCP2P1ij/8c9O
KP/V45TB4GL/J6YVKLU/NTkvHXJ0aR7K4pAefMiE7OcmZ2IkQjzHo2BoHdAFcZJUuN+iKeRcK/2T
drEqMvCG9yYsDvArxx3Mx4WV2DmOudVGazuoyu9d5ZjHJIkqdye8IT8ohJX7tpULTZRCrn23HDFV
XCKuNAv2wtIG0MkZT0WQH51sXPDpJS1hHpgM+txcgjhJGvlKNFV7DHvrQ72E4NxjPNotmT2bQCVh
um9lE2ySBQu3oMi7n5ZQvU6ehqqOltGy6u5uqS6psKGeYB+2tYv3vXH3DB28z7Mog09LLoq30DFA
ELKqDJ+Q1l3zZTg8gLjwOnZI4X93RIFDMCu8duMp29yHFgoPOqhoJzVtB6fwyvsUScW56AwOSJF6
bBN1AoMoInvJYP3gBZoJ+txUSdyMXzN6AeO5KEo7W4Vplz9mScrs050Iud4QUpTpG5aldN+4vbjJ
LUWdmdXSf7EHurYfUHt09XGh7r2SWd9/i9Og3GPTIVUnDVOSlHAmlB9ylWm2+rhP6Yjuatbf4q1o
mwJ+1zTDV0JJPeXx5STctyYaSb2Kq6Ddh+HixU/jEhoc/75SrZNuvXHU7fh9SmdbUDYi7lc9ah2f
HrZjfXOixtL3ovX9Koi4U4mItnUWo++0NlXHPNe+mSs/hJjFfcqS28zSZUO4l5BUye4mEYEuCm9N
+HTk3ORhWJO0OWqWK1t7MaHYta2/TpNlsBLzVN2Uud93x6nVgEVHcpzC63ABoUqjZxzjbdXp/MXL
bdJ0cq+ep42T0o9fzbLuvmjtg5Jp/CK6ktYQmDcVALQjZa6rO70jTriyd+N86R2WtFrX1ZzyhHLC
Ssu3wKs4/3iVG3iffD810AxiiGkwzMboOYqK8CnE5HWLTyjVOzsdivNckpf8yc1l723aHv7CTmSc
uPYzFe7T3Lbj/NxGM3k4CfXt1q3770Rsc1akEOgywFtN84JuMi/WbI1szcuSmOW5p5QwewrYgZOF
rKe3oPMB1mM1AjY4qdx7E2TzUWYpNp2rLIMHsSmM6vt7HFnixrNT9ZH7Mz16ppvtU+qqDPdJVGDD
r+0AnJxq52EGgJXpr2MY5NlxpEhbLfhvop3swvEc4XN88n1DzzDOWvOp1uPl0hn/W+eECa5tOSzf
hB03/aHmBJlNMyAH23gzzVvgYsxCID1/YLEhfywag2qX27Ydbib4j/HaT6Z23i5JOy2vc0q9dRrK
XNVHxY0DuicHL4GxPLjgPMvEajeJicrpKc4mRhBKUag2hocQo0DreKSh9/G4ypXh0JwnVr/G0+Lg
RO1192iboDMnKSuJZlFXqdnItHAa4v/EcujUEr7FVRRVWxNc2qo9MclfMpGHu5yo0pfRcrqW/HMr
eBat7ppbCJmXKjjyuMjEWpGAO82Tq8QlM5EKqAVuKCcLIU3kT6DtmAHk3xNTUJKpomavJ4cNQvUQ
CZDHklw6Erytkl66mR21MYndBZu5lxVNfq2ajWmS+mNoGfGiJuxJpFGF9gc/rNLPs0P47Gp2rNRa
x53fdbzpUQlBS0qM+CrLepIb5ihW2yHANYyrK5yJoC1qdVW4NDGWhOnEooPo2SLwm0pExnV0AH0r
AZZUNhYrX1rFE14wzojVFKEIISSc7FqaY2NdEbE29dD47DQAzBgzGNr1NnMbW5rWza7iMgw6XO41
JVSaeLCcmwmz+aqOVHKexgr0QaSNiswqzxsQmAv9a2Uex9a2vtWLsMLtMHaERM12VRVsVZWXevpL
OFZpjYdQtC5+v9DvaXnAGQxh8SKTIjab1e/ew7rm0ht0RC9ij3vS8kuSXammxQtuY88ua2de2bXd
qaeW56aB4O7xK65oEUEoyVymF2AiM/xcrFuND0dcSkt6W+nhOb6taRerq9quZ2FvM+3w726zCEwd
zIbe5HRLaUN1o6/TzUT4HXLoxeoAmhS+9okIJNdwcqd1gASSUK3Qb0e4LGqGBGph5zI48WgQz8W9
5S1xeHGYRcB78t6x3nyKDkZCUzK3117upjTaauczABhTPBpp1f3GD7VhAhN29WPWRiDNg1QzwiI+
2QRrOwbOcM7DJtFgK3ENQiefyv7YECL/IrRlH9UY2pyJ0waVFNBT7rrVJa9dGxFEWbuxohjOxhhM
sTuLz3FCxbrNKJmZgHlx8ximPkWymfJoRVusBpJEHi6tLDlM+PCNm9ibyM+gx5ZVI3YLs4ennFD2
8CpRabQQL+o1/J5DPcMEmSdKTMEOhD9xjM0dbfdh3GOQm8o7P61aGIkM7cbDIieWccehwbySud3f
Zp1t8pspY1fdh1nPYI+g8TzbD4vGQ6mrhPtEXnj1vXMDRhVt5pR9isPWAeaA79UWG4vbfr80CyPS
UM7ZS+s7w7MzJT4FVF+692E8PmXWJD7Pi/Afw3qe4e1JfQ68bImvm9zk1t1SG+ZYM48lMeHqciFs
eOlD6TBLfJxA+vZ7u85K75ZoPUtdOVY+T6fB8wHoMUCX/dkvqeVxN8ZoFhRgrE0Y1S6h6pBWg93o
Korf0iJ8bxjKmoTqstn5mNShBIe6CQkVXZaPNBTRvfU6LwH3lfHonezFmb87Ci4l2qtFblRVsaAo
OA3+oS1bKA/ThE3jStA0wNEbaTTrOUXT9RTWmbvxB2DPSBNDOLSDQgx6Mzfk04HhTM5lr0PyRjsR
P7ZR9EmzIm+7GkLDlLYcAR2pl+PM0Pw7itbFPbZeG3gbWeVeufXSRWX7MSzpXeQlGC3XV0RANcNw
WxfWeDCelm8JUvFl76e8n3SQq4IWhdTZS0lHmDMDltjg4umcSXTn5aN1LaaMZCzipB+TOQ2ra+af
QfNQVX0x76rao6FngCm7VSmHkzUWpThxnKDJSateeGv6JXFHir3yK3CJJLesSvIkEI5kQfTq4O3t
T0XpK8PMpqojsuqk4pn18+WjsxRhf/CdKcjuJseM1a2c415stdd8iYAz7Kw8Va/ukLSv5YT9ax2V
ZirPcUulvS1azT2wlqLIzu0onPhT0kbQQ5qWwxVGaTt/U+UYqC0jIcrrTMjmyvMXKBaDXVLz1kuc
7jPS+BjjDg1Z8/Myp09FN1a7ULS8YktOt5u+oc+rkHOaItK9HbIX6OecblRorGmN6XrGYMvZ2L42
aan0qXSZz2wZv6hll+h0/pAlZUqAIemTA4v+nc6T/EVV9cjJpAF7thp9Q19r1n6GwRpR17obQoeO
UKcZjWgnSLO1FglT/CYLCYiZbVnR+59jHyynl+XeJopa8bnuBlUf0t6zj6LtInKBWv1UYbi+nj36
IIe5L4S7XwZDVnLR5Eu3rUFEc9p16UOvVQ3oGXiTU2XjZ52jQ2QX6Et/Z8JIgx/vrPKiY6gQkjWY
aKIVT1/5krVOv9xkLl3q/cVRnR4H6Hb+qogDPZCrGYtcrspx4OdzW0sHK7+PunHrJhQYkGGNt+NU
nd448ySe63LO74RjVU9hExpyXmOQBduhnVxDh2Sk7kII2Z3thjKnB0sKdzWEK0z2q+e2tNCi7tmO
BqXW4OZA9BtQkBbc3yIo7gpfDcUdepoYX1XBnr1kxupPnI7ydSXmOdvNpa1PcW+Hr7Hq4dlatKA/
t0msKUlYa4JHa+yrYsN2zfZokEnsQkUdswp06+9d09q0XrXXw1AHmcvrdRF/EPq9y3qb7rruojuO
i/a0c02fvSxt6ZbroJXqyF6mt9Vcl/cqzueHdsnU24JkFsN+E2qxrnNG5tZi2T5DBtcb1iPr9AQv
M1LnqkttAlcrS2cb14f43UeTLba2Xxv1JSrbJt2PxCkgfEkLwyDOA7G0cocgYcjkJHqv4pTICuGl
RK9L3nSCeUY3gM1X5Fc4xF1EMLE9wUlfGmidU2HPzBVb1M/Yh1NWtMFbMO/32Oc3jKY6eR0GTXpj
ObHT0IHqfNZSv7JpmzU65WDsdK9IWOYdxnC04YNLD3c1twtnoUaLfNq0ouaNa2ULUdnz+/AcjJrz
qElopQseQvpnaUzvVw7d/KUggKc5ViNRHUxWLbfdRQ3r2cr2J92cAAKyNNVFQbBaO7OLr/7nv5z/
+VcZL0kbwThKR+ntRy0vmuTFCmN1NaKbv2udoLpuq+JsBITjIZEgYH0n2/gFTnoOStWG8jv4ZtUX
AakRgEXnIXlyYaR+COYHflTRrjN2NWKmf1n8azq9TULd86MBgJP9xdTh448eQGFZE0EPpEz/ux5A
f0EeV07Vrn80AsIl/szA2voQmyU+IHLBDhpYRGksxjs0CEBWYlr6zZhE1vrSJOCUpdB6vP2rT5DO
NQMxRb0KWKq+7sNLghJntwfplx/ssP2qbUX3+dJCmCpjNrVSnyN3CDlmSGebBx4p2Np8+d+mQpOB
OHXZsdc/OguBSYsVK+6VCgZoBJUoO+j8Ivr6q2aDSYpulSLnfPij4xBDyzvSBWXfaNKnyk6v3K4x
39yGeQFFVzesdBxk+x89CEWV+VxUHHJp5QHEKETwH/YhOPKOW1222Yc/ehEOJL38WDaN+ewBG5NE
o6TZWxeWHLVtQbs6zi8L9tTZxz9aFYsU85keOBSuH/0K2Wf2PqbgqwiKQF5Qamuq1ynJOE+6Xmii
/rKJMbZhBam9yq0DzaAR9lHYoe0IB4uqJXHuPaXKmfjmv29vxGOAC4teU8X5TAlGkzHnGc8qv1VO
08sDNVmY7C1FmtYplVE6HijFsYKunLEcZ2rTP/VDtE/IynBtiaqmO+JGA/nKXl+w6K//pisStnkS
logHqswTN32xJIC6bdIqjHwaLdlOB1o2oQ76VS+Zhj//1C4pCAJWQ8paXgHKvvHaWQ7qgzFpkKJk
SdPXTEoDHJ1Sdkyv0rxN509oFSMnXRczgtmNCRK3WYsZtvVWtTY1tleR21zXJRIRL7BObq8baNoJ
SsX8nGYeqj5jgpIphWXRD1drN6g9+WSnjYNG7acOTdA6oWDcWFDiQRPOlozBzxAvXpQ/MJqfrPtA
NIVjPTl18P9ZO4/ltpVEDT8RqpDDlpkila24QcmyhJxTA09/P4A6Jm3ZPp6Zu6FEEgQjGt1/dCgh
sqKSoAWQCrUNzyzNMhCP6WgAP8E4PL36aNpSvSzLqCKNH5SomKlBWD8dAB3k4y7Vv0OvkKc/ATqS
KbGeNqPczDa/xnKMWN3lWopTv3U1Vv9Dnxn7LscWtlA7g2xDuzAvNS2qyqcD0oOmLySZxg5qdEql
/phZ3gXLz2p/CvukCAJfgwLEae4atVkuY9RdRKIVoD+LIB6A/xPdHrZtqSo1E5R/ICBdkt+DIkHl
MsFAJnZGyldkhTV8AwWyqEUNr3uKCAV6E991gqICviwzobw4ksB34rTmOTpHIpbwJ4wIOZy4hD0y
6cI4wYiEqbWcdZPIv/sjUOQ4TfViqsQe2jXL3lOwSC5x1s5yRVKrtS1pHmFzjnGbiWb+F7ARqFa2
Z+5PBkWpwc2FVWa8mkyoOcR9zT0BkPCPEqSPrA6T9e9RJFtXEZlanvVK842F4kzqZJJajyjS0OUj
rtE1TT7PI7MJ57nZFjTQT2BS3ydDhAymODsASrYyJOe1WlX0aQShIs3bQOhE1pS6/u0UWspboqvn
XmnSgmygmFwntgwwpzWGT2JsL8Ad7a4Ybg5Yk15lHbgq4SzzkoaFmIh+2jLTWkIsC75BPs2EPRW0
XJjzwmQtCxp2BJ/yzgheCsP23olMY4soTpoEAtfu7NUBfCrLFjUI9DS1OiP65FZxucsjT7xGfhYR
iKeNqFOInX/k38RlpBIjQ2NWFG1AZkD2Wt8jBYUJQ1As0FfwiR2QKgKHO5mFrs+LpuGBe/OuCwip
d4qE9pLOufgEVynaQFh3EzsPXZyhujqFrHSj9xZ5WSkyZJfFR3UCXOEZqq/RGbpw2T+hV5FWMtK4
brEnS8kbZTOcuudNkVPWYbmcag5AlhbHJCsrg29tT9EsoxNyvmwLHbmGpDqqN2/ByMtlBjC6HxyK
V8PIzD7gLA4jviX0XI07s7CIbYWXZM1C9/uAIFDVkMeQnYqo2RJbX1e+yjUamxknY3Blh0GlXBLo
4wbLBGldtuIVknv+Cewy48rEAhqbegV7IJIoSjYIwmmdIHWp3KQiQs+d9DsVrOv6FAZDe9Rv0KjR
oDBhYRJJl/UcFC9N7tPOU94OqBhfEWI6mVnYfR8XMqO/F4Sthsp4xMncLHQpH6hgWg5gWdf18iaP
+9w8y1TdWKpDJFVorVnnrEVvsApGcNmHSGhNn8I2pI1loM5EGKRocEMRydQhOF7+ngZV1FER4ps2
8r2ibmDdh8Z5bGKK6AyK4G36R/SoorPeKRvDctZuVTp+cSmw8rCCIxjKsssL8qksTEhOJKr89gOc
K5JKapUvjUQwV7QuhxRZ+deAhX59/yNOp7BZMSxYBfZ593JA62CBCvdbq9fu6ylip7B+knZ+Vvj7
IndI8s9HLWg0GGjS80GQaivZfbwMyHOiw0AkW2EB5cxT3QO8EZLINsbY62EqQBCDrECxFsrlB+aH
5KDv9z7Bax6KX+amoIRphthaaG1iI9QNevOC7NHAwPAaVJdFjl6sz1zi933m1SvYIO8rOSdnAd9a
VVK8JcAMr7Myzq4HtaYhzr1IzZCs0Dbwtq0u7kCQ7wYCpm8/0MOAH260YNUrHpqgzbeNpMTlqm8M
ncwQfqIppUo5FV9WoEprjQy7G6v1+mVh+sWeCa09XFrMU+7IT+LXUhQVcJCR2zmZDUw/Znkjxf21
SktbQ992BVosmbJ0FtpttfkBljSxmMnN1pYkiUvFfwIYd/plbMX+ki77WF3ZVshK3h+y6j0Xauvt
1KH3s6UTNspzYyd4cEb8Mq1MpSIDTPFi0kQ1IKI0Si8kfARiEQc0MG1+g2VqhZwyXwu0Uv8Flsnv
CC0UWXf6a0KcKy6K36KaSj6urzLkXkLkUrouBOdSRpuYjqATaJM5XpOs0bjZ1swzLQI7x8QRa1m1
qJEZcl137+S1kJZqYSrPvsbms9TMsk2hOQVrDF1FoUTZm7xlAcfb8sxsuANhoHMqwHYxLME3ewUz
SAkukXZK8yoX4+IuoxmOdhnEoumuF43mEEvayTtXM4KHA+op/EQM1DsWDpBtaJ1NyCdRA154IYcj
o0X9CQBRb8ohqbxqH7JSgVt8PAVB+5pc2LqKpS9G0IuFyTePuWMwOHC6yEby1hLWoi48mUMkdxzj
kl+h+wGJDnFDELfZdedKZPOV6z4E1EJjGnc9IaOx7IV3LK+Y54/IqM6at1/oRVg9VpVTXLO0zL4S
gGoq289AaTKoyTUac0tbxl1qycsDXKoaoN7zyIr1Rxt4XkMcSUGKJzyt4czZEPqhWfrbIKe8HBHz
a17JtEq5c5VnVQjc81h7q6SxPJ/CqQGFZWuymlWLdTk7AQuN2vb813iqcISCNyS0HgPRfpESWbxF
Q9mdf8JW9YxuizrxJNZJZRuso8Sn9u0AsKaWRjC8URvaxoBBoP0yBUyym2DsWLG9aJbnYEdDU/M7
GCgjVJuWmo0D5hoqan6WWiP6RGeKjB9IkSx+mkf8NeUk/KwkYDJZ5DobojGrtY6+JAccBYB1Aaup
Kbe7sN92pUadTxCCs0S1OiDL4xhYdhyFG11qNReQXgpWthz5V4raqM8TChs1FYsHy1MtA78MM/+Z
7ypYNE6w2DyNgBhzBnUo9Y5lIiBTRltc7cTJ2i+T7kveFtQ/nmCzYY0da9aHkeUvA5Glb3LLknF5
hGkVCNu9UDF3rA9Ybe2baKPMFH1MnxdWifIMiezvUFtPccp3ir/78AO1LWwJ6DMy1LaaBQof/qxQ
WpCXMrLRxRYxSPsMyh692gHIHcqwKS8iXbhYiMoajZyqIKXpBUlOphY468FsvQu7iipUtR7Rf+vS
m/KlT/BciYgzd2PG4+/6b1FdLYg4UXYDZqoTaJevp7bgv92KBq4EBFhPeAd/A/Ayo76Uush5OYC8
lZ1pJMZ4enmfVRyIC0HCaTU7xXtZJyY3rqEsewnYsvOpH5uAX4+11xpNObOX0CeohDX+uLrzXvp4
6Ld5nfnvGkPgKRIcV7Z3rXMIvppGNawb6ihIf28t7dtnSLihdYkSLk+sSnhI+D1Fb/+IDTdjWxt2
MPI+0SxchDGxkMvUCYg1wOoFaPc7nBh0AAJBjkO4JKiK3Fn+GTI2TMq+HMvJgpVGvpM9k6K6oRA8
RNuPil+X0pWhMYzOUakT7VLQt2rMzLyuJIg88fBbCDm2e+ituB52RxjZRW4Apig6mO4DhpxFMb6Y
qlOhbQ5IMhhov80Kp+iWBzi5c7XZQEZ2Iu5FkToPvaRrhMuOyHKcJYUgijRr10RFu+sI/hMsLcwA
RfMRnT1gzHxp7qLD8h3PQ3o81nKpa8Sh9wrHtTe4dE9CxfAbT1m2FCsfQx7AhAxEiQQDOcmsId6W
bTKn3Pq1R5L8CfgcdmHn7FpBygV6yf8egqZS07kteVvVTHFs+JlfAtF6ZqjPXpnKu8zRNydgtBTn
8SZLB46bTs2znR10mTkzs+rLeODS+qo6At+SNtBEp6d3dCKd97GfXdH7GG3sIMUfqfp0bSKJQ74C
Uo4v4RStjqQkv5TtukkWB8jaJp9iZ0hMbmbQHDRDBW0ESyGFJV9XFoK8T0A2AH7VrM1Izi6hzyOy
bmOa0zDaFTeoW8OAgo/fI9p+VxvEhCKPRpsOiP1HWDs0GrdYBWXWnOuOSzWtDn6PLdJnEqaGCceE
RR/Z+newNqyHXi6gGbubCduWAHXu+tRVctaB3wFuozOwIdpKrq0mlDtgCkw9nd+2o+hkxLq1MNBC
KkljQcY7JNGD0lgA1WSuXNNHm97SVe2fQz+xaapkpclh5XiLuLOSbR4l4ryIcv2ZNgRt/iMi7tMr
eGMCeHyrnKg7I6TZRqgtx09dpe6+w+PMmH06jjNnU7BiCxpf3o44uWXId0NkrH8FlbOgFgs6ysU8
a7tieQTNbRlaKwvclh5vCk9QjjL0OFK+B0PvnQaXVQELDmkWoobu3HmKdHee51Z35TJwbkArKNOk
q+uqhFdfpJKEpp1W1dUktXPT+GYglsrTh4iqH/NC5IyPlRyZX3vDbC7ImsuXsmhev2PxaSTqGWwN
jYj/MyAf5KEyT8LBWQZ5/+W/Rubl3mUYqa7+G3DeNKleJtx4Ho+Yts2I+wNI72lUsCNaosftM1Lv
UpW0jnSlXbasVW6OkH2NCvnJbrQwWjbfRYKmvibKxV/IvaxuJgAfB6hyYcggZJNs8E8gvlJ0xd61
q3J/BPI5iW/yLjMwA7YSc8F/RfSzsQK8KhTCqzQX116ukuTcyKrJ6ZTcAqDH/uqoNjyi/JaDTABP
UvDQ+IFx5ch9+4AkG8vVgNT66wT8SwEdx26n1i8p2qKziQGwpNY/i5q4vlXNvPz6ExVgR5a6CUvL
WpaO8/yvlADU5EpKzH7bGm21m7iBKG0iFAmu+Q5l4iJcKfv1icgRVngA5EkgLfu2XJeWIi0TpXw/
IQsGlhPFLHYKdzcyBnLXgLXIssd665e8QcgsnRY9vX6ZpJG/5A7KuDcWCgXr51peKy9DrdK1fsoi
dBjlkw3sP2fBT0xCg7fNfq6ROxYLCrk6eudL24yQXhRG5QvAqc/cQulBRalqNTiL0A8x6i4P4kuC
s+xQRtZuDpwFMsm/LIJQAIUJBnMK7ttY4Uczg75JqTPPCAzXjfkQ6yzzPlgIXDCOs1eaDM/0KqxQ
z4n5gZLwWq13CAhzLRxTwKsBRdKjDVT+/udAVmg4mZrnXm1SPV40oNP86SvOCfjpiryWtwYnw/dk
6AWOiwDgjj+sqLoxF9juRLz5uOufLSzVgVDqdMjzdQM4bAVLsyf4KljC9sfpDR4D+ylVip2GpA6h
FraybOyw6bEHzP6e/mhp2Hwkt8DajBSIxQf2lHMAEICW1l70jpm7Axfhhn55oETsHLXLk6pV1IrP
YhnnIYbHukKt6KQtGahN0Aj1J5KEn+9wOUg+K/hcMpZ4lKhiPGFMwCzCwp73RpDx5+Paxx/fqdR8
H1lVjdHs47a0StL+g1jJcrQo6PYkTqU0Zjc9StmmAF0j/tamvmf+Qbl4KP2iLwOsV/ryiXcpmkLa
i9hDcXTQ0BZeip+IwhFg2QPzEte2eBIKJY6f2JeC7kfqxEugyvkvOJi6BG/2Wz0/K2IR3Zra4C6x
A0c3Iw+DaaxCq5oinz4hYwrRa19z4KcLNAPe6sjKpARlYd4iIOAy0mJ7nRFntTGVmCofS0MSd8rX
SCIursMi8u8/czY+dak4+BzNPqs7XMkhmslun9jo+xYQWQf17m9oHGewwX06Gy/K4kDmENXXvQ5+
IhebVq/sr584HCWUKFrKBjMz7v/E3uh9234VmT+geHFrFM0HiS8fhL73SmP531A4RqH51xp6WlbT
v+JxeqX3lCX+VHpWIp+WVYLPJfcp6A3lYeRxUkqT3l3OCpB0VgUBcJD/dkUBpt1UIeB51bS0ilLU
kL4Zg6WFNKxWRAcmjd9etUnE0JPkNVzYCXUzmKyVFpEbkrLQ9iyPt4Qto+kwiHBYu5mqvf0XtA2U
ZeRehZmCgBv9B+MHx3O0G3o6q9Yn5A3GhlxH/oaycNIGnxA4ZqLCEhMYQT3qKY0TDTYnkJqk1rP/
hMvJRY01FHskgrITQgcZhDHgWkz5OA2lUu87y0/v/pbayQMDBmbE8C//E1qnzyJjT9HAcPNnasdO
s1yFSsG7/Xf8Tie1sMcpROZS0yuJcd2TJGb1v6d3rHZomQRrPsMLLRDG3u07IJQ0UZ5z7N93fUaS
y/wTsyOXto0wy/Czm4nYURDlzls+xNeDVFmJe0E9VgDLhA7FQUv9ieKhAKJ75azU7A6K5QPFI/DR
SrMyKGjm+k8pHj3G8LvoaxRB0JnG0jb5jBlEhubNlSrtzUdJ+EWy0WiaOs2681BTnedJ5vz/wPyI
sANvaYMq2xzonzZUu1lJjtAw9yS5WqYagRcGcs+5H5OAvJBQJF1moQBUS0hXmKU2bEJUBGde67fD
Q+Jbug6AARQ+s+KcVhYJVXX4xXC9akU6oijnTLaqr2nn8gNGt6FcZmkQyA+qYrWPHMYlPeEPE6mE
Odc411morP1B1m7/nV1yfFH1S+DXJrvXW8m9P+WZ1JCSiHmkl5kCugwbVWEw8zNzbomUsbHP1BiI
poztGe/VvAkTUl4WnNHifp11NDLnco6YCZ3htdrp2qzMze554qZUkWDYr2tO3W6ttgxvR5qqJ6mK
hVYbCaRfH2QVE6bQwGvtlRV9ZlYjDfTJhX7rSVtbQxSD6Czz3ZbSaS2sUeALwr3bJd6lTikhNk7Y
LJV4VfqaWwEOytpVtUX9biouQiZUr7WdLTWr04HUu4Jou5YvtdSSYdV2osLS4gKYz2Jq8iQUvVXi
knpAvtz4Z+LByJeIm+egb2Nj60eefa3iHl5WCEgQlFMHYs+HAzf2QZFFcQRDTWOyVLxYw9AolJaI
IirtmaplnUF/PBjVWWkh4KyZTCZXENV6MVOApckV8sXuwKVh1LHPMoemc2TGhJBWYIxYv1tPNJsT
Wq0JcTHHRse8cuLW6jIKwAHNRrs7EmyAlNjHKIp7Z9lNXb1dicWRaKPIBi4VaOg72RZKjDd1llhf
zKrqi/Myy/3ywe5aKT6LikIiekBO8Jp2nAtikYxDXF4nvyLk1ECKyvO8BdgmUlBWCScEkHv4h5pT
HeazTPQyhXXZnwi6qFSSS5TmLDEAu0+JujxNMLrllBh9kHUSMmw8bEwMbTuJCWLX0xH3yJ1SnQsp
vc0L9wVj8i7Bfr23dInkFz9okG3/yOghVIwfpZIEk3lVtzeKqPM1OISEQ+K3/J7fhe0l+vwQyQYN
sN9sq9TOtZDchYrIl40SaMGZHCRvwiArI6hD9+tEANqlVG5BexBaH1jAZuha6trcDMdyUqSuPId8
ROj1MyOotJYOD8oBQe5wXuH4VTEYZOgfWwbvFHuAmBW5JEhycMBRihnah5jyQS/v+hiNyY/cIQRq
M3ezeP2JP6RGXjOJvR10sSHRAWA9lhTv3OiRA8ykzuGGwG6DM+oAo2oeu713LZSABaEayMYlM21m
61jMsMuErkL81tEXofeVMarsfRu5sm3PHclsbwD23v3c8yhEkJpwjXnBJ6UrxpGv+b3Unx3sEr+k
GMtE7+9yg8NkHbGKRhHi0T7z7+yiGxtEWrg6WupTihEVjlOsWsPq1QPF2KhjpJzZ6/blxDNGiis3
Mym2bpzKwGz2r1xjE+cAjkVGetf6E9dopVoLl5YScUfN1SndGIR2OUfWJp194hwzK4ivMsupt8zy
0TENEMnOWuT5oC6NyGe577Ueuvh/oxtTwL5wAYPX7THix9LuE/GYWknxGKJaJ6li9GKE6CXvekHj
5oF41NSqmHt0oMfzI/tY57b6zAR1e0I+mm1HppHR3J4QkCyzB9rZKE9aHjwaE/UoNB/WwPYczq8H
AjJyOpfGqzYeNkKQ8UISMwxbBWH2rlbKPyQkECPTwaIjBONnJrKIkmZR9FGKfPVnOpLlNa4shcIb
jEc/05F+1cvppUNUyc62+bLtWLZeTiweP1KSTZ07+RziCoNXQ8wOS4ZkBOfRWVBHespC4kCCIEVQ
RknGKNVgEAiKa8b8avl7KrI1Sn9nqW16rpsjCBoniZj9L3RkptQUgNZ1CWrs6q2o17oEyPgHZrIi
44tQljiwl4NZZgdmctASCJJGyaNuiTSAzM9yVF6fMJNjmfOl1mfZTYbzB6ObLH+xLRWZT6noXz6x
lH2rxl8UH4sgqkHDvZqoSpEGQONNOZoLTgnLNJU45w8AN9r8D4ylVJUy8zfddMaSUXs405RCqEj+
LfMXPpPfMJapURX7XK+d3Z9Zy8KuzXNTwyADmVlnK+YhfCBKY1fuLvHzOGNSFNXvf8liJhWW2DlO
yfw5N4vaIm0ugPl1Ig8wyavVdHlgNUU4HkmRC7sPdzLaVFwECtlcl+gr3E1cJu8WxknFOZ7N+rLt
SIhwvXZmpGF5ZQbMCTQtj+Z0zcUbTTLj3d+SmkR84rJrgsKSeHQmByvZacZgw945C+rc2iDd9V3M
oYle4fwh+WMpVbYSr3qn34pEy29cqpItTW5uJvriSG/GcL53vmyV3/zoG7pM8Z+SmxhaneuOyrfr
g+cFwy8zK1xAj0eSUy4xNHFAoTT/ZIAZEJPOWOCoDHMkk84LASv1M9PZIjLFZSnV2b8xneCSUPJE
drSvB7oTCshJNtJAfoYHc1Mtf2eWOWE+c0m+dEgu7Wc4hnxvrtsEpqpBHrmj5x7Xzin5qSklNFvt
1tghBeF1Ofl/RnQeDlqXXh+8NJmFUXxe9GF665CONMwskMrHxBzci8lP89dEqJYm4GwZ1mB0TZbp
P3pa8P7BhjYA4oDILE2WBzq0yS3cCXWpi890aGW0jCkaPwh/wQ+F1b4bIM8Xjexdu5KDeuAzH1rn
g5zMjSY17k9J0a6xpTEUpHnCqze3IBuCodTJRhwJ0qQZ+pfESh/7MkfGQPwCUYJ2NxCEmqJQpCBq
okpTFqTq0sdw++Q3zKZRmvIS8DLy4R99Oiw13Au/chihUCxX7wIj0+MnklTNoAwWhdwP2yM/akhi
o/qXSDrCrwe/zt9TpC4a6cdpjPwLelRTPSbk2F2Kq78mSak35zcmi+o9jvhe1jazv5WjlMS3TCSp
ZVfKlvgFx9nkjhwRNGh4TBgObh9Lq6r30gq961LRxPL/jxr1+pqMrtx3pTuFMCVnlebmxcH0c8KO
Yj+4YnRT97ZGNSvhHhlqMRZ/IVGvL9NY4w9x8lX2k/d/Z0v71tFQlMWkxxaS1Z7/C2NqQ4yThTAk
HgYFaZP79lsVD2IxMaeSHKULqlb13S/oU2/M1uojsvcsuVo5RI5hw64zEqH8mVUKFa0c10gLvVYE
Ma9FLeGH2wq5fFBj5dqLM4i+okVkV1jG2vH0nWQ5D7j/ClhcEqEKl1Vy0r+JkBAMXpDA01tQ4h6w
5Cdqs2QeWEADNN454Usw/EkycbJoPKjrHrPYztooAB4cXUwOVP48evHaYDl5mSaCNq+MC9UMXieO
lrA89lFeTt6miaZ1CeQ16ztXSpnA6GTEjowtMu19oTTbATdKECN+JEy1evyHvdUCMnZVxXmdGFxl
QNmvu1il0vTcrbt3KSWUqLD0x4nM1Zt8J5v9Uy0P3r702zWc4WzidU3VoV9DJU6gGsxV+JpGbbXk
fDq6NKhG64xs12SvI9VbZpDkoE/EMcD34hVf28ljLutvZZ8/GkCiWyyaGEo6y12zGLtwdHX5nQZO
Q5IQsno7YOEfyrcul97Kpt0jcN5/54QZiy/UDqFyi4pnMmpJylzuqEV3bXndWR6O0OStD/KEEwt5
BcScxgqm+OEsCdUdxosxx4W4ZYs8iob0FCtfKBFFuayvN4vQEtGsUV9E3QLJXAhZ/4J3Vp5vnE5N
mREo1yOVnDbOqh7sPeRGjEwMs5df1BdWLJ5nK5HUw0LRg2dUowi4f7R9hZyNvQtUOFjNXjFDnnfx
cDvFxPxAMs9aYsXAiqAJNaLjiKLQZoF91cpWNAvQcVgzQ0YdMzrDfFKNjfMhR87aXR0tYqtBZWnk
aTuh6OuwIn47hSz5gY0m3RbLfqacrZRA+ZoTNydjSp85bnde5YRwjKx0shQUrh4cZIamLOJCux5N
ZBM13QaEOGjkd6EzN5dp7a4HCTX8xFMPOY4WmVSMNVqSlzoJH23NoeI59dYsceNlKzm4uyRnP10w
qDh7ncTvwjO3ZFdbc0251s2h32WRuY6jjeYVT4RMPeh6mkBny/OJ4O5Bsi6aYSPF7TrJSL5iTaUr
jbaz2k5ftDU5loM7WiIQf+UtwRof5rXStJJVUiooGkT8ZXKxxUU6x683Yx1cbU1N5TSnqfmyMMrn
qFBbQJu+22dQCySmP+EuJia5m0/seA4nFAbVGmEKzQqy/jVznK+Vrj8EQx4t9SR/oTt70Wqvihds
Q8N5l0v3BcFg0isbp90V2rpVuhmS2XRupHduESzVpifOErCvGQkM+FOEJhmKWnXIlnAUT2YUfDty
7Z6RfcFNvugKexVk8q1jEmpuh9c2ISKPKoHRy979liaOtSDD8UUkw7CV8QjNFL2SEfmIHvVUP4Y7
P1T1Cknpq9/7b7qRrEAa7poi3pVeZO7zpNxMPL1VqxspRRBBmqOxcWvpouzqeuUPwTtBcHdSGQ5X
ugzAVUb+TZ/SU5CT/JOa3W3s6c/dQCBGYISPRDCs2rr7Jqm9szZClZcOrxyEBDo6LUN0X3T5IhZI
8RoaZdcdKfU5+auFry2UvH4Li9jaqr0v4HLUflG2Tz34IkKoMAdxOBgCFa8zN1p2B59mr+LAXUxi
ALl3Hgp3DiVmbBQRb6nwuO3C+spUtIuF7DypfbeJnLx4wupqLUqpJvixiDauix+lbJXkXKeaGJ0T
U69I3jRyDH9dO489x3JoXoVIDWokrthYZHpHCYGfGVEjnynNpZnaHuKP0th2HXBNqOMkHtipjq5x
hhbZ44dP8yM1dqtYK79g3ySBD8VB5A9Un9dxtgv9e1Ktlui3+9VCt6WbQRTlRWfEqIC81eiHHn3V
Rq+TmzHKEmR3l5HdvJqUCRlqXKUUXyp0Wn6detiGief1nNQ+i3ppJxOHKtdbvaDDXC7xXE2ihbiq
1jFx5pZX3UjVED7pQUN3b96lM6zS7YIpQLUi8Ynf8N7/1tU0ewnnLC6LYkljurrKe0i4vsvubasy
ED6I596TfBYvWbU3q6DccXwhqRhFD4bucqIA6I9K91vBEbXvjKKcLZBp3xZZ6+66jCxzYk17Ehr9
s8lLWefnrcDKpwcuZ6vSmMlxIS0wAddzH+3+TPaqXY11dmWMIlnXy7p9N5CWGA7eWyiLbk/c//Yg
nfAGNZw1g+Vd2TV2W2DLs+kaTPQS6CA7rxI9wesaiq0p44IgQR0Va4A/r05M5XpUWxDzLm1EKnA3
EqObnU0XBR1BZyc3Ttfx1TibUKErBYHv2fECu3oXH2505X/uwWKVzpousqJzhteLUBHZNrYJFiuM
RrqX+V6XOuXha823pXsAG84U0PZ7YELpvralLbqC/MZzfPVLVfJNttU3y2vzjVar3T51wqiZBb4n
Pv4l+i+gfKADcj3eOP07bT/95433qLlmbsqY5mrrqWj7dtfKudj/asvptulCqZrbpNR4NySyzE+e
+7jbfHpB2UD+T0vOPKzoylMTKsq1utqpllrt5PHieHX6b7ptune6Ol1kTkzkrgjWSUSofqbqex9d
yD6WMLwdrsqI7Lssdw73AqkFLbG8rN29KN0eN57+S3xjB8UYbaeHduPuDv85oF+TPsZGHqr2ZfJK
VjSsAbKVm7ZuVTIr236VZWb64FrFvsZm/2o6nGjsKo1usL5OAalirnQaMRhZnzw4otoTe5W8Fj3B
6JxDKLbAE3HYkSm3+YNreocd2T1jvd313o3ZeMncz23QxOr5oM7plM6g6yLGGwz9g8YkTh85CjFQ
hd590XPm1GulIWeJ230yg5e0gXqb6SoREdda6unXZinM68IT19PNXtkFJDYkyjJIhvRRqpkjJazJ
KT+5yaPKPTeq/sIldCGbi6iP5/iMRgVWGNxS2+CeW9zboAq4nS6mLcyeZtnpKkYx99xM5cMW04MS
iWWnPm6hFleGWe41PUlnipsx3X3x8Oe8KWUlZqUSxLeVVRHMLbfu1qo1Ojf6SJo3TIafe6NnvuDl
b1Ha3ynIUHPpXnIZnyQ71fbCyON9IhHoXDhycu8J89kcN2459bdpXb30rq8AtFceuTrE/FoE80o0
ja4xJSQ3Su6PkuJCO5MkJV2Z6tn0TGhzypmVDMYtSjJnxeyhxtNmKxcBHC/Silh+AhjH+iKyN04H
11XkmA+yK7uLEgXBeclyf8cy0F/5QVbfOWXwPm3q2EQv4YhgmctUBnJCuXKFbG+USEo3UVQO10lR
+PM4dypc7dQhuCXtJHky7JDIpHdhQ/JZ4Jjt1g9l5hmWpCx4h/jix3slIVMHEAQUdo5Xk17T17pG
0Np0r5WSZVJEJIlMjxX0d+xEybdPF2By12kaJXhB/zTdWaumcuUpydn0yCGX21vOXaNMhycdL0ob
+7hwb6eth6bZtJYTXk970jX1PjGZdk/3FS20LvBFtJ8eF2LlpFFBcg9vILCUasx/8BHOjy+iIKnX
F1q5mjaOg6pce7AkH2+AsIAtdlC+y3FjAuOynezShTBtrEEDnudh+Y2jlAgdS2uWrqMmewczyx4l
eLqnoXI80sYbkxahF3k95s/bTA+x4pANp8dMj55ulLLrEMH6bnr8dMt0cdzqZPeulEmrLopepk2O
r+B49fjYw5MVSe7Np4TC6Z6fX8HpvsfX3wpzOYSVvj3uG+bDihbTyzk+TaB5uEBTvtnvH8XxmY/v
bbrt+MbSuIEbN1zigX714U1bn7xCejgumkzONlXtXwQhYdToQ7XzEOiJZNvx39bGjDTlYNm073zc
aOWFdn7YUpvnSl2eM2H74WE189q11IX0anzf9mQb2Q3yeYWcbTntZbqwK/ljp9PVhowepyiVs+MW
0w6m/RU0uW5VJd8f75xuj6cXLlccW6wE1PnJG5nun/YgDd6TU5b5Znrw8fVNV1sI9L1KyOdPt093
EkutLYfCaHEPFxeWpot9QsjkNVq88lpNaezhoNjDQhPYMNjNlTsU6b5Uh4rsfU+7Rg/o79vGb4g4
LMwbO4vt3eFq5XpfCslRd/jPPnYXhuVdqjdiNz3DdOHK6r3lF9Xu8Axe6j/WhNztpqefttC69mno
ev9jt2pkPnu4+2jx+OdVOmH51cMLfnbYB1WQ39yMiMPjsxSieWOSWp8dd2ubHqnLhIKe7ijXmHtZ
zP6OD3UJ/6b7UXW3h713NaymrIwSsvEFTBcCl/n/cXVeS44C27b9IiLwCa8S8rZ8V70QbfE+sV9/
B2jv3X3Pi6IkjCREQeZac46Juc+AGTcfteW12oEQrdhRf3gcDk2h4BqIjDLn/7ZDvYAfGTPof/ZN
rEy7msepj3WWA2dXU48OI3b3j/2kKWyRFEDKftnP8oadgdhD5J26f/wwLYJM7mFT91hnWdECS8Ew
sK//eS02AkEDRsn21fL7ZrICjEgn+T/vZfcD+YJR6ZMTFA2ElDAOxL1zL6d7CDVlHcShAE7OV1a7
SltH/DaEK6LpBk9t7paDW/TArZcP4FiU0QgM03YQEbdkOyXXxzdwwgx3U7ijZT/gL+egJs0Qn1wj
+JTCyaFmNd3OLYWzhypKYYL5DWRC7dY7IKjLumh2y0Y+Wmn8fdDN3T5r1rIuit1ydHQ/4+qXF9fc
0GiwT1ANlteb1jY3Vae2iC9oUidMi5s8DR57w4ZgXkcDFbSWquu2EWK7vMvjZI7eGjC8DGpTY7u8
sixrYa+slLrybBMMI8W/x/ssK1hd7a9RHH9B5QgBcnHMltcbCCpeqYTFNgxgztNCOPI7exHmkRtx
ICiKc4MIFRM4NvrgUBJy0DvhNSmznR53/tVXp1Ud7hhnFU+axl0hGFKxckdZ70zzc4C7eKPPA3mA
5V0Cd7xhXo7aZV7VMQk+ceV4zXQz2ykoqteZ+aTAqLxntixuSDuQeAXTk0zPjaV7bUM4Ewmjhxyf
0NPyEOrpBrNXvTWiQSBCDSvIf8l4do322rTBtukH89r0k/0EvKk7Ud+6oBNZuZHgV/Yp2xVoVf0h
KjdExdTA38WIFZTcr9joradgHJ07VyUpbTy5M3MyCzpAeMNc3Ru0m+hJ31IG0MND1jyNWqHtTXf2
QtJXXF5v9MZYw1Y0tpbSdjcjx6ImlUPQt80FxYziFUmRb0gLq28yuLYheFP2Bm7lBudTnjGkiHNs
FV4RaGjIWaSVlPCCmkEnhaDLEAc7gwAFVxvTk5sxPDVjwHx2qd1lH+dnO4AmWpb7aIIq0VIljLA7
3Yv0o5wxi4btkzJswpPSRLpPxvhXjNUKcTW+107Yu1nFTUed8K/gzVED6yjFM1TLVrnqbhLdQwvd
oR2NQMHc9LmAj2XA4jwuB255aOh3ONZ0f7wyJxgJ+k7rNq6eGwPv8mCU91oGFuyaYNqOla48adMW
z1PzpMPs2tTKZHn6mGm32aSdTqB0+sRsYB9zGAFGdt7o8JOlpt4+wZfr1pEM0l3IZa6PB7FuUd1u
hNWNXkVL9PEX2Wz6htPVMiOY2INbbGtYtusIptu2wz+/jorc2PIlmzzqnnJmU6jhq2ifkjVzm489
RCgCmgXEuwzeJklEqb/v06Rejbpa78JG3WSZBV260P+YCZ6/ND131UwyauIvaLX6dkxrZ6dVof3U
qsV3t0M6WySf/jDX0cJp2pDOJz7jOruk9ZDsuyKPPep+xdHvnVXV+Bx+DaFn17nmuf1dJTsRUhyw
xF7XVXGN3OKZ1lVwsetAWenUtraII+rdoE/AtANVORsQNl9Gp3gONerVWD/1S0parTeOSXwsqdJ/
hIa7NmQZfM2WcAq/ib5bnirWzkKwTrX4W2YCbVCBN24ggPqfYW+e3UAUr70jknMcmYxfELDcIsLZ
0Uuiry2Gqb6HQDZuYkCiYSVS+WwD+g6RHIJL7iQQU/Ph2YBLtsVtMe3lQLu/i3rrnb4w1WjdJDoo
yPIdHO8Yz5WzQYu+n7K5e73m7vM79wPjjGjcODMesA5DZe5y0Za7YGdVwXdtlPoZ/86l6AJzvzxr
hqbwQHB2MNyUjdONv0XfKFtoTsY5oS+zHTuK5oXZ37qqb/f4aqkE1BUsJqOxEGaECOrSxKDSEBfT
cF6Wj3O5YPmrn/9CCFid23j1z7Z/11i2qpbKQFWBSzcHlSno8gb/rP93t2buktqe6l/Lho93Xt7l
Px9i/nzLIl2hbN506XF5r3/2+Hdfy3b0ObW1E2ggUf9+t/+zzrILpRXNIeHutzxbtv272j/7XxZX
tXgpJ8XZ/fvZ5gP0z8dE9EoN2eR6veznn7dfdvF35/00OgRhHv/5tv93jf8d8XIwa7odpo+A9L+H
4p/3fHzOvNTcrTMOvx5Pl5398w2WLfOotg/TXjimx8dsx12uJd40wCdUowD4Ahq4F83HRIlSh7Jg
104XCKkKSPxmU8Q4WFC1tAwflR+yHbs/7KOwG/N3GCGwVCmyvEVFj0hjbNQLXBdyzkAz7gZUqk9O
psk1XaH+a2qCU1NF/R87jHdx5pvfDW66gFBN+Ww6nbtFwsQAhRSu82SQQNZW9fQKTQCoYmvIX5K8
km5+8zAM352woyGM3sZD1dneMi1w9nA+xH7q+H9cFiyrMDN++88nns97swH+D9PBsPzxFaKluRmj
wDwvb9wnxGZYQ98+Lx9r+YCSmJFlc9iEp0ra3RdXb7k2kQM/LV9R1dXquHxte0ryDWgH442gRiYF
jrB+a+RjYzf6Mx83xzbF+5ij0CEZq78ixIRW2/t4hE1N3rVat9f4SIvPYgjuj6Nkxp5dJdFPqNH6
KtNF91IbEkMtlutTE9juSRD4se1E3r+0NWTqGvfxT82JvOUTQ4W408ujMRj0GpFtaXWsTad8PIzz
0+U1XxLQVvXxQR3rjWrn+ZV8muAwuanlTQbqeSIGhndHBfuO2guWhKbdshryflJLoPyALncK1q+t
CbRgTjVdBRnzZ6kVyTGxIobvL7Sl6u8p9NQNgMvXEPQGKm03uGjETa6Mrtd2eWeOe0kO5FZTDD8n
75JqUC2NXaQwKOs0eKxxruyrqiYwaOzyz0lUn4QMlr9lbaxFr6Y7S6VskICiWysQuS+Wk/TPEYYi
1YbOPMUBdGthDhfMjbjda9fZhoXiQxOcCvMSDaQ4O2nkBW5M7GmbaO9ZYx4HzXj7a0pKxhGUzFQh
ys2nZ+6e5SZODeNyhILxqg9TvmoAXIElo17RpvW7atUuByVHIDfa9AEZcTtIaLgJJW9dEAdvNSGC
upz089TTOcVOFrnuayAOSCvoRNKSsxs0r5PMqK+6+yRuzo7a35Kuf9Os6doZysnSDUwefvXlYnl0
sFY1ebPTxPBmcaNbuwMgRH+O3mqKH8IKgC3DV13Z1o8OqSvZZOh4CtJ67MY4qg6Kw2yw0eaX8lDb
wWubfWouqBBM5eHaZ1BiMGYs0vi5kf0HMrhVbExXMKqYrGl6rWpCN1c+QYbh/AdmrRMBDkfkXOg+
CyKD6rixGe6raypu0dqnkIkU33ppYeyt6Wa43NXTI23md/5hMMPTnvoqWnhvZU/js+hfg2B4jgV1
/zgj+EwVL6Io+7Wpx95Yasf/0fYGB6V+8ipK8buVTexVlAE3xMXxE1v5tnHLvQWefWUZROCZOqwM
ghYV2Ieeg/K1cJ14o9Nj70sGMz0zS/Ia3G/UTPdaXwRkAdEB9w3fi3qY5FlqHLQEidpoGRs04MPW
GJOj1cY2dd11aEzr1hpB6jLBoMegXZERjFf1InvSOdtyiC8Vd28ySkgWTglHXWUiSj5UnQFT7+dg
yctz1tbK2bKU/lLY5XDJplcnN7Egi6D8AEtsbijkVruFG9gTilqSUDapGi2zTFW8zi+tfREX7gfK
+aeyV9SnEOv8s+mKk+UjAKqNOGZAMV0mu+w8B8seBHnHoHHBgx3l5iWV9V7mSnzU1bH/aQSZQ36c
Fn+E+nTqCP340WgBZbmKuUo8kWNXCd3c20yECMBkdMuVUHnwCUWnhncYQK3GOH3TE/WELnIvUf7/
qGKxrpIq/RFaSKyV0DLumkZSUGmRvgYQNH/qIlC2ZvirIm33SiPC9iYtyfCHmgl5KHm9Xo5QWSIl
mHRU0XFlyA/4dukp7fp2C3iZ/j+FuoV96GuzBCx1Pysf8rrNyPNlInVjU+U9/Za2M47oVp6CzC0/
pw73QphE9WEg9eNMdi+uGUasceXFo1E/zHaq7qJwVdVDqMTWMUimK54Cqvt+TZdStZyDXhD+BOtx
a2Rl+sEIc/L60TxSaBHPYgw/EkowX35cO7AKgvJs/H+vO5P5DWmlzz+k4xMLyil5ybvuHox1Tih0
UcP4LBpPlQozcceB6qubAkRXKo9JbOVHX1D3SAJkj619lmyEJJ2p9akdyXup3RuZ2qD/c1ccK0T1
N2IZN7WOgDToifHNsk8AomBnsI9ujfkp2rOnbrIDD4wL4EyjafZJ26V7zI7+k4K+tpjUD2UY69fl
IR1f7YlRcjY4g7vyqWRBpqXCXAFsIqx3gNCDQkx0e2li/EvDsrhM6HQIv5mOoi+NcyAU/bz8RSOQ
loJPaEHvf3DaBLsxMN7j3uFemmfZGcU/9eZStOs6w7aXtoF5N9pGXjQ735jUFqsV2Qf9qQmTT3iY
30ratFQp8O0UOTCemHo9Z+89czXGSGUZHit71p5oCimChPKuuC0Gp26qmSjq5YvuT9Ot7y4EyCqf
ifFu5PmL4QQlvXRFPhcxxmk7LremrmnbzHemXeMyEUygh3LV9tUr7aMfRo4ZyTQncXMbMm3qvBIH
ZAXfrKZsnriV8Ut9IB033srYKYmYKzlMma4/nio6GUkwWiA11OccB8iZf6x7HTrF2Rji8I707SZH
BmvA08eQgHDNKp8yA/MOSXTP3Axf5GQlJKwI9VnxX1URk7+d6sPVYnrVG9WNz4onsc3jk1bLaGul
Fm3q1uq2kOKdNZm+R1oS1zTMxSeFqzuOfiTDfl5AHLlElubOrsrodcZkFqZaf47Wxxhb5hdsBW1j
WZE8WhDDn2WCDxRlenaUeCw30ohIAsAbvY0Tn6xVChOn5WFxaLbRexTq68zuiV+iA/TExFq/+83N
rmA+zZQhKMt591wFwauVyf7T0GS36UclOCxPGUuZGdfjgpzP+2RARAMb8g25tr6FrJ4cqh3fb0KY
5SPbhQ85Q9Z8iD41V1wMcQlX8xABQKYRpCCpXzmpFX5PEbS0VSc2wvGDDZY5SpNVaR0H/OGkkDfR
xgp8BBn5zKbSqJ3nfl3za/rk8s4+UcuVlP5SUtmmYtz2di92oOA/G6OkkchMbi0MXb9BGI4RVvdr
pMHlV162ZM6D6m9pb4BVY0hRhFl2sAgh2j0YoYlpbMdcAdAfG9rBapp0u7hMjSD6Pliu/4pCeqc0
vXKiqRReHfQNqDbA6ddurjzFJQS/qRq5XyUTgADuwFtN1ETSGFc5WuaJ86In66A91W7D93fma9ps
TqVdcw3cVjv5ZRquez1hCp8nGZqLfqsaybhrHT37IoY+mQg6VrI8gLLexyez6MXBQJjS/6igp4bk
INRXla7sd4KTTIYwwb7pw+kc5eq+EcDF1IQAE72x1GuZnhTZSKjI8p6JzL82JdSBWlTNJoiJ/s1J
mSUBuqiOC9g0tiTaCBG8FrC4rn6qFa9Ax6GxWkBOM5sY8KxQ1CO3TQYdM+00ckLCZfWhO0GvDSn3
4Y9Vyp1dleY1gW2jykkAKfN1Rn/ohXZ9xR2Ru13JBcqRx95RfK8tBpN8kMb+6UxcK7dV/UVCyfSe
tFjlTNduj6oCB9TMxI80Sm5B4o8vsfW914f8ebHYOmHdbDSSnhkBob6x3RCGuiMdnOQIoXrMa42R
73pQPier1+LN4Nv9KaY5sS3c6LtToojI4sT1MpMk9Jm2urhxS6UFHuME9tEOTOvxoJkkuLStjLxe
iob6VFl7TRsKL2wHudGHPqY0YkB2CoYMW4FPfGbnqr+cjg6Nndt3XxdEeOq1fYb6FGxSqbj30T2g
aRtektyI9xps/VVfjoSlN3Xr1Rhdb2EXfS8awzx0sFJWFBr7VZELlHR1Df6rCH79tf8GtdleUJjU
6ywaplPtAzZCA2lC1TLk3U8Uaw1hG0FpMzKgmi9PaawYawmo0F4rbuN60G/C7aTZ9YufpVfQ4sEm
89PiIJIMnNZsFlZ8/TZqUfOCd2rTq5nzag/G1tDh2Ot9DnoIbsUh9cNko0Gr+RzdHE8LAiBGHOEH
8e7hKoaxd7dM/VZ2mn4zJ9WB7oGjUCjTb9rmTwMY7nOn+vwazZRu0OMX9XAZ/AicUuFPu6y8d0Vx
zPV038GV+Cb1aBYX2voWz3ly4nfWSVgqDqM6/IDoL+9SLfoLhN0rPzwTjC6Mvmh6PhFjMX4nz2gr
/PICCDe+OJViYhFowbJHDurSGryCUn8aXHo/dfLC7XZd+C4Bl6T9bEqhJ1+uIHxY1NXVgcq10d13
v3fLH1YUzdms7bhN7ZHMUjvRKVdxb046SnmL0VmibkVdixWXNFDjqCtIzKCt9Behi6+udat3RiDQ
S8nnuyt4aLk+4pK18FZj8nay03QgC8t4cyOtpgCEPU/LPHI7ndPii+5luXHVqjkOEJpXw7PIUblC
G4Z+uQfwqqPE0uUxcvpop+jTOZufpVNxVSUw2aGZsgOOthVpQ/L496GSeft42sx/mTiQDkBeV8sz
glS4O5Eexc/eM7MR/XfL7igSRy3iDPZKlx88Hbmua+RJwgssc87nG6mM14oDZWf5z0oJgh1VXL4+
cJnQH7tjnP1SNLM9ZKVzTimmrJOEQJwir7ojTclOr9KjgqtEt2zkmYgU9T4cjzQ7k73WoBBUcD36
buZlxI/Wkw9cK/BfAkRy1EVdr1bd4WQqCibu2NZWZZpoqzhATFdRbkYITW42891hX2LqXZVWER2K
covaBbMM4bYqOtaxIDbKHamqBEgaAhD4R4sTzVFJ9g00EpJy26e4XU43EkC+9WTp6vV3s4pu0TAe
FTzkSG/eyVHfYkXyGukCospv1LR+xHzLIaOMrBgnqi/dXh+HW+geTa0kHYl8jHU6+9TLggxpmCv0
fgJ8qkVzSniP2iU5Hkq5ftTM/phr02nMZbSP1TTcIqLsIKhtJqBpcJd+4K3MITaB9CcnOUZF3Ojb
BJWi7iRXv5UQxFEXyk79CTuGzqWVvRKsqMEFQxpQW7sGLNUov/SuIfA8cZJd2hEz07S3NvqlFuhL
K/vX/xzyeH7dWP8KMybzE+wI2Yp9pdXVGoXbZ9NwvexycXBcrWMyCcmXOKAVwYcAH8fwKQ8msUvD
gA6d7uwrO3of2rTfuYyz8aXKxCtPg2AJsKVrNxU95xmwaLVEPD+LlzU3f4md9I9AxUwoGValuujR
SmTRc+UY+XZEwx2Y6bCFxUi8Y4ZvP0/xI/kKMu7cGjct1Z61i7vco6Tun6KYMbn7OQT2JrEg//ny
UvtWdVhNItk0dvMxdKAyez9Scecq+tqpwnyV48JZQAB6dDIH5dJYWrmjglFORncsmAkDhNI2DLcJ
LbH6G+gVC+2vftOyWZnrqF5T+G+W0zlnn8rwwRbDzmgFp1FEswnDZ08RH/XoubZU1+MW5ayKCoos
yJeWOxMPEgvEyo6pUFfkWB6MUNkyDIe5Kt3Df9kDDLZv4RCdMiV5wf5skpYNMMZ3cUQ7nIAPHoH7
k0bOqakbex/V2s+Uf5Bq0qqNGmCVAswZ5mp2CCrzD23Q60LETnD1n/WgeSd5Od2VIhan5WGqpL6V
un9xyI/u0qTZET3/XvXVWoZJ4lm0D1ECEV9RZ+m7WVMxcYGjcD+xYgq0PaCSmX9/9O18rSrG7zQZ
yXFmYAxrhKr+KXGh9jptufexPXBNs+aB37LEbtxoy9H6A+CpOETchrDax+jBGeeohEytLZyuW5t9
6nHO/CnOBpLHnW+oevjvj6e91VXnwHaq/bK7f95zef7POy3Po8k1TkCzXcQSFTph/k9p5Jl4hxJP
IXAdENgxVqL4lFVUCgl3QOFji/LkD8Z4DJpblGNAwAuCyazPrTnNSu/xH7SIaDnFC5n/VkSGk8Qo
qd1Z5SGfj3Cq0rBHNaoC390OxQdB40fLAXRtRjqJYEUVn1uquStAFcCBy7I++UgqVyZpdhuTG5VH
/9RYpbkCwGxGQ+h2N5/BWXIiDrDv1eFY0n9N0hz/QIz0W7HnAobYItcgUank3FPbp65rDioycWml
HgVU3QsrHLEWua3rnPL1yU5IC2tNYNYVxnIuIDc3SopdMyh3ziZjZ0t1V6TlLWWwubAnfDKbdHTT
22YS36aRMeYCokhtsZLWSN5oWH0xylNOdU0CmdYEe3S0KSlimdx0IJXpFnYfqpv/dqIgfm107d10
surm+zlzS7vZtVUx94QNrtQhYh6Dy7BA60kGjLthRl8f3bJ48Q0DLw70hrDU5TbJc6IsOU9OFFPU
OxpXfRWZtvEjxCmaBNJ9b02RALIOqag5bvLqu+XXsgITtGBF0zN9KQigOoAonLaDrJQPWm37ZQ2g
n3ivgLzcJub8TPo0Ss+ZSH6IwrN9R/+B7a/xOGHoYYErvBLCVK+XLYMwI65qCj+p98ZbR+vDox/2
+TMyZ/wS88erMvlKTHvyZmYm90wSTnYW99o3LWrvywok/Ejyc+rhSbr+cDTHzOBSYovPiRkX3H/j
h94OE6UpBkHcf0g4V5gaLZvGyevYEg4cWHlC6FbX4oimlN8oqfV4cy1xjwFXgw+KCtQsaHHsp751
XqKcFPL50xlq9TuLRvnCrTQ/mMI1thPT3A9Bhs/y3lkdcIsQQrmRRGCd8r5ySV/NxHefgsD84YLR
KLxUqf2zldTG1TGZfD++FzFcA8lBnxWWPmrAWn4UXDWe0BUy0Zs3bd3wRSnz5s0hi2wfFqrYSUtO
b0PtPy37pjHBxScqLU7GouF2XohNMkzjp++HnoiL9jXJg9kur659nWGEy4wapR4RpAM+IyOj/F86
E9AIR9n3/WskfMPrzVHZFUa4b+GNf/h++xVMZI6MEdAzvF0MzvTy2gbu91EmV5DH7nfh9BlWkVq/
pl0dol6sujXhcO53RehHI7K799xp0z0RCeWuH5L4W6xNm2WFquxDz+ScOkc2RzAsEFwTIeR8T6z8
nRlH/Gq11O5cZ0DA2U/aly1vy/IeBv9GMI47kbsVPWc+Fe7HhpGfrPLEdZ5mA/9J7SGnLgv08i3V
2/ZLRGay5QbWH9Khrl6HNHxblrs4KVZZJO1bHk3KWWoZ7fn5S7Tk5mmBLz4Km3/MOtPDfZQr2rvv
KodlBccehnU+FM7FyHxxVSNCd5bjws9HcP3UvhUonvciNAymlk32mTEbW7Z0A9l67dBFZ6sanDNO
vZcyc655WWcvGVe8l2oi5VRxJ/WwPIVw4J9AFP5anj0ebCoXcTV1p8dWSRgdA5f4Xq6k2cvyWpz7
TzmxJJflpQgP+j4hfGfdwqJ5vI2joKxVSuZD80Z05eyt0A3pLe+wvGb6z0Q7R8/LNmQrgt9MSIRf
VhCdYoFq/ynRuXJRzfdpmviosKrhxEVFfhQMhSMcDi89Mi9sFpJuXCY/SjlGJ8Y1cr08zeJS22iV
jYpkXupzBQVVzEGtkRh9tPmzk8jsXRGhfWts5XPZc9di9HAmyhvLNkqJ+4y5QH9Ytkmk9pYpVXtv
CGF6o9o0X+Pkh5Mn5SWvc2zn8xtptp3RqzfxfMxPUw3gcVmozF3n963IMg3ionipmAo8t/Sclo1s
LH2nIDNbLopsJIhJ2kyaqnF6sFHQMQutZOdflqW1eYtlUb73KIhulT99LSsNLf0yIHOqtzwNSxql
ALPHx2dnLPEmHbO/W7Ws37RxZFDMCCBu4MfYjnOQXDIOk/ItS63nyOw12tygKKr67FN1TAi/WKMg
koxOAvUytaQZWpFgQpbx5aJep6UwL0gg0o6r5Tmj837d9oagdcLi5cEgbo1q71jgVYyTcJdqAwq8
x6uVMp6Re+uHxz4ei5at2uiaCOoLwbyfx8pNVzCWa8fNsgKRfKLchVkDl6ZMPpdPsixIMm0YPKlo
1qZOuIf67UaVSTiurIyTV8/87rL8BW+TQVHDnX156jcK+S6D7VMAVNZVQPsQlqP9M9f9LaF9zScS
eoQg5dxPytSz7Y7hhTqn7QHK8681dy9OhBxfvat+taoI2Kim7TS044cJob42lGrd2mi7wynfV708
GAUJuAuGSYUJuaqtgOLshJlm1Zt5uKuxfj9eXJb4fS1vSaJrW6WZ+WTz2n8XkEFYbWM+2Hp5rWXS
j6mgKRSUqQXF8r/71kjm3fi5CVXw74vhJKpNpaCc+edFN44xxMUx04S/a1Yjqeuh47dEvvOBbCJ3
qaDWaACbXhj/vjjNQWMWWrzNsuayj+Uh7rB30H2s/+8ClH/aWjiGtnnsdlmb2jWXGC2kszh/iscS
dcDSWPkMB/95UZOILZmDUT2Z11welreeHCAJvaZxTOcFj4Pjp5hhSW+Qjxf/rj0Sc7AK69j+vwtQ
B1MsbBB7Lis/fqrGKKKVMRkEf/89SH3d/xIQKA7/vJYgoOpaq328Vk+huemC7mLrhMSQ3fSNyOMI
BBQXQ2QEoKx8fRMDcRc1zclyih0vIOhpnTfOU599cwPduA6YDNckc9LGccCrUhMIkj7YNFQAGP+r
V6bFPko/RuH8y/gomBmoHeDwkHCLrNqTuknwSZ8csfChMHTtQ8c9z3PCT7Ut9h0Bv4aZ6iRcUUt3
73CO9PeSHkJtgYNbMF8Fcn7cx7UFdi/LcdHh1gxTWkoYC4kK8rjbFvsFACYTjUkoqUeRGzEnQnGi
fKbVm+8DknGFBKjUUnx3yiSkwsTIt8K92nW7sXVPaxH+0Slg7MquSjdWj8erfWoMiFABHbu17yY1
+Zr9MR4pKExruswlHLuef/1KOy6YMVCrhx4LeTgnUJtDUqxAKHxj6PmbGfUHs/MfOjHjFXWGhUKm
J2ZwqN0oY8I5bf+IhBoaSdAGWsbiVZXYy/08oEDvhm/576BV2zcF/+0qDygad9uY/PR1qHLdlvEQ
b6gp4A023hKA/p6VpQkRGNmfLu/AxYdvslC7X6YAUCHOansPBDetJTmoCMgFKpPhUNmkQJEmOoYM
BttKuyGBCbwwOcVBEdxypBU6rjOu0f4KJDUZuAoXWaINgyOTne4wtmQXaGq4UuhwKphFaKiuOBLB
SKEh1Aq+QeQAhQ6jRn7ml6Yhfn7lpQjPd4E6uBfOoMGaumey6SsP9m7cjA4VJn0blIoNDigq3vPi
2cnkbCgkMD5C0bGA1WQlINuO8zXQpoZK2Wvdcle9akYVIaIHtYbIsN/LKBRnEgUKb2gANEZcPulU
Eb2twVzD9YjCFpyc0PLiXa+wIfmT+K7SokPwXudnQg5AhixPRzU8Ejw54GZkqda68Z7OAJHQ86aJ
4jdbpnLZdlk6OK7rKVTVd52iascwrcEj+tKcGy/dia9tv3F8mO41WXhentJYJtakV6fHU9V1EnIB
3fTitpV4y6v0j6VO1mVZF3zi91RYzXVZFgv5LgGj3TSqYegVWmKSSKFZp475478IOa1ATy1TkW/L
Up9WU9joF0SL+qWyXXyVy3PfNOF3tXZEH4XFpEv9Z53l6fJg5LWXFEZ3WrZVeuMjnPOi+hFnSRdE
+6JOf0ric2jvqWsuKuTSY9Oq0Wa7ukPdRqwKwfXfUZzr2CXEvKpEPDiT7wnuz16Ywb9Lvxvx8b/s
uky0x8g+WzI+BpNFo2By1z119xpK3TT8D2ZHsfTkKM0fV4k97amNkcoMBBCstB21L5e2DXeStmyc
C4Odif+EPrM2auv6K6fpP0q9nTZJHN8TkJMr16Xa4BAMfk1ntony1uWUeAHi+YRl2KZ5Wc9UvD5X
0KBiF49hvAs+XOkQXQQL1qsF4ndd5fzX44Pjm1tNjfZRWH6LlfBqW8HKDeIbweqEIIf7sFSss1vT
u+0n5SYbZkaD+l6WkU+QTiN3SYA5Nws+bEvx70UW/akHhU5JNJxiO9eP+GxCPPfVWjHddt8ErbWh
gf8atfUv+JAto2p3N1P59FxsDYkqaYAltEF53q7hhhJimdGStLIzKdkbhjgHN00823K+1MxFFl6k
yGw4n6b6JfEZosD4u2LgV1nVKjdUbFXyxOxdgTroqFb1vc25LMgOqO/KSPtwp0+hB/DqLKswWDEe
JvA0JP0OMsdxwmVq5QPKe19VPWzevwgB2plxcGnsKjiSJ7oZg/ozc9Kf0bR1zN9iaGo84XXgLZxA
SZGlRVW8kkXirNwunGhh1rh+GTzN5EC9XTP8sxiU5Sc/6rYiKaZdPd6g+ZsbJymGtfPitookhGyg
wyQH7BHlb7cRuVcwLGLIoP30JSBqpXiPB9sj/e1ZVBBMWjfDBAzrt7ILr/W1H0U5ubvKCEjSDiwA
X4wtEsf5aqL+NiClerWdOdsCrVrgh+5FpiNNxtGhmOAkO6rh1TN5NE8TvmdmINV5JV273xQBmVyY
Ve55mO4tauurwkmndTH8P9bObDluJNuyv1JWzxfWAByO4Vrffoh5ZjA4iNQLTKIozPOMr++FUGWy
RKmYlm2dDzSmiEAgEIDD/Zy9176jMYcbT9FfsZGLE0SkY6UWc9culd28cGrYU8mDZtRACMn14TPZ
HVBKqra2bXkoBxHH+E2s7v18aWZRNx/cPp/bSbShpT33wOAuSUsr0F/m+TIdtWWfsVaZUt4ow3aB
XFWyWCjhp6yJwqXni2+56k3eagRSk6sXdtfXsS5IXzYfyUh9qWmgLUddW4/EbiAjRCzqNwtpsJNQ
Dfo1IFOmupnRnyI/4kIkl2ox+nXOE2JESps5h+v/BYqeH6+/eX/+dv032ZpPZddS25F0a6MwPxpj
94yFxFknQcp8YnI5rSozR1k9/fW6iRd3wHbe/r9GsSWULNhBMbeoDiHethBmHa26q46mQn60eVtr
nbG7HoGWVvFCEa0yfzs0r4MIMkXLqcqaEM7kGHV5vMxK5vmyzqw5l0sxL+lIddZ424fq14pSPd/q
HTiQWaG8Ym+eqR62DWVrcJ8OVpbdqtMP1PTmoScHO02jVylJtiqkgaoD3IhvgaqoBBpAz46rRUTd
YeHDFrKvHTG19i6Cq3sTCx7ZquJ7F5AE3iVXgpJTLyTiFPWBqngP8iNwN1dKZe+Ib5IqwRlVjb5p
YHjOpDW6dzo1esUxjHWCPhLpcNAqMzciITsRGAfb8KHX3GjVB+mLkzj2TgWPfkoDXWwz4IVl9Y0g
I+2AVcM8ltOP629Q57v5lXSZeTFzRGoSn9sxX0RlEy5HkXUbsGj7TtHUGz9qh1uvrha49PtzHddr
n97VxQs0sI0Y3efDqCzIXkFeEzfJNgiKeplEhbZyvGlua6m4XCc6pnCLbEmgLFrlII+ZICn9Xddi
qjfy9Kg0NJTrYegumrgN4uS5p7p6ozhO/tjU/aYa0uBy/b/AXyvf/aE0zpU2cN8S0HjWitfQKpRj
Gfv3ZIcp2xjP8E1a69Ei8hzt2Wv7XdKjgCcOuaQLCZDGKLxqYXn4AFU+3pKCIHg/uz9ff9RUO08j
nmG/l9mzBb8d0dwsZyWuE5NwU7FaxG1k2TtFVbslUhC6aW5uPGkm6XrSefz3YMCwD7JtVHTmstOH
nY+KZs+E8V8/Wre1lzk25Fmn5O6MvKpw1we1sWEAA+NjkvpSS3jMkPhujZhhAWnvs19m9cKQeXae
MJqLEYXgLMRDN89t5nGyteIXrIpHoZGtYzX3Dk3PE/azGhACMrUsiU5daaztiIchudfhRVXyh0yE
8YEeX9Hf+VYbPEHaMQxBM1b67q7OvO9FYJYrf1Inad1YrsLOKA6qvUq9MH+6ZhVOPNkWQwd5R2Bd
0bA8RpRM9vaIx144DoQUWx0WlIOUteyTYoEpvbqFbOtuysbN7zM+wKppBmtuNPZJqzR5crtAPVSV
6BZgEvpPHpoXDT6CY3jeK+k0r5ozap8ygH/04hYSluchoSO28EXWb9vClWRq9N2yoQi6pJutnhKK
irRlLuUkwkroYCdG5t0Wdb0M3Ky9TP8SN9x9qmyeseVER2WKrgqGRiFrWX7uck09xHluYOufKT5q
yjzJnSP5CdiFcslefMVmlIRRqOmdeyMQVxHymX21vY4MFng3u9yuHh0lyk5VncipMZbOwhIPf6dT
xRUKRbK+9S6aZSU7y58y+EzPPyDtsLduWgMOMZ1ZNam/yo6lGUuGcKd0o7130STPkQWT7uaXzab0
9WTjBUW/FDG1zaFu8i+gOR4JU24PZuKIGVF13UmHPZZlye04Dpuoi61nK1BOFSmxwUwd3U3YajsL
rc89l39GT1iU85Tnm7VO3S7eKrSvlDBRwpVUo3rrZg2DqyusTV9SlYsrUEBqEHbnTJQlts4mnTMp
CW9QIQjoDKZ77iP2aoyKslSjbtwhKHaIWCUfdUCB4eLAXNdo1hd9oUcUcom0qlxk+CQ4zIymyvdC
ZR0ZGJVLvh8VYcsGQW1omNmKNqk2YW/D8EoPdRJxH0yDfz0JnFLyw8G70kKSj3n9OY2wNwzSaW+w
rxNISgPYGsazV9TaIklyGGHlKJZR7VRbT83rFbmWz6CGukubH/LMDJ/R72sbXdKhBs0ff6bYvYL/
ai7UxrKpquv6xTRYoiP6q9eaJz5BmcgvhW89UdGyad2r9YSuVpdDZA1z9JryHsHJItMq9ZOmQoXp
pnwwPQlXhuiUR7PkQmyBodMvJat4yOUjya3P0sKzAbYSnaQiFhLR6roVvrxjAsfkwgmPcP+3DYqh
U6MYp75L9INjKkso4RVap0EnoezYmr7+GYNhtEoat9m6HclunIZkQ9UgQ4ac+huLOTSShFYcyljy
IwkvA7bxYxmp411S0ceu2nutzCD6mGKuUvBqs9G4uf5wkuJg17qzJwWGCybUxdwGHHtWupqVG+yD
rWVRVbKz70oWfmvaIJmnrv41bHT31jzBD0PwUMu764+gTj4JSz/oSWRdwhHIdV3C1yo0mvxqQ04M
CaDb0i7rpfADb43gXTyIxL5N+W0rhiLd2WobXowpzd4XtngO0Al4IM2/ll10IsnQvc088d3zjWR1
ZeeadDQvTPm/qSbWtGpSbIL3/QbNZVgnXXlPi0ZFSkzcGKz4rZbLeNdPzQWev9o2cGmLOE71YJS+
XMmce4N5FlZIVeqPrimODdF/XxWrJ/zcawKUshgygF5HGjJPLTjboEaUUKwSuG+Lwq70c0l41+xK
OqlQPFZh4TzlYS+XWmBu7RJlTa/oOng32X8N+m9lo9VbCx/j1orJ9fSd6JOh5+o6MpNxiVdjVU+K
QyMXSMxwCc3LRt/pURkfd9KsqqWOFOigqzwtVbhpZRqFB4YGNPKajXMGotn1Vuo846EIS02f0QZw
BSXfPq+UG2hd9s6MwmbhDW5xF8lwE5eufgvEp1r4MgnvPWBVAXSL3YD44BhP+ld8J9GxVfs5reIZ
rt6TUnj2UybIfMxikC1tEOTwyL0lLd9003SDDwCFBJjIvotHmZ0c3VmC3x63GCuSey3t0GyTDuIz
+2+aMlgCGNsFNJmiAc+01FaB1uVPUVlYO090NOcz2hxuq7Z71NGSJrIUlyKjKOUVfbWza6+D8ZfV
s5TGAeTSIHnU4JztNDUPCVfPsX6m3QuGUK/snO+N1tIdiIt1xWEuZdN527C2m+VoV/anvDyBts2O
vi6WKetVpEOEJvWeM646S4dnanp7rKUwxT3qeFGg0SqAS3PunTxaDC2eITtoaLi0ublBVkPSZifi
hVAUh54dl0iK7BshsrXAwpSeq8TeXWnGadX6G0VXgOlVYbwlmVM//ok11m1oXG2zI5d7Z9jCu63N
Jn8Uus96Crs0A9GgKOZzYlgXHz5E5H+2kM1TYxAha32oln2pew+Z3cH8o1g4wnhZDRVRSlBroqOT
fin9tHgIBXFdGVmQs+sP36i0b1LZkOwz4/RIcg090jBJHXclOql4j4kofq7MckHHWN75ubUbnajY
10oezDIliBeFh9sD20ryqaW10nalfK2sAPA/ZhPQKWq7TW0kqihk+7VjlTQK4m7ST9Fo+8FU5iEq
t1e6MnqFuQQkdQot/05MrgzVqJUFSn+En4V2T3TxPpaxcxMZwYWrBnWK65S3BBThVGjAnYSudWBS
b2wbJQkXtFCqjUv2OFZ05QU7UnCxDFrnhq5LznIdXAJFtU9Vgpi+ThbIgCxWsXW8qjVFxUVv6ysr
4asTNSruXGXejICanLhi4yvJ4UsbLvHR1melQuZBnAIxbj74lrxUd2FQNi/DvhyMbus2I5WaVmj7
yBz7tVe6d8ZkQencqt/jn0OS1mSHATtCmpnyLhiU/saQxLEOVIm9Cg0fZlRqUaxx51GvWFsanXXg
uF9CT/eWggfoPi9K7SyRqxDy23RfKze8iaVNbYELch4nDoUV1uFRFq1yL69WjUrpdexkChdSvffb
gcUtawt7QTqavVWl6e7x4CqLzrPUZzrZy9hzskcBDm/dRcqR3OGIxXFvPodxhid9HF68otNnozcU
t7pLGdXtZbgmRIqUdt+KHt2m6XdWyYwj4Rmq67H7VDNeJp0ln/Sui5cNQ/OBtrh+7PuW9GViV0cU
jY9tPUSrOMdenAQBwUGJaLYRiRXkoXAeGoUqqN/WD03VfSGvu7vRbNwamTXYiMwwHtVKdLEB9lK8
8aFbe2nyghhdnK4/QrdvDjUpogjndWYdbr6usLrO6yJWNqNao2b2DGA8CCtRcLiIw6Z/k6L73DDp
PTute4jT2HpUWkNZhU0dAc7bFW6F9WP64SoWFb9WlUt86s1dY/pQi5r6dOVlW7Z2tLrw0xWZXQ0a
orHcAJwG/HytZwYIx0AnC0bYxd6JQ2+rWDaLj14SIR22EtWMU9TBU5iVTLiKnhALoQ+rUHfqnaiC
O5tm+/H6o1PSp8pOk6UelKQC1PnwyZugoJlBpcDpoxsZuWKFbd862jXPJeYx48HI62zZAK9EFAjj
vktdSIh1/5RNzHAXEPW8K4v8scqKdOHw/EQJpj+PlRvcuMYY3ADj6jfdUH4ZurqtZ7nInZnX1e7C
y8Lp0kN1mlRKtxnSEUd5n52uON20MDcpM/MrwrvwNXNRdNy8Q3Ur5F0z4C/VnULe1nhysKCTEoGb
FR62290YbXqmKzvgugsXrm2igY5M6wwMcRE3tXJJNW2pVHF2DBmQqdFvmSei7eYRsjRsujZSgRgI
eS55UvOYAkTA+bQlM7/Q1PtbUFovg/ScLT1Md+5rrg9Tj4KuEEm4NK0xOjRluq0b7qURy8Eqmjiv
UwKyZD3FQmfAj9V9EWpu3ZVJm8wSAdYUdl33nJGuiOr3GQXxixcN5lEzsFqmiPSOKeG+C0Vyq2Ua
6h2Z9+Uyc8RD6FMuT4qsnGftFzOp3JmiBNbN5F7ehU31cIWMl6XHfWYh/LpmKjsD/nOcbM5p7LOK
JzFCfLS+Ls9sYKLINoYzqqFtpshk3ugJPiXVZn4G9rTy8ateJ3CjqZxZBfE8yppnHJrfPPoOZ5Jq
mJwarAaSsLwUquqi7U1Ofdp1p7IimRNlGssFJgF7Yu83gVYh9/H6o1pG7gXIHiDEXvnW7Rt/OEtG
sMeipSZMJPNStF5xr5ACdBbZeEe7kcwWWhKncFiT09ZQQA6620RN5PMVgF5AALxEalqu0pbEcRVB
1qIP0a44934aOjeqpEYHLDi+DenHuJrmhTw+Z0PDoNPpbbHA/WjtKuZKDD3xcBEtsgdVSRCwuTo6
fGuU90XOFIPSO2O8MghkeLJfgLoQaxpT2dly9ZeeOMmnUA+2dhS3mDzD4SnwilOTkxLcwfVatVc7
wWjgY5rA622PzqAtglcyhKKnSAndFYAHdUVKYzbPZFltqezhpae6MyuLVF54ZnhnjLtrI2XpAFjm
mcgj/NHtM3pM1jqZ8hUsJkQ6181WUg9x4crPGoTfrWbTO240Q70rqaxAge7lmnoCGD5RpJ+VDOtx
jutoHev+t9Iog0+CQBWjaShzOtUJKSPDTuU3n2ytt9dplrWzDKXnHF+OuakVu13k+ArXDe95Sf1b
RgGUIE61VrUMEXNh3FdMOzK+ZpIqk72S2gvLzYq9Iin6gK+rtl1Pf9BNWM34fbkeRfXi9ma2V4LM
XMSa4u37UScRV/HCVYUg50aYoYmQNJtGVftF5OnCos7/Wtk4R+KXuOj9O5pa/l3SMjJPSds9UYN7
vbmzrAzy+tC68+soyxKZ8k/RPHe5Wp//DTrvWxT0Esuvb2NJA7Qh3iKpa2VVanEDYSiizEj3epm7
VIFHO7EvyZDkcFhNZ0FlOF05qKBjm17emI7tjXRCsieHqGcR7TyYTUELq5HkePf6Lh/HT0AvYPbk
fE5PFI8KD4V5YiNuyuxBuQkr29hdWfY51lyk7FRilBYUSmU8RkES7qswg/vbPdpObnxVav3YlvbZ
y4vr7DIgrUjboPf19tcfwoLomzr5IZWlcRJ68Np3RUkycj+p43qMtrmxz3wzP19/aJRXBZyIk+Wi
NbQ8ewUH2j2WilqsXR9LnZkbytlForcOVFhmcF70P5D5Ds2IWnm0AHTfOcEY3afBTkTjl5qyOY9u
URyh/Z6TArQ65sfqHFndE1CCYFUrTTNHlTjeMNXaF2UJuxdrbozz0KXI8bWXTYPRkieQJhADsp6d
OSNAHbMr8lWqpvFG6ZAezDUPjFOJBvd4he8PLHf2gWnekDWA265L0HHEzfY6wPHIPUa1qJHC1uoq
x77LAiij0lwFL2ZvmpsMBw+lkYsrmvxrQoF3UdaFxhikwFaCOFiO2CLCymO+JteFifu6wnB+SAWl
QtNK0pXadd2hFatcMqUoySjWwOgs4zJ255RRrYvjk1zt+TktQ0I6rph/Lc7DXVrYCcsZstCVMN10
5m3XSHHMG6S+nrRCANcZa7HepvQOxTjqzdWIaWzFojg66NSp4R9le0x17tLjE982aULKwGoUhIy5
Ri3vu9L8BMunX15j05Mxv6WHVjAmN8+eyZHETOy3Zj2uRqbPNFY7d9PK8gTOJb2LBzj1eouvEXTn
V2biOAed4ohrhMtTWhJlYnWHhNv4ImPuOwVFNty94BV3oIuNU/VvDTmJ9hrXubehtBURcw6sJsnX
oC5vBnPMv/vYYHQQ7LfYg8JFEuVLHSjxl5RK75xlVHiukBT0RWGf9eJudHpMjJVlXAor/wqVe00A
mbuBi/XFTjAuKyhfL95dk1r0cVy/OWCcd7eNGRkrWDooU5WMmWIDzkNFj6q85ReQxiUOPu2tlVXx
ULZKt9jYpj8ubOePSANm9ZAZBUOYkT60k1DvGm/AVMqdNa6+S7uheMm84htU1vg5tQprBtQBWYnr
wgAuq+DojtGLIMtj1hq+tUxgw0EhJTHKayEUlaNO3ooPERVW+LlylLnqlyz4m7Jf2S1JWeWUkuCT
AL+qUlee/VYp1wFFlxmz+tqQuNpsu8VbBFSYCPugpN5RaJTdFb4W5vZ241W7kqIOupva22uF7u3d
fQWGeXf9h+sP2Vj6mqWcT0xbSsO8Hpz9EOTOXpt+q5pRXVglKFDGaR3B6qcRcM+utSlN2qrw7uNs
jE5qYroohvz+4jQqlkOyBedUCe2NnUXDPmpcY6FraK4tBWkZjKr4UNv9i1dh5nQdAx6FpS3Hmmsh
ryMFKBQ/XKcGAkzQDXZVE45iYNygUfN3ITMJHIX7xqH7h830XPVOuDUHDFSIPyGTSSWmCGPt9WLK
dB9oZ76lPdC4F3OlZETU9UZgYUAgqHCTp1UyLjzLEBvai5/1JtmHlfDuZIhglCaushxwLi07VxtW
QSzlLJIy2zA9JebF9CqKL1qwDNNmPinqFwwq9SVinbT1W/chM3suxDy18LOr38ZuQm1h6ZFqW96O
aom2PwFWxOvoGzr9qyitQ97VPEc97bWqBXyhOO03ajWnF8S1E+ga9EIMwKr1HHmpQkiYu209rH09
qagbWjgkqyfedOtNS02fL7BJZlPiRK0VlHS6DHe+t8gLhQZaTxfdpMEp+6drAgVQhmIeBjUMQPQ8
uc36XfHE/J//+F//53+/9P/tvWaQLQYvS/+RNsk5C2Ct/s8/NfHPfxD5M/3z9tv//BPbmhBSmBph
jagK0IzY/P3lyyVIvWnr/xrjJoqMjna/7Efk6ihNknyOOMM5VHprr8wy6V8xHGmvKSuNCGBeH2Eo
AIFGmhudM7FQA/DwfTcJAf7rHx/uEB81RoIStymypr+7N92Rn+mbShgOTExYzo1bbTTMjVU5/rKT
zFwxEPpHlgTEO1d6fYJGNm6pnn7zOs53WOtEL0l9z1QPTFdQnVkSBecyq1bj6BhfVB3TsA/Oe01v
CqmMM86dzkoWRYoPqwkj9ciDTD36af11HAyD5lDb4zVzMxIy/Bu7kN35Lz49PtRMmTlKRqj3v59F
5L1QN3zLNO4NBrz8L75g5zffrzQN0zE0VRUsen/+frNyjFlE5um874nCxMQsvTvEz+kijsGI+4nJ
WrPNleQsgjrbjJWCfW36JP/5hRVJuzd9V7qnGPzSt+uLQ1vTP5dVWH//+bX0BKNdOyr52aHz+OCk
MXE08HYTkgIW1334QV+uapoIuyYmu+4/7cjocoXVhD3Or3sbqFutMOt6q593SXHKXCKUwqY47Vf3
vqSVGnPvZSFSVY/iNs6kg6h60ug9ZzgHpqQkMJT7j+8q49eTblmOpqtSM0wT7eHPJ53JazHCpaBd
mai4u5XEWKHrqa4n5+2PhTEcoblpu+sGpuvLhzG2g+vp/81WaZBse0KRFiIC1s0ZI3pp2vzjQ9es
X47dtlRTqKbj0MYQ5rtjZy3j+E2VJPNqjFSKIEl24J1fndLCPOsgotewX9423VJBIx7EIr1FhDsu
y0qL9qxDnRXkHO1Sv+YMC1wQ9mq6It72aptp9Z00SnlsWotnld+Y9+rYJS/g3+pZ1DR5Of/NK65v
Lzujefn7rxC9RgwlFpYXUy/oPbiTCeLjs/bLSTMg12i6LizNlrYhzJ+/cPSKvS4JBZ0QUYySERrE
773skP/5oOTEolYdC5taWRM0OX26375gBFL04qoJsSXTa2zivisSF7TqOwltWYyEfUyPTacGT3+9
i1QZwlXBf+X8x37UPIrXWEPF7uOdeaLZ6/RjiRPKnW1m+fqyMsgyz4wgWyMtjJdcFq+EmXr306Fe
38fstOqE4L46ZQbliKEoaRdPQCgtZWabdKKevb29VPxl2yWrAgH/i1UUxBHQ5yJcQkXPP82Lq7Rf
fPzt/Ho7GpZm2SQSmpBoTF39+dupQyVzY44f+KdAKYfkAKQFsajTafzdHyUgs1MdyuVvNiDvkjAf
6v8aFG840ptpu79/uEJSQuE6Uk1QbD8fbqT5WWv5PrYRWx234OEM3Ohuur9+63/+kZTdbNuSn1bc
+lqDCm/a5OMDkb8MBZKGskY1Sp9agOq7uQF5c6GsQtanqkkq8qxTdd1etGkxPISD52XXK/ltI/Ki
qapoZkKK3n/cSHfLCsFkRTdOyx3HhSZDexxzANqY9g6JSpYvOhrT16fp274Dt/d3ajJkx7Qabl0N
G58RZeZZT52WyXamPvyxH1G35sHt9CdMbepNRKhMpRByjAIZGMy0449P0a+XlsVEVHJ96ZY0+fw/
f1eCEEyzdjvAIKnD3Q5opF+qLlFA11H87c81ta0t7ldslUm2w0INgUzQjGa5cgLuEt58fFjTePPz
rA4vO9gk05aawDDz7rDaHNkpy3ckE1C5whWVR6ZF+DPRLlLKWUaiZlU2XU9vWzqKhxMy9oT5xYW3
OIO3SoZLq/VgUX/e0hasKfpPTpem98yJkU8YAeiwxjhr9rOXK8adA8/ruhM5NuUUOxlfikHvFoks
UI0DLIL9bGn3XvUXk51fLlg+s+PoFp9aUk/U3g3DmanmDmCNBPNATNqs10slA7mS0HspWTB9nj7H
20ZtJe8l+izFq75Fbrf4sXmjAwPwo8+BTB5TgFv3FDQPH3872nQH//T1GKjHVIPvxXDo5L+/w3Uq
gUmgweANWoH+pgZ6R5ZPPAwPsk1I9ONIrFtX+hBXC9tN17K0XESx0Y+R//3LPchWD86Q4KSfdlFN
i+yZhoTu5W0/ImybFtxJXXz9f9hZ6FjrQXfEU5AwbBpjuLoenJ9WQK8SSA4UayFuqokoNv9p91F/
I8SEnAk7lfApz58LOHqEAikHU5H1IXTSz0YV31xBLGOorHB852uXujuZR+/fnuSubqsPwl9cjyHv
wvaMl6EAE6AkS0NFosuhWDa+ZycKh7luJniEtMjbAij+i6fLL/caXyaza41KmO5Yuj0NEf+2goId
itpjKu3/aO126QiymyAkAijVIjLFTMbmv8aDj7alReKeBp2cyt9tX3Ze8GQ4xYZolnGfSrNBAF8Y
G8+Ngn+92cc7oFYEE4hpyvbPvSAtUu4AKr1e95TlpMgEk7nIAvRwlcHZfe0i+v7juIyC7kMfGhep
OX91En8zgTJZngjK6CxF5fsBCxFJMvJUZRlaS/mYZDBCQciHDs+SOFVJtnQ8eyQLKSodLzlN9/Hb
S1poHidXFN6Sp0FqrRmBSNgdLZVGe+PVfANaHdFl+7G7AS0jvna08QE6vDqWKxffiTVz6ix4Kq/3
DuLskb5zbbgPdmTGD//p7UagGt/sCAfh/P/newqESxdVBIuf3zftx9vMoV6pRe1Fq0Jyq4Hxn9o2
8hZFYoWboa/vkU64+5a6xFrHgkDe3lM/uOYzi05npVsmoe2B9qUUgQ82V0JhdYl0w7iC+FTk65gm
FGDMggCumO5lRTQeVCuKSYhIb65UiCauLarhfb4l7NlHmQgWM26533oLChJnedyHXQqROfXkqiTq
YUXqLRxMAx6mZ9j5wRx45veigq3r++E2DIZxnrYw+bXEB9mtm49t1saHpmpfEgpdzNXxcdeOjQhc
Ce58u1OBtzpbsDk5PdgBfUV356F92E7n6+NR+peHiVQFBFHpTM9Qnu3vpmFaiK9NDXyQLq3l7lU5
+pDiFLuahFNWdl2kvNuGMvqrptWKOv94O0P9XHRq9cqdVT1eN1UJebI6x/kiEDFcH8xvuxZjY2wT
zCu8LGAJm6Fn+trGqj/XZJfsvVZLUdbl9CcGcTPtCO/Ua5wo8nLd2ccn5d1gJ3QpNZX1oYbGjdPi
vHvComJqVNodpACJCmLstIabFbb5HFfE1Zc2aZ7XE/O2XQT2bt5nHCO6HbrqyPRYR3pWlVBFsvPr
FPt3WzdCHVGWQ3OwyfBcI+OGmjLIDVLOo4prOenG1zbIIIg27dePP+O7Od30GVmyMwEntJQv//1n
JCGs9pGLQKiruauaULaL+I/lwtsfk1yz4dURmSFiIrawo3+0EReSihCWYDh1O/W7m9bMdx8f9i9f
jalbFitQqePKFUzaf34OSRv7fO7gJaijJF+WNMQWuHt8a551ergx1f5H/eF320V8M8VcKO2X67Y+
bXSE9Wa6mUagtxeYgEhv3ZHKF3VWH66Wh/DwjxfZLVJJZ/rjxx/r3ZNB6NPHmj4UT1ke2O9n2CYh
D4Tz5QFoKKF/js0++tQzhdVMXy4aDyXeD23NdKRv2wZfMNni5c7V+87C0ajVTnv482VouO8tvd38
eOXHh/tu1OBwBa1lQ9UMCWoL9ObP30IlrbILB0DGQum+uYK5h5M132Kdofdvv5EkNMBg7iFZghjv
hid/CGBOlSGJjzw5Z3HsDfM4Zs0d6iiJp7PxbotGhesywNO6bmUZ1YsgMeTnDT0rJNs4evxz25KI
iEJ1mOH/2PxvfwTT1Eyew3wQx3D0n89Vp1KE51GlzHo3R1cynawYwDiaE377+K20aV//NuWevhfb
sVn+S52aN7Wan98rdk1JFwGFUC44U1oepvaxNpDPHMNCjuEO7QMF/axyT2MyaeKhVdfe3CbN1F23
RmzGx5wwz+46Xr3bGa3aEWh0b8tF1CUweXKryNK1XfSsO3REBM1CQ6VcUvb93Xu4no7yr7by4eEv
3mj0fEq4FRTB+6IKjY3d6OVTRncQJplpgkYV8Xj7420TDbIfc7dkTbybM//x/hVVVoPezI/P2TJ4
0dBIQAJeP6sa0MlCepv8OBbwZmdooQ5BiQaEdrzUiP11O3pp0gCv2nThvDsPWZH0Z9nJcBt4n9Sk
fTKQth+vR+rFQTpjrWyfroer2O7wudFB2AgfiLKeJ9uO5totTiXbOZh5gGO26qGguB4osqxrllHW
Orhr//Vxci0QtxFX+3r6SNBaV56dDfuOJebgJQzcEwK6sCeNqtgFyGtP08dEqbfxk45EbdB/N9PH
7TBfL1xfRJ/LXoVw4YltVIO2tqO+mfhuZ4LzBnqfUXNbCKYwuo4xPcuUcel6RfxUmaTX/Hle9BSy
3kzJ4/H08bX765CCI9Y0JGO6oZrEs/586dIqsfOwCvy5PqKwc9H2zBIbC5Mz/TZ9D29bQLPSMfv2
t1aJJaW1H982/PvHJBjfsGRR+fjl1p04cX3qs4jTihYHTvfQJs2Dyu9//22opLOk1zRTs99/9DAI
MU5hOZsDpwDNQPzI0sAHxGS9jK+34rsthGbce2YxYJuHHF+7S8Nr50qVnQw0zbO/f2y25UgLK5vF
t/NuRAka1bLbCOVyVyUD/YbRPdmUf+bB9Nv0tbxtkStkeDoK4btJoiyzrsuQv02bOrq66xoTA4v9
tx+bhqlLgRWLbDxqke+ObhxMgnB0wOGUp8KNq09jUU8+xhZLdbjpLeEdJW6cl+lA3zbGLAHd0sq9
mUl4/CZCT7A36x6tNSFeNJF5aeoXSNJKqkJ1n4MyCBD89351/vjkvmtbMVzTOGHuTcucy956vx5s
U4zuoZh4j+CGAL/lcB06OYlSKpajo+93n8agbMipNYZ5bRfJtZj7Fy8L7br6PqnAThrJG+9eUTcO
9jBsFTvRy345hAEzNbulsjK949tLo2QYZ4Dn2+vk6O0dyypNgDREi+s+VGVwZqNpX677idUiPvoI
5WaDxWzy/7J2XrtxM+m6vpWNOedsksUIrFkH7NwKrWTJ9glhyxJzLOar3w/b//yyWh5peWEDhmGj
q7vIyvV9b5iCCjxXUYAQ8xVzjUbpWdTb13hHhPuXn3+/QX+ziNgsIw4ZXmzQCSu/XkQy0o+gIMUc
W+pK/cpWca8p0jnulMGX+nmdeSlUj1Bg1qS4xk9ZYWQgTJDB7Vo1uP7P3+lMC/25up3IIv/9RaXD
kB7D2kXt+voyBuu3UlW3qRYTwqS/q/n4K22GfmDg9MMT3oz1KFR8CPBbB4+Aqk2iSq8wEe7iwMDv
xP7j6qWG3G/xZsdTYLT14jyacLmPFEvfHquLtJaiFoQ2tQ12f9q+jFZg26S8XZeWPokCZVlatq5d
4SdQj5+UTBkWjYW36nySmafY688x49tFUodYThl+ltiR8cebhmVyF9BMg7ica5kn81+LASh34aiQ
8R2OCzQYkf/VAm1ZbE7H0Lej6qfDCmz3QA61xZ/AmrplxGyEGdri2z3/a37xlxKFoyArErQPI4R0
5JRrRDqCFSjzfBmoToLvMripP+0Uizi4Qb/QAm+jSn3TOIHQyBxzCNnPu1SmRogI/PkuxaQybDYp
kr02McDXcwsMSiSbCpS2Y4TFmdOOPwDT5bipNz/mJnj53J4CsW/qrQL0Nyz8q7+Lvf/aby6woMYc
IpIkcckikSV6/TxmCAM7blzXiw0t3hp47S3nl56f5eUziXIkpxUVP5J/F/jjp7DhMlgaQXloZKdP
0djZGBWx43vkiHPoGKHEAqk31n9cizMn2XHxYw/GL+f1u2Z9UY2QPNCM6WDzcH7Pz6qm/bm4v3yo
m2N/1War4+fhUDlAR2X3x6ONvAgwYMH1my3LmJfgXwLBxDejyAgbZI8LC0MKgwboNvidEw52E0lY
f+6A01K5O8lnLWnnhTjuCdwXbsA9+jflrRZUmJOSu/d++ZLo7PIxtunL4xdLPTU2cRvkx5H3Uhlm
9B6rPXu4r5uYTsQwD2bbSdjy2trPkaPu1SG9HKL0e2qpl5b0awBABckPOz/YscZhknq6XpyrcCaP
Vc2Y4CEds7WeS+umaCzpvd+1b7csGtGYA3A2F2lTP2lPfwRmZ8ORoj37EUYilLdqBE+BoOhwPPy9
lKi0uDjLIpagd4vpTVqtVKUrvJeyLgrHu0SIm9/87O/KqyGK52owe5T8+0t//tqW4xKEIvVqvlm5
Z3k4DaYciPQs8Ydl6kZINkJB3RVVRJx6HkQvZXqZ9JiJuf3mpZyB6CdyjzqKVq8Ld3Hrb+xRfTze
v3ILcez5m6Ci/bVa67fHWo7f7o3ke9k24sqQnfPBNHmzOpGL1zTbIL2t6m8BJkkWuzATXAUPKNVY
Y41OxjRkiZqf9eVDUbSX9BQY0bkA9j82KhDL91v6zZMQUDIsjBfhorFOGidrhzIldWfwKF40r0vS
Zd9CNeXn2Hr5sKmhcPqiWXTmfZkFa5Hc9ha3kWPR9x/ozYjngeh23KnmSw+n9tcrSFvGnWJB3YAe
q7bIU6gOloiqyOwb4kpGdUQAvFPIyfX6uu/hPy6jNspv5xZ9KY78uKqvShfBV6fNwseoR43t+OOQ
QuRZWOj3QOaCa5n63BV+8wOjNI0vBZShJd0Un7vF2K8yFWp6jLrP4vibOirsMg44pTnu56qpy/Pj
b0f53WiBtpt/Hn0mt/UjvD1C6yIbKjRKJwSO32/IN7FQGpL8Dnv/cQE5DY4NrZCOBd/Mw54quhcC
rVehiupm1Ig++6i4X8xt81LseHoZ3KzZfly2DUs02o3++qU8B1pEiIYSXZX/UMG7XypjOJnNSBZV
3CZaHX+Qbv7dMEf3Sjhc1A1iYCfHATWOHWIognDHzP/gNNzNJMT4eH85+RDC3rWjzlJpc4H3++Q3
j0GvCNdg1qviTcjAJ+BexBVY7TDFw+5MzRCC2Dj+UOF6MffGS4EjTh67qElfIbs8h7zANeurgnDv
o5GGLIpSTCT3rBDbvSMK5fS7PXrLhE1IEHUhqPeM3NNelYU8+CLQv5Zp4yD3q+lnx5/Ukh6Nd00p
2zWu08VfP97BycA3wzS7n2vuSxXkd9td+wyhvTACazMhj+BNmYlvDCcA/IH6p5dKY7sLz7hBXsim
a0mLoUCkT6h0GlnVbEM1zK/mxwiYC1dsquiWZS15AhSuks4dv748U56Xh6PCR4iW1b4mpWeg5Q59
PMlvw4nkHoFPbT+hJ7D6015zOEPOtGgXMBAC9a+XpBFdLqwwejZhpBeThT7o2PthH+z+3FxePh9l
Y6wTFEGIM+Cmd2sOWr1qNKTNitr8GWc4KUzERyL6NAawI159Afmj5Fofo6uycY8T9Xdf7DOGMcHx
gxVou6HMtHWQ5OPS18j5E7YOr3JYqK9+6f2GMefd4VVEmXV6Dkq5tjA5850u1jLokWcLOZ6k82G/
c5MB/jCaDhkSNee4MADalkOJcbZL6ElBaiZdasEYG5uxVmPI1GESE/jpI4hgZqSiKpNp4ecgr/vI
Q8rFWuYO9CHFrfSvZmEJBY+YVF7aWjbdhy4KY5vjJdsymqI8q/ApS9ZIh5F+K0xzuogbDC7gH5jM
kjBB7GyXSOH626ozHyq/R/ou883gizQbRKT1mZz86YjGrdHFFV5TmUW3MFVEtvsJs51Zy8U3YDi6
coWLVwcdXYd4LlFGOncHrcdv0Qj8eGUUAhI6o8l9Ig9kZR4n915fBrU1cAEn3XfZRFL7GtsKAQfH
bgE5zhP/pSXbumh2Oc4SgwIxte3FfcKStWyp+OLYrJZZtdfCwkbaKoWJdl5c4QnoKCQWVZsgN+Hs
MbpBmbbYDgjlm4iMcS18r5URRsjhH4XjpxGLntUgFTyl9QqZc7y0COTlchZlRzhYut6xxWUcAS1q
rQJMB341YNmbVjfWdjE0PGmTQAVK3HatD+iHEKc46QwdNSjMLMZk/JQ0TbdsNcUduP/O4DElqZT1
lJYaGv1Np30zDFBiERYiXwqBowj8QFSFZhDbXPOMOFk2IXAzbAZZIo/dNzXYERq5ZUKkasfmrDcb
C+KeL4YrAmo0Ujxi2bnU3dpazgQRDD/+7tNxKruDFYnuMRezmNnPjk3CDuklWy2UGwmdF81YLD2f
6MXkGXLxjaX6E3TNuYMjO3SSLWixGdBUmBwhQDJ1jwOMF3K4//POBnyK1KbpD/fHzm5rTsJxzQ3y
P3T25IBEx7tBb73az1icUh8Z99N5BQyenkKMDGBbm8jnY48nuEw9dhVrz/+3DudGPhOpkL37a/a9
1+GBH8zDDFNHZg3ZyUvgsDWeorXh2ZZpXPxPux01KPmsT4r21RUQuhR7jO9/6XQZEk2D84uDzy89
j5dIcVZW+H6/9HyZz63UDRW9J0vXQLHcjJFyOvZ8W9uMoKjpuapOcc8boiA4fqqEw4j+3/Q7RPKv
TmsgmYiAqQde5fLY931kOR74MPTc1sRM2yu9Na8N4R5MFGq3OO1hMBeFxQ2Xw89RLhOcdiD+xv5D
B1llOQxFfytUrVmascgPgEVwKrXc7xjh6tckx9GGRH/CjPGMlxNismq/LUfEEkCswvMH3MvR3Djj
NNVvs7pziDnOPNcWeRzlWzP1+VL6vrHAe2DRQxbdloHSM5Vw680IZF1WQy8xzP33KBt1+0eO+ugZ
J55F2Y3uXpl8Y2X6huk5GfTtqCNjJcv8k61cpHaT7Wq3Dpc9IF8Q0/ILSjPppZpE+ja2/YsybC6y
0FaukPfDThawE2ws4G46pzodExWy0s65KLt4j7PMwVLK+seyr/qzybWmPfKf7llWhhtEUdD2MtX7
rlc+t7jMXHdVFV1D53q2cdSAE4rFNwtYgliSZ82ZskL2AWbEzrBuUmQ2TBHPAhblQ5+1BppzM9nd
6IK908XpoobnsLRQxDrXtPZTmIL1U4iUbJUCovtx2QulzbGq1a+xT3yqBux0S33s93qJWpEhbKBZ
uhHsQ1Mx97Gb2B7WDIigkrW90md56ikvfmRBU3AblvXiOGtkWZyLSp69TJzULJJzricl8mD6BcJV
yl2Wf7bqKUON2xYXTpldOTNFMeliXFGE75+78NomTSgXZAnXCfvbQmqVumlwxLuIneQOv4hx2ybO
E44q1s7oYgLR5B0HYMbe0VowxnJIn4R56Gf958Buq6/BuEyQ1zjr1PoKmRcJm6sXmzKF0n2ck2rX
hTtdDN2yAEwABMoXmywUj0oVhXdqWDBaX09SEQ07H9FoZCbcCWtPgYh262gHYcdfhDsOeKZhlQO/
ftkpasA1L6nu8/pTiL3kIkbe7sKpx3CtBW29rVI0KhwNYzt3SpNDksqvZpYXBzexni0zLK4biStb
3hzkjPCVoXhGzM69cJLpwbDObNQ60BrT5EWoDbgax3DX2sLeiUnddqo93iJTLpEbAz5o4SHkjw4a
I2H9VQnddJ+Vle4F1YWIzhDb6640tMOvshofmwp2vDc5brgVppZcqS56RbInlv7+0e3tTcQBZgiG
Cdw2UdvT26Ek9jfEre2CDiRzB900p83+uhC9fOhrYhdoBNaqEBpnpOqAiOdS7z/L25uqc4zT2sTR
VfhCJ3gRnwOWaukEDQ2n4Fwh0oEzBxfky6lXyFON5XSEg72Uk0LxgJyC5z4piz3jvTD87mdo7O/f
ncsPEEFXedDg+Pr69z/6TlB3xD2EVW/dBDI+nKlqcXy6oUG7sUqYN9TamXnn5Ur+7f2mOe0mVmnQ
GprOsjWngE9JNUXdp+Ce8QeA7y+fuW0bmzRnoZnPjC8flmWG/6KPS2Ss44R8LDaICAPtaDiGvN8v
inwn8hFw+Sj9x49PdAnmBEB0qGCnzMoYI0MkY2d7g0GQdp2Dk5OpZMeozMuHU4ZxVOawHc0FHKBa
NyhtvP8kp2ElGhIdEtcCLecaoONP4lx+GumtDFX0MPK2gEyLQBFX6jnKk81H3OPl+3WZLsvkJ7XN
Rm4hs1RvauYP/6ks5mv+eaRNsffyBQxNtE3hELnTBZAJBVHLP7yXzu9EKIGMizHn3E7j/ijttlFR
tBjK9mCWi4ywXVC4xs8Q9P99xY+VR77sIwDnmmNFc/Lf/74rMv781/ydv8u8/sZ/X0SPMEWL5+bd
Upun4vJb9iRPC736ZWr/6+mW35pvr/6zwg2wGa/bp3q8eZJAbf/N851L/k8//D9Px1+5G8unf/3j
sWjzZv61ICryf/z10cwLtkDh/U0jnn/+r8/m5//XP1bBWDanxZ++yeZf/xDWP8EbODNlSDOF0FVC
mD3U6H/9Qzf+ica7QcRVuIKcvskozQtS2nxJ+6cF6NskRKUCLHVNviSRe+AjXfsn3awJh6CxBeCU
B/v3W1/9vIz/7K7fs51PruwzIQYuLEkFaHrAPO0Za/hLhsZRxkKrURxd9JzQcMrbZkW6L6vZLKhE
El5i6nD3S8P89QS/8qtP1rCfNbpC0+ZwN49/Qr8tsxAfXGBfi8R2zoRabDI/+mA3006wEn/VAVqC
cDCrjX4SorEIKHW+CxClXMY7jKtSfWk9+3v04L3D4D3xplxXH2tvXy7cD7Leb5gsM8XI5i/SFY7B
9kXP/dqiY6qVaZ37wcKvH0OJsxPxBqs8Q97DCwIFyPJlpqM+MD6/36xv6yWQyCgzVYvKySWcvHPU
oleVqNSLB/cy8YuNUmuXWE2cWWJlimAFH+VaT02kFL6+X/MJHJVUJslGDaYCiQO687SxG0cpAq4S
xFkMQplDV2PTiYtQisYkEo79kiiE+UEHvxm1VEkiFVgyk8rRjZMxFHWmkwUtVcpy/C5Rb9vbwFGw
qVWuOGt9wpDWvZF4JX+QfvtNtWBuzRkCTeRP00+qVQd8/4ooDhfFhCs1njP6d5Q75MpHx4bb3xJh
GKO3lcf32/fNhIESNfNphHFEt552bKUh6ZOgIwMS1JCI0GlN+jCmTjas36/n5Nw19yMDCHCxJUiy
2eJkKbCC1IKJmMcLX3LCIwlKDBI2QX7WE45+v6qT7ZeqTPi6EL5I7rAHnw4ZK+gAalR6vMDvG4fV
y0FnsZk+qORtu82VkARH0JVd0T15n3JK00LDM3cR1dE6amwfqvvQfbDp/vZNZqyHIByMbsRJJdmA
ClmLgSpC84W/Vrqh9FCNwElDDZd/3maGQdxZM2wSc0eW+i8rdRDjSMscZxiEKj4eYLyKFJyX8sEL
/a7VyDCzVUHgZgc6Wb64uDgG6j3IjunhnW3Wt1VaflCF9ts6mEU6myKJj9NGU3qtLdWBnumkhrqk
L/SrFJn4bYe41qRmywDSPDa5vd+h2J4n29odCdTkrXqj1x2yM0OD8Pbgj8UHD/ab52KS0bxgM3Tr
TRMPaI1OKgy1RTLlaHIS4u3h7jv+zR/3JGA+xiUHT7K96skykimaCGTgxFiAgIbGWQijSc9AGO39
at7uguimck5gewfxCF35pJ5GLTWkpAiAi6H/XkO3XwdNfKe6xB1UZGhWulo8uXZhfcHppPLCwkKg
R69auY+Q9z6vgiraGqgM7yoD/RO7Fc9NK2qvT+EYTmqr/nj/cd9uIwBGyci5zCV1Ppm/3jctOzBS
1wBuP4236fADeme60K9H8en9at7Iu7D2CN3gWmlAgLeYtq/rQT9+TkwIrCA6aw/3pl/3oLQvncKP
lUVeY523QLkBWZYRgCCQ4aEmyKFjS6wEWH+i426t0FX/YO19u7NwNCRYPh/6SEqe7iyIMunq2Er2
UNwrCEkESP5235Jm25q7JuuVLTEz5YNN1ORFf8nWzIswt585AalyxoSp+bohLCXL2VUgHleGDQLX
QZkhyvd+0XzAwjmdVbAZ2KNnRIGJ0qV7eiCKNRIkLWy8RTkGysElQ7lse11+UMvp7nVay/wUvyyP
WIpDmMxD5m5RYdwrAmyYisk64wZcrdKsbj/osdPWO61v/vyX+kLVJZbf8VYmyHztbKrutT9dJ45V
CCaDbXLat4zTDirUtsbTKV4Aw7XyCYg72sdG9tEyMS8Dv44DqjFmFD3CBvB22V9ev4meJNjK5CoT
wgz6c4Ij1ib1y+ELigvdparW8puUUl1H6CsO0Bmkxqo1FYBaP3iQ0wXg+BxI8gD00JiXp68LcAqX
F2dMFjCpNh1SgR4+hKxLiNk2utqtYrf4YMy8UXb5WSWRM5gwqEqc7qkONmrk9Doc3O122Bhl5l9n
LawGRNpJYEddjPmUay7HBIGwSnSEcRV9PSThVaIF5UKNLzGn3wr7Gqh+dddU/p8hVsGOzowph/Wb
69mMpX3dM+aET1Rk9Dye30sgSgJ1BJcYr+6jVPlB6/9mPL+qa55fv4xnrOULlDRZFseKXJEqfsBL
xV2m+OCV5jH7ZrD98kon5yVUAnscejm594HrnAd5uU8if9FbxmF0o5tRD3VSZe03uy7S5fsL/2+W
IbAe882Zsxpn95Oapygh8oTAxMK0oB2Qp0zOat35aLHT3swmthXdhexmcQ+E93bSjmyOOP5EOsea
LBy8KMu2CIMongnexiwtjL3QSu+Drevne8wzwaiFHyxMby6CHN0ZOaikuABvCW2drITQ/ethcpDz
HILgh90Yl6lIb9VCjTwwTgetbu7UVl/KCM0K5APfb+Q3o+ik7pMR28BJUhPZIQ8vHvsu9XQF7IPj
fDBWT6lr+ukrnjSyVoJx7Qkj4Os4rmy73dpK9K0hxOJZermH9LhKunFXIbQpbGJhXZ6jPyC7zfsv
+2bBml8W/TAAagjjw8V8PWUSu5IqmHXkPJL4qgq7fYSxCYE9QsoYehXZHy+Q1DevA4DhWBmgP72u
D/neMYGJgZKXlXgsGZthyJcWY8oy1wMIzvff7reNjBLHDL8jdsVF6nV1iMp3Ugb0ZdW7GOZFZKC6
a+lG+9yorrXYxVKqLpH1RRAw8pFeHB0dm8gP1+g3E2p+axIB/E2eUT89GiWR3QMF1uA14L7T3jVS
Z5GaFGkfQAcY9b2fpA9z1I2ceKKIfV4oQ7pOcZ2s1kPalebN+83yZhnhYoxrGwsI4R0a+eSYmssB
d+iGQ2Iy9ee0OoIwVviHEZX58s2GZKJAYTqEB0925CKOsgI/wnpRotppmu0iKMMrp3EBFxSfG/8j
JuhvX+mX6vTXHd0noZjCIK4XsRK13pRUe2hRt+832zwjX637J6900mwDPACCD3ipsNOantXXKLzb
6GszO1kjPjjZcnqdf+9VfVyUASGx/hKXYhs9mSvkSJwwzUJSDValLgY56trSBFpSP7eTNaaehp+o
ssQiPPFXbuMXtwVXURP2SQs+qMTXC0pTKmO8Gh0nLg9OAJ7oIQwcEyvGWMvtfTl2MQ59zWhOt/pk
D5dprymfx1y1z0j5TclX3JB8IJBI/RyyEj7twg3j7rnutfpZk067BWZTXzk2Es5PuRPphz7GXANR
Nm3djYWyVXAw6kkTII3fD+6NDWRxJW3F/mTjMXvd62HvnEc6/jnbpgrM4Uz2srjGaSn0tF49aBrC
mR4ElOFe7fWOgwqWaQdDzRDMswQenJXuP0dst58D8A0XOorvl1bQJp5MBCrBegOexr+3m0l3tzCd
kfEvO00bFwGSgdVyKGANNzX+MKsxDQD8jeD7SY1y0kehORc2mgaRhlIkq/8UOVdSsSA6hfgmJA4S
hFYp93VaJuOqM1U0YcZBiisptC9oFWHaCGHh3NetwPFMp5zqfddE4ipp4nWKyjMAHt/fVwh+rNPE
kNxXkRLOIr0QW9tV1V1h2MONO2QCOd1hvKuHod/WskUWOKnxJGzDtV8h9rjTsBdf+HqBUmafhw3Z
eL/AwsIEvb9o2qJfd62B0QpZswMJP9hhpVr0KNe6/dos0OlNx2hwbk2jru4E/IfOA39WIQCPeEK2
65x8OtOSUvWSClcuI8lWiYmlr4dPkKfUFUL+Ug2v+mzc9wbeMxOKu5WDunVWJvZnq0jlc602YjV2
9YUmA31hl9MyVMfqKgPW5zFyU29Ih2fHwhO4CBMEdMFNophaZZvSHPe62mNlgU7JjzIbw3hhIVuV
xBMOihGOdO30jSOSXS5AFYjLKtOTK81W1Gs6sjkMUaRqF241fcf0dsJ6Lp8tNoOUpgZFVXjoxu6F
mz+LbgAqHTtXcJhGbq1YR8UhUKzC0HEMU42HRE7fbRHNbh0iP9ckyAM/n58xSspdV1h4VRf2pC2s
QNnppf5cCgP3GHRdKy9LolWJi8ecj9bV4FA2N6JIZoWaO6ssdg7ugYR6Dfwun9wRowlPxbzlM6Z9
B2hUsKqnRPOqUdyhN13g7zqWe7vMugWFlG1mg6yo55MCuBPnDM8lz/TLVj9Erhy51hTjAjAr4uAI
Dq5jDfwXWyQqUaO27TOCAilWMPi5Tql6l4pZOpF5id9kMMfLus6DEx19zUHMedLMWqgl3AzHfMVc
jldVlJYXEBxgxtd+ckiZiD/6oVWxtbZCY+/XX6c0PiOqp/UwEK3Jvie603r2MM4w5UPaTJ8y83Pp
r/pW6z8VDJj8WsdBuVg5fZuv8zRqt6F00ZNSkhxEvkLKx1MRVb5t1Wdj0tOl6rRLC69pJw2/TLr+
LVAYeIOm1p6tYBnOSGjuEoJjKKjcIZDb3fkBdIM8xSfNsiM/3Tesh1UX0RVKtW4BMjxKuITrqJLu
zmqd1F3JBkFwrqzI5PHC4PGUNSBYC4QPvMMx7Fl563YvMGGtZLRJmi+Rfu0+RMNnmZr71rbWpj6j
ZdQl4JflaOFwExnFqjJQi8M5/SD6H0lV6M/O5HSMswCaYJ99SwulXmgt1HewPGtNXPlDxpMgMyWu
1AwxYx+cn1QxLO0J2+N+NKx81E+bc6P7MvXTRoy44kbX3KycFrfbQFtX2nmYge+Eq6Uq5r2aofYe
46MRQ1hWL6xCX6QTtqDxU6d8C4vnVgSH2ZiJlMW6QGrEHW31R+wLkS8GfyM1a9UYZETIxbcC58dt
jJeHZpLmVkFyd/6SHQrntKJvtl1piYeq1wbU8eVnltWla6Vqt1fHYM+tvKb66dlymoURgcUuUxsD
6qG7jCEALQMEHTxkVodyPWM9vmvIv3M60Q/KgCS2URvThZoIq5odQjDOcSZueF3QykfwT49OYKL3
nKZbBy4AwkV+Vh1K5HhWnRIDW7Zy51YEDCgYD+EhbicAek4/TesWWfKbIWkmhpUAJFmMunqlQ0tf
GCOUmWmy0X8e/R+O1LBHK+LkzkAkYTchWm7k/nkTKve5aXyOgdeyyqxUGXxpHJwC9XBY2VJsR6Xt
rjq9Sm9soaheX0XGcswVkDi4c4ENxHrI1XZmpdXZvh4H4zpzCWZqg1+HXuhWBvxidqwp9R+anG7z
kQlIV1le9cPe5xK2cYHc+wMrij8p7bORleBC4jEaw7vEkSDtGnXaJKjbn6MCPDkVYlqTzOyzBiMs
/E8Zh4tIZsYFImp7Jnlw7jhYGOGGsigl4fkwHvA9geAxadqjbIcHFRRwuSf/YWDv0/uPrj0OFc5F
1DKZ5lUqspIAQ4ZyhVVcYMSnbTmFL2dZcq43S7w89mDHvLQuV02eL/Qow8hpDBdtKWe8qY4OkFv7
JtHK1ikWCLOoD+hzF8ZeTfPauJGBEE+1VnECK5GQ4MS9UmsLs8TwgojORvoSkTA8hwLPry6j7jKS
RCAREESJLyx2aWrUctETJtKxqaluoES3ezBMPaBiEWUcPJz4sxOEY7qX4YDjlmFWAQT/AWYdrisp
Swfz3+wJ7ezsYpcbnfGMjM3B1hqivjHboormFWjBPAeZNwTmRKSjlxuSHojsVmMOk6aZ5OUQ685+
UOj11N+WndPdDakKaknsUlms58kZiDze0C8OoRtH3vhT+aTU2ESUZMCGHb5WwqIuF/cQt+CRWh0L
+Rjz7a0lVclNcYf6nsifJvsC8/BnpzA6/EENxxtklC/7HgheB/j4AZMLv5zU0gOKbI2MXftraTrP
+XRfW1sDtCUaIXW0iMLqwhqsbQQU8FYGmr3Rpkhc9HpL14dxYSEZcVY5yJcFfXkzcELUFhrGvl4b
uspSc/EIUsMEKfgqd7eqXkX7GrCdlqm7cEgb1ZPn4NiQjdkQq0vWUYb5gN/jnT1kzXfD+ZYM+LHE
QJ8h1DtWZ+5UEw8fAwF2mZkaMg3aZ0wTPTdRgIJ2Z1VpVZ4UcheOFxMGemdpqV8kVYdb8Z0sV0GH
39g+Lsslq6uL5Upvq57mxxg82AkCdW2CoV8W2VGw1bFKk4gUucFlPFXO16ou+83gmpPLjm0OwVKX
DgCvxoXatYwswf4PTPHBzYdFHFufpV1aS5EqNrbu3XDe6MrOLKvbwdGKr5FtYhyD5Qu2GYpme5bZ
96smwgMIBv14FeZ25kWq+yDiproobWU75AW0rCE0s41dYu9AqeCgDQWaVjb7H4KosYdATDZBrZzK
tZpnn6QJ2nI2hFKXY4WlZpNF8DyCIPhsdcJvVmph4+HUExlFSzf2dHP6YozjZT5IIHFWILahUy7Q
F4hSgBVdcdX0TnPuJ0P8mI0iX6q52zsM8AHrGjiIXXGmmU11U4RBhK9yImcoe7LFTzE8x05814Sq
0AgBB6tpyr7Ucbvr87QOV1VynfnOHXrm8uD69kOm0JcBHnyTWUoitoMJEIGgsWIkXfY5mGiVs1R2
yabsUnPBEu5fysSwtwaWMW4W3jpYtC4zPMPYmJJO9crcym6E1kFiSVg0vII7CKLtqXETV9D1FUtR
UdApaizQQ/k5HYebINWuhT884GWwwU6gCbZpyvKaNitT5OBVc2f0v/kYCnQrv8bRyktULb4SkAzY
bnb1xGRDeJ0hGpsK/IXEyevvPR6CDw1edDcl145DJfMGkZGpvGun8mxUuqzGP768iSIQwHrTbETS
YMlWlMkzinWb1q+Hz2VpZynsN4LoID3vQzMelqaqf7PxBsmyaTgP9SFg645Mf1/b7UUU6/1GG3iJ
ItfVdfiTNVfg89Xi3TsoCYsArn5tn54FZmEeAgwZN3R36KUBRA/ZYpfT1PoKv2I2cVv2t9UU4sAe
DUMCy9xexkX0zarDhdWV9nNtW0RwmjLAQRMDzQhtHofDkImNOQADoy2UTYNZwCqtRHGOMlC+7QoE
RywnlFsYOfkqdJx66Sp2HHh9gAmBUmJcb2ULHHWuxsFFElivLmxUm8ivJVAMIU40GyCMNahtls2F
Tj6+O4tUFQWbqOMQmdWmi2vvbNnSNVPqqWNdITMxqPh3CUDAC5sb4WMbYCrVmz3uo1XYf619jpfY
P3zHxazDggRkeRHKG9ctviKSjMy1GkwZmiJ178G6HRvGf5js6lZrL6qSSsOmGQ5unQdLxyyHAh8l
a/CsVu2SZZSoAXlLwrie64fdqtSsdWWQnTMivVrYQ43h7zD5+bMuQmVXD6W76uIqhjgQYKm0igVp
CzhaxAurqFjpSYZE49QguhzJ7/lIHrrxo4fE9TvkWMNgPUYVOwNkj3Kd1q2x1e0gWZJfirChSob7
3MDSyiiUy2BIngu9ra+bOE3TtWmN2SGAEW5v7RguLazRnhM+XiUOGKS+KoIl8yb/NvWoEe8JXvjB
mTmOrf+QS01NkOmpRJ5tEzNyb1x/Rs5wxQ8GWDFOly4iH3PjreZrXYKWb95HrLVJ1uAPs/AH3LbR
uuSxRg3I8k1NOE1g7oUk5zIaVXdnJkjYh3o/VS3+aNgaLfCzlv22MzKMpZFHUJahbWm4pY5ifIhq
RAwWmEiKckEyjbtr49he0uRI2waw6P0HHdnFaCO4Pg+bDA+TZ9Ha5bfK8uuAUFyScwI01fTTKPEm
X/XDOH4i15KIjTWWgih/l7ObdLEIr2yZNrcu4YcvrY6d5MongDueTyLv8MgKnCDbxGHt3IfZ1I2L
EbkV8T2CpXPFBa5oMLSJhThwyLJ7zsJtsgpN+4Iv1b4HzVm6950S5P4hhCPkwCIe7Ogc1zoruCzE
yJWgzIF+JmoGySNyGyyeQ2071P1NnxcTFkOVyWvUT1i+gO41MRTxyozLqwcEoUY4HtvJUBBjqhXI
mF3LAlAKd5MkpouQzf+j7ryW48ayNf0q8wLogDdzCZOGTFpRoqQbhCy893j6+cCqc0Qic4ip7piL
ExXRER0q1cq9sc3aa/3G7NrDOEetS10NpaxSCxKvxbzH8BqhxbZ+EG+AQnyLGzw6U31wqSDIDaxL
AIo2B1nyY6iD+iNmteGprKeUByyakUPTqSHthFYdP6KVjFDFvvSfBOtDFNVXkV5Q44g5R2an1FG3
Q5Wde67sw9sCiddY/YU53Ic63in+lW7K8omqR3DF5cmlrlIcEPeS+KChqu+OgZiO+AEpRnbAckjT
nABBHoyZGgl5MBkehNaJbiNH5smfyIt3QN+93lTm3GWib9PIv1YizSvF6Vqpn1XjKw7fzlxLEdyC
CcPFqFbSh7qWdTzHM2fonHnGWuq2DbXiocw118CSOxqKz4Mslbuhj78mMY+ZYJZ4r97M/nNtuoJe
Or722IizjlC18Tk0jGrc6YNwz7Ptd08lTJeSu4Yadai2ye+8zk9lE53wEBYMLLhNhbvbL20h9W94
CUUcSIRp6N10sGFmHJ4UxayfUh46GqQLa6It2NdosljKI6K91adBrj6W1yZQ8JPRFfiF2iU0nZq3
LyUM/NROMlYWqegUeeMGGH4nsnSrV1T5OL8h++9KfwilXYpT8R0GYRPOwshiUASJ7W6ESyF8l3WG
kEOqxQnLETlT0VG2Y3RNpyS3WwwmB3R+Oc7TkhM7ckSMzblsbENJJbukUXzUrLlKvajWM4HmZmRx
nuEQj6W7Hj5M6EELuwj/6+4mSwcy9ul7hv/1DyNIE7eQhTIhHVXMEB13jK3xKNW/wZijnJXDfrFr
uiL5yUzwzNpRcEf6EhaG21sych1iOjW3QVL5u26GSIKlo8gPJk3DcrUy1Kd2Gq+zDKdVW9S/VE34
Y0zEo1H7Azmb2o2Dh5fOEN4Kk0TW34VPFWi/0hsM9VejQgcxmucW7XTxkGVtiO+pFOpYwU/JrZTn
cMe4jL2EnfI04sD4SHK5Qz1aDTw/9LVjYqFeK7SzdGdOTVPvUiGoTFupsn58UvVCtakpVg5C5Iif
Nwb63UH7NOo4PH3vJNE/xQmOXcMcaY7CbQxvWcMEw84aDrt8Fxrw1o6dJtwkSSPtirC+Gor+tq9x
cfBz66qDPX2LCa6XF5hr49zSJK7Wzn0ZuKAGqwbOaJAAsEGnNjkZijJjFA+Ximp0rt3gVNnR9+nL
b5I/xCNiTuB0rErMjroyzTcAptp+p7Zj9zRIZX8lGDiVpF0vZqfMgEp7a0ZSeiU1cxMBXRee4SyG
mIYbYn6X5LjOIx+HT1NnVrUMw03uYBhCnOnmq15rMDoH5WZ6GDw21DPqEGfPRb3STcteOCXUfgoY
M0n+FCbWcJxDHRXkUInzUxPKheBgTFnJXqDLyXA3+X0QQw+fjOlqCgy5OkRIznJvhaE+H3CyG90+
ELDD5XKI2J4qNUtOo9hyfdnsbjnW2rs0jvNjLpbtbSy00i5JAyrkQRzHe99MZMHxkxbSLRXWWvoy
wXrRzF3cGGOV74JUmMrqd2wM4tQD35ytcKigUpQ8m7/AOlaV/AeN3SnBhBwbRuszmliAq6BRzzXs
Dn/np+DPdvMYFsXnsBWanZJLSe7QVbhXmjk/6JmcX5vC3NxLYZjKaMdo02K9UEPzkikeaZ5cTbQs
DiAidWG4rWYzpM9kzw3zJIiqz3Xej4OWJjYbdzr8sxYMS+YFDqYjAgHozFj182CVIBJXDDj+tNhq
U/mbOHl168kfN1pkazDTEkhWkTlCIRqeirrqzspj1VpqT6+HFkzrGDFuppkUPyeh/iwFI8bgeEaB
vlKLjbbPuo/1ElcDbE+PH/7DCz39FYQhBE0fCClQQbgaKY/hILnFH2NLVHjd9V2iaIADdTBgiJut
pzFoBXS6U6YxVDGuzHFEzORqNxvmLs/0/tj2GMy9/+HWTfWXiEvjl/4n0rbrdmCLKK9S4NLk5Nmd
MKGdoDpI/W4EWTfoliB0lRFvBLQAMnP5qK8mjyQwB4644CwjBBEjnkae1StUn+ONr3QpkEVPmaYy
8lTQb94GKlNZzeQFxYIWqhcI/j7Ok/o26fLqMfLjDTzChWCLlxv9YwkXbogUb4PFo4AAYNoSrOcJ
R8JAStzgZJwpysb8nQE/mECNpvyiMQn8H1jd21CigQMM+HxW32frLvfxifvoZ14ZYjdf0zOIdtjV
6dLWmr8wQBNBSPD3YJwBnawGiOpkEIg+r5e0CXM3bCrxefTlwcmTtHD9IhY2JvTCHgNNClMEtvWy
z1ajDCkcQ6ZkmVgJfsbmjPJgp0re+wv+chAEzHCIYjrXChuayB0/RGwxQ6Je0FaJ5iohFNL3o1yY
Oks0wMmAgEQVbk19gSU6N4PC1OXmXdY/5sNPNXys00/vR3nZOK870awLwnAKQuWxFvWu1brQfQxE
47Fy5FTZ4Zv3qYmGbzCbAT2lV0oc34OI2ikiihiQQ23e2wdUME6y0WG3Z36Uc6YZq6FFNNu6N+BS
v//zLk4CMFgEW/lHWoP/wjZrqo77niKRlB2wgeQGnsoc1rUoOQogrcP78Zb1+HY2ELsB5goBkFor
3/btbEiDoRRyyS4xmxgHC+StTaSIa8tWuukwTO1uCuvvbZJ+fj/s+TChTAKFXrgi7HhtvU244qvE
oI2dldmem8NFmsLREGnzN2VmL4ZSNRgi7EoL3sbbEY55lcj9Uk/I5gOtWXJcXL9q3sUb4MVlp72d
SS4EYLVcdJYGLXSFPsrp9FlNyTmqVDG12Mltu5IW/OwN8OWnFn26ahMqukZVGCQOKIUvgCcN3JO1
2v3mQJFWMLjZsfVW7GmU9m0oJcvLBUSB+BENjC9ICh0CSvCVyCszobSmtI9xHFYbm/ds9KrOMbvg
epZc6ewW6QWJnGqByGgRo1UeikF06JLaSs3rKj1g4fj+Ajpbt0s89Jig31I2Ib94+1XpNLBoC5ke
hpfet9ezXblAJZ/b/fthzpILwiyn64LaR6TUWCF/cp1nv06u71Czzm04MoYD6uux1IQnLY8ix0Sp
6j+LKL8dmJUrZibTWHT09GedQslIBbo5DaXEdhdnm7fkMk+vVi3AAhQLuLCgyCGgJK9zNGBeVYsy
OQMsuisJlxqlydySpyVFjYKWwWztglLYheX/J97q/yBGqsnJ839npD6Fv/7X/hum1d9e01KXv/MX
LRWSyb8QI2X3wFpiE2l8+L9oqYIEYxUACJg7mlowNRfDy795qfwlDm0sxSAqWNyaCrfZ37xU/khc
NqK14OLwGic1+Ae8VMxq36wU7krcQuENwGqkzrJYzrxdmGE/t+AL04dgihZJxGOEUzpPrW50aJyi
TBLjRStjC00ts3tui+RYZOJ1kYIbxqNE5omqPIfj/KtqjUdN71tXlZIbRRX2ZZhA4FOSe2WIb9K+
8fRk/iQLg2qjZyCBmTIfwsbETweJGCxVEo6URbcqGm7StrunQPF7rubeRkf3bqqSD0KXUYzhxKAQ
mf1uRdrEmjp8i6cOqEOSPAxm0xb34xzGBo0SKWqtp2xs0f+R87wCbyAPV2qYivsoztUnmiQlbT9l
sp6p0XdXQeQ/UPADOkw99blNU+knoPDiu1DG1rEcAv9LkkrapzwZflZpRJWoSJGG0JPM+hbGuB3Z
gDjU0rbwFAJABGSIpitnig16rKPNS5duF5l1ILmwciMvsYzgY9hbyr1VQ/3LahpWS8VP0+0OqDNc
YCGmm5NHdfJdCcv2i0TnjgNYpOZsMTHXESTUx3EMrOsoSz76ajSe6r4e94YxpndgoriQKtlCyWUQ
Zu0TTw7lQxbT5rXNruBBHoqx+J33VXgbyUL+oEdl8CGYB7GzLbRaYi60UqdwREuL8tasUyTVywlt
WzF8KspFjZLa7W1fmfPzhPrKI3YHw49KVnLLLoh9oD0dXKnVZNxEqEscrdGQ7Hx5ewxR97MsZe3D
nI3W/SAniw4GbVi64ChKf27LWjlWcEtMuwzn9FCk9fygqE10DKt0dPW8Kp5BXVX3TdjorlkFxU9L
GnW39NPqF5ip9DiawXDMalW5ks0hvR2oqx0n1Rhc8IXtHToP4TEO+RtggdKrXMvAZoEPK49mHfb7
fvbnI0pGKYaW6CzuUdWej0Gl9/sRc2TOaG1wurBJrmc9jr/MqhXiBURxOqElXaThokn2bIAyACvX
lZgHgd2wPKHUi6MqwzNSWit77ofR4kFbgoMZMrV6nuLK+OCjK/jFD5uOtgzX1ncduHHPc37wn+Br
dvSHzfozQFv0AVP+A78NszZuFfB5gZ0WfvXQDFZ1P9atH9otPcPPvFvBr6Bf8YMaEZ9TSKvZSVK5
uvenUfEaqzT3XSCgtJ/QMMR1TQkHW1UShEVFP5quZg28CKjkygKK1qs/cKSw6MYjVvJpqPNxV4uV
dozHQjs0sVR6idCO1yAL2w+gabvZ1upy8XY3po9mLYbXuhhrlD/L/F6aFfjurVLpv1PcFbwiVb/W
kzHf9aZohgcYdNHVgOS6AwA79tVTnAYo02BmnrYCLTgyf/0D6KrcCUSsn5o2TO8FZRTxwo7NaxGs
1YNe5drnVpFvpor2pZ32pu7OxRBHiC1Z16qYfhJpiji5GDioAzpFhZW44tclYjfzdQJWtsWTHlfu
et5FwQSoS8WSJOPzvYhSflBADd4qZhU75pzLe6ACyW6Wq/F35RchoA45Ad1W1k9VqD3yxji1mgiY
KK2FndSPApa0VY6+nl65k9b1npC0qhcjv/YxRV7IBRp4KnMJNdMiiq4rLTdw4KUfvsM5cboHyLvY
mCn7RBXGKxOQJxKUwWTXUVfYc0cHsWwzEyROU/vXahg33qs77f6vxOG1mMAKpP5ySyBmjjWzqmM6
Kq7h2H4LRtL3p4cGjpBt7OZD4uA5WtjqrnUE19hIllaUyvNwq+QeMyboOMH8ULvJ7NSfp0flx3zS
8UPx8Ojx6HDTurXNxgvRrXHqfbyRHr7Nes/Dr+5EYBWNhVHMQ9yHXhpCNvDB1MmHMkuOudx4XStu
qMYu4/mTrp0HXB47r6pCaBslAbjfh4Wbk+RuESlbM/r2uXQeYfWMAYM14XY3PQwOnXvhWXXyL5Id
eJbTuCNd0o/hgbt8t+UFsjWu1UMGNngGdHJ+kAXPRMBHwtPmZWH+LUTy98pc6aKs/u//owbKHfju
D23961d78638HyCEgrTMqz16poRy+MZ5+DrlfPn3/845DWRNYF4tLylYHSpucv+ddBrqv1TOU5M/
MBQOsEWS5++kUxb/xR+QWfLaU5eskFfRfyWd5r8oJ/D32HhwcTSqbv8g6VyfJiiO4hyGMpAJ9guz
lTVjuopEvR/yWPSmqzq2w3sug/00AI2yxV3hgqXb2M8vpLNX+4uAmG8tbOelKI/B72r1F3VSJ1Mz
0TrdzTvzSvbSXXGj0Kl1TbdTHBx4He4mE5LJx+bw6rNcODrl5WW3ik1uDScO1YJFFnpVE5Fqw6J8
OMge7lQ4ZTpRYieH1OU5Pe57e3TU0NV+lU66rzwQyTz3HbrY/JStgvBqLy5zYKBpwJuaOhnKGkvR
4dUZo/Whz6TTI0rM2wadXyHdOMTk5dW8Ginlc8oF4G95tayp5XPSjAWkHdlDve7U3VYOfdb76nN7
mO5LrziJu9wbroWD/qjuO0d/FHbvz/SFZcUIuZ8kioyGqKyLtJWuzmbWM9PlZ3wn+MazaLcHbY+G
2g/B3ZpPafVy+mtCKdXgDsWz6YyiNIsRPbIE3ePGM37MOyp6d+nOdyOncy3EFZzSCdxuox6zYh1S
1+Qr4jhBf4wuBdJeq9XUqXpM+0qSvfFzfD/dtM+9MzshIgp74/j+dF4a3qtIa15aKxQSki9EanTU
UMbP4QBCxf/9fpCt8VirSgw9So1eGVGEQ++iqbX371GAvG/3W/vw0hlgLCpMWIhSH2YS365/1aza
cArk5XONruRiIXHd7P0vpgsF2RHd+iuW0K54vXUFXlwmr+KuG1mTMnSAdRTZGx6SW9VpHOU65NhB
y1626W27QDWcrfLvpb0OQILqAJIUmB6s9rqM6ieUGFP2lOTkC6k3GVu9g4ub/XWI5Se8Ok5ErUJ6
eSSEdeg8aZd5pmAHexQCHdjcjM7a51f5DZxjh51wNR22vuelcxUK+58xrpK0sRYzsa35AYMDY+hb
DLdntNsPbes0H8O78hoZuKPi1c50oBtk/KruJkyrNzfksmrWZ97rX7HK3OIox/x2mQZ13x6lQ7If
dupO3hztKn172favw6wusKGNRbOgTu2hdPIsDfmLUve1HJUoYlcPG3tyWR3vjWmVtVWGVlTiMqba
NffRodkHV8lePKq2sM92nWhvpfvLj1/FozrGSjVpCVD5XX1JrcCFPZJz1ZOapwSfUKXPAACDvBtP
RbZxql3aji93E5h8qnHkO2/X7VSDBwewqPLBZAct3coubgRnvs1Oxp63hBPcCT+VcuvYvrAhX0dd
H6b4XsdwkArVS4/TJx51TuwKTu8AdffiQ3MXuL6z8REvTip38N/jXB+sYTHKhjCWqte6gze74PWo
roGY+pXsx5eER/8OTeoLtfytz3lxrAuXmbKiQmFxdfggIlSPSc7rFijedd+MrtCU/9ZXtDjEFW56
S1sf5gLle6Uye/hOH1LSKukgOOCDb/Lr0Vl2/XRAFHLrUD2/EHVZ5rrHNxZYwhkvPCkz1dfrXPGi
6rdFz9mPd/M0eRvf7Xyn6zTtqcRy05Mer2evAqE86jr1keW7FY/qt+IqZK2MjvWAjDgplPld2Fwt
F4IuspYIRSFOsjhrvt0UAgpVdWIQVC1jakHmvu4Mu+Xe19qtdvD56oBW9irUki6/ujfSLm60EQ9Z
L5riPdmkbWnTbmMOz1NuYgDqpW+Of4T2wlp+FWOeRIhLS4zGmzy4MdnX0G3t5Kjv5sARjluZoHx+
YBKP5GJ5c4nnEmh+TTeu1pIlHhrKd/mT4hYPOvhQW9lTRnKHHRi9XXUc9+FV4FYH2LB2tfHOeNHr
fXuKwiheBBL4BXQN13f+qIxjSOFR8borqKlXgq24yjMusT8rfBW88JA+DN8hg20IjVz4nDQwTHYh
88yaXV1M8jglYjN2lLKQmKvV1AmnZGNkWyFW11HUl52Cv4gKjf0GDDfQ7a2G64WdDXIFVAmCHkCv
9dUgklxI4C8NcMWk+UZCmEdVhyOweff9dXlhl70JsxpIGgtVPsuE8fXrCEZMaomOqAMqfHo/zgoL
sTwSUBlCTgJpEpw36Vy/3WOsVJDdFMK548DhOJxTxwyuzF50JLdxsr2CXdBwre4ylPQO//z4JzjX
+bIReOOvz5I5h7OhaARfyFGddYMl3dZtukzUaqmDnKdfZSHUd96zMrKiDHHfU70Js87HXrZpgPzM
7/rr2mDHSU57G0j29GTtRTfZbRUTLi0WtBvJHgx01GhXv51cScoyVE+4WCnru4DnYZlE07FGWuf9
r6icP6dZkFhbohZOmqtaq0DNoBlRHTKRuViV98BeotsoDFK4t1Z+UuEdPKS8TE84dQmf0S4rFuR8
K3pSIWXTgadjY36cM5muU5VJqL8P1khLCk9equLdmAGUFXOI22Kt6Y3TRan5qQIAXh3KmvwSyJEZ
PLT1IFGaLrOhg4ATJKJLZogc4NgbzfWUZ+FzmQimTRU72NgqF97yL/LK6GVx2XKMr5YwinvaLIDI
5UiVdrkb7/qD+rS81PSdeMDo4/25vvRNEXP+72jLzn11YaCeHyjTlGpelUr7oUvdcVbdaMvRaIVd
+2tfcrzQs2VrIi2zumZxYqzVIq00ylDKTjtEHpQ6LKUf9F1J/2ArA7y0fl5HW920QaJqAgUfjQeS
6PTHmJJTecC+wC33W5fPpSP6dahVyrd4ZsjgrjUv8++1YUbYqv23vtCfqVt+wasv1DQyFgkNEcwQ
frMW7eMq3Wv0Qd5fCOvOw8vR+Xokq3VnCslsFNgQ8YnK40sF5yo/cru5MHR3wn6ZRNXtPcmr95uV
ggtpBIfZ4hvHL5DE9ZqfSjTRcjXWX9Y8cgfRQTlY3rCLH7Mv5vfpeuukfkkJVufom4CrZR8CaSwj
g4CajXHul+Q6djMn4nUQ4S20z52tROnCMnkTb3WiQafT5xziO2WJ8Lsy6w+QuLegL1sxVpesFMU0
PYclBm5HMQCp/p9JuL3s4iXVMUi3FLKFtaBjintp06Dn6YXd+FPswK8b6lEY6axvrMWLQ/kTaA2G
Kro6Ebq21L3KG7yqsVM3dvWflI2qJ3wOPYi9N8VWDXf5BKslQfYoc7yCMjHE9e2mlxnqIWO1xESe
2LxKf1R708131S3Z7UfL+xE8RU/BKf02eupJPURuc22c4o/tzXTYsuu8lNEu+EUqWGSYKvqMb/d8
XAmIYYzCXwdYfVTh+du+i/qLM7lw3R3Jg6Nz7XvvT/v5XYCjGlhmncuT77uWjc0T+t/CDIkg8+l1
+gh29I3wcRayjfv9PIl5G2d1PHfUrkAHEKfHd3PvkzdfZ5Ul2rBwMIG3EPYx+1qxZ01tN0Z44ZBb
Qmsy/R+aOWjWvp1Y/LhGOJAJvLHUGT/DPSpuMy++y25wijFP6p15p3+2rlB2+7Cssq0nwwt4+e0a
W8IDvUNDHQDj+s2gjvlg9B0jv4YPeeooxwo2GrGPjcPXvYqPC9jFBkPjFk64Kw+qXR3nq+Re30GA
3EU/NZ74Ke3K+AG5kY1L8/LH//PTVqdHqyZKE9b8tGHITp2uumaWfoigZb6/xpYJfm8GVh/ASEKp
4y+wxkShhumFuMyUqCgICxbpVDd2jtjqlZNl/peSssN/Nsi1C40oBJkuVJmGiF7pNfIzPDnHR2Pn
/TFenEqkMPCXwUKZo+TtIgu1xsDVqiBKmLozJ2QFaqN4+M+CrG6wSe/nKowIIqFIk1X1Lixq4D7K
4f0wF25KluyrwayOon4oIQwZxKldf4/uP0L4zgKBsPbtHs9jZHk29ujW7K0W4tggulflfKMk/6Qh
0pQNn/Kt9+j5/fJ2UKtVWKMh0RkdMRZ4Xy+F+6Cd9+9P3EaIl/bPq7QNL61SlBrmbfS/RSCWBvn7
+wHO39RvxvCScr8KYEZpOlo5ASDKPmuT9DlquwekEUCgbx2bG5/k5cnyKlRVtliFIUHgmdleHZ9C
buUtd4mLd8KfZbau4RhhPQX4yGmelZkHP81/KhjHiVn+pY+bmzaeQEnO8oZJ71bM5RO+GlZfsXvL
mpcWUPuP06xKttl2xwh3vFk196kYg7tUm42g52nG28+2OhxmRKShBhM0x06qRh4liw24txPy3xaS
eI/vL5KtaKtTAk3vVpZmFnqGnpGF5kpdRXYgxzZgTru0NhgDF9cJKdTCu9KRCVxvqykzk85gbG3S
L0x4HAQim0f0xvl6ocrDHP6Js95bo693WSkRp/Lyk0HB+JSWdvfQfE13oWs5xUn37yTPPIw38dXW
W+XCvl5a3hIW5pignL1k1SIeJizwFoXDFMEd6QcL9Mf7H+1Cw/alrf7fMeS3CzNOh1YVC2K0CHfN
NGwhAlaJOz63h+hUnNpvrZM/5JUdlVebb+et8S1PtVebwuzHFMo2sbvaHl1wqnuUdxDH7rGvcqTf
AY0ipFvScWPpbIVd7UUcEyDQpoQFseLm8BOQJnLfn9atEKudNw5BX0F90DzDD+66PvgwJMnx/RAX
NgAQE3nhy0HUo0T2dvJSGQKsNPOGwJ0YSTfEwO4Mvfnn47AgFS+y+pJIJrkKYqi5ITXprCOZNn+P
5PA6MfKNx9ClFUj3fGmio+GPf9lqFRQBnG1DJ4Z2J19B9jsuLV6EK22di1/4qNuzl7n5ZiHgpcez
Sg/fxF0tAwjsciPKxF0qN8Wt7gRXCm+/0K1pxla/BE/9YHmjE+yNPSbQh+EEiMozvfhknVA0+Go6
6Sl1xO16wVlFiZ4pgrlwPGE06Fhmvf2wGfo/81CZuoe0FCS7vY9sEwVX0QVhsAnaOluoq2Cr7V+A
eFbDQdO9eL4Oqqdsi9h1Xo3DGwQDHtgXwJVgyq5yuqgZ66LCh8UDt1x/sBK5GRFQwzXqB87ok2XP
c2JhOInC2iLAgFbpKAdsyRA5NummM/N4i/x0/uAFnvIC2sO+AYzdum+lTalhFcry+nBGd/gkYABy
BCm2s26jo/8DRSX55D8P19rGVjrbr0tY/EBAC8IpObPxSnsKuEbHqdPnk4eciKspD3opb+TQ8ltO
EnUTwkBYUWnNQa4+69mmeVLU8xQs53nv+thgBO5Q8OT74X/Ib2tbPeg2pfsHeWfuEjf9OOb/9Nmz
xMeEAwgzjC8gYm9Xb6jiBJ76PLqGKbwZx+y6L6giRFvvnrN1u4TBeAnA4WK7tH5c53oS1GiEktqk
X6PxCom990/XcwQDhmsybT5VwkuUVs8qv6DfU49iRT+s8eQr2eluFzCh4YS3EnUR2RbtfL91H56D
bZaY1CX5akBAtfXcqX0t51lJ6yo+yVcIsA6/RxcNnc/LYyh1+++KSGWmd6pTEu47FchP/jActh7n
5zt2+RUwleWlJCTR3l19Qb+jdZ7PdP3tmYpUcqUfU3tww+ttCPiFr/gm1PLnrxKANg6yIW8IJdRX
tYyylLyFCTlLSl8GQ/VF5aK0UDp4GwHvArVCmwjs62wd4/TZUAYnzHdaLB2oPf7jZHEVbXWaThNV
y2pRRal/GB9KJLq+qb8pKXa3zV7wai9oPSNEbNWpjppT7jcrzZen889gV1+uUboJzy7CV155UnYL
/A7s7RH1RBf+8yf5EN5s7JLlv/jmDl0NePUBxbKOM6kmonnTfUpQGXcXtDt1JNXRyN628aCXvict
SQxXwdxolCtX37MJ2kRHdcELMODZ53VcPcZFkXs5HfKrXq6RgERSa+NQvTSvCo5yYPlANp65IFZJ
gC5nqQGdUuLHEhkoGyPrZOPg3AqynsosHuV8RFw4NiI7NHdy+7TxsS7cQCRYf4axSua6IuyCFmjv
SyOiP06FE73gCW9qb8GcTYdYc7vvW6tyK+rqWdhMlY8yJ5M3hiKlCT+/G4T+obfQqNwY31nixGJ8
Pb7V1SPktaRnFZHUSHL6frC7Ek9j/UNZ7rXhMRx6W7a+JgkW56l5vxH70kYASkRNU5ZJZNcETzNC
tRUxHBVUdPXN2OV3oStjCmz3HjrgbvJhqz9+XitbBvsq4Gpa46DWceog4JK9orGkuLCrBATZdwvc
dSjddD9uDPKshrEKuZrfJFPLdk4ImU3fpu7LWJ1gbdqd9rvobmvpw8aMXtwPC9gH0SCJx8FqtQp6
kfstiH8wy/pe2zX7/tm4DUVaudwTNAarxjF+vh/z4lI1UPuBGk/reI1abPCv0SQQtx4Eg/umRYWA
XgFad9Wv9+OcldOWiaQlAMYNZx0u+reHWKNnGH/T/OJdXzhdNu2yJHD6hWe78dI9b/CvIi2f9NUF
G7cD4oKZvyAi68xhD0Ip41mF8vY1Dd7d1l6XLnw0HqOqJiITYqGKs/poqMiFPv1HRqZ26dOQl5lb
N5X5EbPz+FMl9Oloa1oHPbBD/dFujU7e0SPCbUGeZq/JStMZc7kq3AHc8VYh9sLVwWws4DukS2CC
L1v41VxgPyXC1ww1z+8xxKrFfF+b06NmFE9aKWAFOAdbOeSFQ4GIS6uZ9USra5V8hCNwMdlamk87
zB+d3G0l6tkLwrfdh1/jmy3ewqXZX8gZEItU1Dpe0OSvRjihFK/pS8snL0tbbsLSVdNhy2nvUn7I
q3RxbJYoPZxZ4CW5bPhKwENmuvL3CHwfml13qu3E3cZ9X9iQBCAP5x+8VeVlwK8GlBaZ0Q1SaHga
GuRDVzql+iQMmfOPt+Oi3kA2gdcyiiqrRdsIndpKCpbyySOK/3bWSZB2KdBu1RIvfR6LrBoIIzQp
Kh5vRwNdomwKlVKiOMx2m1R0HR/eH8mS/azSMVgy1Ct5d6FXtmZBhWI2Zbo4U1Cbm97xJaT4Ndll
GX4yrPpAYuHGpgmEv+5/vh/4wnMJNAV8JBy6eOOfGZJVQjgjDjAYnvLB+KB/VK+M3QK+nki1b4Yf
Cx5mOJSbT/nzG3/J65dFqNP7QhTn7YzicpnPFsxcz7+BDu1Ih/a6txcqUnuzRdS58LCG1obDJN9O
JOi6kJFzURV1SSx5X566TwsYjud1p9sZvDrK6ugLA/1pdsZV4CBX+NE4Js/vT/L5+tH5qJisS6xV
jsXVcSIgv9Uj06x7oxx9DeTMcoI8UPbvB3lZ7W/XEFHAWyAIBy7uDHiBhIGIDHame8Vv+Te2X9WV
BltO+EFtbIfUkNOcJrfa9Q4c8vlRu6lOC/zPR03VCb6//1POd/+bX7JGZoRmBu5P55dE8+iU5mMy
fECJYmPzbwVZTWqWhGVp9gQxkEjo+pMZlI4Zb6AQLtSc3g5l9TD057aBFkgUeS/90H/rn4TnyLNu
m93wObi3fvdf5WtIe7v35+/ievnzJV8KoK9Oz6QOgkILc93DZAac+X7O5o3J2xzX8hNehdBmjBaR
viDEx8mJn/zfudsB/r5NnNZrPw38jwN45XnroruQZ7ydz9WRjbJXOkwFccedv5cglep2s28P81X9
qXnqb+qRp+dWeea8FaQvQV9wtyICfOsTIAvnuqpFIEnSXe/2gCYzd6Y+M/wK6FigQs6OwOug4uVr
de7203cz/iqZU/F6KoOZ7+nD+KpdqbBLfGN44tfXS1IcP6pu6+m7vLHrm61W1OVt8mfsq3e3EveZ
qqaMneQZZOB9iH2T+OP99XoxBk8n+Jao8lApfbuYUHBVZrRuOXkQBBez+7rzXVPcWLLnjxg+4qsg
q3cT4ugTsuYEadrv1XAcExXjmZsE9dAkP6j09t4f0+WV+ireKteXfLpcUkW8/of8OzokD5aDbDP2
RTvZnQ6+I++LjWtia4SrZZKUHY41LRFb7Yel3esFQvcBFXXxxsiQXe63Rnj+mnk7o6ulQS2/n7Pu
ZYTKjgdwbhdfwzvgz67BdgycwqXL9svanFnlLNl5E3d9PaSGig2ERtyljh9weO9BL9vSVe/NXuyF
D1tcyAtP7rcBV1fFrJeaGDcETE/Vt/woezARoZdhp0RCTz1va88tS+PsJv6zdJTVpVGPuSlhbM1+
r3aWP7vT9HNAAClSHxGo37grLp/kr4Its/3qJLeg7oPnXL6iZTfXCyfR2KWhPV5bDFG/y3V74VqT
QG7sxwtPVGYVNQSy1aXqvM6KhQJR/igGf6nuzSsJsYBkr96VKI6wapwt5OXFKSWDonCIINiZi3wY
WFNlpgSbsusiCrwijh0x+SICATTTp42tfyE7ZWR/gq2+35ziaiOLBMtPGcDOYg/Q7cfyUBI2CbKX
rnoo8hyaDA2jzdXXQ2lbFQd55B4m87/GUAEbnljdWiSXDujXUVa3vdwkgTzmEzuuwxQ3OI1i6eK6
9P60XRwKrEaU1ySVhtlqlzU51pK6RVu2l+OdEU73WrGFZ7sYAkmMhYikqmegObFq9EKfFMZhVr+b
XHTNwvz2b4ziVYjVNVP2iRpOLSEs5ZfSPgygKv6zAKt7pRbnKp8iAqRR6moY2mT53yqDP8b/Hfwq
7v86ad7oEV2cJx76FBNQHT576aPdXlbhrJO1fvUfJNd4Dp35oLvqnTHZNDAcrJP2/8aoLPhbC+eH
VGt1l3Q1D5KOfesZ5vdG6O26mjeW1zncgCwOhaX/CrEWbcV3zYz/D3tXslw3jmV/paP3zOBMYsvx
DXqaZVveMGzLJsGZACfw6/tArqp8ol6LmdnbjlxUZLqsKxDTxb1nAOAB12MEpQDwwxKvuYfgfVT4
/Iv6MH0hsb3Ll1jZb1bH5C5cH+jnoVdLW3RdOxC0uyEOAiMBMnoZjfgMhaAZ+lIt+uLsigs0hiG0
mg/XrXEFnMDWbX0pOzj/HVaHUmVxBeYD+B3GiH9yY5ghVgfzZ4ZTd/S1A455E+YRRnSgQXK9lbZf
PD/OPv3qlIKFlMMVgdiiyR+sZgxnw/y+GHRjEV0qRryZ4tU5lTFA/NTSAahhD9sb2BNYgfsLsKaT
G8hE2dS92g6ah60SwcXtcjY8OfyzK1SnBBf2gOF11PZGtfTs5O7j7fEeU75avKtjBReA1Y8dRiZ5
y6bf3bWPYyDC6ZqGEjHTh/UnPaK1z04pBC8+Dr41e6sTxxikEj4A52Fv31cTHjkt8Vt4jH0c5X0J
6+32XGWvLsszUsoToBlL1VMt+HTm+b6E4aabD8EwFQfSp1d4tj99HPdSFouSPOoeEnODh87byYNM
YtYYDrNC2pS/Elw5YAEfaZ/sYMXz/eNQlz7keajVFnS0Qpj50COUDumMmROf8RRvx6QLPw50Mbc6
j7TacASl/6pPueT3ubFsB2cBmmAP1qGP04hsoE0vzRzkhIGYAHETsIlVMGnVqQlZrFUNAbdgVS3U
W3gktwEruQH/ZqdtTmM6JT/tgotrSKd0W5D79xRxrJ3zX2G18TWD9TCeyh3IpegxvQbOJmhi8C7v
nSNEwYN6l02BiARkg4qg7TwXHHES0I3pvXTCumiAoFwI5xCUQ9+upKaG56pVT/jo9pdM0f1JA8Pf
PmZwIhxB7uz+NmIag3aBtEG/SipBrMsSpQkvuEKgfO1MmsfNWwdAWAb+3sdr6f3hhjyAgHkvcSEA
p61ml9l8WkbGnHBqmB6NM1/QdYT068dR3m8NaFshMZdrSIcM62oXKmqj85SMTsi0wnfGlzKpfLj0
fBzkwlsHUeAv4KLvDHW0dbZcWxZcmQjK5JCrhZ3yY/sInYn9fK9YR1jSoLvvo2wVAYK6/z8GXq3P
PndLQ6HoSsumbQnni8N4AwKKD7bVgV8VIN2kP2i09cS6NHXnw5Uf/exeSlIDjTfeyI+aBbkN8hPy
jX8yMnRq0X4C0u+dYpYkOSumKicuQKvxyvnipAAtdbF8IKd6AIA9fW6i4mYzp3q/2zCXWCqS6gtl
hvVu0xpbLYmNdQllen4o9+kRzqq23+87qL+QxeMR3dtftHCWz64tTN+FTONN9HUNgjQdq1gtnND9
mgg0XGKqhOO+jpRQvFBox7NTtkPpJdwctrwj3qaSCAxqJGC5SIlBZH07pw48I0lrLA4UyqDLFEqp
0CSCSZZfhn+h8nlxW55Fk7/N2QoS+MSwmkQ0VB2j2ghM+JvBEyCcj6M/hmR+6qL5RB+2CiDv7+S3
g1ydOXoKxvMkEFZxTxp8qpz5x2h0oWNtABu24qy2pbC6okW5wIGbNQzh4QZbLgBvKN2d0m1pvG59
ydVeZO7UCCgEo6NZ4SZmT1knvHHcaDdsjUf++dl0LeZQV5Uug0wPiX5sdPiOZHuVb6iSXGgVvZ2f
VUZYpqimUgebHj/8YB+wx0N0wZBsQNyfXxdYlS7ginNIfjkxBPu+qJEayANuKzMFJ3hjO6yyxlLL
hWNxnOh5q8BVoNWmIQa6GKaGDq2GfT04gMHC1Q/1panrxivOWvhCo1deXjua0t5obvYlMV3lZKaq
vrc6RQlgGaFfw4Ku9pbaaPatkcHFq4bm5w3MKthtsbD0aKdFfgsVQUjcpY15VSR2dt1xAeW7QYHd
crUYMBBMjF3CSPFzmEX/NFgD6PTAx5pH0lfJvkwzHrV2RX4stRiDRku+wr2+OOVtVQEhbAvYZFs8
yOAzEiXSAnVeCLvjAtaw8CA1Dq0JBfKFp0msjj3crqmtfoEOxfIC1yhxgNfrvB+S0b1yMge2pkll
DAcFPn7NzllM9b7jFbtVl9bN90kzlFHZkkn4jFHtU9XoYx3VdavBccxQP8OoF2JhzlALj3Y1e4Hp
oXYLisNyZfXwXfTg0py1UZ2kSh6lbqbeukvSRpnC1B38kbVrWDxaD2lt91/m0iVfKYAKsVNDc/oI
R2+Xe4qi6DcVxKyiti0WqEq6EED3UnehTzWF3KhnGMkwwPm3quBGXejf6nFcAj231GfDbG0ryOuq
i20yw8QqEyj9RFYG48oBvuxmnOeJRQGGSJsj7fTe68Zs+qx1qhv0kOsMHFKTgPcl/WEMGvwNF2uG
9VWufNfqL13CxbGetDk27NTxqx7S6b7RmmjhuRUs5Hg12Q/9Uk/Qqsa07Lng2pNWsOmUKaoTq2aV
qeFYLeKbJebueznSJIC5idId9ZLPfmfN5Z2oncWH+hwXwMXkJQ4GK7Hv60SF0U5ruOl114wQWFIb
OgcQo88OWmkbTwzwL6kjn/JbQJgLVID0svClrMIReQZ8FBM6JNTv2k79keNZ2gZ26grg8NUmJLxz
Sk+fDAJUkJukAIX3ae0BGk+jbFAVb1yGPOqqpPZMwfBYJqMawJwazoPdAHlzq3duNZWwvdL0NMB+
dQKD8uZkw4cgaLgOXYfBmb12miGybrxMi7lj9r3FYeibKyke4WMKT0y73Ge92vnK0Phm3sOMs+1f
pl6FQ/tAofieF/vMzeHnB6WbO6qLClQyi3/C+20Iu1qznlq39iGN/q2h4qiJ+shB1/LgAAv869Qj
BTAVO4ICVneAu0uzU50FmrRDa0ZEHeFxnBnGaahgcWrjQ+/wLKtv6WDX+Ey1u0cBOXvo9Eoc3Wy4
d1Ex2vedBsLXAKrebOvsQeWNkJ+35w4GStu4Nnp+KGyHHHrYFoK1oVl3WuqgP96zBMaq7myRqBxq
sKuA0L/LLIjSeyiEVbOHa6CPp3yZfuZQVc+8NBeQHE3a8SqhvenNepk9GKICcb0fuPY4JFO3Y+Wy
nNImK2LqtulzUZs6LMeHLlIm/E/UjDbK9pnjKX0IJ+tTssygHVAvAW5AG+BezPrIbtsB2vJmvjdr
jXlOA/lo6OjC7Ljryr1imJOvZ5oSYFMPdzghEN8uF3owyCICSyTtwZxBX7Sk2LswjwIwkK+LafVR
ucDkUoEGwjVVE8ARR6fQD0ZO9YcmhU1pkVbUTzqturWsnh1gTTrt0YaH0eZQwcFyaoydnk99pLsp
xBik6MPi9tMBfs4avFYqGGmPtDAeZo2IF3PKqsPYTA3ciRX2MNv8CeoiygOvFZV7UM4xe5/U2hDP
S2NEDS2tyEZT7kudauV1W04cP1ab7gD8dUHPncaDacO+asDxckurBS6udIaO72yqSbwoOOi4C9W2
asGBLlrWDz6FB8cRLcUSaXXOPVtvtL2V5DDSALsTtsxgm/s2rCKjCfMbjJWVf23hfeBlyN52SUXp
YVFmEmIZEV+H3n5AU2qfckbrKDGxFzQN7obdBAnA0HI7++ROcHDIVCu5UQ0FqF1H1YtPuMPyn/Os
F0cOibl9YabNl6U3+xPgMTjR2oYAfz6r053AIfRFLRichM2Rhr3R8OuRLmMfjnOf/oTCc6kdEUKf
rjKYgH3mVkYrb1GM/kbYhRlZZqP8KDsFLmPFhFmfiWgzT8NRFugchoh+XjQaDVIgU+HgTdQcVQel
bZQroqjKc9UYQzxlZg4bD2VwUJLjXIW7uJrs6jqF5a+eYWEwmnddMGSwPudZheqW0zs3VdmZng2y
GMoJljgyCFoYN7kx9YlvCBgphIIrOQ6IilY7txZZ1Ns13L4bDpyjukA+tZ8XeM/iAILHbgqp3c64
LZ1chen6Mu6JAv9Y2B7AK3jSq1Dt+yk2e4ZPXnXwcBiIcK+tzhRfYbJGIXvI2R5gcbpTuWJ/MR0O
mO+CQ4+jQbPnvCNHGPMOO2YmaPOaYx4upQ5BhT7vw8Ux+pA6TXIACGfYu7XW3AqlXu4b3ORgB/dI
4emCgQB7+sxmRmM6jFpYs4XczmRh+1xtgLp1W+XeopV2BHit/lHONrC/ZS3ULO41kx60JLFxTGHp
Mk9ULYEgttXbO82ZIWwIZfDZZ73d3Nru6O7HiVodbJ+TydqNwKYaeHiz7K4ddcNr80HBLawyFQYl
fIHeowK7ihyOTgzfXXUVKMHa1ow/U/LRJ7OrzjvVTuddUiRVjBsZB04mNM1nOimCZVnKG0Od4VWv
8ByKsebsjY5beqOdVyHczlS4rwvLrzluM7B7k8CCF8ivuUvdWzvRu0eGJX6t0YpAsoe5yMfgYYJM
iNsLVQG/SGYR4TXGvqbpoIKhk4jygZGEPVVWr3xJUhc+Imj3WJ+byuwjqMTpN+rQw9Czh810AZcH
Y2ek/VhEvKbwuQWW9TpPulZ4MN2GRTtKdKUtS/PTya7TwbNKRxGhOpSD4kEvGpxuMk0JLssOydIR
3mnzriEMlryw3+l3yNacKLHN+Reb9SHzXZiK7gWoOE/t4CZxt8zWS+WWxQm234qfQ94TP9QkOTxd
Jw0e1zNSQd5OV2NRAoqVgzKbU5XtMkup70ejMQ9G6YCTPLFqr7Wp6lXIP8B1ccR0hZVVfOGNKmBq
POQ4g2GcCQSsMU73CZSuw9xyh0Bjs11FZKYiaNS2mwK3nnloZumvBdj2xIOvFpTYCB2iOUlUb+Bt
diXgMo0acMLgWVSTaBqEr9FiDxcEX1d+1RZWnN6lkeLoz2gcfirRNoTfyOT6dmqJxR+SefQcVsFW
srNzInNd8HM8mmTQOO4s9wf6BdX94DpjWHIOTcdBBR+JmUL1bWjnRrCrFzeZy2AHZAOADq9WHg+9
M15pObJuH60OJ4YCixuPVAf+wO4E3uXMnuJamzqkiZa7BCqliQ8LYL6fRtM50imrLa+AF3Xj51bt
BhMZq2Oeq9PDAp3bxNeswrKDRE2GR7OdyzizDP5g5UX/1ajqwUdhqYQXYGuj/ji2HPbfJbBxwu6R
uxZVa8cUNujHxB5B8nBwK+yyNoGlSEq1CiZFBu9qv84a9+fH5Zmt59GqJGmOs53ClBilWZh6Q/DO
H2EbZRQb78GLUUD2lIVIyPatycK6wYla9IgiVNAP6bM1JkEuNlogl4JAtksa4wISDHvS1dtW6Lys
OrzVM+OHpt/byUsBu/OPP9eFujl0SOBd56BBbLwP0uu9tRCnJaGAkUd7q+3SsPAlrvSfiQhDRPUs
2rqWU1Ud0mRGCcCBOeCrUXGAcHlUxJK31X6SXIfSN/Z/AVB2oU4AWVFI3aOpD9jw+lvi0tBLl+Nb
6vESaVF7279UByVUX4ZABONXO7KP4rgJo7kwg2+irt7qbs/0bunlDO6lnr+0a/CamMY8GsP2fo67
hzrOtlqCF+pl50HX+vAkg41alnUEFaw5YC/Dqd8ZMYnnb9CiDsjjx+vn0ndFZQ5gFslqB8N6tUaZ
0ywNDJTCmRySPPNJGSfGS119+jjMhVY2bCDO4qy2dW7IlHzCoHiYxPD54p+aayl6XUBezmj95W4E
HNDcFS6KMq+h/98R5r8l0fd/NyIMu+Fb3zD6rfyveKD1z2/n5jDyr/72htG0P2QDDJ6m0rUCPTHs
gd9+hNYfwMmDdI6GDfyTZan8P84wsDB0XbDH0DIyAKBHH+s/zjAKfh5MJg1JqUGtA5pe2t+xhnnb
EAD3nYBfDPlrkBDkv6ylwYq8FF05vhRAiuYkcgAQPPsmF4AjK6z87wBSuxXUJgPaY2sakOsuKS3a
F+MGVMnyUdoVOEcQQ0Pz5jeGHIm5Zz3Noe5td+Hlov+zMv4+ttycZ8VPoRAkKt2LCacAHv92Ctj2
uVhRtd9HWV1DDhc2W9oXafREd+UjunwnwJBRHglYOAV1iIzX03cNjjQB3YY2HjZ6WK8wqI+GuTpF
+7EkQ8lfXEb4AZxV52AWM9D6VW0/Vb32AApKXJoTnNHwoBygfDcDeNZGfZ2gBWQNIZ3sIZhsqnxh
gj5rqnIwHT3B4/qxZZOz8ctuTYn887MpWQy3bXL2Ig5ySvrdBIlPtvlF3h66/5oRsLtAjHBAXDdX
h25eKnaSZS/afEyg4WWlz1R0AZ7THy/tVWrwPsyqVzDWKdgR2UsOlRKz86THSB/KxQxU9KYI8qq9
hItZ3s4QzEU7XbpMrTmQ9YiX8Oj+mHwtKq+SGJpboQtpRhaS2Iymh7/Q6VkfDeuIq93TJkitGueH
+bX6pvsAmHwtfkohFvapvNee/kI8OSvnyxjnEHQqIOIg7ebRj13NmkZICoWnH8KXhHUpvgnHplvl
lO/yMI220J+rCxPfU0YDyAP8GenYsG78ZgBGGaX5w8ng+ud1uCuNY/NkB1I/XonhmRotwCu38ZbY
5eso3oxS+lqDPo7zG1JS0L18uwFSPELx4sWiSaD6upNtkdmff6UvaqB6f+Wjvk2xwF2FBoBsD0ov
QRUaGfLPzzacmDrIp9gAtA25BqzDCLfPulenq6ZvzQe6FNadqmiiMPYW8Mzj0enRAbtTRnW8U2qa
wzi2sualgFqiPjFAfvnYoQQmWIsiG19SdlXPMywtZqNowiIXOHYSJTefR5s3XkV65aFkLswULPyD
im3VgkfLACujTl2fZpbpnxfRlvIF3LXfp1F8tuCz+dB3U3qFap2ge0dplL1BkxddSdljtxTDbhA2
ARugHe3YNTLUL/ATwBNVUeM3pnsU/Mr7YZnF89j26Q2KCO2+UZLRa+epgRCK3Wq/8l4RO1K1sLIV
dk5jtAh4F1h07P0isZpbtTPgAJ7SuB4d8omXFrgVuq0EmQ5XRk/INhdtidFB0oxXL45B22vXyn4s
paD3VaOoz6jcdvkJhrGu67G5MuAxaiyHcjbBK6AUBri5OfZjpDPW3bnY2Z9NjtMkbMehPprd4vrU
NVCwpEoLS9AaYxvt8WjBtJBFfc8KPzNNRvwBgAY9TBC685xxHqEp6NqdjUqXgLUnB6rVz6uqv83y
VrcOqVPN/lhNVegs3HyBFW1Rok7UJnFTs7H2LCJgXqrzMUn8yrHZlWu1060zKOq+dfSpAtVD7YLU
ybRgJDWY88JYrlKS2Y9ZI8gDqLpKnGiD+QK7l4l5YBxCVQB6lFPhsSoxZmjAGWDJwCWbRKJRujyc
lnJsAtYVk8eSqkQTonHDxhDfmWl/p0NR/FBoidKpYkbdUino9aSl8GG0y7dasW9vJWwSbBEJPYf4
LE6C94I8VBtJD15pXrJDnpUwwzFuFrv8RlSo4LI5WDgKhvDL+fgCeXvA/jsqvKXxiAXqnazuQpGh
+jk6CoqSUDZqF324akXS/K2X+L+DSENscCJVSAK93f+uqTGelalfgZXEuWwnwPa2+PXxSGSG8eeh
9hoE2r0IAPUxDRiM1aHGAOGmveV6mtHCPUVTkogtunJvg8x+ZVdqFk3A2ZUg8kzOl48jv73q/x1Z
umHgTIUmxyr54rmALzEnnpYtN/lgnTTHeBoWPSaJ8vy3Izny3oU6PuT3oDjy9kMyt7EI5Rhj89xp
N3w4jfxTTTfSoxWjWo4HiDncPRZ8b6DB/HptnR3Xal6gzUx6Xz2AIBTmUeX/sOJ8l91tXUTy1307
ZVJPG3c8zNlc1GlWU2aicIrit+nPGrRM+qMJmriCeuvH3+wVpL2K4oD/D4kkvIGgN7Ja4jTlnUCf
2EfPVYe/LhxvUATmSQdjXbdBjXccq+xTmhf6Q5rPAOMqalE/m2pbwD1mNAsR00pkHP2zzLD80dLm
wpsIaxuvI9xqfStR81+iySrba4dave1GNJxGjSwvg9NrnrYIO/WskWhR1o7LlYZuLurqjbmnSA2e
dWthL1hSVnEqy540uBw68TS56C5Di9qyH02dD53Xtty+XYBeDIlN0cHqCjz1fAiogBVeEAOwV3PR
M+ifo4VldrtUCZOkqL5UFjovV9mS6z8L0xHtlp7D+9MD70I4BwHpBK0RZ53AlGVROA2O9DaYUTqx
feM7uSZ+7Wn+HDcPtb+pDn4hIDY3wPj4Bzam65MkK8wpr9CXZlATk05e2m4+/tbmQ7U2YidlA0T6
/lDBIxhEfE2DZIINAsjbDTc2czsruOZcmH2wMbJUiKdUN1l2Mztf6LQlnPt+PwCoCe1EpIJ4qNtr
6CTVU15og+Y389dyOXbJToNk6ce74f2AEALyAhARw5P7nSJGnVkjKl5oW5LeU2bgtPob2/mpZZ8d
85Etm8ZWb/NpeZS40GlEvx2UeLgUrV8MaWaSsbMgyB+yqxROA7Ae2cNIAZxUiX/bQhauXkMIhyUI
hrFkU6CcgDrm2+nqau44BF2/6eDGkuEEcohngAB/xhT7/5rTfzs4hz+oOTEKR+Vv55Um+Rd+V5pM
4w+ocMDtBArvspKDFf670GTYf+A/SQF46c6lARj8n0KTJn2GpYaBPKXxtx0US/9tQaz/gaNFppDg
/2Ox6s7fqTOttxdAtuBhoM6FRwjeImuqTcqqriyWBUtCo3eKoR6qeThybfpx9jluf98s5zyl9RmF
3AO+YAZueSxHWP+u0gGrhu6XUjhAlUyO8Dundb3Cmdz9x1FWj3FoWryGkeKK0r353VFYlEntjuBJ
ebK0BDC3NDX06ZO5L2C6C7iRnx+UcZM0dHlwf0ZdDc416lwTio7BoUPoNawTPnfNzx+P7VIQF2ZS
joHKI04reYidJSB6pdhozdsm3nFXVbl4LP35fwmAksbbAMwktGkaAx18N8erdNdYGwFWT/vX2UE9
FYsduQ1ynHU2unQuc3OIU3nmnfWDf+quFa86ZIAC517yqMX2DwV8nM9m722X+98vc1xX1qvKKSRx
3iWJQ2IwtUgR2qhv7OaeANUDy+KNe2QryKowk06UWaRBEDI/aE3nFwy9VsLjj+fp0iJ/M5bVchun
3CIp8m4vu+qDfi+tlpMrcg1R76spMEKIXobLFpN7Vcv8PXfnH3C1/JJShWpohqAi7gPJIe9OHf6l
gYlaF0jb4PFTdq1G0jgUqLZ75cVmGznru4tMvl90uE1KN02U7tfLZ+TWMqGhY3rSpAdk8uJQxdBX
eQTy4u4vMAHXL5jXcFgsOH9lJ2D9gskJQBctSgMIN4X16KvfxlumBmIK/91pTO29zeMs3GJYXlpH
+lnk1bfuJ2TCSipMkA7BO5AvXbi7ZdHHy+ji8CSn24akEvIC+UucnSejTipHUTC8HF4nYwsz1PLX
4iIb6dg/2Bav7PF/RVptizJbutxpcTyWI+D9NtCHUtGZWYoZfDykizvDwKMGk2baBm7ct2NKlAHl
AioX6cGB9E0AdoPfxQpEN9ybjHvmleq1J2vr0rlwMmtnUdd9yzzF82WU2/434a8Ip3S3fCcAcEII
bwp02Iwp3deNocqhnD/g5OpE7qDD9lW+R9eySu2iKXzJcNO5T2jgkMHPn7WdtJvWfkFsn+3syRfP
DhzY7WhAYaHxp63E8uKwz34D+ednCwiwuLpIIerqGSVFh2UY8MXTLbezS6sUZWCkJwAiWrq+Wjsd
zrrfxw78NSNYMnlp8aOGNd2obgHULw4HVrO4I/BVX5t+58NpCIVPHbQjPdO9HtU+oFa5cYBtRVid
24Ay57oOSQzgqA81cHq52v2Tq8E4G8Tq5NALd2a9DCH1NnRYrCvtQQH0JpJntPWr3PUnotxvcUAu
nVeGKbPIV0/59YvXtUY1LSpEVUsRWQxa0uyxBl7y4yV/+fP9GWW13po0n5Z2wQS1+RzR7KdN0o2H
7UoI5vcldz6Q1ZnYVG03I/eSOxm1xasT9zsfzY4bJ0Y59OfWMb8ZbrW41XRwcd8R02MB/6SCCImr
fG/cz1Ki6JSH7Wkr4tZErVagMIsOMDNM1NIagQoTP3YLAap/Mk9SlBt4GRUN5lUBqwKAXBsWjApo
WVSbhd+40ccrYUWx/tc8WQa8CCCj8Z7JZg2T2jhgOnv9j+lX9uKCG1/55ClLgvTQhs6ruJzxpB/V
nfOsPX8c/OKJ9GfstYE5h5GTQ6Gs7nWcwJkKTU4Uz826ikfHYqFeN9NW7nVx4Z9FXH1QpZ0tM0G7
zONV6nXLQU+2rKgvf1CIG8onGko7az8DUG9KNROvC38M3M7nHRgmgRV1wPwoTybxgBFd7vvQ8DHY
bFf7W6fviu/5rykllopDHhAKTV3tBbYkWtJOr3tBhBqk1PvvpN4TnwdzCHR+AK4n7jp4tBsb2clm
5NWmyPQFwrYtIptluAwe4H/wI00CocRpspMO8Q1EoNBmMZ7p54+X0sWJPRvz6rRmXHMVrcDEuhVW
rnAixrYEpWUJ4X2ecBZjnRItsy0ox+jUg6Z75qex8pcrlHwdEDH8EQAr51AF2V0RDHug1YMqEN+f
rIM+okRkwHQFrc+tvGHVaX031Wu7nqkF+fr1gJCmzHoDzYcR1EhpIVaGYL62T1twto3v/FrbP8tU
jKK3OEWRERpb+Q1S0UPLNtiJWxFQrTlPHmqbZyqXqxdqqL6WPlak3lqm8ke8S/j+nMh1Fx4OaLNA
kxqnQIj26G9hqzZ0f0gRJiXYylU2ls3r1XX2ydDU7VUxI9pofc/KfOemkqBYglVhpeEyF/fzFvF6
6xOu7t6lMPWlGRHRgIKdoFdd6fyT7AjCnA7SSRidvFMXBnONIjsxcf0ppDvZAJuHszpCXsVoBqCM
LWhKZmlqBFkL7kANomA0pHYazVQzS6/onQbkhIGelKnt8f+pig2l/ks3izRel6U4CDSvW0wluulK
2eB2tu3cRXUdPGVcJ45XLKA3qHzpN/JRebCtVxQK3ggFDJyOF+7bRZtyozLSAZ/DGUgAyDWJlVy/
h1wkUqxFbbykMzdm4FL+cR5xdcjXRuF0hKDYCMZdbA7o5szwz4FZ4cfn6uUP+efA5MDPFi+yd1wx
FR6crgKyo1cwtwozNxX7KjMrUAydwtn4lFsDW53knL4KSeEkn+pPBtP8AVABWNtsfL6tca3OcrM0
qxGvZjxvobJsEF/pIjW7omAhfPz9Lm1FIBjlAxr42Hd1Ordyh6KtXdOjU6mGoDsOJyVLwav6OMzF
eiAAk1LEFqK90Ot9O0806SalRIPJE3f1nu6GO5ltj3g0Z/cCkgBqJB26ocK01aG7OFt/xl2ncARe
EYMu6yuT78ZLUIS1HpLch42ZJ/GOlu1P351b7R/cEWejJas0Tu2pYS0LvmrpnKoG1LMsCz7+oBc3
NJxsUc8xHROY+Lff01rmRCfJZHpVNzyqWdF6tQae3JKWdGdzKMuCAPNPttpZSLlkz7aaVbCmWAYM
qp6Pem1FLtM8x86ChG2dVhfTBjzOiSFl2qHxvFotYIs2WQMNDRR3krjaSYfuNsyvwXrxpD35Vlv1
Vbj83fH4Z7y1boTlKkbby9U5RyLE4i+QFNov2Q09paElobK+tF8er6cbyKpH6Gzv+Pdm20Ti0k18
NmxjtWxEVdOJJrgVJn8Kh4Md24f6WTxBufvaDgh8MA+Jxw7Lz/7nVtp0sZx2HlqmJGeTO/JFQ9KB
yZWhlyUa7uYjeClhfa+hUA93KuZvq4VcPOQAGwHjwTYBjlmNF3PfF66NzWlOEB57hSlpi754edXb
dyS12o0VfHHTgBqM7jnac3i2vh2ksKACWNEZd17PK8912J73Tu2Ns37DyQT5ScvaOH/kQl0vLKja
AJMD9DVQHquFbKVqTia4hKFdhAJlbYDQVSj7Zqx+utP4WTXHeO6tCVTx5e8Jab9m3hLOBMlG6XOC
UtfbsSp934+VwFjtPg1t0hwYAbe42hK1fgeWQXHyTZzVqQAVdmVQZyycFpAEiYFYjvaViAyArLvd
x2fehbvqTajVXW8Xiw74HYaUIT+qNHXxBhcyMx8HudR60PEmNfA6xpTpa1BO3SuFC8Nb0wONN3Ki
ZQfYYmh+ke6X6fYD6cIWAPwfgSQQFa3e1QIxLWYOpBlMT48ZZGzbR3aDRgtYoNDpUCufvzRRFpbx
1sPswrV4HnZ9LZZGVcB2D9dHnmtQO5q1OXTEzPxpyoqNWdsKtdp0bppUE0cS7BXJQ25R37Zfmv7X
x5O28RXJ6vRyCKqhosdX1JL9pNWZZ6I0jl4tOKcbo3l9sa52NC4CVYMeJgoY7x4Wi+qWSw9/eo8z
B9VPd8J6tCj4qQRE8UeSQNt91nTpam5BvkpM+j0QqXQrbbvwUXHnoyQGhVmpJbXadQ2H3AeHj5qn
cMurx3jUH+tm46NeOC0xUgN4TDyhgFxYTVzpsJoQNuLsQtdIYbWfQtCMaO3eFsmu7LeW5IXd/Sbc
eg5HXpliwBy2CwlKCUyrXUPZ2N2XvpsGiVkDKrMwb1hDIOYFmoKThTGBl1DrT6l6bW35Ll8MgcsF
NCPpu6itTimoDlQGy+SlZrSPFjwivEktodmQdRsp4IrW83rEA2piQm4Kubv0KH17xGf10C5Og8Ho
cXqfnNSDEdUBvZvBZPUzFmsO1LbmsAkqSAPDMfgBff4NS51LrWJbk10piV5R36Whhg38G6R28Ct8
TU7uHdoPfnXnPtfH4iSR/FJzvP9l+DBoPNIbIKm3foELGdOb+Kt9wM1KFVBQQdpCdQ9KBCD1x9Dh
8Ht0JlLzptxGU76/0BEQDtDYE5KMutoUcOq2EtriWQuKO/PxRTybWFsOOK9rZH3I6AAFSenGC4ww
1LtdV1nwqpX0SKJ74oTmuy+ZHwREiSspiCd5CpNvbyCVL1VIsS8wnabswb1DkJHByqAoiF1oxulO
nIYnFw+nHAkwBwe19+3vxQPvPXCoq+8fH+EXMiXpc4IsELBP8IVWH1ZJSiHQBEUKXpQizKgewLIn
AFL/hhjptyUF3R/CE187NqgbZ8KlFAahgTFFWijBc6s7WOf6PGIqcEOh+58cBnCixgN6aL6+s+8/
HuWlQ+4s1LoeCimGiS0utqxicfB8m9o4mkNT7T+OsrKm+H0ynIdZfUwYKSPMjBHJbL5PoLnb3NHU
p7F0mzX8/GhH2bUNx9n6BKWGj4NfOv/QvAUoBVknLifj7alkqjmkIVSsIEAOHM9dmtLHW/V/ODuz
5biZY1s/ESIwD7dAz+zmIFHjDUISJczzjKc/XynibJPo3sSWHWGFbf5WsgpZWVmZK9e6b/S1Qszt
VTJcQ5SF3cNeXlAxsx59I3y13XVbMfQnfennu+JJ6A4AsmToFmm6C2MnxU6+WxthvrlM3EVMf+K3
S1S1T2YgmTOX/6gNL0afbdJsonS3Kl1+62XGK5/nA/+mULPsuFaWXY4w3+AydyNT4UL3x39Ofut0
eZPHYhdtwk/aiv/cXNsrk8KLXz0Gy0gKlKzlCjNKExoJ1Q92beBUZ+am9JWAs2ZK/PyVKampVN9K
FOLN1B9yJbsLovweJp01HuNbJYU327i4Kaq4sKIRGV1q6rKHUAvcF9l3H4a2fbeZt9TW4hNkIu8f
hZsxjeTMlsFvMrC5OIacwsJAEks0ZIRwb82opb7rL6uPd/XGpYSQtSJkt4CnLB8Rtlr75KvcgkJ+
BxYgAVrKCo664bW/neOaosnNb/Yq+Vy4R2omZlcpFeeOYpo/pud8miHOCrfv796amYVrhGijBVrW
sKpAc7Y2nEDPQ+2XG7UytY/vm7p9Bbxa0iJpYyQ2rCOVJaUMkvqFV4A2g4PFa0q3/rSGIrq1MF6X
4MEt0FiU5N/6fKb5feRAX+T2+p+wghxV3+ntGg3xrexdUyH+EIqdxMbFirIpCevOwPfgYXwKVRbS
9A0DfXbhan664QWzkgveejgDp/mPRZGrvTrKKSooveCjdjUwe9O28Xj1IDxFr6/YgL/8L5Aob8wt
drH3rTSeoO5254wSVZ1lT3007BP4XlZO8c2c6NXC/ubhrxZmCG23Ka7p+G27rer1R+U5OVW/tXvj
4lv77Ijc8b6VKIuuFI9ugUZYIk0siyTSYoDr7Y5qcoH8ksErXfC8zueEOZqzdij2kqcxcKxH23C7
NpJ0K0F5bXIRJpXA94fcxGQ5miggKNHHNi8+r5y2W/HqtZGlb/btGIYTRnqh+YAKarmdhE6uy5vP
+2/ela+NLdwyzLnC/YnTNmgMDrVZ8tKEVrlyY65t28IZEZSqh6FiRaGiM3d3rGA2/282TbzGmXxD
9XAZ5AW16yhlmIAdsLgTTWHH47/k2+hlOq9rwd8+zkArAcghYKk5izyuyUIlh0KaABJsaJHusktL
RTg7Ix75uG7u5gbSnKQHBa73SkyRLMuKyxxroVMYnj4Wsuv4a1o2N5MA1Fj/x4pwzFcnmRzAB26N
FabXgg/BQTlEnyhvuzZcuL67zktxs1pEv5VZEPh8bGfZWw+1QoljnSicJAp0u7A1PqVO1h8Q2bUO
ZTRoF4di0V1Ga+UYN0rqkUDOayWrW8dNiOzyuNItEpFlGMkYmSTIiDAybA1qBPDBnQE574qd9Lh2
ud36kK+NLQJIJ8Gj2opcZE5+lM2jUa6VcG4YsKCaoogPj8a1Co409LHh93xDWDz3Zh7tVWf3/lET
v+Lb1zeFGwFvxBPx/2VbYihlpw2r2nDp4u3MgPF40m5p2tTSSiC8XspbQwt37LtSLhqNCh5UsqCd
Mrdb0/ATcedqKRbtZxSDLGaPF5+eCc3WCBxeKZYtQ88K4bwkz/NJLmzfRaGKKfZE/WY39JbgGv3w
/jZepzlMnIoOnkmLB4KwRUzUrZawOIcG5Sh0GUEmz+bdbAT7f7ai4NMMPTNgRxl9EaampNVTPA5/
qzatAsPelLvZf5FNCT9wyLCB3IoB4beBoxlpFzS+QXhKWtOTcv1bYlsvWmR+qofqLkkgUX1/WTfu
/rcWl+uqhkIaJM6ReMLXL1oBDig6BYXneJN4RWi7db3wG+U8jFJyErhABriWkaJNAxS6JsKViBS6
l24QRE+YqnqqvoM4PzrbDrUOoa1HPdFs3UHx/Ht17dVk//XKt14LXx10SIDdVeY/lu3zMcszHvaJ
5qZyF2xM7oxfbedPnyyzhXxNTLHr2XAwa6gBw8ySPSMau6MJbi/QA/M0q1b5JwA1+hzCr/FTG5Tq
h5GacuzFOdumSFK0yds+3KDdVu2VPkRbqYT8NCkqdEInit1z1Fn3cfzN16vyYgVa/2iTVsLd3uQX
+ALUD2qgq6XrjzChPo9OPe8BUMHpYOXpMS4Qfd5YndX/sLoxOAVzUQYHfxhG16yNEGJPA26aUk7v
otAPv2p6UdyH+RQ8hjBTjEgIZzAGd4m5b5hjdeNe7c+mX4Rnp2jz/ZTCrB1GOYTQOfS8Dcd7JxmV
am371G4vBWKasqtFReLmUYZSsBPboTfRgD2Gftx+MttmSjxnmvJLMM1T7zoNrASlmvWl2yVdHrsw
atTfrGwYPzR90HKYgm52S9WOm31mm72JgrS9H/IO7Ibsh7tYraLvthM4d7Pc5T9qJ4sqVw56qCwG
f5YfoWP19Mz6MSkO+i4pbJv5L0uLZWj18i6QN0Ur97+qYi7hBLYj1OnHWuYoSyqUz27YlRXk1bay
qabS/Fg0cuf5bdg/RExBND5ggM1HiB+PoRpsqCoiOZu036CqDjetPmWBB4MX3O4a02AuOs3JBQJ1
y9Vbc8427ZRpO7l2ePw7sVNtQ6SrL5qnH4bJ3s7Ox84yOmc75zI0lfGkN3fSOA6HLtGmgL98CDaK
Mso/nV7NNW+sbWU3NEHwQ6m77KPkj84LhMz+DrLR+E70Z7f6YOheO1bJrsrV+Bx2prnJec/SNDLC
5EcRl90hTNk9AHFD/FmbUnlf+cX8bJayCZN6hzBxZqt30tQk3+EV8ZudauTpn1qNC8+MeFyZoZq6
jarz/3MyHzkIejbBJahjZ97NRhrEsPhqA1zqdpao/OdBD/adrFWz10BV+9EpeSW6YVvLhqv7WZ9u
tFFXsDIb8ujmKDI/a6MqT5+nAvptrx9rVmHnxrc+xa/rLpg66E/DDDei47WJg8o4plUMJUSDgowL
/7+zmWwzvksLJ/kghXBAR1UHo1A7OAets20v7yS8T5MfoNbno9WqfNGAJD2OXRlBujzMw1ct0CDG
zeBq3/dFYdRHiBr177mkBcfeSLTPHCBNBs4cNk+FpCjEiNhHRVY3zuGUVM9tppuWO+aD9dj6jeQB
5J6PQ9aml1SRRyE8F2bfzR5dFtrMPZA4NWv2U+tox0LW7BNcN9m+bA3rEI5JdGhM2Fhh+zM/AsOR
t2FldA/BXENgJPtP2aSWX6fEMvdZaisfpjJrnxpLbw5mZeenGSJcr5zs7NB0YfoQJk18KvNBhpA0
U7y5loYCmgVL2mRdET+pjiS5DGo527Ew1YPfQWAOP3F4jBMLMvG6GR4cOpLMisp9xkiXDpXCXran
wR3ScTxXrPIn05id6+S9sZvmwrpomeEwEtBrx1xKwq0aJfMh0hQZXn4eRomdGt/qShpP+NTwoPZA
UPUyUH5lepf5uw7+nx0PfWg+So3BBVWLasZIgVFMcGYcklJSIn7fZNjD5Kxnbq918lMHPQ0Er6bT
f8jbKvtdWonxy7dbGJU7iLLtqGKoKC/qwxhExZNd2hbDP4F+l4Vh4iWWUZwKXZuEkIG/ldrAf4jp
u+2lQD7QI/Rs3X+SHTpOVjBv07zSgHqm6Vc/HX7avGKfW0auSxc0BOXgUjZit5rS8cWZeljwkk4/
j3rgP/Zy0gXbXO8CCG85mc1cfa3GNDyolVIcU9uvs0NaWdZnuFSy3xn8Fs/xkHUXu46k33Voml8a
O/reOaFysEop/hlJbfpNH0Mn9wao+NGBKQL4jud+tD9Wo28kGxrMWusysZfEW1uXetRC5wG1kykM
OIyKnGQfKlqiEf+g03ydo2YqdoE25/u54iE7z915DKp4M6Z869LuYqAkg7odUh0WNC2GpEeKzU3k
K+OmM2FLr/LcQXCLO7v0Z85kIDWHGU7/Uyo4mYyxkj1esQnPcHYwcdPE7H9ofWAfc7saX4wcnhXi
aqjvKy0YmP4s4/DLaBZyTvAdykc7q5vH2Gw0ba/mah1eooFCgldapXxvK4n5uVDtSuJVIM2fI2Mo
ngM/ifcUf+sT9gZt5xtTdcmJsZQue+0QO0F9P40FGD1EsGhfdrXi9X6unvMooioBK/FEziz55zKT
srNuEZcqOSR4lLMWkw5KhbWpJwRHPN0MITee4hB2aCmGnhaahOxbV1djt2+iyBYM69Z0F9SWpDyr
iEOoHtdJ9QI1kpbv+75LvpoJaoKw1+c5n7BykvgUBU5kua1pQ7WfT5M3UcAZ3KqoQt5XihUjdaRW
n+bJro5pJrUcEqezEjSIhlj/Q5qSnpAPM/Z5BeMKTKiRV8IQULqVVGXAF9psOOdVNH1Jm6kqUiir
i9j+Pvias4uRUDHOObw+wyGduhcZP/8thU3/rQ5n1EdG2Swf086MAfTzivkTjFJ6KeYmZraVTfza
Nrl2bOfJaiEWT4vvSTl37aX2R3kmgQ4skxALVaEr67FtuswscdsmaqbN7hwP6gPC4+Wj3xNy3NqK
+uwx7tpAOcWc37MZWv7PLjcst29j63M/p/p3Axf5OkhT6cK/AhcFPJxMtshjuq1huLqQ2tDVqHVI
yyxumI3cjhHk/1W94drtONpcyEMW1pXbEc5OflQjRUHnBZbVntNlwHhvhUyRO0P7IEE1l3lKn/at
22bMn8CnlY6foZZHL6ZNfKEvbPzp60qzPSth86cY1IjLYgP4xvtW+4liRMxYSJJN9y34DpRqSKPS
LcHedNxsGIoXp25fgkJL8q0++8aPyoQs4mQNo/FBDxz1ITRT7YhqSZnvtcTpj2oKe8q2NXL1wFR/
tQ/acWhRZ2pRBT+a6ShPRyQBov6LH6fDMQxT+dmGLOqJqQlGO7VEpm4bdfFcX1B+CZEgQBz2e90l
bX+Sa9uQvo/MNHf3UQZPtkd/s9LvJWdQ002qR/nwQ6I+6p/jrIheGjP+qcxa6A5jS2zo1GhvhYDN
LXkuHjOtbTd5qChgKxtIKT3yRl2HJEULip2ZGerGanuqnmmC+IHfOtGGM2jLzNAkAzp+Ptmkq1Rq
cJYBcfxhjnVOvXZqqlMQwmYPCbxmR+6kO+0+1oz4CxoK9TkbDfGryZzBVqPM7swIyLSWGm+A1zgP
9jCY2yYux20qS8QEboENk0vRR/C0iFVIFpKGTml51tTLbhqP+bcwpTsVSbV+TuV+Phlq1QS7NLLr
nZ5PzsEEivEbQMCAmHXZS15KXWZba/50TkA+RQW0d9m8KRVg6jmMsSEHQBoubZgMZzOO+41kQKzC
r/JQp9HFNMcz4gBMGYNKg4ZNqP6EnXaOQXCS+kagSO3If8TX41OS9MOMYkXFEZpQ+Pk2gCv6qIel
ckKTGn12GcYkb3KseYfit/RTiuMK5R5EWlCvCOUHo64Nz9DS+F5B8vM8Wn11aKTEBSUAtNiQ5nw7
GGFB+mT7ssfjwH7KYLTfZiz1C1UpniiKbp+gOsvvZtDQL01cDSfN9iWmzXtiro8928+6+zBGKyIe
Z+OYqUNB8lIO8b4ySuvcZ47lu+kUz4VntaZ+iuIgTOC6i8ua7UzsL7QbNBA7dXny29Q4kKv1Bred
HDiQsM/Vyeqy8CtPjybeaSNBGg69o1Up051fm9GPvFL60W2LMvxYyGa212GI3jeDkX/ItUq/JHIa
3JNKaV+nuZdMYNtm+dOc83bfZrkTuFMVa6kQYTCQi9Erphooo/bHdjIhGoTkd2DyIGtaGi4hTxNc
DXLYKp3kbalLjhtaWXQO9Lp7klvJ3viNVe5raH0ezCExLh1pTQl7ohkfSz8bUSuJwkPVqPKDPY7k
VUk41d44Vc4HJeQfL/xouFe7IvjdT/N4ioMZ/kZZjeNLMsX+13kU5Qn9m9bHjwRJHPmu6JKtXp2i
3Ny1/q4chm/drKWIw1ym2siPwRT4OzLdZNd1Bih5RlQKT7PSVoG2H0GhwO5GEgA4rt3RJ1ceFTl6
VBGEuO+0sVSfDBRcn2a/H3Wk1avqXu4j7bOdcFm18H7Xrh7O/laWq8LxqgKWLZmO5ejleWsUvxQt
DH2vzdHqcie7i9L9NPYULRswNpDmqcUUlKdYciTnzEK1/GTms/WsBLYab7vA0su7tEZYmBzFbNM9
Ic1qkXjQaQw5hAD1opphrG6Z9A3ND5HOkDuCWWY37eYyDPRdWyRDum/UZJy2eid11V6t0xacT0x1
fO+rpTZ8d5zBUPdS4ofqEc7ZojuGkE+WOyWMBmPnx00weJKTDj+o/rfNA3B6q9jYsj9zgEZmROwD
/Ava575IMwNYiz9Xnq75MWiqVK0u6RxGa23N6+qiasGVDwMVpXUmfhfND7uI08LOKMkFQ/4rTpJg
kyZS6BpEbTdqnZUe0pq1RfcDXGTSSryM0Djbo+jjWsOLPcQ7p2p37xesrmuZb5e1qPbVBal0LJWG
2ybzo5WFJ2q3azPb4pdd1oVebd0SvVfCIlerKYtJjwy8u3XuOl/0wNMZ0L2IPv4EAanbPddPk3X6
P2B1rwuaYokwDRlClvhq2nnMlAJZTTowfxmHuk0SeH5wSvbNRt213mwi47DlOlwX6r69t/8xvKg+
Zk5fZ7EAPht5bLqabkf7mfOwsr1ry1tUHId2Ki07ELtrH5O6fSBdVtrk3ydjKNY6tKUB0V7zAvmW
Ofvc1mJ6EqWnaTcO+orH36icqtAXo3kB46FgQ1scsCz12zHO+UyCGEGHGKEcf/e0GKV9scuaL86m
vKz1om+BdGgqMW1oc7Fccw5pxC7JSGlGC16Q/Jv6CdE3uKiLc3BUvABtj+10WBMdvXW0X9sUP3/V
zIKmNNJyk60cqyckgtxZ/tWoH5qu994/2be6Zm8Wt9hQyJQirRWIVvk0b5BsBGjVuuEO8bVjSklj
W35aIy9YW9oiavlVmzBDJSzKMAE74Z2s5BSjFLcItRVxzlte/3oXF3Er0kh0HT8i+PcBRZHPDi25
Zo3P6MYBFmMnUIrQOqBRsQACAUwdps7weZWWRxUFPR0drvc/0vWO0UrSBJs2c2fX82C6omdtzx3v
BtM2NWavzhzXSL9EZr3Sb7leCi0CGjpY4gV1RUZjlVpv9ZkCgjqX5/u5RBkxDvRwzeeuPgtSL5xd
GoViipc/3jq3nlGVoJYg4FpABKAoOAu6y3QT/LbPPNw25GnJKsH71doWRhdxliowBDS9Sbe2y9wq
iNxG+vH+ZxJH5c0NtrCwiLGdn8IZYWJBTXywAvehqWz16d62X2JqHO/burmFNKuIs7YDZe7iENlm
O1npyBb6eukGZec1healjrJi5srzxJJemVkcIBQ4O4WiAD2jxj5rGUh3M/4qwZbx5f3lXMNwhCFT
YD2JsoT4xd5VjgQEnkkSysTgRSZtHyfhIYkeyEsPqpzuFX12+0k5ks5vW8nZBrrpkYRuU6c8SAnN
oUZZGxYSa7v6nICkYdEQ2vJLTAZPKAS4OHt/0dL/X94i260B/G5tsaWhQ8JXVECbLlaeBdBl6z0r
R8R1JzqpcvbdofCWtB/f3+M1Q+KAvLpS9FHJU8jBdRrRPAGs1LPzEu5di1bXSrKh3Nq612sS3vvK
FIRrDNmg1euGx/I4ma5QK5bulUOi7aoTCSrwu2mD3PzwkDpbSmJrSPerXBJvApMhiG01iLmXWUKi
0qmYLd7YkT1tzOmSzT9G8ztRZxsF92Hfbd/f2etLVEwM6LgtIkQQ9y6pWeNc7RFWFLiIX90POhQe
urMugqR/xn22Q8nt+L69G6EM3AnFY4vpWYEYeru9laaGqIxx+Hs76L7NddtSdVHXxrpvWTGYQEK5
xiHtXCbkqlwhBR/wETsaGCfSuuBOrrrEe38tNwKZw8lnisuiUHE1yqg3I1rAndg682BMn43yxdYO
/2pCnCtuGsKlJejnF9vVKoVvilGarkq9oP3kONE2iNZ4+K59jlltgwEDiGB1yBEWAzuMn8bofZLW
CKU7h/q0llJxInQmqnzXWjRV7bUvdL13eAA85ji6zmTF0u3oEtJFlVkYWpVuLyEZEEheZnx/f/uu
/eCtlUXcUHq7wj4LS/P+MY6zr0qzxnd2fXO+NbGIF0rBEGFqspAR5fkk/tJkPzP40iuKlWqxdliv
4+BbY+Lnr4ITIl4TxB0YG051t8+fRXCiq/Icf0nO1dlHusc1vwTrwun8tW+vE7IqG7gulxyzRYI9
+LXZTA+rUo4aUH0KsL4u2QVGTyc22g5r7BzXHwzaeXDpwMEsuIiXjJBNm0Wil2G6SNzSG5HgSB3C
dCXGX4d4jIA6YgCZU8Us8tvlBEOdlxUkLK4uodxp4fKmvm1UGiZt+uLTulKceJOr1soldnNtr8wu
djG2JVTJA8yqbeJKQ+gyxLGS81zj+uBff720hYPUJKxRP1aEV+cScYnMUnmcq9DTndmD+faSpfSv
9diVR2X3r0cNy4xmISmjE92Xw0r0g6Q2HGYwY020NXttQ87/voWFmBZwcbE47ihxb5iMEyzCVD7S
qc8L0yD3VnbKMymA/kk/6V6+s4+p223CQ7bpUzd4pn7uhScgJel+ba78+gTyOwh5NRGMqdAufgek
lf3GqTOSPXsq96FpwX7QNMYGldR2G1pKv7LoG/ezYQPtEpMaIp8zFjdA12tGkvYQjxWCLziU90BG
6MalGztiZMpSH1B1idygUndKZn4awGLbTr3J4LR6f/f/l1/EQCWEuA0AauFacqe0dZilCKfvmx+9
c9Q288EC85VX9/+3GfQb58VmUItlM6lCSWZxTGetRwWv4rxEzv3UdLwgh7XNFa+1RWB7Y2JxJLNI
kyO/x2ltQB2UD5T6RzE4yk+zZ2rbdWLVdYLUawDTx+cy+TXEqrO2rcJh3vsVFtuaMufeFpDtuiP+
OndIaYbqJgQuZUqSlyvcJP1L0N81w9r4wI0o+GbtC8eq51av2lE3XEPOzbMxA4+AdSc8dKoFkiaz
7WMUBvd1nrQeV0O4ktj8PShX60ZWh+EWRkmvBlbnMbDbcMSvmy0IitTZK91ekP052+ScHKeCap83
/jG/ph+yF43zvK5/de1foD8BgaoGomLwKiw2ILQsNH07NoDsw8ycS2BUKxfNTQsU30hzmC+x5IWF
DqRRN/olzDSRLW1kp5budN9XVlzoOiQJ9S4x9S/qEvIypTZqmsN6bhsuOrU8WpLA2A09zLG+Ptab
vB7nFXvXCHzY+l8bFOnkqyxELfoZJSg+3eDJMBw3bnCil8w8jbrJ9/+M2xbGgFpCzaTaDA1pb43l
s69KoNJ5jwV3WokiWjZt3o9s19kvFojq3C3I3lxJb4x5olhOl5Bjt4m5GzPjIkXZlzShtS+dKrnZ
lQDSdv+FTTIcHdwq2e8S0NqXiAqPKNy7ZAUQaBUeXckHC5UudVQZiOKRK/1+3+ItL4FpW2MLLc7b
MsdXrA42YUcDPJ7K+dYP5fw4WrP9YTYjZRcHWbjCJHft+wx3MTHBWAhVuSuE9zA70lxK2LPbVHkG
K9t9dfzmy/uLuo5hGKGuSM2Pv4Hx94VzpKE0muEIOBAJew8pnWGPuvmly/T5bkq7P7S27UPUzUjC
odu+EsJurhDvFA8zEUYWpcCqjrquaSY6Sz2Qn8wMkztnyuaVOvCN8hLaVY4ssioYIpgRebtG2elD
0JE0sMJz/4uWc+zlRzFlY93b/o73xk7dQbB8XBuAvfaXt2bFz18dcgN6W6NNJQMAfj3RKIZ7EQW3
R6Z9zoUUmCs38a29JLshfvEE1Sh9vLVmpUbLdAO46dTUHqSge3Zyc+VziX16e+Ew2ch4o6UjAEHy
v9jHcm4SmtEVDtkAJ6k0ecvQYenpYV2sLOZvxL0yBWsVcQP9NttaxH0Ke2Ue+wMaAdB2aZtiP4c7
eaBYtdc3/VZo7ExgQ0yPukfQupm1Yv/WSnVwAFwHcLAgrvV2M21J7uD5xrw1d5+tEQiI8tuQ7JX9
vPXJ9L8M8AwAQgix2E97UqeE5AUrsZw91Eo+PkkdIMZ/P+GoFKmCTsQi+V8cMmXSrGoWTM7muG1T
7S5nGiWpbAjlqIL3pwkgqrly4m5tH9UwG+ZoptquppbLPhz0iJon6jD6cLEyKd3VVdR8cpru4/uL
u3XGEJWC5JA/iGILP2mcPMylkZunrurijnepv0sCeXwsZ1va1lGm/vMoLNEKRhQ6GOhJ8PEW8XLQ
FI51SrIpipsigbfPvAtdwwu3ubfWB7yRJ4jSMwUWW6E1DV/eWz90gIYjFEKtbzhZv6IDKgieSHNd
IdAhbVbNCbd+e+remhP3/KuIZWZNFTQhi+u86B4U9jbc6Y/+jib8Md0G4b8P+orNfLW8xWZqja2R
MWAvdX5m4ctcI2aJ1/yri7w2Qtr1dlHMYoxFV0j0z5T06DhHs/3mQL0ZZOX+fUPXo+ZCtw3iaxEi
ETlbnmeJIqA+A075y+1ifhYKzMZeOjUPwaZbWdStE/ba1OJuGeyAsZCxwVSf/jLKtHMzvf9kasna
7t2o5r9d1MIFs6BrpkGEQqHArX8uOyHHFDxZgWsWO3uDO8JDpDceteHMdqPEix7W/PLmIRdNEmrR
gt588QWbPEZD1RTRWFN/ZHZv7ojb+amaq+FoKfPPlc94/Z5kxa/MLQJmlea11hqYi4/Fh24vOEdm
r3hUD//cCxf+8sqQ+tYzw3GMS31OubJhUN32ZfZBsrs7E/iU62jNZmVZN1yG6U04K7jVIHFZ3gMO
iLIUQUeKAZ+5r6vKGypP2QiS9GojzQcJoPOm9qLV0ueNIMYZF+AJGM1kWnwLD5oRJ4j7iMdOu2kE
57Wgo7cuPTT0/X49iN1wFoemJbkDLRfy50VMkVQ/q+j2Gi4awc9SXv8OtfaXkwefFTPevr+lN+5v
pHfQQRdCbtcMfww6OfIgBTzAk/5IiNlY5Xj8dxOCY1IISPDwWLYhc11SRh4/mtuZ9cc4VJ7MZli5
0m5tGO93ioEIa15Pg1dyPgdl1fICCP1LKNNVDb/I/h9Gl1ZilvjOb28XmtWvDIntfHW7xBXfhgEp
zQ3M7stgnWvmOXXF3M1d6iWyv2Ltptu9NifOwytz5TgyYwjYyzWfZrh18HCv2zVnUWlbp8O/dbhe
G1vEY3C8Npx6XNTx/Fj5+lZTjpK11i1Tr+9ndtBUIHOmvwqD5cK3ZYko2MhE/QHUROu4YKlP5QPj
h0fpU5m58xOkFVR+NsUOXknQ1jt135zi/RpB0i2P4bEPmxgpl8ppe7uzRj7PJeSmmutIT1Pagqno
Kf9pbhM8vu/9Nw1R2xJIEd5SSypkGCyjGe4lDligMEDZjJ+HqXieIjLZsMBj37d2oz5LNYseHkgv
jWx8yYvQy5kiAYbSqM9Gh1H1BM5LKFcMx+mj/jP11i7xW/HDpGksFEQhzl6yxSia1SoSCCI3ytNH
p7L2jiattO9u+SVkuwr/MsEOLXsKZUH2X1IfdqXWUB90SFb3jMmpH8lh/ZUL5no1Is8Cv0HGzxy1
tvAKNa3H3IxJ5grtm5hZHIp/h73w9+tAUmAIuIG1Mp0OnF7JIQuj73NpbkM92CTTr/e94NaOvTay
uJQj06nNcsJIUfzK6g5cF3yD/Qo31l/PXcZC+t1sFbNgBu/pt0eonaZamVNcOEjdYtqW5Nrxbiy3
4UeRbpjutEkP/Rb46aMduy2dmXnb7lXFiz8lP4uVZ+it+gjiKP/5Za4SHsZdJUFWILpCoccTMXTH
L/ax3vZQkKDbvg2YAczgAX5/q689hu/5yu5iq4O4UqJCJLFqWiYnmsDq2UwdZ2V5t6zAkiDQUohk
88fbrXbUdG6MiGtnrrv2cdQq0w3yxvz5/lpuuQ1MPrx1BYUFwMK3VlTZR/Mqp5TlBH12SUA97KK5
ybZ5rpaf3jd1I07xiqEoCLaF4tmVhGJhMMYbjKoojgSHUHGL3/Vd7zVnhggTr95DtLP2srneQ6Ff
K1hGCFbAoxcpnB+Cqm9bVtdsx41IGhN7yxRafaftBXM7qApI69boQK63VBiFMUagH7kAxM9fXeDK
0LSq38wawwg+tbuw/K4zwIr2bLAGsbzmG6R+rdCQY4mKCmZo4SOyb1lDqYAKaLaw0iMNCUudmtME
uAhmTsYxds5FhVQl3VftYx6tZGDXGOOF+cVBKJEVJn3mILQwbQtyhvGc7xIkOY19c6y99Gk9Ybn1
RWmIqqBHBDn11Wugtx3QHKrmtr4RHsy+HD3JmNdwAjdXpgk+Y90Ei0Xh5O03zFMGQ0RBEVn6rb0v
d/63CDw/9YyNsrUfpo1+WH8bX2cNDh7zH5uLKkbu5wJeit/4abLpo29RX3npnHmc/v/iINIgppUr
0B1Uz5erU8NiSHkp5pXf/0rriLnWwG82Rax1P6y5Nn4NjFu3HpU5+6vOlOpDnof1yxzZjMzAJvzZ
5q25e/+XunFqGNzkJhYcyCYSw29/J/7nPJFKruGsQpBX6b2gA+gnfXjfyo07A21mjot4kSNhucwB
HRuW8UI05sLzuNN22bb4JCnQmEhej9iWsm3gErlYR+3lfbs3V0d8peAncK/L95At0adLA8yqcBx8
zPVS/zX1gfkSKW23EvTEx3t7ReNGrz7u0o3qLCIskdbOTB8eTCWIvJYBTrdPol/63HaMYxVru3pj
eW9sLj7eiFYTw+QdhVOI9tqj9EtIvQuJCpmXi0kACrdrxRWxjKtl8jIBI0HadsVEF+v1rPHg4FUW
w2TRQ0zi2JtIh/1YBQLSPDr6yqn5+0p5z6I4v6/iul/0StnNDGVJ5hjeO1Y37fWp2WjG0LjhQC03
LMyKUWA50z2/z8b7us+jC2oS3Y+wqdVjEUj1XrIHJXN1Jx4BAznqTxltG2/S4TKPeFc+dJPe3ueG
M3xrmsTa6X5v3BeaVtuuXUgQjNSmlY2e1jr1ISKp9GDrHxvvn30VpinAjbTvuFf+PlBfrTNqxqGv
rE5z4yLeOA4fsXnO+5Um4S2PsQEsCcQ+PKTawmOAtYA6dAh2MCN9luaQPdFHfaPX/4+z89yVG7na
9RURYA5/yY47StqK84fQaDTMOfPqz1MyvuNuNtG0ZBuGDdmqrmLVqlVrvcHeSFnXjsPFQPoiY1UL
rZ7MGbyVrOc9XRc4/s+TPTXfZzsoX2XFrw6NPSUb/f+1XIfrCWA07UnBrFtslkmFNKr4OWVGFHLx
qz5mnkpiqjygc/zQudGX+9/s102/2JxX44lluPholj6HqpURPiELWwqUH9VL9jSyi4dgT6n//aTs
5EPt1h7uiftg57fu8Lila7hygaFOJjptkCSA+ItvfvEb0rhGakNBJGluB0DM+a5rtZ2jSPsw1zf2
6MpXJZHkdSi05snuFo82OW8BnQtEnVGbyAGZ0h4i3I+89F8DhLwREJr29xd47YNSNvhvvFkscKAE
slI2xBv5oeZb7mfEDseHATl785C/R/ZyY4Zric7leIswHmZZJ7U1GUgRhF5tni0I3xtTWvleV1Na
nMG2LOfWL6mHCEEvwHS7jPAdwqOKvNH2CDY0h5pHY9j021yfGxgcaoNgSpe8iTpCCSDHIwbHiskF
4x6MW24U61P77wjiF1xsRdPuCxRNWL0s1J418zuZkCtMTNk0x/uruBbIhDYZzD5UP5xlCu6P6LyG
GcWXVkHOIUNeKg4ZSJn8jUC2UhgkP7oYaZFtd7UV1GkoUxN5bHfBqTuaZ/nc8MLOsGDcul5X9zsA
FeAb9IUojyw2Rw/8BkMbBNudEu8uSDrT0ZgcvFhNpGjGEoCcFtopyWopoXvQSvK+oerFnSGlrlLI
vWck8b/3l3pt21z8pGXxQR1QWRwH0lbdKqSPRReXZzuNYWLcH2bliwJegQltOIAbbspbkVPwlZH3
c5U+p2PfSJ03z8anLjY3eKFr87m8mhavN9UKMjXKwXfolWy5ZiO9UmX+7ZY2mnWC3wrOX4Ylt4jJ
YzSEcywKNgqGz3ujiL6SZtT7bLa2lm11NqIuwoWH/cfyZdZaaVgbQWti1FmCGLHGFwweT/c/zQq+
gl4Qsoc2zyQ0iJflismS2ZXQXanbogrlokOm7lPcAjOgfAbCJIEinc28LL9lc4ymTOLIbtxV3+c8
0D+VGA077hT6EehdW3VH3TG+QNlVd7adb33btae5ogDewYKZ2ED1+zoCBXFQd5o8cEOREuswBYdu
V43gltWf/tkiMQ4f6e1GHbJGO+vb5vEVwWCRDzA8Eu9UHGU4JIvrSlEjOVRERo5WbvguFFbih9bN
ByhMxS7cb/nV3VKcKehcjre4rpBPshIbIiF+l2X/bmyj9PsYxsmT0uTBuzjX4UiyHqDf4xBFzNqk
LN6Z9pGKELVKZLKyxxBRl8PctP5GlWLlOF/9skUgqzpFGjNo9K6T+sZnc0i/OHU+fQ99uU43Isfa
EaAsjq4pvCrHXC76bLe4XIhyTCrH8O6fQ8n+kxHohSKtL4Bhy7xHiwyzkwxum8qMf1YjhYh+aDfG
WPuWMsm/SssVTJa5ZLrmSY+oT86KCccVLKvUn/m39OBQ1k1f+hl4she8/kHuCDiLl7/Q+Lw1VS8S
P+mSNGP/2EbgGchTuVJaIdE0Vz3yR8oWX2IlgUTMTEXyAQQyWesiLqJ31g0K6kNu0QafOqd+qA2k
aOcBk6KUns0QRd3ufuxaSUkombOmvAloni8vVF76aUaDAPLrbLzqRfwaKY/11GCJ5MhbqcLanr8Y
a3lT6mrVVGPFFxR1wdAr37IO/aWTHu9I7Tz9oJ4CmKfB61bSujYuTjkoN6MurdxAuzMtlkxNAszn
x3196pu0+5zDnPcQwELK8/56rhw2WtisJF1mCD03iVeW5qUkUVjVONiPSjioB5sk+fv9Udayrovw
AVLxOo5HpRVJZUQgnR4wdPmV9qP8eQ6A8g2nrTC6tn48uW0hqs5FZy2idqEEZSP3IOuCoOcrhekh
KdrXxKm3jAtvndlFAf5ipEW8TjWjwByByrj8IIRLsvfOS7lPPip/Gy/NzniI/85wnJDwWCpPOLe6
qGPuVMyg8cMNeNKmR+3jxjqvT90GKi+Q+RRXr9cZ9VSr0ky2joCWa6rbNx8HxzNOGeVk+RDXP5se
Of7S28LyrkU7RG/ogQjuLY/WxZrXTYpodEwWNnjK+MU/aifkWt3wu50iEwWvn6kftr7zWh7DcwGk
oYAP071dZAcFWoAAKwvDHVNPekN0DhRLth/+BVPPuuu7rHqfWCcMF/Eg3soNVkIfVQnRNiA1QKV6
MbYsBVYopQB5Sd8BR/UZ/hSREWaeFUvZfkoBi1PPMovP97/wynm9Gla9/sCab8Z9aEDwS/QE3lLm
+59MHW+djbCwEmY5PVT+HLTthTj29TCVCUBunEYyxLreadYpnj4Pke0mQM3uz0fkDYsMSxMFMoj2
Mrh6S/yQiydmHTVapMYTbZ6jMCPwz9EZ0Z2jdb4/zNp8bAF/haBA12wZEiBIKTlK6NQ5tYeUp0hu
6yc70h7kcAtHsHICNZA02KXgeIDU46KmYgc2ouIjbJLRqF46e7Jcawj/yovx2/0ZrY7Dg5IzTuXv
5kmiIYloqkMALC6cm0PWB2Prlr3aH9AjRljy/mAr1EEyMoqMsBMp+t+8GKBEFMjX9aA89pi4ec6X
KXWhyk17+728z3fhQdpbXnKs9+ABERGkvhO6+dHc3/8ZK5sfnjh+qtxW8BeX75a8HPXM1ykHDh1N
h6qykKgLtmiSa3cVovMwMKnCCerg4mSrUZqaluihCDmoAYe+3k0/2+5/yn7SRsQWAXmx/68GW5xn
GHM168obBiVP65/EDMKHipbdizzKhVt0gfKW14rvVgnajPcXc2vkxUaVpt5RJZNcMbazXZY3yMo1
Owe8g5HinqkRQQ1146m+srS8aXlIUbESSmnLNKC0ozyZ1IalRRdUzt4lY7BHcw55DyzWtA+tuZ8H
lJYmnqNRso/s4fC7c0Y2QQF0A45E9HsXq52pehupORtIT7r0YIVNcYLW0L4ZXTcclbYyvDLKM8R1
49/HxzAy0UBYJoDFWV5VTTAr6gStzK0VRfqcJnIWIRyrp1/vT/A2zolhIIDjvC1sShfPtBkXVL9T
YZ303fCjNaXsKFnNuyqQw/3QKvPGo3ClvMVwIBPBwtOPu2FKZOEEJ6+NTHf80e+iU3qQvB/1XnoW
BOJtwuH6cKAIVRN0FEXXRRaJPGw72yX16uGhffpPFtns/NN0QJqc0rHy25cGs7sYbhEImiGa+0Cr
qfpMCNNUkxsg0dLW0YnX6UaAXcmfrsda7EwUWsZk9DN25jMqrt5wjN7/xxjU/irytW37pJUerhiR
rAl9DIpb2iJj8624JrVhRP+T07nluTyEO63YTa8JHjofBbAjxv+q+Dv6+/4WvQ3igohtYOrBv9Ft
WazqBCrNkuAtI0vf1B81CpCnVtOH0/1RVrAH18MsFhT/efhgGkc9lw4KtLazcUCE5lOvnoZuzzed
DuZhOoFrmrdY0VsTXARWuem6Yu4ZOUUOvx8BkRlv9ye3Qv69npz4CRdZ09QnfQN0F4ER18+O/hEX
p6PlhUg379VDvi8BjY0e4lAelhS77rQF3VqLMppD0RXyMUXcX6yBi+HFzWxLFARcyj+pO1n61ynM
M1cZzJ91HG01AcWXur4imex/R/u1GBejdYkzSjKK6a7/rAA1mJH8G365imFzuukqtkLjoPBEvQ+l
AFDdFFGul7ZO46afA/Dq+lH/dzjaZ+VYnDXPfERB17v/GVfeL9djLY6ggj6y32SMpbx11Bc4grhe
FDv1Y/CphXUg7IDLZ+ks4x+xEdrEPbBc08tZiuTgYk19tKfLXyPH+CIKgavugPrDYSvtvk1Srye4
uI5UJeuintwVzXQyVUOvvpTz/Jw2xc/7K7l25C6ms7wY6rHvcU0APGAEvsdTEfPWjcxh61vdeNek
ydi1Fd+q2s8H8pNDJJ3Kx6HaAbRpYTMUtI+Mdz3qu/mhzTd2ysY6OotgNtcxir4217osI/hkq1L4
HgvB3qsTFFjuL+UK5efqmy1x0IUZ6mHQMdHmodsHp+YYN54Te9aLju23fkgzN34Ijy0G1u2h+mJ9
vD/8xsZcassgENzVbcLo8VnYuCVHYa26bUu3taDizy/2f11NSdKIr5nhrJKdpP6vZPx8fyarV7ot
HksAvAGgaoszhi2D2uYK2Yo+eY1xML4KnUOf2qEDZEw5xh+U/fT4+/oqfD0MwSzsucBlLTPsLlaD
tuwZ1OmKajdrZnDS9fmvwhhRXUdtZXd/kqvreDHc4jJHJd8J5Jx19DWZJ4y076RPcbyRMax0gZgU
4lq2AU4JjP4iJpvo8hthwygCmo/H6d/5Lt4lR+MYnDN0y5GUcx6yw9R4U7EzP92fofi7l5ESFjLD
Qka+FawMnAZpdzU23C6s/zU7/SE256ciU/4ZB2vjebSymJSSoM2CUyY1Mxe3ujnEZRUin+8qKEl5
4WgaiA9n6WNWFtJW5r4SMamHGAxGXRbVi0VkTgKpwG6ELrD1Kh2o2f3yn44+4eHAhX7Q9i3qDRsp
2crRBmUG10ER5Xv+dX3mMPgLlQgQC149zTHo6mNbZi82GiZeWrchDln6s2yq+EhtCUetxW7wUQjv
8P/Fa9tYLGyXK1FgF2QQ7VfLnXehpzyWh/FjzGmsdlbtws0vqOY777YKxGsxAH4HOg68OYHMLIOp
FNdJWyKAQFl0+pe3tlW4+Q4s0a6Fjf2gUf7eBveubCOQfOBqxXxvIe+lWphm5ANIKYPhFVnSx6aX
crcox6/3T8baOOgqoS0Czk2nWnj9PStjBoZHc99tBQ9fcV7LnjwJ52/3/jhrzz6qBti5UvkkZzcW
tx/GKX2bCvCZfhxV/BjcGpT0wd9ZXvoywpZo/gfJ2JVjfzXmIomfxslIix6BkVDy90YSHHtlPPs6
ZFfn2/3prS6jkBmlh4Y8xQ2tq5qksAbj42rx8ElVe9zfBi9T6+/3h1k58AAu/v8w2uLtTKFHHTI5
AkFfN6+jpj5YVbkRv9aHgJiMbAIRapmFaYpfKnLHdyo6e9d1JY5D5UYitJadoACOaRUNThhHv476
xcWdZPmY0jgDAnxEw+xJOanmk4Tx+6l/CF/K775L9QZfEi98Nr5F/ypbcp+rH0vDpJRtCDDREX9+
MfzkS9ms9/CDWqk75OZr0X6zZ213/1OtvV2BftBU5R3FE3nZTPHxeBs0XDJoK/XnoPTk5+ooQkb6
Ur/Ej+OzfApeq40bYW1miCgQpsCdgO1enGa7j8cSRBm43N42n7Sqt39idINoJtY2GxfB6lA8r+hx
Qii5AR2XyQidRKjr9s2u+ZQPzlvZxl/ur+FtewblUsrSoj0DfnRpHxpZZjqAWQDmpWW7lBZRWYyu
oSKzW54bY94IUaszov5lwlJER2dZmM4KrZikTIw28mTLMiwulFORSFsbYy0qwWEiG6LrRcBYbD+p
y/CkcgAVp090S87yPkGkIX/EmCnxhoP9Fa8Yr2u8bCsBE9FukQRBoBJvfRITGDKLCNxLXRsn3UCM
ygLzJ7nDFLu9hW6DKsmSV3YyOpCyUuMR4cSwHEDYuTiIRB+0OsHKJlUz66Hyy+z8+9+YpjV1CLJr
rrrlauhBpY1A/Wj/YXgU1NpHNfR3kCK+mzXW8cIR6P6AawHucsBFHpr1VdhKRasBA9N2XWO7ahxs
BLi1nYRWC9mfCqaT7v91gCFjK5oBCotb1a1byCVCLaNbDT/vT2T1Sr0cRsz0Io7JQ9TOskwbsYeo
hne0iC8cxsjVKf79IUdatKQdYUFr2PBrF7WOMZCwyDEEL6cwf/JseKqqzndnB9m8+3NbXUFELun0
gUcigl5PTc0iNUkK6FShOfVnvAyFcmeuPc1js9W8XB0KnoiDoCXMsaXkh23jQxOqYk5a8iU3qgIt
y/J9iTXg70+JS02hbcIa3ijtmZPTTh1ABLftLPvUpdp88Jt2eprMeiOnW9vhgAdQDLIY8KarqJoN
FQaH7ZdI6jM+FD9An/x1fzJrMQxpbpSqqB7eyu2lPO7jvOJBVXfDxyitPqAP8ZBwxN1knDdyq18Q
nWXgQqkH5QuHdOGmQRGNWDQWIfhbu3WyxFNLp//kzKlzRnujewPcnB4BO0YPVm1kb1GptqrH1pK2
aipr8RO6Eq0fwYO7QS11ky1nXQ8LdfDs9/6xcdOd89IceoFMeIBL8Af7xTHRCeCewB1+CVdF5RxZ
tZZZa2H6Ztqd4jptfFaaofmDs8asCFOA9bAbXkQrNZ0UPPXIksesfnGwJMexSw29XqqrjSmR4K3c
QaTHio6EG5hifXEHtbWTt0Vn4CJcqng+N3agdLuaWm3t5ohI/CzoDT9IVdy/DmXTf5ARSvf8oS+e
QK1bT6oR+xZkId3Zhdboz0hzN0qzN7WskvnRtnRKEnv+jAqtVrmSjeOcwc5xFYCyp8lS5S9Fo6ON
W0gWplq5MlNriKXpe9R3vXOSMdnMXEyo4cVCPnzACO6zoeXRuQQv41r8zz8O9lScUl0udiBDDmna
glI2fS/vVQ0tHWfscXQtbQeDXzt5jcIKNW99KEgBcc7sP0926lf4mdnjh96OgjOGmOWX1JBBHvmj
7b9DA7WGkjtx76ZtPLRulCmlvk/CeX4fS2nv4UCqeeVYBt/JTsyPiUJLBOvr1lXSzjqCuLO+zuUw
4d/mON2T2oQ//AkVmod+6LtPeis73yU9iM+z3eCgG+Cq96bLvfWchFWOcnAcJk8TVCTYWFEYPWBI
V2LgXYMkLvLKywNF/WAr43Scuqn4O06wLjRBkjzYeVM8jomR/yw1tX8Hx0g9BDVuq1ai1D+rKk7h
pIzavmwix2uDoMJxXriF47X6TSiqeUolz/u4NrBUxEbT8L2CPmvkZaGdvJmgZzeiyW2458VxAQxY
XJoOspY68QS8sY2AlLW3x88JWeX98LhSMrgeRfyKi6tZdQoz0yQyVvmheZHKHZKuoA2HnQ2WbEfL
45get4BUtxOjDkRhhBobUB8oQddDltHkZ0Fok9fQXP7LD3T9TJ7JRIOhKjaStrWx8NjibkZFEHGK
xfWsDFajZ2NNKpljr6ylXjZLu7LdAOyvBH5baMJBUEUzBU3+xXO30AMbJ3QQ+xUSf99LnLd3ZQnP
ATl0JTxGWknWU4e6p6jDdOBy/1FNtr4l2XIbsvgRNPvBknB7g6i/XlerB6maJmDEJtzvvDbu3hIj
ehgNLBGbwXww2n6L0bWS2FFCpLpGvZJqKaNeDxkMQWrLKZ9SAAD78/Qp3CVsH9uNH9XT/9CSX5si
GR3XDO9xWrrO9XiF1USYeAPsjM/S67wzo+fqpfFmAIcR6Pwg2jupa6If8TE5bJpzib/7+nJnrqJ8
KeqlMPgXJyUqDWXOekt3rbf+yfkb78fhw/QcHrQX2/mceNTAcQaLg7dM8qxhH22ye9a2sg5Mjqqk
uoKdzVVp8ucQLHI45rhyvhRVe66SLXmC9VEc9jDMACExcb3CmCHWjdkKxPOQveZp/NgjlJem1f5+
3LnN/FhMcbeKgrAwMbweRk8lhNZ0oBymNT8pdfYDjZUtu6zVqRjgZSkWrrA58LfFXhsbZ1du7G91
hvfunEqvTpJuJAurc7kYZ5EqpGEYo8HOksWNkbu9j1xpHH67v16rc+FBA0IS8R4qGdfrpSShb+VT
z2dJ3V5X9ur4Tx/+Pr6ejwLSBTki9tiNeomuZHMoogTad3tswl1Jtzxz5pWmFUiybBVaV5ftYrTF
siVp4xghxuswqab2oPha4Y0q1tD3F04E+JtTi2wAFQxDuNQubtGmHexhtik0GdFMvWICghFp08/e
MI5t153xcX9RME3e2BK3rw5W8mJU8TkvbtUsyjB8FkTQMO+eHWM6l+U5NeENlIaxAVhY3RngzinB
UzK5qYtHtZ0Zo02xZGA6vf6XOVW7pAl/u9jKhP47yq8L8GJCjo0DvZxL4FsayTwneMju5cxO9/c/
1gpij0mIxy2ptwCUL7Z50prqiIoUkCt6RDJu5of+1GMQmP2jfNpuXaztDS4twIFkB6gULgosVQXP
yU6o6PROz443ETvVC9pCdvsImGbAjiP9qDXSJldnZXeQBgiyDmVdhZbG9e4IVWfQW2fS3Ojf/Gnc
zTvjFH3Saq+XPRW/4h3tfdD6fuPqW6dhZbNcjmws8hQbS8RY78WMJ7/zjHTIT3KWKm5gBOb5/rfc
GmqRGoA0GSq5GhFuo2rxl1nPpluHbfy59Od390daCSRXk1oEElMbdL1XGakr/onpbDTyP/cHWEvv
rkZYbMtYqvx4shkhPVcvOXvyB9aIL+2xOW0MtLozKFQ4NLmRo16y8ac60PxgHgQHSAP20ave9D0F
bRU8REcTIRvtUxmdosMWu2DlIBgAuw0MUij43BAPpZIefzSwIevMwLT9QbXHH5Mug5LN9AMN5Jex
lzfi8gogkLYGgAWawiKDXFazqmLqpcRkTCEEBj4XJaSHAfSah/CYm+yCt3APD/R4f4HXNiU5HPVO
snXa++LPL8IYdvbwWweeGonxNa/LbxW6S0b5/v4ga/uRww1mXKMzdcOU9wt/sIw8Y2a+5g217OZb
dhxbI4g/v5hGNCp+b6YUHccwgZ45vzWKuhmlxAFd3JyQ7dHYowEAO3gZpVSl1KasRhlCkGHRHAW2
JcRph/M2PmZtPhdDLcNSnFBCsgeG0mcLEzj61lsi61sjLKLRNLVxmv965jaZ/z0oitHrcCzf+PIr
r2myjP+u2bJ3PEHB0ZOGiYjzG6svibNLfwkXywcqBdVwLLT99vFdQRHaBrJzFMW4VcgOFxeKn86J
HSTV/30qDSATNUi3O6unrRC1tpDwTH7pznF1LTuiGC/3iR0DjpELJ9wptRG5cV/ku98/QnBNxGuH
9hYtwusN3k7AXTSJ1B2nCOtZc7K/TH12/uCGokPAZJAMuPW8mItKRvOtpM5tHxPFfphS3q2lv78/
ldXLg+YZYQdpYqHjfj2XycmzKBdF7jSF0eInUloI8YDsi28l6CA4Uz/sIiyzvVkpeFOWVfBRnXpj
o+G6tjWJtHw4uj10eZeJsFzUXe13vLh6/yH6XJ71/XjyDwFkq+/jXoC+t8XRVvbK1ZCLmRfc9/RD
GFJPs/OQh4dB30h+V0cQCSOMUp4sy3oA7dE4smbwZ3WRnlEmf0U38LdFj+BxCTapCIN0Ixd3P7Jf
tdVrVFVMJTf25DHac6cHFDqdacsaSKzHMuJe7pRFPkp6De/Wl6k5T/pzHY/HfGp/FPawcQmuNPzp
DLBooAq47W+V/in5+RUlOrTjJ16SuxjlH0BCvdc91W7zVjpe9SptysivfCu84IiOlPzQGFzevQbw
RGA9vgqF7ENk6btSiTbSJxEVFusn3HLYCtzuKk7Z1ydtaNKenjufanAC/dPcjaib6jZ+mPOUve+a
OPo8N1O6q9TYPLUy4fL+SV/5fIxJ0YS9InjUi+F7I2wpg4P7mrumcId5alC8iKVDZW51AlfSRPSz
kQ7GAQmbpWXHxQoatc6Fd8LoFC1F+M60HvwyqXcdBfRdEgXJlj7mSoYosKVUBZADZe8s7s+oiaid
KLTR1LLUdnVYPtrB9M8s12/J1LwNbUcB3djqwqwtKIxQQZ7i6Qlg6fp70uIUIZG7hmevVyufIvOt
VlTv/ldb2TRXQWoxSFuOdScpfLWygmfTS7bI16TiGOn1DuvHz0rknGy1fZQCNODuD/2rLHy9YYWM
8f9ZbtDVvZ6g1FXhrAgZ40ekea1X1XOwSeEsCt2x/kQp0533+lOEQ6IwBNi4Y28/6fXgi2eTLESQ
WpmadY5TkDdkpuVlSgIVTtvFmfzWzUaLc6j/25cuzVHOJ1UmOvMoZ15PuZ+HxGh9Xjh1kAWe5sRP
RidxUKZ2owt6u3kAmqogGCzBN4J+cz0Qen8kRQktLRJ+7WX04+zTlMfRzp78ZCtXXhuLr0i7Bl9e
yL2ibH2RjxPU4kmlJkJoU6UOgEgz7KxeokScVulGkLs9+zB9eViQs4gC7e0CwsaLOxQNZTOpPLtq
D6FsJC6NzO9RgALH/S16G7QZDcszkbgAxlnefok2ZNGk1vRmUOUpm5fG3CL7rvQQrodYfKg26KSs
sCph2QCy7t3Ior1Gx5F3YPVNfwzfbyVkqx/rYkqLHahnQ11gTIoTRlCU1ED04IiwUrqv4Fxs3LS3
sYWpEaO5jnCIQ1n+el+0Ydcog9QCPTv8h/ci6AXq6Q9aE2IcByMYLlge1OJ3XOw/7NatNtAYJz5r
h2jyHK6flwpvcMuLX/ovArKueVLltqM7FyR6WwiA1V0CUOuX7hhvgsX+H/Wk1FODwnGTD/M+SA1/
1yOJsbGav47RIlxSMvjvMCKiXUwzHXwOX84xq0HAvRVlJwWuMZVq4tpRTANokuNjb9bJT2gdWeo6
dR+cLDUvPL3TnbOTjtEhlmjmV2OCcbpszF+DsLUOpq/k3+8fm5XqBl8EoQhA2FRlAVVe/9S5C6wS
gQoKDZ9L6KIArFD4N6G0xCPsgXYvXJySw/9ggLK65S4GXuSQ0WyPhe4wsPxefc5qtxh2wQvYVSgM
IW6M7vih+2Fa59mTd/XR2W0h/VcP18Xwi51AyO97tbMFC8WmGar27qxG4rEYBRuRaeVBc73Ei93g
Z+BZOcyiVjbu/IfqQauP4cHyrKN+yHZGckQTeLfxWUUycLMDyYCAulikJMuMpNKHVB3w76Rbnn3Q
TsGD3u78jxoGM+ahf6bntyXXvbaeqqCu02NFZ3oZf/UMxaoQ7KlLM/2ojKxi2Omn0pE2aqhrt8rl
OIsgPASZpACIoL/kW6ApZK4V3+h61/BN5TGspC3HlLWIcTne4nzIUAJDWyZiqSMHV8JLN4n29z/W
WnbFWwC6AG8OTuLN2kVtp+sVR6H8StvvNXyXnhFW+iZc2O1dvW9UN3xJPycfmzP/af8n18zl6IsV
DZ2mriHCUGpvjacOf16r6D72vr6Bb1uBqKOboiNjSetf0HkWd4xj9REMtl8t8fbc5q7zOA8vIoWc
P3Q7n1Z4eGpekTjAxdwntT1u0UpXd6gF2k0oTto3BOvMGVI5VZDiURFzIINw+zIkD/p8/2Ou7U8N
PAgNaYDcN1Z4ch4O3QTsAcXh6cEIsm8TcKg6jSR43b/vg8TBBs1AMU0Uupa3mZ0ns65WVKat3P4r
bsxdWypbzc+Vkh2DCAQMxxog9xKgGsWmX8ZlJ1oKKkKD4rI2keAX5cHm90s/jAXEX+iQkp8uU0az
JsHyNVqEQk5F+dgcC8/5YHlCI6p7zd6cd1t7YjWnAz5KNVI8225wGo5dlroE2OxX7VhoVeUSqi0O
sVndzYhTP26lQGv742LAX0W4i9RgcNo61QcGHKK3KR2+tgVJQTe/N/WNm30tcF1qRC+eiyXNXBSL
oZWpseNp+bgLmi/3t/rWCIvAMY1WmhsFW32UQNUYpus3b/dHWDuyl3NYBN/YzKRhCBwybkg6R3Mo
XppBebL63j/cH2jtq8Brh4PHC4x60yIbCPp6GquZ10Mlf0zM+L3TZzCcwt1Egnh/pNUddznUIhvA
N40iBPy0Xz4lwbgPxhNveC875/t8frAKBMH+aJcLBIu4Y3j8OYvpxX5r20MuyjCH4EP1ofGg2n3k
zY6Fh/Jzu1299tl48QGXhqPDA1Cs9uUeL8Cx2KJaoGJilissa9/4hym1ft5fy7UNCNlIEUYhmH8t
xWMKNDbHCLcDV6/1+mw2eXsKg60EQKzNMpOysfTizSLkAJftP7woJKnHtJiOe+GViXxMY7+kRK4c
lUlq3abfmNTqBqFUhqAu5jgCqny9ekpWjXnp8MxMz+OT/V39+YvT98k6QuKtj9twrbW9T8zFFZD0
X0Te6/H6BLi8rxB0/b4OdrVUvKmNY3oDVt5Pcpj+uP/N1vYGNCqVY03h8wa6Y1l6LeUye6OD7s0f
75Tqa6Zt1TlWKscA2/lkwiJN6P2Jn3G5BZ0xz2ydRrj9bPzwa1fbyT+xk/d6Dpkb+W6M/vh25Xjt
2wmHRfTpTSZ340WXgZQH4UP1UXjRcZ1wXWZehMig+Hrl8+/3uBz4wlQ8OGqInS9TKt8m8haChK2C
BZF3qPLu73+t9QnBuUO+XBjsLQu4MWbd0Wh3QOaDXfsEQ9j1z23g+m/pv3hV7qdTtVVrXDnUpIe/
1KgQob15otd+26DWyvbHX9VTymPqbIkKreXbOPX9Auhj807R9npzKKNazJNDFaAfD8L03Pi7OIY7
a2+l++zJOrbOrvtanTOgLco/4ZPxLZm8+8u6OkeUfgRfE0DBElSoajFdgayC0T6307u8lwO4eH61
gVxYOdgCKySg2YCHqGVeT3Oqh3xqCqitxlB3bpBFoVvYY49OszTuStX/fbg0UpOQcWCACvjpcq9w
DH3HGCxKCVJO7WhUzb0Wtv3LVKbGxi26EkW4yUCC0A7F8GbZR+71KFLUjOdtXo0ne8aZueXtIG80
7dZHoS7LNbYCwsiEBJ0SEKus4HutRx66lm5TSn+wGahcUmPmgJHHL95F6LOEOTrtVC7NwjWhWZTN
VlNkdSK0RWDZEJtu7n9YBLZvTwbg8jA0Ho0mT702M9qzORVbnJ6VTccbi5Iv/xTQ+cVsjDA19XiG
8onQ7JeiwJvVl1/ngpvFmeTj/WO0Fp0IfuRtsDDp9yzfC5JsVF0TwLPBhaXdJdLU5O4gCN3HHNja
1wik4c5JzSmksFYH+1aKbbJU3GnP6hR0EAgjo/hbm6JiY3uuLIJJUU3UvukKUVa9PnnQYGYDGgzp
pG4chsSibakggjvVf1W5tbUIa4PB/CZSUmaijrdI7tQ2rMh/wNhor6HvKjvrFD0Ezzql6eQ87NqX
9q/hVO237E5XEJDsJ+TK2E5CUXg5R7kLhPEf74v/+CMKy2TlQ3IGhnVyduNG1WftPr8aTUTUi/u8
68HGmolPUlS40cv0WVDFpL38FiGEYzwo++pt26Vi7dQgjMEjHnEOejTizy/GLCS1hDYTEKW10tz1
VhgBeugjd5anP8lXUBD971jiI1+MFUDDDkuf4sjkzYe02YX/YHJF7lDEe+3ZOfYvIiP7kskbtcm1
i0hYydrw6UnHlkQ1HGdaYEDw9nVNOgL1OE9W9nPjkK4k0NQOqFEgTsruXGbpfmSUkyradyhYYgST
8r6eiaOGV+Ve8iTe9gJEOske8lD6FgN97XCQuWBVABWaF8niJGZx2JDIysKjcQpVMPWZwAQf+2/3
J7m2jnRqDNAzQAa0ZdTrnFjDTocYPvqAZTvrW97qX+4PsbIbRcMeZAynjlbXYia+GYxhHuGJQnXp
vdJLoEiUXbCNdl9ZsV9IJiSBUazgJr/eiVKoDTkOYsSuSM9OplyVEAHTdojhydXlSVct/8f9ma2N
CJAUzAWFJshWiwdPrM2JOQpNgqosD53R/ix85yzTUd+RDJ7vj7XyodiBmM6Ij3TLGikyI1J6qHZu
Si/5UxqnKeTheesNt/ateHuwF4QowE2bdUA0OJsSisYzjD/DnndDrL4Zsbz7g8kQfSHZiPLVUvZg
btKJzmADoWcKK0+X07PmRH9g2PaLLwu80lBvfbcCNQMclZAElcGLispZaR16/5/fnwhdQYELRIvl
xtLaGRVzbjomokXau8hukbKRsq0Yu/bpAVAglEzmf6uKbtVhpCUCi1JKk2to+Lsof2CgYdmYs/IP
+KyUJK7Pziyn6aiI7w4x6Wdph89mX23dhOLvWNQjrsYQ07y4KaRcT/UwFmO8n4EoHeZT4inH6VC+
dGehJr/VSlrby/DxcAtDhfxW0L0f48rsCWeu2Q3/JpL8OlXJoxG1f//2FqAiQBoHO5u6xxJI6TS9
2YwRQSDoAQnMpTO6Q5VvJPRr3U5bQC0QJxDmOcs4XfVGm7czSYto4fMAUj+Hudc9w8p7Mo46riD/
Dv9QQg/3v4/nFlmSIpR5uApvSvVpqEu0HmgwKkqUHSfbxnjEj4fSMyuF/PX+Wq4EVK5zBOGQQKeK
vgzhednFkNrZ6bVGY9Xhv7sKSOyDCXvkdUgnaX9/vJWTdTWeer0lu3KaY0mUmgMDPmcwxcFTn6bz
xsdbG0WYykIfMql1LIuYfLt4Rv4b7ECr5xRq8y+q/fuIeFpDQiAQAR58Ypcp3xipclMJdy5jpjVs
zMEjJWjLu79cK51vYc0AWJiXK52HRZSgujbC6AF2LxxwhMjo/6bluLYLqCOS3LDh2XSLizzJ/x9z
X7IdOY5k+yt9as9szsM7XbXg4LPmMbThUYQkkOAIkCBBfv27UERXySm98MxcvdrUiZTk5pgMBrNr
92o9muRxcFPTPcNzJwtzpZNSiOAJb9FTkNAvojxk2v5jbbEHmJAFnRR5Ue+WK5madWxrU5xBFyx0
UzOFshuPfz+NXx5m9HsgWkFcp1Rnj7ddIM0isyokLtU8VklXhNJM2u8tyPblmvuxuxk39SNgFKcS
HV/NLN64SKbj9YOCgVrgDy44t/zZa0qAvns2XA7tg2UgvVKIuGtOMft/4Xzx8kDiGc87bPslXob7
dVBRvQBpiwmuurbPp60oc76TKfsbaQhcimC9RkIM2cRPQJBBCwZCYKquhlDpxhbu33gWwwTQme8g
yU9Nc/DHjUZ0iOq4qcxDhJOXXV3koTO4r5L7V7/fHl9OnYecipIMgjDCYpE0UEHgPYDxGPQ6H77p
1mHK/jrxkRK4/reNZTtIUcwTVEiVDXC7Swj11n8dqqtwpYpLHuEd9pwa5YetBlpgMw8KvEFBkrd2
zPJemGxLi+wEdvwL34rmZmA30OqHjMqSFqxvZJBquMFAkMEu/Ky5t6n//Pv1+GQCzkFpnaMrHDX4
T/Jloq3QW+Ah52mNAwnB2HVGbP/u9zY+HUzYUPR3ICVFVxPC1uPZMs2GuIzgGVaPErf5xKd8n0KU
ey9FNqZhqnXBiav20y6DRcRGDt5K6m5aPm79CXS2tip1QU8gzJx61SKgaPxTXUFfmVGBC7qD0fwG
zb3jgY0c/RJ2miJjTQAwlsgnlVpSnOrQXfpwE+gdPFd8CwzfKkJabLZ5Gg08kuHDx/4uJ+l2btzI
Mad4bqYtaGVOTN0nZIEyB1i7jlcFcJvmsnoBrTmtdcF49x6Mkb0qlbQbVXiHguAJjO1XI/toanE7
FSAUFy2BKWBsk74mN9DRO9AsO7d6eVGb9omrablcy5EtbiajbE1w5eA9M8kyZPRHzpB5OOUaPgFq
llbUifvgGzhjdZ83GNS0E2PcldC0W7Egmp4MqAeP6EoOKQmLy+rWnM+td/KyU3DK9yTfx8fI8iss
d4xOhwEspD/boBX7qJYMEVj3z+xv/ktux/p2/JE9j7EB81lSRnyl74PYwtvFM0L9Ok3KRzAKhae7
v9RJ/90XU57iw9xMrcfNQb2StFJuCKlXZikJyF69XW/ORRgQeT3z6cSyLwO75WwsTqksPKPIGYwq
9nhr32/Ax5/Ym1Ps8UtPujSz8HJ+086szdTYQK3ePtryJObn1HFZ3J2Z0aW51sECmI5WYwJqYCNs
XlXjDUCakbuh1z8lFIwTj9uvzg3SGY66IpAyXEbGPJsq2WQBHhI1SxM2GG2i+3kV0S44RR/yqXag
ZlExdKm6C4LHZdklYGAk81VGeYxkXFxXCY2hBXmA1g9KtSkJ/+o7GvZQEHmHcyMp9Kk0PIu6bDy1
alZh/ii8+p6UrA/BH7P5/R34KSx+N4RsLoDWjolcx2LxiqEAT0WL4gM95Nd6NEI2GYhaO86uMxKy
7e7uT8mmfLH3kbf5t1VvkcRDHYRRu4BViL7FWh4Wz+DiIMjzAmsyhHhLcTynwLjTPitxw2l/anq/
OPBH9hevnYrQSVY17LtXYG06eLyPeLtn1rOkdE9PhEvLOON9ipHiARWl6pdcAu9yMKXOsyeR7qUo
7zcu9ut3t7vymnp1YjHVTbHwY6il6aoNUnFJL4s7mg8rVfc+rTL2TDSfo/4O4M6EnriIn50W+vjC
uahiErK/SgL5UypO2lba1gYM6vZOTpC76eYTXvKrk3dkYuGbR+qAWlDH7CnxGVvERhcplk1vnW3E
ZbkbH6z+hMn3iv5yGj+OauGZdWPkskkxKpZABM6FNIwVe/t5k66HbQk0DzR+ejC80+vuZdcA7Y7+
wjKUiUB34ak785NmnNo8H7/Lwn2DYbSsNInhd1PC7s0yxLPEeXQB9k1jbN8wDeUbcg75wT0EV2mo
37p7FBBPVtTUgfjdlCzcRJq2JhQlZnVZ5RvzlSRFVIK4wc9DfW+fCL8+KRUsxrxk2W5a1gNqCWNy
5e66t9IMm/MMjQZapG+nxwqSTokROZGS5TnlGD4VKpe2F57BFVnftiVs/6QHwFWmxKqdtXlAtfg0
+O2rsPbj+lqLWBNJA5A5ZbBnr8vLKqnWuMTedXmy5FQk8JXT+7CVljVYjemFZSrvYFvTapoL7FnW
3eau+zbWxpmNhjU8tcUpIadPxdjljCof8iG44hzE0cyD2WFlrWoS53uVxZIRfc42iPN2hgz52akM
6lfh7tG8LmJNjja19H0d8zcKfXUnKeaQ7C/YOoXzMB8ttFWsjDfnzYzzP3N/f2rjWI564bYEz9wu
b7CuzVt2awM7iZstSMAhZ0VzGXLFsB6fyjR9dat+XOCF3+qJC2ZC5bdsyICqSUY3wJ+gtfgi7sLU
gqkOOED1f4v3Ch2zKssNDE0PaEyNte/2YWDd/P4uO2VkuWtyr2Fpjvwtny85hyQmeazIEP3eyCds
F7Jy6uKCMABgIUra4nhvsgEIw3YEgzOPjdWUA7BGY4mmNiUFpqj3/FWxqrbQVkQYsvrrTAJL8wvn
XjSgOwkCmPeyQ5l6EZ+qUyGBmqcjx40RoksEPUOoLgLVuzgHQde7czmWaoQyNkDbkW6D82FfoHcO
PXt7Y4xOdXF/PvALk4utPxU27+fh3aRITOx8xMrfvQRhSIzTtkqT01y9n6OEhc3FQrYFaHldBpvu
WfEMbjcjzhMt6kOdb4yEr9Po5I14amIXa6c5eWo4BtZujNwsyszQ3wmFC4z6McaWOdf/hp6G2i8f
F3NxC/suax23VzPrZ6GTefFsiriyszCbTiUr1YR92jdKN8FFxwiAgYt70HQyPg8CwaqVNzsXlNlR
3a04A+2PLOYIdYpTR1FddEuDKNSAghLAJFRtFmOrPGD0uIax1YdsPUZjoic8dtdmhETBhQq4CDSU
z5scgZYZa1saaZuTRNdfremH77Bst7AhRV5m/vvOrbfumxWr/hVMbbUFHnddP/09D4BCKaifAxOQ
+6UDEkEWaG6JaZ4mMzbty1H/xTbw3z/k/yGvzeXPKez+9T/494+mnXiO5s7FP/910b7WNz1/fe3P
ntv/UX/67189/sN/neU/eNM1b/3yt47+CJ//y3783D8f/SNBFqmfrsQrn65fO1H27wbwTdVv/tkf
/tfr+6fcTu3rP//xoxF1rz6NgOj4H79+tH355z987Nn//vjxv352/lzhz9bP3z//+utz1//zH4b9
B7AjqOorLKj9jmMaX9UP/D9U6Vqx8yBBDjALznTdQDbpn/8w/0CbFoD9inRTVXLUQnWNUD/SrD9A
5aM+DdR+PkSKIHD/v9/qaHn+s1z/VYvqssnrvsOX+ck68Z+jAGAQ8BloMUKtT/GyopZ+fCtVWemM
s1MkkoksLgOJvg+z4nMkmnG6K0z09gZ+rb+Uc8UfAhtKoy1nYL9xJmMzdg3dMVn6oDy2Si0L0e7Y
NedmUFobs8rlBctnawhF6lZ1BAro3ozbmnQs9Al0+SC7PngocQPGXayryXozMqNvoQhvVUNEm9o0
zxvb6GJiuVm1Szvd7+Ipy7/LrEJZw8lLcq41XvMQOOlUgdpixn9NJ/dJBxMbi2ZvyLoQAB6J1gju
4SGDCbD6kGmBy1dWMzhvKfMGNymzAr8IWmMwgoI22+ORkWvGy+SmAK9XfVdcyDF13sTMKLBvoPne
tCAPjfW+G/0L0jWduLZbJMdXcDPZttO4OE/zwFvrlubd+lPQ/pgcv44LRxprSzO8xNJVa3Eqa/bs
9qCzzCfNivMZQ41UUXwzVKS5TF3JL6DQ5PVhkdvT3iiCFOoSXmVvOmwYKCZ65LUAxirUpdDHKM9K
UH8il30/Qz1VVo37MGHYj7U/VrE+OmaEKnsRD3SYg9A2BH/lZsq2di3sLZshpudlE5JovXXmG0Mf
FX66cnTyPZ+bXV2ZTtQLw9xbeafFRtOPURukwb5vZ+9clG19njdEWwEa5VzNTCPXM0KpZKBtuRNd
zsKgUe2M3NO+ZwMbYquH1HphZlOUGh5J2MTnKvaYBsxkahhQwINq4l0KRlgQSQmymlPXPefQi3zJ
ygzhGcY2QI8sCHWfdAdaT3zXYMdt8irPN7NmTNM9WFbywomNrOofK38UF0bR6Ieu6woUmjnTgffV
9NcmyMVtAIXib7pIp6ucOdNu5ma25npjZaFGcjBLFayvonI2+02e2QaoG2z/R9kVzo7zka7Kwp53
vRb7nQWoKWA3YNvDaRARxEq1WHOI+SDalH1njFh1pKPIfa+1nnsLUGwW6TM6SrEzg3gomVeEEF+o
wS0A+cEb38m9RENUuhsybl6L1swf1a4770XbrcHd7BzaeUSXlOuyO7MX6Y80Leu446LNQ68r+2+d
b/GzlPbNwa8H+6XXsGd8ipc9hMvRO1BRilfB6EKPL5XNxeR7eLfUgpssGgTzL6cpMC97CfJ+SDxo
7Flk7XCfQnj73tJAl9z6dH7zwJoa512vP9h+Tw6e2463ROv8lS8EfMgwTVskAu2VrQVQKeHgnV6l
oMfYQmamvq3AHBdVJaUbbrF6DFEfG88cKwN5i3BKPxmLqscMgPxbWnfg9r9kvKW7MqflxnR65waZ
IIIuyCKdo6bkVdTJOtvSzJjXKOF567wl+oUFRbULmekZ9ote5gmxxjbhuT5eWp3jroUNHtaQo9u+
WKNSVu+pVxcGOh7bYM95HtgRCLE6GblTmu8rNmZ+pKVEbFvov2+mElz2M3jxw6mo9CJsDH+6TqU5
r4uscuqIufWshV0nQrOSNIXYGsliYTbDZQn/1gJNCqJUwxjaS5zSEW80ksuNydtRv5kdXqN5i9nI
v9Qz+MYilFlrYILwngYyx5mQNgXTr53YYHQT2oTPzTP0DQfg2HoqILmQgPSkSAaDkW/EGlBb8Nos
SIqpzW5dS8u3DhC9IObPXbljteGtoB3Q88jiBt0Nbccjf/TbC1AhFSTswSJIQ51qxTnky/tHYvdG
KAwmktm0wQWcDQ3+HrHUZVEV7LotarqqHVk9kAaccz5vQNs0W2xaoYlHPNRYik0OuMdlVl6jp5HT
lW81fmzyqcFWElRc0RmqZ6HoMsjLS+SqrzS/oRunSP0dSW22Z1DxSmY51FlSg0hq04yQa+CAzN2m
Wtrt5rxo16yQFg1toLXiPmDjjlBCSJRPLHiqLOZeGbPeJjnRJTJKM5itJumcI2Li13jSWpd6S/uz
3uX6HnootoxHb6i0uB8UAKzsJ9wVoqvbravLjkaVALo27vS2ewOBYH/ROkH9NNOmp5HJLA2o6MI4
tENre+ChFbwOu8YaoaUz9pu+typFVtSRS6cpyLk/+FKJObgZdphrP1imfGS0f0G5Tt4jFMi2wGJk
27nk+sZy5hqF6s7HFZW6KX+0aoF7zgQTUkxEBbkjrVbf1CiBnAwNp5rOZ9HkfWg2VndAB4A485xm
7pGqsDI/zJGWN1bC9G+GuZAxyC+sEeQT3oNtEuvCarWiUV45mA7SwXEP8mLcila8ABZQbSZLMy+4
DrmSnaHXZDNqun/vM3zpmvLOT6TF9QenL+oalO4GCjRgsb1zXI6jqaVuBDZV+BMXvhyepujeMJAX
iIv7AFyPqlvNTQczTwDAa85ZCqx27LsivTBSfFTkEvcNGhwmODxJjUkyHbKfbXZBmqna8LbqQ8iq
Vhun1CGSWbFpgAxuByrBJKeVcXCNRv8e4CFw5Tcl26EbSXvgAF+RkNa5jFGYEWe9p/O30WZgHvSz
vOxXs+WIm1wUI915eiNyeG2d8bjOWVsc9MrnO6jUgJ+tA8ijx0Xr+vcWqFKwCH3fmmHhpfOrNA0N
GKSmRDnb0Lp8W1r2GxN2f+HlaTbtjKbV96Jn9HICL8FN1/u0WrlcZoeh6y4ap7IubPj8V2FJJGO1
rGjPq9KV515ZBfdO6WQsrKrC05PeSPXxnGbSA5V/Dqqj2Eo1pwoL7Bm080hx7gIX+oyCRP9sNl6x
Bj6hvQaQap7x8GLw1+iV3AapW16BRUwUIVhpQOBVQPB0Xeai9eEstf7NtLOGh3SUIdE0LSyHmV1Q
6uj7uXfcuArwXPXq3LhFJ5izAQsg8tcjgqcZKusSV6wBcvGVjgv+sqqIAaSUS9JdZo5D1Hl9sApE
v3bJTRBo19QRr4Yw37qcyF1lC+zidEi3aCFiK5fJbiu80Vp55WxEJQv0yBNWt9dE/lJrPjyx0HEJ
gvbmDgpk5gXIJWgbNkEBTd9GpGcyrabI9yfzEFSGHxkCd1nUEWlvHK83aaiNk4d2tSk9lx4dE17n
ztlY9WaoOVnahOYcgI6P1mYMCsLsPKV18H3QJYU+jW7GiFONCAEFnCdi8E0L53rvUgeNE4gWbkhe
0iufZzRuMxcJk0IPrpyJ+9u6AkrELcn3obJKeCth8BikCgC8U7NrLzLaeXE/SxTRgM+vQoaRwyX7
7nPtES/pdNbFsndqHtraGMRdNjor2glkRWcJgUKmd0nq9/K5MjR9NYGRMUT73zfKEIUMzwxtEZDw
jHiao17c1tnBkoO85FmXbUhO9chNibmu09pLAENRwAx3WA140VxCpRPpXqcsvPMR75wb8HcVidVX
Y2R2UNKZKCPvZEOJViHN7QaQs7GEb0d2WurYuU6X+NoIggVzKvaQqmCRJUtrD72+p0DI+sVixbRH
uM7OeJkidPBAmASSNVkhXmjdw0RIs9bb/knIPLjxB9zj4Ld01wxyCfuSpfP30RpwcCezJJGttdlB
jJBy96GkcNWN1nTJxxStpJpT7hFoaXdETPMTBwzqZZprmQTuhA61xnb3Fp+iSVpnObVf6hKWxWiZ
WAM4Nbe23B0HOwWIPCZxZoy1uxuJhgAbLvBCs8z8HCJM+ZlGyYb5RrfytHyMoH9ibZwGIZNjNNNh
DoJmA2mvPClr29pOEludTfCFw8iSLsXGzE0L/Hr1COhkzbpp1xldEaVFUW/KbLDuqqbCTygtyc4c
oEQ+uXO/lrJtN+WAc5pqBos64SN/lJn2hQk1vgFr0GlrRIvV1hscua9BS7WFoEHmhbVbu7E3CRN4
ry5NqJ6SAiFjXScdGgCumz5rN+kwVGe9ZoKLzjbIq+6pWzwAK80MzGpCmtKK8VHWFSgsq42UuUjQ
E+iEgT55CQK6YeP0Gl8BJk+RydNIdT2kjhYSj7IM96lXbvVs7EOeMjZEDkKy7cRQM5HCkAmSx6hZ
Sx06leEsDZBhU4E+h7VlDGxKJp0jb8wKz9rqAzxDWhXZt34atSfXm1JwrmietRPWyH70PQTiUyrk
RZOBuAfRX1nD45XOC8eVc9NBPjdOIW8LTXCZ8X2KTqxVy7W8UfY4XiuyhhRs7gPdkfIVsk/sDM1h
OKEQUn7wWzaubZk2D45kWTKwsYlHN8AZ99zmxbPy/Mzlo+2ETZpDKtcyykPW2fRcoN/tqZpp/ZiW
VZeQXLceTfAvw3l6FapWUCA6AzVzGZl8GPeyFwh+rXS8IUFeinAE3VnSyJpGiDl4JHWZJyaoxiCK
VHNEJ+zHPFhsTSfk2qyUly9OkferiUm5R7uQlEA/uVurdLpVU7UQJSttKGJNK1Pq7Ja75NXC1t5C
7V7m246N5GCPTnozDNNDYXnN9wk9thkovDPzIfPq+gza3MC/FXnVxgAI2BLLZ2lROmXajae3cKSB
YX2jdMIKBn4KlRYJzxz2EA07TNihUGPuu7qpVFQjOMoplZwKbC2Ql4GCf9SHq7pEPHVlMLsc9p3B
WGFtFfDuqu5b+4a6bDzQAUGPbna6Ik/Mui5xHFJOEd6h2obamr0i0LGCs6U/NGp/b+j4HVEqjlyF
lpyOFah4zuXQxMwD/UwyCKCpVzVCjhixlBuVOhx3iw3iJBMeNU89+ES7tUQrJMS1JmILFIem4BHp
P7AZzGXnRY2Y/EPtS5AqjJ7Wg48Q9PUhY9I/Y40s7+pJkKuqLaG8pCEeOeSCuDur6yHbVvh+vdO1
Uc9jdw7mKfRBIQqf6nNdD9E/R+5IX+V+wlsO5wES5SsCQbOEy0L1DFdQ0zsHSF+YNwBZVjujdKp1
0TDUPB2P8u1c13hkh9YwgM9KQpRsjU4fEsT4vdpNAqt3otEttW4H4lHWJsRsnHkDFkonvdKzjqx9
iJ/gPUdLPDYzO7e/IYsRXCC9C89BqT+8cCAHkdXwkRZBX0pVrs0CF8sEbsu4KfUsDnAX7eHkcAKd
5kKreRWTGS3VlDjBpssMsOAgkQOBFVLgiVlwB9+zn31/7VuQBTQADEwyjwcxnWh1g7YECGvTsv/e
Fy6gQg5yO6GhI05UfVZ0RtODqz3iEqpXKU3FQQTWdMEyW/Rhm7b2t7RoL1rBV5A+aUN90PRYr/3u
zKhb65ChiXBl6JN1jrZfAq17kptRoY18V1O9XrtZSRNiV3wbZGh654ZX70kKEZDKcnhUGLPz1GYa
dFjTie41HICXlNVNe4/4vhi2ndAyaNPqHVxl2zao6NUgx9ywQabtFGZjhfdJQwDi89zc3HHAIlhk
EsdEyUwysvPxeHcm6AmWskE7VtfwTWmkxqqpG1ffAsLenI/2XJZgakWmJhJDbWhXribJaEesEnaR
OC0dylVXGGxcZZrl4+ld90b+bI5tmYZDYTIdUZ81jHWYilm7djTH7crYplU2vRitObMfvC/tMm4G
6URVARDSrRy7jkSlO1q37UwGPyw1S890OL1yGO4q3lfeZd8Qa4+KFdvpLQFVi9ZVXv/6IU/7KyP6
MQN6nIVH+hMNN+h5Q8+dCV5ee4nryuzK9RuIeSCpWO3bTparHgilE8ovqgh1lGNdGFFf4kNVunJH
b268AN6a1ID89V6Mlz9ep7NVbVhngnzx94M6Lr7/GhRIRkCaolK7y3pKauCZkrMgFL534wVN5CLn
6g09mgImrMp8IfQTBZUFkuGXRUDz0SmHR/KnFlB75jYu8Dmc1u3WOihUV70RcRsaZ38CxqBS0ovp
NDEy6DiBse2zXI8AbZQmWtRJswgPxF2wp1BMIxqgXMFartv1KZzGF3sEvT2YR3TOg/dm2d/qVzhS
IziNbZ2CWLU0IiMTd79fseMK2Pv8HZlY7BAk9/pUgB42w+2uVRfK4WrdfUWfipaeqtIeV+7fbUFR
GfsdDQjY/ssykBwQgBuD/g6H45dBdeYYOJRrpRKUAw+3orguVshYZE+1jGy8W07SmH+1XfD2hej8
ex38EzsCoqIJnQITWp/TtbeZN3P7wJMxxus5GsOxePz95C5wL+8jPjK3KBLzQBYDI8qcsWI7CmTX
WQ6+HbrPdkF+ClB0XFv8aQy0Pnhx2WAy/tRpiUceH9Ac8X4UCkDHM0CNFXTq7x4F4OGVKCMKp7bz
Xqr+4Fk0rW51ZwCO8qCjdkm1tWJk6ncGWte9fFOsTkJdvnBlSpgXDEloGfxMyZRNKXzYNIfaHp0/
fZJFXgtaVBkq/qImj+v7MZ5u/jJP2M9Z/Wh3cUC8kUMIWB6d+SrKaOSGAE5goKfO/ALT89ngAsuA
xAL0x2BQX8+rOR4uV/ONu55jOzE2mnI2xVbHSIerPzHHX/i3ozlebFdAXJgcsINoGUnAmPCcMjYK
gAcU0RSLC4C14hMH5JRF5Z4+bCO390ShVvWXR9XPmuh9kOBJW0F47e941KMRLvAMNCibIkdeCL2b
94hjEJ0Y1alL0Di1VRdF/gCit4i936exBx4lCDZlTBJ1GI3IxhPo1tqpM3kKRbmAh3zaOfYCb9wh
0idaP4diBy2yyBvQe+DH6UbRSejgqTy9el9c9x9nc9lOWeuggUt/bVU7Gq978d63YiY+KPt2ToJ9
A9+KZD5wRadII99hvovLGAROJjSvQBP/mTXNcH8Zn9YCzJhImENZ2I6cQ74bQn2L8q17DS02AkjD
KXZY88td+8H0As5oE2JJG+PW9n1Mqhs7cgPwmpHkcgvHcHhQCqoFEEDjVWvd8nC8OY3g/OLaBsrJ
AXsISOpAf7E4N7KAckpuIu7I2Pk4utW+rJpbRlLULoWub6Dq+nzipH5xuxxZXJycGYkut2qUW7J3
BQIfiUlWG3o++xNO9wtjiLIcH41Vqot1SVVHwY+Ivma0u0NJEInkuAImVl1lfKdttdXvR6b86X/2
kQc5MRAlIqAzUBtVQevitDqjVjAaeOFgvvoQ8LYvA36KiP/YIfw0ga0KOKHCTyAGOvZyjvBrtHGA
NrzSdyb4XKOAkDvhiiamc7n+68P5YGvZdOCTgHHEXiEqTklQX1nmxib9iSk7jkvfx6PY6LD1QOWB
qVvsBUkmVnU25Mrny4zll1Y+n4hlvjAAmmDFl2YAgPlJ+DM1USw3UONEeiSBjnoEoMLvZ+krA6C2
VbrSigTHXKyI5XUsD0ovbMBydJODIGPTDzw9EVsvHPL7PCkC3f+1soR4F2YN1k+q/cQEr7IVRXPL
wXlSDrlMxs18qjXii1Ghh17xxoBsA++Gxaj0BsV33vsIZGkd8tzuQrt3T6z9J+AjzgswO6A/VDLK
6LtcOD9XywP09fogx2f3fGuEqPhu2FqLBgRi3lt/VQOH+PvFWlyo7/N4ZFL54w9RQloA4iGpDyKo
ETQlj+3hZzg0bNyDfYMETHMpbuq7k8GJui8XnuHIrJruD2YtC9xoHRjinG6EhK5+cPRRB9KnPLi9
vsk1O5Ju+0or7dYcxYlZ/sJjHJleBIEFsu8sA2+S15wFOTlHfhGZ9vHcBGjjfW7/EnDu/wmHO4LQ
/RZe9/8jcA67/zfAuexZ6UL8hOC94+zw67+Ac38YQKZZqMVBkk+RnGGH/0TOAQSnkG8B/gcRF3UA
sG6/sHOG8cc7Vz1OOyrHaN/FX/3Cztl/eIC34Y+QjsS5xOvsL0HnjqMuxZUCr6Uoe3z0P33u0jPN
TtSU3uq7Oe6iHKDKpF2xMwXKTW+yB/w77qPZjYLLk+fwOO75ZRnN9zaa9qBDFyx2pTag8dCUN2Pk
r8f7KmnWSi8eaUHVvkbikxTNi5v550A/mFOH5MP5CzTKBlve6GWcXqnuJAus0KqZ1v8hBGDWQG78
ZVroTzYXgVXKMr2T843KD9goFw43KvhgsblqaIX2MmjObD9su8uf7uRjHnCRI/g8qYvLlBF7tIl+
Y6Ptqr6RYR96V0gmR9PGvj5haXE9fBrb4nqgNQRqJ/k+tunOWL3zzmHXkHLlrcG0vUbW+oTF4w2D
nnxcEZYJRTUXjQeKo+14Bfs2qMreeVKzKdYKq27HxQGtz4kKyuUJbtfj7fJuzAW1MWDVAeR63OVr
pBkrzZz5s9FcuDQPa2hTBPJEPvV4Bn+aeJejAO8AhBuWBBo5ne3CSJ/Tei/1H974/cR0ffnxihMJ
pKe2DXG/4+nyAAgC++Azot7H8bmLip1/CaLVK283bVUHHjulLXB8y/waDlyS0vRDOm7J1OChYCK6
/rlL2q2eVJvmihVxGucQF5gTJsL0Ibui61P9O6DPwDD+c68qswjp8XJRXKBfaDQMECRvq/J71RXu
OgMM81utUe+mA9ADSXqXzX0cEGaDqjQ1olFznQsgN4uks7MUnUWtpQG31WgvPuh15oiA5zd0NauL
S10zIilckKfg+R0WsyRRY6eIsSmRzw50nlIQtTEj1MVEo4LK8jLTIPIAhpxK+0GzoOgVJKRAK3wn
7KaL7aoCWQC1DIFutRSl2bgt2fgAbV35BsBeAb9L2jkLQasqajRjGHh5hS3Ikq76zDKffM17GIcy
mBBkNgEKRn2QnbHOG+9KcyjcvXDG6pkMLf0xSMCRixbMobHVteUdzS2vAubPEPJRVsYYeTOgxWtX
9jZ4hEwkaGrNBL51mgPzyit4sHJHdBBMVtyxBkjQPNvUtbP1G+NBoprp2je9Xw37MTNplOaUJVrp
M7AdswJvc8CnaegUHj6BWzZUMu3RqljY+QaKZxrKQehuaRqmnQGs0GWvRc7LTZANrnZA5JvKXddk
zR0KS6MRen1d0SSHhMNb7ivsNO7JLkuM0fPmDSeabGOSQRAnrJzSBS2qwZrH0kffCofYcljTmm5b
bxhEAi6hvgGioebdBv64Au5wbsAjA6ZCOEdDYOwmGdyDzEerA1dO6rzWRo3MIMqDwMWU1oTW0RLk
0T3hZO/ps4Ny5JCeNQ0Wl3tnNHWtq4JY7cpBvdeNPKeD6GPA+27bT0F5jfQqBC+Met5D+ihAGc5u
/VXnc6CJB5GxJzYUxdoqrF3VB1sayHVlpUOUshkdtLYv1nIM+JnTCn+tSYf8SMvWSmraESxB3z9M
AGR9H03dR4INFWoJhFvo/V/2zmTHbiTbsr/y8CY1YoB9M2VzO+/dJZe7JoRaM/Zm7Mnvqj+oH6t1
FZFARLyqCuSwgIccJTLluvLLxs4+e6+9GsNHd9jbZ4de2/e6F0okM26C1C674gnO1/gxCNTEOpTm
keO8Oe09tY55EEfz0Gb7NES3Xs1H1TwhL04nTXWp3aE8T/qKRXKBY2bG2uZ3S587VDhgyWtEc9uU
ejotVlh/2Ed/PIp5XU/LOOx8A5jCpxUX5SyL4VMTAGrUy2Zm7J/Nc4719WeTR6LJ2L2N+Pj69rYR
IXjKNo9ynanOmu9NjDm3bunmNMN13OARtrD7nVEbzQT8PPeSBGpXRSrdi15G95vORYrZvU4W5o/L
4hYV/GKLTfE86NslHLEKC1N8nhxpvAeTxli7ay47gnprMli28xAW9Mhb9v4dKytWuHyz72vceJcC
dkOWO437GWrt9lAxtH4Tee5cyqpyRJK3vkoMYySO3xhREtpT82COe3nPw6VnLznpU13uXVyFJl9V
2a/OsetZDmKyy59x1WKZbsLwjoYzwljBWA4xJoT8sAwNhoUx1095MPRVvF0Xm6s/m3fmoMI1tjjF
3Sjd1M1p7nw5nWXTFrdEKsPHMNjn74N0O9w3i80SG8tfakVyu4lm3BalVU7XvaoRR9Ninlzs1vdD
MLvpJN2eJXywnnvvm79Y3Q0QUUWkog5StQ/iwCepHmxrxURgbuu1C9S/raBCSUxA2GPZCfZfFOfe
OW29dj9U6+CzubeCH5URfgqUJeCVlN2MWS6S4n0bHRUmPAXlwYgM2aSLKfMqQ1Exst0V+Ii7ZXCO
UzhuLijbonsKqXIg0O3X4RHW1XKx94ELhYab1zY0ti3Lzah9LFZ7xPe2LvMdD8rpVPet89n3N7dL
pV0sd6tX1ryiJuL4s9jMMZZrQSmcFlH3aqwRRWk6mvTnvO/zn5G2rC+Y+sWTu404bw38Ba+5j6WO
wtT7QONhw3XKl7tq5Z6U0Xv3PNunbDDqqI9XKmPfi8XAOVhGuZv5Ia8Ok7TJXVSrGhdXvrVJ2E97
y7dTR2eBMfstGIo8hbbUP/OekpQ6hVs8E+5/n5fhWky0khoxrIgzimkODOqhKYMJhTaXt6a7bl9X
WgfwPkuh7zZX/1zG4rAGedaPS1CmxezLZ9c3wpPRmLQCFlsw8NN2GMxT3i9JWU3zG3hv/RZoZ3pc
rv6uqG7HDfLT1F2mnCjABi0FJKG9UEO5G0f6Y6rbanJ+Vo29n/dlvj5eq6sbzGv1YZFOcfIGmyqA
oS9vO9Nu7uijLhN3KJrvdms4iVW3vKTqyeq6c2nMwQPP0/qmkSz/wacJsAyG0qQyS36RJzF662kn
Ks3fzoNHg3PW3Zd8dmHzqKpTfVbIcXrZytL9WCnKEOXkQ5JwuupO+TYPa/xfyoiLIcy/NIEd/lzm
3Lh0YOEeZTFxYqDmbTrYjUW9hcKZrQSr/zxwyuqlkMHyU4g5eugtJ8+McXGCFJ9FdRvptjjIwrTP
k73qVwSQ/KWcnZ3v0ijfPdT8LumpGX/1w1196brROtNc6hzqsR8esNELHKC5PvaD62SyWA0eeBXl
6kOJ9W+16+pI0KlSh3y3oy+bP7YyXpt1eAhn4ZxLDABn7ZSCU383VpdRu2RROK/FrbnMKSU1dnUx
RfAq+ob6rArPgNbRcg+sgD/S7ZhFWswZlxppCIuf11yWouKhXHv+yRor9T6J1Yg3nNHuOd/nxyp0
m7Q3hXnvlrWBs4hMlPkwDiJPndIN16+iccO3fqvNOd3n3k+aFrhqMpCHSTyHAI6XzHo2xoPRUMLZ
xVNr9sUTbtD2bvTCRT/W1uacDbPe4qAqva8RZRy4Raw5T7yuc2i297R4tFUbPHMExvVMk4x+Kxev
f8QuYh3F0PhdRsfcmplYi350pGSOzsJFlllzs9/xEozOua1vp9kNsHAPbn67ru0s0sZS5hPV280C
XJhWzbh1dHjYlbbfaR0zEvy03nO959uejflqXWTQdCRA3KVZE+I61VNr1u6N8MZtTIZmYm0ByS7K
aGgN15PTlPs3U/jr19mf7O/FuIpP1FOOCoP9OmD8jRbnzNhuXzaFrbopwwdrHqwyK7XRNUmwefp7
Ea5wyty6dqDSkjy6GXvfwN2cD46XRBLXMm4nPC16FSOYAmVebYzSsejEDikSnsPdpEswUufeFt1t
lRvb2zZY4p7OzqVIpjbsbgd8QBVo/Twf4q6jLDWu7WKOksLiV8AXUFYbx+UQnqyc+9457rh73q2i
2GNu1wJS6V7MXIgqEPijNl5GqWcV/kUVok5x/QZpZzdUxTih+cEhOfio1tot3qO+0UZ6vcb0DbrF
vGLxuxKmtqZaJJ/WY6Evr0WxiVv2XhSXWIU4Bu7jXHI5YFGjfFS7r7kW4UUpk0lxgXacmOTW33js
TePB40D6KZo2SIl2ILHNzGYdHvot2HjwdbP+QSLFOY7IhGVceDQfe1yQgSBYv8g+Jh7iFfdLk1ec
/OnBkTekuTBE8YptTUCwHmVdrePpI3Y1Tjodb25m/rno3uxlp1m60Tl/sWGPPHziSTvrrV9v+j4w
Fqy2dukv6bzO4iIqDfHVcYT8jAVp6uKagtMnoVxqRtawavrElY3GAz83c/Qe1IN5ccyl36+nFC/6
tBIBcT7UlrFXD1zKnsNLeJ0YMwYrOMvWrm82p8LHjM05WTth9wngYPejhaMhbraFZOMu3JX/aX3Q
M5GjogrGo7aBDQ3Dx64D6jJgKcmMqgqTso72Gw6ragG+FK7FbRA1a5Pyb9un2HDW9egObXsJyznC
EKzAwzt9cBhrh8Rj04W3Y9QMT0s3zenA15G5MhpvVl53AD/D6GMZaJV0FCbGSvL3DzttaG7Xyldr
6H8GXbPf5isG2mbtL/4Q5c8gMvNUdNyjVYdLduW/v3o6kJlX9hqjl/BfBDNCGrR9cO56u86cvAsu
pd9+WdfOzAhruGcjfJ787bBE8jTrzqVS1jBvwbbThxASH7WCdTlg0BWXQFrLc9vZUxw2hVoSXdb9
S8721LgN/dKZYrf0zc8d6xmr3QT5FjxBdfjRqPtpLBIAq4P/YFcOnYz5MH+0Qn+/n9rZEknE9XXs
9VJ85UXvH4kQP2J473j3EmF/WWTuPtSFr9/+bdkAk9AVGGi6v6TJv2lWxCgrGYzfcfA8+6/DXXR/
leXYzvzs4/5jdP6nopm/rTV+n9///Pf9TbEam00Q0P9evK52bGf6jo4LOgvaezsdP4p/5H38V1nn
r/+6v4kiddgN+TJ+r7AcuqqO3Zy+quaflJd/+Ev+vjoXIS+zyfsGUDZUSS6T7tkHdNAlFdNAwlWd
9ynj0T9LnP8nKeRPv8qrnvxnibNlSTP7+3fzSCi1ycjjWen2kdBYlPD6XFgPoq2GVYJc9vtO5b91
///EIPSn++cayP9LYv7lmmf/j5fp+5e/xOx//anf9X/H+w0HFYtNoL9Xkq2Pkv+7/m87vzH6B8TV
WbxzuznwIv4l/9u/Ue3j0LqHoxNMqM+H+EP+5w+Rm4fkD9kTPBr/+Xfkf8Syv8hnAfa5K/mMtSjr
V5cP+bdtGIh+v1Pr9Br2hZHxebf+frBDLMnEcB5ohSH4vgBzPPZOgzFyb4R2Dhw65xdFoDvARk+S
69aYt3mteB1bzTeC3DbG73DZovXWIf/zZE6zd+fb0psIZRYIbvnQeyUTa87tMVd1+GI2cxWdytlW
9Ax782NeWrctJONPvTcP1V00OEKnnQoFgcTOFBvlb+NgujghLObi+7Ewh/x9ws7mqDhsl2Iak2bX
4654sgfm1GVtWwT4+jHhD+7JmIkH7uQJ1vfOot6Vs/FaN1Z3anNWlInXm/58wn8d9dnWa/nFYXg1
Lg7JSP3sNLkb3mtCV1W8WOWKQMj7ZTcOZVFtDM9N3c6801q3Ybs4IEjEebRH9RzraQ5MgyAwL/mb
AidwKtYi5ZKpd3AktupTEXnqeQ7msx+Icj6TeObMv/PJDtpHGjrkrvVt37r6XkT9Y74GI6lD3LCm
LR53Q0zE7DhS3U6S3qgvZP1ImNblIJ+DZh7zrAnafCT5ZVe4Zsc1lzVO82kLuqPTe9t8yp1BRidU
RiNtnXnaYvB77qd6mR77rdLXYNtrHQ4kNdghJQvJKcImOSC1oXlkNETkNLrU5SUvk4ZNV/lQOZam
8JBC9Njs8szf/SpGpuvatFYKNL+9GTMBun4xydHsVn0mHXiK9F5+cpW5voaDX32rK+tJgTTKxNTP
dyLozvYSfCeG+J1M5Wmzdydxio3ji7fug/etUIO4WGN9nZ+0pWuajCRqbhUcOde9zpy9SEMYNtnK
dmiepa4JyFbdD7PYT8Jqz/xK5nsphJXo2UkpC9pfuFjZR5Hsnj6Ek3XXR4i2xsYBbhXNmZy8cdi9
Fi3AsF9E014TzFftVU2MbD1+MGaR4PvMxRAblvHmEOpJJr6e9wiiqz5a6xQlshshJluO6JaP7kQM
/U77enqoSia+rFFsatGAGivpusq+gBWuENLLKMpsYT6G6xiEmHO8D1E75fiH9lwRnnUJAlWFGLM+
dPtUhsUhNLs3c8SLK50RpIQ1T5+gtdXn2jcfe2MpT8Pczuk0lVCPCanf1LNEO7HFlJVCf18Mt3sU
s1NCZ/DuKQGvs34j+11ilU5zextS0kLroWqUle01yXdja7Hvu9+63ku9YiAy0K7GAdu6eaYnDYGm
j8pYLT3PC2tEUB7IaJjE5REpjPndXJv+HsTmdF5ne45B2n2lJypWm0EFXcXt5O/dwSkIPKQVbN54
2FCwG6P6oGylGbdm54lq6jpVluK+HjaD4Ef0UFfLlhpIUfbHummel2i/dKK40EpqxaMR2irh25+T
bunfvcGRn+y6D2IgsMHZ63xmlVaW1cXbfatJw2CgQ1atBsPmCt9vhbzJ4TAmdKo5oyuToKKa15CU
NPrPFtdR7kyZ7Hzw8ntNrktNo+jY+Pf73WRj3Odzmfkz50UEf5NM1EFI0agL7YLRz81qzAmeUGOG
58FZ3xd76Z1bvyCnlJbrIj8M1C+9V5RL9SQIrQ7VoByLV3skbGIuZY5YJ0uRlGr7PDi1vs8tI3g0
phCWvljVw1SW7UWM+ME9WxLjrqasaB08f7UqX3iGBOWBBUHnnK22Mk8INVtczZNwYtTY3kp7Z1lX
5gFyTIuFHDYbtiTLV+deCTpDm3ahfrqFDc6gGaF5vs1hZQP94FFYvvMbLeo3g5GpOOzbVliKAkUk
4kOkRIBzsy+V+JF7dW1fBkGbA89KtVx/+M7ltmWmWBeuBsNepCa/04DjI6Q7D+hMjS5v8PysX/I9
CB7LSEVmd2zWHSFq72cSmlY42+aRGJHRMBbXRZhciZlVcAq6rR2QIlRgrNWB9Gbof2US3OXR95uC
+HGuCI0j+quw9Yoj6RTDI0zo6Ma7M0Wvm3NJeDHwSa/nNHC5q95amx/nkOO5r9ywKpJ1m/0tOqqm
CS2ZINZzts8WSAfbaa+JMRfJYsNbuGfgC6xkqLB/BSddQpXK9pAQMo8MXZbEp4Kx2Je7bYgcRBez
HAb/AzN4XYKZrOfgxhLhqA7tvJlBkWy13cwf+smXakAWc+cos0bd559G8AeUsbAfiDtivg3D7n7j
LBU5FmdtSAAGb4Y3+KyDlnU22E2V7tELJ4csmtXq27W29s+yk+6hyZcvPUk7n/VzzQw7CdSdDk7J
er2mefZvnYeDVO4XT1YzlIbKz0jKJN7sPnVtfqkd/bYbzQ07ijfgJ2Vi9d019DRGieBX6qQMVYt/
CgAoOMKAWgzod7pxl3YqstH3EQRE5/KDTb78c+2q5puD4IaGLzePQ8sOEjvqMTDpilhcXnLh7O74
xSvdPSttbtUpL8h9L6FMjX3oqsPqTfsHbw6ih1L3b6aGWbbmQjxuVeW+0cHJqsRcoz7xtb9mSx4O
58m192/76mmdEnTV6WQVlxqEA8SHVT5UFrXGq8ikt38iOHuTc3N8c7fF7JKlqs37eV58MzaqLTiE
dscmkgMN9ILB2LxPOcFRM47cfTgSrELwtkq+kd1Znti57adV5fIhKrZKXpqBNzFAGO8VJb9QcRvq
4NYdeqgIPP7v+SV7qIwo7EvqSsPyD7NXqC2NGpfXAXL/Rv1xV1JIdULI4Sod/SG4d9RqzR+wiUBi
aOVkDqdGlp7KjB1R79siN9ybDWHAU03oc0gas+SChTKTqoZpHE4QuIzHSWvr2HrNeHCVOwK22+lo
5+u40oj8lTzsk1GbRX/WvDKJlLLSUZAfO6//Ds+hk7eLS0EgmXB3eawWrlxCinsFR6R2CjZUfL/R
fBvZfmN97ozqaxf2wr9h4yP7j+to9iXNn401xI3pLHTr0hkTTMe+CJX8QdzTTRHtRHSTT7pvXpw1
535yoNaPnI/0mWBe7p3oaLRBuIWt/cKhinoQNlVHbk1vO3pjaN7rytT+MSzHnX0jW0gzdSZ7qW5I
ZVX9FwEFljusU21/KEXLaXqSLCgIjdv9fceBpU6qbf7QqZGDaduLUSY6cGG4Dou3s+CBd/aEOCop
A95IusWtt9QwOVvO5KkpSf4HzXIYx0aQ62GXJ+PWxZged6YKKKb3LfkwL9wwcdk0k2B1NQw3s60F
+yyaePr7vjXRQKrFHUXK11602H6lWOJ6aqz1OIupDWCtac48/uA47fmaxVxugtGGydJO2Po3fTDa
mZUqO8vy3ClOU+FaWkVcI8Bw1tOQjOA1Dn5zWHdqKTaWwdr2jCpjNsl1Egb4WE+cKsWeea2lIS1M
QRsT3/SmS8j/xomonezHYg+vUfCCSzGReRvmH1eUvM8cX1ifbK1VopcrKdd04uXa8OGIqPm7uyUR
RJBDbfX9RJ6kWuwHNxqWMvPbsTmEtBSkPGBFsomtw6oAmuazk7eHcGRnm4aK/dChKpbROLpVg9Rp
yvUYVZ1z9EkbHLAVVWiGaw4ObDrkHW/72CnhFRzNzS/ak9kH9VM9VnaS95AVuxbp+U4VzYLpSKpw
uGm10RRZ4JfBgmCI99HyN5X0prFczL4CATOZ+83AhxJnzdw13FsU49iUnjZuc5i72vBvdKEs48Cg
Yz5VcuVk5EZtje1oYl/LOhoUIas9gz28tc0yugsESeJklMsuT2So7Ce6SCr4L4I9ygMYsm4HQ0V1
WzC3H70ANk7CqNYd6DrqoNOzD3z382DeX9t12GPuTnnOeXvOiZC8FuNlg+kNiMBCHCynaBMPUk+Y
DBxpEl0CT8aPfKjFOjzVDsSpw+ZhSkh7PnCejbPVnzHR6T0LmH4Z0qYXBe/iuOVoxHHhmv1w6bS5
ILHvbWRdyPsmcL8299QOob0dxgkSHGYEMFfZ3pl1n7UMNiLruPZ41NJPCwRxMiN9A7UL5dSTHXj/
1c8T9h/Qr1gOFmNWWl70PARqcR+tkkTrAVxCuR3KeuD9DEYgN46l6rFtWkBkNPK/7YrM6PUf5UT/
Lav8J5C+/5eskvyv/zn++I/v/+M8d0X/48/Gyl9/8HdlxbB/+4UixF5pmdDiMEX+S1oxoBJezZFw
CXHk474MEVD+pa2YVwMliUH6I3HpW1dq5h/aivvb1S11taLzpzx8kdG/o61Y/8WAxfMJXxd9hRRh
BnzCv8pxjOkwVs0+qc/Lnlz7dOeb6VDfO0egrvFV3PwnSyXi0V/UHMRUbJT8yzB8od5a5t+JoD20
i6botkTNclw+hEq5ZgTDRHGaGeutdw/dtjXyzIxIIS7uBmVFH9gb1uLDLssyt8+1LQpd8O4evInt
RFSHoNs4bdt+D9RA1r6tbu1pNr61rdXsz0W79i88InxwRc7zYrt1iYlqU9fxouFF3hT4Jap8IaO0
AYVKIWRhpJpMzVQT/toR9IMa+5fqukCQovUeF7YL2mb9k4P5gAOhMotuapgdVuXMh2JbKo4+7C2G
Sssm3oU5b5nsSX6kns//h47y69qj+bUCcX+tQ8LrZqTXUfTu/b4vGVk3QNH+tUjpxzacPnbtuPQs
IlnF9Czc+Ifb9t54yLfFprJlLz2d4s+oCMtjIdPHqHBcTJW/b332SsmbbrD4pw9l5Bf3bV0WfTyP
5sToz8Kr4p0F6Sh/9e3VmZIoUPan1RXLeGhmf9jO5ui4r/OvxZWAJQGB4ddaq+Ps4F62fWnbL+6v
Ndj+ayWW/1qPAaxkVbZHI64aCKh53OYiZCtOAl72bRid5K/dW/FrDyd5Z4B7kJ75UfQTWHwlc9Z4
rgRLhsbkcmiWEIp0tsgBWN4Oy24DIBhwHB0Xl8L00eyouOmrGkudmo3nIQ/zJcv3QjaHHIvPswND
LeRysYS4kZFk0TuZ5TqcWHl4YB61BB6B1xjLU6mkPuF6lvtzpMyegF4kqh+MBlk1OnLCuoVSxdHB
rQc3DXeEnFOPF5SSOWkHw1G6daWPtrk679tQgNbSo4JiJ7rJmc7TVIdG1rq9fYhEWFf31bYWN5Sx
VfOrh51nZ+cWcwoIx3gyXDSTarCuThg3dXPK0lo9jcwygbvKQ1G0jXfiSFzO8Wg52yu9Mw5sW28t
POZpodTF8DpbnVrTHdE6RFllTJfG57BYwodR9tv3yRjE/jq5k4ffJG+KdIeE5cTV2K7PjYhaAW+D
Qck3VHVXRR2HTc0tsZAdmlmNVjBsCvaoFqaPQjjjOx6L/EpW7BW96pHm2oIr8bMVHVvDqnWmD6vf
FUbc1NasDjY4k0d/zf1PEvSLfSjKyH6jAGOpD5xiCfC1a2j/wP7hwNpiH5XaUbmZj34nzhFMkTX2
2/CrE85FkOqoCOp07HwoV5TIGhsGpUWKM5AL/TYq5a1JNYaTf9PvfWel64oP42TUyxhhptKv2qvb
6bVVqpDHcYGth0ErWD/KNRxYIS+U2SHLDRfX6AEIlA5dvOmgAv8rImxr3mB9kh2zeoeYaFHN5Uc1
yzuErBTlD8QnU73XcuWYgRNbsty91B9HS7J0Y4t9whXpIS5ZcuD4VSBhND34vUtumQff12p+loE1
Roy0awBKmHfRiyuXDqRj6OO2qhCqm6Rytp89Tyn0y2pFWM5Hc3FfTLWF0KI8jhEHu8j98JNkSwj6
Kg/GzLWr3TttipdTLJzN+GHsoST82hDSwmjneAQYA7fr8A/5nNPtvdggAVVd32TKhl2bboHNmhPG
VVwtRTkdvDzUS+ppqyhvtnob4c9YiuUph+7ipym30c3kbA5PAjF9+IoEBKiyK99lTUA9ZoxmF7tt
Iaccr61zLqpN4RtrNt8CeVuYJhZkKT7N0D9uy8HdIrqbXQ27BRLbY1UUk4ugmLufy0juyNTeVp64
LRkKDEvq8AFKs3/ekUH249wuhvGGe6a/n7puwiMx3zpQSW4nEDCx2Fe13/piKe8dWfZ+B51Ui5T+
oAJYkWuAK0VEGfVPaRpqB+jqoYqwJL92IisFzWwBbAYrJ3SWG4qFuglVZ0RFprZgTJgqaxnjwWm5
PTUWReRBY2SSAGX7VE+wb1t3z+WxtZfNx9hY7xUbVo+KA4xyHd5KTsN0fM2aB7vfTfupbMawOBZ2
rr72eZ04U+Ebj1FdjoBYkPLxgyxR3qaGzvtXxxAS2V/7ilKcrcX34XTe9jZMPbM0duTcPOR50Ttg
gq9DNJw75hBvEA9D1bAv4L4Jn7uq0biKuMH4/Q+1BUa8M1qi/Whx3rmvdvGzA9Q4Z8XqsLLgHdi2
KZp3RPWXbw7+0Y0Wbzroupavnj9BZcIPGVR3bmA4SwZ6spC3aE7qiwnq7d2NGu4YbxEsGRqNphZb
Om95MSBO4m3Jw3a7A7Q/Wxn+i3U8VoZTPKginKaDUw4hDrfJMvJPoD8amdTjDJLDE7NJqiooKOrb
hI1It3TFT3cMt58OgvZ0Kge9fcQkHpaverJZcwz9oTG3d+BWOKdCVx+gQuYv3SrcDwxs8HX9SkCL
BaJ0DyiM1z0/xW9uF+3xtlD+NNmouFPxGEGy+AVjmz+sho+J2h43rePFb4MhhaYzyTOOcuRW7XGo
gDkMFmIyUchiP+CX/Gj2KGsZwo8EwWrrWd3VjiNv+skxqVETy3AWTjeTThVVF+AbWtjs2i0LmBX2
9fi5hbCK3LF5/Y+ooDQYshVKTrLba3epza2DPGUVLEsU3vG7XA3Mm7LzkH6a3F8mPDnEbnQ7eFyQ
buCLb9VocZsDvHOO7dxVyEg4Tk6EGJdX7SNXJRI3H+qBRLnF2BiFVWzjQnlgYnLaW+y00M3owcJ0
XtbQe7KhXsLpYKkBOGvrVf18CGEl/hhxjPLOavJVH8Bj5T6jGGb5aTfneHfQDu506Bs+Lc44bQzZ
B28ewop1E+liRcXuqN7DS371k/aY0NJf5/1/a/T5/y0jZvtMAP/3kNjnovn65evyl3Hm1x/5Y1Hs
/GbSN+Eyx5iRSVE7m9g/FsUe2+CAk7oHRx0XzbWQ4o9hBsPyb8AI2d+yP7F9MOjYJ/6YZgybAcl2
LTMkan1dr7Db/Tcg6wxUfxkuOD6zq4YHAuzwOleFvzqI/pSg0mEbbtFMeLDoqnA7zXmJPwpK58RV
S7NkuGkWOxP2ijET/uKNXwrTevZbPf9EUnABayw4DbNIgat9AmOEPBvhgWmPxjW9faNaeHSHPDKb
8bhtVQvKLezgZTtIFNv1x4bhZ9F5gzqMEKmTsPC991EowlsS9JTDAL/Bkpx89oFCNhF4SIuD4FmN
hvdYGuOUBtOSp/jXomMVQkL8UA29GXO6Hr5BmBY+CGMEDaT7idRpEZJEDnej5NHe8dGJ8On6ri5z
btVia3Y70REnTTscOdzj6g+C21G2/QjIzQCKPTY+s1a11EF/XNi/+hdbwvnzyymMUsyKuoWCMSmW
jlMXfeHVMPEYsIsSvLEDj5elT09U2TfcLZvzKuqPHqAl90YvWh/NNTAejRpDoz9Ke0yMojXQ8CgW
vfh5tADBgQbXphQYDn6mNgopLno1WjMDuYVPWXKO/Vlz1jPjwNqLD8Uo2uBkYlp790GLVpfKxo4L
uvDgFgsGff1tBS8ZB5785hWenRETSHgx84IDGBtEPApTfpHdk9uEPHg9t8uJkijU/szrVg4ferdf
ymXD86nmgjNrROzEPlAlwFbYyL3+VaPVgUyTkdMdVLvl9ZnZc0OsQolv1VPjV2aOsR10MT7TtsZD
ILElnNZgVvO5DEsPgAkLfTstR+DJbKp7zjzg+RUCok1QPk9toi4r9MNwmfFyitCjj6zBr9zM0N7W
BZctydzSPMEYHaeP9J5/jIy2uaJtY6XXrFyJ8HtN1xnfzKFW/dkp2rx4omLAqU77Mozlge1qkw6D
6v001P4FNvikEnJDQXPG4NUy+/hu+DAgaLIvG8ciUJmNyOU8l/T9yRswG1dyEScm/0SQxAiyEgRt
k9nLesVXt2IzNCjAUbGhcerGZ1xx1d7fdOOKSOZs1tqDQdw09L9q3Aq9czro1vCwUDIA4VBMbyOX
Llt4IiFr6rbCA2tV8fZhQ+1Y4hxwln4yS/ipCYxG3EkszdyXxtyL+jEKkeHvcjFLiTQaORDR+iYI
QvCzRuUmzgiD8j7SE/hTQemB+LxiC/kBRet/s3dey7FjSZb9IrRBi1eIkIygFpcvMF4FrTW+fhbY
3ZaMIIfR2fM6D2VVlmnFEwCOcvftaw+j5CghZnfcYIwB6SB+M7+jOJnvslbpyt7NKAJMx2wwm+JF
1wXx9ygFCmUzifpttmVq3HQkaY1dCOnJtua5DXeCTPbDVXhd7QMQQX2fU12ofvohub+nmX0ldqpC
mKPHQZeix0SQ0bSPShVGGz9WGoeqhrpLQRLbjWX40r6pafbx8qkZ/Fe98XV0GeYIKjAd+r4GJ5cl
zb5OQqqs3LN4b21E3xg1p/1EIDfuuiiVEMIrZr2RQ4LBbZBZFG6tDgZr1hU5VhIzQ7yZBhKK3smm
jh5QuEpRsm0AENmMu1D5+syXj5o+9WhqZKHutwpc0Qcr0VA7xxkxD/d0vCnKme3DU6YKfWY6T00O
ClidKWdQPO0yR8lIi6zjPg7Cbd8DxneHkfSyzbbUvOYTjW9uoZuR4MRjKambqYtK+WUIGsHY5TXB
kIcyPOpccmpq0tgDRflyE4z1KNxRRZkHJxsrs7nLERxazxxIsXw1gF6VvYk8B+G6Dn42dSoq8jQ3
xDrdbyRU0frkfV0J67wo8nxvpmyzB0PKImU3SiSTvECKWoh9QqLrdmoEQf1b6dthjY2nMBi2n47a
VaIgMwffawVPaptLb1zKkcJSM6wfzSgFV2mpJNM3fu3fia1EomjmBjoeKJw0m2gsZum3qfRmw7ZJ
vBg4rSSB9bOrqZv2cx8XR6GN6nHNetOHXdG+1/VMIV6rYW32T1i0ioChYhThN2I1lITNSGPB+1Kz
c3IrEEfHyn3E1fToOb6YEyPGQ0NACzLFLmk8ea3RRbnc58QfGphKmIzo6n/GSYPSm/Pad8N4UF80
8IS3ZUwm3R6Q4EBbYM4rTt7kv7GpUja5abbu0OvxtWaJf7sM8ZTVRTQl1X4QNi5SMfiT4TSKb1aq
q5Mrmsj6CaJbawM3NHwWJy1VUGfN/kYjb4MSPcrmN3DCCZxLznp34gOBSgWwGmtAEVr6Cis7SbPq
hda/0qa/nRaPCNcNWxUb+UAvdbIx+qliu8HSyWtE6kvOmBfX6iTr/gb6JAEFh1MuO5nRcU8MUNxf
kyP5Oy0VP0P2TQwW2hCiKhlZr6rYn6GqiI0dWGnwIqhq9/8Vigh+F9QArX3f3Trv/0y/wj9p+qf5
mEZ//z/9571T0//j3QyYC+ZS+ASB9N/3TpV/Iyoy1EdWvSkjYvzn3qn8hyGJKhgCWcSVXV1khf99
7ZTE/5BlA5M7iG4aFkDKv/L2UU6z6JoKgUQHMCwiRBS5xZ63FbcgcVWizNKRsOiQsutmVLu1ZtVX
Uma96mJvHCQVjXhjpPYkJJYXdtaraITsiygUEjKUtm+8+MkTYzA9JaeVp4feVI4kaqRdoZMll5+Y
g10ppesy0n52MazH2UC3IOqBm8ThpjSy61DmL8Zy8kR++D+n5onZ1EnP/ikZRMNljiZzYA4LAIeU
EECHE9ku1dAg7YQ8oa2D/uJSejDb/rD4AFWysQ+CdKtKlt1o6o/SSrcf5sIXvAC+7Yfm6WVoygQo
UGWDcgnRBzHHR8XwENVaFrSUlBEieXGPX4B4E3bjVjRW3w+kXBrp7CHjudbLbIiosibZqzpPa2Pu
DlxmSC7HDa9Y3sBp2mAp8Fwo8U5RkXhIFXoSaWckxQo99SpCMy1nFL/j1yAo9zKaQXr8VC105UG5
TgaEOR35cPRVzWGQNLpAYtrMtPkN+euq8sdjW5R/kiLa6uH0WtKhnCiP3z/kO+jnn1705XWa1KoX
yBDaXaKeJYL6ECFFENURwvaJA3JoMwza21ihEmv00nerwQhewpDuvQauVjDO7pyF64i78KDfmK1x
TDvdxSdrX07d73Zmtg1QgzMkrFOd5E7PuWoZuUscEjlGcQTf+wI8YFOG6SoQUSxY5n9G4P9mWrLy
l7ASCAIAyHPcQoKTCiEUD5MO8aFuoscuFNZ1QddjXTiSlQB072kkAVSeKxewU0tl7Ow9WgpLHidX
RlbOgUqIspC4KG3i6BhU+D9rPXJo4oSaYbiUZS88qHq+w/DVPo52DlYq8iAQdax66VHWXFlvf+Vy
tybvWtqkXI5i9ZaOZMnaULrqs8pwKiSfoxA1XjhhRZVJmGLBvCiPsURUmiToS+mWNgpA+y1GN81B
lfttV9KqSagIB8YOqtblQufNZb+YdGgPdabfG3K9N61hJQ7KX5Yk5jB4GcgUAIQUyVWvvaVx9zNc
lIy+ElDR011fGC9sRMsS/OatL3r0j7PXsMaGfm/ewwiUSJSPOEhvNSDX3y+SS6NwqHwcJZ2w86gG
RiHC4Y7UbwNk3IF66aN+8SyUM1iHhJILMOd0FINGjzamVIQ7F6E1kpjCuv3+Oc4aV94X+1IlJkID
zwOR5Ox1TShyhsjMEmfhsZb9jtZzelHvVJA5ZusV5u5/wAz+aqpCP5EgPEMUglN8+li1L2JmgUmR
Q4sZneaQPBs2VJhZNP4NlD68iIRAaV+C53y1HtnXgJUYbGq0KZ8OOwPwaqaQtxlxBYwy5QcqEBdh
1arNrHWdXOC1nXN1+WychlRs+I8hL90Op8PRqGtF4AEip3ZRenqLsyyVabDIxUrYXuSWnKW1Po12
1oCEJrQM4BDgZDvSlD4S0c1e5G+spad4xiggfrawuZ3CO4pES2Z5N4T9Pha1LT5YttqrOn4j1OVq
YZ+H+eb7SfZ5sZy+ibMDpWtFQew7flsxXXdI04W58Lr+wvv+fDR/HIRr9unrJo9M+ntkEBSKdqsH
dpn9lcVnHbuK75/miyVzOtLZkkmEGZMLi5FyJaI7qaNfUBMgb6gi6xM2UtHZSdjZdI47Vd25Il6O
wmC6GTYwF37JMtLpXnf6S852ITASGO7K/JJSrjfWolXTsBAkmR0J2B7s6Mz8oaS0blMuLu/+N2PD
jDZMqvkA/c7fAiX2UJmX940xvLaPF9axPa0Ur//TXJg/Z27NyybFc34Y6+w5A0yh6LNl/poH6Vdy
zO5kjwQdGgFXOSiGvfT2Da581Sa28UfdiJtLQKpl8Xx6zx/GP9uHqwjZboIGwambjLBduBPCwkbk
S/XqtpKtFT069oXX++WakSUuLbpu0kZ1tmZ6v1UrY2bIxlN3Gk6fNwu9Ot8oa3EVbrqtvokuc5Y/
DcqygUMExh2WGcn65d9/uPkhw1ANX40iJ4tqN6MZiJyASksOJiGTlEADV+JHPyanodBfIon7gHwR
aQJo3gbCS9Lb8iux1KVXsbzdk7fPBU7kpOAiZ9J6pp/9qiGU5NE3ZoTmfbwZ1Xml1fXPuZM3cH/2
UhvdiVJ3G0blPqia5x5LxVqgzyqtL7C05M9vR4JxRbBBvUNX5PMwo8GjMcJCF8y2SHV8QaIW+FMI
eLyHBi1gvrIhGbCStL9RmKwgZHtVeB+hQq9DGhYtda+KgjPRlD6N62FMD5OMP1+a7fOJ7do0XhM1
5WS6BOY9Y6mxdmiHIzoiOiOeNRCGnX5TmF/01agkKbrxscSTCLSZ5qBgOfi93aNQ7K+L9Pb7yfvp
LKKOA9ePTjxRFdE6nA1ZkZui64KWzR5bM5rADzDKflXqr14r38K4WGuNeiNmtff9qGdIzOVJZf7D
gDpeC7L+/v0+zN4ZuArCACgBAjknZ7CiTaPm7iBFbhx5mXY9RneBWW46Y/pjiQMSVc1prPApU8XH
ppVvk/bCifT5oOAHccvBcZhGZEn+tEUGNdicrqNfzhldpbf5BuvFHqF3RqSydru+tFFeHPFso1Tq
cJJrTfZtf/BXvZXFzoTyX22fqja5kSJrX2gWgtGh389xdBjRKTUiFYysur/wLT6v2dNHP9sxdQH5
ayDy6G0wuRM2pWP5kOO00uOK2AeCS1UJJk587IUCoVaxSmrzkHb/VX/9v0Z/ny6aywdYJoVO5KfT
gno698vBaoQELQKZUgNe1iYw3r5/zi9mOhsae4JCsUAjnDgdQEFt0GNitTymsDWGd+8hr60R6ekG
1JP4eoICI7fjhan+eSciPKcmukSXOhfZs6tlNYsdPjUJMil4UCHq6qylUs+V+fun+2IYfUmrUMtF
lPnJmb3o21HDvRCkUvMiFM1qrH4mg7H9fpCv5ux75XdpFKYuex6hT0VB10ttkVPBVofY039T9Ec/
evHHlLakuHB8eHyJZXpoxvbZMIO+S1/qTLz517+DowXrb85bi00LM++Twy8jfx3UkxQ56pqdw5FQ
162LNR7QTrVNwSm4yv9uRMI6Ig8OlPOAxCioyta1FXLGD7g3dOsEDpSLEO2BVkFn+Dn++P4RP8/W
5Qn/Ge/sCWUjqZJepZU/3QYbaZOssRDa1Bd3oc9ZMtTKH8dZfseHjXgqy5DqIONAwncFWkNpD7sa
9cSdxs7NYejQALQxQx8PM+zxhMb2QxnbxF9d0Xhj1KyaLKLXg3IM4na9fAyRiUSaRCrzHoJRPJqg
bCY3NQyvm6PXvAzsQJZWvkY5Ncl/6MB/aghmWXw3qdlebuQLq+JToHH6dPpZoCG1ppGn6Rw5gSLa
TZq42BO6ekgvlWlcGOq9b/306nPyJs+j81AzaVIVuGR3qX6XozqUzHCdSJonUGAPNUReWrhC87zw
xWhRi+16vA/8Ej8/9UeVFftUKaEmYHGuMrXUQrXNMX+lmcAF1b/G1e/x+wn2xVo+/b1n+2FCEbcZ
fX7vEtlDugPp48SrepNsQ8xoXXIkFzIk55YHy97+ca7pZwdNZRhhEU1cWVskuilO41pbrHTRE4zf
MtlY+aeixAdfyzyt6W4oDhzFYH41xACcX/UzTvu/NBNd+mrLDDj9agbS+6WoYHGDBwV3Ov/Hklyg
jruYI65pKT6mucP9A85rerzp9wZMcKArXr8WN8JDdq1d2FU+n3mng58tcrXs26nXMkivPhgl6Y9Z
1xee74uLFkMYuojVDVlH8v2nz5cHUFtQ4C+ZDRyKH6qj7uT35o/YFTBhduSVv4eFLgm2dOmo+BSH
nX3s5dk/bCy9VqOUxe3sfXphZzc8SXZ53e+xRvklrGU7WuFPu0Las7pEaH2XBZ1+U+aZTjymGJKm
kdY5HRqAII34grHs1aOrrRoHZUaUeAkdSA4d6lQx18MGV2oFQpP9PzAy+fxZl/EhZhAAKdKnsxjA
TNnkrfmf41NLZvs+WEvcW+ABEZDORaRyMWP2xZdGO4h1Ga0m0tICcrbXCWpuAkvkqUdRchsqSUox
P5aoEimFbmZyK3bbFRt9hjGBdXRhwkGVMLcXyH4E2e1gFG6SZM/fbzJfnGLLZQ6NmUHTDKW10y/B
p+mCRM+Z4OovvpVrJmS69MlLKSBgC7KLCssWIeJ+P6r8xQcwuMhTJYaCiEbtbAIAw6hTMBeho9/m
N5UHCM4NHQVe1BY5kQd1xMbD4L9AwVHtNQ8tki47pGn8wvL7fCvjykcKE3GZQufPItf7uAjmMaQH
zeKbGJEIslByjGTLYXthlK+OnpNhzl6zgVir6pZhxhcJzudxegJ4tRe4FLXPhPouvRpe7eSOQt+c
LTnTVXd/2eZAXrbKs2XH/VaSNExqRYpRZ6FkxDUCO0h+hbz210Fty7tug8rDizZ0lzrtHmebZyBf
GF1dZf2CeV/n63idrKqftSO4l3xRvgiml+s2woMFLUVG6mznM/G27GuVn7Ocb/HvcjVuoivaa2//
dyfbyVhnE65Pig5Gq/A+1mRndw0PLNwZTtZ76GAddpxD/sc8IqS5dKi+m5V8fuv/PObZFCvQHBcS
FGRHaJs14H1yqia2sXd1Re8Viz6ex8OUPBgSAJVMOmR9tlNwVA4armKN5NU1DI5iEQL/7iZKmRZA
4rI9GMyPVlwlafGH9vvBbg18OaIqyb1eB5QWbIT2ji4C28rje6H/JZt3ucZ2qrdbvNQHpbWDnm5r
2oOl+LdG2n5qha2sezIkqCXMSnojwXM1cOpe2iVJvaEvFr/d4RAptd01tW22+bXSN4/QcF0N2fn3
G8RXe+XJ9zpbMGUmZML7S2s8fcfhhPPo9Vytya5T1EA0j9r6p3CDCuxSXePirFxurB+OxUEVgTMI
3Lennb8uMVUpN9qO98AKuDjWMsM/TQ1zyUqS19HwgjgdC49npHSyspxD/hrT3uBV3S5ej91D7UyN
Y119/1a/2OxN7Z/hrLMDqGmHvsLziUeDxV6HL5G510NrY8zxLjQfJtlyAXusvx/zrOVxSSSxyj8M
erbpCIlWF9a0KGBBG9mji2IOSIxrOW1N37Qru0t96vJVdlnQ56+WFAKqaVwzNGpGp6+WFJ4v05Cw
GGkupwuLBmsVkuro2ZzgV7kuLrHuvzpJSPWS8eVwx9z7bN7A+Bj6kT4jOLVO74pPoRO7hu9wr/u7
+PEkv8CqrIrNhbf75ahs6GSZl7h/6Xf9OFvFUjIaEW0Le6i6k4l6OT2deVNuFjerclc/puvuwmH2
1Smi/zPkOcquxFZ56GgYcVSctkdZvSp88NZI7CiUEJ7CQjh8/5CLqOjzt/ww4tkUoqlmGmSTKdRj
Gig8d97sio/jRi/tchWvlhSgVnNq1ohc/0Qu2OSD9XAp3F/kS59/BLVO3AwsXLbE5bV82BeydqFn
jkXkxKh9AdfbReIWDt7jqk2rrGe8dbBNuNKtxgsxyFdxIKEBoDXWpq7r76/nw8hKggmtXrFLQHQ2
17SVXM+bpUpT6txV6/+Ji+nyQj8tHnqdTUlb4i717LTEM1uKqpQRi3xY0wDoGoLgGPUu0rr93CHA
UMAHhIVngo1GjH7BBOPLN/1h9LMDM/O5K5gjJuCldGW2Kz88Fvr2+ym1/IlPD2jhEKFQDluM2U4/
ZlXhYT913D9z87eaX8sYzn8/wJcfzaD+o4Pro/v6PMQZ4S30vfS+tVdPk8f+g6cdUmZtLbsKWO2L
GMuLI569NkGlbsotZDlMJm96ndT3/S48mgvicR+PzsUE+fs1/fw1fnzI5Ut+mJlCnutocRkSnBBb
Af7bo7jOQEKN0ni1MEA04AqFBtOUFlGEqcheMe+uG3ue1JWSBE6uC/AiTBB+NEEkT5CUnAlOVVS2
kDUqTxWSVSbvMiB404vf1W6t3xpqfIgb9H5S9NyW5kGz2kM691cNydQ2GRwsKtyIlFaBabzub+NA
3EIDvy+T8n6CAJK1vouAeyOPgyvWtD/62BoJkuu3xRtK1l96KEFHI9UvuUMurEMxX+lB51aMMMbG
q6y1njKa9ijKQM5KJLCEy1OyNju6NmmcvK1V6U8bZzeDbKzmznSatPAMmhyyULwthN5VxV+6CsKo
EDy442tBKLYQ0RDbRbY6Sw9iKD8EYUs4AkaqnjegienQ3PV+12OCC2qiM70weDIl6w5DnJUszNue
6i09p5tAexIUYtkhvBHQZAjxQ53jP5rnTjPU3qjxSsrmKq2BC5bldWzoG2oauwQ8nTIbzhy361kO
aF6sl2snXc0vEG08GPdv0AP3PAabTxMcRzXBysWCVZKKoqeO4rGlCVKajhCyYl5LcGOUB2FKNhZ4
OijSgx0k7aFv8HfVUy64jafUQNm40FZtu6bD9c3vwISpwSHUibtqQVsHowo2OrNFKb20Kj9vLSRb
iHdNeqrQsSpnExYHRY2/TpIYLbynrcLfwzq+L3G1QP/vjp7s1si36RZ1/vVucDru2eUgHPq4rWXG
HXbmOtloz21ry/eLvSV1vT8CrhKXnnTZwU6X5qIHEimyvge459WaSAiCWQzeLwa9O26lTbmfVvoq
vL0U33zWE6ATBbaxqBxNSijvPWIfNgG9INfS1NwHBPR4eTluBDBlo1AiQqQnNfCfrWgGWUjptr7D
dMBLR9+bhp7W3fGPXLceMtcjvIitlW4a/l8ChjD/+u2TUaLnbRG0knYxz+4PVR8WuILgQeG/LhHR
Kl0BZozt1sMxE9qoHV52rv3qyrJUKal9KIaiqmdDAiKNBeyOl81YWjW2sa8eBeeXsqt39Z9L1tVf
b8MUPSgt0e73qSrdGglfG6aYgyGkC70e+uVLD6e5/1P6xTqu5U0rt2693FkmY7Nkn4b+t9yhoun+
tqPmTlLq+DrqsbHaGHK+7ZVfjbzN0ZcmCfj+jpqD8FuTb8FMOEm1qzr2gmZ+VhKsonHCDaDpK/69
ESPwR69Yh3sredEaHGDkikV8TLqYBj1rq2RQCugEhJW+7H0As4cFF1XvMfs+Fk27q8f+0jL48jtg
Ebao8qgMGWeHYqUaWAbp3fId/HVjd/g/97Z0i93aivzbjwsT7fP2spTMJZIaFOsl5v3pedhKc5xK
A9m0wWHOA09dq/j2VoVDlxb7d+5RY3gOXOv39+N+kcllWCCqKumDz9blkjBkWVDw/av8d0zdRCC0
D0kfyMYB5zdnjIpLK+qLC+LJiGevVRhbjNT1nhU1vSpj78rKjRooVxAA6aOnc38orksrv60ncdVH
3b+/vGHcCpQHFNjiR39+O5UIB3INKVrHQWkVhQNj5tKG/UWQQ6+CTrlboz37kxEbkghtmFPYtdXU
3i1VjQGeZzIBGy1VZ+ppPagVW+1U+Po/6KfZG1AHZS040CXg5Kh5tS45dEFx//2H/ioIQbezOD3S
TKFQEDmdYMYwd5lY1YFDKLLXLBRzsTxdKfqunqxdB8ssyLvtzL6bYkVl19oPq80cK5v/GIHwNkT5
pXnwuXxn0CeAU8DipIFI5CwoKoEKyqG5nGvO4EnCYZnuhTORNCQ+ARmJjMgRN020usQ1+rzSTgc+
C++hn3YdiE5kTNBW6dd0LGgcrX6pUvF5GizDKBwO8hJ8natgzMGc2qIn8myM+zkJDoIeuQOS8LxM
3CUL9v3nXYL1szN76bqAXSRzp0Lzc/p1u27CdQCSAaEWqAuTXJ+6GTFOVMWjqYEBNPOnNkwuhZef
1zJ3E+I8mZ5wBArnufhZ1NKiUiiGCPLfBm+PqsANhlaJLKCF4Mo0NLejGmhVhVfHF8b+YvpwdeD6
gNshwZh6Nn1oHTQslEPEmSybIL2R1Jee/se8//cZhOWO8s9AZ9NF19VyyvD1crJqejKWKnecgAnR
6RzwzeQBWO6m8ovYGZDuanWADIR6uLxXhBuoGI9zGrmQZBZ6oF3I0WNqHSFCOUj/17H08v0c+GJi
n/zSZY58uE1hEgGaqGTGidmfKruJxRZorH5hotHr/3mqYfSGQh0RIkWYT3toF0Qh5C3ErpO80fpg
U86xx+y+zQAcZrq0G4EwCv4BNOFvSfmVlsk+be+xTlwlqmCr4t+oHLdqUO0iZXxoCKTN6LcBGXsc
k11XtauhfS2ByEwmTb7ZVTxg4kRPdXf0xe5aRecINpNtIt+A8LhOzfiaPe+qlwqn6fpdqWWY38UH
5N6bLOs75OXZazjqXpxnDmXLOzxfwPz+nkW2G9SButavSl+4hnvrQEsQnXkINoOY3HS+fsClyEn9
B8tqcCeB3ORY5vAQ5m9Rl97HFFgN5Wa2jHUSzmuQ8hzUuR2Y4qqZsu1Mlhxw91EsO1tuKoRvujN1
2SbAxiYzjvTROzkAcsNYC2rU2alI8aCj5YyLKKn0/C6OyrWgTFvgjXZfDCtVUj3LT4F4Z6uyWcJc
XBKDEsl8eNN1/pbX+DwH9IurDz5mRlEu4nI08+uvAcHcxJPq+WNhQ+ZlRwhtWk23Vbqr2uYpLyBu
8vdm6QCFa5tLN2WPbZ0arifpJua/5GQ7Dg2AAW0/T/qq5oFlabQbLgaldR+bna1Xd6GqboJY8HQp
2NTRa5n2u0RLtmWguaOcuPSO2r11Dzn+NjDfxI48dbzV/eanEAgH0z9o8o1o/Ym18gfM2Ts9+asP
iRdY06HHJKCq843c5VAQXiIZCVQNnFTM9iWOlWl2SAzqv2MBzruMflQtvbflvVTR+0RsPmERit6A
8rsEgz3tMB9QYCZb12Y2elULp5NLpJgcc/pz3oKdDOhIYSH3mO+MSF10Y9xlsno7RMZVwJoOkp1V
7GhKB+8lekn5e8RUDezKLYhXU7/tc3C12TZv7uUJOV8kXSfFlY8gOfd/isFfPHmQqepbbQw9vUOL
AGqyebKKR6W0IQ7V9hThRKX80XpQmaNxHTLfhDgKgbDJL4W80ukvXFD3rBJ3pC8xmzeZFW27gBzi
kKOFfh30t6UBrJzEoyyoHsgsJ9M0npkjttsLY7OtkreM5u6A6dCPvpNIk6M1kMX13yFXIbgLdlc/
++ULPkCOSLFIsgaXo+vWiiQg+LdWLaz7hbNv/a2CalWLM9uawfUmX5vWm8x2k0zh30iX+MstUyoA
Rpcjyk+78BgOx07624GK1hUPu9O72ZdygGnKfhwboFLgttPGEXsMjY0R8Cb9LqZgN6POW3prEfZI
4XQnKoXTzq+8vkRUXAz/vIjAZNT2Q1FSnwqJH37S4eTM+bxTlMy2Cv9KjzO70A07xn6Njkh7kCsH
j9Md5mlXWvKH9qvDEBRHedK9HPDyWN4Xc3MH0WbTmdeEYtgJLiBDfbgrq3obU9yU2x6OL1hYjhsZ
PCrEJ5bPG03m63quj7NmuXS+2OOEx2s7YihJ30lFz12srUQUQhb2PxLBFujx3VBjoin2TpkEO4C+
9mKvudaKA/eRUQSKZOyUuX1rlV8Gy92Qn2QA8znxVTgBgGyLa8XKvUzOWWxiYiPy2pQw9TCvRFlq
whT6kWbl1dA+FIP4M9D8A7eA2yLYq/qrTzlw0hRW97BXpzdjUD16t5/VwqQXEFhtB9SiYZvatUCY
TRr/M9QrY8U/lY9RNTjI0a+GTNnr/fOQgUjN6lUeCevMjA4TDPA6FLeh/kNg6WXkeAmitk2JY0Af
/ZlJ44VBtC0NGnHYBpPYstESJiP0hyL60SfmDZsA4AvBU8oYdJC1NhqoG/5PCp6OmrT7EkaUoZOS
GsRnLB6usau7G4tDpSKkZUUEHK215q+UFIxrEK7Ldp/Kqt0AQZP8Dq6Hej8MOj2VbyO99lJxlOre
ExiqzeZ11OH8xIacT1xbBNygk0OjXnVJ7FaSBdoadnkvbWuJg8IcyDCLTDvcLSr9qjFNEUrjtIJy
Z0cyfpcFFOEMZJiOGmXexqzdiJt+MABkEzGuHQtPiKcrvDs2vAO3GSeSjYHbi93WIgAjI7KtlQo6
QF/ItpVxLuCfm001H5yE5zR6Gb2b6fgw+Bw9keziRvmE4s+DkbsFZF5jW/ZXx3rF77ofSo3YOIVY
KGqPhYZpVK86ATSZJoHpL8+XrvZfJpAg/iCMoA/5E9onlNBSRj53M/MQ3XVr4a5b9U84pbiXUlWL
3c35tRcJwD8jnV15iqlJYhjgTAxEt8GU27l019IZoJUVqOI7cp0O1Lmc6GZhevoyKRz/QZZve96w
NuqrSPsVyi9jC/ghfa2De1l6kACZCP4NTEJ76t/0+JiLrxMAX/6xhMAIjZvT83dass+Ffw2rkFWL
FeL8nESLd99TBop7BNEa1neL9DINZneqfza4JxiB6U4zl4TwR1dhofq7DLgmImkFVZgrD1WIJ2Xx
J650tJg3OZf4hkzH91fEL0qq3GRVSdF5axIU2bPo24BXgaUaBZIGNo9IhWTAry4wX1V2H6hKzggp
o48xkyeV6fs/LGh5QY9va2L9v/6S5Tb74baKabJQmSKfLqABOM3ulOZBzMBSUiYr+Z898BU+kmRW
z31+1AvwyLRIOmaq3154JV/OVlgFKIook32qkWWYaxdNSfWVI/eqG/t1JpCJbqX7AKeBdhCOoRI8
D9yBMvTk34/9HnSfhW18jn/GPgvbGr8wqzplbKl80IFO28tFMgmDF2gXhMAZEq5ix866wrvUntLq
tlWaQ0pxAVO7tSavMNug+B+6hcKVuiNJ5cNwbwv3+5/5uYVyydNSn4bOwCUYteHpt4oNSOwmSEOn
LcS9FAs35lBudetGC5TrisItWPvYNnvBhfeNrTCtUvFwab58EWue/IazgG/A1U5ouves9CI7wpx1
jQHkWvKS60u9Ol+E7sSVSPtlEXWRdo5atmK96UeLe1OCd7oaPKhYQmd0D+rzfo7kf58vWoJLBAdU
2ECBA7g4XQi0aKhpzxxoXXxYVMjBq6Xop5g2wqpNk6zYSCWnvCvcAR3Chb36yxlIA4MsLkQU41Or
Gad+xNWQ0cvwbkoTYgPlpolMiF+yo5EF1u9GM3KEZEtZ157H9gj1fdureFUi9QGY5NUqxJfwGPsh
l/DmENKE9v3s+yqsBbWDQRk5WJSfZ2ukGJNxLiEzOT6ggpGLuCE4UlBfmuNfzS/+OD3zNGghCTg7
SsZGr6SxnCiV64/jlK/mvN6QvQqcYahtOGpXYzg+KiKoHVUW7TafLv0A+cuzTMWQTZVp1zLPJnhk
FIoSAS12zHjzLh+iQwmgo7IecY1yLjcpLVv9+d6zlBnMpQubBb78+w8bsBJBtc5yvnzaoVtc4tdL
x/P7p/k0xCIYXEjoFtmw0yG6hoOwVsn1jquw2WoraSMAMJ9s6e/k1g4Fs2B1URq4/M3vxjx7rE4O
Iy2PyWi3bu/i7OyC2kSV7iHysHsw6VQHv5+fX2WiaKEnm0Xjka6dtyNqE2ykoWRAFdfXwLypCWxE
icUQXTgtvloIOgAdmgi5ViGuOH2bLf+kJ7fLQAsy9y6zDs345/tn+UJejc6Y7ko2e/qAjPMscWBE
2eQL3T/aJ5nI1Eu86DbB8OGovMJSs/sjXjWwXC/06enLTnf26Vg78mJiuPyE88JjLQAE5UoaOGlq
kmVbs2094cBGMF1uO6XyhGq4y8LsbmyMW3hSuzYNjtXov3TZi5zr24b0AKhIW9PvLGPcRoZlqxbm
F++O4rtIILSnmAKuGfvBeF6FSlK7UvVTqQiUlYX4WtxIerGPw4BUB4mD8k4W4AT42BcmChDa4koT
cF2LiARawXdqxf8dSnjONqiKxMGrMguXzFtdP5btDzMPH9NiehZwZLbxp4WCm6VOiVFoJM93MR5X
cn47MFO6Rtqa1ROGgSSKSNeEow1zdTWq999/2fdmgE8vF3EZuhyVWt95rhZ1du5PurwYk2QvvkoX
BGd2KzeukkZA4ijRe60rqI9i/kMJf2jztdH0XlARCS40g0AydkZZ7YJucKvmYIr7Ng2poLD3jy9F
Xa7NIr+FJ7YG5vY3IW1TVDj7GRcxMl/s0hTgQTmAoOFJzmEOemLOjYwfgQN7D59hvmi+FyKgxzC8
IXd6YT68sskvwPctUfWFPfqLLRMCCLcgekksfsHZFq0IFIkVidUhiX/Dwbfb9N9LAeERwsdCWb/0
N59XDYqo0gModoJdGIOLkfwuw9aY5AX3AaO6wwwI7/ppP1mpXXfDGuiaZ8wS/12QjUThjoPIhd3t
fE3+H9LOa7luJj3Xt+KaY2OMHKo8PgAWVmDOFHWCoigSOWdcvR/wH1skuDZhb0/VVI1GIhvdaHR/
4Q0s9eyLQeuIXG6e3udDJ65FuWplCGDtgMyoll+mxYR+IjYBJERyqu0Uf+UMWp6njEjHlRv/HWrB
zfF5RCkvlMioTM+m8HpA/A+ZG1S5cTcu+niluL8M9JZDzVfyhyswSms5F5J5KLFw6+YG6/peeUgo
Lij+Cmv9yDp+mtViHQuzQXFxYii0em0NAUe5FOxEukZRqlXFSzUaVxoky726nNviHhz9PlT9jgEz
794LrtJo5TaS1xZvvq4+LJ5XZGbTSAww+iA0cq25z1T9WWSrNB7iLpMWuqOQIjMmbv32NvJndehL
IWxLO1eL8xgyLlbYrpeFz4Ff4DpxXTe/8XrbyCXkRBUv8QrnejZa3V37+K59fxx+SWnel2emMaFW
JpP4LT7lHGak55c8fV3fBHON0AT0lj1P+uC0zc7Yj/jZ+/qN4L95+mqLeL6pP57Fy8EXIX+d91nv
C4pnq7tIdeQTzJXrZ9XBGvIS6WN3V/oulqA8CD1/jtaVe/boi/sw9UUcodLyD4waq3eFoHLwb8LB
Q1VV3WH+cYJL+8qZeWyuRIAwiumII36w2CZFHvcUJNgVppbBQL9TxJHbZEMDCP/ex0Y2Lrg0v3+5
x4cEPY7SoAJ5ZnGC4OnpeXIJpiRREIgo/a1fqQRN477H1C8Po+uql1wrjrffD/uluDK/Vs6t/x53
cZzEgpeneaF6thzfGsFZZHF2BTUuXW/KrDHd6HsP8FJIVTTGR5H7baPlv9I0PKw8x7ETVEJJagaq
AV9aapbUAbU+lHtRElW3JUZzTuwGoOYDE5qqM4vDvOM6f6GTs0Yi146dOjjHWtrcGCSYW+ytsAwS
WSp7pBY642JoaiwsiMpyNGlHY3Jwv4PvmR9C4p+wFjeVvIuV6TTqfvWomsSJtrfw9DPeNPUx6PR7
5CBpUIwPdWS6ZJ6TB50r0iGXhQj1UZAZ0nuczjZl699Vfbix6vrEr/OtllpOqJ6bEhpstXdoB30n
JoBMKrupdmZVX3aKazT3Uk3BHSXrzNu2uAHU2WmLmqpgdNCkKdtXJilRJKxc8PNuX3z5LA+90/n1
zGp0nw9NA23arJxvnDg8RNVT07wFSbRyts0q7Z8Hoab0TpCziKX5BBZnW9YVTa2BNJobIGjdFckF
rczKzhpdQY1N/Zl6yV3jZZdTO/sjtL1jZGK2McSUAqReXDQq1twodmCQfaFItbLzBelCK2XPlfL0
Z5YY+xgLEMx97VHUnwGcYGnjOYIhX8idXlI5mHY9ateN+NiE8t6b8sdwjM4mnc5WEApPsRyjvxKn
GBv4NJ3qTWdAX0TyNpanc6FNaVvqwPDTDmK17oQaBcnZdgDnUrq89PBy9QIxpXL6pUWQ9Cvxwige
WqM/iZLBLpr2kdP1PsRqNwztwieFtqb9WNEgMvxk3yfhr0Y8C6doa1TFuZh0W03C+FHXyOr7HTw7
2xuDrQWhZuWb/PJhKMgeyogLqO//kRbvpML+IoJPatiGeCGRabPl7nJEeGdfxcvee9WzgWPqrkWT
MkjG3YTeQhlUWJ2C+P3+Ub5swcWTLC4fLQ8TC+tTnkSbPRUJfCzscMab70eRlpG6sRhmcRLEIIYD
PgA6b+hSCb9813L0S33bnAcnq2jyo2MpCsVbNGdIHhcHvj91dSBlNN3mnL+/gOOwQzgPDazqfg0x
+aWm8T6vD2MtDnm1RcqSo9ywq820lR1lE7vD3jygo7lL9s19sBKiHt03H4ZbHBg4Q2FQmjBcIqh7
XAntOijc71/V+xX86VDiVZFUwTgA4QqtdvGqUIpMpFhk7+PS7pDfnNWYTSLjrFcouE+AXg04ZToU
L2qSArbzZiHdyyrG1LV+4YumGxa09LP8yir7XYIZic1oO7XEtB6Vrqq5aFMIaU19XvfDylF3bC9D
mULZR6X4wl3/+Ti1rKQUc/wS7MkzUaHoUB+Qd0bqX6+s0JeQiRWiHiGS+nGeUaT9PA7FmB4ZXd7C
FDaV26vqldU8WhJIBV2yEXl3WmGj9GdTe4a9+4VvDaRst21d7oaKFqd0FRuVrTaHAc6oKSHeLj1k
RJWDfg0W0RYg0tWcanipr7D2vj62SkETxWKN5+bsWTx2UQmNKiMjCx0Tc3kEUH1502HUK6Bhlv/6
fo2OfBgMNqfG1tGoi5JmWscoqdjNC/2wE2VfhFu6ONIOndcTtYGMn0UrseXXKF75PObiY9Qn0sch
Z8wZK60jcRFNG9UeHIAqO02wjZX1PDJH9oEyy9gCpfzaGTAjIhcNZDDjYatc/J6l7/RNfGi3MJ89
tAfMlW/zSyjHxgN4DjSbOx1a6+LaaE28d3HEQ9SkeLEU9N0Yu0XffJrqlWtBPXbSfBxqcS9YQT/g
2IJAUwngJW1SekyA3lCR11UMfhOoKHgCVVs5Ss97AWxmIuxiMUZlqcTcwnJAaIlxc12qvqPKNbDv
B7lsZqtlx4cXoiNuT5PIzWZcRXxaDNKPDCMopNsv2vrR7zTuQcjr+Rn7MmzHMw3cbO4drI4srAte
Sz17rGuA4iHWqPXT9zt3beKL469Vy6rBJpeF1X+o3quVPHz/+79Ab+cr48PKmnMH8kOmnNWWjqk7
A0QHHIh3qqucBhT3OTOfB5eV5NNYo40cOxhB9dPSmRW3vqiAdxG9HB/vDBv4TjVScU8OQf68Mq/j
C/dnkHnzfpiXkoAOaRUGQYJ4yxZI3WArdgfOGbyBbczQKYhCQ1r5JL7UqP9azj/DLr4JigqDksR8
E8NL80Ls6D9CF3LDE4AW9KhieBkuvuxXxLr3437tg/zCWXkfXdUgGQJTJ71axBocgIoypu+TNne1
C446faZf51B5i++niwGVqvBOcfKt4lBfPV/LsI6tOXkmyvrUcNUvUmpxVHQtNh7EA4HbtxAvzH+a
G/w/xdqObZ2PIyzeakT9vyQF4Bwo4wdE1VwNNoemCitUza9JCk0TTlNqnbN+2pLm4kmdbyoy66gL
PZpwKs5HJYrksripLbLDpn6OjbvvN+x7K/VzoAOTg1oPIc4sQ74s+uDLLXtJQDGpVSm9J0n14OGo
s5EDT3YL7xpsH1qS03ijwDOxK2NS7c4MIUOUtFrKFosk7aJOpys1Vd0C3lcbJ7Dcon1dj9dT1+/G
XpOcDD/HsD9MgP319hAXeE3WWvIrNqIfAMusMLgWe5SdK9zqjOvAip5NOdiVZXYSJPnh+/l+0Q5B
7JwiMvkmsP/3O+TzB6piU5vosa7a2q2+Q29Y2UdbQP2VU6MfsgVChVzHLHEmHNQbJBGc0j1d59Mf
fwqD2AnaBQ+0DC/rEiUsIgfVxovIVsuLEXP7BhwiSq7bCBF2QjhHjhtbrOtrRat2vjbt1SqGYEvb
s34T8EjgHtg2N+C12CbJhR/dl36/cgscOaVZrD+PqS1O6akdmmpGmnOaiQ6awdWTeD/t4Vpus+f2
rLhpb9XaWfuc3+XgF1uS2Iy+IcKFOlyjxWFWNYNZ+S2L04o/BQFvcdV8wm0PmlV9NaCUpcS46MhO
lxNAageYl6X8y0/uRZwABmJHvczIKAVbHB4k81cY/OzHFxmNMa0Tya2vU6LVMH/zG9mekr1irtxs
RzKHz/HXIsBMPUvzIWKq3GzJXX2ClPcvfadtBWRpZ9IaRUyXwt9Z4xIjHNoNouLb9DI7X6N0rMaB
86n54SZq09CvCjyYbf3a24GthKWnbyQkehU3vF1LAb8g4OfPCr4cYpOUj9nPi3cmAantOzDPuONC
lQuv5OBMFp8E4NGZej4J5343bsLhVvN/qZW27aG+eclPIUzcGI4AbNpt0I123Pmn0ggDRTvoiO/H
denU8ppG0dFN/fFRF0EdKHovVvGXJmAd6IaDP0Q42J61LN6Va5zxtH6UV+rL8pFtMd+CBMqsjk5u
ubgjy3HqTFyKVLuk4SrRICzfcGii9XrZN9h5mnChQUN2b5aAG27zVABTLmoMXIsBS6QOUw6U2jw0
loXAlcoC0Rq8lZM3lAXcYqI7LDZO78lO4G+TBueWSNypcoS7A1xj4ylX33yommqnnSB1fkCY76my
zGu9NEkKxHGjxtKJEmnyPrDkp7ClJiWHgHrbdi+Hyg5BfBx+9SedM2bqczf1D5IxnWUtBWwuhVuv
z1zdh3TbU7q0tE2iDJdW3W5biomdLJ/U0c8KUJYj5PxAPIuIkJ/CAqFgaUEyCl8kC5uYh77+oVO8
DH6PRuXGXWX3dbY1YvnQdq+euA8tGDMxSoL+VouLjeRdqka4EafrCYjYQLGtrF4aLpauOkyW4ihz
V5cameizQLjPxv7PBvcliUwzmNHv2v2M2c3KK0m7EqbHKDrFjivwW7sqn60SF6nXrA82kz5tSoy9
RL2lM8OBlFhO5qHhFQIW7Thu0Kw3A4ydbtMRg13s0kMXaxF65099XG8tFchDGm07w3KwXMc0Tt14
2t2YtLvSxLXbuDICkXziSSouW+spzW4l780TLsp+sgvyxEQ4r8rBycvYrpFytgCOd8NDrxsogILc
4GerkXQrym1Nu+ikyo6SXyJEoylN7BIjFHXA102/whXZVsbfwyjZqoG/C4k3TncnluxTNfw5eW9+
ciKCltalq3J68b38XFWpsnm4natQSrmGGuU1j57brHH7MnSjOqIS4m+jYW/kd4Bdd71yJ443uM+4
AVYy9W9xNlAoG/gZnq1FRITxk1deyB4Hs/xS18nDAKlZLRpbgmJfCsIJGxXgeHwyTLc41Jwa5XUt
U9eUftH3hoB52RiYZAUr4RaYQs7AzzcN3kokrQQE+Mp86at2ZlcWfT+oPEfUbRCye55gNuH42G0D
zz+VhTpxp04IT6Qi22Eu54ZSL+EvcouBV7pNestETDs46cXiRDLNi9LopR2vlP3RXLF+O2TKgMZK
p6Uf3E3IOVOpT2PlrBF1t4NbQoE1Ch1Fx4BcT1ro3YFy6yNm7mZiDZemkcS7QPKupEOchLS+fNLp
uGrvoiT1nQm3WRgX8atA5AU9FYBI+8PoEBPZ1QIZYqi4cjUCaC1pqYwFSlihel0oDQ8nA9QP3jTR
eqyk6yjsEkdu2lssPZ+kLE1dE4SHUYksh7hpAbphJ0z78jwOMnfCqgU8W/xrolWF2JEt91eDyrEZ
QD5RAGxjbOfdiv6rhVFplBIvT1gAk8V6qWUb/p3pHabmgEAw3hbJLjMv+/BZKvhsjPaswl/KjKs9
maet9XeqdRu36cZHCbucZcwzFfQyu5KWSUXyXEbPartX1LvKh9KlGwdM2THKQAkJIRUf9DtdjBEQ
MaJorl7/wDyCbPpMsGaQXr6P1ZupMdw4OsU2zZU4Zw1M17DelSZx1xTVWSOh7jUANeuU86oTfvhV
deaFuD9WQH4KPvQ6JFhuuk1Wq3tlxNWhNC+0fCf51iYznsREcwfxLjfx8m13SVVdpqZxnnRgqmXG
arq92CPyI74Vku948tmAgENrDZuqqOycQNTqsFMPOMya7lTLfmg+QkAYOc3+i3bYl+f0965jLUDx
STxRdHIsmndJGf0OB86BQnGzynJU9E2zgVwiBQPBnYND6xapd5tUZhthhxddxNwZaeF6ubqVEnkv
KtHGN+IfmSE/JXJhU+6QMfgKEEBJUZP1ywtc9ECUQy/JfTvxMTEOH61sRG7/TWIQIwXlXyKvqPyg
ILzNuM9yETGS3nRl3KsnDqYGe/Oiu4rR2km84tAo8sasARXDXoj8a9N/qI38Rhtb26y6XSlljjjG
jgQrTH5Ihx4/FnGTGnCCypOaeE/ednILM2i0Pe2ywB2Rj9xJ1EduQEZ9rSOqrcaj0NyTkdvZpG8n
IE3Qd5ntaSDFdiW/+Trve/AP4XAd8sgYl6v6rCpiwVU4i414ZwxwNIbUjVEpSeo3r3oKAyoIGT6r
ReI0YITS/lGKJQgPL8lwrg6Pk/fbAIerXQGptA1yRi14yIJtm5scCxeBWNtCeqHmuzG8GbF8Dbjo
CPxFrYR2AIoG5lVU/i6zG2nA60C/Kvw7PxxPgkaxBZJBZRYhYd/F9bWZnw1j7g4+Zysu8r89RedX
FY4SStshw3o0i2wkZZyGx49qAKLWI5duZuLg6AtOX5S2golvB/chYXtYXGeaxikrZ/ZIOgRIwB1A
7yUmSoKoOqRNT1U3IigRtvAkzsSIazdP0bUVzoz2OZvI6QCk4huqarWN/Vs6gIij2Vy3lwXG85JR
Pgrq4ARq6sjjqV9PWwHSt4eCnzzmW1W7zCZ1o4WnSnEa1p5T5DDvzSdiWHuw9pp1Cv3Pwusda4Ci
T+224pHNi3q4qs1qhofZpXqmz8bslYMPLSjRaKtCUBqMB1VCMbsM9xkdOqUwnXI4yfxyp7Oi2LQW
+mseo0gz7EW/2/XTcxkgZTA91lXrFo3KL/xRZY3jixe+cCrrmMX2PxuJcqqKUhbu8ZiVO/zfp2o7
XPbFfUSB0DPpYCqbnG6jll2ngrAJdGnXhf5TpZEGxNww/vjDmCgIa7O3Ocz3jibsSzTdjCGCNMMD
DDMbn8vNNDZ7Mx93YhY+RWAj4DfpmM9qVDvT2MfYSeNft3gsw1qTbqq0us0U5WXM5XQzSfpDUHnb
oi8Rh5k1CAV/24e4daSUpYjtFG71/BGgCsXhZLodFesxqREfaEftVualVxlunt8n30euW2Dd3LQi
PFkFvdjPKYmU4kqTlsTAESLf9a7DMWQW+V5LRr7Wg1TahiZwTcYCzrLIRcyxEAEldgT4YNTD/kxo
pZWW9ZEc4vMQixxiaAIaxQVDqOctUhixm++Um/j+hUjCETcqJQN5TbpZWpIyAA98mta8uh8SughX
k1GpGDM4NId6F2woF6Bdvb5+R6qJn0bSF2l/IMilrJSM1GzGN9nNLuMd8ULkvMxyf/mmOy+ciDqf
ddWt9emP7RAYBjoNeprxX9LIdKSPZmIibGuzXUmIs7bRcOXF6b4MC6cQJLL76jKEtPv9zjz6Qj8O
vHihjSbFsjwPHAjbSpEO9MtaEoQmp2UKPThS1ENjyjxK8CJPj7oXnoNLvBYS3S2N+vD9w3ytNlIT
mgtD5NLgRpZYFUMt+z5Iq/m75PUGnS1ICHiZq5CrYxtqxvUT+FLkQVlnsaH0CivfkXGysxDNfY/6
+0weIWXcfz+ho7WIjyMtVpfOhSA3MiNFmE8NU21HDfHeeSFVmCrUkE9f8/zUKrJNNl5Jq5qZc8dr
EeUrH0dffDiin0ZJTouKhF/5MW0yhAaFi/pF3CIGUa4q1M614G9GWwo66klaASZhrtqspWFZ5BY/
MUBDyWVVgn9etu+GWtQUzHCajLJkKPk6usvu2Lln5b52RQemv8sknRhpgM0LxRVjE+462vHpj+gC
3aJtvyf+rNce6OjG/bOh1EXr0SqmSRsMFlqdSRr1nZ9EG7N/+79tpqWcolz2uRmazFrdtc/tDlwg
ZIbJCZ/kffa/1xqbT13Q4dBasMZF/XT5kZhhrODiqtrGJZohVIssWlXziNZOcZOf5s33szvSS5nH
U4AXqxReUan8/FGCFaCBBTiP2anFxfkk26CC3JnWBei53Ijb9gp77shyzG3gWk/CSjv3neLyZU99
GH/R6sDLrAQkyzvMfKwj4he03akW3BO0uJ1xadDGLCCY15G0kWrEYLNfovgkz7FjXp36VbgXIxW+
MdlTB3Qo3Bl1f9LHgChRldl4A6KibX7elcZj7V+GJWGm4N2NgrGXxnojdaQUhPcCydf3q3p0Y36Y
1OIlJkKqEw8UNP3V7Zj+Ksm4hJVtuTbE4oij96bnvcAQ+ejSCjsx06ekXgNnH2m2z7sD/waqiChh
vv/9hxigk6CBmBmjILkAl8N7SzblueDW23Y4JTx0/gfaa/Mh8nVD/BlyUUdGBBNQMAz9947mrL2G
QROKXwgNXK65zhwL3D7ObrH3A/oyaBQwu8H81WuIT9ZX3++D+T0v54KwF5gybBJQFl4MoMqBJpQG
H5cYPoagm5s031jowUwlkOOo3H4/2rHpaCI6R3zN4IiWLyuN5cTUGqbjlw9iUW6syrS/H+Fo2PJx
iMXLmSarikyTl9M70nauZZMvXLEbNuo2OrE2485fbaOvzWqxht0QamLWMyR2OA4mar5YrnytRyPd
j7NanEFWPgWTOrcugsPM+hv23p4agB1v6pU4fm0ui3MhFEJfEUIGki28iKuMrKnffP+KjkW0H+ey
OBeQPdP0qGSIv3KeZo9yDUictZxnXpKvO/vPXlvEOMIgDkI+Hwzx8DMNazirvV3qr227JnZ09Aj6
MKH3C+zDEST0ZZT5M4BqKM6Lg7LxT6QbakEk/QiOyj8oPu2oU3+/iCvvaQlmrEIzCgaFMVNZg5S5
ReDS/X6EoyHqx2ktYpcqGPwOSCzt7W238ffGFhGbO+Wa+jWyzba2chDNH8k3r+u9P/xhEc0kJu6f
gWH+WGwE03InZafkP1fmtDbKvKwfRhEHeUwzyns2qkR301m/o2Bf2/m55paHFEMmLDIABf9eGfVY
WvFxJRcHRDAKnSnT6yeCiZG6MA/DCSI55/6q1IW0dlDIi4MCyn3lVQNDKQ1GW5eNb1AuRb9cR3w3
d6p4eoqTq6JXt10xUTpDq94rN52AQrWxheN4XnQ14jE/wvBWyu7z7BH6APXJBjEaDWvizu51QCxF
gyzehZpR5laLg1f8brtmU8IWxGJ1n4XDLs1QCRJuet20zaSy5fCy8jFPMh/kEPX4/CYdAzcRHtrs
VgzvwhGxZSRVYvNaRGpE0W5TkoM426dlvNFoYedUJotUcSXcJETrvkNYiZpgHfyyqp9Sg7LaRFBf
UYgLtrWCtJZlbZQAf6Nm7mWVN00AFi265wnOBeFyDKyT3kegtwHTnJSUEM+ymM7h+OAn7TbMw9Mk
DjaSGA6oPg2vepM0m6IirY8HDyXTNjwZW+G8jX20T0UXt+ZTVYtdM06xzhheivBXBwChjnw6hrcj
TM6qgP2oyCeB6sWuxoezsrfmr/C772ZxYBdibXjDfDPMPgTNHbZ0u8pVTmhhnia7NcDYkaY2rfw/
F/jS9aAz2lKyJr4fLHUBiyB0QqP2wrqUHTS39xSTG/QQdug8zS4vipMemj3Y1x4MSeCugayOHoF/
cKtLxAhkOeq6Hc+S0fzxcbIt2pXQ/+hN9WeEJdjDMLE+QExu/m6rgwJe/H9WnTua4XxE4C6yVsUf
ZcQFGWdGpkdXymZ2Dy6vQ9fbaK62GzeZW5yr2/m+z1aNJY4eiR8muTjmZT3KUIxk8Dg3t4McboL2
TEEG6H2f/tsnwFj9H//On1/yYqxCRMQXf/yP8/ClwnL3rfn3+cf++599/qH/uCxes9umen1tzp+L
5b/89IP8/n+Ov3lunj/9AYho2IzX7Ws13rzWbdK8D+K/5vO//J/+5b+8vv+Wu7F4/cffXnKaufNv
88M8+9s//+rw+x9/09g1//bx1//z7y6eU37MGYuqrZf//vW5bv7xN0X9O1oAkPVnojAULN4MPZj5
L+S/y6QXkgkLxARvJDFElldNwF9pfzck8PfwgxATwIKTr6LO2/e/Uv8Ot0EV+SmAf/xP7W//9VhX
f50Yf70QVuGff/6XrE2v8jBr6n/87T2C+HOwILaNTyrKpOiE4lyFLMPiqky9vDCrRJORXgXp9NC7
MeTDbNPRok7tGRuSPNab+oC6o9O8tvviVXr6sFBHnmARgLw/AdK4qIxjJA2UWllcm3hqBVbc8wSz
LUdP5xL3Rrw4+o0GkMHJXo3N/9eAFiJcGloX2pJ3NXqKXA24CzNlT7PflSgcIOkaVlWzPc8aIOnz
l/df8/sz3GKFk9Ls4RXX0EP8+xbVMEPcKd3qBfE5w/vnKHSUKf/LkvwFiqpAY6S7RQFh3KnXSLVv
0Ku8jM/139ONNG7m5VTccV8W7rg2v/n5FzsIqdk/Iy9OFq9TJgFsuuxYsMhAUzT+4/cvTD4+N4q1
4Ktm4aH5AP8QzsltFUG3Z4QReWC6qdVhZLNq2xwdZRT3beVx2IM4PjQX5j7ezmYmHnyvnXYIt8X1
eiK4OMj/WmsJRQyUMagf82l/fp7YjBIE6idEceweTikuAOZOdieeIXrLTrULZWfsvL38A09vF55I
uFq0P7Ygs9sw2TxEFy7qzw+QGCBpzeH9o8XscYLtUDoEMggLFgcafJt2M7mjskmlm3WDkGPb+ePY
87N9eBmp7lVZOdCnN4ybAYZa5G9rdPu+f+ULxthfS/xxlEX2iOhnVypirmD8G1+gWHqYdjhcONyM
ztr+XZvQYneNol8o1ryYE0x8tdZu0knYjM2a8/ixz+TDjJZRRhEFaUrdU4aDeWFUj7X+/P2Srf3+
RXQxms3gNQq/X6thJb2Mier+3wZY7HqhFts0n89pNX0VyLJ18/r7AZDZY+8sjxKaP3hrEKnISHp8
3ltiFRoh8osywp8eiIe6Da4Rzo5O6lbNHd3TSEF8HXnMCchXoZmvvqW4/QSQjxhRBDxu6E6eWC9W
rUQ7vIdxvvOIU0ZLPQ3i1CQ98offteHrbi5H0dPYJbCgK8HYinWG8euIt0kN+McRAn0AF1Drd2au
3IUtNIKoNtAzhiudYiAJbmFEjc1IT0TB+IE++/mYCfetOQJCFDtA1G3JZRLWo4NGSXRVqOoPNbQQ
KDUg0lhopQxqmWyyuDW2gyYqDkit4mzoOc6aXK+ehsjytlkCWztpEzRrQi/ao44/nhYTAtO+WpkP
nqH/Uup0N6bGb1OpTpMOEFGmgI/MRPVnnSTadUJ+aMdKC14u1PTDJCke0HLyRaXzfQw6QdskuUzj
IOvCMyORDlYm4QNfIJQUlq4eiSehVwOgjUMUR0NUk6QGcHgnC1vL6ByzTKQLemvPQSscwi44jxV8
2Ip+K7bhlaCVpyIG7BL/TRUKJF14pYTJhCZuaDlW39tRqbGDxELWz3rdQxG83nkhRNu8yH7qiIgm
WXUejN2FZnmK+6+q4LVy0Vogicv6dzQ2bxqEwiaVSrsr9N2/9oRXfWDAq6+SzB0zvEP87kbTAAOJ
lQ74Ce45Yt1OZQb39aSaDpqYZ7I2AM2Kxg7BvPQ3tkeX/1oh3pSLFVCFIGqfRDBTOtX5ugbEE8W5
hkwz6JIGzsVK3W/e1h+3PYa99DsoztL2pF+3bB9J+GSpvgUycPYAR8oIa2bSgP1a0e/Lofo+Dsjy
97Yn18dcwPhwdI9Shhei0SnvLhYzQSeMiAwkJzod99BHVr7m+TxYzgo5diK6vzxhFx+zbqBnKAcD
TC4c5cgXLbACoTNuJReGRbhdS1qPLeKH4Zbnaz9KnTeV0ryIWAGTH2s7dSvu/3f1RiJu3hVh41zb
hk+F/uHnNSynUeCoZStqwbBv5y0In8vp1PIN0NCv75dw/l3LFYTJOnNMscSh7/F5rDoX41DI2I5i
MumcAxVqpHWkoVaejGAb2ZppBBRrWCkOH1lJNuLMK5rZIjgJfB5W8A3CrR50Ixi7rQLrwT9g5Ly6
HZcXFiv5aZjF7PIMYUiJO9GRn4NMcNAW2ny/fLgGfVlAS5pDIVr8s37SkqoroiZQtN7soRJJj2Vk
XU2NedM2xuPYJE4wa9ENvqsFQuoaquKaqj7cdJHRXGuaIJ4OUYiI87RtRrW50oPQPMRR/xSP3lMr
FoAYe/1NHDtg5jLaBjVsY+uuGMZxlxfhjQEau4zDZONNVue0gSTtowChCwtFkF+eUQunVlDeSDG2
RUL+20ArvNFFcMtqfdEYnodITjC4sYd4eZW1A747yUPjhzKIOLCLRVpS446N6XGsJqSqSdQ3pV/f
o5b0Wk11aAetQramBbugnOId2NbaLhWfAqimFz/GAHJSYm7aSvopZ32xMYwgvvCDQtn3rXfWZcMA
/prSnNn0t0ESarsWaxMAiRZ4LZAKg6hctZGHaaI4gakO1NdIjjGuLwbhypA71IypTF6XvdHdoeXj
2VKbPwd1cCdgU9ar5QP8RLQiyxCadpfy8BaaKLWKkFirnQmph3n2iLRrQZnQ0OMzqcFBLQJrZvuV
UKwdUcdCP53vi+yFrhg2Bp93+p97Y5KNy4xrwJzvg5Tv2865IoYW9Cz56RubaOPNtwgOimfqfK94
XDDjRELFhfP9rlWWm5aM3CSbIiPmq2fbLj6/MJGivMmBySe5XbrtXrutzpKrGeEQPyhbUJKz6elb
uCveXiDAAoUqN8UpzmzYjg0uUdMWJORK1X5Rb34Pxz890+Jb9eOhKaYQHeC2Rn+rynZZvcvECOX2
3hb0rd5GF114W6hr3YnlGbFci8UdMtadXEUQixyvamDLHJIwWNsDK8v9Tsr6cCmmXmx0qcdy1672
Q0W/QTwglG23l+up0wJf9mUZ31/9h7HavpISakEUNjQ7vJDfpA3lxn14YjnKznwJ9sPbf3kEr1VR
F8S7r0MvoveyzqIG6QjeoOOdy6PdbGdXKTD91+lJdKlvxh/1mbjpXCweoCFjS7Ovztce4uvbpH+P
U7tMjA+8ZK6EfYw/vEibpCFosdtQ7yzjDhlf+/tvZ+H3PM/SoiYGRx6NOspm2vwEHxY47qS0662M
/fJTuuod0OjhXgU/Dnil3iTJifdCtXqzbgz+9SBhXCpyJlqVuBYskZeh1deqVbK60mSeifJt3lrb
qF+pUx9bPmwy0RqExE3lb5H1x0HXaghGaY7m43omu564JqHxta4wqwRplHNQJcJ4bHH0IJU/daFU
aI4S0LzBzQ0oTNU/eZhitGtHytHZEO0aiHKh7icqn19ViZyuV5S8qvakTOzwZq5h4OxpdyfCT+1E
cwg49iu74+unbin00qBK6+IMw12cYir7D0dRFlDYT1tjWwIvduhPX8gbcW9Oa3vxyAQBMVLXfC+r
mstWJzqJXtOIqOtTZkTmDNxvJtrTdecG+8IJweDRK1k5zD43w9+3/6chF9ufuFBVq3nIsiDHvKyG
0wbWm3izso7zq/kYl84w1Y8zW3zHuT4VZqLh0tBsdEBazMwjjwhKZ25I8Xlt10q2x+Y1W7RRCCdH
Qjzu816RIq+vm4rSQ9NJdhkcxhrIeef48qqz53wMLqeGNfOscYmKDOptn0dK1JS6WoDFfXtSnGG9
eio4/hlQWCdyEd9beV1HSt/gfSEac8lbxKjv8euH4ypPPLHxCkbDWcaVNuN5iuMZ1I76oJ76m/TX
ynv73KD+a3t8HG6e/IfhQi3qyt705qKatEU2dVed9ph5JqsiTEe6Ctb7MW+B1KKmtcRK1HqB2jSK
mux9qIjX/oW8Sy/wKdmku3lJEWT6UW/rTXonn1FU2JQrGczRTBefRsCEigUnaHm4dL6sTGbRsmEw
aC2e6rkZT6Kr/Cd757Ect7J16XfpOW7Am2kB5atoi6SkCUKUKCS8BxJ4+v6gE/1fsaQW742e9kAn
4oRCTMKl2Wvtb30l5+L/dazrl1MrZTWHOoF9p3Cbs4FoN8sqXmEy+KhUeeVB+ef0+et1XX15vQXx
SYcayn0t9qDtcLtuHb8PyJZBuqY4+tGp+spo9c+Iv9YmrrbIC2FXI5ubrkVSCKbhW1/u2+ygpPet
QaC21V4SlYCznJI3O4p8LxxrG5eB6X3ID7/+Mm1cfw6n4UUEAOx1/UpR96Pm3o/aPxGcfnVL3JJv
nL3tsFVfvA+W2usJ53qwq6t2epkrdtnO1IT3w5ht4hEgxEnm0/bvn+TvR+33F3X9RWZ26FUx4xgh
0Vy2vXKcLyn+vFLjvE9L2ZDfOa3+9PdBrzcr1xd3NcclliYsN2FQO/+hY7bw2lf9Iz75H97U91d2
9VXofZcUJbQiMr2DYq+vzTRY9rkq9k2iy02ikv7btNzlXX0/5tXXMeSmK8TMmMusgz1jtYAHyNrb
l0H19NGa9Nte83q0q+2YyKxQ9Ms7Yi6yFPb6npCG0k8pQfsiW6kbNmomQI1wXX+Emf9t4bge+2qj
Znq0V3bLIzS3HAklG1wRqPvFiyGfaND88Fr//PGxbVcxZ4MRubqzEzNsL3vg6aNvfTPX9Va7sVdw
2Xf6Kt7818viP1f379Gu7qyrTaneTYxGAKq3infZJgywMGd0GP0nAu31rvd6uKub6Uyo9oSzzb6i
iH0sAMirJdyBL5MZvUW1vv/71/eHtWl5S/99dVe70KaxtNApGY4AoZl9obYrXsJHudae081H1cr/
y4sCRd/GZAAn6GqCMXOhFJHLYCB9964VJBs7WPLCs93Sov9hEZaQjOtN9s+7uQB+XZ2ADrJE3m8y
FFsjiG1KZj+FQNJOEzJL7e4FNOc7N6u+lh5tL33arku73nqzBR1+ptleic2HsBteBx0QpV5XdB7N
dkQnAGF9NQHx87hNq/4i6B9ta5LPWpJGz2lqi1dVplTPYJNvyZC17qvZYYtYgzyotG7TZCPdha72
WAxT/JbaIatySu9SXtbuOtfbHZ6SDt40Tdb05hIxXQUyytvAseYvsqLJlQSmZ7Nsd3YJW2nIqJNn
HkVYfZfN0dmwqWbX4VHo3hd37pOdNMbb1IjO5J9sBO2H7kTXvCBX5ejM/WHU3OzT6MnPMZnqa7aZ
6W2V6/aPYoFHVCplnKzObgeJRpOY5SedWt6xiTmNjaGiBaId1V1f097tSWW660LDPKdm+jSZ6U3X
p9hPvTHfxqMgNT0ydsM0tvcxW74NMWrxOZ3qLUcDsbNyAn2b4ZRmUGGgdtOqmxcPmT3cDaK/a8N2
3aUF+NWxOeZQkz13UZKr8i62hdiEteRdRf6JRnSg9qciFJL+WSISwaUPtw6ykY581BRjIDliBoqq
79NFYcoXrclbVCdz0Z8m3eaoByV5Ow/C2SeLTpUuipU6WeZ9iYiVL2qW1Zr05CNwxaFHUCcsgtF7
HRXTfS4XLUxfVDFlztJd+lMpM/qZOJhU2VRkWX4eF0WNVrvq1A3ssRtFdTaaNWRBpFREuyxqXJkz
OyPP2WmR3uHrnvxy0e7SRcXrFj1PIux1CHxuF35yFsVv9MTke45OZLQkN2Eut6OmxUG4qIWJ1FHh
bfAUc4EoqU7KvHMWfXFelMaIL+OzC/1nbS46ZLQoku2iTSpe+cNb1Ep30S0LBExrUTIJqFRXZQk/
RiBzdhFkjkX37MdYHKxFC20WVbRoxic1b/aq0pyVvCWQ1NYuyqDWqy6dDq1D30zsbemZ/5FruW+P
6qc6TjaRFm2HWtKdbFhrmsT2qoj2dD7eCSp5iW7eYsnZU79e67H1lbfvDu3yKe+1XamKNavPY9Lr
m8b0flipHNj38TCzWvJEE5H4UwHpp4iMdZtqMyu+pR6nKI18hcN+ZefP7aDi8GxnetIj48nL6BjN
U7qsa9wrlezOajrfV5HyDX8oiqit3MdFuxsECVhEcX6yYvV5HnNtM1f2V3Ilg6qFSWaLlNDO9qAV
zn1UNBtXz+8rpQ3XdMBALNOyOsho67VhQ5P5WsNQMk/0xwVgngMY2euiBXSRKcm2zOLbSdW/FSok
jzwi4MScVnloA1YZzECNkWxtuTZk+yhhDBgKqXLMLx2c7wFiTajT2N+XCf1vytkei9e+xjPlOPg1
LaaEVBEbq8he3aKrNn1efzF4um1v0A2omN5KjBUzTsKUB4D0ObI77COjR5Rw0aprvYCqMOTjQ9om
r/ksh3M9KLmfF7G5ccdO7vnE61M2WnOQuvTLy8bZ9Up+z04h4l5l5NZq8Yo+k+eYLncv6veKRlJx
3jgk7s50zNsipCvJu4lIPgpYffOgEePLpBOJqCrlGun1zkiIPIrb5ktmwG/IjGTtZoV+YEOpPBCj
klzYM4+XpGyb20EfagRicGdgH7R5LU1F8QDBFBVt7yme+ZgfG9EVqYTiSVNZZpsRqUFP67XlMXH0
wt0owJRMWT1UkydWBfrCXCZ8COKzKpJi1XViN01Wdqwa40sqyX7tw5mE0bZRDqESaisrjrai6tZV
P96GDnsWuz5UilPDkU7P2uDcG2a0PNv+sQcFt8qkkfi6le/LwTrqsXpjS7Hlb8kOWUi4yY0m8nVl
cn+duxiG41a1m01qRxu182AMWfCKCGPNxEyTf2ifLJcmryK508LiRlihAT6Deuc8T/Mmj4q9LYdd
39c/eqeKHrJOC4oIZsxEOIw7iPucOX7Vz+OdZ8Zrp0XpI2usAA/Vp1RZRHqqEpJHOq95cpr8LMtu
OHHn13JmIfPccghCfvmz6XHcJexl1YzKlr6iQ1xb9Up1k41acxsaWLl9ThdQGg3nNs92rTHv6B3a
KRpOB5SzvSyqY2cPm1zWR3IEQ98evG4VmupasET7pZV9BxMKhceR/tCgdNEkc6Gut65sowqShr4f
/ByB2oApcEvlRasg3ajtTY5/uErAZpTZfAKeIldmbD13rWqAbJzOqpuSshplmwYet9GZ27zGtZ+n
+GNnItAKKGweKK9pPpapxxOcwIvMg+OXU31Iclv3E5wkLHeIWEorwQao6XMX2mJVRtqljCx7VULv
MIfykslqUwgO60MDi2q2tL1aFSTJOMXaaronUoEQ70qwIfk6rOtt5Qhutr7r5jSHSOQ+9sZQktha
AgzRN3JSjmHnfDMGEpNR87vKec4785Br+lcjIv15EvFOlNkNAYIbeh/O1ChfdC856G25T2VyU3ca
bOSGbM6FosAXCJZb3MfA3PoJBWyS+tfI624c5tuVWkILiXLw9aWhlYFbWTfFAGN4WrDQSMl0/Emg
KxVRQm7bkMDRwjxS56CyJpIFtXgfiinQ5uGcmTEWsvSpc5xxkzhlEIYWTNm23ZeKg7Mtc76rdAZ4
Q73W9XCVt82NM8igtMitTUsRB0pfnTV9ONaate+8bwk5QcGwQDAML183WpKsSLFOjnOvfTGz8VKN
xnZi1u3YPKlL6rKydLcXSZHRbK4i9sVNIInILkdoPYmxbcjK9mdmukq6lc/6dATu9jbU0yZ1AcOy
j/B7GcbBOJW3nlI1fmn0O8+O1xhPYPAUOsQRwzhE43BSe9ASoTOzo/ImP2SKBmDRw2UWL50zpSu9
ek1cr6EpqqkfvBw6izmOT7Uz34qQkCYXAC2K6aUTaKyN3u41LV0vgca5HODCmOnLNHSbqTUfGgea
vcnzi23j3qv0h85xN1hw7w0N83zUFTdaGNdgt7oDhHreAb5RN5sO7P1O3lgSnMcKJcyLrcb3lhgf
Yb/Mm0qPvlajRzh5P+6ShcdkO3R1sASezbD+LI3qMtlsRrPM9+Lus0eWqxrNSZB7hfNCt/TZrpEx
zbg6eXbO11Ouypg3Zh6aQCltQjHGJbm+wLnUjOuwtU5Ra+1yl7ffmi5SwS1DO7BvuguYxPEeYzcN
9Cxdt7YC4yveF3kiANmFT64nnkql3+J0nzFHhFsNaKMok8/qSCZUNauviqIcbeHinmyR2EOhBUQi
grunncSMXbbYrCsy+5apKaG/rXujzNoPrDmPZhadXVl3q7bqxKop452Tkjygukh2JQs7/dEklCEg
r/QYSTsFdTuBS5kada3VTG1CPWm5/FKx/iUdrBgAXSlJ3bbXnyMpeQe8F6r5gWdibguHDWeKlRXF
u84IX83RGkg6dsXdJN19VrOCRUkX4wlLXjS7KnxlCjfxZLIzi560KCHuuXwYwcSw6BRsQuk8V43b
Ucm/t5HI/Ehx+SfS6Y4KWtwQ129VzI4qlN5bRNhiY3Ybga+z7hZ8VDjFqyLLEr8o+FmzoIdmAJtU
l7dhXdx0EbNB2eEEEak5PI+pXGlde1PD/VnJ7w1t1GBoFYVe5eltqBom+JSVMorHVWFqn6YaptA8
/9Ct9MQ3sHR8iI5mZBBpnT4EjeZgprUB1BTAom7SkEDvLhVbs0u31WA8DyXHZG28wPYjuVrEN25t
veAoU3xHIxi3qShRcudLdlx2Z/LAw/xipWZOpIP9NJvePV1BG8i6vl6k2zyjjNK2oCYI7w0bgaNM
Sq0F5eYo+WPbWFh/3bos7jzwZL4aDzc2p6CVLb1iX9b1XkulG3SlDoEXShvbE+cBC0WxqVRgXm0R
J6u6QkYWhjtd4sQgsF1PD6U2tiszDO/DyQkStzHWMnc92l28djOlRfk4zty/LotWts2vJcLqRiub
x2qSp6rqSYf2+lsZURhRCZHPSuV7bRRiRfc3rNzEZSJM6pUVhqdywNo+9rwZ5LK+DKOWsLK57tbu
CdiMZ/Mtt9UgrlEPuUDHjp2tnKNDFIqtkncwrzjTlNnO9Yj8s6ieWX34gEWHEpc5cGLzHtWi9gu7
sF5Kw44fDavGvq8rjnlbR54b0a/ePmZNO95qZv1gSXVfuPVdC1V1h1pLVJ7EDEMsaeG7HKHcWgI0
7+Yno7MDNZTtiSC+etUniu/NCmwZvVnPmYfTo4Do6apbASaws/TbqEtJXtPvc7V51KwRWkBGLptR
Zc+OdP2u6J+62fisJPYDQXyntHLugfav52r8EQ8AIyy7i9Zt2FT7AcaUZsef+eCYnCCgKfmORSSI
Vf027MwHRy33XdG9iRkDaAN0QRNV7CdDttd6jR8a0SaWDUTQhsdZJ1EpJ/zbsHmIc0UWjyMvae5s
KgFcz8BpQgSPw2ssykCG0yEboZiTivGJZt/vestMM8TMPd7wXWpgM2yoSkbrsSktvmmJ8Up4uQxM
6rcrV3rqyrOUt6ntjsNk77NRfDHmYtdRDoQFcI5asmQU1n49289F9AAygCNujZc0NotV5U6PrlHv
ZSb3A+k0ZiZPw5zeQdyjhW1aV1nO/jH+HlefZfnswZETWbUcGtyFkinXtad+5QzyEOdy13j4z6mV
pH3/NOvVbZF1J6fu95FwKW0lkJZDjd1/LOEVOhrzqK5sKR/4prO8TdqxBz2o94D9vGGbGCWbbj6X
aLaDqrPumjG90XsvAI1wk6X1iXVx7851sZY222g1nu5rqQSxoX8JJQCdOiNtvcUx1SX2OoOisXIj
6yWWxCTInvvoeOQoVtXOrUZ2zHln3DVe7cLKJOk9y97IaH2d9PHsqZPgiNjOwdg4P6AB7GzFvNNI
OvY9igvnqXNzAgiBW2Wzxc5JcZTnRNN3NcaybTg03bPZlOq2zcTWiu36VWcJfQiFm+/CjC74uQQw
mmSLjXgeHtlJhqcMxNLKVLSHsi9rfFPM+eripYoWV1WLvUqjzZ1NPyHvVtS+VViwmrnn7DRZ9rpa
/Fnk9eGPEXi22sW91WLjIhNC7pLF2WX2hVzT1hduShiR7eL/MtRiP+vNd+D5a5m2D2GhK0d38YwV
ITvObvGRYQAY6PDEW+ZiMqswm2VVM21b7GcWu58GO5obdkeJPQ2T76bjMBdq3uPfi5h/kBAQ9VSC
XAF3Q5S+khDGmPDdKWQTZdoVG7iD1n6tpsvfx9D+UJc1LOrNoLOomOrWlQjj1eRldjk1mdGfN+2N
dbJAVrsB7vaTveo/uSThIioQZvGRLPuHEiYRKEtqFdGnOC2uSpiTCfXSYT/GwKofHRczabZiit9/
3L7+JxXh3VhX1eDOMepy8Bhr8kGQ3WRB+baoiIu4JR+sAx+VvvkPZL3lAf2qc1OlpUyD4qy55LxY
1y01EdmYk3RUHiDCLLy81qdvZD9CCFx5z0t/dP7y96f5B6Xr1wGv7bmJYxAMteS9mVt5KjbKWtvW
++zwEUP7T7qTheZrof1i/dSvu8lsgJeyx1jKsxuC6lI+sJ9Yp+cWgIw9rLoP+QP6H6QRC5o5mxTb
wMzyswL/i6iey6II8ZWQ6fYk8VRxnixWNAac47UbFDvzcVhbNCR5ezasX+tNdW6PHzGW//QOOapN
fPPS+eVglHhfcm8GozdpPlb9Hl9XQxN/gWDSrYpn0LvY5nziluuVzqfyUWL4Hx7qu4GXv//l2hNK
QaLvLI3WvQYy28K1W4zrH/nG/qRiMA6mDDzX6BjXzqcmctOwKRln9A08euVW3SPN4lNr/I/bu/44
moZkQuSAS1rOdUtkXwxZZSgZ0PT1tF6CZOgLATQSLDYh5dJ/KOb9YTJ18J/iK8cYx3brSlwbpqjg
WDtrvvtFBjS9Q5AlSib2NYtJp93XmzSINmgkf/8g/zS9khADah49XVNBL71/eBkFuly4+PPNs/yk
HwA+H4rH4dXeq7fqN/GwxIyL++TJ+MD49Zs3xPYYDGAHSQ/A7rni9+MaZWtnM0mgfsz+/pty6x6Q
arF+0fT54pDXwZ9dHTS1j30f+dT5/JGn4bf7zS+AEkYUlKnqun1N+bM1Dih54iEV0BMSie9GeTfb
H0x3v49B5RxUEV49+nqxwLy/SA928iQbpvWUTXtyl7mPefxhbulvkzjuml8HuXqCdk3rpaEyyOJy
WSA4uHEp2GEFxjx8yLZG9V+/M1cjXqn69dg0FQX1ZRa3Nmd6A7D0LCbkBZ+XMKqvrooPcQS/uY/t
q1GvPpDRJgPYMn6O2u3Tw7Iaj4B+1A8dgr/ZPpaBmGaWbm2+yJ8T7S/zWW8CG55qBirNft1yYDTG
iDPwbh4+//3j+33VYCQ+PRXLqKm7RHO+fz/yuVWtOO8m7LjRV5vlwth4G+2Y4gQ+5ttv1JJh9B2m
U3cznox1ehuureDvv8Kf3lBXJZWTXSx/fi6kv1xrGMq4ADI++aL5pC+5jt+i+fnvQ/y+MHGVNACh
ny+GS2hQ768yNk0ppnGefEjt9Qj1wEGBMFmQlQcy8u71T92N/c3WV+au3/0c+v+DCP4XjZG/PIUF
dPCORHCKX9+a+OuvKIKf/+IfFoHi/IuYIgBqEAnwX7sUVP8PjUDRtH9ZKg5wldhaV9NYjP4HR+D+
i2XQI+WMdmPNMXA5/w+OwPwX2Q7kn0PrNOjbBKv3X9AIFuLBL9tSl5ZqOquYkpGGdTof1asvvUgy
y5zaZvMTRuCD2Wq2lf5KTagIxG23I0TiNJPWG8TjxpIXeGYfbTU4u1z/CjSDkGLhWeABgAP8hkrr
PWMuu9kfQrMYNgV1EcOqdBZnDmarzKkWW3Qdo3VWbm+plKmF8VmEdvmVJgmX+rFJR2gRNTjBJeBi
2h9peyySJlDbRNllZq8+uMbYbGbZi3hdWLE4hv2sAgC0ukDPJ2PjOPlMecbTX2Ss9z57u5aUddtt
L+kc6RvddMRNncz95yRfwIQZXSgEE9WwdBS3e9Oz/BQDaf8edXW9sbVBgZvdRzOra9N7axyg4Rkd
e/DVn+flKBaFX49e9GnubGq5rn4e3Ti7qWZLRStww+MUVtW6ogd1b/VjtCM6gDa0stMUMigi51LG
E/XKKsrObRoCkPLa+kdphohkoR2fXES/c1dZ4U1W6eoaR430HaMnDLkXo7l1xchvS7WbMDtaQ/eu
QG1ZuWOa7GEKopVyeN+Uo5qdZCNplJDadF+wu18V8azdqCPtQtQlw3snkulhVtDI9ELkD26Y5YSo
ls5+SEqVDq1wo3dGd0ZmS3ASaD1HdFW9gwOS0+db0BCaUWDqCJDt2xvTjTlnxp30pQptUpaGM6II
GJCny7KEUw4zYrLd+V4bvXGnpYLEoh4A0ffRw3htofLv0rptAqHEMnBlFa2r3Cnu5zCPdjhAjJp3
oq0BsNrlgQjclAk408YbJ4m0u0Ytoks9Nd1ONC2E3clq3qIwAf1NiHP3qTBTfS1mlR5dbnbvV95M
wUUfw+7gDpn34qp1tQ1VpQMuq1fHrO+Ly9Q7dNoazqTdDF6bPDaZmuwTqYyP2VjWB5EAAB8cuAGz
5xirqKTq6iu50Tx4VSp9l/dzm2QqaooSa/e5YYhjkmgJzsShVGERKY7xnVeMfKtKTYKK+KHTkGgq
dKVafNXhcR+7pBvuWoGpJG8pBpq0aBBsVCTfTbtBHB4MNQIepEzr0Gzb06hr3LAqK+41BOPPhXUB
OuXQtOxEJmplYgzHJhUjwDXkf9wduTufW1rr9nHbU78tNeVIbbXk2M4BH6ZUbfSoTEN/IQS7xhPR
4oFZeXEyXDw5VF/BtjY+RWKVOo8Z37VEdoug4VTzYNRZdpPbtv01i7Kx88NyKI9RPJTQsHQFhrwi
TZGDaB+pTKTR0gxNo92KRM9ii+qibQsZmRfHaYvbXjh5kHXEDwxh366HAdaU2YbdOkzHz5bDdDd5
xn7sJ2SPWgHrpJL9IPSx35Y1bfDkZZRg3fN4HdeD62uhpZ6syargulMb4A9BBPNDVbXtEZlI59so
hktK0/JT59rRTkaTHQwJ0axMv91W68l64ZVvV7k11L6nJ+CAkgnNMYQDqcclHCsnTE+8ZGA2G9Q7
6arjD75w8rpE9oMOYmNXjOgATtjJC0zEKEijwr0YvU30zVRF+crIxvowhoLNu5tnG5nnehBRtzrm
YYE82aSyOaRpk33JFLKY9ame1iRfqetOEc0pkSFpAHqVF+t8zpQXqWrj1gbr92WUorno9hQFsHQo
2ictxcy6X14drWkvMQ4FAPxTnNxqDQYs1Jc3TcUZzbpVoSfqU4Qm7TZeINu8e/Xq2AvsqbRBXM2l
lft9lteb2hTxJo56dtJNpLeYXOh1GII6r7tohRrYfZs10wQx2WAOqMJB5IFmKw26h1FCrzeUTxYB
G3z8ctw6U2WvjRRsmVoL77Zr7fzGcWTr7MicVldx3A6HPvIQkLMc1xv+jvZGn4mvoQWUtcAmFWGY
L3OtUCfMMkWeDMOgK0bx5G4i4y0oY1e+askUPzTSjZfaeLKz86p51vrU3ra5FZ0SQy7Zmba+jS1N
ebKzysXyEpUkIEzIvxJofyPtPmgdD7Yt/Tjo74lyatsSioE7hG9uTStJ39rGJReL08eIjRcyJLPA
cm1HI5oGglyX3Bqkrapae+lqQ9tlBZa6ea59Mg4yPy1MukTM5NaNw/kAVYEKa986m2YS82FiHgcx
IKIXtuNFy1xvojmPIfk562yo25MCAMEkhvCB7u6EqI9BJ5BbKMx3cN6MnogMY5wTatdUetvIMH1K
p+WTZw0QttwHbnP4PW+1yvALw9yFrt5uAeJqL6VrvGWt00AyA0IA3oG7w7xQubH2oqCkfo1x05A7
5CxMBibkwHbG6WlKOTEHIvb0792Y7kMMRCvbLb0zedNrORjN2so8ucf3bJ8n4bgn3UAvWg/hQDBU
UQ23hjvK46gU2qOtd/kPU9rnWXjzq4E5AdduB2sYtgyfu8tcjZFYb5lipinpbvve4UaNCpw81xsk
y26LSGGo/YECMqZFk3T0sshYKKZGBkLLOh4lbMxjaljNRXUabWPllr1DvSWMitxn4ncoDdK13JhE
eeizJ/0OzM5J15R809E8gQOzFsS0mQkKuxyzG6tbdgrAxCcQdwlf+oM3NNm9PRn9zTzW7YNNi++5
jhukBriVt6HeDXKVuYp+pzp5/zUqkniH0Nxh3/LCBkNINh7UqrF9O4oSWsBce3rExzPe5TWLkKk3
xDwZSXV0W+yBRF242p3KZ90ye5p8tN1wMLx5PsyJEb9mUxHf8W6p31OL0JUNB5PqS54NHenqaqmh
JCTDfWdN5qtRjt6PYsTAN4iZDYNjtxcrU9Q3Ov4dep2L4att1eVqMI12pElcj84pv8rNVAH1xh3W
bwcROlRMjQbZKVairSEcsETd2N/3bWf6iqrBHVoSYGRV6ne2wWqFOQb1VFfYVvZOfo6x6PDuR6mz
Usa5vBRayfSKh+OtIYjoonojIFu9ViCdDHIKomqYvvBG2HeE04Ov7FVqRNHoaY+5oieAa2g/qVem
SX4REY9quyRcia+2qeUJ+lIY698yrZUbZwhTKthmVsdkgdU0Ec6qjlm2T7vPk2rnQC5Gdyvy3HvA
K1ccpVNrga3l02EqCXpRQ8v4QWNy1d91QjdvUHgV7TEcSuSnTnPQRzVUV3BiZ1jWXbwy5nHuNnVc
2/xntvpV1kX9d9eaw8X2aNPDoqrhtsscPrnSaEGhzA3gF6HZKyFIzVZqsdEHkIzKKEuE9oZtWCLT
QOYFmvQYK29FaXo3je5Om2qeKiZFnLvsAEDailxPvoR91X12p8K8dWGnH2SExzNNdJJhcxVSrNKr
e88YgDfws3aK2oMCqFMV646Cu4wES/eQhMLBedY005ObxkQuDhnZXFUX+/FgNs+KMvSUIRbHbpB2
cn4KBxsnyGilNtiWjBrDbe4QmfBZahbAPFl5hXJXOmklt7auyMxPErc/S9kY+BdEdhatM5xImrPv
wnHoyfARyQs8Ag31I5txi2aabnyS5JS0d6o+axkz1hzrX+w5ctmcAjp7cSAvM6fFgvDbPE3Cvd3F
ZM8oDqFtpzYVzhcZ9c4nlbA0VO2G/08LNzn3VleXD1ncKN/4MXhtHG/Sjc3sZrxSlh5GEutk3ETb
qhITDijEu62XVML0K2AGh9a1sY70iZpER9eq2vvQApOeNSJJAt3U+jqwKaiu+9whicWJK/VY2mO2
tibbzg6SCcsvPbcwjkWji0Pqxfn8bawE4VSdLSOck3XX+Y1V9p9Cp2jhNJALtLWa3pY4yRMTCGco
cMAdI45VUymtchU5Xlnvej0BKTO6ZfSiuDlRQRG9NEGfi5I0ng4dl7nCrW7zoSL3ojJFhPssS8kv
TlKxhwSToLORye43eNfR+fSywGuFb7wYFxtoWM/z/peT+t0/8ss7GN/7Bj32X5w9OWLRO/czAvRa
VnMnMVVlg6wFtEceIeJdWn/eNa+sJJ+y3XjX974CIbLcTK/34cN/Vxf9Obqh0fToWBzp6cq90tu0
McREADlCL+4a+03L3oz8g4LQUh78t+r0cwRQfxTyl+sjNvmqYIkSG492SiLTBEUdQ4srPujbupJ/
lhHopNQsY6mLghO8TmRmguNhxlEg9gA4DuBtyLYFxgbyl92D/2FT2vsK7D/DQaVHJYDkCLPh6pYh
uzfu6BSBeojwOhHuhfCi7yH61370Kbv/GCZ4JU78MyLlel6SpacDzxi3+JeyndAmzFbkYdU/UApo
qSJBK1kNhDKUm4qshg+KhL8/MJCV/x7tGo7gDbbAV5oGnnajtQ/zh6nhSxn8/Qvx/udf3T/8sfTN
90XQEBpu+lkw7HQaNRfajBeU/5QE36FJf/26rhpvfrt1xlVNPlb0yGy4dSH47vwwHBe6pbItDv8B
oHkpbP5+XZRP4ZiZNNJf1bGsbBKuGxI+u3d/xLUPUblLNvFbeFp0JFNf0U2MuXTVfZ326ebDPvc/
39V/j35VXCaEbjY4NQTRMyDIkBK9PGLqgvbvexy42cF9dGc/GvBKMM8qe8otrQicR86iS5vvQnBZ
LcD3sl99TFtYftzf7u5y93/5BrSxq81+LgKNBgXTOBj1i5pzdMgDNa1Xf5+Sr/pf/3lpPJ6hBqyI
TC396knitRT6HJWBWgGWwvcMRAx5TvHoYUYRPA3PwzbbkgH392F//+5cmMNokNBf6RS7fn9cs4tg
XdTs/FjN++cW5/jfB/jDPPJ+hKt3pB4HFEHyZJO9PPXbfNutCGbeUwzZQGfzPxjs92mSqZHwQNhm
NsXia/F/nAZhtToY0o3qL2Ey1mv42QzoDQ3aW86cH3a9/eH2MR4BTy68XR1Z/v0LEpXTSNRKHXS0
nmZ3tp/f80KCKBjW+XdUzbX7UcrxMk+9eyNdG2wGSFCP2rhLofz9gM7wv9k7j+3IkSRdv8qc2aMO
tNgiIhCCmimYyQ1OSmit8fTzObNmmoFgE7fmbmfRXYusSgt3uDA3+4WDCcGEBM+zTCN1uE0O7P0P
/dPwVR+wzDH2wxZ+Ewjw7/7Ofkyf12APi6Yqy5Q+I7mD6B/TKXeMxc2K01NPIj3v9L0PI1RYIRke
DrlAzQ5wt3lOdDSzuAcD8Epu9AOqePGtWjkGzjtK4jcw1/wMAS3RUC9aHOYDdUHEeiovy3/55tPg
3Pnyh/cX0sV3XUQQ59Crje87Nsa8duW1XbztIIvp41r9/3JfEEIYkNkymCOLsZyH6AZDy/S29vT9
QAda0Ot3PAZloSq7l6/WVurL8XG+cAjH6ULah1SZvoQaDXQZao05EyYZVFWh8lYY3EWcLsEVB/hJ
37a7+LHypKOKpisAtwP1E5zdr/7eo//XMPtPi6Pt3yt3e/Wv/Ef4H/su+pZ/e901E//Z300zQ/nL
BOfG7sZQl7qxzrr8I+EtGULcm2aZjCqJ2HZiPf2t4Y2EtyVgDsiLiWYanIv/aZqpfyFDI1S3LZBK
QvLR+iddM3FU/2sN8bcj06fpiBFbjmLK3FLnS1bJLMqVJXDvFHWUaQREr9rgzx8wo9i9mpr7P3/n
6xTqIpKJ3jgpDcAJDnNUCc8jjbPs97HRIpoNU8gowu9dbXcQXOUeSU1IEe9HUxbbXeOuIArwfVJ5
TTXlxV6EDtMNE916uBHbadfRBfRgBFqZi5nvB2mPX8SYwD9fS3rPR2lT/FJslcYfH5ZKu72EU8m4
wpIHYOIcO/omthqIqRn2iN2xkVeeK4sT8yLSYoAwtdSw9Ik0dyNv/MStUggq4A/en8hFvrQMs5TO
oC5TNRS2LOo02pfEV75SRvLGIfkaDsZpbnHjeD/eArDxZwaRCtBf0BRARBc3gawklVRp8CMnFCRL
T+B5hDZBsZrqXn4qJDjF8gfsx9WzhPJks1plqVpbrmW2v6HB3kwAw7UhO8a8nVaW41uxXrrCKG8B
81vOYmBnfdoUDCqyb02j9roWtTipdCdYSCvzx6HxakeL+RO4DEVnPwto4UXSCZgvUgdQ2vQkt+NH
YPMH2pG76cMLvGb/fjSxyP51fLwEQ1yUA0zA61Q+2fmmjmMJPfFEZrlzB/2xvxAgvrWr7mIz05R5
HUZM76u7W/eRbhttbKF747HwPzvD4/vD0C5X+XmARQ7mJ3Iw2DHjaHYUu8l+itvqgV7QNngU2Kjx
yryWP5eecqjvhONnu0PDddPedNfZ0f5ifcaqBhoKQJR8Yx7CHRSrlV2xNs+Lw1OmjRcDlaeNtheS
WdKu3jX/D4jil+T2ve+5OFTq1o9aTWKiaaTswKxTAw4aV0W0Y/ZmSucuHc6DgGqWt/1mRupQ3WZH
GiSnESo0ktGreh4vO2P5i9gw5MY6/7BtsTReffooo78xjg6kgxsa30dMsWFM8NoPdtFeiCVZN9lH
20PyiqM88FZPozcmHjVbBfcNqk4UtxYLI4llPW5rx8YrbtgNj+pD8jjDBQVyGG3sO4yuvtFK2cdX
yTa9WfvoC8nHl90Ffl3RbQsEjcp2Ph97DQG6l0KfR+OxB7umybigu40nzDupTKETZcsuejH7ckti
t3aTvTVyw1KFiwjJgbqEWvZNPmixbtuuNI+eZPbgHjRXCwNPG8Yd9LVNFnSnOFS372/FZRItzi80
EP8VVzsfNNwAhIVbZlyh4xEWuse5uRnQRSgm4wYdma1dSLtM+46ywo43w+1QlCuH2htX0PlPWKw5
f9TMJtT5CZAHNxMdmTlKP4T4X2h+um/j8qaKn7OQ9TCs4FuXZSYxeDB9OhVBLiUmd/HFI250HogN
dEmWm/k5e+jR85ZO7bO0akm4rE5cxBIXyaudZYaWNXQ2sZpdeaT7XVDyFAvLdM0v8YGOzi6/WVtU
bxzkZ+NbfNxKalvVGmv8fc0Gk5iflvH0/vJ5qWEuzouzCItvF2ldFUgOoxJ66MgLeMZ29ES5EyKR
W/2KboLn8uopd6H87f07AMzXIKTvWqQc9wdxhrz/c15k0d/7OYsLMtQbx0ygfKHGq+/ptl13kDXi
e2RM99nG2dxlt/q3Zq9tMR8+xTAbjB29Dm/6omxgAXO+AMm4MQ/BnbOH6OTFj8Ymo7m6tuDFtL/3
Kxf3q93hKWBXL0sBN5KNdfCP1kZI/Si7dr++9N5cBchQsMwNQSFZ3DJxAXCsFyvPQUWkqJ7tTFmZ
d4yGL4aE2CltRIQfNSHturgxkZyxnGboDRc+IUTxbMAaqAaEdSpCGdxUOvm95JqwVmH74digdn5+
3SpDvKvNmQ1ux93JLGv5I33s+mCDabhXgQ5tujkbvnZ5hi1gjJRzV6f9/RBV6JwqdnsMs264GZp8
dtO6jBEBaRN4gU0ffuvnKbvPprr8lma5c+/I40AJsqcUmLfplTxRf++rInvuO4znlCE1bttKmQ5p
N7fXBi3Au0ALgn2d1eaPSuoazzFmzfPVXPkGYAnMsRznH1CJTLzMDJDPSc3hS5UXCB5ETfPUGvNw
CP2hu5UGbXiIO6f80mj5fFv5k3/VBSDOolj+3tmBvsMHM4ZOPSgPJX4Z38yp6jA1ifVDEznOVdR3
7bEF7XJStGnYtlo8ODejokheVMvzp8lsCppkUfkRhPIECzXXTmmnzm5UdehGTensKnNoHOeyAFaX
yzToGr392pdZRNO8soIfc0P1R9KyYBu0s/MTVva17rSSV40GPR94osETMiUQWSdf1jxdS8tfUq9R
La7j6TPcXiT3CrndqbLanxIt8g++qY2nKavHoyU1yOEEFW/B2JBT51QYk3Icmr5BgGKSncewVMqH
WqnzXQcz90aJbfMBHcrx1I1NszODFmpOG0rFVqXnvCvCYN5i6ZF9aJ0hvrakSt85RRd8aRGPOAZI
Hz6YVdtCH+yKj2o3Bbe+4cywGWNwUf0Mb/+AekGykZuGdCsa618FxhZXvJGj5qjiFXDbWFa073jm
fUla2dpoWYsVh6XFBx3EytbONIljpDPQ/UT2V/XAOw65G6RlelXVhlemU3uYwVXsjDYaPSMwMHEi
ufsy1UX/Nel687qbbM9UnPC7nkix7ToDFHMAKxOCm1bh00nHYPomGiaapJbu5x/tti+2mlyxS/Q6
j3k/h36N4KCk1hPWj0YHWz0ItS8ZshgfbSszbp1BzT7RWEtOQzH7N5M/SCcrzDxsNbapYW+suUj3
mWOgV48U04fESSA9TpnWYahXZ+gBqWpaddcJWJbMlQBQzDd2OUW7tlfTE3dp9TOTQ1RuJjOf+0Nt
TZD44Ts339tOkz7Zg1ndZFLgfwXjoExumhTqrV0UDRLIcdN0ZFQaYNya3rjr+zaN92jqnXhrJHV4
b8hzMVB3HXxjj4p4cmdqFapghVr2wXZMFIn0ywnSY6qhShaz2W6iMUjV6xCx8++tNk4jAi/wtvO4
ME+dFGBeYgb1DxV85Jfa1ufnIqnBsiqDXHwBRGjd2YbKqOeye5rbALCsUbAp5nksvnEmKLvIbqpq
1/oWtlU0qoNTLVfJA6Y69e+KE8JTIiu9BomhGI9+F/kmmIjgKTbSYfRKS0tBBhrGTVYoysc6TSNP
b+fsutcL43tObXhjoIzmRq1hXKuczvswUBNlK2u5H30KJ9MZ3EbNbOu+tgsAO6EUtMBeWwk5mQyb
Fis376OZ1ajKATrgbWYeEVpJdn1d+s9S1YJiawHBfgRy1d75ZexspTzXgGGOxVUS6hYepCFCHbYx
0Lyee6BFQxspu2k0HWQojAwj9T5M7+IehCmqZrbMERY316YPCkztWzA4SpAd8XBR7hSBbY11HYRb
hafBZo6iIXZBXCAUUct6W27ratYbFGp0qdzj/QvQcJwj7T5jepK9FZpN/wnG/vzB8jtp9NRGTxH2
kyRAEUZTK1dBqFbVZpglBz+S2Fa+9PMQzzgMBOP3RNYqi4qPbQ6g4pr2W1aABo0a9Utplc5DjQnQ
A6onhYRDj+QniGf6Pw2nUeVjJ9c/M6EVlKIR1t+AWsaqSJ6dutgXff2zxoe9BveJ6ltY5+kP0Mct
Kjuq0fsbCM+we7PM+hz4c+SOCE/ts0YGnpZNaEttAf82e2UcetTZ4l76AUhIwvsG9ckbS+qHJ0To
5GMRZ6jkIISV3GGwWstbefCfiqGxgXD2uh7isjOU5FOQ9b2gbLNDIGQp5L5PrlqpN0F4gLk2XIos
ICicFinkzShV2SGFbI9OkN/e9RWQHF/pDeSl6PBjLGuCbZqSEIOcRAGPuZNnXdkCCuR5USvOMG6i
QC53asj0QLtRns1pRj6kt61mP5tFgXgF1ORBC1QhOXHflwkqHnHc/HDQvpK3hlLpJ2Au3bOtjtPn
jG1zW7BF4GG3pY+h/dDcxGXaoUbma9uSjL/fjLxAt2Vul/tw6J4gNZSPfKb5g587zbGz7dl2iWy4
ft5E3+cpnzhoE/9TXtHXS7pR2yr51D46RR/dObU2TIAVC/NOyfza6wu1O/Gyqa+72ilPGde0Fxkp
ylpVbvVbEgdzW1hK8iUO8+gYoMSDSQikcsWYIaGqc7uvw6neVT09WdXETyRt5/EuDScEK3okMzJf
nn5g4iTd1EbgH3Slmu4DH87ptlFy46SMcIW0zPxQaZJ5o0smkn+tHJ10ifZyCawFkSgnjdwIDN1W
0Sf/lyo37edRqydU/3ITjZMuJWFp56ssDNi/SvLJL2WwQ+j8+O6sZRZA2qpFzcluHky2733XJFx0
WSx1ADoN9WZMZjgZuhw/KMh6PATSCDYsbvyDlES3Vhjmt3FYOt/soPC/m42P049OulBNTGM4ptHR
gO59KzeIDpR47FCh8cG44YACyEvz5zpyK2MAc4P0Wh2rdF3UiuNTB2+DXkQV3Ukhk+rOiZEeQn7Z
7YS25UOq1fUvjtXySpsCB+7tVPNkGEfK0Vysau4mJVI7edP039Ja7w5o+9U7R+96xO+kvryqfDu8
Y8ibuOueNXSQ1ABNmHaudM8vsgkBOUPaRSr3j10N90ZqWA9j3ln7nrftIUPkB2hQl+Q3HSqQ5KAt
8nxu1849iZkT7zIHFKNjFMPDSAfBteV63pcVCG5JJw1aeags02WY6o7DNqKFRdK8VBMfAAbHoARx
bzDQWCi5yevICP/UJv+vTwSxivfFv28UQayazhpEL//+nw6RavxFu1lGS5Lep3iu8Ob/0yBy/tIc
hcaRoJyiRq4axPhvj1ftL5Ah9BkB89AsFUXevy1eFecvikX4E9DT+fOn/6Q9JF5J/3oY0l7EPZYO
CvHF2oDUxJ+/qhHYFao0rZ9T9xvTnQ1kvpHQekmuNNRPJjpF46B/eTUx93/+7tdtokX9RwgxMwnU
+izh8wEzffFiNpGvcwrIZi8lkCnadFQ7BRF9uI4zjDnXXugL1NdlvMXbt3UKzWgC8Fc14J4AYjj1
1foqxJY7dYOfWMJdFSt7bdGbeglJu1/o38JVE4ID57Mql1LdjozdVffmfgIXEu0Ceyd/Bce6Sahm
SscwOL0/rYs66mXMxTBts4WtkYIUFv19AJZADFJ/OwybTnORmElv4yv5gLffxjmYz/1X3nHK8Gf7
/1sQlRjW68UEeZCjBQKh+CdAxcWwFTDvtDoj0419HWkn+Do/++r3++M8f/aLYYoYgi+qAqtAEu18
aptpTEkTApPc6iSHP6P84f2/f1E1ewlg4CxEwxRiKvz3RYUuhupW1a1IAj4ZwQ6Dgt0AAgajXMPt
Itc6CSn9dRTMeTH2JaqpgqtEyURQ7pfHcxfUPjwT9NX+9Fn6w+A5p2y1JcYz+PIbQezlFMItF2/n
JWhP1u00tlsQ2HM5qYGyA57lh/KH0sFEd0Izv+rzfBOCJFGUnepkbaHhu4J9jZIPe6OyknZ+Mp00
k7Y1Tjq5CvfKLu/7gDfvPo1GIwFTHiHkucvVdISyqI9TgBhulFZYSOLUgR2sX7abMNTb8FuDxNG0
N7NeVko3HeRBGtyQRFVq3DJR7I7akWlG6i4LK7t/6NDC53Ewl9a3hrM0vYbSiAQrGtbO93Y0NUgL
bc3u6hz08vpi7p7LrokRPEd8WB8ExbHOta0pqVrzXalUczyp86A9AqsdfR6Y41TVbqv0EbleOpgk
wVu9MnSkB+bcnzexWdcQ3SCR3RVWJbRJ/TyhQq36mvVVUhUJ0eoqm/y7KY2CCEaYZTX6VafUWYVM
Yox+3gbaJCJHjp+2CPaRmleNAVw/ictyi1ivRW2nt1vyMM8wWtTxt2alxUYNEr5pRoRp28APSKgn
mp2k3EmW9Ggrz3k7/Jq1EryY25ao6n+DNDiUFmStIJEPZMJ5Dlud9BtpLr3swoRpKhAm5UVuxjyV
dgr5CihR9tRsX7U6ZDtl4+MPpygPMeZ2c3MrKDhVtkWqCYHcbes73fwhoPSR0iNJw6z4hTRu2P/I
q1btHptaJYfinRpH0zN1CUf+wkeGO7wpG5vMcmP7KgRDN0t1p/wRkF3C07WsvDB2ECkSAEhZZpQ9
e8zBtBNV6NDoR/4VyUBsjsdt5nyOlAE5bj5pftTDWqo/jPpcPxWkPQOXVhb2xdM0Ds18n9XqZH+Z
47IB+xSxGEnYR38GolCKX9ljWdF2lF5r8GJ30QBb/ZdTdqjAKSxGirWQVKzr3Iw67eeAYllJEyzR
6ocApQPtCiXJ3ML1AmFA9VPA4OMNTF29fIrhZkRPvKYz9RYRMRS+cfQKpbtWHvXqa9MOsA5TKe+g
1rD2ZPOQOE3nHOow4wWTYPsSPagyJnwnOKKVZh2hlgxlstEjqJ8fHbnMeEPrjTEhzdiqlapd0zbM
Mmr8ECOoSNZpV6FWWgr3SW1IbNpJkTp1m7qxQNQi7533hRvOhT99zePMUn8pWltF3xMlgMziI11n
s8/VTvkQjDp0kZ2Upnr8uSj80Txo7ViOcJ713KiwyJ1mx4GMTemFUqvG25umtDrPeng9wyZ0rppk
hOrpsrbV1JPmzGoOipM6+kMuoWhVITFZNI94CjrDPnbKMj8MkjoOQqIwxcsQABcqT/lXx0RXOnmA
zROYw62a9bkTbLEedBrpgTLzpKpfFXJ9J6M4ZfsWVJtdNhXU/+g/RDwffuryYKVOh3qqDtkSPTt1
jP05ceNeQ7jtrqqyKJdXzYLEPbG4DNGIIfGzEamip7PIrFo7DgPwobpbjzMQaeMjFY/vg1F4/Zh8
H5vyxtJtF7DZLw7r6xlW5e79i+zyMjaEiAnyW2hV0Vtf3GOB0WdWJie6K1vNJhnKu7pAMCZuVxxu
LsPQmtfxAdVoqVGQXwwTKtncqk1KeyX7hKK0G8k/lGwFCbNg/ovbEbVbk2sZDJWGQMxiLEYSa3Zc
Qy+T6fc4TyEmh6H3vaNhH5yivXHTfhZ9DDnynPu1BvHl+AiNJAKaP/SoEf44zzd6PeqciesKsXWF
13nslf5jP+/f/1Zv5MSgpsg3qFtBS7hkJuA7rOMzoJG8CYGvbF/q+wbHxsIL7kY27RqE+M2AKtJU
4jnCpC4hobOhjdQlIHV3J/8hwmYiia/odmyVXb1H5m9dUOgy7wAwqUPBUJjMywSnUcLQj1JGKLwm
Uq+/GrWjdVMcx33+SbrWV1u8lwmV0LoSzSf+Kd5di+82N1Kf1qrmIk1rKG77RT+VXvwB2V1Ir9Ln
6Dh5neoO18LO0NkOD/oK6vcyTz2Pv2iBNa1fT+ZIfA4HmPOfKufTypoRK+/8gMGEFxkzNgbvN81c
RGhLq879hghZ7RofSLYwfMo9IZXUfR0feE/xMcc9LqQrO/6tkQHlRYRDB70IauJ8ZrVew8CjYkkq
2ueR3Kd5XhnYIgCILfY5giF8PMGaWRKdhjiQpiaTKSshsOCm99lBQkLsCanFa1A538YbpGCL7ytB
F+uToLgoYzdIFRidEp5u56NK5lpFmFJnSdCYF1MZneqD6WZH0wtPa4tj+ch4iWbi82KiYwKOcPlS
kmqNSw3ekJv/qK8pij7RID4lm3Fj/sAU9zMG9uvvYPEAfLVeRExwpioATb4dXZ/FCCP4SIU/vIyQ
K/7DDKemv1cOziZFDtU1TvUttO71sOetZ+sirPjaryoMvVyO6NITVtB4ICLv5GEjyDW6h/LmrXG/
Jl20NDO9CChO9FcBlXaU4ejHKp0ytxdQIuRVfgtEUX9lbrtf4Z2Y5zl1J/yQdrRavOQjRYADZcb3
l9TlMj6f78WDPBrNPDDITpAcRZu0vEmsaPN+hAWO5b/nlsINBypg2CXfS6vsJi0ahqrd1cdub9+T
WT6q7rRO4nnjK0JwAZjjsCOBaS0Om66MU5SUFeUFN2Z42S55kHbVdsIh0Pwuqgrvj+yNuePxDTya
IpHKBSx+zutvSEU2iHz4x2P8TZtoDN39L/5+GwtzXvrAcZaUjDkaCiflFY50Cm0U7bbUV8oxoqi3
3G3Iuwn1TIwpAVctU5ZykHg3gLmWTz5eugmineWVckoP8mGN37FU0hIr/iyWONtezVZgBRJPn0Hh
7DL39RFl+sqdXek2AECHVvOtfYhst7taS42WZa6/43ILcWADf18WD4cWy/Cs6URcxWs/dnvzfoK6
MyLOhxH5pvkO2fr97/Z2SDzbIcGCMr/gPkkJ3cWqbBS3BxHgJqYrLLIEqkY5YfSi/caL82QcV4Iu
csCXcYpSCSc1XxSLwfP5nawRPyqnQFqdA0VQLxDvbTbBjfLQXKu4jvEsJ2EqrP/NYF/FXTKjdL+I
MnUiLq3E8Ut6T8OWD/tUXykPVGmbjzUc0n+cqS1Hu1TWlfQh5QVLVPSQ8yv9pO/Cu/Kg4ADtFVsA
oLuV2RWrc3EvkcOI+rhjkIgu9zqNdWuUkkysIoFNQmx24yOOmh0xwT2t0ZDe2JdU21GWRLuXvP5i
X8pZPKtxFChkTcLkehegxFr7ux6D9PWxXRxjljiWdcG7omrJA+J84ZSmWic1ziVu6XySx1NdrySZ
lzvfAjiNtCzPA4yZ9eXrJJnCxs6oFeHYjTj0tr9DkBwlVP+n9py6bIj+W4VVedNs5NBb+WzLsVEA
pH3A2fYCZpS1xRGddQWuNtlEw9abdnaxx1EE3PKtf6iuqWyY0haD13UbxwX8j1emgvIIU+qgQke2
tuwezHNvFfIsDIt4KfkP6mf7s/WUHGYQ2egl8iIcD9bG2k+g/vINUonYI8SPxU/zUH9KT+tayZez
YNDCAclLDm7z2xazIPuykhVWViK/vdVT5QS5cO0mEX/F6/0hcnweaaoGTNcAH71YRHqA8gaKR1Bm
yUzz+xej3I19baGq2X9CJmLz/od9uZneibc8ddrKiAy/eok3e2I/xoiJ77rbhITYwdBq3+5M5DUr
f5Pu/U0VedNh7WZZHrisaUCDfF56Y7zi9MXlOZlpXgxgV1x17Nyx6PcmLm5dVK4M9WV7nA+VnIZX
Nwq7KCBfpMT9rNcTBohA0zyN3BSJzZtqjy6yIADoXn5iDe3tHRJvytqVcrlu6C1Q9aS0gA2isVw3
taVIUmuFxUtWrOG8iO+Wm+wjQJni3TYd5Gp01xQJ3phWWK+IOGoCbI40+/lxpM95FLUwz13AGEV4
bMJPkflPH298OtsmTRQaushELMtOVd5reR3Rao9+d7/NE+Y9GFe4KBMhMPUFZJ2b3K1fWZdbhKBQ
7xC5hmVKfeF8YMC2nCGS7dwdTt1vw8PReYtcTL2jIsgrw7qfv76/Ry7O3ZdR/iugJbQ6XmVclJUn
LcI7x03pmH7DMeLZ/6n+LCl/XeOm6WW4ublIZABMelqJvDJUa7E18hANMP7HyPY9L0cWDhJ3ruCb
KzuM6h+1n/80IAc8lwsMIGHwCtH9fKhYZuYRZj3gBbz62j4lJ5qKFglXv5uus7vh0Lfb/0VEjjzo
VEB7+f9FRHHh0CIAw9du5Q2XyAb5K9wnXJtHqiC7yo8rAZcZiGCe0w4Djo8c8xs8W6w2bDmmePli
WS8sZfsDGSUYpk2LAflaR3pRuIHSeR5uUZrKyt6vk5JwegAWuIznnSmjp9lhyjJlnl2ra3nk2vgW
2yNpw9woREDrznEFMn0+tAehyjx+Wr8RL2ob6KMqouYMmUZAFJabsQM+qimTxmAQgou2dbDrkEoX
uvPCRaDiKJjQflh3S7g4UokLmkDjxgCRQ+nvfKHWaIDhKwlWDrFGN/evInWNvHGx90QE+tvUFEVr
f3ktlSXl/qAeMrD+5sOfY0Y+VttuK28zL9iu5qoLcAYL5Tye+K6vThnU6uQobok3nGxU9GdoDik7
Hmc++jweWGd02JG73TZXa+/vl/vn7GZchBZT8Sq0VY76hJYcbCTQBNhXb+3BRe90Y7u1a15J92sX
4uWeOB+q+Liv4imllGrmQDygxO5MmbjXsk2tpJsyeJDy+mZlx7+5ViAH46hqCmmCxfCQPgaWlRCu
RXeaHbGJOliAGYUp/YeyK/c4o61J27+1L+D+kGmICrioup8PMZJyP5clMC5xt/Eb19xbXgXNDPGV
H1EH1+7PYbOWSi0r/WIRaRqiC5RsWboXfSBUBoti6ql30fW8bo+8W0/mUXcFMWZ9D76xbnhSUZEW
jiyYOy0LK0hyWUjNiZeHZ1pbzG0PEvewfUcaDob0sE41WVY1eVqdBVwcpm1i5WqTdymA70fbpF8s
3ZbOEX3AzcqSuVyh54EWh6hSSFqllQTqveJWsg58PdKMGkekQ/07d00Pdd0N4tSr1NA3vqB4QIp3
niPqt8sHsoFDDwUe5nQ49cICwpt0KKrom3nIlYAqfFwZ6bJ0JYK9jrfYi5EzJ7ztRDxcUprbiPWC
T+teOsmHYqWX8MamOI+1OLQD2SiLWCdW8Vu6w4CSSYURt8kkr9taJwrSG2iXqxmG+FvPTzcRVVQB
ABbbaIKdb8XKglpRjg34r9RNvtH7DTc0qNFiSTqUMilO88C5im+sjysz+9ZifR13caB3kj/r5Uzc
bHLth2EnqtLFXgrc8pBc43y51Xbdh3wf7lfiiqNlOV6Q2TosKhn1tmX1NpxihCU7qvzx0cJfEABc
uC0P48l5cPaiv/GPazpi/bwK6Czy40wq2rpVCIhgsxgmNP8r30tqZEoKL4Ky9/83QGfxQWucG3Ug
+Ck3M1ZJvWscHEwE6l1sur4riHWrafEbxwHTCWjSRBWfLuMiYoe8uRP7NhVBz9/X7ZHX46HGbYyX
I1IsNKJDvAT3yVY6rpL5Li8v9CdehV6uIlMtjb6AWtJuZy/8Srv4BgpEv1G4QuKTeZXvV4+Eyw1j
I0TCW5leFQXz5fxqVlUabTyBydj3UBkhWm7oUe9atG/SQ+Sl++3aW/WiUEeT4SzkYpRAp7U5moFp
ICROb5Mr+oSKp6dxO68WeC/3x3msxdVcUJoc057hzT/Ko7AtkW6FJJr/g9Y7JkKrYxO//Xw/Eo+C
svGi5HBRxEpgPUthiT6JYPvrn0QNUv0xbIONfOie1go6b9zJ59EWjaiCKqRSV0QTxgn1R+MQQgPW
OeWqjzX94bV4l1mrCAegmeQK9Mnyukp6dWxmvJhxvZ5ltyn8WcIm0EyupbjVXDJ3/ykKSqwZszTp
3ZWD4M2ZpShqgzuk1blM0QsjLuZZgpUlXG8QNxDqZT2t8JoS6X79S765L16FWyzSoc6lavAJNyvX
MtZ9+e/QXEk8RF6xXCsaLTCkuwDPXlQYg7TIeAO0f9aKxsNt8MID1t2HlZkTR/JFHPY2mCc6HOqy
lJypfh00RgOf7Vo8EjnNMAsSWh9/t6v+jyTwn6rYev+eJPAh+lXX3/7j+leR/3otJvXyn/2tJqXI
f6miGolqKO9Y9Eq5d/5Wk1K0v8A+sadME4UlYT34P2wB5y8YAby0dUQ0VDA9/MnfbAHzLz4lWY7N
mxzxU4HJ/gcWLKyDs1Ui+Aig9mmBqbBxTHqbi5PSsroWncx0b6X69ElrJhSQYXXZp/lFF9mZa3lf
V3Kwi4dKOpT+nG0CDEAjKYupWwt5ZSWYkntHSC7L3aTfOR0yzEqdJM/lizZzlOBn7+RmeWiEdHNs
Rv6tWkzYpgph5yxR0eEQYs++kH3uBkpfcR546RRMeDvT2kJfWVT+oIZ7o1yoT72QkYa2ZwmiDeLS
pd53PycIjB38F8Sna1Ahrad1MdhuPUKCZBA+FBZCx67zIl5tWaH6oRGS1kZi1d29jOPm71lIXhtC
/NopBmU7DmV+laaT86iNmr0fhVz21E7tVxlJHRe9dNS0c8NGWVsysqzeJ0JwG21+9Qc8iRcZ7gQG
+QhUqzkZQqg7j0cNjeZ8TNSN1CPlreVpAddKCHzPqW7eA2ucngO7Radfl2cU71MVnX4hD56M6q/i
RTG89qUC028FHfFYSIpbVZrfpEJmvFby8tYS0uPpMKv3lZAjj0MbC0BMqjcgiruHOgoRLBQC5oVT
9rw1kO0G3FnY4WkIR3kPplPOcInwHTTnrXnAMR2BdNPoLFSxmi79HQdaX3l4IBSHtgnSR1Ob4LVm
Sq8e0QzQjlKdGdsq6dp7S/UVFeEuXfsAztU5jkk7fan0eYIsa8/B10nxdUHBn29AbepPcz3kB2jE
1q/CloDldTL2wviwbJy4AatvSlCup8yyj7jah59lRPZdTDSjO6NV91NFlZ3J2U5md9SU24Z1iL9c
LoXbQusbc4sswLQxcGd/qgfL8JAKQIAlNLFilXrriTe27ZaK+ntig+6QUc+OSZT1+xxVAOSz1Boc
92TAKfZ99blVlYTK5Wcn/1Fkn522wIEtaiOWWSepWNo5RfkDTDOvYrDcxWZuaxK5INA3RR416MSb
4P5wxC42ka0j1agZQ7TvS8tQN7IRtNGutyy6Fo3sfM0DWX3oMiZeq+cTPOtAdu1aoXlaT9oRBL60
T/pc/QEuPbj3tdb/UFWw6zcgLErP0EoSK4Ak28aQrI+6EvZfnYjhlXk0/JwHqzsmcTJDxnSMAwzp
QwbedwuvLsN7YQpw+ogsY6vY4XQ122DC+WZl81uayloBEhxhYlbo2ehlcA436Vxrz+3Qz59SubG3
STYLCrFTnPJhjp57PUmvIyMvceBpx8irwrY9qdgqxNthqqyNTEnYy8aOx0tQTyc1mSPPREX8Ux9H
H/s8/ppYySbFRvcxsRN7p1p9f10oY78fVBaGNiFbv5uy1t6YPlqkbjXX/cd4sgpkAXy2gtLFhaod
oA4qqOIWub6v61kFj170VX5l9WoLMrPTEDrWi0LDmmFApSaPca2vw7D5ZOcyJtqqUj3YuYXBZoRw
mjVqzvehsLb2HLXdpqk1nJzayN5QBYqvHbMfvnPcpfdDkQidfMyifddqJN8L0sx/ZK8VQMR96bqT
8idzksCIJxXWFZN5CMDINW7nFMExt1JWCobJ8vVMD+RZ+y/2zqs3bmxd039l49xzgzkAc+aCZFWx
SjnZkm8IybKZc+avn4e2z9kSVaM63RtzN0B3A2rZtYqLK3zhDfEU0gzoLN+1IqPddNgr7xHmn/Zy
JwzXkHYtN5Pa+RVRkCtj9l9wSd4kpV87rdzGWEarQnFZaIJ+JRi5yA5uLUebK+OxTX1jn8l989or
XX3w+8HYY/Wr7pS8xP1SiESHrNo8BJG4vO+FSztIcoYgxEK1IDnb4xaepU6h+NaLNiL0H87WhSIK
/TdxmFhUIroPVG4TydqKldG5Cqf/8wTN4kWtA4zvLT+YlsNLV2+F1Mq3Rogav43Sg6q7FKNVvACC
oF4uBAtThTLPDUcarVaGBBW3B0gcwSWWfeKwE5o4v+pTsw4wos7NaNOZIWVqWPWJZfchH+OmoSDc
VgEOpo7A1YtfKlziZ2EEn+9OiaYGzhxO5jeE2OrD3LX9Za5kSYCZVox8tJTqSFnIZXojxikiGlEj
uWbQ9FsNY/SrSvXba7GKo8seSuaOq54XHo79Hp63sFcrRD0w2zCvBAUNJrVR+n02FI1N1Ruf4Qjr
DtyeazsfcOMtYgnPn7jvH5Sad5UFg0rBvY1iwcVaId0yBz+auWkpa2K4vuvUUjjXB7zJB0D1uJvL
w0YZcU2YuhzXAG57oENxKp/14X20Q3hfkCIn0ALDnRS0UPwY1eGDrgrjt7Etqsoti6q8wuadVDCd
uvMc/K+Mp2WnbVK1iu6pOCAhYuqT2iMDOSibSkiMcxlJU9GVa9+4g+OfbZO89aWtoQ2N5cZtZ53n
kxUh5YBGSGdXCb4QTqWHpeiIveZ/6YxEbjdCPUz3MkJS8P8HvxcdshvzC/4DmZdn+IqjRoAMB+wh
rZY3sy4Xz42otQ9zWF8rWT89RknZ7pFyJAlRgumRiqWeXDH7Pv5ifjpdNZAtviHZAUW9BHsGTz89
7wut3JXNKP3UtK6mpRmJ0a3ZgYbFDgK/ItsKLP0LPJui3U5zX+wDasF23agafxQbgtbAAsrhHMcJ
izPv1aoEzZGE0fouymniyIMw71T8w7ACrpN0iUFU86eZmVSktNz/XieTIDk4CxloRvRxgnRiLBuU
kcPOb+1EKtQnfNllaNFa4vqY3yDppT6GmoKPKmIRX7QW7o8TopX4I+tUfI4SueJLq/IYBg48FMt6
wfMuKiBPDIZegVlWxb64IE8Q5G2m5p11gXuabSxOF2+C4OvfKcZbQuj7SsoSUi49N7ixcPqgSq7J
kihWtL6gxl4VY5+QIMPutVp8RRKncQIEiL73tdycyBPfl1D+jAnhjpCYPJwQmTD3TbthmC1QDmXi
xQYumhnzWslPnz/VsRHQ86Bossh68IDvR8h7VewMPfNqIky7Njr8SPoTXYz31cTfD/F2iFVer0Ii
qpsA1kx2pumhgwfUBOIvEE7M1dFhQCnDfuAs+shNIA2YCyvzEBXybUyiOoeoCMkRCJimVp8oVR6d
Nl4LeroqDqjrLFSBdMSOSTxF8vFY3RRIEXz+XpZ5/1ea+2fS3gyw6hf4ot5Eipp4bao4qcq1316m
s7/9fJBTT7HqFURaUomNkXiaOiHYE9T5o6/q+e3ng6xq5x8eRV4VWevRF2C4JV75vVUcOaOPhUDn
RXrGlYMCKaKCHvpSDsnS5+MeXw///YrWeyfCM6XHbBBjQNWZy6sBY7tILzwhmE6shROvSpbfb6Fq
KjAaor3STJm9gHe2RjI+zbXenKiwHH1b6lLXRKQZ49NVTpsEmti3Zer5IMWlOUYDrEyKE5N2aozl
928OnLr3rSKvUk8rsy+6FmSbQDFPwcFPjbE6ckYjq0shTL2sV12/RFQRH07/33yO1ZkzEqOKaZZ6
kq/YaQSNs775fHWtEL5/VjVnCrgP2pV0St/P1GzUyoy3n6d0dntOR+gOE3Jr09N57qHw4wYcnca8
Hp25N2OuVprVTELkT5hxD+r3wpxv5/TUWX1qhNUayzUEXi2JNYY0z6heIY994sUc3SxvHmG1wFB5
gMEpAi/XpYMy/ixlnPQSYfP5yzm69d8MslphERo6OV4CWHKa8qYvw2QziMKNOSqHSClPLYRjT/Q2
LlhNmV7glqmasbfU/2e3cfrCS4cflhPs+015K9vELflc2vIJTO378vXv9fd22NVEin6QlUobe0qF
K1llFvO29ePsca7m3ml6KXiYrUAR7HoYTzV2jq4R8GvKArOCarEESm/OCJjEdd1lmSfClXNis3mS
UvkEmPTYC0Q1AbAq4N2PcNVBlgq/Lwt0bspDGfrXmWL9bOYMVSb5lE71sde3cDdE3KTpkK3hOLBF
QVzyzuSkvNRy8PJTlelYuJUnUDnHZg1rC54KLCWIjtVdW0TxWLVT4cW+r18NhtTs/KDL/r1B1v3M
QVOjpNAKr9OUS1OsL62mObHcjz4GcGoIuzr49DWXosV+uDCrEsnAXrF9sc+5IYz8b9x0OG9C1jXQ
sP9IGVT0QLaIGEfwYLY2Bjd9JJxYYceegx4Ozk1LC+aDwK1qdHgId/AFaunCwmvU1op4OnHWnRpj
dVzPk5mbdJe9TJpcccoR4+tPHALHFu/bp1idPUll9FJnlJ4pVYVTh9V2rFAEybvs7vMD9dQ4y5O+
2fJIa1FsZLYqk1wsU+uLAVdOQ43qEzN2bN+jQ4DbDbB5YPurTYL4kK7UuN5l+fxCAfVpbCuybSX9
6Y+y9TcW2Zux1vhxTh6sSOvKi6byZxkkpa2jUbj5fN6OrQCgzCi/gvWDNb16niSPcyGKci+uQ09p
2slWArP/G8/xZoz1c4itFITYrXtaHk0O5urSvi/79EQOd2wBvB1kFe34hUTVJMu9uS4OQ+d/U4J+
L3T56781XdpqwyS6XxXjmHtVqddOahqxgyqr+/kYp55ktWVmCu1RRsJbTMnDlI+3uB88D0X9d148
0tmwdRWgCOv8UJ91gMpB4eGoehmkInXZ5EQj9OhzQLOghI9lCg4s77ckQrtlNDWFRxx6KLCWptIm
a7YgJieOmF9fdZ2J0phD5kEUQZGsT3wEUEZw5LlX9uZmxJ48vRazizLa4qfstKG/i8unygxcuWzs
gUTVGmp8wp/nqrlB9nSrA7D9/AUe3VNvvs8qMzbNzieizz24yfi0/dAs4UQ+t5Zs/lXpefvEq11L
eYoCMMvQGiblRYyq6E71lR9y0f0YywiF2bqCIub6ku8f+lCubzBzTa8jqnOU8qKkl9wC+l8LaKtB
PDLMS+FJbE1qs2idLDbmuhHngH+m+QBMr4Ga4sfKpgHMO9tJj5CObgSjKyFxeRjDIXstTejzdkSy
Z6PJ0qMqhJqkfBMpAoKUmZJ3rxHCIJ6a58MJ1NuRJbYEYaBMF7g5V/77Jaa0Zbb84yHTt800GfjZ
XO4p451SeTj2RmG7SSaYaNS411ypuKtLuc4KL9cVt2oALafVieNr7WDw65W+HWKVD+aKiAJRRY8P
qL7S7Ksv5aPyCCfTzg7ZBVaxDwPSsOq96tGyPXE+r3AtvyP1t2Ov4mVNCOdWIJhdeFGmcYbhihfh
4iZMdtY72sNpa8Ej702Dj4lOAA16GG+rARFy1KfYL7xK0577OKbjKmLzzHHabT/fiqcGWm1FHxdt
o+hLL5SxhQtV8TbN9atJ9U9BdY6PQ0KnoG4CHWn5/Zvwo6R1lxRLIKUGXysF7Vkr3ulqeeJpjixD
6FwLTVgjrUEK5/0okZLNpqpXngLXWhVe9eTp89k6+vmWKWK9heIONcr3ny/5hAnoUaFjGkwHHSWh
g+x3NGP++igL0w+6OJ0QpBLfj5J2Za8rZeOFfXUhtM03KcpOkNKPvI3FTvW/R1jtpThQdTSqay+s
R8+a/RsEJb9mRvl3Dh/gG4uxGLpEHwrTdU/Ts268oDLbnTJ2IZprRQCPc0jTyv18zpZvvLriFszg
In3JgOYHjigtm9kKOw9MPMDMOFf3TWop3oTt9XlmtacI08tCejccqHqWANxQ1jIQldVCE1S0ocij
EJyVkc5PWydA09bowF0ECmRiJTh1Ai1x03rAxdkRJQEUCT+E1eAB0qE2RW+OivNoSm/j8VZB/LoW
6HXF9PuxPG8j8ZKgfgeg2tXy/MQEr1CSnIE8MuYH2B8s+PAPFPyIDKKHeOzV/r6o9614N1rpVswy
d0YyLM3a8zylaY46rnZCk+nDq10G5r0BSUN/wlzfLTmdKnHyJa+QA+VCnUPdVdAEOweOH8PMb7Pb
z1fSh73xaziCJCj4cBjWoMJykqpSqHjOofOC4SoBpIP8+anZXGK7D+/Tgmgrcrqju7qK/Uxk1YZC
BQSAOJ7d76OD5UQQbeneneaGf4z/lkda6K2wu44IdPWiOltzqHr91nhE17u+b8FJvy63mMEtZiX7
kRoA/J7TqMUlvvj4mP8aeVnWb479qKNb2hiKJ7Zy5kx6saFPu9fK/jVKXgPfVN0y0J3GN0/cA0e2
J5UgFDGg+igkPesTtFQbeCiKN3IobaImeNFxbLALSekcE5VtuACnNNCObQ9kduCCYbN0BPheTQ2a
pLxQc5jtEPloUZts2lmOEF3PGjq3d3082HJd2FXk7z5fsUc2CBy4RSpF1Mi814dR3hpCEZmKNyS+
7U+E8HZMyF7OD58Pc3RSyd5Vblhu2fWSrUfenRkAzRHz8gbDjXELdyNDtbBXLgs8UUSnF8f2RNh3
ZDeimyKJy6TC8FtnYXKnTbgp656UxtV2KtAelCx4DNXJHOnIhnw30CoQEkyphB2ie+LOhC5V7HLc
Vm4W35ocD7ZSsMVTSdmHWILyCLXypTZJUVFZi1sFiuwLqH8SU/ZucZucdbt4+0svyBF9Gzqve0pN
68gyMZEK5u1R8cWmcB28ZH5qhbnvKWr/VHbSuVpwcM+ZjHiiceKtnRpqte3zxh9itUOPXX6tsT/A
E1GS3AHg4+cr8sji4DJanAkRaDmiltIOk8+l6TWoTUZpC4IJ3kl9YtkfOz0ZZVGCwUoSrtnyLd6e
YW3bVXHvE8YAah/P29fqBtj+preDyA4zVzkA4vLai7BwxhPh5scOFcoTb4de5vnN0DC0KkmqfQ+v
YfUw71EN2NF0V8CiOAtlKXJ95yTd5Mi7Q2YR1S6Rsj1csFVo0+ljGHeK78E3RxOtusy86gJ1/+v+
0D0OMKWKa/Vr+uMkDXRZEu9vChSEJbDDdEcpF6+v3XnQa2okxV6/ETqnjzbpNrvwvfqLb6stSkbN
idh0JfS4hDPvx1u255upxW5GRUS42Cdf4vvwtezpaMdb8UlI7LByImvHg8Kwq105dOTLvDrpifdx
mhlfQ5dN12Ry5rWpLJlSHMhyuZek67gWnMG8YiFrfrr5fIt8PGUILij76ECzMede3w0y3Yx8Ttu9
MSdOjpdBqf/1SAbFeYk7lgbMEl6stsdIcKHPfb037vQdxmiwMNOzBlP1Rd9RcP8i/+r3e3s73GpL
NGnPDchwy7G50GmnykYSAW60uB139bA5xVY49p6QsTBwW1VRQFw/nhx0Uz2OxR4gX7RJMjHwqjFq
3AxdX4syUnByI3y8iFDp4EBD6IXtQDXl/cKsjHEymrDcj9+DW2M7PQQHfxtnKHT2u/DGZzH+9QXy
drjVfKqS1ktJUO5LsSnJLDRgiaNvfPl8kI+hw/tnWp0pOeLaLYaE+6qFHZPI4fcgMs+1xnqJ4mFj
RNrt58MtU7Q+S+DNo7wkLvH1urA6+21tgTPEkGt29PzeF57n+FTF6/gYv6RVwGJzTr5/TcQrfdWD
7atTBDLA3gsYaAqC/pdvOJkr+1+jLKfmm1NKmBQ9FlQcY6w7H23RhsHK6NRReOzt0KXDn4FwWPmQ
YIl+rkxt1e4hUmMhoNOFsqnLQrvzt407udJFeki//Q/kG45trbfjrpZehOWJvkwhXIhL4WtyAyMo
e6i979n5LGymfYrmWOOl8ebzxfHrzaxXh0luB8WFLcYCfz+noIB1vOXGvbgLLjNMvX/O5/VT6o5I
Hah3/n3vADm7bXrbf1x8DMzL6OXzL/Bx5SBhhxoQiED0a9jp78ePxlwOmnjYI1jefUM2HfNZIzBu
ahTR7z8f6eMEMxLHMrcqrtRIWb0fCTBBbiXzsO9DcdsbaLmr1njX1vmTVJzUOTjyVNTF4AqRhiAh
tS6NIdysa1Y67qtNB49ykfzUSpx1Bdjjgyuqjki08pfxnFxqIjrGtP3NxUJhlURPszbE4Ob3szV8
rSLkydvuSa2AZOdR8jMWwhPh2JHpZDhEnLg1lzx6teX1JtaMphz3xLaOX3+pU8Gd+nGrzv2JJXp0
Lt8MtNr1vSoNtALHfSigDBMF5sGSo2HT+9FfP8SYQOZv0aVYZN1WS3Hues0s53EPo2s3z911r+l4
JKZfPl+GRx9ngU2geLtgJ5bfvznEejPRStTT9/GMhED8AzFOuze0EyflkTCdhB9Fa0hp8M85f9+P
kkZKiCGVwraOMLK0m8viQFXlNv3aYJGGng8iFN/yC/NS2H7+dB8jLJJuKGrkVIigf9jOWixHTdab
+6ZI79U0wMFaGU6BiI/M4OLZw3XGDJLgrzYyFHep82eIRompB2hq6QCxyxlvQvLLfP/ref4/afI/
0NF582rd5/b5Hz/yFmLQ5XP24z//Axoe/IjwH/v8NXrO/3H1/Qf/vYdIGbVFPb2lUf76oN80SkPG
I0kzZUTISEQlpNX/i0VpSP+kVkv7BggUZeJfaOY/lksCPk1LKQ7q5SJdgOY8L/wPjVIw/okKFn/N
JNNE2Qy32b9Ao1yXpWQNXzZ0yrBAYqfjeb5aOUnqT0PqJ82i2a1SoUGlX4iflHmyjbzG2QbV8PBF
wbHDTB/fTN717wv1LdheWQ6PN/fsh6FXFRWtEwW9kOMGa1dsWHw0mEfUIQffMafkQvKr86AFH6Qk
TgDFYKxzQvlvpiJ4Fjy6oNbwV832zYjzhqhvAuz6JqG6tNQKpMy8mwvVDSRcBrLI7vpym87WFtbC
WSMqe0RFdr6MrWDkUsveziGaDKp6No4VXFL5ojW1XRidQG2t08nfD7usBBQauNnN1cN2RoPZipk3
rolLoeCnjgxZEKMVuwofDeVFSysbJozjh4Ebq1uzUS8wnzwIBo/VHaBCRBoMnBq75q46UT4/vgQo
Sy563CSc2nKtvT1+s7BJIU41biebdqFMOwHyTRO/jnynSUgdo9fdWcLBOHkycaP7fBUcHX0BOADS
wmmLFs370bMoJuWPqsbVxMDGwjKeajttgfNON4gmQ9zrbCFZyCWZnVanCAW/Yrn1GqRsQ4ZKz4Qb
bvVaMrB0c9nVjVsUtVNGiLuX0U5vjHuDcmWm5TSk5i0Gz5um9He5gLT1ZJ7nNO+hi25Ayzifz8Yv
CbvV97FU3foFi1QI/lbfh8YX1AeM/VxREyR7aqCV9ldlqOq21pqC3crDs5KVm0qF99oj8hdqFSYl
vqLbVWy6RmS58xRdD7P+A6PowjZGydatZOuX3Wuq9jMxly9ASxM9ShsL4zl1UE1GnzybHoyQn3Ag
0py62uex/JzUwV5cLv9CtQOozNUwuJ2o7Sr8q51qkn8MaWbZKOT/TP1uL071+SJdjz1nM1Njlgyn
GOQNxLgvBsTqEHtgO+9ZP4HRXWqcOouxLcJ6I7L9cNhkPHObdGyd2DJf0gmqgDRLLRiKbrTnpj9E
AmKY3Tj/xdxm2ZcwfSRz0fhDzFVfLb80KEtfjqfGjYNnPxjtoX0R6gsl2oTGRVQ+aOF9hWJ1XX0P
YHl9l5oH1byJ7oQiP7EP1CVmW7956gc06hYRKSwN3u+DpooLs5dEVmIeXielqjkUG75zrh3EGBup
LsAMC2rbru7g1Iql/13sskcEd6Fif5Xr6XWspWchHe8iIzoYQnQexvtWj76Pg3UF5HUCO6R7Za15
82Ceg6u5DpSrQRLPhy446/TsVpl1L+3hYtfmdaq09wHiQ6U1wHjr1d6JfGiDtfQkKMO3oh1uYf+f
AGuuS5m/XgQgXWQlELdGrm91CkG9mqRaUxp3qAx70GGYNtOlGkAtVQKYicZWGqZd31HSnEz4q1d5
UWykYHaCujkRsK1k+8lvWROGSAKIRhktsTWbRaYY0OWj3riR5TtTPjtD0L3Qcr/K2vRSMtoMhnV3
gSMR4EVo+L25EzLUaLNpPwe40YJuFPA0K5xUHB07nku3rSZU5MJbyPubQCxOHBrakYv0l0KtainI
nJFIvV86YUpsHcNjdlu9/hqICHHhr3mZyupGLLWtEOlOq5h3ama89KKJ8fWMqFVxZ1YC2HF/qh0L
86jGbDrbUmYsX1VjBNE+Ofil20UeIAWjstynHIGFZr6JZv0BolnktMF0YTXlRs4it8+VM0KnHS3Y
XctRYYaNo1UlfH75hVbbFjfdSz0zv6WoB+Pr2HyjfWRH6vyAQOITagXP/iDdFWm6EUX0qPIquEYS
a9fA/HcrThlbiIxNmE1unSYwDAvgSYMR3gvZeVDkJ6APLLYPO5EsTlLpodNNJgJYpvvNfViGZV/r
NWKi1Yj3hppWMDs1d8TLagw4QtMcZi/MkJ01RTc6rHoNIsWUdR0PRF5xUVk5fiGdtOv04byv6usO
t1YghHdFHL3CEE7w2oq2Cdhk5rs6IJ/gGk30LcSDjC4o8maScDbJ07e4GHaRmTqw0G29z4Ex15ez
pj8RHb2O7filhc1XBsrXUG7v+52hprswO1SGcgaPHj4sQySYW9Pvbwf/Ebv5e6GcB3sOmguo6s5I
PNeKaBCYyy1nGNRkZ+Nq0FEgY8df+Ka5D+fhLJPK60TFbdaovypm+lpG4lV2G/firVooX3LpMjF0
mGsUq22afVd+kzpdINwW8Jl9ro0QJILUDD+F8lo3B4dC0g81jBpbqYIHWPxP7ZRsrF7yED26wqb6
sgvNR+OQJco1dn3nAeTh5d8yV597njbKsgvB72+6XD+x5X9V/N6fvlR8aCog27tIFK6vATWYmzI1
AUaoXbvL5j63rTC4BuqX4c0Jf0Xp7ybrzhzVVxzf7yt9+hoLleHOTQF5ofgZxOpOr+bIMcJMcYoG
Q0jDOkccQN0D3baE2VbaXLTzOoV2n1RPg0JjwRc2fuU/CGN53xbTFxGHBqG91Tod3xWxeIoz6wVn
unOMpB1dMG6TAQtkCInFptGUgzphDY6GAJdCKV76WJbL/eiVrRHbcpUpLnbgNyw8TOEw4cm1r4Oq
nUo6fxk0vps08g8WrvmrPUnivjp3/M6XxKqoQJNYxmMfiSy7Zk+gO9iVWm2ETtNtDNu+9X6MtuQS
Y1WvahUcrHwPF3gn0x5rJf8CIdMrY3AtQcb5OceDfHo00ya0QU7t8rk/M0LEkybje98NP9WBvWdG
6VVqGaci9FWeDg5peRqaLQAhOEb15fdvtj2mkyOpXt26k9Y4GcbwcTE5rQWLPY23Etri0laLDyaZ
tamMNrUWJxSHDbbm7ucx4IfTnO8B4RRwGgVXcGqr7yHqY1n4uti6NRLnWa7iWUmAliR22X+v69qJ
RcMGaXMi/ljpSHPpMaxhkAyCZ0bCfx2H53E0tLTeWrdry2tR64EKUVIyv6mxthlMkEQVTRQBtK8w
b4f6iavcTbPyHhjZayY85rm5+3waPobmfCE40UTlOkEBmfP796H5cSUhh9a6VnwuihcDLvNyNm1D
rXYHVBzM6CAF+iZt8NINGtdoK3Q9uVuF87T5i+rsvyaHoJz83aJ6hF/pKjiLxXow+5Z3UgVYBknq
xgpdQ8h2mtRvkrg6DOW4iXKITFrqjAicwuK/o/dzXpXBnZUFqHPcd8IpMKO+7K/V/uPEolC8NO2h
uKxmKPEbKKiT1blpUyV2o5dAsw3ETtTxJmtSrHhMdBrCYVtalHZH0/w5WZKL+oLG7YkvCxC/c5CM
G72wtpSif/Zje8hEsbLxWndbKcfos+9TJ5LC1zTjk0T9ARfIwO6lVLGFwrxs4+xGm90AzZpRr91w
xHEh0V70SfwRzLJTmXLloCPgZhezULpmkp/pc+35EvVXGbWg0fyB79SDb8yznReTguDuRrQmPF+z
skFcQ7uQ1FKxlV77qcnojyiB2yhw//MutzUzsPjNHiTWYDfhdG2lVbqRtcJ0UwHD+lNdsCPbY6F4
/OrFsiTpDrxfjQoo7Cpopc41IwyFy2zfiZFLa8YGkNXvZWWE0RDsFOUiyswdvIZNLQ2ukKg3QzU4
iJjuT+yOJRF89+6xWbJUTl8cjg38h1eJoha1uTHhJupyVzlM01Ze6JypM6MDGYwbkcM1EmwV+E3s
pca92UwO+A47i781GNDNZ8HweuIbLTPw8RuRSNHrXXyD1zMUptOoS/XsjsZD6D+EhDf9To0OfuCZ
xUWImHISnNXWpr4Rg/P8JAV9Xd+lVy4plN3pxSKiQIdhNb6U5imL35xdkUzRrPs9fKItInYmIkgI
BAUiuO9Ef0xG8Vofpwe/wp+kEzx9Hm+zfryJGravH2zGINxyGB2u5GrapanmRWKwm8ToKdcyj0t8
N0TNvlAnFE1ix49m15T6bYgBbtigq5NPLh4Zdq7PbtdY58BcnCSS3bAKnbqvr9rUeKiybt/lws3U
BzuhzW6qPP2ZdjXOeULkVe0VEVtc6q+i31zpLUPH0y7Ix12SB4+VKD1EBI+5kn+b4vhsHh4DCent
0d/1Uu4gU+ZWYfdFkze6Me8GQbxIUHiuqvtxMO6rwXht2/IZRgI5rT2L1VXt0zKUEexE6KUA0AQ5
CxC5WVX8Hx8h/86/Abd1V3Hm22I1nI3RaNpIGH2PBPGr0IH+GKpDmNb27EeGXSGaIRdS7JS4mzqt
jtiELH0ZgnBwsjB22xjRBn9CPkURCHn1go0uZOgW993V3ON023S3RTrutPEZHZdDjaJKdq2ihCkH
J3sBH+ssy2JB5IPFCoSGisv77awj8zYwdaKrKbli16JA7yvLA3uInEzG5Lcuu4sgqCZ3iW83bR79
NDmBBnPcl3DwnA7VU1dsdRggRhbYJC1kMvgdVpIzWN0dPiGkyHR/iuaLVDFVZZDZ935vAggq5itT
MA6hoHmGUb8MmYewyn03+e44S1/NJOicuJPvkkS6NvP2umUu3d6UQ7uT1cNoRZdxzg+02TaUYS4L
ayTaMsGfFG3Y455nHSpVcQLB3JtBhKqab901PW9K8WuMMNLIlabxkWKrW9fDmSKRSaXUejspPcf2
5SLrGkfKEwyWNVsRI2/ApzgKrIOkBR41CSQ92MT6GSJnjW1K2WXVUyNurVezyQlK2vFyqvsXIzU4
mi9qvbhPxNnpphaWtDaKtuUnyBQ1e6H3uqzeVGlynuSTIxQIKhnUgCch2dXCdA8Dx7LbBHlXcPQu
lxbKp+atr8QRaWp1ISnCj87aL4FIOFCWwhZ89kNXKi7S/k6wSCID/WAl462cGG5lpV6gA2oVCLcR
l7k2gmAz96pX9eNZpOu0Aq1ro0twppdIjyLgPHUSh7ah8JMeqt+Qi/GSwKAo2UxfOPc2XWG5kTTu
+p5H7sSHS4DCAACNJ6RwEODJI7Bm08VkIOc2iogcdeW5pgTeVHCVLQ7el0pSuHopbOS29KLSd6LY
f1LGieEs40ds1hd+bt3XRu8YWbSJze4xjNTHX4f1/4Mezu5HsXQ/mv+1fPb3opzqKAjb//3+x+b3
z8GPYmmavPth86uBctP9qKfbH6jt8Vf5oD9/8n/6yz9tmPuppA3zvejydvk0SlD5266Lxon/f5e8
JOuin3MbfX9e/50/epem/M+l2wL8EbIThASVj/ujd2ka/8Q9CzAAXhIEgDRj/jRqJHo48EgWQxLy
IACo/J0/fRqNvg8q9xbdSguABpXl/3ry69+3JpP2eyb+/Py2VyK/D/WohqFiT1EMyMqCoIJp+v68
ErK5E6mTJFuhKaxzIdnqfSadiap+rpBYIS80bchfWb+5GZ5HKDvZTa3fh0ITnPfTcOGPgbqXjepa
FoTJU6Lu61TNoqOb5aJ9dzNq3Bz5VO3yaRDPctG8CijXPhqvbyb82FMsAem/QgQyjN+AJVRd8QKg
U75qwc7IUqlJT3AkzZo3jtJ4XVemo+nRTahP0O2MwXQDxbpKoD25GTVkeM49WoN6ZJ0XMrG12AU9
kU4d7MZWejS1WDno89lUAvIf+uFEXY2r4H0piGmnvUZLBIIcuQgkufU1UVRkolUrb8pB3Gh+kDhi
A9O76lLfGwf5Opcj9RAE0i5sffOiLTN1U0ljvBma9DEWe23XckCmZREctMw6KGQ86MBJltuMOjpb
cvozIWw7S33d5kYSnShsNBcj7TPLih6FOJLcNtE31VT1F1k4n8dFgxyRrp2JwR2cH9O2CgTbYz3L
r6Ku1ijVio5pEGjFXWo6nS7ITtF2yc6knJFb/UuU1D8rrf0eKlLgaGnwCsngsdM7YRMOAQWcMSlv
OSKvzFS6wVTBvxqGWbEns3hRC7V5FMz+QXu0dEF/FmbBiyTMTWJkInExF6gByf0mF1KMedTSqfUX
JdGVbRilkntRgd/easGkk+/PwfmgJw9RpXwpQlRBwljcxt0cbwNdPZt8q95g5yYh0iY4Fr1I3xB2
Y2NNm0QdBiccjJ0VRbsiR5epqub7xdjUVfMC0fyk80Ix3+iNNVKCqgp6l2ni1tq8mYdqts1iirZ9
nCWO0oVfW2QQ3TLD8EIa9edajCiDGaE7mOF3FXlNz9x3rWqPfJ0L1iRu20P7NWwSx7Sm5FY5l1sU
7PySC1XWzjoBN3NDCK4Uy7/2R+3/MHdlu3HjavpV5gUIaKG2y5FUe5XL5TXJjRA7sSRKlLiIIqWn
n6/cAwzOAeZi7gZoBN3pOC5XUeTPbwV6IxZZuGxRQK/qvkTE12EUws9Tgv6pwGQyB8Z4jRDWlyeL
nXamUWWmzFlX3atOOGiUTZUEM/LxiFeG9r1qU2TEVvAGeJxSMGMhgtsMSh5nLjCUTC3N+/t4ImjD
Npkvl20VNj4+G5q3iFYoSD8jMq9Chck8hbdqHX92U7XmkUj7S8woTErDY4OYRgxmiKpLxTQVNJOl
D0zz0PIqKGuLLLhm9vgxQp5UjlDcoqvao2Z0Pd8lyDlS7+druyjQVFzmQy/aR+34VhNc6aDrm4Dq
hPJnPHlbWPMY3EcVGo2aOSwDdB82HR8gklkRoBuPf23AXzsyyrfpKxjYi8qix3D0iwUuqtzwGi1T
ExJrgsUbN8nQ47aTtpgWfZ8Px7WR87rxkAl1NIajIiJAQqLNFpB7rgKB5oB8q97qTaiir9avmhMG
6h12rXN633kW/7igc/aiRagflKqTw6A3KZfXyrbdblnC87i2P+VCLn2dvSFJ8TUc7a+puRJOCjbz
shvCl1j1lyUuknA52PmkQC5jWETEb8PoRQSrBOEVtblbsm1iIF4Gsimo96rF8Afi2To34qbZvG+x
u0H8+6iNfq0nAJCivyN91aEfBh8IkI73YR+g+wPvtmrsKy6Ze2vWBgsU26Dh6WaJk7OtShSPI+Qn
u3k9PqQWqbIGKkHaTZeOxzfXdpCsZ/4uCdoDIMjzPaWpaOl48jKkY/oueA9AnuUEUaN6NQtGw+Ez
Qb7xNBZIIn1TnNys+yVVMORjFG6zTh/HxC/5UBUGN2ZU2gZQxHsM6Zf++DQ2CGte/T2t8RS6ofIP
Y6N23mIidEKuSVHxH3WIB7cJ0s+a/2qE3alKIH8m+NmiKc6rF7uBaJvhk0RKAQDAmKNlBfGNiMuU
e9f7Jy4ZUlPpr9mKK1dx2WgxbSrFdgTz3VrZOkem6rRPYv3iSDLnpnAu2SG3dyxi7D95vNjzYNxW
VHzdjr34UHFzhv0b6MmSfFiH8lOcpgUylhUuW/QDsNAv1AYjVZedEnATiJgP/KKLu3ozRBBte14A
sD16JJV5CIEPbUeEzuRtqH9KL0F3k+HVpm7WasOwCyFaOjzV3SzBfE1pGbMdGjrAOurhCdekbLOO
4OK/D/J7Q+MBnn04ltK42yIlYNq5FRFodHLHvh15OZNAIaRqcvsmTCb8MRyzdUfq7Sj60zhOK76j
nZ+TEYdIsuCi2mWDBm7QYAS4F4Et68afeZIjhDHZCAG4o24W6FfbvvkVWPpjIr56Hjtws/GIjUSR
9U/HFuymqmueW1fFOw/JG/s1oeMt6DAJj7JCraGu6wM1/pGzvrt1QX+o73K5FDFe2wQ/DfDE5jqs
/HFcHB5H0cK9nYWv+MheROo/4mEKz121Ik55AUFQN3suhX8TqUHaMXb2nKDx7whlCNmQKgzfkxgA
nFrbYxhqSDsmem4qMv3uKyhx78PUS5MNCXrB5q5E9G9b6k7YKxWTybt07H7VivUFAat3gYAEpeh0
yIq5budNPYjlGokw3GINz5e+RwxVMrXryTdpUrAuY7mfVt1T3dXYnYTffEwUYAMdvflJ9N4KkE1P
mxqRjCXqbcgR7dIPJuXqafDVgCeVvKyZPiBNdH1bqhWQTu+lD46StNS1FDuk9JJITY+tRc6sAnq6
92MmLzGsldM81o8Mqb5Jxf2nxMcu6yy0shX7s6ajB+5OBk8exTCg2MaRpkJRqNBXLhFmK02zbqxs
mqNK2yeA880GN0AYOtDYcEvug6IYKrSo8hvtV3oaVsSpjGk6XvnKVQEx7W5WVL15oi7JkhyokKhf
pikE0LZR2L7v/SdWBnlU33rblk2qTkq+DsK2By7xeOshxAHQ6nQzObsdu7TC6QrD2sq7e4DyC7ET
Fpp4wEJNN6SHBrhK63wdEULqzd1asEn32ym1QSHm89QQFJBMBo8gFZsBobqAaapntQx7JP3ukXms
ct4TnL8PsdTnuPY2yF3dNwZypzmBE5G2vEzTi5+204atGDuW8Sc8Rlsbp5tMNqACzLLDz2RyEWaH
CJQrPrMkn+roMXLsIBOdI1nVwFIxO8TB9wrnb/KhA3NmYr3Ugf+RIpCmyMSfYQA2lMxVX3ZyPPou
RGxwhA5dr8d0NXtgQ4Ne5435M1E4B+dGNCVk0cB1STvnXQcwIpYt0lC9DSSPrIgnKJho/2ZmME0V
e/YRalso5IHXZgIQySC1yJBdnhudbBDCjUxm9eALaB+lA+ozex9Chl+0k30ukgQhm7Q/YI2+yGbG
6JiivcLNL0j13dNV5E4hkhqR03nYNruU6WIgERgnAqlOB6NE7pF0X0/Z00TbZ46M2Jy5ti7Q/lfU
NjwGTXogFEG0sI38qZDl3IXBUKwMgYd0YJfFT34LXJNz9E0JuDI7/yT1rzVE8jC7uuEvrxANbwTU
6EnyysPxnLJuP9YKN4h62ZoI3jUXs89EArOY/eRlDTDrjotfuEltjBjfelohNt5j745EN5CUe7XI
90XfRTVVdPSX+nfyBAYCzHcbZ7t2qn4Ps3t23nSQ6i0Q7LPt8WK6zIGHXq96XK54aqe23rGOXiJt
HpnFEdjVDKU/653Da7FB1MiLJ+jmcV2TOwcWZxbvnm4hNxmBrHsVuwl2nT35tibZzvR4uYP0p7xt
4SAI2br3CRKUW8VZscbLnI819pV+2t0dmTlaARCvzryb0GApEJH7JliM+WBeAgyJyxP8Kze24EXO
2VaqaBsRgI6YyI8h1UdMeG0ZACrDqsEr8eM4PIos20RJ91VVmhZB1Z2BD0ImeEisCvNg5b9HJG2D
rVe4di7igA3QD+Ktuy8nmuI32qT5XGSfHEQNyMpPX8LFrY9th1OfE1xO4P9fC092F0yOONqMT7YO
3d5oB7jZufa2vkrjUldVeJpmHNEVV+k7Arbqja4YohfHEGIWjnJMMRbZkMlz53nm5o/9BRcBeP0E
/dHXY3xYQpAURpvwR4dgY86H97ZfxcUO8/QoovB9PCfdWL33SC28QKKGYpj7f1a28jeQgmwT3hya
uRmKaZhmYJIOofAJdQ/oXC1UJKsbYqfNMeMTqqY7gh6rtdIFAjqWnSfosPViT5YKd4BbnQ74BeMw
oIo22tlg+RvH1byLlvpcJ4G5EEsfELdRpouVz2r+25tUHzLf8qIxjzap9bNXrcNL9uRU9wcqw+5h
6TLymqQS2qRx2okufa9lPB5V4PALZ39hua/21rbsqQ4wnK/g5JFNYdjT9+/NTVim/QraAAmXCLdh
27CdvDKr6D5joXigwBEg51rPYb/u5yV7j8do2teo0rikY4rEdn2bafapEf2aS25/isHDEbnGu3pF
hntCVu9n3IG3dzUzDwFGXrXYsUybrNpES4ALajucBYIcC8jU+gNSDW0Z6i0n6sdoZQzGr+H3MOp3
dDOYDZsFLhthtgeYSWLvrIYJzRVzAtKZML/4no5QyomNmHf01AUMp3MEQJL2yJQ27Q4JO08Eywjy
Vjzi3ZSEz5h44xhdBtCqhVijxcDpjCpi0HtsaF6Y2Iy8a7dTzR+SfnKPSzWjSteMVSkXZsvvLx0G
MZTMfAWyqXGOPY0QnO68hEBmHgwX0WRm+z2ttdTAxB/tkir4xHMH+F308VabZt7WHVTnzMuXbhge
l4AU8Fu5G/ZOiOzWTm+XnvoopVi5A7WQ8JewfetqwI8DgwFyQDgx46oqUDmq/0gBGJboxRWKNvqE
nCLIvjh+Lu+GNyMtiQaUETau23aIjynMHKCS6K6Jn20KwLf2wwdFvSuil6/ZHTGa3D1jflFXBHHX
F9+gCyBHOEuw0yA4YTQSw95UIwrkSJgg0gdh9TMDLJMG+BNDoIqZpdkulQ3kOgv/GIT6M8ro1BA8
ivf7KqoxNIIsM1Q64F1E8FJ11m19hXjWf/E5x3dhWxPS9bjcYZ9qecS963EOZhS40cptVwggmklB
64vBGFHyPJ8jsZSpVH+GtRVb3nTZDiJDXrZTg1GyUu2uxQ6w0iXemikAISXws//zOYYYBrhLuhOL
bFNOPbLOAxRD3CfhGmUFAKDndlur5PH7t+EB0UW3kpufORD0IdZXmgGw9mcIRlglXNn2kd0JGI4L
X+XE8aCIWMK2cTh8wRMCVc+K8ODaESgJuHsIkMZ/5oP81C2FG4a8qOgF3DIOSpnhWtJD4RzWsvln
zWkAa4cJ0zmKBqpi9Ka1xHDYb4RJ3SYW67S39x4GjArAnqRrnq1qcbAuwKV4M78RhO1fJtn/oDzA
NNhHZctoVQ5dO53YQk2BhJTkMssFHMUqdyacpkO0ztVjcr8aIAjrE+gpOqY6MexCjM53oiqLMTBE
gAPun9chmdEQs/a4UsssfBNjkxxREbCfMaQXdRUch65Ofyy92usp8l8WFNcUPgD20UZkV/FoRgGG
Fz4k349mMsL01cDxzhWjh+8tgTcBO6lKFvU09c8x/5JVlp6/H3LEXEDcyLszAzAWqVE/Spq9CwXY
jAjzjOx+1JxHSJ9XjkfbxTbzxa1gJtoQ4raMTgK7gx8fCBn+fr9+FF7qG2mjDec/Roc7D9SVJkdN
xXPSZPc2DKwfvmIvawZsSyPiJApXNXidyPgio4+rM3HkJCoEp2mFoh4UWr5AMUKOaow26PjwLiz0
ti2Z2NnFz7VEvX0YHpRJkRGh1hAwEN5E7kEIpN2xcywqg0hlV2zhHOOAoaeRPCM0ut4kHjSysjLo
YqF6b9Met21xC6vGnAIW+y+4caSF6Lv0AWI+sZv8JSkCXT9N0mt30Ro/g8/le3ffccGgctL7B12J
z+83HQvsXS9BeOtXeb+WgcVb4/YRhTW4dWZlCkFm2TsHnJYvD3XmfzU0Hbfe/fOnhiPbgwweXpdO
DjLl+zSTIGpIv/MwPd/Cdd0MQ7BNccJuAn8ddlG/Tg8oTngBlcgRtrYg20oItmkl3/lGDwWpwYqu
vnP4gIO1mMEiNWzKHnFzxhUEaXmmvZdCYcOmzXhK0wb3tGiqS1eh0abNjCo8VkWIUUyqJ3CZoMjW
6hQGeioZrw5diiF0spJ/CnpIwwdkCaIfxYOqYhFMA4fB1h7KSOJxBjom+4+UO3Edl3639JAPC2eX
kxQTmDcRzsUwQq3yvT1gshI/u5meogWOHBx92blfv3oVeucuArMLyfsely52EvMMIfcyjoU3onWj
6cHvD9aOBYrXKlyTw9/1HLLbpIL6HC7efgJIeUNkbiqIe/zezPsJ6gOvX3c4WUSJUpF514Z2Kr4/
zO/HhGCYZrZ78lSV7ZaZ9bvQY6+hB1ASCfEnSEiHRx+HTynuT1aEJow6o1DqcUyhAFvpYW3dNeo0
1sBsboPueCFZsI+yAYdfFaOEpyEDcK8u2dnKm8AGEnYAvWqBIISqTHljNhHKs0CwtRoS5GjTTF4j
cu2HuO6iOmaD9qO6/H4E+Z0BGMDYl4QNewCDcOKzAbSFzz/SxXUbvzdy03ZWvAfJsYIMPaeTZs/2
I6RhszGQrb5U4W9/itLcMR+m35j+TKzQxwmnZ+6aZV8B5MJujsXdojQLGFmidnMtPrp19i93tVQ+
95DFZgBd7psQCqiifMKF/593lBgLMgBNVZvvOYIwY3c1GquhuGnQ0eQiffz+QdK+b3Z4Iq9+POuf
zeQAomaB2uA4qkvbj/6RKchcBZiCkyRA21rqNc8Sax9LbxRHZ+sB1CkSCL1EjQ8T6eWWVTgeSEgO
jq3pqUEH0NXrTHbtVRwXzOJeWEXBl4dWnyUfM9tvVz4jPSGmBpymCQvgYrteJd2VTNR7IkJdOuCL
swrtWdX3az3u9AVTXrDHMsLn0+p3eIXcS3ao7htVTX1IfMu5SauHJsFGAhTm2kJmdlzq9SnsgE3d
JxZH45+4nZsTgP6w9EQzb0a7qBu2g0NVB+axsS+1CL034GQxHnI8PchpRWqGZstnZ/8ikTQoWym8
xwGiAlJn5K1DV31eLBB8PTVLCMg9QppI74lftUUNOZndY8CA+s8xUGXN1/X4fcr7o9wxv20u7UcI
A/jDqlPMNwlqzgiV/Djc29JgioCug5Jh2wN/P2boJiuhES4q7HO/hPOKKhJq11QA/WN/6aEMzPpy
lXZ4AKXd+dI/R9HwB/pEf1slHXCjpkrzCZaI72czTOAvSZp+23OX90qH+NBVXMTzCvWFat6UCsqO
XMbWFzckCr7wBIlPqrMe/BUiyUXn45vYiHOILMIRADsQ5XZsTgOCetFuZq7f0+bCMn0Ca4Ljf8Vw
FxOIfqAVAJBcfi/zoamzc3afGNF2og6kBqiaEvHG0hVMS11Nh7Zje+IW+cnubW/IFjoD2K9eR8Ef
sLnxJzLixhaSex1PV/0A4g4Yvw/KEMrpB6LtbQAQxYHpn9bVfTY2I4fWy3AHhqLvih0VQ0YdAJ+V
fnTCYatQgcWbvY4oUMs0Xg8tnZIbQyvKmozxwxy+z5mabtWIUCgLTkb7DDjCfa5AAmv4GkEvjr6y
5fEbOJ3IcMhaaI+IHTJciv1kZ7gok24FWOyF8yaphiee2TOJIr7lxl19xPlHlazfv7flSQoAJWEN
cTnQvlxEusYnuZFBoi8EfbcAjnpcql17pZK6R+e43UkyLBvOUEsX9vQCEmEGGM48FGT5YyEFO36/
MhHV9C2z+rm29WMNJPPUwjEMYdyGGjgtvuejLoN8jGb1ZdrS+1qhv0C4nVFjmp16IUAtNcupy8CA
rIkQj3zujj3yVx9tB7JratBZJSEEhzzJPU4tVHQ6At3CpYx2PPBaHKJiByz5wtfpTxevSf49ZNkx
3iREtg8DD20xtrivavSMrTrc9gTrctboGwsRoG2rk+kU30LunRSR9VZQfwtUZn6mgVI2CKm2b7En
oAhHKvNmNBoRKT3K2nQyAimJNujl6KWvzt8TewIyfuvSDUtsvYuiZS2Dip+UbkJcBfVXOK7B3tDk
qaXwI0kkH5e0jeada9tiqFR1SgJ07LUm3fpAAuFw0K+aAMPA9gHu8z6YEX9sSlCTFTCGuN59D+5g
7jzAJsKs5yWezEGxBgGdpN/Esx+9hbgkl45Pam+iX4BwotfxTkioDmBaMCfyMOMGtOv9uj+kmPBM
WrtDxjtzoZ6En/3+EOhufsYVPzz40t7ouNzQDyZ+2gh397lBj7lMgn3LWgSdwQu1Nwy+RVyZvufa
ZgIKOy8PoZhl8U13f29ao2XVaSiwbMJYTv/Ifv9PQpCXkeOff1V0fGsT/kfucWk/MSyPX9O//6l/
UYX8/5CBfDus/3cdyPOI8+M//vNL/ZsS5PvL/pGCQLbwj/AD//LfQg/823/rOrz/i44Dxod/lXdD
y4zrK4za0BRDUgJo898kBbTVMKIhoyZvY5+DWvWszBG8q0EM0QT5BFCfxUsOGNeKj3adJs/ALeFw
PanqSIuHEB129BxzI3mphHJjASHLQlgR9s36AAzHoM1dhmgAy6N1qqunjlI1QwXq9UjdlX3s79ka
V5s1Uph28U18FCX6g2kgaoopOCE0KuE5hN1nCDUwnGA1ZQ3/kv7dI6/MBiBpgtrHpOTR9oauU+ug
/ldL/MvT3SSyAhVb8AB1zMEIm6+yWhx48RCS9nwdaDVvrOLd9GoTESeFxEzl4ERZ1v7KR96jjnTA
4PcMAWfUPQXtKvgHzELJLaqH2LvBGUHTYzxK7crQjckAvNLxectngdjfflZzCh0dClNh3JrB4JTg
Qof+g9eTYHukM9uVlqhOHPmBxe2cXWbY5u9H1pokywURLhFbS1yrkVIARGy19YPu4FeFgTKMxwUb
7gKHzJE3tkn/xLJCEVk+D3BDvethHeMyW7nFXoEfzBsRNO9HUG7l2tEGIBjoMv9B1oa2RRgLSw7o
9WCoVDN6MnvfjKv+u3QJ2kBz2J0x9uV6tsh+LkH8+D0aAONpCGXRKHc3RE3xOq57VuPj+HJej2m7
HVZApwhwhyyvkJAIwJ+AUoKsvg4WJjdMgilMJ30eA1rzoU7rmrR+TfFqW7wVLcyb969Svb72Zh7D
hxlg6vqDmGyCxwH3OuOqwz2wuv+1MgvoJgN0gWPND/rXFClum1W3L9Sz9FQRVAjkgYdksHgwWM9L
LP74SMp2qI6df1ASZHcYE4MkTm2IFAF8PrZw4OKAqu8O8wwKWvwNQKJMbx+cc/0jq8ckfA9rWpmf
Muh6e4qGBGAl5thVg+YLFpOWWY8F0BQIQKjqUk19DyKJsnHL5nW9gfITWxLg3pBbWIBsIbBjz6WO
OohUnd92dWHM6OUJYnWfwVL67IBUnUCcVoF2rtPMoK4tMS4gPLVznfIeLUH7YwVAKCaq9OK2jbu8
whQ0HcYJ+dNHMQAZ+YSnoZqAc7ouCh46lkH2KXuD0Q1CzYWH6LLt5+09FPIn/l+wQ2fn/Hv0YPwv
XNf39rViYzdveNhHCP5EsSTASxSZ42RFJjTFlaBu9aSfJyjLyY92XvT8sfAss38QHJqlBwyy0JcS
AabtInF7CL6U53Xj1iemrY6xlYxtGjDvJl8d3uzpqrQYpz0SI/gTDSnrimmRlY8lJ7sQ0JFmBTVa
QQPF6aIh+ewRZ1vNw/LR4FHrS9qhhwa6vfHc+AM5ZTKr0bkx1/3VXxcoG9kCToF2GcQHkgFlK40D
hZGg/AMijjVKtsimIZs4XWSInQnpraXrSXp2YzoEuTKEnSs4/eYcQtfU7RcOzrGYMKzckYwRifR1
BdcsXLE1yoCsbuxd2gB1cmcDPIpiZWdhPHU2zKPYYrCFbrG4ZwrpCPXeM0vtXwDj8cmPcaeDxdT+
AYaKpxd2v78+lWhnUwGwGIyn4aHFW+LnHZjkrQ10t/PDTkJzY3RYYK+wR7wakmI488ZDIlsf4ORs
Ny2Q7ibnRMMxmrk4gpONtJ91Zcn7QOf6OuHvLKPE0CMNiT1GQ9rvBJiIndea6DFmEa4PMEF31blK
9FfsxZOCAWmgW0lW8VOs2fiKKSpdCjRFBF9z4PfIUJbw5AUZGgVBgSew8mCdvrIU9tG8QlFrnliH
LJK5XQDKOUNBUkG+v1ETuPmjiVVSDGpKnwiwyIRhz85RSebv5kCJr7XyZU6RnQVNRbcseBuhMnuT
UVc/QFuebQZG5YEk1srCB8KADmkdur9Gza99gzpmD4zkX+Er/qITBx5mldg2g0SJvzVpx+vqQ6iV
jGgsrgW+UZFZXwdnIAswWVqICrEyOb3hbXaHmGfdL42oSpBLY2q2czrMKEmoPQq6c6ihyXfw+xWp
4+jmgFqh+WVTDz0GwgUxsCLXQ4kEymaPhfvlqbrb9pqEIC94chZA6XZqQjJFbjtiXmGCi7dLoqMb
1F4O0mXnoXWOHJcUM3cTihevc/LB0sxWVwND7g6hYzDAw//a3vn7LLcqWk5TjM04FNOeayfqnEdO
HvXih8dpMsfQa5rfVQI52lqbssJEb4reRtObLwTot8yjl4Saa7ek/YtYVzg/JNxgBqqIEr27OB58
V6McYmIFZlN1tdCj4II7Y/6Hi0S/j2Ebn4IgJk9WL7grwD99jfGE6nyNbVakOJIPQzXCN5LGnm/R
QwkVYS7ISG+oL5fdQSwjqGykEiGQ1831lnisBYZlvoBCvd4BCm1o9RMF2o+J7fQzlZJsWKvouySA
n8MW3vJ+uihfmgNrBMwpZOTeV9XNsFiq5kSV9gpf0uYtnnECN8Z5ALnBqTPtHWRGsEMDDC+GtIPF
uh1RtwJJd4ZXOIUvd+pf1GC+KUFL9bK4+h1WPpR2GgvIJSQvcQKWAsYhAJaePQk7bIdBMVnOuo8Q
bReg5jQHvgBFUDtdB03dCQNRupf4jme+MgLWsI7e0LVL4l9yVHP9Z/AXPG+B18wHWHnDBsigXFFz
TIYhr1g1vff94KH3OMhgLVDT6F6iFOQQlDmVEbiN1iqDkTDCubznNcaYJx+vLPnZZ/780aQ8FqWG
FBNXBTOUdoq9kgj/S9SmXbbYD/nfDoPCQ2ri935EXgsWODb3UcKqLiusSETPocZDdgE+TcJBaU6o
C8M2OS+sJLEMwAQZrIEYc5Pg0aczIOeHxJOX3qGzHM8EKn/xl80+vd+lAUM6AY6tS1FGh+ySriAp
hWUk6DkCW9r0N0HSA7ziGF/fXI8ipwPoNbhYIQM0MKSkUB8avzUTqDBLXhkupjAMwrlQkEGSq6Ih
bokNjP58IAdo9vgVsqAEYRehJkiwCJCvbTUkdQGEfvgmHi2jaX0MevOUwWtTqsXMl0bXHNkxI+wr
sm+3tks/467DTBGDJcWdPDi0CJUoUhXCtNumkCp1bTvipubjDUm8zyb1frZiXA5QcYDZMYkdEOE4
gJ+s6HFEHwE8gVm5dAxNx8E8irsjF722vp03VTPD8DDxyF6oS+ypRojDJjae3tJMV4cpInG0TSUi
S1sDzkBllu2djluXJxGtPmzWLb8lpP/o2a0FdCGACvZysfO1QYI53rggPUHF+dnRajj0KBbf00gZ
REumuj3jCxZMIgO7JehTgivRTkCCLUeWznBHYEFY9RizbQzZQ5/8HbFqdl6YzgvMOhlSp7VMHwPI
ehC9BYIPFxMYJfjAl/1cV2cicGxIl2ksV4P2GeoBi+kCEdanJWwpsjJ8O7ES4pLpjSZN8DeSLvrR
gvQycGIKqbY1JMyI9aii9om7cCw4wkZ4XsNo2jwkxkGqmEGxdA5EB/Y1Q2P1gRP+NLs7qzkEXmB3
HQ3aE1gbFK4EQ1/lcAlTTDfYJo6gEqGAmDy9HKXC0F0MUwpxxLxCeZZjQftrnoFJFSWncCRjkNIW
pkLzGYxa+UUUL/2H5/feM+vTaQWIij6Xkhi33CY9iN+or+LHObZ3AnSlHirQKlFKlEnNN94nTVOq
NPAedZhisJm5Uzvf67INR849BFYQtiqbfg6wiWDcdBOBummJ0BYDoAw2LxltG+hjGMjkoT3GwepB
pJl5UAgrbO535buBFt+iBPrP5DuDElA8Z76zKJVf1owdJ68daUGDHjNYAl14a6PlE6C3wmLEAbIf
weX10PMHEMOgmTqAqEmGIFnjWkcvbrXYl8jSVOLkwEnuG5mGT2zMlHqYGsog6wEz8phB0/ea1P0M
eV/Vk2LRdIElmjX+XCyRWA9ulmCDEd9ezwe/z36xqsZEVUcWYk/S9UgQ6r1mvzRDuME4AxFvNZOd
Ed7y0vGZlZDhTkERLsx8UjxWZ8fX+oN5d1F7FI4e2DMKAVTt1UGy6RDOs4GBHZewNBzRD0E8Y0oL
4eTfKhqBhQ4aZG5Ue27GD8bIJ7SgZpvB1fMTnDRhZTKOEMpiZJFfsx+qTVxV/8XYmS03jiTb9lfu
BzTMMA+vJDhTlKhZeoFJqRTmIRCYAl9/F6nqrjzVx67dtzbLtqIkAhHuvtfeTpVfwwjGvZN+Ilqn
q7LLhtfZZ7sJi50uwGcJCFRGUB29LKezYXbDOeoUx2AQDM2baw8MTSfa9HtFvMwtu7ajMMk8Z5U5
Sc3El7S702h08e0c+/M7Z563lC1nGNa6OgVYaU1JjoDGsrUii9pbJN5hR/RiTWvLrvO1p4Y8X3q1
qFZVkZpA1wwVmVMzQN45iBY44svuEdJUUm9F7k7vWq1hxlZolClBuU8qno7Oq4xHGIP4Xp8vwRP4
4VQXTqYTn+gE9Md65Fth7zCrxcqSUYJOFBjRWom+qfzBO/M9v2Rlk98HdSEAI6b8YWz8KQxcPGnd
nFShnM1mn1PNLCG7FNUC1eCoV86+JxkhBDJvB8h2Ue3bblAPRdIiUvA23rsdbKVCGDuIeuBt1bvo
lxO7ctE5MiEpZMrvVUPBZOXBfc4q8B1d6LhQzoQnoRniHTvE5EcdNME5jfRobXJIrejVdxh8+mPh
lvHerARvfWHZRlhlrgS2jakKc6eaeHActZMsCi6XLGAWv7UkVyeH90EzCa+X1aobi7OdJ9V3rZej
RS5ar16JzTFOrkYGrmhVhNIR1e/cCfXSdDIVylozoYyFdYHUYfj2Yqrjlc+cc1pHfpOAy0n+S6pT
NvzLQDy4lxBzM6m8eVZl4b+VBT5VPD2kD2RczWC1ajQImYpzSj90VWvpdUF0Tisrr1aB0hU8O1PE
3WUk+ix0oY6zx4sw6FO6EB7bmDkHVYEbsaLYJTaqGl6rzrWfGmMunWVR96MICeDo1LbKpmDXwcsF
BzWLNPsEqQyCrW1G0YNnqspf23Zax3gA8uZGp7GUG09kX4Wkwoh0Od6hV+JoKGyNog2+5sWqa/OX
kSURGZ+9q8xT4SAJQtFVmFqZLkGRO2XF2eKN5H4UVrrIxcjsvRqNo9GJ5DSJLtqIdHJJvTZj3dkV
A+7rsFd1gTiE0XyIxq7clRiBy9BUShxFMLCkovaT7KF2ovk0FlV5o6piyFZuqoJuR1FkhbXjlb8K
nIfbKK/JFY7sxK6WUe4Rk8KfDN2l0H9HJGseLXqFm8xnuo4kyXu4zrRRTGQNZI25m1mG6WOqnZJT
V/vY5bVYlI8kVVR45Yf0Ra8qvpKxVUtlaMYNCh1IlV4TL+VnLtdwau4kNZXL7eTP58Ad3H1Julk4
jtWLN6RiCzs2/h7LCJ/5bE0PSZbaRyfIm23kFJ+QJPqJiJn8ZPfJliCp8Yn1NZSqblDTo9fZbhpt
cUCuHV4H4aWHuOnjkAiBUycsERaeN+ziIovfsKYAoo2YmhaTJBskGbiMwsAg2MYGbdvFl7JgyhSi
hjSRETDfWHKFC6B/0NOSFliLHFw7WTmYy5Hf/Q7/O6hjE5h+e2t4EccJEi2u/lmfLI8DIZn1+7YI
BuZ+olPFgclLjIyL4zJbplPvED/kEcLx0DYS8UgjsiwiD0B3RyL8zJwItN82Lrjqs4/LzFnnTis6
TjifwLZFS/ZK/Zz6wvX56+Xk0y8AsKfotXN6vyVNVLiRtjHLIemDsGFUEG+KzMudO2mWs72LvCwn
eGxA9Q+7YAyiQ2Kyu23l6ymfmnSOd3Smxv8esy4L3iefgoY0hI4jbeVUXdQf6T7Tu0QZU/6UByOu
YFtBMu/s2s/8dQIx5t9ELvaBsxNZUb0umrIfAbzBZNZzl18+dezQDN2Wb0gC2bOJhKoAKqUqswE2
pmtd0ALYXUpQx4RLjDyPfx8sR7fOSZk1xTYzBq1f8dndGu93YEAtDd3BHpOOarjs5/4e//dAll1u
ImHovGPOzSCpfA5YoRVUYI5naBv5fekdito2+o01zUxEF3M/G9G95jt8uGQc4Id+oNnxhmml4lEK
ZNndKXzsLL7080RtGDHo2joHwcQuL/EbAqQzctvMVFDWwmBISqgPTcmMXDtV9kIEZjY8YWLT8o+u
YrMAKTmZPS5yT3e0u2Ce+Ny5m+kW/iU95Qt9AkvmOzB5RCaSoahBl0Y2xzsCNZnIzl20ZmYaDSEC
+0TkkKKbWQxZFz3nMsa7Z4JahIZO/bu067hP1kMVRb+MAed7HChzO0ad2Oq+jqanuy+VhzGFXocN
4FX/xnX8FDC6IWOCNqnTh+Yzkb4VxmWtP6du2zE5UUR9sVmGniPYCk75kzHPcmt5cFaDGiikShlv
R9WbK7xhOdAdJmVGioK6O0lOYwtGjf/VPumuf2mYhp6HwdKOwzyYpwaL+NfIRB+OhXsg0TK4rRKB
ti2Dk4zijlIJL443eA9GpF28DLdEt1g4xgivGiYhCCtBZ5gnknkC5NmFUOwq9evGWcaFGsIKx/Gy
HaMqbIQ5r+TQyFXnj8VWVVl71wzOg+VhyqOxKiGsW+iGckaxFd1Jc5J9AB5Ao5lbK3rVZJ0w1+cH
y+e1Ejr+0pJkhZXZtCrYAaGMSwta/Jyaeo7j8dJ+YlAI/cpIP6SV+Os57a21RayAL5aWRbOLxSDv
7VXcQKEtikq2Kxgvb8ep+eB7cryX6CWabopVO4EV4q2RFuZ+G3ncrrONXxbDZtDjfGcpI9hZFDng
6Um1boExMTqM0TEYu2HdjLaLhzIF7BdlE4XS7ApURvuz44l7zAcM9G3r9Xfd4NVERuCfkq0mjh33
9G9FeNbbSNbl1k8dO+TlytZBr4mdCT70WjmSU0OpotpGXWx+xiVMkostgxCvSu07AlWeh0ZzeW4b
71eJ4HmLNqSRpEgdbPaKiV0XdU/YPg+aZb7GZhY/G1Cci1Jm3p1hFGplJwXmL6PtSF1kEl4YKYx1
d4klyeFMsyD4XSYBgKKb6IzIuY+JzzGC6HcriKlQZhDfq9QgAsvAj0qD+ttmy+DOKfVbFinxQg7e
k1ElTWjkWrNyRKpz3yCMMm+NodXsdAft6YRtnLhrKvYkbDwrXY7Ymk5TnrZhM1p3nU8Vmsf1HLLr
j2K9E5y1vhkt9J5kib7ythmnd9j27dk082/dsGqADAZ5gsMAj1ke31kl814h8/lUWiZBa6Vnr9JA
JUyY6DtnWX6ZklwY0Z59mZ+0InXv+iD/9Lz+TNH56bgu08bUMsJ5yu40trrzq7YKRCBoFolL1pol
i4/Znu21afnBMjaH2QlHiwFwZvbNfd6xmHTBpu/ifkbdTWSpExqhDhRmU0iAKK+B45LlEACV5BiL
ebvIAxJG/zjVrcfBnd+UdjEynSFhJzTiSL+VXnHktHwEdL9z8vk9jqzzpLpqofXaezb32ENmr/qW
Rpfe5F1tvM4KQqiN+3Xm2Y9Zaa31yHk3Sr6VyKi6Q1Sa+UFW8bZH0tjUmmMvC5epblYWBI+4EbPh
JKlutSzb5pOlfYpcfyA7/IM9kmpfjhGyRhaJG2yD3xiqxDHQyqcudXcRGy6XUzwrgEY8g7bxGbsM
5itjCAl0jNZ24zww7L/kH+RpfId2eTOb/UShFbiUsQ75ogSkCfsS4ZX0F8igNnZejzTfuBy/YWZl
ndgHmnTIAtFJ3WD2hYBvO+O0qZED9swQ/ROktRUq0NUt+R71yhyqGwA11rTCd2yTPH+Zs9laO11Q
7bMZ26q02Fbbxu6ri51o0dd+E5J2ay3cbHrpc5mS+kqoGjRJDeijd5RZ9H8SV7xehG3eGKuareGr
YCI6qcV3ifnCtreti9GwlmobRJPG04ilU68BnuekfvJFSYlj8GwaTZ7tAXjuZ5rkpzYJnEWmG3cw
+7dj7lZUsJiD9Lmt3l0kod3cx0G/9PTi4gTBK5stY6V5Z5er5KmcKwM7jMWzl1WTvvIQ4dZeACmV
mlg7RQVNudfselgUgbRDaxyzlaVNY2i0jcFgafZ5ZrsHT4n+mHC+Lu1JyF9BPzlbkxkpgL7P82bO
rU6g5oBOm9fuwY36gghlCsrDXCf174FCMZziNO0Wepo8UXPLo8Ai+Oirmpuc9NGK1ThZCUo7WABI
bh8vYoHvMawiDONlZuJJGvI+BQ5VtPhWCflLkTzaN20TzNVu9qJ3RljeTgsaJhxe04PxyrZoi5AH
pA6FRB85TUOWjMSC9obxRqYBYVwN9fLlcJxMjyKC8flvv5juUZqsKHSdRN6lltWeqsm0awY/ifHh
YZxYQwRw9gcqvlDyVaQtSaWVv9Qg52JFeygAEH2egEXOLUzSqg3dUXfGCjmp3lAtCV400J0+Q61i
N0ywtryWFm9usxCY6S5pLYeNU20zrtXMEoKFHO35JcjqaTspbE39hJCH0zBzULWYbmvtWHwaKgF3
ltmrIXQXy3HZrXDwlhvbS7t7wQV8/tf/Mf71N0Pg2ZUqcEBhARrRkfUFf4HaOzjOKOWq9Wv3L5wg
sO2c5cJlqhfNitG6GE9MfDDF/kAFmeUGN8yfc3f7J1lADqPZb/xGSnbyjTn6GwUMtoAfyqDsm0Te
8mOXHfoqjcXyT+BgKmkOV5bduiNDu4GVVPAOc5gFUfDUVYr6UhuMYjhlU065+AMgEMXSs7AqVxWB
Cr6Pvd+0S/uQtVNLEfEHkCASPROnyKWpWNuJO3MLBlNknwLL4BHDUMBeiwXDOqrvIUspHY1IcX/8
gArS0XLek1FejISlMxt3SZIwnE54QWMSC/XRdJ4jv0jwCEotRrz+fzMLExx8NU1ef//DLdD6IN85
kRdlK0kqmXrk2MBt8gMuFMbc4GqoTBR7UnyL5MPqMrNc2S7K7IauZYhedS1mwLogQsMtQhc7ln38
gRjiKEqH73o2SjTHzuSbTgueo6OFJua/xU3i+HeJjjuK0TtJiwmohyJf3B8bWr6FWY58aBpX9CAo
mC1vJy0pv/JfnINVTqCuZL3b/iPnpzbvR9oEZDmaL8Lg6NYK55dqaDp+MwmuWAuu+bN7YqpWmBsM
go3/ZgfQmaG8/u8kd8vuwBGltoIAJdaS/Rf6MCVMLX9HweiBPjRWOah0QYwLqdJzNNjWS2CPJROV
/4lBOJRtKywQdU+w7pWF0Gkthi+YCTqj/18WIouBoJ+7IdImopWUGXf1OgqmRBxKlnd3T0HkWfj/
rliEUxgF21867rbN/4AjKG4CamI9a5nriQBwWS5wCZjOh/AJGlj4qiCUM/Wtael6WvKaNRaXPgEM
8PFu1czDQmANaA4XlII+MMD4aO68SFDGpI8d/MEBY0j1PDhBTxH5b6yCU9PZDu7A4ArngYPDkdQL
C1t7E+9BGoM7e45vY7u64VDuecPhHGRL3gitf3N5wtgnGmRtmM72+zzIB3/kPqG0jpbeyLR+9sd9
m/bFdrKt5j0FaHAL5C2WOOaLIOcSLE1gP6t41nCgQyY3JJSydAuDEr6uXYTxCAdoXk0Qnn9DG15r
f3SDw6A2anEOGfwk+Wbym/KW4SrbN0TleYkfYmCx2eqj5V1/NkXtfrGjt3wsppr9ff8gOipDdAh5
d0HqqWNvw/p/VcR4uIl49xxv6VGOvTupstejxonAwY3lg3nIwgqg8CQM/gKThEbL55ff/zsFUrW2
7E8Eewht+0OBsGJ3YJ7hYJNddxWkw6otrIjEtyZ3BkItrIuQMGalc/qBQ1xma7cynVZjbDmogkMS
vP83KQIMn8RgwH0acIT+wYsQlpybLx49+VuXa+V3Ad/yO/Pc9Ci9nHiowIzs9ZUjmfkh2SRPMPwV
JpmIX71DBIBtSj5/oBKcEkStYWvr8GJXPv2f12bEY/wJmCR+10/bSM+abm/9UCYevOmto2wjP/2g
JgwmkubNJs95hWatiUVWV1WyQ+g2gsWf7Mk0SRlveh2PDV3mhUAZbEygFRq148+tWLH4DtITC1i9
yAoGaoU2DtjCr1CKWbrOQ5IY0QwYP2uH0XE69jmILDHfrRIOxaNUn0VxQ6o71JhZ1gwgpemRPFKV
KwxA90T4nuImFVAbuORpP+Z7A+fBZLnGypdBvITIzG7IeaCQUFO9lcjdgKBWGl5hlxoP6q3tNNi+
x2mdZu0XBjnryFIKhp/qsaAttzed3c+HcaJ3MsZo1eO0hv8G8SomxZWf6aFhdBzy5NmgYsYfTDlx
R5qGu7zSMphkHixetrUpfLLHoGaKON9YIm1f4IcGOAHGUg8mhN0Wle6eGV+6mvzxLOPWWQREnL1N
esybwx2M/rwrDNzmEL/ECViavTSS8rVBevE157mdjfw9n2rzFvifA9aUa83pf+uRBkg1OCd0ER5f
9K3m+4rhqN7izWgbCFdqMZLL9BwPretfmKfaWTZ2Q6bNmBinvlTDGmwvfjOYpu8amKVlLKN03QYD
TUQQpfqHyuqPdBjZ7GNoevtQyb75GOjGeeVt86Bc7S1zMbBzvsQGRITnbGpCIrTa8+5xypObDtWU
LcTA2ZbY+W8GmdHCy6ruazS76XDFevCO1ctOKlydekBcuc3aVOriYDphs17nA6qQiDr5mvSp98Lv
UYZR3gWUg1ocIi/fx5H9xI7qJzeKmZJc8B9p1iPjGestNQpW+XmNWHmYN0o92lx5oKRmmYGszYcC
CK1gbrxwe7dZdH7zDLzbofRJwlkZiw7LMa+P7MJd81db9uDe68RhpmYWBHY26rX0xDPUmAaoo2gX
8RB4aunwUDpow4Qf2Tfu9TYHi0JFwfmNj/hkVq73FRO8tdDJkGQbrMmyBCte+1lKmss86Axo6n0S
GybT8fY+9roHHAQ4AC8okuWXzUFmfb2cKzAyRHKx8YdhPcbqNXBMXJ2G0+5FMebLsfePvajup7JY
E9EzLBthJOCKyYnZ0VsTgWYx0wzY1RR98F7tGVA+Eg0KQd7N9cIZsbJqNWM1R9RvSc9W7ni6o3KD
vTJ2jUzOMO3rgFXsCP2jASuqyhB18ZBkwUbGKYYVg0LGJqcxzC09J5ZCseewZfw/sRDOwhLoZgam
SYMlE6aDwmvHJt0JHnzJ9D/TR4JCYr9c1aJ5hb+0txWc5tks268LRIXRAhkqnsj966YjQ7IzW0ZG
xK/SOmoGKUtJbz4ZJKm2GF22Jst4+fqcgtdEfx8mh957KsxzWXIMWwkxVrW/RyZUG+FHhMk0Vref
wUrCK4Ul+nlX9XKXEAjfOnz1YvC/JtsXB6+r3+IuAXLp23HL3Pr2iml5Oi+ID/naId2Ib6OoiwNg
acAzl3YnULWBbCpji8Lz7DkOtGcSuBnF3LRmmzZhpbG1jfBuADUs2wZyDaAxCLshTW6vZJcx5uXF
42gz9ctvfvAubUy3c9F+16qsF4zYf6F9kdnPnpwhmpiQk/Zru9ukvDhLoZVfutTDLmCyyLMp32mg
e9gdyr1MJ3i1pNMDJ1HrKxPG1499dtTZmuD13hqLXk4iTUYw2A8dhhWzf8/HfptlxgaYaz3340BW
klatELaJ/TVxJWkZLJOKt1pbRauSpbgnjCBk3Bi2hkpgpqQy1HB9TIKy6Z8cmVWZ6gavTfT+w5K1
HXOYubqzu9ngfS9aKIKRpwFS9t5iuQlunHjLM6KHQJ8xnx/o4R+omUdrNfGrr6Kilyey/5pVD2Zr
YfWqmq0uGd8sEstSNyn7m84WUsjxiqGVrrlwfcmKMzsefjnFlC5rb7bf5llMaw8ddMXPHpLeRbxS
MD/8oGp5FGf8oQphHhGHIfXgUmo1UyRqB4SCNX/pXx1h6/9B2MBY65WKs32VuhOSl/8yauZTPPja
RiqgRf55gPOa2rVWD96m1Ue4uYIWwms2pmEdrar+1tVtNBGnTGBTf9cXbx31K+ZfoLSgb1doQjCs
8+4/+FseSJJ1SR7SGR5X90Fqb0wWZKykBzykjStUToaa7SVVgiUlGJNzpSEcBOY7FmXvnPs0h60m
b6VV3RpC6IsrOxf7SfGJWGAdoqh1N1eIbhq/OuepnXDOVyA/v/SRHY0N0E7QhnU8PzBrOyakaixr
zWPycKGXy3Ttt759zEy8i3rUCswoabroAg992o0f82lHIbOnXSJXJVPmnV6XXFrZi5FJavosC3PX
vhn0V68jJhXKysnVxQLG2Uce9LopLdKACTVjsOUDgvihk7vfWNx2pdX1myu6d4XdxtT6LYCw8E/G
iwvH5/oIs/Aiy6YfDr4Rf7YVQCXY4bFo8jcaittiGO77rH6a9f5kq3I36wmBws4XIROnunQvkaYB
4RHTux/B0o5mv59SxJiJoCbptU+MrpfSZlPxhADB/xmvyW1l6UABtrpTARkcQ34Q9BGLwZZHLWAn
xMAS4CsiSPu3NWzz3kuZbV9IQT3KGcWRIPV2pQUbQgg4DZuVh8vsEk2rH8Yk0k8pV8zLDzmodV6z
bpoJiXa2oHPoueNX2xn8g6/lD5E00jB1CGPFxUsyQRmJYTMiz7PFMMi2VeN1OFundVDWBy/aa/0D
MiJhKwHe43nhJc+1NTMgRE4J5ltVJKtLqEPR3JF0xd6SiQKcDCJvdvb/C484sFijk8Gtb8hjlBPE
XHaLoC9OZOKf5jHnuU3mjVYU6dliltkN7XuOeCvt/aVWHVAfdI2ookbFO6vKvpzuuxwbhlmje+y7
x5k7IiHrSJvqsx8RipfKX9ngv5KYfFDI5lBEposWbTwwXNr4o7vsO9ZFOj2xZrq1QDZfaDxc0L0Q
TzGbsCa+5oTlWya72Bn35YyOeMIGv19e+J+xz9YS8iLJxqWIt80lTse5JT6LrcDs8owC/WDg6wOh
zNsc9sS4QbFcxrNGIqRLwRuQNHQlKoNSlN+yhUoNoF868ZAREpT1XwPxPgSMLdgfwDoqdrD1j6Av
EATlBilpN0z9Qh9HbzEbLCmy049CeI9kFqzQHkCMj7m5y6wvGKT1pQXI21bdTMmrW3wQhCEo2pql
53DovmdY/1MSk61/E5sRfyQH70gbP9GeVpREs/qsXNvASc7Z5TbLyKTZBmWkfufLiBZSVyB3jLYt
fk1WMYtm8YN3AlOK54w5KU68vxBPjtU3i48M4uyrKWMS1z51mxAR/RGzR7uSlxK6UdZapnT0LmpX
4pUEXf0bBHUtjt8+Kpv5Zeo12/4QorE+qrkhyeEfRGiKJE+cBBX57NxVaqpOgB8Q4f4c7O3CjN5j
InmKxR+cqD474zehyvVTBR9Ifmg9o1uffojRhjDlN4uVOESepXZp7AwW5Xxhsmv5gAtAimdxKex8
E1jt2nb998pgjDX33qOWsBqE+M0wRZUmqqRuf2lK3DomBtHhMyqKh8lpQPGSI+PfbeoA/2otuZrd
S2C9mn6xpsjal0Nw/AeNSi3d7Fghx1rNiS30vPXbwtEOwvM2UTCHmi/PVUcrYXd1RfqjWDWqcjhY
+1NR+vyKPLA+5/8ACJVS95CyQ5RkMI573VRLbsTzmNnftadtHXqXkUVnKiaaM0IuoyuYftmO/I6b
7DsCrdRBSfkvz+fZJ7zFj5LsjqCoinyJEO7JX6i63QlXJqHd6Xj83XX8Hx62FO1RU4qEBlm9BcSU
xb3xxGz/0XWPQtDbo7E2e2iaRRmNu546CMYfCEv1KD9kiDTFpvPPmBoA3/fKHULsrM68M8zmXIjy
9B+s1mzSbw5lxN7XOhvWtnAfh3Q8FdLeeB1okpm/D53Bn+RxLFZJtMpb8d5kJI3SPB6RVUYsK7EV
TlN2y0X3SbmaHhIj1nSicRufgVPKkg46jAuVm/koNgsucWL/LmiuVUyoySXtmx3+Aehmys1wZykn
O/ZXSpfElepz1oIxJvkyglYpHHut69iPL0DX2hLifqrVfVSpV6Ou2XxuUMCmyK0FMVsecYyW/9Yl
0giZJ2096R90K93nBrAXlqOPziUaY6A+WFi6AdMVKKK58CNgXwgzU7QQMsZKq9yNY+bGrzHCveR5
VFAuo0k2wkAXbC7obzK3R+nnl9U8HphTrenoNhp8Os0QnextEvtHYTccTn8ywY5oVsUgP65YsN4E
JLZ01bH39e0VDy7LlMWMgN+yvRQ5ipzTCvvIre4+tQa7FLp2frwiw/aUPfOGEVOrv/VZYi3dLJ1u
7FGdsX9gkze4gEoeNF2/xNjOT4VnD5sLSqwzutOdrwTcatET+XolinGjoqhIxInByf3nBt/I0kyV
tdF68hJ9c/c3bDygi7x55hSt/dpjmaRZk8imNpNn8kATqw8igTfIDB4BWcvNFUX2PJRNhoQS/A8e
2VNm8m2YWrkqyJn/drQ6f8uN+YIe2IQVker/RMJG6bK/q4QGNphUG6D3/00mt9Hg7R0K0qMV12KH
gpVuU16hezNzytMPnswEYMkUOD4Ls3dvCesN7v6mkzH14UBkGgQCW09fIz60m6aI2sdZuus6cfk3
0Vy5ZaNOQ8Fu6WUx4HZid3OuDYhWQGaX/vAsPEvuM7eZ7itg9/sr2nyhgC6ZZf0mkYwHSKmj2Q5O
sXuZinMf/IN1drhQWHYClYxPjKgkTNMxGfcsC6pu+lIaxzpvIAGLO0vke0XAK73kZurJ/btS0XOW
ja85vgOxsCyjpeQi8TgLkLhzPY+WbaoRL4dH6qT7eOWsUmPLn47Hh+DSQ+xWztpw2SZF2mmw7kcU
KJJwi5srWE01C342S+QrMx1fuTZoV37oahWJNif9OK/2f9DVOcn1e00O2pmE//FcXEaqZM1eYGs8
Zmx10Ie+vb3C1hag8ZIyQX6qWDImHUXXslBiZGMJsrN++0/u2gCvYFTR9vVN0JviAY2TeUEssEox
GWBzWD6kWIN+OOxJ6PE3vDMs6JXFNvypPrKgJX8IAKhSYK8RVKVytYp0yeDi1L8Q2aboRywGIyWG
3wcZiQSCve9jm++uaLaul1thklWdZc3OLw21v3LaCqLhIqDVm8ZX1Lqway9XanvWvO9GqOcuG99l
jBuT7y2t2XEUNOnWlA6ubRp+agpo2pDilOy3SN4VRJyeRouoT1GJtS6TN/oIF2+mg3anOZeFeH8R
3qVVvuRT+xwgSIO7+eRYtnJ+qOKLCyj9cN34QOJq9WpH6QiAwy882+ZzrMzmswvmL1ws5WrqYi3s
4qx5LrJxncuI1fLFJSnab97JQQPk+OHBwQ+0L2JW/uLBk8IwH31D+LdXJnyq6lNbx49FP+Lwscf+
LNPm9W9GvKp+24BlWBpo1/9GxcXU9l/4b9mLUktzoVzhv0f+aLw4bfYWpMPjxReY//DjgyA+hYCB
5gIOBj3zNughRk+CrODI6wT2ElrENHj9QcxlUakX0Unxm1wNnxIhM0hguRDnterLm8kZz57UvsCh
SNpm+vpVdsJWK6saXn449KwQ9q6cGA5a0jfWmCvylaooBwWTzglfjKzyR3HxOQhptai3YOqaakgb
RT97YkhyjwJ6gB7ZicQMVkKO8UHSGBYzo94yJwVKFsSrovqN743v7nJxSRfy6uduTHCeZAMLw5nB
9Q+DhL++MO7Y8dL7Nm2rUA8gmK6w+0BF9lAlZnQg62STDBNAj+kG6z/Id6I5NJLhk7loNhFBJft4
6NaxN79eSfih961zZrVlqBLi77oZ8FzN2in17F8wOtT2OcQE6VMm0gPDAGeSMYh9ry8yL8WCxDrj
RRB15LT8Tc+3kaa9ysH6RbT5B7BF9tr1Wf9kF0ECGhGnK9dtuFOnaqusEf+VYh4I2sUNnPQxZbk1
gnbp96yS5JNhN/BNMBEjXkwju+DRAUAb/eiL3P2txQO7TeLBeb9C+E1WSmdZu1QsJq9j7xWoPaLz
byzJct2aEjXs6qbao7pZi9gm5n8YNWvLrtpTrpOTETHLSNRXbGKInDkwnygwyNKIa7JqEkxsTfI4
jwH5vcp4aqvgzWhRzQwjOQNlbxE4q/tEsG5KelR+3GRXsh/PKgU8OuSGWOv9oEntgD39hmAGdvgU
b1mukYDmBMjA0AalYb8WmWAPSTnAsdjOuvebnoWWFG21W6/6WDLt1cidBGGc8qVAiOLoiTEoDANF
uIe+7jCBYrMiC7TFqkNtf0ytkj3TKP2IXRAe1RhGDTVXMGus5/yPcSAhyhqeUWd4igK55XuVmz6j
yszz/nM0LbHuTbVVpufB+Ab5fcknY5EigzknEL4SxMzbEtCglkHQ/BgMYuaS6z7TgjuzbeHyNAM3
seaLtZfqR1zgmIX8biEEEzkti/H4lLw5WoVjpHJhhKc6bTZD7ZNX2Ef4rurYne57ND+GFslLY0za
UnoG4eYj4Xsogfr66k9oxvoYS+/U6u2W+/yZxWJUCgEU0SUN8v/ydR7LkSPZFvwimEEFENimlsyk
FhtYFQW01vj650iWIKe732asx1pYUSQQce9xPxdcIW6Y1XGwVmNJOK+gbY9EkMafjW1ZQD7+wjBk
7PwWqErGJYtifWcnzX2jG/ML0NADnq6sSZnLF66w/fF2+AUpKHX1n1UzBj87o6OL2KqtZZEEbO3a
8hYs8tayIJczkQycAjSYNeJV2PgL5568LGt8grRDcBK+7GbJRETURX+gWpNXykRFFEP2w1G0dD+R
EaCvKYd/Tl6U9H3wHaC5O2IqfeEkOEmytbD7x7+sRBFIuYuC5n7otfMFl9BJCKKjo6Fp1OZJa/vb
CzbhhaX7npN0nddy2LY0Tq9tTEk+qmjm7fdxPlggiySlLEvd5AaK4AtYoeJlPmlGvrzAFX7Oq4fN
7kwLkSiTpb+ie+rmL2iRD1zn1K4i8BEUW8/qoDe6kDxBRfyuV6lv+EVeJMLdl1Z+9Re+4AtUsdSP
W6LfV7Yeb8C12DOn1gH+vkAjEZPTF8NKOPKspvbPCcwoiV0R99pRef0ISA6CMEEaNB637xigVllP
djdHYd7XyVVr2u9pGhe3XTto8BDGozQ9Advym92IjXBPkHTcpcDoqFoKjLATyKGn46FplWJhazb3
ao++H89qe+abseBDLhXequaS84Ds5IylmiK4+pbl+GjkdqBMnIUcl7ZHmGeLxcwmV640VYD6KS7z
+24E/faXCtvfAlCYqCZDC3dBLe7thRXBy2EwRkpO9Cd4uAjKkmimCTlCOBEV0lTNxuESlZu8bXup
r3PPLNa6whgn8g9Mlsh/s9C80CSmqWCZRo4PUeTG+kPN9nNX8Iu5dvv+Fkz7tfHUewQQh1SXtEB4
9tEmnS9nYWWFHF819vVN7L8mRjFzmSWvP+kTOl3UBZ0J+BZELJ7kwBE7kuljrOXoxKJKm1ud3PiK
FawTeo7+PySFspURvzMajA3itXzRwuIQpAYgkHpIR3VUQvrjoSiOTjxeRQHmLL3ahCBhKwY/8UZp
8nIB9fqKkDld6kJTt4apMGrJmb58gVhcm7lo5zpbgmm3ujD7OVNGY9uZqWApNLxUca3eFzm0GUMo
kvJEttlCR3tOySwtJPsPX8/es8ARSP1C6APiEF5y4ttmLZJA6x6DLuSJTH3VsJZlsf7kYLRABnNe
jPzIStHv7ExvKJjkfsaRo8io367UuL5xKr1/Cwr2KLOw4MfgpzVatJ5QVz34SQp6OgaTu3KgTeMv
QWPahffU+j1YvDnG/crkOrPLKvHwF6hRenLGPJlsAA75EXildk7t7hZkHoCytF9M0tzoAENreCSl
R47cpmFm6WV6jy6XM9EJaXm7alQM6A3ZU5+3ojerYxLEzbSp1PWVTrCHjBCQSLxGWxK+wqi068xn
2FUGFHFloWLfafiozl5V0esYxZi6rWyeEdnHMszwl2DQb0anT3CPEbwvxUGLiIzN8440fkGh6Gz0
vb0/IMudKWRSmdT9JngcBi8eUcE0gv3wfOj8xJ/8l1n5kLsGK9BWBIu6bCGPx9gNr9w2wGE08T2p
WuenEhXmzguanxqm8pdS6UlLtVpP2gXsBvG3FvL7a/vlPmlskp6RT48HHaOnFqB81hEZoKkgHVkf
GZ6hzxpZMwSPqqKb2QDZ8wsMpPAFrfMKcXxWTLtZvs+uLMlK4VC7xKESkVtXn4yQTXH7ITYmTN+o
WRTPvNEna4pmhKLosc04zw382OcBypBNVhdHzv4/lNAf5+bAIxuHG2BjAVSct+q7ib9kgZlmcpF6
gEWkhH6BRb7Td2ulNxcqmdlFouE6IMt+lSAgnDFWxxie8B+0rpVQvNZW/tHJVhBV6K4yn88hkVXo
SfpS6joHmo6tm1bEG6vB4VFVtbG50EiqgkshlozaE9d6umBJhZ7umxBOI6s/NBYxiqSSD5Mow1eJ
u9oY3HMHcTXhSnrLemEMsYm0lF84BlM2aVDQk5gI5cKcK5pBG813iikOr8PCwqOSjUtDp7mGEXUT
K7eF4hA6ypx2xYLz1hyMG04gb0L0/YJpyFRpkf/sHb61AFF3RoN6k4wZ/yzDINuw7kSjJTM9o6lQ
dWgUGbwnvUtf8uQ85HJOteb+QkMVgc45H50kMfLhKqmgCHuXm1cdMU++AFKjYsW7kkTMIstt8NDq
IIIOvzjX+57v9R1UhrlxpJZs/0JTTZAzHowHQZZxGgcpebWPzOIqZIq47HTSs501ED1X3G1QJdqy
dtpZyg7CHn5EPZMBlyteEL/Y8CrUJLCUVgckklxqNOu2UMNNGIiRz//EXEGUhU8Mgs3zP7mrLAaV
3/EvTAclMy8AocuRs4urYMg4c3Dh6aPnJrnhAuKAU2BF2O3UplaqX0duGugO2eKQ7kreZOX7VwKr
zznjq23Lju8/MawMjJzpQ9HLevPJYiX5EFDnOrTmqKx+sViFGyKV4e1fpbeFZ5xE3kcMpymvrX7x
WPyIkAhQ/zq8t1pTbr6SWSkDYAz7FSyIE3l1RP1Dmge7JCebTkRb+PXhk9LKaljAbdaaCdFz/k+z
81k2WuuvmNbknokPduJP6eZcZwaTkIIHdPgPZKsf2OCxbBn5X6/Kouqa0IgVkfXWiUDqhWr3DEJF
15yHse8+NDlgvMIuRG6y16nSWFeZ9JqNZGZwiyWKiK2dZNBVn/SW4FVOig2GidGsMmjinAdhgRcq
eiZMz/HgK8eVRT6/QlwrXGeZ468V+6FFYsEwjyk8CRQBDob8mv/UJ9lFHWagnhmoKMn+E+8qOVvx
nYTuamdJN/LHyOhiUTafkBcWL9e4M1SnaA+feBcX+tTej7zY+be4y5CQy3VoNhvLMd10AwGajcvp
ILuSpW+py4G3zN5DFdRSy4XmaYM5lLCmGtt8lcxFR+wCriQkB7Seyuf/oL6ytrit6v5UaNXPZKhP
jH1edRujAOF3hNNcRKtWpf/DcTlJTDQYJyiUHj58Z+39NEa72mpapHN2ZV7u8WCDWrZDDOTWeN1o
g74opzEAVscOGlza/qxWfFYNo9fOSWymKwq1WMA/NKUD2RrSp6sex7pc5RoGtVagQQ/EgQAklw29
hW4bl+3YzGz+rpf1u1KlRAL9fSu9ZZxreJBvvFBfaWSDLP/GtR4U7vGl2m5qIiyW5PpIerlkS8pE
h1s6SuuK6xlv0BndDXNuqaS/5gyaftS6EfGjfkqMB40+kWaaiZfOYWDGRg6IG6XHDLRkVo1CrbZI
gyT0J0fgRVHsckCxEVaS+OXC3yKXgh1oJklr4mQ3tZmvykQ5eCLbavUTbte9bIzg2s1V5uoZ0say
3RthHO4Rgp8tWSxbM9SmKjJWpJKiXLNaS985ZmxGFGxmoeo5a0Mhh821JivNjWAV4NLllEARcSzD
GlYCycXKYdRRW+G6Sq0CmUz9NECujZ0xEEC119boubPWTU+cwedWmZ2bTDvxDj3YFdg8R7wLkjcQ
ia91f90GNLDFfnAOFcLFiqOq9IfoM8neX7fTY5/79NJgs0TItvS94AHVwlrv7ZkaI9UWTTun5HXB
+G4WGNkNaD4ta8zG6bslGFKgw7vQfY3nclHhrNAUdBqJ9tWphmaJV2Sl8i9cYD9reAYV3WNgIC2C
x5MVGX7yuT6Em1btbh07nsfjuMWss8sctWDU3M95YmJ8IIdCjpjAD7tLBOZzvS85TznaD01/tUd5
9MrioJXVihFuOvf89Bkr30749jHr+Q0pUNCj5hdYkxP35IW+Ou+65sprDPeqiAhY+Sq4uWe2qPfz
O1clguPQryLwZkXIvvmGz5ROXxtc8LUk3OV2AbRmsCx4QIPChw6WbZbjWU6SfNtk3sZHMyggAqgC
5eHo73TfW9bMtlQ8dWKIPi4ooqaGR6xPc5uzMZdyhDf+mrHaJnImrriPcSTgHtTlHaOMhanKeR8W
R9SqW9iMtW/5VxaCooLTakbWbmDH4ubW3aChuAMkWBiqsVda3gPlj7yUROr6O93AOWfQSyPRuKmy
JL7LkLt38+0Fb7Rz0kmlxgOEdPy8jFhpTJwjmYIV5BdVDwVlxYHqXuXS3ky4Y0aNcmmv4gw3jc4l
P5EbQb5F0lMwiXp+wY/G0JCnyLmFfRKQTi/If4ToY2sNFNxxVI0B3MRCjqpx1C3rWbVorAV5XV24
SCkgNESS4fD+xkYyAeQ9YUQbyGAyHImGqZm7DZE0uTTGzEARPUS9ubGYf/LK6L2zr8dyFmutRgmv
Et7m45G4aHfomGp7tmBgyfPhwlSmcbPwFZLmSSsf88o+1ap6TziDAACXfi/MyKUK+0Z1gtP/AJe9
2z1qLr8mbdGjyVeWQzPAcelvdUFM2AvsQ4qaKhPeyuFyzSUPFlO3NPQRWbVTydiltU0iILAepaRy
uYrN26HRxPqCZYaKRiqv4oneT40YSkhPoeHruLPLpUH6HllZ4HJ8Jtruv9jGw0Rs0jeS9Um/rBgY
HkFeGWID5NCJtCqB/shmH8YkfqWD5tjU0Q9cta8XqFPa7RWemmdphD8MSCAO2y813UiCnpI2SO+y
LEdSGyQo+zy8RqpmzTrF3AfNh5Yr/m3QjlxUe3x5lbZjtfKed9ptM7RYexDSYfIPshyfOBILvM3O
2i4p66rKAzfIbeio98SudqZqotjzvOnjzrFPb18NZaDBmbBthO83dRTnQVjpqY+sHREzfE0qRrSK
ciXW4rzYbID3S6A6Q4ZL88BfyFQpvCMlxYui43fOaZPrZLShFCz3zc6JhMueastEPKkgunbR2GdR
t3LuR2OybFr3yuGNWKmst6N3XM6IFo0X/Q+XigpjU1sfgnizPsQbkQ/Ui8g9+AnLv4k0CmqDH4X+
IJN6KqhdOdO0nRhEx5M12PQ0aPCLCmUa4ZkPjBvOhCdLmCdp+iuuUM+6316xyQMOn/q+lHeB5D/x
jalDfLjXsQ+KWjnVdBT5nr+vKKxD4UAVTHZ2jWMK90BEUV+mrvkR9UxhAov7izsZOjl+5Y+M2a1l
hKUPhy/N7GOWXptq/JSjEuLIVJ7slMVO1LRXpFvWavfDnSwGumOtdR9VsNGtvtGymh8v7VE/wfTP
GtvbIkxdsFHY1yLYNTDQLPi2Ze1PYibrUFqY95RgG5Q0avfZ8wWpBWb6qDIe8zCqjGTtNzuWP5iP
nMuk4d5bX18g26HIVwUFWI6aW8QegivDhk5midta8jDmCtLD6dGeo8Cz9HYl3ZdQhQNE70hajFeo
n92k42uARQHS+Vn1dnyEi4UvDoY0HyRJESsGCQ+yVZn+GIOU/tq0QkrfExgLHf6G9TYBu4VRXfsB
PeETtFu0D3bS/2iifBHwF7OoVJiJwe8abgyXm+wncWjpFN5VrVKH1rwoI8pElwtY0QDDa8RH5wkP
t2HgtdJQdsiwt7nRNVQ4NL68KVO626tuywyGF8pXpMq5Tq7zvt6JXCyyqn00wuiJTd/W6wJ6gakb
k+VN1Y8PE/+bGPRQoBLyxmdZvibq2tXLNQQODucdMU3zggRb/julXy+ZwjClkCigjBMpyn0SYwT1
+TPGNlk2Dp6lYOKVyB3rVd6MMPxUQLAtfqmle819YO4g4Ox0bACJlg4t5xzDXTcDc8yCk4Ue2bhO
anpaqU9kWKbsh0QVNyjflGVhhQhqR/IP6VbN8DGx0buThvv0nTemSXkOfLDS6MZIa2OucopIClNZ
/OWPNd1fhB3CxwuDHDb9Tg2GTd73PwbsuD5iH6PwV1nIRwEsmcj5IkOa56TaLogREXl+SdzGcV1W
Hdaj63U74b6NmiX5+qN0VWvRGoPnMh+ewMHmDEWu/5dkVgexxihBOiJa6HFx4ysmoWUQTZbRgnkS
Ux2Tve+mxAZrjvoCtIYIXGJtOMuvg1a5MuHw4cldJCJ7N2fHQtiCpyggtEatD2I53qe1aI8TEd0n
3jwSJoNB3moyHO5c/oBOfN37HOdD/zGxrBuTXhlFGU9M/Fd91m01q73r27xbNorykDtoahzpPpck
ymxCXw4TMn7eKoZzHmVlrKyBrDetoTDBFc881IyZ2ZyFGr5MaDXklQqpzeikyd+LnGhAyUCbeNcz
LVD4VYpyk/XZsiKd09mmfZCo/IS/FukdBO+CuWC9kIFWcqsaCIUyaLOU9soRNBNCuSxk+dH4xtHV
1YXpP+qkTrHAL6s6pnajVeUK1etwk7rkVzvqbHprXTg5OjOOewiXljUHyY5qL+bcM0or56Za77hS
J7vaaK6/8d1e6oQrhYTWqIaMIuqVzYDWGp/s5Iz4b+ZW+Y1XPARlQsvGc6Ifs4KdeSxWaStmDd2P
UqHAuWWhhnzPkBzhhc4ZIlz5Dteibp8WsTEvungTkC0hLkd0aWYwV2X3ulUQt5sK8R3WboSaKKmj
J7ZUzxO6qZnvZBim8pEVXQrGurXbR72Kjyk+AUkviK6ebOYp1FEfUzrAfM6MUTIwZA6FFcBHB96G
RB1YU/ZiEGOcfcLoRaf6oJAds7ramoU1s85w31M0nbLNbrMnV+VGYU4P66VMXis6+2R/V2Ncs1Ip
F3UlafbjKIFVxKxXjjgXqQWo2nrmwgaUpf8qE2G0ttiJ7jPLpdBMYvdqFhz2Z3UVcGxM92oeH7mh
L2xDMIwv7W5eJa5/71sG1RF1ZD+WfdicpTd5i29s10o+KXjbwhSRU8Oy0Sr/FajtbWzjR9K3mywY
N7yazeUfID4AmZGcrQq7wpKR7WQX3hm08omJkRcyPnS9smm4fuluepCJeVOI9L6hD4scxBXh4asM
7wZ9R/2CvTrp/6mrLzzlsfEgGwbljUUEtemXCfV2s7JvlkxYiO2XzbUvmIXTgUjeAAzfgrniweNx
jso4lRDiyrkSWo9arL02qXuTRM6mY7gWEitm4LUEoFIldwH8q2AiJhndwni7wPh65uPhZQtO//EB
YOEj411fT3g/6Q2KDkJ+p2S5GUMZz4wyutF056MI2mtLw9mwR5m1jqHPbe+qQLmXTIfGgjMRhaNc
exauG79eMP6Y8GLQ8puiLEujfS4mor9zrkX5BkmBUs/CSdK0zqMuaj65PRwtCw0aERyC4rl30uvs
Juc4Jg2wFr9j2FSgWWySlWzchcbWNUYLFis6dcctukYfjMXuuoVHs9Fc6+1bnj0QfuMLGR+c2jhG
CHKuxigs5nFT3tRUnCxbXmzUlLGMNxod0JGKhLFH4yJ0qkPmQZOfA4zFsavgUlDi56YqklVJ2fzC
FqR6Hbh8wa73phJq+cEIcz0YMZfW7K63iRKOSrLTq/qItPLeQJ17kQ0ADrE8dRYq41IqLGMf107r
chRq33mms4lPjNc854PqyvTQKpw2SqUs5qUIttVoHiLWmEoIHhF6u4uYwCN6Hw7RYwbE2fn6U6cU
J4ZQ/vLiKCis8tDT6EkWp1GXDq1nYTMsIj9Z1Wb5LM1TEygLvSoZJPTrcbB5tTJgNUOI3gyVwq1h
5PKJwAV7AaMM2sdC5Ou0A590GEZhEp6o48HrN8gVkKJY+jWa2FOt1N3M9MW24YfLT4+7UGVidqWW
bKonhp6W287+OTW7qeaDYcWUfNcH5n307dT1VZ/W62GMIGOFuCemqy9a2+AYBmdKS1SFjUZwNOg3
DgP2Waamd2r+hOl7irYu1aJ/4Tq+8CwfbXlzX+XjnrvJtqULnopeKlYLsDEuyrTBi7r/2SWCDXSf
6vPCDx7MrmT9YdNpWqvrLBre4Io+EMOvcxjReUguYuabePZV0l2CGzEQRPeeVaQkKFOHvORIQC/l
GuJwUVo8QzGlbERKabIZHGF25Kzjbhgrotu1gUkO7OJwCIZs0VV5e4AN19ZZJ8MHizwTHrBGw0BA
tdCjZUjXQMKcafckHtvHvKOkHW85cFncYo/H+YBoglzAwN3BGhOUmeqyROteVxoDlrrw9Gqpl7Lm
vm5xtQGBWpYaBZ/AGB0NNDX+BuFVOG65TfslBxwKztSmag/YJjeARspCzbgiOiiBlEWBaJVHdo3u
rcRVSEwfFUOkMNGy20OS0LTBBKmhKylciaA+k5N+DHKWz0RQZpNnIr/kyouexFtt81OpQm4bLIK4
Us2CuPtZBea1IeOXkpi9E8fv3A6qVYj7lIf+JiaYxgMe6yJvYZg3ShtPkTfqB/Y4hIHrmBNMzUPL
VLtTVVpXQ64/BmXcrDuUBpvcd9t5QYouJ8cxc4boYZT8ZBMmV31AeIIOQS62QV7WxyLkcW53zd30
QR8zSmz9yL+29XQT2v0JRBALD1iF0PJHj9znjVtOSKxXUirtFeue1+KiUvt9BnL1Y8hjpryfQoyK
g8TG4gZ69VeK0fjdfTigwEXs8tCS32g7TpRBC+1bE9XHIXxWc3pbElzetXVt1DiK2ubD0fL3Jud9
0vLqWeRRrTBqcxGnnKsSgqo1B3yEuDQCg9xMyrV6Z/YpK81EtZludFRKJmyIPtUaNqHc5ah7S60b
NrIM7+LEehfAY1A5xmuHm6MZC9C9hg9jdewrbTN4bnmryxekQT9r1djItJpyIPLxU8gRklWuy2vy
BZNoc8QlyseFB/7O1wA0hjLds/Scpc3w/F3WkXgU9xl5RH1zuW+YaDEIJOPspwqlzRkPKHfbmAst
WzVKSzmPRWbyu9DD4BLq8tIMvBWIzm33RepBCC1WNkyhTKRQsWKOP5ywdZ4+nR5sBOkeN5Oib3ZF
haj7U+yhNaOOkSCw0v2n2EOU0TwwdA5W/5R7FFRn4MLy/OD1q+GjKsrqBLFkEsH6ovlQaq5xO9/3
xNK0aDEEOItYfOSuBS3y1fAhsZUmc4XyqTd9bK1nhZoTWMCL66PP4UzTiLTsDsVCf7LVIBXr/xJ+
oDAvg+eG8YCzx76qPZQgexkPDrPMHm21CLFkerkM55/qjyoR4lSWcfDzU/9hh2qWPYDZhxue0Jqz
EBlbxqdPEUjc5oLCjaDynIA1u8h3yAgSOU8b2O1lEHRcfVwjDum3Zkuz+y8xyJBZFMGmjiR9cWk0
mewgOnaFlaiKKDypl2qTfypCqH2qw2PnRdHTpyckiCljHVUgYXRwkyzEh4EFFA98WG1XZRyy+CoO
KTWXHUNds0JffNOHxPi/lpI3abP7dIiojjMMx6prk2z5T5NIpTS6fwQqHXL8+399IqWdKc2mSMdi
pMfYxh1FRHhyi8S5QsYg9IKkffI8QUGlWrT18r8tIwG3mZJYPV/mBK2HksnNP1wjAZW1RIpspVsn
ic8ltYD6j+YZPkljX5QxCpWvCpK0o2CCzZKPce6riCQl74SViwJddfepIxm0Ut9nYap/xFJPFsZF
SWJQoOHe2QzYmMFcOlmMioLqmcV9vPmADkjrm/yrnSQZymoeM8ZM7n8pStIeGUrGg43tGTFNJw9v
AiUfinsx2UoKvRDxqUkw7bFc/uosGSEy8BpwwfsUl+gqRmF1ltGhTtW0CH1nhwU8yM6UTxLKIIhp
9SOxg0ufy6fDJI6zsdxnURyoa6PEisJyoLVD3no9A5dPpwkmDEThPZO2dvv/m01gL8HjAGRiLgBg
reSivMzlPvnLchKMliDaZlJbfxeWEFA/665M9qGtNDfkXqNxU+cjfTKOa9xyW98g9e6uSqrQeXIn
7sb2CIj0ZsXNYBBONOVjuHTT69vdQr6aM3bN6xy/EWrl6S4QO3FKGx8JQA5a639XpFAfByfkkAgY
/BvqSjJytGe71d4793VqgyRdeHOpo/nuTeFby1C7TTgM/Jan2Lxz3IpRL0riiDY+HvA+Lq3pbhfQ
NvvNqGLi15mlVLMLR5mlfuXi9TW2/2FXkXb/minZnSHSlawKcgT/6lgZrG5rlvZu0qwINnrFKE+T
aWUk6Mpyh1u8VS9xzJzQHN1cpCteVTT8J4sivKYfAm1Y7msvRQGSqSIl347CBJADPXRnhHY447hm
Ze+I7iT3IsHhlpSGPnJE6l+5pcR0rpTUCpIF+2tq4Q1OObkfcUH6omvxIhm9+lkTYPPokiLcoLxv
kutPfQuanIaQqKnmXMEtnZamPyYXt1WZvuEpJf9mp2p3IOD5taanju6yPLoqaIFe5/9wu+AhIcm2
1thOT4oXP1b8x4Esc9NRDmq4ERkfYGdWicLc+e174ykPX5wvqc7ct9e1DwPh15IqHvPQx3Vw19Ut
UeOamuHQ81/Qou+lW5ybHDysq4tooYmtW2BzrO7NjKjOImZLvnTaXVDd2yWMYkSVZrrTmaNXPggk
BuC3tItjuSYBJV7+qY+puZ8cs1F4167H55FX5SSS4cfY0aBcqdHDp01G9zAuPI4UqYZzqr4zTJJp
uc+17pWMYjvKfIMMzyFOrr3U1TVcY7juq2tPo0HJqFxQm3+qZ+xRZX6asgdLUTRMVUWhX+0sw3vh
mWJSbsiZbo6aUWJ4aHElc8Xv0ONltLs6GO7J3rsWpEKHORbDwo2QWr5UokTnsh8HZJ/zUKXr1ayJ
MbDb0vUXRyi3+I2sevNZgDTqSnZtwY1X12w1xBX3KkbcQTIsA8Of+nC/+2381N7K2u4WF8dNgiSK
bz487EV0k0j2u1AZc9Oy1t+EN1pKSan0ta0fwJ+FWXcDj0tFUVphhWwWgcbP/z9NOG6GRWnLwy16
7mnP2PjyrxOnKPw4WWotbpizPYlxOsre9ZU/WoSuS5vo/6LIsUDtvkhyhGmLVUUvKob9v6IcwQcy
4EdOe4Fwuo2K/FYwxvODno7Dut2bTRA9ojgkrVdaGkFaFaNxEgwRFa+B4i3VwGP4cBHq5BaPOIN1
p8rL7N+MOtVQxPvaibrzv1t1aNpxm6esbcbZL7WOk9f2QxXWfPm6jHIi6l1y9dexo5uAaj7NNb89
O2FIvwth8sPFtUOX+Dbn4L5GvEPMzsCBIT1C/QYamyeU40w/v6t3Wt06OUU3SUQLxt6Rp38WTtUi
uzKgrnZ/PDySijJbv2vDxz82nmR0zyWNivHIrjHo+nlTxdZb5/fNVmOPgEzwZ6+qV5Ogh9TN0bSC
rfCtn989PYIekxk0EdjkN1mPU06sV0pzACQCl2d5a9rxSmEBOu80f1oPfIp7pKEdA8tKTpwSb53B
opSlbBmnlYmHpkIk7L50if9GoVC5keEmr1a6REhUQ19xc2flYp4pZnrwInPn/LvZR9Xo7CBiPXIf
gk0e7OZQut78t+LHKVX7yDSARjNaKNeqaVorhmOr7JfrJ8uVTeWl15PuBy5rnNDoGupWM8W6yzx7
xonVuSkVjWYPQZNVHFoLJE83KBQ3iVdaBOR+m4CQvXWbTjW1bVhjaLWqO8shSQaW1s9amk7qjr9g
hF3OaiU6tjlSiBBqxhJMrpp/EQa1Bf+kMSTM6ONxz8GZtOUfcxBj8OqhTiKbgIta3tqmS9jHyJLr
VhKxo33P20BJvEwaIcCqXUFm5jZJjDceS/misSyH9Gbtzn0PbverWqhvDPE2JD2xe8dhlczra9VW
yWlSDHXue+UqtxmEAdVOEg0jFv5V2en7v7YhPcv2befvZGy05KejcpFqwNLfzUMmNaXMn4Uy99Xa
RNZq3dttvPmrIVLZQHI29EmFTy4itcxY3amL3z6ijjBJkWHekkZLmW30lrqBgZH4H26iki5ib3yc
9ERqTjmSPT2RtZyt5LvjsIf4d1ORTm/9jxyufxWg3aa1yG2TNRDLP5VFhvFStNyvv0iL6H+Zx5Ip
zCQuYvCAxhMYhXPLJDCKxC270YvCCIcQKzwSFJPGyKdqUmW8gReLgb3CsAGbkeqq7lwq6NKt2OTr
mLxGKddun2sikmrW15k85rSA/FYcAQ0Q9Eh1Ql62mu8Ks1+0bFsgcYx5pefrOHePaX52faQMWXzH
lXg9UPsnUQ1rxUi1pmEt3TD5aTHOCmihAwG4rXRjx2zzlxSpS/jMu31MV5+ericzkj3WGyWytym5
8XwSJJFkQzZO5cdvSZLuMX1mW/VdlDQ017YMb4mZouZkPPdblxSZ4yrkzPpHmcQYkq6BKTIR0wAQ
hOGV3dfn3+akwACkITs32ZNEpaxrZ1gB6S6l+OiEP/8rUQoK+81nye5rXzxKlXytnPplyMLzwCYm
5gXDS+mPU0nUXPgkxlu320RJsZr0SlJlGm7qPWUXNM9m6bJp4oos/VfNku+NwVyqRbKE1sK6IdJz
2/XXdU+4JCEYZQI1T+4lvxLXSRNly2/+JY2ecUvSFFWYxcEtuoUE4v+tYkJGSDuYsQxIRoC4Gwen
YXo5EPb5Y2VSdGoi+5qsphai1Jn8TKPd37eDeJ8UTYHxqtH+t4x45ppGyeaoblkNoGsyyQHUusKq
B2WTooTrQnXProYMU0TBhi0ANSiuFa1c9FVmKzZ49afMPEfrnqTHVKoXS1razevJ6FRV13Ecby5S
p4kBG+36YLfZUdHqGyetjnxkCJX/kTxlvTnTSlRcauMf+i6mImLEsBuY+GwTmqCDknOvbfLQAOzN
Ryaxau9MHbF2tvougrItMtxI0BdFo3KaMwmwT0aoWjevSiUTmzxxMDhSxbowO7CqeISfVb4bomgs
pGlpYZBM+C2KMgP5GhgNLhLQCeuB0pWJOewIorK0WGl/tVFcktQSobpPBNrUeICVSbUdOKR0fCpF
le8vGimVnaCVGOdvKqk+N4isExvl24BG4ZdOqk2CjTfl4srmcdCwkCCjvpX97V+z1FDzS9ZHozPr
PP9Zl8pqMkx5tRUtc2wVVJJlELMZcUe2xTiXapEs62CTqYyj/l085dZoOOsx7zdttfLVkk/kp4Aq
AA2aC42C2XyyUA0JP0/5c/JQhbkNLmCuLi6q3NYPSnOw1LKZf1FSgTOAALRe61wn9kiftN37697L
16ObUydumT95cyS3mau+mgqTMCqf6gW51ZzpYEkQIuuRymvu9WA0uy4UR+EiWlfMjzSKuvVFY9Ur
hflILJSgjxda5lVBzJycFNBfzgfUD98nu5VOXDLSucs5b02JdaoXifhgUxwek8E+T66r0Ekv6fdF
pDxzK6FLiqghy4w7FTORXVZLNz2is/fZwUKrDL5W7XpDfdICPaPprB0XQxBQx/0hyLkAJm3G/P9o
O6/lNrJty/5QZ0R68wokPECQBP1LhmiU3vv99T0SFCnK1K26HdFPJ6KOSiWRYObea805Bib7JEOs
oBSs4c9krHP2sRpLa5slsbLIZOCmvY85byg79IAQS1jXN/qOEYa/7uCOzs7UrNFor3IRkj5oIjhv
YylmkTTZtV9IRUU1M5aILjrRv95bNYwL5meclirX9yH2nOszUitrJT6guj8XtODs9r5l9z3RtTKR
vSgylacQ8PwjThF7Sz3Lntt2ibGRzZKY88scvrRJvNAcsPTBs1F7L1Z5KRmPJgCrXwBcmbWM+Csz
m59NIC69d0B3kFGafJLV2CXzuihBVzQ7reQj+wHlarzbLsko8nuUKo+9yUVJ2PbijOhClHWf4apY
ph7j8SGnAnxmdaGknzLaQIDgEi18PuepRUasIzOp+5uxxVcfbDVNXcnjsVfiy7YT0FLGMnQtJi4T
WgoAz9brVg08L87gLK7tfRpkhybrOaI8neleHONNn4xsxX+U79UE+XIyjagO1nmWtnZO3un+B+kr
I85PPIIRAN0OtQvvRzxlFYpiPJzzifoVJhbegUzWlrqvvWm9Xd60Jv/fmQCmJHy3HaU2N6HlPKFI
1Oe1H0nsOFHSiFR9/GCCEY9ZY3e8iboj4FBaXjEcw8AIQOAYvDAlg4NCo4ly6uZ+81PbnktS82iM
Fsyjp4ZlvVhUfyDDRh8qfEI0TyEG5N1pqvoYluqp0GgKs7wODqX5PObGrd/rLeGLD4JYS22bZrMK
UnfCiCk13Xc/Vv9Aickj4s/SgBeKbHAz4LkNeHTUAdM+/86hUKyzvg6c4CBrdPrfIWN9QRTqpoLZ
MnHGiGHELPq8T9SY6NjxGFZ7zLgzzM7MMdZAJRaPhkaKxxSt70lJVwetX8mKsqztp6Ro7sVIiHA0
lW96bHw/o8iiglASwr2qTDckpFONyjAsE1t6Nk1sWSxF2R7n2ivl4d2ZUjZ6t3J+RBG1EsoV4P5W
Uh+qD1qZVo0byBruJ7GMRLZf7kXL6SkGk9heafK9yb4GUQnvTx5KLND7AEDLXU3hBZbZkO2qtHmZ
aGayXqxBxoF3O/XSJTMpLg/D8OT40pMmapmUmCStJsCZzaOnqZy5Fa4jTqFNuipCwfq7VXaVbLvv
yDMC7PlFad5Z6rbQqOVjJ5FGbwfh9iLglJl74bzWLksvXpV/x6DBWCPLCSxw/wFDSyrddLNOJSfQ
lFeRxBknqPXhCKkcIpAJ4bX4QKOFqcd5tGa1r5fHBloMIcAPRJpiZ+2iJP60an1Giz9ZaWYVGLsa
KMMz1rNwm7G3Zxvbh/jZnhC+rdN8+CYLepCNLZSNqtn5gkwfMrDqHyBqMU9NMLgKW/esGFEfzBmD
CaCnVP2KKwk3CCmMcElr0FeevJGcx53OIRmsD403KQdRR6IFxpqDuMvxl1Wx1DhG1msCw37Wcsdd
TLg1oRCyCbyUi3HN8zC40rNk1bKvaOkua/42rb2bIsVEUFqxhph0iUb2aFG8cEf2MUS37JiwzDuW
Dd6v17RIdK7y8VGriTYHympitIXeIcCcJt0zGXZF8lAznCNPVzBmUBmMgsMdVuEUYCZXIy/S6r7G
2vNObzNQvxbe7gPgNhrPcW1fW+z8UqNah2q5AVm6AuWWy1vP4/qIP8g3GKb9ILp1SYxMhq6u/00o
JOKrHeLkmWHlu8R7tFJ9g5J9qQzBEt/RinnrhHrL66OSlDPL2kk5q/534FssvXjS0yfyTRWXUJjp
ij165VEqcF3nq6o9BmwzfqG/+QO/ezr7zwA4WgYquoHNFwZcA1tL4ZGVBrs/UHAhN93CefCU7351
KLg0V6q04BWvr3n9T0XVFtOc5sgrg4b03uRMPeJUGp/aAYiXTwx+4Y8nmHFqsu+it+Eudr5P3DiQ
+CimK4bEkIkoG3Jonf3gx5l72WDsqq0KLUEDeyGRo8pwEfP7qI8NdpQEI5KaDmv8p0vOyAtd2UOX
K5uVjcKUnz82DP8AmVMZV2w9I978CZpTo3VFwOgray6hFWPqix+4ORPPmVPq65/IOSPqyrkptRdf
sXMVC025236Q5yLIlqOdLTu1Fpdw+f3DB4DO9gexqkBCssE3ZA74uV7fyQh4iUc9l0xt2XODM5Qr
2mDVHRLu/wFKx4WKu0QcrCYwnSfkbVvYh4lNx1DhoHbzTIK1i0oyYBAbe1cIS5jtwqljjhhWixzU
YrxGQS7UFekJXVlJBtw5AMfmVe809Tu4LoxTgzUO+oVOPcbkSM5W439g2PEC591DXxITUxJtZfzD
ixxK7Rs54T1lfxU0cs0MfpIfRwVFL9FRFAsdzryIMaVtw6wJjRoayGvaZjE1agoiMieWOJeWhRSN
d4Vh0Sk7q5LP4DunTrGiqHU4pYHqpkQLKRGW+iDgAfHOzVOQts2FyRG1fCq/gPCCGvNRaywmFl7b
KC/GeJhoeIb5IIrxbvS7noUqVa123vl89sAAcHK0qW86TnwfmCkQJyYpAZXXn8S80BjcjDjcBzWv
70h+6ykFcPKXgPAFQRT/+58Ivc7cCT9+47x/n4b6dcRZYawNmDB+6V1zZSzbWR0ZJawP2hPxt4RA
HcSbcmm2zUSn4tOX/A2x5weyiZxzl3E+tn4n7SnyFcWMibWXd6cOravsjFdn4p5ho9aTvYBZDu2e
r+g9OQuWtuBgGfGd9U+fBL7AuA4NBBwfEL7A4m5peLOqr7ejYW/aUFtZXrzW5Jszky/K3mg7b4OU
wZTZi2PM2+8Dzzfk9N5am1mak67PmL7SNwkiv3yS+hD0LGxoMROsT2jp1u5aZzYB+xQykD5zwNFS
F37VMi54Z/dZ4tGbEBMEhjtyH2mbIi/v1+bvKL9kfBKBtbLrW18Wr+IfeX6RWAvYRT+RfunwKJUI
7ALwwHotZnmvkw6RjiNR41i29z8If0Ozx+XO+zu5MqwlBqkhMnYT6k/hEOnZlIyWXcdCJX7svjL/
VI+nHmJtjdcrC4cxrt1a2xedc5oggIxv1Dnik3EOnw7AbQSthKYL4cnarN7CdOAw6ncnhej0UmTZ
0aiSZG7C4sCQnjbzLEkfep4NwBY3Z1pgTFjVDF8FTOBZdCYGDpaTucZ0GrU+qYFR2SU33gjN1+j5
Ie5D0AoGvfJraeyTpe140jVo++DYDFm8DOhzrszUAK1TCze1q2ot55jP5gkULCgJ1Y0eLVTvMBpE
JBmvrQIhbFfksrKh1iqs5eADFGH+QQrpkz1oK9IJW2iCFDXZ9l0Mk1pxJw7hwLnAyGhfTtJT5Ztj
6d1CY/7yB5bQICm3MNpJkMdiaAITcsWb1Wjned6QJ5U2oWJwRP0ro1BzjDWs9H0PplAZ5Xssl5cf
pEJ1oG5D99Lm0C5eURfNJ2zhCKbSaDvOJeY7ulCCHGyIN4KvZ3phzOknhUQwOvJVYwl3IB0HBaa+
ptfRLCaY4VDkrw3/8CvPEDvW7dAHy77ijFQHrOJ5pt+U0qvxFW3o6WwTVdu8mfCGYfZcM9/L/NtU
soAUm6sWPhy3P2uZSqvRyuYxedZgeMWlfN/S2DiDD5shyqB4tocP+KEjiiuAgWHWMTUwngqWAm3O
jxQPywmFWEXG3JNtVk3ZdVKz4OKVqqxsP301NaRoGfbhH2jEnm7ZbBh4ZanU1O7TQmKxh7ZBvYmG
J/kHMXHUcrxnSCdm/4hNJNPJ2Dl5OZMT9WCMr6Uk2/6kJ1YdzBmIyzoExcmlgobyBNGa/WHzhJJY
SZfII7uF7XOBwCigcrSI1Ln1V7gief6l1I39yledm1hmUa4KCLf+5Hp3Ru1WDVTXmhiLuc8g3JLt
B8wCr7osXUQa5N5KkkGJpfGFGPGKtnqyws+8D7sY0r/pnOo+Ya4CdXxgDBlBsvET02UsRNKSIyrV
6jd76MCU6Bg+EobDswI9MJiutHSHyto58GF457TcF+Dk94XduUMn42kCI8XuSlzY5lRKHj0xz+xT
TNgEBc3Gp+qI2eY1YvowD9C+qhoKnJ4UgU9hBwTKY+Qk4b4io8a89NrTmjcU4OWCctVasYFXQFpN
FrqjU03TrLWvGTviLXsytyjfRwoydQYzr81fzRItyllmz6fye6jEtwE27Jk+KCX32a501eMAMmXe
5jxFJz9grO1Ydl+OibH3Bz8DcJLiSvYK1gDpJZ5y4kNCa8mH9syyGNWT1r/rc+mC5W2zMDsDL6XE
LJEl7rdY4z6gDuoC1udBsStqYfmN31r0HvNz75U1Ua5MVQ0N9I221vhwU3E6GVKy8qjgohI9FdE4
zcJo1w4WbxvDR+zk1Lq8Uip904/mgkYZlZDE3sI3W7XtU2UiHbjOG6TTuX8lSrrQefJaGXm4UWWn
mQv4ljJxOpla3D8zLithPTvndIlJtLxXT7l+NQhrU1EofydeGt1pBEE9J8tLH2tCXzLv4rheR/c4
iI9nBGaEzXPZtR7X1B8YzJ6UqS2rS7NujmowcNqvmxueQwSLqaTpZrDRJkxHgXYXSLZgc0ky7zvj
lmouZ2xvs1smeUSu34GZPN0XpLaRPOdfuJlGQYjfgIA6j2FK6FEVbLwxZJejFmsgmo4SrMxgN3E0
ZTmet/HeRMzrN9Zrafk7sktLrc3TjVaX97kcqHO7iKHTZ0p8ADXdcPU2CDlZ3MpNzOOGIU4DCUIS
ckaM5ju8/cLc7Elu2YO1sMApT+xNSCELms9kNF3aARtYSviecpfwVk1k2Xk+Ezkrs4YYbL5xkaPs
bK6Uvn+RSu2KdyorJRYENoDcVJrs0G0mdjViJX5wcjoc/RIgwEKROFxmSnJFKkRx/Ww4tT0xm9JM
No7Z3CqMzKphElNAY6lhNS5LQvasW95QvMMwqYtxQXBpC1WNSk00tyM4cqUjlnnhS8eU2XtcbWqV
R5dlF7PILG1WK3wZvTo1F0obIsiw5MvYA59ukvg2KfUNned6Ciq61k8ql9ctN4WgOxEZb+k29a8l
Zy+9xRloq9iPY/40teKUy7htwasNj4Vc9QsnoXWX+73E0W70sQjxaA3L5NQExjePv9M2loS/V0Rs
rYfUeEVTTCwiKbonhNlb3b7KimdlpE8Rqd9Z6D4Poju0psXxSAFdKQyZTocm+/MueZaH4gUaU+Am
frgjPsoeJj5xSYk2bZ9MJPEIC7dB5d0hWxyI6LVVTOr4WiovyUCEDOQGrp2ZVNwVqZ6BZ4np0/IF
zxA2moxla3z28wZGJz4AMuBy2hwbK+Bbbe3DEYKBXaffVZuxk6TqG8A2/Y0sYsFUDBCmz12KaBrf
vXQCGlKOkD1xa2VjODehwtsJUf4zF9Vqz7FwGHdCl7734q1vTg6NYe58VfHMjeERzI50zxuccFbb
x1s9S+81Valcv231NTcdfwHSaSkKikR2r+sXgajtZTNKhFJjLieDauy4Ns91/LGuMxWoB13CmwdM
wfSIk3j5lTx0aK8n5qqvDmKtAiScVT6dQcKiQPTVrR0Dti5ijoqm3PLQBwC7GieOkmxVL2rvPBS8
c3gN82aQAkW+iEX9FpoLzXrwG//C+CS2cqmz3Zbf3QDRPiP3x6iuzJx5TdEjICRnecVt2GvfYicc
Lqe2aSuJqSmuNsBNy+mnAMKrUnWUn0fiDfIfmFddGRayIjHIqscdCZ9wNrAdOCNfTcMID3kXRAti
hfcT+tUikjZ3wmLZSJkb5e2y773dBwaWI2Nzy428vGgtBzehQq4/KMtLMzAiOsBRtoCQxqW60Fh5
V/CMBm3ZVIm6MFOz3VL9CYGdZvU6p9fgKg1fbStBMV5H+fUnQNaRRuDiuaLQ6vidIosfBHpHIS1/
JcnmVrYl1+xONNnYT4vZkID843W0SEyIsyEZsPXvaFknb5J5Htb63DQ90t96tmv85qKbOLPUFE7S
sBiTbnQh0hxGybvve3yVE3e2wLUdpsk+aI0tk8NtP3mfc2SpY9xZF6aTXoWiZsZQFJdp7FsbcIer
ytMvTcbqRkwZnjZLxNMXGU9OovngAbl0Uy1u2Ep12k54CgOPXCK+EMEyamFqMMRDkcWw7UrrknEZ
SADZ/o1ba9a+zdYiRDorRduB0AzIfBi2AwjZRKhixeZtVhe1axhMs70IXmnd84Firj3vpRSYZodk
hWidvOa06WoF9k1AM71qmrdBz5O/pwAwViqN0PjyjL8lmntjlFJ/OiNwC56Suq5cTBjcnOpwndDc
0vmX9rkpNjK11XapCp+PGvMTNxxbN43zIx/1Hf7JcV/UQOgjs7VuYz01LxWf4bmD43tpjMcipfL8
E5yre6958TShcyF1PGoOlx5SjPTFfmPo1kHsbMBZhg8e/RSrIFbuhVWwzSOWtT94uvAS0PZAE6Bp
Pnhd/lxFcbuVRwjfQqkGN2gd/vOSj+nlA7Rrc4uQRcACtLBWItAh+Ul7asF3WheWbsknx4OANftg
7yYwlGdFV58m/i5ZDqow1inrzi5f6CIRqRpbkWH2+TAx2ce+s3h1L19X4YYy+G843roI75q4Pdrm
+gzljUqSg0LdRWbhzIGNJvuJylP46oRAyKeC2p2kDbcFwcA2TX3+gZ+vbJgYy+hM7OVcyTxpSk32
F2hPNxO416yZf5fQ7PkjfNB7wyR+a1Plinvag5OG5r51qmxp6LjD/kLyrbI4WRSTeFbTAsQgX5G+
g3mwdSvd+T+wvlw4XMwenKF0/8VnSsElAASKT0eI+TjFkX9l/GrpyPE6R9XeN4fRNi8yYbGh8Tx+
Bj5wv3HtWKu+N9qdlRbRAVYEGYAizm9UFQlc5ItZkh7T2L4xzLemCh61yhxZXdAxPLOA+1RHQxKl
7v+CB2zUJF904qv5m59f/gkF9kJlXSbWegIDU0c8ZgXsJ1svi0MT5az9dCrQXbr34XleDR5iEFvq
trWd7OgVsJR4+4kLTmuJnHhoH7k7PAM3fmk+qcF1hgsQzm2xJKJ4OZGDFZ0jsfAGzf2KD27Nwdw3
bK1YZsAQJtSxMfP2mgjPohpPsW9cAqU6Dv4OPsg7UDiid9c7b8oHU1jy9HUJgqRo2morAulAh+7M
FjYlptmZmpcuxW8EwX7y5OvRZG1Tp5TTV9Iw9laIx637lTYc27l3wW53HkzE4Ygju+xYu8pYf4KH
Gwv6sJFqDZMxloVn+rBaXYSALvEqukZXnM4MYrYp9mOdleaunDjENaSTOFOnFtaBJFc1r+tvRk8k
wHiLpOBbwFf5DCW2e2Oc9zpVUfhydLU+8MRGwZk2g3EzIYplpTwWprZVc718pxSDfVMQ7hRHVc2v
EQPc/oQVF3FwbUvRZeJoCxpvT23ENO0XbrFHrB8RY4h7Io1yRG0sGeWivpsoxsCgkDuw9q1aZytV
TMd+0ox1mZ1h38aeMhtD3YJO00CmiPXLxIek1pEnVdXgJrKV+xIbatI7yaaOZOQgJncainJE0xwr
RnnuMT2HeqxQ5WdltfwEH0eBfc1u58JogHBq1lEClkNXZrztVKHM8juhlt4xNrgOnXHIFPDsfUFC
hIh9MkEq/hMXuU0bSv0qYxES3TObOa3/A5Bc81FfmobMNESBQBbJ1BygJEcSG1udTqttdpcTLblH
J5FWE3fGa578ULn5FZicdnq89T06oGdqMi40FsJKDxoJK+MiGce1V2Y8Kd4RymoBAMZTDWTaE0e5
G8mPpE27rrvdUHnqJ05ZY+JMr0bhUk6tfQssKb6K+oDyMkcVTZInmjN7fmUcLn6hLJM6eSlM6W5U
6BHFBQMW9NPuT+IyUHzWZ3Bb9xN2ucKxLPNin9DLuIofFJOAfkVu1pHBTPwbgTno7nzLu5sgzE3o
TLEsfqYmEDO1N15+WUitkxfcBGOWPO3WZO04N/zuMh5VLuj/Fco8aKbudua4rzWEJXFz0n2Lpmra
3X6SmuGBa8RsIIpaP3DNxeBhZO0JWPLy1SWW1GCbGXgCNI83oaNdqWXGgEsD4ZyhMEtNWvlBUO8F
IV5Xnk4wE88Z3ibYpHAe/BXprJAHl+BSXatedVsNaL20+lrr+MiXap8t/kQ8OwgrabVHiwrMM2Ug
DDHxNrFeC7PZlmUdLD+Iz2HtKCsKca5nNG89xKKNpnZiWYDDdL/in/U45YdWHCcCtKKFB6HSha3C
4jGoFLLEv5GgM31jczBmP/QTBh3SN7qITJt9sajsA7gBTo8uCKCfUGjdaXcSVdp/AkMPgSQvEpsC
7CcdOoqFCrdB2bYTIbqthnjTjm3ANegHJrox1d2EqplQ0bBztPo+8nujOcm6arScaPLIdwcQ0OOz
KRxL8LjO/WI9lnluh9Not8k3oAgB4w86jyyUAOaae4rDxysfc3kBp1sVCxlidHz4L7RpfQpm3+XQ
IDiAou25PnOnx5Ba3bqNRqEQaP1CnwYB2NdIjQBQA7rIVg3d1mXnECYZi3arDDwYR1KtCd7O0ViE
vcpBzRj5bOqwH21BYUka21XZQzA0daSdgLLJQXExdiobzscDJie+S8NKtQ9nYHWk0ZupDW+tsH+a
oNW9wYFc9bNbre4vPOHc2pJ/5JlQMzspcQKkB0yHjAw8x3rIwZ0uGt6hV5wEXoIqIyr7SbT2U+XF
H/Xbzmw3kXYTRt/AUS4cQqQlVm6rvJsI13KQZXeZY8Q7L5RqJh6W9jBW3q4us9UvsGulH8KHwoA/
4Q3G+gy99subku434t+ROelv+Ouor3e0ThvYTO0WBMerhWi1GCxmbuFcF/mEIOgBIjLnU4jxdOV3
s0sbd4xImjHErOx1S4p/HTep85IPgbEiD1Jtw5CbroqwgRdRwyuOpe9XVraXh6Gr2CWsbDYL2Sxv
6WxVWBmWts7eZ6JmD725loJm4Uwoa4khMt+pSZuWTOyAisKT9XymZ7PLY7NkVk9K4xHKqJUbBqgU
qGV4YLFn5kd67znbEkjazPS2eFavfyNpt3F2ofZohQdmgJOg0IIrxVGjh5ADQRIHns91JWUyT6V5
8ytb2x5F+2o7Ur71rbjfB1NkxOwBpY+thd6Fq1MXU5qQZefpTN0OrRIJRsjGTgsD8yoJmvjhE789
hA7jEyLp/tZxQm8bhXHs1rqCSMJr+eD9yuXuOwCcQ9twstdK9a1pkpDtrkNYWaatZVB/n3dtUb6O
Jea7jDQ90pmJ2Q0InMCgSFPoDoFFSU29NwiAL34CvM8ljHCqXn2BeMtRzOmO6xU3OJFGrjY4w06K
7Pr5H3HeZmYMl6YvvvNFilZhIwiJSOBPhPXQgfZmOJCtCrn2Fp5np/MuTeTrd7g39W6iogEAoDPh
O46QBM2lGBQzP8b5Tc/G+OovqG9NyM+lqvebvIKCHxSXkC5eP6DfPHF9ksI5myB62CDbgRN2xeiv
ElkRcE3hnM4VD/tmLnad1bxaPkvXLMucEyi1145yCLlDQuzSIG2h1l5WEykcrOOtzEnxglUwrAav
0jDPQQEKANvbvrgqONyf0eGd3mKccvKN6uWu2nB3s1rvAFlgQ520YYvubOnOLuMxYD3lO91TjlJ0
wTtJmylx0Ky0KKrXBEcJlnTeUndszl6NZ9cXDodm4mCMZs/IcZZt80IaMGnlznEgA/6QNxH9A7k9
KchvXer1wwryabeWLKtcQ7SGFsQK7hA1mVhqTBpnZyA5v0wmHElBj9guVsoM0NIZTT7Y4d7vRTUj
Eu/NG5rChOTTYXvmlNMrovgXM4P1R4fcYFh189qp74SVtXsZmtCv5PKxBmSXiQjuY299Cyqk4qMh
yk2rcn46Q8zbAOHYVaWDITfYPrU2bx65oadX2xpL6AhelK2MEDsyveHvZtbk2+Vid+aad47N1SIa
WfnUv7DNiZrCpgiDZVFPfPMAFiHE8vnEOHc0QplGKtZ11jGLWzl5veR6uZIIr8q99J3iQs3kHHUo
L5JP6jkedWXZEsTax3X/PEDW4k2VAv5LUk4C4Ps+COiZEwLBacCrqs00ifqGsHsdS1spIVab8qUr
2cJZvUp6paPHW+ATqhhlcAjlVyyLEWBfjdadl16yHVmQzxMnFHcGXCWds587xpU8h2x5wysMhOQQ
+ftCN6uN5O09SGW2IggWXCdpdOqEtw969gW+fJGCd2kiEbhdNCxEqh044u0HZ+HbKZUWnC6qduLS
QBPwssRpmsUQD75g1n0IafDXA0gz8KEy3kjKJMj8wV3vfPEtdcJ39PowYquJbQBN4Ncl9Rt4KJdq
VncYEyxhNfL3hZ+NJ0excRhm+Ifj9PJMYy/aKY0fHHQnudUG/odv9thuv3LZzRYBn2NffaLZYzYk
O8NzXsCzZ4Z1i47pWe0gtCsp82IVZrx6qnx507HUaQGa1HK606itOcznup76/a/sdjiOjepskkI/
TQT3Osrg6upY/kp2uxc/MO68o5F1WjzLkvsPknvbdpewztx3mDs3M5odmFOlnW8/cbjnHmoeaQs7
nKhShpA8zWXrqQvJYtvF8wihr2fBQepgTp/uggP8GfZeN/DpxB11sW7+yXuXqWIHfn/5yXxvM7oR
0Uj/QXP/yn6v7exGijt3wr97HTEKeRJ/RiNL4+LmTIFnukzzR9xURPLOMHiryBH+DOFj34L2znBU
FtdiqOZRGB5sG9gMCtdF1CT+Ku9Mzw3TYhJpcttpr2tdXZVjdJmVWAgC9SIBCLYIphklTxtsj/Fa
p/gi15W1Mjz/Lgg05UoHkUQ+EJa8ktnL0qreutLYhX27llIK3DjS51B3OIhIB7PfqU21d/rYXIeE
bcdpP9vLFxNfPrBKANmvKWURz17/iZg3OSPOvTxh+ZHXckCoumpWsQWvzjYmnQt7QcSrWr5WqGXy
ZgH0EGW67g5a3V1oUUF5oQwhRNrEXBvdUO1to9bGRFVEohMrcBtmaljUMfx7iztqqleg0r/y6Hkm
YWng6T2lqf4dSp8inw0OrQwEG5hioJtvfpyR+aMF31G1SrCzMwz7xNSXQ1l49tyoQgdIfMUTpDJL
kd91nd2FKzPPWLdTocU12RdNvdAaGnV/YdcjpWGHiWwcQK8XIc6yTDsPARGWbazME9PXNh6MUv76
nXP9k2ff2zXBJ4rEySbq+jJ1rcqQGVQf/x+w9jpId3MnlZnBel+KByqedhYBSJO5fFpO1fQbdrqU
EfKqpsSgjxHNOh3lq718J9xjGsD2pIMb/CDcd3itChS6Fp3Njv3GcQAWXHSKsImTcwmauOfDVgL/
Totk/HfqPYv/GESTkYLf+//CvscGzzkVcrjJ3AATiXH43xLwozbJ/KVRxGS0ixAF11zNQhhRjKds
JHEgmWCx/wcmvuXlzaMVemW5+hOMPyQ90yevVT16nzzfyXHwxeToAZxPHeA7jhMmf4xwy7u10XFw
qX2LT0fYBtXLf4fl17ohn+TCx/yDKssZ5v8HCSj2qAHs3/87MT9P0nU+FitNQM1nJ0dwMiVgD4Tk
39D5kRx3b4IoeR8pO6lmF/WToA8GxFRerfDmC0bfl4hcewudSy9VNaCx5KEKBrpeIbkJKSgNAo6T
u07QuKyBjBGAxEzL3hJDniWRcDVI2hY3qM5X1/y8B1Qu/g29z1hiJrIVdmiA+6tfCfxNdgkJLwH9
9sHhj5W3NOQqM7phTzEGJc1XIr9ZD6u6Gw4UfKvq3odr907mV7Xuuqw23UjiWN84JJ1RBNKKPHP6
nWwteMCbCgc1QGsj8j183mnHnfcSeHgkNVeFzqh8bffJptKewHQhYSaB8SfE33YK0Fdptu0VguRF
0HiLfyb6m5G1yONnM5RWP6D+9OIrlLQ2uP+qta41y77OFe21z+JD5NxgSoT+Dp583J+h/2phcYAC
XN/Bm6mWSWi+hIrPhtuM9k5zobT3mn4nK+tfPQAdgBZLiG0vuPr8cAHoIqJPgAu9sl8mJcBYXVjJ
DSy0ObNgwiXVvPWZ79+LwuPr0hGSsxcEJRcJNZ/JEpCO8irwHjtOrHQUAa2uGnwBIWOzSEldpai/
6T1HjghrWAvpzXsumsO7PMAkxrhKe5s3/LVD+IWHOCdN9cGjA2j2TECLOT4jDiJ0F+nZkA76lAv0
/QZ0M9KvgH6gnr2JzN4UOSxAXAOyXlIwUTluMxXMDSid+Qtg30OBJ/1sHiDL0pv1apIPGCi4JIfu
9IeAQJfeVPPSg38jQDE010MqL3A1Ml6sVxWQwW476QgqMSyUJoZUF11/tRLkuXrwJpl7Qsfiq5sg
iY7ce8alGhCfIg9mgNWlbhh8agqGnsVplymrARXeWB1j+5ui3EzOArlVpzOrjJPhXVyAiHweM8xt
p5Lmb/KCkHIufT6Kn/lyEhjoofqoWurzL/4CtbuOdAj8f1MYVAmFrgp8JJmOkmUW46UQJ+27xkCq
qJVAsbrX+uauQ2X1aTNQW+OxNLvrHqEBbMC1gG/nd528Zry9VWOxGZl0Bk5x5+s/9QaZTdNcPID6
JLJru7w9uVOIJ1OrF4oJyoWmDf3laCugxFbdPeqkqindislRX92NkrTxCRmetQeaQxKoZbpcbILm
sR5AKiM/YAM+yylzo9O2IRLo28mCoGHp0sTc4f4CYKaj4ju5EHz9gprEwgSmyNaZvTDCaMV3P8wI
LZB1i4peAeSvSpGCs0MkFxzDgkcR2jgeAlAkpA25MxyMGGktjAkeyjyZIIbdXX2VJhgASHOD6xvQ
yNvJnKDnRz9nkfPKc4im5UZlI0SHnz0aQeL6RTcfrCRfqvkOku3mh0lBxMass/rtZFPI7GDmxd23
D6GCldGXawUSpXYRJTetDmM35h0gSK8gFWXuph/r+O5sWlCKNlq0YXL7YVtIMvZg7AGvJ+OCZQYn
qjx88ibrQs6a39J36lhxvqKv1Sd7kXNpevcviKXPHOBXBUM/0LErDhAKgMP0w3VXTt9ptqYEWG71
Qjz0rUzZiN2akrFcLWUSvTKL+Rl0iQv+pMv/Sc7QqMWSZVHlhqocu/8kaHAG2lCIJjl2d8+TqCEm
pBZAfpC9zS+2Bm6tPEk0IMSZxVD5Vm9ztmA/5Q1D0cSMOtHP/cXgIKvRwgjL1wEZaV8lbmMwxX79
9DkQ+ju1k6DH8ln5ymjqPpwOelItldy6EpPOxKnSqwzXr9WDuAKOKqG5dd7tDiqBQC3x/AWRiAsr
46pF9a6hXmANM8XB7tbfSn3GMJkPHyMS6gUMM+fCoIs60kRR1w0XkALWe/nFAGHQQks9N8lBthgV
KBn8ZuWyctptN+Lfqnz/NVRZMaK0ox+yUGJ+UCcrRKFiITG9Ry/p5/AFAHLs9D5bl/Vznn83PWwP
lhZgBTG7E7uz/0vYeS23jXRt94pQhRxOmbMoUvkEJVsyckY3wtX/C7Tl8czrr/45YImk7JEpstG9
97PX+mmLqOOBCUqb9tNPZQT5TLzTn0MUzvPiNdR1rrEuxdcue8s176kEBUzJrVNOVnFniPaapDZi
Dbj0BWgIle6Uxn9E8ehkwlfk9fuLVAKkIboPc62G4xJC1lL0AEZ/CSaMTPHX/IXQBaA3wONdZpV5
H9jPjgsyI3uYfBNlI3ZUsNnllCyoEsweNPMi2w3KSS/JH4vqDobyFlYj170Y3HibWOubhqLJOGWq
7B9x6okfMcmAhdpMmh6zvuRa9EBsM5onvrJR+/nfzBStU31YIzMTf8opii5gKVzG+CkGwJOq81yS
dnJ1SBfYATQSOCCE0ddQOwv8XeRku0a9S51wnrKeG5CAe942lQedaHJYqNRgnZCfAo8FvPScBnVh
rm0TGc4voYXOBAXhYKO5J9Vk4bPqh7Oed8E6wdxEnoyi9pfkYqw3jT65sgvKN8g6OlJGKpNDlB3z
0Frmkio5KLdXi+2LpTxO+dOuT2kq+Iyfx2Lj+7QRyu6xLarTGLHBNN7/rsGYxgYCAhmeci48ZeEU
2jwAuttHsFJEuyCIwVHKehbTmuXF4L3JbDfjxtJo3X0aUCv6lmmr8dJorzdhhtuzkuEEcQ+6Rk6F
BQtzRpo8NsMbJ3l/qNd8SG76DMfT351e6RgE7TcJeKiq+QwJAAj9VSV+bnGR7uSjEiib/9VqENIV
Bp0BzBoTF0oNaurWJjkpNjchoUg2X9JZjfATWu8cOfXMRrdhFodGPgTwLkg0rlQ73vRlOrfwLyTA
AsgQzyYBRz085+SuRNxw3QgWbBqj1D4QkZ5FzZtro/6MaVf+EnPodPFqBS4gcg6HQoHOkkaG/P8U
dFjCvlJ/vtIfeDV66pNx/aY35SIk6fRkVPeDr/SLxH5IOAN2cUodi8Hg0ofFUqRUn3zZrVLbpu+Y
nXOA4+YzNd2TLHEBwGxHaIwC9d82D7i1Mw0PE0dCCh/NWmOX3JlvKd8q/uv20IHOUEWe9B6meYVy
UI3vCeDQyfFhKRwBrM2X5sMRvN/LDE/KX1QfNGfmnNz3ATun/CVE1iETkofWtkBwEFd3RK53huQy
HoSnzuaaByejksGpqWNASYwUHWW1S5hUB/O/o/VWMwNcFg1UPYKhfI9DQesmCSmMh4qo9mgSTsNu
oP6hCpEhuGGiqMauV9stuEOzM9GlHz1mUX0KqcFkDsGwM3e0x//KQ0LjLCNJWOybOuzqaBUY1wEZ
Q8IgzGgJ0Gt3+ERqOBI2n7pmML51+ksxQmKyDvTdnyygZbq9h0gG0GA7OUZMhlGKzchIzdxuqT9E
mn787RtJsG3V/Wdf2u/goSfriNJXJyaNAv0xcdlJWx5O7lOCcjQxGb2TT5OFxGquFgAF1iRwuNk3
vd/k7iWzPN7bItlrnOkUxkv0X1aSMWPiwJDeUeZoxUB6u8EKQcnYfeTtaZpSvWlKOmMvx28w0w5C
+a61HOi+lCV02Rge1LaVKZisr59qfnsabQKH/88kMZHDXneru96MV2aMr3acedYauuO8Q2nt6g1w
/YANYrXVGIWoiVo71MNrdoU/HScY5TIaNC1nwCjmDdhsWrTziryfhCeR3y2qDICxSn7P3/3XezIO
33N2nqPg1UbfML56uHi9NQIUgr81g3N/OlBaYcz9Olip7/awc1s6C+EzBsagvtjd45cRpYIWgbu8
Nutlzo/aAitwbBi+zp1ghwpo8BvS8Fnt8wngJ6Leb2pwiOlGTKYUIGRzkT79KUspEWBAwe9idCjC
bQSAR7uEpchpn6RXcecrbs66279TZaFuAhhffZpGws3siab5OlJftS+bCmgn8uUEp//XqBKpaOjR
CcXdq4Y9hXziXsLLmtwqzbhTa2vF5NtMM9fg9y0/XVPdpfuobAaprnyOQTflivka0CT/sq7QZX02
3CfDJwXTNlz6NU2/tmg90lDDPHbSIpL2qskwSHNUzOHqEqicRCxJxZu33xA7n2ExPDr2h0eHN0TJ
IjmSBTGU9F2Vn//qZSECTQMllN0h7VKxddr1YDIXj6MFufQmFtjE9mp0Z2T8eSPQZ79tLYHFBCmi
YkEi4OZscWHq1p5PDWpYVfGPMa6u0xuSCSV91dc2eyyoSM0xkMaDmZyaqdufzSuxdf/jdOm+12X7
qpvI2PqHKv4EsTxPe7Qa1j9ulyGwV4Ui1+GQr38rXoCUseeE4SgmOsHBHcoFqao5eSL8I/8YX4Im
vddc9mhQHEatX6Ud87iyeHA0chhj/OaZ6aoWOJc9LVCXQUjRJTxNPhhETVC+mxYslw1bViPz4K+E
u0y6neOkC6gUtIKHZN0zuOnUPX2j5ZcmBvjRTPApyUnAhv7C4SiewCRhPMUY9zmd4Ig+Z5wYG9+k
8jBwkUvsPYyDuZW/ctyAq/QWRem9hF6Wc7DT/WFvKG9jvnK+zDImcym2M2zSXrtOghlhbFRBcThZ
fmlmKkN59Mvn2uSfBtl7Zopzbtq7gY/7340zOSRzQgBAjpee/sFMjEu56qaf6UqO3jbllV8KmnpU
7gqFDGIp2Ej+ctGQlQHSo6OjIfPGcPggr9JSWAeL7vNfWhoSmDLFL/MfM02Tn1uF4atorfmsMGw2
uGx5MZ81n+T1nJr9izZCcOlKVR5RnX1XHGJp/oGa1+i/TtaaVuOjP8yVSVzjkxirtEWLu6YYXPRt
e6Ed2WhWOBwtZ40EzJ+qZlHO7gzjw6SzMePxKACGZltJU1H9aMJsEVN7Jw7sRdFSFWdfYTxTbz3e
MBYeB3hBM3otXEAuk+xm0IslixeyG3Bnsjt3yCGb38abMT4ily5ItLG1x3vjsUPvjiM+vyC59oDY
7H5C2S2BCQYExZIXvxB3lYIMe5JefS9Dg4FVb9Yb21RshnzXYz2YvDjpWWdCTJiIfuMntZNrtXjg
k+I4aM+D9WifUKWW/7hySve7lC+Oyk6EvQI7CDU6auWDgprMJh5OK2fjme+qzdAaH6PsYhtbLDog
dxlKCztIAz8c9uUd9Gtaho5g8wRvcQ7uAp1jnJPO6hbp8AzN2iFvT7rxD8dORqoIFQKIWGcO34TB
z+Wk2xnSTy175xf35oF64rxftO8U0/x1mrYUmAxGnLTA5GRd0t8SVlfPv4Q8EJwOhomDu18AdLMd
yPYOdOlUNKuiM7KNOpBNMAhBLH+6eooCcctHfshaeyYccCb5nIlbZzm2V917+kPbE9MJ538dqPOE
EQr3zaoXk7+nP/TqBYwrlfGnLENAZ7SP9ELY1flH6a7RXaDTooX4V6ePQsOZOYp+10XTXJ+RUSiu
mpJJ82EsyCo02iqI1GfNLQ4+bqb00xXvtrUz2Sb8Tfmji5VJT79FPqJzeTbC9j1IGKUbbCel/atN
3VAKBqGNCqhs1HxThEZNag8fUFMRJDd4veZGt/Oip7rJVmAQsrURle6JI+ewmFzWXLftZBO721Qd
3qqMNfDLFiQk55RUo11lkw4Gnv1lDbKU2p5Nk92gSGh/D8U+RO1gPHrDnaXek04tmQdtyke/bQ62
gzsxl+dJJmQmTCuojVi7CNbwnnHU+ikVMnm3sKOJ6mHuZuZF9tlF8ZbeeGyBp/wSDGkRtFb7qKAZ
WZpFtigUCoi81f7UDDUpeLPmyZJbiV8ppSbsIu3r9fRc07qE7+S39zX2ITF8FLjjVbJfvLHY14p/
eYj65rvSXpJKPwcF0gyO9lO88stHxFA13AiIlgOMG/2pI0CQRd72S02UmM0C5tUvO1FITUlmIadK
DEV5tfdrtpOTpEjvs6OtUKyijIBT+zP10DS1zWPYeMe4eE7Cav0vaxG9bb9KV/8WF5VDuGFnoZmn
yEuPlLG3/6MworUaYF4LUNlU5T8mI6ozGbwvKpz/p8wo8+KraK27P3xGUcn8PHP0i9iQ95XD7Jj6
XTjlto7Nhc1Ex/8IjiQ2klhUu0lypDDDVapQDs4BYRL3BtIPU6ZzGuMis/f/Ko+G9pNay5Op5aDu
jG86uKugcI6Cvhvd7I7FHJbOvC7flBbgJUP6kwyp41rSqeF9RslUhtnOATLw5UXqqLz7Fr/OyY1U
dsOSpg4zzcXFcZyr/NIk5aUK4CfBrzHFqQiLIDICNABhCwSSzmj15DcA5r4IAiJQ4TLQsEMjcWUA
Gn1SYItvDVu6sSoZtewPQ3P6i0wpSkAssc617N3Z0Gdut2ofSTNyamXlKh5SpYR1JjcjeqV8YPcA
yZ0hQm2a2QAJFqjsQSG8ASP9LVpiyJLLP+H9ZcoVG/G7CBYjoicyRqQmiGuVzLj8aWEqg08gkA+9
3nBexrSZLRPd2kJp/F8jk2YuKvzPxUBv7T9epkFW+xE4lWfsmShZuG3Fkd5/cGWwEHSZOvaH9gBN
x+GFqtAEGaGLseCgpkh3EsOjOxSwqHtMgPxpbkKNNLf69OCi9rTSedkzSCVWbL/M0V0l1y+LUz56
3sqgrr0OkuzpZnPi98sFOm7DLRt2czu4bXAGAfBT6+QC42Ua/mZ24jUh6TbJnbS4XIX5GnL9BXbJ
clI8+eayQWOe2PIurf17FXagykYxJPpjFYxd/Uv45FtcNPsKNS5OLwUu37y+N7vnX+6n3tyNdbTM
w2PNcVHHAFU1gqEfgxkvn3dRFjz+NkHpOUUG2arXEPwNdP40OH0ZoeyRs20+z/KtjGzqyvNR20QU
NliTuUz9NETVjU0tT96Ldm7iJWvaeB/+EkXROKZfZs0iGCiZs6UjMCmjklajar9u2Te5WG9Du1q6
IysoeoqL6RMYqHTFPLBIwiBMffagFm4ZrVKbeV7VBqIeklF4hSi9U2F/NKuChoFYNP6AjTI8MDdM
N8TJZnEZLeP6+mWbUq3vLgnBUd22cP9NnxJvx0B33cY7BpGzX+opP39FvlzByXe6ezuLmrv/EVCJ
un4E5EBjBkaB/dNDpfRMSMZrrhHujDnojtLjzUaV6Hpy1xd6uRuKgN8VdSa4KcYuSd6E+56poHvL
hsGC34IqdbRwv+hx+WTpnbK8maoGVx/gzNvlYmzUH4rSqAfYOLQ/4Ue3qwSoJRJEzGlR6nub8rfB
Stbt91qHRvXbYuXkVGEb3rz2L5OVpxwy0561DSP8s6YKRLigiu4vMjPedC4mwNCz5m2n7PLMXY0O
BH0g5MegdC8MRs94906N79+eqx5i2kAJiCHE/4/uyq6XYagn+4IkwVZqFfvZcbCOSVF6ByhyFAVx
YEVIHlPS+iTFu/WAb3AfA8tfpKokJ9SOoKGrWDno4d4A/DbSapnsWK0+YP3s6avMG0gyzKo7DMIC
Ru4HkjfKYfJl5T6l1ykuizJLd9Qj0GsqVj0D45m+9lTxHeDzrNQZlQxsd2VjcposWl13X+vp3Kyb
p7+5tHR09ZrhzHyqvEbn8EXR0Fo552xPsGuNdes9Q2qEbBc5ye6m2cLF+6Ny8BEYJetgO68AswTD
AHtgMm551cg8V3dQmdxO/hRvud5w0MGip/zr1aADHCidi0zGeSk5cgRx+36TcQXMI02o0JI5Ixql
7TyO6Q1+SblqqFqW0QNNYaCm+P5fPVeUlPOwaODR07guqnPjd6svS1dTHuvUJXF5raKnkgtP6Hhr
w9qOHeyfFgdwV/8h7bK6ain7S+oqp1wlhssMMRXWt7RrrnqGzTCvdh5LySTzskUfUTKqfM6HPaqM
FLxMzPz3vayG4ZJoXLxU8nnMVHkhyYAavNbEb/OFMd5nhVmvFGBKJL/mSm+9K02HK0x5nKRfarmF
ac+ZUeL9qsqXLqHJxng+M0hs+2eT/UsOlMmLfmv8MoCpwyo3qo2tcKRjrF/VzKMt5KqmJzKLQsbI
vG0UeLA90YKVlMuSDfOEb2FjrCSilpZ6W+8lAFI5IWTWGZdlFNbnzs1OMkW7F5nEmabBvwxKMVJZ
1aGvxoH/D23Y7Z/mGRPr1ScR1nyMZnnI7OQOHcXByfxlSngTlcHO+Y9FrG7kQo2bxZRG8AOzfWCQ
2EEhr0gGi9tDJ9JVV25/O8VUZvqhG8HQ3zZKvSHHf98Ljn2wY1J7PE2CsTgWBMb8+eQY40rMzKKb
rIf6D89Y4D2ygFSh3S8p3QuqKHWrq9g3Uwj9aI/8TIE7w6iXE1wm+xhpHX4ezvfJeXTBu1tRGCL9
so5/EZEF7MsRQZYA+P6tI4s0fGIk3dZ56vvX31qyIkhaulCtdeDogEPvznTDnExPXezHGOBKUenA
AXnc7iq2vkhrZ6oitPOoMhkRJPbb7V4Xxv7GTCUC7JyrT1Uyj4vrd41WQ981jA4PmpyakiN16tTk
xcvrTL22rh3syMuSTZ/uptNNFTDNhlgRaK7zKgu23riGmKDw4b6bOd+q1qwRCm8yRREkeY3yIYJs
eE0bg9VYFsVaM4PomkMYuKu8DpiY/9IqXTrF76lUB17ob123CAiotD44kFChguYqV6GbyZK8vXoo
mpTfr0iqd2gj5AyTOWB0zOuhfVGD2LoTnhUtMGaRf0qH/DwmeX52CSIfUnJWcT5SRJekh0qy7NA7
un2kMCnmM6DGAGtygLqRHHJrqFZeB1bun8duT+hDWhD0pYPeKNZDHbbPVaswcGYN1kOMPpBTsA42
hoPdg9v2P9i3Z0dPxV2Vj2jgkANd3DrPHztlBMRuWae6fnFyZ+ptEjudtbxIjBWJdKEJy15FTddd
nAG6i1U46zpP0WhG0tu4hUUZhCGd8+0m1agFZaP9YlcsiaICSS4j/d0jAb13phvGo+kFuapT7W8O
OVuT11A1j5no/evtxtU1usDUPWonMHamSS80kulZuS19oo3Qr8Qf5fgRWhw0eO9Fu2Hamqf8k+ki
m9HGb2UIAdp3X0V6zTzJ/IFDedBQDOcYOS3njSRyj+5AH0nHFbO+PSEYG1DiMLlzotZbkEGLNuC9
+qeyUB9xWF4auRQI3C9wYEMGIzQLHfOxYG92Gin+UQNs4peGoH9aciTKIOM/RdrUmyZ/s0RtUj1l
Bj+IrZH24398NHkVd7cbMB2/vmqcjAZHbsJZw/cT3ef12PCS2Gt+/OEZyHG21wNmL3RDvHdppK/D
gtHO282Ash6VeIhXuNZ9Vh36tI6hm0vPAnwlGT4Jlw76SWI8soTb3+GS8rGqRNNXtycQw5UsvYCi
rU5cx7avz7ebvgJB6HTJya1olKRySU3WPtaK7W5arbsMvt7t1d83odV2+5ozMINP04O3+2US9HuA
NmKnuJ8C4vs27cJN5I8QZ6absoLlNDguq6ETZyfNJhU+S8lMpTEkpji3ohUBIvPMJEoHaH6yi+TR
uzA0H2ew7s1cs7j3XYXJXGjg2bn2UVxXylmavn+OG02hvdNvm4kNq5P3IKADzo0D6qMWmj0lt7BA
5jU9plY5tAPekOnaGevXdMiSaY48oTzthSsnwWBx+9z988Tf7qoKBeAB5qaZdvFC73RJ08YkwY4D
+HT7B96+stKJ09Br0+EhJ9J4e9CdvkewK1rlyFt/Psa+1ljS8E85q7TD6XYTT2x4D1DbcuiMX48N
WjScDCkNChnXgjOzZebdPZmVkN/mWK3QLpsLympZQcIxJvTy9Wz/+9mb4bDIig9KicOJxq931KNt
x3Btqrgv+OXzZTiExUl16uJ0+6pM9YJ2B7NNQlEZOp2eoFb4MEaus2fi71BpaQiK2alIa+dcEpxu
HVuh+80MBhpqofbKthSByNAFD1ZpaKvY8uydUIfgVDo1FcX8bUgVFOS5lp8BHqcrwjyUHdK+Ir0t
aYYR1l/6lgEhclpaCXowTFoVTONXsX1yo5Ajs+PHnPfVeG/6YUt/za9j8L2ov2ZuN0L+D5Q1Mphl
79ABj2pLPtAq3BLDSM63h0qd/nYAan+adIsYwuM3M45edBQij48KR4G56jX64nb3nyfcpNII3MsT
Er1wH/dx9POm6ppfX9ETo4eWIWNkLpnqmpmWzR01VH0rXOfZ9VOPYwc2SE1MXFMCqgknhEdgVySK
O/NAI+7XjTlozt4m3cGLbS2VsWhec+kx3DD631RVgf9rwPySbhUdKtOyp4ZV+z4BQamXuBGxu0jT
hkPoDOcM+EbMwKGubWpdNdl2qOD+MXdSoHAA/0ksT7vo9iXlGEoXty81xbg4hBw3alubGFz6YHJh
6bvhdtf2XO3Y85dAl/ZhNLLkRkzKGpOnIAcM5VA7BgyDpel2U4amCaAv5ww0PZZYIdGEPMI8WGd3
BkI02upaSgFXVVetDdTj532phD+6Lk8RhKbtpfGYqx80+iV+WL85wG4f1FiOlz6J2cVbFh0kHtIS
lbdslFDNxdHq3a595OzzlcEgwLyp6ubOFaKdGKPOynIIBkZiVK8gfYe17SUZEd0ouzcVJvv9Zjzi
aVCPGpawe3h91SxMmRO+3b3dZH0M8UyvhvXtbjRmu7DN1IPM6qeyT62XTMvlKipLiNXTXbqUx2zQ
QDghPw6UIGVeyfzQNTd9oaTuMRBdasCZZPoSJ1QWGj1s7yLRwKyCJXZ7XMsQtVY5g863P+XJmtM3
82L7qqGCmWAUI1aQgNUpq6fBN2LeZAq9bEdGL56ngppMRb/2Wi96aTX5OuqOOBt52l+1hCiRVQ+k
GwN3gdC1WpRqhnKCY8TOVsJiXbite3E7Dke67cgPoe88HYhS4I5wc5XGOwld3d52YrcbrRuhmgY6
CO1pdzYw0nXq+I4eFuTVqoDTMwqNKdMqyY+ZhbHPgiI7I0Qk3mrAlHRTO90HHldffmyxHYLef7Cj
9uybMd1sFSGhw2D2qe5N9xQxaQhQkSeSknmxgGh3mKvjyWAjtWxkFK6hwHkPqJXOjm68WUgMHlNe
mKU2kWY0aeuPWQKdqcvJrN62l//c1afd5u2bb89WY2tdWC6oESsFKH7dOpsuW9/KwUTr02u/qCr/
BHoe8sPknUrJeCMHzV3rjslwugW8Km6N4CIM9sROpJXvQyo45bXWeKcwcbnV8/iQyCBdRO5ovSi+
fRbkhH/0dAtCO2JWy4BOFrlBcqnDjnh8gckDglWd2f6us612a/u0EfTEb3aG0PptMGbt3m4LuEnQ
wg56V5LRAkB3HBlvWyVlap10g6HeIhufb45WQ9GjO9/ngBHlo/VedvFFMP67ECbTe40y0IQTXXOP
piVd9WqsH/suUDdDwghbFFj93mryqdDGOq+6xc4ILbmX5cQNcLPowmGAyIgBPqdpdm3WGk+qzhAb
RqCXlIin0RgG9W6TjratkX1Ne3VrBPXwko2sVpZrPhaCZSJryyVXeOvVpewT+9m72voYNZttnUP2
a1WqcBozXt/1MSM80wVvoBuVBYqwmpNgnJwQqAYMAETmzNcLYH722O2Fz0GYa1R7TDll0Bkol8DM
guc865ttJsZvZTklr30U6+WA6xQZpPIJ1yaRevUmu+KNpD05eHnlL5LX0g1QhgOPYZ6cuzdTbTg5
rvvpWyLi4DdlbefY4yr0trbgf5DogkFkK3WODK5bSNjTH4nKVCOENHnPO0Iu8aE6dwkVlZXhOeXJ
y8pmDWbHOcAzkpscFivNbJ/kg8ZSF5TenRbX4nS7Gaev1ISPE29EE27s8GaosvyUKt0nQ6vCGb37
ZTRG9QdL4ScRS+U5aCXjdgTDLpbq+ksOZMPRkU2ydSXrD0ZMxgrxw29ZApy9JcJxLX3hnHRm1ZaQ
oLNLUeY+MBDDe/TAAkDPl8GbbrAqglf4MDgUmxYG+Fm/6K0YCpwwhpXtq9pHpKAlsUW5bQxWBy7a
4SJhKOqUWEG8NzoGb/yUip+nqU9NYvcfjR8eZRwVL0lNfDZzYnmQLoBJpostXFRq9poT96/Nqv+o
9Pib1YvmUaogFaHwyR31RckqUUlKACAUY1MWb13HihLnhncsatndN5H1AQ6geIP3S4fQLGgKShvN
bW3cY70o3qSO643Qib5jlVYfmwD91vR4xYDoMmRwuwunKbvW9x/hs8H4MpJ3xMLlQrooEzI4s5dU
Cz5+Pt7oGCVN2zqZhOzv0s50ZjjZ03ddVT6HzgkvnZNvKJ1wjPTjN7MGEtRCMNwPpczmeWZrT9Sw
Qc8UoCZvz+Y+xx9TYSm6PdtkxDldW9H3t7uhaj34WqPc3e7ZVItb1QnvU60+SJG3GwP4755MSMbb
NHN2KQCOHaJfZTtC29nxrgANZ+nm3glNdgtqpR8E7Kh1pVvasbBwTUnoD6fmqZn8yKmaR/uOdGUB
MbCGGZvm2rKWAPccoPr0NXACVY3fHrD1UjTQHc4uvlBX/aDlj/UQfO8ap/tAELu19L56LTzDXCDj
zI5+77WHwXfoj0g1f1G0+Dh4rbWoHTdlABgEUxA0yhlvtr4PAjIPjhGnfKhpmzX+m5lUxtIfghzs
a+Zd8Fp93p5nRjedCXvAeRhqbGKhEplepCzDWBX4O2N9rxSgl1VHavcVlSzmri3/xeI8TmUGdk3N
2HnBSl+P0TNBkvElNFR9Hkqrvg/1Ilw3fiX2kWzwWPMLZVoyeK4Z14QX4cZrO0i7Y5Y0xrplTPxg
KkGzcWTl4LwGsKn0RrT36oYxRcesdlHBAhyaBnIwfM57d4KIJ+SPDuZAFo+ooZxlaFfmRdKmV6MO
CUbB8fh59/ZYM+jARM3mHGdWenWdEHOLp3KZfs8tz79GTj6ehNeda6PNH/BHZA/kLPF2Je5ZVCEP
jUzsDu5ctzX/Lq8Z3eoChqJ6Req7tkuTjTIirMTIXS5rVR+u1I9gmZdB8qpZ8jXhlfjMoDx4DvjH
WQlJWKt9+yPPsm9BXmkvAGzY3DZZdjU9XS6rkZUxMTtnnRdwMW96bGua1UHRU5E0kNEJQwGVUTiq
95CUSHSW3okmMTKRIBPB2s3xAhW9APLvZdCpk8xYjyVLWt66Hqt++C3tDeWOUfLuQfPa5e1hAWls
B5uMuBcXbbKN8q301FerIZVNpc89DB079tYMk7fmUkYkvc0GEQ51zOPths1h/uuriBAgp8L7hpfz
AB0sPwy2eLARQ5AAq9VxdXsiMFNyK6hL+UWHAA5azuAykXetYYk7ffrK1v1wTarAmrHgJNGSJRWG
O0YkcAZ8zz/fWNUe5NnWYUVGgMqunY5bp2aXfKiZmeLHoQzP3dvNUA53dsqqWhRBfgEjO55C2mf0
wFnUp4dIn4frDjbB6HGJaCoK1mRHLvFU/M8ByNP/5LFcacXkh9ve7okoGi6GznWM1mU5JeahdgCt
AwVEIO325xW9nvnkkPaq4/qHBhdu7R3GiPn+283t0dtXZln6hzI14NBMxvKmAeiOO30ejYg5LILk
nm1QoJXBp12p2tJLfPyAHYXnvjXxe+p9u8vSlmI2n4jYJ0HDIDGSG5I+k+cc4weTfB6MQkK53vjY
OBXdgHka3kXqPpQxvYo3dkSeuZM5revHyBcbL05XjaKv/S4gAofRC0wZf8xrP4QVLvLyqrzbPMXw
5b6s2b2r5IG5b1n3UdzPFf2NeA16lQvCAfrZZfODjJcwqoXl9vMofFIVkhwKNNicTL3zFLiQtDso
RgKUAIM18Efczz4JNkg2tnl/5/GDw8Yz2ftHqs08sHZuZ738zs8vfXNm1ne29qz31DJIgDtlv1Ta
J2eC+qvv049DiHJkOMa2U5Iv78b4WmYft90LjsE+pBKARqVIWWl2hrE2kRCFPq4bIjmKAIpbHEGP
tVayFA6gG+e9rgTf/ubhN+pNWrTNK7gtpgKAZJA8mlhhzG7QhdTsV41pqqB9ZU6eVEhMkzVZ8FqT
FoB4PP0q6vnIP3eS68B4JTmW+hPmLARAxuYfEv5MY8ot0A6TeFEMBnRuTlGwFDPqPCrqUYKvxlnt
1iWXIl17zj3S3+A5+UUJ15sH7g+2PDNd/cyMSwVam/H7mUZb1cq/D9E3m0yCGX3LsmpdF/4iVh8T
y1n4/RllM/F9MQ9heaT9xVfolZm7tHvrmnguYpL0jAC0pLV1J2Fe5k2N5ExMbwAKXcI4K/l3gr+4
ajjnzhNes4EWVuV9EAoqlHXOXzqO+o+gyj9d1SByFj5IIOw+Mp8WiC7K33UQPtXyO7O0vIRxFTEA
/UBIl+ELE+sqSl5yLqP/YnvaPIfjXGb7BHjUNOrja4vp7SZr/q4EnkUhZ0mzMeODrL6P9Yr4MKc4
b9hOegNQdx8wfvtvCETUgV/3vFXmJNfMcgWMOgWvXa4IBDDClVu8HmMXE7/Vf9hX4D+2gb0TNS9h
6B0jX3q8wPZJVRVOEkigndcC69CDJ1HWR+o8UbswP0h7W8Y2ZEPG0J+hbzE6E/UvwzmTuEz1mtpM
gJkgt5I0wIJ3dbYGdkp0C0av+2CAhpUby10NcllzwIQZT5mfWke1U571BGzhU5ze0eAfzU3zSdGF
KwX03T0VSaPkML9qnCdbbBxGV7GaY4nABhXtOZ5V+tW0DyYzc1xABaZk8uHrMd82yanQVwno/oqL
0ZrMrKpseiIhgKJ6gApQLru5LY6uOHa2B7AbjIgus3jW2B9+wezTMp4RGrYALAjEyUAkVka/UZUF
dWiDQT53XoVLHVNsslOr+2Zi38+lv5QWaWwGDldudhdbnPOoIC7jYel5z572UNWIOM6GtpM/6MSK
essnIqNoXOMvmVNIFvCklB1pFb9ARDfv5Xs5xWure2Qd5JyD6liN57Gq5zLejFx9qxedlY3BDese
8lbbMr7Z3AlChe4rY4+ZuTBO0hmAy5L6xKj3oPiQyh9G5r9b7dEJV3T8e8Kb1q7EHWJ/0GVpjS0x
y5xFOD1OeHzDJUO8sfsdHIAh2LnUqUlSEm9jiE35oRpXU7m0KnkGt1rYpB2TdXLEV1gqCCHeWwKd
1JV5l9OybxPMgRxQWECcc639P6bOY7l1JMiiX4QIeLOlgSHoRcptEE8O3nt8/Rz0xETMotV6TiIh
oCor895zSYCkQ7Cpww3iKo2Q8i89clmHmfmsN3LjsOLjT19qxxzZSd2Mo6vlB8QMIc3mqaJewpC+
Jh3A/4rpe0wsmv3ElJhBJ9Q0q9pNjMQHwKEQ15LWmeDqyvj9hG0h3nt2no7RK6CwTaU7LcKkFHsO
5yp8yQerxeDi9EyfRk9XX/SxxPp1V9vPXnwfZ4deVjdco+HcynZAVHyl/pPGP53swMrlzEzinRl6
veJb+iXGOChvlRjhA65kVPHFjcMeC/5QudF0bVCP9AkQp6jc1VNBuEwUKGzB9KJExugNr81OsHik
x9Z65sIBFaxIv788E6E76672OSQHKNwtwUKQOphGVNuQ41u05ebIFbohbp1skvGbR5eEuVVUmxxI
+RKAbuceywE2AA08UejCDG0YcQXg+44iDeLBNottXdpjaWcRnmg63YTooLbdIAIhrtpk9DcdrGCL
Cmu9P5Lv5IUN5asEjKhyw264g6Cnrx+7jYLnvN2yp/fkSAP9zkkNrv6ttncvdyayEUIkOW5YbtWP
rn4hiQ31Fa9bsnyychNpP2zgYc6Tw6tFeKo1/rxCkKm8OkGVt3SoLiNgFwvMMhkQ5NVJJf1ok7Wz
Cy9oaAhgtNx+weVKlKpezpq9xJZ++u9DmPZU4buuXg5lvnbeu9EJrJyQ0nz2imxPPeoomF7EtnJl
dOINq1oRJX4zP5uqtzNauIXKqH+YBDpzNFdjaatyLs6OwIygGVuN35DhTDSM5KkJE5KcGXyZF0RU
0X7ekYEQbFpkjLXiFwbP/RS/tHUdHZKo2Mp04gg0qr6ssMMBQqgyRS74/5bEWyXTL/Vk0W1Phhyl
vUEajqFlDs1Ijiolt9D0HRL7ZHCopswoNoqu+tP06HCHRCPz+BnGz6Et7DRsjd26Y8XL5CvanG2U
hic1JuqeFJ/uVWPDzYjg64XEHqTuyrAWGxqTFEr+QKec+ocEJjlAPCwPWmru2SzYmLu8/KqE+gLN
7rNcwhMdrMAuIXjuUyQHImHWsSh1pH2MwdeUm69lxm0wVpvMj+iTww/ddBr7EbyYs2KgG6v65ZCz
A05Y5SpO4Ir4bylxWiQUWNl4nOH274Cy7ZdBhiT1iNT1WSSFJN5gTmexo/gQE/WQiySFa3sNBP+k
LGi3oEsU8Prfg7UNi8+WHQ3nNdt2Xg6OgjAljMBy5h7sHvRjkHvSXg/tGlyEJvYzuQskLZQHYblJ
0aNbk47os9lxCXyAKg5iL2AAXMMb6z644T6Ikn8xlIZoyZ3QOJqxL3btF8tyv5NUkTcR0IPC883Y
QKEruCP2Uw5IJxEaboZYNn9UJnPmj6JciP0ioSPExfpTVXi9+H3wRQqzORzhW5ykrlbTzB/n98CI
HXO3/omaZrPbdsD66JXqC8+SagBM6H/lSALSnPvoIvyxad0Fm78enviTWQ9eDTM5jjLGPIm/Ejz+
+7SesyPt+ONATnyG0pMyokUZv1wH6alU8T1pqo9YZ7bH/4dev/Tzu1ricvtptPqhDOG/WucRJjdY
iB8yQd23QchDr5y5B1C7WoP23dTRtssQB0gR62vBe8QkQeRrE4jc+hmJX/MCTSjYz1wJq+i2GQGW
kkwHyhR/Rjk29mY2Vwcl0Xas0VXarglqjcnJ7ZrmkBNTzYJinwcC+iB1L+QmzN1EP2CcJM/I2kRj
SzWZUDwAIxGgppADUaigQ7pW91j0xmh6HRD7vEIdQoSHx8scxuHQBI+yRR9X1321scJKOmg9f1uV
iy+pEAg5l+c9DrvNjsnAPi2dVDgrCHl4Vjct/uOcDQL4HYs0+QfixWwIvJBOFoOIR0juAxaDyoIY
iVoEnjNkW4WWTVv/LuH4URcN10V6WFMN1mx0NcSNRfGpwMLBx+6ZtHxxysEnF/Za6yQT4RKvcZ8z
3Xtpxb0U2GI6b/Tkr5HeIvAGIXfDMrIHOQmleqfs9Oavjh5jvGxnE9NYP33M43wIqtmeY93J0315
il4wm2+gA2yIa8agw7E8ZnXa6BRn83tUul3pDhhoCiDZnjgyXYNkQVUtvsfaTlKAcZJme13BaTxQ
xsYgWOGHKHirdgwJz8Cez8vRhSYytEh9ESypF8EE5rKtUSUCxiAOcKe5GZknVMjAA0jmxV3+OwLe
KmxT8s1hL+tbU9vhDZxQebCQsBsk30AlUkCcePCop/jxLzyNZ6EhxObCrF7YUhljge5h5ck+qLQY
Qy9wNMmeyl0weAVrzvRKNTsFu1TbFTi+IhAaiDWSxuaNmHYcelJ1kNALFQudUwgxe+4J/l34y+bP
nzYiwr5lFxEad4hvvFNDcXkSTMnOzJtVv8mSPyPJR24+4qt3656cyy1XQyr4p2sIyGtu7gP13I4u
MXw8+61wb0m5x2tGsdddDCqgurto6W0UXMu4WVR1bXnEI2SY9mTaJcM+tJHZOz4sWkySsONpL3TY
ZvtecRCTmItjaV7BYsEV1pyB1OXwoHIFkLNS0WieEttmQjcaPIinPgY3dZRz52p7/WfxJ9+4o1Oz
CauxW0fMmBnjyCaYfjqOsNcUNDLZXoIT4ayI7YpGa8PIMiuiPZ2hm6rxoxoIrqJvGm2iBXOAz0xb
Kf7OYnWa1lL6URDjpoueYOxo5Sf8OOhDITOa7K7E7FLRatp2uuLoqDrQiA24ryzz1Emmzewzdamn
NaIZuq/A/JeajiQdkIdgN5bzSzNfwoSp6IXyvcT3lzuzYHPQIQtjkyZHZJJ9ZefZawffIblQseKL
jslmBnRMmgHd4nrtp59zACtKfhL0k5i+dpQnKjVns6B3OJTFlyCBff2NjBOIDNCiXXpJko9BHFh+
yBc6kKQk15tgPa20z/XqJWhakxB5Wv8SL49e9nJZOuhytpvre4zOIQdoj4x+4kJ2zUGu73n3tCwD
nsDOEHZLyNNvfQ5wqcX6bnVvYXtl690vmqv+9qQ9lyp3+G8DvFSilUgAve6gVN525Uij+FcQHkKT
uJF5WoSdENyIBtUBQ8/LI6eRQNBk5PUNq6MXEIc7E9EwyN9ilHgRlIV+oRSUUUFD8oFiH9ywbwFJ
f5fnj+llJuYxJbeNQtmyrYFBma/gwGpIM0Y4Z31GvOu0OAi6s+Ts7l81IspB2KlckJZPmZsN4o50
4bD4JtOUkK2ehGEc6txqwfKQeQeqGGMjv8RAGuLK+d+vhVwAlz3qi1taRFvuevZ2tfYlTibNRw2c
T3KJyhktDqzflINAPkjOvfPyhPzJS+HzmfPHEJ2lVR8juSaeToXnEsgvSGPiIAqb80hViVvIPzpp
MfvQ2jUDz4zOSW8/Ree2J4dw8ZPUVlpHGd+JS1EkTAghqlfDqfUP9FMAsbzIcIQA5DgLJ66Y5sAA
GXdF7i4iHpvq3Zw8q90pTCBlJvjoeHuJdsogFWcmshqy/tg1IvIwDYqbzpiBfHEZgGVUZn+uuoRc
nIT1sOmHrRkTOJlr84ekR4LTmBr7da/YxQcCqBBCgQbLliahuIgEccVCzQ1iKjuz6S2vlVuaS/s5
Wo3QLf42E8ZGv5iBrZck7CnHGd4wrdhkOlU1toWu7nj242q/ZMWtrOiAFYL4sVI4EECvyIta0b2+
i/C+EAx7LjxwNHgCO/Fa0DgeB/VFZrS2ETrmX4KRvI9Do74NZuqNRf8TZ0wCC3WeaD8zxFs5aXJQ
bUYNZnpQ9F+J9td45px48ZK+9nr5YyU5DY7ebuPxUM4hbInoNqNyqcbmVZd5EaKCg89iwlOM9xbi
pBymJrQgxc6meZvRJiXtmxQEZncT7SLAm/z3f78ulQOcjlR9rL/RWszqYhYddVz6tfMe4TPixEky
4lHQ1waEeFl5wPsk9AMep1LBvpZwDchDiwKG7/05Gq2z2ggoukHi54YtBAagtfm9GrVNuCj2+mfr
36kL2e8ztz7TObWgQ1XqkbqpA1CUcwe51kbAFre1Wg9GJ/HFEAbucBz76SlhZkA0DWlxoyofzLX6
6V9AIV0O94gDI5pRB4uYgXIrt/lR7cB7DQJKE6DienhjkMuw/H2kaFElsJ3EVfGpkj7r+qoET42h
VLbhvrc2Xge9j2zi5pFAX6ivIxd2pvRZyBU6Kh1HYWJ1rkF2iLInRtMEA/CqMob0OYjniF9RJ0WW
G5OWmx1C4Szo93mv2AQGdhhwFWeCtVCg64VrC0EFNBQXsWAXhmsSXiPRlmFdqIfWeh+li/Gu5rs+
82g13flLrD1MeEa26OYKV6HrPMi/Vvsgki6B1onHBhe/Ata83s7g7NpbWTLbuHVBQghYxpKEk+48
iW9zTMYndssvWTirUCRhFdQXsliLeJ9nnmiyRX+n45fUeVN7E9sfMz7pw5dcnxU0ov25UHZjaNOb
0pnhM6eUKEwDolacDlZxI18X6G2E9kqf0XDom9/Ccme+Ni+Q1yt5bbupCdClry48SeTkk/relvvU
F6P3xIxY5Akji7evhQec9BbpxZ9h9o6cV1cAO98tyvMCFmqUmx6KVbag8rsCvAAdeQVK8SGD0aZa
w/sok51TVb8jANyy50HpKibnwvRSLqaftOO3xURxW4zSGzoYd0DxoobrfFlAdWOKsysuEtWhlHPc
MAYHsPP7AAGlFbofVYZWriH+NzOs+NgJ952KeaOJc1iP0KQDTGTjrOmeFGnPzBr4F0TjoEHBd5hb
TqSks4dPPp6t6VwBr3H0YkD/zX7Ft7uEcw0AOWoPkTLh6cTWQiOXvmHDNZgGEnYBNA/JNY0S0+kL
QrvkcHjU6ugIoeUWYqBt1RK7bnRWFZXYdh3TR5VxUMmk8t5hGpMsHCaoHMg2knuvnDitSNacrDw1
8ygyJO017btFLmkiHSB2J79rplTta8Mgl73NQlsY2XybUf9QAyZJ6YR1w8r1Az7UpzgQtxVaTf3e
xtkvJYA7LMN8movVgheLk21Qylo5h1EjAQBU9TCQSApdv2pJNYqsTkclxk1bjdmHmlobxtb0zFrs
0AVql2F6qVskvpYmvIyhwhHEF9cms0xxnnFKPrQtUaky2jS6wCplNWrQl1hHGJNQu7X9pkyrbidW
zObEqhLuTRCXN4QiAIbIVEWSdlazuTyZKPbIOTF+UjJkLpnwLEbgaS2SmslYNIjPxZoMix6nz/6i
MdSccqGuQEFtJxYlgiAR3D0v8ZoXk6DQYHrYxaNJG7rEZ1pk8x6vFpTwNd19yDlEZaG4w4BgHZW5
Q9KYx3inxVelN9Y8uhWkNQLPx05LLmeySCAhVeE7Kkhz7gxSK8WWnXq0i/A7JUS1Z2uiH2khCt0E
WX5Um+G9MrIBt1h2FVU2FxH1mmrZqq5TSCv5RmKhlHo8c+C7Ug4iKbgtimzzdanpXKUv6JJZ/t1R
K3bM2I9WLa5ik7eRzUjtv2STUa1ewjpj9UvK8Y6biP5iovFk0WuCbtIp5imGmdMP1oFMgl03E8Ub
M/0+Aj81fUSKmpLwLTV2x1pxhh+JgMie5lqWEBrCT6kl2NLGLJj5ktDFXoqOcRb5Yv99CCjadSuU
HCOyUp9g7NQflD2pWBe5GSRnIRbuiHYBZ3IVcpYmLyjI6ctG2rmNZ6I9gnncgVAFcgEkF+Ggke/y
SH4SJN5nED6tqpt8SxL48N9n64ehf1NTEsjCtjzJgwLytOj//wdjDEEMCCX1dlyB127WntgwDan/
32f/fWinPPXr9cN/v4wW3CMtF+ALfdteKePJM7jBwlxu2KtadT8MazctUzjVw31cGT5q8bOILLdR
B/XJMg6TNBK6JVeKF3YdAsd6fk1CvD3W2H50RRoC0ZnHTT4LuR3mVvVBvuVFZZJ2jbKIuy8ESAr8
BTdwmhHyZwAD0MVy8FI63fMK7TeL0hGSFe+uAPSHzr4kdpVkIbj3hB1XHAziYJX4AykTAqaAMcUw
BNeg4/EsFyAFFo2TgGXC/BCwFfkkNuRb+EGSKRUfkyDLHr9gSr2PQ3ARqixO70XLfHIZznn0Etf4
WbJ1OC8mxEJFNLF7pfdCS8tfsjwt/L6l5cOCblzisgESpOn3Dk0DiXspVnpzmgiiMi2yXTCnBwQf
G6l8iLOankJeRTTI1YOeK9qum/rjgn6XHo90Vkeop3It3cdYfxJ9PNDWPc6FrO2Wvi72QiK/d91U
ccGszo6F6r2E4n4wA6N18YfH566DbSEB4NLDcnamma4RiF5rZ47A3AcV11Slr+0k1fDqvpz9jN6u
2SXRmbnjkYG0CWGn2Kd5VUF/lj4k8htwDaGYJzZ52Ktd2e+7AOq33NP2q8+DVu0rQts3rcHRVCOI
HhFNjhKRjsxs2uOkL66dNcWqna93OZpmjk15wsBieJFo9pG9OjIKkvXiyuxrhhJ4wAT2LUiaaMNl
hNLb6r4QcAxrjbRHBql4fb2SIRJ1YTUxvyfhS7bGHsLacI/jkAOtNrKLFj80T6UDvJP+NsHzd9pe
/Fxy6YiPJ/YHS/7sraF2O5GGWDn0zEDmBJ9iVN2NPlNu45RI50CdaUFMzFqU5qTUOUEGBZ6oPJ6/
q0lHSDCB3RyT+bvuounWWO10i9nVPSIlGDR16nQr83xfWZRcYkpXY5xAulc6mS6V1O6rC+AsG22s
eUOpZt6SFupZT5eP0xZbOmQKNa5iJ6sIRM4tK9jpmtnvYyx8vqIsr8JXsvTdzkrJZlSUH4tXEZnX
WdU2isbcAEoZ3SC6Inrxz1j3RyzsbBb1trAeCfB7MfyDaLPJoQ6GIWOfxNwJ+PtL7VxkDwVcopYj
Kc5vc+ilwPOn5ViPJwRRG+DlclG4jU71pzK2aGanH2g9Tkq20ygSYrgwCAj9CjSXAZaqZsTfF3bN
+HXO72wldm6pON5Ii1Pctn6PZtZMt22J+K69uToJyOpGdvL2IMprw1G1Y6ruBsa3gtq5uTeFO4t2
qzKXRjIWkVwo71RuaPMl0t5nxleqSWS4SSAkh8LowgWljyJx3egm0kvN6AH1sq8XGiQif4xEj1WU
FE1rWQD/4809JTKv5Bkzmev0f2aaw6euYwxJIwkz8moWx3jMBmZUbzPsKVH0reS9kl2L80oxfRag
o8UnC9ogHgbzLNMzgdli0Kkrv3MDbSagJL7PVjCxVriRdpiK1wZEkJT+xeNbzBGI/00ULn0s7sdw
H882vM4sfTPb/ZB4QuyF+lci3frkGHeOLB8lcn1l6zQJjJ/MZ9IT/dhvVdhtMnrf8iGOxVaHsWMw
zzPkx5C85RWiobfYdGhqAyxlUWWmXUm3sj5N6UtjnQ0m6mmrMZYHaey1akcgUbHTYi/nWBDguzYi
0x4wdDYymq+R0waDy38RPXuMuSQ86UEK1D7aQumtlTMjdXOXU/P2irmOUns888yC1iD7Mbh39EEt
OqoML0t7luyOo17f8sPOGGRx80y7ygef0sK4M9DlMLwV49fgWPIP6hEXDrOh4B4OCAH9RtoLQdq4
ks5mMZeryHBxDK27hCOTyLxwlDm2qPGzzZ4iZysG1lb7rGJvzkhIptvhAiCKlbuqXFuw1YnDXJDu
Xg+6tE4chca72J9EemvB8DEkkMLufYgKMPXpTSXzX4tNJCtOWVzSlz00ZN2Vza5R36fkwGBpqyA+
Gevaw7Lc9Y2tGOcerUhLYeZa/W/QgmBjQCgw6pCfLXAytD/ZSD4qRqWOEG4T34B8Fpm+thFzf7b3
/JSSVJ5TpfW7qLuaD3EqOYVhJEekkZX1oY6uGRNHHsP1Nq1jpkpEA3IdqHO4HaLLTHuSnVbqQNsE
+y4nh8RNYFCQsJaJpzy4tJwcAvkXcoVamdD+0BMwpxOvbXSXOPXPtgQHFfQcNyiQij13VCB/cyIY
e1KA4WfxpXBpR/057HcVXBzeIYn22YqgkS3HCDdopbfavV3au2qaJz2UGes5MT9aMSBkejyo3Fto
OVMDMOwmZ7SDKU6NS59hxUB/R1cx1LYruxhVCa0lFTWRcqKQdafZnTCRDw13ifSnTXteRz0oB/qo
ZB1tR5rxjSZuVyaWoqFsomkWv80hCgkF/hMhBSFPjUDQanIMG0/Uxq0YMSWpTgYo99l01r+GpCGU
f6Wy2SoTJjX2AVw7Vb1bLaJIakLTWSOfyehgK6q4uPSleJlItYyRfjiN0yG2tpKxjayBNg8tWmgC
rK70y1KVm6q/FQYqvtMoHfv2MCweT3uq/OjlSv14lYdoF2nEjhY/VvEd1/S1pV+ByHXJupo4UcpT
DCFR159CDV0zelqFsjepXRU6SEwI9G3Jm4wjMlKCcFvMn1Ivby3pNmnveGK9jqkvREHsnijeOPn7
cNK2K+qlaY8kRLHBEBjL9RUtJLbfooHtL16X9WkjShr6yBS5zWea4Y8jpEY5M6ZLu4+EIbtW7g2p
+lKmlGU7AWN4anu31Y9yLO8kEjaJa3TguhgIndQmp3uL4VIl8S67C/9EWLsWZqPUjuSIt5fs+HlI
1kueJduJ9CaVsQYRKCshXi0xEu1rMkiwJd3IPNk19K9gytEhjLn55F2gcM54lSdfbh68dMnQ8OA8
gsmH2ZNkb9JCwAfeVUQ5jInKc+1FwRl8eY6dJ2jek/BkGs+BsR9dBRiLcrNfX1pyQoSuxLc45CRJ
KsstHzyWuAQrNEfl4h6ZN3k6zNYripGledG0U62+ocwRO4TzCg+tRw6alUqsN+lmBdC2qRPrV7Mk
zenR8Os49YvOV6pDhINW3VXLvWhe4l+GIKVgnYMcjIJky6Lfct2Q/QkjV8wvg58wuKc9JkbXjK7R
iGGKnMDYT0nD0m8NOxBT3Qjl2aGpHJkDPEDtvyX3e1QVhm0pTokibkle5IGB8lbnZz6fZ+vUNm5d
n4oCvoOjrhUrt41PmBu3Wd0eDOGYrJC3347It4kG1W8UvMWGi6yHwYIcnMZ2j7y+T55T9XM25zcF
Jvb01JpvTflIqjMFW6f7De51qYwIPz2F6TFu34eBseproWHkdHkg6IbQDD8idgrzez3c5L7dtvGV
MLioAhjGlKM/FdoplnyJn/3wk7ICmtO7Irt9DKoVOrNxSwKfC8A7DQBtkgqX15/opwpWr3UjYUHS
MYVSRm8sNn4LG882ICnC6F+jdX7hc4WRDwwKzq0H4JBJf/TWXRi+Rfk8Kte4OiWqjU1+t1QIr04y
mCH1NCAxIrYefATtL8Znq8sQxAXKIVDUVF2DPYIVStSLEn5k2buM5drEPYgWRABnOx5E664UzFjx
JTqa6Bi520A1HVNWwVuUk+v6B68G/TI/I683vLH22pxIBCBR8nFWAclsOaIRJswg749kQNxBpfwa
qHetxOT0LKgy2mO7IMkh6JkA8vLS16ejVvh6e5CG5wRlLmAxAH3BsJpn/E1iiN14AcF+o/w3FL/t
9IasI0LVkHqdpm0lcb1bkvIsqCJ1zXNKDx0ZsbG6Tc2ZvdpFVTsbz3F8k1UqRE/Wv+rqpOpUhfuB
2qjAttkezMlW1/dHb1HfFTM1xyMwL4V0G9pj3rik7OQCqsaDmNoQTeF3aigH8RduYoRixXVuD9pZ
YUdo8G4XTHXdTETqcZW4gDopcU/UaVLCoPygS8ek+aq4yYA87zELTZ91ccmtkykdo+BqqLQ699pN
gFkcv9XsGnFynA1vQooIRGZnVXjc0hfSVyXEwiHBIYc0+WRg1utfSrDPY06fL1zwZL6o87laABie
o+FfjlOClq/8x+KTRPomM3ao7rGSyNUDuuAwM3u55rU3oaBFiKL5bXXicStppiHiNPY9aiMleW9U
p1R31FTJfDcaX+xdKE4l4rbowp6vIxRE3nAhzg2ZxDwegiNqMqtrN1l60sYj7VvtoExf0fiJUBgB
LV8eiQexuxaSCdJLoRcZZ1F/WoicDI+LKMo/bfzJlUH6GAo210HPLxpr56OvTjl5FReiT3J1P+tP
BMk5Mt5B2Aj6R2/9SDwuqp28xQmCLa+Nz2mIbj4+B/p+ac85qWGkoKs9p8U9WYih5I/xK1OLTZ3f
e5mb7mYhN6awR4lzafRbbLwi+kUCGHCoDK5LBjXzBR3ipPnrrkR9rC2nIDYpJF+b1G1NL5CPZMLF
NVzc+iZTa5NYARlefnCIxdbyqRQ+6RwFg1D5yPtnWIk2Y0FF1B4Di+SNt6y9o0Bro+dgsOfemvRP
1T3hdRScgfVm/poEwLQfZvfRDK+W+plLvp6Gu1U0BuAbCSVWvWCHGFMvj3ryqhLdaO6J/w2H0pvS
x5Td8vZTHh+MmhWVTneIvO2ZKU/2hXZ6tOMpZVDdiPeygfz1W4cvbBDMV2usDNpLIX+NzbNSc+Zl
NZTyoEdORB+AbycmThQT/bV7IHAsw8Ncf+r9SW06G+Pdpga6qsAxYl4e2XpyNumhkKG+mUoPBnOh
PlPL3DaJ3dC5ofYkemhEG5wxZO+UOd+jvFxVyEHJaiChtXsU5nmYLqV54W6ollOWAFXeU9ZMCdx7
hhgbi2lPbavWYUnXgcobNVOF5sFgy0e1baE8s+FWc+uTUV9RJo2FHXcfJXBfnSKF4z03i/EaF89V
xpv+sdwlfL93AWVxEB2puKnkRKzI83UqzhxjqsRNR5+wB2siq6ACr79PzHObf4TmPzYtFlXDfCup
EdnKEAcj3ZWHlyn7Vawry1CtsD9udOPSwUtCSi2Lrz2vs629RXRmOhTD2zJ+rkuR4YSM1K0r355y
oQfOy7IkvZKDawzoUcsrxdCtYJWshOuYfOo47kOKCZWNXvlLcQFAxpEfrMiqxGhKupGVq/KHkWab
MlpRgIuSg4WRAc5pYQGtHmlGHevRrETYaNAH5I4M9iGnRE8v6Jrd5uqT9gnozTL+JvYwyO9d64+J
X1kf4JUMmunTTZh+EF4sIzlnftY4IsRTTvYbhW7AVLpWIe3sEb4qMnxoA9VAUS6ygqr5ZG1zJCsT
6kIrM5+G6qh1eK9kpAJBdCmb+KvgG2MHoj0LOGUjxbYxB4D2BlLBk0sGFxKQsj1Vpq+h8+AdiJ1y
sKLWzlFijUFLQvSnkUdviYDK0pRCJ2A0hUfiXeqIU2iNf6sLTwJh2OUMX3nM0pV3Te7qAo69SCye
YwWh671ZC+3cBBQJSgkMUY8Onp4qDRGUTyJDsX+DZmyWBi16i+vBWlbJHWF9dXAjPQFlNxG0khqL
DJShOSIgdNLhQ+0SWJAHjelD2u4WMNFwDLjj20PZ7k0x2taGd0zae7OcUPRxXFeNJ4TtZqYIkD4G
6cHewFYhkRTHLV0GjkD3gNxql1ifeHxBi9A0HI83aKoTenfink6Q6KHvLbpfdN6RhEBl1emMnL5j
3+h/ESY7FBW0UgsUiv1HVrp9d9Gv1nxHq4Njm8NYYt5QIo10ABKzOgtW3fkZwXxarUJt7T1m/EMH
qjG+QSWa8X3Iw0aCBCSCUgpsg4FzbUHUK87te5kxyN/pL+PwUnL2UTBAF99NdFHwJ7SiX45bDV4O
wE+zOFbzfQH/jN2bzkyLGqk4wqXZ9ZweMuNGW5+PnBhiRITxCQqu8ibVL5ZsrIcJftFkJ6G7agbT
OgM666VPzlXrV3hz1fhqzHdtvlcQ2pDncrsGnBerJyJnQfANa8WP6elW5Sd47MoZ3W5vclc0bKLF
QEyesY4AFU5JJWLtVolfsddhYCaoSP5B0m4kB87NwEGR4NU7A4Wp9qVGvtp7SkPgvUdbsU7Omsp8
41MfHgi1ZfllBk2HZCUltxUaL74z5n0floos+mdQkW3CO6D304zHAYdyvqW0Nlgxl9PAUigonPBh
h/lqzEzJmWQ3w6ENAx/ZNKo60w52w5vSVx9JtjxFI8MrUQikzBY4r2eKSdSIyADLK55col+YfY5Y
q05lcGFCwcpjzmfqq4n7anwrRIZzPlr9JPubrYM1XajKxs5h1SvMl7W9lhS/RcU0c20jldchhYRx
HJubVfzNpC6nn806zWWm8pCa72G5dAL6fzvLKPSAz9+yic4UqQxnqd4qIsot5rRX3fiG52j9YdLn
9zB5DsuepWaNxC4oRCCtQnltvTS3oXBKC6R/B5u2JrC1v4ycD+SHPL4hoA1qBCk2fcR0fImkgxE9
QIeH8ttAhZCeTE7JYI2Rnwk/PAsmp1UCD6C2jSClRmroMf0RB1BhGkRhNLfQ+odnJjkFtc3qwta+
1ZbQLrQZL9L8mSdE0aCNq09W+ZNENPij/Wb1lIjWP/TojXRbVLsjONNwuYL6dB6A33OE/xh1qkIN
TJbGEWWyvydJcaqRowZG9UNWnIuA4MyGUIy3HrtRQW2Jg2LGSXlppT/RdAiN2FDOC/yu/JGLV2v4
Fy5v0/SstIdO4yS9k14ddKRm79NvXfPAV8aaayY2lCIkH0XslmxlsdvUKP49rT4mFYuSk807WC0d
53KUl4FXdl4aOPG1E914ecuDJzOBRP2Q06PV31XLkasP2FuR7OiGmwlX4pWb6mpQAgWnaoRd7rPt
UOxJxgueJxxMunZcnUKpLebHkAUWaYtcbXCxSvpOmO6z/Eb5OVUOsb7lVDE+ZZS97fBhQFePrwwJ
1P/h6DyWU8e2MPxEqpK28hQEIgeDDfZEhX1s5Zz19P2pBzf0vd3HGMTea/2xPQ6ay81hakepZmfD
Q7NFRTuGH/C3zSrWh3+ZF25ipDPLMYg4fEzzPfXIbfc64hRKzwE/H45ZzDLqc9dkjlwfTapU0x17
Np2BPNvAAvEik/11oRE1SFhVNbWL4sMMBHujh5zSYnAFgOS09goOpy9L3PCZCCqwhtL8MPV0uUIZ
sxRTuSz1f62KR2Ghp47dVTfPArUGh6Nq2kntfGMa/YopSI0egqqvCfXJIpm2WcrORRvQzmusRWri
1dUdX13bhouWXeM0RosS8AYrgtEWopMYDWVsKUDfAwjLGMgC+V3+l1b6Evq7ulpSw3b+bhEx6Uma
C7wy/yjEiU0VnvKmo6vpSHYGLyBOKTVchCTtLwJMOcDnFl0vKeZkP/xirIO575rFfWrRP6CW1JFf
ySwaNq9bpuGbIcTyXwq9UMZ3kf3r4WVw6nPqchZhOfE6oI+VH7vFh2SiYVGJZyA8zpw2msBVQmIQ
WqE1t3cNJ81KxzeZy4fOph+J6wUSayEhK5N+fTt2SD5blZlK7XKFcOjcYgEpTnJ1rPpkkWLGLS6T
h2nuFGluZV8YiHowVfk4oPn1MwpcuHbBtEeS2nyDCDyaoiELjX5cKtyYZPevDdVA0MpkwjctiYkb
4z+9YViHhLp3MnMr6pmSc5f3vTekZc35geVlV0q8+y1jPBamGnUvA1rxUbZUnF9wgS+xPSMeO9nm
rKSd0MDnvDlrwRcskp664q8nhdS77qMlDHl8ThiCC20V6U+z+EGgnvePsgiQYGVOMH5Tlliar7Z8
AojFiHFRVfEAurnaHCufde6WGXeYOn720B+8WNridttnHBRcBYhEbZiCCrzPLL89mftRNldItxax
su80GtJFilwYUxjahVEpnD78KqGABY8DgFZuAtze7VNCxrgWcNkyO2pugSRuASEQav+samPQJpim
9dJnSsk0cuL3BeR9gEvEWySFW5R7vdg35aUMXzqnAsYdxn7GaWo7MLtwSHsIUgMcACkf16pE7enO
33E2KySFphNhCsRuOjoIVALVDYGjYslp1GeMTrCOAoKAy00YRaccLNjUP30sdBZEpUY7I26CDWo8
GOdqw3+fc4bWBcNJYILEVBQT4V6jKSv87NIH0riANlXPHQfQajQCQdZQlrDrjL3ojZtRB4cS9LQF
OwGOB5X1rUVf8QAn1HM3B5P4yPI0JJuBTP/43SjvrOVb/Gqcl0V5gRjBOASw4nXM/RiWsNLU1o+U
3vrZY2faGwXEpNDN1ShT4tqQUFKvewMXOOIns/+2UsnJm7s5qbDz6VYjbzWGhkOEg5pDeVTWiMi/
W7X210TroEKmPx6ohFVoxEKp59/d4B3NnHKKFKNgiSq7rPDoDljBEgRYdHdjPCAvdLT/aaZx6+qe
ud+vt0OIjzTvMBwS3tJ24XsQDPj/5FVSB1+6RjERkl+B4iv3fgQsfqGTgEzJmELBGOq2BHJGQRLX
KceUrxqZEtu0QLdv7Y3mboGN5Og7MrRquk2tsKN2KsG/crmda8QHHROvFrz6uqKBiGoRgUkTpd38
0qaYEJlbbUyOwcxoZWD7tDmwJ4GIxwxH8MdDeFcyhaJwZB2lk8wUKEJPihKkiBjCHqE3O5KkOrMz
pKZ1S+m8haR5R8YtteezabV1yfyWbVWO/1Ty9/AcksXqP8cQUsZsKvu6kXfLBhbBNnr2uo8E/Lxl
U6vSxqFiV5YLHC+EMeYnxcdMakXLsdc3rUXgYo2ME41FiNZcy2czA2qflCoNApJJjCvq0QkgV+X8
adVOb0aXrv1pTdSi7AKjiXJR5db5Pw3echaaLn4NevM4IXnQf5qCN7JwGe3qWL9X0rhqGpWcFbHV
BKeUx8Y6IH2fYbq6s0m2eAJBVUJf142yAJ9TZoR/ONWyWKRMjvX8lcTm1LMyAVZnv+RqLMzh26rr
ZSl7F7stgOhq1PZfOrFleluwHc9mFLs9IB5DK2520EnSssML2mmrw1wkjD1A5USqrNtsZOsTgtP4
O0JKOUKJVkGJHpFtY7e8fU6ASo58cy/+HFGU1PUV88vGxgpMV4sIcPupySfxa8cRkpXuGxJk/fPU
H3SC7CBxF2YCxAorrOPrtrpH1DVu9qcb0TI1BqczOTFCcgparEKddJVmxl7/NXWVdLy3KB806MkO
Ddut6JK3Cn5UboNDDxcjYFjhx+DdPO58UZ0t5VbsucCKiIZCVFQdaLeK3RK1Qq4al6HO3RrRs+d9
RT7RjLheYzOAj7hIdKaiuI3I9HTsKFKWMXOQPNjCMXuE+3pqsLnx0jx6jwx+Xa85GuMpQWOd9ISw
9IYLtk4yBqJz2S2hFVTw1jz+KBr02QrVP8hhovlKs4+xnSw6QYMeUk5B4r2IvuaW4yC2l+h9U84y
ZoWFrvcrm5k45R7xlA1T+ZDF2y6lsBcVvW8i3ilSO9n0MkFttq1+EyPqzOTZjPOgY3p5ILZRz4WK
QdmPXm3EiQ+k6YPDXOePopwdbqCq1VPWJvwUe0m+U5MB/Me5aOJNsrL6oP0LauJJ2XqZ0WUiwJCY
xhZS01yFfrI8ugGT4rcuOOzVhgoxi1AXrH9zkL0jWZhiopeFvzg/V3Orr7SqpIfK8BLB7WhwXEPz
BkVvVgdd3hVcIeq5Us3FL14tR9ZJLdSV8YIKTyKWbZkBBRCtgDZ6wcCcNR92PRIGWS20+t5ytXbf
vfljTucWXXCPvjwN9pb/LXMbJskjrY6RnrMzStEyaKpbQq/80pf6JdlWsnDA5qA5qDhJpSOwo8bd
aDONBPSAGPBhUKZHLcMVOOXf8URx2Nx3TaqSfi4z/Po4QrISObNOiob5Pa/kQFR2ClvfunrPNcA+
hXiBWznd9S2vh5kyJHbIGm5x+4wzwdHH8cqgolfLofuqe8kpeUGsx0x/GjM5UinUt6dc+5Z1EkHp
4+KXIINgWghLWg9E8nizyYja4clzkDI5rVyRbxo6Ov7bitg78tk48EMTdPo7xXQR9WT55OSV60CG
LCcyzFzs++jWeDnUG2JabuS+fyNObkuH4CKPaAsKVaJn9KQI2OQjtOeDimYYfkxm/B0MQVlQvW5w
zS6IUVrwHXLtDCsZMmaloB2MzHVu8UB/6QofYyrNgfiZdR9TdpdVx+OsTIDgqE9tAM6IwXPC4Wvi
7Q9tDZNN+pP2p0ZRv1OWKuV76j4tGk0NADD5ILUHQ0YRkcjto/GxSZZhW60GUJout9NFmBI3Zuny
fUoNcztWbbisYn3X+dCT2Tjeyb7dp4py8HpJLPUeOUb+sOl2MtWveRnu7WXVqCsNaKAwtO9MmDP6
zDffkyqX+qktmqpFEXWviIgIqClz0cmsWVREf5KPtFAaQsbwABsNRFuOpfHsM5tow6+NvC2ofxsm
H1OH5BKWMwd9TjRjs5aO2DjYO+LABAMxEEyMfIO8zqP2gGQFNEohzjVwOVAgf12JQMLgVv7wdBLl
XzeBU1vV3Y8M7QREq9moyISsb+qBFJb2sRzpUwyiX0/fyMaARfojKi+DdMK4rhsnYZyn9hD6yT/J
kp95dTR51rT5oTRljGckif54lJoRjaE7QTptvBT7XDL9REN3TMvxxoCQtLgNiUJmWQctbZxJc1Bt
Wf1HLH1ivHCGcDrZ4ej2XrGuO0S1oOX6a0gu2TUFSkxOtMFx+4mFWdWrWrz14/Shq+GhktHSCC19
t9BZrAdVfiqhyI9+nSF+QOTyImtLVXsqcf50PNZVid79WXHDm6F4Z/wl8XdJew1KqhL2v0AtHMbN
U57zjwVG/H5sBWKHomCOGTbkARPmQJ3qCoF1SWzF+Ii4KvtB/hwmxeAQ603H8ClVjr9iMuLd3Bsa
LkKWm66iVkxtUbTHMe7cQhthG4fnqLdXAbMTVtW/egg/asauNn9GZbZpS5xOgufO//PbWzFulb5Z
dKeg/gGx7DRCT0pGnrqA7ASDG2Val1rT8LG021tycNE2yPUj9xWG66iAhzMi5Dpzg12pfmat5KaJ
gf5d2eUezRM4Xq324SunUDoX5T8PlLXuyitlEn3lT8dMtR5ahCvGDA0EZzjYzJr0tEIv0RizKzct
G7VlcTnVkvyIelFCNXrMdBrMXEtuI6+KWFZPn5wU7UDhLxAx+XSu1F6yrCsAMM9RsSea5UXSPw1U
+h79UQYuCtWw2DslrJfINzaifWScU+mssebzCpjZO9ZNT/1rEnBxSmaTud/GDUOSH9wejKAaIoxZ
/ssyMOUPljQtDMQ6wgqe6VBu1AYYEs9ty2KbnFUVsG5qNzU7Rqo178FAEDSxXa1F6RmbMQV0Bt3s
dXqnDvzHiljXlXmaj1K6O5kFHhkBZ/gWgcGj8k2X45ffBysp70w3jOxjoohzJ9c3hI9OThSS71PK
vpJDlNwdMHbJpO+70Yiws7x0HdnzOXAntGqs01v2XUfb/K9X4kvbYVkbxzJ01HIta4SS1mn9W1DS
MXyQ3ux1rq5ede8W8ydR+4gBl4AVPracd6Pt94l6D9Nl07611acUXEkrGB95MHxPo01YhbS0/IPq
P4zaDaRTmByWrNHgQUwGmnSeT/tovGbxj2QewoDeUirOKpSce9/YJOVFto8hP0F2g3hXthsr/FEi
IPvsbVD3Mn+itdfAPE8Vhjsi7Un3/JcG5vdo/KvYMUxmYDIgwJVazK6zOy75UeiIxvOOfpBRScY9
5Ku/PUMOmYRKuEs062aPNIFq/s+YIEAKlOqmJHzRrIZZmaYG5FGm/VU1uUYUW/CSA69aKpb24wFU
BcFhFM2CNOowfg6oA8R5JFl6YFbbLaf4p0hIkllX+VuHD/g8st9YnqNhKUS2YbHMAuDGzzK+IvyX
Ajp/2ycNL7fWTPGeS+0r42FglYWM0ls+Wd3kRxntk2XaDRNxb/2ahoFpqdclQU9S89nju0w0t5kO
xrTq44tJYE741IMNB2aQ7Cz1bRyeBFNM0j71QHrpWnSkhozwHXmoeDll7JwjNOTOjq/29BYNwF4P
KyGZ7F/QXTzvIxBkXqCN0J+Wx8UXu2m3720KE4/Q4tDkpBiuQ1GSqcLZUnYmuloPQLxVlqE/nata
2rN9hZ/47IaF6EHXglE/j5SrwrERWhVClv+vYLHWWGAI2nligGWRTJCyBWT9bMkrL3RWcPkYFyfo
pTdmIiDUPrN4NNfEhT2LTv6Vy/6NXzqfv6ikonSjvAwSCr/XsbrKG8Sol4IV0/8w/bNhvKgiKoo/
SbqI6D0LeUnJTlb/QQKo0REqcHj5l8KT9s17X3DO3RPVTaUz85EID8awjr1dPKC24DWu2352NmtJ
dCJD7zyElbGkNodcuJJwZpPMhjIASDL9y2TLXPEd2e0LZ8w+Ap/AuqOhQ8G41YAc24KrQ5zcuxM5
CuK9Cn5rw5VilzTCBmfMpIIS1mQqG8orCfCXFcGIsOguK5esPbDmEkkBE4mGp1DtbfUhAtdPDins
1ryBB/u6XU3FPqguoXJqZBCujVSQwICY6o3f2ddOQflQpWeLHt9GodToVNRgA/PeUY3YsOg2oMhE
/mA8xx+BD4f5OfIeVn/TUQbGG3h4hD2y/haa31DxWoa24QEZJymEzyEEQwsynhrIWfHboDWBbyeP
CylN21Nd7UYwcfoOUkTKdh3fpTlQXj2N43STc7oMIJPDT4+5LoZqL5CXb6qa2x3rantV5YeBfS4D
H+o5CbVkF4sjlmVVPlgSOd5H7UMSb511DPyPenyRGADNuTIK21ER6NnHqXrjYxcAb5BdBCcSuzYi
cyDthZaQiQ/RGK7rynzrpUsg/oRPqZUapQ+LGiyQO9MODwQeypgYprvlqxsaErh3+BYWBzQK0Tqa
3jVicUrK5iiFO8gj0NPJDDe9dOQta1K3CEl+6kckI6xSKRjegsBDNdkCjKkUUo3zKJov4tG4RSV+
HCN6p2STK1FKnUzvO6jvHP8o2jbXFOQkw00sfTA2QkePCTUa67pQjiPw7kJtvnJaG2v1Atw6TESF
8DFF3AJ6fNK092Ekn/Otm9ygOsTWxjaefL1Mex9G+VeV6v/0UAEZAL7qmxAVY3ICm8ssBHb3Pn9O
zP9gVmVw8vhW+oQ50Axvl//MNN0PNAgXpvGRdVixvKa8RhJ3PjKjTGgmY4PYdNazjNINaCHMGvKo
DM4vhD+a1FtB1op5DSAYS3uvyXy2G5IMl2N5K/q7NoY3P6xJbUM/h6F3PHbBtlD3Y4BvpT8V4a71
KCBEyICk8TuZuQ4cEAWIZTUSaBVPNPElNlSxOKzaPkHuHXxJYccOOlYOFs+dXhbffdKEa6SoOWKf
DMdE5j904anLSo++JaM/hKXNe5Inn16mO61ic4I18TMvUhjn/qCmZktdsB+uelHVZIKyYWczb52g
sq4LcGxPLUHC/6IUZSw+ZxIqeNIPYBSj8TbI2y5zi3wf402d/9YVKk4l/UPhFVvbGK8BuBFcPKKx
TNIwLvfUhVktqRxYlBe9VpyQZWmLKcdqkTPnmDWBSIrC+hb5lULrJtofeHu+1xZnVMMmX2T5qSUN
I1hqX2boQLR3/V2C5UE2UqA8trXLzLSXy0m84VIqK7ICHR1Pq+Vg+iBZyS/W5B+0ynaciDpd8Qvq
7TFPWI52eb41xErV2PXB5zYpbmgipdHvgFCgte3Vg1VvOvIY3y31XQ13Bb8VzSol8gc6fnGjLSHa
dXkVIcEhI2Id0wG9VMlxn5QQvW0NwUOqDz7FjZ8eBkE71QrETTR7inij4DqYmD5407hO+/3YPOHg
UIYEsXxIa+9OFYeybGAZ5dh8JRGyMOx3/XrxKVvG2awBilrGEzljmkLLeLIVCzvpV6yTEozgDDqU
nlGAClXbc896DU715OrNXUMjAuy1oiLKH1xdbBcFfTbJCY+Z9G2mJ367IHG0Bl0i6uVNH+ImS57E
KGSQDtGFQG6MiY6a3BbTvia+YN4TMo0xN9c5XGnBQbejDZzMQXab8ldqE/VAP6fY9d558B4iWMlB
PkuFuxE5fbPhRjVqjkeMvEye5VHrrgla+locGrS2PisRarcFmReuSeDs089Q49cLXCtAqcO7CWMy
r4wLvflrCX9WXb1bb5Hp5cc+aieSxxXY9RzR0XFpnWlkwlrYhh/qMSmIx1S3BTAUSxdhrzZewsvQ
fUA5U9brixfBcRS27uXyCzeIGG6Q37+JB4pPv8tnDzCf6z/+9Kz9G1ScUf0K8YkFeZw/45HTQpL3
Y/Qvr89BdoQuMc39/CZZBbFCZ3k7WRXBND+e9KVdmlC9Z1X/NTSOThSXmC5xCzO7HvDhB+pDQlFN
/Zt3Kft78BcQhMZK3J7jdpuM7zlqnaTZL1r9qugSH6fyZziDIKh1rQBW8COytU6rTTRtY+PPnkGU
T6pTREJxdButCVLVFNKgCNP3N8J+VtXRiPc2JnHxj6su7og39OzhFkIfpgqCLJc0HCX6NQ1aweHy
gr1ErgjcR/GetH9y+o3qH7HHQrN/mRwWJoKtvlgnPjU5Aw1XP2b3WdhPT/nzqyP3naSnZHVzoUgp
3NXATd938UGTiXgsx+IWVQgVVfWzkW0MFD13P6rqka+L5GsbQ8tBX0lJaDyk5xGPhKLc8bnNin9U
kyQWrH/bikC89yRf+eNtzjyjkFclBuZDyleiR0e4AhPoAk6h9g3V6lwSRumsnsxE6gL0/d4bmPu/
DVxT+Je1e9tfJu7Aar8Oim1pAiWepLleL3irEFpM9GGuxKeBsitG1e+BTEUYr1Ws0wk/MMn5Hk0r
DdF7+ErRkFf9a8kFBJk5OQiNzZz0J6Yfsz8Ao0fqv9amoYRiYfh/jYqodWkEh5Y0WmUIgzVG5ndP
j7egcR9G8kpRE6hHYB1az+glNPW3zHKdqj/2zbMk37gjj8OSKEvuA75G9iqF50ICBoLj6DRc6cZS
iTnvWDeI0sqA5O3mz4yUrQRClREp0EwJ6th9HPUrCYC4tv9SJjqaoOSOcGjkTLPcCr+LGhHGEYSs
ATW9zrAz6sYv76ZOwHQ42WsAXE/PnWUM12n5w+RKesjRROmCBzzpWWbmyrFevcljU2zSlDayqmXO
F26Ya/XHaCc/IFOrqv1OB+t3thEt0nhiEyRFLGquMC3YByhA8SPUGK8Q5bqxrOpvWVOWaAUV9aUM
Urby6N+wCbyxG5LNKBsrSJdAOQr+wIbbFtaRxc7pFQdhlCKG2V27ZAnIZS40GxGPYXZk8SX4OFJK
vNQeG0/mL+tMrneR5q8wDrQi45LKCKTRCYlUI2vdYNteGCqJfGMwPkMVBFGZQJ7LxqcpEE1xSdyo
qCWiBU3/q4En4U0kg68t7KUU7fBwlGBvpqUsBbnzLW4TwC+cmMLieW/fXduKN4pWcoEM5L8CDMkW
dY2BDOBAJPK3waZQ2N1XhlKjYjE/MJ5galOkoxJjAQ9i6FCzH9epZj6Vuj5hlmvNEX4hML7oOjoN
IEJQ2bi1a7wllA7MR+qM5uKLTjLgc2L8mJ8Jt7IM7vRK31tG8Ccl5IK3TQMfGVRurtsfpUazeqx0
n83ITmA1BMwUi1Gt22VpwxhOifTCP/o+kIA7aCGOj07F+00OH3R40AmcHuQXmSUJZQqPhBx8SIX8
TFAlUuDV9fZt9L70cD5EaAEOdREtJRYnwiNko3UyosgCA3RXLhhRgoMYRtoed5GUoMumkVaufeD3
QrLdtOhYBHlAVCgCmjP52a24V1HeET3EADHy0SyCMh/2MfkdHnWiQZK32HrpugrZmxelWdyyOrlO
9WAumxHqp0zt6kZWsM0NiieoLOrb//+TXo/vUlZclURTNonyPyrQMD0UkXzlodZlk3wQf0JFalk7
30Z5RSvKb99EJXBXOZDXzpKXAJGq9Iy2QZm8V9YTfpdxXRSPXCmUdTzBizYEg8Vx9ssjm+EiifOj
Pv8bfV4QrzQJQCxy8AA+5dFVEGoW6Z9JR8aizZ471bVzkmKZU3fUEkZ041YO6lXt3hpxNEsbIYS1
E7T3Uc/J/52NLHXcPK3OSJQyg7cDriIwpOJNg5HI4pbgG2rFqLdgLjX4lSAzlZDWPq+KyEtGk78I
sHOvMccu9aBqiWvzrHdPCIHheOLOmP8yiY2QYFJlziePDiX9CK6k7GSl+iaynQZHIz9q5ReSyXbC
dvBdGmIxkpYnXwjNwYjjXZq/gRIVn/hbLT96vIRS+9XNZ/NKupehioUVSMQIj8uu/uOPKKofsiZR
ausjghtU1gAdbYkRBB4WqJaKOJ3ltEGqJSxjX1ZiZcSHrvtW4T/1iOkqhyK/p2jr55mmKwEwMHTs
Q4+wVy6rBuVlccrJHtKAaMd6m9sdabbCmZB665m2YYna0t/rYLWbDyMqSMeR78x3QDFeLF+s4s4P
SyFVOO7taVsH4DHctVj98BEZjsYmWhsbsKYyIg9ae2uZqvqEYLGWWl2GVJquyBwulT3hpz2LvFSh
nsP+WqDR/UsakrauWU++Fr+OYrFTXeIeKk7aCulvILNUC/6RBswPhmXPAToh5ATiFlUnL8xKYBxv
Geo0UaCoUMixWIN6iVUzfjUtlEKW1rYrTWhyJBlmzDTzfUYXTKTyF+Msm5H8eXyrSGAR/1R4kB/e
UZjPAF+WqeyQDDCetQW1XvwJBAKjqsQJopEz10xbnedr9mXMPboVkg0e9YRfIkdIlxCeVGI4DvUf
KXEY+qPqBwnj/K6F4rc08Y6Cbqxsn1Atwqd1fY0w0c8JrQoejLPYt4pi3eOV0wlO13DwKVDa+Z3C
7oXGABmqDV5rThoZ14axH6YjRqNIOWrqQRseNU+czddFhO82J2Zg35imUOboyt3MkMysO7Epu62a
rKZpG+h7BAv+ggbiNjt4w05q//Sad4lQMxo4848yx1VJsege8WXe3fpyq8a33iRD8VJqb32/R8uF
ihFLYh1c8Es36pfCZCbxrxqURTKXw/AvEcgj631ikk3egh4Y11S5WTS2Y62leI3My45wtnIpyS/b
QwD/rVQHLNXCOhvZ3ZNReroK+nr5mkbfmDWK4czJGhoHU2z+j8vEN9bW55Y/0NiQrzqKQ26gKyQc
2HbzcFZzL0hHUb7k4TYrFOU7mmWr/vQmghUI0kHPyw6e+7fSC+A8b15x5MtY/izG7D0NT6n9x+Bk
ytfQeFt12Z/nv8z0L/NwfzCfXoNeW6rdvyE+RsE50p5dQ7DsbG4qOSHx/wppZkjZdAcumHvfwbGd
foSx9YaTr72VUPBzcjrZ8SjAWsE7jCulx7lA6Kl6jiVX5Yta2q+R1jr5zh2+6qj1quioSu3fVHJh
RWzticxVwSUdsNAdIuHG3lFUX73+8MKLKl485UH/wf9ievvZWD6H8Rr8fRur3IBmTcoO2zphuIRJ
Y74T6klg7fuNcuPM82FW/JQmtvdD9jtnmqP1RzDW1G8p/qT2vS7uwNFpd+Wc1IKTX1wN+ZdFjQqh
Cu0jgkgVYutlG1958UoLfEUa5qqj0C8pacotCol4hC0yrwJG4ZOge3TKFpQx3jxeo27eyTR/YEqE
Xlc9uoY2ZbOr/Cc8zDbMzioy1fSQZq+xv9o93xJc/GYK04VEWglZZqZlbLthxaW7DysgqsNkFuzj
Z3g0bOXz8Zgl5EvU5iJgp/VV/GH5I7Dug0Hh9NFPE3baEZKL93AiivZB1aRcHFQ8Ja2jpuvRvwm9
X0Q5kp+tKbYFKlpQ4xZ+KTzrI6H5u7Tf6v3azM9TzfK/gxCtpUd4shD+BeSknNFL6vk2zQ9atDfE
CaLKXpWlE5JHXu/WVbFrUPT6u9xkAnDLCnTNraJ7UTxwzYTWvvS3NdkTDWm026m6UhndqRzulLpv
CUJqkoPS773scjcJh02QYyLo8o9y9K76x6DaNyaS5COJGI11laE4A/9oqD+ltJbMHS6pItyANa40
/BEESR/yAXPHRp94dnej6U5UgzQu65Q7y1Zs8J5VUUJznBVKYDnzO8Ss+WGd2sSwzGP/PvKuJGal
1LQaxyy9BoSFpCfZxnvi9HRNxid91SCs+7kEIcGW5j5ilxoeLFL/q8I1+4yCl6MuHPc+vVnVNs2e
S3BYQPRO+SQJP3kMSPTzXd7fK1jTcI89UqgESq4C/cksjEIhbt1WoRfkEHt/VnjiFBx0IoxOnnUg
Xq/rHEKGtnjMjOzN7P5IrWdbiPkoEBwRnBmuVOOY7jLzqFr3Pllh+REeOMYyIIY736TGwx+3PXAQ
kbfqwbCcftjip5HESu426GUpCkNF2YYuIB3PJQiT6nIEpRHkmRtF51Bao0IhpoIcO6RMXnbAKSvU
G463XmPw24QrpHViaYzlVkHe1nYm6UECpxBHOE4Uc4uDX6YHs9qDKCsqFov+Eu8Com/UicvhOseq
tP4uoQAh8uRLz64+DpBsjd/dUmv+28BbcPdnZy3wdgPdFX5LdJcxlZ+FTz94lqTPnlJzFBFbSyJz
h3QOrAwTtHhCAEv4byBRS0f5W+1wXSbwch2LaZjcnYUoznX43vnHhjqNCoiGLFDfKjbm3IBE0kvm
5FWymsmOoJZfSD/ocWyYYFI2SKnCwVzknrkGYvyqRPc7+BORybEEsJlW3W6orbvBppwKhB9S9VZ3
Cf/UYH+3OD7RIjNw6Iob3kEXFa5LzBLdtdOoGLgUlBhPrbKIpMxYD0KfDwCei6F3yQj0HVbSLeuI
1PzJAIJac16X5sFUsYgcB+8zsVCURi+7xy9keBBYDVojPt9gI5DX2ibNbn3R3NDvd9VBbT8oUvX8
XVfswn6ly2q2yOH7U6uqNsXEkJVdpWA09kq2QYCI+wB81Oo7ex1Ztulo2A2Rq+fbqtygC9G6jWKv
FVTSxrJ/H7UT+u+i90esj7nqIL+YclnZmtQOqJo75d10FXKav2m1iHe6IE7Q+5dL/QfhjhylR9Em
Lq4yXemPxcQ/02Cz6WKCmK1v6mFdpIDmvNTdbPxyDpI322P09GkJSNyG9Yq+qoF0SZlkI3vb6782
MTo+kloN8HPEVQuv2uSnWBwwnxfjplNefgU2TKrrR45LWFWatx7nKyvQoqnUo1e5TbIXxRbojv5n
ZKQE7iMB+/8h+Ee2HLCJOsftNmQH3m39ahgBcV/pFqU6IaI1VypfPWhqb3zYE3bkgU/Otbq9j+Mt
oTVWPet4NDHz5NJalqJ02RI2vQzxW8rWR+zvaGfkCQcphL4q+08b0TcUiU34oO0pF0mTjK9J+a6b
EPXFg7ywKzKHvoQXJLTZ/8iaa9zQmXDRCENU8ZbuVdtViGBMdi3YqYaeRaJ7PZoOeFHt1G0Rvc9s
YbzuyNiwbQazOe1Cv0ilx8mG7b/EDdHjt43wcqfjA0luH76jQeuCc5ZtE93Vg08V9qa3VlkcvI/6
JRx9N0FGlQC4kI+VwQ9x5EiYmqeH8PEebkp5o3GXEw1FZwkycQtWB0MyJb/4A8L2FZm8eDLPad3L
w/gxiPQt7eq3vLaWZS9YaFF4FSvBmk3OIeU8rxhLAus9kJ1J+C3O1yNvZpgdGGrW0WyzTI8VMEQ3
/LXDMU4pBtkb1iVoV3X9YbYFhxhhq9tAwHhtzYnnVkrfbMJm/uPovHYbR7Yo+kUEyGJ+VY62ZLUt
2S+EI2Mxp+LXz+IAd3CBmeket0RWnbD32oWPRRJjee+9sy1jjZqrl6QBJrQf20ul/dQskkpnX0bH
vmeas1Xhw3EZoUIaFB6dThEywesCfLMWIoii7fYO8DK8W2ZzNDi4JQHocf7VJ++j+s3DVxiyZD6S
dUoDZhCL+1OilVMT2q9x0yNX1CBqO9wMc/FFtmp9tOVe9KyqDxEmxJL56ML2rmW1zsGgDNFB1q/B
sK+ZlMICLlTuoLlN8mMVsxhJ0019R6Nkrp16zfiVDUPjBEd/Kq++cQBVPNRsit65F5CKMSXeDQoh
vMw2gYEqBGRA+zxndfAuJT17XdYSzqrKtl5x8xmmI9qUxj5qrgbSmjz7EJYFcRLR47aswnPddKdK
G/jhIhcCo/nRojToSFPNr4l3sZPfzDoGPqPbXUlcGvpPdqmDZBvnSc5Lo0duELjDsUkJiXKbEKle
e8rk7P1k9yvxjRs3uEAL1uOrIX/RQlKYCSpdui3CXxy0tjwO2lXRfMzcBcZWZnqQIEJ1+4ddo43u
a43EDWA/8fb++J5zQBVMzYjHo4skipBlSLxssZiXsjkrG4o9jaATeu1hZFFj285Dy3I4OGJXx7SU
diF5NFkiS8bawag+oGQtB07VD7f+cpwdN6oMdpQ0iQlfhkSxf73+Ima1wDWsONJvqF/dAAjrlhkJ
qh+IYcfY3KJUsvy18+nqcNhRAN9z71y4UJMeOZIXm9Vlv5rqQ0oCjkTPd/amj3bKl135A8c2xA8T
wILC1mm0W185y7BlgHbomi8Wg0P5iyopT32UYNlz62OGRcjPfi0Ry6Z2yZoCazVW2rLww+Po+AzI
1ZKSyQ4fefWDtgKRv1afsuTqUfMbwRFLBip0evIwH8jiWnvTsdJvGnBZdHiL0HEWtfkeBwvIX8sW
iWTGj9Zqpy785vdIAT8oHxWY/NSCBzYiEIyLOCZp794Q22pM+io3+RbiDxuH2M5LkUsSepCUKzVg
tyKFJ8gQOpaQjxJmFK+eFT0LYEqt+tI54xvX5kRplyl/PvyiTsw4E0QNUyE9e6sQDg3xo+ODd8Mn
hkpLbGfs+IE95+uhhX1lYkJIG1hZxJQxpI7Dn5kWZFIACRZRhfdEgyd6PGY0IB6xJqlzhzZa9g7C
nUvRfWekasY9pm7b8W9WzMAalz9zS4KvBmtv9OFupKYPccVqHSsUChxaeDjfQZ4tNt30L0CVJWfk
ZY0wHlaFZr8kZb80H66LZ8/MtmH457UomUzNn3lj01LnMvNpOXR6HcTX9Jkp/pTSh9sQWpsudE6T
Ey8VijNjtp5Da48pDW02roTgEe/lMxV8eN2X0uyN5OeV6LlrFlcFZ/rIlKnGVCCbmoqtWSrX5gV3
VkWAJWh6EhOax5jnklBBHYNZ3C0bo+BDtVGfhuFxIO2SlFCGvPlK8N6ZQOy9G4rWLUhMoNVihZUq
VjPaEgKD16HQdfozhsvUt1e8dPtNGObEUBo/WeaFaM1DjC9gBE3SaEYyspA766vSAvv5ljN1C//f
IMTvdo0By8uvTqho3AAMt0JjXE9RF5pPDVRhtRZwS1kky53hRdPSgjCbQC5I3IYVe/5e1Ps6JVwT
1o5purscTGzb6+uiRB9RQuxoVPSd6DzHIVfX2BU/eTIce6e9uH37lNY83/RfU6VIF/VOsZG+6qoA
Gmj9geR7ESy+WusqRB9yZ8rNQjyLmeOW5N0GxCAP5jKY3tLUPErfeMJ2tmhO9br2ShigPeeovJNS
C7QQWiNK1VMPCbwFqwwPOiM+YOKvqIaEIsHUq18r/tVBOkTy2Vrr0IH8GooVc3fA49g+iNUaer6t
Q6Ufx/Y15u326mGlmueB2V5zTBippNlXPfzG5UkbeR3MDYvYINs7h4KxXFr+ksFNyoi16BjqAzQB
N2sxrWOqjTmldXl6RpQZ9Rsa1wJYq2r9h0BGTmfdxRSCKjiw35wcdgpUYiJRT1EBsi/He5hiAqUS
dLW1TsAF87DBQC1YHAeqCR2ZjNpDJwljPOPRPxslFVzLKflXp9j65xkJqjl9XvfSThSPZrp206eO
2qLOPm3vR/kWRdg83frXRI9xmsMMgRsNBTYi/1cRuQmYx7tOGL4lHofQi/Y2VIQAEE6PAECArrX4
mtL4kaJs1dJoBzD1KWkBHRNzZGt4FPmcboFrvNuut2L84pQ6WsaRyRfA1s+oJ6+tUh9eMgOyEAKj
7Ehw7Y/Js4CkayZMFlCYNhhwvDUO/IMLfYD8423FpMNN8vkdXM/Sf1Wdo8JYmwx10yJZVYONU8eF
bgITYeTIQazggR7uX8uShNha7nRKKyII+/QAfaIllbx3DkP003UftbMuqpcxwsi8wLvcdrAeTHNV
R/VTkf1E2XOF3ll1zyrijHbdRYUhR+KwsrzuCHWYPAqDrU58MjDIOfF3FHirMXv0gPJiqPD9Tofw
pFMgcYyFdr90qoDdsTsPiTmgb/KjRcnVBSnmHczeNZuo4BBxdaQmYk4dISzTS2m9KPIaEfwu7clf
muZngnqi5g4KIgBVzqKqfyTlt4UGOeFn9+fUspzbqESyX9hqdy6s68hZq0FXm9eoxNakISh3YgsN
IlCkuFPag+Miy+liOERmhN81tpm+uRTqouMNHegOwn5Ez/basvhWIUlrIn0z0cb2OjWZCyFFUHoR
sRC2u8i3HxF2B0t10AXgM5bthYToE7mpW4PGZmKwiO+EGvnQJNlqds9K/Ew5krGcZMkKuges/tVM
FzHJphFDuUw2Fo7+BsGi2gy2gYHsX9mxk+1YW358m4ZODGyAa31aZQApCLjrMWYE3l8t4qWLD9WQ
GELQEzS/BMaKJ1PY6G7sFUmYA5GKJmSksf+JK1L7XG9p6999SpqHKPZROG4VXJ3ntngUTfuP6l5L
EXVyxQ70P+AgK+AjQttbGHpiRSIAiCkc3zZgUbcRyxDHDWLYVqjZtgY95c6gVzOxbrh75uRp/p7S
MPctbmXoSqVzZPLuhz0lGWI9/5lsM72/+8rduS7Ts0PkxssQTZ1dbyuj5PNOmWfzgADqFOlF54QZ
KPWh+3C72e1nIjlT7GDDCZxF7dLABEJKVDK+juEjm5W6H62jM21A8DW3LaxJSm3gQ53wax8Kngqw
WdJ/G3z8Ml9B9FOEePbfyO8xbVims6E7+a0jcjAhcjS52kR+vZLc602PVS5VVzIBliYG1TkuBCMc
65LfEU0IgQOECb2zT+86e1VpHx1wHqLltwNvaax9GBQgWTptBl9SPDPf5EV17gg5koln+wDTFBao
Ex0LrKc+WVo6Y9D0lBe//09x+G2zCjgd378iUm64DcavFpO9851l/Is+OAPSJ/GAEMbArAqYLCOE
hoywlP/v5/fLtnbzSJV/Rmbdk5/jOw4+5o22pp79kK4g6WAamki5f7mIKuM21qdJP8j8NYN7qWGv
nSBVoVumVZ7WNum2gu7XVx+67RwmBcqZIoec6ZJ9k40DzeSr15x+Z7PGAQ+EQplai2WTpX0mMxXl
nAqNpfc9qo4yew29b491SVMloIA/yvldYpXshsPWqx7wSIeR+B+bxctVZxovcu4YpHKjK2YCmtGv
ckCkQ6XhK36u2N2G3DIloySzD1YdJPFgUIwp4ZFXT1762nOkGJQngo2T3EdkxBT/JryieBUxQ+8I
Yg0pukzzuUe4hqBAUAVVCIF4TaPm7pYIU1wWI6TUoBFjft6iNpvZzLbHjgaee8qUvmJJYPxGc+2L
dl4PGC1FwAmodwHljx4hPaVaJOndT+4slLJBsiUjl4wpsXc31Zm+rm4wdn12+H1ZBs5AOfpEE++/
u8zrz+o5dT6zxl43AW7A5qePHl3Yb7WOhIYpX4do5zzxhg5Vq00KyT8mLHH1MElSQaEgDfSCTO8b
+CoSe7J1UdoV/EpIyJgMCSCl73AWhv7lgy8UIUncRCoBVcRIjhYC/YlXanzz8aLkxLYweujuxXd+
h+gaM3kTZEnKcNOZBy+8GsRLT6OPlJZPynwv7erIegT6XU3LJXeBveEGb/SDbh4JWd54eOi96TPp
7lFZ8TWzICKNMcT0fuuRQlBQOeUrI4fOfSuda0fLLfl0GV3H0WesHQTjII3PdV5Mpj6EV+ZI2yr4
KrWbsazlvSSyovfxRczmzZogAtlvqPFhFIBv1Kulx3hOmzcZzH4SjEfutIc7jiADqE75rgQqxWSv
PzzOwqCnyIpRT2xIwfoHKl3NAVX+PwYmuYMdvx9WMMAXRcHGCbAC2NG0RJUa/boxcsAKSB4clxC5
VT3+3wt72G3SYuOChunlEQUiGoVStz8zLMgt2sWwJTRyjuM8CA07IGODtvvwXJan/ipHw6mlR63p
WLd6CHiJurmTPjnayGIm+kYKRPPYExYjEOGzba8nd2ltmpC1D2QvxGzoLcAB/Gv46W0W4xBHAduV
f6J+GBXVDNNX0g5WmPkXHY+DAWIx3nYm4FIfcCd/IwEVwTU/U4MpYTW1E+YqJZGJ8fGswBE/GQt4
S/x6FrAejfe/TNsWtSP/FoF607hr1Rndx3LUAjavPCrBcxB/Zq7aCnWTPwWpEHHwiZGtQrUzv9yp
RLGav08cMK6tVrK6WjoDFgZQXqyeaojiCoPJMN/u443sc5qeasHEnh18Ur1p7DPAoCA/Ve1Bw6Fe
41JRFLtzGxYFuOLXmlw3rIFq+uLU2w/TU4YC1fwL+IRK5pZa+daCeJ+3vY75wxEadu4qMymZPZAB
/8csJNuutf8ZTvKLhNXrQEWk4tkJO+OgvG9KTCaEtY+C/VoMgqXVRxe8Njy/I0dWRYkTl2NPiW7v
JoUNBFsa6WuAPJKov4Xl8FJoGWOBksccRw+GZ9YvxXgzm5ODWTJdRqhBM/hBTDVZuMOD0YW+njTi
EqXzFtLs2Ab9Fng9oVNfu81WWBdrJBC0KHai9J5JR5hQZvRHC6U/22g7Z3CkSW5Hjwa2AEZaRf5b
0fCM1hhrM0R6fhx85TrFkxswjRqz+jHAaEkOlnVqZUDv6y0o3riu2b/PJx9tJrMj1ER2uSrLettH
OeLYPj/qToFNsGrfRyTXwg7jreViR3fMqF9nZf/RoXAGdWN515ydsKK357r4LJrzOHEl4N3SuUnW
bhysk5xtLFA2n1Xrn45oyhjQ6gQfheQsydtN3jg4aSMkrZtIMH53gkujSzaeygaJQAoDquAZszCP
GbMvL8AxiGnCC9/zZOIlpmIrKoYYSGmZJTJBNPPPAuw46i9t7Bfe7G4qhxmETO2/HnWEmm6UvRbK
fyK0SAPdgcstqvDz2VCN2oGYx2LcRlPy0xl40SxJxTuDaDy5sfRfQ50dsqzQQMdjBIN6xiWns9RF
z+OVEB34hNx+7dqJqNya5aXAfFxfh4Dp1Chn0TQMb1QqqffnhKTMJjzX/bMeNeSejNukRDAd1BYL
VvIFWs3bldF3NG5dKL6FHm3LgKgneDaD9u418s+NiEctn5X1auiEtDYkSlTDN/gGBtxQZzyYKMZk
r3UCEnhV4HWEjKp7eGVRq3NXxhmHCWE/RmvdEFHowfSazMeOcE5scdg1kh/IMDF3sxfWL4boMHh2
zmaA7kCdZWykARF8YMy4EEN4miztL4ru4j60N3dihSEuSKVr8h3K6D0tvL0aEfqKnAWhM6F5NH06
hW5ID3nbra3J2prCgDEQES8iHWJeC8QrnQvVvNTwnqP2D6IvQj5YxiCnjQ2xKIwBQt3MqZkaD3dO
+vA8mGpKHfOUvph10VE0OEyZghQgIYPsZH2pJGT4au4SBdi7xjITEPMt+eBEN2KnxOSUy0NFD+Xg
IgXAzw7FWubUUmNGeqlwv0firfixaCdKA3FcPS/XnIDVpIy6DxJJRUFodx0Om6apLxhCDz0eQ3yL
JBbinYUjDPW9TJ1u4+gYdit/YLPEoaxmcmTf3goTl3P8usQqdCN351UM/oN+sIbdb3LdpUG9dgjE
YQVEDqKe3fokZRL2FXbaJW/Su2VOL0WIrL0Tm5idvPsI2/CpHPzobNkGvci6LTntRNUNZwVFCqgC
Ba9J4KGKkD0ThWdiWlGPmkFG0J2D4jWgR8nD1ZBc0PLlTH59/13+GvwS/mDHTMLm79OXJqF/MNpF
rhk7TX0hrsih4w/mZ66wA9kaKI8yeAe9gIm0/R4KtoZy4I+NVx3kaER0UoM9ta7xJ3W6draUZpHl
LBZPzT+3PHLaWSfUbKSdZMBfrXzl6Jes/AnqHWR6B2egWJQwltFYjDRMskuA3bRvB4mKsHC2VXhy
w7+WfqYd/6XgDIiIjH9qdRjabFNlNrgbyeCZs4UwjecRX4I+XlS8quTGcYgGWBtA09zgKQ747fQL
IAzm2g4ydYPfaECzaPr2b5fkxFbIDpOufcVNwSoFoxEJPxz3b9mU7iAJIh48WVTJ2rC3KsTiCIbK
VWWuk+DkN69Uw7n7ZPZQ5dy7S2LfhJwCS4mYCz/UwmQHJ+2b4TB+/FIjUToQKxLeowJnclfvp+6l
hERAaeslHxPXn8ElBOsvf6oG97kvAKXUeUudVA5AF1zUQI6kruqpZjH6/YF5NLa6ekL6KN19e3Bp
ret40xHPQfyEvwdMm0uiRAdHMpbFDJFnhWS2xpA2c5Jt+q4RoUkCMfx2wPBavldcot5EK8Qv6A4m
dvwG56wjjXPgsisvHHO+68kqLXYOBpvYQaCc1Qi4WO9U7HScTdPVlJf+Dg9TdrmnY7cbLWLDAps2
L8dKHO9Shq2dTHaB474wjQtpmHLWAZKcxsA8RkH5EkqUFM0XOithnboyqpY9RTEUnF3CBZ9GvEZp
ERyGGAli33zUA+xoNj89/jxznhg80rFm50gofUr3nYzSW1FkDZyKmUNZF/dIlupmuoVTdjDzexfF
n+TpHNpDSjR9VRJ/XcQN2KdidteaJ/5gpymuDl0WbnNcdEvZD6hW1UdalTcIpnlW4obE5gCM8+w4
0AQRGqgMPXQcDD9Rjo4yh+KLvLPU0s9Y4m1t/L3OGZ6YB6SHqfJXrvBQc1NiM01hauoiTPXdfqQl
RY7jy2s8EbTVu0jUgsrZKuBVi8HMwhVUkhTNQrIeXBqS9j2dHMh3Ohur4XvCYnRyA4pI0rbiVY8j
eymMXyBMpKC7Y0iSMjKRpOQj6WHQaa5kS1jV46oOmWM6PgHRomKamBk+Prwcu6JhtwTD4LcobW6i
h8zje5BpzzWijY48tNCPG46sMV31UXhKipsiR4sVG36pXN5KQoycvD2PoSKM0TkHKiICxznos9Kh
/YljusrWwGaZEN1aMF7ygr8OUCKrA7AdQuKH6JaFNexckDg9EVlFoe/M/EZEPDOXVxSXFwMJL5gF
ogcFmWNUT+U6QpWrt/YplckjbuyTw9NqW9ewLTYO2gwF/4wn02edTRzEmLg73TROrY7u1v7UXeOn
RzWKxMGkyC917BbGufOm5zHHQAsGHguky7zUMdAc1BWzERgtCTk4dazG2+hQ8yfapccTT3YfID3x
N6W3iqyVZBWfzRcYneSnr3q7vGgfOdlXONGYkbgpGV6+fzaKTOybgLmX8D5ULZ4wSCMX0+0vhw1H
hXSdNTofYb8LfKRJ6psmeSBIIgFh5L/PclKkRSF+7QVBaM/huiJdaKU6xQI+8XjbgHiG5zTFEnjy
6p1glpZtHBQlSBtZap3UIxnAMa5bl/71J+zXjMdrmjmsTTBy5N5jZ5eskCFNw5uAjaUdLY3u55u8
VuR5mpWtPPvFcd1+E0/yt3Ag6Z959aO/5E6mAqNp5mVoCuCO2XXwLONvB7yMepHjwSgOZEKAATOs
8xDQP2EUEUyeAvX4P+zrFYZ77W3mv01mOFeeIMStKU4LN5fPblAe0V1/TZP3F0xutiw4Ntf22vTA
Nzcj1AVvJHQCORsBHP232+ndYbSnu9/yEISD+rPVc/lXlf9igpEp9JAuLQP2qzXOEN7rZMLxefQ0
GuRVRJaL+kIwQvcV+i9ZZ68NSABwPCcFuXs5WUR6k21O5rHYw9GC9oFBbmeQq6A9QHPp+YlhpRe/
kYziI0PsPPg/7bvs/H8RFzeNATG9XJZdnUdwDstd0M2dmAbBdRzB9E3x2VMPN9PcC2hI8EpMaJzU
WVqBJ5bmoJGbVvNUt7moAFnFNyIe8uex5T+EhANq7yYZxWuR9ePSGlnFZjWVCSK8Ik//VQEq8ZU7
xc9mzSYn5Mob6M/LvTNv/ZO3MgZBY4VEiQR+fa2TtDtYCSWFPZR7N2Fo3bm3ALtsRcKYqZ7RxW9z
1X2PAu5Qm8knF/ULGRCzZrJk31zeManiykS+Y1/c8UQYDHoZnoCh39U804a9HcsDTxz/w4qOzkhK
/AgvJIJaVrNihtiiiPcXlnVPouoqB/uFjmgVHqYYC8nAF+JdZ6NjCBoAs1G8wd4y2E+GxCq80j3W
0Ct92EUJHcn4OzgakGxjrci/rj5940tGVBfD2YoOk7XjHGg0nNloqzfCenIz/FPzKjR5wkVqRvFF
lxzeQ5E8oVI26HEHkexMuWZki4ZUJ0WVAxlvB6EbclniaoH+A5maq70+klUsgp+M6Rx6UskcbWSj
aZ3t8t6OJybUXWgBHUJAsXBwcmUDIJJ9Lz5JmZZU94P2Ew9XkwNpX3R4PcCXVdUHYG+DIs8Wn714
VT0GVK5C8iOnL1w/TEQf/B5uem4SJA6vs6q28xCd2IA3lxIjub3kKccYo1j6xs8wZPivEPYd0xVr
M2++tc4zxHl6ITWCiZf+DsyzCnbUY0WwI00nuyO8szhGAd1+z9kK/XLEfKMVpbZpG4eAoqL96/3b
GGJVV63NVugcUn8FFw3ILPJiifu7K2ByeIgnyWl0YfWbywXqljq5mtW4LvXXsMRx42Mz0yUdnCh1
tZTF1Qo2kYvBlT/NunVwwrGYyD0IW0tfrmHjphq9cL0nSShnnF1TIOksJNlSUFtyMvNBB/RQxiuu
JpowtsjzmDjl6OK3TNrL0JQ34Rk/fvkTy4mlG3oCnEk1U9x/Gs5Zfzumd8o4cDPQqth7spEk/4zR
AymxBtiePRZhrssvn/q3k5JzVWhvQQ/OnBDhb602drnDljksuLzEeDFHjxEtd3hdcQFao/FSsF4M
QyLI32osOobd4x6n8kAipVdPHZEANme9WfoL5skre6Y7DMVRiupm5P3LpDU3A49dENFA1MbGBtet
uovm5h8Sz2FU69wd5cbNGW3TNxsj1kH+Uq0FHS6/5mJsd7lCb1+L8tu2Brw6oCHzflONEAGAedp4
Q3r9lso7jp9FqvOZCyB30WiDUXlLrPEv05kC6vEcOIaMArgfXWzN7Di6KkODebWzm1s2PBHK7BVb
s9mTtManfOjSe5eChAjc/mahBcrOpdWla108pgztS9i3m9CdSAB7FdRdURpj65vucW5fTH6QHq9Q
q4IBhUMtecGHbklO3r/ehgFaWitWUbec+ObcRfdWsBkmbg+bErsXjHQeKUV2vRsoRXp+Yyb/mUcb
SDEjs1vD7lHHAbSE+uvg3pM0wWAqoC8J43OCWK88h0H0JQcAITK5ameUQM5VLTje3nKGFikRhgUu
HA2ncE2ALDz9lKZlXrDNj8eo/9jCJV6JYc6y03uLAaWPr8kxUAK3a91y75kjaAg6dr9CaIeiFiBN
+jMJUpILFuBTk/Ic/LZ19D7Y6PlT68OiuA6PpnUiqJsoTG4ccEOGaP5lY36eF8W5fSIIuKADdgY4
ieahFBgscn8d8iXgi9ZXTcTWkPy3BJhGo452d6+RnaMsSfsXs9tGFlEwRYcJOn4VDJgdhlm1+atw
TrTbirAEhqCNRZwOpCGhCjB85kajSjOzjjnRDlisF+knETg7SEM/cTjsVNH9SFP7hWvzKQN4npd0
lkNrQYBiaKclSIwtY9UgwZHuUWGNh/t3WIXsHIprqj0SzrnxpaVcy0gAoQmAlA6w03wJ2LqBGwMM
VBLPUcCHsC1rGcTGzvKJeQqQ/n3wLAac0oqdA/NWb0zXqUB+6aUA/RtcQdpRr93XDNUenruNjYmq
A8RZY0hy9I/eA28OOSEIsiNOu55G1foNYuZ3Vr0renkiWXXZxtqdF3IbpjjMDDBcbFJ5llxNOkgR
KXcKuAm7CFNd42XHnF3pJH6b5mQn46cPMzdsKjwcIKfZizgI3K0owvukHy2ez6IIN8O64zP0Sgwt
TX4w7ZM3FksrQwbZc7G+9UhrTevP+vOhbAWt9d2CIgB/Q8Jbc/YqFFPZHvMau3QYNZdK3hXOGSaD
sFRNZGQVQB3LkweN701Mis5eDB9JKy5hy6j3t0L1hRvTMqmIUwvDEVujjyheGx1cb+S4aY3LZthV
mUt/CHObljtSP7mkY024CFD/6oycJz4uhR2src4oh4x1yxyUZUt1CosZDWBvXDrIHPmra72ZfAWh
bZ6GkbgG0AKyf6kVRTi7EACAo7+pUStELn2dmzIaBD/ARNMcGSAxH1Iuk2liYUC8c2t3TnATQCVN
PNMcZcsY5UbbC8S2SE3SaD9lwodTTXUaNMSeRRr4qnyjqm5u/hYdx5L4UOq1K//q4j2zp01AC+HM
KU4wJCxD25YSSYzWH3ymrrz6W2yQq2KcqfAvcK5Igky3bKf/6SZwebdd1F+WZp+ikncscE95NvKt
GC9h/anat4anV6NP3ThjjEo/4aClksxg0WdugD7rFITzqqRYONWvqxsYN9u11YRXPY2PeYIOPc0j
HwIDYMbQI3OG9EKUYy54rjZ/jO0RaFBt7wq1d0KO7eqdwD2cLmBV7b9ZCYMec10D0IhJjgjNg8Ek
1cRQZPFOVjSjy9LQnjXFF17DeoqWsjzWBZELbbnx6mIp/hw8D1OEBqAYtHwZ4WYHV7vQeh9OpYet
GhAX+zcEpFADSH+HVFocS2EtObQk/WaT/DXDs5Ejw9dRqnIIR66/FNVn7vZ7ESHDDfDZNJ82PUhk
/w6ouhJhnSNeJk4kC+XKtNHMCDgcTWnVsxKTpbrntWLEsdKmcAP/ggOwefHBAAx4rjzWw9yaE7O2
APB6Ladnnr+dmw/gYqrn0jEPURzA9Py1/joTNaD1y0jh29LeJrS2BFCtuoaADEYC7S5GyxWM2ZPO
S2AHE0838Q3TIZ0ErRpQavGa2cBH45oKx+5XhcANyi/zSuzzME3Jkd2L5Kvpr13w4qZXzMwdBaob
UGWkgsCmm9vetOHS+h/JRJq0tyrptgaatzZiZp68OHa+a/kqnfKij4jxTEZUJZSR0d878144L/hs
/ixyJSxXrfzq6hXGRrO7pzSOrZWdZkDqEHFS0ZUQm1/rlswiiEAFQ1+JxrZgUk7M2oVJNVpRBqx8
Q0P51bf8FNa6tLjOVIqLZDjHbAhFpjPAbpqLBP1v9UP0mmP59zW66KIJ6XBwwS6N0dn4avybGrny
0ETWFolm0YLlSEqXhzbasdE+A7K+iVd/ivAIYOmOTqFi7Fbtqo96rz60KH2RzZtfTZdKiWWKVQFy
u9vydcP+MfQXEE2cAOFWD7qjbgPh1bqzTJ7apn0C2gOyX/AtET6fhzanYYrE0TuOEgSI57VQB1BN
ay8TG+4p4rEvKElLvBlmx3KsvzbROTPdZyuAKk6xZTZi42g6GhIuJFd/CyHGzZPnhICiBJWjNjlH
iZdMvah+FWDiWLNB691qJjb6H42tzuPYjKu+IPFTB7g/EG5fkJBmtNi0XUxd0bMBnaVkLWxFch1X
r1q5Ln49xJg+GJOouUk90dGNhvWm04YXshcpKPRn6YIccxcNf3pQlMl8Rr1orCsp5PZjs88N5Kkh
AwS9sH8KsPRLGcVHXEvhg28E/2SXI1LTFivDgCoPEnOYxygGinmwSePYIzUAmcT9g65z3pzOCzmd
1GPWyMJSG42tl5M+B5ZzTjT8DkMLoqTdJSYEQKe/1MaAk35cS0NDkIQ8QXjMy6TonjCK0zrzZRvE
85nZLFDcwFtaeoE6uQMnZ6F94kdj46GPV9uuDtSJkNYTpN7Ok5nYcxu37IaXj6G6+IwqMgTf1H15
FO+7FKvEZAIpqDA5Nc3dmnF6/pTtmr7vePfnVaLatda4p4BsG9KhcNmEDuwCgT5IMlG2rKfAaHb0
6Ciw8/jLMLxdzIXl59G7lxH8MGg7jQRVrMygOhcVmrsSQmONVDng17dpuUYU5zsCSVK61Ggn7fxg
6IcGfWBEXKsBG8fvPjUWyn2u/TYs3+tAzC/OckQmwTwnptsL3/WZ9MK0xm8Mnmabo47y+TSgaOtQ
4JNNzzhsQR6PDK9VTyo9EwFWtqzW9WkAYNujTRDxR9qSCeKTCUEHa2pcLD6Hp3hr6OuxrjzIj3wa
vDfH6Sj0y7cmDs9GyTaVtcKcD1c00QougBzubTCsKpy5DTsjSz4nU8FmzltjwNp6Y7ZywIQYBJW4
MUynMl3lvbdsU/x6uUbKXfpZMHMoM0UzW0yEajWYbZcB44UYIksdjGTHMphX8XNEF5/75iaGr7ex
IL66+dUPrjY78/zu4HVEmUgV/mbckapiVFcrMtMG9y0Ahl96xdEzByzGyLa77jFUbQRYd9gWuvMP
gaDXQRkhZ37LRvTeT9rGoIfny82j/s1PH8JVt8FiS9XwT66u9YDRhcd7hvdxQSwiXk4jdr4MpZ+7
ZgQm4AeHkDjyACiRxsfQpU86DsqIl7xyxzv+CUKSwuXgvKsGWnYHxcUO+0tbOTcT3LJF3HlQvdsW
ZWRhbpEov0LavgwmFpmWRDn5kiR446eDFqZYK6A8sClrhLNm+MRDYjLETazvgVGFkzQcNu99MZ4s
4rlmpVQ+jac6xBv9H1PntZy6Fm3bL1KVcnhFEtEBY4xZflFhbJRz1tefNr3r3HOrdnl72YBBYc4x
+ughCRqv0wdPh3BTEfESL+RU6L+j/BUxHmhL/MNKglPNI6qr3FSZ5Oheqw6uJCJFkp+mjJithH6X
sfKPyc4rOmetYwaRM2SZsjVGrUDBPLwtUYlqPwvDDUa8u6iU9hXI9ah7iTOuE2MhtEGivTLJZZXR
om865BlTILlmW/uVWu/ZIXQn8R0+bOxob2otWE+aPEOHbUhobw4NU94RDVfa6oeE5BHCH08R7QBx
QOty6s94dz9rlAlDAGwbv5ONhr9C7yka6C85dQiNOH8DGXyYtDL5UNaBLEPowkAsXtPIoiO1TvQQ
7EpJCACjPaKaIeSQdKRPB81HMzUbjQuzmVOPz1PCsd1HVf7WYapb4HU0/DHrgn2XY101/stY1BOF
jO8cgZcIUEkkkoEbhE+SSbpMcpjKVGEi97LgoWZyrwCWFVj8WSFSkMBif0r3Gbocs9ubDrRSuvGD
SuRdTtZSY1Yvs26tjYipQ98sGK/ORzPpvvM49mUieJ1YuUEAsdIcfAupU54KhiEDFdi8VnkX/2nQ
TGfb+YLKUT4h4TabBIET1va48GASnG71NN9PY8esPSDgwH4BjscxNP3JMIJu0/Y7meGehxJqTpSw
xrwWcaPL9CwX2HhijUdut81aa0kTNhhos237XAAW1ER74cPnZwPJWyrLsrtQL6JTEmncps2QAX/R
0Wh0DPAxL3mMve6PpeT1drypu2wzauQFkvk1dfmL7vSkt30uDkIbYcdvx8zCl7F8bwoICD3ihqJ8
xxXmeVEJUJb9hj6nZXIykmofCwhKNbBOP2khUyuh4g8BFPFnIesJEb+Ed+xolUTzxJuCkr9M0KhB
J1vIjYx9Kl3mrIULLJvTo4zbsRkGRJlujLEGmwBOUsa+MgnnsC8OrkIVUs2BNKte2g7mV5jkPrBu
VVT+uurSjc7cF87CtoRbUQ3SeomMbW4QWUeISJH8Y9wiCMsRqqqxmqBkDaQukQdbLE/9INVeZ6qH
NZx/bx1ic8aSp7Q4VcFHKfajYXAWWwameQa8p6f4UE0YgObkmf79juWW/unv278vzm/MYHz/9+S/
L5mKb68946+gKnnBL0IMvgrrPZoXTImkuiBhm+/+759WXZ9UBuijwnSowdEuhTDKw1AIZNag7ILS
LPdL4rwy7Z7XcC1xq0ozm9BU8e5wASb3Qc95T0he/t/f+HuFMiWhbsZMGAAvRjEwtBmM7U550hQl
3HSSWcP1+N8vg6yShqwyf9JlBjn+34fJrRAFc+l4hBH1A/RrSZ6/6WGO8sLrzXZIc4l94+JPmuQQ
9hwe8thGckyka4p21hvi4LXqAJwZqEgzATXSSD9m6ZK2lhMyXEcIQZU47mhkvSn6jEvGeOI+Meyl
xGL4snQ4eHS5DS5ZQ79fetpxbXoRr0dpWe7/vmQS85YMrk2SNgvzYjCRRo+tLeNDJENOfIwMchcb
IUdymhALD+Up1gN6CcnYqk1HUhE0yqJTk12SlNqasvjl79j+fUk1kJ0U+wU0OLRrhngvix1Xe8Sp
yCzTx6z3IbKinvlrZAwqIKn6L/w73jgN217orJp9D8cA0jTC/b+n/p1Su4OfNkdfrdaQINYmvAWS
ljNJ2/3fYcmjzPR7zfjUTHHA/06g3k0O3mYaoEbpJSN7STY20742c1JCexSwULFyHAY4tJM2wd4o
BlJEFYc16++H89BwBf9/vzcHMgoS2xhXehKYnGoMDoIpBpfWnRsFbksQqQkNIBcfAhcCpc4iP6zY
aClRA8vBh8AGLlTwrv3vxrBNGAATiUdIjDm1CAmz2f7vU/3fe/t7A+XSo0N0mnUVy//7pgzbAjJM
KfT/LuexaJ7yYCHWvBcxqGG0k53yHX5Xvo81shbyilXqv0+jH6Ks3upwSoDGcNuDnPMij/kb/Rvs
e/MkcyBTmYXs7+F/X6T4Hd3HuUp6MJiG1WDA3CgP4SVwg0F8vcizuiYEBtBm2nCjv9sU0kU94IMV
pxafPoDcNwgRuAJeTh2vE/S9LRoYiGbHnZwY+bx2V2zGh2CLQwYkBbgD63CDIDbEOZJR/q7ZhpvJ
/Weu7swzKWhmzZ8qjFZCM1kXA2Bh0r3KI0IQYwxmL3vJ8Gd/XeAMoS+X1lgeAD8oDxxNLw4s0dwD
JYHOzH91s3O+wAHn5cVWPLztcOxihQ19Rv5EEYvEPFqnxqvtDf5wJKHgd2V3Li+HHSPpgCrwJTNQ
4tTJV9MxRQChIqLC07DmgSkJy4v44chFYk+kYIsslrax/VfetS+hRII7kiakCGPf5atxOkCtPNrS
3EOMSS5DCMmR7poo4OERXfhwgqbHKAnPUxCKDHaom9FaUZtrwlVSmiGcgCFjsuOWuQvtTx9WGLAg
CYWVxM/YyBgaIIIz4SbDkoD24ILS5D8zhgTgLiA0PzixoZk3EFZieOZaz9guk6cRmeCGmCS5040Q
rqdi8tTO1xbC7AVxiTwLOSKlyK8wdHBYBAlG8TBug+iEjB1ohXXkia2Lcg1b+luIvk/U8TvYDrx/
Gki6NPpDpFgc6zBeSXT/q7Qlo45hNaWYS5YaYdMDtGRmNI0P+pFCYcVE2kvKzpsuAY5j8FehSIg/
h0acv2M9pguxByOwCWrEf92NwtHglGNnxvDAhY4Y/zgPuHbdTegn8jW6R/pxXKFQaZCIy7wydhcG
HzcOHfZVkuVJj/FMMZSz4/+glQokb/hyUEUgI8NMG7sx6nIygyAa/AZI1KxnslvElJz+hkUBdMkz
aOF+UX1q5B1+hVcdWta+rrzpl6aleRu+lOfphZlrchh3023EqXQLARoaubrGUJiJ0bm4FDdabxoo
PkBwb272vTzzAN5ocTIeCX0PQXniKKiCGLdqcErK3fAYnZZHeeZfQKckOmS1m904qVwJXA/NTczN
Fne4MLCa0bGv9Lvxpd6nZrU8YlSLEPoC2qLVcqle4iMXXMckA/9K8TO8L2z8s+ihehc/SYbb1YlH
8/Z4H2IyA+8Tm7AbfGx+HeFdiECWhoYC81GA2nV+/ROgeLvxDPvKC/KE5kaMTNU/8dqSTcYL7wxL
mFtxggJJS5bAAb45pK+u4qMopMsVp583z0lHMbCQ3eq+2HeenJ5NuFPZSr9CYxpu2oP/6Vf+QPhD
R5aL33KxhD/xT3cZ+Zwc8AnKu0v7yEGQ7V3TMbk+cpGmTIIIZpl9vsHJF6ovSAd+jLThBtwxcZuC
IWYXlQAEpNqYRbH2fKGWCBScDen1XDxkWCimvfFFbTI7K/s9u2hvPKJ6xE/MHNtrdjGRlECo9s1X
+z3ezXfznTueJQXrenHQ+bxoAp4gnKpnmzyCU+6sZkBdrMqg4B9icsEhaos0tZXFkf3HbpE8UqQF
xV4+Jt84r+Bp8GGd7KO+oyhNmBfL7vxPMtBjYWvBvwG0HYL/2MhKJL0a7lrFaD/kAI9/lO8HS8Dy
dYuc0cB7bo4lUi9xHlInmA1db29SvdO3ZdFHbk3bvSFND96Oc298JkVIrk+kN73xIZC/UIrhEfKL
UsWgLIaiKSQxbNjQLld15vKZ6QiMZzaRHWb+DMx4A1xcK1J04IJCoFvN5wKDz1+AC/4B0sE9PS5r
DT9hGI1MzlrPmlj1IHusNM5c7To1AITL2cWvjavGT3qNWEbrN+qm9EXFL8cu0xeliQH3x4ijzRts
xvQzbdPUz7vxx+kBKzALhcctVt9132MFzfzHV3JEURT/Lh0CfGq8kubGE5I5khdYqnFKQmtXvAp/
B/KsmOBrvFm/gp+N7HpG9uOH7Svp4ZG5NyAAwEsLlw6ngURZhz/t3OGE0aI+1LIWyeBin/wWcjf3
YnxkQe531sO+DhcWb5SFTzgd7cIj99G1Y1W0HuEPCzsXjlgiHslJpuu9Kw9hZ+qlR/0OHHGsMPOB
ukWyG0Hna7HSpTuSjqcbNxBEXIxoSBMF+XHZgOoGJRaZBmInYmewvsZrcnG+CFLHRUF7I007Ma4E
gI/YcqCzWN6SS3YBaKAwwpfU2jL/8Mzmiv1VN5OdIMPYmkE8Y7nZx0TrbN7xRd12PVrCFfYZIdFO
hDZz1lMPQwTUlAYcHxlvb+C/I7c9CR5fZY+Q+735QLs7Q7yVPFjfFsRTxiOuNbHMDvQKFGQTgyvm
AziKbiTwCWRTxO9iZYfSGyLGRbmwrKPFLMViVP+wjOnr/N/4GgwrgY29Bp/t6/KhfHQQmX7R4PSv
EA1bdjL8FYlKYizGYTo1twJTALEmmtflAjKCpxzrHR8IDuwBnnF/ZnkfQtgZqVJwVbQuSv4Tv8CJ
80e7SHvl0p4Nngd0dy5O5n00fBY1POxO6ZnDKLwGL9wP+c6A9+qz7Kh3/R6eWZCoXdkZohsgknq3
cUZ77Xz8s9hJcXbgeqZieS8eEsIcRIx3E1I6cUrMQV4bR293EXTJjRMw+25IM7M7y+uDOtraeolP
wjDUL1jcQBOocCyho5p0+6jlPShDtRAZZJNVqC7wqMqu/TYbOqrOlhNX0/qRCHBM88nRYuSz602m
jbNDzA7dnkhgBnRt9WVjR9wThkFUb2dh46IY9qHsOZuNaVZrGhccOp77rQV3uHSJn4P7DUYBCpYy
r51W6JsIOt/b23Gnwk0dNsMHijPQv8obUo+gF5B5LJhK1Y3vckSDcCPlADq6Y65ucla/wGinDte/
NQhNn9kb8GoMOfObzVlFC+4zNyW3JMNbvlgt0IBYON+G3+kDD4rsTcZncOX8o4teftt3/lY1rUwq
XLb/1B0+eI3uw/yGMoJRKxciUCcWKsYvxUL9PrwtvyTcNYPXfS2/ub0K4nXwHV67L3KazM+cizr5
0j8hWH7HVBEMCSDoyKvxM3zn9cdP7dh8cJDQ1Xe/6DdTXhtmFYawGATxUQCQn6V/AQksi4ewqsRS
Hvj1Fxi165FroraC7YweEZUD5iniDSbpqvmNvtBUULXwCGZ0Ix8AWgeQqg05D34ZLuScFlfGjfB3
JnKZk1wxiHY+EQVQ3MGukwl6hUgKARoCzGq4yvv+YX7BzOZ+pVJCGc+Oye+4Wem7EH/8c84DLSt2
Rmgrzw18QdlNP/HaLTi0BD39IqKpP6WzJshAXvLLKC04ga9jLUzuG1cCeRfEYiLD4gpMdGxWeE72
oShrrFh+eQjkrRJZV+XbDHt4yPPCFOxXRVmIbzZ/0kg8xiY9siTJlT+7X8518wGLsiLi8puLrWMs
Db8cWBErM+S6o59MuA1sWtDP1IuNXWhutJHgBkg7ONy4teSm+NHPT9noc1ZUBYvVA3pv4TzNoUvd
xMGdwOvx3vwKDhIjgYyAwJWIMMKbCbk7DN4c29UVkURsX7r1ikW8dpPP8XJIGngMK7jnMf0DpZUp
6lWqpsRcswIlJ2qx9Cc+Zi8pSwYRn6izKLWogYpsS7G74P5A+bhbnOUnzL7kEFLUIDO3S1ID7dAY
6qjdJ0Z5SfM+Ehfo0EbR9KDVo9im1DEwiXHH60wt2MBR3LMbsLZIX0M9qb6dab8tGcv5HQSV5RRC
HZsK7y8qvLpHerxGdkuJqto7W3NHa1v2oOhHFoakXcs9qiRP7DcX3mF+bG70KJRqFLFUqXyj0ZA8
qBOGhzyzV4tfUCUugGpOtV56er5ofOSNjZn/2ngMlP6xeAz1HpgNvdOVkow3zbeojqIbQiQCSbFs
pcbkc0Uubm402Xm/oUkCf5tbv7E8LEn4uswYcHs0IuRX4vEMV7R6sMKGoOB0kzPHzWOeSenC0dRr
T77H6gqFK54UFgHVvDoKa4pq4sQCX7SBXjAY26yRCDtNoYWhd7vLrz3ExvfoQgpwQ03KIUCDwGSL
ckNf8wJQQN8qehBay/mVqp6x218/xzunQePNC8ywgSQJschTKAltCCSiOpW+ohudrDQJYRS1I99g
HIR4ZxbKLCrEEQMUQ/wtfom9riNCDGhn4DiseB16VkIi2T0o2+TaU9/LO/VkrBC5SYkJU0CFwIff
7A//wIQbBFPUpC33JqotLtaf5Dt/smsZ9tpr6EC9DxGQkOB+NykGA8hxbgBu5GjVsZ4iYzcnRbwB
kYEpRKcxYX8VWin5GZPsSiLxo+xjoDqLP9JbAOkKE6DiaUgtQull56trh59alx65WamePUqH2ppl
z7AmE5Md3CK0QNnoC6rFtBmkbWowmhhAZ/sw3yk1yFUXwTPtzZKrs6cGVFS8yOF13+UiSfZVck7i
NCVgEAWdYYTUsCkr9ahQCTCbITYZ2Y6a9y+TVA2+lujfQwxdRA6+Z4NY7EqHlRMx+SsNddskEuEU
5O8C+43weQmhXHqn8LFNkIC1vbHRSUFlNmNYUNfiDKlTvVBcNgERfXPNRZItmMjXHbBNWiw4WK54
04l5oJOgSYCsRbMirgqdA7gcmRr26E5QCLP8ZY56kFIECF3SYN+xUJopPfQRKYV7lV+gIX52gIc7
K/jEqIo0ETypVwFpkG3FdVQEeuPJkvYW/3k9LNjlyFi4M1PEGcOg0o0ovMppoH/uEudJqjAjGwmU
kMG6CRChIG++IORMhwDWGCN65dXA/lBvDSgRJNn5mblwIyzZtG5rSFARZyBaKHFMkCLGuOdQEZKv
ejl0ibD1zYm6nIzsyjW34FJ8E6sCDD3oOg/+D44lh4fmJSLpcAawO0R02OWh7K4CY2m3Omqa2Scz
hAAVZ9mOmFz2G8bV2oMlNY021JiMHHtuK9xecZGeDk+ToiPZbS6TBQncvPMj2ieWajq4yFNm39Sx
foNq7I84U9IwJNtUuHsRy9uDr867sViPvZ9Zq6OBS7DV3AuWllGLi80sbTU74u0ElKao6xAYRtJ+
wC990WpYPTNstcrMvXSIl0/cNfOlx8LaMPzYxP6vnwnIwolom1Bhxil12hTqD8XuQP0xnJFStThw
LXKeCMgMWkwPsg4+N4zgxFKuvb60+HmIsU454YAN4SYPALSzEUx3gWKs6uOudYSyPUvPhvPyr0Fc
T5u5poGnvzenA8FCQCscf0Af0UDbbihqaXYltIZ0/CZIzINZK/ADixfQGT3qjOklpijss3jkh3ss
FDR72CsTKFSpkzdvxXiPgdMU4W0owVEYPD01rdx5jQrzfma8a6Q2clYb6jrKvtWAl/cu7xILqiKb
bbkcIvWfWsofPTkoXQ2uKC89ipgFZ9JY2kRRSGZH9DM0qPLN2nnJj9yDRbkpwxcAe8CABsrSTUEx
niKMPtTBq2Ye6J3YKOxgHxh3llvUW+wppH6xVEtIageYj3PNXFE2jY+FOSwSv9rP0ojCye5fa7X5
bFunJePYWjf0k5EPLjLRfyG6opPQiDB+Tc9z8hG0PsiDAypmMAjzuVxb2rfkSYXN7LxM5iGkcpvY
EoiHRQIWPuOzHVScvPZT0k0m6ep5ahQyzVf01VAHYIp52QyPcKeWz4O1xgyz6df479bdq8VwgBIp
8WB9d8Y4PRvTTDvvUxDAEs5QPjn7AZpLOkfmxrSTm9Rl5RPUrQ/TNE79CP24ysDaQvR7tJvhBF/H
CPHit9t0gvJgvA1kVOiE12gRVnujjCGJbml438bssyPjc8PQ2UtvchjsjQqtSlxVXvvESwJASW9c
NARaUzU0l+7CXVndrL1+hXPE5s7kDVSmUvfL6LEbNg9kNgB9ER41EMv2IISkkev/pNOUPccfJrIc
Lox4N0rxuanG9SRJhl9NcCbNAaOQjGOOABQ3BdCcgMEXtFFC+yjbzbyLN6NsfQwBAeRKg8lTYbe3
uFZxOVOajyLLnoZJ+yUeBGrFNN5065iYKvhFh/4YA6pDk4mqIIJIovT6DnoweQ1/Uek9d0klDRQg
q0Hy7dana+e6AtQFPFJyLiHaI4plhlRrahaW4fHOMg9WoH0ZTKTXpkqIo5sX7jCd8L5u8Xjt7EMk
w1Ovx20jAagMyALa0Z53Rj6t6wYFTs3+wNqp7HQDZ31FtzdDMf5aivlKhmg4Oz3Tz2ZAxtZeKqUp
uTxsosxJKOnBpe3G8nH4AnCEx38ldm2v2FhloDVsD5nSc8b0oyxPgF669N7I/Ra2BZcm+KaJEHLB
A5S+bDrNioy9JpVSr8Dzqm2NOKA6NXelLvmSZFv0NJfM/IjQAENXzIUk1meqEb3ZwliSTCEDk/MI
miQlZqle5A6H3qphNO3M2MDMUvI2mYaxDRpjbSuYLzUFnABI4R6WDeNq16hycZBC0p+K9ARqgEpD
lMqQccVwgIqPpRMzeVYPfsLJU/R1EHrDA3a/ejXvIXkAD7ApoprYmy/Ji3oFYAKiHC6UoMAqFxl1
1P/C9LTn3BvixzcFZAYAnn2K1ZKzTolL6ctXPETCn5p8jgsGUjT6AE36tXwy36nCpTd+MD2iFypU
G8nOSnmI7Q7HT0Dbv8rWtjc88k5lG7yXqiileeM/NWBCxAyBEj4aP6IXSl7qdgBJG7ts/l7kmw4m
DWJlBlEC7CEQChxouPRPyyXZOnvgARO2rQcSQeXFm0hu8zUz1uAOYrTBwI89GrWY76R74HwggfIc
/qMiBzknOhXzMxBlqlR2OopwcNpYlK4+R5s9k5fDFIcf8jYZsXBkeQzgEn1F+hTunG4t/S4bQMHs
QbX9ySoL/gQiylniT/OeBSL3FrwDmSJRvltfzgfyDOk2OQcUWzLCEHpImnY0vjh+5qvyPv+AP0q/
8nv0mE7Bk31kAxKJQHSc2tY44e5EbBTiO8kWmOOgL5gXkh194YhTtO75q+C+yAqQFEDUZmESNT6L
D6cNEqU6HVppH5onPo/t4PjhU3rwVcTlGWvhImWQEn0QsoS/m5xX5ZiB03CFDQ/KEc6pev3rYNKA
S4UDwoXDOsCVyffSF0MS5lQD5bdD6bqiuGDeZCuiy+AlmFVx5Kj+ueW5VCP2LujHSBu4Jl7nKz0A
rs9MqnPtzdHHY0b7aTTVP3ju5+YbpyUjBXXdDsFhFPLXlfHSfKLAy2vSOFbMNjGukOiVwTs4pBLW
pWL3TqBYsMp/t888Qju0BB8NawW2HxJHBA+05BKTOPirjFXEP1Pqutego0IH5nWnz+w1/5BOORoM
Cl6IN3jpgVBXYKri0RGuA6mv1w0q84ySl9vLjKYPXIU3AwSZV0UprhB3f/je8uwJ4AkCqsQsDO02
zKvXIUysXTWHrwU6VRYJNgNsyFZZIUWew3ReN/snO+q9BBblKpdtF7vLbAh3QZBgtSboaTCBiMMd
I/Otq+DSax+jCpo8QqzdxR2TQbuCoTtXwHh4KYwtOINHS8ihBoHHHExY5oiUGyfcxucU+ytazi9Q
OMc4mNWzWNXxAJ9d7lpUSrL5LZUXlFGMHpXZbYVncy9fFtnH4aJdW7gOHopM8WVZ2o6Dyh3ZZczD
ZLd76XfDbbrVDLvpyp5wmiH1zmFjeYHWy+piPeioGdrQGjPaEtOTn7CDZOszvGESyC+Nh9xvKGbF
KMwheH1Vn53Fb07/lXHcZ7Sc+l1mM3pj3eBieshXbkD0XUScXcOfjhELi5nabgUoEUPkd8EyiYeK
/7Ge2KCSYm1kUFhzC/AD2NNiL+MFWUyCd+e5uLCTc7vwy9EmkM3lRgNl4JjR8dCMMv1LjnNVnPqk
vZsQOF0z+pmGIthKlAfUQsajuoX/mpfkpT6DyJydt/qJP1n41bOr30FNqRpG7wXBPbMjhpaEsj/0
O4tasvjMg9YIY4AUQDrF89bAea68uq1sseZZe6SqrrwOxGhNv+rXDK/GdfNiMJYgauNvcIUYahWd
sOTfpWcWxzdtb7DmFlxwLif9b1bb9Ww+StmfncaO/G7bzLZ9sIbx2XSkitl9+8zqHhtwS9YDLgW9
WFui0aM3TzWMWpDJrvpr8Mq4KiuEBw8rNtMMCHmw2kuHeQQ4GsZ6ycnK9kv07NBXsCiQa1D4A54i
DLcs6kHQv9XsDX6/RjN7Yra+X/bB+3yHLQ7EcWcJ4hSwZLDIqld0Od5HcOA4zlfpS313yN5rfRYg
Rl0sSmw0IzUwj8TrwfY4ySxyfQgk5lU2YBEvM18DymXaLMpljgOmjOIKW7HoDQ/KaYFqLy7Dwhx5
wt98mssFoKnK3ydUmuyTnH2eQSgIvS3z2T/Iixk3UwmeKNJy8HfiSm/c4QR0xo3IjLA48VDpodpb
RqC9841HBSYyY7+XU/Mfo4EU8nuylsatTmAF2hZAVwGJ+sovEJ1crMCKZ9p7DNTG9djS2D4F6esC
X+oAiNh/ZzREW/48xLWTVa+0D+h7GiUMwrNptfyybGDNW8IqCd36vcYUCfOCT/W7AiIEF/uwkpXx
zz7V39nzz7glF/7TJDy6wAtnpb84FDG/uGAji04+qCJHXx/Q1nwm7Uc6/zomxo0vBll00EaI34xd
4YjSXRwKo+kFn4+mZLH4MQ8ZC2yMWQIYLYZYWyuDj4iZNDjRK/Kplm+iF0fFG1+FRFq4IRNE2Eyr
gt7JZoaZ5piaWQcuIQuAC3BefrbeqBz66aB2e7XfMIhpleNUH9PwyICm+2oTvJpPfP7Sw33As/bB
3bw6e82Xgb8dZl5Py/wmK6eUE8qcPCHRGCAa1Qz+WyGJtIhskcIyDKlkt+2B6lcY8w2ZL4Uuyhzp
wZJEcAKWQvJZl/DPYqAD8D6Bxg8fAO44isQqS86KN/PftGfKt8AR9IPC51j2UEbwMFB8zgfQvvqt
mKwv3uisVePVLLfO+MwpJEgovQP/oABtz8GVq8i8VreEETqJQ0z7gNiH1T+Krvys8vkojLj+WVW5
UFmFWEf5htsSsic6LUaRkccCw6a8REj0uD/EdQ+q085r9nNxt8MlUMC2d3iFUEywHPJgbi9V97l3
2E/Y7sEauWHAH/ktgzhuO2o2lgY2DWgnwbSmTXwzngGBKAO6wAdvZMjMVA5CDe7Wj4X6AkdS5g5X
uob/0Ep4KaQCjSPQhxgG60d9JPVxxXbPrssmTp3ORt8w/EDxhcEfhMuheNI4K7QATLkyZW/gMwmv
S3Xnex7obljM73NswaGG07zEMV05nkEUH+jKfpwfXIsgiknntFtNXJkQQ79xIAaD5weytWLEgxaL
SgpM0ZVxAVLWyL5A/8NhvSQeZipwWON4reieM2zbgDaSPRTLqtX4zawEabkoynqTwNXXvoJmL6NI
eI+YMoQA/+KyoGZhQLF4uAFFX90vcD2TEi6H2drXqg+Yj3lL8ZXegelHrhMOAZ/chrkEpRwxMtat
WGm54usvFwml0/yOv8wxvnOxYrDRvTiX5eY8oDJkUI2A6IfFdy4Z6W24yF0YP2NPaj1Yn6n9u5t+
BVxSlI161WafXg/ImetjyX3a+dajbKMcoO6jxaVM5poJug39n9xsgxpHBZq5g/0eINoUY2bznfNO
XQcIXQV+yCUhEhtcdgsa4YJb0YJ79RMqT9X4RDZAB+yKnzM8K8bN5LkvKoM/WLBstwglNS8BC2Xt
QaEaU0SqNqcti5Bn4WLjTg96FhpwyuB2DaWEYoJFGLyHfQiuRnAHGKIL4v6gx+P6Z2MqkDH2G6gm
f587bD3qAyb0A2kIJLOY/AGAXcwXcP1adwN+YmTPPGOKzUkwUr+H4ws1ut4Phsc5iZkqPbcxxO9J
/TJxPE+c6L3Bmht0WIY35IIpd0x4Oo9IYKkD7jkg5AyZwpDCqXslvTs4B8YMJUMNlBneNOyS1Df+
ftXKlKnYCnG9QGv38KLiimHsJTHO+GU5LrAofLV2ANX4RGFaQT4s7QX4KEMnjCpwDug9JCEdZa16
yNLNoqLu9HKUwjoGik+97GWOL+aB7DyAx63M/N81CAp6WfzowH5TIoxivIxtK97zoYvmSJuYuHn2
elk+2LuZWipB4YXaScdmrlolWwotFsVC9vENliZIdf5g/tMDTBxWzI2IGF1artoNtyfFoFDa6C47
NdwwgjfRC9Rn5jTWwjK1oR1l9erbLWMlIDjKPkWwAJgzMY/GJy4/swvTlDBZYSAT/zBTYpcOf5y3
6MQT6Za48rsLDQ41B1e1KB5o7GiQBT1BFdwcCrq486kjM3lHWYc8hpqAvWV4QCJgFcySHUsd6CBD
Gm4GSg2acBo7LPr7q8zsxWLE4VKk1JiZYPcVcsv40O8i4J7GHf91sbGHdm00tCWZzvAiN2icJSnd
l7rqA5PwQtxTTGGkX6faELecfFeZ1xvkASYRY5fixnvlE8Rn5U28wTsuS/ZWFBUgIbpLScvx5tC3
cM6R3rJDxq5QXVCwABfCh2PCxnSsBjb1qbmSk2j5L4hWfzCt4rgi9qSI4RahXmk5lPTfrddlW9Ie
WBw0FHWLqM/gl/HgwaZDcQ3HhfvACYmLdUrJiTpPYXAO8WCFGIAHJ7MHp4G3gDUW1wfm8kTZZKfu
Fv9kp/LcnlN8jh7sR5w0HLviVf2Pa2J+j+8C4q1cPkUEMEjKHgJb2DHKlu/bv9eyh83cerb+1CJt
d6BU0LstWMip6JRwnMXrMk/WuQykhhhlxV6L+zE3aD2uOdz6d/PbpT5UDlv1KSYSXEtad1TBs9b6
t1nuRnMDTZS1tbJRykFyE/NoFmempkW0r43XXBUT1CY9GPq70r8icyU18TnO31irxYPUA0PxLPWc
co2k5AMTW27HUPULqOgdYXDYRADEr2cboAhXCzz3rolTfDTlk2T5UBCgwnLxE8QjjKGxL8BwjjoB
UpyXE9ZDmdwS9LzSjv3B+mFShxm4dHR+zBdcBgpXO9aVX3yMn9JP9JH9shywCoyfJtDn6LLX8a/y
O3xvD/aL9o+pNK+XfPQH6ez8QCSmJlMD1zwZvCxT9/oz+rCwnYBKhVUdwrhn/s8rQLQq6R2BLupV
8tXL4mgxjZYPWbVmt2JroniaTISYO5bHaGJz8EtMnCbYTqK0KrtPskmaZdObmxQ/bdUH1xNni/OU
vS7xlivHuIxP1MxoaUOY7XDWEXSIgsz+bL4gNLAKt7YYXU+svyhJCL9GhMF6dkfoCfXiV/gSoxDo
sR1wYXhoqVe//0dE4OzyAtj9YzCqAAuAIXzhr8vzqAhZyynI4C+ws9q4lR7YbVn7BmxKgQy6FUW5
lvpj5bFTf/B6sBSaX1P74OhYx/BV/uR1KZI5Ngz2pXCbfKXv+BiySrMUj98cPOsIO+AT9ZZ07J77
QyGOaTQJfsf4XXyUSJ9kKvn5s/5OGXhg9HOGhoAnGQUiZx2OCbN5bWVaTJ4EvyD/TN95Ei/MCdbh
En3HPIwLCSMR9KmJRymS4d/ugEiVk6hITG2rJEcnYWCx1g0GQvgrQTbIveKjYtjwhd6VMS02TIz6
AB0md3bo17x2WXfytnc2Ef4cCxC1D52W+VxAhp/2j+IbmEgX6zFELabl8C1L7BWR0N5t7DGw8fbw
0RZaAnP+1LFzhrWUvQAdb4x9/yRwR1aoB+8imNcsxTJyIKbvdN6P4NVkwWMsNjH2CjeUrpVYu8A0
YfROOgZXm/+m96zj5BFlxUvUYBooRuhwMQXkKVC9AtIE1SrIFj+ncKHGZVBCsVtc1LvzVl0AUM/Z
rXz6wyQpZMszYSWRxxCF9gLsLz4uD2pgiAZMohGEfeEyOX9Bz0Vrk6784Jr+CHTiiBEywFzh5Rob
It5AtAhtsInw01BaZIcwOjcqFGQ8NOD/gevjM0mKC90hGHqELYxvXSboph1MATD0ZB0In3efgnCC
EMT3vacfqjdSFwLB4YlofVRWQI/WhYLP+jXYmYlkoqhGMwlYgIMvQwusY3+XZ438ALoTHoefCbdi
XqCBXKvo0lLafxdmEvctyySZXdxfQeta6jrJjlz5UEOSaWulvpZu5No3WBp/catnfgunh0uk+Gq4
wagdqKwrUSLRatrkjsJbglHCe/9NWWRsfzE8HtJMLq4tLNV8Hj4VJCd6LCPdTL8NzBbuPSLeSFMh
KAZrFImllmpyIz5svebmtGnPWNZhJ/NRP4Jv7KTaTrRo9M8RQ3XClOnOTJfbuz/iE0gpYQJeO8g4
xVZJ2cBl1cIV59pUPSN8yxxBTOeH4sS9VOoGovVMdw9kjOfoEaBITBG1x8DeRemhX0GD8PAAWhUM
QsYEgH93gAAqTlosagqa/5FnwnfnN1yIlkeHxoszNUTBKmjNPJ0HoeHGjpRd8oE+FVom1Ss7okAb
/oeo89xpneu28A0dS+7lb2Kn9wbhjwUB3Hv31X+P2a90pK0I2JDistacY47CbrkOvumEkyVEeu6H
f3D6hFdDxHtRiGhnsCOe3rOhbhQ28J5e2NFOOkPuB79CgQoyTX5tF+ysP4pnZtF3z5lqUKBffaYC
PBmu2JMiAX42tcHfqCGdxgjUPLyCe61Jsa4cXhE4Hiofb5a/CSf01zyCAknRhvabmYALxI839ugA
2LMEVMIeOzqqcsBkKjT+nl6dCgYEKciPGFtMjqQgI4wuzvUvsAvTbY4G2ElyAtkBjISec1E2QDcX
8mRQCnDAeWoOYp4yjZ2nBsl/c62CWovxNCaHdgzAIK05kbW+IO4eLpKbHwPvAPAYBQ7+RQzOdQsl
yDKDiwealmCgNp1yXk0Hcv0d4JLSIVWwfJiy8htTTcSZPDXiAQIvJE8uigJ7TQYTMvooODqOia3J
jdPNPV7c1Ff+2ZN/cSN/8sVMu/0U8Q3iZFGH0YNjU/7OteN9c3lxOgGzeD4+NHNWPi3UIa6LTMQ0
dGrauaw4GyameDRgAR5CrMe49mAHDdo5LYp8AT5CN3fjuogQGfxdc0AfVHfGL82/6S25zmEbM1CC
CpJfgF+FXz6e+QLyYnUzX+J7pl16QJQXcxJkG6yYYP45oCcBinz4dy5rsLKpr3sxzoXKM13nEiOt
qdlnyDIQQ+HQ6dW/ZNiBEcjTHAJ4lMELACN9JfAjH5suNFjza1U8f0PG4nNh/sbMTSmUIzygprKX
dflNuFt7/yFP15XBQgVHAg8YxnE31hIiTBtlIgKBVtRU8EqCq5QL0FTQe/o9esu8ox/rjI9alp9F
1j6jHdxAnL4R37D0f/LBuOZ4N2wRgBjZDt0kn+E8Hshomkxyi6mCB6iYKvwHdwS0nQ3f8sb4UwAj
hWLCgcPPE+7YP7h0eaZU/IODoSBDI2EyB2LFkxJqBKetpEpnFvc9CUh4zoLgeEd/MXyivS7eEcrQ
TnB0OYy8H04AgAk/FF/cx/xPybNNYxEQEs4GPwM34bhPaPxZO3OI1Ct9B++Ov5FwVWRROg4vGLR/
MErzXv7K0IuTJS/NX4LQxJ/TK7FssUr9rQyQp7SPyab6A+T2Gn9Cid4xzuM/OWB8DL6m1eG5Yd0S
ojAJLJJd+GAfZNSE7OEhvrp3AHCOBBA3SD69Vvvw8ObzgKCCE9cXk8g/cPbEeEz7gKpFa88AiD8C
GwCmZTzE2+Ettmz1zF9mfIL3+NO9BqcInBqAiQPEpYa2IQNK5ohas5ARh4/B0jRUzx+smdaZvziy
n3NRPcZfnrCjIhgWfMFf8K6pEwgcOrNp40/6MK/dQnzxhuRj8wKd4IX5TRQSwY1nVF/ZdKVynExM
K3lvE+WeqfoMkhtjzOnUsS1wbioseafh4RiWBEGzC5bQ+QU489Ndyq3Gjj61yj8Uw9SDlKI+jhv3
AMbko2NFokO+BMKeFXIaw4GKsSB8yjhNIQryvsO/ho0tYFqbOLPgz6wQ8Nt3GYFANnsZwRx55tCs
weNGcN7tihv4Tf9gSXPfdfSF31QDYEvBu/FJ1ySwLGHZoEI+cOjY+LuMPDGXNUB9TRNj7mvGDiie
mbJqDnsiXV4PRd4/1A92QDo0ukP/4r7oqLnYueM57stqFx8a22h6Ehu1iYSYDxoZwTE9qPCW42uj
99CjxHhIToWFqEUra4zJ+3NtcAOZ/AXmRhFex56twVKAXsWSpzRhTDFCkebl6V6PiWyXK23XK1V7
CIIRZu25pfdpmBOPruwucR7CtuQr9Sry1j19ncSDutH11lqOvUnaRgT2H/iNehtF8uRqnmvT+JbP
AS1+fKnSd21lTop2BpSa2qdb2WVChdEXwxUIeosIm1y/itpr0Hft1UWuPauVWtuUEtGQaUOaK7Fq
U9Cy556b0jK3bQZf1LSi6jMWqqVl+sIj0bplXtPo/T1HhWnlEYLYOpdNIsRiiTtFCfYSaHDmBoB4
WYuhqStWP/k4vkuhWjw9qUJIJngccXlymPHLjumsSy0uG4hodOY4VogSu0pk+a4GPf2wWgvrPAiV
e5Zn/32LwLTdlpUP/poNELO9UNwLutq+ASUGg26SzNzjXKX3CBgjLjxPFEdsRTAYNn3LovU3BJTW
fDtgtHnGhTafw5zD43v6WT49WBWFaG6GeKiJQ8RCLRaRbRZVtPj7nb+HMbEGe4ygpPnS9DtlUgCn
w7eVyliE9uNr1yoKJ0iq/VKFWrv+e9CGdV8WA/kG/EjRAwO4wv8spZarOh3GwLH69MmZEdf/vm1y
fWO1SY2bhIHIPA0fTQNrFk8tdjdfDx5lA16bEo67kqb/rYIO+qwmlnhKGROO2SDlNBT/kKkucRtC
ufz7rs+MeW+6wl0OYKKPGBvgf21AgY2Lj1wN3GcXNEj/NMXcQKIjO7arF3gRuc9ekKqFV0LY+/s1
rNu6oATvSHxjZXmF7gANgT64njvX6gKntVy9pwVTgUEr8rUlIdvzMrnnjs/Ua6MCt0NJ1T6MLjpg
ARA80gLCuCEj054O/2hh7jAL6kRFDgl/siFnsO2M6qqlvoc36r9vdDGtr3lusd9YVKpKTY5hlRnq
luyBeNt5ZDs0US6eFIFUJbJKzpoUqKvCkIq7V6jYqsTDoZq+C/C7Rk5pSru//8RKm9Klyzz0f726
qhMvWBtkHxCoKprbuOzbZSqa0bFA0e8YrapfyhjkN6gk9xE0mME1gd5+RoF8Miy9v6QxV0htop7J
3JyUn9FKL6PRp5di/Kb+z4qerkw3tnmddi8F+rgRtsWH5A014ZFK8QZKDDiO9c1tkCDfjEVunesQ
ByDZsNpjU0TGgqUm22uKXq8A3JKtohfIsCWjWLtCH+3GCE6vUIBwuF1nnGsrMs4drpaqluerNuXG
LkqjfWQBrjNBYzxdkadMYndY/n2bSsRzsCpukobgOGuUq0sTDSAQsRxu/r6NLN9aNkP7nfnlmxdj
py8qCvqLTIAmGffSLfbxShe8Domn2zMG4nqRUpF1IjnKyPdvIjmuvOHq1zMUdzt66rBEyX9xdb4L
ygYv2TqHdxtV5UHvgB9nownWpVcjfKEWG7REJ2DOmP7776skVraqX4af5LAsWw2flYhwAgikSr9r
WyXcxb1T19jCJtIIzaBNz3JsapsUyfvm76v/fwg6/1jmIIUYxJF3XORn329/Ms2PPgwLOogWKwK+
6zgoYhKADF+X70yiiU8qCkJ9oU3sMVTQ1hkD9rjBawoydo75dj4c8NLysF9zIZkEVoozGyTHIiNB
1GuC8mrqIckDgzgtZoHbYP4l+pcsaRFpdFb+BbX5Uw6k+iQrzHuxb4iwcgninV+UkCaJED6Z1rmX
XLrPHhOmtWvSjFeTJtrCP6A18mnk1WMKYFZcgty50KT1xWCV/qEalHSJ1U+7dwVFZNxsmLvQC65G
5LnrITbFXcWn2ZoTcpRa4l42c3eTxMlCiEc+7fSQxSkCEAjdVFXeeHeRfGO8pss9dKk2CI49QeVi
oYg/rl6/dFJwKYPAyxhxLQMclGwxrDEqsTyGv20qcZ1q1POeCrWur8elkEER7rBfJkE+fw/Cejj8
PViV+TB7Itwza5BPCVd6rJNqmzQ4kin4yC6iShYRqVj+qm3w4ehUUVxLUQmkPyTV1kU3qPqFutKb
alxKHqtiapDhy9nMvnD7JIGCMBIOwjUN/D0OIe5KcUf/+PcQSsGTNYB2YShL6zhkxk/tNxiqi7Kx
Vi2t3quqAdGh7PWraAhAzX0kLVldi20+PQx9v617+c0scu+eW6a10AQCoyu/E25C1h4MRoNIkliI
LT9Y4LUTP0orVzd+KWG2k75I5YFxj8VIeKimBw2vKOoBKhNvZHYt5t2Z1VFeRUWtOJjWd88kLs69
ItF21+hzoO2CpyL9HDW92xMKKS7kzO82Yyt7h9oKr2IqebeqipeDriDbM4BjKCi0xxBka7id0Bh8
RoPyWIPcCyFaHB0zqJQwzKWlicIGw7VyxyKQLXKtFi4UOuA6QUhodBs9wyFvSJzFhTkOSY9S06A7
lS4dXi2UAlY0krYa/IQ0YlEVbjkO5XHlXaWe1tzrZO5DLk6y6iZ5wn40NUQYFjP/ZBS1rSFA90mT
gcIpT5NDOT3IpAgefKmzq2uZqf3Bny6gvwexU4aDbonXVE4ny7GPBE5tElrrOMmVd43M91XV6RZc
Cu4ov5AYj3C1XjimcJDbpl1quDUqXkN1bbgmRh5ictZIQuwylG4BY5CVOSbwpTxItklQMXHHX98U
xfA8dMlH5De6XQkSV9TgBUeMUGDUK+0mG7uEQdYo4aSTkG1VDZ2++3uIR1bCQMKb+O9b3yutRVIC
gHtRROCam98bUQBq8kQ/PSl+A3pLIN6qTEt3q4na6Fxd7ufjWCK86MhBWGbE7S51r06Zo8UMjGhy
FKUS902j13ulMWM7EJnbqaEsY1/IUmWquo+bsfvfV9DEgbXh7ZqdiWNUMVH5LYXA6Olbd3rQG2wX
lDiazMj08WJUFmRSQzvKYyJekiJv1k3fgfpN/4mRoWrrfYtS0sox5Gq8ptj++3KcVp+sCeG65Whf
PVXUD52hRuuqL5SVXupnKYa7I49leyItuT2Jg9/iZ0ho5d+38YgYbfA8caMpOYN6F8ZUGu6oEOHk
R660FZElv0ktOFIju3ejjZAVd9AfRq8kOFECum6NrFsHbh5thwHKMh4xCUQ6JonsFj0mnxpKNGQO
o6e8s3KnSda89aEsbMcmJlZaLQ7ekK7CzlX2WctwOCpg/CvygCO4YXgjiIhI+JJL0mXgj+leqAEv
KqU116lLuS/QKASaXKxKBXbTMLraljIIx4OG4n1sq7tlmeGPABm0QeMMZmPOYpWuNauCbNdHgXHu
1SJcBEpQQ/LWj0rj59coqgjvzL3o1BXEXOUkwJ3+HtShk5YEaiCKBPnSKVKROpXZgv1H3feqMnl/
BmCDnZyVe3Gw/37kRmm0ViP6jdHLLWgturDsyBU4eJG8olL6UuRS35FKpu8IDe9m/1cZA3qm3gBT
bJlpcn5/kmAggYe6dkREB1zmiwEB6PVx0P2XbDRMcUJMPVUCDDCsmOvGGk3XYA5wEH+LScVgyZCl
82YFAzFl5qFfFMApF0Phap0R8o1Tz7xp5KUgRgRF50viGa+5kiK6vXG+cB7oAIBkhdkiBsdoN8ux
/G2xqIG4MYL6UlSlsf4Zeu1X3qjM46T+a8wZ4JlAoxSr0nJQDmKdIwdOdZTASGAyayPJOUnMfbeV
Gn0Gli09Y1Dt6oSLd10sE+8n6Vhnj4F5z6uXX71CfBz6NzQnTXQPpTMpsrF0D5KL157l4KEMfFrl
WJYXM9lZxo2KIIfVQ2uBqmlCRxWoC0uKY8QjJO1V9ieiQZBDuSWHeAGaxHggiRegl16zxHceqI5h
JSBNgiXdBD/QHrOc7fj5xCNTJiSOZ6uZDawt0+bpxXfh11oCqmXvQTA9NZbS1U5U8I+jFZ/7U0QS
2PQaMxpwGFCz4Zszqh/VZrJ0se4Nyc940eDeh3cZUjdhgxuJBsLPcGfFX/OfAh3yPqre+WNWj6RZ
m9/8Dk0jTXZ/wWQB54Sknw3f5qu/UNqeAJXzrRIiL5mTytSYR95OCqZX7Sz5iEQPvRB0f6E8wJuF
w9ydeG28zEBJdDzQq/ycYW73CWCuDY4nYNr6A8jIG0bHE+ygGGHNj7dfgKwGP4h4PnzjwIDUjSuK
6dpemPeXdsNLCj+wZ5MZz5xvOxE90dy6NESBEAmOhGpeMeGy5sQWlP6iewcZYpiDQV134pVgjJgQ
qvmKl8BxDOHwKvvRT/2l8zCnZlQ5HxmDBhOtdOT4xxfzlZyMpbbvV9YFX7ryTX72l+wHFwHIpZBA
IBYpNsezJ+V6mWHmQOnIG8XoDF0CXl3SokxXwVyAwQJAAyHyki2B9bFcm8H69Ta8rVt/Hr6VcV0e
RmXfgi+ZoW0gfkkBzaFpDZhqzfwcmg0WDHZ/yT8Zf4068dL2EC+yd7If3VGZp9ZW9y8atg0Wg5r5
wOdpV1wFBqKKiQe27ORDKx9lxORca3AcAMmsq+S+lUgyMMwCIqmXiDV5Tji8VN8C13xIvMHGtCbX
D2kRG2dPPcFAhwwFSzC0YXSzYcyDYp+G6/i3wQ4U1s9NTm+cm9CwoYNx1TeBMyQL5gRutLBckkLX
efHSx1O7AYkkGYrgY8/bGLGDxZRU0BstLJKxIbPwAuSosyw82pFK5S4KiF3nPlprcM1y3RJqmS2I
c23ih4uTJ4aLtnKhBiQYC/tK+Md5f1EIoyhYK0lMlE0Aw2iPasuqDzGGh+k6qo9uuuA+4IYje1W+
zkiYIKxEfwyEU7JSGuqylz979chKZvZLLjVNcrCJ7Fildz3UNZwRGIkmdnmAz8At0H9x7ZP7iVs/
yg0iPKCJYzSHcwLXcNI6VnLqUk4/umOQwiG/a/FegPAiOn65FbEMQMHzKL8xWOQCIY+8AX6uSKcA
LNyQLeJld3wn8nwp5W+W8u6r67Bw+AUuLH5fY6SXGQTWzHt1Ohfc7kW9TNPDgJw+JOHIyt+y+tgE
sHQQPCC+zPhS510xMm4OBrluhdPBKWPCF24VDR3RTO5XKlmMbJwz+bcNSG2bER+DX3Fs7HNh7jG4
l5yRrEXxXeLvvySGct1Cjx6qT5WinzDbipojLpwdt6l70/SjIH9BnMdNmLpPwPEPExhgc1TD/psK
iUN0MGj3wyMW5EHPmGrNuxFb7JnHXWrC2s/2/jW6E1esAGx5mFFvKwJCwmPwIbPNNtsg2Bhcdamx
afW99NWASJN/IPvfYvaZx2cIozxtIQM9vTEP4sTOmuFWiU6rOLLp4O9fmhtB/2jTfRe/BmVLlrTu
M7nvoK9Q3s28c/1G9IcY4iF6zJq1XGAqYnBZild9N6ZsSD+8BvK0LMOV715rH5z2vIfpccZoMuIE
xpec+JH000surrgQojP1ZZYvYm1tbJUd5L/YP7QhBof7svltJYXP8syiL6P9abJPq7xyVlRl20kk
pa7xUCxizGE4SQpTABgzzIIYRZO6V+0INGEYcUmRpFkz9yG8NXcOJnnHJLPjW0M3M0cgTHaxnOEC
ZTzj6BzH7zquCSq+owyaz5H5ruXPHKlLfnKZVbYzb5t9FMOmLa8QL5FRkLNNYHUUH5LgB9m2uuL+
bbNVTSk0XPzhqzRujYaFwG0kBlU/gTWZLmMUUgVInFzrBU6Qj7F4w1+/CxlS7HsSjdgvG5wgJzW5
JOxya1tHey77ArrCAJ3MMY+ufwEqZqQUfhooBT/YTXSS1faqgE3xm6GujdGWgVLytSZdlOEn1Zc9
xMiIcJrPPlvjLI0552SvaXo/QUAIwEslhmpY+uXSotAgLNpf5GxxODcQ60SmQgpfyK6ZImGKfxr9
hWFtpxvKnagh0oL7U4rmkoAJl0Ow28icktMgrTJQ7v2X9ja2C6pCCNKn8M0LUbzM3RtPHN07iKwx
bpjKlaSwVDz34rPNX0jiKboE6ela+7695/Uljlbm5DALcWLWEAVp/FbczXh6foTHfhV/kSvESlFg
2wOrLJylb9xDgnETNc62zx362WBF4droQVIG+N3aYLijHTh9fNqEwKCLT+2pnkp5VbRO5n/HHYZY
8VmbwKx52UP+7l4alKCLBTupPuoQSUxjxwZTYa4I5sHrFxlVJ+PPBfeu2SLfka8KYGMCc5s5w5sk
OyV4MnWPjhUVwyDCcPNtiErmIjM5mnzQYOLM0XkvLMI+2xMX5032Nw1lI9e4B5EBP4MGhcs8OrA8
ctTddB55G/kqnZEz4M8g5mglqUhDwdGrDdGKQUyjoa9FHe7MDvzVQ/HWb4Z+07VrLMMLast+jr9j
/0XMoK/va3U13ElbQOujDbuQODgINTVme0hBWSZtVrQE9MjE44GBczWSjhe2Jzk4W/2vIjkV1B5u
zCp4D9vQ1rRHLB/ClrgnnE7BbTomJmAWbEbs6fQO+SLRDxxF00O9uGk6wueWWfXRdKuA/EhWS8vO
4AQhC5TfB2UTGPOgPS481wSlfWjNSQ3KeYbOsqSBwM/mZvj12utXictNWeG74J7SeudnL043dSLx
TrPiviCqN7KIkehmkt7NMwx0SJyICPZNsfRodwZ8w9haZd56aoxEdTJFZL84hEMPYUififQFSX6E
Reu+RQqExFqzZdQr/cZI2AxI5PWElcfcP2JjwYwHZ453QbyXbbLM8cWhGUggHaXReymfPbToMZRX
K50xrtgz3cYDJrnL2lXOrgigZii9sSD4VYUfWT/JaBULurz3rL6Y0dXNh5nyDnNGJEDVg/nSJ8dU
2BvRRYw9Ms3x4stF24SSHOCRIKAEN7ytP2wzHCdVJl2ZLDgjGBh+sREENGyV1C/xB5Sl+agwhpq1
12E/fiX35Me/Igpju1af5WDL63JrObpdr9D7zHDacoZDvzYW3aHYhO/WFs7DnfmWq9IFU3/OlDeU
VBr3OMUEEbAQF8OF8aZ9dT+cDu2tRsG7H1fjW3gMBdv8aXFoovBca4t2PdKyI9aguVnnDJ3geEWz
Hi/1dtFry6hzYtnxr/1bTxw0DSohjdVU7SP+NaWtoazYHXVhZVIFqnayTymzTEdnUzcXXKl8bbYr
LyITcIHBrt8cxHZNBUy5o6mYxtj43eeYPeFz0yG2msXSnKwtcjq46yyH9C5qQ6KoLdbBwaYQVFEn
hY4e0aWHz1xfCuSkCXO/W0zW4PIWE29DdgQ4c6xecPXjQxZsPFaOnMVieiyiE0uyBWOePDFkPtLC
FJZFuyK6ARdkf8FlMmLIXk2CSBjUTbek6AXPwPSMHj9DrkSVOO5hkIvFajQWrJWaiN31ll8j+It9
t8ruVmozTUBSjsIAwwOpXEDkRaMN81Wl/wdeVZ2kcihKhYFd/K6SdihtRJXU6aXubnAyhvRiIP1m
IAdkUcpHjOuf4pXBtYgHHM7G71B5B+KACGZhRL6nmfA579AGAeUmh2/H0tDqrwUKq27PKWTz5b8o
m8IGs4a5FwNaTsUvgUMtpQ4YMy/jzyqMHeZIu/mSi4haBDGj9EYsS9XYFafc3PnG0ccBj5kyW4+Z
LjVEtiyn+RN7OI2QB9OOybbBneabZzS23T35oLHjou6/aMJJFDeZIISYMM2Fh+nPmHmiwYdbQHsG
Rl5g6VHamOog7cYLAYU77UNVrSD5IZqCZ+D/MUPgD0FxhktUa8ifbFquqT208AiYUZRzDhJvJaHi
yh01nffoJ7qp1+KV6Z7oFrULcB9HxBBJY7JF8vV28idGsAEBbp/KuDAhjPx6RK6SCeVtXeFg1uTI
ED2CQgLt6/RPtRxtR2ljIkCCMoqLlIcOYLrtRJ3Nc+7qJ4kc5wbPFOJ37BaTdJsdiWxMkakYoGk3
59rOQMcCCjCE8HZAIme6wDG94PIWCDCe14TPtAjoEbHgSj9jESWkhMdLKc2Jr8VpnXpayKiqHMSi
xK8UwgW3au41y0XEMPcoGJSZ+Z1+FdJWf2rakk3N+GLJ4eawvtjW2ehGCBUAMJ/6J8tBeXJ/B4Zc
2MDRRzZLA68PzNDx+e/sGAoRAjauYDSTcD8m/uWsvuWncd0xAFxY2+pjDBdNhNfEnD0VOvhnnM5N
ni4HmZuyG6ItVtstFNM9aTkJI9oCPalT9WvOAqWwBsrgoUeyaywQJpeGOaGIIqXVVfhiSwImo1Ei
vKAncI4aM0Ru3kACBITgTraprsN3ca8JqI1tImDZULHHaY9KYAtvYNWaaHdYa6r4VsIFmqXfCPhr
AF9zNU3a6oUnzlE2U+qipo+VGQ4EnTUneM0L5/x1wB7e2inCuIkp6GQf3CRy5BT34ocGldGYwtpG
WBNamQwS2NxjU4WSYDKwdHzznGNKVyxZeGhEcE2sUfOW10b4NQmd1pblaIsISCoWFhDHha8tZRak
H34m4CAebkeJWnyeZ3YOaEmsLmVhvnSJyk43FiGSIg3otA4xr2MR0tKpPkM21HPpudDtqvVQb6DL
qs1SjReyb8MQBBiB6Ca6n4255m6DW3MTXKeKJ5cnyHaQ3VzrE/E6rBqsLjGhQk+JXTA4ExqEqd0u
V9hmsISxiYv9AvvGWtgp4YaVsQTA6+FCLlNhN2lxogXmC7K4SMApQyeD/z3Y0+WOuqTBsgEFyIxl
FEu5RnuKMntaS2+xluQNFBuNBNZouvkZqiMqxW5GcN9SeTPJvl+8SbBuF+3NhCgttXEdypvBOpIK
rfK6kx0I5c2Crt7ttvioG9WOUpdP4cFns444j0a4fEubUToTgxgNC0AD/JATqjvWWAxebE8m12qF
MMjOoG4pcyAy+EBKtFG9zyJesGRBCcIiGd5aGq0yvJQpBDk+wJ2DExDOnGDgNxuONJ2FMsuiRRA6
nL/uBGKEsowam/WIclh9Yj36LbJ1QJTmFLuQFwEnuXye6tP7YcXip/AlqLTZLQtvRc4DiwnLCAzm
L1Y5GhKhnJuGY8LGRnGJEOAcfITX4qf56bqV8lUA29vlkTqF+/5cCzeO19bYtkdjq+0S6hRHAGMi
kI+abdvfuou0U4mfnVeXyJini/xqfKULYspW/QpYF1TGXGeRQ+ElvQUfLHrxQnkjl3wfHos9Huns
5Ov2zT/qp8lVlYHyD/gNXDcOV3DTI9Nu5HO4JhgvbZbWMUsw3luq0UaUliTV9ZwVY1XCzixBZWbC
UQc0pMH/DXpaBMrKBSGILgzzYl5WTg1HGpoHjlwpGXE4jE/kYMUnbHjeiXCfnXqJtKiMT4Y+r5HM
f6CrS5D0YTAioRYB3j/V5drUtpp59/E9wtManQjCXYdqT1DmBjQ6aOAllZDPjRHBQ0Z7bI/6R618
uu2eezqi0wAzm8LjVyj/i5/kg+qOhathZQAjhe84koy5FGRKx7kIxV1zBIjkzbJH9yXbMtw7/Jnx
CUXlw0dQl7XhlKqtMBuxkGQ5krR10WnhNUjhS7GTTQKMjkKFeEx/MYJAsJs8mflARUkoVmFmELsJ
EfY3YoomgopuxO4oTlTXjqnkXEFn4pHAfWXRYjIfC8S8oCyEoz3z3W0mbsXqKYmTlZmqQGxfCThP
jqSWrDBqI2kT0h/gGF7fID6T/RlcNWCAl7uI30CeXLierNlskd3KahcAKdPmP1225Ag7YgShA3U2
adIEqVApEwowp+Zjr6q4WLNzdoY/dM8uPbQ9wdH6be+xDR17c537gK0z5SUODHnnA7dnQq0x0z8Q
KJUvGqbYwhFw7v2W7+7ex1YRiz7olHRPGBdwigeH1i+CKI8AFZETXEYU+NykkM5w4wAvzy+j9TIu
GP2wI9cGTr9zjgggGy158OOuwah5m/qTRpZ/9Rd7MuURKlALmkc9K84de981ocoBvp5Pw8F6V/0G
MnZIM9QMhbxR9S2mMLmwMdhAES3QL3P5cnEQ2wfbDbH3ujhEl/DU7sp1empP9ZW6HYCBY1YhWQIs
e9JYm6C5AALP8mvStB+a54CaxZrE8P8MQDgdzJpBPzEJD3+VjxhWyIdxFx7qNwVY/pX9aF/MwN7Z
IklRAoERvXn3IYFQW9uSUld0zJF7aMami+3HG9V0owEoY/S1ZxKgYIVBDYUnCHEFFWQrkLOVfyXa
45C9ihdL5fAe3IwldGC4hcwoql37+GfmAo9P22Q3Y4Oq9NY/vOf4EO16nm+8bG/8kI0MSUhxYtyJ
vqUHPGFI0DDXRye61Q/9xSCKvYl1GEIqlXAIdfo4nnXwPm4yUgFn3jLY08qOBrDKQX5S78VfoB76
d72SgDgZR5iLznA4aMGdB/1Uf/lXWqapDkT6s9LUlZWxLDH8JDUZnsF8YMXQlxVy9X7W3KXcnpbR
q/xDauRD/quS8G3LGKvoNJaw4uwQxj2RotCHmW1Ys473+Hd3/wdnQqqH5YSeYxMGxOxQNc5I29sp
u/hZnrBTAVVLvzV/SdWEsQqFNutHh8SbDg+wM7cBsFuaJWqE5kCzFFDHUSSiDEMc/MWZqNgSEAlx
bjiZQC5MRu50crR0FPqs03xYPolWXekB+Cg6xRTerWSYtrbSIv+bU4t9ahBBWxiWc3WktzpapZ2e
qJiGB5/VRxEGMoeNBs3APLnwDTnLgu8UBxIUFfZlfJwwMIIDSjosq91vATWUIRU2XSN2ZHOgwxJX
fHE9wQOIEVYNejukD/UiffLpRZir+az+Hg7qvanuHbDsJOOY6sHpLpMdo3AsdcVEmcW1uYs/U0kL
rIJiBAAMbQrIF2Chu4PnxBXsF/A6pw+okJeLfv2HejOgWKe6zG1mSyxNNDkuuy0HpvhreL7iY3PP
jyMYRjmPtt42PdU3rLegp2KqAx0Yc0Edxt9Ss5b5TcQFoNwPGEOPb7G/zKwJ0xix266dMVn4ik0d
rEL892b5KWaeNFPsaOUZM0C2h3QD2w5f7oNu/DTe1DusSYFr7sf44iQN+pwls/vhS0WcVd4693aN
t+Za9ClxUb2YOzhWRbTUXJtlqKKRU9eqioTGTvgkgP5Y6mNSe6XwDt/LJ5daeep6O8ZDGjHCrr2N
62GfrIJV91B/c2QksAMRsEdrL7VzhqyQgt/5AVZW7LuMHVhNUGTOTGnJ9qiDLS3i9eDt2brStfZi
AdUQR7wD2rPMAmKxtLKrs8PxRQFT/ZV9Ci/vMi6ah3Dk4pDwKlu3u/CUHFgB05v82z2azxLnH/Qv
HLRfGeoCOPN02Kcp/mYgdQAAho9xkxG4MK76Bh6j1VTaJVO91XCIn/qDLkbGFVVc1N+c+VChEa1P
5qegTpcDh8J8lDnKsHniTRfu1AsgayEhdzN8lqd2nT8Hhqzn4g6EGYLoo3PnNOAuvMhe2j6cppUa
9+gq/JqmxN86bjo/FRAMZ4L5Z7mk88ZWjCAs9tVpZcEXBegGYRSezKAyLObAHagI34CMuXSBhZsz
Owa805Tyip4JKc5TfKQ36z24/E1BQMQpCaGHQz3fSC+S0z1uPNcpWe++tBs8GR2UD3vRDrdw7IHs
4q1A2DerlJXPpvqGkA9lng4E3C54VAi7w1IakFCbT3UQu9sBfaahUBtMQvGI1iR0sAqa0jwBHW1E
nxWDqNZBgykg+WOYKE7yS+w4+CPEnDJPXW2/efEuIJkw/g5JlS3OLpS/fO4+PBwb6jnA3JNBezd9
baKQeo0yGaDcrVGPrGVa7Cg9oXByNppD/iyf7KXNHQQn+QHqDast6zqjRgWOZusUtZ2BQaBPM2bM
qIv2BmL2xTBNNHcm7sT4WnDKUruK1wQCGxhLgcdASP9UsWh/dKTUaJBaN2RwJf0uNHZasE30DewZ
nJF1JPIhKfGodyErbKMEDeMW0kY1HmPOCGU+0dwo9sW1P24hWSrWyqhXeWB7mZMABKkQ67net2K/
h4OGWagYbHgr01p/sXAxxC6sWrXV/zg6r+XIrSuKfhGqkMMruxu5I/O8oEgOBzlnfL0WZMsua6yh
KDZw7zk7eqLsj8Cre1S7o2vB0NF5c1PS12g75zlJ7wcdUKN/mMQnFfwjoOWANnxCy17iL8xtfoVJ
LyUUQYFDP07DSUL2j6ykutebIy/s3ZigjizTOpzndDS/eLjmFGzn1FKqm1PM5+abVxivs+gs7ItM
CrhvOuI+Akk6jiWPMT9k2l0ODFFxS5wQyNf+0nbkvnNMGIQy2FbsyEwvVGkOXsSXfWwvYCKc2C0L
/bbX0XEHb6gs5vJLwQQ5seRkBwa9P+2jj++bwsOwJwgfWpF8Dzsu3vl5VM6Ozw+nirAFAi/mE/wd
wzUXnUo0QfYG4sFHHe/50sd9BBkjGhyh01aNRjoMUUnOvJU2FmWGm6h6bbwGktU5EH6S/tnrLhLS
o1wsTjXQhQbVVgLJ5vwna4agzv8a+CdLIitQ8tBdZp0nqbsm0ex31ZnK89/NSi96llzWMvM7SAOz
xZXOX44dmoKJKVfPe5ygXEKlqdtbR3vmwH8InUwrA4Pl72gQrYFdgh+SibK8EXAyFkG5OSIf1Xza
/+8UHGrpDGSvX5Xwwu/Zei4z7EWWetmPjSg95OOfLjUZgrPXnjzAPCYbzHyLcfpQ4TOPFjUAoivq
xnEXT7AW7uZOCVWPs6kw4C7/LXZqoBaPNfmRMMVOjBcGr3MMwafQ+T3Xwark59lk0O0BFVIObEE7
W1z37dLu0g7RM1ZwYE3iQLKmf1M9dUSajCIHnN+K8s1ivSpU66UvVXxuyqUxOahY5nW5f4Mjnah2
HQeUEfmQ4mfAx0NygFKvtwT9LLtcB/KUpad5y4iRRByUAUVL9hQr0mESWAi7nmnf7IrJbhogvlz3
56K/dwV91inoQ1stwIaKo7NJRVL8aCMakYufZMoib8ixCuEKjdg8REG2m5782YTv319pWGeVnaPu
0pb5nQpJElkXjI9XQSeua+776MUSc19f8puyVs1RsmyJqfErXu9MirkPbMqCk9A+ZiSLvagSJ328
Lh4KplNtCp7cEYWgd3tGd4P9vy2Gl5VA9Cwdb2sdIhW0q5WoNKm4rhk+UvRYq4pEDfi2kx66LDq1
ovPcYBN8koXfTv1KEzdB57WdB+6BUXkfqNCjfVp8xKRCcOtg7yJDSOOJpetBDsAX2uJhRIE5fW7i
t5S9FNLzfG5MP6q/0MyNaOoyIejXj5yTpqh/VRUB/NHqwr46FDcVL6rkccixHjOVsOKR4QGhjIUW
oI5k58qdSgTrHkKQFWU4HkMAllPTB/101tNbyozC9aK4+Z5ocAJ4xtQgp25EoXRlE5w9Iq6+7BMK
MyCrq9IfDTbegrEKoAlUeoNn9pKBPJUwXl9a4a2DbO3ZNLy+9OfKEZE9i+4KZCSeO9PTSS2fjyMK
INnXgZNX6zkVbolJrOfEoYycmuTt+jYAsUcYyjgSEXWRl7fhfhyViujACOkGHiYwSmQ1UCTHuviR
lxelvCs7gddgK9adTb+WeIJbaFe7pv0Zv7EQh9DqMweU5pXVt0D/iHlPDH/lczBYjOg9hv/tZ+Qw
4IFOGb1pHfhowp5+7qUPkpCXQyY4cQfR9VxZHunc1KlnsWOtl11uvpxS7IwrsjioJbsRgzgh5tC4
buiH+PFYd0t8THk4lxnD8ACPL8wXg+LVwyAjR8+vqdTT4Fimf/BJuCawnb1Y8GVuEXMoUGHo6cpL
NrhMt6J4rRCvQvgpalhTbG8+JRjKkxPTbl47vJsxwkV3exluihguRBgVJyrYWZXE9U5srNyEk4qW
Hhehp4i4BQ/J6HLRm0yTLLxLyNdZjumDP7UGP+teiu4FTDYfoHzQo7zopb9Z7qw44kYh1EOePW0I
JszkcrArQ2tvI5OOVIf+2D4khkuJxLLHuLnjaYtP0nBISzpbrn1+JyppUp5HqGWjZYNh4Nd745Xu
S/rWR8i0JSPRyRp9gpmNoj/1ZuEoNXXr2nO63ov8yrxt8jeH0e8chcduDJQkLBVHkY/2ZDlp7k0x
XBECMj/XA4Ua7fisNS9q/qxrH2ZP03LA3b5U15YHT97OY06C9VX0eRwxZshgGSQgpV+CElKvqI1O
JPuNgA7fbUVXoFSntxvLW6NLW7i1zEPimgALnV2stkQNqul0c5ClYSHxsbqa4fQZFSV2LLEhIBdm
qmoBmEQz/Vk+8BTxcorya674/GGK7txeEsttaaPiKmDWIWBJDjuyhqWXnqxz6W6kYWW4CQp3G7Ak
VlglIx0+JB8ZbCj0trYuvuTm+hDQYwzPE089zCXCJPOI0Y0Xm+fGq+pPw/Bi+aUkjrCnffGQUY4m
6d7Q3rXIl1cioO9JDQlMVr7wXknWW31fzZOCEo5cTLLS6KAiqY9FGxwRGeLmmTpJdW6a+411JTJv
DkbzuZHCerStCvbAjXdC4rqntmXrQ1bXF5HSY4l/oawk8sL8jmLtXlISPTkWSWXQ5/ARgETHVoHx
8ZAc5Iu7YBmdcGwuLkc5OtC+gJt7WbgvLOQw0Hm2zqmICRxAunDRGWyC34uehUyKwtae5oOC6NJP
ZaTanhAP8x+lo3IfNhHg4RldriADYFJunHlSfGqQeyKg8/nw+HUugBPMM8+RMXEX9fWPRQmlo6O+
yrNko/cZLbblNkgZV7BxQjphKmxdf57GZ071rXM4ag3dR3Swa6xm11jDQT/H+rto3FANz9gkNG9r
XP57gchgd06ypy16hdnbiLgwXYMawPY8Le9W/qd/E7frJJxTxZfES2Y80tIXhUtGSbJoJ6Th6hdh
ukitr2FXYQIkOpzd8ycN1JNh87Kng50lzn7GYJFpLyucRB1EelAJftu+xaJrpa91zOFDxNRsUZRN
tBARfvF5yF4Fxv1tea6W57T5u+BAraX2dFar32bwq30sjpNDtgS0RSumJwq3EvEsJlXKBuh1COhv
XK3L1J9QKzWDQ3dmgm5QVs5jYquKh4QpsSPixpVrO5PM0rZsnpK43QxxPGuZcm99yTin5FPRBMYg
Xc5X+ncqFZ8Hwn936J85umFcrRLh+/JLi6z1/w0BYMYNDVyzFWel8gYOLM5FNGH1qZXcyMdRfqh1
omf4nTZGixVIIi28Lj0a1FpB57dwxJSdQEaQrvxcCZ/SgOrM5fFbFWaWe7me2ykULCeb6ExyaI+U
SD0xo/dSPEtw1bmPTbNlBRu1j8E615tnTO8WSJ/Vwpqe6u2sZn4tu0ISRL+6tLqJKZxNAjGzR7MG
YnLmx0i5V2Q9C3KozO/CitLDeVNFn2Fk6088i1t3l7S/GkyEZxbEm4a5hc/G4Uw2zAc9m2KKPD7k
kGlU4FRUKjhu7b5yZNIYKiIzjQ1Iv+Ni9alAtmhc0E7ZcALy5VCV/7+L+Nrb6HM0I3nKV5fe1bYF
AGP8e4WN6413KUKWc5JS7gviyxzmhwhakkMz4xupyj+a4Zls/g2OhyeEOyyyLMLsekbMX4j9z1uT
z+K1zq5aybHR9zXChCinKLo5/AET69nsNgd5iALRjq4QvSi5/PmJke8F3wFymwTinMV+VGwFHQq2
Tbi5/j4Tl1CGdf+VgW6SSQ8ktwfba9CPp9aijs1uqg/Cg43s2mVXQ/wu9ZsJRUaGG8xaAyo1bY+2
io+6QDM1yGjrRNnbOlN5gjgh9bcgkvFx82JVxcvCcDGfl/EiGH80jJvGFacPwH+PoymXr5NOqJNX
qvcZ75q58yiMS8wTMexe/WLxYxI8Pbtnk9u6+NDe5owtq/joSVkbFj+HQBe1wmni7V4lRLBOWDO0
SfgcPNOvYZkUHz54RU2lCa/S+D7eOyBZsOatuGbj+77QZAJAHXoDORiJ+v9d4+eicRfwl2X7y7RU
RTZeOma5inr2+AU7ilSEyh7o8tDU0GyCWPX5HOr0g41+LfAensFF2Zn2da3RSD6yifOEuMfX0k6P
ujnsw9dV7WB60Zh30Q7NbZSoqTj+He4PkXBojlpujvFgGV5nuAsnjGmwr+6Fd5dVh5cj3BgSYrGu
UD/KNbOeqoUyocekPFLrfZodubVx6kZ8IJywn1kWalJoALgpoY7f6FTFKWQIpei6rxNLUyhfevVI
CHYoawhs5b0lcwYGBJUb/DDSGu66yGRY/UAJ2x/KLtR6J0Z1DmX42OI3IbP33nvZHq03LX3Z6pMu
X5rxrY/cQnXU0UP1MLUOO5A02WLi6w26YRd6PabrJufWdga8MUC3X80nAEn3TJ16c6xyvAdIBd9g
FbRv6PtaP8KFTy/j/6++gepocDJEL3AvnJlGRkSg7hag8BJrFMOgSvRM9D1apIZKvpoSzzqiJRrF
/Lf2J/kAHMHqvJo3lhHQkRXSk/zlG0AyihE+jgpfA3AfavmOIKgd4aAhYeIVxZNyTrQbQI3Wf3Lc
TDEbgyPMzyMoHPTnLEdfZTz/MWOyMIFne/WzRrieUCFG30DHVyalVOcRHSUvK1AMPkb501IfG2Au
UQLz9KqVn8oCQfyPX+JJAKtkuAEbmWsqb+8FrB80sYQJE2ICaHuMKgwEyblY3wvLm+F6m0Cug4aj
SARxKYt3i0RmBrPB3oUPeCtIIySxAlSLNGnoURhs8yBg6ZD9GOU8CORVTXwqBTTtXJCxymjaBxjx
8vmONmpefJMOwfKjXDwWDYCtSjzWiQuDIethNb1VOz8QBaPO0xaq8iUxXgbrphi2RqfIX7pA2BAc
AbF69FIvd0Jrv7M98Kg5TSN70Z5/EUNc4w1RwcQDK2Nz8xXRI70lGp2yb0iJe6Um2Eo9rO+V5mfA
B40zThiCvwuNVmE3p/gcSQQ7LVRdfVX1D0X51XXWy6+E8AmBnIMz0JS24rB67UvWi+OAOtU6daq7
mHdOPVF5FptX3QjR7OJlLXN+oo96pR/7lDR+kr0IInEyLqJmnfFp8cXInRIbyf7G8kiqPKAB8J7O
BWvz8ZWiN0W+mnnL8s60uQ4h3wNLobQwY5xXmUXnwm4gSv68eWl8nkuQmhNlnBb63yp2MNKQPMLr
eZQV9oxrNnsD56+onSPr2JNJVx3BTinDqVeTGHhyWmdqxpAzyS3yykAeQ6t3YXr7MUz2C/kEo61L
qPnskl6Szu06t2crZmYDjFHYbH1VvpvNbaJnY6J2Z4ekk8jRurM5fJstIG2/ecqSIHz0iiUA0Lp1
7XmU9qvXvNfyS8+X6n3DcBbhnsHMGiZ8lpZeNpghpb338JVz6fatPRrv2nxJrYAzdcTwJ7ymUzi2
F6YPtj01uog5RtpwIuoyPWRMczRhSK69jH4pnHrqhOegiJBaO5hAa8CVLtm8CWiZ/F28uVu+/OSV
+TbIULlSkfp/RGJBFehWlmgkBuJlmT4EssQ2mGEECjb9FJP5t29xOx+R60rEd62hYpDARSVHUCKQ
jt4a7RpzIdYP5AyzbFvNCSnMOt3LxeF/xNmtoV6wf15mjm2OFCt/sdTrGD+nqNWSv6hW5+m8lB/T
DGPAsk5FKLIeo3PW1NU1e9+qOnewrsCHaAim5p5FDHmczZCblbwdDfVRj18zZgHlNAmOKZMs7m7p
ZVb/6MZdrLxFCqrYJeiQ8gxN5yxmMzyhkkt/2wXT29wN9hB9yV+R7AzEsY9hOfyshSsJV5ghRAH1
vMuFDCjJ4VoojDW+Hrm6Bcdbv6K43PWbNvitErFzEOTpLCpiLc4Opy9cLXb6/4GOLDlp6HJYhoSw
Q025Va/MOUMayPGngcRmJvvwknfvCcOGdlP0cJcUZDVCZ/SUvGziHj0z3FpOlE4HN0f6rl8S/A/G
2YrDLgm2/jz19ybjpSyfBohELX0wEbLBY78QufeSzxwncTQBLye/E/QfkIesBGvhZO01pudj+NY0
2qLjfblkJisiZxOO+upk699x/tTyF4lPaEdIhIBlZSvua+xrSIMA/KtwFQOrdMfklpS81Ncqon/j
WHU2UnMEOugjKa3p9PPU+rsErHGgEvP0rPeEXo6MH+v7Zr1q/SkhOuxU8eqU/4b0Vc6fDfTD0fyH
fIVqDggFRIyWxecmqsKuBvNWidLhYipMt0Mpg1KIsHW4qIzkY9SJ4EcO8N3fXsjPoyneNsTaih8J
J0O8jDm3E58UQcBcFstuWsip+4asyxwU6/wpR9uOKFBxp7l8cYGzxtcLH0axTs51dRrRJxAGBkj0
vw4To3fEl2pb5qcWbbs7Lhcp/yfBqQ1WkCZoENNAsz71Gg4lzU8JkLYBdWMVshtHb0Z+N6TXWth1
TdX2Jxtqjp0IKkDjB2igwQhl3VWGv5VxN4drktvycqx4EmIBojr6H8Jaw1h5XkGCS/g2pfgXzZCY
aZikVzH29flzoVNGfM5ad+/u2/6mJPsRYIIfjWhkMURpz9Qy/wKewGAqjL5YNvWgCVsCUTeJYF0C
jub/MRG3pB9ohu4XvXF8lQktO6qGTU68i7VYJ+VINVfMiIlM0izpP6kks1XBdRe4QYCby/mRsStJ
+leMyLBPfZj8MXeGjik3GOuwk6AhoQESA8ie+xp1dYoqLmdKIJz9bDRnY1SOAzqbCiWYdEIT3qjP
2Yop3LdwZOFT66/tcBn66zIFTetZhlOXJw2an2wj6zA/AADT5RxbIf6Dfj4hcSwLD5Kk7+2SVpP1
tEVsg0dxL1AT71rLI06GckOwH1e/gsX9u4G8siMy6mrunaj8ZhKszIfe/U1g3VjMACq2yUkZ5cqw
oP2p+436N6ZbY0RP9AFClKhh01zrOhgG/yysF5HBya5Tr+/Cogpbgup6Nx+Ja8a+Ynw0XefX674P
xsNLb4H4oIkkz1Mb8MJeo8LtLQoCPhLxGRWsJLyaMQaUUEMY3r5Xw0WdPDFzCtUTlQD7QSFch/xV
jy4GwW9jCEy1xi+G6W4KytxgpUZXdvUFA9LL2vvSdp5bF8cljzTjK/44piCrhjwPG1J4NJbcc7v5
koV40jUTVyOEUn8flZ0rAYIbeHkSzOJ4pYlDwoWGGs1PzWdVdpcUB6271n77PkWPnn9Y0wqs0aUM
wwTeWUkovk8GJJzLg7WHXMImHAfTjUS3NZERO3lzkzDOdttFJeEhAv3/mRgL0jHU0SFu9rQGce3k
sQ1FBbIPpsmbgjwUrVybeAhOwWBaydv2BEInii4160tBv90J+TAowTa/zeqlNUK8kFXlGYonpVd+
hUMfCkrSnQwlF49p/jVFjPvn0ToIkMXIhbx4xXjtMst0MQjoDv8uMwOOX6N9ztyMxVr2uSHyFksd
cB3JUHZf86zYQ3lHU1pPp3xx9CoUswDbSVKd+z8RoHzvsLTDS0arR4kkscCj+N1nlF2FkhHGpp0m
NnhxR+o+yN3opFCry3GYKVr2UMgqcQALaCCHgN/EUeophrtubiGHyWp3PQCjU3a2SOoZmEGE/dLe
1mBW7yJI5oQab8EIEyjCedmhByeiTW7/ebkVSxoRRpQxPmm1PexV5KdquVcVUR6g1HcVDoePr90U
LzsK2h+sXXAQ9OOM0Vv5B9qddwvbmpU4DGWZxczGosg9DHd6bWkzNu+z/sfKHBoe5/FCrQ0ZzSQ1
DmJ1rioadnmpxTGEhBqLnbBdC7/a7G10EF9BLK2+ORyb7SF0gUISsT6epcqVllBFuTtiZ3nCbUcz
6MkYHSRf8XblIombvwr7TTu/TsmXLt+j9o26x0XjoPCnOGBSSnVbGj9QrrXNRdZslNdJHPDTAeRJ
Up75sKHjiuinElD2Oq+vKXc9QdMKWlQ7LU4oQyI8X3w7wpMNPQpJmunnXnvPGjedP01yubnhoGnE
lAUtkLpQJFBu/ZMvz0JrsxmwXmiEICQsAXdrJzyvWPiUNTQw2xG+2h7rlD3ZFRpXTZ6b+mPuvgj+
aGYHADBS7+biAf9DyvAQA5dKW6Dlob2ZcAenBo2G6OQjOr3xpQLbmCryM+Ub9ZvoJzUkrOmEWVur
iPbs5slt5pc8i0jfLBW3h7yZKvOcElu5nThdss1moWKP0tdD+U9W8lclv3LiL/IjLwPi1/hpCdO+
PBd/x7f0X85nT8kK4cy8dbx7IywT5iuFOzPjuGxBO8pc5n2ZpVd1wsJVG8iB1kr6V5geepJUPLXZ
ed6LOmxUOpZ6QDQPWIVK0cQCCzS7gmWe6vWokNAfH2vrMrTnob72RAmL55mSxO2ZsQ8Ny4RaJQ6A
y4kYEnisdBtYVIsv1ejy9dfEQwk/AsvO9kyKFlfdYLeKw5OELIfVIi9cdQjn6HlsLp3lDCDrKEjf
8HGlio2nI7XCVbtkFgPGQ57Q8DqUFmCuRrE5zwEq55yIvzRM2aNWbBCXTUZDkd6W7EXMaCv5h3HS
lPe/b0PfK9+2gCP3p9D/rsrLvKF5Bab1lPbcLbA+DrIgxeRcdXjJJgIsv+CHMQ9UyfG44KcmPIdW
XXoeGyfDufCqoNtJhNHP5kORsVX5reKZ5E9gIFSBn5D2ayJqUsQPSmniypjrUDJ/sFVA84tIJexl
Q5AQiitU1cfScboDp1u2hQKT9nTMkONHRSdApv2rx1BFnqD9SmQXGktAAkxL6w/cLqUSe6g9Bk3y
+g+jehaVa85r2wXGeC63Y7EcRMOvCpZwXgj6puu/YM5Gf1BXMAIHRUpRvOB9Y25j84TcsAzUH9C+
vr65fObcvI0Sgp2g5rP6e4R0nkWPhGV8uyRHZkd0u6SbU59QAwjjdDJtI3XgsEUV51LI4wYqp6p2
zYw7+0J/zJGSI60A/qOmIOYv8JkewYUU/vFgHZ5Yf5Dj7fMFAg5LR69ri+quZNl1wtSC7Cec6m2x
28RciJtxggHRl5/RtAfjWzWjcCWN6gk+0GCpU3i6svau9tZnMbbMPgh3RTq3T+Avfepto2vMzj3d
iILitgVzGxitHUB9CVkrF3GI2CvDnINdcNcPnaILSqP531RZyBXjXUoNILURcF3qX9sCW3dngAJ9
zAR7gnESfJW6WVw+RMCuH0PGMehv+q0AtKISYmtbr6EZiy2ZufAkmTZWCp1cA6DYHQt86v6iW8u/
0AWPMDgV3yvxqV4HAKMIPyP1BgSZIh39C4S2YClusEPrvsgOR+76rhzU+vM6fuvSWW1QIiLAr+vT
QqTrduyyA/nFcoxSZfSw7OBVw9JJ3JGNFhC15xI/igIlAYiIy+ykyudhoZ88tovlhptFQDJb3Efp
A2Hp8o2vh8BXnIt0IRTsybHlSt3PSHEQqMDqYkvXK5ovrkt23Y1cKTA2IQwOKB6CSaU/GfIbHwcK
CesjpjkcwFM6K+JNiNCn3dPCJdsq3SgPJiqKzRNBJK73AUkvlZphKrklKk/kfSjrf/TiqLVEdBxL
62hWx4Q6xPiscLzmO50NvYV7Vv+H4kegkpyGy+a04aSSAnpldL+SAutlJhZbITebt1/diP6iNtFt
ytCQoRcI8w0gHTukA4KbLbDZDCOXhox5RQ6BWNPowoIlkYpDZDBj61+WXJtPEJCsXnGKhJtIodSJ
aHizPZEfTh6+/k2MafdKCPyKUAIaRe1u4mCLGBYglkCsiOmI7bE4sRDmOW7AhPAdN2uxvTpKcR7W
sKagjzj7PkCLRwknMAMGvt5jRICOMtFT4WGTnUkJuV/4cctf/Z13XqvdCb4+hx2FwKOEnELiJ8a9
WHSgHRAvZMqNidRMfxv9aip2N3gMwHjj6rc+wTUIg3KYFwhMzkKYTOJHqBzw6u0qDuSKvq0VEoAL
AGhCR+GAbN1Ly1P30Q2O1TA4qP+iVSF6DEkqOIj5YtIJbIZsVQi0wQB5/ZX4hC6MkEN+C14GYC6t
81JSqyG6j+12wgxBFdoObjGBPcFg4eyCXpvUEyKw3DwsQNdZWOWhhm5eulnrs0nbKr4M+aiTHfxR
UBhJxkGVAdvsoK6ihaN2t4rXcj1yPoPfEGbYIv1cn5YIQIQ0Lm/G1k94u3Qw3s1frksdUQXuQKKj
Wd10Aq8Pe4c5lSINzzstvX6WgWX6A0s/oRMjQZnI9k+lrj+MBrCH/b0/IkXNtyvOD5Qc5qEjFTk5
tL3dwgrzPLO3QPITkIIJgd6BAJUPjOENMSrRefnm6mXQYK0k7qU49rnPmtnFwfyoFy/bQh1BAWkb
sq0Qv4v8XcDDTaEBXJbHFrAx3XJxo30rofucVvZUljuDQfkKnzl1L8x5mXCVKT+yLK/bbLG5WKtd
4VngaDNcXXLgaaAoRPOImhWSXdePBd/lhdE9xuKH5l48ZdzKi52mxX2OJXvY7ZrREwM3gluxt5NP
7k5TpB7XneIL6PLJxOahPx11fuQczpVdQdVUnpjYw+4qRMBzJfMVKahjQF8jMVNs/uBUqtPzVP7p
eS50OwFqR76GRZw3GaZROC5Mepm91V4O3oTFmFnfWG3uJMFwUAFEIJh4cNAwfWwt3zu50miunYPc
PytyYOTIWClg7GDsEWbLkX5sGP4iIsc8Lbf5yHgyiDCuuW9pUTinAi0yB0Qr6MMSrG7Ey/Unrky0
RknPbyXj5whiwOhdrTzXtskqDdIqerXoJiKFrzZCRezxVXWQKKRpjkgB6+dizS7iCYge8aJJGSK5
AGmBQc83JjslSyU9MTyyCDk6+k4yrFFKUHJOPVTuVoMfCzCj+9+eyiWHTS+NP/T2rVPDkh65wTa5
5uAGDFzNLk0S5qu+qD9D13pF+idZKMMLyQqAcZ8JeSD2EaPXalvbTaONUg8IW0WaQbcvdEaBZA4C
leuj1EB4AJ+ZZtrFgzYnmPAJ4T1ri9S8jLzawIT5uVMux1nCMSWsGfYLgbRqXJxYkAidErUbykgQ
J35m/XxEHpxLpx2jJIccQ2HLCwKWzdUK5GVlYJyt9bevaTWOze9GFF9mX/7KRm4vEApHJwscQQOd
aYK9pPzjHtYOyyca4CcUqdzwaum0lGiI7FtHKmV01ZOacBWIWwaTExmX0qdG91bFaUq8w492+Gb9
ZWJcd7D7h3cKEBsV01xg9kSZTzPFxSRBc/rlS6oIXpuXTOVwP8Qc88sQF7RoofgWxdOYDsGcrAdp
Y1dTl7yyibdcaKkofhjGS1R6qDD5EKQE4NatnoGfshIc2+Fy431Iyl1/a8dYZUiZW8JNcAnWfJCO
+QXjCygHgEQaymiekDAvng2vxOeDw2j6AWGS2d/HJ1g0/Rc6JtE8+LPu2Qowi6pv9WV/Kql+x8u1
u1rJMHua3omIcUuXXdKOv5TnBXqReYMmLkzJk53rZ2YzObVXcnWYCAGvBEohmOkO7JQLAWbYAbaj
gmW4P7TucrNEpLlkph2g9TqbWMtAjHUak/rYWfHHspxzzB5l0RfLIELLaXgjjzaWMFw9uGeIFD8T
uRDU34KrPfOnyHIxdmx8z1jxdkXf8Df7hIHgZ8QLiIUJjlTpvN139Sx9wmAvr7H09Ew0NTgif1DW
IWFnJd0CtS3Ar7Y1sFpN4RELmh+xW0BSb0F/GP+wIgJnPjOlpcHwMr5hcvtp3YxRg6N2L6tjzVcn
3KZY5XO7vVQ3sIuCCAi+Xhjdtfg0n3QfjYctXCKJ8eQpd1JH+UMyEsLa5pu0JaRuBtPGE9WfIdYC
u/pZHwrBGT+7MQxZ8ucm2UwxWOyI1uCazYdHzq1BDJLoGNfyTcXxgIsKcZhLP5x8ihobYORcuSNg
y+f6mVznV5O/SUDoFJ0Sd/lckb50qE/W1fixnhH6pP8Sx7ilNjRH9H8JH0V9smkzkzxt9KY/1W9H
sHPUEOCo7MEsS1Q8fBBbcu5/UYmwri+qi9CwsXO3/wL+GP3tlqPSJ6vq01yPvYEN4CB540QhnFR6
uMPdFCN6++C5U98GdCNufs+uhMBnLH10R2Okf2reKXCOPAYeYhJKtCyLt36hZDryEb6rNwSj1on0
6gDxD8rO8dQdrcoGNiBuHk0Vln7kEif5X79Puj5t4udVcJ9QvxpBccvfwLujM6U7uByeGEw67ay4
zV+43Zh0oeZpuiUfvAEnJgc3P0c3zlu7seOTeiMc+JaSYvw0/yY/4isOAQaJ7/EX6xL2Sd4f3Evt
HX+Nnbryia7D3bg1f9bZE2hk2AW1I7m9M59BXr6zKzVuHk3J5/p15Ffas/IgYtOOrnT03FIvdUCw
nOmZh/uv9tOuT7DpL/f2OxIPGq/k/31S2m25ro/ym2h33G6I+MEMPswT6jhWj9/ovXAHmpKUz+SV
t4mfDL+xdjEgoqy5qTSj8s2K5zQAIAmPjYd67zgGx+FV8ITQetEvYzDz7/x5daMLQz970ZaS/fKM
g+7Kp+Y2XvzILxIyWC6Ze2Hb1Nwcx0scbHgBUVk8ss/20nln4crbGN3RJNyW/z1J7aW99Bfek5Hf
LTzDyaOvi/5Er9Hrm6hb2Hn2OTnK77nLR0TIS/uLuYJHcGPm5SLXTsziEWszuSk2L4eukGP2AnSy
yIesd5KZnDQy5wCTPExkOPdNcmmlw/wVf7HO1uv+gyIJlzmXFrSaJ0ay2UHN1pkEds4oPpQpNxup
FJoF7eOb3IqYF6I3JQ45srLyitbpz4pyAys5wQs1Nl57whTePOH0FMgC2s33BAiA9THO82vYp1DK
45QS3pFpITTUAnRT5b16RqaCqFu94TrA1oUTqv5YqfV5q2jDBazpT0vn4d9YshNVhsZn/I6lAoZ1
lvwheUAJG5QDcEvT0CGHSFTxGIbcchWJQYAP2wdmTtQab6z77K6b5SeEEhlP2gsJNxjrTfnNWtHG
VzESH8nYDTOlEs7MmTpwvZF0aLnoBM2/J0Wd7bwraeogZ5fAiNUTlOy9lw7EMOMIyInXoD/2QeKi
awV5gN7oVHkjmo+n6B/OWKS2iIvOCGNdTIEusSUu7vZgvchvyef8VT/mry60zfN6L98hFmhdm/fr
/qn41TBux7vRZ+9Tg8EDWSUxw6ZjV6vPQ1i8iP5/JJ3HkqxoumVfpazGhTVaXLvVA3cHx3GtQk2w
kGitefpeZE/S0jLPCYHDzyf2Xrt9G9pbsG/Ae93CR3jQb/kxQWrXCAXUAeZ4ZvQoBiVzZWm4t133
piSFbocRm8moEu5lQKRXxHn73t5hoXHE1Y9kjzaKU23csD3nKBMV10SgiVJ1RkW8bynzdsr3/GMZ
drgtD8Np0Qgssej+gxU4BxhIG2Rw1W3DCd1+Uyp3xqrxiJ84YzICZ2F8ZR4nxIvgn5GXxRbOh1WL
oc023/GkbpHJ3cY3iehxLGcRA+O1dd5EL/7HNNlYQRb0Cfq6mSZ2lz7KQ47RH3fttOm+0ON8TH/j
oWOivsIuUp4x7q9miXBUonE3DKfRi4XPcKucLZe8vKD0BOT3vwD0Xiu3fQsPlSZDgzEByvTvRG6x
SJdXPJmfe6YNuM4wJ3/6x8bDC4FD0y3u6gEo1m6q/A22yJP82+8khyyjr+E1P4qvSLu/A9XExM2N
lOnzPWImQuYHfuY8BBA0jwxoIj5lf4StIUlgMzE2qTU5gGH63Zdh6YQ6psNCT4KTX1Wo75uEQNCn
mQnHUm8kJ4jEV+ZUifRsq4/KfG8K4iE5A9axxB7ORo468MjQevE9IKsg9d7yiTLsybX1WNsRAarf
uYVPeh1PDnxvOfG0Zapxiis82Uix0cZBF/WM8AksnT2bEiHlP3ectSSKYAEyNyy2ExSIIclua7Yu
3LDifsDnQ+ip5cBeNm1GaD1BkIAM8wMTRgC8krgvqSVUOHN71Bojm7KUldiUheWJB7oV3irmnEWR
W24s7aExgVO1eJ1IjfVZ4/XA5asoG6uU0WrQQxShgpUK5aovDV6paa9UQkNxwRjVc3MYa0oudeIt
ue5Hr+ousmSzT+foxJXFYBP16ohTaar/wjr/mtCbUc9Nsz6cKN6ASuD4uWDBREMEKpy0p6uRfbD+
qKe7qDwC9ZH325FffMYkJrrFMkakyrYzomNt5jp4tHQMYvEh0PcSTOVWu3Gp8bQsA4XyJUqAVN7R
nZTBVsAdRGtkjfdxPjEb8otLMx/ptTS4Kdq6j7lW24Kjk/wjSNjc4svrn0EA4N3SdxOqyezVGrwe
c4bKJoFy79QOtqjTOa2a8wwSp1g3ljMh2Zhv3Cflhl6wJ1+UI4xz/xs7ja8cSt3BUKGrhyQ7COEO
e3cfuQgLGRspxkFlqNQdWX4K2EMZDWi502CyrHh32D6EzSVH1vbX1k/1WryGhJWpm8DfBAsCDAU/
a85zoNEf9jsGfh03hsCJwdEhu6LsysgEOpVq9kwjpIM20I4gwfDGeSnx1hDsF5nHhuDKiyo/A+sh
Wu8m9dPkJRECkRUcXuIZOebfFeVViU8dltS8ONCpssSliLcEd8abpp2mbm+NR188SER3Lbt6kFlO
o7rP7hwQZINQQbwi2QQgNTHZgzgLNhk4DzQr1hEaJhDGEZBfMLVxMu8y7cI2669rdlVzzFWvT3ep
gkp8S4Zc9WhMLIhnS3mPq4ug78d8C3S2zuwcjGByTLjxiEgHI8jm7xsoQIxX7zXCkcctyOTZuHNl
kxgi2mHur7y4wp9aubPxhRcpP7X4EpnXqmf14GrJ19g/jIjB5KVrTyaFcPBDCofRPUiOYT1Ou52o
LjzsPtmLbPiJ8aN+pS2ayIE+VPJJyNhLugpn8Sn4Qfq59MwbNdiYDAXBY1njWREOUflo8nMCgKS5
WeV6CfRm/hyA+vrH2hlfWCRye2ImXeF5L0sPDsPyJDvBCEBsDzCrLfajcKlgxpAzuGOmOqNgYEOn
oRQDz+1yHOqv7ZGRrnFUzxmGO/O3CXDnvsjFUYAVhL4t2wLFNXLoB9uE/BXpoInMoTcDCTeAp7wo
d5sJEZ7TaHs6fk0GTgHzsiQy5xCcGuJNkuXMwu3PQUarRmFXrCunKs98PBJzNmOPYLY1iZXf67Oj
zk59MvslHG3iJeCkdrGpj+GvdBGTYxyduvyli3Zm+9QhoHG7Fh6Xm9Qdczz4+jV9pr2NhMc8VfiW
ltg2SLtL/B/RC5njM2Wyx6PwzlMz9C9t/kn/UAM6gzy1xK+u2iPL8xNYhQrf+rgnuv0vKVfkG5U6
mBs0q6QucdMk5bn8NM0d+CDzbdhld/gyp4mzmBPrTT8WNuDAFS3eCl7DiUy5UP+HKs208We6j8+G
frXYGORArMvtyPkKRDlweko42leeXcXGyGYw2QXWNthGAs8YcukqS1CCrpaEpxnV1ZQcs0YvHJU0
mmYiIAumB17jdfOY0BEhI2G+yms+H1aVq21GPlmgTRSHN4RznkL/SvGL5BcCL3B2+SIKIaNCa4g3
86D8pEe9EgRbKmBrKuKp5TQmXq+xGQ2k+BWU21i/zeW1Q6Iq0FPSrxNpCOoIacjs5kwStO9IvuL5
qei7VkwAmQ/VdLQohLHokWMNmnrNwhI5D9UjM6gFixCu+7eaqCR5LfuUhjyWDKOGRZROucuMOEUc
qjqZilUJBY4NfCuLjll1sqwtwm2GkNTeAsm/POSgPbcASNUCcpmnQohhUl5vseOxfs1cVBHTH+BB
lA1oFgzpIk34lRbnnvm5UAfOM80Z8kQH8J5KFe/xat3LGoh1pwBY5C++AQYPGyq/mAkfIjeKRhjd
rrRQYzWK4SwAe+D5V0XGBEpNU39P/YbptuAygfBVh6UValr+ye9BBU3d3nzq2Ub1WDOejHv/xq/O
2iuHlUmwLhJnRLYH40d5RzgGO3YltutBXUvP8Jrc46OyI38WcTbHO80U7S6G2BVe9Hy4iiWSojOn
e2MQqnOi5a7HbQjsAYgLhJnLINksLlQUpP6+QoltbaSL8o/FnR6sZEyJyHwVvEVEhql73Vz5KIro
j5i/fKBAGnbzU/5K7jJP0bY6E5IpcMKRorqEg6pfvAWP46m4pDfhj9us2iU09fj1uC1alweerzAj
SRsdq0CYtCZ/2JIdyjGjYCYFHnIzBvfpNclR2a87Xkiv1OS8QNyEFdeteNUgSDOfLTx+22WXB9mu
Z6G4OO+NAU3dr0JMNz0qP1yxvMZdGUkmJEN/zVxW/afCR6TJm1KI93wT4b0ebETn6v6Jy0VtV/f4
g8ZA2AFtVr/a3yWU+AMHo42d8c47Xnnpr+Mntf1EXugfUaA38KeSueFpLjALwxna5SXfiuESChKn
afdCACQIrKqd42WG+Jhsht7hJ88/+PrX9pcEI84gfsno1YdNRCYDotdqF80uHehgsFY/TCyrKTxi
DNUMVPhH+ZZ/a3fxmn9TZDJ/WzrcP/yCjL4pVBpP24XbhmXf8pXDYRd2C7MgfnKlBiSAIPasjfDD
84UQSCLado1QlnOEChaVOU08jdByb0GKAHaAVsrfGAZ0RmbGfDiuXoHztWOqGf4LbcxPtg8PwzV5
kb5jzOpX7muEgpqG6sEODFgkK2tVPhib6dCe4ftQfqEDZA2y4n6HAhqXiBB/KC8pXPmB2EHTL7MB
3wBfJmqZROYlVLk/Yt4BKfRVkc8NKRNWg0aTsub0FbF4cbL+VMzxeNWYoHKpaYAOPkwc8vSn2+hV
gweHUvQsl4zqTxislc6WuK3IVeSHQdn0LX7UwY0nk8toHoMX+TRf+Co2Xix72qWn9BbeWqaFk1Nu
SItEwW0HWBLhomENZGVTb0Cd4SxJb7mX/1ooAlbaUw03Rkgbf+LlWWoLMTPkhYjoE1oT7co380wd
8duyerPJHU8BU9bb2iTRcuV/LfcRfE3KUAQkmF9D5Gme0p6l+DSOW+Ey3OM9dCOwa8VbJzjY3I2/
0dzUsDp/eRK50QphPR45MrJpj0WCF0NYXfD+WzL5sG4E/4MkSe4Y7ttu2I/hbys5jcsGXonQndqD
4SQM+AQsE0dOQLX8lheg3ApvHnMA5Tusr7NTBthahAu770USDXgYjzIv4mqbq+xbsPhcO3/PVMBv
HXZYMul0pJ+Z28pgrIzzGtSSg3DLYuOYwxRdk12Myt76C4stfR9wnZX5WrBdRIXQptu0yDfkAJEM
R8M8E+1S48pEErTToB+gOOHFmwLTgla8FxjKkAOW/BCMRNQxWSHcwiqTkMydZLc3XiIg7TxTwLo6
J1F2WfcrNdTNzEy3JLT07NB9vtdW4uYRN9U7Lf53yNiP95q6YjCt57tqeKkTqoO1bjqBts3UXUtK
NacYKNfe5glPyZiCefLOrEFHmRXhykUPc/ALj//D1w54bck0F7YMAHnY1eprE77r/vovK1wVA4rl
UH365qOYb6a/n+Dmx1sVpVLnFLoX6N7UkIG3N+J9lR1V/ZgUOyYNfOyjzDXdFe3a75002Pkd1r8V
sd4VeLcXEMhw+ITYIwbLyDfQEOC4g3IDmYpQin0J0wVRAjFDNwAYYlPgEyKhsuJJJcTgQJVKHWol
q/yleJ+f8z8Xg9ULZLYJpoqwvKFGgAu8rEMwFQywkbuw1l/S2ROBag/98kEWD7FlL/coAGUURFAa
e5Aj69k4Gb+k8NFrJIVndC7C7YqyPLtZyskv69Um55ZPjyVdbXseSBFI9r6Jg9I16DSRcJd2oCA2
c2j/EJjQP4NgQD88Mou6YliqK6yGDAE2yNtldHXUITBQ9I3FZKBdUcgzFPrBhceGoDGcyN9jUOVu
iWYksG66DScvRPo6ei0h1nR6cCmWVMqNCvIssX3FbXvXEpAA7eL+iPNXir5N3jh+xj4Z37HNx8d8
wCw2YeHgx63ULTcJLxi+EPuaoUdHs+J8GNotubcspYrANllB0HmCnIAIU7gMvNk6zTWurx37DM5P
4CwUlp0MaYeBx6subGD7SfM2nbe+5RjFTUb0xAMCSkNg9rQZLbsDEZycaOy67oTkSwXWDgte2HOf
c+3FESkF3JkrIZIy2tN4X+IuKNCfI4U718KWvMMCg4C0oe7ro6cQ3KSahoSvTIcLc4UuHrvGDtlO
oWKa8BT60O5k0CQiDQfeSWEF7D/bMkRnzc4DuJQf0LD/6cYof3R2Q8ASZLqULQvclIOeKxZvo97h
Ya+PVCLS5DWlR2NNz5sihkn2XH+dwV4YYqS/ajDK9WOmn8vpCpya4PPGXA0lg4NDC8mxcBvE6sUh
Mh9pD7T7EFDYLCWFHfGI0SnP+aGMLoXp8Mat8F/BtxO454ujPLnMzPqQjY/XQrPInxmxG9E+RswR
eDMxEO2m4QgxH4n1iGVu1WvR0Z6/VgIn/F4EDeiDX2n3k+EJ+kWYSElYEwMkF16SHmtclywKDOiz
l4zOM4LutQClweluuIjWhdd4qG3i9JRPD0VfZ3LwN8rKj88j0AYIZDrmcaPI3cCF4LlkfmZdByAR
E/Y3GXfjm6wf1QD0n3nQxqsIDyHkZW6L4mZGpfidYIC354j5pxl3V7lAummqhNLqdsxTkrrImljY
qwz9mUlG8FRc/Z+hFGKCYdjkk4PXFvGBioRjsq3AnvI9a1Ff8oT4wPSFMmlypmKPByjtPAXHEFVw
Y8eMcnS3BpvfkAKBTgq/A3HwW+4u9ElcfnbQMhZlw40ZzmdcARB7DKsPMHLm0A7lDXNsg7bH3GA3
SIo//B9dvrcSBChrBBMM3sMOrLd8t0Ty/WyyPIXIlvsNNAOC4trALv4UrH/ghVihqsvfFRdzIFWP
zerNyJ2fggwZ+rScdU2zz7WLrqJNWRt4+VOOqp1iko/AeKemKT6NxTEg8qOO9iaDb6k4kv7VvvMZ
q+nRgHpiF4ACY7sM3AU+hTePsIeYKcyWHSdYVkqXjfJu7NjChMfqlTWo2z45HDJ2unb/FOkvx5GR
yYoSnA0E6pFhBAk9YyMjYuswNtj42lJtt/McfCh14OVbpoWkI/INUetTNfmnwc3O9wx5F7tLzpZ5
TYFuQiR7yI7p9Cd1Pz5HJEWccc8woPUMdh3LMvJa6EeYjsnhexM5zRevK4uIlOkgbNBTWI8gO6ZY
NSF9bHr9kiEGQqX4AcODFuK1/VCRaa9Ivu1sJmDAdL9bdgqM6z9GoEEeP4Wlr6BPOXQecJRLVwYe
x1MFnsPBZQilVOzRYDoq3QhfQCURwuNVhqt8y+vMhGILqHjDO6dovRJ0knCZuDnQrKFAMeeNlHoV
ZtgaIy8KJYxxwCQuc+sMNavaFb8lDUFc/dNKEBzDZUtPVA1lhA9xY/2m+aaGcZW4Su20jEQG1IxP
vyPeltnWkj0ddd6StpoAz8sFqjfqy2LCV1urpxn1s48Ew/rVieRaZVPlzbO61/piD7Pg0ATCtx+3
qDwaW5MMxy/6HzS45U7Vo48otl5+IoVj4SyrREQ+u/7F6o5UAXjziVhieWsCBQFMXbDljs4zEQc4
bXppX0E3MBZpGk1eFuGtoqAjc57wDE8m0QY2TeHyLpM1lJCfc/xTzcjAtgaNmHav1WA9jo88oWQ9
qRwnybo+TdTw4laWT0ZNJvqFmCcSlfiZoZJTV0qkkxA2N7P14EB2dHgGfELZ00KqXyHkPwQGOWuw
w5l2UROEq2VOgwhP3VjdDkGiKH3CI+l92I/tReh2CoOLbDXR4io7fmGMC1K/y9lshJSnDDmIikKx
ugXcjgqVJUOyLgQGK06k7xKNudNRA/SFmEDgiV7aCAq/RQeKj3RBDuxU0yGIeXA7wxOnH79wqwCP
/jW1DjLsnmZbs0yN3D7yOBpDUE+1x951YMh8HkC24Jnjco1LggRzHFJXMBRCQnLlkOSQ1muLk1g+
TOb4+ctENFq9x9FQBC7u0wpg8WH+rRWnYx0qCxsjOkbDMjqux8csygcIJKTWAqWnLKDWscvo1ESP
obqb/UsEkB2dVFocGH3J2a5VLwP4UwGv63gQou9KJT2KwelBgWKLIUu8Nekjzb8i5HJMUneU1iVb
dG2nW9eqfW3BeQyXnvyE2SvrtcYG0z8l/lNkxoo5AoP/d1HbQ/dqytEtMYejVLevowAIsQ6YUNM8
hjjJYy7+TyqW4YbZG6ATMiMUNyPnRpD22Lg41gSwruuO/dC4yXwIdppNpvm4be68dQkGnK1bmH2O
ADEwhtO8tYTi8eMSV0O+ynwQVYyuu6xyxfmFJU8/HkPQT4h6sr26hNcxo2WXZ6ySe/RGlSSHtq7Z
nCRJg/pj4d5DNGDico5jjc4OavSca3Cz7kGSvegkZ6WE483jAGE+exci1LCVarqKBT5GS/G/0wo2
+WuQhVSNfs2BoAjDxhiXN32A9kalpRFUZCI1u0fupeytNA8Z86GSiSOn6ehM1RvLTNbpbvpC7/WN
0nPqLlbgjdv6FP0UAmoXu6ebAli4N5DRaFTWKDBqYlC8GkClmKirGAndWP50472CJ4kcllC01LbQ
IWBJhdDeBDZnoE9WgrEPM1fUSE95t9C+L4F2xjxtWjgybMzR0fGClRw8Iah8EQvnpDxRAggu0izS
ZuRHnLziJ6TAh8ytZ2cNeSirLXcen5X6IpYCD71rgD/qbzkih6Rc4K2ewLQZwRkSpfZFA8eSR5sZ
AjhPeaDfIv9cVA8SvA3JK5JDGh1NQBrEw9fFltAvi3Ufr34EvfiwBX5SxsrC1hjtciZQbic/5Ggb
+Tch21W8wIdvtQGgSF1Isyv1P6NxjahPNVKC5lutfVT0r6O3QBaClX5IdvpyCUpQMxNgE0B/NN3p
EkBR3sb4mLAvOzSHMUOr5CbyH3McDSqrD5N+P+Iw4AFkj50etGk1gc3lB4u2UMq5q/IOeSDRfcQq
1napn6bh0sLESfcaqis7/TMVO0CySsOfCB8QAqPXmPkoIOgM9jzLUoqQ2K4qgpnoDrroErYnkjys
eq8pZ7VAd6RMj74V75Iy6Nsq4hmbJHJVyuA1zVgTtp5lZucKyDDFI1BuZggkv6FbRphWuzmQ0ff4
eGX4w9hpweQlJ6Y0851lVSSvDZ1Vp91YwOrRrWHic7PsXJqv7QLk2Xa1l1pw7mwxguQGNYtUSIZF
9Aser9YphRSxYnHTBLdBR8C5Uq6aN+ym+4SkLN0GvtN+ND/BD8DjAdZdyEDjgJXR75jZslRgMvOR
QrIwXQvvbrEV4FitB1oXj5Nwsw4c5X28MPQqGVZH7H+OVfzoew7Kzzbw2KlGlK/5LrqzXCPFjV0L
DSdG4/wQKS4vQqm/RtxIHR3fakQuiObYgq69zkuixk4cROiyqHCZOUaM2JktlVzSjVIcMWTlSAC/
GaZyAhlLMg/DNoduSYfk8FPVdoDBBxEl7C4cv+RdK6d49FibYoBn+J5hpwS+0d4taFz6VuZtMCO1
u+rYaHRpG7Xzy6SSnzDALpH9dwYxJmVCC6TEQoQ1tP27OEL8bFVGT5M8sKxKQZybdf6UKsp5SWzh
r6G7Z4zJLPc4zjYbJAY3xbs1r008EOMmnlytOhQl7TRBNDgw9qK11RuX6z7dW0SDFhFK2yk9fAbV
WcNVNe0rXHwpclebBJeIOXh5sfLtwIoUPRLvPPRtvAVDDH3MRt6V5C1tT4N8b3UqnSWBoVM3PGU8
GTqT+5Ke59gCDuKe1sgeR+KLweQ6fzWmTb5OdkzGK2cMzm4yb2BWNqwY5+VBQKgmqfvIhA/AmMtL
ZMrytVIuWYst/jtIHyA4kTomnomsw9zKLVNk7N5rjhpvRBtjuFpxCRDPE+Mtojpm6b3mrxGwkOcX
oiRzckQ1b26ICn5kjZcQTQXh5zxmW6IdBTY2OmfaVpJ3JZX2fPRNeGRej8FDQ9VvF/ISA8P5rD0F
tF5c5xw2Jx3lsokTFFfRkP8y+gSgK1OMH2WBhkXBsy2tM+lSzU5YnVh1AhyC3xnvooTN/r3InO7H
QM+HU6+nnN5IiG79YwuHzz8pS/b4zh/3ZggtDC/ImlPXoAmND35D5XgUfY+8R030CqAXQKH6Y8Xb
JMeMcCJDiGA1eEil4c0a7ng+uY1F2ED3Tu6p+B3CmGoA/3ulweCQQYEjsyvKnBwDPXshbh6UIUhP
JLcu9ygWWcqxjMsuFsJjBvmNq/Am437mHpEUp0i0d72l8TAHERhxpaL+MC0vkDBpj74Z2U3Ilxyf
YcUWdoU/fGB6ORG97mrTtv+QwFESgJ7apCzaGMhZD7On4O1OgQevkpoI3KMwbVvyG1HjoPOAVxQh
EV0zbSUvCLR7Y8HZBJnEkSdPKVDxjgc5u5ipJm2rgL1I3GMx7IXmJM4ordI5Yei0kEPT0P9SW3CG
oY95TaNDQn8E4zSl1S2HYt3VPp87mMe5Ef+MYnLi1EIt2Ot/SiLkJB+oiMUwrBSEZDt1eWrl8hVE
Jt6IRsNISMETtVMD2bb5LYd+ZoEG7TrpJ8GJ5BYqU7OvZUahPjMf1r6erhGT8VKg0NU5pjZt22Ix
QN/MbyxL+E148gr9oMBaYG3GvafPeLVL0baI55sQQpQq9xeA/qJieiSQzXAcMFzODQ6DNhOSQ9sg
ugqLgeU4lJSp31s9Icup+GsSuAQNLIpuVE0x4c6y9pIol6z4qNsn2yYTw9ujIAlBC495/d3JL+rA
urE6Vv7RmGzCP4j6JK8UBImmPxLlLlhwshlli3uDOJZmIzGq5DBvbwIdkVy+i/ptGO4Fvkeqv6Hb
DdatLF94TmSdu3ObHNTgJksM/BbzRIdRB6d6/BVHsId5xCbB47NX9Zuesx/zP1XAhECHlYcKV65R
GGq6g/m0tP0474iianPwpS8k68odiIm9ypBiNIRoz4KEJiSkwaiGt7jcmoSp/JUx2ehrvyZhTnoo
zaHHhJX/8N4OESUFGJx9y2YEzQxjXQcaojrZ4/RE7PQ7EmEVmcFXW1oWX2CA5FDLn71Ea+JnEOVN
KI70mANj+6wG6tfRvAaZ3DD8+6LtJQkLYo0c/AwC2MVJAaHU0o9GhFLoCX89DmPkfJRKiYV6WhYh
kRDBkBQwE3yBgkMO98b8UWRQ9tEkEmrM4EP/AKU51a5sUEgns6VtpuE+ErdATrIVlQxU9C8t4Bwq
U0QpoUUIpIzT/6uxnhQt86kXHyUSCtH/i6jzpeFHjm1oE0r4OsQX0XqRCHVtyCwLL3zGaXMTrItW
Yxc5lfWdA55AsSL0GlA+qBy7qlvQ67S5ekXr4ZkG79R+XyPeC9jXme8C1Q8AHnlw4sqkcdAIC7OI
6ItkNBz7Hv5Ly21PBfhr5QLfV4QSJCweChakBmyWk1g8mVm3EzXpNUbOMlxrGTS0SGSjDpOLfVPZ
XjK8Q+NHDSyD47/HkwG/6G3A80sPHwWgkoZrE28T5RSF36F/MXm3SMVPJeDqOAmKY5I0Ev5E2klB
VzsU/PFHV38QmFuKX/IS+qKwDRdga6KD0M2vnhJ+wm3t5OiNc/FRsaXK2nfmGFX50CpHHoinmVuA
enaiXXLlKfLkRuEfjqrCzOoVO/qoyF9Dqe3c2mQhGIbswQXIK/706mvCMWhG4KvN+X3+a6uXMkZM
xIFaYn3Q5PfKoNYBeCR84zhgxekTGFHvBf0xGQz7N3DbdCiOofjMJP0y1gnH67F5H6ZTX57m8pe+
SOExAJDAcIZVd5htu2HblrwJnTh+DP2jmntcE39pTkpJvM/rvYw80Go+reyUAxtQjwN1QZ2REW+s
fBaSuKpLAqI5T+Njq3lS9JAvSX4rldbt+LpLwHw/f8GjtPRupUmfendWANcYSBzeQvnTkt1k8PLm
0AHzq/fAFUK0UqwtOmlv8vfTaiSDpGUjA7EvnVel8Z4hJ4LIqQKlH9hZPP0kekbVdTKCu07CrPbI
ktsoHaXs3shMnz8j/5kgMGuDt5x1H0yw9hHyOSBOmT/yU4AgMHaJ0J5PyaPEejzwDdUD+qMFrp3h
5Kl3kid1Tx4HrpsMXRlszhR8QpAyuluteGN0R9dRlmSxrvMT2zfdfPYwl9AcZyX1A6NUZ8E5Wbcs
+aLkQrZL8dJyeMbJPS2+Ez8KQQannpEPRKIJYIYVnmS2vWyduR/hOprSJczvs3TMgj29dAYFTmE9
ki5TOVZAky+vW55Hv9kL2qWj0OIsHYW7VO5TFNwjuzZUptgdy2OIclovj2r0VAfqkJWkeRqRX0jr
FTfNd2b0Rcqpmh1IZ9cWtO1uXNPypNlW/omGY9q85to5xx6vsQpv9hQHHPBJ+zZJ6Gk6mYV/10MD
8KHVkX+h/JXI2zsYjXxEsnITfoPAxmIt7lc6JMDYfBh82MPgBQOEzgnZDK/S/D2LP3TQ2AnDZZY/
h5hOvX+dlJucO1q11xC6aRe5w84cb4XobMp3LcddVzlN9j5Ou5bCp+2eivmadp+66CQRtOknL7qo
qXYSKRClz9Cor2+ZuS3SYbHllihBpVBcmwA0K9+2ZAJBxNAM1nH1DDuQA2HOgKvJIYSYuXQPFeuW
SDDhRIFPSM4tT4jQnPUiKB3jXapHDrEc25jc7trQUrzMUql7xPat1Z0h2FPAK+Bzs3sSfabKdRw/
5fSQ4BIzaJ0H8KZgYTL5QrMoTR8F5sLa0T44t+riu4vY8wMXhlmmHsRy1xoXXT8KtcYc9cq7BKVF
6Fr1M0HjJHHs+OItrp89BgM1fdQhyLONkrqBekipxw9Bw44SPUS+4V5gCFiX61p+sAgslG9VuE7h
pf6qDCdgDwQon4XelkTEQttAJWl1MHdv0jyx5JWwKr9a05dU3ZMaENfwrRnvyYAGxmFM2FluLh+j
9qH6y6ChiG9tcJz1fQlpTtzqbNjY1PO2LF8MGIRa9qr6u6zfK9Whg2Rf/g7pxzSfjOolaaDzfuW5
Z8xb6i4jZb4BZgHgDZDCv479dJcyFkPeQEvcsfPR3Q6PYOgQIGkYp5h1ujleOOEIYkP6q/wF2aHj
mU44d5Dao+Zhr1nymfNjFEgkqB1pxIgOP7TDZ4KyW/Zk1SZ50fddaP8kvyb0egGdsl99aPKZdEMT
KL1+KZVPNI1W7vHoG/lvCIbPv7QZegm3AkENfiaN+bfDvK18L/xKSuISZZG6qIlsVTjKNSUY8eDh
Z19/NwYllvHWZ5usPkbqQfPvvvrTZn8Ghvn4VTSfMVrdmhJ7oe3tAmbVxHFlnpbrUAauPqhznMJM
IgSEG92B34Hxk9AcCvxxKXaCakauzFh+yGS3Lizd6XTwnEIfocGUD//cykPG8i2lmglIdzXqC21L
KB7HEe6ghsZD92/g9tNyz4S4oakQPIlAO2ZlOrIXoSZX2H9nhz3Xz6E4Dv62rYCoIxYhCYkCh/wQ
2BnzIUnOefAnqXcxuyIvjXl3kkFi8REDyv4bANaEV0bNZlMBt7zoh1HmCPLS+No3QOi1L14gUXV8
tRqmPl1IP2/KPlUSbQBrvclDqyqbbnPg3Yso06SI12pGEsJfRwrnUO7M8l3GrUeKg20liwfI9Yuz
ND516IpNs1XG93resltttGcjPJibF5S1nBH1RprOmoDPIOzZUF9F9RYpv4G65n8O0klEjpdv+GWq
YC8CEoZy2zOLB4CCON+uBhhhl3ogRAxbJBkvjFJqAgI5I/5pksfiJZ2hTL0VIByLS7aTmzdOupU1
u4Z1MlANBUjipdNcOdzE+nAPtO8eN9lgEpa5HvVNNHiqcimUU8geFLVb3MHcFsG+rdVqSR0VcHYK
lzR9JUzQRMfiXwIgdrGx6Qs0sB5i01y4dBGaARggijdkTiy5dIjWJz9krQuQNPaIR0UTWni4GsDk
V2gcuv6Sz80ea/ST/SRN1Loh72uXtk4IRRD47Il5lBVfCpKlItrHl77kFaydUmx20dwzSX4vu/O0
7IXYLLW7TCSQFILkLg+Qum1iKAPMFvBS1HCz12L+UCtbHy+qf6VKypU3meWYfuoBRvzx+XBRU9nr
lWvMXPB3nt7nmgeto9bMjzLuOjxAoRckrDUPGacZ/oFE+yiTS2UiEoEBQt0NZ2X24pkR8HUSv3uy
D9ypImgT7eIyRZMtNzXW7TWbDxN6e5KNsNq3a5X4KHpdftakxLoLWOnArc8Up8eYRMbUbI89e4xV
Wt3kjCLypa468C/RG8MXCREoH8TwSbMbKu8sARlxmozUqjW/kqA5/O3CuE1YK94albiK7UwkU0Qy
gr0Cvhu1hIJxeJlkJRAr9u9//Z//+7/f4/8Ev8WlSKegyP+VdxkDlLxt/vtv49//Kv//f939/Pff
mq7Jhmopqm6oqqhKqqHw/78/b1Ee8Iel/1QwSAUlnxjDQ1jqWdQWQcd0FWZg3L/HJrrj//xL+o9p
tKYy1vwxEbyz3qM4yfHRS9Xr8idZBEjC/6PuzHrjZs5t/VeC3PM7VSwWWQXsvS80S9YsW5Z9Q1i2
xHmeivz156G/DLbjY2cjVwcIEjitbjbZZA3vu9azzpQv30XddJxiJfj+PSS+tAYqweH6irHFoMwq
Sdsh0BAk4Ankk79/luxXoLoHf36cCVBC3NLm2tKzQN8MxEXUT+16OnzFgYjsZkZYLw5VDZ3y6NfX
JPjumhhplBDGh6MugtAGfhR+f03iRS9FFKMoYMAJuosqzHzY3Hojl3U/sX++XkflBEprS/TF6hvo
Qt06Js9tWTKheKbXn77/87JJJKE0s+euasd2mWoVqJ4ad0635Xvwzv7uwXoDBtUw0Oc/+Ygi7TqY
gntgup7urN7RMPvnpYhp4jQBoMdnxt6A0muT6kkQytGoPn5erKK5smxUOnrrIb+C22XFeB9xxae8
v5kLE91+PSiuDxruKrGnwxzf/PrCmu8vLHdYyO5KBlpJoaMw3F//5maLDZEvbUVWlCrA99GNjNC4
hpWNP8xNJDzq6i1e90Tb9K1MQj2ffr1+/3hXWicsfapx4JkvVr9SnEc1XP1b7/WSRHzMAnRG/4/3
d3G13uXGrBdfj78083IWTy5oD3WyLRfff5M+xYovWiBsXz/ST6v5duFkTpIBBYhfNsFdR4NG9Mvt
169o/ci77kxsWZe3z13hvOvUnGi6RpdlmD18PawdEjYWSnQ4hDh2SaaBkYv3EIV1fC1XCI55Oka/
udXl/nz/8/k3+0/iW6t85Uc6jFS4Pwvf/CQLdcC4CW12nNUe+Mup6ihRFVvP+Fq0WUu+eGTbJ18L
dFJiKhH5b1itMMIR3NbJwksvE9sKe8X2d9CH+1X68SMHLSpcxtGW1FQOE6SKallGMDN2m73LGDil
FGVxO5eT2r3C//jcFi9TdTGVC3aI7z+3CBFzrUtXgaNPQER1KzGXvfSHt0UcoBupiut+cVimQgdq
gLMxJGJtkwwvPRbyux7YN4pkJ6wPNc8cda4A23svMAh8Pf6kHXbOPKzIsjVCsjSyXsEc66xbHgZv
Rqn2ky80qfC+r8IZGXyQvUniUrzfv92i3PTQDYTp1cm0XZt0uGvXvnzJlg4iR4Tsma+bigPlJF3h
Xu92UZ6OYz/L33VR+RCWo738+l9fzyC9rwc4p6UL5ps4dd7RMC4JK2nyHLumpRK+n9U8g8JdqgyT
2+CGs6YdCJutxtt/nuLWTOBPxhy/akRXWXtr+dhGDBtzgIpvzhz7rql9k6vd0CFpk5Rp4khX4p9R
3Qhq1uWFnUv6jpUy5xW+r6//KjUhf1/HjP/z3Qw1fJ2xPjeceZak4w///J+3TcV//mt/zz/+5vt3
/M9V9rlvhuZ1/OVfnb4015+ql+HHP/rukzn6377d0afx03f/OK5HysF300u/3r8MUzn+fabd//Lf
ffEvL18/5e3avvz3X0kUrcf90xKqRH/920v71OwH+pvBdf/8v724n8B///Vg6ous/vSXk09D8y9v
e/k0jHzCH4EwNrQmslILZQXz2PKyv+LpP7RUvrBG2siqSEj/r3+pm35MmfP1H8Ioay2ewcjwJl4a
mml/yf4RMCVGgtnRaCFsFP317+f/t5XGnz/cz1cejHHfjT2R4rP2+SCUVikjlP5h7CmLtJJTR6Nz
oa8lQXdSzlSVT0ZPPJD0N7EmJdEpQpEX5DFpa7lxcKnMqrsvReft/ZZ4oNwZJ/FNWNf61fPJ9qjs
os617zAkV1NIST6UcfJ+CSf/C3OKew6qfPssdWHc2cTIeDxW00h7wK82DmCn4E1tloKApIXCfRZV
RPVNsZMXOk7Ediy11vdBUu3IqMD/EK3OnLi8jAjWyB1pTbVsxd3q6hkL2BDEl/McAGjx/O6ym8Cb
+nO1XeWjj66uFVN8KjeLNz9H6BpMdYQrKacH6a3FgFnZ754aM7BxJa4muq8CmUASixWLasmwFPs5
zW4vXcnCrVqU8QkT+qDN0mGSdPXVWLNQu+sVbEA20iwRRpJCWhvT9Kux90zDnCEErpfwUE25ZLOc
VPaJBoNxz8OAQ9EbOnGj8tJD50pFVFwPMf3/eHW3a8ua6XxMUP3rfm0/pBWWvlzRye9LV8EwLMOb
aEEvmYz4Pf2xSYmhVLWDlrXbJLtqvdiS6DFaaty1fd8TEchNyoqTUI+hGQtIdI4iMuUoBBFEpoGq
dzggw5Gtkt+W8Se1tkhhF78sTvvcqyF7C7zlSQbrjGuujiev7AHtj8m5K/zhRk2ROqmbUZ5nY9ah
XZKQvh2F4cOZFLMP2aw2dB9R/DD6rnssR+Nz94zZSVkFxWVk+AGJprHxcZrM9qaznXu1kaLSt+bU
j+6aQoB+b1pcfmntsolkijWl/IuscoxQZjiZjIdFtcwPWnrEg4ZhJqNb0ZR1drh2q0Ar7NUIa7DQ
U5dTYxd9jEvFPsNDThyw2LtZdUoDPEUAjaqHfp3sl54mZVxT3c50e6zalWvdmk+9GKerRoXujYiA
wGQaFX5WjWi2k81wK6fNpzVAfI2kDc9RAaitrOhFm8bPnhM1oCWNoyC+GQPIt6IrYJ7morpMVWRP
CpJQotmn3Gp3y1Ej/NO8X6ovGbWOg1FCE9TlTmpalL7NKLTdTQQjHSWboGHZoOTuqq56zTSlvoZL
hyQwEVdM1/2Htg6Gj+mMz6irPA8h1ITDSizthW+y8Z2Kq/o2MVVPURDjYZoI2nAZGJC2phsbJV7G
qAHgJnVY59Q0PodLUn5Ous5e+UPLRkvLEkAIMKwKznNLBbKYe/OSqRzXXBt6KPATerpthfEg76ZK
7EZqkMIjzAxdEP2XehX91qiKCWae67dzTfSP0gM8Xq+njD8Lga3PJ9o6N+hvYoHYdgxBVfhNc1UF
FW3oAcK6mTCTeC3+8KKN6IOuaUX5gjhD51XuREQZcnNddiBXC4xyG2ixOOA+rvzp0VuQ5W5WPosa
zEU4WgBdhaB6O+wjA0sgUJAxjKd9KD2vx3inuWmAuy38Rrzy2UtUb9Dcc9hBWePKW2UqdTzoIXsI
yGpEN1Bm/dVop+UibXh2DtNYxh+SJhQbUi2f/AVBjoPK9kSXilUpsv0gRks7R2hX42B7QdeM7KC2
w4EOVHDhpojO1jSQ1BckLeYnLgwGO3xhdU86dRePVxJS+ZFqpQWAr9RrPXf5dWt7C8xDgxsear8N
cHIWc3evx63pr/O86q/nANcMHMa92l7oh3L04WOaOn2qUCd6ohmeYg9jYFkjSM4C4qnCcl0Px9bb
PnoJ6tVlnr3jkJ3f1bx5CGqMJkRZ+izgD4Z4CU/GcvPo2hqo7Mqb8FR4UYaUXVZb8LqDB2Ziburl
usgVnmjdA8fVmyEIsW46BD3JMGGITmSfIp2Z4qU5HjK/BcPK6MAqry68CStx3jg0wPFYJPqxgmyA
JVXPEAi8dvWu4jBBPeUsIe017keX5RHUnXydb+lKF+gra+xl6RRn1zZTQKKEbHukdGUqL4zfb2hv
ywQLfL8VSNHbJpBHXCeAb94cEe06M9HO3CmB937i9oX6UvgM/UHpkYWyVMQ6BU1DTl5JI5rH09ZA
JWQSEA2QlgFF7qJqwYyIAS5qPp6FeYarI+raEl1zHsJuG7wUZHiyJmdrH/XQqkvLes4f7gcVevVx
ETWw2GgG5hM222BX3romuo5HhD5ZaGEYlbx4Ni1E8Mw9XOcp2TjnyRSU4IwqST9YBh6FGyM9HSI7
HrbtrQ4o0kMMQyyYGGt36Txe6KoTZHMGXrw+JssQvwsrUWBKC+LHtC8gJK01PKkwFzQ7GJ4WOCpR
HJFHbW3kyc/Gz8HqMXDnLcHoke4LhZR+HePzcIr94K2WnWxxXauaPNLMxIs7j2tbl5f54pjEbS/p
tol8k3N6EK0Dxapx9Xdia17B71jHjsLuFoXugbXXgkW50vAX13VJxVPdAIPMarsezsuAbV4sFTEX
owfuscr2xtgY7NEfISLmmFXQoTNxccL80cT3XYAI4jDOabHFUtnxKMtcx1M/5qQV6NGg/VyCEu9i
R8rFfBi1sIjz0ICZCVnk66PZuXwhHiCkcypsQtMmD9AtIFXLB8II5hJva+FtPQCFQj83WiE6jvOU
MWEeUbG/Edsan/dakeWpOjdjr2LzYwgG0tBNmklEN60zu2JBwRKIBB2mcCjVi9NbchXOPg2QVbrh
pRkFUEFLi3PsW/wLNZh11U3rp6hYtldXaCxti1iFD9M9jqhdC2qHlV7pP0+ez/6H3IvuPs1yqKur
R9e40gU8XRflrmMnmECeyJx/bvkd07Afn7OSYObZlSz3BwEAVCx7y4rRYka1EQu80ol8GcPYnuu5
sA/tqM19lxmsJeOkKQ1LVh1FDX2nH9oJfHClSVWqJFjAuL7u6mXfkU05d1+ph36kQzbsyLIVPkNY
VXA7Rb4gF2wzbW9TfwUwkm+wWHVcRMGJi4R5D0ZjfE3SGYlupugX1kD2b+qs904o5subjBFmnoFB
Nl0h712VTa9F4yWgMSPfnbtekG6ty8R/KMrePlnjY7SGdMeWwL+Jx97iD1kGa5DpWHmuo2G8rjLf
Pg3T2oCiy+LckmPikk91TcjlXNGjyYdBfi6ikjrBOMvqMS9W8EsyYX2St2lzvQyO7TY3Eu3Msc1f
vZwCxqFbUMSdWrW15WloSHepURFpOWDD9aextMRdt9N93lWQfdSQBB9UM8S0cLKNnLWtpn8pCtBc
1mpI+VUSgZZp1UwycCWjlUgLnzV+wyKPFAON3PeoHtPlHdegeKmmKn5YFZQo6W4LHjzSoNvwczgP
rC2miVhKNwxniPLZMLhE38otz9mIbx8r1ED7RBdTKbwc0tM1iqAozyq76HgCL1S4qZMsGsFFTQlq
9sqT2YssNnRCTsbrhV/2yW2SmOCh2z8wK2bIZ3U2vHVoB7CNKL5SQpHhauE+OxzHDTtdEazXUneg
aEZlsBxE5RkXmjJ0H1fPaWY2oigQYfkJfovSdijzRyyjSQqPIyT0o+QXEO5NoSSaYNNjJlR5fNgp
tCaZV6OUB2ZGAeRs1fkpz1B5VPYNnZZ2pG0Bc0SiczHI+SXu8TR+Y7c9d1csB1tFlN1iqPg3GfKC
lrUhkhF0zCZC4SKbfr4KmgXuUw+2OxaF+hKCq3mfJwpUoWiW8NGPuDMPVtP1z26riORbnXpduoCf
dQ3EjC/OR6/YrOsLFUNiWIwDNdXXMQ1HBBTYlAKjkXmqzLJ6HktvyA+rtqgxvpqAJ7/pG1J65tD6
T2VU51/UqNObotjoeG4h4mj0FRmAhqB8J0IliRmx7bUaBMXQJR88WO1dBL/dc+dpWkxv5SZBdRnP
zjerT1ocJb24A206hs95HxQXfib6E/7odNKLOBMuCL+0sowuU79lEbf4xfwpQjJ6NItVvcnm4NoI
HxScbhIUaUv2se1T4K86x7dXp+Zz5byEhyoYT3CR0LZgq8RCY+q6wyDP/Ld9MqvHyhn/pfW99MsY
4fhPGuLY88Z7iqdpPGviMDhKW8zdkdP23Mo8zFnTNehJA7JRGsmSlqzm8Jj6PzjmgUrzttQYkbx9
kGxnQq2FCs+z0sUv0TphKbO09LrUhe8RNCe3Jt6652JWaLw9cAAuFyQRsqrK0OvVasI3Jy3CBvZE
mTAYV+tQNTRtQlRKSpGY4XReHYsGVGYYK3yeJW7KKSjdo6kM3Ufb0U222VicL0MFmCGstgVnQbVg
Le+ItMVqQWz2uDkk96UVPisGgMFRzXw9L6CKKj1vr0uNz4h5x74t1mi5L9SiUAeM82m80BDSYYx8
0nlEy+Rp1t8lDYVtGTbeQWdCdMPVRLaaGZBARzEs2zbOyFLtWMSmCxrhnvwq9ld74l1518rIfUkg
S/h52l8Ps/E+5lkR3YQCMs7meoKBGciOdVmWb7gY+Wntg5fbGny6W5nHH81gSUvE9PNm0E35qHQB
xiSXtmF6zhr6/UOnPzVuNvdWOwJuaCOUp3ZMMCtNUrGeqcbtpCxX7Ew6jj4uGQqYPG3ae1W3jJc+
jNH0ZKLXC2dQQKuKukB+UjE9yXSsA7RfeyHCm07arAk/dP0EI2Jik7kN9ItDjOVhpwH8+ygcPg9N
a4jSSeTl0DtGqMEDZ9pipRirtnnDynI9K1eMIHPqYxPzJ7gj1TSdudQfHpkChvft1IQ3/bL6J3UX
eOlxX4JbygLw17Epw4e0TqcVTGpo4HRktj7f+nGfsJekuJ8yrMiONS1bc98999wDN3O2jF+yZJmQ
w+fKHalM4MdLRIVryIujJDhovBn0pabXRSBuvAOTjbOPic/lfzN6kXejVlN/aBKtP/FsZk9VvQts
uKGPpx5vWmH2H9a0giR55pUesaX1CfdqanT4JkP7P4oFq09Ql9RIp0yFpypGNeezjDoyLQ10GYYA
EPoIyVxQiu1zUPlbccSaAXOeKWUCnySdEavPmFPOxqJkeeWL+Hyq2awf9TFrSTQgPDMnmRiQU//v
a6j/XoH0pn2pEZm/vIxXn9r/H6qkUvyqSvrwUr8kn8rvCqT7O/4skHpS/kHrk0qmr4NAax3+s0Iq
oz/4/9jyhcbqSKNh+GeFNPwjtCIIDAoWa0L+5h8VUun/oWQQcHMY/pcC6/+mQGr2b/Ztc4YKaygC
FVLCNZRKA7kXUL9pzshc0zuZssvAyz4UzYZCtKnF9lzlKb1x0/q2OErqBl92Y6vipOym+Sb1d/Ks
zJnWwtRigQo8N+Ev6ZTEIC9E95rbQVxknVEPsSRAr4hrcSbpN0S4ILE7HFniPSV8BxsimA3sydxZ
oOuZd1r6wD3IC6SSluD2zuc4y4786GltKp5agIaF266yXjo2o4tiza1c87ZKByTP4WrCS7nCcuP/
YxzxbRgcd5Gqr6Npkl+CCcNwzE6UppAXPYY69t7OnZe9N1TLrl0EXiNO5vAyakG5RCaertiUKPxc
vX5Xj10FA2LSZ34u4ssOzxu05IWIyyYubrxqxL+y5PbKhFH7xvO89DX2EaME4IWauJ8uTT7Pbyov
Z85RM1Z5Q6kVLyM4oMmPLHLMfAP1E26CObZtb7a0HmYcLXr8oHuGVTsMsMpD6lMYKRBkrD5i115k
r61gz19m5OFaf3KXo0ShbStD1F49re9E0ke4yPuJPbvEcZhGUXo3dEGJxT6jnLJpqFgBSWjysKGA
TkrVEFzp1cy0vSmNB0sHE3rMgDvCRB/GhHskRG6ufF9ci8osZx3jPdYHSvkfE+0xp/RT82laOBep
xpR6lhxuxxF9XVWBgV59Yi3WUpP1Eyfr5xV70EAX/KPX+GA0ui3GHDW74nDNPFQI3dAaoo7THKt9
6VuSw6iOHQVp3XnwQwvSfwsUYcnku9cg2FG4AYDYgBwBapfJa5SnK27+KXktXNZd2rYMIeNVljz4
2OSA3PPyjV/DEojpBp+XwSJYQdVuug9pcRSn9VxvD/XYUiSlQTifjC4mGplK+oNbVvk4L1X4QaYB
2ek8Tz2585PfZSfSvwnLZAWdhM44YIjPLrY5wj1FU58MqDW6opc/36GxANRY5ZdLwG05Ji3K7jQc
4TRiAZsNJVodFv1lL8CB5dqYl6Ec8yc75umrmBDulCXympJsTXeRJQYkzGQr8i91HJ4ZXft3azWv
KFkNJ7cU6WHbFOT3hoj/sxKfGjobeR0oeBsU5tVtvy4xZuNwvLLTlpFkini0Yw782EZjdSrGGwvu
bGskXoPwKCCIkrbOu3Uiijf3/ITmooeWU8b+nYvr5iN8zOV2mJPtnVPDgEcDt9rHWSwES0EjJxjD
QG2KI3TSvZtFiqVIe58Ln+xcIXr5EINQ/UBcLmRCSibnnSp6Og21uU75KR4Xm7bhgb82Auk/BRBK
C70rntjzELqQFRp2whC4CY7DMBfHUZx4T3Vug0tkKSxjueq4flevdx0226Ulz9xHQKb95Kpel+TY
xpY1yrwt4aveUujVa7Ao9ENUoHAm4JIvhvGpGaxzyGjli+2BmmQMmdUQ09cdVt1gzbX60lMuetau
GjuCeheWGVseAfdatyL5TPMdjY5qpvR9uLh72jHudPHi4HPX4zuaM6+4S307nOveBzei0+ZLaimc
M1v3H7Y0Z7E6jzx4h344sSiZ7AqkzBK2HUpvUuA6BQjSblkigpSTIaYGq8lSkIzmeKyy+qGnm/BA
Lw6hLHW7BXtiUF3bmbr2qIluYJBOPpd5j6fPUyLOKD/mlNHWEJPLwVBGVBZEzM5nLZWkQUuN7YDB
MCjJk0gqzrayKI6Wxdefc122yLhaFd5O44BNVVJnOkCrtHtAa+SOdhGkpck4W9+OxaLez+Mq8ASg
D3/NaRDBp+8SH3wl9qool9IeGLMgnNSBI+gzz6S5bugAACis+w9d3lMQSPK2vuqpN12VeQWVgSp+
KXbHtUa8ERUD3IqGysTTXHbdY7W13menq+BpW1pwgZ1BrFa19dssdulHN3f6/VqaThOHQGzbHEAG
C4syh9oPmrWdkl28FyDLCyj8EUcxAA1LhcsOs6IlXG5Kp/ejluFNVhTxdR2SiD0XfU4ptm/0TRna
/rZLFnnjaOi8pLWBmbikE4OKtzyjCyTXxDOmvk9o8oCJ1TZ7qEotnhdTNFjNAi2fFkqyeBo1vInU
DcBdkhWLGQvVs8UN4V1D6ZFHIYVyx8hNLG9Gld00BfbQgiBobkpL1cGkt6LV7sTPuoyqSmXgktbV
SGBCnC9wcfIJG1zefO4Ko56h3+51trIY6JctrOP7UX+worUgXoM9hnwd7qNIryBKxgrjU5NOWHL7
yWck9Ho/PV/Ji4OOsEzjUWGMeS4HAmyGJdL38Y5eR1eKmmgwOR2ruSe5KSHril/VCawMUW49Sgxs
Yi+pOgkcN8JuX9aaNuCuWI4/EqPRcX+JNXrsZOIeGtYhQLCzseenX8mmhq4AHbW03p1cEkpfWhfg
6axXh+GJ30wzeoquDC+D1KCUV9ZbFfWWBhFwIzbgCHbBcb7SqYQ5XSp9nYQlxB4ddK86JIIEzERe
ZMcJTuePrD/ml5pC0/XUZ4oAo3mLzgYYVsnUSWBRphH32ubl+cwCH3XxELBBC5IIRWc0kybCCQ3J
ZTqQtDZF/XrrV/irqyLcALGVvrq23dLAnfNgoRhcgX0xxgizN3sk8+yMfTbhPc6Lu+REN+PwJgwg
NiUqazNC30ZVnSxl2bUfsJJ23mc7xymYsCDUtBfadSB9mMKScBOSNGFbIoBTrsCScDlo4y6qWRAG
j/F92kRI9RPJUzCmYJhFPBJTSAcRGi3F5ctcNkDonBvgcm7jciYskK2xh4pVo62CT7F5p0s3D1er
mNmJbx5u/rrKLmJGoYJY2Mm1l6KpFAL7KF398y0IOkpFTmgAp1vG9a68iiAAyvLtra36CKJGbVFV
LtUaBEdF36+QzoKICO9pjT+sniJAjhndPy7jPTdSEANXqIHemD8xgQLLSMR6lEy0j3U2k6Zb5z65
iLEPNGGOWX6MYxN/8Em/u670lkHcztcjhEMB5nCiyinqw5Yda2rnR6lZ1qvcBMuI3iBYqRvMbmQ7
GTXvXJDnF+tMiKcvXPx23Pz6eVPQa7ykqs9csq338TqAKWRZMr/ktvaf65nagGEx9LallnISVV73
iTI6cQW0eV6DwcSPikYNglbTEvI7iBYrcOO29C7choWOhA/lZS0qA53Iw2Enr4auKci28POcqObw
oxKLIUdtprOI1iDWAWFc+YRafNGY2RuACl7ar+wC+j6umUhMMZHs6eJLk6wZ0W7LvIZnlmLbsajT
nsqej0ihi+LPPhKs/iKZyh4Y5aocSbqDQ8su6254CmvUYOfCsvY+ntsCT0Q2jtUDwtHTPB8jeOOj
rd7HYk+ynaN8Gt/Q1c4wjwSUI/gx1Dgdt/3ed2zGlMBLCgJf8tyLWtzYBkfMrLz3oibJ5aDsHW3s
aixJsO3DEbO/XjughxreP0n0bFwG2XMHZK1LDB5zCZd7dgsDRjBNoSXrIaWXmvt187jKWWg65LTB
6I5n3UhQVy6jY3qO8My7Zgv7g7pyTpNmQ+PmMN0WAYOlbGbwc1NM6JulaLeTuPtgA3/sszlvAiad
82HuofcFLLNRrxTBQdC2vn/YVwOGxDyMN9DdznTuuu4Xqikp3beD1HbN7niPUlAGbdSd6CkyEgJY
wgNLjk32qoVVrNRlTFGlmFCMnPMLGn2QYbdzR2XoV+9ZcIvndWIMhCHmEViulsg0J7UX9/atXwTj
KG6CgAwDEc1Hg4Ka0rcEzzWBaO5X2vP0Rggi9ktMo30sNqCWIDoyt71EbGyOS2p7x7nlRmNTsdzU
fsciaMBGd7GuIiGWAQUI0ZLSlANNw4nSOuMuMVNpSW6yo8K6QQDstlvy0omSpcZyGWikNhgUGjot
WRYQISaCEQmMmxNIumInUzEXLux1oqDe8H8ueGqifFfD9iqWr26iHH/mxwOtJid9c5pkGrRIYKNB
vWULnm4HcyICfRUCiyfVel2wzdGLifh7UdHU4+cPYgTnQVUt+rKfVHcTL8suUF97ZNpMynTdD/US
pkF9qFqFmNtSBd/5lXbJ6o7INiWa15JmvLpJNnoJ/obTsFz1h0FAR5zxBhYpwmSqhsnHovdzLNmd
JLwFKuxQw+lj/ctQ18cfM9dCeHYDfCiEBOlp2g/UvxZwB5g0inug6RCVUHfwc1Xd9FpFABMpcsES
pUJ9Va5pe9+VvbwMkBaTvLPheqZNeGUalZ4NE07DmSYPG43Ng0/btvlV7ODVegnpP11NAGfLTE+4
Xrulp4kziC0lO+x9QcquYoX6FiUVMLs0wXzXuCV833B1TygarHRXl+yRGlz4xi7r8g6fmQd12pcB
GbRrVRyXmz8+epgeAWmKRuK0TjWd3Jmw79ABJwkKBZXDl+eNLNTH2Wn1jPjmZI7q8Gl00nufNjNr
6WSS8Z8awe8kgt+K2CXFmO8LJVZKagYUcKQfSuPvr39TKKHHufQIVR4ItT3XN+HF/EA/7Sg6XOGY
H+6k5x34/00h6W9ytm+PuYvTvhHOCnbIAeW90KjAaoGm+ftD1kM2r7IPqSgHXwLZUmBs5W8OIXeh
+Y/HCE1keCyFkrQUvz+Gb1NWADirYKg+5ZgHr7Y32RVInxtCFi7NWXqRX4Ef1b+7mj9ogr+eWuRz
MRG3aoWG8PvDhsWKCrKXd8Px1h/5h4Crb+o3bD7FDfy7o52W9JsT/dl5Rr6VrHgNl1X/UOea1kKu
eRXepZsvn/phglkZ9Da7aiqDD9Pxrv/wgD8I0R3TbCGDkMhfkBl5fr4ZyUOLhdSM5L7/+kb56ckp
X6OpDH3arD/cKKw3xzYCf4NsGmBstWEj7bN3WJ8ex6L79Otj+Ygz/+WOiZS2kbYKPYvdf9pvHoR0
3MqhFOaO/Tx5qsxyF/gjTrfr+G39jLhE3JZviKXlkegPsxObHwOyuMtPf/0lfvZkfPsdfpB1InI0
aZeouy38UoXPQv3mHL9XjZo/785vTvGH6ynq0JTUxO5655XPXRfQOBA5ab1dkLpn6YvimRxkffLr
c/rpQZHKG2W0Ub794Q5dC1ql9SDuorKFquo0qLzK4v5pN4tXao0XEjRMmv/GnPOjOv/Pc/3msD/c
p3EaJUszSH5O3IqH9RHJvdflgThRx9lRefo7M8BPfzgsQVZGkcUa8MNw49JUztPm3/XknzNTH5Ry
Pf71Zfz5CX1ziP3+/eb+lPUaVcqqu5Fy4aE+GU6rQ/+8fANp45j015P/9Ix+eBxMMFqzDOaumBL3
FMZr/zZUSbX+5mf63XX78YYfK0eLTd0tkDO25Tonw/DXl22/pX+cB7Bn/OOH+eGWL1L0Lp4K7rYJ
MpyiDHSQIkZmYfmbu/ynx2HYR+0kpNLih+N4BR1aj2z7aVkuw645rQcyR3EF/vpsfjogfnOU/fVv
7oE5U0jLtL2bR6Q+ZYv26gOt/os6vP7PjvPDM4tSMEP47N/Vyf2AJLQYXjwSp9N8/c35/HRs+OZ8
fnhIjXS1dtzTPqwmtwc9w57K8ptkze/ZbR7/+qTUfsv+y70QCaWw62hpfjTsaX8dnCvNXRptFdu6
1dwPTJ7/l7vzWHJcSdL1E6ENWmwJUGWSqUtuYCWhtcbTz4c8031IkE1Mda/utR6bWdR0OiMQwsP9
F6gV1wisS+62SSPrTWs1EyeDytsYsSt9zTu4dlhvIuSvdz6oCVUe76nTajgJZkiyBXrFy1VqexTI
tOw+rLF5BI5lPQUVahj0ZitoTBVGGFpgquu+ahGljFH1EmRJvsvkFryTEb5ZdJpAKgtD+xhUARDC
2yO/7IaRGhgnI59tM1ErNKBK9YvefbXUbzpqZUp17LyXKBc+QiNy+Od9DDb+dtirm/sk6mxPuEZt
gbu0QHp7H/xc3rV1/Pt2hIlsMf+kmkzioxsGrA91nuYpcqp78RC9+ftyjwHtJ+oD4MVWWGmgH7Ne
ykeuDEiDa0ExUpZhfb4vsJPt55WRWMad/Gw0YnMv5rEFa0ELjwtjWooy+1gSdf5Y1MRnXGJTbKxf
cDq2/U0B791JeG0eRAe5oO3toFNeOtsammJooPVFA17bfB4p9FtynlrPGpyXldj5CnBSqa73Y5eI
j2C+8UABKVVRGPXQ1qzdlo7Z7V9w7SGiKVPeZYmSCbdldubUMBhimpEvk/UkLNcWmOKm30ELpjKx
6pz8Rb+PNubCmTAtwYtxW7IMW1WhcWrO7u1I1xpVCpXn3FDu4gpfyF74ZCAAcnts16Noukmirqim
OnsV1IrWqWEsP7veBF3OgAhZwWcp8RZ2w5XbQaNZZeqyAaqfu4jBnixPHGHzVinNZ16wvOoz0C+F
Uf5qJtlSkNBL3+vKaXoazZo68CfRkLIsKrn3X9B822CycN/e1zvDppaxRb0OH46Fw+TaHKrS9AyY
rnMQbefhtJqKfaaZz6VFJRWHgtZ/SagHQWQWpLs//1w8UHVR1w3ecfpsUdS52vdSZzxDd7KrIXMP
oxB7uzFBPeJ2oGsfDOYorxsDsrQ+H1MsqIOoIPnZ9dozEOxjoJiOiIkvnI+lUNfSR42tbcmipkFr
02eLg60HnEG2XumdjpvkRf7QA337BBFoPQB34JstHSkTluNib51ENGYLRBnVujJE69V6LffWp+o4
qWXQvljpb/IXxG9s+dXYjrjAHPMjD3RbtPH1e2sRev2EjYjTfV/KaK8kGxpvcw2m7nTCzA+YVh9C
WRTV1zEwntpB+WCOKgx5bFhVkBuluXCiXp/wk3Cz3EYT6oIuhPJarRHWIjHcovb+AbsGVKqeEieA
f7uwmq6d4afjm33hfhyMnpPuFYjKLn0sd0iZrcO76j84y06imLOvaklNQeNcfbUm4WHIIzCPhcC5
vS+W5m5+LGcIGPuepryq22FtVMdp7ronULNo9R2nuYs+LQSctvT8HuDhbU64JQVY0mzLwzZ2B6C3
ryF5xPTsR7dvg47Dyl8XC/MnXbveT0PJ5weZ742xkbQqYwuf8NbEkEN9OmzNFV5Sz6AeFhbFUrTp
FD85pWM/BObUqK+t8ivLviEJdnvirp1gp4OZwp/8eS2ApAeJ6bVQEYv09lVZ0E79MBbpwjDeSz2X
HwhwmEgFQdLnV2jjm1I8sOzqz/m+33g7JC9lW3IihFcjxP2cfAcFnE+WJit1175EVGqg+j2m9lJS
e+X7cYJIBqA3ugriRcrQ+wVoUQnSoyPfwWOg7W1j2orjdOcAzlljpuDcnuPLT3gecLZgrMYU03aC
42egXYDU7ELN+n47xJXki3zBpFKqgpcTrfmV54teNagFTXZko/fSYVqV1GTLR6ieq8LBkKByZEzb
F6LOdp0kypqhGKohkxfpiibPFmcAnD4ymcqmRlNAPOCHXGqk73H+yzDuSMy+W+6wjVscAGlgv8f+
I278/5+4ToX18y8Zm0vyOypt387Y8tP//1+gTkv+h0QmrILQNExN0ib++l+sd9P8h6Gx9egRKDwP
SMH+BemUzX8AjYPNwd0J1FOZnmjVX6R3eUJ7mtN/qKdy6fL3/oD0zkF8dkjzIlYNGmBUaM8PGc9N
XbWvocDmUpF/DRQL09pAKJIdwIbyTi5E42eZ+rkJK1AxJxFeHTH6QEmk+kMQm9FHQdQ++aoGZSiw
8tpCabav2KaVj3FaqIEerNMEXR4rAQSCEYwgPZsRnB/H56X+pZdy/2snl/oL5AZdNSaZN0sECtgA
fFBBe7+OXYUBXS0JhndIylBDE7T3XrzcmFCEUNfwFxQabGdDsUYlLQ2gRWtSn99prex9LJDnGnZK
qqEJ2ei+i92uXMCUUPPhRS+BlT8J8F9kZJhpbaEihqTIWhhhUNuVDk3MaeIqoiCtmumbiatMJgnC
EcDB+KSmIBsUK67Am8e7HuTkWhn19Aj+Nf7a6t5wx0MXKwjIVjsdnKsd552AvF+FoaAU6Nl3MKXC
WoiRH+9S19zrWQDJzUtidGQleZtbqvosKFq4r6X6WFCaLLHslWHAKcrYbLUCXTLAfMjPYclhCdrH
UtWhJph066K8M2HTaPB5UHDRv8SBkO0iDy2+3uiLe5Lf6hnGxmtRdPnOdT3QnI04bi0dU6jSpDLv
0c6EL9H/cFuZUqs8DA9qVLV3RlzToo0E9S03jfRx1IpuXHUmvAS4lJaTmG2BAryo3RXgwVAz7WoD
Z3vBw2kwn+x3I7WHe9lKj2bqyR9E2DMbY2zQQsmi8XlULFwLAExVa1XQwOxSBKpe8jGXeSm3cD+L
ysoqR+j9casIUbaixg7DBNjwfQHzM0FFxxYKTFvy0KwdGujqveqOMmkgpquGIVU7ycu+tqr4CZLA
V98bYHl0Set94q2dOuJYQxeB2qvYZY41vUdjxG79ktYhM7HqI1zb/NAaAN8jUtoBCgNxn1lUoove
gFIptAjH2FoykfsErUNJ2EVTpwMUzYhWzUgnrvZTqMkdoKu90GXBeggwsLZKNQRGo6sDvmko0isN
hKDV2DQlTrED7XwnKDoMl724p37nhUnz1OmC+xKMGoL0owb0BrW8GJLU6BcKdt+QCdeeHwOVqGOe
sStNC5UA94Khu8fJXDp6Rjd+NDTBAAwXJ22+azy4FHGpiW+BpQvjNkBkYo04BY336b0jvZSWVoBV
HECW1xuhCKXaFqpWFvhvohmuR4DcUDjVsrsu75GqhRQPi1pC1VH2DHp0VHq2QBSm7dcV4nEQtBpP
ujA/BgC3BAaZNQVGp0jJGaZew13Q82SXj7j+Sjzqj0KDW3k3jqETxtDPYzQ/LXA6sJ+hmdHONpHB
8jfJ6OHNRY8Z2EztCx8oIadHgLyQG7tafFG1TOaEKgBS+6kK5lxJrW6PihM+LG4u/TYGy332JJcK
0JDX8lutVDWqku4IlcPs8H31KWbiVaMJ/QR0c8vHQoNcyLIq9N+q31VrnfpbtBWMpv/RCEa813n8
oBBdC/GTH9YDWkFQKCEOdrxKYPahJiwrWvZIU1F4bkNsKHqzXiO3UFDI9L1qK3Z4reR6osPjCzth
Au/EhrgyrRCTDKrU0lezqYwneHfhZ5x30ageOnTjFLOEAAlZu0HTzVSRcpWHg1wYuBbVELnw4dRL
oUApDQZlwbUD5JOH/g7JDf9eyRT5qY5DVqIO0ATPBgBxuC608gEAkijZtRmF6zQHVLm1qgR3KaFz
1VXVRTGCfpJxENsCofcYOeB9ZQ2qk3ga4kq9DwBLLpoES9+qBukn1sKeTOmDaVEuhqxlYnKlBdUh
MYXyU1H37eC0atsilewO+NHKH4zACF51K+m/5KZefDfbDiYp34KCp9t3v/48b+EQ4n/mFJMzhZ//
h9R6pCmX//cJy/Hbz2/et+rHt/KUivL+X/ora9HEfyDDp1AE5mxT4CL8K2tRlX9MVX6yBkmWgAad
ZC0TfwXswdQ1J/E0daov/0pbBFn7B7UfiSqBohv8Be1P0pYZEgHxhomKAnuKd4tOEjRvDRodOYFq
1Jg5ZDggRMXvShY+KnjLjiHM0hbvhNor36L+XsIhTpVSsEjKh9Kvf3Zl8UAbX3FwdDqZwae/nk2n
AIzzV9v7T6JCKPJ6UQ1NteYADKPUA4Tw8JdocWBPEjyY3FVBrbmJFlTrZjpFUyQKLUwlI9cRYJvX
lTv62ZDfUCgund5R7Rxb2XiffVO3+PZsiq3v4ISNxe5WXeH6twt7p9pjfvecPKo7PB5Xt4d9/pC6
/DEslNPHqgeYLmu6Gmkvky4+BJpiXIgw60dchpi9aCLoDLkPnNTubG6pj8ouYmgIPLxhio3r7H83
nmm8J49v+EDcKwPE56qBkv/kuUsKl9JUo/r71X05nKkoexLBZclq0JJBWD2jK8glO6J0atOsWye2
uwF2j589yE3ZJ91eLXcllOvxeZDIaGyyIWclLQO4ra7HLB/3q34nbmvHf+KOddCnXpdOeXC3nW2s
8APZuA6an8jRPwu2dgw30TrDbRT/Ygkp2+oJ01Bb+xVtUBW1i6XS0XnZ7Z9z9K/f+N57O5kj6JBm
0UAwszUqb5DBPjbbcad9Hz8Fx25jbcuX+qPsJBv/zugWi+JXDpdpf/0dfFa3UoshT1qF4OEekx0w
i/v2EVkD2yQRXZVr/8G4yxwM55aq8f9mZfwdeLaXRAjRrRsReFro7T7f4G7rVM9469reoV2LB3XX
HRIHftHL7UU/qw1ezvdsiwXo9cFIxZMIspS8qt8qqj8IMgBCt0WKFIKzVPE57zxcBpxtswpJMirZ
BJS9Z7U5KvmDNy4MainEbJ+JsPgGEaEUO7eOo/dRGhCLTpb6itMz+XIzIxVmqmiZIE54vpnzppcb
tZnGsSVTDV4UJ7pzERy+b74Uh/QBWXOwz6vya2ovrRZlWg23Qk/7/GSP5MKA/FrG+HCO/eiza+tD
TnMv2lHe3QCSc7ytvvJfxjVZ2VZGaR8zrjv8nBx9rfzIHEyCUa8WDrdX0vVJ/3s+ZocLJGKpllx+
1KQdoKlfrepH0f7+r2LMq+V945VyWhAjqTiEBjSTiqPW16vbUf7NMfCvoczL1yovJyC9hMGqcuMr
K20XPgYf8l3yudtAG3C0YiXv3Ae0PG8HnpVk/rk3/g48ffiTD6vHFla6/qSqd5Q27p34IUbjarTD
p5KtyZWPZv4dPKYWD4Tszc0fjcmuAc2BleAsLbLFSZgdDI1pCZYMtdYWt+5x+F3uNe4BJCweXFhb
6+Cnuqlt8V5dgMpcP/7/noHZ6WB4rel30FfxeIZZ2NVPECfEVSKN97XH/9VNmCrpGiSE859MvUEb
S1XAuVIbm009rUulRBjMxl08WMG6UdfjTt+Lj83W/YLpyrY4CFscbu3AMe2Od9qbvltuoMvT+C62
9snPmG1tRIvSLs6njOfOf1Lg5tvh+13Q/4zWwhqDZpIf/L92aF8DE7WtO0StHIGfdHs6ZhXs/12J
J79jtpuH1Ir9aPr64Ddxq36Rp1/yGNnS1oONQqXjCaPRY7a7HfbqGfJ3VG3WDUOroR6H6SPIKXos
aNUkeBm5H28HWRqbNrvlewEdQ1nOp+0twipbib/+uvKkOwxS7BYNu9UfNzr+OaO8jZDU0ugLzKKq
IRwyI2BGq3X1EdU4NE52lt04GCBk7gp7iPX/4TOetwT+N6ilgV/gfcJbbhY01GqXTk82BR3W0Q7D
eUd/C/YToEdcOjHe/9jF2j0JNju9xEIUmjInWLvx0O+wuRXX1jp0srv01XyS99E+fKFC9wk/r7dw
bT0t/QBlWh63fsDsyHLFmoo1QmTs4Sl/8lmx+j52gjvjDfUnJ32q7OBOsGtE+vfJxliX6+iNS3KX
bmGX3WXr7HEJ+Tdrb/31AaZKPw83GjIXgHKv6PWwK99/UvCtW+c/pRU0YjvYFziEcZp4i/nVtRP0
NOLsBBnMMMxqI2UPua8Zyoc6FKMhf0kLn5IOiu302ODe395S106t05iz00KyfLEoIcDZHWbXgbzR
1XDzX0XQZydDK4am0U6fVkd7fQUNfa1V4cLz+uqVZ1KqUKhwXCFv9BbqL0iEIX0VoAaDC8ZKSuxo
PX2wGkax7X0ZEwfrjbXn+Nvb47uWTdIApaWi05KVzHnK6sEX5mbjZS+qa6v8VLYHScJ9KsSc4NPt
UFc/1kmoqZxxkmSYcBZ1lIbAO/sozcRPSSwuLIelwUz/fhKhx/8YCi2DmQSS6uF3bn2XXLxD63U5
fLk9mKVQs9WeKH2kIICWwEOnk5PD2cAkFtH1Xz2un7dDLc3bbJG3SMwrVcCouuTed8OVxMl9O8I0
8/Pzi+QDBCaeBAbQmvN5S/KiSuSSwVRIMVnDZ6hmK8Na67Li3A50tbByGmka68kXylRf6cORSOG+
+da/Tu9MaucO+WSOr+7SwTx9hNm4qBpONUXAZlyAs8Ut+JGMinWU2p2rJ8c+HLJ1kAwoFaMk16yg
cDUbD8zs78IUcR26PdRrOTUVyQlgwAsEwMPsChSzrGpVj4xS3MJe+qHfjYfU0b6L0QoBYWeCt8b6
anASnkSl7f7A/vkZT+OFJ8WVQ1mjcTvpmOv0Ct5f4Sfz3YWZlooRiY3qC8jo4rVjffWlTZKso+7Y
9dIBOuT+9sCvLCaNBjK5hgYk4KJQmsaKgoIyWU7d3cfD70z7YaLz3Sw8g69kbBiAAPSRAerL6ASd
LySafliJVMwu8kbQr1GUhKm5BPi8Vh6hFyxLJswDHXWk2dbzlQAdhqlwBhFskz1oGxGV2zWKGo64
mW5R7Y5Gnh3BRFkCVVzZ9KeR56i7vnTHJp+qFS1Coln6Pa+XNv21CgwhgAcA36CCrsym0MqMURpq
QoR7bwepPNyYJPfYizylz5B+l3P7KysDqI3C0gChfEkhmrTiJWTTp9mMHtAvLR/rbI++zKG/6ygb
Kx/SrzHufN4qWyiUX2RDNAf4fKjTvKN9qLWdrxba5jKKmSVGm2twR4HT9TauNTb+b43d7CNnRF93
t7T35kt0HnR2RSBdPpgcq/iQj0dLD2xXOBb9z9ub7VoMQB7vMlyigafM+cDyMKEZWViRjexqi8OU
WT6b5tvtGPNTdBrH5IPAdiORvDBISpuwF6LJZFhoyztz0Hg59A/WgFycHOi4SHbfsTAoFy696wP7
O+jsonA7jAv9jqB6g7KnUePOpGPPKTi3x3axw+eDm00gcnh9GQgjhG5S92CHjkjZbSDJFFvsHx0e
nLQzVvUxkdee4CyX1C4uxHn8WVKEkBT2ECHj1FYUnW2M2OzkiDHQPl0Le/8PD815sNk2AE9gJGpD
MLl7zMWt4r+a6cKEzve4rnBUAkjQNJ7T/GeWSkAz05NCgorv99HjMGjNfRRFT63kqfcefjS3v978
diMYTSnuVxleA0Td2XgshX1dKjpeXGO6cmF+d5Gda99K08WfEdFb+c4bf94OebkuYTyLIK/ZDMgK
zOmlZZnTR8+k1oaYa2vqHjkbu2g3t4PI8wclAzMBacmKxLOAhuMsd8AANs2zNqHA6iAF8Cndq+vg
+bv4G0PmLX5o6yJAfWEV/JQP8j0GOEvH5TRvp3nTe3hejorE45HMYRZeHZS4SOuWbssKkPlD9RDc
V7a0m47M1u7X3eP4bcJk/mm6NoVF1pluI41WcGazvYCGJ2XcgrkVEZPPtJcAvXI/BneFg+HYxdu0
ebs9z1fGCWbfUExFn3rO89oboDIhpXgAZizTdsAOfmpVurGQktOVyeC0Hne346kX8wq9CeA+NBWw
dtyE56d1U4tZ3gQhatZIlOr4WWnph9sRrpwnhOARCXmEhE+eA2z9vs0LJF9Fu/1c7ilEOMbLuM32
CoTn1PaXol1O4Fm0ed3MQ/R2EFzkuQdb+aGD1H1JH1VhlX/SX4fP1nFwUBgrVtGj/wGbsz8dqSYZ
ABb5eLAAyWNmk+k1vZUrEXLz7aZZp62trjPObP8heUMTY7lCKl0cNrN408c9SaWLGpkINHta9mR+
gNkUQncY7JjaTmaX37kdv/oPopOu24do465vD/bi1JnFnv79JHYwxJHl4RZmGy4IP++Qyl8mwNLt
IBcfcxZktv1URQgyMJGtrcStHZo/gugjjEdbaZWV53+5HWtpQNNvORkQyoiwMBUGlFbQZO5l82im
C5fdRX6rz8Yzy7/qNhx0c1og4T56SdaP7v5Hb9NH3tfb5bPrYmvPgs1eCllSp336Hkz45mYHQfp6
e8Iu7tXzvz+vQ9HvGztJ9Vq7QAB5VfnIx6B486XyjHHl5l6ysBYWvs/8BhC9TpZagaPYENq1kmg4
HSlrt8i3t0d1ASyZfaMJqny6DjCR0U1Be9/E2meMMOl/WPd0FO3qc7suHxqncLJ9DyFttIVtz84K
t8hVA8Lo7v8PQPaFHaDPjpQIKjBaeO+/Rv6Nt4fww/1dcYZSMt1WTnHov6k/6sBeRkhc+7qkEwjq
oq7AHpvt7zj2m1bB+8fGBmGNKNa20atNIrhrQS2Wzs1pEGeXOyuJQiMZjDLxROdgDOgDhjbS77L7
H60TozvgxDz8+NIhtwSsnM3StX5RCZk+skouQTx5erTPPnLatEMtjkxrvI+qVbJuPqTUxFOn2Kof
q1/6G83NQ0jjutwqX6KfmaOoqAmtll7Ul1fj7GfMvm4nNV3e5fyMKdUXR7t7KY6YTKMxuPKNVf6H
YhJc8rN4swtjKMywyQouDLk++EkOVKlb2KUXheN5iNm6ycNADcHbtOCykm89zj8POBpB0GPNCuuK
luWh/6huxN3SfXTRypoHnt0VtVxmePoxl7Xjbn272rZ73MkSinmNg8LaoTxqX5YoV9c2yekymt0Z
WY9vHKRObnp/2FfyJFem2zlqNWmzv30sXTvMTyPNbg6UI2UdTQFuQlOgSQYivVzahdcO2NMQs/tC
SQXPHIysoSLhbpO1dJ/XK8BOHHwOgsc/RSBOniP7m9sDm/7qbO9TLCDDhjmqUxidrRfBK5peERkY
qsEQ5Opdt1E38m6Jjn1RMeAMA8+ki1MZkPrn7P2A55NgKQmW9Sk6e7XuhMlXy3zjtXg3xk+pEK5v
j+rKXE7cb54O8GGR4J5tbCspkNOFrWEXoZBtCznPt6IsZM/WGMkL3+2i18jCP4s129RRo7eIn5Mg
mV+Dl8/lIfjWO8IqdujVrLO7cDN1bILhnh5b5FjLJbQrK9MCJaCAaEWWirfZ+X0JCXwYGpOX2fij
PtRv1qcmg7ZW7oSjuQINifocuoSLu336XrNlY0HYRuYLFjU6nbOoQtQXXYyNpz1xUoXvEy6ttyW7
egqfm4UnknztY57Emhc+9cKPSsGUqdnbpbyK9+IaS2dH/oJzx6CukuNEO+4245p2+a/yV/Il2QiO
4fRPJoKEC8frtcm2LBDHXF3T1Tw7cBTXjY0sYLJJir9HUftR0BewS5cJB70BVebvU6Nn7c4m1o+0
yEJTvbcjOXWSGriYtda8776RH4xhCQB3OZyzYO9d7JOcWxnxwow8hoM6XWILifTcjEq8MGdXsm62
IiK5oNMYmTzfjNhlqAKa89NaUbKVsDLu/VfBVlejbf2uvy7D+q7syPOAsx1ZNoKSFCTf74gRiF/5
1Fxyt6hCbw3J7ncBWAfhdyevPGSzAVHlx+7T0oF35TtiAG2pmMbCTaeber4tq4gGQoJDlC2JtV11
3IKesYp7bT26BwHXuNvn3ZXbl5r9SbjZ7YukKwqWCP4y5BY4dmWzMyp1hSi5A3v1gMVMZQMmWRrl
lQUEpXpqhugTkGTeTquUUE0TpPFQak5spfwk40qwMLIrIRQaEvQgVeojF+XDzshEhSStA6mcPJCZ
OtlWfYL9dCj2U78Fg/S3hYiXd5VMRBx4KSTiVzGHxwytEfRD0PPZ1sHLuAF0tq0f98GzuZeevTdM
iSfxRO/RfLkd9+pA0es3YUGj0zLf+ZI+olfCmWLL4xdf+xXGtXM7wGW2xLhoP1JDVMFdzxtk+Axk
pYYYDAGKdd2PG1Dz9iDH6zr+cTvStS1/FmqWLsWukkZDz0fruRDltQS8qFwr2349vSeWd/y15X8W
b3ZqZlhAJbLKEaMfu7VqD8fkK9oojnDs1wiSrks7Py5VuqY/eX4DMpsmTikKDyYUg2ZXgV6lvKUa
DJIV/4PU3rW99E21Xsbst6ultoQ6d75Um3zvSc1C0iyDUM1/dEguszNFa9yyyAeMx3GH1MuN+rvb
Fkif2fpP6aXdKVvzs/7Y7BUclTp7CYZ35Tw7iz07YCwE+V25VBM7SJroqEWueT8Uff/s4eCLtado
gU6dapi3F9Ll1U919GTEs0kuXIxB6tFlxELkmO0x9cd1Kfz874LMFmsju3IipwSp2A9aq3zOtBy+
nrSA6bkcy9Qz0+A+kqqhfKmc3whGKmC/1uB/4SdlQ2avH5Ju/Cqn3hK541ogitf0XN6b4fMyKL5o
WNZ0+LG6+JAG0SGsREcyf92etMvDBCVUFQq4QXFiooefjybw4jw2ByWyG/KUCjEiDPCqFM0VbQGG
e3ksoqMDlWlicqHAeFmc0Lwxm0oF8igaKxzCMckDSnB7NJeb+SzIBdWjFiDaTkUnZIBRB2130V7e
oM29vx3myjlFHE22RM7fK0o1hpY2PCeIEx+wssA54xA6eMHY4508bHJ9ZW7KbXo0liS4rmRExKWy
A+ZEkgBgzPaRpHd4eA+88jo7W2UrxdxFDzSQSKNVR3iGyHTQV5It/AaNL9jdareUAy7+gNkeC6Dl
9YrSTz/AfS73pdOsvR2y2oozYQy8PVJFG28vAG3uDjyUFuXALvv9CFKczsDshmhaPXHznhn4q6tb
+isXxA0mw6vpNsfW835J3eMyjZhUROjYgRKRcFmbtulJcj1A0xcjvFHtJKtWVIIfW99fp3Qi/Ea+
K/LM0ctxe3t9Xe58bnddRmPNJIu4UGTtI7UMs5CQaWXCHQNU0RWOKbcLicRSmNnHRDe8FqPeyGgJ
IHqoViuMJLTgzxREp2IZBUm0gUUNraVJdvl8/lRvkJvejxAqiQ89SyU3tIXb5coXms5J3MQsqp/y
fFcEgqzDYB8o/VfdhykpUrPxtapoUDft9zwKH+EpL1wCV06zs5DzqVNz3XPNLrO94meMiH1Dsf6P
1wBqFfTb1cmGDdPb82nT2gCkUFL06NE/5rEGYCG2vXihk3J1GEiCmFhNG+KFIN1QC6OYjV5nV+03
eXJRXsz7r6wxi2Ye6o9k4pNqyfkwUjGrYUhQx2yy4YsbaV8k11gHbrPwPa4tAQOIPZUThfHMrzGa
usDVBaw/aOS1d3i+IJJPSWXTjQbKqKa6EhLjW9NZ1cIz/9oEIg1H5xeSn3JB2VLH1uh0uPZ2gkcL
8v99L/4H6+A0wmylZRHmasbIJo2z3I6EaltVR1lNFoABVz/TyThmx2oeJdSIcqLUhfGkueqLW7Qx
AvjjwnxdO7+tk+HM+VYeXrPAUQk0gCMvEblA+Tl0pBcoQArdbOEuq1HvXnrfXnnITDkHZogIdXAS
vf/7ySHuBXokYxpNP9eR4Ekkax/JDbuB/pmuxU/N/R8jxDj0TuNN6+YkXhsKpu/lVGTc2kicuMMJ
esg/+i5eGLePiSuNAiKBCOCZi24ecLHzSMEY+pEe4tPT2dYjZoVb4UHf4xbS39erqZRXw3tauSjA
f7od+IJXNJ3r4O4UpO0nvuL8XsQfOSlaj9osouyu+pyXSo6/jJsk6aaUlbrbZlBQu41WWAESEupQ
+msEahrfkbTYiNFWkVddYe16vfkWWT8H9XXIH6U++lYHxXNebVXjuxoXsvWoDf1456UdrvZFnKl/
nspN2vwUPoAZoYA+r2qprlQHVJneccsfhZX/efgQoH1YrtHGyV/yr+K9RxXy9txd7rZ3PwAqrxJn
Fink+TfLQaQ2ntbQfMwfkFpfpTFlkWJ9O8jlkUgQkFOUPqi6XBRcyh6qk4hwEvWi6D6RP1sRqoPK
W5Nssm7T8vS8He5aTjz5Rky9Tq6sC63MNosbGVNORGzAuzUP6aawYZPZwhGc3Z1/96fKeX8lFqcB
ZyejqyNGG0ZybSPhYiNR4mCJtDCHlx/KOBvTbHNlWqC3Ukc5Tq4sGRKF1Bx4Ygj7EZfQhVDXbpJJ
nB5vvKkE+F49PzkxhIyOLjIpvI+iEBvmgx8tkVCvDoaKNNB1cpeLh6vaFbmQNUTQOhNjJNyGkPDN
k8UG2OXCg7gzpcvUpq7QmDsJ1/TU8Kc3QrpXJlaagxMgncRkS/GN/gLOONXK+xw9Lu2rq5ER8aUa
Di2LdH22r4w+axKrre22N8JtUCUl/2sUHoLK4CnSRuYWN8PSHsZFVMXl1zvfbLPzXhGkOGo1zJVc
t67vUN3ppYcy8D1/4f6cFtx56WgiRf09Qvl8hH2Bd1hjsiB99xjqWA9hyGX+amocsdt1r4ROHVi7
2xv7skJwHnJWIRgzqxSbAdGmfNhE3riVePrwBrVRSFt4vV8pjBHqfcPBV7o8izutkN1+ZHSIvXkv
6uTO4oxw7x7C300DPHF64vm/zHX/Q/7zChVVaWnyFpnUUC6Kxa2MBaE5eKi2iXsxN9ZijOW7Ly+M
8HILnkeZfb7EEEavUihRAa4DY40B2/AopsYfPx+JYmrYKwPKUMT5lYY3QJoNFdOIc/EjxherVMPr
V2kWgEtXB3MSZrbm21HzzFYAZ1+JAk5iI8sekeBq3Nxef0thpn8/ORjVWoC0VDBnnvfZmzBsvFPG
JdLJ5f6lCjapJFIII5eav7aEMIQn7U/sJeG7Yj3g4nt7EEt/f/bhETLsezmHoenKykMUjSsUzBb2
6RUUDHwgytggJmkhXUCLddcdLSmpa7vcjBttE6O5Iv+MYOaWAGDGpz8e0Fmw2YCaLhP7OqGGnfR4
LCBllncLb9Mr3/0swuzcqSzOurxmOCGuYnJ+1EPdFvT17WEsBZmtYSmaFNSnIJksroah/5THd4O1
9My+coSeDWW+hAPD0+KQJSxBjEvgT1EZ1Mf7vHu5PRpluuBm1wOBkMlHqxXh23nvaRyQkhRzlrFh
IryTaChHjeZDahW/Rv1bLg17WcXgU4SZI2kPgzLakXrE63KVhe2+tBCJr3mLNc1+CPQnCUV6WcKL
VBcFTPqeQx9kbI6AoqZ80SPPSUtlZaCUEWrSqmrH1f/BFePKrmE4XAgUjqG5zztdcaaXfhbzdf4S
H38XvaU0/UkCBM3TRoFI0QcLC/v6ivg75pRjnBw3mavHJrRv2qCYInaZ6RgK9vDDovr4lVxlKorR
ESVBl/R5WSxK62BEEIpuBTAhUhble9Lt6/vCqQ5ZshmP4d2EWwMnb7zl9IAXDourMzu1Eac8EHn7
WWLrF6C8BJlRakKk3nV+b/zAY7n8cXs9Xp3LicdBcjSptczK1V2OWW6UMcbRfxmMJ3/cpePb7RDT
n7hY8SchZp/LF3yvbwZCSJgi7pI0QpDUpTLuIlFTRB2lJkVbuF6vvHQmxVyVJhCF+OmmPV8iQp8X
IYaO3OKGbT5X3ypy21FcBb8izYYMjwtaDPEziOw0dG6P9vKzAVqB90+H3tB5Ps4i975kRZZLjz6R
C6QRBaHdDTj5LhSDLqlT2nmY6Tw72QM8dtJOCXifDls0ZB8zMNbVESPb/n7q/xpbd6XZEVIHj93u
z5E556FnSyYP0NLokgyX0viVDthK0j/dnsLLNXkeYLZgvF6RS98jQIgo2tiP91rpOfnw+T+IMtVl
dBUl1wtjvFZN1VbCTRhQ92vlDytt/Fr0v27HuHwLMJKTGLOv5ApCAcCJN0fTKeuxjbZhp9q17D9U
AxLKvoervL8b2iV6xpUJZDdPmgZky8i+zY6OSE/ATrYGprYYWDuCbOaHoQ6xUrQ85cvtEV5ubjQj
KU1Dy+JFfIE46iYicFdDOdM8OvLJQ6AcZaNfdfJL4kevt2NdKRESTAI9zfMKitK8KFMJYYPrL7u6
s6XN+9vjMTpaoDaFLQbW9+rSi+PKXiYeEh6yQUX0Aq2Ng71fiGgS2aVb1tgFo25sZ2bnLcW5UiFk
YDICmzDmqVPPC3WJhMe6UZTTwCZMkbSKH4HcqZpdo+8MRV+Gpz6G1P73S1XQq0M8iTxboS3myz1m
s9ylQfNaZkVq12lrLpyJi+ObHRkdMrNV1cMVrNbd2kddoxru2sqOtgjibqtXhKTDZ6jHqNP8OW55
mlkQTRB0aT3Nq8pS6Qu8fZjZMvFeA3yFLa9bWQkuopnwdnt5Xp/Kv0NN/35yJKs+xtRmzurMM+zp
k/8h7TyW5EaSdf1EMIMWWyBl6SqWILmBUQa01k9/P7DPPZOFTCsM+8xiFmyz8oxACA/3X+zMbC0V
vhgBXBEoNxmG/zJ3RGulbIyaadT8W5woTP3l4xFc/E606KBBkAucU+5rM80r2frznRwOqGd1W++j
zHUsNwpcazt3ru3OtXQ3Au+7cqVdOrT4SrDiMQ/habRYI4HfhULpiG34+6i9jdV6U0fjyuv+0gye
BllcLZjYjzUFycQb2coOrtGWITYrk3jGHyWXwpJ8xirzYqXX9X4dBFpQYYA9ogybSI+iiK7kqv7p
6NG13SJGK/pXupK3mRZ8iXt7BcFxcQ5ndgmNXMQZlm/kWs67JK6cEVnzsXBzpL5lPXvAtnylxrUW
Z/G0DGQtwZc+BTrbimNvyyhwq/saM8WPp/Li1zoZzmImjd4vuq4IJ48KaCJVG1/7O2vLuUCNmRMr
HQAZ73LeL++/lTooVB+bPPFK5CLttNiMquJFSbsykEs312mcJVcTDJcmHB05gmGnAMz9LN9SvEJa
Xd84e+0b519frLoMXWjkvRvcUvLMlIyybOwi8cxHZZc9TKRq0T1KJHt5F3+hbdJcI+i/sosvMDXf
B10sjT4zNNzuCTo/mmiqVV/iq+B+BIxygJ3iNp5+GFAxeJEP2ZXYrWHn5v37/q0xR7dxAkOU+fw5
k+Si7SyH75n+9psbqa7Qir/Xi3ynZHgOrLzlL/TX3kdbnCZtMZSRU2UJLUvL7b+Vk4fPJUDBYCM/
BPfKG9V08M9JCC4S4dybWaokteGurl3il87td8NeLOOmCiGwJTijz4pn8jbZTN/96Jrr9aoBB4qM
5G31qxFX/+LIPg37h0l/cuNNaqmkZchsi+kWwqeHpjummMbK5rlwCvAlHTougPnoDS9aBnmS23nu
MzgzMG+7xnxKFWnlLXBe/eFDgk+hpE1T5IwCGNZ2aowtIQJ/+mJl0yaM1H0a+FdxUK4ULy6NBjtu
oDaIqp8bqBa2lCiksWhO9MFRTuXfcJ3WJEUvrofTIPOPOPkwKE4Ptl/YCINv9as/GrXRBv/t4nuH
uaBGw1lt3Oy2RltzrYN1cXjceQiaoaJA1vw+cjklRp9naKJM6o2BEN0kfn18J1y4emhccb2hLA/2
apkmKG1kS3hAQuPP9pZJetzcWNMaiu/i0YlLDpVF3jX8b3HzNLqejGqccIfvRhLWei8eLYjt3gAT
Nt0JkqEva5v48sD+E3LxzRTMYaxKxJgypNEuaR9Eprj59G8uvNOBzb/idGXwcSAYgFiNQ3xmyrCN
XLkJ90ElxduPP9SlPUX1SsULi4TujC2F7I9tRQYfqsTKYleNlvDUyPYPFXUoXvO9tvs43oXWlEO5
DCiTLGPAet7dLk1nEPb/qMl01W0EQVLdqNtyL/bqj9zYwh7WZBRloBSs6uJfXjEn0Rd3wcQbo7HD
mdnKE05km8rcdviko71ZbdXdIO7r/8b+6+J2O4m62G5YUWldkhLVDxpv7KCKi+PKtK6EWJLfVcWU
OjthR1dIPQjURCvUwu/nrTBsG68N3OR2+Ddn5H9GtWwS52qYyFnL7tMKGWcgcIlhuLZaLg7LAocG
8FFGHH+xEZKK6p0kcUQ6n6zPsxgejR/872w3fEDjd+MclZWJXAs475eTnRe1CCr1gTJxcA3bqgy4
X1bGdK5cQzaLYhHvD2eWilri3nEYSgQKzug2fUU4GsQx7CSsEXu3fslvxb4p5r7+XYvIJXQe/6mS
/k1tEKzMrKZswpugrvZ+kH1b6man1rHXAyGdzMcxKVaOlUvTSI0EzhC3AC/VxTNRDtS+kCuV5ahH
z2kg7kJDWZnHtRCLrTxi8KRMoYKuF4+C1HkCArWyp+bFtUxTdapYBrgm1t6y/ZvjYdUWRso0ka9h
XHKYKz7NYba5iB+0rf1dbIzNxzEXVrL/PHVOY86jPll/aaGKlnwNkjOqwKPjoQEXPItDwOr4Cijh
ujmm2+4gUU0bEVIp9sjYA6beTq954eIIqQhAf2tokIsr1oBrhnshmJezCpsWNnHR4C/FPWtfzaIE
7RM03rs/HHqvcTXUNo75rtirqSs2HOn7jyfl0peexeks8IaU65eaQAVCvUk+bxi/sA6h4l91Wvjr
4xCXPjWFWMhg+O2co2urWA0bqwkTz9fEVVZMu9aObzC7WVtS531F2NcncRbHC9p7pcC7LYZXIQ5S
7Yn4wUGFYE5XOj7wv5g4FEjn9hj2w/aSCl11bahoNadnluZuOtwp2kqA+eJa7hDaJ1AJID4TZ57W
k9UKEUUEY938Mxzt0ByMvb7DcHDlUL64AP+MgJKN6fByfB8HwSu97pJq3on91thlm+F6dlWob58Q
mgR7miPg4MBz9opVlcmLRYGT2Ev3b8nUgsKZY8+CAJLiGeTjL8V2wnVVfM7/G/vmeREsZ9UiSVJn
j0n1DH1lttJEpVknovrTLG86iszYMrpRtFKHurSvTuMsigAFQK4SFzdeAZjtjVO9Setm5VV4afZ4
RYFiVLjr8BxepOghbIhGNtHTqza0H8KDwtlVwkOMn+cqw7qSynyxLObOkCm9Qv5HGfGs+WA5qSPT
6iZzznzXrgNXb3Ydzo5m8G0qv318aJwPjr+PUBl2eMB2HW2JwUa+JItataOL+Fv/rXvVp/Rluhu8
tuPq7l6kzVqZ/ByZMgdkXDy0rVlfb7HfotCMWt2g22xD67SwlRJ7bd9v/uH9rnUQz0VpFtEWhxUN
h8LG1ZPe9n37Ouy4avYC6ZvoGDzIr+BiUHQI9zxN9E14VCq3vxmPybrawdkqhehGU8AiV6Fce5YC
jr4TmOpIqarHeXkau11cpp/FYFyXjbaTbGzVs/ZKq5/NQmyGDpUHSdwi/vbsOD/kLLnWOudgTAo2
fAXq5EH6S62KLbozLnVLjyI3GLmguPp4YZxtYH7y/CSlOs+xewa3yG21ncJQTjzUFvunTPL7Q6B2
/nWOtiTmi6a9+zjeeSWBgPB2KI6AV6JCujgfs9xIDLObYi+BQfbTENuAEs+O6wUAtqRf158Rrb3j
PXe7xtG+GBlWFzx0nObPlU+lUK1sJySy/zV/nf2p0sGVtrN0c3Un75rtuEmuwk9rGcnZLme8SAfh
1MvLAMGN+b+f3Dt6rY5WoMgpT47x0/hHLVBF56bedqZzFLb6t6SYORx+wZqMkTOQoMUhJpV6IzfD
QIPYGZ7q9CqN0q0Yxu2U2ahjHyNNrNyrF8dHd4WzhdzzDEvfSLOeX45Mg4k+96tsVnj5RnI0PofI
g3/qzXyA8EzHfK2Uf+lEQ+r4P4EX6acf48GdOExs77GE0IB6Na6jnX4EIAsYA0+0w9qnPMu85rk9
ibg40sbetILJwOX3Oo6010a3Xjcfb47z+i8RuIC4hsD0KZgWv18sqVn15liA35cOw87eAz/fVJve
QpUp24mt+kXZG1dZ7aJl5umb4Wrm5M8yCmvH6aVz7I9kKdKoMLiXTQygNejgD1yCqhSKY1UXxt60
mjWu81lGBlAVBgty3zxYZu/294PVDSkP8oEEs+ukiPMNCQAJy+dDIMnHCklGOTCoMToPeiutFa0u
DBDh6hlmwLsW5Nxil3TtqNVOyqJVINGomPr6a8qyl+4/KgGUgOkTq84ZVQYiEAN3YDv3Ol9S35Ye
4lM/5ibeVkXxbo3tdD4i2CwOkDKNVq51Rh8VcVc4aTrRdjd7+bdTh8HXTnMwE/54hV4Kg6u4zUNz
9qRfTpyfRn0/zRBQ5F15E5i5rf9qBtGsNH3ObyWDEwwOpELfmAEt9kGb6moXqoRphtR+FRUyiV44
joHhjgkebGEZr71mz/f2+4iLBLNDJazvZo0EWeIy1Eo/OUR8wPka5rZy/8UsohQCmXzWO12KQZhx
L5o01jikdRFse5Ggdt8kL/8iCIKqPEGoa5wtQCcZaqs1sR6JMq3vvLHv/TfJt8VKz+riijgJs8i8
qKiHSa+DG+s7CbEqSctuGkdS/4+DWdyipRFVRlj0RDEr+VakpXYwy/T5X8wYmclcvgPttBSPQcos
rOwMO2ItRBvdn8rum13mmKd8HObiUpsB21SyEf1aZgRVmvVp1hnA3Wyxl2stwBs+qbaTuiYnf3EX
nQRalJ2kphuhznNDspsAhvkHSY3qTSVjWt6rnbOyZy8uBE5TpNvgfp91OJJBxmO5ZvaiurpPJ3ly
c7/VNx/P3eUgvGLAddALWrbuOlUTCSKJEAPasIRhhAjWDnaaI69UPy7GsefbCdzlOQo59UWfjw2D
kaW8aTaVHzo10M7GWlkLFz4RRao5b5rp0meiZIU+dn0zcWxjWbbt/B4/mEBkt/kkNXs7CdTdx9N3
YenNSFIk0FjfdLQX91428EasZIZVJPXvchqC+0BSxDaH07kygWuR5gk+SXurZqg6ZX7+TdUYoDmL
74WeSALt4f6vySJIY5M92BQhoM2by23bxW1phTYAWVtCtS/ovo6p/BT07eeP5+7CkrBtlXcd1xHP
9qVTpzJKXW5hHO1NbVVbm1ou8XJSMmWtgnQpDkkDqTtODSzyxVFH9z/Fegvmfyt6a28rbbkf/Pb3
x4O58BjCSYZx2Lh0wxhdJl8VQqM+LJsZaeDci+TQbsNDuU+9H2XuyrmrU4R7wJl3v5annD8XUKSF
OwyGFbOSswSCT0mCYs/1lTKXD/0g5qZhUYW3UjP6t3XlK9e64q8RLc+3mf1Hegns/SVxjWIMizTt
FF65lSba7TgERepqSiN/N626xEI5RvFtZWuff8f3MRenL0YGZhorFP3DTsfDzm+uyqpeoWMtxjWL
RMyZGFAj2I/nYERNCaVKqzTNywvpyshC1eunfqOU9XAMZNxtPl40iz09RwM0QXrJ9wMKv1SM850k
lXrLxMRR3KoolNRNto3GcYUDNM/LSVmMKH+oTKx/9hiPysUZlSO2NCjxMLL+HW+0pNjtUmsvxfkX
M9c/hyXNwtb+S9HRP0EBgsyiDs58KS+qEqWcsZuzgqC2eSuyAP85pZK3ozBXbsnzOZwjUCOarRhQ
GFyMbuiGrlRL/Agmo3btvNwOQeBNw1qeriyq93DbaYGwsQEAz/O5fElybWX25PelN2r+pm+1uyF1
rGse598BPFdbuZVdtU2sWwzOFJdKnn+cVrmdix1w9hsWObXSWVMOmafCh1M5JJn0Qw3+UmHqnxB8
OCpuvFTPDuXRkMKqKmVCOIConXJ6qgxtjd18aRwclMC/kJKwzmg7eYY8Y4qrH6+RXVWWHt7iKztr
Wcz4M47TEIupivWpqCXbjLxqkL/0fXo0onpwZd//lIXmjTFkD10o48zcim96jXIG5DJsLeD1+3Cu
P97la6NdrNA8j0wdaZuKjmty50jjlVyojx+HWFwCjNZGpsDUZmAul9BSv0KI3qxNG1CkZuPxEnR1
eVX2iIBoQfytGKpkm/nW949D/mMfc3quzDvidIrncZ9kJLVaykbfxJaXdEOeuVreqLiu2HUlfI7O
WPIbj35eEiWuUCqjTTa6NvV16zoDr+GbSs9K/bbphdl0blEnzpsWTYPlpn7d3rZOjZlzPZZOciyS
JLqyHaH7+2kwkIRWYxQZ3CoYUDONJHMYbiiopG+GkZS9FybW4Lx22RAMmRt3o98PbhkXKBK6vBDF
OLoh+nazfnpRxwCnk2DSp9ItAAynSOSWYS3jAtfDRnkIhyyJ30RchQ3mPHVDubkw+qEZ3MSoexmU
NWr4/KPwjbFK3HjQhIX/mZE2UetCVlXi2C2tqYPyZ0dZKZVup6uj07ncJDXSy0PoW9axynB6P+Ch
KTrh1lXlSLIbUIsLYYQied85u7QUg/lrCku7iTw9zpsycs2466VNPPH0AeuktOMhrJRsLN1Gj5Xw
oZtE89giURB8bYq4yg+QWpWGHg/C2j8ko21yespQNO37bKozgT9I2E5fEUZRzGMdOZl1RQvFR7Wx
dKrHPjLSZJPQ7xf3YS7l6HuEsTJ6Kiev8omKkMi2JMnpTcN/zLeJoXfWvTwGivU65EmZ6K4jJVG3
nVoreKmCMQfH66ArcG9I6hR8MbtU/YSxNxKfjVRq+lU4WQl89cFRpo2cxml8JPHxlWPYNma34wDM
iudIrVrDKwa7j3a+IfKfunAKSLRNmPUvBYoTesuHjkOHGYla6Juir3x5NwzlpPhugLRRxguuLKQs
Q4xWaqyvUZIP3bGvRYS2zUTr35vsSQ+ezNE0+B0NFaCvOfo+YQcJQiTTzzLUJWtDWUV6ougQjFw8
Id06q9WV8lqbKql7DJxWG7dyXNfkEHJvf+md+RTKZC1GOGKKocNovpW2bldnFlhcKet+aJqg7W+W
rtEE+KiEx6k0pZ3uF+p3f5CMF6qd4qEeHP2upEWjbJRciu/bUPQxUMEwlZ872Y8nb6BIYqBa0ij6
rynok2+GCMfJbQpnV0n8dNf2feNrjKgD3q1pZXyRaqe+bbSKCk3hFHHxiXqeY3q6rxtoANaRFqCT
IIWf8zDEm3m02DCuCKW23Ai7GfuNmbbFuBnSkeUkadWgeRF6Yngk+WPys+vMQcGZpUPphgXXP/qB
hI2F3JitV9pC82HCNdomSTpH7INMGR5qSzjVk25i8+eao54qbqnjpbNJ9KS9V+2g/tp2tZ66Mklo
7Na2KRK3M1vTcmtLF5+BdpoQI/TCuZcVX71Nsyx7y+Iy0w5tVgWfVDvhVFSjPxlKGgGFUfSxfM7q
VgI1FU3STShK6IhCxQ4T0aip3ToDdkhepERm4HFW6K+6mVqfMwSq7ZfSLKpv5MCdcrBYfTw1qBWY
t4MuhnhvFHawHTG71DZ24IfA7QA1/sywG0s2zog35sbX2/5tMOpJbPWgmgyXgyWiyQ1a95NciNA4
GCL1uUCCNJJ3vRPiUuGVuSlirEETBONLU0RiT6vAKFyRVFLgtbWe+48IRUzJJqudTr8TYfDAFBo1
RpcigFDHafsqN4KzNNaK4q0bWu2lQVz4UZHk+KseTeLTNGV4w8i9n7IkU9/yAjVP+HmTMb0NnVCs
m2jWL7oagE5AYO6LMEPgpdGjPWdMZrtJJLefZxRSetOrpvQpZxOgDS+cWHLHqmxGNwGhPW2GSqjp
Lobf3bi1FCsvkV9ImluVBt1jLRh1ZT86UTS6TT3VCOBp2huCPAakgDwNMZUFdKUfW2UYm1cR5Yi+
2kls5xDe41q/K5rKwqhOy8bkKI32GLqWVpYIitud9eqTUmbe0BcUy9U67ONjakp9sGMVyeENq7y4
T1VrvA7VvHuOojqZ0A6zrOdYmupoZ5h9/DhpA9ybvoE3e93VkoT+u+7kkaemTokcV1HL6UYMdeW4
uRbJxlUodDy1CtGgfJroqaRYHFVlh2Gglpe5vgn01AhvkkDrrE0itLZ64jQZ8FtRdSN/6ALKp9u+
Kwa6GNYUBCXPS6OQQZSUgLv1REsKt6mK6aEYi4aP3Y6wgThlRpCxml3dB35WZj8Te9DbjZz5Y36t
5lLZP4T8c7SHQ4jAQpENqY5qiKiaYwAM9cUxkv5Ogt40svUFJ1Ted/TEynaUae8PUqJ6U2JSr3LD
kQLvpteDEFfVognKTZNHVXOlRn3QogYSjd/VJKqCa1a0LW1HQw+3UKacCBnmiZyiQ2RDlE9NZWbd
M6XxaXoLB87LfaaFReVFjpW8yVHrPFlooOrkOk4+XvkIY8tuHk4FdkaKGscbP9J8sQnzXHIg2edR
dq+NWeN89fMks7dpFNnGLXZOwXgnTGt8cXJh9yTxTWl49B+idKNzgfGH65QjJWwT2zgMg1MNt2Go
hp7ec+NfGXJB6z9P7GJnTr1sbO1CHcYrvTXyTwUQPCjNoRR0PIz1FnX1epC/jU1s/1YSHb95uSbr
8Zqwj970sW4Vr4jGCY8u0ZIqdlPFRonSofFfnb4YwGlndpb4+2Qo1GnDIdtVu07HLm0fJFINsbLl
AU4XtLWuBW9vlkBETfFZ1pq8oR6AduTnwGrz+DFIigwPGZKTZOugCYK5Rlqqxfdec35naOCbx6Hl
wH0bySFy1hNcDlKnyUlZv41MFnQbs+bueszNcGifhFUd7a5py6u4wjzRRacslH5YRSujcFP3jiS+
hFpQssYTuIvoYspyqnMbyU7T7GMHoYWntptSfSs0R2IIqhmanLWhFsZ3jqNOSCMEdth6sW81pSck
KmAPtl3RwstTVQs8W64D/KRMyam/6Lnp3+gp184jIlG1zzFglan2TEG/6O4sa+zLB8o3krrVVBTL
9vXUh0NOclarTe46caU5L2bbGN+m2O65m606buWrVIAJ9aqAL/p5xOE8wmiarv63JujoK/r0Yzk7
uy4jC636b/ReptgNOYgPQWQHL2Ydo2YoxZPzo5/VUb6EfUNTZETtI0A/T23LbcQ/B3uUhZ2EpMyY
rjtswB9KK+7BNiY1bCRUgprmbcibIbzKIrvS+OmD6DNXjlN1jDwnwJnpk+BxEN13RlmkR0lmg+IU
FOSfjETuy63WmVF5FQWNr2wtP6ju/Fyfwf+1Xr4VipJAvrdGfTiOM7l3pyi9c1XqWSeBKtCq+luZ
CSf7YpRVZN0oKROwFcbQcrDJUS+NR7vRMtktx1qNj7ngwrhOYqyVj+pgmy/y6FTPlVoO+n1RiAx5
RGfUhO6qRjpi7zzFphlsQoV9NLo+cA350wj0Pf2i1BYbJJe0ZqXwuOiT/vM2RBGaVgFLCGTh+4dL
JwcJ7AF2Wab96qZi36TlcdDHg2H5Ymu2A4AWczxYY77yKL30EJxxEqAp0RcxlqWKkFMvRwqeuNIw
hV7eG+PGshPeTitPs0XBZ36YUUxC3tiSAX8vFT/8shqFJeqSTumITLihfydT8Pf5miLLsrC0jLMo
yAnut4TzCKAy756waK6iqTs2JqaG+rihprtRennlLb2szy1DLspKfWjYuajmCkjw5jSfO+Nea1Kc
14aVKbzwqTQkGdEQRDYcS67FEjHMxnHqUeEg5qbyreggxEql8UIEnYYlJBzAM3Nh8/0iNM1YzlIj
qb20TTylwcG33Pz1MgCXiS8xDST448u6d9fihIkpEFUWcack6kHqnlTT2X8c5MIHgefMcQpMi77o
Uvl/7ClhVuQ4XjKW135VPCdRsR96MhGRrQIKF7zdeeMaf2QRHRB+FEwXXWyjl+hudwira+RWbulX
vOnFzhnQexmNpypTjly0QAIcGCTR9C+mExQJ71k6mfaZlnDcZIpqUR/w4trU3DJQXzu8kd08Tb78
/ZSCd6M+RvUU9MFyjfuVkiaBU3lWYtwEjfZbZDrII3UvYv3541DL4uk8oaj0WKCeHeQ7l0ukzTNT
0h0VnZXG3wxMbCanV84aVvL8nJgbwArfDoKgfiZ2MVFqqUVRt540OK4V5EeVmlAbP0GG3rRxsVXI
Gz4e1/nmelcPW0rYF1036pSmWs8OP8UwPfuVT7Ts9rAS3wdYrMQiciSECwiwMe7Dp+qBtyt4Igv2
RoBK7X/FX7o4JntGomC5RH19EVKZnKwyJ0LSd7muJ/vgJGvu1EuK1D/Dmntls/ehfiZlLcKeiyMn
3VISw8sS5TCNwy5rh4M+ZNetCnOV3EMFWdvrGWwDK7qVreLRr9KH2qf68i8+Imw7QN9I48pLHomU
61JQIijijQUI5XBjy8H24wjny5+veBJhcYGB4ZRjdSCC3UVfoiT+gQfyPo3oqn4cZ96x7yul7+Ms
dvSgT71pjkzrONqgsJjebgJ6+ugX6O6XT+XwtYutlZiXxkY7koY7q8U8U6KIUNSmlyo1ntR/ckr/
YErXsvSX6IE/6+UkyNIza2h4UUSNoIhDm8tDw/2R1KReufMvzd5pkMXC7yKDbLkmiJUnW9sPKBNG
bp3sirK/wnDDncIfuuyvTN+FMwt3CKDdc1OX/1s0jUcflG+dOvP0VW5uGq40UTJ5sf1q12hiA/Fh
pY91ce+dRlwsxlqjNJMkFM1ndW09xHTbLTDfwHl0Hz2lP6mariPmLy4SqM6zDsbcKF4szNIfqkwy
GaWdjliDCTtwjaC8yUx7reVzqUMB9uP/R1r61vlBPMSdZDd40WtvfkqNMEnvYrveNYl8LFL98PGO
WxmYtVgzg0Cvx2gZGG9tt6xeeGO4vr+WaF/+ZiejUt8ncUoRUyQ2GZW6n+DsXWPI5cEbvy1vbFfb
qodkXUjg0jVATZBuJ81cenSLhRkg1DN2EiMTyl4HhryBE/YGEe6z3bqts1ddXpur+NWL9x1+9yRd
YFzgxM3zfdLrGU1zMEbe7J7+1bkfNsNz+YhZy8G+0d3kW/wgvOElvF8zVry4B0+CzrnnSdBOqakI
dQStxxF6cnVVFA32OtF9kpgSAD/nmFTF7u8XDoemCX4WwDDY5PcxI98OAOa2jTfo5Us3TlttamL6
uW28csCcJ84zGgoaProm9myb9T6QEQ9p0EvIMkZRShkjQR0OTX9X1sM3M15Tnbm0aGBjQgYzNQCt
S4ScbAm1LOKS3Zduy+RVF39HB/5zD5z+/cXZFVQyAL+WhmMhP0jJY52+fPxVLk4WJAdkt2ce4JL7
UkMzCzKbydITiPClV2bfGkxnIw7FjwNdnqj/BFosObmuyTRqAgW6vh0k2lDJmv7CpaMJucj/Hcti
A6uou1NbZ4U1A5WRq663qQ0mma48BJZU5ivr+cKAgGUjy0tXeFYyXqxnq4e6YCRg7VAYvami6r6x
kxWpoQvbFNw5Jk50lGZoxOJsiAt5lPKJEE7zlnWvZvU6Abvrot+0Qje1pfz90U44S5lvE/TsliPq
bapDUkS43K+OiRpvgFDf++Pa/rzwmXR8wMHlEIwa5+IzNTm9VVkT9NDzW9+xtnlab4b61/9tuS32
jWWiwxGMLLfMsrem7X+dwmING30BCsFJA50QOB9CSmd5tG0HUZPR4PDa0VV2wzHGDlAvXGv0/D+X
FK/lNbD+n8fIMuM9jbkYmKKEQaWoxGw2+pW8xYJza6r7/DHHzCD0/E/iwXf7n82vZu/fqxv5sMqW
u7Ao4cmBeLI1BL5Uc7EoU3NqyqDgROp26V3yo9GRtPOPDSoCkodiuDdujG8l6voljJA16PvF08oG
kISAP95Tyyu6pY5d+kXC0jHgJkiVO6Ql5OLAq3jJfLyALmYgQP/+N9ZiolW5a8xMI5bAaRkA/Hg7
ixuJW8x6HhsUsn/M9r8fx7ywM2a04f+GXNxcspOqRdUT0tcGT27uK/mrOv6bjfGfGPpcCTq5+m20
CA1E7EmsnLsJIxatr1ZmbuUjLY8RAX6i8mMiGIHsmYnod9GozVU4DZcgIzNWzuE/JYfFjlC55tmJ
tjFbOywWZNgnU1/UczKj5Jh70BViEgtPVYPvaVeFXj2VYjNphbaLRKH91qNijZl44SrA7XRmQs38
UYBC7+e0aIxUD4DbeHr9NIFi0fS1fPhyhFkMmSxxFnp5H0EzJIMShcHtidVamr1kEET/eu2ps3QY
agQzq+vsqwmtorFUkTXFo71Tw1cnhMlCZ2QN4HphkRPIJNdgNEhzLSZrxKXZ75Kh8ZJArq5SvbpT
wy70yq5VVrbTpUkD3w9ni6PKpBT8ftLCsdIbI+oYEs/aNC681P7y8aRdWOrqaYTFK6Utyzjy5wii
6W+ioTbc0hruosyC1ds1Kwv94sSdDGdR17aSQFGwSWDiSmdT5iC65cfcqVeiLNlgc8Y5V8JIawD/
cBwttlMvhXGTzjr93c5E3ns34aqLec0I+/q/Eg+av8Jy+57Gm+f45EDqcFuqp454DUXLScRuS9lo
AszTTuxkPXGd/GcFuE01f2lFuHJWXVwiJ4Nd7KsotcW8rdhXybegei3iv0/fcQyxZlnRuei3PBmm
cqA+5fDNYr/25OKmb9dU/y6MAD0Dnh8oddFkOMMg872UQaYjEPad7BlN+6UrLOfvDwdStlklkkQX
OtBi6eFmk8gAMGgPgLe7LQI9v8InbbwxOrX4+01LWoEX33zFo+mz2LRyUU2O1DJbg/2iRg+D/vjx
lr2wi979/cWWTcY4Mc05pzbkDBxAhnuArPoyJlfa299HwvSPfqGm6Tpr4P3CrmmlA0Uaas/Sq+DK
B7a5ry0cQVW9WFllF44hPg4nKo0bEMbLVVaa1qTUGZHoFBr4X8skoIqx6aPnvx/RSZxlUTJQa8g6
Ul97UhdkICv1J3bPPSiP8fBxoLNFDUGbQgGWNwDc56G9n7qUV680dDQjDcm8TkYlcDMALyuL+jxx
IALtJtIt3u80UpabP7aUhH4xLU81eLCl+jE1ysfKijdy0LhJvdOc63ycHuNgWmG+n61B3li0OSD1
IlpzjqxvJ8to5CCIPbUU0tGqrGPqqL+ULs1XNtOlIRIJYiVgktl8dLEGUxDmDXbQhYcb/NYiaaid
+CFNTPpRYX3TssEcpXPcWiE3awRIqI+/4/lAVVQMUGOHRTCzxRcz3JvpBCIdq59ae9bjn1nxWg9r
Mea/8e7+QOoXjp1Fl43yGaSn92tl4vx2+hqqe5Nlt7BYnsrGfO41MCBxUbiR+rc6yoyCgMhwaSo1
H0Q0FochUBhd5hmCgEdhmK5ZSoWrl39pkvQ/QWiT26iaAUBf7AA7MVv4bwQZyxDJFTW+C0vnRS/i
v22WMxjoCDzF8WZEM38xmMIOraLGBBJnsP4Rgt1zadTHjxfB+WZWMaGmWw5V1eJMXyyCrDeg/Ugw
+foC+4mwcD6NQAZXVvrZEcg4bKSz52chKcxyL/dVUAJs5ZmWmxH6GCLeAgi8lwVYR73PV46nC8ta
xZmEUwOVGs6Pxa6yzSAVTRGC0qvSz52KX2Eqf7KcYf/xxJ2HmT+MjvUjoucYLi9Wdt+rhSn5PqqY
kw0o13KL6Qmk/V+/Lfj+NP85IagBMnuL0TRSEZa6rqHShRbzaHS7oLO2H4/kfAnMsqWoEs9qHzMn
6/0e9atwqsooRzgRcKmriThF+SJZOWzOX+ywy+YXoPynin/2EGykEUseLWAgt3RZiof0Cj01RIiV
ErlG4RUefqcr+eNS8nnmc9JERbYTFAh12mVFIkjG0DArcMnmNEM8xcaR68jlAfzQa+Pu/5F2HcuR
I0n2V8b6jllosbYzB8iUJJOadYGRLBIaAa2+fl+warszI2GJYa/ZHraGXeWMQAgP9yf0DFiDsrZl
KXRJepP3t0ZYbJX8EbRwc2wrsyTcShHi3VQqrw1X316e9rOjEb+cKuExh8lHksheoyWUfKuMV0oA
K8jNEMRQoy6Dpx5mHG5TCgCRVkvsILpWTg5j3DUozkBNAtNxnokEROGkzAh0yBlJrrRKvN7lvGpR
PuxsPSEM6u1f8kXweWWTRACLa/g7gUsFYDRsUpIY4ER5gdx3dqLQ7SAolD0Imv0ZgqNLinoSDRBn
ASPl+7cOfApA8qH+vrCEmF0OqBIuLWTuQK/B2O8MMzc2ajg1PrS1Im4H6CCUhTIrEd8vrwR2b3xF
oc4GuE5wHZ+pLkYjCIXQM0osYdz6ebeBDo7th6or8S/lBNMBoNhldLhC2F9Kmenz1wAnWrgzvncQ
fP0aODFp/58HTI+9bgw5JUi6hsRqfR2QTAl2XUtvFWbR0xAomNOrQEVJBvvy9Kxpq6nqAx6arSDs
Yn+5EF90KlxwmRjaffu9zPssGFMk1MG+4koRitZJojXDVRqmwTOHZCXdFFVg9BZwHym/cC0we+wr
Jrpb4BHiRsUCZc7rvgKSV4fDDPZYsMo2zap3w5W4WpI5nFmXFMQGicgvNCcbJjEaWJTrOE2zcLAT
g1vHpWZJY/u9i/trNABkodoAyWzh7GowfDTQxBxyeWr6MUgqmvPPeb5Ssm9mIV9xUN+CTAvUzvQz
Nis8m0IhkEFb1PVkpaAP2AKmvbDJmCPjVwyctUDswXno7EFRZRBhBmYEBAXPuBY/q3ttRTyIBm2I
ZPnXioW29Ue7/WYF4HfULx0LtCFh63C64BWF4+Fj1sVWKglPtcjdZdrweXlkzHn7OwT2K3THqRQR
kyWKdQP0GcEyF9XwveLg7xJXS2nI7OQBtwnmIjU6ZddbGg1RX6hYCEp3l0WRacAaqsg2ywjU+UAw
lUM5Bp1b9sruRIKLhYo6oxS6FkaU6lR1PUo1KG5LRdWlUMzx0DRJKZIQRI7GAIYgJc+k+0jE/hBG
S73P2UjI4SCoJOAZxGZYKZf4guGD01OU+irgI9jDjsZbJTZPKE2tL6+GuZMBwtF/xhJPF5xccsjm
OSjH4hFvhv141yj+rch9EwD7a9Hh8yjA7iCFYStbelnXQpNj8jJDj8yM5G+pKt9wcnPfC6D5XB7T
zAoHAR2pPDgoGBq7wsEOEsdWwqJos2YFwrslCksiYrMhoGFh0PoTojD7FKShPDTEAHdF8Uni9zRf
WgPnzn9QqUAjX8ADSKYJH5Nmo8UJ1oJMJU5bs7Elt7uv4fPnabwF6cD3yREGaIPyvrXU22dBLPRT
QWoEaokodcHzja3pG4Mwhkg8QLoBwmraTeviThGs0IX7hylYguNvIWSegBq8cBXOrETE1VAqAvgC
nWTmrs+5UpMzEXFbMXAm42UMb/lp6bU3s7VOgjCbuE4SpA8inmES2BbRKK+0NHlRquKqrcMFiUuR
bp2j/Pn3RP41IOZuV7RCTkDthQ6SF6OHfC0I5ghx3vLWcHO36lzNkq/DK/1ZB4nW6aCppz6BrLzw
kJpZqMcDZgVYfUg9VqoBlRoIo1pToZrg413ebQvfje3MlHXW8qSEwlzVg/dn9vgzXFRlXXsdqzha
gjkufECdOa986P5CZTnOLKPSP7guvy7leo1Hw7r1G+fywObybOBqIXCig3uAg4TZgiALSx3A+qml
Xasb2cqc2A1tYBx24464kbsMIJubSuxpcCnwFIU2L/35UfuErwkHBrYCaXNFBjTknsuxzSAwcXlc
c1MI5UOcXlTq5Kxp1/JyXXMl3AClTuBAs+afjCHajwACwglTif5WNOS4uJ+hTc5ua0kiuh6PGFNW
36okNaXhFk0hs1564s3OHUBilAyAT8aWDkc+5JKCSkL7BFYg0nNAbeRBer48d3PbCXIOf0ahc3v0
hXpZSjQflG2wwbvXoYXBsqyDqnQ5yOxQdAraQb8JGSiTocWofhUddAesWF9zk2F1/W3U/bwcg56m
7OGEB+SfMehAjwYi+2mgtAUGMhV7yKh6fQwNMP85qflVuoR/XhoPs6x1PS+riNp4BrBtaKfVwG+q
tF44bpeCMF9GStOGoEGAp/cU2KL8wlFb3tpY+DSz3/9o2phLSgPaPjdSfBoq1BESIJL6hRU2uzuP
IjA31NA1dV/ldIWRmyJOViUHAWltk/WP/78FwNxOeaHHVZnpVGy1ceVU/QzRp1NyH+TUoKjMasLZ
czni3BeSFECNAEwAoJNNLBoOlh7ViGUwAiLQBk+p7OWRsPCB5qYPxYJfpk3QlWY+UCoKWTfW4Lxr
0rATusiO/MjOIdcgL6WAs8M5isR8qCrisrjsaSSxcpRJ8tpxO3GS/Tcm7SgK85myRhrhh4ZJ08l7
gsqVBOkGIGP+X0HYJGEyKg0McAylzW+0DBzrblelt5djLHyYszTBN4K6KpDeGZAXBMndVYNqUwat
WerfpMR8JV5Ha4DNEeLEUIuwRagJHvI92U3F3zkG0O2jdzTS1TMZO7EZoQhS4qv0VWSXtWCKnXd5
uuZX118R6HQenc8j7+tA0WAMPkQsCn9bGz7Yegu9y7nT7HgYzGaZYkhC6NBbsoZyrdaPeSf9rYWl
ox6JRwzeScxN1gIXTKC3gENG5YHzW3WpYQ3DwhN2dhQa9T0BxIUS7U+nKvZlfWipzEURQopEvSX+
Ejh0KYJ4GqHTCiAzMsxTAFGhsdlL0ery12ZbD7+W7NEYmImC/kGSKQR+rigzXnW78lHdxC/6o7Dy
XzBjkPEzR1uFps69vIW6yt85M4+C0+EfrTVDhQJNSE8yA/R0XkSjVQtcpU9RCI0XBjq7rI9C0Z8f
haK6aUGUYyanCs2jqFI/VbVprXSxeTH/ycDuRv8CsAOWHlqWQ8zV1AE4qq6SaHSbQVoYytfiZVMo
KqP8OwTrhYq2dG74MdQde4u3fC9akY2/lmBKOtrVgbMX21N0DVyKx6zzbhLxQIBCGMBcEGaHx5Bv
S7eRBbNOt/LKt0VwMF3Vl+Ixq57POhJrA8QF0l37aGyHLXQRXXIvOf9J840eNZeCMRsAKQf8yFN8
rxzC5U2cf8QNNE9bncPZVCcmHwl3l7fc7EqkDzuqrAoxS2Yllh2nTHqFgErWm01K7GwMQH6KnMth
6P18Ni4dbxLEQK2IRVtBg60QRI4eTpwKzahI+VGl+mtNqrupCtecBEEFQ4hcXSifLgeeX54ATKKa
i+r1mSvIoPYAC0D2yvJH0eITOPjxkTNE7Woq/L1cpFDH6U282vYZH5mK/NgPlQv82cLZMvddcUki
60MLDn5qzDTnraFkEayirBHOwaYGKTFXiAZ76rQniMHsavDbLo97buMrAkR+0AdHW5EtPfN6JqBV
iu8aavmOb2ApQpZglXNLB5oBtOUFPAfoj/jmR4eYFvqNphbYiJV4Y0xvEkyO9KUK+mwZToEbEDDC
QDadsfiJEveKEiJI7aT38mSRxk0FMzlwzrDp7UymBuZd6pR332+Ef91GCh65MgWPAuzDfDTYL/Qt
oRbm4U4+SO+QerMyGJdAZkaMYZ9ODHP6lF11lR566BGaS/bwc2vmODyT+2h6NPLx0NHMuly3MHCv
uX6tlVexWtqTspRpzS6Yo8HS3+boa7apoHYVvSl80tnC6LTc0nt+KQLzUighZKeXIc6Ahq9u/Kh3
xEJ2/8aqPxoE80yQpUKDOBIGAf3wh4LUt6k8LA1jdtlDPBa65ujtoa5+OlHgM/hCTmgWBCUdi1ez
iLPBxoGdxYBqxTeFJOgaxNWKXiK6VOjbsyAgqSBtGtUovglEvINF+1UrcNeDsST/MfMsAdkHMhKo
5KNpyZaNktiIylBGY0INO2dQ92JXmn57D0Mf79tfCNKjCMBTeuiZYY3ahmPvx6i6BdN4ywGgGEXl
4dshaNMAPSP0DoGgYrYtl0MhbIzR95gafpv441U28gtAirmaKGIAGAJNZnSbWCxbF9QyJDEldPag
QmQ269wtdYd7HTai2wCTb0L1IHCXLEfP3e2Ac0C7EizQL0ob29FJqmTCyz6gqU+1ziDZBGs030Rl
tPW6leSV973du9GutfMrTcX/DlqFqSy5Uc+sf/hroX8FsAoMKNlycO9H0P2rkO+JVeIAYz5qih1B
7+vyR1yKwmRdgDyRPuJA1xDKfcDzoPO/G/UShoueOExWcjIUZisPMd/zIlBbICOKztRUAN8AOgCZ
QbiBGRE0S7ONVuULZxTLRvh1rRhwh4JkEBDh7NXcxdAh1KWvKw0ohBVIth9oaFmGV7ppYC31k746
ZMwggbf7wo9AWOVsa/s+NIW/BPp7q3w0IDUvudmqfgh+RFD622ne9NjuAovYUJLdZE9Qz3Uuf8nZ
BtDxL8DcY+UUA6oTVrjCxwEDHMdknGyjD6BY5ieB8djrg6h6gJVMd1XTtj/GWg8yp4jz9hBOmicP
kVUV5QD1O01+aKsYpWCkkkNsZelQwnlqVANidn0JEWAh7iJp3UFiyHAatYbVxuWxLK1KesUdXZJx
0kGbEQKDlhgNPvxMRUEyw1r2nyVtkhc0Hmauf0Bm4fJDMfDQEWLusobnoYGbIRZyyhe94l0gmYD8
gVM5nApDTXj8/tDQl6Am9pSKyEIItIrX85oa8SqBYtWBhPrnIQ2X2iAzOQBtrAJnimIeXqTM4y2q
xwLJKLLxQrmNIrwEoOp5eRwzN9lJBObgaKZYhk0YZCkHvOKL/Aegi730UYDDejkOq/FOtzH+D18G
XSogl9inNYGYQ1zUOIz9sK5NGXrHROtfSo08JRVVKASBvqtSgu5Lt+ESvKqKXFsq8c0MFtwVOAdS
OyP4VdD1erQeoeU8NSPQ6BYUoH62mfqZlXxnQmj6wGc1tzDipWD050fBMnBXhybAghylqjcnDf7T
ucQ9FFz5EMFsxr08vzNbDemOhJoFXNmA82TyUSWAEmkuI5WT28bssMPDEDQx7vFylJn1SBcj0LVo
lYH1zmyymkxgxKJlBuB79hYMwgOfaK+XQ3z9puwBfBTji9BwNG9NoXaA92FncasJEoVbeHnbsmW8
hdBPAR1spRygYyo9krt0v1TSmrG0+9ps/ze+r0V8FFvqdRQQOPS9a0f3Jju3JZjSymb0IyAWJI9/
Fm7UgwwnwxkaT38ksrCCfO/zNXeT3NULlaK5L3o8D8zOhDqw5sPiEi1QoK3EkTf7UAYGRl9YpnMv
fsC/oZaHOqiGz8qsHAnKCB1ssTJo4/SQPAH338JrcSvbhpc70V24kAvOLKGTcMyzJucgK85TfEMb
V6YKzssS4W7uDQySgUCzfyCUzop4WttqAEfiDdBb+TredTYHDmP+Zaqq3mlevythpbx0bc+luLh9
EBM65SA5sLjWoUExpSYxkk0DgI2sNmsLxHT7XW3NydI+QZ10l3KVmRUCX200Y8EQwHdjs+qyacTK
13DCAJ9pCvkPGc1ruXm6vB9nSlEIgkuVPnVob/n0GOO7xIj1WAWAret5M+0gV52qkh1MvCe1hQuj
o2t9Mn7wfbAgfTG3UFDJgIw2CAMKluZp4KTUBIAaAfMKmvRe4wc7FJWlxvxctqeBngTQBD3Szq5x
YYCUgdBjrcAWXregVIuSMuySnMEmtxqgtcGh2Kq7/tkIYbNn/Wd+wLMDBSQV7BvAfs6gUxAwUzjO
gNVrX+SrjFNNIaoX3nhzSTRoHbj3KLQSIA5mkxcA2frSiIOb3zQ72YJkia1dKV69Lq85ewkMRv8x
5gQ/CcZscd6HenAKnwVrEjkgbjzi7/2uM5v2reVvL6/OuS2AYhqyPpDLkFcwTxKDTwI5q9H31odr
JfgB3len/o3euoaeHVI9vArw/zALUerDsM4KvOBk6KE2QLtwwVsuiQ1vYu2klcVHCvQnvj0u0KQo
0hao3nMwR6JDCDBqETMqIrMHtsIIoaFeet+NAtC1KgJVhaxMRqHhdItlaVbDISNHsbfNoMEvmJRw
GXCZfTnMzNlIAZzI/ig4EIRHZga7JB07QgkO/CF6HSIzfRGeoD1x6D5BuL4dvHGVLZxaM7caeLDU
ZxsmozAbZT2SAn6oE7XE0GSP55wKMMjQVm1hwykuHo3OcjtsNiJkrQBYgpIhANLMFhsJP9DGZQJe
pRndfu2xa+k2fhSsft089KulZOX82EANmQo2QLCSSpYxkyrVEy8MfQvLg/JGTQZLIUuMupn+IkIA
hy0A2Im3N1sa0lJI4Dd5hxAOKHsQRCOmaOEZAik2Dzo3trKfrDxZG5UJZff/QBrtfHefxmdSaDhv
+HDSiMBzkCVI3T/XdW2nU7eUAc3O5NEw2S8HA2iRGxCGtuSg5AQdEY94tIM62uQFlhgQSl/YebMh
KYoOFyqqouxLRCJCwKEBTY9IUNPAxBq62rm86+jknJ7CmDzKKUJSh+/HHo0xbm4h1xOK2OfhHACm
+7jOyNU0LCR0cx8JPRPqBQ3IIy6Y00MEAMC0jAPEycPCqgLFVpNdmi9R++YmTMaTCagJPO7PdH8g
0Fo3cYgocsxZtfyTQ6Z1eb7EuQkDnwyKVADP4XVDB3qU/HNVbIhhgxCN3dn1LZ4f6F04yabiTUi/
rwJv2EQ32Vqy5JXgVJ7Um1DcN5UNHJLvltbH7O+C8hNqhiBlnlHPUJFB1bBBTsDpr7oBO8pCwVKB
9ZH8/dsNu5sC0lGfFc9L2ShNkiYMMjzpNK/zY1MMPhr0iZJ2iaU9e0BSbBV8L0EpAlz7dH7hHatU
Y0sjwQCdq2wkkRtcbOMXNTOxQVj4ppoSag6U6yN8FWigXMEekSSUxrKDNRX8IOotkbyUj71qWALd
z20ABbK+QKkieTtDxoLY4QfQcEwsrezNWLiDXpzZwBzp8vKc2wBHUdhncZnUeZqHiDIOhS3I2xCd
vL8TAbOE7iH2wRkIbjKMPubKxEr9yUZibhWS5l4OMfO4h+6BSnWaIPwqnUF7oD0AUbYIN0rxjPuk
Wks2JLVceR3VTn+TP8kmRJ5X/GqQbXEhU5xdfjg4qKwNFsQZ4AcO6rpUGcgISid7VPDA36SQgA3W
ueBxnrrKvXDhjJ8peWGwKHXhakHh/+whOvbZBAId7pU22/K9zFlZ3/7UtGId4LpOy8msq1oDK1E8
xMMEFMESgpbeW+wNoGqgqEPQCfIWbE2oFVt4TY1+bHFwUo7z0cmidz1DU1Q+BFplX/605+9EqmgB
GwxQ+fBh2ZY9xBnkQWmQ46kFaiVTa5eaq/d4C0NHMq5uhiGw+nEJTTmboUDDGmRSaAmjucQmQapG
0LHHDo93emENrSV/dmv0Wdxmi3pbtR2s5EaoTM6L3uNNu5LWlwc9O8NH4cXTI00fuF4vYE1mBXCl
5XK0tgY0ttXUFTMN3aSFaHMHzfFgmQO0EoZQTGUMNp1gtzi+9KXh1oO8cA8uRaEH0dE1KMnpmMsE
UTJ5k/nQXYn3rbSgOSHSX/VsaR5NHHPX+pKUDVqKIL2lehxo8psCLIlmVT/jMfKSeMFOc7pt5XCe
sE/s8AGA6QbL6tslNqzZo9+C3sJHQ5XTmgvCGL8F3LPNUVDMOoH5oWEsbI2ZihSNQ0ERqH8j2aPL
6ChOG0dBwYE0RTOLyOzc0RHsZJM9aE6+mizBSp7lVeEt3X6z5w9KYGicQWkGw2QmWcmSBO8g7P/a
Md4hubpqzAaC22tiR273cnknzK2a41jMVIoT1OxHAa+fQHppeR1ia9AIqpZeJLPr5jgMM5N8Ufhq
WOKLNS60EyD92H9WmaW57Z6zAi9ay9f+Du70jrqFR95kVVegc1jLlJuZegoMYAAXokx6iHuxXd0K
/WyhTnGPNc8FmL0eDOVWXWCKg6t5VHMTwNXL8zt7faEQhzeDjBNdZqsQgN34Ug2LGwtIfxNqig9k
Ig7IU3aniVYS61AYH9ehENkDGaEWA2FMsdqC7rSUJNAjjd250KfE9Q2LWaDgmEXFNbU2dB195ibj
M7ypn3PU6uF9iCY+VpoiRJ9wTtuXSno/CI+JEK+5pHLwfjXltvV4NMsknTNh6mZNEiT/ROj2E2PX
dLeT/IPwP9HCXgkSLKnUT6irOD3fQ85FM2EYYxO9Lsyw5e2kKU25Gu0hQBI+wEU6P0hJ7ub5q9px
KwmuU30+eZenfy77Oh41s7wNuMfJMO/krUTwLT/acXHmfDsCKoBITNDqRs2Tzb74pqmI4KPiQ9P9
XihNbtFneWYQSH7QJKLMZ2DDmM0jq53OZQESvKrcx/4PX1zCOtBZYNYG2PUgCMH7BIVGNgeAydYQ
tANI4kWuQBluI1Mkvf4BqNrCKpwPBKY4ZJiAC2bxkdBOgWcfh+dRTe0201YMoRnY/wSNg5itqv2N
DB/j+isccyV2eqdmYwuWWDT2u0EtDloduDhYF5bADHsXjF30pCEmLBhU/O70nkj1iYNKKWBF0nWi
mvKhd0bI+6a5ifbsrQRN7lvlsXlYemvOhqVCDzhDkCeiasCEncQ0KCnNunuudvFP8YHgNFVtyctf
BSteqdvseqkLNFcSFFGzApKWVgTPNDogmVSXJA1/PQZp12mkbafISu5BwY/swA53S7c9Xd7s6jwO
yZSl21wbfUkv8ADQRxtK6kUsOKl2p9Mq61JldW6BglEIqBOKCchOmby0A0FUa3ygoNshue/DCEBe
PAoJktHm++UXUUbmC/0uiB+dMRgnMSyknG5qxe/ssQzNUoC3eNot5DBzZ8dxGOYAFJOGjzOFhx8e
+Dd5itZssQDgmEtXQGNFJRq1YuPcmymOyiiAEzxVNel2rZd57zR7hwTE38n76N2N0il01cBWZ/bZ
xFUdp7bg4Uvl+CxN2poIwnusLom3z84Z4AYQaZGAfGBPKVzQJXxOSpDygNozIZHgqiReamHR35Vd
1RBW+zMIczZNbU0MGfaoYHu06yEonEwTzXqRHTUbBo84XE04dc9Qgkpdy3pKDXbbUHrw4+ZWrgre
NLR2YTnTTcgOB3oPcImAvhOkq5izqE9gEoFUmXrLA6CU5aJoasowwtZvfIn59DbR0sAJcn+B0zS3
XzXQp6EdRwHgLHpogmFrBBdqPD4M/qZRwicU3xwYNb3Ww5LzxtxMQigM/WkZnU1kc6enbVj0pTzo
yJVgmmoZ/UcFokI0fFuVCIZpfwVhWSZRGCqZSgGqsHYXt6Xakl3vqyUcgIHft7QctP7L6cvMBMLX
CuU20NBFEfDz01H1QSdNXAzURhHGltYJ96gC3gxt/yNL04/vh5Jl0LWpYR0EqJizNRd6jutzLrYi
4HOdaphWsBgNbCWPeQ858sKjm36O0wWJchgqpACvok921p3l9ciYODiwW63A2yNIESHOWjngV0UM
z3riiKFhSunj5SGenxwIChca9PaR6Z/1dog4ya1AfdITP5piMxj1ws5gYXJ7Ocz5RzsNQ3P9o3dp
Dr5gW2ahb5FEd8nkxVVrdW1qhsnC2T47Htzy+FiwOD0DfzW6yhEVfVorKK6K8We5ZOs38x7DSECU
QZ0NMPMz+FM2GkYSkwrEek9yxz1yCeAVIIGCpyC8aFf8Yjl2duqomiEkkdFkYde7HlSKz6X4QgGn
Tmicog40WXXbEStTB2ONKl8YLFQrZkNiGap0QSIus+5R6TL0ooTApTEFsIBEKSiyOrhn1gLoyprR
LuzomW9mGHjf4atBNRb1tdPFMRr81NQDXtfVJLsD19q+sbC1zk9C0GH+imDwpxEMpculIGihPDr4
O6B2XCOa7BbGFpdX+czTGV1gAw0Oivyjx+5pnDavhWIygHGUD3CS0tzSMxzFqW3KgfO3kbt0ws8k
t8DkAKyPgxCt57M3MoqVcWWg1YFOh34gr8kK/UQLjxU7kK0KBobRoonU+VRiZAoWIiD8aMWxzb4G
Uk9RU4L7BvtxkdzpvmzFS9I0M2UsBEG9A/1EHE1nfjcyvNh9WBFltNjqDR0s1JQt+eCc1hWf+53q
dj8SO/WMBRzQDIz/NCxzShFRzNSizwxgV4JVasd3cBpxcVO7emEajrFPrySrdMMNia3yTXtZQnad
ZySn4ZmbLQPVOS8DTG0txxsZmjxc+FNIH/BQW+tDszayJUX6maL2aUQmpTN8eQIAF/NsrMRNt4Nq
6I5WmNLr7k255dfJunstb4oNuebWS++y8zfSaWi6zo5uBFWo4AovdRD+qTUz7iRLbOmVcNMPQLzX
ykJV5fxupdGgoAuaBpIhtuYxjHLWKDyihRp4GRN3JeqQFENnFymfBTfwfYMUSWzUherB7P48jsu8
BEH117WI4JNqd9XO/0xW/Z540R7A4wNmPXeqPS7d7x9CJ2NlDiGCXnwjEPzzwnRTazdJ9VbHA+R6
JCtMHvR4MvN6siZ/1dQ/J5k3K/G3zOJ/vQ//HXyQm185S/3v/8Gf30kxVlEQNswf/72P3itSk8/m
f+hf+/M/O/1L/74uPvK7pvr4aPavBftfnvxF/Pu/49uvzevJH5y8iZrx0H5U4+1H3abNVxD8pvS/
/E9/+I+Pr3/lfiw+/vXHO2nzhv5rQUTyP37/aP3zX3/A6e3oY9B///cPr14z/L3960iaBknmr3/s
z7/x8Vo3//pDVv6JLBwSssBJ0B4d5WP0H79/AvtomB6AzgpIDyTV/vhHTqom/NcfnCD+E4h8Hn09
3P2o2dADtybtr59J/wTuFNAcYBbR5UYr9Y//G/vJV/rrq/0jb7MbEuVN/a8/pNOjHWqtInqI6G3B
PIJy275O5aMtKWgcKUmo6nDBEF2lfFJydA+HUlvrJFk1XYJz2Bhvuz59jOUBNDTFgubgZKZZD4ef
lz6LMtPEK6rn1E1bQtI+hvry6KGC7Ird6AGQuIGWtWAK5YRezwMOfyjFJdlnOMYHcNh3KHtuI704
EO0Qqe370Yf4PdiTwZ0ernRwVKxOpq6AX2VtZidC9VbQY7/XzVYYVx1/gyq3DW31XRjFBz+X3GAS
rcmO09rOgxi6GT/GYLoLufIeZi4woIgfuF5bDa1vZ2HqIZXe1RE4XjfCINq63ltCgoa/cmeIW40T
rCZ1ozB3pVAErju9lor6pm7JZmxgpqLVpkY+I6Jal0d4esT9HiDo/kh0gMOBGu3pgVpWXBBMxqSb
wlA5sRjdhKO2VvFsHiVjk0eyV6QQZh4WZXOYW/NXYEBloAGIDjDAd0y26HeyUNRDYZgCsPKolENI
cVvV/rZHWVnqHidI8kcywN4EzbcJIoE5v+WzYJ9xoRfqiin21UZMBUtvr3q5s5Py7vK8qDS5++td
9fv3Q/EPRUdsPvAWTidmMLQwmJLGMInWOko9PJf56GX8pm/CvTKOu0GTtoM6XPFDhtsodPFw32t1
4vHVT7ETvLELHDI0m7h9TqVgFY2p1xJ13UvtM/oDz0oQHTCqyYdDWMj7q6IJzFha87EMNrl0X47G
lUgTaaE1haJ5Eds8scd22JQh9yR08baOY3gxc3aYga9dy5tO1LaD2DvabtIGl78ihXSLglxqkiB0
0SR6FaPsqcqy61jRPcHX3CZLTZnrryCTcc1HL5cnT9ZOk/Nfs4diH5RLgFaix8Lp7IGvzoEggPa6
MZVXSqMdtBD7PtRAnWn3ogDWhPwGybYD10UPopG/x6H/wxjl56DvroUAvnvFfcaHDwrvKsq0nnjN
nkJh1yTiWxNASrgBh8xXIHUduJUq/0hqwYtqV0/llY9nThqCijYSR4gwTqinBuq4Be3MSZsONLLw
nhfsTOKstgbnrArswpjuQ7V7jZPwoROyrazY9aChqN3XK2iG2kFswLQrne5RHVvnEANMee5Fb3U3
IG9Gn9mVoO1J2O37kjg88Jt1XFwNWbqpVRiQY6n6DecpOz7Q0HUrdoacH/g0XGfBCxdEllKLV4lf
3PiIcSsQ9adSqZYC3vFQqFYdKy6UYO3GF674vl2XpFsbLRSIUbeFd4DOEw8Auo0ad2u10TexKrw1
fYo/w8ZsHFZazlsiz3lFvW+a/rri5FVYRW75rFXdtg6JS+Jw3wm11zf1HnBNS4pVC8mQDU8qS/fJ
jkTjNodqahPIjjwR1wWv2A6EwlTTchNCfnTgS3vQ8KaMjBVokFtw3K9jcTD1dNoELQz/GmH9Ae+z
vRRXV5Ece30omp0ejCYI43su0l/F0n9FgQLGGI0WHbhQ3A1i9tRK+jZGn7KGsW1IyGYQVJgxCztS
6tt04BzJT7wu750Makt+3ztpWq84n1zDw/yhrBLbSHdD124gQQ2HyHLVB6jJyZL7kbXkBq4LwM1p
a6WfHmM1+MxbbeWnt0CwuabQ6/diR258pbqLB9nzp+JOU4HXkGRP66bU7BT+4KOBBLl6k+Pin1qn
rkOcP5qROOCv3EOF+KkSHoJChlUL7wWT7iVD+FNtFW8cBVeSdIirZRDTh7QCyHv3ZalcxdVgat2w
K6bkJ6eVzxNKepOo34/01NVgzoMCcFc/wW3jqpL6fZumP2qxuCFjtoOa85WIph8J1vFz4QgC1giX
maJkQvhqGwMvZcaNDKMq7HitxAcVgDUuyR0w6GE1eWOmXsVwRpanbCeA+qWHltDo93IVvTV+fldO
uqtVipfk42Nai7WJ6XXlVlr5JHM4brBr+F+FE//YQHKUlNkbp/EmsD7YiOVdIqVO0IZvolwespBb
iYl/PxjRW0ydjCTAuZv4jY/VK0hrl2bivwa+fl+o7R5Gco4yCoeqLErTUOqrIMzcVq1WnY5zmJpU
FWnoZTq5q3Tpqg/8zaQmD91r32I9wurSykvNGYzEbtPQ5MbyCp5x5mR8qmX5keHpWeb9Y85NoCuh
mG9luFf1Ica+vS+45Lbfqgn3NkT4uJV8GAZoxKT9vg7BRajKuzqTH/k3ReU4s6gAouu3gX4lw/kU
NbgDvNDtKGxSk89MiNqksHUtn0kU/gzxQDRzP3mIlap1taxb+Vqx7RX9PpCiz6GUEpsYmRn42oqX
yU1a904VCdsuSn+QMN2pRLmCKUmdKOsqJ3dSG4OLLvKPyejfw5PH49PCI8BscXKr25o8hiZaOVYj
I8+KJxFoDpH/1EE1d8M6f/Mhw2kjbYmmMrd9lVYLU32r6UZnaqXOOWWeB7B2tFEky81OAzY9bkuT
nyZgXASH19O7qq5WsTFmZi3KB5HXrogYfyq86vKFej/UIjrtyhtXd+s+Eddco1nilEtmnHAbPuU2
4oATRtcNYkW2UMePcMzxWr1fEZA7A9KbnHQ7wdIt1iaXalITv7OkqrhL5adai3cwQtoPBbftSWqD
N7Dx5dDsouZRFrKVEnRrUYieCDddd60BZTz0XBPI44WD/jTm/qcclXajlYfKEPa1HzjxfhDILR9W
TgVtPTN7VaMU6Sp3LYzkHvyp/+Xuy5rkxNk1f5F6AIGAW7ZcqrI2l+20b4iqahuxCgGSEL9+nnT3
OeMq+7jmu5uYiO6I7nB3CoGWd3mWnLDpilBIfAN4gy5xjc3X5tsW5732Cido9rVB00TaXc3re3gg
wznkyzjz/bpgj3nOMTY2pU7zUAd6v1GZsaC793R85cJ6UbsqlbN7HfT8NNbRXpftofZ2ZRfvWAzV
13HbQenx0evYHagPxwX3wJ9v6DdAx38vaCDnQTT9oWDzJrDtx8Y0QwcuWNdA5mn+FJkoK/XtQG2y
TVvmrWNiGwfN6ipxkGZHS26We995NuTRn3k6Vshn/td/J1yv8or/TuveZn+PosdfbxO6V4ng/12C
uPsmLqnV/Pan/l/MDRkibryof7Lk3+SGaqqXp6F+epUeXv6nf9JD4v8FUCOSOagRBYBMRBce2j/5
IXHDvxzUYbF9LxVgyCWhmvJvguiFf6HDA62fS1YDCgrDH/2bH7r+X+D1XFCZULTEnyPh/K/He/UZ
/4f08E0xAw2JSxcdUQoQ3DCyCN+CywYcl8aR/KbbHMRlLVt9kofrGjcQZCz77rte4nZKB3/t1MGH
n0OcDp4KINiJ/sKYqnDx4wwZGPsMVcJYyqTquX1E55RtO2m6eElUPI5xNpaTb75eTO6SVjnlyevr
EiTHKFrindFzOWZKXk76Urpq+Vv75QWcVc6BPTikhkGWadiArqR1XIMgCJJZehcbx+2PUyBgthYE
y1yniPyYeh4Qrb5EtppgnuySsL237VYvuVc2qv3aiwXBQyfGawIRlsIrN+gKSVd8RP5a02JsIwfZ
sOZrHgi2Haxje4hGDF5SuStoSBkEB1n5JBw0E+/mjUPvdTN+ZY/1AP2iPGaNG7YmUWHZDr1N0Yos
5VEuHuXOBz9qOHUy8P5V9QBF1ylokoiC7IZ6DdxZq8q7Fb6E+W0MsJOdO1ul8NFcEVzD6c1byCUy
m9zqLoxMzaqzZVE/0vsL6oP2R7SBqA/LqslVcyKtQjjyIUQAPoJVwdbSqvDbxIMmBOybkkr4Oult
uCGa6EdRVvyKX1wg1u+mps7mFDCMH625Im4rOupn47BV4QtKHF2vk0BPiGuSRrourGRZO1W9hX8Z
HCRfFIxblseWNiN5CaEtCGxmCd3lwmejV65fbKOiUV3V+oJiSaD2Hmw1tJmJP4ngYxwNAZyEOdgD
Ywa0bkk+1lFFt4dYzoCtq0U6/U3TE0CvYSwrpqRmuE/8MiRNBndP3yb10kUfF2CL62Qdel8cmq2p
To0/PrrQNtkbCanhBaYAdYLCYbV+Iz7ukBMkvVpThA2hau9VuGAcxeZwV7pNDRIWU7o/jMgYp7Tv
a27vyDR6fL/BRqNOmr6U/NRZHxtHjm381UaW1PsV++Dvma0dXRNEpp06N7KePpTELRWKJRGiKK3D
NthxNqsGjHsXv6XKYHOuFtczH5tKhjZZRw4h6ZWzsS7aaBVR1jqTIwEGh2FU4g3eCAusoIu6LJwi
Ra7WYRtTAI02WLo0AkprK8KCAIxUh+HxgMptIeJKXUnRchLKFkFULfHBiEXKm54hRMWHmAPcp6R0
OCodC+iDhReScDwLuKAttzM03aca+TYd9V5tgQrraxeYFPkSa4/a86BLp/k6i0iUZ79Brw1LTG/V
rPCLK7paybpYUX6YgPAKHPgurYR99/pYi4e2Zmufu7TUzfWomr3bluv1NHl0K9C57Ia85717GzYd
ruYobpZ4H88+E6gzVda/GpUR1WcCc6oaUWt0ycPs5sYnQSeAgjoiVrh780aRYys7du0hMUEwMK5d
eRpJH0HHsItRuJ1nZ7zC9lo/UFRaSe4SDyFSa9eJXZO+RxOr9ldOC3eOYOkUyaC2yawG9hCuJafJ
iK+O/bpYhuXuSNlnkFmZtgQnrl2SOrYeTXUVbnWOI4Y+B+soPSjf9uAMA4ARIVQZQZVG6uiOH6KJ
RlPuLnULrSEFo8e8NIN31lEr+qxnOBsODQeNfKcMMc/z4iyfgDwWPEPWRpuMTUZ89rX2R3D7Kg/h
iaerXd+XHrtWfnNllWdJbm3vkLShW/3swDbl3sCC+txt2LlTzGqW6sgCFULXzZ4hVBhBC3RgQKeT
FVoX2aonS59obWH1hJ29qjwOagX6z4Ke34e55hWBgLgXvEDSidK088VAr6l0UT3EtnBvOhFr/Aqj
LQE4cwV3p6HduN7Mwah3LtlwPG3A09m7NehJlU3wm46yqXXkBcvpNC6OYaJoGqiIDQXeUB+lkqyy
OYxTG8RpxKr5zKomipLArA8gyrlV3tYoUBU4nS9RcOvMMoGBALToV8En6DlB4iox42pRVG/n5axV
ebNRH9rxMYhw/gceE4F4C6cTau2srMh5w6W3FT1bsLgSRKXOmGiYszHE48gjQUlpefCO3PibViQu
a0AvgbS7+HwBUfiL2AIMYAb4AXuPuoh2Zn4YD5A+yVk2m8/hLiqc/XsclDd1IrhhAl53MXCCNSYi
mLdo3W3V0VBv81nGJivhQRSu79Q3387oxwgg5V3k0C4GeG+xVFPFtSSDPTvHej+fUNtBPQydVZth
r89tGh/eQ5q8O+KlT/5TQVzwHifciFUNvQqGkbbcz9G+gc1f0GdjVbxvhPWDXPVTsfKfSQbw4QyB
3vdhsPN6yG4KeNjS7Ux9wPRLvZAPqxvqbkcJ+gAoEFbNc7tuLt/XflDNGZU4UXbxvFbvGe+8wWqi
kIsPChkxdvH1A73tbcvMtyIol5meSQ0EvHvUbIPrCWFp3WyH0n1p64dAoE1Zy49VnHW1yCU/zrPO
oc33DmTqB33g7Uv5+VHepjh6HBHCeOehqnZtVz6HIWjPUOnko733FLsx9pn320dub+emryCrv6FC
GV0N3Evj6BAawMcWoLnDFZeCKSEMhZttdXcVwaFZI1dFABAN7+LX8aXePjTSZZTjYc7xG2RNq1QJ
AcEzihsJRwNuHN4TGfrdlvt5hDcVf5e7iOg2/4z6Sm69F8vfk1J6jQP5Zwn8PAB9vRhDWk4D9/3z
6m7FAvHqqP3A/G0v4/eAE7+dCZpiKGSjtvYLaseH9agT6eAcdXxxc0KJ+qQpLcvsp4zr35Tm5ybQ
r/OBRB80tEACAGQCFIfX86nKuQ3D0j2bkPgJAs0viLVfumpbcyQ7U/LnwS4/9vr7hxfojIPwBZ2R
X5DjdvYnWPQF50CZJ69E2BYgMFTqevA+Nf3zn8f69f1hLJz3QAeBsQGY8+uJaUfNPV3I2R1D0Pto
aRKJFtSfx7i0J3+d0E+DXB7ip9Mwsn3nVgyBceak9V4+oSfRvGA4KM8k9d1AcnKyWZe3HyIoMoMK
+O55/N4s30AG+CrbcQvLs0FKsEUfFH0P4foG3HVZ8MgqobsBUjZcVODX9nqK1jFSl5tzHo37rDW5
p26/1AmrQ56arv0MCRCeQtlyylhVfvGmSh6mznqQ/qQf//yy3yBg/n0SIGyQ2uMah17M6ydpyGq5
qCm+qM3rTazJ3CFjll2XMyiYXfpJTcE8jXqkxgm2+sGUxBxOGWOAxv9SIyriltzEXSMThGvvrYXf
fQmwR0BUwH2PJf5mIzmmC52WhmdIM8+pXtqnUJbvwHN/s1ehYwQgOEjM3qXo8PoFeF2/xeXAziVY
+GR2wV71nb0Eijq2zXvn3G+m82qsNyubT7HZYDGCOG19iombX1gY75wG7w3xZu1S5OgxjLbPPZUo
TbTD51C9J8Nw+Yk3B86rWVze6E/7E9UZjdXKzvAZggqc0Xk3qs9uVB3eWZq/G+ciUEMR5FHAat5O
JWqQaDXR2cAszHXvxqK8cz6Whylf8/Ur5E2jIO+L8L1Rf3P6/JDF+a9R38wumpBSs/Yyqs6WxwGE
6iUBFe1mPFbvygq9IQj82H2vBnuzvl1ZDUPfXQZzARVMzK486BQtR/g2AuP55/f5m3vi1VhvgpvG
66iYMVag3US4zw2aJZ7+HEONp1PvBFLvDXWBEPy0Qha9hfWAoVj1OA8Av+y3ALRX79PW7v48p98t
EQ/6FpEP2MWvEpnQ5+Adn5svLGw/Q2SvcKZ1t3nLOzfS7/YUliDKntCbQo/tzRGxtTMZZg/plb8W
c2/zyHz/8zR+EwOHuFhxq4YXThYkJV6/MFyrQegN4xdofZu82jsfSQnuUB8n3uOybyHQ0eWDVzCb
/XncXyeGWm8A6cEA9Af805uJBWbcULWMv7BglkHizo4USVTFw3uK2T+yiddHxqWoDIMYBKkANL8V
h4lc0oaeqb6WARLWGEzPtjoyVh1ax0noEr4sM7lrLsLgUFEqPSh3HksHJV67+WhXUwTXw34q9d4d
dIYyzmmR8/27XPTffAQ8JKxsgx/unL8o5m8oMQyNqL/KhiWo9V7PODmXoUy5rz7CVkUkYY19KuzV
6ESpUeW+hbQoamQJ/idwOrt39utlk7x5Zz88Y0G6AnsIgKnXayKuiR3RKvvaHOp9e7/sbcGK6fQf
UuUuR1CEYcDhhsgsyAdv1fAst2KaRPvV3xkUFqCymZpTdQQOOx+2ZHoKUrT/3rWY/3XfolgAWcGL
3jhioLfCNLwfoKlaLl8bCFOaKJ+gdDC+Z8L8a1YNPQ4G1wcENT/U1N5sKgDYI3/U/ZM5uoXqDnS/
XqEEdIx3CijUfXnzbhr/y6ww4OUUQtGAxd4vfqsorKPn64xP/i4+6w9oFad1Gu7o7uJpiTz+VObk
n5PpXwTi3T/L4U3T682//v+KgLykBf9zl+v4ND69Rkxe/vt/GlwAT/4F+BU4Bf/V14Jezl8xQOSI
uC/m4pe8/9+uFrCSKIIgHAdrE6BJ0A3/u6vlOX9BdxZ924u1NppDzP9Pulqv1wbOPpSsArTP8Bec
tMG6eb2blecv04bi+p22kH0gM3AAwilFihsh/I+cPzAUUlukFJjLpXiFysDroRrkppuqdHM/AXK4
Uvt5COeHn172v8vu5wT3l9m8HiJ8M5tgVTVZmAKesnE/qyY+xLX9sqn3zD/eDoPeG9JncPRAOACV
7Yd2wk9xhI1qw80yNXe0EQngJg6HLDiaK//ZZDAKepoevGmQBvjQg3/9vmzkRasrw/rOtIcu2Mfi
hop33tfrixbhyY8hwOW5HHs4jbBWfw6IUFsGDgfV37vhOgARWad/nsGbat7l9y/UOAc+KRddOwzx
+velA/rWElTyrg69UzjERwXwGjK0q0DaW58OH5eq/OqgWixGnf957F+n9oPiD9ozaJSwG3yzFDqo
bBvVeeWts3anNkbQTPQ78RcqM5fg9P9chpcJQoMHMkuoMwN2ihjs9QQbRht0fGR4G7YQWOiGwU29
sK33i9ese7GCld/5tj17DZAGC8I4lKIbF9AiHpdpGJswGdyqPcUQ6NIS/haNLpNNx3Ux1vwlmCm7
axQHXAbgRFBajffFcdBRUSvA1Jmsa/8wCQ2pfDJNh9oY78apmxXcKLRTYdcks2oOoit4ooGmr8Be
9Q6B05l86Fxzo8XSP/K4HnfWXMTvOa2A4Fn73TYAUHFE54rnU6D9PTRp12IyyklXA4BPRaaP2zpp
nsz9XAH/UaMwk8ZiM8cWOWRBIeCZe5ovsB4Zv4xrHOz0CADoCAuAdPXW+KbGbsnaakJssjIOYbeA
zElrlvIzBQY0ASRH7pAE8RMyflSpqBa3UP+RD2HriHwY5ugra9Vs03As+TWLNvnRl6s8cb9nxxCm
hbmahzhrB4POnMf95zpm3jEKBpUxo9sd+oDh33O5mHSdQyerRuPk0LfoUxuh8wFpM+cQRR09kIqa
YorsS1+3TTIP+gvX61qw7TLdzmPAJXK5m+CdBCE3WGF747niQ5vQeWVFMw7AUEfNelXNFckWqdsg
8+iqCyE7vKnSH08OoneAODVUCSM9p0slWLL0HN24zt9uZK2HYgngZ6f6CY85WbnnXRdkZdi0uzW0
IWBfk9oL3fLcHalJ+bDArdFt8QyOb+gJXrvdQXbekCHxju4hxocBmtVr9tuwfHLhdYNGUNMWMwVl
2iMO8AgyWg5u3wDZ0yn/2p1gADUxEyQt2s/HGjLQu6DkdcF0N6bbij6THGLSFHSEsco3AK1u4mkA
6qZ3GiBLW/EAXqyPJaP8byE6aX7Oo0l9m/vtPIDhfFijyRwtUuzrrbwgEnS8PQgayyvVD+Z7paJn
3aOZjICbFXMcww+Zj2uhBnf+MlStc9MauBZHFeOIvwFajMRKbyO2uvimIb216GAemnCmBRdsBhBL
VgmrJM0Q4qFZ0lef0JqHQNCMU08sKy+oG/bfUfTxkjEwwNOq0OQALbCrFdvtsLlTd2wd7qfo4Y8H
tBDxgQFLS9jiX4Cyvj4MWL4Pq1pBU+L+TO8nrVnqqAi6QyToU1bqMpU9eOPdFiwFuDok6VqQf2Yb
qNStvKfJd4d8oIAEL9Dz2CsHzsVQr/QyvOR+15uh+oZWyJRQQaHQHgFLALB1CBklER8GwDmBwhiy
QFTLgQOyekNWLQ+tD98cwFSDPag48YHC6OAEkINIjZH42Gyo8B8zJ4M24ZZtE0O1zyqALf3NdsDX
hYBuR765iiXqw9ZVTeFWE47rqUuMGKEnNwqQ1Bg8ScPF1keJZnOmSnssSTY0Tz37aEo8yFIDi1fW
4prZqLpuKfrxrT+IosLXS6IGGsnDY2SCLO5ZXq0g7itp6lzT9u+pKj8slC0Ep6Xwv3rVOmXhrD8a
ZkUyDKV7gMtvB0Rg1NxuNS/3dT9hE8x2PgZtSHJmGn6YtILurSjHXWflclL2gqw2VGSmg1JHQrxq
TsjS6ftpVC8W/mSZKZfobpLazyJ/AqgDuWBWz4yeLFmbA11wY/nAL+5VR+LcdDABcErUSKNh0lnH
gpgna72OedDb4GEV6NxC1ORkK4cdpgWnmLsQ54kgu73aonWGo0i07ia+QPaaliHohBZ7FA3Sg2Cy
ByK4HwuvrwSgejMaOGMr7lwTe9CYo91+YAMDRiIAzFDKv2H8EF/HDSFHWjvwgKpj4CJEcDH2FBf5
nk1AIQECQm5X1wUKLlUyrMOLh/o5NC9hYmaWCCdk27XPq+3nPbAh4t6VRn8D4qmFMLfyYVUHoMej
HmVz5bdKHmjpB1dYb+wKzXYnrUQAacG2qXeL6z4IZaZ83LoVJnfkQ2BcvUcPKyxaPUx7YzoCnAWI
Z4o38Y5vas3JIOpCUdvcbDDwBZUGb1VJEn+p7TDloqn6g43tuPfZWn1xIQWfMwEQUemp5s4wEuX1
WMqUWigsb0GlbqwB520dfSAQpMehXDWiIDyQMXw0I6vSTpTzfobTDtYnTro0QHsMOIh+Obu2hZJS
HRGDgx43A2xF1xcKeYmicya2d1B8/xCLBj2AoLN1Ubulc9zk6tws3R3819rm1JvQvMx96Dy2W6yy
qZH+DtDdB+mIraCe1YXL/S1xufk2CGogpYT4aGp6ka4oOZ98pRVOMnlp0Yc6hSTrtzFusMBxAyVB
OTh7wgcvg2WBTnGF1negcTyLeq5A2jAko3M530ZhI56beQN6ijNSZwRgyJuwoR4O7qDb9VTPB8s9
NyWuaa7WyMGrU4gglGhe1Or3NJ9m9AoApJjbex4xi3dnGvQgta29BHe4zJxF1bvea6o7G2tU3YfZ
2QqB6OJGIEjIwwEeIDOgRImEifGug25/4fT8BVQdIKFW6R0b4gMPJ9yTENWzg0lkvZqBPLYNOvhJ
U049AHTDjLuxpOKD75c8lXWH23sYhYQUC1vuh1DxZAK/8cYFsOkqcioOhG9gIZS1oVblAIvnJmG/
+EfCw+pCiSB3okSJGwt/vgdabwJmWY4384AbPYraOeO+UxWzcuYUXbg+D4WuzyYizaGPSViIieOn
A++rY5fqymECkIqBQFOnFG7hNtYmQMWZTGoFIlK/4DDo5uiJB+43c/nbBFOGlbMc+QxF03SC7/Yp
qMxTw5TBcghV0kVet18n2X1DEugipAA6w6XOi9/wJ2EoedKonhXKB46ctI73aFkZpSoYrEpGR1ug
jKEuPpTaZF0Myo72e9gCAu+T1jF3UlOPYCEBfwVNJ0/ks6O7LJoGRBqztneqc54qODMBV19Nzy7d
vvnBQA6jcqcFPBsIhID/UV+t3VDnrNdTaph+ph1gWBrKm5fGM+nBJFW4LYk2Nww+9gnEYWlmPb0O
GRlFtIs1uzWVvaG9v18cP5/8T1N1RoUvr12g7sA0qxKj/fUWIHCWQdnzO+m3bxMhC7gYM3C8gIFC
0Yybq0YFougRtyfAonmQwDQqm1tHpyO74OHZpFPA2mUeALV2apCKZ9LKYY+QuAXqyQ43DrZSsl5y
Xz/ogOaT0NQcJnwDOjiQRMNHm3ZqqsxOxzAqZ04A77KmtIWKvepAUUNKg9b5OrhttwdmD+C7mskj
banakbGPgWeEJLR1K7w1iHklgAFFRbcG287fShzNHddF3bEX2sBklzrQM48anKSiNMHODST/SOIB
rEOK0L1dWnVoJ/SbnIbLhEFD9pqT8GaKO5hPDhv5VAFelwMh534CwWAasIMMAv/WN33SAOh5BAKI
Ij60gBqO63qselcC9eRHDzYCutyjZD11kBVLhb+8DMCZXhu1+ae685+Yi8Cr7l3QYXqUI+ELXIl9
HXUK6E0jsm0EDnFRYZuvgwr2FkZ3j1gkLQgwkbzmdjSpB1n/h8lHOAtmboArlx8iDQeIsWp3WHU+
CDJxdNtEugVtAGEsW8XHlU9YOrB+AqKVTIdhop/HaPHzxVuB4O+G7xaxUs5i9P94jFMoQgY6JdPM
VSZ63952EtoroT+DyDDWOuemtAcXEDfofHHpfTLgBBWxoCtP4hrreCaivOJee3H4oGouWqrh06Kn
8o512px0FVQnnHYgT8qO7MugmQpAULsEgaEo3LFWWMNdDVxwUy6nWk5ACcJPHbA46YEa6AxDmPgQ
K36YZxq8QEaoyfvR50hURvUII0D/thJS7/pwjB6hWY5qvqtxLfnBqJIBVYKDmB0/JciYjgvoq7t5
xlaUrr8cYU/69+BVDJyHPkhF5fHdLDnPGg1SGQKFIB/WgCSw4Yagtl/Hmd08xBdVn24g1+XBIsZT
Uy9T1k4WuoJS1sUq7TPM0HjSNKPdV6L6FvTRdopnLPoF6hgHXgf8xq6wCUGe0ifhhBCS+poUKKFu
ydp6VeqNs5eVW8Rh29t424cV0ky3ZakhuLdZgKS0QkNTybh6odu6FJQu4w7I4gGOR2Wz76yrn+uB
bifmiCr3WkftZTfYu4hy+6kZau8oNw3sEwGBPK6sPJGSIFO2vrwarY7PHZPgrBIXMqDhAiYmJ6Td
eci3dm1fh3kd04cANeYK0LoV7cIyaEEzHPcTovKxdRP0fWFINIGXhoiNHwOgjz81jkRkNw/lGYSS
qsC5OewCOhvglEua0qEeU88QC6YgqCYLt2UxOtsHZGAsGSYLyVrBbZ2WiOz2toSTxla75mmYB5Yr
Ws232yAgf88aFO9lYIrAd00W14G4Kk0LL1faBCcdyuaBYd0cWCmrHfgLEnRB1txAPnK9kVvgFy5d
v/ReCPJMDC4nB4BxF7NpBN8Dqb92OYc2coQwsFV9sgQdO5pazRlgpXPu2JCepsX9zpqxPxjs2x0j
W5SZ2u2LCWdkhrz8vnYrc+ARHNi6zkxXzFnbQs+uyHCYeddhA1F/JL38Rgxsuh/Q3Tu6wxDkQHtC
YUAwN+vmDm2TEd9NNuviJ1CpBiefqQ3o8rBuk03EXyD1+w0owhmFIUSvkiPcuFQell7qtHP9z8wC
pizt4CZOG89XHq058sz4EzIrkUiN0EkvPM69WfsX4qYLRsggQFIF8NvbEKQzXweHxiNj6nsKB0IE
ALJb470Mfu1mIvQR+7ElyDqv/orixiOpPQRiAe6FatrMqYn1mEZzEB81oNsf/droXVDRYDeuZgTA
NW4fm3aOd2sMQ95yI2MO3HHwcV16LwNKEALNxv27JDAUGsF4uO6b7tmiSH/QLdwD6Faut4us1p3T
mm8qVPGNHYlEhym+HIViPVQ9mEh8wsHOSTNAbz2M9703oUVnER7NNhx3kL1C5sT96KhV6J+NpWG2
1l7wxYtVdLBt2T/gnVV422v7IlcQyEBF/+pruuJYojfYGuxadF5bOMQBIWAJgqSjdExA/aXZJJCF
8lH4gOV6fabEDIgcoPa5HLsSGSgoBABFQIPoInFEFNfYF0iVwSciqR+CLbyWSidML99KMaEYNCoA
Mx0shW1ASMtbpPSlURWct4clUxVrjqIycJKqm8yXQ0KEOx8cOXh77Im0Nj7YFm1wS9u2fyTRxtJx
GT+18VTm/jDC3q7cGMAhdVOAoYcZuJ1G0UmAYkxm/wBtwrPPK9QFEK4VsLkJkm1sddH1nKVr65jT
CCc4XEjeuZ0mkkOcD/xch5rdBbhReI4h4DYKb92h6AU6ghg4Xiry4oNx2iW1JRl21IV2gFpKL9ce
Dji3u0Sl3G+TpgPrNiw3LD7jBDf1DOpCKTwHRUDg8QKvIodQqO90DubETqrNpi6c89kF6a+Nepa1
2m8f4AIP5245Q1fdWHkgEP/eCXc0hdIT9HGljgrtxxPatno5YQpDLle/O/kcNNS1XJenpnG/6BGW
VtG6NHngDzaDCotTNL5ChMBBnmtkhyS9rOwetSrk6TVwvFjGoG3OfHwUVSNuoafwHeJ+FeQNWpUy
zbtkMVNzG/vNsMdzxmnfesgfUCjNtRHTjTeiLg/C+nxXQ5jtyvgKuMYwxMmGOgn2XXuLnAVydKBy
3NR2axH8EOsfZNuKYiAm3rfjLK6qZWoTswClBBsk+PDNsjmG0AQ/x5XjPS0bhfY9QNfJNltQDyUN
L2pi8a7hY4gzOpTkGn5NVTqu4OlInMUJWnMfI7fxwL5sYE4xLR50n2x/CPGWbh1DsQ+gOQQ6oXTv
xyXihbfNDmLJst4Z0JVz4oJCWJUqLvQSwX4RIEIo0PuXHbmSYpDcK2QdfZG+t+wGVL/upK1X8DQk
LVYPa3ddFAe3HaQdUV4wmnCegaVhI4qwntxcIFlAZssgxSrZWaNDuvd0ANIf8pS0Hyy/r3xXHCiJ
2GnwoVlcUiMPGwD2WVTrroiWtdp5HIzCEnL5BzgFod7QROCYWs/Pqqpm+8oHsFv0CiRcgxrCsPRu
MVoUGIZonP424HF8IDCfzRgWKrzQULAu60upGKmhgRA1LTaOYobZcTJmlYRb7Tzj5lA9TQy4J3tB
O++61Z0EfdhFwj9WJYI24E2uQDP2ikq555ZLFBKaMkpQrlHg6sINB0UUAFe5QqUaLPuEOdNw7cEj
9xhy2u9KsqHOEIKq5EUAqcSgP+zELNsEEoTitHWOAWOSQY+Ute4dryIBIjWu8o0M37aq7Q84aFUh
BpTltl7ZY+O3qNwuAC2GsETb4UOW0Jy+5IXBDH4WUCNn2uko60OC2JMyOL6bWRzrmXiPkuNs3kjV
Fn7EncL08zNK5A5KLhtJqgsW1/bjBiKvBypkhCpYqkjr7qB526SLCWvo0XQjyr/TJ4S4DXTwJM0t
5KAS4vjhoQII/cHYKZld+JNYAqQTJEh44vojrPAiWHwgY1xQzUOq3iED/txvHvjYlDyyEIXAOSxh
NlEZB6tReVnlwPhzjWaUoDb54neoE2gCM2Ow3Fyo0W/T3aWS/79JO6/lxpVs234RIuDNKwgakXKU
VCrzgpCpgk0g4c3Xn4G6554tUQoxdnc/dHRH7K0kgEQic605x0RP7PKF1p3p94DniEKTmmKNKtks
Jl0W7TLR5UFlVsr3kNPBpV5ThUyynN0CB3nfGFV8I1Tl7tLsVi0OWWoqz64YM2THhOHWSca91aR9
TckyRgDEwzUNZbqKtSzbkJeYbhuvcy6atrcwokvyKRO1O4yJam4bI2o34Vj0q6yuaq48X1oMAOYN
N5EB4NNq1TcOs8PuEqy2jhL0wsCOZdr1jyTDD1PnWn3fVYtbrmvcET82TIfS0pVAz5B3KEqpP9Js
6f3EYe/nF2UV0UQoLAqjIlmHotxHKBOyNs9vR6X5XvdLrX+Yq1UWl9gyIHtcOh5FksId6tdMev0N
XqnqRi85uTpCH7bunDymc9ge+jCGF58XNuDtcCypxSepEzjVYCCwYZdjdlH5zTQL/Y+JUrhlpmAM
HkOlo8vgyHVrlep1MXpPkzbb2yodNIpQOTtCtW4CoJ7uQRtmvLAseNtUT/vNwBl+RYFV9RtlyjYc
6Mw9akPeLjs3coobuGfDwSyrdTPMHLBsL5I3dVdEP7usVK47ix1WO87GSg1x7vDmhLcG50NyooV+
b4Va5/m1Q3GMgkEUYFwoVy6hFQfkecM1oeXNBnjS/L1h7t60qhT423XXvTQG+b3qiyhwtVpi3qdE
pHUvodRs2hJ8bQwryZ+oZc87qWnKre2xqQCggA89npXAahLtl+sJ9Q/HwZ8Y7Idr2mzqL2+cU/gI
Zafwzeq9vR1he6PDHt9VFN62eDofTI2srcrgXCAdd6N5jXHNzHsEA+8OgTZ04kHtpPTNWObbppuB
BZRyFtu8wugXpLWD2QvmR/l7oJa0bkVSP+iY5K68ws6CUfNY6fF7ghKKSwg/aduvqqkVA2WiMh85
Zczw2V2KZ1NDA6yrHeuGc+gra2l3ExqJtirG9o4mY7zL07mjAsyOo9cLkxA5qmi20Rr+ZKV2EM/U
iYhCaVmqzfTYJdazOiT5gbMnnZ8KU3St4iLUKkk9sKHQGMZm6MtqeMaJYa8BmcbbztB6drC5plxO
NCYCt5XQEZhftyngEN4ni50uUmsfXw97KaGVl1akTM/a0mXPzMh6xvSpTpTb+vEmqW1lLaEA7UnC
oQSS4+cXCjXthtIpavCYr4UG/vDPLAYNS2oZ7+uu84J+wpSWVHH1jciX9srIxLxlQ9LjtPfan61r
rHUHCMovhVRJFmZLOXiusKgZjSNohzSM+bAl3XOr5eYFpejhNgcaDKt/gATEYpavMqeOv3sJZCNj
7trDwKd1VaVzGaSxq1yVU3c7Nlq70+05CVwaYmuObjUlLIXDGelv06qUunGQvWy2kue5klCOODVk
zlYUdbrqIn0aQXcM07cO6hJnl4o6bu3E8sLTvdlv3VbbQqly/bIz2mAua/e3MvUt1OJw+bxzUtOX
/yqSUtl6Scn1GjTWyJj5FRqtttP09JWw73lPC/HH6M2Pblq+pgZfJEftHyUtaSjtMVHuK4OzNLnL
6qw/uJ13X5aj2m6Z7flWUVTy8kZMaGQ2qeZjpWjma1rpUxK0ke5ehhnGmjKk3lUmtmDjkEWXTV4a
xymfBZ2wytm7tj8N3VXi6nKrylm54sfNfjViUNvqAnir4rjx1shKbdfM4aD7nJgQeaZpZLT+nI3T
tuVZbbGI0VxNjfRywslxDZAk3xQaLI1E2Hlg0E28piAyy3Vm91GxdulXBplXCrp7nvK9QfS0TqZ4
xJJa1puEPvOm1wqajbE6B2bYxmtXieMDJeZiT02nuADLgXXOzIruoutcsC8JGJRywN9GVYYJSvvk
WGX9uEupPa8FMTB3VTlErMZmvxk9e9hZGltxcL/eOiXMciPaMNqUODjp4rOOdFgDQWu5tPGmct6J
3ggDd9A5OkQmobUR5D0sTobfZaEd9APWTVoqv5K0t7ZR6ebrzowp1BkVyQ3Cq/8kJJZKP41MnXK4
rtLaXzZ8kMhzn0fxZFa1+kpFXCXxhI3BfV8X7rrrIojeZU4ee9bisW6FCuEmrq/AgNGrmgY9IB24
2DiNYx2cEa+aabc6G0hK6mOTALa09WCY02ydLbu8xhM1jsn52+wSDB1JIB9G58gV3rB0p7bTk6vF
nNXFPLJ/4VORuH5m1MWq7abnQQO3UmOtpVIU3fMFNR9DDJVcmp1959ZrL/BCWxbBCoVDZiRUO1Ki
N0wqVnwjXnIktLcGDaq1GHN7lXlafjd1ngV7SoyP2HDbKujHHIlglOtB0zfSF7LH191Sd3Yy+4fV
lIbvFJzDPTuKgwrPwGEulMzPE8DGqHtoYHK0AhvSOuz3U5moK5U20JMylVW8SUvF0YNWzYpgzMZf
Q8j77s9pCY6ysXvBpjcz/JHtzPUUYYuUuka5UbPrje4OLSSfuWXwrt+JaIj2CA/NlV04+o8pJ07N
x5rKlsdzhpuuklZg2FN8wN6g/lJyk32X1YTlxioI3mDSGcFo6N2FwynoAWu6tYoj4WJQtVAnuFr5
nQCSpUQwTcFkmy1QKTUMOIo0LARDuheq1GlU2uNupr27ahUCx1pUO2sFW/OWX0M0qAIIylZD9Xtd
VNTT1dDcp5MJswQmwgOsAs4MaQeyLooiDt3tczhiWG7sAnayVKEme11/iGVTbFKtFem6S+L9Yk+l
9443OnDocpd+0tVWGzhyyh+UKU9faSi6z3Fopmwkxv6PlEm5oRwwbMWokfU3hd5OU6vkeSRgx1dr
TkVU6gaOogLgcCizB4fO6h29SVqwvVKZJVJRjZSUrFdvOp0E5UHth8THujsdqaDT2lWbTsdCniTU
BQYOF33NU+scwV5zcreWJauN1xnq2qWC0mFtNqYDNcU56GOHNh/m+Y1lwEFNi/5mVMgKbGvjVcCn
Yr9ZhNeDUbQHYxbpxUwZmMZVuQh1FNy9naAuKh2VeqL1PGWKunbiYa59KdTfMacHf5gUcGF6Cd+I
bI1ZLfwYgHifWLbfCz3mzDtS1WsVSkhlFKb3MRPnLsuH9JXSXtdtLDknt7Qhw9XEq7JFtjb7nBaj
IGd6xytMWpOP0Rt8BW1ACvezepHn1NS1Mvd23O3mWFS9Lny3028TFbIOm/Kbnr3T0eL4V6HWyfst
FOtwM+uISthKq2vEptVFmeVYsGsIY9YhSga2AcPESxILOQW2oTbrOW8FVVVHIzOhcbX5mIf0kkQV
i73RheWr6VBzHyfFONilbi86m3Q1RTnQ73zZArJp2dA6oMXnROpa6xxv32qtyZHVfSJtEb6L2U3V
inzFF096kqpiFK+KLvxNyAElFv6BnVq42JMFpzcrqGfOAM1IHYbWCFqD3ErMemW7w/QoZQsoTTOp
XdhqEm5FbFDgrzXlOks6VFsOjB1ieSx6Xk31UJYWN4Ow53Zr1S34D80Mf4SNPh/TNLEfvSyk+JVG
ip8pkj5F7txhOQcE6Kaslf9K7MamwVo4mNjsyKg1rUUt+lbHZy2f7RzN1DdHOXzXpzNc4EXE9kbk
9uGvn6gE+0pPYls14m90V++mkUJDU/thrK5L70jS9RnZ44lwD72gQZS5jeh1Ye7h/35/LcpgtN4c
quJOqBfKmj73v7tVi2lLxVDmoOchS9Vdhn+j3bQsqC0J/ZC7HqZfckRD8i+fBX8XjDy+LYRvkERP
Za6JSIXuhpp1h27G76fVgPTv60s4kZ9yh96NcKpydUFpTi2k/DtWpJgv9hD+tFnk/uUgOqJJwjQw
tVvkDJwiwzHfQUcf2/rocA12v+7R72nnRJr2ycwydCatxhOxaaAQ4XLyrMdKhImqD/KoWsO6pX7c
q6gSHgW9+a+v5sOk0gm5sCxKsg7RT6Zz8oKkHXaDnnbD3SQCD+ZvdEYKeu7vn74iXepWBi7nuwoQ
DttjmqRfX8DpO4hHRV1EtAZaWqzx5smdUgrZytit0vtBnZ6k8lAZfqa9CM3ZJZZ75mLez68FvQSE
CYsw0Q8auvBT57uqhJk7j0g1q2ILqUfNN212Rp37/sEvQzC1sJiaDsxdeDsnwmAovaE2tT3R5J4/
voLpCpt1d06fe26Qk1d9FnlJlBuDmBMl2IDGDkFo1jmZ9rlRlrv5ZkHhZJBjFxnAnDoAjq6xCUHJ
y7p/levwVzKP3huBPpsyXppTDCnShXky+zi5L5Ok20TjUF2nkFm3X8+y02uBcEXQAtHPJMgvcXsn
cuYm0xqpqtV8Sw8CW+E8ZdssqYuNSuNsr+hQdr4eb5m1/3xZXNhFurqoz0mrIDDAPvVfwZ3TosRp
tVvhJUJsvCmLrl1VFldSd6NvnWMXz302PGiDc1bD/8FWtYztmC6fAr6cGBJOrjWE7NOYtqHdFs4u
U+i2QADNhqcwv83nWxE37PK/DWitsqjl5C0ODXuw2qSvl5x5F04NVWhKgZ3pOLyIa+ZunPgitCHC
Bgdr41jG3zXjYh5+eA1n61u9+REmBXKo+MxdP5HlL7f93YinHxA66mk86IU4ejpBHtD2LwHZgMKK
X/8iX0bJgYzuzl4pm4OQ3fHrh/7BXfr/hkcz77LqE4d28sZMBsQkd4jEMa2Ano7Vj26mUkFRuk+S
JOj70Pa7Hn3nJO09Zo4HhfPTmZ/w2T1nd8E6x0bgI3AhyWpDazmrHanTXY9Ke9XnKQVVff7jlvMP
W9LB8uKncayvytEKLBwrvq3A6TfTp1Sxd3W6dHTJkoemo+n1gcb5fzApPI39DywyXDmnqIauj5BS
I7E55sI42jMUscrz/IUgJwvUfXY5BbXdvqBjOrPQfDo5OIeSe2IQSMJX+f161shGy8w0F8cMXWMz
sf8tWKPxbQjrm7R+GP0vt7lUxnO8nuUL+X4poEv9ZthlaXqzjE4cYeJaMilCcySDalf1z+MAhPxo
xV6QjD9CkEl5c0NZG2n2uR2V93Ehej/6yWKglkmJ9lOIo5JRLkAxfsgdrKcxaD3LFs+9jY69jYrG
H2L0RFTjXqhf/M57+97KnRUfu001O5cSdaMlrQtTpQ4yahINUfUyxDWE5li9tZQJ+XRXrOXAGMQ/
3LJnEBxDOax58YpNmLuZ+u5PKVAQWuBLF8UFK19AoMEW8sw6LTBl0Om6jseFYjz/QA12cLMIWdYg
kTo3gSjjzdQWgWEwYSIy/wZ93HWhpJtp5N/yMHqwC/U2zCRbeP41BHmU+qdAk8XerbS1OVX3g+2h
iqKOOhbuTDUZZrDsIePhpdiYKOtXoSU0JG1pUJX6trb1331lPiGCRBE+tOtaGCtgYpDrwqXei0Ih
ih6qpOlWaaN/15oIRuvvjIJWbnqPttn0vtb1Wznzug90KVfRoNGc6C+n0nwg8/mySKt1SW9y1Tvt
WjbR3ZmF4OMXjwcP4IdjATsdtofvpx3rwEwN3s6PGFFvqZQAtfeW2PdB2Y+Rvo0ntIMC4R+MRiOd
D9oYfosXuy0luCbUn4pOOaL6OrdCfnwZ6AsD0rCXQ8Ti2nz/q+itmTIxS3nMqleLLwHPyaRQq2jf
qnTjUTZUpqe2fzC6DFnA9swt+fguUO3Hq2Wx11gCEU5uiUrrqbenjE15rxSHmcbJxlD0ep205kxX
d1T/1K4+Ps9eizjKqeVNm8/PFBLj/ayp6lrJDfIPBq+9qasJMWcStXszBh6nDln3+vVvXdai94vG
Xw+yx3/YIJunu6LJgZWc9m1Dr4MXSDYb1QGBp5/5Wny8IRC3NHCVfLLwkp0GAsceEqk2HpujtOp1
I7onB7U0vvyj0WfrtG0u6dFvvr6w9+eJ5Qu9DAkMCFMZk0A9mQDKVDv5qDFkNg86pgFNOaiVMnz/
ehTjJBqAYXjUJodgqEDQLE693C6yL7rBVglL+CLpX5PyuztjR/NSqpK3JgXttLuK1F/0ySHAXXMw
ea5Ty7fm4rIeb8IBZR9RmIb7VGR0E4s/I7WYnBwAeMR+keP0w6wWGZejmqxGNbv10jOO0o+PH/8d
aClreVU4SZx8qpI0khi2JnmczfYQTtltRrLlgsPOzpy4P/komlgkObaQl0i0xGmBZUhKDcgiB9Ui
RxCSUbt6pcAPZllxXsdiFDeJZ45X2AGnA/IXJE3JaJ6ZEh9nIT8By++CIiPv5JSMZjuJGMKukcek
epwG664QMwX7ykfS4uUvpvpvff7MjQWubPylKlnmaSqZokalamXc3Kjw7BdzmMEgmDModKeNd1Y5
6t9EhsrYgGgPXowC6Ndz89PLJW11ofhpun4aqa6oHb3GqpC8ZCoOkZ6PUVQWdwmcV6oq6oUZFUHn
2WcWv4/vHRf918q5vBGcC94vvI0ah2hJlpsc58Ck80Bxxn+/wXo3xt+X8s1OJ3FCqcx9K4+mvvUo
uMKcX0nrEckEGt0x6L11oSUXU1ecmUCfvC0cuQ3OdVCFSEo9eVukoeHmCAmYMcD7965GU6onXCs/
cws/OVhZnB6pvOIRx718eogkW7Yr9cKpj41m3TRh8U0poYjiaIji5h5NYQDt4gH850Vr1ptyIMzP
hJ1jIPz3hLwbMu3MTFq+VycfiXe/Z5lpb+53Pkgx0Rmv2dDeWFQuR2YO0g5faerNkD18PW0/7ieW
i3cgVfPlRg57cpNH6rRz0lgoX5PkQi3R0nTtxeyKHdqeM8e4T4bSsAxbmCs5NX7AOiQT699Er4uP
X3pvWxRjM016myjV/0Th5Jy5ix/fDL5IwKg4NKmq++HQZnijIpDRN0dDFseiN+8NI959fe8+ORjC
HaPGhWId0OWHIzkCDIJU27k5uuJPrZeraphonb+OLkdAic1gBHV5nNFXpl78H1ze26FPJomBri1y
3eUb38hdpbU01Xqkdl9f4Mc3EImuR0wQSBvu5OlXpJCIDhF1WLdO31d4kg37ChuHOMB2ns98Gj9O
DnZuKnE1QGMc+8PjUtLeayY7TY6d5cxsUhAyxAZG4mmIy0BW2XzmrT95yWj0QNEFMsJEBDD4Yd5n
kWZrXdlPx15zi5VSCLmdO1VfZ/kk154adRwqGuNfNSao3yxwV141C8qSvqAM3r/ZYa7nCAQ75+iG
TbcJNY8DTzxlh94anM3I/d1ng5Kdm6XLX32zniyjUqtxAXYsxHnjdB01Kkon+agqRx1RwwUY8WzT
tlikulLDb9tE2o0Ckec7B0qsxGyV927UwJOp+yz7MTsZGmY9non37ob8mODgPQgiSW7nKOFTC2F3
X7ramYdzMhn4xRqzzWOjR7WVDeVJ9Vuqud5Fbanw7jxlU9Bh1Klvs+nMh+3cKMuh5s06a1bWnHlj
oRwHz71XpSScJUbeOESxcqmqpbH5+mU6WZAoHHI5CPH5yMBBgabzfrhMVYxFsVUdu8nPRn/6d32c
pTD5/u8v47+5nKrJMUgRZ3usfrXYBOL/8ueffCjkOJeOICTnaE5rJ0dpc2ZBO8UMffj9y+N68/t1
iwwb/ADV0Ztv3UdPO3KqpkskqBbA10bTXeKq983vs3L33z2YZal4M3CLFaWUHWE5+HG0MTgLUDr3
4E+WainFQDvS4sGwsCExPFcePff3T1aVaZ5mRZ15MsV8bZp3anTmK3Dm71snZBLyg1unRIl5ZJ+E
cPdaKmde95PPzP8+eQjKHIkgyp4eHpuoHXFUKNXRde+rckv6k9a8fP2MPyz3f1+O/xvi73npzTNW
s77PHcLujrg01+miqOjclel+V3SJTPZc9+7MBf3dN7wZzcXn1E7kCh+pE3tot5sLTPlfX9C5IU4W
L1TpnjEtbzsG/MJc6dplN58Z4vPn/s89O1mwtLSOAFUwBDJb5MGe8h/Nq3/+/jL+m7sUahGBlTgM
j0O2q8W6u//v7tDJgqUpOKOymUfOQTDpAtFju/gvr+BkyRoykZNd5FbH+kEHaeideQDLv/7uw71M
WncJQdTZYSL9f3+DJKdN+BtNfRxFs8UGE6fpqi9/NOF0pn736ZN+M9DJCug2EASINKiPnnOj2AW9
lDN7kE9nK2wKilLUbj7wjtEbTSmpU/VRFVngkERhVzfCOUOgPTfIyXxC/zTa8EHqo51EG0wP91nv
YJ8uzlT+P11KPNMl74dqg22dbE7QRfXmhI7o6G5JbSOy5taYLmbr9uvZ++mzX+gtHC4QgJwWNa2+
UdzCZmqZ2j4ND8afGULRj6/H+Oyxo2dg9+vBbrNOaZlCr1ogBX19VJwrTFe4Cf6D9+PtACdfPpTe
C6yNAbwGKsYvTMZnBvjsLlFFNcma0AEKnPZEBdE63MFZHsUT4W3luMXyLcszu/bP5hW55mx/EfhQ
Vzp5O8K8DXEfU/+wu0sl/zHW1612Ziu63IjTNx16KK5XxEQ0sU7WKtfL3agnuPaI8/lB96pLRXWv
LWvhTkX7PIln31xq6v/+8b8d9GR5iWXXVwTGyKPlvPi69/z1X//00by5pJO7NkXCGATgpePkQt++
AEaAlq09R8j9dBSTbYOJ/orO48k3qoiAG49zVB2ndZzcuPGLyZlFP/Ml+ew9obNOnc211OUk9X4d
5izZ4qbQmADZXm4M+8zD/3R+vfnz+vs/P7sABXCt8vCjDu3pkY9Vp26+fhqfTjBiIZZZzEn+9OQ5
EwWV6ubIiY1YVNL8tq4W+mB8fAuTebazjP/olv3feKd7xkbWNrFEjJezLRHz/VRpq6+v6LTE/XfX
yBneMThIL2vkyTvjtFjFWuSYx9rZYcXH5I+wiASoBOsq5tFnrQ2+HvHT5/RmwJP3JYlLdF41A7Yk
qaY3kElEuft6iE+nM4xaFb6vS+nzZKZZVk1nvmAIBQPeqGOafK0sxz8L5z7po/zvvftnnJMpx3tv
zY5gnJCg07jZkgJd6duJhCFjfBoeILKF85nV5rPPJuUdFQIlzwolw/tZXgniNIs8lsemuM3CVxGu
M+cSzEp+Tivx2dv6ZqDTcrVj90MWuQzkEtp9aZhnClWfzQKLOHjqKUhXCdZ7fx2qJQSuYVZN19i4
9g7aT2ScmQWfX8E/Q5zcqjFNvDqyBC8r4DE73vbnFrTPptk/10CT8/01mDAK3N6mVxHh39NF5psJ
5iqzxh9lnnnsn94ujUbQwtR0KEG9H4pSedzTqi+P5Yxj6YXzrxjPaQ0/vZx/xjgVS/akhBR8Vssj
/j7T/A6dpTLXIY6Vr19Oi3Yjv/b0O80W9v9fzWmPyVFHewqFUR5VTZQ4Kjz3Ok9FF4wV4tymj6FQ
UG27zuBmHKy4BWNJsPpac0aakFWdBhIMH6Ic/g2Imu5FDQ8Fcl+zCP9zJU92pkEauSlNxcfabgLx
igpmsVbYu3JwfkKEQRUo59+ZojjH1IrsIJ2qygq62IERmRhWC4ZI93aw8LvboY6IT8anCA0TZhkl
1MWAE2ssLJrjRxanoRovKf7kb3ndrSZInwH2fLnFj/DitjVRo/RFV1GV/AKf/TrgIVqnY9XCcWsg
4zX4/5J5sH97jqDbqmeQSbDlbUUG65JMKB2kVxof53HaF7PgDNyqKxeAiYLVCLYIgARn1USRCdxm
ABKUp2Vsk1QTJ7DtahPx+jTCaUlMEtZ0OEF6RrykpxGe61hgWyhYe3Ci4Fdl+hjubCuVt3qZvxiC
wGxsPs5PZ+66rQF8bouHvbuJFBXFv+5UKzPUMNaq7RA0rtDXNkimvahlv4oTOyV7trXuGqNvDqrE
7l10tMthaMmLrMBnqCeVudO0sPzptFGztYauWjs6Bz+vxB7jxoazL/CSBnOeE0WLbT1AMO4EYd3/
aszIXhVWp/2x8nhaxR0lbfJLTMCPto6abxo76HqRuprMmt7BvBhIahlinnNJv036LgnmKtKIDplI
v+2UEfdVBffM8wo48K1tBpkoQtI0Ifld5qR9X+qR+FNplIOQjLgXfdeXPtYK4OdzysQswF9gVdP9
emIRGBJ3/JX0HmQx2Alr1Q3t9VQkxk6a2IdxmdRXSea6ezHU7c7yJswesZrzQG0NmF71zOxwNrk+
GT+j2cb5pgNA67vIuahUPJ5RO+XrtJ5e9eEwhJHfF9ND5YRA5mKkQzKO++swlOHWSkPiz73Z2o3d
9IpfRMF07/JQ3II4SqgueRDnIBil3hVbR9PStdsU7UVjt3I9yPBGSy77bA8eVOkltrFOOAQJavoW
y0S0K5qBkPqyA/cH+gY7TW7guxxMkvCy7k89KL+qyaJzWzvhNnRq/boxBdqnRsYsj5PzA9TUZBPr
IkAJJAWukZEc7yavHV81Gg2rfQTEJYmV22Io3YMuy3bTWunoFzpmpa5LxsMA/2pjS+iZbVxFV41j
/lY8FW+L21orrcKX2efwGszM+TVqKUo91CErDoHDJidviTR7bbzQEjHSNDCSqzqL+4sm1MK7MJqT
i0aW0i/HqrwhcCUEIgM2F6MzpNZCJE+KDpHDNGEzZTic1yJPNCz5hnudtKRQJfjoOMxaLzZIXby5
OP6yyn0GqmpvKiyDKzfTMauJkDZhKesDhApK/2p0NQDEuShCF9UZ5nGUDPGtq/YEfZVu8RgJ2/EN
/u/GMDsrGCFabvp0djCMljMirSXGPA2xTSqDvpGLPd+ShQyqTs1JVYTikOiLwXnEEEiSEZBLgTwn
06bo0ub/rpIGYlrclQkkxlq+RArmfbiAcFdNoi13XldNq9ZyfscUBfyoaZstlu14DXU2XxmtW/ht
mo14fUhk91w3Ys5EZRC3qo3Jrl0QPWR/J9bcB0NUdfcRMqFNu5j1OzmX+9hlD90XkGLscq78pprR
N2ZV6PNPhLfaYkFXY/kz7RJjlXEWCrqGzNGkqWnjGrD2wNu0MCY1dl9xjMXfC8N1XVbeGsiXEcwA
CDdCySrEZoX5LMJRXVU4JldJ5fyqsY2vzCR7HYrmt8TJh8Iyfe0t5bshO8Cso/FShCLcNA43wKwk
1me3erEspBeOHsqVRs7ZyjHSNJg75KsCnf49zeHMDx3YU0WrPNTZyM+s7HyVklkWVEKd/SwB7Bdh
FccAVuPfdgtjawOe8YeK/UMcxSEUuHi8KvoJhifkk+Yb/yBvYp7AtjSTmu4oK8a3xGkwClpV/ugI
8c2uHOt71yniMGRqtZ/mMjpEdIYqjPSQ57qEN95Z0CyYUJUXM3K9QBRYl7EYD4DyImM/eAreRbr2
gRZ79r6InN+miz5/xvd/2TgeXMKhUXxagYRtW80IlgJRVFSTrJ3YMt3qg2mu+5TqoMp7sgGuYt+l
nTZsOW02V7AR22spzXRfC9bepa13Sb8wC7IxxixTWn9YhGTQ22Btey6D/9VWPnaEdCN7b9oKBRh1
TF2MqU16qRlhCcUhio3bNBanTTrv9b4bgrlp9PskU7RfthFGBHaAtN0mCpbQQfXSR5O05NbX2UC/
KBIMkg8FsGejUHMv1SE6puOC69Z77LkeSl+vdJ+8tGj9SmpQg7zZvMZGm8E+yx3b13FOgww2s0t6
VT+cxvppdd3jhBfFr408uYN7m0G/Yido9ewbbHvyfIBc9SHvlOjWSqCUEFMFOLEx0LCNGT63IRxz
n8qbwHaYaKaxC/OUZzBFVr0vpIkA1bXgDlhRdKPz0BBcejFxnQUBRGx0Ny3pVNtiQX0VOe8+zebQ
z5HWrhyng5kUF7mft8W8Hx2CY/TaSC8aPLjXfWait45MSNWh+VtUSH4bXMh7tW3JTCdr70cIkg76
Jse03EIS6gigNS6MlmCJnfvRQFrE4Ie9AHvdbD3MkwsogRhVrHKR1t+JEc5G1KrFlWZCWBuU/I8E
mUo4IG2pRrVrOMxKcjOXkHqE1Wc75KHzjSw7XpLGaKJL0x7kKi1t5TAt4icgdVHABy+8b9rc3EZW
Y27JNx3XOUgLnIedfCwqZCedqNwVP1XbKHgftm2BZXpVKm0NtL33boBXMI2nyntxa4ecmVrRAiiO
3i18bXdtqgPWwrHlZc3ZQAFzj7G1y0e9UNonG5cxPsxsEhBZZ0ElQJ1Z63Viu82NOahHrarCh7CL
oBN11bjNCi0MyLGZCDFDWewVM4tySE54Zymi287tFD2okI/uzJgv4NSyiSLPuCdqsw/XtNPlg7nY
sUnFddetwtoDwA1V9GiQhZb27jZx1TRIqx5jv4dALe3ce7tooNKF7CHjwR3Iipmr3wZQ/u0EnuDI
zGYuaPZv1UQCXBVsaZsalbPK1zfy8z4rn4E3WxuUvKqPL4hk33QmMmSa6xu17RWwEh7X6sd5KQ5p
orUPlTc92Y3asPnpXgEERlfTaNRXfa0TQKlqr6O1PLQRgYwtdVyyg+uuWng40H+meDeOVOUQ5Gps
39MGY3fRXscIUn2FmDffbZN5I2sLiR+e+I05aeN9OE5ypcS8jNDRvw2VlgXI0v64ekofB9X6Hhfe
DZiKQMfLJDYvUo0fsDZjpR/RKThsvbZD1dirAYCNr45Dt80jj2DqdMqQs9raBpDjuDaNOT9MSZiv
HZN5ajcRKCuXffBhsjTOEGne7pMkr+6sSqS7arSNFfC64Qq0ffvEjZ+2ep/hYB0mMlRT569ioGq4
BWN+qGDEgTbIwgfAEnAucCVvCwpncFZd2NXsQDQ6tnENOafQvvUC+ChumSzwZOFeKbUbbayZnZMh
7fYWqh4HArUi0qhJOXxssnoajhLqTc1eta9+Onl9OY7WL1x3Emu6GxeTvW8lvPdL8IWqcmWpdfkL
P/0yHWny+aIxDKAWVr+u7JZEc7XH/D/L1rE3FjEA+u8GlNoV9kN6yrbp+AKwx4XVYhHXgSCt4CKx
+ZhtaASFaa89V/4PR2fWHScOhNFfxDkgBIjXhl6973ZedJzEYRH7Dr9+bs/7TGKnaaGq+ure+oRi
3t9hJf4q+oH1267FPtr47YdpHQoZVaaERkc4FsrMNVSNlNu1LlTWRcXgmvNclNR9zaqfnGbKCcnr
LnhJsxDqdydfplkNBN8JsHLYq0fMhVdiPk2FtmvLPkIpEAxfjifIDBBZVJeGm9/Znazs0MKiOePN
JmXNlTr2RpjNJI657S+2F61pv+3C3tCdkMCJSVuUgOC59Ni+Cdlnb9xz3gQfOHj4sqguAbLYsU3P
ebarUv1V6KGKpJECmLTIWTO6noRsj+8aP0+pm2giUtild+UQ0AYTgS7vS7h2eRzCpeRaryx+VKfg
EgPkiAPTy9c7sFEeMJfc2+6U0zxi7P4a4YefZp/N693oslNtFWEHOAViV7DYXZwCINk7riwPKF54
OUDiZvuZB5Ol+fSdewD5GcDFf/00Wf4Etp4eV1YWTvwBC4StIb2H3coyaLJ5Dlj4YNKcC079OZTs
pYtKuTDSluAkNhzfloYQyJ1jOotsDB6M7viuV1cW6+R3nJDccuKuX4F2KR0+EN+xr2ytryQIfqyC
3JWgBLksc2V9hEJZx2616u9w1dBdSKPyubhNRDuAv6dMB8Qi2iK+7LImzrkQeVZrnYBkEAEitLuz
0VTELbeAW3+GSWKjStop2oKc5ZbPENP1qKWa1TrKeUaI60OAfLT7Bbfe5om9o2GReQkm69IARlV9
QNrHDTaG3VzlwrT6CRPYQ02NVMCpErmrpExi5MQLnSbtcL3qIE6Hmxvbq4RearvLoaSygM49TUls
ezyUfhNbW7m8DIK+RpsN06nziESCfk1uu96DH1h6ClpoNj6Y0huPkK3GXwgV1A2acese0iRQ59nr
DyU6kM+U8+YGNomJ88VAlObhEo/ccaGe1CnQzLAeX0Q3/0wz1pB0mEJ+lmK7FenLWBy0Al9DJcQH
I4zzxSuwONQ8efTR2/Y+cd3xvhuaYJ+yihiLRGBnGxoqwA6TWpylqeHXVOGnrH2wFN26Vb+9Lfmz
ZmJ+S0RVnwfPQhpil2udnQkqQjrzWqcBjpcO/r/UeAuUv8WN9ZIX+8ImN940miUSB4vMvlz7+r4f
xN/OyexXCY+bS/w6nYye+PJzJsUwZfxflR8MJ7eo6ZUE0qGz3IGUqF3SwlVO0BYWwXtorx9Btl3r
yxU+aN9wx7MK6xiMUkempFE8V1xZWUkDpWbqOurwmBx8JqK7oBt6yCjbE02M6cZO2JrRKlkegAD3
YBKRiWSlnWKn1slJtVX3nAoVvPBbuDs/4KnMFLtT/fwLiqEVLxImg80NakeSDUDQMI17huDyY8ya
bL8Ohfsrd8bh1r3SpnYtcibGlkUfDxyhN5Nk86gYemhjtv4QQFWJwlgV6ESYVYME01gVnTj1IY8Z
sJHfW2emPbAs0A3K5dzcwvmQh4Hez13zG0t990aDCfhVsqJ+p7m2yySf6bqu8rkK0rctn5eYrg9Y
N1fVICjYpKb1yNfIH39mERRR45jmlI6d5Nzh47Jhz57r1eufvamybjqvDm7ArKf3gSyQwRtl9luf
/6Nt2/BrONeK3/qCx1w/mGDhmjpUHa09Sdsi0XwrvT+8VH5CD3XFSCwsYmZMyWmBSFxmL4z968JU
kmUBr02UE60/1w9BZrXnoOI9V4EL4ufzU8Q6ot0ndvhN/rs9WGPF19Hy+u9mbl+JoadcuPr5IGRd
3nMlnD6WCtie2+l0R8EIhpBH6oDNZRx4ZVMRbI1vvjaIE4eqmrhkrF65p5TBZmKv8CuaochPQ12H
lyQQ/+wM+n5r6NC0HuhLqf41jd0CZS/MhZPWu2OBqorlMLMVliRu99yW40LpXgzAVjsJDJtd44Oa
khFRl+4PTdnrnZuXv0kCpdwHur/pAmQKnInjXvyK537cnD9XhMeOLZ76oLT2za7HC/NjtFdHde85
DyWj9z2AfZpxcnLjcQhfDETI22ADGU7DoLuIcZlhAKvxMSiMgkUDxIYMOwhAK7XeC6wPT5PrpE9d
71Z3oVHBJ74DGlMUpDv+bZuHhKjbAUCUd5JBv8Zgut29wWS/p5FKwSXyIbaSUUDSq/vyaxh8fdPX
c3dKU6c9aadPH8G79nHlbBB1+VSiMZ/FjTvxySR+Inaw+bx9PYPiK3W+Hes8FDcC1AnkT6fZuS6C
iDB06uP/jqEu6Q9btX1b6RjQdW0W/zzMpPtYwCVLxlXt4PTQWPrGmk9EkSHxqZSPo5jJC2TSP8+L
PKkme219wCxp3Y/7QgIKzu00PxNub+9DZAkXQX/2ZoOSzAulc+Q/0lLNl6+GT90U6Y0DP/Boemho
S5b/TfqFWftM11durVvRlxq9w5LR6LYTf4lZfaFD1VILwG0pHqcWFDDHKJtfSWjvy9odTnw33QMS
JLm3KtFcrG6pXoTOg89lU7+DauF5sTluQH4OhzoAAbdYlTpLr605StrqlWxEHwsA+BTtuM0dY2Vf
kwiG2yzvi8jLLOjp49JG1rYtMfbbEPK/1bxt2YCOhYYEagl/0PqFD8Oh4iuaMKp6SCwB3Ph957P/
6PS+97Vu3nQhljNCOV3ENYRqz2+82uS1qyvOrGXYD2lDT4IL0HRap+AKfjWAo0qHyLeE9FQ2XP49
Gu5/2UVPQyiJbfknTSAtVWNR/qPhylKc6mS4W8fFv1N+qZ9TYP/kZCR8VelNzznEotieNPKi0AQH
WAcgXiQP9kO3WEWcBEtN12LoIqXXBZPPMHl3o08PbhMwUOve+cy7a7R/aX9Ea+YT+i+ASh6BxLMw
FRZWhhOgvuamOriOm96Jrp7B+wbQ00M0DF0r5Ie/4pRnRM0trfnlmbRHUtZS8oOqGs7YrD61NS97
ofX4d2zbkUqMEy895kMzXFQIjq66EmAHe+g+BamTeOpKiiU8paL6vDJA5/5F1JIXw1B5/xRH/m1Q
zl9srTYXFF84OsyOzp/1lZUE6pYE6xcdgyHiPk812VpAbC2H05dL71cewMcTJURKUov5y+TUHdOB
lq5CVwUHnVfpaW4cEdUk9M54m8pL7xMy5xvnpSyAjn4NanEMb5rQab68rek0VoZeHFaZvY1hSlni
zl9pc1UEyMWmbHJr+aJoEsBZH4ssxl+0QcUvSwkivnT1zs7180Idce+pDbYbXei2f8vYJh8P+dAN
b36nnH0z6CZu0m6L7DZ17QvQY3VeYEd/6M7uY761pLD9Xp+TlVaxCNN3zZQ/qlSCJ8nx1FELyzpR
1egz2HIn9vJkflM10rCNIHVkJX1xzMeZvl041VdOthe3qvld2tVvU5dO5LI/Xe2XoLPam4kCstsX
enwsFPjamjZ6PJBZgQjrWXEL5o2mrvk9OpyKU1MWNBkkcxRrat3fELvLf5xO43Z13+zD/Bdds1rf
VtUIqh3O/cz+7DRk2RFuYnC/Wf7K1pLMjuzFZZGCsLWrTEd/q3SwiviW/3czUMMrGDsXS9Z/dJFc
e5Hv3UeZ3/jtwXm5/gJsfce8Lnz/RgJNxAsCV08u5Xmzwc3mBMF4MMZHx22do+/A0R4YIUGbg+mf
+A73iaUCKCvy8Biwyb8lk7Vbc/PmOAzgmqENj6Uz/C7FqC+wcr4Q2v1exXXqAWSslqxAoynCgUQz
vkA/UYflnZxXB2kZt9zezn7guldRGdwE02NJwsoDikuXU5Q+V/ay0J/EycI7UTLgiYLVSv81ch5f
c1/1vxxwlHG4Dq6zC+Xm3Ju8C929bof6gVvSeKuAvSu3f08aG4VEASB4cCb6X4GFGGKpOz7jKotC
2XDI1CHrWlKY4mFs7PlG1uAa6QnPuzqzQKBbdKKrjK7EWNUJbd+hO+TXqhTwGvMRF/6vO+HLSFIx
74oK01jh0NKnU1QcvVp+UoqxKpC2kd42rhGZb1HUQmy1Z5BzcoZzOzViQqYyZgdQfWxw9yUup5X0
QenSv0FYxOtOBuNrvzBfabM0uCny9YuDXhwDRiCRi7bkAalDHmvWTCO8el617wuCHza7KdeiV8LV
cvmiWwCJ6QrxUtoV5dT/lAG1k2tUva977nDa8ZHXzcnPEizpHoXfVu0Ze3y2nEwRAxePn1KAxFQ2
VxTQ8gdhSQrErFnsv47V9zfNYMOExNa1K0s2ZK6vGx7dzP0r5aaYcNiO+wzRu+J+vDVttFbzL5fT
Ki6QFETQ0L6VhTehE3670qkdJaz+XH6LRDl3Tamc22mGIW2a4qemHL7JE3+FUO3BmvfoZNBnS2M0
YgxnS22ozosvO0naE6yg8ELf+feQjjN/LJ5PlVet5qMkLhoXwzS8tMDiYeKZDqohENysKJPIC5IU
OVYyPlRl940zQ+xlG7JGmPPC5jZX7Aw07Aned9CtTGDGD1nCCppVUN5ZY1c2N6Uw5Z3NGClgyX5Y
wINPOb4sPg0r39S+Suzy3l0K8dDQyAfgWXFjtMfhbXZ6rua5taC2aK6mGfHOt4kRtZin/eh5+WUL
QnPx7eudu+MTYKRK/SyS9tAmJo27cBgO3RR0J6Y1uPbaKiWPsRRnqw4FB2Bl70J667HOvU+nKt7Z
ilaXQPfpfsu0OFl9453CRXCL08OiDswp1+fJZTE6bZ3lZmRX7jD3fXlbLx3U4F5tMftEK3Rj2I3G
TUJUij7PnfSXO2sL1U2QgEVXXvir7oGuLsZhGGCLZE9+F4WUFTDn7wBGu3SYnlKnS7vY1n4Hdtg2
yV2HlYHBTCB2TNRh+ff6kQNF4tDTzsV3CnOaBpmdruxwKpyNGX4eUiUgK9qbBfI9WIAmmle6WBJB
DK9WsgZACzrGgA6Nr7T9ko5T7bKrhW6hl3sYEjrjtqf8X4JLEYONxETIW/ubhcDVje1l4nsucSp1
k3aOcwe9EIxzfVJyKp4c7mbHJB+fDHLcY+639VMvC+duyK9r19KdYqDM2w0L0PLi+15zlhaoh1pp
JIdd1v1Ks6zZJwi9IsktNNrCUtCG4yWAH8egzbKnF3diFhPMmDLQoBBW00O/96rtGlZyWMx2vJoh
8Dbw+6045UKzbacwTPz9NHHtmIuZ6fL2sbVTd8JgVO+DSY7P7I6vTIpgguXtWJxcR2e3jeiam9Vp
IMe6U/vUeDlA4nYdueBtDGLbJH/ou/lFcuk8WYtLO2ywJMrR62Ba2t9e2PV3q4QtUQWDf+5Xsb40
00ifidtFFHCjqaAfwtkqH7rUV3srnP9mxp8/k7ny093qr5w9htOgmZO/5bT6B6MyTeE8G+bZNv/D
dCWfVrN8ophIvgfPrY5IL/GxDYZ5btLmkcmD6b4SGClSsaE+q3TLElsSXjDehRd7RcWUmBwvuFe+
rGNjsKbwTt56sx7pqXYx9/v2sTPNfFc5pTkFSo3XO6JF5J/poOgZRAWrKa6DUu7Gaw1/f17TnZ97
b0UzhkfGO92l8furbbK1KXwnKBT+ACpYh+c+qHVkZfNy3yxJjSbg6ilwwxqJWfjPKpw/HfUIo+k/
HomLs6+s4mN2pXma1nWO7C4Z9y6v4YeK3vDeTEx1hZdUlzw03gWwZHbMS/OWy6CgCHXsm94TC/8A
Awa3yshdwLSGURNLff7MTiGTq/UsPJ18mGT9Ww3tF0yRNHI4xAny9dmB6al9CGwuUtLC5HQVnBBp
CeyHRLN0HAamP9TeJnaIskSccf7cVUWf7sy6Mhv3lzfg2MT0w7SACp8697OvS9j9jvWO5e7MKur9
WjvZgVHAPcZdddgm79ckhjT2Vt6xyuERB22Z3oZ8qkdqNOc+hFj6BOjBRHKhIcciTnjQY6H+0sBx
IBgHNbMiExIGUd157a0tdlfvV8fN7gSMgSRJqEHSj4u7q9AhHtLQc/gquL9UznCvwbEepeG1Lmvt
z03O2W1Y6fFCQQOTgDl4toOnMZNBozGQsTUfObLicWly9wmNpLlzGojBWwohZUvTdu9kDR7ZunMe
2IAzh7CiMmSxKt15PvbVYpIleyS+As01f8w0SQ88ZGlMtwtLm9N7p02HTN59S/7TNs16vgj8/9Qb
kQ5zBAWB9ZeaJWDE0nyFywjYYx7HO8OBfcotfp3EpfnT9PKdDEF6pbJspw1ceeRv5ZOat+HD50eL
w5xxmGMLfWNhho3NkH4R4Vl3qyR2PWVB7CTp/KrrIHhoU76hnqGvlLPje2aCsB16fyMZNb3XmkFi
PiOOc7ox202smcY0vnSkuqnch6kznMVYDI+jrYdjb7LqNZxSN8a5JSK2XlCxwgetIt3O/i9P2P1p
Uqv7mUCYe7MalcDzrfGsMitRAHEKOnkkhKI+xPerUlqEazu2u9yf1NWqZp47t9qep2mCsEIfCk/L
uEtZ8rxz/bb/biuvuqUlJRnvB/p1pTW289sZPm5S0YTNNINN5mCUnp39x/SKegd2zO9t0O1n4ajt
tKR5cHBTl6YiY8faklENkFCA2uO2/jPU80dqJa/YCVH6XLM5S0ErsFNakULz5/eOJQom10F1aHum
hxRHjCmggj54+dz9tod2enfsfopyat1dUQPrXG3booHJTMD0fvZAqZhgFRmDaDRzckpB18VhMDr7
JCR4UCr1N5zr/tUZ3R/bC3MW9IfguAg3jxyn1SwT8qLsvdp5yrmS7Qaf0QXWGUxfgrsOy7dg3RlU
nBy3YY5vket19TxFiEnBSJddPu4m/BCfJKDEIZuCN9X74tmVjThRdhHM8U3LAd/wZlGevtV5u1EQ
MPEpUv2SQSe+YVZYvg0eiYpqVcWt418IRHEeV93RWPkHQqEgavj3IUJG9TNwl20VQ1f1pIcHvXpM
Mpo1eybn1FE6gZHfCb1lR5ei4avxOGZd8OaRpsvzlEksZORYzJ3ioPOxgMnebg81lQA2A3IxZW11
jLQm+ZZOXnWm9fUtjDD3Jb5M4kV2wPzGwyRXFaF4FAllyrUGa8g3zQ/uyhzsbO/w9r7Vm/feFA3v
mUUzGIIezFTQrcwjsW92WxtjP2bbg+89wos+DIyw9b/2tZr9Iy26lyQIB2xJ0jC8yviZfJi0OcNd
QFE9vSyTklck2B2hhUGf7fopf3TxOLNBD9VOnzuGAzIHsgGVG57LnGAPUYhvBoJkcwpk99ow8PV2
j47lWNq8OxQeFuPtHQOJiFnuctUVeU7y5d8PIYotsd84vr/VGa4HL60cfWg/5VPkBIXiwsQyraPz
C9jpTztdFpS5Q4erpfWmm8AzqCBDJvt5Uu60RX1lSmIFHc+lhPSPssbAlJ9rQbde4YTuJnmltYen
ZE23Q+gzPbEn/r5iRsSoRiwEV7o3EbP/h3rNwm9Ud/oymLC4XQZ8ScpwVtloeaNO+eut8ZIt0sq2
j6kMzHmzXFS9LeBsV3v6xiZF+TEmzhbXJv8eWDu1G16nwbq/ZvJiqlu9H5f6M0B9crsxRo0GZd0G
6/aromexY5qJhFQ7LdrCnmXx2W9vt9AKI282xAf/reXT0L8gsc45Y/lLmKgA2U3m7TwiPj3wmmJx
d4XpLDUD0Uxv6+fiD9t9j+CiiKfGR4yMduip61z6bUZv5g1ig/fl2sLgsUGHim+tK6wL9YbkQUgt
Zl/EYNBYW1LcTr6X7dFCIaHYhI+4LKtuMMGHNwlUnJ03mC+jpprRgdYnTMy8Zmcggm1sDZCxtG9b
97BieQM045ewFuKd9lrFOgn9LUqbjJSXr96Zzni3K1sThGRVTEslShYZd2JE5uB7w7WaG6yDm6m/
Uz+4xEusr5SGJM18v/wjwmUgxTH290MwfMqk8y9Onb2bhvahWpD11W6jItHXyaFjcX8HVrJFkIOQ
kZAEPRQiX0Q9s9eNmE3sNUO1GxlP7ZDBrjGN9IYW+TJjxFi/cixRSGQnrlYFl5fF68tny6MJbxDE
3lS4jr+bxP+oN11Vh54oQFy76gdnULNvmWPHoeBZdT2khe7Kd6sb6vMmi2JPtnNzbzewp8egwGZc
jDTI80qyqulL+9laCRKiblD3deMDgMsNNadrP9GqeG2KsuNnU0XcuJN4clTd4BHdyuFYZnSnvalQ
f/Je/bY7O0Rp2oZy54A9ed9c67YW3m3f50H3VnNT/WCZpTgC6C7jmRn33vepalxAdCcdVCWHZW3w
gbnFQ+1fhw+VABCI2QwxfCec2WbsYrGw7H2OE6LFpUv/bKYfjyQhMtJtlQ/HuzNQ11P9oByHNEqy
8S3fuamgS+CtlSBWa6v3punEJ8lD9SjkWmJNXTpxlIZpgKUwQjgVB7qZOCcm4V2akOiu7Eh+YdQh
GQK3/8Q8rrzj0LCO/SaZxzctchTfDPvWBMz8eloKi08AaiC5QbmDe5NBen9Xih+o0zQFcxweLlDO
74W+/W6Z6OAnzVCj4k70pc94WZVmXEjOhCK7q4l8PVNBp+e8c6mwhAbBBLs0fyVJSHGqgPWzExu6
+dEJXRLngpHiU05emMdQJPPj3GTBHx970aNYx/JpU2g0WKb0HhxPakmv3PKoztYX7imHJMEEEKwB
WdQ+JGqSUctGq596T5DTtwOg4TK2C3LGzE2/RxB5CZUcIQ3EEgRzSjfOC49W/bSsyMwmhGDBNtT/
zDbM6zGrKxbyWf8K6RkHJKKjgZTBAza/5jSP9kunUC9I31kulefclV5BhDjlgKP6N/Cyq+2BJCV5
KI8s+GOYNcHRc4bwsHWz88mBFL7STV3eSaUPWFIMvRvGszcd5/QhEY28sUN/fBt6QfuOU/4MUZ8J
JFXkU26s7V/VF8WnTUMHC+iCJ7zlOxNpP+M7kuPKdVlNpFGC/fiv3zNlCK3x1U0EqaAQcLRjSA+N
mW6pptz/H348ooLOiskR74StzV/czH9yWVVRTTV3clf3pbUyj3tvU40k9xtjXbhk2+EOymC385Ly
fp4d6O3Czot3vuU0qJKt8g6QarNbrvMiFsIaLw0JmiauqmE5Q8/ntuqP49u0TEyTQoWRzg7rN7u2
wzP1FueNYRxn74pcdkeZE9Sj79IjmM+84Vj7Cb2+OQx+h1mHBoRx9YQiqCVDYaCu8VtncdF4y4eT
JvrAF59EM2KIPYKQLKrAjbCgiyRNC4rS2i7HezECgNiR53c7rA0kAfIyxLab/UANzWjMzgHL+gby
a9bS+E9ZKSKq08C6L2p+GsftFeA+zA5FScBN94RT15SGoErmnzwfEeyO3ySVuUIxvxyz+SFzcPHJ
LOOKHzAwDcLm1NTmj6u319IsyK7ujXc/Zf6jIihwRbySIw6XlT4FdcEp6Wr1E4rmJQ8WdOhDil21
vKa3PO1VT2Zx1RiRZ+bIhrN/Ru5wDcM63pu1jP5+5NJ08K4GQKNDplq9vz4OQdmc+3pStBeNpPYU
1tcUjt1pDFT5aVanJiAipvP8Ru4RETM/fXfO+q3lKGjr68BprJE9B42OG4L0uy2c/g3CbHfOUtWf
BV0Nub4lBRuMMORT4sCaKCbJuCQiK8NpV2r9r7Pb4tkelf4ZVt9Jzl6ts3Og1YO2k+llnmV3Iy26
IqWFhgJAT8jhcj1Ais3ZLx7uPM0WmSY7pIjOFF0/nVl5dXZjgmkpdhqSQJGdzqEDL3P0x33fFUQw
Sek0J5dZKCr7DpTtih6XdmlrI+2k5U30TdCqMauJqi1JD3y6ydlCt4QiMJkObu7wHG6W493MJFEp
2gQlT9F9lt3ngdlXPLPkdtdKGqACkyo92owZBOBMy1/QUg4W3R6/3T6tja6inC2X58L7tS48NIPI
9hMbILTzyJIB29QUYKRnseMyFHf7X/M1UM1mWx+1ndTHns0V8gx5e5jTkvCGjXrue3ZKmo8UjUPm
oIEvC/LsjH/ma18dtVNps3KTarZbBPUK33/bHOjr8U0aS+agGuxpJxCJJjhA6ObiuRkTe0J4uM1E
soLvLchQ2doj3iOD3jhxkjB2lWaaNQ5FFXGXYbni2tTQIelwOgVt1Kddcmws/ylh6IVCrRGSRaXh
euerMELahdZdPG3NXTMPPzZowOkZI12+DzadP3azW5z7jlhBx5xVUtul92HWLwB/rVC/JZaY/5W8
29lYcsXvSgV/K8N7u0EsaHFBrkwUauQnYTJdpuA3HUjyZGULhsO2hEWDEBYir/jyo2o98cSgZvxk
h8HmB3f/BIuucb8Vs8NQdWBnKmEf6zwzajurraYfBiDusb22bXIxC6RF2KKDwZRY3ngjM1YmXCX7
8LEtBC2Y3rkpzNI/MOFoaA5l7V5avsWIsCk+1VawUKCa74rh9npQiWn46nNLQa/diwjpCgskKk/N
HfHKbkcjTUUpVtCHZvP/6TG73ta85Q/dyb/NOmuiv8FD6CMs16kmfgS3jHPIbqdhzy6e5LVGA41n
4wosD3PG38vi10fS7pZ9cuvc+daLbi6kzIFXrmH5SADEuy1HRQZ9DueU4oYk1ntJF29PTpH0ILoW
606kdG7UjB+INQjcLkx6otwmZXlb+34ePmVJSGcI4x1fOJ+JtZV3Lz5p8mQJv1pMpDHxWprHXvaQ
eONNCz46EZ96ONussGB9hTg+4wv+MYX33HnzcytHO2bW9OjO1m3FMsS7RjpOd71NI/S5Lm+/fHxd
RT/9LUVvU9LJt3nA0lMF5TuA6BTDazK+eUtIPtte9I6dPubiOnxam/qZyfBroRj/ShIfvNE5SXdb
234MQB/uUViwMYB9NeaZ7A5G1vMX/vqSf72C+MdxI+JQPthN8d4m1zn3Gvgou2bLCejYo61iw6OM
2nELzqXiraEwfO3KafhXVCVJ47yKGJFvke/RsGrZn+HbkifjFBFFnHlBgbJTyJj1uPdVIBlFuKmG
NSLhFXNDjdoWo66fjb/EVAKg7Y26W4fkysMOqV4kAm02xcj8rIQvIpaM2PjqXXEa3ZrBAwmB2omX
vASGuGskSjCV9/+wIZX7wkxETDeaxsUW/MlanMZVnX01TcXga22uNhpr2+Vky6NxRR6bE0dpdoqo
7h7vavkHkU/5zXrXtRFtjNz2sqOMDZKAAYIvGw5tgeJt545B84zAzWkj7pIgjGyVv7oGUdPEO4xB
RO8nu6xOp/aE5NZbD2NnJGYntTjnOq9mvvraoVPSrZpFgIQm93vZJv65IxOLddmh6eHPRh3YxnQi
Q4aOTdRNbo9Yu8c/6Ial2VvK+phX/3dpIDiz81YdYHqy6RJM3s/kFiPSVzE/zFM/vfOn0Ln1EXVm
V2pCacDkMXLtX8NcvtpkPOJCw0WvcjEc2oJeGpfwlPGM/e6m8ORPBcXlfpXqB51itqP0CfZTSdue
7lUQnl1vI8FUqLV86FcGWS02YP4jLz1MQCj2HufjXYqYaEN7TApTCC5nppVPZVrJaleudnNXcH/a
oXIjsMgoKfZDPpN0IpuW9UNAfdm+rf6sniwY8ocpncobZKBiz+WmjeuJhgd1MWcR6Yrw0Oqw+zHX
nTJJ0z8Kp8B6HFmH+dvl/IfWxkNMAseLabKpfa9sVmsWWktpWCRHHQ7ByZebjK3SHqhR7PGWr1sd
FZKnjuWe+eRnbns3hX57zlSmzkXXYbSWOTmceaijlL78nqBt9UAoCpXaRIaM1osLHXRjWtr970sk
PPmUXw8RtlWmTzL5CNGC0UO1LtovY/f9pe1C89Sji70T7pR/2AGKcjFfNaEmWw8h1A17rxHMMTzr
1ov07D9bO7Lm5SL8qmG44jq0zhNxuZNMxLj3WkKWeeA2p25lZdARNge64gfSqSsuc5X53yOu2Gj1
spnZxgDb08rfDIvpDHwrGiyZJn0AtnzcL5llR3no6IMzOT9YFz/9ldCgndvrL+XM1Y27ED8reWFe
4Oyal82+tnOKZbmlE+0PESM1lj/68nXzMoLrPgvC0lqZhvj570Yim5Pcunb4IeW/AFv5vuI6HeFv
Wp+ZOotoYWl2x0Dc2ZUlO5FFeclC2PZ4Lhss35l/kI6t0ETbYtj3DC7YUeBuNmjGnn3SOAe1hE5s
2wOdm35tyHf+R9qZ7baNbOH6VQ7OPYEiq1gkbzXbkgdZsR3nhnAch/M88+nPp31xkKgNG7130Gg0
uhuiSBWr1vrXP+hwbRdikdntmrcfnrJfOvsas7rfg2WhhR07GqU2MmZkd534lSAkuSfqUkFoJ8I8
QXNwIFqWZEr1jtCKiLywhV1OletRNiQamVif+5vRQdE7lpVxKp3EXiVgXDRFMicgZyC/51V3ZfhE
qQFdIEdzgTUvOPEgh+c6U/G2YBIIUQEyVHTnVMVzWLXNksDjZNkgqd50val/R/pBFcnO1/ZwrFLE
rpssYDpcegGHhTXV15U0YoiNwoA2QrmNGiz9roYKomvB0Iex4RQ9k7Mw0YfA5VjmcUcE18xo4yz8
3ovJnPZEkRVrCm4671gjYTLyF8SByWqwmm9pYzwL+oF13EzmAZFN/Qhy29zqDno3gbPxdjITf+9B
O4DcUAVv6MDthTHJs2rAr9+Iz+43FlmKiw684aUoZrGkpAFumWv7wPIqNwA672lV24w+umwXZmq2
9mSrF+2v0TF0BLWGRIPGCdgvSyva1wZhuGRCDtus18O2beL8W9ZChXHSaVzWZOKRw07w+XQzDsp8
aHybBHomsT4hrlYabyzfisclozSb2EanJnU7jjqo7imKVITatin3lYKkMSHl2M2Bb54Usd6MDZoU
EFNius/Q5IDXFggjsbXwJQ0Tw2UP0TbWNWvSJY3V7Dj4ybIJJQAuU0nCoatRliTCvvEyYp/bSMSL
xJJBQlbx/CRnmXPcEOOygl0ZPEYgpogPAFR3tU9kJZUdM78IltiiqaZZHIq4rL/PpJ4FSNELlCvZ
GBJsU5J7iTe1vHfNur/uRkvdEtwpjr6IyCfsIQuOXZExLZPzmgiVesvOmexa03t02rT9aYZptLWF
xT0BJ68yWCvLtlPeOpuT9Nfs+fUhodVC++anGEE1cm7WtaPNu1mVLsy02t6UbeyuUxq466wM20NT
tKjXzhmEMjTtWyIPvGMl7G7l6RbfXZYJ8+f+5xSF1mGc0/kR24BiN5P2CX/J0EvPjdt7iGb5prTA
/afGJPaTdnRZauX/THsqj84/1w2zFFtYPMbCbNjfIwLelkPeRoByIt2mbkF+7DCLNQS4cVe4rknq
gk351gyvQ9yUd3Ge2W+QIBGe2WidM/SpM19ZjMt5rIxt2DjhUlM6rCAh9is9mtnNTOrespdJnyyQ
YjK96aHDJ3jUb/LJjGDiBf6qdXTwKGOvxgaiN+STqI0MFl5rHFxCWWGxW9UWAA8PwEZkm2jMzXte
BsKKczixxO/G6L8LHJH7zEPz0P1wAn7qZs6HHTTCdG2KKHwGIBXkR3b1NzLhAZFx0iDBVic0P0Zv
cMAJ4wmrhhLtNn4NmLXCSZ7hoSV5/cMMo+rXMKFtmCbR7RiMJfsqyMrbvB/fhNbBLRVFxrpq2juv
RmEw6Dnfeboc7ucy13vIS4j9WuXDL7Vhycsgh/3AgL932d3LOoEgAU+O7gfDDS8CBYvawFzBxWe4
WGFgAEN3HlbFhNkDRgqLdiZGd4KWugka3jbTCNG51oLyMgnOC/gMGU8AGi0zwvl7EnTqsQkp2sjw
QE7WtxqhquttUltlOwGStWBi/12n4dlLro7gFWsBcoFL+ypjsLKopoJzxga4MKhbkCbDZEdqO24V
qs/fYcfcPy0GfycySDB2JoLrHqLyom1occwI82OlE0h1gPGbvEvkthsQl6PnKO7Oe9jCgTjCAImI
LmwFYb70BUqbrv4xIctBau3f+hp2nj8RI1+jk1kUZfibnQgRvzl+n/ox2tS1L3fhkD5SNrVLVxgn
0r/hiGeDqp4DLcZbrwrEYc4j2FgIZRa2GwS39PH1oXJHFwP2cLinf1QbEgCa71WZAlwrmS45Mstl
HUbv2ezm64TAn6eS02Rl4cZ9hRLGuAp8ohBJ/g7XtVDI/xwnu0Z1SIZWOAfW+Yzj8LJHV/ykkQVX
kkY1LKijZ8ZTpA2EmgquUqbeugXt8CDN/imISeAkHa8+kK0M6YmXZ5UNWXSyYnjrsh7JLcV0IVzM
THYXcx399LKo2PdFTUZ27PPVUYGAAgQMyIuuNQ9pUgK24CZA+REgwlwMAPknBFRy1825eZxAqtZG
k5Mn3sctOtHu/DsEZkwlMrdIe/qxkj/sQeS3LDzIo2H4DhsYeDVC5uD4knFOVBA6FEWtXDUSQBXY
A5lgS96uXRokJqucUh1DDAaDkvkM7Mm+IgkkqOoGNn0B3m7lFUna59CXrpEISy3ybUU0QcVjSB0Z
hV62beEcPZuybUT9s7Xm9iEl/AqAJDuNnbpPu6BcCxxEtqiUxavTWpqyAXIErxCVo7LrXxml4o3u
jZ9mOhCy3KixWvSqrNdxbPbXEKkH/IzjV7hipENmQjMOxswPIzGxwfFy2oezkuvA8uJjKZKXKG2Q
TCuU/U4XvsLSzzYBHp9ItZLxUOQFjUbrxRXHAOnxNjL8FQMm8FRtZdtobpx1MKV1u1GZilbO7I1L
Cc+B/iri7ajHcBGM7b4tpwk3+Xr2YcGnyX0I/v8Tm6ZH8Crz2KdzUu8lo35xn6QtLiytYt5CkOpI
Amjb1u9m04bHSLvuvR9a41VNoMMdoTZnbY1f+5xGSdxDfZqKYjuVZXjoIhRP0Df8gm62orSktymv
/XwM70wXPkMOrAwhGx2RBRdRhNa0BdGGkGAaw1r3aFyhTqqninCeXQj7eguvB2qiDgTcabIXhxIV
tw5m2inq861hYcbYmCC4noCrpGTwOtCw71RfDsewIbYbfxBzYXRVtBzYlJfJ6Ol9nxNL4Yz5M+mq
chN4sJSSqSAgWoQois1JfqsLEvnagZmDabTpxpqG8YrGQK8yVbzEgYvniWuwknteJmk2v2hsOwQ5
wt8EBrYyBmzrk9W3Hm81HM3MiGDutxWSi6HpmQxT9tgKDDn10WlnrYSamdoNVmNA69EizhxkKQGD
km8SYl+/bsjt/S4EaKrXwNKKcq9f+Prst2JOVHxQvdODLClyhjTJCagh6diTIzYNeXcanDzZSSxt
ls5giKsGycvOcnr3MCgPkoli5jww7iIJlnBti+FiT0j1tM8iOoCBCNpvfpn9YuvFhyXX5xlRET90
kz+e7Kwr2I9wvV26DsFGOiTPGdXYQY3ozosQGrJHzc4kNYwe8yrGT2hGh+jDj92EAkxfaZ/ZNCVF
sfUl8x+OlPfAyV5bDCR4KGa0nXF42pdjRejU4FDnwQNgfSDY4+SLmJsCOIpHDMPHhTNlaiew/Fhk
eg6wG9MmdAhGDaugmiMwZUO2gKkVpHQheWTt7FgnaCnmg4RmAHmMz4mjH8AGHg111jM89ykIkEoQ
v1b4uzmbg6UTk+Y0lsB3hs/YI+7lxhYY5c7M4nDsqsMfqaEZHgCV7Zj+1tce5sBMxPGrRP6alddY
abecqkZL0HhOSYurUnIgdq1ESNjYGx4SuVW2927oEKluFXj7VNb9XvLO4H1SzgfYmgYIrpfWnPo+
riaBD80GJLuf9mlf4QQUFcHWpP3aTFMPdjkGZ9YyPNmVr+MKV5GgWSvZFNvYje3TIHV6mqIARqhT
xmeirVzYjXiQwcDAp6NAcSyn2YS19dKTbHQ3IYffdAz7V72vOLGk2lDz+9Y78uYeNUmnkQzqwDwF
Y9g8mfAKFm0R2mDnDSU/rDaCsg24W6Lt6utaGfE35VIiW63UgCVdt65zvKANZAPvPeHeRw2dfxuM
yXTjRvBtkp4GEZ8TVNQDc+xENbAsGF8DvkMgyHstt8wCqItr5K8IFEaGgfF4xPXCvDaYrL/6lW2f
1VHYvvcmhGbDTZqlmZa/gBXke9+ZbORM49baiumcXXins5HIo5PSantI3hd+RYtsdmH2qtNErrth
bL/nHU0FLGpK7MF9g5fERhD6ckPxgMTBtWsw+mbsjmHlRPuiAzI14TWMsh+OPS1qyK5jJi8QpRra
di+6a6fKuK9CN7tLXV0dLbAs4FTgYGkqd8/y1izMSdtLI4nwjsLzBxN93vKNK2kBmcB1GG8NzioU
1nzr2RQR0WwA9TBOsYDNinGIqdAQ63QWQF88vicFNFTXaJ0NVKhpi4SyhviNC5LIy/Q1tYZhXg8c
TLuCHWOlZg4tQ43JYRogGE7CJDoxxlHHr4j5SFNgTFnW+Q09M5L3weAgxDRlERfmO0UP5Zmdng/g
usYdqzZ2tmvCgmxI0nrw3ZS2zinDexN+HEZCiM2uOhm7284Zst3c62rrV3MLcdiZXmusrDaw+9gq
EDOy82f1ggFB+4QNFgog+OQMABDGw5nNdyYTpm9jm0dbMYj5Zqywso+IrtsiVMfBQHDoDqZl3Fqu
6jc0XdZuqNvwZ16axpX0mQbPxfizt4n4aYss+p2jFlzbzthszHgoNwNJgRsbYGvdtbW9r8ZyWmQW
BYLCQGwpOnui/jYbtU0n8MU4srYjFiKLSUIp6wObUQ8h6etZNs5u9HH4Ktpef6+RYq6K8xY7GWl+
1UvDv3ZHYO9FNNY/EkO5P9RUM0AsdFlcYVVQrzBI5FeA7hgEL1mHBURZ6XzN5MHfOXFXrXxM3UiS
LmIorY6xIy0+XpNSY7ClBvlaTiauJpb7u1UGOpazeAlkB6VBmEC9NqH+t3MFSAhFmH8EVmDG2RgP
gSjU/pzR+DCiuIEcCn06r0mRVJ1tXvkJU7sBnuFRtj1GgK5+oaCwDvgWGXuNFhIkH2nMUmIBsUrT
4Z2ZHE4wgvyGZSQcpCJNgctYknRoVhMvvkptFMQpqi/tYRlB348nTPrdyQ20o4WP2WmfckTAT98b
SVk+2x0Med3n7bpjJd1JKp/rGN7istb4kaVxHNw4DKEOAwueo6kdoD50T2OeYC/aF2gdQ/snIyF5
X9fV2xwyoRCEUG77QberKpB669HzXeOWZe5da2o2nLrlNp3Z8uI6965wmxlQt6hoEyWN98IADiPh
KRYLDLhTmnMMtrCwbpZRDUjC2luit9JrvCADSKe4sDB1iX9K2Dw3thunN9SELEUp3KuKTNLlWBTB
mVwIku/m6kgB53yDzCiOLRKHJZn31PhBGapFFk0h7GkkT31MFEWsjTeO9kghiGI7GuJZbWLfCQ6p
haorn8FF2YPP3KtCbSyRPQN2BesKEHE59ZZBhWlEe1C7cD0ZDmVSVorfc+g91ppGUacGb5Of297R
6UZx09ZjvfHSiErKH/UdoBrZiQh74N42+ZqIGJco+iA/hNlo7wILdkkA+bOGjuwwdb1l5ug+m0Ec
3tOF9HtLsDrmYi5XYTwjQgrh7+UieIA8vZvJwVskumJERxQZldeUAny5KHqNPN0mmRFvKQgmAo8M
gcYH84LQEQNKtFxcAe5CpE2jci8ctqCldzYHlMOEcbmAFNQCA6Fb6jZYwTjbRqbVMStTNAtpIw64
hMzLyAQT8HRU7DxGFzsHJUawMCliNpllV+hY86cmZzjONhteSXSfzhK+OLVyiRJ3Mbqtsxqw0lsn
zIuea7Q7WIybKLwY1BKRY9jyGYaTvWnOtQSk3HLbWgDO4F9qPzvMdeK69zbZaObLKOqhCA9juR9V
VjwlkZPD23KrFS3yBHUMwDtJy2/eNFobdol0ZTJx2bWJcI6RaKpNhGfE01CWcI9T19+a8BEYchbm
q8F+Cg+3wwKn6LoN4QcApCMT0pVFT4kei/IR7XmCo39uVtA7Gg+c2W05EZwZ30cbY5VHuIzwGNOw
fjSyETEP08FbbC14xG2ZHfGbgUeskL02c9msgBRLfEtIJOZESA9+Ws7fCsqugx1G9xME21Wcd+9s
KsNi9HA5diZ8bHwM2OBAU9vakH0WmvIQYy+QZaRhY+Jj8NWm/VXpW8bBz4Bq6gokkodJm+1X021f
lAjj8i7EhwHml5/2pcAcMvmNPrlglbbuKtVdBS0pQY1mduZxDIbX2e1+NDBxr4Y5nJ5aYPEVA9h+
MwV8WJS3Hsd/qG8YoBXbxu/pQyqcIwqNm19jWJiJJEUJgxeZmAc0sYT+7i2ShBliVupiKRtd4YjA
oQOB2X0j6jQDeIj6JdYvzA7EHN4UFqDwkpFB9lC6SbZ1e0+t/Ako6Ey/2U4Vxl5TmqV3bkHfMrCl
UR7D8ukLCJWUy/ae7dM5jFYZroLkMFdH3IvgCNiReLHLzv4ZWWeRj5OWKLkpeGKU2TemPzhL3SXT
Jp99vXGFVz/HQwNi4NAAE54pwF/C8VDlufnGOw9jOE4d3PESHMLoAW4QmnJyWkGzYghor9Pcyw6Z
z7Cz48DEK6403th4qaxgS29zWH1bclSdPfO8ZG2Nsnnzwy78ZRQoZuPEjzZmhU1zUJ2FuUkvCxZQ
gtmGBLXqy+4pEjWzIIozbKjycef048hg3McqMS678JHhr0/5nSYPA6ZnRw/DnIUQU4usZvA3hV3p
31pBreFv8dPgSLWzYUBcVR2w5DIxBq2WidejY2UO3dxHOPocqiSvQEaq7IpNan60ZGlcWwzrt2nV
sbNQnpgdZRIEGFrB2Flksy9eYdQ/NyI4dpjN4DkEjJR6j+XwWDhgeCZYzV01Ou4eJ3Sq3BYWHYNW
ROAYdLzF5piuExYTGYwO7k41gUwP3lyIKyvr8HkCl91KiLDfrIkZhXDM8AAslrxnkrkzBsQ9xiJn
CM3sxrXX4spEY1Hcz2OmNgaurBvHCvFO0slTROpQsWx2cYH13BSNHpCsC5SOcdvKDvB62GXuWsJy
VFdhdhOe3axAkBmERCr2d35pTgcXXcIiQgTxFPUpw2IXOXY9ZFBIIHgC+cPhG2U0Ly2nLtZsItG6
xcmKS2DExXogw4s0tE0Oz3fi0/35zS9SxTI4szjyqLoOmiC+9SwD8xjBv8PMQR3teZbMYcdi5anW
27pYMS81vPClQJzBmKx4AkoWr/gu2jsdFw+iYkME2sX/iEinculiILEwRw8bxmR8cQe3vIHVHL51
ZtjfmDPwG+MXWHmV9qgkkGOjROmye/Df6bkv2A8YuBLckjqPVTXWi9oZX0ymPr/81BfMkDyaHFxg
1T5rxfeJnnthyzE6GkxhtrO0cHpMW1YLLxs2wAMWS1VCtePPYccrolBcnl3gAJvKfQCleBFpKivM
6NYdJgp5JO4G62xc1+JL4IFYLlvnvk/C6rFQSAbOZovB3hsTdQ13r1zpaWLIKeR0U8XEe/uidW/N
HDQMn+F0G3RevxS948GgYdTO5A9PsMkDDwVgvmd2ESFhz3/C3QnWio78XqN/3I09MreYWSH8ISu7
BkSFrZ1ZxbaXiOD8rg7uxkq/YZqTw2rui00sBxfvH1zDJ1q0WwwwOVuiJmPPoDM3x8J/0Bp+ZOBg
QQqtAmiJoeUphza1tuhv7kcHinVkgjPIAa1EG5fubd03nJyeOldmOmQnEwnYIL/aRP41uy5eTyx2
Y42VdbSLXChUtGnW2ZUi33W8jkjy2bCG1iNLLvIRu7Zl82BPiHTZVYobI8AdEuqiATWc3Aga1IhD
FFl8cK6Z86rq312r794y3QWbFENSbH3rcRkafr8FosxPop8CXOtUyyCrgURISP3CkWIClEYh6cMn
2bdO590T9IbxlZXR0ROGEFl1u28crJxsT01P2HRaYIg+WkkqQoykzBe3zuA0Ay2hy2xtVGYEmCL5
9RhFieIWoVG0qxpoG7jvDitsRjuIFiWwWQqB2OisR9M33J2bljg/gUgiT+nrm9ZLBfbNprouIZNv
tOy9qyqby60Bbx/fFaPe8eJRRzfA6W3sRKvAytx9ChF2RUHHbtR230vYg7sGjsxD5c64xnd4OpeF
iDcgzsMVgmReV6ehUp+E++ib4sFJ7WEVkw59mB37u9XbeN6knKxtziwCZqX70Hlze0hazruiZX1U
NpTs1OjCHUOUeNHDMNhOHrmbdQXninkqLwnwKOWWIdHYM166wY8Tcn8iNf2XCwmsc91dMzUTm35T
7E2vFdeyq+jGfIt5eZ/nO6Q/Arp3F+9y265e0ShiMQJxRE6LJO3YApVor5ACsXCj4MWAn0TDmv1U
qoa174fVzo6N6IZ1hYlaMs47nc3OzRiHDe7BRc4eUWbewmnLF/wasc7qjc5ZmLSjMBOteVnUsD3A
7+jGHWmyV8IqGpMalWKSuksD0vmD5OViCzTVSs+I/HpVt1Bu/ea5ruvmKBqsp4PKTbbBNJKKGip7
BR/3lTk/0z9EwYeCc2et2wA9TdlgPdQG0RIKj7NL4x5L3s5js5+sH93oVIeGQT3qK4Y8jQltOahA
8YfCBvMyh9exT8TW8gN342aqe8dQERWDF8Ni8MQbUsJsU6MLf/AG7zV0XBhsNUMH5mS/oPOaa+Yz
tKaA52BGKNHccoDvoTpkCr0G4xPF1lZUaWYPpTIObX/joHdaKcxFV4pgkq3jYRhKcC+aGEbG2a4z
ZHBvIbx4UHSKsMXbsd9QL0XXLKq3qmUSUWYFLYMbchD5vVgPloA52phi4ThGvhp9BU9sypFRUsIt
xznUNFBJse4CTj48OFqMKLMQC6No3I5GaGFkBPACajO1uHkiIvFg0l3jnogbXF3TfIdiWrtp/tvC
4HmF0ir92U4A2rbTGa8VHqSUGLJdQWh6qCgubxmhzctB+OMPKr4XCGUacLWdVjiyj6u6AyAaepgJ
cVz84uZ4pQGBFgBx6a6ImTe5Zdhcj6lS+BtU9TFk29mFJVpeyH0MIRifWvnCSaDZYPvGrMLCQjWx
41ubwM6VmXkGvsH0TM7odTM6ssm/YvKPE2XnTNCHwSfFHOOHgy0ZvCjIS41Tz9ee1+O8ELrJc+vD
j3QtpgtNwtFgi4FnCOK1JKrRAGOra/x8apTa1fCCGzYQcpI6uH8K3IaQjoxjsWMQg9gnqeCXmpLM
ljR30ZCgnhADjohznuVbDzfKFX4FkmAS/G1ZX3g4MU3cIzi5i5PEfYT0Ey+rvHK2MFk8AH6MBYD1
Q/QCHUc/tHqkLAJesWM0B7vVFcMF6DSMAxStRTeV6Ch753fgdX3AIHQczw2+ccPkGsAy9O1VMUxM
CCsfRjKa/R7HJj111xpaekABaAMe4b0ZsMsttUtRyQDUfIZc9FwdMLbumO3jMthgYTLRWWE1gnEi
SlHjjOxFeDIiOYV8ZWkDTxZkltDTAvu6KQMwFEgZv8LJsH/Hrcn0Vw3yykjLdxcEdgvVhozSycXr
hAn1bzQFaoV6DOaPxetdjB2Kx7O+WrADLyMXm5Es/E598q1C4LsoapRNbqqGVaVFso1SM9mDGgHT
D5Rti4bzdqlYNbsaN0qk15m9jlyUKp1nYV+Q6JoE9XB+0vg3nfh/MVhqQ2OddZGxVl04LdAw4QBb
NuKX0cG2BH6rfiVaRrQKiUVbWvFspPCXpeoZPmvpctDn0t47Gppeg2rlika0R04QN1dwNeKFzLLq
mnxxkJFYOuuuiO1ry0wiHMsxFK9KzMoYgA7DTd8b1hNTarUelAUEqR19rXyqSY6IYTGbMliX2VTf
GCaNSz1nONy4bf5C1/Sb7XCEKSIRU9l8iF9TRGKjDi4MEg3LLIqWqsaSsNA2dM3ANojN6fGu6VOm
BYmrUYnVw7d48NsXa6TDQz5Y58dKwiEr8EBczqWPJ4Rk/dXRBBMgqp9cZt0bx7/z0C1Q152d08QM
lxVtR7jGqIHBnAmNN7BxKU/n8zA079SPgPrge5Uz+Zr7VByGMLfvYZif8d3AfhBl6a54qb01lBTI
MT5+wclgM7ZltI3YCma3Y5vmXg8KwZLfvczdmRVpIZkX0Xz2MkaF37bRiwK1WaQ92AT4udqy4MHf
1KAwMYGShs9JvEVSChFCOMvqLB03DOqOWHhMUymPwVaEd2M3fgbtZayf6H7NbT/FLYHr6PCuK9Pk
XYlxxvXNeNxZHFoQXo3x1gHCFruxgmyMEWrilEdkhUzOBqxLGwdIzLJqd+GmabDSpfsy4DeEN7tn
49Zj5xkoTPKE/wLbTJ+RuBARdKC9pH7HTwBGE11vg9BdJ6s5m+xtTkzCwqvwcJxCdnBjnNpVyxdd
xpVhP8zwTKHdRfVziORr65bpcEpCW3OSsOwai2kpUzIiwKtYr0NcH1miMNY5r00IKbJjbApwpZRT
raMmL7ZzK923grcZU3lmAIEPK+rzVJIPw2Kk6yrEv8rhz//9P3+mKMJuI9QhwlIBXTRRyfr53368
LS2CBgmAdiVa9ItEok4Fik57Ko5Wln4L5nJZmNOPzy/xz/gWLmF71OfS0ra6jP8EVnOYQPfF0ZwP
E6rLlkqoB48IvnhS/0wg4iZMwhR5VFKQu/H3k4qw17KnzMuPZXwHXqFKZvVszF30UqEp/PyezrE2
fwfF/H2ti5SgGg1TdLZtPk7jSx789jA28Zhsm4DsaXaDixDkr8+v+NFTdEmwNy1P8jd5Xid/pGmq
juOrgjF1hJeLwKwtbqmIoVB8fpV/BuDwAzmOlrzJHuTki7y1zmSya0dGflTy2uZIx3Kd/neXWrtq
+PX5pczzZ108w7+udXFHATpYFjzXKoZqncLw7+ajUg0cxXdIwMvOAFtmojH88rzTmICpNl/c7D9f
LW7WdTzpCctkNzw/8j8eKb6cmQc9kFfr2qGWzL+IefrgF/vr4y/Wo8e0uJZTQphQeSCzRMRbI7gu
9RdBkv8MYPr7Ji5Wouu5pusOXKXKroNwNaurTr1+/kt9dYmLjKe2z7C7iriEZW3MH2eZVrz6/Aof
PCqOI5a3UqZkendxhXQEu4P+kB9/psWPHrljfk6q+eIipvXPBYc2zAIQNOH6Yonw9+8dB/akGtRr
x+TVWTDYRpN976bXtPadca26W4gaoff0+Z19sCn9eU37IooLcojM+tzNjw5mNxBhk9KDd4SKrDj5
3r8OGrT/utbFXh77njVL3OiOLrDrgD5UTdXSnL7/F3fEFEbBHSOfz75YcDkuxklr89pa3lOTrYBC
jf6cGAD7ZP75+aWsD1aezX7naZu14XF6/P2LwXR2BtFyRxTUOMYdk43c6N82ZmvLb5X6Zkt/3XeP
oX2FLS7jWOYKah2ld15xQykR+cAbd+l0F49XWGV//tX+sXc4lnAEy8iSBMXx19/fbEyr1jBCz8JM
uPleW49Q4H//b1c4f4M/dqf2/1+BOLLcu/8fP/3iyQLbeijN+f61Cb0oWRlUl59/f833+2t7v3hC
5//+x/evfQ14LbiCwxiiwBp1kdr75Kt3+sOrQFiz9HkDp6/4+yq9idYIU1j5AOAC0cnOd5bfw1+T
OLAOb4YFaTBojhjV/jCZGo52dTpTRIM43WqXfr/HHHtBH7j9/N7/uTo0Sk3ULC5HqWd5F1t/Uvij
KQTBO533rPVj/EVE8Vcff3HTak7aZGBAdKr1Wmeb7t+eiw4P83wg4sVB4WZd7CNVEpVwe2wg3XnX
jdt4/GJlfPD1+XyCdhWeK7zUF08nwoK+9w2CrcDV84V2/4uvb2ns58iiBn52z8fAHwsP/qlZOqJx
HjBvq/dF+MUu+9G3V6ZSiP0sQaF58eYkSsY4OY3+QxdcT5t6/Pe/rWWfaxJbacXOd3FImWVhl7GR
BictsarlxfnXLz7sE2LHISlJNi958fkyVLDQDMd4IH5oGRTfKuOLmO6Pns8fF1AXJx7qd3PKSYh4
QOsfB9u8+KIQPj/fv/cVDUiOLQZGL1qLy+RsiHQIPtoiOHkdWnRUKwSa/RcLFMKRFtQK7PDu+Rb/
WEGlKGMMouDUNMEvvFsRwH++Pfxz08JARWrWJgW9JS6bLttoW2NifnZiB8LdHnaexODQ+vcL9a+r
XLwHpjHVbS1ldIryNXaFqLw+v4sPfui/Pv/iCMSLCl0DKRentr5qoyuw4P/t8y9+Bb45xXOkotP0
5OD9WX2xR3/wI3BceC4aN+VRqF9sosgg/HYeZXoq8hUE83RPD4fT6+f3cN7KLhYrBwBDM60s5oKX
JWeDwxGjfy4iOlJjGJrkB/hWNfn18RdP64PXgjcCMxTHESYE7IttKYu60oFc1pwy95ZOFE6E8u4+
v5nz1nBxM39d4vxE/3gtKqJv2NWr5mRPWm5EnVco56cKd9hZ3HtJd2oaO/qmFQohEk9Bsf/95ekP
BDCFqZV7WQwyEA4R2Fg14zdkGfWMo5UmVee2tJz2Li4JIhFzFEP7wfq8oer+Iib+g+Xu/Xn5i7vP
QzELZZj1aYMhemJ8//zmzqvt8tkq/tDgewJE5uJlsqvRnqDf1qfRfKrnU9UuJyyy8dfw3G5tBFef
X+2jxaKw+sQ+xgKX+U9r/scv6cKJglnh1kSswEZlMlvZ77LMvvjBPlj8nnJx0CRSRDPBvzhqyHRD
eVbY9QkdXZCrpd8f5wzBXrcGh/78hj76cWwbZoPLq+bJS5QMmkFVucNYn1AkPdQ6uB5s+cW59tEz
s4mMoiiCYWxePrM6j8bZjWvclfG2ePC90Lrvfcw8Ui8Nv/h5PloMDmG1pGqxHoS6KMACBiYilkV7
gmxKRJr8Ds19N2gMlFoIialj3o1+vv78CZofPUKHMpq67z8b4sWvhZStg3DKRTPYBQD1ehMyDEx/
z1a4Cbh+3/XPQ9zdD+geem9tltEu89Smap2Hz7/JRw/6jy/yn2D4PxZnWw11CDTenlrM0nR/nArs
UKrnzy9yvpvL9+3Pi1w84qorG6SddXvqiOkx7pLp2naYlaMkFyeCRpqv3u8Pn648v28evYqpzjf9
x01hvW4n5cRNCSg2dXuMff+Lo+arK1zsT4RO9aZCa3mCRxcAnGMWQ3Ly50/tP8/+H4+N0lciNHKw
1ji/8n/chud4YlD21Jwa4x7ySwFjJzLvverFlPlO+TusyhYYf3+xkXz4Y/1x1fP78sdVfafJcrLo
mlM6QmLur3L15A/XYr4iPGApu3RR/T/SzqtHchzZwr9IgLx5TVumu0tV2a7mRZh28t7r199PPRc7
mUwhha7ZXQywqF1FkgySwYgT54ADWRnp7ABXIzU0i8BAM0xNfOB7wJmdOgyaEyTAO1m5T5GF8FxE
jEvkdYP7LgSsJv0EFL0y1sVlPLM7//1srH44wlfth9gN9CcqpF88lC9uj21xg5lkbmTLxiVFlfMg
b+peKrz6pPF+Md+nwbFRD7dNXCd3LdMhErFxE1m3oZm7HIZnAwQPOVFOTdpRvHSgWng2a1dt3ymO
tVXqX7n1TfGfpO5TUHxIgxXzS5OI6qqtqDq3gSEGQz6UHhOMpc1pHHYycszlygyufV/Ya3Y09jTr
8H1gnYBV9HblEbh0AZz/fmGbASuJk5i2zVOLGDiNAwBvSt2HDdFSIJ2c0ZJBMgYnaaKed3vh1kYm
bDU9gEYwgQT1lE8ThwiCi/nK5TbPjbixWBjePeTdbVMsB6H7y3ZOCzzDpLP6s10T4jyHyo8/HYcl
y7zgLN0g+rbEvBA1SUcbI70+obIKYz3NM7vbBq430WwASm35n0taONAniDBAhHcYGABOHFXIzIh7
32BjTmoBoiNc0+fFOjsLENYYYjXw61MPLXy8T9Rjr6zcGterwTB4RxN0kvVxxHvJ8Qevg/GtPuX2
jlYK2ec23MfxSux07VWXVoT9kgIRrlpY10+p/jXSnpx0f3uiri8Ivu9onDX/zJSwGO2gET4XBhdE
+ZU6INHLEVgRGPl3aX03lh9sZS1cWlr+OTKzbIXJs8UzlIJLOoFeqE8jyHhJgy6TUna3sjgrRhwh
laJ02lCPiVWfguJpMo5Ot6uVl9szd33S8FzEARRSWrJN5unSxbwoKkE2sN8hzJGavVEhmwpp1a4P
dmGxcqotD+dfW8LZIg92AMtQSoTSHC2VUtUhsld25fxzLw+Xy+HMjnK2Y6JIHiYairg94W6NGnRH
LQpJUB+oDWjqau1JqlxHCRf2TGGFhrBTfbqIm1Pgv3iclqH0IBf+BrXkxkbOo4ISkja0h0FZ2VBL
2/Zs2UwhfI28cuBfhJMagjLxk+rvdOfYtCuzuWZFvZzNzmgrcJ1YIdobolc/ehdUL9xFt11wxS1M
IVQoYGFsHdhvTgGMpzO54RbN3Nsmls6f8+ma/37mFoNZ0ncz4hY2fVRwyqgrQ1j7/jzEs+9X7dBM
Xl0yhOELFPey7L7h98/QBlU2yQ2Iy53nei7Dldac+pJmqfzDVP94gwFVt0iEUZiQxYKFFNEn35ca
2aPoS3CIis9v+LzGScmFafF6EJa4GuSo7XqlPkGap5VbdeUQW5z+s8/Pfz+bfp2ypz0NfF5WpT2Z
yDY93P79ixsB9C61dG7Lqwc50GJt7BSvOlnQgWXT54rcE9mGfUs38G1LiwfYnKF3SACoV+/E1pZL
iTY8wooe0JTpHxQT1phKhfW+aYGkJ9PdbYMLT7o5YciwwIipRGTCkRk3UFJFpl6dusS4H/V+G40d
ovBHzXqIrfd9yox20oY21dt2F6eU8ga51/kp8rv0e7ZmFihOKE/J5vUx7MaQBOjI3KSvtrESbi6d
LnNpkCSsQS1L9GwfVtcRPqb6FMe89HVvH8bqfTzoK2aWXFC11BmLAbDgqmYm2UYLkFxrTiYEIBBS
98cknJw3OMe5EfXSzwv6gRsJ6ZhTSVKwhVoALH9dvubdoahWQo+FBxzB1NmAxC1rlbSBRBa2Mjfw
PkIsANT7MIvcSvJJtt6R/mn474kMT6S3C9OVC255Ph2gXHNG76pGCJsIgDpq0ydjlpCq2/f0Ir7e
9sAlE1AkqLJt6Dqho3BoQ76gxFqdtifSehsXRt2V1Vry8PPvz38/8/AA8RW91vm+pQXbxJxoo/tg
tUgdHG+PY8nDQbvxSCAAtq+SuUjI2yDBUdHWVRPpVbTeJ16lbX+4bWZxOAaPkLno6fCAuxyOPNZw
qUoQmfCOQOcWsY2tioYKObrbdhYiUs4h6jIWd93clXFpp+sHzfdhIjvlerE1aQSflPse3eTwg4ri
4VpMuuAEMEHwPiRRrRLGC6efFMHCUKTNiFbsj2ZbZX/fHszCpClAZVTD5OIgjSQMpgJY3kFZP3Bw
77r+MKX3zUTz88qU/U67CWEvZki5qPQZ0wUnHAywoVmJ1E3MGSIdmv8potU2M16k+Fm3Pqj+wciD
mRNzU0TWNh/zHR2cW2ThTWgN9Z0G9vYNo9b1OVtOxGKJJeBcl3OzbMLx1KZHEPNwu4EOjv66bWRx
5c6MiP4Y653Sy9HIAZVu0Kx5w+Nb0c6+L8wp3EoRAizZeAKx3kPuliLFs7JzF73jzITgHTQqNAZN
Ngwh+k7LA1LsBozAa9XmtYma/352DkWDNE6lyWoE9d1AvrZ+vr0Qa6MQzlG9GRS/MRMmCnUxWn27
95PzzrH2/83K/CvORkEPs2ZFYTyeQuPRDKStgfJo6jzo8gq8YHm22K2EDAaodmE0udp5oxzkI6RE
O8Xaqn8OHAOeoP/7fWEcYBqU0O5xK2U6DNpdlKw8FRZug4vvzwHm2Tx5CcRsllKNJ39CC5X2KRop
DreXYtGEAX7EJPUBKF2YIs320yRoYZ5CFkYr9n24MZX9bROLq3BmQpglWiyGFAnZ8ZRWH0zovcqX
//Z9YZaCSotp3GUITru1EK41tre/vzRF4Fg1E6ypxpUsfF8eqBV2jTqdDPMlkr+PRUf76Aq+Y/6G
eOgbOBMgBm5JgFSXKz3STJcNYSGfALXCBH3ykc+MojvLegi7YWXJl9bDmPsPdEJ2RiScVEpdBCnK
azLPksca/ba6G1fujKV3CA9EC9gTRUhLU4WbuILPJfd5o5x8HQo7dnkWKyh5IbxEt+qTFU1wzNXf
2tB4mKI1QN1SzMG4aFKAysa4Ak/Az9zANBopJ6eeceB29KD6D4l+cOg081YGujSV9K4TGRoEBFeY
1hQezYmMq3pqdXnXglWE9fS2880LLzrGuQXBMeqp6SB/xkIPWeeH6DD88tM3+Dc1fcugMCbj54I/
9GOW0oGvKyc53VneFma7yF95IC7Nk82DlBIcRSqexJfubXkeqphGMJ1ymG5SmFXhT789T4sW8GXK
3YZuWKLHoYFcBFOaT6cGwsygiTY/bn9/6RCg+mSQOCAMYhSXI4DGSWtoNR5PqJrtYdD1IgnF1zdM
07mReZBn5z0Cj6QrIJc8TUjtaBtVfcNJfP59YRmaZJyi0mEQmn+kHRy++duTtOSs598XnDUZVVQk
EFw5OTyPFBgEkQVpjHRfaCvH5dJqUyIgV8+jwibPdTlRmuqhxxl34ymOYKZWa3b2nw+F5By4QUWh
rHWVSSHGGiwYCnrSUPFByeX3GlIwyWDsgaasPI+Xnuf0AOm6RqcOqBdxd6RpoMHAVfanwauznewM
yibPaV7VMxvWZzUNtwiz1VtLgpe01Avnua2H8qNqZgjIkQ+HP0oeupWTbWEpL36TsJSjgZa31PCb
SmTpm/RHJ72U6gdbXnlTLd0UF3aEyzVER7CUlao/abT6DfGzHME9GW6Gwi3t507a980nHUL62356
3T1iWSqvbJKwNkXlq5qyoZB7rZDEPsUIelkOJcUKUt0dnYDFcLT8ZDNFNNZmH9G2qLRixfrCXY+y
HccIPNlU7S3hKJGcpEdj0mpPivN3hJYLqDs6q7P80TNWijSLi0hnB6VZ4grCi8ttUsPMRLdD1p0m
9VcC38KMiSngaI6KP8bTWQAi5RkJy2XFk//SUJTUE8R0LapT1UFKN8G0cnAtnL4AbLmebBCD12kR
Sysl1CuH/tRWaIloyHor1baCpv+2XyyZMfAGogfSL1ehA7wsaV7q5XAK010a0gD/omin/2ZC2FdV
FcZ0D2FicODp2UrKg7WWQVgbhbCltAjOvGHChCYdxvCRVjtlzYUXzl/SIJyKc8JXo8Zwud6wCeew
gtXDCeYZeYeOx+1JWvn870Pj7B4MVCsrZI3P959t/UMTrzyrhG2BwjMRG5AMImDbBJgvrIHfQDhQ
643xFCkwYyN0DPgU4Q4kJG4PQ1iI2Q5bT+PfZMVpYRAWIkF9IB8qxX4yUNhSHnPYRNfAMQtDuTAx
B8NnM1WoaFUmOSag5dC6rTk8BOO99OP2OBaNOMAXZQMAxlUWL5rQxu3Dzn6y45Ou3EF5C4GmU6zl
WGenOQt1/5muMzOzV5yNBe2pqZUTzCRGumucnaL9DPrdUD7N7AFp+WrnKxho8Rq4sjgv4JnFBGLI
HJUHFPMSZ4v8JGTEyt7w6Mh18o2XPqrjAY2Ejap8g/qwNf/stPltXaFER2sLTzE85NL6UFp+oUqJ
/VTyQKIr/dEL64+9He5ur554xf5jB4yrCnrdhLVeCJaCatRjC63ypxh2MWeAzZSbICA4A49qBn+r
MdwDxgYw6m27S96vnJlVL4eXxlNUxX1lP1n5xw61jgBiyZXIac2EcL/Bh4AG71TaT6mff6c99xv8
m/shtVYu7CX/Px+J4JhtWueW4jOB2vAlT+7K1oHC7thr+z+fMFpa6dsHM859KhyqVohUBUIG1pNG
Lr5QX7oQFbU1lMPSWEhZcWhwyyns58tVkaHQtIIhsJ70TkNbzNlqwD6L9O86XBmNvmiJpjnFpBZ5
XfUxcg2VUZhXnvo6bQ5DZKOdPk3dJy114DhFe/arBfH2gTfPuIE/p0di0/MRSEGGYKzTANILRwkO
niRpD32YlfeZXxTblsThvjCC+CGqkuzBRFlyM2tMow2uja+GmQ9bsyxgSGw4OuDbNxHoodSx6eC/
QW7GiKqXppvMn1GSIzFsJDZ5OyM+1IXuu7RcoCcOod67IESezrDD6hDl1gBDWhTejw7VmKFuww/N
SBY+k5V8U9Sm9D6q2jXky5JfA2jWKJXhC1ePTUh2amOgCfLJcJ566WfXvhu6N2ydcxOCTwdS3Vmo
iXlPjfNeU16S5iW3V6LP+RPieW7LBo9yNg/vcuF806OZ5q0MvadwKP+KpFnM2ApXXszKkpcBrZ9p
TOa5soXDjQcckjKm4z119qRsIMEJlDvknWFcizIo56r8oaYUnsOG4iko74zOvQk0qrW8L0miH29v
4MUBwyXhmCAVaWsRNnAP4T38mIn05AUKDLpR8qWGZuy2jSXXsOmH/B1ss7GEU1WCzgiwquo9SQbl
obwoD2ULEGOS1sCEc+Qgrh6x9v+2rxBZ6FMlTXRFW08lGrYICtfvKhPRrPqhmJ77P8Rk/L6iaAoH
3UmKxbxqB8rjoTe1ujGfOhixw/Quzf9mk236NYTc0goRjaFDPpOK8FK5PP0gRq6iqNZNEHizLN5f
DlRXt9dnyQKvIGqQVKOpRQvrkxptFI2tbz8F26oNNk7wh6Ws31NFHpryoMzDjlzX5RBSj84OBD2J
GhIkWndRfCfbh9tjWNpT5ybmv5+FRZoTF5I+m6iVZ8RYkUf0onf+19tGFieK2glwEJrp6E2+NGIk
aJ1NkWw9VdQ2PTfa//nnUTsDKDL/5yr27tWQaxZ9haeS1lsz/oCCyMpKz8eXuEHoXNXpUDJJC4rH
W1c1VuSYMmL09swZ3P0gxLvPaxtBelSwKogbb49ozZ6wIWHukNta79n5SftBq/Rj5rczt/ex95yH
vGlWUmxiVuq3o52PTzjNKs/xNQkl0CcPom4I0hXl2Qusn+jJZcd6rBw4rZMKdig/38lW9atDeA/Y
nH83wQz4lNN0/un2+NXfRRBxxlFlpZ3dIPFni4EstWmERusJQi46VR9LkE4H1Q6RSOu9L2oxTAe5
gBpKqrT3A4pOhwl16/um7Yr95BnmIUMzDgnZst5NSgdBTRHzZNKN71o8VIgIlD5gMKtFgUdNqcB4
6Z5GEn0fhHCJImzbGcguwwKXFKbzavS55c68yrugzqvHiYDriIpouC/GFgLaBtmAUg3rbVIq6LGh
nPGIuEz3mIRDeO80DpyplQ27oeXl5s5C1XvbhSNKJUWePTS+5hz0cBoPQzkk8D8agHQGeMhqxzSP
cY4b+1Hd30H4YG3IbKE5NFpENl0fH4cqNO4iBe0IUybL09eN/KJbXbSdovEwE71ZhTx+kD1fvUcd
9VPK/+pD3TnZfrKm6Vin+itau9+mWLcO6iCZj34SvdPl9JjwCNpLpZY+hRmtu30/JFvSleTrCk1G
wMDv3oVjJD36UzJuE9vXN3brjy9ySXBWJD6ZGoT3doCp+AM1030WBO2uVYP8k5EF1a4lvbprgcYd
qzbXtxIiZltwe80HKUQLQIejbg+Uzr8zhhzS8cpwaCQrPjqxDe/bxBWJ+kaVqtu+ac1t6JWo2dVF
e6f4IeSmcRHuYFqaNrCpWmi8TT/LEY76qlUgCcrV8smB4RWheuJL0s3thy6DkxKtnWQ3akGyV1O9
e6xRg0E4vO34kd5fbWWqn7yoUx6cyuodSNGU6XOp23a8zySUDo3E++Q0lDgUIvADpES/0g7mOstR
0l/IQvyt9uh4TAnxLVwo4Us7whJct32/hXUNQIdOXp6exfgrUnCB8tB7pyGzHTeQUvM4IaSNjNSU
P/oNml6+X0LS6yB3iqTFZLyLM5BbKa2t265FE2Ssi2anZmnxiXxK6U52gjPiStn9wK7ZyD2K6h4a
ZZtCiVCplSoVqv3OUg5yKCNEW8WvetL8sgB5f7DRediSSlV/6SX8ojAz+kfYGvp3KaAoEPOkyAc9
h3y2gboFIqj6CcIT2OGQVYWase4ewixBAaucECcw61baWZyXj7XRmw+qlTDQIQ13iZz87CuvRQci
CJ+lCEK/rK79T6rZKyjFRB1CVb7fyfdWHo/HtIDXUfOV4EGJJOdOlRtja6GBBrOtYh/zWhl2uYLK
U1lUMIhHtbdFeTC4D7W6OHbTrw6BpQC/rQ3H3Gl6kbzhcoDTzkADF+YBsq+Xt5vcd1Zv5rn3BBs9
R0DRlhAcB0hwyr9yr3lnVt2P26fj0p3N/1um5Zgy9XUywW8hAITUGRpz504rLfgNURvLK49Tge6J
28aW7m6OG7rpOIct4rbL0eWjZufIsnpPgb9jVYo/TCf/vnoci+oLxRDaWMR0MlhFNYtCxUOKsN2r
lfKMgvNaoDbHF8JlYhAg8LqayUWuqD8Q8LIRWg3Npzg5yuExi/ZSf397mtZMCHFUV7YxFMGYaPOD
nakb1Ydo+w9rhvNcgfYFJjZ7GfH6vFZnwVrCJaJoQRi56FebD9UaMGFhqVlgerwob1O6FYEJncqT
aYSX1oWu3NxB2317ipY+b8uAbG3VAqluqpe/XpKVqUjtKXLDtN709Hc448c3WFCYF4gG5jEI85Oi
w2kGiJq6MK2il2G3K2HZ4gjOvj87wdn8D0rR1DMOyLW+RPphkFZ8aCHqo7ETsDOOSmlCLBYVfgXc
NcxDt0BtO3Q+x8O3aBpgI+1grf7+hqk6syVMFZedkTlTHbrDYdRPsvxy+/OLQyHzROWA18tVxD/Y
km2bUM67XWI9o2zBP/UwPxCgw8S5siprtoStF2YaOq/ELy7UtMF28KOvU4euUQq2bavGGaIKkf7l
9vAWdjslI4h+IKRTwe8Kh6IkI0vSjFHkBrMilvduDPOH0Hu9bWTJ2+YnB6Bdji2c4tLbPEsb5W5w
Ild3PsDpmFgrUf88L8KpaEPxwNsYqgcaw4UHsorObUSkH7leZW0GAqxG/o4gyd5zVhCfa4aEjW93
oQ3rPRtfU37Y9tcMjU2v+mjkK4XJBT+4GI+wKGlWKVmImoQbTn/lKQJ/NXogyOEY/nOt/n17bRYc
4MKWsH0kGL/jGOp2ty1czTt2hRv2xzeYMKgec/MCxxX5+vQgaHS1YPnj8GujoxC6N+UVN15cGGBb
jkm11bpqT4J11cwChAtRsYDuBhGKKPgYaFHwUtahvCu1Ql7JRC64tA3bG1exOvcsaoJLW5PlVepU
Ry7yEvCir3HuLq7K2ecFj5ZbqQtkr4rcXvUOjh59iGyEWzR5Jdm5PG3/jkLwZy/o6qb3m8itp43t
/VWEh6A4eN5K0mTNiuDO4Uhg63hl5E7Sg1HcS/rHvMYFtm/wsrMpExxZ0Vn/xmFFQkQ9ixKuaP1d
7RxuG1kqvrHuBMmsOoemLKx7XptDA9wpcscChdCNlNk/1JBiVGJM4/s2p5qp2bvYPzgp0kUIvqB4
zsG3SxHiWRnvsgf++0sEF3GqXPJzxPhcy9tBdC/JK0Nd+77gG00QROA9OIRU9uturHa3Z3LxjLNM
8BfkNak3C8vV97GkIhAVuUP9nMbv1fbFi10tvEet/C0TdWZJiHX0bFLqqey4faSfY4cEwMoJujhR
Z9+f3f8slqpSCVWbik3kVBBleLoeo0e6FhrMT6+rK46QlqCMyPaKJXtE4sOrO1Y7TXjpzxox36bW
29vIqtUoYrTpjzp6iwNwqdJoYwAVtQRXL1TEx0k1x27SbTTjOdPd2x6wNG9ADCABUagkX8GZgD0G
2RQ7sasfkcCa4hUY/Tzt4owBC0UfEvJW/Gye0bNlKeqgdKDqS9zK+FunWfLgqAfT+3h7DGL79fyQ
sQFj8OqDZ+S6MpnEvaeWI1ZGUmNwZ0U7M4L0dSfXOwl0Q9+gVyRtG3QCbhtenDxbgYXQgCP7qiYA
NaRixP2E3fodvXHVSgC/9PkZE0UTFO8bWWQ68xB4HrKqT9zIp+/6EIbf/vjnQ3kNkoyF57eKvjX6
BmplWhi6Xvuiv5blCkZi4edffF44GxFuyvrI4fMB9PxIogfDWmP6wgV9bkEMOXNojpQ+kQLXRFep
ruQTXVzRxqAr9/ZELdrRbIJzOusIn4TDRdWSos70NHTlutrV9s+GrGWxsthrNuaj+mynpEj2ZFPC
aw1JBZpgIUQNUbHrVoL0xTWh+s1A6CqG6eHSSlGZYU+MHrplScAkfZTzu9tTtbDhySrMAeCMn79q
gPWtQPcTWPFdw0Dr2/sVN+VBh+qwLlbWZMkQO8/g6oK3hL1/OZLIaMq8VYzQTf2nQPsltb+awdrq
41qtZs2OUDtRKwswwsSANOVbljzk4feq21lNvTKcpYWBpohG1/kBePVYl9FaS/WJXECvjjtY5TYQ
0q+cVosjgU1u5mGyqaoLaz8pCUry8Ri4YQGgwZQLGhyyTxot3VIxrdha8maUKv5nS7tcHXUsw7ji
tcS1hcCQU/pIwoySt1MNbw3guRQN0otiKzPgmltGLGtKSUT/XNAFLrnFnUOqNMynn3aNsmOW74wg
+KXW8n7g+EZQ2NlD1vcz1r2Vl8jieM9+wzz3Z7s3a6h4o9kTuJ2C6FUFKLcOs2cnQpjl9v5a9JMz
Q4LbT/UU2V4uc+TZ5jtCbRkxUlvav8EIyYi5UAwmQQT/ZnWSNlOjBy6Q2XoLuO2/fX4e49lkWeY4
+L5n4oj01pFX+/aGz5POpALJY5TelMvP27GOhppfsRbSLAxphO8UWhN3t40sbqYzI8IY2gx6vb5v
A1cuXU37G6mjo4oOl6KebttZdCxKAXOtey77CHbyYEyNerbjWPdjc6T4QD1jDaU2f0SI0siqEf/R
zEev/W9OyPMFCW0na+D7dhvtF+Anf62ZcmkQc7c4JnirX1Fx961T1Elks+DZPkdnO98na6fA4hDO
TAiLHtCIhBYnJpxy7/s7a/fnywCyzvod5nGrCdsuApRf+COp8sKMoJdXNmOzT/OVJ/rC88I5NyJc
NXC7tFFvkgbkNWbUrhw+SNI7qbiLk7/b8lvTrcRny6vy75iE2LyJSxRZfczl8kcvCDeWcjS0ldzG
8rL8z4aYdMzyIY1R+Y3cxLyPYdZcWZaVGRPJCFJpyuy8Y1kGg1K7NNwhfXtXyi1ife17SBdeql4/
UFBeOcDmhbjaL/96g4ikKkq/GuiQwKz0l6+1m8hzHdWNMujG6nLjyP9toVTBt5ElbE05ZRL9UTrm
0hRs9IJ+xEhvV6LDFY9Q59U8Owd6mnm5PzFk5j+84Nm0PSTd7m7vpKWD88zJRfAO/YhKVSkBOTt/
H4Z3ZfHegdBwDYe06HcEUzOGh85kex7p2UgiGoFMa6BgIKXh0YujXZP/+cP5H4mp/7cg3PiKpFEf
B6bqWmh/9q+zmvntiVobgnDkmGMV27aEkzXxU3bX+W+4WIg3TaCPc6xuCGtdWRkpR1Mi4IShOxye
y/FL5v15Cp05+teGsAp+kqbNYHuhqzj5Nut+TsbHGqH6ibf5r9uTNU/G1Y48sySshoYYYm/kPnnH
ft8g61tIBtj7bhsBZKiD6XDb2vLS/DsuYWkcaCU1v2buJOvOVJDHWjlf5l97azTCRUB/BNrnkk01
TXkXed/s6HMe2/BKfr89jN91pWs7NpRoZAHIn6iXuySEwHSc5v0+IDG7abouf09HvLKpBuRDVdlr
9+mYoULagWzpC6eBFFDW/lJbvd00Uv5VlXsN+BB4SLWMjOc0S7v7UTZ/0lkYumHuIEvqNNYRbKu1
VzoDzU4pGuflQAc2Lnt/A0za3k1mFW+K2Nb2qGgCieuAbHR6PR3M1DPuctXoV3JSS6tHIUzWiabg
FpCF4zQrpMhIR1Jq6A2Tco+rlbfA0uqdf1/YWQmNaJ5m8P3aOQFekoNfsoyG9sreWhuFsLdoD7L9
Jshit6+fRuRPVwaxdMWdD0LYUH4bI/g+5x3r5l0vhZsy+pnkAMjaR96MhbR22K3NmbCjkMHoLLXB
3NBu+xj55RdjPK7eCmtWhH0FQ/GoeE0cu8asL1e/BrqNVP3Rij/f3lhrayNEVqbVBhWq6LFrF7+q
Kdv0zuttAyJL+5zx/C279f8+LLa5ZfIMTsqT2EUa+67pHmPnUfLuJe9THv6A/HLbZS9N9V1z7lvl
oCnSQzceb/+Clan8nZI9u2AVK5yaJOIHeMUWdmU/uPOng7ImULBkBSg0fOI8H2BvE7Zq2bZ2aU0D
5Y/Ucfsgf8xDFQ3VaRvFa+p2izeICfkTOVsanUQ4iV/6pWF1TuhOqQkod1Sbd7CsKVs9bovHrkK3
yk77tW7FxYDrzKgwvsQIkfxNMGogP+tJG1qrgvYPWS9/+woIH9qWQb9eQ6LivNHh9uM2sYOpoYSN
QouerVX/l1xeJadI1g/aO1i7Lq+SAUr2CrBP6Orlt8jLACutvOoXp+rMgLB3kdHJzahSuVh86w5B
iafYMU9GsKYeujyOucsTPAaFbGFFwiSp6tEn6or6gwwSMru/vW/Wvj///WzfVOGk5yN0u278uQR2
uCbcufh57nIT1j46nsUuhTqwmrCqUyqj8Re9OfJKfcPPP/u+EDEMlNzjRqLEH09bv3tmHP/t+8L0
q0NdmHZAldrud9BDr2WeFs8Tm2YR2zFpnRSTxhCZW3mb8V50ph+qMSJrDtze/JJN8so8LXrrbxo2
B8UfTq7LZXZqzS/Ih/A6UEykp0HKxmgDQ8Rye7qWxgOUHLUOFGNAIwoXTdEOvRenPQg1y57xNqlq
7idj19bqymNEWRoQhFGgVDRaRwxRj0yLikL1B06qKuiOgZd9lOo63HYSQvKeAkg6R9Q+DrpdFhz7
ZNq1zrgpU+t97A1H+uKPVvD19siXHF3/LXAE9dR88FxOsO+D0cps6sljf/fa9Hf/7euCm2tZWXWd
x73TfNXGnfaHbfa/T+TzHy94uT5KReXHIwim4JDVuzF70pqVCGHJMyjrz3KqwL0gPL2cn8ke074v
eXo5sb4pPlqP6NUP1VpxZD50xQcE5COw+QJCV64aWeJcHprGYj95frxpjQ/ocwbxXZ+/FI4D3HwN
eLu46GfmhDugMqthjCNyB0r4iTyc0rzcXvZ5Uq6GY8IB9Juw66oY7gSmGYee7buTrD1pbT/uAo+C
Uq31D0Wjo1hUuD666nAYr/jbUvChU+al6YjWL/K8l6vVS7IUOUpE9lIG+N8POy1XD4Nq3akqNOn9
mibnmjnhdJrUdLCLDHMBnXJFPxxiU9qBgN3yLnqyw+ANp5TBwQH5rk7ni5hqiLsi9LopDKhtRa+l
FtOSGoPdlDZGm62YWjqm6O9BJQHpRE4qwe1DqeqNpqsDNzZ3XXmcoiMtA7edZMWEGHrLBcQWjUV5
ochelfxz7X8fnB+3TegLfjgjGRxaAelOFQ/bJjZSAyr00B3Lx7j+uqpGvDQE3r6wE83MLhRQL91t
CIPUt40wdrOSNIk+POrKS2Gv9ZsujeL8CSkcongZyXJ7fm153zL/67D2BFn8PvQ0zBE7Vhc1lYPE
UqVezQEsGUcdvP/97UVY2iSo1f/v88INk9ZOVao0jLh0lEbGIf5ZxTApHsPg9bad62HMVOu0/c5Q
/Gt5tGB0krSbABURqG90ssd/yMfEbQNRBMhbRKEhvCK0vVxtkhGDFdhN4sISsOnDr3Wzr+SHIVl7
Z1x7lSLD2GtgCCDW1ZWTjxE1UAs0TFG8duNLpT2oxkpWYskE4ngwA/JII687z+VZ9KwDLuzlqgvd
TGroYC42a7weS4txbmD+AWcGen3MtDzDQJ42GwDfzWplfMECrzC4Y2gqgARfXA2kE7tmCtLUfRyL
T1X/8bYzLUwQkMiZIkqmcAuc4PL3k/funVKSWOukJkeXbToIu51srQp9fe/jUOgTmrz14GgUy2Gm
X5oTzJkJSN/n1NvTCvachM8Dt39aP+jNHz8KLq0J176UmZVRIRrixnfGh3CNO2ZhQTSTG596N21o
5CIvp2xQnXQo/bBwpcjeDC82ZG2312TNgPDz6a+koavBgB3twA8N7f72969DPXq6zwYg3HmZNFjy
VPD9rPg6GA9ooTXDQ2Sc/tyKRWl4fmWAtTOEnRFGQ1M6eVS6JDWLu067r/y7uFiJg5amiliew5B/
cEMJa1FUiqc4oVW4xvfS+ayrn26PYWF38PP//bywEm0fyvmgmIVbJKiR1du03dnetH2DEbSA6Nsk
kWSK8YFlSVNY6FHhWu1DFTibll7+cFzJ/i6OxILMAaJSosbfDCpn51RuhaEU5GruWtU43MVh0r3q
YdR+0vvS2d0ez9Ka2NQHTBDC9O2JKMS0KA0DxuXCzeNHV5X+uOQIdOfs60IomppTYhoxX2+MhwrV
QE0uNlW/UoVe2iHg9gA5QvNxLaYdK0mQpwVLkvsDrW734+jm9M9OK4uyMFOAJ5gjTl+abGz58iQx
pNGzLBh/XF1+LjJ3TeR+7fPC2S5x8Up1wuc99kfhrh1TCy4FOgMQCMQKEO6LbxCzolmwHLQc2Ay9
wCUIcINK7c6ZlGYlslq0ZICbJQ0zmxICEkOOUkOLptzF5zZxqG2ULtz2UErddtz53Lt8zaFmdWZm
ns+zPeKRou48DTNx8bmsBlq5nI1qPHnyoyS5mtRs+/H7bYuLA5uJg2mnJSshIuzKOssaf9JZenRa
Bm035k9SunIOL3rBmQ1h8pqOMyydbYTVD1+bEJj6eXsQC5tlfmIDnppJ+q5K57ZkZnHST76rFu+m
6QWph2PY5ndyX6+sz9JIzg0JW99KI1uiKum7+jaM6aRfJSJdWA50+YDrAw4H364JG6azkgI2nFF6
stVX2To02r2+hjVbmCyDLU/oTgn9mn1mNLuBulUnPanOSY/GjWp+a6xyM/X724uyMFcXdoS5gg3C
SdsaO7rZb/LktSxWDFy/doioNZDgYPSJ7EShxAzBUWBmvg+QpWSn2NvCR9WjVraAKDda9efo3Utz
QsxCScKLs8JDcTf+UhnvIdiug2Om727P2gJ/3fxOIBGuggWBUkfwgCavdblEOtFtIEvtK8gt0oOi
owRafBqsrxYtAnH20YNt+LbdxdUCYPubvxGwprBHY1BV5IwK34VWIn0d1jTe1z4///3sYJvUNnVK
J/aJvuttqM5MGSsn9BwICUcn8/bvAOaddWahNuTYcarKd2kRS3ZmfpTCL3IA8cl+Ta54cY8a9NTM
qlrAEIQVIoqJo4Qq2FOSyi+K5AT39tDX90r2hsoLvnBmSb0ck2blMFhUWLIrqBm3SbESySyuCgeN
ASPRrJ8mxK7aYCut0dOqUX2Xh2NY7G771NJE8WQkq4XqMkSawufHvsoDPQa5P/jda9Pk+1hzHvH8
P49huJL/NSOEyE3a683UzQ0CkvrahfppbN+yO0CAydySBK8QqV4uhGcZddVmTej6+eNY3f0faV/a
4zaudP2LBGhfvkry1kvS3bLTSb4QNzMZLZRE7duvfw8zD6ZtWq8JJxeDiwEaozLJqmKxlnOm3e2N
WvNkOuC9AZsK9G3s1eXn297IGDOs5KV0Mt9U9LDJvBB8bSxJD/di8vLcCjAm/hMmjtCA4abySuag
DXihmyS23nN0Uw2j+fP2mtZ0C3k6HXh4CJavaGwBXaSx3IGYoXv4makSa1//Oke+Rw89h2q93DE3
rgyAnqDde7bDdnhW7h/TASgyh7H9v+8Ll5c+dSXeXehZN7s3z2l2APcLgGckcbprBnIuRTCQMga3
o6liFRY7bpXk3XYkAtYUCyQetg7QQGBaXOWW1XQYWgbTcHQAwTTFo0WKt06dDpmnbBLU8SXy1o4F
+GMWMjlIqyFSujyWsfQqwyGwE4Rr/qceT8nbSrW2HhA34Msce/sqy6wWam6mGM1+mboHe3h2NaDZ
+MQL079vy1k7GDhFHu/zS0VsDbD6JTd7vYYct8h8u0/2ulI9uxYNbstZ3S8LiU7kpJCjUPnfzy4t
BeBpzQS+qZfqiQ6un/a2ZMPWBQCxDQBFcF2OoGHMGwoMHE/o1miSjWtvhsyULGEtnESCgk/o8EeE
2H2woCPPmd0JvqtRwmwkfm++9uDgBTqRZC3rkhDrYTCT0xAJ927cam7rdjPiPS0wnMIffAoop8n+
rQV9iNEvz2Qxcxq7DsTEI5qS0FBRo3eete3Onb7cPn3u1sWQxQGbCt4smKO6Ku1XgNvTp6XjAazf
GXtr3JraE1A87B4v/oA0ktt+ZeYUwcSZPOEWY4TNHaCq4pcZgXKJ6rfRbIEIVPrpNgfWZZiiS4n9
RobhQqhwt6k22GkS9Lq+GHlQ5aEiA2dfM1XHAJAwBmltZHgFl6MBvNHQ2IhN9J7TYQ7L+jFxZdzy
MiHCdTCos53lQDx4Werj4DQBIwdnlj3+12wVaUQ0Z4PLByOuwk4Znj6N1MHjktnfuuFtNve31W11
EeAmROEJlxty4JeK3XuGzjylS156I/3cT/OhL8eXoap+3hazMtyGFIYKF22hJo2WJGGzlFmvXYAo
Qk6ltH7ckYe4JltDoS+LNQXzzFv9zIANPchTgXFMxtDO7wfEvPwNgt+z9dTKmFUnL4q3ddXHeYgl
zmjtJjpfpGBLiWmlXmPwia3xMWPfFLPcOosdUhUBnCqRtaYY6HjGYwP6jRBRcHz9VDnVSByE6d1+
oQdHEkut6QWGK3Vc3C7UT4w++W3rIrcVv5Ra8TpO9rOij68tplFu68XqKvASAAaqyjnb+c84u+vq
BWG5hk4mTAvP7ZZmivOP3lip7KW55lSBtMz5RsDZfJWPt7R4AnAcYunGRMjGtF1ZHbw8Ae9n4ifW
GFos6i1ZnLV2NZ0LFbRB6fSi0zsteQHRSdiVCXqKvtUJCRJVpgtrh4VMF18g3AS6Fi93sS1ICfQO
dAuMLntOFJTMPJYGqdf/df9pncnxhMQwBqaX3hgwxBePZhhPWpjIYO9W/YQHVDqk0jXgm4qVE0tT
JqK3S/IyqfZjtVRRDXxnogAfq1d8dYhfgJB2BMgqmtDsF0r7UMnqze1Vru4mst8IYGBY6Aa63E3V
HWaiUsLPLfmE+uPLQOIdcY3fuaQAt8wZTi0UWUSXCPSnCc11Y/JiVDNKXf9M3U+nkiUnVxYDzQbo
G5pJODqGsBiWxYOpNzlGV3Tl82gph6UddwqdDrf3bEXXIQYEig5CPuA+C641BjxmAUoqTEZODgra
E/By7CBWXuP+79uCVtcDpAcOVmHy8vzl4QwVeIhZBwgDvckO8WDsOs0K9NaWVFpW/BICb/QBAIDR
cTBXdCmm0Exg2gFT8EVx93Gyk5XnV1fx8XlbMCQ9mbJOn/EEqxRA0s6d7zp/DbomuSJkUoQrokTj
XJxSAFe0VovoxPMVJMHmUhYHrWUnAb0CpGnLRIO7J4ISKw3AVidkXl+y/t1TcpB0kiA3qzCzFn8A
RLtGI02vfTN9va0LK9fthVwhdomZN4LpEIdkYVoxYQnAaU+EHcoFWLeJ7ApZ0wiwOELjMGF/3cs0
D9Oi1MOofEbJ53telEGbjqf714POOYyx4f8xrS4YUd/Zo26bi/JZ6742fbNRMRHj/UDDaqjkktmh
FXt1MFXIX81IkjmivdZOw9B0WseAZEGk7z5aGtksPcYYl98oI3MnaqObDEhqGGK8tCQzNpGPZ0hn
FHO7oYu279FQ49XW5vbe/cpFC++mCznCbVvaXV+x2EA726w8EzCg1k2xndR2l9ZvANjcGVoemKQP
BkzRofS0b90qmJisv5j7hVu/QvAbXVaTEkjBuCE7wzc7FhQUVfPpkS7vHhl9qgJhaXm7vXTBzFE6
R6/lBxOVOMKCLr5iIuDDAy/jBhDUpROUsr5OQV2uRAiWprJ4UFUCPq34C7CiF4ZmACBGh7fXIVjY
lRDjUlOWpSu9NmmmqHdCjn+zZD//TAD/AWfBZqolYPzg3Gbm9F35kZf//MbnYVV4S6F1E1miy88n
XWW6LQNDG9qV8h6DWUT2vljdoTMJwgJ0QE+rbQkJgNQBgDmV2ND65zlnLBwdJ5C/XEAx64A3S9ox
qpY6UNMikHFcCA773xNGP8H/CXAE66hdUFuZpBkj1/mU58FkDGG8FKEy+cyVzJqL/uCXLBuODTkA
vG5RC7hcDJuyxVu6uY/yJtKsTTwcjOzkIeGpP3WOsen0XZzWoWVtxqL2M+fLbV3g3ubMD3DpnMwS
5VS8zIyr51MVGyXDkE8d6fnse8DaH/M+4JR3SIBVMRigZWe3srXoJ0TSCK0IwKYQqzb2nHW8Fl5F
GvB2WrI3k2elmfwG+PMUpCW3Vyd4uV+rOxcm+NraNUhcGG4VmeBoBmL/0G+V9jXO/6bJyaGGb0+G
JP+2tp/nEgXNyS0N2CEpqSJS5mj8hANK9G3Xzg9oKcIgHQrWyxjdXuSKNaAzE0lFUNngEMWoJm1R
m5xUrYoAWz3/zSRfX/GoF18XbM0YFL3sHXx9+JxPX2bnoNGdV55uL0FM7v17UGdrEFxSO3ql2RiQ
Ms/7kSILkb63cYqpln8ae5tgtkGZdqR9aM07c/5XggVPZTXIkdsAho6qPsDoZi0bOJQdDr8Tz1w5
hnbqYqnx/XoBNSvGeSUazv970X55FyVoC8GCCSjgy++TpBi6QSMsstxvaf2kuw8N/XH7cNaWgDcZ
b7LiMIwi6GveDU4KgoUqyp+UJUQS7M8+L/g/1cmMdJ6LKgK32DB8HXoZC8/q77d4YIcKKCALuIaf
HUE/IqEDZjIWzeYnrwVasqxMsebS+PgDghvAOgBm/1JAObfGYIGWNkoZe5zSbNtlrU+tyo9bd6NX
oyQTvmaRHiJ7QBQiOYwjuRTnFkbZdcnURIP7pjASFED46dXIkRSmVzQLZTeUj4D2jiyHqFl5qlQx
UPjqKP0nbvwW3CsS1V1xlSge4SLAABCaRcQwBGzpi9IteR3lGaV+o5gPbKSbrO+3o6eFIOUJKDKw
dyvbhUzB3Cke0B5xizqqi5+gqwuTmPyhBMEgC80hpT5iVdVMMMG8pW4pkbCibhdrEPS5QO6sz2qs
gTatn6TbfvDVZtcy37Hfb+/Wmgqg5xw810iiAlhEuMyAc+Zg3jGuI2uK3O65RnnM2t0WIb7JuQNG
6vY/GeJQyaQM9ZiZuDCb9tC1SWApp9zrfc9+McEpMbygAdrSZbf0iksA9xuqsOiy5blpYWEqG2y6
oKocmW5I3J3RhbdXJfm+mH9MkTMB6Qm+n7vPJnhrp5+3v7/iAs5/vyd4nGRIG82OzSpKOozIgFkp
pPQJm/VnUvRLRxMnAypTqQEpRdAmB1MPSReQOzNY/yrAx1mIzalUV+q8d7GWYei+gmDgiVTZ/vZC
ZMfB/352A2STUv+7XVWyaa0g7SRXmOw4BJtPFbs1mYGNWtqHlNMvPYA9ZJFZo2wVgt0TQjq1ViHF
iXcFqBFkDU+y7wv3Ss96XS1jHgrh6el7fQwqS9xkX26fxar3OjtuISQHLuliDwVWQWvUp5905S1V
txhrzwyZZ1n1XmeSBCNnvDvdKGCEXpOFaQzytSXPfVcD05KRmhvqErCNUX2HHPrBVXpf99r3PFX3
tcKexiHWkYFxvt1e/G1FucJRz5hGSFZii1mxScqga5/ot0427CyWJgSLQr3qUt2XukjVHGDcEek1
LUTwk/ukivuQIhPoJ1UO1HvTeqM47E2aALvJTd3J7z2r9mM3vnNo8P9+jAPaZLSEXle0tAS8opiR
wI9ptpRtpb1Oa+9n+MIPAYJCeVWlLYjhqygzmjeAJWzQ3LhzU8evW21j6iAWNb3twOd0sEo98bbg
o981tfr6O0f78TMEbVtUusyzhXuM9U/OkIBHyvCnbsEDWlauW7eg/ySJOfkyMUbbaiBpMb8sySNT
X8pkz+LHTpYvXzegD0GCHnkge+j7ATs76CEFKVbqwyhu79r69f9xeiIKDCV0LEmJF3oNsCNbO9ns
U118StVns3pqQNwc/5iTeXNb6GrgeSZTeGxqnV0oRgyVnACrYHHI0oQGSh8fWso2qPUdRz2ROCPZ
Vgo3UKyjpwA5JQQc3pPRfipc5AN+67b+OC3+E84uOaerbb3hIhRD22hN/2rZ8QEkFNtmdLa3N/D/
42E+ZAlX0RLP6jTVFiKD5FOn/12YJ8f5MpLGVzvONo8S0cmbv+cYE/Zk2r/uQj9Ec+s4XyZw//MB
jEFRq+3aDpAxp5JsqIwpavW8LAwVqRh8RTuLsEAlN6ql7FDVBUFekL7iURKEt/eQ+wPh4Y5ewA8J
wjpcYulZEeN2spqD1++B1W9VR6ps62QTa49ze1//wr9u+Eyc4CWNofF62xlx7dr+XPlI9N1ezmrw
cPZ9wf1VaDurUpuXwenuvZNdIpLNElMQRTpSddawWYkWIo/WAJPoJwGAKnuKAwBz/tFSxCmW3EkH
zH9iKRY6/ac89hPJVSFRLrGVqc41s7X7GZaaAys1stTP03D4szUILo7mAwqLPTaMAYLkbchkLeXr
SzCRtNSA7HM1UVbpRTbNHkIMo9mTAUwc7i5eZGAn6zr1IURwmuAQ9Yy842F1swd2y2jtf2eTPr4v
eMxBK9q+ZPg+CF2t9FDIKFhWXZX18X3BibQjZQgLsEla+0qVByf5psc7p1gk+io7C8GTOB7KEy7l
2xRvMmtX2gjjJCL4J66dFfoL+KQCcCz0S6dLULpDjR5VAncC9eI/tNxZWQ3u0+8ML4Xbh7K+aR+i
BM0dVGNORws5hzjbz+Z7N3ztGQoFjqRvYn3TPsQIulU6WjI6BYKoNv5qswAMupRub69EtmmCeunA
qqWgu6+isXuq3U0OxDkzeSAtyBm93/IoH6sRNG2uSxvs1jxR4/l5jUpRAMy526tZPRfbBNy/hv9d
IQ8VY6VMeFHBwdc0jI0nt3xm9bPdS+r9azZv6raFOgZGeq7oLCanYFWfTXC+yaafdqrs3FcDznMB
gio73uLlGcFF2DdPtPjRM7BB9346vHUOMMD/Ukm6GWqJJqzt3blMQadr09Cn1B2qyAZzdOkTutWd
TdG83z6hNX07lyKoNApLCdV6rExX3ut5lxUhGbapFi76Hy5HUGwQM2YN5qKRKPBIVHTjQ10321xL
TJ+WsySqXYvVzxfFt/Y83HN6q2AdFmUxH1E6oQ/LtNGncFRfXBlageyY+AafydKmuJ2WAevS9HBO
P9njfpme6fQbefXzFQmRWNmrrTHn0HAAhTgVSMyQtw1ua8L6QjDCAt4s0LWI6U2tVidQbuNG6G37
yaqqN80d0V6SbBzXvRPs5ldg+Wtc5l9ZYqqT9QT9lTxaag7xXjV8UGTPkoLHuk/4bzlitlMpZ0Ab
9ciauMVO6z65stZy2fcFl9DHab7MGc/KoNNWrf/XNrHkQGQSBAewTN3UZwkkOJGx+Nq328ct+zr/
+5ne9mhmQrMF4smC7ex2U/7OlXx+xIK996Dxi+2Yq5O6V/ovNn1pqh9pImmEWLuRz6UIlm4ldp8B
n6CKYvZS0C9q+qYMmz/bKMHA09lxAJoK05vmbWwEskK8iNl4ZQuCaVsqoYNHcMw9pWGdpWFMvyRp
6pfVo1K8mFOxBcwLWih/mNPDoD8n3k/D2BbSfm6ZPghvMfBOOq4TwyR7NHF08VZtotv7eNu/GCId
ZFxVvRHzB4yuvU7mPkX/WvJZy77clnJ7GYAjvlRrgvBsYRgAiwy89Iy9MUtCQNn3BbPXwMyVNxXe
SBjAb4dDLmsRX1Vow8CsCmhr0DUt/H7ehQza3AbPvGJ4VTPDd6fmB6lknXyryzgTIyyDpZo+2wZu
rbZ5adJ3Aqrh3ziHMwGC80pnPasT7FQ0Vrirup+2jIZFtgL+9zP/tQABqhsARBsVU6gtfi/rwVhV
VxAkq0CM0IDTK/gv8Eei/2pGDKGBnLTxc3unKZt8lMTgMin872er0BUX6fWWX4Ru6k/aZrS+MYT8
uSMrXq7GeWfLEbyYN5TpkBBsVwxwnTYGMOxTYz8MmIOex98xQUQQfK4L/3iCJ5nHjjpLBs+/KA7o
T6DCUpK0VSv5TwRaNC63jVE1T8kCt696yO74C3lvZOPQq/p1JkIwxMIZSI5mRcSQfy2F3/38DfM4
+7pgf8RR3Gma8crv4jc06FGJr5X9eMH6GqUxa73EESic2GEvzXatqu3ZzxeMj3SG3qQO1La0d+6W
fXu9F3z331vxTIJgfnE1FLXNi+FWHszZJ9SQmexCWt8koKUB3AA9hWJ+UJ07NC5ZWATq4XQMqLRM
saqlMADXA1cgJm6Em71GDFrktEaqCBPVdTr59viY2p/GRNtqqecb6RBq7M3pfizWAyVPVWv4mfeE
jkuJL5b9DsEgjbGr8xZTj9FMXuZua7df0WVyvz67qomGL4fDXIvXbpmRrrSGsUB7kbb38jI0W4nF
rC3iXIJgMYwsxeT1QxEtxj8x+2TWB0OVNclcyXCRd0O7OeZiMB6DzrhLt2LlRB+HuWUnWinpPmGx
/YiEj3OoZtsLbm+YdvVG/SXLwvg4YHCvGzAnCuiNnC3sVLR6kGVlCD6IsmjDvtj37VOfg7NFoUE7
VwHr6Fs+f07zaq+l5ZNJK1Ak6pjQoOiJlw3bXd0T+FkYc0JrDYB5QaIqbEGT9wtwr4f6FLeOb9jd
RsmODO3EWvazcyWP2isvIsgSvEg+NOCNAKzjyXXfE4/6ucGCJNP9dLkTdQIg+5er4gd/ds2C7obW
NSrKJzsmmxnTM1DVzWjLgp7VzXOBPIAnMfoexXE0uPTC6lldn9TypzpVQaF9TuPYnxclLJmM2/DK
fWFNwGXh0AD4t6sW8NohWaobgCelNvtidenjQBOJkspECDYHMkLbVFD/OZGO/aAYFusJkaRqVkRw
0CcQQ1gG5vR/vY7OTsach9pSirI6dVQNqne3lFG2rijZhQD+9zMBqDnompKx6qRnxKfjA7zGdgJW
tyW7c6/rmy4nhv1YihBixag7pNShOJDls6UlT5rX+dmEYK5pw4UdsljbZl0XGnmy671Mzmi0spUu
UAExBe4C6+YK2be2mDOwZGQnYykPCRbbq5LHz4p+8zZ7gC0jne8BvuFyL52i0qy5SQDLNZHdkOmT
T0Y+BKegc6G1CCAjqETiypqAooReW6Sl0F8iTnK5ihsnGYHEUtFxQ/+YZAH4mgAbqOdgFdKBQyRi
KTgDxv4yy2Knvvs+J/Vm8KzDbU+/ooCAOcEgLAc4Q7u9sGkdHTpGiMlOFp/YevVDLf1yWwK/vy8K
LcCLhrPRgDSKf3BzXR5LbpkDnZjKTqlVBGY9gpT6r9JqH7t8CrTRDjR3M81fb8tcX9WHTME10Kkz
ctOGTApetc4Ews4x1crAkuFErcoxMHoLjXMQSvG/n5lvMVQ9oJh7KDUarsZpaTZxhoa8sXKGoMik
haSVCAAgZ5gpMNC9DIgw4aJI2j7P6zmnp2WsUXHJNyP6oGpVBsK9pnWIOWGrmLUEhIxwYkpPS8Uj
XnZKrMMcMiZROdnnhcPR42TpAVCVnaq8KT83llk9OLY0w3e9V79avcF4y0cINHEGqZkLXcGMQXLq
xgRQTuXG1s1NAzq/25p2HSjZCI8wegtQY4DtixbaGBMDwu7UnTB1FmbGfqbfneTBsh5BwlDmP24L
u945OANgOYGXmPewi0OqrV30ix0jApznOOjR6S0jDbx2oWCt0jh2o4GheFTGLvWZM9v046JUaHUx
t9b4heVPmVn4xvLdGb/dvZYLUYLpTGNadQ1wNE6F7XuFX8umSFb2SkM3pOa66PS+BoiNjZyC1dqs
TlmB4U8gkuZ+28joCa7tH1qDcWG4ZhcBgkgTDbXK5k7t+lOXhGq1tYFEFwduI9GxlaVgOIJHvUAI
RVTDPeyZlwHZYaOl45KcCBn1T81UFhvLTStJsvpaioNsElrIEewA9E7swbPwCFsaUpNj3HRW6KHf
qpVhacpECI7FVRNl1JKeHK3krZiidn+vSl2uQHAsRKEzwJTw+eqX1ub07skqvB85WDYv4vKisWAe
ZmkVAyDM3aMGFMvhJW7Nzd0ruBAgGIVtZD1o4hr32E6lv3RIuklq0dcKe7kCIQpsOLoaXhvucWJt
iIYdP/fpAtq4hYW3V3Ltfnk8gccGoNRAUiDOQKR0VOeycotTOT/OZUJ9Y0bOW79faS/FCBo1TyOb
McxfnPRdnUwh0D4k67hWWXTKYVoISVa8OJEqubQ9Y9bVpRk9esLMse/uB1XWhLCyURDAU5EwcUR6
4pFbhFCjV+jJyj9jVizTvqd9dPssrg+dE9kj+rfBZe9eTVOWAH4sqDtQnEWHqduAmUGXbCrvTvA8
vGMv5Qj2l2kkn70Ycgh6Nqr/pZkMbXDlMC4WIhyGS522amcIqCY8lCcz0NJ767Ic+A1JDzSBAY/r
CheGxrUxa4M9Ho1qg7dy6C6axMSvzhsSLEBHAbgcN8YViErhctbVfJyOJoCJ4jB2NmOzu33eV9t0
KUK0PTy1stLOIAK8ndZnj0oexVfqJHxesLmsA/KVO+LzRHvo/yHArHSrB3b36AaXAhfLseSRbBJH
AnOLFnY2QwoY7NXcHzHUf3uX1pbB36Eo0MJTXQ0DTurStqmxDMf5dbAPAzmR+b1PJPp0PQWMqwIu
CuOsfNL0aiyrhHhiu6MO3IN6M4/WYzHU4APtXpa+29jmGCgK2Zqz+Q/DhJiqyG7c6/rtL/lAYMfz
EaxZIqZTWS9x5taFHk1e7ldguDeMfT7PAcp4wWg+VMnzMD+lXRxo845YuHDSvd299TI/fb3ZfBuw
2+AnAvqw+HLJ6wQvwGzQI4fFQTcPYHDOQwdjflJu+GvlhyQOPA+gW2y3CH9ZYxRCTepZj6x3ddir
MvYg2ef5389isWXUzDEHs2tkjNMG3fxJV0usd11loC9gNlCR773COq2V1nVrCysY8cIbmc8wPY4e
LtPDSMQG7cKVvS1HB3SQskb0a9+EvTuTzB87Z4sjy0iNfDH1qFUfmuV5jB9dGW7Q6v7hoYzlAcoX
KcJLEZjxrHuW6HqUtv7gBHQJ77VqzHTDpHHbAewYqYfL7wMrhcQVYnZUNTZdvc8f23rvyDKPK/vE
k7acFBHNo7i+L4WYBDixqVGaEajiDqkyPKXG9FzXMop4/lsvMifAlOPj3S4eFw5H7L4UQ5tE7TS1
MdEo9q03D5bxT4cpHOJ9bvVtXqMpSZXNL6+cDmCCNYxHw0wx3CQsrO6WsvRKw4pYmgSN/jrVd98d
OBbg+PKsAl7NIkXA0jiA1yWJHbXJ6ziA8vN7g7bOyjre1oKVdcDfAvMYHs8DlKKwDstYHIflihUN
3lZXAkOyCtnnBTuhulcja4vPt+qrhfQLvROjFaeuo8kCrzEOYnKNrNvUXtqohFiR3TD/b4fKSgEr
CsxTfqBqALApQkJhf6hHhqbsczui06lJCWAitNBzJHffyi6BOYWbI+DN+Ulcqq9XLChUscmOVHTT
eyzI47/vPmWA/uPtjUosR4vjP+DMXc16mWrTWDuRqW37JDTz3d3fRxIEsQc4DjnUgmB/pa6ORoJc
XlRgHgd1xc2doKg4ZgNZefAnwh1iclJ0Vnbv1fkEnpbIIGFbBnV+74TM5fevAkGCiypHPiFStcfu
Z862t/fn+lI3gDCNzCfE6IA5FPa/9MbW6WyNRGOR+rW3fPKm9pMzfHdMSah2ra6XggRNMkHcNoDO
j0RZvGEPyrSRAcytrUSDuelgBQQum5jFA0tqMsR1Hh9Nrwy07JttnuLB11r13kwOh9SADDwxgKlx
hRTUYWZby8wqPi5mUJLHxJS89K5Njn8fJTcQpWI9Iv9SXk163fZdfERmkA77TIZFtvZ9RFVIsyCN
AMMWLMIdsUnMSNGgM5ZvFijiqMZkNV6JDFFpS0DzxO0IGTPGeEd16zkyvb2WgO50vOddB3i0PCy+
9BteAbD90tPcqAvRf93JtPUqJYwswfnnubKduSVDT8sESRE3mulm1KfAKNTA6D91hhMQQwvi+597
kIdoxADmO7dEYTldnFb1oKdeBDLrrd15W4kfv7a+y+8L67G9JW/Bs4P1LL5Rh6R/Vu+/7y5FCPeR
NeeFoVGI0O0tWDkr/XDbU/H//jKSQu4G9s3xzziEpPBkJcvUxmCdVyJ9mQI2I+5kezfej+STR+LX
27LWtOtclpAFmVKac4ppJXLbN6SFPdDD3y0ALSwgYgW7oY66o7gYZ3C8SrFI5H7JAKOtJjJw3JUV
mL9ea2jnRHwg1gTV2BwAnduRqH1gprdZDBkT1YqFXAjgP+DMQhp0VbQNaUmkZXQX984DG7ZWETZ6
aOvdnhju9vaOrWjwhTzBQmyQ9uQ2xYJyS/07of0e5MX7Oc9/3haztm8cFxcEFUAvBjzT5bL6qS6b
tMCysvwVoB+2JHe7+nnAxeNdA03G2+Py81lhpmgWqEiUtN9KzPyXd9f98NZAdxEAn1QNsOCiYo2p
1ta2W5KoGdApta11SUfN2gKAlo4+T2Q7r1NfqdnPvd16VmQ04aAFeR7e3v+1Y8ZLiSecOd6pWLcc
GBoP4so2ozwuP1Ezf9KNfhfX3r1Vf/4kOxMjGnjSsLHH8xDwPqH6lyobTORaIviqi88LSU7LSgDj
gwduVAIJsk5psDhZEIPppJPhFq7uF0ADfjH0ITssmEUHkKqMZWB5jbPlB9i6nlsMB3VZdncYjf2y
kVc18JK9ZtUYqq536pHakTZ0Qcu2Y+78zsGD7QSVOA+vcbEMD7iMtAKqExRrWcK6qgFhupllTmRN
e4Hx+J8Q4Y4y1SI3xwFCTNvzW/e1SO8twHG9OhMgvCqrrHRpHENAPxeYqMj83wgULgQIDkRtGQY4
+DYBwCz0nh3v/vcMhz0DLxcvTyNrKyiUyvLMTIhjRAZbDmOqbJZK8vJeUdkLCYKL1c2hJwi+jIgo
78A0bvL9/aoE52rASwEdEFRWwh7BUitd7VI7isl0UBwSsKn29UFyIa3oEhi2Tbzx0cgIsDBBl/Q2
BeyeSuyoSp7Mz+Zw/02B1k1cQWB2QDwoNqAXdkumQS/taMy+uJ8V4/22n1379XClSGqjlQtKKwQg
CdNYOfbQI6SLje/p/OP251ccoKMh6gA5Ep6WV+FHbHhFvlSKEtnfbWsItNwOKmsOmCerq18PzqJL
DFQHeIKDthsNXOrljco0J18Wq1ciNV026rgpy0e1/pSCeU+jgWOEKhLiLpNcHysqjPZL9GACJ9Cx
UBO4FLrojarUdPGiMX6vbWtjVtU+j+9+CKJj7EyIcESxoS5ZzIWU1me2ze/ujQVEMTYOLZFIXhhX
+jsbqpIsAPmNHNo/m33zTBN10w7FM3BkJU/mFW1AHtxCogTUqHg1c2U8ixWzRvGsaslJ5NWh0fvK
z9nZpbI2TG5vwp2LDgs0DKGRx8E8uGCPdGzokvbEixYM5jveD9t+I/nB+JJpsrb7ldPnNgPUKDBJ
gk5akKTaadfgBsPrYJh3DR5rWoN5uVbf3bahaxMF8rLNAU6B3okQXvDERjsljUnm7pjYrf82qs3d
bxDkDzUb+W80dWIgV3CTk2JZCxuK7lgafxc7q/rr/p8PBile+bM9FEuFq7BnsTNNpdsevenFTQKN
/eH3hZ9PqoUZTYvvg6TWOVVf7v31tgPvjn3H78cDjav0mcqO3jItE/Hi06weGmvb3h0nOGjPQUoV
FyzaXcW99wqCviknbY7D3rGLjdfIwKSulefXGwBPAZMzU4pxtKLPBDn1oj6ij99LNiq5Oy15+X0h
gO7U2CamldfABqLPhZ+WtUTAtZFh5zmVMm5w9J6LNUCXavHill11ZF71v66fA2/gEwnm99vnfO2a
cGtwL4huTNRpxHdygq5+tRzy9tiO36hpBDM6jQm6EopaVtW6PpFf9xMn1kQ7I4rilxoFGt1ktKoO
5jzsahDgydAeZd8X3EUKVujU6PB9Iw5BIiNjb5R9XjCIyXJ7Jx/b7qig0Gx9ny3ZOPeKAE5xiW4K
TnQGftvL/bHHtqqJq3bHAqDozUEbZQWTNQGIEDA+9MsixAQSKwczXeY2P2bF125TDt9ua9LK5x1Y
G+q9v7jsDWH/F9ud7aKqsmPvhi2YJCS3wYo9XHxe2P80VhBmMXw+zK3v9aHs//DnC5daXrQGUUZ8
XwfizP8qN9ne3p613295CJls+D20QAoOY541fVkUmh3zZGPOO/ClTLokyXmdkkJvn4YOS97Di8eq
cCP0XuHGi5plaIw7uikLuiYJugwYzq6DTqPSH2UTvCtHju5UNHPDS6nXrbbmwPJmcZPsqI6qXyaH
Zjje3rRrAR5QbVCexnsIFVCxN3VsCWZgFas8DvSVgA/l7pfY5ee5+LNLbk5phmwSPr9k09aaZp9p
nZ+qtuToZasQLAMW3zLUOcpj7bMsXGSoxlzzLwO/y1UIlrEAqxGvJXw+N2ffMr8om7n/io7iu8Ml
pGpRxseDDCE/Cq6Xm4UGQ2BlpPl0bFjlO3nqN5KraGWbeCERg6JIO143M7Hcdqxen/qjHZj9a65H
d+sSxiVQZ1UREiBFIZxCqyyGOxTqeNTSJ1Z4QRKX958zf7GgLUTFT73qU0LJpJnn1puPafoQ7xLv
7tQjf7F8fF4IKJNsipN4wOd1+70vjvbm9v5cOyjEYUDywCQIKKoREV+eb1PNtWLZTD0CmF95YKpW
+MinuWh16hophql41qgU62iDRKOuBWeIRo1LYWaOx11RG8ux1g4vuba/vRTRIn59HeGdZZpIDSK6
ufy6rc3jklX1cnSL2f0MUP7qTQOr4c6u1UHxc0rq4LbA6+VgKS4AXXgRH9B7wt71rrNgGiQd35Kv
zN3EteS5fb2ey88Ld0eC/vwsa/B5Y/b8tPuqmxhr3iayCpNsFcK2UTVptNiCmMEMKtdfPImGyb7P
/37mbvHgiL02xfdLD7X2+bHNJa8KUYURWaI/GLaHVmfM6ImlXY3gCT9M4/Cm1UfNC10VRv5690mf
ixDTLSAIU2iDHOqbpoMcJ5AB0q5sEWfEwFCPx81QDAIzz+hrahTDW6/u3PLJk9V1176PZglURng3
AlpHL4+gVxqNdWkyvCGNCki6zL9/e9AG8muS0IA1aIJd68Bscg3atG98dDHFxHHx1+3952HY+WWH
I0btCI91XPyg09YFHe3SoU0t9Gi8WdVBIZg19Yl7wF1HleNtQSs79f9Iu5LluHVl+UWM4DxsOfQg
yZKbsi3bG4ZHkgA4gvPXv4Tee/d0oxnN6HM35ywUZjWmQqEqMwtcRSF4B+KN6MV0OVNAHzOc6KSL
c9tP0lDbCD22Pi/+fnYWqOPO3lzj8yN7U8bv5r3SC+/zdPbzxVE5//6cD+jfiO+r6jetjUl8e3ZW
PBIwFKKLL/YSONJStKzYFndnWvYxFGK+NzXfOaPiK72zQ3+Fjbhj5VBfmJKuvcIoDFQsij7Om502
/GYsqvp0w8bWcKRtW1lDZdsThqNlYULQLjHyGl/JN54wcnz+vib/TJrsO9CBJG9Bx+/jqR39vFJ8
yAP5C3prkvyv1hy7fGtYa4cFgZ5YKFAnrviDs13zpU9bEtepk3zX3Gl2IDRPzWPGkvlxIs38wLSR
bYk8XAG2MVAhygHk3/9K3UnTqdQEII/aIXHbUvNFa2c7wW1SOpDnGNGzxvH+jl3W7wBdT57IuJip
XyrdzP3JtcedgtaVnZ+QpUSTFl7sWstJN+6Jd2yg5EUQr6rImCMkBHBeuq891hSMZAWNm65u9g4Y
qblvd5r9UJejEc06xGA714R6YjP1h8YF6ZdpWrpDE5lvAGyqfwa2oN2WUisfSjzZfcI8Ciho0fy5
fcpWtv7Fz5S8tQbuUdKA9xLzOXvuzfKPgmYf+rDVq3vFF6F/FLw2xLDQ+82VzBDSTd6sw0voJ0eL
7u61hd2ADrh4lorGSCAqSJO95J1lT63ext1OST55dXx7ktZ+PUqzACyBnHBdAc50rWhM3rQxGwKL
hdYY3P99VEwRUeDSxLtHcnXFODhqM1Aem/kjOfTF8b/7vOTeEsKtyuD4/Gx9soq3ZiMnsDI7QtNF
1AWAhrjiXc5FrnS5ovK4NUKXRKmzkabc+L5cCWq4UuZZgu+PNDQTf9yIJ1ZOwPnPd6S9U3Z5XY0Q
jIlNzo+sRx9Grwvmxbn7wYD21sAR492JnLT9XmQ7uy1J085dpVptXFqHJbf8pY1zqw088vP2Yr9n
eSTHg0qQbUJSxAZPUS6alkZiN6nWlTF+jRG4nWsEWmnTwKuYvsuU3AtqiD5FDJ7rMfPKNrTZNMA3
QRz3N6D07auTTd+MZC7+LnNOXtBHY/xUNVm+14bUfWmIM+04wY2iplOh+1NrOFvOfWVFUM0QvHrx
zkWZ+jKwGJXCVFO3ZPHQj0eTzfqhYfkStonx9fZcrRkC8RLlX6B4DADfLg2ZRVU4Xs5ZzOty+DjX
3vCIBmT0tGj1Fklh5frHqgNMCZUHAEPlYrDhTiwvaqWM6XTo6TGtn4b8NNcbr7iVoyKQHUiXCcbF
Vc9kZPPRubNwyrjOnzR3R7eow2sTdv59yZM0aAlpuxW+T5qT7n1oyLNLN47j1hCki91o+gkUWJhQ
tf38Yrfh7SW/jldAScGzAYINCFksGQPjFb2edbYxxbnp6+Y3VBZVPUqzn8vv23auhyGoL0Cug19l
iOzi5dbqlrxwLAjHxBU55BFtN7zJyucB3ALPHQg6A0UcaSG43uQuN/kST/3f7NDeSxlA8wsRsuAi
BVAae0m6kKbBGqiaekPM0QTBeCvvBmf+rwGoBQFnivzMVTwwQLTQttgYj/y37vxmd1+ogNkjC4cH
ImIlpLQuZ7+dF9TllBnJkjQJ6B7C9hsGrg8CDIiQF6gw1AwMaZeODk2BL22m2KKWn7axq74mxb08
XkySCfE6QIWAI8e9KkEgGEhaxGlyK+7Q2xP+r9vIhl77JDT2g+QM0mMQS0FB6HKWlp5lIP8Udmw9
cfWLW7OIelVkaW+3j8IVfkSMAw84nAZMmYhwJDuJmXRZkztxm8XaL0g5K+au/TvMv6EFdEirjch7
5WjAmhAawov6uuY+lhmSmDOs9RlES+Oq/BfLgsGgbo1CGi5ZOQGxpJ5bqVPZxUyz/Q9es0UvXBkA
vo+qB6o4QI7I0eCA5iNtlnVdDGBzoEdoxrSxeYVzuIwQRBENm8rVQXMHRPZyPaAy5OTgJnexnY2A
Tr50+QuvHt3PypeaLtHtxV8dzJktaY+VhZJ5fQJbSoVkVh4ozb1AUOwuZMKB4AKgFU9CWcHGnBTT
nvnSxZb63HPj4NLBnxw0sW+3WgOtjQXJa+jkACYtOI3SvLWswBOmRWbrR2fvU2d//1TheQTH5YFI
hUT55edTPFiVlFCRIfB7J7L53XE6QDtn35eWotIygLgS0sfl8qiQgDkbcLq1bYXwFrQdvASuE4t1
baD/1ECHmJh/qvkbz37X7U+mfi+mv5a21XXoSnpRLDvg9cDtICCBFo/w0GfxtDUo4wL1wz72Js8v
zUglB36aoSbZqW82Czx2LNlD/bNpgnoOxiQkxSu4uni/gbJ5e92umMjyT5H2RVV5Xq8rRh/PTo1O
38+D8n3OvxPlmTLR9MHq4iV70fNPt82uXEE4wJCqAIwUYaUsTApVdqMtaAY39JV/BxoBmIHbBtbW
E6KEqG9g04iC0+UMT7VqKCbE7mLH6aImP7ReexyWNtDNQ+Hlu8r9dtve6oAsgUuH8IPgoFzaU90m
Z1zzeJxY1kurJOFUz5+Hu+U3xGrheYFsBGQThGe6NDNOpGz0Gs8vKAko9V7ZQveKfy97V/A4EZkh
wkSyQwoNzAXyBEqatLHaPvHMDsf5Y+8+2fVL13S7+2cMIDnPFrU0ATG8HEpZm0mf6joe9lljRItZ
6X42jw16WzpbUqdisaVRQZZQkJKRakHAKZmyEquy82ns4xGKUV9LOvFIy96qZDRCvUm3dMFX5lCA
wnQUulD3R9BwOTAbIAmngIxXrDTATOYQBn9w9UO2QDLu7hcT5g7b4Z0pgutQCqQz4mTmsIiEaRqx
rgsG1/JvL9LKreG+l5tRhsTLQ+adcS3Ji2x2ujipElxMYdZuMZ3EjpLXBvgz7ANs6Osu5B5hZKqU
coy7tNhB9853yPSsDuQwzN4LdaoPttE0vpqqG9tvbWTA7wE79q5YKI+MgQeTDrrbx9SZDt8Uezrc
P3N4qQnImA46qAwC1capNZdqGmL6V8l26haadcXf4CWOPud4QwGNr0qOQFfTGe05liGeEsN3+q/o
eByks3b/8osnFDKfwJkLTtLlVm6nLhmMGqnJ/Iv2c/lx7wwBVQwqLm4B8NyuIOaCuenWKHXGw0Af
EdM9Ig+3catfz9KlCSkq6SvuJhz+HuKQY7BU7gGtwT+gldIG8kAX3v1yEwuANFIxWGk8mmU0Zd9M
5mwwnscs4RX6f00DFOETM3CW/tnxqqOpfU0bHnI9jdzWTp+ahM4/0pyUP110Wth51B79CbIj+6Q3
fkBFBnogVWmGfemmO4+ZW1ir68sRmqJYTYGHRoVKDj9SnY3mvKR5nJNin5pt4Gr7cpmPgzsdbQTt
wDjeXuqVigcswscL9TmRRpQ2Uj80zINgJ4kpU7XA1Khf6U9+2NVeSNR6jByWjr6ueEZIXBs4o9T4
1TbmhAiEDtHY5f1GeHB9+oUEntAONJH9vfJrCmnIXA9qFpf8WAU1Pd4e78rnXexryHkA04lAThpu
aS65pmasjpvxBwPb9eftz19vazius89LwQ3E7+uM1/g8zYOEeAGxx9De8jDXlyYKVCiBg6RiCwqq
5GGwb4bE5UP1qpphVdYhFN5Cixw6feOMXs/VpR3pEjMnWhdKDztO+zrWaAbx+/ZkrXxfnE0ARiGM
jOeJNA7PLhjyZjR/7X7Z9iOeWrc/vzJNcF54TLsA7l4zdXvijOqAkjtyZe43W5135KOStXvcWndH
mGASIAkB3j92LNpKXfritKHunBd9EnPlY9nv0mVnk7tPBSSykFIGvAkQApBcL03oleFNNd5xr+kU
1T+rLZjOykpcfF7yxmZpNpXu4fNK8+b+rLuN3MnKUwZORmjfOYDYisN3+fMX3gCtACZlTMjnmaGU
q0YNfaySB3f8kHWGzzQ16tqfnr1Vgr+O+CAwgPDlXR3WvpJMyBZ9XBqH0tiCBPVST28Q1+38bHRb
n3bGqTR4eHvTrTwgRTIe6Xi0HFx5QOp6XRfoyE5idND0Z/641DTIvMOQWaE5vfXuzlQ+oC1caOgP
DCLzpfbV8yAnbIUobudzoBdfb/+g66UVPBc0S0fGBwRNuW5DCyjRLMlA0cl8x9NDupW2uvZ4l9+X
nEQDDVZPpT2Nu+ZEeenzvvHppvby1iikDVRTy6PQpaBxmltR3fzQNpsbbIzDlJ6JUzHbqTVzGs9u
0FbHSd87W3DX1UFApFE8QvEMkQ9xaiB/VLQzjYffxN152kYiZnUEZ5+XDjHH89djEBGLkaUagJmG
CuSWQtWVjj20dgUkA/KM2FKIVKR1GC2bpbZi0jifH0av9jtrVwxP+K9jHsqChrQMnP5kLl+nZEvf
cuUoQw9IyKogjkPGSQz/LDNTWvpktW5NY917suguX4rAweNNfQHXZ+MFsmpKRNUiQYHqmmTK1AeU
J80GC1WHaRL21E+SA038eri7Bm3Ar/9jSAoXet1qSrOGIVM7ufUHfrz/7NsiUhBy4shryXt6bIdG
79j72e/pbtzYcKvTZBtYDhDdkJIQfz9bkXbsQAm3WhorRoDW7Mqz8QPNGsut5pNr+xrZKJRdNBRd
UGG7NGPnZlMzE5fHPIWOF+qDD8GK2xO1OpJ/TFxV0Sut0AfbJnFaRljtSj+5eTAkEdt8VF8HJVjx
M0vSRU6SORkz2yOxp/kd2bFhN6Mv7b1Nb8UxPbciuYK25o1bDi6JIWI8jn61VUpfHQUSN0hxAPLp
OdKSUNUdFdXOaJwsgYGc+OSXxdGqNgK41YUHSA+JX4D2QTC6XHhoi1dAPFhYFbQbt9MvznSE4t/t
lV/zyZArFKL+AFXB1KUNvHd6Y7bqMkZXNS3fDVvI4bWZOv++NIayBUV00XgZL95nCwLAOcoIKfga
1FP82yN5T8tJT11oqSJ1jUw5RDjl6aqLIskdN61iwjLuO6P5jWUu+ufogVqDwdFXBxvIPWpk+7Lu
/K4xfW6QiDv3Egyx+UBMRWNvuBxkeeUEb85M6toEpXY9iVpn527FwivbAoEwFFiQpgbPVhZ6oXTq
m8Yqilhn9XOdJL+o1x2LKb/79QPoBtKFyK0JDIcc1esFB6qccJjJfv2wtvA0K/vu4uvi72e+M1/a
FizVtogz/SN14i1KxNbnpW1tTABPtUjkx97y5kU2+3x7r60tAVQCEAYgooQ8t/TrR/R3S+eOk9jq
EWp8UqxP97J4xSY6tyANYAGNTeeNsGBGhRmNb7cHsHIsLz4vHUs6GHneNcCXes2BT1E3fLAtEraV
vXEoV/I54AUhlYk6B9DYcn677RbXopyQ2O6eyJQdS6UOR/Q6z9E1q4hBuf839tAOReBQDDCUpSuZ
D+jnMRk5iZsi8yFs/ODQN336qNhRUh/1cSt7tLbNcNLRFQ0dbFD3kF6+ZKaFNS0Z4LJkl/iAvNxe
pbVtBhyE6GAF6NHVBZBq6lBMA8PNX9Rh6T7y8rTor7dtrO0EXGAi9yWCCxlQy3ltthmkU+La6YIa
jZqT4RNA4gGlSnjb0vVohOYnsAqCly4wpZdHfjBbD88YXGc6bfd6+bnXNTQR+XvbyPWKXBqRNsBs
tx06NyOSASo8YMYns9rKPG8NQ3rwJVOicHOCBTaMyAm9eF5gV/VGvmPLiBRg2JyXdpki5jPaQ1Yf
l+pR3ZI4XzUBkBCEGt51XqVITJvTBZI8WA5H2S2L5o+QG/H0u1/fWI4zI/rlmk+pV6PuBSMjecuz
322ykd9eHwTeReIIIokmzdNCTKtRJ8yTotOgLRoIpgAQ0W3FeysJHDGO/9iRCQB4p/RoxYCwtftK
et+kYdnsp27n7kYn4G/oSK1vMQBW4D2XJqX1sfRhyaHDQOK85D6ZM5B+jkPxpCCrCoxEpe0YxLlp
d7c7uLQqLZgxjUs3TrA6CK3FsJ4PDvPN+yEfSOKB6AwBTHSTvGpdNredk3aVgukcU39KnrXs1/1u
AK1LPTwuBYRaLuEqZlv1Wa4wPM0yX0s+JtmGM1vzM6g84ZIBYgXIUGl1lmREgp00RazUD4mnhG7Z
728PQXiqy3DWhI9EkKRBjgjeWbIwObO+oIc7i/suZCYLXPJUdw8LyQMvv38wosyFPDGe4ihuSe/k
ogCTxK7HNE61KjKyR2exNwazMl0XFqTBeOkys06Bheq5NaLa2d07V6jJAZYGZIBoUiQTFcqWl3qr
c/aKtmGG8ZoVXz32audhsmXoehxQnEHULUCiiGhM6XhYwPw7o9UVr7VS+Jat+I4T3R7KmgVUtEFa
QKZHFFMuPeZgGrndm275+gIJcX9Cq63/7vvSBQkwtqmwOilfzSUyx0M5buS6t36/dD2CEzEiPYzf
r08HOu3cjem5dvhQ/bKwRQ1QwSEzJjn8RmtUnLqKvRL3R6O0vkUAwc+3GlesDOLcipw44uVUtoVW
s1fF86tf9tvdS3DxdekwUJO7VWGX7BV6G8sUcfPuNz3mCEJSQo4QCQK5MeTQjFhfL2ev6BXbkHDe
0oNZXYOz70tLbGhJR5mVsVcHPe0GBA9BsZXs3DIhLfO0KCitAoHxqps7Lwtzd69tdZsTB+nSv17M
koyLIgObKgdQ3VfqOsPvGc3YY7NBbxKL10kEd7wcbq+6mJUre+i6A2AwqvHoPnF5sCfIYSgL6Gav
1jShvzUJ02lfWX+4Rf3S+Nou9+roAiiFPgpAVcIYrlj5/U71pCBoas9eW+VHzsdtDY7rQ3JpQPz9
7Anf9xkz9LrBNmtPdnNsxg2nvvV9sUfOvm9ZU1rNE456shzQtXUTGHq9xy5/v+Rpq5Q0S+9hgtIi
rI1w8J5ZH95e85UhwIeLIiwk5EDjlJxtmVijMYOTEyNJCMhiVdztzCGXixwk0BIg3CDeuZwiJ0ur
Ii1SO9bb5/pgb7Hyxc+73LIXn5fjgqWuW7OkihVXbf3smsofzyEPELwK8fzZuwPZmK3rE4l4DaAk
wJLwJoB/vxwNa1g/aX0yxyzMftbZbiiD2duwsbIi4G8JFhTqUAgNpQu8gD62x61BjWn9cZoiYwvQ
t/V96ZQ3be7oTMH3MyOuu4+6sbHiYg6kJUHQLMQxwJhEIVzYPz8URIRvzB7isjoZatoep7x9hqrx
H3As/zZT+9CbXfbgZa+3N/LV0oDLBTlMIAex1aAhIy1Npg3KvGR6H6sd8SvTt9rMV50v6fD7X9gB
ehQvOdFzUh5ea/ST4qqgc+egcfMhLJqwNustrYOrk49RQMlaF2gC6MXKSe9k6p2mIBUQduUeJa7M
CY36XucFE4JdL7SPROlfuiPBbe0zDULjMVqDL0Heh3PmzRt74WqvCRtINXtADJlQz5DCdjK4DM29
TECVk33RHb7cXoqVr4OTi16sAgN3LfjtciiCKXMxx6CaD7u0if6rzxvSj1eGYeBswedH90nb9+Te
MBTc5bNfL5NjSJkYdjvg852ySyPLvH958XmUmCCGLhhj0q9nrAb7wtbneHjSqsOQHm9PzsoGvfi8
FCEy3U6GxMHn0cTBdT+Y5EN+rwIYsP3ATkGUCABXMOnkZh22koOGWjVqnPPELx5mbwu/vzIGGAC2
DqcZB0HOjXbVpNfjnKlg5iZ+qhj+VDTBMG6BwVa2KTp94rIA4tQUqrCSQ/SA0MJ5VuPCDuspdLdo
Q2vDOP++sH/mcKdB9epswve5+lLkH8tqt+QbkeG7dsuFU8daoF4p1gGlliv2JFTQXVCxjSWmab8c
FbWudzrXWZjwIc3ga/kp4+7edPuvuFvG342+EAQTo9pQn1Jdi3MlLwPTpJoZQbs0gzaCS32Pc3Ik
WcoCwGTL54xn+W+8Wr3Jp6Y6KjsdSqFh74z2g7s4w27I9HKPPAA6hswV+w7aP3vJy7GegH1fumdn
8rg/Z/3kk4K1J2rovHsorDr0nCbsjLmxAlsd3SJ0ypnvEq7OEZlT5YS3srHrmZbt0UiehbU6Zplv
ACqxQ//o9Kc+ZeMpmazvCh8m3wLY0ifq0C9RzR3A0vU0ULWJHRavXYhv6ER7AhNX8bt26eqgVUzn
LasyFplZnj22lHRBmzF+qqt5+Z2axvBYZWC302LpAzfXssBVuLpbBq/1QYmw3wqXpEHLKu67hTbs
0OOA+x3ISL8yx6ERy1T2dTLqZfQhrpQE81zZL+hHov2irjuRoGZzc4LvV9FH04Z+GMRmuPdpJBPZ
NU76szMTdwuSvroZgSMDi8nADSmXNwCuShuVJgvq2lE+HlPDb4oNSMaqCehro7E4FNdcGZSYWWVm
as2yIO24x/QP9JBvNcdeCSZE10v4BdVBTCEjWVJQwWqDWgtqW3agtTuqPFv6qZzu7SghXNy5HfE7
zo5um9jVQqm9xBrY+L+XrRaeK54HEHoDOh+Q3kCNW3LSeUVQRFNacCGbYGEhwGy3L4Gt70uhajO5
HVwPd2KKjtsWNAGYuRFAvFPrJMeDWhlE2oVakigDXM7Q1GV6Rm2SxJO2pD84TZJT4To/GGhXb8WA
9kTUqHTQPVGx8YteWXaC1OF7RH9MsvI46GowNMqf1kJrm9n9dHv41xsRAS6WEBBfOHc8nC9/W7sw
s6uH3IwNM/NLtCnNo8T+ddvG9RRf2hB/P9shIN40bQuATazlofecNXdHCfi8QKwioQchZllxwTVq
o6omx4jtSXngQQXM57/4/cCjCUkKtE6UL3HFrNqyS20zThEku3rck40RXB9VjODMgHSEBtBAU22y
zHix/kAfzG9J6jcUbMCttOeqIQChIeaA1MgVum0wwXphSWPG1H0dp72RfJ7nr66+1WptbVNhpwNO
I0KGK1CDPTB9HJHrAX+Z+1n7QAC+Je3n26ty9WwWgk2iPRKo0nhiyP6toWjy07aTES+TES5O4VfT
c2Metf4zoX9um1rbwIBTAmgLbCsq0VIcyit17NR+1GKj+TQpH4f97c+/FxkuHQSE2vBdgMgRnVwV
apg+5ZqWDFrcs8n35r+0GfeorQQZffDc3zp/IM3TqKaBwp2orh+n7jOIbH5jt9FSxlr5PHbPZfPL
WNAffSPAX1vJf34ZbpLLo7vw3jVSDyPPycdm8WegIYfT7dGvTa6gu4PCj9ASmnKXJpg9kYKMrQ7N
jIM6Py4fb3/+PZ8hTy5CYxww2wZrXL7NVbVXdYRv2POGGjiV65c6CyYIIJIDYzzQZxY2ygfHhV5k
Gg7jjtXuTsv/JNCaSavvVXnQ24Oy9fS4HjTUEcAOQwAgiChy2tCxF9fmSDycVNIGPnW32l5cH/TL
70sut9aGnHCC78/N39FwIlPvopkd3W7YuNy2BiKvXpMYZj3CkIEwDArsNF82LujVoYhACdsDGD15
/TJR907Bpj6ZZvURkmyvXV0fx6b73k5beIA1U4KMDO8IOM2VhG+PREOS95UNrbLx2e7SPW9R2OQe
C3Q9/Xx7X16fLF2Ijf/HlhR3VAm1HMJgK+u+GjjNaMRcb+WT1hYHkR8gjGhlJfReL48W9cbRTPLE
OjUOurN2nb/Vx3FtEGA4orqMAwQajxQ9lBmeKSCyW6fMnHwVXr5OxgiH5/ZUrQ4DKFDRsgwPOBmK
pyjTvFDoUJ88CHarvoLeTLcNrA5DXCNoKIZWOnIG1iYmT6xuwTB6hhYnakgJ/9Qr08ZZucY3oEEW
cr3/sSPFso4+uIBqqtYpd5OgENDyQouM5rUHP51Fw9AHs1r5vPhquF9uj3BlCoW6AbYb8mQgc0oL
5Wkks7TBVk9NiiyB72m7299fmcGL7wv7ZyFelnaT3Uz4vtIHhheaNMjfbltYOZsXFsQvOLPg5NTL
0w4Wxnanud9yAFx/kS1yw9o0GdCWxW2BpsxIKF4aGfCWUd1+VE+O88Kyly3O8dos4UWJTYBTKRR4
Lz+vpHaT9cagnjwDbd+GiCSuT7Zqt1cVMBRAzo1ISeRkrJVOTTCGfCl9JfnJ5ipw7I9asyP5gTcb
y7IxJPnotK0zaGo1YVny5sUp7R/u2Dy4bRbdXn0RZ1xe4heDkgWk5xaYunHGoJbh0UjQHChW8w+6
lwGJtJXqWjUF1Azo+0BrQG39cpEWXdFSo6PqyaZ/5+Jt0YtwnIZ9nsZlzTZyUmubGmH4O7gd7HfZ
s4GuxSFdWaonKFmEpfojEWEJbhztx+3pW7eDaAOYCrDUPGnjOQW01VS7U08s3WtOHlQkysxXg/y+
bWZ1M4ig5v/MSFtvNme91zuunvo0Cwol535pKf6opRvDWbMjYDu2EBUHAkjyNji5xE6bXDs57iHV
w3rxvU/3j+TcgvgFZ97GAnlbQy5PO3UO8HrlgScAaW2MYs3ZnNsQi3Zmoyy9pSwW2KCm78xhsSWZ
szpLeNqjQIJs59WrJZ2RUdUSpp0W8wcaZSKK8YaN/bs6BEh/itQM3t5y/aVIx8obslI71Wzwh4OL
zN7tddgyIO0ovVSpVXRcO43WW7/r+IaI2DVxX7AH/hnA+9/P1sBkdtvofYN15uVjg/px1yMdZzjj
V6cZDrYLzuRS7pOpeyt6JyQKev2aTqRChqe2aURNMF9oiV4JZAoz9E3ueB4yWm/AL1cnAU8kIS+D
OZbrzxDrz1ur9rTTkEVuGgJz/S8m+Z/vyz48RRPSOaG2dsq1PcmPzZZHXf39wMgAKo7U+1VTW1Ql
WDokOn6//dntPn2+/evXfBt6j4ooVyRs5fejvXhsbstUF5fqcZm8YLb3/ZhF4ziEty2t3ayg3L7r
W4FjLKcB9J5bRspVeOuZHB2viLTSOs6mG4ya0vvzBMKouyVIvzq6M5vSbWQVLs9nCpsokPmKd1zK
R91ofKf9c3tsq87izI70HCGJXcysWdTTXH6BDIdlfU/Tf/GSg3TbP/MnBaGDxjtsNNjAi/xDP84f
eg1FsRo1l2QLa/lekJIDhnNbYk+eHeyC9k4yD7N6Uqc8FA0S6ZPTRLmNrgdzHS1o0YJqQli2X6vp
S60iLnq9PZ9r64amnIgf8DRFRke6cTu1XAzoGmE+LeR0X6D0jybCw1bTp7UdiXYzCFZQxMf/JCtm
xS1UpTDKMftAyUvbfVCGTzz7BEmdSOUbod61Kjic5bk1yRmTxkimaYQ1sNweLLS/yCHRM5lNgBgm
0tT62FjDocrr0G3bQHWX79PEwq5JD6qhhX2xfEtbN+iaZsM9XmO4L3+X7MTnOu0yQ6y1Qyvf8/4Y
yZE6yHz0vsoOGfV8VSNRssVLXV3hf+ZejhMzV8/zpMHJ1M05rDPziz0qYZ3zKCX39scUmKaziZd7
Y3UAxNqM4uB0864cP9ZjWDUHY4vat3oZnpuRzudYzkuDHkDqKUHPPqJNu8Rmfl1UT1qb+HMKBmYK
xko+x1bJdh0rP/LJfpgbMP5JsSNpe2gBmyYZDY2U+YRMbdAU6eH2uVp7Q6PtOqpm0DQHSVzWwB3z
2uPEE1uePVQVuiMqO8089u3T3IIVXCRPWYPYs2z8CSXQ27bX7rFz0+LlcOZTXNrnNra/emp5RB+I
Et3+/Ophhrzbe6YSqBnJ1duo1yp4DsBlsb8egvSi6P2coKLffTemH1m2hQ1ZsSeaVUHoF48CYBPE
Bj8bDqWDxxWP4KGYRLTaqX/raT8bO0v7lG6BDIVnkLwxHlNC5dIARQ2Kb5emMkZVz84KzJw9/23d
xSfQ4CjdPHYTFayOoQgB1dxNyry7PaUrtxrsYng4QKhtybpMQNtnbVJk6mlI9zYJrSwwthqsr2yK
CxPSxYlk0mD1JoamjGWgNW9A1t2/7S4sSMcyV4fWoQXWyYEyElQwoA01/JcmpNuSlco46jNMJPSV
84f8bpQsumfCg2EVwCASfM7L9dfTNGUFYXhTEz0clgiYmPD+lYYWHgCggkx7VaPrBivrqWcsp7Ix
v9ORhUAH/ik3EXprG8rVwEVH5hY1GzmPRtqMdAV1lpPiPXj2vlFyfwFB6PZYVm4W6Ff/Y0RaDaWE
F0ahaDm5Tu0rFZp9oAm39kTzDYezNRjx9zMHwMqxJB41MRgzynjgFeA7bZhYSaaIBiuoAwIhLWqB
lyYmJKWrzvSWU6od5+kBIdfwZbTuBlNA7xtwTeRuRRH7CkzRdnbmDOpymrV92+7bcg9oz+0lWYsn
ISgOfqgDKCN0dKW5IqrBcR3N84no+iFRUz+n/UsPtM5AnGiogDfX9H3B+7+dwR8dYgZDWwSdsbVk
K94GPwO1W+SloN8tl+tVb1BcszHmkx0QRgMoDAa3B7qy9y4MSHsv08wBkGNnPpnAILOoNn9ypvpF
e69yJbY3sIOgloDchXK0NJ0JT+sB1Yn5tEC10vfohjdYixKgb443J2QKoEksMwlRXOuga6jMCGUG
iAWTQ2MUQeU8UkPZgRbnz9qznTC/tT6qzq/bM7i6VcCFwyJhgUR9+nLPl3Wpc7pQ42QzbgS5rj20
ltNBSRcchLmln6EQEaWafWQWIiru/ObL9Lx44xdqZhuzvLaYoOYBtID6OK546fT1iU6RP1GNE7d3
nfvLqTMgmXbGRoV15YyjqIHyD7jNqGjJAi0DQJRLQzXjRNhT0bVhO+fQ6vhbVl6AotbtyV0dkVCY
grCmjYST9ATRIWJtzL1hntzxZUl+2P0L0wBUI1sIhjU7AJwCloGi/0rKotXNjLEJdgiPTOuBVz4a
04NXsnHc1s7zmR0Zn8tnnTkDuFyn0X128sbv7+5IgYN2bkC6eVELAHzFgAGVPoAYyLbYBNdaTcIA
eO0CwIztLq9+PmbQPqtU81TpTN1zq2/9WutzHwXJ4slIkbJKFt7sG7v6ofNR8/GKrQOOUq/vZcMW
5k0cLSnOhEfR4FFE0zVkhy+PXmElRpUpo3WquqcGnVfKJ63beG2um8D1L2qqYKRKDrLvuhRF4do6
2bz+wcz0yfUqqEtb0e2NvroxAOv9fzOSExlpmi2dCjO5CbFidwynf5FaxVz9Y0EcgbPbv8jdLrft
yjoxNESOJv319gBWXhdQpxMyWqg7Xr/Tcm3J8rLWzJPdhVbyaOaIl3aEPqLp5CbaYXVNzmxJD7OZ
T7i1cF+eyl73mR64NSC3W9mr1RU5MyLtrb5vZ8LfjXTBH/V+oDiOkQcKGYTAECfLMYxNUHsc8gwO
B2ttVMqT7szH2yuy6tPOTEgDcEZdLZUmx0nNKvcRNF8e2Ap0xDnkQvzaLKfd/fYcVB9soK1xEavS
7QM4Dbd7tYS9zgzRqc43zD5AT8SQ309DwIRpUIkRdVV0HZGcnDPXk+LV/0Pad/bIjTNb/yICSlT4
qlaHiT2asWfs+SJ4HSRRicrh199D7/s87mbrbd7xxcKLBYxVNVOxWHXqHG6FpD5wdjhcH8fawuNq
w02AZxjo3aWjmJl2XhR6DBea++RboWI9WNu8p5+XzmFZ9facimUZrC3NIEp+71oKFNfK8xtx658R
SOfDjYsI6nsYQVzuAd2vShQrDiXZgoSz8icVG41qQNI+gyhLEYPiBJAg7iIZ/zjqOnBX++uLIj4i
e3qIB5kOWFV+E9Gcey8wNlldaTIrTLOXgUBHFV3KMf3HMF+5+5TBDVw3t3Z2gEIGoBHJBKHQcm4O
3K6NB34rC8AAA90Ar/ZAgnRkUGTcXjckPnQ5rj+GpMmLQM6f1wYMzWgLvG3ZdOwTkHhlSf5aILES
uLWpinVW9zeYIkDqqIt/pHNaee3Isymzwml6cpNt2ititvXvW3guIw+DfjPpdFbZJLh3FiukyZ7n
vjcqpmxtv4ElDh7AEHtcPp+o49duzrkRmuOuL3eojmS54oW5tvynJqQzmifjmKMbyQgTaHAswWTc
VskmcxWbbG2iwO6rg14BysOo951vsn6JQQ4OMvkwA2mUn+rmsvG6WoXZWtthgtMMdBeI2/BKObei
pdw0pzYF+aBubtPFvvFyLzBngudq0uxM58Pa37jNkHsTjEQgSL4gjxmjmNiVjvocVEKTt0H11Ftd
GtMGZgdAAKAEpZNpNI23zHoGac45jl6dYjK3TdUUqU9ni2w8OtK/uA6QbUAiE6whEC+RVmlcSKVb
ZmugrH7v8EeqOo6r21lgxMBFhRZdKnbJSVzWoBOq7ArNCHO9COoEpCo/daby0auzBpgjHlEacIFy
XqZxoPlSjjZmjVNfW+zAjLSdlR3NVhEurxlC9hXZetC4otFAGk072N7splj9ftDzTUazz8ZotL6h
A/pkZnq3+bj7PDUnLU5Hqc0KyIqEPf0KWsK82EWQsRk+m96X64bWVkkQHYv0hQhzJaem4xGQmR5B
Tbv/4ozv0bJrVNSA61P3x4RxvhFqA60oywATTnOTelu+3Fjtja4SXV6LDU4HIrkDvWxdVlSYMeCd
l2kX3yXcH519GvnmrygKrs/aqjFsaojRolCPTPD5kDgnRmcSHNai7uYbzc7pC9NaBw+EQr+hk4ey
TV2PdoAUK4NyeQTFkes/YHVOwdeByAG1WXC/nP+A2nWzKHELI9Tj/qFusn+mNkKpCAlEf4hUm3F1
j5wYEz/m5CTHNZCzM8nh+Zpt86NkByVDqjg9crQg+rhx8yMfjabGcwsFzZfKE751oM9p+mhXiifD
+gj+fF8aQZ4ZUBnVmBEiw+a3xo+mPMx/AbVC2P7HhrQnipktrTfARhst02aiyxt2vgH97+Ht+tqr
BiOFVkMf90y3cZ6AB9ojY+xbZAhSFf+eaknEEThZ9DqZ2MQtWIF/T/2mdQ5R6f6NU4UAA54j+NcF
JL4YZpMPaFfBxgriB6JtmodJRaqxOlsnNqTZcqKGEwL1WYB23pNp1+mHfvj1FwsC4hRg08Q/cnUu
98o40ytMlZHfltHXykp9bYwUQdXqOE6MSF6Ud0aud2aEcdCj1ng+m7ZWqiKPXl30EyOSE2V9nRYm
hRGDPAnyjo9nB0yBJYFai0hqgXXzfFOh0XeAHCtFIrdC0vrbqKmCjssBgJMMHHFQ4cFdhqz1uYFF
M4AwIMjhTpASsP2yU9HprhlAiVnIFSBOg6rIuYFIn6eGZBSPAKZt3QlqBYvikXvp2lFaRpMWiF5A
BaPLTEP1NC1NNyERafI5vo9H/TP68gEDy6tnr1E1kwundO54kfJEpR4UwcjWXCjkxtGY2VlfWGHd
BUv2FQKnoA7Q4newtlw/I2vzhpMMGwByIlkntveJO2kbMFqkTWeF0QPAFlGpcPDrnwc+VKiI4eUh
bdypM0DmyvA207K7ofDT9uUvfr6oACJBg9WXayFNOUSUpGgPaudNPuw7I7z+/cvTjXlBdRE1HtHD
KosdJE4+ucxLaFg7KIgdUhtwTIUDWZki0AQLVQ8kMwGzknYurdAfXKMzOdSLSf/EU298J1NiHa4P
5PezS9pRiI7BQCuaaRCYSGa8Unfdrpv1kEASskMWHaxT36bJQVzyWlPLd6di36S37XScQTi28B95
rzhAawMFRlPUi9DRA3mR860G8hkeU4to4S6ytH0F8uDrQ1w5oELX+z/fl2tyS7XEvWYA7zzr8y5u
2+1UJr7RkG0UfTjjgOwlwPvA9gKNjuzC+UgoXxpSlbi7rHbePkKda3t9JCszZUAVD9evCX5CBLLn
39etklXpiAofcb8OYa/CDq5+HoceWxp1/gu8LGg2Ct0CkiZ0ATMeX62PR1yoHv/5/kXRKc5Lx25c
E6jBX3MFxmig5ibFYq+NAReK0CcEzSL4ps6nqKFlio6j0QwznMn0vbVUL9jLk49SIyrhSC7Ar+D4
nxvQusnsOs6GkOS7ApiY1E/j4KPLDBPIx4P9H3pCIIs8NxEnUT5wC9QZOfscJWzTdooA6PJEwABm
CCRZQK5cyOs5PUXfnEOG0MyrHS6pTV0FLdnlruI8qOyIvz+5RDgg9Ho2wU6MML4hgQkipogeCmWH
2+qioB8D+ATk+i4avzvdKMD3ZwzoZymDptO+D73jm7aKd1ZlRmy+k/EYyFbOlOlDWHbWzmyym5xX
/7hm/u36+q9NG/g/UDxH/4SGRMm5Gb3E23/hfR8yFjpmCtxV4TM6B23zcWQ5noIIjhDOw11d0IGg
97CzO8fsQmrvS/o0eAc77nw3+zTG32b25fqw1mYPQBa8FpE5Ny+wFy3tMiQHSRfWyyFxwjw7mK3i
Klk1gXy5SCyA80IGHqAR0cj7OuvDhFk+1yA2TnyXb/9iHA54NaCICzplmWSu7dMqA4dbFyKxZE2B
pfvUVXiAtXFAJNBE6I0n6oUQkZaQISEW9nPOP3UolZXa0VIVr9Z2mQtUER5A0H+4yI+yptdz6CCN
8MbZrcOtR6+iOz40AaeuItq7jFoRQQrdaUfkCy5ypWnmcKRm8il0l953ipsx3YLnNzDHT6xRJbPX
pu7UlvxkabxuBORzCq0R6iCvTQVKC5WK9PrUiU2GxO8lu1aTZMYU1Zi6eHqHrMrEbvmycVUJc5UV
8fcn3obqMYTWOlixyLTX4+F3p49jPGqtAkhzeWdiebDPwJWHWvAFU8EY917SmO0UIusP/dDaz2fF
rby6KCcWpEWhE/cy5jVT2Jjfp+o2YoDsq3AFK9grCwgdKOLh3OBY2tJ8lVHXuPlcTmHE3iryWhi3
S2ZvLU/0uDM/rsoNMW4b477pa8Xw1k0LTAPe4ojY5VKTG7sJGxxjBOCJfxkc8xYaeS8Zr4+La27N
xd7MtXmHvnvNtwFvX+zm63WX9P/5AeA7BGUgOuLktDBHc/kwGtgrbvNcGr/0YQiaYleTG61/c9m2
54dOv7fMD+eDMONo8fuPVSkeLedubgsbVqEx5NcIiepgTv+JqcJ9rB2EUzNSTFezvKdstsewdr/Y
5Vde7ThARR8m/wYNyqkV+XKfK5powgpoUP2Ep36iaPpb84LARIGfBiwPgNmLvz85z02xgJR2HrFJ
GsY32tQG8ZLvieduUy3+Spz47fqmEIfq/GWHAeFZJ26Q33zj5/ZMeKg5iRYwsIFJzqhv9KLy++lG
H43AQHNKXinuxTU3gh41eERBXgpqrnN7XmEykLbEU8i/sOizpWJzEs/Ai+GcfF7aBXkaGe5Q4fMa
hw5pEjgxqD0NH8UkEMb5hTcEGvlw+VW0UOGpJRhyLt9bZpOkSNzGVWhVn73R8C22TWNzw9PX6yt1
OXMiEQJlXWSowFprSlsPHIdlD46kMqx8G5TwnpIW/nLr4eOogqGIi5jigmAE3K7lxJa5DJOdp2/t
X96MStg2318fxqWXF1Z+N/1qyHHJD3m0WyZLOsBKBv5Y36whaqFYkJWJOrUgP+WrbMipKyzo7k6Q
CdLN9RGsfh9ECUiEoEAJ4fnzLZy0ZttztEcjfnwuNmasyBqtLgNuWAtoBzRIy1mjpaDLmJgjPu/M
fpHqfjZ8JSTQvaDC6+j6UNYWw3RRyQVEHQALOYE3jTmoZpKsRH/Ii4N3RLkFAue6iUsHQxE2ohse
MDsU1gxxYk8d2kCdLBnGKtTSLND723b5QtE5gH6lbVruiFbtrttbm74Te3L+gNn9xKe8rcLaGHw9
B3k/TV+sAlqDGi8OcVmoQoq1OURTP9JwwguACeJ8gJ3NPFpaWhkyLYXQFEOAxDZz7inGtbbrRO5L
YEdBNCPLTlisdIs+dXD8wZxxA14GxTqtDgMvCcTfqIGCVfh8GGSYC7cYSRm6hgsYjPNTL8EwOkWj
qmNoJZmIPCLg5zo4pPEfMlzJnAy4gIRVuOJyv+M3pL6Bvruv2eDiJgfbvmmLT0uv40dUvjEd83L7
8R1yal+OM62078sF9u2Mf2ss/b6IWOcD9LCLm/LJKj0F0H1tZlFTBs4d9Xhdl1vZDBYxt51jMLjm
m9JpEGTNh1rF0re2PU6NiGNxcsyWPuvbdIKRUgtI7UfP1+ds5fPYE9BpQvYEHk/2ee1s9ihBF01I
/RQ1KpUfWv08Pm6IdBaEysUUnvz6xMubJSpnDhRj7LfDW/X1L36+6L1CEQHgot/suyffb0gEStYG
34/4a7HX2Ofrn19ZYSREcf2baLqy0E10/vOjSHfivmA89PpkZ2vNNrOPg8qxrc0RLgQg2ZG1QOwk
+Zl85G2NNBkPWfytG1K/mz5+b4ob578GxA84mSRtaOmA6ImHhv1WW788/eX6LF1G6KIe9ef70iyx
dkigmzPycC4if6D7KQo8ClGzL9fNrFwAAAoCn4RmO2ReZfRQNRZDBbqsKiw0SNdOjVX7RpmEKCy+
RYP7hcSd4mysrr4LVCQk7eDS5BsOnSBV3rl6FdKhQg/khCJPHTt3xGtU2tNrWwC1VqSsQCyODivJ
c80Vr1k5GXUoyOQ/laPiClj7PPhGgFMUTNQXvUFelOWFa+OUxFznt9NcTM+Q0Pp4TypKoCdWxDY5
2WZlMg9gRcY2qzRym43WA+9VyJCVgQBRjyIIolggvGViSMuO9GSIjS7U3qf2dio/nAoRilx/Pi8t
w1LDwSQpPt/bQfK0aPvrG3j116MGAtIMgYCUy93Q6UVCp8bn43er/2oSVaf4yn7FHY5QDM2CwNjJ
zpBxl9TJnPehBliyhmp9XgWOCrm1NghBaC4gaKKtWjtfZSfVyFCPRR+CIHyTbaNUxduy4k1QuUUW
H5kFkZWWFqGq0iLpadSFs3038dt0upuBT1epQK3NFRA3yONC8N1F3eB8GF7X1jEjmKsZpMdx+bM1
fhoAdH98wU+MuJJnHwBlqewBc9XSL/WmLxWX38oY0HmAJzeAu+Jci6U6OXATuo6aXtPbkER7Zmya
RfFgUX1f/P3J93WuuUVF8X1o0xGwn5ubhStc7IpPx6MeOlbAxoHoWF4GI0H8PrlZF7ZY4UafA8v4
AkHpqXyO+7cPL4YQ1HCBO0XH7kWeU2sbvZ9K3oRfdC/MZ8VcXR4LwAxsPOs8aMihdCNVbfrWo52R
alYIMHN7iDpFqLnyeYRnuILQGmgKpIm0FItBeVJOJjx47DfgnPiwqLLIZAsuOGh/4ZUl1056jTgT
qkyAlsQ/b4fkx0fn/t92HIBXUF9Gefn85+dD3ek6G2g4P+TtY8QVAcjK7AiEEjpO8dTFG0raqJaZ
O2MNcHHo5cbOLJdX8CgpakuXXskG7A1bFJEgkrxy+o6VtE2tUgdesPETumm8IGoOtFdEapcnTrQO
o+YLZCIAJnJb45wmnVb0ox66XbzN7S1ztF1pf5zYBVZwgQrqKrgnGfFfW/XkRqQ2AF8Z/cq5IfOW
z6FmKTKea1MG6gU4cUjMILKVvF8V284McUgjrPTyoFG8BJc4f0SOFZ3d7sdb1JFZhVAOQPBw6ABi
nO8w142TnEQtCR2/bN6S6PX6Bl5ZGLR6eJAmFFVzDOb88+g3dWu95m6YDt3nPotgxASfKfl83czK
Rj4zY0hmcmrNhVO7YWFUvr74w6RYkxUDNuojyAGiVHHZFtHbHbQDdRxEq/lufDIyxe8Xs3yepRVs
9YDAiCwa3jJiGk9ujMhkhl1WBg2L/Hvc7fgXrbqfjJ227NLp14enCust+DDQuQ6OVskU+gjbNKtB
AlxvtfiWjYePfx70EfC5aI5Exl4KcxZqJsugETssDZ+hfqLKlq4txOn3pQ3lphqbNT11Qv2liTLf
jVVNySunD2ENkldAjwEPY0rzA5Ydr3SqWA9L0FONoPPIEubXvNgQFZ3oylAA20JMC+Zw5MllIiyW
kaKdea2FYIwfnqJZUWZSfV6aqcGoWUoy0HtmvhOB0H/z4YU++/XSkeNm2mjFhM+nNGDJJv04Hya6
hBDLokVPwG6oiIBOjkTNerqwmC1h0T/39pOVvU/s484JV7foocOhg7+VlnomHEodVQOwMXP9Fq1U
znxrTYplEB+RjjaiTMQfuMABgJIjtcTSssXOGTgrIYedTeHUmr4zfLq+GKtGQHSC+w8wERRFzieL
m25PWBNpIS+OUKWIoBJIVYDDdRsesIYAswmw3rmNnrVIEVIAAm3jNs7AkLEcR0MlT7Ny+kSeAiEV
SiE4GNJAIIcVsSgDtZFW/qqM+yi5iQiwVp+vT9fK0TizIn7Fyd7SZgd6DXUCajz6s9Kesmh3/fsr
7hw6Gjo0ZKBfJZL8599PcgZYeA6iYIi8W+yVtDdecWPOi9/R2i9VnUdrowEnMRIgAt54UUYf48xz
sh50TdFAt87ovc29ahOvVMrRSCu6gEClJLhjpUA0GlDerYtGCw1t/qcZjW1f0ASoB37IUcROaH1w
J2trV/bWQF9ag9tM8SRc2X1oXwCyD4BxxJMyVqCGQIlGBDVRQz7T+cFMbvLh5vqqrc0jqglI96NF
TKzd+ap1acQJmEkX0F459+bQPUbeoHhLrW1vwJ9FPgmR5AXAWo90O25yYaL+xyhAwO+V/gjOyb+A
KUElHfljIJRE5C17nQ6rQHk9wvlr1eLz0rF8bZ4COzXTDefT6/WZW1sclOaFGCbyAuAEOZ85Ny3x
yqht3GRVuqEDEijpS5Sq5OXF/EueFPDaP1akG8etUkIbCAKEBaEPRdX7XdnD2jeSdntbU7iIyyH9
Dr2B94SGENK0krfrmiZu0ilZQtZzVMr1jW4VW4N8+ejEwQrkkABYhSbgBVo9SmwUsXLwN+kRiUGx
sjwtYwnm2CpW3EIrrJtnli5qwFo6c/TpwZJu+EXxEjlvXvGLpp9aUD1oPTr5kv9FmuJyv6PBwwT8
GS5dEDyJWT5xtH1GNCsHVx3oH0GWswXHJ6hVF1X9eW2tRNeCcLV4Y8iP/MiwJ3S9TThVKUTs5hkP
/SePfb++VJfeAUM5MSJ5B9rXLW+KGfRrvXa7NOM9NdvguonVcYjLFQkdIWggOVkwFPSL3dI5dLx9
sRzJfOxV4kUro0AtQEPfjaAuuVBVXDL0V7WsrZ6PbmP5eIgo3PTa9/GwQFYKSG84UmmWQFEJpLGX
VM80Kn1Xz/yPdyahqAwhKSQ6kX+EsO/5jjIaygq8gkuILwVzuUs+X18C6fdD+xgIDBgA053os5Zr
JahMxu1M5/jJ8ZMpAv2RSrxEOhH/GoB2ppCOQs+DzBzTD1WkJU0bP7Go8ytt8R033nCn8jO6vz4U
+c7+1xR8F5wmMkfIi5xPlVdF0wzYffwEiciDx6b9lER3HGw7yIH7hGlBW4yg+LS+ZV3xEOWaIvMj
7eYL85K7Rv9mn06owD7Zs/t1ocYrTbr9OKi4PmTP9tsOHptAfoNjFnUI6cWpo6+rmWlPjoONXriY
ewM0xbND3HmfjboP7cYJ+na+sSd9ExP6Maz+v8aB39HBGb1Cz5CxxaWpw6Pj5OQ7ln/jHTQy529s
UeQx17YNXtPAOkBASYAeztcyRf9ErxVLdKzL2c/az9C79nvn2SoVF9La/ocNFEPAxieQT+d2+Jzz
1obm4THKt2b2kPHg+qZc+T5IRYROhyUUO+X4HiciBWTLi4598Qxtr+L5+ufX9jy+Dxchsk0i9jn/
/SlZPLeMUnLs7NTAjhjMTUnMGA67jB96MwPcrS1cP0m69gC6Sz0ox8k9oEFCRWm+OlAUlRx0GwrN
EOnwjQvE2Eojw65sA+eBqsSJfnPwngRDYuOhwC6KMOipWUkSWs1oTqYZHecu4VsjtZdNO2qJ7w2Q
1Ga5nn+Zx7IMjLJ29wD4Qxh2iNiepxr15ypKfnRaluymLOYbp62h26r3+R6yrl/dJnaDTI/ALJxl
gFtVBAlV3v9KUZlOB/oTsArrYWmNPhhYCkkkOquKrit+AyOjqOoLBWDLlbagVetlyjQ3OhInB5eq
uY1zB8/B6mOJqv83gXhnekKa5OJFg1YlY3E67BTTjfwqZ5taYUAm6JYtyCHXGPN8zElCjlE0BmUG
4gLLqDaV6TwVCIHcrrzrW+I3Rhlki763nP5poO7dPHqH2C5vbNpvSNLs3Wl8QNJumxXpQS/SzfUD
szrZyP4KRhaB3pOuU53WNYt1F9uUP9huAOYXv1YloqS4/d95QOO7B9FS0fohLWje0HHmmk6Oc/8c
aZ/LPA8MDZB5j+6gRX59PC7Ot3wskLvDsweoFpR8pPjDzqwRvWx5/JRyrGr9nbioSGf7Pt3PxNjY
3ceejL+HhtoVEoYI2PA0ltwN68u6BUiVHKf5kYG29Mf10axuIRQ1BHemiYe9fIW3blq1gzGS4zhR
/Y5EtrZJEHduGAcUjS0owRadB26bqmH3keN2e2tx8iDuoi8odcfB0pvRtoBe3QvoU6PvU+7oG15Y
AyhDSLcz68G5s5o6frn+q9f2FEBdv7Onv0l4z31wPfa2MeaYlM79HNvQZzHQBR+p+NdXbkQBHfuP
FUe69kHVkWU8peSo6dhYG/bej3eMPV0fyqoR1IhNZNUgKCuvb+fS2p7KEk6ipV5AZmh5d+kYoYYF
KTi3blSEqWtHBXkvOHXUWgUF8/nULXk8AutckSOxmc+XxB+9X3n22AEU3GuKo7JuCzkC00XdB6Wm
c1umiRpyW2FsJAHVUx/7etEHFbouONq/QNDsX5/KtZOJIux/zYm/P3kK5lZlcJpjaAujfqzvvbnz
He8VPeZpY/hNqXBsq+ZQ0BJvBZQj5HyROeoea3lLjlBwrxN4UB/g/b2FpJWmIjNfmUhcxijYoUKL
FK+ca6H9kDS1jtisT0Zoj6bvQ2TuR5JumzYFhdqieMqvRBan5uSN34xpUSXuhJt/8SFC3xdfri+U
6vvSHsydtnBmG99fKsRJfqEir5AlXoXTFMVN3AfgmRcv0fOd4HSCnbvsMYDW+mE4QVz5y54OCE62
cNNJ5qcjrr7R3mqF92Kw+l0rBp+ibRBR3+s0jvc15yD1ThVnfWXH4GdBrULU+BxNzm/b82RoaYWI
aol2A+n8vL4loLzNkuQwxQVoUFU90av75sSgNA/6zIYM+afo6JLhgWbebYl8Fig+g2Geg4XoihMh
w4z/nXegMZFXB4s0GpnP5x18olGZLSPmfaDQLy/7B3Mpd1r7bucvlV9vzHmExvRw4Iu1B5UQmr+4
Ci2xOsfQZkZ+AwLgcDrnP2EmXeJaRDxjwFhlkcd+2g98Z3dHz3vLS8U9JMYjxQLYZhDuxQtYdwEc
OzfWcBB+o4cS51IrAyunW1e/j6cfgrgmgh8o3E1kK55p1uqawnPjIeqhXizDHfTB1ea+aqJjYj9X
U+ZzWw9SKK0u6Hd1utCZvrjznkC8Hf/vdug9f2hLn8/pptWrDSnbTVbEfpXgjbc8ZI4WePHoN7r1
yFx7X00HpCWhRGpuWmoAiX4go7Fh1p1T36XajLsi8Ul3rHIk9KK9Sx/ZTPx4fEzTbzQ60OzGNr4R
VAfozVLfJNMYXPcbv6EC8nxje8HlGjpwxTJmuU1GPDaGNDqiv7MdtsV8hB6c7yQLKvLf7bn0e/1g
2MMToY8lyDirLEEGYt4a3uTzET1+AN51kAi8/quMtRURPwmULFCdxMPzfBdEVj7beqF7Rzt+mIwu
mPo3DxF/pkPvpja380L8Wd/x5a7i7ybqWc7c+1b9lWjLhtJla7F/4rbeWCnfLFM4dG5glfamnXdz
9yti915lBVGtymn8LjJfTCXK3FCZRzbwIizv0ITWM0a9Y4ZfUzIO/UeQwce/ynEJwFBPxtfS6jYV
fev4Q1U428zcDl3hG8ne1HaFxXZebvpt8U5RhwFfh07yfd48Ls4nPuwH64hmkNZ7Ha3DMr0PXX5j
lz+KegqW1D3wRBEiy5Tjwu3grQ/hR8HMjrKK5HZcdym7pI2sI+10f0geSXtbZHczkPPY8oy/dvVP
K70p411WT4qYY+Uqs+DSwTIsepsvEqqg4xmbIQZBrx099fyBh9f31kqgC4A+QnOgIZGakTe81WZD
0vOaHiHd/eBNyZ7ayHAtqpro6ihMMQCRyrtQMXFalHl43dCja7Cgi+47vf6beTqxIH7BSWw2xf0y
tG0Pyi2QDqPFmJlv12dqbQiuqIfi2YFeFxk5BT6Rcpo6So8QD/J9p83/YgAoGuMBC5gwMLaSqzdL
pKNb5HWPaGbqDsX3v/j1J1+XpqdpWs/sO3yd159K49Ft4811AyvXokDhCRVbXZwXKRLw+tkc4rK2
j3ywHqypP7LJ/Qxiuk/MiILZiQ8TbQuFzbXNi9QHMECoFKL1SJoyZzRGfWDYvANrcSm2TvNSDVO8
LQfLVKzOhSnRtws+Btz4uPkvmDmYjSRIWvd5qJm3TflqD7vlgwBAdH+emzDOd7BhV2QYeJ2HSTkP
N70B4aimT/JjZbiq9raLCwWmkL4U+QXUNy76wha0xLM4gSltjIN67NA9wxzfs6sEyhbmjx6s3dd3
x8UjVBhEY7CFFA1Q9nK8rI81NSOPZyDneUvsWz351uAApap81dq4BH78dwEK6qXi70+cQFzERtH3
Xhbas9fsuqTYcbe9c/n4Hc+2A+2cX9eHtbYrTAMkwABKoNVa9p71Yo5x5NkZyMZsaN0n2ac2to7c
UCFQV+2g+oi3GTQgQGN6Pq7cKPDaXpYshB4IGB4RcH6vu7frY7k4wFgiELL914a0/VgMLQAWaRk6
bPUflhW/LaZ9m3kDWla770ZcPQL9pyq1rdsEgAw9RKh9yKm7BXWPuZqsDPcoFFySF3vkQWe+oxBi
DXduqxIFW5/G/5qTZWdJPg/Q0TCzcBwgaou3oTbUm/hvNgUwkAjY4ZswndImBDd8DChLk4e5kW3K
yQnp7IXLqEp7rh0pkMOBig7XEeAYUkwyunOkm4zzMGud5NmKF/rG6mQ/9J/QL6+i0V015uhIVSGi
A5hA8rQzLeMc6YEqnJsmqCyUpqr0xhsLfyYqlMyaKaG3I/hV8LiWyx+5BVheX7Q87Ft4o/F1riq/
Xb7jqfDx/S7kAQXyXQchlrRMBa36zDQJeorzWN+RTIs3ZKE7l+k/bIO9IGq91zqrC65bvYgicMrA
hY57Eg0PoF8SW/TEQyWEtZrDYLUz7nVy7ykSAKrPi8k9+TzP0r5M65iHtT+ywFH9+rUDdPrrpTmz
WdUSo8Kvd9+rGu+2YdrYipKragTCZZyMgNEm720xgiXdklYpHaX6vHxqmNUUDdQioAh8II9QULu+
vOJ/P3v0YHnRyw1wFF7taBiQJkgb0aMG6DUPO7Lsq+J2Gne8+MKq53I6UGNfzyqDK6cFFx5eJwKh
Dg5HMd6T6eqbySx71pRoEa7bu7KLyb2TNehYrAwSxDPED68PcNWekF7CRYF6tex1pmapohq9NGHp
7dgLyp8/S5Ugxe9bU5pE3EOITdDvCXEVeRLprKc2aLDKsLAh4QgeSkY2I87Uxos2ECh8ahKyZdUI
NLP3uSvItqHpMc9maG3ObTbWTwZF1ZCnOvPhpvtP1bJMd72bZDF0P2P+giUEvH52c/MGdibf5uDZ
4kOh3XOTpgEHCGzLS8BwbPwvN1Fpjb4N6q+7OGHRZmrG7Kmt7djvYjNybvpoYG9lk2CZq40dW0GO
hKm9LNsSqZPBh6JXjvd37B0STVvu8ZIjNxM30SRbGewIicpS35mjicQ1UBs+MHARA2FL8T66vX7U
av3draKvPCVzu2NF1z3GaaZtR+IAh+u47QD2E8cqfdCv/NJN0HaaRDPQrBrb+hYv/k82b7PnnFss
1HS0YwfMTpE3WpLmxgIfDjq+G20LGHn0zcsMY/D7mHkbkqXGJrdKegtQ1xjYrd74OifFYzHNZjBW
2fjYFIWDeRkbxd5aOZsmDgf8oyArAH3r+V5mzjCBl6zNcWH29z+LVldknVf2LsBV4MVB4R4tZ54U
RdHOLQsQAhdhbFV+urzr2UM63g6YwOtnZMVLCi4X1M2RI3QuWm7ZuPRN1KUlOs0mgMXueeMCvqFA
baxMFi5/PEVwR+K1ZUrhWqKb0agBzRUWwBe/APV9fQxrnwczBbpFwM+M56h04VczXVq9JnnoxJ9H
9LyY3Nz+hQU8BgAdRFfbRWID6klaSpKyDNN6Q/tXW1VGXR3Bn+/LpWtepGhJH/B9y9t6W+Qe/08/
X276i70sotqMzzt3Jh7sKpU7cVFIPhANFejlRdsAMj+yD2znPAbZHM/Dxe43Le9vTPOI2Byu7kZT
kmiuTdWpMenguWNOi8yrcvDk3rlwJ8bL9blaO3gCiIb8gIDXmtL3rayYbBdQghCdbVXW+j2r/EIP
VGQKK+cO2GoN2Go8NdHfJp3vIelMlH0KHIklDky9PFoNPUSToeijWjcDcA4ossHTKS8NAsSaUCst
wsTsQxQZ/HE0DpyqlKRXQgmkU8QLHZvAwZ9zbxh7S1uYWtyEMxl9w+u39si2lv4AGnMb1CbRMPrR
B1mWRApCLBFifORrdeiVnttkVok9p1dNmDyRooSszQeZwn4bQH4dODMsEjDD0k4oHNA+OlVVhyZH
os6nqnrJyrGhQmRDSH/j0Miyz2nlmVnWGTykRlA8P0+vzRSo4JsruxmEI6IZBs3LoDuTxlBboM9k
eQRikHx+Gfh2Ttlx7InrLx9kVfh3tlD4FX0k+Lf8FHIASa/ZhNFMBd/0+KNI/q6ce8jTAHyFdCYo
IOVS/dxiiUqNYYuBxWYOplk1VasG0A4IYhNExEjUne8njcDD0ylpQhSC6iDHn+uOZe37uM/xUIT7
wr0unfhcrzxnLBpMkGMc+i7ZmfrNdQtri31qQbpmwdmgN2484DkS537sGEGix1sy/FOp2EvXhgLV
QqhriFbyC9Ruki5zM09WHcbf6uTgqeSkVz+PuB21GEAyEJacrwQon2Nttu0a7Q2vc70xnA/yHfze
q0B3/teAtNRszHifmDBgFXtd20eP19dh5fej3oo8kQMfhUqI5A2tvi4suyY8bNPml9kiqjfKj4c8
iPwBKhdlEPgPaTNB0W0BTGnkodkDzQykmyIsXNlKZ9+XtlKra33SgfEHtLvtTUbGz0je7Owo/R/S
vqw3Up3t9hchAWYwt0ANSSpDVyWdTm6spDsNxhgMGAz8+rPo/emcpFJKKd95pVfaUtS4wNMzrGGL
8t7621/rw1BHXwtuaygO5RhqghiIiZ2Hrx9/4gb88Phlst4lnXU/u5Ctw6aA8BXOPYa21DmLvRPz
jYoxaEZgqqPCfzzfFm9lrrMIAoxBjTY7ID1WNKnk6/c4OSMLZxxMPYq84+i6k2Fv1QGrMSNes5q7
DqLx3rrXcsWUPMPuP/k+C7gbKwttxONqkzOGOdC8FEJPYjdve3EmtTk5I+8ef7T7ArvJ3T4I8PhO
XIT2qnNWBirlX3+uc+9w9LmcQA4jiuDqRyXXtFx/k3a9nCCojf3fT3Rsp4JswDRlEaofQZWAt2yd
A26cmm3USkAlQ4izANQ+rlqXaSXyGkuqqQZ+M0L1xeKM32mR2RceMecUVJZPfhTBI/4AJRrrGLC7
4xVcd9MwEmSa4A1VzvWswzxxxRDFcurDxMFllTLB6XNJuHsOp3ZiNRAUhNB2Bx8fUdbRRHVSVIUc
m+rH5Mmk1Nu23GYAyH29Gk4NggMZnE0CABTwaR8/Zymh7wZB9EXz802qZ2ag7fH49RAnPiHADv9v
iKP3oMIp8UcMofhLQPhFGW0oi5IxWkk3W/f5t3uYC9QdGhzQwiPgsh2jfHM508q1kLgPFkQMZy/x
QCyzJBSVh1uV/7aK728oLEdcybj4F/jt0ftN3mSRAC0JqCjHIC2k4fS/iLfR1V+kS9DoA13q6E6z
GDUByRvImLF1Zr2Z8Pt35ofnH91phfKErsYax7Qg0HV8E3P69RI4ceZgGS+kc8RGYMgsq/DdVdPr
wq0hULPYISQtvtK5sOXUKl4qmaCLoF6L6OLj81FOcwBZmosfIkrYcGFZq4Zsv36Fc0MczUGbscqO
MmiIGtOsaG9+OH1zy5tw8/1hEArDIRS9SBSfjo43rgJuh+hpLEl2hNNZb6T3v9jy74c42vJ5H7lj
lBu0IYdZbWjddQDZFWwlOmKfmfdTH+39UEdbo2Fl4Y/NJH5g3u5Ck98E48U87L/+ZCduBMCqgOb/
12v6pKzUDDSa2wFlla5aFWQ7B7HdJuz160FOreD3gxzNixqRDmeRK6BpFv2ZrW6KmWPOzP2pMSCd
ADvapRKIGPzjKgZv1IH5UFH+ABkSXDz5v6FcvmMsHgu/CdbgVg3BWMzdh2xeB/n9t77RQgFCjIfy
NtSnkOoeH1N8bFGtp47czxq1DsjE1t+rlv4bAG4nyOSWAhT4hEcfKJNlO2VS7kXcsV91faYkdPT9
8XhoRiOxAl8L//XpIJ/tSoV0tJs9fLQTmM3a8Jz/+gsdXYX/jRAiTP2fo/xoFVXe6Gindpo9KDW5
HdfRVeHEttxVBTw1vteC+28sWAksapGYmGMqPBm4UbWtW5io7NR01cxt/PXLnPpcAINA8RLy6qii
HS/XHO4B+ew3+3wSKZo8cX7ODmb5HO+Cr3+vAAmREIZZqNB8uvd6bVUzuIbNPu2imyhK+z4JYueb
2Lz/RgFJGBEWktJPQb20Q95lJlJ7T9opm6ME4cL/4ku9G+HoxB1pCeHIESOUfZUYbqfmnIPF0Rn4
3zuAavgP2QiM6TJX7y7YSIa+qCNb7RtxKWuo3G+7/lJ/M51bRgHF6F8uh+AKxnkfR8mmLlAztvm+
02oNIkOFeOTbXwqDoHwJfumi3X+0QcK8yMcoo82e8Ieqvuu+F6otL4A2BWAJKBBAi++YFG6xenZK
zuV+YndjkVTfP6DwfMiaLhQzZKTHACkFa7EwKlm513mTMp/E2joThpyYaPBxUPqBtdQyE0ebzvHh
vD7poNz33lpZ10F7GYm0POe9fmKURQ4baDww5XCEHMVrLHDKkpqh2lsx8oI3Ef0+d3icHAEwFCge
wX8Yge3HpRT0qm5sNWImyKWiLzm/h2FwrPszn+vEgbtIKi2mAxRIjWNxbAFhu9FHE29v+WJXGD+1
jJc2OlqPNhxd46b79e31+2G8ow9X5g0b2gLjDfm0Cjy9sr+ZFS5LmEDJHisAvp5Anhzt9MEu5lGM
YbVnzZoywPdp3HjfC0T+jUHAPoFcC3QNgJb8ODkECEmPQvt37z4bk3xf8wg1cMDyFyASUBb/YNrv
zqqsdtAvZE6976dn132bz9F6joLO/349AOs4DMG2gkjUx1+PbDPsS+pW+/BAdBy1V7z88fUsnxwB
VY5/ZQhc58vifvcGJXrDY+c1CKRgU0Y5TyIfzKHiXFZzao8sQKP/Gea4OdwI4DdaH8PUcuVVd1Zx
AHfjHBnnxC2ONAPMQtCNYLEZHM01KqiKSi2qfRO9yUN/zjTu5OOh54lEHCcK7sCPn6othxCizDaW
a4R4x5QrNF3O3K7Hugv/TTisgbExFp2hYyq/7TYW7Qqn2lPbip1+61OWZuqtKIqVtKY4B6XDKDtW
47nK46l1gDIUkP0gmYC9eLTbaZlXbTf7cq/mNxI9OM1Pd/r79VI7EQLhNlmyfmCRnE9Gu17O+0wa
xNSBjBKnJs9hJjazX/2h4HpE2fet5yEUgH0J5QLgpBHGf5wuT0ORpeuY3A9Q5iAK9bvGWZHoexno
vwnDelj4EPAaQrfh4yh1kQ/l1GCUZtjRcDOMqXvOyvXU3kH7EJ606PJhXRwNMWalVYQNbrBeXkGK
esUbGXfmpjPn1LRPTBDqTBAVAq8EIYV39MWM61WAZk/5Xsvx11A5KQLN2M6sONDDajTh47fXA3TP
0ChDAAPq3LHGSNRoAnhUVe4j+cPGeiselEviCf+32f3XQ53YujBNAYUMZ8MC4Vz+/u6UE6NE+D34
CDXCxyAe3O9flfC2guLBP7oq2mUfH8+mmbUa07Iv73mfgPX79a8/sTdhVogrHxVANJyOC7eVl1vM
bup6r920ZKkfppOz+nqIf43Jo/wEehpAty18W3Quj/Z/Vs+Y/BZxfRG8ZmEix2JDtUzEsNb2JovW
rCtWdXXD3HMpy4nV/WHg5e/vpqYNwm4OCVP70TLXOjBpOJJdLdkFDOvP7NVj1tSyWTEWuItLTR+x
+VHEadd52YDaqPbE0UlW3FD32huuC/Uk+2gV0JcguidcpSzQSX9uF58I34AkAxYEBN2Fd3C0RoAj
y5w2oGqvvD+6vYrIDtZUq3DasGabmfncq55Y8QhJ/tX5AZ/4xJ9um2hU2WiQp813EGZMFB0hVqeS
TKAA778F2RYdpg7eT26uYtXcRWRVR09nFtWJAwVtOdwpi8AgMKFH4QtXTSg817T7YbZuHYaNAdXO
lOV87Wbknkh33XfkF+RC4cYJ1QVirwYgbDNkNHIC804DNelwyeOW1C9f/7RPvww5/gIbX2YD9eJj
/kIm6ZDP2FQHM96i/bqwFdt25eUbOztHKfg0ExgA114EdcqFaWYfnT1kVKZv214diJTJRmXizFSf
ehUkaQskA9JXOOU+bqBgsiY3pxrPd+LaBWiiatPud9e85PXr1x/t1JtAEQrJ8hIp4KU+jlSKQpOx
8tpDANrmSubrbz8eGFt/4cqg6/FJOH3kpClVm3cH7pepNTYJgA5nqm6fNiFSWg81vUV7H4Ci4zqP
X7mTM7fBcPDJX1Ed+LixW6gK7JkfxJV35n478bkiNFLgggkRrc+yKW5vmZYEdXuo0JS2L527b3+u
pUsDLB4qYlCXOjpQ0FNjg1fm7aElf7MVqf5+//FA+kDKHhA20K6PzuVFMpGKwG0PcMf9rc+FTae+
zfunL4v63amvehn0ISftoZEvSUDOVD8/XZioubx/+lGk7hU6G6CB1B6ei2lvPZv+59ffZnn3D5cl
no8aG840DyClT4JbVmfKAQlncyirp64XqBZu/UAmajxzSn1erouuAG5+lKBRjz5Gv9W+gmIBxxTn
0fU4IgUIwI2eQOhOpnlrdd9O0hDy4fqHMg4SclSUjq5Hy8MVTOuiPZgctUmpE1mt/fCBnfOy/Dz5
GAdQQshQe6gwHcczUBqP6iHr24PDVzVfmTOb/Nzjl7+/W1ujbZddVeLxfbfj6qHk269n//OBi58f
wKMYduURtsfx2vWiIs8Ynm+DuD7W2W3TyMRxZGJT4AQIvf96uM+LGUAQxCqo5GPQT0ynMup0mM2j
OZgmjB3zloU/A/M9MBMuQQBboIEH+zhkS3BA+fjJzJwJxMjFeDBA2Pt1m7qPX7/EiTkhEApw8Mnw
fMBhPw6Qsa4E3KQ3WMmg1V3n1vefD2G64L8cDICWoxfAp2smagv/oNddpKCN8G0Fe5AqES0smx5t
rU9+X7MU5eSGuX+IxLNfHLhcQxTgnKPUianG3sNOR4EBOKPjGBFGQxMiKe4duj0hY6o7ucqDM+HC
iZn4MMZRkWTQocZqwxicuyk3PxtyrkVw4tRaDLHQSFlwcZ/yVa/uexiKYgSVp5Lc4H5Zl9WbPV1Y
3krY5wSmT3wzpI6wk1uY0Esd8ePKsiH+CVFw4h7obG+FDb0F6HVkm6+XL3o0J95qkeZfzKyA5cYe
+ThO0/YzMywgBz6EP928r65hoFptRw4yDbwA3D2rdXMLlS6ZuCwkm9adgvrCAJQWl5aFZonDAqhl
FlHQbEZflrtG69eOhq+2gJMAVJwivXJkFr7MTs4f8pJZMvYYARekKlzKY8+Q34EHlzHIuZOLRlQh
j6NoLNKitdTK9JW1idpg3OdjP+6tKQpePKTDTdyXobXWjnJi287+qiZf92HBY86hKN00lkjQHWmT
IYNa6hyNzgVnxWthQcdQ6aCNI0+UwLDmzZsYnX43tlN+VVGNQm3r8ue8gudTnE+Ti4WqcSCWmbee
W3jLJk3uP7dS+2ilhfxX2+hAxLAvPjjU/CxNV6dzOItHGYV12nNnWOP9CShL1ZgMDpu3vBR2zMRk
HwxOjstusuwV6a3XefJoG0NnMctBO6blX2saIeMVDHzlCRXcqMl5AA1FPLRKWVtHtW5C/T4sk6yc
oRqTQ7iOrPoYiPnHXujol0Gzr1tRWdgbR/UvohkenagaY6ee3Csa4VvHVQQiZqvV+FSoOmzjsPZn
WF9K+TCpGlmVa0XsYiIQkJNuAWgANyDz0LaSZVpVhP7wetegeQK4U5bpATyvaW6uQlJPv7k9vKk2
69aN6p6rGUU9CEO5/hi3mZJhXA70p1Hlz7Gjj+48T3kMszz7hw4FllQB6SZhTVlqzxXFvxuyMYqD
aKzbpLes6k9AFwhPxrJk6Fi15ygwbb2ovYerz7PvjD+yqsjd1HTjinf2m3ZMG7M6GG+jbjY67Wjv
19edVfcb01Z/S+OFbN1oB2bK3eDfB3xo+oQpeO6mjiaGxdlAO5rQceIH406/qkBXuEesYEQ9x+xF
y5+dJvwxFVp1UMmtfhlH/R7zxoobkXtJBdG52PiZSZjHw5irnK47FbQXkdUHZMW5qqCXWeQyteHq
d6XnnDexIs2DF2RExTZnwyoICr6pizmLB1+r1IHt6l8lRnUhhHwA7ymL7Vp4YMFlj1CIJD+Dyq0v
pqn70wS6G8C5y6pLVU5W0mv/uc/IHKZWSDq6lXx2/kQqsGK3ndzi0daCJ4Exy5Y01oULvl1SZshr
0cv6CXlzW28s2J33l1Dd6r1bZkOwee7aOW58XacjIyIZhyhIw5L/DYqmSsOu6PWqpn4Z+7qvyzUd
hxlrB3JErrF3xUTsKvYmr2kuukl6cdj7ThIUpkmqrJnSrqy9XeiUYmvDjytBAUynNnAqbg6vde2N
r1ySZhOUMksM8/wkr4lv1l3X+h4kd+gfAgiI3BnRXou6ldeVwXmDtdA+uFLupsL6UYa1sjbzoCqZ
dJ49xAPj92wsnxxa4IBpXHv0Uxn1dXfZUl7s/KGF5V9ficGJLUV+dqOLL4YSD4QIiA3jNhEJg1pf
OMAHRrv2jZDYsbBxsLKt8VV2mPJwstLW6RXCK7+KhZWRDZ1ZdtFoWfFVYYU922CF3orW3mgGDmHv
il+hDRdhXK9tGpjAJF2o6oTkbQZqimDFTSOhhNCOTKRmGIZmNfnmasogjzNwewsh4EueYxWWQ+AM
Wwir0N8uLso15J3t36xd9+V6gDfOymYGewAKzLdj4bkMquhgXlbapjctdyVPRe23j7Ql0z36pq99
4dhXUg930OcU26qS06/Gr3OcL7zLE5g/ON1qNuWYlNBb32U+QKylb48vvW7ZhgxUPoBb9TBXxRMM
y9QFdRt/55YB2dEG6wT72EoGf2AxuL86LiybpyjwMpjnVtN6hjD9zhLMqq5IMAxjXMr5Vfl2YW2c
Ukp2iLSEFq3RU9yUQza9eNpzU2GgYdXjnI/L3AtS9FS9tA+aBgLw2p/tpAzqCPwiL4oJLX8PDTFJ
aQ04Xyv4a120vlD6bcDpDYIeSinz1rMkcVLdGCPWYzWzGBOO28cNDK7p8UczcwUxpQ4TMD3VU0lT
YHp5rNxZXmVzu+tMrmM9lHA/cMrXiKJYlav8Voezm4JtSla+n9MH20Br3zeDF3eesp4sLf5OHud2
ouu6T6k7tVU8D4jv4qq3ldpE/lBZMdMMskLuUu1IZvBixWaaKonlmy/iebg27WSmrXVjT9DGA7sV
5Tqi2ZgCVrMtQivJWX9tt8WdcKoq5hl+o00kVldpyKa2iLviuUsT3tPimoxCxiXUgJXPgLbC7OgB
vwwXdH+ABYx957ZZlcAWFVuWzRB3WgE9Va7VZLsrnwuGJcu6QzCOVdoy1fxgQBckqDNOsV/OQ0zy
sdjBnSLblCP0Lak2fyd8ywT3rEoounmQCyf9ZqlPYqMSsyKegQofd5l5akqHr22nuAOWh60qq9BP
OAbNE/jLU4oTur6sad7tKejEOCpCr0lYaMSNW07zL56XNbm2esc8QzjDjee2JQl8K+ok1w57alv5
2+kCfx1wH1YZC493GF2WKKuHblqHzxGF/R+P6D1o6j9d5TUAx1j0QFVB1rTPgzbhIwABBP0VlGcC
tnVI26VM5XWS+TZPPBa5uymHrCfEfbsLiSgI0RKtV4K34T2usubGENFf+gJu5sLFHundOiwSiWxr
Y4TXb5grzFUUsSym+UhdxKd6jitaNddwd/WeCLjU2qX5T6PBEPRH2lyVmctjtyjghdchXFJhg10z
Ioi7o3MTKVBxRhJnBan+dNoOU/xWJ/a6Dvpxc9Qs5dbJTwI3r8dYDNCf2kqr7xIrGIS+HTwn/925
CGgG0l620KDVnuS7Zp5KeeH1hRCx481Dm0CadmfzcC8CI7CknTIO/PYpo/pOFU29tSJIGrsih+7j
FfXHtNXjusjZpu364UIElpc61hhclFOlExjANHFrD+6w5jUlq9aZFwAXLm4yyS5xK3j09r68yWaS
rZiXt6vRcgb8iw4yei9tF8pkiEpnxaiV2HowKQ9IypUq4jGi8wYX718yOa9GmTXsqyt49qC5IKKN
V9C0Yf6fDDJT4KlBt9+HcWIcthzqdoVEgY5Dd7uASIkbKJ2AWocPTso68RzQ5pXJ32A8Wa5HBfbm
4HaPRDQ8Kd3gaZ58fim0f2uIm6cgB/yVdUVviszu/8AZzN5xyvr7mTKGY7ACDtkyxUOV6XolmT1t
MxWYaDV5pV1cZ33RAG0dZVd2E83rksIEloamjlK37X0dk9pCKFYIP1wZO1rZFBeeX/U1YjlL+ejR
VcUvNeE2jO2G5AfP1uOUQLSJvIyA4D6FvH4BDerFZAGDAGHeIYornnJq7hk0aPZNq4G6yXHk7OxO
DyotRVDaSVGYsU0oLqc/I53pZqTF8IKAok1RvfFj6XG0aArdNqs8s5qVz8ppBTZ9cQU34fbWxVV7
10HHfd0EysdMBEIksGeQUaz4xB6EVgA7Mrcrw53uw9qNM2+Y5zQLLXdtufZfluvhtnSrhzYI5Arn
MI5KG7JJTgU1ZKCQAKUaLJm98A4CdfDFDlq6gvtbvoFGCwIQIBqewfKvr3LbE/bOV7aHuMPDifUr
V9Sr1gFC3KSErPpalI1IBc/v0Sf8UwsEe7VfJMTvJ5yBKLpZ0fw3iga9IZmPUyfE7wbT0l9JQcUj
UGp0Nyu3WI0F/GYm7OuDDmYE8nWjn7nr63vLs26bdgD0Kwo1EiDoHVcdSF0raD3Wa1Xlzj1a7ZB/
hqYoLyB8XUEr4cqdZJVDenmApihiVHQodN80iByh+pkZGzZkvRU8DZiaJ1ZGfnbta9SWQ6DytjYf
a+9CDc4NGrCDe9kOpE6kB90PQItJv8ppiwpPNqEpA6Mc76YJOIULXPnbLXxEtdWkb5yIm7iBAeQl
dCPqJs5G2T94THQXqLoY9J59Fyu2gsGGhua8uYQzADApqhT54xhkNIb6O74D0ErrEv8ebk8OqVeR
a78E/ixs+P4gEvZGeqc0pI66Ngcvr5t5IrLi3nYgqAldj4O09UONnsclBPTm1M9wh04R7RKWS3lb
27JKRrRDH6uguptVjtDMBr0k6BcZ/bzOLxzcHBvuKLrJXO1iFxOadqqtLu1osNs9PMTcmHqsqa4z
kzfyBt7gex3YzzZcXPody7RHfzDbbkusux5a9k35W/r9vU3KBxfnKVaqNzzmtq8eaNk5KrbcaX5U
Xj/e4LjdUZkFKUB10C1WEX0e+Pzo0dcqr3AbKsuGSLxvPRdVYcfQIoW0FQ8bN19zcDr3LIQLcJDh
13t1Hb4Oc0/j3iM/WF74q2lSP+ui50lVYEdI2r11w4J7FvWjZ0Yk/zOSQkFxcjad02yboKySjsBa
rB8j+x5B8QM0XPmj7ebhC/Hz/HL2nQZXaQe5/nJk9U1UtAEsOH0tL0sYXq1KwA52vVvm9tqZM7av
aRVV6dzqSm1nr993VSDMjouicg5lgOwujyDR0Rv25gzTm9D91dAUddoF8mUK54OTQ/xoVYdkttdd
QV8JVEZi2QBjitIC6l5xMy8c+YACGUTDCtLZlIzYXbWuMeFzPbsXka5DmJR5zYVf26/ICV69qC+S
uppk7Ev71e3AoXJxCMUzx8dAR0uitzzm+GYN0z9nIGuSiTrwh+nL4W/jQUO09MMsmdpwLlFvyLOd
rob+UhGrJ7EwasfmzEq4IaDBtKwxZSyy4HFUsCty+HQ3lkGYIsdHzmd4gYMlum9t9mhBvCQO/dLb
zLxUKKSTcjsbmq/rgvX4abz5EZhqQDKvHJg6saJ9Bl1Dp3xGxI1EFYoreo52kmdZYht4HIq5HO4t
M5cvIlLVL3gsVsOW4QS+LQDBjl3cOUNiQu8ws4I+NKCUbEPT8iJxc1vsJhwSD0pkHDs8aDWWhx1A
hy53yZMCBvBidkfTp6y2wmZd1TKAnFaz9lVlPyIzNqkEdOtmKMp+1cm6g8MRcV7KWvfTdsgQgyOb
AuwxW04KG7q4kbabpAPHYKNG+gufnsWITJDCUYSs02zf16VntoKjDBAO29xx1hHX0aXdhgb2F4z3
N1qL1kMTop9Xvc/dS97RNkH7uk09o3+iPkq2geU+RTnyqrGOHvIBL0aED+kaf8cKlHOYRiwust9h
p54QnIWrOSfRhWmRHEbo/o+hMAeV5Vqv2tYuk9Y2bZlYNtSGG8J42lLkN3pir2E/sMS3SpkQr9zK
0t26TbCtrUm2CcLmBjZD86rpxm0UlFvS/qJkq4Mudib/zR2zdt01yrkieQ6oJuqubz5KIC95qJGX
V3bWp0EZlfFUVrdIPn+6XSZWYhgkYs+uWJso7GLRd+XOM6ijTo39NFlcXUGFJpSpYeolqjS5dMqh
W7X5HNwwzzM/BFNRWvSen0Jv617q+XeR1f4GlLsKZnKuW+4g1ASFyrmvIX/j0/shGn+qRtsZTmKG
ilvJh1RgWyRCO9FFU1oyLfwBYmQM98pvbir/CTexqbdzUfxGMT68KgH1ueZZ0KSjGQfIAVLvaqbK
vdWO9FC0kZYdDx6DTDC1fkWuufNmmGa0EBha1YXmO+NmBZJnG+I0ffWX5tZb69deHNHiEIoSYRhi
5hTusa+MVVFcMqCf2MzDi8yXQXA5ghr005tR+CqIoU4yhC7IvyOS2iFrKU38zNFQxCiguJ75ald5
kQVGIkPlq3cGtSVdoR54lWG8PHwcIndIh5I6e2OIeuN9A9FThtMTh+I8/1K4EjaaIM1dj8gIf7SB
izQyCJT63RHhxqZr9q2j3fUc4GckusiNRgJV3VciGC9x00IleorKcTeUPFyPg3qFyAW4ioi6J1Tc
WvbYwDY1pqKVq6y1opu8auxUZDDMKmDiGMKLQY4oGEbPKAUUSaZl9zgDlHaLn6QmpENgC8bWjKQL
CQNdBW7D7VhULFwbNpnE7gtvjZ74z6lr+VvUO+JuGthjj+toOwDBmoA25wxJO1pkNbPg0UEFr8SJ
nAQ60A4+kPjdt67GKxRQsVQebGRSo6xpL0gn3sIF1MCZwUkYZeRZI/e8smba/GH9Mve2d4cf36Vj
yyadNKiXpVD3GFaANTX3LEJe6wzR3h1ylgxeHcYuqbEjK2ni0uNeMuLkWRdtPaLKqVz8JwQN36gn
w0cg8Io+Ni5fkgtLeFhLZBxxxiIZJsoUW95ZwLIBywzogkKZ6hIKj+PGs+V0B19Ceu0ZbqWT9KvN
clLsdWuiOS3sisZwwhhi1JmBicyICZFbCC9IGoeI9deV/1PtBRD9nKWRAcriMUhNKc9hmZnIIRwe
53A1kG1tvt+7gqARwAiwjAHswTvqyIiQIrSQgqD5ljoFPLbOwMdOdHwgKQiRWGC78L9jaJePshXJ
u4ocoEzW+YlzjqR64vlLtxjIELAcIrQQP3ZGpLBZJLqIHrT/ijP0rA7xiSl4//xjIGfQhQa1Njy/
VANqRVuvuoADyvc/0odBjto7TptNNK8wiIOEO9haZxpIp74RMBSQjwNMEATi5e/vetIuijxwGwtC
wJ4v3zJ68fUi/fx0fxGHX6AtYNyBt/vx6XSKiAWNSnIAsMy6oPJMw/sz3OHj44++DTI3z+1yPN5W
uyi8GOYLM21CVCP+/97iaB+gPIluh6XJoZp/z+M9f/3/e/wRusFVncrQFyYHBTHr64qcmeGTHwmd
SBC10fUM/KM5CAZZBRxH36Gy11TEk4q9tzr6HrsZfXrIHKKHDigdcsTwuNnJlAM5JBQcDhJiINFU
x9U3Vcv/GwHW4DBshLYv3Ks+LiVedJXkReQfPJQiubeS9Xe5fMsrvBsg/DgAFDvnQnUYoCewTKIp
s88Bv0/tBjAAQpANwD795B9lNQNBlcn1Dj9VhBgAAobfX0gQhoCaAXrOn6l8JqKCE9UHB4N7ECF7
aKwzIyzf4CO+CAgAAEyAJwYFAIIDH79RLzw0TT0dHgZzA+Uw+FybTbuPqu/viA/DLC3vd4eSJQuR
RRTDKPQN0qw8gzQ4sSMgXWD7i8A2kFLHYgJNjXpHntchImT/WoypLzce+sMtqjBfT8jnCwKaZ8A+
AtcNe9RPqlQ6gNSkVBGSC2/mO0gDH9CWgLB8P5zjm594JXDiQMICuzjwPiGkshwdaldQ++A4b+hq
JWZEOojeM4q4Z97pxEhAmC1o5QWNDdj3x7kxHNbfWHzTQU9uhDapaYcr4ArcZ2E46o85Zd+GE6Ki
AWEvoIWx7KB98nFAtNcm4N20d8i7FYxG9DmF938Un6NFDXSqCzQtGNULhubjAC0JkafUCEOcCFU6
uIaWieQlBQ657a5nKOSNsZTKkSmaPBnwn465QHoVQvbCaa5mh4oLNCD53gGWAAYsLd+gyhTeIGSd
dkROtrWBmlR/66A9e0PG56ne8UEHW+H4el3amVlVLdhN3FYh3Dv8oru15zBbjb5tvXalcPZFgdDz
63V5Yg5Bw10kTxYju09WFlE45XYwt+RAcZZG5f3kwmBm3qCO9/U4n3HtC98XQ6HNhxgA6+bjpx0F
5HF77pHD4POYmLsevtcoa00dKlRofGfjru83rrxAIogS85nD6jNnCfA0LNLg/3B2XrtxK123fSIC
LGbekp2VuhVsyzeEk5hz5tP/g94H55OohhoyNmBgAzarWay41pxjsTHNBUm0xVBV58hTRsmlB3FX
m7qjZD4d/KvQnuyQ8jsFaBlibRfwQu/XeIYqQhyMNzT8DpTktUZumUPhPQS+v/UkaXP6uEvPPB+z
OYYIcIcQgJYbrTnKfWJ4RfhY5v1tJtKDKj7HX2KjnTnf/2thHjyvFt+cGoO1otNCS2a1WUvGp1WQ
PB8Z2SwnM/hCi68S60aQUps1fIwiTgnuRWvi2R4ycCQx4pDGLc12dlu0ctLGfHVu9Wa6VZp/+QSv
GlgsSLU3aMVY0kBBSPJRVi4ssO9/PxcW0kZoa+UztV7lrvHUnPDYA47EuPg+XDL8n30+XwDG4Hx1
XDoMYuFLTd570kNqXmVi21/C873f9NCe/p12nPexMSy+ryI1Fgo8PX60pn1mP0bGJvskcpch+raJ
xfkgG0pdRg0TP+rSCldW6n96Ett/rbPY8zjTvptkviWVsZ5Z8aMm79NDfqnu45kvQHlJAMvg2mQE
fYsNp+uDpE8nKXrMfgVombvPDyDM92gcWSBY+5Zw6LhMlbQc7fhRpaKk4uRfP7sCzd7+/z1+catW
uspozI7Hp9mV1d5U5oWfP4+Pt9vxm+cv4WYaCcS403i+mOGCqBMUh/g8iXM3tJILF8gzY5XICVJv
5JP4vJeC7yEyjCCx0+zRNJ7ytnOGYSsuOZ7eb7a4eF61MY+GV+tpmVLXNeN49iitC7RZ3VrMscv1
pz/Km0YWG61lZBARPBrJVWrtRldT9vkpMe8MCh5jfHgcNRdvUereUEdZ9iib8aYqpIOXtNt/eIdX
TSzW1b72jMzzkuzxSz3eDNGntzXKzhj4VJnabD7LZSlOumrws8B8SOOfDfor5cJZ58ykxtaGEtvm
c6tQ+d92UJKjBRpyz3gY5BXkaeXzH/jN4xcfOJYw4SLuNx66cNgk4UMejxfm3dkXUGe87Qx45Hy/
eIG5qng39XRQhdLRdHK9v9DC/BsXMxvhEPsaVW0JJy79wpFXC5xtlvnQVxt0bka88brNx2PozGQD
XMQdm7Df31n99iVy9DwKRZStB902XS26zaWrwq/c5FLZ8jOdxeUR166i4yDEsfm2HZDpSaharfXg
R8WVd0gvnpLOrIJvGlhscYESBBVYROshfkFZFNgbPXQp9mxeugosD8m4K6CMm5Ck4INw+Vka+zuh
eXUxmNJjY3IeUxAZKAep/WJiVGjb/WSPKwRfZCSCC0uvNk/nV6Nhto1wh+RyQOyIW+sy+ps1oSp8
b1AfxwFVCfqjWHN8BBBP9jSq2zAjq1t5+Zew0fs/Xqq0f/rcsK+yovdeUttID5knf0GZkW9SxbMd
SZ3gi+sdkjRV4mrRlDXgDiuowlUSSt8EdQelyhi3dqsEd1ZdU5AntBuk0YdOdfGW9KWfQi94kqC6
S1lRr+2wsreoIYqtaFVUo2gQ9zVyldJR4gGdemrHyTX60+C+t/VHbKOXuG6Lofxf/1Cgi4/DUOa2
/XaI+YrdpYHZqY+hfvVtm2fX8beP58piDP/XgKZqWD/NM8eQpK4b4J+t+ihT4wmVfdVdKoFyqYXF
plGnDf6egFfQ2mdp6/3DC0DUnMN2nGM5zC5OIkFGOC2vBY/XpG0YBbsLNxX1zCfAUIcrU8MlCXR1
ETpV+5B4mlWqj36W6mvTi+Nb3xTFk2hy/yjrcKAkfdJe7NyLVn+Vj6hM9ZsgLXNKsfq5sjLVVj8U
Smzc61Vm7VrdEr9QaN94COd2stJbrjQM3qrVW2UHxV5sI12SdgNV7ZFnpgMyz7rYdA26qs5qxVZo
weCO0F9Rb0557RRxK/8uS0Zj62GmmMZBvUKiNHxu758HCssEnSAIKzJUlntPhIk0MAbtUVVe7B++
+uXjcbjYFubH8wFloeGTgji73BaKxrPs1PLUR2KLjob+YBgOyMQ/bmRZr/a/VngBzGSWTsZs8RLp
ZDZDbPvaozmaqzzZevU3e9sRxdG+I8dDF67mq/jPLH83Vun42xAnw/zeETCXugvduUQa/PdT4EvB
sjA5GS5vYBSv9JJxzLVHpc1vqjJZ91pwFMWE1ku/koPpVvWQPAFsUHOxVvJLFczPjOoZV/f/m1/M
SiRGbRuFNN/VCCpjB+uOVFz52nQp/jLfY16v8ISgZxMlxREISM4gorcr2FS3tu4xe2+JGd5JwE6M
gkW9L+KNmpTRuo/iu9IKvw3SWtTxUdbC1cffXJnn59sfQHZx5oUQOiRiuVwg4l7lrk6M7U5pp+Ym
b23hKpT6pQZ58ZiWcnKjWlihgijW5rCesmfsNGg18efERLZ1eddaie/6nf0yNZG+iqiGhWYQqK5R
df0OvfulM9jfRX35izWSrvPXUS008W+7TK66eDBCNbirG0lfh4Mo78NqGFddRJXGjjji7ViIbFVX
melEgUGWQqVuFuJXueh+h1kbX+jC5Vih2htTZe47rkhUmlvMGjWSKc+XJuGp95VsX/Rxc2OKUHeT
FmXyFBqX8khn2yPHQ4sEYykJ+Pb9bblu08rPo1MQrHCGVcZJRbiufi4tybTjrV61spgBkVKMU97S
isBAM8GvuuRlXC5pywYWn7HqkqHOQhqoPEwP5pPo7qtu/fHofreMzI1w0ZihHSyaJH3e9hU7X1Bh
CfNPYT9exWF+q0nq1pRQ9RZtezeoykbo3soLvaMpMCBk1tPHP+DcS5JUBDDEKY6VbPGSTWOFCI5k
/5QE7coP1W1t3hXjhUPKuQHxupH5iPHq9kwBwFiloLd/UigpXocRpj7Sf9JJ6h7/4W1QCcy1d5h5
S6Nuq/c2Ulk7OKF1/RmE+W/DwA9FUc+Pm5nP7W8m+PzRLKoaEr8VJNMWnSayoc/DTA1OEYhEpw06
IJKI6ULxUCQ9ySj1pRSX1sFzbWo68XfoGByX7EWbfJ6cssBRcLKNn7a+i8LHNDxole2Udu305qVa
LOfGBZBzyvsJqlzgUnn7yeocc5rflwHVG/aieoyqLxxLPu7F+asve1GbgxHspRbO88X1K6ZKLkFA
yz9hgLLEQxZ9Luc0LxAmF2G6y4bHwz3v7StkIphGG/XqscRDK+aN+nPRgr8NEOFV0DAhTkF78baB
JMtaSak1+5j2a3ljXlobzvQPACuSjgD6uM0vq8kIqzBH4ev2Melurzv9H348nBKEHQoVa0hlv/3x
g6xmQs5N+ygFRAm+9umFOXJmzluAiCh9xAbA0X4xXqkgHalj0PunWne86JdquIqN9fRzkoX5E7xp
ZbGy+PYQZr3fsXwl2RbHxA+zij8Xc/p/TcCtIAxLSl5e7DOd7HGFQydJkeVxiz70qsIW+fFMON9X
/2ti0VepDyZ2GmjCVw6qtLKwUWbb5lJW68yUJsqBsoDACqN2WQ/QVrui7ADKHBPI8qMKF3NfPnz8
ImeGLFkPVl8uA8wIYzHlhOU1UwW05tg0rlbtECB+/PwzHWXPWz7HULRs76RIqRxa8djIzLj8j0yd
MNk+FJ3iwi38uJ33XcWogpEogN/QUda8GL/asIbE0n1Mc/Zx+tXEd8mXtvv07KMB3SLISDljzmWL
2YcXM6t037KOmX8d7kvj02N2DgXNOhtEoQRmFgNKSDW5v0Sxjlwoxxv9UiGHd90DwoW01t/cM8Wb
lkfyQZcsLwlL5djmV9ofpb8Sl4qivhtItADJA+4QyKaZivD2A1TS4FVUAdWOIJtWWo0We/qcUgjE
jswnhrkhGE4zAvVtC3jiiCtFQjumidOl+9S6MFTf3wL4wkwziPsExrgILHYHvfO7OvOK6Rgk7Sol
TxoFW26vjhQeMqx6sXUbjg+9/Ozr68rbeeWFIfD+ZDm3D0d0LtyHzGd5Cu/gCFQY/Kaj0O+1ikpe
ng5Y62rCXUFM7I7C1tyI/M8eyhl3pElIwxBU5Vi7OPr3QiLaCsbvaGAyla7i5sICc2bk8VRkPwzq
M2rWNokkLW2L8ShDemtvtPogBZ89NvAKbIrc6QUHyHepTwq92qqnycMxUX4LNcTN+OfjxWUpqJiH
Hi1QGolXoYj8koaq+KjC/bIfGNyVEzY9ShWXC0zf3EnTEQ7Hsx4Za32g2njt7z5u+2z/zYBCa8a/
crJ4O+pJtedyHhbDUW3tL92YfYtH40GtLoU9z0xfVeHQBb7f4Ii3hBilI0pCWPvjsaXQ7rrPg3yX
xMkl9fQivP63HxnaKAQYCgic55d9tUqHdirVXSSNR0vF8dOwFsl/5Gh0dTl1y0/WV33X2GJrM3zc
K1nhM51r3APpCmHypRXjXaSDcYHi5O/WQ/5m+T4A6ZjPks7gth+sBOeSkWzb8rkQvVMpgZuOvpPW
G/lSad2z3cjhA8I0g/Jd6K7DPRsT2huPQVtHjtEZjwOylNjIXU9vt3UiX1iZzg4OoiMCYQGYqyUI
LJZLvS9aezyaWNfiIL2e1PpfmoADBbbQpILe8uhfTJrwjUIdj31dvMiVdzBTa/vxTHp3FJk/1qsm
Fss7p4/ITyplPMbND5EJJ83uhixxAv3CqDjbW6/aWRxF5DC2KIpNOxmIDbvAJXmpUN+5FgiwzbVU
wLNxon47jQIWwwi3Fi00qjv4WuoMZnsJYz+HCd9c9jiLUAkVuQTrKpTHxcID5QDCSKr0x6rGqM3x
k4hpOWDfzSK7rp0sCEqMqnlyZUetekyC+FLNGNLDcxtvfoM5Xxe4CiJp4Qi5FCF2hTKqmPWnozQ1
4aYGAATIITV9/B6iwnMVUw3HYmaDBbid4qxcSVGSrHLdbtwYcwV40bZzh6IenMbwpnXRQUiwfCxL
UwYaAFtRGsx1rcpdh6jMSahU/+C3Kl6aNql2YapYa7+vtVtt7MVJHVp11QDhuckHq9slwv+iFnX/
NdXU4XedRqXvSiYUcJQa0T2V2dN1PZTayuRM4Qq9ZyWwsp9FK/DJqPJUpKs2b7PQgbPm7Sa7SDcS
pvN9GQ7GzteqzmlaY1o1Rp9e2eE4rktZz5/MGnIKJVe1dRtU0h35UHmlKiBU+m7EiRIUxU075fZ2
Iji8qZPWPHgdljeRZwUoBQAvsOpkUH5yvzbLWYXYNfi4FU8SbhAb1r1Vpe2pl6vwztawaWqa/5Jb
Mt45vUruEsoNuACuDdejbqrjxzlpS/y5N2EjiyPU63JdYopbt1XzI1LxZms6NZQraxQrNu/cyYPU
uzZ9Q75NKep6X6fatU+MscA6OGYD9mEvXYd2bDigx/294TcjPr34hlC32PiGSXwtsn7rejqtwqgK
AXCY0I4Mu4B7ZJfrto+ktd3W8TfUBvn1oGcy0TESxo5mDKa4bsLwfuZOQywZvFMU2T9VSsXvxrgr
Onq9tvHDEYjaSVobgDYJnu2xonJyITdfO0XvR9ghmt+6VTU9j1Wk124mrPROsqR+pVq28pMSR7W2
6pmu30PLl5+VpqnXED+lyJVG03xSRiX76ZmpeMQcnV/LKQOwVOw/lZw1XycVTAdd88CYGNde2vxJ
pUF6mHLOZQyN8MlKc83aN7CjZod1Zaw0PbQchp+S7wh4vnRZZDylI90SgOhapdbog5cxOrfDsLWL
mkScqKNrFY6NH/WLLdX1z7AIO1eWAgJ8ldL/8Gqw211vSiuPIJLvRmYATGZIzBu17B/CBENlnksC
W6bW+lvM0ZCrhpr2zM7fD2la3YZFo61Fw3YezONj1GF5Df14LLS8o5/DX7E6Rt8z32rvAnUqnIzO
eIrIYRh7D4/9Bh+f8TB69L0DEMM/mSA/biWR+Y9JWXxXzCL9WhfKc+wZXIZ72MUdVTfx6oIIxv37
bZIGfcNHGu7oW/urOjaKi5hMrHAXNyskwfkGjZa1ymP5GaOYrgNoqtFphW3hcvnij4rstJ809hcN
X70j2jRbyb5ar81Brr/7TMrCtc3Uv9HKpuVFLUrwWThUx59m9LNjuwfiAKnjj5/oE07bOF6JPm35
yAV/UcebbtRmtBVpVLtWb3ericqeK72xo00DX8LNcDS63JfFRu2qcq/mtoahMDCfai2SD10Iuivx
Rx8ogaq5I2PO6ScPc58/wKUp69JJQxNKSNtLeHMNfNkY5PEjhGDhqX1Xfq07TfqJP7BzJg07YGoW
nauEiXRlBGG/nRIrdVOsnhC4OtkN9QhuXd2iFC1DrX4wE3hmihdaW+pU5W7VmsMLUBL5quK2/LPN
w2QPXkPHUZyD41BiYKEjFqoda47sGkEkMUkS4ysYlDp3x7ypr2FxxT8xzleWMyjl6KpRNc3Euu6g
RqW+LXrJXEeZWf+SmhFj42AVYiV14B38sbd2StZobjIEylcSdhbMjSp+VNIm3FYhOcWOmoVXHaKL
0+C1BSu3hO0XS5wbiVa+beNI38Dgq+9xpY6nKKnbVdtYzTwgx01gE9bvpMY4SJSx2zWtNK2BgMTf
QDaku2gcBQ5HIFRNIptXY5jnB6PGNenFDd7DQFjJVZNq2jXsomglyc0JKFPmRp598iXhrTB+/UYw
BvGoz2pHS5KvJBNSJ/cl1O5wxlcdwI6NLAGlkexsuo37Bp+oBTMmLkv2BOgLN3UJXYELeOcoyYBg
qAGNV2letob8RVmDoNajQ21lrGpanG/8qDS4ssTtzaRgCJdzq1qrCPzWZdKMLgUe81Wgj9rO92Wx
8TLfXg/k993SF+13NtxkPQZRuJ4GLt2mVGDvDKVoXcSM6S7XjH0FwtkdDA0ph0Ttw2AQ9k3Yt+aq
LJgfhp8BfmqC6lhZfnVfREW6rVXa5biiU+MFkJntx8OXrEn4Fz2sHTDN8i1QEXhSbSTvY9trtoVU
F+vAbIeD3YT9Okk7Y1PhBoZMIOv7KpYHV6piY6+hEHlo07Z3pVoA2ZD9cmUWbePWsamszaAzVlNK
Pl8akX64+GGj1aDW/spvYOWBnNGuk9GSdhg6pJ3umeAHAkABdk7RrLRn1RiluDrA1BNrMG3xfR3Z
/lbFN35f5UmxT6upfSqrQV2J0dJOshI2OytMPPgnXfMjbmdenzWWji2Q3Ed60wMbstuXNgt+VYWS
HSOMvY5i+9lah1frxIWd7RPFU1Ez5OVVMTMW1NEOd5h+8cwaYfOgDVr4KzLaaNVV+POV0O5BtcCJ
xDP+O9fVGjIwUQxFMN6GOBdXzF3PJUStbGZU39bEjO6MjTXtUC/ArPEsfxX9PVKm5eSoU6Ltm0zq
brk2GtqBrOPYO0EEikWtjYc48ovDAH0A5oPM4DWmgGIEeb5GB24cCl/tNmWqm47VKekNPl7fNeoC
hl6up6iJOFkFJul2dQDK5vnZc5zJk+NpkwYQZGYLYkfb9JbWQqlMLGfMjBpMfVvgo9PtdTFANMlK
45c1db8qczCfu47qAJ4esva1irytujwii4mibgwLb9dUhXYVjYEPwjAItyJWw3tliPA1622zjZNM
ddMaYk7ph9FKRv6z0eW82mboRa45HjAWxy53hha4RpV39hopwan1A1t3hKmAGYIzsg29HBFUbgCt
GuddJ2q6ahXNNEpCSNp9Eeos2CH4AlfYePY1oGhuqQBI8ox4WHt1He4yTJVHrUiNqynlXJ1OaCOk
qjFuy45TwRD5/l1ex/JtleXBCo2UtImE1G/znkz1WELBc1IwRSsCaMUmihuvWbWt2T6Miv8n0XM3
UfW7cgYbiTbovxpW2I1uPknVd9Uc66Mo2/i3VjTxN3sy/LUeYa3u5eBXLGIAQFIPXtKbVNgcturW
HcdZhRoou1zv7A1wOnmNOBAqSFebK32yhnXThoPrpUD0u0LzN5FkNM5U9trOFsANE0kw6AgSYCXP
n8fcFqwcdnpnaVO0UrMATZg2YeU2CnYHInZrX8uldQByZm3ofiADDioUfatl49Rtqp4qClk3UIU7
8L/6kxY4ftNU0CSKQF9rJLaPgRZ11zqSneQQ2VQ150CLdom0eruKtEo96JVd39q++Zua1L1T5Ax6
DazYBnYqp9Pet3ae3bP/pOyHYZIb6zHqmj2anRbTnwg2pp9nz6oCJInkWfNoNlJyqOt8OhqSHxpO
XE91flX5ky6TEPZKN6rriSM3coy7emBhCJRpcFsCcewtSDSSMQYAmejxsUbMRxHCDKqSVySbgBD+
dTZ01hOQL69wI67lh2Hw48hpPLkHTiq88E/SZYwjyUwfEt+Mr5qyoz5R1PkwNa14cJvAKNySo94W
RK20sauR5UEPsctPsHcmRfS7JC+DXW739UqLze/EbJpDbGhkT3sv/TKURnTdBYAm4nSOUI5d+BRE
7bjB0Ay9dbJURy1L+dFSivCo+BK8ID0MuBKV7TbtRr5jmpaPXcKmr0/QYuwink8/UIF8kh2HoAF3
l/vFV6muai6bRnodlkb20BbeVyFJ4oSptiQY2irrqK+nB5B7jBSoDvtSj174R9Eq6NUWUSVT066j
fNfFXbbjxlUey6LkhF8JCz2M1nvrIPY7bi7oxqTejNaq0iQQs7hqpIHfP6keqGKj0uU7m3n92MhG
vg4CL11lUR+sQjntnHwouysZnNxmNLrxPtTS5l6LYQ6rBDScrG/rTRV7rhVZey3V0FeMkXcNCTHi
nGG0K1nL6g2oD20zm+BctZb7baB3YgUV5Y8XV5BejK485FQfxcRm4/GVjwmotcGQgUJNfYdeyWqu
AfI2P5IMpz3AD/UGGhNEBJOCPXHP5t/lQ3wIoJ2CoQiKVTzJ20BIjmVn0JAmZTr0pJXXjReVByBW
/kbVvcrxJ7+5JwGluNjZANo1VXqlUtt6A3fVhyHYW9cC5/GqiGx70xkhW3qV14+ayH5HYWPdySpL
G5czziw9WNdQUpP96IfWD6USKbIJr10pTdXcGWmmXYnMbg5mK/8xzNxzlbYSh2hQB6fG5+8Q9k02
k45mOSCf54JS0Ry9yse10cJX8gLLWKPmE1sIgECbEit60ZSWDJPqw/My4ugQ5m26iYFxuWSdg3Xd
A+5g2QZ+ULEZhHoNTkKmooFqo8HFE1mBPoRUKYEWdrBXWysiOkBW7CDZ46fTr4aZOun1ReDooV88
N2U0ruXe82DzdKkbRjB9PSn/EXKLdW1ljH+gLTM2ViWG66mCxBjFyZOmSnSqHn/p7Vra5K33q63r
9KFSo+LYJB663EFRjjlMVCebl+NOMbItx3EYQ0IoKwIjPSiwXHUEH2rfhkD7FKOUDq0fApgmZCLf
UsTBc9sGem8isttA9GLvwcte+/Yo3WkNUQkj0vIrEh75TadF/SkNYYvCvXmYmhRRciGn9oNnayBL
ZOlJskOYHHGSh04Z2cFRU0quAb6cXOWqnRPi8l7sLG6vTF0fDkpXZnuNDcsNAzAgObotFVFln5wy
BYhgTjdJtN/K5t6AprGKoyh1yiwq3CyULaev6Tkv1IsrtRTytstky+U42W3SwIvdUtW/EByzdvCa
spe4g2s8jUCEOjVI1rHud9zIqvIODgoMWcWedCcvxHRvoInbG62IXA6+8hYyz0uVxPauU8DKDb7B
6Sys1atSmcxNKonroOhT1/IL+Viq3dyH5rhvbMlehWr8I03jcJtwBwN0krTEFoD4AiSdCc9A8ZAe
VfoBDc3wlA/GsPEmmYsl541vsSRVX70hNA7QiSHVRXLljAZeM4nTlAPY019ZZUlgq0sFYBFvuu0k
c3CCXM/vyxC9HBdY74r4orJOi0Ha4QkH19RDY3BYqION7FfQxpKkgV6W2uuMYLvjt+UfCz4O2PFJ
gQVZgOmDWOOYQyWtp6IoThybJ0dCAeeUMkPKt3VqHFeDuLHaIbkO0ir88nEk9l38cg7rYS4mdT3X
FlvGk6uhhy8HDvLYir2hXE/5ZyOwPJ8CGXOVBMHpQF0oILParw0kWtOxaW+HaB8oF3Ja537/q+e/
K4yG6tcSIc+37xIM3580bKBf4D/ynJSewrDxzjMzmBZb3OBNR4ACxAoPVBYYo+JCwvzcO7xuZBGl
rvVU742ORuKAAJpzyQV86fGLT2AjUqwHgLoUm3K1/FT6z58fQvacUMQ2Sx2MpRhmNMsRojfZt7T+
fqzVH59+OtWZCHpD2JqxF/PbvcpTeVXfSFVnyEepUr4rRIkIhH02m23afxWEJPUYrLTytgncMn1c
1IV+9OT0jpQjeZxRffn4Nd7lDv+2gQaGfB43kaUSmIyVraJO1Y/CvhP1scoIWDx+3ITxPkI/u67h
LeizHHHJB2m1XEOnnuvHlt2yVswHPemIziffzUy5VA1zHpKLbABSWJxeM8iDGNwiIzESbyynItPZ
IYddnHaHyWtPkFEe4bH9kseWqORnNfhMRJo0NDAFMzzEWDQpFxI8Va3UjznuweQQ+L8/7r53SRae
jxyDOY4sDXnMYhQkSszJBuzXUcl+T802DUeHkCqoPI5ygmBQcGHWv/MdzS+EgAKFF81i1V40qBe2
nWRgCI5ZZ4p1qXg6qZHqoHvGlqQvoGQwaWP2OKjSus+AG378umdWBaRr3N3pVPRGS5EIwd1GooaO
cUQS5I79ITI+adib1843LSwyzB17etBHinH0UcmlDEnzHwb8bCJmezHmaluLhS3n2GwRU2JE4E0h
y9Jr5HDAG/ut9NnOmjU7Kt2F1JhSxeY89V4tQqPgEtCb5NbqzHaD0ZEI5378Oc4pXuZSUnhLZ1KK
vRx+0aRUclNWynEiWeZzPcuOWdU7ZnGYCrCSQOukJv0me9q2trNt0CauNvz5+DecyWVjQKEQEAFY
mVz6YoalEpUnIHyib+AaahqRY1EeQ4ENp4ra7eJL7oizzdGKoK7pDDZZjI+oJrw0kzKP1H5bq/m3
oa2dhHhq3X7V8gtSx3eTe86gohizMIOTeV72rkm1N1PAwTsOg/xF0f1NZVBCRSdpwFo/RhDqM/DY
yS8xWRc+7NmWcWAgxOII8U4L3GtqUXlC9McWownRWIqSUCIi23vqtehOgKhdDxb0xx/y3erM2+Kc
mFVEFMR55yEIOgoldcLquRrklKsY01sjLaguUa5yqzGckRG1ThXlEhjnXLOQzrC3kgufh9HbWaLV
dSvZlT0cdSYiPNQArG0kKVwuxIr/zYsLH/XdEsZrzmocFm3Uhu82vISSKsQVVcYrzsWUwMwlId08
At/scn8b+Aufm5FVywkB0xxmeJeT3OdmY9kB1SSI3TWfXornZsh5zAYzRYMd9LbfmAJku5V6OE6a
uRom/U7E1f7jEXG2q1B0zEpxzmlLa3MwSoSZq244xkXenkaLYB6HQv/h41bODQDAFuSZFNT2SKTe
vkhqe5WuS/lwZEiSjtrpIDnL5FC0VN7Vd0P3/HFz7w489Nvr5uaf82pVBqXbjaFXDkcRkEkf/ljK
I8WVNlP06+N25v5fDgOTCmw0Nmsdl4edVi7swNez4Uik4V73iiv8ulQc0r6YtXCUuTB7Z96mCKkv
LB3vTwjzC2oY9hF+UKpyOaFySNJJYEXjMcwDR3gS13Gw8ToUqP53aT/lHBB89ad2yRx0btgj/2e/
wwPwXvwoSbbe1KFAhzg9wQQnxPNSSL8/7tNz+91fn7pAXsmQX8pgDTkklUSF+6Mv3+mswEodulJy
13oGwHhgwNPJyHaqfBMoL1K//7wBiqWYVZk/qYHLO84T5tXY0fq8StRQVo5lRqUVYnB+eNHf/X7Y
vGlisb9ZTTlHEiflaKW1M6RbSTl93IdnNtA3DSxOJZWmJq0e8A4iInqvboJ231NmKIqeW+Xnx02d
WT9mna/B7jk7pcViiZInPNQRyZmjafwyvB+XxIgXHv/Xxvjqa2BLnawxS3g8uOWICi+X7sBnhrQp
c8bQ5vWPs9zirB12GpmEUBAmqNALl2MrnkoUG4e4F/rndyVgAlyHEfByrfw7qV+9SxWnU9nmPdJh
8dJQAiO7RF4Q849drEdvWli8zJjX2SRyecIoYFOu6FlTrycp3AT5Fy34TakT8iLlzkLApF24KJ9Z
3980rLydNJEeq/6gt9OxivwHxMrrQP3q9cdGqantt2uTC0LEc+sf7WGKYOShM1/6+wopU5G61dOx
UPyfRiz/LJRiTbaCUHPgO2GUbSm18mvyymu1Q9zw8ZBfDBkUbiyBc9n1+XiBzWDRyxU2WarPhMVJ
qr9JQwMf4L7B8vlxI4uB/66RRY8OFcu7L6LiRInBEgb/Jy8u756vvv1igUSY29J5CUONVnp3H1fG
hTc4201z8XRszLPhYLHnh2napalv5aeUBPYzNeTinx930fkGZuMNJubZ0PD2FUyVmkdpN+WntjOu
9bE4WE1+XXrZw8fNLMb2fz3119/zXzOLDQGljapQaTU/oYh1um47GWQAh9YZ/VtNPIfBhbPL2Q+P
BVdBX8vGvqQJZRCnc1nwVn1ICR3TYv/7lxd61cKi37xcl8u6lvOTgLtgT7YrjLvaL9zB5HgWOWH6
7eMOPPudYGlwP9Y4Ki9Z0LWvU8jHKPLTpEQ7U5lexr4EbudJ+4/bWex6/32oV+0s5mU4lHmhs8Ke
TIWCy4nSGWtRj1TcQxTqdOR776EVpxfsludfDpuiTnxoJkW/HYRQVcrONxgdPcK0ctt6B7+9sG9c
amJxmg3LXBTUXctPNlUwjIP/GBX/NFfn6wxBDEjIS++EPhidSsIhP0U6Wfo/dolQcP0PX+dVE4sz
SZFOAFeLoDjl+USy+YQg1TGM30H8W0SrzzdF/OpvuALg6/JtMg+qBiqa7NQGtqvkyY2X5hSQEUQR
Ju2rSPVLWu9zX4hbmqb9H2ln1ts2tmzhX0SA8/BKyZKHxBaTONML0Z1OOM8zf/396HPubWmbEGHf
bqD7wQBLe6pdu2rVWqDN6D0RbwQtl+RUn6zcU2GliELUDgnLm2QrY7BlRrwTcNkKiJzck9R/4gKI
cvXLUH++Y+7OhiI4h2wuJhqcbGwo1HbVcm+kHsqhLq2aN+b86box4Z32cmLP501wrVIAhiZIGZDD
2uj1V2NCL0Itbvw3JgT+a4haEwlBk8ZDMUpVM+hl5KDw1Nx4kLTgAyIi7zilYKzol+Ffm860S0cA
MHiKg4g9kDgFWKSnWfraOYfr87V2N5zbEOarVgbJR4Ao97JxX1L/V95xZZ9/f9mAZxGqMZk6Elp8
X4pgFJiRi+t75Bk3/PTaqlPveElCGSqNfJdWevq3KtMcM08Z1aOEvifSr1r2C6T6O2bL0JF9xi/L
VDIv7TRojJJITDLPlz5Fxp2/laZcHYcJUTBv1Be/efl9LRsaJ0KMyZPnY5uWMBZAFJUe/7k+irXw
gwYlMif0ldE6J1ww0BoFI6qohSfN+S4sb7v5p1bd92EP5jDY681W4PmS8Tl7RLycFbYx1RtalxYq
68thFZqV1rWZFt4YG/ODBY3TLpZqbS+PinSM7Uq/Nfv+GbY6YISqMd0Emhnf9EMHwBXlTlepoH5B
WrkmASIVu0h1inufhvn99WlZ84XkkSCwMSDko1xy+SutHq6oqXVwufnXRC0BW35Xu3fc7ec2BH9r
dqUsKbKUgxP1JOBMRoE27saRXl3es3EIsw2JXB6gVlh4jVPeW+rwCTmvRartvorLPXRNlavHyQbL
0tbcCW4kU9Q+HaiRePX3zHqss31fvccC9VLeSEvRQnSGcObMllI5hHwFMOX+Luz/zqf+Hd5qKf3+
rxFhGGNmz9Y0+YXX5+VOp5uhMmq3ib+8Y6MR3VFahGvuVarNQjkTeVuTBUIAcZhp27F2Ck+a61bW
YleCL3q5aI1dyG8vt3NcVlo3TBYxXo/MOlLNxTFzwJ1UX8L0n+umlmkRz/e5qcWtnTn5mKqtYnbE
euP4degftY3Pr20uXDsEV3AmAvERDo2VG6mVQNPstUH6IbBh2hmCOym039ZP/OKlwI/YTBXN+Pjf
y1FYfhWVZj9zNnUKe4UsnSTb/vv6TK0tykJFszxgebeIrrcE06BIc1J4eK+sPThgd8KjVgJsvblu
aGXOaMpn3cGFKYvXvRxMXQDBlzQr8ZL2VxrfVMohsTaWZYlwhFUny08AtNCqLFx1lyacIpYMy5AS
zyz/DKCtTWfnSIh75ncot+/BHlTThg9YuR4vLArPliThMZiwCdhn6OZqH6uAYu9s7hZY5Nunb6kU
6tSVwd+K3iaMelpyECj3WnD1Y3yoUZrP7I34bnU4FOvgrUBckwN0OYFaloUzYPzUU4PvRlYeE/M2
btq9Ugzv2Ay8XUAzQDKARMZyfs/OZ1dXOTrTbAZd+oYenqvY39tqI8pf23CkTegataAXfdU3Gqgm
Pdcha5PTf0nfT/gkD7+vL8rafC0PfhqgF9UVMTtjFlVk27WekjYxdnbSgpUY93JCmDRtHFNzxaM5
5KBt2qwhR6O0eTljyF/3c93VqefoUXOqzO5nlfl5sTO0OINPOpNOwDeeoKU9SF6MmomUGoeCAIhs
YSndolWRfbcUOblx2rlxqzI2eZ/O+ffMn6LbYVaTP6kWVgdnVp2PiQkSvUd4Fm17qb5Bg7QFaSzl
t3ArjB50sTTqDcN4TCQ93rOReq9O4+FjP0jIIMqD+k+RtnRzlYoEWrzRnF9y2ekjks12t9c6Ogdn
APh/Wj2ud1o5Db9rhHqfg8yIfwVF4dwWfqTcG0UGmw2Cm0cqvM9xn/dIZE/WbUTa4yAXoX5oTQR6
eimcef3SFKH4egJTQJT/7rQ8QrYAptYADq+DqptbolkrPpNDSH2IDDd9QGLJMlWzvEG6OPGm6Uvc
79rAzQG+v2NrcdYNHnI86MSt1cR6kkZhy3mvjrLkPo5L2+nxuo3VPcUAyJNBUKSrgr8s0JInw4yN
DMLbRzmvN0756+OxMKXoC9sZCmwckcs9awIEzvWGU45u9G+EY8F7pt+GUPmQqdbGdL0eCiVqkESw
Ri0VeJF2xyhQu+lpdfT8o9/dSVtpN5F4g6uY7y/MbQvXLA8hYShFocwI0ndMVRcVbhPScFrRpoBs
c3+Yh/Y+KMaHsZZ/Tr79IU3mI1qE3+U4efOrcvkVsJ6Rh4P4TARyyEleyyhI4TZlxxuj+BagQ+Ma
RXNrG2/EM/x3xP/aUi8Xz4DMXDPAE3vdXB8Kpd2b810yt4eypjvb/hhvXQmrK0h2CRAQhapXScah
qy2dxwgz3PsHFNE+ADV/835fcAxgzkBMwHUt1sEAFjitTTbTWzr1aEZqwIW89URhAUY33pQoa9Dg
dDlpfSjlsLJosTcfHPO+3hK+WDtQ1BoV3AI0thSPLz8fgAKl0WmMvSzsntLUuVFixHQjK/5S29ZG
8LlqC/4hebmeIXEVbA3QgCVO5ceeb8zDw9zzAK6tZtz3cG9ASF6V3vWpW753GbxR7yeJwWsK/Aww
x8uxgZ/3HQdOWE9Xj4l9I/Wk4g7XTaxtMZSIlnQMjxw0Vi5NmB0NQ4VVYGIMrENgUU/rVH/YeFEv
X3k1EOJMg0SwAqBN2ANFqugJsrSJl4LskrOvRvW3PR8Uak8BvWfXR7RqC0E8mMBkPJMh2Gra2myN
NkzIaWf9F5O85s7gtU0tTfP9ozw5FvqotPtct7q6VGdWBdfgEHgoPiJtXhuOt0sEsTO1Ttkh7Vts
jG/VEnzNINANWPbF9Bai5knSxEHiGcWPfGyQZP2kbjGerdhgu4ENAlzLLIobbxhtbapDJ/Ii3nFz
v3dyda9vVQZWtt6FkeXvZwFvYA/UIGOMZH/pdrWPSXy8eU3wB0BpF+wZwLdllGcG5KmQ07KrYq8c
qn3byt/KKf2oBt3Gg2dtHKCO4Ow3SaCDgb40A0NK10APxzgQn36Wos/XR7H6eZADiJEu1Lam8J6y
1b4lqObzvpTsTDqgnY0NtXaR8/pkpQE0USIRY5JxyppZlcfI00x7+gDZ82cEQ7JDTfy5qyrCd2ss
/q5hZfho9kN/kxdtfm8Xqfmh7GMaed4xXGD3aOyCzSB+uZzNXJpQOKd52htVad+P/cdw8J+vm3id
e8M78ABaRNjQqxBP0DTUSjXRNOWl2lfUbvaprB/D5gO9U3slVPeltrGCa6eJBziwBdDd1MWFIYWl
SdenlcVe7NefMqN+dKroth2C79eHtXI7LRJExDlUOlaqUf44dW2pRTAs17dBL/8MC//OmUcv6vQf
102tjshZ3lw4MNDBwojsJsqNIrIjz6KLXwYJ8Tg0u+smVrf9mYnl72eHt1ricHB2EbwnSrGfJChP
zTjd2vtbVgQXUY+0yQWVhaNLblXt0Rhu/3+jWNbsbBRZ29N5afP9GbV5DRo8A5mEt5tg1QG+gkpR
gQVemmgMrfd59+J+8puMtvaNi23lOlXovSTZinPjbSd8Ho4V/Ktuk2drb1XzQbU/O9E3eXywtLdH
Iji5BVZPlPA64UqSNG7HNgm9fpYOvePcaNob+3qW+B0TZNx42ZEDES8E1ClaJEqi0Au/FI77RtHi
V18X1jp1psgMIr4OwxXaJM1WtlCEeb0yIMRqddlMqdEsP18BuJ05u6RRdhIdrkU6PpkhHCdZN/6e
+vZjoI/PZbmVF127KIA+WfAcv8CsRZVYfD68JF0Fs26iPhn9qWz/zqXuq5oOtHPCmRBrxjFvlRtN
iQ9moHxOlHec1/NfIGLpRkP2Kz3nFzSmfpIL/7mPnLvr52nFt4FnpL7EHkG9SheWMYAlYhhqNfBk
58Mofcxqb3I2ztS6iaXDh1wf7lrwbbRFV5D2mNDUG4cmu5+1e2lL/Wx9rdRFPwTkDRyiCz3imecx
IyPpEPoNPClz8h80K1f03ir9rWS30gcYgYOjbpAjKixf2g0Oaamw0mk8nQLpLtGghnjHpHL6qP4u
LwDxETiUBd0soxF6LWxk2Xej+h1sdXSI4MDleEAyTIp7IVnnVheOR5HJPZFxHnn4238oWv4KA32X
tL/bqjsoZvbQ5fWzlqidG7boIF0f38o9QnKYmIWOR5VrUbDd2ihmaIkdenYf7cZvcxRuXIerW+bM
gBAFSvU06xOCOl45f1CSD1FJWfJtLMr/mT9EhS3UNuj+Fb1jR5+8IjclgeZc3QwtJIzVl3fMEq1Z
CgJh1AjEQNNOurxtpD7yAsgqdok2wn2RZluonNW1OLMinK421jUksbAS96qrg2HpKnVjuVciSBUc
KrLSAD4gPxTemE5pF45VZxFJ7goCw2gi6o/nvn6Y5zC5nUplenLkQN1r8N9smF7cj/CU5pKHE5in
H292sThVwcLiDDrBulR19+bY3qf2/EUd+udg0jc2xOqeOzMl7Dl/BO+aN5gCRAdVUheWj7QPDTtb
jre29+qaUc9bWkWgshWd7mwUmhTnRP1Wd8w/J+1GGLY2aUgWLLSshDCv+p/8KAlKp5sjDxm1tBgf
bXqt0m5XNebh+g7fMqReel3IIyFdtDFUp89+pz9AZNbm413qbME11iYMzld4Rk2Y4UkHXBryx7iN
80IKPT891urttJGwWf08yRNiJGSiSQRcfn4KUlDrKLkBT3gcnv3qHRcgxdUXoT36qx1hZ1E2KpV4
KkOvMxSE1uagfB4DY/hg1vOWDPzqRUgLEkrmHFXyAMJQyqmEjmxUQ29qpHbn52ADR8hJHy2/HUtX
i6E3isIjEkN7UlT93ojpmCgT2fytDZ2zkSpYO1EkpggqqPYvAJbLaU3yuDcUqLw8c7QflDRyIffa
h+nxHZuQPl7aG5cMjhimhVmZh3Ofh55ctL/suDhOs/M7qSh5we133dTqgGyAozr8wzCULH8/izIK
7kRjsNFRURIHaupqKp86o8rvh2roNhzfms9dsrxLFzHoK7FjbZK6vpoi1jE0u/GpSYHJGNXJaMxp
H6BU9bEOYHTV6mra6HFY3UDIF6hLsIZ8trqc+bMxOlJkVjKcvgCj8lMZOvtF8aFNJ/jOyn1rNPvU
6tOd1TjOzlfb/UBtwJ+0t0N1bbpV4F8mZwY2QWz9glDGLucyzXhyl5TV4dH6UW29ude815kNUdyv
9GvLV21sjB3MZb1rmCXdsHfaEG9EM2vuBYjIoqKH73pFfqDa3aAkkBB4cnILCQVsWNe35epAaDZf
RLqYMkfwjnEsT/Vkxhk6TP2xqb5TNHSV9qvavuOG1HDCFhUafIwoKhOoiTT1/pR5Gmx9PsVX4NN0
vG7s/LXR8EzAhyk8jV9xKxhaAPUjtDNePR1mFc3nuxbYbPb/tLKs2dk2R6m3prsG5Zqhhr/KqPfp
+Fcc0uK61em3OhyyFcByTWZOfP30EGvBvi2nXgx/Yr2jZckv/pracWM8a66JnMXykiNH9Spx4YNB
qM2qSb1O6TrXqbPHQmt/dkayARBZs4MN64WJgoeTEPrH0ag5UHyDqYBIzi20oHJhXTrOWfN8fVOv
OqJzS8KtCWChrx1lTD1Fqw454hexbH8YoAtKUuMuisy9GciHebY/z7Dwlmn0rBfKxsFaO7hLgpGj
RcEQltbLTRI0NOlL6ZxCANz+hJzjVKDDuzHM5UIWI1xKDjSBAooCGSdckkppjPkU5ZnnVMYXvZph
RYv2Q8XwkmLHZQM0XW9caxg/aABxktG5z4r4bmy2pFpXF5bonqIoTQJwzlyO1YaBIUPyNvMKtWr3
jVTt584O9w1w3+sjXjWEwtoLdI4YRfBWCYRVEfqTnLwxib/kMJcd+rKbCtYweEd6nVLywichL6GB
eIsmcx20ZsvkKs3ReWzTd8SN558XtmjmW6gcjNwgPSSvcDO63bfrc7WcplebA3HVpQePurKYu6/j
zuxzNci8oJz/gQsDsliYH++12bgZmvbmurHVhbFpKSGzAJuIiC1QHNhnYQTN2e1PtJa4cvOUWsbG
6ivrVgjWiGxgxRLrR00XOWmVNbnX6nLqOsX8ZPj20YbeVg/6gx4lN1Crul25h+tPnaWPRag8+UWI
St7QbtzLy5YWZxf17hdQHXGqJizfCPvk0LUZHTQprTNAZNrdQgd+UOzc3lsW3HB5UKVulzvPkBpt
eey1taWMplpA9ykViwmIzPeHIFeq3LPT9taZlB9VAefIxGPhZqysP12YSu9YYAoy1guaFLDP4orO
7zx5QB2bYoY3SR8WwI8TfdfVv65vorXrDv4lBdijCWZAdGelCVtjPzKnmn1UkxsYSVXnqPXvyFqi
dQJjEUlLzCy/4mwkVuBIUJbqmUcB8Vi1GbSJyuOcvlE38SVHZJDiIj20hMOWemkmgrgk4RmfeZny
wzFD6IF/y00P0fz3zkS7UZk2DsfafXNuT1ggXevjULVt3FUKx/AfVd3ac2sGloIAveAI6wGAuBxQ
0XP6KyNZooS7KHgwTtcXf/Xz4DcQmSQC4ea8/HyW2T2PGTshaodYBvrzspo3zuyGCTElTq59TgIb
hG8ettndNFbpIwz9W7x3q9nVRcOJQcB6wfv1ciT4mqmWa3BWRpRZPyaIEm+lSMqgIEX3d0z85Agj
lnJXwZAJBCfSD3k3pVtYojVXSdqc0i2pZDyl8COCvurS1uyJtaR5B+jmezKPt3k6vmNKiefggVj0
g8gbXI7VmkOYAbKlA873dxP5gGErK7G2aOcWlr+fHdcpaPIwjbFA9LtoFbxR5+blnFqA8VknALK6
LHzf8BsbpQ0p9Wb7Y7rvxo13z9o9QUF76VOmRm+InjrVij5uSmLrXv9gx61rWsauB+nCzRRKH5wY
ZlplIyxcc6PnJgUHFxDoR4UD2LeF28cuRgQR7lSqeFp/e/3IikQk/5m7s8EJm2zWW6B2WcvjNLJu
8zq5zXXzpsviQxcZ94NZ5PD3Bvd2M7mO1H5DyWOf29KXzo83Eg+re4QAmDCaK/EVE6cVoN5RDDws
9LF5dtLhHiT6xljXTNBKQXmIsJN/hI1uVJJZlBkQTlq/wi+2n/kPttWPX6/P6BI1iFEFTABL0Ab4
/BULUF+AmZnsOfFGc9yHwbMek339WBgfWqNHuODTdWtrUQThGrmohaDnFTlPIM9BM2Yg2jQzh6u8
d26z1LkLk/RjkGgPTtpvPc/X6rIkM/61KBw2FFuon8eg26a4+diXWbjL5fp+6me6ErLuYayCg9TD
slX3gWtbOpI97bC/PujVhTz7CYvjPPMnajbNczRnidfULioHYbbxyF3/PnEw4rNU1sRI2OgXfmml
4h4LPqnpr1naojxd8+z0qfyfASGwMFo0OuKaVYuyyQe+m991cvpL07dYHdbcCF2HAIBQ51oU1S8n
KoW1WgslcHoBPX6uMXeflAyBkyT9S4+MjUVZHRNAHBjtOMKvMgM2YkcdbYSJR+roozXpX6Ag31ta
/s/1tV/d8GdmhKA9QbkiMxumzjB9NwzUXbAo9gXSTZLkbrb1PN8alBDRKHKOlo/OoEpT2Ydt6JZh
5UbmmxtVls3wv1NnyMIydXjYLC3Yz1L/YAcHuX4qrA0ymesDgcbhcifQivNfE1Z9qw7H5h91K6O2
6vfOBiHs6bLO6tZaPFGqdR/GUPmRAXOsM4O+Mv/JCobPjbrVxr++velfAFrAA1nMz5hhWtqxMyZe
7bAwRzRmQtNt3gEap4oGmBuILXTeYnxEnWWQ7ApcuiN9T0528e36hl4dBN0X5AhhHYNk+XJl/Mbo
HPTSEq8vVfK2fn8XyLDFdTTf1PnGu2nLlrBGY97amTk1ODZtp463+uAOxk01b5RJVo/o2YiEe7YK
baCnGSOyfCd2q3Dct7X+oZ/tO2QaHvoJPY13TCGJdbAfQFgoE19OYWa35STXNHqF/X26NLNMuxr5
sHR8z70AAzIbjnT7K0RVoBWtqVZZ6tnjnRLdbpGgrp5ROkuWxkXowq3lWjq71qzEpMUk5PlUO3/J
0iet/NXHX98xUxZvMP5VUacWlsYvy6ZLI0bQZrvZuIsX/eJbWu6vW1m9P50FKkAfxFLjvhxIEWhp
Hyzr0WbB76yQbwrJ+HXdxOpOdmhYo87NjaMKO1nyIydKrDj1EqRjjF0wu+ai3LKxsVZ8GplfqA/g
bqdMK+bfwO8jMEis6ylddcdoVUSK2tqtBuNTM9ofrVz6OsXzVrV75b1xYXUZ+9k+KACemVYA5h3M
0iPNcPc4j51udJ8hPvujjtJfUtkdinCrbWFl++mUNRcyWnJdmrhqeWkMfWrTQWXbD3WZuE3wYAJ1
u75uq0aWZxTgXUq2IvFTANbZyGwe1pV2nOdHyXmMouN1Eyu7j1f7goFn9/FeE/Z42XZpXtYmF1G6
g7h3evvmvvi8cErtPC8TFakkD22VKbivrLc7GR1abHChAJuBbQrOrO3DKc118NMoqtbTLt8IBNZm
5/zzQvzUlY3UjCafD7KbNH6GdWNjhVdOpg6Wnec4aCFSycLhpxkeNbEYcAvvdJ6uAfw64e0U8TpA
yuv6Sq+aAsu/pLJMXrLCSkfZWFaqBf7EQmmpyoN9o/6Rx2CR8duwtOYIANJwLghtARgKcaCfxKhj
hl0EhING+dS8lVv4nSaHymQp3ahxdEQB6Ov10a0dFU42Q6P29Lr6NKdaTw4dhJoap6fRUR+Gpn4e
pq3Lc21DQL2Lq8YQlOfCJCpqUdp6FAParrxgftTeflxojqZdmQzqwjQqhDf9HKkl9L6jp9YH+0e0
VbRYe45efF+9dJaZPVRWJYH7l4y7xDAOpf44qrsGMUclu++dL0H9fUYjXdP311dnJchZyHfVBeJJ
GlpMpWa5U9KrpiFW00MRO/xKtYdMuhvy2zLYCNpW9h4VLDI+SyZyIfq5HKGV9VouB8EAzYgndQ+o
9rjl/FOtT9X0TS6qjfVa2XVYA+SChyaaEuszWpZGUy9pvZc54UcpNuF8N56jtr+5Pn0ru449DeyY
t+lCCCEs21gZs4EaYY+T7t0p/Oq8o0/pwoCwrR2nVaeq72hNL9yuOOjzxvqvzNPF95cBnl3SDW3T
JIP5vp39HUj7Ub6xtiQZVhb+wsTyE85MxAhKB9Y8LEP4Ig/RvkxbXM2jKac3do4Oo7wxpJUtfWFP
iDuQ6QsHwxx7HjrIFapk/hblO2s+JO2ptjeMLfMjpMnA8dEmS8xB35OYmoicbkih/Ou9uP5sHJX+
y/X9tTZ3558XDk3Xybq/CMt6EzpqyTFu90732Bi7JjxWb6d+BEJMfZYIcWkqFp+hqBRljV0VvacN
j0qb7av5a6BuFT5W7jo4dUGDWaB8XoPp1AzaLL1WO883930BFZBuuJ3tu5O9pXa+tjI8QgCPcrW+
rtBKdhKrchl0XhjmbqT/mjfutY3viytfIuRJ+23aee2pQRiu2F9f+bWDefbzNWHlB63MkqDl52vA
ROKHebxvqo0QbWUtaN0BG6dCCa0wSZcHs2lGubXQZ/bgqeBuSRE8nx+RE7s+kBWOMtRJQD+DSaWW
Bhz+0syUpJmiZGrr2XpP4+vo+tX33P/bV78O6XNSu19D1OJd6xT+luxdaB7ojzGC2+s/QlgsdHQo
gNGSD67SgIRWbIjqnNKws06eTqrh+kDxfvy/Pi9C1/o8iaZQ5fP0tbpFddPaf95hAFgN6SE62LnZ
LucwaKImtoduOmUBVIWjjLJHYG+BGpaPnPmy/0zSv0bEHd32ciw7QzWdQh8DhVx8yhPjGYm2f8YQ
cTtZ/iE5c+zm9ni8Pjphr//H8EL1uLiG1/XcukYpTvFjyLab7yYlV4Tctvy0sNdfmVg2yNklpDcm
N0KTzafI2ut/1Qpdd7eN8bZHyX+N0LyMCwXnLaIGGna51swY0ea9wZtna57WB/Hv94Vow58kuTTA
0JyGkma7Y6AcBvr7tiSa1lfjXyvCeW1ae+ryHitadSNrbvRd2xrHqoUXoYyFJIEk++ViFOZE5SBU
p1PSyv0+tcOfqdo8KrVx84599a8dEaNlh2Gjz9U0nYxR/joCJA3QLHWNsNkADKyPB20YXm/W6zK7
nzdouncWdoqPeY/k7Im+uutDWXVg9r8mlkDhbP86QW0B4sFEgKh1kxSusUWis7q5lkZLSDIcckDC
hSOhcVs0scmiwIebDyryzOYectdBrd8xlqXnFV0p+KxwaJdjSVo7miZJRykPSDZy6xufX1uN888L
11qKOI6T9Xw+RDVd/d3TjLz1alqbqwXytHC8gO0WQyWaErRoigv5FFb7qNwFd6gNm1v6P2tLvujA
LSwvXNDiY93qpTkuGkQR7Rk5arkt3dg2nq9vq9WBgAvlgb5wmIvtd3bq+1GgBPLJtoYbJ65vY79w
I0e5sePDdUtro0EAYKFhQQmFPOTlouvJInQkTegX1nZ/VOCe2gegwDdy9mtWFuwwwcySuRGrEDIM
qKYUyXjI5iDdoDV9fRBr07U8XUEeoff2CuxmZmji+rMxnyatd9Wg2qWWddMVt2a7EZqt7WGSZ9DK
8Vy2XzFzqbxWdTgUxhP6rW6f/JUj5pxnG0HRhhHRPdad1WiIQGOkoHum+tbriC9tySKtGoFtioIG
QCQg15frjiZI3hOqjKxIvcukP9hyq/bz9XVZXXYCvKWzCvyPGGKqENvFjo2GlB37zn0zl+rRD7o/
140sv1QMj5ZKwP8aEXawX1l+V5sI6mTogaTVjzwo3VL7wco4xXtM0RFLThAgySuhk0HvM2e2hukU
jyCKVbl+cNDp7ov5I4R3z7Xi768PbXX+yM0sFJ0A30RXU6a1XieVPp1ko3RtBQGarfzZ6sn514LY
pZIA2GqAW04nxzrG0n4G2IEG/FYAJsJyXyIwHQ2xpYGAWFvEwvqwy5atzsTl4USPj/1xMFEXSJtv
QZ22D35XIZs8lB0KdZn9XepgP86ombjZONrHzuncAqrm2Mq6jQBXeMa//CwAV4v4LC+hV2QtPVxK
idRF06nM6r8zJfpolF24k6w22rVoH7oObdDHKs/+fvuynpsVduwUlAO9z+F0qo1hhwL9TTV9um7h
pe9DPBTAfzUOHaNju14eb8uJOifMpJGR+QPKaiX62pOdHQi2zQd5UpoHWoedxxE4jztEiCGPuZTd
xFlS3VVwbx0DldSf1Onxxotsze0sIGE4QBe9ILHj1pgBW9OaygkaHsLvXbWXw5vrQ1+1QNbUNMBH
Lbmfy5FHYdrbUcRWU6bQTewajfLnotmCcK6dG7Ix8NTzSIc7SrBS2XOq9w4+Oh2VfT6394jKNa0X
p29sUX7ZoueGhL0SUBBq+xhD/oRKr1zsEcJ+GrMRbnlH/3Z96taOw9J0Q04AGSqyHJdTN0TBjL/W
OKWS9FEd4MJwpCNIQa9S0KdMh/ibLEc/r9tcm8hlnZZWjaUVUXhzBFUf+nY9z6fUfyp00OqyS4cc
rLrXzYj9Pi/zeGZHvFRlZ4rVeiJqS6CXKyLl0FSN68B6KSdfrfRBKxBa4sDH930q35XtVv/L2tSe
mxei+GyqfB/F9PmUK/sG/MD8rWjuFWOfqa5sbcQPa7cG9yGTyd0O+F/Ym1EyVpHZqTwUaxXkit66
vByjjQldHRB0sXRQour8qiPMjiOrcALWjbdXf9Qkaf6gVYG/87UWFakktW5ifUg+N1k47a8v5apl
AhdCPYf/iEG+luYBdKNMZd3c1mq7q9EnnNUvkaLDiXhSrI3QdSW8INKHwh/UJUGGGLrWdjQ4nY/A
tyF5PO6z6VDWD8yrKbvXx7XiuAiMicSggtJJhwmnT2/NscnotjzFkrWb63+k4diGX6/bWNkaNoyp
YPZk2Nhhqbw84Y2sTMkEkO5UzF/8+WAMd+/4PnQKS6jPS1JENJRFkCn9WCmnhsbwya3sjTla/f1n
3xd+v1zPQd5pqXKiBrxLUFehf/cdIwC/u4BkTFAZy3Y4e9DL5D+ydNLkkxwmLlTCbyUbWBwRXBNQ
fSEmzgtPdHil3QxZplnKyf44xZorSVuoksVjClc/W3X5NHf/Qmx4OQJSN2nj67160tPE2ndOdufH
xo00dA/aaNzWoEN39eDMbpUk36/P3Yovh4IH0u1FyZNituDL4aQE0NhyVObCHYad+VVybvp8I7RZ
OyY8iSkgLBTsdDVeDk9LfCW2xlA+pXMc8AajY3Gq1N0cQ9n0juHQ/0OjOGfy1RNJHxxVoiwvn7rG
/ERP4ecgkBVXyuKnyd4K2FacGkq7/9pa/n627aQmTk11THjw9z/T9KdSe3AoqNFz53zNgAFcH9jq
FJJKWggAuHRFYINm5bYFgm0+9VWwI05zaZZz+/CNPCQvOx0YGPBJeuwXVuHLMamJr1v+jMBgrrU7
x2neCjb5rwG4HBdVCZyZsNPrQDdymZ6wUySRPnyIEZS7PlFr7gZV8v8zILgbzZwtx2q1+aRXB3O4
b39f//zaOvCqw80sJX6Iny8naKwHq518dDPjH5N8b2snf6vIszqApcGHPUybmZj5dqwhhOKmI1eV
/QOtupFugcle344guSA3XXpX+L/o8BXVT+Owjq0nI0r3eXAfON+jKdhpoDLH+HR9ul4PBltgu0D2
wML1yjUX+VQaSjSZT4VyHz1E/purBJefF45gNCSmMud8Pv9gFztnK2B6eRJc+uWlaXGh4wOHy/NE
cFxOOZmp0rfGUzHdhLWyr+enLghcoH+KcVeq8t5s/1FyID/Sg1Jae2X8cn36Xu+2S/vC+JxpKtLA
GownyXmuDHtXR/dd9kb1K3YARmBkWYp6QGXFjE/vDHk1JwxSiT5V3VNFf1FiedcH8gJJEWcSytHl
cqP09qqVuJipa8bEv08k5qtD3WfmsBsDzfgMhCr+xixru6zIPjlT037tSlUjCi2j0JVSxd/Nadnf
a63TPIyqVT8OMclwd/bj6Fsndfax1cfuQY/C4NTmXXbHFZMdjaBOjqW2sC1PyBrvxkhtb4lDmmlv
5NN4PxI43gZkGdwG0eU7OAPTv+J0QkdzNoNDHNvKN1rrpG+qHqqHUKvGT32YDh+7ek5d30zDXRLM
iZtD/wp5x2Tth6RT8iMXT++SWiof4yLuj0Oha89j7Hxui/ZPNEiqK4VyGu/SOWrnA0mw8K6epuBH
QXPQQz3Z3R3EeBGC6n1l/hnlXvmdqpO0v74Sa1tquYZ5bpNIfHXhW3msF3JmsNrVUxoerOi2fiOS
52VDnZkQ321a49d5WGLCOXTJIQsP10ew5r9IRiysOzCvvoomioKZHLvAfJLl4RBJt3P1u8xaV0eC
Ut6KJ9b817kt4QCOVaun4JbNp6m3j4H8GwjAxqNsxQKNloBSSbIRAYq1IgUNHK2iketJ6Q/lzWa1
/nV8R0iMl19MED7I6uV9ZQUlucJAoX9//Nzx/qmMRUr8Vt9K4awNA5kFwldawfAhwkQ1cRRUSEbZ
T5H8s3/I7e/X13xtGIwDlRvC5Nesb+T2pTIMHPNJ0RrbG+1Z+RrTvfcFSOTwaPTyFo/DC9rs0l9B
vLHsZI4KmAsR5eB3XdDPaZ0jxV5V3lBOd4odqvNNHSXzjrSpTLN3/sOWy+RmmJPm0WrzyI3zPHT9
tpb3ckSuoLEb53OBi7JvbDOtDlOt50y+baFxoiZ/0XyrelNrz7tCKrov1yfs9TFfPDrKMOAclhKL
ENcHqdL2EtqjT3BcykubYaO59ZsrK2BfceokExZGJjGsD4m19VAZ4idLftG1pdFmdOOtLrLXO2ux
QiKGeGglXMnrsFDjzoqfaIVSnHA3INzz9rlaIkaeKAs3v3gBhkEwjbqcJ09aJruGRdOk3LnD+Oe6
lbVx0AzFKwgWLx6UYuRYTAaVuyJ9ghu/8KYtZoLXT0idA/Lv5xfzZ6+RWGkHsHp83jd+zP9D2pXt
SIpr2y9CYh5egZhygqyq7BpeUA3d2MxgMIavv4vUOfdEOFCgyH6oUkvVYoft7e09rgWym/5pNyav
bY9Gt4O21fy8thYHyQgMciBddXXyKKU4kyqgXXpVPIOruajHjQnrawkLwv9CEbOwZyBvdLkcA058
Bl5rFjU6oGcOdX28fRqLPbq83/j+QmynwvXxrrqYqKkS6hkZizSdZc9cdckXVeHkIbfs7slM+Hgy
FNXxBRmLuwOURfJSq1+mKlBiu1wZMRudFX3Lov4P+oSzt9vrWt23s69LdlidcparWceiNgMFQ3/i
H0iGoA4C8AG4D0CDw9+Xvx8A0m0LyAUWCV8ZJz8ztvzRtSXAZOFUkCrETkkXxUg1s9JMHP3UvSjJ
k2psnsASxUqHDxgQDO8t4I4Ld8/lErRBJ4CMSPWoh6xdWo1WkHTaoAZqUTreMZ0H+gVxXh3YXmUG
jYIoI/B6DhjVHswWOmyDpfysEw/gXWrSBbjZb9AYDWiGgJ33KwD07RUUUV9zrrshqYm7b71C8St9
KkKUG7JAGPrndOytFzexlGNGKoIRhbGe34RnT7av1Xp6ZGkFRohhdBjIrbL5cdTb8a0ExZU/2nRE
XwlTHCVgnTqFVddsTYdeP7ho7gMCFXK1KvIAcrGkyqY25b1nRoBXn8IeLsqLjhrQAReleiIC1b/7
rwWydxo0Ct0LAHqTTn0GyffcItEa6UVoq6DbyLfAblb0CsCqaCZD9AE+GVlxc7j8aTq3ZtQQ41Wb
+k+zsjXmJs8eLNE0LBYy7IC7Qdea7G7x2e6TtreMCP4vyi+qKX7XZWUdxqwagiWSfLTykR4JafXv
uZmT0ErGJERR/86m/fcfghI0sqJYFrpepPc/YRMzusQwItPaz83DNO8nur/b1IBXGsEc/AwEEvLz
P1PNMwtmGxFCnZqEKN3d/v5K/Qf1QLSfAGAf78yVD9YW49Q1msMjkiRs3xlJ+2YUPVkwopr8k5ET
/cvc2L8XLtQ9L4V2IA3vXzK7LBW/9jA2u/F7ljdHMhtLPgZpABRDoUeS2UCHrzKyVhmjzMyHsMGA
/q5yOcqVXS1chHK4ibrXkdAl3vBZ1R3FH3tm+WkC53Bjb65jIAs9U7DAgHdcwnbpeEluOkUDTJBo
qmGEiN95Q1inO+aFprq7veyVawNRMPWgsEIJWE4Xsc5EIyZ6DyPDPhX2qzZuLEVbeYoxT7kwjcLm
A25I2tas7DHsXHVa1Kl5+aBmSNxZA+doaweUPrcLY/LFZCYdiKbz4sj4aD9kk4tqYJ0C31qZrCdr
9vp9l2kGiuNTt6stkn5JbYfum7aftkbMlp9zSwsWy3nmaFl5WuqY/RbR3J0Ub58aT4Z7/5bjYAEG
sSCdwr+STjebGAFJC0RM1YsxUV/hv26f6Yp1Pxcg161y5EgAZAAB1mcvQSr56MyBdyf3x6IqF0Ik
F063BgWAfhAChMas8zGkdHsRawdxtksyFpc94XbpeSUiV/1R0tgmh6r+dFvEstHyWb+j3zkY7l6W
c3nWJOlnTxvVPuqKaTT9vCnLESQTavWntb30t81o6neNNwfCqfXZxwO55QxdLxLz/0vFFIA8CxiT
pArGPBJCe2OIxKgPgZemkdY5Lwl6Mu7ezQtBcvcJ8FNmK0/0IVK0UGvCqdgLO7i9m9dGCw+3g9Yo
BPFLE4bk+VpmKcwRlKgR3EaeowkvQPN1b76ia+e2oJVn+FKS5AU349zXs0H7yNP/0uadRR6ZeNOr
vUUObs7C1j5QAMeXW4AX16byUqx0WMpkDyWzIBZEIPOpJLb1MJXDcLq9uhUpqNQhjkRhGyiQcglF
1Qg1uYZMbYImwzn7WqbhbQHX1mFBp/2fAMnClWkn5q5gQzTlShvkjcIDyqvyTSnzcQ+Oa76/Le/6
li3JZ0x+YR4UcwtyxcN1FS3P8x4LekvetDJwp0MemFVgVIduvLtigGQCYLtQ4cIM/xV+JhUd/EwH
9C11/5S1B6BZ317Lyt4hWQH4AfiA8F5kN7YZ87J2zEaPRvaUZXsPpOlsP/26LWRFAyAENgFbtkx/
yZYVgSqwnYgega0Ljviw5XltfV+/NHu0a0bG7CU+mj6X5lfT+nn7968YgovfL5nVnmtZVZqKFo0F
VeOx69mzhl7myh9UbrT+SHT6Umlqu5FTWLGlSFnoS/MgwEyvusCVWkvnCp5dNKnHNnss9dDZqndt
iJAfVpaqNQMMkRblQEtNA8SK2ha9x5YI6fAnVvYV6Bbhj4nH/AfPTl2+ocMrEtBKAa62BeNmGfi7
PH63qJTaaKs5ylVmhlWRnyq9K3zb6t5u68GqIMBQocaGku0Vl0euF4qX5dMcuV1zmnX9kaclsqiT
fb+7jB45JI6Rm0bCB7fmckWDhWA66RhWRMXOnd+YmgQ6rZ5N0vjC291e1bU/C0cZ5ElItyM1ehV6
kYSwsQYEdmxnmZ8a/1jJq+i/2cOJ1kngbPbXXG/ihTi52sIHOtdlC3HD/MMuTnXNfTTZ3F7SlgxJ
5+apEoWlKzW6DJ+LCihBn4nx9baIa5tzuQzJ5giQI1WEJHWMqf3RnXwm7jaalwIkHchsre11jTTx
xLMD6/eJeieWEhxeGH6kTFADQcv0lTrPOghxzbKmsSNGFbi95JimxuinjbNPzOJ+Z+NSmuTjmH0i
GO9aGlN73Dlu9kKszVzfiiov2G2YnXiH1ZHDTAyzU5pSh8RTGdZuzNmrlQUDqkjsdUrfbivAio6h
mIfMCSgRwCUlQzYNFWNDSxwaAwHFd8CU3KS+s2XaVrQMI1nI+cLBQQ5T7gw0ORmY2XEa98bps5Uc
P7CEs69LOqxqDMy0Gr6OeskrGo5etFp5SUDZtnEd144Fg2VAB8NbtsA3X5qzik6sFqNGYw3ELdlj
WpyyKvNzBUXksNtqptwSJt190nJjcJiKAMv8jk4EdVZ8vaAogKuBaf2dsK0WpFU9OFuctIlN7Y21
YmNxOcfQXJL6GCIIaLrRIrquCAhG0PyGNhtZ20rmZCk8RRoXdpe/NVnbPTjKoG3o9JoU4NB5mNZR
wRooZ4xog0yzaSUUU5OfBxF4zrfbCrf1fclTn40EYOWUZnGpq696+b0v9L9uS1g7jfMVSDGbWhsC
jY9YQVqe1OzYqAdab7jk196gA7AH8GvC6VjAbSTD7HDaipLjwLv+S189Jnnul6bu27TxTbbVR7e+
Y/8Ttvz7WfbGtRQkPii0WbXHcKrdYPp9e8PWrsv5apYNPROAxi5nTKlO40T5LKwwzYQPFjG/bDKQ
61KfKvcxDrw/Opg5RGkcjtQ1JpCeTFqFsJ3EycP0vdiyNGvbdf51ScF0ta9pXnASG4rpvzTtljO7
dvbn35fUq5/LadQ8/Ho6wFcadnr9I1d/8jS6P1mEcsbZNi3HdnYss1mVLijQSByNym93rxQbIc3W
Rkmhf6ZUDs1MfL8y/JYH9u62Vq1dQySdUXRD4/61A+vUlTUZbkHimTmhgf78ijn+bGwNLq8dB2J/
pGcWoD407F/u0jilKIuhqzTO3IPnPWjqJ0MbD4puBCL7c3tFK/cEuV4XPjJuPBq/pA2rMzGSxJjS
GChzPknG/dTrD6pgb1pTHdGYeirzLtt4N1d2EeDpIEJDLnupz0jL05JKbVvPS2MlDZVfLkOb2PH2
qlbUAG1JWBB6bhYnQ3oscwBPKhTJk1iz0rfSOGmYebhbwjKJhYcLRXGUMKUbaRjKqFATLMpAAUwf
PLFhjK+3CH4RJgHQMYQBUNCEX2qALqir2KYyxI1m+0oq2sB1+ZdULzfM1vIzLzOrkIMGVIxngMXv
CmPMLNEAiGY+Hte5a7xgNoqHqLy0fiJqB4R+fAvK8D1/eS0Q9SQMAQMowZXcCmtWudqJlAO1wvWT
d6z2ndv/ps5TDy7RVKBjYg76LdT2a31AAKhC1VDhQJVGRuoqBjygJlAU48qZj11dRYSUu9sKsZLs
XGTYQB5DVgMjCtJNcvXJoRMVPC4q7qeKT1kdaM2xrmu/qPpgqDCGDiYaQR2QZinBhvRrk4HJEYyI
gvzrfU5c0ngPHCmtiRR1DKyAZ0FJmAMYSrOrPeXZg02GGtRTtd8axm6qVOGnHbK9dqnszBzAK03z
d0NN/O9q2LZ8w8KsqTIaW0GYt5SXrhotFDaV9Wy1fZyqhhKUVmY9EuKi4zPpvI1dWNNmlMfQSYLR
qeuWhcw1CoYWYhaD0qvGEMow7wst5NO325u9pk2wXBj9XurLqJZfXk7iAqlVyXQWl7Y4YRD2E7io
NvzitU1Db767zOQDHEfOJhCHd6pNyh5h+E5zMp+zHN09Gyq7to5zIdI6QM3QIYdV9LFXPHH9edg4
jet88lL4xjmgRQkXXu6wUdReQ0FRH+LEAgET+VsUxJ/pz9p0Dq0KJhVAl2311K+u6Eyk5F6UGDqY
GlUbYqPRMHGpfSmNYX//4Z+vSrrmPZCSa1pgVer8rFkP1f1QIhe7ZktBZQO61sTO8P20+rs0fjf6
R34/sq64jWgTveIuAZKIzkw15zF3xyAr8rC6v+8YKziTIB0C0HEAwtBlPEaZeP6kueEHDgDqtNBD
A0lAHsEpCtVqbUzixVn3CqrLeoPuYvl18gMFuoZlpAguBIAWLy+3xjpglrbGgLQhPZaY7um7AQE+
fyqL5I0Y2c9cMzZWtPoowhNCM9Qy2nbV+k9T0yas9CAzP3jiW0FeANng56mJAfN0R/vvedsdze5w
/0YuwOb6O5jtFVDmaDtEAz7WEFtFRH6K6fXffX65q2euPpksLRu8Gdcf3Vb9TzTn3v7+momE62UC
UAbp5KvqSw+KINeYcdf17i86oGhhCb+ZNnprV4/mXIrkr4CjbNAmDZuUuFPxs1BM81QmqfWlbTvl
pZ41oIjZIvHpTL5Tj5FIN6Y7SS+gi8vc40KGjrgcbU2SxTEru5n72R7i3OR+sbeUrdaP9Z38fwGe
ZHJc7tQAzTOHuLbDDORu7uFDuna2Bk96ahQnpaoQuFVmT3c6U8Lm79vasGb5zwVI54RcIiXA+xji
3vll/UqMj3xeBzA7ggpM6Mq8Zl1Ge2W2BKzyUQMZwOBupZHXXJfFOVrAXdHvJyMXOlZONcWbcBnJ
93RKd6WbH2z9ZHQboAGr+4QJATTzLm1Lspdqj4ACagdYTzV5oQ9q8wHrCZrT/35eHlw09Pk/1lN1
ywcAiR6Y7kV2jvmfZnpJLZRKhy2nb31F6FgCVx+cO5mjwysqNC1VMJ7ekTKQv81bTsWKa43uVAw8
AGsBzd1yuKrOddIVttfEuaMGAH3NutPQtid1SPy5ur+tCTn+90ocwjEsRwr8WDOPCk9YG3u1uRsb
flCBhlc1WwmflU1D3I3OYbiXKDDKfd1qS/Rh6qcW1aqTk31xt4A4t74vXcfW7YYE3KFtzMvI0tBf
LY637/uaYUY4t/DZIHlxPS/PSCpGwZs21rJPAOT2LVED6/dFLdKgUJ61wQ2XtryqDG/L1Y1r/wDV
kQWABYg8S6x3+awluTsZhdcBEI+jvRFYvDYARdok2xHxtUse5/SgJd+4/SNpMpSejyCKDbTss8vf
ZvQHasihF8wBkds/ohCnclyY+J5NvpGcWDHo579RNujMrXlvDz2LwSXZKGHtHPt8d3sftkRIBp0U
Rtks+JPxUHxFqc1oM5+pb/9OhqREDgZ1SGdgGVb1ioxkafQ+rzbc4RV3D1tloSgNQgwAkUrOqjJN
GR/ajMVqScaXqVSVKBsomjm8sQiyuTZCwZW3qSy6jyjwuWRJkfTGA7JbT1nslFnQmkezefGqfkcK
3c/M2On3eRPP5NvtLV27l0vXF7p4EVbiPy61F9ycXaVZEGpiRKrDtOyf299feca0d5QqINIi5LcW
+WdO38jh9OmD3sRZwQLa/mAgoBfKntN/KUdaBwYG3DHVjCY2zb1q+6X9RL2DRjeyY2tKjjwl0FIw
5Qj/XFLyxrCSsm3HJu6GoG9OxbxLtiAR1/QPCTjgR7+j+8md6gpGgTuW4HEpAOtlaZ/cOsp5KLq/
SH2iW8q+dvrnwhbbdnY6SaYW6uxCmDn5jRbkW0OUay/l+fel0zcnmqdAz2pirXn1yu9Te0zZH7BM
oEK5kR9Z0zN0dQGnZ6GXQKB2uRKvQ29X4qksNshPhwIfAQVxjLwZ3e/b+ry2Y/C64YEvwwpX+qw3
gFEbBWNx0iu+P+Rb4Eor30flEwoGzChU92US+rxUzbn2sinm33Ttkdanu38+0ux4rpZgH+RCkgXN
oXhjZddTXDwR+4djfv3A599rXuh9xziS5KzQHpFlA56vOKVfWwqO5PkjAuCoYg4JjVBIuF8es8Dz
62qzLmJuFoEC+Eu25Qhpi5mV4n1DRV0YdU9Ewoj8L0W4WmGLktnIgA+etqdm97lN2FeDtC+CO4FD
uc+G7glAxT46Ch7Vyv0zIXPtCsTm9XzMci/QC/uBlt2fxrRjzJvfH0af/z5TCs4IgFPQZ2jw2ESy
XG0af6tVck0F0VayuLawcUjKX26A2Tu2EM3EYwfkAgvqW59vnOKiBvIWo0ayBJho97zKl2ZtXY5D
p/DYnmctmKz2szuUx7btfYfk6HFmIrytlyvWAf0ymOQGLwdmF+UoBHx2VeFxOsZJB8RfNsy/Rrd1
AtrlJ8HGf24LW9u/9+KJY6GoganSy/1L9Ybkg41SjeN305NXb1i6lTcI68CH0b2AhIb8ohqJ1WQm
c4d4bnZVth+V0NxKaa5tl66rAOMz0eKOi3a5AsNowD6nFTyeJi1ySPk6ZECFmItPot6qkqyKAtE1
ppWAQnlFJpsxxWX2XPI4M7Nv7UzDPiu+uMI99oOx4WCtngvebTSZgg8G3vrlqlLUHQD8N/OYNYW/
a/DX7XNfi0DAo4TJKFQakX+SE5GeCQOQDOMIeGlT89VhfBZq+6wZ6RHR1XxCQLLnWv5iZcYBrHsf
MAtAEsCsHlgpUW5a/IqzpzyvixHtHIOITf3Vtj5lwe3FrWkdCn0o1SMGBXqqZNkxHKl25TiNMQNZ
eE1+qmaUZBs1zrUDgsuNgW9Y8WV2/XIJvGPVhCwaj9PeDn8pm0Qma7p2/n3p8WtmZI89TBMjQZid
5r6Mqz7/Oeb8i4dmkNvbtboUTAkhDsWYHCYrLpdSN0MBQL9sBNLdT54fdXK4/f3V40ClaSkJY5ZQ
fqTAdy9UoBjghg5Pevdo0GhgH1CopZj1HxHyO6OQrvOmHCIqUEOaBOTWGyq1dhzoxge23TJ3Ap2S
9mhSNEX0QGO3kr1bvkz6yzgc1Y1Lv7ZRwGVeAEwXj+rq0uf2IEQPVolBf9XbV0YP3VZ34dpZw8oD
WXghtERzweU6tG5qa2qxKVbomxIM4vPto16rI2PiDPZ4Kf4Bk2RZ4tnNFgZTAXnRqvHsgBBnRI95
WJhOekhpa/hgN6t2KGxND/2c2+EIdOCwrLr2tROeFt7+JSsLNcFNjFARM+Do0ZRsQNUYE5CrAIap
Tchye71fdrvbElZ8rwsJkhETAxtdW0BC2+2BpZ0qnxPtKYeLM4Aa6GncolFaGXFEK/3ZiiQVJIAR
dYDoB/S2lAU9SLpKY+9g+jsH1TPZJ4Bxq6dPaT/thyoNWmNHCQtSsBmr1iHl4lAVca1utRStXAtE
MfCfwWm9TPFKu+y4VW1StcGLqNdPpVMfe/tbmwCjVhR/3d7ttfOEl45hfry9umlLkqBXqlWaCVLk
HQ+scmfSLdC3lduHpWhIxy2051cthMQzMA3rwFdJwXvT6s+F8qJ2WzRCK8sADPJyMxDReEDHu7wf
o8HgLDEUMEX2s/Br/u3uXbr4vKSTmaiczCkoR+NgGrBDDaCo+wXA2QLmweJyXzV3dYILi9YeOJam
INtr07/8/KJvZ+bDySaDtg0+n5LJVyNubXHqrO3/+e+X9r9obOo0RdLHdHb96fucbVXAV7QInSyo
TaA3HI+pfMCqiRTVCMQPjJIGwgWaz2O/xRe8KkLDEKS9zG8hcr3cpEkY9TjlCPq6hh4q2NV53NUf
qBmhHQf+4UJ7gMEa6aGYKHWoRVMRt1YAnIgtkIO1czj/vOQ+pYDEmmZPGWMtDesq+Mg1Q3MIAKuW
Lq0r5KKCO4M66jkczL4JNfzZ8DfWjgClLuArAh0JXbPSETikntEJChYF0Mv04CIF7fH9WBZLxIlo
A+igSwZHEsGJSHJnnJGesDR/h1rI/V6fjcDZQb1uSa7IIJTcTc2B272IdREMip+RjeLzYmqkuBnD
wKj4gooRQBky7TRCQjsTBU44SZ9nJL8bowsM+uzWjxmGTXOxUVBfeYkuxEnbhXzxLFiSjLjYwS/1
J+N+Y39kx4CPjkcYNa6rEdOCd1wFkP0Y98V+Lg/k7bZpXfEnMPmL24YhVg9xkfS+97wCIEDVithq
5+LgzVQ55MRlf+tzYwbAIlGAZDiV6WM61/Zuzltyd0SDNBviGUhf6APkWD33FCMRS65mpH8D71ZY
9/eBXwqQjqgc+t4CGDqSQa+T/kjE6fb+XZsUfB78ooA8WB4nuUpfaRq8zxxhjDOitml+1a0NjV5+
36VGXwqQ4qSBl9aYABY8NjvwKey6LBL64SNrsOGhLw3AVznJkZLW7UHIE+ftS6pEWzBoaysAqDni
JMDCoXFWMuqKafVjyWselyZ9EhxoK3DXKfJm93OWIaewqLKJCTaYGcm8dx060K2ODXGp1junpAcV
f8S0lZBZOXLgT4JUFoElTI0juQsA+qQV0OP6uI9sjGDq6lZyaUuA5C70oKyszMKAgBH4nODFJMaG
Ur0HdZJWwU9AgtvCwB96mCURPO1JN3gQkdVkN1mvjfWlYP9Y47dyOqrm4Kd9C3r4PGhY4Q9TF05J
tyvu76uDx4J+MQ3Z2qUfybh0KZCAqpTJbdxIaUffddvAtjZ6K1ZUDxEt4NXtd/smOy26MzAxDL0T
6Y3ho8NuV9X6J6uowrsvENJaGG6A34LBY3kh6jh4ZlO0TgR00kArwQgl+rufgQU8EqBv6KzCIyA3
0JqJy0jiZW5U2o1fl0ZQqBuVuxWtg2uNrBLEYPjXkm6PQb1RVTTqLRgXy9wXv9/SX3xfMmSOUieW
xzMvMqegL0L29f4zOP/5kjJR1eHj1OPzYxOIsgqou9VnsrpBAI3EAAMas2HtL9W1TfuxKQDYE3Vl
GZQlGnS3hr23JEhvVddN9djqkECq1/kvhNm3t+jaOcIbC4BTdMugfIYwQVqA3rDKTQg+32XPk6nk
fks97tuK/Zu6w7HzlBMA7D6guOdCpV3DEAGABbrci0QL/GBFDaqt0Z+1S34uQdq1Pte7ybMgYS72
aRZQdqL3u62owSBpjEE1oL+b8t0QJMsZA9FUBK4G31IxGXB3ogHnAmMM1FMN7Hiu/KYYNbyjIXEi
UDSJL336+fbJX/upl5+XzH1jjbOlc3y+AiYTGosIuOXbU+7ef9YY7QUUCgZTsU9yZZ6mhlGMZplE
ag2Qgher+nl7GSv34+L7kgLXc4VGdWT3otkIvHZv3B8fIqLBCAFSPUjsXPXHmtWMl2juksgRnzK/
zO6O3y4/L1nALEUWo+L4PJCrhsF359C43xu9WIC0QQW3CnMeIAHDT8OuuH8mCAuA24BcA5QVA6GX
BoQjU5ZVTp/gnVP9k5lvkdKsqCnKqfASl5laoOdJT5BLFTWpRKfA/lWdX6VgLKqrmPWGj+rQRpFw
VRZ6CJbXFLVIuSlNs2kBeLgR7q73iw3fLeMz178rW+0waxqLR/u/UuSEhg52nZGVkDK7ZWhzD+Xo
Dxw53iNcOth2RCKSfRUYjKLGMCZRaJdD4PZbRKrrK/jf9yXrOjXEUonLEyBDET99NOYPPBAmpukQ
Q6GNH+olRaBotlRyjjGoqFJ+uuQnDW/bjJXX4fzzrhR9mMxkyZjDdGvisbB+pdYvXdnwpte2CFUN
5CUxkYCWCGmLgInbMIM3CVDp6702q89prX25vYrFQEv++gIijZwPnm50Cy8/4SxFqRdOq1fE86I2
x9jf7KRBaWs7q/YOjp7u0VtZBrcFrl0PPEPIKaJZCH+kUxHWYKVcw5o0xQzYmPuukQPWKm7Jhtu5
urL/CZJrQ3MpioELCFLoJ318JTULjb4BQK8XKcmWgV9flWe9Q/ZgRFRalW4r9WRqUGaj39k7fizm
x8n5c3vnVrUBvYL/kSErHBowUyt1lguTfE+GXTrfj+y/dDUgZ4LqKeyWHE+3IDUFSCq8xLnIkBLy
GzTQ3l7CypkAmgP+zpKHvR54GhIjU5WitiPDfcvaYwtUUkK+ZQr1rXpD1MpuQRQ4aRYY1oWp5FKx
6yF3067idjQ8u/pna/h+eyUrB47yLLYKfW82UAjlq9m6Spq9M8YYWkjL32VVP7hj7PEtJq93PZVu
KDC5l9dXQ2ssJF4uRAdzT+E2ox0JXk9+NWePOakeBtsOSS5+iXFUT9jXN90aw9GudvcvE2PhSBK6
Cxef3JueVsWk0544ERfVAzGP5MWr92np3W/owPOH/Pbi310noDEGYXZDDTGDdkh3wxZB6uoenn9f
UgZrFEjhJOD36fRql4uDxU4juNGmh7pt/LRsfD4cky3so5UH4mJRy2U4M60zs+ss6bAoJbK9v9Cn
Nv51+3BWbtOFAMlrQsJNKNyAADFMgZqjLxbZL9JQH/2T+O8vt6WtXCjgwqMvz4Txxii/5ENldpcQ
zcaFUmhkKz9aupVQXVsO0GcWOhxg2V/RX1eVcGtMZCtAqLT9Jnmz0tG3LLHXimqf5+3+9nLWTudc
mqQSeZa4PaJWJUp1DYy9KQAq0vwRoMEb27YmBy7nwqMAq3eVOywrkqgFIM2jpptPQ8OeKKAq8mKr
fL+2eUDTwYAvHnGM4UneSOsZ45x2WI5OQceDyfMIeZYRFDA9vT8WQzs5cmjwSBDwy/ZIsce8YKYC
ACyzRTovyL0N07qyY4CiBOgVIB3QjG0u/352bwavcGhtll6UFqHlgfB3p02H24e/ossXIqTDd6pW
t2hTIWX0SmwgkW/o1srnAXm1YHigEHWNpKTOrWIOtetGgFw9dXWzK0uykYBcHArpVUA9EJU0+G7o
hpdPYYZvKzhBxOSZSuCZb439Wtt7w8OE54+EvbDNyau1NZ0LXP797FRoPQtwe0Ng/42lRYA3YEOv
Vo7dwzTfMgEFpLirOnCKTEKj9hWAVgBypBy93FeMz3cfO1r7gXqI+p2LRjrJS+NjNlajYQAo5GF2
0FhyvP35lTsIDE040vA4gG8hozYhrCzntNfSWHSVEQy967dEHBv+RzHAWjdY85fb8taOZCkTLPOD
gD6RyxKtJphATxKJR/dRBJl++sDnAaeyDPPBUjqSwUfVmQpz6EjsOH+LPvO9jZ+/duD47v9/X8pa
MDo17pQ0JAY6/RTYUxPShO8mjW/RB24JkjyougICTVtiIag89kVQFgHjG1HNCjA/JgSRxgPlKubt
r8qd+my71GGACapFumdO8wQO8uMgjLB09aeicgof9bYQ04atDx7JmGgeUr0TYEBun9l7qlW2C2e/
Q456sjQdjJknaWw6CouYkVv1rjH0V89LgM9fWPkOVY3m0RRwwt3e+lakdv84Azbcb7pJ/6O2W8Dt
a4bq/AdJWtQurHBOjY3B47XHrKPfF1/AF5Cmsb7A5WGWYJw3Ir+VOYJlXBM1eQ3EeuhKWi7qma2q
4U1Wjo2L4eHkgZ/zA/1LvqO1nwXgQnyz4ezgjHUTaG6bgo/Na3y9pmArHgbut10pQpU1bUjTgYaI
mM0wy2jxiMpVt/fMrSmw5am5OjCE30vfsHtd4umzDDAZQDSPa3d8tYrxE6jwotTKQ89rNjJTq/fg
TJRkwjWe2rnSZyRuHQPezk+Cjrsk37gJa0ZpKQKg5o92GzQlXu69M81qOrI5iVilB1ZxrKuth2JL
gvR4K4mwElCJJBEfYj7tMvev23do6/uS9vRdnpHCxvfVv8sstPjGK7H1eclrn1QbaMUdPl8lyMcH
ZrMRS60p1PkBSI+czTJVLV0tiUb7kRUTuCCTIM9eC3MLF2ftuQNIBrK1aEpFEWNZ6Nktq5KsKXU3
SSIreVa806hloTtoIGQGCvsWfs2qLGgUBleQx0Xn6KUsaggVCW5TwaLIs0cwCNS8Nv0E2hNtp99P
9LPMMKNesvSBAlJe2sGmLVQPplKJgMi2a7Jy15jJV1Irf8a0PdzWtdXDQjQFiHcPSAZyho/ydqhA
vIXEN6OBkT7pbNrp6VOBqdd/J0i6NKMF1FpjhiC9eKCYlC76U231IGnYsL1rNsZDSyua49FReRUl
NmY/mh5H1nhWyKkps+d0so5sSjdqviud2WhsPZMjKcQ4IERJwGiPior3heT050gxLjXo3s4o52eF
6kENlqiaGfteVQ+9UX67vZ9rColzc0Bbh9O7GtpPLaWoUMqA/51zv2pGX2lyf1TeCuT+qg239T2z
J78R58Kkxda26Gt9spMorcCjVZhmiqfc+dNk7vBgJJwe2qa3A6OlaqAYGubSKqC3Hb1uMV/QKF/n
PajM0UOzcya9/kOJ81XRykc3sfEiz+wpsfXS96ZCf7I0VNBBkpTt+0KxfK5iSL7GBFGgwE/wrbn3
whL+A2g/qvSTnefJqWGd91hOlR14JcDWMNvtBVXOkmOnJgOcHjN5IVUGcKBJ8x69tPzZ5KJ7nNE9
FQJJJTuMwnSDXOTjqa3M+mWyOdslVa8Hbmknz11e/CMGuh/oMJS+NZZdoGY2f1F61gRdPjk+QC0S
f6pYf9IHVEHQO25Owi+Lx2z2eEC8yQjqBGXJ1M7SXW2m5THn9Nuk9CQEwSJ+sD3/gqvU+SWdlCgB
EOp+nk3P52wkB3MuMZtriPEfi7pjeFuFrq4KJh3Rogb4RfR3AM9CCtkzpMitwUa4YJEnr/pLsYOC
/r4t4kpLJRGS80WTtsvGWk0BMAUEWfZnIEPoABWPfqOms2FhVpcD24zcMR6Fq4jUAcpBovYsjWsN
MAvVgz790yf/fGA9ZzKkJ6dBM75l1EMa90IJywmw7uOvumt8xh+FsdVcvbqgZZgM7jzmruTwSkfn
uesAEzkGn1KY6j/GUt+3avKBbQM1BibOF1i2KxBGcBm5wJfBy+ZqyiEVJwtYM4bzgWfGg0cGiDHk
I66AxlrQ82SZ4sJl4r45v+4Drv+4fTKrm4XME+J3YNlctYAYCSzA0OMGuUo88h9AMSyHDTN45Tgt
ynwmQjp8xUU/BtNmJSqKoJ79Jr/XMZO+vyzxzJ8xJ9Q5qYXvA6X4sY5v78/qj0cmfZlSXGIGyafo
M7ByGV6iRColgz8XzrPidhsbpF15E8sKMJRmo7iGDIc8JTQnTEfJEBprCpAygUy72qNAljy4g/l/
pH1Zk5w6E+UvIoJ9eQVq7a262267/UJ4BQmBBAix/Po5eOa7t4piirDvi18c0VkSqVQq85yTaOik
HZqgPoZ3opcrIl7QYYvJbfY+SHoWOYYg33UhjdgiRbBxxjwfQq0K1ng/ixHp7CfOsl9LlWZZNwwR
Kai+Q+tDbqp2ePY042Gs6oiU7cqbZ3nf/92S2b67ep+MRk7Sk0eyje1nEen+JsZO8gfo0ICtMh9v
YwqquSLTUOR3Pw2BHsnizgENYBQvkI/7Cyf698aYC0alnU2KEWIbp4QOH1lhv+L7bW+bWDrH5+HI
ujwEY0oye3JWYNHSCCKr3xrSf9X77PDfzMzPMlGj0KupKu5/HPITHx+LNfzC8koCjDSYhlxcqSkr
vHYhGYF2ghKKRoPW7o1e0RBD2Fci+JKLYTinjqr4xC2Z5/C2BfiNZwNc4u565600ViLr0qE2XJSW
wHE0oBQ5naizsCQ6Dco0LfxLDcGjFRj7lFhHMmSx3tnRX3wVgDQRZjG1/Kq0Dw+HjFDiIkgZ7272
I/H22R+LKSNEQW1Yx7BnFMmuGGMZ+uQyM2uEqHyXkNg2N6nY/MUqUIs2QEsDtW4uolBVht1Dq0h7
agTNDgNGd+1c1Se7sqnWih1TtLpIzPEEgXwngihuPhSRZqeF+RhBJzmY+kY7vOZB4YQtTz+PJXlF
bvezHvFQ7X1jTZ9u0SoKv8A4T8Dd+fu0BF8Vg+mk8STabJPqO1r2oVO90WRTjXcjtHZv7+dCyMZo
Kh/NDIgqwDtmDuj4SaopHuhPCf+VllBWIEnYgRZqeXcV5BZvG5vi8dWOQpliQjxPR2oWrxN9wMQ4
WmJaVNkld56FZ/FAFNvWBlStbI1CMtlzNnbhktCm3tqYt4WYgQ70VGDAvl539aGKW3d5So0nZchI
Nz/X9UuSaStLvO5Gw2vwbMSlhJrftZRRSkUWkMYwnnzzORvNsO2OJtfDVG2pF6fJBplNkH+7va+/
vX62scBCgcI0tT5c0LIvw4hM8EhlrHKebJ5XGwxnhJa5pWUbUkl9X+iNFbeF8TEfi1qFXj02OyVl
GY2jbH76td/HLuHGYyCyOgyE14a57sqdWWf1u7Ia+VrW9Rha1ZA/dBUYZMhnzRezGsutkSLd0YcC
jlr15Lke3Pd+qIp97/VmpOut2uJ5WUQeRE9YzBnhG7fWs6025v2mqcCfDKEekkY9QslTMmrua1tj
WHRliDUg1MKnB8bBxlMMMhXo1c5eY5nshU/AUnuSXvHQGtbWyNmjO2Yr9+v12YUiAeIohseiOII2
1+VnoI1RjAZ10FRxm5C0jyk06fpWPrS1uXM4eJbydeXDXx0oGDQRbPHGADNufqC6klayFH52wkMn
zkUTN/3bf7IwXxIU2yxlyQBtKPIAwFfoyp+3DSzumY8Z0rg10FuZR9kht0QH3ab0ZJRPrMJU5U1q
xEH+oep2nbNSWLp2A2zXma1ZYiK6QKfUwos5GTapdeexV3uNTXQdTycTuM9xawDxOr+felPL8ixw
0tPY3Rl0y/IHXeztJ8+Ob2/bQpy5NGRe+pqy6zQBPArzJKgKdQCDB/1Eg2fC7ktdHQsPqM5Jqiv5
G384W9/sUsTIoNROkBWdrOB5FJEoVkLZ2v7NPhFqo3zioqenmmw8c1+7UVNG6idIBrf3b9EOtCVw
nVqADf8uQZ4lXpVWa7jNC2yf66V7tCrfRG9/JMqWIQgh9oFq6Vr7bskkYDt4H02PdPj05RfrIGkl
vF6lp8Ap00d/CNI4c2V7xwimTlA1Btugy/mv2+tccnlctZBURbJ8nSjXjW02VTbCKLJ+UX8Dk+Bb
kq5QRBaNQPoHXAbg36+GjDZGw6XdD+lJb77JAATd/mOfrg0zuc7E0XgHHXBqSExliJnnOSU0TTDl
HYN/aAPGpwjXcOSL3wci0JjQgn771eyK0vcaTTWYOcNDr78jwZ1dxZR/WungLC5jkiCH6A/Yq/Nn
nseBzeQUSAhff6f1MavWgJ5LARUu/T8D88ojgpzdjRDZPCn3B/E2aRFZ6DeWGGIWYT7Tbe9aXAyC
NhSzYPCKON0CLBS0Ms1OtXbUNr6/ckiX/GrqNIA4MME950o2khe8LQHGfKpci4WDsIAoRfcduPW1
rNtduEjPLM0RVnzMLJlyVHAa5KRj86wKGaGoEzLnj0tFeOaBr4NCHejyVze2HPTEVQOuID/lOaaX
DP5dBnHz59vfZckHzqzMb+3CYUFbUJx6z2fvpqUeeevsoSz4mub+HgCdKMh/3La49Kkm/OA0bxZc
jHmhpDLRQB9cXEee3BWZDFMzsuyVvVv6SEBfQxl6Aq1eyQy4I8/R2ssALmjH0NAfC6MLc68JfWNz
ezFLhsA9xvvy9zNznpMojXW05zAETbhjwlNwaW1t10s9Tvm4Jm+2cIaQLkzaD3AKPM2nnT27idLA
VSkrAoLSuhkhu/aM6PZq1gxMqz0zEJBROkr3yalz9CjtY67+IgxgCZN6P1Rp0DKb5b2jSBONpzYm
2tEy1PQyXHGuhe8B4CP0HyA3haEz5mwFKVpT0leYM8mzgYUSR5SbkIxM1c+6+Xp7s5byKh+FFrQ4
4M5gzc7eqMVI8zbBoPtTopJ7v+Y/oeIeZY69AV0G800haVTTYyDsjeRqjTA4/e3LZxxYGv/ankch
l/XETjlsj9qIxtR9UfdRp99JrduUzntVo4vcrUSKJefAnQd2FoC/1xMbGWjxQcpKcqpIGvJh1+tr
MjwLkQElIfgGEO7Y0/lhasou6IOkJqfBcyIkPaHdOTEL1qo1i2YMBxqBtodsZw4sRWGqJ3o+Ykao
5R6N1oiACd9ndvDHJWcUuKZ6IKQnwACbn1bcUe7/ndZpefsGejBryk4LkXuSU8CVB9EcYCJmWU5R
KdHAK/PTmBeRU+0StTeLSLl+yLkIC8dbCQ4LSQ+kG8GmRzkNJYQ5pMwqqkZvSiuHNiCPBpqHbsuj
0tx7WbqvvZW4uni4UEWFeADoehBdmK2Oy6SuaFDlJ52naKqLKGNBmCkDYakLTQKGbPskg5+Fs/Ys
+00CnB8tSMegHesCW4B/LoMg6T0va8wyPwVV4N2h0MtCCPHZd5L1fQj8C3h2lvCPacV51AEMuLXr
6rtyuuHou8XvAV/3CakpRFszj76IwWzioHWDTcX9n5k3CMxgsIEnQfq6ki8u+TVo4yCITOzGq5pZ
afqt4zcix6WXf+D2cAL8GLcEX1NWvAYXBiiM/GtonjO4ORfQbsC3qdygD7lODk1F7j08YDmKrWpv
2OK+7soY4MLYSPlWc9ihAY3sdvxdikcoYqGmDlbMNLnu8ju5ZZUqoTnFaejkrsu0fUZXnHDNwuzh
7PWiHVsPFhiHpMhda+9ur2Dpg+HoIpsEcgQLmU7c2XVr1ZXFcNqKU1uMxxqiq5napeb320YWF4HX
g22idY369PQjzowIzEYpLD8pILhghpUWszXd96U4BBnofwzMrlxS2VYmchio+2rbsnYDjdIOChX9
L8D6j12tF+FQaFl8e1nXSFs4IRIhtESgt4qpGbNMogdCpPJpwCAozCMLyJLUtUOS/wQFOpTeEVXw
QKEXx7Ze9YP08i/O2rn1mfO1TJUAHnnsRMQ9huZtCivd+s0KiGrxoIE0AqL7RF1FReDy29k5hRY2
TQuUUJrQBlDdS8UhyaoiTJh56FAWyJMuRjA7YsL6pxL6Q35PHwCM+Hl7s5eyKmj24g2Ccz8BVS5/
h0SBuC3yssCBh14TyNnJRkul2BAXJeAstfjK0V44GBAigRQxuHUQRpxfbVqJuRJNAGq27MsIgnER
8V6MNSLTwqIQ3VHwmMrhiNuz0x3oZdEPPe7PhoIu3+uAJE+UV3QdoFixUk5cOIQXtma3GarYTpEk
fn4yii1ARasq/wtnEMuYlB1Q2r2GKloteoNOnzFMWXwhhrNJxL1kvyr20BZfgF1ZyQSugdVTZ+Zf
c/NUIGnrGjVFmEPnwsBs9epgSB839IOjoyXQP5ABCOmvwkepcXiV6cvQ93FpgKT4VSW/SnerBb9u
O+ji/p79oJmDWhPY3ZeMnXq1HZ8NtVJdWNne37HoLIba1uizWsvZCdrFUTA+S/9Fr54Vf0mTN6av
NHqNJe8/392Zs3il0Sg3ILBGRDSMn+v0TgxfdO2n8O+aRIZacsd4EyYAx3H6BASnj352aT/f3tK1
XzFt+dmaKwPpC652dtKa11aAGReOa6IkiycQ8QSSWlOq7E3bfmZi8DBFbWzw1XKnBdRE2zo62+eB
+QQS//5vVvOvqVlS1wY52goFTOnsrqANmokHKd9v21hIkFFrwCRtNHVAX5xzgdGJFqR0EK0FtBgw
2yHo/Hi4B8skXTG05O1Iw/EHbYi2O3MZi7wHI0f6uPrAzxahsUbVWPos539+FhgB/JC1aWEdFd0T
Fuv+QwPCTP/nyU8AXgCub/T/Ud6cJT9wikBa0sxPAhAGdujqfdWu3J9LLnxuYuZfLGhGwTlMcEzS
ZekDn1L5Yq0guPg1QL6CbomBttQck65j8qXdGR7eCyFGJqfsL64OJPOgxE3TBlH5uTwkmk9bSnKA
YyrRhv1j7qz9/sVdwpsB/U48IlEWuzRgtw11Kr3DsyEt4hxkHKbubXclmiyla5MYG1qqkwCrOxf+
1A1TDWWKXRLCv28NcuC6evCdMRK1F6KMFpmVtrOb1AhpVb7WbhkB0LtCllxy7EkJYCoQowZtzwJr
hekAousKdsrKVt92deJsAmIBCVzk4Ee4ag2wvWgPWfckbmKDJzvbWWUHpV0LVmAu2b09oDCzU9ln
9Kluh51rCe3fEzz+NTP9jLMwCiF/qNP3RYFl5ceiK0M/LR5Znm1K27vLbD/UM4yURXUo88ajJcyD
KoONstVXR9J3abLHlgiQw9wHt/I/rPy26eKdPaahDIWptgANYeTDvNg7VchMfUjYCUXf724lJTLX
aZQX4ZjRnusqVLkNmTB9gOavQe/dptqJdFgb2LL4Ic5+xewuM/RkBD4Pv4INaei9jRDYGrUmbOyP
f7XcSWYCnQ589dlhzXA9C6ty2Mka6IOmlTudGTsrw6VNS7FjXfbo9vZL7Q1PeVF+dIe1RGV5of/Y
n8sBsWyoTC+F/aB/tfqXFOr0dWT+RQFt6qvhlvOmszQP3YRjApe08xKrrCJLPpauHupke3svl8LS
uZFZ8G7sFPwbRsqTcr6Vcq+p76O5ElqXLmyIomOKC97e123WqhkCL03d4mSiy69X94MWRLrb7zV2
rGp3ZT3XVBUc03Nrs2tVqqa3q9IrTl72BZ2dUHUYwuXpobLqOKBZlNaYPFgcbftB9Wu1u2mz5sfw
3PYs8onKFnphwjZtnRCAURVkUe5AIQKHr6Ef0ZoLb3+9pfrdxWpnR85DDUDPar84JUa+7RseCv3V
6EuIejz7oMMO1cawx7Br14A1S27jQCQbWH1wPq+0ZlXNU49Nk0VY70a+dcSEYKNd4zgsOQ7q/fAZ
VG6QjM4W1wmvEUOKiFuN9evogPhSGkcJKFSY9t6BJKsQjqUwem5wdpM0zNB4Z+EB3tZbCG7kI5S5
48bfkRz491CZz8zdg7t7+xsubiXQhUDb4EmJ/tblvTI4WmMMfkpOHiswUeurRl5z+3DbxrRTc8ec
0oGpowr1nHmP23LHtrNGTKuUWpTvuLn5iz8POMN0BYJcM+duBMxOG4BZ0Q6CrFghHqrmL94VaHxg
wCLqa+gnzDyBuTKQIyEEUepF8YPWvCR0JWtZ2qLfkdbF0CkUYaaYf3a9Sy57CnEscjLLu0J98tYk
5JZiA5Kh6b5yAZCeg01q6dhDx7CEagI0+E4sWu0ZRaDYZePJqtUGMyVXcn9rcp35Zz+3OXMtClEB
syIFOZWp3LISyl+ut0u5HrdNvskNF2I8PoCILE59b8srDAJxSYyyM4rNeE/5kAljIxRYva0vMaFD
ZveFoIfSEXHSkyiT2Q9q5xtitncyEZFWVGCkgujYBHdW4h0q293oxRjfdrWl0wIfRncMtRGIVM4+
k6+GMe0DSU62OrSQh+a7Yk1JaNETUMHF0whRByN2Lz0BWTJ1fCLIKW1jVJG0tbkni1cUzvr/DMy7
syZHB1sRuBqGsoaOdRhqDMCELryrPTNv0zTPUvteMxnqkJa8vXuLTnhmeQqAZ05umUMFsCwlp1bb
yLEKa+8DpjQIDHnkMvpzPWVcxefrnLlfkXSumZqMnAqpXiWEeFSerz2rFss450Zmd67bA3MJLiTa
w26+Lxs3VLUT5m4dEmIf3MIG0XH8DITFR9ustrTwn5nTQujIirLe2Fqd+3Z7h1ecZ67jqHL0pPyp
feuRewcqjglZ0y9ePAFn33D6/7NvyPsEPNERh9pounBI9qN8sdbEodb8ZHbKXAlKr9fiy1GuosT+
MIDlmrLDkKttzr+Dc/rfNm1WpGhy6QhoI5CT1t5ZRYq36Uqxb6nbCFfEyx68vN+N9ctNS2lJszHA
Z0nBvVX154R+QMECk+B747lUj77zoo0NyPQflfhUsCpkfAPByQgSPCFTGIXz2eDfZL8tq5Xu9QKJ
bDoj//6wWbAhg1ek1YAflruPioPTb0LmqYZY2gFU4lhYY9hzjPT6NoofevlVVdss+UWbQ6neb3+C
/885+t8PwVjMyx2C2mFpEIaoxzCpstLcxx4IwpAY5dZB7jNKPWysMU7tOsYssx2A6pGNnzvkdG8k
+hFJzI/bP2hysau7C2qimBaEW/OqcKWGZqRi6DMMCwL5QR76EiPFtSRu/lhcfopSZ4ams3B2nkaQ
20ej7zLMExyOJVrfTVnfYUT8So60dKQAxwQI3Z7UyeYNwp5qmLI13f/Db3H558btIuGkoUtp2JF0
x5IsvL2Di751bnJ2ischS+uxRrRnUOAh7Tbwv/SodcvgOQd3vddHlAWyuG8+92Rr1qgNaf3G7R4b
jpQ+WJNEWHyqAPE/SZkBynUF1DAwIoSJGjGlHD8NYtcHkGbu9q2AdBoJlfhqy899vgJQW4rG5zZn
O+CaGYNMKAKLE5C9CLMx29/e48WveraoWeQqeZMYY45FOZ0A4dGPSvEeuFo4NjI27Nf2jyU94axI
ISe2GBqWgC1fOqtsWtp7mK/0e3yTqvq4Sxw0gboHV2+ehtxcWd7y/v1jbp6pWKairW3CgzQZCcDm
1UqGunSXQZTKx/kGIAnzoC+XU+Ya6pI6go4JCLGjdo5qw9XZ38vn4MzKLEWAL9ttC+zESSh0WIYX
270ri3wn+aavX0v1YtOnxLynlhF64oPgKJ41L73cFsXhL5zl7HdMu30WaYTlmVoi8TvUeF+8BTRS
Tahbm9q/d73tbVOL4fx8Z2dZQtPqZkcpbGXZV409K+cH4ichn/MBQwbpW+Wc5LBz6Re/2ilPhA6Z
+F4rjYHFRBe8LvwOFNSB659t/CihxM4pTodVPuvyoz40EZV7Sp3QAfQsSEgI/lTous907Vwu9fRR
OAAo3QBo5Xrcrj+KkaSjnZ0K1lUbaRv+i1TDF+qIIoRW7k/XrdhGz4xk67hQWzMZ/UUGs35tSfmt
o81aoeY6TphosGMvgBuC+tRcvcfXKPTDyykQOUNokRd/9DFYsQq5fDbom92vJXDXt+elvdnnp7k3
pg0IXqfKfIbyUdZpIBFu28ZcuWOuAwTsBJMqHpoyGAc2e1BkiZJE9ACC0jbSeJj4fxwgLv/+LEBo
uqRgeePvt36Udi8nR6QrK7j+MoioiD/oKUHiEUiXy0Ppdb1XNDJDRLXrTZXqp4z4sYb3MWZmb1md
xxjd9LJyOK937dLmbFW4H2vQ+qaSj+48AuW2Ubm5YWW98fVhq0kV2wV9aorma0+Tvc5JjEssFpLc
K8uMb/+WteXPjqjrK7PspjeaDXUXwyMRcQ+5V4fQ1d90/l4Xn27bW4z4Z9s9i4GY6F5qysQFpje4
kYdm6/rZr8FjX2+bWVvWzP99lXU6bacXRb0vrSBm7ZuQuFuSKkp1tFkRBW4bnC7eebp67kazTMMp
KzkUOW5KkpavSVX+KPr+kCUcgqqygwieHbWl2qBttv8Lu2iB6JaObghmF126r69ZHZMe9lNm7YPB
GpDNxLvtACrF8jtdKw8kHyFCw1YIRtfxBR4MiV0Qd1ElwQG6NMs9gG6NMslOZpDvycgPFQCbEkgp
4awR/hc95szU9KnPbk2eGTyBGDsuETZslKG9GGMbK1qsQM2WVxRAURTiQN5VF7HoJbErHWbyUoYN
uTMBpCk29RrGa/HogzH1PzMzPymH1hRaADNmIr/mmv2Lcm9lJYuueGZi/m2sNCm6ERGtT/2HzMru
TQzpxvg/BzpuOliprP405sOGD9kfixUjO4VhMNsQtbHE2alL3TJXXTPQk1PnUU+yMFlTcFvaPlw3
KMoBGX0tAdCJlhrKNhA5y4N8FGsziNb+/Cw6BbVGUTbCn9eKLwP5mqxBuhb/vgNpd6Bw8Ayct8Zl
p+Hnj+ATVCl5JGmNu/lvOjNAevxjYrYEkBqZ1RpA99t+TJyogCrX2i4tOdi5iavPzCGR4bTIp2Vy
FyRB7AkVJui2FkMbGXb+E9fok5auTcddOqGYLDl1+jFi8kqIgaeQ3C6zEZU+gnrpKDeW1b7ZLH0E
sn17O6pem0IXAwkbqDOTNvZcfb1MZO6gVklPcEGgXsmXCjlik3jPnPtufNvWQpY8tUzwAMKMO7RP
5pgNDSozATUgFOrVAyQAfgD8Eo4DDTW+a7pPuiFwjFCFc8mGAhZ62/jiQiFB4iJFhwzjVfbTytG0
J1XgzMXANQEUe6R3wtohd66N0BWeWLN4Hc6xWkA1UHMBHBSaGpfhvO+Alhcmyi0V9Pu8qg/RQ0AJ
bqWbs7gucF8xAhfAZdC4Lq0k3ZhUFKKIp3IIeNQ6GHto2EfWBvfmsKbjcn0csKIzW7MT57raGDiQ
6z/lHj1SR7vLCzOGfMxW1AmGVRQbXWJKfaH++AqGWYTbyWOCSYfqcolj7gq3Vi2aSa0d12UPsjIk
/AMij3nVr1Gll74axBogogEgvXVVjRuTXji8NHDfix8BRn9KnHRPW8llrqMj+p8oDIEyhAvkiphk
1olRZQ1Kfs4w9ig3Vmi7Vmv5/pIRTL4AoA/UD/jgzP88sx06yPSjV+m/gmYTOsXam2hpr84tzBKW
rnPyxLNw/45NFZUc2A1kfySxNreP7rKZCbrtQkUDgK/L75+aCcgwLXq6Y3KstEPphn0X3TaxGJog
dv6PjemYneVeJnFSvZbIagdOwz6Im/qtqIfYpbuk7cLOfE7k49A3oWF/uG152qPLdBoZxJnh2Vdq
R2aw0cKzhFr1RhR2mOnvGdjGYoSyIm4bF7Inty2ubefsq2lQkq8xdw2XGnE+tEW9qyCRQgeU42/b
WahGXS5tCidne5pBt7wtBhgqil2VftBpGQV8b5i/suxbzfK4Yned/QZ6amhbx8LF46FVkdUevOz1
9i9ZipFnezxHMXGvzjAiEY0kT6+zUO+cF7Nsj3nNtm21pm6/8j3n85VJlfoBkBXovwSPxnCPxkug
55hPKiJ3fPfWuM9rfhuYl3tMGpXa3MHzD+OVckykNmuwyeCw4nurpWFSZqgyTsyO70b3fHtTV03P
bh4CLSDT7KZdrWKdfwJSnoifXQBNUNzoybs1PrieGbod+2/hYA6WMUAUyzMNSw7kplDPwjj07cra
pkN341DOqZYV+d+hRFb0ltvmIa2zPc0w7rtlcetpKydlOVL/E3yCWfAZg95KbB87qYxffdeEg/p8
+1stXdznB2AWZPxMc2hQI4JqlhtCUxBcQt+IFZHQIMnuGs1/bG156tq/QOlOIQAPaBQEsb45XLOv
OdUKhuzE8rNdbmThaBS7RqmoK3k0im1uHllKYllsqXXndys9x8XPCHkIE/Ij6MPMce2jYTROXyAA
Bfpjn8QuROn58OpqHwbAgm/v8LKpqb8JyUYgC2axroT4llICLwWoowszkjzm6S5zY2etu7QYXzAL
4v8Zmscy2yN6TyfMRgIVIeNNcBVO8NMCGt/2L4+/3F7WQi8LH/DM3KzqUjkFzZ0SnjMErwwjc/SC
hzaQpuKoWz8a76Gg+65aedYvhuszm7OYlnKIPXBUzU6Yt7Kr/HuzcsJGPjjBSl65eOzO7MwC2GBl
emaV6ByA4NT5b1X/4/bmrX2qyf7Z/WdTvI0rE+uo+3rTChNCZt7GU0E8QFOoNnmc1UAb3La5eLmf
rWmeKw2BX2LiKcrv7j7rtkA3FVZ828SqT8zCVVnZrU4K7Jszjk+lT+K0dJ4bixw9yIAVeEsKSKMD
nABhzGHF9mIgg14XsA0TJGr+pirBkdbzHMdMK5vIK+9TILbKU569JlRt/eQbH1ZCyOJ+TrMygVu0
vSv16a5AZxW4MgLRFGPLi+BrB/Fz1Ol+3t7TyRWuLpyzrsnM5XsqbeWXiFSMCpDAv4o1/fw1AzNf
FwZXIwaRTbjI4lPfuWHhpt/+fA1420/X2CS5MMf9NVmBx8jgIZMl7oajjK83K19/6WOcW5jtUgux
1SwffMQ+CGMEaJTYltihrXl7HUuhHNRYDIUAl3NCpV8e27EVHpWlhlAOORGzbjdD966lTTjaVpQ3
h9vGlr7LubHZzczxNqRmA2Og+m9r8qRhDPJfWMBjE3Rf1AeutL9kJYKa+S6SCxqERQuUXx3+Nwuz
zyIIk0WFUdGnD8H4kXpvt//60m0ADIADOhEwTdBRuPwciadElgITe2pCru2HLkJDtV/jOSyFaiiQ
mnj3o8p/RRAebeXW/QBpLFL8FAWOICGRgFBEjo5imYYWXYFrLPqYj0YG3rOgrM2rUUGVdsTrYG+A
YyXVF4HJitT/zA17ByXL2xu46GIowqLohTQMdYfLDeQARDt9iWJDZXyWwPv8uP3nF78PqNwo8upQ
P/ndnz675arE0hjL8efdztloso9H24vahERVt2Jp6SNBmQGZpAnZWCRalwup0LU2Wx33jqkcjPiF
xKD2UPI7UXdTq+sxW1WoXdo5jPcEZVy3Md17rtzRDr6qMBoAFZQyViHTo9s7Zy4uCEUgIP4hTYLi
5OWCAs6SpOA0P9Gh1UFhYOiNpiOqkZaDDlrfjbEgELNDg++TAVD7F1VC+yBzkmrDRkw4LlI1Rp0j
jV3X0G6jQd8tBNcXs4jF0D0RF9NDxhQ82yQwfth84CDjCRFjwB+YSlrQoyFp6THTWv9diWRc8fDF
vcP0AR+SJxOAeYrlZ24hqGwdNyX5ScuyvamXHC9BEERu7+DShYAW3z9GZqGa90yrMFQYhExtX+U0
9FGw6/54Rj0AHedGZiF68GoCNQoY0cLS3/ZrvNXFjUI+D6gccvqrwrRVBm0P+dscoh1uc4R4uQj7
UaMrCJWlUzoNYcYIQai/XYHy7aG2UwALwfrU6VFnWliocgOaUjgK+28+CtSyQIFCbwwiTpdf3vOb
tHMyh550Wwz73mV8R6rEC3VPkP3t7x8snSAA/34Li+N8zoOPxTw3Z5oNBqYECcgZcQKK3rOeHLvs
I5X5HcbjWpCxLjpMtsb0MBTw+sb/jK1+1wfoEOvK5nED6aODpykbvqNGzHoRFqpwQf2I26iOLV2D
4I6su89QEc7vSF0PRzCp6xCNx3xrl0ixA59nu2TQVQKFqdp+qph819WQ3QW9KmI8se2Nj6EfoW63
PqZGg6c1Zr53KnDzYz4h/wzdiv6l1stx51jtZ5QCvg76kL8YKTiXFICju8F3840EDQgqTEizh/yb
PlTpDnNuJnEcYL3KAXrPrtm/qqyme2W15n3vOUkodeJgKoT92FWpu++454Sy4ywEA4eEUrF3PRi+
ZBBciTDN5d3lGGCe5W9F/6Fy3j3XCDnwhFA/2UEBbdjmdYsBGeUIJUQXGoVNHnfANOlhkJaR0bnb
TA0RT50o4XaoMHJrJ4KiiKsGHEyLW2BM2yhHcYvxqDGlf/QBEIsqdEi2VPDqb0IDurOA24ETfq2F
03I2trnCY2SE/oZZF9Fof+JqJcgtXePnRib3PAtyvGUmZk5kFGBrPXJd481kwWYsBrBj0y08YOVk
LWDdMDUMFzme5JMU2G/m7pk9JrFWySQ9UVNiPBRJulMA6fsDd4PkjsPdIyMb+o2nmcGd0erZa1Oh
yxEJve8ewJPFINeKsmOPx9tOpsxaebcvRTIgQ1BtgVgB3kuzgy8Y5s1I6bKTMXwC+yr5ePuwL571
f//8HKLJDBRxxwx/fiDHqj8CDuo5WyU2FvlekpWlLF0sPsDYDqiceAHMk86m5zokecDsZm5ySr30
wYU6dMvWEB9LURn9NGBLAHCFp86ulpby1GgDCXrvhI8uwUu144w7WwyVuL13v5s98wfmuaWZp7o6
LdBFaWHJTZ9o2+lhq5mHpKsjZyARkK9x3rAwaLq95Y2bLpCPmWl9crM+sgaxl6yItc6Mu27tXlrc
aAzEQ/CGtCZyrcsTlJl6k3RJx0619922vwTtT0f8vL32pUMKkYB/TMyShNIyhkrQgZ2K4atsXtPg
yRTbJH9JIQD33yzNPmdqJSPvaljKxANjmCO59XoQV6JmTf5nbddmX5NB8DIzK+waqHZhUBxkP1Fu
V9LTZefEtk0JA/gks3S7GTGbmZUNJE5Q7Ut6BTH9FIoUB7RTVixNgeHaOf+1NAWWs7CmuTpmP3BY
AkNBj6CyUUeUjNbRTCjZJhaCN+FmFqYCV4c+oEl0+7Mt7SbADxiUNdWKrxIW1wLPbggqeuqDMWI6
j4kO8mD+8baVpUX+jo1QE51GQUy/4myRrEwEtWsUL4jtsok82n0Iah3V29pnYS1t9yktWrUzkDTf
u27prCxy4RQAIIxcGQovKGbNvybUogQ0uguoUznAWZjKvR8TesDcs31F3U+lrW1uL3dB0wmSW6jU
QT4KihH+nCqbWFB/xYiFHugfMyzz/s7NPmmesaXNI4AKWlJsmuxzFdShV/3q7C4i+lHU333rFa+J
EL4CIjJ5Mvw1scHrWwRZIkar4AE5vSHnPQHMIdGyNE2Gx9L4pHKxcavPA7EA6vk5NvZRBC+3t+F6
238PC8bgG/jWJL58+dX7CqNxNVsfHgV56YpvVfHOIIhdGHmsG19vm7p2sAtTzuw1CSXrmrvDODzm
RQJ0xDagmxzoT9/7iMF21RBDTe+2wev7HqcGLGvUZaDGgVbY5doMppkZRk5gxpK1pSr+P6R9V2/k
uLrtLxKgHF4lVbRLbtttu7tfBHdSoBJFkSL56+9SX+AcWy5UwXOwNzAPgymaFMMXViivvMFnfx6h
L6Rb0VP5UJMZGuUo5TU6GwtYeFh/nfzx8t9/poOJCcAxBbVoFC6wV99PoOk9ikqmoTIu79yJxIF9
MNTLGGZk2jL3S+v+aeZ75U1XnomzE/vfYf/V19/cBINGx3Ygtc6AQfKjh/I/YJ2gVA24DNBjAFp9
MEMSldeU8Jet78g0Ji69qaqF4LczxucrC/iv2/T+5n4/0uoh8n3FkQXVoJV0oPY66M1uvdn86RRj
+NTCaBXKAr3/bQyD+tA2g3sgrj+kHPJ/P7pcjz+DgIKa6+HPMyVsVSdQxMDWcNQWxjHPyCK9DDga
aBNUxN8Achw8FXnxm/DA40mlvfyXjkwFhWTJtmFD+TenCr7WvLeTgfndrvBc8bW1JMx2izqq7sbe
tv9WcyHY3kdCcGML3T6FDV6zgfvRNpzz8LZqB/lA23ZEDcWY7svQeC4DEt3DXKPdRE1v7holUVIp
OlJmc+GPO3TjPBLD7MDZBC20iBJRheIgGIFKtA+Pn9DhQJY1dlHEAjDJnSMIcOfcgM9D4TrbgeX8
pi3lcKgtb4wLKvTR9efi4PZ47Go9lTsDGwZq8CCZMwgHbEVD7bSY7PyLhbgeZAewd2yYDN4VE2OJ
7VRFFHPPDL/NXWvclfWoaOzNnvg5w6PvaOptOPK/eTS+ukDFzpWx17WTBtBgeShrf7xhprgvjcnd
dZLyQ+33clP2gKWAOGAil6MqETDjTQKIHd3lYhgzjkbNd8+ujN89KAbbStbi0Y0M40ZHVCfKmYIf
1F9IE9XU3nmjGnfEVzW+sKVVYimv/DFyK7zvEQRAjKr6raGDuWUa1TaYG1fbdqBsY0dlsNWV1ydR
kM9HcDFmdFbbfD+X0YC0FmYDgCIAE9bbMrEsUh9Ac/HxK7NIRmn/5H3YgaqvdKq9sEwR5k6J0aGT
nzyZlZUQQ5IHEwY9T7ofwwdi9/WphLpU3IMHctMFBYyb8gbqGPnYokfPAdSxiuGFtpzvFHZQAlvv
fhc0uXeynALMAkDUoRKPuoOy4SfLTU3AOQ+m2PKa4Nh4nfNqKsf4a02IFaMa0gGwaXMPY0v4RvRm
t6u4icWeW/hZhHO94aFpbHx01Q5B1/9uJstLbI/xg5/31tFw+LgLCkjKVjlyc0NZNKEsF4ld1/bO
dymipzb0rtz9H2MmlCyh1YOgHQDHD2KXhAOWagm/vFt4ln3LjpEzPGhHfrpstQyDWhLaMQGegPUT
w706EMQr7wLLSnwcS+Y/UYW65nzlnf4Y7L6/yFZPgZsbQzDCof0OBK+tHX2j1S6CYH0e/bp8ZQZn
XmmU+6G7AX6ou+jKv39zUEwsJOlkdSed0n+lXlC3cSU9dswdn+NcoyzH3TzcBOak93gcfczVjtLB
p+MxsEgUy5YYKRM/UFNNPFienORYQ06Ffx9cM+5oMG14BSr+DBfkL2Vrzj9DhlNg+9WWTbOdwJXF
TiDP5t51yKV34YR6QT2DolvzlqV0bPrTlE/OAzpGdGfYOt+KHG4k0tbzl8UuMB1YAz9KNu4rD/Ue
A25pqeACqrEQpd7V7cB/8qnptq0f/VLdwHClockd6CpK+ih3ToqiCDdG4db2OHswlZ43YRRSYAeJ
Lx6pQ5q9g/72ZiTT35Y5sEIZIWHgKJPvBDYAIhtjLJO2wQaXEIBBX91Erpo7cBdj1fR3qiw3Nmsx
73IG+6OSNPWGNqy6ay0+JB0r6f3cqWuV/DMv+rttunoGKaGGai23vOPRSw21iQZok8v75twIHrCv
SMZ8dAvWzVVFo8HvQ46I2JKx4ZmwhbgSlZwJjIGNBjcVBq/IBNZw0UhHPavNqoLDOi6qUEPWqYtH
w4hRfk2he5zY15TRz40IETWgZRbPOiCz3x+FViFdqtiAw92EwQ3iy+BWe6beWB2NsnLwQxKbDSsf
9WR/3jYCa2gvdwpQ9ugkre+VqocNubDKOzxCPfTsQEbrIOV2+Zudif2hbozCA4JXNKzWxWk7LwAz
V7q8s+fUERAl3WgYp6u45v9hc7wdaNk8bwLKvKoNjccNA4m73K3irr2SWpyLlFFExXdCrwpKBevk
tSst1ZfMKO+oo7NSlU8NnwUE0ue/uprv4YOOYrt9AhvilpXzn4HKp88v5VLwBNp4UUda0xRYGzIB
xEl11zjBCb7r8PrI7WcV0GPUNbuizO8vj3d2wm/ft1XTlEjadp0ZYIMMQX/rV5O8pajhbWaP2xvd
efWxQPIr4MtpR3fO5Ec3XJfGEQ3S/Kr71JK4rYJsVFOxixbT0Y+0CRh31S40O/Ms0L2q4tJvox2D
msSTZ7dOTOEWk/oTa/ai9lTKeEBvx7Zhm3mY2Rchaf0degzWKXC8fNPYqk60PxRPvRW0aSSw+0er
kNs8N6P9mId6i9jlL0g39ESjhh2KqRhGAHysZks8Kh66Rvv3JegwicUadTuXYBLb4OvBxzGQKTox
6CvoiMjvCjvyPlciuId6bfE3H8P+a2EiyP/8h4LenonUGppZS2Xj/d5vlCBmmGsnsy2qdvXs2E8t
VJUeAlu3h4iCp+ujQg+nI3/YFjXOeEmraGtrq/h7+S85c0OjfQe8Bsq5//T/3v8hVqicueDKyYam
OVZtf7xWwz03APgIC6kEErcolr4fwKYdIYUqgqy7tby77hrR8drPr2/j2ZAVcyCHMolj0+zRP7u8
Pst/v9rFi8nQ//z5SwT25pLqhdtY4GoHGaqvnfgNyW5GN5eHOFdziqCbu9DOF8mINW4XBGrXUm3l
Z0PQkBzUXiOA1k0FJy+wfeeAbgJoy98v9Sq1oxVAmujtDUcjBz+djcUDvCBjEJecLRFBf18blrkR
aJ28hqMPvjCnkfsNChnXcPJnF/7NH71aGEg31g0BySULggdyGMfPoRxhiWwCzIRn1gRGA1XO1XcN
OzR+c5dbGScwYKrZLRKxl8vrvvq0yxDgscBSbOHpOB+AGcrpLRWpNsjC0uZxNBnls1nmM4JOwa8M
tVqsZSiwIoFJXWyrTLRO3u8icHSNGXeQQKpYRG3clC7/WRlIkD89I9wqoP550KVHkL6KD4SN1iXi
YZFxUHPaHh9fvJTWtbBx+bJvjsS/ySD2gHLDP9HqNUaiokgevU7NWS6dTQPhLvgu++btxK+Rms4O
BF8QJB0LAW8NabPGKZ9NPc2ZZfHuMAzK2JQjVMRYWH63cCTSz68e2mb/M9xq9WgfgGznYzgKc2Vk
QanUxcb1fl8eZZVJ/f/VQxSHAhf6dB/4TTbvAg6tyTkTM43dyt+FKnPdOa7rVwacW+SOQAeR7eVB
z2x1pLvwgMTWg8nyP0DCm1ssgG6B7EaJQeUYS/uLP9K4cq60lc9tcpjLA0OJMwXAo/1+k+OYTQ4D
fCdzqyDWz/lVMYtzs3g7wOoU+YpyF3t8zsznUkIPZeta17zllm+83ttvh1jm+GahYGWimkZjiGJv
Qv/I+J3oHAWVn5c/x7mNDWAW5FnRFYCz0ypt78wpzHuOUbSIjWgnYbmx9T9Jc/u30YIlXwd+EhA6
Z5XdFUHA2VwSkZUs2qImHSvEn67/5/JU1rDqf8PgVkNpAHcCdDlXp8afwpESC+zJjuFgbivQeAQK
XCXAGjfEg4zUs7omsnRuo70dcjWzygDW0Sl6kamT02/mbn95Std+fvV1ZkSt1A6xcKy4n/Qd+STD
FisGAyIP/0BigA9kLrvjzR6jszPlRstn3NJV0pnZ6P5wNb0St3y8ZixgLpDFgT8CAOpakTWEkA5v
6l5l9WgMUGcxZaJGcwSGJrDnYzn1xgtx3eLB8Vt648JZ7BqkH5v5zFkK4eiOGxX/+EAXNY2i8CbD
mLLCZ7hvIui4bAkyMh1XoZ5/4mygwuy6qG/UTYG6Xwkx34gArTCjbZN0WvepG7Xse87tZltZkH2R
jj0/5w4MH8FLYAm3DSNB7F4/lqHbbWlOYA3klE4bu2HTH1Cc97ZWZetbVWmBqpNtbOBZy1PdWj+r
LmKHxtJ+2tnQuxaufBa4m1NIeAwp2KlGMtVjsO8N1UEYn1qxUXjRsRu7pxw/m4rZtOK+KG03ca2R
x5zkMpY1Yzufh9MGViT2vuHldBMgXttWQUuyCQ/qo+J8zII5Emmn6Vci8+muskx20zljrMKDNeTN
tpQFBfqxNvbDII1UghVnNBA65TZlz8FsiENXyCkdQxN2uyYJD3YIW9wSlbe4rPr5iHTmDy748L6E
GQxOvNCnIGzpAffe/K2qCUP+J6BopZQ1HEUxyFS50CKKRQ1FHRzxv6rxGuCCTCOdbafZss6eUuox
9thXptzKSdRZ04/gsA0F8bao7GlIpC5wrr5xAAD122MUqWKIndGqvipXexuXGzKRjf/L9ql/0D5t
NwoVvWObW1CLll1Acc9KB6Y5jX8qG2Ui/rUViQlqjFjbpjnQKifPBnVFOgcWYKawMICEN8v/hH5T
bubxzqKAq1UQj0LapCp7QC8ewrnSnPsvqgusPzbELzhE9VACh/woEtJcUzdmzA8OOuLqtrChP9p0
6HFD/2NMIiNyAfPioQ0EvfloNlF4iHz+OxLaypRJ1Z1jGXVm6b45aGjBpe0UtTsA7kDLV4Q5UCOA
Sc4MoNV9RGAGJ205wJpbeLm7VWE+VKiqt4swr6FTCxg5M6Y+QIcxD5VEyVD/Eui/oiRCLRKXM5lc
tPkGd8t1b9dxOVSQBLNL9I5mnyZDoKGWRlR/43XTD8aj6gm3I93VBAVShKVFRidTpnU9VicaeN2G
GsJM7bZr7y0v1789WLzHISAE94PxXbGXKalsW+/CJrR2cizLJxTsH3I3fzDG/rYKSSLavD1Vmo8o
6DUp3Cn7565kzo+xLshjgXbLTkdFeRisdj5yi5dZNMPuAmX5voxRxsO38UppxiNkam4qBQctmHjS
l76f9FPnJKrVbK/8iDLEsLLd6ZYUicwDeW8GQDsWXf59VPJXzpzhpzGGeVJbg4b1T63DzAgLiNcT
z4kjXVgppTj4nQNjFfRp5iMqI8pJR94piEhyvUOCEO5GynMrhj1hDRwzeKi1sF9CIa0Ur3TbANVq
oVcwRhW6FJHhadQJcmc7m8Q+ATlYHAvf+D1EtrurWfensLGwwNZFG/wJ+V+vM4atNAoRzwZQiDZY
xQmqP3+rRk7xMNv+vm/MYN8MQ5QKD/eybRs+PjSYKEZn2V9Dm5Jk9uWrn3P62xoLG24RQZVGVuee
jDIabwxfdRvtuPQ272exGdgc3QKS4sdAhrB49oC3VrZB0rCygqR1B4CrAb8srtCNzr2Y4JwsCubI
OoAKe/+iDWFvWyBN82zAhVMurdJPirD/izIWcz0XKHrEGvYSGr55M0foYBXgavCsrJ/swk8b8aNt
vn3+3Y8WYMACm8brswovNQmU63mEZyxGZTdxB+PKm3wufoWYbGgCG4D2/TpxmuacwX3AFFlroxl4
INF26nb/YQ5vhljFFhwpv1VzS2QTOwq1nz49gwVvABgO/rdwQFZLNAg8N/Xo8yya+uMwsZPPHoD/
/ewcLHNRwcdAwGV+yGJlZ0DVdpIyG6YjkFQo7l3+/Y8xPn7/n2MBai0uZCbe7yVrVoRzIK0zF6pt
wv/L0b0t9TF3xaZxmytwkLODBahA4woI0HRc/v2bjRuWrlGZRSsznNlDq04RgNfKrGJz8mKT/YeV
Wxx2kOFBWRFE9veDDYDkR0heVFa8Ds4+DK8s3JlYH4wIBJSLuReOSbj6fVs7XUNGQ2bo1H9xbA4h
rnBIICbzAD4/ZKHH6Mkl5NEQxXFy5qfLn+3j6UEvwlrsrNGaB3JnFZZLMRYudzjPuGU/N4P5FYS3
Pw7Lr0zy4132bpg1Xtf1Rw2+3syzuQ3+mgpaXKiXX57JcgjfJ5kYAhZpaOVAa8Bd7wliUTHBbIpn
hf4xOeEWbTLo0bAU0jvpfxgpwm2GfQ6E4LoBUbCQGVY48Iw46iagokiER5NyRHGjkezKK7BG6y6J
zYJH9IE+MiO8BatLOo/ygTqBZNnQz/0WI82J2dLxfraK4Caabbnhvpm45A7MhToew6441r43AAcy
kkcF7+5NaVdRPAy+3vTcd+NciOlweUXOnMd3f+Pybd6cR1f3VtMJwbKxMTekhH53M3dHDYUl1+pe
VDtsLo937ltDeRM9QahHLZLA78cD3iAUgI+wrKB2H9uFsbep2IDKepqaq0pVy8213ljQxEK7ZXHa
hpDz+8FG7nUm7QeWWfYfPf+pjG+B8yTUFwuC2R2iyqNJjIM3onlCf0vnSsX23Mq+HXw5WG9WdkQy
FpWcsox1DK1ve36lwfwkiRkluvP3jrjGPv5XUPo4XVxEkAaFJfe6uyzJ4kfpMJY1ZscWEIG1p04F
r3RbjSDU8PpmaJz6DmkiEMCjVyQRIqjYGy2e4O3xrnzpc/cT6uHIokzkvB8KexNt2kaUesrGGXwu
Nhh3RDR/ZHkNdnxuR70dZ1X9gGk7miwm4AMdPVm8To3GSOqmTKauu3J7nLsKMR1c95B0A21jdZ7D
ohnCPB+njJdG8RMSQywmpC5/Xz4hZ9cN/VFg6X0Ur9fQVl8wLX1lTdkUUaRqaj/KKGGVfPkPwwCJ
4KIAD1jv+vnANczCfC4wGb/b80A9jlGQzHCE/g+Xe+CBTe4GAGiC7P/+GBgAlQSR4lNGo3JAo7W/
AWh429lUwYQsuGLddabKswTD0MaFHhfKu6sDH9UkajVo+FnQeqn0jBP8xr8U0mqTPAQOAay6rdmF
v+3+Wih7LhSAbjN45ogGEA2ul5NYuTcpO2KZGz2axh5oSByxLs2Ra6guLY2XcS5w41wpMS97e33i
EdyA8Qx9Fjw2q9uUE9oE6GCzrEWVBoA+AXQ9hPE7A0SUxot2fdCWO5lfU2I6dxAWtAei3sCEtOHq
m5Ko1rNBMazAxVIS/xE1t5+Xt+eaJPXv8QwXSBpiUoDP1wU7Nk5O2dgOFlQLvYnmTm9yCyDefDKc
uEOZNS2AIkwKZ2i+iq5ZCiiBTg0xWqDlDR7qJagUDB1i5pabnyRVLH8c1NiAXEQTBk6r64gFHCY5
qYqwrIM2EoAMqLIcDfsovCuH9MxCAwKMUjI8CBwTjb/3h4d5wFlVAuMI80W2f6yxu3I6z+3bdyPY
70dQ0Pmu56YFml9ul2w46HksUDaK2ONogXw5P6NZEvu2Ti5/3zOv47txVye1bQEDa32My4Zn6hZJ
yCDss2fkoc6fPz8StHwWTXXcPx8jjrxDaXN5hz3yCiupUmai+8PQNNEPlwc697HeDLTmgXM7dyH5
yxFK2bd5dXvN+fDaz6/2QmSysnZzzEMCa+hGAoC7aw3Gs7vh7RRWuwEwrrZ1jCVmGTKF0DPoc1DT
ybadnrXdpdgpCbHqrQquLN2ZNw8PEY5ThIf1o5ix7eUGB6SXQVy8VRveu9Nmkdy5BRdruLLxzg0F
BStveSI8PLGrZYT6exP1KDFnUURug9Ldl/nt6F2J/a4NslrHrp3tDuIQLMtRhC7aFxa8VuAaX95v
547Q25msjpAfMCjNhwjdy/BQLPg3f+/aT57z1Y3S/9tIy9Z8E8pSSDFPQ4Pp6DKtggSFIOYlBTvV
0xUZ1HN7/O2UVg+LcDTIKKbGe5arG7PwHgLi/Lw8lzPhIjRB//f7L//+zVxk47XQusCq+UjVi+5n
5ViJDTT7Ncmhs1MJApTngKnAgMvXezOOPdGgpA2OEqmVh6qoZ6bS0P3m8mzO7QH0S6EGAArPgot5
P0pLELD51ZJONW30IEawQEdi9oD8OmEaTnq+dSunuXJazy3h20FXu7uc61LmHY6Q1dwCO1g6gITd
Gt3Tp6cWoEuGaAqIOTglr2KbsSRhActinlVokd3bmsq92fThIYQIXipCNd3XEb/GrzuXQwUIu334
XqPqCVDC+wUVJk6SsrA9tHHvs9cRFfmxmjcwHUxA1t5RX6ReecrL+pTnMh314fKkz1wccP8AvgMS
+Xis1rum5xEYNfU0Zszp4rlAdV8+29ekMM5sGgyC/+NVdMHyXs0RFkAmbWk7ZqUVHasCOOxhvOVo
QIjmOIirIcayB1dBKnRr/rGzQKAD8Or9krrVPKFjUY/Z2Nb3XpObsV2P8Lwmrx5bOGGEVHEh3KdW
jPHol4lsab29vKxnDuNSIgN5D2Aj9wM3VDRlPqo2okD11T8i+r2a+TWlgjOh+Nsh1rw95M9QvGMB
zYi1R9n/VCsfvnCPNjoxgz89uNcsUu1l2T4sK/DIQDcBRoUK0/tlJRy0OlCXKCCThXUM0Ckp4iGf
5ptmnPgB8FKWEO3qTcFgB8vhYnHKTZOkQwdxDKNmzR8uwqXDLEoTXU8O03Mpq710pzamIrIepgjM
orJqqr/o2bODBEvoPug7ck1z8dyWh9PUshchLwnD+ffzcBqoShSuS7OqG159Lp8EZ4+GRBx6eQ+c
ubVwieD3kU9EwMivtiGXnj3qyaeZVbuohpxa/pVP9371/fIw57YaqpiI14FjRTK6el9EBBJ0UOCz
5PeTdwqbKxnuuVmglrLEsYARfzi7quMzthTFahmbmd4I8coCEMM2lydx5psAmgoZLZQ7UCJYJ+1Q
sxlMBfRx1jbekRks0RweekReGebMmVm0wBZAOLgK3vrTg0xFOtoUJmBY8s9Qut/zKfo98fC2bY0c
Lbt8iC38q+Ty5D6OugAcATdCuh4gw1y9mVUwRUoOysw8qNanmuswpbYR+4ULXyW0VlU+p7OlrlW5
P26MZVg0ulD7tMAZWuAhbwKCRuqZGl1jZoOVuk/C2l2e1b/Fen8fvP/91bSQISMQGfD7EGtuYoi8
D4mCxXzKZZPBQ3dDWnfH5+mXXfXfkJq9jqPeDgaKoZbuEqNheaotoBdUmGluxFFpQwzS/VLnzr4O
5f0gIpwVm50aTUVqOvwJuvtfZQGgSjHs+lBsLJs+km5AC1yA/V/ITY569wQmn8P9Z7S2j6hpVehg
T8/d6O/J7CUlpAUd0h6JEDuEAFc6TfZHvA1opYvzAkrwuPI/FIM6P6x9MmPBh5LcaRLy49wz+9RJ
S+wBVbEeYMldiRjUwv4ucs1fwOaMj6ogkR/7fJf7J/1jLvnQpAaa/Kco97vUH8Jf4zCiNzFxdeU0
fNwg//5MhDxQFEVDbvUBDZf3AdA7/kmF4Np+K9LLG8T6d2rf7xAfrVYQ/dD7gJ5OsApJA0pUqXrm
nbrQbxNahRuvVt8Y14ljzRtYnwGEQYuU5kDfdc4WOgNHb3Sg60u7A1SGX0F2jJmcwH4Z83sjCA/S
rfddNx7wc2kPKyiT9AkkkhCDqgnqudAR7ELCUyVRSRjD4s6cJnKEoAD81Br3j63Cm6K3gY20xy98
KG7bJrqn/VjcyH488bJHd6aiG78Hc7SudrWj+N/CocBH5TUDaqGCe3wAGfkun3dyCF+6eqoBEJdZ
Kbs5JhbbGFZzYy9RVOVQJ55L2NrzSDOAZ+DR2c6uHYuwmTcyqpy0IiS1A+NvONSJBEE3rDoQd3vY
Rhs0DgQk26AAWMVEVdM2R18GkKSy+S5D/1Z000vlRenchQd3oHeexU5eXaeOUz5MU3mQuXlwp+gm
h71JVbMjZORfoFlzKF1/DwYxBNQBwWI6JXOzhd36qZVsX/f0a5CPB+0Vt7pstv0gN3r63vdWOjNv
IwLjBN8v3MtztPHmAYbZat+r4Kvl5w9NKYA4hCpFSrR/W4wmqv10foXG1UvvzCn6Epnf2hs6R6C4
NllH5vLQGgLkplBu7BI7IbQ3ZeX9hFXk0SwmnnRRXQCAFhWxVE257a2iAvajyrRTo7I/1w+VxEme
3J9G5wVbF559KYqwEHGbux9OEYxHWtUAgsEMFYU5fwD/11Ep4Y2784r24AYtqJCQP05A1EbJNMxf
66ocj80YWWlATWCPgzkFos6NQTwvE14MP+QEoU0/9z5HVEVdDyVHD1hdB4VHpAHL0/Hmjq7y0gRK
1JIn3x8SJjMGm8FxeAyL8spZ//jAvh9oFbyBbuQFk6MRhWhg6v6gpVp+vgbxdgggxt/PhXuzMJDc
ylMFl5b660C3dPp0meP9EKsba+hAox+W5SLtRsN22PhhXot3wo+3uG+Z6LWYSKUXot9qpUDxG3LQ
D72TPwYdOJl63Nkhf+xAO7FKJ4nASHUiTlJt6nkbAd64tQcNNKBp/LKZ2gwOT3NSthtEuLEWAoDP
yF9u+4MwyIPhd9+4HFNwrueDlk2DK6Mob+uJgPMuJwoAEQj7RNMn2UOR0DfqZMyN7yYd7mfDhK7J
/NBq5x6gSEiAurfVPJOTtEULY0714EfdRnB3Z+NG44P7LSfNj6gtX5qi9WJQbK3EGkcP2hHytavF
D8+abm1zOCnXSisxnIJmOBSzTkgZOXEI4TY1VT/Qy8Hb7Hm3FbrCW1UUPUQJ7NsJovaEuV9N5eFy
pokrnMQcx61bCpSgAKMvhXWTu/a+qvWj1TjAlNbRLUqmj5ffmI+ZJT4WECSwzgR96kNdvGxCNFwq
4Z+8SSAbCegQD1w9cLt66E0jzn3/SlB/5s2Evi/6H5D5RZtgnQS1XW/NjAjv5BrRD6vvX0px5aT+
69ysXs23Q/yrmb69ExChTkxy72RGzMywiAUUpGf7RRk9cHOQlUAw4TmpZW5zdHZVeidG+2BWtbkZ
27+OGe46mA0YMI+QfyhNJ7wCp54zwIUc6metOYKeDtCto8Smb6lOYbyjn0ltsVsCg74rQeLH0Hdh
BaMX7qEdDtmcVeWGKNK3gmjrFOkF2VmWYX5UnZweZxLBxxsKI7iISjWdOqb6T+fgi4ESOoAgCiO+
WTeNzJEOxIO0w4kg6P+CziTZwvBmvpJ++csU3n8uvAS+BcYFMDlA362CnNBGtyfg+XwqIaR6S52R
PgXt1B74RJ1EoBi3A8+9fAJCwVgsnfyfDYgBR8D1YDxamM4RxjfjYg8ePkMnxLs1oCB3oEXDeewF
JRibkgJrCpZ89ai6Rm5I4f3sR7t45KofSGIPrPgia1M8oCDibbymgOIVOlbmsz045i+WQ5XYFRMe
e1xOUKzXYAxBk/d7bnrTNuqD6CnMbbwKyuhQlaTzbaBZfuuyQdzQsKxOhlFRAEzJtFcWZOgFzydo
H1nVDWcSiqM2Cb4wkauvee7PT6IbsM0Qbf+xbAZdFlwXSQVdjjympW+0sHHxi6TOxQidb+ns4BBw
rUS9XM6rj4FbG2U0PKiQ5Fqz0UntzsjFQ3Fy2PRttMsN9UQSUiftcHW3Ht3qOX+ormrbn9nmMHhd
0mMTYnQf0teQBUZY2dV86gHJ49Xfvnoqp0NTAhQAFnzvvV6+9T7m5OgEAuGAHCNCXW09S4ir0Mho
HHGa9T2KhVDavOncF8v4fXmYc7PyMIKDYihgkeu7TtVGE8ogFye/D5K8cNu4Ve23QJJfJhQbFwmZ
Zw3RiSs37JnJocqAw4TqMmoCa9ADUr5QhKg1IVLZcH4n2gM8PtxrkcTHexyolUUdBIoai5vWEi+9
uWRpIOhQhJ061fRedXef5/4AnefBhdG1zEUfblX7mUVFJmoiUGmjGeUt4hqxxYsX04ef2+WPdG65
EBSB2wv8DaAVq5AIMvBtIAtHniz5GNpbnCgZ3MzX4AbXRlnd49jy1jAvF0XgVDHMf3eN831aWkDe
0+XpnIlTATH+3+msFs6gUOrvTQxk9n+Rg0Gn2zRf/m9DLFvjzaeXdig9YmMIEiWFPDE3MeYrRbOP
YQk+/1IFWBinH3UiJuLm1tQuy8Vwd8MiuXylU8IAiqquPLBnPgykN7wFjgF35g+Ko4MluZ56S5yI
F4jfVWvqHYET4l1VO/ZmMSP9PLwmXLQ+gEZA+onYa/XcNX0/unzwxQkS4dCTIXsX0+oAssqBGrr8
oc6sInCuQNXYaE94VrjM/c2HMj3tqhbBwkkw3z5oXuldNwz0d1tG8tGZzDoJ5AwiyeVRz9wMQJos
BU+gKfGCrCbo5JJwajTi5Lkj3YzKNLciUMaV73Zmn3uAiQPCs2B3UE9/PzfPGTkk0AdxsqD8+YVK
RVASK6yN4s41FNk/UM7qUUT3GU27pcsE4OsqoyGg3IC5TsSp1GAOidbtYwv6gnfcpwyao9r5RdQE
jlLgFdmotfFal6Taw9tgBjK27b5POqyOORqymyEvddJNgMsaDa8fIhGhotFbOWpxcCtzQBmL/daz
eVJMbbNpYPAUy6aE0JicYK5Oe7qVognTefx/pJ3Xrtvasm2/iABzeCUVZqbkbL8Qjsw58+tvo+8+
Z2tShIjpswAvGDDA0kg1alT16n3yn4hmWqewGtEmKujvgqH+2RRqBzBb4My0ebkfh/w4iAMP9q5A
W0HJYNUmCLFHfdhXAZTJvRmHhFiDbwNNdopI8w/qoFHHSgzrPlTmwsIUyDu5FLT7NkPDTY/U5DPs
F7+lodF+W8NER1DRNPtGldoHWeq9fRg09O1kZeyKWQs2jf4j8zctqMJzYjZyYitSBFmbXtX9uYm8
PtvY8mvbgi2BloQOXP0qJVekvjyJtHY/q43oPfd5Xn+L4ch7kpp83EhXroRKVCbm6529Tip8sc+n
yiuUoIv751pos8Oka6Ybe53nlgLax9BdKnuvyZMnQ0683zwMgn8Y6czxTyMmOBkqj68PQFzHAk0C
Vf9sSuPPqoWRRI8QT/STrW7PFS/yKsWyGGcrJYECYePwHHg2JCumvzO78xi5XXa47ThWXDG8PQRL
uoW3QiP79YiCpIdlIKLZrwkAsfjupH3zpdihe2rDQ10ZAoLPU8pg7qhi8Op9bYjWD0sv+zJyVesJ
US2v+ZKBmDG+vnE4WNEVSFjgUUMxa/l8kjyYGWJdC92u+zLEPeBJyfZMA5xbuLEV1sYDGoc+bF2l
tWAZZ0ZxoVKL8UI30pQHluuodrndJvlDopt3twd15dwZlKlRhplpLQBuLtao7bSJhj09csf00TgU
08a9f3V8+bwF5JRojFapq+zAKBeyl4LCdiuBdlgj/jCS99TraQO18rd0+Mqjz3YsGntnKCb9JvPv
uLgZB0skTzSg+2Mp6U4pkBMgUf0+jJ+99h2MBlHzvoBFkOKPHQ3vIDfc2IBXR+qveTp45raGa5i7
2eRx2ohN6Ja9MWfI39Mm+62luBJ5xcMEkcLtRVudVV5t/2NuEbCBry2SQIOMLZY1CBFjR9K+BG9u
elqMaTGlojr0qTZ2oZv1tW0oD1a9cZ5WRsGuUwyK55bC821xav0AmIfaM4oyVB0rlegG/JTm97en
amV/YwSRBLCixjUGXoiNAJpUE7635Kunf9qCVqwsPDA2lVoRpAb0lyyOD/tOLLnZI7cQSQYIVDwf
M1/tvsMyp++ixCAkgA91d3tMqxOHdI9I/9ZMGLNYmT41/amXcA/w9DiyWTqjdR8EydudkCGCrp3b
ZnhRL2F6ulYKxeBPrL8S2K16zoZPUT1z026s0NWjmlc7VmYcL3+uslJqGshJqBmx2/wFNpqDeGgK
JOKhVvxo4tdpvqfxWY0K7Xh7GpfcZIB5sQx82pRJL84/4bXTEMoSCCykQa5SBntJUI9Uyg+o/3wb
5Pq+y4vflaY9x/q0U8vsSW7/3DZ/vYq8tpHhAnMJvzBAyNfWIS5NTPT/clc814OTNLb/ZswNKKYL
C8t6dyaL9NfqWKB0rL1ryjL7PsRyt7VRVgfyN+GHiydvvxgILdaeEkh+7g7DIfs1tL9183x7qq4P
Ma2X8+3Eqwf+iCVwpGutpJyqrHDVyKqdqFernVj0W41RK/sBM7MCvD5DR66eIMogR3ElVYUrJsmL
J8qQdQb73PqkRB+zSH0yJ2kXSDrdBFQam3TjUF+NEbAKmBX+4/2zAivpdXMqI2ly67qz7utIqA9W
hpDR7Zmc1+LVPbmwMv+Ki3tSmIUyUnOWm/SO4QjKAibFdDT3ZXqfJ0d1amwuz9smr4IZTJKIAS1D
3pum08X2KCe/RjE9E12jG7ynjDeRmw5etJOBs+4spYo2NsuqPZnsD/EMTF3LTJNlZfUUVd7kDlUa
On2h7Y0sfbKK6GdLS8rtsV1t/XlsF7YW02nlmaJ4ViC6cEu7plIfu2p4p0/S/l/McEWin2XKV00I
QuEDAsARuQnabfZUNU4ymJldVv1GYLEyd5CB0bcDAR+ooGXnkzqU8Hh6o+Aq8tNUfI6rF6X5XkfB
xrRdYzzpmBe5V5BwIHEC7vz1NlTKJi5BwgiumMvvDGWwp5gOk+kx01DFTVGt6KRsV1WD9hQIXn3X
UaCHwQS55dvzenX1zD+DmwcsMmLDV2yYwjDmwD1g955ayRb9vZ/vu9CDEvN9Fnc29drb5lZ2C+YI
FaT50qFp5fWoY00XaANj1GHyEJmocnxstyjxN0wse4WtMhQ01WsF4pEXIf4i68d6C/Y47+mFC7kc
hSK9HkUCqwKJoF5wk+TQZ4c43og7toYgv/6+CWFMoVXMUhfnNgBjePASG5ad22uxtvQENWBRefKT
jFmMQhXzVEgF03Mb5WdgJo5knfrmXhIerXHiSbwlULQ2aaS2KKdx4SMBs4gTsyiQFd+SPbefvobo
cpTVlviKtHZ2L03MI75w7aOAbLYcYaIgc/ikp8qnmD7iHmITV0iK9K4eB8uOm7yqbE2ZTrLlx8iw
j9+VQdtB2u14nvIuD3X0Wc222Djwa2tKutKUZdMQifEW571SokL1Pc9zk+kxh514oD4P19LtJV2b
APz9fMeA/rwSOI2rRB3rUTTdkVTD/QfvUdmigKSGubL5L2z8ZZi6mOQuyEO1pqTsyoMpuWNCljLr
0E4oeqA5tUk+LB2Kn0VkWIfOVPovuV7m+3pQjPsOQAv09OZX2DBQXYj8XzVh4U6qYUMUAS47WmlF
uy7VuoccEw8y+IS7UpTbez/rBJJ6Hem6Rja6oyDW+VFKOeE+nK2tbYqtbquQs94jABHtKLiG9jhD
uWNdkpCcKkpHVkPR9rTwm9Hp0n5ou4zEoabvarA9iQ4kqW5NYaeGKv3gTinRUCe+64EKmGOXO341
BHYxWU4qJkgLRL5gj35u2E2FGCUM4fKLEqq6HctSbReSUiCOO1RPfSSlT3Jv9HciDcLHyNJh6oGR
yAFhLzwLWfilzAyQs7k5pF/qbiDtOYRJviPnO8LiMFbCsZyKZt8pkbZv4qA4Rb6k3NFNbXxO/UA5
UlxXdmMbNg995YUPWa4ndB8LzYNgCpEtpuH4WBti7QYB7FxSVwArhQX/CJXpJzDVyoPXG95+lI3s
QZ3q6C62tOrYpmKxtwJ6RgKyOzu0uHWgBnXi0orlOaEHCxVRNPOZ6s0uE7iIvbhT9pWuZIeeVvdD
YwgIt5ooEQyD3z/lTaA+hApQJr+VYiiXvGJPNp3cfYDeH/yUFnIeg4yQuRo4YzEMu4GWeTsYjPGp
GKuWBWr7J8+MU3tQe/0oTmL7wRTmfHBkeG5lRN6hJy/l1oYR2lrYhzbUPTOLIxAWVRTMg6p5L4rX
JPvaiwH3gwZE2k4UP94+elfPYAANc3Fg7kglbbB8kSYzNVJoVjoqBoBKPXMXe+NRMLynzqPal8Sb
nVcrDgWDnHFajblIl8hSSWogHJsa3Y2Qg0yE6YMqiM+Dpf25Pa5VM3MCi9IyxYllUUIsxoh3iae7
sloKtiDJX1pZaY65rBV3/2CJKi8lejokUDh67b17sYzrfJR1t44a24DPCQXwQ19uRTyrPpLwQ6FX
eQawL669BK2SrvF0E64w3TECsNa9lO6AeH+KWvnz7SGtXbHoevC0JjF33X8VmlpBQOl7rjVkpo3H
flST+FmQB5CMZk6/V7yTEmuD8mPVQVNoZgrpMriKYIskRK0yaTxX/mbC/7a/PaStry9WqVKsKRdy
vq7ndCOBMNXajYTpyklivkDp0CbDCJYnCZxVYk3a4LlSmjz4SnBMymiXWdoJbvjcFkJ9Y9+tjYgn
L1keag60Wy1yIKbRR1NHYce1pvQ3Cjv7Kgr/YUjUY2EAmYETV2j/kaxY2ym956KzicC09wDzgGNI
v0qt2QeC9VZEJDE9lLnS3JvBk3NZraQtzovSXLIQIKEZHfKLWIsOybQFFV/xDK/MLKKtKOo7KNMn
y50MN5RLW+jvCf82Ipq1zXA5lsWDoUmVHuAHRqTUzfv7FALD4akAQFxvoG7XjuqFob8Q0Iuwpmij
aaAXCQb+9tgb5z5/p6eQzAYKssZ/am0jW78xd0uvOumNUIX1iLXO+qgI0bHRx0ePO/P2YV01g+Y4
1GYWnnWZNaKzjXApGSx3nJw8OoFxEoT72ybW3OlM0AyRNsI5V9VJSJkK1Zxm5QLfczrRs4F7mXnk
0Nlw29C80stHF8UgaHsAdaK6N4/1YoE8JAOywkByUwBq2v8JCeeU8KHy9lZIyElrCWDP/5vFeegX
FmWvjFovwKJVl4cih1SrOA/aN1RW7T6/C+SCDp2tMsrqNrwY5XweLmzqPSFzNWKzVFMnzlKiuE+6
RctAkR7qpHT6Qd14bK4uIDk3YFWzfMmSeW2k/i36QeCh8n6YEBP0NTDz3tco/Hl7NlftgCifyx1s
liWsfewaP6YOhmRqre8G2i/K4ptv1Qev2TjJa/58vj3YjVSxQcG8nkJJ6GKwjp7lFlBhyuY+bLd4
fK/TpHhYmsZAFXIbUYZY7EVK54lSdYPuQtrlZqV6TE39Q9kPLJP2ro7GPSCbxJ4lgpAMCI5WpPy6
PZkrB5u6CuGmqVP0u5KeFOLe16Qw1V1pNGDk7PzcGaeIBoVSmPa3Ta14YEzRGgnLLvD3ZX0njmux
zUm9ubrweRru/J4HS6zfhUihbRJyrA0LQskZqAkFM/Xy10sHsqgucjMAG9/Wbi3Kna3Qlnno1GCL
rpreVL618CesoGLMTA8Q8y/XcMbro2jeay5spfl5FAy4QAdIR0O/ok/oRes6BwE/gVpBUFb7Ug+p
bVkw8gpV8TsVu/wzzTpDactNJd1B7oF6ipZWQPMl9VzGfv9ItDcchDKndantapu3K6y6utypDiLC
0k5DuXHHT/s9xhJ4C6nq3vtdPuxoj8ru+7It7sMAytDaqnSU13zrKSg9MoNaVzvAemB7CYWsfPEF
SznJXkB7jJ+Ojh4aMbm7STt6chO4Xt7E+7Fv/L1cBBWRWt7t/RT2VR9g8DsUsPT7EmSuXYlQ+BaI
v9i6lmfIm7fTsx/1P7KUX2CGhv/Qg7Z3ai4sYPQiWnnqED/Q2g0NgzQLhPmVdSxKUXluuhrlw7L7
4PficBxybhxfi8xHE6TNMfC93AFePjz6SdwQmvog2CP/blIPEViCXCofNVI0IYe2zfYhBAm8UE3j
oaAqdgfetDtG4GAeIZYV3dFQx3Na9dYHyi7yY+1r4l4QxMyO5Fi01UERH1J9MH5nHgOKK2V6CADw
7JKiTh5Qw/uLmbc+xBVSnbQT1cdZU/dggmxyjK6Q7vnbZJcp0GSS9fUuUZqM3gbFt3nR+bZi1rRj
+QrN1c2sYqg28i4xCOYNb2odXjeI2OdRs5NoU/zTDoZwzLxQd0QlNB9SeIGeu1JTHxBI61/0ARSN
D0PfU1lBmuSpMEzHXS99iuGOZncpw2CHnSl9zJLK23CUK3cNZUeacgCAATVfojl6zSzUtNYRXwym
fZZ8FNrf3VDQqQJnUf+jqLcqxdfMLryRLw0uLlQlQCFVMDWN7gS3Sr8Oyo/MewmDO005k/O0a3Fy
ui1I05pLubS5uFCJqXyzFbBJk5Pf7Sra/vTDbQ+5cuGgGsGpm8s7QOkWJsKohc1B8wwik2bX8Ur2
iuNtC2uDoCETJg+VpNQVjCj2Zdq02M5up/ySPORBpxTE21Zz+l/Zn6VL1HSJwt/cmnnFhTvILVce
2Cw3zjThgCRnflcV8OYJbf5jaFv1EZZl5XOi6pEDFbTsoM9a7ZIqAioWG8WOEdTnKG3MtwfLFpHf
XI6Bmh+YwetbAb5kGRU85lcz7VzsnBJX3fgbYdDqFEPhJ5M+pfy5LOHSFpJkQzyPvTT+AOnyn2RF
j/ZKjGLL2xcTzi6g2RBRKOYygSq0iRD5dae5fvmn89Fp3Fnl79sm1nbkpYlFjqMokkYZLExoTzWS
4OGwBTdbCwooxEE2TNbrurmhj7w2CfVEo06cf9V7b3K8fBhtLxQ/aVVNZB5tdQ7/xcJcbU4Eogl7
SA5cY2VIKMfBNJmub0Zw7DfGcOhl9TOtMbIjhsYvmoXSnQfyfW+i5kCDRwT/ehbNTGKQfE6W6r/o
rZbalDrQLQvz8OCPtfisyY1O4Qse1G6E/DlNY/FeMCMFLfGKTD2qteQxrcHJw1S6zwva80lZ6o/I
J+hHKxz8PY022acQure9X0kFLFVuYzy1dZKP9DI11q7NcnRLeBKRHo0HEKKAV0mqDiQnB3XPxQKW
WIQ1TqXxlJug4zquEYQxK8hXbu+KNX8/S2z/ZwaX7CD6ICtj4kmma8AOH/Xe574rd6Eu+zbAoWM1
do6UQat+2+jquYJAUtFhBrzuS8mVXG/ofsZoNz6NRf4JqN0HRJSNDTtrW36mQf4fO/PgLx5Oli+W
Q4Ykr9vzbB/D0FYna2P+Vl4wUDj/18QiFyFbCf3YJENd6OLk5LHWcA/q+4CI7P80ZX85BS6GYtAj
lakVQ/HLT60uEaB8zLvTbRt/Q+mr4/TfwSzr3CXqZgnhp+kWOTm8MPuQ6IItq/VLW4e/4kx/z2hL
yGPUu1gJn6NItLW82Y1asRGErO8PrgZwBAogtfnfLwYr1BnCxnptup2QOAL9qCl99VCa7DfGuxbu
z/1DuF0kgMnFvrajDUEWJ0JvumLs7bysfECy3e4k9U4dla+Vpv5qIrrXp/4efdmNFMnaEAkMCBBm
eOYVy2kjZkqHkt+8no4A1zJ7893t0a1bAPcL/RboiGUEIlf5lOZWYbp69iL2KXP4Lqu/3baxdsAI
P2CGIA6he2kR5YheI3bEt4aLcG7QHRp/Y5auyTaJDi8NLE6wJlhFhYYwycTyJRK+pmYL0cOdZjyJ
8Yvp7VtScb1117copWjPbfE8xI3d9r9uj3I1Rr38FYtDXqZ0Nw4TwxTTFwTZ7SgwUSbexzm0QKaT
Bb8lD9qoP7etbszt37fqxSGIBxnQFbeAa6S52yf6pzoxN5zK+sAAbhPB8e69QpCVaYBOVxAZbjTE
blmOj2YBcEHNC5TUvS9amHzn+f2+qbyfkWxuzOpf0MXS28wVJJji5xT78pQHhujVmpQTIrdKKToN
moqOMXn1vdmq7Z1eFqGjm372MQlHzxXhR3caeO0dMeh/6iKMGgjgotNaCD/rzmcV4q7bhb4X3Emd
bBzMaeh3yWikezQ/vo9jpVNTtqx9a+nIspSi+KnTNaAt9C4e4tEcbA9ln9TuZYDYt9dRWT2IVC8A
HQLqgTfutZfJzBr8UmAYrhzjLNs/ei1kT12vy3eGXEiHPEpjp83hjyinnBC+qcxDkco5T+7RYk8L
6RmNcuGYBm137uFAoZg5GfT6x6G2j+oWEqTRSy2baoJ35xMl4Ux08WEYvOookXlwAFkKDtiG8oG3
uvpkIWCJ7rtmnTyvzfeFUCpPpUZRNdHH8pNVbbiIv5fGcplRhwCiqNOscgXv8ZsGqY6kJmOakZYo
rR/VKH2ZNEDNTf7OaGJqld5ZNBuXqOssCRUANQURhsm35WQiG6J8ScX4vlGizi6RTwnMP0EXAlpX
tk7D2oEz6KjhOYoMpLl0mLretJGmkRgXIIxRT+MWXHP1KQWOjLIS7yUqS4uNIBZS0ciIvLlZSkrI
6RMb8jVyBbH6Hp7/8quYHwrFbkJHRAP4zQyWeNJL4/PoL9wJTnSsCqWx3Cifyh9W2SSHMjLlDYe9
NocUhFkVLu6ZPuu1FchV6qkikHNDGCUVrd3ryt3t47R+mv5rYTGOsFGzUZN4+IltuEvjeieg/WNk
b6+XWjqcr2xcOPqvQDNaECDHYMqGaxblBxm13cmQN0ysO9//2li++QrU06qs1Qw3b4WHpEVTKtOn
3yZqLfYQd64qRfthEB6yDuGgYIsNbi1uvRigtXgNqg2KbRGO0h3QA/GVL4Z+zslUovRwe7m27CwS
71MJblJKGGRpouFtG81LXu7kLcGTtafn34YaiXItcKp501xsbqMOINcvM9NtP+UTeCKK+KWtaBAD
bwRVq/t77tz5j6F5uBeGokJDc5ZOA3dSHYV1Mjcui63vLwKqoNJrCK34/hdoG2Y80cZzZe37M8Ew
CRNSGlc89Ahw0y0W56YrVR5MUxZk/kL8D9E7bWDgjEC0UWxebC1JHQLFjzmhWb0T03f+lyb7h1Ug
LTPz882Vc32x3EIR+IHeKQaoENnWc2hthE5+c38vDnPmb0GlgRvyqmEeiFFN0CRhpMvuJgUWjC0Z
kNXFgEV9ZlCnaLPkyJXjIJTT2OK55ecHpf7u+ebGcq+dizkun2FI8xt/EbiKpRhmCLhbri/eWfIP
3iP7KH5Qq+ku3pIWW/PLF6b+eruLk4FemxBTzqOs7D9LRmbXrd0o7287k9UJoxwJah4y8KtSUGmJ
uYnmruUa4niitnwaG+P8DyYMuDmo4Ckkbheb16r10Ze0znQDkRxnZU/hVgV5dRAXFuTXLiSOJiOp
fB6dRYp6hv0PaGprTgpT5qSuetXoH0xtH6ceKTFyVkP3uwrRsTnenqPVXYX4Gm009FpdgXG8Quol
PfUwUdJbHycW90afiDspzUWnqlr5aMiQzd42urq/TOIzQDkAmZbQtk5r/ExJ5uZjCDA77THvHgdz
48k1vyaXoepljLTwK6lq5sAqCdC0QLXbyYCL42RNd1kCNasO8+TGdl6NAGBJwMdI8zto+QLqeVyV
dCuQPBLz1tHq6c/sh3YBFGy7KqaP1kxqJEdhBjxKcmneEwhXH25P69paXv6ExYVGwrY2w641Xa3p
gG5NAUE2KquBDBmJfE60cnfb3toyotDBzkSthrrFIkDscmQ7hIK8h1rW+yxC3drzdpU/bji+9aml
josTt0AYLS+hRiSr33nYGfzsxddGj77k/LGxFORTleAEo+X3PB++NZ7mqHW6MalrR9y8ML444mID
C0duhcAJJ/M5qqJ7K0o34qq1XhGK/DAjwJcJOnJ5HuJSFbIYFnAXhTcry3eT99APsJG7Mbq9fbqX
237vyZYj6f6xkbYqI2thHW92eW4qxgEsp9cym5rcKtYBVB+UKf1jWNVh0rxdmpRbWcm1LN2lrcVs
ogGL3+8gx6smSqyKNKLWOvySs+lD00Dz6A/5fVG0B2MQjxPC5hs7aW0teTjRB/N3rMuOCEAwXiNH
gu4Gw2P9UWk2XgFbn18MTvSSaooCPq+WsX3Q+N9bzxvku3gXXjMs01WFhHoFSf2h55FR/MqaHg7z
O034fdvG9RiwwWvPoBNxxtDOPubi6q9GjQwdEHo3tiMNkbgNz3+9115/fvbaF5/XRzmH+pbPK4Hw
FYljFNryJwGwX6kXb36+Yoq3JesNGRx52demImWS5dIfdXcCz4VWlx3/uj1V1+4WAxaqmYBMoLtb
wjCFuofMTG0BzqRHAFbwjnwbePN3xaNibrna1WW5sLWYtzKfwqjzAYPL2cwMWO80a397NNf35evR
LMLLAC2kIdAZTVSfA2OXNXAXkbKiOqy3vzfT9WvjIU8PZT8ZFJqTFoszJUYTGEOku10kPZWedZz6
D7fHg0bqVQQAGxwSdVwPhFBXFQFfIBXYqKN/0nM61w+xqWR3qVy0u4bLunYGrdXufcWc9qncVx96
owt2EWDu+6KmW6+z/Ok0CKV2L6Ixd8qyIjj4Zqx+jsJoeJ9nzXjEg/WfaSrR3hHMxHed5CV3haJ3
9oRasVOKdbSrQro6YKSUtT2MPOU+pvbzHqk+1tAL1KM3oAtTNiWspkbS3SWZnOxMHY4FpQ7MfVYb
0UGBrcWexDh4iFEBDRxjaOOHyOi+VpX+x8D6Yy0l4qnRkRFP5djagzf/OpVic6ySqNsFVVw8Ca06
HQYvVh9h2NE62ys7UlNdPrrJoPuultYwloCydEpLVQ5aEP0YxjpGlyeQHL+A21QtPeHFGrP+KbbC
eE8WvwOlExcHqxfV3RT2+U5H5PG9AtUOz7ci3mkTN5ccBsHe8iIFLR+5eOe1QerAPmN88gQ9P3hR
k975bRkfyrLuH4sy0uFCHuT70lC/FNRzHI3uVxtdDv9MerlzBF9uHKkGDWpWUvqINtgPv5eCXVYL
FOna6bdVbDjctRMOW84M6oZhELf72oUYjR6qKkKaJ6/TDlYSP9LtSRMQTftjfcykbuP+uI6nwODN
ZCJQAxP2L8OAxqglrZc0/2QEwSGFTcSr/cfE2IKgrpqBnZtmUCCUVy2hfiPqyN/o/kkdpNbOs+CJ
xXf79u2wGXITFqKO+F9q+ssz3kVBqqDt5Lm5mf9UNZiZGsnbCJ3W/MjMRwLclCD0ikamauRUbK1a
cOWR6qYCkXKykQG5urEg6wKCCT6SYfBOXQTVRW0hYDIFzVmFpypR76OAfC7x5kYHwdVAMEMgDYEH
8FkTdsLXW43fkCcCcNnzmEC3kxNLb/XNbllYuNxBLnKrnC3gkWjA4ZDedrir36e9H3VCdG+vHqtC
ZpS5GMn1OfwE2fSQf7/9+atdO08Qc2Pxuvq7d19PkFwmVVeIUXOWozs1dGhOSbvjbRNXI/j/eoD0
ccz1Y2Lx1ya6qBk9DR64E8iPDhUBcpz/YGC+xUnfADRY5roKzxfFRI29U/IE77y8hf+4mqL59198
frFVadtLx07j8wjeSG1tR8IvX3trVLWwsZijug3hhfUi7+S1CqquMVU25+2TRE0FNzjrMV2tgqXU
vqD4rXXKx++euU+DZGMV1qbp0sAiltJzy0hlq6FmVuXioapJzJI8VJ8K7oCN2VozRYaLYHrm22B1
Xu+oTBGGCAli66RKzxLc86WUOP244aHWtu0MuWdDwayBI3xtZIQ+TfXLQjiFRhvsW6nLH5NM2BK5
XxvKfCnBT8JIrt6oXRrHbU94dDbb4axa/qPRK0epTja8yJqZmWgS9oD5BlzegSEYgbQPZe8ED9nJ
6vqXSOxtK9uS4Lry6mxjDGgaYfvM3jb/jIt3SCEXhoAIoXdShmpvZr2jNeELODhI7LO7t+9nnryA
0CUuQRzja1MJPdteF1v+Ocsy8X0i+upHzbPeXPBkQJdWFqGKMklj2ndBcN6p9U+l/vkPY/jrfXk8
U1VYfF3tyxEC6Mo/RyNlEqsz9N3kZ97+tpW1RbF4EvAiQNFOXuJA4dUf4wZCyrMl/9G7H3nztRC/
DdmPN1vhrQAEliMJ1+eyByEZtTZqzCQ4mwacmJ7TNDKw+3zXRNOGo7l6UvG6ubQ0H9yLTQZ3aTyI
YhSca8J8o0rPnTxGNjKHPzItPESy8T4t5F//MDooCOCZIqFzRdXah5Eujx67baTNPYwSO9aO4vgc
Glso1+uk1Ty6C0uLfV3AFVTLleGfGxiXdoqlJ05EG/i+VgXtfSjIvV2PyJyEUjY5kQiuLC/ISCZJ
qezBllZbXn1l8zBcMv2Ae1a6PFFlzlK0fvxzbmlOmb0TpsxW1K+K9ef2BK84KFpXFMiaaLqDxnJx
AUoIMEsDCewzKih0D4AaPcpWS79vgWbLbVPzqXqVwp5n+MLUYoabBNbJrhj98zR2J2EcMyefEhAv
FTBpDQVigCLTBDKm2yKBWN24cLjAV4Z7vGorTKNilHug/KdYA2w5hcUfWhDPhGV0EmifxLH9ZnqV
unFaVieWWhAJLnJPV/J5QxmhaKoW/hkdnWMK9ZWYljsP0M/tSV3dJxac/bB4oWK/5FEvciVVSz3w
z8kwpkgp1NJLDM39vi1H0BtpaG4ElWuLCB84GSJKtXOu6LUTsMpBJOzDqRkGsjwpZdaD7o/5S9c+
C8M+KveZVES2hPTH3e2Brs0nV86swUBpk8jgtWEU+DI5SCT/rECEFSAkbZf6tFdVf2NC1+3AdfTX
DKmM13ZgbugJm/E4snbQupeq/dF0G0NZWzNpplP6j4n53y8cKXEZ+nGxH5xLYF2l/7M2ni2NXMSH
2zM2++Plebs0szjaDXgEYSgEQpxAAA+QxN9JvmxEt6uzBYLz74pQ/lxEhIkp9kpnmnhNs9lPxnM1
afu0DTasrI7kwor8esJKyKTaUWJNlBym6XiqkvvMJDdze762xrLY2kh8TkU3eozFp4N1pCDd5TyS
m+TNHfx4BcjqSIoQGipEuq+Ho3adX2rTvP6DdSZ5d5RQcX77WOhwpi9GnlMiy7izjI0IipTeO5nE
hrZUZ+k+6EfXGGTxH9YGAh8IN+axXFFb6kaBxoaR8Qj0g/epqiPqI2/4nLWFkSF5FkG/zdq2i4UJ
WhS9hCb3Tmk1WrtaHX/1yug/Wo25VbpaO5k8B+guA/tAnmxxZGKvVDN6D71TPTcvK3KlHRHucohF
C0dPzC1s0NrAiCTgoQcYxEW/GFg1JJ3SVjjvajg0aWnr+l0XvbnMwm67NDIfrgtvM6lCo4zlfENA
JqW/xNVz3B3evtuoSIAfnCkfqR28NqEMdNiOUojP9Pb6dy8+aL//bwYWoQMlHASPDd8/t3EmO6mH
kJVKg5mttdkWzGltTS7Hsjic0OTHmpczFhFnacCwqP0WtyhuV21wLiEwhbjvCqWQ9pkm5yUBScBt
jdxefa7/IbExxzv/a2JxxxSdoqVToQsnD8bZqCXDtIWqWTsrlxYWi67TPiT7A4OY4sPQS044FfvM
yxxl2Lgu10KOS0OLxZ8gv5xLX/45tZw8fii6Fyt5oIFZNW2S5+T5b++1tcuGDkxCwJmliDT5682c
KeYA2z7jSu28BKY3bOUE1gwA0uPtPPs00r2vDcieUIE9rDGQ/5KKn1v4grXNhde3oF4l43QVEfat
1oGi0sgFFMLOm+SXpPmYh1v0ePOkL4MLRP9mejwkUq/wIS0r3oRhRkydFSk1mETUj76hAPge4UEd
+mA8JmHXV7TmmulGg+XqBNKKiF1Ijq+AGlosJo2kJ8JJRXJuknJbiza23Ooc8nKHbJhq6FWwGUfc
dH0VC6fC0NPzkEOBk0S5cpfWXrLhO9eO0VzOJVK2Zr6Chb+hPIa6dDEJJw1Wv178oqKWHsZfOb8b
4c3qrFFt56LhqXDF2lw3+USTIdtOCfYGpbQtZtWt7y/OTd1NQZX6jXCy/CcD/vHy49vPJS2c//v7
F/5GKTRiAGM+Nj0C3JGdml9vG5BW9/SFhYWjqbzaaurZQmg6UmpLoR19En4iVfhT+vunE3aCald/
lIKOPRuRX+/97V+wuu3gQgShziuVZM5rz4Bk7qggJ4fTbvewg6NGI20pPKyYIN1JJwHuYdb/W5iQ
J2mAUyUwT2MrQ7Y0Ot6kwFT06/ZA5rVYeIdXVhYBe5/VgziqgnGCkOhTaqWHfPBPIXQUjp/2v1G3
39jbq/aIOxQSDHjUJZi0FA2vqfTcPHmad7Da/E7rYjsjV+XQsXEvN+o/HCYewPRLACqhYWIJltDQ
FskCMhcnI+q/j1a6E8fy8+05XFspGpDo3Sawnjv1X2+GEj/emFNunAzvWQ7eK/+PtC/bjVsHtv0i
ARJJTa9q9eQpsh07Tl6EjBopUfPw9XfJ556dbjXRRHxedjZgQNWcisWqVWtNn/rq+3UTsmnDTbQE
1UuT8jr+bMIBat5F6gaWVqZekRsPWtyAFYbxLyZE05BwSo/XLV5yngIde2py8SIn0WhDaBVWSQLu
1m7YQ0F7H5nlNubOw4CuGiOOdlrq7OO0fe365pM+j9tB5E/WBH1Rkh/NuD5OQvW6vATkLb8JzZyQ
I4GqATbQ6jeN8UzdCO8LOkTPQkseB55t057ftOHsQzPsF0j1I68qBp/GKmYcic8BR81CjAPhRVzY
K9tQbMhCw2ZuQLu8haJ32EL/Oxf7uI7EtuOAEwkAGNLcVUmrX5ICLaPGl4FTX2h51hdPmmcQYAg1
NzCKjt3NSGIexobr9wmkhu7A+JHuS5B93HX1KJ74WOvbFmpQR4O3vxVbQjoFIFfGPgTaFHfg+fSP
lp20SY06n5VQc1NnDfOiWQCckU7GAQwx/Tde5ZlnGAO5i7qFNYjycIuZy/2iqtnnsCGlH5VpsQnF
WO3xGIoAeCHueIcWvkJxSah+7OpUdoagdEhCNyDUjDexEJOHtg7rpZ2GcCNaK94PjW76blyqFkzm
D8yTaVqdHKMakDbokjBoJ+o7MZRlJl9TVb0l0Qg5NbL8iJPjOcZDaOUjjCydS1C0dnZlv5ltBTJE
EirACjYd8AF4na4TIJltdtoAprKgpmznAqY5Jqq8qHy2/jPx3uF5MpBBRF2BANgJhjl75YX2it6S
x2FQxsEyOxYBPxb8NKrg62C+GBwN3XmxG/TRU9SkXjWyXdT9vn5EZPOFS4AC0IqI+6IXNgXRST4b
cJpFiioANP9G9+m6Bdm6n1pYbS5rbnQSZrBQzgfhHCrrB/9JVeSIsrNjoSMbdyZuzAu1BtstCrPO
XSfQIcZZl8BtuN+M7tdMOBh8y42dbK8PSjpt/yMXsqCe1pXk0ChyvUzAE17RG/Ceu0RRqZauPfJR
EHQBzOkC9Qei2TBMB90NcnQkbK28F4ioaii72KnqUXrJfwBvbZ3YWjlJjhSYqI3BDUbm/DZjqPQ2
1j1zp/uSC4B4zEfI8ny3QgKqP/2A7iB/6kkw2mR3fUql+wRCVwjEIRSGpNW5f+jjRgNj94SdCJG/
GhzW1PxZ4n0ENb5i/j5DWU4RMKgMLiHMyTlO0xrEGOaMjfkyAyBfsu+J7lWH66Mi0p0CeZ6FNQ57
c637XoD5JEuTzA2azh6ORle9zoIYaF4e8/s+y8ut3mSTX1eW+WKFOT3mfOa+Pedi048sCZIY9Nxz
4vSHeObdnomq3jW06zdm4Q4btzXZbsji0Be8YH4/R6kXFXMCQnU3VoxEFtEhkEEiHs/yBXa3mq5W
Q5P2bIdBRtM9tQ6meTB1SEAOmZf3/vVZky3Nqa3luJ8sjTEkVQc8GfA5pS2eHCMPD90Uxb+cuGw3
oq9UqrqyRbKRzobcBQpeANOc29PK3kjRlRYG47AzvglVb6D08wsd1sJ+BfDd6vMmWj+KsgEUyMlu
rcDIVL0Cywldv4kAhwN4G3HSghI+//lOM4LSnLMw0JJoerbAdXc32U7qDQjSNrSOv/dzaN1rk2kH
jl04PyZN1yMwhRr9o81T27u+eNLRQkGJGAsVGF5N57+mjcIC4jUoENDY181Npik2h8zX41mBNk62
sOisc/YzCIRas4qR4tTKb1U4vBai2Lbl6DVowPJqLv4kIfuITVSx0cOO2tZFO7/dk6IVLTbkoN2B
P7BjX0TFN1qPF+j3So8VWE2Z97cdkGXj3QCWovVLWqCeEtkhjhqdg5n8TJGScIgqHpMu04mRldvX
S0tLGtMJAx3Mf2XMPVV1QGbAAQjKcpF/WmBd5/ugSIeWdtCwD6atQY9OqZgk1eeXv5/4iM7oBAIv
HKp4pH9AzfgJtTv/+k6WrcPpCJa/n5ioBrB78QgmJuOTa95Ew551irOrGsXq1ntn8gJzJMpCD3r/
XMeKz6tGsHLaUUeT1LYjODZdv4ma8Ntc6A82JCv+bxO18tdxWDQm5OzDICn2IfXDbgO+mA+YgEdB
LQgtNxe5Z7eBWFTU2y4YKnxHO/QOqnWKgEC6FicmVqNAI0fdNg1MxHhqUeBxFEOQ3WooYuGCgS49
SOlXbppnVjqOfQ8nou/DCHWGXT1/q3IFPlpqZYHh63gGLeHU+aalKXcLW69wGXSb+BNnXvPM2831
xZC+8IHT/M/I6kbr4At7IBDDoC6Kh5gJ9E3S+34cnxGgt17l4CHRLRzy8+hHXbPJhYoDWxaNnPyA
9SUzLinbtsYP4AXSS1F1Oxbm3VDQ5zwaoaxifqCCj7I6iPgXRsSF0eV8VtOsGbOl0SxoE6+DnMW8
oZpie0i3H4UCEQwhz+gufz/xNpnLG6eM8P6vY3uXo/tkgv7O9XWTXZ0QN0QqCtcLAEurHTiTBLAN
PAODGpSFyH2k9AUVZLLT7da4ibqsPSAvCeGZKsser1teNsQ6RMHM4U5bFHORwT0fHIX6JY8d+Lmi
T99Q33tkKfXFWAdVVm5dCMFuNHsGT3Sq8EzS0wA5A+jNLnp+a9nDpqUztbsZGAJ0UB9yDQ1LDYLr
/Qj5rQ3S8vXu+jil9tylwgdPtShKnY/TaBGLpQkSfgn9HCV/Yvchjz7X4uW6FdnuhzIg6i2IENDj
uDp+NsLVPB+IEwBftzUQ+gwgyypf0gqlBUPxFFXYWqc7eiT6Uy2lSIB3P/LoZSCeQDoKXXxD9fX6
qGQH4GRU691JIn2w+gGWeuIbzqZWOC3V58n50mRDbWktcgdB6nwfqjf6oc8vDQu4oRAhrvyuBkYA
QqCmEuBBFGVeP2w/Mjt/v79a877V0Kep4ftG8RaCDj9JVWU2WbDgvrdcLCNAzul8giLDiYZBOA7a
AB+otTfDrR4erw9CenGc2lj5gXq0Kd6RS6JGj45lZvgEmk14Nr00pfbkuMOtwfiTkfWWX7bkTYdO
8/UfsMzS2g+d2l9tgrqhKPDi5gx60G7nzguf925te33/IKrYi4fHYfp13eL7tX5hcmHXwrsZQCN9
FQeH8AZJW+ROoOlV0u8FyMaRU56Tp64O2S8Xz85PRtojDS2SML5v7WneN3WYojKTdV4k4rd+GrID
mg2qTxYy5ttepFDNjMPRj/P4Sxlxc6+VVo10zTD+eyyBaq6JjnvQUeLGWO1pEA8yawoZno0Dsmr8
YVviP7YK6Sc5mChRL90fgH/iFbvaE/qUUqOPDTsYIH725uTfri+AZFsj/4+qp4uh4HSuYuC5tqYW
3M1OICLxbCbJ98nUG1Bs88N1O5Jh/A+L2v9f5+XvJ/d33ZRNM86pE5jdzSC8LlRcLVJHDH1s5G4g
GYkMzPn3+8qtq8iOlu9XO1RB90MISZZyz3jpJ4wrDop0NCfWVkuPJzTAJH3mBBm/SbNjpmrBkn/f
AhkGpJmwLsuqncxWXNLK6PPCCSqXHsO6eemp8/P6gsjuYjw8/zOx/P3EREOmuq7sxAlYKDw9/4nE
1oaFt+34+bodyQYjLvIuSx54kdtYeWYUjsrYBA9XgLJ0usktU9uDCXwEB6OWK/yndA+gZcFdGKfx
72rWUoprAExzTkBEcy86vkMy5KbP46d5yo/9aO2vj0y6SI6+JNYtNBOun/CRptE8hhYa0r3HOj0o
nxGL67twjUgPLFRTIOJcU8GYWq2bSVsjHu2m7PeEwvCmtLmbe6M+aHujdcnNjFoLBAgibEA0oWGr
pL1leRBHnry4ERpY3HJdEfFI1xO4Y7SwgrMFKLrzfZNrZWP1FmrXM2EQZRl3EGustacPTK27cMij
b2HhUj43otlR2qRN7gY22F0fWqGisJcsHW7wBY6DtBUaclebkrO2r/QawZT+LQW6SKWnJLvIKZpa
ACNAlWJR8zr//aIsSGPMLq4GY/xkpvEvyrhv5anvJNrnOAeE2ubNltj9U1XQu3LuFIU+WWkdIDFz
AbSAtsq1VxNIemiOiNICEMRyPJveU5CZN+1zxheAdb+DoNgmLuyNbj9eXziJVzmzu4ogZkjWCS13
YNeefrjl9CYM5wA+wRnMXyBm+YAxFA8MtEfhflw/c9FlMZaTDbRLy1rrGKcTuLniOfSZPby6YIVQ
uJf3h8PqQAI3CPI3iCkCeL+WuIkq0tmdzeHK0Mn92TTj6FNOOuPJ5tT4k4AfBFrrZHoY81D47uTM
u7kkpPZ0hDj3qMFj7vvGqI+iS5x7J4GWaArNlGMV691GgAbEEzXrQO2uj15bZ/YGXBrDXWzOxuPI
6sjredtsbDd0IQeK9y8S1Dnu6USloC1xokDzAJ+AqxQkSWvK0wHvKq1NmBN0A35Cf8vmAYqajzr7
I2LFFSRxJRBXXDr7F4GkC84+l84R1EFxiya934HHRy/BbPHv1w9soBseQwLsan0SSzC7hpWD68fp
7E3kjjtefTIbR7ETpZOGCBDOGpAS0BScn/daD7uhAncqctK1N8TsEEbsAc2puzhLNM+wNUU0JXUw
S+8hOhmQbrnobp6dhDUk6paSrvatT+izlYjbMeOP00waL+cx7r+F30rbJil7yt1CEfvKHOip/VUA
lBXhuyoS7r62u+mz6LY1bUUKW+ZK0FiJ0BooKfuCC3qI2rmGahD6q5uC3GguqZ/HsnP2lZU5RxqP
Kk4h6W5keJuCdsBEHnIVPUzcLUlFKtQi6X3aPKQMGiXfrzss6aydmFjFXCiMh2Vlw8QigDe5P/VY
kdCRGgCNBUX7q45rc9mnJ0FdQvqeGTEScYb+YAKkm0YqLIHKwmrhc9EzMKYQ4KbGHbG2quhC+vlF
GhfwPvBNr6OLeISIRhGXmCGAm7Wp8/5cXwFZPR+7CRI8oJdAOnGdqpw0rS4HZwQOrthb0U33xy7w
qt5CG7eetsOPcNqKcpPbvvb1uuEloljfHWRRpkHfEbzEOpgj0D5sywpP61x/4OErMT+zvgRDBxhd
y7dh/tGpjs+yEBcGoViGdm7s6AuwNuRCS33kiNOKlO9QprkjGr8pOWjNKSQ8vDYLza0G1Nv1YcrW
DzjD/6wufz/ZgG5dxLwBAUkwcuMzn7q3TtQqwlrpVIJLFhrKqJtdVAoKiF8lHH1EAYOKVhYOXsJT
T5u/8vaxY08d+JKm8QM3FQjxF3IYdHpfdI4NdtLbVWziFiluWba36mOeb6/PnMz9nJhYZxKrthnQ
xq07QZSmP9zOeK51d/bi0FYUvWRXFSJC1NtxwKCvuHIRJk+YyIC9D4ZE/KSmOBY9pMVsav02UoAd
Q8H0/fWRSXciiLERisI1IdV8vicEEj/Y/j1ypHY4ouu/nXw3dJItjVO+0dtW30YIVv2JhZViTmVj
RUUa6eaFf/yCkjDMq3AiI4sfw/lYk80Y+625r7OjrWL3kW173FAoSQNZZ1y815MZJfmkGePHOv3W
GX+mD+Qb0ImPOVyq7Jf9cXPfgrlK1PEjcTYDvWWm4r0g+/2QIQDhKFpvoEqweq8UjtnU+ZTEj6y8
1XLftRTxkeQut1GYRKQC8BLSfKv4COQbNOqRnwn6ftxHPQTsDXNbQOVo/PegYRGHgfYrHC0qDKu9
tiQAjKofrCAUUOU10qM+zkfAbHNV9VsyY2hRQUiJZkWgl9czlpgV00u9NYMONLCi9dxJRfsgcQgo
5YLbDtgbhJV0ddPWAGgPc0rMgJkDkHTZ50GrP7f5PzNGgYkDHhtltUXN7WLrjizr2hkUJ0E63C6Y
ff7vN8ISvIEchSytCWuUcVIZHF0JiRn0FKKV+7J9/mfvcvb91dZNo0wQc8b39WFbfgMH3bap063j
1KAy7zxHpf8sW3eKyGoB4uEWX+NrWmJlswMEYgDavehQZApfealug+VAfRNdVgBrXr5XNOh9CBEN
LDBmrj+M4ex+dYq88VpW9TdRCRdmD1Z95xR4NlFe6CjEG+6+RMYc+ufW7NHI1LaVa4137lDo/vW5
lm1JZNfQmoUmsIUm5tyTA21Z6bPdsgBc1c8IAw9mVJa+rYEx97ohieMGBGDpoIZLQpf76hjzXE9F
aBUsoFnvwYhnoi24xjPRSEAknSqGJfNOJloCl65AlHDXKfY5dyfBJ84CogXQX/BpCakz9jKTD2xV
vCx0QOhQ5L2QyHWcomFRXJkBcZ9jm3tEv5/1l4zdldptpwo4ZWuFBB32KriOLxkCRJyVVuXmZmBG
A0gPFxYMM+ks36rsD7SiI0f519Qq6eOEukVKnsGFjM9MPLmWKuKTbgewir9X5i9jFiRge2eocegG
iI1tmTMlUGjVp2NqQxCj76H9tPQEKY6i1ChEavCoB2ffRd+exfPOGZHeC4AQ9sM82mZ4JjDnDtIF
cfrz+n6XhEjIIeNhAL4SXCps9TA0kbAussYxg4IUf1gsNoVdHPvaeGVO+30ais9hBR6e6zZlGwS5
A/DaUsDoQNFyfpghQjoNLsduLONhU/HAIAdqF4qjtXiE1SsE9UkgbRDkIT+yfm4VIYd6b2WyoCke
BMjwLKG48KWjQLIKjVqAn1wQLnRoEqNjZLNAEB9iORXxEnd3faIk7w2M4a+JlddLjaS2IU7Egk5D
AyLXPC2x/b7509sPfQH0aLR3x7frJt+1+y7mDSdqKYsiCFgzZYmkazru4hoAWqr9NI99fJPEmbVn
RsV8UwDUYFnotpnTWd/MvdXc1k7XPNTlRDZxlv4WthiDLPIbK96VQPwjERDa+7DpkI2MIbrpgTuk
rRVBnuzA4Cgi5+zibrgowTGzp7U9LL953Gp4YdID1BtjlI9VeFPppkL27L3Wdxltsz4tAOuGv44q
CK9xVPeYZakAmtLRIFpdSnB4TK4DPKKXRLOrjgWz/mUi8Dq26/XVD1KjfcL4AGWkjUY0BKwQ/4Ey
3yo+Jjnyyvows0CfPzn2EWLO1/eTbMYA3sArCN2GoKlbnfUmj3mkEQRJmkhe6mx4yHVVm5TsEj01
sQpX43jUW60JWZDVZPbcXtvFFpwlQtht1HP/+nhk9Q20slAQ7xE0DgBNdO68KNVySKMAsh01kbUp
p9ynWnsbp8V26Og3Laf3Ca+2pEheu7lQJNlkOwOpXtwJ4HEF1nI1UjFzzRhqHY+ZQnNRYjPDjT6I
V8Bn4EuZMezMfKoUF4TMzSGtrC9legaHvVpAYbK2zcVsAyZheF1E98NE0MYz7q/Pq2yf4GC57xUV
cOUsfz9J3yRlQY3GauzAqoJQu88fP/B5NEEvBRRItqy7WMaK2nEODsqATfvKL6Lj9c+/t+auvaZz
8v3VLBlzY2csxfdzbuamx+qUB9UM7nYnNaDICwgJ3Vea3pUb8Bq/NaGe4qnLQ2+wYw1M2zzf54TH
OzsDiiNDw7bP9KF/s+o6fZy6ESWzMsxuyql0D1GF/CSFlObXMo9VOCDZBkNp0lgSXOAqWlcnI6g7
RjCKEozLN9lMwUb8KMBfOjrRDUtdxVmSHVzQCC0PGoDyLiGxJNVBXjoBAVIemPs63Sb5I/lniTbU
x3W8aJYEGv5vnXUCHadhCIIyDM+f82LwSI/lUcEZJYfkzMjqYOpR1vV5iocRifmezfupR7nHPVzf
ZJIjAtQ7Ni8iQxSO1+hCbhUOaQRKu67ev0wuKPTz+J/1gJbZ+mtjnQsMI7AF1DOqqGMRPkftdOdk
88v1YSxzcXFU0BMDsldkh9F+c37SSdQQN4krJ2iGLS98/cjftMobmk0YKuJM2f7CTP2vpfVgAI90
YiNvnMCttMc4tJ5DUxwisB+kRIUmU5la3Qo2DbU44wLsALwERaTpz47wEhQwk+nH9emT7ALc038H
tXryGAUZ0bqPIzqZfiKgPKm4sKUjwbNtqcKC9nydM52KvkLDPs4L9CdvKjCM6va2a837MdIUAbR0
I5xYWn7Jicsf0fytj8vJbNrvRWF4vfvTYaMPojSPNr9SVZpbOnEn5lYu2gnjMikY8H65RbzcXiJT
xQGVeAHodP2dumXAJwMy9ZBP7gQvUGaHydqR4UuuumhUg1gdniid0npoYIIPkCv9wZjiGlYMYY3L
htvpwd2PSRLuy2h+0xPm2bkqpyxjXj2dqDVGhFe1UzcTyDtoM+KVIF4Ym99Sp77rS+MZ6qvPzKl+
i1DbUzPZMpAllqTfXj9G8oEuyXlQL14SseVDVLQOGW2gD92HtLL3kRt9FYOuOE0qM8t6nmyJKIsp
QwMtgCJuB75H8pMZLqqXRHGUpGYYEjwLCoBe0Bsb7iiIo3V2kERfyuSbiP7kiQJ9JfULJlJHqPtD
xkpfHZ80tgsrhrYx2vvuTdD7Wya639LPJP98fWFkAAOkN/8aWp2iTHTtwASwNeFU+1Uzbhwn3DT9
p0pLPDJ9ifhj29leUxbHib9dty2dRhPtEOjFMJe60flqWbGRdSIBMrEI72d+TNgmVZHESg/wiYnV
hoAUnZWULUw0tWf2+7hS0EDKv78gCQB4xMZeXUQ0B/93FNnYCaH9VaT9F0JVLNfyFQJy9x2vAAzU
aprMJhYGzYkVRPrXKIohfywqiO0U4GazkgZCMRQBavvIS+3Yz+1uBB/D9XWS7kUEXBjfcrmvtSZy
kiCGNVM76CqvMn3rLUflvFRED7LkC1Jw/xlZzWQo9MLWGIwMRBdome3Fj1ZjxZeytYcnzdW778Uc
Ddt0alqA/sNZ8daT5uPhnxaqAfAAXCAqcgCxSMqFHRijdROX2R7tJX6LHj4o9X5GT/N+iqefIkp/
0bE5glHlMc37G4f3IOnub3inkiOUPQ3QuYYWOQA8lmbb87MxDNHc9WVoBbPWRRCdb/u7qEx4oKfN
9NTELttHRKiyB1KjAJUsoiLwjGtQhgbSX33UM6AZ85uE3kKVChVjxg5zrri6ZYsNn7ZQMwKpddG8
DO7tIsePsAKC8MpLLIFOL9Z5adE/zf2sbyH7tYuM7hCPH+iYw6sXfWXo3kdv9ppPN3KdRK9nFCjb
4lvLfgI/bAFHbrmHyVRcEjLXcGppFTmmc1hZ1aRZgI7vaQiOF//6qZQxPWEoQLXigkDP/jqyh3zc
POedYQV2LrjwONjNfGOqQUaQNOL7HFevuPMzj1R6sx1iPb8R0Ma4G8xGPHZD3x8hoDcdqoSKzaRN
1rbKLUUWQObfT37g+kFgxZDOIx1WeaLpTVviMV40nrA+4IJPrawcR5wZmQYyFFSCOYqOPlXlB6Wj
wCUPD4+eRwAlz09i3jA9jCku+zR0vjUsvAmt8i1sVZku2dmDhweo3YWaDIjGV2YAW7Q0CxGSC20B
3ghQH00PtRX+NIrhjdZC1QQp3Z4n9lbb025ds9VGtJtEs+6HvHwIqw/gQWwMBllISGdc8nCiTtAS
JL4tgGk2aeg31W6wtlnpkfqWqt5R0lU6sbV63fTg9ZvMAv5SZA5kob9bRrUhqnBddhFCagJHDalb
5HFXa8QyB43wCbJmmjhCkM0bi/pQpZpHe1WHg3Q4gMdh7pCyuSC353M7TNwcAK+m408xoVQ528+I
RvfXfYjCzPpmh3gSFOxqmDHYFFQsOSCpvKWWKsiU7jXwjr1j4sAnuvz9JCxPimysE9CYB0Y4/o7y
8o7kTIFTlR6fExPLSE9MVG2BHtFqMdF7xNw42VbT7upxI1S1XckeQMoGsd7C6QCA2CpethIz6liN
J2Eev5DitbWf2+I1eb6+LpIJQ+4MVWrg3lDtWmcFNKvuUlDnIi+E0dAN+XeXCfJtGwgEhJXoQ17t
4wjQ89npazjm0Ssmv7QUV5/kej/7/sq3VEY5CKBBrKAX5a6w+W3fDE9jwf2egoDFmb+Dx+Mr+N0U
ZmVLA2wLiMJsAFyYu+rc7ONpHFAeswIrTTzou9Fmh7JxxV6uL45kq+H4L90WFiKXi+6AxACLeSNS
C0kB/YjEDvPA8ndvTN2Oxu2BzkIB5JNd9Iu/geo9CKogdLPe23Gmd5pTLjcceWLkC/D50Z2Vz35l
W/FTqEfxTZvH6IJzO1BRcyPgPNuFVgreR5br38eiHHZgJVBh4SXOA3VeHGckkzHh6059UneVIECP
BMS61cKvowZ5E1QBPzDZ6LpaIMILicrq9o1TCt2bFqz3BnoWlzan/aznL3Nhv2IVbkzUHq/bk27d
/+xdEFWJyinnVODOijJE977TLcp3m9TeTGASSvpNPR+vG5Qd9UWFBhhlcBGYa/QXR4I4ae0RYaLt
Q8C4ePq/fX41f2Ob2YWu4/Nm9zbe6PZHPo/CBYRtAEABAODc7TpF2de6hs9z+9YtHz7Sf4ns69/v
L2fxxK0PiGSnJsT38yMxdlWyuz47stUGKwJAH0sBGPx855+fKlNL8d4wgybnrddYjp/MzVc0n26L
od8W0CU0nMwEw5EqaJW5qlPDqxvRHSBbN5IJOBBIHg1Zt+lNsWHk5+CE/vUhyvYXwCtAkwKaB4Hb
1QbIioFZALiYCMJeU/3RVUQQis+vI4ih4sVAKnw+1TMAtyxP/3fEKp7BSw4ejg+ufbVEVkPafuoG
GjC7djYN0KV7E7JfCiuy9YB/XbrTF7bBdSqqjSM8CoVGA8L3+bwbqgNpDlOqyHFIraA1APBvoGQv
tpvhdIOR9yUJhBl6I7WPDieRN2qNj2KWqra0BCKrwg9qCmi0x01Il9DrfG+nAF2PIBkgQTPRCM0H
A8SE7C9VV36tgQv3csuNvBo5jevbTXaiUJkF9zWay4xLKaiMRUCajhTodnFbAarpCHQl0PT71GvD
pkvKN+qiiNLlrooaSbYTAbhbmgRtwEDWtyQaAjNQxUQ00Lvuc8zd22zmiptYduMhV8pAebnQ460x
oUUyVnnsxDQomgP0tbxQ87v46/UJlC3bAjdF6dwFVmv9qgefEGABbgmcU4SEj2cM/Cd3QfVHCqv4
Q6CddsjB7OqHJeRzrluWjg5XOfYL7r2L0i24+UwqdJwBoxn7b8Kpx1dHWLkvyDArDoLU1DvWCvVo
cG+vnFI+WxOxtYoFYVbeJw4/ZEZ8E5apIoku3RJ/zazLKyjgj7WIa5jh+6rYZCq9Z/kwsA/Q7+MC
krY6YkZqN+Vo4ftzfV9NN1343TFePrAoUPPFExqNDQAMn59iRyuSpsRbIOjL+tVkw8FNwl9V5/zf
zLzDcE7u2RklyHCoLYp7nFZ+SWJ3N+HGRz4pthQvNemk/R3Re7r7xFRs6d0cFw4NBHAWZozsH4g6
LcUGW2Z+7fyAmPvfaXsviZ0YaVBZSPQpAro6sSriITmgHbhdsu3UdNlG5yNSYlSJvpINDelTvNjR
Mg+xHnq+WDPEKxaIOgt0vtXYIY7u00zxdJOaABwJFnChAxd1bkJ0U8JGrgPCPOdvQ1g90JxvTcjC
/fu2A/j9PzPLTXYyf5YR8dgsKQsmjVefs4Qlvsm59nWYjU5lankNrtcKfdZIrsGlokdh9RodDZ1T
GkdmADFZ5vUJ63dNmjSbyjbzzkuitLzj8zTtyqIqfacJrY0Q2rhpoJKKgz0B85y12aGFQOt2jAyz
8waoJu+bbiw3pNSbGwdyfV5qtYM3211yY5XVY4qW+U96WmdQhTLDQ4SOpp0ORld/KjuPZ2gpmSwD
7r22foYNLQvPnNtwMwyl5SEgyT13GLrNEJPot8YJkKil/s3UdO0NL0ay1eKpuWumEcEw6rvgTmDo
3UZtw4C2pk6fzTAyvDSJE58VfXuszTLZ6X2oyifKYg04JmSGgclFdW21UcoqGRvWAkoNLXSfUlBi
aTUaLUEVkbmKN9ryqYsFPDG12ixxFLPKHWIziFzwftzXeHeqaJFl5xnZUQDKQHOAhteVG8xTd05z
G5627Nu7JdkryjCCfJz5qegdtitMFZej7OrAOUZhTwcVzwXFSMfaqOk0RgNAnb7b9rQD+OfxA2fs
xMRq2twkCvs+p4gmDMOfDPPJHY1DXYzH62ZkAcVCn+6AewnijhdOqcxGrehsClZf/toa4mau573F
GTDasfBb8N15eaZCa0unD7sd6UvmLoyA5/5j1iKS9QnCQIs/QcrF7BRzJ/m+i7rYOzE8Is11eQyi
vGbWWYIGk4VGOSfx6jBR7GrJAUIwCepeKITAMa3dUjmGnVaOuKcgXf8zIq3+3FEutlxobMsGw1K8
QKQjQu0RsALE7BcafEPb9GPXo+XGpuk2JKZf9YroVTqgEwvLLzjx6YOWz+6Qw0IXh0+F6R46Lb6t
u3ljd4UqMpKOBnIboHbBUwedyee2XK3s5iViCuzeq2xtG5rG7vq2ljgdXAf/WVjHdtDDw9OZIFqd
0vB7ZAEFOg7iizPCy33AEDqCgcdFEHbRMgl5rqHOw5AGQyt+a6ERe85MY4+TWmVpmZSVHwXq96+l
1QIJtCHOZMKO097adMteF7UDe9OlPpid50mRLJXOH7YufBtcHFJP5ysEMWu0VMyIkFjTvrI02zq8
ANjYUeTT3l/O60EtCjjAR0Bx/oIxg5G5bhNrIEE76rk36Ry4U8bNbaNn/XOJ+HJTlJ3uuc1Mn9Ba
23029XHyKOK01rPqdPRCy66oN/Ko/sWBlgPmIex3xGzHt9wZLVDsNs4dFXVztByt/AxKymxjRKF4
xrplt3yGb2VgeN5MtIoPbR+CTCWcON+RkBW3YYaKm2cLMOTYMbMOvG7rT+Bjym/dKIz9KTvMbXes
0ZbnRL6T+2hC30fQqxuhxqdtxij0C8u5TaOK3eMKR16Si9rXwVLzFEMxclNqen1rOL35aDZO9Aeh
i7M13bTZ1ekw7+rJSXZFXzbortOHjRgQsHRWlWzQJWL/mUo78dwyJR4RneYz1oxbGjr5juYde0Fy
Xdy4Ian9ttdnxZrJDu/CxoTaHbw3YE7nW0MT5dT3TYqjRW5I/TsqhCI6VxlYRXz5wGmbCRjQBz+8
sSaFa5B+Htk8pD4Adb5o2e0tJnhESgqkY/Wno/2nrlR1BUvikUVbEILeIMhykJ4+n6K54sboCoMg
Zg0P4GIWun0oi5epftR0FahN1gPxztADf4kFAdv7ubGynyCCkXO8mEi7RSD0GaQoOzBz7VEWPxhd
/ymFSDOzeLQBduXzde/3Hh6szy9QMZYFJU08c83Vm2ZsmwwQKkQptMrqTVOz2zZ29gRuMIXm9txk
pmdkAv1SjvaVjKblxW60R9A+ejxC/7fi1yxb7+LXgLUX4HLQ5eF6OZ8KEnddPMMfBFZ2UwP/EpqV
J6IfLm39EFpSxMj8WNwn+o/rdmXOEu3+4BBCRLM8xM/NaiU3jcqYSMCdWzIfo/am6RX+WLZpT00s
t/fJ7Sx6Q8zm8P9Iu9IeR3Wm+4uQwGCWr5C1t0l6unuWL2i2i9kMZje//j209LyTOCgoPbrz4Uot
UbFdrirXcs5AAPTz2jxm8YLzX/q8snEjXLwwPZhh1n41na+3J1pQvvi7P1MMevLjqSiNDuN55EDe
6NCs7MhcXT+ApZ+vxBOm1WZSNhCQDztbFz7iywWbNBcdWahWAYcPoK+uOiVpFKlnaehVRvGwtf0+
zq1tIw0wjOia5gu3+QCU9tTQB8hPBMgGhoTPt0zkzljxkRDkEumKjRLXRQ+6dH193+ZWhXr7RKEA
hlegfZxLySPLjEsk1w+xAeRA49l1H3P+PU1f/k2McjyhFONgSojpDPRZkmfTeRrwrjAitmAA5uwu
Brcnhg9MzyIHe74eoOFyh8UlOSTgXpUCHT+tAT4loKkVIyxBSLfXFzand6iQI/zHQAvGwBR5aVTk
hldC7wYS9HHiWzB3/yThfUD05Orklea0UurkQLvPQ/OKNt+PfB81LqCWeEAzUPTMpVYsKDdxc3iz
Gmj8VCfJQkZvrncSwTxBS4QFEJYLrCWAQ9ZNK2rjIGObvoSDF62dotBfs6HqV0Vpp28GdeyVXlrl
S6fJaM8BnxckpA1XeY7kSMXi6pUL3XsE9F78en0D5lQGE2hopcA7xMGD7lxlqrEzoz4ZjQMz023s
5e5KJ+0jCavBT8r8vqkWKy9zSgNnCQeFqQ7rouSGlFAq0fsHpcFIx6ZpPxCegV50GiOFK7qA2XFz
jEhrFYMP5GjMdn6ydMkWzm0ZYC3x+23kAC9g6nPHa6zYCclBGw5J8d2I3KBE2+1o3bX9B2CP0ejy
VxY5Px6ZO3Vp6xFWwwIQaOyyPF3Yr/n46USEEsJUPR8kmovJoXLHHDmwonjUBAmxd5QApkjqG9pw
visSWaIGjHFSY0r5XdfCOZ2gmCVDryaKU6ixnC9TS0mURg4Gc0tjLVegnrz++Tk7j3AIDHaolaMc
odipCiSemIkd6EHUDzo7FsV9Xe3ifKnlY3YVKCbaSI2hyqeOF6elAIMBBmEPmRmAHb7UF45quotq
eEeR1cErGGm+i7nRTtRJKvqaHvLyyWleR6CJxh+w6HAfmE2dOtnBY3R+EKJBl35dAy4jtz6Thy5Z
iLNmVwAzg0gCgcQFXqOMypwMYU4PDfspehqAu3BljAtrmD1tBw3SUFDMjFmKV7fEmAigAmAKGbOi
zyJa8WS9+oBCYTwYb5sJ/ei9J+nELdVhxRA6hPRgh2snFxisi/08+dWVP67LmRTz4sRP5Eym6ESO
U1YRw7gzPbDklZVrVq/Bcp8mfRAPpW+UDTpwlgrjs0d0IlLZPbScm0UBs3rw+g0GruxxE3Wb66ua
PSDP1QE2A49zEabA4cbAN+ygBTpqCbFAPwkzd2OffNOsJaab2Tv5V5bagYH29USi5EAPqW6AHi9e
9/zl+mrmNgy+HZx3yOCgEUs5I2IggijMERsGll6reJ562sHdvSBkssKqJkxzQCjhA6IKCetzTagH
R2S5C2gEo+f2p4Y7gKMF1gD1iTa2pU/79lfUlXw3hvro59KOgrhP7lL62JsWIOD7zAoDW+T0KfI0
QKOSLrQCpDwr4RfSSBBe5eanGiXuNcBFUUKKJUZnAGTR+KGBLBjCEPuX1B22H1mHaFzKNN7Iwba/
ljoglaPckwG1ZLHuTEGeyy7p/IiUVe87RfjkISos2zKIoq3WbDNHb/8wWSZHMsa/Ca2iN8YNvqbd
wIOiNAvfzWR2j0Aq9fsRvXlkGDvfg8Pd6WGS/by+r3PqgQnjCUwO7YNIIZxvK7JFTlOUqX1ImjvX
u0NW7fr355QDczNkKoB7GMZUvp90Rj9wC7YoRBqkqjW0D9v7xKyD62Jml3EiZvr7iZ3IjMJsYgod
1EXQguOxXLixS8uY/n7y/ZFUacQJvk/hFLonSo7tB3BnPRRi4PuBw2NdZEKlBn7WqkQhpkqT71qc
fBV41vpDYy54h+minF8kA+0bGB1CII5pS3WSwNCGps8yoKZkZuTsvRbtNgzNqXIEAELWuMN9PPTt
qip7ur79jJBvQyyPxJiLatP5HhId3UZj6VgH29qU4nO41FY8Z1VPv0/Ov+8U/ZBaDpBHmHzAPw2w
bGTjxat/W4Wi0MwaLbOZVpHbAX9ulxpa5xQNT35g3aOpDZAmyiIGNGOi4RCLGBsf2bqGvzLxgSuJ
BgSgMeFNhjYsRZfzpPV6QQYU78eI+hkZMkzMyZVusgVNmz0QIIaiIQodhkhnnB+IVuLVTdHvdfCA
JvpsZjTedH2Y/BijKHoR1fgBkCk849DNCCJ56Jjq6kBIMDS5rHBJwxf6aPbfPnDyJ59X9Nekjd65
Az5vGL5xT5bK5HMmDOkltHLjUqIzRXFw1ii9gloFPaBt3Kp2ydKg0vz3MQ4Gil0XiJiK4hKblyhf
wRLLu0JDb1/05wPbAyTl/31fMcEgEuG61uD7FEPqj16xUACdvRgnn1eUqdEb0leTI+m+uNKn+jZb
Ar2ZkwBQPhgnxGXwiUocA49fh+OIq1e6+9LYmmW6bcty4U7MncKpEOWUk1DSiJoQYvN7EaTDQqZ1
dg0T8PLEVA6MWOXzqFSFzLVLejDdT6R4qEkgrfXt5zy98AAajPo6ZJ3far0ugePZuxTP5T0CpeIj
K5h4AEBMjyKT+lQNAd6DRs3SPuh8JePXuHgahw8ECxPiAazsNFeulu7BwEClYSHmAaNUt7Eat1r3
fVXsru/TnPWDH5+abAFfedFYgZRTjgkeD1hbEcgANIs9Ar1tq0ftA3pEVx+QhX4v5HJRjEF6+vxM
zEGCKRAdYQetc6sAmLj5XWyE1XbMOvQ1EZOZx+sCL/UMQQTwyYB7hZFvFH7OBWZ0cA3wblCgoqHI
wtaOnayRArou5PKunAtRLMqY5Zg3yyAkqbZ5HkTuQlC39P1pkSdBnRuXuRlO39f/66rPaf35+s+f
mcyffj9aHKDJOnZJybpQOxPYwAQOA4xmhW4FvdD8sHJQMKibh7w3t/DCug/qHi8wOv5TG5f6oi51
EJKhZa6NpufLqXXgiGlt0tvWQa/KvYkChi/jfFPx/HMompvtAjq6QYqCQg8Bi6SlmM8+TkEuMzbm
oan3sbtbirvmNA6NAjA50PJLMCywGTArZ4V1GMw+AJHHKomMjTcu1Z4vEw5TX/r/i1GHxOJcB/7m
WCKI1LLG2Qoa5gezN/jbwDg5RDFJ0fyXNfF+LEoJ0oCBvV7XmjmlBNgtBg1gxHFTlatc5xoDXBka
V0JkovkQ8Fqu/k2CEmJ2WseQ88ZDg73IeJeR/b99XjENYfO/BSRj4g9lkPElROxJk9QXzOkWKXah
KNFZrY82WtYICzKxMWo82nfWDxCQ3+wpoA2Ik90Jbm96uJxbiFIWKeMd3krU++numfH9+lbNVEbw
fWTpUFcEcu5lK0KORN07OG9IXtrmDSCsQG4AkqhvR3mQS4mxstGP0YOSIN3VGZvWZv5TcnuNCb/i
vU0dIFMT1sv5KnNJpagY0lHjL27hvfF8fZVzGo10KnKRwKrBoLeyiZEn4jxsOT0M+kFLvhi3N5Oh
PjrNXaARE3GPGpCkfe0kNeKJQ4/KEaBoFvR5CpkUbQMsEdq2qTuFzSrkYiEoeHkdkOPGyCBl5s9x
p33HkJCfWWBc65YqmDNmDpjamHqHtUY+Ro1NtIrTjKSgholEuCrDLXfLTR9qt+s1tgoV0inEQrSr
GBldlhbmbMFjYQLLFIXR/vZ6BlB7kKOHuUbSDs7nXKUEM8yyLbT8mIu3X1K8XNeomU2aOpfhU8EW
C/xPJcpt0Bprplzyo4nBl27Fze9etyBiRmnPRCi+u8jzJKI9RNCNBg9QLeDJzJgwPMGn1ldoLh6s
ygG4DQe8u9vmRzfu9iD3CCzjALxFVA4CfVwIc5ZkKfY+G2Kwq+pdftTYOiZYTqD9cMChan4g3jlb
lGL5DWD+akbT5Me2+IUr5dcYyTXFYyyjOxtDPFGGvshOllNPnl933hI6+MyRAQ8Bl2ZKZmLASzVj
g8Q0QlTnR4d+Kn2nXTiyuXDu7PuK1g1WkhdlU+VHXWxo+ErcByoAvrWbqBgbti+tNY0frWjh3Tu7
KoyqvHeBICpQFBHvVbQxYrjiyPq7cu2Ihc/PKsfU9k3Qg4m8w3TVTmJgz4jNliQ8PybaY2ePqLG+
JC2AHsDmOEQ39zBhYAR5GfTEorQGOPpzWVVhiDLKABmWD4GOpk7K2gW7NmMY4EWRYkT4iSqnOgdQ
VWjVjgcXFwk4WEbzWCGLplnfbrY+NjIlUxliYo6ylGVketX1oFrLjqwLEiNI49W45NLm1nEqYlKK
k1MpY1rJBNi1RwCZrpL+FfQVFUod19cx8zg4W4dy9KnQeS5yrCPMVtT10UhM6w2C6+tS5hTsdCnT
rzhZinDzIQ2llYEzug2K9Hc9ACuZ/IqTre0uHMzsDT2VpVgAXXqi1GLIckeBqR19raG9F3QzvuzK
P6yVm8Ztf5BIrCJPHrQMgzb/tlbFQjhAUPKsxM6Oso6DFBm8qnkoq20kdlayYNRnD8+yXMedqCpQ
Dzvf1izGqCnpcXiDhe5j86lygt7YUHtBzJz1Aaz2/8SosVuOwoqBCgEUkRHfS4TfkIXuoFlVpwiC
gZry3ulxvpCYaCxngmDPhu8N0Jmk+5MsDYnPbtaJjOnvJzpo5l6TNmjtPnK2ip0gQekOwG1LDmJm
JY4OAh0821DUvRj/NWtRAOE8y44dOqIdkBzz8cVjN6fHEEKfCFEsAzCBdB1Tvhl6OJ7S+PdA7oql
QZCZhphzGYph4EhyoxUL4UjZbG3nQfd8xFm1sWHoPffuXedbvYTYPHdzsSw0EYNVHmARKu5alZm8
SkUJPUPFFVgURXjXRPdyTIOxerCdb42+0/SVztbXL+x0S5TY/kysEholmZY4YQSxNRo4R2g4Sq5D
QKTft+uGYDRvKbyf0UQ8JRC5Ti98eBDFd6TUSw0kfdIjyVawEZgXSMbAXuJunXmynElRlKRxy7gO
pZ0eUdIhcu9Y+7r/UXnlKgYaVT3+vL6Js3qP8rEOxD6gfKh1vc6xK1EkWnrk5D9DfzWKp75YiByW
RCjnxPvCyGgBEUW1aeNfSb7Wl6j9ZlXhZBXKyaDbsM4zBxcLT46dwb9byZsHno+y+035lyy54+FC
5LW0JuWQBul2mDNNsqNeOOuy/FHXe673Cx5pVgiYw9AHOFX7VOAKzeg6GboDrCu95+G2Q7qROx9Z
yIkMZSF5Vtdp046wrlmASbGmWIGO6nYVw1MVrwtAlGAhirfjRhq7aPZIjwN7zjggdz73t/fkIEeP
5AQm+VAbuBgdAKAaAUVZmx49DTgUeyJ2RfcpHJa6i6bNUC0OeiaRDEGadJqfPndFWhp16KXp0iPt
AtHtcv35Azt18n3F1aVeOY0+Tt8fvnTsm1b8cZube9iwUycilCgrJnlP+0SmeK2ukvYpj1cfoAk4
F6EEUnYNlosi79PjWK8jz/DNdN/ES7Z45m5MqMKo0CBDflkuNm1p5OhaEUfuAglM6qvSvRdkqYgx
JwWVOHfCHcF4jOrZcru1o5DW4mg0d8LYWWIv2cIFnHEqCNDeqzEmuhbVEd5OC0uwKtQVVLdbmdYu
bTKAfP5mcntdt2bleCiuY9BoavdSDp5pvRgKjiEmy6v8Rnq+G7dg75B+rX29Lmlu00B8h+IJYNRc
EEae3xKU2vMkbPXqKHi6KpMfMQaHGk4WjONcoANM4b9iFJsvBk5c1vRYkFGuWJKgHbMA3k4XROY6
le0uZ67fC9OX4su/rU8xmbLS+lFqY3XMEOH09lNuEZ8vJeJnNxF4dwBZg1e+4I5yBI3sYsRxVd1w
18X9dhxew+r2eBTvbJRrJzZSQNIoltlqmtK17KY6Fm+6jqzLMUQ36PXNmjGZAFREXndKGyC8UNQO
rUSmNzhQ7z6Ve49mK8xqLsQXSyIUe4NoyWxjDyKMHKDw0fCboMfv+ipmTgOFYA/dEXBhaJtXdG2M
SZu7JRNHmWS7qs6fiBQby11KF72noxUHcyZHUa0sI+hqxIvqmGWpvMOozO+qc4AdV+TmQ+rExh79
SyRAt5yzlrQP/TR03MfGcv6YnU6PItLprmR99zpGgGJNNA4KRGEl6952/mhl0gJLHFQXlV5299aY
Z/vKiv4kLZJ6o6W92EJYQW0mPKgH9y3uOthUx/o86om51YTj7UpPC1/GQiePbsSyN8vgcWDXHvF7
KjGiJ0kcmC2geBwRhr5R6TESLK0XcG8sdszm1UYw3gPly7V2MhcjxmPpECAwiHbELs0VigwFiCti
9lIkab0fc6IHrDesN8/KmjWgSpwX9DvWeNTo7ZdO8DYIbbtdR6zy8FdP/8SAnX7vGiUg7l0j+uLp
kY3RWtmnvoVBUYyHTP8bJVa2LuI1K+7AnpbeYSKQAirLaz9VhcXv0kwAJAQsTf7gJEhyDUTbtjqt
12altYHkBDiFmQB2Tmu56+s6NmOgcQM9FyUrlA6ACHluNg3RDEUpWHF0im9d+qkeB1/g1bQUKi+J
UazzUAKRO82jYvLOee6z9JFhXKfYXF/Mex5N1WQ8YxAroVNxots+X41kUaRBS4pjbo3OLrRS0BOi
kyHggic+NQdtO9JYWxHB0QTcidh3yZD7Q2wbd41dNcekyeOd2bTxQw5A06Bl+ng/2E26HkGq8tzk
ZhIMpWkFsdTR72i21YpETRYUbj28Dg31tjzuR58IgZMU5Y+yif90LU+2/eC1a00H/GMk3CioPCpW
OgUBXylRDUaVyPWznPDAwJPJN0h/tMJG+pxXrl/nHVtIS0+7cLFLCGNgVIDJ7qid+EUrXRfzv/yY
99+Tdg9iwHUrHixWbDAFtBCGz0z7QsSJMOVIXC/XiVeZ/GjJ77V2HwKVMNXe+DAp/GvhfdJpsamt
/zrd2QDKLYkWVGJO8U7FK2Z6IAUAS0OI79FjZu7wKsvS1dgvOINZKYAkAJ8nyn0XzTR9VoQi611+
HDMMoQVGuU1bnzoLd3XOH0zc1CjxgUD3YqAUmLARGVrKj3W+BnalJzbF7RzFOK0TEcp2jWPhWq1r
8yNzXtPum+cs+P65jXKhcRi3Bs3JBc8JS8sahb66ONL4kzVszWActlWygGg1p98ovKJbC80+eMUq
Ns1jWQSeFSyidD91430I/tOkeMuil6Fboqie9kO9SngAgswbbhHTnIp2Wy0xuZV6MJ9TjrqIVoP+
EvV3tfxVNLucfl+wb9MvvxAH3AvUQpDAvUBgFGOcAmAD2pyFTefbfUlQT+C02uG3lX42YI6BUcCR
jZyzzWC69cpw3X6b94MN7Ckt23maa/hA0Y83bp+zO9tss01K3SxA73UWaKxE+qp37PJZiEa+GvYY
rZPEc55qKvizXosXAIOlYPRpflKZtS95Fjsv3LaTFcLiYT8YSJXGtOZg9SjcYtVGXv+ripMm4LoI
t9IOa3Snd4VflSN/yUlfL72VL/Vreosj4puQzgFnrZxH09euI03JjukYULHN46e49bn5ZeEcLo7h
XIpyS4aeOT2pTEhxA5rvQm91/fuXF/38+0qEXIPuqIgcTN3V4747JPl+6BdMycI+uUqDRVsArKTu
sYJev3NHFFn8rgdh09eb1zGFFAA40KdRcfUhK5oUIKxDFB2bwhdATi+3Q7Pgyy7DcDKxVMOT4bZP
YxA4qpM8veya2CpZqx0Ywj/P+S30YXN9ETNbhYI7hm7xeeA0qOMouhXqKTHMEGhXJvBb7r3ks9Pv
8nbpzXJpSrCSEzlKFG6Ymtvx3AoPmfYdD5hA847EK1a2FyOW+E6KhY27NJLn4iYdPNk44kYD8SKI
082veXII2Vbm30AonphyIQS41GaMXuLBN+GFzeD1hEIAbC8N9QO1d5ixcvhT0y5cmEstmETAMU7T
4pduxY6YWfQmN0CCHTiRtW5Ysr2uBQsS1Lau0c2SOn+XEH8DDk+/5HjnNgnPYUxUocv3cqjeaKpY
43zAwHtkb9qUPoNWfqcVS2zBl6fuYpjXwtEjhkDOUnGNZUL1cUwb41DYfBfmzVaryt9GKNY9qE5F
3S7cndlVgTsYjVDoz76YGxnLQeayxqpyrbujcei7XPd1/df1s7m8OVPvOvpVAXQGSAJ1aISaAjQO
zNYPFRvuE9E/106VwQeOv/oQOexx/OyypUDmciOnseu/b3Pl+tgRT0aP480skj8cThIQjjoIQsp+
z7ylrOPl+iALoLPvKDVTrfD8qkZObegiCcsjQXO+LY9C+2KiURJAf/vEezBux7gFUROacjFqbM7A
PJeeNcbY8OKYVMjWGvFT0iyBgV7epkkEOt2BC4zE8MU80ZiBg9xJy2Mvxg4js4m2aXji3mwVIGVi
p0XnEN63anCWVHERY2izOFb7JHrAVl1Xu9lFnHxedT01i8oh1vB5+uPB4z+vf/3S7eDHv8f6mICc
Ev/nh85iQ2v1FsxKUd2AKNQpch+UJJVfhNoD6vgLWzWnzuD3hoEGHiZiZkWdLaRpYq1nkFYkqGru
0iryGx2ZuSTQ4LyvL21eGBCv0RvpwAopeS0r5madVVl55GKfZa8UCfTIA4yCqPzaXeSqnEIZNWaG
bfh/adMxnjg6DQGIq9mQ1gMIjYWjH2mrxv3mimNkfxb5t0iv/S7/cX2Jc1cWGDxTDn86PLXAabAe
aHM93gUWBw9rt6/a3A8tLWiGXTxsc3vpmX1paCdIxP9P46g5VRkSZzRkiKchInZNPgwIV1Avvr6o
BSGqD2yiqmm1AUJYrd9bUbLvNeNRhOPS4PY7Qo16ZAgZETEA+RiPHUUbyzTKIyNz+BHYiEDJy2O2
LSWoMorYBtzsEMr+yUgLdy1a/VvSpXlghfZRZ0m26s3O9Q3OtT3AY9gq5+5nVAfTldlGyUoDCdJ9
F7WvTlYs9fHMUKLi5Xzym6f7fKJmBslrauR4nKMPYstb7YvXsPtQGF88PLYqswt4JX3PGnZAW3lI
QgDzjUvZ+zmDdPoTpnt38hOkF6Z1nGDb9PGbpt2ZYbQQyS0JUCwe7ZA3ZdMa2zfq+CJd+Pycfp3m
ahS7gAGyvCmR4D0Wgq/o+Fjmzy3kXFfi2TWc5KOmv59sUpW4GMXQISTJA2kHbGlUYmkRiu7GRVnU
2bQIyw2ScSXzgNxO+gCDAuQXDFLBQQPa9XwJGOqyG6K14oj3dAD+I8lfa+81tJYINC+3Cu8aQPZM
5HF4wKlxlU4a1ml4vh8LN8DoMnCxrx/F5Vadf1+5MhjsbtjA8X1C/dHdeMPa4zf7aIhAgy/8P8qP
IK4436qBJjzVvDA+ssZZ1Y3ns9uHDxFJ4+kBYgVkZfDUPZeQ26XOLMHjo3Dv0aHI+SrNb+53Oxeh
XLsu0lKMM+TxsWuBPx6kdB3d3nx/LkIJMSUofRqTYRV2DQBzQBKvrh/1nCqd7JKabyhiZOELO4uP
VvZfhAKAt8SrPadLpwKUcGlwpF15ERYg4y92+V9XVYG+NNqzJEMpYriixBh5BhmtCHS5zcw7a8l6
zDBzTQeBKwdaLjxp1TsnE8lKTWgM9ZgOLwp0vqc7YT8mfN+GrznKcI25J973lv1p7d+a94fHO9Zu
0qq++eV2/juUu+mZXR1yI2THkaxassH4qb3UPjO3nQ6S/wCRQ+ByQeyihV0vyyaJj26/Mu1tF36u
ll7tSyKU6+9UXeekKYvhUQI92rfNDv1Z1zV72ojzWAW5upNVTD/hxJ+EzKorYKfFx9j5aoCkge8c
Edi3owaeS1GOA97AiDCpgL0K13W/E/oHjhvpZDzJMDdwyUMDHBSZRCnygYW+F8m65Nt6qcNwzgSc
ilDOwkzcpqszAs1ufNRrXb67fhCz33dQV0DG30W4r3jFWjNSAVxohrDe1/SgXopOZg/65PvK7/dM
TCd1DN9vvacoB7PwE0Di5RJ/2KzGnkhR1ImjHh1XGI8+0mxDknvweBH3eH2jlhai6FIvUeqscgcH
8dUFr6UbeGhV7BeETA7j4lqcrENxi72LGc4GhPPHnvGNaHQ/LTXfpT9aa906R+RqsuL5+rKWzl/x
knRgBiCysXOD3IQOaL1X//Z9xUV2JrAE7WH6vhm4JuCCF7z8wu9XoUi0mINJ2sH3q8Kv/2RLE7BL
n1ccpNkkTlUlOBD0LIuv9s9/2hyquEaSNqYLW8uOTXNHxaZbenlc6iwyTsR+T41OoKPK5Was84Bw
nungwSmZP6b5D4lkvyn6XWWmS+/Py62CMNQSHIS80/iUIszMGhnJqtUPfHgL8285IG+u79blJT8X
MP2AE59RxIZbjjEEuHLb290KyO96k64+IgRVfqD6of3OVo/ETfLRbjz9IC2+EmMTjNqzVS8Imd+q
v0KUrUpNs6JJwYyDV++b8RPu+PVFLHxfbU9JuK21Y4jaQW13Pl855VKP1awAsK4SZDpnkOmp3VED
aULjkFqf4/hXhlfb9RXMnjVKkihLoCPtop2aOkSYNXAjDywGl6EbMnsLVkIwYoG5dnNd1OxapsI3
oAgd76L4KfoeoNkaDsOy61UTAl5uiRN7SYJiY9FQSqJRuMi06+VnlhSfqZEtlXCNWSFAf0JeGN3b
F72ppt73qdY42DE7ATpgguIX0x+EqF81UNI6xmgFUVX/ATxz6TMW7zq72KGd1a8xqWCL23FQAUE8
5foxpTOBVCh2k8Rtp7dDRw7UDMSbZhxq44A2sttPDiP9qJO6qDNeQOrpUjpdC0aTQ2KyfOcONF+J
0rmdoB1LAVgeiIYxAIbJqXOzk3o98PNrHWPDmDOLXlBt/MBtPRWg7JVbgn4IlRrj4CQP8XD/kbt6
+nnFolUWjdJKAnd5DP2erYovHziEk+1RbBkqEbQrdHxec3Yd6Nj1he/P+TDUd3VwvgCc2FRzwm05
8DRvMbVdWkEjtrX3yTMeyO0vBRzyiRRlk0KBpkTCTVhkkaBhMF79d32XZhKdGLciqFPiyYbGbjXV
zDSaoNwa64c4/0KNz9xOtwxgq+SJxMXDND1Lm3DVZUNQjJ+6/uYgaZr1Aq2bCdAwExAb5ypcNGNZ
MeGOB9flqzjiq4VHxBSWnoet+D6MDnD0HYzAqKhIaGAtyswYx0M6FOB/wgRiFVAtbd8G1GY3HdH5
npqyW6jFz2kGzLUx1cd1FMqV0JKjY7VuDcQDPQeFKrhFxkdao7WnaGh7h06mdqFBak4eutR0FHom
2EhVE2OZMrOKanhVw97mjbur+T6zN0m4sJtzlvxUjqKLAKHPaSHFtK7w65hWu6qQb9fVce7AgMsF
N4pzuwQMFGlogxZKjgALLbaUJY9UD3Pf6oZHECfeg7bv9mfghF31V+C0tyexW8aMhLk6BPL6K+3u
ClusSvnSWf0HbClKOhSrovCBumqNiBaKHpCFB4KOSTQ062Oxur51c6fjoayMuXeAoejm9PeTlZij
LBGISjzFYoDhllsGborrEmZiHxRvkKGG6wRmmjqDFZdxHNFx0uu+DMB3VYICMUl//pMQ1asBWaly
EgYhRW8M4Ee01mXuoPuSLCFjza8Grw+YBpSu1RppYg9hmk/PAq/Z1drvsLmv+pfra5k5EnhmpMMm
WFdQVyrxVQp8tNjRUpCmWl8j70/2gWcU+kvc9z4T0AmoF78wmrHSNDICg/+xqr+C+TplFKhBz9eX
MbNTCJcwsQCKkMndKbrbCWEUUtPGQ1z7afMJiMf05oEyoC2C4pOA3h7DKmrWva4iKtEmNx7MoVzH
ef/YDOFaVOnX2xcCZC84OfSxoUNeiZhKo7JccGrph1F71Mc6cMYkqMqFntiZQwemKrqxkcVD34XK
p1EMfDSbET4tLJ50+ZT9+cAaQPD8jkk14YOdX3Nb89KIuQmueck2WtUBCd97BeT1gq2fO/NplNfG
waCLSW1Skb2DSnvbQ7U6spVat0nL5mvM0oWCzlz4YVtA88c0IQit0Qp9vhynctPK5hHsr+eFfkg0
GZhZvEdL6iatzcZvErbjkbG3y/GBV8Wving1gCqiz9d3dcbv4GdAA7GjeDmqLnuwmUT/cTIesm7Y
9Bl70mj+1ib2FzNkyHDJBUWcmXYHr+c7cCKwXsG5opxiB9S/EMiM4wFzlGQzAs/sd1t5HRgZPH3F
xNCtpYfm88HWsq9VC2qUIrR6dIs44PC6vvKZ4AEviGlADGZdR+Xr/ACiyq10bfolEQBTKnCWy9AD
mnkaOEvMBzPDdlg0GCjeAQkxBjXp3ImHkhRDSSBWGA/ELtpHFqVfUm2ICuR/WrbNbOAZZJpp3+mV
VQdNaLurVnM+8OTFxceTGj3rwDxXbZkdZqWTt8Z4GGq2Nt3y2JjOzdMDE2frXxGKI+Z9wnltmuMB
KQHfHh4tT1tVURok0VKbyJypmZ4fmIsGGh76Fc43lI0eOEiNbDx4ZhANfrY0dD33/YnR7f1iXEKR
pT14FxwwKx/6oIueHH0hTp7cnxKdT5iYIEHA9ABAsBS/4iV4I3cklgcjK9Hy/j3O9LUwPudRBObE
Z6M73q7pE6gv9undsil3jowO83hYycM9cb5sAi36cvv3pyliGBCULYx3qL8T9W6FhRR52shDs4tA
ccaeRvIUs811ITNHAu0i8DAWwPSQQD0/cjziBkd0kh48kFm9JNXrRz6Puzm5egR76h5ZUWuDLZse
eP6d032MbuXrAmbOHL//r4Dp7yebhFYxkGdyCIAp2Fakwiq6lee+ENqBnFsEHYlW1yXO7hjF9MAU
W2CSgJxLZKnbSz0Gn0sF8LNomy+4+xlHiRwdoBuN6dbjnXn++abvKl5XjXMowOOBe3LkyQcWcCpB
2bK0Kzu7prVz4OPvFH3qsbnURLO0BuXB2sYRqbEI59CGa8NY69WqXrgb8xIwWgNkBfynogGaoUkL
NBQ7B1bfITVbpA8kvN2R4SD+iph+wolmaaAHkzUyb0jze36uTdbQSr/z19u16VSK8l6kmQu+2hEL
ifWdk23JUsFwUhfFJgKOgACaEd26KOAq3/fsgmOkJnMOlP2wMV46bMv4h/WtGm9v4UAjNxqpkaiY
Oq3VaWSDt2A644VzGLNvtfbHK29PSpx9f7qWJ8dRitawYW8doNh2Qa+va/QbhdbvcommeH7D/q5D
OfamHgjGjLGO3gC4yQ6kvFa6CX9iQPP6wc/ESVjPhJMHYivM1CuGF3xrmkTCxz5o9GemYTr4U2oF
yUe060SIYqtE2BJuuSGgzxv3C8vJzgnbH9fXMe3HpYL9XYfidBNJ9NjswdCDZ9g30aWbiHcSTZjD
7rqcObMLbwgcFUzvovVFkTMUUebizN2DVgA9YQUm5Ovfn1kH2GuR8wKsASJK9YEiRi82BtkBwt3b
0nzf/nai21eA0iRGhDC/gShIfZoQqwZ0umn/H2lX1iQnzmx/ERGsAl5Zqnqp7sZt97R7XggvYxaB
BAgQ6Nffg++9n7soooiebyJmHuwYsiSlpFTmyXOcZKjuxI+i2HGorQGYSBt7+BeCaWs4O4GaIROj
g5uwQddf2YZ5d7I+TmIKiXqUkJYcgY+oZ+W1ROKJZ0+lmYgpnK3AH28/ugpIP0M5jwBrjlfM+vWg
iJNxUiA9DQZetDunMTfpMcv3hF0uNznMQBEDwH/wpeMmPz9MPDQh8s6AQN88ofVMOxD3U22ceno0
9ZfrA7rc5ueWVsdW3hOd8g6WtOmz397VwDIawBtVH28PO7ezeMf745GUWs0r30wMIkPbehraKmh6
UJuzqOtO/ccbBNE8i1YhhNlgbrnoOfF8sDRU1DUT183gBXngZA+jawSm2skVXW77M0PrFAufm8rT
F0OpZ8bT8HcHrMj1FdryBZTzFwXepRlx7dISLBBQNwJRdlO3kbJpGZil/N709FCM9Lup5Nfr9jZG
tPQ1/O6hwWm2dnGtzdJxMKYpcaX7syI4atw9fdRNE7j10WIAsNPFwxhqkrYoKxtams5zfrDznTW5
PGlwhEG2eHn4IEhdKxr2jWjMPMPn3Vc6nLr8ofq4ssy5hVXU4rhDPdWpNSUppcHQf573grutGSKL
iAK0kHXgRVYxsJ57bmGZbE7KYg6bngRjZn38KEPF5o+JVRBcZx6ZgFSfEwuRY68iifxgJXeC1I3E
D1IP4PQnyA/qWPHVvs/4bJnjAG8axa2VhswKWHsk2THTQmxHZ44HEpG9IsfG7KG+piNzi4CSIFY6
P2yysatp1/dIdZtQThAD+io+PnmwgEQ6yt5I8aw3SWrPwhgsDoxN9t3LGVpco5Eer2/EjfwReN+Q
vPUQTSD/6a2io6qCVscwolbTNA9grD9Q9J/rjAR6dZsNDxm/q8b6tuEfDmRhFfUOpO8BC7/QR0ai
F8RzJpLsgvphrsYfsrVjndl/Q/Tlw2lwmAJWCRE5KkTIhp+vk1k4taEPHElX/4aN/0jjUcv/uj6J
W67w3sRqp5a0Afx8aJFv7bWIyvkB1H07vrBpAjUuZClAcYlE2/koWq02WqoVyG2WYxaMvH80dblj
Y9nv51EsZsqxQfwORAmY/1ebFRxAlpoEhqFJ/wD67ae69UJSj39XIM0Hz+sYFOLjKgawieIB0iJA
dF9sXaqVeOYzrI7VZ4GDDOXP60uzcUzDmZA4shCd4ymxOuM48UbQ6qRzwosHvaXBhN69sfhwxR3R
MnAveMNCkBtP8fPFkenkUZEhpVcpLSo7FdZ7D6WN5T+zsFqaWSitHA1YwIp4b8MeRcfyv69WfpFZ
B7R50cZDDux8AA2w22bnaH2SO+0dr6HPWho8YP382Jbmo5e1JKCGHUDHeyfRszUuNOggFwowP8Hj
/NxwO+Udzwc2IIQCAVWehvLj2CTgIPCgAG/AQg+7TiVZKZntYc6HRINkkyNOs3acJOi24ut+tnUH
wQ6o2kDrDO67dQ6c6xpAERrsWOhvHvhBF+RB1266HiT96sbo84gydsw8hR6eHcqTZXUuVg9xGy7a
RThsHbyhXqW0zKJDwooXDcx31XA3D0C2VR8HR2Eu3xla3RWzBUIz362GBCoxZbgQmVXtXulkyyPQ
Dop/wFVxCZ1Beahwy6aSSV29ahRQtp29ujVZoGIDqx5CHnQ8rQ7SyhymrKEo8bW1d+hxlhoDubUy
L1LVToS4EVODCwNFINtDKQ593Oe+nYHzTdY1GxMpnlUmY9p8yzQUL9LsUDRv191v65jDIwRYXLx+
L7XXbLsmNuvhfWbu3kCvkYd1yX9qur4TLmxcEShd/LGz8gAlRkMOdjkkxS+SiYfuh/V3L/lD+2Mn
pNvyAiTqwJEOUW8E76sTtedlXVnN1Cd0jPrA3uut35oudLyhexa3HVQJVzUeSYt6ZEIMyTBXyYSW
kbTtnl1vj9VjaxRAdcDNFmpq5G3OPYAAqGBKUJUmiubRP5mxB1/eOraR1IQ6NJwZBdaVL9u8qAxZ
pANE/RJe/rLHVwTwxnBq0LJQ/u2yw3Un29o6cGXUyZHeRMP9ajieZnUM9IdDkooyYPlb1/yoFQrH
e+mCDT40H2/qP4aWeX33jvclatumWAzVj5YoI5tNJ0hI3likeWmtIdCz/smm/FCjkTe0q58l+ASx
yDs+uFFGx88gyKvjobp0kq4uJ6E3nup1XE7MhCJJ3z/IgqGKq4edQwBG76O+rl91nZ7EyPwAsNGb
wrO+/Is5x1mFYghCmIuHeSMNv+MDNpw52EFd3XjjJ9cFj/seD8TvS2J9iYAPFLgEQLeQj1350kgg
PqilOEEc6UKjhN3zefrSyBFNQtDb1mcS1aUdFezV67PvEwStuVO7SHWwsNO9HyBKjUw+PQ4eSpoG
PTZW9eTWRiz0vYbbra0L3A+YUmwo/eAFce4bA8tQci8wIRW54e2JolHSox8HlkGBBCpOS/EJgcMa
OoMsru8AtDkntv7AjKPx7fqibpwLSBuhbANQGdQy1/Eiz81ssBtzSgougubVmT8OMsaDEccbLlFA
NIm7TOK7DaRkbqYOw+/ntAhb5MMAmbw+hI2jx7aWmu/CI3zZ9ww9v6zRWzlB78MKXTBSzO2nfv5h
OV9y/Xs633vt5+sGN+fsncHlcHo3pKzhPvVSvPFb7aQJM/Dqr//GAJK6OHiw7uvTDTVOaB9l+pQ4
dtz50fQvHBevUKCaEekCweSuBtDanTNPPhmTzPWDR898yY2dYHoj4IAFeC4IAvCu1ldbIzN7j7ut
PiZWV37VlH/oVV8EPoCRlAtoRDn5zfUp27gQ3hv8nVt4tya2XdC+6IwxcSsIt00HsIWGTfFZ7z/+
hD+zszqbJk5d0VWwQz3/QZ+9uy4fvuR+d/jvhrMKbjpDmoxJhRUCHe1gPpLuCxvfpj2Kyi1PBvEq
EFFgdgZCaLU5TQJ2x0EgAh2LQDmnVOxcGRsnJHpoCMryC3wR9EHnO4UrWYKtdpgSex4DYQLCAuiH
eLs+V1uDAIxtUSRFHAU91nMjxJ7/bzsyUJsI+sz3tCm2DCClh3w04hvQOq1G4edNp1eyk8mQI7wU
eyLqe59fBZidZw0lV0Im7RQpN6R7EebWXnz/81d7US+As1MS3/fsg+yDlB0N465pYrlXct4xtJYS
gsAyMUrwFCaWiLoqqLxP/hxWDjKgO6/MbUPovfHxuL0sETCvdzQv5zIhzhj4dhFmZA6o+6yrKpiG
Hffa8mF3UVJcWDz9i7eT5Br+vJiw+uoNshSefoJ27HUPXlZgFfDgffEfE+uJQ9cCNLO8USZKFEfw
uE49ONHCjt9XzYmQAgz18XWDW6fle4OrU6xjtiGogkEyfqure1mcePtW7V0C2zMHwCXoLkBSvwYb
abNrAyury0QDXdSM9iU7X8Rp9vQXNvfPohnyf2ZW+wc17rQCFhhuxyMl7KOv7WUjN9cHfR7IR4Gd
5IIBqwbwfuoyHABtp8t7Oo7tg9/LKkzNjt27EyQd60Efb1wx+zc5nZ2du21rHhH8IzUJdPYlv5Iz
U+T3J3RV8vSzod9ZUzTuNW7umVhFBIIvgik+TBj8baZZZPiffbRKXPe6rYX6jWYEoNG8xJmTqWWk
FiaKCBCYigZ9J5Tdqh8skoDQB1wYDC8gHF4q57RRA2glgdBz2kD0f7HhNFc/ZqcMOPlmeyxwiz1w
1eJe682LWi/kfVGxvMSDt7Y9DZ41GclgvEGbPW4MeWjMe59FaWeEC33u9VncWioowulQncd/L/KU
3MpnUplKT3rQ9Ya4/arHidjjk2o0bWfBfqtwXIwNKRZc34BOu+v+LZA0oCo0oezjjfNBiKdC/4Ty
wgGp7NDpot5QIYjhAkuKoEMyW9MPrn5HtBslY1angW18b+SpZz/0Ad1K9LZtx/j6XBhbOxNNN5gP
UI8tZZXzu99r/Jl1FlqjlH1MezfkqfFkDSTEMx0MXie7OKK3FpEw6JS/OfYtbT/hsAjtCWGI9Wkc
bxEARU21lyI3F7MX80Zw5CFJCY7x9aNNuCylXoVuIGQN7PrkF14AfTNdk59q/l1j5SdoErRQMqjd
0wT5VP5d5TWgxGPQqO6YWv7dMDSB1mWxVz7JofzkCSPMhNwJ0reXF9O3wC7QKrvO1grK0pEZWN62
/Mv38mBWj3r/rFoIbuMx3XhI3aWxP/2qnYPNTrV117Akn3I8/llkGl3cVSR03Al03WmAqsAnUn66
vr4bvr60WCx1gIV88Hfv8buoPu08OaU1ei1GIebnmZvZKWNWGxM27yEoNrYx8itoM1pC4Q32yWzU
nE5gyRpNNCcq6vkwleN858yjCKEXL754dGieO83Xbq8PctPybz5yNF0hmll8/N0gHZM6RomaTiI9
kPcQPTLmRzE/si47SPAKq25nV18cw8jLI9sIcBX6AnBqLZP+zh6ktkoQSNZ9Unj35nz/6/poLkIL
fB2Ke4vfowKFrXX+9VlpttSpgfoNd6DrMdA8AB54CB2VFjcgX9+TQ7lwkZW99c0lW01IX/aJBC3D
BKrNgOlAQCAbuDNtF0HnYmipTCH7BZTCmsZtAYbSXk5DYrQjCQXJvHtUE63A04oXc4QUE+Z7Dxe1
OZkLtRRaaFAxWtekuF8NtUXsPjGmk7CNQCvvFX8RH37gLEN7Z2bx0HcegQimH80JZizmRLpNg3x6
u+4VG6uEoiF215IGgnOsfFwQq4KCleoSV+V/DaqtnlmjjNDyU+PrdUsbU4YWMBNIZDw5ka5flvHd
WLyaAFtZMFhKyTdQwDxB9uU2lVU8VsMeDdvGqGy0UAHdh/AIoPfVqFihDDdrnRb9f5/4AD2eW939
cn04OybWeQ30r7oQpYYJQ7sTWRa0xqPc6y/etGGiQESwcZd80/mU1ain5kWbNokoXIncTD0iiKmq
xzpV7s4m2lgdHAlgRkZtEo3Maz+AMu/s97zpUDyOlXfrqBsx3kzV9+uTtrFVAU5At/QCRUfgvPKB
Om2QECRll/hj7dQB743pZtBaE4JDeOTwPq9uyKCKHSDJxTnuLJVj9JhjdB5mc2XVoHql6abJgYuo
Q8hgBy5PdHJoZBqZ2n324b6HxRwqYABMeSj3r7PkDvzC7mXKk0lZ97Z4q+q9xMRl1eH3pbvQVqIU
j0TzKrpK53oorAyrVY136Htp0vvGfXINHEBPNgpW/VdaPKXtbb0n87xxQ6FDHEEnHASbeJ02UkMl
Z83kXQItH3pbaq4KIY+39+a5fC+AKARnEgrySysnwrRzv2/depokUTzJhv5LZZivo2mEo5VFKURn
gBeiUT40kdE6c+jn+s6b/3LTmUC7gewHWTcH7+PV2WGkoLqbdFknWTlGVM9AkqIHH2faRzv3Oyvr
48O2ag7BL1UnPtNfJBKJqdqTpFp+6FmsuzKxOj1yh4AvTBp1QupfM38eUOoHYc7RHh6G7O8mT9wP
Q5xWBlf5vryxTBBEm3UCpSjfcAPN2APvXvofZg3nB9wCPcv6+kBUftMKr4cF/qu7r3aOib2Pr35+
2XvMozM+Ts372YjG9Pn64Xd5xJ7/+NWmhXzSBF5hrIfm3bVfZnJTlzd2c3PdyKb3EmTgPHS/A+q4
ihgy4muZI6w6Kd27rDvN+T1xdtARG/O0JKbRvKIvkHBvGee7i1wwn1FS5nWigx0uGMv4+gi2P4+C
OLBSAEutIeddyW1iabROJiPqTDdQ+V5e6vIWwrni/rGw/IJ3A6jNcQRksq6TyiSHqcLRUuc3Teke
DZKe5rneWfetAQE1jWoe8POI8FenWV4MhAvU75KeQ9PSoiE1wutTdlkMxyGJPPjy0IbsxUUIrKfc
k+U0YUQ0vZ/84mum6lPqDODQ1e+1HnzppDraxnCXG1psqCmcWv5QkH7nVbhx0Z79jNXEWi4TPqd6
nShnpGFRTE+A3caC90cXKizoWfin6NTbztg3thWMolcWQRK4WC64GEAc6mlirBNndJPJr25yUZwg
I3XowPs4qzoG3fbDlM+BARVuS6iQTiWK8CUUB/VQ72jcouE7uP6jNnahgRAAetUOkP8Xd8gw+IIo
U68SY+6ATEkg0xRVzV4Fd+OAh5VFEdYxFm7mlWP1Ltfk7LoVMF2n2YM+11NePueMhE1Hg14+d/Sv
68PaNIgnFqivli7rNZYE/UuaqseyTjr25I4iyOdDi0JlkT90thuIRkdqhH78QAN5toUUsg1uh4t2
I03jaix7HAdWezNU8WxkaJTfybdsLtcfG+veiYzjNdcTjCtHPtLLYaH4u1B78iMbVhb5HkBn0USx
ZKDOjx1PIY1NapclGXud2ldav1Dz5foCbRw1ZyZWG7BQtksN6UArQb/5x/SP17++N4Dl79+dmz02
U6p3GEBungiQ0rbzTSuHnbNsYzufDWF1u/DRLA2rhZHeeO31+mjVFCRlc5jt8YTuGVrtnrbrugl3
HEucIcitKAMOk97W1p77Lqu6isLOxrO6kO2CWIoymCFqCCn96VZ10Dh5kOYH1A9it/rutkiGMjv0
ZHtkpApIfWQyDRV/8gctrBD96ie9VgHRTq2qopK/4bUWytENfJ/ezFTGntkGE7hO2a1ZH8yi/wIN
i4PyY4jNBb75D5hXAkZfKzFDXo4hRxe1rhFlkN0uoQjhOT/18S8KtVlaPs/69wmZmp6bgIS8+PmD
buzdvhs+iq2GVM2CQQA0ZOVFxTiZaVWzZgFpEJPHwil35nzbwqLMZCIJgPfKuZ9yZ2YNcWiTmMYU
Sg9NlntI3o2dgDH8sbAKFTM0zM/cLZqEG1/G9FhMr44WX99se4NYnRZDP0Keu6uaxPC+m+apY9H1
72+4/9kQFvvvNvPYd3qjU3xf6g+VBOj4dlaHrN/ZzYt3r7z/zMpqsXXiDJNtYilci9wjUxdk6RGx
UECag6bJ2B++Xx/V5qwBawCSUAvCjmtijtm08GrLmgZv4FPpBv0eBG7v+yvX6me9R9cth/M6X+3q
O6c7seLmqiwUmQsnDJ6fq9PPqgY1tZ2J+QLRLB+eC/OvqkWxYQ/Mv2dndfjZEvFikRqwgwOhcIdj
O9yn3qPakxDdXH8C0gzsc0RC6zKQVgoKwh3SJJQEqP4IdcOMoClfNR6qvbbhzU35ztbKo426sPyM
Y+7S2Ts0tYqGkd6Owvt4bLeQZ/5nSCuXZqqpvcLEkLT06DVOMLGoL/dYprfGgvlaXgz/23l3vjsX
akVd2H6TeKyLRh/Cn30PgdcPkx4gVQXQKnhul7IvaPLOzYxlk3o2LdoESxTQ4cnLP9n+XTe7ob2X
L93yuKW4DMAkKjkXdJcuSS2aOlWbzJ6VBaZFbxlAB+Xo30Jm9uPvECDooGII9dKlfrPybvx53hQt
w7DQRNxEso5BNG+BTls9ecUOl87WiYC2SDy+HHDbXvAazaRsRzujbeL1LzruW8c6XD/Slh+7PkLf
G1i5tcpLU1Np2YI4SYu88d4o32z94LT/NNbxv7O08mwIv3M91TFtzmcqIzTHZ/yQDrdq+vIv7EDJ
cOmKXpi/Vodom45znc15m2QWitS91G+KKo0gBYhiMerzKt+xt+l6LvqukOFG7L2OBzSSVzofMa7c
+sH0H4bOkc/7bmQ/rg/r4qwDgx74DBFvAAYOcoH19PVo9HDapkqU4Z1cnHM6kuhp9VmmwzGvtPvS
2uPEBhBp7RywifcEUrJobkW1fRUlVN4wqwbjS8wSvKpGR4yQC8u+4cStj+2YkVirWBbmQ8pu09mF
xPrc8VevTsd7WUpIeQ3KvwPdf3Gw60xFI8LVkFHQgFl+VR5MNfeAbo/4W38MycTcyBbVK81kH/s5
0cCs5Y1BWWhWpFul+Xls3CwWSvTg5+5kPNqyvfNaPLPdVDODYZoNaBePJFB9zk4oSGqxWRTDY1/W
7luFJH1ccudp7nszzOHoDT0IiCkj4Rd01Wc+nQxJnzvu3r7mscrJrQeBkOpZu9Uq+Ylo5m0xmlVs
5a6KGzUC8W3oTeCiuyYcTKcOC72pAoWdF9Ecv3eaIGRWoDEi9Co+IHoe3KBsZj0wTSSE8hqgaxDx
WccSwpvhqOSLpWl9pLUWMO6+aA5iVANGlJlh0XdO2KKscjTL7AtlihwKTXkgnRVe1AypDIFIQq2j
JIipZ1bFGu9Z0NSWBnBSngZ9kXYHbSyKwJzwF86glZHIZ5B3WJ0VNA3U/CYCVD/X/X8g3IYW30nX
oMwwWFD5s/NbWSKY6rLUjixqQZMgHYYAPR/zsZFVd9DtOQ9yszBDSC4UoT6O+VFrCwcKoqq6aUAK
H1gOhlgShPyUVFXE8Ju/gk41vxtqoE+7wR8OhWVpT2gvwdM49RT6GYoyD7SCTEfh912sT2S890Xe
YG8RKyhLZd+UcydiVLWAKudVWSSitX7Mk6O/ASPYQxullGEuWRNMSHHcXN+IF5fnwhKPYx/NNNgZ
aAA4v9V0Wxqdn/Z4p/pH6cUzfke3c1TaF6fyysayMd+Fzwp0dulojLAhupMztYGZ+5+a8U045AR4
d1By7VNDrHu3fGzcY6XqY5/2z3N71HUVmah6IloJalLCy9KHGljyUsiwxbuQ5RJuCtTvTCMJ3nZK
9MCb0M75Uxp6IO0pVDjC2F0zZvHgVUiyP2T0MZMODtEqsNMvGcA8aftk5k5gi2MBQdXGdp6NSezM
8sXFt8zAguv10JSJjPNqlklei9SUE2YA20wFzZ4W8cWpvfr+aoYdm9qZO0qWTB2uvWfuRMBaiw9D
+FZWVhFQxSbSDTPWcXBT8Bs0ATguIqHtPEs2PfLPXK2rPQ1TktQaxkLbEO3RY/tXau/EITvT9bv3
9J1DWr0jiatgov1leAHlJ22ITG8nFtkzYp57vedS7lQz1rxKwYZ2MIqnqguJ/l/O1upSUzUTuS8H
lmhAp5ShzQNtlw5ib0VW69769QCWa/TElZ1ux9TWWIi7usEd4FmxR8QYIHsxAQem10gYa0Bf9LhO
OHrbYjQFfmtp/cPIva/+5JY774vNOfYJKtZgkwbuaBXvESp7K1UtS0aTBGX/oGlumFVzbMu9hOTm
Dn5naRWwFD3JmjkXLEnVW6lrr73C+X79KN4zsQz2nVeijaWbtQEm+KwkssPNc8/dnYPosvqBIAgB
+KIehvjuoioNmmTUBCdCE3dub73+3gQ+KztBjSSEqpvO2UF0X53uRZanxv1s+NVO9nhrjLoFEDqa
EFxgDFYHIUovbBoF6oapmwxWEYxQ1/j4LL63sDoKBzpBb3dEsbiyIjAH9B8uq+IQfP/91WZAVJTa
DNndREfJWyktMPjOfbnl1O8s/FaqfecHk8f7qrdQGcrMu9xHlJLnQaFbEbf66PpcbW3s95ZWjwsx
W+NkFViNXFMgxSKx7XAkUfe6/7YHtLQG4xZ0UXk7d+xS91pnJKizDuLQjp8y56ZMA6Aurw9m0woo
bW2UyzdYxHSUJaiWocKDjvfA5N+66ZnrP4c9nvFNDyZAWqCdfiETM88HA9VKiQqLj5fLV60Mx+nf
uK8P0A+wIGThQDn/vJ1mQii3wVxlnxe5N3Nvf1j20ox99khervHlSYm8zNJIvTrK2CxG3OKUJWiC
Nu89DbjXkqZ2QAp9OvAJeGh3Ca6hJf3i+fKxLIJ0PoLqYzzYBY8qh9wWkp+AfCcgHNPd4Z8GHNxQ
054/25m8F+QOjPKHg6rUI4jC/sZ74AHKHEfoofpmeoMinIxMJFNDNWl11Ih6itDYn4ZV4SLRX0ug
253ym10SDZGSVsQy69BzAVp5PANqB1mxqgg9H6gJdC5kRfVVzbmKWGn+BF9IHaZeR4KuqcKuQDE1
6yGPyn+AgF4/1LOGN42FR5dRYRRaHZh6K8Iht8ew73wr8qX56vH5h23W9o1PXdBrV3mFiuxYvYqS
1Q8W2INugJYMWnM60KRM0Gxx0/vZiaKWKuLMRuxF9VvUHpFIeRlp9qxVyju6EppBrDOqSMflGKss
+9rqhgr6ZvICvFqsOfZ5jtfXHcmfGPnqmrez7Ydm9sbo5zJvQ+UH3mz/GChrDnXu2IEu5BRP1sxC
Tk7dNIdpGmfZrWTAzmtuiYB64etLA+CCIt6Cs0k7Gsvb0w9LvEwBx2eBmqwyKCZQTrSCG0g0VmgD
d3vrV6N13VOmBi9KNcv+qnXat9qy07B2qR3bQkeXSKbKo2/VP0sh0kBkqRn3nYUnmK0yUN1NBpSx
xy5kY4OXl+I/QCQFMoiM+3FblOJOzG0VTaRtA2jrIHPikRz8SHrxUKO7K5YcwmG+0ZlhOor2S191
5dPgCfeoJnuKqDbmp2LsvMjo6deslSJyter7WOk1CjIVB/9EmofmWA4HlY7VVzDGGzHrjfqRC7j6
0LR/V+OcBmwG/63R9vPJkmhHrFP+feFKDofZfWNVhrXMABt3Wt+MSwsgfLcf8oNZOZ+xoLgoAWG8
kyhTha3rOTdg8Pg0O4KFVVNBD8Dmejg6M/+cUjc7TtR/weOLImUADom0NI0gG5gdeVKKO4UndaL3
qXfAG9a+Z7bM3izpuHHP1BS1zDCQUXB8FemAsH0bSObG87jshoHa9y76UEAqVXmBxfQyHrKZ35WC
ubeiRnOAOQoSaq2Hd28LNvZBzvYpLWsvSKduwhsX8VmBt2sgJEWkpg1ZgKNzjIuyZU7Qde34K2tI
HYqsNGJf+fW3XrlmTIHUiw2hy8BzD4VxOIxSjoFBVRq1PLOeurEn+Aa8ytM0PMcKLw+p4phrJatH
8GuLSKQ1yOMgRHZTAcUV9vZMAWik7VeARNvAN5QfDnovjhC97e4NMXUxKT2nCop5MKOuz2XIeUcP
mAE9YEQBEZtPfVg6VR55RTXc5qYpQl0rJvTQpVncZ9y6nfyOhdrYGOFs1Wk4Z5Yd0LHMIjcbX9jU
NGExWn+5lfMPUg7WsdYtdNng2Osm8kp70zhO3HDDwi1+uXYGlbNRDqF0bBFow/zEukYLbS0rYr+r
7cccWmGBzTIZZRmaq8AAWoKt2DcCKLF5x5lrXjR2vH2oeGXddj4UI1H1wVY0pjo2x9SIkQVEjTWt
ijvGGTYJsjJBl2Uqnuuli7bF5mW0HQPIBWYofxbfpOb4AaUuv8sw4oBq3Xzw9I7doHQ43tZo+EMc
yELgdf5CH24d6aPKI20CmIPKDkr3ID2Ou0ZAf8qEHg/4ifZC5+V6v7hv/jzo1q2tbK6AZCnxEBLN
T6vvQ1CFxKn6nuGA5R8GM6+eqKvr0+0znK0uXnbZcDIHPZiRc5r3Xh1bIcD71/zqAs01O8VhAyPC
eXWrz8J9ux7J7H1/9RDQe6NAHhHfhxRBgJ3v7yWVt+I+5HrA4wXeHmRDVzEsaNvNlOUGS2Qe4qDT
poDr0fUxbJpY1KzQObRgUlYxX203XuP6yBVk6aOqPzXWW2f+i7cEFND/Y2IV6U+9PmtoY0RSpYig
x5kZO6HY9hAAGULGGL1x63pczVU+2ND3ThoCWEXaBLbfI9r/V88+sNrgNYQyLJp2ziO+vsVx7mol
QydLHjfTrUXYTmRsboXGqMD/x8QqZhVDhpLMULAEpSQSiY7Mt56w7aAzgdXNJdKcCCZeED+U4JRs
5AMlU33jzLhezbLLEX2UXqCM/G+XgpdFOah22HpTRkx5c6gKCIbP7VTESK+T2JWgR5i8dI5caQ+B
7yEtlxruh7k8l33+bkSrtMdk53ZRZRXeyoBvSfE0iB3g5ubiQ4gBSCrAIvQ1stkdaTVR8HCA7fRb
jzuK8FvdrHYWZnOj/zGyTnWNra4EbkFgAA1qALNiQDAc4ej1nbhtBEC0BfGHjbjaiawb8ODnOTIX
6DN/0sHadv37m8c7mG7+//urbVimaV826MJLkIjN2HHyDmkkhzvj3xyK78yszizdSiUfMgxjqL+n
5cnxf10fxmWfwG+X+s841hxWjHLZzkIDpDnl90WdRtRWsbLK57o1ImeqYjc172iqu6GppjgnKOvY
PL7+I7a97s9vWJ0FrjX0Q9qkSF60TyQvgd57kej9uG5k0yFAsIieC+AMwIZ6fuCkGbrxZsIA5kpR
rELO23K6HROb43hnYnWD2RU1cTR3LNFRqpmmIUjdO5xx/6WVlWdDgW3smxED8WUbdqwOx8I/ZtPh
v5uulX+b2eykZo6mUUdFC41BubM/Nw/nd3O1cmxfdb1IoagASYhX6iOgte98/oXmO/tnx8wat8m8
Gie7i2FAmetx4magsjKwze+T9dHWgGUf/RnPuu8A5XmtlTbG01kpVqMAEE/7cX1JdtxrrfxdpOj/
Eg3G0hlNPFLkk7oCdFreju7Xtpk/2WXrfKPUMFObEglZgz8olQWV+QU069eHsqzuRXD8Lq+88i5m
zH4F6WSUImr3JesSy5XxZL+h5jsWduiXeWjJHemn5ZPXTK4cTmMNbSWo5xKk0e5rf4gcPE31xot8
rX5JCXBt3Ehvrw9zeyrRkwzQOcj81zCGeVCNKTJcEiSNBxMk6McPS879drs/FszzxUJ/UCFmA4eB
qOPpZ94d+ulfbFToStog6UInxwU9fcogA0ZNODY1jimvArN49FmcgRvm+lxt7VRgMT1wgYHT7KKj
q4Fksk+Yh5EAHDCAm7aHDjmfT02x0721dRG8N7TyvdbW+sFpCE42/dS5ImTzh8lHsSjvLaxcbZoJ
UoMcFnznbpqR8/0XO/Td99ep8rTTQTFl4vu9+0M3X632f0j7suW4cWXbX9nRz4f7ch5unN4PHKtK
82DZ1gtDlmUSnACQ4AB+/V1UDy5RFeJ17xdHOCRVFoAEkMhcudZZO+w+Xo1Tu+XYxOpK1tGEhD5z
B+ETjYcapS7unXe4B3rlK9LDAe+/f2zv5KIAwQ8MztJUt+4YmsHeMziAoFwPw2ert5FL+FXeoWVN
dCRMPZCogghxdWt6g1Ag4FfT60aDVp+VDPlTPpRh731r6FaocXLyAF1CBxEaxzV7dYKOo+aWhYWH
pu6cFV1oEV95yhLjSdf/iSsfGVpm9ahmYpCCQaMQhtzWR9w0zdHHq3JyIFDPWqASUPdY45UAEEAm
h9r1NWQQwtTIkOy7bppvSGYHyrj7dQL0ZY3Q0onWVUAagWx8OxxAs0qNNt7SHeiz7JNTbTjZqZj9
+POXI+housraNkjaLHEmwBNKgNAJPUAlv2LlxrydOvePDa2czexHCGVaGAgl0qfZrao0Ps03yvlb
RpbFOxqNTlxPAT8xWm1k+2kYustKWoG2qSx86qrGGxq06uj6Rk/valFSnaoaN2oU9GURlwAT0e9o
SkVXD/VzD7lSq4lkuaUpcfIyODK6WqkcDeCtvhRrbO86l3Uos5BBfsVCKvVjDz85ia5ugqsUpFrv
yGhbzxvSYfFwoV1aHVJzCek3NunJsUClABI/Hpgg1sVfcDNQwVQ0dTZAC6TeecuFT+or173/eCjL
Zl8HOOgj+dvOyh88uwAGgKKJEJnZz+UWQdzpT4cUEpqusTXXPRlqJlOwsvb4dK6dT6a8V1y5EUKf
XAtUkv4ysVr0kTizxnOBvMAXPb+zAM+3N5Ziy8JqX6qD5NbMYKHMbmrreujP3V9uFFvOMMRjwEtD
bANNh293JQRoiEkV9BoO3je1eBiHhIjP/2Shf5pYlupo41djTVNFQ/v5qKHo+MSGjSTQqR0P1gAT
qjTAoQFj8vbzlVytbDdDcC6Fure7EdxCHqpTD9L6QcdPOb+0+n/yGjw2uZo11H4VUYCR7Zpk/HwQ
ZWhDVG9ytUM7bem4nfIBRLNAxGI/gt12FZxlUOYeHGdGcEYW9bMnozNQ0Qh/fYnQdAnKCLTg4OBc
GXGNTtodxRS6Kb1Rmb3PXHDo/QMbgLMAVg5GMXMd0dhZ35dVyqvrEvzJySao/NSGB/UeqMogq4Be
rGUej7xM1JB/FYDwXVvevdVf6Rub/dTHL5kY0EQs+rjr0GKoXbRYN9gnXeXXk19uFfy3Pn91mCgT
q4oqw2loVTG44wCK/bXZB588eJGBvvIciF2AbeDt9CCK1LrcHsVFjgK7436jQx59bGF9b6wtrPaE
UUyjq4G8/qIcdyq7tL1P7XlpJR8becWKHd8asILHFkI7LALIn9Z5+EnxpGeMRFzwUbvSWRbLNLvX
jCapyqc6u3Pz4rryloy2dlCUB8v4ClRz7vcQod74IsuErb8I+v1QdtCA/0Bb9NsJrQgq8pPj9hcp
925q1XsSTdqjmAqIRl8WCTTo9pNpghEhSxyufjNysFNZs93/YmZimQ/wloC6HKR00DJbzbrbeRyF
NHwNLRti8KokQ2fmoZDjp4nlQM+WwAK6UMv2jdndooV5TRK9nQPw4JoeqLw10wNd5erVlUFEyQKl
bHsxoyUngbZZfXC65qJdKg4OSRPFVh5YRt0LJrtDWliPrTG8mFn7XZv6T0OGuiLx0jvVJTXk2mv1
MtVEG7cAVkWpHG9B46SHoPpvAEifw5Yo+9yawRcF+IszHwxvvsR1FjhdGlaQnUXNvEl6G3o66QTt
BOmd8ZlS1M+dF9cAgnnQirAnXhG4GYlnZiUE/QRDiZJUx7NYLdS9p+OqUPu7WnfyQEEba6b1W9oF
622+sMwsEc8ix+q9J6fy+nQ23LlqL7qHOjsY2R9Jo//zPP3f7IVe/zH33X/+F/9/pky2JMvF6r//
eXxpWtL87/I3f//O27/4zwV5bmlHf4j1b735I3zwn4bDJ/H05j+AYxAhb/qXVt6+dH0lXg3gKy6/
+f/7w3+9vH7KvWQvv//2TPtGLJ+WEdr89ueP9t9//w1N+Uc7c/n8P394+VTj7y7o/FR/I7x/efdH
L0+d+P03U/03cjSoqiC60cG/oePjxpflJ4b6b7Bm4EfQlQI5DniifvtXQ4FO+P03RVP/DdUciNiD
g80CX9VCVt/R/vVnuv1vUKRqYJpepIOw+63f/hr+mxX6uWL/ahBoUtKI7vff3h6bULsEvHK5U1Ah
Ra0MxPVvzxECZgJbHRXFr7Nur5Wd33VaImgFSIa7O5qZP00fm1qOpJ/b9b0pjOn4iizqsuOlB1Mj
kH1jaj7bdt/5k6vHH9vRTo0JUqTgeUO3H2KX1blAKwQsCnMUP2vRsux1zy0ypFVe4FyqbhQ57s1C
ubN78XVQvbNybPZEKHd5rTW+Mnjx5BnnqQGc2cff6u3W+2P0aGGCP4EoHjR3qxgn7WymkDRVfNVm
57Itr+aeb91Oby+FdzbW6fsOFITaTGBDhGowh2htj8Wui72ExllsbLwONga0TuEDLiKsyvNgzDUb
X1TqBU2dLx9P2krg6a8RgVYf20HDSq5mzc7Tok87jKiX+8LKA4dyaI8ovgIhW8C3zaIJM8jmTvNu
tv7R+P42vU4bCqYAZ6TCdOqUn73Ru9bnfCPJftpRf5pYOSqQnVPNJUw0dAhck8YFdWPcKMHkbORA
tVObD5w5f03kOgBr9b6DQBFMlQ8yasIO4utl1DA0iIUQtQ6zoE1wQ5lgOdvSr3plSFrvezztIOgC
pUMHubG3+750eV/wCqRmU2yj9SrEGQN8oK/t0lC7HCxfAJe314I2GEwf4P9+S4zs9NiPvsDiyUex
uQW69hK6mzh4bppzO5nO2VUaDr57pV6PsXMQAbkqtrbicph9NOhVfCaGVgC4BJtdNIXyMj3kQZfk
d80VMvU+eGQBQL3No6zxO9Xfeh6uotQ/d83RgBe/OxrwqHWszEsYVxMR9g9mYL90pY/mxEhLur1O
IuiKRxs79eRxcGRzdZFUzWxlpYdDdxlwdlZHPFACkrSRl/CYJdnV1ihX4jnvR7m6T/hc1B3Qg4qf
7+sH6CQydgX04U0dOMGwK6M0JMEQaRyiQVE2BEbUBkq4xfL4ir54t86LRhD0S8BMuKZ5FIouU5cA
h6zkxrXhjmc2MZNeLFTBSrdzWocGYzY+KZ2KfkF7I/Vwcs7R1wLIPCg5QdLwdp2nvDILjxowrrTJ
OFq+LLYGuGVi9XCDVNNQQOcOHQzOHLtz4vTa7mPPWRxjPYNI/iMLtFQz3iHN8boYalugR0LmNtDF
oK4U57Z7o9HDxDZOwVODQZoB7LS2ASa3tTgcRc/8QBqYIrKOWHfXuN3WNlgOs/VojkysBQ5qZUaL
DhQpfTNBS5cezTsvqH44iR7mhzqGUOXWQ3BZ448MrnzA81qlSEsYFOEU2g9FWAfZuZMYkfy2eagt
t+1HtlbOIKHy3kEOVUFvYmADOh85vvrAHwGAjt1wjHvdZ0A+P1AAT8M2IPHWYE9dYseTu7pJhm5W
lRlIAYDrTfR0ArTe3G3m8045CWBKEBdeelHArotJODo8dd73ee4KXFfkU0kEciEbQc2WgdW5VfaO
IRmYiPy57sNG+WKRrSv31JY6HsIqakoBiwcsDha0HH3S1s6wMr9u0BJhqIeU/xLC8o9jGC8YZAjx
qAR52mq+etWqMrfrcLtmV6P9qS22clOnoqRjA6v5Gqk6gUYZCwIyyQfdHolvcRV6wlro5O7dx4fR
yWDl2Nhq6gbdTSGyBWP2J3YOeHdf+Rm0maPlPsmStPHzh9rZ0b0bNxfGdfb5Y/MnXePnXL525Rz5
npMOlsgMzKVg954Hrqn5/r8zsDot0tQcK7oY8Gp8ennX2r/W+vbOHczVGVE6BtrWe1hwgD+f5r2y
yUW9ak98b2J1DFCb6e1kwUS1JzvEko/5VXruPNJzI2KJgare148n7eQr5Mgp1v1WvZXp7uwuYwKG
zK1loul71rW+ox/mKrGcs6pp0HkHWQHC/A3bp848e6HXBPG2iq7C5edHLoE8SpUVi20zcQ9gIryb
vzHQQdy3kQzROjtGVaCc/5O3z7HRVQCpdJ3Ndb4MuJ/CsdUCpmyM62T0dmxidWxYdteDCAEmxkCL
3Yf+BVrr7gFhIzr/+9AOy70SDIEe4+manQ8XNomz7cvz1IX2yp6D8gYKOGv0dmNmegtsHXY7C7Jd
n6Sh1wYaBCrujdlX8RbJojmAtElSJYB3z0u/8k5stU6fPN8WCp8/v8RyKBytsNchwhomfAmNF4Eh
L4rR8NX2blbjj13ptCf9tLPyJEe3msJUFzup9PO5DEs0tYhfq1T8uTnRPQymZxuFinWGHMVharQD
rAhj8l37GxUbR/TpYfw0sDpgmsnsJF44eGjUyB6p8Yy3ZD9vXGqn1+SnkdURM1NWKUYBIzYlfmF8
0qbLYpjOeWZuhPBbo1kvvoVRWIshEJTs5v5W0RATDDf/ZOV/jma18i0oRXJmYU368nNBv/TOJ1WT
Gxv6tTC/Dg5BtPb3wq/OjFFjozotIwF6o760A1qi4SiqExK8Rr/R+Jnf6THYWja38clb88jy6ijp
tKxgxeJy6H4LZln57hYByil38JCNRbL2FH86ps4wIIeIrVOcc4EmSFBc6swI8m7L0sm3+7GpVbTD
h4nIzIOpMVADPbAD5xtQ5gG04O/tuMVBZG6UFrfGtop4OMSlsyGFQaQPfUNnMUjegM8NpvT5Yy88
mYc5Gto6o8bbFLm8DLHV/NwHQ6g+oNioRwSR1YDmkIvq1grai61Hy6kNdmx0FfFIhSD3pGJ4fTZe
ug6NTCq+WNYWiHHLzOpUUmvNysVyKlXtrgREbkTOx9yqYZ/MNqBuY7w+9xea4rdXhZtP1ggCO9C8
7dOkiaedlvC9SJpg66V1aksdG1pt5ormtKItDFF7UQfSfYpW4I/d4YTfeRCPUE1kBgH/WL+zeG9D
XXZEX3k/NegmjdpxQO8mELOpE3xs6cTavLG02lK6NaiVaGApny+hAeyb7N6c0o3hnKo6vLGy2kfI
YOuTwmFFhHNMozk2gy7oLsB2ElRQBPWzoIgguPBfjQ0MTW89wq6yEQxUsOqgfUq4s1/33B/QcPvf
TCGKK2/NGGqB3nSwWiBzErU62vzNOJ9+Te/tNXQ4mkFjjaSRonGdxoERs20RiLVRMcyRqH9Nj+K9
mdXdjlyTpfMWZjTrucdM2SoE7b59PF+n3pEelKZBM7EkmiBe93bChO2MGW+a1LeullKMF1ch0yMV
0WwCmM4TDVkwqn7ZBXJXPW4d6YtDr67iN8ZXQcWUdmiq9GC8EF+AStBwWzkamBp3rnEgcivbcHJ7
2Sh2A42Kdrt1xGfwsYeQIlTwkHVGMv+RgkTLy79sTOjJ4+LIiv52QgerpKyuYKU5zwVY6UIBnW0/
DZccvk19EFLMD+2B322/El7vpXfTCagFVHGhzAZRp7emMzdFmlVD0VLTfLSQpwmP0MbG2gstLKNh
N8bEvjWQ1h+zqHqaojok23nm9SQjuWsuWIsFRKMCw7SKcWpAgtK2U02/OHcjOyF4rODi/D4cZJzv
2kA92x73+g5YTC6aNAvpJwqX67qNOdTG2IEB3XdNVA9m2/zGNyGGS/n7jauujaxctaw0hvssBXXb
D+PZPchH+4fzpYtkpEfyJX9eikQ8nH5khl/d6mbALge8e7WDRMWKJWkkk4/dzFgOsuO1fv0+NhL5
6A4CfeuaU75jJPX6vjP9rA7HqL7UpQ86uTPnLk36RD209+MDG3wzqEJ3r1yUNUgU/DqmTZA/4XtV
aGMNp6j1l1rD1lH/Lu/x+t3Adg91Smh5gJL5rR+60yAmZWamb7R7m4kbawYJpGYyKOog768ZKOoN
hmOAtqA6Q13kylD2ooyz9vPHc7TeiX98jUWEctHzgXe8/Ro97ysTzaKmD34AMEJcc/HVg8Kjzjaq
o++inbWhVRBC0xTghdIyfMERJpbFQXXlPWAWl6CIvQDI7A5kdo8g4LB9oP42ouKTzg804l+DXO23
zAR8iQLM5A/9wBIpQZLRpsUWdfupXQ0k2d9WVpHJICwKTkiM0Oz0xseNeOAaP8tEvTEa6HKt/Nr0
gElfgD/QfLCgg7laNIuAQ3LAnQSG0VxMEULiGiyOY86/T93U3yjAX8J7a2FqcmHAaMFz0+Cdbe9t
p+2t0BsgrRmYwsm/TD30I6BpOw4sgnrVTAGzQHwX1ppIu6SFlBfU7txisOGRk9Rf0PuffqHIbQif
T1y4N+ZkzmYsJDHViGodyL587hSd3kYaaFVtvsuhWklMwETAd1qgu9zMuzkmAJQZXtjS0bBJJOd+
AqH3YKc5aGTMjEMTpEaCgyYSvKfWg5oiGA+FKHpwoHr4yn5Hx5AW0xxqSpqh+q2n+Xc+6/pt1tGy
jmbHMR5BtqPUUdqbLlgzjK66sPIebQ+KAj2UKz3Ld8NI5fhdl3gqHlIcFY/VZJhPdPK6J6eQ1UVa
yPQwEtrdFmVdXNdCN3AWGEC0h609j9pOygEUyoXTKGai1LXUzyHMBFgkTYnqxOY4G9aub92svXX6
QTMSQBFzK5DWmLoBgA5gLEF/pjknozaofdBXhVvvjLnv3e+yt0p+AMxPAUlHMTgGVJEc4LV7lmZt
NGhdQ33aevVLSseOXdbgdB6vtaEoAN3o4mnSaihw9lbLfW3w6gLEmFjxh5m7HBg1q1Cq6U46dHTU
wGjaerw2xdzgjBtL9IMVhQn6Uup1aoketNIAF1E+lYexmN0hAbcMnf3WHrNHuWA8fM7KGbVopc6e
c8MuM0QphTRBL8IdIzQlljto9ZaSa7VS83tS9960m4XayP3QOsaPomZTdVFKnrNb3uQM/FqKLJQw
17SmCuzWan+IciaVD6UF5gBKwQgNtKG1rBsDJDZgxil7JPYpFH3mAJ1z0wjf6AW9yUlbN7uUAcRb
5qBvvZtmyYeLiedNmoa9bFtShz0VmQ25nyr3gHphma7PtzbSw9IAhwhIea8KNyXZjcwdYe97VBzl
rnRkegsNJpJ9M1NX1GEzjY7t45Hn5X7ryYUJp556Ezq4rMkHDaxOxoRYsXPmDK1kaVr2E0iIWQkW
g5ypSLT4Cp+MmiddCx5Ube+kXqNkUadQOjkhayXPvmuMNNPtCDdvP2eOmYJW0lVY17lRb43qmcwr
iK5znele2BAxciBFh+65F4WwEkdtym+dNqVfS+FyDVQyLZUx+B7UBlUxKNnccCf3nCwQiusBkCMM
MXTftTk3hr2FFk6kzFJSYe69iSl2rEiwZsVcm4a9mAyHBKSzcOGbrmhtFOeJNcXEah0S91lpOXc4
9gHRAvEy2wEvDmbpLm3PWw+AwGTwSGaBzyhvn12HiCEx9AGiPf6ADnzuCwHk5BVh07yQKM3jkqJh
Lkhf24beMSkkdLJVRf9EqhmsfKraD5dVjVU888SsF/fWBHB33NaFroO+qNBJbFE+ordi7CBW6xb9
HfA6IFYa1KGc/AHaY1MMRJftoP+fMTsBHm0YdjkgS/NV03TuoUuh2QRGYdfHnuwOI62m7MyqCTdA
v6pNIOx3eEECsxuQW849d6Q72oOtMqZWA6Rpi7ZiFnHDBZuyQdVx9HPQk9HAKezc/p7RfJBPFchD
mwBaTFkVismdL0rEDlaSysnsb7weR9KzYFlhXbSaBUbwVjbuZ0W2o7ezpUkRxbSGRXayMPSn3Ohc
nFoDOzjFPA/Ifs9lAb4U0n+uasvpD2ht6r5P0hJqMpCWsYjCBSkIGhvs5jKfQZU02Q35OhWGCZ9I
vfoOZ/DgBrOZpzTw9M5DMZKaZAwmcPBeimyUEK1AfuCF2GUxgJHNycheQ0eIG4y07EA445btl3LW
vTF0XMBkoQNOhY8bwzkfpNm81DJX9KBCM3mW5C2thqiRg9jTbtT9zgPUMyrtztRxTZEBRNA176ak
qqTjhpY+ZWmcUxv0Sx3KvXpSS5mOaNwEK3iElrtxucRYMyWkts3cxxLZ5EWDIw/B4NnjWa8gx9M1
6hQwqhVAEncqmFVLUnXkEu0gRXtQa3diAaDf9vC57rXBjdCrd6tj3fZGD57onddnrfFA0nm2k7Ru
SRWoWmfHzaCFdlkqN16RysesQNJizEGuhoInejFBKe9k/lgSa7j2CiQKoZZd9vd55doKmAeMygiy
UbPxPKpmVQUtpFf0EXiypIyptOzLAVelctP0g1eck8aiX7NWwasrYMuBUh3MWVrKV5z/OnisRAE8
mMV5YXDf1ZUasGToX9Nzhgv6G1jEQexaeiW4tVAXK861KcvLYKpnxAkVvsjdKMDa7YMoniu+wSUp
GaTI0UIM3bKMmcncK+IhRR3PjrvO6quQ6MwTBy0DC43vpV0+hhaA7aA098pO+ZwPo23cGByJnLDO
KeG3Zqblqj/PedtHMtMocgZOcai5yO9cj7AzXr7arxlSPtJQHCMAX7oygHNc2PqPDJLeVazq3lTs
IXsrUUbzQPx91dgqIiCFal4b9lWrgk+/AcQmAB/8RBD2sJGH0MgcWGAPQrzorHT1qOYlgqqiKT0Z
cDqYyo5VNHNB40bobWnQqdnh39I7K8wB4HTFHYqzPGvn8UwdIeEb2TnN8sQspXLgVZvxpJ7r8Tyf
2wEiz4Yl2QTWQFIjfJPoEbFCXJVlAWK1LgdkDt2GRoIJ0PTvInNrgUi1GIbxjDfFbEQApKgkGFGK
sz6X8yi8MyleKWrVke1T7PLqq1qTnnA/FVjNM+YxRdw3hafXiOyImYJjjJFa29Vpn1tt4EgQ/NxQ
K53UOa4V4pp7Cqi7yM51QxLruR2rGlSGtc6dLDTsAQeiX3FUN0IiBXeGECePSj5pBCRfvQIX/DIz
l/BLPgKz60OBlHdR6vaOHoIYEr8DIhK1uIcMlxcIUpXzLek9RKolaOuKmKVeDipAcJV4j3UxKjka
VW3k+WS7R4euA6gApUrdxxS0n9LXlXYGMAUrqceqYORGqmmDakELFxwp6LTOXBcRxrcplaBNY/oM
jWBoo3pWZBIBR3AqMLzXFhqu7tSc5ngeFgSHqOjHyYoagNFo7BRGdgk+vw49NI6mIvUDxjzdVzyN
myHY7WUbWOOYF4FtUk78CrH3kDDgy5xQ4JuPQc8VvYDGFMCaMYj2vEfpZY4d5WaflhGWBGAEiwxj
uefuaIBYqUvZVauYQ3UzopipxZWx+F3BC3U6b5C5kD43M0+P7R5LCrGCcgCFg6vX5NJRauh4NEjr
eJdMk44ZIAViTFAmmMFrLyxrZOc0Q8dL0ommKCMUQSbotiqo8fiM9qW7y1VHiQs42HxuUIbA3S2U
gt9b3qiNQY3oBuySwNmU4YxnCQ36zsrybwAfRExtNZzxJC8PkkB8lmkULblOEXtdMeMwzYtG+YQZ
UNWraQKR2lNfpGKOPI4o1TdSqUNoCw8WXPyqd2Gn7QC5Ak99dt0qlzcVs9NnphksS9CqOonQGsEZ
qLsduPGZ1uCgQdIU1d0OBatI5PDMaNJ1rQ7rlptwqaZwS+UgZcdn7K2xV9CTLEe3H6NWk7p95sAB
66+I+Mr2Rqae1Hq/0lpX7a+KxpvFrQKuPLAUKkztOA8YOunHWJl0O7uq6865xhvFKR9nkzlqlI9e
GoMlDu5DxhqKEubszEOgGjx7tGbVwisFsgFnvWgm47YTxGGR2tu5nKIRUNurIjeaLpGQnKn3HPcK
CzxuH1SNdnY4C6cODW3sC1A3T0a500kDdtW5q1i7N2tsi2el77E/+BQZ4KlA9QJEq2rzCR3Kov9E
3K5Qd8o4mkbUjzwqEYz4Q+ZaIPSu3XEYQ20S5oS8NvqN0xBZfnTTuIO9sBSKVEljwgqph1CFtNQQ
dEV8AOUk6cddo/ZlH2DIPQ5TBzybZ+mMlbmpIGJVc9TXZVrttdwz4P5NKaskTa32oWBWk0auMCsA
AgYC7AoZJXaRRhr9zqSwyrvaHCLTpCn3M7uF1mDRtfRGIdjiIfZaG6pWeZbPaWATS0dPUv7sjS7z
c7t5NsspAtQ7dsH4GXBS6uVhRqHlq5Rz5exsQOrvJ+nNKiaJcPGDmrnjs0lp8HyVQ08PdplyG+Sa
Oc4i2yoQOnSazA+z7Lz20hK5Du5JjDiaJ0e5trsCksEDs8yzQrpOm5hoOEC6q1bbKirbrAO9muKS
qEZoC0EM5AOf9LZnzb6WSJXhJda7XqjlfNyPbT7Yh2Ks8CGTNXMzThFe5QEcgQtMfWU755orEMWR
WVciLNQMRYoiJciXeAavLmbSGEOEXonioajtjlyD6kPcCJeB080r8M5By6/ZPmMiVb+zStW4L3WQ
Jyk2B7YWvxtSoVjXiOb1dq9ktZeFgKqoZcB1ya481cabqMtYD5W+rLO+YvfrgdKAkyfWQUfpPs51
p0pAV3EEfoc4Q8OBm+0qkXhWhmay1EZ/+JkLYrImqZkzGVcInSfIKfXgB48mOmO5SWf3P3JVu1Ws
0RJPQzoKEG4psvEKPzUnA+Sks44bDI8DCQIduevNeioSIVrh9pdgs4GLlkgCaKEcMmledHldZRGr
uqJ+VAsbTzGkNjqRYBQz2E95QSEFWNoahywRG3Vb+VLhLsvv1GpyTBBxEWlVs+9Rh2X7yqgsL7Ds
iTgHXo6EXSBNYACaTNwHCy8ONJo1Q3lFHJucp6NJLEAB+/4rG7xc/1wA1jtfaVzP+7AaVX45K1Ym
Eeny4ZNFc6Kfy44V9C7PM8YTvXJFfm8L9AzZkDBBi6ijlt3D1HaTGRg5r6Ny9nZAwWf3eJdkEAZq
mT+i0OxDoV6LGgFGHzV3Puc4fENQixY35VBCiNzkrfacuRA8Ofsf5g1zCmY/UD4bs6GHshNgQHMl
d8/7MY1oQyyejOkkm9v/Iagx2LVAP02m2uULAvOsiRDDJqWLY3UhytVVcAhSYM8K5qRZ/HF+8l2e
FC2B+Ja2boMqERTy61wXGY1+LCvAH4cvYFZGh12QRQuYiOg+uceKx+pmYXYpARynjV9NolcLWUcV
0eK6u6eaZO7iyYLyL0oRMSR/2kQJ0hgs2QdxUz0WL79aoF0ZtFZ1vxTNVFXGYDDn93rhBLZNg41p
XD7i3ZjABbj0S2seCgFv87w64Z5wQHbnm9hsIpktd8a2qlOI2+DdqtxVtuyVsK1M7bKYDIbFhIz1
V2gg5tlGVn5Jth5/k9dEsGs7gJhidlH/ePtNTGs2S4UJ0xdpw9AmUkFiiSFqLp36BqDg74Z+9/HY
T2R/wXzqgeV6YW9/R7fJuW53Ro5qi5iQjJpq38varek9YQOPceDQwdyCCuG6/g2lCLAezcj9ysMY
AceYQO03e1maQ2aUkNAx7IVbknFbJlfpZiNjueBLupmbN+hTL9WtUuA7pOSrW/70mTX8va/mzhtz
+Ix6IDv6iGeobyXeAcDwxL79eI3W2D2Y8tDIj5ShZtlogFi5Z0FBUc7bEVBWwPNQLOZ2HTmDtbeQ
llQUY+82/R10YsOPrb7Poy9W0epsL+LJzhrtzBpAPZEVBAJjpgikiS/Vi5lGECzcqn6cOFLeWFot
1jiOhjppsDQG7DxNdDCbAymDV0TIU59CXTD+1V6PP2b059hWMwpFCwT0IywOhX7eiCrAkzX6ePrW
HmgBQQVyBJTEwWhqAFP7dieTQlLLIwXa0DrH2RtlWZ8jGGg35u6UFfTjuKBlhULdOzKGIqW6CT2a
FNlVpFgtV54Ncovya8vGqjjF5Ej6CQ3VeImKmxn34jyJjQ7EdwWwZbaOx7GaLYkEFKMSNmxGwGZ/
RsziO0TmzsFk7qv2bVY6IQLwkINx7ONlegfVWlteOx+SWqCtguW8i5QrFE2W7rFAS9w+cu8QFgES
m12pWyzHr12Ixwc9zKJJGteNjrZd+x1tDk73lvd8WDA0C/gNqnlI8OxAbpK3EU3MsPEhx8f89B6P
pFgPbXOfhcqw39oI6/tm/TVWa2s4yP+r4LH3Je0yJLeM+l7SrALFuoZOANsUMR5WTvLrcw5gjWuh
zVVXIVi7HAhHOGCVu7OlVBh8Fxlf7PwCrQdOzBFHgNIBQYwVFXaMaQ/7jcVee/Jyu4KFZ6HIhqDs
O81SsG3VyLtz1PlBT6CIp3rYANOeqnIu4AnwIHlY1TWQIDUKr2cFqKTn1LgqSv5Vr1EvxjxsMcq+
u35eh3JkaRnq0RQKrSQtBmv6nSxv2Nx8NkBq7KcwBvJK7VbjGdQBL5ruU2d8+nj1Tkzim9t8dXaC
G9oe2FIU1zsAQbSz0frxsYF3wFCM7cgCckdvxyaZigh/qUirDMIl/gT3D3gAEolAaX0VsgEhGlnj
LdDBeivYqg70h+OBbMAAUn7tlJrsSJcBB+D3AskiqvoDswNUyqLZvFfK/0fal23HjSPb/kqvfue6
JMHxrtPngVNOGi1Llv3CpbJlzuA8fv3dUNUpZ4K8iao6D9XLbskZCSAABCJ27P33VI100EOr6FCG
E2oI3kGmxAV6OopvpOkN3aFt6ocmAqIs21faV4j5CJx+7ZMAK8kgDQFQCuR5POWQ2eJh1oOzBk+U
g6SNu3LcFTEV3HYf7enn5xkbD8E9B84YkMWAg+pyzYCtiXtbHTB7Mlrm0KoHZePsLctj1PnDHXY8
PdXIkkMJw/bytvwEOV9k4tGmayELQMhb3+HRN+TfEYDf17nyXtrT23W32pqH82+oXn7DdDIBjzV6
HbSbg5eZk0OqNhiIiOFphT/gZ4I73KZENxokS3QHN6Wxgx4pfFdyyR6nm1ce0jfiFl4UiPRc17tS
NUDMzopeqgXsNrcry7IvVaTadNQfCsOTy+bzVFeioJcPCTE0k2kwo3UVWNYV3QSTulFV5EsBd9dP
IBtD0eVHmVb3khUK4pqNxTJVy1YsGLGgEckNZ9A1aB8h4nG0BKXr5FgurZeKWsTYh1z6LO4CQ4aq
L/h8wMPLGUHLoF20lTWi4ag5tLtsR3Yoi+5EuOz10sAMeJCAp8PiqDygLYv0LB4ozISNsidNvS/t
4LprfwST/EiQCUCorimQf+d5QDpAWSAclOOFNQMX4CT73IuD7mSNu+mU3dJ97ylu6hRPkrRHvv/v
G/94rLKUAJqzedczJKSh0hQqOHUDUW6nflsOrTuc8t80GhgIofpDCEFeBzWSr6FgT28NnAXrBiPY
BoRN5jbbmBCKJCZudAJKqNnVKpcezICRgdA4gKqW+t3eNU7uJ559qPfXB77hPnAdG9UNnObQT+Zi
1gZDHhd11iC8g6ilkMyg6uPeH7t4cXVIddFUNh1DAf4li6CRft34KvUDv4VbQefR1GUwMPOpn0LW
56Qe4VVgIUgc4i17lOA9clSDyM086ooOmBXOlzfIhYpTp0NxrAQmL+9dKIqxvpDYDXeGy1qirae+
9upXlnwOCAguxJhAdX0/I+sEhSq23vBw3s1ABKiVrY3p9jqvuKMHgH7t0In2etDcE/QJHshOP1qv
CXrZbgAkOmgnAKU8QCfxZX4I4ryNLY1lN8HFhWsPEDTutqvQ9oVSoTY6wOo69hA7o/X9+vpuOJcB
EJsMIOwHmQl3NmXUsqu8qlC9keXXoSxBShvtNH2I3LAxA9A8voZNfixHUXPTpl0A59DiDMDjiiWp
7EakdlHnciLzNEGre0mAxrBNRzfREmQEvZzcLYBaXh/s+rQnbDbRhf7RIcF3foJHHFuMDTYENrAC
zkZVHizVdq9b2Vg00EeoIEMAnzRiPG7RLAkaJim0yBy9oxQi20h/QIcKZB66IBjaGs65IS7SCIu0
I0uERggVKDYKBTEdoJOMCCaN7TfuzL8YDnf0WUjjp7ncYtKAcvP7xAxfI0iBHztZKt/lqBS11q2n
DzA47DvwPdvYgDwYlpaJ1BqqNDr5oH1qUitx03ZMBGu0EfszK7j2Ad+0oBDNLZJqhtXQRIvqkCfw
iHgVe47H4DcZvQI9sg6aV4WvwvVywaSt6JAdU1SyehU2YaxmxZKrjllUrmVkt1o2+mrWC66LVabB
QA7vzI7JPWvstkDrgIQ6NVpJjynqq7XZ7LVOc9PZOLUh2PdkwMF1ehwMFeDO8m4GlUokER9Vw9Sr
NFR1/+6GuPxC3FxDiD1TmgID1xt5BxyQv+SCU2xjalkyG5Ja2NhId3CnmDQbQ5+r6MAcouYAsgmH
AjHWitpcCNtQl1uBzSsTi7J0aOLwCWY51Pp06XB+gJByRIXXBo3B/Dwc6IFRhTDSDslH4fkWbhSM
HnmxTupe2mn39BS/IDRiJEGfTE8+WYKDYOMtwMgzUShhNNkQGOZmWG/joa3KYYBYaHODkuS+fyyO
yl7y+1eAHz3llj4WQkam9cEApQpUxZFhwlFnrojuZm2SwxBt3VZffs+phjo1aCmX5tMwfr3uQFsu
jbATuWGkOBF3foRnZ1mI0R6QfoAkoxM+a0f0/kgusji+ei/dAhH0ddohEKkdUdwltMql7AAplnq8
kxdH3U2e5Oh7XXYmvK/mB33HMnbaF5RBxS2J63m18GLXsKCg71lHXK2ej1Ubway2M442cIOJi/bH
6n7YN/7kA+3ZgT4D6p03yE0IHGl9K1+aZl/tbJ5zalnQUETPm7brDsreOLBemGrXio4odmdcbiRo
YgGmLmNB2Y5i+/nMTjiqSgL9OmYn2iOuSj3bNe5hynWpsF91a1DnxrhBaSTXKMpGfwzqlOw63wjk
vej5tRG4skHBTYEtgowIn2oJEV2QaIAd1q4oHxEtWy/N/bQ3vMEHZGPX5255UJ0M7uuI8qvbY/xl
mwsFWnVRilH+Y0KzY7IbA3bcmIfrG3F9N18OkYsFekMChEyDGctEZ0x5ylphwlFkgv38zDWqJhsB
nIcJgNZ2sTs/49FlHIAR9YlrBcPt+Jsqelmu2tEM+XJYnDsuowkd3hk2a18JBpCzoynzwE4YVA5x
fOZ3ORrCsqfpGen79qF4MgTNJJtjhu4Mnlp4Vxt8ShAI/abUmH2coODqAMoqF1zBbASrDXdmgZvV
3AT4PGMWYsX6tOjGvul6NwR2/bp/bIRVmMkzO9xMGpTEY2rATvbCLsR+Fx1ZL/rC6hsuWlSER4lo
6rjNrWc92iAWGCw720/jykvLQDCm9YPwckzc+7umkEheCEyww0q+TR6B2azLAMXl370y9aWvoekU
rTuaTidq6t7c2Wczyl1CiwLXiNgtS1GmaaTlvpteptp2AS73inBHuodOxJm0cfFZlq4jzWMw5MUK
7tGPiLGsuANi3pOeoj31YqCOD2lQuLUHDLHbgYcE/TwC59lYygur3FKqAH+PRTxhpLlrRqk/NdS7
vpQbuwB8ncjioCaDVBn/MlvycZEVgNXQ0v1sZvd0ubVjwQm5OXfnNriTOK5p1GU91Iitdrmd5foe
ag1ekpxoeJNNxDMM+j6YT3o+OX1bP+ugreyAqwHs0K+bv509wPPpbLjcaW3VcZ/NKZYRAuMZeWqS
x38ynTixwFGGQ4vPlCgZyVDebhcnX2K/1munqG+tZRC4xapmi9PZgpyFLDP1LwyHO1OWUtIyQjBh
NLKBsUVXS1+SYxMXvw1V9iOuQ3CG44nhW0bxPNBJsKBbPoP0i64rECNAMoALrYclU5KKPUenwbwn
CXQOoeFzD3CuKgiKNo4ZDBO9qOClUiDYxhkqZTUZVdKrjlr81GYgXHENZaMFeTAPLU3u9aXb2msm
6DVBkgS8sMGT3as4MY1hgAJxqNqodYVp45vSJOLUZzuWu3XAzw3lNiDHGECBG1LUsoYZAgdJ8i/A
ofspcBb58AaApWBjbxoCqTdY6VHlheLFZdCgoo29A2J0doglHwkgKpMNtcUObPGlqAK1aQok+CAH
xcMHBKWXpiR5qPquqmYnDY2T1ln0c52k08NERu3NLGlwfZ02jxMmkIBBQbwHAcKlOeiToymkxZOT
kdeQ2G8+Dw/khKS7kwMd6aD0Ehbo2xbFk1v+cW6W/fwsClOnQcsGCV2GU4k2MPsp/QflQjgEntEW
JKKQ1eZzcTTT06ixMI+5OsUOelMe4sn8rCyi2Gqjgn1piC3o2VCMCidXkWMGNa171pvpSVaol6Jx
LJPo4MKdA6Ojd0WYPyZNe6vF6ev1Jdw8QGSmqoAz0l5xHaQ9BOrBcDc5NoRtzbJ/adGqVXcieclN
TwEE+E873JLZFYmWvP7wlMFbvNbNjihtS/7gog/aTffVsboVwjRXpHPscD63yu08aoVx2LPZzW/q
l2Rf+91NU6AWic4DnyXKpaO9093EJQ2+BBhMhTwO6kaAdPENuPW1G/RbpQ1b392C8ojttp80H81p
2rs+uNBe8XC04Yi7gf4Ne0Ow75C78666NU7qjfRYf56+iVmMt/bP+bRwMWNkaBUdZ3tyUrk+GbJx
KiLbu+5XWwfRuQkuMIRYoZYDrb2grSYOyLL4U6jvMv0n1NMFj4fNweCWR10RNQgU9y93kN638xx3
CbIvXds5gwnZylxc3tu0wir7OAxAbs5jWtQWrR8L/VjH+g71LRoUuz7oXqo78jLt8P661wVX+6bn
nFlk3+jsZBiAPSLomGRPzeHmd3MAFwufKBslNOyRMzvcHulnHeUOdpiGt8YxOyVH21cP5FF9jZBp
zhEyCdZr6xV2YZDbEsOSJm3OprLFe7Yv/Rqw0cztfAkakPpz2DlieivmbfxVj4yV8sFXDloE7lqM
+ryfR5YarWLwA6SPBZ0edfqSEvveik/JuLvu/NvO8sscF2UX0aDYVQJt07jVFne0prs8039ct7HC
zn2cbWdj4u7eii7gE2b+MQR1G4SxaxwNy7W/68CQASPo9a/hvf2zA8f2cXyVHosfSO4IIaSb2/zs
S3BOaprTYFgjvkSXS3uji714PoTJKawFSIjt++PMEOellpkjtilxnrBIA5rbLjrmGeN7aH+c3Om3
/Dm+Fb35lO09+GshOVe1jLEkOVozHOM5/JbchbtsvxwAN4t80ydHENDeljfKTzRxxijs24IVFnkR
d0rHKloslAldaQaSnnd2o2p7behFpU7RCnIHdQiYiwGlcVyRkHzNqS9LpjfUps/kMq97rGg83EGN
dpgQD1yMB9JvuBYmP5za4LqJ7cOMxdjoHUCCgEeZLGqpWjlUzZEUjxK3+NS6pasd0twZPVBzPSfC
DbDtmGcWufkDHAASliOaBodAzVCGzwOAth3jPr9TkZ+WPfIc+6L4d9Mtz2xyMzk2qjXJOWxKdvym
sE7iGTTIRO9jPyT4W6K/UWt4rVVRhnUzWvxl2OCKdy3qTmVXw3CKHrdeKZzZMHGrC6RbPwomq+P6
zAx3XA9d3jc2WD6cATQhBxoM++RGujPvGPdXdVe9AOiNRHX63Iioxzdd9Mwwd3Dn+YTWrAKGs7Fz
MnpjQqD2uoduziAaa1mZFTg1kzu1dbQO0oLGuImK5lGep+MQf83RNn/dypZXgrwUqX4mSS6vILjo
m6YDmMVm5Mjkn1PrqdkOpA1uCAxUrbkZRaAJfXfoVu6vG944TYAXQFYOEFKUPPkeokqB6pE6YwLr
ERx0IE8z5odlQk+9SIVze4TATyMPCBWJVbYsTjtgglJYYpn41hmfo0dHcjvnKwVzGGNrF8aAG0uH
HPgvi5xzhHGb2xkYWBylAYlKnvtNX+810FZcn8KNcileDGd2OBdJojyOrNEYHB3yCs7iadDvWfbN
l/khuxk9+ycr0oR3k6gOvj08pMpw4Ov2Kl9GmqIcaAbMS7NMTt6p4Ok8kUzQ4rCxwcAtBzgj8vC6
gor4ZVALnpJY15mRrgXgcMYLPikEwdfmOH6Z4AEGStp1WrHgRZuCWq6Z90gkoUf0RbBIbLG5I+p8
ICZ3RFUop5kAI7GLJrkDgcze9AusDnSVgM34+6BseMTZkHjPK5aujIEHcTQ9jt3Fso5g8PUIpce0
VY49pW/XRyeaQs4DbSUMl162wYYAzq8oaQCVtm7T5uc/scLuaQxtjRzUZACR7RpWpPKzNqJAn8hu
BrjwdSvbHvfLCnc/z+R/PM6YKQBqoPHQRJ0cIhOcU0/FSEgaM6cOJy+1n8JcNAgW6q297c9B8DoR
yyjXBlUZzLEJ5tG+kXDzLVD7jvI9OEv86zO2acxEMhlVYjypP07es4dnHs6xrlQAbtFZC9peAT/U
HNTp5A1G7qFF+fC/M8eulDNzdg9IJXTaVSQjwKt4V5XdbVvqjoWs1ySi3hcNjf38zFY71lkp1SxX
oBcuYuuTngH9rutoYUdrhSEY2aZfnE0k53oVSHQztcdEgu3F1RRpXzSi8oPIBOd6sQpRRK3AgND9
D07gHnoUc64IZJS2XuxAC9qgpgMNJQHg/HLaqrxHX1oKGN8IGm+0ILth9hAHtbe4CKrfZ/MohqMp
WwfsuU3OLSJLpX2iIpJvAF5i2oaRbxzaQNrl/rgngpXaquJcjJBzjGUyLJCPwRrSdDctauugEAoY
DD4W8P9veeD5sDifkKYl6zUw0YFIcwT9+kiei1RrEeiqeEBq1Q1tVVF1fSvHfDE4zkmKGG2TKAvN
DijwXDAc3jQLYMvRjdz7WQKoKQotXWo51mTDS0V4081wBpBCA0JOgKYBlHXpPLSzhwSKowCcOuXL
AKq4bA9kPqq1SLs+9pDHyx00NKEfRIgH2fbbM9Ns95xtdys3u3pk4bz+pKCDCpihwqUn9d5w9GPp
5Y/mg6i3bjMsPR8tt1WoUtpprjN4o+5Imq+65Aahqa+Cwy8Dn4iLqoj+ArKAr6MIJ7J1FJxb5jZM
Y9iJSkYLSSdNfwER0y0xps/Xj+qth5mN+UQTtq1DA48vdmpklOFDLOf0WudO/ZLhgY2+Hr9OHQ2n
Adi7HwE+88XdI9vzChkCgIiAllp1qUjK3MeFhH0zvJZv3Y/cQ8XCbXz9m3LUj+kpC/JbWYB72d43
6ClAeRXxMHz30n2MRW0HosF90kP/VgUhcD6MdZrhb4XwLLYL+Bse4O8/bXHnQqi2eWIkeLDJRxwA
OThcPmQS0EPxE50jX8SdBNubw0TrHdrp8RDlq5JFIye5amJ00716BDeRmzza/vzATvV0n/p0J6x1
bR7pZxY5D7Uzq0EbEuKkUC5ANUWPsfzDqG4HEMtXcWAmsTOlX6q88KRC24dkJ3Be9vHrKf41YG45
C0J6VMAwYKZY2X8qH4f7DKBYwzOQHVJelFvty/xFlKrZykgx+Omf08wtrFHmINPAroEaavqgOIpT
7CbQWfs6+lPEHN7CVeXO+jltUThcMpZcn7zwWOwNlq2U3MlV3PFz0TvxUQTL/P/skz+HyJNAWDox
JMZb6OSJ5oRWFiipBa7aezoECkjhbPq6KEeLKuCYlN3ri7p5nUKOnvVMgL9D547bclQADoiYS4XD
UQUctVSJ12j7KqOBPouS0JseBAJPBW9XsHjwZQRF7vS6YOkvkrv9W4x6NxrmQm/8Gt8ZrwsOdyh0
dXdZIASuMSdZue6ZYe4BOFpaIqcVDCMfZfZOdaiCyLd+dMfpGN5Mrn4EURj64+d9uzeer8/wtgOf
2ebub1hFYS2B7dEdfc2lnoReIvgTg1oN7+2XWLBP2ZJdGyt3ace0RhBSongCMlovT77SFm1rVfC/
HBXnOHWj2BF4S2bHuk1qlwT9LnsGQN01H6OH8kF8gYlch/38LBSJ0IkvxRT2evOpKdv70ax92xxu
tWESeKlo/rhjDt6bo9alI70yACBqA549WVB5HkRJWpEd7mCTarD9god5RsjM/CJ9ZccMSAWc6o7l
vTOoIqifBKvGsirXfIM73YaMJIZZIQXXeUpQPZC9Ejny/XI0AjQvzN51a9tnCxBC4EJiHRVcisfs
smQEOebsUDvDsn1pDWTh4ncygQ04E8UaW/c/2u3RGAsAIBrOuFWzkgIExSzW0B2wnd0MB9bygwcP
EI3mi4p9fX1sW4un4SGH172O/+VPMkJqvQLbLZCwSSN7YwtZ8Ka3+lOBNuSn66a2PN8EJwu6U1U0
p/DIMRCW2WGe4YmKK/JGSlNGThY06VFdDOe6pc3LD3IZYIJB7nndNgViOXAFMrgHYyOSSzd/sj9F
O9OdUTUAAasvgTewFHjJ1vCgo2oCrwbQFTrPLzd2g7dVYii57JAWbefj4Gf0GRzmoOybA8Hwtrwf
gCQ0tegaQaMg55CVJlk5OMfYjov25ZFVzVm0re3/wvN70xbIsHDJgf0I8e/lsGhMFGox508PxSdw
5B++g5nuU+OKQ192nvN7Gpg4cJ4CHmeu3hS2nZSgZkB3UEl6X65rP1moAGq6EaGgGiKjjw6PF0TZ
fNVFpeYs51oGlmgfL1AzYCrNEf4A8E/s/22lK/RBA3zH4MlYfDRbcOsUFxEaRGuMaFAM6PD2jjH8
lhTgQMo0X+AS62MDpkBMhay9CTQtD36R0nlou8VgeQsS2Bk4/Jw4AHMuWjoMy8kQKkA05brN9XrZ
KjKRANVCAhieyDn8YBMagWkfQGi0JYLJsilMwT5mn3DpEcwCPB10foaBXudL37MgD4B3JghIC325
Ad/qT2hcBXYziM7cLTsGg86iwRigEP5kAj3HH+gwdpvEQGMNJ/Vr5zgLegFAhuoBVSvCy29NHjrh
0M0M7XMLJCuXQyNx1ykVqAIcxUTo0d/q5fv11VlfWsC54IyA5xkqXIMzkGqNjotrnBx5UE7DMHiV
HQVh2/llrnhp/XcV1hnTwbk5Nt6zsGZSaQYM2TA5RbZXQBs6GJF3fUBbe/fCBOdvkzJDV0KFiSZv
PxlxUPTVKdcLJ9Fiv8jCo0xj35I+JeGjJULkb2QdLofHRW0q6fqWpLDNRGtn21XAPh9kOxb8Atva
f7bR10f/Al5p4ya7NMyFA5XazEpBYZg94yhwiQG4XCPGB4e3qly4xPb/SX/dpVEuoiuWcsgTOwW9
e0fuzRbk4/2hhohFl/uzpjgmiEZ74guWlz1d+M2O3li4qwaBw1V40EhmDFEN9Gz8DuxpXWQiM5B3
2kj0zrIjfEqt72sM8swe+z5nHmssYOWtox4pz9zVjmAGzvzFODZW8J09kSN3qpGuv6lMcCv9g1zA
pW1uc1IGAocIMlvVGZoTnpS5iW95rTeBzdA3gYcVlg63PelsvNwO1XKrlSYT8zsEJABtYmY9NMZB
+Wg0RK+z9ZAYb2IaKaFZbtea0zLWVgwHBrPvziJBiGGCW4btnDLxRs2dvg0gzdgJvGkdtlzOMLdh
KXQqws7CaJlUeAdCWh8ooEMdTO/iXMumJyHmQzZSMVV0GV96UqopnQrdGhxMoEn2lEhNeydMybjr
oJh1Ew1Qcbk+ug2DBLxSCP4UcICstkrXp3GtyOjByBbdTe3qANEXiNB9qw0iqFJsW8I2wQMBxPk8
qUsfLkWYqfXolAmUYXEG2ru+r5A8j7LHWhE9JVXm99wZgN5CHa8eNJesUQExmdC2yZK7v3dVFo/l
reWhwXdkmtzFa3zHnpOSB5lsqIHswSl1r3+usIsEj6KtUaOFB2gZDTTCMg8esyiEaEwZ5x8E6p5A
iv1ZKZdPKlUfjNLU/36MA26RX7a4sxbQ3jHubDTO2bH12raps7Rxhnq7YEgb8QZrO0F8LeO/VeA7
5gv6iw2cODrJ3CZ/G0H4f90pt+5IgmhQ/2jWAf8Qd6gtdQfPYMIDYYaiR6D9rD8xvIr1OX5Tox19
wwPllAiZvtj5wbsMQEbgnUFUrwFCcLn5ypLpnk1YK1vq8EI3m8Uj6Ty5pJM7wbZTGaptZUtl2ois
Hwmfe2mLqlme9uz1MLrx5xxtla/hs33fgd8JQlP9AzvA1WCWvKEF1ra76/4Bdxbm1wa/EgF0WV0F
dYZZDHpBWQ65if2kusn7xP8Hq4jPZ9zEhmWBJu9yjJICcRGQoqN18pttO0btNg/ZadnLD+GTDHIf
ZON+hKf4qH26bncjXCVnZldgHbWf8jkBBiROv2Ut5GHUu46qXpR8kZfv101tbYVzU9yrzKRa1JUs
9KaF5CfWW0VVwZ7eqCKzVkMcYsg9mHAYbhJNXHiDwvLD6o7JRxa7NqjRU1+5opNqaywoxKFdB68X
9K5xhsqQWA1tcLtmgGUo7dNERA6xtb/OLPA5/TlJe12VYaFa0lOu7GyQtyulKXA7wTj4FNsYL8DK
dzieYkO7UZVq18vtt+vLzqaC37znA+HivaHThk7pMRADvHO1pfVuLdcBmIh30qAULpgXIiei+SFO
k6/XLW9dJ+eWuYNRy82ha3Q2uOUhg5qERBoI3UE2oxWhQDbPYBsEXB+pSvT9cc+FpqZNDTVGNEw+
6zmeKppb7JWT5I6gAftufG8/1/dRYH++Pr7txftllLvCQnPsNDtHrFUr0LMYTqS3ROHcxhQijwey
JbQy2uwiuzyV+lGfCrNBc6382HnkNX9oHaRTGmgPItH8I7uZfAp4PKZUcYVMJxvDu7DNOY6UDSV0
k2B7SlJI+L3FSyW4WLaW7cIE5yEqUE8N2BSmDxDh5NVdwCi/bTd8mn5aULt5BJjwSdRXJJpTNu6z
B5BuQJBOKWC0jhsnCsF5j2d1C1opEYx7cwJxDCLdAaqsVaLIGLIkgkIXWskh7z0aN9ksInXdnsAz
E2ysZ2NR52SBQiBMMFIT+pCc4u8Mf0+h0Tx7xXflfTyJHnFb0QBC1V/D4vZapkMHFLHaBDDmq96b
b/hNCLS1yTFSydNsAFwzer1xVMKnwfTCxlXnA4JpZyDt3VTSXYackoZ08ag2+wYyLX97T+LLgbLG
wHt6nTqjJvRtOsieOtCEdCAx41Tpy3ULGzf2hQXOffpIl3pjgAVlCL+OOsSoFUhRQs+KdFjl7ud1
a1s+ZIFFDgEeeLNWtL2VUoCGrFNGRyGjq82tlw0CRPLqomPcUChvEtAQs2wtf5VCDy40AJZ3bIW2
TppJBvQvzWerlH77m0OBIaS5dTzfNLRMq5yhPo2GnEqd7tR9oUKnpoIwZmh9vm5kdduhRR8ZTbxd
0NYO+jjuRInQygT5MMAnobz7LdUltxogsqZFECDDwKaR+OOMYCvS3q7bXVeJYRhVF+RrwZkkG3xE
olQmhfpkgeqVFmhHzUd52mtmb/xuoVeDHqOg/HLdIrtdLu51QMkg12EbOmGoRN4gUdI+hyog5EEh
Vh52sVPXnxrcsHT+liuBWteC4G5lD1YspgmP+Bjc2HxSWtOaqYJKJYTLmynbKeGMFpTW9OK6/ToM
BRBl3Tg4mV6LYPlr4ibALsGzBS4qE5njVYFpWRqzLKrZclppfIBc601dj7foVHnKajmoUIw3s24n
0RdJ1n0SfhrD+EZG1XdpGw+SqX4RnWS6l3VBlXl1DHx8K2SwmUY9Okw4R5NmS4/aYgLzCrQAT6mE
IkAWA3gBmWa6t9SJpQzzUXC6rfaqCtZ6cKyxqgBIG/g1z0i6RJqeWQAvpj+isDxC01FzZbWigpt5
0xBey4alI/+xqklVDakGlEBMJxy0NuhTuJledYAPQtNZsGNXJxwr+QJPZ5mEoF2Hx9ZaVhFlS2ya
8N94io8J5KzkHVKiREQNsX6dAMGqQWsBSjcQf1yheIfU6nImcug0qkqXn2ZuFEoQ9rYFScSeFIBh
2ksDPFTakCLIlA5dQinpY+S3pUIVpQ02/Af8cQgecVkhuOPf7yqNDatOIaw2IsHi4mFKA6iHH/MK
bXtWDnXOzhwFN9fqbESGAj1BWE3FwNLy5R5oBmsZkPTg7ZaKwJbovQKNKrBWFAddKT+3aXo712BE
G+fn6yfVeqiwa4NLAso1OLF4+kfQ26txCiFdR9dALTIb3btU9u/Uaj8PRYlgAOhDgfuysOfibMRI
8RwAhxAuHOQJ2Tc6C4uqoY96q4NFK9910A6Zw7ekQOrVHIPrQ1s7LwgW2bsDvWZot+Q3pISzwdKH
RnfC9rdKeg1Fl/P68xmfJe5lAn4bVg68HAghcTaQsEBinOIh7EA6vdcONQhXRS+o9YxdGuKC/QWU
uKEy41UxSRBYsfv5rrblTxmgrj6ZZMExtjkqHcEGegBBm8KnCSChng80ASVlAZXm06IY4cMCFaW/
jdqHJBqI3XF3oLqC5Co3eX0MYp5kRLo4PYwvChD06Ap/Dr3v+o74Oqs1iDTK1o4OEQdIRoAKyWAk
Qdyd0OhDlVZyBflTnMp1V0GKJ2lx+xNlJy8qhXaNsgg8fV1ngCImeuUgoAKilDVTM/pEmShcQRwI
HE+e3oLORxlURN2xNTiGAlJqKQdbdjkRCNHn5aGhYblf4urrkEhunEevkLcUyRGtb4/L78Q9jPUB
YMR5wXeqqxcFirVOZBlPTSNi31n7LDODOB/VZERBfCFeHxNoiqVs6MiE+pqBlFOX7aC+8i2WW0GU
vF5aZguExGBThYoGH/1QMy0mqUP008T0IVzMuwqoBDTwtYEMWXfoliKDff1o2Yh7YBL4JAX8T3hD
8t4E3UQI0McYntZAGCSEVOJSexptvJy2pgslgeMSDzcpMBW60kMhBSpgs2y4eUHBQkqPZWijk1FZ
PItkd5peCw71rTUGly1CXYLjCbvr8mSS4q4t1B7fTlkw/liHmmg2VUHVdK0g0lo/cuHiTPEMoj2A
bNn8OuNujmajgilvBgKzLI7Em/aJ23vRDzn2O1d2qndhIW1zfGdGmfOdXSF1Aol58FYRJ/ymvKpH
ElC8qxNXtp30TnFBlyhmpVm3/HAD5eZUXxDQTyps6s7gyS9Khop3BrJiLUirv1CO3RwijgcDYAkQ
gfFJM1OfdHtiDlax8G5J63urmIg7V4YIubU+8LGCZ5a4A6FqTJopJSzZ8xcaYd+Q2BPslm0TAPJj
pzDoERvs2XopiaVU0MsmHyW0rge3ZbZjYMzhrX+oH/JHSSiaJbLIeUgP2v6hzWExRm+NgZbHxAoE
g9o64RAk/jkoziHytI2kroAJRQqsOxWsvxVxMp+xRoFNW5/d7ufi10F8/PsoAeaKZ5a5FUvUCkmr
GpZZx1sc7prukdlNXOVIfhISVOTYuSglPIvuUNGsclkCY5BAJx3ioFWBZ03RJESSReArWyZADwdm
eZkFH3zBLmyrMZXY1i6oWjqSrP5Ag5ioiXRzM59bYd/izCHzOpNJyXYXaiGPqp8cDW86Arvi/RWa
rfXjHM8IhFIEUjks88VFHrHSx+2yYNaivoBGNfizIAithzedWvvy7CW5SN9oyzPPDXKjA+RJ17IZ
BvP2dZhR+JwOJLnV7K+CHbAaGNLeSOUgucKod1eP/7iWqNnHaPxtXnu//BSja9VjnUHSi1658w+w
z6DZKnSVH+pvoitgNcQP0zgcNWDTUWrl5tTscx36ajA9lUlyb0HL7XsTdumxpmp3lJPZEGVzV+cx
Z5CbUz2nySRFOUAH9ewsuFY/L2oKPtspa4V6h6uSLmeLOy4nmiDR1xN0eY7fZumlsl5SikZ08q6i
GXOOwW3ZloGZvVxfTtGUsp+f7Ym4iTPoBGlIuWf5ceggVUz0LvfkOLScMMLZ9g/MqWAwxFuf4Si5
QVKaTaNsIN8395qaHPSuiVwJEuToogW4F1JoSp6IVIRXgSKbWEYhAfShBv597vyKoEIEjWj0Ak22
AW3x0dQPVgFx6U7Ty0CzauObDrkeEZpi06qpoDkQERkT5rqc2HyBO5YtakESGeg+y+b4s50qy29j
KJv3EYmT0kFgKxrr6iDFWKEmByoLPLLB2svtECi9LyM4UJFPtbpTAS21eBGVYbf2P7KN6HtE9R9J
C+4NJ9vdXBYNOJPqrvQpBMWxaHYBDmL62isNOqyUwdPNWNDbsbET8aJHploDGgdhP7eIekpmuwT5
lTMmxfIcmkN+ijRIOrqkyqNY8ITbmEVkpRC1ALTK4nxuiKAxU5RwQX+AHMqPZZLdTUUvMLHhHkhE
qIy9FiSBK0Ax5BkwwWU1QmbQgC7fIMmt4lRAIyZOPyed01jlcK9AXyQT7MD1LWggXmdJaqA3gArg
t0OdYJMrRQFIUWA+hTsE0Yf4i+bYu2EnxhduzSSe/IyhBv+tGFyWRU2kKcE5ptTNmwFCYHUCmvH6
mbJO9EPFBI8eRpzLXp98hcEAMmxMcmC1WJDOJFtrt7wtXGiXIq1QPQsjMbb8F7ks2EMBGAUNAKbX
pe2qaGuahhRcUK+DBwrPHbmzH5l6YCLESm7MH0xhRzM5MXThcPtZiUimQPEepmJ5b5nFD6jw/CaY
vo2L58IG+w5nVwBIN8COVIBure6J5Y99ne4XqfemaD72OhhCzTl7Bjrt2FH9lKTF75D3//N9+r/R
e/nw+7y1//1f+Pv3spqbJMI79PKv/32bfEeDWfmz+y/2z/78Ne637qt3+tQ17+/d7VvF/+bFP8Tn
/2Hfe+veLv7i0y7p5sf+vZk/vbd93n0YwTdlv/lXf/iv949P+TxX7//59/eypx37tAjcyP/+40eH
H//5t6qrZyvBPv+PH969Ffh3z0//ekmaKKH/OrT5G/3Rrv7t+1vb/effWK7x/Y8/0LLp4o//qy37
3//0P9//YqZ/zfy/aF88lAnt2v/8m3Mu5EGBVAOMS0d3Eo5U/rUpgV9ijKiK8n4Gprhk3s2WqDOD
O7ZXJrhHCx6FOBVGmJhi7Vatpl1SSb7x/6j7siZJcW7JvzI2z1c97MsrEEtGRO5ZW75gtXwlkAAB
Egjx68dVXflVZnRVVvede8dmzCqt2zIDCEByHZ3jx31O7//jf7j/8fKviai2oOrbD8wCW7dK/6bl
5izU+f5dMImwGEOg67zBTJGZU+U4ZVE2eisC9HsLU8Ak5y1y3xf2+/z4xGiivOuu//2hqqCCPdjP
PXvj39/I8zdwrkTx7Tuh+uHCIBImVOk5GKehGAdnNWWRzPOxgr+2SLqMuw4M1s1u6EDG9uejMHCY
q2BS0porZQI4Rfp7+6pSbXYOib49y5dngq6F0/yjc5kZAmwwg7Tne/0ez+KFP28xRm0Deztkzv4C
YSAlN2JdykJU5K73m32lkUNxpyO1o25M3tBm+U0bze8ueYZoYD8Y7AN1WbQOfdcZXFbV+dJNeTfB
XprRLFzSk33jPz4JJ9ANbD4sITWmMP81BdRMdz877vWn87M56D57Omdhokp4FI4Dnk7fsJw51aEK
+P71S5y3q3x7AzAZRqsjOrIgLX8WzrDYzCKhCoOsFDer0z12SbAnuBbMBi+jNrico+koFctTJW6c
INjbR/Prozi7SmdzcX4gdfM17na/+e6AzOdr7bfvjj0mYiS0rzkoR75cnMYgnDzOx7KI5sc+GK9X
1RZGNnvepaekrA+G1gcWpnc6bfZDm7yppLq2X//FgUqvBV9M8fzgfqguCM2eju/hNzyZt0+neP0u
ztnkf95FgBAFcuYomMf2Lp8tsWlpEurPbVmYlm6jlX3wxhYNHTRDGvANdIfRgICu4UlvfOofsNbK
LPHqQ1I1xeSWm26YclCKcgb8wQg+Nel0tKpks8P3M0LIcBI39p5/XMbXsM8I8mZp96A7ZVxIFEDm
zQj6/K+umkD8Xw3QNaLL1d+5uJnXbUDyb9dn9QYqsMXrD81G9M+irO/PDMM2RMkQCHk2aoex76Kg
Ehi1JrpUkuUNoZvAm3Jfp/dEyiPC3MvOkZ/srf/4tArWArsWeH79OKId5l1fiYLzDgbw08Ye6QGJ
TPqhkr/TlP3ZkocKJDxRPfADsUd6+a7bMgbY6Q4zutOfIGV/A5+5zRhVd/Z7/vhrPBTOYrY1MPzp
Qz5rC9+r4SD2+pP0fwYyKJRg3w3JGDgjnE0inyZuOSpWFtx5ELy/6YJEZu2K4FiJrcOgVjMHh4HS
rcPJya4sTFSb1JCTZ9KT7ppbi4XrCvkgZP6WmN5GMGJswRtSZKrQcIllyCy7hNEtEc0+7YfrnkIQ
eQXZBtPVWfyD46IL2XkwYbWzj+HFN2JRW4QJ4FfXyORE2bDqrf1yvHrvDiz/3febagTeE93+7DuW
6bVYr8apzo0f3f/ui3pIupcUyY8fX/b1FwFyw08GNUhdDmj7NoV8DsVrlSScqBhinW76UMXtDYwj
jjRMLyNZFk0ZFWD788zz5+1aq4sl6ikSMx8nSTdpyw4M2SEi6g/LArPPoNz0ocr1cj0AGxYS5L2Z
t0EJCQxiKrT9aMj4t/sunrfN6GPVjfbryu7MCNAYRbZyson5lEvX7Ly42S/evFn8taASHRIgTdk3
Yh+pU7O89LBaS6CV1J9iCTGAIYQfFrI1+H2V6qtwGK7L9nGIl6vKlxdsaU/GI9tpqe6MRvYKRoRF
KaD0wmeWc9qeIDOxKTHz0oF9WBK6sRcMWnEDFD9NhuaxDK7o0hQqaj4MxmYyki/aJ1spl91QR7mp
2GFdvAMpu6xc1wIaPvvOTNvQGUF+rA81627mmrY5qcZraA1cwpR1N0fVLtTtUchmF9Pyfk2HjwRm
F3k/Llco4x95kLxt3foO7KXremjCol/5w2x6kY1dc8PSYJ8GUJSg1Wai6jpJyMXE6y9JB3Ekse4E
rTdNP2/q2HtXM7zRCBk8G2ugsJ2adBMhCDZZNLFNuAv9Sz6iEgJwt1groq8VHq9dlu3j7k2/Bdcm
GB6RgkGZqcOv/PDLQoN9N5RthmhqH0f9ncva01g2RbvG90TrY1OT7diRkz2XmNcdXeV1yqtDXJUb
qZrTMtNDq4HzcWh2EwkesFfbzLQ6SKwLvERbGkFqxQ8voxBjj6zIH8+Xik45CZpTny67zktPrIv2
A0lvLb6S2tlR179MmmrnRRSaW+GewoUnmKo73c0i8/sUYaVePpmWbFky2x+Iu3WIxuQEDez0HmXG
N7KpNosa0ZjnYIzAze7EBmfXT2HWxsAZV17IIcphJpo3rDoQpbdo8T1EId3oGBxvgdKLRLxWqosG
pMkRi71UeLBxdFHT6a4MWJ6ARZPg3cE0rvANhPuGtoDdRNFTjMNYqxy8iM+yazniZo3SMTxRZXCw
b7tC8reOsE9IyFsyqwsd6I078L1D4ZUx0J0UZBvA42iuYtDhUgzlebpQmt6BHHDgBtaba/ltGKgI
wUpAvxq+7gav3DQV1imP3kfQ7AkarP6IuyLvIUHhWLjsELp6A9XdnV2yOeW5O9YfZAyTjhY96Bgn
c9vuQ7d8AxrUN0T9gSwR1OzcAAbb6WFt2n3iP1qMgd/PxbzePMHMZCtVeEjUwBX0O9rMYt6ixff0
zwFnHdJT7KKt8m9iDihVOZSKs9/hjmRTblSYW+zRBF2wMc+kww7PMSgQW5GQvYUhvyJXUeZBtmG4
tliEhrZ99IE+jFV/tHiEYsaFoxT62yCmyMA9Nf7BQhNn3mXkY/6foZOoAZ2+2T0hVLSwfNJ094RS
kC3ENvPAVJUjgH/CKn9cd8yTF7/Eq0Rl2tw8QZZCMhyK/oWhemuhaxnppglNYd/KoIIDwakQy2Wp
NxYzv3wOZomaM5UmxXNAw75ns0DfE5r5MDv6CbDFkt6VV1QED0Mvt20EH74Vuw4+bT24UFigozxG
Y3WVn4NdhDAvWvh+iG/OMQ+FtX1JoN3tvQErZP+fh76huUbmAzrCFv1MWD401bjv4f9pQdAuTRXw
zAKhD7gh47R1GwTPwEM0ZUZrEdaIXZyHZTQ7C4xZ6rfYTU/H36GjMzZFkKq8Se45JZs27m7sxSxO
rs28aSK1PcdKqJznw9Rd1KkdxqcnyKzmS3cEAljUFE5BWJ0/R85+UfkcL7sn9ORleBw16IV/BdBG
osTWtXuH0N2qwwKaExIuyYTfVmzjMbUpXaQCvuMqn3cdube/CWcMZCxDFmD9tNwmCR7LC5Al8bHV
8PkBslVItrBW4A4Q/APQf4a5HQbnsta5xV1vXveS5xZ6B/glo/3PHvWEwA7exYr16zkKI0LOQ+2i
2RMrB8sNhccCALmfmsI+0V+BctKoI/fXvMVPHyGsicyuE2Azc42GpXKjHQblg2lr4ZoQfDn8nEM2
w46nCVc0Vf0N2HbRGFo5u8WJDyP9+gTeWuJSS7Wz67gF8BBgpNv2ZnS87USz/0McryGrGJTHEkGM
hXON0rriiMZwZkLCfAw/vB5+/mxnApKydW8HRQhK/C93Jus4RE2i4K6IVr3rOFE57ZYdeup+s904
b0f5tnODUnMQw48eUjPnpS8Gn6V+gLxJoVP+tcLdjREa2hpxY3FNusGhNu1+6qI6M2LaoJ58wzv6
3u5mnbB8V82IEeTS3kWJehcvzal00FqO3bvdOPw499CGh5ZVu/PzCw9bhhkOWrjG7JnCHcuNKHmB
BvhCqAJKLrBxxYyS6y5dys3TVf2ZP1L3QbnYAvTjdYl47ezyr7+L86LF94cE4jOaFCxX7iyzryDP
3bVlkhbQEYWqvuuAE5uun3UY7JnnHxb8l6TuwY2mT6vvXQbhsotZxzMkInP7JH6cgNbsQ6mvw6FC
00sIDen0AdunSx40xYuzcbql3YfnJ+xYsE+QdLTn/M3t/SxvA9EwsLqRuAHv9yzj4cGTu/GbKC2M
ru5qlTwE3foJ7po71bZFFCtEHerY6eFjHat8iBHZBmRj7+vlkQ1BT7OAE+7Z0ZAJz+NE5udneP0u
fjphnt3E2TtaZsi7SvTnFKG/XEGig0GHo//IZPzw+nV+NmNi9IxDcAr9Kpg4ZzNzboaaeMpPi1U3
H3onuIxiOAT44V6t6beQsJvLTRybYgLcDn713ozXQUq2dhVMy/ECRkTbMU1PYqwP7QS4q6ajfZi/
PjHkagqdcLx+ZEWfnbxdp5yjc/IXF6DiWgwzBG/+vMbrj+FniUrsitHcgLqr7Qg4e94RNWMTQwax
mAQg0MybCj30kmCN4hp8Lmh3YjJPJH1DUEDPWmwa7U3++rD2DcZgZgI0Z4YePDIw3SHlGk8Y9Su/
tWuPPcfrN/GTKoNlx6DjDfKfYIuevUrCYr8aFictWvdxkVjhSu9zjXRK0/1ZZPjLB4QzHW3q7+lD
r3+dn6TCUcj+RloFLx4CVi8xn/RBLHgzpIUH1TRI5UTMKxiUT3owkvwe4aX6TXOz5/8kcfdNvQp5
Dqwx4TlLp4lGeHDWuGQfIOmDTd8EVEpGurUJvNH1qiweyMb+0RY26pVuUXfss1LzvR3eBnn6YAgP
xtdo2MFYW719aBoElc1pTcODXCFxquj7tV62vXB2UztvBojc2TQSTEU37TJvEOTuoMF6CYfbU1uD
TNOS+4VX8FOV165h+Zykp5pj41qFBzXOOTo2Dxz9khJ9+MHIblums3gO90PEHg0S5maJ3zrNcBrx
pe3xasFWiYHp2vt7hZ1igvY2P5k2OsD+dKne22TKhOt1cjpaXO4b7L46erkwhC2Tug4MhiKSOGYN
Dq6z7hJkAe2Un1L8XY7XDtbEtAn2Nteh9ZRPnL6nAejEAtlgEJ5oxb/OmL0+yifBtNwN6XozdYuD
5vt5G/XI8NTywkUayyZKYkRrap6xM232JbY+lUPuEk53oUt32KkeArN8Djx1tJlfu0KbMTiU3mM9
lHdr30CNiBxlyrG/tvomSCOUc3LyGb1olsuo6h7die5KhF+DKN86Eum+KDmh0pUbLMI2iC5Xlcse
oyCtbymSRwOSVrFAg6ZKTyYOsmasDtpXuX2GsxqunZbepZDNQLvizh5Xr8jrYDfsLOF+XvxLkuJH
k3s91F8XPD/BrEbkwzgbZNHDPEjhgeigkRFRn8eR8y/5LRdNkUbp3Rqnm1Eh99FgaXSwsUOMHLD0
bRLA6yEq/UvoEhUpjd+UyH2WqbqOO3M11/MRXTpFzPBOMdYoJH0d3p7CaLkK2+s1ZnfQ+9118jFy
4dqg2xtbwoTN584L9c4FLVO380VvqoOPhd6mp6ua366mzqlAmh6JfxHy2w7FAJaOSUFGPDYcXM0M
Oa6+urflMTtGosXsKPBw1sBBjEEb4LSpvDAxPxlEM4HTYrxqJLfVRYSlQpUYnxDf87AfHaswt+9m
JNMmaqM8rsh9LPCACNLpdbMHoQ1aacjC6AdM6TcWVX89jWu+iVMvZ01wqUskEc8ns9eeaB8enuaz
5E3eHn41o3VaFYynmZ3VnV4RgJeb85mtB5Gvfv6zyT1H6W79RAekcv6TU9wTzsYp+cUYT8dpahEg
VneIv77N9iYX6VTwYZNgGfnlnMc8tzVFuz+ya/Kv5j7xZYZs3t+Z/gT5DtLDPhHyif+GgQ2VIrcp
CGeFlNMrYEA+gUZwDS3c3YzhGtbr7meo4A46L53ta8BAdLlRsXew4BCV+7CH7MZLfGggeEezJ4Ro
HCCqSE9nILHIpmjWeauYyJ7AokG5tUeJ2w7KWj6YmO1/hhnV/JHwe7vy/xPkoM2275Es/g4eXXu0
tV8fyUaI1FgI0fLRDzHqbRUjpjtoHhwIr3YWTar5E9P99hVAaWJ5aKPPUfeIf2gwLsKV7uBGkqmx
yZ7QxZ2aDYkvJLaogTq6g9nVCGfgU/Z5hCPer6DGfk24LuXncJPCI34ZWf4dcmT04E/i9F+EOpb8
EaoDagOX3Qz9cCfcP2HQNKxNVpOyRlsN/4A0SrBsIfYKj5//ekjqaHy0fdO/gCVTXa2Ounk9ODrn
wln+CxjaPvihsH+13PqX0REsStgEVEbiipJ7W2jwgum4IqdiFyi7O6o5vY/jdVcHZidLJJf99Fsd
7+WRNn3UBkvxd45+/Q7+Em3iBhIEzGDvQJEgcWy96VlhWTiDAwODJS1kQ+HhjAwWrEBLjG3T/lZz
6lus+KIia/kD6FMFI/KbItPZ0wIRjXQdoUkRhOxAVigwVcZ2WsnqLnYgdgVLsEwG/JaE1WZAfMkG
9y06iB/RRnzXmwGis753KHtymiu9RX0lI4v+FAXorl1olAcClTDEPC5DbG9mVA9IRNBMVR/mtZky
ldgdsn01qB31PaZcHe5dg0IFmLSJp3c6mnLL61gj5A+WddlFvdlpHZSZgBJoWU5HsFoPIoZBKkfe
F/leGdd3qIncSYQE7aiv0ggrpdFlVimdrcmAgoQJLkVDu6Kuoky28ZpPFX3HElD5o2i96lxzpRXA
2m0Qe/kehGeWDtHd2p6CMbrUqnrf+fUt4eJGjS00YZBwGEMUOnrEgVMbI3bEGtyhnuWVdyPkORwO
qQdNNlhrvt29TQ5DoeEejfR+7rXV3eRRL4Nw8D4I1CcC6W+zROg/Sfx91PU3STRdzAhLCMq56FO5
44xHBZnLexEhL+DjDdCBnFpO3ykfhSoUtLq56zflMG8AOQcK4ztds0OZdDcqRKEpRBhuE65eh9Ic
qgMUsqq5pPRuUM4WkabPEcOr5ES89J7jmmBq3Lql2toVanB8uB84lwnKfA1JN3ZWSZ9s/C7YQ0AV
NXrvYFCD9CNbrkCXfogVoq8OPdNbPtI7Gz7GffzG1R3EP8GQHccxC3pSfDt5yvb10vAMsmN5rFBk
G5q9QuDRruM+kvjDhDTlkKh7rw/t1gLY6adf4khBlzoJL1zo7GeqGvw9eOpJ1gn0dSVfpybuM2n7
NIKyOjSE77lEFSExhc37Saf7yHlyX4/Tld80tzYVHitxsvVAhmBzRXGnd9SnamySjLQwEOJkNYfe
NLdKxW/RcX0nveRuQNC5SacWgVjSIstcvrFlv4o1PF9iJDJtThuLoreAGB9xLJIwmWqwAxAhag96
k/SAGkE2XR9fOKjdZen0GNXpxqZVGjdF2xNiQSgglEfI0R1AvTs0cfQgJXZdw7pc8XgBNyyO0Uc/
IKbxE/YhBepvLfVgAm3iaHcwY0cfbAj42oRvTdaAJDd5w0dLAXk+7SvfXFXki0a1cwrVtZ39RiQP
fMYeBy/dSR+WCTuUMwwwKZRd2YB3DBxY1gFqkiZrpze+wBbsORpoIy/CcMyEUfv/S6DgdWDGCb0U
Fhg86TymPC40vycV2f8deKjb+dhHp4XzK4gw33sryu3PcILr5kGG279ABZpdPoPCnVu0qAnfyvbw
HDAWry1sQXPpH5/jBmRiDistnqCjdpN7NYtHix4J5nLE1n2E2O+nIFKZe0XSwzmOhEp+bJEU6nW7
fxVOkMJllawyPZRfnlBFv9U96hav4YoPMLOskX8ALXwctgaOmn8HXpLaKxb64XcI4zbdqUqXXHFI
dz0DGtqOF2iNPzzHGrthTasW9FFY2iQ0+zfm2P2CIbeWuhXF6VuLPA3H7cvmFGs0xzoXnNUsYwit
yXrX6uQTwWrddPOniZK3WTpoPL0gehCkOX2HpVIL+D3oXVoG+3+jUxzrwtRvlE/zsmHbJ5Aaw4cm
Ce6Zc3IVvX4OVUPaHiro+35HK5sOD8fx2iIWS+RxCvSbIBoKqAC8j2pkQSqJq879R3eGnJnX755w
bIBqJyj9e4tlQUg/aMU2tS4/GM/zAdTxg4U16DMXXaS3c3Jl0c1WEjUGcSmTL/8U5CTsnC2UPcM5
I65Hoj7VPbsNoLbtY/Nuk2dPgGfrKWC5nL6BXhWNl/SzTXXU6EBI0KAyTgQb/gXpD/dQtTcWAmUs
UfT3dsS4c26hkMK/dPXGLVrZoeYTYqMLWLQZarb+TkDGJuDOgqoEbTRQXkCuEJIVNpv2LIJTICW1
RjpxkaTopIbDuc212Gq0DLqTLeS9HjD+9XIQYADhFLEOeIRwM315OaeOqsVXHcoOzXS0KakK7ybB
7drp2i/6Ww7+x6dmhpjB4wgt//ykE9mNGtnaT0dib4j3jwsHcGpGy4GV8UFvSnLeXmQS/C4KdFwI
hN8NCBRjHaPutzo70HLy2uWPjqnukbo+1VW7r+WULym7tcvVj0N7WM6tZsjt4aj97C3P4vkZfOdj
FbLT85NY6gbF3Pj2tP8bmhseRIt/510NL7ohftkl8f9g74Nrs77/66k34S+9D1c1/df4vN/h2+f/
7Hdwwz9StCZBOAMk/QR+FRii3xsg/oCCB/J0GB1oTbBdqOCEfm+J8Pw/QjeGABcMviFBGtuC0/ce
Cdf9A8MdnQ7gP2KLhwH0P5++2HeK/p/9KD9vmsDu8MWMjX07Mp0EDsHo64N42rn2bj0OpqaD2IAq
iDWxZavw89FZbZprIEO0lRNa/PYEbDz0IUmEyodOQrAf9eshTXLIxxh+A7LE3BxKrO7BF5bylSEZ
I+hcRIagrTgrYwci2j20xFpIFaZkulYpIcj1OZ0DNUG3dRb4wwnaimM1tr4Lxlzl9kOWOpylFwx7
dD7kHuuGdWNFnGGxuaajfxwEPCf2JYxjQIaZjZshYGf93puaub8NW5l0kPGPy37dsqYKnJ3BdnDM
hjCcnX91Q5MOHbK4zRxAtwQFd4XvxribzWNEBszEhiFdxMqlfESR2QjoF2Abk8dQv1g2Fdxjpg7K
yLQiyAaZdR5nRNkOd71sxN2kLkg7I022bg0Pp3etJnoPjTFmNhWM1mBV26AKOOWRGvtRXyRu5d23
/jSj+l+1wu837iKq9+k0DUkOBeuEvYGJMBTJm1n5PboRvXh6RKnHrWA214JpLzJuNG/q/Uoj6X9k
fiviB97N3nDBKOE+ao7hpGqQbmJwu4SvZfsV3W3L29IIEqFmzp1LidIZnDOx76oK6acEbA3ootWn
YalwmmAC5TtbxwSl52AZ+wM61B4DI2R/CMG6AD5J7cqM8qQk2NbWyPR5dQgaBm/6JT5CwXD+uqiY
3NZeGF5BKBZRc7zUNbRjrLqHO6flB6cVKchD0ex9IGW03MeaNmZTKzIe1eJDYK8dZNlkKTy+PoYT
8VVWjej1ymL4fn1tl0V8nJIGHng8WNQXMVJoz6p5jP81er0L3RDjlI+V6RCQTEGf0WW9lm61DcP+
S9+Zbr5hhNCrkdXj1TqIlR+aQLjOm6RM2m6PIcrrISu9Jk4+d06ohq+OcviDEj7S/APIAE6Qsdkx
LEu1H2x9sbIm66MlbO9A1w3GbHEXBbfbKvYlIi21um+DqjXbksbKxY24Hu/rLQbFsHyuuynih7KG
bIBMNY8ftV4l7fLVtb6gK4EwSwceWV3Vt7MZnfTW1UmTxA/JBDrJSbUDu/BStwXlolNTWEe3XoIn
O2wdgjEmvnruhKEI2wnCvHUzNWkVOQhl2OzmdUU1gyaCH8gdRNuk9o61q+n6GDiDWuJNOXZL4iKp
zdPG27mQJEfBKuhXYvxtW4epJLdh0DQS8szjKpe9GATfe6mYZXrZ+DET8DtngfQCGAfESVM+pEIu
7omHLh9BqAzQ9uU9GN8TcIoOUKzOPOGF6wHW0aYOcuIEPW3fe6NUEqRmkH7I9YRoNpQXtSAjfJkR
kKD+O8ykg3UeFNiUKNCYHQzLiTGdAAzKeqiCOxT4obRSh2gandzEsHHvL/4oHtCdqD4TMfLkw4TK
uLfjyvHJXqqRObvWc6YBnQwuSs1D0bR9nOCJ+WsXQsGl6mN3kwi/Q5KBI8jKJZxxm6GIqqGJd8yv
neGDLJ0R6Y8RgH6LGMnEuS8HWFUqypocbS7wx3YHV6hTCUV5sI6DkgwHLUWcOTC0sFkGpugFukZ7
8amGZDXbKNPcoATCkmJevTIet2DFI66RxBdFCzcfHee6XnUFHiir+qqbdxIVqRWxYUMVMjNjWE7/
qtniDIULEedu44GQLO8GOOddh60DbhKZsaFvk95N9hVYsuBlLyGC6aCu4RYAWd31IaFox9vOUE5k
1yvqCibZ1OOYxFsFlY2sq2fUfrhuWZexGJqm77rWk3dlG9I4ozJyx0009A0C3jkdgiu4WVRgJyON
KT/gILcv/IZE+zJthhjMGJhbfhYicIsKa0C7IW3aQhk+WQdo3FX9JIpgrJE36IFeCkr/itPw7ewt
MDkcOqmGlmWhgGnY9WhoF29hkcobGDx0XvAWhSMHy4cHEhkqL6tMN0tcCZFr6Gsgj2MS7E3RJztT
5F1UW4IRvLQszVLZeX1QLDL0dpqjhxZCforVJzEEEI1c2oXdKTmj5xS5+yDjGh2DGZ2dfMCZnEyW
XK3XnRlg9NuBP/SFqonCnGsiYDJqahtWEUl7b0CthuRRjxxmhg5QWEOKAZ4iCCsaZH947OMlR65L
wLpj8jJtY6e9XVOfOm8TCTLFrmvcC2Nt6HNBGVZEMVYg4SJhCJ+u/67w8P+33lc3Rab61/EfkrPd
vz6CtSnlx+lFHGiP+zMOJK7/RwQJ3ARWYuj/iRH4PQWCxI3+QKxnG8KQkoaIrY02vweCrvcHXMDQ
S4k/Qo0eBgk/AkHnD+wpQvwJKpoB+mH+SRz4khsEyURIGiHnHkFqEOYEUAB9uZGqA8qjqRaXYhhg
+WhyoYNNK++fPZXvwefz/tCfXgRXQcodu8O/iI0D5WkzUTSzu5GTLehY0ov/GHjR9vXLvKwifL8X
6HFEeNZQEDuXg6zRP9yLTlyWHA50qJc80CkEpQxWLmn3OwMraOC9iJ//vBpYiGhHgtK4G55TUvig
4mQiAtKWM1orgKMzheEdUe/dgCNHHIZkC9CARfmAbIlZu27D+mXaJ06pqzwI5jJG40TbF17v8Hee
qiDRUPmwsktBxVXEc3YJaaIsIV0JFnQ/XiSmhZO86EMHkhWDg3YJN3njcpc+OIitb0vKpr3LA0hF
J+XdDL1X/SjQCgLzJ7Oq+FNikgkMbWAdui9mTbFSxN2APrIKGcs2pSvfgdXVqncqbUqCQmLZv1fQ
IoEEW9A3VeYGQ+uAJ9ubT8lYei6s91L9GJA62Xv+UOVz6qgln0rRwyrEjXSTzWIyfaHcdPiqwF1H
ihetLq0/miPUaOqt6aukcHSvds08yyvWgN1QxXLMS9Wn78PKaYqEav4uWBLxmWgfsU8ZYMUo4UqG
+TIeBathrW1KBvnqduizZQ4g0EtlehE5dELA70lyDTyt3kPXyHvXpf0Y4ckGVVDMrex0HnKR7ktw
uOqCGdx8zlvZ5yAc5Drqw7tFNSjh1NVSvh8JPIiF3053q/ZgtTy7yJzG89AhBuBqvqgNTyAGDKOA
zK1rbI/wf/oqgUr7vk5bhLusb6K3ySpAImkhR2OrMfrEItfbeoQMx0j00de5KcdTOqr1vfRUVPiL
aJotwnV97RnQ4ckcitsIJZCrRsoG5SC9uBkwgl/xOvKvNIJdJ0/6skXGHpEjBOWcLszbel5hvcWw
qcjSxZ/2czwNCg8ZiVOOxapm0AeJdFQFXb40VWqqHAG0HLZTEINh7SNWuRZinsJT6gsNA7GGzx0K
iHUSo9ujAyeU5DHxp2Q/BmiEvyyTCBI1MPsZMP0kOrNgUj0nO79EZQ8+paOa9tIv3a8dqx1dKF8v
NJtXDoEZVVI9ZH0XVFCa1uWJx3q6xjItavyp8Y7GV/2YR17F70cf+xEEHzylhazq8ZjyqH8nXI8N
b2WpA3hrKjE8DOsEW7fEoE/H1SS81IJhCJvOq6FwoYGsqCVEIVbeRtWIGxK5RAXIZ+mNO65g0asl
GvCW3b7a1RzqHNvAwzTNwDhG7K+xqG5USMx2nvrKoHHN9eZ9RH3PzdE2UX+OV4wZ2A7N7AaMpOqr
jzFTYr/mY/9IgnapkPNtKbrkux6WXfUsb7sItC09+c7BwUu6R0DqZHHpDe+adNZQTg3HTetAEYsa
Ux7bmUxbmGGmheOh/lKt0+UQTbd07qMjEev4wHU0XPgiHu8D1c9v1sH0yKaL2FwxE3efaFfZ7jrV
Vjmb6+B947T9UQ5lCbu/yZ/zTpTgGkKBFlqjNEBF47Lt5CzzEVzMKJtS7t3Mg00Ji6mCHYDHkUlu
ob7x+X+TdmVLcuLa9ouIAAECXhlyqkqyyjW6Xoh22WYSIBDz199F9T2nM0kiCffxq8PeKaFha+81
VEZivRHkcne8iCxiZ2VRozGto8CABl9owi2MIS1zZL3CSTEKDR3STlcTcI+QvIAlVNQYY5V3qEm0
Jv1ZBYrxVDdWvWO0t0bPUFn2LS7MXoNnldqnWGuKiRNeN9AQ6IKEg/sE2U63DPX8r7yADYMHWGr3
Jnqje03VomEbxrIw2eC2iw/wqVQ2hQiMQ4A892lMRe4G4YAEq8zN58Jk47dICMtNTJ7+BW0b+oh/
DCmReNN0je53EgGqABI7QPvQETbeNQn9vG5Hbhs9XElcQ/T6Nu4t8rMkSuAEQWn4lBnDvk00TTiE
jNkDpFSzPScs23I9hrFaxWNUnWVqY2+YODDr4YGFg7JXuzreZUUVnEC60n+Grcax1cfEcnJqvNOu
qF5iVF80W1CrfNEkJh3MtErv0GzF3IdDlz3DWSCX9qIP5ce0tJJTycrufWS0OQRSBVtQQFRICXPT
TJU90kcW88pG7SheIlM1OsiM+ptqdcKT8qJ7pRzczds3+EKiYKB2A3CITCfDn1k2ouhly7Sm8rM0
+1BCmOJwKg5Gm6+Vj2cQ3enyBqwT55GOIhiSr3mgTu4Da9AE+lhEu1crFAYEk5UN6l6SjHOw7ywU
PXr5ezuUTLO5SrNtlpX5ExmSZPg7fb5QjjnPjtQJcPBP7fzrx0BCDENG8Rxw4bkMacBF0wa97Fty
QMUG1WsOkvEkva6xqNiVZV1v0IamDtdRQsKvUsF27NFSzuDp1OWavOsTzt+j0mLfKxL1CuDkOjqL
phwXHmS21BIierV+V0e0/N2KRoAXXaEqlEHl2JO5QncpkO1uPJJwHwXVcMTLBe/6JshjW4ZclXP7
G19yh/+eeogcKZPbnoy+9AzKG0AaxMiC0m9ktbLxWoVWNzrf/yIGhMHhnoYAxpUjBDgJnaWUfj+i
vMTbY6TiUrod4rJ8+vcwoJSPRqcO+WzVnJbyWcNDG5LSkkbzqKntb5ajpJiPQ+Y1ZSN2ObQw8Mqm
hasYXfwsC5XsbwefKc5fR59S4bPond6qJWHWkeibNqYPllG4ZrMLB5BV+HvYvMpheReaK/j+mXDw
ddTZp0MPFmp3zDgCMvEOgareEx96DSdIy5ncJ43XrvZ0J3W7H7BuVb/fHvIlAvw69vT3ZyPmSKtY
0RtHJTF/Qo/sB2nR41S61K3jPrPH0NjzUrCVtXp9HoFeC7kvAOEJ1DvmPPfShA0OPEx8NOv9Qiin
kCWx3bbKt9tjW9oS52HI5djQfwTStc59aB6ke9HIKOMAvr39N0EsiExrYDNdySRBqwAFpsw4khI3
OtQ0IroCQ7t+fkEFDpr16CiAbKLN5eYMXetJyJlPc3NTGfpDr4pDJzFQGMMVYZyZNvnfiwG8Ebh3
QFVMuepdwM88K0RtHCe3V1S/8Tox7fBgwbQ92g2gJr7k2z8zd/oKCTkMQMbw9oaWx9SzOV9/qpaw
rGq5H5IaSEtg3uUNCcuttibMv7DkLuLM1kJY9iGXauFbRHL66ANVBU+PopXDayEIuj5oQ8m4csCl
nQ0mjMcSOZHqlxF1xuZFNn4NEGK5vd6WYkzWjqhfQAr3Stg81oc2lgfi0wJApIp5srWhWvNvgmBj
GhDgMqDXPp3SZ6eCDKcaFg2VL4fVNmuj0kbP6w7Z0kplYWGDWtD4+k8YfQYZzKshgPLY6GuxcV8I
sq1ya4VteNnQ/lpelgaqIa4rsBqxwi4H0lYoi8RK7YsA8EzV4o8ZS05hX/pWTt+VpP19++MshsO+
Qd0Hq+1KYLOHJlfCRe3XUPe1mUI8qLNuetojsyga1CXMx9vxFs4GqNGoWAcUfCIUmy6Hl6Pn0/dh
gw5QHzhtXH/UZRWfIglSVRGqZu7taDNA7P/P5lm42SbSjW5ATqP5Ri6BltygGLuLIIGwQR2ndUM5
IF7Vw144KGht85jGkV1DHM+wU8AnXpuYR99u/6Cl4SPbRPEPxaLJQuxy+FKCdlsZ1X4cV3YjNce8
hwFO33uW8Xo70NJCPQ80W0akkqys4KUvR6HwcjjSQaGCr52+S/nqeZBptGebDmwXpQqj0g/wki4d
WjBo0HFmvYJHbnoK8A02pD+71E7RAwZwoYQu9WCseXAsHS/T8SUTS7cIaquXPyKWRmp1mupr23Cn
79I7kPrdSSqTbBQP2lo79I9XkoEvVd95nn4ecjZuieYlQdvJB4/7QBzzV+LCBcxL98UenXMnP1bb
ZuVUWBykAiIlfP5gHjvHRctt2hXwmzuN2mfcYEKh+9ag+nJ7zVwHgYwxUmUDjr+wOJtjacK+apJg
YnOBx2YbOX2UtOIz0s2V6bsOA0jD2StnNnvQYyoqi8Kqr7vT2AMtHvHAXBnJQo44oSNAV8Q7CsnB
LD/NsoGgoBgDVgXhmf6vMslDW5hWYneJgGEgFALaQHr709kzLZzbqN5DZo5cXaVBCplDdWx91Ffc
0TjVjbph3UruuzR16ADAohj9vWuv6SYTulaalR814BFmAFaoifEikVFdOzeXjo/zQLNzKuwydFRz
2YcFG3/WHOst/IAuug8MnbQtNxX6iS/FipzlUki0CrH4MI1At8y+WYjW7qQGdIomemsKNel85a20
GADvNMDENJwV8+WtdlkqBBDuwiqOaapuk1peiTCt3Pm5gIzwPxHm9IssIxzOWLWPEh1qeyVHwiY+
YPT+IwzpymwtrQS07CbIG9Tk0DG6PPXkUO1gBocaHvk1JoAsp3Y+vvz5gsbLGZcU+lXmVTVCrQ0e
GYnu90D8kL7cojq4Q1F782+ioFGDbAcac3OOdAv3JDZw3Vc5eu6/UdKQzepfHDjoalkEhHQ8eOYp
VTIUsdQa3GdDAyHCJDygXPs8Mr5yty+9xWG39k+c2cGW6mErxk72c5V6cvpogv1Tmw85FNgMvYDe
CN1aKkpm4/b2DM5EV/9Ocs7jztYC7OWksU8rX7cJ2i/u8Cofy229AxlU2Y5OtCs2dWlDGKddU79f
jTx7i1MpFNBskxF53DAItv1kLvQNc7u4B6nK6Y9iXzv5tvixMuClxX+ed8ySyFDKUBVlBu7fYItq
GEQ0bcmXnMoD72MDsb4Sx5O0sk6XTo/zmORyww0h7mAzaXwzqWxDHaeUcWWZrkVQLyOYeaDXVlf6
EgiEbekRmq1s6OUAuBgJMH8AI87eSOB+9bKh1T7PqkcUMJ4zQGtuf5mVCF8FzrOEEF3QGjAzwyfp
vkRNMYLm0+0A0xaan7BwP/3PENTZl6+11ISqSHTi2X3LOdL0X0kQOpO23e04iykeCsKwdYN6g3pl
nhglwBVJVetHe/Mg7eiWP2SHyXCV2WXlVnZ1GFZtjxdXNW4m2JCikoHH0eX3H7luJkYKHxBVJCVQ
imgGQPY384NBFyvuA4vfCWBM5Mtoj+OyvQzFVJBNhMp9qN58VCXIPLAXvz2Bi4NBzWxyNtEsJCuX
EaKMdW2K7SL4L4q255j9NCEMdzvG4usOAFiCC3B6us6lmNUkr3WFCb/O2v7RHPoytpk1WsyJVE5Q
yB/UF1UCTgo2K83OkIroIRXyd87SdNeFQ73yHFoa8vmvmSb9bPEXbNR6wA5OeVJuA/Zqic8aEqQr
Q176cudBZvM6MBpEgy77mRJosZdX2XDQ9Ky4D3g2vA5FpR313CJvCUmTZ1iro2lHhz5LHVNwc9eL
WL5TUa8+ZGHbvN3+adMtc7k18XrAlwbCBX5ycCi8HH6MdAqSMPUpYOMRqFZij7RCVzxEf7YRh0hh
Kw+/6+lGnQQKM1Mmh4Ls/DQDmmwY1CDweRUmH32l6/vakCdNYG0l1fpqu1yODDrHZ8tsOpTOPmyp
aXlE4gQSU0PogU7HPoTUhGCHpLmp7lOSFK7RlQBCjACyjYqUHdDZGGyRQ4YoHc0RbcLJJrovuQOc
NQrVPBLbEg7nXkf7EeztqZ2nq9EByNbAiwG6tsOwFsdejc0fxdikD/AoMS1bMqvKg+SseW+GSeyi
r6w/WrIADxtNSg/oiPapHCVPTugLSpf8PkgogNSwGnwZigiSVTwGNhWi1qa8r6kS9LautMmPYGih
qMazbuUIvf4+kzq0Am8JfB9AsGfHGbME9izvfJ63zpgNj1XHQTvNHm+vuqULAY4jsBDGGQ2YxOwk
G/Ks+cq5LKX+sPK9kivQkYPHA0gvtwMtDgdVbRkVbQjeznVwRriqAJOs+aVpgn5fOEpbQMVrjT2z
HAUoeeBv5Otm0lBzTa214mT2L2HY76sOxWX1/fZIFo8Q458Ys+XM4b86wnTZh4L0N7mTHuXQWpmr
xQjTr1dgNwPI2+yjcF0fKOswV5ZfEg7+V7Xyvl84+S82/zzRMHShJB3kMbVtvZdfJg9D+NY/R7vU
zZ1s5WAjU2p3uf8vg81Wsj4WTQIJ4lMdxImXgFD4ptJ4cMtUkmU3RE//U+XB+IsYKXEblQZAd+SS
9ItIcrbJ9UbbWIUK+j2vyp8F1GF+9EgAfnWVnLxbqI2fdLQJD0Aelx+qBunpXLPAlb39yZfnC23W
r20io8RzeYQFRjkooRWedLvxpPdmm22hAfCsOEC1bukf34OYLiCp8JSH5w+IJZexTEkLQPEITzTe
N0kFAMXRAg3s9oCu98lljNka7pWKE5KGpyb7BCTdBjrdSZrj/xZjNmej2lYlr7GEs5i/jmmfgh0B
e42tAJljczvUTD1vesJN44GVB1JOco2+HMIRVL5B84VX32tw/MFz0dM94Vpb6G640cvtcF+t9asV
fRZu2sBnN1rdB3lHFckfLXwoFGkbQN4ipnlB0D9z0b7Ucis2AR1yTw4HeJcYHQwiQRgAmR8m5r2Z
CmgKsHHPmYmWWxcCKsLGxFZSGFTqiVE4Qq0MtBDC8KS1JP5ArlnuGgUW5yIDbDEE3hXSE41pMzMb
Pb0s6DuRaPcW1FDRpUkjOxkw6I6IYAw9lGMOLnf/wrr8u8RB4NGTBgqKIGFsjCThEAFshGuEIEjI
sY43d9G1gT1GuEWJCXOmvi1kUIgqft8WQf9dj00Jfr40bARUNsNeTKQAtkksOfQGS+0dkpur2+/6
lrr8vLMtYQkSVySU8GAdvPYh36S9A0CaTW3V0f/KD3wrbYa71TL1dMze+sqzTVKQTKozLCr5IHLP
rOzBE07iwp0h2IT3wZM1eOMrcJQb9af6Pf9lrFwCC9Cay0HP9g+3ElpIquTXbuehLH8w3Rpl+WTH
X/68o30ZaVaGMBOioacUn2qNObzObVp4tzfMwnPwMsLsRiuJ1HYjRLeTwSIDjCuYdWA8oyc1RCxu
BeqrIG3+TSuNKDwOSgeN45oVf4F6wMmmwyvurugr9pl2RrLBZymzlfNwmssbn1qb9SVjAfGIMsdc
d9rvSmleCoCOIfrgDHq11aw/f+ZfzMbcyqKWsq4PyOBzAf27FEpRK5p71+V7/P8TtRG5A4QTJzT8
+fEUlXXG1TwETyOgQCYbVfmtSSALkJlCvKlSJL4lihS+oHQpr8zj4kWJx7cJgXQL3hJzoEcaVwGO
EsmHqJrXWtvgoOxM1zjST9jUg66+u72uls4FHcOcLLi/qJ6XAxUt7NxDbYAW5y7PIB3X+GB1OdGw
kiRfwyQAcoN5g6YrqLMCyTZbvn0pycmoQVH8KX2t76E7tysh5G5XnnGAi4ibH4uVgV1XBi8jzhvl
WjkEBRBRR6s1w8+srraSSAaH5rV1qCyBB0ekKB7cMycV87T2IKjBPNKNKUR1qiz+nUlhE97XSgTG
lJUnyjttooCuZJFXaer0Gy2FomMPdu6VB2MG6FSU6NDJYTX/hMZls5PUiGxvf+KlINNuofAoRLx5
qaU2FAlGp6WfDRZ7T3D5vxVjqa0s26t1hDwLjqAgVFDwRK6K6JkeJbVVKb4h6GhHTQB5oaL+nkTp
d92KVwZ0lXpNsbBcQTtR4OE3fwi1aQngvA792MZUvU5VSjcve81JQDTc/OnUIRKB0RbQmUA8zWtI
BQf/OEqlI9e1jYKGJ/xibwdYGgpsRQHpsuDCqeuzc0aqNAEDHvMoaZ2TTry4zNyFJl+JcnU2Y8LO
o8ySrTjIKA1Y5efx8ASX8m2kVK9gvn0qQfNkmOlKtGts3izcLNfoBlBVIDLkQ8og34MouxPHyIXg
3TOK1uSElP+h32ZP3Z3+EL/dns6FYwYjBY1dxkJHIWj+ykB7zYzbgvupWfwIogJ82USDKUoFfCdI
Agcth7JOxsZ7fTSeDa49GmrzqA61VyvFR4iTbyUDud56lz9nlhaAwdRmVSYd0fSGLqaodS+XJflP
y1CYbuBnAP2EgzQgHdPXP0ulq5QLwESwv5Nd0Hya+qe+9p6i87v9KwLOKQ3gQ1ALZh/UgC1uG1Bg
oVtj9IRZv8Ba4T5heg+d69pb+YRXOeMUDFefAVsvFFTn9RQ0SY2GDMZxhFdEor9NKGgKqqUlwPQP
0WTU4hdTe0g7azPApyaXh03VEvhXd1uUmZIEkkKwTeiUYFfQauVzqldpwfTbCJAzGsDR6PDMJkIz
WRzCLtenEbzUuyxsfuT4oE+AoZT7KDRUm/aQijUo9AusEi5KRZRaL8j8c5e0NeBNmaVBf+qNcXgy
NQa0omsGBdg8pacKvq4O3icgyDJLdSDya/yUet7edzzQ9rLS6RBcy8bvXSiFn51VDhtiAWM2VjBm
iGFlckjwzHFgfjdmoFIU9SaKE/UzMofmh1Da1kX+aK18qWmwFxmfCRQFshQAX7D8rg7HVunAJsHl
ZRrxCCFIud/VvCxCOBFMbki3V8XCCkQ6hH4BQsL/eb4ClZREJDGsY0g77dQLrfoGKwvru8plEOZH
s1350AtDA7gBhUNg8sEVmqd/CoxJwZKqfChScTgicxWKZvKaP/lakOnwONu3Jc3KHm5ePghlLu8f
Cmj9gR+/MpLFFavLqFKjGoaSyKxyRKuqgAVZ5TeaxZ1Cr77TMvs1NvpHIlSnlKotB/Hr9re6LiVM
uwQ0Uhn4F8Ds5iSCNKkUqYyAT+2L74bSvVmQzgA95SXJ6l/9EGwjK/2RAN1WNOm7Ugyv3NIOpdqv
pPBL04tSBlruKgUgZr5XYz0oApTDfZ1VP/ErQlC2K3hMqOlKx3FxuBQWcJMkOFRU5vlVBlq00HHn
xK+w6d6IrYnXLQhR7uglXuiugX+nVTHfdTKZHhaEfJm+X66aNIsGPiDRymC90FQvWrbWN5tZK6IS
9LWv0T+BUgwanVepulRVUCQp/SSuwx9GLZvvhSnGd3A+M9UeAerzYrXg70xTHzo6/CC0VV6gxyI/
lbSPvYwo2fcSRSbURxrdcEe1Cn6mSdE+1yAxHnpIR25DSobfai2Lt0gtSgHEI0po3u1VuDRPX4B5
DTOFzTwtj7PdNRCWog+FecrhpweunGatPGmWjqTzANPfnwUAn3BIulbxh6bDwasUDI2XatsqCXUb
lrzfHs3Cawa9DKDu8ITCxXjF8Ugzqy8bq/I1wWKvKMMelhxVtwtHyKeGkll7kaEJt+kNxYGIjgoR
HQI3kjYoZTvPShbbsAxORqeDqMSGNxGYRSnN1tpUC0vTRFVfxwsPuOH5qdmzUCG1TvwqyMBFUXaq
As2FlXmYEuL58gf4TAWdBt7d2jyGpASyGaAJMhmTl9/yTbszn0xbdgHsdMPNWhN+IRcBB0xDWqVi
e5vz0xM16zjRJe2ryJ+f4m3kK568K1fmbWklAQ0BUDLYXxMV7HIl8dAQIg1bP+NKi6dwWw/Pw0gI
OOpVicOkFWJ/exYXjkZoM/wNwZgeBrOMEUI5smAd3gNM3mVgA0PyFG9cbWWDXO9Aa+pSAcaJP8CH
zaJIoMmkPDVhIibM3ZiH7U7XYQV1eyjq9Vguo8xSbKF2stQ2gBn3cfoLTIzULzXIZlRKAa0NxUjc
WqPxFooTkHulUvU0Qn/nlUOQ7w4KHQUY5Wx0TKjSw1NJN9+sKgie9BpM4j6GkgobQbuWhHiG7Isf
55bdBGBONhWoCj1Reruu8+KT6w37xmhuQJnUqODL0KgqtM0ZHLdqIwDHuNe2ZUui32kKH87bw1+a
Y2US91IJwPN4AcyXThKkY9/6Ri3eoDdwKNp6pQex8JqDiPZZiKk3dXbOKQXkoPochAOI+W3qyFU3
/CF3Eyjq2fQ75F3cXNgQazd3A0RJ7tZgx2sDnD2Q1bjmkNzF4yaDmNxbsQZIWlo954Obwp8Nrhrh
A6AAZBNrkAfuwTLuUIyOP/+3jzT9iLMg8OOBItLQQtSpdcLkVR3WUHBro5hdRVZfFULvM7Dju98p
Z9shjv8yjLWyy9KnwNUDShUBnwFSgpfDCIZGahUGbijEvnJB7WoN5rA0jLMA84pdNmSN1UXCL8H2
BEL7mETQgQZ45vbXuD5tAdT/Zxj6bMuYYwZySzr6QPDt4/F7EWdeDZ2hkJgrga4vj8tAs43TZH1Q
A2P1RQsQ23QLM4NNtV3rPHxVuy5vxMswsx0SpxAcg2jCqXN6t4yddGdtYm/8AUUmp/fS3GnuARZz
JNdaKTssz+NEp0KBDH3W6WuereqwQVKHlNpvKNSXIaXPg95hEA7VyNprbCHDnob4T6jZ+u4kKzcs
LAyL6RANB679oTbJ75FmPy0LRyqLE+kv3vT9qf27jwit4xACL/akLarRZOVEXNoHXz+HUE2mV6jk
KkQ+NQIlF2njyUwg8zcM1kqaQ66fbbjVQFkDuBpS3Vfl1KaATp6VE19+VJhTvYOrQ7cGvmvgBs/y
g/YgfWNP2dF8nt4Z1hYyax47pNH0nbfIhDarjbxpU8wXGer3k9gPZGZQvrv82IUec+hjl35tRNkJ
0gLBBlj2zNPyRtnwGBj9Xs5AqyPD3kQ67EIYOHYNja486RaXHDyeUXQAgPQK1TF0RYnSfO3DOMYe
erx9gIVsLbujf90+Iha/8MTcACsNuK75SccsCcILo+pXrPpeStoWtftvtyNMuc/VfAIuBL6/DDDE
vMgl9UUoElWgZif2Usd+5Fi9diFFB70dIMo/wsr2XwS00ALAktWxsmYfkCMpIkXT+kEJJ+T20MSg
2o+benhsknzl3Js2/nxsCjhCqNQAegGW2eVaIUUcy2bZ+miCMzuTYfwUdeMb1YM1av3SATsRIeGh
ADbFVfE8V2UwwBXiG4VannAQKL/NyVi2UcvB7uMxQjl0HE5azj6FUpCVLbo4yrPg0xo6O/4woUkB
K4UTBFLy5zite68wes2FNenz7S+3tOgV1QC3GMxSfLxZGl3mVsRMiBSk6ROBD4MEy+JGKZ2s/3k7
zuJsnsWZJdIQHZHjUFA/2ce75ljvQFHckNV8bqFCj3Ry6tooGpJWYw7S1AVnYQaKAgT4vfRbv4f4
vgOhfsj028SewFNrZ9f0Ia6WIxgqioUCGJ7Qs7SlLAoFHsyNHwfmFoWLZx5Eu9szt7gUTJDAoV2L
83r+0FFKgw2JYKe+dAeFo+Md21D+X1lvSycGKqAo+kxPRHSjLtcbdPkh5jWmpzKRYRIQs2pbqZGy
YVBsgbu9BA9tVE9XHqbXoAMTF+8/B641a+qLfohMGWRR46l3Jdu6K51+F2+Fqx8AO3Nw32z1h9tz
SZbGeR5ydlDVecx5Bc6P/hRQ928oUrAfTpIfPaGJZGun2NEesmNtU4AsvpYMKnvHZgcf9Y8/bo5P
w4dmj2Ji0q87p5SFBnQ1ipMkQ9qwg/58Gt/XcNEgSeWtDHtp952F+mL2nB0nqUFyKYPwivFED7Rw
hg+wEzMHyhZbyWN3zcZ6VB3flFy8sWzzvsWzS3WKzbBLHHJU99HHKnaGLGyb8x80+w5QmgT1u0N5
6xBs+abfyfvRCewQZZZ8u7ZFvyoc8z1KIMQyKQASoswXdwolZFBDFB/CZ60re6ihJm5u2paX/9a9
7BjcY2chexYn/lK8DVsDiIHMlVz9Ya2EtbSVkd6gOoLKNXp3s8PCgJCdxCzZJ9Vg8zaxzeDRCFbu
/oUCK1B2yC6A8pi62PN6T5aSuorF4CuoIHB4oUKw4KCbH2oUgSIAHeMIj2uthNSj5pAodqicQuWo
sZuJ3wT517YQzqDQzzqV/AIWdUFgPcOUBx584Bnk0sq5s3T9oM6mKTLa0wqkci7PncHisAfUQCnT
P1k3OBU33ar9yMjL7Q2gLG2A8zizHB/aRtKoNJrfwjRqn2Fjoi9LDJc1At3x0gAsEa/noPktxdKJ
JWZ6UjXUYkhQqqCgsuSvNOq6d4j0xQRSVpHhwAlYg8FDK7tKXsevK79WXjqmzn/u7FauRM85m5hM
g1VuVU16JaRInhqZl5vUaKCQmrf3BGpK+7BM0HjJYEooCEQt03iUf1F16IEXTPVNE0Typq3b9jBw
xn5SiKRN3jpAH5o4BZJiJGh6QlwPXShqZ8oQ3cnl8KDG0AnUCgN4gUQGw3xoU6+HkpiDt1fuVH3b
2N0IQ0NorsITkY/JG/xePoDP0lyrFMoxo4K/UilXHHQY4UOZ80+eyp0XCbVxeBnKdz2X5WdoecUH
Y9DovSQoxG6x4NxQA/oMxOfAw26GlVlRKR6T+xKChVX4NsakgZu98lNqP6ERSCGPjV+QCLm8L6SO
ZlBqNH/SFnK9PfSnN4bGodUjm52bJuy5qrMcSnc5c3Id0l9onmtOyonhWGn8Ajny8pBBAMfprOIl
sEZUsE344YhW6vyBawxsXSZvoSBP90Y9lpAo7+ldbCn9HnJmoa/oLN9FsaKndmS0vLJbqAPbutYm
rhh1hiuU5TYfwGIde2Axcg6pTlMrX4MI0neRQbMeVqId0PZQyhffWB2BRGnCwBiwApI/slYy194g
CwcwDkKA+qErA1juPG9hjZRqHHkfMfM0hBZna+1YZdm8gGiOlABZp7WDOCaGEqDXGxi+0kSvaWtk
27JjA4QM9Q28XSF31zWdo43wMJO6whubEUdnLY2+WqsQ4Uy44RBRiu3A1OG+Uxg8ZbPuLY6BjDUl
/Mux1mCy2IFuoHYwuk1zvd6VTTLsBKTzbM0IrS0ZabHt2lA6SpOIOTgjxAu6gDnGWGhOPqblnoC/
sr+9BZfSuvMNOEtXKecNwAOqL5mpLatvrf54+/9f3OA6HuCQB8PDd/5gylE/A7ULvks6BeNFcws1
3SZw50pSv21WxnKN+cN5hsbJf4NNa+Hs9hdGV2gGbgSUx1XrO1N6j8G9tG17V4brrBzDgs0NJude
Wdsn8Jm5PdTFNA9AeXSHMU5APGZ3PYhbpK2Q5gkv9cNJwwg9s8glP5XJg9cJoaPVvMWyzbqVu2Xx
MaDpYDeCPQPX9nlZARbGkSFVuG51W4OTK1wRndSLXFjfal73Xu7rbbpZK8stXWjnMWdzjbe8PmgQ
HIwqN8sOUvEJtQQ52tye0qXVCUI0wCKQaSJXTwKoc8ZNjtofsDl3CgseQ6r9KccBS4aaMINWdJRi
rzR/8xRG3FWBV3Z/AvPOziTF0aFSeHsYMxv1qRcM8CsSIignTVpac3za2GldI1sqANyQdRwdXXPU
++ElPVi+foQq/p5ujFf1pU1tSCbUR8ldS0OXdiHkoYAkAPqIQmLrcmNA0l3jNU1Og5bUxgZNZrxO
QeXacoMEnlAa673X4Cmwsi6/NBfn+SgaZHhto8x0zR0NtSAuFGAHrKElh1bkhqdKaAcNso7HqtAF
WAOy4jWhgJNCSeTXmJafQw89oXFqtao9xFSFxhsvY1HqjiMUUYeqVvYCHDc7BAfuUx/07g4ml8kW
avz1fQHKzlNtJe0TiwflDlNRHdvCCjCpwK7ZhMXCy5pWuJUZpccul/lxHBW28o69phmiZoNKiqHi
MYs60by5qgdEjVNe+3mY91sjDwq7VJvaRt1I+ibFUeAUJflFwbvwQpR/tqXcJXaYmbhRCpSv5HFo
DmPUMc8iXeUpuRmccGlw6A2gUKdEvPJwAlo2IKi4ecBlR7t6BH5byiB+qhYoJGYMKsElJDbHBO9o
kJCoOzBzdBtliGExActolUoCvib9u8oSfWMEZW13gRo91EzP3V6OX/RAP8U5gyE20iC4vliZZ05y
qAbMB1c2x8IeR1IMVCi2CPC18y4qMKOQaMK+DuQtbcttNWQrh8jC4gcoFM03AM4myZ3Z4o9EaQyG
kH1TR9nHgjouvYuKH0azgbWuc3ujT1n8bMEDag4mJuqdwLXNb7u2ioF36gTGUm36THWL4SHQ1yAZ
i0H+yWjmb9we6OHMbGU/pTCI16IOzoQwMrkfG+iE/ovhYDC4zoBBukIgaYM+KOWI4zc8Vt2Din6S
bq08AZYGQyasw6QvKF9ph9ZFxmJomfpxG3sD5/cWrV9oHaycREtrjFDg3VAuU9Ur9VDgihjQ6elJ
E12xbQLVKp1Igrnav5iv840//Yyz/APHQRb1QCDETeMwoGZZqjkMnp+3v8pSHwcZLZWxmlGuvUIE
dJAxt7Kx9vvPFuUk4y59DPZwnvGDd9Rv98HKoJbSGgBFcHtAPUYFvGL2RoPXt8zhHXqK9vW9ZMMT
FjJZKTQ6xH3tF668CzdrwlLLIVGOlgGfgoLb/LUcW0U4amqPnt/glbLXbWMv2tC92JT31qF+DBVb
k+21FuDSUkTh9r9Bp4zn7OtNirJgOvR+MUB0e9ugIxWzlU+3FAJcdw34Yoi1X511baGH0K9WfWhY
c7dr8vw1NPFgbHM1XNlXi1N4HmqW2Ouwa7LiUvGDY/PKf+ZutKnt1hHwaTr2HgFb1Pz2x8oqWODw
m4CFArJQFDyn0Z9NYDf2jKKy4g9D4UHy0s7UtZ7IV0NndsDC2kJDCQUaBSgUz9biEFY61UtIaeBV
ew/ltno7dlz1zNCofoQlob8A+GW2jmcxjvlAbK1Kb7wA5gpwcZbErgJv3R07Yd2j6xg9sqSmkLQw
MCu92XaPAlefE6AqcB/WRWg5MI9uoD2qBu1xSGLrjtUBOMCyKI9KhSc0pTk4kCP4jvKfrxOQOtET
niqmOHtnw9RY1UfwQvQT3qICw7yifaeoANw+R6b1PJvLiyCzFQKHs0ok43iC7rA34JTqWmPDoYWd
ScZKJLIQClU6SIgA4AkwE51dwUAbGwO8SoAPGaX3boiCCfEePw8N7BasEGS/0KR4fxL+f9R92XLc
PNLlq8wL4A/uIG+5V5VKi7VY8g3Dkm3uK7iAfPo5VH/TltFicdoRczFXjlCEicKSiUTmyXNIgEx5
jc5Rg7maklvM5hNLr0jXKmFp6CU4AXT9yoBQ0Cth5vgQkz69kiZ8Ic/Rn2orWdY7yVixu5wV6MI1
Uy3QR3P2qqjN/qld/T8QUfz/TSWHIq24LZLjfy/y4nv1438d2PoP+6iTs/7Pf2RydArBGwrRhRVr
iSLt6g/+pZdIDPl/UAFfgwogi1eEMw7EPzI5RJcgs7iyDuNhhhD6HYz1j2Ai0ZX/QQEKSDucIpyk
9ZP/hWKikC8gIN+jGuqe4o2GjJuOhBcpwkx/A638LX5r7xosDhszDee5PRJTv8KrNJh5Zucyee5o
cf9hxW7/ZWYfKeI3xxZumQpCEUMv9TTgXOmBy0lSEBE1P6OePPaz2tpIU6BzeqEu1A2+mDw/cSaH
c54HO+Orf1j/77kLTjphkUJAhG8EUEN3oGLoAFy6NvQugLk0aGBWdypRf4Zev8cRYiHIz0ACAmnu
YAR98wIZCEZ2EON/OpXfX15n9uGa6QAIgovOrKCEkEiu+rp1ItF91uwAc7Z+uPLn52eDdpDRVLD5
5j3tn8zGu7zy6wL/dru/f7bgAyFlqyx90ZsBgD1KfstApaPtHaqt3ywUGOumRnt/m5sBlWo5sBro
4aFzDK3KWQv5zmdmJZ4Rx/OpGg3USKzpkWvwvFwznQoM63JD2M4kBaD1v2cpVn7kHGgCUBHSYC1M
zyDt9te+W8PVbiDLFh/iBxUgmyZg8s6AQmTwe0DhFhtiWc50a8nDKhmvQI3rVIn1sOSZW2SWO84I
4eKZ+mrU3jbmWgBCpxBFX02ak0DPM7zKF8R6KdSqtZ6frMUAxJ0Rp0jkg57QF9pX4P4rFGiaJjZv
y3uQBoU1xEFYUQKq9fPy0djYPk247tURXRYLHGmQEeM0dGXuSjKfnMsfF7KEv1dI8Dhdx9oUZOA0
YEftaPnD4/h1fpEDHHC39qXX4qw+XB4JLv+zEy4iVnjPyUQBLA9WMpcCOO/ZT0LplOy4rg0D0tbV
+2D3i5KVHL1iNMjzg9Z9W6rrSKP/VeD1e40En0K6udLLXtYDNa5QjuleWY2GANTsdjZha4cFpzK2
ucrqCt/X0YCeHtR0J+ckcDT8/uGCV4HOtZrUOKkBDuUV3vFHMBPYIJz3LCC1Qa0RmqrxyhblO/Q3
bweF7eyF8Bb9Pa7oceIGyjRdbgQjpNkHR/JA33FXOiOF4K+T3vZO4xhfLh+rjX1/lz3+sO90xqtp
biYrgPipU4AeqM28co9TdjWxT7zye6vih48jJTVYMVesoFLGlyWbXWiEnsaiD9XGgApLvHOpbO2T
+HDBu69BXk+hQUWJzyHB0lrS6KCD5DpOgJDL21+FPJV2r0iQmNJAPlxnOyiUreUTzB9iV1rDuGkE
Ogsy5UGuHQQ5l3dm41S/NxV8WDzUB6NxggRoAF2IDs1BRbWz5VvXiCrYejcQjicWtmU6Lv7itsf2
DKmq3EG10K4fIJLkgvUlut5DULzTa3x2DAT7z2e5aDoNnEAgBPfmCfKfeXMfT9AgnnrlLMnJr64w
whpqcI3GX+S0AhcItNOYWhy6uZX8TiInvRhuY2s6zRPltppE57Sun3MGAvU5QoOtYdizyb/wEtVj
HZnwxDwXpXysVBZCA/so64ubAhAzI3lbQ6TImxb1IOmd6oHLBkVvvFa54kDw9e883rsY4oe9y8YR
GtkLZtzzzk6R5K0G8NvRPQjull0Jfqky9Q6EnnDWkGizzcXyZpo7RpzZtfY66crO2d46gIIXYhU8
dDKUUVCl3wpS28tey79ABfxv/yYiS6eE1xq00/Ugn5vRXgb1sVGsJ2g6KG4Pz1ot8SFfdZhqbQ21
6E5ou/U6eAc0f9gVnbOB9wnk9TpX9hOncNHtA/YozS889CPsOe+NCPodPPZhFJb1pZbimAZEkwo7
QuvgqOYckjsAo8XDTaSqiQN4uGynJvu6lNHsGhOaw0EYEOZTD/E+ABsz6amQqr0E+tYvEpwU6trG
2LSdGRTpdwXl9jk6TsPo8mlvyuuJ+MTAxdyUHKsdpMu5hRDrqPL7tok9Q3uYIYKu5tC4RBZoFRWd
Hy47RqHw9/v4CP4rM6HiLqecBurQ+nFmfGn5HWXlF4n0B3Sce4BRPKtWbTMO0XHL9AZz8hPz1yRX
SGG4DTQ+p3YAbdb0s52ujb+8Sd8RVR/2HXUDrmE3aRBHy3WScsc04p8lhOguz3rz9ApRTjEi9Df0
RA9Gvxpt6i+h5cQH9Rc0ztA5seeshZaN34sr+BYA4pGORrNGwFX1JrP4HY/UM0+gSlGl3OdFG91V
qPRnUssA3oieoKntkLaA7nTppKqSHGYKMicoAXtFp7Xe5cl/es1q/9HGb6QG0pYQ2Awys0+h8N7n
jpbrQU+SnQG2TETwdRV6BGYzz/SgzXKb569lH3ldBcxNZo13fzEHHRWzPyNsnaDRzxjwRF3oGxQz
H5YkvyX9jk1snY73DrmPpw/chbJV4mHNvNGVXSCWgybUbNxAAXH3RAg2VkkktUlHtVDBWRcFuvST
jP40FvZEYOR8J+TZ+r7gqHiyGD2B4l1g9qCfT121Ua/l7MDkveL5xsX5ntf/sEoV5N8hYQobLXAv
Qws8s+Swgu63TO2y37k217fxJ87w/aX4YYxIbUqtRJotMNQXs4ayW127k5S5ptIFffNlBG3f3x0o
IayCyMBSMqbqwQSOv7qhR210evKPWvmm3OLWy/b9pH2Yh8KMDqQqEV62nnYsvwDDiToYGMuvSAAQ
vL8vGLO164LHwXYoNF4DXRBIZt19bn5fSdG128urtBHFiAXdbJzUopYxjbwILPl7POzxY33qk9BO
LtgzTY2EFmNnBTW5Snm4gF6/tfYEu7aegNJ6uj6sfqVB8ElfNCuwQv0GuNmgdgyXZTZzFX8MpnDP
pDcs4h1D+mEctkQxhZymAXhA7Y1Rbuuz5Fr1DyVBR5F7eQs2JyPYNatZUs4zQbw3uc2h9Hg4Zo55
xZ1/KRHMobbztNnak/XvH2YDmdtMjwsZLxvwNseaI5kv9bw3i42TJKoLKTpvAHvFUmUH1UdTyE3i
SreAGDn02ANyXpzxgPnLBRNMW4/SrlELZgbcXyNV9ZTmdvloutxZHXo2eXvl2a05CUEFwElWxEsk
rPPqxNEFVZOXy1PYMGoRF4I+j74wITwdSCX10IHu8PHFit9U8t/Jlvw7TpGEG5tGeFUWSaoHFod8
1w8GskjA3Hb2+tNztNbx/jxHaJZngx5XemDGgGWUoTK/9enO/fDpkuPbgmWjnlNpY0KRrdIiYI1D
KNLuHZt11/7j6sGnVyP/cPxlqpVKvzQGXLbsq27mj3byqtmyY/ipv3s6tyYgWHPVdsREUKgHxNCc
WGvdKNpZ9s8dBSYg2K8kTQXqx8jkTQ6aGmS7O1R+7LXgnZPd3iNH5VTssdt9ekAx1Dq7D2s1LYCL
j8kArXXzbVwqL0UXA/gy7aHaI1j7/AbFEIIVx1Y/jEVZG0GCfH1sd65yVDyALdwKLbGQ5TgkYX8e
95ohPk/rYDjBlrlOu4X0eIX1blwFkyd5AxpzqAcs1jmObP2o2CAVdv870dd/DBDDCde2nCZSu+SI
OIH8Xt94U2Rn+Ocv3Ac+Lli3BEXtDr6cBohAbAJkp3aI+HWqvF7+/IZ9i9TrZNATpKRlvNUM3ZET
8iajxmHSvQTHhoWYgolbqAJGoO40AhVV85YouIoOl3+4wHjx71U3BRPXy2rK1NlALi2Wv8ZWdsyW
+RYEU6dxZI2dmHFYtORHo1poqGddeo/MKBjekiCaGbNLZFtKc0EZR0sPfde5Y5r/zesGLzTBKcRd
Gs0JweGzrMLW+OhzeXZBLLjjND8NU/B5wVrNwcjNLqdWABbhgyEHEzpnRxW5owb0+TtT+Pzpi0EE
e00xwkwylFhoT9AkW54QAj9AGAKtnxrAmiXyoz0PstHwWRNd5TW8BWhwcTxrUPstXtU3yPVI4+ix
Cff15Q3fOkqCUWegQh+gXGIG8sLtsX1tU/fyh7dMQDBfE4kwIHcUvLWmbwz8fDG4xveeuluuyBTM
Nysg4t1C9QIXEZo+3dTr0RX5Eh1yB/ghvLyc2iUHyXKVHcC5tm7RJzffCpT46M2lEUAhQmdkoMz+
pE/I6ZpQnkgBuYPi2xKiW94HXVNmL3r0AtGP10Erj9GcfzPb4SBxOZDbxJeVxjfy4TRQHUrk6WgX
TfOyEKLbVGWL0+gcpI6mD07PMGb03NTJWzXLjwTqqXZf8gMzWh+omt7m8/Jg0MkdssYthzQAlvVa
Upu7lWc9MZIT0UbutxO9Mkx1h/dh4zajgsfpcsg7IwG+gioObZw6KmjhV4afaSd3unFaRMzUFPfI
aiWxGUztY00CoDhiY8fstj4teI5qitKUmIsZ6AVkd5YuQNLeQz/h3xkQXYf9cM/XOpB6eWbSwEjY
bQsw/KKYPy6b0NaiC06pUNEYh45+GuitDgmfFIXtxUd8h0atwbk8xHp+PzvXgktS6gp8oiUHrkFK
LTuPrTMKdPaQ1pbNBumFIXFcMCtCv+VeeLq1HaLD0XIjaqCCHbSFCwngiT9L48/Lk/k8SQWApuBz
Mp7MS5+8J6kmz0AC3ritwgEJeCVEW8LOg39rAoLvmbQSTYwGPGatPc/1KUNvQvT18gQ2nLGojYmW
PLU08hnh6XIzQbto2SWyWlfgk302BPvVy7adOxUpzZUzLg3RbOCsMgBoZvP3yBm3nLIhhA7m0lvy
0jSoGjmyj9X3i+aYQFxCdjR7cCUXnbmKH+NBdUv2CrMbbtkQbLura01ZujYKpDu05R5yTCv5qtyP
nuwlR9Bvv1zel40tF2k0KZEiRgBpDZa5CeIMNcBl/KWXy/Plz28FXaIedT+X+RKjyBh0fnSOQ8hS
nbuTSu3l64hWd+uOntHq7iGNUdqd7F8edMO5GILly4XFrVlDja803AXwArQ9IpRMHoZqx6VvPbYM
wdKNCjpndYvzsEpPAMUMnkK8FY+KjwYXQJjZTui2ZfUiPpWqSgxRn4yicJFA9Oe0nCCzjS6k96a9
fS6N936rz2xIMPykK6OqWqgBhIx5HG/V1+hYHYCduF/npR6TL+WtcsU9EBe7AOQa1214eac2vIIu
xB4FAHNKC2kayNm16L+yGOhc0p1N2jjZuuAXqMJbQ26Rc2plckIZsbFrOf2aS9aOs9yIq0WwJoi/
43qZkaweofaclOA9755RLZOGn3wvNtvaF11wAlGUofpYU6yPMRwW2ruFFd8PTVTa6kTdSFVeInlC
zKxezz1eY4Z8alM9c4qWUodo2ZFAGAReSg5ROrWXFno8SnaPB87dnOxROG9t4br8H4IExMFz00at
EUTsS2mAh33Y8UwbVqwLIUKt6ZNlJXhSgLrtluuDQ60CqJ43Jd4ZYOuXC24C4LOGoCnSCmi+3Cny
pKJfSd5LKG19XPAQXG6kql1Q72l62Vbit0QNLpvM1rETAgElUUuJFAsN0uK+n5/WVrxCCfg8Oon5
dHmIrZUXvIFcqwoSm+tdjbLvbDwuxnONyuleQLzxeRGKqSbqPEmdjmpsp6iA385XEZH8qmq+D+1f
pqg0wfiLTu0zpkk0kPDua9Aixt25OejSjmPe2F0RGElBDcxpi6y8nufO+BhLe1W2rZtFWxftgzkh
kOdsIUBFTY3TPr0rdZ2V2yIBL4KNRfLIId2rV2/tg2C5S9Jpea0lUdDRH2q/PGV9fCXNy7GgyY/L
B2nr/hKhkdIw8poWuCdX2IjyfTqP4eiYdvnSHffr7lubIdgx1GtLnpEOe13cF/KDafqXf/3GBaIJ
Jhyrw9wkKfCpMuO+VKCTtQj0PT3GrR8tmLE25XmjtqitVfSRQ5+miFrn8s/e+rJgvQly25SnSCet
ZBh5Hrul9OXyl7cOp4h4ZBRqmOiTWMPgpgNT7BBELpKkBWISyUV/y7e92srG0RTRj6DHgnZkBpid
hZwAs37kw7lZbrj56/JENpZIBD2CVTKBVuFoBCUA2k6SGNBmmPfaYbdy1+o6qQ8mLIHUp9LXsmnv
Ss7iMqe4ib+ZUGOTHXDy3yOVstdGv2VfItBRm6YmZWtuQTqCScZpKnt9/MzwE8bXItirqK7R2CfR
oQh6pIsyQ80bpf81OhxAdaoGBLU0evi73RDs14rpzJJWA8qc5namelKq2Ze/vGHBIpaQkYwrg15F
QdvVX7se2QU8AeRqz4a3HjeiWLiW8yIlMnBF6v36RmMwh6LxWjf2LAdBIerb7hQaoAmwi9YG3dTl
WW2dXsHAR1YqSSG3eG2qII5ZbuvWvfzhDasTsYWM6NMo9QxAmA60Ssm5rV7KjrtVtvP9jXMkggir
2EK2R8FLXQvisPJXDsL/G8rcjXUR0YNg8iFKpQHpNLSvZfQj2hP02LKy9y7CDwZtGbE0qP177kVD
GSrziYN2DOw6yOJNZ69LYcu7ilDAWgUtgjJhmLx4z2S0QX+qqA2WiPoAIaxQgcDy3hna2up1DT9M
acn7UUEHowkPOEH2+XHS0R2bH8BJsbPXG6YnQvqgw6GzZEaNsK6uUSdHCtgvwPp0+aBuxMDverof
fn0Ssb6iEQ4SCAC0zMP7cRl9lV0N1U5OeA0TP/F4Ii9JasBtqNOMZrR2BPGFhlRPxN3RkL1cg9g8
eve8ARgi//J0lHd//dl4gknHk55lcwRHpYIJo27z20FLG9uoQLvR1/IZdMFfVL34PuV9aVtWbbrq
xJ6NcfxVjypxVHVK7JH1zxYYhbImOgxzclUrisfTIrOhVwnGLfmVldaJVYpTSl3m0gHsDCCDGNTk
1GRrFp7k93I73krIzWmpHFo9BQmvCdEhSgqUvyrqsHK+MoolKIvmfgACvR9le+j5Va9a+JkDyv1y
YxxUPgGfS1Q313QvGorQbM03o6yCOJ9dnVocTCeSb5V8FXB6ljoVmIwqyHXlFXKtXgqIO6ST/ETj
7qRUT3IO1I6u2+AUOWXmYIXDRL9Z8YAt6MOxpK5ssp81sZDFRc9Y1wN8b0ooKYw3TdpDhVW14A0m
tMxNmpcSCmnA6t6KgIFsW8Up0u6xqZsbTanvVBDh2+mk1jZJTcnjawc1o/HLxLQT2I2esjqyG8U4
Fenk4VhDsrGcHlgkhQDOnCoz/bqM/WGqkRRU1ezUJtGPscx9pqtPKPP70ZJ1tqnEDpNyIOfiICfW
N1KhF6XGYImFlD16vo6ZSUAFYpAQFGpPw0BcbU7vy64v7CZB47j1XJezXWVQYUGukVZGbystk9AZ
Xh7jKjVsE6wztTahhkHJYFdkatC7HKNXeeyw9nHlkgFLRkrz1mjAACMNV5FmJl6cVW7eLSdwt3qj
ot1CX8qzYrT/93B0U7GK+1BHS7UMAlfSdUf5C7DnbyTKQ240r2kNKfQkLs+MUIJrbzgrkB/1o3q0
mwq94hOTvy8kfVXi3ica2q/mBNtbXzON93ZmWOeqSb71cXKdT+3BKjtfZpbpaEQjYCIcXyDIde5w
4ivgz+0l14IymQwbimj3utkYDjiYXSud7UiN3pQZVJkE2G/C0UnI1NepNVzS6w9ZnN1KUxx2beGY
9Yi27iSCovBYH+NseUQOx61iNJjXTXdXo50eWZ2nxGIjmvFkZFr0SvNBW/gdfG1vOJMOs6qrMVYg
F1iAYg6qVbSIzjlhP4lVuP3QH6VYeszr2YnQO26WlttIrWTPZLY8DmGcbpb3YIxboaYIjDWbuK7Y
emU0YNU7aF4daIfuVWts6wyhGKf/Gbv0x2UnteHQRZQsWN8seaoBd6LtgbWPPYClal3t3BZbd58I
j4VYdNWhPVRHIAvBKD/xlVsUa7ruPYaaw/xV2l2zNaz8xNe+5/g/XB5UbbhcLnhbyPfG3b9QMjFS
QDaEmf0a7Kd7GfytBVv//mEc08y0OR6wN1Xuy/RMoltzTwR169PC7Q3ZOWmeOvTIZLPsjlIXlLl+
QCvBToppI05736QPv7zrkXScCV4VekluWvLUa51Dx8pv59yp8LBsjBrSfclOLmXjrn2Puj6MZnZ1
b9K4jtBiEdDouLDOVqJvkhkOHPxY0a/Lx3crVn9vgPswjIL+yXhQMQzziofRr0PjC0AcV+Rrdi9H
zvDCjxM4j7MRZaM9SrqtmQm3ejpkY2bKDAmWEfzUamNX7ai7GpzBkrEftQy2x0S9vzy/jYBOhNRa
WsIbY0EfX66fdPo2ATdlNa+RGv7d59cpflg9zWyzTGFTFORaFpAIqVLwbU4J/KWx10a75cxEPG0z
QMRnlNII2QXJKX5UKAh7SzgCt4vW12G0+8Wub/Y4oDdMSFrX8cOEgMVP2y4voqCXIwR13V0MQSoQ
XmbZTlC39WoQuYISMmhjThnaue/15ziUwxJPcx2K2RCzAtHzTrZncxjBF+SKCf4reSKBepNf674a
mgcwoRY2O+R+7OPNcPkArJ/7xGtKwiO9ryoCJlMpCmj3jHAJnuDvvqv8uQ9R1cBIkooELS++5Ppy
sDpl51LZ2mIhxdbjBZIDAkQCE02Qhkp9PgA/LSt/+ctF69YN0PQMNA6zojuaxcrHuie1+7kxgx72
z0VhPYvVdCqwpyBRyyoHGmHOAJSuLu/pa22NINhzm5RG1iZ9HILBxklpB8DO22C+UYXsOIzPFx/i
dn9OwUrQPgyVAMDvSzmoJu5JSXUNQecd69r6/evfP5jvwmgytBEn6CBoQZMwH1QyPJlT9jDodOcN
+P5U/c8jb4qI2gx6d22Pvhe41MHTOXHyiLoQMEIEa6CYmOAybKvTYJCXaeD+OE3hoOqdg/dZhQao
2DfI8tAuuh1Dz9Su+OymRQHlMlqlWHH5OWvHFxNNYpftaAOiYIqgXFNrNKUYsCJdtHIJQgAkAmku
rbNbJZkRAQ8P6Lg+ZFISaJALt1uT967V66cFgoYQhIydcWyuaAvU5c4PWj3DZ8sneAxU7HifTaCz
QM+gt4J3ASoLmG/Y+IlB7O5hVj53TKYI3V0aK0tT2YzQO/gV1xRItcudGWx9WfAfg5nWo9IMcUiV
0q1K7YpHind5cT5PYIBh8s/ji1c7OIkZzE/tgnq4Ug3Tn+TYNhD7sKXcCeO2joQI1WWc15XKTRIY
5/G5u9J95Wf9aNzOL4NbH6LnakG7euxCMvvypFbf8cmGi9DdGNinPoFYUpDE14RNtr6cdEYdDgE5
2nw3072TvjWO4FqaMq2hSgMoHd6TN80tqCQmezmB1RvU1e7k6k4fRJLdnFElz4I9MceNHRNBunh/
a4WpJwTB748qchvUVmoSdv1sQ5VnZwE3fKYoudXqhlmzIQXXGBq5ZQah52NX/Li8Oe9NW5/tznrK
P3hMUOUbI/R8k7CN4oBUa9dV4Q25+VYhMU0n66DWjVv3vZPP405if8NJi6Bggi5+QBXgAdhEH7qo
c42WH5dMddUyvdmZ1udvFZAx/zmtIsryUjGnJGQmkDh6e+Bx+pSpHYz1lWU/EpoiA5DYUGny6Rx7
CQeZxVCXviLH91Kt+IUqHfAuI415g1+7V/3fmrngOiaeEuDQSxJQiOmNE6Rbi2HFGy71AcD/es/A
tyYvuBFT7mMQ8rZYYDStIHf3tNIpVq/5WXPJWQLJjXxGrHkbS7a12+W8YX0iXHiIlEKtegRsRTM7
NVRTFJPbRSEjW3mTpiD63mXp21hEEZhrmLI0StCnCJr2TktDa/rW9T7bw1ZtrJ0Iy+VpxLSqpklY
4E1Go8OSP4wVSM8gg+wSfXYYmw+pthcsbo0mxCuKkmqRoSKiWymIcs88TD56QcO918zGVSUidbuu
kZcpweej6HqIj415e9m8tr4rOA2zqzKzYfB6Ujz4TYuU2AyauB13t/HgA6Xkn7aLVDoBqxw2mPt4
ljv5XXuObvuw8cB17jBosp/pw+V5bHhWKniJRdZrM5cjBAlLOBhfrQqpzI7vzWMj0hGxuVpcxIim
4LeZNyPn7tHXDGQ5Xu8tXmK4umbvYx02EmUmFUx+tso2rRlMXgNi018BlSuffiQDfZj/AJW/v1eC
31gyEbDL+VgAk4DNsZCKBzH7yTK5M3Bzp+0AMmefhwsiblddklGG905CSNSr0HjQia3Ig5ux7Nno
Ku2UmONbIUFvRR++UJbdMi1H4kSGHMsKeQJpnAbB6w5oj4YMd8Dm3oOm8zgU1I5bOTDHDPX2RQ/n
3vDnfgQFi9k5c8qonehoPBnG8ZT32oEoHQJ0ZXAMuTwu8nzPuuiOVNHLuEw/lnJyM7n7WRiWAx36
a4Obdqrk/jDIhywB58hovoKvhvvA6xxHCZQHlQFiRnC5BnpTQsQn8tlIQRqSmK8mkAYunYkv6+XP
Rk3QlhVD4moYvjNVk+1K44hbLH12h76+TuEt7AQqr7kpv2gFfcxj4zlOKaq9A9R4zfa+q8qgmKRn
o9cPaVHdSrNy0MrhbkJ9hY/sRWPSaW66M8+suzbXarvU2jfohT+Nc3kFTuWbcm4PWjvexKoau/IA
CO40oLakSAG12sxRB/YKdqbHcUC30yxxh9bWTSpDuijPQFQ3cqdEQzI62yro2cR2puQzUuGoig6W
5rVmZTgKl8LIRFEp5tdcNs4QyT320nhI+vbWiDqvadQgyeXBNqfR7SaI4EQWiW29WVS7pPUEaQpI
tJhl2DHZnRXya1ANFxjVK30w3Vpp3mK1Gp2xqo5GtICJYAxmEHCAGWa+lxIQl5A00HXQFOQcGDD1
NZU1X4MEk21ENcpZFpZEb6bS7eXkS9TA4SzgXxkrcNiTBiludiX1e0DUrYMuuDmTDRQlLKSayu4X
yMAPvRk7Mn9YteqWYicO2rJWwcGBI6rFugDLWDbg4ZDAv/8j2kvOb31bCGaWSh4kBpHWACh4e2gW
u9VAKJVrO0j3jWveEDxahuoluKziKIDA4pO8JkX77EbV05tW3UNyCSpU/6f1D+Jff940ZmLSJQGj
arBY3F2Y5RrZEmqd6kvZLxnQWFDw+4CCfuuiAUjxgzYMxxgkLZyDpVExjmZzYPq31mCOhAfbX11J
Ijx5KkctmximXbV67MYRapi4SGrEHcteL/zGxokI5ZlxI0kUbByoFvw81Vw5z9Fml7S7b/x1j/7z
UaGLRaGkyJJVYCcO5wGKVWBGsw0JWftpgJwQZPTwslBbySXtEEbJntDzRtgAkfc/N1NhTVrEVpeH
WtCVDgdnZrhAtpCe6d3yix3GoHncuwQ3Xk26WCyySG+ADBoMvKgYXA9BiQQGVFHC/Qv98z3SRVoV
EINm6rJmEde6R0pfcU3Bh7qXz9hGtKC/L+GHRx/kdK160bo4tMi3qiuOVlzYNa2cGVdpruc3kX7O
GvRkqAeDM7S8lfZYeJfH3pqY4PUiCJmZ6rTEoYlgS5ruxuFR2uOJ+dxlgKv5zxNg5bilzRS7ovTG
Y8zPlnqMljLU5GYn9/d53At1hj8HMCCFJjHok4cd6SH26fX1r8ur8o4Q/sxiBG9nyFUzAVAXhxzF
zlzjd0Y2ZG4am74xS+VBGiZXwgXVTNOjxNWrUsmY3Zapi/qobg8Qw9Kr4mlkU26DmO8LCO+hpaQ/
Qqz7pSobNC4mk80H6LYM/NeYpl/Q8nxSSuKNhtXYbcw6Z6qmxxYsX11lXDUxcdA85aEmfl22Mhor
2YAWTG22k7nDm3JgEHfRF9syiyslImeW1/e1VIHgnnjSzO4vr4m+btt/rgm6h/9cbbiNOV8KKw3L
0pKdjMs/1ChK3dqQnumIwi/Jkq8TbW7ipTpATuq1jSSommFn1FR67Vvji5FXL0rXnmpdDQe5uy/Q
+Hst9XPjNPAIanVOS3CuT/G1MU8/9KVBOlaWGiis6Y9dluFxo97GGj+alIZKMT5oIwpOGdiT4g6Y
h5jqj5aa3sQ6+isn44y+Yj8aofYT8yDR9UezI99KEv3UF2ADimL4MpTqlxK6fV1NfmrVXq+n/H4z
/Ocy6SI+rOSNpg05/B5Lmtmd1eGBpR26Sq3vuEPv5gkdNDqQrCpgytAbeiqbCSyPvHOkRQaKLFOP
RNOvxgUZafDQf7eMIgHFHmJPyHmUiL+JvUj5ldoCR7IsyVGR+FcEZP40W29do7t1lgCRBM2/FIzR
jmEOr0mJT2lAINhROn5rzOwwDfLXsmsngB2ssMaFk1j8p6UAVo7upUap8TOs2h91+r2v21tl6p9K
U3IjIDUSXf46A77K0vE+LdlTlUlHtU6/day85jVAM9Diuc1nCJfhMNSORdi5srogRcSeqjoUTTIA
bIiiPEEm97RIBFkuqJ0RPCWV1qut5AgKsQcQUYdNQl1lad+WGlCfZGQ/JZ3cJrPhQ94oJJrmNUV/
irTlzMoReobZDPI2aYbloWetUmbJHrru0bDYL30kP9u6epQ05WdbyJo9mvrZjMpnQFOeDS06E2mw
ZVRJSUq/JYr1haeAGsspzDnOWkS2OoO/Z73dpXluK8wcnFq1HuPY/NaCQa2o9MNY14dJn84snd0o
Mb6mGb2JiXKqBtDmFKOXQj1uzMbzWDVPuZX8quL/zdmX7UaOA1t+kQCJ2qhXSbln2uXdVS+EaxO1
7+vX3yPfGcDFNpMzRqOBhtGQUiQjGAyepdwTm/6lVrZxo0EPcIHxS6PsaNJ2UyUNwC9Gc2uyfoN9
4WwyetCqeQ+e7AmqC3yDVt2+L8qndi4eix6NYVbsWlwM0NREBtcByKqRdlha/Enr6hc2qkuuLysp
HTqgLp+PTTP//xnX/N96zXrnqn/YtyCeXYAckqR7PTnGw08TuB7oQF5PN+9w0//GkSXi+os5Bn5i
wM7k9LPfJMU3LXKHQLONIGuWyPcaY4T5Q+4XLQRUk8Z6NGoPaozQ8MwT5waeVuUmbWgdtrb2Wscu
xZ+bE8qgHXTlA7cyNqyu94mT4XHT0STkp70sr1bkGhtoc6iaJ5LtlQidmbz0kqJoh3g/QEVusA8M
mYp6P68PkWT7E8GbQ+SxwqombFJeGlLubkr7x/Uny362sHObegWXI8KT/cCTR3fGwbesb9EJUBQ8
nx+1/uN0qGdsbIwYVzaa/WvIaZDhCBFHeWC5txrE1a9/g2x0hC3c6zLEwRjF+9UFZerfmK7oibzj
V/+7MuEl8+9GqFOn8Zhh4MZpQlJB5ip6j12IuxQPnQ3vpnwebhZT29CJhFlnn7UZqLp8R400hp2w
fUhjXBSXaQkjuaI94Vo03YyjNh47EBVDI5mf+3TZXx8EyUSKeBOq6z2KJIx0uTRbigZ3hDoCooOK
05FkjEUNNwPJU5vmKoIZKeJoeCK9qtj4tNYAV+XfIXYXr2hGeM3tEyiBTp4bpLi7dZ1Y8bsllakI
K8nttjOaOU2w+5ETr+IbeFRtoA8euqO++drIrzPyITcayaBrxpQk+8qJbls+HEsgxNvSUjxeAiiB
Pc6/z6/nuW9dVnBcq3nkDkDJo7VeEUGxL+gGyHDAOPXMay/3aQnBjxkEnYxgS+ZlqSi+ZUtLODkk
mtn2TaWhMVjNWOpDAIJwQDMVP+qdRPRJlOlCDsqoNWcwDsShiCNpgnD3V9f4IUt5aOQVtnEah/X0
huIBOnhj3voEoGsO+GOodyQwWB+w1AtMfQjLIQ6M3H7QhmU/R90LyaY/BhlOEWuOMRs3tjG/VGQ4
23ZfnJYFWtZ2PO4Kg96i2p2BB67gAe3Ex2GCigAMIZoyeu1GApW6Bj7h11fL5xcP0E79dzaB7WZT
O/fJvtWt34Mz+egc/s0SgLUHzkIghPe6xYNI6Z4omzwhObYwiKjcZcZ51nD8CvYqhfdSGm/XP+bz
rABtq38/JmvziTsd9qWiMY/dlOLUx7/UhfqPA1odjR2UWrAoYGnts+qckpfZGYMYR6nrv/3zzGB5
698/hG1S2XRkDl4Qx6iTf0WdDihyvEtserj+gs9HHp6x/76gqAYAoiugnCEhPU8/7OknUREUPl9E
logtASloicfGhECWZu3YUj84dQK3i/k+j8nsJ1Zswr0elIi8UewusokWUoANcfZ5YgN2l4FtY734
Y3NHMdGyYRKin80eKWs7RfUHzLTWTGfwAw5pWXypEQtz2X9nwc5RFGR1xvcJJwe2FLBhSy+1Civ7
3hb6b+6yROBI6tLOXCbO93Pj268xUIVslTa1fOprx+LGhphmoZSDkXTaLBFAYo1DvNQLPmYMhtAK
DH/ZVz8bL7Qe7GO38w5xGYIDcn35fn6vbInokY5A+i3x0nS/VP0l49q+yLyQW/OJOVoIF5RDNSZP
118lWV2iEFxkcltfuhIeMDi2JTgNwR3k+pPfM9En8yPCREbQdlKmWekegjEP0EOzd5FLT5WD6wYt
qXfLeigkjvaYkX7YLnb+wHOClgdYRl4BhQoj0bdxzsZwKHLcAJURRPzSWz3JGcwx6mOnFWlAkylk
Bb13++KsFc1zjsvGzCjgKcQ2hZZFgTfbRmjFzp0xgDfOvWbfLO2L3eMKjcS/uhnW3ymUwGn5bWhB
tcSBjuPOjG0MBnaz1/fLPVxkcUVBfi8L9Zt6geJI1odGUzwSpwidqj9Y+EJtiu66ErbJaMe5fgd0
SZizZm8Tfulzsp9Ye+zhZ24WxnY28/u5jX5rXfatSdyg7N+4k8BJggDhHQEi0UWQ9+rLC8UJahhw
3xOZP5NcS/0sTg+sWgIrIhfIkmWA0QOLZ8e/i5TBZLbLf7pekvlujh8MTalVhOzieUAm1Np8TCbr
NhqiCyHkLYqbPwxn9oCisESno7/Q9v/47kn1niXrSfQXonY+s8jL+d4a8mPZWtuoUZRCksQr8udz
g9fVxHEunzPyyM36e1npYaGVTz0GqEq7cK6N82BEg2L9fn5+gh3ov9mr7Jy8nm2kF50917yEf9kG
sm0QofHhzqwokSUJWNQj7Cd3mvQqwTvq2Y8yD5YNTshr1W2VZDJE0FGKJgSzZ5THdlX7xNXOtB8V
syHLviLYqARDtraqLNkX53IDcuAjgJYhTLlOyXMfmjATaJQ3D7KZEPeRKOLWSCHVWFOQTf8m9Kkm
HbpZNy1IMdeTlWwihFLNyit7gBMw1CDbXQVwbrxZVCZ7kosHS0QJVVOTuwvsafb2wyrKlW1XlALA
X8GyScNYiX6XfIIIEeLG7LrGpPN9Dy8Q9BYOSWLf1W7/6/oIySZcBAmBKUQLr8JxDq1kKLlDfbtP
Nlbv87+Oj3YRdKvKPfszq0D27/cLn2wfrlAkGsMC4h4wu9hwx019X2zTXXoGNv5WTRiQ7LMiVKjI
B70wWBbvLfiat81Fd7NjbwGAQd1gjOdgdlSYJ8kSdtcI/VDxmi7a1BxozX0JvaoWrbTi1ZkhUmC2
YcwMRaUoWwFCpZiOAzfjjuMKsH/NRr5L3WNfqAg8sgJIxA1NQ5Eus43Cl12sY3SqgzIADwWyZdQn
/080DknWEiFESeamMBBukn2sd7spqg+mSRU6WBIRKUuEDE0e03sPzYL9MiY3ZgwLtgaH9qEzDrRq
gjhpvxkUbVyub6sJKvyt8QvEvjNupUGA5AS0uHq5NznZcj3d4BgDvYwefYfSLxOVhp9kEkWskdbT
ufRaD8M8/hgN9lwlL6UTPSmCeK3sPwkqEWhUouWT2LG93uHOGxMISfa47BqAzMxNgRBQZFPJ+U6U
CHTHPsEnjIirxcgCa8q3cIdD+YHrXMtUHC5kaVUUBeQpN3Q7x6dUeYkbvPWoimqG5t3ZtXFV4wLd
1uWhW9IjmckNhQRSQHMz7CJHEW6SdSrKBVp61+GWBWvJbAjArYzgfOP+vD5RslUg5IusTwcDTONk
jxu22wgkWTJkv/SyV9QdsuQqygI6M3zP4sKARGSvHY2xD7s27YM6yupNj6K08spLWeMKzwPqw6bR
LnO0ZnP902TDti7ND6nQ8kq90hyK++R026QQ7psrxbKTPVmoE3orAyvPRMtYK8gb5AJ/LJWK/yAp
PkVgDu3nZRz19UeP26V9rbOfjF5oeubVgwM9kwLs8uujI1vWIjwHtkcWYRRNo+xcHZrfKXTe06Dh
wf9yRSCYo6pLJJ8kgm4i3lZu5mK07Ni8a4c8rAcSWjA8xEkwHNvm7LHsAtbS4fqHSfZaEYDjGIAZ
VZmFNkYLYXnIRNtOFejASlsI2OJ+KbbX3yNZBKJMoFY4A8snnNM1+hZFuCcwVW58sgrIXoP1w8rV
E6fRYm1I9vSH5Qb8kQQtal4WGgDjZaiBVgsttTC+JImKmn+ZkeTcnLARxOajk+FcV0LKdbqDX4Xi
gCPb0W2hXnCmsazglLBWWHDYaA4QrfBLGDjm0WY5Js+rnu6g0ruRTYsQ9dPQj3TMgXAFr+OpBayh
Q711fcZlK0sIe0aHqiVrH2ist84EokuzKbIuaFCbDvl3o1Q0y2RfIBwRYq+3GicCOombUKEhL9C3
vP77ZclYFAGcYxhZmrAP36e1hbiIyr+aTbd1ncMoNiW+l4zQXoGp0dCeF2DPmeHeX3+zZJcRlQFb
z6rQ/S7S/TCYYaOdLBibzsvL9YfLwuUd9vMhXIwhqcduACCu58GyzRsINa/uQ9OMXDaHJJz+ZJs4
VOl/SVaBKBbY99MCo3qEi1ZGsM3O3W3TN2eeuDdmrW2tvokB7VH5tUrWgiUsuQzNpxxOjGDamMCK
laO2WoI+Xx832bOFdWZPAwMtci3RTDAE9R6gFWv4ktsUsATrZvBhTjqOVpHjIjuyxoSfouY99xXc
VK1SxRSVXJlZolxdMkTaAvIpTtK/pvc+abSBNNeqblXfqpOj5DwlqtbZU2F2pY22ZQlpDD4Z2zTq
w8qq/cp1w0ElyUvWMf+kXBbl67Isyk0bgP/9qm0MO7wt+WtAxK7ckadokwZtCNWYVyg43lWBdlCJ
ZUi4ita7MtKHSeJmX/UFDGT2dfLgWPVuylap8PrVqXBVFRMALBY78RPX+lZOcPwsqoMRu8/5BOdW
y6AJuphP8FF/vb4cJWIRlrmu0w+/xq2GfI5NQEQMkpygGnM0a0ysTu9xKX1oGJSydfrmDo4V9max
Kwr0InEHelyGCT5QrnmxYYlrsZygxclAMZtUvDJJnJjC7oXrndSAame8n63XBqqRVq7i4b8faT+b
dmGzqrSMtpzUuFlI0EvBUfHS2c1vw2EPWqsd8qT9jtv+IIFQj693jIHdMMXbtASPqasDq6aARyXJ
X7PS4g1ssYBl1cBASMugKIqzt0yggpq4NG3+DNCiAmCgO3KADjXPQuc4fijMpsMlZLQrhkwL80p/
c3tnwegVz6Pdn1qSPs9ZdtL7mIZ0hjwan6FrzKpTDBkw0EamkI9FjDtqwPUIlFKn1HP8yIA+ldmv
/zet/LbJdmZsPXGWMH/J5z1z57t0As0y4v23gpjbao6O0GXSwoFixqNFg25gFj/G1mIBHlcmN9E8
5hBCYRbUp0bnoTDmZZcUkXOBeNTb0hDVUVIyyyK81R6nJB5t9DQS52fB29dl8hSbn+zJQg73zBSn
BTeJ91HWnmKzv3NrW1FZSbLTO4L6Q8hoxmBXJqJm35dNmFjnwj1mGHuC1kI+frsel5J3iKATwqes
rmIgIA1mBVkUpoDgxWE6vGiZUoBXMkQi8qQZm34B0BK8wLMBAZIJKJ+Nu/g9gLGQ7yzDaJtXkAdT
1EGSgleEo+AGaHDSykYdN1/a6RA7bujNm7yawusjJslkVGxLECgQla7Rgca1d2+Lxw4iUe1u2htJ
AOkC9KzdZ2tP9vMp231NVpiKPQq9NFITamTeLo4vXnLreTcOtMGqL52kqdiAmPSIYy/voUMyfEvM
u0R1LWx+vu1R0aggxVV23OlwhwIg1PInoKSXSgtTT8em18XoszSBWUJOy3F5oHN3m0FoIJizOHBp
in/vHTdmIIzQc2YtYJIBtsS7DEhYViZB/s7usu1yB6OkkJqgG7HiiddjsmkACO01Z+tkzsaYlNoF
n0cKFU+ENlQE9HRO4YIIQYclfVrSOlian+Zw21iKYJTUulQ8GpIxzrUxB+eo2XavCVyqe7/C8uJb
LwCAtYSz04aE8VZV7H4eKlQ8G06x5QKKDTb5Mth7ztC5BL8tadD2SiJFf+3z2Kfi4bCFKp5G9Wll
auFsC2wr+3k9DD/vO9B35PuH5NhmqUPaHmoozJvuZ7t58PIltGsNJZY2fweOOvTyPpgHFern80MO
tYU8T2KikRS+YjuWV1tsrjtuRD8gh6Mi/ryXZf+tFqi9RtGHD2ItDjpTAsLxoLcALif4D4uf06x7
SiLryKPmzMb+5KbjpiTpD9TfIFJF7E/VT6+l1e26IX4Ze3qnzdCsM40kdADx6qIGjTHjR2V5G673
Lw4Zj5NlQ+fS/aMt/aUoSNgvBkf3JL8YnXfOU3bM9eK+aOd7r+vers+VBIVJxaPpYFY6IBYmUoyz
Bz/R2gGFFiBsd+623HkbGEWF3qaET/uDwSFmvnZAINGj2EZlCVs8nzYjNXkxw722+jVsu/N651Sc
QIwER3a5w0X4FoC/QwkPYcBXZlXOlnTgqHhunVawNcgCDD6/cI409+kFQINbe7M6DCWbKLQUEFfJ
uR+26/8unJxOcDcbmbczo80qvtf8BAXGzx+1Y7NTsbYkYSzex9fEcebOgnVOUj7CncKPVWcjSRiL
1/FlxQDAsUGo4116m0TFhTXFHxxMgoYsx8p07sd5CqOMK25uZN8hVPtlnuddmiGKI4pKebcATXR9
iUvSg4iA75I0Ke0YjFRUz6FRFcHUxlvSqYoO2eOF7OPCfQTquVhM9pIeDFTiVg9+NFW11STHbWoJ
yaccUBZAfxC6eiHbLVAF7fzqZPmrft/yJ0N1riqeJB8idg50Ujp9ZlQQJ7Cxta2haD1msOML52m7
QMit22U7wwwB3Lk+L5JdW+wjjPWw2HzSIbcw/8izk9VfNLBUZg27gyK5SZaU2ENwkq6ENR82ogzc
aAcbnl/2mqpZLHu4ENvN4nV5ks3YdXS09AagU1RWLZK2LRXbA12r9bglhPycR4K1yIg20VPj+voD
zsDb4hiHXgib2OuzIEuG4ulf82hCyTiw3QyVBXObo6QpXtzNu0Do1vumFDyUTbcQ3/UE57IsWhCG
dDxVff1HG7Uw9pI2MLoiAuy9jP1IByO/AhBsnKB/qJewgZzisHV6/E9a80unQFCRGXUq+3X962Vr
nvyboJ0GzfGBYYXY1d2YHYouB5fIVQytbIUImaGxLTIZGUa27sDXslhzG6f6/voPl9SH74X9h5Jk
YQ11i7bDaLpvU7cniwngzIbjFuH68yUDI6rjs7haaL3g5DGP/L5r8tvcAi0Nddz1x3/ey6WiOD5J
oW3EGZLmXFdvbKRdmC5j2FmxPznJw9C3Fzrb8+b6yyRjJUrlZ1VRNW6EcJqMv3p+bIouML1XZilu
J2SPFxJBnICJXBpY2LCnPHUAl/swpjyaHtsAccAVlZJsPta/f5jveOgtLWZ4ydDtm+Jmjre18cXh
WZfvh0dbptvRTMfwtPpjybTQiaegqc82ZK2vj7/stwuRP8L70ixzrFVrPizGt8W8rfWX64+WJJX3
qvbDbx+Kua2GKYeuQEY2S3pPlsnniRPU+g2rHq6/Qza/Qhh3fOxTbnlsx9lPPR72MQ9htXFIVUWw
JE28t6Y/fEPSjpC56S0UPuR7S8Yggfrr9V8uGXiRYeW2UJzp9FUIyDlVw19Hj3Aumb+2IkU1hKps
KrrEM4SdtOk+rwpg9+gmIl8znQK1+99VaeszhWDtpO0SqLo2+pPTKlKPZDpFkYMlp53m2RiUloPI
46TlFLRF8ujw5RU4vlHxFtnQr3//MKlL2ZESPG9IdtqVPzUXD9qA2OWuz6tkxbzXDR8ePtGk56WO
ji3LT2V06FX3rLIfLQRqA/snB2LxMGbQ7mZcGoInEykBcrIfLWy1mpuRgXYudqzBPMEp09llXlYr
UowkD7wfwD6MCC1HSA95iFF4FeCM7GlF2E/PoFUFroqNIBscoQ7vqmVqIz2CTK1DN12KQ/lY76mh
ysKS4RG7vYXeohFbY+zjMsaCbPfdUt5fXy6SXy42edOiaJpoxC/vzNaHVa85aH6ePl5/uGTkxZ6u
lbhTq2dgmDAz/uVMxr4C6x1UMuMlpe5h4ip8pewj1nD+MMMJMR0Y9qL1kiw3NvwXtR9ZpEjwskev
f//w6HHkCwSCIeWZ4IAI8Ri7Qs1ZhdfHR5JuRILhXEwj0WKMT56iq17CRrwgne7Xc3xM3Xhz/SWy
LxACd2EDX7QJMoXE0v2m48eo4RuI5Cr6GLLHC6Hr9nGtlRnGnkybpjulyZmZCtCQ7NHC5sqzFK6f
FohixnrXnpGA1ekpahQzKwsqIWYtPZtn10DjLmWbHoyMRDEgn08qMsu/K6bWYFwPAWJt16N1SuA/
Zs5BvoBA8KXq3v2PRggMwuy+gqJmmZ/cbm8UDbxPLpqm6mh+HrSuqFcNFxd3HCkkZUArhOCI99gm
+t24eOFoxpdRixSAGtlrhJh1Y0cr4hbatV5GLxm0t+dKG30nrnawyDnAmSa4vvw/P024IhlQK5vS
mhbwpwHAHsCiiaCOq0GiqarDBVCnsk2PhccUfSrZ3K9r7UO26MAYHrSyxooFn7YdS1+fo8DmBwI5
0Ouf83lMuJ4QzXWsM510ECOM+uGhG7ou7Mv5Yrlp86Wc5Ioq0o1GWoQcXpANo6+3UPriHTadVtvm
qyPS9a/4PPZckRvYUOJGs4WXMB2uUl15P5X01/VHywZICGvXNWOnXdeVO9SLP/SkCshiXDKt5tvr
b5D8eJELWLpVXFQThCfpuECeKL7U5vK19SNS/2jWZHlp4o4S1ksQEBsCEznb7Sy/GDZf+/FrOH5Y
oYhfM8XdN6aXHmoOEROi6KdJ4lnk+yUQyazzDEARyxvvxngMbAofwKbdgTIVK26lJP1OdJj//fXE
NqnLeIONPvYhpR6ksMWI/6wNT+Ot2fWKDCtZQiIvq7a4lpQJJriJe93XtDkAfuy1UZkKyx4vhDB0
hXoy50gSACn7sfWSLfumUpRzkvagKxKzMsMDrUwHT2PlzcxkN+6Gl+Fo/BjQHVzN28DkVwogywJB
2J9bFHETjK2gwGp4e2PW7qleKwJBNkZCFDsNLSNsEBAAnx56nMJqoC5baGleDwLJ00VOVt/rnjZT
PF0jgTafKgbB1VqlqiCbApGK1Vi2plcNnj5s6zfAxmCCSb9D077ZoIsVNGhnXnKFY5BkvxFZWUnq
9KSIsFKN6cEBPKybbtMRFDYV8F02UMImDTZnXUEcGpEAlQbSfwfJtou+VN3hIuTfWI5dk7KGo87o
l8s87rkFfVtFAEvu1lyRcFXrfV1VFJvABDsrg6Ub4pabseL3kNF9QWveTzz9W8Ha8wA2KUnIj+vr
ShIQooxzi0Pm/yYODaJJoL/6rVMqlqykjBH5V0az6FU3IG83U/djHrVXxyt+pUl1LKcMkjN1f6wg
mHf9M2SrSoxrqP5mPIddDKt/gT0dAioVAv8MpS3FspXsFSIPa0iSsjLBId215sm2x51DiJ/Mg2/E
6RZM+utfIdssRC4VhXJTXTBwDmoLWNquAy/aKIPRhHzvVBvBwpwHxilIqwbYSZkOHDQ0BK2q/Xv9
/RL4qCuyrQoSxWhUYTPvg9C6m4EgbXBHflz/WQ2Q3N2bHbDXGe5EoLD/vv5S2cr/D8ppyLUi6leU
k9MFxkKfc6cPM6t67qAS2FVdoJXzvTvptV+X/GmOPEVFJ5lSEesEjQotdnJAcptidYSBugpE8nD0
98e6wo296upBsjRF0FOZL+kAAV4kjTLep3p8Nrv+Daag0DEeXxVDuO4x/0V0uCL+CRo05rIQJFV4
ex/AkTqa98YRDrcnR3FClGRVkX61xG2fOxWOzKDKwwXnUo7wCVXJOklykEP+Tatd1RoxcyCrqZXw
RS6XS+d8zRXZdYS8MMJepnJtqLvDbJZDntiOH3mfbXOqkgyRLSJh1/dmz9HNHEdbUpqbmmS7WlsO
4PNA/A4aQqOrSD+SRSSSrOKsjR1PB2XEqoFqgSb6zYCuV901v0HxUeRryTSI/CpqpZU+lyuOv72M
8S6ynq6vTsk+IBKpJitnZkERACl/cfKfpfs8ke9olS6F5qfu9+svkcyDiJlLC1qipIPojAG8sV+y
/Mgn57WIqkPFkl1Ss68Fgoibm5eS8CUFkA0eVnDzPXnJQbcU5xHZBKx//3DQgUwVT7MWMPqxf+ud
cz3sro+NbPEI1bsHr+HM7vGb7eGV5T9rl/s8u8lV98KS3CDi49xGp61eoB87eUeGH19dci28/stl
syqErzN4EJyl2A8Zx10P14IhgsipsclmPXC/BuN1RThcXPd5MqR4Se4OPuD5Gd92GlT0C0XbSLbB
iZg0MlKGGzYXDdkDCXhQ77TNupeSkB9VZHfJHIjAs64wutYcUf/E9t04Ptr0BrWKIi9Ilo8ILxsa
Grk6pAh3RVX5ZnaGhJTpYPwH1b2e7Pgh4soqUAeHcsDusp4Al8f+snJWcAQJ80P5LUW+26tQQbJv
WcfvQ4hVPW/7xMSeT4DAG5yDV/Oga8Eh/Op2L8LMmtS1inrGVsxIu4ljE1fE7obP7jYmTFG4yCZb
iOdsaMy26zHZBRw2ANzZlU6NQ5qlCDrZGAnbcQWn7DLDxf8uhchE9juPOj93DmxUMSRkzxeCWkvM
uRu7EjCmPAknbwuVwn1X39eephgfWRktYsycNPWGsgdTeHo1ttUWvjQ+/LVfYacOuqtKxFXCenJF
gNnY8axNTJ0irNP7MfO7A4hWl3F8F/TiC7Cl0GwP09svrl0RYFYYJHdzF7WMPdk3QwqZpIqex2zY
Tvb0cj3fSlaWiDCb8robtRxXR3ZznCFipY9mGNEvTst/yGn61PeZDQ9iEKnhLblj4eD6UJaBrkwZ
Nn9UCFIJtt0V8WaNZgJG0a4thtv0GTQW9xUIChjMZX8j4tfnGgjcQuktJ32bsGubUFr2KpAIYSA0
hU4Qb0Zt7wV9qIc5APT0Xt+b341vX5sfIfIdDvuRxcBOXkFUbBi5n2sHr2y2158u2W1NIfALA5Y+
EQXAy4WDjZ4vQQ15HMb2Rv4TVi7X37GOyicnFVMIfkgBzmPKsYiZpfkdJWB6ObA7/trDhWK8HfXO
iwb06L1kgEKnAfl3RQklSykigCyr4CaaaTijWDsbhjxAk0I+9JjdE9gwQhJC8QGSUlnEkc01zZa8
RkcaQiqvic0udcq2pp5vx7o5wsXyVEUqyT7ZuhVhZA23NWeKsekO2/zGgjJA/wY0LD4rPTRxkPjD
Rf1dEisOl6x7wYd9d/QYzyBOhELu0gABOsEnrHsmPm4KFK05yaYi6utbIH3WJUSN0WzaNgZIivHG
tM2A24rIkxVxomZ3lNqG6dZ4gXkLwiLkFKON/m3eQnv+pCripItMCO9I62tPH1dk2c76u44SsNF/
61dQBkLt0HyRJeeKKLNubp1uiBpog4QZ8adzetQ2yew7Z+tB35bhvDe+q/G4a/L4JODfhY0+zPys
dW5ajOvVgRGa22LLISjou+AmTBsoeBTKBSAdPCH4h6Xpc55VfG/eLluyqXfsEWYI2FuaAKZQX6uN
RAhavcCA04LBxQ78n3Batku3as53fp0pDguS/CjC0EhfLj2oMYDHZ3kcjCNsshhTtYnWdfTJXIgg
tCIGA4LpZoybFj3YQq0TAqS/3tfwXuXMKMFfuyIeLUocTvQY2yFMmf72N6vq1so7xz0sDO6gHqdK
lZJS5T2tfVhXXu8lTpm28V43B0hPQbzfXG4c01NkYtnjhV3dmoCTtCwdvbS/dXZq2yOvn65vUpJM
9T5wH344SWHhPNRQMqry7wS+DJoT9GzrDo/XHy/74cImzpdF0/o5hsxhOwdjvvgdBAcAofna04Xt
m5V8jMwBebzRnY3Tlad0Tu4Bk1JUIO8r8bMVKgSxM7o8golbvKcXPWgO7nY5NLfLaTUHdm7Jq3Zc
/vCje1BdRkkGS0SpTVHfaLqO13HLCEqDBl6xAV5fkSxkT193+Q8zbWbMZJEDUefOgGvTdOzoK7cU
DUFJrSbi1GI9H1kz9fG+bnPiEw8uQU36K43KY61lvyibFffXsm8QNm7cdtUsqW1cmDoueo7OFszR
Ywkfk+vrSZa19fW9H8Yod6BU2nbon0IT2Tk6ATRYwV4DW6P0x1u++WLeFmFrvM7SrDa6eN/MN5n9
NwLOop09X+sV12iyYRJ27qVynNGmOHHWqX5jjeYbs+ptYSV314dJkjNE1XuPt15VjzFUUNK/icd8
17oYdQb/CsWuI/v5QliXdk80llvJXpunS2F5gT3Rl1wtGCTZ1XQhrMe5oqM5oMWmJfY5dcfan4lp
+ElLn22vCeeBbzPm/Y7giZMs+TZu6SHyxv2i05NSf15SwTkiyo0hKRZGMaJDid1P32QhO3RHNE+2
0bZUnG4+H0dHBLo12DbSQYcE6KQtT3ppbw1efuexCnz5edA7Is7NsCutQCuJ71MvCgitfdN4K0Fv
430KE59UcU7/fLIcUezeNCAsbWYdFlu+6+Ar2raqGlr2+4VgLyxmOTwx0Sk2/PZ5QGqvd92LfT9A
WxZU1aP2Q9vBwDk0VZy89+r8v/uJI4rfl13PokSHAhpxWit0+vwW2E9Qwy0YpEVx5FuT+Yi7p9rP
cWsAqRGow05aA2gFaM5GdO5N7WZu+m+DgXsjDo/YzrUyfzbhT5vy8bs9w8IwJaBHo1XmxexL+4Yj
AuaibKppW0MFGciq2xZ9eq8gT0UzKx4vm1+hQtDMqHdsNkChJCK/NRPyGKR7uJ6nZI8W8khirTWT
kUXr7dePzFnOSWR8qSDDZde/GwUElEhnc6D4OweW9+ZlKv7Guerw+Hl+dUR8XO6YbazRKd2bvO4C
OmL3qVh3jtrfs2se9MH+YyQtgjq3w0Effw5Q19k5DSIutlAtxHp/nqZo9Ie0hNcoeaLziqNtvbNj
lN1m0MybwWnSwMzpd+q2J5iGEt+lMSxynfjVI9ljQ8jF6b2zTcB4M7UGIKvByIBltG6tZdgseWMG
2eyeM24GEMh+8dqm9x0bOtZlH22x16BFm0FNHtea4KCH42zeFwPJfUCr7rrK2th9uc9aKH+lKfyT
kzw59Oa0BSX6+4QrS9ui3Xay2pfILraeXkHWLX+1aAZ2mTXBQaV/m0aViI2k7QAf+H/nMcOFPlRQ
F3SXn93X5byF8E/oBe7FCNpzsofjvVJgTZKMqbBiKO8WKM9jz8+xLCF8mzV+mRZoEGSKfCZJZyIm
yxjgc5RqDGrluvEzod0xrbUK7oQVpBGW0XfrXFeErORU5YgoS6t13B6qgehob4ez4/jdQ7QZfHNn
H6Ng7gK1UMc7T/aTjCn6K9hY0FZVIWO2c37UTS/yUWF2wf9w9h07suPKtl8kQJREmalMelPeTYiy
okSRohxlvv6tPG9ykber6+KMGuiNvbMqJTIiViwTTf59hXiu2EO2e93lAhnsItoINe8YsG9H2m9l
Q+AZEyZ8grcXHFd43t/0oG7Azb9Mw5B88HnORhPezU6/7WX/3YBqFEk0Aw2uinjqqpuZuUevFC/5
wB9d+MrFyoJlvm3/0cz+dsyvmlmJF8+EBAa4I1qB2OTyZwgQfKWsFzJ7/I/y+esbflXlqHGURk4B
oEKqWmQfeTc2LbPe989LL7K+rx7liGRspfYUfhmLSGZpHfTCUiHHz7Y0f/Qiv/U715zQyBGl1RGM
CGasrWyBxYczlU9NiYTdSZ/mgCJ9JMynjHL57bX20fyZ0hfhLP/TO3TVDU8VKq7T54hCo7Anguje
KsuboaqfuWF7jQi+yNHfRfNXuuZlnvqnj7sqaLlsxrBhsAWty/siAD8FQZqN7FJOtkTsObv79+L2
CzvKv2ZJimG2vEiBl19o+QIbdkQUmHpb9m42QneAY5IMuNNFyXde9M0N+vPSiX2rTtzlbUFEFEcJ
5/VHxOA54fMjs4s/SAm/fN/XnMqltRC30XYIFx3eF+zpmKdT+KljWQv33fYTrgH4z1/+E7/svfxr
n/u5jFzXpjNyo7GtnVjsJ8hySoOsOIwrmCPBWb+6LVT8Fyr6S09xTbrM/Rw1Dq4Xmy4/NpVO3cX+
o6X4Zfj0rzmX1PWDUo0wl1zOsPjdqBVLkSHpwJfAX/Ed+2vh+UshuuZY8oAt3pyDvFOGTbiJovE0
ya5aS2Wt/v3N/OVeu2ZaFkSUUzVN5Ubk3dbrL2Hv3WkYYMI4iT8q0G9P4apsG6+QKvJwdQ5InhX6
DZal//6z/2fJ/w+n95pZWcO0CctMC5ASljYjMmpFNx8H307trl/BjoTEaNsBkQ3Z1PGv3IiHMax/
OmKsFY3qnZjsM1rvdw/OklrDva4Z9z2NngRpbtsAfZZN8yQQ/XqQ4WYCH7QeQ4hDRp2CY5nA5Dm2
C31QfNrzrjaxNPNKAgznfhszBuMgSTbj1EF7KaFS734GDWqXKLeBAx3sjBy/RvxxiH+7r6/Jn6aC
mXnfu+XGdvSh6eojlS06SCsrFu+2gUqTdBY2GraTMuKdaM8e//0J/NLGXJM+EZbN4SeDnBqM3DfU
L1dO578Fgm27KYKj+n8n2/SvaZ4FH93SITjH2r8kFd9rVyfR+Jc39G+/xFVpL+uxgI02nP8sW6xn
YcWwogxaGE6G8aT/K5DHv2ZyGh89udtgBKH5x6Q/i2FTjX/gqr8+/Mu5+x84GHHtkgZeWW2sjbfT
K362t3R3WS7+t2n1/jWHE/WpW6YSIM/C+r1tUfiQOuDBTH9gSL9cQtcsTtVT5GI1M2Yo8lT5HNHI
LJ7y5/EvX4Ffdoj+NZdTDYUbFQ1cp60a8Ic96tvJ+VkiBDy7uR5iy2mLuOrxqURfQtD5nzGMv/1m
V4PEXJcgE/QODkh9GnQey0LEPTl68/e/H8DfuvtrdmfUltbSWUiqsYPoXSx5VrDpE3b3SI9FPKjs
PuZZ3JlAmsPUjGj7Z51ayi7e3dFEf9zv/4kH/odr+Jr9GXDaShE2QAUCse0GgEusNSBmDPMPc9x3
G+1VKOHO6jD57lndSw1MW1gKFj5saUGbDiO4M38b13kUM6KuLKLWcvRXY1VLrCIscCW1gPSMf/37
d/ZLy3NNKi1yjAu5D0SxFfRQwL3LUtUTC9p92XU9dMlBFSOrCrwfK3z990/8pYpfM0yxeUc8YI99
uSagqXfPE6LVhu753//x31qRa16p6kVBbXjzYiyGSgzbSyspolgc/v9CFkHm//45v31tV9dMVxnZ
Thxb7IKzY+XrWKK2lvWN8k8DQRiJewz/Ait/OTXXfoxLp2RUToDEfXTBo3O08vMcfnTz07//Jr9c
+NesU4EFCGmCDhf+tO/7fe0niBeNLT824H38+0f8+lCump7IaHcILkLxqKu+OzfqYuTgdRcvA3CW
7Cp1a//U0D6B4H6V63ojpuCP4e23l+3qyhFIT16Ug08e4NA4z+s514k7/HHWf3ky13xUN8IMOPuQ
SA1qjg176MVPlN+K8Y8n88vPfs1FRTojzV0PXfXUDada9Ru/h7qr+ZN3d/n2/+Gmuuaj6oE4sO4L
YScWHUHvhq9jkVjWAYMscBCW/XfP/n9xUtveJTwCiSzXkCIWM2y7ijLRCOQZmrxPAM2mvi2/Relk
lzCV0G22dOCff3z6b9/h5f//j3agMREZpxlAaptqJ55/6Kpbh6kY42XnreQ9EOr07+XYL1tX/5qz
CqcFBCtM/+EFOGInTx+rJuEr50u+QMa4TZqv6P9g8Pjbr3YFDhAS+KWIUGiCQuyn3r3rx+rOJn/l
/P32cl+BAZ0XdoOYVLFhy9EFns/CM55Z4f2lL/ytWF9HKbSSee00IzCyeBoyG1M9KH8yKZI+/A/X
5O+wt1/u6msWKy9hizrKC5i+oyt3U6wvdnnO5i+a5C///DV9VeKtLcGYKTZuQecUsd03UVi9yByH
ivO3bvJOve0kkfUXl/+32/SavzqJsmXc4IuD2Xu4xub68kYf2if7P2Fsf/FCfns+1xxW2GNiMZ6D
gHLJvdU38vZCQBlXU5Yn/vPf9N9fXuNrMqvDhpyyCE+n8jID4RpdjoH6K5T0F0TrmsGKpMoOUUAg
t1Si/wH37wXIU9bWSFYKUeQoKl+sur8a60vt/4f79NoxMSg49vkGeKWG8neiMLT4y1YeN8ilYP3T
P3512rsydBGjxgFNFLmbBiV9QiJqgZw6s1dBveF5sEcYQR67oXykfq9jVpZ5YtneEquq/dBh+9g7
nbuaQr3E6PhuBs/ctdKx9sqz35YBw70zCGiizQDSoj1uqD+9kp5tGt+/KYx6kgQJuZFsvZjnzS2x
qxUA4IfZYhqzO/SuNSAg9IvkTsDMZj9EQVbJ4LuuxRwLeBiLHOvAqvEfsBjaDg1/622lkzLHXpRr
9jJJa9ULd79Q8qnciGeDhULn5PDtcC8ht7zN68cqMPAuWE6M5lgfFZ8QqjJo9MttSeiwokMR164X
61o28dBJtdEL9opRpWIHBIJ5tE+jF31o3m7hD3cyjtmqoHkNahe+Bf5mCclRFph63NnaLj2zVlOw
YL8+LfdzKbBNspVKsGfawWMRmi7lInqhOopwPo5wZJoG/dC6zZ3s1LdZxI6Q9lAuMEaveHsDjcFb
GEJ3WlfOW9nRB5jaDOvJsx+IXaypKuukUOrZ8pgfu/0lywNAfz+6q24AbbyskZ9djVlIK5kO4Akh
uFdmLre3tdHYOULYmatgZfMJHWLEHlFJA4zs3huZnGUt/PJNI8fNLqSd1MLfykLfVshMyT2TgKm8
5hd7ateNm3L5nOflwfLGYzu3QSLkJVkvb1e5P6uYDdUDNfaDu4QCVkLqR1xWCnRQY6zt5mjq5c72
odSfI5MO3JSINw7uDX1ipnolfNwBWn1uR2/vS/elbxaSFE1wm1vW5+gjsWeyAisNvXnnuh/Utx+4
x1cdUUOMNcdqDk0DI/IujRZ938H2PrEjE9POIauhFytJXBGXeRNbU3GuGOikJaSuDvjw1rBlfmnS
sK/PlYd4ZlvnSQPsDSLJJrEo9E9E+zGDvVA31yxZGgTZ2gaxkKF7HiZyrsP+a7ERYTSKJp4MRxbk
0mV9gVwjpwwOA2TMnu2dpd0elaWHFPqnzRQEx6L1HzSdC6QeRnczsxrIoSC6wpuVRNx7sCSWWtH0
6Mx5PJcKNOgWnjECISry8hKXYsos7aZIrDxAq1jgFRdHOO3vIoMTHwRtjZWYjSSqEIkcfsoGxOzQ
2jsuPUcISdTuwgD51/187CPrpwns927GPxLWi4g9Wn4wfzrrkR74IGkicfsi+Wm4FTnfD0gq8UKz
qUFIS4qCZqVdp4N8ly3+6pLPh0aNYP30qy6CX48y+qgiZz/NTRZW+kZ31cq15MZeSEzsKIeRHrhI
TdhuyOQ/Qfv03YxMpnSyL/rrjRJhqpxFplU7sli7zVeNDs2BrUFCRf0SdctL0XlfqlEg6UNI3PXi
hi76IDtiJW1RHl1HIn6zHiYMRWGC9zPxWrlSrVhTWd0vxRgPwXgoXbVSFZLDLdw02tdreM98QJTz
4ETN1iOuAmMBEkocwhg2MX6i/UjEfjSUcbSApOVrBElWm6Isl7hly0/bodUfbXEXtQb027pPJE4l
kfXKGqr7aQ4zl+htQ/RDZaY6Vlit14QffUvvKiK3KDg89kd1wj4POehlGQ+2v6Jl91jX7oPTlmup
m6TIzUEO1Xfum7vKDHfSxg6Cd96mmdV5dIr1aGBOkjdFkQzEvzNqOEEg5SZGekPGAmbS0uWwOGpn
aILgfdeEb1hNsxXTwKnyRiYN4s8txBNoX2G4yA9zVCF+3MGPU+ritSpNFvjW3mnBZV/cPFWB2Avb
evPYHGRdWyCmnC6X5IavnPW30v5GfvKYuhKhHRYZ3kADyVo1v1hWvrLD8d4l7gks6bXOyzVoXYBF
g1tKuseJWPGo1HkJwu9oxuNxLXpwcaaWnhxCb7gB6eEG5e7VQom2ZvHgT9M7bwRsj91yVY7jjSf4
DhooMPu7u6JfUja3HwsKUlNbVhZVzt6W1MQOBf3bcU3MZLOvuig2nUk6xlHnfL5qIvenW9ROVeHt
kBdH0FTe87m9H5vyCYZLSd/Y4O977nc/+SssPbfSLLvBwoeOYOYuD17bfzYMvwrlH3mPw+fRm3qh
c+wVSMxwuymZGxBkJuA+yvayWXj3s6ngKxmekCF6axZycntvD8Prt6EJjqxmu8lgDK5NnRZm3g5F
sJkZv2Gj2pUhDAOI9VLlPUwmljEJlQrSucUrq9ox0y2ebVUHN4Zb95aQG0pnk9S0q+LOCnUCBfdB
un3KTBRHodPEudUfhUV3U1Oeqm7YwO5jVU9R3KgWYVIesCsFZ64k0Ow0VNMPfD1fSlGspPHWYvDv
GvxpzBo42DMkWhN1dK3wp6ADiXnIUHnn4O6ysR09tR3yEbVwiVahohZyZMiWhzAImGx7P8o6q4Pm
sSPLuCXE2V16EVeQZJz8k1M5TlrbLCHNsg/mZudLH8Ckh00cmY2dBhaKAIU5mQrujB+81MhFgnv4
yxjOTTx2/kNgq70P2Ay6+zIRjgWxcTnuiXI2UQv4USztRkKaI9t2O1PyJczyYxfWbdAhqclm1geO
cza2+Y1Ct4K+IwcN2FdxJxosLzl4ILa34lPzTDjp4VHuwa7c+xSSbJ2cL/jqcbuWmnzOoXyYewgA
lwqkwIp/WkZhFcPPSJb8cd3yEPAF1QaItV0HcVmJO0/Dv6ETweUSm2IWlQnt+xMcSbtL7tIzpMLT
WuZhRkEhHfNPjynkPfVZQQsSg8K/6SInq0Lojka0bSJcNr6tDV4OB/GYqL5UqZfRUR0oUdF+dhts
08y6DPBeMvIR+uWdE4lDbulsACVuHIa0HsIuLsL+CMdh3CiII2vrs6LdqdP5V9nPWzcv+2zSXWIp
t9hbI0+407doFv1bzyNYAgF0joVk33nNXxc6eKtclbcKFJm4L2Tqut2Nz6YBz5adKpztnLEbBO0e
rGFJJQs3w0VVLPHtgS246UM/sUNSr3hjZbCM3hDRr3qXvS7GwUZHvc3edC8EgdZHb+25va2b+eC0
8mP0vUTBmgp2+bW9davLxFwAFBj9tSeGLS3JLqzCGj9tPaUavVFqnDIV9Auym3c92gmWzkMaTeVD
V41vcKk+QTD8zpF5liAN5NxFyEvp+qkBKcJ6dhDUsxKKv3Hj7hpCQMfwNliK7SIa7WuNSmfX9kGx
/MnqNe5eW9/C0e0QTt4Yu05wRwzRcUQRwFszB9y4+aD84VMQIxNigRMS6XdwI0+WhTPtTwFsEmCa
r2q01b72k4W0x+YSLULbfT6obLLbXU+xS0B9nvMQs4P2Ejsvdx3NO9y9yP6MemAk+ezAGuxSIGSq
yPiweHizsa2JldO8V4icoQMifRgMhNMqpJkVqEeES+NJa0VTOeY/vle9DWAIxWGHaxBoO5q9oL/1
KP32rQkspcAcGt5ndtHoLEQiQmWF67l3VOIhDDOZRhIlJGyOXPpfjmx3uoRhaEP2cPy99WR9izXC
zWw1Fm6A4ILrrQdeLllpwdtnmC/SruWO9OW3g5hAWJGY/ej4u4KVmaXEI763O6cya8uaXq0837a2
fClnKw5Zt1/q8eSiBWKNu/MWLDrH5UTId2GRB0fXbtw2xI99CQKCLYotNiShikeKLaKWkYqRKJDw
4pJxaVkdfAHMmXAQ2wzpEbKGRnrpzLoGIz/mTbeXxbirB++cdyFYDRF1V4szoTcGBjLyUzQ5J7uy
0SMFztoqm8chNLvZn5N+UMfFoSevoXfATDmcc8Zd2QR74btroaetUhRJcFP5bHG4r3H3pu0tknr9
FE+cZWUNyhGrkw7m+Yr38bgM22LoVyhf99GMwd7LPwZaIbkmOHj9cpC+dR9is+gN4VoLc3AhmoTW
8GgojeK+54kg4Q7WRFuPT89R47/x2km1Ii8es465DWGfDn4KpIEwKg4IJgTVj8SRL+CJ+BXVOM5D
Qc95FCVtWaTUQYLFZPR7XlVz1k62Sa26YIkayxu2LDetsnF9qJSDWRVzu6u2hVU+qMjfMTI96xld
j1AVjUljfHDHzNHR7MDZopK8Ck9jWBXYNxVLpoYculnb3XLZbXSFXdGgu9iz6Q4tfGrq7lG6KsuZ
KBPjLVvYp8o4r8otY+RFz5g1Z7uIG47ESRn0VTqPzbPELNA3CPDpcA0lFs9flAa5wjENXCAji8ck
AFvQ8N6KtQezbdi0/czGgRTGoHP3x2PJrASb+rsgqt+kXZ0rx94uy4Almbjz7TIupuiANKavBst7
5rs3s4uE6CJM8JMfCfb+6GFDO9PEqHVnLpXAmTdzK48o4yc1WsUW/L3TYqM9C/ECtiNaV6cpYRPd
9mnkVjufi7eG1oAL7CD2ZAgsIHJ+BrvclSOt4OAAB62O/YBQuyKhfVTg5MQ6RMqVpNnsjSJZfPIT
BdGh1pRlM/NOBPk9sTv5u7EbX4Qvd5bFjl6NOWQZZpJ5NgLEkFqEvKy86WJ0MPgby/sMLZ3usYeU
P+hwE+79xxH0LYh2dSsY7tQeqXAubjZ9yTX8CZvWgO4G+zYsq/fUoSC656+E8Htr6LdjWW+aHD2y
XyxgN6jVSFDBvG4lelyRrp5TnzXPTtu+LyaSkDDUdwULnYwvFaimzrpsYeZeI1keIWK3XR08cioe
Ab29VGI5qqnoU89nmXIH5FiZezQgZ0cq8B2cFVtoJnKxrXWFFts/RMSsCSOgVDxH9bQmfRAl6CJV
TGXBY0gFHurFua0K5+y1/HG0pvsefyN0hnfbXY6+0g99r+4QV3DmTX5UdZMwm9/YkXNXdlA8Fe4Y
w/nhprOm54Iv68GbcaWC10g6XFB5dG/l0WOp9UNn9wli8M4k+pp8kvqtPsLHIeVabvWEPjkfM2Xz
zTB05zrqd1I52UzoXYWSAnUxwHlrEA91WPH1YNQumNCLhJJ/U2UkApdN4uGSZMiFkAKEWuV/B2X3
TTBkRt3UpgAHPqVfnyZBf1rFV0zaz6JtWhDAyaX2PciaZBQE20Tb5arGXNCFS9b0TCS2cD5rPxeZ
LnIn6VtoBduRYEyzo8+JNYB1aoRytuKrt5fHpunPAZL9HGFnpQ7geNJlFeATUhHIJH9qzlZ26+zC
iD3lFPaashRtjJn1gLzLEx+sl9ZiyOpxN9O4PCKTJEcxDGOg4Vu/CVkCRPweDVQmKvmSm09A8E/N
5CAZgdgJG4kdY5FeoTevnRgN4ovNxInmztENgDeKXKIe1vkL7rBkkNaJo9RC1nmYjMlgbXJZ8j5N
qluNsBBXU5gZTEqaMzd1ItzUfLiNDHntWhdlyF42kVc/RIhXnZouoZZC0Ni8caKlwOGlSY3sFlwL
0ytzJE7w5IM2PXZ9Ui7NGUZO4GUP/CHHiY4Xt/wREUms3r2vHYNomXE+lE2+JyHmcZf66WWbbqIm
j2EHASIQhiP8CH0cdYjtk1bzPM/+c0SGtKfONgRRvSTifIkCRtzCZdxVwdYnw4imedxqHu2XkX1N
Y7jXy4LIeZ16oTqV6JZViHDbqkDWbtm9R9I9NUA5Q3tMQD/eeWo6gblNYg2dy4BUGHSNAxjakNCR
KYDOpkpbCabHNO47rTdmcHFf+PXW8sJEUx8BIoFKTNetJMZ5cCIeeejvXA+gpPDqVyXHM9qKZdWH
6DUEKId81oelbD4buwPUEcm7wUFKSE7DmNVeWoflbdDre2Gch4njd1tsWLzZczLV6Hu78TFC20sj
oDoLfOfysdpPCF2I6wh8PrzzoFMyeH17/jfolQdehYd69tKiaTI4YFlJDZt6Iv333Exf6OIM7kwv
CbCUbalKRggnBhKcG10+mgbfaGMlOUWKQG1tcrtNI7E8MvMQYd5FATZQy+U8Y0R+jX2AmqXww6qG
vYpBJ4SDFJwXGGACN3WDMUo67YQZ8LaNh1c8qg0GeJvftgPwT6C673Y0r9Vi7JiDkY1RLVkqNP+K
HHsZvAvar502eHYjN3Z9pPbMhCOalrdZqLDxpbbYeZfPsCq5YmjHltAAVlQ8bTkO4PTez/0OoR1o
kBA2C/jQfxh1u2czvyNz80BIcQvV+MHrMBYz9KmsUTvkLh4x72+plCswJm5s7qdENZtFYNLiEgll
wHd0PmFLb38XPTocR6CSKRpPk36VOPiYQd5DgbarQ5RtUWfKGWIxzm+TY264bcdhYD/kxbzJRbur
RgQhGQx9Gnc5wJdDYIkPrTH2OuyhEDK1J0Q5qNkc69wAniOHoSwfmSy2EIrEY18+GI5mCvut3PdX
eH0PRc3XJbfSPh/2uajfWxPtAhi6NCFOcEDbLXOWB3+wH0FB/tH6YmpsSiia2alrDYru8gxzzrOl
820+tue8GXUy9V+YIe8KRz46U7VSTX4mjBWIoMU0T135hEMLS5Jww/Io0z3NKmfZTGX4DVwxgV1m
2glzLCfgnYXCCdIdRkRAliRowtixeCq9/qg6tCFVhwzksDx7NlCCKV/B+unSGKtjH6qtaoLvMABb
1uR27I4si6YFSOLcJCO1tkHTHfuKvkkF2e6ASZ6COKjasymsUyXtjyr0D8WoN3VktqJrzkgR2UGB
e0drda9m+hFw3PeB5a2K2d3zfsRGv2HxaOkJ92L4PoegME59fav88gBL4tQUJilCebbqS0tlxcYC
vNcbiuMgi4w7PzqPcFKNvbNzLePWKT6rxf6K3CYZIv1iDZhrBOAL/HLCEie0wycTYgZrwo/K7+LG
D3ZqDtJGRptaMnslnPzbtYM7h0X70GqfG5iOB169X/rylXo69jx9S93mZ17KV8z77104gMevtki3
enIAnnmLldGi23QuFghSqGdMRDA9nmCLA3PlCYuWtMKf5Fyk9cLxpJagSnDE44IaTEbintV9lHlT
uIsicktmcm7QifqT3DtIawplDlYMpWfAYKc20k/ASn4cNuNGteq3FtnVaTMFK+A0RzrYd7THmYWR
4A70W1wZw4jZLcJaOyS7MTK33K9+JKt3LncrCH6AC3Bod/hTk7NNjT7AVnJDTINBfXoBLz+xJRQ6
o/NYKOR1FeCFTsiyDLrgqwYe3HT8ZbCDFMhhHVcLfXFa2M4siIAqML9Lv59OGOLPDulXLs1RY+Ds
0BdpPqEsuXriGH3oqukgEKjARxXKPurAz6Av2jrMXc8LDNscCJQ9RhK4tP800bIhhf0DzlAKfgVw
GT/xEcEOuKXdUod/gU+7DwbvDlK7Z6KijeEoezWgxJWzWI+yL3/m2k/7AjgH9XmCHcImRE9SLKRL
4ECBtgY/gkITkQlu3wbUf2wuCUHRyNLcPRpsgQ4LmpwIBd2LZjctgakj+gr7JZeZTDQ9oJsBTZul
oh1qadbl05mO+qHI+WMjsXibhzsPSzsiFi9xwG1b8mpHm35K0NU/E3S1evTPFEanugYMBm+5OLL6
AgGs/nPNEXmlERoPDPc4ueU9TIse8wKIPQnWtRPcCAeLlhZlx15sHhc5Vg7T5DxWy7imvWsSHXUr
aIBg3O9YAOJ9te9r8AVtf3wCLnRsDPqwETOr4wJ9xUZq1HCOVEkX+GnLGpxQ3xOpLgskomOCsUcC
5/8uMZPGW07XzbSYbVj7N0jT/qjV5bKJhEFtQrQhEJAJ4qsxFS0glLCnSe/mq1AzbHr6QzdAaxPm
xWmCuMwj/qbIf6YBOi8bLQpVfZ7m2sMxGb+xOUl6zWg8QNdRawTP2np+723AAlGV4JjcF9pDYRQ/
9sh2ebF807J8rb32FvfyuayHNSnAjHBr/WoiprIZFMrBCrZhDz8uU1AEyHdbMB4v8P+nYWY3BeFK
O+M7D8tDbxZr02AZCx+JMTNAvcC03ObdvHMgqowCmlBMV9zHUmjhp6Jvvn1MayrI9zXrMqQwr+Xw
1giJ3FA+bnI2ApSHxH8cgC7Jk1+2L0QM675tP7xyeoIy6F73zq07o/Au5gEcrGFbOliOmaZwcWib
E6DkL9RlLyXd9Cgq66YpAPnNPdsuM67KyhuXZER7Xtk1VHX1UbFiB9Rpm08AlQSqGLFFl3UBXdVM
vxmXnErarkZHgj0ftchqQp0LWjy4HKYoyF/oEhEWd14FaNMEdIk5XpbJMzoBHpUudXtGmfiArv24
lB7wYBvJPRxtreYooX2FBED9WrnBFzatd8ZqoY4ajqwfEIoRoApgRlfVdDM62A2OitxUpTotcjJZ
s4QPLbNRs/WmbF9ZLmXaTiwCUn9hXl7Aa49FGytoIVUcX40vsadAIWz00WCRHoO4vPUq2GHjsueh
+nEq7973BWC+eQd2a8pKmkURrrBS3fBWZw2zXsshTHwmkDrRza+V7AFSYI8Yw8r5tpHtpqJ0G4X1
qTY/0GulfvnDQuicHPsdXtYUZqjBbVtE2CP163bhAMigJxfhcF68JfM4HL+C8FC2JDWRdeCq91Kn
c5yE2v+PovNYilwJougXKaJkS9rKtKdpzADDRgHDQ77k7de/0/sxIKkqM69LmId+vblKjEGjQwWl
5kvP1mhA/6ehVo/20h80K72Oi1nt4Cmo717BlJwuby63blHMQ9B0EvVK+s+ax399PIpXT/Vh207E
W7vc28Xc7RxZvHIjPuRy8A2yQgNhWv8tLSSRrosobasj4DdQvHuoy8qMhs089VavM5Wvr5m33YQ5
7NhPGNJcvG5llZIbkbqg3uDO6Yj1cqFbPRpNf8a7x7HKvKjj+4md6rgtw14kU1AUYxjThoR8vZrv
dHGkd62xdy3u3Qr9Sq/NoaqoE0I3uL4B1mBrNb4g5eyKWh0XMTwDcv436vOJTVewnE61X0wt913X
/tK6v+2mMdyq1goqLf/R2rkO2sSJqFhHIes+8Oz1WQFBwr9yhdTLydiaf4bOwCxgkTjDYu+K4Rj3
0JhKxFG8ZJGRchXmI619/Njo1meS9sGQxjASWnx087I7rB5cRrt0gNOTr2ymFdnuFtbLpUy5leTR
TAOds0NdsFNkWaJwo8pm/C+5B6V2KCzzQVWm5ks9DgzRxWRA06xk5CyxNw0Isby2lfMMcREHrYyv
S2P8K8t8t+Uu94G6GMp5a9QGw9Ntjg+U2+7VTHdDG5fubXZISB1YSI1/2xa8aJheDWZS+OvLVKfG
yejj/4xJCa4L5uGlq51oW2JmIufcmiSp9ADJoC1PwvB2S6rv0eg9arY4WmN2tLM0Wr3qr2POW+g4
6je3Rj9P1ctYjpBWvDx/NuVXW/Y8GA/0q1k2P7eNDOYadqpqgWBGyXlyjtM0XTOgvDhfnzYNZDyz
/klhXDZBd9swQfvxAp+ztvYptj186XF+mbYFuDNjmVEduiDzQbJU0bbe9ShL+yub/CruHlg9T8PZ
64NYs89UsFAv1Nm05bnvQJXy9U9qTSCkq7ehM5KH3sK+OJX7uMiyqC3jT60R6qSvv+kGOFq5D9nk
vWMqtkKrz4w9jNynKssPvWXS0sgvp036GoeJQgxnWVYuvbVniJAD80eXy99UuHydG887Eeh2O6vY
62MR1Ks4bAheGhXTw5mNv1nGHDp9To4KW9EQFIXd2gJVGhDY3vKomTSK7UZOKGQnwjaKC3qUukzr
A9TDzSppfXrK0Op5RWRPJADYhvbCnmlWuUzsme6W5qR6iya1gg/rpI5Pb9t39FvptkIqG2GfNPvG
5BP35gdi8o+OvX05nv0VazF8YJJ/CyPfS0M7sgb4sV8ApLv4ybH1w7SIXZdzpmas4LZBC2X06W7t
yVqrGqLkp1sO+RJKo7shhvhouAIdFlK3mKFiI/l1NVivWnh7vYydqDDEZUjZmsBssi9sZuDW8fi7
FYV4ozwvP44VP9W6+bEwI3emd+hMBByOt1S+yyEIi3pEgTFkOzyBMGprlACazFp6S9x5X7Y4GUvn
wZ4sxvUVTfWmnmsM8UXumD6xneepZwPoqD5tyGXCJzQflFvjEXqv9th/W7AI4CDXshgv2tRfY9Dj
mBXYz/mYvbsZYzY8yjExB0SZLuh8vL3E2jwG20xQQOd8llltHZKl1gIrqR6KIYvwUbvInymgvSde
vDp+li5Hc+gJeZPeT4v4ZdD1Rw7lp6EZB1tnCKWPNP3BApK1JzXw3RWkdJFXm8Vzc8mzfOFi8Z6x
woRNB+tQLghZvGR9tSQaKlnUO93TbikCr12urGE3V43FZQ5LktP5+A4oygTqEjc4H03yMmnP2giI
FdN9fpdwzEVk6QjHKtfZSEhqylDE00OnD5E0poCi9Dtu62uRkg+SkoAoB8bbbKZ3152HXhmhzV4E
Hup+Hvpz14ifbKsCQ6dVdMAy4OUy79vo5lPWdecFjtfI5INox5CJ1wsbS0IJzDyuTW/hFK193DmJ
L9p2b87zxXHli7rLAixkAE0+fDlV8VYvI4yXqd0qO2eV+OLb3owspWtvY1oFc7YGyujQR6GFKgdA
sNgsgqpLWdSrboZgafcMLVfX9dEc7yiPuf3VsMwRRBTkVRHpdzdG2WDkjtNTX/61Y9CWzs1Pnmt9
sYj02zGTX26Pg8VF6wiScjHV8XvOKJyrOExN/jfT4AexjA8CDE5FrJ1mfVn9fO5+gCAemqZsgiEn
LE8OEhVh89dzEuV7tdIuHtR5qS2kRs/uhcCLh24aF9iZOmQmHAO3QFaVpt/VuJHsIfN0DblY48CC
BjWyPhLAo6MdoyDsnh1sTFPZB4o5enYrtFk1UrHB+ovQ3eDuUv9pI2snpkLfFSNMgHLZn9LHl5Jt
BTVXiNUwolb6rnWrM2jr21BaH/P91bjqEscANplph7JvQMZT8IxkfHft7LbkCxNQ+7iCLgn9P7ka
UbzmT4Ut91lT/jRpuZNL+tOZ9ZupMAn0y0FTbGvRPLWBXw7QXx7pIXHNJ0nWcS8fiKonAB/xhU6P
7FhL58NAEZOHgHU0kheTnGI6Q+QT5R8mS5Z0iGOr8merti/OcB+1i6YOqgoKr1/tW2d0/wlJ9FTc
PmJCLsKyj4/OPC+hDjQToUaKSswGodeVHVNmh+FvrWlsZ5GGLptu/STvj5rhJFE8tZ9xI0+TdK9A
Ef+mvhl3A48UjExEbV/cYg1vjybJd08Z/ThWBAcxBecPc2ueeyKdsc8Xr6iC+OOLdy5itr+UUxtS
OR/7efnetOK4lZK/F3evS2wc2tg68c0+d0tLLBG2rpReZUUBaLj2rmwZpzMXFGgavLe+5nFysKum
sSNZIKFcUVTkcQrNOP5DXeYzNRp+N+GIHgt5EqKItKxmQeUATFTXMuAT3stleReOHiSyFQetWy+T
mKZDjtyKl3+cKkiXLt0lnjuw61AvwlanRxt4NY9MRD6s+U7V9XcdjxOxNc1wmPmhT6Wb56GZdEFX
WNqplLz4eUBXNuSlCSamY0LPyE5DtRIuRt4ApTW2b5nmJUnMdLdl2x8bjGaabMRX7n9xqTQOHRyW
vU0hoO7gK5nviDP5iUVuBBXBPeU8RObUb4Fn9EkkqzbQjemPZuUPsLhEEhXMnghgZZDmw2NV/13S
STvRJRwXd+TLYql0OetRamaVv81oGCCx/pXddNKS9S3NQdBoylsXC2Rfp5GosdvRV6eLexUxMnic
Z97Y/LXaau+NmRsOdelbpKsgVBrWXWN6f2L0TWoY945R/3QzIj9zLN1gyotrvsoHVfRhlqeRpmlP
pmE/CHe7jEzisazftDgm8SfesbQGCi4bwGhzLeiN7JptxeZL5SLpcku/chG7xH1fhhpZlm2hiqPl
AlOFjeh1zIgl97xu/pmXW6vZRVAIYHCCp3y5pWxrcWfXt1XJrTki8srvbaaU1U+cKRGNG2OB1R7G
FbivkGLjvzH3/Oxfa492j/8ikWm0dW4fsID62pf2RTS43GL23fjm9jN72uvQyhcjlSzoBKxeVGoD
7Cfceg1FrftMNMipagV7pBUJSps5052WORhdKL2WHUA6arYwtz8NSqifdBmnmAgQssx5y0E75icL
iVSGcoO5t77p2qtDBeV6Xy1/vQfSKFsePfG9snqRH6vYy6IIpW4Zfk1JKHth+9MCNoCAxs+pW5o3
IGesziMT5Y4TTLEyIxgFbFwa5KaVPJBAjCYCEEuSFi35CB3p+rmFX7tgQ1K86cYTWV9hDLAaybb5
J6csY0/c3CHxmPfxiOU+t5dgSvURsXC+X1ODWm3sszibn820AgMwXpWLl0PTX0rLvXSoFu2+fdAY
GWcAFcnyOf6UAoVDCYd4IeGwaHW+fXfderWm9Zww1BR59UKIUH2qHdOMJleu4ZDPB5VXR7SXNPGb
8wCxGeSefnWMez+GGNgdFmYlmHazM15Euu5dp3g3Vtgnfh0QN25wpBJIu605nIVCH55a11lx7pIG
eMr13heHkt+6hbkblX1WiWtRBJ39SCBgDF4LXrddlDY9yRQI1Wqq10KQNGKsqKbmFg0ywrs0RaEA
MYUvEFhluS1Z1fCEprcSOjlacvvkGuZtSbt9JSokLkCv8WS8j3LRSbaYHnr4MCtN9tLko62Kin1t
af8XPV1kTfJUKpc1aOlPNS6OT9OxR70VjDm4luv0hON75sUxYhhkIGLPnZ+7MhsYwRc9VFu9b0b3
svXbKb2LIWPI82hV74utd7escJ0b2mOSqpF/+/kWc0Sr7GUr5vZH69V5pOnf16mZfsacOMCjcZfm
7jWVyasl5keZGdJnoxq5t0l1mjaKmzEN8kL7Y0UmetnIJa7Dc4grFi0nAvVkYVgRer6HpdC/WP9x
bdF5gjIP0eiu5zLf9hMQ6Igab2CiOSfWfHEZ95fpw0vrzp9pRKuh+5VGzAWgoxu1wVys3gJW6dNP
j1+bFSbvm9FRSeK7uHDodmbs/PVoJ4+TY7GifbvWiFxbc65QhyLwyPL2bgl5S6QOfkEDq+AUc8Hs
w15GNPhbKfjH2wdA4AvNsOW7tuNE/YQp3kpQDt8JLmlyfmuNsuplZaiyFvWw/hjnLvpgo7tW03jo
0ZxOpszOU5bc3Np76iDzxCjhZyEo70Ngj2S6GAamXaCk8a7wscd/Zly9lXUtGLaeZy9/41c8JxNq
mbYpaOLrr7Q3IbQFtXUwdlOJuwn28i6WIY8rate84trOD5nBpBubTehuUEDpdr1veZWl9jOR06C4
vwHlSKnfdpozoXVjsb0X8w228m83zlgiaBD7kreXCiyDXeM7bJAmAq4wOE1t9mBZKwyAXe9sPVPP
ZZ69ioraZNdxch/V/q0bA5Q7LlHWk/DSoKcJvES/oCk+xxZKRIIYofqr8VihUSm7RgHajERbNxN2
mjkpd83S9S+9N2l3xasRLsvg7lKICTZ5/S5td+gMwyVISR0MO/2d0PD6tmxe2wqQfzXfhUIFVGxQ
rwvql3gzL7rzs9jqjzKyXaPF8IN/GqnUMZXGNwmUf6kowJTiRW3yLGv6PwFa4hXiQKqij1XGz3RU
8HVpf4y54wU1mwr6xntmPeiVT+mR6KJD4bDcNjPUsVpROM6u43tL8agGdRpNJIWzgXgji0+9lhsw
dJB8pBsJ+tfEDsuWkdEBK5jT/K5v6Tr48ynZj+wz6+7gYZMS4bJ64RRvrN5ALtdX69uSVyZ6t9aD
9XRXBEw8g3Lbq4L3EDc3t/CYC50HULNDvpmf7lj0jBpTGOPKqHOgqmb8zbpml+RNmBqy84eNRTGW
fWgayosNxGdKrm/kdSHoium7K6RU009HIx13vVV8CDTPrIiPPL38oulteSTyNUMvXw5woyUkqTtN
D4nOxQ8gDi9b+jO4iWyrNMwL/Y+HGQpRboKieS6cM3uCW5LUOk4oG0DaVMq9rtsvjmte0ZGRX2el
71lBV0l62GPpeRhGoMHonD0Y5fSMnGw/op/ZD9QpzyutECtDmDsK2VCanmM6xLHRxyijITByFpg5
lHENpTz7CV/meXud9X/NkgssY+Jgk1JCx/DTkAoXJAbFzWqGOLQYjpa18ELRsYkhr8V+mLePfPjR
Z1v6JZKgrb5fEWA3gTQYC0s02SUL0/DygLRVg8eeQgPaabfkiTpOA6s69W3x9Y6FkXX/XXsIpOJ1
AfOFHtF6LzKH1w0ch1Qis9uJ3n7WoBggfEi2uyHOvxradl0S9do4XGTb0DRHNCaHstSyqHMAd23E
45qadlp6B7vzLjm6+AAYIdrPjobN7WBs2pn/3l3kKSs7eJ+CGDbBy5NOeYcQ6T1V3LBSPO3fZ894
dcAGq5mejK/B3mI9qrz0ZhB74GvNdFWM5QGE1gOCsjqCtVxDbpwz0LW3G5JlBk1iSzNfCugNOOTI
MRkW77Ux9b8OikVhZ4ce9cYu0Tf9qavmn2wpHgQ7Z2/apsmdLBOTB+8wtRuou5UHtjCRa3EvSa0E
H66N/of6B/SBbG1pwAhs2kqqRn+oTP2+fjC5JBUKZTCSclgQfMXITOxxj0jtsCXp41SkRyUWqBKp
+RscmGPLm2VPLL4pJpTl8actjdRH0PnNEtZd01hNoCVdi2rIYt5ErTbo4qwwnFnoW7XZHaGjew6X
uUVZ1b50nbT2GpkOAIwVSGcrWDnv7Kx4PMcd2T2yPHeFe9XkdtqYnbOhCratizBo+VumydsdCJ9b
ItoNC2VUvNycoYRAXoPcBs618ktX/RNsYwKEoJpSPeeugOZbn1bRHUxtjAprDe5uMT8fmgeVdRc1
ZWe1foEYEgCygNQYyX5Y5itLcvBMOcdloT4ZCWLs6V6WWrXTWUfWmxulMlZBo7JXTI3PazO8TImj
IRkmhCHu569sMcBWIdNBFz7FLN+tzT5nRk136rLTaSyvdjw+5l3+PaolcDf+9VroyJC0w+A2pyph
fYMLrYmwz/cYN5riPnWJ5VNu7I9cs8CtTZhJcMt6/jcb21Pr8S5baE4+o6diGj/Ke7LKSs6WkpwU
bD+JRFHUlNolc8pdioSiVdtvWtQ/1oZVxBqePKntHUFKGXnjV+Xl0LNyC1sP1XR2v+J4gu7REROG
x4bOsuAQVENBUSu/uw3AwZgftdWBn8PeM1jNz+SkOCRIpQeO2nm9dpbleHSm+djHCVKtAV621XeO
nURG5cHDE7g66sOn7jTIUlaBAlfH0tiTBtEs48eQdAeNytStWlgKar6NIsBIHGT1nrHrFL1lpu+M
NP6DAezH6IavvJivGyNG0tAqWakRmVqJpNCOK5905PDeIc5599hYVeDq2XPR0zaoIj3TXWXon9VB
dVC4VMdkSNfAI8MNOfPrqsRAq2W/1lYJX6YhkmKFj9tlD2Nd3ewKHck4fnjDP6fuAsJjfTeXD0Zp
Pwl+1B5SWngWrJU3HlIU/+vm3Qyin5ek/e0AwUEWi11jUTGUXVIcAcFs1I2xKr5GEMoREhtLXfxa
WuZ7WoqHrsFy7SHPVUMeDOXMnGlY7y3pK9jrKmxI3CcCjhhx+jXJwIjLTAatDcRV9BBPdbdvXPVH
uMU9ibo8uG0FcbseM0GjxlwCnD/si6qni8b7mCQvlVV+rXfVvTndJ0G9+IOA5Wg5y2GUihqhwrkR
/yHwRjt8l2D13lz4i2f8M0zxwCRw0rLKDdH7fmgLzSzdBsXWQUJov+ead1R2/ComC+p7qmjzjM5k
WOdhrF7gSu+oQ6sqRcQJGberwe7wPJfB4KGb6Prh4hVOmI0rkbyQ7eRHJFFPOK+/oWHrivqx0Gp0
jht7KLsvkTD/9u0vkxHz2qqZfqUXUU5iC27K5ArK/jCj5DGy7oQs/uJm+MHQIWwCVraz1FNnuqGn
19eh8QKj82AE3fh8b7jWjM7dNCsVmYK0FK79sOugpBanBVvE711amvBVDb/TVOs75JuB98wNzd5+
gc8OVVcflTOc1x6lZNLdirx3AoVp0UcperuzqBkeGb/fCGeEAqC9rC5MQPY+ySU6XQvfZNfikCiW
8m3Nkp82Yeiak/kftl56kjT9T68GGTAfEjI/Pw/bsAOwqcBsy3C28TIYKb1E2yvwHlA/FHGDbzfN
vRV7WbPsD+smTv20FJSW8TVdirunxh8w0Pbp/GTMmILd4R/NjXXoOyPSKhOvYPvVNQUN3XQo2Dvn
NxmjXOnQvU5pWHrTKZ6Ac3t8XYmidyKbGoe2s3dTpAFev6pAJdNxtLKPpq2iVm+/0Lu8AVp/F9Pd
Pq0h2R17P1kla1BQs6PQFcfM3ULTdC62Sl4HcwnsvL5qSX7L6/JW6MDykwt00Saae9SqJQlct4lE
B9bLwIgC2Fej9tx16OfsKcaRQO1ER4C1tG+idduiRRPAPHZFZzR+bHINtK4/r237zj97babyQeXz
UYyfWsevqLZ21wj0zGl+qgrtv05red3tuW3oIXvugMmg3wQ4rkN5Hzpzc8OMl6eBWd/hQcPyB0AE
KKIrWvbAG3l9gqjBbWj3UGBoTLgSVje/bhBLBgldW11HRjyQO+KKJCpU9ohCZ7dqXliXfEeEfF4S
tEcVjVSBCyfPihMay9DOqyuBycEEkuj1yMpdcMO81o4lisQOaMRf7PRLSwxnb6o5pGh/oo07m3Qu
Vpt+TB36TREji7PHJ1aDAw+L4+CwkUitO9fq92ZT08PnPLM+oU72h1zojyJtv5tteHPM6pD098fg
NFE/Qvequbhpnn1PHP07qvjRkdoDsvqnNed3GAVmWa1N92aFHnXri1O2DcHSjO9rzHC2pDW5qN3j
iILsmEPvC8EXm6JhpoQ7i1+U+e/g0Uti37AHtvNsy24daAFy1GlYmJvL2lbnDu+dl2UnlDRogA2c
oyY7vIVoTm7R35rc2Bltc9Rb7PITusfB0s4wgs/6hqxjTZiHau/fVGyXtB9+RZo+9BNgX1lPP60o
vuhCcCU2JbAVJ5E0cMyoryyEDzNdbowb8d8+mZ+bZAWicK5xD+SCQy+oc/dYp7T1QrO4uUf8dOq8
ObbCOrGxRGzSfLOFyAVMhpKA+e3qS8E44Mg5NKR+w5L61tnjLyaAGbeG84hegMIpnBM2tAcN/Rp2
4ajGNhXorHMr9e2VfWWkj66/I3oKcBYnIsP0ubSyL6fPvMCSdFNDWxzNRYaZwTxiNBiHOGvALNbO
UzCgVfm5TqB7gyhCJK47R+nrvpY0fSPu0tL8Wyrrir8g7Ab9oIhGMh2uik77LaoETH/xewNghTbb
L+l3J2n+SZU6lZtBi0AGWqWjwC4qiS3JlDSLbThUGM7vCwm7ySUrYVjIlS0/1tEDtSWNUjNrbor2
exrpmXgJIIzmvPob6KC38jZLw/7R8nSnQYE1ptzlhjrk0xRajfNu125kQIaXi3da5/J5TbQzA9N1
1ewNzbn5TtsU2J31k/Z9BHmfgNRhbN9w9hul/pzmy1fRQjBOQ8x/jTQpHn82YEf0ZWYAsERpnG8m
nkxTbFiQkfcsSfme3H0ExYouzsQgXbcEVTS7KuPpTONts9OjAUIOysObGuU/b3aOucjh4GR807HE
IGg16AK2k+Rsx/WoQtOxfqYx+Zh1FDAICaMhLk8rMp5MusQo5E9LiVYY0DSw1zsAAqyzoLiYih+x
tA91ruUBkjimfEq3mwf9yJjXws0wAe5FC4oo1ycFoMwP20RJVn1nHPgSSWJPin6I1/ol7g3abWe9
1XJRgTAKvGT3KVnTuq9ispHoGh8VkQIhSY2hNblPBuplLV4RsbUyIHudIcJji49atnOD2lxH0dG5
oO8tUeqpZkYuQcZo2TE1dVkaLJ32x0Cb4zbqOcYjYFW6h/XoJ9VK1qRn2j+rhPst1+zPNC3XVHU3
opy+JM9/K+vLRHWGKjwtajv3w8BE2T2VzriLyRPNzHxPvl0bWhkDb7cZj6BodTB2+tHGbX/KpYuN
H/QeJ2vUSHevldu7KKxQszGvT1V1oyXiGU/lEQ/r75Rau4nxWcnpuLJotKNpTxHgrDYio26Ng2IQ
fwuje3RW7dFT69nUUdRjl0Cyd7Fy9adMEA8n1pF8xUBVxnPf629onB6sKXlmqUaoZvs0z3iZzMqA
gFySj0Gn4i1OXwaZUO8p46RVa2eW0O4JlXkzs/IkG3Lse4lEEBpnzcddhkml9iwmIZZ/Zd5fyGhA
P25Sh9UIixa/uEinhnx8MMdOIV+kARKQF3opIULRRCYjduaRvfSx+V5j2iRjxDrMsMR2MpELMi6z
z46XCFtbE8wuGRfOMP9OXnZItuEweCXOqszAYFbTJSJAD6fUjJFcs7RRLOemSld0NzXy0e1hRRzV
rut/swPTETM4J471x2pwbaVWcyTx8wfKdecuLmOPiHGDukPYzBAy7XYf6J+wsVJrMUUn9SaoB3eF
ipH7jls86RaBFHpdv9grvgsjcY+uVgIbGnXUJehSsH/U1vi0dMuFgwwW4KYYKtQXEUmMWPZBODaz
XTmEetsfxMR3OzkY8Ya+ga2ecQQwuqzWqdD4Qpck3mlik4Q3LB8qVlaQL9+YXYDuZrW7A+lrRoSh
ma9AwOqCpeVaWvz9Kf6LbfgsPVrPYQDFcBD5EYy5t8bvoRsuBuM5vOHHMuQnUZcRlePAuooP3PW+
bQ0/PbNJnXhH11zBJSoaX5QHia0f1ZQfW4NCrcmFfiYlo4IQ4SWSPZUtbdJQeuXDDBmlXDx0d+Hx
UJ2tto/krLFXg3LQ6tbLVLiY/vVI9CC+rD6Za/kBB7b69jgHmSWQDgCjWSQunPLFQUdXR9pCX9lb
OLi8XcGR8+cU3Zynv8o1pbTn5g+sA7Js58CqpiGs8L+JUlegDM16I+DrpyeFKRQzXIeDkxuDbHko
5yz+M1V3N1VW7UpveLfynmtbJgeHGyeuxtfaAS30GHziFeGKEK9rg+HcGcwfb95ivzMhhEd7qzHx
FL9xKmikHI+6F7Pj0+xhxJxqicS8colt88+w5rdOT1CC0f/jkbkCvF+7DnM02qkQyzQgV1ZloDP1
XtPMg6aBK7g5Nv/CuiZYbYlo/7IWqsGSuue2Bq9pWz0c0jyQW/dNQPw+3/Ryl0D/BdznhyG1nuWY
MXZr68sAdryO2dvStli0lIeG20FaKLPntRfsGePGJPsDuNQtZy9KBtN9K2U+4HOuf8bBQbUx9we0
MMfWEaif1haTxciIbQsz0HRrN2bLUUCQOauI5sUONAlVPdK39QhnkxhCFXk4dPjwPBBhg+Ye5s+y
j9WAdrC0cVmPn2mH+0ZvSd5RP6kzvhcmVPEAY+sZ41kRPJV6+jc9oa/ahgmealr1ySc5DY3PxtuX
vFERZPYZViNwO3TSbWUePUncS03mxkyfNWY9Nmq0j+lkR6qIAUgB8aep328Y2EWxhABg+5zrmWgn
Pxv1vdHe444EWRRWHCWL+4aGrIRA6SEDCH9Km+0JPe5+1rEsZA3e6FENr03BIdfxjTHbH1zi1SeG
NX+JWTNc5TAQanlplgRVmEsXpT6qeTlNOUrhLZk/sNudko3FsFULcjpJ7qXsOW0WK6gxdiZFHIoc
t/iondZ6C8YRUXJT/GjZdlM1Gm9ClTBPZ6feIX1SA7nf8JFztVsIGglfkaV41jrUbw7/+mTSfpkD
kuEMsUOOdCj1PCbx7BGG8r0dGLDn7qVyiC67874z6Tm+Vrh/8kH+R5TVFeFTmA+KVY3VXjOGZ7rR
D4XfMRgTgJy6A3errWSvJHevPVaAFPQdLL44pkO58xrKuF79LpvzpRnpA15LYr068mykjdjtpxwQ
gixIbjrX9jDE5lfZtKcED6JlyYy8APAye7s1znKsbDyx2I9Z6/hs59kR3vFQEDPU1xxW9GehII3D
SsVFwJdlaXO16vUbSSvYO7vWcSYSOBYogSieAQ47HnkmTJS52TyXi/lgJvNX6xW8IfNVkqqkcpBB
1YO1wC/cJgZXD492YObtEaQ3qrT+W9niw8APuG1FG0HB7VONVFu01AuEZjcOPzmHn2lol+XVGBBA
I/zZE8+qNk5tRqKXh7tcNuKuK8zWi32Pfyh6IAaQnls2YMFB7OY7CIMGRzOCtmh3ArX1GGcEDtgk
Jo5kkLVgZVWT+lPdvYjVoasvPtp7cppNMEgr+XQI+Brq4aNW65+kNC+roVgQ4lj/c3Yey41rWxL9
lx43IgAc2EFPSBCglaG8JghZeO/x9b1Yowp2Uep40xt1CRE8du/Mla9jaW1CelMWJxB2cMJi/MbN
Ew258XCTmeMxkvSNrtWrkKJGq2jXGU7mUNcXRZYeW3lA22Pe94POacigA+4/93F4a5Qhhk8sH1VX
enbeI8YkclvkG6k01qlALdMhyfZ8oQFCq90IjQNiZ4S/EMKe9Lh+K/J61woEOQUCE9rmWlG9Sk3H
Wi4EkCeJdgqkMa0ksSPEhS6pKMRMqdmgkCsx683XkFGGpV4gm8CiSMuNstNIM1DZyn40LaRU5gZZ
AjJq8IR3cYnMJgYXka7VKkPoaLFO+NYoc9kW2wTXkjFgAoxM8Fli3Nml7ZWQkPl8+dPSOVgJ3Voh
ztr0CYw6JebgU9FvVdJ8n6uN7ka6zZXKfi7nKnP8CoK6aFuMPdpWbZtXXPinAYs4uQjc3kCe1NXg
I2rWMUFFcTj1AWNHTUiIMI0HshfgU8TtSxxqLypdbqOMngUhpOhh7WXUx+9pqH7ZWukCZEOGavpu
Wdvv2AyuCG5BJ4WRwS/s46CiHC5omE6FIzeyK1nNV9qNYIbqnY7YIJ6UGwu9jTfFMvtZzJGCVhbd
m/ghUmL67dShOpXOLUbQbRglj7o83FEb2c+Vjt7S4Aw5LBsI8pLM2mx27bbu/Nxh1fwW/ezKGl1X
JZ0QxXf6dWgKurbyrRzS8ZzbO4p0aIkm+T2OWP/93EemTOeqor+FgXuFT0v2rY3flY+6jv+Mdg3Q
tRQm3Gm9LN6SLAN9YiiulkxPvQjuo6K603tYmVgk81N/y9AfAjxBTYJmlZ7fEzXk+ymjITHFxcmJ
IpGjp9mLqW++jHA4jgg4OJbRFe2GZF33rDTy0O11Oe9pTnBRSvIKYEp8bLvkUTK778y2jkXN397D
t2snznHI6S2hfKnRcN0Q17aATY+ELtnG6bTWWb+Rcw/LLBSDI+uVq6chIa+SVjuBHXp2HI5eYoNE
m9WKMmyLTCudwwC8B//jHMDOU4oEZRO6pxjJAx6Gx1Aq36zTyAqpPqhzhJMEx4DMLIOthZEdB2Dm
coFqsWXxdUKVjppi7E1QfWMdZqu6Nx4oYV1nXXzQG2U1TuZd0tE8siJcO1aF7zUwaSrPW1kZUV6k
GAvrrNqKCsV8r0K284PxoEJwUjrcmUVtLa1O9vKgc7M8q09Xk96BVeZitLqv7G5rAg/A2dw+B2rj
+Akvo6rbVeInqaMUqr5SR8xL2HAMKiTZatK5YechnUNVnJxGX4iii0UMqrYMO6cyWi/syBBXi5AD
VvLizyA/bHFQ9OFZWONjItoNBVY6a4R2TdlatPHpfYO2tbMH2U+fJMJYqQddp91Jl4Y4Q5+W3QR9
2z8J9QfqiXLhf0/ayZI6fyq59CjZSBx6ab4zpXKtR4jX6NYyRTQO0xZC4eBFq7kBtxo0ybi9HyVj
LVUK6+hYHTGxxYA4ste6yHhW1j1XiuUogwGoKS9Xo5Y9mZRP14pBdcRCR2b9mZ3IyXF65WuL4lLf
46gaDRvGgg/EDluGTheqGsSVX6WK1wf5C7xMbhojfLxhPaT+22CbD81QZFBb7PfcR+ZsnJLN8M/3
ZXmNRQPAQciZv6QUWUj4ZDTrwwyCg5hrBGMDYRRBtGkp85rc2+d2LDYKnTm5AkkWKnrGDj3gH8w8
LSXEz2gdNUTeRI16F8XlRlWMr77gJmhG3JnLuHCygj5SykmMtKTHKCZ+TAdmJVK351/UY/s+iOJ1
pNvZyybIotxt2dWXwrRvbEN3s7R3IjG+IzvZ6mRwwf7IqO5P6VfZqg9Tcbr78TrnMKYIn96oIy0X
aJ2rCnLGYmbJtnDzsX+Kvdymx7EzN1gpvRBJg99O9wF+XS504VGVh9u6Dd+wNdMzNj86GUGmEfUu
zTsni7gIyadGnO3j6FXCdRbeNINJsqHKs6lH03edXSvLXakLtzIUgSUNt63km04BH4f6HhtaUzvY
hk5qJLO8xsmIHWaGRtFNqAKTUNykonjIKEaodr4xgvTdz2KDA4TxWhUChku2SxF2mGa8ysv8Tu/G
64jNi3IS6nJMzotIrsYF9aNDzlGHMt1HpRWYmkJ93dbqUfNBrarp/Dho42GW6ZvlvH3J5BYoQvIQ
fYKKpm6+t9r82Uqhe8Qq0o0eZacvr8N6uKLXf015etMZ4qGtxxE94bQS2IvHyncHzl4rX0Q00Pzo
E6nMphCqi1R6Jwxa2WN8I1PJ5D7vGD0S/JqbmmJmXjOn+6Cn0K2iXAxqnfyDAGYOkp94yLaqgg9Q
goNEL8pMxytwe0SkRA8QpTnMd9u8m55xzzvFaHgqOryA7iv17KJ1uni41rTZi5tkY6LFIS3kPjKj
D6kzvRR5cyqTiaUGqBip3NRhtQul+j0Vwb5qg4dsbtSrLElPDBy5PkRzdYVRrnbtcdoGSXWDvRrQ
pAatQwro446lo8utvIxNLvKprBKfJrS7IasfCtoCm16t+gXgIn2rJVwUdCayYiB5LEvYdkWPJTKQ
50fLpH6eVMrd2EuxM3GbhdZgUsedUWqFk6ta2q3ewAju+mHPROQnilQnCgEkaHOwIx17Z6MtBnfi
AZdcGzP1DroO+7hE+o60bJ4od8x95IDQCtY2dYQsF24AjQZ012aGQKBpJ48j/XBgOtva6O7M0Jqc
oeIwaVKr10/192C+CUYcOQUtuszPXEpWSMPnbYFQUa4UTOdcx3T7Af6pF2SfFdL9cYi479JNiyeb
zcwstyhcNAKS8ZY0aBYgyEz3etlsZPb+RLWLhT7Vx6RNP5Ii/kaHY3u2njwj+D3J6HZJB2CFVjpx
PPYKtSenP0jcnbFRWi4siR6u7H4ATqFpuOcxvhobP+SsrpevOvVizazLuzrVYrell8HNu3H7GrnB
PIAUG+cllWYE0aPBfCdMaDRNugvzLtZA2IVmcYV4rlkGAlSJNRrXSa8de98+FnAtKgm1wIiHdVHH
8tOAco5dKl/qBt1GRMGyqCG4YgZPIWehDQzuojj5kLnkOY2fQoKI93bLDEa7uJzMwBX5HDpwNFEa
KQ494YOeF2gAauu5N9SVOfX14lRVKcrQywFEdSebEgisuhDrPlERBZ30PJKTx8mt38UbCYUWh3pu
XjCCVMm1qH6marIJZB+iQ7WaWoQLGnyc0q9ATKJKDmPZMbJiB/WPWhWKwTq4L00SPkR5InpTPC6L
w3hSzIed+WhqFYFLBSlzHWMD39yoIg4B2asO8y6d5mMMY0QoduvKSBYY79zv1QniCJoLm4Nv5r+q
eNXIjAuXMaValm8mH4bVa1EL2kymG1K+WuvzcBzsGXsWKuMBgFogNBpn0HF4HwnXrJOrNquAWpPe
uk5kxqj6zHr7ENfRU5zPulN18m2dNjdWhqpYYEHTu+7J1vAL5DntqNBpNfsR8+4LsPT7FmyZokvt
0m/b5dyHzxL8vFBD/6rWugN4h8LEiMSsa5dD7u+4MbdUpn0ojnFjY0dCtlnWwP2iEOcHpI66V764
2i6QZ9UL1I24sVK3iRWufxzPgjH11FH9yBKVk9nkZBTV2HC2f+yXunk6AdU7I1Ep6I2eNeZ0RrtF
P5QYTXrXtlmNzfe8U59UM3mRapqY0vxOSDhOtKF/6MvnbkTyoipI+ICslU5cDhxjp1fLCJzEzr1Z
HR/ShqsoK+YNpR8nTZT7oCuRMFHXB/K70tPhSDesX7UkfaCwy6+htL5GfurYU49uvP60bAoLrY6p
tuBAm3fhUWqLPaWZpzFBKAoOpqto41Q63c0Tw8PHUW5USxHoj3hGXBnZZnAK0lbllWL21xyUPQm+
qGnwu+BmTTTW15L6rE/RTwBjd+Qw2Jtz9DknA7cnai1g9mJ5PNhhcl/LzQ32GmdWSTZoogMGkLUM
sIrmFwYY61Ak6qGv/S2O8W2qFo5tzduJm1hTyDsF91AlWx9DmblVEHhSED4XhXI0o+kOH/TeT8wH
AdIALxekHC3zsqm7r7vyMy9AVdP8z+Tp2+i5KIaZv8fW/Co3KDmaeV92NAxheJfpeC38GKfy+Jzq
5nNvhR8yVKMJciAyXRSXmUaJA0M6KssqM2/kkVtSFL71Y3c0E9Wrc6rcdnSQRlx9svqgW9hBBYUj
fwIbxXtf4G2YF9FkXQ8SGOJe3fXBuPXr8juxp48Jx2lexhiC9G5pYKiK7Ws8oywttcO/dZSAG46k
Je8QSm8tMceLkj0tbVtWpHaV1da6jOmOxMNdG5QUSQ24SwWGZkgFiVeqtlNJ6gaqM/bhVj+oMaec
6ATpi1V1FxmSuSgHHYNLf2X0SD6GzPRqEioXqhIGrmRLCsbu5HNq8QXS3C6k6HUeOCPlveVhXdgW
gj4d9gF8TQzwcBi9uhZuH6QcgfTDUJrXLcRTS6XZHkpqTOcNHjxKlRVaogQ3pXEc4uTVCigoxOq+
G2fs5iHlGOt71vQrxBiryKp2CV1pOe52UEeoCmlrpVTsHb45z5Z9LNF9SBM2mh+pr7E7B68IPEne
/crsDsZAgTMv1N7Mxq4XnOPrVcx/XyvomeaZ0F8CQw9kSzEEdC6SHKMIxcN1bZF0BZ7jtvCrDQ61
Z6VJvoSevHEo6ZcDqZpl2LpYtuEectzgquj3yGlmZnOqu7NfrBu5wVoif5tgSUkEXHI33QclvMG0
Tm9sv/7WurBY5jWWIcWibxSElOI1JD2A4OkqZ2sptbdSqLPdU8syrO4YWsDPorzfaUb/hMtVXaax
/JCm4gu9mheXPRptsO6qZC/xeSHvBYY3NW956b/K3eSOUf+NPBashUYgg9FkDvvQXi26ekW6FyKl
2uUXopfsv8XtyG5YcVHIUU5Y8vUsQTc1AhqSSmjh/UEgNEtWQjENfRLF+K1S6lAZB8UtVKzCfZJ9
mxwIS52KyaBT5wmxsTupHj/ITUBlxUy9noKe1mP8kPJbyS4+FX1c6yLCfTV1MIVRj6n21q5Z4eVg
r3fpTT1IR0OWvmfmzixkigiVwedW8N9KFaBl9SbP1V4LiMq1dQqsMKqv6kTcd6299S3lRpm5O6j2
se2tp7SpH7KxXMuav29Kqv+qLnVOqlKSae0Y9VGXemmj0bop8mVES6GvZGMdkIcrB7IXBSXif9SG
4jaZbhuZ61H6iespcuG7ntxwbmtqrlTne5MO6RjNx3aMaShIIayv0H5h/FP5jzmK2A9WTExp0nOD
LBJ0BvIwr2QOqblZq7t2VrkmnMpkDaQys7SgAg5NcO236bysSy1ZQb54z5LhHofOFTZ3p5XLYyJQ
TFbxA/v0tk0nbxio48oq2OEEcmpuLssgpD6LPX9bc7knWQfjbI8zYQ67jUnauWs08pMCVNlJsLLl
dXrdD/LsKLF2ZwbxWpoC4EN0ta0shlRqIsq3VlGUYLRnmC270ljpJS5PlamWKKeECUgKHchi6KBw
LkNqyNycNN7a1F6RsnhIMm6tZuE2wQleN0I1qK7TtCvu5KBbpryMQUOKgNa2ansvzP03O4humkms
YTU+yXOySmJI80W9Ua2R/bFAKKfJuHD6GfGarXvQVJnUDctUqKaLuEvoFhccD4FbYfjINIip4R/t
hqOUbCRd56MtjmSXDfKlKFqA7y2NUaW5SusQeHZpfMYKd9skomFRW3flDKw4hfCLUwkpjD4YqOlK
V43oFsZoaISSQjlXV52MIqdGSKtGXFUg9S6VgcJYPAnX8jXw1vZN0KPLo/727BNyRbC42HWJREkU
2ucUTiBeq7uS97uMEu22jgOvkguk6qP5zrvuFuZUlotoYIkhi88TheROoVYs1VJsuMhwmkFc3Fhg
yoaQjvrg5lPntUVymDKaxD41qrmU37OMso8yPJSQn1YDqp0JlX9OfTMKzfchnihikZoAe3CFTeHI
eepdCc1NkYQvXafcMfvvsVByQscs3mmLuNdTQDntldTqR9j2/aJCJjMrM8d6mYsOmoStYpt86dp6
KkRbOXSqj6R5vWo9ahLFvOs0WEFhiGwBBYqisG8FCgZwq2ipkFhvqUYrKufAr9iGM0VWjY+muZqU
6T2S/bU/9p6vpNsWfi2mOS4EGEAKY1vOw4EL+arzFXhAGick0RWenDUvSE7XhpTnrtmqlFMMyAGF
9gmYMVuDEjjUJ5QIJjkTz1+xR3PySOAyI3ycOQNa1xBvVm1RY2THcjdl0W0xIn2by/hp0iib52x9
AjSGIueHKppuMp+TSBJ+qUH+LE6c44mAcb/jBU0akIo2uoFE89aZkWuZRE/UtjtQYdEqKpGlqV5J
86lpI9pXfUy+JxS5Q6ocLNN/rDsY4Wm+ymk2wgGYXMXQdzogEN8W9NckoLxCzr7bAgjUkM97JU05
chsVrU4+hbDxb+yGfEPbk3ya0BbaW4RoWy3SN5ZPbkok9U7g0/MAjehERcLvTGuI3VRH4cvdtjld
CGtfvPUJ6AXuwk8pW0Q+x7eBDerPsu4QZtzSpV1NXYzwfeByQPqAv6/G0CvoE1eGRFkY8zpmpmVY
o9RNyts817YNKSt1D9Z0FidN0pPA9g2HfpOGUOc7vdqIRN6QeuYWQ7yL43Bn991dpCdP2Iv9RVGx
1Q0KZvuPPO42okV6P/lb5PLHWB5OrsFnS6bPi7PvNjZFR7ZN9Tb4BMFV8Jsp8WJAlZ/MJt7ULZ3d
EPemVVibkp7M2OCOGsx9TiFJxSnaFAb+LkCLJ0mVCquy7cxXO+yuRz+SVpmaH5oYyHOEbtcclNcB
hz5mJXsRG/1GCQY0+3KzF7l4MZDxmNW4z/LyWPsI0KiN4/4aaaoHzQso351W1Csg/eBYRTEsY8t/
VkLszFgTWZETy2vSKXTjYP4QZQYJsb43K8A03DEPJIlUCK71mMOePdEW0p6tutz1BpbZOBdfs1R7
uY9pcSSPSg3ib2XQGgQuLMmJUt1WaPHkeLgnBmKr+vpTZbIijnotrQX8PQAyA6LzwQlSTiq0I0Ge
DkQ2lXp9Oj0zJttbLIu7LsDAFY+PIOmqTTHRDgoLa4sN+wWe+EYjR7lAVhVIIl3lWD/Uer5vlAL5
4Ckji1x7hW23pr+a51wcVGU3zcUdHJmbFLItwJzmIzXDTxbC3gXF+GYO6rBUVPKvGvW15sTX2QZ2
lRRIn2ZuaCGVmInQRfoEcSXpapQ7KhbRsE7RnII/34jo2abNMUzaTWuGEnpX7SAZWEIj7nMLxfA3
BTKlEgGyJpUg6XnBfdLe6kVBIEKLBzK+VTJpFzVFBCGG7S3H0hOK+MsYi/tCmklpoHqGA0V7mk85
57RnaFWN+VGDD7IkE/RVWJRDIqnrufZqz83gHxWEFH0ALVTWYZVR99v7Kv39IXifOTqkiC+owZUY
qBr1zaYJWQccbDAR7Qw4/cCKWV+NcD0ZKGiLSkSwn1isjCHyCPa97WbtSJ1sr5cF349LRyLF67SB
p9XWoDkL44Hm2V1q2LQni6NBnMJymE2OSvObbUu+F+hiNQaCYUMtOQ16GN41OvWaQthqpKZIicF0
/ADtoNBaJj56FjsOHGptzWIAdRSlQqaPCZ4j68CFkMq20CXjSR1o5dEheT0JCWBMfWTNZJCIyi7c
NniTmuyeVAF0Hwnd4JGsgKVsBO5Q+yhIE/5PPBcOksT8lubCIzEhTmEbN9XA3B8xn1YD7aZ4pMzR
t3e5HFzl1JMWlG7WwmoRJQTG1sLsuzCpraDhWVZZgjMbc3CettiBSeKRplXsDy+TITEvIYEqFLq9
zFI8eAtuGClPoh6P/ihvhzHeqcBMGxm1Qd+xvQ7aB/JhroOStk8kE+17H733lc+L1mmu+bhZkFky
3q2UkDiICRCTV4Glbks/3hb+zJ+SqK8il29YXW/UHvvSz9mIl4LXzgL+TFOwfA8yBocGO46sb9rG
vLKt8pfkTeVCgKA4C/2MY2Gz82KgyJ+TR7wQK4AXS/tNPyhe5xhu7fnLYvVbWp045aD9Kx/tLOjT
LkVE2gbaxmwuaGj2BoCl4QE1DK2DSgdqPNLgLev3mjssN6XTZbWJsR7Bk0jzElxORLaSIhlflgq1
G2Nru2RhrFxRnMyWTXqHtfZNjK22sjnZaTHLdqcaH53k30it/VFH81tsd4d0grYzZvuyR8HD2WX1
8291KfNPPYUPfrwdozxo/ue/lP9WJ9a0OklOYXyWp61QMB3KlbI1XHlNNs7u56dcCLBTTyl6fz3E
skji622YObEKVSm3r3u8uT9/tHJhtKmn+Nm/PhtE/oi+gs/utt1KuMkOIMKx3WFiXraPeJNdXEu/
DYZLzzqNyL+ehSNkkEYlkjwrWnMeq5RHGzbtz1/kQqKgenrmX59N8SSdRkDgIDqjXQCDNKD2HbkR
JdCxwhf323OUSw86SxhOatHSEup9j2CTveY1058fnoCyJckN2fO8xcxoe5SxlsBl73/+cheH2VnK
oOWPxQQvQvL6bPRms9pn7KBkVADFRfWfdtGzXsSUgxAmWP692Qwu1o/f8hOVC3NYPVuRploWkzww
yI2H4Gp2SAn+sq84FT1MruzIa6V1fv6aF1Ym9Wxlqmg5Dr4ugrWlY6TCJwpaT3ujm81pf/oliP7S
z3e2HkVx1ISNnEqejnywq7TbRFVdA2NQSw1WUjO3me27n7/OpbmlnC0OCM4molQaXPmltOIqft9y
NQmEfNPbwiblo11DPLhpclBygVa8xpn0OqnT3Uw3xrfAYlBQ/+XN/nvm6fbZ7MhlGsK2TiNjGBya
kNzwvDFJfpl6yoUMzD9T5a+5N8FB4y5SRGtNDq+KpvjAkwNiqbtOADsTxM0p263l5179JUz8NNX+
saf8ifn963mlGRTFjO9tLZO/UluUEOxf028vjME/u+Zfn92WRl6Fgc4aRToQh6gF11iXbu1SSR3g
x8BIdM9wS0/6HMxf3t+FIfln+Pz1yBRKBHm7rCijTNPePtjBjWi/yMNcJOqqGX8bjRdmsXJ6m389
Btsc9pjKCtf+Q7eyto3HmJSXnWClpzO0mtZg1H8Z+Jd+oNOf8Nej2pDeSDDwqPyZUMR6k61ip1+Y
DyjvxiW4P0fayPLy54f9e2gbf5bMv54lkEKjJ6RFq5L5ZLuV9qWJzc8f/efV/GugnS1ItR/Ftj2Q
gatfT8uaKO6MBDR/Wa5QSi3z1/kruvttib/0ys7WpUyKVOhYWcCBB88xMZrj7X/2JeSzVQgchx/Q
v2fvcFWClpNV6Ior5DdeuFZ35gsX51/G8Z/594/XJZ8G+F8/hZ9lSTkEPZecW/qlGJCW3QFh/ZW/
mW7GLaJD2zuNM+Oqf/n5u1347eWzwwtEiBrsTyl508lF60drPX5KNf23YXzp48/OK3kjzVGDR43D
HfJqJ3UAwJBhax4nCGmLfnXa5KUbKGA/f5sL64B8tkiXGkgWtOPRepzQwNT3p4Jti6SrlhyE+isA
PT8/59J+Lp+tBIlht8lMZst6dIOj/AhbcB0tKRDfiFW6+n/Erl96f2fLAPm07SREeJo+KgAzron3
1Ge9YGWvGjf4nL8B+dfeb3nfF1Zu+eyUoobFlHRzHa6BOEH8i6RD70+ePbUPFpXXX17dpYecrQiz
GldhfarIi2vDS7gkX/sehWhXWuZr5VamqM/egPa3WP/8wEuv8GxZsGMj48CAfqUacHCXsN7ewAn+
8m1OK8D/na+6fbYyKA1caS3iLBRvorWyhkXoqU7tNb/87f9e0nT7bDkQuYWktmI5sAs2mxNnOvpl
BKt/Qtz/9aefzfyJDjNe2lry1HSiGWFlH0pS31OkGm4g8q7aHJMA7PKACnzpRHPqVZVP9Jao3In6
iTnhYgPqkqevWZXvKTZ8pVLnZQW8cJXcOjylbTXheGsdylobvL3SYTabB2lsPmNSPbqIXzzlYjr0
2VVos1MHJvWCbsyOfM7dmFCBF7Dw0xT5MBAX9LBMtbm+amI4b4qxrGqsDbM5IkTDFny63+56RX01
+/Z9auGUFrhUbQVTOhxsnDLGyZ5yVyFrHTPjFijAKiWMeQL2X3ACGlXLxSp2jSZmcDryuJtoXIt4
vFKi8KasSviLMRJ8IBjouQ18WRk1tKY01jn4BCr/yaZBw7VqcnlNVOMxLrDzJWmt4f1PbpICtYZs
IjCkTJlAik/U22bEW5dU3AyzgPBTDTxVNQf3p9QXc7IfVFncJ+a4wwNEqRs1pT0DepbtVy2Rb4JQ
fw+n9CMz5VWfGa5ExwyowRf0LrJ1wDHM3XWmy1iHfetNiZAqa0GLqiJYDm2JCyTsPs28UZypEJ9x
S3AgSAjyjXLPzJVXCxlwHym3lqTdV3WxtWSaNFgqhQ6Zo4i120bQsdJMJq48ijXSqEM4a16Y4l5n
kDhlVnt9He3srnk16bskQflCGMZ7x9OoyhVeWsNhbkbZBeC2MEJ7nRniCn7N7TDx3YdsXSfmgUgG
aPd34VB/B0N7Fw80ijWUzLmUVXBlKLShs/Gw3H9rzUycuRXco2al8dqsp6HBYjlDSoGfUyaP3elP
NcGnFLlYD2P3EHQE3IUx4miRRKupkDFw1clNo2M87IzqPoljSDbA+w8FjVc8Qd2qmYEzM9Hv23iq
CPPGdt8K+7mN6KHCIMrMdNMM86cx4yfVg5ussh6QiTtGmboStLXm1C+dC0rqkNFbDRGGZrH/SXNn
YQIFgylJBISNM/pmvUKVjZe12kmhdK2UOJZoJT0A12nWWdDehVK8k8tkQy/2kAJvJI8Ax6D1oCjB
s+kDZMbJImIKjxAhQGw1KyorJ3Zn+xrMGiI5BTazGVCcNqYnPYACnvpg+X5eaC8tVmd7fQsPW8vA
ZYAjaK5ba3wZ6YL+/NEXKm66fbbflgbDWGubcJ3C/6LgFt3iJKUjgxK5WPSPQILWYqO+Ktf65ucn
/nuX0u2zjbeNgzo1/Sped5JN7ilicjEkT10lryKj/uXcfaEmodtn+21Ok4uYiVNl79HyTJfcs6Xw
pNtgWS9JHfrlKZd+lrP91p/rSs5GjYqwCrQ9exHily3kwtlet8921hR2BVzhIVj3+JcX5YvYFcse
/9Sy2lQ3Gkdj6cZ0fv45LnwJ62yf9eVcIdWb85bSKgv4JirUwp8/+cIPbZ1tscpUJ33eGOhNcQn6
5MK0NqqP5z5Z/fz5F46KunW2z+Y9IT9o/yKEZIDehgS9S5uua6Fupa5GeoXHpTYrr6n1/WjPrznw
Lb0jlb5Fo/rzn/DvExC75dmlQhiq2kZcjGQSoyYM5ZUqHUw/v/r54y8NY+v03L8uLdNkFUMxVxwb
t+0mu82WyTJ/JCtvUS4BiR9/fsrpdf3juGKdrQA+rECCJvNonfK2lpna7nUzzRZ0pVCp+A/2WD78
/KBLw9o6m/pQS3rK6m2wbvMQD3fTbg1j2Ped9NyEyDbjFDcJFIZ7qTA/ad1s1ETaRFTw+hbb8/Tb
0e/CydI6Wxu4mKW2pnEha1vrGCJVyUMhFompfbLewz8Lkq9xKN61qfrlBV/8Gc8WikqoGo1xhgnh
cWxqq9iNPHkTbNgtHMLZf5kP2unj/vVDnq0arW3x9xvw52AE7HHK3AmyLantVcCXw+tGJQRLE4+w
mN4kQaFI4zhlzd9SWIB8xntc0QBHU94crbLaC7W96mKo4lQYONAoBBNZBpJAGpZXU1fakLgJSquG
/kXzASvPwn+WIvlOLiHQskcCvSLHa56LQxYRXaNJPI9ddKckMvSpctjVhKEnSH1x2QMS/Xl8XZiN
5tlSxkjJ2LWpiATVsPdJXaS/g4Z8/OUKfGGlNM/WM9uSjKzBbM7BdyB6BV6w2d79/Jf/qVb/46cz
z5ayVEha03OQXPcSOJA0UzdYjRx/tj+nIlOxQNfGyu8ilwL0t9mTt2giXmrBzBLXo9wP+JljG7+4
nm0H80VNOTUL4dDIhxEcrcz+t6lz6Q3/n/UOoHzTD4wwsC26AKTRgCD9Zfxemibm6al/rXZGVotg
PP1+epAtYR8s8oBAK5ugjuxEqM04haKh1KO7eEoOnVLATRp+WWkvfbGzNZCQt0a0CdWAvL8zKsIa
/kgO/sNxebbszU0/93BvQIVGgGOXQfZS6r/83ZfG5NlaNk+2laoRu3fZhUDCydlI3Z+H5MVf42zR
itUp91URUzj32g0QARd+BGQO988ZygFl9h8+52zV0vFpj+T9hGvroXV8j5vuod6Vq/goO+Wv9Rfl
wtponK0NtPjJ0gRJs45TElMnvDyIPB8RiBMyoMyke5iRBo3EOLYhaVmWAJ1rD+Pm5+944VcyzlaO
1ubq3zYQVzh+EwhEwjsOrPyXF3hh+zbOlg5wRIamn+gac9OuprR40xPdDU5pcnqx7fDT//wdLpzm
jLOpr2EGIYXMYA+bbyEMLoOKu3218Nubnz//wgw0ziY/qAu7G3RmoFx+lYhTKvvN9y3n5w+/9AOc
/vtfK4ukKVXfC64DgpaoqN6T8j/bE4yzqa3HXGXUmmHV95qbtwjV5/XPf/LFEXs2tXXdaoOMPB6v
dnoHC8Zi3AV72UXS50m/zPFLr+Vsirfg4UtSwpHwarLTGITyyM8///UXzljG2aTWsgj9exzS0+sR
Es1Zg9xQRTimlbYTtjWRjVH3lKMYjDh4/PzISwuWfjbFTeICSDSkIk5cgksZy6O21W77leFOaxi3
ydPPz7kwEfSzyaznTVtJdheuRTgR5yZWJXKVOQdREVe/zIX/5ew9luNk24bbI6KKHKYNdNNSt7KV
JpQt2+ScOfp/tb898MsjxC7PXB40ItzpCmutvBdtMaT1UpdyJWYsxPTuV/IvsdiYiFayIJq2GMWp
r+UTZKyYAwXALKn2ihvVbuz5OnTCH4ByaD2yfgd2SX3A1il5JQOraYuRreeJBN+0vSwkCCP32aHb
j6So2s1Y7uqbXwzv3MDeifIv9C5vPrpOXP3YvKJHpV4IK+Tb1+999SrLsS4wUlRNC1lrbazdl418
cVBu4ELm3/FNHIyNl6SsTIXaYuQb85BSZF8FnkBdvpP25hOMsb065c4MFOuu0DGnqkX67jfUjs9w
BGhwKQl3UhqZNcNppuwXDrqrgEKxm2H6ngpZtiM2tatAR9DOIFNDR62/GWGIRWNUOVFei99yShky
Jl4JxQA73Z8J37mn6NJzoIw36hDdKrEMzncrOrA2v2mLyQdGRU0Yj0WRYkyGK5AVwqlO56iUJ6Fn
3nhpl5fzycZaW0xESmbJ2VzxadSq6x/yvX8MTi03eaAo1S7vBUf5x89Dtf53jakaUTXmeCaV+apf
jcfZUx6E8+WERwjtemswrUw+6mLyEZupsTLDJysi/c7w/lWQD+YBabK+9cBWthPqYu7BWZ77BWWT
nghjdZ+POOYFaDhlEST0wlJ/TuJBwWk5OPSfAm8ehGNdJc+x2p8SFdhYUZg3lWj0ULws2qyq88aL
vNzhJy9SXcxceUKcKkemwxgPHqLv0ut4Sq7aH2Cn99Fdf4XM5jAdQWMdthLsaxdcTFtdbMRUjsQk
IuloMSJwIaCJA7ZtAUY008JnnDob97b2zBfzl5qo5kC+iGNVG0unYPJJsctzeaZ2wB4EC65/Inlj
Hqm7QjetUxq2AWJMy4sIO9Fj0OzpMj1IdFBKaFv1etqYiNbiNepixiuBscCnbmK25v2exkYvtNFK
uL6HwoMZz472W2VcfzZMn73exZynVaiZc5GVVDanD6u1Hojp7cumfCvF9pU+9Mes0B19ng5hYN5g
tnUVqdnHRfYyK+GNHibXKTF+eexuNVX4ZoiK5MLQvvR00QTZm+YeAzYAmpIezCyhxpxyEqPCzBYV
jSMr8ikDqNgHMcXZNFb0uXq0LP2V7cShU9oPJRmfFFN9KkftVxaF8CVpw7TVVKPjH8+eTSD4osDK
xHeNHc8fBKNFbAPcHlyBaqZmSrwtTP0hjiwHyiCABgExzfiigWrJa/9XGOb7sRpeqUUHNtifabfx
vv6yVqaLZQFlmEuKWGLLg0cOEEX76cu0pP3IUnNrz6WtzK/yYliCMcCNG1EQLKfdk48fWYoyUkq5
Cb5McDtVex0Lg8YOwkJF9g3xIyEk2US517S7tjL0a2pUH0ZoqTfqBB09j+5aRO4Ut9eRHY7GrWqh
U+uKyBGrOfMMndYkIGFQg+hMnIPnQFXmszANjzBoA5Y1GLFdCnF19Pd9IWROM8OKiaL+GonFPhSt
NzNKnkIDftM47jW5fi+k6kTK79K1Cjlg3ne0mhMwAQ/mx48GOEJgBQhRxqnd6+gUwrQ96E3/ZOnF
fZDmR78e35shP4WafPZDmd42en1U+QeUcJAk+as80erXceA0kUgxs9p0St2UOZA/AYLJELQ1PS7U
OAXTTa9LXp3FH+CGrqfuxyyCJNJ0NO4AO8BkUgyFzwt3zzQGlDb2MGWLC2os9fdxV4y7sEGsGuf6
g9SYCEbRhWjp46hfGDqCW+cgMpIUoYOEG6fAKVLTH6q5aq3EtO9XrtgNJxJLjkpofJDK+yb9oK/k
XHXJm6kktKSPb4rcfaQS+gKDprBQ2TWi6QwSsy/iXU2bIYmSaqb9wLVUCX+oxgKSu0nQH8e8A/yi
mJWXIbExM2YxmT4aRQCsVljCvpv39LMB7zwAlvN6mLYofvZz86GPbifQ1dojsy8obSrU+SasoMBo
wfcxBu1k6ugZKPP/erCsbLv+hFX/OiTGKJetSqecISE5mY4hh+jMa8mFf/3zK2NRXexEarkshTmh
EBGRzasRjPsysO5DzEp+GG4tJCtr1p+KhL9uwcoNUwFXTgUzVs9Z0kqCDQCi6HWDuhi/+NV8Gmqa
MQz5GtLeq6Slp9TUTkMo7qrpAmAMQew3IdkFQ7yuZCi+X9/7yqNVLn/vX39XFaTk7CUx9oYuOM7V
/JZTxSDg8Pv659cWKmWxaQG+0cEaInJI799JtGln2xV2dBDewRbZCXGkrWzZykqtLKc7kb15EHGh
HASo78zTI13RO4O5J9M3kn9rz2qx74BNaIWxTkhP9uFr4Yi22vIlq3r362e1dgfLvcZQU6GgcgcF
YA+V7lfNBAtc3I8hopmt97GyKvxpuPjrfWtMSEoYcpH0xEh26ttwn9kfnRO8sWlwtg5Ka6dZZbFp
QFdV61YEZVePGxrzZs2OQu0OBfZh7HowKvL3SRVeDEG7QuMNSTB7jEIZiUgKJ1Oi0hSWhOJfVptc
2rjzy1P8ZBuz7F+hHz4QAJRTJqdltA1KkQ3V5uHrN7eWqlcWM4gVdJ3qX9JIjYsKIals/nXwHcgT
087lVDc+a3ay3ypZW7mVZfdIi56vkcKCdwh7YO4/4At9fR8rH/iyY0SpsqpTwZ97pkkBgMKbkmLj
ptPlw9e/v/JZyNrljv76+qZEL5puklJv/OAhNVeT3XwPbVBC1PnO90noht9H9//P7nX1iouN8iCL
ll+WXe7p34YrZK53eEZux5f2Gprr7/BmcgqQcTvfHjcCRJ8PYnkZIahVNc/KQso9UWDbkmmmo3J6
BpePJS2BK1BuHGo/f1Xy8owegaDPosgEfBeeQcwHyknqtw50n6+H8vJkLsugxTAOcw/301V9mp2M
AuDoKji3MF1x1lD2DSPgWGw1E30+J8nL83lgBPD6ZK433F/yDPk+3JfX1P5SU5HtBcc6bXx9a9dZ
rHV1gAAIfRP+n9Kmg7/Zpfvs2yjabOPQFNjpff6NdPPXF/vTQfTf+UZentYttccx1lqJJwfDAZgt
SmB47b2qSE6TV5hK8vYwKgOePjOiczk/Ca3k6mVnAKNMqIKilRIHGzIO4ImReSWwd4cu8oLKy57N
8WWsMCjPHc21RPpDOne//rNXXv3yLK9ZoRUhgMjZIuu7wUT+isnRv0mql69/f+WzVS///9cEEMjK
nFeKlXuaBgrJ54w8G4dS6jee+tqfv5hf+h5DVwJRE8+b09c8NCrtHqZpY5r/Uwj12TtdTCaVGkdg
PcXUA+XY3MR5F9jwKu7Gi9hgUM9dh4oniN4tM3huyj+kDhxOiTt21Gyk7WNjCm8X0TsUs2A3+cHZ
krBEN8E1Kc4BkmLwHRHgTQavUwphNeO4E1H+FXkCgCO8hnJABNA4qsCCdkUTuv6FAg4sFST+hXoE
CjspToMoOCa1gk0auxy63CISdrKue5LeuGqc7lNClGqFizil/gBWbCAO0LRiLyjl90CO380Kd1gk
2kMf4DDIX4SwAhTXPVn9i0ZjdtZnD0ryy89k6kq7mxZwSoqqDpKtoxHuDKVqp9F/iivEhq5gA+qB
joJ4Ountxvwxo45QFfVcT1Bmuxl3tNK9mPXslYPq0vthQ3S1BaDkpTLYRqGcM0t8p6zdCcqN7+9P
OO6TV7hcO+PSgFo/06Le6vN+tO5F9ZzBIMJZ70y03u+mCp4BDfpC9gCvyhGFRzEd7cFS4crQiT9/
GyWDfnccpv2NlZAMD3O3NbCZVngFEY3AHkTDARNqnBr6ToP9PLy3hOR6DTreVchGjnXgCA0p7Glk
n4F2jVD5zOuBDoGEooimOI5D6UHSw6RSHrTpoqbbSrat7MZlVf7f4acjgSY2wvgYX3uUMb/rY3Og
d3r62YBwsTUbM5e9FXb9/MQjLw9toxFGeYdsztM7mTpeoqGwQjL1oVGfJ+3W6rbG/Eq4Wl4e3wTk
b8DluSmjbd8VsdsHEdxiOtdHyvmlx4oZRh+qO4rio10sRFf+yFf2T9PZ8lRnNI0ZS5fniRMMlptu
UxYNZHfz1Lgyny1PZyYwaCtTfZoEPqzX7uayUcJUALLMKVmwEkd0EgfU+1asb2V2Xh7WtEarNUPT
Yq8Ws4NcH0QZ2JJ+//WzukTbPxl5/zmglQF18MmceFGrOxoGBmzw+l5uMjRBI3yxkYAT+iJ/2io1
XXt4i7XGiGpo4miAMBAC8wH7bd76oZvX6sZis7LVUxaLTZFmlSQlReGFFy9KMp3DEAzzdUBkykCm
/m9PbbHk1HSOSPNF+Er4ZmzPGXXcI82E0RPgLkJj92q08Xouf/Vnr2cxNVCd1lcjESREU09qbWIO
f/36DtZ+eJFNCkdLDHIA8p40q24jXdeSvvFsVo5d8vLYFfton8JJ47wiTpAZh/EncWRymbP6olhq
dKZ+1rhC2nwr1ZLhiIAgbR33YVqg0x2q8WL/moODzrzLZMiB5Osb/tN4/N9HKS07WDAv13o2o9NK
ZflXJKUDJMvsRyVCpUma9Carw8BFkr6zQLYSSjjJaYTVMXgZEow8pRU/qrX4HOvSQSrnc5HTSZEl
/Uuqh+8ZGLqv/8iVt7I86oF2B8kxtblXhf4Z/8mxC97/7Zcvw+WvLV6CVI7CxY6Nr54SsjJsc2Pt
XpmdlgHt2tStbsZD56Vz6+ZyCERF+1FE+o9/+7sX00WI9WqASAPbnuVBrj7Scdp//csrE5F8eQd/
PZEONh7V6Pxyopg7QSKkrWj2nL5lw8YF1pZAeTFLUBSb6NMQFZ4O8hNJpb631OLcNc2pEtlrIrNx
Kin6oFLXjhl+3eRvzIErqXd52eQ/m5bWmJdJ0DDLBBECgCkj73bNFLpT0D/FAwA9PdBAuAy4jia2
yaCsTbuSssPXD3ftq1hML4YQz1qqQ4CnGfqZBKk7TfF5Jgr+9c+v1EjI8jK004oS5oa2IBk+QLpQ
PPM47IWDygH46yusnSqW/f5plpVWLcnMvLjCYSI6XdecQ6Bdtikohy4qzq0hQs3TpYvtJj1a8CqQ
FMmOaSoHnAToJZr3Lv2V1chFZzV90/36mxn6CdFP1ImxcB/V+HyS6SFA0AhEHQpzUppAtCl5CwoE
Y+gTTiTJ7sM8+N2jmQ1F6dUUhj1lFce4tKDji9P1mDM0MqCOQXylwJGYg4omcKiFCjhsxQ8JDEg7
jACA/tgBW9ONkf+ckvE1Tv2fFCFjrZ73vnBBio2+awgS6BwzoIfIv5MF8bGqQ4jZ4QFC9Wke07Ok
antFkk9GWlzVUoFCjU8okpjk0TmEPcw19KVh+zK0ils18bViyjuhl1XI+LqrC/QuaXL5Wy6E8Lrv
aSwYk/c0E21ZNtyqbA+FpH1MaoVKqbjRze/g1outD+by4f139peX7cxxRT6zoqCeD0a026f/K6tJ
7nACbxfurHz0yw7mvAC5inC3uNSh/FKUDK6SQfmZn2EW7GcsC6C8ByF1darIOGkBPC5rovsqNtL6
Xq30jwqX7Nef78pCIl4mvb8mt17hVKvGFbug3LqZNBxMXfHx9U+v3eVyRq6y3vJN5pauLvfh/FwM
/kHcSpCu7N6W3cwasoIECARBp7qEVWNRGQILRZmh7apIyK1Q8v7tLhZzMzU6vWwoTCDRjCXiTYwy
lBTRPz59+X+fvtzkoYZcOffKS52RzCZhY0lZOb2Ji2lVnYKoVNlVeQlJyWByxug9VE9l+2u+TDrq
1g7u8nd+NlgWs6vQgQ33L3+/cluJR/E5ubKQHzv97+inesoerad/eQfSsmVZ63y91QyisqP0LMbX
UvE8C1uvd20XuuSYgFJElwHgzhMNqF7zpWJA3qsYE3eYReadVufPJjE+cbaCb3JMiYwleGmr9wcx
HcTjrMECFyPUYWFDfyYnSsttkyFx+6EVEenmdoAzo9WqU1AYV3Bl30pVGcGdpW40xCeO81cqAk2p
HV/k3EfTMHhTEJ6AXVE8GFDtE9KSjCfiZQxEbxaa73CAHvJeee3y7LVry++Tov0k3/JN8v3GNSmo
qDEm7GqdvI2RlYibFERT6BQymmEN6i9MLbv34/B21mRaZGuqNCQfmwZsyna2iNwYLAIyOpH0WRUQ
hVhgMNUhPmhqvrcq5WIWQqqEHElItYcqBlvepOSVJYwtNctVlNYfHbE0P0Y+XNVOGqRu1xk3uQQO
QgueUVB3riROGTPe/KTX/WtSkS4DMOwGsX4UYu2mSMe3LPWhwYlvQDavch0Y4dA034B/QnmHyIhZ
Oimcck4TilU4HSq6cq0pwIDl7p66/WvkDq9ZP39ABkAdGkKCN/OrcBpPoRmghRqzuwbYTh90r6Ef
n+LZ+iHq4WOvQHdrtGw61CE+F9ZR6gE6p+mbvYaQG92nRzzrnE80VIL+9XF/DmdyfCTuu/5BqfTn
CEq+3HJU7QzJg0fnivSdoIy4DcxydEOzPU4Tk5Ug99cmhRu2jOlEqaUHJZfwgZRw6ipfc+YZNY/c
1s+XfmGMOkQJ6dffgZevnRFVgdVVr1pD3UEmidei3578uH8DSKjt4nJ6DPsG5UXYlJD3DbuotFcq
5O+UyTjXlC9QGXjgVHXKCx+m6vh7jCWOUxMhCHm6G7T6IW67H7E03ModzMsy6n81UvdekoKV0OLy
lh4FQzw1AiLC3A9sq/b3RStSA1K4mmke9QK2TIlJA/832xexP4uzdlGEjjYSkJge4qreo3+81uPg
TozlpzHTDnVbetZgeVOR38zR+BzKsJH1SXEM+gpp528PFrIl1HDHpoxvtBhHilS1jsGDday05XGO
t4OeWZzSRKe3VEdMY9WuWxqjwqE4sBtzKy07lrIEG9QX3KCWnvNh+AnY3sa2Mdp5Nml2eLGLl+yc
sN9MEfGM9s2X6dzDqGbnZXlxgR3UgM+ejL456w96rIcYSera0WFd2Oql3c6f2h3PS+D4UWNISfFR
mfVVDipg14/TufB7O7t4JfuXVvVvhapxktH8jZ732lLAMiL6vOuj6cxBGzRf27odMMwedj24tj0O
WpFO1dLVlPw2UYur3tQPA+BSV+U41WX6dEEf79gUYRONSf8V4G2JAtDQNFxUg7RnR+Lk5lL/qx9i
3Wli2drlkKF31aCdM/ahu9Qox93lKL4D2cYms6c0Tai8SMedIhEuNaNDJ42HQlV0Wx4/shiyQUct
bdS7UQ8CFHzkQzR0ZEya0skbC1YtPlHcZ/mzX0kfgO3d2cKZO+r60ygiLdZnLFV18TYKjHhR3/cj
OsUi4xjUkroQjdmJpsSdeNJ8+OlTnZVu0QQIzdvvaiTwzAHudpHxofu6rcrpXVXh6xN8Mbapz3JV
0XIy+s3Tuos94Gg3qTD/qpVh9mbRusai8qrUw8MEyhWXdvIx9FR8Vl194st+nnvlOOrMenl6Z1i8
jgJrVcPCRFKl9IAb1jTFVx0MthLjH9Yi+tSFQ9UjUS6z21Ern2Z12FdlifJEdgZNd8UJVnZF6Kef
AzvLEM103YE5+K0sDewFwnfzgn+WFJzvAEuR/Hoh3w4gFTjhwj4tpZeAyNrsVz8U3CnwE+kivHT8
8bwtqknKVGr5gIKDUdPEP/nzMZgzVzKb2m0l6XkSmjtj7ByryKnjQu+1a4XK6SOguN1FiTeDB40z
sd/zIYlomWp0N0Jy0GINgzSc7WHo3ugFF3dlp+n4vlRbpeQqR2QYNAWuLF+C+FmZb2ah/U6t4qYe
1W+ZHEs7qf4IIfZiEqCyu7wWRsDcVX0a5NI4Gi3lMBU0DLMRr02qY3ZGWQC/FBBmZyUgin7YG9CQ
SywjhoqOUWTVMHunSHLWT/VVIu9UagSGiN/VxuwJLQkdFtNxp4IkzViSMygbxN9u2rT0itF6SYbo
TkPLbIo6Aht8YKbQPxWZD90nKg7BlPzAX7HTJxwTtDQp2B35wBQrO4R+P9jk6VKHAw95hEFDc+3v
SE1TtVq8w5x0YomA9UVuTtXRY0VZqVR3xyiBqVBU+aHRRFSk0X7Qyp9NHDdXUljSABy0doU0oKmp
UMuRZlr+TrWQqY55/qajMgSLjXE8u3AwtPw1UlCLqfp0gu20Vfe8Etb9k3j/a/9v0smJr5QdXHy8
FD0kh8vpeBvPs9JKLv/Zdf31+4LoN3kpcpzKI8jpO7rhvcwGgwsu8V6xL7UCWy3jq5danDekpkpo
dWKXiPFt/FAhuMWOeay9nqTUPYuxV23sGdee2SIgZExFGwu9mnuq3rz1YeeGYfS7CtNvecYo7HMT
K4j+w/QD9+vt7+oWdXEGGRvJF6yJQ5rMAdsmYfd/jxGoPALn7/NvzM67xIFEvHEsWQsL/fn/v96a
WKQzTJeGUyGun0I5VqzEcfF2AfB6pbUr2NKSILdj0d+no2x/fZsrR9E/0bG/LloKRWglfl94lYIc
i2b8fOuQu/ppLM8paqHohUQyC97jW1pWZzUVT0WV5aC/o0Ocyee4z44mpI7ReKyN8YXC6DdjNDZO
Y2sn4cuH9NedtXMe9XVQJV7vi1cxZZ6g/Q91Jj18/eBWXhdM///9/czM2kxI+fLbV7rw9pcKDFox
Slc4ZPvpx1ahx+dnSslahAqGZgTyQJ+T11BDvIvxsVcmRhecCRjn55fZRBndcgb6+qYuv/rfo6W0
hFdWBmqW2JAS0jPBbY+ZrVNnr0JZSzX5Ruxx9bktBrJcK6KBfJ7QXUjXEYele/ibpDpJpz6X9/6N
Um7czOcfgLREs0gV4UBpZDxZMpo7emGRXWeC8/WTWolxSksmS2DCq1MnufD6EcxCqtFvG5dvUkZe
zsC3Es3JfjI+SPEeLo2BGxf9PE4mWYsIgzVnQju1CgGYuX+l7OyXahU46MZvSaeRCscDJ5KL14bg
fgJHTn4Gl9DXl157mIvB3I9tpEiXrGrQ+s44f5Sgkyij/qcfX1Jb+nqolFDXYy8cmS66GNxVX/jv
WRaLx6+vsJLFl5b4Fo2XZEz0knkUAT3KWfQq5fVzjiQ9Zy7dheZ0VzXdTzFOINhriL+KrKPWJt8p
RQi/Sf799Z+xMr6WjBdNzKZoLrPcs/TjBRfR1O9x9dMEaPb176+8pSXBpUKgofkWd3kpiElKKt6v
6njji1/72y/X/Gs+FeUg8PVyiL1COIW+dj3o44GehJr+gK//+M+ji9KS3FJTOznPepJ4RfQqt+3P
MfbTw5A032OtfAUiVm08pJUpdcltKemLD0ujST2oTbEgX81A5jFi5tVNG/4U/I1A7AqSWFqCWVJz
HJo8LRMv7pv8IKE+jtsZspjm1kGKjMSf3jTN+oir6GaYNII2+BNEGV0MEip6cbDV/utXsZg1YpKn
SnL5S6rxNgycWnyrtygtK7WikrmYF5IOiVLa0Vpgnuk02dOmfAzc6NB7Zv7/0W7Dq4hzzln8J0aE
9B8symx2vYJO0pPlJwr7dpWxkYNdW5iWRJSsA+ZGX15GQTIFlQ63ghLIxsroQbUxdkTuvv7OVzZG
0hKPEkrwgaOZMsfwmN0oDs0mO1yxe8m+lKewwdvY2q1kOCXjMpL/GrGNj4ZZKfrUQ6NIjf8+ORNr
g6tygO6/2XW/Mi0Yi2lB6uHmRapwqSSys+msdT+l4qDCpfr6Ya1MCsZytxBnRZyk3ENvWFedOF5H
AzFWnBo+WdNWljYus/qsFrt9IdBFVQds6qGRkmXKD6TWQtCKek0da8Sk7ZVcTZSNUn2opUjfkDN9
fYOfn2skQ/7flyRbUVSKMdWdZgSYMNAfhWQmFKaZpCnFk9x2EfwO8WUex2D/9RXX1kJjMR+0gWr+
X8FqeGwp86FdWfLww+LaCZ6wMrlVYlvHf/4KFzOEPE9yZNKa6Gmq+CYnMmEdYu56E71oce0WJpOw
KbwENfquPD77nfb49W2ufJhLRopOOjUNcQt5Eu7aaj6MIV4fbVfnW30hK5/mkoNitk3VSenIRjYw
vkVKhXPMMFw/m5Co4XFE9/JvN3K5/l/D2JeTtMH4HtMze+sTW6PyFIFpuVmT9afy7pNd/xKGAlky
GKuAhVeo+p0f4yjSgAGkyrFDUlgiP0Pp8VPBDbbTs/CnLCsY90aRClzjQdEAR+n+tRhRsBhkIFRD
+qCisfgeDKUbWeZeVEgu52aD1DIpr/KkPoaKRZM/St6ht45h90c6Iv7WfKDFhM9EaToKMgW3Y0Ic
KfneKebF+Ja9FLK41cC1craX9MWgk0RdJ1zFitju8QjboAgcqjyc4AyYYI/CB7AiTtmNeXhlU6Yv
hptZ1kLZY3vyouSqSDs7MH7P/ca+du23F4OL/FIyV1GaeJa/lwRHZEJMhXHjw/tTw/jJh7FkkNCu
pZlag/GbrmmwZ7GxmwIwsXPZT7uJXI3SqG5CcIS6un6HvzXGTjz/qOLwXsz9mzEzXYK8di6l953c
wOHMT3FaOkGIQ1OPhqeaXsxmUL+Fmkb/JQjTTuLwomq2jKpZzRF96JjMp+Ln3Gf7UZkcKGzOJUI9
gvjjOK+7Xw+wP8enT+5zSetJM0ursI7mnhDHjirLD0OWZLu5HW8MU3tXSdEkhoKziZSKLqnqrhsk
N05Nt9IBHzftR56Fb908Xldtbes5btu6ezSE6b5A3U4kUTui7xxwnDWH1qqfqobEllJfT75/PWX0
vFuzSQ2G3hxlGBXaqNzpNLPOTbOnn3Jv1c1rirVuZ1kf4Wj6l+b9gyZpUHLDnkOf5uMKz/c6HC5f
H1D2EmPRjJvGB5dRZSUwHPUVv9Q3ZaZbXA4FJ0tHVLlW4taYlksTJTuYZZ1sXpTo8y6NAMWWIjSy
kKT7QJZFEHvCoeRVFKFm3aNWigBrsoPccCR38WBp052vWXdUKT00fsZpV/iNyv2xTcdfxKwP/Sjf
GVVzQOrpDW0HZM96VLRvs2hQ7N/HV7QSs/fO23njo/1TAvTZy1zsGMxEHRkSHCbxGB9zJ7iK2123
n3ehI8NftMV9yy6rQUAL5x2WDg/y66/oT1HuZxdebCEsuItCqpg0as3JyZJr+vHns0F1vzXRLm5k
tq5c5dp7bwwua7wzUqKuJwZGScGpQ4TAqmPCop4zcScHV+qQ3fcN/YwdWaVAc9uAni9zchrtIxZY
ZYz5SkoMT24fa/G2yel2vBUphe/aY0M+5us7+nyBo8vmfxeeeiLJZmgFXcx8vYmVOLpliu4o4PUq
f/eS0W9MkCsbEnVZk5pPvWAZcxJ6RDHEzB0dYadd91402D0PzSbrC9pkazpe2X6ry3aGOsrDFE4y
NCe7Z+KHR+36TuuBPb4q9vkh3GgJ+3z/oS6rRcUaDHEQ8/QmdPAz5nZW8KS+RQn+b69HXuwLelIj
IkM/9AxJr2FDTA+G3uyVODnNiRHum3RrflzZHKvLKlJpoii3NgAlXur5ZueyX7wQ7PV9e+42wvuX
0fnfwaMupVK1L2allqMUmHPzHFlIt9st19Hna6S6LCUVAg7gwsVWoNOwkvS3bY0A0trYTK/93YtB
b7Y+AIUM8r5e0/0pSUgE/y3jwbLzv8NPmjN1Viaeut7GBz9A8Erzu9EXpwACphlDaRZG6xYqlrzx
Qa09qMV4n+n4sPwLI7EUA7ydh9i6a7dqo9ZGw2Kj0hY4evMihd0x2VF/q1deXtt+sjHWVt7Cshy0
DCMfT2BK63T1Q2duV6SNPsuVR7KsUxLmMokjjqCenl+rw7lvHqJoI+i5Mrsuk4ACGqdOCWXUMM33
Kc6ckgK3C5o/CN/px/l6Bl/78y9v46+jQ1KHWE91qqgDfZ9mr2N2FW92vK799uX///pto/W1oi4K
okr1TtUgAStO4BoP2JAtGxgIMqJ5F19B5d1YJdbe8eX//7oebtqRjij27EpONUBSujTSbeyiV4L5
6p+l4q/fntu+FLSa1xzcZDflfvS6vf7KYmBvLTorf/yy4jNp6zEQqiryhDq+IZXzTSw30YqXIfTJ
1LmU2ejVOPV5RTAz8l/q/KxGdwqO8ik4F8lPP7utS3YP4ZbIZO1GFm8BbfHY9GbOHJFBlRHFOyUT
NqaftYVZXMylTWumUkhsngDc5Ia2ck2rIHimzgFSx7K81dO8dguLebVFQm/1IlSDNFB3Q3qnUXfz
9XBbOVeqywrQLALFqksc0BVpB4AEl69T3pLe7+Di7PIfymFyaBcMbO1Nedq45Mo0Ii4mVsr4p3Ec
4DhTctfx3MZjfhvd+44GVcGOb0Dgk6XOv3XXW936K69JWRaG5kpdzFGYJd5kT7bogmICGuXgazrS
1jnu6IF1v743+U+s5r+ftrLsCiozo2ojCSdBFVN751cW6ys28cIqnrXKeLRECsNyIcAf65vemNZX
ycw5LTWv5gkrud+yHbIkakr9/iZrYbKLBX5gX5pdEeOc5aevVizcRkkcgoRw+mm25Vp/aHofj85P
CHh2GzC5KZlK3x1uEqnpxGtfNLprQXc1/01KkoMixRRjuYjsdkJITZDUmvi/1acmBWMxhr0t58Ne
o2hwKlNbGED3BZp1nruM5l8pfOsn7YcioUUeyFPKANXVNqYIp4ore8z1yc306DGdhe9hPtmFkOpO
3YenVteumqne600N41LsrmDZ/lKTevBCX74axvDcig+laDROLldXUTefp4aKZBOp5Wio+z4Psisz
KiS7H7RHGSlPGNsD9jgwjXv2rD8lKnjQU9+3E0V0oqbxauf0mzZMvwlLRm42TE+RWbi+ibNP6Qfp
mCvJj1DMr3xjCh1RtJJdSZFsEoX9MciE/lRHvrwLBnV0gzkqz61aanjNs7MmZK/tVMj2TE+gQ4dZ
cxaj8BxR1xomYfVuNuVRUoZDY3RuklX+3o/9vSLHrlSpb5U/30pR+Br34UOjqcUur6sX6P+ogzuB
M1f5lAdGvoso/NWE0UsMRInWdO4mEe81zWuzGUo3phXpJzUQOUdbj1M4CtStVoBWIutqFIRDK1q1
F4qViBi5t9AqATfCuVPs5CnwHTUL2cOMhFwmbJPKON9SYfog/z/OzqRZUlsLwr+ICBCDYMtY453n
DXGHboEECCHmX/+yvPKr6OqK8MZht+2qYhLnHGV+aVlvk+kdVWVmvlNFrEJl2NoD3pP9s3bdb3f1
7+t52gS03SEaE2JgyDQxU1DI9pna1DPt165rflkc5hKosBzVIY+K1WXEDSMeRt1CcIgs+FX8DhaW
CcSdIAA7jzvLhSRRbg0UWVNeualTTcj79qqtEt0X6GwQPAvwmRQ0eK63yac2quUAkiSU1ZRS7H/B
Dk9a78OG5poxel+zEZmMTXVjjvOzLE/6RVU91ysGdhR7pPi/nbhgBsTN4sMY1D3RA/zaCuMHmQV0
yvLCyowVy9IY9NG8lEfXk8+jXT8XjtdujQA2ExDJ3sFCPFQY9CizTfKp3OYNT4FwSpYCA5+JP+D0
D2EgEIkx1chX0jU0sdVJIVnLg4BzH88/wfJqGWGPR64AMCyqYETom3YLq0LGZweasckj2JFqbtja
/CZ5qUO/Fk7W0XZf5n6Ys2DTFROgxMY03JBF75Dx+tnNCrs+8/ikhA83YU63XufTK9tYf66e7HP1
CGZk0oZoXGwaKiM9RIURhCAK/33hvPThZ2Wf6S8MgzpPbKgLIBnUIb6NYdJwdXx6eiH/aVk+K/1m
tapR1Aa8TfGUjIjwTlbE2mE4hn8GtfJ6rt2fX9Xwn/5/zZcvmo8QryMGBYr4wn6HiufvZ+jP7QgG
zv//wRQhFlq2GmgxcitMFuFGcOwqqt0rV+DSDz+rMeCNwlulRfhyr5748NLJh7//7guZyHh7/f8P
b/zOHQbThqopbbZurPbYtIHqI6ligBiKlGydR6OI+k9oGhLjSo3x5xLDPs/vIcor7cIxOGq+/g0p
oE9KyW1Nus1ctMehL68c2593wuxzFUiH993sT+AinjLy9LHM6q2ddFmR/f3UXbgk5woQx3JpYNRm
vcEYthufR/L43z73dNb+1TsMnKA/Zw5kC8Xyki/Ghjgy/vtHX+hL7HM9B9UMeFyGLemVfZpk03c7
zwYKJw/J+KStm675DQfEle863Zp/eKjP03lG1c+lnwd8AygL4KiYVYP3VB8w6U6M+Jqc7Z/h1J++
5XR1/nW2hBa0HBp0pEjhjeeeQb9tJ712DkIZ+Qa7vSELiltJijWCOByGRCh10Ra81p111G7xGZhl
gGLMiQrMSUeN2qO17rEXEZnN+ATOHxgxJtSnLbyaJGALtpTAyG+ZVV1ZOC49gOfqkWLEQCCfcBtp
zCnNlxY+lVg/B9GQ+kB0e/sTXgIbMSxsnvNr33np0pz+/F8nrZPM1wti1/+xR2JNKfCkY6cEEa/t
R3k1AOyCYsX2z9aWRXlTC6wOJuf3QOl0sZ+RRGU0ISxBhEkeKhDI84h9XbnhLj3vZ53L4lNDGcoq
N9ZjH8+IsGUwLaKH+Sc4F/0EZkSoYG/WY4ndjfCakO1Cj2afC0jg2e316iA9wclOAeu1CNkHAJ7d
pkPTnJJDsTkRXTAqzIMrbeGF9fNcWEJhXMsNWoiNCdKwjx1QBi2GnmOKu2RmP1dO54Wb5FxV0nLt
eP0piQ5qaAzQ0fzF84Zlcivj8vEaMfKCSMY+15T4hKN1stCjd/GS/MM5364PVYjOCXGm3bXR9qWn
7FxVwiexLIRhXmK31Xflax0xq4xbeMwYFzf1sNiRI629kPS5OYWVgZscMeIcLeXeVvBSIYWxAF3G
FydTb78+G6333wq3c0FKY6+9kE4H3gsfbzF4H7GpplmExJUrk/BL/TU9q01KEQwGfOkcr3j0rqe4
v3aDfZBwTpC3tbtOqT5Va39Yis+VJ8qZh4CM+B6oQWCg+NV0sCFelSJevIRnq0leOU5FHdiAzF2+
E15IkiqlLGQ7awNP0xu7sxKslEYI88d1l/elYzpbUzrf6ayWmicP2WuZ/+rWZB2vzGsv3frngpKG
+PXSrB3WX1S9DgiMI+wlqHrVdjwG79em/hcWi3NVCZJcraB053Lj22j0lvV2pW+rhDemr9Pg2o7b
hfLXO6tZjIpxOs5esbFoBrtTVJReMrpveZv/pyQZ+1xSUiJviU4TRSdaw8zFi7syGK6sphcu8flm
/SpbCi0ywAoaLAXMGCLKj+NgX3vXXvr4swKFj7OLQQnUoU4mb8olngCjxu6gjq1o2HY7KuIOz+C1
9fTSt50964rZRcBbaEMqkOsg14OddsnW3kz//lK49PFnhUOjWpsEQPBt8vljDlKCWI+rqZ4X3jfn
shaLjcLPhYs9lw83CLstxrXZmuUWtlGxOF7Nujqd9z+sUt7ZE+0FduP2FpIwG2+NoTaMCvvK3s6l
hfZc3mKsavHJ6QjAyDjVOhOL5i8aYfJRR+tnvr9On/2z5Ng+T9kxRo8NvYeikQp/q2cr1YQcxpZj
ooD3Fho2u2Xx3y/5xaM6e7Zdf+o65p8gmvfsAWnmWRGfIufr7Wn2fH0b/cJ1cU9Ly79q0sHsjEay
FeVGfVvC4HhKHPv7EVy4ad3Tn//rk01i9NDiglCVS+drDTgICsXD3JhXTtCFte+cp9vSwIbTCv6T
3vq9LnugLCJpPmJC+/dff0HMYP+TLfCvn18quuYNdOwb9jmo6FRBG5Ax6EMOy2dYxwBGXzmQS+fp
7OEOtJ6bYCbIGKOP8L8hWnzdyura2+7SLXv2+h4t2ayB7yO+sCuAKXDy706TrQFDXGj51Q8ptbsZ
J5Z4jT3ClW+H0nTflXa2Oa3ejOp7HmQGr2to2PrpxAr7+9m9dNedrQaMz73nzD1SK7Ufdy6MXYN1
Rf994aPPibpl3s4+19BrlARqrGBfTc//6Tefp9zIXnXUtpB3XZcgwyIBHSkJtPxvD8s5MnfQTaBZ
uRabXveP02K92MC4Bgb5by+Qc7YtoBr9ogjiDI2hflkqazeX8z24OVd+/aUBxznbtrPHhQ7minwe
aVhhbyNLsOjB+8cWxkQi0UDvN/gP1GmQ73QtJ+5Sn+uc7oB/PaHEmccW1D6xmTt651jaCz2nr4HS
gMMT97qU7Gce9F50kF8Vza1hsczPx1/NYsWF8r+NYbgWQ3hpsT7PpFlN8CasGntpfLuiA6av1v7U
2kMal8J/fN0LcOnmPlsreuz/GN6EXhtC34jNWbNeczNcqFfPkaWNtmlbKmzLM3c8imrbnjY7Eb5n
qDJ0r0l4LtXe57xSABY65AphNgjm87fzC7zdGDLMuP4Z7q5Pmy+8Gc7JpKK0utmu0UGTPi3cbGre
A/u1DuK/LwOXPv200P7rrpvGPBDlaZu+yXeD2o/gVljkqKfvv3/8hSt8ziFVNpUIWT8hBPPXcT5g
oP3fPvd0OP/62dSxFkQ1NdWmX+/WdqPof/y9Z295lwK9B1ch0Kbm1vGeC3qFWP4Pl/cPBeM5YnTm
ONNlv1YbjaSJDiCYwAJORIC6FvnlJMFN8BKJSOl1gJzetAEV9ybsuPrbVai7GiAXs3PgTO3ZjvVQ
vDnBEnpDeZCmkxrE3fWnvcOg85/GfEpHpWLaT7eiLGO7mBFPMzuhidjGqDTt+0UZb1z1t8xRQKPI
B7fOf/WwdjkW3ayVEfm59eW59MGwri3Xl4oP2/7/q9U6c+tj3gT0aTjGy8tpQDNuqj0oriHHjkD1
61rx8Q/L70+n+WxFyZuZ1qCcQAUg12gcXTfsu+a1AQwJ4ePiuVjYYZzr2J3B2usbEJka0JoZcBtD
1T0vWILMtf0WzMQG5nArYCR0YAWIbMTZ/v2+vbAunYtXbYOQkrekQprGZikeAyX2A6aYjJuRhEXj
719ywf5mnytXy3XKe4D/MUP5EAic2ZLICJvHfJsjjeSpPsgte/c3xY5u17u/fyNEsacz/Iczf65f
rQo5Gy7QUJtR+QcvqPZjMfahjYS32DHMeJjJgQ38tgxwvr3gBjiaG4utNyyws8oO9tLAqK7SPK5A
uNROflRzsysRfmcDD+IImpmuk5DG+Ay86lCsYr+6c4Et7u4u0MCPLwH25bFlO4ruRzXQD9gPyEL/
WksvVi3ky8q4b1bs9jeItOqHMeLafTBzhTCscQs6N/KWnebBZW4mJVwesLa/rl6X2FX+3jaFGaml
upnBU58WhLk0pvFesDrVZbtjpL3zWtElIugRTrocZlBKTKbAZbH1/TAPO9e3X6S1xr2g30ow7Poq
/6TkRw6sjHKIfGywk00x3Hem5GAL+YnDBoAcc+mHlT+AFQayuK4RQt6y1BbTUzkB/hSsO0gzEyef
+zCvBudYujrxKpmIisG1pLeIR3iVa31b1AiqNMB7yRewBX0XYYx+/QtWmFeQpsa4bx1ERbF8t1aw
UbhBF1Gj+qmL0o2QaQUMUlOSyC07jujL/nMZhqeRuI8YaMVWN/7kljiUY/EhtXqkjp2NrtxWK0dN
iWvj89LDHBvQKoaCSZcidYsJiBbVFnAz8HtoHHbCR4+mXJdGjVm+edbaZRSb55p2IcGuyYQ821B5
jpWOLRhCLsOWT59/+koCpiuwi86dNfJ7JCK60twTTZ9Nx0xb/L2rpztnWRXc4OLO9ZvYXT38p10B
5VEBIYZaeh2B9531vM6Ua/wgcR0xJtxKALpMcZmxvGojiIhf3YwjdOXKuZ11s6/r4dug01s98GfR
Yhbm8fwHqAPwo7o+KipvQ6DkjnPThe7WLh/tqX3uVvu7L/SzKYoX0q6Zp/JtMXW4e71TFoD3asHU
kPbK+iRrsT8tRF2wvDjMXxFFKJ7wxIijDTX6M5noC8bJd0TRI5txKluQReEZgnUX/B+Pds/Cq59q
uWZ0xc3jlrthlgNgbisPO5/MYUvnRwKQegn2F/PJ73k04X3izyWsYkXdvQeiQC6AlQkM4qBOGD7k
CICK7kHfgA7xYE351gURTxB277vWURKEANlw9HduriNiI1tubp5RkIJeNiXzgt2TYABNEsgjUjz4
o7mGXj59TjbyA/zxoxnVL7aoozU58E7KYwudcuvhwVgrKwN3mcYtl3dCQu7jE6LDQBskg/rj6OQD
DIISMRpj8bj2wJNVuSrjE7V9tRsjRuwFgu18BymDXfclSgbNZLAcjGFskJbJQStnSQ6UEs1z0Epb
sJsW/jaPXcLHqYg8AkCMA/Jt1ZhIPZR1NHIFJ1MLi1EePDDPeHGluzV08eWbeldWJFImGD+6vnEp
3ZZ0fCxUswXi5y737C7SpELFvJpHoVaRFCPdk6Jjj9qszbvVNRM2wgpotvYDwCQJ8j92QDiE2Ie2
EgtIMzc303z2Qh8WHWccI6vhxkb77nPVfFhMPQ/2chf0DjBK9Zi01IIUpdohp+suYM791JqPjeEk
CkaoBbl3YavpKT8xU1KPEMOWW7Y4keX6d8hJQwLejD28KlhvF796ruY+a8kQ2wF5cUA6VjUohEG7
obl767R6jbhtQPITID0CeZ3cCp6oKg89mxPgVZCo0d8aOfH2ns4f/ACLTMUwiivAgrPbro46O3+H
3ilxqmWrPZYgZAqhhb4DOdlUh9zFEucjBhMv5o4iR/7U21C/2HYLDyc+/GhF9nmJ1Mmxe5cE4d2L
pUORY68M4YfgESJoo53LF5tUIen1fiqCvapEm47jr0rPSFV3SzMlvL4NqPdFl7xKRoWAeoPlPwZC
1ACXtZHkS2qMDc38syjs/K7jQsXQFuO2tY8uSLlQ1mEPqyM5iISn82tBr4fMkEhWKh17FVv94Jzu
962T92nVW8ZxDap4hZQsslrk8U7LncfaHcgzr2Pvp8Pgg7IHE46zmhHAwG8cPOC8XaHbC9I+8B6F
YyTVSu5NC0eFdL9kburjEBRvegmitc33dIAQack/DTzuqqTZIKE5H4ryK6BWVPRkhgtAR6ZCTpKY
gphys4nKiv/UyNdWU/0E4pmdrUadtEOZFZLEeNbwgjyZp3pAksfuZmya+x6G9OwkeXQLlE6rB765
62P6oqBhnHrpR7n/KqrqMNTugVNct0INr9O04ORKE4gYHuel2NYKjbXnGzd5/cEsddsGjXqg2t4M
JiRpDFa8CoTjTFbi06nZEbasBfASHkEI+AwseSw9A3rL8jDXg4ykF4R4M/bhCRyGn7AbK5bMLWIk
Z+48BMtowp/Xp7Jtn1vJX6duhKPMKgEW9utH06dxsOYH6WDLR1Irrnvg8HROoooWDiqHvAoHA7ap
oXmyPBZTgUPAy2kF9quQx6rH0ATFelI0XbDJTa99QOkFSyoiDhEWghXleTagjIAlFemSKpH8pMDU
5kvn8njtK2h9bXrwtM3SYbZwtUHF40a/ZWSCCqjadwYpY133z0Y/RivQZg2rMruxISkgfGf1zoeF
QqkjPijQ0CZquByJNRTAj81Q+RSvpmfdEpPsSmOEYao04nnhVUgNb88cG9IN51ABLGeXzmG1+xpJ
JVBQUv+udpsfl/HfvvIzlGapaNqbcnUOxC0eKPBkZBBvawmcR1erjC/TFrVb5nTGxtDvyrO2hj0+
jGYJiSFOm/D5DuTtmJ+YaOXQZpNvb0q736+N+cW1T0JTwwSn8eKX/qc3TbtyNupIOGSJ/ZltCQN/
LrC3dTMcfI4vn8WEYqvY9TXwjhTppvD3wpbFDZ7wkt+2brvpsMkACiYGgNgzV3OV+ngC42kaVdpD
OoqAilShGBsbDFp7XqaGOaDEhN8878g9bYErXYsfa6kT11kfgaXGQzuVSMjxHkuCsomU+7bt0143
m9zLHwFzjciC89euy6vfTz+SG3doRqakpEihsYrfw+gdK7N+Z+XipVYnT9zCAUceMLR4FevSoJxv
nQnXVQDaA2/9jcHmfc9hZ3W9b+Y4cd/UwMuC+KVt04ZdvYudCvWxIcYUvOMNfM8V4mfR5K0MkUn1
kNXSvGv0KkPuW9seIeSR4+YHM/cOxFoPvTDXo+nleCXybtpLKKdiUgKUBrpA3IPlB6lo8JjnfdQ1
zP2io7P1Kh6ES7GCw82NLgyI7rJ+291+IZW0e7Vc0BqR+wEYwc+yOk0CDBX+hM3x4Ms9iggI/o1J
x46sb10Ifnu8BoqOHhzkapuCbLhc+sgTy0ufA6MxI5EZusdtkA9eHLjuYW2NjWWiD5gD42gKw3zt
Aj/4GODn6JR5WhisRNEi9nR1zKl66+pTQev+KpmRFaO/0etpffjxuzpxauvIGHbPtGdnMmA7o9R5
VFBLpvWgf4aRfUC3AFylKF+RCCLDXht9ajWQeNZ4+86mgE1T/gwmPbgo1RLnxAYslsdykbuamj+V
rTM69mPWV/WMRsDd5GR9QvzywSEiNQvvzRhP7OgC++Z4rgLbfNcO2XU18kR5jvR4CLl5A7n4hGQt
aUJ9opvboQav1B9iqHJ/ypr/zqW5rUbAC11DBCBhjTtPkC+7m56kwhrpDsh9VVVsMPu4GMMGzwfm
YP77rMwUboBEAwPpTuQxcKq96SOHdQ6Ar+y9MvY8N0GCb1zW3j2OpIbQqeTpoOysBLiStYO+AQW2
SLAYQWbfed0BFTV6JZye0tJHtlRPpIfAIWe4AES+DBWStH2cW1eSh1yDHura8NADDYvSDjWcOUIi
2Fmxn3tZYI7vdjk+FB6c3VgTt6oZiyx3+U6t9uvkrRDWTyLGm+upt1RciHlP+RIpN09L7qRYKFTC
pfcla447nt/2Vg4FaAkzSIWsHU8oGdlLf1davRuZiMgJ6TJ8Uki9HWf5NnjQwvw1p5UN/GXPaJ81
rqbh6HpLhpLqwIcC7Vi1pPZMWvwF7Mx5aBSW5zwJGDM3iw+yLW/nBbmYSzp79Kcbx37fL97d0vIx
Ug6SJNsWXTjIeYYXxGsQfHWsvLXBHktg1AXJd610KqY1a1G6f/TCueuqsto35bDE4FB1WEyQRY+n
0cqcxviYyNCkeKVnq139rNredeOw87UdL0grK6iHCrN5qCXauQJFXDq1eHkp5j20RiXRGJxcaY3r
iGzBRhaQt6krZvix/SnMNfwInUaktW2WCWw1LxabI7EGOhHA2pacJn0nakjnXxCoHjV4GDYtdOgW
sT+EIY2XlQdjAjtg2o9LWjomKiy0xtqhYGaWOmtL08xY128HLR5y7h/7UbyM47qdZwHYP7q9Qkxh
If1fbje8DRN+N475Bu1o0nH97Yg8HXS7LzqR1UihDOb2TlrTjpnYJe1XHpt1/tQuxd6iFbntZthp
h/zZdgrAPnWeANH6LSzkthhlVFsGmJo9KICkcJ87PuyVpdudHlC9qtoZ8NCifu84ssCs9rYKNDjD
tRnrrn2U/XpkNk2h+nsQ1nBvD/XGs8xNb3qR54ubrl33RlEkxEUrMgxJh5fMhHCxooV/2sSAIvWW
0cGb2zXvkDqKCLIKmW9tMz5i8yEya+cduBA7Gcfx4DlFRrzWCgmKbwj9EZ6gCfoEkzlIq5a46/Pb
wHA39dCnnYvJngS8zhrrhFgOzmn9DdFGZi/tG0CoWYm1OKiBNUEEbuhD1RT2qwL9m77rxgX4OsiK
DtpBVDW1ZZPE6E0R1QDqY+OhhHcB+HiOrqcfcGpHL2BQORpwCXDhZbglABAvs8lCxruQ4lfAmgpR
1u5P56yZ4Y0vThHcg1YAKiGeHJy4TduvGF8ol0SzSX3oVTsSW2juqeMfPZSfALzqMtSeX74VAcJX
Mc/E2gd7fsDzBf4CeFAqS8BekUcOOkC7tCGBKQhGKRBn06FJSpanCmV6DgY6sDkq8kqOcPSqyRps
OyB8IVS53DbIdCQDLA+nJwa+uxe5vlvuiCEstBaLcHbBUiOpr7WONh+fZrSFVQ9nzezJyMQlXIr+
QVYsFQs3QHOZYgNwX+WJu8arb4B4e65N8ap08Fk26neLgPtI8HpOhIWRDcIySN1uVw9TIc+H/x4z
iRnJ4E7HXhevKFIlyJgwQp/GDj8wYAgX78sY8GasCyjdMU+2sDd454s1xM36sFomnCnWRwucuZjV
bQMVGA7FxZu8xpM67THojGsYO3LZPLUYKw/ecHAxMcaAIGdhJzWAN5g+KBMGShunx6dgzUNTVsOf
ZIP+YFhd6uTrXa7RJbXtjlf13WC22ciKZ7hpnyghv8u1u8Hx02gZq29urk+6mbZw6ccNkvP8GeYl
bvW4E/gtLnsigc5O3crG6xsFSTU+eBWD+wCBdh195GUXWoZ6mIHpDWwauw3mhQ0ovMzOikVnizM/
Fb1MrKa+40X5NGrzcSTeAZ1Yksv5OOK28cDRDc0mONZ48y5gHBfK3eWiRgNd4J9PDUERqRmOoGqd
0sEq30wLjRLp75BCAwdL8zZPwCOr2c04WzLpFkk3whEIBSzEk7MVNULeDNR/09iqSblmG1x0yMsw
vYkGoPXt0kq0XXwvQz3HK4JlQ43IdQX0HqTFqkmsFtjtHKASEOoVik2JTrmhy5O1wK+iuiCxXEvE
1tp+dp3eMVhUwm7u1VYXFUjTs98hpMmsY0HEdMMX+Vko+jpKAlbrWMNVtNoRoTTjnSOxfrY8nE30
2YJPiZJGaPYtuNFouoUyHwqH6dNai4nO0iWzzFN/5W8cEHJU6bd+DvwgJ/2mcAONfK4ANizt7oMR
cfGmcUAGzS9EeVV4BPh7Y2q44iyyyQUwc4GJW6HBVAVjNa+pH41mfWcr+1XiHRmKCU2S2Qaf68xB
jTBERBig9ZMXPLa23HooA7cUP6UX+DcCkwkOyviIMZZtA31lD+KE7YnJAteMVXwxE76c4cMe4Wj0
kaTSnETbVok7ali71BpBGXG70LSxsyKnjbN6KmqW5cRCqfGQTN4r7RCCUCiJKVY1bmbDDLFZYNxT
s7jt+TptPcPC1eI+j4hXbjhtUFMjLGUSssZbukXMF4AZCfanjhqrWefYu8HjwMPXn3rmN7QtErPD
m3FtjzaacOzDmxiKt8+zR0QI6XlKlflN0eemM3F/+X6XjG1+oD3aqKq/cXr0VrLfDKjNOTpS028Q
xllDsGibZipqgSEuXNz3jSePUPWoW+L0INb0SC9WhUTdPjt4hObE11ghqSiOwJ7e2xS1XQHD00zs
d7d0sSgw411RAyiZ0sX6ptoXT61gdi+jm9UYP2CWnC0ArBNSvAtTbWzV3+RN96VWaG4QB4JcrDYL
AjnHloV1pG5Su2O/qeh3qyP3wxQcVocfDOAU0a2oNjSX+XOV/t5oTCw0WFTK/q4OVLBh+ZpAPnRT
cL5bi3YvHCwV9tdaASIdVKeyKpCHpq0Odg3/l7H4GDZxcmdoJG4UsrqpcvN+LNGwrIv72qtgjkrm
3+d62AH37cWWqUP4OHWE0B0guTDkt4y00+Dfd+3DYHV7a8A0u3O6uJ7xwp3VA+flzuMITxHA1o0j
dgSMAZB16zA1Yxr0wCHUaDaklN8DzrBfNI+l4yZV4DroU02e9Xbw0/ilCpE9keGx85LAU2zbsxwt
K9grWJrGuBJBG/tATenJrlLs9/kbJOTJuB4ECiVuPcDHs61t+SGRcGYV7K1U9bvq/ZvKwiSEYWzf
gpwOLFfwHEALGjxN9tHrm1TP/qu/Bk1IzOVoGqg7F7Qvroljo1jeBQ6lIetGrtP7KLBQVEFwN5nF
E4wQmOEM2FHM9Xte1AlCM44I4Uzh5sJgie9hMY5qXT2NQ4W2f0GVi84H9k6eShMHNmIAFS8muPkz
999BANzKSVQRBdoX9RRGc6K+8Wc3nsoBXdRyaudPwVDeUoWMmDuksWBUssiP3JkxHsvv0d89gZWF
yGzZol81g7Bnzb2V+/fN6Dvo/xVMe6NcDyuwVu54YvPBrKiV/4oWfFuqhid5c9LUIK0+9lcFM8cA
okWRG/PRA+A4dFsnlhjK27n9hM2m3+2JvkTQ+SDYj2LNZXmBHgITSoqtnbBGeEw4zQNuTWIBzOgk
WEfDwF9/uYWKkSlz28oJY7vxNwEkYKymnXaGL1/nE9p4zHwoQZtHzb2iLYbFVUL88a6QTzZoV3g1
tdU9yqVwqvsD8ysE8bV4jplrHFBhgmXGMcs0oqXuUQxPBfZ7zAfX7UHlmA6DETihdoC1awiig4Nv
ONl/Daa6qbFYhZj7JD4x9oXkGbdE1o6ljcK7fQXgI4QTAmnHOGlTZR3BokcKrr2AFYQJhOt8UMzN
KQaamPE92szat0yBpCQf5GTfVqcpPm2/CkJjVXZb8KViVRWPzLRS5WN8yF3MVZYYs5VPl8vYnr1X
6Ou23YgI5hb5L9647ZCC7guEk1G590mJDaLuMZDixqvQXbWnXDIzNgb6a6bwljtThscsxSQTV8MH
x7YzQ9NqE44bnmrxIkW3mQwGmBSOkcFHgXZZTT36AJUo00gb3T8RgqE+5qJ+C/0DLwy0guD707rZ
jUWDKF8HFmq0qg5CUwDdAmfds95I2b9P2nmjTZHMkycwJFjeCuRu1gFPumK9Uys7YO6IngexXXoh
3xZAkU5OnZBwbJGS8Z2jTmQGrJyWfBrGwYsCx2tSQ2ukAq3yA98L24APD4+DlAHmwm++iAMv3E/s
7mXeOKpYTO4hwO6bnE/pBcz4VTuYXVDMJIQHG3wuUvC0djadjQcmtJVWDh4slLprOMgSqTZ2t7MX
38PN0Ee9QBBRlz/XXpB6vNxSterIW1bMNVoBt3OX+PmaOQou/onXaemtCC+3CgRMI6+ATKDEopN9
RJLGpyvaeldDy3S7opaLeZ5DXhC4Vjqt+bZl8g74xRu4JFApBz1SfTysDNyu5zmEg7uKke5wNCrj
qXD9R1/Su8pGf2n+j7Pz2I1c2db0u/S4CdAzOOhJkumNTCnlJoRc0bugDT79/fKMGoW9TwF3vI1S
KTJird/WzzHrV5lRqR4r/yRzj9YchkFDPBZs8lkuW/4u/LJl5Ie3+0KN8n7GdU8MduSsSs0OM79k
da8hpKNnsKyEFgVvo6nppdK4gHOD6gXmT2qO46OwxanXh4+JSrG6HD8q5VO1LSzgXV7qg61nv2Uh
3qdxujQRhPACvLqUhKFNNFRRqxGHs0sr02DJjVZZANYN5FSk0/0L1LBJUdRvhLs4D64Xp4SNR1Ne
hoQ1ELiL1d22lmHrtxrrvYd2Tu93c5MT1+SAPpU8robRfLtacuf3gJbzkMd0xPCodE73rWYb2m3w
v7WBk6lQ7T7z4TNgX9+TznU25TJ/ih6IA43Zoqm91fHBq/rB1kz7TWsLxWDYX4RHJk5W71gzZWAb
8S99qLaUip8bv32Qrb9K0+qXJeDkhsX8KadyCodJgbYsG84D41Z2TTe4BuAVLx3dSdPK6hZthWcT
oJ2AQHmcTAi/WDvzt3ldTBIGGscqgIqGInBcFhyfSL8A9RNdRYvc685wJY4MXGhutgh9k1Xe88lS
p+ARnMaNnrrbRZXlunfEE949M9BNhiLLiMK0FUzGcqV5wzsg+8bQ8YIX7GCFdgNjjc1AQUPdF/Qb
1AEt1Ccj1/cDeU+BdOrfoKWUi1dHv/AD2nw2YjS3Vowsu/f8XTajsHDK5OK5y0vrqN+p+h1J8eO5
7l7MLGSNwmfuokYRkQfxE22pGg5pkI1WOQev23wKsbwUY/6UexIzOadDHfPqmdtcOet8IqetMMpg
bmhwqpf9YN9esRt3zVa8Wqzu0E3xh6UGBv1G5CwvFu00I6GpeuS02zpjjjWB24x5uupjB68wa3lY
Jlq01zsSwAyhm9to7Lh3s6oJPacHl9Qj7D1caAHOxRYJR3Xgb8lU45uX0fOydW1UL7rth7Fj/OjC
PmgVZT06mgxcequ+me/SjAqghbFKYpX10xJ5abxqaFDTK7HLcdLPPReC3Znw6/kvTSTJ1S6f6FmP
tg0d8QsfbyMy5gndK81N4YwnEZOIOaGYyoaeeaum7DeRzkMkI6JAYWgBrNni3GDSy8e0pyCGIPxV
2abXOVvOEzJk7vo8kCLl0er0dzx+/ar19Q87o40ls503ES+bTHN/qmW4pIMFWUH3pfR1aoZc5snZ
U2E1PfY2WbxN0cGi0AJk9NGvxOkAYghoyAx+T1t8zMAgq8UorEOriSOkwK5xWUHNfL9o+drNmhbR
aAYkMx9iVwW54BqImsCy1SWuln3pZBe/y96NduJqmn44toilHd0NK/Oj9LiWcj3f5OI7HYsPUZfn
pPeNVdsp51HSkh1WcIorY7LwkMv+QH9bEI3RKbOnO1sf31vC+PpZvxbk/bQpSjGxfBnLfO4MtmMX
9DfIZuvZX0BpUMt0yE+kVT369nKyYnnR2+q5qIYQmL0Mhno4j2gq2sre2XP9qIlvw8QmaUuKM7qj
ZFA33A9H9BtcomEs+juw5HBpB8bY4thK7qpkIr5TkKw3NJvIJ2V8QvNmGt0NN3uDBKPip0UQZ19s
NrIbWltyxhiLA+PpvTPY7lP7x5y1V7cZHzpOJrIxKcKqtUM0Dj+LH22NWT27Sb5N/S+iLrZaXpM8
seyoM+HEtO/0iFj9eH5o+mIrB+OzE90B/dihcJbLoPLDPFIwWBnvdmWf+lnb1sr4GhMqwTpreUzq
/lKWHKIUn1VNdm0W6zARe7K2yup+cOOrGPoV9DB7eu6FMqt1qChCr2W2v3XmkSpw1WOxHjs6bvk8
qVMFonN2U9vsIPPA8zgtCu9KHGZoEzYSjWptZf52jrv33MdH78eonpr0ICbzNHTDHLbalAXu1O9t
zzoTJfA09sW68OqnqdLW9LWdDJUd0BncT0N/qAz1nrpsXan47Nz2J/KwfLhaj/pT5k9daYLLtTVt
YvmbcK2FoaOK94y8X23tNgHn6V514lFm1u8pK7TV3Ixwzt6yHjObLbmkCq2tToZhrbkt6Xzq2zdr
7L7rib49XaRh0fwuF/+lAIQW9eCt6mbANeWU5h5RI7E5zbn2LC6+7ldOIIvFhF/xq/o+WM0kHVzM
t0wa3ULhHwVjRTWiTQCoNTPpEsEOO3Ey2mKfFzIJi3ocAi2bnlvJ5EBq9z5FQ6APp2XKT4Odt6uh
3XbVsz++deopd6rQTdJ1MvnPQxc/VMq89zSx5rigLdCTu2Wpaj4o2jnEQGbJASZd7mo0UGVrkqFa
rtEdh0vaP2aGehYGiZoy8QNZEsEqyyemipFNCDv5kjtBoTpoXSDoeZkeFPCMcCbCRtDn5P4jD+xe
1uM3ZlJ+u/F5LhLoy/LLkv2dr+iT8xNsbKBz9pJetC57rCbFhWay6CmxncjvBirWg7iLIZTcMpwp
yg3NzA/KrGKIq8mRh7XozK3iOu2idMYxmty1WmsFIhutlWvN53yCw8mYUkOhefua0jjyCq6EhAA+
A5t6g/09Ql0EWguu3jj+rp+8x0RoFZlC6Bst/bOainMeAcv0hhXRLlDsxZiHtTnQqF7fwnc1nFPj
SU9x2QuAj6KaD81UhD6L/8YHBZhM4rYs+2iOyYaqKzqGjFVtU36nGZq9I3j6R7C1Ig14TCBt47YR
4exY9zHn/Ypavx5gZGhXRtTQSCMyat1KZZ6szr0bBGtrlG10bOzscWVYaCDHtIsGrmNexOJ+VTZm
/qTR/HXS8hgQClNn3u3EGjdNS5V7PFS8pyWQndGRjdplZMdWTNxJ6T76i8W+XlZb69Zg1GRM0Y1b
JfvM8QNbM85FQYYPAOtk77ohZwHtAc2pbkl/CSY1ayEYSaNvBCwBke+YR6hqlCCUb3G2Ou5pdByF
L7bd5F4KwS5fKo2ev6iRV32oT7QtHvrefzMLk1Fu5JHm+lkNXGhAJl0wicSFGm2de3x+m5GnGLVA
+oVmvjx1JhL81ONbiHwtKIaS5moqQCf9S0mybOp52C2uODhEEa2mpn6McjGvlsrLAqT8z63oNqKd
H1krn/UuNVkhq8vc326w3DyDf0hGsd/w5FGYAXrTqbZG57jm7d8vRnPJElBKa0arZxMORvlFFs3L
umiihwxZ5q2ebu1R9NlW6v4WhWTW47U2/G3Ve9euXzZD4u/Hzr9ost/2o3sUmku8t+mw8vKISLxP
2U1oWtLg6hfLGWXBveZEF1m6R8OZry7dEPkE/epn3dnlgco8i7LqDNWk14S6Va0jyhbwyJA0LNeF
IUPdoSsFy1ZGG52eF5vEB350dCq0q13toPyauG86ct4JPXZBfG273xW55PfLt1HNTBxrJ2VqAY2r
j672Tcf3qhrVThgtkVLlvrfE0ZDmFtlj4EbJg+e3a3RaJALkQTrPp6iOP50BjN40ki1sJ5V4k7jr
fdZcPtggVQKZP++SuHNonh3QDMTPRVofa6CB2TIvQ6FVodd4375JSLSTJodFEx8wpns9EdlW1/Qr
COZPVzi/24IJyjcDj6grYHnVhAjkrMC11aruyHpxxhYaQ70VtfVeL062imPw06I/Npo8GzOjfKW/
u1az9i2e7NQdAXXG/DHu7QfpCe3Q5ogojZcaDQOoPiJMZG5AyPWBo+a+94Z7u8K7aTbbuETFYOt7
GrOBLvsXOjiZZtEwtR+moKjCUWeL2bYwxrvSNd99xX+Ttv5d3cTU6qFHMZyp3RS8CmrRT+MgPhHK
qpW0sgDV952FUXT0Kp4WZEV52p2LrPzElNwD8YnvJYFGNED+3YGyP4tO2VU02MU6r3VKW+VykBPA
neaq9ziJ23CowVGAr/qebKpMuV9DDSwYt/4bzam7xAMVmDgOdL93Q5MrjwzxpyHT082cq0s02jvN
FE9drYWuYyDbkM+Tw/padpuGvqi4y65eD2LBcNEKLLqsiiwiffQwJVxoJVqKSZcgIjeSoUXLpWhc
9/1nCzFtLQtEOkwmCXN5kCXop4fGO3tEFiwNufOFLVB40TVSj2ihadMFnzB5S2d/PcPQFQ01v8tc
factMMhcdqdKkx8iTo2QaLNlFTd+cVC+j8zfnAjiKlQaiuq22CPouXgTCkz6FYxALGAUiyOgetMS
CEWBz7vzTcek4ymfwjHW12IsNoOYPjUr37mJdnYmd6cZaMhHhAxhr1jqlWuJlah7i0wpzWNmLHaa
6mhH1PmydfmdpN1G5U230e30lA82hkdJA6pfXulsPVBXenW95Kg7t02if44W+Vinb64ZvdlVvxdt
9YEqtg7jXjvOcUN9K7JWabO24Y2FHbbXpRmFU91dyjg5ODGY9AwrXLb1nXvLTx015yF1dD2sG2fT
WPp9m6aXVKDKyds8Cy3PRPaX2aHlAzI7KIMjRrZXMyo/q86NAqdyBNpy7a53qjOVXdB89X07EaLn
6svzWNV7AYU7perKjLA1hoFQPeSYSo4vxLZfk5TjonXf+6WnVFwgNJiJwQPmXwMlfjn8aXgZwQFr
WgudCnWEP90aoy2OQswkt9PT2maNURI/VzswAtbB1NlpuzF9dfyJsrdYhPZirxs74lWsg1sDIFFs
K/g+dlEJ86s43rr0tHReaJORaIzL2bTUPjd0QggVy5ofv2RRD498U9UU2eNc83M9F+ZEc38NMI/1
svwkfUQmZnxYmI4RSu9V4V9a/UdDquSn2fcAee9GQCpeedLY2ks9I5zOka96PF27kolsMKItJVe7
GMCniy3e53IIKkEOLDMcPSC8pZb5PM0cBTNhjYVwH8j6COoMJMabjF1F27Kc5X6Mzadu1nvYZf5d
nYDLQRXIM6nZgOTaxz16/IKS6sIp7uZZv+hk4cFI3OdgZM5AafBUeduli8nirMcHi+9/cRhfRyb+
mVV9jNgdbTad0WNBTvoH7k1gXHNrGPmrZVM5wR4et90B9Oc8tt7VilPw7pRyaPXZ38h3hLWBA5vX
AscWwKYCElLdAo0oc7Vrf1MnoIgjH8Z2t4Mv0AtP7mnG4oAs61hPzJUa8jhqL6Ztbt0iDa1tp/fH
ybJBESVdxGrnVTZLqB8AR72rJGcaj5dPezSGVWJbIQ6XgzHHRAcWSUBb9rY320udqrt86j+ahuJf
xjNXmdfpJudszMe2oT1T9l6gU8e6TGzRkWR4LadhI+P4K/UTSAiHKzTS1LGo5Fpb/CfFdN3Z4y6G
bY/NlFuP87rxmJiaBCEltan2Ek5qWhuuOC2jW27y1tiAW14KlTzQ9PhVcOLxUh0HWr5LaR+J0NAY
b5u3etT2cqHRpEtMndOxPfmA7Gk6/QbyZoRi9qQjYZ9kHyUJfMjaGvQNLhXuziWf0ODJSd21XX7U
GrjunsTONucdmOqNm5YRYnp9ry2kZJtZHZS9v3Zm6maW7K1ItfdeNFuiET91G/kjmM7rUPgHaWD8
XLAidNFZpuIIo7alSnVlq+EZSeA+s27zS/WUlshwgaq5Loh29KvuRUVwozrzJE8GAhRwgN6aLolI
tFVJia5pFXdx43xHo8u7MOXvcikOBbIfUD9UTxYE8eAwG8es7yM+saIJOp011kP8lbrR3kxQknYV
aN64ZPdtHK+z/KZey9kFdY0knqI4jFQwmfEYr1ITZk2ruy3DIkgOzpKGsneDL7OYE8o4Ulh6gFWc
BJ82Y0E444FpRyAKN/OeZWw8IXJHT+E/iUR+Rn2SMub3fVAlzktpcnT2C/Ni2lPXQXQn1m+vehid
8i6zJfL9Ym+W8khL3GdUlpu2XjZNVg1r7jnMJwhtHmZVIZnFphQ5isZYs+DEVDsWyqNN+3o2iQdj
Lt4MbziyoyPd6VWQTBOxSTQjF9K9zJ580lX/O2aqHfzsLvHnX5FPL/OIYDhDJhjT1SqWMBsQNlXW
tJF6BO5aCuTfLRqdPHlRlnm2C47N2mseelF+5F31Lm37EMeNth5EdZSdqoNFztDo9R18GFliQ3o1
b6Iw7p+gt7r7sbgOg3UXt/CQ3DU9n2+VG59a1n20mV0FJW2Dq9n375AI7CuFSl0wLTizCT6bH1KJ
lSIR6bH0efeW/JD3Gip+NNwYyqDMTDYLYOys93ajkx3jmWOz7OvQAVOODPGRW9YuphEi76Z1z4Gn
W4juJg0pjwFoVzop0+LCypsLCL7hFRatpX6AFd5Ph1OhK/DGjLEOq4QvYVXpdz81i8GJjJELVWep
xrVrGO0aQPChw3fjlsO1JKHWjZk4R8S2MoKOo5s7xT/BFp2Vv1vgjFCzbe5tJEUN7CoCeP65bpdH
3DM/Wp4/mV1yFbn+6Vdm4LtQPB5gDCGe6BsYXV9c0/+1KONgQcTuStv4Lcthx8m/NbsqzEvjYRhM
h06gR5Q/P0PvEr9kbZbeOjUa6rnMNvy1LRkLF2fEOp79Ku16w87xAutxwm04ksfLsaI55OdNyrok
eXQtFIIxprxNmUShUpIhrZi+RGsuYdNGa2savTDW2MC7Cb137hlD0CiiiFPNuBG+L6UxkR9WNM+m
GJ5YOc8N++Zqnignq73xurAE9vYQgppH664kSmbxGdu41TL36uWS8jdKvkpLvPuYH0uTxmxfvqhl
fKS2DUg/CSO72TZVt/aoN6/VTzvZd+YwXMZ50AOeXVp3XFbntrjajhU0WotrGdWa38yXVINuXwzn
HEUMIpPz20QTllKvFAyE6IVAeQKvggyg/6qtX7dn3TKPLSsbjea3KqspbAinx+bJ/TTfAnm9XYtQ
cNayk9kUd7rpHwe0i6HTc9MvKMUhBD9jz1onc/vLiOsvT4uxzJnlA1KZtVHHa+iVg0rQ8lIncXU0
Zyv1+GJX7rFaDBcgw/6kcfNT0+pvNynMlV22p24xN32vNWuLDu/MSH5lRvnQxjU3YJSGKhLnafjM
vWpbNtavxPM/BnjOybQ2ZcFvMmj5L8sdfukTL+7sPC9yQKWHqlCjmKVE4AJTiWVHbOypVkFv5q9N
Ez8tPtFhnW8HQ+6vfVQ9K5JsXxCcfoyOsRscOmOkgq8F6jGGlsurfvA89aXK5kyYTLcqSmPrjN4V
rPKzKrNfaYknsebdzrziRYu0IzLArWhA5CSi8wIH5nir5NEn8xCZiJGyBVrb0VgraqQ6Ra59et3y
2nke9oRpOjVZcZv8S9TulXwqRm0bLaYIshRXW2R9aHGyZbTcx8WQrqdG1my1+XXojZUmtVPZOxcc
nHwF1VwFjTeelkKGA/xpaZt7shJXmgB3a1rthNjl0rX9lpjqj2rmzMjSdOs3wwGF6J2b8Pv0E24c
0/ffvezWRNyedHSWss45WTU+owuKp+cxXbgp5YZVxhXAE2nmiA4aJlpdn0l1yFN2OVDWdKDuy1iS
czXO920HXOt13OV4NaRNSTSR6r5Rrivg+aLETVwl/n1nWI9ONh6igVmuVxXxvRRqrpAUfABpNCGr
7Vot829irfdqBji3VfGYR/4+dwTPNuS2xXu/kGHepS+9yuI1wAyoINxexbuy69WHbGmimjkeUi8G
WcgJd7Qmb+2a3qEhizZvop+csdYa2nDMDUqRZLQuI/tUZkBZNnoxp2VCBIbZ6qb+3dYsol1hX0rM
KyvdF/cmAua+jr+yMt6KOLqomskia3zcRJ5xp6YaCiMZghIxCHF3B2b6DfKYGDfWDbFSNAWxHK2U
ZrzWqgyHOOpXZtWSMq0feje5a6gEAuKaHxkUupDkzQetEb9RYcVYFqqj19v7wp7vJq5vzGcPRVmy
GYkYShMlR1XF40Zgk101Zn0qC/PQWpgli/4p0w3ezqg8oEljglX2Nw6Zn8qFk8qayVvl7CqjsjeL
hCHJ1CiQnXj2qaYHFbAEr6rhlL/svLoXThoFde99U1y7BHmbglyZO4taMMPI3uuiw69dTZ+2y5yu
a7MWDKUbaiLug1hWaNuK7ht5MooXzhRNRigCn/3SjPf2bG/E0LyCVd+yUIwwa8eX3Lb5IsWjohdn
yKoYyq+/VAk+Qr18ovYTCjndIFvYx7ZMg6ibf1MqAowTfc1d95UoroQlre5qBQ6l84dIafpDCZOd
fCBycuqfM3vAHQt8DU1v4E9hVErfYj39Agl9W0x1X01lF/LSLoEcxbYvod3SLr9OfhoQqHwpfFJQ
uZ/Nxmw32ix3aUVxNQq7YyaXz0ROYVnNv2YpVrE0X7UylaFnzs/xRAe47Rm/KHtGhAJckytzXcnR
RU/GQ4pnjhHa2JhcJWhxvcPYgWrp2tljZlgkgFiM0Kcqvg0AKUqDY95KB70jM8UlZzZrSwSqhlS7
RRE/7mlvlY2dGaPPsEpv8+aEikhfSADT3Golo35f5cPZmnPqauZzYWcYvY1wyv3jWNN7XOHdpfqU
CFdrbSUITlIBzexhmO9vnzd5awpgirHA8GtP8rSY3c5WLKwE+zPhFPPvuiz6oFhg8TNGdT4kWsT0
0fbAt1Oqj0OOh1VLsWRpgkGrkivWbMW4lnP+IEW3tsaeYw+XwuRoSEUqpAID/5t2QbH/H82//2hZ
IDMegfSdNz57o/9L8fiulnpZs/VP+B5bLNp8J3ypW+7VnWCAC+n73hpjv7EljpTSpi+rz+FFYA5m
ZEX2sO/gNVUzfZsUBNQsySt9HvFIJOTsg0HTIRmzi2JfctyF5nVc+Rb6b62fUFKiRJ4jRbGBqZ8F
zU5+4x5i2bgrLRq91Zw2iJrihDjc0QV+LKADxntjNj8yJIXc9xsjlfh+/Ykle3yy6/6ElfJuLLW9
784HUrBNWKHuo4y6O+FEV4ap+6kd1m0bbYn7fKpFhRRqBOTC42VY1radad11is8FgSGo0dUAMc59
40n08j7TqteUXjvHdn7Ycx9U1d31iDKLESW3152N3N5g71dbTwE+mLkdVn59tAUb0MgVPHbRnlGE
G9fV9l1a3aeJog4ZUc6MDF32BqJ+79hxfxYxT5thGvdT6fIPHFzBdWhEJPO3MxZRq922MTeCilHX
qyGUyE0b07yLyV/L5+zFQ1oqTaytY7xspxZ0dRoihpPxdgx5lFh4EiKE02NQfliX1TPrzMnCFxpL
vDjmgJrB6d0LnuZ3T03gsmhuSLigcQ/JE4nyVg9ADbpW190GxeMlbWy5QSB07VH6jpzZvERYIbSd
PXgyMB3+oCitavsm5hiCJQLGgldxVsg7ahxP0xHkBoWDNj/drEbD9GrlJupdA4mjNp9c1TFtjVv1
H0NqnV2R42F05n4oumGTVt3DMoJQmBXqHCoV1M22sJjyTfenbVuUGHr96k1m4NpZDoRcVfOzhkvu
Xh8iSQ+FvR0SNF/OzfXQ5QkC5ggtvtMsP0USo1/UsIqREwYajN31IV6csEq7u2Esj30/wCG5h2om
Yr1Ktl06X/pavc+9+Ek7s9wWCS9S2Rg/1ohpWsrfblceHdKZ1iVS7sHtD56dvapywo7R29ssr6Hu
sHRkaK0kxbLAZXBxc42nQbTEYxrafOSKWhnlUJE0Yf40qtzUHdkvXD5rjIX7hBmnnG+wNKhToRos
2GO9di2WPCdHzK8VD5O9PBmxeV3QlB0L2zgnEWSn13qIcYpQqigwkBEFA2+0FHgbsurSUIo3pMnj
GCMuryvmjIlnysvNta66MWwU1ru0QcSiY723ESYt2ghuZyLqhtZv8Au2x2pEq3dz1gjtCD7B0bTU
X26tQlJmjKDLjUfb8g5DBLhnz4lAipP/mJWYQzGhWFQ64pWxRd9cENGWiaYPPXc8LDz4vT7tHMHA
VujTNqvsTW1R1dnXTTBM/H+y3n2Vkj7WSku2LvoyQDLj5KOsALJ6QYzPCiPnFVMaJoE0O3n+u1l5
LwUx5/ix9pziWB1SbB3+2jJ4mNpJEDgoXcKNXe+1tQH5Ou3H7Igx6D8sjO2Glk8oPm54FnrxtY1R
/HGi9Dge0hfkEAZrIeL/iD8FD4/1Ug0VgrDkTm+RQhEN9lC05UOU1ceUtAkVA6lomsXtK5FrlV4f
+J528+I3K2sAH+E6CXNKKVfePM7roUrwqjSjBAmP3m3SU8LBBojIbf3U6OM1T7pHgQ4Czf6hn5os
0FEDzADAKBbYHwtOkipHVnwzBPn9pjS9TTlOOtgJxFeOnRkdyKnq08MUZSyGfGNso988SN86LTl2
hhRwlF5IfmlAo8iOWuR1mkb6ytCtS1sX3y0U6TgYJ66dh1qzaAFV75E1Plma9jnb5VfWjGHi999a
SsPwzdAUycLZebWBsdcBjUjv0hgXFnhwjcl3Wfr7IsVq7uJGr4rQLVnXupikFFgV4fWviktqzKIz
yptt3vHhjCJFx+Ykw3aYGDSMGknkzewvgVU37tz6656ZapJoB9CycSYQAkDeQAtEmbDdcrQGDB2v
y4xoR/nx64LkC2fhsXKinTHpb/MSkQ1iNzcsnzoSh7O7ElvCYp9cI3lYPFjwsi7mlZ0aF4eE4hUb
tKT0Mlv7tAezrvEUUE5qiOaRuMOtmuYDTtfvxSS+Btv26FTbmgvWrMuLj9B8QD25sOSSvN1/daW7
zvXsVWaoNmUZQ2tixEhZPcfFumajdsgmRsTuq8i9R9knNYhhVKLNsYI5tsagAV7yQbi5xc+42hy8
e3OksfuSKTBN8W7s0501FNxk5NXc/h5gKuKuAyNj6b+fXcXOnfNAWRdEasUtcgozLWcN6ildHWIw
uWSpsG7XT52eUOcwh3OXbT0HnYWOJLuHIcDi9ZyRVLC0MztruzEdftxMaZyaWDxcI0xFV6zsTpxz
a/hybXJ4GnHpnGaL5BQNa29BJ/ZvhTK5e7M3L5XFX4IC/yXd7M+2S6LHdZSXZrXL+Nrd+tFAoFFz
LLnWXyr+/iWP0vwj1lR6uHLqgi7insifhAiRZCTQglAbmRZnoOKnOZr/8rsYt4zLf0pY+iPzDIeU
6dVDXP0nuroI6226dbaYXlfJod39JcfpX37EH/Fn+tylRaw6rpXO/g3+f8P3+r98Vf+Wlvdn4yV8
FEJDnT/GFHgr8VtdkxA1235+jj7RB/8l++pfAufMP6LGeihGnzypYoeIdyVmcoT+1i/znwDef/r+
/8gWy8wqmhMXYQs/Y4eD76ldspNrsoqqpHp1sEc4Mi4OdYaIaMLd/xDjdAhNp/rRIxvdUlYElexZ
7t0xgM/wseRiS0rieN6M9Q3nT5lo8cstLSid9TymS4CQl5kI/ZU16UC/gHmKAEMxUrNidp+yF8cm
w5viOUeMmvF+Nr0Xw5vByHr7bE3xtquncBYYIm/4dgPou8ZHcko9dS5a561yo4ZcUf27691vX6Hh
b8Rm0VHwmZIPMmQfacoF2Ik6cBkJ8Az/+u+P2T+/lmAxPH5fH48E8nb/7/8Y/7fVF68tFlIBI4da
9iwNXE5Y6XcIy8r/Va6h+WdHm8CmO/VdWu+ssSJJAnMHyEoejMSK//ff4Z+T3Mw/q5KGCqdw3k8V
smwVyJy9s8XsXzTyXdfzY5wm/8tf5I+3PqGKK0GCS64a7F3so96G+Da87mFm0/7vv4rxby/NH6m6
1ZzU3QLNu5s3lLut6+1AU8NLt/G3UPIrnwAOMklWf/lh/3Zk/hGWq7dWN0ecLTuD/JjZ/4lHnfSB
ZBXpKbc++ZmjHpCjc/AYodRoB52hTStXh+1w5wskKwFAMNCuB1jfkoTzl091++n/8HL/2dWKXsvz
nZTA0HFT07VZbske2FeHv2ed/vPzYv2nkOD/e+Z1K1HjTCzGrjQOSm2reNvLo+8AVep/SfT9tw4R
44/LyIwpibMcryLGMZAnfU1FXbvKz+4+eXaJWiSc7prfgUw8/vfv7D+X3D99Z388mtkICGr7iFpt
YkCKTXklt4PasA8rpNE1RKy1XgKDNKbVfNXTFWFJtwqaS3WWgX4s/oe7M+luG8uy9V+plXNEocdF
raockAQ79b3sCZZsS+j7Hr/+fVBEVMoIkazwm9SqQWSkQxZBALc595yzv70UJybitDd99i1me5bR
9Upq8A99KRelAIDwgp/c8Tv8fJ3S3ufLh3dWuwpFCZeP1jxQTvGjVJ7VMgmQ+un45x8CDSuz3cor
VCBCHXNBC0YSRAD3pCG5B8hCFNpshAImyqNynpKRqtr74xc9dFOzbUzxNKz0zOmmrJ1HTtTvbyx6
2LzX4x9/aJzP1hLdS/Ombtjle3vvSXdq8VBDVPRD9rcT7NdDpOT3p/nhtWjAUyr9naWKs+hI/WFD
G+OC3q69yyizXtMbhDUnRtehVyTP9ipX7rWMQD5mbfRudYc+z3X7+D8x4X23iPhkAMszBG+rUsrF
K4oYciwulSLYFxZ9IWaubyx8Hk2TCgL9Al1HiqAb6IGhAX2Q0+3UJEFmZVs09PuYFln+ztpE7fda
z3dWCGRAp+AbWsOVKet7AVJAzdztUCnbEnDO1GNhLRrtW4DGOU2tvTVS1y5q0ndeEJwNdrLFKdJx
0cX0hvfVCMutoIOsH+UfXt/QJJday1YJ912cOzhRr0uJBsFIvbOG4FzG4TcHluRWprRp8vDVQJym
Fz36cWPXpsOTrIYXlaE4Jt2kzaA9UMX82obDVSxBmxqT7MTs+nxhUO3ZwhCOKQ3uRRFthfsYdyu7
28nqL8XJqj1tpB9GoCvQ9CVmGG3z6llmkTWT3fHZc+g7zxaExm9ob0rh12ZQwgw4D/IODeupTe7z
fV61Z1Ofzsi4wHwVB0bQJyTKX9DbrFEC/aApDrvK3snWEuZ9x2/l83VGtWcLQZ4PY1miztoqNgQM
3bwtyfqhucGWqc1+8XHNYoki8QeL8zhuPuIyH36ILF104ynHhwNhkSpmUz9q1TRFdgxk+nlYdo/w
IQB807DyKK8n14pf9UxA3vHzcIoKFgC7gwosMqlauBIdMkmtL3pFbI6/i8+HlSZPi/WH8SqFNdIO
A/eNzn7yQHwMnkD5V59aIz8fV5o8CwSQ0g2FCQ4Gkz5KnQAX9P24QhqcEwRgK0wNELnspjox+Q4d
JOXZxA50U5FcdGzEHZMjd36FPmVV7+0NIUa6OOlvd+C8Lc8muToYlofMDUsfx92Yy3BNWaNbj0t6
Cfa9dmJOHjpVzu3F1TE3qqxv461WBhuhcbxrKuupDYKvZTmu07DbTDimoM3wGfsqme63yEWvrAAt
jN0t+Dr66bpVCdErlQtHlvJFDRNhlZvAHmTqbC39wVkLXjqAsRSXKuU6ZDSU0hVAbfpGl8uEir26
qGkyTCkVFklwPZKHLXOxDEAXp00IzSIHgqbRo9F7VCK0/rqhJBC40CAERoilnVzLAsWAPJwZBtqW
mj4TYB2LggYNo9TuTHLxtYV8H9fesoHh4vINYrwbTjzDQ4HvO5P6w/C2kFQGkdrFW383ZJf01iqM
PnGNRgMLnSs1Xpcv5rpcnraZOWQjJs8WN8zURU1LQbZ99M9zjsjI6rDf0laItWh+Y39c1g4dLygg
AGwtT7oEHgiu5Nl6B1AvVyW2zy3caQL6yJ1woRtDg3NSmhALsvOQpsyILqgoNm5NU7vyS+QdVWqB
JrQNlET0HAvKJJY+3hxfWg48ClXM1pbBCnW7jQj42jXANyddeY7tFPj8Rct4Ed3DWVlAal5221Mh
2YGNZW4/ivqCnL/RJPS3prQL04xYNndhbHNqFavjNzWt8H8NydS566ir67ZqTgkKRTuvQ/qPnvLo
3k+vVZ4jThK19Hj8OoduZbbEyJKWCz3BaMumSFqF0d5rMHEb6VPWw/XxSxxYLVUxCym6oUdNrE9h
0APe0jtkkA4VhGCnrhN2e/vH8ct8vsOoYhZaSAW9ClHMTlxVt8HQLjNoj6Tzj3/4gQmuzj1Ae6PJ
Ennk0xljz/qUoOiWerBSbvtlt1IX+J3fsgJ235Jfi13EbJ4FXmeA6g8Jsu1oX8vhNdWg81Y2rrra
O3GJ6RV/MsTmhp/+mNmi95Vw24NQXNhWfKlCpDnxvKZ3+9mHzwKKdoAS2UdsyCEinclQdInzLMq4
ZYyKCbun09aG70fVzy41m/6G6YVd2uF9FMibGItk0Dgk3EJnSr2uUeSs0g1taSfu68Aos6Z59GGh
tymW2djDx1t5Q6Wajty1uqxYasqtf9lKjraEB3DSyerQG5qFGZEf56YoWARGkZxp6Lis/JTh8IF5
b83mfZC0YP3BXGy9pj0zFUFtwlrWXfOqx/L3489K/Tyjpc4NO/We8pBlVuTZ2vaBDoA72xpvc1Xn
9OgFK7UOISqEu5g2stKqz1C+3TW0aEdVs60zbZ1q8X0p7Fffz8CnqssxSjYGibfjX+7Q/c9WCywb
2nLyE93W9SagMF6q2xZVh3FyoEwf9NmonO3PCQCQpvS5QNTTpzd4uzQZ1/oA5CmRNx0z4cnPzXUl
lT8Sqm2qdcoS6PMNWrVmC4cdVEqidYLiWNVfqHS0pYIWES8cdyZ6+TKlq+X4EzwwE+a2nxltPmIo
OSiCth2DL2rl0Mp84rMPbRlzt8/cVPVSIFsjwNbW1dJ4mjbz4LzYQeda0Wd//BYOrermbOkojSCL
EazjbPS1c2QHuGUYLW0HuoJTL9vX9hE648Y77SR9YELP7T81TBuzyIjTd6vUwlHWxrm3hyd3ZZHn
7jF0dk8ciA6MgvdMz4dlKjW6MMwknh848TKjD44qfQMmQCDhO1mO+nyEm7MlpCCGJmMvx1s1xdpS
dh2fbIty0rDx0PiaRQ24BVah3fOsklpxMiHtalQ/mXHSD+nAt5/m7YcnRPV7yGV/EomPWInk2puI
7bfjw+rQW55NfUuF3zZOKRQrv5Cat9G6Pv650975yZIyt/wcGzmDhMfnesoNIiI6Ja4C5D5Suo/V
3aCdsKg9NPfez4kfnkyYwU2iZxW541cZAskucdwdnWHwQu81J90oJ+7m4HVmIYKL+UUeTrmgdu1t
KfDfsfimZ7TlOShtX9EfHH9qB96GMZvjtksHhlETuUnu11ihVa89UU4+MMeMWSgQy5Wv19FUQzQv
Tbu7xQ/F5bsb1SrPohOZBvXAPmXMQwAqpnRfkwzNS+M8AqeGuQkQRStECY+czPI8Ovuo7YYGJ1+l
hA8/KA5Hdcg/EV09pD1Ue+xoz/tRjNkb4LmzZBinDtXBKdQcYHjzRZVBLAzmpd+HXwoXbcLx5/7u
sPbX4arMzV37lg4iL5VYH2hRNSu+qFTf1wWEYIsWU6+5QoCNqdh5TNO2hgZp4HiAlrwrnzHrcrKp
sW9q3sttEGyp8mqqJfr8kUrdVFZ/yvO7UK12Vl4uDTWl537iMymOK2GPGBXXIqQdVYJeUCuVo9qb
QCIVFFTO8Xv7fG1S5mMKckhV6VNJtJhonlm4NmiNziNt/WsfPxtZWhOaelJi0FWZ5Pk74JO0aCrm
CSe4AxNPmY8pnWNlGZM8ZuLVu2pZvA4Gdt3yegpeu2/FqT3o84mnGLP9ATYRijtmCOB7geWWi7aB
Ju3N8Uf0+VqoGLPdwfA6rTCDlgBhiNbAWg23gP6tI8YgBaDshXFqNfw8iFWM2T6hqXlEqwSrlAG2
K5MQh7bmtzqy171vb7q+RWBMN1ZKf5apPRy/t0Oja7Z/hEbf+vhKpIATvAvNNuHa9Hdpp5+YmAff
/yxEbAwmDoBxZGs39bnujFt9p15JN5Ct181WOZEYP5C7Vua+sUWdWrmtqxnNNt5l9tKfK1siq+/j
HgeFVeikF6fS/Ace19xHtiBDTqs3Krxg0n7m1ZPI9Vsv051fehv6bP/oe63rPSuIt6DUk4kLGNPv
Io0nHtPn67syN5LFhK62KeZk26IoV6kfrt3AfO0EvaxqQeP38Vs4UEJU5nayipcMosy4h9YrH9LE
dibmfRN4Tm2Ol7IKnk80e7K9Sz9tT+xc71Z/nyz/+mz6V37rGaLHgENPxgupjDcgTMVSozt30evp
RiokukuNfWP31SL3LG8hd/lTWgV7if7n0kOMEefZJqvQgymUC7ucCL2TX7pCOtP77isaeDr8MNOL
6TF3OiN4qjTToGNfueg0a9JMiY03Ziee4Od7vTL3ozVptsIso8y2wEKcLhvR2wFUMEkDKDTFQ1o5
/qIODeXZYlPFIu4bGKbbBnBSju9uiBFZaKonBtu71+dn72S2sii9hKw+6bOtb0NyQA73bHZ9s5Sl
bF3n5QW62pe06l86d6DP+WxU3zo8W3DieTBi/1Yxgm3to8Aosa4w9ZWvpW+JHhOD2vAkoJU24lKy
rS9Azi6MqYxE39dlKEl3bus7koifxqn0mwA+LsSrRN/Nrz2z2Wom15BHB+wEtwLDoOIu7x7A5h7/
6ANvfW58K5CMCzh+APc674J6j1P0glw3suYwxJAOIMbx6xx47dosEsackUdSx9k2CpBlwPJx6eM0
8A4//vEH1pj3AO1DQO8qatX2PYPXpyNRRqdA/78mbYvsRLLvwEavzcKVcsztXjEKJgeiQc2gQunZ
J0bsoTcwPbEPX10SBUepHORhM4Bel3/I4ipWPZQY1Htufu3pzNapHlC6JadsH/5YbrtOhkWiDnca
qKPWEu2JV/CeH/xk5mmzeCVuegM0aBRvAzocc+ogg+Euw0SBGv/uf7eVieS1FH1igeJAqEyxIHzs
yys6qSp1LfkYtiH6YqmEmKEq/VPt6tuiH5e12d1VrvYsIxih+tw6Lcn8wafaJBBEYtC3tiT0PhaN
atB57w2/vBLDm4fXm0dkMQDgXRqWlqxF98PyB/r/8c3LgABXXQ5cBd6FnQDLgSFpIPHu7fO+6M/t
unEs6270dGkx4tG2EPV4n8KV7PV+23lY+eLa1KJcpq+0Q66KwHeRuvkz6H74UmJDdLuK3Tdf65e4
Q22Fl1zU5mtbGPJCUuQCFw2QQxwaEnOgTd461Vt8IN2jvAdEH0YTPOwRGk7ONrjW1mRv1z3hb78F
916tu5W3xE0sW9MAKJzjQ+tQpKXN1vNiNIlJgyQmBgIEsgoc6dZy+qW0SdbpUvly/CqHpt9sUe9R
rA3d4NobN757B7KcmNaHIri5iW/SJzLylzjeTll1OV9zPkc5Vy/Gpb4uN1q29mFB355yTj6wSs3t
e1vNC3WhtNlWGiNgPMVTVFXf6qTeunZ5ahu3P82gKPNu/Moww2acBoC+8bbaWb01NooT7sPN8Tdx
YLWa9+LrWoKksGGh7chedO15D1m8Sr742MMJ78TbPjSm3jMFHwaxNEIcgwpExW7bON622kjLfDvu
teX/R1EFH9qfF94sRkzZjFm8LVfKerLLtjE1u9c2xKUL/cnw9sHTrz2z2fKLz0Ibp1icbVt7n9Fg
hmHswgBfRZrDzl+OX+O9wf+T1Xfek29ZuqHKnp1u4ahSyIPMdVHZxTYcJ/7Bi2w2K9MFhJT2K/AH
MHPGFVaijpTCMxsuLBisEk0FUbJV4E+nWD2q4UoxHB2crFy3Jx4EtikHRudstVD7Nk2MpMu2GRZm
AE8VotiEFuVMw1jVKx7dcth3qfYl8uw9VfVtbgMSnWShK5r6X4o6/o6NBRTN0t4NifWIf9aFp0dr
VDf3ypitJGD3lN9t3Wm6eKkm9pnogjMkEbReeCxQgQcyPGgfZJf1KYPbHYTxm+Vi/Cz6bmNxTuE6
CjuEBtDUDyZSVam9hBiODQq5Gr3KrvvIekWdjcOmWd1UVgBL3k0H3JL8Zit8V1t66LRADtwhOEeh
oJ23QXFZ2+1Fn0V3sKrXZeWt00a/8dl1xqQCRGnEmI4qxjWSJp8uQxJEFixMLZBvpbTY58q4ycTj
kC5GwB7NV88kp9RhSKgNuLPQj5JF1Bu94kGrUKuY+raWWoy4AL5BRhmDJILKyBkkSJ3K0FZYT7Af
uHhIZjQUp/y2gsPFEOLOBkWL7jEcPxuKcOnV0NKVDpTRpjHWV8s30WCDAQ5F4NKsWFqLxUl1Z2ja
bVig0ZbIrwC0cjy5xXu0cKxMXnUFPO8KhngtjAu9gFdXtN/lYTjLseRwA5jmOp4yYa1eyHW8ly37
TtTKRZJI57V4zorIkZtopyA1a2XvidHxbHTyDte6J0WIfSXcCw6uCH5L/aENAJ3kxtSz752ZvruH
kWcu2oJKZYuEdYA3qXQ2biHWrwVt6mxDwgDAQEXLmbZiKV+YJfjTXqp/xOAlgkJyFBcI/fGJfXAx
nAX/ZMlAqE3L1NT8AhTMEV+8DZHHpt6ED6cSDAcqzMq8Nd8HBJdHeCtulavohY1jS6EXRczX1sGo
+QwjNHF5/H4ObCDzFv2glHtYhVRlQfMtcBCLh3o1Zuc6BtswyH7tGtO1P+wfFsQrw/fZA2McABHe
eYjgGwlbwMqph83xaxwISd4DsA/XMOMal5uMBxbXuCCYyjVUrRNRyYEtXJltTF0rcMEKp8aCXX9O
a8S2W+vreN+cSFscKFor78HQh68+EoWmdc+IqijPmcti058R93gYOiyACG0CB3e/BRsD1M81hwbr
egxPRIuH7mx2RLDlwXfdcbQ378EJyTJ226kUcuKdKO+FuU92wXdZ34dbq2Gpxir+W9sADbqDidEZ
w2CPuzFUjP4ViSumesFDWuNyHQUPwgLppU3upoDoaSkbtF3HABlYu/wu3gMbAFBtO6KRrrAMBeDS
s052uKkJxPFjKeNriD8PplKYDgJ3MlxaAOGpbZqsIsSjZkEltMTn3FzmClhbBRKUqU6+wRpOJpio
rcZIWUBqhzLYX+JttqYGeGnYxYOQbdBcsv61NKFRTUJuRZaxcRq+yGkmLcELYSo1mDe+gRpXx/ex
SCADhsjUVc9doe88z0Y8DERQn8sdfQhy+yKFHgxpIx/ooxu+0E72UKB/XVQ5h062F1MynmxpeEj7
5CmNxUNnqise3x0WCOjS7AvMW3GeBgHWlOGdpleLhjpLyd9cRhmWvAUFZsTUX+2ih5uh/WAzudJy
QFVh319qasBU19rXeoge+s7HtLAD+QO2Dia+cFI9xQ/G/JKHxk2tD4BLNc8kfQPQWFJBMmNM0HrX
7ahejYhjfRXbBiijmyAfrqyxvozgWSrtQBVI1Sij4Ek3eZo8AMi+STV/7/ICMe3g3lPzVq2lnTmg
FtdrmGNduAsm1LDtKcuxDi4BVq0wvFrkXUkbBgxKb7wDg/ZMSv8OwhhnRPUuEBwdu9uqYWP2ANEm
RqM4xtijCDAnHeo3alFOzZhadkrpQBYm4GDn0UQYIP2WHrMGeGmBI3VURvs2AqJiGjgTNAY7oejB
MyujfGKev6ehP5kM895a0xM9EJbJMXjo1pUWXPQN1sLg/3O7RB7VTnqB805rFkOM4UccIoBE8A+j
voU0Qi1qwLILrFBWWveaBai9c0HQNVgnGZDRhtQADaPdMCiorUndc1dRofXlW1tChwxMa93ZyW0s
iIjSWp0KYwCtUvWtSZpz1JObLgc62zJq0v7MVLuLJhdXLbgO3fRxUUmsbehHiCaGhWgwcB7MTV3H
p7bUAwWPeTsws62Dd8exHMcJTNu6+rkN/Hs6c+5cw3qOgfOErIU4xm0N+xez4PP2WS9IasB+1Ap6
hdSBvUqqvVmtBl87cVMHzpbzZlldAkbakNqBVw8I0iKY3JM/GpO749vdoZPyvCs2y3q/0OFLbI07
eSk7cr+YGvXBbtCxv+svQDMsTzUGvm90fx242JX9vH+baHNwLONakDYcdy8/RP1S/ZKe8b/P5noS
BQi6xLMTT+7ziAT21s9XI11vxUFLrUhPVdj1tbxKYxd7LWnjRS6ht3yiKDlt35/d1SwqGTWSGHVH
tWDEGKSH8CDKDqnOKXXleyr1s8+f5Sj1zAdxAwB/G+JsEqcXmn+mqjdDZq4GS3/FcXHtmQCzi/uJ
kAP7tLEfo4q/fO9Wz153NSBVCHWLxWtvgeHxbNIfwIe1GJ95Dqq4xtXUKPy434n8wvfeFHYcTx6X
IRbZnOVk6SyJMVekLTsw1r826N6LPR+2c0ltQXjK75FKeC87EVDTe7Fi2qxKWJQLcBAynYknoocD
Ed1chKZGNhkmhZhenjDW9iIFzH/8Pg598myE1bLtGYkgKsH5AVL5pWE+H//g9/D8r+9cmWtOsGRQ
9TzypuRxs4Rv+Co6DvoRZBXhXhJvnJVJeSVF/k2bcP4t6MNz2q4GwFfcVklxQ10fGgzvjC7GfuOJ
cAvK3zoRhR+KM+eKFcOEoiJJwGkLCHJKpX0tejoi7OgtT+QzmU1XM0cgIMOjF+DoHVZrV07uxg4Z
bRYuFcW8FKn3XTN8CFn9si+B+wfjqdrtoeVyFmNDL1Z6nRMcQr29ZeGMwxnyrLFOvPDPP12eq+KG
dkzS3GOq03rJvHPRGenmA4LsE0vW53G0PJfG2cYYml6DXtLtbiRchWp1pJi6wjJBi26A2UDsOdFB
fWjRmkXsbWSDKdE45tTmgx+lO/wBcCUu7o+P30PPaZYOyoHY4ZybsimmYulhuuHje4Et3rKyzROz
+sD5WZ5L5CzI8pZk8qxKgi2OPXiRkXf3Kg1WOYibHMtAo7uabCwkCYSt6z2mIdyXX7vB2eFdwVCq
6iP2FhDZTmPjYOY3927OlxD+iTPVgWf4FwFdYxoRYK1sm0prm38C0cP1fus6ZX38Hg5tx3PlnN5F
MMzgfm2hkoJlDJs1zhZncMFWWVq/Jpn51mbNlR6hfEvGh4qVhGaFF01KnQK3tCQT/okV5fN1VJ6r
YHQ1glEYuax2CLkB5Kjm9/db/Pfv/X94r9n17ytm9c//5M/fs3woA8+vZ3/851X+mt7V5etrffGS
/+f0q//9V3/+xX9eBN+x6c7e6vnf+umX+Pw/rr96qV9++oMDDqoebprXcrh9rZq4fr8A33T6m//T
H/7b6/un3A/563/943vWpPX0aV6Qpf/440e7HwA/2HP+/ePH//Gzy5eEX1u8lN9efmTV/DdeX6r6
v/4hGfZvugrZU1ZhgRqWmOZW9/rnj0xDFoolLEXGF5x1I80gJHFF7TdNM3A7xbJOsQzVZumoON78
/iNZh0tpmza6aGQ+6j/+/Go/vaN/vbN/Y7O9zoK0ntglfNCHgEpoggOoiaDesOkUss15m3aXJPHI
38Ll6Hzi5t22cBKyyCFz7N5B1G9X+OfuPjyeP77Dx2tqMx7DHxeFPGQrssDyea74qU24BeGILS9W
Wz86HOg8KYg2kqkv7ehRk/TlWIld3NTyxqYcXQXJbhQlsk0nDaVtNN6K/CyBL1wL4JH9JQ4Ablhv
LfEdzwE92GNSsdGMToI5dtFr110bvcDVhnoIXhysf2VjqpBruMRsYkChrSdebOYfbsrZ0sVhiV5Q
xwNVVXTrCMKnkLYlUi6FxqEqbr55NHbQQn9OEhNzKICzYXE+YDlg6Gt/pAk5S6+zUdkULR64pXwe
TxI/G4pw4+kbpSE7XtRLKPBO3yJv6mS4IckqE/F51QBir7yzDKOFfMLG6fJa9S/DwHWwG3lI9DMg
qrmZn41Q3Ud5dPThJckBZ08H8hTH4QwQXws/M36a0MuVec3p/KzzoYV0JcqQOrjH31yZOOCoD6W7
JIGYBrQwyQVC/QKsLtSpNvcfiqjZhYXpGJ24x5hmPXTlWds1143mQ0wAmdmT2rTq89Yz9zYmv31k
rHS32uhe/8UY0q+hnt/APryXuhxAtUsyO8E+t6uhNaJNG6NiZSrDi94P8UpNCv+G4RFthqrcqYX5
Bi/NXhiquQaGTVkgWNqYGi+nP+DytK6HYQHGdyXTJlhUFWYI1R6NyjKuYnJtAAQFPq/uRcO+Lr4n
Bg+5e4568U1Vz3vIvHqES7r1tR4kYPzp0mSk9N9qEHOQivqJzyjyr12GJNDa2vaNmfWLIAenl113
mrxxh68hxvIa2HBPUr9XIyYZb8BqOYji0IY1rhXdxuaewUX16Hks1nk6LicT9gntHmJBpLSbpn9O
840qnzXts0YzmmkCGmswAVbDTSThHLsbe3dhSO0+MDeq9WLpW1kdsPT8kkTu2QDMMQu0bV1+y7KL
MLOXoXs+ulBFtWAfRdSdulGj7oTDiKvS6VrqX+syAGZc8kQUUlfWRG8sM0yjNdfBN+SmhsGMJe6Z
p/t7S+hXhmrcFFYGPFimxMGYMqw9taYLX04wTO+bb7GJgZgi9m3CvysJ9nLyginZA/H5rYXdWyig
pPtoMZTYyethPcY65Gfrmz4m15qmnSujua0y9bufybtcVfaFK9Z4BpxnBhaKAbD6ssJ8a3xUh+pZ
l8dtkktXrl+sNdc7q2T5KfFvpQJHyS45x0iJLAOyVkWrqWlZiuO16iqI1rhJLizcxzVBws2TzbWV
5rdGJp+nUD6KplpNuAIQEcCqgY7n1IHqsJ++Dexh8ULdDMO1ZhOAF+9ssXYt+S5SLm2lukXRus5x
qqrGH6yZa5PZg4VI/b0jUZ745otuyJejITu6ep3HlmPn1Y0emPsBc7oObiHW6C9237wdX0t/DmJ/
X0ltyzIM0xI0Vc2X72bAnqvRZObEPtgm+2gT7fR1fXHqWDc7hnAdS5ZlbBKEzm4l7LlgpEYM1cCP
91YTSUfxzvUbdzPhBvzV92A3LqeOTX2RLqR9Ou6Dk4KYn2OW36+uskPJCIKZ/fMWTs/ISjA0NPaY
Xs9icpX2f3Sh/63g5WBI8lMYczTE+V8YvKhT6vJw9HLbvaQ/qJP/HghN0c77L/wevGjyb8IWBC4K
VCZdpTT4Z+yiit+EqWpCmNMWboupffOP2EVSfpN1/oONTB+uscH/++/gRVJ/429bBh9qmqasGObf
il7UdxHqv87uhiksUzeEIowpwlLsObIva313qG3rro4mn9vAjsVC9mDVF+ShH13bIO9s9ysXY65a
t/DEgdN6k44D/gc46n0Db2ngvuJqKwxjoxUWdFi71m3/Re3d7m4gprs3Mi0HcmBJ916R+tuoHc4K
+75Kf6A/QFavDOmF0mEp0vsked24Gc9EVMFZzi02LQ2u7dosZIPAJap3WqNbmCXV8bkW+JzVardl
R4I0ioRMKhsZur7hOrgqtc+uLfBGE2PwLaQYB/k0tYyvRqJgHORWSX0+SKoOC9PUqisO4uIsLAz0
9S4/25tNZ+NTA+8CyHUOSxOen4ZtnRxPxPVIz6gAJPhDEXNtZV3Oo4VtaNBcDLg8N4mWmv4OT/Hm
sTInw2AYz/pN0kUWDk51dQGl31gWmatc6/mAIlRXulWGGchOrWWZIrE/UWHtoLPvjTaeiArWM9yD
az15hlWF53Nbrm2qPMAa0sG48tI0hDaat+oVbVyauRAADDFBGSPqJla+Hlzf+1bRTnHZjH6jOSHh
omG4I/X5mrMMl/NKrCH2dUCNaGU2vrfCrrFc52qbwVmyQ2DyUqKj9Lbj5jEINLnZRaUPMlxTDc/E
WZXl3+7c/nsFR6tYVrELSBb/N7rq7Bzw+9aLda/cBbzrBh4weTyM6+gCG0SlYmMgvTcRSPLS9UuL
1icVfPFCQfVYLgJ3aPYpFP2G7jeSWBAweuPN9G28jfTKV84rAihHaI23M3wVD4QyVwZan9+Nasdg
lPdWFKS31HegpfWFsQvrgKRPya4iYil+C7Fxpv6PngdDbteGgt1kKS0D2nihNgBczispaR1LSm1M
WVXPSfxAYKjTq/eK3DfXaGKajWaKYd2xMQOHGCIF81cFvpNneudGLpIcRw7TJ24J7irD8C6VoaG6
IAtZ8HBccHRbi21RWRjKZOFVtQMOUErdYa0SBfdJLLlXehD5Ja5FlbvMqzZ88BLDPJOlVqMiZ3UP
3tAoZ2nqGpdF7mndomxlXACodVDuiWI5cx3P9r5Hnpt9qdPR25t1uApAfmBBDzEYm978LZJBPUmJ
rNEXoQaENQxU/clnbbqW6wrXoGy0iLt0KaAtaSRvsFBrQ9r1vj7eRfpYRPcdnsfhJmX22csuN8po
bbl6RxyV+l62KjxMO7wh9/Hrau3cXpdxZu7iSs8nk+bStrFplinhYT3ZbWJQrsPCLvgPy0Lz/IWX
RWG3KMCQMBF0T7qnBZp0jdCBYBLRKXhMxG2zaDmcaAgOGZU9AHOvj82WcqkAQV7o0lbUXbiWTbXY
VnY7ntHU7t7LxM9EMmOIJLTNrQdp6n/FGbpa1XJdrzKv6rahXrmOKwrz0ZOj7EXS4vEefGfg9GC5
LzTM/R6loANIEqXSxo/LJ2xa8OUNM38PkVm6lOJyuJECkX8JBtODt8i66eFoKNxdpMPs0LvavK1L
KT1PAjl9rJUs/eYr5ngX9Jq7ks2+WqW6K69FItxrWwDvjhRrV3cqPrLKMP5C9uH/6AY+tUcc3sDv
suQlDn7ewaff+H0HN5TfdMWQ2SI1Nl1Tm1oaf88+6PJvtrAVy6JyJqbdnbzEn9kHhR9ZbNQm/7L5
dTb3P7IPbO6cSmSSBgoASwPVnvV30g98rw/ZB8M0xXtgyaVIg9CJMIW3H2oUjaQ1JskAf9HLCBN3
htbdw6vdymarnGUhqZH1h0fzSerh50Dyj+spRAyqbZkGPgc/X6/tLEUtYRou2obGOS8d9pKLVvL4
Raan/de7UrkM2Rmd2GRWrGqKJhskj6vQaQBO/lmKl/617KRrNqtHKPODukKruAhWxvXxK396ex8u
zMv++DhToneydlzY4mDc3Yby38Mh/PH8SEzZQihEBfMmXDNVe9/VeV9yDd19RfV3FWajeSUrurKB
sJ/fHL+hT5/kv643bzEesqpSWkX2Oaw9Wvne9PtVbl/m7imh5iw9+5cb02YDQ22VEsw3N9ZSzp7Y
z9XC2laXMaygau1R76sdzvH1wylE2PuI+xjAvs+AD3fILPz4yjK9Y5aN7xce3kg+gFqB96Aly6mL
zIWUv3AX9S32RjSrTC69txzvluTkVscf9Dt69dj3mPKEH2YiURL2J5P5DtSNR/Mmu0QruQI+cJE7
zSq69r4I+FTpxSlE0qcj9sPtTz//cFnNS8ok6Ll9SSUk1S5HnIxP3Nn0BI/d2axalSQhLZAVl6BX
Dk+XhcZtYWi61/bRs++cfJCfD1mWWt2yNY0w9ec7kkf8OpWIOVg/j4gIVEfZQnVeYqXjZLs9AfjK
Wxmn3t40PP96j/+66GziK1o+5FrIRU1aOXc6inxaqoB471MU+dKJGvzn6xuZ4z9vcbZqJ5JoUmxW
aHGl5XbZr5TzslmA193oq9axi2UGUwtrn7+JTP99ktqGKXPelC1ox7MxWqKpNjBq9cmp5fuYolNL
aH9itHw2IEmG69aUqme/nC0EURIodVExD9RNu9Lfqst0pWzxllw2K5WeG3gfp9Qf0/ibvzvbBD9J
ot/QrXlzi9DG+v+R9qW9ceNMt79IgCRq/aqtF7vbaxwnXwQnHmvfd/3697Dz3LGardtMMhgMZoAA
qSZVLBarTp1Ty+KAO7CGpqJ2GJQPweB9Mup114wwWxdnk1bVEoxAUXMEJ1EEzrxtfidgZAN4RX0z
QjMEPP3bdpPc8YpHTI/h9N0MVcaViwtRNDSW6KcxTV2KTPrdDtVHvcs9ytaifyEbdY85pi3vCK58
wjNzTEzJQ1mRFWougiCcZtzV0zeOk9DdYnbTFGUU3IimKChBMAcghWCfYAgAnIOOwC3vR9FJPc0Z
vOi9eU8fhNj6iyUtDbKsPU0AXU5omuC4ySjvitntEHEyo7WPdGaCcfwBKhFCGsMEdfzMcHQv2CtO
+WIadktJsmye3zNN5ZNbnFlkrr4yRKmx7GCx9fIdTY9iJ7OV52JXOOF3nrW1i/bMGnMCZGOuhJZu
oWrN4GiT6q2yhwQUapiCq90iKxs/5o9Jto6BXdo2mgr2dadZ8UpTBEM32m0S+n3slOXc1CQhtHgA
7Tor0W4Vf/ffDDB3QNrOSMcGGCC57E0TNpELcF+5287WwPh93uZFG0FTyFIDB0BF48Ofbb+y5q0J
JkUUfvLjjDoShiXu6w0PcU1//sWZI4pJIEYpqyoLiCGp2oxZDdtySyiRJCCr4TEDOJZEo9s0Joo+
zV99sk+TzFWu+qZWZXRH/Tn5ImXpIQAt6N98tE8TzEerfUmash4mMPzpZAS0mMnjdQtrqS0+2qcJ
5qNFYQzRYmoivs1vhbv0XvUgqu4KNnC0sgXee6B/t7yYT//SK1+LBZ+h6ZSJmDpEyMckHYZQAMNv
dnyw+sq1Zop4Yom4WkQZjy38jEX6GMRpGXUAxltaJ22pAJKkY+bK/1lC+y/JRR7Jx2rcX5hjIpY8
DmkVyTDXe9VbdJNSeRh7BjeeBQC8FTh/FTMW9piYlaZoW0KJEIQSbbNpRqAeeDTe62F/YYK5LIPR
D+YKbFF4+OhoDIdWdaDIVM2CsqhyC8KgA4/vZSXfwTdTZQVpvyJqLFSwq9RQEmnY71DR7QDdloYP
0re8jGfVAz/NsB4YDCA3guZTaKEn/ibbgjWMB6pIRMnbMG91aF/IW3qEvOFGBZLpx/VDxzPO+GXU
N0DMnzIetMu6A51C0Tzlhvd6ZCht/3eFKkipTKQhBvTIz/0/NBvoZKrYS2UTou0pO6C4KZ99lJ9v
JFBOa476ECY7vJqJLUcOutm8dJl6/MU5X/wAJrgAPYChxILu8r7cQVjdHbelC01XMJ7yJZNWr59P
YyzpadsTfyT0OEAeGdOH0n2pibZBNDuFJNj1D7h6Wy9MMR+QMvNHeoB1EQN85+bb5D//NwNMKJnr
XDNmGpVTvf8GHMXTPHO9Yz1c/esdLMwGAy4JRlNgo3ZAQ04sWlLobQK5bHyeCNGKJ0OyumsqWuWq
omGMkeWRycBIHhsjDPZoxgXDj1jnFmpW04CFCeoji4ifF4MMChKYaNzZ63fRI+AloK3QPqDN5EYb
UIAjBaECl5pF3JabhazVSUxxYZ/JCegETlMXsA/aIkxJqpgecirNOo1Au9Wr+LMFSw7aITu8FeUt
L4tlpNX+d+AX5pkDP82qmcn0XqWMAQgtm36LmpGV3fOv8PWrYWGLOdsKuBka82Rrr+xlm7b7jXvV
RW/xTbRCV3u8fiLW3wOf9lQG7+kXYlhp1B4tPxFn3oKJxCIftJbAVzniuOppyHrpR+1IkqqFMZCe
4MLrio2f5X+VQC5WxB5yFbTmCXUWNe+tfHKM6htnz1YvmoUFJkOYwHA0xvQ4tI55lxyNB3NrPIgn
JYiM5ia1Nd2pmzwCQoN/GFZvcgOtAJQuCLi66J8v9lDN8eJAaxTFuzBHsxAq5ZS7F1NB1xe59qnQ
EAT6WFSIJLPcKD0payWnZR9TMjGEWku9Lc680aK1ohYWgp4H1N4wLs2+6aO0EBSTWsGMkbwfneqR
hstYt0Sg5x6KHXEp/epgTzyI/+o5W1hmH/dGqo+NQF+mwtZ/8PeNXdhARt6lb6oNJKKjce7sE4sF
e2dLMvo+qD1rksJyVCtqG9QD/WytgxIX6FRAqGIbH9Ex2eYQ9nyMtjUeCx6ohjwTkFDFbkcHKa5s
oRD8DHCWRWnZeXKIa76EApghgYXRNID1OfelzKwwEUjPYxCb96WRW2Mh783w47orrX/lhRnqawuX
RRO3hiw6zMQ7pLvEt/rELgob2rTW5BF3LOzyO2U82PxGZXjt6pIAfDFkRdMvmydZmEZxTq98JGvv
6l34nr/H7yA29ZTdzwGP5wbTJFb92G7+LtrJwAufMMP45MzuFmlK4oqgj5LN3wP9awWoBmdj1xaH
k4NWo4rSLBpN5xtLIkwizLRTQyftAeJIZmgOOSVohd+UF4oT0xyoReqv+oypdTobvb3+A9aCBBEh
dAS+Smwy+6oYfMyqayK1b1bf1J7cKoD7Xjex+pJe2GCfFKmqhlV/CrY/fcp822zqr2jR7GRHvMOD
yU1d//FvXktLm8y+imGI+57uayV9U4LnGtwamrrhLIzeQ2xEALiOAEgIzXR8wPOPB0nd2egC2oT6
ad4Z+24DHOFgZbfhVr5BAHq8bm71U0kENVg4IgFG7Nxa1apjqef0qVmBz6V4TGaJ543nw6m/0iT8
xf+aYI65qYc6aSfsmil+ENAKglVOjSErIYBGG+gfsWww0nzfV5xBH97KmAuxlcQcrzSY7SsBQcWQ
qs4VGmESves7uO6Ji/UxWXCAHnBjYKIbWXCe2RB5faC0E/228eIXAu1mt30IXW7yST/MhZssrDJu
ooMPpcl/WU2fy3so/Nrae+NIdnJfeNNW4iU3dBUX9hRRJzownyLw4eeOElYAhkFr5FdMKT56BxcU
bkk0LDCbYA141A5P/FboWkpFFlaZFLtFnQkgOFgt5a7OgAYboRRnFvJXA4grt6ubBjC1ASrXyhSi
ziqPnMrFqhMt7NPft7iioJcr4cBT30UAjaD/nfIo+S8soHUGVCZq0MjcAPFjTkfY1fiSiQkLBGOr
FaDmPAuXuTw1gTYaQM+A0uFWOF8EcMlQAtTAs1kDb23pnrQtb6KdAYlPFOb43evVFS3MMefBMErQ
IVJzjTu4c2ajLp24GZhe1NBuIXFslXb+D/c8XNx5zCIZ/0z1ppGTBlbz2+EFHEE++Eud5CF7aH+0
VrQrK9ttI7spkWRg0bwb7zJvpOY1YPngDRoQ2kwcFctcAMoVmDYww97SyR1pC5bNLaYP3Mrjnwuu
PcZtxEkikG2BvSG0A2SJwwFqoLZP4RH5I7omXP20i5zwtECNYA7KWKnuhnGZ+smM/Y3z5GZSwDag
g0RB4pDprPoO+vSYskIR+aIe2YBdpI1znAbwZ1k+hu4k9b9ZYPOGqjSMYKDnrZQxdB0+hih6Xr8Q
OGtgqVuiuppkH9hSTOOUtl/v8+b9zw2ouobkFeS2ongqiyyCkg7goppGAkKGXh11s7ytU/e6hdWQ
sTTBxN1+CkhrxtTEE4UwzFv/FozgLsQ3LL5aKkP1hgwBvrW0xkRZaUqNpAtgjbZwZ2MbHMd78GQ8
m68i+FZiiyJ/dDu5HW3f8ls3fIxn0NMA2gxpYF6zhLf00/TFYnfxHMt0OaQ/5i68n3fBPr2Z7cmR
kFHyNT/WfGWxchbhICYK5kAzGMvz4U4HKVlDBF6jhEa+s5v7fHcptnB5h4HaOTUC36dPne4FMxsl
qNvef70CJg8MKJCdzx+H5zd+R+iyQEdNG0hi8dpRLiF+Q+O32WBieY3bvWgb0U29Et3lYWN867wB
9QlHfykf+HfQ6rYu7DJLTv1i7Eqf2kUYqcyD1Hy5fkAusiFmYUy4zxPR6OUsAKRQfScNZBk6S5vR
nJ95BQneSuifL7yxEeUUMEIYgsSO3YOypozs60tZtWAijMjAnpKL7KCpagOjgdgrOU0MKxM1ezDl
v4mJqCMAoAE7EuZcz5ehll0oyh2MjKO8hUrq3VCLNSfuXt5QqHNjshfXsAYcLVuy1I18mkkIZOAU
vipTb+lDZzeQfvvT7aJWAEhChxOD22wypZppK+oSrIBoKduGQ+11oZF4142sXO/nVpgcSsGjIsAg
XmjRufM3EIbcSDemO/xsZDxtT+Shm+sWmaEyGoPPLTL5kySI6IBEKnbPxozcCMJ0KwQ6dj+48ktj
NdDhBEpIs1JaUfd8S4Jc5Vdu7F3/hBizNvBo0vHYOHcTzN8maWii8z7YhXWgZW5wQvwCRYm3sjVt
5UfOsk/vFjY6AkUNBLWCWTqZDfd+0s6DX8Mz20FJ5s2oTcEMOjSo3eiDFcd+CJCiAWloSxmJeSMF
/VRvzUKX6vsmGyCF2im9EqDjHBlQyg0CMh3UsYCcHXjHUmMrmAGmX+waMpwYYR0TGePcc9S2mjPm
emeFCoRpH6SWtPNBrUc5CB2wt6eE2ILSALVsN/4wx6BfCztgMx05ioJ8dswgkcno4GGN2Qen7sJG
FRxMX4C1y4VIgT4dZDTjqsYp5HhuRc+sh1yqvHBIZnCo6fUMBnC7alrorjiKNDWlYAtokGqDDRlD
Mui2MpsT/tNKSoweph9rhi/dqHoc6HiC9YCdmCC7VAzMNA0d2EujvSFFYLIGDhGC1FYOBVnMJhfl
mBiYQoprqcGQp68XPTYojEytRmY3mTE4SRVQkEmWFpA8auyhUkc/s0cSBeIEDrsw82dL7ArtBtpf
hrIftKEXsbtGXY2OUClxci/VMdQRHPDbGeCtTCoRlKfqoGXiAQFt1H8iY63EXTVmafeYTRHUQWxz
Vvp0g7JjOYFbtWtjtxMKo8JTVgFVIVSN5DBtv1fQKRR3oFuTTz3xrk6+mtnUNjYEroa7JKpkMHpj
WAxTUpOvdxgv92fTqjsQLoEvzZySH/psCMk98LRp/B41Y4AuDSZ0zW3RjqpmyXMJWb0pyKoPM51r
+YNMYh88CyCghTOBYUnEwIYg5qk9i52Z2E1jiMMXdJjVfpO1s2I8jUo96xhpL5L5i5IlIZR3QGeg
gKm8LiCJ+b3rjD69ybvU9DE2LpbVyzDpep9aZt1EumQ1QSVg9m3Mu+4pLWpRPpZmOBoPiUp8xUn1
yehvBqiNlncDpsgnzQ5JJegOalZKYnc1vTQAgAMjOrH6soxij0hzph3rNBCKu6pQ+6a1Z10uhj30
IXIQlLdyV8U7zFWJ0CQIUN1XvTzSChND8S3x/R/EGOrhe5oWnbiN8EGGt76fSHEDKbyqeCNmlCg7
FHVUsGDClbrDKCWx8oxpXqXaa3pQ+LaRDVpwn9RyZN5PwdBR5gE6v1THYoY9LKoweibdZGKGXJI2
QTT86HQws7qTZKZBAR6urBGgepwJKLZNReq701iSqXNNiEcZqkO0qsknOzNLEAJiVDCT8ZTtzbjB
lFCLrFXvp/67UQHnYAmY4H1uKgJ3xMRQMB7GNiHirpHHBijkWBcDTzGmrAVncYCaSuqQtuo2EjpU
DQjVKl9KQGpsgtZ4No0kt4LZUNA2bpvZmRrfREhO4xq062k/DIgUikCe0qGREJXbXqhsEoqdgK+i
k+rrbNZ5/6QIqqjv/BRP160oVEWM0NOlyfcBAX/f1xXIMaVK78Of/ZSAKstPi+l16MpuUO1Mz9Tx
3sd1lG8hBIWGLqg1fBlkkklQisOhjOQm6VQLpBH5kGO4UBHq8glPYb9Rjyk4FXUBR9oopwh3ft73
wwElD2msfnatgdGoXR5VUvictBhrF5+qYlQQadU6lqrHHvPHfWQroNOpPPwFQf0QY5xDOOZt30WQ
8hBTVXhN4ihK7VGJhZsiwE97nuvKh3x4KmduIYcRpVOQCzD+OFNZmLdarcwCsXVDmIOvFWZT5DtF
6aU7X0sxQGLjuIqkcmbFbIRhM1cSQTNtGgoFvKv5kGKu3xixccNLLJPKbMF9HslFe1dFsez7hzCv
MmB4INYBdpw/zjtUlIiQWUCPHdBFNu+QeoEg4iKL7yNxW8Flxuqf63fhStJxboJJOiIhLvuQmkB4
MKDx5XbHbpMdfC+u7L7xIL7J7TStvrZ0GfkUYEjKZTOE6ErfKyFsqlbnhu8lgK4gGXH6l/nwG9bW
ct2lNSabjsVeLnQR1qAzhuunp3Kw6K2NNh6UzW54xlTFhqtgsPb+WhqlSc8iha8Scyy0BkZbp771
EYB/QMpgo98UByiL7iek9mAXddN/6sNfVaWWppkvaqK0aHa/1tulluxWG2oSj+cdxDIBCuI1SC7K
tXgW6ciLMaYmrTWeOj+IcOEgidy30CLsgT9K7ltuLWr9M36aYZ53yRR0MrikYaZ8j5tvpfTH2Bkk
wyBxQAcLNVNJ15hGD2TTVV/DY8IaU+AKA6+BIDLnsNGtP887YcIArZCGGXxDYUdT6qBAUinCRA2F
agig3w+HcdtjTBXst1BPHe35g8oE5JuIN4RzuXvnlpnaTl0kJhSbkOlD6u0Y5MauDzglB54F5rXX
zWWsYXIXqEKZ1JQSJxoPfg5N4Ot7eH0LVZbJs6UxfEyxkN6vvoFrxRZSCH3HyFHV7XVLK2FquWfw
ifMz3PSgGRqpQ9COquQkbuDigXkQvcIbtmR33RpvXYx7C6jVxKpCjU331dB9HdWdLoj3Qm1y7pQ1
Q7qEKqsoUf4Itk8rgAjVn6khFUP+UTm6pP6qRYMrZDyRrJW7Bc/LT1Ns2RWibFGTUadLoSOAtAkt
gcDVHGk/qC6NRXwQw0rxCSbxigSORNbMi/lScAVXRQnqZzwm69sRCBwgw3JXv5lxzDCbXdkjZAIs
1bDF598AGKydAR3TupgxEEW8LZkzgLu6ifEwAz5yP4bOKFvFY4POu+HEL8Zd+YZv+Rv1ttUPqoIJ
BKPAGKxlm3SyrkaYe4fR8aeMprgMPL4V3IRA46mPeG9BBmJ+wfPlnT8RcBn5sdkLy0xQaVo57Msa
luMd7X5SQnQqPPN3FYKFHWZbUVAU8pDaadzAP7YgSGu3Sof+4/yiPVW3CoC9v9FtWf+Y/+4rq+YL
8Y4gj3pYVR6gI0JCp3+mConqQxNZKGN2GGE8ZhBkvB4HLjvLtCYDRSfUQ0DiIrOYLiTBHVKmkwfL
eEl8yF/Q5HF/Kk/mQ/02PSWOuWs4VP0MLfL/6kALm9TFFtmK0mroU6aICfnkxc3OLKwG9ffMBsPV
i6ChnYXJNJcLXV4t/CysMtWnrgaHSk5XKm5mD2CAp9TxoZdyBHHbnYiW4dw5wR0P5rS+Vg3zCrSa
RzmNztc6GFQosMNnrR1tQ8WTMbcAuBcFcRb35T63efkR1yJ1tMXugmStoeg9IB13SMj0yMrc2DOc
zknfgneCvRWcPx5Xo060WCSTfipz32tTBJNVOYOZzgF3GOcaWb0dlyYYnyHwmSqk+9g6xqbQvNIr
DpE9eBmY7310W3nN3tXjuFgS4y09CEo0MMIjCPSYWhgeGq6uw/p9tTDBxLNCyVHAox+qcYu3BFTN
DxjPNKFXE1mS3b0b0JXY8O79/88+goGfAPMo4rude0dY6Kag0n0cUIPFS4HO6iiQ8BI+lG3gdLwU
dPXQaZ/mmDzDwEMcHEAwN//Ugw096XgNJXbphrM9vIKIt7fAh76XOR3Y9Yt5YZc5djOwOOlI7aqW
8RCBV/B1fk6d0DHt1o0f+zco3oCU4TdSgtUFAxFHMCUqKcpJanN5+jStEUOac2MUBc0Uyaoh5FoV
HGXIVd8BAtfAPCpRwcnFnDhTaEOpDWHGOIj27KiY7Q0xZFu74TbClDtvbH/1mjAVDa1gBQzKygUf
nCoXRM4wAh7vyE/zp5K7Gj6k7gqHEdREjrDvNyDFdP7iclpaZQ69OkkVhpVglaLfk0foke9jpDcV
Rm8lIJwrCJcDo8sxunbyl0aZkx/7U4yuNOBq5hPiZ3bsjuiL2EngqhuqiK00dm4TDpHHmtcsbTKh
AFUZcwwpiYCsdq42Hjo9RUWEAzQ6yZqx70ETz0AC9AiYYVhgdWv0k9yi8QynKXfNltypqUcfGvRY
BL3l3xHIjO3SJwF8qLihMOjm1YfhR8YTD1gNQssfwlxRZR/0fUa3WHlAe8BOnflHtEkR9bJvIvep
s/49P1fNHJU6aiboiMCYRsutCeQr08frLrP+9T4tMG6KPkanpQb2VRRBBBmCEHNOKx/VvOnPyJx/
ZU7LjWN8M4I0ij5GsKRPujNMxx7doetr4e0W44mNrnaicOLJBQluJ2ziNPf+wgKWAh5BArZ3tk+b
xEYd6z7wbvIEyb3pjoiRe93CerTCuD4YBxXQOrBzSVIhD3NQYpu6PYrpbyABmY4D+H9c/Vg5ymsd
2clr/g83XK3u3cIs4wfhPElDXcNs4/ahA5p5zQYRG+Zu07di9n7zCbrqfAbFl2Mz0V9kLvSizgF0
EuDejWvejY6K3NYZtxWYOcaX2oCK6e8U4S7nkpA5gCzqX6vMva7M4GOtE3rNRZrwPunFsQq+yYZa
7VFFljaiX0KGCaLVo4YRQUTTt3Hqx7/7zJ8/grnkq2RS85ouvXb8h+poJI4A7JBLh94GRxXv6J3k
2yOn8rR+9y7WzkSvXoV4oEJJrCj4MMBknQjp2F9G5RNtkLj9q8fLcr+pFyzSCqkBmWNH91vZTOjN
Q6/xgz65fUexJhT3Mi+mkEeb+3yhW3hxZdDiIcAbIAEzGLt+Z4ZZTJCj1k65QxtqOFLSBrBabmo0
6gOL//xe9eeFReYQYe6f6CW1CPpEEaLuGUSk5fjheoTgGWHiaABYfzNQpmY1yEDAnNxmyfxQj9/+
2IpMQS/gPwUPCmH5aybSmGkM/TLcBEiAhcyZxtwuxL8I2WdmGH+U8nJArRVm9E7Kvuu+qnqG3kqc
V/tKcIMVENGDiR7zLCyMLI+DuQsoY8FcVFYjgaGTc4uuG0C0RvIMfle2mlU2kBWVSxgwMoCE9GIK
LCgbudc/yaoRzKuCgQ6TZQpbvQpCLYfWPYyAHKdwiRoV+L/in/9mhLlDp7Rv+pwaaUfZBcm7Z46b
6xYu55owtyYu1sHUqOYpSVrgc+HAd+1O/wlqWsWN9oL9E0A0Wwvxyqdhn/eco2ePiQZLq2yNSmgz
NELpJ9IzwTWmb9D9LocvRC14y6OX1qUhQ1GB7MMJYqsmaRCjI0yzEGVTvZk3/u6kMh1ZFNjNq/et
u8SnLfrni9AqVF3fZPTWBidTYon6l8DU365/rpVwA+5gCfSLyHkMvNfOTWi9pIVxgH2DzvqNJAa1
VYiAmqI2xMne1u6mM0vMvRxJTaPFv1IQCCcrIA5+wYvbiTbqg6xvNdn5m7lh6ouL1THXsAT+4l8b
GO6al+IRAkmuaQMO/4YZVFDX8d6iazCyM3vsB+uaIoboLy17C90mzOzmrcaT99A75TOQ6qdL0Re8
WdxBdjEAlxG/Cbl+/lA0BZWVqhKNfQ8H3eCn8TxQKJtEQIkW3Ayb5p/oS2SHx+q5upNv+w2/KLWW
2AJC+WmWuRx9QA5yQp/h0IW6bW+rY7ZN9iPoeLQnuXaGXewKjrr7C+c1MTWiy2D5ltm4DDpfAlVd
2ByjzAYnPnSZARHN/sZzcdA1Om2PRwF7RkyhnDvMsPxqf7UtZGtAMSfYwF97fbFRfKQaf1HjA0sZ
RtJQrIFF9j2sxCNEUmgWIKbZJsIclWZEnGWtBRfUfiVQUVFKntN5XQSXJmlAsV9qeHyO6SEtla0m
/bz+eVaPPFjRwQhMh00htnYeXIjZalEXYWoie4nwmnabDR2+DI+ifEr++V2v1TV9GmRBsCAfhEoL
NRj7PyKwqQ45x+PWDeiKaUgqClzs8IERFmPQ5dRAmtkS2L+VkDtRt5LYyjoAmf/PBnNH94LWo7YE
G9MeYMEMJ8gOAdNoXR8gKVdEkZxXWFq7BDCEDYSyhAFPnU2l1SoJcwGoHUvRS1scQZj+pfdfOc7A
M8IECKHV9TyhWwfk5xi6qNMpoD1/mG8AqHP0yUqN1/AmcwKPS0m5+tEWy2NSarxOlDyjw1HNh+Sh
FYrI7PVW6RYUgl8eZ6hech/cvNUyH7EDOFAwamrTBR1OsB1Aqw7Nlq/GjmzytwBM6T8grQMFTPv6
Np/mGdj8ZPktmTPXgPtaizL6LR+qt+bYbAyI/cZWiN5zDh6eyAYRA7H72eruQrcRrQIsDeO9fs97
n60lZIvfYTIUGlprtOh543dE8rNW3QrDbVM/F+Lj9eWuf1qFoM8N8i2JfcfE2OeyFBDE+iwG7fyj
CQjtdQtrTSswFHyaoD9hESclJTXSMqAbuhFSj6oen6qSxlPaePmRuMmTb/OaBLxlUe9a2EzDWU2a
EDaBh/4HaqO7uhw4iey6g34uizmOkZ/EOkphuK9b0MKGw1PXb6cItdb/uH3M4SuNWOhmun3pLZ4C
am+p4Bfwxq1OyXz7TXGPjuqed/x4+8ecPgjBomStY3HmHDoQ7LUa3vZx3YI5Z7UJXqbMhwny1CO/
kTeUnRWKh176ppcn5sbfQPDR331xuEGDDlgF+uJQNTn3CwGSAtk4oXekfQdBM4qH/bP6KuNepe05
mzzMAx2B/hbfNHcgE+PcfaseszDOHIQkC2cpHWBcIeauIwHgok9DVHH8cu3TGYB5GqYK/QaVTUvK
qlKVSIS/mF3oCdn7VIkclzzVAz53kUJiJDTbwTiCHhjKBTrz5gFSYw6rQRRpoxFkm/BHOAmgIoYj
OREOd2v1g6M4/nO0m7zoHqVKlJPKDc9JmfTo8nfI51+zgNJHGokq6PredP+ufKbPIdOd9zPVu2sB
xuRZPN9bahCKOpg/QmdXkjGNxLjP3FZpPcJrLQXc1pIZ237C6/7xTDBOUucd2Pwb7K16N4Pc9xdT
U+elR1yCIPoCdysvPtODdv416dUOSh4ZA0kyEIvnuxhiYESOmxj9W3d0UN4GOqWxx622g+DXP4qD
lnWNikNyZ95rmcUrOzD9Irql59YZX6oDrR4LsdNwOxCogVrgIfimuoMDqijaAsRcAiee0r+QWa4k
QaiR4F9wVrDnY+rTUVNaDAYlL0DCo7ISbMRX2v3jp4XMc/a0uDNbzMdUJLlF90gs8ZyN34PAAnKX
vtgPqW6lmIcNX6QPUMVQAjfdmcHD2lq8LGLlrKKILoFWClA2tHhPismLm3CEzGKaxxEEhiBxdNN6
k4uEGLxEm/wpgEQyiszVbRjZ5CXdAi56qL4KO+43pseC2XJEXIp/ImCWukgy1KRMBL1RZHgYEnLd
qzaAr7kTnJq2MPg53IpHn9ljtj2LGzRrKtijjKUNGFAG73fQZOcZ2unrgiEH1OngAAZBgsFkAFlV
j4HSExnRTg88IUegrRKIW0K2/UdemiXvoK5tI5geAAcEQPryNRiISkSHGlAoe5V+UrxRtkFiCsWY
A+Qv99CNC3hn5Zx75dcKFxYvQkNT+K2o5JipAPcluQFwzcp2mhfv/6xQdzKkIUmUwXyAQ4nFnceg
mozA8efw0g76W7X+2FaSyzn357fvpQkm0MxZZ2ih2IAYFTJ/aD0Alobbwo6zTXZrPgi11YIsOvwi
ijzDF58NIE64o0Lh4CDqYhP5svbjugwgNgl400MAZbPtDBkBkJ6E0G+nw5i81yiTWmGpmDWBGi16
cuDrwFgis5uyOZco5U7qqbNTHeedBA6w+kZByBGfjRt+2eDyJmYsMpurJ1XSxAPGhlSrd2aHYv7G
bbTpKFHUJtxzoU4XjqlhUAzTAiggUJUqwhy9ISiMZJYhGzZLsyMWcm5FObBixJwdQUiBruoEcH3m
440m3cajwjsXNLE4C2gwjzgG0Uz8Bw8n6muLoDphpA2w3RRDX7XVjzeQUdy2W/JAxIOIL5pveF/0
wncZe8wbIMzxTzbrhiX6YDwCOTbOJcpOA2ddF7kHQEAKiKNEHEIKcKKevFhWPfmgnhiwrFrSbD0+
VEXBsXB5HTEmmNDckrQfzamCPq0nfswOdEJHlGcqO/kifolc/VF7mu3AnvA9n3y3HzENavOSuMvj
oakyRJLAlwcCQhAEMsuERGso1o1MTtCj6nH2cSEZzrynLA3hZA/ofHMzx8s8hzHKuEyjF2JMEh+D
jKcRgMyN3GQTbChDvviDF06ZYjKd2QGHMCwaSNJRjlKZ91uuxi0K6RK9cSUP+7vxB9t38ht1MznQ
YLXbjekkPOwP+3EvrDJPOpKUeYcjiwaVA5FCP7G0fQacfipB1tcODvk2eJ6PIPKZLCx660OXh1hC
yc8pGT/G78BX1Qz8Q9uzhK03Y1q2qeeWXswehtHTLUEwSuxRpbz2xmv/kDj+Mfpx/X45oakXMYEm
zwj0oJsEdwBlPWQ+cJnUI4Q5ZGBwt91Hu+ufzFdlr/4E3yKa+fpj/7W1Wjf4NuLZrjxVuxhicFbw
ih6Ke/2HsLFYpiJfaLIjk1eR5Uos7LsJgMDu4f+4tGMN3D6pB0pEN2l2kW+JDoAU3DE8JjxdWGSi
8SxIg6J1sBhHsV2PCIeDuSszjRc8eHaYMBil0JRGqZx6tbFRMANiHjtvduYdUGYnUiq8OvHuSzwa
gZt954rAgfKLI+dFBLTHmQ1mDlermhjaTpCHYQa5DBVX6jBvG7+L+o8R6uBaqHNe9GzA+mUQEjZo
oIPXFJn0eVzuYrQ4wHhEz1X4LNVOkVnRQ+CWuNEnb7o1ABFxuSGESVsujDKROlESoENmfNTBnr3s
qIAOvPGq29GVT7pHvIfK6rddrJH++eLumTHgDz46mNPHQfVaFNWglNVXnuKT/olzQmT8XcujevqA
KI1gvgc6dZh2ObcVKk3do/xET0j4TheGy5SqJ4DP7I/pif/nLlBZ0yQoipMLobXIkGQTAqFYWVja
UvTWiIp3fUFsvMN6MFOGBhHN9zTwa52vx8S4fJokCD1G078JkvxYTLyzx6CuT6uADdA84nKBEjBh
9kyAkLQJtLdsSeAmhhAxANcU/jaDoLBzSrfHGBZluA15vr/yrc7sMneKHjVNNSDRRWY5uCC3yyCI
Nd3NNrFnlP+5HegVN1yaU5jUuZ7SIMIsgmxhLvvRV6KbYdZmq6xLHtKMeaPS43VmiMmYARuoSuil
0lgW+3dUWIPWzQbJCVKv993ZlsA53m3bFGwJ1oPMJapaWyjVfcS4LQpKBOLNZ+ctLX3M3weIpVBA
epDD5j4Z5aep679ed0027zmtc2mHiV0Kmhhg88M66VBCvwNaKrNba8T36+6mLc9d1k7C0hoTtJQM
AsaVbMhWXlZtYqndmFsKdCF5L+O1r7e0w0QrHyIsUqUgw/DbGCI9z6qW2gRiQPnw4avGN6gD/WhT
bXd9L3mLY65Zf2rGShNmXLPC9zwKHSFPresWTnOUTGTETPGnVzA3bCDWAnSo8bVavXWASLXqaBOM
j5n4hYBf0u+1p0R/FEPCAaDRv/aaWSa4DFWSxhVFz81G8qTF2baIUPgzumYrgGgCY0ede32hPINM
VBFz34yHGOvs8iPEfy21Uq3Ex/BBrNrd8HHdGP31V1bHkoKbcwZuGglHrSO5owvmPcSZncSA9nJW
xeiA58JTGBg/rhtdDdiLT8kW6f0EREJ+RT+lQ58AkTsMQO9g3BHc3+iCb/UdsXI7PPDe5pyjoTOB
xWxCOQYFGCLoGAbWpBlWU7cO2EBs0agOCUAFbRc+Z8KfUZ39uqCgHmRCQAVTEBcTEA1G7lVthF0y
md7sz448yZzEgR4w9kOCY13BRJwMuTgWj51KYTTJ4FSzSEUMCzJkR5IYHlScaysteKFsLY9HjQM0
VrSNCHldxkf7mgxlVMNa/yqiGv5CJSKoeqFRbyUbg3jcUb9TLZhdH+bg0TMCeybuJ+YYYtQLFJ06
Agwei7hnN6G+zZKtvym90AP6yXyCrhoA2Ork0np55PFywLX9RfEBUxCQE6Kl4vM7qZBnSR/7gd5J
2Q+/6UDGlD+Bx8HqzcnmHI91W+gCnID1wKWe2ypbdAF7kKDS+/dZseu72RrBJI27SQR5fBzYBERp
fN2btRgOspx/zTIXlD7EiRSBadgiY/R9IKol+9Cru762tat9aYPZxjJOoqifqQ3jSzbhJTQAlNj9
H3Xf1RzHkWX9Vyb0XtryZmM1D2W62gINwpIvFSAIls3y/tfvSVA77M6ur1OUnr6YNaOAyIvMyrx5
zbnnhOvrVngbSH9+ErCPVjBOGMbAYem03YRReAja+xYk2sdY4jx8SwkQiId/7hrzLOlpK/TViBXR
YTE6VJR+iVLHhLgVnRUrVh1/aJu3icxdEKQJjMoaTFZyZ1vqQSq+gwvp73wpSaR0dRTzywZhfZB2
al/ASBT18WrqJLT4tPQzohiO52JAjT+8o3ZiiTnuXSPFGsjg6A7GYO0A7dtWfPpRAQctKhiNBI88
gLmOj8Rb9GOnppkjDxiLmrUSTKv+DNgS2GAhR+HKhR28hA5FY/HcyOIdQ3EPSuigD8WIzPnJVHWi
CXoIx1lHsAMxPohBc4ZQF018KI+jbUpL7Ocm9AQdtTbHh8vm3ANr9kpTecT3i/fLhPwCMkdRRgH4
3ERbNlDnVkYcQLFaSxg8s2IZc26iA74///pVXl7NT1PMVcbUiwgadFzlRibowaJIpv+d15nCvTWU
I2nflcmrEnPQcpV6C0vH0/UENkSOQ19aw6kBJp9q9FaEHggMqOlwn+m3oLd7vL5LixHVqQkmspkw
Pgt+Q5igJdzyON2I2S57owP4mk+OmIPqXemxuJfRxeV8oEUHeGqaub71nNcx6BfpaxX47VF9z3Sf
khr3eIkH0RVlpN68a7R4cTF/jBoJWseXM6VTa+RzI6McPq4CP6/cCD0kcIjuFSfscG0jldutVugW
shHIqUn6lU8elTLXZk0PocY7OKJD0Q/CTt5OqPY12xbCZ0DqfB/RX0q99iuVcUbwfhyxCfrKutP3
yp28KreATvC2X15KF05/LeYuGoncgHcRO6HZui+8JEfrtt5H31JxDfyLtoLi244WQ9rv/VNzzG76
74qfgfAaXHqYRix/Edz8w5mf/jrMfa0EIVLTFLsEImGwKD4nAse9MZTalxaYBzcYIDGtxR/nDVPS
4lrcKnb6nIF8WX8vMBoGhMgPqguphk9aGbk/P8Wlra/53nz57J8cQ+YlNhvMUlgW5m2zfXEDDXab
sph0q2Yf2LlHR2F4iBj6F147hIxzJ2E2dlGE7U1n1CmAUAuzAvXzFykFobxceKXBmd5eXqKMSB9+
ns5IMdvdBhAZGStsN4hrX9vOoagFcih3kq/bCejKIWLEJXdbXOWJTWZbNRG0Fyk90zmmDaAhrj4a
X7XG7e6kHQVMtK/1bFefzdSRUyfZ/tml+K+38b/D9+L4Yzubf/8P/vmtKKc6DqOW+cd/H+K3umiK
7+3/0D/2n3/t/A/9+7Z8z+/b+v29PbyW7L959gfx9/9p331tX8/+AXKqcTvdde/19Om96bL2wwh+
U/pv/tUf/uv94295mMr3P357K7q8pX9bGBf5b3/+aPPtj99Qhj15V+jf/+cPb14J/pzXDK8QVo4v
/sj7a9P+8Zsi/y5hmgACTxiUQA+HwpOH94+fiL8bdLANjT0cERFp0m//ysHJGv3xmyBrvxtQokbT
CbU0CKvp8JtN0f34mfG7AhoghJcqCLTwAMu//d/izz7Tz8/2r7wjxyLO2+aP35CHnd0OSAqJokVB
L/hlULgG+de5i1ZCIF7KMRBAoBn6VVk+gIS4n1D90hEeN0WDXrxZK5pba/NsU6YpzwpzFB26JL8t
mxwV1aRKXzIxtb6Msjm9CVGNwlllyYkLBVlhmwP5InpygK69Ps24bX0D9FneCs6QRM9JMq0KAvoi
RM2Y9gdPtx7TG6qSW7XpnjG8Kz8hzr7rcmuXyN2LjM9BINdNKYqJoyXqMWsM3Zn65n6m9KCKVCEV
q9UnIuiVF4nJBLWAtiWiFwhT3/lKZrbRQ0Lk4FsdS8gQY7XNinu9iGJ5X4CS/KBlM/ibBS3EOPog
Uko80ByPcd0eBY1ALUSeRiL7iK/6xh57rQqfwLeRdw+S0AyZE1f1FHsywCnxt0Ixi2JLrxJYKARL
AAnrGEhaapeSFDWuQSb5prdQT4lSc9PlSbHqQVYK2Hamp/1zp6Lw4emJoftxKoOptwSrcQLyV60P
bRns0ABoll14F6kaSFSbNAJPkVkYdl0qQ+DKygTOzlIIwgcFskBrhQzGqpTbXlpTkl9flEYLsydg
eturSlA9CdOkuUmVDLdDJvmRVN11WjFjtJNOwk0ieuui0KzloQj3qVj5+iCg+1omFQqKiJZniLeF
ziyYaz1LN4CnuWEXraspKx3LLL9ERpm6Q2WoO0uLvDLNbEESv+PWuJVRhSXUPe7BklKukOXOdwbc
siMK8TP0NKODDIoGf5BKA7sCUjHAe3Q5d1vEbqVTTVEtPZu1YJHHSCSyibJNaYLaNxmJIIIsV83n
e9ykTDx+3PBfcnb/37kxWh36r//zFBdu7L779nru9ui//6cPM383gQs2kLhgfBDwI8QnP3yYLP1O
c13EyYDvgKlEx0P3pw+T5d/xEwXteoBPwGypIcb604VZvyMHQo6lA0Ml0T/0ax6MBmunzzvI2kFW
iIkqdLMWBlDDOWv0NAdBPS0mSG7mxlswhXkjagnA7t1nfuHxICcyzT6u2WTiWkUnc6A2sElTB0gV
Vn54AOgFWQQlTaJEhmhcNyDnjx90yG9Zio2+wsn3+dOTn3luNqFk180EsZM85TIYs3WUEglKW+g4
EV85tJ7kxZvQh5bfTbHCPDMvtjl/L9BK+NhujP4B/wniJDYbrwtT7zMTZqNNtqFDbMltC/Tr/J2O
b/4FWoPlz/sfe2ymGQi10qdlqSOuCbbtnrZ3p+NRtyVHOhDQbd59u76vOOYLn/anPSbxNEISWVmE
9VGMJAWbUupCec2N19jU6GMfgTpHSUAHnpdlfM3aISJqBTuNh9E5ClxuCfYRbBhOB/p5Popw0SDK
sGhbI6YBodj5Qz8luSFkCQwmm+YVWgJOftuvKf0GAYiJT83IxqMf61N1cNkCswP9cyYG1qTcaks5
wEjbVrnNcVLSdfMl3SLL9YCsq2353vJzb/pq3vAU3unlu7icH3BJTDVcSl0HUpP2Q1eBjF/V91Gi
7JJx+HL9kCwcSupr6PLg+kBzcb6XIdD3Y1ABEVNHJHKmubzNK21wjFjz/pkhJqofiDDGkM3EcW+U
ox6S+1RVH8YyXV83s7BlWA/gTvDYYCBmOcqmvAwVtYaZonibo9qr0CS/buGiFYnzcGaCSXJDDCej
eVzT805uSvgq2jU2tir/Zi04Z3CHU61TBW2di6EgPSxLbRhgiRYduhuqbVSvCVSC5XXEGe+g35k5
agBvA5wL5hBMPrDOcK5AaD9IqA0M3XCTFy9GF0PY4ZgH962icI7CgmM6tcU6Qq2EdOqM2BB0dbNb
aJ/juVlBP8HNB+INJTpKxS4jBsfo0sFAjvFjkgS0RcxBRxYgDmkPpyGjqKwGBxRKXc7B4Jlgjnhg
VJ1KCNaVbOL1pNrRSswduXU1TBRQfFvX2l3l9wLnQC48n9jOnytj3GEdDKnSoTtom8lWGzRbUm8j
vQdOhEf0cN0QBAHPfUUUxpRHC+sjcfG5UI2VDqb5nAw3csX5WBd1B3rHwO5JJ0NMU1bYa9yXkVgI
FZiNB8e8myCslWAsn1bnqTQ0xqq4LCMLTh44eBoWooUKcV/tfG25GWdynOCqCZq1hYjK+6yTB5KR
dRtHNwVGYMRQ4I2rLdnE5IuCcXDEnHC+5zY7SFBkLfIAe6oKp60wfCLvrVBdTUnvBHhKy4iDZpCW
HMqpRXqCT6qYTQK9jthACEKjvfGh8ds1nUBp7/gt06XLcGqK2VCrzSBCE8DUrGmzrRnQm0nnkMdN
t+iMFSrwBfQuUGAf8e3JiqKimcywBLOm6jc3OQClH7yiWwhl/I2H5dQQDUpODMmJacU6JvDsmSCf
hrCc3K04/mMhIMV45M+1MOchkCSiDCZ9u7x5pUHOtN/FB7R9X9SVuG52Iq+WumwPY5IonED6lu0V
kcQajTbHfZbvxpWe2uaXeiXdxjfGKr0rHmtgDzFpRzZouyjbAD3v7Y9hNF45f/mk/OfXYOs2kRHn
EqnwCRvc9ybeNcJXzsYuXjQJ+iKIFin6nPH9M6J8q6aRd6DNlmsMFWALVpUrmzTXa8D1CHRY+kL0
2qo0jkpeJl5p6cmhUUlly5jOgazRNG6sRmn2VpEiSQha/Sv0hJRd31sST8dg6XkE7wkor0yMAmJY
9vykAZxSdwqN28UtLbeam5RONnnGhrMrS0/+qR3m3ZgyvCmYN/wRXcDlaGBtFp1ype0oOy+d4Xaa
hzixCYAxXAkPdgKRZl9ApUOxicp94h+Y7CSvC+gSlVglwX/KjfaSH3OXjEAC9bb3ZtrdBpUiKuKe
fBE2XCg6va1suHNqnbnNWoE3szbomYMcDJ0NFgcALGaHorRjt/81cb2PVPNssczNngPanaPmelX1
DaCq0NW+/jWpO71cEIr0ON4AyLDxmy5Boaum4c0sNqspS/xciu+1rPhRMDorjp/m6kt3FSPqyBao
JjCSofOzKXdjEkqQLoNDl/Yo8uVOafJFFZYCDU20LAsZCWqqInM2zHyQhZ4uhj5T8z5ysvtgg+YK
PpHhK56KPiZIzHl+aGkLT60yZ6Ic+mxSJ1gN5GZrBuZaJoU9x4Vz/UtdAE/pyT+1wxyGZNTmOpmp
nYO+nQ7jrlsFt5NLacasDW9RSx8MsClQKGmo2SOJOP9gIN1GTR1uDp3zFl9Nm987ceAo0l/0Y+mK
QBCFkWnkx+A1Yr5XM43RlNKximkb+POmAlqphwMZnyhuHWqDf2cHFYy505MIu+xhn6q8k7UMi9Lv
2o3VYjQbQzQ0/4cAhHHkTgkvOeQTc2y+ouZySYoezweq5Vu0BFo4RsxlSX6wwpJdcxV9oi8juReO
2aHibe6Sm6bT4HgQAJPB9T7/gmmspnFC3TS9DE1j5+5sRwC2mxvDoQK+LWamyL115JUGl06Ogm4K
RATQ18FA2rndQDECpUgRHTQ5JYnvXSINvHh08WGmjxxgZ6CoYy/6PE+aIdBMUPY7zIO1D+U3qp9i
5jYti2Hu1SdudaRq7lwQ42IofGKaue1CTCQzthBxJBtaHet38+TSM1S403qKOKHd4jpx6XUwX0CR
hq2y9NDPLNIB65TCGWtrg7dIib+NxrRrx0SyYwzB9dLI5ZtaPLgnZplIQilzURxy3EtAFL6Xsa0f
xtvJobBJqJGJNp31LULf2FJWk3TFAydcoDY/3MKJecb3DBhQFTIa2NWQT+hu0l0PNZ679pZiNq27
8ckaXVm0TUf1n6Y1r1e+5M1VSaQEaKhhXQy3pKQWSiHBltfK9xgNIEm5M4bP11350hU5scE6hk4p
Zqmq4RigMXSr6CAykGNhtP+GERlHB3cQatPsPezHVksHE7s45IEdlYErcucjpcXNOrFBF3qS3Eg4
sXNGzyfIbjZDhCMCJi0Xk8MH64t5O0IiPNryKk4XyD96PJDvoKGMwhO4F5hYwqjlXuljvIMUOgQ6
ET9vHExIl2vN/yCQvpXXuTN/NhvOhi6vFrka4hfIlKGue77aQskMQZGxo+I22OYr4yu4IwkG0el9
sHzNGQsH072867B4WHR0GkRKTwN3d261HMLWkAUsVxMCDyxGeIx5jFZLcRMquf8xQX9+8hkTo06D
WYSJcRrtABP90jT4o4baU9T510/lYoXm1Bb79aJJivIUtoSKyv/hA6Zf0kdQ2gGmLG2N6i/IQC29
hKcJC/MiiVnd6JoCk2mZOWmUenI9APG+K0QMLIz3nAUu3omTNIy5E1mCvYxplwFE337zCYP0O+lT
gllZpAkTxjenr8FNx5unXz6bJ1aZU9KDvyeFkO+PpGze65hHByXhyvJab/YC085R2rBcbj609Bqe
bi1zckIdoNFG+Qgyejcp7XmXP0N6wpshe8xVC+LtLHN0kkHvwomG9/1I3seqR7t7EkzZgUoE+DCv
f8alM3MS/7IjLsFMzMyiz3zWdfLaUMJZsSejUTzDIvIOzMKdH+ZpyUmTllZ4apUJiNMiNkvQhkBy
tkcvrNAnxKdC+600sdTr61vyKqeWmDBmgtSwKUh44hMIHnZqvY7/TrX+1AJz6+a8zyOTOpUfCmi0
Yhit+RTsF8i+j7ToZ6ZiMPcNzRptnGla1L+VG8VN74QXykkE3Vx9b4lOuAkf5B6URFDpcuZbqbQt
kKWtID/NbYov5jOnS2YuYSjXnQgsEHzbutyk6wq9U/EIQIdPW+DQMPl2/Rty7TG3D+FhVWYQU7WN
2+QY7yqHONEz0O+QC8q+xNwG6sLpBNoZIhWAM6AqxtadVaMgcj3hdEqg0ejHtzK6iwfeIOJS9Aek
GOZ1QPwDYAWbFI4iklGAgHDzNjFwgvvuVXvTt/VR2umAJQsTZHygvVLaMkou05onbrNUGEbEhKIm
OOEoLI35hlqBIcRCwjeUBYCChyZ5Q/aKIlekfDHz7K0fyo3VDc85qhm2pMeczGYh8ob0L6paoF34
aKudv8RKlM39hN0BJ0pvg+b4barmfTYPfgwSAnRmnKEkd+rAOUhLRTVkGEgUQfyESjKb7ZOI4BcK
QcUy306geACdUL0Jd8aOlpK1T9rd8Fnzm8Amn/sD1YsoeLkq7QAxVSgqLQ36G4x7Q/yY8eyFWA9D
D5peO1PM3pdH/TGoptKZK4hwZWNKPKDtn8XIqtCrgkh4UTRkdf0uLfj7s9+ASXkaU8qHdowMuyJo
zU9l1diTmXmZOT6AAyFzwrB+vW5xIbczwfUD+BUyZXSQmDWnuRZaUYq5BBJvkE+vmnTch3O7K6oG
8PdPfRBxvvLC9T0zyISv8Ew1tNE1wzbnxBnlg9J/bnjM2NTZMh8SlHtQDqRkgpexeY2kUYMQp2Hn
ZD9bxz5JOe/WwneC+4FyKlAcGN9jfRCQMIWQNLJhzxBHipFCKTHZVJAuG5FADf3b9W/Es8Y4A7mL
hGjEo2xLee9kkeUF5Gs+filD1deyp+u2qLO+2DrQylKuG83AJTi/+llApI5oEFbuu8qOw9swA2YK
tWwjVzh7uPiRLLBM4dzha7GVoSBRQs20YEkYU3DoSN1TIRepe305C54M+j7QEIDwNSby2SxNqohg
SsB12glyiox0blNBBC3TVlVfuFUeOENeuIMQc+7xolkkZ9QiEHky88UQBtfBbCQYZm3idakqbtUY
+0y5FYoEOhoqnhAZw56hylntwkGBJBrAzCLSQvp6MB+vLvtxSBQDE9Gl5ZSF4LXtCF+iJrZeaIhN
mt6/vr9LPVlaT8dbKaF4D2TCucmcQmLrtsd11jVHJdNtaWRvedHuZoIpZSV+LqXmJp7GdVAgFFd+
Gf9j4H0GLxA9QwDEMdHdAJLNUZ4rPJMAMw8WVK21avCDYHjhLPPSTWJKErM6GkiI6BvFXIuSBApp
uo8Mo3hSt8PoTjfy43AACT7Y9k0wVj80x/GgeFDX867bvnSYMI3zC+JZyrjPZt6pauUYpYePKUSy
apSbcjqUSc05sAsJMWiWQL2GKWVAOK0L6rWUDMEgIYjrtjNIECmIER8sf87s3hs24nowbIFjc+G9
hxyyiOFyqCMuaI6lTRj3CYUwopJhOvj/seWAygIDUYg67LJy+qchoFQ8t+JKA6rRALKLc2MunRBo
2ZCwouqPCZGLMnExRbKYfwSTQMhDP6FOuNwPC0cHJgDpgjeQAetibkg6FFJN6o+jQ4dsoQbhNsVu
mjDgJK1Dv57sKfoElhxMR3vDbs45KeTyCv9jnk0hpbar8lxHJKl1iiPhhpTJ+/UDyrPApIt5V3Wo
JWKBhAy+mn2WQfbwzywwaWI2zFMwVCgrRFXjGOW3MeWieJcWIaFMidIWqPQQdp/7MVkXDCHosU20
TyHjP6hr2/1a8cvXH7gB6ZeTbAPTu+DLxuME+C5LegCGsSIbaIMiS7KtYRYOqL72o/XrheRzM8zW
qVXcqYKs4m718W6cC1TV8vgmEEVezLV0zAE80tDSAiMTwObnG4hpEzzxhGadRFhrWuI0Ub0KlG9B
24KddifoT9fPBM8e/flJtVAurKoKaY5ClM4TGnCp6vGmkSs7GWSnbL5hRmJ93eKCI9ag641Fijqw
u+zr2gKD3YwtLA75ZOdJslJyjOzpvC+2dBIB4ULHE+6CTuefLwxzL5DKqQ3NVsODqo0OgN6cF0XH
33Ae41F+zZ8W6G9wsnVQomqkBuS6tkJ6B8gSR7QgK2zJ9shrMSyEBzAFFW86swAIsMr4BrOI9Lko
JaDGi+GhlOfvltA0G11vLC9O0gFQxulIxh6VSeMmqkzDB6eLzLlpC8vVkctCvdnEzUbZ/Hy5YRzE
EH3AhhbdqznUDuTanJAETohWwfUTsmSJOg8Z0D8NN5v5dEmQCMowI32bDPGottIuKrIH9Jx3JOPR
RCwcfx3804B0w2ehE8EsKtErKa0FLCqJ9xE8u1DWXj2B6zronFbLbY3XjruMLQ00cbAmGdJN8oXC
jJ6LE6Z9kPIMk9PN0l027qtgdA1jdMoqdK9v5ALKgI5rIv2gckKXrdVmnuo6CMDnPb6Brt3Lb2uA
esw3xQEN7N8IAsA4i3wOvU1MwVwUW6pIKMvIQt0hCwI7a99baBhcX8/lnQb6HmEOWFEscMGz4WOf
BhDKwPSerWL0tYnQ8+eixC7P3rkJxh8myWw1Q6tqdvBo3IKZKLMxpeXmom14OqavoK2S2OrX7ECe
ry9toeZ/bpg5iWY5kKhERm9LGN4O/Gobe/Ou302D3SM0LtwidYp7HvyLs6EfoeWJC1PMeZiSCkbr
4lbo3iOds6pLX3+2KBaYaTTEAmsO/v42dgXgapPik6L8QxvM09xJUxTnGWzIeDXLMHLDcGdKLecq
Xd7b85UwPklu0y5q6bkoA1AA14/19LWcfDLC3X66fhI+NuX8XTk3RT/ayUeZZCJm7QxToDrWModC
09TH7NY8ls+gsM53+ZrG8cV9sVJ303OV25lf/sPV0u968isg/h470uCiTc0nosHGbh6/islrxROU
YJTBKSjufLH0Pp5YkpQWmj4jLNFxNzGz2weyFj1SOdbLcBN7hRP7/XaG6mtxNL5jBF16jV/+grwd
fUCv7Tn9/Ce/Rq5UckhKuud7qgtOS6WWM610bDFPZ2Wh5X2+ZMbFEKksg7qDrcZTt/XmC0iIAYs+
qMfesfxiVT5CRPOZZ/WjVnJthYx/mbLYsvoJG0050FUHRO+QK2zAbW0e44OA2vy2cwdX+J5401pz
09fgIB+a52z76xBqrJ4W41Hxo/VSJpQpJ2VIoFmLnRZaG+K3dmFwqhkLCTFMYJIJkFJgmlW2JDaH
Gl4ousHJfn6ZvHEzHTLQhABlAk45CbwkIyCeZEW5ndE5Gm1dcoYdF5+26FtPfgvmZLc14A6gMaef
uYdPsiHT+AhWRAi9TW5339/8rSG884UzpxgkB9mAIIdeJmmlQEBAMmxKRCJ5ta8deU/W8pE6WSFz
kCVzjHK1ofu8GfcE0UWxzT53h3kXP2qFp7oUvgU6mkfEpV7gQVko8TO/reyJf6cu47jzlTOnWy96
OdQm/Cqt+8Hw71SPpoDA3JaPJdhK9VW0tY4hkKOf49tfL35QGjzUs2hYospspjFHHZTACW5W0+8L
kG4mwbfrL8LCSTozQH9+4pzirgvzEDROQK6bdmq91/PddQNLLunMAuPvVSj39XqIJWT7EiRIL+Mm
vYtc48aCrB0ioE+BnezEXfHVeLhueCHaOrPL3BF5Uuq4pFtnggl1Fra6tEpgMFE5PSneDjIXA4or
VteU2EGIijvZ+B3ZhXt9JQuRztlKmLvQhAEm+umLOYydI5upTTAoWqyuG+EtgznljdB2QBVQIzpx
lPjBKHmjNEu+83QdJm3unZw1+KzGCkzslHqXHOeV/gh+ToCSVxg7BDSqnJzkNblpX4cN1SMJ3YkT
/HBWyJZzRFDiSjjrmj0mjVND3ImAF/RvbCLQV1SixsD8GrOJAwnU2gTNpB3DMyVQ4JTX/8jAR1P6
ZAtVHLUxx0ba2lTbMqRc6ujhuoXFw/ZzCR/lghMLXW8YFamxhCHZCKG6laPQJzmXhJJGzkzIANF1
ZI4o2WP8lG3PifkQjhb06ICAQI5PJX3oGaA8tK7s8jkNFxAQyOrgP8HviY7jxXRmJWaxQirYo8VD
yqMYJLZ5tPBcCz5ZgUqEB6tecj+nBplLm0ZiB9QFDFZV6lqhtq4qUNWntdvlIme0dqGEg8UBFg/s
JtSYMKZ2frGCsWtCJYUtsfkqp1B7DYAoQYZcBc2tEBuprcrCWp6flLSvbSAxOIdy0b6hUCJ+DPiC
4oI59hjc7/Rgwqkcy4dyQyeWg7VZAn2RfwLbLscbLhQeMCL/0xoLim2blphjDWtU4aNUQIoVufK9
4ctuAIvcqQ2uPWZ3BaRnUNSCPbFehWtlHUEJtfyOp4RC4/8COGjpapyuj/785AZWedVGRgt7db2h
FwOJemcrnxoXHG8hkOq/jhvFftLYAvoKmIhh8QXo+4xBQuiNz2NbLCA123Eo3xfuAtpjCsDSGCPG
zBkTAgAJVbZ5hVKRah1nPXKQtj8VulbaUsmbVZaWbKHLCbg/jZwueta90ZlCbsIWJX8uS1sAjWSK
eYbeblwokNyCdlp7zLd/wcVcpPEy5TkAHEdB/RmkxUwgIGSKWKLBBN98LzqYO0eqSewQb4EnQPPt
4+OByk0b3fH1L5BI0CLBmUNlrDP+hqRVBHpMWKdUI43dgowIgvU0TJ4e0lW34w6t8Awyl54YWqP3
4Lf/8KjKXv5IQFA626sr6LtkTuZcf5gkuoL/9wrBA3Z+L3qMGY0E4yQfWab1Mu/VERLXHmWhbKAn
NkOs4FPv51+Md/7Hvf5tLdbDdpbYDii94mOWid9EiV2gYS8Mk1sME4imuAjyCx9Avyam04C9oEgn
NlYJVDloAFCgPk50RA9iUXdACmA4TXbVrx3Pfy99SjRWkdNCMBEOnDm5AG9PwpCEgHWHLoVGhtsR
xFkPaQwksr4qfSgavXI+Js8kc1wxtyFMWQSTtdtA9AQyYkDpoMNhJzc51UbkMkd+FHDZ43O6SOa8
poFeaWYMiwBpRUdAkKFYk7yF2/xr74wemterkmwlEOWEK1435/IJwedE8xpfEuJbFCRwfnSBoS3R
Y4zR4QWLZvS5/kxnDWOYbXpoXfDKIBchHKyhxwFgJEzhGNG9P3lARIiilEoC2jGxTvZlpd9CiG+F
sWKP8w3pb83u6KkdGnCf2MnNxIxGCYdUvSu0lRV69V53JJv40bP1Rb4fElvyQRQseagj9j6fH/Mi
oGfWyTwrWT1VUjDCflCUj0I/7AODO0C2dE5P10ifm5M1Jp1Oyj7CXuZ7VBBVr/BTB4HVXqYYZbz+
vNbiJcqDWRRzF00jCppqxqIkqOCiFwz5MAwso5wVQZ8ZpKqr0OUSVS151tNFMpex1IcsGybYpG+m
sq9jV1n3a4xdgKzqbv85AOnR9+wdXQJej+DiscZiUdcAIkrDfCd6++e7m8eYU9VUgMuJEGSOWrUE
cxbG5EiN/ElCTfj6gV06L4B6AQQFCRrjYkAGthrSVYAizUK4EyTTkyP56z8zwRyXaRY7BYTtGDlq
0FY0gMZPJ5PHj730GKEcBPgYEDGU+fJ81/RaFvJegJEiyHZiUKVOZwV+UVpfBq08hBUP3LjkOoFY
Q76GqAY1ddZgSoLCGPD58BrRCnax7YsN0Vzy3oOYaPSmjVy6xLQnyYFOMvdGLBySM+uMm4l0JUJd
AtYpzZiEQkGyiqptT8cLKfRJcYLnqP3Sa39Bs+AybcSqoBIEADXoK8SLA6rqg1yLs4Tp5kO9oYx5
85oOic9O/C3BYAAvaZQWXDfGtyQYxPsPLXPm0wZBUxQErXKUPUHhpm3m7E7fUOYxyZsfu9yOviTy
agpcHoJt6YWimRuNX/FIXszKyalp5BQfgk9cvIKpbmU5EuYRKKZr2HE/6YJXPbPGOJzRiCzoFMJa
i9Gn6CVZGTeqW21yLz9k2+CXhb6BbhCheSlSBWYgZi8ERZopUAUCL2QHX8bYzr5Nh/y+eIwP8hEF
+21uggCxxXh160d3QwvYs33dKyzuLpW9QusAmpToT5zfWJDZT1WWCj+gSz04jZAiUwYM8q36zA9W
Fy4MPBwIJYGgRiebHYzQk8ZMmwCsImLzJgzbCJJoOqUwHaPN9XUtndZTQ0ymOgUR6EMnakj5nArf
UvlGEDgmLtdCOdZ0E/I2YOO7mMQvc3lqu7Ay7LIpRTvotQOAlisdBBS22Mm870RTiPOIBlcORQwT
/SNAYdhAGFMr8hzEnWUPCrkVtflrmUJkUVpPbeWKs7YPJBSt+691qrvXd/JymTAM2AGI31BCwX89
PyCRIvYYo4HhuiMHUkX2pFqfgF7fQB2D80QtmQJMhMr/YTgH/3tuqjITqzADA6amG10+yN3nsPys
D+/XF3T51qqKjukUOnYPoDMLfhEUAKyTTrNAb6NQPJudNv51C5eZvgwTBgqIFgCiQGIxC0HfQs7y
1rTssivRe4MWSnAjVMm6LdKN2pVeTYAbNyvbwjSMgDnwSVH9fPT77FumY0ql5vWsFpw3fiFoPEDO
xAKWnQXmF1ZUR9oQGvChpj95/cYAjyOd+lUgkqABhWzHLncihq6SPbKnRhlXmjWW2qHUCDZj13gz
VoUPtNYmdFDh4MsiLF2PU1tMGjNkRFK7EbZUX5+gZh9uzX3+2oPcizumurQsfFbU1ahUJTb1/JQC
WpTUcVOixyiGrl6CPyeWd2Vh2eg12yXoqfMM2jHF4Fh9Zwdjfbx+uC6BEjhcoPmm/0MB0CxOLAhA
/9FGzY8yEnB36LD61TsqScQxbpC5Odp22huqnb70h9jNnGSfPl//FS6dK34DDCZghAWSXhdvhqbF
ZATRuYEW8lYRwabd+RN5uW5j6Q5RqklYoMAqxOLn2wzkJ14QA7MB/aqaHW2Vrdo1rTyu4/f2I7ZC
jpMC1m5zc44FB3FqWWOqOQVpesi0AeFInkx/3ueu9DUFJANc5+CLE0KkVrw659L9PDPJOIzAEkkn
aFhsjR6AsQLPSQNeF7z3QF6Nh3QlbKwNr0y2vEzMtyC2QuOBPceDmOWmGYzAG5ZgGUlwciJesYhn
gvEAQmRqjRzCBGZLnBG1qEBWvevnZOEsYud+roI5JlUVB5qUTYYddbkv1qqdy5+1NOVYWYi20Zr5
aYaFjCUdqUSiYCWNp73ML8aHOrl0p79FazrCye0kcJbFviD1GPdiOcCecp+EHtjj17SXgD5N+BCs
J5xDGTqrPKtLnwv9fEBdgWPEnWP2ssZtTHNjhlFRg7IRslEuymvBT9O8EBBXKhyGntD5rZaUXIVK
CkyALukOnEKfADiFdoz52h3Iu5I4kt8TV3yRV8QtDxZ//v6yIYSjfvoL0BjkpGoyZWKi9ybOC5U+
bW7IlhK+DWDa4Y91c20xL4UJ4cpRqWFrgi1j1TwSXOnoRvFKv+K45IXizPm6mKsWJOostnRjgV5D
ib9xuvfAfetc/QXm0LJWHq7fu0WXdbqRzGFRJtkMNQWLyzZKYatO7haP+qZ5MW3KYBLd9Ye/oX4E
ZVwEopgPwP/iv7NRcCVaQoaQmz4K0sparWZIyOdoZm9kUBfpvORo6RLSEUM8snRYk81WZLBPtcSC
KGaaoO+fWk4h3xR9wAntl24dbEDyENxoNAk7P5G91ZR9PGPKMNe/j4YjhJyjsfD3U9QwBURjUgT/
9/zvx1knnT52oBU0hv00gTUse+KchYXAHSYwowSBlI+rfW6iiyqIk0yDiUslOkbk5t8yzGGhY644
VY3eVu6Ft/Mx25u/TONJ5650CTh2SitzMXgjQLQVjNSTCTUsAEYj29h0junLniWBJOWjHtJDbx4U
FNkX4jYbqKTfl3d8DPjCQflxIkHrRPuIzPNd9YZQTAkoSsTgJka4r0gvllk513d50QgFCCgIhi5h
4IGszL2VQGoE8iOOFBLMykhrK+RM7y+9dBjm+2mGcSRJ3OoRxo7wLUsnrVf5RvYqML4lgQfR32n1
oVLrXl/ZkvOiqu8YJTdROryYeCVDDB26DjYBGtxXTx9FHmia5jfKVgbdTMxVk/pAozC5CUabKFby
f0m7juXIlST5K2vvjlkACWm2sweoEtSqyeYF1uxmJ7RK6K9fz+LMvKosWGHe7LGNTQZSRUZGeLjz
DlDTFFxzW1ZlPBWYTA1Xa3dj7KZAxZ0Kx7yCwVqcz2NLwnyGZaxXZg5L9JYrW9T7cPfPLF0arGMC
+IcLA0Ml1+aPT8gAnXlIpQV3dNnleI10aoPiXDpqNlhYwugBncMWcfuOIWLX5NLariwiH8ipZfgX
3Ou8Vn8QBj11Ahqzu6KMy5DfrBqemQagLGhiDsHVp/6sfPmeV3xbV9Gc7EVaEbQ4ICvOjPNGXu5F
0U4spLFaCGkC4FSF2EHRfRsjjgbBmp/uP8LMybzcNX6h0l04+Q3H1XAkavz9R7KfZFR/alwe+d1a
pWshsYbpwIegnRqRzlmLHrFQLpBNfBEPNLL7COhq7Z5HbuyJ4lV2efLPHfCpMSHdVRd9mlEVxsb0
PY/bzUDBlxaBJ2aIv1+2tLSfsbWQgkIvj4kXsHCdjGbSjdqY2GgT/z7VqpuXNHLjAfOe9btau+tL
ujfqq05WdmSsAjXh3WFrH8HHc7rcmoUSIhKWEI0By4qw3BMpqdxQ5HCinbHnpa92DySl/+/xo/NI
RjSG21+DgjUe3LoYBlBmIR+cMhypA10iZwFS/HazVnFa8O8HXVGu3wVBMLHTLCqMyh5QM4X2QHsV
Wt6kKNfpFK9EG4tWAMSCZBike874oIENAWO4MiDHZpdbEj7L1menVP7KJjnfjxpIBOAFIBGIE3DA
UB9F2eA9JvUwjshWuvpPetsDOEed+qHcVFtWOlG2R/XJAyO68br2lF4aHxYJYZvNxcBFwFevQLc+
bybbMRrTUevYaaGr05lr/BPnAwSmArOnAwTB05VC9NvBBSLHbNsOqSSfmQoQUY9y2jk9bVYux3OH
DkucoACJRNRdxEJkneg9OEoN26HKviqhpZXveSZWq/AGJPrT5YU73+owxplPwKaMOEYs8shZlytJ
jQws0cg+saRHZHpeiAJFGxAUGlHmEwYlAktao/JauDu4MhWoEVAcUDGa07sjmVtDinqc565StjPT
gtqIRjch1n00TXdaEm1HI16Bfp3HxSh3ILeEpkR0JJzl8dAZa4+DHtpoldX9qHrMurVmiKWlQ7QG
4SzFBhWS6KVUeS7DccYmkcP+ttZREUV2l+jtnWxBU7LQV3bK0pWD5C5neYdNQsRaDp1DA2BprB4v
hvKSILrCXpQNh5Gy1zUW2aUlgyQ84Uf8QIFwumTxrECpkiDHLadWkCrDN0ruc81y4u62Up7HkKyM
bnG5juwJVxyhdczqHJM5NIAdmoXLwv6vuy1siSMbwrWCmQUbAcIbFP+mdNt/aX5Kvvo8Za51FyO6
eOaZ8uRlzZ0snbtjw3zwR/5SaessaiPsxYHpn3X8UKb5NmSyW0dg4ce7hqT1db7Whbbkw46Ncld6
ZNTQuyS1CqxgFiduCQB/ZtyUkeXU6Ai+7FYWD4KOI6aCJBsXA//5kaWhLCTIUWJjlmZcO1JBgiIr
3Gkq3EHTgqR8uWzu/A7gy/inOb51j8xN85wVFfdi1VT5WldCfeYtrV4vG1kIhE6tCD6L1lIta9nh
tM0t5ArApno7b7BJhtKx9ygBrJLzLRwB3GiAw/BueJRyhGdmNqg4BTIsWL3uggHgmpnZj5VR8b9x
Guxg4gDWlnG7ccy0sClAzx7N0QQbPNhp7soND5gVN7xKVnviDnfxJVt8gx6tUxZNNStb2OqD9NFw
eTJnvo1fCHXy6/Ldpo58nzlcADADkKOhrgTpG/Apv0tP+q64mZ9osJYTP28EAbDxePjCTtWplU0h
cspOE+QTSGsyPH/l0qV78zF/sXYqlK0Vt7LdbBv52WfortHaLGzdE/vC1h36RK9Hbr+VoMuRB5F6
B8aFlRhwAa+KuAUXLXIJXAFFTP2nk0IP/gbhmQoeYEtzVAb5Q8uT74YAHLY+DO9Z4UCHdb1Wt7SL
0QAJxUjIenGuqdNVLwnpCUtTCEVnLivw9opWQRwrJsQKThJKkIXNYIK31864CGM0U4DhePCirbEt
NuEt2a2cmwUXh4Iy+KRk3oGJt8LpqAa1Blt9jWeXtml2YeNU13ow3SRBe6X9AtVk2QIN1MAwyCZX
2aSXziz46tCvgrc3glJh01p5bTchi0JQIeW3wDlu7UcunQOG0Nc1bslzqlIckGNbwgbtK4kw0Epi
avfl1tiQGMhDKwMzP1BPgFWi28G1AAsqd2Ugefp9tlG36ZP+Iw7WFnnhqKIqaPDOEqiZglpCGHVk
DVOk2HjzEqdz9TtI+Kl7yUmhEex00PBJ3X6v+0gNJ1dgZDY+1h7453sMijpccdng8mOoq58u+ARY
TyQpYJSMzA+Z/jaBjFjZUnzLnLpHTiaE7MHhyjx7RPWjYptg6g+hDRry/o4i4GIPkAieTYDKM7CF
rRWAvuovxzZRbMXrkydzgdK1UKM5HZVm1WmLYPwNGKjOeJ7C0MiAZItMebhpK6nKSndS6iSGTOrU
RFj5IqfmJ5UHXBteW8ysat61dpBAUEfDIp+2hZXOE/HrPAeTnptpdjTbG6bNWeyGFSGtekvGGhqo
AZ07maL/LbEBt6zrqtCfqDJaozMWUpZ7KtO6RL7qSo0aoCkZiXqbjLGRVl4nxcWQOlMpl2aKd0Ou
RBs6Msv4oGGUTOiaL6eCtcGAw5ua27qjieU2rEz1d6th4JMMumYw79XUHn5Y1YS+D7/Tp4xCHImO
A9TlpTQx96kBKtXMb8NJbbyG1jWLPVvPMnVfNElFP62KmvKNlI1GF0zTFCsQRI60AtveTMfiCf1W
8KXDQLP4OU9YKPm5lunjG0WQN29ylqTVbwJ8XemRWc+j0pEJNeuPsk/T6NqWBgts34mWpV5DElVx
bKNUUbClOnIgG12dQfLoRmZYFb9zubGq71C1nNtdrFkp1AYKBULUdTfr3Qsz45ZctUoqd6D564d5
dNSRWlBhteoJL3RrTDIGPHY6k0erDXvDn/VJl3Ym0Jtv+sj6rHdpSArTrWSoR6Mw0nOMVawrVUuC
MO+iX31coyCKj0G1spUnE7q9fTHbr4qadco+YcNcouelSdrxPVGYXe1yMmUAE3dRzEPPUsv6GlT/
yAbfGVUagwpKtSQC4VFA2LtnHPdp1rdKY+nSu6QqXb+P4BGTK2pnnLimr6WKJq49a726U+c0LdWg
aGtSb6dx0OJrahXkTuuBfr0jU0SGPUSox7FzRuhm0gdVC/M+IPFcAMcZVab00+x0uZ4cTLaJIvnA
ZtrvBqbFZeLOZVLfZ7Svqis9Yrq6Qfm+HFUH7DNmC1Fz2qgB8r4kvJZS1mqePvcNZAkxlZn1PkYy
54kpM5yyx5k2JfXGLpPLnTLoanlvQ877BgxH2o+ElGF0Mwx1gzRaN5koMWTMqr2+rdN0MxRpYz4w
vWyaa7mIRnvywEtEdcmp4bvSp64xcrqzScx6dGjE9eC1spnLINgwCqZ84i/ZWeMoLdPDz6QySzY4
oBUj/eccZUX8PVdjzlXYmSZzjMJu6F2qgFY2d+Kmr6zYGa24kH+ySCaTW/Uh1zBowI3kcecRXtHI
iqzrwcz07F5JwttQR9szqLzKrMSlUYfd3LpyGQ8Qfq+GqNwyeZh8ZBPlzp2nOEGOQe7HOoIWpyz3
yfcsMjXXqsIxugHmBD1EqjS+1iwq2iDRFTPDV0XDY2H1iTpFXlY1cc8JkMdpYE6kmZXyYSMtNXNl
c4mqAHZT0sjJNh/sfHjOckKujNrk8jblxIKeyVn5FoFfsN/MUtnHRv6m1n1RANSD58sEkmplniL5
yaBJhFjrClr3pZV5nQ2gauRYgCWXTk3atqbuGPbj+JalQ3xbSWphBfNUlfpGNZkGm1KeDS+gjrC/
taCQm4lrYtMXHigHqeQmuP8g+CRPUu83Vq6lXpKwTr7KjVaPOgd+Zp6vRrUD6EiSicl8VdLk1pch
DvAOcZuWPIZGArR+iY0W0EwuPiSDluQuNcuItWj4ChNUIBIL/wHMfsZY3sNLd2CFlpUC5bNGrRFD
GK1SOo0uEekxY1NUosCnMSY7hSmDSa8mmVTes2yW0L4W5Wa7gRyXAc6BbmI7jJOWHTajWVW/wS80
l7dxo1qT6rZFUg37bMQ52QNJl49BD6khFJKnSe7ps1K2natIfSM/qmlDVH8caqv47Fk5Gy9pp8ql
p0tJRW71nFjNsy0pzRsKTCNzpAoq9DcNHFn2zWQdA4m/1aR1kEJt0n6WLLuAYG3P+u817rT821Q0
Rpp5aqLmdHI6mseq9DDqFWl/Yb5nLfMkiurOzqoQzjpVGVaDB5XguNybWQfWkmK2blTKOaxQAsjy
TSIxUOxman5j9nHsNTFybS7t6pcEunnupIW9Ew3KY5wQHaTMalaDyWxOM7/KsjpzpBEdsZERo8Gd
stS2wIOX03JvE6XWbyZQqHTXA+umnWEDGnLPlDQzi6CWB9snqdR4ygwAHN52e5rLZGf1YengCsNG
lOdfQ6/laGmG9/DtCojV5xBNcqrbpeFbSsbcTUs2ukUvj7mjpKCsZqoGAYRIt8vwtZ97Rjp3xLD6
57yfZBOIQWq1VZBkvXlF+yYDSOUQ/fz3idwaO0jZ/yyrqYlB0yH8839v4p9Nycrf7f/wX/vXfzv9
pf+9qz6Lp7b5/GxvflTi/zz5Rfz9f9j3frQ/Tv7hF23cTg/dZzM9fjKQFhyM0M+S/89/94f/9Xn4
K8+QSP37Hz/Lrmj5X6NxWfzxjx/tfv39D5UglPzv47//jx/e/sjxe89dEbMYz/avP/av3/j8wdq/
/6EofwNtm4kYDQBWmaicWWj45D8x/4ZHFcCdyHyjAAjJ7D/+qyibNvr7HwQ/4r+E6gJ+C/20SJ0x
4PP4j+S/qag3oHiEXiyD09X/8c8Pu/8KC7/WBBPxj38fK+SdYUIU/AEUYxCTo8vVBNHLafTYpkrd
tQb3H3t0uAbKlZQ+2KB+0YJmg7J4exM9WLdr7LNiGks0KiQGp7mu6gz6f05qem03x45tgi+KQYM4
BfnK0VIsjFCwhfm2ADzBTPJ+ZKAfhQEiSEKwgdvDSUfDq80AT2yn1V+V+vOyHeFxcWZHGFOvJ1lo
zFnqsBykr+bgyWt8+UKi4csCUtJIAOB9ATH506VCVdxALKigKUZCYJrvVZJ7Onm6PAwxI82t8AYV
8EVCcwgNnMIjKZQyONkKVshdx2lRt8Vr9I0z84CC310TdeVvk6O3y8EY2rjBkouvBypEwG02cZ7V
KrB/Tpw8KfYLm8B3nlV+huvUZok7gaf+PxgeqgcmyPlAQnxG2Qg9ngrEzlPutIguN2yQ+wBavSiy
gziiNCTVHQHs2fUKc6VRp26ud0ETZ68I0b5f/pKFfYl3ML4Euu/4FrHSMFYJ7oUGQ9fk76P5s5FG
N5V/tv3jZTNCkuNrho/M8G17lLAb+pLQ3BxyJyJoOiysjxm05CxF98/c5Lu4ycwV9MTauPguPjLY
IIFkmDX2T6iRrWI8qEUCgBRzhni1ZMmP1NnuORqbcCCkGKhApcUUDvv4lstuZ55JHbKx99NT7K29
tBeO38mCCckLpY+YHMmw1tPcVfTYw+sE4PFybYeu2RHe83WoT7NdzrjU+3EzIGZyWIZMGI0/0Ezy
guakTUwa8CDG72krg1GFeHhbbua6uUkl5qCR11hJlC14tpOBCx5BJoOq0KjPHYRWfY9e7vHb5T3K
b7NLC2kIbiBlJZrkdQy5uG6fO8ulWyTEbvvCGa/ih+aKE5FBthIF6N1wzdu52WvywFb27dm0oyIM
mCnuaPCC8urs6b6l0dzncsf3LQyFFZjXusExVepeHqtYg8A1e2JH5Oeeuky3+xR21I3yxv1rvJlv
eZ6Td8fFd2s1v7PjyM0ZYMxHcgtzKAtnRDYbyUa4DBrwHHUwvPqy/FlV7pVQ8i4PTDvzNIIl4XyU
spVMjQIms9CUHSUCA+l8Xdbp80SsH7UN9ggrupvqxwxyxTRUEBv3ewPqCGATvurAR5xazV4vkIpB
oVUbIF3U3hsGWLKt0FONT8n8Ntg0UJl9Rctfti15c03cotJdRkeHmkhvaMCrF4mXhngt0N9qa3jW
vJHBapQgPUHYe6QM0Oz+Piq9O0E9IAvHoLbX8KfnW1mYBeH0RiayBWaE+e6D6Fm+NbIDBwKSytvo
FS+F8CkFN5Fyy7zuut1wWKMsg23u8lKIQd1hjwGcCsCPDX0bZFtP97KBkAfauThPjaft+124ybe8
81v7PkKD1fwG4pD1/nkexp4eYoz82KhwgHqcnZkRGDU7J77Nb+fc1fazl/vlje13AagLd+Y+v46B
SEQC48bcU1ferknDLW33o4/QBE8iF2BTlFCqcCyt8IrsQVI3dfg+g8FlZYrPnCIfLSRlgBPAM/2M
6DqfQrkHUiCHdpG24X3MtQsSKDAjoF2KqyOvZ3qXHNSxRe5Ejy7WgVkxctqIXEhsOTgpm7p7kNJi
e3lga1b4Kh9ZKQxZRT6W36mj6kLeXgZFcrVated74eTmFmZPiEqQdKVloWL2tE3tWw9IPV9Vd4ln
7Ex/3FZXIPL4Rn6kAUkA71y7x8VurK/TcbR0fAqOhjgjgQemBwwx6dzhofcmv+oAgsZwHxKgL6Y7
dCp/gy6E3EK3WNoghVy6a6WI832KGw0y10iUgFUDfB6n30AQTHSVgW9oe9BrTzd9+dpStFH0a/08
i4ZMPBPRemUAPiYMttGTBAnyLkfW523QwSuIDrca6VhSrWwcsfuLs4VxmlAQviCoRSeo4HSqaNJ7
olQFkBhzMAeKl/rjh30rfeNakNW+ueEsPghEL+9X8dYhnIABbXUy6N+M817XvDR7G4lOPO/Yo5z8
auR+p9UVpCmQt6Vr79azy1u0JowRSXJmDw2sMX/wDTf2Ex3V9t7nvKVm4uig8VmBya6aFNyqKYEs
CIl2MLw76l51AUoF/5QKWKriZw/rauWiX+MjBCc6QgaArJCtEJ7LpTSTDrq+MAdOIqSWrkejer68
ZCJ2HDvl1Iaw+WM2kbHTYaP/OYE+jw/I2IVe6uob0LsAa7uGEVicRLhq6BVBbu28M9GWtJnFeFU6
xs0chHvmlq7tR994pwH6s1YFSkUnygeI4gaAp5yk56xPjzWoSmh9gRJXRp7BXH6fTireuF2/gocT
25UOM3lsSNiPTTEQGsswxKa5deLS8ktKt6mkXltJFER6e53bQ5B0UO4287sia1cijaXdcmxf2JxK
JZPMNmEfCVaHDLfIenuXN8uKBbGLbywa4DMtbmFunNZ8KOvvlw2IDlJYK3HD9x20S8oEOud58wHi
k4EA0WjsknZlqdbMCHteKwsWkYSPA/yuToFympOYMRK9LdrZUVZYmbbFM3a0Modo7eiSw7wlkPaD
PW0DJHsDvDU6E003vs+2Mm42J9OcZL/G/bW8WMCHgPoL2FexL0qWUFxuIlQLlUn+XsnZw0jWZCmW
j/KXBgan+hTXa5IVZgKYlsEfDj6yhh4FPbgJpAi/qYvNaks8X5jjUOWwP47sCQsXImUfEbXCEYPu
d3sHkartfNuCgU/dDh9rjcwiQuLrQJtotgRzPe/XFq7rgXZgtJdjeA7XdOi2uQPnOjgpY5e9AVNk
34z+j33lZp9ou1ScVYj0ot86ss438dGmKat8yCHUiSaEZl9Hqjcf9D6cywfuLMN4mFEw8+J5oiEB
J2LiCMqtisHQCc5bzyafuTMugOIK+BNP2q29fxfCEvjiI2vC+iWhCuJ+bo35+e2wN6Vg+A0izC1I
WzGtZvpU75rHdfb4Zdd8ZFcIpMuiZHFOEOFxoqHirt2OUMcAchLXTbkWei0FQQBGo2cF9VA00wi7
JiQWwBMZzp3xXgG49Ft2NXd6KW+M++guduOdFLkFiPM30u4v4qW/9uuRZWHHAGYz2eoENxPabF/m
vAj2noXz7YiMH1X8yztn0YceGePTcLQ9LTtv85pimHEMrKbxa6xeIyRr2Hh/2c7iMTiyI9yqRtqx
YiQY1DRJ0FB8tpBWULuVfNPZI/1wDI6sCHcnQGGF2RQYjfVe/0ivMlAIREHsznu6449IgE+Kzf9z
ucTkU2UUZYRCMQ4Dq7eD9l7x1Ei1G4cmiKU1YOTKcplCKMnGSI3tlO/KMb8b7YfYHn3SxdvI/vx/
rZcpHHGwWFeoX8NQobXvJotA6tW8pXQtdbd4u/25YCJeEEVbE3cPn7xRcuTkVlXGFde4ZOHQqQVW
b8hOiN38Vj3rQOrAZ0wsvDWr+5jWK+23i873yIRYcemrHn1R/H2P1DEeE0a6iQLDkwPi6ynyUavU
K2JWiO9yi/PpgJwPXdni+zOncTzOJtxvE8j7eMs28YZulA0wuZA/lDxl99e3wrE5wR+Zg1zXwOch
wmo8VfO09rtmFSurtBiCHBsR/BAaNttakzRI0PFO1NQZnyIwnB1gxtRhEc7tGnJy1aTgkoDkQLMy
2s2QVqTI5SmvyLPWngHW6MRpXrBZni/P46pBwTsBqKF0Y6RXzvhmbTg5j+TW3gjuuGTLk1trA1zY
+WjV4OkDTnh81gyalUk6R5oNNKqaj/shmtN9oZBoxecuWUGOEjRAGsKPMxwzYEbKXOhzhby+22rE
AVZvbW9wXyOEi4hK/2VCFxKQkhXOyMuidKHfHViNOEIeijWARG1BSLdZI4Pl635mjjNjgdQHhVQx
4lbh+oY4t4FD6Z/G2fJtNGpIE6r5cLNgUNTp7K5sjIUBorHNgrSeig6sMx/FijwjeoU0T3hjbTSk
62zE3vSedweud+kvbcNja6K7MuaxVo0S1qLdF5cwsi3QiQkdHS3m62wVCxuE89IoaDGD9i5SIKcR
hjT1JTqVJ+AGs33HdG9UV7UK+K0nrJilIvOH2q+KJnYx+k2b0mBGhxElux7iJSPYWHnHRLKVt/qK
M1ycvWNbfC2PAiY7HpPIbmFr2Bc7+I0NVstXf3F0Rx4UQEGt7H7uFMSxIQsIRVWD5z5EVHuLvn2W
xbAn7+frLOi3Ofi71W2yIlFwbgZagSpyU8DOc+VyIbAYdGgk9xLQnXIvIRZE0k0ijjG/aQVaImZU
OMLUrwpp7eo8v8pOzQqzCeFrNPIVNWT1HqC35xrDjsdr/OocNSf+Ge3X3i5iAKUhfFZ5PRJuEVzP
uuCDAdIE/mfABaOQ34XyqxgeB+uuK98un2gx2hWsiMVXqRhtCXDqwrGngX6LzUJxwoTJG7sAevqy
KdFbHUzxrkoDyhnoiRKOF2j8srqqkIaTGn1rRflVjM4Ep+6byImz7iqWm8iVJ2tluywMkMs8Al6C
yQTeQtgubSOPtZ3IONTkWe7eh+Q9y1frQaJbxNBOjAibI2JhHiFAhBE8autHsk03IOhGIyeIdVbb
sBY2xokxYR71cGBVraLe1GcA+ZmAPnpdUlzFcfxcAaLgXV418XV5GBouZ4ILBqVxsRVQBiGHog15
CpQWLHbVpmtuwum61XKfjJvLts7yVtwYyhUQeED3BGAHQmxVgYHKTEZ4YC3zB9fa14io0J6SRQGP
rxqHjBCt+KtVQ+xF0KkC8YQCCSTXRYeSoK2RjXKC7qncuh5D5T5Dj0qYqI6aJX85F/1ljCfI0MoM
Ag/hVHftrM/oKihQnFWCyE393C0+OL8Ih9zp96ttTuc7kw/uX/ZsISIxGzuh2Ze9rxZju0TiA5Vg
ECJMH8qqsrboJg/jA9YOtEW45M7aqqYoIlnKXxijgtp3EYxbWdp0Ab0/QMiYM23X/OTZU5qbxP4E
jwlvpT4rctXzkMitCpPqpvfC3wC1w2qPWjf5pgaoIYJMa20ZxTuIm0STPzimwAd8TrwG4hRL7UcE
XkNbvhA576N9i/a12qmb3AIiuCdpxaWc65e4mzsAHTO9WeH9EYMVfAIkiCARgr5RBH/iriVVqWoR
w31U0tEzhtfOXMNOnr0WRROCVwsVSoHoBm4BmIwGHJ01ql3KJrw79DKtIqzOsp8aVK4QPHDKMIAW
zo5GObe4EHScQy6Ox7vhQ2DsX+fEBeoIMw0xp2ojPVsQQmkdewfmwOxFSVbuqLOE4ddHGOgRQ0ct
NrHggRByUmrTIj948nhLH2WfbSQAdSwP8BnsKZc9Rb5SuJc935mXPYz9T7PCC0/OjQF62Bi7nSVI
Z89mMEz5h5RNe1wFmzrWXi7bM84uERhEB6LFXw14zYpPBxCDp/XUpLxymmTljulMCx0DTVJJoY9O
UwTgdqgHv8yd/CrFOxdC3k6D0PZ3JRfMr1LjLauHX2gzYk5lRaYbWazZsWEa3xnpc7QbNRK4ehMg
I0plAtdjHKLrcGBXWQKeTqZY0GQbG7KJc9UOpMZ6z7oCIrLpNFmb3uxHp7CLtHeoFv1mQKwrUvMd
fs6lUBbwYgb1wjmJt9Vtqjg6RRYrM4o7dMdrTj9XiTv2QAd1ACT52pR1XoED6mkkMV9ZMlafYxTr
SFay9q3qLbQloI/tCS372qYzVLRHQBPqrphARmbGdLqZrFj357BR/CrOlO3lRVg4wtAxApwboARk
qUW59F4rwrLjKaUW/EtUs1yTrT7Y1mwIZ1jrR0CkDNiwbnhnLS60dJsEEujujTu2K6E0ulo0WTIJ
LhLumWQd7RLCFVcamZVVGR7BaZc5Id0CGuZcnjhlwf9y2rZ/mhDf2bIGzOCkJzVyMHSbXc8BmtrI
Fsf01fIan7Jd/wPS4ZvxHqQ1wfCwYp3fmccPHfhFlSh46INVGIRKYiowL2bAWtUBisZ4Vg031G85
NnHX3KxBuc4OqWCIz/TRCw6thkpVym0BdHwJ3tIKnfQdCIYUlb7Fur6G4VuY1JNh8Uj6yJrcqx1t
FQyL1yy6jbVLdxAm+au0STyxiScAgGkcX4A9IgTkxaBUIZ3AdSWhjBcNmwq6a4yuAScW4p4TK8K+
p23TlLrdlACV6qXDdYhsl4FckyewpNW76/yRgTGhnVuDngIK/iKJUT2Oeaj3DLg/Q3OTHqChKbrp
1JVLYulCPjYjytUhT9bWYYMGIQ6yAVEa5/4Hm3wg/da2fz0dclioPwdFhIVq5LyuyrZNHYDyt0lV
QMkp/ospuYMJdEPhPWgt0BfleoMh9TBBrJ+18ttQ2xVPseCL0F/wpwHhBJmJWZvDBAMToHNF9Tqh
3eSyN1haesgjoVqLFDeacoSAgU1JipwSKsSQvqN3SRSzjQkeUs/K1Ma/bOqQ7xIcD15FaPRG2xBA
VmI3S1bVfSmNsMXFseNtvNd2XMar2qwB1BZ3GqArwHLxMdlieKD1ZdS0rAb1187ayH4K5cDilQWc
mUj6vkq5uODnkJBFUxOedwtsUowkc2/XeGMm10hZhhvFyx/ifX+VXQFsP+8Hrwya2um2a3nnsxQZ
339cJ0HTVC5uRYTtgSsk14hUJDhQX4guKXHlHmJ3HGDVbKbsZtXk0n45Nsl/fuRlLVZVicRNJjso
yft4IVV7y9Oc0S+9JEWQm/jD1RqyYOkYoMkLOHAQdgHdLmzSPs/QGdyWiQMQimOz+2J+vrw1F0aF
jB/OMGBPOANibmdibdsm6YgMgbHt1MKhsuGqayD9hQvqxIiwWunIWqs9ZAc243WBBCNv9siDNV6/
pQfliR1hieS6goJPj8EM+95Tkc+ZS4eTqtp+fl19K3daD2Dq2l1//vyRkXM+mkJ+SI42BlpXmTrx
KezAHQEiezRrQtmtJg6UC8qfDeTBQwd8iejDqv16W3yuIWPPMAs4DCcfIGwSQrMZXh4fYD99QZoj
jzzyg5DfrQ327LkjmBKeO6oxF7AFU9RGLasPuCTqnLbbZABhfx/7lzfn+aNOMCdEpGbUZhUay7/S
c33vlLEr/dT8eds7mw49A06D7vLKWVcKXBgn3ubgWwO9KyRMxJQ4MdIxTTq8oNXyFpL3nwOkrnQt
oOSHGq/Brw6B08ntIDzphA1khjmpIt2snBrw1MP7eVdcta/pg7WbHzoCJYaWC81CO8CjT33txYpf
vl6e6TM3wD8BykSIjpEYPEvxytRuWyNEXN5J181wT6f7UPm4bOLMlXETwPoi/Q0x4LNQS2d1RXUV
INww86OwQNv6t8sGzncLWmUODIOg5juI2Z4eRPB6DiHRMIja7z27Q5V3RuFE3+TPEJR8NDecLv3f
KHadvSpgFhScSH5wfmxcSqdmY3BSz1NW4FVxzY9fvKc3PABfzx+fX+68FwikuxYvQoFVSkggG2Ns
VVKIZwXX6APJizdu220BiBIv14AgfmU+VXy4sC9PzAluG8qOnTpJ4JHjHPAaGmDmLuA6ZKoX7WPm
rhLdL03k8fCEiRwSa5DkGD2O8r55JhhavNOCEdIqa3ia84tCmEjhxBENkq1A8RR4XJffSADhcc8A
TR44x9Sg3YD95ioOVst6Z7egYFRw00UyjmTkj0LzDgQS0hTUt8xNvH4LKWm/88pnaztnKOeAv6pC
mXQ1gDnzaYJ9wXeDqhpgIWvGo/S63YX2tY28oOHpoGXmwqcKdcmLdmUF/0miV7AsuPEySRQjpljY
5q2boBvi8cA03/RuZDip6nRv/6aK9llOG1SuIARFUwOarMlZniYiZl8nJkbM2ckkVCR4fzAq0fZG
2yYp4tK19PL5VSxY5EfqKBaQdE2CDMBhjkcPbM0+eH8Q6hNQSK2F+gsuG69+VBmBxQQJqdiJHGl1
A/0qwKeUMdWdTjOK94SmAIHSUF5jjT2v72Bc8Gy2CVNoSxTf/qSvQ622KM/bgDrGJ1d56YLpJrwe
Ar52suKayDU/XnZACwfmxKgwmSg7gvo0RiGVJ4t4aW4I2E7ersU0S97gxI7gVrMwAwEIH1yyi7f6
a3mTu8PgaA407dASlkLTwDX8/2hwxICEtaYraFUXjNIYSt1Tzm8N5KKUK9sfAgOVpLVdsnDrgioC
UBNN0UEyJj4g7GGy7Dq0EbCp1O8klJLyj8urtOBWoHjBb1wwtNln5GmN3VKbNIi0C0hkjUZ9Gw43
TX3VjMYN1Lucy8aWhsM1SEECgOZ7MGeeni9cEXbRggHQse29DYIw5ITdyxYWjtVB5fSfFoSrQTEL
OiMxgaAyC11a66DI+sjXGJGXbnJYAUsI6l6qqsvC6oPUOgW5D+6CJIZcQYN6G1jd0HcCJdUWznit
Uro4bXCFuF05iZ44bUBvMfBxYdrKZDfXwJ9Vax5icdrgZDkWDCsjAgZTcAaPccEHlDxO1ftU77M1
wYw1E8LKGBNp6zgDfi9RO3I7NUbz0duS/KokUhpc3gQHXs7T0Ie/h1VO74JTA67s0302jlphTsoI
dh6fWe7XqyrfpD71IRbqsmcQdaOZ/8CTumL5fJTQJYZeAcglULpHw+Wp5WkGuUVeIoGjbew3k3kg
C4qeDK/1IcIO/SsFbdLxf7RDuFlIXsoYLnakEJyYZjikU4IMVde9dBL0XcaVmsnilB6QU4AZKfJZ
jwRtQCjY1Q1H9A++GrvIIEeoYiAbgOqPbyPtb/8fZV/WHTeOJf1X5tQ7e7gT/M50P5DMVVJqlyy/
8MiSzAUEFxAACfz6L1jdM22lcpxTLz7lkpVIkMDFRdy4Eenw3u+7a4FIvDnzWJez4viFRuCkQTYH
3NYvF5xgjLtROICVDfRRFk6V2kar6HapiJ5vqv56cOFh/jLYUeKM8zoIWkCkINuhtrYRFwvecd72
6uSu/mXPHb2zeYDmmF1jz6n4yiZPcjq3C74+NBwbSzsSAP+l8eMISM6hvtXmPZzbF5MPKylTc0E3
TbJAl/Ss5MGpmAgCZgjFZejkgI22fJtfcicoYnqNZtGiaYSm3gTzWpoLF8cpkHOL7BzHeQkXn1eE
jeQJyCWodjCcCI+enpL5GOgBCpD1OG4g8RcZuKr7L/45vZOvGxrjLHaywJpBkjlWqOB9HXVSx5C3
DD+MdVGZZxxaZ47FE2MsPNLlYoil/QXFcx3TONB4RotFpyFAIrIx3LTs9cwe+joK8hQYjsdwIwFY
cDyTOGq47+dQK57XXQvzxGpfXY1r6GLuHRhP9am3+j8YNn69FKLfCHMDFrNobh2vwb4bB1EvDTm6
Rt9u9YP28yPkEHFW+glz89sWXo7M5ynzRXZmvl+3MZb8ckKDpgIHveOh3agQrupxbfE3JTzH/Z9h
OmyWC3f7NOzYS2Vd6W/l1pDUhnXS+QV6YkN8Hv9oQ7htFUCJA+OrNeFQ/11Iyd6muAEFKP3rdque
j7P71+kenXkG4qBRUdAlDUZD5SbfVVB+gFNTer5d+QTkhbFQQIc1CggjX9KFCFKDXeQBqlkoI2B0
Q8CYZ+VNDO/aAsdsCcNceslf2c5LwVvPzgo5f41sn8c/yiUo1ls0tP/9aL1sYcjMe4Zi8EKTP4s3
fI3Uy3HuwwAUvA34FB0d6nYDtffQwrVwXOF6X27adYH7b5gtOX9zO3rZ+ZTvxFV00adavD589FBD
YfhzOG1dKguHBsvl106dyz+pjdf+msK/7+zpunzW51j6eayjA6/s2p7XCje1pVE7WDtYqMFqQb69
dGkXOQdl/EkTOB4P5DhIUgHn+wrPjs3YKmXQnuIyA3ObKXTHbwNckJ8KW/MHXkzje99LFw4IjPgZ
60b/DYiuSuLZDTZc5cWbHse8TpkOQr6SRVeAuGgXhzJ+6Si6e8nUHiybFbdqDst1ZJdOc2OVsw0H
B1LiyjEyjs8ZQmx7KxbfkOxAUBOizfCzqFjfAqH19JBCW7nIrF7CjXWS9SUvxp/akf6U0oJCllkO
cbgqRQ/Qp8z1dz1GwStsNyCDlTfWyp5qBnNhgjCn6wL9Aa498E3TB+qa1RYcA3p73J0JeKeW6a+P
9Qgh6lppYOeAXdHH1/lqueqXoLakS63agTUHLvrn9VFOj0mQY0AG5evFQQUtDzQlyOpLeTtRsrOr
9vuZeZ0I5DCTAlPHC2E68CWnHmdUZVWJhMK+hbbNJd3PWydPVb+iaEowK5ahowk3ZMDD/KO5UudY
L1/PTaiFLDYZSD8X+8SjnUic3ACpmQF5IwJIsACK5vvc3/1+kieeIy74KBPCkw7+kF/xBCY6pwW5
2GGcb/2hFRmZJnaOTb9kRUc779MwRzudVXoYgDT0CXKY4aeGmoa3Xgg80Zh0cIoBp0HuFupm85jb
6e9n+LXoiz40yPeAP7nY3XwthrY+dMBqkDc5WBR61WZDWq6hM5Z0u/KivzrbQ34iqgXQe8FISxEI
3MbPEdStXEewCuMtN5YylZtiRcDB5athpzby4tx4J1YpNGWgHQroAd0Yx+lGFJXdYvMKDjVoPHQv
tt3lUss+W7Q/cfZ9GucorchN1CoCVWsU7cM99MBx0ovkmb8uwlbnkuwTpxBOUnTmQIBoKdgf40+i
ozmjy0Wa46A3gESLPdyZ1ouL7Fk+8deJfR7rKHxxgbsFXeTD69081NlyDsUrsRKygor/ssnPnuun
RyRLVgzaKXjTn1dIBPl3OAGjedvftLtldnUWQxXOpOLAN+fqhF93eABf7AB5E2AJdIwfbT2FC2UU
uOBf4XF+G2L3G7rxz2yx5Ql93t1QW7FjkKNBcwev52hpVENrOmD5uIKFdtKVYO1Dt3+jqmkb2pFK
5HDVqTNMohPo6+cxj54hYbZFqQTXa1w566ACeR81+2JPsc/4EwwAU3B69UW++n0w+RqTMSpiiQv+
OSgsx4ycaFazDhsQvyzVQjOwWI0O31r5/e9HOfHKPo1y9DxV01q1a0GmtzX6suzUKvDoX22Tgfgv
xEijhYgFTvtx1BgnGfcFhQB1M/gPPA5SnrMVRKXOtUiemgpwKXTjRKiowMj181LXUF2PaBDiNfGE
OFCWhRL37x/WifsOpvLLEEf7tylHd+5drIQakLi4L3A8L62r/Z0N5t+w/f1oJ+dDoEXion0E++po
PtzWhg4zFP90QDCh+3F8+P0AJ44rlLOXjincx8FHP+YWdtBjs7mD6bi30NW6HKBeRNNx7X8L/qzv
nQ1GXwENjIcjEMk+ms7Ai/r8hsJqbKdowuaF8Pj1MK5ZlYZpveYoo+Zv85BKN4EzDjDLc0H+xKPE
3XzRnQKeAojv6FGSqbE8NHIgatBnTeF/gGLAmWe5fPejwOSB0obHCXwStK9lO/+CDcXj7MAWHKgo
uQr3csOu0ElwBT9ZXNbOSnd9RRwCWFwvHtuAoSLc2D6P5bJB6NCHUH98D6AQMi7hTq77AxoiN2dm
deL4+DTSUXiwubKtXuDCsdQnfdTzp2lHMoUidLdW0/YcDevUBvs03lGoRZ1QS95gZjBFfFKXEKmB
GnWy1ENBYSvSc/M7cZpg9btwkEfiBhPZo+FgeRdX1LeAuU6wcxhWzNy2eQG95qspuHL0mSz/REQH
RGnjLF66BeG19fm1RRTKmcPioBA6Dw7I1sT76Te3v39jJ1b6pzGOXphpZeeaqugTtCxAyIdQG3j5
OZnFk4PgZgvrWHhLf2mLCuH4Uk2tD/IzxcW924K7nP5+GqeyMmS2SCXQhgvVomPpDatf2iIXgLq9
9NbDHvKrqUhI0t2Is/S4U7P5daijRdC0pOgLB0egiPglzoy2Gs40VJ1a1p9ms3yFX4JDXpUhE8sQ
0f3CrgWr4b3YTdA+55s4O5eln312R6Gor31FCneZUNbCuW8J6/klXEYycbaN4ETZHX4CNrI6RHaI
JR63S8CYCtbiE8bikLvUQbIUCrt0WtqnwTtlCzB+3tj8f3me/x71aJVHTQsABXIZCXtaSAxOYp6r
TX4fAjuq7s8FiXOjHePwI7ypZneZIzyCLqP1QtmS6/qAcLRq079eCMUDRUgH0OkD9z8ucxlWiC4O
kLCbuV9FFlsN1Tkt4VPn/qcxjtKYAO41hhOcVQttga6at3pNoMHhpN0LeT7P9j8V936d0hG26Bf2
0LgCU3LdBxo/dfTS1De/jxdf9zD69hc/CwJLC9AVjvZwa89eoeEmBL3AW1fJLCzO6St8zV0wAtqO
YlSnEcGPr4m0lVXcRRgBekDuyp986zATMWaREu1r7LZnWySXr/w5ofg84NFL0ryhA7yZlqNwBh0J
EunbENfgEHp0fDNdnBO4OT0/gBZAZqAbe3xRnJQcHTdfTnooXwWRga0Fh7Z/kNDwjGLhseUkYHzM
DKyCKIB1Cd7VUTbG0D3D5gjLz7xJVPrHZITdJO5uWXMY3nDch0l9WFD1oc/MlOSvv18qJ7bz5+GP
HmxgW3DiWhoQFuE9BqERB63ga6yZtb2VW+f9zHDLbL68R4gDoIMYPiFfUO4GVbxQtwyxv0RZCuH4
FuH4ffKSRTNbQYEe2jTP2+BG350Z+OSe+GXgo0OH5HnblATbTnMoGrqr6AcXiULrXBpCNGa8XnRO
wnMQ2OnZAkpEkX5RcjnKcRjJ/bDxFoQ6gHbFCFNRRteVPtSlSHl7phXrxAwXa3KcPAAcUAE7Wkij
dltdFhyQZbWjWiW8fP79Mzwxm08DHC2VWlluYWmUl2XPs2m4qOpoNaGZfrzDCZT9fqyvURJYOZIp
6LcsggHu0altqciuOoYAw/LnTl+N6lnR998PcSLwfx7jqKhkomEIqMAYPKsOc6YeFl/wGCU75Nfv
5xWxYYjzdfH7wLRxuwQP0PsiyThDj7FzVPDGFne8dIrLvl5LuEf6ZaJ6u3hGB2ljb0NvtK6Zi163
ZLLNkKcL4llthqlvpoMUXucegqry6yTqqVLrdug6N+GmGVBzQI3lLneGvExJ57MiLVtUY1Phi4Kk
9cxFlbrzCGFzGqjqouygGKfQa7LVELfFhsx95tqJtth803eVBztFwia98XnLoDIvB93vyzyA8IwH
fVBsV5Rk5HZ0eo42Yr+Ld2SuJpNUrjJLTWTcjKNVXpimR1twLst6O/PFXI278CJKh7ZCDlHBkGsl
6Gi9NCwn67CGNU3M5+LenYOfxJB23Wo4PCoqvwvuHuLxeoi73TyO32VjJfWAcBVGeqVyHiaTLMJV
PkNwytLucA3fsqrNgtlFZm4Yx31pGPupuO5V4W3HZo6BwQQCmhRJY1zMKpmbiojHSPIStaKuH4LM
DqQNguZsWcVa9CImKXp7XHQ2xpPXJE1ZwL+vA1Em4XHJ9nC4g+BJJSDrnOGf9VbG1ajZuvfpomSn
rf6qdHKY3/qGP9u9pVgm7bwQa5b3wXVfFGhIJ4VvwqyjwqqutGIo7uYdzGMO6G3wXoTkQaZtu01D
GJqlfRjV9zHU6t9JN9q3bTuVajNNcVskoQLIlEAqvDwU1cASmHGbxIUN4L6JOxiSeuM0wrTNdNXO
hcVmKsgg97YztK/wuxTtbihKu0jDNmztlA3lLDd4137K4yaPUmWa+G4A/WMD2Ryktq0j1tqwfocZ
+FtOO3Yx+TJfB2Ub34uJoWCTo/XD1+BFKRhmDz0OOQnrxTLF9a9KHabcbZO7c1aIoVsFDNWKP7uB
V5BttKDCLaIIJ/3UtldyzuHHnPu5xiqt24Po8nE76q6EEgT66MlUjNfREDaPkkJ/IBFqwK3P1MHK
buuWJBbxgz614AtaXFvUs7LJtCjuFjU0QmgNg7cCwo03DJet69nt8zSQlrj1C/ikWy6TByB39rYq
yIimBM+nB6eyunS2enTRi86WcJDRorpT0pg9vFbJwa/DfliFrZHWqvHbYEOG1trWqC3vuOmfdKWh
QGsAzqWRQ/NDWzfemOawEkXnsYDItM8G9QrzT/o9diuxh7MWqvtNbqVRmCMkRnO7dubyMbb9cguv
UGpWuLgL9DWREJY5LHJNhi4uCslLmEfeNhwFyVUFWxT3fvRYty50/5rrMs56tHhnVRywRDaqf8Ra
A6F2BCvFy+VCG470WiAwPBXlVHirzqbheAOvQjHBImsKtwz9ixfU8uElHBUeOnD4uFL1NMGi24HF
H4nrrEasS7wyjrfQ0oAjywh3gMS1eyjt+TaEg9Y55+xCui74Q6h0pHnr9Hs1V2VCbfwxB5ZeSajK
4fJG+vmlGQhRiethvYa95z5r0nTZqBjLCm40uKY0hNwRbgoNR0N+KCzvwLyxfmzrCI1/PfFXkZjs
HXPDalfnJdqTiiB+L82I3+UtqgGhNPXFqGwwwuwy/oYUDpFoMWUF+7MPncxtoqeZTe5BEQ/1JukS
dtPQVl2VZP6g+dhvCyuA3FIUVfIthg7NBXVLSCUq/d7NWty2zSTWNo/bKR38iv8YQyjPl01s4ZpY
jdFdnwfvLrw913Vfd9s47mFdSfBwOuEUmSPzZtNNIlp3Y4z0ZR7j65qR+r3mtfWDgpSDthliqmsW
M/fWicEtGt0Y0wqtgOkMioptAc9LN4AVNjx4+2QyvHrxY00v6squ771IMC+d3K56Ix5IfhA/Kiji
de8/gFFsbRWxoJHs9Oy5aiUe0WTFlXMpJqPfjIBnJvxzm2ofamGnchzL95gadGPVsq1/dCKXm3jm
7o0VkW5KeDBYB2oP1nen4/mNO09F6nqWu7OqTqznqLA3kLKK93BjZUiguqh4hbVjt2+b4U2MdZsM
PgTZuRO9cLuZEge2vsW6IURCghu844NprOmu78HGKZUVAK5rJTrhVbWGml95wUo0KVdVVGYc7KnU
EzS48Qc4PGTOyKCEB/+iLi0hIAuXNGkluTOrS5vq6I2CJJBWY4Hxq/hHOxgkrUhiyCqHks2VZeGO
t2XgOJBU+nHxynjYPpKSw66ltoJ5U4uualKoIsoYBnNGy53mfGiyQeU0AWpaY8FHP+1CAr03WgQb
22fmKneon0GNIb5cPFEeoq5lTy0c1LDt3CacN11vK3MTlEqD98dGQn94s8/jbVwxau1iCLltSwu+
f7XD3uO5tqa0FGHTpi2iQ5l6ZdSYzLKQ1vXSFk90IFgwAm5Nid0O8o1WakQ0KcNyk085Tjyf2nBl
cUqzW6yu05gs6gJlP8FJE9bEoQxwvuQDTkzfgQupgUWO7vK1kKVaqbCAUJH08589bYd4O81MFxlr
BCKyRssUKHE1Kz5oZVtr2DbL1CXcfYW2Sn9wLBMlYmTAxoO4sdMAElKXflH6t3TUody4nbR5CgUR
qNe4cSmx06O5RF3CGvuEEG3g4OXVa2Cgr1FRTUkopbupvd7d8lrm144JSFoygvS2Q/uiIyxIquDl
H1RUhzCM1mOQBLp0rXSyiVmh0zrY93MDT1f8UW3sHDE2MWVePgbxBCfpqozMIbCG8PtQ5N2OQUIp
MVUst13Ix598tsm3SufkG6mE2DTl3O5pb9zvuUclsDffYAGjKtDapfjwWk6QccNkF1G6scJUaY+u
BivsMxzFWIqNJuKOjvZ32B3Djdqq/Pleu97EdkNE6je/cW24C8vglRdFTzdzPBE09g7spZcqyEJD
gk2p4zKjtqu+zVXlvYVqgARpoFswbrDs4Lk+X0XSdiZIvIlu1fez89JXGjqYKgoEBLcFYxdW1zoP
PpxoV2hHaza2PfsXliKvTNbNd1Y4wSrA614NdkmR7jnzRT2Pc9IUY7kKcuFcsKBrvrtVW+xUXJtU
q9p+tg9+H6lt0YQs63OW76eYyAsNz5XEa+0hi0yVX9jhAB/XCIsIIHnZZ7MJobqDOzx8wmtD7ips
jZTDRwE3bBPYBsdEpfo9NmuztisEGb+J5L3pvThKhVAwWAd7Q67mPHLQisTVE444AypfrsPHQhRR
lBBlFz/8WpgLgNAwGWgZ0WXSUSnpmrfe3GaubDnk1JiLUs5sAaHza/uHcoJRrsbYOPN+bgdO0nBA
vpTGPtOXdllh96hQpfYczAcuvf57UxQ3NcKzvYZLd5DGeY+mz4BoBDClXCwPI97dqqEPSpXNE6q/
TYEtELy0MYJjLwaT9sgiNwaZmp8AaBNXRATepdMUIMfbPYePiwM9Ehg8xzoJGxBBQC1kqYwn+xDn
Vr4tR6ZTWB6rLu2YVFAUcRDx6wGHeJVjCyVhgI5XZ9R5OoqJXvSDY31jsF9OCeSO0npCihwS/I+s
WdQOCauh6+R3gblDg120dYJawBR9qotLb0Zknb3SOoSlnSd1p/k6Vh3OXc0C/6ILPZWN9rJi5ICK
y6wc68Z3a7nPBTUpgsv8Q+la7+NIlt8gsU8/VEmrFfJUk3lT3adzMB3oPDiXYckLCRO1Pj64ZVWt
Q69UD2oWYnFV60EwQ56Q4/5EqxfHpcN77bZyhbQtmyR/CWDPjaOjnnHhoGXpJHbMQBub+yj4Tk1N
LjtewAeuj80PHoVoMg9wrKdNQeSQ2LntbYKSW+verul6IqP46ELSX2gBx/k0bCp7bRfaK3Frmcc3
v53GfD1qilZjHdivU2DmKztWkI8hXpGnvUeyxcc0zHKvt1Afr8Zxi/0T74TnFd9ssOjnFIQ6ezcu
eowSt9MVVf64tZBHHGKnIhMM64a3FqAdrKM7dNBAO9W6LnJw2zKiif6mipx8tJFhcdr35sdQezd6
cJcbU+hMGWV5hRUk4xp+LxC4dC8tMaPv27sHAcOEeAqdnZa+Pa/Q8iTbFWua+oIbOv8E+W9RIKzh
O5ToGNG4hVgUormDbuMC5cunHNZfj5A7yJ1UgrK9Q6m8Wt50+Vw2RXwjWifadtSLQYDLu/FKAly6
HDzz5HQKftDLFYroahPBO/ogwwHkmaCKXkpUhVJIXwFPjjjbB9wu925nN6sgbvtbOSOLK2xGXurW
fYFUWLcHH7ZIAqtpHzs6+k6q887EaUEJeYcZd5+2g2V22H/uY1eRaE6qcIacfcV20lmEgdF/45Hb
ePYgZR5j860sWlfTSjIvSicTbZAz4U7DJZZaurzsA5ovrQhyYRboe5Y2BxYjcLcmuAkZiS5qEeQb
6NHFKpuU6LclLFV/BsEwvTHoXGHxhvZAcaW0elix0wEpBlgiyiTGgMjIitp7yDsHBvMaHsBoiclb
u93WfmGBtSFJp70ktyKAYmjaCh/0CC3ndYPXBoSEDu3GN05bZWEMyxM3QU0Fpt01tyhcT3o7Km68
wm/ne8vx6wYpqOE8RFcRmH6XYY8YeE354LYTfM4gXigyoC9uvR4mXa4KCv9Blo6wKxqvw8rHXb5t
e+e2EQWMkzd69H7K0ndYRmtkoCYr7LmBkSztoeN+jlN5AmgGe2yRR4HsFMDfI+BpAh7UhfOirEHS
4C3ct+s86y+8Ph2qxKwa+EpYD7/HoU7gdgB+URIIgdqhk+wIre+jiMVh4YA27r5DULpF3vD7AU5g
aZ8GWL7AL/W2KLfdhiB+JYGDRM/FnRX/LbvtXx4lhPkzWlxR8/8qSFmrbiwHZKU4HC5rdTMMt4Fz
jnt0AkDDp8eQR0U1iIBg8HkmI9GsGJBh/OlKg6YT8LewVdofzq27m1EWByiS6mfWZcXzX59cEPmo
7QGoh3XLUdEGVYJWsQHYqu2JDcQab2TEsZHzM3TNr/P706R8cYT20QV6zAG3Rymx7tHV1SkkxDPa
C/t7R7zTsk4j99zD/LruyKKuiVUHmkYMVvbnh5nHtHeKxXJn2lvXw92YlpBBsa+9zQyjNbaeLs4R
/r6uQwyI66eL3u6lQeNoa4nQLcrQgvoQUBdoatXutyoMr9EIos8s+BOPESsEZnwOIHfbOa5/YXWC
b2BwPXQFXVlNs/ML0FwsghtMJy69yjqnfvWVCgpFxl8GPNphuTXancox4D8V3cQW4MdWnG0OPlGs
WcYBzwVq3OCdHlNdaFNM3lxBkGwZR9wjWYe+oEnLLVr0t2eJp6cf479HO6or89J3lZsXuAFuChg/
m52zRQ85yZYuD54umhkUkljR7pyjyclxQRmGTTCAf/d4YbqkDItg0egEmTED//1HE6ot2qhgo6Ey
35CH3+/tE1V7PNWF8IXqGySzjzW4bMcVNhw/IdgkURpid+Kmgd2Vj6Ehhlq8qA3kUM/Uak4umF+G
PCo9UBH5Oe4r6NRrm/ENsXncz7olm6ZtnLs5Es0KsiH60CIFvKjceszOTHl5dZ/LcOCcLW2jOOqg
BnYcSKlHckcR6ALmVwtlwLMTli7V1BjSB/3Hv4Se/vNt/n/FR3fzzw8e//Ff+Ptb12teFaU4+us/
rqo33o3dT/Ffy6/9zz/7/Ev/uO4/2nvBPz7E1Wt//C8//SI+/1/jZ6/i9dNfVq2ohL6VH1zffYyy
EX8Ogm+6/Mv/6w//4+PPT3nQ/cff/3jrZCuWTyvQQfnHv360e//7H/AP++XJL5//rx8eXhl+7+G1
Na9thZrsPz/tf37l43UUf//Dt/+Glh8X6rceuMiQtUNFbfpYfuLGf/PAi4I+jYvueWQFeIFtx0X5
9z8s+2+L6jPKp4vBzHIaEfza2Mk/f+g4f0ORE1qgMMdAWRkf8sd/z/7Te/r3e/uPVrKbDnDYiC+0
fNQvCyVAJ6SDuLZUFB0o74EY/vmQaGdsxSkch4R03NQ7a2jCZs0ltAN+WlbF5RWAf+knPbUMScoZ
npNJpEsHfHFTcrmKm8Cf3yOGGlVWqCn0bpk9S+vZZ3Zsrcp4qKZMOUL6aA1qAHitW4RzKMmayBdp
A2RzvHUHwOR9ajo1wCZKLON4TeU195FV+2NCIH4KCHCC77SGcK4g3irOefTDRLHVXRKkOigzxJp5
QxKK2q+uZ0H86id3dGN9GwZcubp9j2w6GrLRTBG9DL1hoE8MeJiTqckJ7pgGUJtODY34hnNNZSKs
Qr0gQjOZlkPYW2nptqh9JS0kfc16CCWgTR21Qibg7qOe3uvaKxI1mO6e8XkCFzLsYhQeYhSy0GQy
jJeuFZIomcAf+qGABZYbXMzaFVpUTfE9HzR7y7UrcT+AmeGh7Uy0d0DUf17oiG7al2PzHoMC9Bi3
NsaEj6n1HTC7+xB4xrXfUG+L4qRzZl/hE6sxSGHfrNHKJ11u1vU4Ocik0JOPWqsr534d8qDXF6NF
FLxQp9z5FtgVey0NkFfcGjqU06ao8OW1hjwrGn37qXMSlBHiGmHE4kVWFTOkh9FFuy1rRBNW3hti
VNZDGmQNImzzPMFhp4GjuKquaO513UZbvH/mBdKCFfSSHRv4tyPia5tMerpgRVOiCa+Z1fc4nxp4
6zp2M+/tXDRPuWEAzkeKhrC1DwC0QBUA4plXLvMmJy2Ex9/h6KPFoUA4fLTqqXY3xlfKwdfO6Ucf
zZRlggKfWntKFfeVF1lQOjaVaIpE+FSRPW6f2t05UC8ALClojARztKZ4BcFfHEx4JigXdB5csPIy
9CMU90ZZPMD8q9VrlxfzsIdcWGGuqSjcAJCYmz+Feb/c1okxd7QcR/eSi5zq794oRbfV1mTKbayl
806DaH6r3HAG3Q9E4SBr+zk8dLEit8EM+uamsyBNvle50WjCNqHVVCjs9WTIJGPOrVXycr6JHHdG
DSp3mm4NDDNAvsX6PEp4NSl+jR5kC8SHmsgS+tNWFwA27do5eA/doY1eZypz4KGU9yBEO3YPlqZv
jeS6jKfmGQ19DswTO4aiRclBc05aDQwAtViCc21w/NnbxSOqUGunR1n6qjZF3KSMDMRaqZnF5GFy
ubOLp9BGB0HhD95F66oSCagNPzPrwY5YO/uZMJ6pwoxpVdhg+/hOFa0oIC4YMnnEsneoJcPOvrLl
UorEV63SglWzXDkNj8yTqzgarVFELbl6KHDsDf4ibm1cEz9ak0eHaMUhixrSbT7hlkyfoHXrOClh
IUHJttBDzXER7Ck8w1aFMxP23BT9lZ69hh/QJuvqJ6uhGoo30DEIVw7l1F2TqpucR5E7ObnjrRJQ
co8A7WeAbUP5PuDYdXcFVZ18oXSsxKtnDI3u8VwmuvN6P/ZvXCxZvQZQnMerHIUs9CpaJN4g3Y15
FrIpELi5SyjUbuywcBfp73yYN2GQD2NSMsWrK9OGgOmMKa+chlbxqvPaxnuSQ12Jix4LwH1y9Njl
SQTHjhn8AEaqPXV1PuwnIyJo56nI51siUTZCeTyPIWGhrA6FF27p75GxTPXSu/iumahL+tBZMGkH
gceqIY/iwy5GP1b5ULVrHQURy2I9D4DasNJ49CZAZaiVn7LGGp2DA+fK6loZhm4Vq+gmC7h+xIJ5
PSsUpwWaDOMeTCiDskeiFIp4W+A7MBVPoTFq7Mc8zAsUU5mKmovI4WUJx/Y2Im9VqN5zPFaUKP1g
4EDHe1rMAo5UDXQEEhNz179Ch2EZpAQwYPPYKTFD1IeLd78lk3wGlALQB8+CtGnTxjbUGbnF5a6Z
IhWuYlVb8fcymieZlQMQJATdxhH1vqN6ClPDmynvU1epKU9mDVU2TGTiFlS6Zdl005BEde5kuCRB
jh5Xvfilzhkpg4SNlAgo4jMrHtPRnjqZkL4S5a6bI+6tuXA1+lC1qvS3GC4uYu+XDZDZyBvRckNn
Fyp6pursBMqA/i6I6AWv0AOQeEEN8NPOn2kDTkfj9dMGhdrdVFrXpDaZm5MnewD7ttRT0llDUhR8
pyUuF7GF8nRZrjzO7W5lgnIWGeoY5Qz8UtlQVe2q4UaHsx28toqaIB2bUjob+GDU7BusUlpUj6uK
3XOvadw9SAsl3diTmuN1rRxaPEqWs+5BDsyb13jWPhCWcTLo3mMyKCFjxxRYdyLoCL0zlJNDIVBv
zIDHc4hXRSO0yQZQeBJVU7f9YRdmqTZLB/Wl4YAunhQHaxa0HUREmczGUW4MSGmvrGs+Jn+4/v/s
nceW3MaWrl/lrDtHL3gzRdpyJItlSHGCRVIUvPd4+v6idPowE8iV6FJP70QTSbUzAmF27P2bvK6d
h2TqaFjKXuC5YY/CKa3PcWt36Qc/kT7Fg/IL5M2HXpOrfZsO+gZqaPrV6YttOFLc3PdRfOR/K/Ya
NTrMaiu73pSlZ2Nkr8NXcQPLBrwyeOBjjApWGwVeZg0DgMmlfcru80T3uJ7ygRe/1XiyWzfcmb98
KQ+8e9sZWnXLbAfNAbZz3P1Syhqi18aXgVNIUbuLMzmRkw0aSzSBqrIdDvCyOurglWp6tzB1D3mA
yufdRAdPOUwRPpuG07wGZitRxsyb5KCOsPrdoUqUfFcjiOHtwQL6VMArP/pLWIHQ9S4Qv6N/5t+X
RUjt0U+TOqR8FMqNq3tF324KtR27j0OWJU9GUsqvHUcTTiuj3qYbMoJWbG3fCL6rfpE/Wrmkhq+p
ZozFsE06v1c5YNL+3qymoDxo8SjdllUXBIept0mBFNuT+zufHXeX9QAVNvXoJM4dokh9fUyDNiDr
zX3bLfJOl45hFvOfqE3aUsPg1FZ3YeQ0v+xABm/VtjVinAqyfggUOJEubRowEbBTldGDoSq1E+AU
B8zGRwhcSDudJP7/Tq3PUul5Ii2SeJnHLExAQLmySLRPinB5Aa5/CEdsAbjtHOnY5N3xeoTz8gqp
uoiA+Ab1ZELwpD2PEAfMlxL1JJ3ZdBMOKXAd4CRVtzKQc2js32Fg4vFQfvNTmENjK0AgyI/SSC8q
7zkwqD+k1lG1PU7FP64PSPzg34/U/4lEiQqcKHnKXHTLm3TDQdSpReQYuz3jLvGylXfwYsp4euHo
AkeJWoPgJJxPmVVBeEllxlJaEa0r7WADEinMlShvj6SzgRAGG0Qcg9Ha4iPNYKAD2ZXtKyFKPOVW
P2CLvEsf5E/yE6ebdDCP/l5ZAYAvvtEs4Kxygz/cVKYTnc5xeuAFB0SDTmj53JdrMmKz2gnfyMJZ
QHDIIKYgRjt/H9YR365GKt1t9tNeaDeHv8jJIOlTJkVHwrpZk2xcfjIUORSUSGzk0pE5EpWVk32k
aB3NuXbCDaUPAAcOR11FgS1VVwo0M1j23wPTQe2ickCdRpnbmWVNWkTAdHmf3ZqH4ia8Q/Jt77/I
N9I3/77bVa7qZg/RS3k3rHy789LQMvDs2wWKP0U8aWuAdR8iOdhGw+g25R2aUb394A3+ZjRT9/pG
uzSnp2OdPfLhV5AX1iSMBg3EtH+AikWHfyXIck0qEHd/T+jseAKOVcWZBLtM7+3tZD/wwDxqye2U
5bvro5lVSZczONvVTQ4SJLQqJKmEGbl2DLYkNgi/b7IP+Z/rPO/zcuUy3KyWN5qdFPtNX7ucAQhs
J9vEJF1Ekw16p5titnN9eItTkR2HHQqOHgY8I2DE5xtAGnspmjRukSmhEhLd6sbr/y3A7EOlmdwn
EAJ4SkSQ83gSNdrKUlAurQXOQgr0dDn0BfcvtWJ7bFsDQx5qn67gHXifekSSP0jOLkD4XQiXGNlm
giwlrcS+tNZPQ6vn05eayZBQdKhdzfne4EPUJOCezXzlI12IwtGIzDt1ZbTRDLFmTk4pqVc7pxkj
kjvSvLz8LtXJpp1WzqgLK+EsyCylGPWhnMyRs7frpG1bgWjSD9eXwoWlzQFv6fDuRetrfj86rd6H
jtqhWes5GxxEDp32MXN4WBYJ+fIayefCqqDlBY/XFEqKi7aNrphRBdoVhw+TEL68D2zlRjKiH2mw
qkjE/J/fyIyKCjjiCWylxbVVqkPUNkI+UXY+dQH0nhHumvL5+uxdGM9ZkNlGyoIpsbSxR7gjDGUX
VIu6Gdsy2UWSNh1GzXi6Hu7SXSw4X1jqooDJBTlLM5rIE+pG7CrwtAe72dcv4UvjKrfmXr9Tf/j+
NtiteRksliA5J2q4UB1wGuJ0F9zsk3WOOrWegIcjGVT7DqVLazo0smesnOiLiZxFmQ1skCafzJYo
OrAxaqrW584CWhm8TqX/eH0SF/VuEUr4TbHkRf18FipXfKuwJNL0CRDZUS5a79Og1BbgXIp7DS+8
TW9olds57Zpc6lt+vlyTvz/f7GRqauzwpE6t0FM09saX9LZ7CnfoDP/0bqaj9mE45t+EBjesifiT
v8luwydTP+jepl9VJhBfbfFLIKpYtMXoD8273YUTFSDMxfGsOPte6j8kufroa/kBPvWTGYZ/AKDa
AW65tUptLVlerCjOG3p+OHYqSFejj3S+ohLqNF2S2GAK1fZIf3gnJyuMu8VqmkWYHZu+Y0S+5E9U
FkpnOzQ3qhSAOgc9XKyczxcugbOhzFLVaVAAL/pJSWKgUGWtxx2szQ4PrjWlGeXSBzuZtDfLk5Nt
mJnSUPsmQwLqoW0VL7/XpeFIu3iXtOlHQ63u1UHPN60swQrJ4x/X98zFT2Zhn4yqCXpn81tCm4DX
UWet4Gp9HfXXKFghjF/8+5zTiHHqBlacsyWRmkGbBXpbuVmYulH7XVnV47wcgSOM6q4j7rvzRZc1
o2Z3JhFkeAVO8lc7/IO7DYLn7whiUZ58ob6vNKczgD3YekRLJ0S/3JUmjZ7OWHbOZ7WPA30FTHJx
nZ+EnE3bNIytiYUxEsHND8+pt2Ohbazu85gq23/w/U8CzTZU5EGMaXR4lWX1avhMYrUCVbk0Eo4D
MCpQRkm4Z5+npppdBgHLu1OqXW8+FUDE05Qv1d9cH8ni9OdoOA00+0rJBP8l0hiJZbX3Wfe189i3
5UMDKNXr1cO4pti7zK8wM7N15NgpDSxlNUsJnHEZxTBSp9R1tPSQJzJU92NYaW4fr13WMykE8VI5
DzcbnlEZtGLSFgBO143bKc20TZJWT1Bjmm2clN9jGg+u30VYOabpQQoUe2emybCyXJbHovgVcPoR
lQbLMi8ZNJHRUOzBq4eGy+BCDBxeVbvFpiTup5/Xv+fyLX0eSuz7k13X1VCmiowBC6cA4VBiHJTd
ujDM8vg4DzNbn4iPGyGat2+16m2R/2zk5B/MGZUILGS4lulVzvayUfWmXTVYHjRVWu9DT5D6nCYr
D1PWq+lKsOWq5KWKuKNK2Q0NVGM2nI6iaEfbHonHGhQyFS3pJiidL7FvHbV6eOkibeUCWQbke1Pf
QxAZpXEwP+efaRhA8sMRAg3jKLBU5CjapYFjHNOpzHhoqHX5c8rqciU9v/DVWGeg0UClXZAUa4Oq
4FIEeVA6xse+6XeRU62IfV0KIVQSIIiR0cDyPx8YDT+oQvjvcjL+auKnmgbq9QV+YeZ4QnPxWqbN
OSLQKKcLHGMcgMEFAjdxr7FXPfmjqZiJm0b6LpF76cOojCtH5OUh/SeiPsv4gwKChR1zRNql+lkq
9Bsu5uP1Qb35Ip3nnzDmgcU4YATJKuaArFJJAf/TnUWyRfpoUUcEiDC60zbe5fjBQMmd0H/dCvFK
7XV6FH5t43O6T379g0SYH8Ib3gZRAzhsXmyUPD3s9ZwrVEUaxMDRZLiVDhECx2tmQ8sz8SzQ3HA0
bdt+HFsCZfIT3nvHAq6PtaoXu1wt51Fmj5tK9kgTO0pH1dfgk/q9eprugj3Ki8qh203YIjYPMGnH
H86Nubv+RZeLhsCoGgvcklBUni1TD5IrjJ6xcDNacq0vb2xzZaddnMDfEebLsnfg5YYFEdJB0kRF
pOUN1xbJWO4QwguzlX13oaTPGSkLVUcbg1DdmeU8uVYO2SBRYReGlpJL0e9jdwdAx63vu4P/tIYR
vzS803CzCayLYUpUh3pS2X8vvREOEO6Ebb9StVoZFTWE8+OkrfOmDiBqYXJT3KgYB3k31kO/1Tay
qx7X9TgvLYvTi0b8+5PrOfKoOls2F00+2F/kUTvKkvX9/SuPcqkwyhMgO3mW8th2WjVZxVECd+Nm
0GyQYmu1vkujYFFTxeT8pZw5G4UhaVbSVyKrUuODD6bVlYJp7U6+sAAwnqF9JLwJkGEXW/tkqjJI
J41kWoCdQIb4ngWwJ3+wUxrB754vmAj8SECENtWkWRw9SuELt5pg1CgfjCa+lTpz5Vm8zOahRdKn
RNZJiDnOcxmrdZIhF7VRs9uO2Y/OekzHp15fYz1ceBSfx5ltUfp9fkLLsHbTCQ+1bth6EXS4QcNx
i4Jmsaf/DBuZGv37Z9DEtwRoi+j2zqtwwIh84OATvile8lkfoqOV5u8tUvGUpNULNlS1bVa3WCwn
i2HUIArDq0GaAjiEFzx78MiNPIP1ZiIvIG9wjVu59Zc3B4h5zm9gTOpby/Q8IudgH/omt76j0ftX
Jx5Ij77Mi7z+NHrP1ydwpjArnimoStkyBTjsE3G4mR12SmMbvQEtwEWaZfo5bOPJLW/Dx/ABMpOp
78pPya54SA7T++unQkuXByDNTOrQ84XpV4NdFEiNvJkclJ+rN3x9/XWg2YdX8I/ssNbLXD43cdZh
nGS9yMWZc5uBAjKE2fv03XKL/nOQlFhKGcMzwqCv0SAj9lAm9CmicX99gpcHFq7wCicitEDR+dbO
P6Y3ZGFMFY8WautsLTNzcyqa10Nc+oYqq4ImlUA4L5gKTZaWUt3LOGiD9PzefdLupA9WhctAg11i
+ofyEj22d/GX61EvzKcKKhq1JSHZhYL1+cDI51HenVJ63YOqbaZeorqiWneSl9zLaCO5iF3luzGu
V+ZzeaCBjLZNYfEJTgGzsfOwdQI8K5ZxpskhKff+TVO9+vEPpV3r/F040WBngsLhJuM1sfCgSzNV
i72JQOOtfascm7v03kYG/39B/VD5yecZOJEMQecSwVBcng2pjEanHomkfOxfhXC7+Qfntdt9F/4i
azqnupigeTSszkRpD9+iRYHP66xmLO02dRVwYvZD2g+D/yf198q8rxNpinaQJT0VvqsNwDGPZRmX
3RzdcLUNoS3GSopq0lD0ZX8IUVNCv6x1LOkVhmos33uJ2QzbSvMhbHlppQO9gpEb7qxOMye30Mqo
PLZZbOs3bc122SPNbAQb/nL5aQKrmX9t2cAaTG67+dnpU0EFctAb5ZNWhJvJ9PZmYR060z6MQoPp
WS4DGJM1fhQDtcS8wGuGbs0E9dei1lFl9oiv9FQ5xUr6u9jS3KSivIj/E5Z+PDjPv1eeGmneR3Q1
Ydq3/i9LWjkbF+mHuKmRYCT1QJGLBOH872uTPlp1BILFqHe2CknfgZD97jrieRBnln2WtY2dTU8i
VUXhTUJFGRxaa6ycTCsjcWZvoKKewFrGjKRs7UMcbLvxmRfD9vpBtNyps6GI/XVyQ0sjkMKoFCf7
FPg7zUEjs05G14gdYHbKK+jVpyisku3UmXAqvJUDadlfn4WfnUhw8LW2Gkix/pa0zB+KZ+cu2js7
zOk+S/ZGWGf4+26tr782t7NVGFVqmlUe7eIi3ftRiHLM1zRayX0urXS4iiDV4cssVe6ABta11TOz
k/FZgXNvpMnKCllE4JLg6MNIkAYULY3ZLdIE0L+VFqa+UaPlQgqirkHoLmRT0MwEjVQTktXzCwNt
lCapexCuSnMLYnLfN/FRTYuNZ0y3KtCm64tx8VUYD+BAKJ4AEpa1w6iYes1LGU/Wqjf2hHpDF26s
Sl1Z82thZuk2sgsW4jhkE0PklHsFtaYXs4lTVBGacm0Cl58IU1FRm3S4prgHZ68UtEBHu3RCurTw
WFrTdNPycH3Slp/IwviFIjVkYzjZc8hem1nYso0t9YTgefCdW1X/NQ5/RSXyG3jAXo91IVkimABZ
0Hm2KH/OhmM0vWNk3Si2q7Y37j1kNl6KL7R6t57bfYi/RjFWGGsSpxdGKCq8tFQ4LJbLXGl9tAFL
FmHkv6YoiPVO4srWtEFfwm29YmV1XPhigrhKnkT1h77y7ALhbnVCFAp5Vw7KlyBWHzvJ/7QyjeJQ
PU8jyB/ARdFWAGm7UNusjCkvHV8pkDIdd9HP+Ju9Ra1uB97/QZZXLSrFL55HwymFB5jK+Y1V0PkR
3zs5b0uRjAkubn2QdtohOL7XNJLHEF+HFJpjAlM9wdg8DzP0ddLWHmC2EYUAmeJCFqz5HS3yV0LA
VUG+3KAajh7DeQjJsfQs0kSNBHUxM0iQOrhvk2JT5O8GX4lIEG1tG4EA+rmze8lQAZAPHmXODpj6
Fu758zggH6QO3trTarmnZqHEgjy5gZ0W8T7PZgMbrv2o41a6Tb912DZ3WPbGkTt914/+di3q4gyc
BZ2tCauHK5Q4DXygwtlURri1spEcUz5eX+mXw9Cg0VFHXcrK2lCIIGASJlLaW7WyvgCU3uv9KqBo
kZe/Ded3HLHhTuaQTrVTgioXhkooiqo74RPnfMe8dA+v78Hf6p+vj2uJ3JwFnK2PLqYCVnTkLX8b
LCBJgF9UgX+TCkh6VRn+4vBOkubZ8GIg/7HdsrXy/KmIvE2I00IJqg3MT5I/m8Zx6r5EHapujXZs
Tfk20FcOxYsb7+QHzIbbNFbUo06WuHFnfyod825yEIaSnc0UmytL5g03c3ZcIVxBt0v4mQmVkYVb
qyRXScYNjQCUa3Ip79UNIrGmsLw/6lv/RrnV/Tf9jPVdcWGYZ6Fnw8wcryuQICPx8I2HOP9iBi+t
/Rlg38315XMxDhUHcMbCOHv+CPL9NB/HmIZe59zWjrztoA7IEMca6a/rgRZHv5jLk0CzbR6Fca56
HoGUhqqO6xlwfTpFTZ4aPfFfx36oURI124+OUTt/FENgrSCYLu0T8PYmFu500a3F3eOUslHgUQlE
F/bNTYHHgLSRUFFzjVt1C3R2ZWIvnDckKOgj4Nch+vZiPk7OAYhWTRcqfMAy/2SrxdZT7urc2l+f
1CV8kVnVBN4MOgadIlt83pMosd5P8hixQsdbfBO22hfvxruPXvU9j4ktukSpuwaIuDgugK3Aqek+
A9U9jyiPWci1aGduCKk57ZVbO/hUlOr73+YU0tEhxh2cbpEzmz0z1fKxVhKkTtXOzVQ12FTc9JuV
2btwmDEOis7UhYDqWrP7DkfhsQ5Njk7vW4VKKWgHaZd9yY7Nrr7xv+KRergecJE+8rVO4832gKQ2
rRcgWeua6JyWHcQ3eRfoD4YggGdrBiiLwt4s2Gxp+M2AKpUs7oUJSRwZCvhfNtq5wZTv/Lx0h25l
wYu/Nz8sDRjNMpStt7rU+cIoCxBnXA0FtFHb7SA407/coa61zdJoZS+ri6xVjI2qM4BnMkms4s5j
5YPZG8C/IAc9QdM39vWD/FD+UodDr7vC5gWu5yE66sfxDplR2dukW5TS1tXJL+2F058xWz+ZjsIg
pycyfmpI/RTSZhw8Go28sssvLRue7wKzgOrQ4nGNzNuY1VlBOqvSi4vUfKsFQ7+RMmUXSi1qeOE/
CYhWDiVo2vj4ep1Prx1b+GxWOaDowb7xlHTvgdPRlXtfij6Ek79yzYpZmi8cJDPY6NTXHRDm59Fi
0J4ZPE76JN5LaL30w5/Xd92lhWm/uSfgeYUM0GyxSEbsVU4Lbr3Xi9JNbYlnfYI6LFeR2ZY7GenJ
lYPl0ohsmk08s986QLOinNTKIyrPpOxSYad7GZHzZC/Zg5yszNylhUHbkZubl72Ghsn5zPFmRKhy
gkpv2Ch1m1Ilu52ef5yK/nuH2Gipd/0KrPRSlQw5L+qZJnUkmYrPechJAOlLZsz10638F6fmsDVf
ecltfib91qpcmi/+pnvAdOP9c8pNAMfBoVEhVuZ54DRE4T+WqZPZibHL6shNq3f3i+niomMnyj2C
EzB/bxtI6XGVU32ZSvm5Q0XThOJM6WylGnfp0uaPA4SgHANKZg7XDmmydBbCCWTswXNA8nEUEyjf
5PdVuZEOxmbdKfvCiiQkYCradHQk5+igQvYytZfIE7jSXRTFQNyt3aYXDkOe9ZirCwkxpMpmH8ip
dB90PGjd0A45dH0zOk5N/xikjbRy01y42YiEtA56XtiHzddgFKRqFaO17SZDtSsckp9Y2+sKYoOl
Ud23TfvIqexeP0SWTAMWB4g3MhLtklQfWAY15E9TaN/GH+wRO3eHBMvHA0NHyNlN/hT6V9gQ3Pv6
Rtd3WHN9R74HMfb9mr/TxYmmMGlRCqWaOz8vB5jZUwh6AgLOLkm/6tov1Xy+PtpLlQCanL9jiDP1
JK90AmPywfMCT38FGlc/Wl/8xxAihf/cvCq7eJsgDH5cg45d+q4m4gooKglc3vw4a0uUPPo6qlyt
r+4T56GI04eweI6Uj2ZlofmgrqyjS4cZdInfAWePWYD/HSoxBPQeoufkJn6tKEoJB0vkT4zHbhcc
h4N81FbCXvp+p1Fn9xEqe+i8vxnJdzkeiAMlj84OPwZqsHI9rAUSh8LJRwxqRHkqg6tbKPC05X2E
1IKJ6s71tXI5CiA1/Y20N8f79UaQln0CY4sm8qbPpvsm+9kP8crFsxJlDvZTkaLwYY0C9quK8bHF
4iJHG2ab0a9cSX6WnVV2OvkI+RZJiZAaO582Rcn0sY4TsvQ+bPv7PAgrxHoDnDuhqEJQu6s1LFiQ
3zGb7E7xFefr2HXOF3XyFPnGSS0NLWJVaygZTCkyNIqFZcw28QrHf0Hav78vckNu93IhF/nBngxj
3MiTzEuNJhtimWUY9o+9qtTerhxS4xUpbTxOJtNq7a2KFGSxSbM0RKgjokWqosaATFXRIHFSoTyD
GB0Xj7LLlAFxflktScWDGJQYzVkn4L8HlPcZbRq731d+4qEd4ldqiHCMZD8Y9qSveS0vUy8NmAYG
jBR7TVBrszshrXoMYn2UljJUxwpvwrMCEWXVPKitv3JALzazRSsAJVUEaKktL817s6o05TbT0reG
QPrdcYNNfuvfOogLP1PR3MBKoJJ+eO97eB5WHGonm4wVMqa1oaZuaVo7JxgfK7O75VL6en2XXbrA
TxflLIwHYk7Hzxn9aMOJ/sJiLvwa1PHw+XqUi7uMejYNFYykSITOB6OPfoI9zFS5YYygyjfK3i64
8vfHYA+wXQRijoTkPEbD08AuY9RbKl3/C7rNEQaG7aqGvHZlX5qy00CzKTNA5UnURUlV/8pxZtWn
YOWkWCw5+gw8J6hTGDYMLoqE50MpFbXszFpowZuJgQ9cWWk5lVD0ZrYeMtTYe1uoBLzmdTM4z7nS
K/1Tl5fRdMhC/KLAn/vh8xgHSneMUs384eRhlH1XvdA3NsMgDcE7Z36+VJ3znxth4OFpITukHT42
6CsBkHWT6Mf1zzuf9VkQezYnWWoZkmpECKCi7g4pB4obsmJrbo3zhYpWB27MQuVEJ+GkDHU+lMHH
qGdSOV2dUqPKQKvWrZRUPTaZt6b7uRwQTyv0xfjSXHG8QM5DJUYkrDatlKeV9jnrMp48Wb7GVZm/
5CxqGLZAqlKihOMzf6MOzpjko00j2Pak7MVrx2Qry7H8JxYYG6t2XB/+5fb6h1pO4XlIMe6Tg4un
MtzZDAMjLxg/DjHdJK/x/zCcfCWO2Ganz/v50Gafqi473GgGrtOel1VsYZHl9PeGigx6i8WN4f3Z
1PVKSnLpk53O5ix7Na0kyOsS1w+4wdvCQEtu7al4OQLsfoA9/HNuUjj2sp7jQ8ag6h8qOHosvHTt
cP0DrcWYZadm2Q2lp8aFq0b9YVKLn3kWvF4PsTjB3j4OZyso7795BueLwDPSJuoLcSRAFOQhWnxM
D959d0eB0NkYj9IhuYV0qSIavjK4SwuehgrdWVjj4FJmmQESOJI6NbTPEwOQGqIjXoy5VrDxvWM3
yiu5wYWlDilblMjJb5SF/EeKsWAdSjZ1OjS2hrTcZMltvMorWjyamEy6wcBSuRN4B88XRQEJsoYY
Ljpxw7b/UKPGhkPVHpHU+xz8La8m3ZXv1p6DC9yUCCvUCwQMkKL8vGzRqVYoKQlnoX6Qvhb79IC1
znZ6bVCZvr5aLk3jSaD5dYf3hZnrMqlvZVcvVWrhg1TVd+0YrVFfFhUSMSSK8uCYhWoR7+3zZdka
oR/TAxLOtf0uuOm2xl45qn8M+I4mn1Xe1GvL8Y3tPTuldIo+HPACDbFwlO2cZOxim2tLROxu8seI
iYz2xj7eCcVw+SlBdgoMNTCTwO3vyuP1qZ0nym8DBoQBUlwGQfX2jU8O4whtayy2gGGYXfaEZdoR
L4zbydE+JFa1Un66cKzowKj+E2q28wpM1RxTeDQ2rbXF58/Vp7WcWCQSi8k8CTE7uXCQC8fGJkQl
Z5872fsoq5Y7dha+fsOhc+IXrKO36FOuHPuXlw1lC0BbKKIsUktDQSwQF6UUMLq8KT9n2+gj3ODx
Y7vV99UheXCMzdpQL+0JmAX/CTlLMmPb8qzERl0+4HWjxmawNeGiuVNerzBAljwjkWwKsInFYhEy
Xud7opfKrm39DhXT0EXYNr0dd0YSfm+yZ9xZXKhbt7Z8p6VH2fkprz7y51+UUpMiw9oCeMcJQB/i
PLjnRcmoSxR3zRaNXsv/StegckeMWPd9HN5qIPC2WoXpjpHYa1m22OzL1fR7imex7XCwIprHHDsY
xOub9hBhZG3snEdtE7nSjfXnP9iKQP8AKAmNlrfvcLIVQ7UxjEw86OymQZHb2Oua94KJ47HK8vdf
gjpVPIcFJIgb85p2n+IMmybsehtLwBohgPIOrVRX9cy92v91fVia2HTzacTbnB4LbWmLa+r8E+o4
EnHyCMDaLUZT32mabfxd+FK/2FvnAbXbQ/tg3wSvyat267mcsdtkU2yDZ6g/23ib76uX4BdvhtXb
a76yWMyAZRAIplcuQAgiUTiZ7oqHUl+ZCGpi3RPdO8FLluzHnbkpDyY6xjcKJjKJqMclr9l3YPvu
+xl1b78AjWKMa95UJmenVRzjzNOo/IIIsW9f3Grm1+tzfyHZATMoMJeMDyrn7E1k1qPRl0K2tCke
neKrouSgkH507QvWuCsXyYXT3UKEhwmFrgLTcnZzxui4y7FBzdaiLh4HfzXSWjJ14ao6iyB+wckH
k8EkpoEE8UBYFCvAZF+UQX3JJGf6YsfvLRbwbbBal9G2gsgP0GG2aAtKcGVrYfHYTBgMdpX3xcFt
ct/7ytrxemlYoj+o0fckHZ4fr3g6JVGLKjzOLii/ANvynpXPg7fpNj2IUqyZfgUvwUP/XhlBMUCe
spaNjApVq/lDtsVIvkILL0LToQ3cdLRuY5mv1zjap+tr8NLCOA0kxn/y2XI/Qvy9hQAyVRS1Lclx
6x7D8/cHoXREV0LRsBuab+Y6L4dQCvC1i2yPKkOzsXlfXg9x6ZIX7TmI7iooHn3+csjhiXRdheFn
v/EOU7fJ9t1R/Yiu/UdMk7F0MSI3/3I95qW5Y+tyQql0Hjmxz+duZN4wwyGkcNySmgbnthW1lgun
IIP6T4S5JlhmJUWvSn4Efa/bR5L3kBs/JU691P8aGAo4HrwqodH8g2HRSEPNDT+TBSVSzxMVa2QQ
EjgZPiDo7sbeWiZ/cebeJIjAhQgg1PnM9RaC7ki7M3N9YO5SCWECQ/PXRKMWuRG7iLedYCtjA8Ve
mtUYNPwpFE8lC5OO5q0Xb8Nb/GmP2TG9AQmluPIX5b3437eI6BTq5OpiXcyWBALLYEdlIjYqZt3Z
FN/p3nCwrO6r1yreSvPjwv3Bs1Wgf0UszKfOZ7GKTR/324rStoGrGjVZdKnixgHD422m+r0Cv29D
45oSLy/wzfNGrtlLRjnZXB+ciPeZH3/IMuWIuvXT9dV36bkMbfR3nNm9m9JdUdGqFwmJsZ/KXXib
Hqxd4o77cZuhhRvE2/rLe9HGb4MTrHCkCGB4zLMgjAvLkFOW9g3mhzypH/M2aOiOZPuV0V1Y+ZTQ
DZrGhGIHzBaIEraDXOpvxYBpb95SHT4iY7btkflVXdldR4wuQFFiaMhtgHwHyrYU3ugpR3e6UKPN
7qd77Wh/Sn4gGKTfeJErgG3YO99g9biP98mLhk/5n/2tdR+8XB/2hVFT1keyi2opRfF5cZ+bHAOB
cEzcQQq+WxOMzjJcWzfLGJQFBAkeFUV4j3MmkDTFdMtk8rXxEWn9ozAblKSvHVZ2ImsNfjn3urGy
AS+G5IJm65E8LxAHEFHohgsRqDr7BEt3065l5xeKOAyKRhlqcAbiOvJsMySVhIPixKCQzL+NreGj
VRVbxZLuBh/vYMOsvjaYYpQYXLu1Cvbm+me7UAc8Dz9LG0M/Sxw9pleSUyQDx4DDkPQw3QuKRruP
PsvG5yq/G7fg6LZrL+hl4nUeWsz9SWICylRvcnPC5wFq3yDRO8VJwiAfMjfXB7l8qp8Hml0SxZgH
k6YjlVrF7XaUjri8b6T+3fn3eZBZmjXlRpQrwPFpD0el2w9JIKwmPl8fibJMF86jzB5NgVkNmSXZ
kevE+/ZVSKnkD9IGF4ln68H+5P1p7Mb9wDnTwfS6Q73hevjFbhBkVo40ofrG/punyui+A4rvkLOl
2V1C2TCegAasdUTWgsw2RD74kuHVZA6KHh+6YptK0+H6MBaTqPLi1IFmA3S8gInySzMPMMv6N+Hz
FtXQvb6Xj2ulxcWyIwx8OB4w2BiQMMxSICdQlRxFldRFnAgLoyr95cvGc6cpxe76eC7MmKgk0KKi
dEqhaLa+sbPJ8gb9XLfPjXaDlBXdpGZ6/QdBqEBBj0S7hUP4fLcmGp5COFhQt5fB6ZQKGr0BAnjv
D0Im93Z9UqmYZ421Jclj4gyIRmVgeeOXCBzV9QiLQ4ePchphtroaUnopazhudVDsErIZsfPQYeIR
rEa69FVOI81OVkThJlgPOWOJqZU3nWsaa1oKi/RwNhjxE05O0LCOfABh2EIHzo1RFYfB2meKTb/t
CdG77fWJu7Sa0ftw0MAQ8tZz491M6wynzaHThcbdZB6N7NZ7Ly+f6gI5xO8Qs+FUYaz6jYRZVRBN
3rCrgyC7H+nErZInLs2bGAjCOnBtUMo8n7fIcyY5C6MIuhsemdLOxHthP8Hsib6b2k7/2G/lrXq0
Otwd1w6Fi6FpNiAqAiqTmtx56IT2VxHFXBM45MU+TbAg/clmsg5AkuqdZhfmTeyH3/7BtzsJOlv0
mpEU4RCxFH0KUI1ibrDrQ2E9WFkil/YWia/Aj8C2QYrufGx1hM87445cq5iMpyam5uKWdu19xYmo
C1ytndSV3SxWxFlpU6wYwUAXwqBArme59jApoR/qJS+JPt1oFX4xa62FZQT+LFVTm/6dQLjOrvXe
7mE0yCRHPHK/tAH6h5W9diYttxbIUgE91kTfi1L7+bylXsnFAL3NnbDrtvuPXo+13xoN6kIQ3j7w
NKjOMIz5s6TKZV+ZcvG467S97P2pZfE27lZqTcunnegu/Y4y7xSa/hDGYUwU8xEDr+hP6DsgYYNj
CraS5929NdzEWxQyD9cX+IWvBLdT1O4RIcADdLYO+Em9NQC2d8MRyu+wh9i2ux5hubZFwx/ukwkx
ghLrbAsNuMuRUlCPlGPVuNFL1I82MlIE1Jz6avwW1Kq1pmBz6YudhpxdIHUxIpWmUaVJAuMvTxO4
oWm4tfW+eW9+zEc7DSRm9+Qa6eVB1z3LAC9Vj2hF2uEvvB8dNwy1ldfU8rUxiySGfBJJcvy89lq+
k3wbHiuYC/mmuUd982N4aHbN9+pDsrP6m/5u7fG/MKihlnw2xNk2DqsqjbNK+Tvls36kt+1n3d8o
x3a8lTbhRt6r2y7HHPTGVLBwfDd3ToTHa4qjhHOK1vbsUwa8DWw2Nzkth64VfvOaP3KvWVmilzYB
D1Lk+/ANp8Qxm1wQdYWVxxU3tKV9Seglb3yt+HF9GyxTZwZyEmM2j7rScVKpVeL65avAU3DcbArT
3qvmF4POQGUi0xHCAvi/RZ0dkFFqtUqL7q07+sUHtZC/eUb4GHXydpikhxIgLDWxXTGt0a8uTShU
Hl7nXNQko7OwadqGsVJTm2215LnolcDNR2Otcr7QmRZrQ+fMRDuVLhzH//me6HIryr1ORNlM++zP
RN/Um1TdpyHImE2w+yenioEwvAZXT2AsZkdl38eqVfjkcVZ9mG6sb1H69zL8//7V/w/d5ZN1u/Cv
fvrOq+Rfd2HT1P/6nv35rw+/urA+M7MW///fZtaSqf4XjWZgsLAQAJ1zOvyPm7X4V7BbWHWKkEmj
wsz/9W87a8X6L2CPQhCcXS4EDfl6/zaz5l9RaOfqQ7OYzjKQ6Pd4WdMIYNn9Tq1sYXSOqBn1RBEJ
FcPZkeVzoRmh3SM8YTYwDY29ZDkftL7R6dfmLupxR/hnB6fN7jQtDF0tkHaDrn3DDOAh04I7NLhv
WfG71O5uzVD/koDHGLDfjHPlU+Z8C+HIhWPx0iY6sPBg11ewsi3p0ZPbbZHKm778qeTjxpPq20Tq
bvqx3gxKcBuM7adAsj522YgVgPytUEQ1sKoORey4Vq9+GrV6m/oIzSbwUPNy+tBo5T1WtBtJibee
lDyNtvzfpH1Zb9w80+VfGcw9P2ihKAn4ZoCRenV3e2k7ceIbwY/jaJcoiVp//RwlmSdqWmhN8t4E
MZx0NclisVisc85pAPBC93GcZvFGlHj2JZ1b2Kiq83LXeOo2NA0n95WHbGj2GUXbj8b9+xC0MyuU
PA6kbNZqnrhtzp4D31plCcAydrkDvDZuyxsQ9u4y3XwyTAy27A7J8E9oP6W54egsrNyB2p2rR1Wz
Tmveu2VXurGZ7SGM+TXIQjdUsq2uda6XBhsuILKKq6lv2s9oK7npy6+er9x4ISAQBNRsfoManQIp
HtI4UJHGV//CSXmjsxYgLP+u7vJdoz1qWoPqWrK3khBSp3wTlbj0FPGOqeVq4u33P31jKto47zI2
KgSoqiBNkusQVaJDIFQowwrtE5AR3gZu4XorKLKMjXAED6qDW6LBIFzZiD4Lxi/zs5/uiv1AcR8Y
21XkPloaFp6iRN6wYt668w88vBuyx1ZdOGKl96aPZsYjY5LAeNSrQFNgY1c8BPfGpgB8L9uBE3IP
pnwHuPGFzAzvSTPbEOQJuBZjU6PwJp1BESj67ArLvtKj5NH27+1KrFtTbPOaH73qTU29A9fsG04f
CzasG6G4YVbuihLq42V/l4fg0fPf+ggiDRHZcXXYVOWjEeobM7wHpHNloQpGDEA0TOF6in0k2X2B
j/KKtah8N/e6c6Aqny3jvqy/EOtrVUBRiHxRVGiV1vnBqwDwEKXDEuYowffaeu2Uc2oYnzJvLFEa
5F0UuauOsjthjlt2tIVc0CurVEco6oZrHrDp6bkHE3Cr1IcQLBToRn4s0/yxz7rPFfSNeVG7KnpS
efSY+EnmtFGBXJutB+ipaglZiyRzjUC9pRo4n6zoNg+/62j3J1r1SFh5BDvhGry/913O1llMT4oW
3EPu7lhGSeN4oNBzSGj564bWn0TXfFP6+JxkIlmZmAuHV/RoVE917bloWNxaShu66gB9KM52VUfW
FJUDOiYhY8iA5Bea1d8KHq1zBmnlIviOG8sdRHRDtxr8LfoznjyUs1xC+L4YFIczdQ0Z9ZUd3/ng
ZeyCDKQ01p0dD58HZOEMdK6Q1T34RrHKEByZ3q0g4uSaPFyDigoK0/ShYM1x6Oixq729aqJfRhg7
EvOtz946z191nLw0kGgZKpjLE/9eDdVtFaMztYeCbKW4Ge/PfYsuRzPGCPk6aduNr0NfArqGKToS
yR3JPjMrPiaFtzI1H1o55aZP0Rk8RuzCO4jadttqwBiKZwNG0Ov0CMWcdWAaW5ONCtJe+8lMohsR
8lXeI1A2ebkxCduXyS2HCq3DAmNlKdlLoRVHAq5a459YiQGlAJuOy0bi/A4622u1xNNE7ytPhQml
jcxb+W1xA9BEAMU4fYPaZ7uK88wlWovrM5JsjsYqHY8mOjkTn+wiX1spNt/3GX8FbOAGKtGOGdtH
xf4KwDuMDU4pXiD26w6p4ugIvTqvHbUET0n3pe6tA57fHGCTv2lFuObmrR7cBqCsTGLmcuuosPbW
aAwn5syJEqAeRKs4VGwMM7ypEn8b9Sgn+ebBbJ5KqqNXT934gPt6zbe+2iua9Z3F6ra2akdDAk37
N7Nhbq+i58AGoqHgQwgRaohpmr7TB60LOfHW0eKcObWJbi7ODrSNb3qtWw+qvtbyws1zz0Wa4LDI
2IlGea/JgCGmB1v3tyooc4bW2qRe87lFeb2HxDirdobZ3Jup5mp972b6cxhYRysKHg0vO9n5o06T
n/fAP0oR7/h79ijK93dxeuX/Pf7Xt5z3ZegH4n9f/lj9/Nl/z8eU6+KHdSZCAdTfe9mf3ysIff7v
/8YH/fqX/7+//B/vPz7lqefv/+t/vuU1IhY+zQ/zbJq8gQhochx+SP7+T4br6ZsI314//KefGR/S
tn8zvB9//5XSEab8l46KyQ/GEwCjUGH4N6cjlvFfSL1GPQU8ECJfxHf4fyP8dSBjcn6OeO6AHtsF
fud0wGhbIImGes4oLACBFLm8HidIMXBAp6eY640T18YXGkQZxC+KNTMfSoU6AyX72vL2IDb7PJmO
GePjNeaabamA4qtxnHo+S09ViTeKr0UvXHPBxHj4fjCBUuDPRmpwFOD3k8MZDyt9X9kmsMMsP4h+
cG2Sbq6PYjxur5iQ61smC+1aiYLsBJXiffWCOd4STFv1iOrCwqV3rJZ+NDV2U4H/DYmNNGFct6Ci
JKL0pNtbNEmo2a7sXox273fHyl7InqS85pdn4P0ZhU7QXqHd93LqlDoObTPxs1NwrNf+D1oCfjBO
Y/90vLFX6ULXE1z649jAozhy4qB6Kz8kCuaBs6BKstEZmoOVtI9MpAWS7iY9DRF9v75o89bG6xSQ
Y6Abkfyi5Q2OlyHKTgUibO7fpGayCszqPiyW6tGzawYR0F+WZFLeDHJ8wBcP6Qm82Thy95Z6yJQn
vflUhjsjXJAsm91RE2PSUwKYYSy7MTGJsbJTaQGMa8Zuad9ur8/e5UXwl2tMzEh+SAyapU2CXVUE
1ApWtdERR+jM/1TS/BjnxrEAHWLllHr/aKbeUnfmOAh5F6D2gr5ChK2RZ/bSMdPI41nZ+vmJDmV6
6AjUwIUHlkLLag6cpJ4bKNC5E0q+Ne1Sc/qKhk+VHw4L+34utKCwjC+A+rL+AfApWl3JmtQUgWPj
duvopsfcQaCQeX2u55Z0akZa0rYFTxl0dNITANxrXz8oTfluaM3DdSs/Lg0fJnUyGmlJExpHDOKZ
kORuhvoFENY1NxIwFBJwwFmJsLaM1o2jVtFLBCW5FVBP+ScrzLS15fdQGbKLLWXJVssgQjXUdBMC
xLoQkObirI7p1vHajB0jVx+Ak+/axqizU9NaINwzauqAMHXXD6UKCGG8Bia62F+flfm5h2KYDawD
SizS3Aek4aHhwyQVhtibgdav4zSLXI+ybOFat2RKmv8ebdpaoZTZiQdgTgCLj1m5ycIiL9mQ6jeW
T5O8SiqEWHLMIEzW30Mw4fqMya89P/IJvFn9O2XjrpkcuNUQQ0rIsnAa9qzdWVr+hB5N1W2K7pHY
Ru0QrzFWAeV3g16cK3R1bQwPTf1+mbz1oNlxYqMESsesP1//XnPxfvq1xqmZfC0/8CxB0ig/6eh4
bgTdo9HooIKQTF8EnC7N8vhVJqbMuC+iyC/SU0vulcJci3w4tblYiPTzu+H3PEtBMEvQQ9umSnYK
FS26LZq7KlO+lqpVoCUs1kaplvX1GZwdFjCaFOAMhjxRMhgNbRzbFVhY1MJ8TQQu9Y2nbcohWEpy
Zkc2MSQ9GaugZiWtauDARIN6icI3VNRF55r13vvnPxuSlASooqoiFuiIeWLbaW5p38aP1y3MHZTg
x0JvIgCFSOmlsSTGQAdWdDgjOJ4KqlfN3xFyMPPnotpb4h6kJdftzS7SxJ40oq40Q2qhqfVEy3CT
oSblB9UT4ErXrcj0mT83OYZD7ZF860PTlyoA1k0jjkCybo4jBWrq0n3wCr3nnecqC54+P6bfxqTI
6Id13EJeAkmv+m6Pt3S8Rw5/NW+gEwONM6iv5XQQ0lBB0Bd6eiJh6kIje4fDbBNn9kKOO5cL/mAt
+2lGzgWhiYFeahXzxvOcrWqCgopBPyf8a9CCTsb0RtT9UoPe7HYamdJ+2ZTOMBxqqC83uLb72bcy
XFvas5F+rx/pksbsrB2AZgEqA6cYMrPLsCeSUQG4yjCFiu9wfZUVj6V1q9qutkQtPxvLJ5akTVWr
FAghD/kfRnbytNu8dTrU1a0FL59drJ/E4Wht/CCG09Wd6vvAHZ/8/M3IvjblLniLQnUtyNqynq7v
qPkh/SAp/2FLOjNCPRSmZ7fZKaGoGTdPfvFQ8z1Kg9fNzK/RbzPSGpHciwka6rKTAQoJB/CnXQba
D6V8THET4t75z63hzcqAtCYFdEC+QLa60USBpsEjmmeGOn+5S+g2J0DMLFCAzg1rakiaPR7rPauZ
mp6Addz6hrImxNqW0ZsHqljDW+KwmIvpU2vSJOa0HnKSY61srkbaKh/M5kZlAZjye17cR57WP+lq
6e+irlMe9Yh+uT6rc+Fwal7yfuBqa9Jq8P7MT12BzqqCkY3Il/BAszF+akc6SoJIKdEA32P1dh2g
7yMrobfRt8qqBHvS0lON/OL940SZWJMjY5npuP/XWEIgWbwtB4xL+cYetU2+8Tf0Lw4UhKkRvYXX
UXAuXkaqKlBF3DVYwKzbRI0bh8ehWEqDx1Ravk5NbUiHVljhqcHwcOtXk2CTN/66DQYolAkGRtza
sVGT1fr0EwjLVroCnYqq2Gc5fTOs79edRYYS/JzXyVillD/xUqF20Vh9QL2+Fisgik19QLMuKv7A
yCU33R92M36wKF0A6izRacj67OQZh8JeG9qn1D+L5IagdeH64GZ3wsjSgGYMrKR8aNMCnbsGDbNT
F3I3L+ld3z9SGi2UGxasyJ6ZEbTsx02ZnnJla2Xrot6zJVah2VLbWNNDNwHYgz50+8W+KHQNaOMT
CRzTAXk3CMljl4FcYqNtxBbkkvvrUzd3tqGKqDCQM+MmPXYaTO8odZF4luWb0XuE522z2pSa5qBd
fdV4jWuEeK/Qo4UMazZGTyyO0zy5FTWhOeRJJLJTGj2DqNIjwAxnK8gvxuHCWTofuSampOMAj/JG
WRgoyI6YoHEyIQvfuuqLudXX/U7pF0Ymg1B/evzEnnQg2FYdEi/A6pV2vhP9d7WyP0d1vbOiN9WI
dwMBU2EMugmSE2Udl+rnxBiJNm6pEn+9vqzzk2yh0wuINhTI5En2QIvbGsV4NEHzDQ+JBluRtHeU
px5X7z+2BV4b7DyIf6MlRD7ddcpEj57I4KSE1SlH54LTVAkwtyBMdMxUB+e85Yfb/8ymtLJqUgN9
27bByQts18TpzlFtomyX+1v2hwiKcVXRAQP0HOqGaO6Uo0vXDnFctiZg3qRfq176ogXKArH9TGgB
ommEnYwipB9S5jDIo7jAME6GT89JajiR1/9Ti4UG3HFSpKPoh0w7yIzRtfxBXRG9yalvFWpwopbv
8q9tOHbqnULrL/wBtBWgy/xpRgopeJfglFYwE9E3pF7hwazJNkCWmVkLXjA/bb8tSV7O87Flru+D
E0+HfWBZN3wAEM7/w9b1Hw4wHZDkbHkWm6zz0LtkDuqRRRmY/agfrhS00wTDEvXF7JhA9wadsR/s
EFJWlwwQjaj6hr+o1aPCzRXU6LN86aVqJurDk38bkVI6W205UFQK/E1NX5sAujDR98zuVEcfUiiA
4SJvJwvOt2CSjs+Pk7CPHv+qCew6OOX0Sz6AzeQ5RI8tHDFOwW2ivF6PD6OPfXD13wOU4VVIMeig
NIgPuHls8rY5QmhkIdrPLxQoHqEqhZuNzDgAFsJQ14ImOAX9Lbecqr9NFpAZs1P2o/d/JKD4oM1W
AtfZDigZnTiaYpRqY+m3qfEPH+5KCDaoCxWJ2RmbGJP8rlRR4s7sMjgNaJutWr5Cp823v1iUiQnJ
66wmgnZnUGHGaF8fcjxEH2PyhyoFPzcrUEhQWGEjl7p0BnNfj6K2RrSu7HuGHr4kUNaMhVvF7w7M
q//8wjmCjkHSgXEBZC0NSeNGp9fGEJwsC28eQf+t0kq0Bvo3cQJlSKtdquHMOh1A1LhwgR/vw006
1YdcqDmmMNO+eWhoCV5Usv6LVZqYkKId09PCTnTEhlwdbnXduy34Qqf//CBMPMWjgxX8DJKrceJF
SgQk80uX2ZuSrJSoOpZ1unApmD3tgEn8f1akpQnxJDfwBLtH10Hgk91A3mSbRJoT2UsvNguWmBTa
9BDdpyRFJOiaA8obbf0gCjeoF+LNTEqnot13FJyGIh+6gy8DKGgfWV0WFX+JtX7VdYGbmt2Wo1d7
DKBsUUJ27ipyYU/aSI2mgvuOFsGp37LteO1PoTk9tmnqkDxF59zCcs0ND23nKCRDjHSEEF8OD4oZ
Q2GjhfCENi/yRRTPtQId4PMAnPuf+/fUkOR9ehyF4C3D0cDt9LakIPcLWL5wVZzzCDzVjlQSuMUh
dF8ORos9jegJgqlHjioQ38xf53wVVQvRZ24jAdQ7ap6PIimycGKE22IRKXBxNfLf0CKEruDmgN7q
6xM2awUfD7wq1OTRfH45GLUHuvenI/TKHo1Rq6CyHlM/XciBZ+cM8BFMGN5IPmAPStFDu7DHLrIb
baukaekWFpqg0eRWupEaLhFWffQ3kJuidjw2BIEaXBY+LTIQ15VJHuAaemPguZGFbpclbkl88KeH
Cz73cQpHY5Angj4oDMoNyKXfJrj3ZTBWf6rf9exz/OclkEsL4/E+Sa8iWqRjJRzbp/xSdVtq7r3n
627wMUGABdRN4QIKms1kN7CNpgFCFBbwzH/myrOw/IV856MHoH0C8mEg0EEggCNcjgF98omRGBzu
rFtr3j234o5o+tYOF0LNkh0pAkS04mjYwO4kcbWKTPu+iihA3kPabFhaDbvr8zbjaBejks4hCAjG
KvTRsPYemjPtR/yZFui+fABd9YKbzQ6MIuCgJxygDBm6DKJ7tHt74wT6lqOHuH1jv3KnXrrhzRQT
sVITQ5q0UlHM6gjaXqdOMzpAyndpEB6TVtvm0CqwrOBT0we3Rv1Sl8NCmjquzWVij86PkTIPBwU4
luRT0CpywnGV4C9W4kOveJOigGl2a6HstHaTGwsxaWbfXliTPBIN50UXCPh8jdqJGqPa8Alcwdf9
Y27RpiOSvJF34FgJywT+kaGTmzp29JDEHkS2FsL4rB0DOmx4qIXSqXxfSdFh33oV/DCPi7uYgQ0g
wq1l5FNQsuF8fUyz8wYAPQP5EM5zGXIbq2WRDAXGxNvHQPgONCWyPy8vwxMAjAb9DlJvIJcvfRAq
30IfaMHRorQnQX208y8BqY6KWpbOkCy+goyn3AfHm5iTjnSzy4HCbjAkSwEFVZT6O23E5zDLBwAh
s8+t3uCNKSXtNk1BdYfa6VZDvrawiDMTCwJHRF9Uan+Qdl4OOu3QMN8kWESmdecybp5SjR2syF/Y
ZTOxHgJUAJaMtEagF5NOE91vIsA8YAY8KcpJz4ZiA779bsHzZyLjhZVxsJMzSx0AM+NgMTuZJdhE
BxD29f3aQo0F3Rgu9euH6065NKhxg0zM1U3YNXZt+afE8g9xc0disZD2za2OYSGdgPbDSN0qhfrW
5FR4XPVPnMb7hkEhj70J/fn6MOaMIA/DW4cNssMPp2TLI+bZRe+f0lzdWrG2NrpXv3u7bmRurqZG
pKDUWkFYF0L4JzGUZ2Po9rReysOXxiFNlpmWEYSddP/U243LCXhdE9sFv8uCk82EPajS/TtdPyi+
J6vuWQavbfAGnfpIXdf1sQawaXwOFs3X61M2Ox4IzaiAYinYOVKA4Gi4TbxC809a9Gjr+9TcWQsr
LyPkUdvQwRwHkm5EcKSTP4Dsk7GAqiMeeDPkLwV/g8yfGxf/xP6TjhpKabx3OABjG8eUddOR4THK
2FNUFyuTfFNahAi+vT7cmYP44rtIy9dresjtPkDCKVqn5tb3rglCJzLI56SF4Ln2MIJsrpscP1IK
wajrgDMJTEbQ4ZZnuI94S4fK9k+t/ay2wUYFKAsCZMw88FZsU4veNmGxvm5zblVB1ITLE5hLRljt
ZdDovLIUjecjEnrAUVFxrxghCMz1hZR0br9NzUiHWW2imugVxD/Vhb7xabAxABO7PpK5jTA1Ifln
1gu7aYGwOeUQvcyayqmLL/GXwf/2n5kZRzrx0UEpyqgnMNMkGzu4S8t9PqygwfI3VjCcUfEPeaB5
aYXTrBxyClcoNbH2ErAYdlCZVFIn65/+M0tSJDSCgnq97vloKWldq9yoLUK65YTaXzna7xFJ+6lR
lYj7aYzlsZXYRVt9v2J1YzkkYksE47M+PZ4eI/sYeuclnw7sITHUEOcuq/jKeq3NZlUunLXj/H/Y
qhMTkj+TgeZGxWGCE7Gq4/5rBMAfHgnvuZKc2dIj9qxrQ4MHzz1j64hMu2oAuzRoOYU3tM8G3wvT
MbLvarywQvNW8KgF0NUM3SMNWy4CD2PS+twDsPOfFG3xRPS4efTFQjyYDXV4WsAdB32AuHRf+jcU
K1mYpjR/8XDNCbVHQF/S7JNfrSp+M7Rbc6n6PxfNAY7+157kEm3RB4pPMDadvhXdSjSbBBLbmnfj
h+sqXzqT562ZKJCNBAeKfBWJgS1VEOJxJmffibi19Dcjf8u/+iPXNVvwxPmZ/G1L8sSY1r4NYVL/
pIZ8l7DO8SxzD2gWEtrwgSSm4/nRBorsC6W5GWcBMgW0e8jUUS6Rbyce1wTJDCN/UVPI7A1u3+G1
y360l25BM3v5wo4U1bUoU+LIbPzTkKj0Jq0LDWbybmWn9M+vHuOlH2jE0VEgGHvpkmGao2iqIeSK
Kr7rTH6Ph/8drscLh/zcxI0dWRCagnzxDE+Ah5ahFr6hcuOrPfjQCUvOUdWCYuLP+8sRAQEgARzA
AMe6HAfFYFaloir+iSZwPKBmWaLsWaR8AjThhrJlKaBxiqSoeGFQ8sVez0oyWDBYtc0p0qM7wUXt
ama/LWJwvLQeFq80PzWorYaBoTlpwpSFwDI7vZMxS/6SAcUeWyX8hRfdTVSsjJAes8pblcMSefmc
Z6J1goFPbJRelGueqW/2WcFwT7EyvvEARwjy4BwXS+/lM7EESfHIKzcypUAq4tItgbf30pjhGhHg
xSUGE3vU+aAhoE5UfIs1qHl3S1W2mbYiMAOClh9sdihUQgfu0qQdMd/KG2T6PHGjJ3sTbYhLnyC1
5N8322ybL1zGZybywpyUgXQVDwo/G93UwBkag13c5PpGB6PH9Uxnzg7K/AB6qmCc+SA60GmhTnsF
wwI+8TSk3bG0vpg9X0hDl6yMDjrJD5vAHxASW/8Us8gV9YHk1qpRmwU3n4n62Na/xyItEXBHdZOA
MRL6pfmOo7Ghj71Nrj9ZkZI5nhaBncJYx9mf9wSMLKvg2lbw/P8RQy2sirVU1AhePQU8Bnpfiv2U
ZWJzfaVmNvGFGSmOZATK9T3B7by277N7wkFKs1uCiC3ZkAJF4Xk8bizun8LaO/vRqRbGqWzSY9p0
6+ujmckVL0Yj3RhUDraIdCwERIqmOJnxneuJm/clSBSGbBfwZOGEGT9PisIX9kYPnXggbrU8VZvB
P9lltfW0bhWi4er6kGadHIUgdMWBIBIiSZcmEmIaeM7U85eUQY+cgYYi/1JCDOm6ldmJm1iRTuS+
JUPCO3hb0dj/kK5wBBMPedPt/CLYBMFS78HsvE3MSV7XFGCK6TjMiaR9Cpi4a+lC/WxuQOBUU0Zw
p4Fa6/j7yco0LPCSRIxvpsFLpH+zLFdLX2sRrBrj/vrUzXn31JIUUz07MsAwZZFjLPTbtjPulEa9
ZQl/bLS/qHPh9j6qgaIKhZ4NaSPVQoCnvce0EXSDGsqtXgMPHdbP1wc0tzhQCYUmDlLqUTXmcuoK
7odaOeYyZhWdRTEq0jPv6bqNueWZ2JAvJfZAw0GpYKMPnhvIk9ff6uwOfNIsW0g151YH1wI2Sp+O
ncnSDq2azi7LDLEn63D+9JA4UQIQGWdViFL7658PykK3tcl+CPzId5FA13ubgSv5ZBnN9xL8Wx67
zRPdJaC9DwJ7e93a7MhQvMMJi67SD8pFOj6V1kqBbCVrv5EehDj5rtSMTQpW1+uW5k7AsUz4y5K8
WEaB2yr1Y2QNg71rbe/IvO8Q4d0kIJYpPftVY98C8n7d5kzPyIjh/W1UikhhpJaK8DNU6IivgnIn
X1necEzLbl8Ow82QxpHbBN0q0I1NGNxSnx30Vt3iIWUhMs4khRffQwpVukkEpLXwPcQgXOBI8EaY
7yrirf0ESJkljMfsoqIOhUQXsk2gTrzce01pdH5h4a5Hyl3cfI0gBhygBIpHr4XpnTtWrIkhKT7q
il8ie+/JMW35jdp2q7Rotjhdyir9VGvVvvCrEwHblVPlY5rj5zdgAnOiVNnXHqpxGV3ITOeCDg45
vCmiCQUUplLQ0ZOsbdCBRY5arq87Vdyn/pJUkDaGR/m0ntiQj1JWtJ3Q2gB3JjW60QZ2LFW+Y3kO
st1ebKPaPDZBtCbCOvOOOr0abGloPyTmW9THNxxXVkeI9AbkQqAZ6157HXC3INaPSag/oSPM1Xi3
cIjNVenRwjKWiMZp+XCK4WQB1ZyNiKInyueoUt2u994SA4LgHppa2iwwUEcskB6+dwJkqYGtvamo
LYbAAmviQW3AOKt1D9ddZy50T7+TdN6l/WCpQTiuFJj+UvT4VpDVyD9H8RYN+gtuOht5oIqNuo6J
ZEp+pWjjknXoeMhfErGm1ueerXJ/JEKGlMdT0uzafuGRftYLJ/YkL9QGDR3z2Tg2PGwrSf9KyiWg
6YIJ+REp1HkfpJC6PNZhcD9o1T1L/rNByNUV2uPNJ7FTHHkg7FOJvyqaZOFEWBqEFBT9Ei9giTqQ
o5KR70CdkJh8v+5ls/Hp90r82MuT/I2G1CuppZPjYBQgeABWVqC00Adfr5uZvYBbEzvjSCd2Ut0n
Q22rWHG0ZRQAmjh9lxzi7lvDhl2ipQd/YPdpEn4yoGWnV/VjHacL0MGZE8ZGbQi9XNjjkOeVTjqe
gLhViHqczPuoPwzie+3pTqbdgFzPAencwp5aMietXdk2rc16mGPN8BpBlT3VvY2Jemmb9keDvxZ+
vzDAmV18MUApbTVVHKBAtYIfpC/XnGu7wnu3U/HWmIWjeM0tpNTdLPx8fWVnwhSMgkEHhNz4Q85i
Gzz+JyboE7GV+UYYaNt9rSHQzSBLRdzrpmYObZiCfKSNzkaI10pnaVWCqSaKmvylzrdE3PMOyPHk
wQYV63U78yv3244UeWtVb6B9iF1X1c0j9DlXHJySyiAOIoRCHCjiO7GwPWb2+cXIpHhoGhVJuSfI
MUq6m0rpDjnbXh/TwtzJRGfByOJfgEYF5/5tEz1ZYIfPm20V2AtzNzsSXAehYg6KOzzzXe5ztBfZ
EZhLyTEPjRuh167I7AU3WDIxDnUSSszB96wsZ+QYKsam1smeR9+uTxadN4H4DVIlsDjIhdC8NrvQ
Ew05JgE995F4BtvYqiwbh6TKpmaGY1utGzHlBIZZF3SOh54zlyX9cbC+AmKy0jJ9l7ViY/F6F3qe
w6wHAtj5gZWDayAE1D4/qJV5ZkZ9QNtOvG6SCjIpDFLXDRpp7BIso6FaD66CQlTjA3wTlfVaNRUI
37Mt6gWbFCCZzgc6sBC3hKkOWJ4OSeivrk/Epdeg6dVE2QUgOiAFERw/gNwoJqEHUbpxJrRD8tFY
bpONxTnxXot4KWBeHkW/jOHpDIQD2Ax45bxcV5HVCS88FROunoIKIfm+BcH/9QFdRqtfNvB4BPQs
Lo9olr+0kQf5kJW8Mc6FGAtWldvH5Z7XR4Andr1YUmObmz59VFgauzvh+tKIgMZIYmGWxhksFCFU
ES3f6aqNspS+zk3cyP+uAg/M0J4lxcUoqOKwqw16Jig003ab53eaurDpZm2gLxAcISBt02Q2rVzL
Qf7ACT0X6QEqD9w4tAvPb7MW0BiPc2SUWJYxqdxMQk8fsPwEVLki2HQ2pAH+wp/1iQ0pdIjUrjWl
UDCKWF2n8RY5j9vqn2m9ue5mlyfITzcb0UXjmuCFW04Niy4yUGFs6LlU+u+K+dym1SkyTBDhMu0e
9GhO5psLCyRd5H/ZBAvoiB3GUSxrUhTwNZyNkXGm236tr/JteCpNp1g16wzIaZs7w0KUnPXuicEx
iE7icAhpqhAwaOMcxs8A8Se4lRTpU2Kur8/lZVbzcVyj30zMdF4QGmmIcRH0OG7aqqtvq1T7MmgM
BJrKQ9AVLSjsrcwxi3ih5DiO4PdF9pdp3JQZmudxN5T3b5NrLK5sj551IN6rIHQLtr8+uNk5nFiQ
kkSAszMAtUPjjEe3KEZE6hw13xTVQmY4u7cmZvTLOSRDzzqOJ+9zoZFtQTNcwt+UP2Q7/DhdkkPY
pserBlQgZ1EXt0wNHpF8rgg4xa/P2VwMh5zBv6siOYTRkkYnAUKRUN87ckja3gEjZ++tcvF+3dLc
NkaJBNJXEHMCDY4Uv6NKb7PCZ/Tcdpmj9gdff6Th1jN7J9ZXzPx63dqct40xHA2JCIEweblIdVNz
UQBVeq6Rr2uNuiKWtuBuSyakzHYwVNr6uKWdzYSBhxrVYUek/1wfxpyvjdpdBpQrTBDdjvt5sl+T
sovQxqTRM/NuBY1AAbcp82zBB2aj3cSKnM+WuUkzW28RYaG+turVfN+MEp2hCV7tNg75xmr84LYM
gmhTDF3vhty80dCpQiAZfCy9iDxeH/XszEIiGKfLj7uJ5CpQSlP8HsJLZwKynfhLEm+vf/7srE4+
XwoUUGGz89ys6ZlHx55sbW/N6eq6iaUhSEFi1OijjPf0HEWfjOA50BZKj0tDGO1PHKMP+kBH5yk9
K9GN9d7pJ7oEJJ6LpmObPV6igK5DJnRpoc147oeqgFNARsTOn6J8b7f+qowXZmo2LkzsSNtIEW2S
lbSiZ1vLyEM6UKgo2NWWWWjlMYz0HBB0nvYC75TXV2h2BnHFRohghgoqsMvxsVSkPmkLes7t54hD
qsFzgvLluo256ArhafR/UGT8TKbOyEpbz0L0UJxru3UYuAVADOJwwIUAToqth78wBvwgrllAy0PJ
7nJANUkT3ANSegZDC4hDV16ztrN0peb3Wb7EeTLr3oaJ2xxejUZVyktbRIVQqMFzetaSd8X6rtOF
kLT0+ePvJ+5d0wwlrJLTswVtC1Y7Cv2LBBnomX8HIE1WRQbmi3w0YN8n0V1ZnVVzoRA+62ATE+MG
m4yBUL2EIjDmyLefaytz2+7QaM/X13xpnuRN2nRMGUI4MVXA7HyjFAtl2dkggOIQ+t1we/3weJtp
tDTzfqDnqhziV2rE3uc4KHdGrT/r9VKH3ZIxadEZtgrzDIT9IG5ccV9538AGBbXehUR0yYy09Hgs
UkRYITS33hrvQ1iX24KcykV6vNn1n8ydtP5tkSk53p7o2VDiY99AUXdUSUMw+nTdB5bGI/mA7qlp
XaH78TwYwWcVunNUe6jqEEj/vv7+N6agcD2irj9WfdFSPehNgxXK8icOWd3q3W+2ypKQ0OyALBUd
kLNV0CEilOTQcPm/pF1Xc+M4s/1FrCJBguGVQcG2HOQJHr+wZicwgBnMv/4eeveOJYifUN59mKep
cqvB7kajwzlHW93HwxygZTXojW8X/r/Q5l2O2CLOFK1oZ4obrlT7m3rYmdnR4GQrBYKT6GMJ6cxM
C+yLOrjh4vROA054+dTaPskl6ahMipDU2IldkLiBNoCF1dvfxN4WIClC6ef6oa1eaSeHJkT+LEFr
Oy2ROyXlvYN7RidBj73xWON+L0WQXtfpTyIoThp2NIpMLYKrVvFnkAsSbZMVP5kiyaVWg+h7OihS
85Iwy3VlghTdOUQJHlve9SNbz69PBAhZPGntKmEdoijYGFEh24w7THPYTQA6N7cIhp1Wufqn6zIl
JyfCDfWmo/BphqeGaLEO2muvZI8Ktms1LZacnoBY+fdLFfPKf7J1IZ5GyaBPcblk68QroF26ibbg
UVtoQ9lGho8p+VYXswZDWrUkQWyI7PuwfzJocP3cVoP2iTJCMO0GM82qHnl1pv2yyJ0zHvtSNscg
kyFkvJUzx4zGkGHpxzTyTf1HFu/+mxqCxdVFObeqAREaWLO+9sVNLJ0CXhxdrOecfHbx0YgmXJP3
BYzaeAVVH8AFMabmZrfDD2WLxc9g2l7XSAAX/MfM0KzCZOlaG6Fr0MysG3z58Fd4qPZGUG4btArA
tujle4CEbe37UkYxt+pFJzIXazxJ4bJ5IBlAu3ATYWzAmv2q0l32TTckGYlUN8GFOuQKRpfjcxkH
84l43NVvsWx/V/+YPWXbbKOH+dt/PM1F8xPNcCM1vF6ewMbBeq7gtVGAYmfr9TfqpvSrrXHfyW6O
9TB4cpqCbyVpDCaTEjfUcLMg2463wF8Nd6Y7+G9B8DH8JVFy1dFOBAqOVuqgBdBNCLQ/d41r3Cyx
iSjuD+MZwBA/Ab3mFx6RVAdlJiN4Hm3LECu2ONg4ee1eU8v0CxDWzTLUBGEG4MIdFgKt0w+YmpSl
Tb14uOYu3w8saIfpZ343B+028i3JdSI5SbFjMRgFY1mLk5ywKhLbYAPVUSeUCJHqJKQwdTtyNPWg
U7/RNkvVHdA3pjt7S829vM1eJOaxGsHezcMWUhltshkW6qBU+6J60U7bkW+W4yX7MQD7hh/ecxlA
quwUhXBiMTUZowq2YQ23BcWyS7zrbZnRL4d0EZdPtFp+xIlnT1TtMseCVvpDFyS7ejuDyBGs3dsC
MTLemp8lp7j86GvyhEgy5wWQh9MlRh5G3wBtuPnIFHd+KvdgqPTCe+uTJStYSnzMFgJJxgkvwmq5
CsofU/yF/KrNnaI/X1dM9rGE4JHUEW6iEHqVeTDH7lTvpn5zXYQs7ov1IWBnTGExQkb4mQfNvtuG
vjO7CfgJXdsl/nTbp27013Whku8lwjgrStTN2mKEZk5vZ7t4JqUMPmM10i8IEICBWPZFxep7reql
zZaWnfZmgxlyA8ubnzofjUIwpjWyc1xeUIINYsDcQh0PBEWogAmenAx459hzgneCHuEuIQPW5phB
b5ipZPt8oKHfpxhvIPMmZRiUogAjawmIzq6f7FomjJcRFnDRpMZWolitTy1Difo+Rp5vfY+qyU1o
ckO7+siUV4tu7Inctq9AB3At6Zr+ikecShaTsSrnVj6jhn+EcDv8NSYFIAjQu5YVTWVyhKesGo7Z
2KCmerS77yl/bjPuJkjBJkloXrHRM3WEi8CqrAmLi4p+rOc9Lz5nkWTAfsW3z/6+YC/9iDd5hZW9
I5mDUb0ZP0cy0DiZLYgQMgUDY+RcwiTVpy5Y4AOt+7Rx6RZsq7uQu9ctb4lFF/b/bnhUiPlYxcpU
tQz1Y9hHfkUebcvyo/F50Hdj8VuV4YrLjGD5/5Mbxk4Az6jVb9J8EnkGatqp403t73+hFEaf3orn
lxgHHQ+NsZlM/ciKR7W9i+aXERDH/TECiy+vPh7tUcd+FyZG+8YY4dJUPybT6E3pXwrWv00Zqsyq
2Z0IEXPDGniFDFh8x8w5ZOQ7qkBo6X380LCBh7mPpaWCD3H+bYyQhaZRZ/oxGuvUs+zuJqrCOxT0
3CxJjkPThB4jkufLct2K1qdjlRhb3thXBr/OuUwKYl8As0AmPhYIYnpPRXefavWnyZl3/Wj/C2M/
FSeYX6+bXdFTph8Vy8CgRFAaX0MnBui67qbsS2JJ2ipvE/bX1BOyjRq07Tw3IQ8frg3HoGiCwfBn
M/RycqcB0b7bVqPkMwrscW/pPZwUa8NYmgLcn9jMqdW0C4EgRo6Dp//QNt0WeCj9LfPGyps2kZe6
6SuQQafjdetZ82wL/JzLh8SUxsXUWEIVOgA/7VhoXyrmFUboz69JKgOMXQvvp2KE8J7iVa30KcRU
xB/CH6z/eV2NtYcE2Frf9RDi+8QZkpzIgYDSnTy60XfJdurczp8DvKZ948PHhg0qdEgWXGITGJeC
A+hzbeohEB2PgFHA2hkQsV+naj9mTNKNWblUzgUJps/6KSmnqTWPYfarN7ER5kS7SDsk/QMh8xP2
fR+GakdAl11ZVNLN0pbIce4GkG1jMg77dYD4EmeT8zbNClOZzGOGZQ1DjXx9/GIvQCAgwjTBU79p
kgGT0ZqfkN9WESiYnE5KH7C2O5p9qdGWGFrwMMgobC5TTfA7YEUOwDELP69FBVsauT1YQ2jjvW3M
uwk87NZk7LUy9bOM7bM+35oMdAItloQ0C8xiL2E1ukUsW4G6uIBBKoZtPbishUU6bOKfh8CwtopQ
7Tr1OGIKvmpvUsXPpmMFmIOwT9y+GiSp5oWj2hijwngaBiJVjIaIo5cJ+NdNRcF4SzK5KIxn6ra9
72Tb3G8t/rNPfi5FF2oMEdD9raKw2qOR4kGSsRudgc+0AUiJ37SDV/DjbD/2RuaPNkq/1nBvFbdm
oQSlhtm8ZKfQcXvdsd8K/he/iCA8Am4PhEXiMmmUK06qRbQ9WnZ841RPXbuJ6HPSHfv5d158BxH8
LnKyoKNP09jdRu3PBu0JgCEA0eKXoYdfaM5+Atf5V9LW+xCc9pm6qynQ+NEBVr/lrafQ+HZWU79Q
g7AvvDBTNnNXaK6Vgcsa9D01T8CyZjIsZaayOvpiqRe66Rb25/CCQKtVuGc6EtFpnLT2GFr3TK9u
euKhK+HyFnRJNXP77FnLmatjpl1zQ0NysqsGZcCmlr0lXRWHtFunJbTsYFAY5UUDCQbVyA3qbVTz
QsUTKcvFcJI5No7WjZYytEfgB3yLwNptsFt1ijx1sjZlwXdps7fNDYk6XK1wG/RM2fTVmJVdrG01
545TVJ3Ce+BPNmg1xboMg1vMz6A6xj0XjtslxGlESALHsZ3Vtm+mn2HfuQ1LN6lSboHcJJk9EM8a
IxNA+LXAFmmBoQbTd8IpADS/dFr0A+vYA345zrp8nFtJhLjQBSBNALFwgNNhYi9TF64KA/2ffnmP
Plul5lVRvAXqGWfp/rpDvuUhp18UWMhAqwEaCJJjB9vKwoOQO0oHloG8f9AaTq0bq1KYvguJlm/r
JdE1hqFvNhNvnT3QycyvfTRlWwXPIsMdBmXwhkyvQIKgcgeoL0PshwmbQFjXO3djoelPljWo4GPS
8uKLzlQ4AWFxcsj0iYJMSO103DWGCgQ+g0ueAxc37d96URyhg2v9Yqe1M9thzlRQGRnb/m4pRZqV
m01uuV9K1YXsY4nXhyhNcP24mlWqGE15yGPQdJdHDW1bw/5OYp8b+0o2NCLanyhNMHMti1q9rqry
0PeK72h/TbRxCUqE2DGXpbFiYUYUJTxHkmhOCktfeBbdIUBjw5t3ZK9u9CDZUIkpigYviKKCKE3t
+lRpcIYV343jg/7ZSYLrxi6RIPIcZMDnp1OHc+PaJ+zf4gNpivvfRAjulDusS5N4LgFj3o9ei04h
bllqearZNZIAIezpYgnlzXX/mLiYs4DZLOzHqUzvsSn/Y0KP2u0jYIRGvNn3WnVvYkYtDQ03BH2M
N9oVEEMfqvJnxCbipfmNbpc3Zlp9u67/cgFchpP33yRErUSreAKc8PLgFLzZGiXvgrrvJKnsure9
xywh/o5KUmsAd+UPTWRtKoP6bWj7Kq5UbtYblTZer8gKNIsDX+r1LlJ4kMwlbcpYnwqQU1sTfVHs
yoq3dOgKLHXpytwbOQaIkw6Yh7alyILZut3+Ef72wD25dcH8otgas7uHpk4PDd1FYflc2TIAx/Wo
8keKJfjflKRmx1JIyfTBw8s8TYHzYd5qstFAiTZi46spBmC+1WCyac3eB1Nwylvk+C/X7fB/OMcf
bcSGlzbnpREm0MZiFbanqt880Xxb7Qu31spAAY6eGY63lZPhoTHHmmsCckbTlUAzqUfrZqs4A4qX
raQWsW65f9xDnKE3rRxwQCUojFOskCHOVaFPjZew8RML4VsGU7j+Rd+lCX7i6E21lPoK4M12flm2
fh0Wnh3rT3ok2yVa9493UYJ/mCEaBn0GUdO0a/lejTyr8dh428nwFNat512QkIGOJIxap8G9TrXf
Texq6k3PJBeR7NiWn3DibhM14iKycef1TrwfQ+LqKQcH6BfiEMn1KpFkCmlDRULd6MsJF5LxUsz3
Y/dz7D/X0i7V8p0vg9efMzOFfAH0DWGNKSwE5V1RgpQ2x+gF4KpjD7wDHtvIsnCJLYiFBtMCg11B
1fIAHANAEnKXvzrVM6iMfBkpvcQYxAHA2iRTm3UjiK2X7C57mYzUDWU1tXV1UBWlCygaqrLn5kDn
qQ1Ls8E1q31jLLAizSXRNn01RyZJHtbN4V2SYHiFYSj2oEHSODcY/jS8eVRcmt0PtSmRdFFg+zt3
eBe1/JQTGweJkK4PtoZkC2xImP1B39JTax/c7YG647eyCb31D/UuTjD0MAUlV6vU6b3iGF6vtjtO
71KMVF8P+uvR9Y8UR/hSme5kdaNR3GDNC4v3Yf9pRBcgQvYT7yxbFl0lOjnC11J0Ldci3JkPTqUG
dkvukh4wfaQ+Xldq1fyAEr3sgQJQVGzFYphKyVBgBicryF7s2cOje+COm0+3zs/rklYVOpEkhIlw
AP1424CPu4rsvTF8n5z60bY314Ws2viJEDHLAHu0io1yUB0XyU1M+pseTJQWcCElpVaJMmKWoaYO
4IJM3LS8ykDZqLmNQj6hU777T+qIaQZFuccgOb4OT3dZ4uvFDcpnuWyV56JI+uau76dmLxH+xF2z
tseKjYZTa/z8O93U29ivLDfaz565UW/NI/t6Xa3lK1zcGCfyhOt8mAAvhN57cYjK8GdC2b6ok/us
/rHQtRVmvKl45mIKXxKVJKZuC/5b9rRo0jEpD0aYbXU7CUbaY0K5i19J49gPmlF9jID1nyfUiZ6C
D3cV9Owp9ByqZNeFVUDLX6H97fphykxRiLUdeGPLNkGstdLepX+NeHqaMjQQmQwhwJJUqx2a4mkb
TQ+Z4g38RpW17ZbTv2YTQnigwOSKjKguwfF7TIsdkQG+XVfhYr+4rk214iOejnFVgWU6RmWDB4Vj
BP/la4DhV3AlZgHAaoAYQFDsG97vo/wuDn9fF3Ldkm1V8B+mRwP4QZCYqNqESRV/sqg/4P2RbnrZ
ouL1gIpdtHN9bG1UHLLkQErxKZm3JfWi8CGPJa55/eMDMe1cSleqRsrNFvalfmNt786yQCo5MfGN
mxh1Qzowqhz6sPSa8Xauvhblj9m8LWV2vJol/PF5oJqcq5KV6ZShfVkeBkK9nBdY67kDoIRnWGgw
hm793248YBOfyxv6Xqv1DH7Di/sa/M6GeecMM2Cf/Os2J/EfcYZK62LOVR2GYJQ/nCow8m9MdnSr
tgaedB2NMqxmi1jVLKNzwWdEMlBjuQZ9TI1tCBwXLumkrGqCjiBwTxyAKL21tU5vO6sMswQUGQfO
7/LZ7eq9akhSxVVzOxEhBDNnUKvCGNMS79U977/bpZcZDyRTXfNjZLH/XDEnkgTPYRzwyehAlYfQ
uG1+VvyxlRGrSo5LRC2zR0azZIZBd8k+Vm7RapnLzb+wraV1jQYpQDzIYhgnX0RJ57IsIrMEiwy7
SRsMfXeTp8m4AFbN612KWB3hXCNF4SCjzhl30WEYpwOvD7Lq+eqnB9kGAPNt9PvFV4I6G9EckcyM
3cR2rBgThbQcsKXIdWeXR2RENzFuih+Gqbefr5/iehp3Inr5kifHyAvQh44NklLWuGRrb41g3Nmf
BqCh3RmbZht6s2SyZ/1E33UVvttCzKGwGPmNPnzNANWlvJTqoyF7IV+MFrylpyd6LUd+opfKOdOn
GWLIdt6QIAmUgG9AIbwhjy2GNsxNcwDA0K4Oqm0YSM509Wb6I1sTG1jqUIDixlnShtLNv9jbATO4
xiP/Fu2nF3PDNunBkZSfrx8qMHrOtaU1JWltw9+stLxB18ertH6XgF+MML65rt2qa58oJ1zuWlUA
xDxB5WYmP6uHOnntJQvuF7poqkVULOWgGY8BGBGhbKBolGH3HQkwgHZ19MkJALg3oy6xw4s7VxAj
2CEYPuKiCxnSh6StArUixHMSsH6ZQAGKdOs4lcZznEX7D56eIFUwy3rSy8LhMMsY1m+7rX0PsuTr
IiTnJyYTY8wsexphC1H+G0B/lfoZEwmZjLnnspqtvX0iwAIQzO9guuDc5LRU6+xOjbBIm1u3OpjT
eEfuGkN3h/6pLmZ30HSPJVbAMC6RmMRNkiowK3bDi/a+4UXg2IXE7y6/6PkvEs82mdOlE18cqvE+
CZ/r/ltj349spyRe8+HcUNBeuKx14C5jDahABsUMr1A3LZu9EvQiabQzZbiYF7eDIEu4rhtaWEpt
I0SbNPMjsu21QM8B8aU8RobEPC+LcOeyLoZhonhUIhOha35o/WbPtxRA4Q9sv9wF3S6XZFVvf+7s
AQeyS5AuYjgE0wSmJY559suEOaELzI2N72TOW518HrM7pdso4FzOjzz36/E4O9tWdXtMcEyfjOxY
jE88Dko73LZLyW5nd08l35XOERSOrqaXm6LAbD4/5Hyrzb0XK8Tt2dbS/UmXVHQuv8z5zxd8IOEz
phtza4qxjdW/xM5NxZF+RvRTpdyzMJUE+eU7nx2WicEBsEUDsAzudpHqRmrH0zC2yldibPAiKclz
Od3wEHAtqgsQnyGWYdqI6jnEBsoRIEYwF4WVC5EccNSpnoVNTo9tSjYKUb0KdE9peKcaUWDGMlD/
81vThmIGUOVUDMlYBBCDRLhYSF0Zceao6hHY/qObkw6EpYq2+0hwXITQBf8eKKUYdgPPreC3TWQW
UVYA0KRVZo9o3FMaq11gVG4BQHS8LktwJoyTYXAZ85uAu7Hfvpx4KxOFD3qFu4QH7d2Sg7Ct+rwM
jC7rdLL62Pm9/CYMLxPkjiby4WVg8DweMwclv3oCbEeWc3/mINbjtR9LuT8vxODcAA5lIk4sID5i
QSwyWrNK8Ro7Jqq6z0t+BwjkbVL2klh+folBm0WMjtMDiI6G6VfBs3Suqi1AobHqoKq+bld+0gCp
c9jEuYz45e3p9u5WyLdhdsCPAwc7wdgRYOTODw61bKWtkxyz2MXe1LbO/FfST64T+mlt7NP0Dry9
rmPe62Cwn9BT59qzOdyqoUuG4WB+LPmxMXaJ6jkI3NC4s1E4UYXxSJ3WepRVpHyl6q+093gf6Frp
2jI4DOErgvHTpJgYw9gcMP1tYHqe68zC3o6YpqDh7Tged0q3HPsNY45/3QPOAwjYnM7EOGIFxWA2
75wuWia5VJwh2FX1amsP9zYw7TOufijxwUwaQEOhC64T7FyA40I4O66ilFENo3PsOGDh7zhx1a+l
I7myhCiFiAFiC2Cu4rpaIPRFN6sMjM5UoGJ8zRRc/ONwGGtNskl0bvsAxkKwALEJkpk36hERGR23
IZ3iDDEK6I2Yr/sJcmwApWGEBBymH/k+GPZVIQnY0MCqQk2DOIKXWbqjYPFR137Ore63iWHBwoeH
ek6esnIOEk02Ebq40rurIVpg8M0BCi52spExOpYgr55nJ3LauokgJ1F2Pakj8Al0YDKfFPaQzj15
4EkHfHErku0Pnl+eb7urCzQqal2AGMfRCrfLEGMuee40FahGzp6pI8Yko8gjTXNbVfFLVldfM6MM
qibaXj/ic0+DXJwqvNmGxaBTBmbQc08LW91oAOKOWXJ1QQMLByPoWfzC2zz9kLNBEhAQl7ltcI1B
UcSzc0lAvSsjHaBQrzZKFVzfhNGXzv7czi5rJfvobxZ4+h0dAwiIy1oO8GyNhUzzXJSWYkOXzFw9
OtpsBOBld3YlSGw2tZHU7tBSjCSxIMPSYF/bDM3V7NWqwn0f2+Me41e7fC5/57PTeLPtjAH4D3N3
noZvbZODJnMkMuRV0epwKIYFNDYNlSIT6y/Cry0sxpOSAweV6apPabzNJ/07XkiBNSC5pUBAtOtP
17/6hbWZMDFYFGApF5MX0wy4mjJpuCaPoQkcOrcvc+U+6gA8l44GkIc6cBCmGkaRQaPdBVnIZCqf
B15KwI0E8GS8ntGexdKNiKXGSkvPad3mhywD7FWIWXWP6I9m3nt1K3lHnxv4P6IAJ24hvGO9x1l+
ykmhJa6Aq2wMM57runZbjt8LU30N8/ZD+cA/UnBnLYB3MHGxDpfm2TQX89KHw43lx3l8U9HstbTC
5yqWzTwIg7qXwgSDqewWwOjJnGPCtPf/njCtdtZ2mTCtd9cN5fw6+UcUlkxQFgCa38WWcWqrWROF
GbqoneIzs9wRKZvjEmHenfVShBD52lQfsA4OtlvWfZ6ZR81vGfQaPlS9vpSymMmJGdC4bw0YW3FI
sDPXRTVG0JnbYfLezCsPMfnf2MPJuQlhlca61ltdi26wXro1mCn13Gvu0+TH9c+zatwnYgTjHqIh
VWoO4251023rB06esRcuOTrZBxICt5laYYr14fwwT3csuQd0aAse0fjLdVWE18jlF1pi1skXUtqy
VfGGLA4hr747YfI557NnsMxlzb1FOxfw1G6kJU9Vgblt2mduh8Bx/TesHicI25bbEPuA4gKz2nJq
trTID2oeRPFNW2yJrLUlrFb+raaBmRQDnNKA9xbXmFhrRlbSxst4eO+zHRKM3d/D4TLXXYux2Ft8
e2sBGVPs2rbVVI3l2CzUqJjx4iNoiD432e/6W5F///ixnUoS3pGEK4hGjKFGPz6kPyL7IZKY+VoU
OhUghIiQ5WpW51p+MBVUP0sV20AjVmiua7FqgMAbRopiULzzxeHwhNe8nJ0pP8T7eWNhYsTxnHbT
+ZNfbjBc8bGxzH8M4UScECIalUazxeBWbXTkpRcpr9INp/PM4m8ReEeBqgDFC+RfwjOqzSugR6g1
iMSB5K7Px9i0/ST2scBLGmzKf6gwfilNuJZCDTiWVUTyQ9WQbZp7RqL6xH4gTFJnWotHp1oJ5oZB
6JyNFNYQE7RUbY/HX6gyuJpzvG4Qa9HgVI5gdd1QYuMwhVn3A/OMX9rIA8f5fV2GTJflN5wEPfSG
w6nVjPxAovSufU6SVwt7S72kDrjmP6eaCKY2IlEeKw5NrCr6TZPoMcJ+xXVF1qINnml4pyHzRv9Z
uInMDE2lsXbyg648ZYVXMNPL68CpPf4xKIZ/zOxEknAdORPIzlMOo+5p92jXn9lsf+/zr42pSHKf
1e+P57qDOoGBR6FwIaVpid24nqUHOza8hn9VEhS2k+7jB4e6DrbvdMuheO8KB1fkaQc+9yo+ZDXd
dQl9ytF1bPD09CzQthR2Glz/UCta4S1tWEsJU7/EjWmzwlZsC9X61FIT1yBt6Y6Ok3ljGTOJajJR
ggNROsb9GEUlDlB7igFp3NrmXVFI3HTFuM8UWn7FiQuxwZkakFhjyAoo0yZTv7B52F4/M5kIwRIG
DQ1hHqPrEGmjp1lsR7DmfV3E2lmBIdikKFu+9RfPtcg7pzf5aC5rDoGueJPx2EfP10WsxBq8g95F
CPF54IYx2BwDb9n4tclf+vCxMu+HRvLRVwLBmRT9XBEwNM4VV2KMiShBZN8N/EGjG9b/VmRUyGvq
oNilOWg3IGETOVImpcKYOcWAp4bcN7Hp52z4ljiZG1qyFZQ1lU4lCQeX6nXRg74cywCYInbCg6Pv
SzB9xhHINmQAfjKthONT1HrUYgvdZROjVo3qTw1mbPCEkNjCqkoaqIVQiiQo5gkWnQCMU+8X10SH
6G5mQEoLnWDoHh1HBVOlbHZ+Val3aRf4Wxr438NBKw4K4S6tHhQwW8VYh5WBpEm0EsvGGBUBzAZa
KIfBeNEr38AAewMUy/F74si2d9b8Fa/i/z9AcaE5o1ZvODPBlYqV9TYo5n3S/gtPOhUhmMKM9yph
E06tpX/1vcuHPY98wl8U2Qam7PMIcToZ40xvllmUUn3Kh12CmVsDFKtfrocf2ccR4nTamEk06rh4
tNz2gNXfAluUVz668qasCC5TaPn/kyshN8yoZzlmQLQ6Dpgd2Hbsqi1IUUJJtV1mBYvOJ4IKU+v6
IcfJ5eWjyfZDi4eJrJUvU0bId8gctkVRQIY+3WMXz7YPBmoJspnYlacC6Ore7VkICEPo1GayLL4h
aw/9DnCDAC7B7EeRYfqkoMq+bcjoqlr6IWCAt2wOUD9oCy5IU6hKCkZuzdycAa9WHLJe67zZabvb
jhWqb3Rt7jbcUj9dt8LVL0aBc4ZxTFwb4pMoaRiwLmIVhRmlBsAhzpP+1cY/rwtZe0oCruNdinBj
GHlhGiHFOKaxjXbc458dL3/J9+am2s6pW0oS1VULOZEmnOGc2wlalQMspN6BYVK1gkw99DK8F9nJ
CVGCDOloTmRCEG+9JNroHRjMt9fPTaaIECI0tIfLOsKxmcUtMKmDyoo+h5Hls0yKuyrTRggRoM22
eDXCDrQoyPZa4nI380M/3LC9Qt3sC2bQvTj4GJT3P9aObjHKqSDPvkj2WycFNoQy4tYALbs6mEFk
fL5+hKt6oVWMnvTC8SJOrNQDUHlYjSldS/uCYp0KDgHZANcSCoSCrW6fiBCObiAlCUmOr5RG37m5
CePM1eqvJH3Nw82gohusS+x7saxrAoUoy5QZAyCM4iJEt6Dsi9SdevPl+rnJZCzx8SSSUzUsFAKG
l4Ndlt12oA53O0rKf2PgJ0cnRFknJ2XhMBxdVX4Cgg9nYMaZvayUZA4SIxDzLTqHZm8vE1lJlB0a
80sLTpxQmSWfRZjN/ceaMRyF9UFUMrFrd35mJE+0IatQfTYPA/AetV3uafdNYLvgrwgiX/l43UfH
rM8fcUJQLYEca+Y1eiyD/VX5WoK1IP9myhjO1owbcyoG+vMEo84iCB16+E0MZnEcnbYlpeK2QMSJ
qKv/DmvsCJGgJhKHXYxXNO5TgYI3Ma2kTmIhkVQnz2b3IH32FKw2F344ycKrTJTgR0WBGe4wQ2xI
i3CrqfdVzX7WpnkTNV9jau+vO9SaDZ7qJThUPFraWOU6thaNeK+MsZ8r9kuvy/rXqzqB7G4hgMIb
UCynF7aaYBodEVVzbgDQ5eoGsHZ+sOagyDKktQgBdElA/KKFbV3gcIWsTYgd4v4bBhpo+nRjG7P7
L87sRIRwxapT0bTdCBFZ7iX8YUZVWMYsKtNi+WwncS7l+VQRji6LE4W3C7BZ2n0MOP3vsHB6UIJF
D02q6clyyXWxvXFyrBPHmPNN9Ozp+mmtxp9TQYI9G3MNT8t4cagN50DnETvtz3nmPI2hAjJPJLCx
fWNm5Uap1A04jivXLug+kW2rrCZ7pz9DtPRQNWtgiWFmuvEnCmR6NI9uyKdw3Cy8Apgb2V7XezVE
nViJcImkZQYGLKPBc23e29WdRX/2YBUg0XdFOVrkPqskcXfVk9/liXNLdYxxI6xuI2UOH8tX5hx6
WUdbJkG4SBjjqtG3LbaX2nLbHeus2PYSY1mM7iLMnighXB5ZCCA1q8ZdpTityzLfju8pTzw9/Hn9
48iM0hCS8bgCXQDl0KX8PQFhn29zj3nRvryb/NzH3rZ/XZ7s6ISQ0ehj2pkDxFXt5GGS2Akjb442
14VIlRKiRm1bdVIl6J4bhzHzzBvdBz/hIz2w0nW25SbayO76xWcuP5eFRhymoijmYc/DVNlnsRX1
yzzFQr7Qe914g/TM69luxgQPdg6vK7h+iu/iBOvosqTuyJI1T00SqAWA+EbeeLWivVyXs+6673IE
41D7pmoTbBYcalv5EtdALK/tLRCfPer8qG1OXTKrtww4k/9NrGAkFPgBZNIgdq73cxuoKVbR9RvW
71RnqxbfxjaUCFz3tnc9BXsBcV4WjxRFYIw2+UkYP1QqSz2Cf1EXy2Zx1+ZhgCj4Lk24cEq9nYs2
Qe6eNfaRKLFn6Ar2Uh1/rilzZ6feAMnVLS0nmLpxi6L39dOVKStcQ31fVePMkG3z9MYY3RSzCtzw
jPLrdTEyGxWuGT5UTkQdFLXY0n941LUbLqsKy7xOuFmyIjajalm2wxKVa5IbOh2RWrlq7zrqUxbK
NqSXg7ni5G87cie5SBFPbW+n2JBO+c6mjhuXqVsDghktqVpWEpScnji0SrI2nVu6rBSnzE9qdTPi
FrNDiX/LpAhhqxnGQVU6DpjB9LXqN01xO8gAkFZFgGkByOOAMHdEqKCp65KUELQ9Kvv7zNlNi1qM
oQ3P141tPeK/ixFxgnSVG2PVZCXedsvSZfLU7rT75E6/0bGRqHwaJVN6qz50Ik44OL3pyj4xZ7RY
NNOtn0j2jad3tiwsLXHuwuBOpCxne2Jww1BNumOj65G3R00N5jm4fmrr3wYMwssEL14IQiSoS2B+
TBbePHUZ3lXKtx6c38r48WY+dg/ehQhxQFVUs4oSXI2ZvYvTXSzjUVsNAid/XwgCOdBl6pzBU6Li
MZpHL4rcMfkUN8C3T78SGT/A+of/o42YXCp2j0ciRfLcaL8yUGxn39TWQ+i+/mHWP/y7FMG8Rmwl
mbUFp2HOc1/cy+aTJN/dENIHcwbXIalRoOofou4ArF5ubf6bAkLigK2x2tZ7KKBP9W1rsWBgVHJn
/w+Xfz8kIUsoY0WtkgjR33muvyz0HYrXutNLuQ9dZK4bGVDqavR/tzMRGaEr9VDPF7ihbGIeo36s
Vx4tH3Pzxgn3109P9n0WIzzx+0wPh7gJkY4Y3femfZ4MEpSmrLqy/g48UUjwfqUdlakZ0UJBv9Z+
sm841qqHwc0b39iQXfmXlAJIppYQCYjGNCc1kdap/0DNutpX+/9I+67luHWm2ydiFRMYbhlmhqOc
Zd+wbG8bzAHMfPqzqH9/FgfiGZS0r1WlngYb3Y0Oa3na9/FeulpaDdmT5YtWIoVWwrmH0awqSZnh
Q9lrEUiO4pRobsRYJA9KL/KRcwkig8Ad8TQ/Upw1UqhCXtp1rh0+FrNrg1lcka9y+b4eBW9dgTsi
nKPQBjmUjAyWApLHXvaGVnZt5ahiz/MrFol5f2xc6PKHJfIZI3tdJOUIr+xnql2XcOVP5yVsa/Iu
gbN5qyRpX/UwjlbaSbNnFse6dw3Rxsz2JX6Xwtl8VdjRlJuw+Sn/R38q9O9K6FMNW66CB5pAG35p
vGp1mpU9kI7N9iIfjmnuqu11L+3Pnxm3a/dv6YpYS0cSHwWrTqeOQo0k0qkjDk0bC3+WIoeOphuV
qdt2us8yHcUW2VPQINKlxrWy2Wnj7iVPb5TuiTF5l8q3U9p9E/yoReiHrGX1ozi/nBOatk2IH2Uf
VOIou4X40HokV8Nu9Icg8kX1pc0bt5K3uJ2Vt2zzNAJEBL6pUf1Sy98zGJXi0JHHhyxJnfFzOOD/
HrmBhRAwv8jYKuRunJLlA8OS1zLGcz9YXoZwk4372jzMI0ZFROXiTTtaSeMidYe9JJboy0yFMTmF
djnJv2v7BxE9STevxUoMZ0esRPaMFUB0kyK3nvepDT7COEh6gLeLSGk3v9ZKFGcdE+uxQfGG2j76
Zbqv5YMGc828jjzjFXzeFDcDzkoWZxkFnmthEyMLMZJD37820zWhgnkA0clxbsuobEaTAsZOCRAO
54AUThvd9CoCjCLQZrtusFKHc14DkeSyBI/zVXLJQETYX8g3lqO5wIL4Uu8Ke15/rZwL1UlVY2sR
sHZXk32dJ4aH6SEX604OzWXB80Bk4Vx8BtBlWNAcSsXl7YRFu+KHQl7R+BEc3oYYXdawxWBjkQEv
He7spiIci7LBU0c1r+PCYwVzUDULRfQ/IjHcuXVWnaP3qC/eIXEG+YBHta41jtoLkt9NOSB1APEU
weuNd/ypQhjLwTSEsTvZHWa3S0YXdD6pCJZyuY2cL19ai1g0VQDWhdG7U9+q2G2hAXYQA0OkxCT2
sKtjzBR++paeyFBPZdh4g2ojQwuz63QvHH90Yf009vL+vJSNi3oihXNxbau2sVzixAYQhyhjspNe
2gTr6d2PXpDJcMRgbyHiRBTn4spJl/I4G5eS+uCDbtVJvPan4Q2v+m7wFkpj6tGX89pteNUTkZyn
A+KqLvfTBE+nPEaaH9Lf+eAQ7S7LrploMVYka7HNVbyVZrPPuhTBIsVkQ2x5kXmslKeU/DSj34ko
uG8a+soA+XtL49QIFfRBlFb1I2r8yLqLeKgvrN4WRaaNaHFyhtzdtbVSRzcTLiItL2Z7V5nePP9H
I+ScXRsBkT5W4R6YtFPYvslzR5P3VXdjSK/nDUJwbjwvFKlKSy6WeSHZvC6iezbfd6BpGZERnZcj
ODSNcxAoUwJkZIAcPQ4QIyTrWgThsClhgeAA0TOolwhnAXMfDRJSMbgHwyPJZWNcjqrgs4hEcF++
STGxaKVoMo/DTgHKL/GAbnP+nDa/x0oL7subQG40mqXURlDir8AaE1fZvk+H64blj+dFCbThOVAM
o817FdRYV1V1Zfc7u/ei0j8vYjnzD2HhXRuehDBspMGi6pKW9g9J+AOJltewA4uPcXp3XpLg3Awu
OGQzeKQJQb9wLG6iX3Pp92SXfY6v4l+HvVKHiw2Z0QDPni4d8fiJzZ4+PJgiNJ7l+547MS4mhGYE
HooRetSNifJD+VSqYGDDiKqpJl45q3uS3UqhCAlXdHqLqaxctayFWYd5VXiBPHbAkE0lzWluG9FY
8VZmih1RgMuBNAvL5PxUSzliiq+rsBYG8FOGeYJoV7yEh+he9aq9aE90K/yAlAtEgga2Qz40FKKG
VsmgNJhJzKJwr1vPyfBSa+SyiVrZ16ubSjQIvnWIK4F8a4FORQ6WZtwnO91NNDDIJVmWnZ7OG/rW
rbUsjEECeGWB1+A+FUNyHzc6IAbaCs/1p6TFBJfgLm2JwIgTOo+A7QDSPGfmhZV3ALrAW4XZV4rk
dtqvSsT1KBLBmXlf00nLLew6JtWdCRyS8rkWPLi2vgZeJgbQIEAeioz+1KTrtBjkts0HTMgnwCJy
IpZdZnZeSc5UAFytiwrBmuiWr1sL5D5MXNVKEun4/GWYHiwaHoopOcYolIKwx6kJFQTU5ffzjgIA
FwBq0sCfDU7lU/2iLKJRWxn5FfbhGl9W2OhnvfXrvLGJhCyHvPILSPcrOU/hv1Otfk0roO+ItgA2
Tw0cpBg/w9r4B3p5wN4VfdhgORnI1ftwqmOHtOEEBINOPphjf8xY0gTnldr0QkCG+SuTC+MA9TNn
2qb5VZj5yWN6GA/yrYa3637cfwlpAmwhKkB48J7EeiL3napSShhQNbHVm85B34V+HoqmPDZMHSKw
soMhPsDd8Hhxbcbwv0dzWe+/mLCZmqJ+1+wM+UlwbstP5UxueZQqb9gqBOARp9ZgsxQjYTJAM4Yj
vc86t37WQQMX7QyPxk7JvDJQvXTXHM6L3ZZqApBsoVwB0smpVL0qhqiWSjxZ6hiPMaNLdo2oY78R
K8iCW4DWs4UXLN/gbCxt6vseiZ2V/iljQE4A3XDY2yNFpfwoDSIDXBzoh4MEejIWCmGEHxAF42TG
CK4e5lcx0B5848+wT3a2j6EjuXMV9KG7QyPAttq4Zli/fJfIXWSt06vKAFbdlTLYqGJ/l+mPPPZB
Wd4Mn+80nEhafsnKZXRpxMZWrhEFZ5OZLp3t/rYHJ8GzNKhW7TVVLYKY2jT/lW7cdR4A9cMApVBc
FenOnm+r8lg3r8J65KYZogz+RiEJW+GColySrku1CLlfpsx3JNOJg+L5fBNOWNX/gsUDh0wnOgEo
I0/8Dui2vLcGWHwa3rYF2DUf5J/nJWyaw7sEvvnURMk8EQOvjB7NdlY/yjVmicqdlVOXhKJItS2M
YA0LI28EKxynFtGqpR43oC25aqbGn/XLYVRcbRzd8lsmgjbYyJ6BB/AuivtIYTSCEXgZIY1lUB6m
rN+rdgVAFYA/EuA/J62jRbkXgbrk/Hlu+o+VXC7ZmOJ+HpUccqP+RdLcsL+JgLxvPWjpddQL/OFG
TD7RcTHU1QXTJFrqiY3jTEi1Hwf7ADJj77w6m7a+UofzFjaGqbHmgztsJA+9eacDkFYEviMyCs5N
KH3HwtFGvSYcUWazfuoWqPmmHdCNUenYnVdn00FYAHsCJJiNQRjuxCj4N6y4S/B1zKceO4ba9w6B
SwSDuNUnx4d5F8OdmkVywzDCAWKCcF9486EI3Qaz0uD8OABUddr/N624EyQEWz3agvxEJ/ug/5CG
YS+HeFg/fkGMDewgzObg3cbjTbcEU+YR2oZXnXrXa4Fu/EQJuRNFjU1zWEnhlAFjYBtFXYFJzm6v
g0S6O8hIasuAxALT3rSFlSAuWMgI8nOYoEpEsYeeoVGm4HltpY6Ij06kEJe1TFKR6NpSKijVqneA
x5WoyQPooa5GIHcbkeAjbdveu1p8Ga+iZU6yCeImd1lZSn3wL19i02eX76hXCqLHprdbCePyQCkn
WqdWCLhZBnaZoor9LqlcS76fG93LTNmRCxGpkUgkF0PCqupJpCP1LMzAbA+hyZw4PNbsysYahC1K
BwVG8gafvXKxJJwULGRVSAdxiN0+k7D/AMqE8StxfnWO+qknBw0erZQYbrYIj2T2+vRoiHi0NgPi
SgTn+kjeGrFtQoQms5cuTzWHxndoFN+ZVRLUUrbD3tRjqIgW9ZZf/iHBXYnlXKGR5lY6UdyyZswG
pzevlCQWtTlFMjiXkSphJksRZGAj1GT3laAI8pbQndOB8xRJksU9YCNQUVQc7ca+mT00aHaWZ46+
vCMgyxTxV2y7DMAsEkD7o77CuQyVdXWZmhBYhCDImJ3ZeLQrzTeko65+vjgCTJ6/ovhFSnthIbIW
+EMATYOzwsFOsoqEySwFOAJbT+0TQZyrmBKrylQJYZ55o7ec4HjRHu195hf7L+COnYjiXIQatnKD
ZSiYev8CkLsifLFF+wbbfuH92Lj0UpWlOSswDXs1oW+v0G+025umz0RUHwJD4Glp2jkZtXwpzOfy
Pqu9TP8e2zd9/qMQQcNt5nkrM+C8QzaTsokydANZpN9LdX7QtWKfD+XrV1KI92PjvEGtsKkbRsSL
NP8jAfWd/AxLcC4LvKno1Dh/EHZlijF1JCoNu7QnA5gLuw6j/SZ5HWVBqW/bq74rxLmGIolZH0rL
G7ceHAk9IBnwWTFNbs3yp8FCPwKyd89Eg6xbXwslCmzZq8DtAt78abiIExRH0lg2I8fukvAxU436
Oxi6sj1Lwi90wZdyyF9ZnIbgVLf7atEwzYzBZxMYbSpJddXEAOZnLAG/5ysDUyciOfcn24VZlCpF
+qz+Myl7Uh6oHJjzt7JeFhyD8ya5FTxW+vG1er3ShiHrUPCZ+vKnNrT/5E0ksMctZ7EWwbk+2thp
UlMcYdsqjhTtUzNIwQxERB2jLbtfy+H8HlBD5Xjq8bpJk8NU3s9kdibtspTcUchzKxLF+T+71aUx
AWf7VT/dlpWbh/eTHIEg3msMEeSR6PS43CilmJ83YgyUzGr4wjrmdJrlloN1CTJ357wtiERxXpDF
kUq7ZUsz7yVHzoCRft2kzT5qKoFFCC4wD8NOcrXAijICfGfbvo3rFFu6X9fV/r/pw/mJelRTRhWI
KSdHUm5tvcJ2mpOKJgdE2nAuQmdxQowCc+6T9dA0WG36R4tF6cNiu3wOtrZtzifkOlB0phF3SJLg
AmYLmP9JVN+iolrs69ksrqcyvMH9sn4pacy8IgoNH0MnO/TQBT9FYCQ8ibACmDRDahBdIoyDGelx
rlWnbg6maBRREXgmfm4UDZ+cyTPcYPgEiK/0WndrN7+avmWTU14W1+3eujYFJdvNVHd1zB84hWUS
5sMb3LI3+JoXA2fH0YPW6f2loK8Mjmj4fVtJAsIFYA5gF5a7ctiLMeO5xpWb5m9FSx3zx/kr8P/R
6F3A8jlXL7ihobbSh8g7G1/bYW/dx5qX7fXu4Gn+dMAiqvLPf5TI3bp+6uYxthWU5QKyG7Ea7QOB
31Uzt/fxWPCan72I43zbJN915C6gUapSWKewFGy/WpMEJIJr5NuOrgjc1mZxAQ3Gv1+Lu4WFWVZN
RN5MsvMXivj+0Hxr3vCDp4Plnz/I7RjzVxhfyYhJHnY0w5UfAa5QED9KbiRchJB55heAUJFxAKIL
xDpAzOIxunoqJZbS4sVQFTdqQZ2oue6IqJawrc+7EC6QFVMmdUONwxuK20H7FpdPU3g0pKv+K3Xh
tTbcnaqtaDBaTMEgYto2kIS675WWCbygSBnuWkW6yRqgYqMwUiTBSG0vV3QPTBy/Ouu7LYngFTcj
jKJaBiB4AAvJTw+BtaSkYAfBVIpytJUfvfKtkGJB8N827pUQLn2a9LQoYgO9uOFo7UEWdUxd9SFH
JzPyQxBVnjdujr3vbYIIzXoDoHAY3cBaAHeVoiFVMMmMMKI8gDRteIMcKN10rwbad3TmVCxUAQvx
/rzU7XO0TaDiYrMW/C+nzrAvDCDhzkjbmPonSe8sLM6IitGLr/kQqJV3EZwvmoq5JGWEU2y1+6pz
zFh3TOy9hWwPWP3593l9NqsKIML6qxB3iiobwmaYUC2uhsTMvAS4FE4x06FzydSnN7KdAfUsi+Zw
R0dl/pYaDf1uV0ZyCVpfKTj/YzZDmbqQzACtB3tP3LUjeJFVdYz7XUbqsS7zg6195dKtJHCXbpCV
CPhxKNZQ9KMr60CjQ1RcZ0YFJPLdeWU2P+NKFGcpeBWNk83wGW1zXyoBxZa3BgYpkrvFNDvkC5jN
YBl7PzvOagBaODLFtvKrTnkkP3XzSX75b/pwhgJkI5biuZovZePZTp3C2CNK6vXdpN52lX9e2KZz
fNeGf1NGQ0WnBE2Mq6Qe91pMnqTKcELSlq45da5WqALlNuP/Sh73wLSmnjJZhV1MSeNE9n4ASQbV
HSp0WtsmjpU+wNEBV58vh8ezJmUKQ5ysfaAKLjhAidc7413ynD0PHnGr/RfQXxb6ub8SuaCJ4WfS
V8s0J5MNx+otT82kuzp5Pf/BNv3iSgp3dZs4lZky6Ji1ta/q2jGmW0MEf72diK5kcJd3ThopS5TF
Me66fxsz1YXpMr8J4Bu9zxES/xtfVuK4C6xGIZvRvoUN9sDbVm+08nkenkxRIXTz5DRZ1lGmJrrO
TwJl9oRR7mXkYizw4grNHohevZS4g5zvv/CNVpK48Dy2iWyMBgZXmvx31LqG9btLBcXwzXu7EsFV
NTIF5M2yjvBoz6U3hk7aXWHUyQn1f1QRWsfmlV2J4uy6bTNSyzEcHhmv6ez3JTgWHzpLkNNsS9F0
wBcS4MfwE1O2hA0FY8CZFRjjHbQjM46pbLiFqMuzGS0soJQvGZr9AScRcBGxzWxknEk3/Skx7Qi8
Gj8pwHUkD7eFPjjD3In2s0QyOXtQixEPcQwlLg0tP0mcfLw2fxso92qJT0QV103LwCmCdxMEWCrf
kUlRsNGNCjtnUUgPVnybMZT9C823lGSnGsPuvKlvfrZ3aXxTRgYRB2ZWsREuDQ+AZqyKIK9BBvF5
VJ8FPvV/OvFY4pXRKnUdjjkwy38DK6T53qW7fhQkRZv+YSWE+0p9NYVZliEpaobvDeCJaqiTCNKi
bUt4V4S7tlTtbMLKDgOw4WXcZo5pHRLlqW4AF6aD3v5w/uOINOJurl5kRU+7AXeqjy676BUGs+vN
rwzerD8OF5H0OrPypAB3jg3yvh38+D+mMZuOYcVP59UR2dry91V9BIXHcQpbfCBkXonilBkGvzIH
b2GBKxLcIP7p0TW61bU9rC0vLsqF3urXpPvoY3WNAE5hU9DCdImkQYdRcCdn2OGo9RGBoMx8xmS7
U8X5rWKkdxXotcZW5GI3zWEljjs/liMoggwrv2Kz4jLL8hSK8ZuB7b/wmVZiFq1Xn2kepVyeZjTo
phyr1nbV7EKQRrsDJqTVBAxs56Vtv4VX4pYrtxJnU0bipER4Si7/D/iWXhmXza8yyFA0i0Slzu1P
hiVbFREEVMDcBTZyu0x1BbwdPfbUwcHnRMp0U9TMZXbvJPKXbrD9Lo6/wSmo/tjSVY3B7Ft2XlWl
jv5y/gRPzQIxQsftVReeZrzvAbPAfa+4BaWxDfjOQAcDgBSC9bJzdPLPeSGnd/ejEO4rqSrIqCoj
MoLUGO+1Mv9mY5gTTA3dY64I5/SWU3l/2P8rDGzrqgGMYhnHd2oSVddFGqV5GmQmvQA21K1hiphV
uOf8/2RowI8GyxJYruVTGUU4TYphQiF1TJ+iXieHuSDZU5fMvTNb5iNppW+xZh61BIhtVNPiHQEB
wv78qW4qaoBNUwdiA9Z4uE83DElb1Rj5CGzSatWuHOyIHssmszL3vKBNG0FsxIL5si+tca4jaWTF
ZHqaBp3MdtiIe5XHYidptXdezIaVgBlNhiFi7UDT+CQwoYOlZ7RkAWZ9g6GKHNWcrguNepgFF/iN
DY2Q/aEzAZpf4Ji9oY+s3MbY2bEa98S8N5uDrl7Hsdfpgu3/02C/mAjgiTG8iRlOlFgI4RKKOlT1
xFJ7I7CL5Ds1KyeUUncwhgKqqdGtgdepZ/eZCLXho2anYjnrz0dQn9IBYqu+8k3JfLLzX8zI/POf
aksKZr1BqY6lLqzBcBZRZnaFLaY6DaLODp0iRh4L+N+gtmVBo+ejTaiqDl+7bOiDOZYnkbdinVZ5
JDEcWq+iOFf6cxmqjlSV11JG7j6vFZwhwcA8AQAB/0Y0Ta1Mp4iyINFtT6stzxpaNy9HgZ1vHB7W
KBbOL8PEeojJ3dueWEYyApUbo6LmBYi920sMgatORgYmeCdunB4k2RipMMBrbBPO73Zh3MpR3ZsB
K4YgKbo7NjCUP8Bl4zCwzAr8kUgaV7oiXV7ooT60AVG8pMPai980V9nnuLPe7tVaJ34HmFhDpjTR
2AZ99tQDPWy6jul3RcT4s/mNcG8x/2/reCwuf185CA0vq4gMdh0M2msX6d6QTJgpqQ6fNjjwYr9L
4a5RmDVlD2VYkJUVdZQIMBfWhGVZUd9NpA1ncZmqZ71KZYxzgGqlJr0ba+xAFBEPGMeo+u+3sWT0
P1BmQQeEq+9ptAbiiZmxgOn9faRUhzIOf3RRdtHoYIa0Xos29+QkTJwwF+EPbKq4Es25W1mZe1Jl
lhlUJhmdopaqXSjRyyGKP7cc8j8lNfCa6wAMIzr30bRenkoJG8OBPdTXujz5rYrSYn1pjtWxq0X4
RRthRDPBnv4/adyns9QpTYcyaoN47uODsRTJJtlsrw1sHl6Eba0eMerUOEzXf563zc3bvBLM+Y6R
LUgsGmyTJaUzZQw05K2nDSglZKI5yMUxnGZsoFxcieIch921lSxJmhno07Rr9AcLSNOt/lM15nvW
DH6ZdF7T9QIvzI0t/O87LnTv2LXFEgQnFesV5RRSSFVa8tiVZVBJfe9aWlT7SVhckqHP/KhNn0NA
HnlRl5lBPKh7sNI/mWV5mGr2udnGf38Q1qMXelgsUVlc6FaHfFaAoc8ClWX38dhdSEi3Uu1zA9Yf
xSxp5cq1JZWaoqdnICiADsKSZQf7b05U4VGoJw9Va+zzpAVtmwhdbDHUDx95pR3nUaumHacB0CaB
3bLL2qQ2WhvA48qq1LPq+I8JTGVBPFoUOSeRu6iF1Jv1RHGedoQFO5s5zDa+4sBXSnG3M+7UaVIB
WBTE8l3F5oOFyeuuEdWut48OIE8yqKyQOHBfTCLtrKusgmFIk5/q3UVR2jcSy3cWu5Oz1j9/8bc8
KR42oCle6HFsPuWarCEe4qRlgdIZD7Hd7I3ECqiaCu7fxqXXdQ2ZMQRp2NHl/IuUjtFUKU0WFObP
uKg8tUgdTVK9Wu/2qMh6g668zubzp3XTcb8wj4oADpYz7s5rSTMn8QyhRp09kkh+yWIDTzPRgKO+
8cV0MD/YKqIglsRNTg742owcsAfABGxSan1P5nzqHJoqSblr7a6ke021KbU8OQIx9MvMVKkO9HrI
a6eYmpAwxy77ie5SIs/da6MYXXyvl7Guj14v4Xp6KIjW6X6wRqqCvJGCKemganOLhWZQnSHGjhh6
vI3wHC0vGMCjbV8yCr085nTA/56UUU93Yzew6DLUWrNzjESlzR9KUDR2B5t1xbeIoDnupkZbJLJD
9U4i93puqCywcKUsN7Vsu3qKiM4Mh6B4O7hSQzAv7bM6bkdoMU+gJJsxr5p2ThJGcws8/6nq/6h6
ib31uemV4tNmi3CM7F1e+n14DXPeE6jzpjoA4P7YttFuzgFebgI5l3yOJPjNe66/LD9VZ81xWMVS
lQWZRScXtXb6jc0Zu7FtPfby0C68XB5Ej7qNWEx0vPNlBbIBN845ALDGE7meBxZUgw7m2+9pQe/l
MfONNNmdvyBvL1/OaZ6I4tx0oZBZKa04D3KDNh6Kea7RGlcVcqp57L0JzA9jM2H9QsbAgjpOfhPm
PyWaHgcyfZ/L4pcOqJK07h9rC+N/gt+25HD8b8PjDNklim9oB3AuQ0sbBfVmpJem1t8Ms+xJ6vNI
nsOp84xadss4cVM8R2X9uQJaCyUC57HhsTDRgyVT7DcDTYRwX6FVu7KNZLsLKurLXesQq3XiGTAd
+xybKAkr3TEWxJdFI17jtUjuayjhSHppom0QoePnJyhqjaP8bTIk2dGocgAQBfXsoha1rBZNzold
7HGVIthhLzG87LugpckgBWGZyO0xV3rRuJRIDhc+5RSzG2EUI7nVIuraemReGxNln2q7vF1ZwwDA
nw4gH9B7y1yxjqJdKkvEboOm1pxMuVXJQ1kPHtYsFKVyokyQOG/ET9TIdAsAGohsgPM5PbxcLpHp
0FYKMuoT61CxC5D6nr8JH0XA/C1Qsug2FAMvOieiS/QGrqcNujLH5ki3A9r1sSGC6sHHILaWgkzw
VErP2rK2lbwN5in6oYVRoJntUW6q1l3IPNBdEhj7xvPxVCD3fIzCapymuoQ5tLHTatmOqqOrzfWl
bBs+Nkx8LK7s7eGuHiuBiXx0sKeSF8+zMvh0RIMR69bt8gbwainyAAThTJbhALVN5MW2jlVTVCwm
A0tjmQg7lcWkMqexVRZBGEXuOD5PZnXfxoU/5D8qmfgyeOaBnrazK/B9jL2NErPkhTXzUXBtse/W
ORar70ei+udtausI1j+LOwIrtXSrtZQwsK3oD1Fv09w4hJT+klj6qcbXch+RyK4OgIvUI8jvEkzD
hUGXZFfppDmmXR8AQ+RrIXE1fXLPK8aBVn6Ux/ntKlWydlBZEWhl5dRjfpnRi2p4MSS/CivPTrXL
qgY9tco8iqXgqcSm1/hHTvLrNFG887/lYwiB6iDXVYEbJCOIcd8eBHk06yezDYDaote/RnpZQEah
5W6df2+su0wRIXNsXqq1SO67TpTaxVCnHejWtF1c/jajS83+VteDL7eJX0gPygCKu/nneUU3jXyl
KPeNNUnBdE2qhUFUSl45Pc3jcJiY4tgNZkhV0VjHpu2upHFfWKaSpJbWHAaGidLmWNX1dR3mzQ7r
dcpzofWN6A4vh3YaIE+/IxeXpbZJzVbDEELH7Pm6QpUmIFl4mybgOiRsZv7ctHdTKodOI9XfBqJ9
73tVdZRaezh/zh8j6OkP4SN1nfZhbphloDTIulnmiCBftwQs5QgF8+3oE/JpdZHXgGnQrTJIlceq
e7ZEo/pboQw5nSobYIEGVNJiSCvPW8XZ3MhygmiZyLDIXw3Yhwpj2p0/JpEULiaHLZmqroGUttN3
GnmW8LiRFCJwoVu328QiNB6WKAwSPk1ntGGJ3E1dUM9XehQ5IDbdzfXPtPMlrHWWVuey6fW8YpvO
bS2TSwVCkky9iddlUEzKtU4QMi/UNnE1806CNYSxU2kvxnQZYd2tSa9NGYP8R6nLBT5263xXv4Jf
gRhJ0bdTO0sLp1nWgcLZXsKI4NZpy1fibx1Q/oDYhYVzG03HU1tBLyhLWEqqQG4oIKKdycyL0K+p
QozH3pCbEgjlaZkzV29IirUILFhRDM7WpcRek4ma9TetVQfLr/JQIa4yERPP1ygjyT9SNlDSuHFo
6LVfdKNKfIsi9fbHbE4yLy3sYZ6cfq4m1Z+yDr4dsDwgIaUgMCTgOu0ra6peetoO/YPVqb0K2c3I
LC/HFE7iNIM1V35Kh0p/amVL+pGYfXzJZDM2vXaytHQ/2zriLGUaGOURIBDyz9vJx6PD2xilTgNp
MDDJ+J6Tnco0N/sedFH1axMfda0GfX2ExVggiuzaSPRKFolb/r661bjv6Eh3g/Royn/IvAMcNdYU
QcamOn2coK/77bx2W9EGrX404vH8J+h4nYqzdGrXfdFLQVw+m/SyVUwnbHxaAXVDIGnL0FeS+O5T
mjRjQ00Fb6K8dAfd3DUmXsYNEfirrYCGYQzNQPeYAHWUS73VZoySCFYQGFaPDYELnWIJndXepPw4
f3KbglRTWdIxGQfHfahCkprc7okUUNk1s9dWf53663D4HJby/6VgNgZmLJQwkP5py7Gu7EEypxCg
l5MUJJHkl/alUcUNQOQx6PQFdVZyFnVXcmg/FAbQ46XAUu7m7hnrljHZC5mpN4xAQYUJH4ag1GTz
yL2zSak+VXQMQjDYFdS4qDXJxZDBp3vfGmgKFoNGp9hCRZ5TxqCkzvsmOmp4cal7VX1ZYDOTx/NH
thHglxk0mRgYiUVxhUtJgadqsq43JLwljXswM4KlngTnRWyMy0CTlYwlnVp9FpW2sirlVhewMu6x
yWjF1o2cR80BHtoCawtjPlo/lY0XQKm4GN6tQxcLddlFbhqfG89+M8WT38JlprFCa4a+fh9k7Cos
CqDL+Hrz57zCW2dqL9NUxAZusC5zt6qK1FkdUBo8zo3iTI36gkqt4BG1YYPwdbYJuD1AeMGtnx7p
bCDfDKuWgow196h6Y8fZ4yj3nzfBEymLoqsPZ4XmqM+soUfZvp31J1zwoy3dArhEIGfDgaNUDiMB
1LJufOg5jKxF5kQ6epzSP6n6ODZeBFCArPzdiVruHyMTKkFYnLT1ZfxbtbhPY822iR2esQ8s4EYr
fe3QxJ2rB9rbjpkFOdmft4QtxVC3lRW89sgCQ3p6gOCi042EJfTY6XHtsL5B6b73KqXcm9lwnRii
6sKWPHRTgAdKTMxV8vEJPQUgfivGENjqpUFezOaPRPCm7a6TUjRqzs1evt0kfDKkuQRYrgu+86lu
uSwlvTLH6AlcyS7IIA7p71pCPuXIu3onBQiO589yieJc+reYCFzhgiWCwtepvGzMUgAIpnVgU8sx
OuRP96Pmj6Wxy8fCVTBpSjuBXW7dMgx7EgykqZjXkbnPR9XIlBey0qAtAxnLNoqLIZrzWm1EYIxf
/hXBh/oYR9uYYRodreaH2l2aVHHKYqeKsGYEmvD+IgeEedKGwxDMBvpD03zb6c9lpAvOa9smVtpw
38ia+4omnVYHjU9eNY8eY9e+ai5bd9lNJd75o9s09pUwzpXr5ZjmEbo+GBhM3LDcTxSYNuZPqw1q
ETnmGwPuB+NbyeI8oab0bYN5iEWx6Hb2Uv/N5MF/Qu5xp100l115tzCgVFciohCRmtw9a6pmmEMb
amrq4HblhRxrzlS/DsY/4X+1Ei5/qi1gAeUh7D1NnlO6z0pQIwm2OTa1QQcW2YaBh7LCOWASV41l
UXiohdvbxnMx/FYlr6n+zD5fiNeWGbu/krhXAWEqGDYmzHCZ/cOsoTX601QFdePNW/Uugr+8UoZ+
XSVpQ2B0xCf0VpX0fTw9nzfzTQ+xEsKF+tHs5LrX9CGY8L3L6f+Rdl1NcupM9BdRBRLxFZi0u2Nv
dLgvlCMiZ4T49d/BNyyjpUZlfw9+cE3VNpK6W60O52g7o892yfTTiLvd/ydJst7YmvRqjrEcDwj3
0/CTJ3WQDEenUeULFEpAJMudeNPSZMSSpkELTfT4IBUcmHO1N7w8pJoS7XajIH+hC3JqptfqjNQ6
dKFGqQ4DZl0+B0x/YsApyXcz+Vkaj1mLlrH0NrUei5ghbbLjGN1no7XL0yagvTjNE5INFbtDb9kO
ehVgTPJE8JgRc3ZK65+iyz+jBTKo0VUzfHIyzOMJM+CueOyRm2vSMmj0r05Nj05X+oV11jLzFv1U
74WR45duBwru0Bh1P4rvok6VsXwb9ixthjrYZNDohJZnyeqMzhuomSb5TR4XAUMBNx7iO+oYOzs2
H71IhDZXvcXe2gZSesYyOgjIFOLIwAGi7UaAgnX5TcHYYXb4HjWzUKORAid80zoASo5XMoThyXwZ
FUyk7yrO4Jgny925/Xs7/2wOyG78QaKSLIxk/8pZVHoVCjtt1LkVxaPPMPPA5bVfuqj/d6ruwre7
BkVdiZEOqifOUOXEw502OQdgIh1qpO0dR1UU2TTAlRjJNxpu4ZmDmSJ2q5IjrwDak4LRxHUPXH8S
MSgoft+xoKMaMRsQ5JdBo8vNm2oxIq8X8ROoGY6jdddn/HZObX/QVU0CG+pgAk0bCeUlq4y+8UtJ
tGBjlOKJdyp7z9dmFualHQB15gC8/MP1RW288hxQk+LFgo4M5CSlkACpvSFJPPSXdVlxylA8tOIf
1yVsRLyI4tFMiw5kNEj+irZWOmdxTkhSYDEzNb6XKExVpfkpNeO7ajRfYMWFXxt/OfmguAY23usm
BXsB0v0LXQfU8XIT+7rt0TjrVSdxY+yNsDmw3s/ueGjs2E2rapbaiBkvpUn7mNnOLPRGVCeeh+YN
DdO9eU/P3l8LZml9+D3M0uXVciltMcDVnvJq4I4G9r9T3Cb7vjukdRGSqUU3x72jK8KDt1Z2KUv2
TYnHhoKh9tYlrT/P0Q4Tf75JAYcY22EeOworU+6kZGaWG/EJL8PqNGB6FTyaVVAE2gfTx+Ml1I+q
nXyrnZerk1wVkEMwU2+jmDmyl8Ss/FoHi1kV9kPh61jj2LzUnR5ct4i399ilTMlvmWbiZKWNCN+b
+iCPDnmKzqspqL13CCQM7bft70Ka7ExcD7zoSQNpcQHEr+GWFp/KevK13N1HzU0xPw5TGV5foIS3
87d+2jbSBWgcRNMYkXe1MRjrOIDEdRHMe0b8+FHzuyA69TfkqRoCEJdoh/6gYaBIsbeb6rMWLW0u
qasmExqKiZ3YAQ9+Dwwyv2VB+qE5AZR7r0J+2NKflTi5aNTmrqGJCaVF8xAfu0N2oAdj1x5Uz6dN
b7aWI8XPJmbHecohh53aE71LwyiMjgAfedLCVLGFi/O4fCWipfX18OQUhZWneA20EFUV3z3yo7V4
2L9cV5C3FxzuT8xWQENszCjJ7SOxyHMKMGTt5Bk/JhqWyTNPHmPVGO/G2SBtCQh95FvQqiBj6Kfx
ZKX9gDpHkj0l7EHUdy7/lPMX6oZ2ddSZotXo7VWKnnfkkizUmMEP9auJYeWUvShP5toA0pEHNiBA
Fd9ElqG4rTcaISADTTcAwQUmDJExYbR40qNapMMp79jO09/Z0zPAwfzYYD5zu0C3T3PiBE6vmAPc
Uj/M2OKtC+Q2XOO/fl+tTdDG0usIlwBPstDqwgivCwyZ4yXXfk6M1q8A0R1/Nm3MSs1id11ZlMKl
F11pg7JM62HS7G4MkRc5WI9IvYdtkISqTpONyw4zt0t/OkA8Flqiy4s1Zxqx8zHqT/nMgri4AatO
aKZ/TcbRdhQ5sy3tNBHcgR4DVWA0WF+K0t0YOTm0bJ06MJb7xdzofkvjbybrgZ4MCrg2sVFv5wDj
oQBXUGwpfWvjCPhehS8+YHWeWROlhcfr6OQ4x7JLd2Lykeb1ue3zcoa/fB/Hh6aufE/7YNOTkhpk
a+2o06Gai7k+9MJKMYVtMKPyatQ6wUqYHLgdn2jpPg+9ngWCdZ/zGvXWiNiTz2gxKwKMDTO10G9I
UNNAvdB1pKVreGg1XSzG01ynj3bl7UrSKDR2w71hIhK0J0s5Fw/WZfdXu8t4SV3MafDTAPCXgWHk
gfptfd8ZCjkbgcSFHEmF2rjWiqxw+ClvRCCKJ2Hdl5jjqgC5BWQJ1Aeua82yM9LFcCFO2jmMELWg
SLL4acTQi5PVB42ZQYRxuOtitq5w0OtZGISzMLZIf7VQrLYPz7rUzisMpMzvRbAAX7LQPqUfRNgH
yf73MK9+hSroKLDxvKdw3rgnLs/KnFDosgqMLuTsxeSfDXQ6GOk3xYo2zG0tRI7BBj02ytLEHFr0
ov9EeSFIn7TA9KM8sIKFKkQZBS0vRPmoXAReaJTAvA2mOC5XpeWZ6xAAFaDLHNDKRSmEn2faN3dw
5l3jNPZ7rXP15ygeQUXmpo9TpH28vuQNR4qp6tcPkBypqNrcYC66/S2t8GfkMvQ4GOf8odc+dJoK
P2/LpBcAA6SGEFPYpmRvBdda0RmRdqJefx6oCDyj3V9fz9bNi7EFiioRThKVN2lHh04btaqf45tJ
FzlAvgvvZWZG8XXKUvZQDII9ejMSX5agXhe4aWRVfknAehdc/44NG4RFOJhbx3Cdi36Hy4O1bG1A
BmeMb8q8OzRm6dPRCzrMEF8Xs3F8F2LkcLPQWk4diMnHj1X+UZh+wdKgBobaqLgGN87Oho8EysUS
oZl0uSpWxq6VPfISQ4vss8kfBqN96GcVwMqGO16LMKU9M1nh1QAv4KCwSXcYE8KQoAPgqtZvzFih
JorVyIFt2fTMcUYjvnHTfqG89V2zPV4/mk0NwPsfcHMOhkjkUIxXRudiZBZpqLkO89TeWVV+nrVS
8exXiZGCrirGNP64ZLc7Ed+MtH/QC7zHGVXcxhtXGJpmTHgKxAIAEJIUjaZDnVOGq9IEbVsXpuYx
xw1md5+qLGCm90fSMKWLoQOKi0Uy4iYpbdC3wg83gBPjxQdgrLzXpvxoidxHGvtYjCqS0E2FcFGk
JxQtH0Dtu1RvkdKGIaRGkaAdjn1moObrKXRu86RWIpbfVxYEpEPByyXaACDSDrmFnSiB16JcyUbM
BjAa1HiXN5tFZKinljO37jkuSr3+RpLvmTMdTISN9uh3zN6JOTCj32Nq+nU3QyTG8BYkFQQE0t08
5bbbigZ5ZN1CGDA7RwCvBLH5ct2gtlQQz1FAFEGOhy6yy/3TiIe+TzDtnmryo4zCyjiSogCs967R
711LwWGylRqx4b2Jg1yoB5gO6WLE0DJKbRmZsB771prsQI8fDOt9WY87ijxFNHTB2E2/eBdc0Qej
+WyP487E68CovsxUZRESUubfe4y63NLWgQQtIqDL1Q9xh2tqRlEJA5l75C3Be/M+CYZQD9Odl4ZD
FBj31/d7K76z1yKlLcAFyVjLp+Y0W9peTAW4zFiYig6Z4SmIvSzIjBbzd58F/8RSesKIp+IS3boQ
MGi5cNvauoMEweWak8IqHZr07MaqnXBI6R48WceiHUKvV0ViWxcpGt/g2JYGOLwpL0U5ZTnVdd6w
m1FjN3VT+aYFkEuzB9leYh25sqt/y9+s5UmhkMBMDkoYLvbWOVV95bvNx+unt2ktqwVJDq2jBYk5
sEtO0RgSdi7o02gBcSs+90YaGu6P69I2tw+WAjBzjC0asvvsst4c2YinQBM1fpV9E+OzSe6m9B40
utclberEavRWOqgoEsRwJ5LcFF16mLUC9bGpQPLQ1NqgIGaiuIkWp/waoCO1AABPXHj/obAtv6+c
NqoTZj12QC1uxjbxqY3KMQc/OslpeH1dkrW9lSQZOJg8+mlckLLJYQQXWBlWgRY0n8i+2oPDaH9d
2vayXNgUUigAjZKu8zE1nbjkQHvTZ9DTGIB17x5K888w5V6lSGclYtTHiA0YQNI92uhIqz9UT//f
OiQzMuLZ7JMWeKdp36A+tRP8o/FyXcSlav99LugXJKBfR4UP5FKXGpDrk92RFosY62dhP0/tmSRf
E33yY1WAcHlzv5Ek56ibvs1rwYB+76CTM3OfGbmba3vfAD2Df4nawCoUHVSXTuitQEkLaoc5hW6V
1Tk3xcOYz2E8WMfru6dak6QCnWuWghEckAXGD079YQgtfodhBc/dUXJDuSIDeuke/l2StczE4JX5
pgeSZekQF6kJ2NOB7lM+AsBmATuy9473e0BHb0VJ16PjIkAgS+LPaAxcEykgGhvHQzbZ+a1r8K0g
SQPHIQOVSQ3PMHng/PgsvJ9O862aFMqwref/7hzez5d6jlR2G48WhSkZP5iFIZ7Bz/skSPIgBh/d
da3YPCUwOf6aTUTpVzJbnXSxmaVQvIoZNuzWuq+S7ntajzd8+r1xgH92byVLugjNOZ5rNmJdyNT/
TKmxK73x06x9v76izd1Dqy8qvgt5hQz2IeqeGJkHPffKZ6P8jDw/78PJANCqShukSPDfBf0n6k1q
gUxF7o4QVX8b9+0/cPMd9U1/YY7UQksVBy4nL9+B5HVtjuQmiNfFmd7ZxZmlBDGRru/MmJwmewhs
NB7h1G5hbEHaeY98UNxTm7fiWrbkP5oW7ctTjMWyk7Enu3SvBd1njFns60MeiMfrh7i9tYBrIcuo
Bfp7llNe3fZ2VQDzfgLAcO6hIdy3D85+kVilPgAmChS21RXDrZsYKIr/iZS8iF4BnTs1wR4wzUBi
yRc6dhrSTMVAsunqV2IkH1IBE6cuBqzMNJ4HcT/9uL5zmwb9+ufl1E1cGn1dUfz5yYqfNO9hiLKb
nADUsP54XdBlWPuP8q8EybpoYv619LLq3FrZwc7pwSF3qFzeZr3lA+cJ4CFU4X1VEiUN5HRsGKDQ
QFSYo5qLrNQwIPWMlr3IxfsL2C+VUKxRoRJymhSDnTMQvxBzUuNOw4yK0//lqRCyVAcmeUWauY2L
UyvAYf+RfaMAQSOoJInT9dPa9Iqr01pWurInYJ6JRluIzLr5CMbKjOm79i8X+zflCtPdXs9Cg0Qt
pGt1SRLXOBmIi/Xo7lOcH/PmKUsfMxVe97YVwbujix5Al450byU55jlSFFfOtftioq6vH6/v17a7
wyPqXwHSsTAA2QjkEYpzUxzETX1CJ/GhvWXzUezRMvdHRCKA3fpPnLRrw0iRU8mxHiHOHsZM+5c2
2ymWtOzJm9tjJWM5uZUOmIlRxl2NkzGp+QSEuXQ/W1wEFcWEcJQDc8Oo3hcVgicrMn5atbD38Ui+
l7aZBrbQ/yQ8XH2M5OCNpHJ4OrUgC7LQXRPW+her+DHMKti7Zd+urVly6m3LZ6MfsK+e/TLaj6Wl
B8W4v76xmzKQQnBwPaKE8+suW+0ri9Ox1nvQS0ys9KskAZpXfONYTHF+W4aFARig2cD5mkDuvjw+
r3JIXhMsZSYfur/yvg7dNEj6H7+/mLUUSUkSG4D7zsxQRI+AzAigaz+L0AZIG4Wb2HJIJgoYKOOj
+wOgGJeriaeu6hy3Kc5Rk550HgUtOGdL2wmy2XnvzCp73nr9rMVJ5pxxWxfwWOBOLYGHAXRphhHR
qm7PACfdxfNdQstTlai6BjaPDMjZSJ3ZaECRoYUp5fqMujaIe7TxG27hfT7rJxvJZrt++oNjW0mS
7saszw2dzz3oe8xvdNin3jtbcRduH9jrWqQDq5p+ApIdeCNZ5h6bhu+j/PPYPqNR7nH0DP/6clTC
pOPCFL5VlKmDFx363hrzQIDhUgAYx8mCrlYBLW4Gm0CJwjQbWjw8wFFc6qKbujSaFoLKASAJfnQY
DmzvvBP37APZ57uk9FU9lJu3y0qi/HLwwPJYpAVYOoBJ+LPYTUdM5c+WPwdoMN/xo5OE1/dzK3Ra
y5OCNTjAOTJnF4dn8cCpdxZHHZS6fpsE4BgtSKE4v+0tdfEAA9MAwOrl+B2IXNoUudB8p/QXwkJn
P91OsW+SADxZPt0l+1pF07DohOzqzZVIydUbWZVpwtPAL10K38uY36oaYbYc/VqCpCdGRKeYCzyB
iDWcpkK78cYvdaui7Nh0Gih1WKit6AsD46U2Arho0vIC6xC2vtc+OnZ+KL6XKqXfXsurFMnPY77Y
mtsGBwR0i6CfrLDvi/cZVYRR22fyKmWx89XVmGZRSRhBFGVoGBW1i/1IVPDTm67CXVqH4JsWbPVL
EY7dNG2eWSDeSm/0LyMqu8lHaHeXKQKWTTneMvEKw1gGQi7liKzqE2rm4N+koKYU7FOVkNMYewVQ
dCOQ+qhykJtbhyovehbRumj+AjJebV00GVXPATj0s9VLtgcsXHeOnF41+7XpGFZSJGUrBlrbTQVH
1Gb7PLszp8PIQ/Kx5KGuCtk39XolStK4vmwmwxJg+2qGL/kIymj3ZcjOk0qxN2/6lRhJ5YoGwKdi
IbLzaswjg5Dd0Kt3cXWw6RQmEDt3d3bk/tY40t+PYaQ4McMOegkPnWyXylGNjVMu5NTn0fw2tx+z
pKwg6Fsxc1XCbtNuV5IkLxdriTb3KeImzSZ+N+fvzeGG5I0q07SlfRYS7YjQUEmGG79ckAssw6HV
0cngV4576Cb70NN2lwsW6l1zHFoRimJhMS2PBU50nPuD3Y6BPosgzVUlki3FWX+L5HaLNrYxMNji
rVcYH91qeGyQQQk01z5bevlw/aJUrFse7eztOOlYg8x/BO4OMj7FqimbrfNbLUZu35iiNBoHF2z0
cVIbfjI9Nz2Qk4irqthuuau1HCkgbJqin8pGlOcS48OxvfecZ5uD6TsJuIpPdPt8gBRpoz0UtB2S
YQOLqoksrXV+Wik55ZykvlvF+6Yfmz3jBVdcKdsLe5UmmRqLdWamETxWbOrB8KCzOhTkByvDblRN
5akWJhnBzNw0mVCuODNwxAUtY8fcKTg6DRKCTqheoXrbmvG6MEnNo1Z3i9HDiSVZmd4Qkw9np/BO
Ggiyr+u4Ygdl/r6CUtE7tIYLmY13NC/fFan9bHrje9ucd1WtBf+fOOnidKYc5VQTvlGUHwz7sRdf
if6zBytrrNCMzQ00TNdBpdgCDYWkGXpst3ZMlw3E27hqUz+txlveE0VsqxIjacXUl247ZKCKI1X+
XLpojONib2K49vq2LX9GDmeBHfLfaiR1MBFqVq01w4BRwijS+a7gyKKhPcWvxmI/xxU6iTLz+brQ
rctzJVR2f9rg5BPe7Cg9nQCjjeEcvjf36lT7pmEZGHbCWC2aldxli9exDdBJqD4ixDWjIUS9Zt8Q
6zCX5hEYJooZE6kN9e+rGeMlmMVA4wq6liX1w2BcMmcc/iJNOuvYpvbJ4pb5jtAof4cY/t7NK4BT
xvCSzABPpxEJBfTB5kGuPkDyxCKdRDlEYO/tS+ehKbpvQ17e0rIPwSN1b5hkR7of109xU0NXEqWQ
GE1LrTYYyBQVxkM3hK75qKnGN1Uilnt0dYKDlZcG1zsEcx7f1Vl28Eh+a7Dqt3oq3x6epCg2z50Z
xD84vOahHXxL36Xu/ylCur1SweypX+g5K306FXodtqX5tVNVSzbjCvQRoXsBczJo3r3cr65hOmcT
YhhwfbQHrdI/2SI1FZ5206xehbxx7MboMD4gj2FX32gNyMIv2Xe7UoS6m097ZOz+XYpMzErYYFht
jVQTOhU+YbQubAL3BFTbIL5fynIqGLFNTQP0+i90f4vIWEpOnIyd7cB+nbz/ZLhRiBaQ92OmaquV
Zqb+UbWVHMmtozZis8ZDhtDs7ZNtI+FkA+Qv5mAyuneQA2pK/QM1G18zUfu3NBX11LafWsmXNGTo
W5Y5Fa/Odm4cautOH9pbbVwgFGf7RpuKoLebFzALgrJRFVJt6s1/ooHdcKmco5dkkSWWE61780ZP
5mGPpsL35QzQL679kUNeSZMcshHZiTvHMAUvqXydxS+2oz1nAAUUXf3JblDYzvR0R6YPLf+TTD14
Dv7RJYB/Xy40oTYb+sRGZxfLwuaBGFrwR1EcOu+WnhdkfOW8dtt1M/PiConYWb8ZkhYUCb3vpSqs
/k2rWImR/C+AQzV7yvTyrMUvOdkZ5DiSwx/cIisRku9lC6BIV+PeGpnrN3+lLfVVowybircSIfle
oL2B2MBYHpD5XeHcaZafZHvbUngs1V5JcWFu0KYgICw+s57sZh0Q704Rlp0K3Wbznl8tRnIgScri
rOAc9Ozd0PlR/xkoejtj5jdtUvw1AltW5KqX1+atshIp+Yy2Z00+guH+bHv3SXo7eAoV2MxTY7bz
X22WuwlGfexdPppIet1438iuOWhBfKq/RD4wxANV5++mNoB/EdhNGGUDPfKldcZAum/nhArmA2Ij
9+O4CqKsygHqUu4AWqFIcSyn/ia+XkmT1Btp1lGg6orafsP9tgiyLGzHbxEmZVWtMypJkpYXnZFP
TYVTMqa9pt0UwHfNRn94svsP1y32F/bI2zU5Cx7OAoRiSY6cYI5G6/Vhjv24SwLCbpzszkmetWH2
I/rUUBFW9MYRX8FiE2CmzS+yXU7/qrUdJ5gbFOJgOCKcqg6XTwVgKwejA7OfxOcBsIzXP3X7ukV7
wL+fKt0C82zPdRGjfUS4Q5jYDoZKpyfSGcc2AhfZULwMbunjojgUM4AYekVMvukSVtKli6DDoEDs
GrDVgYLDtDRC0rOdSVQUutsa/bpIKRCnYCYsQYWF3g4RhyPzwUS1QBSndnh9Nzf9gKejyAj8R8v5
FbKtovF2mgw+aqjNJU31NUrNn/WgyH5vrgT4mQA4ByqiLuPF2kZfJHQk6B9JvcD9kIEd0Kru9Y/X
17FpKSsp0rEYrW7wZsjQO1J9mMw7h76f5vPUfK9NhfFvbRi643WMF2EuB5h0l67GENOYRayAIO9j
4T1Ok0K9t7Zr4XcHOJUHvHc53OeCFY4xJtXZyzAR4tx50SeHPGNS5fp+banxSowc8HeJm5rthI6o
dt5Xxs/maVZxyf5K9MouZS1CslNTNNw1O/STRZi5tyn3+Vz6Fi44Uf9wHRZ2fdn5vfWhLeJjEVVH
Q5sf3KK4syodOAf32vBsR18AY/j/bbAnaUqacM1gI3yqiaHc6J1b3GXRGVDC1/d360pHHgkmRZdZ
S3nU2cURRiVHRqlpNGsHEJA7Y86+4t97OF9zp8fli3CJIkDe1J1FcSgFdAVGui91k1aJq7cJfBPD
DIUge8be0/qdq3rHbeoO2LRAZI4VvqF4qJ3KZKXXwKJ17eAJoNn3+WM6DwrXpBKzWOLKNVUueiAM
C5ZGc/02TsxwNBbbno7XT2rToNG7aeOFaDhvxiiGWsMEztBWZ6NwTV/vY2DrG6ray6Y6rIRISmc4
k1eMIBA9Vyid189AISLRt8j5miN04L8ftAInD8AaC+rDAlp8uW+F07duYeN4tBxDnmjQN6PoIXXr
P3hIXMiR1jREFG1uA94rKfA7UjRSFkCSGIGBeP18NpT6Qox0EzaNmzBaIpDUMSzEqvh2aOiXTtS7
qvpNMLhfL/kLWZLKsbqkvcfQWmb3CCcWNMaGf0zEbWJHX6+vaisXAqJowAQvgG3AWlwutJV2UwA7
Nr2BtsrpfR8uwAvRKf1ozL7tAzN4Vx50FRLWhjlh6BftE8AAR3+l/LxEKkync4dGjjp5odlz1+mI
2cjp+rI2ruELIdIGTg1J5nZCaOy1nl9Vt2DuyYjhNxi1yXJFYLG5IFgsZpMAaf6m0TtzUDk1bKS5
56FIj/aMCTySWf0eJJQP11e1eVgATv9PlPRAM/o09khLlsfMsJvuyr220zp/2BuBve+BODd9vi5w
wyehiQNpbqCOA3xejsoSO2+sqURGqfYwvgGIlq/cthXZy82jWsmQjqq33RQXWFKeUzT29NMRbKK+
C6bTKaJHTROKyZQtK7YQ1YCdArqOLt5LdS/rYrb6ZYYIcKroeAQ/gW9zFLwVN+DWsxM79ypHckoj
8MHKZkA868ZNHk6zcA917wLes5r3cxefZlILH+0rFMwv1k0OwCpQuRiAG/Xa8E/O8PVLJL812HRs
J3ius9Vax2lqwmIqPlwXsXmE8FqANzcQWstlqzaOmwZaW56r6X1mWSdt0sP5i4dnaJc1ioBRJUsy
AdOOjMIyEc1x69Zx/mpH4Sd48eq+cGvFzm0a9mpZUm5iIHHBm7FD7JRM9nNFWHOjCdSF9VxVKdvU
yldJctGK6Q3wp1x06Quzig4NrmXRkM6PJ+LtvFEVEyq2UL6YjTQey5LP1ZnrzxTEfUAfp8nHyDux
TPVI3l4YKI9wuRjgaZGUrwR8mDaNOK2hvI/1g63/8NwQMGnX9W/TTYGy4l8pkguJAC0HWl88Ioxs
PhWl9c4d0z+4/RHI/Cdi0ZXVNcnRv8GrpfPcbRyfu3ck8gLjC/EUznBzv0CUjScqhcuVX3V1rCdp
tww52DZQerxAR+LSsvaNrljOpgqs5Cy/r5YDZIBJwyQbrMi7z8awdfcsutfZzkgUC9o8mpUgyVyH
lk0NaxAEwh33/syN2jf5/vrxb9rpSoZkp1ZpJBotYKeZkXzjOTtYepuFUauaQFGsRZ6pLTmIsCMX
hzM6II7OxDAE3aDqNdjWgF9N+LoLinFJl/O+4CNCzeSnGEumfy5mk4Fosa5Z+SHFewCv04Sq8LC2
FgZ6WdRbgXm9cOZdakPbEb3rO/QD8MY+T0PkU0M1M7Z5Ia5lSBfiALqh1LRgQC2wcvVdHpI0zIIp
KN+VN8z0NYVOqLZRste8FDl6IPEEjTzuE6s80jZ5N7p162uOruoV3lbA1zNbPmZlTdSsDa2dUIDF
uPDBS2xM+Ln+ANKw63q+8XhDa/erGMlowT46kYbioUOdr454ct3cn/UzT3YiChwlhsDimqW0yYU0
yXLF0M41aQW6UnfGvntHj1HINb/3p8BErNkZQadwFds+6XV5khmLnFulFqFxbQRJeHNfFV9Ka+/R
PXV21/dx+7gAHob4jyyAIJfHVY4oy4FLB7HZl7kZAvSkmHXyJ2EK2hT+lSHtXo+fzN5Cr60GvF8D
0B9pUx/mGtTXfRU0iQogatmbt4f1Kk7au5wD2wSMERiMSvrQu2XGh84NnfSTF+0Wcs15+Hp9CyVa
kb9fqBgz+Hd9MrodqIajsnAzXFSWrt3Wnh2aDkoEYAridahV1gGAEKixOGzPE04DmgMwVAeLZFeU
2c7qx5vSpGASTBMN83vJnUnz7xEpviflpApBNrcG0I/AcMdAOpG9duYxQdI5Lc98/gyaw2dw5oao
34I1CRy68bkFi2w298fr+7NpqiuhkkcFbcNkdhG6Pmq0PpVkl+Wn2LhjKUje9UfnDwYWkeB7XaLk
W/NpsmlruPm58D525KFK79t48pP0T3zqSowUzMUaugsagZcaFfeD7VfikzHvelthOaqtky5AN0/K
rhygypE4ju2u729dIDonj5XhD+TL9WPaflCvliRdE50oG7Neup4d5vch3mgY8sCLWntZvNyCHZ19
vC5x66pdH5V0VXAyt1Wvo3nW9toTj72XMW9P10VsujfkD5FyQ3+AJSORto3IHVEwvMZoHZTEObpa
Fma2CvbuVzHzjc8BiyCSODoAT2VAV5qPTuxgaPlHC9D0mkw+UKVuZxEdMw2UPzkArPLhXeYB1bU/
tn2/19j8iTQsEHw+XF/xViluqRv99ymSR2/icWbmgqzT75c5VyAlHqsT8UEC85tI2f84vpUoybEb
gxCuRnAtYo7Rd/DOgHeLVVCM21ryuh7JnXvZFHnphDd7BYbttOvf8VoVIG0GZMB105eAD7k/KtmZ
1lfpYNHJ/d5WkRO4NP2c9WA2qhIH5M+kdHcty59qvKsSYHPBcSFJhODdG50UfLJW9nD9CJcTeqNM
q6+RDHEQExnipZzlOIeJAGtzn4sdAY78uLsuaDMwXAmSDJCJ2Rv1uka+c3rXgZOq4uH4gD5VRay2
aYQrMZJGthQcu+bSYlaUsT9m3X7y0sBKVaHMthGu5EjqiNp0PGcOWpHsc/JIXhoQJ+hPcyBCMPkC
7UmNlr2pmkAFh94smUi5AUkjxoAO5aX7P+tDjXc3WWSG149oWxdeRUj3zJCNs5ZauLEz/VDWcZB3
wEYgO+9DY/51XdK2MrxKkmyAFy2LowF+wwCDXSNeKsM7zjSHFfS1QiFU+yYpuG33wISroHdUTIPf
gtSraVLFxm0r3etyJN3up7oYJzQlnCMNCt2IYfSB/XAXC5IrJKlWI6m3UVpiMhk2jrD6vmmc0NWV
D5AlannrEl5XI6m2Xk4tc3TcY4nLH4rE8XOLPExoGJ8J8MpHD9jpZXuLojT+G85E9zvq7q/rx7Ym
LliUAP0ByrB0aNztRk3v3aWM0NwOBCQoldk+A7fuNgcLJu8jxdWtkicdoNdzD73ywBdCB0Qwdxh0
NT/lU6jTL7RUJMK3/T/8PsBpsEBTRtwek1E0Q1+hO3+OvVtMbITD4N5qZvdQgCnazwCE77AuYPDH
RRtG1kvuucfr27t9b6++QbrnZrfhVZMiOzTtF96O4tCmQQG+nioUx0TVnLVpHSAGAvkxGJbQnnX5
7IvaJDfsEjprT9UEoLqsPEWa5nyeUnq4vq7NY1xJWn5f5QMcDRpSDNhaqzka9G72HigfwIN9MOfH
65IWG3hjIytJko2AmbrXSW3BgblfmochTe4K9GUB7QDg343xR4/alTTpuCz0sVMrM1Fw9yprzycR
YpT9o6a3e28qeGChB+368pY/eGV5vzqOVxvJYza5PYixz652B25dAbxUAfRQEOjsvHnwa+/DdXlb
27lKUslj9HyMPC9aumsxq9qEVcfPYNp9bLtnMwe/HVCEYYoq9JyttmlQTL9m36SWN8Yn264XYAdj
um3jXWM9meNpMj812fthPNBx1ycK/ZSePSDMBrAWuL+ARQtgXxCySAeZiQnZS2+KHkk8GA8xt87C
yX5qESi1g8ybaAqOQYMFJKnadxjFyHzetkloA8G1810RNx+H3u2fru+95AzwUbYDJHcg/ICh3HEx
Y3BpNZ7onFxnmvnIvTyJ/ciO2MlsgCXiQ+cs5Arqxq/q5DHhnnGcW5IsJD9jvUeLnWr08NJV/PMp
ALPRMSuPLKyM4EoiZPRGwrxHpzua5F2ShIOpqBov3uZVtX+JWLDI8GjHiKqDPNTlagWpbYdbtfmY
pE9VHbTu59l96udP1zdVJUXyeW1KAEEGPoBHhiKMT8D5Rs3u3qDP/yPtuprcxpntL2IVAxjwSlKk
JE7wBHvG88Kyd2xmgjn9+ns4GyxB/ITr3XKVX6ZKTQCNRqNx+pwwERWRz/fO5YC4oNdMrIAGJ7Ue
l1khyNnq2E3q3ClYMbjWADZ5zaLos1kMQWIlsrv+/SRGgEoV8sltw96i6oe2PCaQ0i2/TuqxnmY7
FBWTNhwDQoBoaVoVB1aG2nNjtDYbC0xXWLX5PqE/IcYpixzjwsT688DbIWMyTQDUuew3VdmEMKSR
xzhxFzTWNtEt3scFk3bhF2vNg5oUBNAKdA15yoFu0FoJ1Vb6GKcW7nTQBJ13o+FPimhTnyeK8AoY
Qmc/bIAYCtQknFfUoTrJFOQyj+2uu1HcZDfsW692oZO+zyCCUe8twZHBxzbcSFDRBQXdquuxcr1w
pTcNyFiZgUP4sTU6rbA1aQ4h0FdUu6lXwNIkZZ2T5ebTIqfFjszGIxm1ZTcqKACxsPdySY8FufI6
xJOdDiwr2s9BRgGSLxWCiLy2VlKZQ99LVhcU5HUsfaO/t6zOlkM/jgTvoNyqflgCW+kaO9fAwgs7
9mGkypNqsqCvNBvbQaJu3oKo+fP1oMLtOICBwR2BrkOsK5rBNF4wKUqnsLeKyniMui5J7arTE3uQ
Mwj3KWbt6G1PA6lKFHuoIB513TS3OVCrAFIJr1SgxdTgwPwZMQ2m3CnxjP1XWEBNAPsSo/iEvOf5
N+2ARhF7D42dOJiRIa/fcRJURpiukywzHmktuUwK/Za8y72I6OFiNNjneFFei2doWQJ0iLMyTqrc
gU7xUQEToLE3XnTpd+cL+CoNO09Fvx6gz7xHaJEOfGSWa8FUstchutGT7rO8vF+frPMsDac2hLOQ
VKMcACJ98HZzO26Q9L6cUsV8N/DUwGi/A9m7MyvTXgZlSlR66Zyifz8UbCvuAvNhFnTTBPQy2Fig
PuICf6ukbRXXkRzgxYPaupccV2ljH92iYCCSDqG8uz5Mwu/jVQEBkqaQQlMxUsolTXhPLnOWTHJA
2CcrfssHQUZw/fdBE33uDTUhEZqpYznQlfqBMN0xIXH7L4YAohkCmR4N+Dvu+FKMWJuBx5CDUEKH
RIyDxfgtWPqfiwKdA3DXAsRqQdj4fBCRpFmoPgMo2yg/G2hES4IQx2XLlwY4Z8sZckh9IkqArO1H
HP3RRMweZRCvhfRWkidnHEZHpt9NoRrj5fLQj5Z8eBye5RVerzkBkKtgObpr9FG5QVLYjm+LlNlM
siDb9i3rlK9M64DWuakn88as32M19ywQH19fwQ2vR3aM3F0HJRH2Ni+zOcnlUE4k/PtAzXbdfnro
dmuPe+Saz9et8ZEeDOXoOYc9jYCQ4CJ8sKXNYj002JOUq4m8G6aRHnOrTg69vOo2AL0OitTOyMuD
oRYREY11XcvzkxPTTGRgyJFIYO9xzpSTPpJ7iilvIVxayehCRBmwVZ6Wwuvz2JPYj5zWPpGIO4Wi
btbLUxvBBV0ioEvSkIrxalpRSwqCYgF7W5ZPJAsMpbYjmM2edVFjCn/xwbENRibodUF6EBtG589T
FLnyKCT5GJDKCf1iB7pOdPHHHy9Q4a4QPLPzaiR/mrNwqEGbAqc4j9ZTa6lR4qWCkPX94s07A2qt
qhM7yU5yQo/cW3ZSoXb8+/sHo0RGhmRTQcUJh9F5ZCiqgkXhBLO63dxYEJn/eGwznsPa7V3Dk/e9
PXy97r4ba4gYJCPSmWBNgNTJuckyaWJDi/oxMJM3gzlzfkwMMCVoO4V51y1dZJ1YQ6QLlo5CIa6w
wMyemzLjslUa2oyB8jS4+mvs1E4MfAvTHPXjHdEQHEYbQ8OOoFCVwcMbMmzu8DO0TFckBbOJtjfS
ozxnG7pDpKMpei/Z8k6KseEpETSXMMSlQs0wKXlTt+AhAYcsLnYuzvUDO1iBWMLuMn9FvEFow0yi
fRJSEueTmCboZQO9axPb6OC+HU2rc5lVjh5lBQCl6IYSBZiLmI5VgwQO9jigIBrYNTmDiqQDvp2O
wfwQPnSH1i+cJgj3hh3fES/dRZ52uO4nWyOERyKLXcHBSNPPDY55WY+0wVbPk9SZP09gw2/b11Tk
jpdmkE/inIJYnLHiLjlvHMZwHKoeWvXa8ITLeGvumurLLOrdujyLtHMzXMbSWWSQxhGjSSFQXHpD
EH9XfBnswvNeP0Qv16fu8uRfraF6i4oJ1GEusJG61iWdWmBQih4VdqNDjXxMkPsvuzTH67MShg7L
bhNMJ4Rq/6PtdTue3AfmONeMKoVt4g83xS48KL7qGfvIFfVbbs/pySi5jZ33Xb5okIIItKnMnMXK
hl02ROC7ZNlTxRJYzjsDl7u0PSa1maPvN/0C8M9TB/4eQbZ4cT3BhBPc3ZHxgvDjYsIHo+pNqV7G
AAXeJMlsQ3J7UWf7RYYBGzraGFGRlyEL8TEdpxO71BX4Pgwz0DPrEKXdy4z7N3i+H0bjvqzb/bSI
hGTWoH+eVKxnLFJg9CZB/pMvfej5kGZSqOvBIhkPg14f0CPnmEoVFBnkHeXOr5jqVFr2KnChy4it
ySjzrtdz3M3Ry3XuQmGuT4W8FHqA5h5nQd9QGkZ7s55uU0KPrdruzHpxNaV+LJBpQfTsu4p3z6Sj
biSP740JsVcmOWXI3OvftREqVlpfXOrXHg+Z/6yoqFEINqcpUGRoEdFFb3ZqIzutEUPtqS3969Y2
TpP1hNTRG/jX8XU+CyASWphU5qh0Gy2yZ9lq+31j9hR8wiT3SDyZ6/vFoN0ZwDlGVvmYDuFbsrYS
XP+QDd+GPh+IKVEEg1Iff3ms5iRLh4loQSON+zrX7AxaXcT4rfdlXFaQoEPBCpxNuDaiFsaFe1T1
EbRKswv6zPLIItf2MEsBaIfsKAZZ9G8PCcbWNVyBI7j2n09t31dVU1swJrffu1kNov41I4XgANvY
PZgudPTJ62aF0vq5kUGnLA0JillTvf/QAt+zxGGxaatzY2fUG5Lf6nP/awpPDHKRNw6XFHJWZhuk
6k1h3ElFUM0P1yduYwucjYkLuVI0QwOxNtogzP0pcUm0r5UvoQhrtmkFD8m4UOE+gRTnfObMSWrz
eQpbnMk1u60Vlu0jxcLrPDp3d1aX64K7GwcN+Wvmfhnkm0pkdIenZJaboEqtvRZXUIuvvkdT9tr3
Po0sHB+3bW8v5vIQ9ulxqMadSqNdo4j88jLJ0nCF0pClrnWHi8CnhYpVsXQhj8X0tkyQoRJ4yFZM
Qf6Gf9hOkJPlFT6bAnfErDfrID5UB/lz6hnuoNvDTnXl/SRSavp4mOHOD1hCjRUZKlT1+CcAMymG
AghiUEGXnZ/Wz2MJGrtvQxMM0tv8eezzQw6BFwvsAguxG+Uhf1Plb+D1Q5NF6YzU1sLIzZp99VaX
kjMB4fUlE5bG1rOE+0YNcQfXEFRJEW65TUMlZuYMaNhHFTzSiDpj7bRNBd0A24yfe9WWv2vWj+ub
aGsV0ECKKQHXL7QzzNUNTk7yLBzDom3bLlANdicpnxRLsvMlBt9f7cnLy6ipu7Iljp5oPtTXBbFv
yzogDGuZAjc9EBdxezhOOtKEPYJf+Da4yb72NcCuZlvZNX7oqAKP2zjKV2ZraIOsz14Y8PlQc2LV
JFXDJog6glbtuXqdk/6xYP3k6inEYxjaGAWzu/4kt6JnJrmTJG8Bxo96gGEV9LPesWO3H2Rn9Mo7
5lVO5DYiKvKtPPTMILectRZ3bTv3XVBGXfOj780jCNHlnZRlx7mMjiPEgt0kG7G2St/eMbSqqGHx
EGXov74+9I24efYh3P1TQv8pA8l4E1iFntm1VJV2NcQvVJ01m5p1JjC37Ukni8udcApN4rgMhy6Y
j2uJovChzeKvWFJxsr+RhKz8COD9hnoZij/cNW2KI8uUcnkJ5AwbI652lqW/sLn+dn0GFZEdzl/T
qoEwStL0gXqLSp3z1t7GLoX3FM/Hu8yNXFGRcmvJTsfFOSuNilJN0nEJVFV6nnWAt+itlTefTfn3
6NA+zjgIHiDiKGuJ8iIYk2qsIRasLAGgC2ChTNEsN7+MnShb3NoNQA2B0QmIALy98pWJTJsTxcjU
NmigmEtQK7MOZdC7a9WVuqIK3UZ4OTPGRW+GcgdIuOYuyFV3jJ7G0qkHp8uCRCQsv7FOZ4a4oImW
vBG6rkodGLF1ZOFdG2ruohv7Vvl83QNFhrjcR1oiWVrQaxMoxVfrR6kfI+ovojNgw8tPR8PfZKZF
b0fdWJYgmaDhWls/y1wJ2lzE0btOCheJYQYs0SoKLHi94zZtGTZtli5wORUJnUP19KmYMscq3nod
DJyh5Q3h4/XZ2x7YL4vc9s0LElcmkftgbm4gfdqVd9bLdQtbtRW0nKJUCtK/1b25QVHSjGU45fSR
VTfGIrsT9SBdZ7pEdhMlssfScDKJ9XZUEsGFYss07uEAIGrIp1To258fpkYZj0Y00y7oahlsMdLP
ZTKOqOXa8hQHSu5DFubGistPoWwKIJAf3bTcUiIdxf0PrUGolPHPYXKcF6Y8A9pZTYuBCpLWaftu
kK2DpU4JVGbLxmnDONqrZh66EG6T7+ve/GrV8/AjM/vUbSINFGRaYZbP+dAlQTz077luzUclboYd
EEr9QxLjSTKJq/6Yd2HmZ0oVP4GiWH6oonz53lujSGNpI9s2VoUHcOLgiRJ8FOfTyZR6GAaSsCCM
49cRrGShhg7I6+6ysZ3PbHC5AevrripyWgZLrGZ3eoz3/0mJpbscIt92bP4e4fxHkEeeDaIrADvk
9Q32fEgVY4zO0cCQbkVHKx0dpew+M11A2bCxy1aFIxUwFfRYIq87t5IRrDcbjDrocidc3izli/F7
DVR/DoSuGaqFjAaSb9wuAwmDiv2Hi4pW3EvRN9phPw1O/XR9dT4ecHi3PjXDxYs0BgVJX2othAxR
qsSSDAPwkh0AjQuuK+wboGe2NdzrLdTXO21nLvSpN8ag12vE59IlCrZCSgUZ7Mahtr7hoQKmQeoE
henz6QXTspn10JwPrIkA4js2P0g47KUJ7avygDdcWY1+Xp+HjUB9ZpE73ZZCW5auD+sAVGlPKt7v
6mQAppOCxu4OEgCfIpEHbWUJpgz2RzyAr1rYBueobBo7s0mw99r2pjwQKIyuuvbrZVT2tJ38Yu2u
j3ArduIIAhYGGwOwMZ72FpDJOaadMQUlJKvj+Wka75pMsbtkRNds61DjbkgSpyKxd93wRgA4s8s5
8mLlJDSVuApksz8oADozI0RFvvvDVAXOLLLE+XI01TlKZVEbROwunv9I6UuyPMqiZxnhRHJR0xhp
kbUFmdC/lvlLhleZ5k6NGmfRe7vuU28sW3dZju1YCmbyf1i21pcaBDiFvwMMWSXlkSKXQSw3pRuH
jPn9MkhuKWv3qdGNuyQju8zMVDcftO8WaQb3+lpuVPSwlr8+gJvhzlRZl5b4ADOW9jQy3aXRnDYx
niPzDzw63MoT2LHHSeC661bgYhRcdr2rA86FZ2huq0h0mEcwJrMgCwcfjQduHTefrw9sI+KcmVgD
/klBIo1bvMGVIHQ3aPRaMsCIabKv0vw5K2MXbJDOdXPrz10b0erJJ+Y0qezRny+3AVp+naFQfozL
k96w5+tWtuYN1x3EJxxRFGnTuRVVnyrNmpU2qLvUH7v8kKaR4HTfiJtAOAH1bAEbiv+4h4q2U+tR
yfU2MKDkGvcx+MITu9bvpjy01dBPRIXRrXUC0SREqDEmJNbcyaCafZVVMcqveUpxVlmFOxD22UTf
/Jw1x4KKUHdbFTwEy18GuYOhyXplhEZOG8i5Pu+rUGF+qLfJM2jLSZBK2b1SK/EPiD39THN036wd
Vbuwiat7cLdDxwq8q47UhgQ8MLLkxblRQzKowlNkOXV41SmrcCcl46eCmtkuDvvnxuoB71MNKSgH
PFpe94fNxToZC3ez0mUQp4YT7orFqLqZdijSQ5TdQeV9V/fHyBSgrzatgTlfQcGF4GmQ8/F4xjTM
hVoBAme95F3pTFJ/j8PeycB23LbjoVVESfoGsgIJA1D+a0kGBU2+zdgwwHeeVGMXpNi1XumivPu1
K6BQPuQ22Pqd6jPaUq9PqtAm55KmnCRtb1UdsCqGr3jFjvnzp8WxbGCHXXpIBaFjq1R/NkbOIzsZ
vPkWg73kS/U8fEpd5nSgJAXXhuKoYKo2JVsE19/YdaswC4EIAm5eaLk4DyRJpJtxA88J9Hplqq6Q
sYTKHR7lQhv0XZ86RRS5NuLjmUHOd/KElEyF/ltgLZBY+qQVwMoJUvj1J7gQDBNQYkUpCOcp4cbU
y0UVGX2OqyQ9juEdVQ9J/VyJYGkbm+DMCj+QIW+JhMtqQGQWupMKVc+kKp5Kdbb2bR2VtlQNha30
2e8/Jp7Z5ZxSAlilhIZvF0jyTdI9kg49bD+bVuD7237xaw45V2yyMCySNMMdJUrp0dIH5diB2cM2
m644gr8J90ozFazbRgoCPBrwMCilr1cjbt1oEkmQLJngGlX0ZZiBXIE8Bc4fS8WjVdwQ21iM8hsg
h60DoS7Rbt90zBPr/HqWmVG2Haqj/fBtGDx0nNpy9/svBmcj5NaujpDF1lXbB42CUjKEJMmhlSN7
IgMYtUWEqKLp5JbQIlXYZiVpA2p+lrJHiSBaqniIAT9Iu8/M50zfC+LlxnvT2fC4U6iKUiOqNEwh
REVAeFKXh5booFWxI7RQRYY9tF4oSlOuj/Li7qMbI1HDHiVZ4msewEd7zQcbid8KxrZOFh9TLBng
lDWiAKjC3QzyMiv0iqHctxj9g9lbqCyGh04ZXzVWHWgnA7NQCjb6Vr0eadcvm1yS1+GaHDNofgd0
ryu24mm5gyHi5KPOlO6Xn8DcAuybCXb+9khxEqDlAdAxvikwUYpoGBpMaFG8D++RfIttSJLvI3kX
I8fWC+LlrP5ji0f2zlpbz0qHAw+1Mg+kK/vkZlUOVu14J1Lf2ciY1yMB93ILqBnUGc8POq1S+oFV
2hLMA/PHuD/SVHWv+/9WBDk1wa1XqNVjWTRKHxgETx5+Wv1hiUr1W7WFs2FwMbJrSC/PhoYI4kr3
igvcdxC/NMB9D7fU/TfYgTNrXEwMLTZSfbTmQFs6R1s0F9Lc9gj4hRrZC3qLu5nsu5nddvFB61OH
Nj/S8Ws4LYLEaOtAP51YLmxCc69GcXXsA7m7IfKP/jme/FhENyEysu6Lk4ubMQE3A+7tOSiT1imJ
o0aoy813i+g+umlnLXND+1RV9It7jgGA8KCpSxCr9Jig+Jay+Lgo1qc2EbXdbfr8iSluSIWk1Umr
wFlkNLp1P2URSeFWkoCD+p+hcPFem9KMItWfA7OMHNVym6WzTflrvr4Gf76+tzZz8RNbF4ogqLlE
pIUPrO+xKmpqaGSNbmavsRnwHaEj6mbaKp9apwa54lY9pWUM/BTyAZTQumRXoWTIDMmmL2MS+wuE
RGb2rGfHBgLd2ijZqmqH1uAChGJroFGfX69PgMBt+F5kdJyUQMnBPU0IepWhJ6nWCmGn/f66ndUn
LkKyDppWgFsA5OBpo+K2Cw06hnMAfmm31b7GBG2Ts1sRMBDR3Wyagr0tsscFzZKkS1KqsGeUfiy5
VRg001ukOuP82KuCsW3O4cnYuOBZqGE5sTrsg4U952TfDk89cWj4H62sX3ESSCIaQYpaIX2QRn4J
vgfNzeNbUvnX12lz752MhYuJfa/gNWShcyDV5eNYooxeO+i4CuS1kzcSsd6LVmn9+8mYSlpOkY7X
rKAkEOFNbovpEEOVwOoVW8oCSVQO3Urq0ETxjxNygaVRoyiWc5gbvObQ+8MeFNIHcVK3eWD/YwY1
+/NRAQE8V6Dv7oOs+d7F9pKCxnB3fZm2k7gTG1wYacjfQ+nccae4h7UhpNonzuJozt3/BzZwfaku
mJmmTp0GaHosAQMGIrJAQ4/K8l4fxhuV1c6gSPtCqwVPqNedESBibiITXQvrXF/QYVPZY0xfO40F
haQ61lT4Si99FUzq1kXjl3+YfFdWqM54aUDFMJCPUdD60i7/0h4ap3SoYGCbEQM9WSuWFihenXPE
TiVDUSVwxMn0LSMYWkdh7+RFMJzNJftlhWfRnMsE2dMEK/oTmrB2g0vQiBXtMt8EOmd1lMaBlr3d
+KLqz3Y6iVfildYILWAqF0Vao27CDq83aJ5lhRvttX3i4yKqQWx+V3jUFdLNbXrKiUEukEyRXM2s
wlCN2/RZ81o7dzM/2UEU0u52yy6+w6XGiXf0+foUbwYUPAOg2RV1S2JwDpowXISzqRtwS4z2rd/t
dX/FBIpe4jZHh7ZMeIoKbL/JuUvaTEln1DCj9Q5IFGjhpdlrOnwriaCQoKrYURfH9C9LfHW+Ckt5
tEpYSqVbqu7xRhXRJ6Qelh5YzReCC4ji54MX4sYdvo/1IVy8RHPkwovLQA7vF/05gzxdVPvX53k7
TTv5Li7cKUqXodUO60t8tofNvRI0QXfsXdkdfMkVkTltZrgn5tZpOjmX+gbdsaDKws4Zn7ru05IL
wvfmCXHy+5zfxCGN8yruh4Dl+1ryNJAgmoL79rZr/uMzPGw5Z2qzSDVmTD6Gx1WpWvOJR/bm4frK
iEay/v1kpiISViV4+oZAUm7Kfidb943mXTex0VKqWSAr/9v9+a6AWlEJm1UMpVHdFEU67blAzozn
UxJYnUc6P6+fGIrZ7WMIV4Ucrm224FJLBN+xvQtXUC5qGKCI4JyiAREBaTrcw/vYMXS3kr8S2V7o
sRa9umwaAv0FwQOcBTtcMBuTIS3GGPlDFe2wA9PRLSJHCndERECnXRZKCFpI0MsHhJJlXrRAV2UI
bYgpwrsUms/tfgB0wvhaL4BWr3y4EuaaMeC7k5rYSpYRm6EP44CsZE+a/mfaIlWbyrBGkZFGNi5R
owuFidxO2q5w465/hAr2Q1Ifolj7mczabdYln3KL3cisGV2rmdxFI5Y7jxUI2w1dcMRuZEhEQ28M
2AIgaINGZC5oRnIcQ1YNewzEQCGGVNcBhOFtdCroyi4ZA/D+ORZ7mCfgz+7z/n7q8MhklL+9Dc++
gm+TALAIbx0ZvoL4KwfdsK92kt/5v78NYQbvquvtXwHJOeebxEzNTgo/BvsyvhWST1rBRr9MJlYL
4NJBlzVEAfk28kVqhhTS1ghZkINPjV2cPhT0XiqhRenpmXt9y18Gr3Nj3Nr1y8goAdIMwas5ZICj
j95KCy+atY085cwO36HbmdkkoWUPPnK7eLq37CWn9YpDhMwo+ReHCozhJQALhJbqi0aSroYGZTnC
mFF9KZLPcSS48n6AOc4P73MDfCzO5U7rDCxRW75Dl7sYD4u8o997RJFXC3WEDgiQWlRNXo+qa0a5
a2kiq2GctDOWyif+5Jpeep++6L5lr/0xkStKhbTL4Hg+yPXvJwcOipSauTYgBwREqtbPwbSNYbGn
xIugaNN9U/vX2tobUo2CSmt6VniXZTbqwfaYHdDrPS/3beEvyh1LdzFoGtW7kjqqkdpFdKerB7QH
1mbmjL0fZ7djIdtd9sWSd1MK/LJ/3cU3UprzgXBRHqDQlsoZUi3cZ1Za6bX+btxUgfkm+Tmaw0W5
3aazG2gHkFEcBC+nxrlHUaVKXjO4R36DK+PNstfuBqf8pjuVDyI1AQ/EZV4AtccTY5xbVJSNw0hX
X4xui4e6epAUwXG8FSMMpPyAC+g6RMQ4R1ggWR0P8wLmgIQ6Keavemb5rgKqRDJzV6Z+KiLA3XK9
U4vciiVaOCMFQK4zp08Ss2fcaBaook0OlUTOIRocHwDp0JXNerGY54NM3IS+aCr4Sb42MuRScdev
dyTcJXNlT7FdTA3kBuzM3BUgdDS+5tmLLCLQ5mLLn8TkQFf+I+LCZaysoWlnSWDnnw0Q10c2ZceE
eFRzGJ7eVDC5mq2XK/704/ouOXejS7NcGa/ts6aQBrBXxu2RLbY23U+fr1s4X9RLC+sXnMSTKS6q
KmMLBoaYsoyz3UA6TS++K3lrq5MgKRENh9sVZq30uC5DsCqJXlv0G42ZI1tf/9uAuH1RyC1AGStN
M4iZXaN8UfL4WCvNLkKVTRUxgIlmj9sSE8TPo7QsIXZSfDIZntO/LoMLOXI6CXbEOjO/jpnLZeI2
BITLMj3UwJ26PBPguOr3jB2j5PAvpu6D9IsqK2cab4Rm5jTHkGBiTehC4nMqD+kaT5DxlMP+uq3N
Af2y9YHcPPG7viHQzTVXXlZmPRZaBW4V4lgWiKarSFQM31yltZ0aQHewg1icS1RFFkH0CQpmGXS/
msGJkwM1H8wqtSURzdimh5+Y4hyiZ1raJQTeNzY6QLs9fVsgt+jrpqjXf/2hC4c4McStFQD1NFT7
eSXTrWyrBIZw8qcSt77UUdWbUQQiEUwhzy+ElovYyFYNiCScXyZARXR1uF3iyMu1PIAysACzwmUH
f/n7r+HxfUBTaaIRHq+Tt9ZoTA9RZaB4JSdYOpr5aVa9yGrjSwAKgZ6nBIKlX95lo9fQLUrnXU3G
13/hrCdfw10vKB5ll4FAb1LD2+K4i8LMaQenqEWy4KJZ5k6ZyaLMaGvom6fa8Ngn4+iNGZWALykr
R1GzPSAZf1wf2eoml24Emj8V3JlrGe88/DfVEI1pYqELSTenfG9Mhh+Hyh5imkcd6+2GWbEcoGfo
WDFr/P9mmzsN6iW0wlkK68hWJnXfD5bba8xTp3ivDNGxLdFPDWD2VOUCu9t79NeY11U4CT3VAH3c
nPY4hepkp9Th/co/neS9wMxmhPtg60NyBuw5t5gmOO2obAK+X4+hl7QeuGbkrHXHWlCEXT/3cglX
VsA/7XA5AgQVDPAOQmVHqZsboMncSdZ8ZtxDytaXRN1yXBb998b8ZY1zGCtbMiNbpTfSm+owfby7
dEcTtbXCFdcht73zlzHOQ5iFADe0OCRQZuuDYcjNgFjj/JW20vg69+n8dZTq3gaCFQ3pzUJm57qH
rlN3MbVo9UJ3oKKA+4Aru5IsHXuSgysls+6s/rbtdtd/fzvMnRjgAksXzUWtVEiIOnd9nmgd9pk6
rYuWaFe2x71yuG5v0/NPzHEumS76AO0q6PYlDO2o1I4HCejKxbtuZdPxT6xwDimxUmEL+DwhNVfa
ZmdDQN5pFxeN7NftiFaHc8WolNEYr4CevxqJp8TFIQ1/Xrcgmi/O/8aGdqFCo/IWxELd4CjNd6oJ
CmRcne6vDQUUN4G+NRjLPwATJ9EI3dtZSHtsqM6zfApuu9SNXWgM3CyPawv0h0xWJzC6mTyc2OSy
lBS92CVoInCtwAqV6b08JfeZWXySx/ymWab7Wgaj+PWp3F6sX8Pk8pWwCmMQvyJKgWjBI6z8mU+V
4JTeDIS/RsXXGqUcmCpNRu6l5mBHPo7x5yFDK4oTi9Q9Nt0CzB/omkS5EaWE8wMknWuZzo2x6rve
Ecm0oz+K/v1fTNeJCW4PLUkOt+uQihfle6VWd0krKv6JBsHtnkRJu4IlOAUXbXKLGqjZdHFA+O1e
H8hmMDgZCLeFzHY2BpI27La07rX40aKP4/TSiLrTNx3aQJM1tH3XHkEuUFfhUGTgtCpuQYH5nuem
p9SLp5jDG0LDUxrda6UlON03p4+iHAyyPDxV8ORTcdTNUmRE7NYovwBt1pRfDEuwZTis1F+hASzZ
lIBCC6S/3Kj0sOl0RUfje0zt5tXwTW+xYzd8Vp/rW/Vg2KHNvPlG3YuKjFsbCbIFFnD+OsgpeR5F
ZmhWUhIk33pLdsi0vXEgdhFGQTYptlWIiCK3TvlTc5yvG1E4tklGcV70AMHstXUFn+ROtuV2p5aK
o0girdfNAa4dNqAHRzv3Rw/TSczV9b6O0iZmt7QA6ou8l7pfJDdpq9kLE6QQm6Z0EGhAgAHxnffM
skxRIjAgOtS15c9ILT8rcX9vLDeDlDuSSKpvyynx1POPMfU8MJUy4D25CUWlCWr05qL6IYtSOyai
FdvabmgvlAlI1zAsnvq1AE3a0KpqCU5ol8qfpPBZyR+a9ibMK1zf99cjyOYM/jLGP1JUVhvJ5pxg
Bilxhpl6Zlce0ajnMW2y42QSXD23AtbJ2Pg28gEzVpAEC6ZUt2nl5sZDXn2JUQ25PiquK+nPzX1q
h1uropf0PyWbaS9/nfLKWaLMK0J2k2bmXV3V9gRWu4SWd3l2o8+4bKdoDmEeMwcRGbNgNflQNvRg
wDAgjX2bFwqAMXFhuHDWT505mjs2yAxf1vh60j5cn4Htif7gHcDJD8WBc2eNAQUtVHA23oI1OIag
wdyAHmJPWtFz8uaVBS+gK8HBh6F1/Ce7fcyNTJMsCRq1/Ry7sfW+qAnqCg1a46nXL81kD4bmhF1i
V5Xim/W3sqKP18e6GeJOPoHLfvSIGUpmQXZVYrdp9qbGX2joRupNl6GqvaPCtr41ZPIXl5Mh8x0A
mlTEbKpR1V2FQYxvzIE1PzqsoKfkFXguV3Sz2F5MPLyCZhtvBLykAxuBgiiHCcKF031XP+jaYmdA
7Ar5kjcjHLju/rbDpROTvkRpT0bc3WMH6GvP9FaUk1zZ0UF6UwFbztzSEXUQbhqloCfCYaujq2/9
+4kD1aquyaxCuAOJu61PAxhMlsGOVbRoXneTzVk8McSNDvIErEfvNhTxEjuS+j0rPL2unHoWXQBE
hri9ZxRFkWlpg+pr/FYTyDW/RE3tCZv5NkP3yXi4nZcsI60GC3WzERRcPf2htTdze8gav/xNRrW/
wumJKW6HmRPQDpOx1q7ppx4twQUqWuV92S87OfyWZ7bVmEBs2uoy2erL9VUTuAePoe+aDsFzgU9C
i0nPd4B09yJi0M39/Gt0OpcJxhUkLa04gQeCVjcx489jI1Ll2j6QTmxwB1IeyZk+mbjsZrMNtRk/
eZCcPHW63bRbt1W1KiC8X585gX/wiWYYhjRXOsj9DoW1L8IbXWJOM1qfmq5xgU0Q7K7/MUJg16Be
AZFAviLXDmEPJRUsVMeA0JkB07ELA4gqg1QUvY8p2J8m7bErUhDMQzXAmav2jUFlYieX6ito6Zk9
mIMItrB1+kJOyVSgHIIsn8dQUoXl5jDNoGXHK5ybQdQLmGmTOgkbD/njKPBVRWSOS7YL9J3+H2lf
2hs3rnT9iwRQu/RVUqsXu504jrN9EbJKIkXtK3/9c5Q7c91N622+ycVggAEa41KRxWKxlnN0XhCI
61wez5q1J05gN3vqPI4gM8r2jh4L9sv/kIPy0wss7zAtcW6wY/P0h7NB/zmzl6pLfnVJis4B3W15
dlGUp88OiYX+Of1028Y2r/9LKZJTnXvOk8xGnDEX4RL2R/6o7fpTmkViZxz8SHX3brlWlKnwajJd
AG79hsW6uCzA6pl5Fl330/A+DvoJxJGoBI3Pt7Xa9jkvpixtI/qq51Ek1u/8AMkfKDkbXBGhbh/O
FxHS7nS015s6RcmnNYf9hBQoC5uUYxpin5bH29psicJIJl4TgNSyAL9xfcEuiU1ry8kESunTF7S5
N7uk2zfs/m+K3Zdy1u+42BuRG6D0tEd+bu3vDr0jIJdBasXYKUdiNk/ZhULr7xeCyoY6bCyRYPPQ
nLF8AFsN+HVpyMx7dzwUf4bi/M85upAm3X2GyR1bZAjgZ1QcQntw0RTUOB81zhRh7JbVXayfXAWc
RjZOaYk0i2Cx99Xu3vpU0Tez2WhxKUK66fAsMifAxyDAE+kp7TwaFMtTlWQBMv2RKcD3bQ1PZe+G
ui4CkX24bYiKfZP7CPuezGTWkEKk6TuNPrsFQDjsoCZferb33Pi2MNVqSmlEo8nbJM868BE3sdcE
tLvvVIOt687L74DL1ZTchL5kXttTFDCsIY/zdInr4dDY/gPFnL9uzIcW/Ku0293Wa9MDvpijDDiQ
cpJmRUMRSEy1Bu66bzVt/CDXvha6qmNBJWr9/eKc0aTxigwkmGfMBtf290r7rvXv2ufb+mzfIBcK
SW6jNbymz8oSD+R7bw8QzwMLh7hCm+T/D7zrti8EMZNvofAFWphrlYQY5rJvsXr92NyRae8Zjzyt
7ibRhIPG/mqr/itMDl1d6vcCWD2oURbAocTISH2eukOmqmtvW/qLGOlQU69hi40lPAOtgCe/RLnj
KgYIlQgpeq0xd7lUFnxgU93R9mmudplqsdbD8vowvWghnVdT73T0+8M1AdMIadF+lylH91VaSOfV
XAzT6VO8Yoz844CmTf2eqJC0NqNg8HP/a2Byyd9mpHErvrodvFVOaByM0Ozzwflc3mnP2r597D5W
h9sHaNurvkiUTmnO7GZqKV4WAo381nNlPjRT5CPl46AQoC9DdFvctlN4EScd16nLNJ1keNzOrNvX
dhc7A3vDKh70hChipM39AsApkgI4qagHXR9W5MUtkYj15i3hUD0wg88BVXWDq4RIy9cStjgAOMEh
RfhqhUDJc1Qj55umfRG0Sktmzs4C2E68jDQr++AlfkyFp7jZN7UwTDTnm4AABSbS9VK5ohh5NqNV
LkkL95RZxVdrAI+gvaTx7e3fdtcvkuQopZs7arkpwasyRjMewBzGQ3rvBNqex8V+2d+WtumuQZCJ
HBDYWgH4dK3WoDnMMgRB1tLB+MdzCgB18wMokuzkx21Bm70CoNL6ryTJ/VSYiilzB7ZW/TJ+reN2
Wli7gY3WC/bkxVqknGK8Hgf9J6y8ECg5I0NfRDEUqK83XfUNpaIdyNTBQjLHQ55EtEiOZmLu8dAJ
Ne/PoNBei5bOlQYC8sFL8TLUWmDj6/r4s7bZfZN09s7TzHiidhWUbarYy23XCFomICX5QLmS60LG
6KVmkRlIEERuICI9aPbuu+R9vRsi5OF35X4hipzEb9yXV5fKWhzCS3Glq5VeCib4AgciDDwXXby4
M+/XlIONEWUULZycgI6xU5yYiRa3r8yOtOTc2wdr3DXevK+ao52F9YKGUBbULBrpvhVhavzMy5gv
se8Dk7WI/Z+1E9bOc24eKoR/5YNeHuYlND8M3/TsrcJENz3vhTLSGe8XxgpQ2/Dz8jhGRojRqPG4
Mh/m4bjznioeVtFy5z2o7pdNscDVttCkA2aeVxWiXGtF68JB1k22mzGfqTVAGQFe7B7BjWqiafsc
XkiTghlX0/JlcVvE1Of8g3OqY6AW3ut7cZp3VZTtVMdw0zVfiJMcTILBP7dZQzTbTX/qoz0dbMuq
FT5TtYKSb+l7TjQ2MCSetccJmLbNvjJ+te7utn2opEgOJW0MkY1TDYdi9EbgooXefxhKuwjTWlXT
2rxtLlZNciBd3Tncd34/5HbgPEvs+1kVDm6KsEGuBiIqlCdlfmnd6k1Tm5C89MmvBSh/7q9ZldVW
iZAWDDTFJWMu8hUib/NIa/oz+Mfbg66jR/8vtgaIrTr6tjAQSSSjrjCSOxIXsa3vs6iypiA3bfBZ
LzEaCxWiNm/MC1GSQTdLYZG2mxGpD0jSM6YFdD4tuvGpHkp0TKtCNJU4ybSJmyQVvGxxhoPY+3kZ
cPBptcCaMbpPeZLubq/j5o6hUxBTpRgqRXfGdTigzanRezainDqtQ+PZ7r46ROFlNx3ChYj1lF28
eXurS3gLeNCzCRr4Rwywko+GD46124qopKzLeiEFlS6xGD165lvOaTAnlAdl+e62DAme+Z9r/kIV
6fJDqqegwINGAth5ZuWvvotI+XZwAgziYOD26Gh9sHy8LVO1QfIVlWlz4g7oQ+O0C/r3Zt4AYii6
LWM7ifWil9yJNnDPZUWB00TEsXfuMyskwyOxnkBsXf+asmisv9a5Ir7edK4XMqUTvBjagDZ5D91v
3bvcehBlFnbv8UBRBCzbdoHQCLgu6AOSmwWGhvBySHFTAB/AOPfMAnOzPlLFoNC2Mi9S1q+4sD7D
a5EdwVsbYxTvFnYYURJpyjeLaqxr82GKhhkDTSyAr5MHXhIqpnrSUVabCIm8Bt1Hb83OCJ3mDAKx
5ZvCKjbj6RW73vKNlfZTOlJgNk4E6rvYoeVsfDW1L3nu4k36ODpB43/GTHj+dFvi5ipeCJSOlxhM
vdATPIRZq/0EL8FB9O03m3EU9NpUxVe7ebAuhEkHi5adKPIcni9tzbXrlwC8rPubw/siQ4bnyDLe
uZ0Pf+F7fWD9NADymfkKA9+O7y6ESAcJrbGzh+Fa+NenJUwPZZxE7k48zmAMpzstUgWv287iQp50
H6JUlFf5BKUQG73vAD1Vj+5x0e033uTGhbFEZS2+zRP9CACQH6aqoV9hI550PU4k5V7poZe15J9B
Ntk1X3p9b06725aoMA4ZjYPoSZG2I4yj9OZdmWUHNo3xMKqm5FRi1t8v3EZeoEXst9vw+q9F+2SI
t0h739ZkPaSv3msXu7Wu54WItp4n0Ql01piABza+T15938AM83a511xbcQlvpzIupEkuA9Qi/dyv
Kce2+HdIeice/C/rUyOPs/1t3dYjeks3yV90HpI0jaah+sG7aFyAf5PVJyrI0V6eqWEHyE3GaGNX
HbjVwF+JRckUA4egykUL7/WSasxwm97Aq7vb6bET0piYACAHNBN6DrpDrvAhmwZ/IU3aQMfEWcvs
AtnB5lPKjjrCAH8JHBX+zKYpXoiRdi7J2zTVBarOpRa7IJimB6Yq7mxexRcipO0agJJvcwBkn1lS
Hcui39ldq9gb1WJJTr1vLNLwEVdW0iRR+8Ofnfvubd38lXt40UQuQyR5nxvahJB2IWfg1gasDMTw
eNu4Faslt9DkU5paI4GjSwa2K7l7bFIrvi1iM5y4UEPy5I2Y9bQpsFpVZgSi8O9qFP9d6x71jxij
X6GZs/NtiSqlJO+9jN7C+24NKYS2dzJyNxqmwgS278MLraRYbDTyvnMYYjHrPOzM2DzwMN3XOxEm
AOzPYxX2lOLgyOWJ3odZd2CMQWP99+HRB5vS4iiIFrbd6oVKkg9YkqHhyMatGeJkv/IP0G/icYrn
3ZrjK1Vdfdsa2QCEAO0H+KmkTXI6EKpyr9V/LAnrAR7QaCCzGOb7xfQ/3zYHlSRpqxZ7HMHXiFCC
YaDHtQ/eUB5Bu6a6ldYPfu2wXxRaP+PiDjQxMsaXGY6n/27t2yPSjXvvPj3qJ4FrCcPO0W2tto/V
izhpt1xk/Cpmu/w8dF5k/WzqL64TpmsvtBfgKfy/aid5bg29z9xt4bnbOV5nLkBHGbll1HxfI8AV
ve/PsEL+eQWDfeNf+5D8OOu7GocYYx6YLk60t437QVO15277CaCIAaXPtzDZcb1j6MEEafaCxKzN
33jtG+ev7tSXPy85vtocJ40gfYR5Mh6yNKTtnV9/b55u28H/49i+iJEO0pTrCJM5dqaxA28PBrBI
C7UP6ZHEK4iLKvG6ffe9SJMOk53QGlSCqIkZ5Ye5iMGqDDaKYBQKZ6QSIx2mybOTyk9Q79cq76CL
aT8YoC1vnDdjo0gcqSRJ5yixa7dxDUQ+VTIFw1dSDIG2BIsq4bZpaz6wsizgQsLUpPNDh6FsS8fC
fTEWPZpwyY/CWRQuYf0brzwQGJpAG+CioCC3mNg5d7XZRD99yvNgKj5WqRss40cMWpP5+22rU4mS
Vo1Sp3XbCul+guS4EdlNEfjgrwfUbKMqzatESSvXtcLw8hlJazs3jnSqQE4DZGzdSUN9GkIMNyhU
27ouQPzjoPsUm4XpuWuv0C0tmdEGjpAIMVeNhsUWFS+h2KqtR8WlEOkYWWhULL0e61cvfYjE0ee2
dt70hRdnHqbaHAwj6Ofa5j9u79qWrV9KlU4VuKDcwtcwxaN9SrM+GLqdhZDFU9FkbK8gQF4NV/ds
TCVcr6DhgSx7KmHra7p3BL8Wmr+np9uqbF1/PpJT/8qQnKtVCtRdGRJ7bAQEHCbXgo4ufjB5wg47
y/nGUni/XGEa2+v3IlQyjRV9Y7RtFJtTfYkoEWHbOE/m3AL4QtR/kbm8VFCyEBdAJpbvocqRtYcB
7dfHvgm5Kj21/hHZY1wKkQxiEpZWOv7Cz+BCfaQlqhqTEk9StWiSq5gwyJ12De6n+Z7XNmqsenLI
ukoRoGxrgsFFcNQZFgrV1zZHfD4Mwu6XH73GMJ6WH8DTHt02uW1FXkRIi+Vohp8RjpC/0Nn9Ut4L
D7F+jzbmxtYVz7LNGoCPZrd/1ZEWzc1KQKus7zJ9blwrrLt8CExbq9sgn8ryYC1jf2QVSHDzliRF
1Lq+ngdoMVTx+mwuq7UGSBYaAEDAdr2sRWvojEzIQghanFzw+7RMxYWx5d+RgPqvCGlZjQ78RNRC
FCZy/7mw+l1ujm9mlKNoCvagUXHdb/omNDKAcdcBXaot3SZ4c7RZTuACU3poTlrySUnsuenaLyRI
gWsByNBsoH5xBgQdhuisnybGZylgA+t8eug9J0Jm7FtFVA0+m8t4IVZKSnQz0+oM749zRU/9W5K8
S8gH8bXM/sYFvoiR4cPzHAkcEI7h2eEsJ6p/tH16tCZjj9Lm/vZx2zS9C0nSLVJQLqjW4opkeEJZ
Z4uFt/++whLkHiVq9Y3fGPj7JuhtjGPJg6Ta3Rax6THQfeGsjYU6epSk0wNQMi40NBWSXKCZ9K2X
6McxxxnuFJfF9ua/CJLcBSA+HQMhBaJyN8pAC2lUGDyOUwKYkT/jgvjPu8w3TPxjA0EXSA/XOo0Y
zDWHHk1Iojlq6LHJvPfATLHtyB7e3V69zQ0CtLmD4hDACwzJolmzDCXKoBjXpCeBVvf8XvVC25QA
Dnhi2YCvRfX2WpfGB5qW1yCI4PSpTtIoS4MxVRwYlQwpZkAGN+8xeYXrz0A3HGUBcjngoFb1fKvE
SI66ckWSaBmyD5n/lTxb1ncVccCmLV+s1foBF+kNQluv7Uqs1QRu92oO+sqJLWs32YPiXKoESbZs
goi2bTGGdXbbU/Zdo6Aa+VWDWeIvjOtCHekeKGZ9mYe1yMlNvwi49gskql/b/sNtKZtRKgD6LWIT
QHY70qJlZStSbqMuomfuYwmciKRs3hD208/0XZ/5e4+7325L3PQEFxKl1UsTY2rGEdWKrrqryq+c
ErTQhT2etokKvGbb5F6Uk5ZQy/RyqXWcz4ovQfPFHERQPd3WZvMuNR3gV1tAFAHW+7XRtRmnNrhu
y3NRPy7kUOV3czoEKdu1pI17jLrMn24L3N6wF4HSMUrdShglRYznTs6pNJ6ToYqMMebad7fcaaqc
4aapI7ACVj3gIhy5v4iOQjDNRZRXAGquLO5zFtn5R1NTrOLmRl2Ikdycu7TGiOfYOoZu59HofeeW
oHHHxOH24m3a3kUkJ8nxPLDmJk4O0jTSU4HY2CdxiyLWNzx012FjR+cPU08XVUOYSq5kJf1M25Rn
yEnNg/nGSq0IwEMsBWuQZccY7dz9iZbrbURWtg1QtLimaRgy/kzdNVRfUtodS4xXz1XAcL90sUsA
BXnyutLvgtzvJxByux1p4e9vS7/ey9fSpTW2vFabvZbnJ9djEanGaJ7q94WdKlDErs/BP2LQVw0s
EwLcK7kHpCcNfLAOXP+ajWG+HJK22CPCiMxi72s/8nYK/0KtF3ky8Clh4DagAO078Ry94kuenXoL
D7kOfLC3BW0ohmbxlXzewTvelAkAZqBH6T7z22NaoDnY2PnciZ30nZgju16iKXv/5+IsEN7AI2Ns
CdTm1w5ssbvKbjONnmoUjlFFfp4XflcB4XfUvLezPYdCz/7oFP7eOtBivIiUwqa+yl2vECM96c5R
R4+V9sN03uOOGzvVBXB97l5Jkoe0MaJuNla59EfSsd3QVWGe39VGcbeIuGIqMKsNw8ckOAYYLOwc
Qk8p7vSapdNFT8ejqQ04be1+at1Ia/v49oZt6HQlRroATMFtcNKhvXwRGHLcF/VHzGWZ/ZvK/6OQ
fV28FSELA9E22tyNV/Q9htuVbl43/DRWWpR3QcN2yF0Flfc8qbBeXi/dlShP8hl6Ow+L06NjQXd6
kMVPd3Yhdl1nHW8v3bYYeAwd8/q40iRbx5gAijlA+T1xf7KCUiz85MyAZR60hil2aVMUTpOPLjXX
sWXeiWWcG3NyknUIoA61ugI1CY9Iq0rav3YWWLgXMa60cF2m9yWw0wBtohnTRz2lVVgs9sGovG/c
Y+yQGCbgItGNonDyq5G9pOX+sY0LudKF5vPERyNhR47IzR6A97tvl1zhcK9Dj39E+CaBh/cdsNRK
x2kRDFydgoxHa8xDq9XbkybsHdgozr5NlUxN101+r6VJC9m21Kpz0BoDHr6PhwH/uvkHOPi3jj7G
CCHLMCHdsc4qYEJTFazLhrGgg9s3kU1DMdGXCdw4ehnNQmj8lI7Lfmjf6r558GqF8UsNAb9VXHEP
TRCKA00bdnnt6acizzS2TPPRL+mDjYexvXygutj5wNMAhfpudO+c4tPcx0K8KQHTlSj8iVQH/PcD
0MkFEmdQH8htgEmNtsY57+aj6xwKow24/ejkdL+MPASKQJQtB+BbhKxydh5Sybmqa1TC5ftXPipb
gLNEkUE+/qU929Tw5/lI20Mz71gLRhgPTD6sx5Q6yiig+PS8ZK+1TjybHNm9c778SDLyETC2caM1
QNWad7c90sb5dTAsjCmslQ/i1Z1BgZQsCoOWJ098nsih1EJ0qgXg3sHwelj4f9bS8HsFrsRJJgB+
l8Zt0KSBvJgRDEM04qWsq2AIX+sEiM2Vz+T3KoOP/trOqMfSASngHLnLL+5wsq3jMLzv9c86KEuG
X7fXT+rCXDW6EiYPDTogKZqLQZuPBHjqSdodU+wqn98XdXMaSxrU5S9XP3vFFHi1EgZ4dUHXXvBa
uOSi6kTXWLYKbwcLJKDPfD6n5NPc/bKdGqZFQqBJBNO4zzJVkH397HyttrTGGiaL5tFPAOQ8TPe1
eJpqEXjJj9rv4yaJMzIEJVPkpTf8xwqdCtYSAj4gC175el+H2ZpHLTHBpDW1QODfC7+OiHMY2Y7x
rzXG/ewBIA/hUB1z0w0YVUGSSmN+/ygNCnZAnuNd48ndEIbmLm5XWO1xbE+F/rZi+6UGl1oGmvTi
yTebQHMC0J1F3opiVv1oWBeXSoqT1+HXugovHyGtfJt0s2dO+AgOwqoZ7/uHJg3L5VuSfER7Yuhi
EZAXDIs2HPskrNknv2yjjH2oFxFlaBxX2P/rewuf4xPP9gwPp06uZDY2r0Wf2e3R7OzDaAFVjWi7
wXfCHBhQyHm2XRJONeDq8jT6H0VLK8EnbSa1N+BFVJp2MNvtGCCuKoPGqejbpWr7cKhdOxLlPKFo
53s79LU7+9sf8frmvFZfikMsI+EZ47DJJFkQnXZw5l9cFXrd60gEY0EOgm7wsvm4uyRFpzGzK9cY
8xOAaOKhfMqn7NB5XdAZX29rs2FbAAHFhD9iAHvd1OsThuJYYXqdu9I2OVk8tPX9wpdqV5Exjay0
/tLbg6+IU1UipUPdtHwabSOhJ3+0nQCQrWk4TcZwBj43C8YJtHNoViWKSGBTKNREmwleFwB5utaz
SC1U36eJnmY9C3Tc/ubHmT6hsOb9GXPNb5cBNkKUBnENuZYuXw+iKS1fpAs90WYKxiQPBx28lR07
3N64DXd8JUa6CITZwIKqVhxNT4QG8GiH7Ge2LMFYZWHC833T8YgKFQTZplTM5BvAqwIZojyD3LW9
UUzd3B+XJY3K6e3CCoQOyKXaQAbEyLflYgdrhcfZOHH6CgTwH6GvwvKqqmq02WXs5ExGDwTH2Qm1
peHgUfQUGZ5NSejP8DHXDRx/mfjLbty5Bf5wf7Q97R4+LmD18KDpqmf7RriiWxdiJGNMBlEahBJ6
6vJzW2FI0wy65IzERzP+MpSoplu+xHIBMoYDDhRjX5KGKhIhi52ykyg7EEnW65zecTJFWGBq5LZR
vn6jGToQrpGNIMi2GHJtb2iqnlUz4jABGDjmg+uXfr4tYcsAEQ74BtJVDg7yurQXFZeh8CgZ+NQe
c+LuhuxsOD6a7frHuv2e8NjlGBFNVUN6G1YBNi8HNCAOULwBGn4tE1sJNP7UYqcWSH+VVoY1WT5S
pj/fVm1j8QwHZDxI7CMb58uTL20v8oV4LTvVXnonegw4OCoo4S1NHCSMDHDaoXFB5ltfMjG0oz6z
E+HEOnhmDy75canPszb6ikO7sVEGgApQ34UjxJz56pAvNqqjrq5NVsEQowE9sPJqC4yiI0XeqEyG
LKB8HM9UL51nvZr0wG2sWTWRsKUs8osYn4OpwF7WOObiC3Q2TPriW/0xceGIGzPm40PvV4qYZON0
GZdSpHBg9Abu95bHTpmxvPVI9sC0d7nZ6QHhKrehUkiyfdPN+GgnhJ2Wodpxa3oH3rLD7Hufbtuh
Ssy6sxfrZtFZ467tslPuINuceNYbQ8uKu0zM5uG2pC2LR1cmmpPWTpdXlSyaz2NTMJOdZkBrlpb2
UItEkdre3B7gG+NgucjYu5Lzq9zSngY7LU59ne16jtSyiXnhJChVT9BtXV4ESfY+1kQX3Meq9dX0
cyGzfuB+kf0R4vjv2AIxN4YA1tYjB/95vTUJALhJwiCkcJt3WjnuqAHm4ak/EaD93N6brfPrIRPr
kJUtiBiSPoY+LlqGMYTTNH1ZliGYtefafIPiB+kPvLcDXZU438jVGEBH+q9Eua6p18WQmHZWnDKw
Zty1OoJDtzPobibldDaHzAnNUavfdh1HwG/ZJ3+a9L1OwfVOMMF8W/sts7n8lnW3L85AmhqAFvSz
4Zhl2Zu0ZAeTJPHku8Fk5AoHsnXcYPzYVGSJkHeU9tRO3BKU9Ul/9Mpql7R+NBAaLJXqRbE6Bylx
AFdIkBz2kB7Wf790LzTy28aoC98sTvmwHIqy/QDqw8c1O4yXpxFpxZEto6o5cEM1JFMRd0A/tPu8
6u82nLzNWn84ujp/XFiz4xo58161WRtHD2IwK42AFO8Yuc3RpRMxUuIXp8I2kFdLPT/OAS+zu20S
28q8SFl/v1jAzE2E8AnMU7jjG6s0Iu5lP425/nxbzMY+QRkfWWiUUoFyKt0nLu+qSgwVOZo2Lmfr
fV/C7v0h8pYnQxehGN7flrelFgJAG3hUaO62ZfPTizSzuKkh5E2reOo/8HY+A7RCcZ62tmgt6COZ
A9gd3Vx/v1i8ZmI9+EnH4jT1kztF8wi+DeAVjoviObu1egAmWaMomLnnrr9fyJmSvEhZorOTm8SW
vgcjAcm+m/W8s/1waqz97bXbclkoef9XnJx35EtplIQb4zEB6juJKU44iCaGkbphb6Z+fm+XBcds
kNZZ7d5PNZHvRVIt4H9hhpHOXdjYHUhSEpDOdI+3v21rX5E4wKlDnw2WQwpauaip0BZrOBZ5FfOm
AjA3qSLPZz9vy9m4JwBn9iJHylT4s+CU5U1xStrWDB2/xkOUva2Kd0ODGXhkaeg4/ExV42vr7SN5
syup0u3k16WdTZ1RnGj9KOrDhFeAA7ZfpoO/AIBBt1XcEgYuUBOPebhQh0jCUEPo+1qjw5F6QxqI
9n3KQGVsF/ou986FW/26LW7zrKCaC5BjHdjjtrSiWt6krUtm6Jam3/sKyDf68um2CKmV+ncgYeou
ENt0x0H0KicpZu5zdzSM4Qg4YEAAC9CyGN91Tr7n/OOUoQrRglybZe+R/dndFq2yS+mE4k1gOtxw
hmPFn2YqMCKT9mGZCMUibu0ZEiAr7YwLYGqZMmSC9dWFNjrHZNC6s2uTzyXGzp4mzQMA3lz/NBKv
fXtbsy3fY6w1NfQ1/C5FXPseHGytzNwBNyxav5JyX/jvLbZEIKWslm8129+WthGhrBRw6ANDCwUI
R2WjxOsuASJ+cTJpFYD2aBkPtTkGjvXnIeeVHGm/QK+tk9aDVi2GzgTRgwllIvQj3hnod7yt0vae
vagkPTxyrbf8uViKk7GQY4JUlvvZm+jBKJEkPN4WtXXGDFTJQatjoQQmPwsSNpfZJBAyeE55GDzN
vUPwWSmgaTb1WVGy0BEFhCd5TsBoKPfGAgX5lsfNENGyBXIz7thwpn/W7fWf82xYv3lrwDJHTCmI
pE5Jadp7xSn1HzBw1owHH9x8fVhoh9sLt3l8LwStv19csF2tO43uZPw0AG5k9O07On0zNVVEp5Ky
Gv+FlN6lmm7VbXEaQCrN858Ahd25vcoVbRiBbSElhko/cXVHdoJe3rjOohX8ZKFVp8CsWWX2f75c
aIgz0ZyDMNrxZcAKAdJcO62H+ehZix81HOy1hlgRaZpCBZa2oc3aeo7JJQf81cCkvF6zHFJKtwTl
jJN07UFr6/e15ZvR7e1XCZGOKOWtQCwwFSetrb4snviFPFZ8W8TG3rsol5tIIHoGgK0lPdJmKLQu
78lxEuO5tMjDNFOUmFTlzK0yrouXrQUnCjbjV8OntiCUa0uxDh9MQxWIssK8Zmf2y0/uFsYnq2u5
H4kkdx+7dgLgplmN+RuftykAizhT+b5VKymg8WAnyFVhnggT1tKlD6SR3mUZ+jFsOgao2VEqDsby
kFQnmn3goyoRuLGPHrrvbLSXeojd5JCmbcwZeE8OP1XG2WPdjxaQkQpvvqnRhQhpHycDBwKNvPzk
ATAcA48O/9qiUuBnAB4tAu3PRgp+e0DfhskgqgEPISKna/MvTZjMmNL5aNBMBD6mPwJNX8hODLav
uDw2/DpE+SuOr4MudjkH3QNGvvRrbToCrDxw0DKpz/fV0B+Bh+hRBWzHpiy8mJBNRxsNaJuv1bKW
wWpN9EwcuwUJgr2LriAbM9mjEw+LEs9qvSUkI0Ss9F9hMhdYOpFJB2jpdGSE7yx3fBx1GvSpdl9k
9mNFWIawhsXL9NU1lWXljXgGyGoGst86zPHVO7Rinr+IMp+PANy4BwTGqW4dTDs8ZOmfDSD9YykW
0vl4uuFFKme2ps7SM00AOMHKq/mhLrkZoRG1PuRj5e4nYv75Qwx+BjlweGcdblm6MT0HDUCTbo7H
sWnuhJcHlbk8jGhuvO02NwwFlWId3gzVEfcV2h4q0mXauym6yaodkOpiLfvY6AHqnlHXqWRtuehL
Wat3ubie286neUfRudZU3yeLRgWyVUSfFKnbDR8FjVD4A8/LOqolv2CpxTPbwjsIGGvI8Y2Yav55
e8229UBCFRezi5KflGup544VFFHzUV+cXe/yIKfzQeDNelvMhmlDkRcxkgU4g1jqiSBm4uxXzeM8
MSPkQMAS8T/KkVwgbWaXo3zI0QVl7c00ewaC1T7TB7wNzOfbKm2unKnD4VroavVlWk9jYisiI0RN
qDyb/fBhqrM4oeTbbTEbdwhqa2h9wStureNIK0fNXBg968ajm6QxM8gbZFx23IhK/76mVmTlyZ+/
dvBcBPTO+i4Ah5+0hDVz9JmMhBwLf9jrGt+ZmdjZVhoCjuxvdutFlJx48wbm/qahOI12epjquyEz
9x4qtIn26fYibprfhSBpEZfK73R3RmCoCeOtBcB5iqoc5X00aaoBsk0n5OAhsgJtIIEhPUPM0RRe
M5X8VKdG3DmAQIma0o8xfEmnw22tNi3wQpTkHapurLCL8EFMmMdBJEs4MVDQjUq+wG2dVr51NMrY
2OdrZ6eBO5ahnxI99lUBcNHM5tWz0wwsHkvjjA7eIshormJZ2NAOxBtINlmmB2xqmQJhJOjbysWI
hWT5fhzLk1jrl0kS/fEiAn8YjHKILxAE/85vXjhyc6kzu8b8/mk2nDvATeWBZ/2cSlVLzIYFYlIN
5XpUzzHxKzcbz3NdZ7iK+QlVWgzfltFKqhwu1SejclUvYZUsydozTD9UdoVA2swjF2zYnXccinOK
t/cfLx3iFTQGgsHYgxOU7I+MumCe02KgKk3aEDdYFrZWgblMgHwoRG1Y4JUoQ7LAWmStPo4zpjzM
oNGPmO0KXAwW0uG+b5Sg9ZtB4IVi0qWYd6U1c62Zj6mHSP0LLZGvMMQpyz9S/TDXDDjsZTipaCs3
tg1+F+gy6ElGQ4rsePWKoYc7ybCcTD/zuttVdLnPCIkrvVDUIray9peyZM87o7mkZAmAc3KtCVzz
Qw3OqaSxgoYYAVpcjw6l4Tzes/wzs+i97qqG7Df380VXeVrcIWPp63MG+UAhWpJ7ZKLuStKdBG3D
th33tw11U13oizIFgQ9z5X7NkmF4B0Mu83H0/Lux9e5ZceSsOyVuFWsWCfE/RfVE96Sj4UDvtW5U
dFVtfwHqS8C9QfcJYq1rAzaExWy/98qTpvl3/vQ0zNEyfda5Eya6F2bTENhGGoGpLWND6HV/JX5t
Vl17uhCJSxY9cwNdT7Y5H5cenSezFv0fadfV27aydX8RAfbyyqZCy7ZkO7H9QqQ4HPZhGbZf/y36
3nsijQgRPh8C5CWINqftuvbaVv+r6TGWdyifGqsGayDZNS25A3zuoGWy0+j1ip6d3QY+sLLOvoBz
mOOyoIWZ4QskNUSfOOYLjZ2b5SlqUplbkZ/i0Lm11K/ojTWpnCpUQlL0eSpDqmDYmbUpSYJpOjF4
N0ZbsJ4KtJ+GmrzitS9gtoG5QZUZtVgULxAoXx52PYpZ2A8Ir6g7+RNm6pSO4KAaZ+MD/MhfJUWe
T+9yby/lcadL2xxTSo1I3klPvQOMtGe+VcMGsEtX8sStmTjI3dx+UdfGGRUTYDsRP1qgouXDZC1V
yoZU4AUtRvOuFbrAGCd7NGPvtphrlYiKE5BLBhJDgO/xPnadabUw0trYTSoxd0Zl/iBGrm+6pJy2
bTmt9SNdayWIU2CGwXaJYaR8d2tpdXWnpkzfTRbZE0FW8FIqTy9Asy91QAu83F7dwiaqcKgMHekG
dDDyrgfag2NhJCjQlKBR7wQFMA8Cdi95d1vM4iai/RqqD46HzgP4hRhuh4HxiXslxEwxyYmiwo6n
CSjSp9uCFrcP2SADPeUWbBV37btkUmRSpzWgdb+zep/3z5L4nFr7VXzxQuISB3UmaV7ymdNGBQWN
DvOS1OKe5A+meaf0v6PaAlVtaEc6BqIGIQJyk65l5Rf0OCTPLqmELM2ckbqUDC69rMM8DFz8Aczj
qS22tabuC00bBBAtFeBBZDaq4Qr7phOV6ncW6yPkIFKhlr4pGLLCvEIeJ/SohEgB+bf3f/E+IYgH
KRfepn4FPS2IlBnZANwECn6OqBWhbZbRQc6ouhJ5cHkJdHKiRKkD+ww3BXqOf/7yiESRPDZdEDU+
G+6LbuXKfk7+ONNo/xHwCVTH9ArzqgAcxYWSF3XXBTrGIrF00xHXUhK7lN+s0G0kEAZPWyL+kLXE
1iIkVEFsZIMz+PZ+8of9368AMAmBtz5D9C4PW03DOrG0ugv+w7Vdbeogvhv9WamGzrASd/OX+kra
nAk4u9SyUmhS1WJTizsYYDtzc4duR1/x6GaNu/wTxX21v3AFgAeUcZQa94C6MO0sAgcgYFTxpMKO
itkrqH8oncMw7wqaTwVngtD9wsiK1wFMY+OHqb3qiVs0wL1ZGzlxtX6yQR/v9C80r7aSOTwQ1JB6
2YuyzgYrUy2/SZglZ7hJ6oFtSFSdKdkNUrPiV3CX/nPXUMNH2Qd/MGKDOyO5VRJKEBoEek7sosMj
Q8JixaAvy0BFCXVSYHlVTrFh1B9mLuklrrvpDO3WkPZJt7KMxbuGC/+PDM6GC0CnZWk3dQFgyNGW
bUANi5YC+380utZKYZYzCv/dtr/iOHesQicN8gcQZ4rh6KaGYHrg/C5QRq+fRRKuZXo+UwT8hTtf
3rzFZ5c70wtd63oZT6lroz9qaBzq1nqhQ9zZLK7zoK2Eo24wyRUw3D7SnpkVABrtEH383oboXA31
tt+XSDI/iGrPNrcf+tr5cq9Bk7tQUyfcoRo9ZLL+nTWjpzdrCQ3eLbzac+6q9sDPoBgEMYOv+NU+
8elWe9c28wMPHbZXHv9/q+L0CTGUsKY1bq0BOsBoa45+qq08jMVbZKG8P6Mv4MrM7vfZqepiXo55
rnQBen3Mj6q4i4dAYCvGZvF0/grhjQ1I+SoxjHB1SHrXCzuConuy4s4uvj4ER+iRFvEG4WleLgSl
4liPaNIHrYto8EfjEFfeacfQru32RXm7fTDL0lB7RNVVRZ8Dz2DWE9PIpF7qgiyNXwz2ZqmvU0Od
FjQMZWN8RyfL95QmTh1WTmiFdkh0b+ULuAzH51VEY52CoBj+O8axXq5XTEpLFDIVNx74dslitgEa
qEl9YUPk9lUS2ZGJXgVZtVsmfhHD/ykb6XIDvWFgcbsiaWgtrRVGuemRbbPL/KGUHF35+oNGjxQa
7lVwKKGHkFteVcq10idiFwjDfZ65QvmtW2sDmx8rp9CAKgTPD0yoCY+Xy/NOUtxWVMEZAmWgjD8N
dHuOz2H/kK4hLJcEAQqKwN0w8RfPKzQ2akPHxBwCRYlsZTxpSerQ7iU1ChuEA//iIaAK9FcaZ+oq
9GyRScfhaMldWDhGDdi3XbabJH0Qso9QcmQtGPWHag1jtbZKzvwNSYj+F5UNgTimfoG2Xr1p3aQG
zYpOT7F4un3/16Tx96OeEvic5RDI0hspUNnwI5k4RerJa3Qu8y/x1wTPDC8diXrgDTjFEsV6VuWj
pgSg2fEy4HGHYpWLdUELg4P1r4x5tWda2NAmNCSCszDozKl3GmF4KYbxtWf0oe4Fp22jbZhSy0af
kseqxiNGugPLNNgmiOHI8WuCSnqkCPusyRtbY4LllBHY9aYCnvWoK0ehkLaiNVBP1qPGRoAs+Uke
vk56t+1zzFLpuyez7ryOKTZRypMVHXsYcm/UCrrXRvK7Bq/HRPTGaUW1BZFNm9mpFoH2tKttIqpu
1IETy4CRAu3w99vnvLYznAlU9Y4KZaEqQSjByY3RoR5lolu3yYe+OqnxE8B966g5Yyg26MEZy0EN
tDhKbKvKhru+ECRbMJnf6tFPo5FSNN4IHvLmGyul207MT3ndveXTh0x6N9fBDYHZyD6ol5lHsv5e
IDJ8bAvTBDOjA7Oi+EqAwrWzBrM3qH6q1GYTFeygmaNDTUFE5Fsj0yQxYIaKl6kF+XWSob/t9p4u
mOPz28anjtHOEJsZcokBs9T90Aw2DZttxFYiwMUXOnPxghsf/XM8BCoRzZCauaoFXVraGq2crq8+
zHI4xOh/lWm6Njb8MzlxdXpnArnTG1UBDfV9aQRa2ubulJEgBOV6RjJ0U4jvSQyYLto4nLoSJKfK
Wh+Z3n3KRM2uCxPQqVo6TSHbA3JrA77kJuPbWI61XQ2RjZlycMBKOXNvH8RnruHGJ/OtUAy9b5HZ
WkZQCaruSoVwTJPfQPO5agfEdMlKR1IEp6pNzZ7MEUU6UQgqaj5MUb/BZAOCcXpdYaf9+EeStI9e
mGylT6sNmwjeotC/3/7cJa8HlCtIRCHgRIsKz2Sh6VQRezmbAv1gbmRP2lqedtA2opv6oFjd/D+k
zSlKzj5bzGwEM0qnQNzon9Lizfi79npX8cZtt9afvaTmYZ2Re0H/qoLei0sVDGeKqaA/noJ6ehTU
DWNfd7TnMakgKZKRekIR4fL3p7iQSksbpwDdbnY3fM8mlwIDZZYrSYjFdfyVwz9u2ilWxzLIiSJt
L9J70EevSFiKgs6Xwpd+SqD/Kqsb9ACFmh9SorngIbuDnr5DfV4HxNCy3B7IZ7QVHegg+mmOSdgi
jf7I6rjyKUs6BhgNwMQBGkJqlLsi5iQMTDfLKWANYI9qcWDJuOnAkRwLoWtl5pqhXl763BWOIAMS
+bpA3mQpFBvuJIqy5nFyG2fahm6Z2NJR2Use2SsrWnRJV6Px7B+BnFdV1vqEXkw8uTHeidGeAHq9
VglYftYAkQGvhq50RFCXV9MMK3loIsiwnkaPONWGtoADOOQHxu75/XaI1172nGLl1R4qaP8I5FKw
cUVYls2L0o+K3zjSNvKGo3A0t/12erytRZb3DxRhuB6YbcNj5AuC/hq02k9BK7mN6YEjhEYrL3t+
uVer0ZD/N5HpRAw9v8gz5w05EQ1cog301D7eSlu6NTbwnbZrvbnLd08DtT0cRRSlPo/xTI5Bk5BZ
RoLLvtc3otdsiCs+ys+qbdpzAmJaiySWXC/gltBgA+wacA/cKUVTxiK1RNjS5W9Ffeyy2GbmLpZX
ItmlEzoXw8UrRpdg6iOLxyA13Z4dI8W25JXi6ewkcieEpJ+F2RFAbwAyybnwsJaJnHdD+Y55ZHE2
OGNjD9NbXrlRNDrN8PP2lVt6T6ClQzICoC8kaHmuCnno+4nksXrKpwcqO8qUwvGA80ETNGgoYFFT
MFuaeXF1TDrR1try+fYHLBwcKCjRX438BCrVfGoAA8BZqMNtBF3nVlEBsQDpw7sG3t6vi5mrXsC3
I50s8fejEfQpTkJpCMLmFEXMKYnL2GOlroCHl1ZzLoa7HyqAbEkLBF9Q5Ml9GvlFmfllBJpcZa3U
vGA6gTBDbyfuioR2Xy7WYFlDEmF+YFJ0sqrNuIbLW7jp+P25WoikCZqJ538/e8BDrCAvBHLmwOgK
J/mlNR9EXDGISx7lhQzuqltJW6aCmOsBkZnk1GV6EvNJtMVsPCWDeug06iGac5DEfGC0jV09ajd5
lu1RCfPzAo9PUJN9PyZ+J8lvcaU9I6vqle1rJVfEvX1/lhTaxbfO1v1sPxK1zEmEmmOgRF7ngubL
mX5i4h0m1nsI8RzBXZu1uHSVzg+AO+Cm6QtJy6cxQE/dXrF+WHHthbGwLdd4WRdMwsXKOGcPVkdV
w45qAbrOAjoortBuE733iZLcWVXsyu2zDMKDlf1cMKvnUg3OjldTaSQZwf1SN1NsU3/YijtwUznd
kXhr0+I+nQJep57tJc/aCzo3qwaHjhEkVoUxzZMr95kbjlBrcfMmgw1zFFjtkJa9pFT2DbN5JJPp
1lb81IfdCxK1R8z18fEf/DZv7gwrAvNfI6ymhWf/6NZnctqDpWMrUwl7UoBhz5vvWPQuOKqdTQ6K
Jm68escWHzlgFXBLAam7Ur5SS8pRiOHbEK2FAgauXADxQrdW2VwUAxcU9gxQM1QBL98O+IUVA4i2
MUC8O6iv7Xu4lvdakjDndoGlAHkhaKcvJYCzHx3dORYioNVLru7Bfmqn9YqpWiqZaqhDo3sR/tPs
wl9KqWmltqM6QV99VodV+gzudQ91VE8zo/ewVe1ay97Ru+RVpPKb1ZkUi6s8k885OaUgVu1Qw3nr
AaMrye9U2An1y8rDXLqE54vkLqFFwfyYjJ0WyHJ5n06y2zYHES0hRI8dBOxuWVEHEZXbGANIGJGP
UenW1FLv9mcseUHnX8GFEn3U1CAcqKAemtSOWPSIdJavqy9qRzyh6d1Wt1b8rrXNnQ3umYIfkk6l
SojNBSuVrQymV4e9p0TRysIWxcydCWgcRAGZJzyT9Uodmwah+2A+1JiRaj50L7e3blkCPEfMXpVk
mecdiQVisRqjOIMSXN7hbkjtQVkJVJZsEx7bPyLmTzjbK6Q6rD4qDSOQkglOdrUl0vSjREMbGdmK
4Z23ndeJ56K4l83SqJ6A3Ef4lT6hKIec5u3dWvx9aw6P0ZgH+DdnZvVQbbNW7vCm5DfWf6/Xvn/R
wYaL9o8AzrzmFbpeExVBnfKEwhfGefiJazlx41W7zIv8tRh8WUn9lccb1hYdsEJPiBS0YXGCT+UI
hvxoiXSHPLSdoA0mkh/GgWIORveSmeKao70qn1NSTamgvQKTZYIiE4OYjqdiaOx6CH0lxUDTPHGZ
fo/JCkGF/g7C/kXWDxlcJFjmJhYYNO44wfzcTP0EQ4AuAeaBMXWbbqZj/Uf1Ew+0AN7ty3PtOsGc
oVMGzDGYqnAVTU9mH6thqiLK7erGg5kFB6ueSIeqa39Hcf0zi8waKJH2Fxa7VhH8fMeXLwPCYe3Q
uvfJtM15pCoY5fTWhHAlcumO+qWDgFewq19z2lF2CdDN9rDy8BdO91Iot79sFBrSkE4KBMN47RSQ
y4GgIwWeOZtABNQjSpUmXwOIXWhdYq5Jn20Pv2QYd/RPgA9XgwG41Dui1SVziXfOXsgOcTLfOMnA
Dj1o+8Lrt6uD0xac/rk186887u1m4D5su1leRRx9z5DEAM/1m/HOXN2nG8vt3m7fp9sC9as0MiVF
otFEg0PGHOVVcisn8lB/1WzdLp9lu94029sS5x272lETGUnTAs4Q3s3ljpa6kQ+gU54C0PxTcjcI
jxOoKmVHjx8QjN+WdW01QI0DtCAwr9CGSEpeyhJqjchhVYWnTqoc2mfbvgAkXPiYVikCr02gjhAf
PFjAikhojOJ8GLMuBQFuvon2WYzW3o2h8VNghuGPlrSyf9dJXZBsIUVuSCBmBj8ct6a6kQcdkwPU
U1N+a5XQbvQ0EEWyUa0RJUfDub2DC7gmTNebIQZIzc9/c8fVMSYnbZ5DuSq6lwJbr4/RLhINO4r6
fUfoTmpkj2bNISnBZmMwsDBmz4a0BRWLJ4nRLiHRtlyHqV4bUXilcDZQZUETH5jDL0+WNUk/Shne
CZTga3Nf+Mj2Jbb4NDiDFzn5U/FhPK/sxMJlQnFCAycdALKYkD5/0pkL0sWxloc9FJEiqLsCpOBJ
ZW6N6lkyiK1lh0l86aRmX2npbsqpb320wwYzYpxcjcEg7q98zIJegq2Zs7aYOYLiMRcYYKQakaQJ
68ecEc0mj9qWuG2AYl65E11xm3w9Jw1UIBqpxTmjZWH5l4tP5TzV6VCKQb+XfNUbtuYdcwFFdohH
VjJan7/FaQiEbTOfJxCPc+/apSxdrodYL6gUJDloRZNM2mTx9NiP7UdMUHieubiiErmYVMs/KIG9
u723S+esItGFuQk4aPDpXopPkSyHgkKJKATFekbtKP9Bql/VGq5zSfNimX/lcCoDA0SRe6eVFGAU
kiMW0oMpNb5cf8ua+olJ90M9+HF8qroQLOvWhiroCEBDy+21LrgT+AYTtHoAfqowcJdrDVVRkMj8
uvOxNXxVyXYhFTsn1fTat2rAKdoRRACg448mYwWgueCm6uey+RhdUOOIFl0hBUaTvOpp/Uow8IVq
8mMomw4mXDskbB4VsEqUXfvOTAM+nfLlCAyfADQQVmCC04kPr+Mqr4qqnBDEGy8FeUCj0uqk6eVl
wkFUwMMxdxFy+tpIi0yKKWQMPuJJJ/HzDcY4GE7nzRYdY/Zun+iqPO5I26nW6mRQYNAFv9gZPiB2
GCdmT9TRUHipN6uqYUkVoej9vwXy8MUxYYPVjFBFOnXCDdt0W/FJOuoPug895IgrRzZv15VyQPZo
5gyANubT6mSKe5WJjQQQivZchaadl6I7T2/IYJdMpbbNeG3y65pI7qECZyqNmQJ9NOFJ1mYb6ENr
jylB0A72mpDaTf3FkVKAEOJinq2SS0Y0oI4bMkB2g9i8B5O9ybZaucKWv6jmzkRw5ixCnAsLU0pB
BIeIlMKuAEqZ0PAuS9bG0SyKwhSJuboPU8X3lFT9CNRVMeAJGBtL+VYJNtMTO1uJxBZcMDSl/5XC
HVOYDb0cRpBixe/W5AMIZdOXf/O4zmRw51LliZp1OkJNtez9bvw11sY9mpHdiRiPJZkmuwMFcZ+E
f3SkDSIldRpMsV/5hlnG1Qs4+wbu4BgZjMQSM5hHnW36DuCcxDBsJZ1TO9oukayHEcDTEQ2uTTi4
zdA7IaVbFXbk9ocs2Q6Ug2Cn59Y1ULpd2g4hUYgJzm8EZvoDGTAYoEi/VVP/UlHtPsoEr1WVx0Ff
s85LpwzGcUShCJLgiXGOSF2KRKrKWAwK6xDndtGchpVD/hyAzW8wqGxRlQZ2GOxU3MJCzHMrVWRd
A61gquK0kyCfBopk9muomRi7APJPg25oTrvsSLJMc/s0K3U7z2XW2mkEXKehx/krLmBxLzYii4PS
ilvqqz3RHxpjYgcrVtLszuhNZRuKcbE1IkO8ixQjKpw4icG2IZTja5hq42tJs9R4BV9PmWaOWPZ9
rToWShnRO5OzfHISKSxw2IQypBFTKUWWI+kLww1jKxpPshC3aADGDHv9QTHpJH1DQ3Bo3Iu5ppai
jV5Zod3gaQqAU1WlIKXlJk/GpFddAHJILjgJYrh0Y7IRHr8zWokWfhcbhVBcK12pXIGlFDMUTDXd
piVVjq0gdXOBuu13GCKgWx6t4ureTPRUwgid2LhrwZJSO0hWkl2t1uWKl7oQGs2VZQCJMf9jxhNf
3khZHokmJlQMxupepz/EQnHq6RXTO/VVaoAlM4v0Czj/wBdhoeuYuyRVMeqRJSRiYBU23Slu5OWO
/jwdZb90BbdaUdYLt15DRRSxDlIvyPpwuq2xCoNkNFIC7J/P0mHfY9AaImz/9pNeivYu5PD6rQHQ
gYjYQRbnO5VFm8x4EBTlMNa/O9K6WVs7MrGcsTrmWLcUfsf2oFj00CZoJdVH22hWlPrCkaJjCKTh
82iLuQ5yeaStRsYCaFMxGCp3SO7aYhv1TwgC5C/2Fs4W90IQ56ZNvTQko4gdtjBms50KH3XqbT9O
3u0dXlqPPrdYQYeh5Zf3BjWtM3SoLyUAP/TvUNmLjL2WBCQto/A2itWP29IWrg164MC0N0/dRFs+
pywFpgt4v6Vy0oXE8hG9VztDaI5M137fFrQYzKBRAGSbCI9BQzB/yVlwLCGHJICtBXmyI/OAbmuc
2IMJ2Gu1jSbN7XqFdVni/PZA0obRYZ9a/ExiYoZKg8SCGHS/JuZE28I3oXRs8kM4qn6NhqOvY6V0
TAFB88ycoVPgzl8uUa0rWjJRQGpu3BKERnGQZCu2fcnTRLMFxnbogBQh7XIpojAU5FrCQgyyoXDG
wu0xA8z6XiofYKSvpZXHvnA5NPDdACyFMTXztEBOmN4V04RqxEnSQgwxQvE5cqp4RciynpxnvULf
o6uWxzmng8KUNkbiQNyYG8MvN3TbegiqndqJXLbikiwu6UwYF/sYY4yOignqq7a2Ips036R95Qhh
/ev2dV94xTA0/yyKf1ddNqAxBmzgASCUUvY6Wr/FZznSbKvf3BY0HzjnilwI4nIRJgvNHkTyckDU
xO7BrNiPdlv7oXm8Lec6tQ+MKIDLmBkDZmPriohA6YzWDKdEDuQRkwJU2ZZI6Uv0Acw4jzIQ6ox8
q6wHoX/ukc7qJjun36n55/ZHXO0qGpFhvRFJgp1lZpa4vJBTjzdNh9A4GYYg72sBYMFec/PQDA9d
3/4C86Po3JZ4fTsxxAulMvwBFmxmKbgUqYjxUEYtzEvnd3e6U25qdCzmu7mWwezs9ba02TG/OEwI
m7vh5hhIRJ10Xv+ZxjJipc3kJlWCuq4OghHfScCh3xbx+RuXMkDyhDAIhC6Yygr6w0sZVBlgTCQD
AYqWuVonbwbBsQrkNUjnsvKP2L0kCUb3Ru1WAkMnUQ+IUVT2XEp/Oll0jTa0BdHakWk3Kb6aSU5W
hY6KTqz+95QHGti+urWbdxXOAOlqoBkJ0aFhzfRbl18ci9EIMCBTAlkM1ecKrfcgOK5auzEo+miM
IfNSNIbY6pC8K0l27LV2H6eMoo01HByCRqeVLfxkEb3cwtn1R+c/7CX69/h8hla0wMsKihToSLCr
SDM2phu1Olj9n0f1XtMYqk6pYw2gqANSQJODqH6l1QDWpm9jHgZ52+1KXfRNEIndPtwr64D5DRaI
Y8EVBhJUOIKXO1VJcFKEdhQD5EX8Tn9oNT1IMdGvHDL0MfZviWg83pZ4fWNBHT/PFsCzhGrglfcg
tZWoj5CYx+1dTvWnJFqrhl8zIeBNKCBBQ4chCihwwy5XZUkVoHiprJ3Cw+iVtupN2/qnvCt/hQ/t
aUs3CGm/yg4FDxoUQVDgsjIPuIPoS5lMLPVSjWT11PntnezFXroRn5g7eS1KbPLp9iZe6XANmWQg
hDDhEZ4frtalMFLRNslYp55i82maXKEBVW7s9O1KYuwqHAfDG7JGxgz1B0iTL0+obVON41Rj4rA2
6Y/tE4uAbpWdIVT3452FLHkWbr+4ME4i93LFUjBHSTGKQ5pvaHpX6++TXNpmtRbyX9kFTg53Q5g1
iRXcwOIg6Tv5mwVO3Hy8R5a6iNaGg1/5D5wk/oXFcsQaxSwO6PjWyocKsGRtjelt8ZxA4AoKY9RA
gWi5vA4UU+EbscOuxeioZdoxl+iWJaWvd4JdkCe0j6CatLt9UovrOpPJpYxIZclhmUCmONqWdpgM
xFIr129NBHcZumGs0CMRFgddTX0gm5x+UtwGZHn/v5Vwd8HUSq2zKpxQIx8t6ceg28WwYpHWVsJd
gh7JkKKIpPKQg9RaxWBIA3ppbSzalVKYb9rZiXCOh0Uzs6cVtstUcqdsgGnbiEqDnrYVm7H4dv7K
4eMyGlHGQisvD1n/NBGvSx2M5bCmQ/Jlvo3LBancwTSmYEko2pQHoXxWv5n9Pq4PerSymqWjARID
zgLK38gScao0KnJCY1UvDpP0UbB7bXjv1+gylzbsXIR8+TzDRlXqvIKyUfv3lu1V3TGmrdF+G9f6
xNYEcXogTyxSyLqANwm1Fk2xN4KmTiESOkmAM2nNla27ch5wPufr4m415kbosZyz8lAlaEATk4+a
dM9qVD9GifQiWrEtkxWw/cJhobII5n1tRipc9QtYtQxUYJlpJ83axPF9YTktWykVX+tS2PCZTnwu
YKL7nDusBgY3gVcU3mFALiiFhO9tDxhLhVS40R1VdEEo6l7HPI7bOug69YCZXfDl0U+OVQGCwYmt
oeqahDbhXcXa35k2D1AknmohOyV9TGmyTSP0nevjMSLTEex8GyUV/yT9WiPN9QUC3eCcEQRvE3QJ
H7/rOkmtFDDkO82Ktnq2NXNignhcB6q8PKEj37u96itxFryzOdePtDiqbzxdrTUUFaDqknrqpzdM
IhxCF/1edg4zvBYS8LpRBuALcQAaZ1CalTHq5PIJgpJKwmBiEYGmDmy4/JBlTwXbAX5ye0FXMa+C
gjdyqsj0IypDwy73AtlgyKxr8+xnhdlrSMrZtNurxmMeZY4lge81zBwQU9um0D3o2g5ThbaChAQT
kB8rHzILOo848CFIj4DMAwlBMGfyHzKndmW1VdT3aKR3ncqO4WQ4WiH4aqz5Wqu7mpw7maW/YCYt
jY8Y3+aFZe7e/gp+1/ERyGMDAYYgDPk7nrNFROumUiWGelKEJKhZ5oH85k1rYj8soxXH8eoBcbL4
UTZKGuVtM0kU/GYh6lJVr0qBxRgC0zrxJbkSv4eRIopOBfRWbNdh3IFtK5nAXoGW9aSGXp7ArfpF
bnU86pmeap55jYTp7ENf3juREcTsQied0tgcA7NTfpljPB3HsgxPRTmMb1/c8FkcGkpBnYG04tXI
67Qjdal3pnQSe8y5Fk7mkLhJ9FB2a63/VxDKz4UhsWIA4gFmZnVWo2eJh7Q1GWlDSDKq3h40z5Kc
KXuNSWpP6Frs8o9e22XCB0P0f3uJvM7gBGvcS8ZA7y4fylg+5aO1bTLQZZARc/oSE8WLUnXKLvp2
WyBvc2aBeMwiIB0Yj4AsyOVKDYH0eZ9K8on2T/I3JgW0WgmJr54JJGC8PJBXMhK0cOIuJdDJRAN3
iWeikulQiUC/9tF9VLP7jPYrL5I32fNizkVxXnuSDFqVCXr4WDY/m/6h1Iib1kf0eRTlS5L/+PLO
wVAjCYNNg3fFN/hr8Doq9D+rJ2Jharjowl458hor8tJNPJfCw9YMObfCxjLD0xTfxWDd1706d5qm
hB2xZdrbDYac6fvwq/PR56d9IZe7F0NEe8zOCMMTLJehIHiw5e+rc1wWrsaFEM4tqIyGTX0bCyei
gHL6P0LSZiXOWhPC3b+uINQws3MhybtBVoSsnhN39ajVAzU7DjmYuyIMQ2oxamdr5BNKm8lYy44Q
yUPmxqE2KI5cGD+7FqyVsSBg5pmhxl2zYqmX14yqCIq6KH/yA3Kqpk0V2iNdQxt50zTvKZi7BU10
iFGuNQnOGunCFH9elL+iuLis0lELj8NQP8WhpLhlqOxQQfuRylUMXlOjtRVxfIYS+w1neyeU2hf5
gP97T/8Rz9d5dXCzMJCrhic1vKdlaufVMW6cbBVFsaBacFX/yuFuUZLHwyRSLTwh1LIT6dQXL+14
P9bawWKRVyfp823tcnmCYJEFnSxcdExAht8GsfO/n1kgq9KpXOpJcQBYAJwz47QLK+1eLTA/NOpR
Sb4t7TIsuJbGxTpNXgEk04r5ASkYTNl6GJQ/SYjC7nuEdYZjMBprXQrze/h7ba4lctemDrMkHUor
PwzdoLq5xch9jvnS7u11XVq3aymcHTdSKYxjS88PVP42aGDA/dmTlYO6tNhXIniLLZdpnSGoyw+a
QkCiZZfli8JGn8ZOUfq3V7NyJ3gknxrLWt+A/PBgETIc9KxGb6FBDrWobdDEs4I2XRPG6WYRv96r
xZhjyHjhTMQWJ9RFMlv/Glbwv/s3p3qRpsdUDx6ehFkNIB7VmvF3pm9H81EotjVcLMxQzMy7rl7L
JXKO9LU4zq6BGa0P9UrOD+rG3Oce8bvcHo6DIzmFV2wkaq/BLxef1tn6uH3MlbZUksrID1Knq5UT
SynIu1Iz7DexScJn0L9I4IoqvytGFblKnQn/5tKcyecUFxKMVSL0eNolvNbhKCueRn/3xfb21Vx8
BWdS5ud+pq46oc4Mlqv5IawEzeuS5hn5U5SkJmWvSOmxBL7ptsBF/XEmcH75ZwK1Xqckw6y+Q2yN
4TYqhnQ/FfJadXBNyvxIzqSwAYgmIkJKqcS/ZaEwMKJvDVa6qKPOVsLp3sScSChEkFELxd0o9jZj
zBHUtcasSwN2ffE5hRvTVioMrc0PEy0nj3VZb1OSbPV5Pl872CZAYnuxHNzbx7SoRc4WxylgmuZq
qQ+4F6SuXPIKR3rmfFmbiLW8hUizAGyFCpXB3XHMN49BFhlmB83aJ29mvZ9WQFXLj/ivAO56ozJW
xCa6Jw5JMwCVLmqhUws5Ui1ptEmz6S0ZwQSTDIQdRaVY8bDWFsfddBLL2ZiIkD1Ur/JLEn9fyx5x
vuv/roaBtJiCTBIIUi9vuaWwHFMxatxAAApKdwTS5kEkaoWJg2aNbH4Ouri4jKxDM4zTT2OocqA7
lcLJQI78Jdje9adw2lLqgEgspCg/tIP6YtE4tcmM1hTXRtAuH+jfJXM3JsWMcbMdo+JAQ5m4wyA/
1MkUOW3c2kyJRlszK1e12u+sXiNvXXwRaGxAEhStWCY/UaJVqYYR3DBAZhU78osgMk/+PrRv/+Ld
/ZXCW9X/I+26euTGme0vEqBIUa+SOqhn2jPjCQ4vgsNYOVKB0q+/R/58d9QcoQnvLgzsQxsuVbFY
JCucY+tRmujIR5218cbIiJfktwM2PJXVFzYDJEHGEWVa9EWJ1ZJ2iHs9ydPi3OjsxOf6Bpky77oq
MhFCDFbS3LJGExeROIpveF9/VJgMx2UzNq60EEIwYTQpEITzM6A9fjFrQHvwL72JDrOS4OKTlK5O
i911rbbd4M1wQjhujCFDvS8pzkwZwbCIVGo+IVH3Gic//psgIQIng0obI2HFedD8LD6OfaBxN2GS
fbu5SICuRjEdZKm6WGci4RS3epil53ywrF2ZEEBEzckkeaZsGm0lRYgOaqU6Yxs3GWpzehjUJn/O
mh51oJlgoiUsJUu0GXgxToeqGTqeiJgErGIWKdmUpwiLAKFP932joo/332zUNyHi86Fw8rnVGfzA
LtAzloQ+H6PcDdPujEmB5+uusL1I/ygkvh86M8uHGvfPM0noHuQSh1mGTLK5kVbaCAuEhrHKsSsn
O8fK15CDY/O1Nr6iJOOFuAvqx+vqSNbHEmK4EipdRLIxBwAsDwBe0Ob1nliv/03IYtP1DZAxvUtp
nZ5rOh+1+DufSz/PZVwPm9fnld0WVVdSQEap25OFlXGKfYvOOsZcpn4A4Hpty/oBZE4ghFMku43a
SeHVZdaf4jh8GIzUv26z7W365mdCOA1bpQlnpUrPHLeHcjg1Q9BoQCqPg+tyfp9i75II2J24sgDx
Bf2Yl2YbZ31WjT6vfrI2daemD8oBYPXxt9AKdP5jym91R3HRACE5kTYdbyVWiN36HC+EskpynvXC
r8pPo10d9ab7j1KEwN3k6O/vDEiJysqLesvT6eCXQGC/bkSJMmJliShx7ExxkZ4t4O/5LJxKd+YG
8KUVDExcF7XpFxQ5esz8g3BOJH02e12dAcmVnlM9do32oa53qpG4mmzgXyZHcPE8AfQ5o5ATh8UH
Ey2jSpfcdNUvXOAlGm3Gu5VGggP2YzcVKh7YZwPDYwDktqMvERDxQ+PWHF6H+OW6/YTm2z+3Y1Q4
FpIe0JGJEa9otTa1lao4RxlKUa2NLv542uN95beqfkotIJpouTsPH80Gjtk9xHa8u/4J26Z9+wIh
HGIggqeaHiMrxADXEn+vWV64ppW4jfS02nbMN1HL76uYWCqWHnYcUWTu6EdOx32tkVu1kE0HysQI
zmJlShUSzvNzbYweiULfjKpT1Wb/5hW3WjrBUwAFoKVhTXJ0ezHwWc6+4VQ7e5Dx1cm0EUJTkxA7
MrFzz7l+ryv6oVYsX14c2nb7t6URQpOJO3lezWNx1rNjAihx46jjikTinVPeFrksEG5KW7iTQVWH
goZYojRT1THTLk7PUay7I7kx6l3eoJHCuSuJX8om3JeFeHemrKQJVxiT9RFvR5qdW+Ao7AonIUFh
9LsaqHKu44QfRyMxJOflYq5rIoWLzNw2zCKsynBFR5XmdRrVfW80mJPwE7Iro+pQGd+vb2OZSYVt
jFSkZcYRntma2fxQM91DP+5tilm1LI/9YaT+bEqqwMKg3J/Y5aCmjro9qhtiLzaviqTp0qn4mRK6
K23gAiknu2sCUzu26vek+dxbP1CnO3SF8z2LliGGk1PfGv0tVW7U9OHf6P/2McI2KSKzA85Nh5uw
ObiRXgNb/FAj7czHj7z4bquS19F24F4pL2wYJU+0ro/m9Kz31S6PvkZxegt+1TkyfqmF8pCgJx8d
+hgTGfbT+MikHrYZFt7ki1XkOUQWM1NxIpplGrDozoz1Pc1kVaTNw2ElRcwj8cZRGHJI59r8mSi2
33PQyBqd65iO5Nzd3qT/rJ8tbNI5ZlMzzbiV6z3YQiYvB/8TDnzPNt2/xK1857hicpGpcxMNE84h
1tV+NZ2VZPZxMEk0kq2QsCObvm15M2OFSnDlgXYpn9p9hsGT634vs9vyFasztdHVCXPPbXqmIwlM
grFbfmZmcnBmzGiYMtbb5Zsv4xoa69H2saCAYXpTZJ8cdGYl5ZwlZ4MWn6ai+jxZknbG9x53KUE4
vMukYKNmQEI/n3WCMtVTNmCIX7J9ZVKEs7sxQTFOpyY5O9BDzX6wPjwpZb23O9nL4v36LPpgzhtY
9ovNhJMAxM99mI4J+1o2QRcd1PDVVH8BEkmVjsZsFMIuRQkOx53C6dD/2H4dTOaSaK92vYv7ySFG
gEpv4vnYAL2qedKHVwJ+epo8XffEbZu+aSp6Ii8cbejD+EycEdW+1DWHJxr3eL1JXP79xrrUU3CR
fJ6dDl168Zl3GNdceCwjZQajjtHLoIG23d3RDPRSYR5QxGkD2vBopaZTfWVV5/dDWbpWVspoRbY9
5E2I4Ito8Vbzrjfi82Q7u6HpT73dnzLWH23ji61KIZeWkP1uCy/4eshU4r0hzsgAOyCiepfXX4EP
7PUwmVpjVLn8puTgWJ2BgTBixqtUd3XLXogirdZumnQlXvASrqgZOromcCA7rrY/F4DRir/jXdoB
CuiILmLPkrilTKDgLXPXgeammOOzUxfHwoj3PZIw1z1/I2sBj1z6RhfgBQBT6pdBuENf7Wwo2Hk1
+cgJ6MbZvs4qP2qRCHYMv9aOoaIgXTburwvedJ2VXCG4OE3RGmZCsBMgqQbXz1R5eRo0ulcYf10v
u1RxMfPqnIn4mMasozDjsLCAR3d0HG6Z8cBovhtyuldp7Zf23zFELSf1pVTBW0wtJVXJlPhsWBOY
8L6Mz1FEXcYfq8frltwMXitLCl4SKnVUZE6anCej/kSaqejdrCZO53JSVsxXuE786xI3anSXugn7
ntVzUVW9g31vAjmiU9FtXTqRO9rhAQMDHOh7HiMAtFFiTxmUZ56y5+tfsBlHNTBeOAv5svpu1jg1
gHyuw7iz9Z0/OsVP+um6AGGu8f+X702CYNWuSjD0R3AkDNmwb2j1NNSmE4RG1D+NbbGvRiRxCPsS
pzQA4nB9RCv8s2LUwwdjjg5aPICG2DJ67/pXbS/120cJdo/1qAxRy4vPo/ZUP1JuPc+vzNQk7xGZ
cYX3CB3CvucM9xg7rVzyavWFW325rsj27n9TRHiCUFqOPCoHJC2NH0ayY5m+M75FKmhElON1Sdsx
9B9J4mNjKmlEIkBcn9v5PqnP5Pv1f16yIiJRAMOIyUzzHoo46OoPf3KMPZh6vh9iWblp02TL5JSF
Wi2a3IWAOYLMzcyYFZ8r3FFofGzZ4IODwWncGA2r17XalrWwvwI+CWMjwvKQBjB0Cqvyc17dhTxw
0BBUHMIO9brX64I2XU3/R5C4OgCCM0leoFciRD9clVQ7haMlGxjU18VsrtJKjPAWHPPKyliCV5Ot
EjccvozqL4248yjxNZkY4SwtaN1XAFLHs6lvPzpV6Y2l+iVt7ymW6rpCMrsJzjATRQX9IKpNQzLd
xpWGvl3qI32y+29ihJPTyhBiE4BhnSO19KlNXTX8Uejp/rqUJZ68u9atVmdRdnU+A6G/5LyD2Yro
vFAWgQuaf1DYHkFBUyWyZIZblnAlK6uQjy+5ihz5wMqDYeGqg66SzMVErwyJQLKJROZ3tNECUAdT
SOeqaf0wfug7MB9iuZy42JXT8B8VE4K2HhbNqIRIooW1ctL6z5j1uslbGSKzTCchMFRxmIXqUlJd
sv1h5pXlDeo0NX2J/q5R/s/5CwAMuozZYnBB2EtDM5O0jdGqPSJFzU0M3hs5IPnmh7xLJM2lm0qt
RAmbiWcjK9WkyxBZJ5DIonqwC8HVksSAZZCRSy8GeufrK1nCjrJtPhhZWmbnDq8kbYj9egBoKvKM
ybEpqj03TuBovr69ZOoJ24tGpVUXI8nORRIDIA6zmG7LmrtQDZ85racbjUZWcF3ksovea0kw/2eD
TRMgM5e7DP18KbKMTf9VUSMXaCm1Ue91xefOr+tyNnczkL/+X44Q1+e8MMYyTVLAsXTu0JYHRy9A
JDhIjo9tC76JEXyRJmjdspd0WJz1oRsP5Z2jVPeDjcQw/0FsGciYTCvBH/OCdOGcIB7mxfTZcdiR
x+2hp7IEqUyM4IpJ01qNOkNMm34Ecs9Oj2/nOJIcVNv+/mY6wfkSrbeA84XcdmbdKIXHtdkbKsWj
ykNj7ThQqPkoqW1tv2hXTiGEeLWOExO4naghq1zHZSJ3zS7006LxjKECGXHqmYX9oNDRVRRz998c
cvGk1fEyp+1QzWqYnEdjOiVWfmNZ3a2R1JIcoMwhhWA/Jyzq6hyVXqugnpLe1plH828z7k4W+Y++
L0T8PE2JVVtYQIXf986OWfcs+mhkh14GqSDRSQRzHuw4A/wRQ4W16iIvSdLTPCWPDSD5EyU72dkk
OTA3YxS4cNFMhXZ/QJFeLlVSGdmcZigeV2q2H3FS1m3/kva9C9yIf7NcK1FC/BjrHM+BATeBOLnF
UDo67O57oC0iCOuOZL9t3qVWooTY4TgRNQCilp+p2X0c6W0S9Xs91UFiPv7kebKbZahfMjMKUYSN
XZyDkRHdilXuNeZDXGL8mj/bw/Ff7CwgBQJXD9EemPmXy9VVYTojgQ/3MLubkA9e1xl7RYZIsBkT
V1KEjcWTqJvGCAcKb9rbhL0CNfBstC/XVdk02UqIuKV4OKXOhMoUrW74wraknwzFNaIf/0mMiHLX
KyE1SxVBQlNfAK9QhV/13uMy/HCJMmKvZdF2jUVVrEtd90fwfmbDri/ocXj9b8oIW8jSAFJORoSh
NrkFmFeR3KjhqTUer0vZXn57ASYHcNa76eAobsup5FNypkNyE2nGfY4xxaIJJdejjQos8megHfp/
OcKmiVozgZchw/KbdCg6Lmy3jteC7sjvvGRvS4KCTK3l99WplDC70mJWJJjScnAEm5aXKf2dlk3f
rptvM4Sv1Fp8ZSUnxCyEPmRICzpa4tpJiuTf4Btw73ZKvTbj/+ZoWokTQkLeWL01alGCCH4odSAs
3LHkZoq+ObJRN5n9hKhQpKNW5jmWC3SC406j5b6x8DIAWFcsUWk7s7rgYoOhCb1pYptvMwB0hZao
MejA2wQs8ak8VgHq8eByTCWyNq9mb6LEZl9Ae2rVlCyiislVvhvAals4bp9INriaAjpk2YVz8ep3
r4KVQOHELfqyi8Ie5Yx+ShqXEJWhr09yTGzf/sD2ZDuA20OuTPB1kiedDoh1+GCRll7dhV86a/ja
oFBkjchdPOm4n3lDxPa9XT9cd//FDd7ptxItuP+QAupzbpCIH4AF4ZZZBo6k8TkHyqDCATWudofQ
lsG6bLom4CdwhwFRPP5cbrkpC3NlrluMjqhZQL+F+RgwyftRJkKwaNxRJOiyGJhdBrvnQI0/2H3t
t6Au3l2333YVeKWMYECnBVd23mIaBXUo/WGB5U739ocKuAKflUN5cnzz43WJm4fXSqAQQXgzVNoc
YvDG6PH+CYv9OIRPNd9lqYx9WV8OqHfOsRIlxJBOsQs7mbLyXJFCGXdWpSR+bQL2va+MzksVPfRr
Zv7Kksx+0vMqcomWhzcRju8oUUtXjZvmw9Bb+qcQfcY+hrULtLLMaudqkcmCtjfywlPV6RcKwuFD
G1Z0f91U22fWSgHh1sIzFeQISQ7wrjsWe7/54w6mbzY+GJT9eBdKnEGyNCLGY9uoEUXyDL2dqA/y
2NXSxg2j3ZQ/XddL4t3iM8BkndGZy2i7PgcxaoH2c0MkcWEz0L5ZTkxloXhUGlPBSvAGDICkm4Yb
qpQnlik7VQMSiP3LMR8ri0oOfdluMo3L0NCg1ps1DM7NdtxHPM8wX2x8II/dC0bLDunrJNlMm+F9
paYQirIFUzniCsYSVSDW5iVJ7waHySCVt4ypASBGNYDms4DOXmqV6n2tFLpq/5zLOyDihq1xxF9y
uar6YeiWoBM1a1lef8tH1jKFvUuBX5FMgM6I3NqajwzwYCVoMVNdssW2rk9rMcIOUyMdyTmOWM5A
PBFxwPveZtwtqLKvJCF966RaSRLzc4OmZpgYqMtzM5fulH8qMkD/5+6o5Hhse9JGIsma/b70rO+F
XFUKkG+iQ3c23Ul7SD/z7tVKmdsRz4lBEuxe39MSQ/4OZSt5eaSUvYHZgXNKjob9PR1+orOARgeQ
aVwXtBWk1nYUtpjqFLPZcgQPxw4y54WEn/oKmWOSGJVEpa3NtZYkbK5IdXKzojiE55hOXsW55U2W
JHO2LQN9NUCZ0jSgql1uLROQAKSvHUyxW8bBLEmEoJtJeuRkMoQ7oOZkmUHiojyPc3IDsr1HQO9K
Tg4BGO5/pQNMPf+jx3IUr5a/6IlR1A6OWn43tW56b3qNx2/0e+WluFUO9EY9UgngznaAoGBP0Gxw
GIm1WSuuh6HTaHHOslNi3ju/TFleRyZBWP+sVDLDbjF33Xycui+t5TuWpAqyvTJvOixfsLIaRpDB
87KgroSs+1mVqulasS1ZGpkWy35aydCMEeBwHVa/AYRp45PEN2xJrm17S76pIZwPOs3tso7gxDlh
yUkF7pw7OsPXeW4BrdFyGbH15oMNWOP/LL1wNphlUnZqCpX0hT6t3PPj/CEDHOe+8JO9FPNw2R7i
LXItTTgiep2GLFcRSUn2SwUJA90ruWcaj3b8ZGWnDPM29uQpsvNPYlPxLsbL2DZnA/dyJ76NuK/1
P43R72XTIjIpQmjgZlRUDapVZ7vx6y4I0wP4m7wwkxlR4ujidWw2o7wtCTxEV3h1mvNJOZZE1n4p
U0Y8Gaa+sCkFjkYWubx/qezn7tnEPeX6+bN90P3jfKYYFQy1BPw+Il2jflHDT+OrrlReqPval+ty
tu8Lb3KE2NDwpK9MUCGe+aT5auZWKDuoJoAWdynoyWRsSTLbLb+vogQQ1+c5m2C7yK5eMRBVuDHK
SG5MDA93dRmyrkyaEDBqjNPG+aJbUYX9jpRIggx5+xUEEJ8LMz1eN+SmMFCNoyQKZF0gMV2qZoI+
PQalWHEeh/opbPsFyOiIyxGyEQ//TZJwCJJ+BsqbOgCoA0tmsENp1F4bPqaW5OjbdMGVRoKjd2Fr
O5OJiDRVxr78Miq41alsZ36ayNN1jTYPj5UkwdmTshxSI8VCtX3xHFbGGPDW+pyaoQwYX6aS4O2Z
UZha5uAkHMGQ587UfBkqvfFK8KoZedu6yqhN3nXdNh9rGBsGxQ66qdEfIJhRC6eoaxMoFz6H5zYA
IfJev1cf85eFDCnys0/X5W3eyFfiBFtqgMqgU44b8lQpX8Ej56M9yk9yIAqZ1QctPeSa7huGsrsu
ddP7V1IFw5pDHY7WgEvMXJXgXVbcyur2dV481ayVGHRzDVeihBiS65wnJeHl2dKZW/YnFh9TZ/CU
eTc7L9e1kolafl+FK1Ut+6YqcAMgenJXGOZ9CFJ0086/2/YcZEYkifmX24CACswAvcnCPIADZIHm
vhTnKMnYVjRvT31f7GwV6MeoH+SyQezFAd4uGn+kgMsKAOAQgffApRTOm7RpStKehsZ5BnvwoVVN
/7rdthTRMTq8XJhRalEFb+gapR7QJUIDw0iAFQ2qxjxCI6AUqG5LlYW1BwwoOvCBqbC1QPrFNKdT
2tOo58MB3KzqqaTVr+vKXJ6Q/7PXWoiwoSKnA5E6BdiTZX3PJl/rPvDhh9l7Ey6iMurlZYXFtdEB
4b2kexErRLJ6MlWjEcdKA1mZ2ww+2ud8lPa6XNbttSnoN20f2C5UVcQMr/V8dvLChOUaVA6jG52f
erPwa5lLX+6gP8YDU4+Ot5tuYWDl0tkApUysLoQcDAx/CXno9RF56cnLgK7DhMiaJzb9zl4sh2ir
gkLmUtpUtaQbHYa+bcvad5nmxxMa8gZVsk83lVqJEdw7K5oEgEt2e1Kq2s3ygDWma+ePTXOireTN
s+nhFMQxqBhhv4rPT9Z2CU87QgOu2EFI8lMe/10H7f+WyADgtYMGZBB8ieV3dbYTp24HGvR9euDZ
t1Kj+5nXPp1kcNdbywOOeghbOM1BsXK5PNVcDWzOdAdhodthxmA3GrM/chmQ05ZvA8jUxBQ8qifI
Jl6KKYwC00tG6QRAycXYQqbF7kz2o+xRs7U0azGCa5eUK0aaNOxEq/pTobTPcSbrM900GNoifgcE
G7jZl5qYo4Vm4LajYIC+qzvnsZlvs8x6vB7fZEKEVQFyWNbnesxOdtRMnlaB8CJWhtNE/i6L/MfR
bJw7+u+rkPikISyiTtmnDN0/KHiolUcLLrmECwmi9zKEEzuaqVrMALkJmgW6vZnB4xP1rjIBydbM
Qg+Tot6g8qBzwO0y1Luw0L+CS8vLq8fWZofrht06ODDFgqkNTIgspLqXq4eVCicSM3bqzPjb6PwC
G9WurOYQs239iVp3wFj5dl3i5lK+SRT5kWdO84xSSJzT8XuofFDANeza9K/SSX9svJIi2LjKMiUl
asZOWfWJtvrBiWUDVps7eCVhsezq3sUTJcc8r9WeVH6X1R7Y7nRA/tOn69baCuOr9bGF9bG0cQZu
L/yRquOD3cU7y6gfoigyXNBTnFSbSpKwW6sDkGVg2GkQiyLHpVa6MYNPbUJcoq1xO1fEY0byUBBZ
OU8mRggadtUztQ4bJwDt9z5ayMZ1POuTbnfdelvhb62NEDa6ck4y1nF2itRe9Yw5jfyhdiSxacsR
1kIWXVeOwEhSO+Dlak9t/NykGGHUmNvoPiv/Dvvjfz69FiT4dJcpUx2xsD3ZiQrED8DQk679gAeo
WzYWWIbUQFFlr16ZcoKXJ9SeSrBssFPY1B/1ztjxUb+x5hN6JYPrayVxCZHJT0trKxrNwgkABBMk
CnerjjxWRNaxsOkSYDVG0yVmmUBAf7laUZ+hGyJpncDq+H6uyQHUFdcVkUkQtpCtObRUxtAJ2hCs
mRO5nypZimAraqM/7B8lhO0TV91cx43tBGrZPTvc3I229ewAlrchrV+AAZhGzpfrWm06goZhR6qC
ifcdXlVpGYmiDjM7KbG6o2ns5qT2syL0tL9r+Pjj5gBFAdg7eNhRgLlcoZFUA/pwcQMrW75XuvEI
HC53mGTD4wIIyx85BsbZjGWeDSPIl3IUVtPlEagHczzepSZqj2HkhmaDOe70ROqXPky+4VUScML8
WT335RhY07SzMTLhxLbbksalpmwgetN5Vh8lrGxll47Tg2M3GHi6Nx12N+mO5MjfOlIwFQEkCoxM
AdtV0LsdJrvmM+6EevmTDRW4JHNfJ+03rUGm03Ik08+b29rUgeJA4Tx48VxaedK5noI7MAyqJPMx
8LGnmuJlkbm/7p6bdluJWX5fBWGnjBUdxGu4tvfjdGySKblXWyajd5Mps/y+klIV+cTSHsrM1uix
GHioRbwf878rEfzxzIV+F6OPmD4SQ2E/qX1bN4hRdQ4Y9irEI0E2Yrmpia1ivomYaGQQQWP6SE3s
IsaFWqW9XyABYo72IQVOzfVl2fQ1vAmARa2BJ/n3VXhlsKlurTZhE+7t1UMTBwtrcFu+2MMtd/4O
NOaP0RYW4IXUDPOGgqP1FbeBpBQDCjWdgyqiftYofpTLwsZWHMTM98L0BB5YTXy+t/2kd/YAjRyl
O0+NeQMwoX1EwTPVmJK72KYokPaCdwkGROS99DZu4b43Y7I9sFjGb+1img451ePUBeAE0zw7Ucbc
vb5eWwcLmJ8JgIsMDf8TrhjcZFoUMWYHsPBLnWPMt6O7lqi923fUS6z+I1VkU+VbrriWKaiZ5SVr
LQZXLI3UcocmBf2AYb2GTiJzkS1vXEsSLtM8Dis0TDQ0mIA8NZCXLh2eOG8Tl9r1vp5tWWJpcwEp
mI9VcHQhbbr8vvL+LqJtgkjETtXUfW/an7paAte4z9xMryW3JyGD/z/3R9aCqCZ4fJFUEHTr7bAf
7brWArX2tM91YHqlz4/kp1J72VN8VI9EUnnZWDaw3SCDiscC6DTF/WY6Q0dmBoFx9LH5GHf3kQwK
buuhDPZHa6F1R3IOp+Kl/UCWhTmmDiIA2O3ru3yfnUnt2rven/zCV76UHnqirm8AbWMHrGUS4X5Y
xBp4s7C9AuvxjPfciR1C3/igP34yDsqh81rP8X/aAFuRiF3OdSGpCrIcQFkuZVngwgnLV2lqP1Dw
ApxCbt63SNnNQCSLws84oN06m0Hdxfdd/DmybLdTdhhY9ibZ029jd6w/QWzIBuOMmUfp0JwaMu6M
we2MxFNH0NrP+0Ga291c25XCIv5yzzOGVIDWnMwkPqCxxXPsyc3p0eReUnG0GH12QPNDgFeK/cIj
88B7P+0kx9PmVyD1j7SvDuTSd/Azs6pV9ZTHejB6/a4LtGP2nH7Pb9CL5hugQOE45SVBfeOigtYg
UAuAmgGxSLwPmWnT07jhemBr4f2AiUCnkaQ+tjYmMJeWRzxqG+pvaJFV1GFxmte11ZKAWfOjMZu7
vDc+TKYMcVroyP0dcSzw5FlwWAu5UpHyceh0k0/ASwzoOfpg7bVj4RkflLPqV/u/nSH5Iwxc62SJ
cBTMrJehgJIo0gatsgOwvX/K52ZvT9WL2st6IDcdApEGZQ0gty8c75dylCTM4zQpdGx/nAvRsf+9
/Y2v1S3o3X/v/urT9a2/7Gxh5xPYkSDd4ui4UYgSm9QoUhB5oEMQIE7RJ7sfkQLM/UbLDpV+nwyj
18XG4brQjZOJWMCdXIhSfw+0XapJY1sHxp6BFCQqre0YHcepe6Taj07/u1ns3wt3IUlYuDAhfWiO
mh3UVvOjyjo3jGPVtZJpn0nxaTZi94UsIYhyLFw5A5AmaDN6jvvPYMNBiRJAS+TGjj6rmaxKuWVF
oqMOBrIQUHCKF7Rm4PHMq9oO2hnPU8CHW2F1z4wSpR1Jx+yWJHvJyakEjMGaLjxvqiKsYkdDfS8q
d3rpp/ZTnN8UfzcD+7+1WktZTohV5ACZgdbUgME7Te0tzU7WdFsbquu82sPTdffb8nkUiixClsIB
mN0uBWUW447CIwTBVnNLZ3Ire58b30od/B/xt4Gjr0c2brRlQQeMvTrw0XW0ywl3iQa1RGXsLRq0
NLobcg3NpcD605p7PveSJ+/GQUrWogQ31AeLp2iAsYNpbHPk9QefT8MjaT5ldhaE3et1W0qkic/5
XueRpei4ZEYojSkOemzG0I0i/o2otl+Di/O6uA07wkXwIKEokaELafl95SM5uOpQTx/tAANGzABJ
V5/MwBezSnBbRanXkLD6q57d315JLTBlo+AMdlaQml5K7HJzsHujDYN0bne07I9hZElufRs2pAAR
Xyi5MfeFEd9LEUifhrSoozDIwyw7VoU+eQmz0L1bTFZ309KmUm+NGlQfErnv9wGiBuBFQIsNytl3
1JQFa2JbnfBmLZWq2zGj/qrQ6Mgb5edQhYObTk7nRU0PGHOqyh5D7xdyAR8GDe1yourEEMw62py0
SO4Op7Du3HLc90AxtCy/l5FivpdjUBBUE20ZlzBBUH1p2yLHKaSOvDsp2OtZ6xmkdFl0aPPddcd8
b0u0taFwiwk/ADaj2eFSDrULfUgYC4Opw9B52rDHtqpu+1A9c8VJ/bFOcmDRl9VtNI7K/XXZyyEm
nOEXsoUdn8SE1F2hoJqbWE+NHe8zHEDmJMPg2hQD3mA4KOaoACJ7qSI3Qejb6Tbek+ZDmmmvY9Le
ddUoMeTGZkAT2JuU5StWOxxkaLrDo5GdNFz+J1K5IM3x27jzjeqxQEXouum2pGFz26pl4j9kVi6l
hWPLWcR5GOik2+v2fdP3ADW/5/UHTZPNS2y5CHo8gNcHdETkfYXYNVRTWw5gWDwp4VcQsjQ6usAP
YQKumTagqh+HH6/rJnRn/w5dy60Oo7RIAgA3QBCogyetwznYndqeeo7zpCLrhQRzCG54oziF2YPu
zK6GtLMeSy4MW2YFrhmeGdh2uDEIktskj0yDUzOIofB8q9Vmw7+Ag9Yo7rOxJDGuK7HJWjezFa0L
JGq/F34Z1gThKsn7Mqs0tL2ZVu85VnZLSPgEVMLaVWLw7SU8iIbmGFvfCFd3TUdf0/GpytCuptge
L8jHdLyz0lBW+tlYjouQJ7Zep8BmUVlXD6cYUTY38djWBrdBP5EGAmKL2R7lr3rd+Aphx4r0kmAv
zAYv3oAeo4XqA4tigmBOiFDpWHZ1habRQG+oP9UpaG12DMSeAx4aKfcMQMMMaM8AzYlE8vu4sTQa
AfYSF0dAV4hFfsuIHB1ztP2JpI8N8dv8FzOP19d8U4QGwD4oh1AoPmvHrNBHzL1EJ9YVO7VGSlQh
+7TQJbePLc/C2wwVG4fqQAoQkrz21DBkaOLhxFC7ADhz1riG7ef1QZdVqDcl4a6NjpaFeFjsiJ2Q
LCCR1QynvvpAiu+5+mRGO6LclEosWZ33UQmrs5IkuAXjDdymhKR5bDyGVyc6X72mYe6kT4+9iulc
XT2WVf1vTLkSK5xZbZH0qlFjM4QhGA2NaocWiftI0zwQGe4b4+86Yv/n/CstRXydxho6DBCx+DTr
r0D9PYxj5jmG4ZkWOls0Gc7ZEmEuD2QUytHNt8xpomBpCjbVhhRc2Gkcn4y89iZWe3be+Zgfdu2Q
SJZvy/PBKm78LgageVA4LsvKqkkyhEowAU9laSOtKnqcNVndYcsf12KEmNp2fc76ylaCVHtRo7uo
ACsRuZnzl1zb//1WRhYSUwJIiuFObF6eyGRQinkYqBLkuubFLdk73XeC6+m/kIKiIGpCNpASRAqM
ybKLMYkcBW/1FL0SPwjQnisuA7TYXJyVFMEPmAY29sQuo1OfjIdhGIK2iYCg9vfNluZCjGfi/EQb
FfCBLk2mG6mdo34wnOr2ISYHtXxW9VuLA5X3599bDRcXsGXqS3VGrD4ZhZ1jdDJHmI3ze9AMejGo
5YcpkizOlrNBDwr+U8tC2U7Qx5xGYgGXYDhxgEfTyJsrX6WY9UdCWPYu31ghTJSBaM3QbQrYG/3S
dGqKXFyqm0rAM+spRFoI9ZHn4f9Y+9IeO3Vm61+ExGDAfAX23COdTtL5gjKcA5gZzPjr76Lz3Ju9
vdH223ne6Eg50pZS2C5XlatWrTI+/sIDXgIlyCX6w96J4xeiMNaVyh76I/KY24ayF216zdS3QU/f
ajxIPnxKKN1aFLT35hJsCnfV7Nk4FKRSDuCH8Wer8Qpl2qSNDA+0YuTOxYizgNDx7mglwynFaITq
t5H2r175aLmXrGa574ItvRAjnFCTYWJmpyTwhFPnGZOzj8hfOFvAhwlOZnER0IJLJRhVTCKnHCPc
x376Nrb35siBCYwWjlyMMWw+Dp9BDuhMnGAVZgzOVGMtg+urf5Bsz+hbGBG35Z4+uzWRpC9W7tKF
MMHPYoxNVndz3h+VNr7TEy3AyPVX8Mvtk66+S8nrbdVb0wkMF0FuBnBshC5CJmNS1dlsSQ1vxGeX
m//GheXFve6FYNG/LWlNLc4lCWfWRZlRMlOJjryON1FuPUxT8XFPhAzFn8UI59QWFjcVB/co6spd
24cYSUw8MrWSlSz/jKjgC7M1MoO2s/jYS+0bGInaqIeYOHxUnDc2czzSnsd4wbGj7W9/e9/WT+iP
NGHf0P6pGNMcxUcQfT0bICFiWl27ZTe4Vqq93Ja1Zlx1gqoCkP6wRCLEKRpUqxs6yMIYB8+yivse
naZ07iUPvlUxJlpcMNwGtSDRKw1zVkVoQemPjZ7e0QQNoIzdzfQvMlYo1CExgZe0im5VQR3APg4s
fU+iY07ajYVO41hLfGd61XLzbxTvjySRVc4Ilaarcziltq73ikGCObKZqxXK59vns6oLC/gazVQ2
PLoQagFjSxJHQwxOBp+YT4Z6tGs3Gn/+d1KW4ztL6JRahqGEaRMfiWpuHMXYVq2xiWrd7fLYvy1q
VRPOFrQs+EzU5BCwaCatctDKcTtONOiJ/aZkg/dxMVAATDpdYOsA41yKQal4KK1aheezLI8Po9fZ
mduFMtaLteMx4caRoaXOwsl3KQas4FNqloiEedaiRr0fnHAXA5WSmzI41koxlQB9/0eUoNtZpUZm
wpv+iBkhPilnj2XptqtKEJT4RbNjdodOgWiHfkl/pr2LdMrtHV3zUguX3fIVYK4QibyGOBoAnhrR
UtGizTT/VHDNNUAXVJh4l35sfMb7W1A7Fybsa9r3yDw3eMugC8ZL88/mlG5jMkjM+sq7WjPR3IdX
5AIfec8GneliVhtRlTRpdHRqw0SNYlZNTCGae9AjdJPB7sNUobPf0WZ+7cwS6IMJP2USa/8e64nO
5fwrhOiJ0wkULanRH7PE3KFpYKtYfaCk9s624reahl6bpftonL4PIbmzqO11afiGWp/Lwn+sXkOv
O8Kg22e9ckl1IEzg8ggAPICCXqo1dVKtrarZOTiWclf13TYh87aK/r0tZUWjzqWIGaFiRK88qwfn
gGfTfVaoXt3b2wacpnl6amYZR/ZyP4RtRqSwmFBjKUyJnq4jpROZLaQxSh/igWxMlbn6gKnrFtiC
8y59m9LX2wtc3UbMJgM2b8FyiPgHNY0NRSuAU84bgIdZAyxwPU2lm6ppIzGra5lLfXlXAgVIAAh0
hCPTKmABHfw5xKBaqJx9O3xK4F9Bh4xhoG6PEeaK+o2SV2X8enuRa4bpTPJVCGFpGLvMTJ0f4+FU
2IGBUTNa6ZU0BZ11iH7tUzNuaFrtVIxJNkKZy5csHGiWS12t6qkabLUxDlkBbPu+GQz+nJMBUIyo
GsydkhbmxsLp74H8dPwsHcyNFg+YhTVQbfdfboVwlWndGJmSYitY8grsrDfzXTOdYov6Rf/a2yfL
iN2o3UXGoZBNO15Tb2SydDgiuD0kZy63waztYZ6z96ap1i/72cWkWZM91xiHh2eEO8r2fcXz6QvI
30L5gEKvhKUylM3mXFfIIcS0F3s+qfaI4RuvaSkxj2tGAryRgKFYQJ3aYvKMo+Ojr4DLPKRJdYjj
H7aR7ZUyndxR6Z8nTf0wNIrAxf0Rt2zzmUtoHMa0mWBZBUNFsEcVJs7h3GXefGVVyPADGwVAGc5M
9DxlXQ/lPEbRsXZQX2onBAzU62P7Po4wrSKeJJCyFUOE5AYFgEgDoMwS0w2ZpZbMGlh0rCZ7N0af
aafdFbrMwq4gTJGl0ZFeUgFGptCOy80zmDN0Tmj1x8JJfSM+DRZ50gv9VesejDrczaHiKlXjUa31
M6K8KjWOEYNlJYt9Tz8Klt40bcABUDK0wWMihJhRqE9FjQaGQ6glSs8OmVJgwI2L7VWoOxvVON53
aaoit6P0BTXcGm2v5uTZLMrbjRLOCj+qekiLE12Kgduxogr7GeoUcHvgzurK64cO4zNDbcRAaifX
Wq33kqbFEMpMS/LB8dXRUJ2vVDHz7CVhtBs9lI4sWSS9gkQj76BvIK3xkjfFRxWiaOS1Sb4AUf8P
iaY+md/m428kWrR1JDHgEjULO/sOxgEYYenUcBY9O7sdBWUmQA+DebAm665SLExCjSSObOVmnIkA
fvhShJ7YQ1eGaEKftHudcRcMDxHfl0PkUl1SAV25FeeiRJLBgc8tQ63PPNgGpoAMlgOCxql2B13m
F1ZsJcwyrCQBeNfSRFKdfqjyrEWz/yE3mW9WBnC7ae6Bb3WjopNIErut+eMLaYJlzjszZIVeTIcq
/Mbs3VzmD9XEkUGvQY+V+s1c3Q3h1g4LL9JNlPCJLNctW66QLUGlzMl7VA8OJMe0goXgzKnTH2Zr
3OlFJ3G5MlmLxp5ppD6VvQY7YByaSj1yyjdg7LgPIzUIc9mQhEXzBOU3gcZdWIxxiACRXIqqYC0m
jbTToYZLUKt/+GBttXbwSpI8awgjE/XHkP9FBhcYOLxOdMNeAe0POgc4sgbAnc+al89uw1v0lX0t
bYnRXLPd8LAw2iqy+sBuCbZbCS0L0yb4dKC5/QA2A5/mqW+BAEopNB+1YTcqqYdBbp9aDByfB5cN
qpfpVPJsX6QIewzkCnBOGPIDimAxqgC4cDbrcMa0ZfWNZE86/Tw2QWLG7qid6kGS9Vi7/xiujnQU
sspoZhFKxWNeFujUycGMqUW+Vo1+PNieYSsSi7aiNwBZQAvBiQNgsphwNZystbVOtQ59z76W5ieD
Jw+l3nqZWn2eVLLpwUaVZfwv6hkXYgUzkOSawe1WUQ9FggbGqHtS8tyPzfY4sl9Mlc2lWDPbAEMb
S74FCDmRraKYZz5PGRZJAZtR6CfOQtcc3T7aV4UkRFvTERRpgMbDy1RF9Hl5DzOz0q0eoPwDsBqb
Wv9mm4nHUaHG9MG7MbFdHIPkBN8hi6JaotIJ840QFGcoWBmaWlncjfV0MKzoZU5b4hpAM3ho9FMO
jjZ8V82a+XNB/hkZyOBGFYdpGWG1N5PkF0uWb6NEudd6IDowI0TxrSl/Ig4GupEsOyRxbewJqZ+0
2uB3ulH/VB3FdJ1yOnDwsUieKIuVEpey4Gl/u/CryNPQurluKwBr40hRS39kfZe8UDr12jYcQTfx
ueJKrvl93/bOto/SZribZ5YN9xbFW9bPHNo7H6t/IKZXHZTAYFehOjYqipcHmqdJPGPaXRgoRvyv
Zh7CefhsVO1Dbv4zOIOkKUl0j1fShBimtts6p7FBg3aD3d5kPt+rL52PkGkXevkXyXYvt+xsu6+k
CbGokYQjGDrIb2man27+v0pbbumZN7TTAU1CYawE4zYJFnL61GO2iyKZZ2ymPVEl1lq6l8JV7Isx
dCJCwqDf8jvNR/vVbtlLss23kW9/ur2Xgh292kohMuxol5Yp8mFBrNWdO2ud5bF0fo0GpXtiNsu9
IcsLzBQmhjvRWeIrZEsVcUUhjI4eRTwMdDQhdZ/SxMv7jVV7JH7Keze1GteYXEf5RQ3J7RC8lLhs
sQ3KjJMBNFN6GKgxiMvfjNeQPd/eWJkEwVOE5TgDKYNTtFsMbX2IC7+TlTil22dcamY4JSomF/3n
1kFT/EVTWmjKQh4o0xQxJ3S1Z4JFscA3BQQ6VlRp01Np+UmbPyJDte9Z8xJREO6Cq7/H08XJgrH6
fHs3RRDflXDBwID9LNYbE3o61KgZ65Gq7ezWat2hVDVfSZPS9sjQaBipVGXfc017IDUlX29/hOxI
BbPDJ5BRzqERBnzeOk1AvkQfBG1frVIwNRharJWYfR0GGP+HeXKAbXrZtziUQd+kiiOYGE77chjz
dxOzmLR5j5mepktckOn4076Q1Y2kpydYmWJ05hKZSiVIHE+Pn8pvFgdLu8u+1e0D+UGZ5HbL1icG
oR1bqkqxueaOHOnFEF5L4qGJXQxaxOfC4VCLXL2PiOMmuad/SaRP0OVMbjg9SzAoSERHMRCLMCh1
74Ifd5+S1tX5Qzi8TAPYLgtZW5JsXYJ14UWXWznayIKe7qv4MQRG6BuzJHGn5E6JJcWIAwIQGQpd
zCTRH5JEbiZlIgTToZk8MdU4VT4gYnWrUAVBqA4ECHqdLg1xpYS5MfbQN04827gHRdD/w1aJqanf
inYmRVyIA67i0LJhf3z/d5SlbFz1hW/mzWLwZWGWbFHL72dxT1YxpphzogQpIW5Vxp6TvvSvBafu
bbMqXZdg9VB80ZFjxwHl3MB0m8HN+b7FdOZ2ZjsDeHAWqV432U8RndGEpHsYZHGI9NLPI+nAhdVL
drbFgmHMezNFJQge1Ryb2B0ompDSDa0/mXEcxPHgZaGzvb162S4LptHGLOrWQoEyKL/HutdZ+/61
lbmVdXv4Z1linEVpOMcV63/bQ3Xp6EegsOiNvpcHCpIVibEVWGVBMTdZ7/aweGHK17z1G0Py4pAc
lNi/0hV9qtt5RwNIexmhIMYcVCn90rWDOw0/y3h3+5ikWyhYQ5InI1Dwzf++OQD/fH/h/I7KZUTN
i8Zf2fqz8xLsST+oUxhy2JNJ21tt60bVP04VHQj68o2J+beXJhMmmJXKzPW5yzUaFHGGqiYzEXh0
4+T4TpIB7px3ff2G3nn9r4L/s0UK9qUuzbHDWJAwaPz04X/fOXxDtuhikDppmb4INmbMk0HBoEca
RNEnK8Zcwoda2+SNz1+LQYYZX70ABlomnQUOCHKJS8OpmaMZpcjGBTzzQBsDhh/+0JWSU5MIedfX
M+tc64bS05aULyoMFogrUZu1tdl+KTgQ6ph08PoXSvJnTSI0WUXSIptARBuE85uG4FThXh0jBAZc
4ragRduuVB85U4pEJfojxb7FNBvNXm8nEvTVY8NDt253ui6j+1rdPEAOMTHKApmQCEvmfdZmVYIT
IlblUUM5zBZBI3mQWDK45nLWV8s5kyTo3dCShqkc/7SNfjeee+YYNC94D5a91xQekN23d291YYDE
I68GGDQSpJeqF1mAHgJVHAbtDJbC34HIzGXhtZDueg9EMNQTTQRgUEBxUghFx8FRwzFtKnDfBUZ2
x7pjTyd3iLwx1ZA1LA+1Prpj/whuxP3t9a1pB2itdIKGJwDQxIK87aR2Z2kdCbJ+QKBNd9k0g1+5
PPxXYhwhiR3ziSVxk8YoNB6VufR0/cdYfhCu/nsX0bQFkgm0z5oiubLeETKibEAC1LceMFQKOFvb
aLcsa7a3V7Nm4Cl6wRGcakgJirBKMuZp2MeJGWizdVpGjOVmdM+afDMDVJemH7dMS/5fw7RmAP/R
MyZ4ykbhtsXmyQqUBC9K3Kgp3szjYYw/1v2L/VvkLIKwfyjkCLrOndk0G8C3ggpU0aAN2/DEcgdU
HG7v3rXKXYoRlN1kmmLSOrUCs2ObpGzAodYArv5BOq6r1Qi7RuI4UelUWUGla74dkhPFvMWc1RID
IVuNEFkg6Uyi0oEYpzk4+VP01ap2t/frWtsu92v5gjPHNLTVkMdmaQWlpWJYbrQBa9p2inKXlbPb
K53EIqyJwxVCuy9KTkBJCFpAqgolLwItyPoaZbX4wBjfmNq0c6b+zgyrzcdXdy5O0AanUcxmSiIz
CI1noxnvnIb4fQEsmK5u8px/OMoFITYg5PZCie6gmH25l31KEeg2mh6U0bDL7e6lAYO1Wztq4ha8
zjx1Kn0MCZPoyHWsBKkYOEHRXQfqgHcGz7MTBJlubpIuIQH+5z608reGZn4CYEIB0uwUKALtgyPC
FgQSnLFJQDZhA+qCZvHLhaIToCk7g8AWtvskeWCFz2XFNBESeiVDODqdhJgHESvDl9mqdFcBrs1V
0/GJ0nIbxV3p6pO9nQj9jua5fZW3YGfIW9tVlfGF8xG8G2yXGpiC5EzGB9vlfn8Z1g6vjRK4I1pM
vQmLugSIO9ATZFJHPGAwGNweJW7gvVx4GYtgk8/ECDez7mJSxflsfJnjXVF8dVBzLoHFUnQXbb87
lIldjuksXaa6BrgpwJYFwC4G19JD1pZ7UOH4KGbv9eihA0FBnSBmT8I7q6y3w6MOEFKBAZlO9DKi
uTQt6aYu66NCay/RE98cbWlv9XVghY4RVCtRrkQPCej3LjWmVAxlGI3G/BKFNebkDrv4Z6q2fp5u
+mwbgmhw/BRWr0mcI3zctWV+IAq+/VGrLDcc932H5n/ricVB03wy+l+8aNw2KbeOtaX956bLvuM4
DgTIwpKluxCDVtKodKPukI7/DosfoL2fTOFTWk73OLt9Y/h2eq/R75F6sO0cebm3UandDpPeDav1
aPG1nrmv6z/1/peiYH6ptcUVu8+06LHSx1Oa2QfNqSUHfmUaF1guWhwcoA/wFBHJ7Szac2VUGxKA
lcFtnWJX8mJjAnWwFEnTsfmo4V/EAYeCms1CfiCajay2jaYqEFSXxvRFp34d5vuBZC+xVh1Lrny9
bYivyxE28mw6gOawHmCnUZdQ+MxKoTjFCC1pcR8ffs9M58fyAGYFP5LOTJfKWnb6TFaRcSUdFchS
9mCbAucaAa+uu7AhRlsZWuM6HSYsbDHPZ8LYFBaYiK0U9/R1OlYH7StoCDcwCF7aeQA3+Ppe5kMX
p39hGC4lim9J3rLYMElc3VMWbQ3eH1T+QfA7gkFwraHNEFRyC+GfCB9sUG4zMJkMJCOj5lkDeGFq
P/l5WyWu9H2RAZ1YOPgAoBWR4W0EotGh1bpT3YAASu26l6qjvkZTXwc3dzZK0D1XFgji0AcDwB76
HYwrsK7JysQcDK058ekh77LHmu5iCqjB7DrGF+DFwfF8e30raggGBvhJ4JGxPuQWLjUjBmdigoks
xWmZ7fybaVQ9OLsSMydjyRvvWiUWdjUTDy24Iwue+VJUg6lWGFvetyfe1PcDlmYmoySUuq4K2Zcy
hFvFpsnR2DyMJ9ai64V/jVKkfwf2OBDlLh4RMGZPTjZ6VRFLFGX5+Et9vxQs3DCA9TKAn5v6lFbf
G+17/SsCrtvoJOtb3OktKYv+nN1jzFGy7JYl1clQ7yz7h9p6layjdkUF0UmCiAkoyCWAEk4pmaLK
7DA34mQVmadgBGRqZCf0mLyNNf8cFz9MzMcuTLtxJYporC0NmoGupYW1UbzNIdpDMzxr21M06L5Z
fxkK7bmBGwQY+fNkoE/BQtpLMUFTBtJdmrsV/6Em3dvtr1jbX5DTOsAr4RGI4TGX+6vOPQbFk7E6
lWr0jOlrqICg/XuLd5QM/bkmCWEZcN6ODUd6VaTSgCSbuakHQxsdkq7zS4D/jdfby7nOMOM6gLEI
jbdggFhasi/XE5YkZhOZuxMzMFOWwOTTA/thaW550DbqPpT13644Gox0Qk4PlgRslJjAdSkQHUET
+D315jQUT7r5gjziVuuMQ4RO0mrWvWj4twVOMLvPp8eC7jUwh1SjDFe+uuqzjxBtGi9N1ofjUJ4G
1uks9vgUYc6iY9Ra+DZGs+YcdDakSG5mVPmkldZ4qAZWbXsF9GIvLZgLjCPriPr99mFcn/jSF4oX
EBiDFpDh8vvZ3a31WrM1zCML8vQFrzuF/xrZR9MXILg5FyEcNz596LUKIgDgcPOifumT2EWpcnt7
JVePOUGMYGSTtk7ssUT6QpnIq2WbXqkrjmu1/aZpf3aGsrV09nJbpAh7XZw93CH64EFBTxB3Cjcz
b0Bxk6Z5ewKs0dXN6aiY/3ZZMNN503eam2Xx0SzosYlQYrNbN2zm3cSC2x+xbN+l9QUZFlrE0JsB
UvUrFvc5acfYqmAazchvgZlUj+lXy5Zs7rWXhBBYBLCowTDg3XqpJlSxGrMK4ZAHJ31y9OpzmMso
da7PbyHPAiHMQuSvg13gUoTJRxV7lrSnUD0aveMS6ofF1ni16Hen/nV7z661HrKgk46FMIPAEF3K
mvhQVFY4VCdGlG3cc4/W9VtRGhL9WNu1BWMK+nL8hfj9UkyPdj2FKpSfCE+2RZe95i2RwArWTv9c
hODhczMckTDk/BRmO0d363BvN9tKBmGVSREMKMbBTA3PsRCmWpumBGtBByBG4zWDxNVdR7YLVxUa
lZfmMJBLC4FfNxJl4ikSBMTK/Kw/RVr8mGv2zmnaPdg9/NtqICJzcX8hbim/IMgE9604jI+ZWJnd
m82pcCzSA5OXNpGnKFr1Q6MxOkqdKn8Y7Fh9doqmeHTK+DPPVM2NeU8Ht8Js6iPJemNTWrazL1LA
tD0WVo4X9UoDHvU+ZJ/ykP5TFr11yOqoO0Yx7ESWV89jk+X72rQfM9YP/9xe1bVyw96CYRHhM1Qb
L9RLrWsmo8m0WTODss3cdDouleKi39wWsuJTFyl4FoB3EBxOImG2ZTfMidDyHGSZZ77Qnb4p780H
rnrqY/9e2nR888O3FlcJ3RjLdAzQIYnZo6Jgs5UYOgm6BmOVnOxpLP+NK1Vi6lZWdqkUy/6eucTK
ydR5HBg/wYzv2IRGF+1E2JcR0+e1EbBYjEBKitmjqrKPh+yeZZlbjclG114lW3x9kOgXWUj10F+A
4O99lMDZh/QJRhXhUVefprHpXinmZHlpHGYgTNJyD51k0dGKo/CLopvV59HSFj1D+rLvclerdGPX
zErlj3PUbEHLP366/XFrpg1twmCKAr8ryMUF0zarEzHyiix2B+SKzO1kfQ8yAYJhm20H46Jpx095
86OwC5fKSl8yAcI1ARpgwPBKCDD0X1Zxx0JJSnvNZp7t0FV/uqPPRREl3Sk1mWc43+OK+vm8tWU3
ccVvQkMWSkRMFDXA3XWprk3ujJ0Zl+W3lN8Zzjacmd83Ww5SqOgfIiVrWtFJ1NdUzBlGgQ2g+2VX
z3QSsxQnlmkWP401OoTLo2ok7vzPh3ULCwL6CGxniDVEVtM0bllfNUhvlF24VRvnMTUmWU1yxdFg
njFadU3QvSwtUpfrcNJCy6KwH08Txmab/UPHVTcsP1XqnikygquVMJHgDqNzz8bDCkONBWEgu6MW
BrqPp5obmTvxz2GHgiFJfJQ2tmkBUnIy+kYflHbmOV2y4a91JuPBXVHHi28Q0sjxEDkdn7CpyBT1
zc5Qny32mJLd7aNbSXVcLlXQRo3mvDQsLDWdm22sJJu8bO7LOttUU73pGsPD+B281NtPA2af3pa9
eqQIw/FMx394wV4eKUlVDA9mencCs4lRvbXalqn3+rwdPtihuEQN2Mo/ggTTRJvYbu1yGk9Kh/qU
Y7XKSevbDE3sRpW7iR3bP26v7LqggbfNuecTb93goKYzwaWrY1VvTYM9VoNWbNsIL6nM7OlWx5hX
f1aKZLsommdjGBpKkFxHH5Blu12FiTI25iq2Oi5tnCXbDI+VTQs6Vc3J7+ms7pJKe9Z6ZXC7KC32
aET+VjjxW6orjZfM08OMZLjPTC3c5CBTdtH6WaL7iCQy37uoh/CYQTIOfUXYYLALi1c/wjOR6yOI
LtEcsqt+1Unkq1q7sQnqMDtw13ZR4drgmhoSX2pIVxzChWxBfwA2KSt8UnmylW9U/Wxx9/YprmQ1
YdPQao0WsGUgvMiLMoVamEQdaU4gjvGa2PRr+tlqD8MMltLOi+YANI8bDXjQjEkUaO3yn0kWfZHe
W0oW9hMufx9uu7G0NpwqX2plmZYGuprb63zn8hEPEdW3haoL8edVvph10xSrHAEU2uGcr9FE400x
6K2KJtCpNr6PcxlhAI6ttj9Lc+lgjuaKRa4RTWn4DGhAsolaroYblTSWsgmbNqG+CnaboO54X/tt
H4dHCs1MwT+X2q0/VqwKSsxUcVynqhGAu/PYJvdpV5jHOsNwUVSP44Jt7LzvfuRtM6debtbFM+hB
m3jbjojyrNFKhhd1akPQnRrOJLFM104Tg48B5MEYaZw70ByXlqkEL21U5ahuF+BrRNO7S2Nz26SJ
f3vjrw0g9nPJScCjLaO/BTeTED7qIbNRl0IIaPX3c/E8FcgtYbyfpCJwLQlVB8zNQu4DbMxX8wzQ
+55rA+aCB7z8VM+7BM7TTA5GetKqbx9dE0ijgItechwI+cX8lJNP0ZRUlhXo3exW5gbsX76T/yrV
h5Z9cNwKdm6RBTAPkLvI6Yi1+Sw0+poUkJXMhVunPjc7Ny5PFUrmtxd1fR0hCEwrIG2nIJoTCQGd
jCDJl49WYE2H7KcaP5ESEGyJLb1Wukshgs9wqowzW4eQWCnuEjqnftw6Px09dSRqd203LwUtH3IW
Eja9qSZZC0HUGcs9s81xG6pslCjC6p6B/QAhFKYvIH1zKSVp6tAyhxp71iVeFyd+rbZbqv+Y0nR3
+3RWHoBY0Jko4bpOObxAYQPYQ55R/N7Xu3TXYIL0G3lZSlDDniugtf8blUDaA/zpKvJf4nsqIYle
Kh1k9j0SBNybPinJgz18vb20VZ04kyJELknM9dxQCysYmbphOYr9oP9uRlmAtBIFLjv4ZzXC20qr
wp4oCzTKbPfadKcrT2r5Sq1l0JoHliUDaYJZRua5ZpPOZIo+LtTTmSUZFKSJeuqaOTP8YqQ7MpHY
Jf30nIbdr9u7uSbRhtVA9K4hASLi8lQVwPUsW1IgNfgI0Te0U8afDewUnzvJHVsTBY8KojmEDaD8
XX4/u2NxBaLSbLnMZZhv9RzD7bsUoV/WuCEddjVvJZnLlVhlgTagZR0rMwBCNS4FdlmRhDTjVoDs
T+JHJAVo06nDuzGe8ueRRcndkJBHFRy6jzzOdkbS9UtSf/pye4vXFBZJWmRqgdRCAU5YdxkPg63g
84JOybdTE+1qUMllRbq/LWblhYa3JuJOVL4wEBK0dZfL1eJEs6IuNoPiK/ebQ7fLQXTkJnfTdul7
CDfzk0TgYkMuY6QLge836OxAQ7Wo1SaBwPiOJW4FieN+fuCNq2+5V+ykXR2LebwlTzCfytDWmoo6
fsC3S8lt3PNjfQA4xh9cGa5j5cwQgCCBj0Tu+xCFy73kKk/KKQNyEObaK6aAh5E3mZIIZMXpXAhZ
3MXZ/sVzmKFrGphiTAxn9Q+enP7mgM5WIWieGlVTixKdGVRE8VQQQLHmvqWFB7K6Tw2gWJsePCN9
3W06tXo2h89gj9UkPmF1I99dEaJoIFcEpZx0axj0AojPnL4YGWY32D+GQTbzZ3Uj/wgRO6ZwUHoH
xCBgpQNg+jkoU9IPTnJd4iq8xxeX+r4OsU+KA7sc9uhSDlj9FWiYuf4RppII+xrzKMgQfHaZaXZN
IhyX4Sr7yWsOxVYJqE99Iwj3na+hAazmri7J8UlOSLSSltY3uqpgZaGee80vi/UeQHASTZSd0PL7
maqzEe1eVowTMl7IblkYZskEKl45D9PW2qaPau6qwW2ZK8HWxYkt6z4TOTsxglYAEYLZTF1GPGQY
8ga5AdnaZPsn3OJlFmCqD9g/LX5VSr/h3ztZc+9yT68M35nyCfeYzKFJIzCVBqrzMkVLVQb00TOC
nt2s6Zu/2baFDghk1aDLE7bNLLQQyAYAA63pGwsjf4p27BtBQ+ltMeu79keMsGtJxIs2ZSYJkGKe
jrxMf9rGaDylvJS9KGWShM1TAT5Is3iRlKhuPZFHxlJ/HGXXaF3d/ixICEs7pa0a9C6RoNAtd0L+
g1d+9LNsJDZ9sZdXqgCOvWXoPcIJ8bZ2CGoYqH5IQJPZq9g3RCxD1Hro1p/DwTU/m1L+gdWreyZR
uLpRN1FnbiFR5d9HtByqtUTjVg/oTMDy+9lFBZREHSbUNYOseKy/RdpnXZNIWD2bMwmCsnV1XWg5
BufCxKle86agU62tnmdFEoHJFiJoGuokWth12KlM093hG1Uyz5I1w8lkCGpWh3ocRWC4DDrguZNS
AeS53Snlj9u3U3bmgte2w7kKmxK2U8/ZAbSAD7PU20kWIrI+8BBZjBAV66Cyv1vfU+dXKMtVrlrN
P6cuPm1AYwoy/AoSlPBYjm5hfLOqTwoDN5eMokMmSXDcA8h0AXuCBisYWmfqbjX8ipnjJV/15NPt
g1mO98b1t4QnzWAbvC5bHExunjAzw2unb/kICMO3hHyOeebflra+Lgf9LKBtA3JGUIMsiY0s6jUo
G33RS2/sf43ka/IzSmQ05OvL+j9BYgtfWldZqSwtnizmuY/ZZY9WmW/7Vjm2GBTZdfajblfPtxe3
bhT+yBReEw6dG31YEPCp+jZbu1zR/PArnea/cXRgxv/PHop8fmWJCsXcQkyYn/rQN9CjKEO2rF+l
PyIEpSBN0ymWspi3JuCFqzhP/L/cK8EHgMMhQfMRFjGpuyHxdPsuQls2j2Tz1mQrWX4/cwVRrZhR
uHQWDVaWoMdDa9wKJIxdH0kgR2vZHZR7NDzLF1JSPJkvJWnA2VlRhmoUHR0UMsrwecrCRyc2LHeM
09wdMqq6tj3bmGjhgHqS/Y3K60gDYkQD5INA+vIDug5jHdNiMINWiZAVJto/+qTF38u8Gk5mPBwV
jLtzEYzlH6OtRrcWUt4qwELIQoLBFlP7LgXb0xjWBTGVO7UBhUXjDcVdqoKoezjcvl+XPuQ/ctAP
Z4KWF/1w4qPMdMqxdYCFujMU+96Z1CfjY3Q01xKElXDd0axmHMDPT/vK0ydwEE8MtT7pBVvO4o/V
vRYk2HcKyCtw21jKhGYIrr6MVfw/pF3ZcqS6sv0iIkDMr0BNVHlquwf7heiRGSRGwdffhfc53VUq
bil6n6fuCIedpJRKpXJY65C4GciWyzBpp4Dy/NRKqatWpSKN4743EFzNE04jSMcyNikn4NZ2Acvu
dM5OloG8Tve5GTFhkk5f+kZmHkLW7D/KnokVzvqoJeAfdYlyqqI8rFkKRBdzOyW6N+h64HIt8VIO
wHNUbAPi5uiGpX+XM/jvFyyzISCGRR+dEK7pdj2r6BKu30Y4ASPfmYCPHOe/eh5eCxEcAE+H1rBi
TTkVCrjpjf2UqUej9GkrgVi+vGau5QgBW0K5OqbLkMSUuMjGjRb4XetvpZpiYScATkgO3eWVfS1O
cCv6OFaYD2HKiRjDfkCnht3zuw5vRq3/psbjscm7L2j04x3Z2ZnpJamySdU58yaVBG3LX4oZbHbA
jWMBG/Ewy1kdstwd/YmwyhvRoGmZU+G1eXJgTf0NlPR90QA9uj+wzPgCdPF4Ax73Q4wjP3TGjuSN
7tUm5hZz+tBprecCWsNsAOBb5i8ujzwdrHksYQ9J3h51p/o6o696b7FpkKzLe5/Z1RE2ftuUGGHU
EDT2LbbBod9ZgnnCDr0DUxGA5R6Mslrj+kMMOrU+NoIoz3wMdz8V/ffaQfuhlbbASbBZgPb73M+r
ectiTRJpXV58V9vmCq6sbiMlq9DsdjLj7kvuuAGz+X08bm9bh5Ai/q8YIHAvo3i4sQXriKMOC2xn
WIXYPCq409whCTCmfedExlM8ml8wNLwrauclmVvH13LiW5W5y93X29+xfiZ+f4Z4NQyjPfCJq8oJ
qDJloJTOHtDy4Hcep32b2ZLhKJkwYWntqNXnxILOOPAbI0ZFCihVSud+BzrVl9t6vQ9hXFvZH8WE
iyKb0qZEAKOcui4JZp4HSu9+SrQvSc5/DpG+xTjyA6n051ajyb4r4yAuT45GvkUT5kj0x8ScP/TJ
D3BWb5iqHSQft3oho+ntP5svpg5oGme2i27uU6xTX63MbN/r1reYmZlXjK2nFRWgynVzm4wfplpX
t2XPNwpmXg3cbAD1nTa3v0f2OcI947aMRC3NlRMKXg9J6oQFkez8ui/8o7AQTeIV7tIOsMOnkkfb
mWkHZ2nIrlHfzbUdsfRPtxVaDs+tzV8M8Sx4RRqVxwRt0yed96kHeqKdS/m+0hrVK43kK2/yPTjG
8PwcCol3ky2lcJepCGWVBKMiJ9QCfLXpf9nm8HRbOSFgvnIdpnCPRVpHS55V2K4eOOydnfxUGXPB
e2L44OTKcWegASDKIj9OWB0Q6kjMRciO/+cDMM5vY37YwDCb8MrB07qaUx3LWw3xMyXMdwb9vtDu
CwP8FXX22Z5TryDqqbfdXwhiTC/vi02lhqr92kSmH8USJ3b5Zr3+HsF+GwauDzYijh4wJItWkk2W
2/cFYDNMUEl2br2ntqzgtqh4ZWGY0wFGNIgEr1pWTLXV9TrhEIk0UNCP+WOhd/ssAlRR42phBcp4
F4gxU1sGuOcDd7S3GbcOAL2UPGqFQbB/lMfzQdUW1m8X83yXtt6ArKalKaxBr+q3yHqe9OhFtccn
TBN5vYlLhen1CU38H+zaBKEI38foDZR8xNoGnH+DYJGtqddNpc7RqUBBppuPgNncFc5TRq27VO98
RBS3j8DaRXIubzn/Z+e7nlStia1CORluWnmzFXt5CT6CkdLYi1QphOjqiUOKd6HiwZaDyP1SnlnU
5mgC7fnEjOg+UqOt1aOMO78UDvdju90OzvBG030XyULWNUd2LlhwZJ1OhrpDvQsvtzwwFCWsenT3
cQADxO0n9BB8M+k3w5GBb60v7x91BZPqSDpUKIgqp9m18kOZcQBTlcZWTfmxdkuJN1m7Gs5VFGxH
rwZwV2Z4OoJROQpcCwPMffyUGiTbarXxTEaiBretZ9kt8eyeSxSth/YY19JjBOYd/Wy1kc+7AvWc
/3EVxdCK6FU2Gib2bkl1D/2O5ZvRdf2slizg6jPxTB+xINpOzIwHw41ORqZmOzUFtVlEYCZR+tip
myqmzEMgSb1E4x/yodk4diFxh+vn/7fBiPN8VWm4U64b0alW+UcrLXdN1ew1nv/S2aOCXGiiy2at
pEoLd9BoaBW4xXEks8FAXx0GRqKCe2hK8MzC8piefuqzpbn3qwsKqFH7etuE1k8IElYYL9NAmS0Y
LXdsmvfTXL9RPMKzdEeU1psMn8u4sv4fz/NHkGCrBDzgBDiuMCInKn21Tj4YCT9YOUFGzAFHs1X7
plk8mwn9GYF087aW6wflt3BxxtiqozFOqwluPa63rfHazfyxSqbt/yZFeBW0xQTC1xavAjZMR2WO
vvdqoEjnsNYCM21Bvvtnx0TsvaqJmZYCHvRUDsOzOlJ40erlXyiCRmzEq4D9AMbF5S1REacDj0bk
noDf840VOwP1lEp22lctb0lVqgAKcND2eSmE9K5RWhosL0Os07QHc/jeVZM3fLyty7rhnckRDG9G
X1Ohky67U4p0V6mWT13LA53DDjMZG7Umh9bKT3E7Hjk1/o3ZoQsLKEVgPbffxyzPbndDs6qqyWl0
MrP54PZHLbPvSyYDY1g17jMpwiXnaBicnJMqAv9UtzUax6PLv9Lq+qrdgVMEaBMYcroq3CR2F2Ho
r44QgtVe7ybghZLhFa1q8keEmFApeDUNXZsif2axx6lgLFDT6ZQ3f1m//0+oeSZIMHC7SV10uhdA
r6LHtASHXh9wJZO4g/WAFq3MGHBCWQCEhJcWXlqDYfExtk4GaKbzajdEu9zyK5hdqyReg0SkOh7H
ISRO77mRJgllVyOuM+nL+TszPsw3RokakwyYPu3d2Gobh/PvtWVtWTv5Zqxveu5s4rSVaP3eengV
lJzJFcyR5mnfAC9NOWXgJQMCVu0m08+q75sqKMH5u0l4H0cG0EG7KYjSNntqY/ANdC0Q7j7kqdaP
gak15mPagXfl3omnMaxTFyZXJnm3iUbbwbiwhYfxtpiNfn5tqcO+z7VrkQ1pHaP76rhg7m23o0LI
fWaPGZKNdmZt3JRFS9tdV4yDPyaVHb3EXaxmQW2nduU3Q0H6YMD8TrZnQ5Hmu46ZtaZ5JXFU9E0V
RQa3cds1yXZI8IBGhf7wubHNk4sd6QwUQyv1h4J3L5qPh/hnHKsYVTD/R7MQ3KFO1bTtUgdCez1Q
75CiDixaPOBJ5YKFBfPQJVq2buu5FlRhWhc4bahKORhgv7REJ1NpQ3sdItkTaENsgmqfgkHh/n6u
PrpgEP/fxAmGn8ddbyuFYpySRj9OX21EE1PVf+njr0Xs65UhecKtBnBoagJHMPSzMcd0qV5TKY0V
IYtwqpTad0zqm/nHoTuqueLhC5CO7r1YD/TxLmW725pqaw4Ts9C4XTDSjvUVYke0elIk3qb4NAFR
uCG/YkSMNWL0BLyb9haEET5VgEr5sXXQYm5lftZ8bxUMwP64/R3LiopH/vwzlqvjzNW0tdIOtDbV
I+lO1rxj8Qe9AkSOpKlQJkVY51plU2MAbfuI7Bsv/SI9GMXWlNVQV5cUtUXUb9HJh4zIpS4YauF2
h/zasWsP2nTXPhP9cHu11t6JACAAepeKmbcr/uo2obTVskI91mWLGP9unu1N5T47XevZXSY5e6uX
EDDXkDxx0c2HnlNBHwy41H2P865oP3T1uegYqNyCCGCJeb5X58cErOCIgZpd68gq72vn/ly04N+A
Tc5JmrvmKdcM9OP7JRxw0f5Kpjf4OBN9jbfXdVWcZb9jQWnAnBHsIwNAgT72OPdmt6nplgwq8DpH
303BWW0gc15Lbro1942o7rc8wc8kienGdW8bJ4YZfEBBltZWT16ppW4784tmHzmRCFzfS0BdguDY
MDHNJthmVrRZTjGZcJob/Y1NDxOdvLjE0N+xblXkC8EgS/odtQaPz4OnJ7nEs67mS42zDxAOujNO
s6Zz1TjV45ui/wCbPB0/O/GdEnkT4B5y6zlJHihabBRt14+f+/h+Ih/dtN3c3ul3MsIrh4POZkCh
uMCvEmtOETXHtMwt82RrlqcNYZZRD1c9wKZtL1MeimhBFAmyLPMpeezsr+lYejPaGpu2/5Qjs2dg
lr1QG9+u9mo6eFrON0Ndeh0qRiZwHfvowIBbPPERFLmlzGkvi3Tj48V0SmGbtjlVxDz1UxU47be6
/dkWoCl81tgQKEBNdZ3YL8pf7kgDkw+gYsi81Mm+S9ZwMZZbnyHEwHMJeOZlFO/U9ZXfd+AExuur
G7X7yvk4Rwc+YI6a1KEzUjCzkUAvug1RLK8A2W3FiMfde5526KcpNkPyYxx2FQFjueMeTdmQ7to5
Q30ZPS1orQEwjRCxUIMhYJxH42R0RjCSN4dPGwVLNQHv2VGfreh11pnEl6xW3c6Evr8qz640qvV5
xcFCcGKNjVYevsu7T6xKPWbex5h2wMjdqw2kB3f8VZAmYJjKZoPmMfbQJM/NRBHd1yA5t/2hlM3k
rLm58y8T9q2vSeUk2bzAkA+gyMmM2GO91h1Y3pFDqfb3LM1AfZrqsuYbmWDB+2gpwzAeZQZaRI8J
eVTmeGuAK7R705npq4mswXbtmJjv2JoaLi/bIZcXlznyoiwYOjZYrp/a8Y5RJqnlrSu0oHf+I0FQ
KMG0JDVnh53UnkybulxmZzXuGZNbvwKHje9Gi92ZjWNK3NdqxHiumuBGTbfLANw4RqfG1p5HJR38
HnmwvHQWsGCU9lL3bWbWXZlXXpH2/qR3kpvk3ceIh99E6AFEAc1GG6FwV6aTzRM2I3AsJvJI1Vbz
TDb4BSObIT+N7gZs954ST76h9kGfdS9uSgE4fhjGLaUa0B1ZkBXWJtPzoM4+Adpjn9KvCQYh8s7r
h1M07AHR80ubp89z+y0eR9TG061TvDnjNrYwdghCIFJgco5NoUPnHQFipFPexd1dDVaHNn9zFeqV
2UOi8G2eK9t6tA8jnmRNSgNE4l9ue8L17TAB9gfKYo0AiPzS0gbLHpTUQgKldfR9YoMUhhY9cBQM
gAkD9c2rbNWPHEo2kTIeMeTgtXqZS4LC1TYKkNL9/gjBJubUctO+KqMTndI2zAfdwxs9HO3xoZhL
G5vALdyv+Jp5TI8dII8xKefrY37f9rNskGL1njdN10FmDmi9VwlAg7YZqk9DdCJD7zm0CWqael2E
nkLeb7t+DMeG7JK6ATgL2hoN4kX6CfAXpVJuYmp/KCtLYrCroQ8ou/8ZUQBymxDGdnMyAuzUak7M
zgEpVm/t9kus3Gvko0ry547UwDj4ofF9RmfP+Duy0H/SRRhLR80MDcvaderLqlW3t3P1mJc/JjzK
QUeT2bJn5Np9fCZETH6hxNIPIzpYjlqzqQ5kM+9j5qW+PvngmfWJB2QPySW39hA5lyjcJOaY95FZ
QaLbmEEF8AuMAm9BBIXn6idHSoSzuJQLl+OCxRok1ohdF64GMezhtBpoNPf1G1qDch3waBuuSA7R
mggXuIJgA8FjHE/xy4PclbQfkrZAk1+5T81vKfKH3U+Js7i6lqAGBoDxkgIagoEzciljHB2tq6qx
fpuG8aTV0UGx30yUhmN12M5dvtF0tNgCZyIZ70ZjDlJEpvrs+PCxkt1bnhfiei6MEMAnResCkNAu
P8S23ChOHVq/uYC7R6ifYlR22kXWy22Flz9zQ4w4Ps7neegBsVa/zbGD1i6PKT/jPMiTT6Q5FKDu
Js//Rh5aigA3QVwUBy7VMgkQWSbC67e++FmmxLPivUO+A6/eZKmfRrtMijpxbTWAmsAYlf0OrIga
mCCx1ZKeMLN6G4COH9vqprH6A+/HzW3FZGIExZA9TxQ1sas3BziRI8l8pVcQvw5/bRYX2ojYmkkE
do2+M5qTnqmexV9qelfln2GNt7W5bn50L+UI5wCA6oTl/eie9Nrd1rrhzSTD6uVbVqETNQu6zPJb
TUFzwRxMecvQ6KneGYBcLPQjHdFfM1huUA5doEn7iq78Gj7NRks6aCEWeEARF7rPJ7tUwCF1NJU3
0p/6Bn5Uj70W0ZQMhkU8hMCUQW1HxcWNdyhw34TQoa/asYh6pw3H7mvDU4+XR3TRZOzj7dVeE4PZ
JQsKWWBXEGEOqJPVissZxJSpp5m7Ko89t/D6QrKrMjnCpqq9ZVNl6q0QkzHKcF+VPwcdQGwSNy26
lGXRkL1ApR/9RogkhbscaYyGZErRh1nLIsxOmfb8Iwcc7FPUGaOPQ/9s5rHuaUr8ko2qKUtiLOf5
3KMBkhiMbwbIKgDSCcy+5aCePe0y8P1lesX70DDmU5qmkQeq7jcbnS8xjbw0acHzkU4+a8cwTlV/
SpXt3+4mPsDEwAT0B3y5I6xyGznNwifVheasB33EsqCs7UMXdQ8MQFn+bWHiYXjX9o8wcVZoqOp4
MkbehF3Sfm2i6eOcFo85ie7mKPJrWQe8eDuK0oTzADD/tKZ92ocWy83PVZIoX2PX+SuMg2WEGJVT
oMGoQAkCYphYAW8sLePOYOshthlUh9mRxo7Eiy5bINrIuQjhcqUOumvVzgKGQpq5YaeBxsXF6Ni2
b6uHjkffHTUfNnFtvN7eLPGOgGbERoUEszvQ76pgHDmt0qlWSkONRQ641I3OH82fLvrEb8tZ2aYL
OcIJRH2kmuqWGqHKm21UddtikAFJrqqCLQIwNhDPDDFFh+su5tnA9TDWSz9RvlWJsy0mWXr72mEt
BEAAEEOrAloGxTQNt5vOVlyzCg3UOnqjq71i4mAYVwDq1Esik2ubuJBFhEXD22zoKYub0G3NINYd
fxmFaHhxRMpHLecd2FIlrkqi3Xsa9MxTFVme6qme16HZu546P+V4iCpxcd/0sqTS1fsKKNznCymC
IxMbUzlG0xKwHYJ1bvZK9dWqgJz9zXLbnT18VLQD1V80FoOS/vttY7y2lAvRuuCPm2QwgVMwVKFK
v4/8RU+QO26lAJxLeHV5oi+lLGt9tpYNSd25aGcoeBy2C1rEsJ8eAZK36Xy6k72sJBsnFl3c0TXH
zuyrkPDe0wfAUL4u+UuZUtfH+FIn4SKhHSDAh2SswgaZbpYN920iy0usaoIXMC4sCyj0qiCimWNL
6eqkDpWq+1JFqC4M/dYcUOCIZDfV6vn6I0pEg0116rK0M2gYN1a2HTtV8w0dqAfVqBu7xEDeSFVq
0+NNLaujyiQv63xmG44WNVqlxnVYUCP3uwHzFb2JgsJPMO8Rr0xr3Zvo30cB2LwzdQWzpwNaKvOi
qMPGObgTynO1R/uH1pXkFVZPl+3ioQqKPaTPhZsM6E2DpbdmGUYmYE9p128TM/9lJ5I7edVO/ogR
X/eKUdltUVhlWLEvYxEm0+Q19Y9S/3rbV6xa/JkY4a2GOnab8dguQ4JcoKeAadJjsq7a64gJG/NH
hjgPjxHuuhkTq1qSb4DcBIR7l3tOzhOPqg/OaMuQhiRLJ5LLuM5kJSYa0cJi+Byphyh5jKqHkkji
wDU7wBNXBS8bQgtclpc2zuEo6j6HHaidvpnRM2y6U8i1WdJAu7Z4f8TgiXgppq9zXNUgkAkBZwyy
Qa+ekct8MZIPud1INLrK2y531rks4dgOLkf7KqD4Q7V6HNwXYn+KgHFEP5E5HJoPSaQieDpUsyzx
IlNROLi6A5gJbmAluVYGYxl7WQ+UT22TsicybG/b+1VaWNRR2LaYkynNgQAaKgPdaPO9Uxzq8cCR
DJzBXIj0YIaOj3HXNoFtBlolOW63jQZke5e7ydCRqzh1QkKmvaA9qjC+qIrEP8k0FFmP2FQys0Mf
cFj0u4ZsCmpt7d64xzjk0Hx3E3OjGywoOt+wfYbcu1PJst1r3v/MjMTLWnEKzaWAOA1d4oZ9/ACk
5ZNul76bHZm9U9nn21sqE7f8/OyyaTuetKOFNY3sZy25V5Nsp1dhRCp/6o4tk3G5rnmXc+2ELbSr
lrVJmRE0zR1BXhXjdZv3mwKR8r9QC0i0oKBAvH9FPF7mnYV2OlwAo9VtJx1EUjEmcn/OluMx1JJk
CEzrh/9M3qL32TI2FFgHjrNMKDkPRvHdSH7E81NsPqpKv2XRAwWVa+keHfvptppX7cTLgQS1w4KE
iwwCuj8u5WZuZ2UVg1xjAFUqKsJm8cXQi9DUQtQO5/5Oo1u9mCWru3bvnUkVkW3amub2MMDnNHHz
qVL6DLNCMmaJq6qPoJoIbjOQoY2dBr4bj/eNpe3aeWf2jx0AoPmejZGfqTOAUS20dGa+xsD9fqy7
Xzb7wDvJfPvaETnXdonlz/Z2MIYsI41RhqCn2dDqtU32SH/5QHv3EeA2MqaItSNyLk44Ig74YNTB
ht5u/aTgBcmeY3ZXy7Jea770TIqtXipV1ElulxqkzL1P6i2vP+n8i8Q4l/BHfOScyxDCI4MlswE6
Ki0c8sEjRdiaj4O5IdmOg8fN3WvKPgNrdba7LfZ9fOKWWGG/MnS0ZcYMsQvAdlmFZYNOmzfXKjaT
c18ZaBICfJnDMQUce3E+A+Z7M/C7JorRbZPjF7aTczC5n/31gKlg0bYQjahOb5IhxYdp5Fc6HojL
/JzezeNTYh7bR3T5elx7vr0Y6ycV3WcYY0RZwRbcuwPMoTRvHNjukE+BoS5sNFMra+5ei0EsgK0s
3JwL1algTGpXlzGIx7QQbhfYCllxdAzabMHncRppvMsBRCSJRFYPyZlEwbRmk/c8GfQyLPjnMXvM
KODoqD+7v24v37p/RfUHnC0Yy0Wd7fKYtDNGrAgvy5COzaa3QSRMjzkICXk3A9yiDN1kCJx5SzNJ
d6mAbr1kFeHY/wgWw/6BTCqYzzREWsfoLtr1O+UDOsr01uu3fFNtqp3ywnWJW19Nu5wLFULYfAJH
UJVNWthutK3lZ9vuW7Ofd31gbdX9LOv9li2uJXg6phhOZwEXKCyz5FFzvjHL5wwddPyBg38xNjzm
Tl4mY7BbN53fWyp6PoOoTssGGOugQPAndWH+jemmlGX2Vz3snx20BRMFUrhK0Z+o4fV5n5h3qu7P
Mi6VVVXAeLEUmRFeiA3XY1wUIBrFzVREd9kycZAB5Oip6V4lp0AmR7CLmmd9lmSIpmaekmPCMYrF
LKA8t0UZ9IV5jE39aXKAxlJGrc965UNljfpR6dBG1DGHbvsx+jYARDRoapBp3v641dv5bA2ECAig
LcRkPUZ3NUuJoo2tx4kBdJaZfWjswqj3xpQln7KW9BWoH3VOJS/M9aVBKzNwMR3TFH16ktbm3PU9
UJIwlN+op8hId+lUAWzCjCRvE5koYReq2C3bGhC24eRgDD1RdjwadqCV8l0m68hav0OBQvBftQS/
R1XgYzSgrwsdoPmoXemBWdBTgIUU67tx3CdTtOli06PM9oYSnaxN77P6Yaj1rTHsUGUK8N89NzbI
ZXmz/q+c49nXCbcan1k2gy1HC62P77DcoHsLSmAAeWMNFvQFL7vy/01uHwoDlgEsXgA6F1Zfqxr0
eTCcNVBse1niBlGs7Jt52uhNJDHpVc9xJkpQD4F16mgxfD9t9uNHUj8xWfS3fOxViHQmQfC8faLM
xUjcOpymCL1LKRqjte3tc7n6JEKDFPJ8GgBZiFhX5FxVC13LaYiU8IHYSqCV6lFn3Ybp7B4Zi7CL
n1rlwc52Brcl4HfrRwWwbBgaXbgohEjLaZBgApFMFXLanNLm0U7IPtHzp153JdHmauiDAcT/SHKE
gxIBbjdKML0f6knRP+Y6hjeJfp9EVnJn1VPvdSoA6G6vrESk2Jo1pAVJLTQGhi4DLDyw4fGI7smJ
g+tTFoasi/rtBkQkPbSvYTQE8Gdhrb6Ct3RIty5CZLB4uzJeiFWL/HOkDWHHjGwsB9DNaeHoVK9L
NpXbtuQaWzeK38pchRsg8ywTa8Ab/RWzEsHwZk2dl5aH27uzfh/9liKGF1OtqcmoIjLNzZm82Bka
Tzo2JB9ozdMMfFIz+s0mm+7jpJC5KJloIeJAB1qUO8DwCCf63YxPHfkImix33GiOj1N2W83FQ1x5
kD/7ZQuPLKCIaVZWIs1QRYCXyGK9CND9hfZMQFws05I7ULWf8nxinhs3MmNZ3UkXkCEYqADjkLH8
/OxFXvagQAM4AiqRrFSJz10Amm310nZHABWa5gt+6iiyS2fR6I/GloXpqCXFQlC0AKrkFT1UG3Ua
kDQn7ZCc/inZ5XddOG6noPOTjRQLaNmrW9KE85CmPa3nGXXOYYsrJqh37egXR/TabOgukaUcLjfz
WjXhbgPPchMVnWIeWkc7kglMmGNhgBImiwOMnwGqa3aRiHBqTNY4MoqISxfzj2zQVCF9BdRTDJsI
e5lqytBYpsnCkmZe2weNlgZECbs8iFQZfY8woXgtbPmYM8MheCDHA9KPB/PBdr3qxX1ov7Z+ulF8
7T4yNmXkRR7ZOxLTubzPr6UK9/kInj9wiqvWwS2TQFX0QMM4hmXqm9tHUshd/yMHpTUMC4LvC7MK
wpksccli8DuGdt4QzEHrIyry0T3vLYRI1Y5J4tFLl/0ubqH3BfMM2GfQWyG4GzNPSJQW3D4g/h4D
tXLUjWX9JaHUcuouhAjhvcqVoksA9nqw7Pk05Qfb+JgM9IMC4L7bq3fpPP/RBk1zuMoJapO4ai5N
Y6yrjpDKbEJLmwIWUb/N+jC3P6S8ANyZ481d8VdByrVEwfJNUrQAzyBNyEGjzrwSsJTKL3f+uxHS
azGCzc9qZKVDVjgHHXAGHh8xBD+gk7WRQQNeW7mpmhioRgoIYxymmBTWU6caZytpwmZ4TvgxixGc
yKgbhD7PRRkIcTUbqVZApKEEcrlLdam4RaJnTVggpVg7EUZCDgD99C0nsLMvpYU8SfSi8WaXq9Xd
iCfq/B1MhGjea72yeUAw6rhs/7eGsyBqoMaAVkgoL/YkzHZbczZb4A5vk8DWcg8IRftOU+6Bvhpy
o7p3uw+3JV67TMTUQBNzQB4IfgSxCdqMWg28pqDUqYYvlf2qd6fK3jaVTxPJ4/b6hOOvo6qA3J4B
JhGxGJaaRdNoztiGHGFmErVHs5clgVasBj3j7wTaIJ/RVOHqoUjCVqMzRAfUvfaTmwRWW2y0VkJL
tyYFXIFACwHAi+UQQQovAQMBT6If0hoz8JaZf1F7IMYiiH69vTVCTuvdQGEDiA6WqjYuNeFQj8zU
clTqI9QF6GaiR0a2Y1v6NW88u/7Ra940frL7p9tSlz96GSyAc0uFBSIyQSpInPkvDYXkgJvQD41p
eRaK9fY07ggZ97mRStzkyiVzKUtQMEUIkDT57B40NwEoXznHmzax9lmT2n5pze4DnS3NT4FgiHLU
Y6MmcYBemkNtudtukDXBre3rueKCb9PzSEujlruHMi/uSW5vaBlvR/7jXyzvwm2GyQagfIvIKXEy
ZQ4KQAog27qAZ276CaAiqCfyiv+qMn13W9qKTnAoQNNXMZNvqlfAg0SNjBJ55bBy+8dJaTzQKT6X
4BG+LeY65oMrPRMjeNK4G80kmdIhHOyPPNlwslGHpwK8SFm8NbNdHslKshK9HCGirVOKcwmu9ZCT
5JOZmr426ztNqSXBlpB3WE6gAwZXzPYsHfegkBFsorEUnQDfpTnExeRx+kTIMy8+zj3IDe+qeeP2
GJ+joxfLeEmvnSUGiRx0zALVW0Nvk3AwNIwn1/Ei1+7cQO8x5dA3Et2uYhSM0aB5GuyTOp7CyERd
3n4Z63uiUZAH6NRG6/3Q5mbQAuxiO5bZfMKQwf3AKAH0c6nLoCGvtHNgi6ghLTVmcyGVvRTNkfWa
lI7mYaKUd+6obUvX2ty2yCsDgQjM92HOz9YRRohXQVxGmKvuUjXUigUuWXud6x+Up38bdWFkTkdj
s7YcLQdJ80tFspi25dw4UGTAHCPw0AjgbhIAFaf0+bY+V155kYT5TYTiWDVb7CB0DcXuCk3NwgaO
UnF3Sbadx+KrHjWSS+fKLBZBGFxA5LpY/zsv+dmrZgIqQDlPbh6WDHg2/S4aXisw0BlAsdUStKVL
4v7rfYK4hdcBxN+YGXivIp2JcxPGKzBdFiHmbbBPfG+Ae68q/tbWoZShYnjOMPHwBq3U5T5hXEHB
3INShplCnjKA6HtgqMs3NJ8pkI7RaYcbOD1MufPx9q6tLSZQ1DXLAn0t7u9F+zPtgPrVlSAbKcM6
T5sAsHyT79gkOug6fau7aD9r+RYxkyypd32+oK5hWypeHoiHxD3EFhaUR42K6Dnbg5Bm6eRoJPM0
axuHSjAoMTTE6VfkvAUoFVp1bqowG4FJT80tCmFej6np2yt4FZ4uO4fMDAg6MRCIGeLLFXSitqiq
kqhgfHyKqg+0+Ml6kKXf97KG49WtOhMkXGEdGReouRg5Q9d8Q2Pph6qt0PnCH5KEPrYOQv5JltVe
XcI/IsXQe6ybHB1i0E2Novuqyo71aHoGkdigUIjFHYYlBAr0UgTGZQIQ4sslVEGABlonroWd61lh
tU228c56xijBFoP5W1l/+JrtIZeG0wybx3teMPmassEsMGoY6gCoAWD5XRzJcPnXbMLBhYXpUDje
K9QMzeWUZMDACTko6qLkaULfxUL5O6WBI8vAXsfgWD3HBLW6juZSgDkKrqPT4R70FLnkIjtlGnqT
7jTnpcmezXkTM+xcMCvf/97kXRU3sooTvPSbXe4XyZClxJQOGiDqexJtyukwq34+c0/FFN5tUSsW
iClbYyF0dxALiBdxUlYLFB3K12TaK6o3sX0vQ0pa2SyIAMbFAmkDbB/BHtw+nVOwgWphU3ss3dNh
a1ov7viqWpJ3i9Dl8G7nF5KEE6wCbCKNNHQfjv64IX6BOp5po4PUM7wx+D/Srmw5blxZfhEjuC+v
JLtboiRrsy3bL4zxMlzBDeCGr79JnxmrG8Ilwp4JvznG1QAKhWJVViZgO1Fzp6kSX9nqUFyDRgDC
kwnR+suz8lHjXe0F8PquAo2flh+KgEQM9Dsp9AKmtbjePy9JFoC3BMmTHiDdwEfhpbl5gkYt9OrN
hE033fdcBy8ROqpKn9887OITEBPKAYSRA7ghHi2xf2KAeZmSAcjcsW8j0pZh7mIi7Aea7+uoQxrF
uib5IS+qyDIhq6aFqf1bkPufR/lTbAn89ViqLabdbjMblVPgcUkD/REbEVpG/QW9+EOZq0p1kitg
gl0OLGIoAFmBOFTMa3Myta5oE5uvx2War3pnPLWI/fsnJzODXB7TPhCH287v8uRsay7GjEMeJm8/
+yXGvTfeHdorrGz/inBwYMv7ZeVnMDvLNwrme3baOADgku8UAcM0QkjsQSNjKF8YpsiK3xNi+d9B
IdOwQB+B7yPzJ+7yzCCCZo7RtaWBpxgHsFjeUfAF0ExTJBsSv//JS/CvGWH3WIAJz6XXG4he5KFH
X2xvQa5xG+hZtH9Mbz/4oB+yRSsXHAv4YhY/zyGoV/OqwsQCAVNVo39D4hhDY8cfr7U8KrsPNPtr
Kr8R/nXfrsw9HAdBGL6OFpSY3s+BFmS2BbOI+XoFyaPDoBI0eZvgoCINYMnW5NIx0i2kATOhtj5p
trl9MofQshmzKzxrIa+ezeKogVt3f0VvI+OlOSEy0pzSKugwXTX497n3zSKffD3Hx+SXbPp739Lb
vdssQWfa1fHQINW+vFrUXn0Tc4tm0tqYaeVXiwa6FqXkkGQ9oLrdbCAiomQquCAGIlkXoKifzHUO
cHScIRmF2pHZhJ2jqJS+9faN+8IAaYOBlqQvMhgxKKHWEwa5k5L4P3Jyqy/esfWzKxKoGG2lloCg
2e6VA+Lt7e/Prq9NvJWmkC5NNrEfrYqmqorSYQZ578ffPiNk76aFfidWhXt1aSg3QDlmtYWVpIYe
NwF7cBfzilTk730zArfZFo+2rwSQmKCHBDoWsXjJa4PxIa0ogDXfCdhJrfmhzxd83n0qeR3R9C5Y
YjZfdSTOoPzLtRsbUMxsuVlcVPrsyLLMQ8M/7f8oycXDWXqbz+BbDL/ucu2ssUHYW1V2kpHvECmO
87J9nkbzY82GqBu7+37ovu9blNyILYyg8IFzRSYpQGjb3DVLiDh3CaDLR9CdR8TDfDfw3/tmZN6D
PBwxBTV3BznQ5cKCGoq0zCvspLbR62RPwAZDKPh9oZJPeftJYYHyAmkWvt9RkhDTkTmdsoa3RpuQ
jVEw/WD0ztP+SmSX+9yCkOTTGVhEkKS1STF8zc0HO/tu4JYb9bWvCvQyZzi3tP2Ssxvn2R7myDRY
AtE90OsQWloAgpksBxDx+TA1cEpQbyoOSuYPvuMZiFsgGkSUvDQ6ESgB+dyxEheYtqmvvk6O9pw5
KmaB7bwvsw80DQyki6hT4T/x8tVzu85ehx6krn8eDTQOBoZG+By1kPIyAx7NHgldOl/tn53EO0BO
7IJuwkdS7ImBOaVmgzqLZScrZN5Xe3qYVu+4b0JyaOcmRLJ7s6SWmUFQNgkmzE0d07GO53KJmiCq
uXec2g//zZzgI2WAmkDVOF0SkPtgGCmgy+Qqz8rbSQPr8eqF+u9JZfwMmxcL3DbgzCvbQctR8nA7
9Ob4ldU8knW8qXvrkNb9779tF5aEmDH2rh3wFmtLwXnUYLxQb73DQIqrpuCKop/E68ECiNx+e0Lh
lcKbU5hTCRpA0ieLBTQbfI+tDAjeWZFzS81gaAq4gQCVdFfYu2AMdEqtpk8wzdNpIOIBWS7EHxRW
3rbKUIqFCiFyRG8j5rWFO+w2BNyXDBSquj4UYbPpxVSWFU3Miaage8APi/R5/Ega7XGxjdCrzRV7
q12b5l/73imJ+hc/ZNuPM19xtJ4UhoVPPhMnmLOX0UfOML9gFE+Ri0vCCRI7hP6NTRo7Kxha8rTh
bjv0ibb26LUC/m1mLOzXNvZAtqGX/KpzlqdFm6giXEoNoxsOfIuHpo9YLR4qAOFBO8YSVzPtuLez
HsKfznAbcG5g/iQt4mIlp27ITUyr2lRx0pK3CB6LD0ULsgqbHsXl/uozAy7Kr/qE1hgiyoLYWINN
JCeLtdk7EbooehhSe8iWQED783tfiDZ5mkJEfM2cpOp4qJdfS5gFu6trDXE5vt/3HenOntkS7gqr
XGM26hFQNwakuVZEa4aWpNGFnWZ9Wx3jbipdsC02P/bNSuK3tZURdGfDeuAz9XJLrZIOXekjEnT9
+I6N7J1hrS8e/WJ59N5toINsq8Bh2yEJTyEsoq8Biq4tvAqbOkxz6nGt6JPJzsFI3t5AfOG6sfLf
E0j5GbhRd0IOZoFfc+OjuVyZsbQWK3iPO+L6h9LpPlJQSywsUORHkjf2wozgkyUK02XbwieLNDuZ
1L4HM3+8f0Yy1wDZDQjHAPHGMW1h5yysgPfaMaaOsiSteNR0061O3NsVzIOlXtwTg6whmcp49D/v
m5WtzMJgwpYXGVu4uTS7VoFHSxfRe5lIC+rLAJKXi1EqFidzQFxn4D2374A3T1GPlpQ/roWT0OqZ
kw9T9d7eUmYAeSHPYqheJEnFf0u/IHq1SRxt1/pyUWWJFNLVqIORpBStn6MxF2G2XvnOw5gBsWKD
f7PsoFf7bhnmQzCpJvtlzo9216YwAAwJqCQvzftT6xnc6YYE9dK4ZV2UgnJkGVQ0TLLAtdGdQdvS
RaNS7JH7eov3WIfHePkHTvQghMLkwffr55pWNbRopukPIiVYyvAFuzXlfREprA9B3ZGxY2DowCji
GnbuYTEOhp1GM1V980j3EO8Arh2GsXC/L/dwzgdzwMDDgJmZ6cvgzCey9t9M5l3vu7/MMdGlQckQ
z+yGB7g0A5jlOFEXAbnNNYDN0uCLbUA5MR2+tZOV+H2NlBeCt/tG5Wv7ZVQE9zkd9Ilmv2VJ0wUx
JgGsFpwI4NfdtyJ1D9tAyxz3Gl/d2684Cyjz1IwZiMtZAnm249wziAbMoZUZYW00YEC++hNrPz+2
Qd2GkuiltSCd3QmlByfxmnv0iFrPjlw9LsmTXyj6HPJ1vVrajvRsXY7m4W7VuF3b5QYfTTc9GHYZ
jeVTqf1B2LeBC0QF4eeiBO/ozWI0emNmSQ0wx6EfWRei0sEU7iD1wVcrIr9ORqxsTZseMzxQSwNA
1umf/QCDDu3NsFzl4+f9g5JaQwzesCd4aAIhFwC7HfIDgznJBG2Aml157F3JaMj0u8aLTEvhFpJk
GZiDTRpoY2HF5O/lYXmMmeUc9EMypmAKH7TrItCfytW61cZWcVgqU+alKa1crMqABFvSQp3TKZrr
oZxvAECLTW8giiOTvZrnyxKiU9li+nzSHJaw1Y1qnT5OmnnaPyepmyOsQ68mCPD5Juxcpi9TbXcj
ljN+aKA5uNzyzAypHWV4zPZNyVfzakrYOeY7pEG2hnw/D8hTRjzyNceIouJzRtJJBlQIyBrQ46Nh
Aoz75QEBoT03c8bwfJjjIcumq5Q3oV0vS0RY54aW10HEyPpC6yksWW8rwqHSvBA3WLvU2aiPTlLw
+7aLXNMPR/2OMVQ9Kch2dMhi3Om/R9H1v/wUgxj2BqHbEAiC0TXzVmssAX7nepfeZfZq3hJzPrrt
+AdfTTaGlgF0MMB+KpY8yyLN50pbgbiv8T0K3ajQLo0b3yUvqVt3oZ/xj3/gNADpAaMHXhjEv8vT
zOdyYvYyDQmkm7f25CPxU0XXS/pOItdAVWtLUUWHyVe0PdYAV4D47xwazdkTuq/7q9giuPidghiw
gYudjVBYuMj9upC5roiLBoATUrOMAzs76Nw7+RDZ8b3YQknXUAq1ye72hs0DzwwmPVA7vty7NF+9
eeEpS4rVmkB7BKlkCjLcfKVfiwVgs2lms+L2yfbyzKRIALP2BvQBM29ItNaKNDOIAL350JBKcWSK
lYm9KBYsxsgJSGJbpyqS2UqtQ1Fkzm1q1cCoEnoXVBAO3D9D6dKAcPS2xjJEHoTdbFhRl/oCGlyT
kOvVfXCMFo02WzWzJjeDbAqKbOiTixyhlptOa83g8CnicFB81kAPOlma4sGUxWLoP/1rxRLCvt9O
JrP7eUicyr9CWf7G5iqpJ/lCwEe78aoiuRFurp1Zkw8vGxKO2nTgFZFb0FMXFH8QkYBu/2VGXAlx
emM09S2D1yO7wqs1WxWgPJ/4XD7mpR3/iRe8mhMesdTFfaq4z5JJH65qLPu6yJ0pHmrNeNy3JI0Z
gCUBW4tZLUeM6T6firXkWBglPxbqHut+ClPDyqPOAU6J2ODJmfp3vG1UDBVS38DABUD623SMeHAz
qP1qoA1wcPMAjSv9Fpqqx/21qUwIh0YNOjZWZQ+JV1U308riudMP+yak7odUUMcW4hPdE5LqbK0M
PaUcHm5yCIo9I217HIfnfSPSdbwa8QUfHyuohvYGUprS0JdTSpmX0EH7vm9ElnFCvQh/8J3qo9R1
GcaJ21l1Qykm2zSoClhFbJf0vhsgyagai5Lv2aslIY2gRdNM6YTobdAgXtHfz/zlna2ESMjMoF4H
jn3cDx/CypcLsmxWB7SuEL3d4Xri5j036hvDGhWPhMQMvghAeY88BcIvImgGkn3lits64n2oNzB3
92AVnIXlMsb7ByTxAsDFgfZw0DKARSEmcGLoc5rqeGdziCCW2RN0IRX4bcmDh0cH/x/m6CwPeLfL
LQtSdMB4had8Jaz5rGUNi/rcO9mutp4sjF9Fa6lqIQlkbj+TSlTlXehObwOCgGZe2lxpZzLokk7g
sK8rI855lyekDpxnNmr5k0tt+jcBYve72w3Gi1YFachBTXjSjWzBZOncQ8Vgmu0rNMitA2KydzN5
kOnd33rJ3UDWC/5ulC2BthGRlYFRa2Qe+zFJNSdkY3HKs/lmddo40JQfFtt6hSQOH0je9miiF48q
o7AfJJ+RTvlrYjD779xavrTtdGOvKP8txDk6TQ9O6Hx6cFPzm95SsNab902mQZ7CYt7BcadkXOv5
hrvF8zqOt2VgqUoxEofHvAcaDBi33HgNhUBhjDbaOGs5JZDsaY7csPvIQVYUVpw87W+7xOMvLAmu
YUKRNvDTZkr0yvhC08AKO+X1ldnARAkOF4p9G5TqcrvxtZoxrcU3TQ9UGOPLPVBdV/vLkJ0oareY
+wEL0MYUcGnCBl20XzoW9LOhC9gjkQFaq0B9P8vC0Tfiyque00wFoJWuy3UwdgQAHEwLewdyN+hz
BSjLDSWNnJU+1pVqXkaSOiAlgvwWxiGg9SnijfKlaQD5LFaUG713hamFbZtj9Hbj0HPrYzF/nEs7
xK+43t9OWZA6Nyv4H7p5NOgMkyWj/siMKhrWW9OkYVEDvNUqisSyi39uS9hFr2k58StnwmVcEnvN
DnaNDj70PhydKpxdupuYcwPSB3PtrtggZUFqOZXWz0m+lEtcoIHeVbUZ+7lznWrZF4Ms7JPNhiDq
/fyvP9jRM9PbLpwVIeeS9A30YWcM/H3N6RDaw31JXsj8EXF235J0PzdwOsZYAEgWq/yMzRlWtjLs
JTt5I3kPCcobyAkend5XsazJbgBmWgA2wtJwBYSbrVWtQ7VswKpso7rFvhd3PllUaBzJ5QYsHEEB
zS4MKYs0qz13tMVb2JQMHUZmoN0atZp/N+X213SaYjwnD3PNs/C3txEP5aYKs/0BDu/ywLyZBm4F
wvRkbK1bs3siTL+yWR9rELjctyQJ9lvUQsqBBeLrR8hvA18jkDDhU0LcOeZ+ccWCZ4wfKKxIrjTm
qZCooXOGSUlxsNUsjTKrW3NNdMBUrOo93sCopzpkO3OAjMzyeX9RMnNgiPxJPgVVXhGfiy/FfpnS
HgOu5vDCPQyCWJ2WBMb4xbWra5OMCq+XbeI2RYM5GrwyQINeHldpBiWS6hXyv6b7tabPmC0sIKHd
KXZRZWb7+7NrPPGxJHOxIFj5U2z55a0PtQUn5Yr4qzIjRAtk0H4epHAJHTJuQ18l2mzG+OJWbJr0
kDBZvSFNgeIWScKc1moX35mmpKgyQPn7JK3TD0Vthz7UTADO/LjvE5JoAZTphhPxNj5PUSCL1wB0
A2s2JZ4PvSGjMufY4fTbvhHZ1p0bERzB4L2TA302JcxcH5rRDfO6v3fJp/9mRfCDtfV5V5X2lIB2
4oCeBfDTaWRB9vq/mRH8YPTGvnMZdsxos8jvhpt8tmNLmaCp9mzzkzOvzkzNKhaCvDYvzWM5f0IF
9zjV3/9gLS7q2uhjYlBLZIHQoU/KZmt751f320zQOxqcPux91XyK1MsA+QK+FlVmoPcvF2M6w+i0
1F+Sqszrg6+tVazRVvFFKrs5GOAA+9XGu4t88tKINqylV6HTnDjONz1jV/hc7JdPsxtgsPnz/r7J
+hAYLjZQRERLYJuGubQF0sllGZm3JBk1o4wvke1+cuomyvLsIQievREizEbkMBWhmSRb2oaaAQnc
MMtvIDkoHnl6WhtrMqxL6K3PAxvCtPrq5zQamBU2wJRpwJftr1biihdGhWwwqG0HihHBkiyQ6Dn2
g6ZHXbdCkt1cfz8jw/mZeHo3rCNm3y+3NS97t2IGjhCsqi0ACUVMDf0wdhCPymbvvmcqlMnl0v4h
FX7lTRNRcryHHEa6YjDSXa/T6WB7p6E67O/eZab01oSwJqu0htWwQZjc0wEMIM5TllmPtKLfMWt4
rAYXei9+r3gSBfDM/4zizExMam1dOhG9shhTmXpF7T7N0cZbXBxsFkP6GbTFw2mZIyf+/TWemxNi
YmqlY2nyxkhS5l5zgNG84mim3/1cjytLi/JVdf+2EuZrteDN+sRUpi893D4M+YNkElz3Sw998yle
WhZx8LwUyEgXPkJQ8o5g2pQav/cEvLUuFFjtJmsh9wFawdr6OHp/cfPYtoodFWa4/rURoOyFZiAy
USGa4ZvSWFKM7SY+qdwxrAZ8HenrhAYXSDViDaJPUeAMIJtFYyw0piE1QoNM9BNoWQLFb9lO781m
I9yg/gY+HRTjLm9lwEvTbx0QAPRaxsMRg3+pnr6w1b+pOhXNn+xCAv6+UbPjDxitLm3V4FlAc4mD
X5Nf60HEm3dENXktBO9/tvbVhnjpkXWP5rJilrz1jpxcQ5/a/sA1O/ScG80E7RiYe5E97N+Qy8fp
p01Ul5Hro9eKcpoofTwMfZvXBYTwdKYlyBrjtMjizp2uzIHH6ZgqzEm28dyc+BZ2jKdZNQ0Yv17Q
l+z/cnM9NPVOEdpkO3luRhSv9FYnnaesbRLeuEXYVunBwbeS11SxORtRWtzlq/OQauPtwNP3+xuq
WKHolMZKWUXRp0nQw47pXEZm2R6H+ve4h96cmygnbeBxcMoMVx1FWb+5XZrvdaUKJ7JofbGNgtNn
oHz0mrwHZbZu3Bagyk6N+wHd46HVQFxVo7enH0oQiRPU0Gp3jVAmVlxxWbg5+wkYr7y8d73pzQ4p
EVBz5kDNZzlm3ckCGh7f+HG1AodjNrGbnnp0AKe0UfiRJMAgj0JHDPA9G4SXwvMxWqzX/Ww0Eoct
d1VuRB437wZ3OOqIfH/gNmemhK2GQEI3oaKPSf7Girz5IcOw3OCooLJS53y14gsR0xnyBbSzmp6k
Y6wVVwCCTapukiStON8zX1hI3VeEkLqAY5L7TQ03PVQEU/RdyNN3efP0n3ZNJFgO6qbMx6wyEs/7
4OlPfvbUeQ/7JrYtER6Z8/WIkDYw+HGPeSCM0Hl+R3l2742qaV7pqfjbdw4eMzQZhCfVtLOWTAbe
lrq7672IrVdExdgk9eQzE8LBLwXTK62GIqjr16dMo8DLTcPJSHuKKatKhfmS39ozc9uKzz4SDepV
C68QOKyVHhuAQtjGIDLfz5Mf1ggeqwHxCL+MXK7FlQp1LnBV/BMbX62Lqtcat5htmx1JpqN1JAdy
KrxDW8bDYTmAlCUG5LbPj/T3ioBvrQpfI5yjEdPaLUmo97xmiFD69Feg3WJe6P2+R0pv2NnyhBuW
EgeV2gpKMbyckdHWn7SUhdtQTQjaiR4M/6AVc1VNE/lbgKYqekwgmARE+/JI0VfKuO6s9lP2UXu2
juPJ/jx+Nh77W+OgX42q70n5lXi1JvjrbK4QUrR7kGQ05bWbf5/RlYSwpkqGXWVG8NMSs6JuqyMd
qcsJCsA3HfMi/+v+ccmv3q+l/BRwOLsLkE4pg0bvjKQsw1Qrj8tfaYd+MY//kxkR6JtP1CtG3YCQ
ZuM+p0Cpem73oRlwUu6gMKXYNUdwBbBSuHxekeJoWo3mRHWFTl6kK1k9pKnpq8eJY+06xUf3ECAs
+kBwTD3HqGZP32Uke/AAqgs9e1JhYBRHJQaOqV6tDOO3JAGe88dqeDe5UXxH7TGs9OBl/7hUeyhE
CxtvimV0E+SKDNDBBh0G142j2S+HfTOqFQmxwu00OgA+jTpCVl9V7Iuer7ecfnBAerBvaPuH3jyT
gF2AWgHa3eAiugwPfa0FfZOZ+HYxbEiQYDyy104bdB5wIuhC8xikGVcgD1AUFOTb+Mus2C4GQZDX
ONv6ULdZkItqGPXucg586vL3/gLl3vhqafv782vMBsayFCJBFn8AP2BpfXHX47CeMltRLlQtSfCM
GWRHup3D0KKPaEvUNjT1gvTFARRRcY+3M9k5M3GSqTFsL506WOLtezOrwt6+3t8zqQGMSIHMFzNg
bzXNiswqNgLvpJgHaLX5Idzvt+aQ//fqgmcTjxK6l9BwMi+PZcrAIBr0iK711EeMg9YZSKlRkQPK
btGZEXF8zupZYA5GiVtUvmAMIHYI8okIZdY/+Ag4tyP4GJ09b8hHBsawZf02VvzW4cW3CrK0+8ci
c+WN/QSNXxD/OCIFSm70VQ0yZ6S05VWvHVL7GUqpzvCtqBWurDK07evZnRko0KZN6+s/MYWjeeoA
SyHmbbNAi0phSpqfnC9K2LvRyDQMJBE4wicWd9fjyZ/DKTSe2N/20bzCXP/+Hgoj4/843usmiu/t
Yg0DFPPwwcafWbzJvoFS/Gn+bN7P8ZYRcZXkmywsnK1PbFV0IwjqaAX5Kp4a36Fnfj+65gOI4hUI
C5UZIY7nGTjRPZcizC2AcM9+/bm16kOQj97T/gZK79Tr/okl9WDSmzLFZ09iDH1YLXHq2lHxLSgO
+2ZU6xFccDE00s4MieQClboKwjJxUJoRIBYqh5Bl5eiV+y64kjYqTTFsp05RDwS8iW3zMExRDmGc
svrks1NRHZtCZU1a4To3JzzshZdBtQ6UdUmbroceXNrrWINm+LFfT2P2re3uZ399WH4Ppv6P078u
UnwxFqOqnbFHvuw2vn+qaje4W0hahymKJ4qDk37Fva4QcIfL4DFZBpnTDg7Cn1FZep9HfQTOeSvk
J3LdX9s3Wdy+7PuKNFz9Wh1KvZcWG5/lJQuwOsfLbvzC/qRBz9ZqtoFeUMe4tMqP+wZl7+P5EoXL
NlvU7VoKg6vdRWblvtMW/WrfhNT/gVK1gYVFf06kXGOzz7QCzUmM7rhhwcDb6H4eiaqvI73MKMAD
KLUxeIki8b6dtgVGxxogOMxwHP5avfyQrc2hrX4Pu/GPBzrIJvAJ+lMw+vKMNIviq8Ba9STzPtH0
iz+coAi5v2XSxZyZEFKKFuWDrl8sPXHyJtS1FgLjdsRqFga9iopRejpnpgSP02bKfbPGl9RQrrfO
UKOTnt7O/Pd4ft9u2vYzzt5hQNnp3A1wAvOj1+XRgIG44GOxBJjjVlVBpC79uiIRgG83eZMZPXIL
NqPK2IJbw6sUt0b2qQHQNdhaNroqjP1drmao06kkY4Eeov/cB9XN2kb6eDWah9w4BXkBricV1Fsa
288sCvsHmYTFCNoWHuF8Lfw44yeo8oVzfuAF8k6F+8l94nV5m3ueHZbj1p7DSaBvdaSxiEyMtaYK
nWxpoDtbj/B4pIYDxjSw8SU+GPYqH2Og7acFM/e1Ux68WvHQy5+qV2si8L9uKp0uq64nK/vAcnLM
U3JwyZcmKw/6COrY/D7VumOpotVQ7KM44zrWzAUwHdfYJgCrH40KFUhPkUnLvf3XWYlJjNnTtoaI
O/rLnXPDwVUwlSoAutT3oCaAwYmN5Vecfbdy9DIttKueXPJgde/J8j73Pmf+9QwCqVaxHKlfnNkS
cpi8XibX0HL3aVyGo/fVY8MRXzvjetup2LlVlgQPJG3X+E0Bdu42eHGDZ7/6irZgWFmxkyrcT3pE
r2sS8/R5LqyaAykKlnj/WHLnWPBv+++F1NHOLAjlMHuqMt9k+MrJyirCpGnUmffOvCrCgvRVOrMi
PBUWmPxrMPwQIELW9547Yx3TB3/JMUlaK0wpDkfsQ6+ZnuFDFAsC4VYJRbtlCrl+QFWlMadof+9U
qxKCXWavjVW2uECdaXzn9sea0mfa6Z/7YXq/b0m1KMHjwPVEtAZECaCdhwqu8RC4j6CnijpI0XoK
UwqHED/VuOHQNOc6XvXFAI0uj9pCu7ZGRRBXBAZxGrbpxr7xcoRVmz651Tvw8wFcA3nR2O5eqHu9
v3v7S3rThvWKHGUcDV+fVpGWocF5VK7lD9388N/MCFeJjCWtoeyjJ01Wx31eHcBKFmPCJdw3s+91
UHK4fGLL1CEWm/A0DN51N4ap93HND0pl+M2jxPJa8HN2DyMLILDbItPZQ06hNAbKJWRdC+jLabnc
rx07Vn37oGfFV7CcfNa7OeTFqqKNlnr6mV3hTuVd1Y+gcsTqLBSvozn44Zs/guk6V43aSUMrBt88
DMbiw1d8YUlv2DnGYhv0rPl1T5uPrp4pyhHSkzozIZ7UtJoDpKr0pErxPW0OUVU6p9X4i7dz/Ac+
cWZJiK8zPqeLYMJpWf6HqYt9KLTT4HPKFKVE+eG87pngFEBOGENnomO9muv7Gj1YEFLGq1Oc/IBi
YEeVPSj2T+xotB1It4oFwht9XYSj8ZhW8eSY0aTizZEnea/bJ+KIHG/NV3frculIX2/awfbDtq82
juDyjnXOt5T6NjgGtWvIrr3TmFJqWbVQIby3oJrPKi9vkrVIb8ese7SykYXznN/2Rv0nUep1rSLd
gdfmwaAHqCnNE3gv+xPEQsF2rIhREkdBzQPlWWjtgfPIF0IhRhyLDq0ovIxTflt6ANZ+Hec5dKwu
WjJVw16yexfGtvB/Fqo0K7OCsoUxCnC/HxRfXQ5kP83LCuApJYRwu7RCYLywtv2aM2u1Bc7mCjOE
ydTH7sk+8CuIfnjHJTKi5rBeYdhk/2pLHq8Le9tWn9lbG9bMZQl72pB+rprqzm/rxO5O+1ZkBasL
M0L2bGBE00MxDBCeeIntiEbZwUojSGRsC0shkZG+0zSFUcXBiQAYUC05Hm3wue1YS9xs6L0Dp2Ok
ccUWquwIcdhDqF/qFA4CUrpHyy6vtLW7xvBcUquKcPuHBZmAy8MKKos5dEApCYrRVx5nkICpT0Wu
gnbtX683rJU9TV3a+ohXAWmP+Trd1d7fFqSxyGCfXL897PuGalHC9lWs7YCEQWOnDeaQsvKaB+y+
0r/tW1GtSXjCrKku0YcFXK0dSWiRI6hOY22BnRiynX8UnjDKam1iJtDivTym3MmqoIXETmL3xbFY
PwfUvM+ce04wRFtzhZdLEg1oYEF+YNNoA0ZVDBid0RNQM+sJSfuTuxQk5Ix+3N88qYef2dg29yxI
WBmzLUwmokbmHKk+RfXyxcrHKEsVM/2qtQhRgpd22XndjIdKR/+YTdc2yn7/bSnCW1imtZs2Iz51
3Cm2myq0iseWHHUS/IkPvG6ZGHxWzeg0lnLgQIoptOlXDKiHDCMRk3WsVUg/xfGIMLy1hVbaAuaV
ZMxo6HbfKj84tp0R+zZXrEqWypx52xukEzAfPTFpqSdBf12Zpz6/nvxHG/3x1sQE7sEEdH9kP/aP
THp1f23lG1mqFtSXvdshvk7GLTBynfkRXe1oqpJt7mnflKxzCbi3s+kcoobuigjN3KKMg0wRnn4y
jlbcn6oTZfEUzTHkE8BzFIIyeN+k9PB+WQRa//JumQ7Luh7wsQ3NFVIeLuxdEUDeQ/X5KN1FcBDr
EIyyAxASX9pJAXcaOcaAEntwTz4rX0C+fCDoKeJbLyyCWYE9kC/r1ZxwlaHW7Yxlh5IMhHRvfMCj
l4YewZP22Oif9jdQ+n68LkysM9auYfu03TKYvj6M5TuImIBcSfEF9P84xq/1iEwShPYQYxthxT5t
uMn8WL8QLbROa9zG801+wnTA/rKkG7ixrm9Souibbss+i7l8bQK/4SuBEhWN2sqO64J/r4siyghT
nJV0B89MCWdVlq42ATmJS93Fg3WfuXdE1TfaNwG25cvVeCsY1CEKDx0lf5zHYwXyXnL0224c7/x+
ZuT4+5sHPhIIkXgQzDZ+pqNnm9dQ0ldQ6tWuDZ1zqEdTq21XHs4LCHrdEG7ZjlcUgDbt877dbafe
ZO+/dhL88ZfLhPhPARYnfJKvXQWW5SqqnPm+XIeQVloIzffIylPF4clTa/TUkUNDLRBsDJc2jRYz
h2uJbAO8Kp/0Q300vYMbj7F9JEdQYrEIIkuKyoP8NF9NCsnU4PAacoswqYGUrY8K69voKsrtMvcH
oQwmQg2UUFDWulxVmk5opUL7OdG8ezb4H1ozj4Kijga3VliSBUZEe/R/ISECxnQhAM9ZPduDTlEE
Z0+Nc1pYEdr9Y6FFBOF+3z1k+wb2MDAHQDLEwRzq5aJm2yTU7YETrtbDaNw0cwy1830TMg88MyF6
A9O22XDdgFwvdBu9xoiNoo1zKOmBLatxXljxe/zDP/unoG/0QHUMJmxQ7AgJFYVqQDWuDP0y49F0
Hgjoxech7iHEXao66dK1bQQupufb6MsLT1gFqtS1olmdWNSJq/6GV0FoGy+8ScGIHY/98/5WSk/r
1dzPJ+EsiGRObVaMjRiUos4Vt8Hs3fZXNBijfTPbBokxwzozs/2MMzOFCyUHfC7oiQe5iRBUD1O4
6vVXng/HUpsfuR38rdX6D6bR9/uGpY7/algsUc5us7CSwPHtCoW9MHWXE2tPALDGnepTXLGV4uj1
lnJjunsTnJ3XY5X34dQxiC2rwHuyoHG2lSJ4rwehhJmCGD4JvP6h171Eb507DPeFfjA+7W+e3NS/
LwzyxctTG/0Cgp9d1kB8BeIAZR5SZB8NSneeZikyARl8D8z9r7a233LmIWZlF0YDRduksSD99jj0
id0s0WJ5ITRibxvyt+tgwssOkfi9tFOg8E/VSoWgBQnk0l78Cl8yc/Ce+uu7VjevKHs/D39Sizpb
p8gdaFKnyiYWkCTzvRGMBtZ1V7NoE+5QLMmWXrlfGypypIH6ySl9pySJkZI7TqabhlOFCXms+tcE
9Hsvz6zGGDVPdYwCd6l/8Dp21xB+6nJwg5l5PM/T9RqsH/ddUn7JfpkU4b46ndM6b/6PtCtbshMH
sl9EBIj9Fe5KVbkWl8t2vxBut80uQAixfP0c7J4uroq5CtdE2OGHG+EkpVQqlcs5uJULFujJOcO7
pVAEG9dtAeh7l1p5eZKyDiSjUV43AdBJwhxGGBPrU+6+yzuZuFpAIY2WwV8v0bXRC62IqQXv5Bsv
ZpYfWpDhzLH96GlA0wfHRKI4ZZs2sZInXS6tkdI6tVCYBGHNqXer01z9GSbDv1el6S64ah6AKGTo
IHOweoDz0irq0Q1hg2yNEePIhmF/3Q42/fpKjGR6vOjZQDqKgKY1g9TigBr77Dffh+KeWw/XRW2a
3KsoOfmkFVNRg0gC9Pa1PwX2nD6yqnwgtSKo2RRjAcLcA/ovUJeW31e2MLIkx5WPYFBnZTB+dGgT
WJ+va7Jp2SsR0vZTPTaB5Igwxu72HFk78oN/KlUsRNt6eCB2AucLCIGkWGnAXAvB8wB+p+mOqMns
TfT+m05zuq7LpimjXP+vGDl25s1U5JPA0Sk4CVOfPGG8QBE0b2oCkHzwxywkxrKIfrAJyBHxnst4
3weOhzK0rVUfLY6S8XVlNiUBvN4HrgBCPrmU34AuEy11cRURX4RW+5M3QwiwIIWUzSAMEITgJHd1
8HZIFtYD6wPvqBoAUXH6icSfJ+iR0nk3deJTo+214aSPXLGGv2Bq30R+K6GSzXmMiJL3uNdd1Lnx
PD4MTZMHQ/WxESRou2GHjvOAJOlJd/kdBzz5ZN327FgMYtd3XpiX/xBwZV1f7s1zAD5WF+U1AIDJ
XczU8fsZQD1IJ+f8tu2Sh7Ez90UMAgSDKa7ILTMFusICNgboLEzCXJ5q1sQaWqVpHvUaMrBtddAG
VTPDlvG8iniTdsCkUGUazC6jzkFUPTeYsOiPmmMr/NPWGxzzB0srw4LdAnCmS1VqDbPjaGmYIsC6
7PSku+PG95xZ53rANEza7rvqNDnVScusU+F1GEEV58L+SbCZ13dvQ9/Vd2APL78DALXxYNVIz7aa
CLk5P5fMxNBr8fwOMXg52OA9QHeDLKbnk+uB1qyMiNXvq8INzd4C6o+qNXcr2wxUtf/kyHO1HStG
v67MGYx02cnotUdz8MMMA3SD3z1XTv7XKP4y9Xk3aKoK84Y/WNh7FrZqZN9si1wupJlprOpQMYqI
cJ70uv1I+tgOsjR5NhOaBalGvsbG/FLwUtX1tRx6ySn4BtCwlpAHs6EyAmvBGfU7N86ipvqa8j33
C9Cbf6QNUNFGxQHcOOsXoiSnx/VSn4BjM0dt1d735cM4decKnbtJocK33LTLlVLLl6wucCdPq9Go
oFQPgzFFEnSZ9qjTWHEOVWsnHUOXD3baozkAVJVHowonF6Nb3a2jf8iZrli7TQN51UiGPjbiJq8E
wdpNRTTWU2hQGrY9WKXEndE9CeDldr65v37sts/DSqgUfhtkHsa2z/IozkiQgTXR0bVjoz+JgbyM
PUim3PiDF6OolRiq1NWGs17bitywBQzUInfGPI9AmXRIrPTMMlV4/H+oZy34naBw0/VlzVdWMqYE
6H9xGp/RYHSc+6jSgCqiI7fujSG4XcPZOIkYSYq23F1f2G3z/E8wkU47izVQCGdY165BX4zX3yEl
uEuASnldzPZ5exUjbR/69cvKLN05GsDJhGrMOR4xZFjq4aAq9mxL8sBGA64pF2TclyvJE44CDOiJ
I5KPaKMDXVwyAFhiCgolPf3m2tkgX0ar4IK+KiVq7TIus0T0WZSMWtAWgT38pTl/XhdGbhZcPsDh
BZumnFZPLI+WmqXNSNFmp9lpdlWqcrubaoApaEF1BW+QXG7JFthrt6nzSJt5OEzDrqnik5+OisbU
zY1ZiZE81EQzj9VNgtDcKA5+3gST54cpJg1sqqrVqjSSbGDADT2LOEMp0wI7YRMHOrfu/Zgcrhv1
Fp4JuhzAkL7g8OPcSiplwG1oa/AXnEtL7EXshmMlgjH3vxqAH3IROfqWdnQHcirMJEA8rTi7Unbs
Fyj/Bf7gsuQrrzHpJiiEcsA6dnjuuqBpSKeX2SxDsAsFhmmdahvOqiThNI9A/653olY9uC839fcX
YNQGtKsIZlGxkFZamADfnBITbHXTB3femUh8t+ZtoavSVgo58rAIaEhTJ3VZF7VOuUtTTPxlt7MZ
CaGYF96Sg9HnBcsR409wIJcrOnRT0k6N20XU+j7yG9O8E/rdrOpauLysf68aOvjAL4Upa1REJMdR
iN5HhROMRVlfH63OimxR7FHrDyzrR1E8XrfSTZVQNVj4QkB7Ix9vr2LMnPKUR0b7RVRhi46Fygpt
d39djHSF/avUSs7yHStj9GI0QLZj1QOS61glX/LUCEbjeXSffRb4fR145Q8lotvlQf9XprfQhuA5
jhSGZH62qMveYwNQZxHRBWnTH7kY48DzOoUb3tyxV0GutGN1LOp+dCvwnuZ1kOmhbXxqyT9xHzb1
t3esI/rCl0tlSWPI4RUdp5olBWhkeEYDM95p/pnkWoCxPKO+Ld0v09+l+3Jd5pZ2a5HS7YyHQKwZ
tBJRXZq349BHJWnO6PJ8mdtk51QqdI4tcQ4YyMwFAQLnTFrMlPVmkXtGH1luv3MBbJb5odl8BijE
Ta2StWX9cEsgNDRwvQEz7tIqU1AWxV1hOFHqYcrsa9o9FclOCMUZWxz968vltx2CEcA00YmGvne5
EcMAdqnBY6uPRG4/d7QEPuNw02jxLrN5FmLW9lGkKkqtzVVcyZTOGzOKKV+STgs/9BwSsz5UQmNh
V3wrSPbIDAzuXbeSrcPmwCDRVIDHmWHIh41lYtY9MUQJdY5tmQd8Nvazq0pcbOoFa0TyeyF1lSfm
e468CNplu8gexpPmmHMoyJwFlc4emNmSGyqK9vgOzVxrKU6DgACCL43EzwFkaPllD/DSxgoSG32S
fIbbqlnz/bqkTXPEawLdGXjfwv4vJTk5a3RvAPi7PcWfnZEf4ww+xJxBnzgSRcy9uV8rWdKpBq+M
Zg5UF1EsqntWGWGXsE+OEs1FpZJ0wuquiunEKfjlvTjsBz4HDK3GafUhSRGBX18+lUrL76s7hsdA
FACELkhFBrwEvfQr6AUPjWMrVk5qefr3PK+WTjpbtOxGqmXFgJ7tYW+F5a4Oi6O9dwLtWB38Xa24
XTbvTmQCf6WtfZBhSEfLcPAwFAkYnUBA44fcsXBPd8ZPKohzX1XzIXVIdkhT7t96Lr/J2oYqQsmt
hV19gPzMQByC4mMHtqC+4i/O/KVCLphZH6/v3tbJBuc12DXxWkJBQzpmdjlXY+l7XRTPj1V2Vyd5
kNH7JUwu//7/SZIagxAE9EXeN2Bpwax+3j3q6Auqn7Xy46Cqz2zG4Hg6Ifi3MY6B0fNLk9SsuNNQ
ZACxtl99Ju2tp8U/EuJmgTk1Ac0dzJ1/7Xtz13TIY2VkRMUg+fQObQF1vGTwwfgkE4oXsd0QkLF2
kQ68CLCiTvYUxHEEnvnBVDziNrfwVZS8hYyOzB0LLOxEX9wSZTy3CkjthZp+LkxFJLTlWECwhQzk
0veCSujlyoJZ2YtJZoDrIa26EGCbAXDJ0Sefxzcd8mjvWMOVMGkbrTgTBmWNGznjPTFvNPFPbriB
4x8NrT1cF7UVLOCtZOEWwH7hEXCpVzpniSt6ODEz73Z5d56tcxs/CQOBpfZNJKfr0jZ3DPkD5OdR
aUDp7VJanKViQcQf0H7YflrewqIS9zUYjEIq7plDqWIhNz3JSp60a0Vl5C5GuEU0+eKo6395NbsV
lQqDeNM2QHcDyHjHBwmb5KBNm5JacAGKDp/du1XzsdSAG5oRfhNP7efrK6iStazw6tLpWC7sTLQ8
sn1g0tuYPPniU8T+P6+L2Vy4lUpSMiHvhtYc4X4jTKECgn7cd4ygK8lQlN42xaAGiwIGOmuIK7nG
xC2SBO0LQxQT48buWADo/VveKM6uSopkdcK2qhnt/4hzYn5Xl25QEPJgcZVxb17UyLyYKBmgWmLI
7/VSd1g9pfBHfOcd5115qEOkWnjw+6ZuQfAYXt8lKefzOzRYS5S2qWIj0ovoTgOpce3sQJ/5MNu9
vuvMRD/6enXX++iTT2pkWsB9eKsPnnliQ00VeYrNUw3sPPTZImEMGKVLm6ysonZ5vDB0aQKxeBnO
Lgn9wd6Xhh7YlSqhtuWy0CWKlKqLI4cWzktx+YgGRJYjQJ4NErjsiwB1plbsKRosPRyK2VU1nW8L
tC1k1tD7QGTf76OUEadWOka0IIdZj/e07j/4YIUYBmoGIFgNDXf+6/rWbtksKl7/yZSuAE+j2lhn
PUfJzTiavEI2rf1mdNaP62KWWE5+K3poHABjEt6jutwe5QM0kBcsHvAE4GHePw51B2RekoTlAAgC
zZqOecF2pa8idVs+/5pcKcYs6FyyuRF9BByZkxjNO65RxeHY8pQr1eSHPel1qtcJTiP171h8IEh+
Vj+n6en6Am7Z/lqK5MGoNwN3zgBjbCI+1eNtn59ts0chYQdggOuSNoO7hWyILEx/qIlKx6zMgVe9
jGXBvZhfrH191F6AUB16h2KHV8DpurRNvZD2QSXBw9tDLn+6oqn7xOz7SOs/585306WBU+Y7wwnb
4fs7RDkwQtdCJ4spd4taSaOhOQZtHU0Od+EFPmQZ+tdKhJqKsHjzVK1ESUuYDTWKno6PULxt75qq
Oc6jee7zPxvc/O2WvZUY6ZLGGJE1WiPBtebcaDYoP1DL6J0j7+/cXOUNNzdqJUvyhqDTNK3UH3BT
e98aQW9zu39Kej9IyvJHrteH63ulWkDp3Hq8oZOdGzxKMBkYd+ZpNJLHzm1erotZ9uGNe3hVSi5m
xXZrDWWBe43GdRi3ftiX+RPt/x49lSPaVghPWrQcLiGpdH7Ri9IByNaBQvnwwXfGBzazA1JLx+sK
qcRIIYhH6jIVGDkAjG2+c+34g138bY4q6oTtZXtVRgp3x7EEwoENUs4iGYM0xdXfDUGOwMD9el2d
baN7FSTdTnPOa733IAjA8VzfTeKRxQ9DdVe/Jxnmgefxf7dnWddVuFvaxpxXqApHLfM+UmMMFrLs
uC4UOY+t6wgtQaDwA48fMNuk7RHe6JOqAiE36at90vcffe3PZmp/+wRcsd4SsKCHXJ68Kkqa+Gab
9JHeZLvJnx/H2Dtf35Wt7UcWD8D53lIykhEOjUlU4H1Hsp6m9rNTWbupT44dmX726ay49rbseS1K
8jq1C0r4rIQ23TAHld/tMu7ep4Mqa7i5LyuNJHdjVwwurTcQnpDukDv8vhlUoOBbwd2rJm9a0wqX
6rOv2TwCBHlQG6e62Fvui0Y/aOLWVkGKbS8bOprQeIwMrxwps56TFO6zj4oq/5oIHQ1M848ByG/X
DWHrePrWq5jl99WpEaTI3NrC/eOjQ9cUx3qM/GEEZct+Kr5cF7Vtc6+iJEPoNE+kxoTqoe+z595+
TDz7xRj6feuoLjrV2km2gN6QUXhmPmL8OA3zDj2hQxLC473DU6/WTi6H6sNckdaHPZjdeHCn8XbQ
6K0g+efr67Ztdv+tmwydwjy38TrA3kQj/cp5jVB7XxJjL7osTO2HMX24Lm7zpbhWS/JwOSiPq8Qt
Ic9qpofZxLHtkuI428QBEH3DgKDX/gDp+bfJ6s7MaiKttBROVrGB8rRHm5iFyPq0j+yMPaAeEThp
cudlQ3BdVZUY6W6KDc2LdQOVoYViPCnQJdXS54aoKMVVYpbfV2dsYJomxhwesHDNYz/VB+o24ZCq
ho427cSGq0Alz9PfEKYztBe0JYC5ogrIKe5UhFa+4xPdNSCpKTtA3ylcx+Z5XsmTXEdi6FOTuMgg
m4hZPSs7z15ydEBRnaCF4/pGqVRbfl+toN5ZwLPQcV2lLPECm4Gow3fFbY3CUCPmLyhK35Q2e0fk
guFIF3ZtYU3fjDAIDzifRTFGA5m/tSP5zho/yAQwPu0iD9A8YiqeoZt2shK4LPhKS23sAWUwQiAr
s2NVoIvUYWfDV7X/bC4mBnRhIQQlUdltaaXjVHGHhoexeTb0W68+JMk/5vAX6B1zoRrr3tQJNUNi
2fApKIte6gTkYT0xXYIMTPuFzD0QRePblKjGJxZTkx8BPi5kPELRqYWp1ksp5VzbGUWyE/Qj7KRp
9r6dyp1RY/a4IiHSebvr5rjtIlfyJK1QA+ZVb1DclcjcJnZ98JqHKrH3SfOBzM2pRiASUDHOO0J/
Zkr84801XUmXrreiTFJRd6igV43xM51+gJciDSwlHopCjNy7ZJdlIbqxEJGPxza32+cYr180DCis
fsONLKNVKM4gh4XudOm6SazGJIIiv2MyYL53Pf+mQ8OQjgOA4IkiV7ZhKBCG44ysILDt5VkJTAJk
81wVUxSnfqgZbdgMGLPyraOB1lw6jn+er4A4zPkvlCEYhlmWeHWiLaGXyITn0683sAnPMeXd3gMY
JFjnA1FPCrvcXspXcZIDKa2aVFpK0DI1xx9j33rgLbLKOh+PDHm662dgwzpAZ24AOxPY5UjFSEeu
QeQGlmTcnZ5wdjPVQttHB6aSYndzw1ZipJPGAdhEKfpFEDTeG+LAAXtsdoeOni1TkZpeTo3kQy4U
kk6VYNpYlg4kje70YFH9Y0rS45TkD05dH4AVtitsJywyVZ/9Vq4OclHmQqoOa2lKaQVnMGg2ZrhG
MclYn9LGr3c+j+khTZxzkg5NWAEsN8j74pM24yDGIyy163zAP2t29+cB0cW3SGeRg7qvzJeGkrxv
75xxas8mR4+wT+s/w6P49ca9kGRengwAmzfEYzOea7Z+N07mjde0Z0wyKYLZ7U19XVwpwrONqrN8
5vIoQ2sCm6ewyciZk/aptbqjAwJ7cKYFoKp8vn44Nq3WslHY1l0Q08i5csCG6VU2WyICmAj4kukj
5orvKfCuuaPvHLyDFPu2bURoZcWtgM5MnMjL5bQ8btV6NeEZl2h71G/mvLjJQCLZ1h+13DjlbL6r
UuuQwWx8oBTElnLQYdmwN8dnYT9Cjc430Shx+QWD1QBi2aVDJJwTMwI7vjPbo0533fg4jF/S+gag
Z4Fef57zc60p/N7mLq9kS06iNLPKqwtTRBgJtoKKVwHIC6MOldW2QUqVm7sR2G5BURbn6/u8/Mdv
lUYGBV3uC3KcdF5cg/vcymdckbX9AR33HzV3DpKRfSUY7Wir6qfmviOt6oG7HXOPGOkDSq2kq+uO
iP7jmiP/RD41tXOwBkB1k3cUqiEGTfVoQMR8JZHOJ2ldQpnH0M2JsVrthmBLm/QkOkVfxuaNtVTC
F3wVICdJ55PYnVMxHTeWvpDEsjFsjOKR+17AKlWr0PYZwc2PyNdBBUHuKBCFW855jqKIRulzltDD
aDx5fYwm5vYuYU+sMG8TSgAR7wSUFZ9ya1Aou3llrj5AWlMt90q9n5spmkR28Gl1X2hf7fe0tuOg
vaopLaluxLU/9y0862zduQKRFNPTIFnAUIjqxbLp51aypPiG+nnesuXORFtbxUDukO5i8o+FAlCt
IoTcWjwAC+CQIeQAYoLkX2aeVW3jo9XMcuubgQ9A4yEnbrwnrFmLkY4XS03YZIKwxgepKkhsH3rt
22yrmAk2lUE3KkEJHJWsX8Opq7jQzx1zmGaOdqS8fK5NWEJf3Pdt/o5raGl6/V8x0vZUpTv4Y9Pi
8ZXb56yidZBXM1roq5OD/ifvD0k7f1/qa3nSLTTHLOstgsUbNXaf+mKfxqAXQb02cECScd31bpke
+iYw7gzHT5CIv7xvCuCo2p6AbqC6Dq2B3Zmx/wgO9KD1jQcC2rzr4rYcFRodcbMtTCJv8AyQCzBJ
PePF54yY3/OAkFwDONEcPsWJ9+m6qK1LZS1KWsVyFjoaw1EnznOvwCgwsJi1qjvoOsWoZ/9pTkDQ
RsrH60KX5ZJvsrVQ+XiNdkt4hwk+i/Uoo/3UU/9TXjNFjK1STTpdieGVYwnat6jnT/pQnkviHIYy
+8x4/S2msJeEhNf1WrzdW70QF7mYtXCRyLk0EwO95prXL29lYh5du/lUZe7xuoht03gVISnlzIiq
XAf5WV+jh3mmodsPp7iwj8OsamXfNHoLlX0Tr9elZ/JSGyfhJp9thLO69WUAKh6/oWBIYE9drkK1
3rSHV0lya3ncYdpoaOFumTOg/9PcTXkd2ZYKyU0lRnr8tKWb1gDKRWN0/dICajX/OLX769uzaQE2
ACd+QUW8aXQdiOjFlI0DWBsxaaYTod30JlNdT5tSloQaJjbwRwY6Y4OV6bGH8+Pa4n4a9fvM+XZd
j82lWkmQzKx2me3USY02C5bvk6F44ksBQDgKvCCVIpKJdUx3q8FBGUgrMVlL6kHcdi1VpcS3zgwB
+oIOK/YdDHldGjKPjbIdZx2DJ1p/qIpdlX1I8VigqvLW1qIR4NyhMIwIEy8xSQ4YaEYEFTwSkxNZ
Zn9Hfw1u/tmo9e+LbwkpgeWMoNkyJTEDaxsTRPA9mKfq7x7Ts8Dwx9P1/V/2V/ZkaxnSUdFN2lEP
dZGo4+WTZr3MjXsWMX9ube8Q1/c0YYfrAjf3aKWU9LgpCn/S+xqWkPlZGjRlfQsqX8wmV+zILVUp
ZlMY0IKAoEBME2focqNqIgAJ26BGwr1+Ciwx7Ds9TQMhkMByXZ6rHszLar1ZTYCmIOGIQS5XRtJz
7HzQhINGxDzt7tPGu7MndLHx8ibr2gNghQK0tYal9SHOPuWzKgO/reyrcGllS/S3DibV0cbU3JEi
aMyTazwmqr6srZMMwCICMFoDk64y71E26202t0gsdSQublmV2x+y3FB4pU1VVkKWA7iKZDOeNakz
UNS2Gp7elubMTplm32Asie7x4Pp53SQ3j/NK2vI1K2l2gQG81u/hy+EDfcATz96w65v3pKQXVBjA
oqF5zn4zVVJOVKQWpkryrI6IJ0DVkvzlVM8WSQ5/rtBaknSoS6Yn89zgmvV7/8Ud6KHl9JkbqiTj
VoIESVREDMgPuW8GdyfLYtSh8B2cWXu/EYE7oITlF/2txdtdnE47C4mLYmQqx7gpGLlvYvgQjgT/
5YZhlHgEEAwGXb02A8nCP4M7mIEmqn1u63scS8zTNAHxNMXx3jJ9THejEATbR31Y8sdZPQMyu0XU
12h/0akINFXpXyVA2resG+1mnlrMqOEL9tZc9KBILsj/Uw3JT5A40QyeFhwZi3yHF8/HmEyKnMTW
+V2vlJSTSPq5HHs7Q5yXdEDrPRRcoEnn3s0VFf2tyHUtRzKEDFgQWl5BFddD7VYEja8FpP3Cxl2O
3pbrh2prcxDsIxOqe4jE5KnWqkB3PfPQaJKY8wdkXUFVInTVGOuWK1oLkS6sss/zsqGY7Ke9uxOW
i9bk9EPrGQ/XddnaH2SRQZiDZzxScZIYQGugS48jULK6/OwXz3bCb/OpC9EIq1i1TYVeJdmSJ9e5
iaoiHvALBcYebZVAfkiT7ylyd/9PQZIT50MKuhJAHkbZWOhB3rpTUDH3fmhmhc0p1k5OSY9N545z
i9pzVuc/CvfBHf6pkoqihj/u37NLmOdxUcYBoIrkDmagRNZeCZXasjGjeCjTB07oXUfmg213k+JN
u6kX0hp4BKJz7w1kWONo+jAWxEEk+K3T95PRIjo7V/Y73rUYm0Z4jsyso3uSQaDjyOfuCIyMrgcN
ipPmQQyiy4Nb1Z+bofp+fQW3Rkm9tTTJKuKGcvC9NAJgnkA8QXtMlocgOM8xVtq5CM0ai8Y7Gjdu
vyf2SH/yOav/skuuna9/yKbzcBEwoRaNnIH8MundHJBv3gzEjqJpgtJJmmNrFypOk83DBuwR3FG6
Qd4UiDon0ZK0A8C30xefXeOJYKw6Lp+vq7IlxF6GUBaiGQvX7+Xlm6J+X5STjvlKYL21+T8OZlJo
/vIOIcjcOwvSj42086UQr0aOzipQAgGsOBJx3G4+xCQ9iClV2ePWFQLwhf8kSVeIV/d16ZlaF4lx
DBJvZzsRL6cAM8VmrjD9zZVbiZJMH2V0YNilPmb5mztbpwfby267IlM0I2ydYxTKTH3B4cEmSb7d
magrfAKF4vKnYd+l3geTHnVVN/G2Lq9SpAd9XdLe1wR66XqQ7waAN5yOXVZ9iwWLd9dNQaGPPGQb
l65R6YAVxg3yd45u8uRrlf+lmZ/fIQU2hbODvlhgpl4anDV3mT20GNTMMr1At/+HzG77oBmBAFu/
5yGA9DzKmUjpLLXNS1mD52n6bHARaYkYQx0TcpifoECAKv9Ox/rpumKbG4WOb+L6iFt9GZm3ScGJ
izQiQP8nNMIAGDL06/Yn01rF9bHpapEN+U/QctBWr6hhcrnjLoLS2fthxeOhr0G1aoyDHWDA9pTN
QIgGBOddwaofmaurRhE3zWQlXjL7VPeyfAQZVWTkeTjrn53MDay+PbPKOV1fUZUkyfR9zvNsLmGQ
mUOe7f7Gt5NPpT2GcfMem3xVSX5vUEuUVZpiCKXOzj6ujXyaAgbQyX74eV2jZWvktAWKsjoSJJ5t
Y2b+cuta2yEJ6rYdEMJu8vp+dqKmBoAb3WvWOwLPtSTJ9Ms8oZTHWLsOze4umnyNLOzbR94LRTi4
tUkOAWoQPCDmKnRJJWO2EnsCf+3SZvbSOc7tYH+MEwaqwdJ5vL56KlGSTsx0WJvp5gjehgTkgo79
CW+fH34Pkkjy7c9FAWNNR20PY3i44S83qnC7hLsu0EUa928vRv01fer9g8gU2dotn+ETAx0fGBPR
33QDADPaM5Mcw0LIcd4so8vnYmKQ1lcqrI+ttUM3AJIVmFgmb0ivKj9GN/iEOR60HQUJSL08DAxU
xT2hikO7Waf3AdSD0X+4XUvGZkusXmt5Zo1RUrbDyfDL7A6VEFTC0MV8nMvO2sEvH+Isv+sx9QFq
oO4kWvvvtvSO79jD1w+RQ8EcXMBjhWnXKEV/v5ma6CShZ3v425vo4Y8lYaYILQnAmUdJUx4qSuch
Tp0FwGpI639MQOPWZvwCn3Jsync0doBODGOaGPwhqCRJURTLLF5rNVJotNZf6JwHrmNEYzzstOnL
daU2fBUkYaYQgJb4I/NvTU03sxKYOhEZ+qC2P+poao5LsG3jOf5yXdRyZUhu8ULU8vvqRgMchItA
FD2kFkiccqcMXJOfZjoEyLP+xXXtwWOuopS5rNOryF/MAOhYRZZhobnDX0mkXU/oMbVzMHx4enGH
AlMXmlRY++uKXZ7v31JsjH7YKJSgzCA/yvsGQ01uZ6BlpK9DXSPB7LUBrT9dl3J5tn9LwQjlgg2N
XoE32AqVHmseqr/FLwzqIi7vKy8BUQm/LZT5jC2FMKIHt4gHFqov0ku5jcUEJCknBQmVs6tRV/C9
8tiZKiu/NIh/NVqJkV4l6BUH1r6exWenNvdlfN+ILphtGtTA1Rn4yVERD21Zg4P2diTbkQTAWb40
QN8sy9hsAUdrG15VhYU7OFlYpIMKFFGK3aCYsyARYWIYaQb8I9cZZ80XZdr38bnMfLcJfI0zLaDu
1MI0iDm3p2KoyibkXLDPaGel7WnqLe2ca53+8brRXKZ2336JdAAKnwlDeEiBEv9z7N3MDYC05jPH
Wffsc170515X3KnSzfBLJBLJFlC+EQEBB0R60GbZyD0OfZ4admrOzQFJ0VD7YU+heyS75ugpDt+G
hhfiJA1Rzxt61E+QkrA+6LO3m7zqlGRWMBRD4HpfUvHVYpbiDfXmfAAbZqWiPM5MNNNMEsvRzgIE
Bn5zNhs0V+nfr2/dG2tdAGiWWAtTGbhuZP60aaQYbp8F2MvT8m5yi5u48hRRnUrE8vvKI4P2buwS
irUbmR0YZHwoU0OR3ttaKgKkPXQN/iqhSCKy3Klq9NNr5ybV94waQR+Pe9tRhPYqKcvvK0WyrKx7
yhvtHIMlHUwPAJbsgdnpOn82kf3buNfqLNfpSlDZGHnGPFDKT+2EB8Rwl+ZpaM1+qAsV/fUb7/gL
gAjsHDAApG3kCKu3GyY0XovIMPeC7GzMqcRAKkyObQFAS0WWY9MSEGn8K0wmEnOd3tRGrU8i9BOg
Lzhj9cFwiz+bM/p39VZSpG2ahq5bnKB2HmdnP+X2gadjwDJTYdab1oBO3yWmR1nrDbDGjJGYqYaY
PJ/PrnU7oNODOd3u+vm8jJx+K4OsEB4P2CgHdYxLU4iFwQYnpehnBsmbY9z1tR0y/RQPh1TFBbil
0FrUEhqsrA6gkp1helMS6SNoFQ5p2VK+H6fY6Q80yVxVT4FKM8nIdT+t0TENzXr21DsHgx3b6lvC
95mK1lMa0XqzhrZ0I08pTRMxt/YZybwwjruQundDkiGP/ZLbXxLRAlj9A2YiG6ZCEnsTTWHTVksq
B/MW712vnbQkajq6T0i7B0DOoe/LPZ9Vb2fF7tlSmGMJgUENvQZpqvECAopwbsy9Z6bH6+a45S5g
CMtYAdBdcP1e2kjrt3j8kBSbZo5PhfmImmTYIHyLBwPM5TMGjD5fF7i9gq8CJc+e0MSiTGNYwazK
g6lBo2Wh39Wsvs8SFaPGlntaKydZZNVVFApidNBLQAlYu+L7DM7S6/psBRIrGTJZQVM21hgXsPou
/yhmd5cXKYoYZF8xfzf2epgVtwbjisru8uEXD5RfZvjfIhJp1wjq7iSnIkHNn3yLm5HtURCwzgPF
CJWX1DxIk1ZVeVVYivy4dG000dcpijix3p/r6rPvZaDmSve9bz6a7XQYO9Wk+P9xzl/VlHxlnpVL
lqqzz2Oah8inB1oK6s/M/6qnVTjHU1RWGDxJp/SEAc0bPiKRcH1zN9fZQJsI3k6gOZXpW0ljaGbB
EZGnOcrajU7DKadJ0MZAAI5tNCQ3RMV5vnnsTVDf+oCuJ748ydCKzEsa4sBp0+zUZH0SjOmsRY0Y
LQWi7LYk4JSD3wZg+TJO3ch0lrZoMjoTUJCXGTsNZOG54vvra7hpN4jj/hUj2yptiDYXQxefiTDu
TfdktM4hYeW+AQdGQUIK1IPrAhV6yYaa2xMDxhQgyrVUOwk3O7h2DXh5RY5AJWX5fXW5IvlgF9QA
vPZAHmOkzAzDPhAlkPHmswhIgv+tnnSHY3xmsJLeRp3bxUO68Y0918FfrScPyaTvhdVFXpmeMb30
qeVOkDK+aytH4eI2dhAk2pg7AbI3AF1lfqkqswCj3FbxuepuhUsCkU0IXoujXt5nXo8arorNZ8Nv
XwiU/LZXacPAOXaQzm1g6uJnLpDMum4lG/fQhYxF6dX+uXrRYtwysf+HtCtbkhs3tl/ECO4EXknW
xl7UKvUi1QtDamm4k+ACcPn6e9hj36lCMYrRHsfYY48inAUwkUhknjzn0ID6IqfNTiszUAmWrlPb
r7dNSYyQMzwZ0AFQqOkqnjOoT0i9CrQlahPamepeM5s/k/LTCXcALvt5TN0m4s8K9KCj/F6fGgwD
/MLoxtawmk8uFz8BiCnQOGMWG/LdskAumwabizqc9uVUlE+Q8g7YkG67MLXe0nBwVqzJcfPDGl4f
0IVGH+N6wYMZxyB0G/Y9m6+IJo/yLtp0GUmchzAZGtptROTQwjdKXq/BtWV3/TBOQZWBGpRJMaF9
+WXDvJ/nlpppj5oFpArMsd9joP+urwh0XRKhP451GwMxjuzm9ndeWjXAmJhAt9HycOSMzWigd2Vm
5rh3mv5tnMD0ZlYenxHDwMGDtHf8VIPgw63QKP3HnpRKxbQkIdHFuK+zoXzKSTo+xTg23pCVa6NT
V1fxvKnntqRw56hdoSg61jaAYbnKOjcULx3tt0ni1ODLGPwyA6Fq+90AYQIDneDK1sqnFQTkGD2l
8xg1HBgP28tvGk/FJGLhDHtrcnZ9bUKtWjxzbrtEtNvbX/GqDDfbAhYBpxWj76hASEvVtbrv7KYb
9rzqS5/n7A/67J6eT7/CwWRbLbJ70JRMD2NXBRAqWgkW8r3yYR3KmjO9NLIOmZkkauMhtRpz2BtG
89wpmQsCjEehMv/2KpfMQDYB7SUDA08Y8r/cUFDAxkZjV/RYjZFfEm2vgyKkz6fdbTO6nB7Pyzm3
I/lozjNrmJRhgI9a5kuNSaS7qCcBgmziZhMAotxgkxdBI5lp5o6NA1iqsr010Ke2Sx9yCjrvjP0B
R9Jr3+mbMswfy3aAzLz4xuNvEQGr/1hX1KUGMHND2pxMZRzRzC8wHpzlDNwI8fvtFS1uHI4CcXAT
oqYuxXLMlbdNDRKqfW3oD0RTNrwc/ihUXSmAXccS0PRisgmZ4AwgceY/P7uezBTl+Rwp0h5+7+fF
gwqVtbB+HtMvibZWUP+AOpw/JxCiEaSBI3KABTPwPy6N9Ty02ZSGYh9rlW+LXwDThXYDDnwIu1rN
L1H/1up7G0Qkaf1UQmguKdtvEbY+1VpMd6xlwEtLRw0f1xSGO2aG8Mtfk7blRMfYEXsbQyphdlDM
CbONfwa6yT/XxpojKEEHBnciwQAR6NgkU50gePyOltjPMmOJ+ayKH6X6sy6YN6yBZK8yuQ9b8wg9
ntl4asvIVadNraInMT22m/zZ8OtdBo0Z13Q1T/fHfbmm3r4QxrC2M3tzSD3zoInwsoowsbQv6U9Q
nOrVTz7uKuU9G97yYt+pwLuwtfLI9WkHEm2mNQT1NSiS5ScFeNYHXZ8Msc9i0yPKxgKtl5magZkJ
z7D8liNwx9ZKwJ4XcuG9uBVmuhfg38E1g8by5UI7xiylAoJsZ9Vim1a4irR6M2IItqy6FVPX1+Cl
LblckvehWddxz3fcBoRnqoMedDbKWPmlxX4ZXAuq8bEu40OiR25T05UX29XJsLGrs9wvIEQm8HiS
u0YJncKwSvku7Ex/KLqNEnl6hSFjwK2/3Q5z1zmrZEvaVVVXcEahBLNrvvMNCTS39sCjds99UA3v
0Y/55BuD4oFNZtJwMGNChuDjHjnzVpC+05GUQ7sT2l/Ih/0qV1zH8qPxu6m9K2tU3teH49KcPNQl
iljnScgYcsTkPkeiWleDF03lyxDjJpoAO4y/97myxaTmZzOZ2TIGd5DDWICeyfdHAsbcoo+w0CmC
imwFSUOr0f7K43Az0ufb3/D6YCB9mKMbWP3Q+pWJQBH4MhpWAFZwFfOrGBT/OjaHZm0M7+rMY2Af
g3FI9AlG/lAquTx+aW+VLLEbC2Vf21eVjalGECB+NcJxM9Zfp0Jxu/azT3w626TALxs28jTILVza
tKYUIABMxQVNglFcZdjRzsYDjm9ub+Di0v4xIz+aeAVsE68HKxDlFzUHISieMs63PnTBiu2qyl2t
fP93BqVsaaoKHfIiAgYHZ5dDhczK7yveenkcHw39a5380JzPEaTjDsRezu1CNDxUqtoyR1GhcHDS
hpUFoalH5Ll2W0DQ/V7p2MoJX9rMczuSn1jpxPUYwrVBok6PBUtfcnw7PPBTF/CIrUb4pjOcLZ/Y
r9t7enUKPtZnYEgUGAjI2EqBbMJJLJyxqQORgGHJ9mLnq5HHblGsFISunp2SHSljQ2WUqXj0NsHI
NNutMSqMXhw027utmtEXkoYBdT4HaP/vt8OQI2LJB/Li8hxEgymmaMCEj57bR5pX+2bSP/tQ+FjW
PyYklzQLe7JYDqURFSOHO7uyql2o5u8xhKNWIuOyg/xjSfpQCfAjhCmYFzda6740aroH8fxLxiE7
UhuIXCS2xENTjwlInaCle9tLrq5WLBNPPRO6tnOZRL5ai2hMeZd0dZCNQJIo1HeMh2j4xg2ISijv
t23NC7lIWGZbc4ECU4jonMr4QTyZQUOmwCNrjeJBS73SqB5Tqh8+b2ZmE9A0TGQCFKBfOsfUQECc
dloddOjNogPttoxuJ05XguTSaoAzABce8AaQGpw/69nNnecm061K4HyxdteqYitSSHmKNTNLH+jM
jHxjGxOzGIHMHj7QRlMxGoDxAId4pthOTrzi80ueiDwScD0LQ/+oVlwuCdpEcas7rA70GsQ3TXVQ
CtUT4VR5GI5+Ko1C+AoZPT2ZVvLLpb20NIB/IBwKEnL5PVLVPaHoMNQBRwqC62abIpfuab2/7RlL
oQrXJtzdoADbyEAtYHDAlkEqE0rzf/LuwFLNbZ2XZLoLy4PerySti2s6MyZtpmbwTjHhJNChVPHa
1z3oCX23dfbZYhgO1RwQMRKDMRKMo15+M6YaPXdi0wjyPsXrBpPXYXXop7WO0NJtcmZGrpuIjEQ0
C4dmTvzRmcHzuNjob5m99pJa3rX/X44MEyhSVpAiT1hQgzxLTzPX0cdfPBYrjcSV5ZjS4aWTnrV6
XpugL1ZdYRfu1JA7kPpspuzT1dHLDySjnxS8ictoMtrA6Vq8JiCMkjEVg8mx6jURnsDVSi41X0xy
lD37UjJIoEwyzDzSmEFAlnrgkN3F6VoRbcEE+NMwTAaYDcqjsgRRNnA71hzRBLi6PIfmT2o+rRzV
hQ90ZgJ9hEu3dlJIj3YFVjGVGKrO6L4DqAc9Sa8enRVTC1HhwpR000eNZgHSm7IganNMN3DPCn2i
Rm5cfKvxnJ3Ej9tRaCGimxA4xVGF4gLkFiTfIxnj8D/VmNUWApV+b1PtDrAOEKnmxFVUDK3ftrdw
pM7t2dJWYg7BRoEzMgNQ7fiaeU8E+x7a6kq4W1mVrJjTayPo07PEDFTAGwbh9qUCyou3EkdrTVFy
0f3+2UC5ogSoYjhZfWEGjCl+y9o9AW3V7T1bMzG759nlridd6oDEyQza2LoDvPyhtD41izIfUChE
ni1Cuh7GFrwn+hibARJ1j3PyRUn7bZ4krjCn/8UULOIDABwJLpfLxWAyqhaAu2AxALK2vDk4NXsg
yo+U9K+3t23R1c4sSZeRnYuIkg6upivjJsIIG0EBTEn+/Dsr84E++zhFzoeYoZsG0UbV1TNf63Sv
WwORLUaFs6VIp9S2MjvOCTZNM95joPxnCeL4SYTfOnLPo5WQsORuUDRH1RIgL+AfJGdQMh0TL5Vl
BJxTVCpACMg/nyYgXqPciyLsLKwsBYEQWUGMpMoIQJnqGSFoAPO3pohWPG3eFOnuubAiff/SjhWe
iLEJCsyIekCVn0JkXDvR25ZfRDnfxyMiagRu6iYe13hHFjfxnyXKtALcJkMJeS0jsDLiJua00znf
ft7zznZRrvnYHc0b0G41kJ4HLFw4aJWlvhKtJVtLsfTcjHRg8xYAFY3pVVA2hzB7t9Eqx8md+gMe
cN7tFS3ds+empC/Gc1JA/kUxgiFNfWJsuRJ7o/5X1q30dZaOEyZzdBuzM5CakjH+LMFEDYGicsDK
H1np1/GemY4HVh1oOkyC+7dXtWzNQo4CYlQNAseXEaIjYJzui7oKDOMoqh9OB3mRH4aJPRzGPajL
b1tb3EOgzv9jjUin11b6slWrOQXvFH/o1N86OCB4+RB2fCW+Lrr4mSUp8vFadKAj16pg4rCU56/U
jr/9D4uZFTBQ44N4mjov9iy4Diqru4JMZRCb7ya0YsOJeMTacOWzUwHzBYh49F9DMj6q7nVIWdpD
FZhFty9tbT86f431sOIJi9/mzIp0lEphVAxDTQgKgLxMVeZRtdbcPPrCMDC+kjQsep0FrmjMUGHY
T2bGj5S4TJOkaCDyXlv3qqL5ZNSUXYeB+Fee9uYOZPaHNjGS7e1PtugVGHwjpvbRnZWuKlrEPKL1
WAapZm8SKNWGIKL5Vybk/k+WCxNkifAKDaw9fVEdxjhdWcXil/pnFXI9NlFGzSnUzgjoxHZZf1/r
7VtStX6mrvEDzTHt6pY6syTFPCfNh4IVSMB5kt+lne2nAG9gSnzzr/bMmBd8dpLQWG7jaMCVqxQD
JHKMp8JoVrz7ui83H6KzpUihRwiusS6ymoDnQtxZwv6S6sMDWHH53ugz6Hc46SFSnX011o+k1uND
k8VsxTcWthO1m7kBiZIKsJvSOkM7aQDSSw3M+E9+Ut81vXpgpvYvrUihz6kEgwJnggQG9MLMad28
JK+Y9Vkxs+CFGOtEmoTK3jxFJJnpsnqqw8bWg7ZKfLV+svAYBEB2W9Nk/2n3OLckk/2Gkd5VelYa
QW1pd2CQempXOd8W0rELE9KXqQDSBqAHJqJR2ZV2+G6P/WtNkh0UgN5L0bkip51Hoaf973ZRzmeb
kuTtVLRVkIN5sJqyvRqWd32dera1JnGxEHQv1ih9MK2rqtLkOa76ut4qTrltovJrmtde1ZGjkZSn
Hi3ClaRpIT+7sCkF3My2BU2QsAPOY26UkW4rNrkKr49mrR/GT474fzwVAdMAusBC4RwILWnufsDo
jA7CRsT35KVRvFx9nmw8sQ+3/XFpUedWpBcCqN6mzqjsMhjLR1b/sLW7kQbh+Ba1KxnG0hc7NyRd
yTQqFeCYJj2gCZRum6BMvkQYYTWte6f7Uqyl7EsHes460Q0GTgKA4ssobGgNGZvRrAN1HLxJ4V7d
qUAKRtsSLejbO7gUCM9NScctC+tOsUssrNJPOnN8fQDfGFkb7lg61ABZzrOO5szOKue2pZZGoHhA
38Gpf5t6PHh6GO7CQvkSxtyNBRqL5UDe1CL8ent5S4ZRQQB1FgEwG/IQlztZCy2bYodVARpTuv6c
m71nZ3sHYF7VOYAq2FPWCFSvN9Q20VoHHxg4ylVLJisoQj5BRcYGSXMMSlG71x/Lynl0qp+3F3bt
IjAzaxoBFWUDEyh9N7BDpDoVogySttsZpVsoEAM3Va9LV57H1+ASIHNn5XYTsmEgH5NJOFFNLVph
0DpIwshz1Cct+5Ild8J8NcNyU9Jqw7OT2T7ow6ug6Ubv14Ykteuzh6Qevb5Z/w2DCfKUrIERboMl
rAiyuvEHSj3dvlOLp2m4J2a8oVP1FaXSo5O+Crv0BgGW0BT6VeFW5H70HhESVHTlYXgNSQGZIXh7
DJSmANgAHf2lW3UMSr3R2GpBrN8rKQ2GXjmG5u8xiZ1NkzauBtVGatd+ZcSfI8OYA+uFafkJEhUi
gTeMGtT+7Luy1V07eo0U6omX2w62kKZdGpKCUNs1GkOjUwsI86J9uS07iIG4xs7cFtsIQXDFz+b/
u8sE99KcdCd2jl4po9MXASnjYwOobp2Z29tLur4tLk1IX62K8hgPUVEEPG1RhCusow2sv4vXab0D
jjd3y9Ak/m2bS8cHyCEb2Bfg2/Ff5nhxllGHAFhbRkvUwPqWP1vbekf8/E77qgXaptmlO32lZra0
xnNzUlzo9LZShIp3FYaQgp6RndbHjwV5TxI8syJtZXVr1uY/P1scmSA32bBJRYUOCFTrCIEsUb0L
ILGzlenlhbB6vo0yzYejKO1Io0xD5/pBVaA65oXRSgK4YAKvEuDWQR4JNLctbZ2d1pRM6H4EsfaX
4/zROJoB9Rrpl2TEmDVTQDQ4xwyEU5NKGUvaGWVJWszjE/0HAcYkipnHrPhzt/psBcRiJgDCEHxE
8Vw6u8nYQc+n7MFOYUErNk7uta50o0nbrDj3nMWdHVrZzlWfkKoiVMkQHkRcbWvne1o+2NWLjrDs
9NVuzJ5Z9kvQ37etLmzh+eLkZqGdWyxTrMQ46JbqRaH+pnXZCxQM/tw2M3/uW2vTL307t1ri1DFt
Zkbtd7tpkUI0A1DVdBdpaw1xOdh+bCRVgWDAJCGoReQPFk6DlRUOiA5FVEBoLmjZEQ99t6KvZWZ7
Stz5aRnQ3N4PGEH/9DpnIDlooQEpxzyMdIZ7nU491THzFzLiCzsC9KTYZtDNIuAOvG1q4cuBPNem
oFcAqZQt07NpnRkL3azpIXZ2FpDihfOQGGsVLSkmzVt5YUQ6xjXgQW0IPalDWL3q1GuGzAdmxy2N
3qXD99sLWvCROSeZ8eioaIDM6dJHjGnoQ0gltUFU5spfgwYqeR3yuG/2pPetC5k4c202TE49PpZ3
ZlKeaucjGwZM3XRBHr8Mug2pjq2tpv6kV+4QvQ3TpqoO0Fe4vc7rD4fxBh3ZDviVZrJ+KZ5kVj2q
mRWFBzXX9qx1DtZgbRQerrji9aebzVgfZNGYqpFFYlSTTc6YZi2gooUXMS8rR19vDomwIX24vb0k
KavEPs62KEo/8HpgyaRPlyplWOg8bIPUiGovblVQ+UWeycUO8OKtouWqp07H2zav3QU28SB2QCCl
YbhQslnnQz/ayBcP0aQ+ZWH6NewazEsAXuH0yko+tfjJzmxJyU5qg4QDhLmYGCahV2rxDjzC7kDX
4Ffzl7+MkmdLmrnvLk/AMHS2KTSbHgpT7K1c+VkIcyWlubkSmJCuTHNIq3qA0uaBdAno32K/57Ff
iLUhjEXn+++GwYzk45MgxUi6uA0y1eP9c9YKd0IhJneF+ue2GyxEe2yaA3UNYLrAVaVKV0vGqtFR
up4exMjbr1rPHChnjeiO9OnRKcKnpu9NLx+i/NFS+fig2vzR6JuVbV10xrMfMW/7We5mlEmjAbeE
HAFyPNlg7AsMmfLkVx2xze31Ln1AjCzh5QYuQQAcpeVaRmHYGD1C2DeyHVAqXtIo/mitccLMHv2P
KwIMreMxhmwHo8/mTMolfcB2SnSF9YN1TM3WvIeUPIW2b59FgVGEJ4vmfdCMNn3pwuQPtVJnJXZd
buff1ucBRCwShSI8VS+3EzMTrK0wN3TETGJxZ0+R8EZAVJu8nHbNKtr90llhDYBHtKGQquompgZk
WKo21mmjDS3BSKDi9rq6sUbVhxZHkr4UTnG4/f0uQyWM4T4FUA9hcm7Fg1Llcmm6oKPRmngutcZO
jzp3BCpDU57CwfCF9WYV2RqS5cqgg/oFuBFxOoCudOSSQ6VbXZxr2EvNUNIvmF+CwGbX+kNMH/Si
Tr8Ugr4IrWS72+u89FOsE4qdmC6DYdAlYshu/lnnJ2LSChDmTdUpbboDBRkBsRIMJq2AjqThstnM
DBlFpJkzIR1lqUszqmjKPu91E8Nl3b3m5z45GA/cV3bNLvLXntVXjoIylAPoMlDF80yurOrNB4zL
t+j0fst6zr8pmdIe61b9IQzhDRNpvSYr+MpJuN5GtElhcCaHA1pI5nToFYeB21LD8NwIwg9QtufV
hNbyWia0sDIIXqMAgXEy1MDkIzDkhVnx6QP0loOuO9EBWk24mw7km6P8TmwA4z7rHpiaQYDB0wqD
3EiXL79bnxlT3/YiPNbzvjXDJsWNCuWnz24fwaMNtS6ol6HUcxVIGC1Gkzm5eRzITxH6rPgLnfnb
K7k6X7MJ4GkAX9CgR3TFWwJEezUH6uNY1HvtOUuaQ+dAIbL106bYOmucFFcOATYDfCXnY+YIuauU
9miMtdYgbOuY83qrdvWjrh5zYvm3FyVlxjhXxMCOgYt8bjzM07GX3ydWq1oUkV6dVKfFk2k6huFj
blheKnTXjLSAxSMKdfZj0a3V6+UFQkEN1P6AByFSwhFlFI/CLWO09Fg55mKXlk/2W7VGHi/fLvBy
nGAH7UowuIL8V7pC+zqLQR+pp3+cvBBgI4yr0NlDWIqV34uSE3ZEWatby1PkZc2getDuzj6IlJXI
Vfuiqeo6IbV1zMrW7aBHqbAtH463P5t8a8tGpJXpFUDNpZ1HsRuW2gZ8/y6Js63zF+ePVqZtwl9G
tcZVJLv/PD+NaTRMweEVAAj6HFnO4vwI9dq6pcUEWbMujdw87n0qBpdiHNWy+q9p2T9aELa9vc4r
95StSreL2pu9PRBzjF1QvdmvqhKbvmD8CXy5oWuCt/TgVHb7lTDSuzbF5HZTFGTlJr/abGnl85+f
rVxhXZmC7A6/YZqHqNVikySty7L4UKj2xkzBmh5bG0BsVs7myo7LTRHMN9CEhyHsArzjkbjyijba
ZaO90Svh6g3ZaPawcpsv2oTnAuME4t6rAdwsHkCvqRmwOY7iIaUh/v6MmbP7KSsOLahx+NismLw6
MGjIqBjMQ84CvQ8MWl5ub87LEYQD8yeG0xmbVCv2IPgsdg4AZLe9Sb784ExopqG2N7+XgeGS3kRM
IawDPhaWIgw1xEQHn0f2kHUhMADFLNryfNvewmZ+0Cyin0txpcvTlfkEtkWlgJiI21gsPrG0Ak8l
+ix3DuoR+3KIcYwcp97o5qpuxuJScVfhMkRsxbzx5aYqU1gZXdNYR5KEeMDiHVu7qj260fdKvN5e
pVSsR41+3tYzW1IwyngIMqomB5UCa0A1TkZ3Uh/VJHP1KPEKiqOr2fcde824q4CvMGGKp47VSgJw
lSDiV6CaBIJhlG8hmSl/XGDMEso5Q779d4K4BX3TN+7PjRfMun3+y14YMy+3N6mgW2n0OaYs26l0
OxXX/9eO0A1awhyKbWRcw1ksBEIN9FQOvibeL2joSackTiKzxhwYNjnWB9/I9W2XHc0QMLcudHVu
bitN8wagE4Z2rcC0bBv1cLRooXJwfaUJjsvaacvYVZBV6WagAFqU6/22xdxdnDy0IQO9MDAm40oE
XLJMQCuBrj6a0bMO5OU+x52T1bEagvQv0iyvKHcEpJTJ65SBUbTy2uZ72WVu39jubZe+jviISPDp
mXIBWZhM0GGbEaZbnQRaBJTXYMsN3TBNPA2DKYL2Gy3fcxawbG0YW05X8AqGVTwZkRM50IaRFku1
DCJcodJhm8uMe+qg/IirafKIUR9HPVypTi6v8f+tyWXlcchLTYEDYWvL3EMdYqO2j1Xhk8hwYyvZ
j+FPIHZv7+vHw+m82oAlogMMbgfw8QFzJUdEESZgi68MNXZt0Wv6j7zIB9WLVSEyl0dj86MXrEc6
yNUic1Ue6l91NeTdMdQaA72lzvjeZSmyjgRq3xjn5tOhVSoo8GoZsGh7J0qgPaNkkfGlBzGICQrd
CHRGZpVApXfCOGU+jmq4N4H6ak6Qi0MVJw/NB4UPlu6Bu5p2PtcGM9qqwu4fJ5wojHJFxUruthCp
0MNy5ttuHscFz/6lU4NCPrELJYSuRjc5it9x6Ai2JDX7+wz/sNxBIS8cHkRlNE8mbTN1Uyr6+Aea
3HnoTVbYfpsM3jrb259Gdj7QUqC1ps/PJ/xLk3GfUGAyisnJrSONzI9mBtV26UkDSPy2Hfliku1I
kTNKHR5SobSRm+DJaX6BOHNu31HTB9nfbUvXKzLBCogpbUAWwZwi5xWoITmIHCjAdKZndw+57aYn
p1irS8wf69yj8eKcBQ5QrKUoK6FGffkxKe0TXZgsiV0gZ7eRMgYYV/c661TzymfNa9Rr/gwzKXRl
20KNXDjUnRTbK4juxWytLXV1F//9c3ADIuNAjUueW4iQYLFObfFzMAiOum/hCjI+6VrhJhQFesyF
FczwSP2D9DUgRNzToxfS05WPrC3uylzGQNkGZSl5zNfU8wSnSmeQPyY/reRokKA1VUTO8hRbKthb
Q/5so/tZdd+jcIIQgOXTov3NtNry0AteuUaufg04O+YW0FxCmv9D+kY1aDZyQjPryKbHSf2ZJH5j
rNSF5VRvfmQCZQJXQIsCpCSz25+9EeoG8lo5zmbkVupuiP3QuY9A8KLMs/Y/Jjvd3PZteUWyufnn
nJmrGlxdSTrBnPJ9mnLPSndohX7yFpyNzOW9D7mCuSN+acSgpSasqYEvpQmyuHB8UcLB62K0B9PO
bxoDenyxm+Aivr24j0rl+ZkCywpyOQMzp2CSQfYqGWYpCVkMsu3INTuauJg4hCJf7Vr6e+gUQV3T
L2H9G1N07kRt32Ro7saR9VVjJEDC8Gzz8i5n4rGP+rtWe7LH3xXv1mAPcnDBT5xrrQguziySJF9k
KVr4HVSirWOc+FiJa037+KS0a2pj8iUtm5GiJSb0udpqGCt2JyTvFkW7+d4WD1r7V6JAfXFwtbUH
oNRmwUTavDKkmnjiz5QiMtuBXlVYGAS+IzdL3iD06JVNkKtQWLPZlmE4KaS/CsdwrfSphpLA7S8v
Xw6SbRn/2utxoaFMjcHzvLbc4TkbgpDXUDzDV/5229T1zoL2AOVIEKZgSAmV60vnxjuRopc0oJKB
QQ5ll6M85lZcGAfWQ8ETij+Yniw7nW8dYet+n9v1p7A52Gc8DS0QQgEbiH8DQHP5A7osQtO9i61j
ne9xPSEodZ9rQM8m8ABE7xSUWoaFMRXj0gTSJaCD8tlJO+YiIbtL1KMY2P72Tl7lM0A/oBo6Q/tQ
5MWVK62kGkqHaWH439J8ssl2w9fWj/fZNvr0y2s2Blyjhuceuuq47i7XpDVgixQjjHXDNu2Aljmw
8ZiER5siXf0cUR82EF0ccx4aAo0kSnpyzWuC3q4OrWcT+WfAicdaz7Kfc/0r7/66vYdX4cSa1eOA
Y0GpcoH9s0EQLZ0Uq6Lvg4Lc4Iv5VowreefVnTFTVwGKiiEGwEiu+COKiuNZGRPUr3tlh3Tfbs2t
ZmxvL2QOSOehGyg6dGfQ+rJmQAmqr9LnacOK2SAdPmYh2UHp96lK1uBz8lX7YQKNPA1YLfiA/CbU
hg74dYE+F7jLtyo/2p1wo+g5iqEEE37JVsmh5UiBR+AsM4NsHRx8qBxJ7q2WdkSE/vFtDEz7tU8g
RykKTBiGTzbdFvz37R28Ok5IJGfSL6hn4PbFAZU83KidQQmR3p0VMvRvLQoZc6frk4WMuS+DKjUu
WnTw0KaT0/54TBWtDCOU/5tf9vginB9T+dsme9UCG9Hz7ZVJTv4fW1gcpM3RcpAr41U05XmvWOVp
GLfEdMv+hJYQWUPxyTWDv82g3jbbgcq0TNEYgQ5ZzYwR8yDVU082aXeoxNfC9MHRNo0b1jyRaq2r
Jh2tK5NSOjaU0LUaYqM8afZLAjAEh8Zvna7xb61ZkRyjSm0RteZQnkAI6eqa8Gim7VPWrBQGZAeU
V/ORnp0ll5BQLHs1xwYaOTDM7S72M7Hp39PHyGs8/pavaQdJB+zKnnTAIrsjoHrUy1MCJGwP3bb+
R1IUbh3dOenO5ju2FtYXXQTPADwLgR1ESJR2sgjVhJjgwcL79gRpk5J+IcO+SoVrg9Kavar6JiMr
gVFKbT4WidmUme0VZw4Tt5eB0UxQka4EPl5CHvMm9VVoFqWpjZxuE0efGlMG8yoO9bmt+SCefcCW
9xMET/vy5LTUJYlXKpAHIJk7pSuvnqUTfW5IivZoGw6ssrEoUr6nyJKi1E27n7RZSZXW9k46Xhaf
aq13eHli2amw3kr+ys0EUow7oaxV/hZWZCLkotaDGIW/pJQJYu3g21ZEeaqt1DOSyIsF9doaejv1
2+1ouLCoC0tSah+JMtRyHXtnmlsRHmrk0+OTaaFg8H7b0NqSZM/LYuB+If55ikjk5SleEnj1M+or
qD3dtjT/5LPLf/a7iyVJfuckDs/oiM0r23gjWnFALWnFxNLRvbAhuRwp9bSPDfhCZZa+0oiNye+n
sd/ZhebVKYpn6DmE8a8wjVbGVxa+F3I0QNzQrYA2o/zCJ6kC6Um1wO3VzwQ++95467uHKT2I7FMg
xI/je2FJcndkogYa1RlOVca2Vqi4ec62ubnGRrhwnVyYkYJgiRZ2BFEdnKrq2cbwcF64Wbj9tEeA
0cm08RDBENvVS96pptiOQlKcJu2pa+MEjLerEjZSPjh7HZp5YACE9Cx6QLJ6pYXxzIHHTnHqmgNv
8PGBtVJfFWjCctWd1qq3i25wZk2/jK0VVlsm6IOf2PAtBQlbP2JwyXziijeuIauWfP1iZVIwQrWO
tyg6FSeaCLdqS1cFZjnJt5HuMfGSsq2jvYVrvMgL4QJtWMQ/tNBQ1pT7aCoAjlXedAUGGxufYRpv
7B03TPQtz9f0YZe+3LkpKQQOrTIWuWiLEwRu3ZZYLhcbo8Y9lQCDmL2Va0S+Sx5/bk+KhHlSoG2Q
97A3tpCvAr6q7jHz9jlM7N/n99yMFAZD0qA2pjb4bNavzkApMPZZ98t8Y425Ui9ZCLgX30oKhv3E
4yHW8K0oeoJOEd3FyujdPsFL/n6+GCkYNWDJBjBNFCeBoT3hZtU9bUDCRDdZujbls2ZKCkgs1tSK
Uo5gYf9sIdbQjrmrziJjReKZrbYSmhZPl4bKHfDECE2qHDeIwIPbKWEuyQIr/THFz23+qzC8vtmY
cA/9Z76qFr/kgHj8gH8V48l4TUoHOitIX5Leyk85FX6C9j9rul2jtLvb32zJLUyCwRQQAmOOV05i
cgVcZoXO8lNklH4HzF0CzZTbJpaixLkJ6egmxah2YIfPTwzPAQ59pFJAyCgLv/fGsHIdLppCOgZQ
CsQkr4QiSBKjXwQKnJM6jLuhCRJeQBwzRk9WMZ5vr2rJA0HrAi5xXPPmlfSFZfc4TiTGxoETIrO3
ZnmfNRr0zO9RYL9tamlVZ6YcCXfHChRIEih4nBJTf24BJx1N5U0TzNdNtpK5LIVZAMbw0oHqkQbp
l8srq+yroWOFkp1YtxvolzHbaMK3ijtoFShic3tZSx4O7JBtzLpEEO6RPNyIu6Iv4iQ/cfauKZ5T
Gy5bI9RbtoHsHFgIlJvkApA51AXeak52GkjmW0P/gOPm1kW+EiAWnWHufvxt5iN+nL2iBhMydQ7y
sFPYFa5FUA9xXEjNu4mxyaZft7dt8ROd2ZKfwBwSVWpOs1OcVi7qWa1ovUhvZ70h81fSCv+2uZUd
/KgAnC0taqK0FaWVnQTqgDQxN47FN9Wg/w/X0wxl+O8OSs7AmYp3hoUdNKPs/0i7zh67cWT7iwQo
UeGrdFOrc9vjdvcXwuMgUTmQSr/+HbX3rXXZwiXaC8zAA9xdl4osFosVztlxgz/SMj5d1mRzkzD+
B5oCG9GfDO9a0WGyeqAmvxqxFwhvNxeY6M+i2L3tVbXVzUXzPZSUcZTQUbV8ymrRRM9iAQjH7HVK
KdqZwGoSVzcV2LQva6QSI124mkctv5qN7FWv/e+aF++bGfgt1EkVletNB7RSR7ptheWlVga0hdc4
BzfLgQDME+WBhv+F98ZYyf+vmpxMolPmxgWfYNmgHa/GwIXvdm9cotBm2w7+iJEOkIEEOtpyx+zV
SvZDdTPynyjimMOP2lfkVrYEgdQYU0hLQeVdgd0vyrKtHQ6bJkUIYDGTnmr8l+WEwj5etoStHVqL
ku5Ya+7LqZ0xFK6lfZjz6xSpiDwGDemH5p5/x6trOYtFrgy7AlHdMBZttsSrmjVEQ2Ve1YRcXdZG
tXCLtispIml6zexgCF3DwriMHOB+m93BpmB9Ulx47xZuQbNzMCOCeRi0IMhJ7dIUQ9x2SBb1zdea
BlX6b96hP04RAr1TSJIibY/OfE8kMaSMzdcCnAHJF8e4wShpqkrnySVZeLdzfaQN8jOzaZCjxwZV
zc43vpR9uID2JOA1G3cF/aF3e0LuaqbI7r27lN7EouAGQB3Yh5yvH3yj05Icpq7Z4MF9yXAvCXvf
mHvdyMNa1dKwvWl/pJnn9uGWk1exYYFFybrbiWX7QuhHHK1INJXi0tgUhQgc1UqkYpGRPRflO15R
jXqGSwMZX/rEmlvqBqX5fNngVVIkhRrKpqZMFyn2nrlhVjyhrmKnj5elbFohWpDAFoN+8HdI/hMX
RdYTP32tMeoJTt3iHiVty/qEPvnLgjbVWQmS7qUM83J5HmspyipHK7v19cdJ3A2mwhep1JFupby3
YuAaxYhVk13JQw54e00/ivoqVrZwbJk3hkPQvgwLQLJLsoK+o73OBhtNYdRCj8mpIw8jinvJU1Me
elVbxdbquWAj/A2r9K4/KLa9gTMxpK8xWmdSsXdrNJ9jUM4wFL5vW6s/gqRtmgrfaxOtT3Fov5vW
IbdOKIIEI3Al+kPp//q4Tay1knarLoRp9xmW0GtEOIIKraF8N39LPRWFz5ZZYO7fAIkPKvK+/HAe
awZBBU+RCdMDg+0x4LtbeghBJYRwTxGybPrbtTTJs+dGXpTEhTRm6eEwf+vyO39+1MjXJH8Wxqfa
OBo/l061v1hMlP/R3b1El3JRKot56iQWdi5tr7IymtHqXfE9tlMRYG6a4h85cpNNA/p0HwXK9HX2
jvH4mJA6RKlvVsWxxrJKZ9UAXB/uSo50vvLOHGmezjhfQIu0UH5KjS8W2qkrpGXdfMfnG06vAS+0
S8QcUCvkxRfyMRp5hDbSN0g+OK5s5qDslr7a431cXA1DZKNyZKH4rOq1Ua2q9NYhfomHkA9taT+G
3StJwSLnB4NqKnzzIKwWVTLNpOtZmrrYvCZ9HjKgK3+f3CzIphtbVa3fdCQrSVLQMRJMU8QESzfw
PCjyPXIVQWfc8Oa73WOkQ3VbqhRb1ncVHsZEBwq/i/Uz5rtUfHLEbTrvJ+N5Us1lb20UHooo5KG9
cQHXkwTlLdU8UqevGSY3GnY79lPgT4GRJIpztqGRAUpq3UJbDwCQ5DTF7BrI77RF+lrQvT1e2VUZ
jFlgZ7eOrQitN7YK/fTo1wM4BlCw5Xi3GoeCAPswfXX0F1u/4ulBS+4ZmlDpP2O2/7CXQgoJdXOs
H+Z55Qd35lYonXsp7heyxyBl4KKJCMy0XJwuy3kDGZTcx1qQjJKERpEWCDsZBAFgkZs3hndKPYAh
7OzhswE65jF/tFH+LfoyjJ1TN41B1l8b474ALMTc7Try3W9V9JQbtmO8vf3RB+T47x5/ztTqZLB7
9irGV1/AeUXeeIjzF4XqG57zTIx0yEXqJhno1NlrU6DpE0FjdRg0I8RSty9pZsBh/nDMQDfao8dO
wvvccEXk/74FxEOXx5Lk+I+i0uHXzDYzBMEXFNO+GXkwV2mo0V0/t+FsHEv3MDlW0AIBOEGn0Edf
2JJsyRM0BhjGuxSL7Bpf9C4owC9Xin8oDUiiKk9uHdG1msvvK6ej1VVc+s2wLHQV1s2jPjwhJbLj
Pgl9VcL3fb0BcSbGmNDZjKFnTAdLjgfsnxPlXsFeuZhCASoBsHCG6TQnoVamVy3t7ms2gbWj3mlj
+eWySW0oeiZbugeLJnE5n0rI1qyg765S8upgMMGbD8OsGlVbbEM6uBhiwtg6oBMw7iN7CIOiAmLS
nCFPljyN7viI59Yd9Yki0N1UCQntpYADRy438GK4m3VWqyWvObhBqv4mmZ4c86bWPtGnj6+djT7D
pRsUF4ec98vi3K2NWIegBshw+6YKY40FcxZV4tdlSRvuBXbhY9gNtwXm3SRznKvGRzGIQ1LR7cR8
LMsx0Jovwv34CTuTI70RGs0ZKseBnLpIdy1aC5MHEx0brha0QnE1qVSSXggNn9DKT7rkNeYHg99l
Vhc0PMwzFWz9ltGh0RltkyhzoBNZclg1EVbjzSR+BWTuNTdb3Al+lPuqd8jW0wBdzn/kLPquPEbp
Cg/shl78qokFx7UMkvmhyTmAeEcMGd1NM99jZh34YrdN/+OydWwZ/Fq0ZB2o6enTPND41TB+kj4k
4ged7kwv8Kni6lUJksyDpIXelhoEifHUUky7Aw8zDjGpsUscRdp2yzyAR4KWYUCEoK9H8olOiSEQ
p7Pi1xFvcOEEDhIXjYuS0fPltdswD4zbgWceUDWogsmN3K47DY4wfO0FTX/oGjraoxEa8/6ykI11
Q4i/IFNh4AlTyJKtF+BcblILU5tYKfBwBYWdBsV3jT5VmWqQUiFKrh7GvZW6ppi1l7g7NOR5KLxw
MENz+G4B//CyVptLh6lAdBRaNlgnlk9ZWTxvqcNbs9deRgoQ4fi+053rxlW1Ziw2JV0aWLs/UiSb
m3JBcvyt2KCyCoVxVTdHC4NGrn9Xo8dG1RK3vXx/pEk75eWYDCEp117KjH+lGJomeckCvdFf2rl9
AV7+4fIaKuTJSA76WFT26DTaC8FLY6LujnYZGnram3GsAqdpFP5dsWVypFFVpo9Gl1Z7aak4EJPv
iNkHVv4XiYT1nskIZaVDupqUWMXeGkK9m78K80vOMLTVqB448ljj8o53kYIGjx6mMYC9I72ubbwB
dF9z7admcMNSfI7juxRMxzYwknocrqm5zoh243Sfa4xaUnqr41F3eQu31nT9BVJM3nvzbGs6DHQw
xF4HdrhLq2NRqbImW+dgLWb5jNVpizNE3WYLMXH6nNv/1IIFTXsSbNeXT76q8PMWUMinbi1Nus2K
WVjOyCvsYAe+JifbDan1qZ3HwDOTE2AJyx6Pi+ZXMth3HYgXyuopr40TScmB9BW23JlCR8sV/eeq
JZAcDnqo+4QA5f6lsdMQjXZ54UdAKApTYJEKlKbymSrOy9Zz58y8JO+TU11oDitxPgdnn/barrFF
OHT1gVZulOjlwagBLWs8AfBvl7nmNf7Xx8vmtfHkc1HBXuZzEPphYut83zElM3qYZNdebG3YdxO7
chlXiNhyQmsR0huAV30/jzGcUCvKUPh37XxDarqr5kOlKrBsHZa1KOm4ZlWRujYwtV/spVfMdkLu
sQNLVUHf4qZl80UBZ4H0I/hTHjaqLbsr2YxFAz701dA7p57ZgY4+STSRRbiod4Ibn3TVgMmGfeL/
C9xaHSiU+EM6ouiBpg1zXO+FNI8Vkg3jsdXtwM+u+/SaJIqX+HthaE3DAC5CCnAZv8eEADLCyOqZ
vGg5eATcSDggYTCeWXwd08+TrTh6GzlbRC4YrkNXho3LXm4V4kVbGANzkUbKTqaBqYH4p8mfLDCV
iq4/9rERTPBGzrEzT4N2PxbiqlcnjpfWp/NtPf8IySv13BjdpEQuq+2SXQwS4qYAM8/O6fQjrR+z
6TrJjyNyPpdP4MYdA9gD9HZgYB0Qg+/6iEdAyNVmDLGEHpL5Wq9venofl8/U+ZKNSDKJvVdFjDwB
VyIvy51C+pbShrUgBRkQ/y5C5XMuWFNN+gtCrQCsRE16jMs6oPRHnv/0h12ZA2nfUE3CvD9BC9TD
H6mS40OElFec6vpLBQyQzvnk8l+V8XVwTkxEQsNgvqrI8VZVkzd3LVEKveBkO7BAzPqLXn7x4kPB
WdgQHU0uX7WyOqX9dZ99jduvs2B7kL3hTbX37FdsO0FP8NwWoTuZpwqUx/6pr1Vh2vvDhtUgaChH
Jzmm8OSTDcLrgVjjqL8AMjO3QzO9a0ASDWJT3b4a6mfFjqukSWZugmPbLHuBHR9AVQj4MgEInfo+
13Z1ooGG6l6vBJB9Hmfq72sW9sPJB6LApBlBb5xasRPFrLghNuIBLADSUzZQxjcm9Ajm+nPu1PoL
qzlIUIGYUYbujC7c+NB1LBT/MA2UFlpYl3fCuWqHR9tEJQVzdeS6f1Usz3LjvTOU1bdI19XQZiwv
2lZ/od1TSg8m5qWK7FiOT53pBJ4BnOkqtDS0uP5zWfD7uwvTqyZecYC8AaaDPKjF3J6PzBrMF7O2
wL100PwmwOP+spD3d/G5EGnvwZVaeGyAEN3wgsr+3LJ7Cgdvd6cmf7ws6n1k4aAGAbQPpHzg0eXH
AMkwJFWAeeylFvZtx5w703+5LGH5WGmnziRIO1UADUvTuGPAcaYiGMW1Fdvfszo/ssJXROEqUVJg
YXkAJ3BT23hJXAbkK/8wo4mV+n6Ee/LqslYbxxNaoXXUw0QzGIkkR4Xmq0GAP854Ka2buDkk6F0z
pn3Z3FDz5Kva17b1+q8wudeUVXFHGgq92AysC3JjAOBfs7Sjp0oibVj3Wqu3/NbqfdFyphkdhVaT
1l6XpvG1jnlIZkth39tG90cfySS0luFtwGASdGoPmAHaO5OquXTjCKFvHw9CZH8xqe8uv680SUe/
SgDNYbxkMTi7b2J68tx/fXBkqXiLNpcM4GfA1AHCz7t4rx5dblvIvj2BubTvp6PJDn1VHC5b26YB
rIQsv6+0McwcwM4ILdGM9JAAQY5VL+mrnnyMWxFwCRj1XlLYi3NHP72cm7fyNHHKlvKoaa29QHoU
BFKhUBJFStrIYuTandelpT0C9SiqxzuL7HN+R+cHQRUxk7Qx76RIb6Z8HNEy0bg88vg3r3+Mh+dU
xeMlGdk7EZIdF84w2a3u8MjRPxc1CzqyE4jKSPlLdz/mp3+LAukfRoRdQEnJvMmOmdZ1XqUiGtAh
pBn6TeMNCiOTXNo7EcvvKyMb2hTAdmj1jnrDBP55ZPFrajx7LQloH2jVP5dNelMaImkgaKAF/B1e
8lRXJers1RiJ2bnxdfzjP9RDi4pTFpC+CJx5OF6WKHmd3/qhgxDlaRvIu3KarZ41kWce9LOc+Ukb
ms88//eyhE2TczGAiTsBbJJyjw6ortjCLiciLxsOXuvdD8141KZekRZXiJFbdDzNtQZusD7SK+dI
cmvX6sY9uLv/5gD90UYm4kWom2WlXYsoGcowN6eAtkhJuqpxJJU20iHqzBw0yS4bo9pvHjqBNgg9
ftSApX55b7Z3Hy9XzPQ7y+TTuXUDKsSt3LgSoBUGKm9PIxb7f7Vgf0Qsn7A+QLPuTJ1djFGH4aeg
nee9kTWAa6+fLquytWLoFETf7fISwb/ncsyZajV4VuALeLEfaw8AXIDKIIPXB5cFbTlqPP8wsAOk
LcT9kkIzWu1aIwWxFu3J3vwGAjm3YweqeutsigFZkgfkXSCoe5KYirRtOnsNkMT94sFkP0hlA/Wv
RjkhVhjB1sqhf24h/LNMAnKm85WrxxL150zvo2TMfwDa89SI9DYB6uzldVOJkTwpRZeqnqIoHGk2
WhRKeLg7DpBvQEqp2qK3biBgmSw5AcDsIgt+rlA666KCnfQR2iI+2daL7073Gp1+2N53Z9T+wu6A
8orhLRv/oNXyXNiYM8/is9lHFk0iLzUx1qB9STH7dHn1NnVa0NEJNANwlGQOpO2A6uomczR7/LaI
q1PB3XuKx4KfGnuPj7vL4uSi7du9YOMCAuI8blYc33O1WtJM2YAOoUiA69PUX4v8e9rboSHsnemk
AeX7ERZidPfApVQYytYliH4HB20KkIzc9bnoxiPoulhEc97sZuTRutQ7ecNzPDzYeFFokyry3rJM
gmThMvDnYIGloEgb68yrMquPzIIF48x3TaztTZ2fLq/p1oleizHP9dIBT2Cl89xHse6fvC7BKzbR
AZQx7xrD+nJZ1mIOq/fl2/atZUmO3afUyg20XUU9TecdHUu+y9L452UhKoUkm9TBYsQcM5+jVEsi
P+3v/Sz/XJJHo3A+f1zSkmHCY3wZkJQfLmDCYU1ekz5KUWihqCRNwj0UhO+bzlActC1jWIuS3JTH
89gH1F+PtGX2OPnWjiTtcWo//W8KSS/lidktcC4dKJR3RxAVafF88NOrzFNEyAptZO6SuARVCZps
+0jkXdDaWVh2dM/1+HhZneVzZXNbLZo89sK8xJ850cdIc+ywbPxDp93xtjolIBvINPuGT49tafxz
WahKN+k8dXlrCzFgDfWJmwFpMzCoe8WtTXNFc/umIDCLYxIB7gH5oPODK6x5Nqfa7aNar3YuNR49
l6KJM1HYxHsxABNe3N6STsRAtSSGoDSTmIMmIoYELyn4XmusfTklCjf03r2ei1k+YxWQTS5HK3sW
91HDPYwC1z/iRL9qK2Nf5vybTr55SvS55cPPreNconRFNqCVmiaQ3UVIED1lqDjb7Xy4bAvvXdG5
COm6QjatQecSlIo18hoPsxk0ZXIAIGUoaP58Wdbyd11SR/IQpTNPXmn7IqKA9nTtq8wodrwJm2av
5piUOyDhyKEYYhiC1CqiC0syiph1YkIXyYDgrN072aeGH6r6MC9cnWVzStuwAqBKJn5eVvH9eT6X
KtuIoDE4QeoxymK0Cye3IsUogmOGBoY7pnan14A8zz7seM9lSlaSte3UdyMV0Ribn3gMLDoTLKid
ih5l85S9layW4We0VZ6bv9AHpCXjqo/yRpzQshvM5nhPS29/eQU3T9lKjHQBi64ctGGK54jWnT8E
fMySA6Njs08aUQ4n4KcOddhWpb532QD4ncvSN4/DSrpkNYjyZ0RrTR+5Vvxz1NpTZRogJe3nYEoV
02ebpvJWDkNJDJDn0rblUzXOdHkO9a27A3HQHVhKvQDo6ztLp2FVZy+p+E6m+m80XImVDrzbtsLq
QZ0YeUZ+jXr2TV+3YYYLzhL57vJibm7lSpR03nPTntC+AYuBX0ELS9C3zxNagtP2jvI711EYzqZ3
WUlb1nvlnkdqGPNYt7hsDGdp7xPaj65+1Om9qZqV3nTLfyTJCfS0tJoCQ7995MdiN6bgW80/WLP5
7b1WIqTIGjw8SSzcCXYI2rSA5lfOqB+TodgDkex7+1GsmHfipLM9M14L0FP0kTYAmKFA3T/RfBJg
6u3DEQF81Uov6XRbTQysGL4snePhpWA9zO6dEFRhCqoNkk5xgpy0DXpfBInNYII5ygR7kc8rxUlS
GNwbLv3K4Cwn5w0psEewhkMTWxgv7+6TrjnVdX9itarRbtM1rZZO8hdobq54C3SkKJ+8fl/GyRxi
sPMTz0wvLC1bxdW56e6tJTZFipigOHl+nNBil3UeeoCB/O1fjRPmo8ZqZ6oKoJsuAoyVgDdAihPP
1nMpc0yGth+7MQISHh4nRRmHBBPg2pQd/EfcnTn74Mzqb1NfSZROVmE3wG7oPBHVVR00lr1DTJWH
OmrNXV1FOcCmhiqvw8uecHMxV0KlxcyzKpnApiGiAkmBWEeDpEFvzUk1RK8SI50u0+NzUta9iCqv
emiQW62Yz1FA0H5dVkduX3m3iNIBaycNnKIjIjnNSMzQr9CapPUYFmqI+KR3cXZwevK9wzwagOoy
8GDX13oGh18N5NQQVdFZpfXy++ocjrU/lV6Oj7FN+8HpqyDWpwd3UFXNVGKk8zc5vd5QEMREblvu
0bt4LBl6hrNuf3ltN33X2wjIAmMI/qVzbXiZlPGYIoI0He1zpQ0nmqo4ljYjj5UI6V62mtxtCkwX
gFh73OXDry6bb2O7f5iLfw0CvE6BWVKg413Wa3v5ltGW33rJ17PvlJ6mI83cZfyG0eKEkOgB04SK
rjKFGDkHxm0AXTEHT6bSNYECaYPIHizlU7G7rM2m73+DwzPhInU5qzgixQ128HyMGvQhU4+Epdn+
ao3689ymgZlZT5fFbWq1Erf8vjLxFhbdeZUlIk6yYy60p45inzRToZVKjGTiaAeuhBd3ImpceldO
dmgb7HGqVPypmya+tD4RlM7Q+SSZgjP0JZ9sXC01b661PImmvwoz/kiQiUY5NWLW5+UYWWCNxyz2
WBc3pf/BBpHfXnAlRbpKGBJrVB/BG+HimBJtRqeiwQI0WiH8NI6XLWDb4P67Zo50g6S5M+V23YyR
rbN7IcxnDTQRO+oA6rT8ZPqDrrixlq1+91Z/mw9bGKzR8XpucUNGxNDOJQLQunxyYmdX1cCwrJoM
3FWtIiiUGXx+L+RKmGR3mUC01DRwSD0nO4a86wwkRs+m4WAcgSNMUMSte+NQ9E1YWBOiHeemoPfu
cAsEuMPldVbpLbvf3HAp85abjZd7mBGGJvlJN+4So/ofJUleuDUsZlQGXkdu/zx7j63+We+uTOfD
eUwE3Kullc6amyKaGcUiZXJ35eAfCwIccNxif7FsaGddMP9cNLRKO+gmpskZE33EMapWs2on6gY8
Kjthsb/xUStJ0gaBwFPPOhcKZWa5y0fkE6dmz5Vv101XuBIj7Y5txUNht3hCxN70HCfNvsgM0KQp
bGAzSwU0nYXpENciOHCkY1bUeZOPwxjFMbnuOBohUeIVDSY+agetl9WX2X1gww/bdf5iGdeCpWXs
SrMUTt73USG+gdfsPpmno4OS7GWzUOonLaNJgOjqxBATM34aiurZsF3wCw052AYrM0gR6Ac0w3Oz
/WJW88tl6Vt7uNZRsv1idGvPnRlKfxnaaTJWf86omDGxz1WPpa0bbSVJfsYIC/1BBsdT0FiqEmYe
2fMHZ4LefORahHTZ5AxpKd2CiIp87dJ6548gVjFU8J1b1wzqvwtxC8jL0BJwbo8cr+Q+zbFkrWVi
IKYVR80qWhDJFpHdDfn1NKhMZLEA+aJZS5QumhyN58IkYx+Vzr+gD9A0b9d491q2T9G/Mdp/ca2t
pUnnrcuNNrNrFJ2n2Yr3JGcPQHh/NDUnD6xBKM6YajGlM9ZMNmn0pT9AsGcXk/7tGJjao0Y/xSi7
XDZ1lSjpnAFnpLSpb0CUz587LlCqaquQedOj5Q5TkH0Uk/e3Oa4MRTpbOEwtsatFN926Ql/JkVvN
a+Gk9x7xFMu4eYz/iJLTbZ1RFv0cY89AVvMlwZyP16IPNx1/XV7CZevfGSKoMoGVjE6Bd6P3FWat
RJwnelT1lntjafGnWWPOJ1gn+KxIryJ/2HQZK3HSjvWNwXg/wTOCHHFf1eR2xCVzWaPNhVuJkPao
1WcgvVJcysbIHtGHcSSJe+ek6eF/EiM/uYp5QANmj/K8M2v/tLa1n13ryJMfl6VsWvgfZWQEtWEo
K6K1kKKh304fRYj92hux/a+RP8e2qQB8UOyOKYXbucFyt3Nh3sVQ7ac6wez9YH27rJFie0wpW0Or
NkFJBRqRxv1B2zoEbMYXjSmCa5Umy++rpyP3QVybL+uWaDWKKH2d3eYAg/sbU8PQmAEIDqCbG5I1
syKlyZBjvUz2bNvPuvVUd4ohjU0DWImQrJmTGej9IpsjUVr7kba7FqyxiSMAFlUEuhgVGinEyVZt
gfa26TLctyUQMDExfEgbAS5ocWUN9DBR8e9lY9j0PkglIFGLBIllLr+vtinV4xxDx1jAzO9O1biL
yRTOvn5ApeSyoE17WAla9F4JSjA07QmKnh23IFboVqkWcprsLgtZ9uKdL10JkcxhFMSNNQu+lM6W
GTJ9rF9TMN38NHh8NL3402DNL07HyS/db/Pvl2VvxZzoBgAgDMj7MFv0lrxcaej1FR9SLU+jxGJg
JAKAH3d3DE9YAjzyxrrOM/+o8+EGU0ZfL4veONGQjM5DwPzbmGqUYjTTb0hiVTmLkrk9eVqy61gV
Ta5QBDFbW4iZqWVAHVGaRSTn5BPKgUUbs6hnQKgH1awTu4oN3LJ+POMM0wGJL4BApLy8PovemvKJ
XvEmTh4oS+9TrypuEqc/lp5eHNDuoXiobjTOYe7FeyOkAywNwKDODRNgc0nbsDGOWvK99bLj0LmB
Hx89Uf60cnoztMlBM7/iDXEqNPfjhwKLqQOiFWwrgP6XXLHZe2Vpk5ZF1eCWBxtzWSjADl8uW8fG
ET8Tsmzryi59AwGhrsdxNA/Jvk7BQNKhtle0fVhSogLt2BaG2QtgmiwgIbK37OPRdxo/QW7K/NqA
4Hwkc2DV7SedqtjGFKJsaeNsrfQ6y9RYpAFXpUvbwGGgRXLFkQ1MEea+eV3JsQDtBDYJBkHgZuiS
LAYSoQac10mkJ4kGsI5cYJLN4yT+RszO0HadT9PrCsOVYpeaaW7sdCvxeAjyCvvBiLv8OCHUOg5u
0uQPpCPiMRktjZ9qb56+lKy2nWDCwPxnJljPFpiJUVckSuSp5yVwhgYgFHVNz4IWy2qurICOeVuP
Mcx8SruAAc0bziTKy3Tnz0AS9w9VHu/SsqmDPKXBEOugP6mA5Vftk+HjDdn4FNt7wwFY6C4kPxLr
o41bNUsiE+esrKoAwAA/+twE2Fr28bT8mSjpgAHSLS9nv02iypyuU4pcR6GHzFKxOW84YAMDlQAn
tBAqEke6d1K3YdlYIKNMB/8ECsig8e0bvPIUDnjL4i10EzsArlsgoJbPWO2hzdLOSoaaRe1kXRuF
9k3PvEAHfZE+mwp7Wb5YNnjMToEPFPwTmNeRnEZb29bUajSNJttODwI8LntXxPUdxSH5WVasvGNV
7jUBCKkBW3HZYW2t5oIuhLFEE+h8sqmCacUpQcmDTaPFQWciTEl2MFU4ABtXDSbn0J26zCLhP6Qj
PdnofxH2lEZ8fij8NnCdn2an0cBOuvs2ccX+slJvobu8oss7AnUHMH+DY/V88xzfmZKC2klUtmXk
maO7t3wtvrZMUFAN80z+qZ1RoKfP+mUXSb3X+vEGjYcPmKMaAjQc3YBtad71Gr2GR80OFlpcgkTn
7DpLxU2RMgwDOem/pQHugcsfvrlOSMrgagTJGXqwzr+7H2fGEhN8E9wt7jTu7XO9DSw9R+f15Oy6
WVfciVtGvjDY/0eeXHFgo+XPrdMnkdPegPPE6L4lRVBYV5e12rIxB616GATAmCD84blWcVKStjAZ
Lg9Gr03aACmrRHeZq1i8LTHuAryNwRP4ennQ2szLLE3jIYkS+3sPdG+AIBaO4qhuyQAcKRh8AZCK
WWrpqJpCy22jL1iUGlO951kOuOh+hmPoVXX+zUsE6C0L1CtQD9Gdcb5qesz1PGk4LhHbzwPPmnau
/hSjfcwHLnZeJxg3mAPe8SBm+ya+KZaqoXs9MUUL21aoDQgLRG06wLoWPsbz75gTvaaAyYsjP5n2
ZlPuiqkCrl8CorNsh4m2zzq5bbPqeeAqwNst68TkPEavYDOgzZa8BhqJlp3o0qhL40NbtvsEHJqa
U4HaTTV/sykKcCgODh0eaPK+xtnYYSYGd5dvF+mpLwHNODVAorWRxTO4zw4fPxEAHTdRKgdLtyOH
U5qfZr3RJzgRGejp9Ml6AEpCZKUfxFpbAhEEhoBeQDenjqycZK7zWBZD6WAAwW6uPdO45ewnprUV
Z2L5SyRni1htwRgiaHHFmNS5gaRj1Tj10MTR0Ho7R9MeDdc7fXi9licKIncLWIy2K50FMKTUGZsQ
fro6uOCHCQXK+Y5pny9L2fC+kOKjcwzs9qj3S/ZmuzltJx+rRa32gBGfu5Z6j76mXVsd/ae2RoVS
WyVRjH8vg+DYGqB0Sgs3CsNq/K5Noxxk4EbdWFdTYruHkWm/Jlb+8DOW7gcXnL4GH57MxNeOvY95
CwzC5yctw9xjb+bPw5x+fIwTzdTEQyCCAXELqfTzDWVACcZwn0iiGc3bNA9i/IHm0cuLveFJz4Qs
m7GKr3KdxUMF2vUIjFxfUo/tPL9/olm5vyxmI7YCYzdwsGxwhgKISBLTgJER1JQkjlC/udaazxYc
ZwtIXCSUwiTfKekzNhwJJnkBsWQi9F/AJs/VyprWbdBbDEfSfnXLEwH4zuz/EKrVkxHG3k72Wo6k
18ArowNwRRw5VQw08JPri9BvokJ7Mo1nHS12bfnLc2+Lbtx57svlNd3aOhMJLBA9YJ4UzT7nOnYp
2u7RAZ9EWjceRor52x7gQkRVcNtaSnspUmGoCeOXcn7CKEsyEqbFkVl71xb5mSADIobxdi7/vayP
SpCU0hmatKpmL07A8mUZAatrBIq2ERl1GQeEg1zjb8QBDBvwCSAFlCcwLW4jyUngZrQe/NZe5d1X
tnGD7klAc6vsZFM1JBs900GWBxHx+Vb51O/9JsVjiYzuLhnp3tD6sAbfoVb9xeyAaVu+j8gLSRZb
vq2nGRV0Fs9JxGNyNUxFOE/GvWV1u4+vHh5JPpLQeC+hWnqukU4NqKLXaTQ2+rWd/5u41bVDfhmd
qrN96zZwMViCgVI4Q18ezSfcrQnznSwacJ4FWs0tgn4EECrGsdsfuzaf7udmzA4fV28lVZ7UnzUE
0Auod+QCoLxkGGsx513uPvizqZC05Rld6Ia4HC3A6P85X8iUWl3FrES7mtsYWc2QcFqIB53yNL0y
Rkxg7iffqbtrT2/mEWVGWqjS7+fGiZkxPM0QANmIPDz0lMjGCVSqevJa0SHCpWHp/Eppd+OykzGn
Cps5d1j/EYSHgbk8BmGeks10E0BKZlZ1ka2RJEhGUMBa/AF+TBFAbCr0R47cLT5QtBgnRdxFXRIf
8hpkUIKGI569fZx/6Pr8j0q4AHwMcXuYfJL8/ygc8CZoqX81Yb4+KctwGpA6KFUUupsr90cMWTRe
3dIcnZX/R9qVNcepM9FfRBUg1leYxYwdx3ZiO5MXytlYxCJWAb/+O+S7N2ZkClV8H/LkqvR0q2m1
ejknMRpQQdlafcV0FnQu911VhlI6h6HXFPJfbZDMozSMVFVckUyBr1FNxWgHhlLemaS8rtyv29+V
TIJgr9qmNmM8hyIGvbGL5lYLY8kHtWor3AyA3MMrCfnGpa1STLajxmw4QTMWV5PZ3gPK1AtHGc/w
qpMtxAi3r1rVIaNuhZM3Vb8vXQ+tnpPBtJ0JMu9to12GwH+OZSFKCBEZtpVqwprm1I4H1z0YmXME
d4ub3iVURo66bjy8UDSU9hARBOORAXRtfaEZD1jdB3XtnYW+jiUrhs7f+Rs3Q035XyGC6ZK0ABKk
5tYnoy2PLG/81ih9q49cL+njPSa4bjARuDOzOti246rzLeQKzoeVOpRwKG1OYZR9GM3ijmD6a1vE
qv0MC6z14KFzXbF13sVOPdEIqsXm3umZp8deH33flrHqefOiueloAH4SC/M8xwruRAcnQM3b8mNu
eZNDPpO0drxC1SWlqcvr6R/fAyWmhQovLgnx+gWuoD2ODRTCMOON0ZW5x9z6KjWGB2qkV4PWH1hv
yay4elCvQsXMVm3j2kw7pT6p5vBRSacPiQy7ZtWGmLbFqx/UOm82LO2hLJJs6owHXc99w7oGBUkS
AQY0kzELrKqyEDT/fRG5i8zMs7oN69PAqoPifHP0VjI/sepyrxJE0t9Eo12P6pAdaFlxXeNryu3h
Vrdk/SCZGEERjQKbXs30+hRlkZdEp755oLJzX5dBAPsGJgZk5fPfF8Ya29oyR7UxH3SM9nfl+AHF
LD/EOPL2B7Qaf+w/YsQU2SmxrpyosR6AmeNDV42e3nT7MG72TFN3jf09bJ+TTAbJuu5xr0KFyNqx
1MCCLT6khqTKWe0tfLZV5PrY9cJMZqw6kki0emm8KvkGa8hxUgAa4xtiCVV3PUsAOkvKAzHoPYhU
d8n4bduo647+Rz+xPqmXsa5FllOfQmPcjaS6s8ta4ukyEXOsWrhHy/Q2rJy4OWHZPPatJkmPVhLL
BirWndBWYTtgyoDy5lLKiFX5iUyA7JtyoCkWfp48AnNPcjpCC/6fuAqayn+kGMId2HTlzGWLuKBw
YC7X2lVpRIGdY2zCvSl0YCtU3Wc1sfx6BEk5MSXiV50RSEDAawB8FhqklzqaKHJpOu+cIIf3Rx3f
1Up+aDQKhtFqt+0Xq+Z8FeUI5iyLpkFV2XADvFb3o+1gAVo5TKhfb4uRaCQySUY6Ro0BR9acyjHq
vCS/G5wu9Qq0lgfj+b+Jmt104YZuVxl22NbNacr9yn0aCcpyz1rJJRqtfsCvhhM/YHcawUqe4oOy
ihRkMPdljJa/+0Grc28kku7CmiwASKJ2jLEIFOqEQ8r7tMLSGApXJX0GFVs53FPjLm2p1ycyz187
qIUoR3C9sAcHWd7hBaCM00fDoAekglixVX/qRiux4IqoGXRbA100yuKmLohqMHlkGS0sCKytI5t+
5R3bux26uq2sSDHbR8hoLyQJ9uMq8nNDhSTHedaKwLaOCfaS7SsObgFV8u2ufFBLWWJpYowTFasm
uEjS3PxsTZ3fAr49r4vnbS9fVQmFCRS88JBCW/rSy3nRkAE9J7hf/RDfoT2iNNd9nXlJ5ymywfTV
g1rIEoIhU+I2tBtmB3lb7ikZQA/R7xsNL+n+aVsrmSQhwyCppjjYisQsF/9aUuzMFEf3V/KXaDK/
ozsS41fjzT9jGSIwy0CttLGDNlbABJMXsZ9X4d8/Z5ZCxG4+iCgjzP0Zc4CIASQwBT2VgufPvZY3
jv1HEVfsQfSgCwWoUKIHyajuxpqim3uOnHgf1q5XhM/p+DJE877H3wHaigZEL+jSgHqhACaBZA6Q
meog19Id3iAHArrtbXdYyQQXJnTFWVpTxaZ/yms7UOvQ9Gz76xQndxFJD2Hdn+Oi9RRmeAPvD9ti
t73wzSsR2Bl87OZPONOQBSb7EOxOKX+0zOO2nNVQ8Xp6b17zffmPnJ482PSlNUuUaqerbSFC/+zf
s8KAGMZpyVymvTwrjk2PLootOzCV4VMaMa+tiT8SvA907aZmX2zennL9IVJC4PE5R9pUnpXVHzXy
edD+bnT9zW8Rt4OQbuVJl/VOEOYR6HOtDmyMzb5SPnNN/RFZf7fa9a84jKC64EQGJNbsX4vvnEwO
hty4Up2qyc+wX1VhrbCVvbzWveWPEPEaQysWSS/DtxDHqV9WGNkBcGjc79Lpy/ZJzonLm4/dmSet
AIwOtkIhDI8D4RjD407AS+fUc3ZqpM2k+bvdEiHE34RndelODV4lOQCNjrbtZdg6NXI/VF+2lVm1
mospeYAzwifFKglWaLWc1jga1l11jPzIWlDW5MqRMfvTtqQ1ndBqVLGQaWIWhYg62dVAstFCOYui
UZUdbCDYqS9cvTNk8wprBwSkFgNcIqhvaiIxTjLmtQY8X7zBkTf11njKY1kJeFUZA6M7jo1pRXTD
Lz26d10LI91ZjeH4Z0xMgpR31GLcYOChkxzQWnCaQUJR51GBwy8mgmykkRbiPRckmevz0cZlj9m6
8h0PA3TcMDUz+7Shi2l047JRGZQJNe2wPwLmbafhJawV9JFU9n7bEYQZnf+HAzxmMIWBQtlcnLs0
XtUbgwtoRjWYh0rD7msDEYD69cuwvMJn4ulhtCdWtRtc2YzO2kVGZgiZeeIVKKFCtgbsJyNLuaEF
RoEHHfvp6o+AsfaKcTwkxqPR3tVSas41Z0TLSgN/Kp5veDRcKhvBTXQ1QtKWcOVxUIdH3XhHd2WG
x/9XhFhNLQeEPjbGTlBhzqSO89u4MPyplvQk1hwRCS5qnHjuY9ZCsJ2LFVlnSnU7GAvtSmf0Ku7I
HjUqSd4uTJL99g4dny4cA49rNNuEe5KFeGA1eaMH5qful3NqjuFOv2u+00A/tD6YTQ/uZ4k/zh+r
EG0vJAqa8TAJ60ir9WD0seKya3x6r+wND5MsPjuxYyWpz6zEDojDjC7GdTGRILIQ1EM2RS3J9ICG
n4zmRNgzPgWLHfX8HSnHUpJIRADuWaOIm1YP2Pf++0Cgm+WnO2UfPzcuKN/9Ya979GA8vMuefxQU
M5246buwK6Cg+akG+kTw/yM0v8a3TZAflN27DtCce+zYWtdAZScElDGcor5oFC1Igz6g9+E5U73x
zjxah/hEuGfkniGp969cmzg8zL3OX8LM3Hn5VZdY93cGIzWDsBuvaPM0qQBDr9Uv5qA9Say5EkAA
l4CBEuwNgftRHCyhZhyxvLK1/1uzDYpDuANOzZfyZtqbPt25u/J5W+Sag+K6wcCTa89GFcyJeSqa
Ra2jBRP5VerOkUzksYxCDOm0R7uPv29LWzUlWvqY2sRuzxtI1rgaOlUdmRbQ5kYNP03lVVv8mGJJ
9vEmemHRZR5eQ1SZCdbFjHdIe7etEz0/mVzDKsi8wKD5tJSVk9/ebYIcwTESp8WWB2VDEHfcU3rN
B3+d14xY2NO/A0rco1Xl8d4OSNv423Z8c2rzlYa4SebQgqbAHOUWSXYfWg5qiHV+UkPuMX1fYOg1
SVKf8H2v//XDUxA2/5iFsDRKOjM13PwUZ/rLqPa+62ZfXCI5tDeuL0gR3g1dh1UrPpo4tMLxyege
NcCfbFttxS+AQT2jvgNS5i2POnZoU8fJOayWonxj8nMZGn5qqJJQLBEj1l1tzqs8iYf8ZGE4h4S2
37mTH6Vsv63Nm28JBlto484GXRyLYyYsVXstP6HOStC8cHYUDFu6CvZC2keSm3pVJxcpMO5pDAGJ
IzmlZsdub1IedKb6xeL2BMg8gLvZCqrY22qt+QEOB/EWDxQXOxmXavXU7PXczvMTFrv8WBvuCCOS
A3rbaZhNt5AhBD2LTqWqKjghFClvnbHx58KDFQ8ercuHEvBdvfKzNDFOwsDhPp/itorrxnQwPq5i
SRRv5EsVK7PIE0Onsx/mx8asdg228JR8koiZtbhIdX5r+SpGCE8q4djxz+AgCW08Ozsk3Q4DoDtm
XrfTyeYyaNe1g0M73JmpPMApLbbFbX0oyxr7NFhRLh54mN45qmws601KD43QWNIweoklFFdkLTRR
X0wrNuUnSvi96lynUYaXQ0s8mic301h9aXuMTXRqMkhMuRZvl4IFU2ajrdfmNOanscDeH3PQcmi0
nW01SL3pjoXKX1e0BU2FmAuc3FKPLYQq236Zph98shOvdZhsCn/1zF4Nagof22C2+gi8VXiimX3N
ydEq7B/bvr4WpRaWM+dvYRGlmj7Oa73GXTyznWf5TdU0flzdxvRvk7RLg4n7SV2L7ylqcX30TX9u
eOmlYwrs5AjIGSMGuySxd+3TWmolXFZGWeSKFYf5qa0DRd/3teXFJRAMr3Tz1GeSqsCaCRF6sZKB
sQwdzYdLE8aN+89lrzcPWnjdR4YP/GtLk+0VroWlpRzBGZg+EJTNG9zzWCozOz31LHXwUCD6te0S
ax/TUo7gEqmmZqVCwFtcVeUR2ZkVf6+T6JB8obIrUqaR8NkSI5zaykKaFGn0oDlYQdZptYtNvdxt
qyQTJHyuvaskGaBk81NBskOK1Yyi9u1YssW6lm+SheHExMKw+t5ILJUHwB/46Db614LTH3lMjilT
MWtXfrYI6vMdVT4kYSK7TSQqivdyUhK7YvNtorVVUNvOY1SF2S1m1hKJmhJ3f1Od6jIMF7cI8gUS
2gL8VoqOnsNtpErObO0yWVpTcI6QWoUWm3PEID8Gkn60wsin7RNWba4s8OQwo9lnWinx/bXAsRQq
OApnVcr6zMpPE8pi+5G/YH3IV9qB+wSsEWGXHNtI1l5eTXdehYIz7jKAuHpa8onY+anrw26XzSx4
sUHNz+MQn3Kgse/7pHnosCJ7GDM9+wAQrhsTxR6JvbdVt1Uh60lToxmaDDcBGz8BEvBKH9NnW2NP
iWadqu4a5K3ssP1VrnsSSK5BCTtnJYJE0Jpyppf4/GPHuifARCsV+9sQu/cNr991rq+i9EsTYwiw
yeI64YFelf4UoTlH0aHLwdho1vy5sNhVntb7bfXW4+irTOFeUEyn79P5Q6n02ADPYLx3nEHxiyn1
Ter6ij5IilnrIeBVoHBBuLmjdMiS81OpoG7mDEerqvxkkrEgzP+NmLei7/jvsYmLUdrEiTKkTn4i
ZfLsDMAmcMa/WgxE3RHZwlLE7KuLrAS9OXWoNRVPNHt8RlPEjx16v306EmOJS7LgVnZ5lUCLocv2
gxLeAN8WZOvxfzsT8S3Rq2XVTHMmwgEMVPPb1h33mYyhetXTwCmGVxnRXQClXJqLAVuwxE6X+VCm
J8O9VabdaIMu27yuFdla0Pol9ypLLAm7BOXtiEZDMDpOdoptyoFY4qKY0sTZodOMa3fQ62cwjVV+
ViiPHWvC4/bJrfrf4hcI2uLJVtAJm4WnYWgTQNph96OsBgnv5Wps0rFADIQDCzg6wkUAXDQtiSnL
T3qJeXK7/OIo5a5qzbPVSgor64f3KknwdUqoCUa4FvdpBeb1Ym/ZgEgNParvMvfpPZb7I0pEpsCL
XS8xYYQvtzMOXFMCCtDBbRESu4lQr6YbVdaUIQZFBJD9znBOq/S6A87GUHJJuWjdcC54fLCbgzGw
+QtfBIl0jFW9KJGnmtYjje5Z4npteKdMfh/9eI9Sr5IEj6tBLF8C7yg/1Zz6qXNiBfLu5lvdnbfl
rF7B4Ki1UOwF/oTYn0p7M3SqtDYewuzIlFPv6MCxCzIwAhpoIr3LfgtpguN1aUnbgqKSk5W5T8p2
X3PFyxMFm4uqzzGhta3c6nFhtwWVIwN1I9EzsPWalkUJz7DVW7O4ivTR76JjUgERyHhPBWdepUEV
ScdQgPhuBteC2dEBsKRl2nilXu77MtlpvazZt3peuK1stJ2xayoOq/RAItHs1O4D1Q59hab7Qcsz
vy3YNefdIcb0iBOyx20zrn5gC5lCVtHkoxI3YwXEVbxhzGZHjfjQh7cpk022rwjCTQLVsDSPKChG
QF1Fb6yfci0A0uEhZR9d86SD/Iu6V3+t0IUcwQ3TGL2ajhZa0Bv6ncGjWzpOmp9aVnmbxqw7bEtb
8cKlNHFfDIXrpLSaHkdW5Cam5/PJr7hKb9pWyz1SAh5Ca6WVvpVcA01uVGUtsIeAS1dIzACybVDw
YfXBNNEg6T/a03Q7U2NsqyZsdv/OmrB+D0J1gtlHF7RRlwGR0BSbp6piPLS78Jjvo33aeum33uc7
sleCRNtvy1vTaiFOTG3yQu0yptTQasT1OMN5DR05mBb78p/kiO0iw4wtFlIcWVFXgVF1WBkKP7h1
K/EMiTq28BrJbWXiZggxkcnvYcig1JVD1bUSq619VkheUH7HgK9tiFCO+mRHqtbAF/T6YIUPfXrl
PmUywvNVXV6FiPR2ShZCFZX3AdesG40nt3WTPZCikSRJa8kg9uz/KCNiFoyJ3mpd2fVBYzZ+1UQH
I3Wv1KIF2RG/bop5W5yogOAMK0y2ZY/v8AuAvMxdDzi7WG6hrdrTMSbZyeIvvcGPKu32HZehNq6e
FwbWcCXjH5bhLz+qkdvgIo7s7JQA1EUHPQ/38CznXGJKmRghxSiMSEkczchODPuYpDG/I/75ma0E
IHGQBNyV/BkQxn80Eh09Up2kjjI3Q32PPVidPXlZLtt7kagjjhUZ2JZQuwKOQWL3FnvhgLMYfDUf
95Yru6dWff1VHUewXOma2RQTpgYGcgvVGo5pfB/KYp1EH3FwOdcq3Y7NpA/MuvqgMkAZaTQYhsTP
HFkGLTke0a0rt+piUtRqoEfZlVmXR6zESFIxmTbCfZQ5cYorsMeXk07+wIq7urAOTth4DgbY3/GR
4hsFFsy8NyTyQhpKnLomKCiDAngBKEZeAST0ZFjkPVEVAAeYiAJ6GxGvdTOeMkWbSrxsis92DBC8
Q1MwD4tj29qsGg44e+jugxwZGKuXwSBUHA6sGKTMU7JrsUPaxA/Gc5fINjDXxQBBB9DogDcQ80pb
YWpUqkof9Ly7CsPmczhW/mhNftvJmuGrokCOi9EZ7JUCFUDQKEQPldQ8A29VvBv7h5r+SrGpXUQS
P1jLu/CwwcTpfDpETIEcfDOGUeN2JVF24qV26CbtiQGhqDTdQ5rKppzXxGGOAMCIKIuC7Vwoqarc
cNOZvPakORnATY+R86Tn597cxZ2kHL72uS4lCekrI6xV7QEOTtLmaOjxNbVetp1OIkEEl2pIZnVl
RnvkPtZRKY2jw98xPoCxC5w/5nLmwXDBXNWUmdRCgyTAqFHhWXZnHZiF2daIDeE7HGEhSsRfLhVU
/qgKh8scuuvjIyCpPNv4kk77VBZJZ9MLhcqlViKoRpZwkvE0zk8pWi+DZ2uPafdEgO2nXI+xZB1t
5RZCZx3Mt9jABCybGIDcxDHyYnS7QMMqRqRP9+jb7vtYBvKy4gsXYuafsah5RJ1qNnWNu7sfql07
Jp96S5HUo1YiAjBrMEuPcW2C3EqICBmfQJg9QZOhqZDvZLbXlFm+yxLsfUDwtm+vfKcOJt5t18Ub
EwhAwmt2LEG5wbPKeMCzzCtyMDhRsBP32RVCPWZlyN9/rEtxlnDxjcBVspoSyVxrVskeeEDNXR9m
isTFV33hVSkRTpK7xlC7dtgFudoeI3e8VWzrqiPR07btZGLmg1z4Qtia+pAYdheUVDtmru7XdX/t
KpbkWSkRI1J9JmTEKHWbImoP5LYAG2uB6o1L7raVkTiCmPWw0OQ8QSp3shjF2FJ00Aql9sCC4anq
7RBmsgrR6of0ekauELYnZgL3Cbh9JzNWPSPTHtXClZT+ZSKEDykmsW1nCXJGq0cyp8WpN+fz22Zb
CXF/HBoXnRi4NYWyqc0jTGP1n9wBdJCceBUGpuKwPJbgNUQtTjJ6vhoe/jHcLFFIgYhK9TRsYbhJ
+4nJRoC9eUB81+3P24rNxhFiNxTDhPtvPFtLjELwghQV+C4DhNvkqzWASm11ZwJxt9DKWyczj5is
PJR/yZb+u4SyFOsK2gHpKTRqvGkDh5ujN4XJHpGi8VJUHbb1W/f3P/qJXxVXWmXMGjU7kf4ZPEak
4n6d73R6X1bHbUnrB/avJCyuXIYJKwTGeZcoXUBN/TnJzXPNYk8b4x8gBZIM+WwrZYuk5Y2asDKc
X+QpFnDqZEeSj/kE1MTxpI4P21qtR6VXreafsgh+hYkGeVuCS8tMVS8Ox4eSfiV5L1FIJkX4hPWM
Y723KrMToHM8ppKnhk1XWiwbdVgVg+KCMzea4OuCMolmRMkMWv4w2op74GBh2ZE+QjrZVqnEG1aP
6I8osLFc2q0ysDcyKQM6d2nyaLshVvL0E5ZKryzMRoe2sXvHMb2KE5dxWUlBKBKNKGvUX1DtArdG
I+tIrmpk/eaHRikI81eXGrXKEDIAr2SnsAWlYNukQKDoNBZQu7w1EoDLAByukNxWq6H9VaaI+sIx
rtHrI7wPbZwTNsVeTNzy25ZbV2t+ACIvwotTiER6rWCFqdetoC2GrPRrDGzUvmo09LE1gQ3XWhNw
HHRrfMdkI2g2kP3ND8IZnPfSnMyayggDZhSNVeZr/ejVKfeZdBVrNSotxAj3bxJVkzZZIzASu9xT
4mOC1S/Qyva95B5Z/bQWcoQvuOvAkhJ3Da6rnnxM6q94Sd+OMo6LlcsKkN5YxnKxTIxJHjGLZWk0
ErCVP7QGNw9OnD8YZfWpz4zR1yfrI7geBn80gRJKQtmm7Yp+F6IFO+Za1ylsCtug1xW/L5QDxnQ8
Y/j+184ItFbgLBK06WZig0unoI1ZVKOD5zT2sVMUW+ubrmnJvdpYxRFsMEcVafvfp50z5sY8Z4IW
HrCuL0UOA8YqsQ5AUZhQjf1QKN9B7Akyucklh23lVlxxKUmcaMgLRpTQwovUaLCmkTXMK1l/dKbs
HKnf/puoOa4sbq0wK3lpx/DGjkw3NPnEVG3w6765omCs3Ra16hiv9hMfv12JWfk+RkLtgms11M2j
pjybpSyNWck/YTsHCMloFWKlR4gWjTrYCravuiCd3MH+MLHJcj3SKkmf+yZgZrobM7d0dj0NuVaD
vlQb6ON79PzzC8TukI1z0oDJiedJoe1LN4quWor9JaeUDbevGhTlK+wlwKyA3748u8ggg1FqGfKo
gd+AQgpYg/2D2/8dxu/vDBStu1cxs7cuXCRq0BF3ra4LTCe8avJnsN3cMsp95z07I5A0Px/mrQBc
M5eSFKDUxWjR0BO61jvNRPPG7Q51I9vmWLkrl2LEA6pD8AtVmkFPeqQdjdK9MdnLtgusfsCvioid
6pSCukcxo+ykKISCMac/GIq2405XHcdRk+12/Z7CeH2aYP0PeAPqb/B1Exh2oKS9tJtdgGuDc007
t318QG6NUZB4ZxbhNXHLPZZl0fQH9H+d4qsLr0O3ep7KmSbjkVoAq1KUq76yT3H4Y9sGl+nC2x8l
3AO9YiLnBm7yuSh5UKBjt68y+3OZggkvT/XbwTDbq/8mUXAfNcnLXJl07Wzz2otSP+8cPKRfxhZY
laPkMrgMM2+0E5dnQR+g1wYbtDNJb1jnafReT74O5q6j9+nfpaxvZQkXTz/0NXbhuXYegbeDFKjq
fAv3wn8ynrjAnY1EZVMEhbQ66LN7I//Y9iBR3zu25HKT+IWYmkQs1DID9MNnAidlIC4DJFeU5P6I
5oWMrWX1lLD2ix4M5hAB5Xn5YZhtRcKwr7VzOiIH12PwLz5ZtH0Jm9F3ZphZY5TZ8fLT/+ewFiKF
oKyPnTUyMGKcwTHrdj+HbPTUagAc+s/t87oM/m/lzH9fRGWtUrCTNjY4LzpcpY1xVLRmrzLZ3opM
nfnvCzEuLkk7Z512zuq9G5aenR8N82slg/+QaSNEsJkQI8ttaJNjhgi4cL5l8SAmveSrlYkRYhIq
enUyTpV2Do1sx1UVgIH02FbufvtsVl184QNCIKrrKNdzjAuf8+pbenZQAG3aowPqtO7vku1/vQCI
42ifA4JQBHdQepUZuQVJQ53tEwZQ0Ub1ekOG/3F5Y/4jBoWvGdAGXEFi7atWa1Xv8gJeYLUfGiN5
4pG527bZ2tEQjJ9gXkib2XkEDyjC0qkrJdbODNCGWss+RJiCblMZfPGqGBsCgMxtgPho/vvCn2vs
5dGyg5gQpL8pwK2p/YHon7Z1EaZQ/m8vspAifDXYzqiRhUZQhjpXYEa5raxbakbXVG9R6NJ3XLPB
6QTYSIfQn9uy145qKVqwI6t6zXK6DJdFWIKJZ3zkXb/fFrEWE5YihK9oBObvQFVFPeeYsWmM2yGp
PHDW9bJtjLXPaClH+IzMZL4oYqiSmHzfNd8a8inFeMAUHUrncVul+djFDGoh6veBLtyi0KmllQ0O
DBhEvjWox9zVMbORShxjVQym7bCGDy4QQCpeep/ZtqnlRo56jpLioCLJVc3Is9vztjKrLrCQMv99
oUyqpmMZ9q561qlzSFU8Qojk1bh6MgsJs54LCQxwG1NC4QGq0+3wmIrS6143UVF4iExJg2zV2Rai
hE/JbnJjzLitnvs88gEZesMBYNBR49rsZWAastMRPp2ClaVFMWZ8rrDYFQPs3sXQgYsZru3jWdcI
LSoXdRIgNAvpXFHbhNe5oZ7L7JNaHpqO7CbDwxaD5LJbP6RXOfrlIRUxzVKz0tWzG37NmwNGWIvm
l+W8GMBY29Zo3XCvkgS31qYEaOOVqZ6zyrxK3W+YVNnnSO3+mxTBrUe97Zypg5S2rx/Cofip1sxL
gAa1LWb9eHDRzTAZIBQRoo7bZFyvElU9N+PHkO/b5PNQfXf/ls7s95sNYBz/ihEfEABWGwY70/CR
YlkgVIBv1XWZp6WyHV2JOuKAEBB9+5jUUMewd2P4M9J1D3U5NrSS01mTg/78vM8PRzDETYHG6VRL
bSAnUriXOLsxe4nqe6xwb5/OWmxbihHuns4m/QQCRkQebn7MleoRfE0SEauaAOUMiAQ6Xg2iA9Q9
OGIKu1TPCdX2A2iB4ycTLFvtz21N1j7PGUztHzGiA9QOVzJsi8DPSmAetkCrbm715HHEeFAuG8Re
ewdhFQscosjezDf5GzgGm8adCvU86qek7rw4/VSUsTcmu2I4TlLqz7VDghT0ZIG+oGGu8zLyxMpI
S3Sa1TOH3ZIqC9jQ7battxJy0AnQLAyjzcC6YjE2Do0cLO0QQYdol7jxoQxbv0jG47aYlUMCFqHr
oqblYiRNXAjtYuDUWWM3nhPgR4/lfko5HqtPFRYpSl2XtOdXhQFaaaYXJfiC5r8vblWstxpg2Obj
2Rj3Db2uFIymfUCd1KwlldhVQRh+BDYVtlyB7XwpiM8QYzzvR8DZ3LqNbziR16ZBnR1j59c77Af8
bRuQjgbmBoW7zjWiorK6fDyb1WfQTSU5fK+9UVkwSOcnVpQC484M4ASHwyCOoFQI4rGhZS4/t8Nt
be5zJfIinfsN2Q1SEiaZLOEq0qqwZQCy4WcVz3vSe8z4qJdfbffWaf+qrze/JOaRBmD3YhJphsES
DJhlpl2PSsvPsfZEi0f9+W/PB/89HkK2iuUu543L5XqVpyTP+VlvXibtrjZfSk3zuOErlSJJEuZ7
c5li24gGMxomEMPwUn3Txqsna6o4V9uz5dy6DGBz6i+q7Kh1Kpjv9leq/pdODnlg8DRR/IH11Df3
uN1NfHA7xs6Oyb06fOlJ52fc2hWOvVNRydg2pHhp/JaGpSQdtBuYKRY3XbJEceOKJOw8YcqXhI9j
9sC0oz08bosRw97/xYDkEWtQmEURI2vU6EbX5RDDUxdQB4kPRvmTLiX3WBOjzVCfKJphgFm8zPNO
T5SER9CmUp90kn9XlfZDTvinbW3Ee2LWZilGuMwxT2w4ox5Dm6i5bpLpC0ZpDtsi1s4FeEk2CrKY
iHhTAYyNjqawZnmu+NfUPVjqTzQ8Q3b8b1KEeECiGVR0gpQsYdOeh+N9RbKHBLyre0ojGeC2TKf5
9Bb3hINCZq6zWVpUeMp024Q/7PR5ZFfbSolJw+/TWZhu/hkLMVkIFJ7RCWG6OLxR8vvc6D3edd6o
1Z8ZQIxsGe70qtfhRsedDsbWN8WsrsjtRGvhDo0ClmjNTHNUhO9UKoNBEOAtMEgw+91CkPAygmKF
aetw7w75Sdd09n6q+TfkQedC009h8RPQCx+GjHiDagD4GKXPd1gWI62qjq1aoNzO18vCsrlS8M5w
sRaXm9WeMUICrUh3MXO/8XnqSjEPVcSpZJ9n9WNbCBU/ts7FooMxlOeGZa0/Jkq105xSRksm3oy/
TbuQIryeJtMcUoLP+Gzwr3qBlhcGaNU7S/PL9te2EVclYf0JV8pMnS02egmhGra6SXkeCd/14YtL
feIC/BikoKCb3Ja16pkLWcKn4NSaoxSGWp4xbP1hnOxrPqBMZMnQbdfFYMECGTrYu8WkFs3P1Aam
YXl2Gh17PInXO86uAzTrtjZrltNxfWAcjpi4/oWcoqGOW4Um3N/QUXdwqaepj2aX7NngVYUkiMhk
CZ9aQlFtmEJ8067W3RXjU8GrfRf90lpnZzKJh6/FxaVeQgYIzO9ULQbERQN8ZBb5nFE/c919L3sU
rBwTCH9mtHodYwZvbkdtBPq6keKYmMGOFFsqU32QEvmuRF8bS7NYHZpFYDXzMkaMQPUGVXiH6Ass
vk75pKDjVyY3ffYp6a9LWaNsJTmDNOSAuCbhGGKe3o7FyKyiKs/gY9xTUGHE5k1c7Uv7JY3iY137
rvKw7YRrRsQYGTD5UAUBRK7ghB1wr4eUGcXZKZ6qcl+4kR9NEhkrNsTLEKzfQHfVkHgKwcjUlbTg
CivO87qnae7VaPR4+FWZrlywu4/ftzX6vQQlZLhLceJcwWQVlJisKc5GfSDZTUodD5MuIICcytSz
E79TsBHqpennxv5m60ctDxz3xoqve8v0dXaiA/XU5pqbtl8SyYz07wMUfxsBbh8ACDAA/ebKKYqy
UGPQep4Lhrr2MarZx7T64PZeP31jZ1rkN1bkJzTaYZgM8fMh4czDM3Hn9i8D7Xzbteao2inWLnHY
bttwwpr47/sYz8PXHydcTTyz4i4KQRUWA8EzKTjYeArgPmB+UvVcVJjV7KubA692eNJNLE9Zkrjx
xhUxITcP5KHghzwNEKmXn5piKiMpprb7kqVfjejKTJ5dRRIG36ooyBBUdAbaZDkqmP8j7cp25La1
7RcJIDXrVUOpStWD2+24234RnNjRTM0Tv/4u9cGJq9hC8XZOEhgBDNQWyc3NPa71uhymO9PLguQP
5euGQV09l15fSd6rd9dZRQ8NrLcN1xaOjghEwgAu12NOZnidFhNDJZ9T+8noBvSePHAOCJS7QZeE
qe/MvCBQeCAJ4yOAciGw44D6WY5pUvs2yL0WN52fbmvLOytvoKvLQUSH5BwgVsROV6fqkpgxXod9
qqNTLUqqH8PweaWSFb3bQkGMsKJ1stDCZZnFsV1IdXJY/GyUzAyTkoZtoeMyg+rTTak6Bd3S1+HH
12hh8g3RMnKQcBGvNdKcUZ0ca6yR5pOr0c+gEvac5ajMEjnvCpXIcIO8ztxYDyCFiuPyBBMuilou
5TFdn2feuIoV+7FyTIZv1XDKwNin9d9X46Mp9jepQEfHGCTgqPHcXC/PpqQgqZM04QJgucy+M9hX
ygLwO9zexXf3GovbEL2RDoL5JyIAYbkSnWCMsAnX4jwor07xoJtfbovY05JLEcIrPQ5av85K3oTT
sMJqh2typNXPYfqaIytUNfxQV6fbEvfU/1KioJf6bFZmWm0SKUqHdlSBBoMVpyT79m/kwMOBWiDz
KcKwrmkFLAWKzUuWYBoeSBylxVmapNk/ot9ShNUkRoLicY7VpPTOmn8hN9gOkqzq7oapBCZj6ym0
VSE27yyqZCpcjTDLXlYeWumXht7zRXKT3hnATdcupAiKMCkxz2KG7SLLI1XuO+63QLvueJjKusH2
JaGfaXsvdVXsYMjXkqZsW0+ufq3nRzqYp7oP0w1EXsqaJJMlHM9Q1qudUYaLGn/vyyP6wjjKiUD0
lCUH9w/p96K2D7mIiCdgPdptgu2b+giB3NAnLlE9JhuNlokRXuGhbweuA1g9VEBxATADE1gJi/ql
4eGHLw/qH3ClUTcAnYAt6FxcdUahs7EJ+/VUrj/J+DTrd/3HBt+2eQjUc94AfqmF6o7YsscGlFZq
o23C2X7FQ+Qm6zlNPLX/aEvbJmdzoTG4jvYchFHXh0PNAVlWQpvQ7oqA9v7UvGCi1OOy+G3HGFzJ
Ee6Qs6IbRo0hZ5nOqRnk8JoL7t8+me2Er/xgYS2CRseL1rfUzKqjM+r3PV53cCVp5a8ONAgIdIpe
kuHcUbirJQl6rddrno0YUj5qzqNlRotyNziBXQe3FyWTIqg1ygN5gemVJtQSn2gHkoVAkqpGyfyP
TMr2Fl7c0coYGLUKrMXuskMeH9rGQePC5A5M1sO/86pe7pqIL6B0xVzEFiRRUJnwMEZR3DZPs32M
geUDVNYkkzyqO3YOAo2NCB4VbKS8r5e2mphhzzO1CY0Sz/Zy5M1z7azgafyksMPts9pX8t+ihLNa
K0DqFAWBktuPGnM79jOT6fj7YGNT8o1Jb3OwDF0cKkdSoauUwiiPM+v8zordHOCbRgNSwSzQ6ACE
CzvoM+a2JAWAx2dbRrG2/wGYwDDVzbtTibCfPYntoqis8rgajWsCvSMjXsl9hY5BQ45rhV7wjLhm
f1zAMMjJ/PX2Hu8e54V4YY+VOFHX2h5gsJAQVI1DaT+Z9uCWw2GQ9cK9zyVve41WHg29kVseUjCO
8UrpHGPoOeyDODTu6HHIvcUrH4BXEfYy1PA3Ls135utCmmAijanPbIfgQW5akEADuXXswf5X3dHF
OlkWiqsjPVDeBtq0fsnVb6keDdUSpv0v2z4o5oTgnblGJUmzvNWLb33VZjkuLINBJjY0fdmEY+pN
vuohYfWH7YNosTh1D9Uh8QsZ4u+uGb/YB0HBkilv6kSHxGlqPWWKyjHk6H0GtLnXOZ8W2eiXdIWC
RrXAoXbKAvLKU3LUTS8JHM/ugsWz3Y1lqUSH7yp5qXbNrQmyPcS44AITB1XR2otBc4aXKraeV+PA
pkPr/ND/1dsOOFngleF5B+bF9dFZQx7HOoc5atI/EK7E9fcFTNwyi7R7IS+kCE8HJjPMkS9pdcyq
X3rpbu0agLKrvmVjIdm13afjv5LAB0Ou12OryQRSkbw69gFio2A6LpESqkdD8mDsWnHUlW0kZ2Fi
xQcjpmtXMWdtwjp/zuqgIz90M7xtxHbP/0KEcDJJVdYq01Gq5MtDPHweay9fF6+pJcmvPTGAq3WA
tIOIAszl1xvm8GJMWAyCuV5/tRh1NetgzD9qS5KA3NMAtP0h3n8LksSsTWk0SdPypA3n+GVWHwE9
3tEfefU3IqSPb9ulIMEW8TGfi2FFYj4Z/kRaEwMLf5fzKV5kNm9PA1SKNl443pgyJILdt/oc3lBX
tOgUfmlI7aeK5g5LGYxOMAwqohc1QB+hu0yVC+Qsl2shLrq7Wo/FKjnB3S/Z0pdIiaH7RezwG6ml
TwPjeO0ALTsXZ6X/sfaSXd09vgsZQsbGKajOuxYy1DJzdeSP01MNcOhYiTRZqnRXlG5aBpicjO1V
vVbIPF+njBoQVapf2/KcpjCz5ivmRC3pnMau7l+IEs6QaGBcBpt5gwLHq1V5tvZAlTt7kmQSZVKE
N1vTprrLMKgR5taROF5r3dnLczVKpLyNz4qPsHqxGEHxQZbO5iyrq+PsFT+aU++Wvv2pS1zt++JV
X1gwHwHSVb7evm27unchdDvMi5d/IPas27nSgAfoq5reD9VPpklUb8+iX65LsIN9z9eeVNCHjoHz
SnfCJgGDHX2awdbDzdmtzYgSSc5oVwcNQOqhNLWFBIJi8LFOjJFvMu2wsg62/bVxHtr+pU4Pt/dv
VxBeEA1UPToYsATdQF3CGTL0TocTbhNRnzIHHt1jZ0yuLQOpl4kS9KMb7L5k4JUIafLZpvfFHJBc
cRN2WNfVvb2q7UjeqSKQZDfPxSSYdbjWilkflbiIsapi+syt0UPCPgALhDsvmHoxGeodH+0+RooC
uwiaWySVzW1I6VpiNQ9xM1VYXFX+SqrnuP3ONOKOH4Sle0u5QA6GhzZkNUwrCY6Mgs79BEBAeMZa
8PU4i5eXJ55LAu1Nu4TtuxQidgbPI1JKmERow9z+U0/PiSW5UTvHc/X7QulVQ1MANRf8vrmelOHV
dO5I9icakEn3zDqJWdrRuitZgipUoBocEoxbh3bxYgJEprWQd/MM7cXK/NtK9zbuLm4bekwNTKyj
B+9d37bGbIepfd+G9Nl6tF6tQxakfubpvnIPJGjNU48y6Jod64fB0n8kigelFGMZd+XQhp3j1vlf
GGJV7S+3V7Vj/a5ECGeFmKOmg4FFGY/aYQzj0xJZkXocj7fF7AU4V3LEczJ1TD81WEofrAH12xBk
Xs1Z96dAC4qD+TDNEhuxp+SXeyc88/aY6+3iQCDDOAJHv0sj8Th3nt2rFW0fcPE0jQBHYjXHzk2J
j3pd5fzKO6+Rxr57Cn65DsGCd6NetJMCMcpRoW55Qvzt96H96U35wiYoVMD9u6oPh1Q29y/bQsGi
W51Zsx79DWFN+gBpmKgqU/+2XuxrOKYUDPiWW6/G9Sau4ziriBDa0Kq+afUpr3o3diQy9nfwtwzh
oEBJaiZpB01w0sqtUySExtitEuJqZekmusT47SVsEFUDhxXRLnhwxRbaQq0UMP3gwEj2Yml3Y/GJ
8U9O9kiUyFj9eUsAkgNVft7eyD337EqseFhWTjNiQezg00PvggcSVOJJsLjk2QnrQ/49OdieROZ2
Ou8s4sVSt52/uAJqqfWAGsLOjtEcZMfyYH6ac3dwwT14VM8gvjYDicTNTNySKDhrXTvOoJzDKvtg
/KoH+cH50b+Sg+orJzuIf9yWtqucgChDOwt8J2ILNivVy7LSVihn3B3m5q4pwB4j0ZZd3bwQIeh/
FwN5BVP2bdish7w+LkBXzr5W5KFevt5ey6bk7zfu91qES5AkaTn3BY5KMz532aPWSoJEuvuQXKxE
sFPZogNxv8BKxkiP4vvk+MYUjiafM8hrPe4hceatZ4BmnP8firjncegXwgXlN+hgkYzipNir+ZQc
5zALsvvPoMbx6BP3Gtdrf3YeC4uX25u6l4fGpfu9q8IFmJexdvIccvvAeNWDOiy83h++Ijx3FV82
N7bvgFxIE5Tf5gMzyxhbXN5lP5JjH/LY42F9197RgCAFBWSqz7cXuO3bO61B66sK+txtOkSQOMx6
X46gtEVl7o7NoRPfJfzAZP2Ou1KAAoiBIQtYv6I7r2BgFdko5G4KvXbn9HkmD639RycjZN29zhuJ
25bJQN5TUJKls5sl394Bdfih/tLJ36kMY2D3koGNDHDIaAwhIk5OVvNkBokWbPCs34OE4pElMkAG
mQjhRNImLXqurHAHyu+YoHjo9VUy14L00t6pXyxDCEKQKq6mRYOMfsx7b9SzARSNEz+izaI7gI7k
3BVq7SVrUt3xUv0z1a0siNUaGWvVbFwSm0eMtP1t6awMGl7+QWfCvKUFLs9SzXEIaCQjisHhjlbJ
DlDYOp37aCDz4qtOA/SZCsnuWUNGxuk0gP6hYZ10ShkocfVt1gH6SgpMTE9r4wRmEjuhPdDCHXtq
es1sgvpIX8+lBtjzeWKqy4fe8tGBAijspHcCPc+4Z84MtNOzGil1Ef+VMKYNbmWayhnDceNhYA7K
GSPQXPTpC5mI2blEqR/QiDMEg5a/FgmbH6ch7g95qWTBpIFJqrTAGdvm9akhZeWRYbpnNNNf+5mc
89X5DDzh3G/VpPIy8Hd500THuyrl9wN+y+9z/qJbg+MWw7i6lOqZazQq8TQj5i+Ftej+MoBPzqq6
zzbmB++10Zw9QGEzd1I6iFaL+zi3StdsLePg5A1wmcr2FbCxgNPS7eplZmvsLmVTH82GjZ6jLmmQ
ld3f45KjXlboX3Wm/6VUE0NDRKah1Uedu3DOeHGs1Tn5XKrTfVxbyPtNlnGC6pmYJ2i7k2Yl5csE
hOwA2An31hQbLi/azh+qfPK0BFwY7pwzNHSORuWm2jD4i8GRpdQZOLBqC+Sw6ZIdMq6EYCBKvYWl
fxJjXo6MKV8B2POa5oVxrrI+9qwhw4QiTT9xYyGfEJYhuqvsKTCyIvbrVWevAxrQ3BS0166ijy9o
5LTPjtF8gcN6p/PSRlpMB4OJM39y2PTAuuEv8Pg4kmhjz4Q5aHfHP1vHhFiQ7Iy05p3R4fWbuEt+
9cASwMw9H/zb9njPXbgUI9x+8LU09Rhvrmyee6QoMQlmAKz8mzXUbpdKQuvdNdkwx/rmAaHSCjNx
4d1lfT3yLrPbMJl+qMrPsojy7LjK/OU9qwwsdFhLxNTQb8HJQh7E4doWp61G6bdL5Y3QMZ7LRh/2
3JNLMYKjNTKQNfbUQs7DtEK7de50MDDMiXmM8xGovUkwDv2zYpbB7QOTrW4ztRd7qE1WP00N9rCp
hxOaBYPcXKO0SSR6sWOx0TuDmdStII58gXBU1kx7Wm8Wmy/PyvCTymgUd1Th6veFFyHul5x1jMPz
6PQA8A51onq6+sv+GHfKf9JfBjgs0BOIvB5IDq+3i9A4K9oGcpjyyJDKqVFyXmXNyzuLQcsyajjb
aArKRduZXZzJXKnjNDoEKQ8joCis8cO4+qt6+vjJX0rZvuJCCptWugBVD95GM7jAJB/qT5h/+d9k
CO7nlJuGuU1Ah04znIC97iJpFSFlJBGzZ3UulyJoVwLk7kHlWErc5m5NXk0MJyW9z/GEazLYsV1Z
IEdATyg8ENTzrrctZu1IOYcmzwtz5+po6d/z3vIq0BX3qmRde5cTYv4rS2wDitVWWemgtcBorD0t
zaENbZBqueRy7i0JFK2qtcFoAXxXSLF1pjE5C5gewsnMXQRiboK29TgBy9H3ND5+XCMuZQnWlFkF
ykGbbiv9aX0bgB7Gp9si9q6PjSnkbRJ+az0UFNvRODGqGKDtlY4pSiOdvgERKvueAA710VTnj7G8
/8ckXIoTdHwGMmG6OjgkzPGkA/BWX2rlz9sr2jugSxGCfi/1ArzApEX80T7kbaCTxF0Brjcd5/rl
tqTdvcMgFNqdt9q+2PTcNISjMNkgM97ZvoqMHvqHnOI5tyXRuEyOcEb6pORTM+jIQa3HuP7cs4PB
w0Gm2Nu+iNGhbRsYyUSBWnfEKlYMDh3d2NLTSmN7FK92f66p6pYM9AHTI2N/3N68nWPCI4TxGRXd
Kri1whPOeAw9m7EoEMWSaXLBodItR7U6pezj2wdJ1pby0dDRLTb269zOmQo4gVC1GrdIo9aIXeh6
i+am20vam4+4kiS8RXalZhUIWuBjUUDFLXnslk3+hanJV8dKvhdlcT878bOjvmpg4bste8f6YUAT
WqgTaCTyr9eWtusUpZs7XKxqqivfjNcfqcF4SOZClkeWSRIPjmAAZNjShJaWa2GJ2Odk5c4nM9f+
hUUH9gNVAZEAXHyMW12vqULUuoKzDgF4XwacfdEtBeippcSg767nQopgL/qC2qwBjA/wN61HGhed
y2wlHFfZCOOuwl/IEd7ClSG6g2+O8g9bMDGZTaGZj16fqqtbxqgF1fxwWyV2zMbl9onuFyf10qYJ
blgL4huId5dluq+tn8U8SbZQVHzklEC+hrTqRrW7dbkIJ1Ub5txnU9yci/ovwFbercpy6Mbhp9qi
j4DFYbeg79CuPhkIpG8vUji9N8m2ism1DZLEQAn+Wkc6VhdNkrLibOToY0YKzeHpPbqovdtitp+5
MI7/EaNhsNZ0gArxrvGNTnTIGqPvz0aqBIvd+aqBEYoB9AIOs/52atPxtOFOL4kEz25nebBYMMp4
YBwbxNrXyzOyBdj8fd6fc+tkmq5dP6mx5PDei9iGxjBPiZADZQ5x4sUsayXlZpOe9Xo6l8knHTwA
MZE1MgvKuGUdkajDqDrB9mFyTLxlsYHIX81AL+fYYWlSf7IqQDxPh4E2HzOFmyjgWuNPClB3dGOI
okaelEa7FGfMEcfMbZJ+Zn6pWsvraOWGjOtQuNZv0jDuALQiYKxsdIfXJwRGdY55u6Y/I+ujcMPX
zCIAomsIgI9QZ9FtNdw5K6CQ/hYmWHmSJ4BzQVR1xlwuW+9SNWrtf7F76FB+s7lIhot5gp6sOugN
i+I8UuKDpxuk0uVnkssUe8dkALMDrZCAdMG1fdcRp1Sp46RrWUAhrG/5qIdjk4UqiMCp8SlrkXdX
yFlrYl9fZcBZYp7/7cg2QE1YW0xMwiRfHxmdtaJaZ4jWC3ftXDtsDrlfIAT2hq8obISywv+eiqg2
3mUMTuKa2YJ1ZDVyvOBUa88o/8drOGHaz6+ymbyMyK6i5V6PzbCuLNkExp6yXIoV7oFWK9pUtVim
TY6m9tC2j9V6vK2PO7fa0gxMicPwA5tEVJZmmUANolVAH1tHAAUeazJ45p9J+/y/iRGMvGN3SqMb
XX9u0zns+/jAh/U8j0qAiYbgtqi9TQPDJ2ANqIlL8FaYvQj0kch2WKd1wzk3fynldK742TJHyTXe
27ZLIdvfXwhpcqIpNsnzc2OtdnqnDlbqfNXSqXytcx199w6rrezL7YXtyjS2N5rAo0L77rXMteI8
baZhOHOaPVXzBFbR6tnqv/b1B0HA366XfiFJv5bUFNzskrYfzjNQBN0+6TwUnl76NLkHh4PEWm2/
df0ug8UWHUhYFgB5MUB3LYvnTWNMNSZ26wkDLLWCHDxc7G8f3zrHhIaj6w6JTUtQP7tdQHGbadCJ
sT0o6EgvSf200FPXdJJOwrc2fWE9YIaEUcKtwkCOaCpQpihLxVH7s2NOj91o/D2NwzNLrbDp1mOW
Parx6rY9/TOu0aoZ25GZlH6yKkHelyFduJtVMr73zUpcfhHCW2yxSVAZJcA9EN+3uWIKd0xtjZox
WuqTo7zW6l3jeLT8k38QaRAz8Fv5dZsCwklqQAa9Ps0YLl5as7aIlKHLT6liUjyp68va5eeurvtT
O5iSrLhomiHxbZod3YAOAnjRcVWGhtcE1OVRO4+AfUMP4NMEQqcsCyDzthbtiQL+IzoPgfeG4qtg
jlmxGn2TpyTKO1CwhSNRXa0IKsfXZfAsYnvWto9I6cD2oyXaRMeZsI95N60o9iHFX6ujhrFIhxVH
0mNkEeHGOH3VaYwD7BEO/2ynJFs9ZZ7tJ8cZGQsnrVcGd9EnC1WJBKW225sgWqHty2yQGoMqFTiP
iFWvT1gxUDguiB6fevJoxqk78sFLk19D/sFE07YF22ZvvDq4nPj/a0HIq6OERC0eDd2XLm8/dTpo
Mufs9cPLARcwsj/IbWobTsG1lASen1lPYxFVtna0NXYElvYTUoSekv11W5L4Lr2tBxJggwwEw+KR
zlYH3D6akGiszgW3gbbCfHWNJa/fjo7iTP6RIsLsFFPdTtwET1axpJ1P9DZx2zU/whB5IIh5xdio
/z8tS4xvFMdIB4wc8qhd1sTTVPqq2sinEmP8fFvQO39z20AoHP4FTAaiHeH9412qd9ja+FSz5lCl
JszmeI5BkmkmYaz27jTdqTR/nKTA2nsnp0LrEV2h8gaOtWsdaYa609uqKSPWLQeKRtZYHQJj1CU3
a+/SY4H/lYNBk2s5IEK357wEjyBP0SCmDfe5+blm01Fh2NPlkGZVOE3rUZlqcFgcOj4ELP9g5ert
1l1+g/gcd4nTKFXmnOw8/8ZG69jpMoiwHQtytUzBgqCDxVAsVP6jzvyjK++AAOhSy2eZxEXbefYg
xgLl+xvxgymspCesox0IESLHnM86f9JG6z5vMr8uH4sZ8kZyuK2g++v6LVBYl1pnE8tXkED1aVY+
lANAu2YtTn8SplPMv+XDB33q/9yH3/KE56je+p/N1lgjxZr8ER2oIPvrpuwwDLH3L1YGQFo8R6DR
gBdxrZiZvvR0tGG66vLXNCLrdW5gjJePup3bgraAH/qHcoYpprtizLOsfILFL4FiNJHKB6OU26FJ
s9FkK9q70peihBX16GnQDB1eA5Lj/sSgIGN6NxgyCs1dMZixQ/cRXhnkyK83ri856ATyoYh0dYr0
8mEw5qc1l7nQMimCpscxIXFrQYoNAPMMw/NdygMUhST2aU+/gdoFlFi0BQCdWBBjcEwbZVpGIrtM
3aXxV6NwMRHRyrgs956wSzmCnTf4zCYSQ9toEk4KkAAAKTm6vP0+p18+rteXkoTH347nOa5Wnkcj
OFoM87vV2l+6UXvoneqD2f03u4rBUXgZ23z8Owikbs3bxa6KLLJhvadljlCfc+1hltzUPVXAHXW2
YXibAAr5WuG6MivLvCnzaEaVm4yZb/MuqPnL7X3bfkWIKNBQ948U8aKOZAX0jGMnkQrIKlLWgdk2
h9mYLDcrpsdSaQKNV+7yQUZO820TUddC/gwDVBSdidery+PZAA98m0dJ1p9jBdkmh4da8288zwsx
quB5MgoQj2Up8qhuk6AYvw8mRV5E5qntHdWG4gI8UzAgwdW/XoxGEkcvmiqPLFOBzUbTVdceW1uW
994Rg3gMNhVVQTjt4sB3agEbMEW/FiIyYCL25aGx+2+Zpf59WyV2jAN+CdEfYCh0AOEIV4kkU8po
aaURsn1+qo39QQEURLqwv9jAZOhBe2tCKp9sKGaoCoo9SlSr0GDD8viEefDEr4Cpsc614aEULokO
dkwR0MTBh21uHKPEElY1a2VSI2uRRxpQP9XKn5L2E8WE74rjGvpKcnl3pRk4K9tA4gA0n9caUWg2
17sW0jL2s02PHXr36/lMTTdXZDAA4lTEdpW2dAh0AuEzkGEFI8sxxFVmiZ5HVQvYKid2VQbiut61
R4A+Oxhvrj9Z6eBtucf86baq7DhmaPIAWKG9tbFBV66XaYOPk6+pU0QT7w+TjQxuw3wGgrbSzj0U
JNfelLxcbzMegsG6EimcI9okrdaMlTLK4qG0D4VO6+48EB10zD1rgWmjJjVwZBdl6hIPnapz5nfc
Gqibq62JZlIlScEvOTp6S+5SpnUNc/mE/B8AZ6uiRrfSrOWWCdZjvbDOAM7pi7sm6ej6VDlc6UMw
1/L2J6jaHPtztmTUvi+bLiOpG+tANJae7baBwmrhphmqsQ35AztO0KOSzk1cNgaJ+PPqNacxTILu
SJ4xTRuWQXKQJSt2biPeAhC5I7WE2FY8T76UrZNkUxGxhT7YmKBlq3nSpJd+53ZciRHOsDQ6eyhK
RiILA2TLqLoAsA1G9NyuRX8crX/xCFypjLCJGXOalK4FiVaFHBZbwyVEwZzLatfiEMF2ETFZqptb
I4Vjwcxc3watB4Bs42BZBjHRQnFuOYZ0s6OS2X+AMshfuzSwk7sEFd8+GcN+eFDWsG0/2FL27iuE
1QJQoNcU2kJl1DtiIH0ddYnpxtNh6WTMCbvqgknaLeeC+h4RwpY2JotmTtBOZp8GjvXkqguoEslM
7Y6R2ez1P1IEV6EDXnPDEkoiDPKMjpclP5v6K2obAF9S4r8+bNBw39C6CMAEQBuLVIYlOohSFUcb
jYars2DJDNe2AD9UnuLc9IpGEthuGnHjeqvbU3xRe0jMMl3RukoioFQcAYrqTm0mabjZPaPfFkSs
yVsjnnN098AFT1eQCcchglm8RT9v79uOz3BlpwTVn9EuOfOFs6h0zPNkpU+rUj1MeRFMViFJ3e6p
AxAUAd6CiiUs42ZcLvZsbpJ8sx151GXfO/7g2G6XzS7v71b+bC7/Yvc2iBVkimGx3g2nz1lstFpa
sEjT01M3g76uKU+1I3vV9vTgUowQXHLKiJE1dhU53XjMS37omcwj2UtJoZAGhw54VyYGMwQnNe4t
rarVikZ9MPkkKP3aU7z4gN6rE3CepE/Jno3f8nsELwlKEiKOMZqF5jFFP0/UYhKj4K6zerx1leW1
UI+3dW9Pwy8lCZdoKhOcHijho8H+gc5WQAJ+FATpzaZeiBCnxa1WqTT0msMEtYabtl8aNVD04VC3
fpF8u72anYAMHWNbIyMEAoNBUO/cKdQSHC51lINMtWoUtwLNE82aQFWUQz80HjpfwJCUn26L3dtE
zKJtQDSgFDLEEMaMbRVdGoRGY6tE+cxjGHJ4QY3xLwwscub4b3spETJd397E7syiqicSKfY9qyaX
kc8j+AT4t2UAhHohGbjaU0IDbUIUkA8IacSW535ohyVhI40WULOl5AHZWD9T3YEEbJCI2ttAE53v
oKsBFqohBrTT0mRotUlgAXnrLYrxZDonUAP8C3uEmi6wAZG62zID19s323nNxyqlUUp/gcG1LP8G
uPptTdizr5ciBAUs4gpv/QAR5bq4VA8b6mJISSmO63hKPjiV8HaxzC2oRR4K6HfiARV2nZuNluDu
pn9MqTvXXwZJiLJ7Lr8liGPwKUgl6DwPNEqQSZtSeH91/0QSXkq2bVcO2rYRy6LtlIqeA6/B0WAr
PY2oDtCje2f+PiayZqq9UG8L8NAtA10CJZKQt1OYUhkJxXZx6m9jwNORE4zFLkEZVMyVtcrsmSJ0
OKHcDHYstMpsS754aSeQqi5rp1aRnceaR41fVCufTLULKlN96qc8iIHZV0v5uPYeQ6TCMVoGaDuE
lcJD5SikqpdOq6IG8yN4EA+G2UoOa38jt2IkutN0dFgJS1NbuyLJqNFoOqSfqgCwoU+jD+gCP/MV
yZXdDQssJNwdtHJvdkgweUyzsmVoa2xj9Wmtf2ojOxTNGLQ8PRsob5P8z7VP/S55bpbGtbcJ3WEJ
mnL1b9/r3dNExndjONsAqAUfA73QAzGAQB2h2emUtk+WESjZYW6/l3MSOcl9K+WG2H5R9G4xMfGP
REFbO95OHYwljSzeBFb1B1WWY2YnHkvnR8a7v/UWuZfKKD2n0JHwlm38nk96KV7Yd9JWrOEVh23J
es+eMca3HnXSubz+/L/trOD8KuZIEgB60ggk0afGuDdqfho74qmd8TAbncedxl11STPq3tNm4RlF
3gxg/Ji9vr6cLLcrzNjVsGuJ7mEcdLFH4Hs4nmX4Rvbp9gL3ZUEGqPgwbSPOpdCl6/Km0uGe2o+F
8VRlnzTlRdMOlhLeFrT39sD5+K+gd35W0rNERUdWBPi+IKGjS830KbEoxmmZD+qeqKSSaGLPbF9K
FLZRn8B/nDdqHpkZKPlG3pZeCs4cvTa920vbFQQHAekBmFM0s12fl6IXydTNCFtMZ32oktFfLAfZ
VUXix+0oPdI3KPCBAxmPhCimmTPSDSnWo8XxqSqfm+4ZUU3pmUUhM6I7hwUWbHBd2RsUC/opr1fk
JMzMV4qSC8ATgtmcXD2JLK05pOuj1mXwGGRP7K5A1bQgE41zjrb9/cV7VGPOvFq1uIgwLe6mJYAg
1GAD8rLrL53+lMjAGXe3ErVDuOKEovQsvEPMHEZSgcg+olXaelQ5kyzWXMpH4NZ9/7BywPn5LUpQ
jrUci8XMlzyyM91DB9hJAdfWbMUSm7G7gUhyb1VZdJFZwqs3JOsEpBJcI9TT3SU92+nPjp2R4nRB
5DnI2A52Hpwtr/+PNMFXXZO4ZJ255pFa2+e0UIKKUrQ3oYxfzrNfmfYxp/M3ltcfv9JXcgUHVp+Q
/BrQPhJxOz5NKhBfRgfDdLJqzL56/F6eoI3VWLdVa6KGOiX1IZsfAS1w1ynPJJbNBOxF7lcL2jb6
Qu97WwXhuA2rOABp0CHPo83uh3F2QVVwXxdVYM3EbxOASrerR5Luy9CqLwaROZ87BuzyK8TrgNJ0
kau9zaMMiF/KpHlrmfiKKsPO3XlrQIBkoJKB9I6G/svrxaoGJiAcHeFHAgJymwXAL/US/S8yH7r0
6+1b9673HDf7UpYIPWigvTNDup9Geqgd1gcUp71+OSze6pfA3NStw215e9cPdRK0XYAXCO1HgsFk
RsEICNCrCEOEseqCX4+FlMa9azlZ/DCoA6/CIuuKL8DH1GSFtr3bqAGtEq8DRIMQ4npfgfeuNbgY
NEKHxBCfMOyRq/drfTcmn4c1ymXganvacilOuB1LbACsK4HvZ88+TV+21A+RONYSEaKzQFGFR+Wm
ZpGCJrWysh+MFRwKpiyA3LvnFysRB0ur1Epzbk0IRyojrJf8/0i7siU5dWX7RYpgHl6BGqBHl92e
XghPG8QkZgFffxd7n7ObUnNLYZ/wmzuikpRSqcxU5lp+XGUPmR5HHZHV0/cNEm23mLJDnRw9Oteb
hLlBZW6WaU1LjCg/oyP1ZIQIlI9rhW75ctscd0+agfdQPI6AkEQTtmiGkY0zxxbFmfG9Jbm3kjVo
Pf80tCNwPyXSdrK6tX6K6UG8wq4DQdeqYZi10yielSKbV2E7VkduyUYU95dvI0M4YIMy9QAhKUuw
z32re/eYmn8Ny4vWgipTHcK2tzGK3np6+7E0X2L9T27XrYbCCdPBKu8gbSsjXSuObcFtb5mab12f
PVRN/+jY3Dfn+dvtPdxVeSXcRXELRbs3QYrbOH1TzzGqNdb3PP3EOKKi+szHkHYRpUE/Pi3zy6Td
OaosGts7fsCuQlqLggfSECE8suc5ptyqsNi0eCZG/OA6Y2SbMohBmRghNMpmNE0Xf1cD9OR9rCxf
J3BSTIMleWTaO+XrwDVeP1X4aLGzXm2XWlW4o0Y5y8Iutj/VDjExW9A/0RzYR5JdWw1RyIzBnvYq
TTgM/WJ1bYwZniiZKy8lD7aNOgB75ORcgwXCGT1qnHP3RKr3JHs2FhkFw15JArQXCM4A1Q2kARHU
xATphTkgR4lqNcBLg+GveIbtufyc3xsYp/Rqv/JlGGt77mYrU4hioHFn12j7jYaq8O35kdcvtkr9
pHkyf5M5fK0qbtUT7/V2ikcMUkLUgofYlSXIihhKLBP5dXsf93zaRiWxpFLQaeRpj2U08+lOo+D7
W+jhtoi35o+SPHwmGlcw1IXh2mu3GQPkBukkZgsXFU2N4YTyCZU2Vez0Y19LEfamthuAbupUwzNX
BxwNYN8zcHOs1BjOEtj8UDYPk0IOnexw79ThrgS/ySFJpWul7TQRwLp8RU0AiQZosCGwLL9qnKCt
f9nl4mkxehOn7PdP4Soc/ssAwdza6XS9tlm6xGNKEy2yHhxAG3YncojP3Wc8exzbkxvIOA3fuhiI
Q0cQUlfUbJB/XYsD7wSceIFFnp1gyd9l5jEfnwkJbhuMTIoQQiBpdUlMQPSWA2nMa1J6V0z13Zyb
93nPJZnWahbXbmzVyEJfNhr40EMoaNRVU57ME4xTiehZPScn86QFylnWTPzWc6xisEca2Mnxb1V5
k/9Yc7skwwwxPUYDcMJ65TvLuoOmec0ia+XbX77/ykJPw7WsOO2nSVVgE679NBSPE+gtga7d/cHC
IcbDOIyCNzDYnyClsxJrSEwtGsf3ZvpFI4d+BI7IWaEHpfRQOrxtE3tOBFj4BnZqZZ4Tp510ymJ9
KewqMioSEeXHOKfvirE/3payt3RbKYJSZc3K1kkd9JtM7aVGdMd58kWrvxAuu0okklxhk/LZ6NAZ
C30mTF8rWeq5WfMrpb1vxFwSF0iWTmz7jvsRkwdVrUVq73f84NgnIAD9wboBUwCQIehNxMDhtTFU
LmokRbWuG3NBRs48QP1c2pT72lKcb4va1cZYmbvRKog6qyBq6ks3YyxvoqLrqkPT2PbLMmehystZ
YuH7koBkhCGflU5AuLdoMrG5Bx5kpLTfG/JjgXevD7eV2b218BJmWqgTYIxWpFmyGxRgOkT0kaKO
55RedDvKY4BjxkHHgd5d3pvDl7iRZRl7xgcWY5Qn8J4DqAshzM9q0BRpAzQb9QuJ0dHw3SyDKZHs
1Lo+omvdShHWL0/zhFsppJR5pLkHnV4WI0zIV2J+6Yzffro2gekCHAgoA48kjlmbSUW7oVTKqEkw
E0xH9xLby+jZlvVFsmNv415IwuP4SlqEBgfREfXLOJidgiRweaIf6xC14gAll8pvghVIu3qRcT3t
xhdASjLQ+IsAynSFzQKMZo93IFeN2ubzZGbevHi49l9o+lL0F7V9McmlaVIflHcSl7u3f6+CkZNe
H+qOjF3sOHMVaQPeFWhnvFPT/MdcVF5vKYe6Ut73VS5xwPsykVcAU1i3oe21TLthGeEDsoql0P2V
D8r5kllA8AbGR44WSxnAvIiLjiXFbprIatH+a0PielI293JlLFU9gdIu4mOd+mpXL0+8s5sDMFeZ
V83NIy6ExOvb6WFKgFiOugk/a8UIQCtimXcFNx+qWX/sldx4d9vO9gKG7YcJh6dKVcJbZpcRnasz
WgaX5r0yZscOnM6yR4J1TcVzuhElzojr+dhUs0bQkJGeOvevsvTq9jga3qzdO+Rz2Umuoz3nsxUn
aMbcslx6NHJFalv+aof0o6o9ZaP1lfNK8lYgkyQYU1fnfTICay0aEr9WPgwfKAvUUlLC2yltX5mQ
eJPPTtKTYrLViM/GM28pZnaNQ6IDbDPziqktPZc9owLgx5oaxMb9iO55dGHLEoE13X67iZg/wHCX
ukZI14ZcLKbVpTY2ETCznpmxY5tdWkBKtpiOAlHjjOcmd/6q90duHNDoIxO/b66v4te7dHOOdHgp
1oL4MtJRwLfQKLx8ru0PFkhD2q/lkgEu51uWocH2pDo+6R7jz12uB0mueuYwSLKHVdNbKyEeadPJ
ZxddghHNgWdQzg+g9JKouxcZ4N78d7EFw7Jp3AInQqsidypfHBqVOj25KjvddgH75vuvFHFkVAfM
Ul6NVhlN2Mu5+6paxUOWWMCVkcHfqpLtE4fptKZB32UMGzbiZ6rrfpbZQar9iMsLz3/UDjLn733+
SXEAfZin59Iyg2S5Z6Nfqtn7XJc9S/0/XvlfzW0hq7UUh+lGhYMLxgqPFMwztNNoRxnD6/3g68Xs
MRBljDmQuQdv/Ka4xNOHgBSfbm/A7mX0us3ivA0F0HXbqihMpmkFCAO/ghx1PsMBZ+i+4+fb0iRG
Jb5sTvHE4mlQS1xFzvtW/c4a5yIlQtwXgvI12jNXpiLBTfQDQUhmY6P7Lsotv6yeHGlBZI0L3h7A
VxmCL1jqWedNiWUbNMPL6zuWn+xceai7Zwxy+iPIcEC7OKCF6Pb67R0XhGTohcLz+lqZvHZB1Tjl
rZ03WlQ4T33vk/l73R/T/HBbyt5libonuAhM1cA7mOBdUtK6am0z1Av4N3u6N/OoBlu8fdJyn6Li
Ip1P2DuZW3mCVg3eNwo1geXj9seg4XjOmi/ANgTbT3t0h+IPwuitNOFuLh2jyhMLqaJSt37j/iLT
V0U2ULtnglsZgvNk2UIUDARBRvkTkEsrODw3wtu7tHcHYKgLDRYI0G0kite2UKfo+psdVkfTALwZ
zD+Y2U9L7WzJ7MNbVdaRJsDpIY8yVEyLX4uxiA0MBg2PNXxIIkyqH6hjHXsu63vfEYPAX8VAzooQ
jKbjazHOpNaYF0OQyip+pNSGL7IPHUpjtxft+gDBG6iYdsfYFEAJ0bsNoJdrMVacW4BQqYrIaodf
3fBdS7ITWAoOTSsjDrl2rP+VhC5QpJ9ohhFJkAbKAO6X20PYjM3k95mCDlCNmKfYaMK8adxg7Guw
MOiLLEzaVRHv1mCUslEtFYdVwAEx9kXD8ihH53G93FUz0NlajBpSVbKY13v2HxU3koRza0/tpLgF
eBbasblLtS4cY8ReVSPJ0WRihMNkjh3XspihrblUT86inLWl8t1RVn27Pk9vtDEE0yjSOAV1iTOE
y1SFsxHfzbUs25RsjThFq6lNrLOmKxCso12boHhvjnnmtcQ8akz9k2VDhzOAW1ZuAbHFLI7Bx8BU
GKBigIdhqe8a9rXR+PH2gdrdnI2U9e+boDijpst7yygiZO/qeciI8hc34inx2jbPtT9RaZ1iWwGK
VvjSa2FAKXDtGK9iESn5BxYbB2Cb/6yYK0l3drfJxO2KEhxYhEVLUNWJm0uxDOG0fNJGo/e6Ij3W
Cw84A9Hc7fXbk4WuPA2ve6j84lHzWiWq162ax1YfIqTwGZ4UU905OsTwTWv+g9UDBDs6AHUQAIFg
4FoUayuqtTVEFV11t2AufciHB1eT4S5c3+b/nCMgeaxIMHgNg2LXYjhuJXepUQ+rFst369Ejenvu
Suek8v7jiNv99gLuHVv0H+ESRDPSSvB6La7ruapUtZpHC/gl+ra59C0PbovYs3FMcgBFYk080RRx
LWKZS712BqMP1UYPFGC68fLzBMiF21J2FdlIWS1lc5JsNW84AC3zaFDoz8nVvyf1nyzVRoKwMwiV
J4sNeR616Tda6u/j0b7c1mHPmjcrJTaftbSxMAfq9GFiZr46/zQNsPCNT3XyW0HJf2zsVRNHMOV1
Q9xOMwDWNtw3oJMGg+L9VLmyq1SyJSL93RSj7w0ALLCtePjYahg7J2MmAzHaF4IZybVdFiN4ggcw
s6GuHac0LtR5v/AfIGC4vSd7gQhwUP79/VX+xq6yIc7S0dJhvWXtm+gbSAcbc8ZF0E/Es4f+CG6L
3wpN/7s9ryKFA2M6NOOKjvl0FWNQd3Fcga7NIJ9v67X+yGsK9kaIODFU6aTRjAbuTDVTf+6MY4r5
E8pSidfcc2dAxXPXcXFwMbwZGBoBVWz1HDag9cBsoEZxbFz+LlXrj5bZJWezmpfT72u2ESmGCXOW
OWZaAK4BwJpn1/1itvRouBJnsHdUgcsJh4bHrBXy8NosOlcpWpbAb9Y69xPz3UB6ND4t3sQ/3NZG
Jki7FlQ7AOnCqDbeRziqrnR4nnHTYTbYn7VaUnbd3auNTsJdADraViEDzmtVOT5f/JL5mvpzqX6l
kkbwvTO7WTxbSIqmxU4GXmt51JVN6ZnK9KLPsmBnVxlkQ4AvtAG+IyZeU173SW27WZRq1HMQM6Jo
TTiKNOZR3lqyu0kbYcImzR3FnFVDV/RL/YR800M74juqfEpHV+KOZGoJ7s4q9DixS1xzeK71gL+T
Np+65KJXh9+c9/nHQRgbnQTHF5dF7TZ5B9KuHGTvTLkv1eSxsZMvtTN9rIrxkdlzNMWqpCIv8IC+
lSt4v9Z0E0yUtljLziEPpMjV0GyzSQuKCUBAwP2nPnH4hKnNsWfnYlRnHgBQoPfywi6MgGvoUueK
lnzCyAvK6Unl+sO8tN9N1wXplA6s4OJIaMYkh2fXpl+XS+x7qSai9cxe8iieVM2b1GaOZrvUJNsv
MTTR7VRr2G0x3NyYsuPFpyL5sjAwO+TBbaezd+lt9l6sK/etoWkmxQFV28+J81zDdevowC9CAxPa
44/bwla3It5EW2GCoRU2WnlsDp1aLT/x5o6Q4oFl1XnR2a+uAKmS4fgVQNX+IHUwQDyDsjUmezBc
du1Yu96pZiNHWFqpxOcEabimPQxqFeLZ7o+Wc70r0MSKW0cw6cZJDb0zc+NC1HsQf3j18mMyTm55
otOxiGXS9l3Eq7TVhjYRi+OO2ayNfRa5mpUcM2AtAHv7aM+gkbCHy0LSP7LJV3nr92zktZOpVKYN
6N/e/ubENQi+MgRJhT8lP28bikwxYccIA+RLNepZhGkbTLqPbhz0c++l6AZeqTFuC9s/aa9aCZdh
3S+kjgfEfWBKee7G8qlCa7PF8NpAZxm5/f5x+1eWWDFmwLue6ZzmUYpu2M4v7fSYKe84iL4oMibA
jf6BaiuoL3qplTWhvd4wEtOYAJnduLhZFyhJHbRZ5xnDSS1+D5PoP758I0k42hqvLSPvAfTIzOZz
PH8AiSrmnGVdOLt2sZEiHK+4wfRtgtQiSuLnUr8zUGFXCWqSp2V4d3vlZJKEozXPqcOHHkEFT+PC
KwvNRxk56Ad6wCz3Jz1vZO3nu1b4qpo4k1o5cwF2DIRkgMVA/cur1Q/LL3sxJRax7sMbF7wRIxh7
p1k5MDKbPJpHZ/Exojcf2WjLhnPWfbghRRxloXlV5DnqNVG94ELBjHTjlWo+ec7U/nV7n/aXDe3R
6DdbabiE6Dxu6qRwJ1iEi3ZlSzuRHjFgcslkKD279gDCF7SFgN4AYeb1SeJ2hdYstO5HWQokOLzw
ptyL9Us3382yZsp9UcBzBoGJAtot4dAmvMpUUmUIztVfsLm0fGhAM2cALU1WSdlbPOB+qusEKgap
xPodKJsXtNYkOXAezwOY2Ayw/lbU01QquRb37AFVSFCyYVoGQPjC6uWAghoqFyoNeu3P5UdFhQ+i
skRgX51/pYj4DgQ1lZSNiGMTAnBeME3TAYXj6XOfSOIYiTpikwwgbVqEMqgPOSwOkk7Fe399HF1Z
/9OeIaD8CDREVAgM4LBc21yi5HPCTAKwz/oZFIsfAZ7vW/0UxegSRq76cvsk7Utb9wckSpopFlgB
U960pT31IWsAc+Weq/YTG3CmbLg9Ijm1MlmCZiolWVqWVR41Ot5fQNL8yPAiooMq8mdHuQOUrYR9
v63ernGAreC/6q17uoldNH2sGsZg6+6s2142xWfgKdypPH/R6PG2qL1LHg9n+spQD2QvESrKVueF
O6AMj1o36jrP5bHXsk9DeqjRL6bqEo++Z4w4vmuwiaQE2B/XinWm1pRziZCzs8azhSH1VEsfFEeG
frG3fhsxYpbdDM4yuwliPxT6DqBxQgdRAe6Vv4z++fbqyQQJHj0BYzqGzpwsUqbsZJTl2bQ85a5u
JJUJiRixdtSl8VImDtLrxmwOBcfErDIARiS7jxf1T8IwC1V3FPvBvgI2h+staljDK4UhTh+b0B0i
w6r8svebP3q0RfOwZeEpxlhJI67l1Lwz2jR3jEsZHygyLBccGICkAuP37S3aM/CtHCE8H80Yk8YY
Sg/11kRyjh4zhXrxRB6Y9qxMH4EWfLotcC9x3AoUbBzuYKi0fOnDgU9+i+cHj83kCwJ3DwgU4KrJ
n8009frBkSi6Fy3hAnbxOq3jlUu8IPH4iAZFApCLKXXwAsQQsFu/1Vj+T+C8FaFd7xmblHzJE2QE
GrDehurQod6BCaXb67dr7Bs9BAOsM6uriQV0at489vUU5NaM/VKPbv/htqA9x462G4AtawBaRkx2
rY07xm1lK8y4VE5ie2Wcg4emZ1/dFAANdB7pO2fk6vvbMnc3aSNTsMYUq6vw1Rq7otMe6Ni2zwUn
khXcNfmNEMECe70ea81sl7CNmT9ZFy0BeGfxDTNIHjE+FUvi31Zq1+Jf5YmNpMbE1IyVwD0ZqyXM
AWdk1/E6xjZ7oPM6j2V+ztj7nhmS96K9tUTg6YAREoChYJ+53r/Ehpq6CuAOq/prZBnGbBeJhL3r
CpaoAVxchwzRFxJ9KAZkBkgU1flUGInmDYDNS7LhN4dC/zlZW0mCLSKjrgurQarTLFV1npXU8rqc
GafetgCHYIJVAfF3lXiACutAst2p95xasVfHthMaJTe/AdGwnbxOS+dZ4lfeLgIGpdBohKYTILFg
GOx6mYshmWzSxG2YovOueEbanBUSl7krAnMxaNpHX82b55h+rethcDSLmh6wQ5l60uyHtJK9yb09
71DkVYqYtaL3mAH2ocsigtIa8HJWzpsSCbOmIIGVnHOBv2zdUBWj2RhnBu4YmJbFxMhWl6KfbKwa
rx7rJn1R4cmM5VFxjzXcJ96ClRcOzO5qqT23/9rHv1DlKJ13JSkkIcrbw3n9IcIp4bEy21mPD7Fm
MP780JL3Q3wuu888f4c2wxbQXLedgTDf/Fbz1b9vgtcUyJIOgCzbMG7044LSLMuUwLBnz9AfW4o+
iPxbm9OTZR7SLIydM53vNRkh+Z5BbVdfOE7NMHcMCAtZlDf0sJT3zjQfMFl4kKi6vghdlw6u1lZk
NELGU7YgdVnCBFc9UHM9VKUVtLkxuzg4pPDZGA1LHmQYo70teXdTVYyAYPoKUbgqXCMGASjZlOLA
5Ep9DwrCJ8zaAk6uOBTZFBSF/qVwwMBuNMFtsbvLCvgvxGvmOhYtuIIFnd0TcM/0S6u1ZwsAMY6D
iol0OPjt/YVl3YhZHf/GgmLWdzTuYLJxlhyt5aAOv+ignHslVJNfABqRXF9vA44rcWLJnTGqVQCf
xmKWJ7s+6903uzjz6XJ77Xa37F+l0O10rdSSVXZV1khZc6qe9PbBTb+sj3/V5J5pj05S4CgDI1Bi
J8KY3n8O40aqfi3VqpwUEIO4I2nWKZ5dlg8mGS9djtpgPQ6gB5rcD2j0ajwVL7qAp67b/8lk8Mxw
/QH1Avhwo0OGhKfvQM3IvcpooHUyrOj9PQSbzkqGgFbqdfU3JpOluZINi21cEC6gKOBeTIrTmM8+
ooffz5BWe/lXllgwnIlr0bQAB41tZJ+dGJhkWtvCNt32WKFOIHnB27ebV2mC/65Z2uFVuu5CA/Bk
vPqrsPnnfJ09+qJV71ytCwAZK/Nr+6sJakCk6gBjF7u9lgz0RGAfQGQ8GplHuvh5clgbVG2KqV/g
zA/MPK4MEF6a0Ng3SNdi0M1NQGdd9E8LKb6a3Wz4llGlTwvQtf/gvILaA3OnoJ5CniOYVFKmI816
3OMJ+6EU8AkcFD0n2kmu8D1nB7BAbDR6blEbEe6QhQ56oTQtINSGBWMbmTdmsZe4MjqoPWe38pkD
5RVx7Bt8x6ldelUrpjl01OFgqeiHLTyXfpiTyksKw3OaP1HLAW4F+kcRn4jwI5ORzh2heKuqcV1k
XRYoHcqcahPedne7qwfMMmWda0X/t+B48lSvunjOjAuvc88aH5j+o5re3ZaxZ6ZAVEdDNBCbkH8I
R2OMudMMVg3qH1RBUtMfhg8ziVTZXNZe3LiW7F2MdgK9XZzPaEGcM6GJMAO6cAbcN1/NKt+iF/Kz
N/4gVttIEl/rs6LmKkiyAa/fWAmmOMfAyAfUNwFIk7MnODjfmOwQDeeSA79ngxu54nCNZfZLNZO5
D4GKdlbUkCe2vwAFcTDQUnEa2CS5lnZWFJgfKxYuKFtUTHJfe+uUIAovcBFEoEe4G0EoWNrF+0VV
QMYIbE5N1iO7ox48GaIkB3gjeBYRwhbVHfRycQoaDUAY7Wy/7xdMGp6bNqIqymkS9ySTJli+qbQz
VxiZQntGRR8lH7gWz1LRPL28kPjj4iaS1dzLNVSACqDPELqhh0dwiKD3w/gQa5GhUW/26SX1ASBz
aCqf+lPtL77qs4Cf+SxFVdndx43g9YBubl2rGBubI5jH7CYJcCqM4cOUdx63LrSQNeCsy3Yda+M9
y1SBeAKM/JWz/lpWjX4fN9ZoG3aHNswPSTTZHtyj13xQPFCJ+oYsxn6r3IqwpaEkviZxqIVeC0ST
fTU0SYIhSS2qs+MCcKgyRakSa6l8u+3I3jrLVZSJvj2AngCCTohejGIZiUUM45I4j+BqzHlkU4lV
rssjLt9GhFijmRatdMa0MC5NdxnVwyIrDd7+fUCxX6/WSnSy0kfTyBiIt8AZ63onqca8jYS2q/SG
uBZUV2NttVkbZiEFYBAF4o1xlCPevL1VrsWs53tj1EnsUsvq4C3ibvFUjeKZMUE/TOW3Uxb8L/sO
KrZrUcYQG3nqZjAxhjGL1Dm0Td14jit75NnJya90EsGCFGtgrE6HNGp1f8WuT4PkIct88jIenKNx
xuH1c9lsrmQdxckEJy8H0rTwSvZ8tPov9fhSZu8UGQHJW2+7arZOJABfR0Pd/XoJrYSxykr6Nqyo
/ROE3W01efr407CGqLUzvzNkaglj82tKBYnrwACQPP/mULyWqHZZMjp9isqOzw9qgESq93oPLE+e
EvSn7s6WDK7snqxXebpwsvomzodU79JoHc9nHBK7XuIcdtJE6AQsJPBAWIjZxFK4PU91NxikCdHS
eDapHTDHOORtWNS+0wQISvw6tb06+37b/vdUQ93yb7RNVCnEWBTho+om9urTybNtH5fkePv3d25G
RPBgusRPg7ABv3e9V5PRNBqIEpqQDF79UykP8cnw9U9OALYn9RR78R39oATt6fdbp4CjDvITFURJ
qJaIKYo5ZTVbFNi+2plBpeCZM1CT/ETYx5wEJJGVj3fuD0wOw/qRsQFnSnTuKJiMnVGnU1jo8CFT
ec56jjq1k72/vZ47+wUQSXB6AhMM6ypWUGOgYqdl3SaRGdtaZKid6+l5TCTWuKfNRopoFcPa58F7
xkMVE1oq415iZQeL1RIxe8oAAAwVbSAWYrcE25iTJW1UMxnDDiMT4/grtaSl0B3nZFsgWQXir4Fa
nTi1mXXNaKNPoAmtr87JPvJvK9Qj8eef5CsPrCMNcKl4eeAG+m8nEkgpN4KF2MUdEydlWQpm2SF/
Z7RtAUZZFT3tWvZYz0pyZAs/d52p+5x3puSRcOeavpIt3J+tE5sJdQgJYf5567vaS2sgwD/b9Bzn
DyqXRAU718yVOOEO1cAlAr7JJIkMnT1qdQJAhTpaqjyoMsmi7gSEW0liV0ExDo1BnAqRZ809wEfT
JHTRwWX0IOnpv9w+aXtnYLOBYj1rtNC0azbpiBNN8ejkBM5gnuNqON0WI1k8EXm1s4zBbgtMcmV2
jqP8jvXfF7PFoKxsdl6ydmLGt4Cht5mdBoK6A3BBOaA6HPZ1apGTmBKD2D3Xr7YvgpijNb8tO9Yl
0ZzAsavDO9OdJMsm4Hz8HQNsTUEsCVREa9wiN5uw6b9pBj1M4+PqRVInmsAXDnZvzzWPhON/lu/1
9NV14PR/asb59u7tXW/IhDSU43FtqyhNXF9vlKqc6ApmWh1tBMP7pbdOqV2GKk0DniUXO6kPyjDc
lcUxK5DNT8XZxMxJF9OjBWTF2vn9nmtn+z0iEoirFlM5jSYJdQfztSPQRr4Z7EtRS671PWPaqC1i
X03VVOfw7PAwGqCv2g82TqFbvJ+q96Bqu73EewdkfZcFoBeAR97MWyNSGpQM82GX2nkq86BuQPfU
eY0t61jai8CwdK+C1g/ZZB2IOpss0eCxjeZogkXdfVBSdA73gTJEFvncgmlDl1ixTDfBUafzUmTE
Blz10OZeTi4x+YonLHC3317CvfOIgQaAmzjo7X5TR821Sh3jGWQrccaPBuZC4pRJQuQ9b7kVIdwB
qbnoMSmzJhx/OOSvHmiOVJY/C2h2/xz5jQyxwZHXJWGt3Y9hOlT+NL2vzcUzeMjHe0d/pOZypMkd
t8HGKkNK2LX21/UTfU2XkcUsbIeEs8o8lhx7enTSO2N55o3Ec8okCQZRjRUrl24YwyRGw3C1+NPy
XXHGYOyO7u8/awAoGm1Ka+EKXK9ifRgQA1PaFkS/2H00jF8wzRjSSvf18aVpDuj+Bf52KXEbO1aC
Jke8EIF4Au0cYiKF+RPuVtaKAGB9b/T3ShOyUfJYs7OC63Q8xmngLtAQvf59c4qHHiiIeQrP1MSP
BSYlGIauSH7gxYPeyaLLXXVAKooCO2by38xLABYe4WWMc0VAE038dHqiLPzto4v6+qsIQZ2cFY6V
NFix0bi06suo/8mObH5fOLdqOxqsRndcqJIebS3Fp4XQ745VSMTs7gpQUwAPg8XSxCywqUYNrf0d
CfMc3a2aGVAdEyZj8WNOnmOrloSJu/uykbb6w40NWE3ZF9Qq//F3esoP5kKfzEWRVH1lYta/b8Sw
vO0Mc127GFAdjwvTdS+ebeudnpqSLF0iSQS9WdpxrqayIWHGHjqmHM2BB4pZSfRZnYtQoER5/t9N
EsutitUQLbd6bFL1WCponHwZ8GJNu8AxH0ZpzfzvitdbcWtbE+oDmJEQfJ3Scw3UceMUdgxvAujN
mTo/z0NdAcPirKzA/DH9WYDXjZPSc7L8caDdE+1JULifBvNSU+BF64HKW88su5+3j91q9je+TcxM
y9rRKJAQSJiM30rraMfBpD+htcvL5jO3onyQnA+ZPMGU4BLVJe+mIdTYo6vcF10ZVFqJMa/K49NH
B0yFsfv7SSLgp9bGBGudURG5VDPFyDPLiOtwccF2y3wK4ofk6PQxhgZOtXrWMT57e1EFqMC/L3CI
dFG4QPKEwQvt+sAMaHVwqZpDJK1ObAFOUzaYAbHYeclNIDwe4/GBc+UJM/TePCW/KHfxcunwO61o
v08JIAPJxepkaBS7h2vzVWIVohgWJQfUV1jP6v20uJg9AuwO7/5H7UWbYmYS13OjkDAtVcBdL7k6
H+3Sje/ypO8C/IFST3UrFO6zFNjhaB6ixWWewFBTrZB1AfqY7QeqAN85U+n4lHYM8Gd2Ow0+Z90k
CUTeLgo8AXi/cYliBBfTRddb5aaMsppgZElPar8rSm/QPipMIuTtreDizR34+YhBAGEtNjnUgH9A
qSzXLuiQCYHCfQdCo8onhPV3TjLdgYOkkZwziURNUEupnVbveIH8GuSuHsm4G2pO/2lQat2jIAr0
rALZ2m2zt976Eti6iuInxs7QFSbIbBSjaW0Vt5HRDB+ybvwOGVMwqiykgC7xbwvbcSRXwoR4gaU8
r5XBHcLcdk7OCPKI7kg1BI/2AyrMB4BHeeXw67bMt4sK7uKV6FQFvxa4HYUYomVmB65PKNjiLdku
3xHgM+qIkXv+hNry719SK7AGWlSBzvd2WoZmU6MtRoZTtLznQ1Aa6VFLD1aR46H12E+fb6u2u3cb
aevfN1e8VsdFBnRsXPF9ldw783g2G/qpHYtvSlHJSoYyYcLezZPTdkNGSThQrQGd5F9Jwu540T31
1e+Pj2LLXvUSM5qkrIY0KaGXmaL1xPUdAmiC9LM7hrfXby9ngyCwNgMZEO01YpKBJqQp5RO2SwFk
hDf06tdOqT0UhMMeZaepSO7UoQ8cAL4ozXREF5DEXPay+qsPEBY1B7I7AQPjEFppGY5K7/cjWgyj
xkKJXtVPDTryjfwDt2S0hW8dKFYYLzoOOI+RZ4nlw6kp4tbEe2yYIQHpKPGrOr6viCROMfZ8y6sU
cR/rmScl4TCZ1kBRG12+iRJLVnBPER1Bu7VinMOHCe4r75GSthTeqnQfC/IZDGJDerxtJXuGvxWx
ark5ZQWuu9S0sFYYokYZqfJiAnKL+UPSyjpDdkBEkE5ttFm13YiqbaNKeJHUofIOBGUAi/TpwT1Q
n93PQRkMge4j8joBO9BPAhn+wu5h2AoXvEldFBqQCmIWjsf5oAfsNHMvv+eBfpjP9e8PVV9rKhj+
Ys5ML1UIS0pgiV+sT5Ns6P3vHmchSsZiwi7wuIcHHLEcXyF5XDLHYSGIu+7NY3fSgU52sZ6r83jQ
fc1LnrKoO7dB8TBJMry9J2Dw6aELdAUrALm4oF2boJxKGwLtPhZhfNLP+Ul7X3yPIdk5phiD+YN7
dStPSFYw9D4mVp8OoVtphzL9WSB8yOeoYx8M7dnBaJ71B8/qCM3XOd61KvmmaFeNrDSM2cWcUjV7
E0XteAgKdE9R+6GuLjn9cPsM7iR/W3HiFKqJnsRiTmMAJoJldRi/1d0JlwRo2lvPMF6a4f9Iu65d
uXEl+EUCJCq/Kkw8Odp+EZyOcqBEUeHrb8m7dz3DEYbwrl9s+ACnRbLZbDarqz6um1vLU05GJ75j
QhO+o0WC0bXpFzKW3ux4sW56TUt8rt2ObutVVHa/Xd1/uO0shWRMKrA455u/t2NiUdTrn/gGaAXs
PxiOb+p9HUw7JvOYtaAGRidw7i72bDG5dQva2GVXsf2EXuXMbu4ikE6hXmnvbTOVoJcubf11b0ei
vrD9ikDZERoBGR2Q9ZnRrYJCVBl7UBErZajky6PgzIzY3+jm9Wi0MQqwPa5I+6rM3U01tJlvdiMP
rvvHsn9/hxZcEKHiAS0gpHmA5YIrW9hvYwR502zg+RHEiiDLpl4HLuZ2aN5J7/iuLksTVs0Bv7JI
h6MkKj6OKX0fl9TN2dGYIj+GAvUUkw1PPzKLhE0qq1Ge77W/B3diTTgHRnCc5xaaiY9KB8230QWs
zdB4uDBQYRdMqW83eCTKnUZ2OzhfwL8Mo+qKqxaqo2hTFTL1QnerqQGS5VhpbznJv5Q5h/4MlcHz
12bzxMyvnOzkkM2j2W5628qOppLsaVaHLSraUdoHuVFue7QaX/eVc+//e1RLCzP02AEIUgVfmRML
6hEmFq8tHWSxehCNaKto1GA2s/C6KSGE/LLl/sLpLC1laJkWsiEDJPENYLXZsYjuNSWw+zcQHsRV
CVQy9dpsT8c34qLxB4Wz65bPA+bfhtEE6Jjaoh4kVg+SvHBr8G/UR96ZcdCNVhBBIbCx26BLgCbr
ppeUDjxcipDXDa8sJi51vw0LyVmDZtUOGXx+THAwWJanW7MHRhiv671Mf75ua2VjnNkSAvTEkiRy
rTw/Ql94GPYNWFPmeTc6Yd0eNf543diK27g2SAB1gFoB+v/1tHvipdTRWq2jCT3megmZIFxvQ9a7
YZ6D26RSo9fr1la2novFg/4EAKYA/Qtbz6y4YiZGmR9H+jim90n14TSS2VtbqRMTInadR1alNMBd
HCf+xDQf9L0eNH/s9AGov+uDWVsnnDSYt6VG5BDBJ7S+URrDbDuwk6cetTZqfBgKxSP2NzZ6llQY
em2lHMCAF7Zt8BSITX6N00FMIx/ZEULhRzsBisZQ3ma4/dwXknfM5cuFcwc3VUcFJh5VUZRrzlOE
GAdT0Tpud+z5dIS+2q4sO0kquTZ5pyYET5j5XBtJhGWiBkq8oGC4RagJexN1BWY8R/GN0k6SsLXm
Gb9NElGOq6pSdwJffn40wB8coZCKdsjJ+ZpNAWklTri6VraB4LgAZC5EMTMl14uOLft1eJ7jzx2c
EC2EmE1JWFqzA1ihsWT/eHoTlWF7FfgmZS7yYwoKoo7oPlgcfeddqyZJJrIS8tGChe4jjZBfrRLL
l5zEiVLnig5l6/ZInRjKTMZtYVpe435GV0ygq7dgkWiS7raruDdM36/vswt9a0BcUTpcmOaBd4Vw
oWDbqcFVVTEcN6nx2Uh8V9kPFGpMreLP/DmPxo02fp2q3E+szB9A6vcvzGN/g+seFOooowj7vB/R
lh5rSnmEKsJjOaa+1qOnDxTdLKmfzXaD9sUIJ9CsPFdDmDAZPnB16tGPjoxsuXvh3Duf+jbu3ZiC
Ku6pC5MHHUBfN1R+mlstVHeRrNngclviDWSREF/E5xfhxnNbo8I0NVGK8giY/saJn+veCJRk8nMN
Up4dCa1WdkO43JWwiER36elHO68YrxXkz1bc4kigBkjCxueyDxgeYUuUpIov11fy8vRBn48KB4ba
/ZLkLp9y4sNdPTDXKWCqdh/03C/Ao1DJzlOh1LakKDBClhYRCF8ikRZWa6qLcjL6xHoajZ8N6bza
wYUOhVmzsz0N6P26cjeam6HYyP+oxP63ZTRLosCOfkmU2s+HhzOvSYGfRkKtFZEH6jC0I0aHvDU+
EiY5x1cWTcNELlUH9Iog8JybQhdT27nAtR2V2I3Sx3xEPTrQqFrhbld3rq/NlLKHIVaNVBLx1uYX
pkFHawDGA9Z8YX7dHGzPruJmRyPW7W8Wqd2AmDWrcO5GHJVwdQoL1lYfZRQ122rQx00PJlNJfF/x
JA0dheCPwgGpXgCd+xy9nwpuskdmN8wvmwFy9MysA5SuHUnkXcZzfhZDjvPElAC7L9rZaQwHd0DU
Qb7F3PbMgdxHWhZ7A5MJH68u64ktYVlTsAdbkUa6I6huwNfsGeVNNXs0CnjZS9ZxJdAsajmQjFiY
UzRXMOWoczNHU9ofNVXxR6L4HBW6Ut/gADjMlrJVbcnmX51HnJXm0gsKzutlSU82f0WssXIgGX3M
DFhyY+2r0rjfHcS2rHG2fxxoMLjftkQfRU6g4HkkP86sezHKwtywzh7DyJV2o62NanEP6EdApcKy
hHhtdDNjbILkhtGlm679XjR7BSSsIDfz1PJnlQYT9Nrz5JC0+qZ1NiUk5yKgoFvH1xPZHWntnAbb
CGA6DkHJAkfI+RRbeku0Nqe4S4DEF8Kucci90d5wfwyrsNoqMobE1VhwalDYGzHrC6dzaHds9CcW
b1m0idM7ru4KHMrxDzD3o9dIkrde3kCRBZ2MUfBbytGlXRbIwvVKcSyv7udpDgj6HkHwxlg9oZJA
sqfcavWnBLryQZkY7NOfe9fpJ+jn0wyKjRn7EaOOlfwBGqABSfJj/2/2y6kVwbOYpsxDB0bfoxaV
7+Zgb2jX3fSjdsOUSDKna2EHlQTUI9GCAxix4Dcd2n5yXXHb49B94+Y2Vh0/iT1n+EH7t+tTt5ZL
oYVp6SwCNwNQGMLygSFKN3ilZ7hb6whx8Wun6m+5PQSkUR+g6gzMRw6VqfTDtpIEfaQyRZ61sIeR
Qo4DL8UgqBTXrnbrbFGyP0KULozH0q+nNjSbNzQlOOytMmUvBGsH1ak9YRUjNs/TWCf9EZeDrT0D
bpYnngoOBRrfQwXPM4tHQG/v2iR5cPFFFX0YzNeiM6AfZUgi/toq4+6AJHaRCUIP+7nb4j9VXCFG
XMxJhtuCPnmVyR5y4G4q9FwZw7y/vtYye8vPTwI+yTj2IyQhlqnepQZgFXlggYhWMz6P6ffrttbC
8OnYlmU/saUPg9kaM2qZrbvoxBKyo1UcNDmgB40jm8jVOLtoNhBw7iDQXlwI1Ck3Bs1gx3rsvUpL
wfX9kmUudFcaAKVyv+02rXFsydHFyTbbkj205sKn1oV57aKhUava6Y5O/lN9A2OE109o4Klxw/Wn
qvwX6c+pNWFmYzMlVhXhKG3yepOk9AHqJZ+1Ng4HJxslcWjZDGKqdWpLqEl0ZmWOxWyj7FGi8vGI
CuZ1L7n++w2xAGGopIiSFjM3O/fN8N2V6cUL74G/bgB49gA5BPCL4Ie4gJYVNiPoBqmOIImYutwb
zG9J9pQ2lVfrH5HqqcDu6YmKly3fsIKykuy4tV2AywAIphBFiSmWoEGc3pMyb7qjmrznpZewh9k8
urLq81pIO7UirNIMBSuDGmV3BL3O98rWtkWVv7JMRoy8Fj5OzIjleyWPmN1lqO6ZHPrlabdB0MTS
xehwoYMh8TzJzP06tk7ix9B2JsonMztqaIyOaLFNxiZQ9cKL3FiyoVaPwNOBCUcg+MCAReMYGGn8
aNtv49AKFj2CsAjTTbK97vLrseq3T4jQF947uWZzJCu/csIyzDZuaLwY3hjqYb6xZYNbPv5iC+NN
HDSDKJjgVf48EIPxolRpN9LjnJf+lFfPMf2ROkcN99Ai+UVAbpI29ZqKHGjkBHn053dwMIrYFrAA
NngKxQL3aPVEyYnGjrj9x9Oh7azAKjcMGc31eV3bBCd2xFQ7Lic7Qh7eHk20z1vujzq/qWWCkmvh
Cpp3mEiUnQBOFhwFQrZt081Fdyzbb7XxUM+bfzEGB8cmqHPQkGMK2XuOzos5tuGIbu34av84zKMX
yTDFqzERxfl/rAijgK672dV1hzvtLQ/SnbbjHqk26Y27LcJmGwekDq8Pay1woH8dT1Q6lCRd0QWL
qjNHvAO0RwK9AxDKoAF0adNsPCi2eIqsB20tcpxaE05j25iYbpVVd9TRDKonHnF+JubGer8+JqHR
8K+T5dSMcAwTaNDEo5bjaKzeIiesrBbwtT3DUVI+d/r7YIFCsgKwEui2yIPosT1ueSzT110NJqdf
IYR+qBnUhW7jK+oPdAPtuy00EgpURFALzTfA18iAUpLJFRUH5760WZsh0YpoCzzBC48ML3NqL5aR
YUl8RiQ0HEBo3I/zTI8OMjqNb+IEIlnZjfqtkGE5VwPHb+8UVQeb0sEJTXBGa/HTBApDq9/2gyQb
XssQT5bJ0c+DMKgmE7UvcEKTIvZSuq3dO9fcurPu2eMX1koKO7K5W8LYydlpxbwoeOHSY2lFPjGo
N9WvyPVDtH7OjozjaDUmnkzfMr0nxpKsjTQnw9Cy+WEiz7kuCR6y5RHOL6dyyTz1Ez2ysfUm+qYD
YUW6xru+nZd9Ip6SpwskBI22y0D2NmjQVc6ekvweRyKUv6DbqAV2+2Xi/SZvJeeibJGE+FGXENJ1
l/hRVfe9cdsQ8JImqIEfcl2iwC4LVSKJkRtVrG10eLh9r2945WUbUDfQ79t3zV8gho8lgpYMj702
PBPsbxZeTC3gSoRDJhr0NEJbaXHkZb1pzVdSsc08kwBoOa9Aq/n15ZNZE/YX6acKlJ0ozbTThsZ7
k1rB/MWlEOBUttctrVbYTgcmbC4AyBQ8cqANYTZzL3EtIPw2hoauTOfWSALUbLClZy9Hinzd8No+
QEsUQNNLTwoe/c73mTVlill0Jjsy+ok5L3zeE9kL9NpWPjWxzPLJVm7SqeN4cWTHRPtponMb0JX/
NgbB5xM7jjiYntmxK8hrrFY/m1hN/d5kuiQZlI1EOBaLbtTUycFIZqofUYt4VqREv5L1EEGubZtl
UUZggtjPUNwi/LmT7Nu1s/ZkOcSuWPSW5rNdOLgCqT/jMTDzW+reRiS4viZrke/UirBRWzqktVMu
4yhDd9hE8yd1eqCf0+alnr5rzsd1a2uztiggQNAEPDx45Th3sS7jdjYyhIVIL4A6qG6jQg3tZJLs
0rWpOzEjsmoVkWEXKTjij+4wlx50QI4gqOs8lAJqz6o0WZ1/dVTgugL8SgffpQjCMrmtFY6BO05m
/CBxHaolyF+nYnd97tYG5eChjwBFAbiLJcydkrugcFCI8aQZ8479iGcWUvKz4eGfm8FzLR4S8Qek
RcIlxEqBarCdIT9GXDmgYdvHaxwLmmnf92Uh2adrEwewFaC3AEDhgVaoc+ekdKveqfNjHpXPbWUZ
6JRNH2nGZBIcMkPCoEoap/1k0+EINAIuuxaem+N5vGV6LdtPq9er0zEJG0qp48hWZpsBkfQKblqD
fimqaK81ThAb1TYZyHGRxqxvTKI8N45zN7lU4iirg3UMQC2BgkcD+uJIJ3E8NnnTt5AzOXIXLbSU
uqE+zIOnpZJausyOcF7M8RjNI5TBj2bae4qlv/A6fmC1FJ+9zJiYnLkn4xGOjTQCjlkvcO02tlNo
+fU2fh0+gycsJABoV39G/ffXxc5F6R2AcJCLXLy9DEZjNYq+vGe55Z3F6BYCuo9lLMPxr+xm7DD8
fpSrEQrF0qCpxZGuU4LorkNPO/k5KebO5FCn1J399Q29dkk8MyUEjiy2RpcPMVL0/cKLl4dR4NxY
98am3bqBjBRPMi6xSpjXZI46UMQfFyUak4NoYZPUP5jkivNLj0rwidMxifXBZlIqk+SoKSy3/Lh5
m6fnCoX3CCSDzdSEnfXuTvYWsCTivo0Q/8zGjzjTPWPWbprkhk1B2vp9RvZavkvcoC1ZUBXhiFbz
LNmP6XtEUJx4tmV3zWVHXPtqITZUZZGUrEbtr8yfVbcBXAyIlICD2910JYhFoaXplx9jhgDvAxyZ
QDNK2DXc4JpFc+TEcQW+1G2Z5NTZ0ChyH2yH8NrvNeR6YCPS3SdSTyPzh8TJt2rqLEw6aauowNiC
T4AkTZoHQ8zHdjeUNtQFgHVONjkY8z8DmEugBV/jaL3usqvztEQvUDlCWVCEW4L+TauoqiOGzlOD
17Bh9JKe3lNyNwAJBcUmScSU2RN2CLNmoxgJCm+Rbt30/a0a14eo3xJ2l9aSfEvojvp7Xf4ZG5bo
PDoXLtO01EpRsuHpsaUvSnRc4F2R+xa546dO07wxU70u9nWAaFv1ialf5xjSv6CqKMMEfeE2LSQR
YnXPErBVoUILuTkRNNlCb0zv5k59ctwQjAuqjidnlB55oR2ur+uaITQ+ovqoQrTHEX2y7Epkm0sf
d0360DRjr+/UzUiqXZbKeJvWTQEh6ahQ4iAijFufXE5Bz4+cbGK+HTGvyY2bplW8XgbBX3MeApge
mI/RewxM5PmCmmpB48kBcBeIRN9tuG+BSzppKiwWCY3WbiVJ09p7BYSxgHkGsG6R5RGiiA1lNKWt
k+I4JzVV/Ga20BMVIRNIvIZk5NOUaojrrUNfjEQlYVzOxq1izONrhxr59vqKXoYZ0K0BCAqucG2Z
aHGeaV65fTd07XY5nBO//pJsON12t7VvhyzEA/pje5vkHrjO3u2HRMI9fZGBwDjg3zhDkRfriBXn
U09bvXAro2+3rWK4wPH0mqdEzoPGG9kj0eoig4wEvUcq6PlFkF09JwlNLKT4TdR9EPWLU9PnrI+e
2op5nKjh9Vldc14Q5f1jbfmakwyuTJQhyyisaSy/t+KXymw2Gsg3yPjzvxkSDglNHZlRcgQjEIwk
lu3XeJrJvtWVJL6u3MdR+Uc5CJAWsPSKDydua4I4VEV8pc33qMYp9PX6MNZWx0LjAV6a8NwLZzyf
rwbpLUUHJioXKbo07OI1Ss0nG5l+Hpt7I5FVC38FRPEctwErBXAW8roXhFV9DS7NYVSmYwxtjUrp
PnIwGnPaeIWlARmseFZ5MMDbAVSCZ+rD1sT6MV5uQYHoJ5keTHHqz/qMpmb26mi4xzWNZ2eW51jb
Io69pON3U2kGjp2iczv+SNnHn8/X6fcLEWRI83QqGc5XOu2MKizKW5d/MeKbUqb+srYwOFQQrEAF
AaCLsEFR7lZmp0PFpzQ+6VBoI7lna1/NHuQkuaRcsmLKtREELOCIoCYmvqt2dHAaNyns934yIXmd
euMwh0mefVZoDKWUeHt9Ci9Cz0KCgs5ASK9BHAQNB+cux4ue64072O+Jy4NZvdFZcgd1OImVy40D
KwCd40IJOlw8oJ1b6dPaxLRx+32Epkte0ts+KSXMaJcX1iWCg6EbSaILjmKxa2eiXcI1u2q3xOr8
BJVvOu7SBrgINzDJC0uhkgXtwF2hjBBlQw1Kdr+7WDjBvjCTrEumMtJwgtjaD3Ru6/1HyQ4J2VWG
LPVa0rizbStYEsLEmDo2pE9gybwv7+zvePbWN/pOQXN6vk/uyt5XbpdX+GkHAvYdkVVwpRO9TMRp
VB9qE7Cytt2OxnzvxPWwowNuAEnPo5DHVbPpWPKdNerXtne5x5xmwMUEqDNtKHACTI3khnDhwb9m
A6TRqJThBBfFNxqbtxV6WyF7r6GjYVsqW84le/LCfQUTQpwpQYaCRwAOtlf3ru3ucFD/4SYUfr+w
PZIBOWaMHpwttLqG7t5yd8YgmSWBoR/5umBjGePJquGV12m0HmPg39XWS17whHK/8Aoor1MPmYMi
VALprl931N9LI2yJYp4qA1A2OOpYZj4zjDtaG89FNfJwTFnsz+VgeYXBX91+qL/VaUHCoqj6u7IG
ut8ehywo+egEvRHzh5mnh0RDO9I8d3WoE154vKUQgQL4cB/l/LWtAMpDW3ob4N1hZ5V6DEkwrt7U
aZtvKp0qgdsobw7Xqk3Uj7VXFvojmMgj5D1THIwteeIxr0JCq7uYWDvu8Le+MUD2D8hvYPbVvrKV
zhtHkFtN6fw4544aAgEATDYkra/7w+XlCosFzCw6wxdWpQu9yrju46Kch3Zb3Nj38a7YpNTDbcoM
+0DzY7/xqy0Br3ccUKkawOUzm2BbyKU4pWmRqbDNN9HW8ufdHHQ+xH798VHdAO79s91mEv+/LO0I
NoWLK2+yYe4dOOd00DbNpt5aNyycAuYnYeTLcByrW+Fkdi9gydFU2umEERpb4zAHejDucp+FPDQ2
xGtAjSLriVgLUacGhbJtNLV4uaQYXl2/gTLK0X5WMoijbApFiGDBCJ8tAzbM5wryJcXGvXNukrd6
b22mnSZLHWVeIuKdDQYi5pZhDp3bIZzeiiALllYojx1YOOM9ttnSb9qP69tiLZycTqMQwkotpmq2
7ApjG0OfBZreG2NTbjpJlr/uH0D4oJivoXdN7L0YLKOD/kANO1/ip7+emhMvvY339Kbnnu5DznWb
y14t1xcQ+iILLgsHmYgw02sw+yaNgj2fdIY/N0mBYvSsbR0n1T1lStBxZrSpr9RR88Ushw82Zban
sp7d2HoU769P9eXlfNmRv79GzHi1uqBoGZzabcI/caCNzaY9lCCJLqP2lSdxaBc8jCplw6b7SJdx
IV/cGxfjNh7cHWjmLvQi52fVWFAVXX6YihYa4FmjfAMDguoz4uCBP2KS4LO6OU+MCfHO7euedIOL
kUJtYnCG15zwh5JK5Z7WkojTQQkxLk5Gq8tKzKgOpu/+FoeVZMmWLEFMC08MiKAmTa9YjixpCdzQ
xX2hW6uB30CJBIcGWkpRbXRfrptcnToH1xQDHbSX91W9jByeWkm3damuesTQp+OkR5/rXjUlFbdl
xS/GhkoC+AXAR4w63rlHmPXcWawe262CCm+SbOfsGSdvD4Fl1Xn8F4M6MSVEGfj8OOJ1F+uk/SRV
oKZfmLTzeNXBT2wIiVGfDHXfMvhCF5qf9KDYKD75kVMvfmVYLWgWQHZqoFtpMX3NRTCJEIwhaHWC
KOT5NNapPSn9UuXK9jwA95Ifg/Z9zyHhpvvtl4F5ssbDNac/NShcVYo0GfO5xqmU6a9JuWtlOjhr
E3n6+4VI0UZFb1YzMkzA67L4IU8qgKtCKYGtzIwQIyCta3Rti2HYtRKorXZsh/spQ8sdOjKue9+6
JTDR4dUTMGMRcNSroEFBARATNld+Zz+YbRTY9G6a/0zS5+/7ALDM/zck7KiUtIWGxmm4efM45fsK
WV4lYxBfzRKAkPjHiLCXhtzqSMGX5d8rz+Ynw9e8YlNuCU5SPSxfYh8/kYTz1ZPr1Kbg4/qMThCl
wMDyIbk1o3lr0OLYjpM/GOXnRrN9cAftLG7vddYGdqQEf7aAIKtVXVBDLD1gaNcQUcJqVOijEmX1
oQZzA5m2LgNywwxV7fW/2RGOk76Isp5qeX0o3fck2szmISZvo/J03YoYdzEalIkhbgVCUgNtvULm
yuxRAZNVXx3U4ctkburRV6PvNX1U+Mt/MyRcsU1eDpQTGEoyKI10e7MJKQTOFcfXZOS/F5nWX4Na
2LfAhrX8dR4FEeCLVOtncsjf2I0BpUfnJq29fL/IWIIq7U9hNb/MgcuDLFwe0EAT5lDv4qkBx3B9
GJrihQzcQ2X+hWWyBtbFr0+PSNGMMIMNi7KosdTqoLnFpgNBmgpxNWLL7jIX+0u0I85eExdxomP2
4tY3yavRGF7aPnSWX1QfY/9KbcAGhzxQOwlM4+JSLBoWggnY2XAvRpvpQScfJQqw7kGt0f2h+G75
w24+M3NbqC/5+FzNnyL2UihPxLlXoyNyBEeVIdZX98XJmgpBxqTFbKgj1hQqOGhs5xx1xvq7Bape
qVi9bF2XE+OkcFOkfKxrF8Me6xfIEJfD+ygJJesbAs+YFlBfgGSJuO6kTMigKDBh3PZhjFYKkNPf
lL84Q6uttJVnWadLR/1tTVhHLdd704VwxSG7Sb/qm36bBHiTf5gf+yDZtbdRmL9fjy3rM/jboLBY
9pynFTXhseN0F5l3Cv+aEcmxvSQAl2NayK9sHNuo358v0ug2hhL3Q3UwhyMrXuqYBDR9XWjFsrBy
ZVSrYpLw1074bU2M/SPa3/tprA45QcNV+do70XGIIs/SZknevT51/1gSr4GQ5iVdBZrAQ6Fs0IBK
qpdEpnq2amIpcll4/kToE9wB3V7WONuYOj4kN8QEjKD90c5/yhG1TBnQSS4eeBeecvGdA692+sz4
XB2UlHuATzb8AW2bUNIKDCZ5iVgbEEgIQR+26E+DWOncF1KHc1ZB3/5AnTu9AvwY5P5/viwgLrKA
0gTSYaHaODcRDVlOMrVLDy7r+BCSvJjvm1rR21seD03m/fH+ObMmrJBTs4znFs8OQAWM/tAAkM4H
cK9VFNo9102txFUTQobuwq+oEvSmnQ+sACo9qWtoIitZ8WzoRQ/ROC3sYsenCtQ0TevndXuXOwnv
raYG2iDciIDmWL7nJLjmFZ5huUqqA3HfC+uWVQ+l4fNM0iRx6RGLlUUpFBaArVh+fmrFmmKDag49
QEml9k0+3LLWQC2ZyRLuy+mDIXfpE4ZcPW54QqrhRv0UJyCBPuj0U1TjBdballHqxazxuAwht6z6
eciD/pC6NAXDAyFzIg4qHsyhh+7BIU/px6A/Q5Xmx/XFuZy2cwvCrWvqkyRxWpceeqvfx6DDt5kT
DNJn8EsfgBldBc8fyCeNC+oGbnV60luDfkDVz7cAKWtYu2lY7aPE6V8f0eqcnZgS5qxd9EFSJesO
EXjjNwW3021p4p5w3cqlF5wNSIQj62YLlkk0Rx6gXexX3K8AKNC/sOFrM0ni0OWxd25J8Lek7Kha
o+nskDhg3Wk86Opo87Dt0buKFzlPH+J/MYFQS9cXMVq4ty08xIM6ioIOleuHSpvv5zh50sG89eez
p5soKqBJBRceUSeoyHpeaozUh8msweUfmfuy7T+0iT/PbvXcqE0c/jeDgpt3ZUeqebT0Q9QAewX6
0eqBpgFxAb/QJUCjtfUCegFBCEU7IPyFcKeWYxID5FAf1AnkjM6UhjUFtqNc3v45FDVq9dAaw+v1
8a1t41Oj4viywcq0AROqTlAmGMfcGyfbj9NW8kq7PrgFOuNi8VBAPo+ygEEvLZ1zfejpN9veWdOh
SF/K+Ks7o2H88d+M6bctYUyWW3UTIHvtARj1w6i6PgVSvvlTUUAQ00JbYikj/H9MQqan5zW6ShLY
Mc3M4e8DG/rZn5mB9041yxvF7xOTlrVnD7qByY1SOvkFK4c6LGqlMX/YedmZkovYWnjBFAOtBumc
pdJxPs+FYWXozYyNAyBtHnce7Yl5Snwb914iI91bC82GAcYLEGUDpGKIw08qrSrMyjiYVQeM74+6
61MvY90u7uzd9RVd8x6UlkFei/hiIrScjyqZmrrN+7g5pDP6n+vqk2ZMr5OmBcBg4dKFyZVCVtY2
hgF2L3Sf4ACyXSF6KkWPpyYrNw4Fz+9LChUizj9jCf/FcXBqRshHqxaAm3HOjEPaEZ+qOyg9tmBI
NOr7+M9kQf5yV0hRgwAJTIXIn8X1mvDO6SalgbuqfZ8x5QdRAKBknQTMsDZxJ7tCJO4crTEGQG/U
DwPtgfX73mXD3ozbzZ97hL5Iu4BNCjwD4p3OtlqlsTjRD7Nz69o7Vjw2TeL3ee1NBZqR2c/r5ta2
1cnciZ14c2xpwzSmxgGMpCDSD5xkh1ZfwKe3Wf7tv5kSPAI0Fku26tQHbWAsyC3aeemMgTY2dD/r
7AshAFFfN7mW+ZyMTnxzz/TUtSI3qg9u3h5qm3yrtfSP712IEL+dT0x+nXiIzTZOmoM9gCpp7Dfz
RA4gDX3+byMRJs9NcScjjlIfcmuEqFoBiuiueL1uYyUYaQuNNohaUaKE+uZ5MKo6dTDyitJD4bgf
pnHTMfuAbt0v0LE4OBoabQzJ2bmyPLh5L9BGZAbohBMGVbPUyJzWMA7AVIJWsN0XqayjbMW/z0zo
52MaG7yzcgYT6rzTaWihzmtB/8/24kQymJVKITqRTkazjPbkvjX2BmHQ2zAOHXoTwJZfkxjVyX1h
3U+5+ktj2Z1nX0NlPq67APwnuflV4Tta114RP0eJcWP/MUk1TvKzb1pi2sk3aU6Hq22k49REzFL1
DZnBrWV9a/KAO2/XvWd1phffcSAEgvAlJMmOPo4J1IrZIUryQDH2eat5ibpX8gCP9tdNrVSDMawT
W8IZNg6OgmKU1RxGs32xyuYts3RMYnYT1fMWjyGbco4br56nPVHfaWpJ7C+zJlxCz8wLfgvVVVOt
+5IeVKsI8qHbVQp7h+7jt+vDlJkRfHep7XcAzzaHCbTsORoD6p5u9KrfXzezku5gNIhhqOto4PsV
zKhuHvU0c+G36u08D8C7TUFmjcekkIEF1gf025KwQ3Ka54yiQfXAFJD6ul3hDcXgDRaT5IqrcQU8
sEjIATFHG+e5109lmuF1FuszIzFltXHHG7q9PmmrsfK3CbFEmbpmOnfpYoI/VxyXGfNOtd+a+Laa
vrbDy3VjqysEMQWwQVjANYqdGuCftCqnK1DJKdBqN9pPGjSzp+kj1hrJVW2lKI+dZUHGBwAkVFnE
DkQrLtA3YznNgcTaY9dM29JRAzpazxlhgd60PsCN4EFVNlk9exX6w5th+np9tKtecvIJwuaOZuTb
M4GeHPS1gxkNdYPyjXWqf93K6gKeWBH3MB7WTWoghJQ6GPtBD+3N+ddmdv0a7MFRmoSDmWcSm+vr
+HtyhZ2GdyR1KAus46x3nu48Ll0MxRzOZPCuD27JeC8CFEoVaF+GPiD+cb4BikHNWzw4N4ecAvqX
4g1wOsya1vkDZX5t/TCpCZlUqcDQ+vh+m12OiJPTpi1yXjsx9nfagL8WYBL3Q6M6mkElBaB1D/nH
jisMD838ha31jCJUJT43ip1hjVu7zSXbTmZm+fnJcMZWrdQ+jZrDkLjbuOl2PSPblk6SPbd6cP5e
LPFmWw992xcsYYeuueuzu7EA1og9NQkJ2PAfJ05cIE5bh1s1HFCpbrQEij5jHRoy4sbVeUOHDEqb
Lt7xRWVtRy9RzBrN5sCj5KC6IHaJup3OZa2D62ZMFHl+8d+KWte6OU/QIJ/owaJAfuKQj3sTEsey
d4hVp8bb2t9mxGpAP9KoducOZkiThzm0Gbwyn8HMzC0vKiPJYbwaln5bE7MocD3kla1iULTOvNhF
IfWBss/z+KWe3iaZ5Myq550YEyJtA6bizGYVEn6dv47V/0i7smU5dST4RUQAEtsr9EafxWc/tl8I
L9diB4mdr5/Ed3G3mmiFPU93JhxxqiVKpVJVVqb+lQ5GSLQGEBJxV/aGUISln4+hi7h0YlAKuhEx
Iifp9Abljrx0bk0jndi9IzAFukXWoWefE2cmwJkTUngY8tJRbUoDPbcc/Ubngxg/4NJNE6QMReYm
n4be45aDfB4gwWerydLhU503BgQoK7abWw9NldhskvQTY7ap75EGI++nDsD0CPKp6XwrCRRrQDkk
XMg5pnUHjq8hLxn6+1qWWM0mcrOx/1DxzIm3dOhLtm00pwDPce7RLL7xYteOxo3Hs8T0NavRqxcU
lNCBxdCWVT+gXOZOPkuzMUa/tJt0V9HgWcLctd2UrhOgITqTcOQgBCj9vLY/GOCIvH6RKM6YXPPQ
NJxwDNzw44gPUYPd3gLxcyaiw/9nRoq0bofHX9Yg0ibCOKRFGQiehp4Xb6+bWTtcaJEuhLZ4oEDv
4TygYwI/tnKKB67DiqDhAbc2XvaxrjOf5Ie2/3Td2trenVqTPs9YZpU+OAk/tj0PPKu+MSEandaZ
4vpYi0/Lix00uSCcMV0pphtV3OR1myOppp4ITHdMvthdne4Lz3ycAdXaXV/VmtMBIYj25aJEBFmS
8z0E2JfPy9Q2uopfSi9+sbVBUVFZXdAvC3IrBIKZXTXbNYdEew7W3y1n3+PofTAVzrD6eU7MLM5y
crvPCbcKAYW5o85bX+9fOvrNUnUrVTaWPO3ERjt7CFp52x7BuPFpnviXbvJwe/yu0uLyyj/5JnIR
z57jRJ80mCkscHMY7D6dnu2heappH3TT79JQydakW8McCjLSBt8nRze5bO2dZluAfKmqumuXE7TJ
oCaHkSRg5qTDyrMiTYhe2EdSvozpK7UeXC8Kwfg4agpPWLcEzSCw/BLDkRkcsnIaeZclHYpcBAPJ
kIW1+w1Lq01C27vWEYqYunaCYOk/c5JTuHoqktG1xbHBCHw+sttxThSHdPkT8s0AymzUj9EowYte
qsW0c6Y3E0uRsyQ0qEuy8XCXg8JiVwqCfK8JevCc2rUqeVndSIKWCTray/y9FPFK3rdirkl71GJz
x/LjPN6iKbTp0tfy96FwDor9v0wtm3xysmJSYIxE1NZxMIvAa7dd9ZqDMweTynOqiEer3+vE1HLI
T0wVos27ahraYzpjaXM1tTu9H56uh9XVL3ZiRAqrRj4VtCbA09qoD0Z275fiWavctzo75tEbbl5Q
qrxdN3kxUrsc5NM9lG4Omnli6OrWAsIm3WbzB7PdcY4xgIhu57HZttbHgt3waFf1/QZU835EVOjR
tVCPJhEOnY3KPzAq51vrdcJhlVGJY625930b72JbbJLZe8tGFfP/6gb/MiXPqYAQpLG9dmrR1Eve
gQvb2tz72oGjR+TAkmr0HjWVN6MpFZu8eiRAc4D3A0hOTLk9ALw9dCriHitkT0zfCgyAU34Yi7dc
BUFf3UsbRw8wJmqhHXC+lwnEVBLG7fZoJlq7K+IwGcEV7qK6TLqX656zuqgTU5LjzIRU3TDgMHTd
rd0T7rex7vkouoWppW9jzQ6u21MtTbqq43bEXFzi4X4bCtArWX7Gqw959QS5HMVVsHZh05OVSQ7Z
lQP+PG/FkdhfcQb8uY42vFBRla9GlF9W5PBcJ7xNhqkTKCxglHjSHiAkp8ioVSakSzoT05iPS7xC
xemY0Pw5rzrFXim8QOYlSUCDziILcTGJQ+E5Xx1efXTMftHfco2gGFFuuu4GKoPS9eJ2s926KOwe
qfNMvH1WPiXAyiT6xugUObVq95Z/Pwn5GApwTaE57dGYm51h1w/zHzWmTjxNFhCburSNCtApHLv0
qPdPOflilW+puOdm7l/ftrVXz6klKTBgoCESbjzjVha082lZGhD+hoAtEE2gV28Ow9yAZIUkqSLP
UZwlWUB9cJyq6spRHJnxMvYPuvEjU03NKQKDXAJqbMqrfqTt0RPeTou6rxyKUtBL/NCZv0sg+vOy
PDmzUmTIe80ecm5aR1zTPkg+puiprh4sI7z+sX6+ny5St1925Jb1IKZ44pGOgytI79czThHIN+kO
wJgHWho/XEyePUHo/OvQsb/KecAEglnsMUXlBBztVH8YRjNgdN5RIGYVnqT4ovJl5gkxmGnHkbkW
GAkQ9r03mZskLhTtG8U5l4fKi9Y2wcJltUfeJNsk9u46YX0y4uFrF31h9fv1DV89HQvIB6IRuKFl
kpjSbrLe6lJxtOn4hMKlt2Ei3np5f/B686abvs8t6xWBbC28gJxvGSoFQBy99vPwUphxrvUtFhgT
/ohBpxHFciWN89rZODUiXZoEI0iWh+nBowuwQESeJ/tglPtERQ679rFOzUjnoquS2HY9XDRZBgoF
htT4YE0o8HX+WL5e/1SKFck9N5JGEdTiZnEU5YeCvpd95/fgJdZVxLprLmHhq7hoi7oe5rXOP09u
4O4SBIGrZqXvFUFRPRnxB06+51Ahmv/kUJ1ak+6aPo+0ZoJu29Fsv2iWQL8S5XlnVpyp9b37tabl
aJ/caFSvu5hjPhG5QBEQb5chn+9A7Bd1P65/pLUYcbqc5YecGAJ4uy3LEoYGzTjq2hxmc/Eamyq0
xfoR+rUe6QhVxuSa4Apuj7TDbBvp5yMYuRRvsnXX9qAljPkuTNFJJ2hqGjoZMfwtGUcgRyEn/L0x
foDARVORK61/nV+WpEPUczIZGNazjwOIT8xt32t+O/qzUiZ1/eP8Z8eT6gIsmtwOaxLH1nmdRf1J
uGnQjd77H7gAOLHQKYYWM7STzl2g0VpGRwuRxwQtk2aRN4wi4rllPV83s7ppgGg6toPyFwiHz82k
Y2RQzKmJo9ff0Gxb8HDmgfO7+mDLvQ9kFYrFKEEBTCAl0q3FpyydOOCSZNwYY7ahHd1pSjPLF5av
/VMz0rGJ6yhyEygxH8uO3wz5ERPEGTtamHzJunhb5qGtohVc275Ti9IJGhtRDWY210erTvaO7sR+
nLMdBI99Tzc+/f6nssFtsig12ijqSdFnoBHYDWzYSvK90dGgMG+tfAyi+fX/syPtYtfhI8Wiao5V
G0/5kwfaQMxwWDF4PHQj14E372j0J9eFg1a7gWKK7QI4ce6HbkVwJ00otoFafpMvsKe2P1r2+NC5
DaBe2q07gRH5+kLXQhM8HnBzCrgG8NDnNjGNUwyM4qbQmAuK3+82CkRWx7aeVm6L/u26sbVYe2pM
ik5aYhpl2qLgmzbpfd7dDJVqGm/VFwGNA1kH+sVEFiwqUw+ZZAGYGnFYsqlT7ZZMzaOwsh8k4rvr
q1nbOpsAGQECQvD6WNLWiawcx7Sw6DEq7iP2kdDXBgWguvkSmV/+P0vSvs20QNN7NOsjc58b6x6R
DLXYG2gJYSJIkVGupSwni5JTI5oQ1goXLXcjwXsB4jtm39+Ycx/k43BLm/xYJnx7fXWrJpEy4zij
iGjJGBNG64zUFlzQ6Mtg1jZgUGvaT+6EAZwKzfFY4fGr5mwTGt86kCvElqL9ICLgd90M5rjl83aX
ei/98NkE/ZP5ks1P19e2dk+CCOg/Y1IGWDArBeZq4Ed30jd6j9yv21va9//PiJT4QfBdTGWKb8bQ
Uy2iKdAKJ6xGlYynauPk2Kt5HCjrGGAZ8hf4KHlbBMIBL3gdVPEn4f2fOycFw4rlXdm3IwKTDlQT
QK2TP+igQ29cPFCv759qYdIFxrU5ztMeptzcY37lpY+Rye64WQZpA7GNmnwSTayaI1+NVCeesfyo
k/S2Nocqy4DEP0JF1u/c/Dbxup3rNX7RN4r8ZjUlQBeDAsYI1hxZeaoqMG5tVQ49aqDGRj+8KQ5p
M4AyfiHHDupBxzFQvBJWt9Qhi3yJYVIqp1Qz0ZJ5XBAFmvG90++I96LXn6ulzTf7tFbBQVTWpFPG
46bUQbfIjwxIULPccwziY9JmSl6BTCv4+3V3Wd3Ok7XJxy0qKqMULmCuHd2wfkOSeSfEdIgIotd3
krINCteKoLUaR05sSmcPIloD9jpBMaeZDskAniAvjXxm0z9amw2oqwc+XbRLz71St2unHBmAPC4Q
mrbOgoqA/BgSs3U2+FrnQWFkboKiThSnfe00IAPxwICKIXdXBvDbDU+yyENmYMWvfLhL4tc+CUpV
drDmJ6dWpIPuQi6xQP0NByH6PDS+bj04hggMqwanYZDq/R8kCKfmpCOelHHhRQu019S4X+pPonvL
rG8xfW618LpLqrZPShAwDqml8QBLNj5bOWtfusIN3F7bMAfz09dt/ZQe+vXCwFsM1ILQjLIBZPNA
QCMPFsXQ1pk9yswnlAv76SaPNrhrNkX+7KLEXYYOlHSSNr9F4zoUeXzker3XqpvK20FkCGDVH1W/
B14K0/DkpZ9GhQOfp5gXP04mP3QHC5U3MxGhVoGvq+1eyez8Vjn60oR0Fk2RdmYVaTzsKu+DiyHr
Lk6OJVcMiZ1/0n+sYAYN8BjkmIYtnURIF5UxjSMeVoV2bI37MhXbtitAUawYN1mc/uJz/jIk0wnV
rgBlt9M5YQOi9XuGgx70jblblBbCoTReEpr9dd2DVBalANrMIzq1DEsjoKW1O/4DrDMBcfhnLDUs
kz+yBoKEJVVHdJEOPemZWycidsJeTAVUIcjDHLPvtV31n6G2wf0MLGiKC1dqiP/78f61iWfueRgl
xsQwZkGbkM2h8+zu6aIvDWKGg/d50UvKdu72+pYuPnfxEaGsjslySHjh0j03yB03r7U2bkKzjLK3
aurFN7OuQKXhzPbv0fz/vTiKqgx67ZhitGQukhEMHV2eDPoTrb6xfAvOcr8abrKPDiqBv7+qU0vL
GTnJkbre8SIjme0QCHsSNjrGWA3RWhshiKYwtXbcFl0EUAsCdWJfegnEYTOt05+a6UPDsG/gf7Ue
CvvxD1b0nxlHvuesLipsNld2CG7UPdePUW7dM6Hyhp/TvrI7oJKwXKjAPEFk+nzjEqdHSbbEaij9
OH0G19o30K1tNfrZaCMfzTTfBNdTpMd+w98td5vm2Z2dDTcsjkNaPli1p3DPtRN/+nukm1DPc5Cu
89oOh0WdZSwmNPi1aNtUlr4ZerfaNKOu6iesHYlfNiFNcr4HZT1TjlcnboLcErd2lbgBq4Hc8GnS
s79+/7M6eGyjuOfiWMjElMLzopnhr4eWG78SUHzYRHtPWabYxsvvahqgsgE7CpCnOOXyMS94nAAO
PwHUn+i+LpJNlh9K99UdN2Dk9FO+GQAym7ywbYeNYz5ivAyTsbsOMqizd+upVFgvdlj6NdIOt5PV
WslQ1qFulBtiis1ktEFm/R62B/EGZtDfcpdgg7KYTKer9TbT3RbkFfDjO0cMXpi67bC1oRA1CD16
/c1PKVmTXNUEYMju8x60GWZsbWxN1K9m5sVgCpgLBTjgPB29WJiseQ2WrZRNcWuFrSgOIKP1jVkU
vpVHt+UMMeDRe45Na399eRcncVmeYS4CExi/wgzY+alI4kaztLGxwhHRB+EwTB1MHxhTEBkpQFMq
Sa81F0EGY2A0FzRP+Hrn5pq40CCNFqUh5sHuUba7yfKloaOSmVo1Y6J2hHljvIPkYYcOqMS60Yss
dHuo57T5vmXdrsNYyvXNO3/5/fPBTsxIYTWqiBULM7PDyEOvsNVTP43GwodKwE1hjn4VjUGbQItY
U91Oq+v7yWeNqwnkINJXq6MJgVOkWUjS5FhUfJ+A7JRNKuL+i0twcQ6QSNg/qQE9eRxqSfiHyNOs
EDR7X2ikMbwwHR/4lcfJrF+v7+Xqkv615V2EsohUEC4wmR3qtOUBbfsE/wvzjyIxVKS066bIwl2J
MQzA28+dMBdCK4e2qsMshrYcBIG4pt9ZnSKPvnh5/Ny8X1aWX3GSrCDkGlyP6jq0e/AsWMwefOi/
K9IUiZL2bxeERgxo4IAFxIi05AnmODCGQYr2SS/zgAHx42ibpP+sp/dD8UAgbFQMYhvFLkC5YcrK
gzaECYBA9tCH17+fNDp98UvkFqBuYXDTYeiVxuQHHu5oPu8RzPyqaTAR8djkL71tbrUMYuP6l+um
19z0ZA9k4hFeJBFopwwrJDr7y7F+uAuhxWDHgaja3XVTa65zakra7ibXtbQkrhVCkINv4rJxCFBI
xT0Gyczfo3D5Z0NRAAeU04ByhzztZs+V10SaZYVOm1Of6Ml9HzfvTHN7HxoxzgOfBXucWUR/j+H1
X8OYCFuaT5dz23XkdKCrKuoQanYP4BPbDVXy7jRVcH0v1w4IWrkGAEYI1DqRnn1m68ajaeV1WMcg
1yrBgY4hLcX3Wr7HWeKLQ3hiQ36bsKGw7NnBUpgxTYCoPVk2O1iau4U0IGZWGxE4HT+4jao+t3at
ntpdXPbk8HfJQOMhLZqQoyLuztvemn0MmkTtojymqK2u+uQCzQWnEKZnZPAUJMnsgbnIUBL6ySvE
1hH2HWEqRNzqikCJg9YFwM4YNT5fEU0Go58w1hIKq+9IYAK+IHYlYsn8CoVobwjmuNFfEg/TAYoY
d1lgwkcEgwuSE1DwINmVTJf6chDSgj3XGf7zWkeUNQGdm/azN09ZvC8tHPaXzmxBTwkGxHZ8HiPH
gJY0xslzUKl7RboFJKeO772KMQhNl6SdfUjxGA6G3VPBN2Abdsz90PfGjCak0X9zxgIK6DMkCBRl
nLWPdboWyTFSqLT28ZiCEbpDM1K0DYgX+lTsqsJQAdNXI/KpLSk9GTOnrT2jhGOMdCOGcVsvFTnC
U39s3E1rk4PjtTvklQF1hk1cZ0/XD/haPgvtMoRDnG5EMalk5Yx0nKy8ip+7pH3wqn47if4Z7YH9
HGfTQzROt1TTDMVQxbKB8okHWzm0TKHOZmAY5txP0fSoa8tp4ueBpsFcf9Bm4hP+pitGJNcCy6kZ
6a2T4v2YCiO3wpqn2Nc2mK0cVf/j0FUviS6ALpwheqmCD6/v6K/FSTvaEwj3ZVCfC1vUcxvwvrZt
v62cfMut9qap7MBtSkUE/UnMcLGhjm2A7xs9AFx+5xta9iPI1AduhQ0b9oWYoUiQoA1sg/Azg4Ko
lt8leeTX0S3zVPySazHHOzEtHZauGgmbstoKPVY+MLQ6MPHvEvBie5/KHlBZo5ma1+s+u35osFKw
gHp4U8ulEndwspiUDQnH/p1Ed3pxhJCZ6KLtggq0skPV3+f9p6r9ParYvy9dDFX9Z1d6Z9pgcCcd
jyGMmbabNvpGZ3OXW+9G9i6gf319kav7itE3MOqANhGEdOef1GVRD73LOH726nybal9yNNUnUJv1
gm1HKDpdt7Z6VE6sSV8Rtf+KNDaIe7hWPdA68jtGD9xNMRM9Qm5Mdz5OufkYNSpOgtVIcGJXCn9J
q7VaYmFHeQc2jOpzpPeBaULOM/49kYR/vt0vS46UyXCjGcx6TqwQ1t6iNPbtqNwNLALn5h/kZjai
6cLYAvCrZUsJKJ+bGtoCWBQAObvReO/BmNJpKj6dFQcBraa7PMM8vG/lF1Kkuc7Q5xp7ThttQ0A3
72V2gIZcMM+vYLBVhJgVBzmzJsXSmLBhbIDnh8R7Xx5ENmGQwKmzyc2Dhha0Z0EjvHosAsMAg92T
yyPkAb6Z2q13uO6qEkvNzy8J8hcolWDI0AL+RNreuIqNWmTCDOdyPKbR5E/FgdiQvCiQvznTbdSg
TorBStSbcXUFDVMJka/kB3iRgr3XBmoJc9DSD+i546RFP3HUtFj5iTfQge8Ty7iLUVJU3JQrl8mp
KRmNzJkOTjajzcMEWBTbeqcjC9LoYTQfR4yTV4rAurIwF4k+UjncIzbmys9jjlXnrIy6vAoNCKiD
U9H3uBOYIGO4/gVXDv2ZGen6h44bTVgKM2ldHGo2+GB793sGRZ1YpRy64rbg2YaqIYCoGEmV65A5
6rlUpAkNvTbdCbb3yruposeMfMM1ETevcxcpFrd2F0OYynWXqjKG8uV2fOIWzHE0k4QkH/dRFejZ
V/QoMj/Pf3QznoeHYeye5uj79T29fKiBTByU9kBIEcBF5Hkby+Gs68sStUESF0FiOtqx6zXV2PzK
2UMZEtVssEMRaM7I6WJrC6PvdC96woToLaQzN9lef26hYpjt0E5+v76mSz85NyZdgQ6U4GnR1FlI
e+SHzqeIP+bjXaMiz78MpGdmZHCZMdlaYWswk6ef0y60hm96Qn0u9oYKH7VqyQJFHt5nJp5ny7+f
vDhHDrJ5cNOhJAj+XJJ8qGxE7WIzuY+lrXjDrH0pqB9jtAWs9ktTU0pDzamw44o6f38pY/P3l2o2
dCf2bOO8XP9SKws7MyYlRkXaNW0Feaeww/VANlUf1RBfTWuo99HIdXlIu4w8Ow1w4IrjdukjBrra
aDCY4Cu+7JrxarL1CDj0sLXEX7nW3XfQbAwSoT95pTYpsqTLZZ4bk5bpxjEzMyerQrP5KtyjAcg+
pB2oTVDXffrdHT03Jd0x0DHHZDKKP2GBBvEYlb4FiIae4L+lvekhh3Dd3FqN8mQfAcQ9d80pq5iN
qRcSavXgu9F7VT4PBFw7HFWtLAsXIqdx4rex9ykiqV8O1E+r/tCV9iOzVMp7l7EMawdEFwUn0JoA
Ynr+W3JSGDYr0D3G++12iBJtb1ExKBKatW8J9DRSiOVysH+G8ZOzmGRtlyag/Qn7ugbP6WZKR696
cAhtjcPERF8CBTD2hr6t+qRVQUzXvPbUuBQIuNc4Q10XFTJEkA9Zhx6QwvJHRBVBYMUMnkjgDHSg
zOA5cqLiFDGW0wH1YvTcH0mLp2gXCMsNTNX7YeWTnVqSo41jdMaskZ6GI+il/RZOdJizVgX6XAlq
C0OHa4MiWQfuWPYMvZntMjESDddP94Y4s8+C0vKpD4wStMfLQXUqFq+X3tVn9pYNPnES6uV8MLwE
wyVxX770xPTGbTOL+AO0DqEUZqYNGoBG3Q+bluMP+bFHpm3VpLPih1w6K/QucKsvwdxGA1w6EdiO
ikxIxMK4foHggVe2ANqFBsZEaKGIcSuP63Nb0q1r9IwMlsHSsNDY3mkNf9EnzR4ardrYzNy1MaS8
ycdm+sa1j9eD0KW7LjkTqgNYIEAQsrtGYKPO3YHEoQ4+9CmqAzcVd1yPt7OmAsTJG4qCNkU5EQV/
jGCCmEE6gCMAZxbIeZxDlTr3Hrk1shlkl/OB6RtXxbJ9kRFKxuRyl7BBtgGUq3NIzTfLfsqtD6YY
0HiPfc/YO30ddMMuQRp8fTfXzGIjAf1z8QY1MMh27rweRvSTlFfeAYhv0zcYYJN2iobLmNxXRf2B
EuhMgI0G+uKQ+W6UQCD56YJVL98RD1TwU11CDquiF03jMu8w2dkBlG6beMIbGOXOJ4MVG5Nrwm8g
vnd90aYciBaraJV7iOsGHjFy9t0nmEBknesCzlgMQc2cHaOpuR2j6YHV1i5tSe3nEbmLUBsP7ZpW
QeUW96ZWHEA59LmeC+Yjqc8OI/ibuWX6bNaCFLxXe2dy040zz+OOGaULlLm4q3WzUXw0+b1igLsD
iSHF2BketljK+Tdj+pwJz4jcA0vjJ7NqD02l3cxmBIh7Bjr90qvu0kTYG8MDfPP61l36y2J74SyD
u2BQS66qYQ6nLzwWe4ditnY1gepB97GdaJAWiDZJc+fZ3bZC3aQYFdfUxWG0HKiOgjga1GyGgafh
+aJbYemd4WUL3/3nqdomFWhSULqM5g0Oh2KDL/xjsYWnywIthFG5EaP3bYuyL2x1zPa51by3Wqno
9awuB7j9pSpDcRFI3xAdsxgUqzCRG/OGu5U/znWYG/EdOh6brCv217/bissAwQSuV0Qz6HLJA/M6
rQ3UiEb3QMfmnnXk0Dvz3uidyC+B2d4g6d6n06e6TnJFeV2uFsBX0RkEvsBF7n3Z8jHRPa4maEwd
qLgn7ZD63Bk+5rpqumnNjA1OKXu5/QAGkDLhnPZonc1D9DRWDDok/SbpDL/MlO6/9tlO7Mg6P+6Q
VZnQB/cQ8WQrokcB0T6Pisg37MkfKf9i1XbA7a7w7TjSgXnIigCdXx8KWLu8HDHhxdNdP3/hTqca
MlzdAvCpQjUM0RzKLOcHpG/dpCmRxB6iztq6CGOuyLdGne2ue9LPYcXTdGf5okApIHZaqJpc6GuB
t6yhjFfRk2Z3Y4BqwxMILz1rBzaPfMPaxOx9XJSvEedz4Gm1kYL4cn4A5sqKgyoDd5qRjI8AKOGF
oDuu2Ed18UJJnwxbq5jGm2k0IhAtg3sxj8X0WtPojZkl3xSmwfeTNf3IDe9334fykqQMrut6HWok
nn1AmA+E9smy2AvwOHNu/2albjGEFI+Cig8pzIXanxe3LgRWZxjic+a74r7k3asAMFsXbdCZPHBV
gkDGSizDDbuo9aBHACDj4tEn2SmrnFIj3QC3oOO4Tbjt+SnV71ut/9ACTbpLoxZi5RH/atHotnas
R33m+nYYoF+VJt13cKQaijtEzuCwCWe/SHogax2Z5iZr7cNoFI+FWd0YQDM2pbmbTFVz7yK9kExd
hAVtYnPZQXSpAGQ6K+sxGN2BHusGJVKnSN/mqLmDXFGkSFJX7KKgiKYlBX3HZY+9QN4CoQzNPTg8
x9g5Pxgs3rgpxWhnewsy0cy2FHH2YlPxdU3cjUCXYL74QjvY1Lqk4ZNwUCqtqn05TR7xIzhFUEbR
8DKndnO4HgfWDCJn8+BZKPRdJI55P0M/aAk33BQ6CrP3hjblvmDZm+kW4XVb0pPOtm0sDmpEgMAv
jCiePEBdFrNI+mEUe6DjwNcfNnvvft43m/yJBfVeJQ6vNCedmSxplhrOJPbztzosCj991gKxHX8Q
jNr72kY1MSjVVS6Xt7jTyRn1OIZhCSZ89vOHYUuDbDse8l17SG6NQPiY+9mnW0e1pUuC8SuM/23z
b+Ccif+jU8lmORu4lzJs6RDYe3Yod+0NC3lo+vVe5SrLKbtmSjqFM+j6BtpgOx0v97FKB2zHOd97
pp+X38cKfUTV5PF50LtYnAwbJWmBMScNWutVcldDbG1WQVkuSJgWjzzZPpn0Yay6PhMC22c+5h8B
uA2gihcYh/GA5wu7HXbtG4oNX2MFsNg0r2+lPH4ZDWUJQOVyED56z3VoHWKMn5Tv2VHbOkHzUX+Y
dhHKHPohvpuerFA9j7J6Nk4XLqUZdWzbmH3GL/Ceh62zQ6y56TbjFkdjo21UcggKz5HJpb28NfNW
hzEDFBdZ9D1L3wUxoTtibMviKTJj1FTdl+vB5jyPuvSd5d9PDiMGanlXmbCZWPO9m/f3hSW2ZUMV
bwzpJXVpR0o68rnv0QqFHdLfNE3mW9rHyN043o0b3ZX1LQHNdaq4ec+vpX9MGg6qpng5LgCs86Wh
asMIi5Nmj2bsV8gBb8Bu5OdN1weTruegNBeY0VfR/ZynzJdGpdPvgGRsyjVH7N3yPh2YT+dtm3yq
s4+m6PbXP53ClMzgCelGPkV21uytsYs2tct7UL4NXTAwAxwYaf9XgfFG1XdcNQqhXoz7L1oGMgeQ
hjlEooE3aZ+TwD4W23gHHCfE8sg9tnVn7sxDGWCow75hyuOx9j2hjA7APyoauB2lR2Rv1iBCG+Nm
D3me7Wgz306no7CGY0Hng54NW5EPqqLY+b3/83NC8wVChBANASrfkz4nySfTjVx8TtAgBzybt1Hp
7kf03uZRJXshTdvJtgDiOffXFK8msGBifTqZeRTkeleM+8btyXcXzGWdfRjccdJGf9KLvn6wKC+6
F1GCg7arLIpQbHcTAdEfJclHoysa6ikqrivhCYTqDvr7C0YNtebz35eDLjqindHuU1JskuGRFzee
mQeUE38AelKz7dvJUdW3V+LTmVEpAPO65lYCbcu9oE8sz32jh8QO8NnXj5JU4f2592dmliv2JAzm
xdgWpoO1cbqbd84ufU7f42I/7QzcLs0fBHq83VElAN8K3gcyVcjM8l5AdwE7GZJduUPTaKftW2Um
srp3FkCo0FpfCC+lvYvrJjKKFGZa8h0AosG8d2pFIi49uP7ZuBMb0saNJkVDGi2VfXk7bcGLsKsC
LUgQCpbkSgRsUx2uf6qVEwnk169FSReWkxRFabRYlJ14gTtgQGwugyjrIEWhorhU7Z90Z7UcA8UZ
w9p67S6ndxkNWqp4Iq+vBqNwBngK0GSQY1oSj4Ogersnzl6UIA62N1bzBl7365u2dv1i137Zkc6u
cKqejQL+Hd21ITmIm2E3b8tjHqjqMmvZ/Zklyek4h7h3WS1RIkSevck+awHYQJrNHNi77APC2sds
p3rCrFxKZzYlJ/SauopAWAefGD+45mNRan6d3/PhffTeFBu5/Ckpuz8zJblf4ljJVNVwvyHotukD
2YwHa2tjfeOWBRDJOqhihcqg5IS5CVqXqYfB2f1SlF9KosgiVpycGOZC/oTKJdS2l709jXwYAxkT
gltnGj7z5KDh9WcqTKw4+ZkJKRHjMzoimsYa6PU9tdXBcJ8He1+p+NtWFkJNDxA0vPDQMpMfC7HD
u7LUcqR7muETGujO6KeGIvqsGaGoBqJR5iGnJFI+IBgduW2J6pDWfp9lAWTShkiVLK/sF6oJ/xmh
UiKwXO8pS1i7N4Z4yw0IN46fCctCq/cUL6y15QCMaRBoLS8UDcu/n3z8xk3zZuydZl+3NDSnDAE1
8XuIh10/NSozkg+nJadRLep27yUTBD/LHafQhE1erltZPFU+mqeLkTx5dPnIJ9K3e2fcZfbGBNy7
shKoRgPlpkoYVCuSXLqALNJkZIg4DvlOq11Xvyj1WNYO/ulyJFdjxTwOReI2e42XN9SNDsOgYs27
vgqQHJ1//gFjWujXFO2+sm8K8KF3zrEZVNOYq0ZQA9VdDMJghlb6LAZtk6n1kMGN2a6zgxY91zni
itx0NQ9Zyp//WpE+SDSXUQ35QNzVO4wuBtnRDptdcrfgIIwtnu8Pydfr3rZ6pZ5alL5PbtaJAYlg
rMv2/kfadTW5jSvdX8QqEsyvJCVSmjweT/ALa8YBBHNOv/47nN1vTUG8wvVeb7n2QVVuAuhuNDqc
c8zARDzFX6Y22wNI0tNUkEfPX/qmBEqA6NQ2g9WVZJ7+Uu7aptCSofWno7K392MAEocjcdg+dztB
YLxsG29TKKMhnQ4mJV23uNs8qvK2CIemDCxgYZp2MEgjyBMxQlh9R1yOpjJFFKkskcgliYtZrFzS
lCkkL0IcpILsoL6v/Dqgh8FT3doVZ1y2XAaaei3UCQGziL6nU2G2xNpBNbCTdA5K7V0pjpR9laqv
Onm5rC1bRrASZPCW1lp22acEtziQG6j0aAIFs/Euy9jK0qFr65/V8JXytjP0rMmwGsAS6ZEz3wHQ
66B6c2D8aPbhF2DA4YXuARZuJxC8aMH5mWEWH6UXDE7xdULgp9G4jyC43dfX2q7wMxdESwj56H91
alv3I674f8TxQbMaxYadwfIGCnBFE6M92q7PglFE9rblgddyuKA5LWRZA1oLDo19jXW/KwWj1puG
vBbAWVeW291IQBLkT27vETdy6bG8Kg5L41YlCFw+3eylM+LsqpYbNNiZWEz9Pb3udmjiO6ofeetY
Fc4JaCp7+5B5cCBXtqCVYSuHCrX8fVyLbawsWm3asixnSI4Oo6e5KRQy8VVf2f03SaLNi2AtjYs1
5igEWW0FSxvc4Vd+37jLg7TyqsIZPBmQRUMg7f9H9eduOAnqqIw6jjGL3Ow5eSzvoi/qLYhmMDcv
e1ogfhRsu5PfW8rddpaWqmRUIDGqbkLq5slL+fPyokS6z3nGOqORQiI840ZJ+dA7JXVnyxJEn1sZ
LzTsImY3TcCoYXLlVDO0SB5Vm4Wtnx6+VU7jKC+Z2zqmr+6i4y9hDWjzZllJ49xGCXo2BQBhsABv
hLXlXuxFnn4j74s926uie2zTJ66kcc5DxVBwmBRIHizSliqXSZ3WMRx2jyKe2wWjyJlsCrTQEYH5
TkAl8XMIcWqoGKPA8mKE8F55jyqJm14h7VMgAlpmEYRX9ebtuZLIuZSkRgM8qSmgYB3rob+uv7DE
qa/o9exq++F18KgrO8PVODiiTvBN9V8J5jxKnUW1NGK6w5fjQNFv5mmXTv5l/V/0+8xdrkRwboRp
TU81II760pTAT6VoeO0i9d62kivLrixPkUfZK1OMQLd6FwmUR7Q+zqGAgJWMsc06v0u0j6xLrxUL
lVL5++Ulbl8/qzVyXoRg0j9EK0rnp9ehrwfWYfbRNewiGvJEI0Cb7mQlinMnRl7ZQw+qW79LUcWy
f5Wibv3NmOC3AD7AknszasAU3PplGWgD2ILvkvHajgTpTpEUzoXMpc0yLYPi1epz293W2c9a9evo
+fLBbNU9NYAM/b8p8+M3sdYO07CIqXbSHQ0AA+5hVCvI/Hw/BzYqLR2ustqNv9kI++ub8FbUYCZa
JxeYRAM1W9BQ4n6J4yeaw1Wqkz/m/S4E4P/lxW6LAmLq0mGJQJzT9X6aSoykN61vyf2NZvRuFs+Y
WGbGtVoUArv6Dxr/Wxin8bFmTaMsLcm07wi4do1vPem+eWzRViFqc/jMN515EHvpGEHFBE2BnJOS
E3kuwE7b+jJlqlsoZeEkkw1kviQenUgOHztFUjwrTAdfMyPUT1j7msvkblLbj7hIW8ziZy26ybLE
GTGE6Om0p35HreNM68zTh2ZwqoZqSEMBBG9K2JeSWhqAJOajqlSZCwifzBl0SUdOB9wZmRr2DigO
lN2QA0tVHQztCiX/K10Z5ifS66mT96XsSTZ7bgie6Y2h32OgvN/rrHmjSdPt7IpKwZCAEGi0w2TX
RegxaobxipD0YVTlwzxT2aXCuZAtz4Gx0qUVBr2Z6Pg/jRHMQteHKS7glKLWM8zpNpVEc9Ab7ha9
O0vDJvC9lqrMqQiaAM9fjuCcZMObTT8zr+1E0IS9FQQv0ybI6oEFHpc/Z1EFK5W2muIOb3b5l4ln
rblLAO28190YSeNIcHttrWgtjVuRxPoeqKvLisgxkfwoDVJRZ+Sy75x628jnYBIfM6RLd/nppvUR
U3HxIXajiuZober04WGQYMXGjnRH6NllN7GRbsHEzieYA/YQ491crJhWIHIOgYGKVuxv9vAMwBcg
pB2V5hcot8b4lhqWJ5y+2Hg0nQrl/H0HOPpGscMy6I3slioBHh5Xkd19sPCIqp6nxF8G00LmYEG0
gO1Nr3H5kMfVjpSjlxnqbpRFwHcbn4RxoZVb4fZ9HKI5qlvkR6YHE3He8p7C7eAB48y3/Xo3u0h3
oYdKdIFvxkMrsZybrqVBVrMZb+78emmfsg6qv5QsRUH65m2wEsNZe5qmdhdaRutL0jeQGkQpdUxw
aIkmeracChwz5iOBs4fGRW41WZHI6hTidUPIsbOPNhWZu0gAt46ISM1g9Grra37iXHlW8jJOP6rW
k5NvYQ5GtQcMPRNMJv+53WvrdXFh1oBboYkHiDXyyUEXiGZcz6UIznbZHM7yUa8ExsIyyg1KZW7z
VCUscePpyBrTG73cETAajH5tlY5CXv7Y6IH0vxLFbWMSyWlR9tC6+MCC7NgG81HbywHd/5s851oQ
t3EZZh/TXoPeWabsquhWnvPSUQluOPvXICWHqoncy2vb0vTfEs+mSxWAQdlsWdrIrjV00U+vcngk
oyjG33r0rsVwHgyDnBluHojR/Oi+3GcYDxxddo/GRxd0FII1bd1yq/M6A6utLRUDgC3sCmy7tyaC
VclVb+Jb3U32tqd7l3dQ2biCTqRxd+rYxqwYRxza66vh14foiQUIj3fzMXd2shfdLtlHthcGdhfV
H0/c04tvHgxMRFSIIc3iqa5eIuIzEQ7of1gZWo5UzOGh/5AzsVka0hDoh63PJuevY9Nv59vwYHgZ
2q4czLHsAB/rWjeEOpngjfOJjHRu37+Fc0aXFxVhYwrhdqD5lk92ndt61lENpJ18t7w8XhKfHZkf
v4O6wa2/2t7kS57IIjcTeZj5+mcPOJPUSUTULLGXRJ6yl5wUV13lgtFpN7qK293L4hTpptP+LZFP
R+mt1jFj+JSIkZqr5BHAUb7pjpOT3AOSIDAPIiTWzQfJapF8Yy3JTWmKdDwScDW4LIg9CNwtCTC2
F3XTbmbb1rK4jJQupe1ICpxrdLB8fa8EoTc/dvslW4O5FHd+u2yey/lcUCM+HyVVmKyOC1hnfOgP
7FgHJlK+4nZr4RZy9ojotDbsGlvY7JaGkzHQfiTXKBjtcr8QzXQLhXGPuqlVWBzLuPt0Z9gRxF70
GAbyPocwUVpZpI1coCfledfkS/eR1B6l9EGvHi+fz8YbQTMBjbKwleDtI3NmPk+TlHYE2j7G1yqg
XpvQkUjlXBayGSushHBGzJKq78YUr4Rs8rTyugqDBhPUBubERZI2HgiIFX6L+vx9VWZoC0WS51Ra
qqKyq7mNb94OaN8jQRdcXtO2Z1pJ4u5U5AXHHgMci2dSv2e3YEW4Axbhl9kdruMg8ehe5Ca4Ed6/
uuzWa+NMNya9lnQ9TLfZ6V7rDc+aL7sLgknhspt6Zx1ahx3ifeKy6yWDV9zZB/KSfVxeNzcLd/4V
/H2rjwBKSPAVQPGrvW6neLk37MJf2o7u2E33Gu6nPbrxr0I3u5Kd3DGuTR0FEDxwr/5Ngmq9IZzR
kwI0xRicRwyaNI4K6qm02mnqdxaLenE2rXB11pzBA0Y9JAB4Rhq/OYJ7oIreL2+qwEA+a7orraX1
gFnKEgbS1kEEALEEiF0YWKPpKwFL0WVZm715GDUEszMafhSM+5+GLqWRGQX+W24AOzDvrGN3E+2n
++jX7Eq4cxIv9UXRxLaX+S2ScwCjOWU2etjw0pJ9hLkGuY11QQ/ltlP+vSz+3s6zqQcgPPRSrj5o
FjQTXlj0wegNN5V2ObvTi2u9ee/Ge8F2LlZ3dsOt5HJ+AGkpOjNtKUMgTFrq7NM9YPqcJdpNXVG0
K9hIvr0tU5nJChPCeuXZGL2irRwqjDu3V2SiS0dFjuqsu18uewDmZks48jrs2oOC+D0M2NNfzRei
18LmioDej/E9oHRqOnfBZazMmJpBGytF9vr4qVINJ7EEL/Et+1qnD7lIWivkOu26tgwGDLfH8/e6
T9C7DshmHxOw3mWFOF8QZpEXohIQyqA/nkdWsyqtUFKp6HxSjPeNqe1AcXGdtJrglbVY6anaQQxI
1JCpxFtf5TNvttwPsi5NnR+VYwCQPSfO7dtYerLs6d7K6/vC+hcLQ4SgYegSvGb4y20iySoAVgwa
Cn1jfFNZ9TGyZG+UEsHCNvwT+OZXcjj/hHaqKE0xyBIg8eyMS24mGZ0QZYA6nlxZ6o4tBeFW1u2m
TnEws+gQGyAUlW8VyVssUVFIcf5EP/0czncNvQr20AY522KYb3QW71o1O+hpc8jK6OWy6mxELyey
eB/WYk43MQra+0ZveRbdR+p7MfRur9xkZWCarxnYWHrp4bJUwQLPXh9po4egskPWI/kVmlezxlyK
uRrN2l+Ws/H0OF3d4ndWt1yMwfql8NL5AJpQvsoGZumsnc2UEJ2THdvJki3vtcQCTx+N3tpB0526
L4q90iqoXwNwQGCowt3mIhkN/MShRU1AqE93wJpOHUbusjEeHDVrb83Yvkull2ZG+scGIJVgL859
7OlecKELhuVnFVP/nZ9lvrKX38t97NmugQHxXXUfH/+QRGmJ2k7lLV5rtfcMeEVjkUOzAEjlWMYR
+fLePlqFa2UB1Z6AJO4OQDZRR1fO7/rCnZRr23B79sKEQErnzhif8hl4AEsTlLVcDr8y5oGoBj5F
t9AZI70M6cG2r7T8ECuimdhN1V6J4u5mKRpIbCes95v2OqMHOQbmCLmSalHXxYYzPlkSp9kSKSpj
QmkOr9z83jDcZUKVotJ3UF0gPlzVfuyrd4gIPOqJWkwW98PdAyeiOSWmap2EegnRoewPZeO0uq8y
zR0kt5nAgbCzyNfLqrtxv50I5DTXbJKs0GoIlK3bSfcU/VX785gAGgLFAEMSJjcx5XeqrGloxElK
cGyx/h1mX2JUQAsur2Lj+XYqg3Prsl6NczFF/dIm2Xoor++SXeRVSDP59XvhRbvu439c1llHfwQ/
O1gQWSXgsFK9zvgai9pxNk/n99bxMD5hb9UtNSHDqB8xWpuTQBKlkDaNaiWCU3ZVmYeSFXDjpvxT
h94pe6Y9DumfNwyeHJDGKXY/JujljrESeykkPrRWoCYleMK+9dOH1L4nWehO5jdWjk7TCN4Sok3k
VLxvEOrYPUTHKgWijkusd1XUVrotQ18wCNENL/PcngCsiUCPhl1UywfbciYAC/ciitjNk0Lca2IY
BjiHn0+mldOnI57ppIQMzb5XbZ8mXq0BiFoVhC0iMZxCzFJZpQCK7fyyOhiANul+gImZiEb+Nq+N
Bc3JAl0IytqcPoB+EENyFQ5llkInth6Y8jMaTBzPFRVCxG0ezkoWpwBgNpSicLmiVODHOqFVXFd5
h+RvY/267IZEi1o+ZHVCswLINTZh66p+RmNI5gJT0aH9sa/eZU1wS20f0+8NXH5fyWpKvVTxCO/8
JrwfLI8AQizOvUb5enlJW2IW7EA8SfDH5nMZwK8jtbYsqSlv9eS1CO/KzhtsQX1CJGXZ2NViqiHR
yoLiimAoDrcFIEk/8tEzUkFz6tb5rBfD3USlpuQkT6EIVvUxMo8lt4S8WMWdNonQNUSSuPsIwCTd
jLUsURHqjvFeSzOnqB6MeQ92EufyEW2p92pVfATWDWTIky7t/az6sNE70PxKRSSZWxERQHnsBWIR
iTODOx8pHsso6qAFGgrQtP2g+VFqwl08vBO2m3NB/mxTG1bSuGNiJUCcwBAND8S+0uRWK26yyut7
QcywuW0q4PFAK4eOLv7JXYH0JtRlbFvYvtfJUzjfy6KAdUsEekYQ92Be2wSJ1alax1Eyg+ATIlj/
te1+WrVXaKKnxxJf8xHjWga3WaaBtrNSgqZlOd0T+RtJnmuzBPCk5apgZdGN28x6y5pfl3Vu64hw
0yHpCBBHtAxwKwP4uqbpClY2wGBVLbDoc0U8Ev8LJ2eieQsTa0CFO4MnyAsaJgBl631SX2PavZ0e
o2YPnK3Li9k4JvRXI2uFOuHC/sA9YWYN9O71OHY+nrOl05bl4DayGnlp18juZVHn+4Z7GyEwqMxw
h59Bz0VFqka0IYhFbL8bDlr6Pku3tZAI/dz9QAyaOZeuNMB38UlhmUUgolQAzC81kWezxzp9NaLG
jZrvthCB/Xz3TmVxrq4Ox7TPMIge6InspIZvmg+0Aplm4zDlRmWe1b3FSrJnc+F11kdh3EmYFEzr
P+PUXZ7EJ5/BJ1uaKTTH2cDOStXg5PZbE39DP87l0xMslc+t9EzRyjlRQRIfvWv0BzEnwKSImkgW
gz016NOFcPFXPahyKlfYTzrOaL9JXaVSnTb3GSb0urc8/vg3a4LftsHlgJlAzn9IUk3Kyk5GP51u
k8yR1fvC8P9cBAHUogWUXpD88Ox6UympWcYAfNLrjzayfVa70+n3yzK2DGstYzm6VQRRVwy+fMpH
P8/vSubFyWuvHltF4Cm27GotZfmKlZTSSovO0iCFyaMbx3dmdj/ilAz9phdWJJdsBq8Ha1mci42a
MFEUCllW9aMjL51E3a7tHZIUb7kyPOQmcwtbf45G83aK0l7gqLZUfS2dUwuSGLGlE5yZ3OqgDPxF
tX6X16IwaYm8L62R8x0M/TAz/YTESeLamVs0GEXq02XN2EgMLkSB/6gf/1BvpQL5yKQYfWBYAAVv
bA85SV9I+z0Z5cxt2uq2GX5MZvaedlPrXRYuUBj+Ac/SQSVNDNkp/SgrA+1nDyDTqpKbiAleubzb
QBfIUgJchoRQCwQuyKlqhlXSxsqcJodxqgOrvB3oj3TIfEaek/HeQjr08sLOCnSf8gCiBLBGTVv6
mU7lJWjkiUmTJ+BwPY7VUQ3DHa3u8T51QiN3K/Q0UUCam/ZzzUSyORZGuHqsFfiwuNkI0CLPQjeZ
ja01diUgv1Ptcc7Q9GbpoVN3IDefzS9RmrxpSuHLQFnozCyoTOMesw9f2jo+2NPTMFi5o8CS5Cz9
okTDL9LOh05GZg9gygIrOmue+/xS4D6APwklFrCnnu4SSLgQN1djckgqegib1ImjK2JM7pgqYEkH
NLqSXiWkcKvoqs9TBxPbgpcVr4CfHwCCrgU6GXitfB88Oi21rOuLKYhzTAVB80nfeR3JiBHopWUP
rx3L+/a5w6i9+nBZRXiX/CnaxOQwsKGBiEQ4jdSN3I4qy5gQHLb3rJrkvRr3LyN6juGk1U6w0MVV
rF0J0HYWECtghGDmBC3snDQpHBVrnlTAelP1DfzNoPR+jlj0bLTAscpKEwRzQImNCxF62rnd4VFs
ApEO0am+0PSdnnALfL2UYpL+YMr3Sn8btfdViuk8C/nAI+tE2GW8W17KuCaWCfByDUjYfNVuCMe6
TDToUqvHDtXAkjUBEDYWFY3PN/NUDLeZNbgXQS+MRZXVzZjtoxFjDdUrCd+VEkSr9zQWqMrGspAf
BpkkeFAQ7/NY4qE2jBLJFXqYitDDSJmj2sSTB13gtDbEqOrCk2VrC73TZ0vO6vq2RjBT532I3QuN
fS9PTt+zqyZUd5cV/2xoH6eE8BrhNwCSTRRFOJ2oYpTbWzVEP0aqNI6ZDU+5/GWeyLcCIDlkREsI
eD8OoToBRboBv9ks7zCa+wz0wv2Ud2+9goG6meQ/BZ/FPxXxWZgzAIYyPCemYmwusiRVNzR9I4VB
V4APYLox2PdeYa5sfMzRjRkdGW6JJn79F1KxGwvStg3AJpOTas1jHZGmI4GVge/W+E7YQwwU9cbE
QKv5ypI7O/nQR4HUDas0wJakA5ENU+rotz21yoayNM7LngRlKXkFAFrzMlDLl7nE+4S85v3b5UVu
2MuJOC4uzDNdCWk8koApujvLlWu3V7H9RvV+J2GkKmVHVZQk2RSJng7wvSG6MfioZijR+pmxgQTx
UDkd9rJ+QdXzWNl+lNzGFmCMZtG9u2E+gE1fijh4JiMjyKm1BfRpY1ApPdQqiNzl6AoZXLecqODS
PL838BpfieHuTClW0qQAfvGhI7nXzyB3TVsX1WQnxEV5+dzOYsPFJNayOOWUOmlUo25CQ2HJ9kX+
y25e5ArUzYkCcO1hH2dXg/VUInn3L+QCyxy8rmj3IBt5gBm8JL2pBVpfV3clybL5KMuxpR0ZZTIO
tBmq8FAUdgxKEwUsZ26o1PFPK9YzQYR6dqigFwKYB0jhLeQjgIZ9aikhwrO5bHCo6Oj05uxr1slO
oqgCKWdnyknhLpSxRWNAr4ZSkGahPzCwaUKZHFZSl0rZH+spJ2wxnZWbTyrkeENFkgK0tuwjavoa
5JSR6JI8C61OxJzd/HJi9XaIaaaDnctXFkDcRrogeYb1HVXMQ2GPuUBbT50aoNzQrKMqKP1rYPVY
SFdP19VMuNwmozIDs5jwkGmBgEXDEUOc4/VEwOreZLajokIuODsuiP1b7sIpqxvwp+ek54As05q4
DR8XHKalQ7UPprsR7YULx55yf9k0Tnf1XBjnSgsp1EhPwCJkNwBUQI0wz+piP5NmF09PvT6w/WV5
p5r5lzzMidoYGQNS3hmTTl7OFmjYSjPIy+qtqpWvVZ3/rCy0tZu1oG/t1NT+FgWOIBNo80DG4Ck+
prhSpwo9f8FQYwLBxiUYG5jlVe2kECxqUxKarjSMwck4s+X3lQWoE8uSbErDxwx068MEpEYbzIix
IVDIrbPSVmI430HaZpoAYmcGaNW8scorg01Hk7Ve3fww+17gM0XCOBfSq01VSBZ2zyYoqGBOyPK1
Oas9KSaaMxrzFyNTRTQ6m8oB74xqK64Jk+/+i2K8C6uhNIJ6ypsAYJvXSg9M63ICM0hpG2//QhWB
2ocADQ0TKOmcnlpf1FlKm8YIpEQuvAnTp3IP1VA6DOJOkij3srk2kHkYGFzWgabNHV6hFyEU0tAD
4M6gqDNOu8Tsv2dKvKdoNbi8sk9K3d+vs79VfyWMO7yqmEdQeOLwpKzBc6wHqeJgoV5JJ7X6PjF6
1EHp49e9IaNK35Qvpp18kTCS7sKMQCBgpC/FbN5KbIreaD+DWDantWOUqbor7eFNlmXTAx/7Q6gV
iDGTDGVlOQndqh2mQ2JKfZBKefMUq3myGxrziulGK7zSl1DhfIkYYtbx4LVti7M5OH85refkLyZS
lOH2C2csiEH3GebkREyk24f3W9jy+9rAC9nuSy03AnuqH9Mid1savuItvp/kP6X5Xm4dPMr+WRen
JyqavYFWCFF92wVZBJCd2rhR83Z/WUW2VgSVRyQLhizV4KEVOgXYL8qw0Enp6jfaj4e4NSUHtBmD
m1ahJFDILWeCyhUG9zHVCrZL7rCoOiyg8cDfDpVYAsZTV92Wndx7dpdK+wzcCL7RATbg8hK3hIJH
COkrPAmRHeHub7MuWissIiOY0zxGlyQDTVBTZV5NDT9vOoxdII6/LHLrIgAOE4qPyJQBjJhzKSjo
ol6BaOjRbAKN3DLmddofFdX/Mu21CO1UFQdkhlW4EiNIVKTDpxkwrWDy/h6HKXAQYn3ytdHqBBfP
5rJA94s+cwtcbryyDLLFOjVfZNpNADJjO9Rqt9TQpHd5+7gs59+LWwoX0Ek8Xnl8+tEoIlW3KiNQ
ZOqw5FDmezNRnA6uK7SBGGuCD2cnxZhVkfTgsuytaA+SdcDyg78Vmd3Tfe2TWDL0MNSDitLUq3Pr
ME09uE0X3iWtqPZmXxwkJJMvS13+Vd6L4X2nadhUbYHJP5UazpFcNwluvHGyn4ch0MBJOTb0oBuD
F+LqU8tro7cFhsE9w/7eZrS+L2TRyALJ3FrVSmmoodZGkLPMnc0jYAneLEwkKdK9Qq5Cufa1qN4l
RBac76Kb/GqRTQNJBHgA0XnBmUfYzoDX7iw1mLP4CRNZx6QUieAa4P9aGybql+kBDTctT4uZJmCi
jBXc6pmiOUwOagpANGvhX/xJtcHpCd1rQwJ+RoBRyV4YvlvGN6UF6RoRpb82VosHBMwG1WcAw/LK
rPfJ1Kl2QYJR7o0bmC3QpykVNWJveDkESohgUOhWDJWfER3ALGwMfWg/hvPbkIDKdfTK8FZ7SYQ1
iK31rCVxnge17ZmhMAwqwMZoPaVTYy8Ni6fLBrFxL2E5MH2sB2yt/KOrsxkoXCy4mkyR2j1TSPVk
VuAaiuIyd6I4H0WF7E2BC60nQSIUDYWcLTAVdBTtZOlBS8FPgad50Jb5la3HoMpJe0Ng758qzpmA
iZQrkhE2YD7PkB+a2QbrxEixvqJ8t1K4tNkpUMGZaXNDmuiHqaCrfOxde4EapX4sYyhRA0HF5V3e
crQnn8EFiCA87BtawNvZTH6u9YUc1y0t+UuMeMaSpuuy+BFVzBnYW2EnO4Hw08Top4nC56EXEf1/
AA062/J67KmdYcvj+JuBZsfhAb7XR8sy3hUYF5C9SVFRufl+WezWQeOEcdJQK8yWLoa0iuEGhGwl
Mm0kUIvpG3gBr4C36kp1bDngrRU4uo3LxMQjBjk7sKvZWOaprAQ4UxNF+2gg0fippLrba1/nhL1a
OaojoZqiqSt9v7y8jTsaLRnwMwt15oLFdCqSqia6UHCtPUo2DWiaBACydWbKRJqztbS1nCUuX23j
qIZjr1OFAMfYRHnJsiTXrGYFnQwdZjut5QQZA59rigRQYxmFm5EBCO99+NyElenKzD4ywl5KIG44
VY8GINkANGyui3oHNvYDN5uG5/hyzyEpffqdVqFaZZRgP4o0qJv/KhTbcIgnIritYEwuyz6vSCB3
01VpJbsWgyGXT3VDaU9EcIo0x1qPiWyIaMbyaMePjBIvNNO90QnyQBseAbhSqFbouEsMxAWcecyS
KRmkNfUAvVn73v5qAOlEe7Hy3CklwKRNudvE+9G8riWBXZ5fYKhSoJqHl4Emo17CLXFgJqYVZgi2
oVC7iAABE8M013kemkAtUhNXUisR9vz5avEKRx80slDICJ8TOqcW4JZNgMcFJLbKfR/muldXGNap
R7vBUCC9jRLwi8pGe2xayXL1MWd7ZsYiazo73s9kAJwgqjUYCuQDMZSizG7qGKoKEnsaw+hgItrs
1Ll2SC9oWDizB4haKCrg+kx0FvPnSwBtbcpaSYKopWxXSG3saKhbOFVnFwKl3RT1iTeHRnP0e3In
qlvM0tTUAjoGmW/H+q5AV80spQIpW3u34B2qoKxYpCzWuXJEaZI1ZmVGBDlu6QBap12ZpjeT3joJ
FYEHbC4IUDxok4d+Ind5KgoNv3qXwHAC0KIeuvnBLpMd+Ifcy7Z+nvjFEcGHo2KI/y9ltFMxRaio
c2oiYDTHyh1lssfMy8tYt7ssjK9aA7dI2bqh1VEHe+4aTeSkNfUvf8TZg+TzG8BjgQFZNJvwaZVc
y/Mpimb70aqApzg+KhN4YCbHSvdK1jn5NysWvGfPHyOcxOWc1+fY9zOZSrDX0V7fKbR/qGLTadVn
Uwa1jtkHs9070lTt5lHEC/MfRKNTA7EfejfPFLXV0bfbDvLjWANTvkQrozvSuHKVMr4NG2VnGfMv
u8wkH/0jnVPKIiyUM9f3ufTf8nkVTkdTq5FQDRKqWjhZ/Vc6hK9RLu/xigImWI58/OXjPbu9IdFC
Yw0aNhav+wlctNrsJBzVOkQuNCik+irC01pDbZoMdyMpl2v8ZhDNTWyZDmaslzeuClhlvtUgIjLG
kEr4AjTN3ehp+ZZEYAgw6dfL69pyBhbWgwQTwh9Z46L4JFbqRgXw0KMsBzL6e/GuJR9y+2e4bYhc
l+37LYbvetXkiUiyOeDaoNmhll/Y1F1JbefqVeQUfSM4rOX4T94KizSMi2uIIpfOK84fTOpkxHI0
KoE5xbJnoHbo6EUvHy5v3ZZKLG3LIJnWUGzmo3EglQ4am7EmpOVdpS4dqoyHrHm22tANifHdjtju
ssTzNzoWZn8m5UDRa51d+YmdFlWvZKjfW2YX2NpwyAobi9PQodWWEpgIU83VJetQF9L7gOyPM0XI
L1ud1rtV2VKvVWcahMMs+LAtZYUXAI0PiIPls4pAPpZ2T2sDmA0zeqYNtpuI4dqW6H7c3HE81ZEn
XOpSvJ/va7XpjA5ipqkGu4kkP6E/+0krMrQuRJED9b4ZVSG1xRKN8tqEkeF/pC5ftTL9cGxQpRox
06jOkpv06i4jryAVOJTIgsZtc0szxY2q+7n52mRWoDAiuN42THRJyCxdeSCePMsB9zJNpHaUoWdF
5cVWHEgacYvOvOuUWnCJbYvCvASuMJTY+TxTTvREA56VEsjKcJ9GH5I+7PPCOhbk8bImiwRxDhws
ekPLFHi3MYuukVr6EirpNXrwHrSwDi6L2lCaJTxGI4gCMlaQW50eX6fXGuhYNSVoSGK9Wr2+75g9
vde1Xe/rhNyALnlwwzYVjWdvOCEdxgCbQNcC0mmcE9KUDh2NBtzDnGQ/LT360IFydXlpG2YHEQvf
PJ6vyO8uv68005b6IjGbTgkUsymCfKTvCqGRz0xZEANvrgVYXUj3ELAF8sklhDtSRqwKKtjKR5ba
1wXL/9yFLPNNSy7XRi6Z99mZVRdzEvXQiJF+YPzET+oSNKtCBJOtPUNHoioDPRF9CPxAZ1EoSRJO
uBt6hd4Z6lXK4EDRqSy4HDYUXF+L4RQ8TJnaFjmMtmzRRdf0OzT6Xcua5I4m+9MEBvLCa1GcFuhd
g6f8sqIkb70J7U6N2u56RdT7KFrR8vtK2QD1DQhraUYEZKAJOYwBXN7MoYOx2ZtBHx8ua7ZIGGc8
JGZguiMNmJmN6Bdr3jE171INtQ1bmG1e/inOvWP7TDxPPlvwzpiL5r5ANFsrAS621skJBoTk/lD3
83te2g95+PPyyjbFoXBuamBGXZhHTrdxQpUvtBWsjIXT0ioGDpVpr1l4kyR9upPaP65XLtrxW95n
xXt1bCFwF4fYxPIyZmNUGpADI2DGR9vJJkng1D8nOM+2ciWLe+4lEjVyBeQwUBFSezJV7pq2jhyQ
kQRJpt33YcW8NI0w8GJE9UtaFpmXMgI4Dg3YEbWaN0dTb5AhrwFPniy2CbNEfYChz80anaGiIjij
TTUDlDB8DlrfLT61GbPwbwc6qP0vW3oqKzY7kYLxIltIgnSWvP08CMQgBmI3zMZzZvp/pF3Zctw4
EvwiRpDg/cqju0XdkiXZemHYHhskeN8gv36TnkPdaEYj7H3YjZ3QxlQXWCgAVVmZxdT0yrSeB1pm
fqJz6i8t93RzCgGgY0X9XcEJyKYnOpa7yxG3mfFQt9UcXBkB/xK+SqsqndHVSN5Al/9EGqo9QBQw
aP771xRc/ABaxokEbWFd2LJJjdFIV0Fgo3xbeFajgL84/ZTEN0UlvZKtP/ks0I5sCVcywsmouBaC
esjYTQNYMjEUsEJVYGcYhuTBoIBlg+T4x4qa3HVp+62Zxib4g2XFUMla/MNYrtiaz3onM1J1cJ/G
xNybufbDMP7SySTZU5sRemRl/fvR9sUze4r1wlAPZpwFmUl248KeCX+oUhln6rYlEEOglI9Kl/jg
tIpuyVotVg8aoI+qYu5cXt/EFnCdoykJla36AS6zKJpaGMyB+LWwF+aGj5Y+ZSh0FXdF3Qbdcl9b
9/po+HULoaIZOi3dwZ3Cy19sq06EAo2O4xD/AbhBP13M2Ehqm2qj+9SExZ0WpOEKfRkCY8dCKoW+
bDt5ZE24AlDCptYA2ubQmJ1PaQZeI5QNFTAR1kS9iy0n1JbUd5fqjupc4up6ipxtkCPbwgIPZds2
ilJggSfuJ2PxAzWyWz2egrRKUZtmftuD+w4arJIb6WYQoQSGe9w64yWeblNljZqRuioqceNTMWQh
zflVDnC7p2idZGtsXUoJ3sOIH8yuG2JCtfvOzUia48ZIm8bvRlPfga5Lpni55RHK3QBv4EmEDpiw
koCRG9BAzt0nN628KvVb69Etrk1LsnDrv0b8YMdmhH2uaCatZ4ZgqYbmoJXLPjV+TC7dXd4Bm1ZM
dHdw98Ae0ITLx5S7Np8n3OFoZ9p+NkOchU4QbLFjmb7a1rKZRF9PHQzEn70YulpzQeXtqAfLiX3w
6dxnLQvbYvDjhEomqjYeeCjbokiP2zzE5sVkQvqxUOaFqU8swQif7i5BZaeRqZaFD9Sn6hPWBDye
5/DyWm5tsWOzwhejKAvYugIPKyBJ51Ad3yfa3akcEO6y85yJ7NR2kbxlN29YGClEGWg9d84OHWtu
FYMCBHAY+ummtZ6a6cAV3Wuyxi8KZzd2AWLnMOb2lTJ9dcr7rn03gAECRs0fpslXknTt3HraFJau
ZDtuZtfj3yYsSKnQDIUoG78NAzQkfrZaPaz63cDu+gGS2Eru6+0Djb+S7nlCt+YPvgZq0SiP4Z5+
hpAZ3B5l6hxfQ6dPccv9DEAOpfLzCkcJCpr5Z6XrJKfYVgCg4edispSgOiQ2N2ZFbd1KXdRDqRfB
2H9GffOJOmXYtrZntj8U5Ueizc+X3dzaVhbQFqBXQkXhDLyZj4tmxjYO6QLQbFQf/LnI7lAH8CcU
AC6bOncPr6Jf4pm/LnRi3YSrXc6TzuUHCMIF1K5vJie+jmc8HvIHlDOCPk7vlbn9ctnq+WZGFxUY
j3V00IZCinBZtQygSpoG6daIn13+ZLZeCmBtndyqbzXw4ZeNnb/FTo2R0/uA2iimomvdjE6Yq4CM
ofKNCYW9hPYcWm4kGJqqe7xs8nxVnVX3BU9lDCbZSI6nJrV6UXiJos0ha76XmFhswkadvExPMEoT
pMb9oL9fNnju46lBYVfOzLYztBHGQ5y+UTd0s1slfSv1HfS3/sSQC3ISIHHPe31upVPWlnmH+yOI
WrnikQT9NmQilMlDEApdtnYeJ6tbH9aET9epoN8Cz1h3mPqvSn2PNliYmd9SVLwrgJ5m2aDC+b6D
ORM1RFw41HPkTcOhPUwKtGPdWY3IYl9z3Q6T/iW3qaStd35En1gS3+uAoyqF8YtOgV6V7a5U/Xq4
urx2MhPCHjOKli/xOuzvWi8W9Q311ZDNHJ2v15oWwdRhYVoFoxfrNjh6ttCyS5dyNYFnlwoFC3Iz
Lp4pc+Q8tgFX1DEzDvQZdKnEzTSreaclBF9FMV47+6aqTW9Y7gbzakR+urxm5/G27lZ0lPBsQdSJ
ZUNgg8cpwQz1fmitfa3ejTFGY/QFKncoVeQg/a+45ETbWMIji5jhOl1CbsVL2zsjeBuNz9zdZclr
TkDPIMnyghUUPXAu2mADRAEEH0y8RC+pknU17ep9Yn6zE9B5ml4KrmP9986tMzPrzziKh4k5szl2
ZXFo+V0JtekqyqFbIVsyIR7OrKx/P7IyqGW7gO+hOBTxs45HeTP42muXN940S3bp1rKh/7SiblBe
s8T4VlK76UtAMw6t89UkQWcElFCvlr1YN81AwRGVQkQd4u7UoabB4edaKchybVAwN5h8Jpi1uWOy
9CbwkkIyCzZQAfvPkJBOqynW6oKylcDeNyIedB44gvd0bzyr3909CdJdJwm8rW91bFF4i88d6Bya
sq2xoW4KDeqbD8kMvov0tk8lB5NsEYV3eGI7vDKnpt5Xde+55lcbAF/FfaOVK9mxwtl+tojC2d52
+FbExCKmVTg6GAopDqbtDam5RydD69V9x58uZyXZIgrbCqKFerc4db1XzG8JZDLzzwZvPaW6NrkM
ACGWM/72Dkn916j6+rg/jUWiLPOQTRpsqTegRbWqbOfQ7wV/1tTPbXK7TAeqyZA9Qtb9xyYyLpBm
gGiK2alpIdnb2G5+cMcq0CF2kES2kYa9XsFJQH9/c4bozJ6wnsrI80UzYI/PD6OONBLlsjKpCGQ+
syGsI43B9QfYeX6Ib+P9sI+vkm8geukCHlYQiJ9xZ5KBL2SruP79KC0ularXmEuv90X6hn7aMtxN
7s/BeTGdsJe1NzY3m/nxxYSDX2mbAXR+iBKnelDMWyN9yVHhlilybsb9hxV7rbUfedQ66KKBxDQ/
OGMVWpY30Aj1Bm9tawy6hNtv0xamPYDEsVBtEnvi3azHwOQCcT64qLreUsvXWeeRFIOPki6rcC/7
OzKOLAmJypwgLFM0NrxqvhkvkJRZflxOF5sfBy1P4FUA/iMilLEo2KRatHWe3O+DGcyk89h71cvQ
N9sL9mFFCDezRNHTpHCD8DBzP1dkB4BYmLWPjSJtqmwv2YctIdwa4NNQ0oUtK3fvMRKE8iq5bop8
bxu3aABgZvnOTktfrT8lOrSflICq38B1tBs6ySEjVj/++Xj//RKRnLEYm25swLJzwBHgG9q+X8ih
WUCD9o1lfZhpiW/X162peoW1VzPJdWTz5Pn4sGLtHpjtQTGADkJTsTsk3QFEFG6p+GY27ew57J1Q
VWQjZzKTwo2BpENb2NNQ70tr9pbmXgWQNLEGz3ae8WYBNb3fLjLGjc1EduSmcGdwEkzTMoyIHxxn
9HXiMfLCu5+2cqMsviqjuF9321FF9uyDCruxs/LWBbFcvTeTwk9oFdi6TOTjV731kg3hxjBAkKBa
ZuSxeWCRRn6w/CbN8zvXvZpT27eU1rfdt2WGZnhRgV/xmdU05GOgVFPgaJlX6X9h97YyypbtI2od
tQELImqNv0DgR+lVHVQg24wcgnmhtrN8tsO0GY/91B9DLUTtqfP7yb+cms6TBjqTaI2iQQl8+dmF
urTppDscbGgEKoTancaZNxDiASZYmLIhnvOkgWlasHAB5oRL9RkEhKAHv3Ajy0BqUnhLgadp9Vqq
pWRPnscPxLYJCmggMwMqTrwvMfRB2sxkGVJTvZsa494dZCXo8/2wmkC9c2WkgvSPED5TsTDwzijs
MNpfm+yQTB7j31XWBerox3yRfKKNGyDMoSSnYjoPx6E4KWObI0PkWewwNMX91IyV1xI87VFeHfxy
Clvod3S3dpx+/+3QODErZBp9BH+f0bvswJZd44QKGLeJnXk59xjV95dtifMNa1yAYheKhLjnrlxp
Qorpm96azFZPD0aT7vrU8SBH+sj4s5l8cXLyRgnYWuK3vgJNdv7lsu2NLXBiWkg4llVmiZVgeYnF
/Izs3O6HNsW7X4LAsoflxhb4NeG9QplBlyIGZ6YogzpgRu7QKUNAevpgVtV3VHU/XXbp/MKBsRgU
OkFehCHLMzzhxDR9cEkPcdGkfTDpN0XPfRTx3wdTNhBy7hAsodMEtDQw0/jfpzdCpckTXiWw1Mzj
bcs1L+2KHZ8tyabedOjIjHC3UQCz72qVpYfc7m/z0Q16J6KqlXuVI9MKOQ8HkEdaIJNeJ23OIxGf
DyxwdZKiwYN71FRdxapzVVmppzXZrqoNSeRvmLNUFe06NO1Ani4uYMtQI4qdOAEnZ36XL81DXJcB
SHxQ8Uogr51VNPjt2DgxKCwlxtKhRWS4yUGpredJczEtbnc/hyGanM757Zc5pCiOnBOuiXVrgX62
cJIDRoWiqkx1f+ky32q45setHThk7n2bjD5EtiTJayMuLcBOVXMdtiFntD1MbZOKWZX5lBD+zEjr
ZzkmGetUk3D2bATmiR0heRDOWqWe7eQQu7TyTaZHVa3FvgsmbUfG77TlEygabPR318l7sRY6pBPr
FbVODkllPM1Lfg9euWtlbCVX6vPTDTPRKjg58fBfiRCFVGw1ddq3DksOKWrHJAHvLmbs+Soun+8x
n+ktg2yuZWsPHFsUFrHCxcSu7Co5WE18M2bQBKQ585vGvm1iA6Wxb5d3wMabAR4Cao37Aeb4gIU5
TVqtkaUxRMSTAx3M+3zuwbzq3moc53ilK57Tdq9Gl8ZhVaQRHZ/VjHzuDVsyv7gVOMe/QThdAXro
M64bCagFzMbTaxLmBn0ZXfJpkR0650+G1V3cG1wX/T1Map266xaFXkKiASmGgSNn4ju3JF9dwj2z
48THsHYe1OP9OLSybsRGJAFuCbobJFIQjIj3JEXn0CDLVXpIMRAZT2FST9d63Hhu/tcC/icNLISX
v6y54aoNDBXutEjTIBMXYlc349ZNMcp8iM1mBQPET3U2APv4ouWPVkqCOY/GYvRtSmZPyVVvKN4m
Onu9wn3CuaeM86dar/2U3TX5NeoCIVu6/aLpEeM/eN2Herx8on2PemlQzHtqp/tSaz6h9B0kVfai
6XMwj5rXqmGlZn4/fOtW3eNkuGoVlJi0F9NEXzyp89vSgmr11Pq9WvuVkgaxgQHyHL3QxPHQXbm2
UWZz7C+ZU2CmzdorSn49l7dN8+bgiSlZs7P3FnB0yCkg4MWQ5dlIZ+MoyZjqCTANahkUZRTT7Nos
yt8/dY6t/LrjHj1tEO151iwVOOE682Bon0sn3ekz+EwdGbvqeTKxCXrYQJUCogRU3ZpFjy0NhGtq
C9BtRnea1oZN+j2G3FJmZJjsPlxeu/NNDB1T3OIAqsNk7hljT1s2hq1weJU40CHPUCsFGMrt4yDX
FImpDbcAvASxLkbhXDwOBbeq0eAZdZd4T0nljXQPEB8ARb6O179MxkDgp0VadMErgVIVmuVbJC/2
sIyDbivOXuXvs+GNScDQLB/JXz176aq9ZdxNICDJgOwAuMwcnqaOe4S91IakMHeWP9bfAcyNBlGZ
9Tkn5GmaYngMswTOHuX2sE20gBjJlVUHWXe9WHmY5p8vf84te7jGgo8b9EsQ+xDsqfnkaFOrORC7
RmdRHx/V8Q28mhirHjwTd5a8Gfd/YBFFdjBD4yQ6G+ACm9qiuLVl4+3deomKZOGAijY9TGaHa9lj
IdM6W0/Sk8IH2DoA1rEwG4MwOtvsI+hZU1oYoLx07ozxULhXl/05f6ueGhD3eedSu8hjYqPp0/qA
2HtDPN/VZREMDhhEWajzPDBjzIwNf122fLY/VsMYOIIYzPr4F2HBM6+XWIk1a99rP9x48p3EDDEt
5ncDCzFqItmNZxtfsLb+/SjJ1G3tVGoDN2m++M54ZaHxPRW7EXfM33YLhGC4Qq+QCwxyr24fGXJ6
HBm6sxj7DoIpQ557sUo8U71N+GOi/rxs6zw40PheQ8PRMfp6RgIC5CrkP3GV3qfUOEAvYZ/VkmXb
sICJKVQycOuCZpiIMorzidX1YBj7CidlNo03msJ3l504uyQD/boS7OFEw3TB2TyTPpsmuL9gwhpf
yqQMV5CWwmT1CpmVNZMcfRZMyEDRqbKMfdrUbzoYGJKKeLoyvV525uw6Iziz/v3YTFJmLgpaxp7R
PXrpFn+vyq+2iwMgg6arbzsSexb+fafpAYsHYd6V3gG8d+ILAyNgcz0XiLZ0KDyI743QW8Qorwf2
HUlcyyytkXLk2Qj0aDeBwH6v5V8GJeT6odYMr5C1BzbMADeE6y+omTbgI9jFCq16XG7G+n5wwZpe
7slb0ctI/mVmBG+KerEJAL7Ypc2Q7LlRZd5c55qfqspjMReSQ2Mj+IB+ACkniL0B9RbB3gsawu7I
HBAKt/zWHeMwxvDUMj5ejr1Nn1CM+6Uo4OCcPf1CvWFkoNM19b3Fs0dNM3420xxOAAL7k5ZL7qAb
xwYAHUfGhAUcbCc2wY2OcOD0C83VGnjibyZb9ollh4P+tcvMq6y8rV3y12UvN9fyyPD696M4VEZG
40Thxp6X7g6vv/0E6gpXmYLLZs5Pp1P/1sU+MkNIovQQFDD2jobEdNvVSchK9G18C231y6bOS6mg
qjteS+HIqBi4P3CN1PddNtPRnxkIIkAcsex5XRIv61XDY3h07rt+fGnQA1F05W2Ewrtkh59fptaf
YYNPSgN4AQCuU5cHO8PgbUf0PXBUQ/Wjdz5Z6uugv6ZKoPzmqBUurKe2hMc0r6u0Uplu7DHbZQQM
nM1BzsmLYQ3fLy/u1ncE/5cGXhVQD2DI+NQpPR0h/2YOxt5gGMGkUQcuGs3c5dNj95tzn798Aqp+
rYtjzumM/osOFh2qHKy3sR5R9h3IBW/Ur7EnJN9p3VpCzkdj+sOOcJQ5Gs6ufEDuskb3iuZlYCi/
Oe535opwjOGcTPASW1cNlKYKe2J1EVijDX1aGRRoK+g+nEEJQPg+dZyCIH0k+5KgjKJWZaDb+e3Q
538l6fim1HesSCXSxVt58tikEOdWt1RLbI/GPjfSR3SGIiMH/1RCecjtRVI02spWx7aEOFdSy6FW
NZO9GoNxj6Co0rBwljYFT0MCzPGg9EWI45UJKCnK+oJLDYoXqAiQIWILNEn56JUopFzeSKcf6h8T
ANMbuKUZGJhaf8JRQpyLpqwyFHCjktw4yU/deLfUn50J9MWBSeUUTpft3JiwaxuweLqYkegjbtDC
61vzmzIXUQfxwctOnWaHf+0AG7suGgiRhMyrgPixmhenj1AscDHPOv/skulQ6IblFcydfCL9UtvL
+GFR2LydGg/E7cchUtJifndMbCqd9mNoLsTcleZyBcok/dVNShm2aWtJ0cGCCquJ9zmY0E6/X99X
E5T82BgxcJL7zHB2KdQaPCORiTVsremxIeHblU2vm7OTjpGbAkXfKH5qKjdu/XOsVcA/mWQzy9wS
zunCSdtS1TmsORjliRcvNZoHuxnCy4Gy9dmOnRICxVVMJ0e3t4vKegYHxo1V3bSQtR7sl2zZ9dOn
y9ZOM9TfYXlsTQgSMOG35qwVY2QkZtQ46lVbalc5Ctz2UkgucrKvJWR6TPsDHmbHXVRZtYfE0cQ/
Xcjnpv7s/JFTqCyjTYeDWFS6QpmXrOCbLmqtzFOzMFE+W1C+4PvLa7cdEB9mhLWzrLFMdAKHaq6/
l/PsNVr7Nkp59bbX7cOMsG68rYy6W80oBfVnpIsRZJOd5i1LmEjhL9vR958xkRRqVkfXUOJpjCaI
2nTzbc0r288zLcyn9tpO1ddukM3FSvw707lzEoAvp3qMqry5N/sM9TR0vT097f0Wo+TaWEsCUeaj
cFJSTBWkDVX6aO6KMFZuuPVuKI9W4ec6GKSz18tRsr3DPlZUP82GNnesZilNhH2TebrzSTM+Q5KH
lZJDU2ZGSLqOnWl2a8IptV+8eiyClKOxYhftrnKL35pf+jdpfLgk5N0iVmfdHmGLV86tG8cBZuwf
yMhCW/kZu52kvy/ZZubq+dF1wNXbrHCY20VG/zWtvrbjC50lqX0zBEGjA9YwkPdA1+LURGLxguBh
0EUWIoBWoQ1l3sG5L9V3c/hyORw2vfkwdaaZSydtSJtyjLibRUnWBO6SvVUODS+bWT/3x839n090
ZEZIGmZTMNqbaR8lseEzmt+1VSNJf5sR92FClPRiyRCDcHgco8UcHprG3Fklj8CS6xmTTLpQZkq8
dJbzYDPw9eNG8QUkGW18PdEnZZQEmiQKRI27olbjvjSzIcqA/HONKuC9/say9Ab11X1PZdekbadM
vOAMVKXBqn4adGXOBqdV7C6aUb6Nk34PMbHdmGYhiWVCRZvRsPIJosMLoWaRZGF0in5KZ3iWquoV
mbPP6FldXQ64zbg+MiHkH2JVBbh8WB9NVh50E7krp6/ZLCND27YC1AZ0x4BNFIHfhVk5SZrqU8Q7
DPU6T3Y5XhuYE73sy7o5zjbPig35x4rgi8ocJQUp1RgVFW0fHIg5FdoMFMd0VSn6nWNjuptB+/pa
zRYJsF0o0Pyzb49MrwtwlOxQ2qPjMGZTpGlefVXu2K49tK3HQ1A77R3JQbgZ8EfGhLQ3aYudA0nU
R3Gd+woIserWgZws9fhs/ihAXXZ5WTejUCeQ8oFNgBWFXTxC+SjTGoSIphhXGHD+TJPsT3LSkQnh
aGc6GIiJQhAf2LJAbUQN2vBZnO+YrUo+1ebiHZkSznWGruTUmRWwUeqnWUmCuqn22oSb7Xw/1o7E
r824PzImRGROUUfR8hpvufpzSr1GZx44HC5/nm0bGIeCsg2efmJ7jnKttpRYH6Nkpj8guucPoKzw
dEORZAphsO2fGMds27+GhDiIqVnywi2mSK/GPKiK8pCp1k1pJaZHGisNXFqMN3Gq1L5m0zd10FOP
ZtVN47L7OG5fQJMs6zjIXBfCJrZinpQdXAe63Pi6tPr4NBot81Pg5SW5ZStsVqUiALVA+oGGyukG
R4UGz32IJ0dWu0uqK8MOCZoolYMOkYwmRWZK2N5QCLCTtI5hyn4u8kNOb1oQc1evqSmb0dqyBBlv
gIjAqwhhIOG20aLPotQViihNm2KyCOIW044azJtyBf8oidOt6/uRMVG9lDl5qsaxM0UdZoN8qyve
+aSCnnBcmflRahuVfaM3L7+/OdBUWXv/mDBFS/70s+l1WtZUy+dozvQbVMzBN56+Zdq3y1a2rgTH
VoTggJp3UTIy9VHF3mLDs6oXhb9P44/LVja/1pEvQlxwV+06UML1EbO+oealLN+W9I25vikbWth2
B0KlOhrHwCUKGx10cX1rQ6EiyjvHH1w7MJp4T/JP+L+Hl13ajAmQb/xrSdjAvB+JWbYmbh/1dyt+
dujzBMhWMn3jqLElu8vG1q8gXg/QQQYXxto3xM3tNBYUhj081/UUucl7S8At8k19+/8sCGfLDEEz
klZ9H5WqFfb58pKQ6nGaYqnw3PoFLrkihPW8pDzLGVzpQn1XhMluMn1y7+6rQLmy9eCyV0In7+/E
D940DHlAlwrXN+HGqy9Jv2D1pmhyjXBRSg96neHUmNdzr1/X9o0R02u9V34aNpOcOZuRuNJOr6Sc
gIEICaquZqttXPgJ1Ak3r2btplEDe9pfdnBdrfPV/M+KyBOBAiFtxtgYo3R2k30C/YOrDEB+yQki
8UUXdxWZqFaUFgSnzP6pLx9rXFT1CkpQRiv5YJuJ4mPVdCHQS2hk57WlTZFJDUxph1Y9eLwBiyS7
z23JE3xzUwHNhaoCoGyoD59uKsK4q9UjvpC6GH+RhtywVNtVhqxkvJkojswIAc9Htem1GS4ZxY9m
vlWTh157BLHemF1r8eFyOGwu33oo4tm1Mj2ufz+6yxed1dd6g8tomj2r5X42g4S5gHC+o9AliYlN
t45MrX8/MgUOclufq7GPoJjuOfTKGT/FRuyhDKQsn/Xk9U8cA/wP2CMoSRiCNQIWKRIrKY9Kxnw1
JrtCW96ZagS1UYHvqnq6bG4zNDAFtCYQCwNAwjdbWksdR5P0UR4vLw4kn0Hh965DWuWyme01/DCz
/oyjNcSIg9aXUHdcUcBA2rFpVw1W4mFczMLE5kj9MjEOdV1JUpPMu3W7H5lNae5qhU55VMzp/TiO
IarvN7ztwsvebQfjh3dCMNYAE2i0n/vItvfz+6JiKBahwvgjs7r9ZVMyj4TwiAGtcjsLprLO2rsd
u07YdGe6y+NlM5vfC9doNCItYMhdwcxsQGuHUpjhbvJaOfauyNorK6uf0YK7NrXqsW3B/3HZ5mbu
PbIpnCM0KfNCc1qUiBLLS2y39uoOpH1DC84+aDJfNrb+y86Ok3+NrQfmaWTErBhGzIPh/t4kdxzf
zc7cYFKXB9WJUeJtr2e9v+Yxl5jd9hGcxyAgASBUnJoG+5Y2GSWuuqbjhDQZ/IzOn812CtROpmu1
fSNACexfW8JZ1rIh4/XafaVU7/0F6Z5m2W1OSo/XcwDtlluNNj6owP2qWv4kTI9sk9PlHXo+lQnD
nZHVj+yzmT6qshkH2UoKZ5qpQByPtv0UgUL6vQLMTJnxYtEG26N1KytabW7wI3eELDk6FvqRMV57
kJ66glTJXVqnfpJkV1xzcVyTb5eDc9scBH7WQVrgrAXflFFTSmqsN26j9vv0a8Hu7D7dQfYhMSXI
BpkpwTMC1v50bBAkbZ8EZQ9y5p9OqoaLGeja8//nlXAGAFDL81jDxduO380m7OdvxL2Fop4lE2GW
+SRkfcXMKhbXBi6kHcGcvHuzOEWouiDkqqjXjTLiwHWJzlPJx9daf87RITPH0NHJTFQdnMx9bO3+
voIW0uWl2w72DxNCOl7qHoP5DmYFc5MH7YA+pbU8Vqx+ZsOgSWzJVk9Mw2Wssrwa19Wrg+l9AmWf
WX1vam8AbctltySmxC4HePp66pbYVhAR2XHDuF2SJlD06cFS+rC1ZCXZzbPT/G8VXSEh1srMS4vO
PJrt6tXqtVcKwBJb4pfLXkk+lviEnQcItbjW0kcK14K80IMOlwEXEsGWrNiwaQnSZiidQEVaFftd
g6YMpb0sU9Qo1ZVVsn2ugCCwUMEbNP3Jp8JQKRjATPy32CjUY3uiRbnWFRPtrUp4qBrPJqBdddHu
5+nn5RXcjAsM3YMqGxNS4Fg93VHQLqz7rlKnKK4w/Zg96vbdwt5YgfQrI2/ZvAccmSKnpvRcsyEi
i+v2RM1oBqkAVMau5swcgjq9JZn1ldVpUJL6j3b0kV0hxVM14TlJYlSjpneqXzuQonKcKzN9vbyS
myF/ZEZI7x0Do1qv4ZlE2vTacj+3JriyWomR7ZuGDWYJMFZBy5QI6WnmNC8KBWcxRAprryzs25l1
IEd4HjE1Z9QPdB59g9HvPW9kl8bN5OvoKI1ihnuVvDn9flauYhPo+H55X91rcw/gEDtcXsP115/l
9yMTQjSWqOc53dQNES1/DMnBSL91eB9VqJzrmNGK3d1lc5vBf2ROiEjOeZ4lnA4R16g3VE855q+6
8suYeWbjhpdtWZuuQYuZYGxCtcSZvaIyzEJPV+Bc4w9sr1afhr+03xOc/acyhQfmv0bWH3F8PiYM
gkcpDi9r0a9UQK6q9osGnM1lV7aX7cPK+vcjK2j4MsAAsWwK0e4g3nOfY5SisL/qSvfY81gyfr6Z
No58EiLeBG5fsVwwR07avJ8xIgguxMU3+s9jqaHHo312Szylm9KQeLm5n6FiiccDciNkJ069rCb0
xawFbyRWJ7sGvHtIW6DQSa4uL+ZmyB+ZEdwrkgJSi8YyRI2RBxn5lFG/iitw8ABpGHtSCd6tMARf
ASi+jVWQWGSXtECk0RNLxcuvsz3Eis+A5K2531UycPxWujiyJEKwxrid85wbQ1TpZTBB111jMrad
bRNrIRQ08CiKCunCmjI0FGvGIxykD3MzHHome0VuRQH6L/+ZEFJEbbSzVsVIemni+vrQBBhlfxiK
3+M9+HvjgnZbXfsLIHAW38j2XFO8FmGmA8m5wpKHDCpYkJGSQEM2vTkyIy4Y5IgmbeyHyBjbXUGz
sMlIqIz5/nJMy8wIi1aYeVmwtOARy5RDaw0+SD/CishYg2RmhIO969rc6EZ8/mTOrghvIImsWw8x
BYXjZX+2Et7x1xGOdqiWuGo+wh83U8GRkj4UeM1XZnFbzSaqeLqshCdzbP37UYIdtDSb2iZHXJck
7G0a9pnlZbGEBENmRTgsSsuYR3XgQNOg9lPXrufG+b4c/iSPHi+ekEeXvAeLqIX8zXlzDcbNu8T8
pExDcPkTyZwR0mijGa1aFQWsOMVXbXb9eMq/MFWVRPZ2JBiG6aB8BD4BYc0yos0WkM1417DssYj5
Tov5kzt/KobhJXP0w5849WFNWDp8CwYRXBxBADc/tmUSJRgSL3JJUtjMogBV/euTsHQJGKs0Y8A2
0kh/rWjadRLLzoLNUwfKCShyQrEULAKnAT13bUEWDcrdaJl6KQEBCZm83iwPLpFUPjbj4MiSsGQx
GBqGjOCyP+jTjQvBq651rmgpY5TYjIMjM8KaLWNBilSdpgiX8c7DvP21MuBiV7tDZJqz7rkEuhSX
g0G2hkKxAFiTItf1boqqNL9rhswDwioAPvIh7/5oy354J0L68nzC87TE56JkPNSM7VIruzLAm/d/
eSSOSqsKCF0IgUd13UJqa/R6VX/lTufHcyqJccniEeFE4ilJm4XgysqqlaCpjJxeDzAWBrkSVbJp
ZaaEU0nV0wKD23ihUSO9nzPuFXX509LXWToZTGwTZrfKTf2zr4hwMCkkrgm063hkzfPBnVvqT5Dj
HYD76SstcvDPq4B3EdMwa3Q/59aXy19wDXPxvXZsXziooP4HsbfORu/CeunVlZfziWqv3LpO5hdD
BuzaeghYK4MjJjtBeiL2z5SY1n3TJutVrAX9KjQwr1w+X1tTkfulzV9KtdpZaXzNaCKD2m9v9w/T
gp9G0y547JYDuroeK93rpYQMTd74BEwdbiFpIW8H0Iex9e9Hp79BR6s0f9UrUmfX62xHuX3d2s7D
aMmkRLez5YcpIVtCn6ShCcXjo7NqP8YQspoqj2MMGNflOJHZEdKlkmlawXgzRDGEuRva73njvKZZ
Ljtntu04BPdoaBhhIOh06cplKq0C2h1RBmqO0jUOBBRsQ+ZKnqT/4+zKltzGleUXIYIkwAWvJCVK
6tXd7W1eGF5mCK7gvn39TXrOOZYgXjHaLxOOcYRLAAsFVFVW5voX+m1G+UKjEUFJg8IMiAF9OzxS
qE12IAasjI+39239fP02pHwfBxw0EaYv0Xnh5H4uf6YtRsJY+ZKloLYC3L9x9S3Vhv8npvy2qXyr
OgZFhjlMw2mSZe839fA9yUDu3fwVlv0dpiM8I+UBnyH3BNepXbvacP/Vb4j5BRvoTSBc1MsnoW2o
O4tPCul4Q9o+wQqqrXyDeGfVDFp/EL4GGQ4qaZeuEmpWUs3NOJw6Mn6lU7cvsjR3e6hK3f6EK3Zs
MDRhlBo56iIGemmHzWNiRQTbyUJ6CMMQoD7LrcXWaMF1hIK8IvhukL9jRVe8Pu1kZ0T2sfViJa0v
Q9DoOyfQ+ZqVjXdWt3GbrhnDgDgklQ3waV3xJpSFPTUGkdaLU8fikJLsBNnrO0MI25vbie+Rk2/x
M6+gbTkqMYBcAy2/VKqV75VIAaSyPbMXw/5SYXy2zxu/49jO6RUMc0M9gH3ta16bB0wqo47SQyIU
tI9a++H25/w14Hp55XEGDnoG5hDMrV/xh0y1JMxpB2jPVvw5nL0BV0Gmf6L6nmoHAY6crHga5K6w
EzeaH5pvtTyS1KvB6x523LUOw/SCH1ezL0B+aiaKm3qzL5HdEXQBN1xPIVteqgqLqjbYUfGhQBim
cp0g2OZdmzD20vrsxLzGkx7xgD9xSZDtoj3ZOLmLKytbswjzwC4Yg0FRp7xQ7RKit2Ks+Euom54D
Grg60n2ecg+MSe++UCAtgwiPOip6JFe0WaRAvkowcCdcPrEHvf07xeVcZt9vf+yVBUGacXF0FFTB
hayE36GL2mhKCvmXJX/WlLpassyJP6AQ+P7lWBDuskG0DNQxkqDLIGENLWkrkcu/tHbRt3WronTr
Dc9dObSLKiq0ScEZB+4j5etg/jCaDS2xXsIh8q1vsY056uo7aLETCCC/f9/wTUC3R0HsBCaky+VI
iCWidJrTlxQDSMJn+n7MYpen399pBsBV9ECWQXQQ+12F1lpSiGcWjnWaUPEZy9oFpQUIJF4ra2Pr
rvxgMcQgx6dhB5EmK+sps66bs9FkS5vxsSClD9lpDJt8BYXue5O8xdKCkYGoMhicNOXyTTDdlBvp
bJ8GGfsRb4NEt++zXjzPDt2AI1y9LWAKY1RgEgSwD31zpZ3T6XSkHLCfU4G84MUwBy0wrDk8JKw0
Ure3ywwUSf3st8hnd+//cIsEH0eMAPDCUvazA/t8J0dpnUrbhM7VmHweZ33YMzOin0uDzhvmrptm
WCpqxKBoWYAlIGq59Efg+inmxiQ/xWBlD8PHtAL/MBjawiEBRTACtXVIOBrHzDncXuhVaeWXYVyR
GHjCDqsZblNAZKZESnPSpRzcbMbrra2LfmN9W1aU7URSlBOJZZ+Y3R2zgR8NsZHnrR0A9uv6ZWCd
RIH6cgMxrTanPcqEJ1tAGMfInK+TsN5mMVNcse+t4Cx7BhURHaKruLaoYouxSRpN3VjQwuuHPYr+
wC6C7QwaCWILFLG6rDNTy9vtLNMyrLRyREatU8RLBmoCPboXOgjuUQAZPFGQ4tNtd1j+vYsLEkvD
XWxDhge7CHzwpT1oYPMxaUoTPNGJ28xuXb5m9kZVd80Z8OAEnh/nyjTVT5Vr05DFyWCejLI6jN10
rCruvn8ZoFIHgQogi4uswuUysqys2n4cTWSN8s5qYtfi4RF2N8xcf52FoAW9boZON+S8lVg44UHe
pKOwTjOm00bnJ3fie33+VptbYJU1QxiGwQnBLBcCveJxlI95WOEAnTpAV0WPOyRNTzVjbqxttSxW
TTkmR9KxTA+qr9i6TbRo6nrnpA/GAa73DMRJ5KbTfJjS938mTAmA5xQacgu4Qw0+iZ7WApmHc0rQ
GdN5+FAi1Flz79/2hrUl/fsQQ9sKZWTFG+p6rlrRAtIhi3JP0q9ahyuFhI90lm+3La3EccBvKDpk
GqrI14wsc4MTG2aWdSIgVhDIShu7eKDkLY77R4nqAsYVPNCw+1poboTY66wY+Y7N8JyB5jRQupay
SlIR9Jc0zf7ZQxymKCsPE677UCdeJ/M9mR8S8mmEILHzIenKDZqCtQ3GgWZLNARVrKZEqbzJuyRy
8B0Hh2auBkWMxAFpMnpEu2YTrLtqDKEDPKNIvcEyfXm252wGb1BPzJPZVn4tC6+Q84Np3Fl2vrGl
18FQh4qwg/lJTQcXp3rqeMPAb2Mm1onVKKZReeK4lW3Iz9x2mrUFQXkDHECYmLke1uFET3kEdNGJ
8/FRWhAWKdiRdnQfpu+G88FH4Jd4XVMHjKZqeGdplaNqmTinIs0P1AJ31WQ8DKXplSZYVTC6vrG0
1R1cstFl/8yruBXGGo+x9OWxOBWPBBK5bitDdsoy7fn2Jq5ZwoHDaxuXFh6NilcMVaHxLtEhSFGm
BTuhIQqJoEJ0bfipFqb5+Q+sLTc/x4TVNdYuL9FujcLSQreIgBD8WwRBDG0L+Muu7mLkdSgvLRSq
eNOoZLozq7SU9ygNDvHwGNPpFZMYGx6+5nrnJpa/P3te5BjhJLEuyIkayYst58bN4OqAiEMlvdnq
UW8ZU3JVqBY4go/cOUEc99EG8yKLNZzaHzXi4e3P82u29/IZc7l1ysVsxHhotwkCkjFrnd8bw+xX
cfTW9ECtGqyt3CQe73S9fNQ7M/Kl3tHHOEzuQ9J9gCfdm0VG91k4brWA12I0iAtxzsEzvXQzlS0A
u5AWFzmbTjVEuwZ7wq/62yA/NVSL2q4NkLS5+fxJ8q+imLb2ZEFOKHuiLyoxS9qLwKkyOghpjmyu
Kg1cMsLOQBqu1Y9a1ZsuI07zqZxl9FyIjP+TOGF+5/Rd/BWZQXboSdpuVGFWzurysnCgT4crEpp/
l17H+FCY0iz1k2kzrwCjPjpexlYzcsuIUkwgjhyZlsv5lM78KOSXpMzekrh61wFaSNpBpoWXC6g+
UQvGny6XAvnysKK9ZIGBkhl0vNyw1twGOjU5/Xbbpy+jwbUlZdM6ve8N1DFZMIHZHrlpoLdbB/Ry
y/5jAgkAQhqeElcyZNIY7bCzQTY7N5N0tZwUXiqG1m2KaasNsrYasE9DQGWp91ypYcRNOJEZ8htB
1vE3ZL57aqUbJZG11RjIYeBEeJtwU+lyChRIdUMyGuhlJ48GNJhdbZgTX0b5xm2wbP3vk/Xvvp1b
WhZ7FkW7qmu6yQZ5Z8KizBPcKAKSTqmrL9kndiDxJJ8+YK7mcNslVlcIdu2l7AxpdvX5PAyixRtp
okE3yIcJpCmGjDxb30jX1laHpwCqIGCiBNpbOUi5KIbYzELzpa0xSDwT1rsG5gwc8dRWw8HMuFeV
qXhXZvXvlp4ZVaF5fOiMfJFuDXJMwQ5zCbVD/a5nphsJa+MIr7kikjfERRBuAnCoHOGI46O1AL0F
RmQX/lTY4a7EzP7Ggta+1bkV5fgapLdSQsGaYCKLEnYV0PDvOuz+wCPOrSjfChJIcSUgchXkaLCY
oNZMMzPQzI3n/rV0D6IeqpoLwdGarhONkD1Cnch8aXbtPcYafOc4fxg9ts/3kW+8vN/Lz40ppwsu
3rdxQo2gEe19l5/aQX+qhi3o+LIz6hlGco0uG0THUK1dbs+zM0wmA0NVOWj3C4wyhvSDAbVHeHUL
6fGGHZIR45UbtDaXz6F/XRwp9lJKRWYPcKhi0YxTMyUl1pXOO1OLH3unD6bIuY9HEdzewjUXRxEJ
yR/yJueqsN42bT6kTkiDem53WpLux+bHbQtr7n1mQR3IT9o2bnhfG0Fr/k0Kax/ZP/WBbJzU5SSq
3whEp/hKeDrgpa+cVAfKBbKOJA3wgPCmbPTKtHGb5ov2vQrfLdAGF1/IE5ZCCMS+rlLaFtRCtMVI
kGF0YGvqd1V+CPvqGCVb8WfNDxa2BLSL0DV0VLWkVBudqGggjmDiOVzR6SDH7q+yafGciI+3v9Ka
H5ybUo5SSXuudY5Fg6GN/ZF2P4co3XAEpQLyr1uf21Dc2jbF2JTg6QzIOHlFWu4SjknFkQdowLoF
gzB8Oh9AegTV7zQ0NqLs2gIX94B/IMkFv8HlmapIh/RSxynuuOm1KTSv6LyBrFjz9HMTSiAPU1uX
M2SPAhZ544xqR/jQ9psSWiuefm5EieMSHHgU/8GHqkuQFw6i9xFFykNuh1sv2LVDdWZKTZynkA39
KBGGxpE+GcOLNKbXWuvxycBuKbeykI3dU8Os3UAEDX3Z5VEGXHILThc9+hDJLeaitTN1vijj0g+a
XoyxCKURQM/Iy2M0lXOyh+LNM/a12/C59SUhDUDFHLFCHZvB069m2RIpBOsh9N3uW3C86foWvGDL
zLLkswsqFRqJtSYFu75hQUOLHDkQ15RsvSBWdw7ySzjIeBLhsX9ppqSkpkNeGAGdyYMApVvafAoj
csjGbOP+W3tXQuLwf5bUYJTMgy2JTQMqxB1P5bFoH+quP/IsSdyi57ui3gLJseW7qzfIuc1lk882
sU70cTZnXFOjMRS5a3Md1B0Nm11SGABJTfI0dpn2MbKKI7o8XRAOQ/tVc+L0jbA4vwtHarqClvpB
l6zxoaj0lllRExRSTrt+Gm0/Y7nttUUP9eh++jLWQ+KHaernhlW4RVhnLtCd0X405LGfm93Qyo8A
z2f7mnV3jRV9n8NIuh2tcz8PgcssIIQFgdr+R9+i3Y6axU7rwfLFQ730b98Mq9519jEU75rqseR2
ERug8NP2Y20RL+P0a5kPdH/b0Gq4OTOkROjYTOxeLgGgTu/HJmAEo47on0Fb1mu32FNWfRmODKAd
GvAQIL382hXKF9YMYqlAj3nrDtYzpsJyt2zjXQuB8dvrWvXm37auHkDxjCS0Q8JC6PSszaB6N8ou
w8BCt6sYdWetfusb7U82E8RY0PxdxD1UaUfZVPVYVynUPWT7g+mjNwp+iqguvH7QXFZs8eyseokN
ETgU33E2LGVD4alDVJoIDhMIVM0ZumJN/ZiKdwv64e2FMa//mrGVWm4N0JEdRcjcI40fqgJ8zjbK
7rM3/UmJALUbKFTpaEdeJdBznrNWpjpSv2zYJ6Z5iufXBsxBt11DqfrBKbAeSKNQlLtA04/i+6Uf
DqTN9chJjSDSrWPb1+jcjR9iBlDIDF2W+7hjxyKNFwEhV+unDetr3+zcuHKyWQppACNEetu39FR1
OUjgx120laStHTXUWfCEhVgWdMXUJfaznY6TgPs3g4sWskunFJ3xoxmlf+Dz55aU9dQ2WNm1VhhB
F5K7FA0Fm862Ow7SJQ7Qu7YV3P56a0/Kc3tKwBo7MtQtIXrQW/kjcMcBid7Xn/yPf6AMZkD4DYxc
V3lNVCU8ixoaSDLtQDpaCukziLwbW9KKq2tZsG8QlEK3SU01GAEUrYH+dUCGyf6QzeD1BefdHzgc
kGig1oScKVCQSiY9TLljDnVnBJYzfTaNCWzzch/SLUa9tYC7pLQAW0IiEx2Sy0Ol8WiY88wBZ0NU
4A4/EvYA59zxT5wcuy1dw7VDdG5MefTHEdK+CY/XoBoMP2tr18Q5bawtVNoSP9XnybkZJb6mbd9V
A/CSQeRUgY7cyUiaj1bYeHiTfakc5E8A39FqbDYurzW/+G1XV2c7IeSo9bnEXoo5fM76+AnC5LdP
0fI1rlcGzVTcwuiXqTpmnPDMbkZkGdMkH5LS2qGG9FFOzlMJyNHB0OSwsaS1gARs3/8MLks+e+nl
ITMhHY93BpmiV6P+VBvlviyyh2mzH73qGwzEPGAcgOCheikO1phUIkZxJcYgi161Xqi1niY2eiar
7g50nwl1SHT51XpEz3jdMImCuRmZx3hA58iYHsfmUwzIUWF9Jk6+8cVWl3VmUImztlVyJhLUCmoH
2NhWT55q2pSY1NmkwVr1vqWbD0CVblzJRUdNkXc8y8wX2eDyQPahHawB2gC3PXDLiuIQLSX6OHVY
j+T0UIRBglmB2xbWP9HvdSw7euZyGWJ4m+DdEjjxZ068XN5nFXXzr435kE4vt22tnqezPVO+Ds1l
kuk6pOwG4AXH2G+7T+FkeUPoy35rCG613ItGCkToNfALA+p0ubBR74xw0sl/y73pLg20185fyr18
s9y7+lo6t6Z8KLNwxnkG6QFk5NBvYGW3G8R8tPl3I7Eeo67aZ8Wn2hyetOYh4Rvbuho1zlaqfEIt
j7oIYCsW5Gbptu2BgrJkqt7In2Qm52tUPp/GBTXiBJ/PnB6rCOP0s8c/OdHWy3PVIxdgDoTrgJ9V
WzfEGJOJLF6SxB9z8jgBeFzcl2bvOmaQbw5Lrvrkb2tqzybNQ2u2EzQfOv6Zshh6QN+dnvom/CX9
ctv9Vw8z3jAOmpWLKK9y+VtxTSJOluBUhkGWPGnlFrXi2mLQM/yFxQVaRgVfWLIHGifFs1mGg1vw
IEu/9HHrV4WrO//cXsxapD03pTiDQ/7bPhSZc2h1zOyVw8/R3gJFrK4INCGOhpEYTBUpewbcljXy
CLJ1lSxSQJrbJUGEBjTTvTSp9kZUbkTclXUxTPosaDQkBpZ65wNnREBFgSJc0dd/AzLjVg7mgKdu
i7VpZWEXdpSAIXvQeHQmFsZGA6CzXz1X2u1C+TU3u+95pvu3v9fKqQIBLCaZoHoFZLr6itYEQHhV
hVc02MOOHA8aUPWiHzH3nm1UX7pJPkXF+5Cmv1KEpZ6N6xEADkyWKo9qK2pTLR1HIwDFkJdNn7Jm
3OmW5tqZtrG6lRB4Ycm4DPZW1kGEis2o0PZt6M68fdYS48koeen3MWaEbu/lykGG+CA6r3jH4yWv
Xi1mknGw9JvISBJyRNn5NPfaxktwzQ2BoQI2EYrryyjd5YL4jEYEWhJGgHZ56mad4YYy+wEFxw07
a25xZkcNf+M4mHkbDnjiaswFsCWrXwnrXKc+stTL4h9/sHEglAEf5CJyoJ7mJkuX8QWsKkTAtaN5
b6Qb9dn1fUMVeGEfBoRi+fuz50xVhFnNpMaCsBvqPRjfmCeklvliGzW7PCCU7ABfx9AAPMFykJpe
mjKYnKpwRDgXWUk8obflQXOsyhuc6chE3n7soeEwG/bwwvvxLQoT4etN9hRFduoPPd8a3Vr9kuCb
W+DpwI+oGaxudkbcxDhsmvbVAMkNwaBu5LfzobKCbfGI1X0+s6YcOFqAvAebhYq7ZgcyRxEP98y4
SXKyeq4ZBOWhhIGXgDppl40OMqERUatLHQBZ6x3W78dae+w3h6vWAjJURQGLB4Z8kc69/JztbBhj
PKDKXphmHSTD4CY4+iDuHTsX89z7NLM2zt6WReUKnawqp1OI8nVOm+c4ejIm+UasEETSX9p4q1a+
bgxnDmBy0Kir9xo1MjrOUYuAoi1GtAPtZHyqDChvZmA9dzNpbixv9duhMgTgHqOo3iy/6Owojvns
aLLP0fuxv8/GN6TSXlgHdrE1bfKrSq0exAUmgCldEGNdvfRlR7WcdYhhvRM+D+V0mhNo6VWTtQ9b
kIdEWX3MprxAUHOCpskLZBtNMIWoPGeFCeqKvAkh2KQj4UnALKyzBF+9sa2DjrYfZmRE7pnVkOP/
sb1o6/SQ90bsxaH5DQgithP5pKHEQT7EoLUB/myLTG/tpAE9gOcihvH0K/yAyIqkqiN0nMCMf0/T
/LEj04ci7981t/3vXU0XOjiArc1l3Pnya8mCa6zAyzdIY+ZFzc/Csg6g1tu4OVdqRSh7YcIX1WWI
e6sxE80xK+qL3HkBa41bTJApmsVdboBv5YvsvPqvGCiM21fO2vadW1TeWZOZDsyIAcThRHq64wI9
7I1bJ3ntQXBuRIkdtLHq0QgNxA6UovS4fhXi5+1lrEX3cwtKrDDz2ob2JdcDAH7GfWNz7oOsoXxw
GvKhG6tTY8QZJtKz9+MGLr6XcoY5DYWez7hUymyAPCX0xEdtzlDGkVsgiK3vtGzAWbSYawyZNDYq
1qExPJf2gAy2Kdxh2ELYbn0q9WGF2XaMe8AfZFgFVpIebOD0bn+rtcB39q2uZlqMDsM0NUxQzkGo
iN6o/nP5cvG7pgf+PbKI5+gFAW7vIDpcblkO1rkkm3AHt/m9qWdeUyQeoZX/B6v5bUVlODYypvcg
hDOC2pgtP0yiD0kxd/csHtFLrqEOd9vc6vfRbQxS43mNp5VylOyCcwxaY/NQUj7ZhsCKxo+3Taye
JUxUYfQNHTSM213u2yA1s+hBRxzoaFdEuC5s4g7kL/NbOP5IyI/bxlb9+syY8lASBZIRPmhGEMf2
YxTP97I0HwvRH26bWfU5hiEqqDcCbXZ12TZm13YFzBgDAfSZeWkxPczg/623ePFXPxAitwPyDeAA
1UTSqUqrg+qv+dLhYSkNeWq799Ha/Mexz0wsP+EsFiwzanM6wwd6AVJtnu4YoNym+Qc3HsCTQAeb
KBGiKHNpxYqJY84dbjwGamSZo74a/x0VW8NE+qq3AZ6mY/AGXUY1I3GaNJbIVMIXJPt/d9Tc6wDl
6Y64b2a5S0zLS/PuWE5N4mGI4xN+6A6aeq03mKNLE8sfKP1YWs6RE+chN7eADaveefbjlGuF2Xkr
nRG98RaE6V5XlB9nDMq7jZz/ue2fW4aUiwQ0nIIShijCMIW86ySUgtIYsM54q+awtt04AMgZ8MzF
ZN/yQ858h4boRJWpab4IIPdII1z0eEHEWgc1M/cEwRgSMsH713ZuUtnEAe2TsQT2O5B0ftRqTMWk
3RvbIi1cXxjkxNAJRVhUUyGSd3S0O/SGIA3gmo0/jKe2ir2i8lrnPte//cmafltTjmAbFxPK2Usn
yqw9PY32iVG5pfUH5b2lNI8BQjxsF1T25deSvITGLcXTPQZYUE+qj6kljhp4sjQdCln9VkNvzQvP
zKl4l6o1spbhv0GffpQ0vGsqAKWH8g8Cy7kV5X4pm6HSZUto0DJn12dQ6zHQ798qea36A0Z4cP1j
KvIKRmO3S4GlA6Qzcl4LuqPpl2z4Kzb8xLmf7K+3vWHLluLhLJscY168IUs+cvNJVK/ckMCU7bvm
jllvt40t/5iazmEy5H8LU0IF9HQx0jNhYUMX+lE97EIq3GEC5GprWavugHb/8sSlhqMpH4rIRmQ1
GkiB1pq7JKY+MaDsJP6+vZ5fLJxXC2IY6scEG6oz6o1JY5jpe1TlmzTCRC4a46z+2yQfw8b0GJAT
JhLOOIxjV/Z3TgdCF/yxIPm+6AafYLI2trbQDssWXv0i5F/cdMzl5ClbbOtD6cz6iF8U5YEUKFfp
J6qVbhaWYEzaor1ctYZpATSawfntqLXMbCSU0MLRg9gcPpQcVCGmPIU920N0t4zD/e3tXv2oyyMR
E7y4bdWQwqoUS6vxUQuZ+KWYX/KS71oOZojbdlbPxG87aiwxkJQ3eoKvqtdiN0fJwTHEY51FSGf7
DzlFERUj5cy/bXRtccDcMIYXHiAJqseieJGSse/gsexkTjzowI7HyuFw28raCYSfomaPASqA5pRa
gOnUhZWZOcq0UxKMvHM7lh7p8NWwt2o3a65xbkm5Zpw4SvhYRoC2AuvYmD7vINUCkeke4rdbtlb3
7mxVy9+fvQxae+iHjM+o2k/0S56lg5dUvHfjuvt4e/tWDVGGMgqIBcCYqFxqTlQb6MgiL6vL7gBO
c1/YoZdt3WWrW7dQ6C9wB0gyK2d4Hkyp9TNHzWFodFcrhn1rHdOqtH1hDc8sBn/a7WWpDg/uMRS5
LYiZMEtbJvIv9y/kBZU22khB5ST6QwoOrx1ryvZrX9cl+JQId5PeHlw9xBTDbctX4xm/TKOqvWBI
8JBWYVMCte2xEZUOJBMmTcpnG50D47UxJ3cGIWXYEp90aCsNX27bXVux/auZCugoalbK/TANaNw3
C9KS2N84axAaXyYMmdtz4VavVG64zZY1JVNMw75nQ42gDJcxXTDIuwWonESWInXUgDzG0HOYd8Ht
JS4H7PwmWHb2fInKUdfwOm4jG40zzvmdKIonvd94O6jB5JeFpaGKRAv6Jqqf5nYxionVgKuWdMfT
yjf68C1JgfY1h5f3LwaMAzZ66+hyXh08rdTHZK7QWiKT9OsBTHlJxDZ8Qj12y3LObPxy1bMoEktM
cJglToGTB9rkQgREsM5rnAPdBP6rcWQxhck+DPbhFgPSbfn7M1NmiHLpbGfsBTQlXoch4BRt9nR4
HzGoiUzp0szyAc/MZGErTXPGruXzFHSR4UVz6o3DH7jB+WKUcGWzlFU1gXdHhdC9JMx3YWuZrpW8
TKA3uO0Hay53bms5aWcrkiaROobG8IIsfvbMI2nhlaVwre7TbTtbH0iJiJKPYGMQiA+9/YMVzUG2
H/BY3982svwj6gk9W4zqcFkswQaxtLbriPZ3yaBbQSQH3YUKuYaZZrqzQl13+wGFv2ZIkw3rq0sE
uxtKFwsEV61eyBntrxQ8AkHFX5v+K++nYBmFu73Ele8FXku0UnUdJq5ab0WflUVTC1xlYdV8s5qy
u2/pyFwi0p94uW/VZ1diHjhd0TCiC8YDVi/do7Eyw5JagWym528lRltcnmzpqa4u6cyGEsyzou+r
CEyK2K3PIae+w5+S5G4m1oarX8HccHovFqMEcFukzjTLmAZj3PkkHd+6qHjVsvDjiJHgjL/RKLmf
uu6ujMKdZWZuP2u7219v7XZGboMO+FKFtvAUUfYzjqNcq8QA/Fm7nwDUsnt3kPc1pG8ww/LreqYU
imsbrf6V+xKwXIaGFWb8r8u4FhbI0Z2jQckGzwasGcNHuid6CVbj/DAM/Hm0iw+317r2Wc9tKp+V
z0VbFEYCm2HraqWz10q8eLh1KDFj9QemsKkWXfQzgYW73FU9AtcIi0IgnyLLHaJXM+Fe86r3b7fN
rBwGwCORKaGqvqCplRg2h2kY2aRZgIvctzrtMNhbckIrm4YBEvB8AjQDnki1tRj2GvmXoQMktl7z
F6hhj4YuvVls9EO27CxLPQv7gppj0TJ8nBE4Pid8iXACSszEf7q9Yysh8WI5y9+fmaGd2UmngN8V
Dj/x8QcS32NKNmC5q0bAPQWKB3DzX+F/mp7WadvhUuakQM8tdcXcnyxWb7ysV7fstxkV/lOkbBqK
KkI+aUp3btnjGLZ7Hv3Tz1sSSauWlloVslbUZVXOXzniDOcD0pU6s16NOfKrtD+I2n7r2g0W7TWP
RrP8f5aU2z/qTAP1ZeTIvWN+NgnQX9Qg77+xwKDz24ZyaoauFU5GcDjHssVEdTF9qXRDc7ty/Cam
421/W3lxUjR1Fl5s5D9XOAqnBw5hLG37RdCXVnukceG1luvEb+K9ZSHcJReWlJ2rMVpmsBzZeF+b
BfQ+/25p/1ckyHOXFR6nW2jVNZdYuCEZaOLxWFHvjTHBcEDS4o7MjNE3bB/XiwdiAdfp97d3cMUQ
aGrRKkXquvAjKHfkGOZcK0AOEvSabzaNG0cB2BfSrfn3tYsQdlBPXNqKKNIoF2EU9lmVzLiLAS4F
F33oARdGwaEN2roqAZ/OV5svBIdbgOk1uyjjgUsHdfQViIjVRzaOMezmdexpDGPwItBzeehFfkzn
0Z3eyjjdN6bj397Xq6fpMh4I1hEEEMD2ru6OUES54zRc27dVEX8XdUa9ogf1EhC7LfjSquq5NYXY
a0l+yDOz3OgUq8tePiS3UPpeGmuof6h9XH0uUViZc+RHYFC4y0VLINOifevqOGtdAxWBgzbN9UEf
zSeNiPp1rCP9y+0d2PwNyoOgkrylUCTV9tRuujcUBb9ksk52VUWMxi9ABI3gwM1drNXl14hWzKvi
cONNolD4m9gHtmC6NJTrgCxHxe7yQhppbFqOpNpeJDQ8khDkRn1ckt3USrA81KZLo476iRD6mxkL
/dj1YXfkop/d1CpeiMH+dvp22t3eGeUC+/WjQMYF8QBMM+Fhr5w5BzSzsoG6y0uZOMdU5m7aJI+x
sXWBAU+2bPFZgnRlSbn2y0lLDRjhhSu6KWtqIz+lqQ4KRz3HWHEdGjq0jxjULfM879t/SruJW+0Z
o1Y6+WCRKkntCu3fOq8HL6zSnBk7mUa0IQ9URCXoQDIHHI3VyZ6SmYWPWjwyoNDNKBRmDWCgbJGZ
Zf3MxtcGtdSE7GZSdWN/KqhV5OIxcrQpGoBaryfHxcR8Jbwas7XsSbajPj6UYaIzAJY1oR8SUU/1
T61p+3w35YxPP1rWOzOYDdsp3yX9XJe7Lkd1MSjHbM7lqajbKIG8etgQcPCFJZgeDpPJch1HnoU8
TbzSSoYKPihoq/n9lOvpHiQj830W9VX6WLZdE5+aOCuRghMrruSPZqR5+3mWI/rVgK/4csg6gPoT
fTDEQ9hIPnxOUXfbQUok8pkYODKKaOLVTtikLD/w3iw/wkLxjfOqfByJcGq3TigwdJYRWvJghvZ0
avQZSVcBClMRhHXb/8TYftXeTbmwnpsZ3YHcnRoJakM2E5A5UMvpv7Q8q46cafpubiz2LW0XUaZ4
soThTjS2wJWhSR6MEdG8DjHyU98DYb+LcXQm26vTIZoO2KzWS8eWll6hZYPw0r4mICvvWXNqRS0/
D7mYMJQ0kdRHXLHvUPoeTY/M9tzshyYP/TKVxT6UTajt8D4Pp0NiNu0coMEBIPcrIn6VfmrmmST/
NJ0TidEjhIBbdoxi+4lkkMT1K43Y0HOitmEcrRiKr/jSmCq8qx2jSr8j0c8Dp9UNX4vz/DBlZnTX
GwwYxtHir32nZSiyislB762Ibb8CO9dTN5ix3xhO7jWTbbvOhEKs4EP6PE8D1Du0VOR/OVUv9qM0
EubpkdDcmcmo9DRiagJ9eMNufDrWM9o/JNyn9kSPY9bVn40GQxfebE1164aVJj7mEBF+huhLErtm
Ocdvc41ehEfKuh3/KfSybHcmlUP/oTDt1JsNOTRP1UTxOXfEmCoZ7mgxhGJXiGY6NFNkOD7S/NzL
oJ2q3+tgW9+JGVfYQ59nFhwmgVraXZHin7iLa7u2dpYgEUGeJxqeOajGZk6L2b64+z+OrmzJTlwJ
fpEi2JdX4Gy9L2677RfCnvEIJCQBEtq+/mbfF0c47O6zAKqqzKxMvMt9tghEV0La3yKFD2YyJfE6
ulBOCKKZ0tjLzI3ZXzzB4kQlwnQFLh15gN1Koa8F1iDg6Zjosel8xvbvohbV9OIn7odtH/OTrnN9
1ouJ62lbC/sX2Hv+o42zuGalIZ/2OPjYZ2NUMOawank0WVze4X0e+1EdMh3G9pjOwHE0bs4j2+lQ
t1E/w4OgwJWfJOZXaMYK2dFjNb4jW12yAdK3EpvBh0M4aj1KGnuQTAp+jbPOTwhOaK7RufVkPULk
kIGS8+axWFOavIJ2cvOXFrCm/2C/Zf+x5GxZ7xu1Nf5KidX8HEhN+OmY5nyCMn6KV5dJ2Nn4Ecln
D5ielkfbNPNb6rz6sVkKv4+QuR+Bh3bgwpbJgEOC9vkO/99eUjWlrA+qaMRJqnKHBVkyYiUCC2mx
4vTFLmghLvSAVQgclqlCTMrqYPDMSAMxlGePGTTtpreICnjUtrU/qo0d+fe60FnSi9Hl8FGYLB/q
XOQRd0Won2oMxgh7GSt/VoetH/Wkm20oRCPVxWb5BsYqgHOxR9y3rjn2psdeAH1qEvgKDFwVGexu
YJ7yay8iLFvKsJH1lCocIL3VZH1GgLpBrAuC6U9E+IgUGYrAJCiQkmpoZ8vqRwcL0u9jgzO8y2S0
emDQ4aVYqcn0oyQpaCXvR1/+zHbFXuJK2wOOKlUa+lL5FAUZ1jvjAxm9eFdV0A9sH/27qlt+XjQw
0iFZyvRt2qbi+VBx/EPd1EraRWEaPniwAnBA3pBgJXHqhniasrCMQ4lJPuuB4ZZmQT2b/UEHafHj
3zUCsre+CG2yvWwI/EUOClpvdXYuM+4VOl1WXTPp7EXPc/krguRZe7yGS/qECt6eK8G2q5z8OqSS
4iLmMp2GprSkgNVmQdDPzpndPRa9y3p+q4wn9zFfJf854pS6I6PYFdxfVA3rs2RUr1W5BoFxojCD
TULyqhB90/RYhipe25rgPG/WQH/WpXQf24jEOpDh2xL/ap2WnxNOp63TmU9wnZflknw9UpS3jThr
PKT8xJoJHH4JG926Y0az57Vc1uQ0ejY90qM4LOqcde3JwjlvHVwZZX5tt0UlV61q4zBW7RP/+kmj
/myV/noJI1CDM87oNeM7XHS0TTy4+vzI4JSCf1tTGPGUU4OYshTuvaAxC72koB48rPm+tRuWItKJ
Wtrte10sqstMhRA13WSyx1vbR3FxeQLLV/isuedmBrYwjAuSeM6+KrFaDEVAPVRyNdPRBZkIBDJN
MB9CyqLJkY2UxPNhcFBkwMnOtSg2cfR1wlR6Lnhq7xqtod61GanojR7JpDqTGZH8cSpNwMVIgTLd
j8s0hjMqffriRUIWVF9au2d0TgGHIFsuLhp8W3SZ0fmwMi9/W7EWzWVSR1i7mApoqzsvWXrN5Y7x
1LYc3w1HOZT9LD1ZPtpFtP60keTQvXEj6wuG5awz0CL+RBA0iHDKNWwVPpQUe7+PM5e3dGIUCHeN
L+GCwutuZEMgXJ9CRnZCZcJlwu4yHbvRlI3qeTbp/W6rxtbc1jKmWbfBOvgfmcadXmnd7qvqWTD2
7eDCLY8YZviLbHH4AR2Qq7/KJFdlp5ole82mFebi5dHi/E5lwX5keNDTXheotx8jD8m3ZI14awcr
2o9kj7h762WRb9M0N7+cXchPls/t+ghCr9yfJ5xV/VIYhzxwwVjTmRjhmwLi2L5scINASeY44/qm
5vX8gyP87Y+Yx6ICbnrIHfYxIy0eDpId8r6JJDUd+NYS1WpLqqNrKcn/xW9qu1j6Wb41qtz8xdcU
vUkG0/RP5fYksR1PzAY1ROLkcgIiHv2AoM5wMwRS2NOsY+D9BByr6ubWrTCWaiPL4dmwFr/WA9ux
/a6pJ2eXEC/ebG7o0lWi8e49Zrv7N85z+AypxBEprTfHGTxVpNjyg8IXWRxt9WoJHCJghZmu/iMw
M64nXcYWt+8aWQubDVotZ+b29gGX2BwQ4/Lqij3q8jXCavK3r9Z1PM0W/r89P9Ru+qLhG94fOfgy
lE42pNuPAmI4yFVxhs9FYatT82Upim6X1evdXnkhT1w0rbrfky0ncDKNMVZ7d7RuBGC8Zk4PNavc
twCtw7+61pr0tV/IoLXGKtUipyb2iFVd0Yg707zbzJD0TvqCw640SaQ6W8lW3qfQA+RPIY5oUBZQ
1lDz6GZ/VAsFKC5bO+pHkxYKQyqv0Ing4099SDP6x/KdmpdSTtN4Z8o1uYTFjG877p7ygkjsev29
GTEDNxNHI08Ee57bm6+OuMERBRvMcxc9J2lvs2ZrK0DhefmxRadpn5X7dK9LWje9rbAHA1W69wks
n8W8wdO1cX9GSaC19tjCAk+2SSitDiwSf5ipbcnZpjJ7KNF4wQ4KpiUSSRdEsVPq7KQHwravhTfj
aNNVKEn8TGlZ8FPwyXwNSJHyd8t8uMsIyrTGfuEoQMVt3sY34zVWuSWJzW2TKUAftPbIssK0Pyfn
rcCJj8thy4dxYWmJ2yJz/Lxhqv1vXjipIQerym/qq6R2bbvSJwa8b/5ZwZ0ZMTqFzPypKdcpe+Eg
UIszbdw2fYV+N3+EWdTW+XIc7+pFsKLbdrPSE8pyNfcFEuJ/5VI6ci/xgaGFonutX5o5yf/uGBRl
hxb6eNw8poVbvZn6uE8iob/hRDjdR7tXr4LBmv4sVTFhXb1x0F+nwLxX/HbTKaWBe3ZBYRy4LXFu
i4fMNTK9D0ys+XBoRf5ds+nI75qDYg29WBBp9C8c+8XRsXXPd9Wp2aHvdJX4E5gLl2mzy73d8/mu
WqYJ7Rqlf2pebltntCh/5L4xxYkB+/hO6lhZ/BYlXis719/xmZO9q1acB928tlvA2aTt1hUCTpHd
NipsLyYmGx+X0rT1CafSfPSU7CJ/TFtShnM9+2X77nLE1HzjCMadhgrCVf7mkyD2O5FUsxpWRTH5
9TI2fLl56pLk0SGwDM6kXtOj+wqHgRwXxewzZ0rTCwT74VshY5Kc1pQAR6r2htmnzFfjLwhAFJpd
CMIN68QRA73EOSv9QFTN/F+XmLX88BXPNGhsnw7MlPYyI4b17Yh18h02iNmHsNVxE8kc1+/FRuKw
I0riJ7BVgnSRHTsNHQBjKO5Y1STDwXhEW502G+sbo+b9As6VIvK6zjfSyWYtevBE4tkjffha77KB
uI3Y01hM9WU3fHxM/QgsDmEY30kiBO5KPZZrV8tN49A5rIZYBi3cUNYC+qoKQ9xLFatUnvY55gZW
B8WXzdY8w2WXVz5ZoAfRCT1VrG4f0eweP9GHTrQ7qkVdky2EB4PtIIgXpShbitqV1Wel1Jz2W7NX
NTJozbT1KIJ4ooFHqeXHhHtBPq5lisHCawy+11ZENBdNVbJvYhQ6nJe1yDAOu8r2ADvZZZTa3wRp
+D8Knf8wjlS8+0SOyRPzlT7Vc1s9e5duj0VqJMYID1dBgu24vKvqRIy/m3TB/JJJqp9V5UDVHc0s
70pV+CeXwj/2p8oDvStZs91lC1yh7wEu2vtj0fHfmC91fTIhFU8LLSzkYnRl/cIs030jgf4MELLE
NwkdhQX8CdfWvmq9eeeerW2XsZVlnZVRZfDrm/S/sZz2jzGvbXWndzUV8ORNNochsm7hXJTRd9CK
os85ZpjOYqVGdnNh0/F0FDL8LklI34kr0u9zIEiC3iOJp0VN5gIzIovJq17GT50v0392y9CYZSw+
aS9xVWNjQq8z/rVvaKoCPdtC0QnvlTu6bPPMXoic3HPA2soFvsRzO9SzIWe8qG5uZvLQz0SgCA9H
dpRjP++FxKZ2mUFLg0ki7We227w/0nnpYS2hYek/jYR/lozg4iXNujcDn9H/v6YbOtkXjNfN+Fda
Rj+pKzF9etypd8ilUm9wGc6+pWkStxtaQSOfVUoD7Zhf2uyUmSS5QwphssMtV6z/fOUk1Z8GXuHV
wGDUWzwQuqxfM2v2yDG++jcUtfLXlrPk1gSbz10B0+pP2aoGkRIpIOtsLtvXJit22R985+9NzLbq
xINX5ZVq4hB/OrvjvgxAnHvqVFXcxlqqzwgsHqr0fR5fEGzr6w75iBh6oAxFfZtQ9K+xtc2Hb/F8
nbQrwnLPp9rYmww1qQcGf/PfpS/zx7wi4yVVW/5UzM7+E4sCKX0K4NKJmpZic8vSH3QdE9EdmQtZ
n6fUP1CbllezwyEfCeChfBcu2zEWiQwKsVRl6zO64vqMko/dL1XRCA/hmorzPCI3HM1p4ffXZJ3d
NsRjJ/P7wiRuntQQVzqMd5NDed6q8rhNWiKs9wCscFQ8n97nFKhy6t2U/6bYR72f7dxkEBHD5u4u
laF5zxO0P3hg2CWDk92toPX4WpKmeYFnNHWDV4eoriSBw6eBT8ldWzL4dI5Hps4+KP5B4gS8XhxQ
zESKwfd8uDoPKM319kuMDUJZTVW77H7VEgw/rrdC+EruzO3AaSX6efnCJfqVtQ1eakeULMpl+z6x
SOAUiDUT1/Fjia+jmdgvMpY4cr9wh8cdS3Ombwu1GOxptAz/uSL2SvjC8HW5hvzMUQnVbSpS98+K
eoZE2APbyzbbMbETst9NReZJ6ALgSDQPrRrvkK9TZz1wxfRxYiOcrrZSrW7pinSR+0dtlvV45rBa
iP8hR9C/NChM4YnFAFisksDpnMjlUxzJZH8wlqyhXydXDKFOyHbay2XmbIiicvtp2nFMIR4mN1iO
BKD6uJpSyI98moutq3J/QI2Jc6oK6Ip1aPp1JhXA36za/8KPNfk1tXszndc9Ef48FTrVtls4z9rX
qNORdWTEBtGLWgtjBhFA0VKOObcr4lR+D3NVP8Glr8y7vbQQcWOxScq+CVo+VGJtpj6FkL7PAVf+
ywC38AGJAkgAdEdMWKdY2z6gz1+vVUZlOM+Aq5/xKIcPeGa5NzNSgAH77KYCY3ltsXs/heWcrggP
CbLB+nM18RmKbmLpicm8+PR1xR84Ei7nDkXh8D2cfNR8ci2EKtcVazK08wCk/C2b8agN8+SWz41m
AtGYpDEveRbMx7S4hPdtbCA7bvKwIqyhGOdvYrK77uCHZdthj2nww76Lyj7ATcx0KwwWfy1YtipO
kGiw4xp0sO4jpM3xC67o4hNrf6YXU65pVywJ+tU9D3ck8SUwpc0dH1MwODKPZEvCKd+a5jpXBceu
+KjbcMFpKtXryEmrsTE41fy1WFrgcDD0wdnt2635zSYgLp2iZqbDXC/rc8ZXSGKqVf6Km6QPpBIB
JAw5Tq1Z8x6LLi0wJlu5HCLCUF7BzHjaB4DiHENTzf89NpGdgapN2LrYyAXG7uRBHsZfrTzKW7Wn
5bNVbfKL784+4HOtz/BnIiD9YnnPlMzqC5R25LhUgZR/ZaMWiU1/E65HqNZLyEf6d9ZN8cE3+L4+
Sq88sp1dGH8wschXKgm7jsZIzNcwcbtLdT7ynmYElpVJGwvRKe3qHR38DEwhXzKju91PzT/5Egtw
q0TfsDusb1tVo9+ew8zOOQ/s+7wVUWZ966xh57SK6lcGVB6PUa3S130sp/kO2KYq7mZo+1mH+OHa
n1o5p80gDNNXAzp8G9om8KTPpjbmZ5Ot2XJZCqsQBW0ynQ8LmQrUf9gbo71Pi6m9H0Ne/ZDVSIoe
cUIO8F/GyMPB8q3+C8RRwJnAN+3ckywZ7VnwAxj0jtOsm5RrL86j7c2JX5/otpRFB1yWujP8BQwg
BQLL6Q7j+gbOhcCoqjoq+mrZYSA+qcCGnmJckawDuTT0AbHJlhcFOdbnGDL6DbEX1YxjC+bMfbm7
phrKNGTHSzEdbGgs+j7fx7UQANiWaZ5fbOrq13JCvXgqViHgRa7DlPyHc2/8jOVRqbuqZs2jZVv2
AqgdlyAX5IrwgQKqW2RBTh1izLK7cl7Z+rOGcdPvo6yXx3FR9ankfPtsV4QT9LFt0KRGYptrmguY
Qe/oPcXZui/oMtHOySsOGvIQOPYRuhQCUthKmok/V7FZXhfIfeUd2RqBoMdqbX7neLzT01LmWC4Z
18QP8zrCZrUA/A/GKaKAa1LUoCxlqqFB2aDk4pw3qC2yQFS9Ck5zxFlkjX+H7TS/iKwp78K26N8x
Bjy8BYc7Os0q0gztRPJrCd9GOzQVme8XPyoxgMzQvybTDGpzJxsCPVud7enAkbZ1a9oYsg5neDgj
O4FgQzMAUbESB2mcd+AymLSPrZPCCNWh5Q9/GjQ5D3OiCfBesnooppfiHwrNyTXCyv8N54ofXLGI
8TxagkCTjLDlVIPFmS6abcXSRQms4FSuB+v5Elb2Fp1k9cnmTmfnbU+AFCAWmfW+SZaP/Rj1IHTe
/pcwk7xRVaofC43TmTHbrj9mk0IXrgQR/JR4Ub7qhmA1Czhl8t9eVOHRcIMMwNxmaL0rGYzHabgU
6rq1lIses05c+zYAfHsFOuKxZssm+lKvE9f3S2i1v5/gSz9h/VSZ57wlWfNNInZmeynTFU5L8J0j
1UvRNO0FiEfeXMJcb5juVenuDfJ/bEebsaaXBq4PPStmtAD+KGU57OBfDkxW+0gvpsHDgkN4BO9V
YXXznFjsOf5E7NpWn5ZMpHPHYmZXRJ6RvOj4krJ0AOhpDugNUP7u9zkRsQfIp5epA5Zp0GKGtSwe
HVrkf8bYbPPTslunbsX6tYiHkbhRA5zDYe8Fzez0oy02DSaG2OM9X5lNO7mQasBMicFrLojC/R3A
EFWWs/cJ6VLpsBGeoudljR2qHEEbGAuNRaIuYLk4NEKVgKVJzkrs0h7LWCC4ogrwaC5J62aLGBAA
vH01be7i8PS/x6RJTDfh9W0XrNz3vjaE4k7m2Z82n1MGNclWf+Jnj7eJ5+vNY1vhApLp+B0zk/1I
Wh2+NeyLryrGDQGJPKfmgCVbHgt0SN7LO1ZtcfmOFGNHHppaTttrWVDQn9l8ZBUYuwreM3ytXqtd
WXnHWYG9lRh1/RDsBoE7eki1vsq2IfV1HTNNLqNY7di5ea2Pn6MeM/WroDqKv1H7GHAQ1UAAinRm
8rzxlS+veesaB9Ffm86o+ty4f3fZrraP44E1SciMWdV7UHmgNUuxkT6M7fgPoCogZmhY3O/VQIty
Vfg6YdFSu8ex5GZ6Cg6u7w6lBsDUgeDEHl46Mj01aSiXn5Xeqt+ZQWjXCVJtflVk3P+oABqlK9ix
arglKh7ZbQdSTm8YxfO7g2XH3JfwY6GgDHc2eG7qx6XCEkMvwlFqDNQWXmkcyodLvgIY+YZCU+8A
eirk0+FNzmhRAGwcH5AgjPEusUrAMNF62EAa+JGdBINBFgxxo1ntY5bNVXtLATLqc8P1F7wO6ONj
5hnu0kjt8R/sZ2N2p61U0x0uanEPviG13SZ2cgyam1gMLXa10m++ssojsnLbvqpyUD9HUPSASv+P
uX+90wg1QHaYs3fucO9SieyUtmn4XAXHYBTmXE93C04Le/Pb7NJbC1HCrdoIHDpZA6gib5DH8wf4
OjkdLcKmhhYBHMWlOhR/jIht8hiOVjfww9RfVwHj/A7c9p4sbfoWqoX0DZ/wVGPbwV6zZStOR5L4
24yuU3UaHvDv47rV+ltZj6E5QXE2k8edpG65pRXxfeltenJLmtyDml1/BMNrPL3ehjYMKd/SR6QO
pG+8qFI7KIwP6INDKKuBINllSPbC8T7xcvkwPiFJ7EDVlvBE1oyj2JT00yu+3aMVB3fmi52FBe1u
tXwggC3+To4p4vmBdOE76h7cB1uQFGJ+8KpIYnpFc5O4pKsKwNGfdBHTfBZLvlXPEdMVBvtaq3Bm
aj/md0yqddatNVq/60gB6whkPAsbf2mNbeswgDFa5wd6eHEAc6s3VZ4KgVOGPogjaxw7FftqiT7H
VO5Ve2EKCdE/69o6OZSEa1P88bsieYeGBTCMAeBpX5MJdSIO9NCC3tQoW3H8wcfi2bXYUyxw9S0t
yuN+sotp1ElRWMHL24Qn033ycqbZi1K2nj+reQxQAUaNEVT0eDIq2auYJeQpyzBZD7rarLkEVdLQ
iZnx5BJTBDV2ElRN+zPTR6tMD8UDRt4+ZJBNn8jRakhZEH/egsoFNn12xbFCi8P8rt83cDAcHC8H
DfQtzTkdRwzQGrD9nZpWCN17bK0UJgx2dYomvY3LTKYh29HvbZcWuPQEqLVM3bUMBB3ek2R5rf5I
3DXo8oOH+cKMFsGgKa4zwEm4XYrSPSA/cznAMYEvw4gAGHt7ER7pQC+WT0xs/bYtSG2a4Bde1IOH
cNceXa4XivQPvwJpuxLMrqpLQ7Ic/ELnJUWT7IHPp30jgjmuE1Br3x+F5fM9z9Q2PePkMOinwe6C
ERSGs3SFJ4RWruzxNWqkx5EUhpRd5tyi13MrjVP8blz8qkg/z8bWf1VR7/VH2sw5fcAgu4mTk9VE
B84Qm97PQLHj/TYeC8pjMjapwfMHiPm7IkyYUwOsSp7A+uNwkyU0JLd1oyl/+tpJ8ufW7M7d4tSY
8aKWsW3/7lDvCD1AylQqdcWGrMqHImAbtewnX37pghRFeK07gb9y9V3luShTyGwIYEEwxbRFIzF9
GbthlENqSn6d6nnS91XaGmQJVBiK0TpDSDL/uzPQY1/NutTIdY2I+MzKy+KTCZtjmq80je9tsucl
9vO++Hh0SqZIYMfnQ45uHFqTvaPtlkPLWkfIXnpVS2Zhl1CY496TbWKnaYSOq76BwDDqWrfUh4vB
bkh+2vmCfKRtpxxwlDJYgL8k+1ztsGAOmE71dU+8MoMmGxjhhQfi/oKFWXZ6zpuDICylgXHCbYoQ
lbw6N/vkK6GUAN7GU7H+2SgBt/JfOW8GJHAhZQEeC81ybHuaZ7NiSHlZE4pKlJSooKT3wDfI391v
Wg2NyyXH7opV+5lMIXFAhYEGg5cDrNetFL6iT/lS4h1P2T75O9uEijwxHbhC9hNim1/avJUoo9PK
Sbn2enVMvW81U+1/BCmgAbLsNYEP9IyA7L4cDRSkJpun7DerRAK+qwKald5TrkkGNrXc6/+0qJEc
iXNQilMGfFnzgcNP7+i2xfPjEVGj8luSYVjud5W2yx/mE6POwYSmRBgaoPcFWFIHvQ1N1Q12U9J9
O3IjRnPiEynZE3bHSHa2G7iC01ELrEMSpbDWDZHYQT/VgiYIO+zEk19fNEF10yjY9U8cj6vpG7es
/PtI6rA/aazHEtEJnVLbN8tK430rvHbI15WZWs/HjLMO1eJg3n4NE012bpAAvCrEXDRTPLeaJsWw
7EsgKJVx8r+bStPspwEYWj4AiELz3LUJSsD7UlRkucBV7SBIPU1XHcu+iprBPctCgghYqNVtCyI1
gfBnOYCJJWsFPF+IZYeeIGmMPNcxpct2OtD2tncLI6AZurXASHu3YaOCJNBT7Vs7rDas/gatTrY9
2gMJvv/hz4AZKymcMk+wdMaJcAMqgrnMq5S5k8gCbkZMPWPDbo4JSc4zYLDxDIEiX94SldBeHIjb
xlyMTlgB5cPaOQaKfHEN5pcR38qTBHnV/qik2kLbH5UN+s7VNBd3GsKF8ZKlOKZffIW/XOsEji2s
Y4kOkOMXm2rQXrUT9AMvZkOt7GOx0x14Tsj28fbloy7Oi0sX8b7KVeZvODogqbiAZY/ijXExLUOA
sTFOcr0IER4oaSDtboSdRehTrJwe35FuRdRfK6aE/q3W7eBvOIwVeKi10OOw45jJHnZituIMjJKb
75i+GnqNFODS73of0aWceQZY6hn3t9s+IqKGljMNrtj92zFNpnhYUmfMCd0l2LNQxRnR3TDxC+Iz
zAocalAs0HgXj3Uuz4XJePpfUfvVyi4xzWsJDqBawbA819RmGgITVuJNPrOAEADdo13dvLyJ2h7+
XBmT7PIEJHCzv+2KCN0Rg3wJl7HBHunKQZuGMLF7ICCT3aDiwmrgc4gNrlMXoTOZp394M0drn+2h
/PJPNtaYB4FAzcpU/WLR8ucPacNLj8YFgFU/b9ux9xlPGJabjroiJ27pASYqS3lKTgtDAs1bMSEE
ATZdX+T8e8ZVs16nA0UUShy/LNnUyXaX7Gdl47iup2Z2UGx2UGnY6M8cAfWN7/H1bvkjLdOjeMIA
JZYNShnINl4UtH0pRB9QbvErxCfr0gmUb/oJj73g+Gk1IlAQ+lZX6FMtzLzgiVcceNEWorpXZo+p
6uo5S8CuVFDX+W0TH5Dth7Tbo87/RTbd/tPOungVBNvyXT4RpHTC2aoYsHGvZS/3hLVPJJ9yiHYF
sjcPaCJMFJexKZt42huRY8oWAP/MqUr2RG1gLuz0Bl/bPT23o+Hir7FA/J4h5crgnAB7yhalZ6MF
4pZ1jRGva+NYiUu6rgdu2sjTFGY+ISnCQ+p3LOIINZ/3cQvwITUEws6ZQzSXpKPFSElmAlA4LfYX
qcf2OjYbGPTdbNM1yrg/eajCBHK4jOmBHKrBOE6xDMhcfCuwEf08aZBWYGE29nPnrEIGRF7dlXk1
F4Ay9/yWloT8rKoCPz4SgDsVEr6+r0dbD3M1Jb/RaRbwMinT+xRXo0/sWgZ4KkLJcaj/cXRmW3Li
WhD9ItZiEoLXTHKsebKr/MJyl23mQRIg4Ovvzvva7m5XZTLoROyIg+UXdSK8alc0qbNVG5aOKYPn
bm7np6JwHH/XbJOb7Jw6i7AVV/GYL7pL/WALHpI1d7GNkZ8vfTy3by7d0fto6eSr7xcO0cWkb/ao
tL5i3l7h+3hC/GDR73SQ1TZ9SlDifV+W3Um2Q54OKi7ZLWDNteJtl+9oUo5+urke3hztNe5OhLBW
Oz/pMuqTlJPsB3+QewTH5rOqOpxlkuv/XJlH6xPWTs4JjRq8c1FnxR9WPtCxL7jQb4/Mwv9uwk2v
e1Yp5ScVraM+8u9DeeaF5NYQ5WM8BdUvevqBWzxtxAfkLGhGuEacDqjzuOioi2Edi+ye/dNIjE4O
m+LbsuVr1qG35yE7QF32ExRNNuYaelKbtBiq9jCJxj9X/4d0kdUThP+l8Xe8GYgKLYydO1tn8rnw
S2y0vrb63R0FAC8/cPEQ1Iv16Zvhasx10z7UNbrMxQMo2cdB1gX4ord6RL93fLuPtd7SxFnXx2ic
gSWkaE9+7hYHrxuhcXiz+Fwfagl2RUYTIaxPHJ47S0tcvcY5bpuE604MeiLGMFJ31WDN74ugLpnU
F7h4UcwhAC6iyUlHRfiFlFUfA1MtpyDe4iMuGWLhFHroBLYqLwtYxtNKn+yV6khO69UcbeiT4Kzj
vb9xrzLctW+Ng2+PYhBvIpVKNHfjWjLtKl6lRcHIuLcbbiHXdQvmFdXTxFRT480WeltgCWKn246Z
j260FznNZTiFontEkQzurB/iUtSriukNGmInZZhvUoDC4FIGtTnPbq0LnAt29GU8gC7TqAfaJuvx
UihUyYYFIncl//ATirZ7KyeG03gLg3QeUYWZGeLiXLaBfVK2Lu+zuEge3C2jDxN/s370ZosG7UYR
sbA2gSoLhBOe+7l32Ca1hP+5KDw1z5hIDuFl9fuKhAqMw0efOc27W7PCz+/W5OrTTXVojIcx6q1b
fubUiquRzYUo7un1+yEbWrS5jXdhPnrb/YB0cj/ZyrCavPS8e1sWw0MJ0fIZKyX9g27r4NC1JMn3
t6RDfA7HRJNdbER9JUfArehNbfukWV19L2LeNAXZMLFrF6+41xAt5XFsPJMuczxN1xDoZc/Bj6Wr
sV7GxxpH77MLoPoXKfqzQfM5arLPGKiJr/w96wa/uJ7ruzIz+bqvOHIc4BiYNEfeS0CduJu8IHCi
zlFMVAM5dMzeEaC3+4m5/HN0w4aIZagPPRRpvgt6NMHchyMusmZ+pqpsS5sqEHuDOHsUQSUfb6UG
90mzjWm4NVu1Lz2Oy8/Gjuz/zjZVvfUyts+ST3/PC9vPjx5Pmr8rECtbkjYmKgUj95ujV7KeO79z
077KndeOXMc5jiUj7a6NKAbc1FL+rHjFfpXNWha8apyBI5OLx5bIxDJKNxHrVGY7zvj3kfgedJa9
FYMOUUg4s6CvGJX45wCvo9mvg5mXAwJI2KUSR+uZcckyBYj2wwAJ3wVDkLxPsT+Ki0HBOk1ys/3T
Bt/i7WwSLh951rmPOSkXbIkhefFQji4uWyMvPfbBsEOvj73jmlHCnqMy/4W8FOJ5Wcz4hu5onGNe
qilJY0cPfrpa2SQpPX3VS5V5VPXVskE6y1Eyt5XN9GlmmjnVqu3+Cm+bL0UknCvngUq/66oNEur9
XdVfKuoDOBbIIX6XUJn+rm8Wj4miJPR0XGfh+zdnL3ps/NAEUFye+W8OE+/jxkbEhGW2AmmkaNlj
Vnf0eqikWE8soHO3z3YcZIU8ufDfn/k2miBFSgunP/lyKywomhJLEJMf9sddfNIilXTLy7hCTh+c
MGmMxfroQw6HRWKq7mnMqtmiVSZV/ZK52BC3Yd/LIknT9MpEmbl5Etzx+rMhD2bZwhxk62Q5LDnQ
KwbUuylTNxx8oOR2K/PJ3/cJNDwnyGVEPgtWUd7H/HBQCViGFu+Yf/snXHnL6aWe1HTHiSzJdgNr
hZ7Fkk39C3uuQvfoyFjHlx61K2SW5LF45YVIsbuY6CHLJNGCVOVxwmnKsQs085Qjcju50M2PwvGy
AswOmv448vwhWTZONJmRGjSQiUlivsJSMjMSU6OFsSqH8c/MfMi+zk6NVx5jzm+Xo4dKVzHx29Pf
Ue4NGCh3nOJ5sqvVXE8gnfkqj2EVyuKcLXa7ovuXL3l7C5FslTuGX8OolPoZFyVww2adpN0X2vHR
SZ0Yb5ZXFkdiiV5b3k3QmtUuq8Ibh0h5s1J3ZW6NfC9CPoaT8LdE/WvnuXagCPj8Obsq3gDnZDRK
/kK2tUd0DRDYVsqk4K0yNPUPszbgt4nFsE3HvBPHHOJXfZOzGUZe3GvkvQ4avfAeH2bqEBwWI720
pU61v6xjQdDp4E4j6be9WLUQFwRJ/c586hcEQeruStNAXUCqu555Lgi7J95uyGwPYKU4CvwYq1YG
6bASXPgWnka5rGXLF0KfS7IipuXhOOy0XyZnjiPOwInK8NhKXduXiMbSz8Jh50ikyY64BZXuC8Sd
KbrsCaOUTcR0n3/rIG+A1123/Z1vM+PrViKn7IpaZJpsVfcq527Zr9SJstep7kxyLryyP04Ti0Du
HXTYDCujbsoDATRjvxMhlmafUQdzNyxhJV8ySJy/4Mi2ukRjqxbMO97Vt8gcWYw+z79bExp+ua1G
0Vvc6ByKqPpbscDxis9GZ/mYuOs9LPBf18iYp1cly6D72hZNrg4lTLT2GEGtDvs83CQ/s8QA42mo
nMJ9BLbqi33BB5h/qy0U5jQ57M+bUlth0sIUrq05B2uRRc0ebdaBRmfES9zzFDLa7iOSDu6R9ZwZ
+2Fzf16Yi4lV3SAtgijLGwK74x3aZBvbT2ccVgw5pZOtPs6LLNdfJWsD5a7mGD/sCWLPJLh8pbju
ZD/+3YgOm53fduFCEtDC5iCjb7A7xerw+AkmZJmFbDPTn9bd90B/5nIHJS1Je5DGFc4HyY/EbznX
2Dn5M+BDbg9DfdvQq20JzrICg9UPRVeUXerOeV2hXm6j6WmaQ5A5uPxxxLHUEC7dBjj85VzqNknY
NGVE95/aRnS9q10gNLPURn5rrsJpk2zbm8rtpQsjsNVhK96afJ3W9S6SjkZQ4QQ2bdS/Z4jgcCq2
6ZbHwpDg6vd4haGS0DxjGJLnQRLvpr3wYIMRPdnoEZXb+jMyZjBvwZQ3Fe0mscdlzEEmKgcsEFqr
L3U9ht8bn1TDX+W6+XIQihfPV6chEHZiw63XBAAC+CYt4xWGqZDBoI+UgnbjoZid1nJLtOFKMVYf
Wv7ayaeu8WGchsV5cXt2zYUf6FZVdHBjXbAvPkRnZ2IKRw0rvYpeq31cEDK7z2GWxyxtSJW2/8a6
8PxvLymwNA+dAv91Z4HFAt3+opo2D64Mwp7Y+xKh58U3A3Rqz5YMe7eUfDxvGl18OYRwsNMuy+rw
ImpoqJ3b36QqZRf36Gm0Ulj5pcW7bIb+4pDDuuOZlO/jGZvqCrUPTzjk83eNwZjWYElB6nN2IuJk
q6ssMuseddKFx0BJ774Hcp9/0/fNM+hggirTR1FM1kuOSxgaXqIJDOtNCFkLe6FtSTh7n5+vJiXh
RH82NkjXh03o6pd0xvE0220tT37QSoF0hLDBRbpisze6iG7pVcfz9vka085X2ek4sLxyQf3hCziI
kMII3RCF5KHQdy8AsdnVH0T/tgLKZkyXenmMyJN+jgaXIKWhGoZzykn34tkO9ilwNMzsqiMPEgoe
drqAXmx3dRAQMYHMbWgmm3hNohajGMy7uU366qRcrflH9TZedFNUT3VimMfGxS+fEfqj/m6G+fcO
ehTlsxBJMfBOGbHflgTzNMAYnfdIgMZ96ibs1JsBCrpeMxC/Dt4ck31tdLDfIPP8Xd7E1a19wdTu
JSh6Pz60JGTUsYtw6fcyK4Z0kH75M/CqZm+TKfaYZGr8tAbq3HmMtsacmgmWjSCepI1CobjuyxjB
ZWdikw/HLvSK6WEzIVMccTezgSvUWFFkiRZ+R05xyddSOMO7LNo437NLtuXhpzKzXdpAzN6JN4j9
vfbEDYjhQOkMzVx8+Mnq9nt3dGjaBDhp9d0MwUUidEtuXR/lnA7Nws7gbQqKY2bWbh84BXZbhQ3+
I7KlG5Mynta/hSC6e6dkMr+2hRXmIsU2v3s2kigtzlSdxJAV/ZFOfNkfWzmGZ1NW/sL47LXhk0FO
eWYvsbqq0CrxqOSor1VDWlAUnK/HVi8XNhgkFzua6CKoufxmObBFpCiQx8OwHp6ZjvmiWPAxtfoQ
Ee74lhP1ni2xzDP3R3FgWrGcugzK27Vcme0uNMb5JDZrvSUPgwYSPCsHIubospydTF5Bxv7kQLaC
y2TsqU/bpBAnqQpNATaHU96Us/o75gujLTN8hPy32S31VDncVejy3MLD6HwlBbbNm9fCOqXZbFA9
QlJtRDgKbGNezj7jQzeehlGWlg1DBqt3zAeOSnPtVwdfgBCgFiTTpZ88UacJZ4A3nVRIO4FiXxw3
48SZcmgpRcahS556azLO1IQtd3MZRC+rV5HkW5a1OzRdTvldPznTc+ZU1XGrnfa6zpk+2HCGO5rG
9aUlALl3dA5lyC618XFtaqIt3GuKibORNvXmSqdCcdrAL5aK6ii/fVJcc/sAlTOlSaasr7rxs9SD
66XjsXdgNyNE8wLDeAw+Jp5GBjlVhqcidsCbynKObvZ7PiEDBw1UUdhRznDR8Vg5aeSoBKxgyobT
hv11dUBzOHBPJIHpvKkBnDdZrQ9+Wff9nmYLNpXpygcKLNwRP9mfIrGeSxhxgtd2ijla+GGSejgI
59G13rEOasSywsucPyTGi1PSRMUvoWFyd1vmBhd/MgAxnZG93FEUD/4SBNmvkGjRDxZeT85eQ01d
CZn1x0JQhMpClqT6GinwfRO+KDcIAVyKH4qdoBejQi84drhFzIilT3sqVwf9ABQ8NH+caYqeVbY5
zbklC+zuu8ABBh5q+90qooMhuceXbh3qtIVm7vaFYTmvGpx2oJ4CSlth5j5X9aqfxzFostcSV/Rp
mPBfwBkiBij6HBzU/I5iZn82uTh0DIIUFXvgs8btGQVt1wbfke3W7HfHrqh7LAXusq5jdyGTRx6R
ykbiOo8V1BqF6WCnT1PbjxXpd1AIZ12wDHkaVO+FcrvqPGVudPDwhDjxTH6KmbwglwFHV67M3kLh
MQqPpLMAwdql/Ge1GV3q4xD8dw0NaFRDlJOTxhM5w0IFq3v04Qbe1mwFrkVQo17TsDH2gCLYMtmQ
tfiOnY1EmDtTRusp8+RWXhkdKN4b+aQqp0MF4ZzxQMp40CkyZva4cGD5YRWlJbuI2hM+oMyO4NIo
XH7HIUOPjdjbqJ5fGX+L+EGOY35pex3cx75eqmtCnCI5qh7vfhfNAwElN2x99ROvpOJUio6hL0ug
l+5IdqgF48VejasUbBVYgUCA+5Bxfagz5MH0G46guTNyFbdIyDwR8qY4JPWzuZ+PkSolikEVPsJ6
oIsWoUJNy5fenO1Ydb/7oK3tDu18vfDHwWPQdzCzfIuOf5Wo0N7DQGLt0SZecXUC056dUQ6fDKzd
eL+qZFkvdpgFMvfAq5NAiQwtgS2pcqRyih6u421CbXtF3Ks37lxdzGJH5Ge3/leajpFiWIT+t0Go
hjtIGUXuNUkIa+2cZvavmcdZ4t3K0eV0ECZ5Hx3Y0liSC6ixt9pZwUKATlbnJtb1sxP2YX5q21vg
0nqWJJVHuE59mGLdSne3jm0EXdaunhj+kJtSd1R9mHVPEhNk0hg3ohQBZLU5wHBzBHH9eVRU+nWD
3NE9UHMCbCdzxr9LiNXQGpLyvrZPnFi1/gzRmgEHAWt6KOYqi89bOOfXbXWWX5FBLl4Ht4USSrLP
ZiX083ITkdmYLaOVQBouLwsZMr/+qlZEix0z6/bhQdRwRePxQi9mDGGPftF6bloTZwCSi4LyrFvp
x8ewH+c7fkVqGBgL9L84jrMPf/MMerKC+Kua0mcTbuNRTgCEWW/7sPZHeZIYI1lDx8CQk9MAnclJ
IsIXzdkNVyvs9sXDscTIYRQPcvwJArQY7jie53whNH1KRGaLNOhm4Lt4c6mdME0YmDBVtM4kp80v
9X9+NA0vI0zCtlubENGRSwHnvwEyfaljL3rtGpPtyQpO6dit3sEZ5uHA86VKVz+G1WWfSry8ixkc
Q2zVSN1fl6jXuHPz4q6QRTGcKLxZK1TXet0uVtDlcchXYr8pHpN/b1qsKodozKUPCjafhbJfEX0t
Fk6C/BsYfjFqJqanDNTumiOMfzt0yXzqwg4jL62ZXqc1hrJpiRsd3dm9PTYLSh2YMsIe26d0jpER
JjovVTgfCEzx1LGOr9t0XTfiJHTBkI8xbjnB/U58dj1xiZX/L/e94JfusRfSKZ/ittll8SLZlcyL
JnaIz3NiOsFrrL9lZuxZq5liAc6wFN2EtyhUD/TwlxuxKwjw5+Mjs6Qf7KY4bF4TuMg/li4krqdb
mb7umvm09fP4ANGCw2tsth1IBAxPG8LLhWUl80ktWwOYO/VIfbmPg3ngc3HexlEQmy42aNUqxvFH
zxn7wzxGfK4Nx/+DSzrh0825N/+t7mDcX84KMumPG6C3t5YcxYkmt+ksZ/VE5ii+GM9FOarnkZ0d
Ue4K3K48MdCx24JQ09n9CMv9phlkzkYVMyNM0VWnEkUYmF+sQKGD1o5zbqTHuUIJIvtH1rgmY7op
NHES1hHfrDCx4PhUb1xl/GPSLcby8bHM81HPnXnI+MLv4YbImDWZJ7juNJniYm3Jp6mcqImMx/bK
jImuTLHNHzMJQqnahMEeCkdnB2tcrFKaNxKCgMYCcJI0eBetCIYf1VCEWEqxtLsaOaU5CzmQxa0L
0/BciMnK4xh3kSY8FJT5ke5HOgSYZWxNrzUWybvHbBHjqvLt4cfjMpxnOqfigyc7dj9NY1Ak5xZR
uT809LSAvkisdeKwc5QoD5zbFuSDfCpVcJxFk58GR7neM1HTaX6YyJM8tUXNsBtbRP5nVxoIfiDJ
EKoBc+3kOXmJwsc37+xiEqyKIpBx2VdVtT3lizX8LyKCPGSqfy6YZe+cM4EZw7CI2juw5tLeu9Na
A+ixJ6U6tcMYx8c+Fo65L70h8e71RmsglqUPdE8hsToLFJufwKrVLxYAzQNsYQwcy7to+NAOE5TL
u7uE44PLM/T8OgXlB544EZNFcRTYpMRfhwUw0a/u6imrv0rbyD9BHEYvDb2h/sPmtba8Yx4AZOTt
vrRpgYCA2org/NhROvPNnrDyyfB1voCwj+S8ZVPFeGL+ss77aAq97EIHjB+8SFjk4BD4o6aiAXV8
pG6GEMM+sjAvmBcNtpBbZr3azRy9fcm6QKridnShuJdFZw6H9WQ5ZvwP/zYtRTZY506SH2ReTswC
2iPNWBVjEh/XkhMfqRcQkx9yAVc/xRnAy0G6SXJZpyo+BWExPPWTKic+GgpGUn6akUgRcN7FdHbV
e7tu009bb8O/KFZLnzZrRJq5izih7WQ9rU95D1mwZ88bjQk9BNQ9nVxiflzyjSWIWdBDnMpeYyvH
hUS9zjIQ9octzpsXRw6NfHC2AJJFcNHKk2MLc/U3Zz30qxddmyDOvt0F4oGncGTknaC5Nn+g/Krd
0tV1lUzBd5ue1vPRfWrKTqdYltlL3y/mvQYpNjuRgXzd9ZwvYqqTNpaeo3IR19o0eal90jpTt2OH
EWJZjpBtf00sqxqaW5YzA3EXyqUa1k/sU15l2UQSqO0Pa14PZzF11UO/+O6Z+qXV/8Sxj+Gqa04O
RQWXzKFuVOOrwywf7rM5i+PLWontjKvFcioKlsK3NZyy5AlCgolu6En6PiTkLzb0fSdI25k8gllo
kN37lCAHV+u44bFyfKCqvZNRrPvVeEtQvevOdAu+aEcTEXEsFq2QteH3xTJn6S1BLlV476R5eDDA
Ofj+nTcl8SPt8UtqSjO1CPMR1gexvOgNxD+ZXqDzJUO6V/AYiJHusCcoQlMvSSg2dUdctJ5DZhzC
AXwruv7ncrQLP4J2cBJ4vEjYZDfObnxnbU7RT1/0YBWk8kfDkzbOGBFLOhj+eOFsjjJuXPHgqBFU
hSyUEWQEpnbD0NohDLHIZkelFEs2/SRwy52S0/rAjcLOB2EoK2qWJG38BPy9dKfptDnIiLtWhdQJ
UaVXZ0eQDXGtVs7jNANH9y3BDkIVa5C/EN0dgAw8DgkRc+dDk/nRbxtXilVoY0JO5dl3CJWcaY4i
MUD7AVlgFvOB9TeEKdu+mR9qmXT+QZKD0umMuE7rg7fa8n5igihObTCic1czmteur4NyPgW9M+Wn
alTyvta9a38RkxHBhyJ/9VsJftBCt111HCYeguSgjSmvynq3F46MDtDukzwi3rrb5baRaLd6YzNe
afkj7Wgpp7ufghy8kq6dEHOjW1bxa1ps5J3zUTJwAzxhaxQm4r3hwjesf9a4Ht40rtZKj5Q1wIT7
rqlR69euruW/ZmQfyk9cBzc/QzZU7f+Nb4ARFS0hoL6o9DEeAqbdWgxhmJpmamPsdakuIScKHGl/
MO121FBd3PohyZbYtW1yxxBMNW2h4+13xCh730+l/plhRZXP0gr5iDi01amedayp5MHyGvbkMZy/
rdXaA9KR+oqdyZMMl9C5b+S2HEA8GwKjEsLZq8azNnWU0ifUU/8BwF5Bkfah/+FMLQDYHLbyNx0F
t8HNVlVefZnEW7AnVwC3if3Wnyri1sizHvOGihkeIb5PjvkHTC34F31dPJqPdD9BiSo0W3lIXLtN
50X4dEmxVXz9GdQdsgpqYo1AJGwG59Ru9zXKD/1eCpQq5ZfvyeFmCbrMVGF+a83NR+TitU6q8mTm
vB1oYrPIEoNnnf4yG37PHRUidfJ76lZ/fHE8mYFHRlEJL2r4w6j0btzLaF64iZcXipi8azW3zbOw
Vm673s3EN4J+/FAl0ZiyKXlbyZ9wpqS9DbD71uZlok9fTTctpLzZnsVGWO2KDFx+BUMixY48ffA4
CJxyRJOlrcV/WPswUhlW2q7qw/opaHtJXMUPl19UkCQPeQ05edgImrjkM931tIScF05L62QhDS2D
EodmrdwfBpIeKTEMKe3LIYDHM7eYpB9uKMoWNAlcor1uwpp7VTXzu44Bh8mS5LY5UYBj61RUbat3
1DZ1rxuT8l7YonnUmN/LLvFisc9AQuiKAE2TMIOnEUzn4DDk/+XGJw/lGJ9zl0cOlLaqKc4uwzIt
8XmqFU47ka/tY9hmu5yiNnTC11pXWHU52GqzZyUahQXAXBHqe0yHwhfB8o1b1eRR8mIq9Ks9I/nw
M+YHX2i6cHm2tRwmrlFUZKRiCwfpM1yMN+/n2Gxf4PTjb8aDeueqcaUgLluoj5IC8TCHVjtujH5v
XlFvKAX4CJSpEi2rDi2u6a3WCJA8OwaeCxtXeeCk+CgFtDivTHEceTQNL0MuS8AzN6qOXdyph8Xj
xfdCeGn2HxKvCa9hG7YuczjW2AXIXQd3jhdRtkTjsP+roqIi9khqdwNhBEe0w7GQKi4eGwjp6jMJ
+uiiBNwn9VWTkdQvlJ59nUev/Yh7TntNkk8HbJx6uKu7niUVMqLEZqVZKnR/2qJf/sva3jkvpmeX
52bX9bVxhBzxlk3/T9yA271ttPafiRQEzZHjqAMS2NBrvwuLslgPeeYM9w2nmAcqE7AIkiA0CoUQ
QvISt1N2kBlSVXNk+uSwNca2HU56ZIwExd9CdFoncV8ab7vlctegGSCo7BKePUKe1xa+PqW8bCgZ
O5btMmes1zyyQhDvmioUwCGX6r7+kndLcg765KbtQx3h53ndew+M/Z0EWbz3oZ7uy8Hov4uoAw/U
dqZgI3fdB16hM26lSn66hCyXXaEAkbi6Qvswg6xfe7TKPX0jhuhmj9b8jDVDNtCzWHDXpECZfF/D
roRr8ik9aX+tm+Mes4UsJIfzzOWvdulTOhT+gJvBJATPyXG9H+6X3KW6tLQkexTqhn+Io2T72dRT
+6derXN1Oxc/Q6lQwJZpDqOJk68BxotN3koMifuhH+qPcp7gh/nwqTgT3BAzi8N12lLEJN8r4+B5
DjYKSCoKSMZb8gJOYBzlpcN8Vi8KTh5MVurmj8wXghJFuCCDBq68PSJXzDCq6ob/tkT3L1u5bv8V
sww/nMRx5D11jZ3zgGBScrNg/gUIHl1gD8KFs/mwZRjzWkJVuXWizcsdPr0cgEd4HV7aUs6XHO0v
Oq6V2py0IYtx4pVa5Dzbq+mJl7DCuM6T9hg3rbfu6sGrTnJqpupYqcq9F3PNm8HhBESrI1eUQ8ti
0v2HOEzpKNvZRrgHc1O/itGcty1BRHRneiNIWjYXbswRYixQFw3sGe6aZM38A7tcIAxBC3gJUm5G
SCZvxj5KjRq6AkcmqL5d1xYHYHt5F2D7c4IOE9Be7eeQcHqM0r5VxOK4GCTeWJYQ547pSr0OXSLp
sqHpqCNqS5yGIxvWGdaQR0bqSE5k2XdhjG5pl3J+qzpVkF9j4QbNUcXIoTxb1+roTuTbqf+f/CcK
GDZ24+rWFJfNI5ZBiVZUvA/o0PTieFoVD5wy8oe5IM5CIynHBx73m7sLhyTpnnGIN/1EuyJbdanD
MzH7DyV2Xre2Krj2mOhcuxQvAm85uVoP4Tj36m5b17YEv3E6Um1BQlQ+w99a93kUkKEeFd23JKlg
ClPQ4THYU5YBG5m4ud/9U1vcPUa8vn4FlYlfFyecz6HD8ibSA3DMnusvHV5vjysfgvQ/Vn2jhiNs
TPw0Cq/7sYmqtodhVvYNJVEWr6zN45m6b7vSnb/yzUt6msXiBNch8hSaxjgRVp9DFId/bDBrw18h
Q8Y/26wEUnW1yC/ZsyE+hxeJCaNribHUTMFL0Akt+K3tsr1zQg5ubyy0mibNI7PJc8NoNXxEc9br
P80c5+V/zBYlwQaz5fU13jRxcywh3rwSj2+Dk23i8NjEeUdRiGzjf4MVyQ+RF1RnYGzz2geu4LrA
VDXzOzIgd+ZhJP/wKBzKbJ6ADUEQd6274hGvJWX5UdyELwuHEqrDVbNegttSGxoZ+rewnOGoWFNA
cNFYqqNUkg1swCj1eq0GEf8aFO1T3x0ZjP86zWMUAzPq9LcVbTI8ZmAVwYUiQ9FBl7FYmGYa3kzE
bEHMh18MdGr9Q3iqr1MCyf5fuvRF+yxv/R4uLkAACdllY3fSwEGEw2NGyV0gs/ha8eR9EHY1EQ0g
0v89+3N0DpIApkQOHZt0s4ir3ExDt3eltB6gRqAPVAswerGRgLgM9RfbpQKCWj7VFEbqi6YNv+Kc
s+bzL+Mra3krl9FP0AJrXrlSPP2DBkFFawQr68Z4v6D/Ed3u62eeEQslCLYoobIR61Wk84NhU/ud
4gQ+0n7m0YZF0G0Kz229tMWlqPz8H0S77FKe1P4zR9bpmvSbvCneyfhfrdrhc6gWMhdVnqszAY/x
1VARcBpiPfyeaXx6VGAS5i128/LUjfO8Po0B2URg59LFYIaEpKmKU0/1Hyq89bLjVMGlEKENYrb+
DuUqDviiIqO5FeyPby1ohf2TUWJPb3EPKjilSUXD9hdPbv7KjQNThuqThY+KpZYPKycn/6pD7BRY
p83Fb7GuV1KzT+X0j5p2jxrZraK0gqyJlHs+Ru+Lw56kg6WgLJ8iMcLEXNGLMxWppFXYHqscLOWT
DEMF8+fM4fzitpqrf+eTqRnuJ+J/Q9qZlTYaMRbmlFRyRirrQYRSgodlSVWXIYIVxnPnPYtybjiK
j2iBvRYMDFvZxA7pWqNZoluZwe8vbrB1/+PovJrb1tUo+os4A4Jge1WXLLnbSfzC8UlhBUES7L/+
Lt3HM5OT2BIJfGXvtX1Ur838p68px69FFjH6HTuMlzM2iO+c3DKV7lOWdkjShGR76sEyncFOJFDT
bLVmL3ToCJ9sV7IHs/P8knjws6ctjiZxYnTK7qTGCfBtoi5d3/JaaaivyDiOXsvSie0dBw8Yt0Ts
Jtku7Snj0kWyzBOt+6+6rINbgROlZl1ocv/v2BZacKEmJQ0bwlKemTsRsk1esF+Z6kPnIBxRI7i6
OCyyTPeVBFF8SJNmKfZ1V8Q18Iky0b8Ftj33hxesbsOFA57wY8C2UP6I0B2wEEU3m2QXgJXyjXVf
wZwlB95YijBuNoaja69UwkaCFCxzrD0O24ZuXl/DacZcnaN2fdGuDe02nBz/mbl3ku9LF4Dt715m
Aw8IGNGgP1LaYDcBt0i7O8pzQmEjdyycEOhFc5c5Oy8ecCkgLsJy6efhRuDvPNZV3ZypKp31tMrI
cd55/pU9RkOW5vdtvZteV8+Br+fpWbUPdmKyf+t5etpjaW1MHagYzO7SNO+vPL/rJ4QtW3EHNciQ
2x6BiSEHkWWIm7f/ZXM3lJvWq4sSF0dW8FpEyhuPwgdbtV8GdwKAVix4Kzx6dJhF9XI2syhmIGWy
2sdIvhmb4ek4u54PND2MBrYomiAqb1O5idl3nkmvrEOKN+03qEAKT+nPuAJfQodjsm/2WCm+XSXg
j0wjomwkm3y3UEi2iCA98FKOn2qNZG31K/tVNkswnoqZPr8kYUjtQ0A7h5RtBe7XKoRrEPuw/T7v
jLOC2pm3ed9R68Qbz2MLyjNlZLdHBTrusHyBH8NmAXGJ0dJ9DQ8uEryXqdeNOwZR/cQIHmt/XtUM
oiOEXsiAfJEzP5GYs2qmBP6TlwHW3Hjl2uJusCOzlCRYhN2ztMlZNa1+4kwQdHGh/Ws4kGC2Nkwx
3sAJOvlrkDO2eGOFSEUQuxDaT1QdS/bhFZO5hHHhlluZZpij6JzOmnUi8JlkPPqZYZVOxs0FJT7o
NzijpwXLb7NpVcFOo3LHEPPM/XUWAmr9kRsx98UmRX7QMnfvQLKgG5mn/yI+yOXKDHYF2Oa6uNoQ
29eWJWvPI/G28uyW5x45Ak64HrMsGtkg+oiqfPoGj+I1Pxz8FHgZan6MlJnOpQ7C8FowoPlHe5mg
TOxsxTq+r73PIpGJd2K4XVwz+mWa1NLr0me0KRKhxDKxm06n9Ma4iHVZkbLX9fGCbZheK+Z7o1Iv
fe0Ai/TdGccREe/gELBp/kQw47yaUqIGVVbB2oU6cpsHwCcZQFdW5FNjvg2Ergdbd/ZA74VjSQkt
TyPyhvcsA5F/i7A37yBHOAI4mcrVFolLRSB0J1cs2NiHt6U7sfln9eXtWfIuZs8vOL4tdLjvKOID
cQxwPPIxTWXDVHwuiQDww/Ji/TZ0DqZJwqdg7EN2mkuK7hB1gew/s1ib35PLABqLcWeQ5IkgecjD
BZoK2wf54bFHr8+zXqfuDvGx+QngQXJLLTcgjrj7+GzTxziJ7q+cdX+aELbhN6Woip9aY0P9Av7H
yW8RxMr1PYq73P7qgIYe6iYGSxu7poT7Vftj9oRycNpFbrf8lBJr53339Q/KIbok0YKmrQMUVsnQ
NV9KLxQbTT0Q85w3RXmFkxwML97sLUfiRlnrdQiD0VEKvzvhq03lueuoN4bIZ23eGv4gsoVq/Mrm
0f50HHznEK3apykOx2PXEG7H09DW59GRNdM8nx9x7ydD3D1mmaxh0LZVcXMjIDSvPlgNrABFIQmi
AfOYInJFwrJn6hD8EhAtXibZdChJ4iq5FauVNI3IqneaogHwEqDdY6Q7oEQAn8u/WcxLGkVjmT5O
fa3nbyN1wg4sQgW7n4NgCcHdDPao3KEaD2MFGng7IMf3tpS++lcbSFirjcE2PlV+5G0Y2KknLovw
raKRRX3iZRg/6qj8D1Bte1swr4lX2kimsyifBd6TpUdrwF7LNw+xtIA47vM/2u5uvlsw+BZmeved
69DT3Uv+pjzAewJFhuieZhV+DJrrMcAl1aqmYAo8+ecwDCH25HcvMjgnLpjh5Nk+CU6B9AlsWOCC
XaBehK8FmPDiPDNEbHdtH2QnzYPl3diddexYwgYtJwVdHBzGONMBs07f6otKA0w0qGdFgqO+qeUh
z1XDAN127LW3Meo6KP4AJSCR7+ijOdAQyCx/56SA7smHYZbnXBCBcempm/70OEIwGpcQtdgMNdHl
frw8+XqAXKqU6Y743WJFXIWfjmfXYBrn4WygnnAyuMyeHZYbWHqMamrq/wyArl/NXvwms3rBhIyN
Wb1CZSn/lcqAjcdnrefhuwmpRw31N/3pb9vOQbjiT9cyPMGmlc4OwWT+3oasz0mLWDuKq2z4B6sl
aw8iQSma7eqMg/gH7kM1XzNVOfSabA3eptVffk+t132qBgEx89+mZFwmSI7ey5B513VMXf1pER4f
tK/z+J9mt4f2KADWc6vlSIg45OfewXCuPeNmexXl/SMdgqCZDOVTRhABgBWMvLusCstnGvOB91V7
j/Spw3lSkTkUvpOeQWfV0yYfpr5/1VGYygvyPED7m3lqvOzXYgGrMfQgaEFe5ITc+WjrpoyuvQD5
80YBJjNQP4Dx1YmLy/SHkE4uOy7GqBWCVlGQDTTYQj+F5FMkZ050TL4Lfcau8OfBfadlTI/Y2VO2
TnXiV+fOhSF7oq7Ofjncw+Zbp0UZ/DQ+1/aWc8I5wyANzNHpadBc5LPVfqF9PvqhlT8a4IxgOvRA
/Ml9zIO9QvpRfXTDIbpilmbgw+8D3Meu9GT0CqbcTL4Ezz7iIZx+dFOv490QxfrffWj5NNcrBENE
Ctn4vozabNHCh/aMdiJ7d3yVeRwCoo7tBz2kwPEXpF3wPrYO5+KmaUdvPWENhVP/lCQqmr8GPxis
3TSC2CJiGhqg6n9zHE68gQjC8vKjccpiYcWuaHsdNHRQBT1mAUgYqQKo7k+OKfsAFKNH9sy0K0Z/
Ko7pXPsU6Su9P7qoYoz0QyqmwJxL5kX8OiqybfGBrDydulMyeOOwB0qMjwehPcfGdyfH7pFnLh3B
nNxl8mrjuVXkU/HhbeQQM1gD2aGJjvehQQvrFlFxQmnCHo0QiUlQ+IgltRGyNt/tPgAF9uuF19zL
fD7dNs+CUzaNefOOo9/Nk92akOC0U7EdT3lCRzevg2pxkMapxnRRVFCGG9TYFC1ofaCSa9r6eZ85
BT7cY0uVtE7HfEW7sgMG5IivCLFj+Gg6E1cPFao1Jz7lccjburOhB+rPa7Ig/bcaTXO+K5I+cQgc
oP8orkGe5zA4GaNbdpKtEy1X6SSUZjfSlGjddgYg4B9tNRjJUwcCKdmFauD94HjnMU0PVahbXPSR
LUJwt3Bz+/KgvHqtOb5THa5fJBCh02lg8ZJQczeuO3lTs3pTtBQLaJOMAW/rufiFeTPgacWFcCy0
OZ1mOxul6gyea2HoxCKVPyfLjxEkSnI3+HmP+dAiOgvEDKZGM0K4yHqAtBohPv5V8oRzcs3hfCtU
xCOT8ll6L+0qVrHlzC1xPg+QpFg+lo9lxxT32UIgMXuF3vr+uxYxcHcIeoX/er/W3voVzyD4dLd4
7UPcZaOHyoZVp0W3iYViwObP1KUqT44H0OgQGfDolxF6zvIacVP/MZ5lCGpEZ4bHiUXNAioCE82B
NBeIv1LyNyEwQmedPvumhxEZkcI2fGhsPsc6dOiuLAKqEHsftgoKVp5dMm+wYHRz6VU72i1yQda0
vfpQD/ttiEGEWAfty2fmQyOTs/bef6CX9SHXsM4OhkM2OPH8zoTeOwWwuWdYHUvw3Ix5C4+g8sbo
KwhH9YoUOerpfvA3HuFmsYBJk6IGZU/NGGBi15TVlZhQdwN55t/0bPK7GCzdU1cO5jEVUrVnEgMW
cV1TiDxyqrj5cdmkeqejCtlDm/rFUzz0oQbR11JLs7r+y77fxdJV+sCxY/v/aQNbjozTZGtF4o4P
41Rl5SEUU5d8VDUKl1OMDrrdo9Xzkc8RevHuTmvJT7SW8aOeI1T4KaOr/TgVk/hZT3TrIEjuugh0
ht4GxIZ+YNuh8x0uhYKRw7BCJyqTvusO7t3lKzhHFRd8ne8FYPYB+UQBnVu0+TkPm/Y+8cmc/wQD
nC8oyvpvwCV6RfEKiax0B/9yb8/DMxgFj0cgT+HUr9lyi428A3BTRqaxh/lhVCusOBzD9XyK4ax+
003N3bnyMc0h3oBJuivyqQw2s/Wi9hnRZ4AEyMbMwGq3zD+psJpvcrGGcwRO/W8U6RgjOPkf3SOQ
3SKkHmqzT9AzxbEKZPvNZWoINkus3eczvR4WUz5O9o1p2PI6xMjowBrmfxznPg2vVxm9+mXBNh/2
icHIP7jhtbJoa1BORlWUb/Isri6MlDnkgPYM1Gaplb/XatSHrNVrtm/dOf2TWhyH24F38dA6cak3
SLk1F1ZXdD+dIW8DEIxO/LhkWWufa1cUb0hAzdtcCoAIfWotmpAy+lkpH5Yt1adkD2bH/qBk1gX4
JkeW7haq0rcZ26hEp8jgb1/GQRcBYaOsvlr8RTDTQOqfvTnibllMvp773jKWZvab/um6TBf7sV3j
ekdqC/U7X4cbbTNTZDnAMuJAUPzN7ht1FQjIgMHTPV+KgTww3OEdYzWKCYyS1HZVhfiPMgMU5TCZ
4ndVO/VBxQk/1+wUl2QF5XdpIeO94KAs8P0pAFibCcbain58Cl5dcpyq86rBkZ3n8Y5S0AhC9M0w
q0Sl2k+fdeN0714gFjyuFaataYjptjs2tTfIob1/nGJiMM6rcldkOrDeis0qY1z4USnqR1Wn8p8Y
GqT/ThaXZ3YRzikdcfTjURoitEQOnDikvS6vT6/TdzHjV940ccRBwr/vPeegLgwtUyLeBQPXYh+b
Zd7COXNvUwzae2fH1t2bvrbeC/ut7NC2Vg8fA+Kh7gNXWH1Ng6Q5+CCMIKbpdnwtupg1DawQatBs
kGrf9ghNjokxwtkw1qm5FKvIMPBPlX0KwG19l7OXYlqeATBeXcTfIxW7jcKXdZybbzv1JX0Gu+31
jbJL96cmGlgHdtngXpkJMIJlvVbG47fE4YkYVxjHOSxlPBvGK7bJXvuy5gMpF5esAoRlc4yRPDb9
lUfEZbIxCFGeyaImM11MTsKKqSBN7NJ5HqCEtsj2suWh2zRT2/8XuUxlD0HVTFes/SOTVjnM2b+p
5sbnv7OCEn9auxNTp6U5pEMVvUvayfox9iob7qPKWbsNPxs+4ACRKxxuRkX4cZm0u6LfERE6iRNt
bJ9/MZYcYPQHeKJOUirjvy4ZkvhNLTkjTyKAcrFpkGiITVyv8OHmMKMDogkjCoFZFmrHjFC2ewQd
T+gmLZmfbZZQGnfvYXPFLc+bED2EGcs7tYPABsmeMR6j9HcETFqdqqToCVOxOIcqJqaLkGz4eDoH
2J1pgYeaU62vSGqYicF5rMuiZfncZIATUHHlPlImTPZ1f64pcxBlVhztrBO9ounbbY85phJ7hLmM
rMBn2OC5XBpd3kavjFvEb2hCJ7spdZnUD5aFlPi9sGxad7LsVREgPQf0fLvPMJFp0iDFr56a1hhr
hrWkxm+7cXWrDwiwE9YHy3ynKrZSM6TZmLjsefTYVSyniQAfbmVhWzy2QZOvPXczPpfLHY3LCHqS
TCr2ZeOL4j9yEgtzIsUMlMYG1j6hZgfVG9X72zIL1p7yOx1tTHk8Rb2DFnSePcGaWwzBPfmrN6gs
F4Zwh3FWWe3fkjxGfpoOxqRUtF1jzX7lCW/VTmtujz1HIOuFsIQQsMcYPDgHvXZY/+FkB9HGohqj
fcbqywTW7XggHiZXy/I9BAzZwB6Vc/NqzaD+ONh+Tx0GdxTWTuWtDwlsCL1TtVSYZBIMfi7nY+e2
73gGOg/pZsOe+7+W8k8wGDL0IazRcdt9OLZbh7dxHhEuhSoTVYMZsNJjtO9azLu3XFb5ePDHyHAr
sOj1/F9MdwXOGzSnzh6Rt6jRapT0DNsQX+V0BPYm4cSarHY9FDn53WJSWBhpm6Ck9YSoJxvnd6cn
G1Mp1qp7LbFUCKCy1NbeA3wUKzfYyaL+ENFBYOPVdQpOf6S9Kx8aZDM4XoJWyHe+lEh81dg2BaU4
ITs0QF4v3Q3MupxFrswbfvMQ3Px2aAygEYUFL9yvrTBq6yF18PbL1E0BI4AEVsd0Kelpm1/sYlLv
DRPHkB1xwjlyXzR5502MjWMZyVMG45AxA0DDkd1Tq+9vowNv5YqsKAeVBw9AdM8DSg0oAGZxkjMw
Ij+6cDua6WJZAgQBW6EJcj1ca8jIUclYejth7BvOjARZxRo0+QkWpHy9T3ZgK6K5SSvhsNHQXdg9
BR2myh0csFQFG1nCWMAF7gUIRblBOwNCvYDdJJEguydUU1iceR/SocW+z4712cVLX767s2VH5naV
xa1ADSqfArH6+Z8xWl3/tydoTW6Jq3OwTU2g+jfKv3B9Vcg6wHTGriaLB5bPcNTtOidn27iJfEmG
iOBNUEGWiHngubTrAhvLk8sL3j52zkKhhkh2XA5d2EctCIBBIkNnWoejP3Q7/zji4QhRt1LEscNw
unI3VK5JfmUQCIkAYp0dbPl4MhI3Utxxj6lkjHXE0DvJv+AKFoAVagBNAF4WOK508fSxjTtl6coX
ofg/IvKZ/EC1/FY+TERBV4aE1Z1aQkHLGDsXKUFxfTeEruThHTyMqPgkJ4cEvaxYkLVsI9Pk+YMP
1LvajtYCs1FVstQMdQvDKgCiomuOU2tQONtpdhLmwqtuP4TXhCwE/KaarskcQhntRj22NPqYpZ/V
xACJDAgEqHoTLbq0txZvchft57Uu4nf4lQJBdFzH+Y4gD2kf1rhx0hucagf8OYXKYl+Y8HpcPmmO
rCFm/jr9aqTDnHHvdX5WQNa2PkMx5EstvIiGwgVdiVgnROUsCHfxAEOdKLSgjw5dCWuI0BFX4O6p
+pQokzknKWNfjQp0RH8/mPZSAcHYrExczN885Wo5YZJGOTawtVgKEC9rMu54g5AaWq8osmcDtnH5
lYE1F9siDAqH8fDALJVNbbOkw6YOdJrsnDlCwjPMDHN3YefC8xtCcNiXgKenvXFU04FtQ5PkFDKF
UlP8rISoip3TY+K5hC50/Z0Pvze/SmbZEKFnPC4nCpyy/DKZEzpnMAAFqzgyL4YY5nNloucYkdg9
t65qOUOwAQjRHAdXzdODTXjCWGFDTNoEwAfRK9U+C6JpYynAAYK1cMmazYTGwb1BA2ySW1fnLWFP
feYusCKhQmPpQnl4mkpAiJ8i81D+iBkIyAXNMD6ytXaqZh/LpOxO3pJSWPHZzPWu8lfVvyRhrufL
jD6vPpRkPgGli0N2w7nPRcqKhWnTG/1yu+gNImEL0QNfmAqD+T+nz8vjvVeZ/7DyYwSCMIGEBQYB
+oODMXxNo6hWz8HCepjc5kMzkWYxeLAxWsJTvGXe6yp0qofQJ8Xy1SZlP189yV94U5EfEt80sjGs
3ejsR1UQPTpEcR2EphvdoEBtsgv3wVAw0gWGq3/HA4fo4T4xQRuhg/UBOp10D1lXBCQyYG0m5lLk
P6o5JKSKcevWdHl31ZxJYhd0rXvx0miBV9FkA8mXrTyj3s7OgBVzxkJz7vvAVPPhd5D3fXHK4W4x
E+3ZV0qPxMoDOH9YbevE5ociq0+vZKF017sZn4WjZpr4TY6175xljfp/m4cOuXYhGH6WdbDsppvH
NW6PoskacEIj2ZS7dIVkSs2bwXWltWUnax2CA6ngp459hx6+5rqOGM+wVxtvVVFRDRDXWvwqnVR9
1m0RHj1wsd4VVJq9rJi9fhtak/AaGi86V1MdbnvHaVt2rUqdGevcV2dEl+xQncz5pUxyccuigDxN
dgY2A+QUlm8RUaLlfrEIRrmV59bsM24HLPSzOJecJgSS0Jci7pSTx56swVbnErxbSBf3LMKgpgcK
vTrfKI/c0yQxlY+Y9V3KergjBzbkwI+qvF+/OUPZEaPGbhELrk1EqkVXwpZ2UgNrcoARsiWSRi5P
Q2cCyJe2/4FxNb2MSwR/JEVvslF07B8CkROUBiWD+0x9okxEQjbZB2wWI7xXery9i2T0FOYBczoH
ncRuhk0kofSXHNUYEKC4Yv4WwBBtdrMBAQkp7dDe9UDGbQrotRcxedyTdmEFDbYoCjdZvwQXlFuD
2nPexv6hyNj9owLVlz41fbYNh36+IBMIpl8JqGTxwIYzHn/F3riYJ95GJzkB8g7DR99F43FqMoex
Fivy6eBxcPo7SZqY3nX3D/RBu3F4Kjst2vNUsoO4cCLXx4xD6VT2Sfbp5O78I50gpmwxbfXvfLJz
xiwKapgQc9ifqDNH5+RCxUXg2XTDLZJrBP2WnJomA9vlpcC2ma/FLFWDtPqrWETtV9wx8FWyZIuU
Ncvf52KoX9ES9+hrdZc8yDix5FsyH94iER3CDe432W4TqQ3lbDVy+Psrs6bWZ5DM3LOtzc7Vd7WI
cFuku876JqK7wT7IFijHZGniGuT73k1ZO7+h4YoeLLxC9i4cDT862TIkYRinvuYwUM4Lym0DnnwO
RMxKZC5jSOD3YFucbnvd+Q71ZRBdRlwMUBRTeUCsxMaKlcOJ4Vz3WOdR+Bb0InwO3JVY00w4xIs4
q4/gRvV9ckmGoSZ+D4Gzv4kSUsU3Xtw6/ZH/25xoiOabMyT1ESL+dE4gZSCg5lpP9rPs6m9nFQy5
goAM+Xv6Xz7/JHrBhPciojyGxhbLz47BSr+ZkRu+wdTXTCljdFAohe2rhAKzvDVN0VJDTHeGpE+G
ynsVaMMB4uCMJW8x9z6rIlgu+PIJlnEtMWiMdGZFwLnRLBdWhINLO06Xu4AugukzoWE2XVC8YF/K
TpOKGbeOaSufRk9FD2k4yun/Df+2c5f2WC2d+uFynjUfS7kSJoBvSmQ7nUbGvWQG9f2WS8Xg8HG5
VohxwjS9AY+cuQhR/OEbzRgyHVhyaDRCgiJ+el6OMCEzxA0erFnrtxRY0LJx11n9A7Tek3oBAj+E
OhnDf8FZ1HfHeA2cF7BHSbSjpMgfAkCzSN5MyQmVg8M+udoJfllGM/3GDZCAU+q1YDDv1RdCD4xd
LGz9cPS2Leb+/MrTy1kzrCtCW6ee/cPaQc2kx5jm86j69rq6on5BR+OcinBonuE/FL9izWN99/Dg
QSQLSXGjMQaQdxmj6Lsq2qV+BIqvHD294ePUyPgTl9yZxZOZt+m7rE2PoBikeVCEkT+xnE95kL07
mbGoVTqwQUgrC7/B4xpyF9CpPzqqzPoCxw84Dl0WeJ+KBfGhY6PW3uoMbt3FrKPNX6k5YHCYBs02
2vAIMEZCEBh0MJXY8Xmq2Sa+LFM4hK8elEVEy/FqLwlqVswGOCNdcbAZY/Js6l1C8vKMOFmQR454
oehLGbsSj+luhcyqbA/3EiO4drr+oRsExj84wKSSsx3YDhxtKdAdMcIetzC6Ug//KcyR3srtvDjI
Phh3tztWwJiRKE+owwFeaL13CdSgoeaYqzaDi58ajVfzorLVI+rH1f6/eybXkXVB1PE+l/Nju2YF
+p8Y2HHbl0yG6bKiEzrsDhNI1GMNwrnbHaWHsOOlbKrulrZe+wPlDpbbLXA52zPjpGNGjk5A37Qg
IRl7SBemjr300owVi+sthEWio+sWL/AJuzH7YS7m5dtjBofVFkCxvo6tMgD21jvZJhW4gmXJBiFo
WJQi3WD3t43FQg8Q+anZDWQA6GMLzoOZOBxjHiTOqYjyAPLlczzRRHLqldNOAA+0O3TeUDOJN2jS
m52yCSr5KqKvclHNz9ht6vU2yBKtXpvL/GdDIPMDdovgA10JoE63y1K+y4Eb8qz9HHdLoNkVuIjn
aaO7CiphDJV53PT4lE9uBY4ewzzOk20fDMu5482+59vFdXn36eizt2q+5U0Xuc2rrhI88YYl33vL
RMVutdvLHVsOjLYOi+iXVg71+EhriYTDxKhQr2twt6KPUzyyGOG1GN2LGFqcdhRFxNu9JPmc1W+y
7/X6Tso275Adm+xHgEWIXwUGwyFyQZ/vupxX44EJG7oDcjAQ+0x5Ba1cUvwGoYOTsahdYpOnuDUS
0Qrk9Q/wtgjzgfWwSSRFMHpAoDAgtsbL+sPynnSbzsuKfJsAIapAltNWX8JpKjqCC0jizLNNgrew
vwfpcW8wvAGpHh7yEfXPMRKzPVc1iKhtUDrr0SCmdVj56O4T++7UvjKFUP5FFwJp42MoR4cvjN0R
nnxAFgkNFAtLPeuXxo+j9N2RWNOQEEyar+jgO7ERz7g88Pejdp96iHIkC/g4TZkGHzyWLmxzh+gx
XjjlWYInz4PxSC6ME6b1v5bODaodyGiurrnv3HIvK/bG010XQxSMltmxRMrun/lhZP7qMoRnNVB2
w9n1UbH/hoY3VVe1aJxNd5yGWjYObWjBPS+nvYxqeFKFCObNyCUOKo/NBNyjiAP9fdBwv7fBjA0I
xubq9Gj7QR9e6tzzs0teRwkuPDLDHoYw71/pgIcGgx+vYysC8Vm5MW5xlr5j8pevY/X3bttPzT5l
lDXvONSHuCSA22ZkRTFJ/UKJEePhAID40BOsl7Iz1NGX8UYfymixrPpBIKJ/I9FTmQt7+nwbjJ09
s/u+j066KHkcIXuPTzO7wmpPiEgDP24BunLwg7VdICHcpQTHfpAyBHzedDVcfdliSGucYeUtjgEo
bCcRVBeBySS8+miXnBs7OHc9pWkNLLdCyzCeyb3h5NkUHO5/KUb7S9V7zlebmojVOZ9fMUIrKQUx
w8BF3PAh6UTs83LO4XcJdillpsYLGL0uqtDhzxavbPNQM3N6TXtuLNrJ+M4V9e6ZZ6CIqz93ESJy
/yBwNWvpVSFiZQaAfUlNain4NuL1Voe++9opB0MeYMgRMvsa6foBl7pID+sisx/5QJDdJirEAI6x
9eHJU8lXT15VFZCGAOx8lmAM2yu8GtRvdK/a7Fbbl+qJvlx7pD9X7a85BfSyLw219WFFX/PelVHz
uZTF/Ccel/AvYhFyaQGloSpKiphcgRSW7cmbsHZS73nq6EVenz/0uGvxOK048VNIXrR/lwJAgn/s
GRbJM6WOHcVWy0YdgS1igSwBKZkL/D66Ug4/d4P1QD2QbZifBtYIJRqeNdsJDwPeBa3Qyij/3rQ9
uLMM1S5r/Q5yQ2/WZRvRSTunKRtL3ieGXvPbbNrpFd2HM98sq6/q2oqk0ogiYSaOlyTow/jS+WBw
Tl4VO+276HtaPbyKDuqK0KuecRs5F9cM4akH2jccEe1Uf5GGkBnRtGtZXBrjCJYH+RCqkeI0bads
M+KYhn+VY+smDQj/V7yF7BGYU2qogLZZ5sXru9/bLNhjVLFfYyN0hRheL/kumZnNbEsDjwGewjyM
nwz9vRcUQoO4hgCKLqirnPhNWxvsQ7dF+1Q3sNo720tUQHHxEijmkvz+9I+wepufGXhZxuyZ8m5t
AjLy4EC+PBRxvgLGHRAh7gUbrrudm76lnPt+OszS9vmbNSlZuORMMfyuCZqjEZmLn34mwUULvG1f
g6Xrh3hHssVBCQvlAbIECOAArtKDXPL2xXSWWL3QJuEXAuNQP2cUGOrN+kqyB8qVyV7GQQ1mzzvS
kH/bLj4HNYieoWGND47uQEvr0PIMTXa1OS75ZsoL7w2MpMEkLtIIYUsI+KvYMmxND3nCrocrGkbP
nigN2DvNWl2TRnlwgmqHHAxCyZH3bfChjuoD12iVnzVn6i6fY2IA68KM50Dn4G6iRo3LRlSo4kkJ
gWz5sATSrd7AshITybhhEgm63NY86jZd/sOIuH53GuPvg1JO/10FRh7Y6Kbrkw/5p9t3CH+WD46u
VaCaMXn9O1LWf+EQ1CEC9yhhBThgWLPat49OJUoXiFY5BT/rLjPNk9e4/noEHFPGakP5zgx8Ya8L
abT0kuFIdI+bbhMotMRASsWmzGCzbLbOrNj+TIy/WDxChGdLinwYLlttvDNaK/9bqQJiFJw9fwcE
CKRGAh/uMZ8xXl5Bz5bMPItantcCQP8jIjdb3xCj169ca6V/Ui7qg8tYzpZTgbxSOgc4NVjEIp/M
c6MGsEIIk+flYo2fH+NYV8zhlETHPYQG/FjoJvnPeUatCwup0R/MFob2B6PEyN9PnqUYBR6L4CyM
woQWqRLuWSOkna9ihGoPRSUh3AzhcvbD6I62ZCKqZKXFVe1V576aLky6asJPFi+iq6PQ/QR8wExH
AWQ4Bu3Y/qZ3Gj9DPjj/d048z3VibQslnSio/cxVc4Gu3z8Rk1GfBPjtixEt3l0H9CLFVh34zDlY
z3zS+7OLympkGl/0dWJ6CdxlOTD9zU7gCdBZ7g0ld7pJNFDiXWCTfPo311Qau9rHCnooebv6/ypn
jNP/CthR00Uw6S6vVR8O5zFg3IpLC0zbrm+mrnik4k8uzf9IO7PdupF0S79Koa6b6AgGGSQP+vTF
ngeNW5Jl64awZZvzPPPp+9t5zkHZ24KErE4UKhPlLIU4xfD/a30rwdVxysZ2PGk39F46xDBssHQ2
oxXGZISweb6RZWDezxiCAbqrSOr1bFM3v8rL2ohv0B3jig8mMz4oXQaUfEj1bKiEtchqzio4BVxe
xCaqzopQSNSDwSnoPQTfdsoqS4UhxXvfxhNp1Ez/yyywo2djziHMWDnMmdtKEY69GpV5LiVgaLyO
x9l97jrHHBfkWns455rkU1WW9ioffXHibJ7vbeQ5XwOTVg04YRMZPDEQcXD0ZkSFEXGCID4yAvyA
cioVuqiM4iKigmRifR76QIScK+oJ1RVxej6TDa4ZGn4dFck0KV6UDjja5hp9zoiO1uEwhHLtFfNd
9xkm/RTQI0jTbgS4P+TDqg5EDZYurqRf7pE5m2kMQ2kee4zGojjEQEPTdZME3cuEI+4+GxO4gYOS
aqSipmZz/iY7+6wUwHfdbOKxiAEz1mGEPwLeuBtv60FY1zUK7Pmk2A/eJQQ0OTRAPN82mGAgSVC4
Lqu7kERiRU8FQzRuLQNXVZ4TkbLue/SoRxRkbXtsjLaz9loGjntDWxztlJCR+aWYJrKn/ExXcgvc
2YWQMA3jF3aVxhOVmZwSfoyySq9q9nyQOWtZzoQV1I05BMaBrpXEqKkBYTr4LAIse8IvzsggCQo+
UGNDRzHs81v2sNVjUrGCkrvSemRZ1ARqQgRJu9u0ngrE0XavMRAvM0dkw42cYFEVq4KKu31wIWRs
Cv/sbkGW0AxX0dCZPVJ12jb7kn5ms+vMKaR6k7VPqo6QtZfsyxZl4hPL44AYWRnEwywnTILOq7Yy
hDV951fbQCT5nWeaejqW0p3bU6szFa9aSlo1lefZLBeOg8vqpkN/SM5GBIAGJyI2PqTZY2aqYqWy
3ts7OGGqfS9lPbIsDGW5IfQ+/InxQLo3nC10dgOczopXMarJauk50uRWoviwnXBJxgurDnLUVm5U
YWuHlM8AAS28MnhZs02MhdE4yXQFcFEYd4JOJz1VKmxHJxuKTwMJjcjmcqN5TgW5HIRBl/Izurhs
HxFqGJ1dKTpfQxium6fSiOJw0+eKbM1aEGJlBn63FDp09zEFwe8Ou6hXjjHlER6FfwCFM1zRySKj
LOE3sK5F2Kj6qELKrVHcdbxzFuCdZePnnLQa/hbfWipMl/Au+tEktAgouTF0DamYoR2RqWAipOET
sNp4SUg36e5sFItjDo7zbCRou9k9asskS2VApEX5R2TWdUzdJt02fkV1OMgd8eTmyEeWHCTx1pj0
jddJEjMHetWU7FxU27hMU2YVTiGVk+IE5gwf1nb/iZ2Yd8tlUmj06LSRWjhO4a2DApVsN9CG4Zb9
ZHOuTtXKvq3R5+zpAARkdajRGo4VgancsMoWh0ar6ZOSlv5khr28T8gDIInTIhb22q0BDV4LLCQ5
0a9l6L9mlCmYOUyH+XRlUPjCyR4Z2IFhxuKAw+iaGtGKPn4Kei/MeX93xhAplhwHT1VAVseV47SA
mBYYg4z0GkwPXQBiYu01qFJIZtQzDOezNkxp3FMttprPwpzGbY2U91NHCjpp7QkyrQNLuQo/Oy07
ky0noXI4caAIcdWMzpDvNRm0q5qwyzM3xbFIsXCKe+rn7J6p9NCP1biTeGx078zjnMW9ty71mIXP
nYGmutVJeeKd8PurAEXqI+pEuE4k5nr7CFySs40po3ym50JgYObWHp8Wj9w/kmeH57Quq7WhJWDJ
nCbrUjVjDgmd+T3UNzbpvsQZd21mQ7V32kkckDZF1CprlSbRk3NmDyqhPL2YyMZ8jkWYfdfS5cea
A3JlylOTveTSBb2fyfTIdCI+ZQ1nQa7F1FXBUY0k1i+T0kfoG1d0OnatV7LtTYlOOQsXafjfoEMy
xGPh6MZ4RANjYwHHyUy6rINkhO0MR5B1G0d6fPGi1L5BVzw65irpxfCpg2Sj8rOrsPlcoPleFxW5
ZwvV8qSOAfSaA6FkYbwM24gooUZb53CY2Kqnl1qCrHYXZ7hthAKMfsw+jyMHr5XBirFwdATiK3T0
sLYIibsa3Xb+HIByw34wVXpHJWOiHdDN2ASJtRyW0p6sq3weyF6zofHCnIbJAOF/9hvjExV3H0FZ
7TAZQm9Qp8LMq/GeCpLAIJFqLpTdKedMeyNbWdb3WTgNyb6kxEHZ2C5VyktQ9T9HG2GaI1R/lbud
CYhmata2YdtXkDpRf9OlAa2K7L2RL1Uzab3qajbMy3iuCbEkRxT5zJKArJyyt2eQy1aEJsDIVRFm
xAMuBEibqVvFA+8kbVVoPilsIz4HUY4bkz3IKiDf+BtEleDa5S3dgTty2nPaazGeEGcjraqIJHIX
rWq9dRRD4bzWXY0YUCtvhIY7ZQP5clW64uhUD98gb4XhKwVEUnCB3BNNOdI1KTdmPZIjiXaBBNj7
0Oo8+Oqtm6dbRIjSPlEIHaL1gNx7i+7IQAUGYX0dlSZ44r4jCUQLYfH9FjEGmhx/Yl8JB4IjjJ4V
rZgYPbedkqCVhyCPuybgNs/1NZAXttGBPSANrd1IbajED/6tzhtdrZw57rLHdnST5CoR7sBBfprF
d4yP8rtv4qtaEUxKXkFgo5B7ocPt2Stwl/YabqSY3UWks/h2pn3+pI2YGK7gzCmuc+MoYDyxqZsc
sm1gJ7ky3+B8T+mrocQFJYPXyf9KVg/R3hjrEORS9ISXIbC6mAdEiGD9B96eU5eZ5hMxtKX+Kpqw
vqY7Nr/OU1lslU9e1h7yfazWYpg6fHrlCOsQvPEGty38Ju5HbHZop1TNgaaErGzDYkCvPLjDiR1c
XDzlLW7hFassAYIBLKd8XcJQJDC0d7ULgOFszChGZ5NVZzNGgTsh3qFCmpJ7oDyzu+07tmr7prV8
e+eSwoo9YAiZI8a4cpqvYeFS66EKaqvxrmeuLA8zgMziUDkCLYSdkVJ4H3hmbd3XQUD/dWEBn9H4
Tg1YX4h3y2E4IP8La5zPOdueR4RWHKHoEpKctSw8w17bGt0/kCBWx4ZjDSagO7dFf4t8VfXQxoIu
QU+yELk1d6seu38DHHpof1hp2SiO7fF4qB132BScRnETmm31VIBx3Ea2VIg9yAM8i0ts65HERe+h
7ZL2UdZe+IOyjC1ebL/pfEi6rvxOY2WYlvAc+js27cCzgnBUeyyM1cBCHjbfhpqf0nhFyPaiDfCe
0Fz7gpFnOnlBbCGwgzHQJTclPtX5yvd9757gk/IHmjG4lcwF+nFocXh/S89EptvUjKPr0mu5eDdJ
FTQLC7/B2ior6DHcLBpznQ6Lep3JUoRLS6bT0YjrkQiJSvaPY1iHX5EbNnJTqCHM7txSaNoInivy
tcY/sKfSyz4ioLL9aESNYR9otHQj+55UV7fKpQKMYQEU0IqkXqCcPlZUD1FNUJZAM6qWShnqifyY
NWNJ6bYFYbCa/BDpbVc4ydEsqRYjjKN5Zexwa3B0IGVjvJviyvs8yzl9on489OuaUvPeyXS9rOqq
PM3mmIwHjqQaeGjo5t9CUfefXNG7dPR5L6leIAFaCJSUay+QQ/sCMaAayuNcUQ4qFrzp5OlEfTCe
SSwgWr/Q4KIjkfBCYSwo3NQHdOIJeYyiUc5LTnxoembfpb1hFUZ1HCGTFEuq6Gi5wo4MzmyB8w9U
iu3qutt6YROMNz3q0du+ap0bMyqyBx0lmX9rkCgbL4AZ03UhS5MUlFVOwCb7Ph9K7NpsOdwvUVNF
O+qP9ieiOwhIoKLuNI8NuxcFSMAM5crLaPNzlC7PefE1s/IxgWLuLyW27Z1fW9E3myL7k03TjfJL
L17RT3gH34yrn20k2qsYw+OxTIMg3ZrQ+iFwZ/Q9md+z6DueLr6BSiEBWhXK0HjRiPK5aULK65wN
2RIfJ1vU5pWbFg3M5p4rFjK0IlIxc6TexehGEP+lqdWLReNjT0+iGT6V5DMJArs4kLaLtMbl8aNw
WfxvM+Lazw6LeC6877bVWPF1iu6F4pJZFtJ/petCai0jj6wvkrV/lYNmQaGJx34HAi3qrzl2kHbQ
+Mw0S5yiyEyARJQz6veZneZea9RSi2EqAU0iOA1ONRy4bt1NMmk3/RwqdZtpjKLLIGDLf4BUHTPG
FA/EcSl3uOlZHu4x8023oFl0eYf0NP2S50Fy7AYv0Oj5IpKh0any7FBRV9RdAx5sM1SpcbLwGJn5
DtW7MwN8n2qvvCdcCXm/AYNxahaYOaVZnJErUHDZt3l4jBzfRvZROQOnhMXcQj0CwVbaCLYSft+D
H7usYQu77LL+2bAwIit6JERNkDGXRiNZoD06SWLm3UZ8s+BHXAnY6UyQNqU4CkhT+CnofVAUdlpg
dhSFxCJGJWV0nqyWml+7os0TX+HrQgJEZsuI4ZOmZebVVzbEqWcwhU340krUgxRKioAzfkaO63cY
+4G5oqldJLd55SccLG07aWhb1GEon8GitSgLpx6+1DWnSMCjTpqldLxnBbHtS41gUSXb0cU2shQi
xseuNaWhPdtd8CT0H/UOMFq9GoN6NLAZu/ZeaSdpjpXJpoSwyHZM9UMEcb/8QShdtg0GG6JyxYn7
B7lrvCOdPwd7xzNHZw05K3sdYzpHnO3lvOoxraLiiyJexqGrKLGGHSbab/OQinqXFpw+biLDKYtb
zNOIQevCM4Ol7AlA3hsNeT4nyu+omJMgiV4bmE2b2hyDfDfy+sMgUIMWP6xmdFPg+7iKs5iT/VEP
uGuZbNLqFuk5K7mfQH4tWsxj3qJug0o/pj6l1gcCQDOA56YejTXaiZpMjo5Nf43N6vksKwCg6Qlc
vRSMMJIZpWFep+y8nyRbkOx+jvPoQVOr5ehGxfjVwN+JTtIK6nvZ1DFNWq9zjzmfNdGiKB4W5WQZ
a85j1IoItJJjsrA5eYxbbyoyfYyKgD9ADIL1cnItl5zPhki0G2eaIvsM6wPk/klLZ9qpEjupA+bn
9lzLQzzjxJIaUFLtG1Umxm3DESgA96Ts8bZgOgX/YtoZRFXSpcDiFZGnHqO0UmqBODxPD9EI79vT
0PLLFe1Cs76GSx5lX/JQx+GLpXXfYQ3HCUWiUdMOyyQShn8XGp1GrIqeyCL1FnwmLtQigyeEZkGZ
5nNuhq4P33PGLpLJqLw2RwsGHl0G+6sHj9LfzAFQmYGOQw29A0ps1uMVGyjbX+OKSfwftCwLJFEh
c3KWZy8lT1Tv+KxqaIQo0WV1rbBRzZ96nLv1BtluKelgA/ZZ19Xo4kNrh3kNrR2siyPE4K/8loyn
K3eaqu5T2M7OdU6rCySXPVH58NYp5Ry9RnddPFLuCosVEUY2exB3Bhe3RJU3Qm4ycqC4B8K7weEz
n836BCmJVKacoKqGLXMJOCVFZKBu8XHly9KX8IPYL4a5+9RQpOKgXhJ3+Z3COSJ4Dp7Tjvxqh+wl
qpCkd439D+VxhUtp4b5ceGMH6TYNwZZmFIM+T0zFxcIn3AJtSDeNjw1767t07g2+rLACvzdYu6qU
3XxV2T2nUuLCp40eUzN4sqRAckhNPtHfOWLgKkAvkJq47Cv3eSajNwhwGs4hcy+TP1QDRyY0T6cu
ekoN+LU3nQFTMGppdbI5nR868j+sM/6mD7ona0zxWdOAa7DjyBmr5z2rTkxqaZblxbNZBXyeCXvY
L0wx7ucGEQn1lnSW/grEk3UnDRuYoedUfU9BDdD3A8UW637ieCD2LYqWl4K4hugZ607Qbke7ToDz
uL46IdoykWCQ0XAdh4P12YQBdkCWGSPdIlogeGxl4bn3IB/OPpbc8r5OeAu2npLu1TSW2bGWds9J
rhLpM/vXCbMjkBXAuLpdw8EB0YSRrc0X0LiS6TojiO1ZZ040PiRuekb9Fr3Jv3kukFJzZGf72pZA
VBbdoLuVlgaeWKMrqysayTVCfw7MatkHHAWXc4sa/YfvZvbVSFpcc5A0K3W/xMKMjZhucMNuNi23
YdTFtGMwP+ylyZ5VLyT9LtA7oyb8c2jcG8g77Lh7Sv+kgxWZ+2WOEb10lgmLaLIz+phrbr8hrkDD
DfUX6dit8TTAPDGWswP2j/wAx9pLxO7kZBWO0a+6RPXhd4ftKZbzHsC6abmTc0Utu0cOPHgxiTO0
TLPd5OHhu3U9d7AisuZnw/5J+YnAI3IFfF2eoMyLYi3BxsKYsC3kZlAiBwJqbCMN7pRBsLAA6RdY
a/I1KvcUxIjFlmxh/GWDDgyHIfeX2KfAh7rH7+eU1+Ugip2Jl7+ifJX07brwOdWTr2m7rzPNJCg4
fAVPAajUeGslkh3C2VlN9IIszXTZzNmATocMHPXNyytNg15yekf3k4iJvTD+VrpMLljfUDREWa1t
mmMPqjVSY1XR/1ybtaZBOZCdZpccMOkmORwDDIRoycIMaw+Tv2hTXDZZE2wG5TarPjAMtVT04ZBl
RCLZxGxOqs0gxeR+zaEzDze42qp8A1OMoHSSNaLDSJjVU9bWNf2OGGPgQVDTCKms+sQ1oVAeECeg
K8jM6yQMUrzzTjjeugkMs6OMu6htNmIqHeMZD0TlfCk7D9klmnm0dvVEZWZVSf6ZGh7V08dZUyT6
FLJ3vjXHTtDztxSChh8Chij3jYnFU6/A+iEr5XkF5Az2re19LnUo5+cxaFB4LskaDLuHAkXoA13b
MVgRZRr8xHLcJfdVBZjOp4MRks3APWRT7KQY4mp+ygseV4lPTkXT16mFGhOmAf3V0UDqBnGKpAhH
BJwg6E+gd5FBEF+TF1PAdXU9zv/S5r/TIdIb7faUmjBoDNOhr2y7fq6jEdWHw47468BCIRapDYJl
jTKgrh9zP1TOXlECPPl2RWWAjAK8gRU5ml8TA6jxt4yNXbpIwD3FWyr47dbupIqv9SiGXTqL8kgA
hN8+elU3KiQvTEnb1mwJ9l6VXTU5S7PzmUes0Mn6B/hjWfhAh8lkTJEABFfG5BbbKRv1D6NHN7CI
3RYgBprYTeW5zm1l9cnedJIKO2wsvjloEpPPQ+Y0I5FmyPev9GwikqIq1rts9QZvU0d4DsBfRtD5
C3Q+mM7btTsqg+qOhaA6ot608jNhz/e4JjAqWKDdPudBNnoI4CDcLSbCw4GyYE/paFN7LvBjxeSx
sUdDcdAZ588kcSQdE1A+x9NPAsC8ZElLSoPvydhhLHpwEuUj/Tl33ge4hxLOPBOsJE4OFQgzu6/p
HE3lNd3InMzqzs7Vaxfq8sk1MDb0S5Sp9nwIe4P/I1Ef/R3MwO4qI7cM6Yowgm1AYDzRKoMejpPn
eOeKPxFI6M/6+Vm1Jc5DS4zDs8iY4ygweeFa9BmvcMR9tXZsloK7oM69B/pL3OPMcGODicyzi3qT
Q5lC+5TFsngIvDIz9hifk2g1EGJeAqdi1bdYTEP6ApTI12y3ZvhKnlXiFLDYC24LNHSk+gEhwk6H
95502DP+dclhzv7SQCxCF2PYcUVZYJ6REKmdBeaIEeDphe49juyIELYshRydur1x18/ukN7NlafF
7VjJVhyYy3zgKrS8XmqiEu4SpO/+J6fsDOy7imrPPvRNcwPSJztkQk83ljXRkjUigok4WTWfsVCP
7ZJCnPmdIksRPbnE5zxVhsOujaMgPnCX20ogQh89NTRxlrFhlfZ3Wg9zCYPf8Y5ZZ49yaZMfRBsq
jtgfeEnhzEesjckd60JF2ButQGMdOZVH8zqGGppsGlgPgCeHiE90PFRl26ln4hODfjhmLrV7jpZ6
HjcYtryBpHBMU/R6q6wPhYUgXWgnXpFIwYzAa9Y5D/HAwXLVdDPasVZNxl3pTgYmrOxcz76aXSpq
2yG2tEvUmWf3L7KAFv84NTjN+zXSAqoS9uAhjqzZese8wSODGz2pDmKp2rnODGLFS9owuBNL7KNT
afpTf0K4F8zVT0fUXY+Nj+PgEKChNdqRsmVhwz6aVmRi5a14KCG9Q1Ui+JPD92OkhPA+tW7Rj9cW
1rky+O6x2Y6h1MDaxYWMCXFWwdbt2giKZpxZ6UDkhE+U6NIiyyFIEfWjd99hxSidO7C+XntDSZ8A
6q4wi5eolkW/jS2jon8kK2V125iFrGsg58hpzNHKm1zejm5RGH4Je/Ckajf5iqQGyAWgtO325z//
8b//7/95Hf8j+FHcFemEdf8feZfdIf9om//8p/3PfzCrn//X/ff//KeWGsq7hQncRJEuLGG5/Pnr
1xNxFPzL8n+5TlnBGfPtk2/dR6065BWyHV+u3h9Fyj+GwbEuyOO0HGYW19O/D5POgT3TSvROk43A
bj0BWTUo9ZyT6B6xbGIIXOQvbnz9/rDnn/r7xdmW9JTpClM6nnAvLg5DoldStbVObvVKrQJ17r31
HAff3x9FOpfDULqR0kZ05Wokm/bFxQXg1cymLpPTVEbrOvjauqy+SKlUt5z7n8RGLrz2q9Gby5BM
Hj9ZMiXAx9jl3g3cZVLa3v913vhtXGVy3Rbic8E//n6rSUeO8KzQlJachRXcKfZmutkbfkjN4Pn9
sf64wR5xd/yHh6q16zrq97FyEOcufCHj5DQUo2IUo8v4RSCbfX+YP15SCHeWB8AdgBo9K+fyktjq
ISE6S12U1TTf4oaW7qqz8mQZg/esPxjtjedp2aZFgZRBpdam9ftVDW4hUhCZ1qn/LDfdDrhqvler
eWftzYdsn231VbYft2wOt3/3Mi1tOhIgMb1qyv8X4/LlC9g1oX++m3VzE+Zc49/9IiAgC360qRzP
NR118aqymfU5ySb2KTPvE0l1Ld+az9Q2P7iF5w/rtw/Po2ikTT55pDRgey+GKZl5y7pV1snxKdoa
64D5PzYWlo9VbZmNV+/ftz/fQo0931PO+bFpyAe/P69JjaJ3sOycsqFbqPQR8/9sfQF0+v4wUvx5
VciSBWcgS0lpWec//2WurFovVzj/G9Z0KDnFrtVq7Q7kNUjQnuXIFufY8TdUQx+M/MYFug4jMnuC
q7YuP+lxyARE3Lp4qeMnRGMZhQXFKYl93PtXeDF18D449LQsl4XAw0klLi6QNmukp9byTg5L0VBK
ascbDBP0QZIr4UTr90e7+Kr5pCX9bsVMRSYpT+5idmbxbBH6UhiQ6ZdKXiNOor7zwSd1ufCYjjZZ
dxxAhIoTBvWJ358ZmJW2MiZLnITuXxIToUCiVr2LpHQKo28IWY/4fFc667eYd+cFlZXj+1d58ez4
BSxHUe53LI27VYiLqyRWp7aG3shfpHod1YpUAX988Ou/OQqSAQ/tmmVyRzUf38UHB8hmKgPoMCft
3QXwbaLHsrgprZv3r0Wav38BUGo9jpKOY0qLcF1AJL/fTVFULqE0yjs1a6rq63STbMVDu57X5i5Y
OY/vj3Zx57hpQpqm6fK5EVLOhPz7YL1V6XOmh3UigT2/FeFLTEBk89ElnX/KL1PVf43CqsLyxT+r
y6kqbXhBUeVYJ6RhP4fxycNiGk/llcRm7cmjkb/a7NGTfPn+xV28/AxlWYoZy+G7FkB6Lt7LGXRV
wxHMP80+HTss5kZxmrEHvz+K98fFWRaNVweWhQQpoC9uYXrOhwXcY51sKlDGq+9cFSTFdeE6x5hP
ys7D+8P9+cTYS3JB3EaKcizXvz8xSpGKgL7IP6HvmDq4e3Ibv2DPX/39YVwKwbYStHw96+LeWezV
IWNo6wQ4YQVq1hmb9USP4On9YS7f9vMz8iSMhrMrXQr++v1yurYxwmbyrZN5r16DHRWxvb6yXonf
3MBR+GA2/PPe2Xh5eQ7aswVR7Bf3zhoA9XmgAU7iZ2evQn0/kFYmvn5wSX++dswPrjYVqh8Gci9u
nRlBuWjxv/+I0ftwJHQajl5W0m/qbq4+F+U43bRpnU4HTR0ZfcFY1I64d61orD+bJFOFOz1TMoYb
bs1g2pIchJ8fGeH+/d/z4mZo15PnDZB0lc1C5Py1Q/tlpSWYHeMlSaaHoPXMrWnGQbiMqFVtfReG
Orr6dvzg9l/cmP8ekefs8QLbwr141ljebYfwEHEQzbRr+wnGS/85J5n737iwv94rnjbxPOcL/+XC
cgiu0Ww04uCG+PxHUofYIEVYHs9Ij/eHevOK2DJImvfwGNTF3lxUsZSdZChkH6sA7gEGoGtdfLT5
uphi/rpxLiI5k6XnvEU5Lxm/XFEfKZlkTjYdfHeCSxRQ47vLScBtpF7MoV5g+1/OxdP713a5Ffuv
US2+f5eNA8v6xdeSWxoKZsl76lrdniQoF5cUHtUpH5/iGOqU05CXNfQPjhkBzhjTzfvjv3nRvwx/
/vNfLpqyC+Vyk4tGHrgKS7Tc5W1DP0kQXp3pbzk2+Nb48f6Yb30T7P3+55LVxRvaolAtjJ7nGZHn
44HcS31wUe73nnik90f64OrU+TD/y9XBxcXBTfj5oc3dZRmdmpH8NUiI9s7I12Z3g8Llg43nR8/z
8i2aPTOCo8WQYfFYEZEdidvAGhYWGc+hAQy9+OnXD2mUfDDuxYb3r9eIz1Bbnmd5eHgvvpG+TWWr
BwDRZdasQAE/RoPYkrCzGNLurqyGDz5JeZ5ef9ls/DHexfSL4M7S4DInUHIxx4Vsibx2i5l+qZBo
lJK2BBIzMzDWg+WvVUvFwBZ78r5za/pgZ/DW7ODxyTLHeo5Ao/j7Mx4B9s+5W8pDQAp1L78hM0FK
ef/3X6RfBrncwZleqJHGcHuJjduZ4wvk5McZw37STNfIrdeBpgVqOf/OpSnbNT18kbZjnx/6L68v
FcCY1oVrHhSl1Gu/SerDhC95U41x88GX8uZd/NdQl/srwj0MCVWQVICmutZVt6in8KbOvr1/G998
a6gKaxtthiX/OuP8ckG0bQ0cy3z5JgFVwCP2gmit94d4+0L+NYT5+z0rbPxf5OfO3Klo1dfjela4
i738gw/gjZlFoU91XMGzUZRCfx8GYe6YSE2KQk8LRVdXEcnAfoQ8Un8uqw1wJS/+4N698YUrwRZC
WFQH2OJfzJq9W6mpnwAA5U24MryvA0hhrK7edJiZq9+/iW88p/MhU2pXUm7Ul3XADIwBcGpk/m5W
3kEygISVlvMHS495fhQXc4iSHMOYtzgU/bFRJEENW/1c42DKx20e23u42Nd2QeOiXijSPvuO+KD0
FTn3DlvSUpvNYjoDEKubDPgCdHBo9d+BUOGxytburJd6uEkBgP/9e2EKh3IWXmJuyMVMZ6C+xQLQ
ysNZibrtQ/2Nx9Tv3h/kvMpf3goKMg5KkfPuw7nYTUkft8ZcleahJcVk5BYE+wRm8ojmyp03oGDf
H+6NjwQ9DEccSluCReNi08HRRhqZNYtDVtcrPeZPbUZwsfY+eMJvvbK4yimn2h5NA/NiUQrSDls4
jYhDWwl8GPcY+5azVHsYWKsk+aAg+NbKy0X9a7SLB1U5feznfm0eSiqhq6IiE1R77idoav0GCEFG
SSQadzwBOu9UuQ+OoP39/n19a1Y4dwZsD5Mu562LWSFLUNSUOWsRmtlF7z0FZMVUD0RibdRwippj
0/x8f8A37/D5WI97Gb38ZV/AyFLgCeWZCuZ+DboTjUZw3Mmq6D/bTvXBh/D2DWa3rzymbpsa1O9z
HjkkJEed0TnIxBdDPmHXXJk2OO0BuSKmMZhiMeEIHzzXNz8NlnYmWW6pts7v8i9rht0b9B3bjrgf
y7r2Z3pOzHhsx028rU3sEWZarN6/qW99HbyVgi0qdVh+7O8jCjmQwYc2lsU+vMrM26QPHvAofTDK
+ZO+/OQx5VB+4pDMUnixUJHsXhN+bYkDhex140ycLYI1UrSllbQfLFZvPjmYuufzMo0d66+Z+Jd7
6PQ+5UlQn4cYgd7CtB5LqW8tYQMjtbceJJgAPdHADB868Qdjv3Uzz7UAybUKWgLn2/DL0HgU/L7x
hUncZ7kZvf4HXib8NsXj339mvw5z8eU57EUdTp/mwZDmXehzVnJRjhjjBwvjWw/t12EuPgEXi6uV
TeTNVVn9oJ3jaEta/C6Yye/vX89HA13sajNjcOQcc9toBh8FlrzQLDdNSva6enh/pDcfkCMtKqKO
q/44yAPPKVn4JAK20geqR+CB2906Y7F/f5g3L8izbYS8lMiVd/GAABVY7FodBfdNTQvXCb+7yfxC
H/4agt1H1cK3BtPsmtm6UAcVzsVjKlKzHzSv5AGqeUFNPMweQfvCwPGz21YOxe79a3trFtZ0uuxz
04syz/kW//qO252rIm7uYZy9xyp8tIE8MFZ5FWd0LP3y7t8Yjg6t1EQNqT8KFQSoG9gtbVrc3qs5
jMhsugl5pP2lLbzrrs7iD2aqy9bD+bDHzEtjyqMHZlqXrYdzW92JYA0fKJoTzNJXYGMFLna8BeEK
3F+wQvcGtt0hBaT1HskhQUmMGuSDV+it1ZUaOlMYx1zOQxfbibFUSEFSVtdoFvvQ/k51sfJRM+LD
UkTfVUurPLx/p996j+g8szOzKAi5nvX7gx0daGQAbDivRMNWaLRasDYRDi0agJj/f0NdvEOwByca
O72A9hduWNXXnt0QgPIDQfcHI711dqdC8K+rOl/1L6+rbyKV8Cf/HKA3bydoNVjFwKMjUcG+Htjj
jUof8uIBYeNaGF86wIYx/f60yz7YULy1snv2ee/CzoU3+WIFhMvTOPhLWAGT9Ajfw1vh8jnbIVxw
h+CMlgBCPinT+Oh9futzxfoECfpcL6He9/v1sw5q3EmTeRikzRbi2YOFn7nQN6OF+/z+U31jcqX9
zlHKYVdP++7i0DYQ8Y2IkKGyscKrfDfXyTrNPpgP3hzkfJKyz5oUeVlCdDDPQIaQiLW0PHQ62sSz
t8P9sf3718L+mivhyGv+cXgHmilcPLPWARRAsSv5F7Z4c0Yo5xOGzQ9e0jeeEduUfw128YxgpgK9
yoQ6wJslgjOLDylKUqpLlVyAeiZhIg2L9d+/QGUKtnxs+mgdX3yCbaymHBYY0/jgmctSdV9MZ2g2
TI4fls/Ov/7F5s/ihKAFZy96Zu7FJ9jCSycboVOHhGe1sqSPVwN4hVjJEBs5fS1klTHBxIQCuOU6
Ggr7GuVjdXDNHIBaZjTDB3P8G3MrL4/J8kx3jcbXRaU0g9qe83h5UfsaV9/oHnFxHKLsAQneozMR
IhDiyaW388Fzfmtr+tvAFw+6HsiHHYPYOpS15z96RrSBJr0rtfccljOBu7N6IhurWVZjd23E0fjB
HHTZGjuvbRa7U75S86x9UhdTvO+JlKy3wDqEwWg/FEV7a01JuoQguXPLEDs0DLcNoNHuSkCAAGJf
QC4M56cihR33/vv3xnxIj5O/iPVA6eWcv4lf5uWcVwIL4P8j7bx65EaSaP2LCNCb1/KsNlK3uuVe
iNHMiN57/vr7Ubh3pyqLKEK6u9h9aUBRkRnMjIw4cQ45LDvPOxVVmjg/emAf86FnyBjMXha/3Te5
dHQAmaMv6ACbIySvTcKhpMqRRXsql5ov+vBmpMl7Cw3X71uBwnZ+owL7oC91bWWE4a6HzIMmWCs1
B9VoP8UTM87DUBkrlhYubDbTZCcBHYEfED5hxolRYLQS/czw+YfAhKsYwHlr5MbWkF7vO7X0xVya
Ej7hCCbYyHQK/cxQDaQ9UJEfZH2y91x2L20Ymc9VqaH4GcJCHBTRz/vGl/aNi4vOtDPDHtX5x12E
CsJziTWVvX5u0a8Eohyn+0YzqrMSAuj5A1M2RUeZbq5xg6sMctMfB5+sq9DBCvVkdjCDw6a8EvxL
SeYMXaD2Rf2El5qQs/eWKSHMnmnnoIQjgckvuXUeS614nOeoob1m0LpAfNlHrDjJ95EWrZT45w9d
PJIv7QtLCmgeVguZim6iAUUfGtjGB7ShVs7ZxQClsDqjJhxqq4KXHRPXzFBq6lmRpne4VrbIeh2S
0DmiBXt/35ZuUKTH/mdJ8KeiWQTjRakDhIXIVRrkb5HUZwxHB58ZkXxhBGllBxdj8n8GbRFkYDq+
nvY+rkFj+GBBo6c04SGBC+e+X8tm5kDkAiUiRb+6sJJNgBNnSPpa2Fjb6YuP0vFHRY79v++bmv+p
m5AAxPB/TYlNkQjITlcVhn5G/6WCi0nrVOtpUqOaqbHYATbteJP3hOxW5yD7E0QfCjnXy8P9H7Hk
r0WJSAX8BXpIPNJs35eLxrKVcwmFCj33o4bqemas1WmWAvPSzPz3ixPFKcNaNuFfPaP5vqu77z2D
j7JvQB8Xne47tPShWUBeyPypQKumsIGMvlhwuzgwcHvmi9moz+jd3bew7Mv/LFhC1g1H6jglDfJ2
eit176FWypu8zCAuMI2fc932+AfmfgG8VEdVuLuvlw6WTbNy+px5FUTRGTS0kVsoaXJFENLdt7QY
CwoIZR2Uuwxa+dpSyAQymumA2wNVaU66NOSHAm4ol6GPdGWXll6JOgCS/9kSTqq0bUvVc0jMJn9s
tsCKmm2jMJBmQtbJfJZ9QjsdlipEbTU5UR5qNXgtZOTlGrR1wcRXzqaRpnDlUFtbACF2RlvuQ2OO
0qKVz2bEJFxTurBV7e+v82IA/ee7IwSQZ/l1yaCceqZkdSyU6GQwoRoDLtZy+d/7phY9uki8BVOQ
yDue75OB0e/xmAiCr6eRg0OPpP19Q4s+kecBeaQfo5vzZ3nxgStd0/hVEWpno1KPiTPs0uIvZIr+
UpL4cN/S0rFJz1o25qwa6RzREjkLNFTaeEYIaDsOf8HMALhNO2bq0aK1N8JZ7XV/cFTPAKsZC06p
Sswe6mCACy1QxzPdOspBP5FoiLxvCQD+TuqOpf6XifbjfTdnN4TbYX4q8s3LKh0fsciodsr/gFb+
GQ7opzhd2bKFK5xMiP+AriQxEheyoexmIrQpn6UKKQyjfa9mWn3zMR66vTesYWIXIhFr9M/Q3QFq
LM4moFdrOVMPcGwEBQ63MbwFPWoDzcrBshAdvDINkBoa7y1gANdxqPV5zXgaLSujVjZK8KOeWdwq
GwEDWBjHTyUEqU5mrRTy1ozOvl8Efw8NHyo0tK4Ks9822Vd59KkuQZAmPbfmsXa+DauI1aWXLQoI
tMu442xqlsJZxTAwk0I9Nv2mfh5TCW6YL1o6nVDWO3Z0z8p2pNp2Cil53Q/MpVT60rJ4/xWToY5a
TmMdijeGjKdtWDLB9Q/8uHTM8y001psaquXs1bNXNnfhkLmyLJQR8jKI9DiQgKwV6JRC0B936qMh
9dwa8UoeuOqlcO1ayBnXzTAHkpow1fb8SyGADgk6gVsm4SCKcXbm1CDa8+9Ur3yZS7cjjs6+Ug+/
bW2rrcSHxCz2uYcIo/SsbwwauJNNqQpGGp0fFAXNE8JfWyN5GFv/pJrtR2aWoQhZw18vhvbFLxG+
J8sZpUpRCDNqSCC/ym0wfGaSGuSE4UJ73KmfpOR1JcDmS0k8+uZCIyMkQPRvhm8ML+dlbANyq6T2
gPbhprKOSvcTeY5NrqU7rfsrLEki156iC9FFlcKax5nIH6lhX3/Fuof6XdjS4a/MQTvXJcQjbQwf
jhQP31pg1ivf0cKBCFrfZiOBfjAVJpjjD2jSe/SBcx9ubCuM9n0tQT6rrCznwjHPrAoVGGqOOjU2
wQ6SaMDLiokWaU+ZjQnNzs2cLz6sWdZ+ZeOWXKIJ58zPCQZKxOnFsWdOf2oL7dxYvQetEkMiY8hE
dWuOkrZxHL7awFa8TRcCrYfCA1I9I4o39H76QwFr5ckx/fhVaW2UNWAkLv+9//sWfh68iLoDpBt0
KNf59QYjY6UaNeTiZz0HdBs10MLmChwaoIfWNndh0a9MCemt1QaR7zlUinI17bdpl3y00HZC87Tf
QZtxNIyPf+CaDlDapgdqGCJAk/JYkfNfndt1cJNW3ahjdfLqYOVUXFzBCzPCaTAqY2QzNMuh6FCj
nywG8aHl9NP9fW8WvkTSERj1Z4AE7xBho8pWmkbfsHjr6/1+Mttjpedb5ic/eCig3je1cL5dmRI2
Cuoxf2xH1IKAh28I26cgNBDTU9EbGNHLcqYNQI7P8Kb9/lMDu7ZJHjtP74i4UtjYJyNK5zeALR3C
YniDuOMYhfLP++4txuF/ZkRkqVwAMoTmh2bUGH6yzGlXVN5JU4YPmtltwIsd7ptTtNujmzICH9dc
TtBlS8hK1Fqp4RyFlxLeiHSbqUO+M9Qy+qDGTnuyEB7aJk702Zm891ytujPvWLB5AYKYzVCdIbiv
Vw6/xUj67/eIh2xXoOfSUZw/l6b0OYYNDfIoiCnaneUUK5E0R4pwa7Fg9HZUZnpkW5m/nYsksI08
GUZp3zjHzXgy4ESOffkFoQk0DMAGeH362qvRp/vrvRi9FzZn9y9sQq7KuH9mqmdbij8O47RnJm2f
yWTXkZwf4X95MscvMAD/katczbzD5vGMOQouzJaQspVeQDvHzu0HR51elFLdI/N2lgcjZVQ92leW
s3JdLryHWN7/bApHTw0DCIxvEbCECqogP4DXVQ9+HwzG3ChNs7lNRY1YuCr1JBgC6Eu1s+oN37Ii
P6VFpW2GpH1RewdGMlttti1y3CtfzULkcDeT0jCjxbSWWOHpYBpSzV63XsEu6eZb1h27CeIqyLC/
ZFawux8yCyeCjTIiM+88nulMqdd713VWZKGGhHgCPB+gZVC2sl0YVRGd5X904u+bW/gAeTPP4Hnq
AmSzwlGeIAI7wi1HTSn1jjV6F47BtP/YP8bpyuYt3E1XloSTPHeSFlqMxDzTO+v3rWI8ybXquYaD
tMJ9nxYtwRlAt4kqoyzWyeCNATrfBuDdPOupMlPGz/sPnhUf75tZXLoLM6JDPbUbLgntnKqwzqBc
OUmVm3vtBlnEFY+WIpBKA/gbQAR0LIVdgkdNMxCAohRtyYeo70+DPsHYyjPSTLPHDgD10CYrgbi4
ig4SPCDDqD+Ih4htR/PVS0fG6u3HDnbBnF6TVH2/v4hLVqhGMYdOZYrxVWERpWqASm5uwMqBhBZJ
U3LnQO7qd83KgOzSEhoc/mAgaWdRI7r+rkIp5o8wJb/W09YY/pYQi/XGQ0+TWf9hNX8Q6waVKMe2
meyiHXZtLBsqH7GomleKokPJWT6U5mej6FYCcGntDDD6cBKDy7qZivUbuTMTcs1zgaVMeR7BCUzF
tHKwL4U5+TgNI+AyqiMeSAVPTEUpQI92ffaqN3/nsH7IhfOMfMf9UJiDWLiggadqlA4Z9GPAXFg0
SYlzp4b551wBTKp9f28jy3co51dAbe8RIl8b3F/0zOIhSZeMeroslCtaOw9TqBw5+0Zl12g/kHl6
op7JeIXq3ndtaacwxDFL+NHdF1yLPXSQ0IQ2zpQwoRfmxYFenG6t8R4smpnfyFASYElMWr1GbR0F
laSz4WXofn+GHPmTCtXufWfmm1zcJ+s/K2LOijoHfJKVrZ95DvuHSoOBCYyMt3LkLW0OykUqtDcQ
cADSuP6EJlhJi5JXBoVCMlNNSr8NZuqcGODVnnxoqO/7tGgNYLs5E2NQmRQyC3nSEHtpeZ8hjvDe
Du+SXn9TIXCDtfRP/LqwJAQdAioK1Gqhea4684xu2j7Vg29WYR9aufw9PpEZ3GJbF6aEIy+oCeZG
D8xz7FvNo9nVH1PZgjke+v+drEQrRbG1JdSuN8xvvBYmqMhEel36HDDAk4fDhx5hjSIxV3ZrMc4v
HJsj9CK/hfOrodBf6+cuTfVdptEVdeLCpcK7VidYcmquy0B9wauBK1iwFDYeDPkeS5j+TLUvgfG1
g7P8D0YOYDb4z4qwdGijG3EyxuY5HGV4jdFXHhGaD1aetEs3ILgiBygOedHN2M8YI79kBBo1j7xC
zKpHsDo6jhmPHyhQ9xJB4WdrgIelnWJoivxhLtkBfrlev9KWpiIIkPiQ8/QRfepdqJYvAaTn9z/f
NTPz3y8CAkZCKbKKzDwbjRxuIr352SfRa45Ww8pluPCgox74nz9zvFwYKqKMi90n8vqU6Wy9Th/Q
EIawPTvYIZLzofzZqygSwmy58nUtHbqQo3ArUv4kTRJukMA3/MaEL/NcqnLqolAEKwVibyvuLYY7
7FRU1HhkcRsL7nk1iDxEUM9UfeHVc9Sn1kFLd1C6T0n84/6eLVXwScVQl+L/dVnTBGM6tBSVXrXW
mbBB+WCMrS0Kx1Cvot63aRhCOkmgQGG+b055rUZ7XoagMbM/SNUuf4Wwo86oyZ4UmdZZUrMtA/gH
X4n26K7s73s7O3N5aVqQwJDa0BS18fRm3idIm4Rnie+DH9dOsTdu+zp7QKDivhV1vj1uzFCx0mC3
mXMp8R7LrSJAv9J3GcB2tTo7a5N2HIbgsUU8CBGGjQSgFApkTmcNwSkT3Sur22ZW9LfqvUOt++Dr
7b4p7B8mQiuD2m1TtJJ8Y60LKB5F82rMgxmU13nhOiLssgAEBeNyys+EvaXyjl390GofHeMrWhOF
9ZvXoGhMiDNP6+J2go7S9WV90ytPfiVv6/JN6VYiSfx4RDtiJMF2Onle7rtjZSF0+nmoC+YQd7a+
luYtGYJJDtYdejAzgdf1V1o2qlr0OfKczWigJGRRNVPsf2AAOphR9eV+RIkH3uwUczSKCSoVMhzx
AqwMcIaw12JLL188RPEsSryeZfz0WucwDcjiltUPNAZX9mzpcwGrQNWFksuMh712MYW1jkax4ru6
kx4a5yUNVVddbSIuLCQDsGB2NJI+GIyE271Kh16GejZ0kQJBTiucpfysDFml4q9qFiO7v5QLPl1Z
E275ylAqwyxUH8lK8yHxi6OJqNiUrL3Xbmq8LBv+0OXR5pE7TWTgIZPgOVemkdvV8QcoQ7utApxl
a4XdoY1m9QEEZfdM7MC+AZWqW1szZzD+jyn8oCHM1St+L4QQz3tGc+eGAYmAEK6Qj+oFtRIUG1Av
2+bFiDjndGplfdglsv0gM/atyepz1norbX/xQTkvBNMXFAwhI5qB3tdBFMTyAPePF7i99FFNjlLQ
w6rnbRAUTGNzJa1ftMXXOPOJ8VWK9FtF63CmQal5apUCsXIdkufGGR592OM3ldmpz9VQyr9/4ICi
ALHGB0qhwRDCVw3CMRwy2TxpWmb/XfY2uqzIBo7fYqWwjnBN2q/3I3hpJwHu8ZJlgg/DgsEaVbnC
tyQ0EfziPZAGmpVy99B3pb0dJbhx0cazgapXNcXRsvxx3/jSCnPgMYZF/QaXhatNQ1aKJqofu8Mw
TOjUlBM96p2fNr73Woap430g9Fr04hV/0Ku1PtSvWZ2rm5Wlnuc1uL5hWaHbdB1M8Dt7KsIhkasW
2sGeRkiP642j4qo/fVHG/mTm3Xcb4dUWfYeqraHQyHZakG77Ptn67VsIQzuDFY/d927qDjbjy5Eu
by21eU38dFd2E/h+ZqoZ0HU0tKdQbpPUcWtW/un+Mi6ceYCKkO2xZ/bHm/FBKxotHSnT0J0gVOir
z8xhbtjWjdS/3DckZqzz1wdhE0M8cCMClhAWbBjRkyvKNnDNCOZFdMsHmJbvm7gJiXkcEQiCPsPM
eNUIJ6o2BJMXWpl1CkttM8mflM6bl31jJ2+G8/m+rRtAzzyCPg+iU2mDzQv+kusAUHVEtvHHQz0j
dWmkqZveCRm6ih9KvXmobCjc0LBRkr8nIzvet32TLmGaAX9rLlIBc5Pn7/Li1WFldugb+iifvDSl
YO5mnXLoRlgOjJM1vIflGtJiyVdV/dXwoBgH46Nwcnqq3qm91SHT5zj7fEAmJDtQkdURlWzk8SiF
CLD/sMB73Pfz5knAGjNGK+ugPDi1KfsIjpYhw2cIuJzCSCWz6Xqqs2oCd1IbHmd6bNk0m+cU/i8E
PTceAnib3DbXaPluo8qA/oTJrHnByXiE3EPROhO5bsM5lVrreo1/mBx03rrAOar28BSl3kplesHe
rzlERaVQDPGqEMUIAgBoB2tzyqPose8pg2vDdKRJ9BClubEZpLXX8q9W5/VZBlM2AyT/z6KwzPBr
VnI5yd7JY5B4ryo1UoP+QVJg2C+rLRQCu0IbmO+FY1Hvy62h+jsPNZK9z6llTOlGKY2Vq/omN4LI
D4YRSGFBfzC8M59aFxGu+RZyJVQDT1Cs/o1OmrWze3pdVQc+byXG5nPn1vn/TM3bcWFKbpt4kqXa
O0VBcIrpNSAtwKeMroCkHlEvOgXqh1IttmOZHJhQ3eS0CO7/hIXP+cpZIcAQySpas8NZ7iu7+Zdy
jIRSixNXPHUfnRZU0gvCYaH2JnUeGlolxDhW9Ce/geOMU4VAZ2rqehUsxkYbfVSkE8PGhyT1ENGt
k3+0oEON3joiSHr06v503+/bzHTe5Quj89ZcLL3uFz3CioV6Kr2eb7nYDpQJ5Zpq6y9BcDJTfdta
4caQv/pxgUbl1hr8lTvjBrvHGXP1I4TPzTN95B3USj3lmryFjSDbOEmAUB+w9sDWeLh9MAE+9Ij3
Wq9OjVB0d+QMAon018pqzEt8E4gXqyF8hYj8MShW8EMcPd1ZNUo46msFh8qkvk/SV8hzXlM/PLZS
sUOeYGX7bzK5eRFIG8EmQMlw09wbbBPB+LAlBCWmyLRvzfQw9iTo4WviPc88jgm1ghV/5wTtxt8L
m4K/vTZLsXS1evKa4q2NTxGlutYb0EEuXtDm22iBftIjWHL1ldrZwgE7A17mZhwXBLWt67ArTThW
EB2g9lL8Lacn+NN2g/VV8c/juPZp32RXkKjNzOfcYRCt3AyDtKhdjnDy+O6E+kiLEOv0dbCSnV3+
/nnJaUjN+JcWAYy/1y4FDEEoko8dBk8eS0/ehU2bbIzGXLmbxDghgTOo0BlA+SFwgpr82k6Vt9kY
AxB4H8vPo/41jB+Qr0V67GuQH6foAVmz+0Ei3gMwcIIO12hhkejPjJ/X9kZTmaSiNuYaipftZSvX
d3ZafxlkCkP3Lc3RdhmNvyzNLOQkqOT0IucWStC0VS3KCmEYfeO0PXpjuUJmLcYdJkAmygA5aP3B
BCu8WNIh7pUi0+C588rj1HOnT87ZHoJ9lACqLPXjfY8W1o7uFYHOhD7Zi+jRGORNqRve4KJ9vA+6
9KGWyy0/4XDfzE2NEbcA/kEEACUrEwPiU9dD36gaozhxc7o87bgJIJRHyKiR0Jl+bcuoVVGo4pWU
HeuEOTkUl30v6w8xQuT9h7R2EMhskKPKtiPKUmjaq0rbt7vADxCMqrs4gR47QoIZHdy0H2IPUsnE
gkorKaBHeovMJFDcTO8TdWW3bkOdIWh7bpzyfJ85P65Dr486tFFiLXJzrgRj+JJObxXnvoVuEBnh
zqyOfbgGIVkIQqpqlGqhc+E7E0nVVSvzBuT9crdoA5x+SdN8JcxvYhDEEnOD0GzIMLfcYJfMoK3H
AZlWt1PHFwPidpvJPg9JJuSO1J0V/W7hzp4RUiAegKTLFH3ERmodm6FUyYDPoXk9ArH9wGhMi66h
ra/d4+J1giX+fY5zID7zhyYeTfHUNtCdJq5vpYfeqrdmGW58q9whAPY9rGdpkkctftDC+nfPKAwj
C8Hjdq7ngw6/DpQmSBPDmdLKDSvT9xnqAGn3VYqDoo02HuL1/soZvLCFpIvwtAPDAa+rCWeiLdV8
NIkTujDvx9q3Sf2rQMmzyH8aar8SLfM/dXUo0mq5NCXclNFYFiNDFYk7dt5fvhn/axaBvynSqTgU
XdUcY11+j/PGX6n2rngoIgqUxGmGwuTTM9PSY8w7rJzEOztjGYb/JGDw41cjDwbro46iD+DF++fZ
gs9Ut4E5/RouuGG7BAlvpXUW5K5HDHmmvOlV66Oq/4zCs2YNG8SYf3+RrwwK8VMh24TyBQadBiXq
8c1AOMis1aNUHBCl28Xdv/cdvDnYiFfONYNRJLptHNjX8dpXuhMQohAv9sMnuj2j/qVwrHeD+pTs
Hezhb/gZVz5OMQ2av03qz3Qq59o978xrkyo05Flr4WIZtG+a89L4yq430l0N1dB95xZChxIvSD8a
9PggUuzYvlcMYVgl7gQBuYc20YAKcwYjaN/A1PvPfWMLblHbBVzD0UYtyJ5v4Iv3S9tKONCluasO
rtmfnOTfztzWzlrB/OYin7M6zlESEOLyRlAEndY0y6CpdqNAPTjpdzvIz6voxYWwh/cDG3hEa94Q
okL2I2r+Wov2chqeUdbMto3dvSsE464aR6bW9GHLoEex8qnf3Hj4BrsOUxAyRzcMZtdLGHvg6ZMw
K1zqtRNoijUq1aW1m7Mg8jrqxJCyXf/74RhpjRcjKe0wr1JsBjkN3LEpdAR1TH2NdHTJGIhnYhwm
AlSj5ni5iIdc6us+crLYtclvMtvbVSAqpmqNL2gh7EiKVYqATO5SeBTMtF4/yFkdxm4WJruk809G
HW7Rfd/Lq6WJBY+4T1k8NoekX6zwN7rXNLpGu6+kIFQDn+3Cr2rZHn77O6INDj5y5loi4RdutHFA
yDzzpsBts+pTJ72NSfQemurR97/9vqE5WQWFyXV9w+BW2aQjfK+hK2fW58j7XjTFU9hztk/BSva4
tHCXloS4izSlq9TIotcUVsdctx7s3vhWtdGX+w7dVEg5WfVLO0IsoF8ZWEaihy60pOfRrzZ2cwgN
e5v3HWBW5TnV/3WKQ9p+9LNs5c25cNReJgdiAVz3sxz0i00egoS9o3+wdH8/qp+1qNnI2vcVPxey
uzm3AtTKUTuPE15/Wr6X2nrt+JHb2tMnZ3wIQ9lt42Sjpf8Mur7x1fIALQdAm9N9wwuX5Vz0pblO
aNLLE14BVu6jLu4FkWtU5SZx4o3sPMK4hTYkQ8KoYzuPnr7i60LoXJkUQieX0sZspTByY5QgkJ00
5E3nB/pO7dv3+86tWRKCR46yOhv7YuTwfaI1tAlroC7Ob/M+I3NEl5BzBGZiiPaE2kQRy3nPV5+6
gDvtZAcFrD4ckKfPWuYYGtt6riol/ZpBeW2vROjC5YJFnqewTEGwIwYNxbPB76dqdNGa3xrl9DAM
iXt/CeclEjJktBHJpBjjs3kBC0toZ0pkT+UUu5LtduM/aYbIqPYo2dbuvp2Fjw2InvKLIA5+CHHY
1RrUXlYSK56ZLo0avrtv6fRFdw7+muLWQh5wZUjYrbHphybLdXJv5U0ytU1UqpsuPifBi6J9mqpV
oqeFD/vKnpAaDmogj+hrgk7Q/za0R9XelyM5qfEjlJ+Zh2/yd3XtMFlzUUx1utiguJOwZ9HkwriE
nouz9QtUpZFRH97yfiXHWYiRmUuHtxp4gFnb6frs0q3K8iuljN16dFv5gxR8yBqKc93bb4fIlRkh
FGkdTPDaOIrbASV+UmPzc2TJ3SYY5fLzkCqHzOqclahcOECYdoeiy8Y3OC/mD/Ai4Znm2dZajVWa
kKZ1imP5O7WZnvBHuOa+c7driJzYLJpG1ZGJAPF178RxwzPJSd06CbK3fEqyXRU4qrcbO790+9qx
15REbk9+ygkkcfDw89XhybVvfYYsvKMnmhtp08G3DoERbk2/2bSobUgw8f9ihUTs9b6ftyt6bVXY
xJEXQNyjX+2G0qPa7rLorK/1M9Xbs+Taxvz3i10bzLEP6lzOXOdT5ab7aRPsaK258T7fSlsmPnfh
u7NNPg/7fBceDBc+1ENz9HfBsTrWK9frHCDXxyc/BeT2PAmm0usVfgqtLGXoakN3YzmRt36gxM+T
VQbH315Uqmq8PBEJg8VIlIzyWshrU4bdXG9SVHSTvBzoRVO4kepp+/8/U8IXIY2eORaGUbpdevCz
R2hvujXM8e3xhQcX3giBmfd+Mtp+wmOakXyU0PXvWsnMtdxXBt1x3943snQ0SiQO7rt20ymjaHBl
WIjNako9XQ/N0h3sceOjSeqZxsFsn9L+iyk1G9SaAco+dboPr0V+BjO0CaN+g07W/d/xSyhCCBqg
49TqQVfNnHZC0BieDGxNmjTXDKetJU+7Qdqq6rOn71WuDs1+VuSKZ3h7qCk5Zx+nbpP3pw6F2+mo
J6+t/7EpqFIHZ7gjNoGDdHyyBnNfOK2ufuG8hRdfmB1nkl0nREEYaP4LzQpnK/tl88Mp+u/o1K31
LhbNoUdL+Z1nGqX+a3Ne1aDGIBMRdY1K61EDONQqez18u7/wCyci+RswgVlVEvpOIfCQJht8r5kM
t3HaemtJCBSofr6ZSK50MEx+OT4Gbbv3guIPPqpLw0LgabXuDIiEGq45hZ/MstIee8Xrz4nn9T/v
u7i0kpeWhJVsW5AuTsjsyJh8ap3PRfTFDKD6XlnI+V8RA5iaB200nf4Cp9L1fiEpoSImTVEiLqy3
CbylE0b+NujHU5U4j0DjV4CBSyfGpT0hHEfZmtDG6A3XMxP/oaikx6bys72JkvHeyzLpBa6saIvq
zBqqYI6IG0fng500nE6vIySTjSUBgK9ZTg6Fh4EXRtSMD7zBV06ExV27MCPkkEluRdKY5LXrFOdm
/GQ57U7/otRrE7CL20YdTuG+oqsm0qymzHloiRyY7jg1OoJVkrPVlVbedklru5mfmW4I7fdKtX9x
7+g9AuKfRd/FAlk4qkWSFabh1oYHV1V0qNBZqc3uMVU+Z43/4khrE2kLNQWaGRcmhV0rAjkfpNqg
3ogCoJSVW2eseANIu8kEvZpJfozS2VQjQvGzSpsPkqP8yX5e/ABhP8tkaL0ubyo3qu2h3jDqHAWE
jhUFx8n04k1br1NeL4QqgGTqrIDbwXOK6V7QW5mvNnnhBnX0FHsWWGTp2MRrgIA1M8JRlkZjmJmM
drm55H+32NeDp07fJs8vV27rG0OzjhZCSzSt5/alWOXPFcYNaocRKH2w1T1U2cdal6yd1dYrL+BF
Q7+mqE1QFfTqrw+zucAKEbjOLHo6PWHz0WyGY6GuCW/dfOOzP+asJAtR6AypvjbTTDpTR2ZmnAMo
pRLph56NACxh0MjX+KnXLAnRZ9gjA0DKpJ+NxHluUPop62DvW9XeaL795m0z+8QLA0QAbOpUSK59
ggXKNr2wts6D5YM9al+SyHkIrZE8zjN3920tbtMMJ2SLAHmJ4PcOrXU1C2PoTvR+J6nQ6gX1U7Fa
p1gyA5QQHiDSbeJOyH/llDGesde0M9nbQ5rJO15zJ9+0/iC6AUfynGZMg6xH2KOJgTe95Ho9T2b3
WjvGLon1k+J/ur9mNwc++8MwyCyMNj8eRMCGXwRG2c0Ds7StzE1dKK9OGej7YKqetUE6Tx7QhPsW
F5YPhMgM4jEhNQP7eh0RkzHIekGB7JxU0V7Lvvfq+NGo08N9KwsRjhWgPHNvVzPFTzYKlbqbGia2
qxxZK7V8thLpkAXTP1K3piSwZkpIdSjpyuOQMsQfDdHXLDU+l/1L74UIA6Nx9QdeISkFWBcdO1AU
12s3pl5SheNMce31qI6i6LXRMvMQto4Ba0C9EoELsYFU13/WhJyq1tOyHDWIpy2pizd+ZTI26w30
5YIBxlHIfKyX++7dJAJghkg9GOSbS42cgNfuqU4hTSpIjbM52R+NJD7GHJTbthyevDTfqaH9XtrR
3/dtLoYjXSayHUouskgQZ42t1/a0Uc69xhpaFFH95JSPa2u5GCTg6GlnMRzAsXHtGuOnkjSGknlu
qAGOP9rha5K4arfizHz0XCWj8wIydjQX4aDwEhnJbSMrCi0aIJyxqiE7KlXUTIA+C2MlY1tcNJqN
v4RDGEgQvNG0Ykw1PbXObdP+paUScrD+g+GPr3+wNxdmtOtFm4xYs40GcodokN+mCUT60Lw6+af7
Vha35sKKcJ530pDkUmxYZ8/XTzQm3oysPFtpzGSK8vW+qcV1g8kJvZFZwl1UQVHUHiCZR7B1AJ41
2JwKazyjf7ry4S6GATIJvwbfUeERtmeYCqUNWsdE20Q3dpI31g9q16xRbi06c2FF2J0xgUgkSaCr
SNqS+yNmks7pvEff8FZujMVziJMcMQb4WHiVXIfBCLMRTFucekMVvapF/JxL3qkZrEPTp2djWgMf
LcYDfFsQHc9zdCKZbJsbuhdIqn62gUI7zO/p04RijQY2b00MZnEJL0wJGV8Z+5IlodB+Dvp+2+fl
IY60HZR7Kwu4ZkZYwMqvcnThZGDPrfVWJs1BAUYbmr9do5khn8Q2syzzWSrm440Rl5oXRsY50+RI
/eI0ZgodaydJDwwHZsW77TuhvhLqS64BM0UymkikYiO41s3fQKTDJghhzqfMRASlC+wHM+yT4+9/
ulBZQgk0qzTdaE75DLDXZg4Rm6RWb1oVf3NGBt/KP/moSJa5IriTGFgTwCJakyqj7EP+WKQjI6t+
85ZSvd+VirqCEF9cOJIjoD1wHN0MNjZxoeS+IxnnfFJ3A9wvVRhtynZa6U8ufUxkKoxbcLVSIBGu
9MKC57VSYF9k8OLYSfVTG1kvQL8YQRlW8AiLpsgqadMg/XkjKdz3VpnaAcTyvlwd6GocO6Z8DLnd
hYwm3g+GXyUJ8aL9NZhJAs5DTXSrBJLbdGzguc+rT5BYbNLkH9uv3ZnPkecOVOK8dv2pc3Xvx33T
S/sGPxDbhiItlUoh4MMmtIxO7oyzb+p/BW3/ZGTJUwKHxH0zS4s5k5cwP0BqZIppUajkngpCUD/D
sLQNh/igqMNrqDz3hvPlvqVFhy4szaf/RSFZiiOqPzT/z5kvKxBwVAwP9/qmsT//iR1aa7NSEifG
7PGFndqnYt+NsAxmlv8QUHMpWh8po7Xqx+LCIdoLxIeRPpCA12asMQkrpJi1s669jVb7EGb2a6v2
EGBob/cdWrrleUP9z5Jw/7baaMWxytNN51RPJ0q5wVpxc9mZX/PdIABNcRZi5vv2x5BPyvb7Z0g2
0Gnzd22an+tkJfVfjAKqOeRE4H24d6+XzYmTkIod4ht53X6xGs/cdL12iEa6K/dXbdGlC0PzD7kI
gyhPCz2FZJKhr+S1aL6kY/BgNuMWgboVS4sugcqYAcwc5iKeITeNfJAH6gSpEn6oFSN9oIIs7c14
aFbgNIs+XVgS0ggpIP1G99U8W1r3SmHTQ7ZDe5zq+nGK/Nf763dbOuWWn8ch/p9bQoD3dennlopo
oGlWJopt+r95wqxe4jEzG4AEj9X0mxnKr0WtB1s/9aNNNkbv93/ETZuG30DxgCECUJUI6sx/v9jE
xAhHJWggarRnpfE2OAdZum1VHy74ONwGRbjPiui9LcN4ZU+XVvo/w4wSXht2Yt+OIWucne/3VdQ9
mqhaWb0Kr3Bwuu/jfDOKVwxEIBCCUGlilEG4OT299fO0r7RzqziAwMrg0KrjPiubcxyG70oZfATP
ulLoXHQPZkBcZIjnBupj1nUtKQEU0LQAmqM19kfKR4/6CBG0YdcrWelSWk+5H8oCKrjzMMj1WgLQ
7klyMOabzlNOg2Mzxf2mGrQvclp/UC1/Ze8Wg4akfn7qzVDP2fmLoCkUnTJJS+CGo5Pt06g1oF62
Kgjfx0+F3LwWY/WEakVOh7laaywvLuyFbeGSK2kqZkXGrdDX3YMDDxEcrYfGkjf+0P3Jsl6Y+j+k
ndeO5Eisbb9IgLx5ldJVZlW1ty9Cmxl57/X1d6lxzpnMKCGFrjvohwEaaGaEGAwGubm34DfU8RQj
71JITNVfQT54Jg1jGObduYO/4hVUUtBj/renwkEMa79nxBm253SQdmE5cjnIruFIG2taC6XMxi8t
GyqvFPZuP91gpi1sRpz3qutCF+nzfdH2n7V5q2q4euau7AiBlHmsDJ5OFF+lLvR7hP+q/EfvT+/j
PPsc6mGyLzVJ3vV1tkWBvOYftBCp3XDJGoaYTybpqCU1dEZnCM/ex9n8WTcnl9qpZ8dbUk/LTfoi
rkAe8Uf4dIEX3O4lRZUoaY1eO09xJc1ul6Xm264Pp41sfPV0X5kRPF4y9d5nBpsVLWwGE6p4vt7m
XtowW8YkZRFIfwtBW+6E5clE8x4WWrHCxvOM96E2cLzhMLCMU8Ekqesr+V7Vhq/3Q/OqO0LmRWtb
o5kmfq16zsmIFcRs8cZnZWSWRW4OkvoK8TOoASAYp3XCnIc4dTVbRWIw8mWe/dz6GM7KQ9vUpadJ
m420Ne+7NiSEjAFmiiwaavPcOfIh9eeDESnuLI1vOv3H/Z1bU591mFOAVIZHIY2axTuvgvCUUDZs
ehMC31p9KHofaqhlUjLoW+Whyqd2F8jds1MG7xHlGM41oTmKw+hgdV28pSOz6qFXP2X5ylc/pZ20
1DBqtOUS6PZkG2U5U30CZOJW6g/Ohnd/5VvWhGMXzOloplprnmNFOhRGs0eh6dCUzs4olKPjh/v7
5lY/KWjuP0M1S0Z9u7hCqcYqdHwWZ8yPVZe4WiIdtCI6WUGxsbLVxzDPRF6kUK9SuReOepVbXNg9
tto2moed7jf66OpRA0oqDC37adQDxw3bqn+OYIrcaZLUPkM8tKVdv3YqF7ZIxptNRi1ECJzmF0ZG
+gehrTF/UOT3cex/7Tc13Ne+IykLnT+46HhLCleEUTV+VPV4jTllb6YiI4momsqds4R8DCwqguHK
K26/a5NCotRw8ZWJstRYR39XdOmR8v/bKLT+ue8yq/vHYBkoVyKObgpmwrHys5LXEU/+6WRNlVsg
SU+KVL+i8nR91wnuMiT5PCk5hKJ6U7U7sAgHfzK0w2SkG8FmdUHkJnT/mF2lvSmcgTrgJk1rutzl
7LzpRqk4V3mrP8KGscV1uXbceInQSgUij0qrsHe5Tz99KNBosrMe/WXT+Q67y79MtcGA1aRbbP/r
1tCTM5g7ht9BCKJjaqa9Fk1kkynV9+mfSoKgwJAfan9rUnR1C3VowKjoUnOShag1KuhC2jrrGtW0
cG0YMmy1+qVsySAtX0LMSUjIIcVfBuVeVI4jCF7DOKacZtfFcTKSLw3FyN7Ray9X5J3W6a4z2b/v
u/vqQSZagTmiSgM/6a13wCQbxA1z1mcl1N6lTdS5tW6e6P3wNEBgYFNcYPXqW6SQ/teg4CMKlfDc
1Ki4kuuZXlA5D6UD0dFsyTq0D6lxiIs+OqWh3Xs1BD37ogiHXZu2O7MKtY1kafW7GvSgFsVK5CKE
35K1etP5DRoE8Nu5QIcPwVzu9XSLInDVUW2drH2paVMnvd1jtdFTRY+XW6iJLp3yPTa6n3n17+iM
h/sfc/H4Fw6EPpkFjmEpAAsf04Z02y9lOoVljiqFBAPQsQy1LeWQ1V27siLsmpIEbdd0JgFlsN9H
U3nq7f6kdVs88GtmSPkWejeK5rzFb3cNOJyhVzHtmr5cqJ2d6T2yAJcx2ZJNXDsB13aEr2PZuNlY
gZcBFHYc6rdtZnptG4Ns+p5MW3oea65AGAYHRG7Oq0NYVD/AflmbDV/I0D8XefJWQQJTVxMvbl5R
DUPs4s+xpl8oZudTnvHKMkmbmSg6VZMFeFGCcqcvv9iS/JpyIqNfDIag/w1PonDHlGnrDJU2o12j
m8lOynP4KC320cjGd3oU2cf7fr7qGlfmhPd2pLSznc5gTaj8uoFtfJKt3+W0xR60boX6D6mUjkqJ
8K10XxmlZTqX53b4HFmVa2XWM4Pz99ey6hHQWPyvFcH9cma0o3rsyDdIUXMkzlJJ3anEoTL/ed/S
1nqEjIPS0kDCw7M+RNk4qkhBI/WMuMZGIry1IMEXJBUJhWCwAYb1klum8V6RmpNVg1S3/noGg4AK
WyDdGWa+EQ4R9g7mDGnO+XjnKa13jlx5tW1c0mQrtV/duCszwsZNqlIaGSnTeRqGTt9bE1KnqORm
sBDWXfwKcZKbRQn7h7rB/wCp0Dl9ttMHWvyPzNMjpbr1GFtfF4hOWjRA/UX2jTw2nDgfl0DO+PKk
GkcTcKJKunHf79ZupQXLaS64cCRehLKVaU9odzXc+LArBp5qSNNJCaV4d9/K6mJggwALszSM/8yS
XL1jmziK0LJUlpaxuofI9ljT0dXLV2BGmXD7z8yy2CszUwzRuqQPxrm1usBti+i9Po8f2ihA03hL
UHttSaQ9XBX02hmDES7aEkK0NJLgaXOq6qmI/0ns6m3Sm+79jVttZXB6EDykjUvFW/g+uaYx/hnz
YpRsJ/T0qu88eU6cQ947nasXdvhkDLPlIb2Wp7us0WvXiPSUl3tqbPGArt3FKFXwH914oMzCgZ4l
3QizoEcUKlrGdWa9OKiVY72BU6I7xrkMFj3xU2nDQdciFqAJbklSNCYWBauGXTq5nyF0FKjdQ5jX
e1mbT3Dpu3K81Q3bMiWEkjJw0oD6AHBWB1JqXX0KTCaxm7h2HaTL73/YtXN3vSwhkNQ8j0DAEx3b
0HoHS/ZJnfX9K0xAw4IqH0nnCxqrZIjnWg4V89zPyL+QbAy4zH0Ta4cAKhQHvCB1UlSvbg+c36WZ
RmuENNCcRpd37DEwzV+5tFUHW/0yoKq40VEnYOzp1o4l+ajXx5Z5HjvHCVxJH/O30WA8ZmUb72OZ
9sEr1sVAObxtkGa9AACH1FSmpXxzrjvjJDeGV47Bboy27q5VJ+AtsHB9EvUcTVgWrBQdPL4AO6E7
2k+OZRzj3tjiY179SIxcwuS6iA+J4u4jGsEK1G7Ih8zVryKYjnrefs2U16AKkAf+PzPLz7gKvuhn
DXWjLsG3bT/IYbFPUukN3R0XjZQNt1trk12bEmKCkujh3ERktFGtyae07OHyloOzXSrjqZfLHzOU
vh5YgMKdZHvr6bP60a7WKUQJa84dKR0wbtWyRbNAqU51GfgbS9z6aEJ8qMpq1PsRKeR+MpudkjaO
10fZo904n17h6lAtLq4BYb2InxjGcCzGkRdWWOrvc0mVd8DnkPqDm3F339LqIebw0ifG36nX3DoI
owjp0GmAMVvUhrI4O/pd/mnqw/1gbmU1q7t3ZUrYPYfZVKvJgKj1po+yKkO6fv6FO23LEVd9ATjz
HzgIYUKwEyZqGTmLHNqUohWm6JF/krMtRoHVxcDHs5SMbZn/ud0330lKRmXBuM8w5L6Zh7E6jVH2
Qe36rfH+NUvway/fhnfii4q8Gsdp7dQ0AOaBN7ZfO5U3MuO8d4pwK8KuOQMJJ/M2f+R/xRZfJI+y
7/tUQ8AIHUhtdnrewS33sSyr4323W9xKrLsAtQOqz6Qnw7nCN2ryOoicGeSJZgyXVoG/epyMn0lP
RXyyqucu29LcXd3FK4PCA7iNYxsB5RItucHc99U3JMYf1PJV3+o/K+L7IOqqLChLXK8w58fYKB/U
KtzLyWu6vle7J9ILxU45R3nGUICvl25lHnzDK5ar/jV1K7JKqFV48lCpEIKDLeWwmuGULKdj4FB/
nhIYECDeu+8Mq253ZUZwhrgPm6joMNOZo8eR8wZF8eSycutiix9s+ade+B1jFEwXOws8TVgRAy9Z
uRBlMk4xeNCIvWnHca8AGdHi4VAb8bdpSDZWt+p5VyaF1cl51nayTyyvzN7rw/Q50MrnMPz8ij2k
5kIgh6OaR+NtPAq0aczNEUR4Xun7PC94cRhuOzI2HZ3uW1pdz5UlIT9qTN90Cp85rM5sf0azealU
Jn6n8hV37aKsxoQL/fkXV6AspbqU1cSiNM2PQTQd8jjZzaC07q9m1feuzAhfJyzTouya2eKprR2b
8meVJQdJSo+yExzuW1p9NTpLyr/wKTP/J2xcPxc2QwdsHAC74iEa7NT1/Sl5kFMVSmBD/iYPWr6f
Cucyd5WD3KCZuXndbj0PVkPv1c9Yrs+rlNC26B70zNKdo7YF6zd4YVG9GYefjWYfSuf9/UVvGVuc
6cpYrldpH9aL0uXS3yqyiKKMfA5s5+zbpjtuztStOufV4pbPfWUvnKJEtyRGYTVj/KDbIwrQ2nMs
vaZt4NBEYzALSnhkOG7NaMY0BF3JafNDWD3y9plQ+Rr/h7ACIZNF1uvF0HXewMHR07xNovBIsnEY
mO6e/fr/04ywYYwTT/0c1tbZYJxSN+J3FfwkSSG9yvkXnV0wrTrqoIIdOUzH2W4Th57Bj4oatJIr
bm13bsIzsdFUVy2/yf1zMfq4vPGaM27xHuZRR91PzNWczJebqGErC3X0/Fb2Jni1rRQBA3sLK7gs
48X9AtQL6h4DFS+RkqC2C5rhHQmAMac/FWrSha0+jEb0e5K3MNarrm4zaAQ6iUECS8hoAsXu5dQJ
rLOjjB00eOO/GjUnX98gyFhf0f+ZEWuRQx/6pa1RUmuBSDXK96p29mHkPznWFlhv7QGJ5AVADCTZ
GPAVApNhZH1Q1oqNMql+iKXipEVvunr6Yc88Vwskp8tdN/66H5/WV/efTSE+Sb0Cjq0kk5oHqXOd
Xvky2sXbsYoaL5al/X1j61/sP2PCGRilZKqGxTmGwIedSDKPUdB8TOJpw99fbiQTnNQCSQRAPeLz
t9FpqLvKR0ndPmujudchwQj7HAxP7XXjBxjnnbZwoeXeSHNeKJYg1s3cMJNU2EVNT5wxNuzYSdsZ
ddA5DrnKMudffezzvdHk3cmwpChzIQ/w3+v+0H/tY43HuTOb3AGDoTxRZPIzsDDKBmTk5fVz+5uE
2x1uQwo5VWidm8550PoBQbv4WCXJqS+6j8xHvb3/gVcQTdhbHu2MHC7j98K9MI9MsU0VV/xQIfZW
BwdT675PI0iVsjnkUf6YGY9FaB0DTTneN/3St7CM0BFAAWaYIA27/eaGrxSGKuFbDtIAoVJ4kTTu
c2mrfLluhpksGKuhdBepEiJVzZ3eYYGTYe1VydnNenMOpi3hhMVDb8MoNMGM+jMvpy+VUsGDzUot
rSjIbDrZfn4apCHdKYHyz/0te3n2FyN/nrowftPavd0y30A3M12Ooz2pj+NUvJPqX7mRP8OOs4Ga
WPWLa1OLn16lJWasyUlaxjZV+vA4lfK4S0zrMmT6r16yO947SXS0leySBYi7SEq5kbKvBYRr88Ix
kBK9tf2xs896oj2GU/XNyMy9YignQFo/qcoliTcMG7u7vmZqtfw7C7u5JazZChLZGQMYPErgP/sa
ib19IivNZ2Y8ukM8LkpSVll4JLjm0Q+b3pOAjW1EwrXzD7rw/36DsPCxcZKwqgaLLvvvNlZceVB2
RvI21X3X3GIH3bIl3sez1LZVwCYzuGrtpjZ3u667VK396Etm6iYQnb3Cf/9bnHgzR31Fa8mghVDF
yt5XvwOy3DFf4zWvoBThpDBbCkCNjPQF0y+U3YY8RhNljaY4RqG5K+L6bETV/v6CVnfwyswSfK5O
CVU2y27pilIglPPDmFU/Q6XPvcJR3uY0sdxpUh7uW1y+/4s4c2VRCAF0KwLgtZOFZj0Npblqdo5T
o25WfaJjfeoN7WhvsmMsq3hhk/FihraAUL0YAQWwliazVvvnvBy+9EF8Kp32jYpi3/2lrZr5IyIL
IIhZCjGEMoRTzDm8wVkdHQajODCI40XK32ehqB2BnVqK1EtDSzhhkjMm5dCwGhnSwSgvngbZ+Rwn
6se/Xw3DxvDzMLbFRIewmjCZMpmRKfvMNObOma2TXDS7qeo3PHBt03BysG1IOYKiWv7+ygMhc8hM
YArGWYnmB2Von5MM1sRiy9HX3A5gPpXjhWuBntWtmayDXDrtHeuMzNe3LA72hSo9FGns9cXgJVry
YMykS/d3cDUeUxMnKWF2ynwh2pOWVaLRquUSCBRUWc+pZbwd7WhvKDzKF+nd6ocyjR+7KT3dt7x2
z5IrMHNHl5pmuZAUNbM0Vx01t/dTouwda3b9ZPw4Q1KrSK/JvwDRGliCrewFEUyij6Q93ehAw5Ff
9JkQHEeoE8qHSAF6YHX7vH9fSugojT/vr3Hti+KZJEZ/pJ5E2dE+i8ayB+MLp4X+NHSLKqf9MyKR
KC3Z0xRErOLI2Qhea85K+YHnEt66yNPdelFeh+aYxAYwPLk/OQ08dFlwamErvL+0tc93bUY44WHY
1rVRjzYYW7Tapn/TMbtY88hwt3n4e0sMeHDuEMFmsk/IYUPboQOvccglC4JdJ/OyQt6FSnlW6i0y
qSVeiEH42pRwAvVmluuEztA5i6bPZmD/nKe/VrxYRjAXsaWFkxzZEOFu0RuKpGbCcxaU5N5kvgF8
8iP9+o1zvfZ5APkviAJq9JR+b71ArQcaKQj/nPPMB+D/tlKlfVm3LiXiDUdY2zPgD0tjjWkzeta3
liowilGVTNwomh4dzax4inpJ3ggWa05twASO0pwD46DYfTf6abIlg+F0abSOZVK6ajEe+nTr2lrb
NVClFIXgKIBmVAj0lTM71ahl/jl27P1cPlS69JjSTBntfP/3Tn1tSXCDGT02WiuFfwaBzEdRXL2G
R0XRiPfjX7MrMf2CI6Dvo3O1iKjpir+UpCGyz+bY/oZ94qlprTfpJpnYWppGJQ3hQaAYXPzCXRxZ
dQYnjE6iG8qIajBUuchzN0H/Ttdzr9f/vnXHslRGZhARW6h1xcRaG6ewzijfUV78UtgVPffyH26s
jQ+15nlXZsSa7hjDkOYPKaUgTXoqzcLrcvupNz+8wh2Y9yBV4giBwrk9RJ0lgdsObTLO2Xyc7OjN
AJCllvQfFPE2zuvqgjhDi7YcM3OmEOOCHvrwKmffOj/7ABgO0d6v4ZZQ7ZYRYT0wwQ69UdJXhTjj
cabuQGp1QjV2I8qtxR7yPmaM8G1OinDXGUY+JxUtk7M0M2hNzdzZFYW89VxcXcyVFeGqQx3c0rMo
QHnSIcL1ufwzUn1quMXw10OuuPTiyjTbIXkXu3XO2MUxmqg+hHU+c23lLs+iE71WL4Yzl9f0/r7T
rZ5YcmcVElJmhcXsmYpNCDX67EOdGCGBoI2D2yaT+gSphlJ6sp9pX/Og2YJJrlnlwCJJQ5GFsync
F/IQgHAKmTRyyslz+q9B6MP7Pu3k8KeVdRvJ0J/bR7zRmRXhobNMegMCvT1YczjMmpYq6tmoBrdC
hEDirRNE30urfWfO7b5WPzbSt6LrDiDZjmY/bXjo2o0CHyYzhHzUpVx+a38cs3mMM0l/Lxsfwh76
Y/1XGP0KjGDjW67aQX4T8gONZYrfEoEdmJatFnQLQhkM4Uj1ZSqJV1/uu8zKUSBuLDPl9JMR+xQO
XNn1fdy0FMblHOj2WJWpRxsFRYR2+nzf0rIxwoe7sSRsXJUg3Wx3s8obXP9Qy/M3f7IaF1F5StdS
/jPn7nSruk9/3ze74p2YXQIKEF6mUJcNuHrq1U1kGJPqW2ed4SrXGf7R67xyudEOXZN4Zrx1i/1h
RH25zv8MComAoSlVq9ocB70pk2UOI4C0yPlVqDETDJM8IMXXfY5gQvGcpJi8UdHe2KPcnZp6fOzz
VHbtvnyylPC5dfIfswno1tDTzjOtojzIyIce7+/Pip+RhXDx8hDGr8VkotVA6fU6P1eVSmVn+75n
ELb2VIX3k6Tv7htb9bZFKoUnG3OQ4lVVWbnkZ2aBU5cQoVvDEcCvN6MTcd/Myi3CiOt/ZoQYwXus
lKRsMs9GYHdvFSqRikfREc2q+3bWeiGkRoBmkO1Y6AcFQzT97EKiyXHWWhrD6E3/oyyi02Y9MOBc
1trFWtTLzTE6WwFgWadvnvV00veSrT6BD/77sQXQNcxJMtYNJNgRaW+k0mDsw0rw9SZDSmSSlX3a
5s4uo5+zwdu2JGMvvPx/TdGSEB77MyWGsJWodBfx5A65ckZX6hIsDIjhYOyL/tx3dbzLg2ojr1o9
zmCdl3cQ70cxe7PsoIQ6vKS3Zvqe4r+T1PmjDf+Nkn026mCjzrB2Nri2uWgACMsA4G9jx2hbaTwF
MmXlSop2QRNpezlPvnGSH+Npi89n1ZgKzBBlCZO6hrCjSDlXdjhCbkv/AF1SFaiI6kFAc+i21E/X
IjFlKS4VZk+IissvuQqJcd6PpjVQDdXjHuUntd7Ppvxoq+G/UtDv0mx063rrSK6ujo4hNT1SoRfq
7FGRj2lVg7/JY8o1rQznh1+MpzHl0yFVev9cbhkTMhKjjIokGlTrrIZQEWdRcWyg0uHlEnvKsNF6
XAtpVPcYDyEHXhi/bzdzLPK46UMdJIDe74cyQMiiPPpytbu/pDW/J8jwXCYtXqqjt2b6dE79JAH4
rErjt65o/ynN6Vwo+VNsvHPG8O8BjpQZgAMuOtI8Yizh1swsuC/6ufHPiapmHhQbrjVWjTfYw8b1
s7p9V4YEX5TKCD0JgKpnCPQvSDpfbDP0zPbfv989xMQZwF+APC/UNU2t71UnplNu5/EDhAD72Sh/
yoEzuf2iYy7VWyRLa8sC2gBSfQE5MLNz+7kaE0qBzLD9M2h1/zgV0Tcpg8zAlrbemWtx+MqQIUQN
KcvHXnFCh46jP12yYf6qt/F4mFT10Sr5bHJdnNI++SyH2hZr7JpL4vMEfxq3LFOIjrHv5HUf+7w2
2urJSX5oartUXE0PyMi+kfWNqsda5s/l5jAlvlTt4a++3VO/r+UkQyHzrFtN68bl+Ky00b+G7Zqx
GblDPD1WTkjGnz+EwdS6oT0d5Sn4fN+T1kILbyv61cCbmIoS9ruQfSmsetk+T3L0ZpI+Z36xm5rh
IZy/3je0FqSvDQn1PmSSECFJqPfZ3afYbj2JMcEJGbZC+lhkza6Qy9/3DW6tTNjeNkj6IuBRfjb6
xIPi4GBow1H3ZxhhXlGCuUmbhIoF5L99YkG2di4KpXMje+x2tRP98qNia9Jr7RzyUqNeCtLIoW56
6zMDMLUBVDr0srPdnIsabcqsK6Q9A0YbAXpt+64tCdvnq0Y3lC0fyc8ad2rkQ2f1+7L65EzF4e8/
lAPshFowrQjaWLdr0vt4EW+BmwEFA1dOsw92LF8UrXuiRLMRndeO+LUpYfvyciydRGUmwSiKN3Xx
rreAknaWpzS/1WxL8mbLmLCD0aBwxflQfLbLB+q7nWlK+5qmaVeUR7VLvt3fxpXICQM+2Qh6itRK
RJmO0jfiUtFK/UwQ7z05ztDstQbNDSbjkhSoQQRx96jp/tculMaNkt2Ks9zYFq5XI7eTeTAZi5js
OHPlPK33auaoXlkYP6bMzDY+45a55e+vEr5E1QcJwnINuQ6ewGXhVlL80TTfmFGwUfBatwT6GUoY
4KziTA6NdiPURgv2I3J4D3jP10kujngQbIaxvnXmVjyGSx1CKYiO/+jb3q5LsVsT2m3IwgarrN1c
GY6hP/02wUZk8i8/mA/3PWZtcXDvLX/gXKOecGuu95VmUNG7eD8m35P8sVMfo6+K9PDXRqjl0hmD
CYZMT0R72KgjdXG7lA8SKHWD6uhM+c4Y0o+B/IpS1o0p4XTTN7Mh9fbNc1Qy15n1uSsb0o6k8Hsa
b/jFym2GKcKwxVmj8yds3TBqfa6rqQ261Kw+8fyN933cZqmbx6q8TNmXjVuXBGqvyfRXvD2IltQD
eKrTbRRLabKPxmXbxc77Vie1fIpNN/4em1vYr2UJwouYDj9jfJCm89nEF/HQdMFsBIb+vtE+6n3x
1JdviiDzrGlydaf1RudY5cpnw77kjMYVg7MLx9rNii2g98pOQ5vIdDOkD/S8RCeNGKxV6y6y38vN
+8H62DtHc+y9OAtd80tebVCprOVkrBbkOlcRrekXzxIIPvWSWtH78RC9V3bzCYSZ4vKm89Rdedwc
LVw58JQoafszuYbygvhGLqY4LWraLb/1RpvlN9BiVsVHOcraNtgprVUonpSBg/luDxYipBtBew1Z
YYOypW7M01mlWHZ7/ivJaksaig5vFdriTg5ESjvG6fe4Cr2u1/dZZD+bSHMNfbDhXCuR58aycF/4
XRlb6aw7Z9pix7I33FBrT2Vn7wLpFd2kG1PLT7m6K8o4qK0esfJzM36SCmgFJEk7OXW3NSW6cv0i
xUWmAqEpXCX24sdXdky/syzKAOFFMRdF+Q9jkLoNs+tN4+yqvHed/KcWWO5fB1fUNHilL3SZNOYE
owvFA8JEZXjp1fLYts3R7qxz2w3P0SbP+8oYEEOPPNZphIGXfnE0El/pfFWqwwsjnxQD/52MXUFZ
pTRKb2x/BvSdqH2M2Q+52oKErXkLSMwlCKABgPDF7dYqvlOoCF4GF1lNDmEjwRQxBG5eNC5X6fiK
LbWof9J+JJF+ceNLweD4laTGl1R9zDK3jL7U7xRrf/+7raTxNM//M7I405WzOIkUtZKOkU45JdaD
BtHuKyBh1yZEYY2yjMc0VjHRMLhiPiczCcXWVOJK+LqxIVy4DP8o2azn4UWNzcENpA9d1p/8uHNQ
M1gIVbcwCSv2GOtEXoOZTo02pOAIRjTbiooQ7zmt2q8WLk63ZTdLCXv4G8KDV8RHFE6JkKpBEfNF
IzpeGFmY3AsucF+4Zd/v7SjY0V5ye6jfI+u7De0BjXGUM7fGcdYO241pITTDNqMoTRFj2ojdxrq0
weeizFxiABWQdBf2mgu3k6dolQskaWPhK1cujTq6u0veRh9AeJBBzDIMbZg657ofviiNfIkTA9H5
rnmWJ8Ot4+YxztINm2uf9tqm4EpGLPuNieTxOamCfZzkz2PZPWZVuovD4LGz8sP9A7h2992sUXCl
zOlmH1KT4DLln1v9H7m03HT83XDbNeOHKfuUxN/Ym43YsrqxZG4L6JTOspi4NfYURH3UM0QoGW6i
fAesC9fYmJ/aNvWgJPHmtt5CIKwET2iMQCXpnEZyXeGKCCImRZtGxqalnON5RM87OknVv4vz3t/T
VUtcRwsIldLxC+BYIJcy2Yx9rsrokDhV7A2BWni5Me2SV4ySL9VpkInoIizKYos/XUXQMUjqKJEz
6dyytLHRPIdkaTDMt3L+7u+XdW1J2MCpKv02WyZtu5xRUG3ieh/lSXNrOTv0MlSd982t5BGwQPH+
owq69BYEc7FPlOvzRjr7cfoc9T8kx38yG8dN+9Rtm9+m/7Hv/npUTmUnIWqAdZszrwt7iWJoQSYR
SufRDE5TAHJdsp817d2rQH83loTFBXEVG2MNUEUrrB+Zb6OuLD1KY7nrN0klXwaUpQpCPwhhRTJs
8d2ZBOiuoHXiAMoEWlpOv2U7+1bE/cEMuictCDc+2/LLb19Lt+aE+NUoIG4GIybN7KhilVXPlEi1
y1Mp83zpm1nl51j+e4TrrU319gwo+agp6KU75xLA5s6Ujb2tGLPXd+W7uft43y1fHm5sMZpncCGs
UPCGk9JUSZ4gNT7X+0KOv/iKuc9n64C4xMZVsLqVDKEtfRq0D8SI5ReDGk/5xMhtX3vtqD0Npbzz
pXbHxPEezrCPsfn3xBSsjhlb5ME4eHCS3e6kk9EPCwKFr1c4nlxpvy3LPsfDY5ltjva8PN8a/Z+F
CYrLdcFSCabUUZGqlKBlJsOh8Yfd2NduCALcTVTz0qS2m/EGGur276sjt4aXL3wdMduGi6CrnfPC
m4Owaf82UpJHfTR2VDIO971l5RPSzYZnbnkrLFCqW1tgBc3KiUgMJQp0Wezv9anbqYH00DolMpOW
mw1by1vZVwXua5VSBTSRdFVuTephl841hOgXq3IY1qdTFHwgfaNbKrsWJew+fZslWyRvf4qqwrG/
sSocweVpqaGBxrFoFTdAj0dy9IOlPUbVY2miU2bHj1NUHNLs7dD2X7ph3IPs9bpgq3K4ks/wALxa
vna7fEj90kxKnOCiWYmbtic9n12pkDydAQI7+dRYRz0o6Sxt6fdtGhaOzmAjc9E3dnCBb9w11Wov
Syc9Sl2Ze9JqI09Pv1vD05T//TsNuLCsKMtJ4gksJqmj7hdlH1bhZfb77pg19TK7bj47WfeFstVW
qF1z6GtrgneB8VWmSUf0tSrjatfq05tYtR+LyFAOrZpErlPN5yBpt8yu7u61XcG/irIZQ0Nrwkuj
GZ6ZzV4QMgbYlruyfczyg99cmlp1S2vrs67cntSDFSAiBGAYAYSv6ttgvaYlINZ6tnPM0Z2SYCcn
0oPeggSKt3izV80RLIAbqIukwbL9V7EpytS6LezCOfd5eNBRb1AbYGZVnzEckiifGsX+/PcBCnIg
U4agigqnI+xrnJvV2HCgzgtcrTXns1/ZxyEYf/hS5EHo/E5t/dN9k6vf8o+cK0WUBaIm7KnJ0FQc
FhERSlbdSBsfZOnZ6A9g+Z4me9zP9WcZnUhqA+59w6ubu/D1wZUGyFQkXKAAOSdKljlkIM5nRxvd
Jp+/ZmF5CuJh3wfa8b65JbaLIXGZ3Psfc2LiFSdOPyigtM6zNR+VxNqlbfzQ1R/t+ed9Q8t+iYbI
/xc0P5QVMGDfOk1XGx00opSFjLgFTzjW9bGJKfDdt7J28q+tCIF1LuCQkFpOfprND1a4V/TswSSo
OsMPeKtKBGru21v7Wtf2BC+pIWkNJRsvUavOK6pno/u3a2Rkwn6M2of7ptaWtmQ8y1ydw/CZsIGw
9eTWpMfhBcbjQ65LXpO+DZXULdLu3Dg/zS2c1suql6ZwtulZ0N9CjklY2mjDWVTVbGXA0PqQ6O9U
CHzTsN7dX9aKX8CeBwCYGhEodbGobrcwFuWKHV7A1j1UiX3q9Y2NW3FxZjqAMcNFvTTOhPKdIedl
QKM6utjym96EXQSIT7kzEB27v5INOyIYBj3uHgSaFV4Mu+pcWZ20fSZVqqdH6rvWHzZvm5UPpBGX
CMK0PoCEiIWfTh8QFmRdteZ/qP0fI0JF8bPZm56ZQ9Ui75g6hgpzfjS1T3X2w0/f2EPjKs3WD1lb
N5T5kDiCSqEOJuyvJpfIiyDHekGy4idTAOAuk4dklKE7YyD4/h6vrfnKlgjA1KhxteWMtzSTZHuG
6f/S8lz3nFz/576htVwRVluG6hi3BH4pIu3zpkjsJJuTSx59Kp6dn/EuODEdnr0b5/e+EpEnu7bz
JM3eVGYbR2LlpEPby03HfBXwJrHT02fzUJd5klzK4qPVfG2Ru7KaH0O7n9WDoX65v9CVHYXJCvUL
xHpBqIi4JqpqjAirfn0paugRVTfWOy8qN2CKKysCMYuPLrUSjrrgqqnepHI5KsklHiP0laN9aH7O
VGRNq696MXxs5a/3F7XikqCXqMzAKrgolC2/5ypDQSFgjlParpewflPm6UFxYi+XtJ2h/7xvaG33
+PdN+ILBBEOJcmsoKod6Uiq9vdTmiWfLPD31/4+0L+2NXLe2/SvB+a5cTdTwcBPgSqrJ5dk+7uGL
4O52UyMpipRE8de/pU5uYssF1+s8HDRwDA8sUeTm5t5rOKcUfG6IVdwfg7H2QcBVxwE+hvGthuhK
t/n9p8AVHs8AmjgM0JbpfDVdVNYKOiWYrkaDlBCXO+1+qapzvb0TkR67CTwPFK1gprPeUTBJFASm
cfzrELXbMLCuh6I58yAn1hmkiMC0wJEC+ts6BDdeTsNmYOWR2E+D9BK/AOL3sXRMFqjDeC4tPXGJ
fTPa6uUTWpRk4Lw81oXKKlOnbke3eXTbgfZj+ePnQlwX5e/XbRdrxH8/4mo5aD6HAFyK+uiVX+fo
c53vSTAmDT2T2JzorWMcDIT6NzCkYLm/XRMx10L0Mq+PLqn3nX6p45/dkMXdd6e6m/3EhfIQmvrz
fWfOvMMT6z1AMXXJBoCsAfz97cByzquwkjjW+Bihn9BtVDCBxV8ePl7zJ5fKq2GWzO7Vmu+rfHJ0
0ZVH6cB9dGo2MkwH0D57MMFJecHmczN6ekA0f1Fxh28AWQ1YaVooh1r1cVS7hn0W+c+cbUdoZc+X
2jpX4Dw9if8ebBUA4doX+UWEwXTpbi2vTyFNlcztGWDAuUdanfwNpz2bPKwRYkgmpr0T3E3k++w9
i3znz2cGOxHTsS7+9Ujro5+YsZOFhUdqIOw84W0Vubcp0a83EMH5eG2cuvy9GWu1s63KByi7qvoj
9PyyAJQBYW+C8UsVtxsGx/nAvXTai0HoMwf/idvEm2FXe65uW7dtXMxnH41PTjl+t9WYAzIKlyDp
i7uhsr9//KCnIhhSb4T+RaUWe/3tJpAOD2eKHsbR1lDfQfvOp0AbKgscQ3Qrazc85lafOyYxoc6b
/VDgCOwSLiucpx9/khOHw3IJ+NcnWe161see5egSuyOXZJOjm7SdorOYsxOdWu/NMKtNCCNRpyKs
bI/FvO0O8K7I4pT6GwhBZNVdtfv4mU5twtfPtNqETStm0lp4JgjlHVDHTVgk9551bupOhurX46y2
4RwrSmyrao+xo6xEOOOY0FpedYMVAIoYHCIgt9PKMl/HxrmzedFmVTXf1DQ887znZvcdNtiGWkfU
xs0xupo2ZFteFN5+TKdsQWP5bP/x7J4dbbVJXQ5D1mpk1RFdvm7vQc2hbt2fuuU0Kev2gBvXs09n
dwusT58FE3sWdl+cWbangtLrqV+WwKtTBAqOKhaWLQB2mWqxCbTNx4zDjcvf1joeqrSfaDeeYb+d
WVfrUkrHAfvvqqo+qmDX5LejSLzi9uPJPTVECCksiOOhxA1l5LfPxT0JMDL3oJpu15i0YByLIQOu
TX5tLYV48PFop2bx9WirBWxzLwd23ZdHHQYG1DOv/uGSAjlN2LpsDy1h+/n/a8B1nggGXAT6iFJH
Z6IPTF41cwCgtQ1Y3Tk95pOPhpQXgtmga+Dvvp3IQE1OxXpLHi2oUEru7WmEi2MjkqY8x4g5+c5e
DbWaxcYHmnYGMOMYAP9hV/TRR3HfikBU/3jynFPH1JLG//OZ1rc56oXCcZu6PxZ6+tRYj70fbca4
PjSzcz0HcKhsRToF3ic58Xsu9N7zYakDPoIjUBJQnZW4Dntk7Nz94tRU49r8SwcHsslrl8XCE8Bx
eEgchQV4E8tmTtKQbAVYoR9PwKnnR2UMV3M4gsI0YXWbDaC0zrmFgUbnqZKHUkXJ7DwZCp/oc0Od
OBah7BNBGx8kpwVo/nb5lICmTKrFVg9y+hjVKoG2/J+//TQ4+0GKRC1/UeBfPQ2IWxxGrU19RE6V
aAW63Xe/hlOw9TSfU29dFvuqBoyhUMiHCzKQrOuoUnDqCMF7day1dwjnMONMJdrKL4nwNoM2cCk/
h446sSgw5KLU4CPZR/3v7QQ2Y0Unqtr6GFI/mcfDiM6M99Kfi5cnh1lwpHCjBTUrWO29EC1wtJkQ
UKyxvnHt4Rji1oSfhDJ4fib6nxlqvfpYP9C2QiQ+qs7d8vq7S/lWyx/WNG9+f2GAgQm0M1wxoV26
eiauh7YfGEVVoOxSGEdno54ueGkdOh1cC36u6vXLCW69Ov49Hpo9b1/V1AG641l5dwS8r4EKP06M
aHG99bvUCOFdm17q9gmWf4O+zgdsBCDPavWQlzEKnwPKx0kJksfdXBkEckH5vXEF2ppRiP1zG3S+
mzUCF3TTe1GRouacz1te+WraA0hrbwWZm+jMDJ5a74A8IfKDm/W+URZDnhiaCR3u0FpHCpqoVTkB
ZiXzfmONbtSlQs+xzMKwL5qMzS28LD9+hafWChouwAMhgsAjefUKVW2FvJywt4UK/LSdYNhAC9C7
gZInw+8THcBAADllQSFGKB2st1pMJDo6LXTbBiDj06Fh9ZDktLE+R9FMbuByRvYfP96pFBAoF5Ar
QHJFG4asTteOl7ydmnw61hX/UkL7Du44KNTinnKlm33r2ZcdGa0s0qpLuUt/GlhRn/kIy6p8t2pD
nDbwRkJ3a92/qDu39/vOlUeoS2yBPdvEzZ+08n6M4mtg1Re1E+8K4V06+RifGfrEeb8YCodo0fiI
b2sKWcnBBhp4JI804DypXPHod/lOooZ75hGXRHr9iFCbhlwakkGUZlYbM29cEXHe66OA1HYyi3Iv
qUrZaPbdVF77SKQ2MRKdTYPtBoWu+dYJZ3nmanxiK8EBEHh9vG0gRtbdrxY2cNUUzdUxD+w7pYtM
G/ECM8IjI2LDabEFDf3M6joxv+jAouuMkI4K71r5MJ7iiuejkiCFq20X0c1A6DGaxe/XNSJIXKPS
Bp1O6EmurjGwVpy1pJ48kvyrB+aB16Rj9MkM5MxV5UTW8mYc9214HVwyjv1ocM475VELKx0rZwfb
iY3Tf61jfib0nYg8b0bz3o5mbLf4R/vEc83W7svEQXof1Ci15eTM0jj1nl5P4JJDvbqDoRxalbVr
10cAJvULdIt02oRu8CBy5+7jnXBqEYL+g6Yo9jpKUcsneTWScWahO1/Vx8Ev+K5yjEnmAcJBLWw6
nyJu7iuvl5BMAkr544FPvjuUvnDYQeoFeKm3A4+uqpSQUX20+rbaE1g+CU9iQfrefDNF4TN48Gco
c8vJsNrzwGUhqgFnh279ugdFamIGr+jFcSwvx/wbKHopjRLpxQl5qqKnuT8bSE+9xngR/FtqUXjM
1focIVjkTqXETclN8zuTOUl9V2SQqvWTeJcf56xK+t25Es2pZfp60NUyVUKNPiTtFarA4YYa2LJb
W5juDuXjxy9wWYPr6Xw9zmqN0tjo3hN4uCF6cPldc4YJd+JtQel5Cc2wbkMQWf15y4qZO06AzwrV
A+vcmHsHYDrBoJ/d8CPjYj9pOMMWZ57qxLJ8M+xqP/C+bMkMz+ALZ3aA+YySqlGbMZihDwCl3/w/
gDkBPw4gGW4pi3TM6hwqHB3X/QCsZ5THHjI4GMhZX8Zh3pthRGYjmt3HL+3E4ljA6jhhYVwMR5nV
ruv9GglbbUUXBgtEeFcmNldQpUrH/pxR3Ym1j8sDujpLnoZtvsrTHB1oeOqCDebk4k8ahVvw7baB
iD7//gPh7oVHWjii6Fu+DSNVJ6HPryNId0bjjgX1Dg6ux3Himz6k2cdDnVoauDWAygD8bIhO+tuh
Gr8V/uiAlRJN85E5/Gs397shMve0NXdOLLYfD3fqVQUxdGMRrWDBs05RYknygCxco0E19vKCLqIa
rTcwjSSYBh+PdfJlxeC3/urNv8P8c1UPnmo4Vn0YHIu8PdS+u7fy8szqO7WnQxv6tAj4PgzVV/FQ
Eo/F8whk1hS5831NreLgw+0gq6dySEgPZzlRPs/1o4ub7X/whDj54TgJWhEBTvXtyyvAMy0dATxh
5aCE2dbBI9FNkLCGf/p4Kk+tktcDrcMv8/M6ZgK8EOCaegAXO2CN9KxTSLFvcX04fDzcqTf3erhV
mGxYgyZ3a2JgT53r0MkhnCiTQs6/zdBYjjBUOaD7AVbDWvaDy47DFRZSMawb9gWzN/BN2YcA4hSA
xn/8RKfW/euhVm8qsio+hdWvodRXv/nusPKztpGkD79vxr081KIxjDR1Ucl9uya6mEMAagAGs/Db
P9UiXBtPRyq7BPrGZzbzqQLjcpX6pf0EuOAavjGAiq8lwXEWlVE+hqkVDgXQPnwg0NMCQxq47BJy
KxsRBQ2EgH0FcFwqldP6qaZgaG8CYamF3wiBC5YEA0ftJ5+nMqwS/H/T7JiiAf2as2CyzlRnliW0
OuihugtlOIg0QHV/DaWYjdEAHoB/pMRgdqLXN3Hp9f/JOibLnW85noD4ffsuZFFKTirQVwYZXLmG
3Um7hrxv/p9EoFfDrGN47ZNShXgNnddsh9ja5wLm736cjR6/cqp6xwvvjhJ2jup+cptCKAt0C0hV
vwOKFJOteGGPOA0LX6daTw/1DOdHIqPk491zMvygYoxCHLJ6XN/fzmPPHb+2ce29CNVuGC4nyRIP
1jjCvkTZ+sxYJ8P5q7FWk4lGy2Tx0QtB6CDhgfZRnUZefdWMbptAaEmDKZrDwMmgbMii36e7Y/Ni
I6FMsmhErG/PAw1Ky6thHKByesM0KmqWGlNiwZlusIsHZfo5ifvrgumzzckT9ZEYc4teEo5mXKfX
cxxUo4gtN7/gNU2oni4lmOBwJEuG7msx+JmXB/va/d42Z4Lwyfl+Ne5qvvO2o1VgOTmSxSGb4yqb
qu/Gc68s50sM9H/jZMFw7tw8FY0RuIgNEBWA+GtOJfTVcj6GpABShuwl0SP4Vnr6E7VS8GgC4fMz
a+r9eD4qexCEQNENGN01dm/wvCHHi4UMphPvOZXfoc+d2hYuhta5i5LzflNiLOQCi3gqGBzr9xgM
nU/ZCELSPMeHVs5JyOhxqtWdIsWu6dqDVZs9ypk3HVjl3oSfia2rnsQJy8HDaO1vH2/dExANfB6I
ny5qo2hQrsVcsYocxpclXWv+rQ67J8fpdihTXcds3MgqP0Ki4IGpMnPa+UxcPDUVuGPBdQGCMqCa
r5ZW7Imhbq2C3MvGTURTwVCyRMfdnBlm2RlvjxI4xMQwQ1oWFN7xauewAHKBMaHgljLvMkYt1fX1
vlXNZlAixer+DxYTHDMXXTlsm/dA7BHWn3UBtidysCadSi9xvWJKc1EctPzy8dt7P4OoKQBtioAA
wiekVN4GXmYEd0q/Cn+EHThIEw3lTeQCoeS70pyJA6eGwp0YFQzgyeJ3e6QYDO7MOSX3DvTBISs9
6H7T83O+N6dGgexAjN0IadN3xqMWY7Z22mr+AZ3FpCCXjuZ3jJ0z+1gW1tsVsYg/gTQHTVgf1/zV
BdiXVmg3xOT3LkYR8ikOy83AAaYsgz23nYyWzpn88sQ2Awg6hvkLphCBZh1iqPQja8CbvLc4e3Rr
uvXcTChmUv7FGw6zrRO3yyQ9J13/PnqjyIUL1sL4Act5vcVqbZpoZiK6dyYHeCRoV3s3nO+ETWDn
C92ZOI3Cc6iv9+8Q8kwQKII42CJTtAYe5nPRRt3ckPuiGi48G++xjLa8P7OrT4yydCt++RShkrF2
ZYJV3GgJZvx7096E32x93Z0pUr4PG8vFAzVyWOACtr6+5KsgJ2LuZv9+oF1/USilss4E9BJMiya1
ygnBGv34j/fzemFi3UMTH8aQAZpM+Lc89KvCqIimuhNWTO7dOQFuLelasB5wVe2vbNAof7Ngjjsp
CkAEMki456Oxtgq/tW6HEv0/cj/VyQgxD9Cwiq+DOtd6X7+oX8Pg6o3+CjJEhI63z+TkKCkHcnJ+
kLgLs1wXVVKN7Y1VTGeuO+8HQklrMYoH0wbQ3rWGr9FqEENLrXuwzdJR9VsmbkN9zhb2/SvyFnQ3
vAMC1MFxPXn7OFCbsItiCiAQhjRkUSWJRSrkdWxf6CsO/bqPF8Q7TBqIiLj8wKMA5pdoh0erFQHO
Vc2kxnD0qTnQvdxZG22n+mLKvM28h9/ex+O9n8PlrPy1IhY2zPpl2R2xRVG6/j0beeYPdqJon+iX
jwdZp1tggUDYHfJfyLeQyUZL0Hq1yg2iQ9REWHgwVvvJjMqImwcQrLdTR9nnMFEnZhAR1/tloraI
h65DoAAM2qHtQO47LywPqpN2NtnuT+IQuSlc5xjQLk66aP5RmN7KJh7STe6D3u80zrk28onPgmQW
7Cns88Vymqz2ApI/5kMnsn7xZrlVCljYq9zducDijv0OPsaJLkWq4mv7G9fmzI36/cIFCRJ10Qg6
LNBZXJ9ARtAo74cmvreDpMnTaE4aUFQa52r+pM62Gd+vo8UPCuoai0EA7mSrB4UfLBcuGLP3tIzT
vvhK8/DQ5nTzuwsJeTSASsh8UEzBWnq7kHhns9Hqff++nOXGzJ+qMM/gfp2S6fHjgd5l7dCNR58K
psloMKJUsKbqhtYcm1ax+qV3LmN0hv0pTD36pTNlUvoyYeW+McGhCY+DAMvV5QkPdlazt8dzxMz1
qQRdInimwKAMKgpLWWSVugxQppv0gFMptsXB6uZD5aAy030qCU1MzM+kLe9eI0YLgLeLFk0D1INX
qTOvKt3hZu/eo20N39kfRY9ECUn6mdld0tTX+RgeahGTR4EWjFYYHrxbLbMySJCc+/F7fEP3YHhn
ItNFqjfNhu26Mw/1fheCPw86GFyEkWZina4OPjq3NRp+M8gCgGtnXj2mGvIB3KS6AGbyxh3HbW3F
R5knHLzQIfjdBAndQJzzqP3hEyD5XMO3Kilnolzu31fRjf2iq88AIH08o+9XCU6LRbMcurgwgV3H
PC1IzpjMgyJxjG+VyaCDZhupWR2ZMeH91MDAxCi6+3jUkxMbAbKCDhrBldJd70fwomRfNt69GRJn
223hDNBCHSGFlVrKNtOe/v76BLcFjU6IrHqINWtpKYAheysWiqNH7ba7knvzMXCtu3ik5/Bv7yAy
wG2Abw3LCqSDwPOu2wg9mWreDYg1/q6899Nmq/biOyL4tt7CoOnjiXz/+sCUjDAScneCFbLa5AYa
Pjmrpvg+8La5JSHH98UZxWYuSCbFcGatvLuaLK5PgGcAVbuwot+pupKWu1w4dXBv43qg4BHXXjo0
JfaXcbwaQRn6s+Tn4N7v4gq05pGgYRsgqC7cqLeBO8DpJjWFlqtHY72lU2gfJmQ626jw+f7juXz/
eMsFGVsB+Qya8Pjv7VgDmGWON0n+o/PmO4uEn1vzrGKIzRTeQxMgfyPzcTRdpivvH6/xv77r/0Nf
+O0/Ipj8+3/j6+8cfbcSzKPVl3+/6V7Yg+pfXtTVc/ffy6/+60ff/uLfr8rvPRyZf6r1T735Jfz9
f46fPavnN1+AMlOq+W546ef7Fzk06tcA+KTLT/6/fvMvL7/+yuPcvfztj+98YGr5axTOHn/881uH
H3/7AwH6v17/9X9+6/q5xW/9z09aPDMg9p/Xv/PyLNXf/gj9v0YRMllYYi1kT3Sg//jL9LJ8J7D/
iusIouIiwYGC/BKZGXCsBUaM/oqqAMpzvy6Vi5OF5MPyDTf+K+DIyDNwWUNABczyj//9ZG/e0L/f
2F/Y0N7ykin5tz8AKnx7FgFxh7wMHTsHCgsQWFk3nQZw3CWxrHyT9xapwftuXfgKl8NP7Ngpabhd
s81oXCD/Ou6pMOW57cO5Nurj24EMSHFiqFP9gA1Wn/RETNc5acbUJ1aTMh6y55H0YXtwgbgqxFaE
NTlMOMkNcFjQ4Jj8LJfQFwKvxOPTJQvmGOpWHWj9x8ifdQSBJq0LCNY6RdLaVS33RHZ+/4PA8fVo
zarIhE830Ca1Z4gXw+7mRoDBVgEnHk4JzJ/57ajC8Ur54bdwcIa7hrW2nSBoNywZTcu/5zo8liGP
X3CVugTKSu97dI7mBLXQ6E7xsFFTJtHLSJigZQHyYhgASh1CLe6qAajg5wQlPNDjpFaJ8ZUym1nJ
SN8WPTNH0rpl5sUt7CwqKAjM3ZRGeNpFoIMBbiTrJ0cSOQFQKUadDdFI5wRWM05SDZbN05C2PeyW
gZvdeZ0so7R2pGUnjVxK0CWPyZ8uc9i8a8vRbAdrvrKkMz+YWlvXOBuso5FlPz71vZ8QeGtcyQqi
u0lg4Pl6yCMohWxm3OtuUFRwIfqoaP4k59EnqWGkZAltuJ4vOh2JC0LazBtMKKAO0PmPrlZTtJ8q
0dJNbTc57E9lG/LPRcTa8Y7oOPfvR8dp0OdTxV0b+eaGhcNANrXLpyDp8B7Giwm131udx7j8THSU
+tAVzfwn6zoofKjeGq7tYTLFNqQUGXukDfkmAdDMU3fspmMwsJd2zhua5HlzIFYJk3JW1nWd2XIy
j01bmOLCsbu4yXgZev2WNBOIPFTOFFYwXpjG0CaHuk1DgJnjw5i2JbmzbbNrekgMSYsemJbsEfTv
ess85wvEEqxd3DRQx+GsGzMTibBI80kExbNqg4gf47LKrJk5icdwe6QD94aUMAUqFdYXi2CdFt0A
QEfpvul7WW+E5+Ub1Vod7D+8mB3daFLbChYgj36hYcPg0ebOKfWDAUSZpp2U3jUvkEEl2h/ATxhH
MMalYXprYHRgkqKIVXid17Pg26HvIRc+Baar9kUv7U8Riz/jIoGrHZQsqMlGOIAcVRRXP4Qbse/I
r0ULslHp74gzxvbWZ2P4yYkqiAuHdtHsNFRRn+2qcK3rSvm1d+uWRlzJcHDzzEX9gScTz0VCYubt
JpH/sACHbjcKANRvI12OuLCfkBQ1IQ9J6sQ8CjYVZB/AtGqAvXEDWm25X104wnQ/oMjbede+oIWb
SNkEPGlwRfnSh96G+s6T11UHmEBRittrRNokblwwiS1pX7KYQmJtlAzk4gGFsgSxocfSIE2zH/vZ
TiFpvDPzVFUbjwTMS6lj4HWmFEvZ3BVpIWN6F8m2vvaYG0ID1REPVp5H36U0XmqrqTk00/Ssms5N
o7ibHoXKR42wWJI+sTrITG+t2mEsiQfuBgnv7XqCUZzffdaFw4cdKyeoX9NCTt2m5o6pspqFu8G1
jjlmoCmzGIWIOkObX1sIAtiNUdaKSm0jVMiubBh2i4HS29qZMhVp8a013acpdosnXcXzpm/sXR8w
t05n3y3LtEVdNth3ZRnc1VbbXXiyZF+061CGu1tv2Te9Vq5OQ8uOssKewkuYJJkgiSnTdmK33HTp
UDWjB0qzmS65iuOr2S87VI7tgkRZHZJ8JzR0fxI2jl6eGIaEKqXUvYc/XhHdoKEXSahnUr1RI8Tn
XDlsJvBQU1wS8OIZdJOWrxnCQRnk+SdJpjlA5LTnL67ynoAEv2sMieHDYNG9wWoJ9hHqBV+7wOC+
C1Fl/6tvmiA8elZ9FbUO3MCawizbmdWS31mO0Ulle7WX5lTICsADVT3Pqmth2a2ATdz5iOAPblU6
WJd9UYvF029OPNU73dYXMWFpFAj7yQxRCbMxdTuCuLqZSWV90nA4DLeSmJalS2nDA2TIm6CW61EG
nItbWMcglOoL5qhwUlzlnWgr47y9nWdUV9J5mvTDqHW4rWrFr1TdBupoO1JDrUl3wEtS+qW2LOwU
l+TjDyUZhAjaivKLHB8TOgFMqEcDRVSdBE58KcfcK5KucvRTqUMaZBWWwZVx6uh2sDy7/ikK777M
3WhI4rktxIbKNr4tbMzrtsyRlyR5MzXfPNYHl63VhDhXTNeDyePLvEujLi94VsYtPh28OHpoTwIe
BgFyHQwI06AqqtSxC0YfqZrDl4aNd3llqzZ1kSbMB7+LwPvHG0HcMmjD8ydI7nc0rbTk/TZugT51
y8kG21SHbeI7bMqvC6DP+rQMKiCVWCT8Iq2R6mYTvGiD/WwBM5+YDoDgbd7m/Se/G2EKUtlRv0gm
jx7U6HQd/rR666lseZTNQ9zsER7cbTBRqhNLsdHbEtoBWCMbfw+z4/ZaejAebAehjv4kxY7MESkT
Y9s3UwudN0pQ008xD90nXds5TW2X+lPWsOgOJK/biSEYWUABpt4wRMep7/XWyiOryFg01HpnQKWF
nE7RAlmj20KBel7OkEHVBLLxJuianWOH1qUOZddlVT2r28Bm7U1p9+HV0OCTpCYQFyUY+eifIMg4
eXP0psnakNABFaQCdcWeYnjWtv1PuxVRGgQyq+CgdRcO3D/UjXIOXVBd9U54VcFcNh0GXe+cNvxs
Avh8516OtsgA5MJkgqteIUNxZmsrKvOAi2a7jQfrIQqLa0Hsu6jyrGvwfUQyjAjc8eBD6gsKwGNY
yosAkpOZ5QXQwge1JhW56DdFDDOaLgZ1j6PeyM28G6aaJZEyoG5VLr911DxdjSUI8jWtcIbG9Quu
C/3OEtGLXRHLSeay+maPHPYMBBZZU1N8qqdcI2VsWRYW+glqkJ9YX8a35czbVJX8aI/5HVAMh9AQ
SGcL3X+a6/oyNkFGcf3ZGGa12xyx5NIDuspCcuebkVxYJflzjHEYwGTpR1f0Wz50ZKO9QANGPO4I
Byfti1daAOCKKfpMJ6O8q6qm0zcB9sLQEm/CDE5jGiBD3uVjg9oU7TzrEHOveS48TAmCW4/8UTrd
90W2qtoAovOTeGVXblglLmprQHV9pj1c+IzGEXo5eKFB40DQwGTxVDWfjR7bH40XjvPFaCofWKRp
MPEhsjpr4+SWI9CtGQBdNHyoH53AgDYyhy1+LnLbgaWg7sg2CRuI/15FriHkqiDIJja8ZqW37yuK
LB+qcVOK7pnPrv2eCohAIR9nSbHQRPIpkirDz43eQ1B1dXUbOi17YYi7UGSm8eS5yQzCh8ExRwNx
AO3mklmcj6kFQnXmRjr4hjbIeNsUM/W3xVRjsA3FXmczeuBlbx7gM0q6r30TmibxRQ/9tWpqcaaK
bng2TDnOHpWRYroqG6EPYU9qcdeAOf6jDgu3TBoRR0jRcp88KuCP9LYeQtJtOtEQN5v1fAVgqS8f
c6C9hqSxaZ9vLN484DWG/KJmo2s2MElu4G4yzEBf4DoEHWZR2PEAlhyY78Qtv9j9LD9DSx59bksW
0Sfijjgiqr4BV7ayZX+jJ1LAHoVxL0ywovwv8KhlalPAW4Ns61YwtW1lAaOyvr/tUXlPZ6+In8sG
2XladyE0ogTy/zlAqVxShC8oJhMaI6+skRdWJEehtYitkWzapqoR+nlXWls7XJwOHRuveGdPNYUU
sQ/l41LVFd1zmCcFqWtUEILRWlVTwoY4SKkFZbatMtQJvi5G7P6mbkTTZXan/KfcaiENI5oZuers
snZOUP0id23NB7EtqC6Hy7KgUPwZAYdLUCOFYwoExdqffU5Qd+NxBTHHkvV9agXsG+57wX3eUv5N
z2EEJXurtD+VPdKyF2E0B2OU1ZW7C1oryGA1T24ZKonjNq8Ir64IG1R8qFQFR4BEdoH9ueRgakC+
vRtHBIGS/8loMZfbmarxrkHvz04GA+INlGBHC/lwSL8Z9B5RwOo77wZ1wLHbWsyvWkBs3EXle5oM
35ARtL59zm0VbVSJWtTVEM+lQFYXQplfFJLrJB8ixlJvdOCEW0Q5eD0kV36+HcQ8fNJd19/HJh8C
XCyncu+N2LifeZzb+QXzoJ+2rSwI42WFK/0+9Vh0AaiLfKgcKEooBSNMeK894TxT3l1BgnlIkDDU
+orAXqxLg8KJXyqjdHsRj6VVHyTqvX9SK7e3fG4s57G2wQGK4riSF1OvQWVOJpjtzJnpy+IhamY+
Z1pAqB6pGUIllB6mYDpYox3qfezyTl0Vpgr4rUSFCjeZuHL7i8H2qu9RTiN104/I264jb3DbTODq
Xm1BcRplWvII8kW87WU20wD87Sn2DKDhsHNPQKap+i81pP8uc2Qu7t6LVCVvQw/ESfBbLVxVZ1jC
EQcnt4KObLcoRKMUp0oT12nDAwJXRgXR/Pib5U2tXScetIu+jlPbXfYCy/HGsv0yz0ppw416dhps
IdxuQ0oe6qqZoNuQ52I4NmEpqltp4QPvK+E90rKW/UE1UV0dFsZasVcF7uAhUsfOiA1zUf0HIwAp
hbwDPDqYodk8qeXAiputZI5URzRFXIrUOOY3cBFR5Q+LDuJqnLscescQ573tsUG9G2mkqzahK8er
FkHiaYBiZpvhXjSrT+P/Ze5MluNWsib9RPgN87DFlJmcB1EUtYFJFIVAYEZgfvr+8la1/RJLLVrt
ennNdIkEEIg4x92PezG0P2bHbJrE82t3u1cACIjOGxLFQ1wVduMwubzdsBV2wyePeWJQRdtZLBIv
g2Re1erK7CS2cgxujbFEadO4Q2kwvWoL7UikU+Uce2HTHjeOmzevTdcSMgkv5VufRD5NX4dOf6Zg
L64McCOVNpUjL1bSGcLZIAsqlEE3BffesrDU5OaoqDPnnYOuG3+grLR+qKKw9lidIfEL24dUjBdv
vVCzWfrYI0uDbluzCefi9CquJfrZ27lsmjwsmaX0Y40PPK6dgsKb1rrHzW1yzaNjIQZpSyA0Ktom
G9IRT85YW1Y1X1q1s/RHF5XYGtX9Uvuxbja59VwzUuqfdhMT/UPr1YZ8bFsin0QIajUtYeHY3fIg
d0N8sftWLnf6rhZM9gdv8zVcDqW6dYBFNKZfnKzg26wNLx4Wr8m6sFvovaLGVWK92PFWfUJ1sslw
qRZjjNDT9OfyKq/hhtaqC+obzaKfvZV5tSMdCyjeNGq52aifKnPXrKt571cnmYxhkunUzgvZz8NU
Nz+HvdXJE2e0bn1CtpI7XTgZy+qU1/xGT9w2DGVs161WE6lWlU1c2GZGPMDmUCFru3ts9MWcL4Jd
msuhaTZzijtrLsc+npa2yGh+l9kefjp9vbjyRnQMpHixcPVdk1cjZ43pXns10Nupxd069UpjnV/H
aq0fhoxInHo2dReBdJ5N1UGJpfiMzLT8rulZd3QKP/TxMb/fBgtYancnefoHRP2v0OT/J0b8G678
V8z5/0M0GTD3L2jy/jZ8/1bI38Fk/pd/gcmO/j8+3vyoMdBzofA7y3T+BSbb9v94aLrPUl0abOJz
GAj9N5hsG/8DWnu2o0QWCOB8dhP5N5wMzgy3A9mLRBOZPkKS/wZO/me06X+ZTbg3NC/4NSIW/sfV
U3/HbHJIYWg7Z2ay1eNLFbTIKNc8hkrCyofynwp7SVh2h62378FCIwRNeeruhK73yn3O/bILzSB/
7opORn1tddHSefbnX57nvzHw3zDv3xDv//sbmaojWQ8RrP6OtfPJp5iGPjCTztBuNeVq91qbXe/k
tqQ9HKjpTNGW7YldAQX9/cq8m194X64Mg41Zxjn8kUE0gjV+p2b4+Mq9GjWKO+1OuN/OqMPCBH+l
rR9wXHBm7y/FS7WYwyGozILGey8CzTt2kVaAW/SttsWUpQsJgrm8KHerYvqUXfolC7Yysc1muO7N
acaRpBeHAHz3K3D6uYvTAYRCe7aWr/lkOMcqc5ZLjsPqAlxEpmVRzmaY8Ri9bF/7sGTI+r4xkF2E
2T65L1k/Y6CilTpxZbVygM3lXCQz8Js4wwkzhVKuT0/TsBXJMFomFudOdb9a/RJJMbgvZdnuB2YV
vCizK/mTDVf7REm4pfO0zPFGxuwWlbqQiezd+cKuvOa6GrAsh+imye8GQlz66g3Mt3ubHHlNQZJd
TNK3tmTRszYxHSO7qddWUVms0rvUF2bOrN6tjHCcrf3HbmOPXPN/Xwj6lydFDmlP9hXCCyS0BDfn
PKk69LvOeJlcHLabsXkmZ3aI2qKv+Der7ZGfVLSRwPYlpAydQQY2RWhIbmZprlQX+zQ1aVBt8zNh
c1tcyDqItb2yb/TcV0NcEZT7LachB2GojAe+66lLh3xe0mGZ2oetNucvysJ7ouqLLhwae/Bif8r8
b6aS1tEbyQz3bI12f2it/qps1ngmIczlCxPtMFPrKDPq8/WGgxlT4zU/jv7CSAGTwShsh1hlJqMh
LS5g2U69rRNd1JQhvsT2cbKn7rA5w2Ez8qObzTvBy+KoFdm3Ctu3WPDm7myCEdLW1UDPANCBjjYs
hDXQnXwoyYFmfiI2lyXM5uxROFSgva6nJQdzCKScFq07AGiv+E4MGF5EUBzVZdZVNNslLP6a6e3r
NJnyh9MVY5I7gUzlNKsDQ2HbsRhVdhwHe0wkKRzP7uDXJ+aDh+vSrOwu9AHGHbE+OByUJz+nSqlc
hxa6dmayKwI6edJYI/ZJespSN+vLYtj2ZF7VmvjjYj3tggDDZbH9YzbbxoHA+fmqIpPhuJV9dyrq
CRMj1KnuayCU9+IU+N4pbTVP5G9nd8tcBld2a2RveEzUJ9sojGjSENXNjZcUdb1d95pL3y+81QPF
pnN4Cuih70yiRF5MoB5Azm7rjrrwjB/ugok8Vclysgxg49zfZ2q81V4SL9+OAcYRR0MZmLohlMUR
xSzM8bEK6uGqdLIpLbNifENc48YGiO+zRiO9NWcOSq3aqyasLKqaQGATPvgbG4bW3o5jpqXV5u3R
2A7U+FS8CPT8eXtsexY2/Wv2CvG3R9nuyts5MJY5NAlPuC6GZroxO939seYbf3LZc/PQ9WQM7Pbg
39lWY38XZf6TFil7ASj99vddF73C7yQnGy+ROMgXGUNzUGqwLf6+8VYAI77Rex1gy9y/5M3CWss2
ZMiLeh6tceO5jZuMXWNaD05PSFyozyXzJtm6+cU9eFNPb98Y2wAW2GPS3ampPNlbNsTN0MGi+WMd
r7gkHY15/d5kBcaHaq9fO7auiPzN4Frqy3iluRMWc147P82t2Wfp7kJxDK0+3QeUh3G/z8Vhcfic
Mt1Rl/bg7luU15X9rfOWToaB1sLt6A1DVeXg4lWz6ttl0ZJ1Xo+L+0TFp37WXq0/1pscUlViV5Ow
HArjqBNnkXRIFBxUtvn2FVK2+L6Aqu2prdnrZSUnp04xBUcKjhAUTqPovTaeF9MMp0oNh2Us+c5w
O0vsgnI61CrSIUthjrHAPeVez0YaXMx3jlVTrE7UOyaYPLbm4aLZW9SOlf2s5WphCKxzMdUvd6r+
Ra/MA+0qC1DuXR8TcskTx1iSTbNz++11yOYt9e0exq5q1guNVJkLKIn8sak1OybxZSYasFnEJV+j
q0IG0vxo6lnf+oie3XEZibJJeQy9fmqAjjLtyLzRWoZDYfm3XldJui97igW0/NUqtSVSbAypq1YI
tGYdDv4q3zahFXfrXnq3QhnjQyW9iWnaLPhS2aUt6RQ5c47a3soqCTorf5gLJrHDwZflj2DKypvC
Xv2HbVw+a8Rq3DJIaFvRaE5IXHpAxpNX50E6suCuWvShW1huetcel2ZukpFAaMg1LHFQKu+FGYTr
AE/LbY4THNFsqzVcAk3MNJlBRligbmVTUhL0ukOE+sqPvbzpH9ct328sjdMOQL+vIkGnmeb+Zr8J
WiEBfZxTHgwWRCtTbZ+zjh4itGrOhqLaYOYxM+/7aK180oRqyalNC/Aih0m/I7GlZ+/IrBTzpRrL
+qY/TBtqUmU4K/QBGOR14GT7gVB0v45Kf4oE80w9XJG1L2se2W7HVucMtvUdx1nWU7FlodpUddlN
+5KujU7svTGKcDNRoAdt/dQLx4oNtJVx6xA8Z68iP6hCAR/Iyr7vt36+ZIw9eJzbNo+azNsSCP+u
DzU5MsMB3u9SplCihfk854mPnP7Ga/YpsiDLwnEJ8oOrDe23PRiX0J/4Q+4w6KdmYmzA7vc2coGr
vlATGF91Z8rfsALsORKrQCbF2G6Phjuz2AV9fq6be+z4wgB6r/XjEEzU8LPln5hBXW7aZp1z3O6N
+hqlzpYwt6FCe7Os2Cx8Chc1TK46zIoO/oootevc6l4pE15naWVnpsjwSrKGAu1SauWXiRPoGLj4
VQaFaL5IUfk3bF59FwatRqY4lxGJ7k575FLofCsI7/m0N8t6J8dFiwe4hxSZOS+aRKUiRegtjrjw
9OEuBsc55aiarESvO4uQcqOIqd1fa+288e1trSW9EBtvqghUf5pgqJ9nBhTraKs6/XNrtfmt2MYv
W6Pc+9pC5YC+v2qzxPf76XHwJO8AjrZ48wp9qkJzsr2o1rP50uQCp5pGghN3+ozIYPisNLZFmt7i
LnPm+kLXZ+veE33zps0bwTwdjDqEanEGbpEtDXXU2bO9haPMa/c4qdJ8yemlzhrHHN0qi9r0j6Zw
F7IN1nm5HMBznBI/FlFPVzDMTl6yzsY9AD13i0+u5JM7g3030kOJgYLsGj6kiaXyGC/t7Zo8pJof
KKWcL5TeDa9Zu3pg8Vrlf2LdLcA6S3kj98xIzVHvr3ZOPDZWJmM1bzUOhVfYF5SHHO+2zJ5KVP/4
FC327WKP+XcywA03apahvcUvebgYOzxrNPjMo3Bn8wmvLqyaJQQxP4JEwUZbpgQJBraRBQKLfEa5
wBdZYYy2+6FrlGFmQs0iVXLiLChNOjQJ3a3J70Mlf4zB1t2KMuuPaH68CGhbUvfqwj5g93fa9rwA
VcSEL5+/sQ9B+07elWb1+wnsVUAL19rVEqzas7RxBWRZftcDTCxVsTuh2y2bCO167+NA2vvR2Is8
cac5T2unzy6lNB41d5gjWPXlBlwu3mT2gLo8NMbseSy3Jppn483URhk2znKxqSZL1vMInUmuGiIL
0/9sq/yhXsdUAZpPPl/txpoG1Dh5Bh+EvqnPm1cOj1Cq7ptqZ1CnDsJm3QfyOd3badSNy3ruujKE
bjiJllPF7/6Rw6jtoMFYh1Dkl7Om/whGiwajdZ5bdFWneW2LtCkEj8aWJ7W35NE3HN5DZalEY2rW
x2biyiuoHo2tjQkFtu7L2paf9LnxH9YMSM9YfOOtKzzebJt92vCovjR3ViZGtOWlmPv8u9G4dUrP
sKTY5K9RP0wGOfT112BUHATiFhPJ4TgZ/hpvlXdcdJeiJpfOZ4IS2lOH8gqtv1+9yrKaIkNbfy4O
5k2DFRxMom+SnIV97j4C7njxHq3ZD757KHY+j4WEjJ20azNLaqX0E8l23UExkRuBKauz4hb9DOZ0
Q2jqGQvd3w7SRVQxT6aOeEqYiR40QWRWbn+sRusq19RDEHzlv/1Lc6ssWjH0IK3RNdcMwn0a8wVS
m8/np+kxaCv84HluN/ZwBBmp2zRGHIxtd7Vv83Kc5HjolD1H5Wwvqd/kgAuwIw8oqnDU1A1NxiIz
x2gZpjmWFbBjVrZprdGVedqNvvfDDV9v8XnupkMXuDgHmXYPcykC5hiX7Fa04rsmKkpoaEsR42Z7
qeO8EYHyfbO7dku6erx0z3i3W9ix37dNaC4mluaaA5Rq+2d1gsfvBSQPywrwuFkNaCcdf+oGbQ7M
f+rVgXfyhzVAnJ1l8tA7Wx8ZDUNqNYfuXdOsJNQHGb++kiFK+fwwOfDGhQlrsQ2bdwyKvE5wVqUR
FjYAnZu2e/s26jL4hMnbvZ+r6Ycc+C7yliCIpd2L1G4zOljl1V83QRA947nh7NpGorkr/fOZH9tc
+cm15oY2sovLerps/PJ6tIw5tfLC/u6X7ZLCqZ3Fs9lsJQitzSfPmDBgEob3c+dIPuhnF3nRBF5c
Y3x5WLS5ODmEkN5ZY88o+Z4jQ5vyo7BGP5LoHKLCVD+tzLjMxlExpqF/3dvurmbPLMJGdz+3Yybp
hHFk6PbFjx3ZXeSe/rJO9hhWzWXmL4/gZtNRUVXEwXa3rA+g71vkdci4iFTL8DKHUQbaFTXf90rN
vwcMCZouKc9E1HvDEeUI8dnKuKjXpeZgINzaGH/IYuabnDjPYVo9uX5p9a2ixPpctm+6scVGJkJv
YQCevL+HRiAK88xvVjdH1qJtybYOX6FLnxZSxkttCFuUXOAIj+XiTQfgqYCdJ+sjekMiPt/cGb2e
9J/b8Ys09RowWhAR0meRZQWfG7mHCt3T4iL97i3aFTuPjNy4oSyj71t/7FaD9H3P9hiRZh3vRE0i
cNlDe8XUqaDVBDv0D/qUmwkzN42zfjalEADhIm00ysx9KJvHSWb1odpnm0y2JRLYA1IKMdQYSM7v
gQbrxhXkVEyCEQIfU810LjGey/U3UfKGV8XjzCojmRaWJiGI/h7EZdU6cQCpGO3bdOmqM8Gj4HWF
Fhqiqy+bsobscajOKAkOlt6+zL0nk5UPMQLJTwpPRZbTx9LfIrzeJc/Pt0Nv3FYCLiefokGsIUq7
KNsq6FvbeugtvztMPRC1/8T80RhrdTZGlRswc+qb2PK3+nrFmYnUxbv3heDxyPtdWO2pCHb7yLQL
0qDFR0A0HmHiadI8M6TQirKMppDfE8+BDZjAqN+TaPEIyMd4LbYDlJqkWDbcIYQpe9hd8wZ/ddjz
WR6WEtq1N9/g29GxGGaebKV+KF0tgC4zzFB3YbnExl4zARlUqxkXjVnFTrmRP7Py88h6dG15iT5o
T3iI51AtJymk+6jcwY3K+pNhDs3PWulfSn3rQPMXBSM1f6VhCGL6kBhcOKlo/YXOIGc/bk7aeDBK
tltHCvX9hTuWhwoXjahjiJEe03hzA5SS2XLdrVXkrLRyWmUtB0UeoqyoclcYkSJwLwtcTFGmrsMn
EojWqMsMgU8DLFtCWmdat+X14hVZaGGncLSQXEXlrowreg3IiPJ1dreDInWH5TSXUaDqEdjA3ukP
im9lYH6f9VnQTwMH9qRELLOKuT+UJO7cn0jreTM7DMQW76kwcjN0qyYqamM59cinKTZoXl0Toceu
AlJsgxr7wsAVN6PFVgeM7nyecX5KGQVCIlJq9k0/a+PPGeOF8rA1tYr7wG6udPLhQ1NjtL0MRPfN
zoY6WX0JeVnuuIa6y0MpuyDRreU2w1rh2IgXeuUyWbVh6y9X6oGbBYftZ4cW7DTlwxjS1j9vu3Xs
kDyHlbZkX2u8+MlfrI2o4hOOem0HJR4SE1fCBeqq0fO4s5FqllYe29Zy8mjmFjFFu54fF4E42dos
8uuNLR1qPwm05Qu1BXIBzujXVQsGzEKMKTJXyUJlA8F1mGOdr/uoesuo4gwrEb5JhYMzEgL++boB
sBa7KF6CKsipoupxKg7CGNtEUZ4UoIjbeghkc3L2gYypun1rtBOi4+ZoDt7OkIipVORue31TWc5F
3omFFn6orxt9Sgk1hq4lx1UP3X5XgNTezLfomMgLCpjFst9OyidMoi13XYRDlz3ku56UY1PwgdcO
v7IurfagzXV/048cni1OeSdHBdVhtruTKluaR9ej11FnYe7WE2Vi6+vzgvnpAf8SRk0Wvhl8IB4V
Zkj35ThUN9JdMzzrN1wFVtd4KBXTUNt6XgSFH8AU52I6oQ6wDsxxOgnFVRmt7jJ/0zUD3tPOH8dR
ekdtreoQYfDtBhQY5vt6DXC+6zErB8SJ3S0eA3t/KaYeHEcblks7E4e8Lkg+LtV8tDvlYMPktJ8w
bBbkS9tsLT1f3WDNW1zlxvRg7N7rMmh1XPQn5minC9dpnpmkhjnPPK9Lp0V2T4xyd48mpGiSNcFw
5dRVnxj7iAgoGEYj7huXnF49L672Os+fZmhFgCtjfgGBrylRlpVDFKVdKdoWaEbZkQVyfwgKimPw
fXHvjeX8CWjUItcjqIZYr2wP7XO2HWs0aRf1wJmB1JWztvNyDXhgm5DTQamYnhLXXbnkp8GcaM7s
s4hRp5xlRRjrej1tfXA9mYJntXHyAisfpt3cHtAFdYnI7HxBcarLU86pnpZe01/ry8Q4pDIdZNIz
X0Kfd2bDXktYr7OaJNVjxofixZO3be8gldntwj11uSUPKmuyZ7kpeb9sTnmAGCBdaramr4bfnKX5
g59S3wTfpC/aKHCbs4R2sbSfeTsuCNLY4Gpt9b9YJkrUURhlIofAJ8NuPKvoMO6fCypL5Rr9jWmV
1cHe3VfdnX24/NxiUsxRpIXzhdons1XutdQAobK1W4+bWBxqgpzTRknb+Fkujn65G5X7sPdivZ+G
2jz1E7Ik0xqMywGVPcqd1gBvrXc7naHFkUBnZZwZI6L3aV2ra22TZh57tqLfqKawt2qR1ngPX9i1
Zk187loHcyNnD42HTq3QzlmLOLBBfdOQQpgWfVuE8M7j914502mwPDYmZAGvlqXNd1KC85qZU0dO
tW1uOOm6dkXCHi0KzANnvXtqNE89OQ5fo7Ry/BjwwtOPi1OiCd52Pz+aG997ncnh1ZXZShqgNchn
s3X0k6zRy1da510xs/am53UfhPU4BnEFbL6Ek7Rp7hQYaurWmRtPBMZd53spkYUi2H8sDf1lK8Y1
3sHbQ0b2J1pegRJJLHnBwEuPMs/dkJuGtl/AzTiD80B51jwMvtovNZl5t4jPeB+rUVAZTSZjmhtt
RWj4FfsFYvr8oGuZcWuvOeWAMRbnXdmkKmjnHTniPt6u1kDirAZPf/KFM3zV9pri0t/GAwlqlhGh
LgvuXI/PuF1GcTEi+YxWR9np3nVzIpyekZSqGq5drBHj3kX9zFYNxZrKFV1TtBuySLypQRZpt/WF
cKblOuiN76vX1/d2zszATojade0V4qmzG8ks5OpH9iS6gzOJ+qmzduQzoMDkk4s5K+hXEZZH6AW0
KyUq9TVwqbsX0XM68dPXVCFUC1s72x60eRAJIJqJFMFxcfQwADcnbfFOgnMsbJa8nwEJsuEmR0Z1
R7lSpPDUWyLtzrpgzHa8M0opwYghM1pSIsPS3S/7BkSx1HO8ZAJd3lVIJTAdWH+qFYHEts8kiRQr
ZNvazH0Vst7z29GdrJUSsT6HcAdsX5h9qGNljMt329PokSeHcfgJiaETelZ3xm2q4UJNIHZd8OCV
6ss+zrFf5DeOCT3my1z/AtxrXLIT5MiMe+eVqRSOvaW2E0zNtMsqo2qTkyqOpi+ArrRyiPn+PC9y
MinSXkzXmfSrKx2HEODFvs4YymFeiIhuK9UQED6UfcH0dO3NB2TKw/UwwbQUDkG6GTfzE5CwSw1r
Ho+KiTBQ5o5Y9ZJho6/CE3pNKojR3rZOl9/79VJfTxYEYJWV5/HsJpNPVQ7l1jnSvMv8FuC4HsBR
o6ndGjwuF/+Of7l/1qXnpeZuiznOZufOLechmhDTX2+DVyX6PmxPm2v3Fz3CVVci8slKND+VXN1Q
mykeTdVUqKwCO1aemp4YBPgWMGQU95bJCMBkBNdl0zm3JT4ZD8PamDIZut764dp0D7OeMf814rMP
2FhpoaI6uluHyXEZZMDgi4zc0NeXOra3onurbc0Js9LLv5gM6mBbvmqxcBot3rWBA7NrWrL6quq0
T/V68DJL3XIqVZAk5xOhq93shLlse+3CgF0WhaR/zd3xgObHTQS40sxrKWhwCqN6re0OiqOBWrXL
yrsQXZVDX/P2o97cg8/mXItEOnZVhiMIBDDbYthRC8FMtyNo+pmeIdJRlP7N4MxjxZwSdRrIvrhm
PCN/5k6aJaqYcUiV1sLdTm3tho6xNK9GuREDW6j8Al3fzkG7vjRFYFFR4biGcSQKXhsJZ7GwfrO+
zQ/AI2fWfVWRYEzl2uoxkjdla9zWmzcm2oTydzREf0f2Cr1i65dfAzUOt0ZfOztqcDkiuqh6bXKj
wCwrVLQcFSeknEY4O3VuQFlxuVl0toyKzK5/SH1Sn2p2MyasJHN71ihjZYPRBdOeH5l0d0KqqJXx
qJISPAv241gpga+iS9WqxBY7AqXbUA2oUa2114HvpYII89BR+UxBTWLrfk6ipw83hSii3h3948gB
FnWMszrx5Gy5w/7S0dmOu6FFuMWOQMRsdLyMYsUnvFFWtC6az8mK9uQ1GAoCSgem1k6jiXpcTefQ
ub329pNuGjomrP2EEUwDvU8eevnsw0Km1o470V4z0ZmiD1RHtZ9nPYSefbMBVa9Jh84fvZpBIJIa
DKyt0Z5HszvC9cIxLwgp+7its6OfPds9YjXOonTN8vJG+XrsyX54wQFU3gXKRqEgBP2oMSf7biq0
WVXww81EfYGKdKE2b4a0VHX3dRpso42GwIW+3i2BBM2UP9vVHnCxLNUEedJy2LqLuvBGM0HY5YaZ
sOePJt7/Q8ECbWMjQPLRY4JsOu8mtbVgGkekd0iag715Ek6pnIh46eBhQx37plW7Bbja7NdoBbHW
nI1zQMWmre6JDWs5KbdQ7PLz2nMD7sxkhskE3ltW7e1HP/R3iwUY3wAbBzxATQRR2I+476Q2jQqs
otABH43HMc4OWCyc1MsamWmVsG98cLXzSPVvqqfzxdA9gX5g82J7757KPOWzFpSNmQS71h+sykMt
sa7S+EIGO6UWorlPq6PjH+Y2bx9x23+6NPP5Bj4SrmW8j5u3fE1JQ3CffDuJldJznmWgoR+r2Ijy
qL0VSCa///2i/8Gmn2/3l2u+e7atbuFjb4IiNRUDYyCv2p4OAh4Ud7Hd+ijY/vzX3j9cuIhzEInp
WK57XpK/uOfoPZitxVxeUvqRrtTnejppXvmBEbrxp/Vi+Hjy4YCFe/E/U/W/XMWofX0mz95MVLIk
Z7sD+oQstUPtgCXHk/vw9ydonHVw/3FTv1wOrd6vN9XV0kAXwOUYuUmNT/tRS5gKODnRFrMZXWif
/n69Pz5DFGEubo/I/9x3lys2BqsCtzITp9CutXVL4UZvMd8K/36ZPz1FE94XTd15Qh0Pone35Vej
ZzfT+SkaqZcaR/qf0I231Ej0YwCOnkUfXPH8y98/yF+/8/N7/eW9WfZQIzRj/YPW+gc7aQ82JXao
p8BnqfffOan8567yTt445uvemS5X88zIekT8nBSJHzODsXE97BySD+7uT6vy17t75xshGUanNCrM
xMrpSFAfq/FZR2OQIOCAty0BzfSGnC8+O+uHgVz36+jt4rlA2zyQ2O7sH+Rxf7SO3j1tBl8yzypq
dhv9DpQXXZC7o+fAPuPvN/4fxww7jIlHh47axMfM6t1zNtQ+nD3MwS4WhKvhvrpfdq8uYCjmB+zi
hg8X7p+WEYYgXM7ycAf5x1n6l2XUreAaJNPxYMM51hMV7UemyA4ExabiA2PJ8zt7v2LPjkYm5g2E
m793uF9UueW9ZPdUTXszILSc7Pzbf//4fr3EO7nTUOYZgnuW6WJvl7Tdj5uW3c6+njJU/cGb+sch
//3t4LmISa/h4Iz03nqnGavCN2fHSFSboaWrJgg9TRZ3EhvLF4tGmx6wb1Gim+eObl7uMCZwrxjF
+rrno/MQDGt3a0/2zrzm7L9NPYMFqFOwb3YGplwdc4+GQvvI3eZP7wBkDMUT2fIcnecT7pfXbeLo
LvTSw/Db9kO8cOEh/qVe/80K5VeR8Z92eKTQGFEiOLHwzXv3qcDCW7lha0Zi3OqRGTVp9ZjF83ac
4ixskuBkLB8UIeeX+u5F/HbBd99M6TMt4mxckNiOEKNvvA6+2PPJHIO0aO77LMGJPf37OvvTfo/H
IUcK3qL4l7wPbh0k5kdTBXUoT3NsxCW9xyGI1shO63QqPtwP//DazpaKKLets5Hpe3PACjnjIpVl
JPnMa9tfde+jG/pP2TT+qGwEyHktHILMdweYwuhAOW32zw2dmkcRv9YnwsAOH20Cf35yv1zo3Qo0
pKsY8eJC+sV8AoASMVNGUX8yEpHkj9kHB8kfKrbfbuudJ5C1Z5UAruGP96yGRU9H57KsYbzM0IOU
/Puq+MMh8dvF3u0+nY8WpSi4WIGqp66+42Qx5j//fo0Pbuj9wgNQAduHZwKJQ5LGBLPpHG3rsBcX
QfXw90sZfzgbcIM77xY4GWK6db7fXzaLSp833xpnPbFupyQ/UtTIA4VuJI7dIRMfrMA/LPHfLvZu
ATYaQ8GTxcVWs+vvYdjnh94e4r/f0h8vYqEWMMmAYCbhXb8y4R+JlG3Skcfd+shYYwRIywfXeBfG
8E+txLbwvxc5P9ZfHlvhThrgEHcC1qtd2Yc1Rrza/x/2zmNJbixps+8ye/wGLbZQgVApSGYmyQ2M
qqC1xtPPQXabTWYwJsO6Zzu9qK7qrqobAK7w6/75+ewxyBwomAtBoe6Tf8RV0J4fPn6+KzOQhKkl
A520OGkvmUZKVZojtVCRPk1SRahHWspMbUIdAwnwx0NdfZVvhrrY5us8XPtpqegmRw43SpbbDOJ/
NQHfjHGxs0vZhAhLLhgDZwti3C3mFI0duPIvt52trh1cIIDhQpkbahKE+PvvtgJs6IsmFz11R1qK
ynz3B+nL7xFikEsHI0V8dLw3toxrb5GOjY2FCD6XUd+PaS7mQGI9JvDS0PG1eSF/F5Wyu/v4W12b
FkwG4MmghmG/X3yrhC6MQp/AP1Ryd0cTiRyNjwjabjzLrVEuvlYpLGRikkb0jAycbO3KYW9Tcvj4
Ua5+JWyf4LzCU1TpJ3r/xhCrJkjkxO2gmmNP9tZAdxP5VO0rt9wNoiO4t77R1SG5guNgRKfYdnd9
P2S1JPpK1QF4C3fW6Ejta5e+UMt1dF8O9E/FDSe5q+MRpEHhRJMLqu9iIlKPzgvSwcTk1Eq4TU5P
qZvskCePHokNv3266VWwTYCLEApDTma9RLqBnPo2Td9sWemgD+JoMqIQqIfmEB2iE2k0W3NSkka3
HC6uxGu6RRvJ1sana2jv3w+mpHmZDkk+e+ko2e2iOh1ynr7BeyAHiSvZE8WWbr7BwL5ybvJYdK9s
aTGyRhff0ARTUsf0QnnIdM+Im0kSUlEHgUDLuGze0R32/PFE3f6FF68UzKmEkl7kUxJrv3/KkLnU
KHGyeKjz4nuRRgO3j7vIsYpG23qIEq9aDXQltZx5H498LcSi5xGuJMouKNmXG1lM+7guyAwd74FB
nVIXRgjHdvi135XOra955TnfDXbxYiUk/yFY/cUTW/VXqFq/VzHcjbkQ2bEsn/uo+LKU9X+x1Zhs
AvwHoLn5N155BdnQNQ0Jq7y5T3qExOFyosR9Y9+8MmlYgSwMUhG4LigXO9paaTqGEiUzdegaKAzI
cZa4/GYV+QMAwydLTW7M0lcL2otZY2GvQBhJHylsiYvYoS8baE1TOHmjv3i6k/o40q9Qgvh8opt6
3U/ktkJwY75sj/HRoBfHQwFlsKlnBsVrmRQggANPcPBH8kS/9OhSvfFWr5x5757x4q2O2UCjf709
I2qWJtEQEFa6euMwuqCBvkZh70a52NLmFusC1NUTxJBAyWZnSV9a2QslRLXOskR3ZVS70/rrxqu8
spG+G/Vib1sgjSz6wKitu3hgpdCBcb8ZXNVvd5bmaDdOwytH7rvhLjYZVPJLOBgMZywPHaUYUBNk
v4YbG8orzvejCXJxIIXRBL5AYZjenZiVbF2ITOzogJRD89L79FvnAEXEd3RBDkP2iIujA0vMqf4h
ElDsyEeIfmvf2R7to990se8sDbAsIxN49FbwVbO3RYMCZOIlzef/5ptqEr3iOq3FIDTf7+QALuqe
lqF/LQ/J5Ux+UfcjV1aQSoV967muftI3o108VzImi4izC6sDhbqSHoxUpiD3n9mv/Ht1vBnl4qpq
lWYpAtGYvEyRT9n6NY8PsxDfSJr+3RRvgXKlYgZSmWOezOb7N9caYK3G7c3p59FV/NKNvDaYE3/L
lJi2dUD7GUxHivv0nN2as1cSGu/Gvthl6IRT5Wwbe/Ylv7NzV/YKL35AV+TEvvhg7g0n/jGchs8U
mKfOuZUxv7rJvXn0i+0HHWguGttGEMKmKbN9iLrlxry8cjq9e8JtJr0J2nBASHSp3WaKHz/oz92Z
tsDO7veZJ3wyvNURdnEwPtZxMNw6MK7ucm8e7mLboaaShPF2StEKweW2c8DAJjuIV7vCz1X7VtLy
WkDz7kkvVqA51gl5CMbbqiuxIwWlurccisbB+EQT2K0leOvFXizBXFoSOth4seVoPoVJfjSmbxrK
9x6RdSffepnbRPxrI3vzMi+WYteHTblM20T9hS+Gq2pu9Ud3J5IE9C+FMGq9W3PzNfa8HHIrVYlk
FImJL7PAMAFNTaC9f8tQSL6O2HRXaG7sGs6KG4ateJ/L7+XkpU+3rlLXVsXbgS/eLDw5QRgR1XlJ
6dLJFqTFvL+xKq7tn2+HuHidKd3LhjXzOrnF39Hm6yhB9Cg40y/TVpzChat2Owb++LFAbb1fiaGq
9kphMCa43VYqfdrT/I8f69pp93+eyhAv4kI5ofG8VBhhGX62Ftr88ixhhSFX4ePHA12b+28Hutiy
JeB+CSExB0PZo2pe4NrRGPBYjngCLgivU+HnxwNefbKNta9QEUJMcvFkC4akTbmtbbnz2/QuLPJj
0T3iMnTjDV79Rm/GuXiwAaQWyEbGWS2aDUIbTYP98ZNcG0FGBaFRErI2Cv37WTArk7jihjJ7S9zc
i8riqKux+38b4uJQC5HPFrLJEOGkzgtocDpVRFlF9/BfjGPgeP3qZ0z69/2jyHqVdojBZsCpuZ0i
PDbLW+v02kST3wxx8d2jXiiySGQI82lx9AOLxg+nQ/0i3dHvSBXMAxrqxVx8BHv9z2yNt+iHBJEI
tJUa6pZk2b7km5OzoPHRUNCZeWByvcbajZnhGPp/HoG8H+XifK6jycoMmVHEg+J3TuNMu2Y3Inig
lfBQ7FdP5kZHrehO2cd748b7/XsbZHAsR1CeKRsBYlt2bx5xnjctvKoCL+tXALB7i9YbK7kVgvx9
dpGF46qLtyO+18ol9WiV03pYwo4X+WN0kwA1hyNRB9N2miPa9fnmwbWdD+8PrvfjXXy4xpooE2zj
qbt+n/srirr9sKu4rEYEBLOzKX/UlyEAVnMzR7YdHB+NffE5eQ+9Sj803SmecL/wx+LHuF+Pr4Kj
3H6Bp0Jr1k4hZbaI9s0n3zaPi9FJ6jNxyUZAwLp807BRpETsSLcr95Jv+eMRTLS7lVThZ7rajTLC
3zsZ7mZ8TkhNxO1UHd9PnlUWK6rWmejJwy9NOEbIzl/3l/+POPtfMkvk/844s3+UUf7j958ufmuy
sf0z/4KcWfL/YHCoo1YyTCQFr+ab/4Kcmeb/iBAHNswZpTh0fUyQf0POZP1/EMBhQqqiP9JZ76z1
f0POZHw2DPYAsPAatmrmf8Y4u7hSqVuVgmIFZy+UMxXvx/fToojkRY8FKwnokjXRdSdPWUqhxBA8
ZZnwwwhT1cfWc/aG0IiRtUL3fPOyHv413T/SFiAwJK+5SQ1NA9ccXLre/wJcCegUgtsULKE5A7O3
vCJp48e+a22q2oCEy4VNQDAFr7NK+k5LlO0Kwhd73kBcnXQreLnYj15/z3aQ0FKH6ovl8v73yJ05
DWOl0sNh1hU0SQgyNY2UTiY1e9PArVKla2gYYBbeeBEXp+c2sIqkjTojIRMT5mKF4iu8rLUuJ0GP
rLYiD9FOe+I0FJ6ipdrWVHxRelpqJn2wE6UI6nH62pKStg3QpTatfp/hex+XYRifPt/4ZRevhJhB
MjkLSHqTf7aYJ+9fiYa4fso1sw2gID1h85PbwqRajo7zDPLnroYeWf7qsIhapsopotWiJfH7bJm9
V0eRcZe5k05rLuJ581yrx57d6UYgqFxs5PxCMH1scOhVDbLwrwS5N0djNo1goGhNCppp/KMbQ+Py
gmnzRD+/p4EqACyUYLIyubOy6PTy1sqDESYDfXnuVDzLQvWSLYOxazIVBVgLAUDoA5ZO5mSxPp3g
dbiTmRgueFcTn4ueSKbJ4j0L9KtIR3eD8/xoChyW9NDbeiUEVpF1p1xUmSn1WN3pdRD2Iw2BUkM2
LTPEz2kP1PvGZ7pYy68vYavtUwxEkYVc5/1nSiqk2/Qh8RLMeEBSvzXVARNufmiNNvq9rDpYDxBn
mvW3Jl/VG4HDa+b8zXG2DW9Ck6XGxd4kInB9P7zQ9rir9kMXxHWd+pI5zvSxyBs3Pj20UbeLob3e
1cNslwvtGGVkqp+A3B4jULTgl2IVzAMt7itwzw0/wd5j1gdBHJb9qGRP4DZ+GlaaO135tVRSbWdK
Qvc1Aeej9BoMryb6ponaDvSPFcj5ulNT+MRl33ySle6WH7B+OdtIe0HwVXXUdSBcUR68f9JiMCqM
XcIsaPsyp+aj42VfpUQRtO/U7iJV8nFS2/4gy+Fqz5ZauGO4RH7dx0awQCd3JcKJVtTXvbEICI/j
3KksMTkZYXffSJFvtUrm9dq3zCR3QDMLLWbHRFkOG28/nKLloVVpapA2SF4+7aDzt75aW+t5Lmqy
fu3RmmrMso0CSLus4Kpjdk91rGf7pdJDn9pO4xhQ6Q61smGsh9zHEol2szUNxMbIT6ZJw2vWqA8j
nT9eVNbdDkvVxs1WKL5F0atHk2uRLYq16q0T3rN5OskODt73CsmJoxmXoW3lDTsUNMSoGLNv8WTR
SD8CpszTtNvTfSvfCMxfL2JvJ9/2STB4lJj/2xZ6uXnWfb/Rf5MiyCwFdqFR+JpekLMO1SclMXo+
QD/u4AwA4YzqwSERa51AkJNKKMIvmIc2Xt7qmSPWQu5iGDkfzGTC0KcyFLuMdIpRHUBxwBKRC1xG
wKqJR9bX7gxNoDzq8efQmsuj2tOkTBsJ7Ux6nHtqmOjQ2FFSaMIDXWr55wTagqcLeWjHIXXtxcK6
pEVK4Cah4KhWl+zbDFxTOmRU2RcwUdVhDFvzcYIcs4t7ER54k9KTSeOXHbaKjo1MRFfr1gmIE+0P
sa1OitGaQJfyFhoUnQlSM6l3ei9goVLT2cgX1MsqvxMS83MrCAJGAxOtrEtt+amcwcYyrZOqzWKQ
pbbR0vP88Ra13VD++koGRGsq0rhBXAahwmavjqNEHmAOwAApt8RB5a2bdD6O+Hd/PNqVZYpJHfVE
VBIQDF6X8ZtDwaQdc5j5fUGTrKmzDKg+QHhKtoGg1J9Xjs4oLKM7filIEhD1N/bji/PcZEriXGdS
kyLCkTA1fr9LGDMM0rVleKWoovPcPDMPPH4rdavVcga4UTfe7oXRKQ6H24gcz5vcmN1JvrjOFPMG
ksZsCGth+vOk5HsSWw/GpIv3UMaB+pVtuktyGt91w9x160hXUdgdrAktZV4Z/eZM82k18xslg1dL
zouvTjuJqlNyRcYkXjpLKlsDTt6XRZBPY3pa1cnRMuzAVnEZ9tGIZgUfpOmEBQL8/RhfEjB1eI6r
g+BQTGUHF6xgdXf6JLUHWq39Qp/7k9xLoa1n5UNa60hGwEe7ALXrb3CztU+VRRc2yBG6oCy6QCt1
ujGzrr5prH0I7DUVls6lTbow6RC/xKwOBuwT+l6L6NdT8N7BN+8QFrET0de3F9KutI2YHaUC64mY
agq9UsrP9GkKftQCBLbKobmxE14q/F4nAStMxweL2YBi9/20owcw0+XYrAMlVh4VQTgZE4q1TsQ3
x2p3K313RzvIF41OF1PKb42+RceX31o3QWSY3Gzp0bgYvTSTpmsKuQ76pg3PWLQ4Ch4HR76CVcb9
jvv27EAkEuTGBHkzVwiq25o+SgtGGSKgG0vwVTl08XMQhqCd47hmK7h0i6XhOk0aq6gCMEjknVTx
SbN0UqzTcp9jW7O0svB1WWQIa6r0dZymZleHdNiVav8V//j5ea4ADCft7zkfyt1o1dFd1uFMhulc
9DNWcAEUtX48v/5hpoygqPEhhH54All2MKo4PRdiFPmAz+HpT42x0Rr4Dn1Ec25GR0AkZ9jzYhnj
wsv9mRQdEZqk2vqo44WcpSzLLZLLusTYK83W9S8e1jmhfzCzVF+dm94pk+ScqUys1hABoqT4BZ7U
tdstdSPsK/gJZB9sIcIfV0jN5MYyuLLDAWRWUV3SuUxH9/b/v9lggbrhhlAKZTBDPfX5M/hrUknf
z9Tp1AGqXbqW2Y0w83UTu/ikm9WprCPFIYjfDCjfDtqYGc2mExF1WVqTUyvAOom9gzwygdmNX02a
905JdD+0s3HmeCDxaOThOU4foz4/GeVUu3mj+MhtD2s0hQeZPmhYLNZyygbC/agWj72yLqdaQjQ4
bUzn8MZ+eKkFe12hGFRqhobMRQJT9P4J1g7O1GhqdaDGIlZQnMnp0kdnGEZ2ktdnmppp20jb6gCk
bcKCd4lOctvhFdRmoZ3m4o3ywKVA5fX30IyOeou+KZE2w/e/xyS6E5uOzaw1BFgLqA6R3Pf0NON5
E1Q9UKJs83UD25uAMNe223g3OpI4c1W11PyxhbKDMYDpfnx8X5ldKF5lQ+Q6oRvkJ97/rFrqWGaT
WQVGiTkGVluxmxTtE/5QL+WQfw0no7lxjdxe/MXUkrdsBMog9i+w8+9HLCylxQ0trrnIwhwBn30y
9AzHyFyA+6TjsNDgFgz79WbHzpVHlek5YaNin0HfdfEFcs5irI8mjpPpp0DDwEms2Z30vFEPeFjg
iji0GZxt7LQlEFYyZFVs/gYONq6a+EpCYBJ70YmI3BxAcH9aIb21r1+JpQghudxhXI4E7vKC3VZT
htdb3wad0D2EHViyTKoFWyQ34UyjaAXFOCRf1K47WjRx7QYsU5HervsZzNyUl8op07U77ALNfVWS
UTE2LEFVAGCcBP3Hx/PmSpBJx8NWD+CNUg3dHuXNriRwCCs9sU6Qw6PCLUmk6V3yFgqi04i72ceD
Xdaxt8VDgAd5n4MD9PTlLB2VlCbwLGqD1sQTbViWNignTNMw/oxL4wu0lnuzepxIZflrWc/7QoBU
ng/jjQ/0Gk1ezF3MeDc9i0Er1l+bShUv3OlxpgsUM1p+tosJ2iYM688AWTq8aicb2LjERY7+oLQW
RvbLFj/CiPJwrb0MvbTskxqYrIyccZ3j/FlQE7jp6Thuu6BiF6BuT7F5Qxt3Zd5TycDCkSQkyaXL
1rhBXAlOaB0NCpXwu4DJfVKGGjYjrtcYkEXg81vqHTc+2ZVlruisNHo6N13sZYZPySAsE5oXQZMB
Mx1IHLmdJRhw5JavqfZnjZrybolNMMCNvuxXncigr1ELiMnLLOqVCxUrP5Q1N+9q7Q6ykiYAy4pb
/grXtmW0tBbnhGQZf8eYlsBtfBaNIjDCWsPa5DvsiuGY5cD+pgHEsSgI7qgqwD8ssIBNVH2p6hJL
xnX4IhI8n6XI2t94c9vZejnJELarxN30FSqXGSbQGnNMo08RgBR9yRvogjgZPWLECAFnKXMIFwBS
lJFMmLqG39ixv5pKlQaqhhdlUn0mz/3w8S+6du9XyEgigCcOsbhmvV/skaZLRb7qVRAqqCzaSuo9
DBzKT1BSYreTrPo8DrCtAV0BxcBn81ffMME7M8C6rf1dWrsMxng2t/2Jcj9SULrDDrUVKsFocT1K
k/YOA1O8bpEZw0CmES3Gpcfj6XpHHTmEyGo/NctBAfvNJmzRnB/j1hpr9NSuMHEe8h5qurkuKvQW
c/PAW7tgzSVuXvFA0WnAuGyWySXrMvTlIolDp46T7Air/0WSK9IGITwZ7u/jQWiwOS+z6UBMNR2s
sM29KNQqW4pM6ThXu85ctXut1AR/1qmFq1z5nBachb9g3nyPAfphkeYfJr7U9wr2rm5fkG6HZ3Sn
leq0H3NZpE2xScE1FS+JcPtyeuVmQBEdCt12M6COeRH1KLrY9WopVqy6GbhAqx+ouh9aBdW02YuT
GzYiKQFV/ZZF40NMAsWWZ6U/RFsTZhTn0o2N+8omsAVg7ACwDhBcau8nDk0BtQmONg/kMonceVyf
m2m2oA/FkWvpd2lk/bLE7FaT4ZVjlE5Zdh2JUgG5ge0lvTmbFrHpMTZa8qBcC5I55vqoL8rPRa3v
W93ClKBT6GGTEADMnP8fL5UrdyGV5Bh5coJOHSzRxQcAji5M4hy2QdwshRP2FnpHa0ICggka/njf
xpwgPlmzH2o3pG4L5NjSUuUw5xPV34g8ZFx3mS9iIujmPhTl4nuOTJAijZHfyZx5nCv4o9RN3INZ
1EXsPmTqp9Fcfloyujg7aNl2oXfj86ofJuWX1iSOXpM+jyasF4QO+05czejslNrMMzPd5FKW6mez
ATWYtkVAmcrO2QQesrl40KFR+3mGt0Ey4F+KAbaX1aJAXKE1Jxg29QvZA6UHPCtW/D1SmgYTaGBb
LvdlZU5uPSi/P369r/P3/d6oEh+REkC/ThR32VnXqEunLST4A2HUX9plAHcopZiBW5iYZfVsj105
PIhSDez/nMH9fhxLtdpVCXQgE9SQ3XUGEuOSdvChWbVDTHsZpl7mEQerh5K0yj7DGdNRe00mXzIA
OlpIZVW4XPhKWJ/IcxG1m933WcnOazncR0kBA2xMQwdT4dyG667t4jQkmYzhdkUA4upJvh9EwcSg
o+3saBHRGceLFbRav4si4VujqsKpApgJSmbdTfrtitffq4FcIJc4AgCyt38d/xJILhIYZhlo2+7X
qGbucPr3btbKjQvT88VcIxAravSpFWjNN9buazqAYhmmqHKtOklPc9KnQVrnhlNxiZ6HxZNH5ITy
NN8IGlj/738t6X5CK7r46SKzkJnTaP1+7ZpltdRJJFUBhLfZNhKrZnen9LACCJyKz9asJZ8qqcQZ
YQVt2TX1QRys0caot32y8AKxYOuknfGsjHgP9bGuOXMFls4Kgb2akl9apCHu4/KxG4Tnut7X+b36
R0DQTm02CcwV4+1dO+0GwpYCz5TtWj/eKfp9NmKW+gc+Hn8j3zW2fd7HyZTPa3Pv18uUB5lOEWCZ
5m+pebCyDfHTJqI7pMBqFP2fapgxm8HUVxEFynn6OJ3AhVQk0+7zprQ8PRLpUWrz3+kE9ohmOtuo
DS58ZntMkSyAKB3q6qg1FA0qsKtNUtpih+12ApVLKgAcW7auxHdWNLkwILlBWnFgjoNHmuyMUSXc
xvqYqLkPP9PRJvNFSD+rs69hFr/EhldjrKcOZ02FSTTDTY5cOascVRrcsVZcs0j8Li7vU/DvtRnv
/CFvna6+I61ij9gmZGWHlcvdIMAKoz14ZEMyIPPWlQibnvRiIoAG7O2i/gMGNneMFhiwyc0X07tz
E2EoeKo5G5rHVnGWg4GTdXGOFd8MHUlnUQelRSU2UFIvG05LBsnUrUPAeC4bKojiwI/Ss2vSuImx
kPhozJ8VM1gXXwCTBp1QxTPIAT6HycKjIp6k8pGMpj8UOyE8z2bQTU91zvdYn6vkbFhP2ALl1CRb
X07OJDXPzIxOw52jDuBlmbqtAFXTTrD2kzKQ6J1DhKX7Zn43lW6unfLi3hWtlwGT9PiOFz6s93MM
eHufC+d1fkmbR1w9+1NXeBAUP7XWihzHGjzWrd3F/0hBtnyBPmibzZ0VEoqqUNkq21S+lvJvo/4S
hyGh37cQNN+JguknaxYpKtSNp9aN/MksDYySCusewyrArezrOmTuQXhRzGxHjq20EleIYg/3XxR8
qtOaq7tQlehk7N+Lf3Rwo31CsUTUHEsL+r7xcSbch1XtYyCRkdSPCawofdmCRCuYJDlt1R5aYWdQ
vqBt11lAAgsjDLv1XGhY2ZZ88KHDuz3G2JgOBwsPkYXKHShBF+LI/fw1xehDjOp9OR0qyLfJZDi9
oLihOjbceFdvAhbSydFDLWiIFMQIFIwpHOqmdJDgnrDl3C+zAblz3DP7v3SS6fquW4B8G4dD2XAP
5U21zfA9yaOD0OL1VT9G4vIUNSFmwethXWTc6Oud36n6OZEzf7QgALYzlcLyW4J3E86KTrVKPtBq
UQ3MDktapgNMY1Rh8rlsQNxrTjdBFM3Obbje91lO6kRw4pE9pyRHkH4bO9MGno195GlJY5e7ma0N
jzFm7NUWUzb3mfpNHp5QO2IKtKEyXbV+cXU6+xTcgxZE08gQsBV/6EGwa6QspcfZ7Zrf0fqYrd+U
6LsO1A8/NvjZRyX8JktodFP+Kgo9WT0DzE1BnKuxjYe9PTYBCswgL1bsSpEHBGX6SSQUyVCdwPGs
yeOrqWEnzaepPlrt12TEh1o5jPpvsfmT9Ykddk8qcnW1x7xrTjgKZhcaIVToX/VG14P1rWagOhxj
JIWU6JtmAbu1xguzx6WT7Vbe8H62UxmPuE7RSQtonZJsrXzOQhcHdWta90Qqf8zhn1VWDkPHJrHI
tP5FOxnPYGc1tX2qpm6JOXvZHXGR3hWzwNuBSy8+gSt61hbRp3h4bxndbp029CW52v47ytxDkM34
gySCS/OfE8oKykgVLmO1zweWe44ZWLqSdOZaY8l31IAXiMOVkTtyo/utiRIDPaUs/oSJKo4E8Jot
ZkB5ewy/IJF7dcvvLKtnrnIgNLBlpWycY4JuZXSSk4GJvleGBbCRTaIrg6HtnL6o8ZvN9kYF3bZ4
Shc3XYTvzW9Rmf1EG90S9xABW6RJz9yiqrki0XHPBSJPkX5M7KlF602qcYYeFrSxsitKjQDDMcLU
NYGlZ+VjSzEOwziUx8BJ71qQm/IuTHCnwJvZMEGkcONJluWoDj3BJeh0sQuAWNubVXuWvmT9Qz7D
6R1mWp9/ErSy82O+BWmZCxZTkMNUZS7QQTQS2OstC1ECN13QwQie2hXZ5zsVIjr+7TA9SVzban3X
tccpKlyruO8qzKnqknOrcTjsHGqIDmxU2/hdhbj37aIarx2/6tnobNE6Du1n/MPhaX+ZYMamXyLz
+9w+pRXNMFLm1+ZPDA3k9FD/HomG8SBXjjhOGQPcWFiQqfQJkDKocP4r9sr1V9wEw/plXCVbnJ5c
g5yehfdOt0FnaW9tqC5X/Xct2pXseJ0weHECEYAfkmOWZrB/VfhFHQC5QtasWE/sS0XmxP291uPq
IP3ArcWOXnr5LrM+5yBnk+6IF1DDP7ajuG/XTy5nH3beQdUoroq86FDwP0eAJls6CMZjwUo0cAiI
+9rBQtymmDeXThv+GOisHxXHaoJUeuZwt6PuEy9dT/AqsUPloBmftB77nrrDH5J5mzzFsrGrK3D+
mcIBm/mcNnai35fjfb4eIsyEsSzDMTHx9Xpz1pXtWWI5Rfr9mj6MonTAvJwWwIGNPXqc4TKns+ab
C1hcqdkhE/InvCPWdt5PzSE/9NO3PvyTtS9N+bWTHxxz2DXyqdA8qX92JvNnGa+U9YkJtMwtEaCl
rejGLEPZ+JIp96F+qNQnN0nn3UakyVBmqb7FcumTP4iN/Ur81fTDQ5mZbqY9Jeo2b0rg8ilyOkJb
zVVXdZfgtzIMHla0jqxlzpJNbjceQuUHl/s4SE2N5XonxHfDFNvWHKwKTT5ncWy9NOPbnMPqgINQ
HPlr8kfG3UBs8z95bB6HZTjpUczKDCKooGX82RCeQ+Vnu37BDogrCSoRwbOAvWP4w36Mhjfr3ZpD
smsSN+Kv4zr2lfkuQ3qujiuIk9A2JFcvj6WOQzBg4dHA3rfDU0UAfr2Xwtx5bobhy8p1L+DKYvfR
85youMvhTL+AYY9/qEJyP+T7RjxXzyFg26byYu55BnRQ31j+lNmnsf1SVA+r+LymJ4IiiZpLtI+j
EGZzkCw6q9XPaMNjJa5+KnAvxgrqE29QlvdlLzIjf43tI/IVd0liJ+TWLvDSOc36etqfoxABhHGU
MYDsppO84Hvd3SfaUUSw02j+YsAOZS52bEgjmzhGHL2r7upVPLgNhKP4T5rIg2NQdMO7hH+TQgtt
nzaHIUsciv0YNMG7qvJo8ldF6h6m/MFqsxanpbHfR71+mjDZwJ5hTdxuafdmrskPbWKelnUoD90S
mWehgPhfosX0Cn0guo8F2MEKfn5KFUSx9A+kHetEb/t9S3g6VUfFlDh1ZeK7J7kER73+EKtPLcck
VVWtao6a/oP7G2now0wdIFBG65AL5XeWJBY2bJOy+lhEilcRerXG99zonXo197FFdDLdY9Oteybq
T7uX+tWF80BY9RiaQOlb67M+/JpH3UMJZ6tS0PQitCeZABdpFdzp6VfeRXe5r/W8dfm+gcFXovQR
MDfR6XCe1+WuaGa+EmAR6sDY1YWYzuvnqjmN0Wq30sPsCrPifFriQ9yqfiMWvOpnoxxPozCfJQ6q
rnpEZdOvd1P6eVI1x9wV0w8XHqY90esv9Ae8UxzwubZh64Kyt/K52drxf6utfETA6usKbnILMprR
2C3sbkhlVJroCeSmze4seRpXv2v/SMmPrj+NMpeoR4IMfX1UxcqLstYWoRqbT3qOf2qKlcvCkgQD
hsMQobD5HcUW4bZFOKH+pjDH+85XjtYnHYFURHXbrxr+5hR3O5ITyfIjap96gp+Rms4CgRc966oF
RtV96UP+MaYbjlwLPkM2asMvK9qqvjg383nkICb9geTTxq6ja1nFv6UqdURpfsa5g1jUiSoSMNop
ZEWS4MYrZLQt8decApwbeg/SvNOdYdbaoMy2q5lpumG1y/mepFYdJT6FZvk7UkhrpiuZlansvWzK
ME3AJ1U29Dul7hI/EoaSFGnDsgSfrn7B46tkScQKCQVYWThn2ZSItN04UzVIFAWT7uEhbRfVY/o+
6tHwxzCbE94a2Bws36TYupOrpacnTiv9aHomJUuaOH5Klh4ibn4SNs+CeRqinWQkox9GvBck0RTQ
cVaQf6BOS/ZTvgSy/DWLF5yrwCfFMg5PrUDVTkriX8XCEW8oPQR4HiODPdia4b05KBw8KfvfMhBS
1ITrdHaSoDKPqsEV3CyxtzU7aIRR5IpqtW+HsD9KHbcWAi+8WbqjRB5TU2vZyXLw5augfdayxDhT
sz4hnUtcXeJGYfXGQ16bmi8WbIhnfQajLsfr5Jr58mUx69oG5o13ngL3VpXUXdi1WCKKISbwRnXG
luhBrrfNZ+1Ouj7eYfv6VeFmWIQQ/cbYU3IsFbpm+CXpxEMoYI/1LJxIMSq46kyh3Rgc0VP2ECrr
18Xcbjtz9csULCYjxl5NLD5OlS8XMncb7NKNpHTicvTxkjxosnCS1J/WTHoibvKfrcx9ju6h2B/H
Hso8hTXHqPAXCvPuG+7FJ1lEmalXGXhoVbP7ViYnIeD3MnLPGgHXz6VNqS6IqHySpyOeKLLECyNe
b9ap7UGMx69LkTh5Ju80la+VSNUfS9N+zZLlGP+bo/NYkhTJougXYYYW20CEThWpN1h1ZRbaAQcc
8fVzYhYzi7bqzqwIcH/vyq14Aod4sn2zCZljeRc5gd9Ykj7p4gldxuJhQ0IKHdFEWk5tCzUUY1A4
uybIf0qrCE2bROa+pYXbcMiQU3lzHBaAT6Pwduuofc12fass9xXSKFx74ymbh0NW0hc1M/1IeAJu
Ip4GdqqcIqhdi7Chb/5ueoH9x9fJzmrbV5KcWQBaRCaMg2lYIo2JdIpMg8xUB8WNX/uLFXneRmmy
J05bl0d1MzQX1Xdx3azBMdBSmoQ7i6oxyfhXQKnkPBi9pf8SWv63t6cPENtXjSqGEJQT0RQgjbYt
MeVoHAROcaFCYdu3tn4oreY8jMsx8MVnkLUvNrzjbiqe84kAKzoKHUZtaoB0ZsN2yl9X2YYapXx+
mlscScETkXH8CeuDjsFxJyhy5bOdX7upeQesH+idKs8F1iNbaG+eNimCbK2/rnFHn0qGh0W+Og7f
oSnqb2jKRHbeFR3I9xyUexkgtm74zbtVP/vUV839UkRlOlmhdZbrTFzsMnyn9vCxav5RG0hyodfz
a2NIdMunEv5lZ3XVbZkZrshnoXO4fnAo/FraiwfngeJOkILoBRxKS9z37gG/WzIX5k/vuYmyGgq0
CEcfC7qYKsN6LfMKxt3gT1HUSJelhLK5WPeRNKPeeqfAHBuiwXeWXwOWWAA+hpFfbNSDmLSPlFBM
B3swr327vE/G/MZ72PM3y/dKLhft/wXx+rNjbIfB1pOlLJqdlbX/TLFmgGAB9TZVtyM6nt6MKRyZ
EekR43i15DW3rWlnZhV4Uz4l3oxMdU21Peb397wlvx/JiBveb9vO1p7vye9U9t4WlX9MCN/ilNdp
11GzG1Zr+xLQ8geUYlIfZcw/duWde1qsnCV7K92s3q81pzfcfR6VuUA07tKCNG1AALlXoqcBhXNy
BbxCwQhrUd6Em6v9DdyhiKuUDqJtPc1UBLNX0iHStYTV+vNRq92TOXYAMT5YiyloENQX71TJek8V
itw51OXtepEz4YmMdsIpnDxBsoQLR974/rcdvHWaX4Uejd87w/RoNdzynuUrJtXkIfXlx+bfA7mV
Q7GE9gGp9LJtBNbbQYEZb0QxRfUK4B9oCoHm224cm3vweP1okcUVanNzLr3t5Gf+U8XtM3ccvZT1
/TfWXX3MRZVTLkur0TYoGflli1TTBMbtuSNoo6uPZef9TrIAqh4ZNJ2Z5hDBdl1UHqHqBcn8KrAi
4dOdlTl8HB1bt6tveULRvAiHgGw6py2Ma+aX+mV13hCJPfguaffpYMcdyHGer3xXrpj3Cv9dkYl4
c22QHj6do25h5q7Q6RrrMsWaQclSvgBQEb0fLi4Dr+vRy91Q5AFVWhzd2QqrO0bVGwMbc0Mes05d
SrUsaZRl5ZMUHf21TWfsAl8JVizG6LQQ147Wm/N99B3bA5nw1GhXCkk4oyUtiJbfd89NgHmCLnS+
TGm+wBcD7nZpFpsd5dkL9kuXLP2+6zkU1rnj3tSPtHxVu1oKJEW1d25BE52uQoRe6g8aTiNDbXQj
1R6qlolSTRt2yc2exn5j4OXwntc9Fg95lmlz6XltRaa+KUwQ543KaW5a7skAxIvewb3tquUwW+bP
yC3v0RHlzzRmLK73UeVIrDzFNmll1sNaaT/9ksZbZv2Xtd+tIoaLEIRdN4rbUI/kWBG/2LUigTym
OMN5p2CoCcX0Rj/j81isedw72pHGra9A/aFurKJiXbLYLnrM2ZrkPGIVsBLx+9SL83roRf5IGczR
o6pyWKgpQ8O706ruF/Bbtxp5psTYjbMnM/9DFH5wRrUyITvSX/lObVCeLtt+0pn1O5snMAHyr5f1
HCwb5W79FOFKYYyY2SzkZl5VkGOq8P1P3h6+kDPF3qd2EudxkpRMtHR02lQlLxnvXzHZFLVbu77T
X2FqctrjrO+p7pMmGD+LLL+VlvMzGUx6nUYniORiWmznZxPmodNaWnPbs0adpk6HY+NVh0CTj9oK
qpcK8ZX5QQ/a8rBobsXUUe3FVvxNDfHGx/kw/5/6GyK3aseH0ulfVLspsg0F0O8mBC0Mg72z6vJa
1L6521KqhvLRwG5gIa2xzGdfE7/juEIxBDm8D07YNc2e1MBZBh15H7Djfkh/USFgQ3CNd8qHnvVM
25sdc6SrTTedmue9rwaM8UXlc3HrcM9QJA1Ml2QWoQwj5deDwFPdyde0t7XdLxTo9FSPoIrL0Vo5
hOF2j0pgjLC3H39JT/paHAM1WpFqnXoHXZQox74O2Uo/YKt9bBVxdh41VNKp/qMY6eZjNthBWv0n
g+5nrbCfZq4Vuj5XgxZ80bbFIp3KMqryQI/4zalJEi+b5XsRRdS88MY2xy0xdzEtmL0QW9It2xS7
lP26HLDo9LQy3xIjyF8mv9J2Y84GOY7ur++BmC1e9bDlNv3Y3nYOlFMQt0+HHysS1QYka1LoaPqP
mytu+HqO7jT8pgYq7drIr1bn/5vssYiWEqfcY0AdIaxhb0fdIk6yG9ILhbHkQWOzqCx50XJUhMo9
mF2zXey2jwMEm8nKqczPBhgbAvuMvkOEdgkxYzVLfnaBdKzB+diyO2VTcu/NPZi8Haa1OOCIMPbe
WCIl3ql5+LUn+49VO1bcOeJUG8UrNdS4atbsQ9ANE80T7w1nnbyNKU3NVGUhQi/dD0MUFLk5r5UJ
uKhBDe8MtaKqle5fbXN+ZJPbkVgrGosK59cWZtSWOmmEW69HFJIDLfralwDCA5RwXI2aVofIg6Om
jQ0SuB5BSqcds3vLB5WnqH850edMMgx6fkufjrUe2qH8mD0uRVl/2XOVbFt7cwjVmYFYRWEjDCkZ
QIwBLHTlUeq2d2eYIbvWGWiB02TXmsUl6DiUjKLiGAd1GEv1VtlTT3nk+gcdQ7HPqpUTBhQxp6Uk
Xt1QL8aXRprwIfZMi2KQhqraJtAR5yVoaJQSAN+mO9LoxNiRd0tYVk7cL+4fukp8cFaKawd9eO4y
VGZeNj92C0vaWpAnWwObyS3DD7TMsZEh5peuD99lfBSjyzp+EQMADKnvxM5X+V8373+RCEl8AB3z
nTTDZrSS0ddJmMOhPNom/U4CELo3JzNJg6+5ny9zx9ak7oJufXFImGgAhxExHM3VDyKtpgwGPrCj
Y6m8LW2+xEO+sKpUfRo1BHwDHNQvCEnlw2aKz6oBIKZFvQ8L3TlzyaacLwaNuU171GUVdaKHJJnM
380C8B60gNAh03jknsPGVEeZX1fkD0Oia+Cf03hnsHOV76U0uTXlICPBEDCwUEWQi3MEmO8g6h6H
c2c9pBnd0I7P2ZvXJJhR+0gvzlJ/FOn0zzT4+OBq9lpharF0OjJdxhWt+EyPPDLKxIZCzcrNPk9F
BpvIu70f5fY0cVqznlvROm5XcqficiS9B81lFhpd/mOUOSaYiWWwLAa8c1im9tVyIUEVttppn+qt
y+JRsOaTqdo+UCF+M2U7vBQgbqOgg1LSOpMJerMdh24ubT4IeklCW4NdsXL11EBRHVPVBeBr7o1m
divStTminOzOtjrpvQGOjiXIuiZlISw995a7OhVLBn0xw4DnzLEUAJkJzh7WT7knbAYL4Pii6miS
yvIUKJFnNlC+f1vHaa+bixuNaxnO82LcUkEeL1zcreAJKQ2qZaqGMTZPGR8BNhtlnkq6HkIUahmU
ofHTGMV/hm49z3XTJAaQyqPeIYHOaQcc/aHffdNXcFyd7UNqB789GVXrvvneuMZZlkLIUoXEKnYv
pW0Z9Urjmc7Wb5+zKKlWBs9pHCh9zZbE4+DqZgvsxFhPw8DUk3tfaV+85gUslGgcplIviMoZq3OR
cYenUniwrZYTI4QUW9DAflMVrhr3QQ9KmsTM6Re+9GQIFeyCYuWakjUF7I59qduezzqfyRhqKvns
DvYB91h2MpnuLovJ2Dxxa6dTGuoys8+dZ31quhmvZt1cZm9AuzuVX4FmDdz38xkTAqgnyzEv3vIw
169wkdBIdyU6lbbwg/p7FQRH4cr5VAz2M/qHOkFfRrcY8Mx+NdK3zB3eTc+5l87PdGMHFR1qHRT5
anzJpdVCx6LEux/t0INribWWKipfzlfsaMaBnLbi2hUPSlT0W4nyFQfdEi+SUcLvjP1isrFbgQFL
U5RJIzpJ4XoJEVmj8Kdc8RjYw60uAtyKnkmkVmaxzwg24YAd+06cOMpesfVRGFfp+ZMfrMjiliGa
8lZAB1L8beqsCFYaSGq8uhe9ZdKRVQNOuDiotKROXGzZf+Q6eHVqJxM9gluhwIZ6xn79rqN1yvQk
RwWGgQonwzA8LKt1ySeMCRbyIsyZaAmWkocDFXjwwhEcl3qKzLzn6liOYEbOxUp37WK0b5opHtul
g49SX2m6pjdf4MWexPjgOsNZGC1LZXH/uqZLq/BmO+ZqX/NaPwfZkiV1Px6VWw/RvMKMl8R5hkZQ
+0lhPxZN8ckK0Cc0J8ZNNqho8+Qf1+mwyJkp9aVVYYUDGFrhG5CxWTOjB6LPzZ84To31fTbrB8O/
d47Xixci804cVMgnTowTOjIrXipqYbbtgGD9VR8f23w4lWBB+4y9pfJm9rEsVpn7zFQGYm3P4uzL
+qrz6BUF2y2vd1C1bO8WvBSVC2eBOhkEfcFmLLN115b5cBnz5aRX0dqBMcmBCavDxROVpvvZtOV6
o62tsEuwpl68UxrK6ewwp2/1e2cq+2KTkyvzClrElF8N3Lg3etbJ8+tPs18S6m9hsei27Qo3VoLu
3o0EysLlexlziefc9h4nNlyv1ZJU19OLr+1RZhnUnq/gzZqzL5AKh2ZbNwdjtYDKHKYZ21u/JXVH
cSl62imBhU1zQANTNERCVerWT0zC9JK/q3bs0K8vB+E6T71xxjX6vdRKS7xaPaZfVWOXiUT7nRgT
7FihVdORBKbfHpt1VJs1051viZMCriKpi6eWmBPwqZg8ZhmaRt3t1x76CLqjV0hVshGdni7TN+g5
8rJVJ5OeHsgDreAHNZn+NSjnNBwpw+VE77MjWQR3UtUI2cQy1hA7PbVBehihIWJ/m79sirLOZeMn
bl4W1HIjcVyzbUgas3/IUvm+TgRlF9Nz0XofXc4Xk87to+mmCg1HF0KFvI1zSguab3VR3hbFcej7
CJFtt69yk2+Nb3oFutpZfX5UaUpU9dDGYgJ8t6j5PprVeaq8jRL2/HlKNzNstemi2z3WU0oOz+zj
+6DWmHmami46Z/tGL0q7BKN+mZqwGh7YaM6w6JN+3c8tFx/jNG3ED60iDifX5GnbJH1tlM4e5qH9
yAyHEvAGTxnyPE1SaCkqswt9McWFzGRCEaYIZy1FUbBMURaw6Lhi05/I9mEipXt3Q457rqrROOqp
RiNn7w1JZjECL6jN8dnQVtgWyx+aFX8bmj4TXW7u8a6Z9EotuLpGqi51de8/xxm1qfrP5K3G1THJ
8ejvTdN2wcyGbFrfu/2M5N4YrsWcD1fZIL3pgjWWfDsIQBLX0RCcLQaoHUwLlh+CHouezkwWyt7v
KEdtGKjNGmFTf3HqDtWdOni01J1U0A+RcIElIcbm0x1L39O78bS6st2bg12EHg8iYEngHkfhDqg8
Am5/LCOLy2o2TpuACr2blyduUoaY9+C65ag40qUUsTOvO9jf4W6h7uLZEU9T2k0JtXoyngRwugJB
3FruhA56RWus16ERf2hxLmPfnBmM0pJ1GO2drx5n6T8602jHjtYeEf/lybrV6C6Lxyyn4NjSsk80
921Crx9yp9qSyYJEhib7Lioc8Q/PExELDRICNQMD5+ZKAbF3xdKQ4rBGG6v56LD0fFaXjeLgEKPw
ZSGJEHMIxb1jPz75FrfpPDUhZXdG4lM0G25rayVc3fwJ6QFDCVKsxnZerlXnLlchnJs+eLdtdgij
dV3x+P//W/W6esz2Y01+OqEEPcf7FvH2GS+Z7/WP/bR92nYrrllZZ7s+bxhC9XKIqIQErbf0faGN
InQNJyc3A3MIintu6swz7ntBH6vNf0WOYu7attfDaQiwp41keCkKutcWjSh7k9MQ6F/mfRuak5aG
rV1By3Z/N3tiw7NtJiK4P9xXexa3Op6Fh/IxwGwi6RvdWW1jHLNBjzSv2QdtZx0ZpMI+X9AK2CRN
p7rsE75z9GPAc9oEzQ4bkMx9cAtmqn9biSzHUuabiXhZtrHt0qDVGVoWE/Qx0Jrc1uOJBITl2pfb
ebAHZv7AdbnuNvNJX/PvjbJij3oJ2OFhOt/Fpls6EF3mzT6jmTNEuvvBs87d5MuDOfXgVRt+BzSz
YR3NVvuy6P66M6SED2u5FNMeL2vTV3xSQqNEL/inD0HImL9X7XTF6AlTZz0rwL/9UgD/+uRO0y2Y
yr1tVSBePXxdLtZvZrXLNjAuW1L+5S9A646GlHnt5HGupvcSoP1UoqvyBYp+NeOz0nSGmcxe7hHs
PSKpqThVXfdQONq4o3vYZOShP9CE0E0xEzHC9OfJCjoajyqwjJIfC/RTaOalhBLoiu25bMQ/8y7V
yIbcjJrlvlXXZzC1FxvsJxyH6eIXCOKQon3DE4SZzrrmNCys/uy+u0veInyIPDFmN7kB+eclQShl
sHFb+qgHWtrWHZsYFu+9aFZQImVrhDlzom6WDo25vpKGgAPADj7xyMR9FixxUUJ2yo2/zCjKLUF0
x0klKjeezaToRiOZUdPH4zCSaIToW6Nt+wDp99jkqb4z6DkFyIezJLUejNPPOIWtn0wZMTYfb0eZ
soeyyf00eOp2613/4+WInljUdoNoprBB1gIrDFPad1+e91qvdAZlmtjIa4DJ19xnr56WfeZz/Igt
jaa7ZJL2MwB4faXznocrY2rXSnFr8ewOfn8iqPgFgXXYNoH3MEy/Vhv8+Ck889cErEMow7XpGA2Y
Ha5e0TzobQ6AIqAoak4WFoY4KO0LGukPvjyY9mX+NLfiRVYOWyWQIY2y1koibjTnQDLNvJ30sX8R
ndteGvg8n9r63aQ379JqThgEgtOqyoRK+k/cna+oIXqGX+SznSyvuMxedDdTz3WH+g0KeTb5rvSR
Q5mEIsRApe/FunKQANVs86I1WAdHPwoWlo5afKhN/y2X+mHoTZYzMycUoALpttq40wxQhYXfhwG6
uMjRC+LWe+S37ygwBQg8eF6mn4r7AQ1HeIGPyuPBXr1dmcsPdybXxye8PYf9cZhXw17Dt9BuzpvM
zJ0JUXdWDOjt1jyko4Wmwpxu1lg8pfNzKZc1BD8kGyNb3ipzgVHq1+eBlUPmGByGBjFg2iOvKi/C
GPSd8CaNHzRfVoFlDseagW8udl1+IBFNYOJ19zV35kfqwiLOnv8j1zSusmk6eZsp2a/vE0Q/n9ZC
f5+t+f5fd54wYmUxvUbnbALPSL30tUGqOarU24namJJcUtht/VMVDBbvfrcrOZi4l4OnCU0pZ20d
vMIikb/kmoi2ZRJozsxnV9z6rHCS0Xte+zHRlM8TXG7a3p/LP5u1sZQI7axr1pb0VOmEyu70fVV5
XzBlEExueuhTdEEo29wJAiY14UravbuZbjxMG7sy+TFZ/Vdfyj8pJrpPvT4x9DZ4wG3Qw4m3ymBr
RjCBhs7fvCJS+F1G84ur3QsHT/1L62A8W47BAOc/rzowntWf5xn9D2WIY6j4cpelZ//q3lTTmjg6
RLlL6V7fy858q6AoIeZV11ytMftK/YaAIwR3+eZQ0j6FthyejKX4Y6j+3NBYahaVc5ZzDlfbZ6e6
rpENd/4fcMxt7MjFtD/ZmYJkrKg63mTxMjIg8R+poG3t4kfUo3NugGSBBKqosgUSSp/oFMCucAJ/
0xGw74zJnSMmbIbd6lQWi0yEW/8O1iL3Sw4gMM8k/t35xc34i3QR/55jP/EZO/xFXpS3PNpKANvg
Mm6HHrB9cPduZ3y0S/HGpH91MPjm5WigLK9/3d58apyVJ6IvCq7nkrbPNU3Q59xSa96wrHlx01q/
ixaTK5PpFkswmShkaIzHol2f61qdM9+VXPbyFcfIm7EE12FEs6kvPVDL4obVVP8h7aqNLVO8gmzu
Jgqhl21ButMV7SlgZ0fh/Vk0rwuvKaTbJyfat+pR2pSNS1Blq/bOYD5MHe8rfMI/w/jWDdb9gXN7
B1qNxkYwS6u7gNUyTvb8xPRMBs4Qt/21UGsfzYMNkTUvn7Mar3aOei+t/5Xl3dZCAc5ctWY4pNlH
6W9t5LOZAH9QPh6YWVz3uNcziQDHJWG18cEeetFCKDk976yOaKykcHy6eQ5KQ+tPD4NxXugwhKgK
MYRwP8zjpz0zynduhei6RGSpFJASRDgTrOt5qOYAjKGwZ0aK+lDzz6PBmHdiHrq41WmTHOAhR+jA
Xp+/Ci+nJdxWTxuTbK3RVI7P8qkvS4OmduOYt+ZhWdnB1V1uh8ClPzn9GZtuEPo9kqJKTaj4ylmP
1qzl+xTprQnS50k3Poughp+8Kd3kUTV6nq57TB5SkXnV962V9bvGGV4sE3q6rMecg8pHsJsjk9Zg
recxSNEWEkmij+Oh0nJoaa8qo2DmZLwrIdes4CWTULV9k0eZrl0dRaWsg3ZcaiYF5yNO4pkREfHR
hTxbBZ27vbh9zcPBt8li9a5s9EQ0lqtL19UkN/twLtuYclzmZgWoiCDI3E1eTugeupcY8iWsp9RE
pKXRKJ7ZHCJ3jeWwKdBDYj12fhqgLOi/QBD2vKFWDDOPVl3aDLZ59SdNXdSXAw9g8F52J69x2oPx
utYGOO5o0YOT56g62uJA1sK2J5P/Jlr9jJc1VPrypyODN7aG6nukdB3gnFE8WFMXpjt/RRsM1s5x
7rf1n3aRDBxu8+b006vgMIn70uJ3Me3f2tZvjuyxNY7Ft2WMUUHq395oZIsY0tzb9sr3OmTPStXv
snPLKFvGhQCptAhHf7oUGOnXTAO5c7EdSD+S7vpGZimriLvJo+0Mf4cqI5kRhL+jSWgJnmicKqIg
Xc1zl+lfRaeP+HyyV70ZE7NCd14zRTSqjC3Sylp6bkDynCkGxGgSyy+PNrcc9mb16LQS0Xl7JhIF
gMaDC970jIGulGEw9b8ckQiQccOMBmIYpL1j0vddF+bLGK0OboPZDb77HNqOMrYKEdnyJil5ilT1
6I+zs8fqeW/TK+od3dbYbDkmzLSinITtOSlytM5KH7Mkr7NQkxMWjgpJ5Vg2uwzgjjf4owawGCF+
PbGgnN1EMgj738xpWa7qZo/cPNtawRiPb5a1xgR5h5i7mMgDC+hYjwzNCu//g+GSO1qi1ElwRKSB
8VcnU6RXA9pNF40NTioCfBbv5iDjyxGjn7JV/vhjeu5dvCjDwtPTID0Bd2TtZMHl0dPJfCuR39yK
2njgrozoQKLhDAwbqWnbNOXV2vzPfDY+NHQhjII1I0L3n8mBKkdIx35AQZh67qWYZZFw/TGtXlHA
tCGRZGc5VcvJWE68sCoMSr5OjaLyXa5SlRip+22m+2l1jjI1H1Cqz0X6DAN8B54BPAN4+TL13m2t
gyMYwENsAFlnKJk1X7t+e+hK7YzvOerK4GFaLRS3aCn6RUu0vL2bzr1LXlex7SNkAX3dDXfxbFBz
N45VeRqHIMCVIJCpyJ8aOSG2jL4JO8FZMhE+lmhdzqIdeGPsuWnoWtkvS2/J8yKGuNDF2/3B2RHH
RkwhPq99AfJt8qlwmXW85i57X81y6HA0mHX+Fzulyyzf94mv0TkjNP/H0bCLWpoXLQU/nZe6OJrm
r1eh+O+XnvkVFmG0jr3aB5krwyL9K5iUfdky7+tuQ0JR3Lc+ChHb0eKubKJODfVh1BBNkw+zC8oN
DTcgqQrA9nVRnUdt4J9oE/RVPzYRGUEuJvP6ZmcOMFON9F1v7GgVesfvN5z1UdIIwANR9fDv+UPf
3e/TNBHpDMWsDw/2loMpNcu3stbHoLUPhUfVajpdTZX9kEboQv3rpNJlcAMFwJFTym/lqW97gMXx
mjeaYMf7ZzJHVW3Hw4ZCc2jRMXkV1cojFVxF5j3JwUNpp8H+uDbyPE2/2iUruEgRlypDJe3g/uRW
m2S9yVSJuK8lkGY32DQXzYxwrveZdwS+UFi5Xwf9VGf2HjgMSboaInMdXlXhxEvQfTt59eRZ7Kb1
GvwtZ55/vcG7ZGKQDAC2oF/Wx8zc3pA+o9AWdEqh6ewnLXK8pcZQEWWl78dZMYGtd3Vk28t+csw2
HMBVPa2PmJc/FdM45fTL0XBR77uOm0yOLkIal7TEUZS68TiSZHMxXHl1yLrlGE0/dLITO42K6QHq
zyjhKPUg8yNY4K6db9a0cFsoJkdEDqNS373OfdMZZ1ezI8cJLmAx4SiliiblRJtpvqd2FwfsRTuq
ip+n3NRY1qGDhLKGXYOcaq1BDTcoN+Fgn9JXuR1Kl7+zh65zyKrHqQQZGcfxda1APx18uvdxffRl
pJmtA4zFS+hkzpvNDuEaVdw3zt+xID9vg81wm/XJFdzbzoR2qC5HrkX4CRip7Fkr0QYhwnlkBNN2
ld29Kz8lN8KFzsqtv1Y9fvQVrl9T60iDz3IBbjDQZekwJZYKrBGrYVblLSzV9jDkacnyukL+bMM/
WfM+kfB/xLzNREJaU+Lp9cVp3MNkcmcjeFouoDp4S9jf3PoojbtEkwvsuJr5h4BW3fVyShZEbL2F
gc5u3Z/FAf4aRlTaGmeKn0vjoQwUbuVx+Ry2Sy68Amnd+Dxvhkmyo8exBHS39hZaTqe7jgtVWmSV
hDLJC8fCoXo3W2Qeh29VRYTpJM7qg+BVbhGL2f4k0TVuZEUf1yRwz6GR2pk5PlxfX5KREZlKwn0g
2g8lTRE1iK7yOwBXKX/dE6YUqhSCYn3PXc3bWanpRsrLsc1n4q9dOtbecokJXoGvE98Ql06bzrbL
+GCu5QlrwMNSbJ96CleOi5l/3fcTZ9cjqdtji2drG/WzHqwHYSFkHtV6geIWPHDyZhm4IuvKYGje
mqeprWRIOAIazI0eFVkb8ZLZ/D4bP5yj0aimBXUGZ6epc6vYLs3U1SoSqp9YdodexeuqvCh3tiQX
H35uLft2RVXiGClzI4I7vRLfpgi8qN0IuJAdyTKGKuKp4Q+NCAtbT7vfm+pNa/6Vfm8muqd/NK0d
120X7NK2zPBW9sexrHAfFtqDGqyb1NO3Zvu/C71fGCrVv3Wy3xHKWwSfyn+EwoTC4/thrw5dCcBq
sZEuQAqHde0PIPKsfxWydNermXL77t+UoZ0wy3NlbvhQZlAfY3UMKDpcK63rHFMdXWqXBV1kzPl6
qrf6P1fVb01jftKcPZ/kW/uqqQD1cEmsmnBYPbNuQVsn05DlmDBMD6VfkSn04SoQoZqXF7OV3aVc
vupp3aIM6m7Xb8bXaMotYrerQmfz/1MC4FwrOz0xalfHtJzhFt1kGQ7STORsPm453zHM56+tDzC8
yHSx4hQswrScaM4Y6s1CzlK73ZBu1qQYRKBqdwodr4DLogjmuvfchoGlcMCiGWmztTIZhVoknWZU
Ve4UdVOaDGr610D0HCrifoxCfkxg0Bxpw0kNHJQGcUKhp5eEmNTGCzPwX7wv2U5zCBNC00EM7KCh
oatzoMGdJNMibgL3vDXBl1ZVfys+kGnRmmNmWPwHC0DDeUK2so7WodPhC4bcHZN1Ct4gHU76fCvn
2eBMZJ/QxGc72tou1zcZNkVFOOL8NJqbRRolKucB4ChpyYEwHZeFWPoFLKD8nVYPT2JnHxlp2kMh
Grgd5XG2UG69BUDZs3wrmhyQtLg3vELyIcr9H2fntRs7km3bX2nUO/vQBc3F6X5I75UppewLIbfp
fQTd19+R1X1PV22crrpooCCUtqQ0TJIRa605xxxi7S3XF7E+gcx1m3GtZXKhWcyezGraNlLY8yTU
X5TVvuQos6BsI9bUUBpspqg35z2dwFyvt0E2GUsbJfyCbf1blBSvzoRBfcjQhhtJ9qz0ylk4eUhz
pqGAG/MAG6hVb7VBPZtBgXyuuJmRjbWpqG4GdlKo/y+xnd4OmP2UDeMHdSPK17byVhzyg0bPa69b
9g9KuZXjI4iTTKV6+9A1ebOOZYnCSixjOR6caPrRO9g2fJE/k8Y54rSTjzAnmUgrIMqYtudmbJ1j
YLWycxg6oXuDA8qmGLGekCFNFIkuS/GgCwfrwzyrcFzZjvlSMBy1LSpfhb5xcJuXqE0PtUPRBrdi
jZTqJTDKVxG0AVxwbV4hRLQwyOLKagFetm2/iDVyP6x3yw+GTZmKt6ix7ptRT28SUJ7fYHM5uAgT
h3ETRPp97EmxrYaBRp48CJ9lmutHB31MsZmru7hHNRCi8+Mq4woLS0TUTcsWtNKHq1GgIzUC48mN
QQFI3v7glN1sGrQr7dN11TK31ro6mMWd2EZVvo5Hlc+8Ae2NFTbNzrVw76QtUAknWw6Zj+pg31nm
EaZLvebiGBdT4TAqtdJdY9TLtmeY4RiLyENdHkCbwoKwFdX0lWW3qworSJnhODYC3LzS7N+yEOdH
+hmlGCd7BPOMyMTO1mmYRaiHDnRhMW6kQFCpJ06ad4oQva4YVZWroRm/oC1JFLnco9S+scRRT7Rs
E92AdEYE3ZE8CSYkox4va4ujjofBWbCCfXcwgq7FBHt8qmkLuHbXrDA/oDHvp3XVdw1S66FbD83b
oFoQLiV9QBVo/Y19hQUIrMbtt2YwgnBCJfLoL5hM0ZLtc2+LSG3cTzd8YjAFe0sBOAnqFCo2flWb
hogxlMxINHM6xBV2tsG3lwByvlyvB4aQRscuZGjflL5YKvrEQIcHZklawewy7khCd6ee0tj77K3G
WjqpfvQYnswikgzmYij8eVUzLqHoc9YiDMUiUDnQeRnEqyEnTKB2j3oUlUuZ6Gzeok7fIx3b3CyQ
yejn2872vsOC9kdmByi4LUpp2n4oiaIlbdKG4QTC7jQPbZytGRjAIoKBowXrKERn4pYkppuWxmbD
nilEdOfMEq8ivjX38pOsEC67lc0txfsRMpq2I85St8vxPzFPXbfAHujkpgvObmNVhSgyho654IT5
diAgeCjFQQuz+/q2OaQl+daXsAoATFFppvm+uleqDbf57XQJNAOB7WRA5EOBaPdavsx0Ti8AsYse
VuCu8vNjYLPcxBNtpNieA6hpdf3ZnRwICV3GUHaMX8rMKta09RB54dys8J7O/NA9WKl/GSDJQT+w
cDuzHiOpnmswjZmStxvcUDgF0wKSTOfM/WB6L+xk7uJuZuUzd0ErrliebEJd84tVTi+5xPZEL42R
lVHns4YhZFP4q0xDA9TqFru2tqWbcq3ECVrx0wRMyzcYhgWSOa9VnLIRMBICcGoVjTn1APFuxv3j
hWDaedgzhyzQ/y90bzWl8WtLLrYzDOg10H8Ed6lsHqPKv3SpIxbKyjGcHWvXO7bpR1dhIxFIGmSb
31VmdHKFwFPIQHZRd6m/QznArSPZ5pIDXnT2J2eUT09hZIrZR828rGxavU6Prdy42fA99krOKh7W
0rQ3iKAgrjvjHfmkuHom/yMzBVWHVDFdGRvCRvRQcEEsisTM6QyFKEpKe+FasMOBZc89gfRZxO79
KMcXHyXs3LYqcrvMYtnL+ui3KeZ5AQzEm0w0DGawR4FP/Hhh6UzLufx1twTXOc06O/kIlMb6wuUE
h4iPDoUsJbjb3PW4IOG0ZdtYPisz92aDRaulL+LbKPY1j+EMRQmXmlSfHYJaUjqZhbuv2TB8+lWF
qFBMoAebTz2mEY2eCfuVmX0PvgFY4yZSKot0Adpq7yDakxbtaDuBpkfzt+WypC3YnVuoNlo+i2sF
CSN/iZklIiK506j3xODemWG77akRb8r1C4vXJceYnTP9RV+G8jmZZ7xDhyw4UYMMFCYu+QI+lJxe
YS5zchSoAcsAm358yioTRrajPTvmtqwYzAY2erbSyn+k8YS2RY3HrvWbPazuz85IcYsZJa1m+T1A
OdiMFu6cKfvEG5IvUwrIeZHf6BNGvkuEcoBb+91SKY4tlBb06zy1z6UBtnegvC5yj46nlgeLwn2g
8IDcksCMdCYMYX54ToQh5igzaAzd3AHcsuNBICdjBJXlxR25gtAPhL5x2y82GUld4OZo1FJXL0DU
qkVD4cXAiqHZ7Zd0tz70bfSg6eyZG25xbtrjelTYQiw6V90YLkZb0TrQPrIxf9Fy2gdxPFxrf2Sr
4711urgvEMkzUURgn4/fucIVIbK9E+wIF8zTrliA8eHEgzw1q/Xo1WawODNVg8kICEMXWfswCZfU
vK/Eh58V6cgz09+OTvg1jZTHtGJFkTfzIE32RBrOmyG9t8pILqFbUHyjVXD6s+PUuwCDz2wwuzUt
s36d+WjXLM5jGqeLQZPucsAKMmshGVEsBjV66fHLrk2dQZmJoaHBXl41i6Tkz5zhgxb3rFbpE5Iy
wAEq/qGi28BjGheVIF47RFk7xneZ4zPyvtl3A4DVuWLZMSOG/PGgeWs9d+8l0txVO950QUHNxuzb
DCeSzkds6l3+1QcZzoSbNkSzowZdwQrXh9G/sGzMpC/p8+NTiOwehDSKedrqP1y7/GFo68rSEcM4
NwmdOAYIIGfjULzhM7oMty1XgCSmL691AEQnsgqa/Q2elVpzUzSpLfAADRiQWbbfZdMbC8QtG51d
4sIc8P6OBaCPJhnv6y1OvG5t2RMiLt94sMLqMXvvnIos+pIOqGi5i3UNmk1FRyob3ZMR9tpytILL
OBYv9RTcwbGDUhxzCVTUoMoHeeCbDmL8sMZlAHepMpnnjhNzJh2dAZ3NhNMEacRwk35ERrl1dPcb
+AnVLhuQ0unRpCjsgnDwMNXW1M4qQs2PGaaBbmE2Vje33Qt3F2Z3sTzVpfY61M63H6fghUojnU2u
WkhTvzQQg2ZtpRa1Q0RzxOGYpl0S4u3Pml4t+xZV+ISpG9aJsi9oAi5BySHsuFLHyOfkqcutJ4fT
gEmRj8ovjlSAHaMP6MhYgAfFTBqzj+32X9D93UVfdwAH6mOf+tehDdJVNNCsyKrzKCJmNFqD2Np/
iYl73A+o0ZOWAaRsKBP1d+mk35HHwGuwV7oBf3J6H3FYKfPIrd4FGcN4psJGhi+5YSHiFPRrLvDM
6n3M3h6qNWd8r9LPhM7hbKyjJ8yttCeZwN+emrvIkwq8A/oVlwAzl3iH0D+TZn2TXm3diIog8oEs
GK2/Z2GLMF1FH5aH/QCcXmgh/PFtta/Agq1ExjTX7OVSNHAvWv2kED+C8n10oVEiX2/xvNAEZ0RI
F7tFI+rq8iOh5MRl8ujqNgMzYT6RpLJJTSkXmSSHhg9kwnm5aiTvUoVw3FD+8r77pUi7Ixqb+h8E
wFZsGsX438ZOxX7vseqMelHiYZnb9fBMUgzHwmP74w+AN7yQXm93icDyLu0bIS+/tZjMgvXBk1DP
egf5RWrj8wtxuOf+EkERQ0PbuZTWQExrVEG8MqBRcFBecvptrKxJiKdiPVlo5WVmgHzDZ4owygQ0
g4rZGma5Vp8zfI5sZQClOOXRrOIfaTl+x8z1cls8TCE45AabE264+6xN7rzCYZ+Fa87MG3vGiQos
CT83cqXb5Y5wuY9XlZtRlVqyXvL2MJ0IBGlW+e5B5BOptvP0vFrTzwFoivx/WgZl+D0GzIXdECgA
V0nZ4F/MUQ30YwJyKjtnoEDGSJ3qgMxULb2LteY5Fe46LPNsjT+FcZzF62/Zz1K9xGvdGlkm042l
VUjP21IsWxerSJ0WiITFO1MdCcrYZPjWZ83SRYoUj4lc1GPpbzrzhjMiiGAWGNDBSlXp+AJLXGW5
tvCV6YIZBLJTWGSpmCJZRvVX50zvHribpki+DctsZlQ9CIREx4GuuTbAhLPXa/ByjG40b3oZLfXs
6rt8GAZyXdAVFAyRogqohP1tSDhIVeK8OCNGWpR3zVrHwngq0bo7mdux2nrE+pHzlGuhv7WoAwBu
Iwsa2ykAvpSeaiyw0OaaQ8utKzS0/FhWJiIux4t2fWN39xF8NnzKBR3M1F9qNfTLPnG2VQ27wK9q
fzG2MDwEOL+ph76l1fmzzLvp0ULY03jQXq0C8YHZLzW6aCuzlc9xkuy0OA9e/L0HxWKdqsDejRB9
FulDY1nNe5Z451jlyT746GCR4FjGGopcxtj2gnGzrd0NgAGzBHtccvtSBNkScw8K3jI8qNqfSzAG
OxvaHRKRyFgWIjmVKs/gKFjwIfHbgjV8jhSBAxx8i526dmcJmt1GWdyFFjx4T3E3Bn2br+kqTWmD
MCNmFcomMHTRoKNmdSxSjkIU4oZRbXGof6Db93ld4pFyHYQg9VYK6YOjpuxtIi6GIapDiEFsAadv
gmLuJSBNsqsUVOkD2v28TO+gC/PNMNw3RdFfATg7c3DX7oz4GOT6sdPu3cg56hQ/B8RX81KE2jHz
2fbQPbX2TS0XQ6U+LCIVhgAbmpfT1G+6XD81JntQRE8sjCHm/CTp0zlS4+lo6lQV2jQ+qv6ikgb0
lP08EbX0QJcAm3LvH/I654y3tXXmMTBsCGBYaDId1hFT6ME0p/koc3koDfsz7HN7o1noyxFX24fS
RCSUe/bZaoAkPUdO2F6Yp0TL2sy6JWFq3SxUevaAIP1apAJjQuwX9wOVcZ2BtxCwKffmwDzVreHM
UbJH+9LIuZv215hCBoSSa58wMuw05V8nLsX9RLctM4JNxjSb5CZ00SpAa6xaW50bPMYrrWB2BXLh
PUkQoIhuILAIQlWfI/O5hYhAsQwWbkvPBAl4v61t6+RkVs1WhPYWOqATsoqAJlTw6ak3UXOH0HwJ
N6nWZ2Vb+VvdAxuLgjJcpmXG7N1p+xNy9mvcFMEBFw5wtjB6pRzEruXRo3AmULCj6wWHTDjPhWtM
+6xtxLoV9CYiot2YRI4vIErOOJGzvS/l3Aro5WinHodwmRr92giQX9pZ8tnl00Xl9XRISu71Ms6d
eTBayxg5dTOANo08TklTc8ctDCXtwPAW4PAPoLH1zilo7yo2i2ujxLI7jMNLUwbJncCztgJb0sJG
KDNvaeF03+CgRfdsuvU9pSutV5tIhFYvPmCU9Nyife+0Anj6EUzYlguIoIldwJVkFLfOfXUL7SID
tDJfyEp8CkyUIJ1uH2DedOcgB4qaREaxGG9krsnjLhvEoU3W7YFLX++p79Jx0M5+gSlLb5t9l0Yn
dmLBKQsOMUiBgynqdB+z3+bzdTbYYBeGHr0FffYQKkxFduNCuRAQxfPO+qFnFCOxrp4sven2kfEi
RyOHI9ur59QCsZDqdB0KmvIuNKhMN+VRWvWywHM870xTbh0/oUQrq11RCkWEvT1cRBGxpwFnGw0Y
4ho/yujWQqtLqh5Kg82UstBtsD+Vu/ED9j9G77X32NC36Kd2Jm1OazLKNz0Czffqep/4j+w7XYNM
oBkAHLo+Se/oMSa9Vy5F3PhMvgeu1EJ8EcRVb3wrW2JszO8DURSHHuENHAkGOkFhPdk50ngc9LCP
ynRci35y7zydExIOjAF0ZhoWXdN+d7bxzNDd24qsKbFA0miPxU0cnyD2mlBlV8hcvLEK7yJZf8mg
oMnrpMdKTuGdO341pqZftNKAnwcUz5xoNUSlMvaNRpxlzjZ4NuX467qyvNAf/BpzK7sftJBCzR87
zEW9tTPMlZYC7DNkcq18SC213yIK145lyvrJqrMr0u98SpMNm7/kluFZnNJpH95crZ6QiGHYA88K
K+xPflLtU617YqLVbWLPXutJ7u9MgY/R94Kcoi2ZW9mE7ID0BMnGruaUW/9IUacUjeU9FslX1fb9
3tFjtsXSc9dlkIaLyNL6u7yOfuhOI4+9sPQrlAc8KJM1C5FhQkoyrK1QFWeAJdgzOgAHjbAbcdEH
lCf6ZJzCm5peZJgEGZlCIkQyayOCmaf09RddYlt3TrVQYxfdj25xj0cG8SiKZrblgNLsiS32P/qa
9PvcFkl2G+qLpiEb3GTsrUAPYUDMV55HoAaAgZ4cQu0xTmicTV7doIVjLZPS1g/Su2tdQbqmh4Qt
jC/S7fw7X6vslUGCylY3QJYLJVBjaY9my/+A1XhnRVpBTfHmBTCqFRPwD9PiXmVIQ23N2O13CPAQ
a0Q9zfkSdekYIZG1WIX8MNsi/M7YiU638dUw7oi7XIXondD6WE8lFqhJv4lQiL14UAiru866D0fX
/GR7VJlVt7Mr+PB6PzdBDXNuT7Y/vZNZcYsPCsGyBfl36wNVbzogQ05jNJdsTJ7qqZiVkw7Rm+H8
3KnUa2KBg1UBbsjSfei9SOBvQZ3gwPqa8g+QUPraYMzCjo6BTZIZ7Xbqk81k5GKHJ85Yy956HRLI
ZcItd+wYpkVQ6Q+9wtVt1AJOi0f31ehNufTs8NkciC6ADPbpmznFdM5cygUfwqCnbzGcod6SKZ2U
KXeSNQQsD9YKuNmuQpVaBpKOVA7cQmRsFjGlLnM16R1uXXp5adbFhxxsXpWZS5ON3941pNzDM2yW
3UAio663Fc9QOdtUYxwXJDZaUwkJNJX+sOuMrUmGyCZwYuQHNx6K7uNlLSGzoCGmQUuuYj6jUfwI
ojM+BkN8Vq0k5zzS6IYYxcuQ9d7a9r6kw7KCesVdEl9w9nu6/RWTjqhG0z8W0gGHhFmm5u82aRE/
yEyrCIlKX8dGaee64sYZDMFBdcWDE0w3Ye5gg++PJUOzc4w0NYymdG/K4tPzBn1bGCEIFdquXdtt
Wh/4QNL19toKacjDcS03pLyufZrLJ7inNao8b6Ahd0Msd+G+jdBe19LIdp1Z/+B+rbIufbRVGa2K
gfpE2v5uCI1v20dpz4RJQN6r5NKWA93W8jQEXndO0YfizF7XfsJgesSzC+caTUsz7kLyHzdRLd4C
CWkzJbrsGCG/JnKV8Si+V0+gN0GwHWWEKWLR8scfYdGom3ao2COO8viw71LdXwxD9CYN91mjQQqs
ocSjGLKpl6FX3+Vd99z4CN5dcJC+2X24PjIcK/Gza47Vk8LXCHeOXh4SRTERtrlzscHmdWyehyY5
5Kr7dPr+vcgA49NI7s+ovYdOdteevSwdp/TI2CTFTmVcVVU45PMK66D6bp+0aOcJWegBzSjrmnW7
mk71mpUDqZXRT3eBx5rr1Wy8hR3ba8+AzOoGhDxhkkSbP+jALxssegOOk6TD8TDWpoY21fH2FKUf
BriRvlQ4bYe65kTXbpmpWkQHQSGiw6pBNod7bHGigdl5i/LgqZCyWdvK67aZYBpouA76f49Qtszi
zuP4RD4M7npAC4qeqs7x8aXQeC/6OBGbhyhs6zWOs27HYilHKRYdPctTn1rnvI/thzjyl7Hqp0MZ
tmwLp21eu+7Cn4zhLIUHVqxyIzQOyLjc9M1ir3CaiCxjVyfUkyDcCCeFXt+3LMIzNE93vY58FyAt
9/Gu63cenjD2UuHON6IVgJhz30cogpPxxEyYzlCDu0ULnObAfG3XOBr5mZWodxg3+qUp8hy4r1ss
4pGNKr6R+qCSuFxbBk9rVwaN17bODqA9whlwp3wNQSGiLWhVZ7B29XlIcdi6oflgKJQddoL7gWFt
vIeAx+o5jhaChFTfo2tUQNWNM1jafGcVl7QYy30IwZApKtSXOpdr3c6HmTYVEvHy1Y2IcoYSQ8JD
5rwJMLPcFNsdKTWLkX771sEHMeVJvqcc5nTRs2c8y+1epOmGuMQCSXy4YeZpob0vdpTz+pb0EGtl
q/w9N0R2ALRvbLXeWHc9Q85Z5TGDdEC7RxUeNNydwywrEMlY/kEpGHNCBqfY5+JD50GqNB65IwWV
t2j8UDFXNaZFZZG5TSGFW7CmuJDuu7LiB9pDajURddQwgTpia70IUIlXtpU4ao0D6hh0FFWB7qpQ
sMll9VgocpSd0eeuZwTRPiqrrxhjPEQeKBqgu5JDarkXmgbhLnf015zwn1mpR4dkzGqINFgHkMaX
o95vMi3f5R3pLkNYncbAOHmtdD7H9JChZjXT6b4fwqOdy3bfTfI8SBI+9d58ph+4mTATLMqAAIvG
EdvB7e8I192XdbKdRr9eh+x253gPXaqHvTXyu0WrzJ1udJvENNQlZ4MqXeOhzTqxM8Z0aykKGKO3
LkYRheD5sBRgh+Wtg+CHkRvg2at8UAiav1TcFqBJ+ePx1y+WmWoL6jy5sdONk8NpGxwgT+R1RDs0
alyeOd2WJOqvTtBAt2i3ZUIojd4Y49EJ9QTTclxT/jEwqGvEUIE1HnCMr80UkZrnhOMps/Rua3BM
bdSK2JVA0HYmFPlfvwRNsw4yp9+y98gPSTGhf0owG2KtJLoycbd5js0+H/MRTG440HDPzrgagj15
AY+601qHIO6OI0lDG5sO7Ya8xB86hrp1NhBRN2koYKWe1E/e2LH+uXsVVv6bUvUIfnBjx26+D+RN
T2ywfN/ylwgaIZyjIp1rqNlM9rceM1yCJdJP+vG2ZxxaZliUSdUOdkxDRzhdZDaucKxYcBA19peD
DkszZloYNeMhQGDR3fIhkDdDvcUTj4gLdE4Q+lebaLKHFIYvJvAXxALtvMZwtWs86CagAMHWnwyN
pk7veeZsnIhFDZCBcr+hVHck60xn77osSO+NwSJJgBE9fS54BzbswlHw62zCQxrMFlGTtZassDRE
iyG1r07pAMsEHhmNdriLb/W+DtjVb4wYHoFurHK79zdmTtqANzR73+nLEE7JVxztkhyM6awA6ONm
QO1it9W37FTrxU3/KYppOQn7OqHTf/BGSmMmyM7ZbfHcB43aBgiU18obxpdWT6+klBkXx9zj5Gl3
QR0J2nxuvUkd7klAXuivN2jGWI5wmlsGLmbHj3b0hEMcVmTS+JGDvcdA0TKwXKKCIUiWfsRZAoWr
gHDHN9hr9ND2qp/bvQFlxxq1dQLvAajdcENtGBtfx8nTClUszDp5pOdfMajP1FOFxujIQ2xMUf7A
2AbzXkb+QunlcMqKO/rKNfkFYNdmSTc1C+XoCG+dm/lDIALD6bKBB67txjpmsGzfrAC3qk4f0WF2
U/DcZxDG/DoiYA9jLTNmvhCEODxT2/KA8Ik7W67NZMivNoMkZM/tvNQ5uKlixpNVLrrNMAHBowzc
5mC6eLpqFnqyPLLso2Ff09xFiQFnBV17N711o41TrbtOBlnxEW29gxwHTqAxWugJmuaA6fWSRGJ7
z+IKdDpiHqxATe6CLCTgYwCJgIN2NwX4DR0f4wKDfyy0/mWMLOO1qtB0Oc2bD0se44JOaqlVtm8N
fC0Po71rAKWh+0dIYAKtKLSGATurId7wrkM/7LyLPgFfMifoSYOK6UyJErJR6ERIwCrnBdtZnTb1
K3RitRUuuJSBSbRFlcHq6k7s/2sQox7TCGVw+UltYDNWBd9mJZ5d4odoAgzONotA1epZdh6LvLoj
Ok+/EFW4onOy8kVQXcNeUmjf1GY1atukdpN7DadEYUIPrlJmtPJqpan5anrweM3RvRq59mQr/dk3
tfaMcAloClafojXdrSzRkxqBn+yrtoNYLpp+K4b6OGWW9niTvs0lUo9mdPWj73dqkRSCuDvDgEnY
q4ccawnbUBa6MdFODJi4SbRky/QJBlMk4CdPZyU0vAY4w4SLDIBwM30KOEBzA1TSa99gs45ZeuK0
BK804DhooAzM8Vegr0iC8ckELIIWqtWM6O7XL/7oPwUGSmDmrjpUPlIsWE83GjpWNi/eAqIgsxBB
4nETG/5dQEBIEwD47nuSAzE1Jegc0EBoCUE3VZf229wOtx6Dp3uuCpoi1EtMiaYANBiyQQb3zNzB
HGqK66Oj+Ns6I9AZs/tGl9Q+VBF4PsZMu9COzYXdV/UrYV0346kLjU6abAqxN9W98nZtPGnLKfpW
rsg+4igmFe1GOHKV1W8cYhdXVZlg2my1ehlr1RedjXbXp161RLHXnUPoREuBV2ut2RikGQqWj5z+
YHjFdbRybTk4XIyDUrhguijdGllpXwyMQ7PEtP11ruvm0YSx1Nmlv9e9nWWPFoYwpJiTOW5gviLG
8lhDQ80iqEW+C/IYsbXBACwjaItT4S+s0fC3VJK4aQfnY0xca6WH/b3bc9hMp6Y/mOOndTv14dx6
OE3BfNdLSL8SI7Q4FwQISIZ8OLfu0TLzet+hjUbDyoYhorGGyOeRvfNnXtMvaXI2hoAWDAawd3Ft
w2+DGLQwG/3OrulE5wNBPpL4XPkuv2PRIyOnxru4agC1FhXHDh4RWTrnMjJBKGkOigsDzFXbwqjW
gnFjVgUKIEzA1KcnYwyBgbU1BYiobM7W9lRG/rewC0yF3ISRiTF0RMhzY3tAbGKnuZp0CVbYbPu9
0UXnoky+spCwltH22KFQKOMMHJELNPoyQQS6EFa8JfKBZn3SsgijBbBqqPLd4K1RSWKg52rndpuH
qzJWmwwYbUfplY2rX+OmsHHVBwmSiPEbDk6UCrvK00HhB9R92CTvC5U8Cn3wrz6iULrxDMZ61SoQ
K6aObMLAM8uGbqCTtsAkhgjbs0KoWpF5NmJ/w601WrR8R+O7+gHqJdlLFCgzR5nRld6RgZ8eZKJu
pCfPFYgv+yhf4XFfKgO9822D45lAA6KefaovmGfjiJ6sPbDeZ4VNZbOaXG7lvQHMWtNYqPQMBIYy
TQE3i2nwOAVMhfAqdjHyFVMwgkgD0LbkI22MpjxiICFp3TL5HPUtlIT83gRfP7Ds3JkgQTHU4WOd
rHij9PpU/eiq5EMO8JHJSEFPZDR7rRuxkvNSdoXTrejUbsJKa19Eh3JOmyxvFwluo1UIZF7lBRHX
qjtHPQFHBSqRJfHabmzBvNSIlzFhzvhRiRa4moC1BPRuW3tgVGIEZC8oF1PrRIdXegn9yYbOb4J9
zmRz8F40KEvkUL4zLigIFSrqlUYT9BBzvewTXRcrs2uqeyznWy+vPyQ4ls86P6bc66+67lxArMZ3
gxG8BQg/t26WPuNnkTiVZLtNUrtcdB0chLhpXHoQCPtEo7cnZfj1xTWtLwTrxlUP2i3heeXKKmpn
GZfSu3bf4yScDZktMX7o4rEs1PSIzACnWCmPk5YCzpN4JX4NfPuvz+H/hN/l+R/Rbu3f/5vvP8uK
PToE/Z++/fu1zPnvv29/8z+/8/u/+Psx/mzKtvwh//C31t/l6Z0O3M+/9LtH5tn/+eoW7/L9d98s
CxnL8aJYw+6/W5XJX18F7+P2m/+/P/zL96+Pch2r77/98gkOVN4eLYzL4pd//mj79bdfTEJc/+u3
D//Pn91e/99+OY7vRf7e/PwH3++t/NsvxG3/lT4DsjmXT9sjo/eXv/Tft5/4Jj8QjuWQoCsAD+nk
eBZlIyOez/urwLrje7Zl20C+bcKR21LdfuT/FTYcw67bo3GlCc/55f+9sN99fv/6PP9SqPxcYpxs
//bL78NNNbKXXR7eErd//00mI9acobFqitXGyUo4+NI/2NKjhv/Ncfjn0/324X8fOPmvh/8p8rFI
qhCXDenadphUhI7k/t6mpU6fBsUs7djAu3i6Q/nJbqF+/c+ek0P227cUmaXbVa1bbYRZI6PLWg8X
c0e9XlVdcMkcpkgbVYtJEN+kMR7/42f9dwfS+P2zmkMiSlAS5SbSfFx8vWlU+whT3LT448f/KXP5
X4fyp3zuWiZNZGdjubFb1altlhsu4SZemO0B+YTPI6rDc9NNllrbhmxwqGYdyDuBD7Mgk+RdRq2m
n/74tdxiQv+V+vg/L8X+KQxQQ0vB2arqjQNqpcEgYIeskn2mHi3kjn+SS/7vnuSnxM6ok6LJpEum
c2h10BQ940eS1Z49dwCnDX9yfv6bT82+ZTT/5vQfKlTikUNpRO3EvKO3VHlN/dGp/7Ozwv4poVdK
6k8RlRwpLrRTCab6IoAH7/+zz+GnGNcyrmQnm5suoYntx3TEWLROoG/btICxia3/+Fn+3TG6/ftv
jpEe+pHpeAH+cbp9cLdlCQE+c/7kXPp3j/7THQLgbYEanzgdZunq0rGCMlLMa9H8SYalcTvU/9vJ
+tPtwMBYZI9aWW0cpsQ90aDkkW0T6SAgE04nPMyc6HMg95TdfWrWabytvTq9Nn3eZStXthWArxxu
17IPZIksHnCXNsNHN2BiTGHi/9nrvL2e/+11/nQDGWPSbsjNrTbB5GmEqZd6Gy0pzOx8JRhx1Xub
6E0i3GQ6fRuUPRB7CPbbmSwouGrdipZrWxdu9x9+Lj/dboQNuMtLw3rTwowHi2/X7r1GN/P/cnYm
y23rWhT9IlaBJEiCU1k25cTp4zR3wkpyE/Z9z69/S3cU41lWFYb2ACJBnINun7V/Gg0qV0shE6zV
Il9yStqapP7oCtjTZ3gBwHmz9rXskWTtXnD81Z5KeDQ4c9h19RhUqfpi1ryWN8bFn1ZUdt2pEmX+
iPFG/ov1b3Ul9V2ICVfLGhO1ciV1m93JYuEM+xxRA5SNNAjMItrV8ka590FYp6o9KTGy1g3tpPvq
5M4+Xun8czvPDGVXyxhMu2wIYuaHDdZkeLMEC2gesaNqwB4psf68/A3OvfHcr2iZA5ya3MrAa0/J
0q1vJ1QLvxdrshV3ectcvl0H2BBXponzZ33up7QcMoXbGMT4P51ksJwrs2xZjJ/A/a1Y/WVn2SGE
7djCsMjp0uVKQrg0CLR8MKeis10U0Kew9POQTERdAwyHBOyAWf9pEY6YcBlXd8F2C1gg++eNTZl1
C78PE8QKivjGqZI/bv+8/GsXXsfRAn4G2OvEXN+dpqFV9W3cDpR07+z0H83a1wJ+xZbXlY3DQrZw
lKRGcmj+laUgrZi1r0U85eStVXdZe8rCEFdM5UPm8cvyyse2z53+zAhztJBvVoAivaDAImw5ZHSp
4y1/pYmdQVC0QH1+Z9vtuXcpNE7/UFdpwYWVFy9w9amWDq6k/Ath65z//9dEXzsc8ds2n8hq5/Bb
DC/vX3aomIlUo7I+mHWjlhp8Cxl5128szvtmAX2/L5L7vCC4khPOo+m5btRyQs2lvQjcqjupDLz+
DYwHGd4mqMw4F22y8lweksGfiGOFl8JUbMX3IPbdXy+/24WE5GhZIl2zYuskKw0R2w4ADZn4+bni
f8QVG5y09SlIx6b5+PKPXYonLT20lpPgnV22FMPgwJoh1oa53K9U8Ji1r2UH2FpW1q1jdxrLDX/W
ivLnduzm08utX0iotpYNKtx0Ji4921Pq46R0HMOJKuYpmTm/6Vr/XPuUBX/m1cNZ6+UfvNBdtpYe
Nq9CZ97PhK9AtjgF3WPP2deVxi98eFvLDW4Z53B5z0vMBcLlXRon2F2Hc5VGOxLg1xanwseXX+PC
+P5vkftXiDodp50Z1y8nrn6q+tHelfjEpf/5NqsW2Teq6NXjSH1VcCdCP65uOLwv3CtveakLtfRQ
qcxpXJuVOvJNee9nk8J6a3aRTr38bhfSj33+3b/eDTlNzv0eu5l2wybiwAoXRYNqHS4D9gHXlfcv
/8yl13Cf/kxScpczxnaLVWSj8M3xqfBi0F15iUutazmgqfqKq2/CcnXj+BPIT/sTt5Ldvdmza0Ef
+2PGBQnb1TYBOe+NyydryMY7s8a1iE9tqToL66pTuwJu6QN8u/ousc1aF1rEz13jVHPS0+2D677G
ChFcJEhww9a18E4tpwsraBOnrEg7fD9SzFhn2x/M+l1oAa66ZijrbG1PXEg37xrP2m670Lm6Ersw
aM7nf3+PfH+37NbZK55+W/4g0wffbPX5rdFnFVrYbnVBKUBTsxPqwZWVGJ8hphyLyKx1LWiBP8Yc
oYTNCYu3V/XZNI5L1EeztrVIHeUwxitaUS6WJH4fIRT50feqK1PQpU7XInVaETOgbmlOGHond6M7
+PdUcZU/zZ5di9SxsWZE5PRLbaXDYYEwfaBcsDuata6FahDOWe+2LN3DOHA/7MJG1tD1b0wad0It
UmsAtzNWCOwLUMOlN8PUc0ha22IqDmY/oAWrhcJ5AFLDgZLqb51lAr7N8t0oATuhFqqd26ogHZzm
NPbde9lz94q5itlza2Ga1rArUaewI/Nhy+P2yuh/qCvkT0ZD0gm1UFVeR0VA1zenYvRdNGixlUMJ
Qbf91ewFtGDFMo1L9bppTsPYbiTiZvg4bYjNzFrXwtUO1mluSgZl02VD+QYqZIzocbDbawuE5yPW
CbWIpXoPb58U81mnsLEwGMuO0hI52Z5vlCq5jXmah70+oIj5nBIqt3ZPTQZo2cvVYpQqkXw8bT2l
XibFC5oDbeUDOOia/NaLk87s2ZUWtSN3in0O/+08OPNPONE+2LVXvjP6tEqL2LZdA6rLBno+3RBq
Yqv0y28VwrmXmz838/+7NkdpMYttaxqWy0rPgE8jcPv+wO7gWy0RBY7hh73bwLJ2o3clDM7h9NzP
aXFcDbMLMhJBeJq1OTf+2Dxsh3pVy6PVjfFg9rmVFsy7NRdzntBnq7WqG2S/8l55MjBLFUoL5XGQ
KRa2DCYCOrhr22a6D7HRNlpOOUoLZUQSsxvWJNEWPHK0Tg1oILWaLdYcpcWxY1EY5dokik1m9oNP
zcz7mN5vroymC2lCaVEM8hPzqw36zgB2mtpVsd+ebauvdc2l0aOFcascdKDF2fl8AwF05M/umyX9
cbqdO9FR/I2YcHq1NnHQvM2rpP8ANf2j5eXFqxZ9Gwz1BPFWIzMY2pt0HQr0YSlgjgppktMciLC/
i31OP0BTi+Fdr3ES3OL8OKATTtJ/04mKSEBC7fhR7FRdf+rgC2QQ/e21eCyWvXyELw8QvRuAlJ7r
abjT8PzwlKeth2UOxbLijRvYcx2tIOrnyF/HLUVJJQvvVxgnrns/BKOPAmMd1Acs7KHMSL8PVupc
XfUlhVU8iSuf6cKFphNoQ7gOC2tfBlGeus1F66PcwC/v0oHCF5gFQYkuuZYb+NFRJu2DM+G+FuUq
pmi0wbBiPTnLBo3vwM123V9ZO5xz5TOJIdByaDusbuEgAWZ7tY+fx9rJ3nJW9SNe+h3OrkvBHdof
VyGk78K3cQ8k60pfXBiygZZfty3Fiy5LmpOfVyKaZRniUlQOV3LFOa8991paevXqBQlokXFzTNnQ
b2qVUZQkDj4VC66Eh6HZnD8v5/FLr3F+gL928EMvkGAD7jnhWVo9UgGdAsdCL2TYS1pGXQcUErts
qxPEuv1o1fDGRBm692YPr+U8yNieNTsSIaucV5xoxoHLqGBS7Xez9p2nnTM2ML2g94By4EyG6ggF
SyFFB2jWupb0NgC2S7A5BRyJ3v8eJyJ819koicxa13JejIBgBM1XniBjJZRVbX3kwfW5llKfH5++
FnZU0lh+Z0/DGdFYU1eCPca/c7pBF3v56c/D75nx72vRZcXdWrrOPpzkWoj8xscW80tf+KAAskLh
cA0B4svLv3QhAHwt0mwvWxBypbxJU3mvS9EiTC+z/Urrl97j/P+/wistJWytMB1PrZdA0JiR0GLY
WeAEU0x5gGdfmwNqMXsTLdZqz/ewQiytSKipoCrc+jcL98Jsp+BrmX+3qf1JmzWO6q1cIxQ5/f3c
o85++dEvTNC+FsiFN3AnVzv9SVDkANi6Uol3S2FviD1IFcfNlR6yz6H13LDSA7qFURJmbX8a4myb
77E42ZxIlA6a6MJN29eeRKz6CjRMzjviOVQfpZtN3itgEHb9dkrXfr/yKBeGndQGeOtTDsIdDc6L
a9qtxyAUzVemcUuaLWV1lQw1e4EvQrS6ai2/4gABKNdfasPBoGUui9WaAGGRnpKuk5/hDwHgCU0D
Uk9cTeayY+lovFbriRqR7NZ2xs2s38+Kvr8D0hv4nEHvJqeCwk2Jq0Q6fi+LDhuvl0fyhe/qad9V
jZPnsNPFzroXAp9uAUkPvf7RrHU9WS3UOcHfDaM48wFCr3YYrQobpZdbv5CsPC1ZrVXMis8qWLM1
vvWQrEWHQjt3ELwvGKnNdxRbWK3hm2jJKuz8uVCWUFFXZz664o3vHcLxfvlNzv3xTJzrEknb5TJ8
bClAXEXsZb+DGYL9K7sBEBtZoqYImHO+pX4VCMv+8vIvXuo7LYMNVVLkXTiD9LBgCNcDUIyD2yKi
R2QHfOHghj4+3i//1qUxpmUx9OtpmXq5BSQpp/o+pUq7vKnAsNlX0vGlH9DiO+3XGPaQZVFNIChK
kwFloDipddVu+ANajKNbcXrMG+Jo9uPsGz5c2we8aUOz/tG1jh3U/XzdKgtxFba4w7zZx1w51+79
L3SOrg/c5zVbHLnVJ4sqk3fetoRwAMLArGekFhcFHny45rFVhasY3/esx9+M41XF2qVnP///r+UI
1IbKEzFu1TbayTWKx6zuQSV30kjd6EgtCtwOrTRpuzot+xJ6hzaIl5+sePbmZkXOZZg7zgLrv99C
gaeBdpngH73l2SkQtsR6NIsN30Eb/PA1Qgt5Q3GqZAhFgEKHh3IRzucEE9g/RgEsteHf7kHq4oNR
nOSSta/GwK/vqn5Mfhi1ruv0YmcRCoY+tos1xxp3dQk+gqLkGhSp2Q9oc1zVTx6kB34AY8/pi1PV
zcd5t8GjmTWvTXJ5Rm1UZcVrVMtme0tZLVz8Gm1dfmVyuBAEulQPS+xt8lNKZLAIwMtObfX+WnkV
PKmXn/8cqs9MPrpUb173FieuODsPz/puElKUR2vZvA1Wpe9f+ciXfkSL5KBPAoA3Md/AblLuxCmr
j2/gInjZjZtwLnN8+V0u9ZUW0ChIB+HglXfC3EDeNkvnUIxqm91EOq4WyIUvywQ7KgyD1EYtpRdX
7acy7/xvZg+vRbKD9TsF2zRPDdYP3J2yQ9JJsxs3Vwvhkgoh3wkqgmxI2/dULuYninmvRdiFr6sr
75Z1l/vQc0qYpB1e0Ha9wYiri3D6HOY2zi1G/eNocZwnEjeK1spOvkjhiBdK4S1TW64yvH07V+L8
naitdcFixFPpCQrzcNtNqD3n1TFbyevyO4AdSm0UApzsZBsjt8OYbQ02wwNvXVjXFvOCGOhc3wZl
lqo8oH+v6zTnsNis7/X4FZ5T9paXUo9hfd6q0Hqwe7WbnYs5WtSuCINXe0moTm9s62SD0Dpxjeh+
fvnRLwgfHV00l1iBnfhlkp6CvQshr7YKX92gYAc7dy0wqSyd5E+c3qrs82rl1o+tsgWmcpvioPr0
8jNcyEuOFtojOO8WxlMCkn/qfnAqWrytkzx4NGtdC27b7WcPaGh6Khfp3AcDxCMJ1Njs0+tCOjyw
99XjhOPU45P42l08EEcbxZeGzWtR3ZSWK4KST27JPHztwcXFkSduzK4Vdd3cGndQ2domOdlh/Mcb
cPLkzCS9Nep3XSrXcrVBmTVb/24al1sRs/Wn7PVayF1Iqvb5/38tfqtpGzMA+TEOIFyoH/ywit+m
nQXsPW4mrLrN3kEL7F5KB03KwMhcyjUBJ1FhlTBt5XBl4r8w8m0ttilK9HM3wQ83SDwgu8qGgrHk
R7OHd552EaUznBvVk0V99EAZHvatGE/EZlH136HcX/0PNWH2c0XjztCkxx5/iNfNJj3DsaPFbF/i
+GHnFv4nWZc9uOsu7jtsOcwmG10KV3H1tjetCqNprLAO8zb/Lh7xljDqdqGFLIBPD8hVnZzcsfmD
RyfWib5teNKoC+GcfKYkxRrodoCXD021YJXQgIZ++dEvBJWug3M7jNIwm+C8qw0or5JOn4zHZi7H
qI23ZjHsIC10uWnbF0oQ2NH7LpxReDm3DdwWs7WcOIfaXwNzyikvDXPAO0Ge57fxGCbRUjn1lYuY
Sz2kBayt1hHX2DiOwoxb3JshUQ1laKqbHVwEQZQajlAtdBOc/eaU0qDIn0EilGsarVx6myU1oU23
EB6YzjuMPvocdoA9YiKExZiZ0JsioKf9n9X53Fktdwu9j+FAH1B7vEPDeP/yCD1/xf/fjtm6Ni7Y
qcvIcmC7S7uAx5zbr3gg2Ea9Dinz6aM3LaY+PejfaLUgvkkwdvA1f5o9uLZ6jqcGMUpYJieoBwC8
0BI8WA1KCaNvaofnk8y/Rn24NeN+ptdEUKZ+CUzvSlAohm1r8YoXZOG7WQbKCtDtw9Cf3S5EZqNR
NusaLWI7HBiR70Nr6ooV+HAmwx8l9nGGrWsRW0vgVmsKwWpHtv9QclJ2SifHbI61dUlcpbZlW1em
waWT/X1VYCi3rc5wJds8fw4Nn/bpV3VqB5RVhtepu1bucUMeQlK2B++uhcl7LNPCN9pj2Lo0zinA
k1RVf55WqL+Ns+LNsmeZ0RGNrSvjcPBiCxOT73G+wZOoCD5W09Vd6YUu0pVxTqtyCwfn8+AR43cF
K7q4daCujzeypVbjwYMKZlaSY+syubxs3XkBxxiVHc7qUmJWHCCCMfsG4CSehLAfgu2iGII3CXpn
xcUEM8/OVrHRWt/W5XBeBQIWqyXufHMX4JKXZ784lEiMtnC2LofbavKbxJ4qkp7/Me9FcxPPq9kR
sa2r4QI/FEVYcZXlqAyy02RnxxK4kuHwdJ72u5vVUHRlakXzCF4zH/AbxZzWNbpdtXUxXLPEHdTl
0eL80+3exT6AsL5pEqPjbVtpk20V7NjTdVwe7XYSz1ik1+WZBW3XVHAFcZCbDU1dl5VQfp+Ci40j
e3biGzfFIgRkbHBlZJ6nwGfmdF181S1dE+6U7+Iome0Vm8TKGfFMKoC75lUqsS4eSkvgc1Vg1GQ0
5QTabDyGGJzW2WJFqTOP76GyLSenrJePL7d+6YW0SHbHzN1h2oeRlan8T7NvmDvjqfRBsJgTN7Nd
tl+AVa3fXv61C4AFSDZPB3CHrbKT78z9jej89GOMf3Z8RChUx+/xQK3e237FYVQfngmpqUWBzmFc
dgdr4Mbdv5ZrFWY3SbUjeduKWswfE6B8mOT4KYY16CiwlXv5OS8s3XS5YT9sHPElGFZUYyL/6QE/
YykYjM0Xs+a1eR7cdGJjk8AqRST4qIxleApC26xs1g60JCEBec+p7GIefv4Tyvz30uGzYfbk2izv
qnyuoEew2RVnJtvSJ/dOUpodUNmBliK6SqghQY4bWfP8zi+tD3FWm505w0J6OvIGsEjLBpo+Khf7
V1L6j17c/THqFF0ztmSjqlxVsCKJJ/8AT2C7X7vW7NLd1nVilIlm69jw4MoefmVO/jn3+ytrtgvD
3NeCfyt67gIptY+6scleAWvGZgkvRKPdre1rsd7MgcKVoGaezRr51Q2s8D0HMH5k1unaSjwGB7o0
gRdG+FPhEWPjdpT2u1l9o63rwtZtxNw4Blfa+v3vsR3+2ebEsFu08CThlUPdIkDBEDH8Wtu1f3KS
yXD687UAVWmKxV7fWrAUVfaYpfHwtcviwGyF4GsBmscDl1lOyKpS+eMbzuuaaMfd5tbok+oSqTBI
sCxaYkwDe2xCdnzA3gECac0GjC6QcigeX2qLwd6PDY7IFs4qb8ZW1GbXQranzdOV5UxFNZMFEt/f
on5tV4x/ZHOlb5xzFz+z8tA1UtnMjeiSYLO8rmP1K0CLUL7Zp8b9J7Vwz4ryZHvviBZuo1v9iGdc
T/xyz8AbpvFm3awhaIGIap9fGZSg/taXE0htuPjZHWL9Gssa/jMe973HaGgYlLzy1BcSjKelgBwH
zqldKxVtuJgsN40V9vheDfhFmI0YLQmsqwWmOAuY6jI53XEX7SFRXwqzSPW0aRrXpiRf9llFyZKx
7giTt/GEy6zZo2tpoFDnPR+Gt1Gwcc3XtEicKm9v78xa19JAMdt7rHJOEsZNTtS1xPGtyDwzUhkc
wqdz6TwGuY2PSRxxntC+9dtUfUrdffto9Oy6ioqL5jqI24lntzfnkCV+cBgGIOFmrWsHZ4FKXDi3
pN8gsNUPkSXjndOm8Sez1rUkMMlmsXzFchpGFd5U3ULFzlYezRrXpusWvK+obFYCAERxhZv8T0ss
zZRxtq7/GnyrsdTGyg57L+cugLzzZt0n79Hs0bVAdWdspwVW4lHoyiKqKDE6tG18TXd3TifP5EZd
/bXus+XJdkIDGc/jVxfM3Q9nn6zXXW/hBGT2Blq8WlmDCfgSKoxA+vK+xdHsofGAUJu1rsdrFW91
U3sqyib/H2mX34PKrNjT1jVfi7S9dhlbFr6Y67xOyrG8j9tCmG23dc2XorCgw6Q8jtpqse721Uk4
cHWFa3apbLtauC65546BVbHMo/LtaAnxQLnENbnpBUEBTg9PE9mEJRvc1IK1tegxPlvUSsBSR1fj
FLP7+Ce7lpxueistpvugKcv61gPsDuG7btnrG316XRUGeoU9cY8J0mLhRc6lTX3omZQNW9dmYGvC
wSq2dsDTfdv/WMZtP4l93sw2EDq8rVrtNQsUw1ZaJWZ2rXvsfPyozDrGffpxttlyKllwlt+k7kCB
u/N5KqfcsHE9nFN/Dh0MoSNZhd3thNPTafXb+Aod68K6x9XCeW/83e7jgTV+l6xcrlbObepnX8z6
RZt9qX+gXN4ZA/xrqgEseJWVOUqCaujNxowuAkuWecMDalJRMzbQaYe0+phWxfjZ6PF18VdrUUu6
O52KPNWnJyQuaTSdjRfNWtcimpO4NSkC7suXtMnu8mwGdD9gSGnWujYD44k2TKHPd/V6PCT8oaWI
p9+XK4eLF0aNLv0aaqjA4Hnp90C9X0O3xR0PGxuzR9dm4AqxjINMM4i6eMi/Iu92PyxT25otxHXh
V++CKMBD2EffvWcfAtXE30MX4z6zZ9eC1RGTWFqRMjuqcGiAaazzd7/KWDebta+FqxhcNlfS9SO1
rFNym7EHTW4AjCYfzdrXItaNUzuQmIxGtZq876W0+8/tuicfjFrXZV1jMnZydDK2KcxKn5ygVO8x
/tvNwlWHoTWBDDPlsl7GabU75Msw4O7TGp6z6KourPqkZ68ptphOYuM8ulkPFUZJ7816RgvXLg7d
Ik9lEJ0V9ccOswt8lwrbbMzrsq65Jv0O5/mp9dxj5UN4cjyxmQ1JHXAm8RYqc2xjEYSMU4IPrJPe
V/3QWIbta5PrnEzFLtrz5Jq3X7DB/B5W7k+zXneezttFjFER4OE4Gvus+QpteM/RjInCMVty6nKu
Ya/Lxco5JloKlmJjW+FWl4O6NHt6LVY5lOvRSPqYvQu3YJcV1hiHpHMez2ZziK7oCjAkyaqGjUS3
2h0ekFU0hKa7OF3QJVe3XqYtUNEoVV4cIXH7LtBqJc3Q9bYu6sLWW5Vjr1jxBTN+7q0IbtJwqsw6
Xxd1FS7KEJWQbFpApjeTKr45C7ZhRl9Wh5sN7pS3GEZxGLXg6+O0iPWgqJqdFelSrq4YgQLgGBWN
u1UdqhqrxWTvr9YPn5cvz+xwhRau0Fv9soqXMMqKME2QB7uefL2sFH2+Vnj/PED7774k27xjELUN
eX2IrUp8C1vumOzJHcdHeJz2t2QBX36KpWrvc1Rzv9a4CT1k7OX66+Uufn4jLnRtRrXk1p6VPZPF
Us6P3mzZxaHMurA/2PtqfXv5Ry4sk4SWX7pqcjEqX1VUNxQGHrnA2NKbpI9j1zBCteWA1/KwzsIK
dcW47tHZvPqHHGczjTfurU/To+o5EE0Shwjq0redh7ceqtofJl0jdMnZsG2W3w61ipzJ2++8IAu+
YgTqGu32hK45UzZztEDBEqUU7oFkrLciOIwhFttHs8fXFu+cfThlCy8l2iFgfPek731TtTs/mrWu
rQbKHLQ4JDk2++ue/ZzzqrgfYmUmSxI6jy2GkoLsPeWEC4Pv8ZDkCIExS8M52Cg3ilBbwG9O0K9h
w8RkVRTrZ27vAHfOrmWY54NKhFqCSbogLGLsTqOmwISVW+kWBoZZv2vxGoI5mAJRe1HctdVd0Hev
MHHwDYeMFqtuWq/JHFteRGHywjWD3X0evL27MmTOl8P/n3aFLgcrhz1wMSEPIhzEvHssN+VvZ+wH
ceN6zV1NdUazL5/SyY4PS1OZnVALXSZGNTxE773zImUtO77NUq04SS6L2UWV0KVhWyH9vXdzjxNw
fOAPSmze96m0K2G00wTj8zTBwW1Hj6HoNMGpyo3rduONa7Vmd9ZC14Z1spOrcxZYuaLxcSFrfvX2
eo0zdSEKdGlYuTnMnviRRVLCcD+sEy7iBxyb5RejUNDVYfuEg2qyUiuQB6p9By5wP3its/xj1roW
aIrLUzkrhRd1476Blr8f7XRIjVZPQheHVTt7wCUP/KjZNjuCrlhG49DHhq1rk6K/ZWXbK+lHkLDx
C5Xuv3ERXkN1XfiquiQsG92ucUdcHaeqxBK8TFC4ubPRHlPoirB2beQ2gsCJvG16i/1kexja9JoO
6b998DMJSBd/1R2L7RRDy2huZdmcuOocX40+dhwHZ2+7j5CcxvHgpbJtDxl2yfFB+Vk/Hc/3HvJs
Y41jfZgXTXvAw3V/g01DbR321orfVarGGbaYVZ4anV6JQAv7knOCyup2jiV9xGp46aU37ALNyiKF
LhzzUP2j+Er9qFv6O6a9L4UcDB/8PGz+0qNTjRrOu8d56rLHThSm3RRVtXftMPW/I7DnPqE2s/qi
7ja5syabXXyEbtVWVMl3+G1DcqPAhmKfmFn2+0wUXUIdtZekr+asZmM7nM3HDqOXTOLWt6fVP1qo
qNfjHHTLJ8cZxXhbLJ23HBSGHAtGq9v6U7gqOFqO/36dWPYd7NqqfgR1JXojLSKlok+7yrYCDuUD
4UdLmKY4ZtugCg+128vfL2ew81h5pq88bTa3sCxP24VjxB10onVInVQFN3Lfw3/9oJGfN24yvrz8
Sxdygn6FLaccImPae9Fc1Pmdn06YBI82tslGzet32HAUA1Y7DieKlo81MJB9TucMy9fBvz39DLVq
B9xwHWbwhYF6U2De/VZNgo2n0dPrCsI+Q+GHHpRFVRMkh2xd00PjeGanrSLQPnLWMIDCXHpR00+/
bIL6wEGUWTUS9olPu6Y4n+Qmu+9FfhInh2pPPoW2urK7vTBmdAlhGYyuCHsOV2blDa9rsPqEpFBG
u05cH58+OSfEjh30vQ9FLcXrdLS8PyseMt+NPqmuIvSyIQ92L+CTztL5uRQ89zFBHnatMOZSmtO1
hBSfThXnDz7XzEH54BbL/L0onb64rdM4DQ82ItrPCL/V22otN/m6rMZ6/Fp5NdjVlYr3T+Xu1G9z
X7V471rV8r7qk1Qc961Y90OabMq64aZx4HpWTMtbfCi9/WaO5yY/umdi/XHsgQVdGf4XroWFzjBD
U5z5eF55pLk8QILsJ/uftHGkPKDQ2YL7ZE/K+E0KIuwL90H7A+KXhuq0zK7MlLBC105S05VkMqZA
2xGW998wHsmFhiNNm/DWJN6RhjlBVLi9tR/sspow6E4zQ/cPoasnG3cO0fFynzKMUkYNYJjbXPWB
2VrR1yahsJgTHD6EF+0KcF8FfPhV4vi52X081/9P43AD/sei63zKIfLk19L2nG5y6yHM2BQYlj5t
P8AmepyX1WOJJIMDMzinNVXamXWOrqFsUZRnmz/6UYx3MubzUJG+p21cGF1sC11EuQUTV87DSN9X
SXfvpt54E/hjbbi80M5/Wkx3xDoOJO9y4yqRi7JXTWdYMgnr+GnH409WshRSkp3jiKgDkijO721y
fDnBerTy3NLl/P+/VpFqwLVkrBk2chC9vFnTGliyQ71z8qrwJv/Py79yYQrS+XLokvduWLjFnZxu
/rTOaerCh8bs/Mre/cKBhy55hA3p7WXBNIGz9I++WUt4oaIR281OvSAO5Kn3OxBN87PwOMGkWJzl
mdGL6XCzUuUua8nNi9p8+JnH4Y++MkQvCl3aNll2qVS7eBHa1/gdvOY64iJfmEWc1LJpKGXFmpXl
zD7Z6YOSiX2aUq+48kEufHBd2pYO1TrXte1Gagrnt0ua959CFedfXu71C4NWB5q50s+3OslcpCRt
ud2kadasR6pFxu8dDO/V7ABQahkVBNWUhk3CO7CwPMRd9knurWc4cLR0WsrE2/NkdqM4b+LbJM+2
k91Kw7lGl7fFZbzak13LKPZz+66aRUMZpTBM1rq4rYVN3VhlKaNxHqrusO5Wf5rtwvASWejyNp/T
4tFKaL8Nrf7N5gk04PjMXVkmXRiaunANhtBgp0kuI6uffWRI8vdwdiB9eWRealxLpzw5PJmeiWbJ
9vy1XWTZwe0b/8pt3fPXaZg9Pk3Wc7Oudj1zJC2Gptpv+qYY/BvoRRtEMEe18m5wpv5bOjvjz5df
59JBjus+/cU4xgNtp1wUob7NKUC2Dd5w2Kj7+HM+mnozNaoqzvuVsZzu7DX22xz6JQeERzcW7nDY
OWOybwevdubDXjdF83FSXfW6iHNRHlgtBssraui4CX/5cS/kBZ2PlubpfvY6dKOltsf14CO2eRQI
EX62XWLGCRe6Rm4ogz2sxEJWwK382NmDvLHqej2+/AaXxo+WFpxcWs3u7W60L8586t2p+uBRlGmW
83WFXLmoAF6QcCIIJ90Rwvz4qu76zGwZpCvkltZN+q6RtD6X+8EtneyNaxnK64XORnMn9EJ+ULsR
BBX33i1C54Paw2tVNv7zyyAdjjbn3Jf0ELWjug0rzm7qov1a731ZHCiImZqjFP5g5mzFecfTmBrg
pQxT5dpRtzcMfTzBq59qdjezIeRoScJPxjhf48CJVApN7FamHj507VgO1+DjF8bof1vpv5aMRdWQ
98+jaAnD/ISdQHxMUVUYPr7ztHeqSXRBMriC+0KlblLpB0c+hpl+VugcNCvra84z8Y1f0mC83WLh
HcuqM7uBR4T99NnLYU0Gn0v4yGN6v+EKDBBnJc2usXW9XGmVwbBjWBu5TVF/zzHrOwSx2zwaJR5d
L7eptJBVI+zI7/P5kVP7/E2xVtd8oS6sz3W93FwrzkOawY6StkOlvnZD/RgkMv4HJkZnHcbBiqeD
NSTis0i7eY4SeKZGylqhM9Iy1/G2fF5sRJILtx1wP2+4NB7vzbpNi+XFk5Vc8tGO5NjkUVd6dxS7
Ga6zdDHdNiZKlWtrR0U/LZ9llnt3s+ONt2aPrk3tfRPgLFfx6GUSZP+Kxt4qarpBM5g1r8Xx7sl6
xfuD2YAj/y9jPkwUpTrOD7PWtbV5Oqm5ZQUiIryQy7uKMwMuDQszbLz474DtrwznMr3bga9ENGRI
MA+Y+A64Su6eYQbVtXTlpuBY2ZOIltKOj8GaLrBVQkNJhy6mC7w+GVAv2REygOxnm/oe9zbGB026
lA4TK6+Zm9hGHLl2rxbskqLBzoXZSY0upQu8nF1ovYjIwbPnft0amBt7kc3plWF5YaLX1XSBVSZt
VpHnsgpW5UFYYbkeZgtp06HPh/w7R7T+ahZhurgulYOVAIpiKtvc7R4MxvY26eZroqnzAfszJze6
tm7PchvvKEtELNDX5cF18uCdv8sNmr7rzclNPAV1dyuoPXGO3X+LVaPQ03VsxVwVc1vXIspwynsr
3D15GKe0N1ui6uS0PQhmJRKI6yDUknfNgOFAuW2L4ejSJugpqxIgYRk892Dqbzsv/Ynv3n5laMnn
PgjctPPk91fW8LoO1PNOYMRynn8N21599sbymkXDpdb/R9h1LMeOK8svQgQBEjRbmlYbea+zYcic
A5AAaECCBl//Um957+JuJmYiJqQWGyxkZWVl/secZezScGJGsCtroiBHXmBfZHH3v3RUjP9/E/Bf
5wkf/z9YTILJuoFpK7uSiOO0kAMs/c5z2D212uWQWa1jtQnEsJyCPYJpLd/Usv2KTIgud89i/+Rg
wwxZLXzGflLtwzlvoh3sA1+TjBW77cxS1WMX1zmCaBvI/LiPm2uf9a7JIaVPeJnNYx0UU4IFpwJ0
ncuKeEwTh9y4sWmLdFZsL8TWBuvV1Lb9XLQ9gr2ueLiE7pgJZI1WbuUuzTny8Rzch13XH/bQQK2y
7z6wZ2yiLvZi9TS4QrUY59xbgRzuI29ACVTSeeSeKRbzOG9Iy9jFeQkTWykWLzGyHJW7b5An8hYA
5s1/BodcavxgvsiCuZVshWl9oL7DJfJbMZmlWXIDW8HmMWumoMmDncbRlUL/u+Yr1C4fkLPCvime
Rx3mdaDm/ZzsHgcUUXXYSnmqOwoDMjX7ZjzyhAT1JRyIZ4XBFMffcGSpteUe+L3+7LrhVzaBGr+x
fFNZmiEsSVn1CSt49RdfXFpXWcgs/aKsnuvbMNUxLjXebiofyUxoboIgQpmtp1Gf3QwqsNjg3xwc
4bofjicKp9AeHzGwaUGT2XTAOTH9RBZjtBcEIYdJ0QpCHxknUXZvkDh1Qh6k5ccdXugC6YHhVr96
FgXLjWWsxVQWdGDDzyGZXF00vQiiEilD3U8zrG1XCTK0GazFGjrfTgr63yLYs0VVM8DEnVgVYr/o
7MP96L1Pl1ytdT1XMCmz/jCLkb1TJePxLNYIDmtsGs3tNtTyFZ+wmQvWjaZ+bmaX/mnk/MmBSj8V
ge1ROQ473qhhZ/a5693+aGYdva77NLcV2yOoVVzYmj4fdEvg4ExhDpdrE7PSJTF5yOAye9Qz2gmw
HNloi3Fm+yODmIQd62YGZTLxeOVHLbuOldRy0EIwImumvJF7g0Hy3sfDMaZW3iALWnfPEVyasyob
5fwGsaRpyn2P2/m9DYe6OYRr0u2HMaUpe2xrs7DDNrR1e1AYZOLQTsHaPaZMcHoKEWi1ITlR26nc
0jSApp6TrSkjrEyT3Ezb1FZZGtr92Nt506cw5jiSOLuigf30TOusSFHfMUsnah9yLRPQlGM7IWBq
m7N2LJpooBGUIHplJUHrfyu9m9LHtRvb85immfrZ7cKSQ5+YoL1EEjkjwINywuTLxv9aMIlfbIz5
HR1Cs1WJx7d7TJ1xNyLaY3yffmvHyu7RsDwsPmLug3M8mkJZaHgRi2jdft3tjHy4RHn4QMBQPr5D
oHNj8h5OVn1u1qEP8OlhaHErZwRmIhAQ7/khS1233mg7Z0GJL7NOKzrJ5KfuO+0+dgaquoTULU0O
NLPDdZI5kJGQRpBPLD/QuJBi06C1mmbISjbQTFUBkcs1Qp4w+yUGtv8X01uV3f3G+Rqb2yH8zc4U
IzYn9shOTxyPUJZRGmgCg1PITC+787sulnjb4C5FSfjlLF5xrOaMv9Wkp7Gsfk0cx8Mq8eQfat+s
0TFEIu50iaPhVSpSmWbZPwMx4nvpwQmOB9BhvPsbAHpfDIt3Muf9mrC0ihyJ1op1W2zO8F4WCl9b
imUgB2eN7Tp1lGIEVLPF3yxBt6HMRul9uqVuvjQQmC9vodsETkld20trmnY7aUL5OuEYe3bqoS+N
5nw14+jyQTYuy5FocoFNfkNgOD8vpojnOn5LOcjMigTG/gS1WsttnvfT0DU3oFDnqtN1Vm7NPF8l
bBDFOHY2T4b4z6+0IG9dOBbSqn8ygHIwR+gCtgFS/l7Dce8QbtgA7bCdVTbLgtYyHbIiMK4pdrXY
HF0afwB9Qcpuhdx5y2L3tc+8g/vJ+mYRZsbwa3R7u9J0LOBH1ZUC09pCyxUoMSW8wkmSAk8nkmi/
TSIurSTLWjgbkzuVYhU+n1IvWe6pDvBm0DU49IJ0b+EIw7iIkeHIB1lyoSKIQLWoEuvCEkluL7jc
5HmzPSvcHL/AMaz5ECK7GZeG/Uga0SoFUXGH6yot4VxBwOhkT9GY/hFLFz/DI8q/xzqecuRoLHmy
tbLAXnZaNZNpi8hM++M4zdMHEp3cZWhZ8K4HOX2EyVAXtml8ATFB/2itwd+rSXYM6fbebcmjQy5p
bhJriiiWcQmbGJbj6LKzhoQKav0tgcNw274gf8Fe0VSoMzENqN3dIN+hXdfHzWBRIM7IVMoaTi3j
UGOINWdHtYAy5RrShDCsH/pWP4RabUUqovmK9PPr2Pg/3Aas2rAjeNXBfTInap7OcUvwIgym+Uvm
mueqEw9tHH3aOb5DTNUly+L5YLfuzvstm3O/BM03rHKYr7hT2UubRQJsElxm/LJU3IzpUU+IY24H
zHXCcdSFX735iwIQ08Ir+933XmHkKrobrLAFOAb2OthT3GkIsfgAfOz/wIDiHLLtThu7Fb/f+S1k
Cdd8S/wN7pLgOomlPyyc2VwjeOTGN/ODsKa+0RkW74BEhxzyx4e1zVRua9Ne+YwmeQTckNchHp0E
bsm7RtWHPkYPFEiXFIAp8q02O26Ypr93g3AnM+zvDXyly7HudR4IuIQvi92v5oH98SLGo1xlzjM9
5X1oDnsP96AQhoxX4RDut5RkIXai6knkEPPNhWCU/YENk/uSLvyCz1ZYQOoyXQVD8galZHucKIE5
C0LtjzjCax4mkT/G+zCoPIngNI3XEbZzM/uQTYaQEsQ0FHKdmrukbvckT7NUfCiB23COpzmXQ2ez
ii59lYreltJIdjsHsv2Mxmm88TFh5WKCQ5SI8TZiQKLzrM8cKK+gsRqqIG4DRHkZ4Cu2RG8TRuRH
28kt16M5oa/m1/W63jaSPCvJoiOwSpsHVNhiX+cmNzX1+cYDVqhRnu1cP9dCLUWIjPdC0Q1vE4IN
MeRom/MaBKj7LnyPOvcZwvemGKBa1PlKt7HCyGH+xAKoKfuUNCJ3azMdE4U6TfY0uIVDWXIXUhnh
mvHrm4dQvlxkPyFQJ8zycNn2f8Yt9OR3t7aFZGtUznJwz36Y5KeSShdEbcOVBeAYipnFNLecHmg0
ugKie3GlekKKHfrKazCl43fs/LOHuuUQr7o/LwKWD8MkyIuSvC9JHVFgSPPcm+B6iJXPdRqSaiSL
rzDDvu5WKS8YCiRX3JF5LCwl+shsuhTCjaifi+qByrUuEPm8L2e7rG/dwGRhN9td/a6NHAZrRNGD
rIKMQ3Up3ltEhuab3S6on8uRRtOfWDU0jwW1Zc8kyUPUzmjsfoYRW9LCRRTnEMYfWbjuT9I0Nsz7
RZKxmjLX7yWM/LZiafak7JvElSODSzJM1VhupNqvDHNXa1/bwsB14TQamGSEykGH2T7sU7LlUed3
RH5TGLlkdC+XdqGsqNtoCA/wwBmqFq77GMpCDIGq0+4XPdbyE4Uo/Wv7LMLVyVO8O7/GjRsGbzeI
Dj0KM2DVUuP1EWb+23YT/ra+Xau0A/oNVTTADNLKU9c6EJvN3B72zqb4RdRcet7Rp31vT15CQIZe
fbrp8OB0gZmAqGa+yxNyqtcdYlLir1fRZzctGSCjXdYHO0yNLGoOCEPr0f5kiY/aYnFbGTsEZJFu
T68z0y05sEJSuqj9NOAmm+vFT9mhmy29ifeO3YA76GagQCHLnrDvVTmKgR7yBrOSTOq6g60mcphq
AMJwVFOZOGJzrtfPQbUW3RK0220/sGuz7n/NbLDhM8NXmlme5H0yYB99gRi8mMHLFpuy9b1NAI+h
LZZl6lbMAKPgWjf626wz0EItH8gyyAPKyPYRLdNabXPr8mkPEP0eqXLSEeggbYV/EQkQj1egrYt+
jN0RtrXnhCfY8tY8KPjcpueQznWxsGYvWui77xasH2WBH0oh9H0y4iTn2UgAqGj7ZWQvDn0EKnHc
gv7McIeXv86W3pPZ5IR2bYA7DdJlwpr2qJwVaxmb2Be6x7RI8ZSeVNv6Pp9gPnSIhmg7hQGB30K7
8aSchEVlwyI6lNKNMxXSCzIIkLTbP/cli2IApzkIcpamYcn38ZHG26EOdJT3ZrbfQ88vhJusDLjy
R56uQdGSgJVbLF6bAM0zxPb7LYOEeiwW3my5gxc8em/TLnk/D6poqOgfFeIFctxAJxel4X0tmq4M
OjLQT7KN6YGj4a0IPgVK5VBJGLaOY4KS3InwZWFrfSHhnJ086X5bARYUVuPLt9gLgV1b91B3gP+p
ZG/cp6IiYnqHWKLBn7Kc553gMgBHGBzpvCeXBf0nIq5HhK3LL9WsX5nGJ4768Saqk58Q64W+rcdq
DASKFljFAhj7FCD6B79t0Mcd/1ohdl7lQZ+yck6S8+j8vwaLq1jvp6VjS5on2CaEQ++MEj2P+3FL
VyQdLckHeu8pD52e3pc60ZVa3J2k9Vcdm/Eykrotap2iIsAkp7R23U4gsF+QlB4WlProafHg2OAY
ffpNKbsaRWqqxc7j3z5LnnsxvIyqZ8gPiue/wgJyjsRn1z3mfOA8QvwI79mhrtFrS6WuEeNxxLDx
TxLsNxFCp8u5Dw4CvU0RxPWXG1d0Pv11oKFdlq7XCBJFW7v96uKkfBZAjVxoWmKJbMSB4yiXixTY
7dqqMUV2fLP6+JzyvSJoBUHOQGhyE7tuOpN0XsopWdjN3K/8y7cme22AlrCL2ssAbjIUD24ONg8s
gqTPMM/2uj+xpOtP/UaHKloDB71oGB0sal6R+RBIdtrUTSD4t9P+exI0rYjHx8ZgIVX3jv3exG0P
wBxmD027YAZZu244qS6Jk6MxwwNAam3wWugHZVQl5t7mIuaA0UM6mccUIvoEXmTRcNA9Yg8w/1i7
B5FMv2TJ9ncLceks1omCrw4rPnOymsJ1jdvzccR9vdftmrtoFHmW4taUo6gLsCcvNG2yYgOHctht
PR4bPYpKSpArnBokuDCOD2zi5DAGGV5OSBJz3vGXdQsekIG7lAg33g8Ie4nuWzkbfK2zOgYC2yqN
Rf1GfPtbtLT9UaMMV66H0p14+0XgPXk97B2fj/XkunwgFvhV1ddaQwDvLItzUvsrGB76PFOGlh7E
1V06jc87bKYrzVgNtslOxQ62/bSF8B3OYdpGCjkPwxVFa51T2vVvs0zcncroRdOMF4NDx47I22gp
8I7bV2SwLHm4ZeAM1mk5g4ELkIUXzpVtwxhYcs2qqGvvZriY33GXPbMQUVUhC1fQS/tL74l4senw
bQPxzUf7GJDg5EFCVa6lsuyQrwtEZoA8rDhriGlv3C5KruJvvJd7KXmqTkImJ9vF9hXoLx0K42GX
dIa4NP0AB7J+Sg9LJiRaZDnA0VPH2r4ysqGliA1B5eCAFoIdba/fTe/+bntHP5ZVEFzM7M4vTB9H
Yn84Eb6KY/m2I6a6WIwYbia1ND8bDsQV5EUgxXB0dbzWFXQtuCTCyANI6H/jONZ5NsAZO59WfaUb
VDS0ctzCKWoXeV/3tuhG54pY4j8BMe4D3+8IwN50Fas0vGvqlOUxnm/Oum68dnQJCpHs2YFN/Mew
Td//1qQbOG7+Mzz9cHbwJWkmjgNgm+d4xWBSQZmXL2A0CmLg6wWz2HtsoltcgPWc03rbCghOh5ym
3d+lX/6M0xCD8Qf1NDftswacBuux8ZtlapIC2brseqIhhhsy8vh+Ib5BH4i3XPN/WF2zxRCm7jbd
KS/GcMJrM/m6GrOMPqG/KBmezg1b9b84AXQicuyug3b+hN0/FrQS3qhqSOFfqdUTW2d+jZk0DlKY
vs4el2sPT1FUf4/nl4V50zRxkNNd+z80kM15Q4AnZMTwYOhxDU/kPlZszU3avA/40yuup2cN2/Ue
LFv30C7zEzxXsqPc1Hw0YvqOgq0puhaRDSqiXZ4mv/A1M/J6N3y8hGxsYayNbjvvgwkCwWgeKuZm
vHCcIWlHZ8mxX7vuj9iSV5CowYFgQ64wcg9uu5rtJ+3RZi8NHrgLEBRArBrQPM5/Ns+O8MBQx7UR
lZuo+XB1Jo97iN5inIJTYpsR1Fj9+6oGf8CshM8tMkNOG1vUQYJuyuHIMefoKubrZKDQlUw4Lz02
J9qcYFU2Vy3tc1Ryme82+WhByp2nkeL9kk10ajhIT9jOoKSOazFN5j3Fhy8sdrUqdH8n6+XyOnk+
3cJKvsvXtt+egcPdIRkHfZBZ8/JL6X1JmHzBeaEFIpuWNMmbSak3o5OjEMLh9Ed/FlD/oC2w7exW
1b5AgTy8xm2HXhX9dpTQ7mQH3twg3CCu5nRqUcfUP8HXfxn9DT6WdfQQxWg7piFZriY44RWTFyG4
YsPALyTZpe2Byup5CK/igIhy2Un4t8O+xZWrdXKSKXz8DTOFX+SUI9ZiPmz9sBcYZhwS60GaoI4k
m/gwuI43J8Er72uQRztWA5tdbw9q/11EG1eB9pMmj8Guu2OabMvdNG9pHqG9vp9U8rLX+xFYIS0d
xA8VjJPaG8xFojIFk1ZkUtmijvWNleujwl1RhiSIRF6vBFRewCmgtkNx2Ob3zuLtoJad4Nrvr9tJ
9xVrx76w4zYWddR2/6BWxSW/JARLj/QPCWtdKteKA8a/TV7HylZ7FtBqgedEPtMFC8L7cO5Ztl40
kvUqQIvmgGGPwv8WxkglETvuJQRj4KYYTjFKSt5BK1CKX9IPB6Skk4tK3y1fthtk0WtcsWNQ7y8C
PsV3lMNXXSHB4yYAOVlmkuhiGBoLahLGpaFM74mo67Lbd3fW1tNS1+1XMMVvC278ytE4rLC7Qm/n
JjNPPHUyXyhC4UwW/sk6PZQj3O/ewDPGp6CtOYBxALLd4gFzvOvSIJlz9mZAzq7DUV6FWK/Qv2cn
M/EW2EXeo7qhC0b3XGgRXhAtDAVr4nUBJwS0MDY9xn2oL96NQQVWfTslc/TcmvXVNeJB+eyTm3jC
viJoukYixjfvyXJt4mb/5pODuH0fghOXw1IEOIUF+u59LTIb7CdYC1UQkiMMAYKOvFlhze1VNpxx
JK/F2L9ONomK2UHYv6lmh1mKU1+y06LUga/L3YFpHmJxCEIx5sjYjEBWYc1RL5l8lpG5iKkFQ7Qh
rKwhgpeeSoc7Q04PHf7y+wHtzgtSdeFyOYbrEV0tNl7X+phY2dy2Vhr4ssCncNPLs48oDjsk1kWz
RfrcRMv2NoxN1YE3KfYNMxEEGkdlO6e4uoPsuAGhQhwxFwDg64G28WfDkuQK8+GqRbRThclfhlXN
JixYWOMge71UMBL/167t9FFHQ5qbPhnzZibBYRf9V0PBjsEeIcx5GssnN2MDdBi3A5+Wttiz2mH4
Qj763ciLTVz/yjxa1CXAzn7fLPRCEWBfYec2LpOwB3ltXS4jemmwOV2Ai4jyVGSyoGK4dw2/5TOs
UJMg1Cc/9duthQjVuy59WMbYYA6AiW6emoUWnG3bP+bYDfzP02qcjMtrHW9XjPN3LwOPXgYJyTH2
to7dxuvK9nwuZTpNeTt5967hj1klOxaMG8WKde95sWLB9mrvOlWIHlbtckthjx16feNUhG/OKDyY
yAemApudtpingeyCz60sEEWC1JpAHGp8GYVB/cgHRDH8Tv0oWjrL3rrOpALyVNbcLcgyqhgjuAmQ
yo1kn7xZ7EMiLQXGqD+INvJ2WW1bNG2KJkPTJ6nXDhJce9GzDG95t/dVkPjfH5fYJ4q0chRtacBR
qDYfMZ4sLctsNXCRHluID/ogAH+0hNshwcuDzmTRt4rJ/jEWwIuRMvW7owzYn2CXRZEoPnDdnWeM
MI4rjmeFbI3HFPKtqRUmx4Wzd4UNdHp2SPy81+2wPGkyWl5MOu4vfe3nox6xVYVdJOhdasqmgrhu
r/huNnDtqunzSKAS7pEOzs1MrYEarPdlTPb9krat/FkC71FdagNF3R6zM0vH5t6HHr0UIeCDwLfI
yx7E6/scimT7HXV22/uIkl5QZNkXiDh4gzo9vIVbKW4FFrxNpueg66ak9Lje75LfWh3OwOnripEr
GPM1PJs6wwbfgp0bgsGNTO5B2WfmaoNjEsxAZtcCSEIQdGidGyNRiMYD5vdpyM4dehFWtDWGU3nN
5PpLhGQy9rngiSmttlbnQxRn6s9vZpY8zWGyZgfEaoAKWoKs/drrbknexD5tBD84rnETkGDCgZmN
Xtg58zM4hVZj8Jx3KonM1bo5VKZ074OhjOgC5vN3bPQa9y6xJf9FfoXlhF9LGtj2qU4S3T2G8DHe
DpsQQ32PMzNcOdKCjg0nBVLTmWUMbxrP7blOsR2EI83vg8AFgAeQNMiHDe8vCiue180Y4Q1G20Jn
W06j7cU5aPw8PHWBq7tKq91ZQIAoAEjY2FZ/TCAgbYVRHXQAeh5foMhkMo+2sY7zraUIAkUvTvqH
YGIcq/hYIL+DByEcpHNoD9ZDkmAo+DPNDSyktoZMHpdeDSpXEu+Wf1R5hYn9ssTrIW0a+zJlmTgC
VIAACXvfX9Jkau/EgMzXgsdcjqeZAHc7jGhYGWV79JwaEz9Ztvb+SizCgE9qEjjPw5Ycs7sxHlfE
tiP5JEoLdFHRvYlnetf+JqMcbFz3wIvzhjM5xlgIOyUAWeomCtiojmyAyT5+W60K0ONzMUVo5610
232oIUmBNRYiVlOtmjifNMWGXT8uaYoE8V0hlwdqfwnXMh5mR5zdujuGgQrXivs1emqyhR0x/xnC
k9G9ii9j6rscNrGZPaxqARZtW6bmMuua4dolUCF9rziEPzN3ASm1bpv6wSgK/Nv1EX+ykejaf2vX
w42L7C3fjnWYZaDCVSzhQ+gzyU5rOtTvjes7eaMQPh+VGXAvgGQNbfwtaFvAHHSq2QHJXYPLkTxZ
x/dJPC2FDoD5bgcS2bncZZcNxUDkT4iJuyrwgNHNrirmuGk9FmRJG/AjOD1Gc8cZBgbOZsht0THu
VwgFgDgp+0UU2bCWkZ38Wtar2v45IOenmGFJqMKXLVvYmlHWuUpmk4U9R9M2V8k82TMCn2c8vIEs
edBB5HK9NzOgwBBudP7u9yZmIkcBWu0tcb4np9jHQfiguOeyWju4sx7AX7CzwPW6nAcBz9M8o6vt
cAXGNS+2OEzuN8O4AgwJxhpMGYioA+ybUlualj8i58yqYmWSgpIFw4TRDJv7o4vHpSuUXltIYscV
xOtljuo4+AkwtYwP/e5E+uvzDFPvb45pu7pARiHYawdeKsnlzLS+77SHNmXTAcxeu3jef/8OeeC+
A+21RgHKXWtV2BVgvtQrlhn2N+SSmJt0WdODM355gRIOI9Jp7cLLnvCpL7BADhKfdHWHaLloYV+d
kPwRqJE+D9igzk66GZaprOG8FzxaDh6E7HwwJV5C+Vdq4t/XNuXJkceEwFm427qCERXdua3dH/QG
gZc062+PCdZS5bUFwKpCRcg9UTWyC1JJpcmt2EJTGtomrxkQ7h0LeXgPUUKtctm0roUB9ZKNb+Gw
NWlhM9/VRYzJoKmIFcv0l9JtIeDSGmRrZzPLHmTr/FVSZ3UuEol1WaNXdRtn3BQb9eMhWPkeohZu
KSbIktIBiJFrcpppQhuIhsaJQYTQhAp8Z8hHzNZ6eHAjEN6l9TW0TMbd75YmGA57FwffDe+bPxm0
UNdzjU6gyOC9FF2Gjm1YLsM4tAUjlYUQtLQpe93B16Ep0C1/nkk8nXYuzH6VxG32ipc8/JWMTMk9
rPuG06aAoZ+iLNR73sIWGrEDnf1VHWEOfQy2wJPDDBANTBqLBOCJyXs1Ne/NGNq8piSQlY9//fgH
oPggX9Z6eoLZo//M8M8694K7MA9hNfKzKxl0V/OM41wt6SYfB7rut5Kp39YBUx6wrBzBWEemaigr
HUywv8XQDTQPa+TtFQhe0BihQpgQ5hCz982xW/j+tK4i+zKtAtruwCI8zeEqnygwN4GCcetQB6AP
+jYQMza5QvWfIBOD41UFT9pIFjzCyF8L0JT1Cq8ZTE73/p6A47tY7pPLqoETFOYv6PtLPYa1L/pB
07/Y0eXiwNZBKuQHoT0sOKiOH2m6+ZthnDH+qr7QUaMB7f+OXd3WFTUYdh4m2tQZZpgGV20/qd/u
O9roo+5GjERpMtihhMyrV0WXxSgmJiS4iTyEZDVmoKjUuSB19jYtENVcBEYGOBx7T8QROu8R+wjN
SvsKQ1j9z8Xt+KV6z1pY1QXbzzJCSVPwYFgfMI4XK+zQx0lXdDYQqYQNyFoA2vVEiOE3GrzRmxaY
GVXW0jYqJDFIfZt+yfgK+L99GaAewcBMQ5Z/Bddp6qs+0NMPx7Dpm5gkNJcMkQRoaiaJiSRpOlT3
HYJMeRWEGxNFpiG4KvBa06gUHTQZxcR882J0ZD7nbhmCsze1Sg9g1PsfqMgWkLgu00WoUvYDXwJs
pGA/zCzF0NfrXTDPuBYnDtuCAiIvha6lnl9jA23gYdTQA6FXIbiKI14PsOn3caRyAiEWw3sLo4NS
BCu4Y1b7NAZ6C39bzhmIM1hT87FBB5WjCkUltRO6zpSrFRW53bpbFGtyCVYCyVG6bF9GsawvaOR8
luugHp4Qh42zA1qH4OGuSxxcWTrB8WPlJBGYKuopfW5gjsNPKMYhx/tFZuwL0aZ9SVYXvFpCnP5O
RkgNgdf/j7PzWo4du9L0q3ToHmp4M9HSBVz6JJOevEHQwm94+/TzpaQeqc5ouiYq4lREnUMymbkB
7L3W79a6dq4V55Hw17kjnmQoa/u0dvE4+UoT9WcjccaPFQxihRsRixJW7QTaLuaiR8E0GczlWBky
5+FyVqTjPMgzepJczsJeDMthavnRm6wkAXpT6Upmb0UGYn7MefsLG2fGs5FYdQ1jXtSoEVGjVImb
1vPMKKRJYqrySG0pepcKAg7TljLFQ8czQ37NjmKEwnbE1xAZA5JpUth0X1/L8QF106SFcpKPY3hN
f4t9abUGJJyaqJ+I2I/XTaSNzmeMjmhwc9Np1WDsqdo8ApRFcSmUtKsRWqQNvydj7DA3eC5SiJgG
+wmXAthWSY+1XmLEknMTCqtTMELvOqjxHga+oSRfx0lrAptO/IknRZYfgJrVinWywfBm+mRgfVWt
UDwqRvJsC+DIbT8B+rmpTZVDm5hb7d28rKiWdDbT+kepSxBbfkX7wl7nFEGSFegimrLRlyc+1WQF
oEZV6ZJjk1pITI1MDxWUUeDCRV59dtqkzkHHnTC6oraY2iRPqCUCPe7Nyk8kk2XtQTSo1q11+YyV
WOOhbejG6CDrfq09szPn4WyliOYcgdLCmzVKuKCIK0vZyEtU30ykhzzaUXJNq+p7/TWnw+zCDtni
6DdFDdM/0G/Iz8TJWLcMe7fMo1Itk3VIZUeC2r0+hB/QMLoRSn280BiJRi8f9UoI/qU27fJLspJK
PuulZE/hIpGZUFGU4vV1o17jFNNMTdjPKYf0gjiS6O59sXD++IwR1VH62kgTPTPmKDqXim1IUM6p
1HsGivX4tGQSm6lGp3ivF0J/rdR5eMO0MG2dvEpgO+K1QvamquW4m5RSL7xlKa2rDGSx1U9qulGj
HOip/1ZqQ9Zqo6W50q6wVyvEnFhz1fY5VFN0n0Vzy+Tm5iEViQXhDDZ8bqWUN21WaZJspWIcnhop
Jla3mdsnOkwt9Rm41a47G5brZY4tvfJieU5Wj0vP9jorkzlTpZcqwFHSoH+WxyGmQJx0Xb9YzAes
0alaq+WnjcgeACTRckp9WtHS61V9skVm265JFsFXWrZT5FlOAbwVRTOcwrCUBOgz2E7vfPRVdX8c
RJbeZKtlSO7UqtoZYKqLffYtsR6oF7jJDd2hhshgSE6I0J27CVNV7g21JadeWmDQc6t5BXyqNArd
vQOZHe/HZSwbiO6B5nAdNIqbSh0Mz17ruXBXZxhDSdOlAG6fO79UJB2DfdEVJ31cimUTE/MtXvpM
AeTr05jTx0JPu7hqlygisO1olK8DosbCX/VCUc4jC8RUiUjNHFe24d4fh4HQHOGmDmGLHC2Zmdwy
ASuGroz7/oGoROVS21p+C8M/vbN0VNcGvrdhZw9Lkru1UpvviOC1iQ7Z6BeCPeBBrhzMFO9M2Mss
nOYkMbw1qaw3xYkXtDm5mHkgc5QUnT42x8XI5LvOHMY0qNRcfWvVYrmXrTITT0qLUmLbOZHDSOUC
Nmw7yVE1/NhDVhCSEXEFg04ehHmIZaHMN3Yqtz+D0S6fdl6NEeJcKx6BJ0w7DodKVWeU4nJeQFhr
qh/JZSwgZ83qx0YNA3LT6bXEiHtHfkX1vvIey8ysXHOIYDYZ+6tvlyxioqRp5RtbM34Eko0Sragk
1+5VUiho28nSgtcrGK+bo0esb6O+s7OTyjNvBoWjxs9MUauaB3uI4uujWEaGn8u6dihXvZHvEHdS
IrvRYiQ/U1RX59hSAcLXNuYEFGvxLI+6VnnJMpdSINpkubdGQx35EDH9TRxXWRnoDG+OfVUjrsmr
zXRlh2hgDxkwa8BJTcIEtVQ4wRIY5BqoqYzNKtr1vZS/ykPcoVvomlzxNI494s36rJmDNpFR+048
nWxbsjMHYJrayUya4rlFdFS6codITJWtaEWrvrRSMK0a8gSDpuc+AtzUdpnUJRGMaxNFW1lPVio7
S4FrrcDL40+8gVW2qxzuZE9vV0Pb59X1U9D5F3flLJmXxsk9DkCN6yNHmV9laoq8C95kV2fonUks
7JsA00D0NamrZuzXWbNacK5Zy7e5NOQnqrJ+CkdGS9i8R0f51CIjfajbKgLRmCVw8VHupJADKRVh
4egFarka72ugRar9nIxxCyVgWQ2FGhHVjVssRvEm1fLwVNRSh+C/1UqxFckqEqZ31cCOWWenbego
Y9uGySBZMBeEJMUBuzzQk5FL9dvcm+0D/jmsEUnWtde1BxOAcUua+2Vwyu4SGRpPtW0y8pGuQu8R
7SNzFL7pNOk3pV3PxFCt4RL0RkJZDxCcL1s9qtUlYIsgOSux82x1rU7S36hw9emIhggyEEej8hRR
lKXAhkqvAaHWahGuvTWfhYHK3etGtXufkPM/R+xLUOOm1l/R0UT3mrFhrlGlRsAZeSqoYJa5GkQY
0YiyEU2K9mhJ/TC5cV4PJ5NZwNmGZivuAnwPGRKLGWjRNUksk7Zd0cNzF8N6UHOmIvl2UeuIVCg0
M9+Aj2KKyVo0P8mQWHejSXProYJDn1aKlV8gaS3XYlWLxPEM5GM7iek2zcHJF9NzYty/Qd9UKEIn
okNKH/BO/ZbyYr5fu6RDctsqQJwDNopv9ARl5TWmwdRezUhA2IZ1jqhmHWnocHOsHTCMUqQ3CY6Y
60Uwi89cyru3qLZ4rOQRrUJMuNdBYTsqgs4255+0a7uRCq0mWqxDwnHKo0JTwV0bSfHB55Mx1FSr
aoJ4lCoKOoobMwQBm7swHZ1CABqsVr2Z5LmZPaZPtA7BM5WwzpHdRekxSeF34bdLY3YbVa9jd0wR
bzB0e1rvKgL90vNgIwp0DVZ6DuUc5pTz21nHoDSGGA6FqKrqqWyvYqU/4EmDo7u6/f7FehUNhsIn
cq6uvnqmEsd89aHbovv+Yy//i8t3kdZ5nmVDZrTfWl6DBSGUkOP8jodYuTpu/53z6mr5+pd3T/YL
A6GXVN6YEYXtTop5aDe9Y6M9QCiQNH6p6dSvNM3LBz14/ak0hd76aclQ7TChHysDjnxh7WZDMv+I
bZoV/cUdPGkxgYfYR9hT8PekSbH4SvZ7c6b+rQmTF//FG0yToOa2AfjSCL18gbtrPmag89XV+6Ym
2U1pgK/+2KX7xSgcJ42VC0dbN8o0x4dFKnju9Fa9/2Ov/oufUJG1ibDadt2oC3EChjbKO1mu0j9m
KPw1xhvAVo7VzEQUlNVyIPeKCBlgqfwRd6ri/JrXXbROJdvwu5tKcUrCi03dwrZgZMnvhNX8PwyL
v+Z1S9cRwS0c9SblYZSL0R0acflDy/5rVDddiFYhA143PIqvmeME0UgV+cde+5dnvUbdg5njyvXl
ZsFcaVUJ+BjVH8mUYtF/edTnehmMWs7WDdNrs0MVN23YrPofGrHGq//y0OZIJFPqjWXTdG36ZdZt
cdNqVfKP4T7/+Tn/r/i7uv37ltT99b/4+ye6ijaNk/6Xv/4VfTh//uv6M//ne377E3/dfFfn9/K7
+/WbfvMzvO4/fq//3r//5i8Q1iDul+G7Xe6+u6Ho//b6vMPrd/7/fvE/vv/2Kg9L/f2XP31SDPTX
V2PzEn/6x5d2X3/50zVi6j//9eX/8bXr+//Ln9x2EN/pr9///d71f/kTPsg/awYSOcB/QzHMa5rL
9P33r+h/JvDZNk2THU6xr9nPAh9d8pc/GX8mzU1HPGg5uqLa+jVto6uG65f4GRlSHoWVjdtOtwiK
/+/39ZsL888L9R9iKG+rVPQd7+a3OywnHjMrVVXTNN1Rbc3+NeWNzGwZcn0qd8J6z5A3x8ryUVqF
CUHjPBAXCmYrZ1cBcuUxgeswR2UgD45M0xO9lA32p3Wtz4uT/U7U+799WxhRVVPDjMsi/PbEK0mE
xj6WlpRNgiZWHDSzPBgOWLGU1b+ze/4tT+efx+rf14AlhfFRLV1j5X/7y5ou02RkJ+Wul6PnRGe4
9IxevYqc0MotnBbmRV0Uf6rnfTSZcLM04ixIcSzz7hN7SRdIV8OIIf2MRvZsqHRmCpsbQdfSV2v/
OARYIVaN0c6p2pOqZdHvbETK9TT85f1brBW3hanLsvprwq7lwHIDbBW7XHE+zXFcXbVfPooRMVWR
+u02rqod9j3bb60E9S9OEXba4F9u+H/cWP96I/2bC/ab9/CLt10yc01ZmqXYTZS1npOrR322L0re
ISCw7d/Z1n8bb/a3C/avv8z65VQdlCUp8lYpdkkyfcx1cxad9J6I3bBaX0VqPv7PH42n4XoH/HOF
eS5U1bKJNL2uL3fIr3kcUYv+pwNe2EnFVUcpo5HtsuhUx+dSfDvIW+YVGr+BYapb40ldlk3pKD9t
tDMqKcD01irGA0BVUIxeb5lIMyGGmGT1YstJBSuqni1TvcEsTw+HQcbSoqCb2oPV2/DFui8bRRom
iXboJyYFytvWoedNUmQ3pcjPRoNh01RedZzDddz4xSj2NQigC/V0WZpSeI1u3Ud4eNSIOADVXrrj
uDiHNlqftAg3Vhpv8aliRUhuUqs8TnbjVoIGo0AslFlH3PDbdkYdTafgLUZzz+BVrLXbJBkftZQs
jMRUQhu0FN3bYUprRB9S5LdCpqF0Dthwx2MysUJmHWACndwosu7FEm+rbjko2DzIwdvVMQhtz8Pl
YUnChwbXnMGwARZUzKd9wReG0a8B/mVaQ3rIzfG4WHK2t5gDEdL9P/xNmVL6TCDz12T5Hmxtp/Si
8/J62mvG46zeKTL4yDraSEgd4RVLfZRG1PRpttftJz2dbjXUFYQ/bCPTCMoMc49SPo1ImrZlXZ87
0qu6XvjOrG+68iod4sy8WgnaMcJDhFO5FIGJmxJlc12PWy2x3m21OOWyQcSi5NyALk3Frsn0s1kk
kYsKMvH0brrFUFTp0V5SglIUJdR4fShisuerEkrAMV+LZZahvI0A+s7yqm958Hvguol5eTHTQWzy
0Sf0O/rrUG5JVzv1Rpm5FhOFzXhft2K/yr1rtzJuN5S8cX1Qk3PiYLMtFFeW+wdHYcoCVqsel6zT
fC5Ek64Mbssae68673GFdJdhG4O+sVcLS+QQNsttY99qyaHDqSdHtkt6p5tEhHH4AhGxnLc++Psp
HzHzEQqBVg4li4u/zZ28oll/FEGSYv64QsJW0DKbqvtc+3ukDYmbSakn6WmDulL/Maf2LrEBdBRl
OcQVcd4KwQexzL1oG+ltlcmSS68P5DifYiQK7qCiZrKNkxaVTWgvMzrMagEZYkq8bKoYbTM8bNbW
RjFVjm/XX0NTfxgBHEp52JpWfYas34Ao4ipzPjFKrTinsjcQp7epbzZ5z/ZZ3pSQo24ZRwU22sRG
rTxPOMQONK0v0SxvjT49N3X8oq3ycezgOwkHB7FPkPzkXyu6/UQd9raCg7U1n0XanLsYMU2TzB2d
tnUpHHNLhMcjRlq5i25VY22RJ+Ofb3U8yShlnQW7SFsuH9OCiTA3O/LHMXBMDQugSVMG9mBjCV+y
txVBk5sXB6OwH+Wo+7CcOgvJpP/ArHGOY/YOKObCBSLDrt9LG1k2OliwUN349tvBuH85xE8n5f4g
XnzxUgXDXn3jf/7+54D587U8EJPrlYf0w/pC9AoxgQmi+L4U3xgqPkiw2CJe9ZzX2OfE8X/E95YY
g1//81MA3v/+I2UubaSLZQXgiz+T+9jdlOF8epTd+VSF5qHftPsk26eFl9pfA1uJJXTPmvKgqcXz
SAiEa0+4sfJGuiTSc5ajVS2uPDOWa765NI6ejbDVrNVbpTJ9hO0+XCKHNzwNSQvd+FLZnNTTW8W2
i9jJdcTT3OJARXJDjq83L8qhUtyfMnllxt7MwqLakW4HKJboQlOHMbx2wwlwWHu29MZtpSejvjun
7U3sPCbpM8Q4L/tSdOfliwi1DpROfksibCdJ7NaknFnLQ9E/SQ1Eun41vm0Q3cO7MFEDQtm39Ysa
nR0mvTQxU1yzcVuhNJXSz66bvMjGG401BgRsr8/O9WH08Rh7dVJsc96W1aL1S8qwgZhwVv0m1yy6
6HtH+iKxk0/YuWpduUK+GZrLKp7cxkHnGVneoN3X8qNgFcRTlFa7ZCehzNAMPPG3sfIhVy9j/tzg
TzGiF8u+Bx8lrRCiUw31CClwfqM1t6DGHG2YBgeHy2uWbtxKbo1Nf2q2eXtR7BxxG2SKESCUX/qT
EfuN9QJa0TP/j6WxYVGT13z5HLM81FAORtOTvmZcE1St5049TsW4tabIbeBRDfk11z+6OXKluPIW
7aOSJ28BU74uFpoIV6rCpDra62VQLdITNstwiDUzbJLRzQDZ67gAP0SY5+zs7FFw2dVcOwwOD9fY
HCjhnmzRHgbl3jQIPkm+vLbO/RmDcKHO3iJNYXqPOlapL500AdB/R14vPsbkpPVxwOGImTtFBHMB
Mzkby8sYP6sMCujUyhdoKM1bW90u4qvgUsSD7+NzcOatVd3nOSpW48tGcpWQ5VAhg/aU4QfNHsod
Hg/rRUesMeGbUtBV+qP9rtN32WHXbhLrXnauIbO3eXvKs6Cu9/J0wYiBuOdIkMJacFPfrQqlzXxB
5RgmxeAV1sHrs52DEb94MaRtLziyd+t00XqU1yiagaIHxTej0FluwFld3fjO1ouWWx5rWbLJGRmf
fqPp+Rn2d2MQvJwTq5f7JClY6cUoA3b2Uyz71rzPiJSDb/Sl+jANqK4BYJYgF8EyP5p6aGbbuNsM
fe3KuhdpW6sEFk8WzxuaG7t+rbTcM9VAWV7MJpTQFgLXmhvJbsiLwLIy365rsLQ7t23uGz1YCBSf
eFJVmRCjZyv7iu2TFN2jsbfAfQvlFgqxrkKdEJP8uSQh4gcep78GD/myels3rq08ztY7kZ9eU70M
Zu+biT/FX5V6VLudprsIEuY0Dcg5QhcYLmnomcL1svGuB4NgCaqnZCDLBvNxstM0HyspZgDfrrG7
3AmmwcMzXZ3p7gTX0gazuEXaM5rntH+AKgYUxTz5nIoH0RpBdC5sqFbjZubZ7vNvdBI2PiiOax8B
maqZQRmfq9JwCz4HCZY1u9j4Rm3RNCua2CeYw2nc2gkCmgdfkjDgOGHE3Tnrwi0ubfqdTuea8Q9M
HXHj7nnoY6yJweCkuH23C/ZWA/R6uVqIaI18BeU/u7LO+4/yyPVRd/qZsbiwyQwTqfcZDjHYO9cZ
yxD9LvfCfqjgpnsNOuJ2YTsaOjKRca9FISEPYbeb4vasjqPnTtaj0jwXGFFm68GmsTKRxlBz9+0Q
eOP6UGQ74iEM/TGLPMk8dNap4FBs+9lTYSXKknGFuuaOi4qCZOs0AgFVmIzUDlri5frTSK6Mzmbp
UAn5bXzPNCJvQVONXaI9M816Y1sHBjS5LXeaVcn+Ir1MLaOLUrdeRi9a3oTw8FyJiDuwDVhA1Zbd
tntRzcH1JR2jyxoq7dMwT1ur+4yjUElVvx101++cLXTIYTVvx5Ol+Hl7MJr3pHnRWxaw0XfVcpTl
9xpHiqBurRWVjO5AikICI+oZxH3jFMV2NnW/lh+c8rbUF3fc1OlWLh7Ib8JRtKnuySdkXmaDtvhr
3Jjj7ON3MOSj010DN24U82jFrILmSnT6pUUFBgMksHoSlVhMKSplGw8WTKDqr1kwgtkPxgeG6BDr
LtxJOSIIcLATcGdLq1+OjPJyQg+j8TRz0OTbTDtU6Y1pHszEILDC3Eva6AkjhWO5ydQ3BZZHsw/z
wK5CA9WPKRYAvJUw/J+00Ut8qymubvrXCskqX532vdG+GovSc/7gIhEJSuGK/Y+D/iI7oMO95+ra
U5+jBuk8wUFoyKmPZM2zovPQ9BCbrhiSTWTXQV8QTphlMNhwKvioB+wP9k2/Dr7Q91eLRlM8kI31
otXJZW3qR4U0sEHkLrLPL614Ht+Fae5E1/tay1XgSNO6MoRS0IJKSd/0BHKLBw1lu58oYauPF34a
u/ryBoGdI5iL7s24famqn4SNdFEf5Tg2vbJXUOMQgZPal1rz0M2ciCh6neXiBtc2T3X9BPUfmG8Z
tjey1+CayytTEv80ZX9qhmWniEjeZBBi9JBace6j5qOdlXOcz2zr0Vt0pdRGs+ECVFu0XxX6HZxw
upcZ7QHcO3Q6VKXEu6X97SJIkcmCRA2XyP7R1PG2Vfx6DIardYGckUSQiiIIJYq4VynIFTBcNZJc
rzIfr8PobNQpplNfRqn4tiQUNwN2qqLlqHvK2vqMH+xgYIB1JM+opYdqbJUtKs1LjVA5VwOIIk9d
c6xKTRH0crz5n7t64sj+767egWHCEGXpiuIov849SpWOgt1wpK2mdziYtQG1HHtC07ea78jZdjYw
R9RLXQblEqBVV+tulw899F/lLIj+BU0D1Sexosh00/mWdKHkwGDt7NjhoPJBhR9pBic/BTDyyxa2
Bm2yq2lpGWb2SNAMv2wU2FvSZr5oBCUM+GU5O6T+LsUo4S5dfGcJ42CadFflD6qustnVHBdwjThX
cEziTziYhASogyu6ByUlO2TO4NUidCb6ONFs7puZhLbJ0qA4tWwjYvVTDHNzHmc5f0p154ZoocG1
F/tSxrZvmXvydVrnXGptkOkPdXxZkyHUqh+BRzsdXmTo/dY2PGkugwIrVnw1tgz7yVQpJ5EZUA7b
ucuufEqko0SnOwwPEpSs+YWZIO33enI3qi1W9q9CFq4D66uXA+pw+rv6q8zf5Ol+tO+FdEyMvV7e
zWrv5slWVTuOhxaJYbk+65Wc7qrRQN0mYIGsWGmoYHAhZ+u8FwkGrhrtzno0nJ2e7QrkWadprdpg
wKlPhAe339KRPm7OjHBajR2i/s5zagR3lpBdWEruNtkMdVzBKLxuxuIth4VM+6vEh18XL5iKbtfO
eDTj+j2R6BhEbLjikI/bCccV2qyxOl8vAnGMYdGGiG7l8q6Udku3b4j1gcCOnZsI4151yIr7rA3H
9q4mF6m6jYcJsfq50+6c9T0bvhUcf+hikWy+kNDgZ0pDWPejktysmeKuNp1tdsanUyJWFm+V6C7j
9FR3981JMW7GZl/Eb716l6ZcF85BEcXTncRtjlemRSJwbLPiq7fTMdTN9q2SapCUZKWLAB8hnEs7
I8tJjnkqJUcnfy0SWsxZdKE82lezvlL4GYdGXSc3M6Q3mma2O1sV91JW3SUw37r+kIweJMyp7lCS
SgGpJL38rji3oxNvRPlVprdhj1aKcJZZvGi6ja2r8vpUJ2aiSDbMJfKsc2u+sbNnKtrLr5wCRmCp
auVnAyfd0n2WCnaT4cVoH9L6THqku1avyMBe9L9tZYjdzUV6VfqfpN5Lw+2YI5qHsw5U5UZ+WqUb
1dCxTBAqc4LUcquVlKEc/n5F/Ogw7bL6xo3utoyVqMR335yG5mkR3+SpeWQUdVrIqCzXVC5GfeHE
NwPE5dx8lCiRGkIHeJFVP9oVm66sJKfZLhXUsBIVsaO3d3K94shuYNaR0PbmUD9Zwzj4K2ia22fT
14i5VrpVsON2ez8deD2GddmSrzro8FakNyBZ0GXdnQEIYZvIz1djoNxpj2JwokNToZjBAJxd0UY7
ehJT+jOoAiWF88W1ORfdtlBG2pXHprlKT7Bc5z03Me9yPBkEks7ImtzZlJkR29+tPZAn4lzLGyee
kEbjtFVzQrTwnHFwWAjkpwC1Jalrdu1ibrpOli0G38rmgKmdzzgpF5qg6a0d8uuUVVIKKy5cnDhf
FvGaLtElGV0/lk7sP4hGsERPP5bRJ34p0mpTZuo+ddhAFSe9AJ7pfqkPD3lXX+wWZ7A+r19mVokA
eSUxVHq7bYuw7fdDh1auqogTkokYGgUoilqA2xiWfYzY9q5cRxNrx6aaPkogY61Uj/NqPJJcG4gO
dK5DrEy3v5TlG07lF8DtM5qta/ikjgWECB/ZQqtmNZ0nFw5QV5a+I8t+zpTpo6nl2ivqhzhZr65M
9FAuBFB/kMVxbBEy5zX4S6dHuLtRQR/EZNxgqrV93bC7QG95Q8NQHgsHKSBRHw9HOZX12zp6nmDZ
7xtVOWOlUNBHNyqcr/ouNOdZL1XJtUdKTqeJiDMdJ2R0+Zsp9Me1XWlrEwdApFVchlDuSWe6T+OJ
gBBdKr1JxC+12WywFPoLNydpSDfy0NV+0gJXkw2DGSLTjoWSLW7d4c3trOeZU7yTAP2qlrNf6dik
cm2hvbLll0X/kruXRFjGq2JpUjgSzWngwaPQiuZXbcYMBMTIdB7xECsEUcagvpVjtOc0x0AhFCvE
g9Tu9Eal8xup5ADjTI6Isd+nowEV5ZgGru0N00XLN6NfTyZKzNoZlNepEGegXO7WtE5OtkTOnMF1
dQtdXTfiWsoLsMxQaqwzMSoDCgq18eQpbh77YNTQMPdDeia4WvjJtPShk2fWOUZ73xUyoUIq3H2f
luXdmtXkpZqRh5ipopOr61t1mMhliKfPVRjNGVNfFV55Hk0ZfxzsCQfkPWGq6BVBLPFtJ3oE8krq
ICsnVIwF2McpD1ydkYFE2oTumxXZHbFcvupMClS2hXojG++ZvM/yTWecDGwwmJcPljKcEAlrARmM
xyRHlbq2GG8jpKIEaRh7BUYDZTKRsmcrix+mFEiQKPfhImXLRtACq8R3TNEOYbS7qNjyxznfUhjn
Edm94TSZdANR8lMp+5GPA9q2AFYmOO3CGLSVM14nxXLRz50j564+6Duje+uSGQrRaW9ss35dZzsn
2lohHFAN6jmAPdAD3JZP6MmEPj/MjF3G69wwkHo6OR2qXrKqAmAxZNdBWli0x5hSonq6ETTii0dd
DmN6RRqV1dcm+Z6s7MtwDXdJt8U+bwJrFnhXxqr0hFocJbxaJEYi8t2L6NimFFHjxyMa/IBB86dM
JLAjr6WThS1pRwi28AYkZPUmSUaAgGOenDHFS1LZt/Cyu84uUTGn4WXNkBJvEkkiM0bJBkRg0qmd
yOKQADBImSe0KdBMLmec9bfioSSCq2hOmkXkpEQQlHJJLPgWyB3HCVUHgXdxIpWxrdYXRjCeuGVV
DvTySRThiGXapzIaxmuoQOqCBo4gZvBPyX00rtvS2qOzt6RNlYRCCTUL68ZhnhGDKL7e1K8o5b1q
RbPeu452AEtKZjfWtrnY6sUmmj/MdKeWG6vbmsqOjo7YVySipdgrh9L0NSyb2QSTadSB5A3TgzKc
EXtp5bXfj8gJVGael/QJljRgG0ISRmwVkY56QJKEyRwHeBzOKEXaYy/Q8wkRv/KMP10u94MFon9o
IhJL1CdrDlUZFyMy+2nctdaxWVnnrg+SGHXbvEud+SjM+zH9jheWYLoo1lFJzyNgcYzB9GrxDeL4
1ow/TI7C7vqPcFdmReRKACzRzkHZ+caPI6ML3sAWkQqSvtJ/pQMp0GGWAYvW277YaMXGsODi1HMZ
P3qORIFBQqjqbJktRcAko9VI5OGQI/GsKPdGcjGGz8ZsAb/AbynE0+x1zPuNMi6+kbawUPd6eUqS
vaKEk7r1UhPY+kLwTjvv7H6XzuletaSb7JqCu79+1JpUxQ/E9Uipc7ck69d+a5andXrlvk8rOKB2
vzT7aKA6fG+TmrYEg0mwTLdlRaN40MYdzo6AXsaKQHbedF412TUmZXjit8bZ1OFwnFCrQ2M6+TXy
kuZIYbhPkMX02kGJbI5okhmavXjTjY1uPyTxbpL82PlqGMVXr8o+qqN74h7ztg1wi71d/aAY40PT
sSkcuZExpOtYToyIPNei2szZV4ouU6LnwA/U5XrIQhcz4k8vkbfo+QHcPVLyVu3eQFZOVEVZvOjm
vldDWEn3mkBtdtHqz9H/pu5MluNG1qT7Kv8DNMwwD9ucZyaZHCRuYCQlYQzMU+Dp+yBVJUq8UnV1
7/7NNemKzEIikUDE5+7Hj2b8tApKZvIsPTuVeS07w5QBinyKh9vS7ndtWhEKDpZ+cm940NzamwLy
hqEwGuSd+NZz5sh5a3P6vin6RU+Og7pPrJ2h6uwVtmF/q1vHmhGYB14z+GoMO93cGj0Ekc+aVy9U
xLvK71YO0fRxwq/qrFciez6HXQCG/FhyAysPevxgmo8p15AmnqK02TfaIVJv6/BGKU1WdecseXSg
eYbJNz07Msix9H1KwqOyYOYZkFovjrbnpEsVfEczV+2GZwTC63RxJqDVinOnHcHTzZhX8ejI0g1w
BLPd1VPmdp3Ke4e1VBvfEOTZNysnPNX1CRZE5z5WaBGi/zY2N9ObBdICWrvnKTscSm7EY9FuA4g2
OPxnppDnwDeOUvHOfPZgRpxwZzpHI0AZvjHJ45tTVkUfnsF2sOxfiBJUwMAIVV6Ie5tKpy9b1Fv8
Mgy0lHMavTnZixe/FdaTj8W97QTDEO/QDcYm68GCueM9mJ85/xXw1hCqCQ6yDueM7z17VVFP17LW
zcZlPGDKOwhvEyGq5aju7W5MNk1wzCUMDlZGw16opzJYF/p9rmfgeZ698VnIcMkzlcLNJ6s5pPlJ
wmqz/LNHAjDZpMHweB0p/GU/+ssE8cHn9OGv/8b2dIzeKsDz35qPvqdfrFL/H5mjTPwXfzZHzV/E
a/4levnZHjX9xnd7FH/47obiD3+Zn/jTX14n9X9jbbr2WL2bNhxgGaYJQtwzDNVRDcxSmDp+cs1i
V4oJtXQNIlMMlc+xM5YONds3MVr7ksHMmZV3AEusTzcNqe29E+fuLUB39zL4MXQV+JNnbiv6ktFS
/aaUqbIpHUpw4AwHgIRS4OiAt6zbjvz+IhgArzimuWorM93+1//T/uv9AHKPp2MtyvsB8PKBH8DV
8I8HoSglgVV/yLG01OWskXY/3eD+OpKg5kYVUG586hOCIuyDeKJMRwOuOcIj7MrDdDRBjvWbEKEH
OyzfZD5I2H93WK7SNg92MehzeiE3FU2+P52fD4eWuilzZV9E6xz01kM7ncc/Htr1H7pCyeYZtCXC
xQ9/ODJRdmhc6Ai/nrS2dxDdyQ4Bk0zrbdA26vzX41Q0H4eJ24tlG+X9AsJcwKxcnK1qYM7Q+NQU
/Dir10OP2CjO82z89H74HpA6iYi6v55djhS+adY1yIt2Cevc3l5Ps6lhcIDFmlKMiynOC5unH2/m
p6/Lb6xV1+a6DxeyM9kHPVe3uJ6tD8Ubbee1IirDelOyJP1iVLW9khqeLqNvkbPSntxfJBMSutLa
G1zznyBA2OQ4befWMsZoPUhVO0miNidXGBuTEj50h7r4HMaNtox8ZQRbE0Ubs0LJIMVTfe5rtX9z
B4sPlZzR1hvC4VZt8+gwXT9/PJyyd6399eK+Hsn1KorZRG//5ZF0SmwtrhcQI3fCkLJ8/N3R+NN3
YzT65uHXo0mUsjyIQOVr8OMMfTgkTetgO8DHZ3NV3OAeUhj7IPiKJn+KkNzqOq1276esUBP31jB5
B9fTFYs6WutlyQpgusqvB+mDjDnIymW/9Os5+9NRNqp1qkwbpiQ3sIVqqiEDYeDzqYL2UYNKWfzu
mAnAfiI0s/uHwy6iwViasIqvn3bTsfZSLS9a+RoP1SFh39H44hi4zJzf30je6M5CcPOcXd8NxQTR
2ujk6/UdAWn61HlKevDU7kByYPIQbgMzQg7Vh4Quja9JluBu4uMQRvhgO2NyaAZn+c9X/4fQw/U2
7lg6JkFP1UHzWJP78afbOF+qksJyEnaVE2PxagbxospkYEOpoUNSALX1dWDMMGoiYtB1uIo7O4G3
odk72+b9gFFri8X1WvnxUiaFHPvrLfh6O7PdJt9eXyrqS2svkjGHACa00/VMXV8l8w0Ys+3YaKff
vJTeZsNSpXMgbVgGcX+YGwG+p++vm0lw8q1YFKDQyY2+GGmkrqKsO2oOajqxugcPSPfJtTcDRbMz
WOEqrCaOPBMyRZnFtMf/wE3Nk3QWQPpfgJBJ/wcT7AdLJQ9Ly3R5SJqagfHY+Fginqq0QA2hVm+A
PkUoAF68CPyiPvZer69Gu2XvSj52Pb33Dz+bTF8LVc/5LaE9eqSQtqLqvp+mDz9qD9GGTZOCmP7X
jxN0BOlhpZvrr/zzlfObt2RZDD8NPkxL0z6aNhu9bRtHKeBBcvf8HDWFks6iEcjHXKMp9JzIrN0o
5Oad2fSuPvx4Nn0Vrl8lqjhAeCWW2c+uv1dn0+8FFSyzX38PWa+YamHoh/nN7xZUTpyuNw74oOqX
jFKuza+/D7AFSj1EmN2vL0JzQxcbaPZhPODpjM1z0HjJgrxpuekz+c3m6kMwG1aKonTHrGQHcX31
//3ZhEhjW/ikNdf8KJZRGWoF2cjZLPOUJZA15rteyR/ioeJBoub1c6Skt9Mbev9JLiei9cTy99ef
clym12YYfr9x/+7HyjhCOGpcEM3Tz2Yso1cUeNjL37xu3yvjlvTiIiwxNvg0iHz4RU2IizRJOP/z
eSAXNpnP35/HeOQtlBfPwwns4ETVtA8ZDbtIzcwbU/T8bNjlZsL40w0CdQeyuvmCPmi8QcdlHOnn
OfAF1V9TuFzcV5UZHsioImeLhqGIofUmKPq2th8UF4kkj1rwBWMcedW6wIjIvk4ZI/cBwkg8t4Jo
uOD9Lbk26rfaDgfqq2xj0dNysqAni/0vygP4EXSTp8mT2fRduR0qothRHGb3vumOSyNu+udUOvk6
gfTyAtaA4pkEaoowmUAYtR48Nk7GetMUnXXQEVvu1YmuB0TGtbC2OOCxlRFERK1g9ArFOP3dCPJh
ZuQu1ltKypmHddawzlmN713LSl9YNTDzKzDQlBUj3G2Dd0fZpAyonxU9qa2Fq5qVmJXCKe+w3GYv
PJSHya/mD+Y8ymz8X3k2RDde1wxsK4fmxqPo914peGbZ3JH2iteXqzomGSDhpWAcBJcH5sLZEYlO
MW6MrZwLUgbDPGps/UvulOqKrHS1gVzSYYfS2XhSVPOUqNUns7RJ/gawErOZj5P5toQS+YRvp71P
Qb7v8wp6TRYbNAK6NQ8VI6zQpPCE3nZt2NdzkUsHPYCzUONbxX1Ki8mchuuvtZ4WR5NY8hrCgkGe
ns/fETUsODNrbuoog/kqXBObK/0zTYKck/tAJDVrF4Sx/wVxxLz3uU/uPQGnph4GuWBcr5DMtJND
7JhBv2yCyQUbagmw8Ql15NV2N9d9F+mIUuRnrYkwypn6InEifelZE+mnUs5AS5pNA7/qGA2MxzvH
OgOgxiRBRpcpCFVkQV7vlCF8lYl9IO/6xbOVcOUF6Y1BdzMwduaKnYIc0tIBdqdauUDcbd6I0Zq8
awd0qt5fyK2WrMMZHzssYWkFkEl27+pecIn5p7Nm1CUOCpebV1uA/CyiUAce3rhMVA1g/8KEmybp
h/FnZWLWqyrx5a0Z6+bJj+GjEVOuV3xGzb0dKo67dPgw0EFEzsQhKPgOjqY3eYGBlbNlsOFZ0mYE
vKSAD18lMeNjvTQ3Frr7xRlV43WIGaMpDm6wABPfTWUa3tGj5HnhFEzB22AavVXsA9aeojHWIWe7
0uG+3OBZNtdWmH3xO4ZuehL6y4Q7xA3tVAo9tqClumTs5m7WRZuqUFUqt6T8CqocqE2bPEcoN7RP
nBu/2eJHUOeEVZ5KtbypS+VRBy65GDxEQl/a4b0g6L2Ls7K5eBXdD/xH30qZMKwUrJVQwBwmZYX0
wq9dGpQ3beugJ1hGqB+xxFT2XHOqYmO0DmhZFhelG+MwqqOdzHyWOEWyAhJ9jhFvtpqrGMxKxThc
7MKdPPg13566sxeKHK0VZW3pp7LzYPXafDeZYtpggmeATTKGgMLl5qsHjbLojN7AkUU8nEYlngpL
7nooJzILNzBrh7vQzyiUatmp8gWqmKm1KfMehvZx5PJMrExvV7X0th80ONxPA4SieW1Gr91QqefO
coW96WpD5VUba9f04Z7Ak0zmWumGM9pW1Fk9pt6p0+Lmto5Seg1cP7jJ2qaedcGwGyC3M6KEszcq
B528/aqG5X3Tq+XA7Ct7bbpPpsJ8tNXMfSLpQZi5Zh59CxLlHpYQfnESOWs3tkZsZEwyBaumRVAW
N0WPnD+WuXUPb8xfmi2dOno2oiLmfAJuGq50Gj7WGo/SN5nn4sY2oL67HtAqmHxJhgrQprKca6oF
JIQL11n5LFk3bmUF8VJqZXNK3DFAGcNPuy4cAzymYRoBYgunZKblpZEAncW6i2IWY6UIhge18KkN
sPNkYyoZNFUN368bOnvuawhrbYRNNsy0Cj+IilW1YoZfGSLEcu7mT1Qv2re+V4ulYYlxOWaUKM5c
xavuzEp1gLhb7Tbs+NK3/tKNh2LX5yRNtM4ECTYK8zTmvlzXurYDtvIkZHvvsUnZGBLfK1DGaDai
pEGnFdHkdBi3RoBjPbbA1sY1DHo763GPOEq1rOkm+MyzRFnYpVS2Xsezk+SrPCrUILH3w6fpFUe/
jh+jNrwVjULw1q2gpLrAqdeg/qwNxY/zFijjXVyzaPeVJl3JkucW+MH6KasdrI6twqc0FD2rQ0vp
8OcrvvaWJnhjIyOq71xVEXdscx+wGVoA2hN/Te2idQvKNllpDkJB19Dhkrllv1CrrtjmeuEd4q4U
61AMFHC5PnDi0Ibsxptz8ATthkR/DETG1D2ZxfKzF/cMZzNum0b5LWJrvbBHn9WyZlozkyYrCCvf
Wj+iFUFBJcbLj5IEGtd3ad40lPZVkNCeN6ndrCkTTs7jdDuSOPMLHxCNp+Diqnem1/RzAFqveo4d
yejKfmsoSBWhzS6I222/L1qtXZbtprS++cK2zznwwXsIWgP0YC+g3CjwD4FLf8KYgV8rdexQeCNu
gc/Yn+Khp04otpmuhVSuBEUTn9KkHOdlgiKv8H8lQ8fOUxKMkBK/WOZqGREBukNDBtCFq3zKq2BN
P9YLQ6Z4X5o8wzu0qzp18A65jnsbpW0JtAFvQhjrmHG9XDPmEL/656bt0RzRDhEYnIcoqe6bvFno
RfXi0AO1NMbxS9FXl4xCkluXEYDnoAGUZV4v4ZbM/VxDDHFpHRFVRa0ZBrt5qaW8QDJSeRRBiMKG
sfFG356ZHUBgeBViExaNsxWxGb6oqd/Q0EI/l++5KVt6+9HQks+c3DkFU/ZjqhotFiRrX7nMqxKR
6ngmZcyttW8oOoleAlZXc3BkFuBY9Q7k5YMuBnXpa2l9Y1t42KU6PDU20GDE5puaFAgKkV2tI7v4
1gXayisqc07UdKf4xV5V8Ry14GZsFlkpjqVS39Y2DQaqtYvd6JOqZrcV2s2yGLFzOQ4ODmpPBZqv
97lBd9GUENi9oLF+BE8VFcwHbFz0Ntqdo7Lm7Jsnt6OoRHd3GBoY2gNSOvhpYG8oyWgWkSfPTtMk
+IgMTDh27j3HtXepvbr8NKT+osidz5VSPMV15mxCsKC3ulesKztQZqmlPdJsyHZaseZVF5kPuTro
C/pnxhWgUUSUMGRmBahmAdF5aouS3dZrnXCf+qDnc5cZv1+me7I+wZxGuvuR7NqI0ZALGxdpOpkh
+8L70ob6BMWulnRHvELWUPeK4SXgLGi7BUC0Vd1gPMYkDhdJWgySbfwQ7KrU7ag1S25yhsl7OM3m
rQXs1a+aeE1r58VjRU81iWPeFXz42xale60349YW/TnyX0EbU986dCvsgz4lk6GzCFWf6jiXbYDl
ZlxiYyRvlaqgpsdM6HZrQFBCm5r3TPw8VdllrdFsdTVb8WA9pgwPAOgbu9aNICkVb2aqG/eBz4Ko
j0WMLI7yVtT5GclvzoNlLuoMywonZhGYfAtL6V1aNhzLrKuiDeWv0bPtanx/qSYqKigj84zg37qU
3wYPbnf42LBnCKxwnSpDU89rF4ZVZ3cn/ILuvCgqloUg3Pvia5adtR6XhmdHKwIL1a6NAXbmU6NB
Nwz2IbcPA1TaNfs55aIrHUV3NWJzQuubNwxkyszCmDWKEsIWvIK8Q40qJo+GKTOuTY6qoTjAdpRT
aGP1xm6wtQe5rFmvzLI+8y6sKPplnVBVoEG9zLwKEGNfJPnnTK/FuhAo7DrVTTHusXzcxroNyjbQ
Lokj6dYxCDaVg/bI9HQ+EA7QCRgtrVp9a0FAO0OUfgJIvY+83t5EUx1fzRomo6brCxnNrQOQM3vQ
3HAT+K9WK1HlR3XOk5dIpyZPRTCAURSWPa8MnDmZNLdwgHFYrmMYQ9zRirMhc0C9drGrxr3d1Q/U
P657usPmSvcASH2vjfoOTwzPSCe8V4AfrQrRrq0SZ5FmuWtfNUO8FWM/i41QgYZYYs+HHKtMZTlY
yvVe95YBhMJ5HFc5+4RS3HRXmFrYner4jrHUvKTJqgsH2lthmXobKlLfiNQs+g7OsW9ceq98BLaA
PW1Hu0d87ANINA3VtsWiHV4KkzdC/hxv2oARytUudTqwWpP7QgOyOpEHNIxfPmtOK1AfuXfC2NZ2
CQhKSBObxhNbNrPwyx7KKfcR2gFLX/fsRw9dQsXJ2Jlbu8WyVHDnEdVW8bq1Ft/zJaPRXDyNYBm2
kTReAjNEAd/lNLgs3eLZHlRt4xqfi9iyZl0FA9c80+q10bk6v9RtXT91IrNPfuDjINVQxnEhu31c
XGDSXbj9YV8Hp2RuHT9waXb1qDPyI1ey2Wjahn46B88RCV9uDB4z97Hz8W4nBSVUhBxi6R8dr2bj
U6kY853hIa0FELQ8X2AoWwBt9Oh6cdtipuglQW49ZP8NbQg7q+/cKtzakMBtoEKyzNm/aHlx6GUQ
fnHBJS5iqaHw+k1wAEu/8EfqW7HkD1TI2vTXhENAgoBOnWWqs/YdxNBg0MSKFjvqLblnbDam6t4E
JWWrFF5/sXoFN1HAR2GMWb+OiSUvmvahHmt74wvahsxKSfCMp87nXp0KgTuJAdDtte5TmhrKRiP4
ehGQ1h3Tg1sW9velzUrBbzWGiQCe8S10dEa1YbMCMYCDpm5SshmD6s6dxDS20BTUfZ8pk6Dv45Dr
WSRqmu7cVaGwtiKvDzpbw1u++tUCRyKJB6hueIzCZtuDTD2W0C5WhhM+x1AAL4II15b+7PFWuFOK
M7Qs/cXypYvjswMGz9arhzpfUXFHQh40UcPws4nwL5XKguaRAHYsANKcoFzWbwVF5RdVxVOgK/D1
AzuRPDJoP6udPthIqFwkDuqjgNi3qAytOjujLedA5uu5pkNPZZQTnwL813t6dJMNhW7b3i+1g2k5
xaZ1xuKWGjWo56DaIvLmNtFBJxq6F3ryrHWUmexu7Nhig1xmybZk/71K6vJZGwgOUoVY7n1DBgfD
CihSsIr2q3Rr700v8Hz2sktZ8xEihvqqZeahpJQVog4wWwKL+EnUQKOu1dQxOOg0X2CbzDX3E4C9
jCdoYiXn2IDEy9aleNLzUb2XYuoToYAiPdGnI840LIsXL8vGhQorajYainmOEjXdBTmLPUs4JDGS
zFCMFc3HMN4pu6w3eaRciizp905NM1JSAbvf+LLo6MYtLT9ZQGZn4ZFL9kyt0Let77uLVJA9rRoY
/Uw6TrGhPzlGNRWAeOCsjcT8qqqwnsiKpd0JlcFX563SZVtWHVo3DbN7nnvpxPRXYdKmDJbonAcf
3009gwaFKnOV0/GsC0X3ACMSX4xGtgmi6C9wrD5Z4GY1eoHnoZHhHXdb8iOjlhDdyovhCXBocDTc
2FgprX4fhhLnOXbKJ99odinD0iWn/zEgsL0UWF4dDKkz6XctJgbaU9OC3TvrdWvbytJPt6JrypVj
9vEaby5uLX28tYca4ciDgTjG9WOre96JFa28rTQvBmSuJHcd+79V5/CpTB2i69ILiUUFcp9klTnr
zJ6GHlYNgMwIg3KRSlL8kTJMlPzgTLONd9J4PqsS30wRmtYrn2I+75zkmR14CPkVa2gHydZJTkql
G2twiPEJBB3cZ537Iz6tsKTJB+dQ2cmEkW5Tb4yozc5Vlyp3CnXbTzwHykuf6T49GtTAQhI2gmDd
9TpRcFtFN5zlCuUOgC1qNN+apEDheckNe/eEtKtrfh16tb+YlUFXuKnhcvMUihapt50T7nY3ikK3
roo9/45GGyxjSQKH1rIsNso+4BrusvTYMu1bpXVyFONICFgdWK8h9zKU5GmTluu6juU2Nsfhy2ha
VMh3jHqx9fXimeInZ9tlgbZTxjB5xNWJYD4JJ1Azm4cSYO4WT1T11AQhTnKTnHau5e3JGtQ2XNB9
ni+YCVh7Mr7KSpWy++zTGLM3TTmu2C8dG1cUn69aE1w5gTjYWf48HYX15OY4b80e7rk/KKBYgq74
TO+4e2RDXcQgjL3mQCGrrAhQUhU9K0QzvlVmgvTh6/RN1Hgy0bVd61wOkkRhG2XLUiuY/TS+dgQF
ke1DV7OZN8Xmc+3J9NiFcbZUawP5wwuy/k0kMRE2ckoPdtoXxHID99ZXXLlJtEI/jGQEaCb2m+7k
jSA/Z2MlGM2Oup9yHxvz5sFrErFOraiuMUWp/VpA+GJF34beV0VhC8HiK2XlGUKVac3+TYLuxrQs
M+IFrXNHsRGKnmIXZ+k6Jngw5XWIqjQg1msg3OXSOJVSI2Bi5Bja9bGKl6MVOvQ+YD2LtaLPFmWs
5meBze5YAAfk4a4nr0PFNzmqBaGrWtO3fW3rrxodk1ul1yzMAPq4og1Qo0yFh7D0hgKKAH9VY3gQ
oKjbk2xcQNeiaB7wEPuHOrdwmDfpg5GK5kAvKDlJH/AXzRkk8m/TUI+o8WkzPIcZJ4lBXr5NbA9G
pp+JVVT0oQnHkWpOugIxVeAygORXjvjXo9YMjr1hinmFi/Uiah6366Yl0RJk5KxYd6Tj2oqMduPV
kCK7uHfeGijzmECcpvgMGCTIz3TMUnWmOKDBVRiIt77jUWiU4AD8HMjCXYKMdF/AsOjlbGDLsPbD
zHO5d3fkYlBHThkUpQdzYEK+CCiPI4XXaNs2hBGk6DRLh6YmN7bNdITnOst5w8PdZwexepx0nF/l
E8imwWFglnyTBQq2vkTJyb9ZcuFnmEpT1eym1gv6cgZN0sEIR5RM+lDNk/6ltuWAMGcfOoW+z8hl
QfkutJhmSfWDEzrtU5l49udopL82DCCb29OOCVYxbQyoats0ld6d3tj9U0Pk06YoUmvpG1ebjphM
iS0vV6no+5ciDD3LFC1Lr3QnvES5srLBWMhSO/NlYKkZmfX8gyZj6ULe0npfMhFZZ1VJr5hlvHZS
BGtgq4xZGJAToiJ++q7UoJOfp6fuOSmN5k4VPY2yk2IzovWfIxqvFxaARsw7qdjQE6Dsf5Ju+oBn
YiBHj3VYQsWaixHT12m78aCvtxrV85Ck4XqGnbOKHZk8ynCIjkpVN0dfat2KnO/5Xefp+uyB75y5
VrLwQONbOrc639q1kvADz3RcBQg/tWcw1A9KJ1z5uZqIuefjKWIehP2eqxwliB5MyJoUvGDcHdyT
GbIo02PrDKL+rrKb/LYPe2151Yg0yk32IdcmAcf0pW89/avQG/qV69bFsqVrnGZdProJqTBPEDgO
LFxQXj2EP0lITqfWtwyYrVnlsChp2RPO6x5r8AcxKaQgxgpycnuRX21Yhj2FMolWZle80ZQld0XM
cEYBCLP4SWGy6Xhb1cBlN01NceOijivGujQI/JCZwrhj6R4X41Y3FW37XW/qAqqhALGXIFQzql5s
oRn0rGX3KslYBBvFWFfV2NA4pyULuDTmykcmIcapk/ezenYov1OkClqh3gbiCYeIUGnLvW/uDQpe
5aIZjpMyFVgQFGR3eBen6Gygz6tkwflDoNKc3H2o3NBd2h2lwlVHPgZRiaC+XqgYhxU2KorL/M1k
6vRBu6LkN1o3buUtvgtYEv9C1QHGjpRxrjIH2ziFFy7Vrhp2xMmLdcJz+Ms4LbiukpY9lHijh0I7
sZ95Toe+fy4ZBtP/5ZQLhdLBXVvIL5PENVg5fNOGho1fNS4xRPZ6IMze0MqhAAK8aYax2lwlrpqr
axZzeWLHX/9e5nLgBZWFDoBBae6zCDbEB71LSvM1ylz5CKz9RZpUvZlOfEEJ88NFk47qpnS1u5Yx
9S5AjNy+i18+EZ0zzKH8u/hFeQZ+XbuNpwanX7Qvp/Z1RpRI3ot37as0cnPbd7pFL8zvBDAZJd4U
LGC4Of4fBDAfK8ysmIowrypYM6bqwrd6h6zkP0ph8YjXgjkUlNsIAsZ/amLMWqbJLNYAz6Qs0zGe
hrxJMdILndUioua7SjZ01RPTQ8a7iKCNaT2EAlRDEFIs5nYG//SumCU5KZYq6bDVf1fNZJQ/0rCK
XXCq8v1VORPOZ8r1CGeXUb9WO0IKiU7o/SqhJSFAjus3MODzJJJCa/KYjgqrXxdLPOtZ7F9QzcZp
5q5o/Q01f6+6Fml3naLJtdUzciHSJhd14jwLzx+3YzUoJ8aN4aI2sDZcdTg71njOW4z1GIJP7Iuw
JQrOnEuDTkEdyrHTGO0hgUAbYiAwCXK1jtl69C2EmZYCeMsn8KgGaf9JmIgUbjioW2ZeOk1U/Mjo
1Httqr3Km5VOPQjDBWI8I4l+z8PePul2atEivOtGkm0bMaza1js4hovXW0mJ9qbyhkcCGX6MTwyO
4SmPbAGYkdKjSgt3fhvTv7zUI1jeg2jHSymlfXMV+6gZZ/Tm9MCC+0GgROmxvrEBb8iMWeO78ud7
YcSDNyTx8qvyx5VAx5VGI5NeJ/o26T2KK53m1Rt0fRkFer4dagthbLDtS41aTquyNq20gIWLzoxZ
KfysDw5eSqFrKWrM5ea49aO2WKtFMW4Cx7KXSRGecP36rK7EJTRegTIFa1oDt0N3kkJuS7rjSGcJ
uXJNp9v+UVIscu2Q6nYH8gyP/y/aYh+XJI9cImTMB6KFCQndz5Vk+avKWBcTmEIX1bwjuFj5dbQy
aHCZN67monXk1gI3r//C1bmkROheLWOLOZ/DV0ZBVhfYW5deRKerqvhEU5Ef1cj+1ljGTwpkpDUp
2oVBDKQUX35SIGtupP0kQzH7XJBGbecf9MiEBOneVWXc7CqWsS8EIdkfVyr8cKQggOejaQ/anTtS
uuDLrtpchUojVcGHk7/KLu9qZR+mKlOSQse336nyjbVxvbmKlx2bnueubCCyXQVMT2nEpedwgHhP
KqbL1/NuYN/+zypm1I5fKVuzRz3fOFGrgkmHyXEVNHutZykgYB+6RnUsPFnep/T7nY2+uvETiDOZ
JLxlS2bBJtiAR1Y9JD/YFnCFDdmaaWFMSM58aISebUhjo8sAwfGiuJoZ+JVW/yR4hrqTrSXlkTN6
2fJ9XTvR/qp45qrzpChj9SW2jejGsQSrpj9Jn5mnVQ9hEW4gv3j/Sv5kQqd/8SQBJamY4umDDspQ
BNaGucosm0V+3zEH/iGIktkKl2B31FXlkrnRA4Jy36XRsoOrwY6AJtIgbB9/J4/Sx55iWrTYhjYO
XI5AZbRFM8H8/yiSFsNQrXIj+jaJpK69i3Oq677rpKOgCSdbKeFRsHaNg8Pfmmmn6BYT99beOBz8
4W/d1MrSdSvs3R+003KYRuqTGPYuoJaD1a9yPZioC+KCNkFTExFUUAgfBVVNKG+62x6z86+qaiPs
EOE4pxRQhSxkoiIuPkqrRS2QAqtcHt/11RE+5KEAUP0v9NVK0GEdotTMgyp7bCSjqKvIypTNpLCD
c+/SCu9/ukqtTPY0wCnoVh+lVn+U2txF55+NNgE161sYutCtjO6JlEUG/WQPScTGJTz6RCD+ll/1
UD+NBnJ22Ws+pb3Q6o7EL4aLUMa7SpU3kvHU/IceS9bKUdpdqLmL38qyJaNrWk80e2WX21q//EGh
ddL6SAC5xHCKSuuU9ovbqJ/rmshfkjTVd6GWgoZtadk8UlAH53RR50W1zfDO+fllbNIEk1HTbmW7
LSyRrAPQfDMrJuh+1XDdRn5r6/B4lXHroPyUlurTJOOCtPSXI4aE1Q8tNzRz3LvO4irnurnyOFhr
hxhB598GQXj6n7Rd9vTbwhAS5g+dD5O+S/iM3SC8BgWjzn/KvN0D+XaWY6y5Xbd/aC1nN6m8HNnC
6fRVENN9Ak8BrSY2jj/Jvk4D5S6Tl3AwD9HgAoL8S/41RjQe0xM+7wlRjZP+3Bv0awuLPgPqWfQq
4zYSsVX9oQXb2auSAgDSjXYVBN6lSMJV4XZkzZloxtYyBz4VjxrSQG9814VHW7eWrUtyliHrSL/L
X+KwGfY3cWj14Uwb3KdBN7/8h1AcomNn+KaV2FimlbVnjDHXipzZvWV2JSkXFfsS9RUsKMZ32diI
mruOhs+Z5sbhjoqa+b/QkIsqTvYelfTvGrJz9G0qSzzj4W8huU6adld6j7Lv1lUEJqzHYL34g5bc
OzBBHA3al2+PBU8lDXRJklK0iKqc11jB+EoEf6nKAXwDPOBGtqpdwEGuUG8TD39flpTd8oe2rIeK
etPF7f1v9eUq7KEpCHX7q8bsp2G0oJ4OAyoe0U0/5ArgfoBWqlc/0bB59z9ozSEl4z5Tjh96M+ad
pywuvvU1yVXTfPOMyPyuO7cscZDDDWLDzjJUq+Pf0vPgZu7Wri5GaXtLphmwVf6WoCv9v1k7r+W4
sWzbfhEi4M1rJtLTe/IFIYkSvHcb+PozAIlMkSJVVbfvQ5/oON1VXWImgb3XGnNMI1wNXhSS2mIN
E/kjq5+Y+F9He2QZyGwtzdSjcLbbja3ofttHZ+H3VJs30ijaVxH1jvdarwRnfUMU2OaDsnS4OhbP
B0Le9SBItf62pXb0QwPA2530z42QSgZRHIKky3cLa04530oDL4YOlWYQlx574lxoQjxdYSYlOuhD
baGyEGgmttXLq0n55Kf3yRdLW1M+u3+71u4q27oPYrM4b6c9m4GuAOA5Y/WoHOQac9/rwlsrk34l
1NHbeyH6n3nrTWlRdhoyHm+ieCfn8c2fy2+vfJJr3XLZmixppymCR0xKJyKAJE9a1rK9J7nDwIx6
GOTLsarUbeATsdQ0+86U6DpmpR4tosTZ02SoufOy3EfPcmrrg7RoPCRfRj+yukLoYeHdXL6uz0Wq
X/fsLH84lnY3EnD5eHseO/heZHSHRXhjKg9KX8NENBS1FjlxnL8u0/0W8CpYttkjjlraZfjyTZv1
fHiQvdO2L7bH/XrM6hP1JgYBduwpO/YeM9nvO/ZYBmqO2Q43ZfntL7t2ecJvgaYYjQU3SdBhzIiL
k5ede5QPNkMEVrT/tHNPjPyQnHnPsjBS2nff7N6tfEVPUSiTY4s2dUlZXnSl8WBO/S2ooTtlJVBF
WfTrpksW8h2j47BBoTJt5WXLufHMK4+nHbt5s4xWKAwScU5vYh0AI00KsPsPVvVK+CX0l0m+T0x2
FfPC3pNingntZahh6lOpj5lGk1HDWPGD5T2mdlAqdZNq9iEQwY5599WYETNrpEv2+b4cfo+l7a+N
vswvT6ncsdT3VXunDidJomy4BZOhn4pvN79t+aNInOmRvvEjyPjfl/0evJ3PuK7b2P628JYKKbPI
gTfAA27chSzr58V/zUFd7r7+tvvPPQ4xLXV/QFD1LRAA3hRKPNUXDqAtsq3QqYhhK8pvRCvF+4R+
mmVqBTjqFLM6vCIBeZk90lsYHhLdIkiSXNMSGaKXbnvXDolDh4wBQCyq5xkWYPdBZ7Nv2Oh3OakB
Zb7FBgpVrc6rrNBPZ3RA0NC3q+BQJnyAtjVcpDKM5lt+IJ++1wWr6tM3EIEXYM0LqqikSJbfCCAd
Wuz+gSbwKhNbOxWUzCE3jlF0j5qn3xe+9LVRBC+1mlveTBaY/GnX3KsSpLq1RVFiH7OQwUeqRtJ1
RtBjyYQv3xxhA1FbG6CKyyNv4MTdZNRKzMMMHFStDOKRyB8CB0OnfEUuFaz+NXGAtc4jAiqSbZv2
zaIKB9tVBpvOtYk+GAQ0Wd8xoQAS5zijTmR0mYe/cQiNjfy5b9V0D2VaXpitzJY3yAN0rH9QCQmf
EytFNeZtZN/PdIJiTNdPq+BWDqIwOtAYmpTe2CWGXx9NMDzMn6xCz0dkUNTGoKQtLihUpHQz6JeV
EncYiWtvI0L+Aaoc51IXjt71TC9UqjReqrlWrQ2DIVfXZcm5yqpsUTlWiKHGDC87qyh3LXtQ6pt0
hcNi6FDtiYyUCl7tq61L+pmGi+9KSmG1Z6jBdkyN8KzsH/C6ULgT9N5mJhsc2viqtvA3jeDApTQI
YV4IhywlUq94ygVRsO8z5BA3Zb1DPLTEBjCsktRPARl/px2o1WYDRfn19kPkoeDC4erY5S6DYioV
8xEiHdmHonecK9boJKPjmJEVTXGrqG2e5VZ47isNEXMCXnAEnXiI3NBU/PdJufgJRfRk7Pqwd67C
hrhNzy5kN+MRKhuFtafVDi1gDClM5MNpwkRpDH/QPqo+z5xEwcblok2D9BcnYZYyv7VUul3MrETJ
oQsoNgrctkfgajK1OoIT4yCmC34sHSyI2VVGtzArKP9OxNCHHZYuSiURnfWmMuxJizWbZIwx6g8E
SRKRRxudRxKVHIO+hY1M6Gz/BLSIA7t98LFdTYXMMtIzuxPwPeqt4anNKVPq6vkdf1H1abNs5Ar5
zQRhmHH9vaXH8lstZ+a5n/kRIFKZc9YZOqm80jM5PaAI03ZlpbTb2JH0JaXJ2Ta3pRQ9cBL9FdVo
Kw8DZ9/L+yOvMaY1pKWqpKsCbmw1gxu+sGG/6SjdJ0r8hR7P+GKmOHi++qQtA9lFY08OxhQPMSjd
1cx16PSJLA0LzMNkG7q2nIodT1flLgKXdBUPnnR2ZD3iUK1kZPFODS4A8JHS272hMa++VPRK239M
flBOLWHymOzurR4LMrdGtw0SPgui56B7PvXZnyAgkuXtqVYvEUqm8bKQad+TgFNDOmDeMyB+ILyz
hlRDMTVHay634uqJr4PHRyrM5YyEiJYmWtkcL2RDPrXMg9WW1T6sJYu6T9lD2lrfGYLe2aY5T6ss
XQlU50tMiPVmlJX6tlW78YypZreEaeT+ixL9T3jEGiG2nCm/IHnRj9pZ2723raSp9TgueEu9BUlY
3ftUJ7cSZOcA400zLImdptmY4KowMwCVHVpfIij1qTbtzl7ZEm2QPbzqUn2ohqTdUEzrjlaMq/QI
moQaM9bUtjJ4aWiThASOW1uWdmo13GNYAiy1gJrPICCwkeayepX3tbxlnx5hjBE4vXrT3oiUuWgB
RLUlFoCuGuEm7rkAgE22rFVn5cPmSKcoDt4wwzH6VaTJMRGeEtZQYRkSoUzkHqGH9LqrWnf9E12x
mzQ7izujZWbv0Rs6MSyIIyIUVMVw/45jMeow3Ot993UcoNxmoEWO0PywdMiQT+rdwnSYPvq5v5mh
FoC6+3qkpLqqMSQpCU0d2pRV07uLUCe9Av9eEmxIHo+kS5vp3u2IMuF5sEZOTDz6FTUih9lTrh04
hnEyYy8djyQM0Fl23ll6cJoj6dyahgUxIpcOVB+72RQRiwO9Umh4iRqHC1rEOzapBcv3GYpRJuFA
bcFhL4zR8w4DCRgusS9UjC4sAAqjR0GZN8P2SMVUI+wgkaSWF8JEcUTdGzTGh2G5baaB8xGLaUJK
fCuZhPb8H8z/I7LFfy+mPuvALwtMyisf4/iUDCOmjZpbJWRsMEMymjNWN31lN7d95VW7piXfzeiE
3AMydhtF2hRQLnHtHbGZOgCtyqzi8R01k1AecznUJjxIF43XrWLdfU7OVDXmNsKz2I0mfIZuhmUv
evXcqxvjEFfE0s1eEmfCxng8YzSZyOxLc5Jx/ERpSgymAqT5+0zTxLnHHMTP+AMWFbTiT5om1v29
k1TFU5iWzlXehhr+2DTd5FbPWmPCavJY7b9FTaCc/QuiJgebuQXWUab6N2Ca0UjLTaPXI294g5+n
ZNfQyHDeLDST00RxIEp6xboMJ6CmshO+EDSHq8s5Ta+0vdj4TtWswq5YfkTVVJBcG2EMEEATVUM6
EeNC1+Z8SKA1KRjNGh8k+ouJreE+LbxFhVDGHczB36s9YLwS9BK/pMY3n5QVDJu0/hC28XhMXnqj
Lm6VVBdnM2ujd330VdVpNymwZa/Kik66I3MTy2Zya4KJfIuVONrJscTP5Cd4o0xuCRthxc6eIvBi
MrPMH+rMcaGrwo0xEThDJZEc7yOfOYrB0m4dCWlAEUliXpaN4Eqt1dsZykF8APoxdIO+FhGeZI8d
5e43PIf10LnUNNV2RnRmtcr8o3+H6bBfDYWiXBiZzaDsiOv0fm/sk748SOwCj8ROFQVs9OnkuvmM
2hF+spezszDwykMr0G2MhlW7lTNIy2Csvv+EdyKukz5nm8VPgqdTUTc0vnbR6uZWs4anI8jTaM11
LnUPUq+dfwbzeD2galEk3e4DoMcfSjNZFRmm8ga/MiGWKly9p3oYEiMz7wtrM6hBsuJf/UPuTTJO
/pgSpT1B2q0o3MkZDoL7aLp6rdM4PceutXbE79IkhhvUrdiGZe9gPCN3PTjsgTWf6vmZ+9HqBEFM
VqXkqyf4hwZ7ErhKvBICKXZaa6dHAIiNPppKQ29Iy9rXczo7d/xLwR3gZKaBCIMv9ASp9oQD9VKq
rHi/YJsHCULs/sDk+XrwnEvJUa9rVYrPuwxZ8AQG1W3m0DkSjIfI4KA+00H0rlZnIzzs+ZEOIj7M
B+3xOp4RIU0dYD5Ja+3mhPc/Y0J+oMIud2eVs+Mteg7sTQDcSOhO961vR2hIKVJiaEhRJ3CoR5NJ
QFwd4Dz/BTgUmpW5Kk3POZ3hoQz6xRLaGCxTQ0K+00WBvhENZ+Qor/3LI0nkh/xWOvXw9DeayPFp
g60nHf0HSFEmlfaG6Hp++RlWpI7g2R2J2bNjMt1MnYMsEp/DiP6DGm1t+f+NLKoKrz2Rs5S+iIyp
mJnYZ0KRCd770R2TYS4nKlDpJ6iRUEtXTlNzo064kRSDBDnj+Pi/EEci9JStxrZ9EeXxE0Tldo7B
p71qnAVVYKx1wUFrGBFPV0zf1uSutg1+rSWi7WHT9gBXoZ7/GIo62UWdhR2rCVPcI/KDlUu3nacu
84TJNT/g3UwmJR10nwj0k1c6CSI3v1SrsNgd6SR1DJoVg1c0z1oUrqDmOfg3VbbspcsjpdTKY7AS
fmMv/I7GkGIYyx8zpeTx8wFWbM8iK/dJiTvVMnJ6w0XcjOsz3ZAQqNmWgCwJpyxBMZ2HI7YkdZW8
LFo9PZ/ZpdzHgW9wCu+1Kwtz4ivBZHHWu687+hdmgqkm4b6qStYef2JMjITz7XSRo7nJ+V5RKUfp
5fJTjMnMuj30Itt4Q5TcraGd5pz+G4CJ2cxla1Ek1nsPBMXEHmggXiicd5Hmqcp6cLp88wZk0gg5
7znTO6jYMzSOXIsKrlNvcCYJlmJt1FlFdz1Mk9E99FLIIpPYH0UrtNBwXRy4fsXpnlmb6Q6KZbp+
ouBim7L9PA1f+CaRmNo6UDgyOMQs5pD/O9BJjCx5+4l1jXKfeQjLXJm2+SnznxT1poj7dNOnakJZ
l7ZzKuVb3BX9KVeL8buXhxdpZH1vnYgWsglPtkNGpbMPgB54zhG6RRfdgJMciiVB0YgYoKha/jkd
lN7GSBqsH8vOjehxOIlNeLQsY5H4ASplF/2PCfw0moTpOnlcRbRnqSQdfvoDZF4pEX4HZRnovnQS
RtJ4kdsdq+meK7/Q10eEKrAYyFRqJy08S/BqMi9mtYDkDzhKi+ypgtdxCIdi0/+JU+mi7reGB9RG
AgbTcEVqUUflipmWapjJPkBtd/zAa8TaxxbtPB/CVdnAZLRTGCFiNv5nuCoHQR5wqcrP45i7Qalx
O6cX6O+E1RAg6i71YXmkrNi8n0koV1ZH0spJg+8eZ51/YK0Cq6dqI6ZtfLCNS3k0Q0yzf0JXklln
Oy0twq8zeKXm1SYqqqsZvOLwM/XQqc9jR6f2BF7Jg/cgRp139VvwqrMdaeOQ/1gQqWfSNyFYraQc
7JKnfug7FzOKFSbGReCNh1cai1rXAB11//VPHCsfYlKYCpIDITT2mrJscWUNXL+NHv8jn+VLIKJZ
IpOff4W0yGuMG1pc+Rt2KkfYuNjPtFaEYe8qMYR0SkSsXgZ1dvOT2uKWcMqt0Ns6vWwfwlojxagq
O6tP4rUdoxQ9qho+A7aI+J3hvihxbYBl6XaXcfWXZLcK7J2BD73k8njamA1FRy8olzko0ybDM06O
PFcnItUVvm2vbLx26yPQFelNu/Q60uRHqqsq+Ev99nrwy/s3cFcW+l8T0QK3/0Z2pQZ0Uel11GhN
eFecNxvbMMqV1LanDlnrPR9De64Rr16RNnF7DLAA8Pumk1taHCC9KrTGy1hnNpaP49c8j54VWUXy
Il+/wl6S1MSrfrTHBfGjHg20zSJ5bNZNOJSLWMHWntisAizS25+hX3Jc8HjosR2+sl912224bwNc
fMB/Ee4k0k+ZY9kjz571EzP8lcA7YtVPDhMAlozEqaKWWKUf9yeSUd7CNy1ih5TjCwuW+t1ODnnz
kq5ymDU29W72U8w8mGnWkFwZUYdpeRJJVzMaJoHgf2kSyjVqk9KN3xgxppBYM+vK9/ayXmcnbCny
ddn4ikXrhnDfwWPtdM/j5R1qT35v6U9tq5mniSeSzThgcq4Ms784smO0oXaMr+OrtAuK9TiY6/cg
WTdmw6OGnnkji8A8nTkyX7JR0KK0mo0YbchGqXS02YqB3aRfypwRefLznYl18iFtnyTLI1Kmhd6F
ITM2t1VaIJtxvJXSgmujVtCGpVnE7XVWP7LluaKq6KFSys0gxDeFBm6yvm9AM1utfN5m8s0Mm3W8
cRcaz6nFK3HW8e13WVVcIgFkD1NQ0pTWSHGP2FkSUFGlh2AQLCGu844YNHznlC+Tpu678X4G0KqS
KVcQJsjRcz6MoLAM95VC46vI1Jt761VqVeHGiVLkvmnfu3jxub0xXOR8FS5rrybTq58cjRx+jdZC
KuhSmtg0UWJQyWhiMl/1HIMKORG0+DwDCRvQO0UHKzmqo6hsTeQ42c+wmlIQiRdt2m47GyCWXgR5
c9R3fIKt8T2xFt5YfOnMqeI16nejk+1FOHA7nRC22Mj0bdAX+hcrF8bSIutwpNjgDj3KOxJ+ssHk
mkYFjwnCmpTrXsqw4w3PJokO0bsuENtPUBtjZf/QNj4VMkOGhX3Sf2gFT4fG776ESUpGeFKAoABC
Di0nDYbCFw9IkTrfykYgI59cIDPmFomrTqke/ka6FTZeia96TamAdpUO+YSkv8BuhazeejZKeMuL
aeLjS4EsZILebIUtG8QN0ZZNBgXzVhyCLQSwOR+bwwy/2ZJzVprD9SwQ+YN/I9/BNyAkOWCtP8Lg
KKrD0Nou45hDeGRua9xeMxGH2Md3JZ+fg2mo0dKh7s59h8VBQOXkCujSBd5YdeVQnZhILBZB1uhr
h/cQjFxFgpVNNV816/RIx2W591wxHnXlD+wjg8qFu5DUG/Kk1ww7teWRkJPU4oqAyEkClYOnxN7F
NAwvJeZ67pGTy8PaJAdCBwalPF6O3UDdGoQi0/GxYEQk4rOQkywge5UwjTDO7bFgYejsRXA2mudW
m2BRnHm6Og4HPAKXM06HDXS0TX2jDXS+SYr8y2byDqerTUffNkPTsczWq/WnTN2A5JaFwiocScHI
py9oXWYKVv9YJRThiKU0wqsa8AuGZuAViKy1/ZaxCyqFw6Th30lUGLkauzfeUIhzzSDbOg1ahDpg
Wj2RdtkPw0DU+wFrZyao+6ECqMl+5e0c+8psMCWPiVWvY9M6wNxxf9uQUuVhE23Vmic+O+YTK42v
cfg89+jRg1wGqsvC86mbWWFGa7X+rimy83HY9WOxpNOWmlS+H7mdnCTNcmL0vGfJ8e8+ofQSJGDR
HpUmVQH9VrcYs4KcTAaWP5E9Clm0ZRoNrCI/d7Lwnl0Z3D6WWkaR5QzvCe08scTlxO+p+EkzYzyA
8Kk6Eglz5KXZv6pautuq/mZwU5Igr+NnEle48JzVe55PVp7wKC1npM/SspOodPaj410aOPQtTEjv
6D694EGnl0sz/ZYZ6WaC/ApKuMi3bNJulBipXh5ZPxwXsGAq75UMF5qYPPvAWH7kswE9LxKPENJP
9C9gs+UI4zEU/drReejMNphfBGBXTW+Egbtcn+3/KwlYcxh0IsLg3BfjE5MrnFt62fA8UYCQmwGk
lkNLxTJmObW0Amx3sj2pxJDH/M4Eov06iIqIfqn6HBZyZutHMJDZ1HdF8zdENg+haSEvkO9zkIvJ
LPOKCJoVgbOujUgF/4EJZvy9wHKQkfCX0LtXfp1tM2I0WSWDDACCgwsO9SBtzIpvMo0hj5N75ic3
iOtj2Qm+SNTrqVJyk0sOv0cGnWDu7wShrss/qKM5Z+TwBZ/jpa93a63FPPjGS/NXltAMvZrBbBJd
dEW5lYG6NrOpZmYKVcRrbhx126igIbiefMdHsFDmsQs3grKjkMSwm8hCCq6zG+ZsdG8rxvaXucZR
zw2LBEpB2fMvvtBhxkGcBqdY1ajneHcsQPvPGUNPD+/xG5jLjiLTITFflTa4BmikT7WnKaT5B2qo
62JnGZY74YaDOlJ5z+5L/5Z6402YS/XZbLuZqUMVcm7Z3b7jDkvcyjtDumq06Adjj2sRbGMW1TOB
GEk5TytVTU6dVLt2Eiw/WL9XKGSiBeYBkl/axuqGU9+p6cWtaSFWCAZWqvOswslJhXKeTGpD3/LF
dUsjyCFJ8+9Qirpsnrdh07lHc85bUhFL6LVXp9LSbL6rtbRW9eRLl5UbPyndqr+Jy01Yh8s4R/vb
kZIqSQvTVQzmusGb+wWt+7ppTWv5IeEI+wKtGa4bhQq+RF4BnLq/kY4eudqoBHgcDllrLWIslL+4
x9zWYPzTBGq2Zj7UAOwCvx/hR6JONzKE4xv+0dCadDlY3iUMpOBEq4O3/WQgNafrbyT6WKAg4epZ
Q/InehH8KF2jwTdXj7rQ0RNNNOR0eEDBDmJHzQ1FzpwA/XXAa7+18U0F9d5iEEYMgRIi/jXgOsFJ
W0s2XbZcdDBFRMsZmJQUv92WDea8CZrUQT9tIIdXbrKQR17Vp60OAWtevtCTSqBuIaAe0+nDd65B
KItCCdxJQPoWo4x9TvrMT3IiLG9oyipJzzLbpBnY4+WonpasFHqzLClogrBM4vikLvXDBFmiC3n0
AvPHzFmyM1tb1mVblNe+yQDCLB6OxOVUxFNl2BKU4SpN/aeMsOMre1k1O4Xy1CWp9EXO2QWH+RKh
08pnLDTJjD6kMXXe0Y4WP6u6vOm6ixerUdphY1BCqolf4EzfcdxOV6j1OQKaqafc6JgAPmA0nQK/
hU+RyOw8+neYJpqZZT954bSTf4Q1PR01ifd95jVVkKnG6FlEzn6kRNVJMrPT+M2P9DmzaYYhKPvN
UBR0sKp0qU/opk5bepBSCOVx/1k6rKem7DLepACIjAjXGC8yZj6rtgi1e3USKP3vMGcoHopygjnN
6c0bPGrhhU1OujURgaHfGiNKSfkk/wvhCZriL/mtyFe/jExF/60nSN0+OdnNK+7J/4dN3LjIIeO0
AqrCAZKhVlstJvQzic4N7Egt9KeIbmX9RmultWLeGCbT6uA78fsbYNBesb8EYbCaRE4CMxyuN44O
4ktIxntM8AaTJ5ZI2yPPXRBSj5Ji66TOQq6eQ6Ztvv6ccZQzox8TL6p77cqog9WRGTUF1Cu1ij1h
4T+40WEbDYQQs1MBK/cnPerxB5L7Cs4eE0BHsMAmiBjeofWYYdLAm2xR43K2R30AlBYm/nuF253g
n3JYdiAXGfdo427I/Buf7Msq9rdeG90fKdNMY0KbkP/GMoV7xMX/S9jeWw7ZtcHZNSWZrtu+66Fx
qcHawE/bsKMAvb39paGa8NOyKmAtZLpTE8V4UiaK928IqhZkN9Acu4GHZ4+TjT2j19JnpscM2mTK
9Epu8VxrODDlGteegt3A5LFCcGAWyt0HvKos+difMb0emdVO1cpljcHezeNWOqSeF6w1CXeAZI/8
NmIHOUe1HBwUJT+dIVajlmLXIZyyQuCtnUZUo4CyNd6GJ/YBE9BXlbyuF6po/fBWuGHiMCyyc3mZ
amNxYtb2V0Oz3J7LMzeaCAETSGseUQyVK+Kus3F1zmzrkBX0qSstL5sMUn3WZaWKle69zlkdlVnt
qGa4MIRCEtGTz4eJdmWZsS5IJkUZa1QLrFrJIMbIo168IV9tv8bUb9ri8Bn0WlrSUhnqfvEJ+NpC
3sGYhBQKwr3yc+lclTZW6uywbeF4NSndqG/Yju3KAjj1aNzSMChxFQbo/IiA7YoUanV64hckY4H2
6slS1ikH38P0Nxu4/Cq+QPJEsUSVO5sZjBW+/D0Ya3S2r3AsY7nWxXR6wB1+ZSnIMYif00D/hpHN
fSyXQUt/1+Tr0kJI4TKFd/uIk1XMLll5qvaFIj8KrRBLv1q8/jdetpBT66QZ7f5kZmUxgiVnji2W
FPh96VifLEJ9UGGV+T8zLxvZwZnuBHczMhsiSFhmViadGqRP3UGY/trJ+wwbsrg7ArRDb5eu5lAN
ptpobTNbS0DCoGjhd7WFDCK1eIfSKvaIRkZXva2RURRoKo81GkxS0xNT2/lOuGLZxkFIL8+0IsEm
WnHJG+nfXvXWyKYJk1Kd1fquUPrrN5Ct3bfoZqMkWr0BbL0Ilw41AScfQLaarMMk5jhdZsAWU6i6
Ri/uBkTBSTxUFGrhFhsD627kivJTLzaztrzwWVHF4jDztl0dXBRyg5C0i3B8OmJXW7Czf+Vu88KA
YGxw8RAvAXrg11gqRgmVJOhtbVZiIcgPMNYBvY1yJFKFoeqbmb8NDbFtm3xc/2RwBXNoX+8JkWvU
5UmJUl5LktWSImttt0JWx4KAF7AxFndUqZwohWcstM7K1oyLjbU8VM46Cf34Kg7o++r9Ef0V1OMF
/Q/W/sjqsqEd3DbWvd1/AXbxmmebMiUi/wLtYjfUXKONvs3gboYrk3VWSq8qnzep4sGdCV5cyDdw
Ut8+hXgxdy8oVicWPRnTejsr2ZIyGJy1aXLKk9zP22jDyVhe6RQWr2pLDiN3hnu7qMzXSO8Lnikq
hiUOxHFGGuc95ltXl3aWnR1J3zLIb6rUypfqRFDo9mAghX2H+9YUL7tpFdsrHrF/ML+qzX8qReUV
5mbGrKpFXLO+lhBsuRhcuC5BY9ZSdO61Wb+oGoeRkw389o7/bWpVOx1HhtzvIOC8tyk76gvkihMJ
3EXULxfWYDKk/4UDa0mJPxHZEXkLmGB/zO6KhOXwKxfM0oaxjJF+8xvu7n8HhMkUl1wC/S/vIGEK
8ug1Hbqpy0imZpHw86IfxmyNj0K5biMWDxM2jJQSyG6EU8HWg2SuZoJOkpaUI+o4Jx9Yd8Q+DCRX
U30yUA5PYaEk1MRYzYPoY3lJAzQ8johHigtpZpyJYqwN4MGO/80blersVSrnWQwWojxyZ7HcW6o4
k+VL0ykRqcYlwazOj6611NnBnPH+tkoYUogpbAjeomGmEcfC+WF3+s1PyDiuJxNzr60/Io3DbvhS
StauMmgOrvLWwJr1B2ucR9iN6TV8PsLGtQlHEQoM4IUSPsqF4eH7eUcd5yWhUJ60X4RWDK6qk2Od
3XUzfpxjiFKC4nkikCsqtntFcdaCieSgGc/sz7ZHCrlX6o0IcmtZ15TS9kl1xjWIAt9h8sZOSDKR
BlJROBNnLDlQ8kehUx4UFFFxfySSBx3MwDOj8xw9/boevK+lLdQN62G9fU8ke1R54Lc3U1iRiUjG
TbTtcoSM4VdUXPXqHZTMM0J1+zzN1jOU3Nq9gYU/fp7BZDker3TWXa4zIidvqDD/O6BcKaBtoWH6
i3eUsmkWq7ZUgViOpHLnNVx2c3wWgxUn274xq1UzBhyraphsgn7Z6ggvd3oZ4NkZFGb3LwTzNNQp
iZAeMpMxNp5LCaQ7ps2KgzR/C22vmol5LfdR4nokr9mMt477Ac8sR1m4Ha17wsX39jj+jjR7VJUU
nf/gWfzkqopZXdQlD+rYnU9os+aFu5o/Bvw85a7k+6uF2Sk8H3z/UdYaxbURPLifEc8K70DG92S8
j9izGTFVRMZd4Et8YZ8Ni3oGO0O4TCus2NZY+V2rjRjOFo68bUbJ3LxDoq0qwStR9MbhPRJdMQT0
YxGRmvkrFp3lTUS4ftg1DlOAGegcuDVcGZ168w6MrtPTLGyahyMbHcaNcRO15RYZ5r0xioSuahhp
O+Dw2Ab56d85aYV54Vk7EoMDP60o+hX97ghMz3VuOkmDhdIOKFknanquy7Po/lqWYxDtPyKn5/q8
Qeah+RE1Lcnp1svq9OwzcpouE8Z6tddvZu9gJhRI5zQj7PT/RE+zk28ujUSIwytBLVHHcMC6NS7e
Y9Qi9/pvVce1dpGEVn5SZp7jHmFqic8y84bqYq7+ewdUF6pykmdS6zaqahykfEjXWauUropSGzXQ
RLh7OmXXeZci4m59G6KB+/ZPvlrT8/5bJwJoubd89Uy3aybLw8AfCcN8xFgPHpJVFS6KGBYkOKT9
3F31jrGujALzUV5nbj1B1dHEvGdTQeURtB4kYHRrIvdn0FqK/L0WiGj3d9h6/uuLydQFuhwfvMyh
ZvzVbPhvYWt96rAMPX1am6RMa9GlEkwgDUtVHke6D7Frj90ed0l/+w69HstMWyF5JM79yl+3pkyZ
eBpJFMjTckg9O/zOZyC25Pk+XcIZWQuyDf2kknoHZAcFWQOOHzruQQ8HxURlN0l/EeVNc3uEstu+
xYLW9/Qw5iNSB+FcKZroudLSr9jPP+7aUE9wXZ1I2OF2f6Oz65FbcyAb0UEb6q95nJlukVlibiM7
yhV/YdowG1zSK40inonVpp/uAo0BkZpW7E1FrxevzHakGGeS0VzP2HZk6uqpOSrmNu6I1KkjlXRR
9ZBZ+FAnqfIvglspIR76ql+nlrz7mOJuLeqXVHWfDAEHwKkDS2S3MjjVYQa664IATt7YOLa0ioib
Yu0CRARmF/nuq7OxpBOLru6m33tV3O+D6d/NwPdglzXLN66iP7FvS7KKszaN3dpnFSinOVdqGjjo
mVd2GnUOrpbGTO2MYZ37DISOQHg5YpOpNTU7zxPEoaFfY5ll7XHoDblbF0MQUxoVLoa0PoACRpfO
0Pt0n/erWLUsoEnAcTiR025sfryw4yPVojuaCS4H07+YGXI8VxXrdybLFSeFjKkfh0ljbXz9iCZP
bYkNG9ULbpSjbg8Ddk5NDNMZIApyvTafSg0+gszJX+3GQea+F2MDUaec5UybRwHsmV7jJp+Q87RS
f+iJBsYFdl41zRNdqtHmT/Q8IsqbivJIn8uedBkGF78D6JY2AC3KOZ24naaiSKJ6Uo+H02bqnEgU
7Xw252QqjzyGUI5X3w9R5m2jvvoul+2X2nKE2yXtzjE48KhFYbCEeoHTM8U/y0nNuqWp30/JvIlT
j3jvYeyjnUrhbTUD600qXetNvswQS816S11TblUSbiNAmGDm6DVf33ou3wHsqTFsO8McFxhz2XW0
tbkae32lm8lhptkjkX2xNWEh1TefpG7cDVnjVmCgE9jOe5Gm9epxdByqu6mDWUyAu0EAahNBEr/I
MSMnsXZJ/fTWj4m0+6pB+8dVtUtXZjEZfCZZ5sS752h2SGONOXHRYK1H0pPcw3TKqooJMuCWPkPw
nmawO9UgTR2A171H/0nf1Tk+FQLpABiLWbD5isUPodat2aogZnoxbZbtcLCUZ3wUgsiANK7K0Tr9
ad3MnXapUj68aJUkWceILlia+R5DK1z3dm2c+/QErQbqK2Zq3iZTZPCeOpGbatGVMhUYL1JOYbQE
7aT8FHVdyH4QO6c6YfRFad3jeeWLGQ+IIadFC/LPrDe7s1ekvqRGBSfp+RGrJ+y7y7Pm63tnJyof
f5cOYnk0d7YC9MG4e5V3RkH+vY5Y1CnYYxPCQotKHh8Mkd/rqBRotIj7ZWEa3RNVOTUIdu21u2wo
DVdlorYmLPP4Br43ApvxsE7zVmvj5x5Ghe4jo13/E45v57hs7IrIopyuQpuQJbG6AnHy+Chg51R1
REZSIsgjyXg5KwmjTsnADdt7kGb2FWPsL+1aPfXGdInTOd5aUXUyW0KbhyTTgvee0FaBD8MyA0X8
B7qvMkpD8Pp/tJ3XctzYlm2/CBHw5hWZSJ/0LvmCkEgR3nt8/R0AyaQoqfr2Sz+ciD7Vp6JKZCaw
91pzjLlXUpQlmFGj8ZosQ+wkhVssBrlN7H+k+Qf45YVSta9ThssmsreOM+O5T2jBUZ6qAV8l/u5s
qTEZmgP+uYdPIr2ZMv6GRH4o+OUxEItigexjoGiO55cLuaVyTBbL62Fg2Tlo7njVEbPhr01h/z7Q
spWZlPHqLotbw5kj/8gpVyk8NJTDC1W5pm1m2cV/pP/bUNpgRUMfOBEAQokWfbBGzLQIwGHOtrwr
y7UkhvsqssbldyRAClveg6QAZyzAD1etbgbLNNJURh/e4zsVQADFc2YuYHBcI8jWMxkgkIyLxjLa
uej3a50iT9G7p7PI1pr4Aez0doIE0EX+KLiuNl24mWynkWFtp1nDFaSR88UM1GVCfE1Ql/7l7L6e
yAEzj1ne1skpHoIfswR1aHPmLJqBT/8TIRDDWnUk+k+4wkbripnuVuIw2CjxIenNYnOVFI1ybcEb
fqIEg8hoOFIf/oMm0FBP+C6n4QknKAxUzaly7LNa3FO6NXKqLeJUY+4PWCCkMvpE7a4WEnWJ2Ldf
kBTZCq1xqyq486woo5H1pc4F42mc9JmSJmzkoKK2AvNENdJ7HU4CJZlYFcuHY6BjhDMN/yYr+vJC
Npea1fXvCEKeSiyKQ79ZaXzDFqXGjkjXRGpfW3vMrecvIEGGUYFNKncl0xlFPngQCX3vj/dtNSwt
LXw08pF3pqaXWyn2kmNm9cZy1rDyAai3mWSVdqUn67LP5D2ZnGKBiWB6iK7fvaxhbC5aqTl+IQta
o/OrVVkGyAmkatuN6qEZUuZAY3Dw9dY9nBmGZhBclCgk5D5BBsvXnhtkletE5BObeqa+Zz9Jg0Gf
v8SG7MxEgxjtMll6+840YBNjL2M29ywIsIXNbMOILVJSIm8pNlqzyLNwU0Qan8cJcjDCCq+n+nbm
HJQw3jZy4C9m1sFMqsqx4vTaIBh2zFM8t5Me9pN5MGX8xQQmxdKgkuI37KFscFhFCiPiQvLWjPC0
Hd7c6sGyjGe4WPs/WIgsD2/xiP94N8rSzE51ln//jkRY4mvOt6fT5MYZ8Vj8k4rI+70RizdfYARO
6JPVK7uJjahFl1KZcTnjEeznOaEYSgQjjwzcoJEU/ed29AdtmRoE/LKGljaFUhhT8q9Nqk9hRZ/C
iaIjwlTnzNGUx1JvfAQixkEsR9oM2VwlOjMUqhxR6T2HtGpRLXaXBa+R1fySVPdUWwqVIoOCt5W4
9e4viiKtUiDQ8snVxYjVd2guZl9t2bpvQlK+iE19+tLWTlCFFHadXfuYNyZ9rasPe6kZ6XX9Bldw
jX9TCv/yD74iEQp3KTSC6Uho0G2tTyUkT1htlaQD/w4fCmvvtxMQDP6upmAxWfwC+zpRF+iOBS4a
EaqImGC9zgdrdt5yZqY81ZYlQUQa2eOK0uhNLCismmgMrdVZaKRFBRhNw0NBerTLyuU3NEOLmtsi
iJhlvdMZsdbtLL25/w5opBILFeonV7Mdd4Y0IpodNXNcfec0moxIE2/ri4nVkCxC8FqSMUL+ADba
3jgMxfDTFRUn6MXbv5CNInEdQ9C1nUTpNSgE7AY6KHpzBjKI/zPAIYXKlW6xssgyoDi+A2+zaDdv
imNEEdGXazeNDoBKtFjF3eWMdOA9OGkDnOsX1kGAdljVAh2Pn2hHoxZk74mu2zPfkbTtbT7qOSPL
FKXcJ+NRxXXmjFRx3kych1W1kt3rVbFoax9mFRqtqGEdZurDQpalVzytv4EfyTRHVGMmj2dbr2W9
xF6nbNLXwQ32bUn7C81zv/JI5JrU6euE7479HxQItVLLMu0j4qa6HfDam8W+Mw3SefI+k8V4O4jm
rub/twoHgzBd3qIaH/HKYQHLE17nn4CI2kVslRVpyk/s88n8m6jGW2zQijOxIirROBawwo04WYD/
yYvg4risjfRJHu7UMi1WZlzvZDy2jgjgEYxOpIevMzVSar5o13kgk8/6Ex2xNHWduS2pVMVakBbJ
l/zduwkfsTyyz1l88f8hSLzGRcIpdXsejQ5LRrCUSNcWOvFyZ6JImlRCZSRGD3+QJKneboeuG1aG
HF6Z/YjwC7dIPIj5smtvZpYk2elU3FulFSwIrOW7NMrXDaV+AF9OVijGVhprWnRqOM62NZc5j69R
Rmw3MSVp018w9xN2dJ0Etqontf03XBK6YOu4mbc6kcs/+BJFyzC6h8dZN3xGTCKf5USbHsVSNHZS
xaNW6a64at+w6BhRZWu0VmnSrSIAeLmy1yzbafYQVEV/k6Zyf6OOCyEjAjViQVpbMhXNhakR1cNY
s6onHsUgFGZ5PFdmJiUgXYUoAs1iZpUVaXYh3eRxlV/1mARmSEU1g32lCDsQGsExRV1fUtq0VCjb
vYq6aajAFn15JlfKIZcd9Fe7WX0s+MYPr0NUANxP+KSN+nWpYy1Uxob4KODhoaHHcmZaXELGYFF9
vjEb5YXwOM9Oqc5XplQeZ8DFb5Jj52Jv+A65lB3FfoXtKeW4MxgscPOV5ctcbO/i7IniMfeajhNU
Z0HY7cakpynHvVDwOi11hU6qSAjWXU8URZVb40aR6MqZQBgauNbBoB1lhcj4DMSkRrdpOtDzLxhm
LNsVgxq6TCYgJh+kR73n+dcr5OMKnesMYIzs0kZYQ1hjriBdHGBjEYLtDMhoDOr49btO504dRnn2
BcokdbkqFeHwycoYqb6IBBKzAxXFyzt2N6FN3VjNuzBrVjM1U45vaqkf/gBnhoGMoUr4xFM4scep
QJ70L3jGGocULZ53x+BwVjfPDI0+7lwmZTNGIyeti+sML2szoTQZER7U2vdfKI2bJ7eGEMrryHOf
S7VcdiYlmHJggLwFpxmoUVy9WSqdzK5wompEAVFQoN3PYM0otlRHCQPhjw+4JqiZlFUwvGwXCAjn
orXAMVtCUXS9ncT8iHnYc4yNA9E+gza0aiqOwAV37sL1LUG367TJnDNxM3qIq7XoCB40efRgyb4h
N71PCYKojMcZuyliQ12oXXGZpoLzhd+4mSstdCmmmPHXXKL7SeFUgyRd+8HVrI4+MzjKiyry6fhG
4VCuzeNXKBpOEYm49Ev95CtjuZO86JneKIRi37gcjqoCesei3jb91KzGBlrmw3AIu7BBU/kB6Qg5
e041dw9foE6aBTsjSDA05Sd2UBFOBwpjM4oiRNdJU2K7ceLSMn1hNYQaqMkkOFSOP2aCp0hqTr59
BVUOxdOrxh0EFeqKD5AnUfzK5r5k8XWDYsHX9SYLocYXWLlOuAmRmaXd9zvV45oI5PrcXA0qmrJv
dI+esG4mNczeeer8/XJZvxM+/qjwBPmN8PGKYKsaXUZwSb6XalWypUF9+SR9uNTbPd+Wprsa3P0i
EE9lfm0ql1Ohq1rsJviHvm/eBALYXrzoK+souzAc2Z5q5isKhY8zBaRKXrgohGRTtSNoH4dG5xsO
hNd7p4h5Stsqgz0SbmkzXGPFnqigVK0R1QN7Qn2K9bOsUFBGqzN1xK5QLDvf2/GsuNA/+ofT8tad
tEsRPbDXAW0EpfYDtxHTTuWmLG9nbKjxx4NZdtxS/kaHhlDJUJhO2cyAmK+pXkSDvJ3t2jNG5Fdg
dW1jzyhRkSQvcZtYqz9worFcpcl0ro6/oCJhpMwkqO/mVuOJK5LEjetTrWzmyWtIxoNKroFNVNbm
7HUcKjG69VBczz3H30gjAPLLfox+fcFG0k3EGtn+zhpFpczquwscqTHuVDViWJ0YGxSAa1OufoJY
rj7IIwviOPFeu/bSJ8fXhK+/IUgEZtKCyGpyRLQ59lewSBwyjOS6i68AkkL5yqISaeUKbwWNNBkR
13c2KTYwhVePpQjoB3d8K7GXaHxcrtqbUtP7lLvSL3glhWyqAsU6uA9E72wdaZMVXwMwdc3wgzG5
RqbJXM4gUzGa92oYofWdqpnPMFNqCdZlO4Q/O6IrXJyBmmSqX/mDD6eo9+miAm6K1OQ6HuNrQkS4
rLV43+cXkS52i6nHGRHDxDj5LDAC7+T5z357AHTq4ue4eE2rgelK7PzvcKeWdq3GT27NpBVoHQZ5
SrORAV+6+Y496bgtoWL51/wn+4SpF7IHNoLKwXhDfu9CxgcnSqy+FW0iKYodcdMIbjIaQtqRnhKk
OJBQ/VCxW0ceoNTDtlImKuOdiBplgwF2bhv9K/J3lKvhpkr5/QtTgY6dpPBz/U+PH0DBt19BZJYE
JQWqjDAL9H39q9JRnoN8X1tP+JQhdOtOFG2Pi3eC77KFy6ypsAnSF6HgQVWc9OA4YVXTFkypbkTp
bWj3hbAezVPkvonJIfKcD9TKpKykh1nmtxWm19VILfGui179iL5f9efAw2fqWynD0xnDqksGBsxI
phRK199NRJbiSRfj0AACF0wikrjheYRRw255421a3+LASy/zmdEyS4Q25Iexnfnr2iDWaoT2H8BW
pV8F/MNrSOoP1XpVeSieY8VO9aqFUYjf+7S12j0wcIKRy9SbRNfeO7W/81u6tyMzV5EFL3ZgXIzt
dglqtAnlolPLriDfRk1aif0JosuTpBPpIg7Tn1AXENOaaN+2/QS7IuOqjW7a7AjdVTCmbeZbJh9h
VaWUcQa9yKtsSLRM7nYBCNWsLsG9Bi9drJL4quZ3Q0fYPguia999oWvd7qgSExBUMiyn01i0Tf6j
sHcgwTkItwpDsu9EWBm/ddrVGN6QbuCERtAFNMxSfvJGfTHKevGfeFg6trd1SjJ/RsSkInpBsDVD
Yosso6D2AxNTxX2wa3ELW61sI0rl9UeKVU15qRI85P/uswrpubuQ+a1M8Fh/KKhXJ+Ww1oaeH1e2
JCYVvhqGcTPJ5Fd6/FN303Vftpc1yoEABFkrSlsq5JUwMoDjrVSlL4pbLoOm2f5bNS/v82nKNqqg
9V/K+e+gGZPlOFmGKaVGCS6xXdSM9PzBnOlUhtGpBOv5G3c2+twMUi9bnNkzFd7YMtoV2sSDm/cb
lYKFCT+jXQ3jCVWe9syglS4lOPx4Zj/9hKHpdOfOXu3/QNFKnzSbaU8wmlnlVFv6ErWuIsXn2o4I
5XWblVMsnQuJpEdLQpGM9JR0nSdixnE5HxYlEUlKvbZfbJrZhga3j3xbNWy+Zz4tNK4ld7h5R9TQ
9njVvVqSN9Rw1SQLBQeKGj5MuFpVLrSy5ZxKK64pEyJHmGFhXsWF1fn5slj6OYGExdmC/zvD1nSg
pEO3OXNsrMEnkmzuWA/HNRbH4diI5ibQxPtsKq7OBWosvtvxvfHWU5klCyk3FKFtCebAmsssLcem
qR1OSf3KVZ2KAszvkJuol9dKwDRDlvNhK6c3X6xbTxawNQ1Yj4l34yGlU9WODGqC3srSUogpkguZ
ybeAf98gFqfO9g/yTdKtdSXF24l+M3IVz9Go0cyFQTkwfp0BuKDTTyEZpdmzryjdrsaKynGltOsB
mdinb39i4VydQTXNnO0HDhc3KasJMAoeVt6IYs35BsaNwS/R0m33dw2/ChtHHyuC740awYqRuq54
c3EJtNMexAmzGZfED2LO1xrutlzcJ2quElsnzIpqidMJbruMM+cDn+ty51YW2O4Tsvp093MoaRdN
hJkMkC6NxK0V6KxArqow5jdhOX8xdUY6EDpskz2pYG531fLM1vWxuiNZv2l8b5VmFpS8zNsM6QB5
rDYuHD6DWDYCCuaoTArr7QhJ76GbHswjKYQlvXpkFIVFaal2MIxIF2IcCcnyG483CLFI9iBpbFfk
p992AQcb6P/ely4/6Lyo6faqVq6zpN6XSQM49fZRcf8d1Ltu/JMpjotlpgfLSuRv0PJtDL/RsDUG
3vMNiecSpzIWQ0nN2oUXsgz8UraPXbxk7QNvTE2JHgJN7chCzGwfIgDRvIiMZS6tgvbKLNcJ1432
Urfu2sgZDWeMfqrqMWN2Y9hsnFsX6RcLly64nA4K0r0HGR7t+SvD4FJL/hrFT2n4EvFXVXTcywcJ
EnHaNnFeWAx6Zcvxc01QGGZl0Wbk/kBWhctofLSamzTfj5zAIAmrNloX0c25LqGlf8uOS4xvdSfh
O+I4ctdBAeXtj9jv2ZDgmNBvIAvHta1R1du9CulbKJ+AC9X0UhMOSngrhbdRvcZnbUQ7Tzk0+ksm
7T9wQ11vOY3F4/YP5DDOw9RuDfnI4ZyGyw0EUKpFK9xgVNJ+0Yc5zmlbBXB3/THh3xOm9ItCbBss
BKNprFoK0RZNb3AdV3l2JonpfCCJaAtT6VKjFhaDMFhi/iD65q8zl2hVbnGRKgEYz6r21JQNc//4
O6I40LLGjG3R8+ENYVE8KWecilgF90ax5KM/yA8Vnz6FenvcmXQnvtOLhnmqrAeFlHRf2hPC6GrU
zcTh3XeK0Ug2AcmKVdSJl430kJYkAIImlBdpKJF0DJtdqmymHogqZAfB6vovpLGNpWUzPhnArmXJ
gRt7Hl2zkkB1bP8az8gHOhBIx8jQ1mGo7weEPR0IzbSL/4IeB/jOUSuXE/gYUfPj8zOZ4Ecq4+jy
CS4CcXB0wf4slVB9Zsx6s/D5XsvKxScNKTN6bU+5Ev0cKOroG3cbp8Y69kyObMGCKBZ5Gou68xim
ZYIGEOcIMmXNXDA4DA3ZD5qsiFX/6rL70edEAKghw8DKdl/eCs00PtvX3WtRXwrmaSweJf+klbeN
cFN1d0X1bMXHtPsF7yg3l7l7iuO7Ir6Qw9douB71ozaodGDdkr8U+6kVgwYSft1UXRTUpPZPPZKS
Yu0Kr75mEPF4IP6w8IOcK9lgW7WwyK1yWQun6SiaGC0h25y6iIHVyXgI4n1kcaNpn1rx0VRPRfVL
66/ykB+XX/BP4ZKhKwtcafTmvHr6LbmTsb6bCM9QLn/m42Mm3IJ5KvqbmzxGwZNZRL88eaNURxhu
YUSSAvPZd2+Ez8jKM/QyV1kUXU3kJ2FDyk+o/UVN49S6uZr6OGLcSbAxSCb77ZhH225g9Of8iwUd
1ER3jMHHsP1e1jHxoDF6sSAx7N+ZUK8fnF6sl32x/kRDQ73CpW8UOHZGeuoYK261YW2k9xEIYJVc
v3OiQT1y94QjmOs8KBL1A6BjH1dEyRR18V7pEY5bIYVhpFhhEvJUy8nLEBX6JiSoPUAnaU23SBiz
t9V++qJxVbcnrDTPCQfmb5UXMRGJHGHwHYV5oUkTTPuGhDUpYQ61zUctiFrE6x4QpxCZ5YT5FTYR
4gjY5ztKJ6FOS9Nc6V1LpVkM81OufYoNtXJcqvwsml61E/MxGxXbEu5BUkUhvZfG7FovC3oh3rHU
WPxh8CHVVMO2JbrGZjx1GPtV4Ed3fk+jX8VIZKoVoXFbbE6xdszChz9R1d7MOfsLVyq0almK7boa
L7S+rHh4R8Jh5lXFgqOyy5PZzVgNJ+EVsjzXKaW1ItbuA3u3fdWAYn/Sq5SAO5Yl3dTqJhE74jnC
gBM/lH+I0nAcsvjJC6dekli666Prr2aSJjzEAMnnbpIgvhcVaqWe3oFWS7BNEe3sN6bVy05a/qqr
D0OzoyH+/4pszVhPPlb5jSj8wisZ6kdY+CF+MaKn0HiOvDuRXFQvpAv6kr8xr5W0F7VrjTc5r0cM
kgnZX/jXsLpbtf1Dp91m8tMXBeuRDhboJVxxS7TJKdq0bSEG/W8strmM8iMF8RMbS70A6Uzg2MC8
lSno1A6ZcoqVNzd+zJsL3TiYgtNQqxJvwWh5r6ivIo45ZRXzC9KLZ6hZUKqrIrlUuDFQHjU0h8TK
F+qYcjp7/p8oWj2/SVei9VppvjNVsAybkn+F5AeNy/C0hnUrm/eu+5DBjX2vZBk8uCo+oPkxUK8+
yVqqEFJa5vziUn/na1vrTuVHR6rqk7J1PKDDEewxAeLkxWf0N382uIwBr3QK6VPj+YO7ZTZiMbo1
OTOX8s8v+tbMOuxCZbWDwOWuZrBjGCF3VOk1pN564J5ZUD0ptlPzy+9MrhWSKFIf/8By49ZbRDnX
ii4GiFlMhG7OTMymdh77C49IvrmguswVD2iz0dGoV8zDauXKb+zpyfvzTOyW7ZCdBP9kxUlFk1r0
9AXukiI+WpanrYMowxzr6pegPiOPrBa5lk4nV5mSx4NT0fknVnpBMPetIlRVgbr6CB8aHGJ5piKY
uJ0oX+Zn4cz5TosehjsTwY2zoCCmAfDrdTdj8vyJ/BZYM4xjWx0T+VIZb0PjNW93anDke/oXBDw8
dQ0dDzK1NX9gwElLr2gt7GcUmMjUUre2wGlsgKl63cpiDwz1jQoWvTHe1O5tbkpvhCBy1F6XZz7Y
Vcb16OmKLdGXjRWltWdO2E+eAg4TKDgluLl/4cI6KbBFbnZcyUCGQb4Q94TWljGFsgxl6/SJDmPI
f1RZnIr1dAjT2vWZHp5M1UMusrEy2UdErPmg7uTBRSbTlo8q9Xde3B6zWiXfKKMtDwK2nl0/tpu+
Yh0vNFgCZqB4JH261mXBW+hZ47yTxXp78PQuO37SxZnGhIER8xdhPNY3hWzhEOTTVfkqu3Etu1Hd
jp7KDL0qasanmTQuPbgaq74hNf5bw84ZNtak3HTIUS3mpp0h6TWnGEjJTbSxpCTwMeLTH8BxWSqn
SA7N7d/QsWG4BU+U0FsrLFJ9X9mNFcnML/iYBIFrOypXsz37/NZxrR9JZ+SbLwpZJfTTu4m5nElk
GQeh7UrVSo0Kul8mJDkxgh2azXqVS62yVqcKC89XaQb7B5LsFie6L8ohPOWfYDLjR1vmdR91nWW3
TBbnAp9GwwuU4fHW2MoQjSw6Z4aTQ4v/OkrSyuibH6OYLpuM4ULj+bgtLAkTippGiwLEbir2mYFl
n7YmvDfXuq4jV6LonLd+cOJTwKnM6KhAiIel0qblemr6ocaZ5aoqVyh6SIAs6k45eJoTqOV1GvmP
uv8S15Gw9QPikZT/hGbGg1DfefkqwQmiq9NZSP6sAWqDab01ivcJNfeLmW8W/QurR20VDRlljFG1
/xtzNvThpvGVde9q1zPt3Du62h8n3jmk8DDvb/z+foae9cEi1FrmvBRyyOcMIJ9hpn8408+1TPjW
bBMO05G76kIeMwkpnMVUpOnn+I1Ekb6nTPF/jOlrFVNw1dV86gMIRuLcmZ3QSV0J/M/OdLSRKAe2
DHdz15Ae8cctg3H1DZJO2Ug6VNqYa68cpc1MS3dC+5AyZ5vyhO/E9EhNvC2yRbFQTm/jksnxGZgO
BNXRhnI9WDB3WiE+eojuuYhaqxmaDsF7+B/XwvqzmuhMTnuB5a/aTnr9qidyfQHNgMvCeRy8PS8N
Wpiy66imRCajy+lvkppkw89I8/imfNDUSts3GxHrrdPndUwAjgqjCavOxGYtJWjwzDTbobjH1vdv
vNpIzRUA78i7rqrXFQLzLODSKHa81Vn1Ux7GMIngQVO/En52l3lPN2g5cq//Rl170NUrJdH2XYga
OJOuZvg6MIVsmYniTpvJhwnATgYzXbgmpSxa8Zz4w85MIzCnTxhbDbNDo+ABk89AdgpCH3mob30L
f0GqHwW9bvdR9DyEPDLKpkA7ExroZD5AbUHleCiwOJa71l9SKZxuJ2LbHUsn7ZtfM7SNsN5Be8sA
3MBSJBkNSThobUEF58fnPDQ6sYaUXom0tPZVkG/6iNL2nm2wQgJ+r8Cn9LBJRLDqjWVKGr/t9tbS
W8GZue5svFCVUcTe+dHFZJg4kQmarSrFeovJhraB9EsUeBmfq5lyj4RNba1bdaimiPDJM2X+ZB/U
d8oYUvfFYSGOMj97xodn+lvVeKOkhmr/iwAPi3UXDMvvFLilez7FeLdfbU4TCJ5byYKE97NRBNKa
NxINqxMQjovvWanz5cyEE0ByCpOIdSVpJ3GwusUXG15PcjiFPHhXesuUCk67qyDR5d66D3TABpnr
fc5tNNGF3HG9lJk6X7rv8PjoloOT60a/K6zQrk3qvwzGayep8p/FKHkd3Q6LyW9EOTvlZBFXyvZM
lcdayUXCTzSMiuQVeuktHS5nwNyQEG0aUm84LnWmNK7Xqt1h/T6kLf8cC9tUNWHnnYCDXa6zS3bo
Feo/Lp7Gs6AQgBxUtlhi2wHVy0eCRop9iiw6qKxGWiOpSxefTDq7p7Xle7gxJvVoa+h2JPDgTYOI
wb3H5ukboV7xA1tQ0YHH7Iypu1yERqOloxCYOLjnfb+ZefUQlSeLEHll+CWvgrTaCPWQMcZtd/lU
YKVUcr6oK+N55tcTsvKLQn2ZEXYilz14+Hai2F147505eqeZZNdIHnL53XyH2dOeNMegBHPR1T+A
9rT7UdMty4sKhYnIMtZJQLu8ahuaLkfHqfvqjLZvRE09KQaEaGSEl8RTiLm2dYOatVzhB+YYqYYv
WZDWaz7Nyz949ygQOo6hnIBw+CTOmXxHNEZEOjGWf9DvfkrzaTpstRCksYyDPQ5k6A5dX5/pd4/L
A5WPFAROBLzlQYyoQhMtxMy9tRjdfUHwQDH0FsW3nOTMoxU5MwtPXfWO6+lpZuE7jXcKj5Fmp1M0
4IAKiO1brFK6d0bidc06EYVcnql4MSpvgrIkCPZJxrPH3iK5593fOsQjGxu1lnrHMXdJMH09U/KE
4EJnMIPjTMqT0T9KnsDgdjrUqCZ3EJdBnO2bDNu6IvkVgM1bFqQf0eiFYBRvVubaY+ajdvuk50Ml
ejKY6LMpKpHT0yHq/0KUelt27g+y4se5s0uSoCHlYXw4o/S+KO30JIF/SKBcDEF2fENzV7LLyCFQ
/fszT5+M5c8uCx6wKMXrxPL75YTU09lZpN1J1se9miePzVCgH2dd9ztZr1r5ujQkCrTFTkA6za3H
rXjRmrr2YG7OkL2YAmbIycMXZ893ZifJsmSfWXsjYT/OdXfm7b22QoIAt7Lsg3rdDWT9M017mbh7
9vH9Br0MazgtaByVW+gZwB9L6ylPNQbaVhI/uOnWrfpw1QSMw/shfLRaDgNzTVhMB1gX6/VCMS2C
lCGozwTnN8oPqwoATt75/F7leetHrADHYkelkPJeHtYGBqXpvXChhxQ1t9U9zu/M7iZm34j1dTNW
yVIzo2CZcFGuPRYv37l9HySkkh6o51HSap3QCGfPFWN6+dgFcuo0TAWjQZRWeClC3d8afW3ziOAa
lMruImy5e+Q5QN3E9StdmDgFNScKBWRN0WQbX6ZO7RPvL9yKvZ9k50Fo7BvJX2l5JG+1H/JgiNAK
PEu7Pvgx8/6F0OO1lwPy+sTtXQ3JVB6QkTlz/4W/ppUaVUPUs9tMHbACmUULifA+IB6DBaBV8suG
PKFp+T5lTB82gFAqcRILGAWIzuVi5y8yMHwnz91fwRgMjggVZmllSKsZl/MvPUArpiaPpkFeWG58
+b3yDIc2fcKIeEyYdntMySinPpCCcMywjO/n+rPJFRAFZCbBPUbeT7hyQA+Xg5qit49f5C5O7ZCo
wgIL13Y2Bhij+KNPELH+LQ2o9cCjVrHnjkGXAU1SFhMXLhrqRtAkPkYpiQXL4Hk/+QMoFLopRX/T
IhPmzs7KKmv0H4PSPMD77JXuDs11eDCnQvNSBYLVw6RcEiWenAJpTLENGNnuyytAuKhdZKo/JbmT
R3Hab82Cgc5Vdjyj4TIUoTzw2+RPeTYN8NjeumPQOhm2rxX1KjycVO82C6Rs4fKSC+LWupz0A0Mh
5is1rjiDdZmxnD0EhGjfRrZJ+sx5F/1ln4baZYwueiGAozg44rul70Y43j/FBIKoydf1ccaajeAt
HrXsojPq5ZehoG+m519DSjiQAwijbU7HHFZkOTmWSn5XBHjR006mPmwqdJulBU0pO1a0O3sLPBMg
QlZK+x/uApeU4172gRsIfGh+wNcCisH2mijbSr3FwJQXwBKOZjEbDTx/UjJ3xy+pQWt5Nz6ZwIPZ
N+ukMoStQKXxH4IDi5r4tKnZUvAx7qP63jh7DnIPDU7t020qDa8e14id0HFtUo0UOSO0BA3UxmoW
H/Q+jhVL9h71aVEeMBt25t64JJKlhUd3HjtLozokXrFsmN30vIapU0qPmXfH36WufSgoDjgUypVJ
enyKikG8aP0wdbKaRVFdB+HEifDH9trnlmUvtGh4LcbBTdIE/RoVOulFQ+fKN9kSqsRVDwAv+PCQ
4mZDby4zOLBlyBZsGfnNlVRL95au3hthEq+Ffq/0vX4cXD93+i4snUrCaiRj7V/1bVIsCfXKi7x9
kviOX411pK3yOHnpTfPQFIp/G0fj8+xWAJfeigl7v6mlLgkj7TpI8HMXNYG0qa0upxBtF9HsuxAD
8cLQGItkuIvXnuhhpqQaaPYueIW61YpcvXD7cdFMbXCTf0HAEOWkIiD1LGFIEbDgn3WPaWzS0F1F
tlWO3pPIWkhSwuVcdXc2M+illm4Ts1t92Rk81QrXMr0l+1QWQfbwpaF5tBOJ5HamcX0A+QUqSIWV
PxDobsne9GaXrvnhWVdDUv5AdVp2VnKnlSK/j28Ch7aql7yMlAuprjdaIOo7gb5eliG/2xyiiD1F
5DPtS0ick4B0wxVxoMldPxfofcodslr5RQVNAqD0KXgYtPSmrWV1W/QNCXVBYadr9flpNj0EMdHC
gmfnbHtIh95dJA0Uqas5f1oftFxZpUH7/N38UI28XkLV9W4aZJBwN8G2UELY56lzzyiafBuKzEOp
3es0Hr2ZRIP41L036yD6kslJRg/XOpPy3qkNRqmzGCJIeUPWXfwS6Zwjh5D3Y5LTDZKMHdU/A9+I
QHXpBlX6Tdwbve0PfnYxLVYKLuONMOqHLHCXbRApS6kMCHecK/u0XNplWhYeZ5ME8VMAuiEipTrp
JLzedRh03LRht0yL4McsldDkjFAdd03PrWOnKsr+KjXMA/4dQEC1vLEyIsBzv99ZNFGWPIzp+lx9
9fwll1lfiu+6CSo2s41Q5AeRlzA21qLdJxapK5IlB5IZ2kYCWpwlFEIT8peDfji4eociPiBMFkc3
OjvOaRX6ez2gynAUDzR7gaZew5irF2czBZ/jnTeN8H6zUxSsERVJYoDzzVAh0Fa/NWKLko6OMiQx
uPAkjwlZTGAhV1ktTGqRoqfNl6Ym51XQ4nHf/D/SzmvbcSPJ2q/SS9fDHnjzr+m+IAzN8absDdZR
VQmO8B5P/3846lGRIIeQunupJZVOFYOZGRmZGbFj7ybb/MFboXZkc/Tw4zt1xWoFh+cqQxvePzSP
+sRhoQApQ3CT3Cy8Fus/iCzCiB4xOlWg4TXxEOhAQENMYoOF0j+EMuIJtZEocNEPr3/QWnTelxh8
pfXL3/77n//z39/6/+f/yB6zw+BnafXP/+HX37J8KEM/qGe//OdrlvDX+5/54/ec/ol/3oXfyqzK
fquv/q7Nj+z+LflRzX/T9G3++GSs/+vb2W/128kvyCOQPn5qfpTD84+qOdTv34JxTL/zz/7wbz/e
PwWm2h//+OVb1qT19Gl+mKW//OtHu+//+EWR3ufp92maPv5fP5u+/z9+eSnDv92+pfHb/I/8oF34
H78Y4t8NXZVlVTP5mynr6i9/635MP9HNv6u0lggiuQ3B4EfGL39Ls7IO/vGL+XfkLwxBEHXBMNG+
nP4QUWH6kfp3UzRMWRCg8RSF98/735GfrODPFf0bN6PH6d1Z/eMXkaHkvy/0NDLNlJTpewm6qRm8
RAxT5+ff3p5JnE6/+78MnX4xhMKBE7jNR5Ksm9ACrHcvrYGkW9HvDnTiP8fWpg87NyapBsyFkimo
DPjYGNIzCbg8it1JCyfmUNh6F9PjPtgD6V4owo+W4V9jPbb2f4ztpznz1ByXi8QfO2NwaBy39dJW
nPFGd+rfaJeCvsWJNgv2xLPh6SyLJKuirOuKJrNox8Oj57FdwUPUOqgr3jYbKpCu4MoWNOi2urtu
S7loShFlk74YTZZnQ0OXEonLqh3oqPPR7mrB773+RxYU4XQwJSKHgy+ASylTyRVLXnfj/roF8dwd
pvn6YxDKNJ9HvpcB61uN8MUzX2RoVgcLx3D8p/ILTTcWDKCOiCrouDZ/hK5uL9ie1uLEFVVFYncJ
giax+8S5K4ZqUvuJrpQODC02MNC7wQq31UZ5FJ9Ga3Tae54FSzbP9trM5mzRkBDKpIjUnqM/dI7i
IBdok3S1fCu3aP5dL4xwwZo2W0AaVPyJ76B0gp2xibcIG1u1g+j4Gokzy1vY2eL0aefzKeqmQhBh
c0/f5mgteeTDm9J3g2NoqDkq8SYZ6ldPNne9Ltx6Og9NaWKdE7mABug9Loz1bOe9z+xP6/Kp9V4d
0zExaTAVitCG0tKOxR3Mx/Qmu6X4Voa8iQC1dLnkCrCSXzd+thVntqefH428GA6wCBvj4IimgY4T
jyrdXzAhLo1vFlmGKITjEWkJR+obK0rfShK2xO21nm9i5bXM9yGadc0QOZr57T8bnXY6ug6c+6iE
IoGm+lVJX7hnL6wd252PmLkO8VIyVUMxdRGw+qmJnFePFIoRkLfGpydW7fwVqWuBB45JJ4tagVxy
jIM/3JMo9FygbwAXQqQav4F7bECwRsgM0+5mtDtzqFfSLb4gwKoqtv5ONKGeR0I7cjl7cl6FyPGE
9I49DqUiWfqYNoimH+qnPDq06z7SqKiUWksVry4k/YMKcjvYKK3kfaM9iytq0Ms650akg4dUuhrM
SqWTPXR6JNgdOQ2osQloRX7zTA2JrBWtSOh0H6bSZF+b1Q08mmWHUISZT8DpOt23tSce7Mw8rG7K
UsxoWolXBYwNbe1oIxfdKpSHxyJruk1dGub3g9e0Xxt/pCG0MWReM0pqNI4PnwXgVwBwJFaTKpXW
jV6mDa/TFaoiOU+W4lNT1AZlClpm8l+zkCdrAVWDB5aVgERaBOWHskzlz1rSij8ggoLvQwqHEmy+
j46RkOnA/QH0r6KxWxe8S4E0wXeGHungFJUa3iOiGb5BjKXRb6y0Kvo5WqC5gdRDsNkA8gWFqUsf
Jzn54LmsD+ZTmDU+4i9DOOUIPRlcwdjGMJusckl/hnOjuz1UkXifg/t4lXsPTHDk5cIbUM2Qm3Gb
Jk/a4HVQwimrF6PRirdcBgotHDic1+1BoV1DMqPcrbK2tI1D5e87rRk2fXhotkxXdQ9XMw24oT+l
6cFdrloK2mFC30KFWqvldwXZ3MZrWBrvsB/F8FsrVei0Gh45EkQSP2icjS9jV3hgCDX1lpak7nXM
isKpS4oBaiwk9w2Qh5tMT/U9aa0e1acqDYCl9xpdm33h5k0u3ERJC61i49HWtaNtVUoh0oqqWwr/
UBoFJTwJVlh6MrDROgP2Z2i6DFNeoWXcY+Rmpf9WDVUdS/ah7tPxY1TAw/bRN8Tug8+xq9DBl/Zw
fHeGCmoRIXd6XcMhprxXdwjq5KmSbsnWc/RW5QptvS6AziZd9f1TChWGvwYvQOUq9zXb7BHrkBqN
5DpJseKu0jNQmVlPxckPRsNtA5Cqtq62NczViRrAbKKOA1xmQLCgsGNKDS8DmKPVymsk6RDn1IPq
aAGlt6oeQc1rRQ+HKA3sz2KehwUMZ9QMN0oZKS9ii67FpAYsbLomrh4NeLDvpFKQbkaNalVgmMXK
jsdJghEaIXJjpThVZoVEEgR3qPSQpqik+h6MkEyYUdXvIr1FNL3PW0QpDmR8INABcJzok3KuMjwH
q0fgQNAWPlf1Cur5KAy3Yde04kt5GHVyTZ1fk8lONQo/PKv7zFKj+3aVW1perqCPZhUOlkgXyW1f
jof7nJeko/dh/Jh7cXGjdiv6SeIEvqU8E6aZG0Nak4fKpPgm3CI/GHjrQVIoKraIiFHr8jxfsMe0
rz6l4iHdZdCVOiSGhV3aqjgs7Gai07aC+ngoo/BrBGPFXRYGlAGbsr7DYws7bCUEAVQt+SF40mC3
Qs1Uog6+M9EOFDd+K1QPWQ2YKM19oG1cK/dhK5YbGbUf1V6F1JFoiInah0oR81e9ydQHKSzkj5Ii
rfq1QTUPEq2S2tG66ERfdnNI91+h3PZ/O3iCwugMZfxhKF75kJoAbOnkXfUQ/oXJqyAByfONmvXq
uzK98wRwWyFKAsir6eadp2ryLhXgKM7o3X0FaBQ9qTlATy80FKSKUxLihskCkBKTbGPQUxo1SU5p
fWvs/VIdfw29luxwOpb6XsgG4zGgC2gfRcTiTp+yVLGpC4+pqQZ7XVdTz47aoaAfO65C8Gy9zHYc
yU7olU/eg8IPYoa5adGmVu9pqcnX9CcVQImq8lXRi8GFCbfeFUmpwuS3ymkH5UqbNEKbu50RaLai
tqINtWnxULeylj8FoLUf+xK/i8O4e877ACY/oY9uxiaH6lJr0wF68drTnFbLkW4ZDnQswj3vJ+Dp
FClDWkdZKQJazz1aqqWsCNpjMpSa/9Q0vDspd/nRJpM0eJ9CXDxU0408ru5J2kATLPvUHYAmNQCR
/YL0UN7RT1yr/nY1FsaLXhfhfhwRXXSjTghu6KKs7YSspytGZqC9dXUBg6aX+XcZOKDPYQCYpYzp
Ws5ow3zM6VJyDKadwjmUUwdSaRPeRPuMpkLqli0p64eso962hXMRwjKjLCN9Fypy9CkFI+2gbBgY
buDBHk4DR7u6LwyoXl3N1A5WR6OWYNclmRVcKhi2WRQbyravRZPyqGQ+BrVJGjfTqG+pWmglvdLd
9AJRG2Y6Knw3kGEMd2nle5/Gpom3uan91mgBrB0HiPkofKUFYW2AjtW5fpOSLlwUecwbuqbphkgv
1+ySyquYS2geZo780Hxsd/42+HxwIWjbiPfNpt9+o4/oFlEVq/9AiT+/px/nk/5ohkuvkPOXjyqI
isY1nby0ory/yo7uq6q5ylH70Skt7cOtDhXR19DJf52KtQ7MI3tRIUyuh1+XXj8XzZIEMXWDXIcq
zR57AU3C6qrDbK4f3ENNZlmqHF2RloZ3PssM78jO7CECLWIUgVaYHv0oynwXXdmmwdCGWdDW3HL/
J56S0yee3l9VUeLkJStjSKY4Hxk1wwHGmWFA+H6t7FW32QA2edbWsD7QtrCcZrhozxBUTSRxg9fM
7suFBmIzNtXBqRxCkpXs8SGr3psbsAq/GgvX8wu3c9XURBZNlA2RhpBpvo/cJdQVXnKG2cPdv+aO
QI7Id2IL2oV+T1raQtN6YZ+cZQXUU4OTIx0ZLISq84zc6524ePTDkuB1oxx0N4/vxVW18LC64Cym
oUuiIiuKKiGbcWqr6RMDqqRioN70IzLuGk6y65v+PAfFaEwJ52CpJJ3LzqkFbQwzsDK83JDLLNey
PW5NS97436U1veX20jP80niOrc1CjB+talSMsebXKMMJv9GIdH087848c/aT8cxmrKv6uGzQvWN7
+c+lLbrGHRoOEFAEa31LuQ79nDWM6InrfaZB2m1uCmfJQS64pC6IEglL3ZBU5Sz5ZVKTG5ArTskb
eWTa6G2EnnmdO+DONsKN/xAsJBLPQxf2NFEiDatNyaLZhutiI+c9mnVOhrREGe+C+BFV7+sTe8FR
To3McqNokIRGP8XH4YnOe1veel9QSV6jO/EobZdSled+cmpslokSlFUW1GLeQZpbgvzS1hFlyusD
mhIDp46iCzJ5tWnKNEWdv+qlgx6nppQMTjhhyPpQvYl56/opjCpdULnXjV1IkACEN8mEkixXyS7P
BlQFja+IDbgL6C5cyeLdtFfv9U2zyzfG/YKt81TXiS15lljrw1HzDgK2lA0MO3cwqq1Xd8FW2GoL
li743fGg5NmRGVe1Fqk5hjRWx0ieNYAThrgQApemTp5FqKYIIGsKjdQBxrpBGuSmcoNnqB7WK3sp
/79oaxafmhG4K7j0lIr+2ts0T9kH6D12UWjBf+AUn64v1AUnP5m+WahqAhXtiIzpC4e3Ub3RDq/X
P3/akTMPP/n82UHl16LuaTmDocGpReoMGu8EIZZueOzpE/alZHPdnnjuD4qhGALvKk19LyWdniVj
HHskdVYpZ4m/zR/ghHAMW9i1+9Hy1qzYjfolWZhD6Xwbn9qchSXjoA7QzarkxWxvM1jRXe1mdAC+
xVtwNnfaI2wH9Y2CcOha3tOi5HprFIRckj8OBAbq4384A7NtHlcCWK1OAR/1TX/QP1f3yZb+0n49
gjl70oBkWSNdTMhkLUy9tDD182qI0ppNXHdMw/gQ3wcbSFzNNa3NduSaVufSQRV8i+wV8Rq0s2JJ
n5EL3Og775O/uIek8/BzsiLzqolZ6AcokP2MFclp3bVF8BTrcQvsLHwiFlkFtbt7zt503T2ED7ot
v1Q3C8swbdNTz1cMVaBmScZWQ+xg5vkdubdaT0zOqr3oKk6/lf21sBuf9A09aJv6i5AsBCn9gkHe
K1DPKxpVynllLZbCnoSLQf7bE6wUXu3ssEtUdQPxwApZqevDu+Tyx8amnx9dQOHrpF1Jx5jQ+3YR
7MeezAYcMwoMt9ctXfKqY0vTsI8sgY4YUV/Ckig7UvmjMR4k/+t1E+J5lFJ4mIA2JLUuGzw/T23U
HJeBkGFjta1vadLYi7fFxrAROtTX6r221tZThRJK3ohM4cId4MJt8fSonE1lQot95tWr3kmatv6U
1kNDlSSCuVzRIQmOeh+Cvo5+8ZQcEMAkVbeGgSRjpB6S5/GALmHjGd6brlH10KVSQY20CLRtYEzU
OklwUCggr9DeCUZdvhFXftTaC7M3BZRTT9dliSTSVM3VBe6ap7Mnlbk0Ik/++1srGbnA5y/kcQM7
tiqq1mvRQaxz124U9+D47mrhhJlOqGvWp58f+UcC6Vy0EgKy7J5KLzAgfiXtf10Y4pKR2WYeqSzo
Een+6YWyAc2NvEcMINqhilXYymcRWOJ61e//ej7gdGZnrpH5kd7Rmjs4UYGiWf6taidypurH9dGd
B45TKzPvj8PBhCibwaXl6OoyjWrDnZ4JdumhMVMsbOcLRdBTa7PDsuDQ7ooD1pRNCwCA7kO3u01c
f7G4ex6idEUmHKr6hN2QzZlbinniC1WAsDXnob2KqxQS0ewjrlWsM9iTrs/hBQc5MTbzQpDzYgAj
auUkIRmO3pPuyaUvxNxLNhQedRSOdUMR5/f3scrBKhd65WQjLbdQkWSf/vogjgzML+0gPkuS60bm
KCHMEYPv9CQvl8LdeTzXyev9MYr5hZ1ynWcAPK94hXROp61Xa/MlRmZtE3wZb/XP04XNs+u1QYOl
bt8e7kWnc+u31f6wb7bXh3sh2chXkeHPkwVFMknznYaOwKek2ch4CNySkJSa3wheqQueYie78FPv
V9wUpM/BNv2YOwFnwFOyEx3xQ3onLTxizl0VxXsBSAypMRFE0+zKNvZoNKkBakMr1AJhLJPiyPKI
LWr/en3IFx4XJ5beL05H0RKdATkfTYYc7cIt+tzEaHWjudnDv7P/Tk3NZpc2CJPGHZmp66HFhEQ2
MtyqUXeiuPRkOnepU0vSbB0L1NzyBktmdCvLIHwNGHC4fC7M3fkt4dTMLKBkmZd4qBUhG2hLe29T
v+Yuvvol5kaLY2yCewCmdvCVItvSOXC+808tz6JLJMbA/DwGWEOlqQkUF41uCWi0NInTz488A7Gb
OtQgmHPo34V8VviIIN4+/WTeGevksXiI3kZnuq5fn9Olgc0OODVUJe8wDaxXV7rFRciB0L1dCDlL
RmbnW0vayuyBfjsA3ndyWL4OYvh6fRwX0m2nKzQ71YJV5UvUqjKnsejLdblDOsFDvKGmva4e44el
9N7SYs0CRlbnTS96bGO//FE3YCDAQnxfGNKCjflpkESFmvQdp0Hl0EhE/jCSt6q8g8Rdt35/xPTt
toKwSFqIy+/h7vRKBxrUVEkIG6KoS8psdOAJxMgv4vrdsv7A1W4vQKKxD9yey4kzkiPeo5mEPI8d
A3XYLsWTC+GYLDR1MEnln9QQTrfCIa6iXMjxymT4uoqpkEPHswrTvZg9L8zxFDLmIz22NItcQxto
UIYRUirHeDL2lNuzjelQ5Hqtvsd2+LC6XTA4ffVrBmcxrB4ipVrRffpe+VGsat1/0h0AmM7qcclH
L+0Jcs+qoKtURqbz7XQaEfw+QL+RUzLbyC6s5f1W+tJaUwnGD9YihK5/HTurGicWZ+Gk9VRvQJIQ
ZJCSv3r++Jlieu2CAQB906HKbggL83khtFDOkoAF89SfXPZ0iMkhizP4kHrH0Ifwg6CvxteIVO7C
yXPh4KE0QhJBlU3VVN4TL0ehWdMzrYh9oUYnD+GrqLgd4NUBp76D4eMmbpz44bqXnD8IDGPKRoOb
VRTUC2cBM1HzVhkPLFwHY+y4SmwUCOmzuO/pjdSWqj8XNpuhMH9ATbkW8ow8nUK0kcF3qUrlxNFh
exBgx1VzYSN3iCXCh7O5PrILL32G9tOaOctLR6qaHgqtYCpd+CN8qLDWpsCmi63eohfua2f7VuSA
5lWVP5PbnfbzbPudmJ9FlgBWfTIkrKS0yd4kJwRvSvkiXMNABLx1KY5dqJdMowUxSBzlKTSvgq5A
PvVpIrIf0O3bQEN2BzkNvUE6o5wQrksGp7WaD08l8QpAkdU05/WMMBGTYFwNtTPEL33+KWaCM8aZ
ctVvt61WbQvvy8KCXppRWrem04L/I5Axcx9FkjMpZUbh9s13iRO56a+oe2zkPWkH13Oum7s8wJ/W
ZgFG6QMjgD0I/ptOkZ6axEh+QFRzuFnJgvRI/RR+4q6DQzKt8uJDoVTqy3X7l2KqqSDuAiKbeqyu
zoZrNgqdS3k9weeh+qZDcUNZe43vonZIO8LyLf5ChDsxOBux5Mn02nYj55OWWwWVlQah14VBXYg3
qG+a0jvO3ADdc7qGkhIKZnzgYVu7iDaRNCbjVq5Vt9rA7EfPBQwnzmHvWSuQZot36wtLaoJNQHJW
4u90mJwa18tgVYiaxFu0E73HTDGbCPr5dnhMwrRooOiCF6Vp9RVEYXWpq3ZeBbW7MAEXvoNx7MSz
gNum1FBqzascYaMeLP2b7LavKY8L/w5C/029Dj6GSHDuZSd7SO+48iyYn+b3fNv+9OrZ5bWqlDEp
RszTKb7O1hPaH4QGhYupuDpaEZwxm6VqwZLNaUqOzjSSx3mZKcDdD8GbQRlE628k5bAwsgvOO10I
OMQm6II5X9uuMfUhU0dgEgPiJkXiW7IEQ8T16bs0kmMj05c4GslgDJEei3ivXCafqizdBPngVhA0
XjdzaZMoMoV1QrrAvXR2dBwiTQc7V/SQFA/uKqc7JzRo85M+GKiRWKbRLNi7MHckz37amwLv0bBq
JspviohLuFbtVxX6xJKef7s+pos2GAv/k4EHzW+IZlDrcjAQXLpE/Z6lyTaolIVy2JKJWfzKaauP
q4NQIWr1nErfFLmwro/h/TY02z3T0frHIGabNzX1wAuKsnX02sp3sl0Ua+FLkVrSd+EFyRSH9s/d
kKzZtsFi4uiiU+iiIgKc4X44P3Ah2RBH31uREkwPllaQu9UMJXESI/qapfJNCAPIX/d2k+1kKIha
Coo6P2+zBv2gesBiH5UfgkyhcIzMTdo2S4niaWHOpvXI0GzhOjmAOExNe6hpQkBU0AnvkzGEw0pv
eMmXo7QAYLmUGjsZ2WwddbEbBl0Up8SkYEGUavl7z9V5rQxbzbnuMxcu9CemZgEXpsWuKXScsu4o
ufOcHVseJx8V6pGh9tbA/HrdnnhxFxxN5izaKhqdR6heT6mrFNWyde5mm/RmKoqbe2Obb/zF5rtL
N+3jMaqzmzaQMiSY6Nd2aE9v18PH+AaBoB1E32v0P/a/d3Shr7DON0vZMvGy69D0B0STxO77Jeoo
dGlZxIVCfl9J+XMMydYaRQjPlh7BXUXPKa0XbhGsu0/SfboQ0C7fzwxRFw1FmaCAsygtlAFgALje
eV9wP4tvTDjFXZRWrSpbg1/P7HRDav366l44gExlAowKPA/PoVcI1EVKCQ8E9LuQsVe6eEe57kdq
ph+u27noREd2Zl7b9TFfAMC9kx+MnYaE3NrPwvDfGQxXQUnjQg9UaRrs0doJSsYLKYMiTctRtjEr
Wx882+i//xtDObIyCy6KHKx6cFlcuIwOSkntMVDrL9dNXHTCo5v67F6ZhloDrJwtxz1+rZrjQ12V
L0awEfulwHVxXY4sTT8/mrKohAMrq1UsbYTug7GP91NnaHxw4ZRAWWqd2DR//Hp9dNL09efhGd48
k0qOiZaSPh/eSgqj2G9+L+OYgZNXtm/YUJo8pXa5C6wDG66mcA4qK4NsAMkRN80tnf+wWUw0XToF
j7/LbAKySA79bOQGJm3KXX1L7F7nL96OHpJd68gWSJgNLDuLBcZL+w4vlQEO6MJUkTud97aRTR2x
jZr+rniddU855GJSuXANu/SGZx/8tCKdWkHArxTMACuw/tG+k3rfm6zfKRPra4pwkSw8I0HwGsAH
aopeCMko7XsrcTUs7MuL8fz4e8wWHC5r9EhjFjy9jV7jZ4k25Pgp/iEP9vic3NK+Z5VWAAepDSFK
sHB+XXgfnczBbIEhXhLMoSfyKJtwK27DDS3BjrBdMnN5QUlbyOS9NEmYnZK09GW5lwK5h0niRYYV
L+qLbRwv7NdLgUHDNf5l5b1AfrRdoSbJh+TAdkW93hrT5L4Y23xtZhxOZR53/966/TQ381I4acOC
1tHKiW7NlxYd2Y3k+HvhMd50bhRY75WrZ9GJnJVdbK8HiYX5fHfto5GGuRrWvWgSI8wcyUs2iRhb
GsxD181cOHRNHbYHoM4Atw1x/sxLIh+q2qoq3m9uo12tYSqe0iKNPdjl07BdGtc7IP00+GFQo6uA
ZgYVrOFsTuUgTUL0aXMH2veNaIMGkRFSUiimogdFdwrCKXeVXewQrdkHjY269210t9S8fiEEn36L
WWTIgsMBnsSAuhyXOvFbeA8Xm5Xci3YFRFXeFnfpp+rzytJe29+KHSy6E5eVHVbW9dk/35t8C7g5
Bf5h0Lg+2zRGqJlVpQ8FFWV/G+8nt1LcZTT25UX+aWe+bWB3hbu3aAvICEZXsRCItBRuCMx4sVO2
SBktJTMvRDwYXXlWQR4BRkDUZiPzw7Zp86ACnQ1c86v6ACmPO4EC6kl0L6rXrdXZcB3/euB8WXKx
S8ZhiqaeIYrvL62Z8VQvDgI005lzQMOuReR2ndoHd2WlN+j/cLyPMAevUaLeFK/LyZkLb1rUGBSZ
lAINBATCmXWPZnpdzZUM15qYH2Q7dJJNtZ44J6ZtRbR/Ch+WC28X3mAkaSYY2XQ307V55a8sA1Tv
Q+zCXG9LH2FR2yjYgyl7U/3l4HRiav4+GWRvNIpCzJyikF2Eh3Y6OsR5nNt/cXtoADpUaep7EkyB
nPjp8U2D/Vg1DS0L0a7eVZt227nBNnGXsCznKzazM7ucp4GmaAePZnPj6wiHC9zjpQ0l+I28pcSB
+AZFRc9ELBkU+WqxpeZ9850ExJn1mb90Xg9b4NTqHu2y+9Rtt42b3tc8K5eC3nkYOLFEDuJ0PleK
ptOLhKWpr6ZC8pHONS67dDB/nFqthK2wGAfODuyZyVm0RwQ31gKfJeys7GNXrSur+JHsA663vdUj
DLf2PpWb5evlRbO6TGJcUyXhLDnWZ9oopelELtNzlmTBJ19ow9tVSsM1HLkL8I/pBnW2gEfGpi9z
dFR7TQUFbL8aHFks4MnJtbcwNMTv1/fC2X1gmsgjI7O9oEhIRKGfSueV5/SHlT0k8HKPqXvdymVn
PDIz2wpij0ZXMZGNBNXrEPMoqceNVwduioxfHu7BnKzlobA8b7Ft9OxRNBvgbBuIcDmsxATnFHLL
fJFd462C4Yg37LgF7E6Fb6mX7R2EcWXd5qdiUwthjkzR4Bxuu6feHe1km4xWvM3uE6eikdOz0G6z
+ulhxp3oTtxo33wu6uih2dxxBwBLobu4YaY9eO1LzTaMoHYqHA94rqG/pPlupIF9BB4DD0LvdsUj
5YZXU/8AZd3CRXDBv+b3zRhs9MGbdoyR+OugvpHMN2218B5bsjF7BnmwOPhhh3P1fenA+mL7Ml2s
9UIF/nKY++nD7wm9o/0YwNjKEYyZ2hYs+VY01oE7xRsUmD8Kt8J2qYfl0rB4x4JhpYFv6vY83f9+
nsgQ5LE1vQM12xrW+fxGkRdGdSnIHBuZXVjFupGl1bT/M/Mll57LTl5wgCUDs8Vp5BUDSYfBUaG6
HuovxXJwuRSVj8cwfYWjhYEJZGzljDHAT4xww+dwO3yAez2+G2Saw+kr6W4zd6LL/TfSmkSXY9PT
Gh6ZVv1eE2G1mHwiexOyTfV1amoubDoHBFpJ19L2T5y3S+OdHwxVQRVI7ybke3K/SqwgXcvPudPZ
wy3tHoZLgsmCOT20F7O4Z1md9+GSpwUWK1PxnrkkTA4D2meT5WGdIcH0WdtPolpP46fyJryNKrfY
pdVa/ShtU2vJkS7uP5lH5f8an7kqRDsw05bsvwkn0r/S1wp/B49lelA+iYiTLA73suv+NDhz3TjJ
fSh7W2Dxh112AIesLnWpL1mYeS7kLoc41ZjPoMhu24aSVO7BOr5w+F46Ao8nbuakZknONu0Yx9Rk
CufU7/ezxh6h+H0HKCwdgdOZOj9sjg3OHDSS4rYQB3aF1Or36ObcKCvxflBua7Qhq0pG1bw6oDQc
f18Y6OR+1+zOLjOJXMQeJx126XBVbyBJp1hurClp7Jdq5dOF5Zqp2YWmjYsOrDoxp1PljYkgUFff
Et1kmlF7E8KuBTT6ovPPrjH5UBhFpr2vYceBgELBempgQ+N5XyWW/rbs/eeQz9PNrs+u9Sj+DFFW
s9/oCmnX0S7f9cbORN3TOrjhJv8tfcseRXEj/gbr/WYZuHTx+UQyR1fgWHvP6pzGVs0o5UQLsS/s
e9QuAUG8qa64ja1vhzdzExg89P8MJeDFY/fI7Nx5k6A5hFOMS9GxCvw7OLfXpb4AUrw8uSaUBLCX
airUKqeD85XGVJoGLoBhX98mW3+b2pDnQsK79p9MJ94VO/VH+1y8CDfLM3veZDGt7JHxmfPmCTXV
0ce4pK5ZXkfcTumL4i6wSBc5gavYSEDvPHIZCDjDKpnZPKZ2S60t5xXQ2deY+bSARoLSr2DJi3YT
PLvYqPdTM6r00EB5ImyN5/DT9QBxnp47tTh36ciLs8qbjusOzs7seaonwyu9kX70v64s8SsiAHkF
7C+0tWdPX+c2WfW1+WV8vP41LnrYz+nXZ6doPQoj4A32spx3u4M27g/jcKMk9V9NajNY2HrI3YDi
5F9mYV/v5D6Pm2ZAVXd0y65wNXio4jJ8i9ol0PR5w+TM1mzTwBAYRtnwTm0hu1O/UHuDPreLpt9D
uNGIwfl9Zke0GqoWVyJ36RydPn4ejaGJ0smQiYp0RlGUxQawBIS2QBwiiEcnc2wA9Fc6W0Qe6q8v
3rGp2ZEt5VkQ1wKLJ2oF6r1vuidZSugtuMh5iYkJJb+pk8rW4byYo0jQoeo0M2BCDzvVbV8Cd8qq
ynuYjpzwYSnvdukaYhqCxgwqinnGzANMtaNwNh1mVW6LA8LlqMZen7aLJkyBDCagHLqvZz7ftejs
dhMTaF72lKO2PTP4n1mYXQ9NIde6SuVjBQ3VoUT/KsjBUiV8aRSzG2GfKpGuVDU2muRzPPY3pVy8
XB/GxZU3j2Zq5mCtpglSGP9r5SsLBtopweu9rDbSVqO3dXvd3qXDAIg3jR3QF9EbP88raweav1Cy
405fricOEtNdPfR2t5E+Huz2E/rmlFDG++DBdKYkc/tkqnb87U/QUV2IihMvOBlgEux8k5mHEKyM
KjCgh0J2dNu+yDf+EyCNW8Nu7NUmeZiEXBfJvS6spyiKBqApDbryM7KXQRn7sPK4YuRivjHFt1As
F7xyOsdnkenEwuyo1dOqGEUTCyaF2vXY+zeUM9Hh9T7VJtXFHk3Q6+t54e59YnB2qCYJiigJKgTO
wdM3iH7ZSi2Va7BoL1kG/wBpr1YIb9NIXxjopRvqsWFjdl1MUG041NP6deS2CP5rHUUEEm2SOyAQ
t65EaynqXzYJTQBgBzqDjHmfQtumnZZOJmvOmnEnrseb+K68KbCZubDxLl36LxwzHBiwR0zoPopQ
kwsfvfZXKlwaUs/cSiV4dtDtCIJYdfDSNd+vL+JFrzkyNDtOq6wWhBZ+NqctdnnTWsMk2vA9oVLs
vV63dGnXUUaD74hulqlgeDokdeWvSt/EUiej5koIgOAXLdB4wSsvztyRmdk26HpdhNRG5qGb06lf
k2o6WGGG9jHyaNcHdCl+Up/7OaLZBhg4u2Ipx1Tv+hQGkK5wi43pAIv0X6f+gyGzr1u8GET+MEg6
/XQKNXPUxpUG1XS4Eh5bv/iQte1fz9LRdTfRUUlTC96czqFTewlNgJI3iReO68FAEsU35Na9PpBL
F/ITM9NIj/xbCCM1in/nAeBWHmpueHMAKddCqOC9VDWN9M6fKGxeeLWfWJ3tKkS4x1XhQWYn7FFX
sChobmBxAJcX7JcuOpcjxtFEzjaWnKAY22U4h/dBlS0FSFQAKeBHgML78lm7Cd0lixed48jgbH9J
8H/GUszKNciAKX1k68G366t2cQcfWZhtLaMzdXKf7OChz+1x+BY0b2TJFnJIF08VwAQmAhjIMgmz
y1UeGVFQRFxKJkRBsq8pmUIdsphVOS82a5whR3bkUw/06iTRlOllOh0i7WthBbZ2C2DMib4uQtQu
xqQjWzNvN6uxE6CXnsqWyr7e8QBFn2xtPE6ttJlN486D9+nfKSFKGizWkiSbms7lfjbCw9iPaqvT
+ezX35DacYPku67dhs0SReS5W2CHRwTdiaKCYMQsDOYHoVUQsa1pzc0d/UMfIA+RL2Uxzr37xMi8
1CW0Ri+0Ep1e6oO3SZzgBd3R+h1uQ9c9DHprz/I/XXf3cx4pmnPB9oHDgAgWXobZBCZy12VBGE1p
KWOfB84IY8mkjZzAp5Xt/z9pX9Zdp65s/Vfu2O/cC6K/457zAKtzt7CT2MneL4w0jgDRCZBofv03
yTkn8ZLXMjt8b0kcS0KqKpWqmZM/p3cUBQo/UEXTnT7d/o3I2DzFqVN3ugRFciogT2emleMBH4jt
hESeocNJtwJ3P141d3jkbt7+5nNnCS8HmQb7HJqP56eiHls2bGOQVJipea3F3vWQYX/fnud1ERX2
9uVEyoe1ZGjtIZtgDs0eTd2VPVwB2Jl+6OOC7ezWq01QNA9+B9CDdLjxjaRPttKx+uLOw/LYNnVb
Hx3MVS2eqS811L5mZRDL0dmk8SQQXUkS/8FrPf8e8NsW3YBOrq6i1KMm/f0tQ4Mzijt0hPKAJqDY
3cmcYjTJUYm2hDQcS3AoDFceXYjKzqZVkYOTSRTT21lGSriFSTRWh1aSzoD3QQM0p6oyt31SBCb7
+vYJvbZZBDMCtBdRAQt4Yorwy0JL9DaNxbYyh3CcZi6CPgB0ull++f+bSJEEJ09KrSg1sR2nA5Dp
g7w8AOV+ENaCyM3jvN7CXx+kXP4+qFeMscEWVh1KfYwmHPhCdvjslllgivKwY86rNGpTgGE8Ydgy
UBegUxJtzEe/a0AR97Rix17Mo1yRpp3ZRqtjx3qHb+uBgtAaSGV9tfcSM3x7qjP2AGV9eIRYMO7g
V1Bse9tqY1xQX2wlsIBsvwg4CIHM/vD2LGecJQjbr2lUtInWiEdhVJim+u5/0r6AXkRmCEUIEZaf
7TC/LnmgLbXhnJWHF3MqUYC64Y3wB9CDxMXRStNw0BaO6cwEKOLDtYFaNnQ0qG9Gi2voUCl14EL7
ZXFdE9QmARqqWIi9nts7H8CuiLzORXMIapw6MqxsmxokhwNKs7tbfdujhX0zN5YD8vCzBJnlYtnJ
me9ygdeMOQFtiGNTFAn3tFYVeIFvqXfT559R5rugqWeEbn59mDNwhPO69ikGn208gMpvazCkYthe
H1kYF1dvy9w5ZbURrAY+2FzmqXbHA+PdzmmZwxzQcoa0v451/r4vnQlcA9Pj23PNV4Bqemw4SGhD
xdX6CowM0fC0bEYG6+2AlYjdlYW5SbxjPj7S9rcbUlGx+nKu+fRevKxcYBw2Lcdco/GXI+xNRz2Q
nm/e/qBz15GNElFUyJrAx1djrEAK8+MB9bhbMd6xHOwGXh0yk/6Zg6ARmFqb1l54lp4RCcQNLGDj
o9DbQBjm9KuAjzW4mkjk1vMBXgDCaFBgbAcaLxiiM6L9cho1a5MmDYo140xup8EJdA294OXCzp0V
u18fomZkeidFubEAr3LivPPafktrichBG5Ck/n0tOvkW5ZZAXQWwSxi+hVJ6AB7pFFIjAaN589sd
aLPEvfgkxQDBTdMGE/XSCG1+B7VFPxgb8DUufM2ZYAuWq6OxDgRq+IMaPgKZFNpMHZAh2wGKg9Gg
2fMg3lhBHIn7cbEi6qxVNYF3DwZJRKtfFbb3llbXvlWimuzO/WTectTaOOCio99Qdf03wDpm+VUs
BKBd8HzycFsgd6HsYWanJEEHT7+dXGD32lQM19QZPwmr5Pce7twbibbwqz6myV6L7XGh/vOMfQLa
i2mh9AsYCK+0S9iyNmxqgKYr17YEIdSJjiFznK0ATEq/cC2em8y3gUuC1glAn6vFZk7su31StqjX
Nb8Wls23rCydEC1QG3jY40a4ZAkC7IzOAd7g14yKJriT7YyOVyOYqoHeAggs16aeP3BBQCTTIg37
tm08U4E6I5L8mk45S4PYhQFYCbyhmvZGAsgKHI6AYObJlZ76X7o++URZLoIR2xAwz1nCCzpjKk+m
Vy4AkMbU0iUINswgyYHnXRkM3ec+usPe/s6zu+qgTYDAxQF3g/LuMRo3BjE4nqZ8tDaFTttQ+gkN
pJPtAWBLd2/PdsYyQzBd+NZIVSLzOn/1i2utFc5IbckQumP8Q6+Dfy0Rw2Lt6utvAm0sGGXRngUk
EnS5n85iNLnZoFJqrneL9w4PXLlz/sTzNKyPZrGxQz3wr8geZUV8cerXHzhPDfzmmQgXWTJFasAZ
0fOZWAfBZICgZN8SEHVvk40b6jvLO8xW52+EF17LCiZFkwns9/zkV69V2meVWxuwcrNRNVrgF8zs
G+De9kIO9M0ZDcm/X/rUs1/6a1L1khVpRiu9wFE6MYXnIH3gs46/70OefJl6z1atDo4ohklK/TsD
CzzLoQvZglfy2pSdTqIYFs1gMs4STJIPWlQLep2Cr81pbkZQwy++V87KJpAXAFQDqi2kL09lkzCa
+JRDNj2ZISTDrnrkTCkQPPuHt1XttXM3f9XPiVQk96yvCz1zEfYqgMslwQ7aUed9NoLf1q6/mLQX
4VRNn96e80wJ1jwpOHvg+cOxVMFA2r62NDJgK2e8wbnuq7H3pEeHl9jEQbUxnhCkx8Mz0N+Vv98k
6ZzOPe/8C9siBrDWiRyqZwcz9kMSDv6DNe7teAMmwE33NNfMp/UGLGUGQD/JMl/R+aP99fGKKZ04
OPR0go+f1TBFd63OtjNnCx6lYTzu6h/oTmVYeLuFXZ8F9NTtOP3yWRRefHmijUTTZqfqX6gXSSie
0eEWjDtvR74s5TTPuHCnsykSjHhSy+t/uXBwfG/mfih2228a1C73N0sp2/O6+XNP1YAxz1svzjpI
cQrq7/hQ0Y9u8ZENbeCam7d38bw9+zWTEkgwUaEpKxOb6LTvJrBC9kuPn6UJFDMjJ/B0ZxomAIRN
mw2Paax9e/sTXrufOBlE7+ekC96oaqoAOVOC/kqg0HeGzYFv7rJNOyXiSU/M6RZNOyAqHDl6nuxe
39bJMKzYQYQa0YAwB89AmXAqhoj+cZC7pjgrgriFsMMKqAFvf+G5mw5RLECCACjJh5t7OgV66GuA
UeqIN4/1vvHqDfV5UMWLNDvnNArgHx6w6H7ASivzNE43Nqy0Z9jL/qlA3ezXuU1s2s5sVkv4uWeN
JvzoGRwS8B8IyZx+lJ5aflrYHlij93ji3Xmf7Y87bSsp2uHQ8FcF3g2w9zekCIxyzXa+mFkRSVEC
rRLAcGg+GLRA1vFVVfqBTT6uOLQXsyg+UUzAJ1rpANh0iq2lJbs2l8AjW8K6OpOMxn2jwwGy5rKS
V15fn1TIlM0QKpbOgVdDG/9YaQndMGZZf3mxg/dmE2uHBHBVh8SiYL7UkB3RpV88tl6LxtiyH6Pa
r2kcvP39Z54SWBkKQDyC44VfqCgG6DV0NhIg/aK0Jixa86od4Vxf5V6272YqUxDzZjuXf3972nPW
AKTzSB6itxuEGIpYOQlL8qE2JOqjnOt/9XOSnbVIsXVWfF/OowhRXGUoTuM/5hk2pQyt7dzXHW8a
NJj0O3Tvg/YdDUl/AyNoFhz13ns5syJYSS9itJTD3s1+/oxuXPff9KvianZ423TXWZvMWrBxZ6rf
cJagtyOGY6EZWA0HV2bZTkieI08EVkn24H6s7tJH51t6J9uQ3E97hIQO3o2xbUKQz6OIK3De6cBc
vl/qSX4NkAR358VCVBRUtwFhYW3BFA5GkFb3abknaLDZtCHQh8P6qTW/2foehXA7kGkspLHOWeGX
UyuSVYEJVs9MUJ7Flgv3knxsG/sAbvgl6L/zouVAfEw00dvAaTi1jA2xARbQIr048wwMH7L7cmPc
yAPyCtvyMIM0dHtHD8rFNq2zqgPEABf23wUqnDJv2vIk7TgEa5ji8mDPBXmBB6DgTao77Dtoy9kt
S53qQYPu3bZaVy5c5NYZwXZm7CkdVG/AwFIMhuc4TBNzzkHE1Tfdn8CtjU73hZTDuVNEvTBeqaCi
B2G4oj0V3nY81Ud8ZP1g9iTgPsBLvKXywjOV3igUc9E2D6RTA4kARVhK16hLYlTdlhX0oyfHz70u
i6BqymtBtRvLo1cVt3EffC2dA95hW0sCsW0AVGGtp8GI0nAgCTjdnTlYBSoEnaDw9HZv62yx8ffM
oaOuFYFCgFYh0aNGQoamRxHYBAxAO4gfwHg9Qubad4SjdQZlP1XobrPPzRMFw3agAan1sFT5c86x
BoQyoocWri9UeyinHscysczGRji+qfb5CKR03dvSIj6CTxy9V9Bqnm6BkwuOeHnTd8b7sTcWnhJn
BA+0Uz6sG+Klc0fWqcJ5Zd14RQ+QHs29602EZrtiwYCecehPZphX8OKtEvdmyv0EYbWJyjioC80B
quJ4zGSxHzTrvWmCsf3te/CMnJ/MqChzbnMTtEIJkLDFbSuL0JOfarrEHXN2ElRcAMJmTnWpGdak
Fr4tBZwPosn8Xe4iK92xqZToD6mWqH/PzYXoMrJqc/D1VeHz1BWJTVvAq1Geoauyuje7ZM+GpZM6
Jwsu8gsuoNEBVayKIxE5CDk8gA4xF5D2csu8xRjrGTcbQatZ5D20m8DWngpDl7fJhFTKjLSXfbCA
+0zBwOEF80v9J2fs/3wd/pc+V/f/cgzaf/4f/v61qscmpUmn/PWfd+nXpmqr793/zb/287+d/tI/
o/q5fN81z8/d3eda/Z8nv4jx/z3/5nP3+eQv27IDiOaDeG7Gd8+tyLsfk2Cl8//8uz/8r+cfo3wY
6+d//PG1EmU3j0bTqvzj3z+6+vaPP2YAz/95Ofy/f3b8XODXwiQtP6v//flz2/3jD8O0/hvJ5hnm
G3SLuO0gA/3z/BPX/G/QS8NZnQm8gb84n35ZNV3yjz9s/AgI9qhbndmtEX7GL7WVmH9keP9toMJg
xlVy7T/+s6KTo/l1VP9VCrzZ07Jr8QUnF6A2p1CAS6pbc4jlhXXoJgmiYiQH7/Wy73dmydxD1YOy
/MX3/3u2vzO6YgkMsKI3Q6fRe6CoVGGPN8CuyZr8t2zor7XP3/Ri7UzaQxFLw4skmvWCdk53g1WA
/VZu89foimWmLmGADvatqI5BAN9p6R0XjRuu2xjFhU8K0dauPtiR3fqP8MUeHeCWr9x05f73ssZJ
OXqwoiJJ9mDvuumZsVm3bKWQemrMntkorIs0Xf9gxzGgpArgrLw9uPJ6+7njaqS2rxw/c6VmRWNd
sY8J88V1o3flX74+uOAGNW3AOlXmrihbckj5iErdyskWfLQLemAqEb2GUcfgSE5FsGZpGGf2YZLk
69sfdmlsxegWsV+38YADAZz6O7Ajk6DS0f2/bnBFgXWmabVj92bU6SXITyYalehYXzm4or+uRkZv
MHISub72heT6Rjbuh3XrnjfrhfJ2yIO5yISRCDnTbDPZ/V3dE7LOMrzytAUGTeOERF1WW7vK0PQD
QX30OuVVeY11BL2p1WUk8ntyMHr6kDTeyg1XdLceqyYva6+4Lwqt2QwxBSrcIPz9uj1X1Nc2c0fv
TC2/H/scbw9iV+29GG0EvlaNr/pkCG1J6comuZ+ImEKbZYhKiPH924MrZMU/zQNRVFQTcWm7TU7v
Cy3/AJ4cf5MCAX0vqwzvcEMr5S4Bo+AnNzef0977y/FFj3I4GzTkXudsx6wY3qdZ3G9IXrX2yi9W
VBvenIUcVsej2Mj2TYKMIynrpZKrC3bjB4PyCxURctTTyU141OXx+1haVehM8crLU33pU0KnKutq
L7K5Dz5lXn8ZEmOhsPPSwhXdhk/V8ar26ihF0cajxdIwHVj8+LYcXBrcPDUcYkoNWyuGOgJYMBDM
rCn2N5ljIo66bnxyOj43e1CJFEUduUyk11khktCRiflh3eiKgvs8dcBCFleRJZxk6+deemUP5vjp
7dFnu/wrTvdLRRQFN/tBTp7fuhG8LECJJDHauuMSgFZ0XHklqKyLZsxlEo+DFzm9jXBUkgS+ufJo
f8A7vhB4s0/ipuaWEwl0Vu9NHzXbLSm1dWb7R+zrxejVaBJuGgOJuEvunDi/5ZQtcCJfkMkfocMX
Q5cIx5BJz6qIZBzxscYE0Igk9lKW5NLwyjWM/qucN9xw4YoWe6EdiBFfrRKYHyH+FwuPAZ7P9Xx0
I9w0xpannvZEZJ6E6GcwFvRVIXz/KZRqjZajeXWM2kovKlxvCnLfaK85RYNhB+oH00tTZzNotHxK
K8BXTvz7lFFzzwd7ehzNFumfsTb2Ha19Lchk6VwbadLiYuRFkCQDe6Bt+wVJChnEdfVOVOmVlw5+
aNRWd9XwgvgAJiFPb+/VpVNQDIPuStpwLS6jtKRil9SAiyz1Ml7o2Lk0umIY+iqVNScTiVKRfZV9
f8skeVi3cMUqyN7ME6pxP3K1/qPpDPfT9Hvx059nq/Yw5WUJ5LCp8iOhI11G9DqKXQBmrlq3rlz4
xVhaSTZgcEDU3Tg3vVEs3E/zAGfMpK7c2rFABLjDoJHr5vrRrvN2S3VjCnC+BOwSFf/sJbUdepph
LVS+XDDMuuKlm50vCgBEuhEKmcZbHufs2p86O6TdsNSKdFaA0KSvfJTFamamnW5EvYuXvA0u9F1a
NUu0U2dHRwhMNUGWIW0ObN2ogloFtZ/fuTJfeHtd2px5zhdGCATQNjJnjR8hXZt9QFAYxVtpwd9p
bsoX7Nyl5StOQ0Fi+OsmLkaP8WtOqr9qkiwI06XVK2bBHJvCAkOwF7Ve1x31nIBbvs7IjVnmS6z3
l1xfNaTPEO30yslEpAOMX3+y0TaC2iFakICr5kNX2tWD6zXyUBRgtd+C1nfaMxQ7bPuqNA5TVhv3
xdjxTVG5DnIP2RJ/x6VNVeyKrZtaQWvdjgYz0dHhwvbgp/q4QvdnJKRTmUCyx2lsM4Ob4bODp5c0
rLO0WWNYMLhiWEpU9JoxCCwiwRpkaCs92yXSX/DBzu4KBldUfTL6ZETGxcDbE4jXdaP7H6VH4zW2
HKMremhKo9ZInAKBCZEYMHRRGWiVvtRMfGnt87+/0MQyQRe7NGInQqVtd1UkzWPuc7HmhsPSFR0E
3rzFGhuDm7F85xSEBmljrxQXRQnRzpv1eYZAxVAPN5lfb8psCYZFKXf49x2HdSs3s5S25YOv1Iky
q89vGq+nXyzhJu+d2GrAvpy5ZoAWsO6dlcc08KrUfQ9aja+GNNgHvdOyB8voAMZimMZSA8GlU1L0
zkPJxWAWdh6hC7xOAmkS7yGVlrPunNRcqE5H3y+qvIg6xveGJb5MjjDWaZ6naJ7BGZgIgLkd0dLN
dn3bJIGlg39nldHwlCsw9uNE0zwXiFaaC5IBD6gq1GoXbqkLu+4pem1kRutQPPejorTe+66zT+jv
JYB+SphK36M5te3GHYaGN3xrtAE4bRc6FS4tWlFoZnGHTo6RR76ef5nSadcabKWYKOpcTEXRdu44
RZqmfykbAr7DblxqEr60bkWf88lu6RDr2GzNGAJH4lHVZ6Tdr5MTRaPb3GO5aXpxFA81ilUzwO7k
aHLdrBtdUU9XAGnESNMpMmrXPww5swKaefXh7dFnWX7lu4IQRbkY9QQ9kzzWvSi29GcQoSDLmlfl
O+5a1cEUvRm26TSt8Zowl6KtPWqZrAEEItEoSnpTEYrCPDNvV46uaKvvVVoOeh4WlQRPBi3uPujZ
Uor/gvy4irIKijoR9Mp4kchq94r4VrITgyvXmQJk3k6uyUQKxqY+ZpEW5+2+IHKnU0Nf2JZLB6yo
7NT2hpPVIo4SLnIg101Dd+dJMYFUVKa0DNB1Ze0nR7OXGlMu7ZWiyLo9AVsuHvE1Dt6dgSBGt0nG
mnTh2xJ7aXxFl/2RxzXoybKoE1q6qS0OanjN2K4bXFFlzfBYb5mCRSOteWB3yRjKzh4WlO18Sgoa
oOiynljAkag0N0qzFribLRzvaTLYvmj1eFckbXfNpQ/MJMMsgZ2eTDt4OSVZt3FqPUATx4TFlpFF
RZeivJcdTL9ZKCy7cCaOotmMc53rQ8ci6uUbkVjPQ9x+XHUiKm4q8A847Y12iqyca4FISQhgnd8D
Jfh5UzqKXoMne7CMos0itDsB/bSce5DJguJd2hNFq0lXGaQ34/hIdOublgPUC3VSK58czjzpC896
cAdZD1Y5RG4PElr4kEdnKJZq9y+tXNFgGPxy0Kssi1iTFE2AWm77z260l56f54dHF9np2jU907Pe
8fJjaZBPtVH8heftKhGHE3w69FCKdDSZlR8tt9ixAnd92Vif1wgiSvFPx/ZHwqtqwtggV3/IzM4M
6r5aKkO6tCeK3eEGcAnx+mZH4VY3MbWzDTidliiuLw2uWJ3SsSs5dmlx1KnkYW+UT1rTr1MhlDWd
bos36rIpGi87pgmpAt2RAMpLl3CHLqxcDdkJA21dFaXsmGrj195AW/vUM2eVe4+O9tOVc+kRzehk
ccw6spOd9qVL5aq0humqATo7SXjvDDhPVCBbaF+vPrXUXmVsX3HSSFn1dc5HdqSDbu7i2LFDOZJ0
v0rMdVU7fWKYblYVxxEt6u87LvRPY6Ot0yFd0c96AEh8YfXsiIKVMYhHkDaAbW+pXv+8qwOsrdMD
JVPZk9Yo2THvANwa0prpO8cws6eKC+NWuM54OwgzX3AV5jvitefsqkG03K8SznMzO1p1aW8zwvtr
bSarB5UY3Y6sWuIPvqQDivaarksn6Qp2NLn4yx7yd7bMVh0HQEtON6y2S9F6g0yP3Kg/DA37Mopq
wdU5v2qArZ4OnWdFjx1p2LEdXEBGof4sLNCOvLD3l0ZXVLcv0wreJYS0H4QToP/mOtfFOlsMAtzT
pSNN4OdjYRdHYlU38OESqJe9zlwCRPJ0cD2WLal7vTjaMwWSr2eBLsiqXDMKPhXdRailkhx11sdq
jLVbP28+CdszFh7o5+XdUeNt3GDc5a7NjoM0Ak3aH7u43ehN8Zj52VIv6KVzVTR4TICxRmqLHSfz
a40C0UCy9M+37ZpSpf0fX89RAy6+De5CrYPMlHkt7wBDpb9zO9Smp5KWu67TRNAL5PrSMuX72AaY
LCmz9INTuultMWn97u1lXPhCNTZj5JY2tMJl8NfiTW6bjyOxFr7w0tDK6aOgg5DWg3F1JvmpKbNt
N6D4fd2yFcPdGyRhhUuzI9hYr/IeMPl5ry+MPVub14YU7RKnKtEMXttJ0mRHpreiuOlF4j5Ss0w2
VVm2kS54HIdxn6An0S0T8mUQIl718H7Vbykrb3KaVBTHhmr1ljhkZ7jWShvlKp/Vy6kmaQEL2Hha
E2iE3vNyWrCus7U4s2VqW70rZN731IR70cXJt64S6Kdxay2q0mwJNfOCNKlP1coa08bKeH4kzAWJ
iyPAWJ8Rl64LroKp/PTUPVMbCLpoi2PLrTwQLRpeERj+vk5clTuTW2YbCx/70w36sG9HRJ67Si7x
IF7aGuXaLNBoA1qkgR01jRxkE5eB9Fd6pY4aJHO6gfeW0OHyMml+YKSyNqSVcsG7uyQ4ysXp0Ma2
bSfJjx5LtMPY9IgLoT37O96qJV/1CAN9qXKyVjvoopL4ggaISqXIXTjAK8VGjZUht2s1VoO3TG0n
z0XsHftJLGFXXzpX1YD2tEnTpmXHccyP7lDvM7YIC3NhbDX4Augboy2sujimjvVeT/s8yB1/qbv6
0uCKs+Xi3kx5CseX1iB3tohWBjblS90eF2RGjcBkuSe4mF05MgHuouvEeKiYTkL0tpjrbkU1DmN2
xM5A4p4feYJlDx7d8iptFuTx0vrnf38RK6HETWgr8BYzdFTDBqgOaLacDeVDmtRyITFy/umBkOnp
HIke51zaTXE09aneehPrQzRni0CvYDB71/0kKDcW5rp02spdbI89soSmzI9m09H7htf8VkpvqYTr
0ujKtdU4U5nnBd7zMq/3VfbZaYbtKqOstsnLiWkJqvyyY2faQLK0wNQCGPDHdYMrFt9selvLe7zG
4s5FYSuh3mYwhoWajAt7YisG37dAplMMuAtjQopQdztwN5ni06qV24rylsWY+148ZcfBcr4WNeBd
jcknC77VpZUr9h6N9B0rnA7RmcosDrkVd9dWXi68CC4Nrhj6BkkDq0Si/Ih+hB41v06P4oHuw7pt
UbR2HA2vR7kvPE5T76/6Em2Fow7u0nWjz5/0wiZkOdoFGjCVHp3Kf6gNzQgLJPwXDM6lfVEU1G30
qQERNTsCk5FeJ05T3LeJv6p60wQt8enSRzkmdYs25mPfVt88MtyglWXBsswHd8attBWfTKBlBn3h
GeQcpYNd0E2+vmsmQ59CZO3aQ1kZzoLn/aND8NxUir6mQEXXQUOaH8ccrChOCtAGBkSwg2w7cWU3
HVqk6PBs1j7I7qxcs4JCd9tAZEl7KLhIbxtg6O0Gysk+bjIvNGw9uTcdYW1GoYsHv2uTcMxi41Cj
0mIHdo1sFwu8j0Dg1JTdhowToG/i2NyNbqltOg2FbkHKO+swQ63cER2trNeskmC0ruEX+Z39mHQu
O9gt4A93mQVkph1c4lbsJmY1HyurKe0Dbxv2aBVtdee6XWeGVQE4diiz3WtbTw7Gp5aMhR8YCdXj
u64cPbqRuVY9dXDaixCFqOTJI+14j+YYcgWEQhqgVbW+HzK/XDhfBVbx5xtYbUvSu8I20c0N18yi
7o2J+/CZWYD8G6x6CKYx1p9Y0Y5hBwq8vVkhv1/2IFUK41p3r4aS29ZGS5oxXacnKt4MWkersWC4
9QVxj4RMm7Ip1z2QLMWo9jbKsTTgyB01mbY7p0rjAEQXLjhpJb1aZUIsxbSi/K8ZWAplIaC5Dhqu
f6zq7vcgeX4elNpHqbngnUKzEVxRYPGFE9rutqxHE8G6pSu2teCxJzleX0e/5XbA4s8FZHXdjTM3
l760rNKbOq0eEa5s2WgeimpEHSzN65Uio5hW5JG9CjVRCBDJtgy9xs+3vddW6zwUSzGttJFZbdZ1
djRHxwyRaSiC1Czu1226YlxtzXUzhHDZkfP0kNkTDQvDWvksUsHiDDQhSV5U7CjHdmdm8jYt1rVh
gVxQ8X7AS4TaQJshrgQCglBoOn300SK7cM9fuHNMRY0cIzYl6PTSY6GhbD8k3kiOUyZ5E6LBWACT
hWvtqlZWfInisHhm0Ttw/7Ojl8S3lZ3cg81iXSmao5Iv+mbegyQqzo49nRgYjwqESyokBlYJj6lo
VYmAgI4XUnYsZ6hqz2utIC2HVQklQLyeqmxSD8KmrpseS26iMIqiKgRZmnWeltrdmCZ93+UuNLby
KyOMSzcPjaFfegtdvNEUrXJN4GrkDWdHcMJ37zWvFwcjl/EWaLOdFzSVIW5Hh8Z3xVCARrHI8/tJ
L7qgzqqkDYE9LiLghpirrgTfUeyHR0kLXAMnRU1fsq/BnAvcrP3bAnBeTV7RKdZTzjj1rDTS3VEn
AW3Rxo/0QfpdFiaAxVJtYZ7zvisAMU5lwQXsKpIfFH0jQ10FU+e/F0O1qqHTBFHN6eBGk7GETvoQ
1cx+6pychaUxrGrvwODKlV8n2oQidTpEE9DAtmTs/aCMrSXYpgv7oiJdJDXqHybglkW5m1nfBpc1
Ac+l9/T26V4aXTFMvmaPFgdWapQnzbNBeOSPS6U5853+2tH2beWuJ1ZpSL2WXZSMbXofN70IajvN
Hxu3bz+sW/38VS8eU37uCM9yeRe5DsseNE6dMCkK6+O60RXr1AwVQbTVbaMEF/+hKWrvDoXT3oLK
XtAr9TWVUNlqrs7byE1K6zMuv3yT9Vm9H2ks9lxQtpRBme+zc+egGCqnT+24a6om4p0OyJy6cT+7
RVU/Dd5I33UWr2lQCYsu+L+XBEpRY1TL4+Eztt6RcHuX+lqopStraVWv3cwcZ0r0gaN1hz0DX4GH
3Jbr4hW+6rdnrPcyWhjekVX8tjLeGzxbePtc2BHVXXcqC6313PLgXIDPpO2H/WT168o9UHF+qgFp
6flySkos27RoODK3CPIxXlcBAPqK09GtMs7t2jS1o2YnYdUCIa5chcAB2l9FdUuQAGu9TrQjghbB
kOO92yzxhF7acEVvUxHToUJPz9EpwNNl4LaiS1C2l4ZW7lkNDFC9aCYMLcr3egVPVxZilacFmJzT
zdYzdGdXia4dEw2EgUniagF8uSUrcGnlil7mxEydhtka4nFg8cmYhrCDGFbF415BU9vCdyy3FdrR
qIHZnFbIY1uZE64yw2roQEo/pdVoacDk7B81PQ0po6vCq4AtO91yQoGHNqIW88i9agvq3qusKP9c
t2pFMRGiMUAYi1W3JdsZ3VOr5yv3Q1FKacyAYd6oHXW9uJVTs6vbZNUT2ledfenZzTjF0BzSWQ+y
cTaeCzzjdRuiaKWhCyZki2UjdnY3AO8sr53v64ZWtJISsxsrv9PQAeuBHcbu8mDSfg/l+T8BEd9U
1NL2+VjIEoNXlg1KpX64t4h4XLdwVSmHEamDFvLXSO22dQYRUOkuIeFf0HgVxMSxTcocxBMR4BpR
4u2GqFBdJ4IqgokTNw0jme+jImckwTji0SEsOe1W7QpRtJIVJkegtYekVMPBsbUN2rZWLlzRypY1
ZqpZenzsgKbdAJGh9Mmqt6yv4pCQSSN4GmHViSyPcCC0oV7wFC8d5PzvL7zcnvVUNLHUjvFobyu0
d8fEW2e4iaKUhWxhtVvXP1p8fDQaawIMiVgXMgM05Om6ObV6vyoyHgFFRwsMYT4ampNs3haS2dqd
8WpVFhm/o2VCjamJ2FQ9gU04R0B9egcXRlt3Hf8gB32x623TtX49FJigTocgBaBskDhwr95e/oUz
VdFH7NqAY2I5QJZJwJniTaAzAgHAysGVB6md9gZabNw6yjxhhiVt8mDM+3V3poo+wrwZ5sWcsHJb
5NvEb7wry9OXOghnRTxzrCoASa4Ts58KQAUZ2YCiUx+NQ9VUiwNhzA7yCuyzC5Zg3otzEym3aF2h
zMLC4ycytXpf1MTe0LozPmVoWdp2mul/aGsEPULfbRb27YLAqs0HscwnVKyPdQRlcCNHcP2GD9Pn
2kmc/dsydWnv/h9nV7IcN64EvwgR3LBd2a3Fspqy5WU878Lw2GOQBDdwAZevf9lzsmC1OgJXHdBQ
EVUoVGVlus7ca4IZSdo/BU0xp10yY6auQ67w99Ql8Z1cd3jh27906fQ6nl2KzXIykPOdGH/GtGp5
aMnww29t574teWUWkZv2CbrG0f1smL6d0Crye4z9Nx/1m1fzihIU7nKSQTBRvk9Mx4/wRS8WrRjs
0y8jXo/qEt7a6kxdVxSnPsmD5z2s9iutywtWd2cSIlQTSS53i2oHOE/t8vcyUz8gj3RHEhTI1Jo4
qkZw2+gPplIfLOv9GjPSHUlY2qkK2mYYn2hgorTX/W1Q7f/zOi0uncc0REtiqgZoTTX/yIPoQ1jX
nkufP8NvR2WeUciwUT0+jXOnHpPImCOIVOYrdZILzuoOJHSjlbQgwj4BS/NJRXJvUnB34xWi5ZQK
OwWeN407m9D1Yb0N54GtXpAeeLjkfTjOz37Wd3w1DEk0RZvZnoLwTDTO/57Z/NNvaSc1JrhY6DI1
IltHED2PGKNgYxwcfRaHuvfLT0uNKVhoywLT5FuVJq1+Bq+l17ER7vzBBK4ma5d8edIaShGyNima
V36PKOFy46xmBhR6JTIbDIAKYTR+pMKzJANx15dWmcp9hvp3I7OixEnZpnY4lrKOve4M4c4fIGmo
xgkQiKediUcI/T3m1fDZ73M6ntoqG61tTLon3iHAJFucxqh3XkkUzov8mSiIP6YPbE6YMXJ4qm37
kaw6PqCx39767dy5SOOEIlUD8A1UIuZDiYppVVzzzdcDjHDZPoChmHVY4R4NFvZv34bqMOfs73ka
2X3HPcumwtWSoHKlLN8IfoWj/1FN7JbPyeJ1WQuXwKMN2QIGxrwCl+3U3sVNye/a4quX5V0Cj6q2
I/hB+gqJ5jKlaz98UqW6kohdODIufQd0WopqsUX1FBUchL+Y6D78Vyv027njpk3XiaLtphJj6PIz
yOfukrXxKydDOeNlCOgppnagRYNmn8ZUk9qAzSFm8YsAwnFTUFHWEFcU5RO0pj6WtPpFNwh9+xnF
yX0jHaIxxi06rfnMT7Kc2r+TIiZXLutLH9RxU9mUDYGUdPnEKvIcNMtPgLGs586dO5SPpSZx2ZVP
nekJLrpggh5wmXgeRecaHeN+aIo4KJ5qEfwFQv2vcz12fpHRZfCY2cTBuG7Uk95Apbao8j4xufJc
3HnDBmOYcDueWaBJmR/EqqCH00k/5+dOhQkUNVHVUuw8KNfuIGhj02plfmh+SCC8dKJ6n4rRCptn
crblYYCM+g2EDf2qKme2/BdpKW9It5FmlJnJ98dYkG/1un7wciLuOChR4153VSezfdvvJ/CY8Dr0
S0OFqzBnLdtsP5YiIxUNbqp1UkcoufgBXyFj/NIoSVI2Otw6nm0VWMrK6T7Jm2c/ozj+2c9jYfJI
8czoAToyQnwag8Sr/CbcUSfABmTSrSTPupaM92DsuiNb7deJFe7gR5+0oCgZNQMlwSr+t1Yb+7VC
YJf7xS2XeaPrg7BfiirJtt6I22EG7eqs5S8vo7uTH3kxVmSZ1jhDX/YLFPve7731y8/diY9oB78t
W1iUQeatT7tDVLFryusXrglX/GmGthUB1cmSkRoi3vZM+DQXza2fSRzn3HedB51QS5Ys4j1JzvdQ
fKU09XotTDDn8oT6aJtYFS5ZkMfzXTKaLp2TqVHHMBwGky4sDv/qmLY/k1H7UVdBMeulx25GiA6k
MFNW7lofilp+LMGT6nk2HZ8FRWlQ7yaespiMbRrH+79yCzyPpnOjGp1PYN2Kpox00c0KSHXKtfCM
ki5OyVQ2tkEcTtnSTPeo1z3P+bX3wIXD6aKUKNAx/dquU9aLuAA4HChvIJc+ex3OP0BKsUhWQGKn
TLXtLWvkN1kQv6akoM51Wo52WkHGOwIFmjSHiNW3YDH3zL5ckJIM43nXio8YDUq+6Fl/4LbxCzTU
cVi9DEPfQGE0o1UiwRE55epDXcn56Gdyx2mrcmbgyhHn5YufTYAaLFuk533qgpN28B4ttqRjZuJi
PVBR84PZx09+O3e8MxRWVygzdtkayegg5oIeokH5upDjnwkdd/h/1WW5tOk218cwCfySaReAVIli
GmhYdsBQRMd+/h7huetlEhd9NMumodOEldEEVreNWqFPy/1mHAGIexlqocWUmKla22yVefPY6CWq
DjMmhJobv807DjrLuZjtHrVZxLbcHKsogUop2M733e8t4MISTK0sRGL3KWv3+oHuc3ws5OJpHReD
vAVkWuoo7LNgz+kBg6YfiZI//Szj5Oq7gJZTbOI2w1TQezuPWSsCr0mK/6S0fq9Oo/0yWspom4EI
Ziwh8AtFzTSkpPNz0sQJL9Gq4ppQ02S2R4f1EA9r+ysMeOyXVbsDD+E+5+CtXLqM1rb7SvqcpZY0
0ZWE5hxiX6nZuVCquDGjLELVZLIZP2tqfs6J+cvvkzrhZTc177e+mjOz/a8dgx8Qr/S7L9xph32k
Oak1Vp6W8ED3PW23a0QXF+zhQqjWNpgxSVrOmQ2Qz7VJcKjU4PkQcEFUFeNqidp8yvKZtj9Q39m/
4FXz2cvcfwxOKNDbRwGOeSnAy6/i7RPbqReuArJbL+Mim4QqRZ60Wb8ZedOM9XqPFsM1+svzKq+c
QXf8gCzVNqCUhrhCY/HQR2r9KZhu+zReumukkZd+w7lJ+3gXukyWISvrznwgesI4QggE9/t1NxH/
5vcJnBOfN+BlHod9yIQitE+VljHI17vCL0a6MKUtBsJ6UUuf7Uyhxt63xxV8TX43hwtU6uZiE7za
x6wqzSlayVOZV35vdxelJMDTNFd7g/zLVp+lHe4ovQYVuOCurl4SrbsdfUeN66Ii/IAH5eeGkX+8
vqYLUwLnhjVtVJrMJkSl1R6/W0fj2eP5TwL7t5bpPqu9ILEymTbx+lHk0Y5Z2P5aWf2cr7ziUS5Y
idN9gtwF6TEkt67Bsa8K8pfULZR72rXBFYU04aGjvPeMmi5+aR9Xk5emMRlZw+SQ1+hg3QiAZofj
25/idUGZWLgYpqGyIkjycch6MN3w73toAnsSU95+S3oQ4HzSPRl1B8Joxds7FeJyaMBqu4yPjQ3a
R7Da8/IOtI1jfJ49rsqHuU4gLbBFc7FAmS8CPcnEgq54J7Qln3OjFQZeh+DzOg4Sg+35xpv3JZnw
5LdtsaXof6zQciYx7/ye4S6ECsO13davUZ8VvAf+hHwb1vHr27a7QGgLsvWXwVtgkDQuSG8wOjbv
7GGVXSD+pqTEE0h003CW0trGLyBkFuIZnFpVeRAsKD9BYjC6eXsLF4KvK/JUiXbJB7EbsJOUsbjh
cg2iYwe9qvxQRCg/+BnRxVsFXRf2o45NJvbkKMOWHzUz8soRvBBpXLiVIVEzCx2ZbAv6+Tmsubkp
ZjVesdCl1c+W+y0cRCxsaYVLKcP0vPncNk18W5JZ+2ViLqCK8WWvIa01Ihzk4P/ErhkY0P0uDpfP
dREAf01zaDKDFmca5+Kh5sQv0XP5XHdLtj2aNhxdqMkeQmAXU5CRe+nhxZBif2n0gNG5MO1qUC6h
Yxop+o6T7orJLx15JxWYIeptc5ubLN9reghQ43nHSw6Fswaccm971X/u80qUdzFUUV0nATTIEHUb
2XzX7YhBw7y9R6wEd/Su1r8h45m/JyTvjrgFtnTUzXw/ywDD9nnRfAyNKI9T3aOzqON9epcEq3wo
EAeGNIxtccUQr59s7gJIWtnH4djDb1ilVAq51elQ5ut697YNXl9duEAvxqdGBzGo+mxcQk/eFEdq
jWe67iK9GpA8VAuHU/K1/rdQ27ve+CnGCBfoFce22YutHrKEypuZ6fcg9P/pZxInlHACkV46dgi2
nTCPgYR4nI7FtZv4ksHPf/8tULE97FCpQygfq+UU8A85JX7PdBfmpWRR7+MsTdbL5TOfC/YkeXVN
SfTStqOX28ZE5Qq4rEI9Kl5LkNqK9gCVhs9+FnfiSD4XYOLWKEnJttMHUQhw5Ql40durc2zxNS93
IklB12kgSg1ZMM/hO9JQe6q2oH0YKa0fmiTuviJHmb2g+dyFZI1Kr/GI4apMN//uFhMtUDvwiuXc
BWSprhB2hOJylvNvnKzHsFiuYA5ej7UQRn/5cZWCyFBHB7yLapIfurnR6Ua6Md2S3Uu8O+YuJMtw
EfJh7fssCckDnr93w7B7vY64SwgbF03bywAmL7mlX6ul5R+TaJq9AiR3MVkJ7YpC1zibUKslB3Cs
lAdw8t68fTRf9yoIXr40fD3ocl0IQk1pSXdbLxtPuRL/+C3ueBUqpUlZ5E2XhQP/mailAvSoKT13
7jjV0ql8CzSeX2u+GbCFLeWh554qDtxFY2Heh5hIz10WkPL9jpl3TITite5lFxeOBWqEel7w2Mm6
vfjWt9U/Y229QjB30Vg5MjmpV7DWMUOmh7GTB3TdB79z7nL7qj5fF4z2IUru5piw5Ktu6ytPnAvn
0MVi7UWHxpHA0gwosuPSqJ9gjFZX4u+lxc9//+3GM8tk8ln3CIlBNB23TfwPgmHXcrhLizu14xiq
8GQpEbq6adT3UUI+iLzz4zHmLmnviPeVbOKgzYawIwcoAGCQtfTTwY4RAF/aRVVh31N9rjeS6R/Q
N75vDb8S0C9ZxfHOhlYWUJ2tz2RRxHfLrOI0Ej1/8HIgF4xVkgXSbSuaMKHGJVEq8q41vd/96TLD
bkaD31AtbUa3MeXdDKEF6A76nUQXi5V04JQRDDdFYNsf076A6tD4OacLxBqLAaIzEqXFKgZPFsic
B+WXRXMXhVWU9qxchDg+j/xrstwHee73tHBBWBrASBu2FseEgZ7dHHjC/FjauYvByvtFtX1ZgoMX
aKG0n/L6sCR+iZCLwBJTpCPVsjZD9+ycqqwDUAZnoQJPsziOKVfIUfABvIl4l9c3RFRPK12M38Xp
4rBQR5eLlFBYaSGDRZL83Zwvfvt2UVhDsbdbFOBi40I/xFtym3Pz822Xv5AhuggscLBiCrLfcGeC
gOudKUeov1kMsUdh7bl5/jIaVl0wgxQ677J+n9m9Wur1S9LWfiMe3EViddsQNKgRo+k9LXdrHBZp
VEJj7m3jXIi2LhYr3EiI1Fz14K2id5od28JvHJe7jLvzQLQiuizAZF0Had2OnyZd+kVaF4k1QzHH
Yoamz4jZ5lQY/jSGxC8auoircrJVEg6IhludfwNf0akcBr9UxSXYHXWECLnVfSbq+eu8oeI6lH4J
s0sLFVsRT93QndtDk02l7NvU0CsWeR33xl20VQwFGN30TQ8VkqA/sLiIn3kYVHeCTfIoaL5Anz0g
B6PMtRbGf5CFP9+9/A8Ult2bcuSiw6suYQdm+vLbWTLzGYOJZk4p69fjUPT5ASQm7G7AWNVtPLX8
FxDKwS+5B2faWEgTV4NYn1k7zYeCyPlJh3lzp+tq+xw0yXRUJX+Oq6E+dLrfD6OU+nHCvHuqdT8f
KUSqHvatrI4ymIPblW8krRM7H3OEqZuwjkUKLqXoOFpzjXL1gitSJx3sOotHVgnG1bApqpRQ8UHG
5b9ebu4ClXgVLpjOg2SKCs03RuU9VDw8ZZpcUJugs0pI0KJ9Ue5tGkmoE4+EembgLqxN9iVI3xkO
9jTi+RrsfE+rwY+4h7uwNisB4w6g055ti7qt96U5bOBRPPrZ/Pydf3s71FWropzrFmz14Q3foirN
JffD/XOXCdgGOQ23aYNMDWMfayl/hHnoNT/LqZOACzM0Wgj4EK/UD0Waf6LFT7OCu8iwDdOhMp9x
xMckGW/Hc/vNdrde5naxYSWfQmj3cAVmqqh7FwVd/RhaeY1j/0IMdMFhjBO71DXEaXazmruyYeZe
2/U5KAoBXuSEHEnS0nSx9BrP37l+9UoEdBmrSNfqwqJ1kzGd4F6uxwAYbDHywx7P9aEUoe9bzmWv
gppL0wd922YCm5/tOqWk7/yAo9zlr9o2zqa8wUPRluUXkizj0RS7vPP75E7E3HJQJQ9wrCwJhji1
VVCkJfUbCeIu9Grf0T8JoKqTGTRw0lxHNaSr+Ue/nTtpOkswzlw3KFp0xHwr1wRKU1PrhwTmLtcs
BIFJDMR1lxWVzY+QmN7BHn0lqJ1T2leOpYu+GgHliKJCtYDo5VtyhCBQecAMAjjmBha9SyAb975T
rWfC5AKySq7nLcFwDcD85SeVT8d+07Vf5uvisTTa4YB4Tk1m9u4n2L/RG938hmG4C8cKe9JuDY+a
LM/XpzLRN8tUlVf2/V/j9rVPcH7n/HavtCUt42mHiNg2iWC9WVj5s6Vt+YHUGNMEHXX+JUZ4eKzk
gNKJtoF+hOJmDPWsxHbbTaggQxLmxfrDjmHthybmLlymbkEQlmD2IWsmIY7D1DzYrbxGQ37hAefC
ZUAYVDJUJhv0JcTyToDe8KBNGN8VkDvzu/NczExZxribuwqHgdHxS72UH2IytVfS/v+AHK99MScT
AAdFOAcA/6HAEndzanigbmqV949lC/6WA1jow8+1HuhxCFV4Y6zdZUotsXccoMHbhEsQlBi730jc
O1/22oZHUybhY7gV3W0DVYrHoN3DgwhMdcXLzxt7ZcMupEeDC6cJwP+aof8Ups0kv6oJ4AGv2OfC
eRb0Pte2XWDrM/Kcd4+1IB/eXvrSSXFSl2JN7CDyhpyQ768W0xu6fwaNiUnVwgMv0CxzB8aBQIom
00M8Iq7aL2CBag+2Dvw6rOyPOXEKzINUE/zIVH2K9vOa5vnkNwvBXQy3jBRYxw1BEsM3eqyDOi31
6NmacIGcU7CzpErwxJhRIr9VHN3Qoe/9xjm5Sy8HflwGbcCxAwWhLe7AIN0dOx37jaLy2Dk3ZohY
PLf9GfqvlyM0DfVxHT2f5i5yM0EReMLwCXpZwQKlLehdgJnYj3aPu8jNNi/mjXHIVTbTeuiH9Vce
kd3TUZ2yVigr1M0aFM7qkeOotEmVgvDwSlHhkque897fbrHA9gNhXYvepKqKw15E66HdYvF+rZtr
TecLuYqLfasblFvaAffGtnc3eT28F2N73wGDVmIsLWKFXy7nAty2fpA0yBEstcq/SSUfZTv5AXO5
i2prchkteyzOa9t/k6C4V5J+fjtWXnhguJg2a9Eapi00k4gxqKAX0B15FwAgdNfqWf6lEqE/vf1D
Z6jhK5dJ6OYrYG/mQBfVmVRUDJBV6wxai1t7N+0QDmo3xLg2WbshFXmg7QGDbNdw369fYxiyf3nG
8mbkRWShppJvc3MwwfB5rPmVq+bS2ueH4m/nd+uKSlSYNs1GUumDaTt6mOjk53rMbcYCZ9OyrTrr
MCdB/GmRKGaF0VJfyXZe9z3mhrslaYTa57OEmBT/GwtMaakeKjtdu45XmsmvHy50YF5ax0JdmMiC
lkAKNdshQB8SB0y1qEwKajHH2vV+AZC5AVCtYb7uVFZZE+qP6w4lz7KOr/wXF76xg11/+/RfWsOJ
c7zv2ADiT0hasAUqo0slUqH9AB7MTbvpDEF0OeMBDCYldiMN3W64Jl/e3vkF7DBz8+5qZ8uKa7fK
wjFcDpi5xZXOazXcqDpP8Cyux/tBmrpKd55sKXgshxMB2syrU8vclDwCKUQz9yUUNWj0vVL6Dvod
V87/pW8SvTydbbyJiTFo0dXJ/JFvIH+MtfUDIjM3va2NgZCRwTdpx7VK42n6snZXxUf/u7v+DKbM
xYoXi90gHQ0FnG4LapBWmpx9GlfJy7QSe7unS0u7HzXX41mSF/KbxzKu8v6g92C6r/qZ3fXIv/+q
QNaJxmbDj7aN94e5bWWqAuhxsHqt/1G1uTYyf8HSLsqW1qQKmGhK1OO76hG0lD8rw4zfCXFJCgMa
LhzDYGWGaYNbMXU1AEjKL7y78Fq+g62p33YFXjVIghUz/YpJPD/mdeYCV+Oc0b2IWYGPOB/qrfuS
zOTb2057weAubLVH+jTVZVhkwMbux2ky1SO4k/2wGczNqJaojwYyb1XG7PxZVC2mSdY6OXht3c2j
GhXTAqJIELsvD+UaDiml0bXy7QWzuHkU32SyVA1kFucl2m7WKLIHOqgrgfLS4k6IF+HQa5OguYnf
+Cmb5d8cBXmvHJy5yRPEl9YZdVmsTfowZUI9TUHglbgydzJgXpJ9LTsoO21V8y7HJQX9aE//cQcD
aCSHvYJeAQCfvYI+X3jgZlk8T4oTvznYH1Y1yzKzavw+RpVNYxXbm7eP4YXkyEVni3ExhNc5agiy
jT+MPWosuYTogurV4vdRXTbOvV3oiBNDTjVln5RoPnTSPL+9+wtnMTj//be0VOs2almyklPcbEVK
tuk4xsIztjjldjFAvyBSjJzKyH4SVI7Hfh0nv28aON807mlUmXggp4abOxWRfzGlUHiu7VTbCx7o
FUkY7I1H/hMzcZx2JrR+2UTgFA/oMMc5tWsBvU99U/RHOfoBVak7PqH3mGlTDEWWCHNnuuV+S5Z/
fM4JdbHeSWNi0EEuBbgCNg5E5rShky9Wr8SZunDvrjF7E4TYeBcRQLHXmKRDmfjhsakL+U72oe6j
Gp8TA3zB45JUAUqoLPfKKqiL9q4GoBwqW5HT0JT5HWh4t+O8BV7uSV28twLsdlITz09a9R9IO78H
fGBL/T6p457Fjp4PMJPkZHWLy7NG/Z30g9chpy7ae533iK22KzLConsaduq+X2Vx77dzxz9Fr5BK
lH2Z8W2vb6qgFAfabn4wW+rWVGXcgNBvwerj8rTJ71P+y2vXbnUBHMdlgYJ9mcUK+gtsPpnyWtf0
wtOLujjv3vImZCGBA+kx+UgxiZzqSKqj6bR4v1j2S+m2PZm8sBmZZ3uYocfo1VSlbulhwlVaFJsq
ICvBoKGw7fZGra1fZ4G6QPCNnQXlRqYyCqOhgIL7qQ+vNYpev/yoCwUnIT4zFKQAOQvK/hCT/WGN
Az9ZLerScrJW1YsiicrEUB77ZD4k+7WW3qV9O54r54VDcTHE0jmr0qrd/44LP3AvdXHggelmSTTW
1gN7lKX51bWjr70dv50XVuhEzAoiZuBwboO1ul+Q93keROderZYGNMLJgNWnBb0cyW7afN68UgLq
4sC1ZrWK5vaMFjH3IZE8nafIrwFPXSA46L5BJ7rCLvvQfAV52xc5FX4kP9TFgSvIUpmkrpHLdKEF
f2P7pUh47ReIXSS4CNthaQILq0TxPZ/Jw1I2XpBN6iLBOyRIUR8IXKsr5MDyYI/SRXhqqGCQ9GXa
S1VrGDhQVMbJRg/9EmNguEBD9e1I//qTgLqAcIGGHPBQEjYHsVUKDi6RGlGvxx0wUU/LO+kvoCBy
0WFETlPIPp6FF4Yc+phvb/9CeOGOmwrSSTbVtco6S1vgh8pPY2j+8VvbcdJoDqHiXkfyVCCP2Sp7
DwqCKy56weouJFzHCiKwEKE/cUxVZA1kvA6E1f1x4kvi1culLjS8KYVddLHJE1SI6gNmZPjR5NsX
L9O45Jx8KqGbss3kBNjWTV6u7wfeeprGqTg0kQYovF/ICSJh7W2XBMuJtInMWl4GfsBLcGS9dKmt
XLjYQ4JUFbz8DwVoMe6Xrrrxs43jr0JJ0ZAeeTAteX6PefkdlUhyTXfrv57zn1VS+gc+fOeqrGd4
E4q81TEIgu5Bb1DaW7T9vi4DPZRRvmastuBjzucPPAFtfRvkx03GCr0p80l1s7irgj1JJR0B3CRA
Hdsqfo5L87MfkFmHSbje6goF1KJ4v1fl7aAC80xLXCbT8DRWANAFVHaYebfFYxg2FeYM/cRoqYtQ
X9ZNobmyw3isepbdfup5faUreyFUuAh1FkWRECERp62MzLHIiw9sra8NM19a3IkVe1W35TpvOFFJ
8yhWIHlb68kmTV2QetdC6aEKYnnKe/44JeKDafcrjnz2qldOkwtGn1pSkIZV8qS5RllyZUX+HPTd
fAPmXXpnKw3Fby+3cKHUUi7VUEShPGEEbjoss/wfABt+kdoFUsfhPIQztxDnVYFix2AqFD9A1+wa
Fcg5LrxmJSdeQBUNncQFsRSCHsMhB0jtfqFzdRNOaveLGi5VaFSsUTlMTJ4GFpxq07bpKEC/62d7
JwnfaLlvtp7zkwoFa1I0eKPyfpW9SvwKCy4Gv5I9AA/5Kk/7xIBICrW+RQxM3vlt37nkeZSD1giw
p5Oa1+eBBN+2hHpu3PHbZbcInnsP14q2Y9PeBH1x67VpFw8OHpomV3aQp46rI1m3DQhq5ifvRl1A
OHBfURf3nTzVSXKLJ7bMehpeaw1f0LWnLiA8rpdW26rCcbFzdVzLWdyOEfTpmnztH6Ku0Ef8Y/V3
9JGgBl8PLH+38J7cGC7ru6rGP2kbeq1OeKErSF2weM5CPrM+zk9g9RofeqHBEKEXcCsBQEKOFdmh
jzsqYsdUgKKuS7diC6qHKGTlA5qE5VFBTOzezrV9MBi4OESq2b8lZajwtQ0ELoKi1HehxhT+25/9
Qqhwobd4QIdzMRhxaqe4vSlVCJAsRBv/EnXgNyFGXQRuk4D3gC2xOJUq+aGi/rsxbPKLFC5gfgXQ
NlazkKcgIe/lON+FtH5+2zIXrkgXLo+0iPCEwyHMHn1phwm8PXbwo/umLldp0YTBsNejPMVz8qz7
5V2Do+m37+hlsmhZHA1JNyH65OJD3kTfrYz8AptLUsqqaIzHEEuP0fZQ5eIXqbjn0k5gW6eCApOH
QxLTVh8onzD6AIihl0lcpHxRmrGztRAnyRZ9zOf5HV2N9rsJXWB8EufN2qGafFqFatNAN/tB9dzv
ELqEn3nVYIJuaJAEFl0CSR68ee3K/B66LknxuO5A64xanFQXfaFj1B/moP/bz+TOFc6knCBHKTgo
LPWUlvl4u4Mf0O+Iu/hWCfLNONh6cQr3fL7LMT1wHGjy6e2dX0gxXXhrAmWuFQ1wgYcos3dLUwVp
wvP9WC87vkAVyisP3tchkdRFfmHQJ4rGZBaw0Dz06QKuwwIsBWF/ZCzQ94G07SEuwP3x9r91IZy5
MDAosJl90z0/mT74n2yrJxaGftVBF/clgOyMCjLwU1s1PSZC56ed6g9+2z5b77cmKpMigKReyE8D
XT/1o/oOfmS/XMrlLGW8mJiqItxLY5dDB7Aov4DR2I9YlLp4MEC45L5C4+kkttweAWv+y1Ae+jmA
CwfbKxv1eY7FtdlF+igTQNnetrd4/engQr2WOCmiAgTJJ1PFyfu4SqqHsqrsXQzO1bSOTXmrw5nc
toHqr/jbpYMZvfzCdSkFHqKQwNqgRZqBPzQ81IT7QdeoCwGLzyOxBbP8tINc4ria8/zYSvwuLRcB
tmszA9dVMZTF6vpIE/0xEsYzZ3YBPlVXDAPjPTsBXfFYr/quHfKfb3/kCyZ34T20LKwueMNOsShB
OzqaIe3C8qvf4o7H6nk0ezIzetIWPGlTN30NAMm90vu81I1zodJLS3YNglF+6oIeSNbe2P7G7lUF
KaIq+tSFZrvp9D7d4Axjume10/s27K1fDP0DiTapcLP7RE/rPD4VS4zHr3z2spqLQ0O2rUw4RfQU
jNt8Q6MtfjfSpT/6re5+E1gEdLsbPbFwnQ9d0iRHCL/7eYGLi5pFMK5AxtNTUhN1nNpY3yZRnVxJ
r85bfKWW4SKjoF1TrGIx/FS2FD0QU6Zlo37xNT5xdH2PUW0/e9nIhUnNtovUtnN6Crc8RoIYJE97
0MXXHloX0gqXQrWOigHMyZyd5FDQR7Gx6ogxabzj8iFYP+5ornm+LVygZxHke0RFcP7YyfhM2bge
Vlr3V9KWS7HDSdTxQgyaqkrYiRZS3IDKqlkDzxqEi/eyJGZGNwk92WXRKWqI5F3c8N3vnLpQLzW0
/WBD2IWHXX076DW8Q+n7h9fpccFepS2TiFQSUY+AuLqLTmgJepb/XUbOWe610gUi6sh0AG7t/BYl
T0+oigv2gipv0dtupyc1kuCY1zkmEKzwI16ggVMKo2bttpKtsPlS/uKWLYdebdc0kS/kKi7aq8t1
gPJNQ08bOmpftm7qbwbO/21jvCBJA1KNwgJAdOgDPyG2xAWBQXNFIi7U9NRs8Y2a9jmdksQvYUxc
GNjW2qELdUtPs1jCO1QQv5WqvoakfN1rExcFpnaKHhXQ+yc5beO73P6fszNpklPXtvAfekSghm5K
ZlaX4L6fEPaxDQKJHgn49W/lHblkZ2WEJmfgG1epEmq2tr69VtzdiRElWC6Tn9sUWEQbMdOC0jxS
7Ps+TPk6TE73SP4XAjbNYU/inea7KuV3QoLtw45T1+kKwG0GjE2NVsjLcbwm8+Qgjf6Jalu33BT/
S/LTb3wSKI/njARIMgfdXVAztypvbkNgbNxj5ZsBjQuYAScbfQrb3enOxe2yWo8iM+UFFfYb7UMk
wiC5L6V2SyJxmwEDqFUQ1GAGeRVH952SB4Crbh23MbAlCDBbwi7IoYH0a6zrrw0NnG4p3KbAiqok
bJToNWvi1/ta32tyyxjgytr8i/Lai6rtK0FzJrvguJqhT4fOcyMOuE15yaIyUc17mkM87ysR3hFe
oL+dlr3NeMHBPAgGAbGbJdHVKUmiNu1Kvh/dWr8M1x83f63pDlS448Aw2s9JIDHLQcPduOZeG3P2
vPF+aYJA46qb43lgTZuLJLqIIW/l1nXrShvEc28CT/McJfV9CjHkH/uqvri1bZ2o+xCV45QYnncq
+r1CuzXti8rpEsJjK7YbRRcnQock70cIxKaVz+WnlsfaKQ0LrYTngz7SOBwRyNBc+P4xbBv/IKvK
DYDjNujVzUb4RdmyPCjkT443EindpvlfmJeeOsKhnp+DQXhDxvmcEJgjOn1Nm/KiGtFcORiSz3w3
p0hLpKfLuHA7l23Qqx0SkWx8JHkj5YFv6mNd905YObcprw4sQsPIgKZ58Cspq3eq43duY2KtzZbi
dQ6oPc1DCJccsGX96he3VCX/S/NzHLVgZqP5WPLlRLZhOMQNSvbdem6tTdg/4PWuKVlete1HhogF
oMr82a1ta232bAw9PaPusptWma5j+KZH4thtw7L5rq1bY5h+SwRwXdj+YI1fvS9J9cup5zbZdfGf
2+puwZh72/rATPO2m1e31xduk11FAZP7UhOSb4O33bFp8I6xmW9km66cErbcJ2ewQqxRkp/PfftB
RwOqymY31Tj+F9Plj50Gp0TzqeyClHf+uUnm924jbh2dVS8UcgszyXXZjIcS4p/pTkCCuLVurc9y
L1Q997jiyqb7vZYGyxPWJW5tWyennhMV7jX1c1Gr4D7y1HxgMart3Fq31mc5wTCqIr2fq72F4wrN
PF7/cGvaWp4VLOF62kofW+2eV0H8SSvjNgttnMqMdBjWoNjzZq2X9YDCWv5xXtbiw8s9/zcBwG2k
Ss0cevPG9/PFzJU6RvV40UUqmPethCvPjdzLv7N43BbUbHWSbNFK9jxKAHprfNivoVjIafNV8ITH
I5PyPkjcMmCcWx/DV02fDFzteQyN1/vYC78OS6zvXx6v/2Xs/s5IcpsMAx6sZbuXPur6RFAcOOvl
O+krqJXunTzE0CFKV95uBi7bPdDqMmTrcfVm/7R75fZf0FfVjdTotS93STX+ESF3O6/YkhRbDuu1
dThM4xI1KWlJnBzmIm5Xt/PYVubsVxZGk5/sebu16/02mPCgnMN8GyRr+2Lupwmzm0Zhlc69Ugfe
uJkecZvz8tHPUtBoR+Ys2L5GIhgPJKHkBqH5v4zqv2aCtZ/0ux5EXIs9T1iiTyh4qS/CMNNPyGqy
h2Idiyale1mdOr2TYxOE86HQspxTPFi4eQFzWyG0pGM1aYktbec/I2zI6egLxxyDjYSVZJ27vsFE
JyskVRTE+Zloxhuz6ooSG7eZMOORqEf58J5vk18+7BKSHGsggmyutu5Y1LG4D3pUEppVtYeC7ySV
Sd0eGtL9z+mgSaGs0OHZn05VGo8eO22bxPtqpSFJx6ttu697n6lj0Y7q+PLCvxIN2BSJ0aqjk2zW
HNY8y2lK8Na9+5vjTcCG2MC1whhuwzrwCMSPi/qhw3/czj2bSUu2fa7EhU7WfPs2SCEBawZvnEbF
JrBaHsamJO2eQ5buu36zN/V/bg1bQcyMKgx4FU57rlo1QJQT3vHwc4KcptvntBEs6e8Shc7VnnOq
4nNsoI/Gx+WWbPaVycKtQGYpdNv3Rb/nIZ9pCl2w9rTBCMzxg1obDwwKaTcMaN2nQZGG1eCnOmjc
4g0baOpFH14UGjDP2xJ168mg7yIeG7dht4FD3xtV4a9yvZBv8hBCnLpZYzdnDm6jhpKCxp/22OSm
wVNkK01KVgjIOU1Im8XyUJWwVTLc8gEOzx/qiWxvwmny3D6pDWN1qHJU1Iu3vK06eZIbClgTPrvV
2HFbbtCrJe9aMugc/iI/KBnrYyfILdz8yly3cayyqQEcDuua90rXh8nI4p6PU3njoPj3Kw+3eSxE
Goy21bzmJGyiuxWmtvKYCD/KZBPU34OIjk9rVCbHPZln17/ICiCLmJlec7Hka4VNmPMGOR/h9IDK
bRAL+RIx8Klccj3o6GnXZXQfoLL4Rkx45VvYLBbjRoawAJ5zOhKIG4oouid4oXVs/RLe/xFxmp5s
YEfCKW9a/iDn92Dy3V5ibBhrYgmd945P+dQUP5sYr2pwZXE7SWwUi6s10gUuaHkb7HeQ2hvT2fi/
nTYFm8Ty9I5iFzpP+XkHRJ6Cx7pViXzlymSTWFs71gFq+qY86cfxLui3+QSsApUceGc+D+M0f49K
favK/dq0sY4r6NjiZlzhz4A/O0m9rg/eapT4fnMbJOu4ksncr/vMRhQELfvjCH/2dMbD2zu31q3F
uoVdKbpdjTlU2n+Zws8DlFc7NW0zWHhIJlMX8SHXwnwKvPWbSDzHM9yGsOZGJ3BNwoxvp6nLaxr2
x8uu47ZSbZWlLvBY4XkaQ95wWHOECKBW4cYMcBvCautqgQkjuo6trD5HOzgl6fVuUvLc5onwKOut
5WygYFfv9XHzF51C+/it2xe9LIA/djCAet2eQK0+75v5zoOHXwpBRzftWm4jRBFu4OGkwyFf68h7
mOpE3W9yclyjNkHEPFIWIRVD3rb0Pbjtg1rX7y+PypVMgo0MraiswpcchssjocjCKfKyIUi8J4ju
ezcG/soxbivEbdUKaxmzDnlM5NajjkXy+2mI6X9tVa1Za2hJUiOZ+S6Gqr7xmyE+6j/u5zavtyU7
3/Y46fOWTFPWdWN/YpyHR9HW3nFtkvj48vBd2T1teA9ydNACQbSfw8pSHrU3f+6l4zXIVpHzzVKT
Sc59PrWfVuQy0m5qjVvMafNWURfABKTlXQ5VWAiezygXccy82LDVBttASF00GBITv78j+I/bUFvr
d+yjeKulQbuohyB716Tc425VsZBzfb459GzykiBc+xxb2nAHber2xAgvDm5dt87YJuiK/8Xh+RIV
JO1LlY4oZnVsnDzvegOBt0V6pMvNoWn9KJ221vGgsjEr4AkzYhHW5WPlt1k4jDqj3a2C3n8vHciR
P++3osNUxSJQeQwb4nD9MO1uuB+zeSoKh5i6iPY2r8P4G4rQynQwwinkYDZO1YSqAP+xdTmP6Qft
rVkdINp+eZr8ey9mNkwFU2/qC7zx5R4Pa5maAcbhyzJUHyblqHrHbKoqWRfuSxrKPF6X4bC3FU37
anQ7qJhNVVVxtxUtTdqcJ8V3TxQ7BF0mp/XPbKiK1rQSVcxkPomJnFTB9WFM3DIfuHI8n4xdMXNW
eZehH/0H/M+fRtievvxV/x3NM5upEoyLGvCazEEzh18YAN27ft9Q/lmLGpWgZD+FZnKTdGA2YgUh
oI0VRYcV285fqNe9v62PdGV22oiVFzFar+GOmUN0nYYJyteDFVImpW7d5AeZjVr5KlzgvVG2edzq
7RCp4Wkn7a2qimv9t26wwVyFa4v7TW7CcHo7c2qOUREPZ1mgXuDlT33tJy7RyB8h5kWLHKWXosvp
fllc01zDNa+rTmL1d6ccAopYnv9EX+rdxHONFRZ2ud7mBzjo3Ei3XNmQbW2tqvN33I4bla9UiXzr
dHGqV7beGJtrrVsnbN3MK/ynpz5X0EZu+iKBuZ755Dbu1uqNBYPikNepHFko9li0CGINEgnHWd2s
Y7+yim2vZdMlpa+DQuXE6/33njFSpKwx01nU8XTwvTo8bRUNb+wZ1wbLutj6Y0nBesVdPkWTPM1j
tg/UTaud2SyWJxO5Ie/d5Vs9Ramq9ZNphFtcCU/q59NzFr4eEsNUPncV5Bs83aTl4GYKymwcK458
aGNBzyUPyO8tBr2nReiWhGU2jtWMup+oEX3ebAWyRAltHqdF3zLv/Pd1hNk41kwjNglvkPkMWCV+
4jSo6gMoRNOm+1wuPyneJJzSaczGs0YwZXrrW5lL6d9Hs37f6+Ljy8vsyqy0FbjMFNOGdabNG9V8
R1rqS+9B2Ofltq9snTae1RkAx32H093g6oCH4EU1r5qpROlhDTlKp1CZ2RpcapFNQQiCn3Uy+lAq
84asq5tyNrN9mXHEo8RkozInDEQ5CRd16uMxvDE+V/Yfm9PiwgsSNU84GpNhOBtTwOgw6lR8edWu
9SFBdfIDlQG/wQ9e+Rw2uRVMnQ/lCt3ibY90JwGX71RAlQ5spZsZKkCC5zsFLwMiUeCl8qT8YUoc
wTQo3YQQmE1vdVMxLUuBtk3HeabIcj+EdXwDaLk2NJd//+OQb82UrDOsGvMGSiynpBp+wsdWPDWU
yhvf+so6s02bVRIxZSaicknNYSpgK8BX9eHldXatbesYnhOzCU9NMtdh+QsIzjtvdvOaZrYi1lT3
04iHDZVv7fY6FD+m3a1wgNmCWBAvCsty7VU+7sGnxOvesobd+JrX1pV10i6DN+3lZlQ+BGZ+FwLi
/DxQOpdpFaw/FoJyaFaBbncafJvn0koXI14qMXUCQe7DdRDHpOBuAtvMxrl03O4hku3Y3erpl6DT
A4GitGPPrdWqw7XGpaWXkEwm5DgydZ6T0jEisUWx1laiiK5BxyWstY5J2EenBuIUTpl8ZkNMi4A7
Ck0WmQdr/YpFY5km43wje3plNdkI01JxUoFfkflC5p/1OEPSvBvdVqoNzol296Ou6JvccBhy+eZJ
zcuN7Oi1blvx8rItNYIpUuftUE2pHLo1JdPsdo2wTZE9mvCliUydw15IHcD5eIeSOEY3NvSE7Nw6
LzsRuN8Wn0LhH0h9y8jk32lqnNHP93UP+e9+QrFiHs6rjzS16ItH3o/zk/E78mZfKTlWZT++VYVs
vjrtBzYIlURJ2MIVS+R6ClvEPHek825RxleOKZsqqqZShkGzi3yBaeQ3s83jXUnJ9jRXXut2F7Xh
oqCot1Kss8hbUcxpDHcbEMdiO7oNjnXOzoWMEXGUaD3YHnW3Vqd1CKd7t8YvK+OPQ3ybzNpPKixR
M6Jf98HyUEwQ6nJr2zpiSbjOBZeszGvArwcJCjT1BHdjsJmNFzUopW11tJW5SZYvTaXuxqh679Zx
K5McLRK2msD+gHcHH4tpfKVY+8WtaeuYLXjZz7GQaNrED4vsPlPp/efUtA3njeEOx/FyKHOxTBDs
4TvunaEbm8f+IqLYOvRF53lZJKejUdOjJv1nt35bRyr1jL/qGE0bH0IZXduntQddC7fGLxfRP+Y3
fEt3HdaizD3k7U4rKGGoDQg3poj9xUN5eukETbws8Ns3gq95sbiZ0zMbhipbFEWUK/Uyr4wf4Rjw
E+iV20sJs1EouphSzX1V5kvH9Ou44uY0JDF3qotiNgu1eZEhWxeUYKHIlALF8VPhkxuBxmVS/P2e
yWwUqhJYPoqh615YzxCLUnP4fsa+pfEbsH1Dtto7yALpqJenz5Wz0FaoAo6qY7IYL2sGTwSH1evE
UQV8+73UPb9Drq292/rBO+w8qNx2ZBuOIh5M9EQkvGzbl+63F3vzEbegwqk+i9lwFFk1KddpwR9E
+u9TVb6JIAX38lhdCaYsf8L/q4ouUH2P7x6EvyHF3x0FDeiNM/DKZ7fZKM4mBCOtV0KaE9fwGC6D
J6/UIV6w1+mTQkH/E95tHVPLNiwVFgs8U+fJy9oVEziuIaiLMoYbf8m1Ubr8+x8bUsUTLbwKqUCy
9icodr7px9It42XjUkUysxqJ3yRb9PZRmfrVXm831sG1XluBcqWN8FrUreS82KK0N9vnuQgc5411
2vpmg8pci9NWDfLLMHh5Ed16h7jWbeu0pRS+ySEEr7KlnR7lVqiUEuK7HS02GbXwkZmgNEXWNOpR
TvzrhsJYp6Vkg1FTFbFZl8zLQEr+JL3p7ymZb2mGXBkUm4uCrZ0axn1NstlXvysCehr3NbcXfmZz
UVxiatNixObfQ5Qhlvpb5C+33oWv9dyKhFnSD0i+tUm21dtX+NG81b1xi8tsjSU+z6JY/aDIxA4Z
VTMF5J5Bc+P48vf83z34H8eWjUXJASq5Jc6QDLo7bb6RaL7Tc7y8KuvFX54Erg/3Ayrm06Vbd5RL
9Ttq3ALvDZmb9lGQrVFpvVftF5LM5ZtwXqY+BWZVHFiwLqBEC43CkYKWPzdqkg/1HI+/hWb8W8n6
+O1St1GZtipELqdM2PJ7h67dFxS26/sNdWNN6umYnmQZy8Mc+8v3Ku73OzyMoO7YKPW6qoi3pGs9
G1jFIhZOey+Zl7TC5Mm7kO+HzaP0EJZx+7iQOjCpWFmH4jmzIjnr//Biun+Gg109w+HTbA+7t7Bf
3t6uj6ExPXpkEjdojtlwWM8rGEkwVmRwKRLpXk942m/cDmWbDtuCCeULY1JkATxfOhN26UKxm7w8
O648ithcWB+1VbNcOt6jqv73iOveI3xSf1UXfxI5m/nh5Z+5snpsFGxa+zEYeFhkZPDvi1i+Nwjq
b/wJ19q+xE9/nGoilBDA0WOcFT6eozy5nQI+uJnMMJv/kioOdyAURRYuLBNF8BHaiG6xqo1/FRpJ
GplMcSYJKjB8ZJiLvblVyXsl82ADYHEXdT4WT5IVTRffzWwr79W0kEM77W6Wy8zW3AqVnhY1VEU2
h1ObhnzLazjyOn5U6/5udtC5jRfGWRcvj2SvyaHTpD64zUb6fMZQDRA6avY4mwO9HS9WWYcB7kcn
t9atmKLsxOxVEInPhqn4KTry37wG715u+kooarNgwT5Do8qfi6zSXB1FSfUpYnD8rmN4/SQQZ3zc
odh/48f+va6ozYZJZGZWqKgX2drXFKm49k2gIqd8MLXpMJSY87ES2Ha2OZkOQ7KeShO5cYTUxsN0
wKe4DSZ0vPDlXe/3r8qpcNNypDYfhtIUOoQocM50G/Mj9BrMURf14LRPUpsMC9QaQjsA8dE0hcXB
I0OdJjvtnRYVtpfn837qI/hERkGS8R7PlXAg0enO648vz81r08VasWVNxMWQO8nCdvksF/+n4IXT
TkltMGyp1rHZFEYFCscP8fDQRbfyzdc6ba3VvoTbnLeTJIM1FO4ACAp0ML51GxDrAhB5Y7twc+l1
KL9CFhKW8bHnVgNAbRAsbsjeDvWeZN0wp1XvrSmH14HbPLERMEy7khVwUcrWDk5KahmPlV+Lo9Ow
2HpbYmMTyvHLKFtFe9/WTB/quHJc+rbc1hTXlWxEGWZiFWemisd4dbsAUBv6WisRdmFQhRkz5Zi2
xNzTMXGq0KE29dWTikANvg6zZvo08/Z102m3TTy2VqWCtrYf1SLMpMBq76L5tI78s9uXpM+3E4Wd
icRbDzPFGalC/Y01+3u3lq1luRZEtT65jLUX+hnxau9hHb3KcXpbC1MqGJ2Nmwoz5POCYxiY9dDE
5MYOfqWwntpo16LkClOMIM4WSrHct3bxD2sdlo/wjkH8HiQ/Ey+q0i1eg7MfqPA71rJ62CbsPVUx
MJGWjW9OIZuDp0KM5QJt6MqkvueF79eeVgSv1bI4bPVA3HZX+202kOteLT3dsy4cVJoUxde+dqzN
oDaLVtBJQUGFRVg1zRmVkSylUeTmfo7/4/MJaPo2CSqyhRnSFP+Fvvq6YO04zUAbRWvhQx4SnM/Z
1vrmKPzR3LHg5p38yrFjo2hNVXcTKcsgGzR/HzR9nQItcsrfUJs9WxMCy52QBplQyQHR4H/Jun9x
GxRrM/EWOGQHHg+y5GIc3uwaWZYmdjzSbPosAcys4gkSFNDA+8WT9h02W6crNLWZs102UCbXIAkF
7700CoYOhfU3uYz/3cT/zrBQmzqTlI2d1JgsF9Qp1RcniV0Z5G9V39BvS1S1H5AdgQLUMMVQ0MZ+
3NyPFYxzyTxsbhPWZtNAgbLQJDLIVpJezqfJiSSgNoQWlksX1BLt+mFokFvp/LStnR4EqI2fFdOg
fS8p6MUC75W39xlKuZxUFKhNnwlBu3ncFp5NFctU32WkKB2btjKBsdiWsO1jlo1xMh74jJ1hrm8h
hld2Bhs7wyALf2kZzXqxHFko78nuJp9PbStIvFT1E4BRmuGd9iSC6lytweHljeHf2Qb6F3XGBV4t
Eox02PVtioPuN5uC4bg3VDpdqqlNnw1UtBAJ9miGIP1xJ9MTZ2423zS0woGuNrUPGS6azQpjEvpv
e5m4TRWbNSMIMpJVbySblu9iYT/IXrptxTZn5gei73tCNmzFQ31MqiVKoY3Tuu2XtsaWx3qK8qfK
z/qV/tzGAU8v4kbHr0wVmzOjS8S3aNn3TFTJdu7VZYrPqGXRCb8V3/07p0ltIGwcx1aU8bDjDa3X
H1pe1m+lGaqvwSrKBz7Uo+OVwKbDdqQeIZm9oX42Wl6ZkD1R5uYXhMfK56FNQRWASBOYLNZye/DK
rjtES+RWB0IDK772E7xlkA6t023My0AnR4knbMfJY62nOdr2ptTTmm2LMqk3J68H5PJuxO5Xpo8N
iO1yacYdN8hMYDc4KNLKh0nE5b2uGnpjM7uyBdtAGCr3lyRuURVddmBZoOp1GDt662p9rf9WyOr5
nqT95pss2iJ4dJNeZZBUEa91wXu3E9smwoqqGeA/MZmMVcPwYPhep4xtbmQhtQWnoCzTQScbo8PA
I6SS0q8sWtxCV9vzb5BdDe8vuaLSpoakQRKlI3ycbsyca5/VCl5rugwjDIPWzA86fQfKSNz7CpXM
L5+A11q31qvyExL3TayzMG6Poxhfm3a6sWNea9parHpgSdGrReN8KuNU+euZdMlnt25baxWpumnm
vT9mcvaOS/sfHFGcXtax8T3fwDBxQi33dcogcA8H0LY7Gd24PSNTmwjTA59Xunljxr2uPPAyfuvV
lZu3Lu6mz3s+RFzFtd9NWZV8hDjxgktUM7ntLbZClpdoH0UXaHvh3VdRTu9Q6np0+pQ2Dyabvhlk
VU+AOzyRQgVzYLOb4x+1gbBKMaS+gnLCfTX8rSrqw39+iN3OC5sI29ZWlaO+dLzS+6HviqdwZtQt
brSBsLXpIAqi2zGDu1ne+NH3Lanfuw24tS73ASqjK0oEswLaLmnN5jcimd1uRjb7tQwLTtFYjdmi
/F+FDj/40nx16rbNeCFrPDZmRtPFJF8V270/T25XUJvvWoKi6hP4UmfxlJTHRvv+Ab4Nt16qr2yD
NuIl4eI89DCczdplGaFrIYO7S/rebWHakBcSdJ0MSq/PtmT9QFuSV33zwW3AL6HAH+/T3Ie3s+zK
Pgu3cL+Tyv/p7ZGb7j61BbD2vR+aWgZ9NpfrD/jlvi3h0Oh2YtpMV1QkSbtvossA/H9b9uhdFH9y
GxLrtKyDqoGq/9pmCxwPz0mY6EefKDdNTGqbDvZmbxYOcAnzcBAHFEwe+QqDQLeuWycmk0IQihx9
1kJP+NTzbjlF8UDeOLVuc12FkZAlX+mQbVvyGAQZ0+GNAOVyev0jR2VjXa3mtMbzRZslRePNp5aW
lUx3KEv+F8H99y3RVfwQGbn3bgvKJr2iJoHDJ5kxTjz0T8DqkkMzjd/dhuly8/tjSdFAQcI3jGQW
jd5/QxupNB4K5XZk2AJYBUpdye4lKivH7iOBi7NIiFsoZ5NeYenvg5g7lXnRwh5QxkUPbVs7Pu/a
oFewiYQW86yyKajbdPZQ2Bz7za2d5srNxUacsD/GfbfUKguU3x87PTbpOnu/q311q6oADfn8q+q1
rxS0rttsL6PvqtuyYoFY4Msz5n+b1r/mv7VuASDFSQ3DlgwjtDyERV+16dCO23HhSr2CtJe4Cway
vxlNtORzPW0nRTryGLRena1RND/Oo5DqeNkQk9RwWUwHSDEO56JeNDkFI7AvOqgNIw416oPkCAm6
utQ5XGjdiH9qQ1T+AuOmQWAJsy36qTm5H5bNLd6wJbQqGtUbgaNbNg1F2vV+lwYLkPaXx/7KyW0z
VIrv60BqZHskLeDENbwuGkcnd2pDVILFmmFD2866Uw+SLJiQpqt+unXcOrmTvTEwUa33syf0TzUl
R0MTx8Vq01MLLwZkkpv9XPkMWlRkgtAVCpS4W9Bha2n53QpaelP7GeLuw2FFeeT9FPFbym7Xvqh1
foem8OKkmLdztKz0XHBVpxDeWJxYcmq7FiIZG8e9CoLzurT7I2G1OEixu5W0UZuhqpMCD8tlE529
QH+IkHtJq6TwnE49YjNTETyK+iooQyiSsCA1iPjSugSY6jIfiU1NzQrvkEO4bGfQ38OdmarmzhRu
zqLEpqbGAOpoU0TY2QTR17IVd3zq3SqXiQ1N1f6C7TZo2LmDluqWfGyLzinZBQPI52cGEupxGLYx
PbME6zOqRnZA9tfpQkNsXkqzCZEAzP3OVbIDYxby7cjWH27fkj3veN2GRYtbNT2jxHU7TknEjzVz
S6RBfeJ543EcJV01TPRsPDMe6jr4vGt4ULn13Dqm4xbl1kQX67njlfyiaGymh2r3K98pH0Bs+axV
U5gOwIDq3JASkr6lfJLxLYDy3xsXrDieD0xpxq7epYc9qxP9hbd4QB36R6dxsampRG9QRI8ZPQ+s
4net5xs8agjiNuo2NhUb1kDXbV7P9bzRQ0Pnx8Kb3IBYYmNTrdjDfSkjeg4PcmN9GpajG51NbGxK
LRDi2YuEnsuVP0C9CQ6O6tZjwLWvefn3P64ByTZEcTOE4VkuyQczF3eoMHMr3yE2OKVVHzVla6Jz
a7zXfnjohdsdj8TW4uxZK8e6TdYzrMrENy0gepTqAcZlbjPFJgHIJBR0S4btPFeEY9cqTdr6jVsq
kNgaXCHZCBkjjtUJSUq8KX+uF/nZbQFZIXq3NvEaiyI8A5x8hdoPk9Zd7ZRxIDaV5aEUFJJAkp2j
KotFLJBHbxynuM04VVHnIQ+wYysP+zElBqqoF3ldp0GxGSfYP8pwa/v17Bu9pl01RccRcanbXLEx
J1+2ZSgKHJ9I9sBsYu5C+GWG4uTWd+twhvInYDi4250DiutViTepN2Jdlwe31q3VX/eUsbZD/Nl5
45RGfXwH3ed3bm2z5ztLKSHE7k0LPS+rPpPZPGz7fuODxmji74sosTGnYQ/CLdk0ZovpxOumGEoI
vus708xBOupkfNhi+ntco+7G713ZJG32KZlX8LYEH6HfwHt0Bas/xBHzHD+CtWaHPYFgeNiuZzlH
7C5G5H5q1CqdbgLEho8gsVjDIVasZxWaGmwGHR9avBY4ZZEgI/T8I888mqWpOnb2/erVYvTTpiPH
bdLmj5LR7+gWeuYcaD95SqpNP4Rk5U45fGK7FyoNkxhY0JlzDduDp7mp5MeIj8HRafLbDBLi4B4m
4zXDkR0fw8I/8Zo61X0Qm0GaTCS4mNR2rvtwSD0keQ5VXM5u+42NIeF6FA7Tho4n40Afk3hTpwLK
EW5T3UaQGCTZ65Jj0P2gEY9ELOO5UPstXcXLnviPbcGmkCJtKiZxVcQyLec74kfsp0xC9Z5ty3jj
D7hkR//xEzaN5M+j9CA6Ts5j1Mavy1iMRxmO4WlVsYdtn7mxs8Rmk5IBDuaDicg56qqvPBreFAX7
6DQ1bTBJetqbhpYTsGuN/5rFrE3LOQydsmDEZpM05bg/ikvrJnrrJ55Kl9F3u+/ZlPUogh5XDVSm
wiS1+ahkZV6biEGJ/OWBuXKq2MxTtC1+BNTanJXXb+97AoebFP6m/Uk21DvuTI1vAJOjGEJVlXKL
qWz8aZtZtzUjxx4X6Hdg9L9HiXDb+G38aQgrE/T/z9mVLMmJs9snIkIMYtgCmVmZlGt0eagN4aEt
hITEjMTT35N9N21+lyuCTS86ulWkhm883zkKhl8tcTbp4Ttr152meQt+qqHe3UHVaC54wpeDt5o4
m63d+eEbf0gjScC9382FJ8LpDEGs+YCgsNsXrm3RT24QtBNoXuZi7IEuvnaLICW3821tcU++jEof
k9VLIan2U9JkI2/Xd67nG0HIlgiLemVrnM7Fh7sLtB+uaJM+avY1DsCo97sjr0kEwBZhU9EwHd0v
zpxOZDGPf39Zb336JojtDVQzJASUC0+37k3sT33mD6t8p8T0htn3vN8/vaGTQJ8mmQroGJmsaXt5
MuMgcr7UO+PkLarKDBJzLq1EsKDM9HHskhW4qtmoaF+4sFXyc0bHljS83psK2pcB+ALKGRXtfbu/
2Z8BUDmhVDgXMx9oCmIUKE+K7su+xTeVrFZTGTl8mWHvmYJqbPLBTOadg33r2mwMwYxX2gioBxRJ
ZOShd2h8WOLl+64P34KrmkkDRjBPSwEd9eE0tCYGj4ZLD/tWv/qY/5RVoE2whJHfLUXHWJiRdW5S
EtN+5+qbqFuXEGVHC24uVt5NqRjCKW0S/R5/+hvvyd+YgmmYEi3BkV+gLBwcCWz9LQt0fGPDUuwz
8Vt4AQ2CirORj0Xtx+Q4oFB04hLiY/s2//rD/rP5QEZXy8zYgNKtf0cccxxt87xv6etV/c/SymV1
2Am8Ja+txwOdiE0pDXeWnbYwrrFJxnIsy7FwAqvvvJIv9xqE7Ps+fWMGkqQicK3rUti+1anxkuea
03e25Xrx/hAW/w+tl0FODEbSqdDSpSfrTJhTc5yjDRr1nQV0eRzdDt3dfT9kYxauMU1YjvVcLAE5
183rzPYNAGE27ffTjQPhhZR4S6EXqzM7Qvt69Se977u32C6wb/qNu+AAwEk2HuIArfCA+vvms9wt
tssVs+d0CVwI8WxdJBY5CqvlPv1dd4vtWibfjYZZLEUE0GgqG/DBDG7tHHed6JaxKxGJMA7hc9HF
7gu4Mu+ilbyTsL3hQ7bgLrynSYkam669Rh1qVT4o4tid370pcQWKg6aL+GPBQQSQMdKrrFM7197c
csUUMd0ajwVYXNfbcjWf3Vnp8983/A0Tv8VIrbOPRDYCDBqlSyFuwPYnHwXp6vPAvPC9P/LG1m/h
UtEELsgwcMfCq8cb5QafbVTtCyi3yKjJNoG8ynwU2u39dOydPhXEvrP4G3nglgOLg8SZQFYZ9oVT
jNijoHhYzAThVoCan93RU5nXMpJ1JcYE/34cb+3UxmFhcMoDK/U8F33be9kUEnkgbN3HFuBuEVPe
Qq0LtpC+qPlwa2j84NfqnSLaW/do8wB4IFuPjKjvhsoLzs7SAQE/eW3egUzonVDhrT+xcVskBpZB
Rijex5Vn/tEkqQ/LhNAh7VXyXjz1hvvaoqZiMGJpb0SqnHT19KPsKT0MbdjkZiD83M1Je6aWyH0R
85YuKiEgS437di4aP/7M2oWnPet3+sYtvqkC3tQhhg5ooNJ/MC9+wXTPr12XdItvAuxuKnkIIx0F
QtQpUaP7TTe638fHh+rc785XhLxy2yRaCk968p6VFcQ5Z71rLMbdYpwAEOR0KoehiE26rIr/7GVJ
fuzbmM3rjaqkmpsp6VE30p8bjz/2Ot6Z9G8hTsiSGdABVhcTt0M6MHruhPdOqe4NO7fFN1XjdWyz
o7pgpTtmflV4RPF0boWb+oOmB1DWFVTuawYDwff78S4yQO+Bzu5FVhJqMaB5o/HOm7kxEaUKUU4G
fVwBmBzPfLeiaRhLvi+C2EKpEpI04JG2UzH5TL+i4kJuZhes2H+/PG+Yty2UyrfJrF2FAx4gA35f
WlGeJPedfOne7a2GfwzOyRZQZUgwzU7iTsUYWHD76SX2swj6Nwx9VjizJvL2iQ+RLbgqoEMMzkEy
FPOVblBDYir1SquyPVtFtuiqMGycWei1L0hoy2euICcgW+UexxhEIO/8jWuk/7+JDNmirBztqGmN
2VIkRrqZjTAaZT3lfFi8qc5FUrGjRsk5jRfXW9ISOeauCIBsMViQfyejCAf3Qk3ZHlZIZx8csw+a
QrYYrH6evc6seHoOq3ww5FEgm3fOlJAtTirs/bD1XSyehOA1KKERmq770AyY//vdZii7zrOOvLlI
1gUe3wetctGJyLzTSfvz2yNblJTlPGRRAACynKupTLtBV7dMRX7RmNh/J5j8c2hHtmgp4XgtMQ0q
5Sbkv9DIyfgIaou/P4h/Q4Y/3NYtXKpqeshvs6EvLIn7BNW3gEMKs5bfDWHxYeLLegpiNGV7OsZ3
CXSkDiUb7D9//+tv/bKNv46EbKYFB1TQBoShcfwtLLtv+5a+WrL/VFmEZ8yo7DAXjmsgFPVUR/s4
llFy+33lulshbhiMyDQb8QDGDH/ehxckW/6phQIzqRJ0LSh1Hm0SfQt26sqQLY6qUVWJ4acez4Dw
X2GEmeEhFt/3bfXGd6q5hBqzXburBvq3wTx6zrgvFoWm3e97LeWipjGu3EuTNIjnzMFvknfy17fu
3iY5Ll3fSGUZjE4DuEHULlmwqM+7dmQLcxLJsFZBibXZxIEWGhSmFMJ9aAyyxTk5ExI8uTJR2FX/
LAP9i0bDz33fvXmPGPiofVdzUUQD+Tx5/VdtnX1UCmSLcfIn4rRllJBLNdnnJHBeokm8E4W+ZcS2
RE5ch4tSo0MuEWm9tCc6OaJkY7JpCD6HVV3ltmt4vkhljs1EaA7epPXjvi27Xq//2Bm06pReo5Jc
wKQJ11Xegfv6Zd/Sm3B3QFG+ht6Xe7Hd+JmisjJBdvYdu//G7d/Cn2rHWBouMblgLuYfEkVfbF++
R67w1tqbR+uUbcgUw5Yw1d51jUdz6OXuK0GTLckTrMGklIcP75r2gccdJEGTYR/tD9liNnvIBddd
ScklWfp75k83k91HTU22GCqwxSVNLLB0bHgW+/QbC8l7U1VvbPgWQaX7YG6DIcBn+2hHJ/qHg6Rs
30XZIqgE+MMZj31y0THNhE+faLxvIpds4VN88WZFe3y2v7rnmSenfqDvpERv7cj13//nVfZQ2op4
d92R6pvu7SVW4Tu1pLdW3jxK0ihvli72w9PiEI+Zafhx13Pfwqb8snY65LdXSyI+EbGmtt03V0a2
mCnPgkW059iOvmb3SoqU+3JXaku2gClmp4pCGqwpBjK3adyYNV+r4T0p1Dd2e4uVWoMoXCZRe5CU
ZB8rxy6Zu9qdqeYWIFVV3uKTnnuXZCq/1nPyNRZmXwCwBUhNcbcYf8YtCbvyTi08CxXZd7W36KhG
V8kwL7gm5YTsbmQcTF/lPhAB2cKjZMKEZWTSRc9bfgNGfz+fav+9zPit09y8SonZA+I0Lh58Mn2d
ZX8w7bSPS4lsUVBxvPJai1UUpqMeEOv0S7uYfaHiFgZVcy8sHdbAEc9OOs7TaV2anUtvfKWqTcnj
2akLDzpJQZ2a4esua/I/6oCebpLSYOEllPeO+9JM8b6wZIt+oiCzhFb8tF5mOvtpHfYGw5MgJdn1
3Vv4k3E8UVI3qYt5qj+4tfzRhd0+3BbZwp/GYBURL2tV4P0As0UAqPVTWyfjvsPcAqAkZgMWQQZZ
zKJab0LmN3k4763vbCmfDBNDQgehC8hV2tSv6UPkYUJ437Zvn6ZTNrIxar1ApyRMrTeT1OPBYd/i
G5+5dnr26qhZL7pxPgVedPL96r0Cxhs2ZasB2MUN6YHwVoXji6/linH4oaH71FhJsHmdZIhjrfXk
XabRGJn5BkMaqY0M3bnr2xx05r0fu70sSoe+TpBQJrHdVdAmW2ySkQ7pXRYpwGNKUDW2gzn6PHlv
evda6/hD1WjL/LQMZAC9WaIL27b62yIC8tTriT+zOfFPuy7Nlv8pBrVnEK++KtbFvsq6+eBxsgsU
RrbopN7rSOliqrlIdMM/BG1EzoJ20zu3/V/Q4J8257pp/wk+o5HWxiDZLED23eSRabqjrwN7ZNK6
GXgSIbfeaVKmLh/HlzWM19OCK/wNQ6LjFzQK2BcP7r3MIdFensRchd9Mj4KKMe7UnMrIXbPY9jI5
eIT2OeNDeFwHqvJ9u76xA341gSkQ+36p6HyuE/raG+Htu+1baJL1uYWKIRhP42lN66Y9ifG9scx/
iaT+tOfe73terwEkLFytC+7AAmccWKIcdI1TdFMDddJmIwRjaEbqDpRwUAS7AcjWaTPHKU02Jyw4
DCJACZKOtZN7MnbrFHMdw0dfuqQo2cxPFZtJLsB2coowt/5l6uLoDiPxGFvnSdLnpWvVmLnXmEb5
gftpmcrqSD3af+g9dJsbPpgzKAx1UXbde72MNyzflpyqHLiouwHbGTY/+yUpyLRPUoZsMUx8nGdI
WmNlCL7chcsXsRPcTLb4pQRaI4jfMURUhizHlOjX2KH7AOVki17SgrpAwDqi6Ez/nFTlz2Au33nS
b2z1FrokIseTGM+rirZeRApxrfoExZ19w/NkC11qPBOpVrayWJ3O/4CRMwPSk51KKWSLXgI4kiZl
lfAirKO7EGRgE3QwdhmLLTNVSYzfSJBoFQAdfi+d/mV1g13NdrIFZLczVFsdznmBrX8YhXdjl/5h
31dvnHpTcx2U7cQLhowhtQ1aWS2r95UHvI1HrwKYG6dZnEtQO69iRD0Gwyw7DegWcsXGxrFsHZ2L
b/lnj+kikPvQ6WQLtOKyCgTTSLSjsdaHFaz7edf44b4t32KtBsfKsIrnCmja4Y6oZk7rAePWu85z
i7WaSkODKGhZobzK5FOrQI3O1n3pyBaVGkFAalLtoJGfBeSxtDhL8LvTfcWTLceVr1jAoGiGlm2M
xmcYdl8xkr6vnLSFbCkfEnUOKrFFIx1z0B4iVwyEPe/b821EP7bxavBCL+NQjWcR1Gve9N7OZvOW
48rqeJFT5caXeB6q21GNy5k0yT4sG9kitZrKgnwasmOXPjBzpmvqp1M178Ohkn9bFP8J/pTuXbGA
NPIyuInIBnfNTVftA/mRLTTLsmhwo9DGF0frOK2D6JW245jtOtMtOGvowR0EZeD4wh2/uisd/9UJ
x25f1WqLzIpHV3YxsdEF7ZjnUvvLQdJ1fsc9XwPrPwR/W2RWXMkebNRleMFcZXCMAr+6AKvV5br1
532vaSvk17WuI0xFwstoJjd3O89+TEyffPr71v8bSPzpF2zD7nXtfFLJ6NJHgxe9Bm4UPS8yIamc
PPbYknpKQ6HH06xp5OWDa59tFcyPI9Rnf65yrIClW/sgpXJIPiwrOt4BnVheSukfaT0sT5FXkvsA
QesRcmDkxW0ScZrDNckm0EefAetXwHRAv/bvP+eNcGmLCgO7NvAuZUgvwVJ+6Rz97MKA7lt6E+e7
Dk73GtJcHOnayxp3JmNh8l5I/dZF2oQGKk7AMdcZegGbSYMhzS5cMy/s3SeXz2pfhLBFa40ehSiW
mShqCsx+jafYHiJZvVc+u3Zq/+ciQSww+T0P0gSyhAqSUBeOTvmT6Jg517BzLOumZPAz0vZgIw4D
bxe/JP7eFRj4H3NHq9kN5k7QC/Wb9g6Mdf6HQYcg9vj7cf/xQLD8piGNFug067WjlyWJk7wf5u5+
jV12pHyJfrzzJ66h2Z+2LPz9JxB3FWO9oEG0Mr26xwFakTSf2ZT8cqAB0meVxyI3XyNngQhUyelw
mPyE3VdRFXA8OzseXIjiHmU//wPge3jXtaG+lTBHxxAZyHMTmeAj6UWTs8RFI4AmUc5NsECJl4mL
XCuRWd9Cbzcqh9RP4vCoBJensnTFLZJw+JAuog8tdZSTxmukpjRmDj0zjPvd+qH7c2yhWzR6ht+o
BvQyszR0+TbhSfMM0PkE0xayvZO+dqBh4Nyj3xZkYQU9X9Qcxld/GP3TIrn78vfN/OPLx3ldz/E/
10FBrFjyrlwvSJkgJhlG9tiW5Xuq7NcT+dNJba1kP/cod4jwUsPAnFg5+Q8sTlgmmVs9DdzW74Rl
/wYaf/pDm/CmskPdqaSFQwHTMTm3zdJB3AOADhAE2iWHJ2hMbkibPLaN+C7L6tpx8HTaKMjdgwvF
PO/bzo21CwfWgUU3ci+YT4p+tVFcHvtBkO9/X/36Rv/0KzfWbposmL0mN7hQmSSfIjKai1+HzW1Q
R/owMKaPSxvbSwT8156aHq7HJjvqyWzDWXTBpUbF8BLwnudQBiz3ZBkQM93YPrfqbLWOTXDpkqC/
cKXctOdusu8stkA5q0OfWOr7F7UapdJew3uyJfbeeTmu///Uan84kC25GIq0reQoc15UTz6ReqXi
ZpbLkldglE5L27rfIB1KT15Vm8wM4S89TfTWcyqd1aBPYVHjHYJq9r77APCCSWI5D531Tj2ry5yU
ACINxuQ1Y09Dx8JjB/LC0wqGuqLsg2HO12RZ7+vVJ9+MekSH+8M0eiBnfK5cX0F0Lf6m4qbMe1Gy
c1Mv5ol3/IMYA/G0Ns1likDhVnprcKZx7T67ocP1MyQgK3Xv9S2xBxmCsjPpl/55BsOmWcn3BnjM
rKdfoD7PH8zIkywg1sE/6JItvLrjyjuYOf40D6vOIQ+w5o6S68cFAfanpLMZqwZ2tE70qaGcptJa
8Sybuc9AgIManbI5BjKSNDF+zdJR9i+SJvGZ2TFOXa8Gd2OYNJ88NlCUU2sT5IuV0WkeVL4Mxs34
0vpnPqLYoxjlT0Nt/UMLkFG6MHM0Mri1UT9GaeCbm1C79jFW4/BPPcdpq6InCvTHEV3xO2mf1TzR
Y0KW+mhU8tU1/q8Gop53Vdv5h4Qn+tCLqMslqQotnLuetJOTEshYTSE9zp3JteheHe3xvIoaAVZ+
25yqMvoQxJUC7bV06+pAnFjcqoZX+Ug/gGA67VrvCJjopfXLD6GI5SmkTv9Y0+HStfpFa+B2ITdO
LoPysrGM5H3Y9C+ziWy2ckpeqjB5EBaJBUJCHT0ZHthsIORmSLoLuNl56sbjlMcunb74PW1eMWFW
PtgZ5VMW9jJthCPGjPdxxW/C1vzy2bhmC7on6CM3N75sGwxbuT+qQURHZTAIuEwEkC0jMtIZcLsK
8gEaVs3N2rp+6qxenzW0fEmqRaYqVD8XJgnLJlI1DQASiVbgAlZfdCS/dU7HTz5R2arNCbrVz97k
v8SlPHVhewFhOP7/WT0iyJ7uwWUEHfo1cLMIRMOXpZWmWPUwf+ghhnYqMcStUgT8aeBWX5fElBfX
GbvHdsaY0o9AQsbu14InVHhBfTvo6WPjLadYjn2+OjX1smiIxovneyIDK+6LI9z6JQlj+2gHjPou
VdweYyDR0q6p2CEipDuGhNeZBzIqdW4NmY51vIokX0Gz++3ascyHeFXw0mr2WXqFRKqsX/zUWFWn
OCieB5ML6aAplhmmzZKHFdlViNfZQaAHk20DRNnTpa7OUTzcQlAH71vl8zoBDa06qN81YXjrcOtF
l9LhJ9S4H5GZ5WiRggpzrJO0hkwmFv/YieVCbfvE5wiqxTRAwNGu1XGEycqNK7zTyNogj0a9HEbN
PyqafIPSGQwLUeFjE0J1M9aihVYNTy4lS26jxXtuh3k6QOqnwkcjoQ39+GBo2x5E1PIMWkhnWa9r
5tMpenU8wr8uISR2vaFtMfG90u6opUnjpPvI1PhVV7RMFXyVryBJ1Dsqq9bIfmw1+TyASSYT7fBS
VdONT2mTWy4hndiDzWSUdsydKbyYoFp/8NGNPnve2r3UprXp4Hv/RMizTU7qKDp4E+0OruUAqGNk
Z/HddDFAT6dRV+sH65J+zsMm8DNQbz2SOcL7WrX2cz8hK7o99MZr5OeRDV+HgX9q667Kk16V/oG5
vjx3wF1kXHaXfmaFmdX0EXJHz3wQ3xwTudnSVA/h2H41uv4M1p04R2zIzrXE2oVboW9xqlwZp7Hj
/zMHbWF1C759PT5AUerOUnoNEV2VA750bhGjkm5c0klVYBfpMGGhRz/6OjSNysaFJWnvJMmrs6rq
on3zs5XQle8XUl78KbkPrbl3oib8TH27nDAV0N4COB6KNJpreQO+pCrr5hpRH4LjuovBfOO6tPCD
+Tj0cVE36IME9KWvYplK+CXNInpek6A5euVanwUw1R9l2fPLVUv9HBpR5y0aMFlIjCqWSFR5Dbb8
7/B82cCDOhMLuKwT2yc3dl5uQklffNiBB8GqfB5/wLXciLpuSOoY30M87GNQlfvDkpEeZEtji2q4
FamoutQXc3g/QvN7zvsJPI2n1XWKZKygQ0fMwm/B2BTNdxH4IckpYO7U4QdfZWGnzvWrEwRWJyev
l+isezNiAArTJKyX3amvu6+iT1bg8uKfnnDcJXecmLgZ6E+LIA74ksLJqY8OCXGBu6uJOvRV2eda
4nCobtcDY8lwB7I6eecD49KmoAhl95hfDB/8Rc0wy45Ma9CIOH6det3MxV1n66X6Ae0fe1dZEtxG
rXgKZtQHbC3CFBLYFSSIEUPggja3rgjlQbb2C4FgKQxFOAJkqtYGzHjQDTNhfOOvqE3iPC+OP95H
CobYse6BuGWYtigZHWq6ijSJ0f31FtgxmhiSA1URPftmnvhNAxqL+BALn+RU6Cobg+FjwJJnNdol
jcZ4zJkEw6wc1kvsleZG0ZYdpsphKdjPWIpqxnGaErVkM0UeJvq5PUqDZGiZFajuBgxDpHX9lQ7e
WN2Ibi0irvnNzPzvLRP6aaoiVEzYxPDLJJvBBXvNSZbxV2tj/Um06yeNYT4YuLFOy3bOKAhyChVr
REuYHshRWp5zEjfuubaOOLCqW9OK+yd3Ir9s/3Ni5HNFYPhnCq1RYQ9VBHGRZS2b+pcdbK/TxHeX
5SzMWi9pD+qpLyrsG+fEJFjw741alL6ve3Lh9fBNVHy6caV+cRwLzQAv/DbFXL8I0LRjW0EsB84V
DGSklY7hWsd/9ZzmR2kSeOMgeBGBt+QRxWB9Jn2RrpCyDSDP9ki8yU2TqfIQgjifoWjxMSGjLOK4
S1d4q6QHW36fsINtwxsYiZXmpRpp7gwLlpX84lU2dUHW3wauzhDw6ps4ntBibcz8AObKCmUSWR+i
9tyW93YyJnVl/eK1SRXl0jrN0Qi4Q8H96bUM/BxElF9ohb4IiWyVzp3+vGJ09jLpNaNJSO6cyD5X
bTjk4PHVMKTJ0Yn8MYN6rswirvSjGIX/GkXVoZuCz0gx/DR0pz5FvKEOrISDZMNcP6xVOJUYUbve
SMam8KEHUPthdMqyaFnVv7JQ2HMNIuIbBEpQg/XhC/v5tXMNmG3apKP56DB18Gbh53xY/AN0UR4n
0fKcrr5Nq0EFmVo9+Rlk9w9TWd9zoV5mR/8CgfyJVhQ97vYkbbxcFug0pJH+hPGs+M7qMnxGWyhV
+kqjE1wgQ9EfazUcZnPoiJeyQVxCHuNC1mUGGTYc5sCGw9BET4xGC1T2PhqAlgIYdMdV9wvv5jGf
BGWfYiX9sxb9eJoohwgSWDnTvgJ7g+qRlmZ90GCusfFeAsbJjzLwfnVxlwvQpF/amvefMIf2YLT1
f8lwxn+5hpLngrtB3rXDkA866I8r9gsXsdVPVSVZgTIrK0/KKwsvVA+O0tWndpBenMEpV19BkVCP
mRKDfLgSBNRFV5EyOsH4hGefzM6vdlbiDgFkxD4kjsHMYjUv3XLTlfjn0YNRewD3oRrOnW676OBo
BVs+WWoMTOeY1KkrxupHIpWiqR2g5j2ghDJx0D7z0D37jYb0Vts2kf+qpWoCNFfcpMsXn44s91fa
3qmgq6IMdFU1ZIJbsrbpMkzyqSLwN0fj6HXAnjnVkrcLg69oFzT2EBLbsO4KMTZdgtm9ePEw5QfS
t1tjHRI9R7XXJ0jRZ0hzSTmZ1z5YbwBoYzxDhLr+CmrxwwRxXYiyju/Bqhk8xr3vnON+uVEAFx0D
+CW4Cr88NAqkjEFoXzsbZ0N1LQVz/qvm9ikOFaiELc5dmARvpEyUe0usHkW2Jvo7A0opXZzurKar
pY7L+nRVN1NuJO514/3gZcly65QPKHn9GGSJO6cWQBob17lB5i9OrE7Aq4jnpFOf6zlbe0YeeMNI
kEnM6B9LphukVCYuQRESa/9gXaPhIMKbXiBrlPJorddBjGMEO4mI+hNmvV8CZ9HuIUiSB0ytHFQ/
BV/XEnGqPw+PPDIvYV+193ydy+MaNte41p19WJKwv2vb/sOoyouRVh4q2dYZJCB4ahfJbmzC5IwL
bupT2LjgWUieWhOGGTJF+wMYG4SCY3Lr1c6SBvM6XihN/qm8sJ1TCB4tP5quoVnYz/GlG4kuc4ej
gOZ6MDyQGl/0s4C20Hn1W5qZqQu6VJIuyQ3tsnrQWTtUKoNcvM5mAAKqrHfI+tBgTulBGPHVxrV/
17nJ0Rt4zqNFrDdIiWjKDclmRr7X3FndK5SsAKtw9+wzgsyzaoNfcwQcSUIQTzlmzHviZQsdMsez
7fNMWYpq4qmZMfBvI/KUIDXDaAvvcuju4ZYs8ZSFDetgW4EKBoqFZU5Tpqj7naJZf4tNhSC9ne58
3Zk0JP4jAoqHYbWv46jZoebTZ3AyP091X6IlwKz7fYmDHMLrSBTiQefoGj/hEooMgoL0xNYlENmM
YgSyI5CVcy156tT2ezv15KxjMZxtom5iGSQ3U1Ieu4V81o75VtWqRQzinsBJwh61Yz0QeHYDvDgx
01pn0zi8aqImkXp2NMdgjucjxoCHPHSoxmN0vV9qGD44aoGwt9fze2IHoAlr0cqntZ3lhwql0U8t
VMv9lFlsedBO5ENt+qG9r9uoCAYCi+GjDHo9wGt1AwSoq3/vxc1yHjmIOGHWb5cmajLM35CM8Q73
aQzvOA0zZocxs9q9kC6I0pos95BU+TXGEujd3jjnSYf1DbALiCW88MkkToi7Mp483ykcT4f/NLWf
8RBQIRqYD6wKwgGh1lKd4B7ZpaqRHtImI3jfuOe4XRWgzBYEoZexnb84jSnvO1XZg3E5Qr1gyQci
UaqLRPgwh4i349brpqxc4wikhMmSecAHXZD3yyMJks+xL4ZbxEWPbMIxnccEQPoojMdLiDgls4mH
O6fQCJIi9s5uYpODtknzfxxd2XKsuBL8IkUgQAJe2XpxL3Z7Py+ElzGbAEkIsXz9zb4vEzMTMz52
WyplZWVlJgKNcELXANmx81IET6Uj0Bm3wt1zOFrsvGrrLx7h23O/Bu7Op3JIRhJwuysayLuo/G8Y
kXC1OfpccC9HoWUPCAEF99Mv8D6NBz1EJF0HHGnCsQSqTXEkITF9Shu8D8HCk6LyT44MX+XcLcCE
ZeIab8O59x2ee7x58oPy5A19lIANIti2a+Sj4zZnkEh+4lofb/c07wLWn7HWSlKkjLBdMRdvzhhd
a2DcrL0bQHvDg+i81Hr1tlu43k3IsWDou1NXEvqiJbd48NmGXPlONM+mjMK4hCvKfW9luJb+eoU0
NBf14D6CPVWfngw6EeN+RQJYePbzFjEw5Q5LyOWC52b+durC/pMc/o6tLeQ1AHUQJgRuIUnJtrcq
gh91yHGtJJxDE0/X39K2Hwiv76DLGLpD7XORYBEAO8FtAW0gWj8Z4FyFM0BGUV0heswGLtcTuFCK
8z6Q15WYNmu5N42w8wTgWfSW2dJcQY2ENiF+hG61hfthOQCYdZH7cheyLYpAWxh11VQlfG6rS6/R
0CKw6b0FrfdB5hovNDXzPTrHaWJ/qm9D2wDps3BKDRyGqzo8rN28QKk8TJxsuSTIT9aluQ87lIqR
guhks/BM7tbumPR0eXYLfM25DncbcX+KxdexQKYh7Lm9/cBfS+S8oW9g9lEimApfyhtvxex0KQFv
k8ASv4ytMQeI6aF48IpgLGNgQRclHhVcdvVuM7yB8TwOli8YRw8zkQI0wOheBdy7ctXDxZyzX3xL
a5F0Zrb2QOmo/7plRcAZaYqzteLWdYM9Tnorq6TB4yaOIytPNgzdLWmEBS1VqSETRDxPNfYnKOsv
TgmDp6jZ2swlvEfcNliFYGQ3HG84ZKwSZFzdTMd1XbVJPbC5uwE9Sto3NKuxsLjTA8YMUXF/Eap5
tzTdV4vsomTEZYph/oNGwHhftWNbKD4ianYhrNmXeIJPN+34TkaQ6BpEv/ZbxWK2sfpPtVTf9Cj6
a0PhRYAY57KT2dLAqzmWEOHn/lDsClOeOlNAhhEsb8h5iGLaDTJrArJlgB9gHLQWTTptDvbSZ69P
VhigXT1XKsB1G1yDqUT8ZDOla+FWx20hxcVwSjOYLlW72bAlLhpXxUMdBN+aszbzzBLkoiFDziYT
ZSPnIVorlQLy51M1LUkFo85HBNzbOBxAc8Sl5zlnFS3VXjgdOE5Hs78RSfJPDJKRBSccIGg7TZFZ
E09V8Qg2o0G7nukheEcDvgf4bB6VWwFTOnfXTNQzfwjeltYPsqqJ2gmtuxhWrGZQZKNr/PGpT9yG
xmQiY0xaVqGk63Sa+idblzoGuh3+Ib6MgtXeLMiANej/5oWin98qgzK9quhPCahD6sCbY09X0+sy
dsD8ztY/DMqtn4meLhaCui2NIEr/bNGcrik+rPHGVwlEKqX/cD9O+7piIc5f0Tc5X33zYTYJrCds
EVaZr+17twwZidDzwTqyD0TqLSMgzhwpOB4vSNtIokjkYiDiaySgfuHFfInuVpAeShsYNvTEta+e
SyiJEpg0NCl23yOLacO2XGCevy/89f0uE4s9otDSmiahS1m8EdJcx8WeorGv3hZisSYiS+9diOWn
VPpJ2baHpTN2GcCvYZTilMKNR+3uvPItsO6aogB9zN5SprNDVMq95j+vrQ6aUQ+TAOHYPt0mApnX
4DMDnRrWz69Tt/Iyc8cuIfD5BZcMlWkyauZ9NhplPtjCh016vpvh7IH6QrD7YICJKUw1l7bblbxy
znyMol3N8X2QITrRrqjzZTC5EzCQsysaZfsKjwKUo6EbnzUEvrW7NslWuMbJuSnYfwscPuKuXgDW
qVPVMeNN9xLxwj0h+UPneNKLTDebmY9Oy2Cyh+OEPVwduy1apIOoZ9Hsq9pOZ9JC8EEQpbzyJUoG
Y/yUYz4MKG66AzRF25sDqy+UlmIuMxYETsag9dphN2w5bAZLVodwGsqYI93zfQ0r8lV3KunsALDM
Kh9b9NL7NZsCo0CXsEm1KDNq1/OM8Qfy+SSLA/yK35ipr1Ojrv0A++SGQlaHM3IKZ+Rqx2Jj5dVb
aOfuZ96+r5vTHKWE03sVgmhvjA72S4S4X0fruBz6B+XwcwOdDqbprhN7CiSMI7CBH0MoXUxpGWzl
fvD5K8bX9FIIF5yKxk1Ews44pVx0ftZYuSZ8mV3gZ+O8ekA4SRBFzYEQTvfARcm6eZgfSedpYwNa
KUnLuO0LljCyIA+ETdu+ssul1AX+FNK+sNIpHgsVjeDkm5eILSx2mQyT1aJEJiWpwIvOZDiaCECr
kPVNybrYRWEIWqTTdz1+O+zrCI3g2DjLhw7m7qbYJ+id1UekZwQabWSz8wu0uuH6WR1cgWopikSx
3qZe2B1vRbXXc+HsN1OnASLX40V+uMx7AeV3rSmT/2FUcmib4S0M5Id15iDjBMypbyIIdryo9+Ml
sN0HgFQby7acz3QEeGwkLjmnxUFp+CvahvUFBmShzRAk+74F3ZSNARwh4josHBUXbAP8q9UB+iCk
SU0mgyHXh+qZjRFlbeyxv9OwiexsmaHiblMCA3uNhrqc3q1g6Gl6+8KqWjxvs6a3gKrEr38I07sZ
wTehydtGHnAmhzl1RlDzqh68T+YIkaEpgene4P7XyjAORv5KTOPmcO5O2ezuZuTmmbiFKoKIDqDa
vONxXY69QrmKhV+8cP+nd5QTR61cEocC6DkTG9AsDEESiieMbA6O3/oy0XJCceeNpX+2/R3ulBFD
UFbSrRs+rAJQpJ/BNAbMh9fZshuK9afnCAxOmgI3MUZUJfyU2fhJC/qzTSsquNY3OoQ/TSeSkEoM
YEVFsmK1cPucZ/LO6uAdOWt5FU1HuNTit+QAei1e/z4raEDKtcrXqto+YXy3H90lh9RrLJJp1jn2
I0uwufqllr8uwZvtMS+pSIua3huRzUrPAGJNoz9wxfLC969yXs1NUr0jyKQxbg0/EoCNUI3BuS01
eE+4IK37imxkt8o6a8A3iZEda8uuyphiSIDKIxzNiMDh/aZMmTA2JHptvZ3Bb0HTKcPF1I+45hj7
zHShabBV4HvXdJuDF0xx3+g6DLni9a6nYEXoEnfESzB/zvDvDtATk3MlVII93piu56hy0ccinK/P
BMigXev77Ggxh1p1fSKA4LBXfxfzuH234xsCJOKRTOhHrEv/aRT1BxnBvDUVjXafwULFtbzUALOV
CnimvIkcTLF2lzVcq9dxcJGbAUe+ee4uUyC3K2Rpp1L5c8LFCpsShYMP2u9hrOCnA5Pi3DS6MrGg
xbSfG57oofAxn3QfVmzwyOY/t/Q+SkY/XL2M+aYuvcFzs2Bqsen5H1mwI5pOg42XolE8BugZD4v5
AZsQz51xYmmfDUXDw8GrFu2UIB05mbSNfTSZKmBepm17BQRAoKvcz2CAmyVXw5LauksUCT9CESSD
nd/7Uly9MWpjVXXpNpp6TtrB3oqifg1rlVOAh2zeAplhqOPEplX1TRJoIUQXefu6XvFjuhzWk/rm
8+GN8dB5qwyKH6b1MNzyA5FPW0SRcfS4+Yb/cvgUpKYK8sE6Syw5fYbXIZyOvN5JXVbhfK1oVaGI
aZPBdcB+BXTfBYgLgNVf3MFk8wot0roHpQ5+HVeiVh1e/6afc0/M36pdHyfOtxiRbcAYgT8/IRrS
3y1gfKZomc6L12qYKJbPgyrR5Rfy23aA6bHvappF8NxoQnNu29wbj+Pg2WypnWi7p1HAIcK224B5
I9a7UyAb0GtrBYpUKqrRGjN0Y5gEgv4SA26J8LyHJuK7SjrfPq4RJjHzv7msvVe3dfsuCfCBJdyH
kUvttBfu+9+d5RrbP96XJm7qFvNbIGE/XXEnLuXygIHZgQdoW7oes6JCStx6LQ5lN4CLxS+mjz2B
aahauykRHfgY23cfY4HuxcWTnGF/PLhWcpmzjUw9evxxHL/c2bRHB7OksFwyE/buzllcfBbUhju7
ollDUIDASQvms1g2NmJXmZDMkR2atxrdHxqe4k2urNpVI6S+2FDVTQz39RJIVH5iRs9uVTEvEZ7/
1ewB6XkVV5teTp7x9tQJE4MrPE/dQ0DPROBbJWX0i2G590kWOaJI+rW4BKJY/1qhcuvKHR9n9zVi
vTzDK9GD7Adv/3hvWuBQFrby5E1hGI+YBom47bzaZDL0k0iZHYjhCiRDJI5VubAjfGkwatf+M9/q
99HT8ubAj/7KIz+1ToeeUiaq9U5Yke3vg8ESuQ/ekTfbDqFIVyDfczWTAENfp0qWefsZZ3yIHkpI
nSyuRv/s6eBIXTLlHkgvv/0Hop/uAMCeB09HByyAO8lGxBgm7f0zCXuo9X0w3WLJtZk+ufSPrO2+
MA5foBlQ5kg5IpOJjVBCFECIwk3wYLDej2ntWRj8tpeqAK/JZe+eokjtRWVv0zjcjC/lE+6GyPDo
vKu5yuC/bNI1fIyk5b82XG3sED9DprEysWrxabFBMBVDX90+oyUYYeVe0P1kJEb0EneapwK8HEia
ZCA3H2ATxke5rUEVzIBxHSybjn20r5YrK5X3gZkefr5GIVra6O7SVs5zAF8YzsIdD4NkwV4ICBb2
4zbeDn18DsA0XLyWqz9PCJMWYXQwOGQ/WqxTqjBZlzAT4+uxX7oWMiZ8YsE856sdZYyS/yAgV+1S
xIeB9phCL/Nb+L/GQnV+jsrv+fkIv2LIPizbRUTb3Iz4pCbyAQ6+3iOh54vp9RTRCs2chgSClMG0
Rzv5VNUYyt/tieNw3JUeMv1cfEmk1pC90UWdcqqPq2FIiMPEYP3FNQVWC1tn1y8cfycQTJIFTVU9
wCS4e8eD9cenUqBrRrdfzR6EmH5Tvm0T5rhBiOMdS6QvxMbHcB5SFh8b1JslSFZakE2d82ge8s5A
7FEwBl/2za5vrFMms4X4MnyEBTwo1ADFPfTzwfNheGhnmpDC/qEKinhl6nn2MNEj+Azdtk+nqDRn
hw+7xncPRdEO6V37PimRELi1atKCeQ414lQK8IzbIPclIM4/dMTOE2Jx0yjiAA7GJrahyIH0Kp6E
KlC3zvXddKrhEW2WA0TP4NXRCbhDgDelUFDPON4/A8QPys7XGagOzH7WOMASS8wAAQ9oYecJdhH4
VKUjti9szGCvGST2qM0AP1CD1t2vnkHqHBAwvsURvOR6Y/FG2txf2nxYv3SNTpVX9r9IM2c3RMit
x8DlEuJoxkS2B8TRpJCtfnumQWcaPlYUIRq08/5m1EgQYLpNyta7jw/IlHazXvKAF9euGp4JX/6v
DZkpsAvu8AQ4Ju8uwFOMPekIlGONjAWOSbcGSM7HAucgAB2TmwXOYJij2bSD6vQma02OpXQ/GAG5
0EhbgxzmfhyEH0KCPWgYpDxbhKcv4N6/jbcLyCuMCGzg7Sd3BSUN9c5Ygb4sfL1hP0TlqhGAC5OI
XFjFD1CQxmz48NqApViUYqei2uSBg7mA2Hjtu3zyxYOvAVnh+oG+m7dJ5Zk52VYA3XlVtyhkCExi
PrTK5a1jEaHgw9ZMGh9ESD1kdlyBWlRo//xyU27K6i3phIMdGPh4mvYG4QjiXsPdrFwQueph5GuK
dvmNdkEZe96fNaRKXapOIvCx4gpf0LghdQPZt8VQsmZMPEElyU1SWNZyPLz3AzJpT7x11P0X4Jqv
x9knQSYxXDrCNvxzlNGDKGGlI7c65pKC2G/6EsSo9J5WyB/DaPDe6RKdtzs5zhek5/0Duk6gBn6Y
2AMNfy02huKuYDKPPHAhsXG4VPmqLiCjMMLvqrwpm3NY8vciJOW+BmZGw/A5Nfj1FyVjJ1Ks3oud
PPef3KbgSrpquQRGiQsUCNNbZxTmEhL8GvLYyfZfCzohLzza7DddtH98ha5nv3nqh/OmTfo667wI
n3UL+pusMFGMRuSth4Smc+OZlHpwxMKbBAmjggkpPtc6Btfj5TMblqSxW8GzFWxXrHqPphVd3cx2
HX/aOtznci6fdYc2gxInOgCB7AQLnVhZDfqely/w3+k/EBvC4khgFuewbOLlvnMJkmSxEpYjnWqN
tYzc54ihZ2wkxhjzEDz3U5X7k4tjVY1O3LLfwAuHXT2V91PoLBeXV4/QSu5wg88Dg9evco6ol6v6
cmqG79w8Nxv6bYXEvR0MsM1FFvYw+eFhnNFhVAAWih2c+5wQA/48ioanAKpR8GcY4xaJ8agzJ3J6
dNo6SFzoCdAWgs+z+DiRVp9X01pAldT3e7fCynUUlFGHf24fodLPJLbJGf1ZtvIb7iFXLMNUMeom
Ni8pjTSEU8EnEN9yct2WHj234+nAvgfEesxhESbSVmngw/hym6BVNXa9QKX6MrrVm3HKL2XIfBQW
tGFJg/rKvNx4U1a0fux2LjqFVg6g1BvQPitxfXxjYA4gEsRLiTclhUILP9X/9ZbGe450p58Qfjrk
o5p2tumeV6z0YHi9fQ5UHAoErUZo/JRAHm0cBH10YM1sPwOXyk8bGVkmLa3bk3bWGRKBKNNL9bPB
qXu/UL33rb6G3aOMTm2nNnAYME2pe/prGUY4RR1cAHvfqmaz+0qejNRA8j7ULgZ1FpbQLe4YozH3
oiQE1IEedkaV50+NK8hXg1NZr32P4Bx0K4svcnxv9JN288+Ao7eKJVFD+aE4bmzFdMLm/m1Tdo0L
cDF7SKcwbv/RlEG1wz6h0U6kuK5b/yTXDVwOliDiuXeywGyYfrdvrukZIIsfoPw3KfAhGNIhugh6
592QtjVFVsQL60+zrbK6B8BGThPWKhzhHudRxwZ7B81WQLkEanhwSZlsGPnHGGdDT+u3aSD76dgH
L8aGGaY60H3RlBmgo+3OZLnv7qCnXd9M/pvBUgdMmx+CJhizjU+JPyqxw45QmVC6prhox4Y2V+KM
QzyNgU7ZpDHDC3bz/O11/sEZKYQCetyHcm2TORrTdqT0wRmdz3XwnSt2eXNsG737CyYyZRm0eU0r
makQ8o3E611YmUSQJMaR01cZo5DSWdczt54a9b0sFjN14MgJimOPgpxEbfA5gL0Ljgp6s2vUkryt
w+UiNAaYDimOIKNTu4BOK4uAp+3U/1uDJt3YDY7XcV1+ElnHE9pO6qxHfyVHBskVRHHpMD7RuTwW
PcLXOUb/O1SU/8bqHW8fomr1abHyd1ZQYu0krV+KjlOI0+fTJsIzikkVB3ethB96J0PZHqqIF8d5
pgRT174+VgTHTrr9mpkZU+Gp+KiJD9qkzzoTuZmZ2m8KsSSY2k4feaA4nigvxnOVc8yXw21FkvDW
tqkDgdg7tG7fYT9+N8VU/KeoAOAf7wTZ6HLUPvifDNMrrUjctlsmEHOc1yLIO/nhr9sFSyqmBoV2
69zqPaxLIeKIuuJXjuCD6y1CPGNZ/jrSd/KykXLfBuVbF+1RAoEdYQkw9jUMLXnw0YGNx+YdQZZ3
XFnL8lpXDGlivLqr7pyJHhxkXe20hTwYMGh8MKuiBM4T9mkcxHzGdv6XG4gY+uZdMYUH3ZgrnydV
xGzB4IzL7Sbhfr6ziyQid2EwghuTuAJS8qKcae64XfTF1SxeiFeXack6QFayHViwmM8erXEllvpN
W4jW+yg8FzT4h+khnKgDvIzAeEZmhCHcuLSg+Gb/4C/XqlMfyzKkTaUvvk/ZK6QiOGnYTMxxWV6L
ZfHzCT6++RZAgqQpsH2FvHtQnnDK36bmhWp1q4vqW9j5gGWxz0EO9RPcTiaWOePKHkk0JRVa25X4
6kAinwFmwRgMo+AXi1tWlNOTkcsNrNJFB1tCw+V9MW91gIBO6U7JpHm6tpB/wIR80/Bf9rz14I0l
JvsrFOgv+A1lhtSgnjHTiWdJk1YEqs/CqIt+2uIFRS7bMBpolIsjLbwmSLhLvjha9XTbfqsmFJjK
EXqcF37tHDcrxgBitXBMqTF71Vr5htT2/0hZ5xAhJl0xyn0QlmAzNAGaHaESXsXryCQ7SyA/yqG7
EHlXQ34Omutzi85SPAD4t7ugGWNUelSzYgddUoOmttohkQ7iQr9pknmYLtrgKxcVmnGKvDFIi7Np
dhIdAYm71RMyq27IeEGVYQeQdvEcYLNMASztGtxkBEMldSXoY0PGT3xIFwCgz8Bx4d3Dbph+J7pY
0aGVU07vaxJDCL93FE5oGN1D3dphLzZvH3abSgHZxoxDcZgzYT/a2YXoZckWQ3ftCO0gAgA/agiB
yhFgwmPoWdrykUNTmilIcsM8bAjmvXfuefYkaMkQ9FqYDYP1n4eqk+91FGJJgvpQnrUc8Vj1JBLe
4nzWG5iAxMfwfQ7b/VSq01qW6rWuwK9yNHQQibwh5+Ygxs8ImX5QbekTBtboBT9GjM1zpyPFzozh
CqHB9o63+KHeqrQIQp13mz4zFTkf1QT/E2iCG2evJxezAu0kS+n6ibYj/13t4mSOV/lZoKVN4Rmc
KUz6sdVygHDiGKzALdjXpVEC3ReAdKOHc8/IbSuQ+smU3J44WOIUI1rI2Yj3zkpANVCCvlhTD9v0
11JgvyJ2qAd3H0FLH1l+BKVwEubdhxOS1u2xhIpWKnB/oXrqMfc6CAthn0KsQEI5iI91gAKyLpcE
zMAlEgH7LSB3/3Ns92R4daBj0e1CXdbnhSwCCFOqPYQ/J6Hv3vRrGKH4LO2j1vo4NeEjNaCkaTh5
+6pXexnxI9LQUxSjbq+3pgIBoa4DCgj+z08DSAskHgILdd6TQxg43lc80JjV2rKIR62TqQEiFDVh
T1T19TdIMefBp7dxk6fZw0A0LaXDn4ULzAVK578aiyE1IBYoPSZSP+iLBM4rSYmU3rifojAJ1qd5
DU4rn1FrwKhFcFYqi97bN/Mo78ZLqen9B/DAT7Xs9qgAOhm76b9i9t98TAUh33gYAngjSIw5xWHB
s4mfx6zDubNqP5tqt8Bex9Qfa93UmF2U8r5jcqoUORJH9ekYYfA90QpiPYd3D2zWEg/+/fbPCmeE
y49+sGlQr/YVMv+/uqDV74ZdVmJ9MGONgmShjboHM0/l3sIgOVmcaMocWBinlfT0n1m926xqH2Qe
+ts+9vVyIXCkiG1w8LwCf47Co9Wgd5w2rDHR1kYPDUYL1A/mix8akBBkA3Tc6BRvPbp60Coe2Kri
DwQh4FzlfXv+9IFHK4eCK6flu+MjbgFQCd0d76LcMP7JGuy5qc18wTA7lgtCGjU4Fbx0wOkLhOgw
AN1DQrwXTQC+g6wqI9y9TLgPmFRBHKCwBNUCk/HIoc9iLosw7dx/Bcevr/VQ6WEeTlNjAd8gdFM5
tvggyCho9MAlR6yfFv8E5gXnrZriRk/6C5IcbMkKuTMu2Lj2RXU47CHDlpxqh1PtYLsE1DUU8fZA
TLEP9QiqAbgmrmfWPzAosSCuCd5YGUWHbh2/QxI8FGFwqAWX+XL/RNUcYuTSvTgwUiuTbmtzzGi7
o+WgrcPqvx60NQ+QmC2Rm51auZwRh5VNW7fh88VfHK/rMCa39cGvbgp7WIOvnGyF4+WKBS3I2XSM
fjme23D8HgNI/jbRfI1DfyD6e6v9Q2nVX9P5KH1weUojqSHxKCJ+xr0snzaBZ4rPoGS6EWOftvqq
DTZ+gECJxqRtsrut6iIeu9FPJfsdw/AriAFQIcd1l9dmrf+KYYKj6pAT6YRpHQZBCrn9W29eQszy
S1r+diKlo+Cp6rft4k/d7B+XCGB/mypwGDMOGuS4x+beZ1LkqafQ7x7cisAtFPJLL50D3z9rzAt4
BjFZ+An90B5mlHd5vTDriwEDLLEt+ESnMUz9rcBsHMmfbvUnBi/I7DaL4FQQ+xiOvnfe4HsDMsNL
YWO75HwW9t1skFEKUz4UABHHYqXio9vsruzKFKr9E7fmCw+N196V7NrE8LXxd1g86y5z3Un/zJse
77SSMLB7ZK4Azp2XOQlJBPYc6mco6Cr2I6zH34YGp/TDI81BuBtGG1IkkAqETyV/RsSHfx2MbqB3
TrWFDKjuJ5FueO782NS8efNHcwUs2nhSQeozdyMYcyEYUGmXyHrtHkJFppsMe+j18apR4T820MDn
WDF05LvfOngC4RVwdEMg6qm+AGETonDeIwU5DwYrLYZ4wKyDzVSVFHIYzg3Glhj5bBmKSBSXZFte
NBisU82Lpkx9WMZiPhSNyTgN9W6ZZwwToZQXD+ijJXrgcQBaDMuO5eP9/+cFTbwBXFNUwsLE74T7
4q78w47Bb2uITNd+e4KA5HlcnGDHqRsdVbccsUIH0svAZdhDB+SiQObT0Dxrj6kzcHpc6Pk8umED
6VA5kgPMqdwHDAGT8d4208hNJYU4QMsfMgd4HrsU+P1URxNL8JQNmc9cnc8In12XABdtCqbDXa//
paBwSigkHvFAGmwNGfGkJ3YZO7PiB5nx4pr3qfcfZTVhIr1dYAC4Hyx2PSuolQHrNBZYe47lGwPJ
nw+Jo2nr6FC5Njw3/5/XSGQOiejs9GFOh+LJp40LJVejzp5dwDiA6DivYImPtKl33C/3wb2tcz0o
qJZnH1NU6EfNzq+LV6jn9tG2zHG49ANi2gxWIrXnrIg8Q6cgAeUMYP3kQifbR+ZS8vXJQY7cPiIw
5vVlN+4i9wPO/CVgRFu9lL45GycUp5V6l6EfIUGBbTIGdHjbm4pnDvYUIPjGeQHF4CfYRb1ivJps
Dvy8Sbvr5PoSrOQPwu0Uj9dnXfQVzAkAwzyoWvqzKosnwU2YRhMZTrqugtvI5wqfgRwPrkc/6n4+
lI3+2VTzgaEnVsFgB4sq0v6FCxhBT86vvYDwJqqeeYQJai32tbA48+Yyu1glw2OSjU1z4EBWJ8bd
vev+tCs0c+sD/psyXu/+yfqzq7E1tAAB0iPvoxwQeLkZpTvoG6rvUOIdoA+aTTWa1Kodf/31QiDg
AwOOFZUhpcSFtAEKXzDpQRBzewr60TsI538kndeSo8oSRb+ICChMwauEXMu02psXot0AhXeF+fq7
dO7LjbhzZiY0aqjK3Ln2zhyZIgEKjt/TqPvnVc2MayVY+dIIMxIYml7SqVIM0qGxhbfvIl4wESth
Hcb+K4V6cj05UA+Xq6R/88Y7MTONbmO/O1gu+ueaIWbQPqtpr3n7K2xNh6pyFA5lC0zFPGtlJ3R2
eZgWfVjMU3VGcx3TMK/b/s/J2p1eMmczK8W0si2bx44dw3oqe6aWGaJCFxlQoDLepLb0zlOPbe6j
y1/Zf/nCo/fZO1v4i4R/Y4pEHfV7vAIX4VinvorqB91DtbFiYKtkzYTISL6o1Lpnv+RAjJhfuQWL
Lqe9WdeXXrlETe/EXByIXDnobtrUOE07z3qxrGhnlRpTRFN1hH8XQf3SF55JXcMscxnDKK7/VeDn
binjtVcNPv2hMg9gRuxF6rA7p4neCzohpAfGX2ttmdQVk8CkGUU8qFbjhEIEh1oU5czWrwWhn0ZG
Abcab1WG+FIAXNAWmklIzPlq8mdvHSxYhk7pHFHKzD1fcdzukyr6103GndK9Zq7RHvzZ7rE4KtZ/
9L19gKeJcSnyc1r8Vc4AxbZqTOB3XXefQPp6mhcy6Dq8g9uo/qpdMJQur6trmfJZoyo2wtqmxKCT
LLXxfpP8N/ya5188JPnd5DTYxG3SKgwXJgk3fygcNnUX+Xxwm/StMsVbN6fzXazUa+u2OAsPVSK7
C6bq4NWX+7SvV8b4WVkekNXRapl7FrrMQ69ptsVPZ2ULLqps308kTDYplixHuq/LZFWHoEutM7B2
veow7L3YHkbZgi/OpsPDyDWobyeyUi67GUMSGSvtWv3O027x4vF7sJR5XSpGCtCnuRlgfLVXYo7O
TWbcMFqkhTJgPYuVOsf5sljeSWUawSkbK1Zc5WuRWsh4if6lrsscxp+N+HO1Mb0NMvLviigzzq3T
Owci7eqLMtiYiVA2swygygGdMs4GY/S2SZY6N6kWgAGRbi8osF+6AlH9WwabGZeFMeOA9k+oAXNv
eeES4T4TtLZ63S3PJXSJTW76QQi5Zu0vnDI2owPurGnikqr/zbCMXol1jqnusVXBdDQwlFuZ8xAQ
MdLFyyb5N7r8uYlZWHCjdXMrrIv4PWcSuSY4j+rbkFyYlZ+c9cjjbPrpsCHwvGJ7d26vh+jBYJ2P
g32ZWsEVYjsjEbpbx0gPuW/WW4+nezVks3lve4cx+yVpZ7hbjPa9pgemZMMiYTGs1HvLb+290EW9
pcw+tI4FBymWKN50LhC60gNwRcLet4BmJutqh9NLAiAT7NGva0aoNFdraMot1vk2HAexrWrnA/Zl
PkjiosCi202f2ul2nBnz8NMZ1oKNU0mUrmVeL2cmp+uxx7rCHeN/qUmou6KOo2St/cT+xMUzhozM
4y1KZsJIsayzH3vGswWeLxmXT2cb0ngbqT9e/B7Vit5+YaiOMT1t7/MmcenYBP7dINtndUT8QkV6
7iSO5mK/wQIegkE/2zckCVN9kV5V/NAktLCZ3WxGUb9Flfyth/Qzd511Uld727L1vau4jYcGG4ot
Gd5ZtzlWpNNroD4GuVOt2g71sNfa5+DuA/NV9+eimjmNUWMGN0N3ZkzkDxudiL94mrdT2ax9r/rL
dJh3TIa6Obm3gm7LBweLsqKXPHKsf4GHg91rMP45dfnXgKGOVCuAK+53bTk5ApL9afvBWQVMZIzZ
jh+1RINq7Z1rGmvmHNlVkaZDWw3GGEy/sVkchiKlxLJ/S33nx2XwG/n0EBVDjmHuKOUMXXI7VD14
0+cIm4FOrdVmdvt93nAlp5xRpy4NnnzLOS8kv4RznoPuLJtgulr1ZWkDLo/luZrHTxYRb0YbYsQo
znaDpUjDKyaQsHy728G1KecL6N18G+RTtPU6eT/Ofr5No/rdDvp7Xw0bJ3XnsB3TC9PQNV+0n//U
w0tzCw+Y2MCDe4ZGkixFRjwqoxEcox15c0RyIhOeU51U/LMVbB5XAo5OxqL+nEbGdgly/W2QHXvf
zfmXobB0g53jYM4PecvTn8u9DUlLgzRBfy3kY3StslAVnI3NnNXxznjarCyeD33FO6fbayBxwWb4
dsALuUWk7/GlJswl0njOf9rGjkMLnXNxvN+2JDP+36Jj7kMz4XcbJ9HjKkc1k8tp6gGARjEaYwga
fxqZ7D60sn9Y+tk/ZekEgQP0Asxrx85+ZI0IqFebnzIYeaDwrVOO/VamyV81f7rWIzDktcjQVahh
2sMc2yAGFZmlqxRlsNm3ZsOk3XGnjs2ydbCxy4FgjMJosgfDMf8FyM0JiYyTETPUg0xBo5blBtdj
7J8zhqFNdRg9zSJxkOLG6rD8eVwoZgZJAxzrMzIOVPmkY/lN1ZQ6xjnOE3w/AakFvXKukPshtrf4
CkuL+l83k+nvBtNMvX2B6t8wSgh2ttSe3Mp4Ln7KQnbLT5EIccf8ChfZuCKXlhxQGXEPaUykyE+f
feZPH1l3S1v6Dghm9EcPF2vJxMwjrXlphsPiU7maVyMdBlJhECc5tRkZcoN+MbJEg7Zjmkn3GORM
NfwgQEbWMWNoDdQGNQo3R+pz2x60bIBPrbb9z3DuPMGgMPmIBwwCkdtgxcElqyz9rJsYin5cEYp8
WZLmyE0Zv3mu8LkLdBdObFks88rbshHhsVry9B5c7jlTPmyBHZq4EXnC2q/Z1DuTv+rQyOw4YNjz
LQ0jGTiTv9HGc0zt6JOLqu7ixqSJtY27ZnTtY2MlNIVNRMmKK8wR3nfXZUYfYq8iMAH/XH0v1ZvS
oVEnu5uJ2fW4YSnqSn/fM7FSTF0K2tqs8QTBadViFivT1YN4iKSd1+vSKFyixaAqGBXnuwDaBQpV
TPs5pt6yMqI5xOvI8keI43Ljpaaxoqxxdp09OadUe8OwHTpjtO+6DFoa54xhfOfpXDsHsRD7w650
V/Vf/ZIacuXKWc0vvuzF1i44AzLeFaICuovqx/SbeO6DQhUxSuduoTrsWn5WoZzMBKd47lqYzaSZ
PmS2n977M6rMlswM9A9z61bDSZcR1pzaKHBfEH6gtoEotX9Jyty7WmJmyuHtdefbb6Ub0zU5KM3u
MQFCS3YQDK13FZafBqHjT/ZBu+YQf03NA8dfW7x781jDP/a1xSuc5IxwRV6nlETZKF/isfsOKHMp
CxIb7s5+cDoE3GHggkp5ahcF7yitiTQ32wu98mUZSAorjxnOIle68HDbXMhVM5srFVw5AojgwNi2
bWK5ks0msIgIaPoXtLmmre/5D9hi+A9JQi5QKY5+Nu90nyKt0WcF2v0GCD9JZjxD9UDdb90KGv6Q
UM6DQVR8T9oxRZixo80/EN/wdBNWUlMZz5ZByowfOOB3+z5wr4v75RQ4Lsdq2QZsHsOvebKwhumB
EAnaqJbVzUlBsmCinxla6Z0fkGyf4Vp1/aL7RvS2rs4U9tOnmO+q6nca6hDKokizWz/iDAkpKpBR
mLRXfmoROgIh5bPqbNcb+UO6LHYoE/elTuhBXHrwzCeBpkAjWFFzm2EMNG8mO6N89xkI23PxrF0L
/a8HGoO+sabW2E128CTKfFd4A9LMMHYc9VWwIGlXusMlThFr6ZBcDj95r1gbfVBWUnqhKJNl/HGk
ophlghStej/AWof8GqOcdlLvXdwXMUko9XTnEXMzcLZaalzPJQlcicWOi5R8YO8d/a2LeKIN66kI
/OizEXFTUmaTHucjMmJ7EmpK8m3jlwwKjQSqP8wSgAQi5gjvMO6BUvvh0ova0CdBQEHEPSBbspxI
Q3B4qefhlNhKvac8P9m01QHjf762kgdmS/A8EPIJZSTWxYERwn6usgNE0RVnDYQ9J2JTbiXXBXdr
zCPFnxn8jNhnLC28qbgsh1TeY5sV8VHnQG1J2b16cU4e1lDo4XP2Giztqrkoluyl039/KvX8nkyA
bnEP+kHyg4n9xrptQ39kJyqriRmSRN1bwCpqfhLA/zHp7CkapxO6HsjgFoxljvc2uyTCVtrB/OQW
etNGzrWKlx1sKDkxQeWaT57EDRCLz8XqDiPXwPjejAy3hwvcAaeTbXzXkNxdkcsvZiW/gXLQlw1n
h1SACaK/kJiws41smXZWZ2ONLGeSshRxd/BhXHzVMBOIFaGMbQrwzFcnrsH50ETz97xfOLwqMG/I
18Bomg886FcvA8QU9tUYJLCLEa2y+IaN4npstnnxCyKaJoQDFfwIPpSDmXcVa6o/d/qodFCRBVmY
yWe7LCj40skTDms7i4IbSok/HEZja1lFf18Cvc+0ykBiOx61otxUsoqIc/UTxlr1CCURG0axFp1o
z/NUbBVZCq5EO0gsyNLgUZAxoQYm9hybY0JiU3mFL7/9Sue4cKAvfNBI9ivu8tsv3v5VjCTBO/7/
/5P+FmX2X5XCVIudUAQevtIq/6ta69tNogdGLpjjSHzxNsUc9I+a4grhsyK2bMs7yHaN0VQg4w6y
/e84NRXPWib0a65l/pCARJ1E51OdV46FXTjo2CrtuG0mtrW15NY5bc2YkLYGu+sqMpG3kCJsTeVQ
dr8G+zCwEbKXrV4NQ//V3fQ064s8ohLzQEwcSmKEupwupsg+Bf5h1TQvs3Xw8cKFc82qq9Au4u4N
u7SdPve56Xj3ymN2q93mj1tA93vsmGZ638g0jn7QiM55QEYfoSNMEDs4Sll1u2FOnuC1JcFDtXzm
I/7o3kg3zgJkMmWc+zVLJ0OuyLWV2B+xx+ciiESsPQKFDM6+MHO1u5kKjzhq+tY3/MTEhUzJcES+
W/JsHblkgyK0Gxsh6CYQZc3noRrxp3hW0m718A/+JToypYRJ9EKkuORpjvRiEI15cjS30qoYbsqq
h/xln3VwHiozHOabQ5IXYuvB/YFLbnAPsekigOa1yCpIxn/w/i9eHaH+yJ02q/suQuAc6qe2pv7U
GV+Te8sD+4YS/Vx6d97YXgpnW366sgYO7Kp0EzkcJEuD9YV42l1d/k5ztWFD/Iaoi+GUCRNTIa/j
nhSl/H7Ks0Mj5qdxepMNQ5ueHQN7TDY2EoBtOwFfkmNfRent+/iWC9HjJUeTzuFmM7t7kg5VBwV9
cn/bTmDtfcee3lg7QdQ/EEXQmRv6UT4mMwXQeXthh2+OTmdWXI+Cq+LXqX6XJTimkaM3zA0xKJJt
suoXl7Ix6OJA3s3pcPIG/270UvLwbKdy/7y3ufuZKbpdP5bPSZk918Imui1jUiXQhzrthItq3WsP
TLMaCWBNEdZdom0iCIjWP09pSeX8jjK3S/qc1VfjvTm8oW2VvJ8ZTiiiHWuu4LQRuwCsW/Yx0zeV
j4eK7dZkyyFPjMrPetTCfWPoelWY+mtsDv4YYXxbbus2kEdSIhJ9HoMlMfkRK9PCwlDvUHk2kiRb
gz5BVA6LJKdLazBOx+BotO5PROwqOT87twvdqtvmjnGyXUpzq6y2OrYamMIyTi7gPCit30PQ6HU2
0foW6Oy3ZizqcZPhSQCj9DWuPtrrLjYf/aENA0M3d5PpYudQqsFQ3zx4eXOFMiiATwCcyCNkvM54
SCMzpFO5xd8SJPPWs52P2mcg4vZbYs/yh9kTyVOWLitn0cdOL09FqeWZ8K7k6lKH/qvAkkMGI2RF
jC81/lTE57e2ijlpShk9Lkq35yRhfDZ0vaSjkeSVYByuM1poNzTd+jHOy4Y0lWNfRNxY9jt7KQrY
xoh9s0KkhyVv/jHbHD5Jry9YFCVUXqzTuKE2XeyDZ1TRXnjvBMwceiHCpHWwVj4WcpsVh97cZp57
jKm2+PdlBzY/P+ZMVP7zLKxKHheMPtHWIHkYh/a1r86W45LqwTKLVTOkvXtXGlVPwI1D6xNs+bmG
ji3hs3Aw8ffZG2w8ESCHTVNgzBiRlk3fF2zIFY3PqBUzgd/49s725+iLMRYpfBduAruWetc2452W
NR+u6p+8wSRTYajptQvUmaSnRuNckGve8n3bcO40uf9mpbOF8EYEjwT8oovrNDCIex5UzEahDL/Q
7Dlvvfrw6+zb7+A2wFpohvtmV474sXrryIrq4Z3QEwfuubACpCQnfrKGyMUx2nyYGM3IML9zGezO
FIJN479UUPQu67gbkpW87uyNS7FPOM8M6d6n8cDLHslxfCVEDm3IHfsWMtCBAppauyGROb1Et4wp
pzQsDo/iKgQDUyMpkajw2DLgYXaxIdrnRQT9tYiaTeq4OZpPsp9xsg8jeSGe0SXPOnKPZGnekXXS
HIqO2538Qj97tOMv27Z21pCPqBGtXt6i9IGjKto1UbGevCW5Euunj1RBh7GocNHaVffTYhnBX2+V
a6m47sIkLYZTO8vt4HU/lWPn66Sl+YCZjLu0exQZBSRRWLili8DdNHK4wQn9b4DlTjntl3CXu5pP
ubIH65vkt+bUtuWVFUZfXonxoIuq15IuMKTIBFPHVeMU2YtV/MyVDdRHPEPtUouVzXacVPRL14UD
ylU0VHxxek/Gxi1FbF00zrez5FhI9Cnr0iP8xnCZmuCqM0GYchxWHk6G0j5hOgzN3DlmxWmq53o9
D/mj7RZ3sYvuyEKn7BGG7KnIH+SQ1l/eHL0umeuBsJdRqKMpeiZz8TXmsRcm9NIN4j75dAc2tNjr
Um87RIOh48IPSIPYGPODHNUf4To37ybwDVih6TyJIcKdSy/aIacU+bBzynrjEQbJT7z4dZiY4hgG
id36/h+ERFh7LuT5uE8jBu55ifkDd1szn1PS0TKa93Wn8GkO5bMz2k9mHhl3dV1MD7FIf6qi+GdF
xrvq4/s2F1ujc86ZyTAHKn7fTAOe4n1N32i3DnBVjzW4CTY9nntoJEnCzALo6CwcJrSabbBhgzmV
aaOOXtVFzO7QCjVuGj//zqRi9pFB/kWkevQjyRfm7RglTgJIXq8YB6+liUilx1XtaPqA6gm+6qps
8SHctFqb7rsUO+D3bcx7XS262lnB8NktrfPA8oD92GHHKqfcokAQ+uDFUvL94MItIFiJgqIwIIEC
pueS9rdlWnO/StyaQLHsJyUUDl5dhmStpYeiWF4atc3gswTvlAraBrME6jqCwKVrOBDcsrhn9MWE
rBlhPzH7REQrJi0tlwHzcwtQvcQZRoZabQbrI4m9KYxxAHuD/PWKWjxORC3tRKSWf/FQxs0G4moN
5E/15TwuTvfQ6jnbNc5A9IW/LCHZSM7jQGjOxpxUf/ZyEeLW80LbFP1d61bBHeaf76VTQHkyItGS
85u84VVVVvKS+EXIjoZQecO1oe5paXTsxTD/0tY5Dv657ow2vU2A1OtEq5rP5REPe13wyYNrP7tp
sOpJUtuR0M5hfcteBV3l/veHYOGTO2VzVaMLV5dDac/xm83TzYWdrQWWgGUuXrFYXjojeKjM+xoQ
BRtZ54Q+ZGFCAnFjEiaPR5DombQNxVBZ97cY3nUPz1Uzvq3u0qUGLiQnwkjcO78ommPBQbzPVIpG
MrY4MEtkTpEOYY39HQXfEXAYaXkt2WjwisXEWLOhjpiecaCZYeTY2MznFHGDjlDHoCNdz+IuEwE0
XbBIUHBXbaV1Sqxxo8Ya/e+WyxnMg8FLDN2yamRr7YXh3wKGMSAcRWt+lpMm+8Fq8EHinyigGr5G
SciQ2UhJNdra9U9hkmdanWUG6x1Mn04Ve/Cwc83w+S+eSX1tmjRsPcqyqMTD72z7bFwrUmwqRtRH
rgkkvJZzyh6G33QEX6tIHuUwf5mMtD7msv2iWoW5yft92tXeK34zMk9NLkPoiugphU8a+R/6KCvK
XsrgR6Ten5rbTzuqYa7aVSKrk1HbDFUawrJKUN5CuH+86pc+jZNdnZM1R+LaSrQzZ+oEy95laozQ
e4mb3krX0F9OAr1EdUJNNeCtWgKuW4A4bLYjU0ICitltynVZm+U/OVsjdG7jsvxreumnMXqY8rK7
JSkZ1TXK6yO9KI0mtXslp/nc4FEDgcyNv5IEi9pWepv146mZv4v2lmXwPECLmKb/pLQNg9C82uwU
g7g6jPUen+BG+Szb8+Z02ajEeonpovE2si+hfyYtg+1PPu/LhJVlHQ3c32Yeb/G1JXsEYdIWJ+6G
No6eiI5LN3OEuaoeeXJRJopNL8WePKkjaC4pE9GdwkNM5NsN/Cge/ELdt6gsjTf/2DmTX9dQwWs9
+NXLcBsJN5a76yI1IXC05IoFoQgsPxw1cUJxQ6FpMcef5ENazWdy8OxL1MJuZpmTHoQpN6k5pffk
HZysUe7cBWuLSwm+LqThH6yhKE7VLZOKrO/XVJnVemncfRk/ycVFUPF4FUbznpszRMjQ0Fi9xrnP
w7/H5woXB2xFgNIhAQNZ0bWQR3DCWwI7r8z+iXYglKNN3Z7M90VvbWfyO2++JSyB7p5dvHvXFlci
3zA81P5DSXOYbMjysTaYOx2L2Bkb5NnzvB+M/4R+9pwZccmwryxmc0+wsXuk9E1g2SZ73SdDexZl
m/EmCbzHVHcA3X2avlhG/EHAVX4Ww4KaZO00dmvLsHD8xtfePjkJoQ/LroWrad0e4kYHU/MNnSK/
gvGaRAvM/6KditGEphfF29L3q6FuzK+oZN6C+6RyP72kHja+/zTSVw+ZcUh6e1zbiLpnwgiiM4tN
EC/vmUmHdeyss27ii+t9pqixTD95TkObqTmBNzgysJHcjN0qGOSpvuUEPRJvNIdu8uePP7b93RnT
Y0Xk0rnsIsIKLQnwHt8eK2ZmtkV1wAz7TbrKZSJcY0q674B6vcHezn08EE06x33oF/6wyg3HY5LQ
rBq/2pa5oqRv343FZIJkAXPDMqcPowPeQFJSaIraWrml95RiuwbYD3N25wXx8N1EebV2zV5iSFw+
6PM1qbHjL2mLNpXI1O0yG0au1436IVB1DdS96+b4ajhJ9ZnAGVb49DodnZKRZTtRDWzb7JSR579F
oq4y5k6TA3PhnoXnyKcWObaV6CWc7sTjMBXGfZt82X2wi/m7RGiN7vCqGwa1ox5mip70Q4l9YPrA
PfkjtMCuWNTGLSIsLkxnGFg6D3Z6RamW5g2ujDdx2bwMjXskTz9984lN4Sy/k56LypicaFuOPosA
/L+a262KrkqBXRTDsmG79KpQM6bFQZF9FV3qWW9p7+9V5b12tvyUPcdrdycjgWxaQb+E3RCBsMRQ
GVa6LVszXbXuwsKk9KWjriJ24qTQU23vOGANrFSR7Zg9PHUd9aain7V+SKMsN50zJ6cqy95wvbab
gSKQ5RjPdc9VSDqwBhgvV80S7+Iej9dcJo9IjSe/6s9RrSBVPJw7ZgRX4jNbStgVythWTMZLHl9y
BY1lMfZAvV/XLDIoBLEDUVG+5438wS//XDTGvk2mjXNLSF3iR7enApViBQrzDQR8MF2zPbdek21J
R+zo3Jr+PIjxmmbtvVP92EghXt8TZeYOWJYpHwzepzgB2Kxa3QAFOxcVF1DFTD6jbV2RnRZ3+6Ln
sDFyPAqVX4W+0qwJ5nAm1ppM7dGfIkyp1d5kX62bmi/5OJNZb5f1R5CchuHklGwY4jjzmX5m9XXo
hr/AKEkk4OXzaiqKaImf6tkmVt6a9pKIJ8ddmAu9cYMdUjRmM0WRlG4PbePc0a7XoYRHQ2zJjzdd
mMtLxK8BgwN+fw7T0eCYjDST62q86gi7UCrLc540z6Xr4she/oxRP1mTrF9iR2RP7lg8CN/QjJ7N
tRtt+Y4pT0HPXWBdPRNZnQvGXVFRewdPDK+RsORaJswfZpYABe27tSBXpYqs3FrM6yZveHnj+YHI
TySVU16qMJjrbQYIDcWy95uLLey1WsorcUUPgYpAS9zeAZtsWuLUyjcPrHllYW9HWr5l0JhOOmy9
Mg3tLD3icdc7t1K7tHP/MsyLfQ702Fr/wM711Xb6kyX/yu6t8iloPJy6BAzsENxerLxjaFwRUMtz
r7qz7lj33ql5hVP5tYIOoYXCuBhZZLY50MJEXHmkumjzDr/yfBkNYgRZxgjRQKeis9NC6zrmpzqI
QSaT+smigsPbJ95HjtlNgb+U3MMwmXBhUszZVoVmV/2kBoJk2ni3fbgmtTgJF1i4svkFuD3717F0
wAwUOyAoUcWuwkOaYunFLsT4BD/JyU4L+uVg1bDH997qPCTmka9plRjXfiBPQxMdPe+Hqum4vCMy
ynSdrdXw4N/89q16r8y0OU+CpFyuAGCXkn8rbhTCnGIn0u/Q6jRAjAcS2o4Rd4XFpolNocx/6Nha
PPsxVjzerINRgW+66Wa02rcu8rGQtgb7+9orGtgRY4a1YbcZ6WgBzois3M+T9Ur0yE1vJhFtdZvH
wKcXxLtAPLilo1ekvOe7rEkyeEUuSdS1bsTcAOl49iaQpozGMwMJeC8xB7wJnPerjtS3iK9WzHgK
Mungpy0jBYzIWPbGeAxtCf813UszZzDd1buAoisu2bbi7xG8vlmy/DgY9DAY4HZdwNlaMaCtrRs+
QtQdrMngFycf5k55mBwwOa+DejphlwInnI3tNJtu6FBAk+JEc8vmYmsTQdDvZi3vqjgPARHIkrCJ
mw0w1YP9OIdZXxKLn0iw9xOzJMEdwpgt6c9dW90HPc0FxCPCZhxOaIlVKv7m5l52DqHDGV7vZSHM
fWleUK4vsTmDr/DerJ2q+xNL+ZywOvQJsxX77ESJqGB8TsQvX+Opfq7dS17UnPBVWPjHXGFdU9Rx
7px9Eh2NPbBq1yy6eDD4bOXI+hSYtKZ7JNqLcVP6HSNuWqzgfLWDYtmytumvb4rnG9Xm5tF7nMC/
LvZPj1hastwrVEW/j8fkq/UAQct8LI5jj4lwjB/ZO7rp8/JQqiqMxmJ5tudW3VWq7F8ci5qQRGsw
7XZDNF/c1ivbU2+CVA2/01vpf7uLdbL4Z3tc7gqvn5NeCGFDAPDUZiTfZdX05XfQzhQ643gWXTaE
t8emYxPVBwZXMDhT5euI3SlyMHEGRINC9XHIEsXG1ReCD4IzhEnIyC1GDOJOzaN+xAOEAIdRIsW+
yvxPuTWeBLPLDyBqVRwdJdLLB7/zzel2ZALN7SV/uZWmozZuJMaF6IVfQr3EKZU350fZmfuYeBhn
KV66hc5lFgMpNLjazfHRt2bKqoiwL1GTAOa3/acfE6hySEu7OrvVQ2GWH7K4OLYLG4FI5DbZUYzz
xipZwxeZiAJVq7w74XR7ZZhcgx1TXYE1nEv6aU6Z0GK22vqzoZ7rMbrOpTWQf93GZ0dzWCad99xY
1au4rSkdbnYfeiZRf9cOEdbTMV/I4ghe/ktWI2zT6bnoiGoBZ/IkCf6g888Oxp+LW0wvyWJOmyWw
4UR6s7OfoZAR6vh5f5JzkJ5cqipix0as0u59m3lgCTqJLqpy6RE4YLoamxWpFJhQylQ9+ItHP9il
yYY+i0r8vfODkoX0kRcSKLJ2xqD6rhnW16keIReFURZnU+TyYSBhzYkMDkIDZkdVl2h5liWq95ic
Cq1Kon382wjhxjX1f21ZbkVTfYJ5H5VZv7YEJq+TwCOIPey4VYssDqXl3Uz+W8FwZy69dNVX/iNB
pmsRSJxVZcAAKxcPbkNgbGD462Yqb3EkcQu6ZM3vZUsnJySOqxqUkPD1caX9/D2ejEtlY7XvymNh
jdmmjtlfgHcFj+MSpa/mNOqNk6vnwnnU6havM6TYLzJ98VOzvbGSvdg5qGy3/ENIIdOEMOYuH8rs
yZkz6q+H0of2hwQi1cXfWx0Sc+iWkohIRJtDHlU+l3l5YkhdSYOYL9FS2IRTlb20ifFZJvGDZ5pv
TQo4C+G5krW8t5X/Y8fa2E8pOXZlfI3wk4gBMyubY1k9QDiLMikKW2Ftg6ns7sa6/lDWspKLyZgu
D7ZOqZ5K4IuR6mRgMROIyZrwcHL7PefXzZ2H3AfWGYF843ZEhC+hKp0kYtdf1snH/3F0HsuNI1sQ
/SJEFAoFt6UXSZHyZjYISS0BBQ8U/Ne/w7eYzXTPtJqEqZs386QAa4sbK0b1btogT16KZNjlFv5j
GJTwTswwfAVF27ckYeNkZ7rQ4e+IqAG+/z8P4gUG33kF64d9nrkGLmQ3k0Qcyxe2rjHbdYzdqXSc
J5FUFXUjvrppxoC8SNmVbhtsZVJ+MPwSQnwWTV8d4rm3bXYK5UEkrHBdFlq7paltd+002U/tjxU5
SJqmiGOpcTuaPtt3Ip/eqD7aI4+5rY+hu3LD8OjgjFoNjy3vJ6Yt40MeKiSJ8tgtjx7UkFWjWJlk
NuyRlGUlm2Cmd4h0sbCWVTd134Sl8Z56A7iH9EfaLb85mFJzCcF1QjqfnQavfzuGpF690a/WzogS
sM4r4eqDIkw17Kwpifs1pr3kdl4eSYOiocep0LhBmulv1DQ+jB1Gynmujk1NzJB1BbCm2zaIFXei
AF/iZjhMudLenlcSm60M9/pHnQfyqoCkZiiBt2GG0xa0mbUL8a8YK0aKSdyRCz9AlENJD6tPv4oF
D+7gmtlEEgjoKRcsdenf0b+9rAdnGS7+hKBfu/i6qHA8ZVV+ySaTbfhU3knC7cGqdhwuOS033BMn
fumuGMUef+nGgyjPYRxoVNwMtweq4YSmFgNR3PBHRTi2iUez05eEoKxY/DaNBU4tSm8jMLuTAtdY
Ano6KJNdHKr5xTj86EHHYQemcPHbqp9igVLCg5QCigLUkmdwKNj/lf3dPM2vrFArzoktwrXVH2eJ
seo3goqvOQqVcbXV5J0Ocd9sJwdSNB2lw5fkFMXqmuOAjON7yFc7SlcaHE/qVj2zGti70NoUNzy0
2ZjcejWy0WI8a3vS/Ns5c527MgvrY+N62ZszjScAYtjbx11om63ktm9CeBsBf5UFfbEqcYtZJJQg
Mvf6dZmRtSbnXBduPT50nGFIUrVp1jF5ZoVk3MtcefBJvmsf9x+lBoeQ3IRwL5X0jkQ3r95Uvuix
9c42VnkOugNSRJsX5WddlGWBi7uwHp0c2yK7VQZHnhSjswcnTKgTK/Q2bv4qNOGgFeNRYGtgJ7/q
EIcimjyb6jMmfummy53dHUQFTZtGDE1tURqA+onnV7bSUJyxzGsW6eyF439zOJ9hOX+g6FnIpV8M
Bd+uk1iX3LQD6oCNbOcw/1po5Zqqn5A91tmdwvBEZC8a9pb2nsENp6exkHdF8q7tYQ0SaueJsL0s
JZUAay0iiLzzjEm2gzxPB4bo2VWUwDkYdauZ0LSfIfP6ungLG1bwElT+/dBarNbwi160PX1rI6ht
u1HBlLXNVMYBZke5uLvr/Xl6hL9Sv48+UX9Y7O9zIdR2SWWyptPDPo0+9zw5v00+DR99dj8b/6uv
SPmV/XKmIBl0gHmEZ5vS3iTLq1N827YSeO0E6e9V37V3gKDFSlQLiKKQw8dO0jqFNJVn8+OiG+Os
Fs81R2UK/W8qcYlZU2HOY5YfB+kVrDF6d8ggalesq0Ld1xQ1QOdlGG1IriCJDIiNqLKZ3lghAMIH
t8kHYE4Vu2swvKuSeFZ46iPJyoeji3tV85SAX/VqxpkZuXo+GNvhEiixUv9NmIqKTcdHC423zpEb
l7RZ8o8hT7CKgl6YZ6xGo+0/WXVOCtvwffIoc/JCrK08pRwp97tLUliGz6VRKMYsRn65xzfuDNkO
gsI9ZFXMaFaJ4jBX3F7BxH59pzkWoyYk21mN+M0bv6i5YrtbGqZkuRP0GH8rD5OCTDdd5P2Upfqh
dDrnvaitY+lyApZFHP83aFv/J1Wf3i1Lah3sMR3AZ8RFG/0UmOHqz7jk7xQ/KHgBdm2p+uD2Xmi/
JC2qhKE7Csb2UF+LepnvGW4whix9/qZ02PYOqH3nv7GoQwZhv1/UFhjkZ+sU46ORZISXmK/VGYn8
BMV/hpx2FjfRY0fW+lNgAZRcsNV9tcw4dxIzxpAdiG3CyLHjbDfrAWpGmOr3zm3+LcTFYqTSDMNE
0mQH7SgIjEBeEefi7Lkuveho8iA+8idBv0XBmU5qcYgKCQdmHWGP+K6GtL6lZSLimUBKywetwIWe
fFKFIU9dlwlunYK7X9eLQZ6hsVujqUCslmiDFloRzHUGlt5mKJM9al3DzkbieC952LpxFvwLnJSH
Q1CxAzzOgS3QaVgHlEu4mei/2ERDTdOf3apP8rgP48guC8kdy15qBUfkDrUeFy/cl4SNJdnPfWzZ
/0VsJQnXt++p5oWMyri2iVNunYkoIOd5brl1INAEfT7lRLEvtnvf/mTziiXEzVkb19RTAPFGMwaV
5R6UN5fvTROOrLOt4tiAlrCM770uHUaFapB8Yk7062paDaOQ4/WNiVi3bPJToMAGxafx2E/7Eui4
SKBu7rwmJYiIqofEygKvP0dBPfw2o0oHzikFa562/vMkohepNnKJtg+JacF8LSfD2QA//IwpAFso
q/dMDbTlLVgtebZqDFMF//UqrS35agK0VRqH7IoWqAnXbpA9uMS6nLFHlC+jczNAfsEWEAX6x6/x
eMSufedpkoy4RzgfxtGXreKNFfxF3kSvWDw8xgukNMzy56HDxhSxhdi3S3GKE/w+zmfB5N/nTnmf
3ehJ/Co2lsFP+nHTJ8Jf9a4t1gpWP8cc/UrSbj8LclKpfduRt4+jPR80rcwc33nvJPlfPeNZGh3J
k9pWe28QhDqne5CvLQc9JoEctwi0JYcVRnootThp5EUlOTsD6uASnisWu7+JQ0dw05dPRrUc1w3M
7nTdKbj222kUwEbI1CThDwuttD0GndWbm/t+lUxH0ehPJ4BuNJD9TPvs5BhaJPu+flMwvFbUyqRb
jN3wIzkGssYv0GJU/TdJnqBro4KCc1LByjjWh4LWEAACOGbyo8+rgrseB3NtqvfQMVev+5v9kwWo
e+0QW6VRJzrEjrqMU3fBCLvPApDN80tYn0bgWpozQstaVYfwa9vkKbJCujYgGV0rNypIs/AFQvu4
VQfy+YE/Jjncg71XBtU3JCwV5LjHWpDDwJK4iHcJCAeXLcRis/ACR0T3Vc1Uym4eW661osYVuQJU
VN79Z1sIR0XyNRWkQRvx44PtKNgBlPf1gAmM8FS4SVsvP7d84pjyCrw3vcWTAa2iDWWF/7p8CuIq
hfXiIdqMg12fmxx+vGuJbd7j44QKfTBjcfRqnvV8VHIzYhAZ+ouNgGDpd5yVeLGnX637b+WRiK9n
sWP8Lfud6MN87STtKwXpO8yXyRoKFFBURSg2BaKF8MfcI2esQZadrE3/Bh/H8gSBiPYvZ2wqjcuK
bajS7WIHa2hKZtemKeXncUr5qY+Pp2tvboj7wh93XsqBpk59dRWJtbNc/PQ+RD9q7UASJ3vSTLuA
RrxvkZmjrbB98NTn2QvUqSOd2d0xYmxU433YJlkP6j+7upeBOM/LMe/LBwjYDf6+nFdqfOLl2VzA
LuojuY99nX3WSVJcEdiK94jIaDk/Q7kJMRPwhdl1du/XpiXSxYosVzse3G9V902fDc4D9NosSJtt
MQiNJVfktObcujkqP7ngFxxptcopYVyxXa7IfjvtY2EkTTRlgKJN51mXX5Bgc1z94WcMx3wZQs1j
sWTFmG5F+9YH4rFL3sbRXOYegGQYJLh7EWLcJfxBuXMuCf1VgNkLNAWCY9XyEebjWfn2uk66Iw1R
HKUldLc2/dFs3Hid4zQoYtCY3NVlsMV4GOKsL6PHfqw3sBM2dvD/0MyxbUPeZR6fwWCly9liUlgz
nzZcr+UN8Mc8QVpBFsci+6iSu24qljeBBcyaXf8xC/zP3M1pt0sAW568ZeZtikOBUg0DoK0tMax7
8V4JaS4qR+MuPNpfkNcKZ3rraL/RXnJJQ0n+hk3CcgnIya2mZ+qmzogv2cFNqtPAL6axdR4IJQJX
ZwfO8imjeixw7BOdbYdpAYC3kNDik7eHB9ESk3F2ENm5mwaMd5TqphkkU7Ba00YPMhlOdc0osq6c
bOeHzQNN3CPZIPPVCOqWB2ISbWsAaDcV86nJ+Iv53OtI9gX6LP+4j5PjcOgQBRXB4zDtp7Aoz9jM
q5vWWtKh0+3tIbmG8fTszon3EiP7MGXCarGHwrqzMwfGnTSmeubhSstV35wdJKdt3OfkzEfoZO0p
8+kh37WYlcS2lTRF0yfzh8nZ4dTA5cdKvCv9noeJqHaJFO5fnnnTt53a/GAuBbqcTm8BKLfsph+E
671XVQBKCbJFQffikLJlNRIWxfNk9wSFyVdAJR8+I+0Ks2rTEkNhqk5JOQ5roaklXbXLPP3SveJv
+9na6JH2gzQLr51u4nWArLfBETV3xWnocV7Y0RCeIZjh3RyCf1bZc6/Yy3BE8S7EdK39gRs68Yd4
5c+ykuuszccPz7X35QBoSKbhox8piyPVdFULCZvtHMAkWEeioicgpjenzE4m8PaVH8FJT6u499Z+
XAXUZIf/6EikHdNhzxhI8oJF0+e4z5oUva0YCAzXPJ9Wc4aA26WkEo6kukrcmYCw5SFwOnGwvJvl
wpQFNibIntqUeCW5VjG1VMKH26OE4d0IPagkXXX7LZ6CvaKxIhl3h0nGvisRNXRtcMaLtFkpk5vn
qi8RVI1CwDaYOmODcUCmTCTRw7LgGhdkC3BjKcK4tt1uBtQT7ulxjJfVAC0NM7pVtdum56lsxaRp
nvrZPVg2ZuUlEqthivcpTxXWjuDLgQZbzZ2JHOltyhkkO2oyi+2S88Vd1Gk8JK1SzwnHfiJpLZd5
WJx9q+Blk+QQF9OySO4I7c73S0MAV004xZrTzTxfa/a8Hp8+Tux2pXz2NUXIoYq6Bv8tGMZ117DI
azmlV9BnD+4M7T7i0IlFz88PEdD6jCVhJaBTeyMokYaUhgWpCDPTup6hMhNcIXeajheEba5e3psL
jIEbtfSf59T3E2l84zhks5t7qwvEu9Wk/3SmyvvWOGeCGxTkRfFJkXKsEF6OU5oQQWrAQAlqPnk3
IQ2vmKSOLVdkmeMObI14zPwk+p4kqY1a/zTOY984NAHX7lMMZCxmZPHH86jew9LDUd0W23aOKEdQ
9Rd9GNN2mCjYpcIiejRLcI79Glnay4r44vScFFs98m3PSHHbMcTr1JnirZuxXvse2nO2GPs4IX/3
qfdOs7r3MvTVp8Rgz25WzNRDV7t08pqLjOVO0DaXO/6ajCpCZpNtx86CGQkm6lhzUMGyjIpeYp7o
143tZhurm2CZdPAjz33CeJAxkt/1nFFXyml/y2Dmeo65nJYuUGSokBq2TnYrZG5MRkB4AIpjTQM8
hKL956lfUMYjb6jHroDpONRYAlx7E+gI9KW1GYk7RA3+c2pIF+oKmRTd/Er2FDdEFRWXqWeTRWNj
0O+5c7CV1uFw2xbzm8ear8HDzBiCJF1Lx31xjBrPprnjjY7oa7vbku/usEx+t8+Vu/WHhTrtIlhW
uEXZiKPdIdcX3mh9qiV7DimcY8hGl3g1ibhr++K8eJb35BEuBrp9kRknKIxNpEapVHdXIyvWD8xI
7Stl3CtL0RxBCDyE7XgIa/bDo6gIy3iGTMqNDSwEoMCQSoCuZutppyeh2mq3tPlRxf1nX4RbnFmb
pEq8vUtDIx2XIzmcgkNqltvYP+lg6PvqIx7beR/e2LGAu9c3AdWthkdEu3M2U/ilCCYw0A/xMed0
YaWMBKMl/X3cWnd8iA9R+jrMKXlbs9e6+1i6avgwOB6/dO3ejnRZqJ+QOrEkxYHeBr7x3vuevPZQ
av+g/AKcDjb3OP3pY0CQDu0Oj0G07IQnAFSMfv8F43r4WepYrnWHrX9MrqD2Q1x8M5jj6FnMebKN
6CUHowMgRFs3GSOn5WdfFcuNcG5NEGRK+JAZmxdj73Q/35U39bbJDWQcVN9D2nJsmXInfiaIfWVd
DvsehZLcAUQibV6bud3wVEJISWM7fUvp8jmwcaFEsajuqty8GReQMCyfoiL8LI5OWvE+quKrMNlr
PKTf2Oc/a88vqBpKgBeHTjAq+iQiSEPZDYwITlyPN2Y/J7bVQGfllonky6j8Lc5VYxjFMrY/hbTF
f2IY6Vwhhm4miblacEVTqtepiu8PcDq9bTZ7L7uv98Sgim0ziOLduOWnx85gNc05/fCm69aVWz3I
xYSYU10ceJYOu3s/is92TzfiSM0vBX8ieNBjd2mZ/7dKtt59PLLe7e8UZsu7VATt/ZB1wdGD0so9
RL2jBRUYVKy1Qln01shaVPFZrrBpEHLXgS5+pjw8UymTb10LAkY0PjT9jJkZ/BOb3+RNsSVHu/6w
7F7tRnDQ957FvBViZZiXE8NUhsfd7hC1I7Di7OVxNEcwNbukfkiZFOoOI/7tBQm2cK5B9HUpMiGT
laRmdOwf2r5H/oatizPtPldLtIEGHuykM16dpf+2Js6q/PjtIcSqyz6KtEUXIlk0oRU+xz32qYmk
gwuGdblxqQnaJDlkaZD5b7EVn2UBW85YDKHFobKyK7UEmzIm09whjD6hYR9bTW+Uj+JdlTHLSqP/
/Cn8idqMvG1BJUTwR1/JTQ+3M8a9+A7EfHmdu9x56nQ47vXYE5YSw7PnBRu7d7EpNgNGj1EQrOY+
/XDhR0yi/ZxU9h470t+WPVT2LBPDa9imn06cmu04qnGfwOToerfmziMb1eHa2oW0SaUoEZLHkQz6
9VQVLxWpHj7uB7YWtyPwJ4rRUUG9YmeSXCyZAMOryQbw+E6WlIdtSHlLPF5rjut8RZG7m6HwYEGF
emjz1LX95j4z1X+eN4FlipDFGaaGvXLnhXStW19H6dPLF3vEFJ37RhIF7Br7ADeDUheXIXF41qXg
m7GAJkXpzOl7Zljq3hKSLnmmDo7dPovb8yTq3mcv/9aloq6yTV7ywL624CZONB2F7xMvS2cCK0ZI
eY6BX4nyuLjRtAWpxPObUnXQjBMXen2d5pIAVf3Jr8qtoVLc99TBjThhWeVhcF68iHIwj8zgqh2N
+0EGdBNO2j5MeBwZ4wkK3edZBMlsgvQTOpchbDNaFFjllaSqchQNDOvEhTejwUSNDnTnkhwd8QFW
OdvhMRh+SkO9UEVXVVpC4psip7+gH7q3796h/WgBJrB2m+l2cESLpdNVb3ghnmh6Iz6KQ9R+GpOF
S06yJywz/Uo36ZUx6T1W57jNto0NH50HXGyFXw3/X7w9qG04xC2EPke+tAMek6YPCTIvElGZlGy+
a92oPpjUpyxayrNL1mvFDWbtqeghiLdQ9WYNBEwD9zEiOOON0XUw4k0ORANaQCneIB8NICpWX8ja
pmdP/XET2+0b9ZHadNxkHkO1jv4FpErz0eJ2Lhwqr6g4EoLde1OBRzTgv7HwnPoxuiMvvoHVBz4X
rhxRxYFxpudHUHK4d7XZlwklz5J3fBKdu1m+h7GEcBs/NK7FOA/4f0tIdF+4zUctMfdA1d2X0j6n
2KZXZuKc4aCy3TkGp8CgjpFbpnc1z3Os7SviXPyhtSuXblMF5okghyHlxiYLRaE4hTyUDRY7QyCU
4y3LMHkz35Zdx8O5fyGy9ypAnepgeRU6A7Bd53jonE/JtGEFzEWhPCvLecQNggNn2o40rHi+hnCv
e8/5CFCycNkD3S+5DkJKdAmovhJw+iEb/yrInkvdHOKmfhrqQ+lAD8SAazvmjKTIRdvpL7DfoAIJ
c7P2DignIamsK0TvgoWxakJOXYyCnn8QcXDp3BSq3PQDQYIznoOLZOKEk3xC4Fwl5GoCdNlJEJ9r
Vczx2U6fPWJy4/xQ6AL+QrIhpEb/iE//ZJcsjwFZHfxP9WvTFTgTWqzqHcI0pXKcQVBOShiAE9xD
u+yePV+25yTsqo2LX1nU2KMmamoebRo3kLFPEatopAcEs4eZSoI5iLaJFxS8I/EAm9muzqOI3+E5
4cVh7gDdiO+Q8u3moUINwxc+fkyO/YdTdl5XDbIMEdUN2aZ4P4M0ZNLEg0OWQSUbK5kv+VhDSyEg
vQ8k3cqq/Rzpq6zrKYdqhLq4KVF3cR1H/XhTAZpLK7izoDNsQj+9TK3UN12itvc+57Aha8YTIJcX
y4ZTOCyq+ZfgQH2+MU6qTlPMZjIFN52Rz88FKQUga5bU2RrTFqbWNnLWDgvxVcsLEBMPSxGO1raN
hxadfdzYM/a3aea15VkaY1hAPte8jcB5vgBk337nLcwwk6iwhvvG9n67pcl3YwsSvo8Z6Th70q7d
qTetff71Iqj10wO+bUzaX0zSFSx3d5z2pmjVQ1YE+Rv24GsTNB8ztQ/rhax+vHKFPhIL5RTqusdc
zVhZ8+nMIRYpYqK4Idip2HtwvfQpQFbgGXruhXeNnJxkeB37O5UHpO5dz5OABBbKsQcfCu8qcF6k
AzeCfdq+Uw+wTRKu37H6qlT3lDqme/Mzd7okuXvXC9bbN47jgfDQk0+RJpDMwb3vsljeczTQD01B
yp00uixxo6D9bIwqLughdMoSqfy0x6I95klikTvLodfR9Ha0CeHcOYt6docZT3m4Dp3TjTcHircm
OQX+M7wwoWr8BvMxWNgutD0wH5Xde8AK2OZcpE/KLRyDmzsmxM5v0xELVE7WKBWMkLi3BvU8W2Fy
0MsUnM2ST8A0AvSn1vSXeZlY+jO3rykAAJ2IPfkwgVZHB09tzqa8QT4sDv8i8+BLmZp1GNcArLPW
OlcYwgyWORovIutmnwCEdouwpRHcqir4pdh4WS9pRqra8MlVLtZjx5BQ9Bouo8ZfmOS0ehFldKVX
cROO6bTJPG3OnMSP0cLY4EkHZgj2IFyWLE7YH3ylA7sisMwUHMpZfsQtSZ4kScFQJnGzo6SbHgLj
1oAP8iD69NL5ynCfr9t4tvaeICs0lhXdySHm3Vy29k56PPVLiDAHsYDI6I+TAgUavNph8+Tn9khw
rTv7rj2+pkmGo+oGysx0rd7HWfrH2uPw204VCN8aFMKEnDyp8s0t1COr4AeJwLFIKjJvkyi/z6L2
gZLYoUTvpAwi2JBD+G4CcCCfkXDwquRgP26IkyoOTjD45VNVBXQ75+mRaWM62zxXiNYM2Ts2Js2d
7p0IyrLBYwKe60T8UoxynOaEjajnNjjlsR8ktwR7RqLzA01+N1QoRCVLgEnoTw1GHVNogomTCCV0
l+zX6hTXTjZeJp4IkLgCdCbhuCGPQYDTHT/bFRt/2KgPi5vV7Wf/pw57OjJg/d7HMkwoblny/VC3
dMR5wV0ps+QM8Sk+tcSbPKcpDyAEgDK0BN51wnm6LPTX5COvVJ5NXwjo+ge71NHLsnQkeFypNhFL
mDsdFB1xuDyDtdHb4R3dW4x7UgVPvEaytxA3ubeCbwTuI3YlvrIumYAFA4HCPjE52yKGaLWZev9x
jov83+JO9lOXlNRXuSKiu8rj8atjFe9a4YW3Bq2FppyWSWaFia784mVW0hRQzuODNYzzuW9ztmiN
8S3CNH4MHUME2WtQ1fX3MFSxu3F6d/kbpQ6aB34qfRUpzdyeX5p5b7wKFM+gspFpwi1Y1zRTRLRv
rCIaMKD/zL86yEg6V2Xu/FdXsrLOrtthJsxJCtc0Rn6bgha7pmuJJ/kzPCvgOJzOiOzS+8HinMKn
zP8BsAaQQQbZN/sf1NU0HQFb9uh37T6ZBvlc+iTvgaCXOKDsJAGcJb3PefHd13Ega889XxLLqhMe
v6CGlpPCfkP8xxEvSA3VMUkEpq5w0OOKBuvxGnGiBODt1OxFAJhA8Uk8EqT7JIth0nmWuvXEWM9L
yIk7i7yebI8/HY0qgcMNsA9oPo2yjFWCKr9cM6Z7J3ITiAMsODunZXfUWhEFxZAIOMeUd3Ye5Vvg
GiTzoSng7gtl/eBMEj+H0MU7kkSyDWpPUfU1sdttCuAaALPukVG9jcoMjL6llC/l6H17tx7aUHbq
X2Y7bb9qcbf9B0U2Xjf0ChCyGskmTsn8lnZV/xZO+UKKOFTHwmM6bq3s2U5oFNCT576w5fdOoVO1
dCTAClmqyaEDGVN46Uwx3cZmaM+2B2eM1VdBgTtzGYUoiArHMGVaCjILSKUmBv7oUsKEuTanUxQW
96m25rzZlpQ7Ibt23nomxnqrEqt5OQ+CjLKbYwBY28pSv4AwiIpziy2P7cxjkVWwrVZ2bSghZp81
gkfpSIR2+s+KZL6jaYtYNuTR9ZiZ9K2gzujUEKV4iCKVPoJN4ibK9QJjjaNEDoB1LcJJrAoaOm07
9x4bMSkm6cUfQTcPnK46anG2ZEYZFhrj8f9mTUFooi0/EoKpx2gqQs4RGL9uVQrtK+X0cF2bgbNm
ORR/Keth0p0LrIMV0OtlTw7R3cjKI0ijJrYqrrSxWkF1qH3Y5it6VIM1kN9+Xwxj9jhTxrIxTVs9
9U6DnT6zU+JQlaPRlK2GkNnQ5Q9hiMUki0MwOXKhC1IKkIjUUiOOcyJJ0wRweIdpX/gT7WJh3Zwi
ZZIDddMWl209bcM4qHmFVsxIdG3LiXd9Ge1KK8qoJCHWNgbOh8wxThPxuO1M7OJqpoqRiMjLhvkr
WLmSpiOV4hfsoUfsqqoLtrWXsAQfUOFDNM+1sDX+vMSGADFph6U4l2lf583LKBqKRjNP/E1BzzNs
gRC2rayFCurYR8eAZLdaLEAEvdfgh5PAIETbvXpFj2F3mINd4tJpVIZ4ZXqN950zS7uNp2bYJYXK
KK5evOB1SpBeVDU99nmTPqBawUvAxXDJVJO9eXKcnpljuh22DTadZR1tx8HJNyX8SEoitA3/Wzh0
mfW8rjnLfEcVPrq6UejydqtxpFmz8B+LrjNXywN+Ljl3rMFtX1JKZzGdqZmXOgnCD57p9WsCl29D
RvAlStk2+VF2HwWSq0SFjFSh+baxG6/9wmrvfBLPNBgS5dWGp2SkcX0xgaGjuzwfxHJvKZ2wYXNu
bbWqA3PhmG2U0ujSxlNyX+QZIstkzXepG8CYdOt0T7cgXi1H/rYo3+/dtJj9SHSI7bocqFMabOuB
PQ1u3cy019jg3ADo8k4008f4GFLVp8U3FiGenfZEInIJ299Alt+w1nDJNdNWplifwjbCUBmwcNRB
TcwpzNyD7HB1uTVjr4ZUFg5mpEUav/uK+fYWXnFOju8TZ0c8uORJxfIhs4IsuPnpX+3Kc3Dr6PnO
4G9F9gxTSIcimR2fLB9IkY9E2424anThjtSqdLfJ2Ng01qDlVQstXwO1YI8RRUdHK2bnN/CaXnda
ku8e633tTNSrFCK6t2gtw9bURTmzXhbubnUQEwZl56EcKnaeClO95k9HViQ7INg3cJwdl6OrvYFj
G2j4XFZPMuVq8Yn8/t7W3hDn7PiljzumkqH5gT1svxUFSUqh9cUjs3oOBR8DVw/jUZaxc5Pvkvng
a2GSuGuW/kr3W/0ztejRmS/nTTaAI1w829nrKLQQOiRd7MqKNm3AUJ7I4EnkLWQESQLpToS4OlRP
vUSf4RZuZbQcuijtw9MU479dElDIMcvww9xE3r4GlLbyXXqFqA94cyTQ5riC01/lRfVo44B7TAUB
3D5O4ktUFtWhqWoNbFLVG0+3+Q6ovs2oNfXO1o1c8v5dKV+LxMlunIa03gnYP/bKhI74zXBG0YMd
E8FYKJIv3VEeLUudS+j9V8clpWmzyTl2aF9ARPL0zW57sddpPfylvQTngXHsgn8HC3YGGHwC4u8G
bJPxGXFkzqHS7QGmTdsCs/C+7FHFW2/g/TEo68R24B+HB/0LDQ8+ct9O6yRVHjN+wsMH3whuszDQ
ZpPcWs0cgXWEktL/69rNbRVabrFHwb2MSJRUCaY8cFQ389FgP/r10K85z9Ozg0BOGph7vEeT37s0
IiFGl2924w6MTR5Mi3Esrf9gOtRkcVR3T1gRhlQOj9gHg67j7id3hKRbiRQPTOLpVGsKjE4oD9Om
rwxhmMGWD6Oa+i895wEeAmBKY9U5JRksg7WoE81RydH6MILJfg/VfsYyXNTAa+lVx57k+v5fq7TP
/rtL7/2Cxbgu5va8RL6PIyf32cqkbbYfjNe8JYl2tnnoiq0qxXjxRIUlBng8d7lc3A09QTO15nRJ
dVh2x2xHYiVbT4bCX2o88/24OHUEJbt+BrYmvzMH04VEI30t56pmdWdF/6DA6/t4dhUNQEVBGYtp
T1Qz8+rLiV4TR9bsNf3bF/DYAYQvzlojwVKdU6P7E9f+8auq3pP8KHdQLajDS1F9eP66c0hGNycK
ITsshryB+pPPbb7vnUI8cMoft6GPMEUeVF2Sefm1h9oQHVtKdK4Rw1Pv5+XDFCNmGMcqX1xWmLsW
uN/jQqL+WAoyPOuodYeXiUKwFc2RLD2xjrbfjswDFIrEIzk8FvZ9hNXlINtMbhH1nY+6ue0ZnczD
LjaNXxjnknsooQQ18/IzHhvir477OoAZPc+m1a8iK6odEABvp5CH+HDrErmUEvphSeZHGocFoUhW
7Z7NqsfR2T5hnH3Bo1xeI9YqV7YtD8kYUruG/Wr/P47ObLltXQuiX8QqkCA4vGqWJ9myk9h5YfnY
DmcS4ASSX3+X7luqUidHtjhg7+5enRB0fERCJ5CsvXorMati9L/tlJKF2iUf1OyLn6zF0c9qpDYK
p9M7LBDODn9N4dIOVWtqSm36MVo73vkqW8+OLpgsXYxaoQLHl/vV3uRj/cvWTnZtZsYlGQy4FlMR
osGXUxahLgafeIRKophD8TJq3d2FLmyKEoMh9ro031OcEUCDQeWhybK5eH1yVdwPJx/vzXFIRv9W
cqOOWFlBELt99IQ1trS7jsaYnRoG9WJHbrGY6hyed5SSTbSYXlXo/RTYhvap67yvBS2sMmTcw2N9
0T1hOpw3H0Ek/euydOU9ynV5b/3FB4Ye5/t5lcmvFMvE70ATV2Qd8kvOtUsnQzE8p5GiA4eM5U57
oXhVRDHu9WTUM9C4wuNs5pTfXHLBPw9ld9s5E9ZCL6em1WNaHvv1v35x3ioqCf60dV49+PzWdm3C
ixO7EnaEWlmo04Rn4nyWUN9BC1A74t2yhFGK7OLHzxS+wr+FBj6xPaz7NxbbGV7+ym+b7aQQ8bMo
rPZ8fazravMWeezXJ5SSvxSwMOo4aBEbv3GvRZk+0tInLowNw7NLb9fXWruwmfIx6R4qq6ITMRX4
7LkzHjGx2CNI4uQZZa975OT26Y/ZW6eCeh+L6LF19S2YAUbWjPWy7QCJbOeCvvB5xRkeLev4JIL2
gSw2G1SV6uGaG1IybqKtvEO3lD8JLz2MNyHMZDqihnnU9000shy762rHpWGhx7VWa399nGrDZSPD
kVhQ5/M8Dfxd7w7j8+C5ywNvTUGdY8BZj5uSzqEyVTcHaPYaeTVuH6REeDdsh3ctqs0xXTh7RdhQ
KC43A2tIhQlMufEdI3K8XSwO38b1gYwOPZtJTlr/mab1YStKl4wetfFZu7CXS1LyuqPnBd9kBsnB
rLHdpvNNHlLuPyM5l0sLVWYyNVaXZMCzW3PNuHGCuT1HHNuE0kEKiLoww7CF/QGXdXFWVU7FbRGC
62fRVvTz8FAVkHamxbyoGLc0BzuXJmepqG2XnNiahWXzIv2jl47jR8+yBrAR/y3rnMq/Cyqoh50v
tLuP7EgRrUQ823WlmD9yGznH0PNw12I3cnYORvVjK4T8MXXo6QNLf/lN41TA/YCbYjtMWp5ruUxv
iQ5cLLmTxSi2ggmqsJkNu8mp1DUqAv0clSSvNuLmDo7fAt+f70zQ6B9Z9FSTcYIqN6YjAz2ncfDC
iTE/Ji5YlpZZLXqrV59cpi2fHbIinHlcFm6OCSfApTdhlHQL1gq2iOcyEtDCwIlu9GhhygqOgfnc
Kc7uEb4rJ+2OnC3Ajqu1P/USRliYJhze8snltEcoTwNAeXRphwMmCX6A4dB+AXJg2u346cO+wwsH
VZ02V/AZCjHxmPZNigMn+DXEDqvYFqxRAaoHWBOHR6duwg3P4z8dzK1DZuDl6wH+HbkQse8tyKDR
o3ixHAAuRa0P+6Wjqzwc3d80Owzw42gYUHEKa00k2NE7XNuU2fhU3i/O/EWpPXwMWr8IKYV8nryF
Gqsh3jJMWQ9zfR8Pw3tdDuaeclUP5i+v4k1Srvmbrob04OfO9AFo026N3wXPQaeLX4UsknMNmYvG
E9O8dDE0IOnc+kELvPVQgosMX87N4RvWOKyyGNf85EpAc0bYh6Do4/9M5ci/ZuzyVyd3w7dQ4ICF
vpkeltgizaiC43cOjosdoCPrBwwR0KaaFrjiNGDsC2OYIsrNzDFbM15i7ji3p1DKgfUIIDfnFBdU
zdLToptHdgAtYW4Ya88UlOXiwIZG/5TKCEwObv8ZhPNc7yxxmPc6zRnsC9rCKmn0VzPZ6H4Mgv41
nbXHLYC+sKkCqzCfk1cxKuUkxjr/pG6AB3ZqAQfKujlVebdQAxwP9nBDwqPMkBH4QfjKL0Us0/fW
lvhVJqeu9zIjGls1CaYW+oHdy1BzBmb1xT4XLTAYd6TJmlfA2folDrBx3prYl3fiDfWls0FxTGF7
/HK4Gb8iSiWiowyi7DJ1TXIGYmfBOzSC/TwcP6ym5UiptPLKT+663pzIV7uGkqI0ORZIuXbr6wov
wZonC1U1bnoDJThMFaEoQfhTcEW1OalpetQiutlplcTzTPWNyxMjUGse/je3CMa/oC2qd6xKcYYB
p5zjl6ol9bJPgQ2Tg17j7EmuYfrIOjkI961fYgt3nfVTiKX+CGaT4W8IMU/PiWa9nJYgz5k88FIN
YYSQnZnoKdZEtbtR9tW/JC9wk4lu6f6kXgOqJ80H4HHknhDo3cl89nRm/bcUI33Fya2jow6ift1U
rN+Hx7Xi97ovBz+9+F7cxFyznMI2eUVF+TYag+UTwFxAXiaJHvzbqiEZoMPwvAZ5rCOZsecdRax4
QZiCZhnRjvA6mz58tdhv442dCMntQvIX9CJ0DuQwb1ZwbjqgYxFovFBjcad7DCtVyKYWvIM091mA
yLHhzKBeMo890yNprehbwBfKOGZRQgSheq4/BNXhN0BBlIg9ux4OaiHfbruvomX4SySph7kaJz+t
6W4lcRFtVdtbth2e54iL826caXOgpzomgajcXrznrR2fyLi4n53J7E8nW+fZQiq9gaZKLlPHrsOj
hTlwZ7M0+wK9pf5j2xn+aUR922g1iSGG7rF5WGzW/ssS8iEbT98krXRwuqdp7TP2i7OM7920Z5Bz
h9670j6uCPFxXxASmqr03gvGKNuaovH6QzJTSgRszZ/ac+C2MCpyl4SiX67z76mKOD/x72B2YSIt
XjraSyrwDNmUnqiEZeuU0xBXEaeYU1ZkNp4h/zppEz0OSpTIsCjaob53KGt8jGiGAfSGIn6JUGjb
Z9EY7z4UVN+8zlXr3qkOQbccs55qGzG73pZVZBnvW2kHPMImKvb9bPSFFHBylIPjzS/L2FcPFR/n
Z+kphCHURq1SfKxHxSqnAYliBsh527BZHEAwkB72bm4advtaV8E5S3V8Wb25fWvpHCfiVlZ+txvj
29JtNF3nE4aJVkY36pKDaxX469cwFOMJB2HvQ1qsm6scfOev09bhse2iIb/HNImvTlEs2Z8Wm+e/
gzWX007Ahn6xJk1/irWsypNPkJok4dwU8tDqjqua61ycgAaGl3rq5WXwlLwztk9f2nWFMuKJBrMP
Wn9APLHEPX7n0hgGt8abJpp/BEBVRlhiufThsohcxc2RPEeiA1QYMBGBDIESFOQ5a+KY/cxAQDpW
L2z3eNLqgQo0Ko+a9SJql3RVy7soOcxyRkVp/TZq7iep679TnxeUtlaJvSEaO2Rq0nhIyH5vffc3
B2SLWVelGX8ZAXRbw5rMaI4uZW5RI+Od+Q2mwR4ccHHO48K7a+jrNXfMhfW/KcKJQ9W8mB/ZVVBu
4Hk6enJchdEIKZ2dbVm2PrSL0TfXis0nd3a53mjdvDgDnEI8lMZ9R9l8tvUpqgZ8PPUQR8Z05HlD
En3aeiaMsCrAoHEvmKKgNZbFNHC+m9Czjh0D9zXnd/iV+9QWQfoHeBsz0aflHz8XmeaXpWEdo+Z5
y2HiMT1vcbOY9egAyxkw84Tus4H+TE/lDcTZrQEPwMVLbt0esqnBJbpFhkxPd9qbjFSf7lky0WIl
uk6Oj77wyXywXRHY8w1cetTS6b9uGHN5IhQY7133Zk0WdtIwACH4fCpa1XadC+fi6HJi++OU4maJ
jRY27k2AjRrO6EgCjC0beVn6Hx/odYnh6OfK+VqnMHzMHY19nDT5cl7JARVfUnfiChmpzndDl9QP
Woy1eZ4TQGQsucQ+I8vLk131mK5QmfWmGkZ6eRLh1AM19aydjg3BLZC5+Zh+YAybP+FgDS91QJnK
1suxZ6+ezeT7sNZqL0zfvdFfBHKvyyNn2815BzDTXyJaUEJX/zG6hw3slEvX7kFoYCuk2nN5YquG
IqBLjzLlqAddqwkGTbfK7yC7m/xMP1J0wYXauz5+Nl/Ww5WODA5bvWfrY+tWtF1LUJPbjING+lys
CYf5OJ4adYfEc8smBVEgNiqHHciJzrntHT3jMz7TfIMFA4otZZSeH8fFyaMGDG7ikpvlVDK0W2ir
QR5vbQpfpqFu4ZWoSMU+YgkWfB95SMhz4Q2WkZDLgkcVOTOP4Tj4mnux3pMdG0PgFV0b7nkYRkcD
J/cQm1vydky5NJl/UkhBWVsP57XRi9k1ZLxwd8GwIHttNOZonazVFa5eeQ5HGVx8Zutdgb/0iXk5
PvElTM/BgCUe4XcMyDrmSf0bIQh3rwaoXe74OIAaZvr7yh1R7OL2IwlycTamiRqfsByOOAMxdNY0
I4FQVvVHwr7t4FmQOxzY6uBQqYWnYO+r+SFwJBW7YoQtHdYjL26i48OKcECDHMYJ+hCecfIFb9W6
QsnBjlNeHb/oK4KzaKHH2DQ3Q3fmT8s+SJeguz39Kn1q5yJgX21YYbXRXBuwuOFybSlmRsXAswEb
H99nexXkqj4tAVP3YYoiZGZ/1LcRXrfuvqKzOL1PCwJhUO2CNCmPXQune+OnQ/xAX/HAwG/I8iUN
ZgEWKDG/bnZaLg3iJr3OYJyQzJhqtly/YCu0Gy7RnjNccVIcfI6cK9bnHjD2nWWixOey9iGLg95N
5q9kdZ2eGcRmPZz1MMAHWHSeQ9l3XM/7qqD0CUMI4Bdk3fd+9PV/4ZAIDC9ZwRIKZjZgjQGUBON9
nt4FqRR/Rj7JDYic/kcBjvdftLJeho9Bk5Xju508IiYmVIHVzL96SDrSEon2u6uH7CXwucJ3v5sT
Orhgs8r8Ne0D3tuVIZ79ARoApUy0Of08vmQQLPOu/mFttHxlk9t1OCK66qWvaohatMn8G62bfE++
Vj2bhiSH41sMy88QdHz9aURX376WOsQ9jx12UyftQiFmH52npM/fImsvHifIXa1YVp04lrQYn2/G
/RkZmXRcK1xxTHmqUkAYoCuX+Bypa5Tdw2BrdcxEtGrCIzBMpgx6WLSEzGrAp2cqKSdghUPrMiSH
Pe9HjpM4oerZ78CyetyJVe5PTKH17H1npkKtmxzpbqAnTv9wG7v5DsvxsulMSGHX5HMnbQbdhy1W
8JGhzLdQwTbWGyhKlS3He24fEaob4bRN9gFizZNssQt2o1NNe72U87MM8FRsFP/FSfrRL56szjsD
23INLY25u5HilLuE2sErw1n73WTkHCfk0L0rnPQcT+28hxmsa4TbKoNrNzYHK83wyEWZHQqtKSYu
acmqZVJ9BjSHnCDZsqrXg7S0upFZx3m55opOdJSYZE3iec+SGoRKGk1PqiTOwbOVSuAEMexeKYBJ
WxCq3qnxCv27X6yqcP7wEHGXJHy0dch9GXT9Pakj/dp1eXDpcK1ua/YQuLJBvu6nvGn/qJktkYWz
+0KRRrQbgpD6THfM7yIaRakPndAFylG3d7UqKeSjE+GUhYnzW0VKpLsCMOdG0FRxXKKBDO+ImTJn
7AoRym45qAxk1BaDP48EW/lHFc3zJaDK9dOlif2eZVHLKJmPT12NBBclHLq3JaIm0CjZeBsERc7X
5Tzte592jI3b8zvyoSbsprFwDn4PFJjPr041+8mT77aKJCjh8KwLkViTyvyiwSF4JUVYnydSLLya
p+QOE1/wEEMa3egbMGeoFO4sU3xhiSQr4t4oGWkEDg7vqgPlycXQ39Ko+lwWSvwmOcNI7Mr5ImFe
PTml139xpUsW+JAhpZySG+kHr3nEShIDWSYIaK/JPimn4lOmujpxBEhPtGNmuzBdCWqBE/ks4K1t
C51/uktQHzHJRoeJB+mG68H/lmvLte6Efwu3LsaHMWxGLMTuHNEDlhlzL4ruVxbmw4Fbusn2kJb/
Gye06LkY17Np/W+O8z8mtcHVKICdY9CIJxaP/Y6smH0TrKKPyIreLnfm+BzFnfPUW/OJPt7sJSUx
Wz9N4sNS1ayJO8mbBj+0/9bRknV0FykBwDGnIRoW66Xyp+mpy5c/wpFgKAUlO9uRM8DRUHxFjWpZ
3g/5gD7HlQVcPu0+QiC8LMUsqSSOhst2gUSM9muxsrYACTbLADM8adyvcNU0n9GhtUNypVRjyhYG
6YYza4dBjq1P6xXE8bIq4/svfUeT+Sq7nDQ11l4Ofx856yTxWbu+6/ws+Ev7D5ibggwbEhdzAgby
7pfgBBufA+Itt/4dPQisVGXg9I56puJLpHC0VH9InUSuBmHcTs1fb/JdtStLpbmShyFd1db3nTz6
Mqbw5SGi1RFxfR6L1t3lS+fHvzIkuC/XJ2nN9ysBfIHPQ4uhigCLkt7diuw8ovFrNHxGpJxb9mtO
QY/hEA28SFdaoeqNZ8pAPqz0Iez8dKq9P4t0VwOxRhDKJaY1afOqwkh991Mcv/PEdDmSicrgfYvz
qo5+SlOwBYR1hveJbG2tKLTLsQ3CfHDLFgqnX6TmGOW376D08UA/0YNYsn2m9mzYuhNVrx4Ftm8Z
o9Rf6LVx+0K2IvRuXBmgVgh6vAkOecDmEaRjOYDFSSmnW/BBAQj0s+Xm4PCD6slyI7/4VqzOj5+X
5itjvY6/Tid4bWacDi8T4/8KkKYIfiSvWsT1yuhHv1JegV8zKfW/yUmG5k0XammuLhVXHVwUjg6Q
vELbUV0Id7h4qCjJwJ48U8k4UaUtTrOSprpA2Mmukr2fONl8lPOOiqX5vjOBgnfmJclXuejWbOlP
6OiVkT4EnDuqL5Lmwe+Qxt5hWS/RhVObyH8nOGGR88Mi8d/yxpA8BAPiDe5eLtb7aCdsts+lS3fb
vywamn9jCHFpLyEnf/ue14wWaUJEzN0tw+C5jSIKBwznxfGJI9RA2WqUOW8xv6+WdooxmDQod4l3
ZsO4HJYJD6oFK06i8yoAXktdNH4wW2oAAQ4LVzwcWTTOr7CWcTAPpayX6xzpJfpLK2ct5C7FJsSY
njULxkVsquLC1dxTETQjLtzjLnMfq96LqsvKDqo5l8R9J86MiZrxYvnBQLuYpK5GkqP2UhRLvgks
M3MF+Qp/ELwZUkDu0O1vqaTxvVROY39i9m0RqlYHqH/YEj1gtYlNFVD5JkjRQZeNHNH/IDA1y252
uGiLnaHBgI1yKiPnLFFsfYxYi3D45/uB0i7S10zuXtvQvaGdeIDfvKjaPS0d4bZzaMehIhko3NT5
hE8faUPHM5PQdVwJFuUYMgFNUT/Thv9cCmwGvavrOLS8R1olX+ZRLNrs5j4cA3raJtX1ihtmVU8O
stj400aWxqyECpjTUnjVqg6uKnJAP8x2XsNJchlkja/KMNFvnD4gsYcRA9vSWU6449dnL4VhhqBr
IWD6B4/Df6r3fZUwh6e6WN0X3rkMIUDu6XD704+FUf8KdxCEPAIWn7k41cUg4RkGSN3r/DF4+Jjd
fR1Z03l/nbpcepK4QVEmFRSotq29U2nwMo9nqLjNyj67H6K8vHJ6XGz7pMYwB+qAKEZ5+hhilrnQ
CzL0n8rpw7Nf2+ADl29ZHHI5LM2TKTJqGHbCxeh3qqMiGXYLUhwvgUV2gKxtK5h+5prdwSaMKGvP
1wJdPQqZo3fplOIC0avk2D0NE+f4GPngZjLhx9oMULxktLFZ7P1DVylDTl7dsO68aYHQQg/f0j3C
z2Iw8in/KY+uYvJsDxwVwlulsxYktEagNv/SeMal0k4uPul6TMDZqxmy68YmmYQmCH0c4M1AUAJf
i7T+wV1WyGXhEjScP9FWNz1fwX+D8aMf3fRedxTcScBuCrokoOMJOONssiVr3vm1zSURn7qx7hU0
unJOTDG1etVWJYB0IaBiHzCxS59Du6h7OsCwFlID6B/LWeHHS3q4rkuzKCoqFsXRbDLRN1Ag9mGz
LAwvuyKMWCQubub+Xq1jwEFHKzzMZspsfgbjJvdNZLh6nRCTw7nWdbjsw26Yqz+ZjNWjkfMabf0R
nywXLWLwGyBXGl8bhCd5TIJuChAe4+raYzbBfg4feAl2UyU8cO1I2++0UoTuGwHJCe0n12S6shY/
OkXTs1/vdbzMAInHeeUhBPOJanDbDlbSMSlm4pRwfS9L29qV6HcXx08pODmcSliUaQWpUUd1w1UL
eMhxNNOF19xYvrx5z1xY4bkFBAcuMFuAFnGHOnfS46Oi9gWlfBM2ECRhmwijzDKyrEBRpKjDa6Lu
lkcve8RSe2tbT4PwHMuBvavSa4k+tqxwo5VwH3Tn6vyXhjRKOUQQupg63SY8qTUL6bQvolrsWigJ
/bbAonevfGZdTN+8aVQ4sakYgpWcJp7i0exW7S7hRmMQgG+Bwf2uLPNwPc9x1z9BgKh+00kqOLi5
lXjH2+j+WqVXtFssXMtDW6VOR96qWPIvdBpnOHFwsA25Ln9W25DM63D2KYFUdysa4XMXtnRdz2ve
/Zk9xLkNFIO5vltJ/GKsDI34r5lV5h75X2PMFHOs/1ajnr9rNKtyG+sku5VtcgkuUVryyIW9uLUc
B2/TmHYx9awlefHAxfQywrZst13Z+b9wnq6HHLjqI7CpgBKTm+7qe2zRuCzwdLBxzcpt68UGMVl3
NFPGHbn81hvzXW2pOuNkXwXHCIPl74D88S1y6NovyxtrepSWfwJRL1v6Fyhphrq5jmTmvVgIlh2S
1s+7fU8EQe/ipq+dw2Kp6H1SS26xReZsmg5VLArnGrg1iIdpLbv/0FD5AW4vsp7szYzpgNNXptFY
y1R0CYJZWmAnAONHnm6RMbXyLowTwtY4zC9s0jEU43uHb/jPHbLU3SPGgdQjUDjGLK7VUrtHB2OE
9w4ipTW/udFCcB714uFPAlxTXWL0hW5zOwOGP31MIxVVPgZI/7qO+O5Xq4N7ml8JbfhNs3wni+rS
7SDy7LMgHPzidKXakgNUr2SCRmg4HVyQ/Dn1IBwQ8ZPBlRV3mX4H/RI+ibGY3ttmcOiE1jhR3cDj
HFmbsccJ64yVc0150mF0mVOoeeGkIp4RFecLGO1iAMVXaVn9KX0Nn9Km1K2d7FTO4SmOWKsdoOtH
4pB7MaNYKnjNnOolUvjDU0NPC741sbzydaM0k/1qSeJj9yXm3+8JCqqOVurUeG/1vPjNfKy8mhrW
cl3NM8WxIt4To5YIz2ttCT/AFqScxVKFxaFOTXRRXjJYYwnF61WBiZDjeBJtKQ2M8KzLdDV7urdD
hW2VeeFCq3V3puJKAhTrOsOTaizi/s6AKH4L6LbOSPN6lFTFpkYNahGlj/Uypmciuiy4JqQNcEID
SUreEUhc93rpV+/er9FVXnEONwU7I2yuOWMDK913ygBaH7qC9vkYk8VaatecnwJ1mwFjTJrXeLbh
G3G/+I/Hoi/eDq4Vzr+FtCh/Vk3y4+GU/xuJCWTYXC24+7NEz+m+WlnIE3VYdfDlwVeARUkic3Su
kUWP3E/E781vf8U8fqjmZqAxK42C8M+q1fTSpV517zjdfO11ZMQT0hrfV4U/DHFnJMEhbts+dvDh
AsWbOaIx2bPP0k9ceo4F+b2Ohfju45QQvZq8mUBODvXFQ/Yvnwi0IHPVt6S8qHmq7RXgynITUmHK
QY4Tl3xrtDOdW6yj6XMD72prGYzQpIoOxJ8K4lPXiGozNY55l6KCHVqlXnbRbuWIZ8XDEXkd1/7H
mtUsoELsxyRNkAiAlNUVSfKmtdBbh6Issq2IGLAA33j0fTOs08SLxIahifAfi2bVj/twkN5z1fci
fRlHPE6PwcA7gsyDwXQBc4TQhknYVG5CqOzp0+zp4m0iFKweQXPJ9piRciW2CtXfFaQ6w4YeE8rJ
KPbzGsVpLTFnJ4iWqxlaFqzoiy2dW9AI4XaWpv7uXEGwPBoNxqKxNZ6F4NlRF+vZpE+fhIwFhFbi
mEjNZV8eUpvU0anRk8ofOK8ULNEnjP//9GBIkWwZSCO14dTGKkysdf+YsKv2Mf+wItsAmBj5y35o
zbHTBn5qijiXnUDwFfqkWQ1yY7O+oUPHg0QAsAkB9eJx9B4xtHJcA92QEJHjhsEkUpJbdfF969qb
r6icQAIMYLZb6QipToV9T/JjQJ7Bi1WgN9zXlcI81yTrYB7lNGf1CTGTQGFgBnq6kRPW4xqH8EBu
JaDG8rDYFGCNaIBQ/UCxVD9CRumZado2fYnDvr0bIGHi8XeIwXYwnzg+oGEpCvM6+ZiiOG7b0fHt
zTmp+WFDBzLg2V8J8fj1nKysO2ecERXNGYInelDg4maB8LtoLZkXoRK7PA5DDFzS4e1BogMc4XAE
TQZXY+z7zu5rZpCzpdSED2ra8FmxUMYDz+/raaGo+78uDvQxnAeCOqyFZ3FiW9XQY+kX3WZRM6Er
u4aQ61aO59vmtg67I6NIAQZx2fXou306kftQ+If9yVLDx8BJRga9++CNVfy14LtL6y252BswBhtO
9tw6tDkBO1Yds2go/uF+qbc1L9hyz6cwPgI4RQn30pBtO/e1oRSmBAcTbJNSZPPXMsnxb7pSxpl4
HZRoON0raSkFbUC7tWTTVoGWPXhpr79NxAgNZpH4sRxuHQdOGZN0xbHIgciI4WjWvv3mAFbuJ1Xa
B4XT/5AzvLCFnezFrbvgpfUc89fGLe7LkV2431hsyH4/1M9ukej6SJ97ecnAqp4yd64vnpDlcVR5
jso7U83SeUG4KeI1PuHoX575nQ/j3gHfqHEEBYB82Nu7P6HUNCykqCuYKm+qjwlJePDjCe93ZInm
EuXgriRPAmiFzSkQwA3PA38b+G336Cx+/Tdg/RX+wi4zuP7RpovvvVP9kNt7Aj4VBjehXt18ZGxC
tOLsSagKLt9Czv3i5hUF3GQEeLDW8iTHSTLSx0QM597FQDzQOMUYTZNQRNxuv2JjwD8fygNdpe47
iWX/RA6JWmI/6OQXSnTwIHCb3GM8AECidPTXrIIjeUh4CTIL5quDw5CcPKSEfaeTSFQMlQurwHZU
2TjfezSGCZyNDcT9MfFT3kEY7PmW7hR38IVAFEYHokcEJzL/fjAGQ5PM1tfYDBoTbYaAZybCz9AH
HJ8MosJVm41k1D3NhLvJStZr5zINxF9cKhZiBVubEwqDalHUTYgl3B8jGpFREv0teb+bi1WXMXES
Pt8uQgD+RUEwyD/bTbejwcqu1lMR0LKoWGg6IKPyb6zHyv1FHsI5Fy52qXnATQKVl44ohoiGyFEa
2vsOkTl8dusoWK+d5lG5dU3tL4/or9WZq7i3/+V0DJFLnwcqYUUBbmlzk5iBeIOj6Y/UroV8RrEg
/Ju5W8gteJjgNLvhDADhHdon79klr5jDqBqh7TXBKXwKh1vjIC7O9lR4cQHFBG18A7EWxDpLyOpS
EPv8UlkIBJefiR40f4JEQJFT+juQyr0ToWOePcDm1T5D0rtla9poyf+AAnA++Y3DgOO+DQ6t8jWl
5TzPv5eoNT/1Wlf51koXuzAlhRT/tOEU4cIOg7Z7Xhs4B2xQZ9dQAUy9PIQi4HIPYx8g5WEeRMVB
XKHzIu5D565I02lAWAmrJ4Ev6myIbOzDxq+fu2ni+NySGmCdAU8x2AqRMCBgTQ8gOTc0wxmIjSEN
3LVbqmyPt2Las9cBothXGhl6KhmgsI8JOIec4nJO0KzcNjb0cnWQjrccqfup10d+SBoKdOA08rFu
AqoXZpYJ5mKdMvrrMnIxbNowKp8mHVqATpPjdQ+hP/ckbdgQZvuUtULwbGcBH18Heg4uGAiJAiUS
LxB+7Hwdz9ZMPvXMgnv40Znk/+s2udV4Pvurf+LNkS7PDlUB3Pd4dMofgG4MucLJJw5iivmczy30
R845zNnVJsHuhvNcFlDQ2t5nVAZzNfst3NZ5SadfVRYCbwiilT1rhmOs3nbIfgvo3MRBt235M2sp
HULbgdtdvDgzhmd1qAl/Vn+YG1IoMIwCOabYKEcCXyBj1Q/xEK3Ms4DhguHK7nru3kYho4e6a9vk
EZmxSvYwlr2HWNcI43mNVs1VrGyIoFel4peHXxkUWDwFZBFYIYSnsm5M/35b7nF6WjHWE6EFngc6
/iuyOT1BzqzOk62LB+yuUh99S4Penfj/A45rvQ0OdjWTOJNxdPtrQzD/FsFiqx9vkgz+CspbypTX
ZLQFF+x31GMfaMJpReQ0d5zO6/TgUcBxz0uFayOYg+gbX4B/NSw2HzK44iQ4Mo8VuOEs/qkY+7p9
zmlXbgUp5+QVaZfBtrSDoDsLAnUSnH1ay/Mr/FsMhzdqG8xvYol9zI8h8yNWPpPchRQUXNKkDYfN
vKLibmh6J/jIv45zVfnKPAoZDOd6kYmDzYfjAUfWHunop8Ka+IAWg6sH//6r4S1Gpm8me71Y8Fiv
oWJyiLlFHsJizdIHvLtxdeAeDJ5sxoD5EWKdBRabeAef1/0XIRGSzp3qk/G1Hwfbv3SDbTlfRFZ6
V+VN5tozYlEAkLGORgOr7DenmGG89kHe4nwpgS7eh8FtlZr0unLPa6un/NyMqv3AJxQ8i76hzM2x
sfwYgog0wlTnBRNXoT89E9vzVJRUuvgNoumx0U39X5b3LgWtrGGI+gx0dqdbO/f/4+xMmhtXsiz9
V9Jy3bDG5ICjrKsXnEmREkUNIWkDk0IhzIPDMf/6/pi1qSfLem2mTVrme5EIiXS4+733nO8U1i8R
eeURad01gsSytPeVaZLb3ui1TyAQC+jlK4FZeL56qqzoJnNS7LaltsT4EqUjhnxzcjq9SoNBO59k
scZnu7A14jkDEjpx4ahuKOW62nrEvT6XZ8rIgdpF2X5KtGQgvrpJJnKpgJ7PfBJqYhpOu1X+7mnE
rMgas+RtJYT3iGujQzXfoTe0eJHvnbEbvDc3wM2DLxehwmGUOu2PlA1k4HlGkw6bPLMrRFZNQ5pI
mBOwxtTgw+yVQe+lw+nHgLYjQtOfGZokTCAmDJugyFfAENAreXmthw2gvWbCjwsU+c3plJrIgtFX
yHePfnMK4wL566xfhqKnTunZbMN7pvBsZDFkj9uKkdMX7n0KMyIYxYEyD0GFXRezx/icqfl+pArD
XdBHNhHeiAFdLuECYzcIdZncZIwKkL0U3qOXjOqOUYTVPkS22wicM+DYUO2YCGOyAfLkxSCPnTs8
faxTRSETILTH0LRwItrjdD4Iumy2OXlMNHrAeq5pfoYfsQOlA1QPFcpXg3i5WxJw6FFl9JAjLjJ0
UO769L73XRiiRnHgwuN6Fejtl6SkFXcDmPeeeVmlqyXhM9Njks6iulr42seCidmjP1OqLZtENfoz
gtL7R/aBf4yNAotqqlD14vF3OXEyQPUGflqwW2HtOJ8l9Vi6sWwDx2pGV2Y98Ilby5nEInst4964
Ep9ImYVY2goCxMbAsBxQJs4I22Ig+H2kP40dWKF3485snDKiTodVitj0HoGKuyFEKHnxHYsbpeuT
BeiOUPzG4Aqk9m16qct5oAjBnC3YsAz+zw/emCb7KqRLgeDDsp/HlnNrl6KWIl2mA8vQ9GTIrNEt
Du5RMOqI37D5QSbwZt2cgUupYc2Nk39gCgd73WAFUXpXFEw00Atfiz3M7NXJbPCwIONo9EmbXj8c
DFOgYEZD6kObMoBXHHrP8+AX9Kr7nTFrSpeOZRIXYFf9OG19hMHFw1iWgbXWU1ydEBYaT3bNz72B
jBjlT12LuwARAUU2tU187JOEAGtrkFvbnEmW7ZH4WqeYFky2afoitJdTbsz0+OK+nxsPoQ+rC/ii
AbR+6kduDfUVUVItJ2GFIGSqblBHhDagZNqgAcJIWZT2Av8By/+a5uVPG7czHCoKj9H6uAnJFBd/
GGJYyzYPrf6SNZ3fPhKIFCHDoB/q3vtqnEdgaoj016UpnRt/mtETpDqc7pB1yPxYhEYekD8uQpJd
hFYp5vyGoeoGCDnqqbFJXBgftSJkYsOqVytyhm1U/g23gJo/GlWwqFdTzCzjFQEwrw4MitRYlnB1
JGw9mdbHXDNKecZAlgdsaHlW8XaEBXJwISPdnmqPuBPUemqw1iYmKb4NPU8UbwliKHHKHMselpQp
ClFUYOdVfwkREdWbIjTdGvmjoAzArmRLibK9oGOIXMRHYIOZqGzmm7qDfnFB9zw5J1vQjNTLXF3H
BRWE1+CW0JUhRvIoRADHBd03TCW3G8HUFoRdYMcvJKKjq7s9ppfPcg1pW9ySiSA4Ctk7/Aq8voVf
ZSLGOmnT/FgNEEYXYyWiV7Ztl34iSBAHRXblP4GHLk8klpWbcUTiQj9cHfg29UOPR/QA3FJvGxWB
N1DA4t8iLrcHwgjkmlMcVWVVFkhTyiSyX8eY47xsID0mnpdx74cGzt/IZIVWf4osC/eVKIDS4FsN
uzWmW4BQcS0f+8gNtm4NiSSH97W0bKm3hpUDQVKVaFeuatzX3JTqd5B7I30Tl5cVzBaIYbu5pDBb
aCkpquwxBW6AlzqjxtEBtX5WlRsvRwqrdQrKM8VM7a5QIdhnZuDE3rocGXh5qg+rDhJcRal+DQ12
K6hg6XqKeF+Qf+W/rGgAgx/yU81jyxlSePXzqEy5RH03/mLa3TwRJ1MBvGxyejM07eldOsMus63r
RTUcynuRxfq+AkQF2rQN61c7rKPHAuvWo0cUhb8caPLuRVgZm7T3m0NWmeoco2HWOGlpCtLPnvFt
FX3dAQ8oPL0m+UDvnN5x30Tl5DddN8td6kQWPNKWEWLuhOvAmQdovSLgP/Vc1OAJdLhBUdEd8Jpd
Yy+ltwe9xcgNchQ2lawuH0Y1W7dqmOB14I/iTzYieAGsViy5ePz242S8EPsWvdVmOD0hQSyWeVPq
jYkUb0UpXVBrxMGKGzWIKX8gh0pPKJ4zUig3GU0IthxH3REEzyWUVyXaZE1d7JQxMCGQIVt6FA3z
UZO/u41l06A7TXMgZkhaSEXSKL9dOhUo0437sGWQzkBzPJtzZx8NxzPeqwKuKyWRN9yX2P23A3L8
k2Hr4q7zGhzQdC7v2rxVJDjN+qux5xgAvWzqS8ZgYzsZDQEnROSML9yhk5MWk7/vTUBmCrHdcztk
KdxQokg7aEkbpuKQRjAe+v5CTY4gZ5W5KeF8yKtv1Rz3z5I2wTZSXN2yf40IEwKpJCSMhDyKtrlx
41Hz/qA8g9ZDhhY31SrcdCVzCyxVkKVCBi/0E5usfjLcENgKQg7eO7pi0bmCD7NREEZctkYuWGMh
FCzOTiJRihGIkT7/bkm3MTe8GaAFTMc4j0EHCjXQlgYtbcbJgZUzvenJduEaVsG8sIHNnUMij4+E
RbBTghjoXlQV3RpNE+GSA4+8pZhIPkjcEO/IMufX3HfbO5Q1vOoKsg31JsV/O+KN0lR+cKzxEhNc
GHKa4fXFsmXEyEOC7uYq7VvN2tbHXHjkL4TAKi+yiAeoyaV+jwQvhZ8aE/ztOTuNMfjChVFasPW7
Uqe3YlCkNhcT7LrB+TOhI9t60ibvaYy86t4p6F2s0mwy1pFr0UnMwuCLW2qJwxaK9HU8ti8jTtdV
3g4tW1Wn2mOIPYWAEtE+TNQvB1KeC17/OeVzq/ExSe1aD3WbDE90dQhNCF2nXffOAECRm8ymMhF0
HZLWQC5lMIzNVpNTo3p0yJsjlKaha7BMenrCtdmKVaA7SqJe6P0Uwjfd26V2j06fVjsBDqZcNsNV
cmahir1wuJgfGr3SzJGKZpU+DpiIPE0ORtgY62TqoSKD9sBNp1yYgSmb9ZILSHyiIwLXHu03sWcm
LjygXwHDT6ThxcUQQkggEik8cUkr+C0xfVr/08xktysgDRh9E2ZnZkXyxnP6iZbgmJ2ExQfu9xMZ
q4MJ541WRr0OoYJwfRgFLnkjcYyHzOqjR+pL8dFEDnA1vrDDiLrMWClTeQcM6zVtlYSZUoybqJWU
lDSjxG/DFZAoIqvFIFEqEjnC+WIoaJql7oq1V6jgGNrJFT3HIBaOsw8ENpho59rWlQVp+yhe0iIo
nQXiFBIpLH5PE4AJtz5SY6OFpCG8JzI+WMYFEgKT7thNGZNOhssdLWBeRAc1pNjUgLIwRnTcQwy7
guCgrDN3CUQHRtc1gb1hpF/cWWLcqt30lNpcXXU9BNumsIO97xWoXEsa2rvGLPp7abn2Bv2zlXwy
vABDon0a7kmrq0vjeW1+dGxTGWvH1ox0EZ6P20jSFXilmVmsOYGgJTVRA41pGjyfgsP1/sjM6zYS
o0xFJlodMgK3k3SH1qhdN6lMoVgSo4nqR8uZtwNeR1iL8CCEqzYUP4TKwODx7+Y8HJcTiIcXlCvF
sVRet0MUG5WroomgXk5EkC8Imdc3A5vF8arqffWZ52xwhmR7b0RQDxMwXilfNaQrGMFZm5ZHgVDk
yyrBYMf9iEzf2Kz1meaHusjSrTZFEDTnIeq5OWD5ZuXiQhp2MoRgRoenbNcox2xiaRvrxL52nSnT
5D1y/tKskf7skvYTquazjyY0PH1UBaeKlL1jzE9fLywub4CwM/Rp+OasB1Zn8WlAvNj4siBfuU/j
vbSc+nNghLQTqnTOdgz6XbMXAUng7pYua5Ss73z5GNqSnlbxtoB5s217hAl0xFHTRbE/7RqFTyAY
W3lCtNftM64+JBcN5L6FmhSiysjtR8wiNLGkM0wPqaoDdDBXYKJuA6SolJgiAuOvhhDUog6NO66V
EL9wlRkF9RcJK7AZ0YxW3BF7klL69jafuvSKwG387Tg4tAXa0O32c859DPAeAZ104KoD5ACkjqwv
sljr2rlJHJx9i3qwEUfbVsukW8d1R+oR8C1erj5dkm5u7W0Kjq+wyEbv0cQAGC1sz2t28Rxw9S+o
jiDVikZxegOSRHbOp4SdXwwnp52jHeL79nOmj78ATSx/u4SnPuIBVq/sNNnjOIXmIRqb8b6sc9j8
OWzidY4LaN3Yohp2fk0xsMaZ5v92DOQ+MBsiczf7rbj3Atv4UHzXK2ae3QfuJ9ksPCfvUTSUYHks
7EL3Vma6ZFXhZptxXW1xRYu1EfhiadXz/D4bqf8yOZIAuxhUwYK5O48Y6+xcxEnzafT19Nw2Zn3f
FJN51nnf79s5N0kYS6cHd4zzTQeE4AupF0aphAjZV4cqHt0I1e5jbPkzdkop0vyMxisAt4T8YdfG
RQicskGtpDxAjQ0kiIMWc7nnQLbXLSA+JHJ1fDGutKs29F2U7pV3nhpjRMMbij0mQBQAdeOmh4w0
VgR9sfK3+YgkgUYx3iSGBNPSAGu2M9prjsrA8GnBbLEixWu0KAgpb5pw4+dgUGmzmC++K6C5251x
5+eFuisHRTeNS2ENWLwhY4OJR3C0RK/x3Hc0veFDJyPAYDVa8a5tPOOubN1hWHoFEhsmramxlWns
HYwxGt8n/GxolSrbxqNW9x/FEAFQ5vhd1X4n7rOBTtiiMSyJycgpcNJGUbSlkmj1WuXuiJMXo7O1
puPl/Rr8tmdghtUCJhiW4uJqH6Dl5ZhQVlbxZLkl4h5bDmtJ1qo+d8KpKG2Q2Owm34BaKgII+tBN
hJpvfKDQd3iFu1NjNeUy91T14AVG9YKyxVLrhIJwNQRmnmzQU5W7qnZr8q4yrE6gzTDkzzB8n7An
dn8cm7J9URihR8TPYMmD6ALqQd8mUWUzWl3TnlJzIFHeJbPyRoF/DhfgPKdTV4bDdoym6X1CcA1i
pZaMn8k6EI9t6YFc0LKtDsh27fJY0IotsT2l+hRlVvKeko1SLfIYa2UM4+u5GGpjPKelQUljdddD
Dl0VEsMmpx9JBzOTewnHpN43A3+aT08isAo6E65a5et1GsI+QsC86QqKW9oduDJDo0GoGsvqFlXY
/F5msf1UkrF3o4ORYhFFXk5Wb5rS/h/bpd3O5u3kJvIkhzox986A2meBroYKNw/DlthPNimM3lG4
Qc47fHHyzFuvsgTknU5QmISW6Bbc9gn7RRNfM9IfyOlNCS+emZS8dyzTh5jq+i6gRc0QGvrStglC
qE5EwYhdaDmo1FUT1s+wYa0tQWjeTdSBSIBg7f5GzjjhZzWyipveMORLupHDvvWCbG+B2bW2hD3r
W49JBKEbniBBZ/AJva/j8toBD41VTJ/2qhtIsbwHkfNaMjLcyLhwBBmfNEqZtEaVybLGvMuBhGCC
qaGRIhjTWb510D3iTfFJRTCYDBMeJy1wwwktDO66CWZmCvv4M55xpy8cyBmkJ9FLAf+ehfJB1SY3
+ZK2ZrtlLo+/PmX7EVTmdzFp8fi5q6w/VelY4gvMB8LPs2ulHpIoVKVQot3WefKhj2SHARL4PTvb
mB8jfIe/e99Ut9cSAjECC4LNS3J/R1e6c4uCWxYaeynhsyvqm0qtUx8boRxLVqjvj0z3Yx+CFxfb
XtXh2Rz8maxNLz9QbpChp63iaCWIYqTA0SVbRiJuTLJG6xdk/ZTQArIlrXqnBYDjWW96zP3bokiJ
kA3nYQ20z1oP8di8RW4LYrgou3oJUt1/rSP+DTOLeWUhD7qLqIbpOWmnerOMlvCDyAEARiMzzo4D
CtltRTb62s+D+isv8UgG/iTI+iSC4Sp3c6zF7CRfNiKHxYhkm5lRNr9WSUHtE3V+c1f5mXFhsO+t
7Sn+1cV5vXKAiBR2bd0iYKnuwqptd2UwCyKdTQ1uQzZn8oV6fmPXPqN3qZaUHuooXY3wdmSIADWc
FiqckgyxwZgjCVm36YD21iPXYElgwXTj6HFYC0sBJkBJaLkrKknYsEwvnI/Coz0H8s7NHmTMu77w
vTk+aVovh6JXV0VjpYE84NUu6Ub86yJez8es4NmU6ua5zgb9UXG/OYJh9dc0M6cHrLhWuIhdnxN/
8pwF0rTigjnTuI1dtomexucDcxrjeC3gbyx1pSy7IepfVBH4b5VDtBJ1suGDmB+z/KZsfFp9Iz3e
5Ojmef2umsbacYkEbmyPbrHhS013RUzoTgZ0+8p2aIddHyXlPsIJtsIkhlDe1MF0JlsvuCnbud8l
DFZYfuRTrWSUtNzWSbEZIAMvAJ9h1EwRXeXjVNB0hAjxqgW9fDdlb1xgxCx3opG8laHp19NalaSs
HYY0AlAo64RQa6sn23Z28N+Wpr7kDECO0vqXEGew2ZwH5g2LvOjsmj6/Wd6mkioPU+BAXAejVVas
WMVpT9qX4wyPdIzIPHPD9oaOMikZtRMc8kJbTw2wdqb7bGS/mC4l+DSvMJCe0CPIBHH94HOHxnwV
q5UBzelAR8u5SFt7p9pyaGND0P3Fv2AHaWVY75g6xDtQMcWunGvQe5IS79eQGOEpQ3Rxw4kaJuug
5eYfatwynequaSZZ/2pak/g16I5km5FShU5mCPhSM1B0q866Hdl8926YZJhRcfAQVY7szO48hDqm
Qb/Qn5PyNjaa6b3jmL/p5jZd95hskmU9DsPZZIaULoLaCh4cNqgdzIv2TsPn+sNsJOJs4j66zRze
NeTT3ZIMkV1rgwqVEEL3cMUhsA05BWsM4tNF/7kfazbEIZW3OU0gDome2xFROtwZbaK3uz4tfqVW
griLGc8madueRAHS+I5YwiJMINj4Wll/QTRbNm6+TUvzPlHOIaGayUttrEewF4up4VyhxOO/lmNq
7yBuPJjl3K7d1JXo6+Ed08ba1tBOgeE9G6r7JSp7JNEqZgFmYxceZ47+o3bcXVcyNTZz+06p4Cax
+Zl9z3bZT0gVNgr7yKTLIXMi/IVICGiSDOx0DXtBrQBFgZXJrfxxdOSLo+0HylgJGgll/UUkV/Cj
NomikoKE8y4jmapM2mLlAN5eBPHUrwQiXpp6OK/TmppEZfkyChJ3HeTjxU+I5MZn4u/oSV6kT7i4
8LyNP+KxJxC8XkzIQJC0N4T/NQqbM955f2w3ZTG/cOiP63JwXbBa4jfEpGsuTuDSLpKU3cVY0pNI
/iTK++xMvMElN45DYOknbjsVuP1iHzC+dEYwdfFovGbkRUORkeZ9OYRLSL04FzJLLycsvrvISI7w
QbceOa3LouwJt1DrATzCSgzjDpYANtwGqdno6aWDamvhXYNlRGHPDyRSd2v83m/oB7bFbOglGqhV
BB9uDeTwo46gYBdhZ4NbQCDjda9IlW61j2cSYw3fb4BJGHNotEGa9eJYE+P5q/KvOjp+ZS2FDLe6
CjDv0+WVgGOyqn5CBpegH+qRR4fNo1G6z9LRO9jE48ErfXftuZ02Vjk1El0zJ8DQR4m0jAgX38LP
o60BbnvXVwZGQ5/cEFEmC06RfTPFxp8hwjuzrX0r3gZITwMu+yY9CtTpSANIG9b+ZOSruaK84IVc
2TH2JDrJSPpGE767AQ3Xb14GixXbu6cOgWtUROUh8D2wH4E/c5B1l3YEpJN5AZx7W3doXUAQT3jE
JCarBSnzX6zamUnC1f8+2luUCUjyzbRaJcG0GxwDw7nzQLr6U84WnIHSWKFCXgeyC5dchFOiwUgB
jGoq3CxPPvwZUbeFdzCEexiDFJbAwJweiKZyxnTTp7Z+jrIRFXB8ZXCm+9ganFMwZn/KiHYBM7BL
aciPjIvLKcORSJZtbWQH0w7PAnnkXciq2PDqg5+TVHlA5EYQ6tprNkbML+eGxr1O3edycPgxjegh
NjSicx+bHtpQVDhcyq6GiCCkDgGo4GyniXsPYlCmzx1Z8jlvifnHZZQrNaJGq5Yg5/wd/pdLbJln
wq/AcDL7r5cu6FZSPIODmdV3InSnzyybzr7td8VKM3RBVEuE/Ty/JpxV/Bo594QuGJ7aFK3TEPor
i+csGImLl7yj81VY6WPr0b3CATbByl1YeK9PDAI+4jl7QZxWHw1iDDfN7Lw7Ir5Eo+TeiY9Gdgmv
CIe2Y9yL2Hg2cJbCf+Hyq59a1R1MUoCJaXx1mY6n3LTqUtT5DpEnu0BMZjx6eb/dOSx+4mjd1SDl
o5+IxWhcG8Oqvcf2wOHW0NJPCu8+CZgT10P6RTMKxV4HjWG044c0of0XQhFMCUUoxgQ5RZRQ6I8z
lHK1J5z1uWymWzRqKzJWo6+8wA6PaC9JY0jqZb6KfaJtISlzIX1vJFOAWvKjXcd6iX3p/LzaeVF/
SXjAcjaaTSwRM1FSLmGDjxt6R6vEBwYVGK9tjOMpx0GTAwG/hpgQElA9tGDUfKQnGlXmMdDBpp6w
znjRl8ic6E/nNB9Y22iRghvfMWgjGMmcmw8zAmOCTwICqWq6aysEODQTEXK965HY3PhgWoqhODrl
CdplgxQujvlzUUb1rfh+Kokzlr4kTM95P4n0ziFGlTJ1mWu3XQcgbfjAgEOjB0xf2UqQ1Nh0nZo6
vp8QOTQgq+IcOFCU8X02xW0tJf5XzuEiImKR9IonAioMbiwDrv1egsLmQdxyvIHMCNixXRW91IO1
S8fw1I05GCAeFpiHnMBdrNPZjoTm+D3i7vHYTn4G5DjFJBND0vVKxgyMW00rfMpUAJuqTzSNbOeD
Mdd5GKwbMAu3NkBZNG7wjaHE9W1Hp/7SjDicDCNgo2iURWuf27gj1SlNjVt/wp8Oyb5QJGcFpOmG
1qcdBzRiyAwR5RMkg9WUtgiJXOvNkDiSqdx5XaMAtueV06tG4JXMrUigOmCuyreBVe0j7F5oKBH6
L8rA2wJ5Y2334oncmGsyS+8vU0g8+4wjMHD7ZJubZ1jZDxnO9wUWx4VozFtUUOXKNGO6OiAyV3mV
emsPKdy+61uODkcpA1MIcZq/YgkKdTECY0Kcg7oYaPfOQUC39Xr9MA/OQzBFN4nbAQvnDSL0IF4V
OvNXYVg8+sJfDcb4PGsNED1NVgmJ19u+JiQKko79hiueG3dG2l1ahvkX7wEtL6Am15CPazNzPsS0
GrCZgsOlk8PkTKQre5Y31pyh7M92hpGQ9VHh/KvX9B0hgBck7ATKv9UgdMPEpV732n7TFvq+9+Kb
AIj6zUwBsouLDkVBjPq9UKxRrc/1POJFdaYz2ITbzqbisJNNGRL3LJX7J85Sdz268SbHJVaO48aB
p1/lwVut5MhRCyIxD4nMlU26tJv4gCvqF5eFdYdkdSmc8bH0Kq7p6Q3zordCD+tItGtlqQukpqOU
HW2N2dzHmfHS+jSO0EWDUAFDqD64EGd7JPrJMuNtxaXSsp4+21kiE5Qn9vI7DNjXaQV2tNZ2STlM
mVaW2PqeKI/WXJcsxjZDofyVGcsb2WGEnlP5EHri0Plibw8gtpIROJ22qu2cReUDiihuyGH92zKm
u4CIjlMQ0mQ37XQ7FAHomjbnSOT0dwQWJVyAq7CD/hpFPM2cPssQz5g9zc2tUsyIYe9yh2tZQJUN
SaLyCd+rjFsIMNO+ppUD+GiPInHpEz/oKemCEY37O9UmTAOABCwirosrcmjndSvSgdAqPxhXMmUy
gyMqSfBaoigBc1M8TrZn7UYi4ZcCC9FTzv5xzupI5yuA9RXlSdH/6gePrzb9w4Z/a8XRGa2Bg4Gh
Piba+ZqlpKmKknXCdUN/4noA3wjcqosUxcYSgfwjvpweRLBtbKc+O9o9IdtdRdAGmmzKOI8xO5sH
CkHNbBnnTNAStkzsreKyJ20ft0DJdSdDB6uSB4qMjceFmFgc0fNt2Gm3DPruSAajbyzHnCuP6DyO
nF6QwQfSHNnVrzoId7no23ckrjcN1pmSzMVK1jvA5BczOMoGjp8Jr4auRGEqdYuk5R0AyTKwuzfh
zX1x7yXeDSqeYIVzZd3hGTOG6MlzTbW2U2QNWDHRfFH+3llo+igw7JtiJAx7Tfc826lmfvsvGYIG
rUpjS3GFNTD7T/E4c/kKiN48uQWaCDPDVmqflIb65OA1mDBfk6uFHLuWDCIKeA4PM0kRq8I1vpw8
Cu5jkXwyzmW8aSLsS1vIebQMpmweDmbBUe86EMFF50drN2LaPzNq+GNgMMaXrqoDadaPqY90LPaC
QxjZx3huBQU6nyHz95hqORLmMcAdPhWA6JLpfeAsplQ2SLS08z2qzC2NFYK5MPqrkLFpZdIhpt+b
bVzRJJtoDtIHE68BHZBL7nNIRdHjmEJsstyvpEuesB8BRTT9/FkCUF90jgXxGRC8buLLFMUfQyfc
Ox9dH44IYpIymgBxmgcL0bvpi3SmJ9fE/hMZPQpJb+6IUU7/XNUTxD0QOGrGxVNNaAgDqXKvO+80
EQsG/XLybuYY5VPCMIO7Fo0Ri6XGPLoEngwh8ORPLjInDgwK6dG/zBLxOKDanpu+fSHo4xB1EwJf
4mrQL9w62L2p97AcrnITslJQ2CYhLSYs3bzMnmDkYQJgXnlQNBpFIHEwqo/UncE2B5iAXZtiyin9
eBMyrCmDMv0qx+J5aNo1NXbzVQdcTVsqOrwQn4xPuDn4O8IhWWlO+SFrtBT0WuKJppBfOxskwlvS
xX/7EMNhR6unwouLOxHZB3Ic5C0UxMa+R6dU70nOQQd/MXRpJrtRgfoAa9OnB6+acnyZdSKCd1OA
PbTNnFdE1LspSvfaNg5ZHE3bOjC2jQfHr61Ycq2u10bdb1urpBuWlevaIqB3bqyboDdfcNqOCxpZ
ySr3nPKhgdg6rNsmfrJK937Anb2gfW/fygp5nYnXc9UisUaAnZMdPxH4CXKpTlZOEgUlSv/2Zhbq
OYnZQAgSzMvn2Kt2Y1Q6K09nYgXQj92gg2g0HbCyXtmebJyi3GOzOUYaQEHhTc0y42RhQAKVbgJV
dkwNtWxw1eUrPaiCOTUpAQbchptcFBHy8YErzNiuGFD/yihYQaaAr7GYF/O2VK+JK14K79mKc3Kc
AhsHyKg4pDKajH4N1x/r5r2dUGWDVhSIBDsWSEuoIZMRi07ruih58Sjqnoc5ewNUUmNMTNdZw+WV
W8Wu88YVCNuNqORT5swRnV0ZYGf0rXMc568u9gIoeMgaOnYM2qA+uwohMUhP2e1j1W5UwieHNrt9
aAMCL7vaA8rgkb4KUOuDEDECfSz+F0oXREP//Mf//r//5/f4H9Gf6kywZVSV/yi74lwlZav/85/u
P/9R/9c/3X/+5z8N23KZIdmB9Pjnv98viHv5Q9b/ahnOIqWPrIMd2rcBH4QC4vmzR4u/Pjp1iVyN
ktg66Gr+1BYbOK4+a/2zh19/n//2cxuqmqbCbexDbxr3Bv2LqsqPf//o66/+7z4S56+PdoyIGXQO
xxEYBjjzMoFGYALtZYAtl40JYe/v/57/6aO3//r34BvzUEkom7SKjGloRzjqzLf7s4dbf304MOEC
AVdtHxI3faWneoLPtv/Zo82/PjpBSuPndOkPwZCi/oIUstF5G/7si/WDvz7dsHDbZVmDDT/UJF0q
kj7Nof7hw+VfHw5wCAksLcZDpLu7hkRfxi67H30qvv/XR6Nh6mw8x/aBATpmfYvXNAN+8bOHf3tL
PRQUqW3DtKmK8MNtpzc/q4sfPvvba4oPxW0CB7Hg6GGTdyprnxjq9LOf+9tbiq8lZxqliC4ExAnU
kX6YV6U/3AP8by9qphwJSQzC7uz4n0xij2AsDz/7wb+9m4Wqwf8moj4QeLKoXhxat3//4Oty+Deb
i//tvUSSBFkqJeWyjwUyaSae/kL3Rg/FlAj7hNgu6iAfodzf/3X/wx4jvq1Kqpk4Cx0UD7P0cflH
x8atfra9i29r0ojIte2jRnFh4hLt5HRelDUnqx/94P63Tcb1hSHcqqkPTjl89ACvZPz1oyd73zaY
Metkqq2yPuSBfBvs8NAa/uPPHv19e1EYeQs/I5XUUnfzDHSSEdj5Z8/+9k2OqmvG3kmmg1mbe4g9
i6mcLz979LdvsgsKxCJzNB2iANwqHfBhnQfR8LM91/u2v/i1ZSobOwt7l3TgrttqD9q++9k68a4L
/7/dA2JmHoOW3TUls7/RVrQ1q/T+Zx/Lt+2FL3NWHPf9gcTZtR2Pr5p8vJ89+tv2IgGl6dbS/SHU
GbosV4m1ryb7h5/4tz0Gjy0KG1f1wLTT8LYZMbMhuUt+dvx7397MDAaxEg4wAX3lnNad9wcN6c9+
cvHt3UyDsQAvhnFBxJTaSH1oBhK+9//Ze69r4t/sveLb69lc3U5MoNqDhZ0DZgaQbBJmfvaVim/L
3I1GEfZY4A4zZOVNakRP6ZgOPzuOxLdVnoClsAXTg0NoWVeSl19QySK//dFqFN8WurR8wSOr6kDw
EXXv2NPFKqofnkDfljrS6J6xLz862BvoYH64saicfvjwbyu9y0m8Z2RWHxIzf4T4jVOnZNj49x9L
4Fwf8+8WzLelLtG3OoxxKm7oj+noVw+FfLNDdHBu96yjR+AbLwY1AaZsczm2+snjHd7G4k8XuSRO
+vNhrJplpcaK3irZbiJzM1RqXXBRKbE3WBL2kEPwrGa1vZAe+lpwiyif8Ri0gf70IvM00DiJgbQh
MafjirkEz7t1n/bXJEL8xqSl44gSR6tOPyzmgWBwbJr8/sbrTABFTiQ2jKLvI3Ja/KjbJbV1l5Pb
OEUzJkI9SnQbQXaXTR0EFbX+f5ydaW/jyrmt/0qQ78zlPAAnB7iiZsnz2P5CuLttzvPMX38fdnIO
vBlTuhCykY3dbpeoYlWxWO9azyrTX4E2dNel7qZrRyEJqLxOjaXbhr/RjhyjWn3wC+smUJu7um1e
Oo7GCLAKN4g9qcs2Y1xoDdrGSEABmUkSritddFck1u6An4mY4YOjC0fXQO7mtDs+iTPDbJXqT7W5
hmopXQ2C1+wkDKYa6pYs9vuDTK10OfgCam2SolCYXJVdBXC2JZK8pzeaPB0oUOat+QGgHK24CvAg
dDowmVSfjDFFQszVbRG36i5zQLuKZrmqzCfTUwjGQUC5wQ5dvGYBSSxqpZNb7CgrJ09XeIkXklm8
YhMJtwZJV2od3XAeWK5bLxcejSLt3omXX8GEhoNkbeA3r4eO4yhTpkk4WFss8k20lqlkgenXiFox
UK8Am2p2RINxGIuzBWgubEZICWm/4AiaOITqnsIN+9jqulKL/VAX5fswKDXSXatYKWoBGIXoKivr
Bw5pk7sC8VKjKbeNCeeOyJw43hhkvWkc8nmgVxCLc2gNGrOlWGU4D53qtLegFyhZVAKSZrG7BfR+
J+vCNRYqtONp8DRANbXZfSX9Gkf+NvKUR1wjlGqxOyiIhKlv4dguVpm+V4Nu64hHrd9akUlEWsI7
Cd6fhYvWhkN8yhRoOXoNb1DREeHqk1g7DP51CGbEFmu0s+0zWusGTyzxfrVvqyh1VgG5WgLUPIB7
qR1VPxNlMMiyvzIxqoWKUrzKnE3FdjtqibUE06LntludI0kDIdOao7TyGculD/IoexxABfRG/SIK
dapvISpY+mPBEXx61Rg7t3s2iZ2BRlXnK4DgSJNTyA9UYz8RG4EzVkptl+U93hKruk6ZLLqI8U12
rL0fOlcm8FV/YxZsyUDGt5odN/02C4iXuAoJpWnd5KmtEDSHZk2kL6JYXbX06D4VKgfZLX5H6V7U
xKsyKrMlScQ2fsgF2I+rWJJ/OSnlNl1B3KlYfrt1W44FhgpAr5eLTyjCQTQBDwGJ8zNT9LXI4baL
2zS0S9whZElU1tLldHA7QhB0M1/7KkfVZbJ2kgwvJWyvjlD3T8UrK5usIluL90GPTVESZIBlRg3q
GFhtSujLIrZGRYxuxt5CHuicWvwY1OGuqsyouLVcoxTWydBoKz6SeA0gn6bUoffvt3LW5pRGEzv2
9WtTtliApL676gkDRiMUiotWoTZGoinMY1hyKPQRmUfaa2hwOLh0PGOllAO/Wa01/L+Ahfowfmml
vKJDVVKxUKrVD6YDbZOqWnzdl+gTgevKTwZlvdIDw1gle0NNdyiYxKNPueR1cD5FdClBRfmulq3b
XAgyNAHBkRw0nPPSzlDSR/RTd4At12XQyjdaA04/10iS4pRPG7myMSwt4DP4SbMHMY2veU9M9mUJ
77RIRpRcNIywxRd0R3ZZE/wrFxrOdKmz1gKEGtJs1wBjD4bvvLppVdyQ4sdk4hVN2qsD73xDXWqQ
04DfxmDWbJN0OqJfOObFAepw/oTgw0+2QpZKn33eUWjmhFe5UVM/IKVRw4FaJOtoiHDnlQzktFqh
B1snJZFVA+uDhtvfXcp1J66lqFi3ZO96OBoZjCkwynqUrnF0uCGLHrhokQfIfQ/sIN+6Wn4ihEdc
WBEanirOjjWunBZO9ItuqcRm1nry7OJB3EYD58ss4v4xd/rnlngKoGTezVA2yYOTG5AwskwDRmeQ
ZRSney3WOK31xsqjQ8XQeIRByb+rfVjB4imp0doxqoYBfq/WUufIUjLtPVYBwSZw4kVS1f6Kb4zb
TtmCQQmQemgWqpmyQYxeh4+hqJSgGSlZUEEElw6ga1UnGk72imIVJtTxgSoIKxOY01PW6MtUyB3b
LInrgLAXUXExHmkflpqtFVeDehXAX5cWbeSFt70vJseyj1CWWiwGRnsjIJA0pMC3ZfDZiiKMvdvW
qypKb11hxwJEEIbMHMc8AzNV/iHp2ZaFIqjNlVzFTwCt0Vgh4kGSfiOoVf3YyAIrdgF3DShxnsj2
gHwjRKqr6NnP0NIWoTPEOeRTEpTIJMmZYp23kXh0DmIrMtPN6tYPOyI9KxmNDdTlXJWeJMFqHwJR
1V/1IF61URuxi+BIRkwteosir1e+8EBA9sEuB7hKKvxU28T8oYiSZGeppR30Qlo2ivPuFPUH2SMZ
jwUsJ7lBBJinC/kyLBOUX0K2NZF2lLWJ+E9kAXEy9EiA/KjiFt4Vy+AqLaTuNkJkvgsHycBHYEjq
yqNCe4NqCRg/ljMUprYUcTwKKZIlV3+vjdTagNEBuVE8W8YDywGQPnVFMSayPSlalZmVXIX+1jSe
WHUeOawM9mZbIQFRE2HdpSo7COVObQtqP9F7T9lU7TZNratYxakKQDfEz0tmlBioayglyxGhA4NU
PIhKTL5Wm2tXFoGPrnXAAX3HV3x2hPSzB1W6xamxcYZs3ff9AjTBe9gJyU6p26Os1ku8NxYADE0m
BTAJISX4gt1SbS8ROrCbr6JuB9ADxg92qh+cmhMFAwRRcIm0a19cEmQX2AZhn4r0DLayzNXvif5Y
RL09xCFBaDsxMSj73hr+taSSmpqVhI0X20Y/inIivzuCz0NTxOIVShHFW/GAdvK6JkksDzs4/+kB
W81wpKOEY1k4d8Gg2x1CQ2EHl2PwbCaVTsnIGyuQ0r6KvGsDIN9SjgqCAxu5ttuB4rfXjgHt0oso
D8u+SklDvItyIsQEk1GfAFEbvZfY7H2kO62MgCE6mE28NpnVVenscvRLVku0tjHcYim5Zisc20GR
bQ3Cs3vUN1lT2qWvrova2ZadsYHxuxgI8c1FdWdI/U7V3GGjkCppy0rJ0be+77ryMD4novBFkoxm
6cXwirPUOZJ9FAPHZvQqQOmcT2cctV0P4gLPdX2lJOqnYYkJgXkSjM3auMMFxlYu8PJ3Mw23UCOV
6xblWNOXAFLI5hQwRaQs+X7z4PvGKuuqfO2aKbaBRkN5ZYsQAza60X02KRjcAyimcAwYg3h2SAYJ
iyCeNbiHZFsgY49SUrjV7MqUGqpFrvRE6gfdavIaARIKr6Fmhc5j13CSBcsXsOgWj/AWXzZiGdUn
drpE28ThKN4Gw7cWfqFCEciuRNwHg44JMypx2CrNb0bfVRD/TgICOtJwM1AEkjtjr4VAzhIpuev1
+j7lsbsgLCFYCJIc4XaQNe6oGr7XuhQTOsC77lZs+te4LV99kMcYtOSXIsAdIQaHXs22rieFd0FN
HgbjgOeS+aCCVYoYUxTZW6IIjuzPqVmmOm5xQsm6ZQYnbVkn3U0klCx0BS8aWl2wtQyM3oJnSOLR
glQg1GNZBsEjGmI2joFkXfdkVmMhlzHFs9cdUzex6TkwcyO4C3AFeounnMKdNnPPw49kV5JiC5Fv
3VYygpJGbB+NungL1HIpty/9gMMzKsCRxWX0LBQRuvl1LLx5RiKC4y8FNKIewVVsA34kxqjMSnCw
mz4ei01Vqi1PW0EDQ1rCy19G6KZs1N1DD0KTAiYoFzuGCbM0827cf0BfHsIVoo87PBZ2kALc136U
w33r/25E8VaRzE9NTP7MSmMsfAt98Clb2VJrMvGH42fxrxzmAmUrD7E/b4eJiSMgfGzggpNhEbLR
tIekP6SVzJYpGymzqWC8UO6M5WXIQvAr7fJjCGGU0I6nvn8WB7SOsSe/1GV3A9gTJnHcekeqvQ7y
o5BcZVwkUOPQ5kmCIO8sFQCkE2KZ0fsSZyO4Eh+Wl4sYRCFebfyzoTdf6/xBH+u4aUuut9zgW2En
6kJWr5cGb3x7pZKXuqlu9TbfsBfgHqMni98rQh5aKxG2Cs5sb1/RQxZpGa3404pd3rt0MH1t2vPY
w+fR+NmoG2BlVBHzGA2/ivVqb0DA25tIixHICsvYQSDk5MJa0VnmWx4MrYtkEu4VSQ1t9KSWDuzw
1LnD1SFQuoeMuoELpWGZ/mwqwiiU2gMeLKOK4jlEMt2Twys1dIDmXQa0vyE47J1SfL8ddPZIFjyI
hewWK9QL/yrd/p+/1G7LP7VckrD6AsZXNfnP/958pNfv8Uf5X+Nv/e/f+uvv/PdjGvPP9K/85Tdo
99+fu3yv3v/yH6sEh1t/V38U/f1HWUfV/1SXx7/5//vDv338aeWxzz7++fdfaZ1UY2uunyZ///eP
xnK0JHLA9b/V67H9f/9w/I7//DvSd/dvh/H/Hv7v/X/83sd7WdGEpP5DVXX+p2EjNVSZc6f2418/
Uf5hqqKkIgPhnQD64d//xiCtvH/+XZb/oWmWyIuYqCsyNDR+qUzrf/9I0iQdk4EFFHP8vb//z/e/
/ddR0b9uyffV9vEwcHqgZCqyRvtfT6tFF7eOV/DwdQkGD4e9hWFfFpZfOuPfH/a1lD/X+OQwjAcR
yDkZ2EkLukGvy+fMd3cNnKbTzX93ejpe++QwrDFGcWlYigeLd65cwKPjL063LI1NfNMt6uTY1xQz
4o+8WjwI0qdCkk8ko2rPdrr1G1zW0iofZE1Atvpx+uNmvog6OQZO4NTJyInEQ2HiHQB4eO4cdeYG
qJMSTYq8UvaBtR9qGYE5b86yYKFhGy44BOYGqJMyja8AaGxzrpvnhZ49Gdn76f4Yp8S33T9+ny81
FCEgslfMMtTAKvQ3xd1jOF00EOBbWERa2NzUITrljrWtc7eCnN8aGCVMrPCWlh07S7txJTaBESrM
HB8thgFZ3OvQYAniyc5U178rm47ffbyXXy4xzTQTfrcoHjoteMWSvsjGjOjw01LjvaQ1m9M9MTcy
JgfhhFpJlZPSw1LypqBm7oIzc2duZEzmvZsIBc9f5r0hPve4R3W2EeaZGvs4bL+bPJNp73Zpxzkr
Fx3XyipTVgbP7YCcJ+9GJPQBse7pvjHmRslk/iPRlY004kVIUz50dtU5sFSh9LFbAAsE5b2JBHOv
cF4spdEeg/TaleqnGI1ZD57W5di17UWAhDDBHWdTJ9maXf5NroNo9MOlp7lr8DIrX02uAqddmtjM
yN0tth1mGvRRpJQIa0JzFoOKns21OKbDblA8d/1LVldrr9MOTnaVkOgiyCiTG++6F5ObmjM1Mx/W
qRwRvdZdt6DMOS5f4AceVbtRHq4kt1oZYbFh9VmiNNxR77fLsL0W6jfijVGp/U5lMgX9fgXxceEY
v7tRj+bApaMGY6r3waBwUljcne7kmXGiTBbCpA00zxwC8dAnD3nxpgZHibi+023L4yj+ZqAok3Uv
CJoC8C9zSCdUAtgtVrkIPmdrsC8Otl2/Qx4IcecWFYVd44vHY0LiEhZ73zv8iVhRQIZGwqNSuFgO
6n1oJXvkn/FSQJ2OfvjMQBu/63eXOVlFSSfN66xgPDcN+jr5NQSNW/Rvkt/bafE6jBUq1TjTJ9o4
Sb77sMmayrTsBpR44gHrzEuPdq/kmBffiyNyimIJuz76gMjG1NJuSBPmUBjaqsvbm+LjfYBZ2IDw
jGrxxY0iF+UeRHgGfCFph0znJU0pFhx2b2HT2bLFEa8/sF807SDYW0q+MNQfGmPLq4WjVMq2ln1K
NFIQdyVhJglC4oVhoSVxupE78EHQBlzxoZWe0/TKGRkHzqMZfoAYGZ0jF9TTWGaVcVx+WWYdgUp6
HdP3mFbxfnU2rIszo29mbVWmKzj5tB32dm6rq2GwGUlQBATx3jzGKEurTiBhG2k5R8ai9Gb2W4MU
GXARnFf2dsGJpj68dIbPH2k8XqRj4N+Rk4l+VF9RnvfOjIe5i5w8ANAmKTlh6v2BnfAW9/NVIPw6
/f1nHmDKuKp+6VmclbWTJTKPFu+oWcpKUG0fg3q+BWVxZn8wt3hMHgRZ6wa+1fKQqQSe2M9N+64I
H6evfq5fJms/YrMmLOEyHjDe5s221848cGd6RZ6sd1mUkfch0S7qZ9wWcDFwROXFzqy8rVo8nL74
mX6RJ+seRvySwCk+pHVuU/06yH/pwc3ppmf6RZ6sVamO7SJ1e/HgFctE2cIGO9PuzLokT9YlvFqE
eRHgfchgs43EWNICsTJFhBajqw/MneH/KMoMF8qTz8kJ3pAgVR85vVsa4Nh8oVxKpIUJPifDRbht
4PdZpcaBWLzU5GLtUtxthnwjxC3Hf1SYC33n17el3901xrVMDaKM30s1WQn9Dq5jVmU7Uk4tcZ25
L3Ajz+zp5jpvstgIjdERTmWwKSp4CYe7awkXtjx+4pfJppMpU/h+PL6q3Af9kdS1M+vD3HidrA+Z
50SxKnGSH5cVFncCPRpv5el3nWOSzyKeu/vfP5T+7NO/XH5eDYMgEyhxaLwNByuFemYizF39ZIGo
oVMz49gAhL5MGO5xCF6G/rPHOUIWyZkemrupk5UCBDFp4oFDrcP9VUsH0GD2mSnxfadI06WCY+BW
hupwAH3eUG44J5SeWR2kyerQdp5kGI48HPQyW4/c1T6h/uKeWZNnukOaLBCKphUlSHIGTEX4fLNW
sKaf7o+5656sEG4oOliRrOGQOg9lKeA+Yxfepmdu48xQkSZzUxRVVy36gs0+cRwGGDDyzFXfxjRF
sM7vy77B2GdfhjlhrTFRiONnFNtKfTJCnMTgZ043Ptfxk5nqp1EBx4KZmibLnDl67h1/rl35rxft
YTSrzJh26/coQLFw5m7ONTuZmlmFSzS3tOHQigDZVs6wvKwbJtORZDzYbRGXW+HgaqWHUj/z5JsZ
fuJkOgoyldx6bNh1bxrxTuIdTLlASccmVJzMSCzfftu09EWS7QQqNun9RX0hTuaibJUBvm8uGVa9
Mmw17bJ7J05nYjyQa5SN1+ttjPu0Xl12uZMpKFu8h+Q5zYb+FdiUZthc1u44BL9MuxCTUUvcKkuS
e9cpb3n7cVm7kxlX4f0iaoMFKTLeoY16CNsua3gy5cQOHBpFh+FgdoQ0L73wwo6YzLnI9QYnAmBw
UPUHuCTVuRfYmbVTnMw5z297ciHoiCC708Pqrqbm2VELEgtzh0bpol6RrMkEdCvPQfHAp3jEwPTC
Pu3ci5ZOyZrMP2qseYOQgwqxh2V713UXPQslazL/IDaG/KMwoKMtAfOBddFEkazJ/KuFLKhzlXZ7
Xhpqu3Iv2kVK1mQCKoOUC0rIetHG+0RdO5e9NEjWZAK2VSzVQ251mJWXWrKlWH16nox3/j/PMiRr
MgFND7thntIPgwWG+RPB4oa0Reht5dIqHlUXIVh1e/qjvn9cSdZkSoZSITlNYQy8J3OUVD9Kyc/T
DY99+913mMxJDJyZUWXMSTHzec8XN3LPY0Bbn2597rInMzOk5BeJYH0OnawjK1Ft7+2ihs3JZAwU
EbaaQdc3xUo3tk592QWbk6kIYjJPnM5kc2qYiwEY5qUXPJmLcOqo3RN6dFCzWwU+Rn2BndSkJD2Z
i4VSx0jyuH+Jd4hqb+H1wZnRPTMyzMlsLFS3VKxx9bDUYoGCblHLtwmY1dM38M92/5uBZ04mpWjI
rUtU4HCQgjfiOm49CzlRve6huKEbWVmASEA85yFYKCFBeozKVbqPpA15IYqQ2VIPZNp3z13NOCC/
u5rJVMZ0nwoQTOF4wj0B7AsNuIZWsq+Rd1jMDKgjxIjfdwR9n/7+MzPDnEzoJvX5hDjqD07k3eZZ
elOcWfTnbttkQndNoaGQ4JsY9SZA45A6N2g7zlz1XOOT+VyVlK7qcbRVimTnUbg2xQdfkM/cBXm8
xm/uwtSKGhm6UpQF+Di54Cyl6WDzuetEr20vfYNcshRwa7uysJf7+qBLqGXhuECAWbboyKoMcJsM
okQifigBLkacXGiI+6pvzlzezC0zJmvDAJaYMCymsCciAgx2XX/u5W+u5cni0A1GHrFZYdXpbcg8
yKpPD7KZ22VMFgek+Q4uBtr1JZwROZGMxNmiwTnd+p9Dt+9u12SFyIOiT/RxTWvR2vqAcklVFDsk
plj7DXnYdIHyaQUvYmOtguZnYjyq8oYEN+SP+hJoQ9SqB8glffaiDjGyvHCpx+EmA6kWDJptRcou
K5814f701Y7f+buLnaw3hQjgiByP/pCJiA79u7KFWSkRkiopZybH3F2crCGUe0j4g3pxSFWIMtFn
X122xv8pEH55gYg0LYNLipRIpLbHi8llr9bS1Bo7SGlIqDmndi11EgElZK8Xm9O9PdcXk4XCh/Ql
dSBzD316QP+bNGfu4ky7Uy+pImkDQnSJBcjQqSwi2cavc9El65PpnWPDgI2R9gdk2mDK65fLmp3M
batRBWRbWn8A7CPfoke6rNnJ1Bao+fYgbvpDCwHy+uJmJ1PaCsKKkGfsPM3j4Dc/s6j8dfp6Z5ai
qW0U7KZbFTBX2bBtA+FHZ/orR4kue3HQJzOP/GVf89quPwiRTc2wuGyTqcssJV/mXdOzNU4Tmu3A
T6KuvPBqp09op3K5fTSrHLX7oLtw+E5mXEvAJ1AXBkTi3RKy8xYJQGDP3LuZ3dHUJVpAYP7XrHPA
GErND4tHs1bZOQE8+rATEFi6pXsnwm0WoMBrf8A31sozP0onsSuoLaHzQAbjOk0PlglIU7J7Chzy
Y1i86FDa+gpPRkCmaYqUdMh3HeDwJPjVFsKOCBXiLrYaRE4cx+aWEGgnMAEH1kh2QT5YBWRYkBWi
vhoTxIdBXMRigfgP5KD3VIivp3tgZtmZGllxsMSF2bT9QTVsYjicYnm6XWkcod88laa4AMPy/bx3
xe7goqvRjQfXc23S09dx+4qUW/R/R9GHED/k7YvWvI2Yn9OfO/d9JquH14mVQ4QJJzxEkCVbtT9D
cplrd7J8hD5JzKolcOLw3qTb/sKnydSNC6gNQr42NvuJN7Ru1qd7YWZLMLXh8sSTemTK7MEx1rCZ
i4Z7Xf+Fitk+3f5cb0zWDyUecHIpXHbqPCuAwtQzR8Hjo+O7QTNZQHRQsrpcDB2lbaxcGJUaxBNq
cK8lP5r43GZ87uIn64kVVQo7cA4BpWbjNphJlqc7ZeZBMJUegtoom0Id72W80UWQ8wnJWe654tLM
VU+lhmFv1rGOTeeQIuBId3hlTl+1MjNRp1JDJ8rQlFU1mzvnKLnKnQy8gUwYp38UvScPMdagtkux
0dYwMG99SUK6fy1ZAEbARiO732pesdVU2KoULsmXXOVZvRRT404StKUg8JaSkQ34UWfbwn8UJW+Z
AH5uKQANboFnoTszIiVxrvsnM19tpMaUFd7q41JfDjAn6kxdmtSc2/w3aROw9EPongrl4dj2RHNF
UNpiIHsM+nCDWQBo3q5jt18WZFi3SNKSpanWa0GPoBxvA0IyidJEzOOiUkMKjnQLGPmRrN2OsKqU
nDMrhPkoPXXqbwWDWRC+GpnwoEoQCuX4Jg1/itWzUcursiN109UW+KLWSoKImyyaXv01Jil7AooW
fV2lML5eImKr1fxKaoZlRwSYqe0SLCTNcEeO7qKEmZoSpVhAvjPNJyWLl0X3HhFM1Yg/IvxdpUju
Cj47Vy5Q96sLCO+2iW/LjZ8G7dYg58UJjc3o80tMZ9lGq0F8cnoTjiygbFG71k241scwhZPeWxhK
rJXRbgT8nl4g3poB1gFdILZHWqTxp6hrKy94A1hyWyo1qvXysjV3KukYVMdNc4CMB0uxqZA156z+
0szb+FTGQVHZhHjLXjvLHlPzaP5Oj3BQTd/2h3Umbd1w56RnptfMqJzKOnzN9VAU8iaJRbWpAQ57
Gz0/W5mcWS+n2o5Gwo1smXwRUZAWevGOAdbvPyOF3L7HKN1Z9c5R7qrItS3jV+k+pFm7j8oHIVzH
oFNz0jwaoM0aGWGWesVL09aMgODXhMwA7msND45itnDMe5JUn71iHUVEwJT6OpYlW+7KhWCt4izc
oEGDqoU/USasTbbapYpxJHj2jbvE3VTGhqzeyx7uo9z+67a1Uo2OTHaRAQHtmZCWqrk7vQjOLK7y
+Odf9sNOVPhFS37YIbZsv78tmsfT7c7cfXVywYOnSz5AAXYj5TEo9l2wFbozWt2ZI/qpjBl5eK4R
fTEGEqhIBX/nbkWeG/hQD6w6K3av5/vWPMdQmtlQqOPD42sHKdClCG8EhgB4vXwswisVpHXVnPky
c81P9hMm+fBDk/IMcoi4wpy1ysijtHxyac8ROGZmijrZWZR1I4b1uGMRk4OKAcgyd065Z+jq4Znv
MDOG1Mm2Qk5ITIZdN4yvakpNvOrq9BiaaXcq5JUiP4LqQbuhtu68dVydeWLOtTs5FWjJMNcUnRNP
Pdx1ou1qZ14CZ+6lMjkWSDJImknh9gcOVJdGkSCfxrur3taco51ZB2bGvjJ51BdC3ajmWG5t8+co
f1OF64JYYkUsqfO4+MNGwfG5jcVcN02mcKqHNUnAHFF1VWLLtblBaHbZqjPVsdYgeRPVK/uD2UPH
PwTnqo0zY/3PTu/LZJXCSOm9sSpI+t+V1PYE05N4UZOMKUaQKNXl6YH5R3D6zW59KkTVU79qwENx
IK8cEwGfinK0DNL3xNshhUxM6Etm/az6WwEtvelvFbUj4QcUAplLOMwDk1Sbfu0UEhSiHAy6vyl8
wMbZ8JjlT4labQaSJMzkI4yvBHg/gl+sSZg0dXN9+vrnTnn/sHq+9BOZHYliEj4FC+Y1IsEl7xo7
qHnHjptV4v0MQJh2QHBSigx5dpc5N5F+Z5g/i6ywcx51QYzqeAiXcpgfBs7VBMtaNsG6Iui69O6k
8Dnul7FxbgWeeZQok+Wl6wTCs+HVHNRw2ZLBu1GCyw5h/4j8v3SD6REZUI8PKbf4WXc1wbH1mXk6
M3em6kOnwh3n5eMAMX8l6a3Q/jh956Q/D+Zvht6fOsuXax4qERy8xQsujAOUq7AQivuwfYulmyLh
nKx331wqAlH2doflt9aWhrqPsmfJfVPyHkdCYOccdhiDuFFl33b7z7ZnbAavEQx9XAPI1H5IJDFH
MADyTeAmi5FN0UKdkDFtNsQ06q4EyBxjSdd/OMIxKg5ecBTjeym70uJDllyRMxVph6r/qIptpmJ+
/6GHD/5wK5QlGYPVIxmp2kIkFtCU3HujGDN+CukFqhPvd/tC/9G3N7Bjl5r5VhXHQl+6zUsS5T6U
MWs1ZOUqHj6N6l6tSLPwrga9JcuLFxTyZSTNzhVjqRAT5ynllVeJSOEejf7Rz27l9jFv7weyvGr3
VkweBgLknJ0oXIfJ1o2PWX7T5w+BetCV/eCbS29wl4Z3CAgct9qbUHY5PX4K1UOm/C7VaKFLe793
Nn7QLM3yNwHKK1E1bsy8fOkxPXn6i9c2dimAjHpR69+n7/zciJrMgsZVWhIT2ahhLAmqa1+4bA5M
JaEqPJ847Wi3lTGjXJFlevp6/7xSfDNQp5pQuKJQheC+o8Yj0zuOFgJUec+5c2Nh4WlPkbRUwtfg
5Yez1oajYPwQtF8Oxu/B3Fnmi+5/aF18nxXRnSaQCB1uPTAVQbHWeDtNXQx2lwmjKENP9ndiRYwj
IaZYn+KFZhxE98xUHXcT333/yaOa0HOFFEu+/xCBPfaXXr5pOvAkwJbJxju3u5sZFlONKWjfEL5V
xf49p36+5P3k9O2ba3f88y/LjKkniQpjnReO8BgYy6hZnm73j9P1u26Z7KfhMoxQqlHlgT+VYMeV
Zbx7DSgbgPBCuKyl+879pRi/IJpnBDgMZY2tfB9D0iqKrUGwdF7W5EFQnGyAugw/ydLhSCMiaaPK
RVxNSzW5FsprBfaKtBpt+qITrXwZl3+wTeIPwpJ2dZJcZyBhImkPXcQmv2INeWcxZE9lcRM5q6q+
MtwbTbnWtDW5Dpc9EqTJTt/ShR7+Oe/0eX4fSkeDA4zTXTp3qyYb/KDp4Le4jGBJXum/yEe/rNnJ
gqOAjxPi8QxCBKHl6a8OJ1cXtTyVvfakkAu14FAs+SW4YwZfcUb0OrNTmIpek7pzxZZEyENJnk3C
m7KnPzZdc6af/ywJ3wzdqfbVSzxF9DSVV0EB9JhnHNQWM1UEk6AEjeMqHyYFTCfpSkhHyiKGTNJW
Ihk1eXBdASfsXeHNSPwPSxAvW7unotkB6XqMyaE/xHr1W3nxFPX3ZXdosvV3WydUNakdUK4vDAcc
y5nZPzNUR0LB11XFNWU/UwrardnOgg75uOxyJ2uKL1CuCkL0MbL+UojkvF84UCdTNlXIDYCxweJK
eIu5rs/WPsY59N1ImkzZRgzqzKu54IosS8MYFpb+ZMbgGpNjSHqX23wmPS8W1TLIBVv17jjItAMV
52h3n5i/vEDD1tvj95VvUhAxQ/Sa9c1Di42yighY656cGEeftCHUDihSui0RvTWvg3w9gNHKN1G0
raXNQKyxUt3AmyGKa3fZjZisGYEciUqe0WHqm5Lt8/aipUicynTLHrKyP9BdQnjjNhuxPDN/vn9d
FKciXa9RAgl2DXV89abV+nARppyPeEBjVIBblXfRbBKnml23VfoaMx7LkpwsG6Nal8bjJf0NmPSv
8yktB03MjHE+EZxREvFx0cAXp6pdATrNkJq0K4nH+rU953eY6+/J9O8UpXYHo0HdXjzqeHuTlBrp
U+2u0vLhsg6ZrARKKmfgUmvOBqv4qi45gq3PbOe+f7aIU7UuCbuIm2WuXVd+5AmBgMqxMK0zj5ax
A/5zPRCtyXqgaIlqlmPjg7aqe3CzZ9qdu+jJfJQz1a0gy7OOE6pnfUaUUwA1ri7q66le1wew2bVE
vh5y3NiOrZ676JnOmOp1DUJ1AyNF9VCt1W6bZJvLLney0e+sPhL1mss1HHL+jqp7Ua1GnKp1yWAs
rFyuWfMIfhBXdX7h9Y739OsOfOg4CRJDFj1pKZcLLTojJp3r3skk7AmFLhUoTgdn49w2T5d17mTe
EZVbiAPZvAcyGFbngB9zVzp5/LaWag2R+q8r5djn9JX+ESN/M9dgEP2lX0HU8Q4gdd2h1TI7CAnX
HGL9ZyvVdqqWY3Y1vN8DMe3rIFLsEAiNH1P9TFyqiLeQAwlr1Ula5w0juCMOjjS9qzx5jrNX4pC2
beIufW1Y+m77C7HcKgcSYUSgFxzSzqtysCOFcCqQB5r/ZPq3AY6TYqc114rMEcpNKjebOtNso3iJ
mnwXKxxPBz9QiNiQ0pRd6EGIDvVIsqEUVuSgGZANs50TxuRblXvPC+HL9NlVWV23ckIo+6Zy7ruO
A5WD527LSN4QxkQmbScjddXcJQeXS3DOt0ObHoBD93q7lXmiLMq+XajxsLPSdmdZyUZ1pQ1RmWvS
yR8tX9cWmefq25RYvtN3ZOY265MbkroAhJ02pVQEtDaFznjZ4jdl7Ocio7wzeBvwq2Mpv+rkqlbi
ZaIEcSqfIinOzxKF2Zlpv2vCq+PH050xs2JPVUllFopE0w64K/p1Y0ortX4tGFSnG5/p6akyqSQX
oNdkl8cMPsZg6atnznrmLnqyDSnivsgaiZ72CJbvA8C763EXdfqipbGVbyasNlkIi//H2Xksx410
3faFLiLgzbQAFKpYlt5MEBQlwtuEf/q7qkf91d8UIziQutVigyAKmXnMPnsledthoMQ5M0mrRVMg
pjnstE9tDFW4HNy2n1ZAK7wCD77e/pTMlxrdaybCQB+GW13/zufkq6d3+e//2pBTO1K61GSjl+0X
qXoqfhizXEuWEjlRMKfk51PrJ2GfACz+/cF9cb/21eGvYDlYpCPbp7aOHudfP7rotZy/kh1Zix1M
5ad1dJi/eX+++ISvVfg6drNNP8TzzlocT6emvXQoZCQT7d83u/7lkP+Pd+gaLGV0oQbnmdEMLcRW
Fxsk2cBMkmg/EQ/5/PKzZ3O1DBJkpfqU8sDzLZDfb3KULz5F6+rtz5TQ1LOLBhSjh8eGX9HPQmXr
6nWWhGzA9ZToVgJgLrS7muGKvz+HL7aDa6RU04/tJDOBvOvabT/ptJCQ5affjSh89UDUq2WozOqk
9Nx3KRDl3MtMof3stq/OIdVa5jjCPXqXWm+NtNzaeb/C9OoniDBbk69hTEXYiLFMeDua5STm47f4
Due/X+1r+bw0V1MmhfRSQxvfdFRqNIXcjCmaIsxcSZa9Vk3wob77+0P6Qt0qX0vqo75awDvTFdbi
YKnhxFZvE5U2MAjBmItALwZM+k2/bkHy2HRl+nMWen//3l988uZlcf9rA9bMahwFaOBddkfL5pud
4Z/W+X9sDebVqm1TRGZOzeZT2tEuxms8q/CWNU4lFfUwT7xmbjelbvjwKIDDVr4sS1Sqt5AuiP3K
YMY/ulBeuYI7lkFmPxXyaalusoh55eEptWFJM5USoiAMleHXOLxn4j4TG3nZ9s2wnixoiM5vyfrO
YFL56iFd7Rdpoc2lZrTLTlOo9QDSi1dVjUc5FmhyX+5Q4ejZds5OTC8U+B4L5Ras/N8/ny822et5
gDQ2GHmG4r4r4kMfJatwAaH6nDu70f5ZXxWD0f99BWbDNjveAyQhT8tdtv77fX/1yK52lLZNRZ5r
9rTLL9AAyx8gN/z9yqr6Rb9WNq4uro9obvKqJLo1hlXXu2r1yxz3kfxii48RdWGhbaLhlNWOW1rv
QxzRdL9BQ4IzaOv24OCGYRNHexsnajN8Hq1n27wZlRfe2JVcSIGNxbnA0rnDbs2Rz4rYW9pW43/p
z2WIot5we60NlqoPJAR+8Dtwed0IzNC6+MbhV27ewTO5qZ16p7QfljMAqM5cSCCrcMJrRf9TQSxR
rQeptY9Vh4pSP1Ji923DDia5DtQEF4gq8YZqvlsmLJDrmy48j0pJ6dH0QpgDshS6rbQJLVIrs2b+
2wZ9XB4qpwGJI3xazi6j8l6b3hUUJoqldifcy4ZovItreW1IT2X9p7YUGtr8yQlGx3JzOwcgcl9G
N2Gu7sIxARdyXpY9wma3bDxMW1eWdIDENGDhHo+a2w2fs7RXIQJVykZPo3Wr41oejuBOAa+Hf+Tx
fZzslW6h+VTSz5pHZA49bvmjL8nwXDfymPptU20yJWKgChv1GqDhMMvbaRHBLGNpKP0Zi+k8s+s2
5WcjA18QGw0y3kV5m1SUcNcGLa9UfS7qnTP+SeStSJ7UKnXlAmd8XLRn6TjZQyBS40mEdxka/rYt
7gzoFFiaA/5ZkVKu8UPwxsz0jP5zrGqv7GpmFtVANs5O2q8S7djky0piW1qN81qJHIBAMkgP4Ejs
RlLYQkTquO+PLD3otRKotubWTD8oE8yRZPF0656qGRWjFVQj6NSd2yeQzenTqequbbPVkP2xmuSo
L9hnMc05ascFB0Rb4OAM61lz3vMpQH/sja0ZLLGysvrC5yBFDSJkr3F83U/1e0M9C+chmh6GdD/k
52FeT/yxu/y7Ia0hF6ySfD33x6p6rLPL7yW/Dw9O0PtLg7m41zq+m0EboXRejB3l80CAFlJJtYfh
OCBFiWnhmcei3TXqSzc3CGvYi8tPW30V2Ycm3mw7GMLXOXxV+s+cv7OUIMP9LrEKN8+lQ576aX4I
l7dQ3aQGUuHCjYbzlJ/q/AgKnIjalXimCjTwCOaz7IXjoSgObeKP8p2TAJ1hmKWRjiFyijSufXk+
UcpZR1KzaezIE8XLkOL4bjMsRYDRvhXptuzbQwgPJAMjAGlg3QHhmph7iSVnY5fTptBPaILdTjoa
w2E0O7fr/BHbeKV4t42Hcq48C5L93PYPE+5lKmUJjPIOjEL4nXIqIm5Y3LSL5BbZ81JtjW6CZbfr
K0zCI5D0xk0Lo13nPZUyZzWx8UgXINOlN9usVfYii3G/FMSmnqHK5pEDn1n1wqE6gsZkmVxbFV5j
BwD5VgnLKs77g5OcLzxz+YwnuTt4aNJpiyl9jH3Cu9XeKiqIG129m3KEKJoO5vUppbS6IHYqae+S
qtvlfdYlG6cFYCFpPh6ppUSLGCFu3t8V9e92ys6mbdykebUKtTTQtLvQLlZ51l6oO55Mj2QSGmLz
caUWBilp7znjg+NAlRC6bzWvZpsx3IoEvY68Lpoec+opfdV6qXKPNS/4p3HVOo+9QAbF8sOC3XPi
ybXsY8YTcIr3xEB702ChXhdgFBi2xOyjZ55ZM/YmYv+qfdQBjGkC4Hi+NRg9B5zAyAFaq8xrtSfH
vA/Vpz5pATSIVcTIIywkiAv1GnW9X4u3aKD0UoqXVp5+KYj6LEc6TBciQbnkF/tMtzKLFfiQTQpa
JdI6eJatN2SMIcj1a4UKPgeQJKOT6HPDq+2LfROsevEww7Zy+hBMQ++1oEahdK/TeQt9eFfn6zha
dxJVYjMop/tlYDI19ct+l4uXUT/1zZOpMsN/K5XPVFGl+sYg5uErJgcUmvRWxrcjb1ATOmRwF9fY
YpWiqs80ID3ZSu3vo4q2vBqtzSGIW9+uTulIreopTe51FksMGUcOb0LV2dEfc0sn9czsbarqG/Zr
h7EzSYsp0slIsBW/lu8GRQ1SDr9Be9RA1wv0lsAgRobPmucOkIqjVp45bMfoUJWVrzc6lbXYt9Tp
IdHeyvZGAS+jxbVXSBTkmDBDqIUJrTS+ifq3oW41QdxXbyvjto4+oM2wIvb46GzSZtPlv5TuJuWW
qugGvdTWHDqCwt1gqKswfRjnQBp6bw6fEBEpFVwKXV3V9Vq2kF8lHxNzds54awgvEvdO89La62I6
ScNNrybbrruj3sMpms/jx6Irq6FNfVWSgnzhLXo1y3dBOhUrLXU6CwCuskprPBXSrZoyWH0oSwVj
hYr4q93Ar1oV1TqfjxU8v6Zk94o9oZyVrApKDGEbsaxDC5JOFPmJcWYecJtHx4Uidi42o/THxMYQ
3Y5csfoVap+tS6WQ5MjApC9ixq8sZ7cunNVlv1kq4Yaie+g558Vtka3n6KRr3pTtYyYtrSSQtYDz
GPmYmyU1W7wnK++yvJnUnaE/Lv1J0Z+U/KzlPR2y20ZCw8UMc6+vQvUEomWt0IbCCiPlRBzj5y7y
2nJDNwlfh7tkeJQ4/iDa07OrsUBeWuq3fA+mP5wyOkURcupU2rXdezRILEx9NQ7tVu1DL0VbVsn+
4BCTDRur6g92LlZtV7i6TWiwNCe1DXNe6GNe0IogcCmyzMNh2I26Ldvz0ap3PbtTVV+gYJEbOyKQ
wJip1ki0hbNqOfgq0/F9fe9I0TobDukoAggMmOT1KydZM0p2jqlfxZBvBJ3fJP6U50Om7orqD26R
knLO4TT092HRwyh67ZbQj8Q5gSUyToc6eVoA0qhL69ma31G51pNXUTyn6hr2AqfvumfExs7YwSJO
+D5dW9i1gMFiA/9s0w2zSm5SJrxElidIYxZ2gOnZcR5ya7N0x8aovCYxgrzfVU5xVOrxmEVItfAG
miToVNiKdUjupYTzxZwskqM/DC8HUyXu6qZx6zD0kiUP4qH+6KZmM/W+xQ8dOtAcw2ZfjCPmuLfE
h2wF9hrBjZnDfKgAjyRgbyRPVGKtqA8IgFZllIFs3A/GL1XZFuHluWpnEapAYYQnumzX8QhMkoxE
Csx0wFI6KOV6XWYf8HmAoUyU+IGh2ZQheIkhZawaLV6PmeGp8y+JA87EELhvQTq+V8TTkD96K94s
POWyEW5sLKfekP1S1y8LwIn7TQTxpWPWSTN+W61YZ5btRxKDYWG57WZ5pbWO2/DepHW1yZU3SHGe
mQMSwwnioHTaKjRUv+2StZKYwHw2bdt4U848oXSxw7jJ+kNm9vep+Wnq59C8y4ozMWgnRNBWo79k
OydCYaI0bpVu8IlxzR7+wdKzvzOQUhxyxfD0NF4VpnHQq8wTDeFhpW6Kel6JpQiqnIOtyQPRMBFm
KCwNcJlsz53OU+tVJqv0YDB+jw52fzO9h8GqnzXrqE2P9fxCzLCB7/IGFYJvr+0iJXMZTWFzG5Fw
fcx1IEeGn1KNBTw3DdZKUYnoYc9ZROZ1M5wTCFNCvS1H4dlGzcLoXImAqjcndNojOcEUKNZzXGjr
pS/3QwmhEuyLUTa3LYaVcaucdYMjZ+xXosl2qlaSDlh+lO6SxgspRzg5pJgBIFOBT5ipUxSuQMIQ
3bQ20CPLteRt0xItZlyg4KG0wjOy9WJNGEvX57k/AaNb15k4JBbcPTveoCR3JQwwbC5qIdFIYULh
f0efz95odbYf8PzWeMyLtOydEgmZbrzmbKgtDjsKQdGifnbM+pmhtQIMvRUwO6fcbRgimhyCfLxo
VCP3tWK6y5YxKFmcdjXgw9KvBoL5KYvP4AAPS4f/hmbIblf+Nq3qpCa7tnoXWuibtsrhNXrwYjaW
QKgfH0XFmJO9qzNphQ+1j5ke6S2jblWAu/EK8EqYeGH31JvORm7KNQ7mO8254eeAjhQbcRDPa2fy
NW3yQ5yHBi0AqP4nHXDLcUo/syYvjrz6MjS978duXc3rzjpZGjfOYF85olXv+2NTW7453qnqHHSU
gSrZXmHGt54S9bati33ToYlsUbHa5I61p5ox/bHHjiwxMp+iuHIb9PFEjmkU+nZU+cliMbE6bge7
+bSwB1+NHVub1YtDXd9j4LIy1du+Sn4Venye2WkYhCybIFkSFwVDUWCNPO1LBVyTgiO4wq6diKnc
FnjLdFp1dOydwajYhUI0miVjWxUCZXsT1neiBWhjsju+JM4vvPnqVY2XZwaT50KEMmChhi27OLbA
Wq8cR5tSz9JGrtLAEpQrL2u1w4jNgKVoHmsrqJfHkoHJiIPXACAnpX5t41YeVg+w5x5kLLz7HEIt
sh1yFKEEuc43XCRwwvPekUZ/GK01uAi0Am4/hn4T9yszfVCi3LNUx51n8glyyTFd3JElOIWl3y9P
liAkKHS3MM2NAwkRwK0EGbTeFmyVIC/v0nY6O4B4MGnqvMYIn5Y2cwsjPi6646nyVs6ys9N82g1Y
LGY4hQZNljRtQW4+TTr0JyoNtjjq88Oincox3MHK89Wa9WjsnPB2IS+P4y4IHRLhqPHUTncBzgRl
bEGgGPZ1pX/qGNNj1N9U505bW+UxUmCRmytHeVWTpyG+HRyQjt2efQtBe5scmpTKRtMjhl6buOub
8vwgxakbhuqFH3am00X8UINMqwNzdm61NN6Es7PtsuigF1AcI/V3RoRqDvF+tJ7moaFhRcTgwNVD
jZW02hqeu1syHVtmbB6mFGhg22TUWGKYycmpMWDdhj+0utI0THgKoMnkEvR512Yo7ULzqJFpCIt+
8vjQW+DSMjJ/a9GCSDsMJjO4Fzv7alrlZuurDhBiu3YzdjtVV06JFMMspkUnezrTYBKRThExpqR6
kgprYDbfJvvTyeNdI4B3Jb+6MnmkMXOiMIJ/g3JTxpxweW8dbb19EF0YoLgjWzjbVXWq49t0ursk
pm5BMJx0mpuOh7ykx2ypB3OEYax3hGcLedEuMttjHXIMLO84I7pWqa3UUvIX+y2lrDiyiigdIcnN
Y7rkw7LKaRKXb1XO5PqlmBPfde07hCkKwjqRWe410ScADEpbkStYawKv+ll7n9BGqjR+TecjtOJ7
e+ANngOjtzdmT6rSaPs407za3DU0zu2k9ePCCAD9ttyZNX5WlrmShLUx6iNFR1fho8dNPIjsTVxa
KzMHmCkla5Pqmz7oJPisCcgAnc2Y9nTZeLZaJDYYFhndc2gCizU+FzbOjqnPNIyOhTRsIoLWHAxB
r2SIkFNXTfLPqYaAB8vM0m8vlRGFc2zUu/tU3djNkb4bgzC4m5V/kubdEeEukYGuNpw7ynxu4sK3
8k9pCWB3rtVwm9taMEE4i5c2kHlrU5CP+mRsDKIHcmNFW/x4hl04ytq2sWzy2spLi2hT5MO5dN5K
hWIJBSnD0Fb9QKweyceFW+uYcBXQGBLrpVhuZOt5QKUTSX+q+UxZY7bvDS/zAaO1qr13KAxlMK2F
s86IqcoxY9D7TTXei/BmpNjebsauDIS+FowjS9khI5IbxEtabiuKGHrvQ+ENE8CmKGPH+FeJl3Ia
myvw3asW1OCyfE4ELAvZ5YQftyb2mTL6DTXiFF8lg4knSmwot8dTMUrPLd6WfVYeU/bpJoefUOTb
uGGoxYHOmaJIq2/LYfIyKLUVeekyeQWZNvLvfTTYewuQaUEIV5jRypneiq7fyeGpThKG8U9VZHuA
Zb3OedeFjnFWckjpXsjcbySbPP1hCwP4JBkNkfFnYQ9uFw7+0BD9VcLLhsEbogS0D2DB9DFcwo1j
BzZtLhOwT2Llu6J9qsvQdRZiq8rY9dBXS5libnfJI41DE883Dgg5rGhbC3m6WcDNQ10iCndGqu5k
+r6e2MQduMyx8KtqotSkMP8wugVRwdToFO3QosJcaaA41o3C6AvDykRObQVvrHyyoos7fXqKZsuX
QRdHpuMZTQgjfORLey9OGzdWx/0ILpoxr300Hyc1v0ub6dxOoHENNrFUWutKEgxVSB2A8f5y3GRs
Va31ZpkZQEJlpfO6qDJhiJRwNfYN87ljNEuRlNtGd54MjF2oTjwyqOti935oFucxK8etLpRDpw+H
OZwCgZpWpritStsix3mfGuTly1NdIhovfWtKV/kgbTkO1bmFnGwTjkXDoZt/TXd2p+26rntVR9Qo
KlloD2UuUkOqupXBSLB0H/eU2FokacqFOxurZ7m1iX5boOcmtgzWkGzGuf2QnToowGw2MlN7hX5T
KJLfVYYUjMXbEuo7A8XBbEAvyXw1ySKGoJj/lyPItq+TQBfdzEc1VLxy2Ff4dEyvmjUBlH0wopeo
dW76Otthb/caL+zczhi0y+waKQvEfLYHiDfKZzM8NyA6dFDNiwRHB55rnNV+oY4n0ebTyjLjO5IS
BALeADpScV7izr6BCfw+jah3zeowN4DhsxZTCRnKX2p1dKVoRZEIjWxEWYoUfuT9mv1RB/jb7CVl
3Gstz3i+j+a9LZ2mlI9sI+IiduXoMbX8yiTMdzpIBTZ2FSpYY91o4bkskKtt/ESZBwsJGsYidRXL
cJfweNcky2etB3VbQ1SRqMAJcg2n7dYjuX/sPMrtnZVWt1IDzjpTb0oxU8Zu1gJ3n0hDFDXdO4Ss
onFu2lolP+MtsweAmws88eRtFPcFxYvQUW/kzqK62VSrrjWIm5bKk/Rjmm0jW8ejSOclaKuNqt7q
yxF0+9oeR6+C1eBreZOjqr4zIqZZhvLdvgw4Zv06dlR6Yf368meYMWuNllXDPzt6BZc/X0ZGw2rx
FwLCUbFXNdNqXVJech9Mk7hw0SuEiTnWkvpFlr2VcW3Rmn1H0CCW+NZS+xXwSuqpxucUgnJF25AL
2PBmx2iLCS9z8TK6O9luLCjEtITTk9bei8oKprGFyUmFD9J01FODck5Ronky2pdebtxu7u8hurzX
DmMIbQlk8i2k8zp9Gu2DFX4sPUelZK07ow4anZIwlh9D/duqHxrrpnAGzl3ht+Nhisu16BNf60+m
La0tvrxe/lxYkoNR3/SiD4Sje3i+MkrhrAgCdl0PTurQtGkQzW/lvI2NXaHCoy33jvnUyMKvR2UV
LbInUTlIZd+WGdlUVDcxLSb03wXvf02ZF6Q7CQGxeEXReGakQkH8pcRBIrUvyaA+1aORsyTHgPLX
XWHfQELOrAhc+3Y2lneZ0LOdOvymmIOMtuG4CZtm00v4e5byOk6oVPX9OlSMtcximHnYffx7ysr3
RBSsstyTTDjLy297nlyg9E+JhtukY2X3dqq4SoamXkKGtqTqAV+YdZQpxNc3w7jj6NjyggddK29b
hb0gGz5NdqpKQEFXHiIIJib33/D056SnzBhCwbb1964bEMwlt05krrSBc9ooMdWqKCLBJAa1CaDP
knVvWm7hBSmuQ8lvmma/1JI95i23oGP2o8j2trls4kTdhpK8kUGTVr2+j5PyVkHP1UEdD8kLhkJf
N9mw0QcAJLQulPwQaY/Z/FylH076kY7vEceAgsVJtu+092qk3N6dIuM4mrcDeVvJEo+oRlI0kaTc
z5aPVDw783PWf05MXZXzUR821PFRC8r2miqqFhu+mTGtcLh0sVslYhLzTF9RaeH+SudIvbWpzDjy
VupupvE2aw9RfdTzgxIfEuUgzx+TerH1vuc19IY6W/eSdIs3aMn2tMipm4fMJ2fj/BIz3yms42Cc
8ssp+NDE2d1skpQ2hZ83g8vD+F1VH62xrjVUjoJTd/In+KRT4rIT2Ri5xPcmMS8sU6+MsfqMvEar
3QWFCj6BgO5JwhiZ1W60/HhJMWfnnEmntqeCVB6kULtbtHZvcKxFOh3BDe7kdOACYTA9TAawnI1x
GxafeJWiutj38ocC0lfTWFDjIU19IT1NyWM7uZCfKReUmEdl48WuRuxUI6g1xyuq+YYSQG5fPu9d
b2lHKTmK7mToOJjQ9KWnFlHB3I3ZTdnb2mu6qAFDRru8elMnZ6/1d7qYsGQuZUxpnPe+6k8GwEHP
Gd4N+amLlTXZFsztBPAh1KsOHOkv9v3bJXI2uqQdLi45eX9rx89Fj769f5SSp4KeUXdv115a2zd6
fGMTnm9067c03huvZbqVWuGLWQ+EfFSKExP9tDZcEdgDqtPIj0J8e4T2MBeKm7Mfj2HDe3vU8uE2
yY6WiH180oNcDV/N+DZmR5ANfH6IE2kakPxx2pRW0G5JaQpT5/S576V8K2nkQDLfqAbQ9IBg0pd7
KpPSfR39LqLiw2kqfxmcvaxFO1Nd9mpNB1oIzW0sJL74sObE4k5i+wbbd9KsTXqQAFESKgH3GWmp
XqbrEex029m938bIl2LNU4dH8IDYBQtazzu5+1DbcY18aqVS/sgpZhiF7HUKrPn6N1NYjaCeUfM3
ZfrYj9W93d8rsuT/XVTwhVzBuNIp6XEk2n5EL5gLTypp439jQfbVda/0gulUVJx/XNcW68Y51NbP
BPLX7mByksiVMXPdlGZmv5F/qJu89gUrIZmptY0QbG7xlOYj+kYH9sWcn3ztCxYVjTZ1hcShpJnb
NHkbpMFXTIUzlq6sqgdT1rhRrq4L548dTvd5LFY1NdjIab2Iyffyl5ll39zLF5/JNa6UYX8jTy8/
Y2PQnvKyn33U1+48QzaadlbxkcjFcaadRRP8R++mfvk5Pt7vkjIS4IT/n72YzpAUBYNDitfDTf9O
9/OFQlS/0v0kWmtnocqYM4dNaRSBZh9J3VdhvnyjAfrCp1rWr3Q6iRx10pBII2amlOwat1+6IKqJ
s2mQD8rWSuXVJIEi1LQtWeMuMQxfV5/DOScMPZUgxO2BfZjqiBJWR7kdTl3xzcDGl7d2teDzIVvk
OEJ4XFD5hhrLyPoGC4KorvdZ/5s+9LbpN2X3iOhHNw81TuomZhZSY+HmkK1y8giyIeCA+7B4UI2f
TfHK164/fBwVBQUHt9rCo+4MMPVHr9C1609jF70QMoLXjvbsrP7pf2bPLl+jO8eqrax24cJ6IHUr
UD4/u98rVaI1ZoouOSbOjaorA6f/odrxH73iv5aS1epZMyYttzurXoQI0aAU8rNbvtIIAsZTy6Vn
ILHsdnK+Tqaf7fTXtj4xVIEyGuZ5p3wsz9Xvv9+s9oWs8P+Y+iSqZBmzxXasI9JC6jEYF1NaSijT
ktC8zk9JoREChreOdOlb4w/S0mMc832tv9KGkKS9nt4kRBN1Ch1L1eHT2szYwbRafpcD7rLjdLx0
6BPZCQblRQ7fh+bOUeXAlB7iaEAXdaMsJi7ELKZCufv7j/Xf9hDytYWQpaaxolL13+Xj/YxlydgO
IBnE+KrVzXtS8yPG4fTDV/RqA5kzozDzhlfJSk9Lu7bsp7//DF+cTtfOPFqp96WiJ+z20b5KL7nC
36/7xW5/bX9o6n2N5SbPZpAqNmJgjFJIcckGBP6dT+w/yv//kP1eOyEOqazJjcEaSNXYXcrbstrL
+kM1vHW5Q6UxpIm8HbS9qPZW/laKE8d6VT43koTeLVtRyaR8nbtV81EMb450H1rPifo6TwdzpmgL
WAMgurh0LiXcdiLKO1W+rpo/Gr1SgNimWnOcPybZk5F4SJpXNm2b1AkUPJisJnY766D2gTWeZWqJ
8q8kvTWUD2d5pQLtDvFJmc6LeUGynYvWOUrtbkqPSYX0oGpoNL7V1HjMpj1HpYY8EhVPdIerod0u
oHar+0mXvbp4GsKbBpm2cxP13wx/fyUNv3Z8NJkN69Iea6KLRQfJIOIn2jVYbM4TxX4TDaTjGpEC
eKPyajJhnQK8E8U/cqFD9v+/oYeYnEoamffaTc0hCjfjd4rqL17ya+tFtYr0WEJDsOs/7Yf6mzP9
q03t2ndxTqTKHhpU++XwbEAZRRFKeczFfEuPGAAWlOT6dj1FiqfM5kqWF0DTdCUiy6vFNs62ZPtj
Fxj5TOGQh01nwzLUQ1QtL3IiTo5eojgwb+0y9jAYDBQKzFNibqNlU0SaGxfJfqamnGn7AkRLon03
4P3Vs7oK0zo9H8slU4gJbjAiGH9mRiNfu2kNgo52G3PZ5EhHLvnOOOWLOZVrK60LcyArCt6Y0KA1
95v5iY3Z/vAsVK+yqUSMfdtgQbdLFqwY/CL9JlD94qav/ZoUqWDwuua6cVS4zkClA0HJ+DOEonxt
2iRD7SjkHu9y5YMO6c+yjWuLJSGppcgnRkasl/DB/PX3M+KLV025Wu6ZGQlpQKpzsSgRqSd+mHFd
GyqZo6jC8fIElpfl+J3hxxcH2j/DGv+K5Yredhw9LIjlnCZoHWTp6JAsGamE3Xk/ex5XS09P2VDG
XJt21VvvlX9+dlH1f/fUFFNmObF52dqXxvKp4vzsslfxSNEmliNXxIkoGWl1Od9YNHz1lK+WnGpE
rTSqKimc1m8sRMBFVLuW0AIt/86H94tvcW1dlKlYbNqocbGXpynxZzBvU3j1TvaNgdEXoe61gVEv
p7EmKR375zzup2hYOfm4sylnzuqZmZ6fhenXPkZpro/mlGGgqxZIzTdOF61/9Lle+xGpjT70s1AY
rX+KHqSfvdj/uJ7/a+2YekXTVqZFYCjhlqI+o+1/v9svdtJrMyIzjHDgvGQrSbbJEDoRX1Vx6f/9
4l9sT/LVclQdyMIFQ4+Xau04bGfth0/jakXWc2pQGecRC7GeL5rxb1KEr968qyWJk0GjYiM2Q4ZD
GNzhX5+hm7tt5tQP9eWbb/LV6rleoGZmR13KN6EsetF20F/QUX5p4icHjepc+wRpBtiQSGDtYDYi
WZm64lVIDn/wgXLtSx73r9cwMmwl620+UCPEFA4DiG+i5v98UbjuVfnAxla8mGfuWTW88UNKg7/f
7j88sP+T33Ddy2fwr/vVu9FwMmecdjKjYTPWgCm6tCnap5i0StPvJRpQPTJeJJjXmBtPmmQmubYm
uktZXZm0s/IKRdfJVG1EwIx6NHGQ1hpNzyIYl0e9nC/d/l1sqy6CyYtJqFbHj06h+/ZsBtVCVVYL
FHPwKJi5Ok4aYfnrMiEhZTJyhbeFJAuow97Et29a8p0ud8g17wXy7sSkh46pbGG906b3FbKsiFKf
Scsl/v+knVdz3Ei2rf/KxDwfxIU3N87MQ6F80XvqBUHKwPsEMoFffz+wjSS21Jpzz0uHJDbJKhSQ
uXPvtb5VVLu5UAdTdBsB5s+v1trsnhXxdAgyvjx8dhimivvZiLcJBqWxvOrB+kf2jW+iTihNbKn3
cOxQGLz+/WV2vOXB+9F1XlaXb64zjmHDoDaVALwFltuHSN07aI40RJS1f1tPXJ/og8y0nRlYhykQ
W5F3x6l3mWEcPTExm5f70juvIgDmaFRtAOYqYFTerEb/09KVyOtj52EoMuvdQiJR1iZHChDrR+SC
u9jGtMNXp/myzT9l5gv2B1wOdxWDw8rez8ye1bBVNlqWOYZyuJZtuU7ReqfyY439C5JRaPf9qkAw
7CmFF2hvG9k2Z7oxI0wqGNQ7nwiPduXJGp7HItiVvtw5CU0SVNrTa22+ZgSWKHnI0GYYl6LYagHa
G2a2rRF2zUGZX2jTh9Id7vO+umw0cZpyhkojk0q8yr1Vhx2ysgidSW6BgpUPU49aeryakM3HJVci
u/CYyTW2h04KGFoKfV8bbvqkRQdm74vEDtWk3dQC3eeLYUyrgcNmk9TbfM4fFDHgRfpQz2pTdyfL
3dY6s3qwjoPRrT2+KMuHmURk6chrDSN5a/PNZjoicdD0tYVofJjMFY9B416Aw1qpZu82YtX11+Ro
hFU6bCz7Y9GeOZOzztwqtKTxWPUtbkV06byqMbVeXWjuJE7t0wD4uhyHrT4TcI0vpUz6G9U2iwLM
cvqbaRRrHzfFYGprtBs7lV6hnfbKalPAKfc0I5TpeBhR4sdeEZIuOTekTyTzQcNkZV+Qs7cukKQH
Tk5ehh8avASHX92iZhlj5FjLgHFj2tHajrqDEfXbUboAT4OjgeMziBS+qnKTeGI/MGsTabIpECvk
ndq17hcxRts0DfYViE0zsT5WMfJpTFoxA1q/1Dduaq6r4nbqrIUUE7oahN+uuCjMT6l3NWFnoEka
0g5BnhoQo1eGvjccROKE02I/nCMERU9F0Fz7M2gmJijOSsOToGnnQSbOGwa/rdqU9tNECu+cnnlQ
8IY9B6Er+mWX/izPjODGSD6rGNOmgSShQd3u1KGy73Qpj0G+o6PEXDTaOegt+NUrFW+Z0nmBGwbo
0JEGBT1JDufS0JGMVQgx240s5rvBxxTUIh3V7VXFJ2ZXj5161LkTkUcphgTRGIVlVCOXKld9rIXd
BIqE9Jc58FaWfAR/3KdJmCtsJshlorncSuuoI3NwRYKkjallg+K3wAjwUucW1sJDm1mrxLOIS4T2
V+Ju7M7SSW2BQUEg3GT5bV76CAc+j5a/IqjG6I9ahUedPpEa+cBHN7TABln6jYP5GvMOFHETilbv
fOjrcpswzfCzu3K66XVE5nEQ8mGgszqZGIeDCs19wH1MM1Lkj1rZASiy8GOY+0L617ET3I7eCQlX
ifS5SY8SsHmjtm7nng8s0F7/pBX4AnMso2m/1huYzRmlFeAtxiYoaIsk3xTiSTk8nwMyHYJHRusz
4MbQ1DFhTfa6cV5aFK5CPQhV7fTUY/Z6nfvQM/094iBD5GFcD4dumvD05sd6vjTYwoz0sR9Qxmcv
gWvvm8ZFctjtA0+nOzeuauycBeJPTeehw/Rz6ZbXdc5trJyVj7ZfD/ZTcB55pLb1HuDoOhzFvW+g
4ERnv67z5LOeFcc4uS2Zr/MsLRuidFAfe4+2rFgiq80s4seIaZdAGlwG5bkbf/Bj5PDccAINnSQm
ZjUhGmp4RHX/IUPpUZGkU+fzldvq9yW6+KnEZawq1uUs+FBqrIiJyrtdody1K1TYOfSena5+7kb3
MOpnCFMToDGgHnAQAyJ1q62VnsT4anTnaXFu6s++VNusZldWDCX7hZwrT6bNtv9pEu2hb6xdnt2g
N9xMUXXOCSC0+dwIhenyW6cBzYwVUARobAXDo6jcG15w3pnnY/faMpGPZShg2LsCnGHcbCb/4HRq
1Xr3wv9Ab2mdpeO6dR+c8ovl3o7ZM/Fhaxs7SUzRMVSvHl6GmQAes/euu+yq6UlNiW+z7qFMtzxR
Oxnx05wiPY/z6UoSDZZqx1x66OlYgdHhglgNmbhgxnPaVZ71+IL9Y1/poSwRD5R9thmym0m52442
Z4VdAzmOi9q7RcLpUpxwnnKD4DmabvS8Qo6LhiVO7uL5lley1tEd6f74ao3RWadfa/a9THeCtjCO
KpXKQ6EdvYi2cHCeM0Vq0LIv4JRy8j4ONZvO+LnGopdOxbYc1JnwcLwFPMLtUxQYB5UwaO0ReGrc
r4WuY5uJVg5zuiXcVksV1bCkVrtxhl+x9N6mRT8oT94oaN+WJ8QoRvhi5CmYLkRvrFOW577DI95+
sWW2q6iuBFqXtKuIg8LYjo2AHOBN7GqhTLDApV9ms7zJI/a36LYry3XpxJR65rrmCc1qWo/+QQwj
uius76kIu0Tbd0ONODzAsnkbFAhEq3rrCnRV6IP/vuqy31LifvC23se/1yIZ8iYZafaOyBYL/O9g
bNrrxBz2vdauU9ZjDMd7ae3aZj7zjefO/4QUdmUW7tqrx1UyY8HEj9Ug9FCZgzH7kqyR1Yw7Qs74
SLVNaw8nlIWpus6aYtMAn3fzK7BwFx6Xq9eu+kVR2FCmMvATNhZ5rwmL6i43rgUUhFnItV9bGz2a
1pxYP5URbY583qYxiCpGB9M16enbGktnepA4xlJxlaAT1jKMrvr9CKfRw1aSRedF8hFRrdOMR+ne
ZOxWmaw2MSdKf/DOsxxdGj39iPoKKxvThjonM1Fiou6PYIOMVdmmmMu3Hf57yYy6QxrEojB3H+b2
BACIegjjslc/6hocbBqKC5N20M6cNr4RLF8TngDVb4P2PHAuum4t0muznvd6dpj46Ht8XVGMvlir
95YZh0jUqA6OUbOLioMp+9B1k/XMokY1HVrYLnwbmbbRbGz/smJp1tthZYqatRzhJ5Yi68Ue0JXe
JDjR6MXWS8M6vW6Qy4HPCLpgm+aUof5Oc3GsWfpZWlzM2gc2DnSZcm1RPzXjzZQxLY23enQ+s4V2
7a0/++vY3GlqJW+8/rxV8ypaJi76KZ6vzerOM66cvNuQfLyyGZWnw/ngPfU4NIuDYnFzKZodg5t5
UchDFsj53Of0gw95IgcA0N9G8kHXr5P4dexOafYY4bJOuRdKbkHLuWji16DDVcUPzu7qLl3ir6k4
WHZ9TPwMtghbiGL/KsGPozwUzKSibQYsiV2p36niuma67hFDoGXxxi/NQ2AaW9+Nbkjo3uTBiVQM
P++2TYMQ3zTPRJ0cKs5AEWLxunDRT/HxBBNDg/ah7j+U0W2f3htlcMQuBB3QuovU8KTpzangqa69
j7OrrkeCQIlhIPNtXZGC1tOFGuo7W7BI6FgakvoYoQG1Ui4AvulUi2+ReYU9htFRZyuYrusyIrdM
rcboYiLKs0Hv1r5Exs1o1qsOS0bgQTKw7x1otWWKb1bPz+zmfix2g3rK8mldD0fYZUtqKMUrWiyb
tdGwziueRqu5JoJ4xUOGGx5HMzkOPO8vRnYzUGTofPrBPU4vQkiEfOmik8Vs2LyiaULRvzGRE4v5
3LHP0lHtfD9YgwMR+mliFyntDxmeBxU82P5ng3w/N6038VjfeHZ8X2HbTmGOAEQRMOHXQ4RIPmEf
yjmFxoC+d/yjUYB3mJJdaXyMxLTxFcUA+vCws/d2sptki6f9ZDDKLFxOwP1jntVYo3PUcwP2doAM
Y3/va/1Jr0mQaRPBydmN9jNFdj30Twm0bDcYcGMlOzsAacCsyMWNOArUnqXYxPgPeru9c4fgAGD/
QuLv9ya0rcW6dGGpGVjwjCCU5O1ky4FcUhDBARjcKwcMQBJdLH4aSCqRvxUqYELHSh7jWwYxUM7J
FmtTy0lALiUdGXuBprYJot8qVmsf+4TXH1P9zKwfFG00q5iwjMxhHlGX4+owXP+mmQkNWT7PYNpV
474fD8s+ZBbtl9Qu9llkhZjPQ7/DGmHfTjQSSnpOGuasuYjXWD+AVxzSATG0u1fq2Gf+pWeXWGzT
c8uCmFsgLWzFJol3GQQWvy9vIsPeCTwxcTdcRLZ1BKK2s6PFQOXfzLZ/8Ab91Bfci6xGPkRm6Txr
mH+iisWpv4mR+Xfdh7GLtl6JwvmO8J5mis6myrstcrk3fLSHEHF+sZv9pIPwrlWIf4kLgXP6NGEv
xB2ddL/o3r/NhH60Sy49i282f2mMrrTNVp38QdyzkF1E8HqUSyVqgYcgLGriBOCXyD79z0AbKEHc
EIvZadaMy1z5B72fHxL/SxbEF0H05e/f7Q+7rvSl3jUauzloUdC78MMKe5VTAy0iZdnUv+iPvs1p
fvSe3/UY7dwfx7ZgqNfo1lrM+r2Mj5VJZpH8kmq38WAwmj8YEq2xOEr2w2HKLgrvov1lDu/brOwH
r+A9FxlSee1y//EO6aTM+OzNqcQV0m7Qkh0jGeC9IG6yvlQEKqT4nXv2qdJkh6nORHNC7KpgK/im
/v/T7TeD9zjlBDtYmjMaPyXazpD3c/qLDiM7649vXP9d69JzKxwc7FUnLPirlrBd+nG4E/eII245
PuOzrU4UP2R6FGEV099KP7YFxHpjrc/9bc1uMif2usWqxj6wsTFMK5wLRcUB+Hpsnq3Y3jrusLVn
+5g04ybRnm004rXlXwb1k2zGcIrTTVk+tLMXyhxPXHPo+7NoeqhEuwZzFOCLNcRll2VhCVqko9Xc
RleWf/RZSVnPwsY9w//Xto+5PtBgg3BDqpDCVsbK3tfYgvI59JpngCFFhKftKEZkQ/oaHchQetSO
mOU18ZiwSCp8R6oul15CGGn9amENtENDRfGSJxSKOVJdMBqFwB+a+OfCVQfNRtO/8Do2fnEW6Bus
rPaMabG9SOpDP0WhQ5PQpBOhrHKfQeTKORXUAku9cbCbfAXZDadqPd1nol53Q3LwAh/k1rNnUbWn
h7w9NjTZyFxK45dZfanq+NRg92kTFNR4GeG05DjX0Q/Dra4JOGBIdjbP6UWXpuzElO3sqNLIeFbK
dazwgUtMjfEu2saOAXbK46PGAKueM9s8r+ovVt3uC39aF8Pi8T82yV3azc+5pPBxcQ+6xoZDZ9ik
7DaY9frqbszPzfwcqSiIpyjbBtOrVRqbSc9uPPE5SD7aZrJuJBS50qP1kXHUyledqYeq2mvNjfCa
9Ww1X2Rf7YU2c2R79uwTUnJMr+KstKwNVBOO8nYIW2k1uuXVjKVc4jjqRrWVdUQLqTjD9vYWNR4n
xbOPtCApasJzn3JaxMNisoSo6M0ZjSTvVBoXyXwuqBy7Kb53tMcp605B9dlL8NY65VpZ7WbCWTDI
4MJOrKOIrdfUogeBdCPQP2ujhQOZfK3egV/bkLj+mOHeAjM2NNsAykZV2leZp/9iErI8gj9ag97t
KW2ejdwykaTiGOkb3qo4WWs+IpIEj9z8K43DT9Zy/93+Ara1MkEJyZPI70vyhp3+LMDc+vcbxU8G
I+853cFccUChijrV+j6LSc5T06+Ojz+5OO+2CC82Upverjyp/nwYb9kBfvGDfzjfMoP3cFw3sGpZ
efTKByARYzTDB4MmR+pxpf9qe1u2yR98sO9RuY5XFX0+O3yweDmaXBAm6NIwO2aAS9LsPtF3U+Wz
zqRhYPu/GNf/5GN+D8+tZkP3puVtdcmL5S1VIa4+QAB//zn/7KK9G1T5eZKU88DnHDs6keQnZQps
qNDo5Ke//wVvCrAfXbPlfX1TBmWRQEvrWOyA7rSs1Ie0Sy/yxn41Ytr0ZPSmrKzC+OiNiqNtcVFG
T37HcWSJxMNyB2tpPTTgw+JpnzecZvX6NXDLg8B1yfhu243GJsuKU0Ul/YtX/JNP+X2mgO5OsR41
imEjHkM3YbDg1meyuM2TZ9k8xUrAWoufZ8BcNuiPIIfs42mAzcRKk+i6GgyePXYkv9YZKr1U2scM
Gvzfv7afPZbvLmYfZQaMOZ9uIspDNpGJDuHf/2RnWZx+9Dktv/Kbz6nlDGwMNneCqLKr0pl2bRlv
AiEPpjvtaoxpmtGs+rpYQ7CH9QOTo6ofAixCBm3tuNr7mQwz94ORoaWsrSPzplWUoErNwtp7jTNW
7vy2XXAlNDYNgzKDcFAdn7CECBX3QLV0wG5Rvu99sbGS5zx6yZ1mg0Nu30z5Qz2pfY7guEivLMb5
FXmrQ/AhiuywD3ZVCgBiVq+2whkLhwqH9y+uys8ej3cr+ZQHSdzC5j8ZRU0DpAgV5GBS35jl/q5g
/z8f1f+NP9dXv13i/t//zd8/1s3UpXEi3v313+fpx67u6y/iv5dv+/N/+/6b/n3xMmJ/r9//P999
Cz/599+8fhEv3/0FZ1kqpuvhczfd4EovxNuP5zUu/+d/+sV/fH77KXdT8/lf//xYD5VYfho0zeqf
v3/p8Olf//TMb26+5cf//rWLl5Jv2xT/uH0pxpdPdff+mz6/9OJf/2RrkJ9//0NVdyJ5+6e+Hn77
0x+v+7tr+/Va/6Mayqs6rQTmF9f7/jZ3HMc2A8MxbMMxdcf337dmPXtWkzW70PfG6A7p5GvjCyag
mnsRGdyJko5C6OuM8XSPSelk+eEUCY9x6TLoacaAs7LmUq50H7pirLdjxmSygLBgaX6LoVJVa1X2
41GPHLFJI2BeBnPEFDLHtlXi05A6hIoYXg8OBs7bIIIDNn0Xne4ElC3+WAlQEDMyilKkEBarkVLa
v/M7wqWKuFsbuXeoPW5JTQY4jIFuaipMFDAIs43vk2AIoVve1kMLpceMxgPrhg5TBfJHU1pfZn3e
RAr/32TUFYiVhNZVF9wJArDD5WqoBXdUeYBERis+0PMn8Xwme7b3LwevunUNvdqles+lieaAqSvg
mzkwp0OpWmuTDBU9efgqReMypjMg3RF68zokFuQEp9JWJRep03s6KOB1NFLfw8ieXtsmfnRlma5k
xbs2AqHWb38NVBefdwjdwQpGNe8VnpIw1UuJjZ3xLxGptMP3RhY1l71d26Gb6E+mL4Iz5Vk0mgdj
63RMg/rc24g+UIe4r3KIc/0zt8S8srzahFnSHiZ/AP+LldzVAig8XGgmGSxSViBfux66kvRpOZll
RLJ0W6+DObjAcYTxUOA56wSsRFLch72sdZf2beS8yAbNQ97nycGMZHUarDTG007mCS27m6gruk2d
zseh5AjusaY69jjvalItLjlcZJclesVVIdN+k/SwYjzfb496ZmCGirC5w12b1p5y5qdcRVzfPHHx
hAce45LIues63w0h2kmyT5oXp28dWDASrLB89AP3UQnofzDDr7NuEtdAOpND7uX4d9lqc+uuTxpr
PXjDfNmMznDIpzLGg1/Xu6nWtIMXiehs6NtI3w6QReJVPpqtWMVBRJnvxMgtlNsAM0a+srcK0ynD
JA7ie0QamLci6GD1ClgfnJzRAi6atMWnTLGhcbM5pya21LbWwP+abaaHepQcBLXilg/M2pi1tXc6
B3JC5uuhUVsQ6mDLJjCDzoJx1MAF0zgzG/iBWuEVZBcwK3fndo9i6yry4QsLmq27wG84uCCT33k+
CMPWnfvPtmqvK2/kNCWQcuhEV61q2hhrSCL+ycNysjV8cR0VWEwLv1rgay3lpUSy0ZuMXErT/iK1
RcghCX/M4UQ2yCpWbWkvs1y4fL3ffCpzVd02joIcgFdxzfmgugoSKcImGId90Uk9gAyMnnGCjrWK
a//KGOLg2NraZiw1sEUm51M86vExiCChuVlFe9hGUpIM7Z6zOOQycazywAX85n/pijJ4wnQCs0Mz
wURPBKHnCpc68sx2pYlmP9KdB8OnTA7nIhi8VVqNBaCDYD7oY42CtSmvkmaCTqBN48ZqiOFbZZ2b
zSxX9SjQRfSMKxyt0O912XF1QdJn5x6D5RctqqHQCGvA7QY3ah91+rAbVVFt9Ynxc460xrVGbT+R
noOig5UmyLHSRpn5PI8cNJHmm4+ONEBQpRJIdLy0mgOqnQmFj9fTvu0JkrodxzH+YuuAW4fRerKh
e+UaJ4k2M+5zo7vodaGfw4Oy1n3gnOE/1g9OZPTrsUs+5AlAJhWr6WKC13XmxPTYRNyfAgXWKxsv
BgGT0pgA5xbIhFtJrkkLQtNKm6PHgXeb28m87qCB2N5MD0Bo55M7XMQ9PRd3tjET9V0A78tXyCWI
vdlXzdzso7Q270qtmK6jVnfP80rzmL5Ab3I9rT/Tu6jadx2TncLI752JhXAXx20AdlIUuEucSl4Y
aSEY3MLbITibhm4z3cXRyN3c6GvQos1eWIJDT9RoJqu49yWrR1QE9fOoR69mAn7aMiGrKYNboMwt
b+tPU7NRAwBF0PEOPdgFuSU4YAia40gbp5vAFwWE9OqLC/wzLErnmKYw1OeCjnztpsFa7wGDJZYC
aMWYxw14O6pnIWV6DIL5PGqbW2lSiSBwc2a6BLnBTMTNor0F+rMGwMbAavjgKijcPI/M0d15VRnW
K9fug1WinwAnlYUeIEd69qO+NwMojyXCmMoQO1On+ItMpzvlA62LyPGJKh6MD6RGPuQ5SOXYIifb
SJp+W9XZzpuyJpSRt1ciuLaJCtX9lm2QKhRiq7RXU+Q4u7wNPtumTbac++zXZrkBSXxFnw0IcyRu
Ol3s64ZVuO5h7NZ5Lutd5A7GxtM6rpvVxDcl6xejtULTNo1tqL3M4/QDBGP9qbNNgm5NCXVgHKS1
VTXppWnv4l7uYogXVnDW9BOHL2GkG1Pp8pK5Zrmta+aBnCmjHmahroFTr5X1auoeqgYHlsVZFOEp
5QyiPvquR0a7O4l1FcxfnHg+tFUGPLma3IBlyrgapoPRMocscs0GSu7Sbh4iLRwrfLyZQcoZbEkL
ahs9EquowOg5xPu40wjFXiK7mKFdLrs761bEfIHGVdYMdphjtS31lDcXODbXiZ3AzS3IeRDVQecN
ICYlWO82YATVtxu3dVeJrbqrqITt20WmetaH0T8kVR88mMozznzbAp00sJzCEZ1HKBIgutamheCk
d4FXkLrqrAM/b89QqWlPSR2AlXIKiT28yeVq8D0opQ7GTWfe0Y5ScjUOHfOJjKQVu5krFBlilqE3
iZEICCdpj0G7hIfHVnQ7e4X+VPooKBFH6SnfWvP+PTREYaP7hxa/Ha+svULxeQDmFIVaR0uy8LRN
Dbm1VjJhG5E4u0o/BdHI99ZlwwRVG9TFDG1n/9u/cQiAzkqQtu8uN4rwueJKu2unvn9Umn+HjsrY
zxhvbg0fyIaR+RfEdPGH1mY0Jwfer4ZUaSnWHCbtND4FfCzby49WhU0q5ldSjGUr3Uyz0PUQotke
kqO0Ymg1KNIOjGEE1Jp7vFLelt+7h8jiVpRdG+xyVXI/2DNvOXIVfJjZGMNy4g0VZgn6pnhdLnFV
ziDJKBvjrGPdpZrZ9gQtoBfroqM+d9hilh8WQSLtTSpr10b4AasGWH2Pvob7KBpn/fW33+NSDfsZ
RfU48C6DXsDrrmu5L9r8LsUre7It3uDIr9WsATlsmajLtzfemp+ajNFal8eLe9S/sGYjPzY6HMnZ
ql28nX22YtGOjonSHsYye64avV2Xvt6Zq5bg8X2ausaZrvXjBti5s+MhYjGq5aPbT8j3FD0Kd+Yi
Whmg9ayL1rOh1ko53S5qpvmYBujZEtr7OWqA0YmAFLne0+xa/rSCdnlrMBk9+BMPeF8CU3JFBHWU
+28jsdDSaeehCya6moZnKXqlpnP6r38Y//X1cFLp41XnDjHiOM4jjbLzrchoDfNN43ks4+bq7QQi
4xzrIyPwecym384cHfvPNtLR4v553iiGBE6DLu7fjhpBj2jg7Zxh+f66hHj4l2OGbkXWCagnzX86
tdBu144vbxVBOu+PFXUmkVppzkQVwnHCG11OGC1w4aTiGfvjBGHM5uUM0eRHJ4hSCXXw2sYGKNKk
66+nB980SdW1OHtFXoxiLnWAzkbZGoECLJXvjwxValT3Q9IBWn07IBBba+MUbYvbBkqY59hg2pW8
ezsSYATKT01dJvsyn8ezwGkkXmQwlmlW5w8laqHQMZiSQW3ljhi8b4t9fPwzyeg/q/F7TSaHv63t
k1SzPJiB+fT0PynkYxte3U+qeD2ZFlQjyGZ/Q1llcNRDgsz8EbhkX79GuBnPEkPMPfdj3u7KQuKE
GiC/Z5tv6vWod3oC5x08QvvfavM+s/svf5bkiZmpS1v6n//H1XhTpgdb5snl1yK8sG1COPLJCR7/
tuQ2h4kN9wd1tcbWlawcixSBFS1Fp6AuK8uNSGJx2UNI2FQNpmBD6Qkc/TzXkZm+q5UBJou72CxR
P3M+tNZ/qYwDr0D7WCCEXopi2yyyTzU82+xn9XA8JC6nxKUUrlXPFPStChaVap6+L4A7UvXCTgP2
XtrCWlIQON5kDskVjtaNpGlQ4EaWT1Hy48JW4kNBjLEUs40sUSi6Rc+u/3sx62ktJum/VrAc28cP
Pytc0xy9xFvNGvi6xlz0B/Vq0aRYGjj3pqvf6lSnEbNYd1MTPE65XBq2v1enc1LH228q07LCu7V6
q0KZXKpN3AkLemk3ZktwAtbrqH6lz8Qwx3fCuORr3xegmjJH+Oua9tkxenggf1SaNEKelzKzqC3n
9xrTGIezhFCR72vMiI1gvdSXrdvB+Excc5Hd6MfBK6l1mXG+qyZTv5gOUdf7pyrou/UfxWMf5bDa
MgO5GeVib3DK/bNWbByRr7/WiBoUqnnTefV8M4vBWA5k/0F9aE8NWVauyZSxMK9rPa9D0Hf1+l1p
WJTuwzT3SAi/loSj0VtP3TQSMCpIp6C29fMGn8F3dWA3ONQsSxHoaPRSJ6emjP9B2Tf7mnmMO8Ir
vlZ7FjOnm7ciz2trY9MBT6Cl0dGJtuN+W0cG3H2J3hhk3Z8FHRxgmvPf1HIAAaO73+q4uU39+EKX
UI/eCjb4Ula/Hibv5q1U8xsK76t3RZo7VszRv6nP6mAU6ICzU1T558jt8zA1POigUqqrosjc25p3
l60taasr6NFutv5aYMVNQP9vpBKwcxHsvlZSb82/jKVk+1ZAlZPSbuQoYLq8FUiBYaM8fauNqqmi
+JhZGEepjDNkP80Ugk6FCT0TxuRIBQ6tWWocbW7n87fKBhdJRKiDQhj3RyGjqVZ7Tis7A2NSFv7j
Uq2UmQ/58Wuh4pZph8cBXtm7+qQrVeOtoGayBLq6R9+F0zllHuVH4Q0OJF9DjtcSCNfXysPKObAx
QZ1+VHn8pS1aLyXt5Cxly0SpOEb2xfet0XyxFhC3tXlrj3KqD3bK5AgxaEvD5D/qj/a1rm/QKWer
7xukjWNiKGi0a82PnseZuvyPRqltGZfLSyXElso45dSy9EmNFhVBw3/+d41SM6meMwuiz8h8D/vN
HboyFn6L+vivDdPccOAJ+nd/9kyXUtys89d31c489Ji6Kk9uulEAc03z16Uajmdq8z4weuQAjgp/
1TjlzANrVTPXid49/qx52gbEnTAYYRVwAa2A4Ixn8/i1kdoOxcU0IqJD8qqt3rqpNiDqjd2RcPRn
OxVRfbFHjXf315Yq8OVuO0Xa2U/aqmaBiSLL5H2XS6L2sudfdlYLW8dMYBbdxdeuqmHJgwUS8fDW
WXWaVF+1beU8Solulay9VuiSxFkmTH80WGMsQGFELHMw6RzH++b1rcEqU9vnRD24ZAOg16RWXr91
Wme2s1U7mAWGPNqtvuqcsJr7YPWjnquNRuaFhvp13pL60+ADaLI527T9GK3ElHTktxFv8Z92YWkd
eVeJtgmQUrIo7f/Siw30GEWmTZb0FHwsvWJLnqegZvqjLxtECV1tI5Hnv/Vl6WYTRqfwStgGqTC/
NWjTtLaPUZQm529N2q4C7FuOMO+pgVdv1Z/v51XoGToZdN+0bEn70F7rlqyrr23bIe7vtEJ2D+9a
tzo5DWt9lI9W7n326vRi6eDKufgYLEedty5uHdCRmZziuTKrcq2nSjBYmCCG/tHFHYaFfSiN3aTZ
ryRcPKZxPS5nXRciJ6OO2Iw333V1U2kb+6BRe8vvbrQiFQctQZPoA7sbLJPoANXp5z/o8FZGeyd8
3Df/+y5v15PDISC2L41eN82zXS+cCjfNH93eMZvTS8bIwW/d3qbQSQj1kpqwFX1WCEb1567zQrsL
QlvUn5fuL34VGhlKQhy3caYOpJuHqH1L9fC1CdyYwxjmUhJbZw44pAJEUhOUxP+sA4x7kyhDleq7
vMbYScALwZs/6wIbBSkIGZTIbzvBYmLkuZon6BfEKGBYngRe1LEQF0HaQRpvULoqy8xOo1MWD8ro
dlWDbIigs3H1Vh73bH8XXdzUhx91i1O7fhqT7MwO0gffsWDyL0YqbZn7Dv6uDgaT3tT/Y+5MluLW
1m77Lrevc1VrqZt1JpDUGOgoDBhJS3VdPP0/pG3AYPuc80fcxo3YDcc2zhSZKtaa35xjhlPbxsWQ
yDM19Ok2jNTudNaOmyAkZqNczvJxrhJdyjyHXeukH/f4mtasVCJYwQ0g9WmhnU7EdrUjt4Ca3Hra
QdOK81FRMab/SVCujaJa9Y0PDrc5/SwsE90u9n3V387iMtmby8BlBcZ8ZyfV/BhG6dVYRDlGNFvb
hrLGOZ6QMKogbL6pzK4sHl0+18VnpbmsinstoRgy1oczh3ETYoMk7DErzQ7AT9OI0DontZkgVb3P
va5kwfkfJWerRNNZ2FWArp/iL8Cb2sPD0RAXiiboThMiyU6dnVV0D13rjXiRkm/7fZnvpywBNcs6
+XWp32vHRo6Uf2lXX7Xonts2ylVK+xEJxb9K0b5mo9tpwKY/ydHs9LDP+QY8evRopYmKdeO2z4ip
37rYL7jXv0nSfQm6tguaYeUrxqMZx89vOrSf0nchPGYaSkd07pMYnaf1pQhZFwUxnWi+RviqxlX4
RY2mOI6voTTWTg04+l2Szm2dNgRFo0QNWdqbLPa21a1M1WsPSoW1BWm6l2zIReE/xLgMV0Ysrt+V
aTc+lsp4nMTpQHeGrRP357M2naG/7otW3E/adKxkU9yxMXd/EaZlJaj6kgrpzYUZnf03CnUcWDxT
2T+dzTJ1F5N6y5IoxUZpC5Xv4ZNgXUz6YlM2/wjWSjuwHEMIRNdDxfNijIsA4dt42DVucjILh4qP
rvIuY0fC2BH4oE+UVubVODan6eAEQOJ7cSRB7eGtZ648C9u9mY0bZ1rFhZjGb7RElDs7ztCrpNEu
TY93bEy6rkdT4kivIGaneNbNAQtO6AxXzRhEKzkcvyjeZdy4C5FbP2bV2xuRUgfh30YukumfVO/C
ZSYx6alGq/8w5VmC7G3UlkN/S3KITNbFeRA+zetWPaKZ8UP/bmNm6kQ9rryaPPKb/u0B9r9g3kIA
713/rmneWI5crSdfRfBgWph4hV9f5f4Y3+F8zE/AYJvrMomwmFZRvBb+eBv3cfYtcfV0C32bgs1J
G499iNZkCRAcJ912XmNO4m3ks4KflrDzB4Aj+o4LJVpGUSzuvojlKXWZT37VRedtKbpzI7f8fiGH
xv0qnQ9FUN3rRo8NiIIGZxrr4n6+twdKBeMewfuzlF6lvkcVF61G3pqczN4w7X1cTk1yer8OYvlE
RxC8zeDqL+J6q+vnVuc8zvp6SC/USpMNInjQTVI9e60/KO3J2689q+1+FPdHEEAStKi4MTyev36g
3MRaSatkfRxTZpOETI1F6fMN/3dCvGMjhkvNu3GNadLswUSftgEytI86NV4fonxTxU88jfZ/0uWN
RLWoIXL2b9p8EtjPQMa+yvN+hLA/RAPdZtOv3pnm8c9aPaWmxmLsmB18Fux9LyRNF+bK5v+Bas+e
9WlwoIbSrwSVn0PLAjHuFJ9rlO6yRKPv7l3Bn698lWDzat79oh3gOJmusPn7mD6yorJvtE7hWvLX
s6jvJ+y9esXDo5IwA5inC7O8HzYlN9q6OZq9/zQdhUkIdcFYO93qIKh3OsryxccWetb6W9mVaw9B
eDlp/a0riLFWuHF83JUfWn+ileqi7LHKE8/+5STOHEFfEIp/lx2ntu9Z9FeA690rHsSZL6I/fWxM
2bnYvgj/qYWVqKR+t9TphCuL+vBZ+3/bgWcB5STVN4E16WMPLhz9WPfeftqGJy1v4IWOtlQJWb1v
w108CAsVYsW8Fa86upuDTl183o6nNqMSijmpVeqiZhmXlA2Uo2xIkTeEHhlsSQig66lbVoO1ZEvw
ILH18m5dmr+QzFm9bc5T+2WcZi4VrpmF1zo3029hZNpzyvN82p8ntAS1WXT4vEf3A84SFLlXPzqW
xJS14Gnev092pr7j7u/xyJmXcFEEpN7qCMoyeXEY2K8QeNZJxbhqllzALlYMJjVuN3/asytdc9Dt
6Pt0WLPP6W3bHrcFN26iKlArMOb/s3WXGhN+R2UyoPr5C0+Tx9nyNG/hNT8BfI2yY/jdmhF6Dx3j
61Zewa1OGd6jPd0WJhtUktd8LIY814v25t0JlVnjM7Fq2mdQS1xYxmRay5vPu3oeAo9KaDKLxyQ1
beyV7KFoI8wqhnpf4GP7tL1vEkYdStUt37f4dXC0oNpvFEkqsJbFft7kCw1TbudFLEeZe04bfdO9
yqz0+Ptev3AZOeel9/K+31dV78LJnmcnVZmYN2JsWKAW+/+w63fo5sJQEC3ePVU5cz6A/zRjxZ26
3Mzbf8Fnx/qMlolhpxWC9MybChCRb02hMrPAQmyc5YCs0PPFEJXwtBM+Hk8xL9AF9LD0FqA7ytl0
1VFS0lmjvvikC8TTqR/ZNuPKd3HAia5sKZ2Tv+kDps+MkIHjXrP8DY+e11kmiDO/XFPw/jDbs3zK
02JsruskpehZxpQU5G1rXmSVca0O6S/CQTwSgVX7i1k74PtgKFO6px/6QcGWx3IFhbV/dXLlLxTx
9uf/yAiEFF90DQRlZo6AKuVDHwhvYTTePuSh7yhRsv9VTqD0gVMYxlDqeOz9k5xJcLXQRzK5QUwg
P5bZHsFhVhgc70FNO3pVRMAMrxvO2ML5GMv8/PRDdqh8n5kbGJrQc2k3HYsEyqax/5AgSqirOOlM
4qg/ZYgU72Sfq/cfSoTXJi9d2LUbpcrESdNVq1mV6GD9E7ahWNJ0/F0LWELzzG5pWOm4deq22s1a
hUGnpNtRcxLI7AEsRLKaNIvejrsDXJxyGZEvnL4QK9Sda6pKqTh9858V7bU9VSJOOkYVeY+Osc0b
eR4aFBTOOkadpeyGxuwhjcCj9I+TmuEOPmUW1Gi8CRqdklDDDllpGdi0OnXejd5nOD68letuRorG
FsMtO0hrEZvt04fEIaSvbVysNmqb702hMpGdnGtFQSDdDE1r+SZ0mIKOMhAJCqCWX9UO6MtiLTx6
HN4lj1pzFqaevMy+tnfVwwzIEFStcTC99Fa2ecfyZtr3XPiqRWGM4zoEvZJ234A6sVkjeDHqfEwr
jcEw/6fpTakoZdYS2qo+Gd806r5NyC2zJmI66Z0d6N6pHQKPiQoKclNYKJ/1kTqDGwSq4DK3gmT1
RShphiS4CAfmCeoA32QIGk5OHlIbmtSSfqt+jzgcRY+UBWlHTiLm7tACQm4L9B3+UTzphnirZdPP
TQKKYWsXAU2Sq1lEEbl/UWI4M6RxIG6Lkxw7ndNW9crE+3f48NR1YGpU9Xwwh2ukyGfqWN69dbOy
IoKUsHroUYhds6MbBaB6N6uOs8yiudG5VbrDUjXNZlMl3amPDEWAzj+ZTXdgKMqI3BXNhIe4e8n1
q7pT6r0VROqpCOTe76LhOqvce8nCdeUkdLo1Tb+JmlC/mvUY2RbZ0h7s7Cry1amER5CaTlCwa+AK
3a2tUXAfxMo/Gk3oy5hGJHAasVXhLUWscXt6P62lwwNtIQjxz5pNqDqwJ3AsnAxN9Oi6Fo41tXyd
BRzSrUsrgWBRjWPCwbjreepZiF5uI7Ge7X+eKB5Kic2uXLaeCudE2Si1lh4+6TrAxbGK2OHpzW/i
jp0ED7UjivUIi+uTyKOHFYKh/fKh81QmSLWx+UXqcUf8U+FNuzZlRkNvwdDpXfMJkTPINy0rzVy/
aT8qAbRh4qagxYnzyVJoYcVetlbImLA3rmP2mNzlLFp8/ioF0WvZSrhNbl5uRt1dz4qQF6R0rsAl
c3CokQs3n/sKwRMz1V/VoSyjTrTcNAlchDBMCGJX46prfRoi22/vGhGWGwgiV59UotRLCVd0VUc0
0XVvrYh1XIu1efImTooRDqiTQh+UpXbAETPSYAay7EM8YtuO7VTRyXPqGY6pChhAxjocNtKDPpkX
4xpQV5Cr0XJ2MA5NEW17q1r3Q0gvS+a8pupuFpbcriouOtsjY4TpfUWbm1yVLQJNotjqKXnGXePd
CgjSJ29qEwbbbq85FA/SSfquOvkNSqt17HPMj2+6U9iqr2oI0YE7E9VOkg77NLDOk79oUCOWpkpa
V591qNHSCDbWxsorWXJY5Q8ReiezO7Jh87rWTBPuEA7J32UpvTUT3N8IDjycujB5ckXLnd0Iuy2q
3zqqi5PP6pSXi6syI0oyCVTUV0/QuTeJqlRvSrfdeXr3oglW7B8qlaohFFkXxLVuZEJHNAUcy89C
VWfe+mlf/6JVyRL2m2QP+q5XDa27YV5/Fvn6Dze6a7OTrIdP8aZbwaAUaxdPyGISr2SQBys/yfx1
qlNW+6ZgJWSER1SuBTOob8153oQPjpJmRFjF9djLJ1NEp9OsHDkr94dzx9XCffBo0WaqiPZcKazj
rGdJEd2WIt7H1Lv9oml52D597/V3v2VFc+chidUzp7HbY6/h62MolcOlKsDjaO2pFpDn9MfiVI+b
6BAV9nctDpIzvsxVY8eXbdKVN55B56BqcXO17PzevUgd3Go+DAJOHFp+NVLabVndzVJYlYoO5kGG
RB48VD6Ng4bZKtzH9eig4LWyg+aydfSNouHH+8XOGUIoi8SNZzLQC+RAI/a7OKZyd1Pasz/rY2Zn
fMuS7Swh6B2eM2EMz6Zvsz7nFmMF7HwF4TPEHpXsHIS2POFiiKG8dD0baWrQSSyX/noWzhJHwbSn
GDeFpwhwGzack15lmwxqArH2NjMQisysPpp0v3KPR0Z+V9RmtcasybQZNB6XHQpJm2NFD+2DGoPK
15voKfN0GrbtltYpNuOFGVJY1gY7YuSY8SZ5raSp+V1hMgNGQCqT2Q+JTS3cE1apP8SxYjmk+OZK
HYrvfXA3/+wslMyfRFsQcdPSTaiET6NXPnRZd/Kuttk5j3DHu4pJN//jeJwFt+lnUV7Zzg8Unk+O
09yP+iMTqmXoauqh6KznPL2KaRu+LDXvYIHJPIQaWK03Da5xHHYfngCup0VPVgjBLiUuvA7aStvU
HXiBpqbD7l2Za3j5Vh2MNbA6SIBCuYh7k2a0PCi3SnP2WakzUyEuu8QE/86XoOqo9LXy3VSSlpGD
RVtgbdzmNGO4dY6fJR7OcMXQOJrxUnVKsw8rW9VXnpk1YrT/VdZD7Vx0LpXnvyl7tRbshlpV947J
OTNLfKVGi7DjBtd5OUCoGboDiYrTPE0j9qHbJsCxOuD4VmEcMmW4QrXuBlFSyI2zg3yNFZdnRocw
K9MEid3z7CVVKRMtU9+XDdfJoHm0fRWlvbLakIdpZwzHrKOaMXDtaDvavr/7TSd0SM8gmiEQ4Jwl
bnDoR+T8SQZzQz4cH/f8/0Ix9P3sLNOrl06+fJhyf9cNBwevEFYOQm7LL/Kh1xGdKGxlNutKpV6F
GfS9ScV6lxKF2oBBK9oSs4URr/wui079yOQnKfMUwfn/SlvUZeMv67u0gdhD7apLp5DlJeris9v3
XWS0dMAVqrCghf4iNCoMwr3+7HetUS9Y6ISF3H/4gP3JysHY67+VHJG3ngkf7xuP68PR9G+flcfA
sfYJWL5BfvvVKzzrj7VfX0jSED6pEs5PRY70/MnN7ByehUidXaA1CYFWixI3vZTn12eUP9CZrkZP
f/AUT5aMvFXWn2zFygBSNK7pZGhgV/UOu7APk3EJcGti0pUpSIXJa/xJtRQFk5c0w+D/d+VSN+8L
CX/iq3gZ3piN8f2P8iVGKbpTtClPB1CIiMX9n2TMWZ+VGHwnKbO3+isZ0yOeJAcTqT+V39wi+m6M
5WUcghWahc1Y9P4qc0dnjcWIiJqJ46cWrFbUqKW1YvI0j8oAsJOT2O5LDNqucgMihNwBN8j5xt37
5KS89tmmunY9K53tZnKDz4+A3q4LHvLWZv5RsueMd0R1wXJ0Z0IPBKvtD6tZ8TQrwkaZKr1FRm8S
TvTU33E7h5f2pn32gbexMnwVZoBkZjorm9k2447FuwrKkOx7nle3Uc5k55dY6c/0569pT+1zdn4K
exqabqmOyxWh4qX+EuPVUyZ+rNytTRu4LEp4WBR2s2YsfEhC/WD7abOI0mjn4EVbh5MpO48agj6Q
fDPwJGmB0ViM1cWkz/6H19IjnwyHiK/dwIasMoZP8+s5Pf51vaBGfHrFStWmZh2xBmCSrVIP///v
Lx0L6ziFQ9+OVEuvTGYk080wn+KHf36PutVTFp/1qWG636uuasHN0aBTh09/eBulLLDsAcX6+Va1
VNZKbR9/fZ/JTxU1DYZqfhdLOCTY3AeDFcCgnthhdRc09aLRkx/mtD5puCADP9yJMls1OiEB3nd6
7E8Xs0qI4d9/rfrnFPw/X6ujmbYFxUoQ5f3ytRoSs1AwhACF0UGWXFTfiIHcjVnHAz8sjH2rjTca
fB+1SZ8NTIuLImYONQ15IgYymmHXiIFo3RlpIfQCd2Va7K6mAzbipFuOVfOaZNm4qCp5CLhkpi/p
4007nYGK1tPM+vONA43ZJzywRcAb//7mYUYUAg24IML5+zF0WYYyPAkZ7wfhSLQtXID/8SCm72x6
KAnDOE6fgIttXQ9BjU8HU0xsTrCJ3H2+fhxvR+T0JbjS49tBsUV+rXM8e0F8M32jfzg0vE8euSlw
zfSbVoa4lia7D4pS//IxvR1hF/WXlbK2hXzK2/KcW8q+CLk7zsdXMES1hxDd9Gdc5C/H1xi45KZn
yEDTmcWSZProHDqVF8bbOtM0TcaAvN50bAPpzOnUniYo0/H9+7Nw7jr5ACb8cxZqpuNotqpaqu2S
ef8VnGCXTpX7nslZ2Azp1i2CQzdUhDOy77NdMM6pXXGzi7io2J/r4VbGqrm3GKQYPeYF1kJ+C+PV
1sTZdH59vJyBXLd2YPz+9SWz3Hio1XQ9veo0slAHnp69JW6mSVhQOme/vosbW1NEA3ekcJGAvr6b
DYZrPvOniWfbIqIjAsK4OAumfM+n3+Svbzud2QXP47DhTM8pY2R56OYEj/7+torJ5mKQu65JTpxo
hNS1tlwGMWn9HHLTMHvn+PkApoGZkuYhAvz9FKGafm/TjV9EfaDBt0+Li397FJZPZbmhX+ne4t+f
Bp9ZPz/PAkuouuHqNuDuLw0FwABgVFpAPUld1whP6R2bT2rmLa1Z+OSsDEqop+/34wen0zGcvK6R
FT79Nz+cdAkyTb+ffh627Tbrm3t7iqZ13Grn3+YnEuITMOGdMvEVRnGTJfz3lTLxiUvx3/Eqtj+y
CfhQfX2p/w+BFZoBc+L/voElfiNWUGbrY6mvv3+iXMz/6B9ihVD/xZrbcmxNU4XhiqmC9R+Ehe3+
S7dN12RUQ57KdiZM4E+mhWnwVzYlRPybt7/6Cbkw3H9pju4YLKU1C+qcof2ft4P79CX+hXrxCe1i
u8IxhKMaBm8mNJ1z9fOdyg+1WI2FX+zaeQxSBtYqSXJ3PZq9twwc2ax/+XD+sO7ixP8MTpneEu4S
6pjlOK5hGF8f0YOSRjDBzWBXlWXaL1iaGRtNc+MrSO/cr/MKa7odm8qxr+EnREbZ7R0HTqLMCmXX
DWl+QjVj/BLnunKOwUbvNygRxZoBpravY73jXmU3NRXfUfkKXBaCcMSOfmWB+P7RtnGVsJtgRtEw
EL2JsBnlS8AXrb9kd1Ruk964K8SQQ3bLvfDC6dOUqjwLVx4kmtS8903XeyYyqxxkK8p8EVasbnlB
xTtPk6k/wbaIH7UqHOKMBa9WiQ08+aOTBViistrSv+WhNH9oYehvqy4gAq8n2V7v4VAUvUNFBlNX
ORkP7MskcDAhAUpCnK27DbnoaBuEbQWiWBX3wu5eW2RkuDttnO9USzehSxg+LZpNowbQ3Pp2WzoU
acb4YRZ1VzxXSWKvSidm9NcH50MApU/zytFcKlpx2XCawjoJo33PmOpM8eHXqAzlKXBhex+i8Erf
/lYrz1WRnBu6RjgJ1Va31fRaicGJhyB5MLGZOz+0LpDU1pV6j2JF9zqBhX0tzuPc2eY5uItao44D
E+WVXUY3YzpYOGH1kYUJSGZdmXL6VyPzDkePtmofKhSQ6xU2xPGRuDFuBPjnUcHDvmp9TMO6YDUr
lK0IwjMrNxi30nsbpclJD3eDz8ap4fUVGvuPg5AXkUtbsT4ASR530Fr3DaXBSQjwNAuAMGvRQ+HG
h8D2zUOa+i+WAp9QkqVWmmkchiG87MZtGcd7OGvnipPIvVHxBBX0qCy8zumXxRCuqUa+9NR+4eYh
7qyAcbTX/FCL/rlVsVN3jKQmtACBZ+L3CvsawyDIZvf5UvrHMH6WA60UMV9wzYQ4XFSK0R1GWYSn
SOMrnVFDiAl6KWXS7X078VAEcAzvtBJ7Hnvsc3/UrEWhRzuwoSle71HqzyoumivgWM6yqXuT3MX3
sL1k+aXgFTa2Uq+avXQezWZELKwy9o9x2QAT1Mq11HEmL8wEjG4uEZPjyuaLjyro9MI8H/Ug2WhV
O9yZRSefA3IC05mSwpGWCkMdvdkoFgnNhVeGxklnNVehbfgLNDGxNoTbbpBPcvpUkoBUHkZDsE/X
NrGte8Oy+i2nIVDalEhZRmrVsgtwDWF9FDqXJVAPWBOtm57Yg15cp4Z/VltXVjB4GFdqufVj271u
47FZ2MJysPSLsLzI+Zs1cfACY1lkwKiu6gJwoh1eFhrQhrE9cfHL5IXuLU01TZfYC+WuCotkV0pN
e3VSgApSym2jOs0uGCP3IBr/UAqqRhw5XFpRcGu3Vcu+sbYOTaMDyjVwN6sNNHA4DjzT3eYJnjJt
0AodC54b6Xs1Nk/tIa1vvKqwzwiA9msjVU7ilPuRY7pXluK3r1DDfhQJgQaZFNV3iySrjEm8MkaA
iuMQg8fh3bjQ5Ev+gGWKeEV1X8CIDU1vWHJetqteJhMNPXmNNWflGOqz4RcjiB4RLLUWF5ae1le+
icfZyrNdlTPewmC+7dzsmxBybXi5daS75DEJzjyswMukbA8VFEOt4cPlFrzSA4hfBjCJtMHfUBGx
zVpxSEtM+i5WJb+qH2hTGE/DhKlBmuQWMHvBT7NjjA2mISVDvzD+oQQApjmH7OhsdBj1h21kbtyW
XYurPth24Z+YIkv3iUbxQMEcKxyrxyYysd34Ts3IqpSrWoUykUjt1MwssAMZLGY5juUqSIONrhSn
dTDxyixGjgMVHqGM8YUZI8UQI2QxhQ4dnXCPYwfJdszJP6iNcsvMWCyT2EqXtZqzkxecFu5FogbB
baqHB6Mc73MVyH1aRw2ItBID3WBR+9l8s9MIZHucr1xFQn7s9nnRLUSswn40o/BEmegWtGs/cEN7
GJS6WOoyekYmewH/fZQCE5gxMJxzowjyv3COXedfGbRT7RqzLM5TxWb4UxIUAjJ7QwjzWyKjnExz
edmr91Rr33eDHq2qOifwIlgJq84WEPlaE+IMsP1S970z1RPJBeN+EMQN8UojAz7QBuu6xuEGc8tf
jIntnPl9Gp8kiVI8oMQYIXUhcm1xY/UKkA9e6tyUIaZmQNPGY6/g6lJh+tmFxQywau9dDRx5JhL6
UxSmfTj3s0ve9i63T0qzUqggKoGzJqo8Qua4sjROu/Rg168YRqo7cmo0UIX2gP1IB6sKbR90TL2H
bmpu6qzCDQig1TTMi3GQK84s7zZzjVsH/AVuf6tHOo9AvcaRf6e7+nbgUYDH4yrvlK1nxA9Bp5zY
fbrWZFEA+BqtlVc07SHihr+puBVw69fFrUJRw8XgZspJBst9LDUgEtLCU+RVa7OGYsrHzHy+vqf2
JaKeqK7NbeA5+9YGptDzjPG9iafkdgMDSUQ9RlLc2rOo2qVe0MKMteplGAX1Nq7EMgpT4F0hY1kL
JXWJp4zhZOZsRZ5/i129O01lfGXwaF3MUAx3JChSDdlTlBePjdutihaOD+CqiJmwecKTI8EoUx6B
dxG0Nc4HxZCAjPhUy65iVkRolbBwS4cNidal7oLj4sY37kUuVtKnH6e3zmsv0VYekPeiyMjzaUoL
Vae4HVIwQXl3nhFb8FsrmHlUl9kA6DDrGf/T+NWsspJ6FI1bM+K9tlT6VL/y1SI99UiaLPy6pinU
s/ENOFzlTdKb6zHmnxZGgX2nyU4R+7k7JeUiG/WBU5PJUl7JDbnNNamYcF3HynWSy3N4j/vcHt1z
ekhXDI2Z9iNAHlwlGneZlmx1BTRb3KGLBzavRX7K7TBE13DMWKNErTlscyXYqTpc8wgK2ZAAxmVy
dJdbjVy5rX2aBsHS6tKe/ir1tbDluWmG1HqRxVFclOXMb4qlYVoCqw5Nl2pW52tZpPuUgc82C7R7
hmKM6dEkN3Hg1RtDHV6hEKzMiLYjkcabwPRiUCjhymzsfNXIsFsLnWG7UQl8GAVxWm+M6AZTr0ul
P7WtyAG/qB11PyOyDB3/xMQiHIy9Q5kaelPCt5z0+qIPok2pqfHOxYjdLcBFUABgK4+YDW6cDqOT
wtHWg35tuio3dYVBNe6RKzBbJQJYRZZYabUn2Qbt81haUH1o8xyo0h4ybdEVQfBdSxn09ll5V2Xh
TtPIyyeYxLSykz8k1qFNGITOzjKlB4emocqwlC8Kz/WrMSguKw0OjRl1zrpiyaa5wJ4UHlQO6Byh
XLO8xfbiYe8ZueeYkb0FZ3c7tqm3MZglR+eZcuFIB7PPROvu2/Ssjov9mKY8H+vvanTjwQeA1unF
y0jxb0YiP66Ka4skxT4rmpvSIGzZ9DLflK76ogTJj06KjVW5qzI5NY12V47BsmueyqJYNYG7gyBc
7Ewgcuva46oSXbsDP6yuVDcwN7IvC/J6hjwd9AnOrBXBrfCUEz3TNm3THJKhJHo2bFmz9YvAnrYa
mv8YWqKg/aDk7hAmZ5IlrxOPr3pWH0raDSnziYxtUvenLQEZMzavzVEDxDmetn0GLdvlKSaSfl+W
9knd+d5WGQb9MsKh5hb2szto3wIQVBsav/ejFtIX6w0lYnY7tf/Vw3lahjEzOZtLIDhVis7AldR8
9/ViXUoF3HVu7RkdrkxNa8BHRxsmWg8wMVD4xvrK7oOtRVRcGs5FD3SqdYfkSOwy24/zvsh90YJG
uTetjMF66PnUt0f5RaiJfiftcdtV5VrJqjXCHbu74bTEELEbI+b2I1Q5hpnxhenznHQ0Yb00Msjg
C7Ryj4K+B3I6LltfkxTk+BkUazI+RYzDvILSuh3bgEVgbrKHcLZ1of+oZQLGX4XbAV6u/laNPvVe
I0QzzLRUDkQr12Nxn4tTd+y8y7DJSqYSlUNhmdLsHBtaPPmhTT3qu2gYoPDXUNKxUe+sLLtLpv0d
jCqAexVA87EBSB6bOoOUZOf6bKOsRGwddiWjNXZrA2CIJJyXKirwbctN1j7+kQWwpTU7qLO2pXPP
qnjwmgne1aC0/QUkyx1Y+nJvOGlx1bqE3pQ8ydddqBV3oTSKZWcNVyI0bnxbM/e6rfwQsj6zFOxc
DjIh9hfTaV40L9cu4sbKsCcPd6OsnkrBlsCgs0xGhnKu+u4ilea9a+spSQeSTLaTsuoi67AEkk0c
uIsoXB80qzsYoQwuRgEO0E/bcc22KDixfNfYma0P5a6sjEPqO8my5b2HWHnMnOwognztR6ByCpYt
DFI6cCIxlEcAS2s/DrKzDmj1veHRJxgHSnvDhhufOoPVJRv/5pUHknfjZSTHrDbtXsCuUWnmiu6o
56pOPESzCbKQmzkNYFzm69RuvPVQhAzoY1oJMx9QOfx/ZRXgRtpWhTQ3WTgM+0Y25WVl6/h/SZiQ
+9VYhiCS7MYw2jhRu+kUdRMIcwo+Bcs2t5/qCWHeTPAb966QOIRbVhxrX0S70ucuaGoj0XZvXMEI
eq776rT33GQbELW+pPMivIjJv1mmBVFE1Zdx30kGySM1goW6GivVpRKHkqF6suj4Yli3QoRXMVnH
fDjipiiJPzXdvq/xFQWccSAUuq0T8kbmSFJCa1ZRpEC4hlSqFJJaAY1SMMPICcD1vrOpFT1ZxVm4
h8hRbVUYfHtWE1tWRzyY/dPAwICc0H4XYzNYWWVQneVuc6Zz+xDwyVyjG9aFPz7g6miWdtWuEp79
DKPp3spWfthf4G9VNi6FFdTomSdap1LFkporX9owK2zs8PZk6sgpePHcGoZfmzP3qsGGAH3Ym01k
wMIc70F/MNtvi23uASyYXIp+TI6LDUT6EnnltVX0G6cwHq2OZ7SVsCVS4/I0iOPrXjhby7iog/hQ
d1tFp2sl2sfVuSi8nSfzE0V7Mb3wfJDxTdJLsfAtYPyj0HdqNJAVidx1nOXnrv2kYB1MHKT7IbjE
sPGc9I+5cNNlmbgb38svIitTN5ZmDivOoS0Kwr1wCJrXYwDMgaDWItDNct0SAo/A7y0joNSd6l1J
N8s3MuK+pGCaV0J6BE2YVUTDu21UiVcYTqQyHGdny/owhE23sxqIqUN+ntXpJm4AHKakCjLNnnhm
JivqMdmndnKiWqwlgwInZY6h0AuUqdeOCyns7PKgOeYDY64dqDRvVYV1dShTojFRTbGhKi5GS/+u
JRS/sDfB3mvRRIvn6SbQsX5KF6peJiHv15CJIqCw6pZDAZeSmGeywbGvqAkMKI/PMQQp8hT50DoL
ayqrBOpzo+n1LcvYHetZHum232AA7PSsXPs5gVKto/vIdXMGUR50zjXyE7pZQxY3Co2aVbjD1eM4
Yhe63UXWjU8V6TWWItPzMJJyI63iVLBwJus3+vuuAvXZqM1TNAbdxrAU3HD8v7WbibNYfx4RaLaQ
IcF9JO7SEhGkReh3xga+T4oa0NHyml0ohvmomlq07PrgGGneuB8cI95DfPK4aqvhf6g7k+22kTZN
38p/ep2oAwSGALbiIJISJUqyBnuDYw3GDARmBK6+H+bfXeVkWVKXdr1xnpRlEAxEfIj43mnRKwHX
nIyhxCd9ijgtixqRxnCu4XSb1y4SsR1vT5qAKn50PUnKQudFK9cERy/TliYYKHM21cPKiNjU1AQP
AasEyWMUzO7TWOt4E/Dah7VkwpA15BhcuEO98xs9L3Wr2IqTV6kLu2KPnxKjEv20A8xFzcnHbXu0
kofJJIgPX9Ant+9KcCRzeHVS5JMrXY7mQxUgKkHLMuU/ai9TS5XjBEjCFbEOlUi8dTRFzRrGbrDE
U4p8rrnwH3StH63WK37mUVX/wjPPXDQ4C9FBxFl02wdB+ShUCzRkOSJdwc4HcUqPvHcYPb9q7Yv9
ZE44epfTLOlqHENNjepo+YM4gf194k1UrQ7VpYHhEQQxF7fCIiq34Zxgc9PPhHQmUXiVBmW1q6bY
eK0sEpkbQ9UEDrX5S5l56ESwA0vVEufvxlkGfcQOpXH6dNeZOsKuz3Fa9kMhfTrPjdAHx86qDSf8
bjo1peskT6LvmKbqZRMWxR7BKjMUBdgmwebnOSSHFxNTWqxnE5kkWJhlr8VEB2LQ3spTxESIloTH
uqdGVYmTbFLXbC7Kzii/pTKJUfIn1pMWdnelKBmXo53krwJdD8x/2LpnddIGd5hLmweBp85bS1Tc
Wnk+WZezhVaJYErzYCHagm4hx00bV/ZyqllCmPZFFdRcW20C3DvR0Vo0jWFS/YiJZ7RWONMcYGGE
V0PS05o1m+i8J5Bl1Y9OcdtDcLhNRhQgSkaTImtorH/NuShv6Q9nv8bSqb9D85XPanQpafjU4rqp
Wv/JkrJdAXHPWLDH7gMsd33UK1ga9yU10QAjBS8eJQ/E9ez0qkkDTBhwaN8aTRgzvcwZxUrYvLSj
xPerDa1fDY4aWyg29aFTLjC8FYptKSQeUYUbbBucE+4MF5+lRoScACqvzs/psWBI0WBvR+SZZZAK
gCJ7YbpTdpv0kvbIVJfYHPs4bs3H1R7pyaXTUcmZjEEvunR6GSxDw2DnlCjevXB+F2UwWfdJbxEK
55gk4khzKG7qKc8PeVz+GmVF7KvRIoqxsmT6YXn9vON69AXZZ/IG7fQWImm8rhwzXvW+PV9ZxPcu
lZzxaypr3BDQoRPCG6bNnUez+OD5lbwzDZV9Q1sNf7of3WUME3sDrHtM9BoLPKjLcswPdTXaP93U
GJfmqBGOsC/o3gYCXHba9BEbFrwmjaYPHlt3pn3jRpm480O/ui1UzMEeAaI6B4PPEFpECSsoT3do
yft1YSWkRSaRyVC7BGu6rRttrDLC/CEQRrgsUxHtegd64FmOSRUs/rDDSLPrgmZpNPTHJV9GbLUa
MO2Kp4AMHnPs3dUYsUiXhrRu62K29jAik+Kqye0xPpe6ii4n1SDyhmSiodzmSUxrIkHJ4wYdnd68
93/CcjUxM4+lTKlaEZndQ2ts89hM1pPllVDqhqi5GGVpEZdjDcNK+N1r4oeYg4d29hCJVt0nRDzS
tiG+76k2aPqnbr9UxnBHM5EmZR+tVFisp6HaUBXLlSabiM2iYDeqnb1Pdt4uyl+Q+EfrrGvAKyL+
9la3GSADWP9jXU7BZnQnn67YGNxXXkOEDcrE77kZvfiSqJ00hglRhZ1cBTMRpJYmnbaMMdk+w/Rq
X/uFu49qpsiZadfRSkjsn61RPHVAQfjwJuJYnkixQ7tBoPN4bFJ6G0aJtmJvNAtq3dKk377yFYWU
SDQy2gTPHhHReNVUDketdhq9TWtZxbWfjMZmkHYKbVKQDqjTUezCvgoplP4cb5OxoFHECzE3zvvW
HTH8IORSH0+F+M9ZRZ4dulTRJJGZ9a3HP2pVk7PwsyJkKltYQgMBdXZZb/pcNc7KdOtWQW7tQsJ0
TNXecdIWZ6WD73k6OeIQjkr/wAMsxZMJJ2fUaTK5KP3G6hd1HfU3feGSH14p3lrGHC3dlid8xCxo
rIAKqUXVmdFd0QQzR7G+e0s4P9wmlXhFODrujemovh0T3r9xlBL2GILXXQ41bkYYz4c5LVdhLUIL
u2ICD8u3iXh1+Mi94a4y0+h/jTSUl7Yv7Ho5ZxKYhJq+Kk3XWJpF09+IgbVjzmm142UaLGnjDzfm
3IE2OT1OSbhkuOmuSBu3gDtd5ftyCNhE1bYXacwpQno4R3fNG+kqOI3WYA7kb8Mpx+sapjYBKLX9
6IgJHyJlJWm75nzkpYtGauS7vZ8W3x0hU28xVkCNa4P6hmOEZUBZrEQPWUZNNlKPHB9IKPC9ZxwC
nAW+54g3rptqCl7DIT0GpcwT5QxjvYSkmgp+K/z5bVDl6q1FLGGfqS4YwBQ82wyW2nSzV8ebkdKF
MsYKQrTlOdCTT+BGEI/nIfgnU8BOPJC90n6KBN1qsCDzViQ4R2RBW72AlMSCtPRUXXZlZf8wLW0e
YCJG66J23Ed2jhF9z2w+17qD6Flr99b2e+sVora5srBoPrNs1V36HgAmuKsuV41tj3c2R/rorCvY
kMdKTQsTDf+hsb1bI06tdWkjeIhT8QZWk2ZgIariKOVATi1x580W6Wxb9zg4BvbCnAJZr8O8R6wY
2o6zncfG5gRPmbzr4lj/cqsONqNbfoMezr8EYn4lvg+dhu1Ob5A782VKk/NHInjLDtMwrjKb3gDD
UGBzm5TzdV4APOZW6a+AStDdeb60voFADGe6UZi8pqHJ4Rq1UnqpsBR4i+u2u9Ys3Q4Pd2hmVtmk
6yitmmWSS3fZ5vFRTDoNO+EojuKu8zJAPJWFW2x8lxSCeB6inYf2Ypm31rBrTD/fjR1tNNnI6LLo
4nEHVm5sh0z7j3UDfb10a+dgS02icyaLG9P2SeJ1CkNfQavpVpyyS7j8s95Fs6cXRJ/zIu67ptRn
Xi/KlyhTWGIb9XCBEfq8hnaUn+elzQlQkZvqt9p8dIqiB3MiziIZ3UtSwHDYqW3D+6kx6Lloco4U
w6zLfYOnE13QPLk0psglCKqe7qqMF83CDgx1w0bj3hhFHS5FWA94nkzVU4AQG0WQD6umciAp5QWC
1WjuwSBLgzgvZcsCW7qwf8W1L7tzvb5/IqvGjZeO6jWb4TDicCvGmQZWxJHzGyHA7PwIMthIX6RL
icNGibHVjeU51kU9hc52sjTuRHHgXuDX1lwGiQOE6brope22mPaZWRqvWIalqybro2cz8c1NIhQi
+/mouzdlh4AOI5/ptowRUY3pXBCkZxdk4I21up2GLFik/YiGwykJUudBd2ovhO7R4AzyYbAid2G0
7J/GjC1f4YXqplE1sJen63NH1tadtop463ZFd9tGSpKw4c3qutRtQpHWmMET60CgbTYqCGdO/th2
cY3JVBNwb+5ra9BncFWt9qZlNReWYcf3Tt6PcomfE54HfXwNrIsMdY515ZAjHA3bMurGZ9mX6luv
O/UThr3GY3sfznZ+mCHpf29QJLx1FVX3rPFt2kL2NM+cgc14eEpaHyoeERvUEivWj3HZ/4qJQL0K
89lcmVYwrVLkJkt0lumtoCmLpqggNQ/XvZshd5GJdlmRbtKeHSovyyy8EaMk3MPsOYSkpXXJksFQ
xjdxZpnZKWsi6bd239nEbkQ5z6Kd/GmPX/h3o5N6P2Cdvm+8JtmaMezopLObBUWzZ5dE/LQ/NgbC
bPQu8UDTMMpbMrYNOd2Q6T08GEAtN4qkSxypM2LuijbYYK7XPLisX1p8TWHdAxCkehFj9LTLIkBM
r7zKCE6uTOjHNSQcp6Qt4yHFnSs/2MS95d+asp2ReZgiu47nYNgXqZ5/dEWvL5NsLr67fvgLWbF3
49oe1n9xaVyzC3SvrNCAnnDUvxulJuvCstksmF68sjBuuvRCPkODbeAVQKYT/sYhGHsWH2w/d0GV
VbyZQyHXHiGvN2FoEDUbFZy6rVI8enMlr6y8TS48M8w3+MCApSOTm0H6u/5bW/Y3OJvad63lM7Om
wV149JOoTxlpAq0jngIQ2+s6UeOPyJ2Sc0fXZE83bRc8a2o+nuFiC0kGrVIkGo65Q76s6jp4gVji
/pJTdsDBprmcbB1et+5UjyvtevlGRVVAGBXenUSG1Q7aH+jQNw3fJFn6pcpfi3lIHgwaWXTvjvSE
oMmujLh9wAc1WBhZLn+m/USqALuqVdigBl3iXDpd2lZNxjqAHZhsrq61TWpkWzQFCjmSQ1sJuj0a
kLD5FfkDIhh837RJiM7sJ8/C49sjFAByiPL3xJA6m0rYSPvsoftVOpaz1qQLb4Exjxb8RIXbYYI9
QRypTVEmyXU/TN6yTAqyMEQe7XuY8yhyExPLnShONphoViiuRC+Ba6hgbSG6ddoRg7cqNVhNUmGk
NsRVqXaD11GxnRY2FlOre0XWVNtnnqCqKYdG4aAqa0tn6hiqBrY/BxmOgQNCALvv5U6xa1l3xO5s
dYA1kzOE+JzWvTusKrtzVsaIUL9IfLG1m8haZIIWp53O2YObpfM3jeqKAOgxjxed60SkLpfFjUbm
TsxSaQFQtrgzK9D7BFhq4Uvf+NbVm8qpV5w0ScoFVCbNy7bp0x8zrE1fnHkhW84sb447qcmNLqoB
dKkuud1iYLMKkB4tyx4Xl0RMbKhGoo1x5AAWTczy1U49/0ZrWbxQKAShTbMDIaYtzNfUHSGT4bQ+
nrutQUFHpXSW55J4B4XXPXPUCQsWlgVbIHZQjtkk99xjt4Lsek76td9AgtBTlv5Ka4HmuWmZmxxu
8e/0gvoGFUN23lBz12XtqgcTT67rtvRygaAipEsaG5l5T4wLqKwoU/0TI9jmkmtgfuWFxy2VDJM3
tnzwNmTUvOSWO98lLRwlnB+nV4V6b2HJ1HzOaUXeBphQLJqZMKeoq4zHpKfg5qGOr+shH4j0a7OF
9m3vKisiuewDo3/TbojtXJtMwlkM6VDdGFUDmGdawmRGx5IRhteDmZk055036+7ZIsDyNjJ8b93b
R0ecqGO8gqZQS44a7jLy7X6V65FdDJjXagScxmUzps/jDZPDG8NAhdmgu0yNarrVCftEqB8pXwoQ
fTnD1l8Mk+3pCxzYe8CIcY5oNZP6dubwbGO2c6K/E0ni0HoZW/fGN6S9ahvd3xui8+6dpMuw4FV6
kbsxcR2Z6hqPzkDY7hzVlC+9M7RAgYV6KMWcUe/r4L4peu/VCKfHIeSEmhuzd24ENPWJEmov2IbB
8zJaKzrzoMfBlSrjWzNzjVVUcF6LZSLObIwfaJD67hOQZHQJ4aG6xSqxODOiNN30CTkKNO6n4AbM
ACvCJklWo9QxIEiV35pd/cNvYdTomd2XjDhtsUzRCYWAfYHukst0tuRd5UTDWjfmsT3cKq9ZOPDn
9ikC5rWdj+lT1Ho7a6zQ4iVeeomo3vs+4P6Oo3aXvMkOjP3Y+Om2epL6Lm0so9u4nUWuYeFiHABv
rSiv8zzMjYW025Q0hK66Crpk/lkXcXLvdsq6praVM7Pas56tQAQvbu63z8BGejsP0kMpONovLKHm
Kes4NSCcCe+8bp7ji7BBN1vl7jowldjLAW4/RoJdfyh4gz8WmduhKmwzyB6cdN1ArCFZVtcixuNe
0dHYBubRXSas8p2cdL1qxQiWlA32etBV155NDN9C+b7twrJB8B0E/UCzAG2RSPhZQIjLt9lpvNsi
zKbmDFCtmlaW4sBrJBaLzdW0OuYgyK/TMG9x0Gyq7B5+bvvNyyhUpP5opngtZk3C8IRUZ19mTWuu
s7CLLiwJOQIOghHuRWGkdP3LCIllM7XGVRlTkgb8qddVWsm9GaOfWTtNlD0R0JVdhtCHboq6B0pN
crrlgWEGxDJVhYVOYG7HM88E7zAVYT4mp8GVTafrzgx7f9WJxtmBHLb3IZ3kiwTrvDOnzrsnui0Z
EGcPw8iGfbEsa1jhLZzXOzvJLFhMkHIQs0/EGZFkVI/FnS+6a+Ea4UU/JvZq8sP5QkqzeFSzCxW4
q458YJoNbSrkciQbdDVjfb2EJKV+9mndV+SA+KCqkUg3DW5rK2tK0nVVxjkQAElHuevE6O8IEg29
WC1RyLjXVmck29JshwuNG8hCx1qse7r1hJXJcDHLuKW5gccApqyJMWHKTx63ssCHi9YW906gHIRK
RnGIQHkue/Q6d7p2i9dqgDgNo2hI9o5rdTROyrBfOfibLmkkOEA0c2T+sIegvy6akKBTyweYN133
JrWQ9eYwPH6k7ThcOk4x3dS6N6/9iACatjHgvgZdeaibKX2006hjt9LHl0FZJNcjWwOmpUU7STQ5
SmkOWQtekC0AoZmsOCD7JA648jqAkocFoYi+YTaqH5WiLaVtL7wcIqXXae35r0RapN8deEVvY+lz
pAHjWXizXXL2cYp1kMNbPsujwruydSt/eA22q3Xm/gQbLrIjCzVAnwGpdeOT0HGfRAVmrU1oFXtj
hH+j3RZ2o3DtrRoi/HuCNL+JbH86V02aPM1eVixL+pvPUW1XazNzugsakHLDxg5GLXCLvlL+YJ7p
PiSf2nqFFrGKRVt8LyCmfGtNHistxGdd2WrHGXheJDbG5sYE6DIj3TraqqzxqHd8rDin9GKkVf8y
Dnm0mjKihdA6ucGCbUZCWQd5z1aznXJG7ikvz0Vju/yGsIBxEX3DjaUzYIGRvuoCQl9W9xft6HZn
BaTnF0hoLUFQabaVfj+sS4rxXeCxBnmT+iY66WCIf/p1NZzHATGiQetXa/o93c4XM1lQdHX2AQtz
30KFXZQd0H7mTfZ2hLn6I4Y5+RaA7N8LKC/xuVEE7s70I7oMiDIJfO1CybfAWele1/ywSMbkAeQ2
2EDxdJZa8qm2dPyrMCBwfs6bat+QGLA6wiwG/5o+rBPlPg4q7lZN0ZXVZg1wejl32JGM8s6q07cS
dukiskfrZysC5wFWT7eZesteRF4Sf7OSitP71LoY+uBLh5Vn7FwlKiJRJ+gxvZeV9F6hreMcimPH
bU21flSxEV9ik7+j+oszVYjwOoED8Iv8Sn+RIBjPAdns3thk0dHdwprmTkNOH+JX4sicjQ3ncy3a
OaTTinm1lUbkpbCO2DAH3rSDjxtw9s2GYtscT1M0RPTOberhJQxEeB/FbolPUNDVAH9+/do4s1y7
scklJ7SDrqmt2xkR6jIWPkKuZmqu/7KL2NKRIwJGK8pXqeuhbTX1wnVtMtLr0jvLzEA8m15tfh8I
sN0M5DFdz71IH1U0Tk9Vl0E7a0yk25eT6NV21DpdjV0yrbygsKESEqRJ3ptcwbalgVTTILXYUK1w
tiH2qSmV/Wyzo7osQ9Vt06RCCv9XSgZEU5lxhIFJ0GwIe+p+pXNr3cJxooYWdCrOCmWUb2y8+xXi
1OgYujWv+mMui+ob47yMo3bbJrTHFZEli7Cf36iq+FhP9aUXlBAbxmKUcJfKI6juW3a97ZwCZR79
+3yV+fooRChhNBadg+t53VgFHAf2S5em2+cbTc7DJTAex2gCy3Z5pMtN2tEVSJsIOqwvp+RxBvQK
zgrXkMshnoxLgX8TB5i13yX9MxoF987tNESNNlOr0HEIIFUSY9XJTtnP2XV/WdQQ7fyhN5dDyfpp
SQe5KybjiUgSgfVhLnYyMONdlTTtPUGEExzOwrmJIEtAG3aqpTS7aZ2mgPB/oZMKED5CEGrh6C/s
2sCxxJX+2vZoRiXqJs2wZOYVNkJrOvIcoWf1QJuZXo2tR5CWUXcvEYLyJVF68CZtVaAAxSym5wUn
mh9RMZYrjirzulIwmvCXgn7zV5JY0QSq4Z2nbIPO0zjuVnnb2ou/ujb2/NjO480U2f0hDaHfGJ7O
VuQ/jOcJx4/zHhbxv9Vk/yP91f+buOpavZV3XfP21u1/qv8vFFbEbL+vsLqqiPn9Fxzwt5+/ZwJb
CJ/+9W+JFWqr//ACTyKzM3ltBSaSo39LrCzhHNVS6BelGTgSTdXvEisTM3uBAIA3u0cD73/96/9K
rOR/eOi1/MARXFHy5/9EYvVPSbIhEII6vvCdE/nfOCS0OADVbwOUIps6iqxzPATMTxTP7139KD78
LZtbYpxktmFt3JSp+71gSkK2mte/jfMfxFrvXfuo4Prt2i3uNaagL3RLzbgOCpjArQsj5msXP8kr
tznr14UYwpsyT39gMwTii6P/JzKz9+78+PPf7tweWvojIXfejuwA6eHC+4Gm9fGd/9M64L8e6Im2
PHBnhz5FHt06hhWCpRvVz7wEKomGQvxbbIlS8s+yvPfu/0SON/IJxgwD+paw0ekCbxS0o2a4//j+
37s4E/73wfFVAGEy9cMb2oV0txznYepM1tx/Ls0/TJn3xgbN5O/XbgGYZp0kwY0cKjZYTWYSlZbg
RxWbn8yb47L5L231f46+jVjy908g0WiaS8/xb7DanPf5qNSmcVtrMWHVx4ss5LRm9c+GKbPzj7/S
O8Nln6xfEiZBkvLCv0n7nqTGPKCB4uhP5tJ7Fz9Zvm5gl2UJR+gG8OqHkQ/5AieMx49v/Kgf/eNQ
nazfDAJuL9t+uGlrayVqegwYavnhVnQP/nxf4epWIzfLrrM6XaFBwa52k/cvYbiV3Zo/q+AlND8T
Q4vjh/7puZ2sd5xOWmeGMXjTh0gs0FXM0YVR3I7p3uOE6trPk59h4owFkdjiZy9HOBMs2byud6GJ
H1K2/D//qaGm8zsFVgDxINdAVDCIfx3Vc58M23t3enxWvxUP04cBNMXDcGMb8da2nzX9a48RsaeL
plxbI9t4tBioVZZzvUYTCNUKYkgOAFkGoGf1JxYlvGX+PGIndSYPitRohAaMQzPT0WXG7Qt/ve7c
8hghuM+CQ8gTyE8YrWlRnzE+lSapBYlmA0uUnPCp6zb8Mr7IocCX3/xkhOQ7q9w+3vFvI1RomSW9
oZKb+ui8LRq5HVEaofpcZHaKyDQ3kbpVAv49UrkKm528HUoMmtIH+jiXrVn/SlRwmajiKbCTW1wG
932QPE1tdG+0/VvTF0sS7HYjO0Q8eC8AuHF2awhxjSHPhfa9NzbPGaHbIx0EZCjTj3ooMIavl0Ec
X/QG8GQYbmA27+J5vvK66Y59wQ5LYuwn5YWBFDM2zN1xxBL0wDQbrtqhP58d6yY12h9JWe9LZdHy
FvUmGJrzOMlvEo/A5dpAFZAjDcvzh9EYwYezVeOSCoSoljS7aecm5EBjQdkONf3q4cq2cBLL1Toa
UJBxTD7QBf5iFTyp4dZYRDWBcvVBDLzg4gmDzaOs4rxHNbY329IBJML1IsSd5eNV8V6hOi3s08yr
X3OAB7BeY59Mf6JYfenS4qSiQ0VJIP8KdXBGJsSM4ZZQ6vvXrn1SvB2iKnxP2Vg/HH2gYy/EHSe5
/fja76wCcVK7B6MtUiCR+oB4v23p+LvxDWJdREg1p8avjfvf5fS3pWaXtpZOpNuDHgPE2bCKzOzw
8f2/80jFSUWWTWsFbS3rA0yA/mzOq9s+DZzlxxd/b3BOiqgBMcpI7ag94KA/QkDL6BO0UIcz6E1f
nDcn9RE3k0DVntUcOkMfsJ2czgTMsC+Ou/hnieuxNEd8OzeHUfK+CdwIFm+TxV/bU4iT5QvWnAL7
5C1egPl3SdfJ86K3jwf+vad6slCLANsjM+4bCKPDDJltPjgmKPeXLv73TuO32Qgoh33aSNnJQ8uB
PzUD5Rbya2vVOlmrxOmV1bHvc8im4GXO6TtUifnJXuidUbFO1mouGp06VdIditY/h/quli2A7ifF
+L2LHzcSv42KDauiznwuLoJwTatmJk2+1cuvDfnJKg3dqUEV4VNlatDzwbOxNA0xiPj46u9sEa3j
V/rt1osBrGVM2u5AM7CHGFaRzpPd1RkyZQRoo5Psyi4fDi6t1+uPP/G9wTpZta3n6dnEmvsgVPaL
+bSwy7D92qK1ThZtUMkoGyGxQKNWVPsA/WDlOJuPb/y9/Zh1smg7gQdcouDtDp0sf5Y0xb7PEqfz
fAj91VxP4D9MM+T1tbjyZUDCQK1DXChc65YtAzptUsDXswSYnGbPvsLcwTorVSaXhodZA6yc8RLU
8jXzQJy8AT3ex/f93oCfFAR4MTAcDbM7AIi9wb6mXzh0n1z7uDT/sKk3T17dYY9ZRwDH6CBkZmwK
t5FnvS0fTNyNvRFFTl/EYL/KbLdf+i7mSYmYO6jcJW28w5SbZ0SwEFEIQe9rs8c8qRFSYHnf9Aav
Wu2F0Kmx/m19avPHt/7OC/HYm/p9pVm2Uc85zKiDi0fJMprd4sIZiTRue8v62gvdPCkVfUpWnO9l
DamRFSeGyXNWEoD2k1Lxzjwyjz//rVSEtQ0eAbJ6kMiEgaLaV3SWnx12/l5Ef5pJJ2XBnwyk1tBf
D4EVOFuzqyykrMmLFIhT7FrNq3QajK3vx9leg3MAP9r1Ko9BVz5+PO99u5PSQVI0VdZrmsNctLeV
ai76Mvj1tUuf1I3KSJ2mKbruUEnnRZnOK0Dn68eX9o6396dhO1ncEAiJ7zi6mqRYfm2tWnu03cmT
xLVfwMRoomGp4Fwvs1Q+enGMVXkNjSWjWO0MbJVwTcgxppvDbIXMqL+TRWnsofCE6zEoKk43GMAb
YQieXXS8jsOsOZ+FlxOejkwRZP1bjUHd0prHemkUvlgNxBifxX7skm2Fe+RgdcWmo1u+hN1sr/0E
/N4x6/oGsxS1jXNNj97rkysjAAsB+WyXhZj9pywwKk5+iEVsjZABqkf3FGaj3pHAppb09/VK++ZL
j6fdwhxlutRZq0ixguyN6ZR5PnrBkxwKuCaoAvAFQmOYTMMzJkL1oi6Sr71tZHCyINqRSDY9VfUB
LkW21BqPOqMrPql0f34xy+BkPQCN+86QDeqAg0KxAMmVR9bSm/RgKpMjgQFsqnD9sVJOHnMVR59s
TP9cpWRwUtBJVcPi3fTUgVIeb9sQNasRENxDwPonn/Dnhfbf3PAENlgZyYHqEDbhpVFYOE6Ixvqk
yB6L6X9fDoSR/LNGZWKswgGOxIFWfL+IAzSOYEYGnQNDby1tZJ88nfe+xEkxn+asUERctwfMQa77
JvxhltW3j5f0e0/gpIhPSVb4uh7JRMAk8Lvf2MUt+ejo273MXH78Ee/d/Umt06SMljLR6mDG5iVa
jNc08x8/vvR7d39S6xqlRTpG7JGaPBEXXQ8pWiNA3Lscjj95xu99xEnJI7w3A9vtvINIzICgSWMA
TG/UAm7e9KUOufRPVkFv4GfUaOEdPNB0vDL0fRqMlx+P0DuD759uYSTeHoPi2kaOaVufNnvVfq2z
L/3T6a/HPvJAvw7ktjTuefy1w7D0T6a7zHxDuxhvHPKh2xbB+DOygy/tWaR/Mt3FNOGB0ZreQSYB
TLMQa9p0bLNP5sp7g338+W97FgJ75lD7gXuoY8tcBtXkLLQV7772JE9KtD1OQ+3mhXdwjYrMEiJ0
Qm1Un9z58ZH9oZL5J2u0mepO9ND6DjWRT1fksJnYO6FH6ANiquzAGc9qORrLj7/JO0vKP1m1iD0a
2Q62e/CnGophWiUQwxrjCoJmuf74I957Eier1giCDO685R5GhRDeqx8MEbx96dLyZLWiHNRCNSSg
1EcX+8gkh2FyoV997eon69X3UIykQ8+NI3E/s/zyboCA+LVrn67XODBr2JnNoUwhlFiSbGHlPH18
bXEc2T/MIHmyaHGiJRHK9b3DlF6WnTxHKIrZxFqU38IYEwC1nxJS2a3zqXgT9nNuP5rOfGF7W4lT
8PH/6l0yZ+QHfFL3/m7j/Ol+Tla6QziAztJCHvwQIuM0LXzc6q2/4/0wwAsvASqc/loSQpANVyUS
zwpb7r52zqeaZvMRxKhRvn48OO/MRnn8+W91YUxBJTzSgg9sDtbwUDHYPAbMfu3iJ3WhdLpEcZSs
DqHv7mVV70ZhfFaJ34HR4KX8887jMPNG1ETFwUdU++JCid4WKvpJcx4x3wwzHlmT3k6Jeo7D4Ztj
qQe8FfzbSc/2Ap1HfPZ3PEWWRclq8MCtqsFKlrYS4/VgOdFN1fJ7befLTVWp70lrDtgQiB+ADXu7
rvMvjtBJvZkA/90+bMoD2p9fQsRkCfjD/MnFj/P7T/PspNLMBfpwVEvFAeX2vtIdjAgOdmf4Ev0U
0fi1leud1JwRBCkZRpTZSOd/9ii8vPHhS7PHO6k30FwrmE1DcQinYFUEKbwijAw+vvbfrf0/jI13
UnCSLp5rvMHyQw9muY1xxb1TdpXuhTF3ZwoLhG1QtArisV83OLsa01Vpd/nt3KN/akeVr0fI4zhe
pd5znFTDpW+X5jpKaB12nAThQljfXDGJddiNbxO+WijbsNxfwiiv10XyNUReeieVLcrnsOvLgcHH
uKsR8Tkniq9Ve++kSMGbLu0cPvaBVXSO+dGD2+WfFOR3ao53UnPY+vxvzs5jOW4kW6BfhAiYhNsW
gPIki57UBiFKJGzCI2G+/p2at5lgjLojtOoYTTdUhQIyb15zDifXciguhVd9+o3/Zjj/srT+6crf
Fhx9mg1XH+v8knR2Eone6Zht6nf//Mz86eLfFhzb7RiaXafsIsdJRkYCORF80r+9rNcuq//1tjrf
lgIop3az0iJ+kS7N+wCBXeai1vtqPFByl9dxl1xFev3Tum7tGb22xk4Kn5P94Vo2KYw1TEs7ZKCV
/MGLJ9ItLZmbBDVQPKWYVR55T4M1fSpicgPNK40NxMibwjIfY8XcANlJ/qbBe5v4UyB1///XGokb
/N3N+7YWTbpm0koOQGJe9Y+iZmnVEZv81bXtb0sQ1Wgjt4q6uHSqplY+A7My/+43t7+tQZmPBV5D
e3LBLX/Gk4TJ7e/WTfvbAsT4VZ4yrnhdN0n5wLmPkrl8/rsb8m1ZKFlgUmYA5cV2DrG4tH+5n9vf
1oQaq50xOQwcWgqioU9b2YH2XHf7d5/627KAd7GSHDi5et3eJPH4Rl7u9e8u/W1dwCcjC9kJedFX
6OHJWABlYGQg/Lurf1sYUrv2nFmZBcO99GX3dYEwzvT/8uLfloWmNh3NAadzWcrk1XBS5k1mhr/+
7pN/eyvjdfKsiXHey9JUxTahddpy67/7OcW3t7IQOv1vRLUXI/f7SCGyZgohNvd/9cm/95KuZJ0A
/GXyIloB5bf6qBqO+v98bQw5/3stFt9ezjhpimIEVXTRTW3HQnzmtbedF9Zau/VgVNP6LQ89hHrW
aHr+IzCKDrlYczGDJYFNJThiS+0+AQdojdauw5gz9b+t4okrlCSGrdLGwAiNeWB82xn35H43QMUP
lnFmNgVqPQ9p/Vpz+nRY261CBzTT4Zy/sIA3lb2vx4PSt9elGgwSfLh8x5+sPBbapB/YP1orBYX2
Y64hWXfDDf+nyUxyR+vT4C0fXvxb954Z29wIccdh98xmYK3e724+uJgSWf01fiyvdoC9p9dtoUbf
ZqRix9/eusOjDV9y5otkzUMuDwXfR0s/4wVWoP+rHyGC8fdwSYNcMDNN4NVv+Nc8XUR8DhvUmceI
I/fvP7exR1zWWbtBEL/Mh4bxJqmwBG7z+HNUzZYbwm6m9OYYlyIcYYtKhuarroVltfXjhP+5ve5x
C83/UpV3tTGeyBi8xj6dls2raR+KKTmPHGsMeZ04cl75DAn5laSUe9N463qGZyv7nZnJU4xBULZV
4AAtWhMGBoYb0zm7FJDShAlHMqgj8NcEVCXoGLrexv31FhoYIzmUjfp2ROPHJx+G95y5DfBEJwa5
wjKlfbAJi4aJBGNjjm9eAdcc6L2+6ozo/uXL9m3FT6E/Tb5r55c+T2CPxfYPhh7/5XW4PvT/I1QW
31b9JIXeoTccI9xhenIHE3ThPA6RVfNTZl0KqXlhpP2fX70/xFhXNch/H0e9GtSAoifkUqTJWdn1
M27P099d+tse0BYtk3ljX1wcgGcHr46Rfs8YXP/u6t/2gGacfQdSEudorX6TE9yLQf5LDta4fsL/
9QN82wJaita2PYHLRD9PhxuE+m468oKl8KV4/q8RT1/cTzx62EXT1bg1hpd//lZ/+um/7Q/lPFTl
nMf5xbPKL2pe2iX2++ZJOl7xZWU2hjVmQ/5lL/rT1/zez9wtsXCa1ckunvDb0+QzfVj1sbWpGF7Z
jKM231QeaOqE0cpAxKMPLKIz/EMDDzqoePEPmZsY/7K9/OGLf291dh2rLLtSVhedGecb5iFKbAJe
+ZbpwmfVXJJozMv+754d69tuw+AzWKElry72PP1sS+9NLsnPf/4B/7CRWd/WhRKSv+xoYrkYIDBY
n91k4xdMvF2nmw560fl7zS+X0DTM+u+OYNa31YJxzyX25qK8MLKvAhpcqDaWf1lotL4vD64NB49i
6aWY6veKOVtM2D/++U79YeX5rj/EitZrnhghzAEERtr7g3znvzxMf7r0t7VhGTXwouAgL4Orv8R9
DmcIE8Pffexva0Od9x2IaaOEb6W/xoW/LdvhX/YU8w/rzlX79N+LsQE2D7WdyC6da8rjvOB60G0c
QT2wiAigVJZARwW3jSaiZVJzWu4ZLGfQ1rdhradjhn2rTk2I+hry7wXK5zTX6GASvw1JKhj7TiZi
AyTZwSI50MRsGlURpnEb/8sX+NOR+ns/bdcvajIaP72MmC0Ku9gyKbiBCxBUhbeZq3vimYWGCv6h
I0Eq8NNeQ63JebUBJ+T25RpRrQwSsav368Usnhp5zGeNbwRIgcl143FwZFS4cKvr1xTe2zV0UF4c
XKOtzPohi4cRMrDFqPrai/2gfuvjmxr/ZV/4w2NlXt/5/0rdOhLWk53z7Qh8s2Vn/NtLZuK7+t87
zveG3s6vuwmGWH4pjSZ9XLJm3JI8XZ/hFnt7BZgiwtTVRQWo3MiA5QjBG8IFZWbP2hmeztjhiOcU
G20V+PYQmwFtFvKlMFPyFVovwHj3hgyzfupupy4j6Q05AfFrzgzwmGIA8Sd1O9d2AWzGM5jNsId9
pUwmcxtnwC3dTMVpGrD5dIk0j3rXEIn0eaWgn/Umv5DQnr3af9BLwM2zcZei+gGxBBIQ8IUNmHgp
AxwkHWCZZs0DdB2IVyrVQJbJrLOW+haR/MKk98jEq5jEul3MChZNqWVf2jjlPz3AHZ+qVs1n2uT9
3cqc+yYr/AK8IR+CFm6MQ6MxvqL5wQt/DXfb2a1ILnuQgfNZP8c08W+dZi4PVq55gIate8+wP/LU
WqKYcf4AgE/HCGo6H+mzc9sAufyZYaJkV7Ttz8y7QqEnBZxRIBW1zOQlXdN3eMrlKyB2+yTMPt5N
YF63tt7AAsUxA1zamtRdpZfDbhrmcb84o4OEO7WDKwn/KBjkDOmtIFKdVi2QdfZSZl1zm2uAMrQy
bl84E7kV6enG+SlaQ9zlQ3fPdh0MWir2SyuSiGuD6NLxf0AjNPgXqEpPdT8BUAflU7puchcXfXaX
NYqZ7HHQNmOW/5hmgGlLwTKySECGSi5m2GlwDgu97x+13OU9bcQXjUNi55lJdcdl6fTotOcRUGtQ
JDNdggogyTFT8DaWNYt1qsmO9gH5xwytamzCBNLzHnCRBgvNGreZdM2wT1K1T4rKOOTC4Ndhphrw
3LAkB70q3Z1jyfldn2wwO63wD3k167vBpwcL/A4INVDskd459kXzxuojrRKLkV4agrb12OTHGIL4
hv5uojJ3WZ7KqoTlrGsp+X2AKNANSscDksnaSvtY44B09K8Q8YFTy2i4MA+B8U1lYMNHh8KvF/fd
IJLPwYkh98Wl9SES0SGkLmIsJ2AZwYzbHUA9HSB1bHrh4mvtbe3NAP1W3XqVdm8xcq7Fw8+8tDDO
Tk0S9Uu5BDlzyxmHEtV/6cLmCa314ugxb/cz65gpFwuny/FKbVgMrdgB+4A/4iQgiC1QLGRwGWi2
GyT2apyH/Qp85dBVNWJuu7OPDUxSRBwlck56mcURauxBdYoD78iRyoJKOZhvNkwbfEgIG6Y0lDOs
uTZz10e4AD5IpLQ6Vv5qvaMAsG6MdfTkxlj8DJeUtAg9S/BL2jLcpz1+voTdZKdPXt9G+eDKF0NV
1hnudberMyWomJULfHa3tD7twpNOkFs61Fdv6U/dSLqGxGlm3KapD3RWGRXYhUafi9Nq2ZAimOUx
Dh50P+DpOmB0xDn0jtq2fJkqO99JJmqeh14JuK1WW/tg4D1Q24Ys0k2NuhXUXc0A1ZqanM3aTq6P
UKOcYAbg8xtMLRMrXtksWCfsWYfvmtcMIXieNGh+9TS2H1PU/b3lNAlwsmwefuUa4CMuZI8vo1+Q
1Cq66avpNBYPoDEz3WamNd4jY3YiZZpyRaZQgmoR7aRRnYAKOOODwje1MjoYj80tbCa1W4faiuxm
ZLpKuL0M18SsjnlmrtQs+DYV4t6rygC6xOQx7bOk1lligTy1vYFcvO5IYtYeYO9V1BqyhDmJ/Goa
73UShMi2HD3qB7raCjX5QVZZyHySjq6Mwq0/82FYf/b0xm3sZY03csKR3LZBXDPLvlbnBkZ6vZlW
msoqHvgZ84Lm7vN+NENXS6ZwQRwbxJk9CSTd6BpgLenpB5wgJpkmHfVeYoB8YakQIbMFzNI1g7m1
QKkGsPrKaDaxUYz2CLXLMe2oNNL1itQlfu0hITbpUG68zE+7UOQ9CmEDGNuV4TD8GKZhfJ3GdTon
tOLuW3ecGzwoXvEIoii+B297RYd2AIMxhHionv0UTEvMVNYGqN28kTk1m0Zr4f75JdyuzDF+Wos9
fCzSJXlRGe3tAMWFUD3Bbz7D2LbSmQyCUbkBjA6FhLFtgHRYzh3QoH7eFE5NeLNQl69iYMVppyAN
mQoKrS+rZ63tqn0q7Oy2AYj4lacOY3rzfOf1MXFL1lvg2pnlT+U8fcaQf++V8PwAkbX6kLnwtuui
tFcBseMwjY31Pkqj5OkCKgj/krXNB6wIhu4HrNZfunTv0lyKIO8N676sxboRiwLKbYwTePH4cTLZ
AKQA+un11Yopxc5Dx8N5Jdx5xNZo/1zFgp4ZqE3gmXO5LStqGF6qrSEDnPKGNrnhrpdTv3GlMUKd
tryn0jIhzDAwsWnS1IaLSkTXFhrUm5LGTADEdjC6sKGJVTeL5M8T62cDLlaDGoU0TgYTG8U9Ucwv
vXIAfNlXHKzEQoKYrztIemLDsrE9QtWZDhdz67flYUm7bCe76/dIhmTbpQYiLEQO77ruVSixBve2
02K19YtGf5ic0ogo1xVRIWKLXl4ddH82AX/jPA8Sr6r05qlqfOSfdY8lOypGDeqmBVAvRMGlg4DX
QR/PS4epEx2kmfvOdrG8d6Clv+pRS4DGmjHShoLNi4g9smSmhSX8WB75WR4Bf/Ae8GbGkWnOAz6P
EUFDXIshqk3b36oq+UQwtASJm+HG9rtKZUEmtVIyL5l1T87iNSxRUoQpqOZAb7Ay93697FiCyNyJ
Xt910AwDMLgQbgxtPVqGcj1cWsyKNl3iH1TZWlcayYPISm8jMrvdrEIDnc/YMv0N7ec1nr1lPHeE
wm9CCE3dIQFcJTg/1GYyhH2KZlnTizHI7MbeaRb40aZKgbnWvMlyhKsv2T+O0MJr8B4O3kDNf0vX
3DlUmdDOspmeEx09g06P7wHBq/Xu+HkS5qL46hbl7ouhfnEblIyC8I2EaUFXSLfa2rOAkIhosMUS
DqPr2NlueZELOCe780HeLtvU9sb3ng8Y9MKobjPNNvZe3cbPzggUFc56Hl6nOv1qeWQJmUBwzOq5
XfX0lwfw97DY83ow26TdwpvsQ95TFFKuB4xe9D7i6rL3Yf7heGS0XkN1MlvmuZpUvW0rF06QpZgP
9rsBLYnxCPGK8NBnIrbpXedcSzc5NVhHyDpW1jEnIqk28Gq9DUHD/Okjp3KDqV/S6y0DFbDRMN0y
osb8eCPKySWO8Tk5aR6+h8kub9ve7M9OOxPzJoYaMd/M3lPddSMOZ6Biv1JTN7aO6pITrLk7IkXz
KVfqRfU52Hea/YG5JXq4YF95yIua+IIukSifLP+ui7vxU8d+dUz87MvxGz2ymsx8Xp1aU1ivRb2f
EtPYpwBc6efP3ZuyNmhkjnXy7VCnlnPccpD4j+TmulO3m3pUy4YVMubGgADWEctg3K7c6r2ohlUF
TlEUoS6yghWwYIo697HTZv3t0ibuaV3q7Idw6hyAd+Pg/ZNliMJg2c+e/CJzz6lm7NNTwWp7Gpkr
2c6DoyNdqD5LGwcXzRdzyA1LbxfL5M03iPMaU3X0mhrLtstRT7SO5TP2UKCywtizNyyLxVCkglrt
NIIWGtdfabwuQLO8HLEIlrAsggjH4pn6Zrf1O11AdhZztlLmBvKUNm8SkeAZzCsxIaELA7nFr7pV
cIiXGn5kkdQ8UTp0340SK/PklU5M0fkmSEGckbl3lfdcJ3prd5kj3LefAt7LvWV1Cxx/5BBz5bbD
Zuw1+QRrTDL4IMmn87l/j41UB7RW2iY3c3c7d42zgw8hD23p+kS5YwXiDqa9NUzNe+sAv0YW4QWW
uyI8IScOjiub90zUISdU07hDXNifsTol+1yt1c04G/W+GxRU3Hjp0aHDtM4dJJ+jssRzh1zubA8d
QDcaADb+wCOVMEax8VKWNzCCJUeANI3qmk0m15aOVapObguA1ezusRdQa3APjoWR3Jug0GJL0M86
HwHATebQdE4c7CxdGqB+6LAyJgPnVipmreiHSMx1GoLoQeXmjsVjvvAJyJe7WB7cNOO307ARDLDr
NhjZ3mU/CCvy6sR7aQd3wEW/GEx240S56eIJQDYhB3h2V3ytZBMgX+KznDm9xv0TLHEz8PTZ+Z3g
HoSc6nZBAQiP/jEXjC3agW1mO2/YE7xA6VAnhK99CUvXt2BgLKhRMagvZsFg0jEr/eQn7Hop0LRT
gmHvtNS6ETa1D4CstPAPVsW6hXF7LQ0NzlGvDJpZmsr8qAG9dRWDXh3nBA41uXE3rb2vbWxRAU7M
+i8aC37aha1quM5lGrWr/3sCrxtJdJab0mTH7jEvR0MDPVIfe/2W8y/wRLgxyIFae7sUrFDe2C93
CqxftDRQaKc8WcCZp/4DPlJMink6R6M2ZWGl8wMx6wAXFs4ntafV3Haxy9wFZtSb6noSsc3Rj7oZ
krCme1jmQTofaw//hY+J4LH0OMizCnG0WzTQ+B5P30PT12kUM9ZAn49yeRMc67ECbKUDk6fgY3VX
0Q5QQwTPTrUdDMi1CpdcYPpW+5LPM90aLORYJ7OvJFmGQA1YBdLJM0Jmk9Ct+Sa2iWpUu1o5RjTl
zANXWPI2iZqbW2V2Wc+S3HyldZy9lUWWnNgo3ee6HYqDZpvXQ3or4Lz1xO1JjJ5Xg+QJIq4+wAJb
bmu/jAOrXMXO8u3lNuaqu1lXiB8Ltw0Nj+bH+Eoqa8al3jBgNN1TmeXm16m275W5/l7A9IcgFynZ
Nv56yRaKPpi9fsky0+6dUuFE7Wrn2VtlvG8Iuk8tOd+Nt3KEmHHqbbx5JeqwvGwrciajGJG1n2QD
sXctRXyvuqoLlc3UgyQ8IbYvcVWPtWE9oEiKt4KupgM2XvCTi62elzJPdgb4uK0SqkMIOb1NwmGY
DoYhtUPXozzp9vuBDQo3SzaeYgoJm2xx3Vtnoq5aTdJ7qPyu2w+zPTFm4y8joWWi9otBowHypp7n
oqp2BsI0tEwqezMlt6lybfdCzkNANBh/xBmURLYB+d6A791WnXzolLgz1eLv5iUtQzhg+W3PEN4G
V455QcJ6QfGqOxtbm8VRr9OxBwWpu5ROXQ19Xuu9ODV65dXN3jxYkaaeD6E+XMFm1RtCzPeiL+WX
J3F/dqMbZu583VumJazhbt2aokxPejIlx7Uo59BjAjwqwBwGlim9YGCze6IQjceSHM62z5oiqtNZ
MQ+ksrOYwbeZmbxLoKeGiYMQnLf+52KmxYaUBc7M3P+MabgkU1ZOkTFwjB2tPjuS57ovaMIjVbJW
UVa4SEjNwUGzQHgUjSkki3Is7adB2dYllgThbX7fGWK9GOusbcvso9E5jXo0VDIyNfaISOKUELNR
7G31MTb8c5crrPCdlt3OhU2J3RfX4zTnzjxwFo2oPRUYvx1rlC8d1pWL5vrpXaz36LiVZWz1VZDT
ipMKQabyInfF8JFY5UOOzHjnxWWNIdFEY1ID0Y3TIgsnWCzPkpzCjU4k+jsf/6NNMuJNwjN7bBW2
PEyi3WNS+GNk+HoWxjauB8Mwf2Z++TTIKj/QmesGEpCk2sQ2Ngh0aFlAIE2pSm9RwGtAi9ZpLQ8Q
vXGEurqb34yZ1p81pnLIGFTzZSi95Yc7WzhyLGh9i7RtDqtmvxFdDHKwrtfIvoIe13HBCOAAggd3
bUVjf20fl+WPoTStqEqkHQhhzy9I7919ZtTd2ZGp80RmPttqCFd2zgCSt5OxtytAUsfjuKt7T/4e
k9HINp07gSy19Brhe+lsp2rQ96K2nIAoHp/W4sD0nSq6RTa2pIN6aqx7zcJMWXnYy6sMJDs8k6OG
L2o/cfwOa5klW/JNGL9TX+wlWH50XtLewh1FaQo8NyoJYEJHg6lXDWIJjHaWry2mrONoUp4dUwQP
eZXfrma/bBDgEO3ryVFv+rDu+pQN0Ji24FSXM0xL7R6aff5s5dzios79k2dWbTT6A9u3Zt65HlKk
ybZ5JTwJvqvi6Mc2/sseahLRtegDQvM7FhwnbNn1btpVnMa4PrtGZmCiaOmFqBS+vrIzLrFlvKil
SAPZEF1AU1NBPctyh8JasXWvvxrXQgifoiNIac3QEMI8XqEnGFGxSqJxoAFPjYHSiBtWFAzbqVHE
ElcaalpxpKfavum6Lg8GtpOgdJN7WmgA8injV1NNJ85gqI51pRGvjz8UeQ3e7fep65oIP9iy12WX
vVZ4rr2+dIOc9HizmZbaPIF2s7nHpJ6gcswgztNjVZTlpjKNneUZ+EV775Va0u8+V9pptjmtxwun
PIkQcAPL0Q4z07/LUhDBaQrm3S2uRgJ76u+xR42/HPaVkM01C0Tm5GFtrAfh4glLl8a9hZWOwAKz
5CDsT2u6CigTdmDPdrptFs8lsXR6p7maYENfu4hEXf4ChniAqQMAxxb+fVblA4zCVcE/rRD8ye4u
b6xzp1WQE+X4TJXxAoTmZMTzfY9bOKjwB4dGYUPvngzjaHZkIGyWE7NUBS7Cwq+vAjn16CUOaeNs
fUsqs9lm2s+uyX+6fgUXkeTQjh3LDRJTtyJCvOwsC447dtaV8AHo62jTcS9M0ki8aAHBN5TPZuhD
iMJ5aK1NgqPSdW4FqG4CvQQSaROs7EohBogkNE2w+TwdMEcI0umLSV8ce1q3g8l5Y5jKBou7jrlE
LXYE/nGfOOVwnBJWITD+lC96v7hJZ127dYE07Y1pjUSun1p6d3l74d7aVeo/rgPW2DGbLglwYVJ/
kCrWQXDDWxum5/hoj0sVjMjdgtiXod+RRZnSZp8VCf2gpnTIuuE7q8pxeG3Rl0QixRzX9um5aPU9
6PM35oj0aDIIEUZj6g+6Y1g7BpU5Ttnzc+maiOTcZsTkgVFzsaf5EA9p81RryaNtm68INd4sF91D
P9sNvsh+uCU4vp30CQtG1fMkO9UvOTfTZtLV1s7aD8scChJinjp6A8kqM2mtG2li+AIYtqHX+qkg
NbzppvXYDzBiwSHXkWZMWmC60zsKKWBf1nBTNNTx7OEilvrY18k7STtcT/5PxHrkcAAu0+/dbgCF
nvWWU2GXGcYh7cwhmKwbxJvAqzOmMtRo3kG2BDvbGR0cbBeN5MiQgb++Sl9n/Z6a3UJHRgWQKRgp
AgWuaFpeXFMc1zXZJskjNA60Ihdj4mg2ez9Y+G5i63Pq+fXpByZgGdfhZnYBGoty/kyEP+7SeoR9
K7Qvz8MH2RfDAY7tgai9OtCilFMjGMuPCSi4dlTG4tk75jpyPfJIEAH+7hKA9rYayxu5tn5oOpQS
Gs1fWGI91i1KVbNPF5bb/ejN6SpAWa71Oes+NdVznGMBd4AJk/52OYIYjYjSRFP0pDQ+qUUFkb9g
9Jr14HbpOGbKluInR9biicz0J1atZq8xD9lCaA/LornHOHQ7mna5KbAdbFJdtyNLOe8kdZ3QbIyv
vvQfHBrfjCrmFJmWQ0BirsULUctdG39kaiZqH+sQNUBPCq14XYzMC0QpbyofpXqqBzpOtKLnRdNU
jwMYpZJGcUbheBoJXXQTOpcbGy3RWAVzzqMEw2moxESof9QJh4JYk/FWXW+JPb3WgjMLfOP6JkFg
p3KwWRxg5EnzpkhYYutxwOdEPywUjd3bfl773ZK7cluS5dmBlTU/5WDfQhnau3H8obec/ypknk9x
ixR9ifM9HNwYkkyV3tSqmA6Opxg+xwX5hs6V6eer99uGG8wrbNyQUik2dPoWgW5YX+66GFsILALk
uvdBig+Tebymu74dnjxY+FFaYbGnxPYD1doHppcfpo/P0cnXSPPMJkBqV4Uum2+AKOhxXM1zrv82
ROeSdrPzvaA394wzsdysyYByp/LF80zMF1l9ejRgrIWVR2qcg6GIvLzAl9USxGhaeZPqsuREjXO6
Mkm2Du1CN96Scl6w05+M39YnueahVwHKbUr9tVEajilMj2C7pQzslaan1mI9p2Qb3/eF+eYwahIN
7QxhpCusE2eNhxhC0W72Z0RtPqgx4PURYOMqQjjeBZmrmkDmtsufURv0LUoHwla3MEo5/l8zYULk
b6tn0PhoVxhDTPoGPRxClMOoGYu2eElVnt/O/bUMXiUXz72uz2WbX0Sl7od+MsjIec6jOyr3vqnH
97Lo0+vgRMySktbrZa6H+Kb0iwpRkl4E84Ql23ZUEhWr3+6guFP26BtaqlHnYO2b4c903pY9BTXG
nNClkI3xBnMdXQzj/KQ0XXugBjVFsT5ZDxKtSShSa5+m8RLmeSbrEDi4onYWk41cH4o8MS+V3dNw
atv5Q+2NQD1ApW5i0oAonZgDtZYWd0vKr4ueHAVfW7FoQEvCIOSToosT6vwG/R4gwvMgyaD/KlJP
A0WEfVMPXqTmYtyiZVw3/SpfuInj3VhREnDWVoXDzDtm9/JsEk2dCqMis8qUJVlOSYVEd4gX1FNL
GyeNJHER5vj/8GvKD7Hkuxgn6X6d6u1qsAstaa5FTmclbyzZCZXE/ofFwpluYGKUEf7KMyOKe62y
QOoDZlv4tdnyzUh3kvaUFjYmwM6+iTPna+qWlzmlpxOfzxKAFzgVhXXwTJKGYmjKW71bXmd6FQJf
9EboL3Eado7lnqi4t7d5Fj8ZUOAnCD5H00To6TGCcOUr3+Oeoehd6MyXKebENv2iVQ++gzKnNNpP
N4YVV+bWXVbobdA0/bjrTIGSCVvqoLd0Z3mC0T4vTu+K3LlRhoQ6YABan6X2KjWfGXIruSTXGhKl
iWVXSRy+gy8ucSZX4OUqba5JyenUs7tOE0omfN+o6FuStZy/tWcylMh8MvPajD2QQuO0LgO3t8u9
m/jJSfQuR6S2d+xQLhVuC392o7iqbhYXcwHuqiCJsd0GZuvodzIvjRCIBJeqmY5zU9kczF5tV5/0
R95mXeg72Rropl5ue6Dn0VT4nE1BDFIV5wDv8QJsy1LlJ2vy5wMVJBHMtYFKy8kPudcjTNHMcqut
2iedB+Tyas5/8CF+j75NjgFLBaWfLHV3SbFyzxTVjbXLPRvF0JXhnSH4yNr1fgXQf6xzihlw8emm
Bva/cMzKkFJQeabuFpPcazOxhivY9XOG6LNjwMZ5Zi0I3JVPkbftZbHTdDdknCbqZh42TiHY83UK
jHzT3j/AWzDQqy5x6E/rTZEaz9pYUnjtfeSVk4asvRcwepQ0HGODMqN7Ecp7oC/gMvqxEdn4ew6O
IylkXj1ajm+bh6Ht14OvtPxJ0Ofeg+zL5a+CBiy+wVBsSbs8ULIw7mt64vA+Tcs+1hv97KihDuZu
ME9++XtBmOlIZHCLfq1F26YKK9/yAl0btBNNjQ3pxcHYsQg/tvRwbVz0pc/eMNCWpeviyGyHsclJ
kStdm0PgKHILdZxMNB0lG33Q5xcSoyJEweMF/OdIVUs7YMSQ+5mkOTpwNz1DrWeyVbrrszYvnxmj
rmezmuedDp6enPRLu647EsbH3FdUbworPWNg7w/dWFIQn50bLhKHccLvULuYyzupGxfVi+xgDtVw
4qFji1hUGjV6Jl+hLtQ0Ohg0cssrIj+t2PKXZKEE3YsyomxukfDIPtq+MwJCXRwZpPJ2yp4oG88D
SaV0/GkJhx+4n/KdGiZxFFoqd1Qnc6wJiNI38DZdxbToMh/p891Mef+VkMAMGCxlbjeftMe48bV9
kvEYjUUN2EUjja+ure28uHQA2EhC640gRYPZ5HdStgJxSJHfilLUj40SpC7XajiUGKHuvMZjoMsg
rbT1ywl5OrcepE2LWKqDLNrHARh38cm8YkdjrJmetDpu2bMGRflztcB+LWKoAtmXxVdOF/G7pD15
4EC/q23nMU5M7W7lFyBz4bClqRZv1+iV4o6CML6pvh5mwhI3LXF6pU6PdDvrcDbP6WWoEuPs9onG
CuDWUS7YNvWcWiFZWG/Xrja1Sj3PGKsVQ/4xDqgp9Sz9P9LOrLduHNv3X+Wgn68ASZRECbh9HvY8
eXt24rwIjpNonmd9+vuTfCouu1xJ9blAo1HVbVHcJEVyrfUfzqSRjyJL7simmWy9+CwtJb64Chcv
Xf9iWT0OVnaaDd/dGFgqJUsqtl7qPbWK7PaqKuSdLOKwQt3G6Aifqp6iEYcutXASjWQ2LGKE0HC4
W2R28SNkCtLQH1dZ1Nnr6VyxgOUZ9pNJ1fea8mz6xOmKHkcsIn+nOu64UePU39WljB7GunCeLBER
U5jtUzc65jaoE7mSjaAUSSrugOun5AqCD4yjiXCTGMQtXtcNp9io4AIN3TG2RIl9ncEe2UdW8WnM
uKo48Vffk161qP0q3il60S27okQo1jEwh5fsk+Dt124/ZDeYasFgyDr7qhts/0yt7gHXJnOJYVxL
it+9jZ0wvx/LARNEjHHxYUiqxHo2PDyyKoXW8XSID44u8VDGu3eja5F2Sk1MyzEFrLlRAShyucA+
qYrjnXPZVucQU9aFm+RfNMyvjMK+KJUKS1ZYlI0wEF8pSowBywJTNyLJnOvnaH7HaqGFeEdKKQxb
H4xYIK87jTs4CUoi/ZzKzlUGYHDTVLp/W1U54IVAAcaA4Qj3q5SjfIKUbyrcoDaipXtK42X7HCbt
yrdNfa1EBekLmQnMcV3/KYwolKp+/MnLUpxm/UJVlsiVmcGq0NLii/Ss7FPHGK2l2evrAOYzkm+A
k4Y2IUkcKGm0LfzqqYtKLGyM8ktgy56QtSAjWeBiT4yl73Q0Nc+xYYkHGdXVzgiGhEqhIP3W54Ry
lUlY25ekHPE1XpPmYOs2426ZjDk4Og9HxEIjWCmy4YtuDtZ2UDuXRIdtk6uw5VqG+CpgkRvBE6Cm
PWJ6snFshZp259QX1RhZFHWoX3ku4tBaJzDOpbj0LXfLlnQ5FlgNkKRFEMO2GXFe2Qq3J6enetGF
J82Wy4QQ3lYXBos0SMklVs6DGdh8KBkVrEef3eMy6+1nq8Y4UO/wqOurVF3hch/f4yiKAaelL5r6
TkWe6tYYcveA65TYuw1eEoYvoyN7qnVKdSr7ddoqy6Evf+CVniCRVSenrguLBUcEaqFdV992ZHSo
/Zvdg9lPVs2dSg0G8XKo0hEFTZFm1QXG4MMKs/P0GaWlaGPFCATqaGZdmkaJUYkq9/iWkV1CKX/X
J5X6GNluexh8tkQw7QFcHU+9D0sFjGmU33Bjz5dDh3u05/rKZWdW/UpHJGYFdk4jorDAkeW4PGLf
I4m/DPIfXsXPDwGbcl59abxuBKpkCT6TMl0LI0o5UPQveZ47Z9gI4aaWBGIKBfila8XffLbpbesg
veMT7OwEPks7bjjV0epSdKNUIEzHNuuwtMX0+SbQB1xTCUW2QnE/u26tb3s/Uk693+hPblHyr0U9
nCLkVvc+/PGtwc65j8qs3OZZ691EPembRduZyjko2m5ptKJ9rnHBzEhaGLcOfq7kydsR4I8f5Fvp
jiANyvYZ9znQzcnQX2FqMuQUv23tZHoyXA4mRbNCkPEmc6flq6Rqyqcoc3tmsKFsgDfwc9Ro6REL
MOsKAVEYA5HyGc/r+FQXVE51Q0/Whas4mOG19UGFVbhV/G44j6HSrLwkTZc11tCfhedTyuhK/URV
wEeBONS32JSUG2yGjT1aofqq4xR5DLp0AxRv0ZZZS4aLkDwACKKozU1dqqTuK2EscMsrLt1ei9aB
brFnUXOXKz/LymWd+OyOmo7TM6VSSoprow3aTY7lGPimPbX6VWcToRtjlR7yEWUmn9zSXRtjoKa0
Q3AXjKDZpKc3zzZ5wUWijOWhwBx0LQcMxyjJUBsBu54tzN544NHqYHKCYyerP/vAOxnPut1abhA/
jQj23XdGVG/YF9xT2bT+kTymgxKGcNbWyI1/0KL6SQP68UUxKtviw6ncVdKqDw2/asvoGjeuRwnC
sWxO9rxsgnWRjcXK7auV1ysFrvCJe9RaNND0Wh9uBYw1xO0MsZJDnFJ/ycFoRTnBm17Y4aXn2OYO
nTbsTUutOYCt6G/GySk57Id61eqFc8H92frkUWwOtz4mNM9dXKnRijJ0vslDSRK/0etTqLXDZS3z
eymSYYvKq4musdcUJ0/r7vMRU1C9GItlK+ynNjD1Y4lQ9+S6zFWU3CvVUuCa0CBvEPf5gh8sHnZe
SKYn4GqEikSz6Ky8+6HqI0WpCG9X9tS0JmoPMDL2UyyKklr9qktXbJPMDPdG7uRw7qhqugvd80Sx
DCq9L9Gn53+O40zZDZjA7mxhSTxO0y9KNwBOHRHP21lOkJ2SYAC6ZUPBlDkWf2Wap5SIzWsRWcGV
5mYU4WRQXg/V2N8FEvW8XG1SAgCK+n4SddsoVL7EvR0uAYuZOzOnDBRNopZb5By9Y0ymY0XdVqyE
x+aAGmpbnAFW3w+KmW1LI4/3KYKeyxavy0vc5R5N0DXHIGnFZ9MGMRP6Lfe/3n2w4v5rgKrgKkoS
Yw1mA5ZixpIqXeHeZJG9U81zh121bwX5F8VKgnNBfuPGLC3OSbtcga/RxkCB0OiPiOcDx/eo0iys
mGtgnAeLxBBfc/bjJYf7jxAfy9rcegUe2GRldVxZzxa0ybGxvLWL1dfa9nznQo2Hr/hzpystbzUc
yogF7L4h1dsW4iJOZIgxZSLsZ6dAIm5RSwBf/mhY60Go1aYPCgQDAbqsaxN0auUAE4QC9rnFE3HZ
6Q1qQKorlRVoZOvWYgu8xKiT1AogjUcqEuMPfcjSO10FKyLrRrsBexKxETUpdQlFLhSvDT+ZSgUf
FUAivptEzivYAMBHFX3nNkp+UBxidUy/9fi6jqmMsjjdokV/SxZfHR3iLoiifJ2DE9tpVIkBkAeo
eGM5CW451qjuYR3XdJmxHSDNLmvw8lc+qdd97+jBbsCpkjKWVp0QLH9CLN5euVWXHOO40/FVbFyQ
AZ7X3ZJw1Lbg0TiwutjF2RonqULNcFNvhmGXu6EHRtAMT36gekuQHXI5tGm6tnpMRmf1XFcJ3LVW
1vFeUzWu0LVLIlVqCnniaFScy67nzt55obMl/Gu+FaYijpDtAGPpbbSu2iB9KCwjAyNZkklbNljg
rUyr0LfwG1T76NsRAVPcZPIiGiqyPFBB8cy2LfM6kDVnJeoTNXbGPypqJ+fGCAm+Pau1f8jUJtnT
gC2y/Tw6lIFz27NpnlR4QtypgvS2SygKweYj81yHw1cH3OwhUyA75hEp4taELOSGbXjfAvAi69lS
/ypzABuuk1kbvB6JjrAu4seAT1YGp7yowNX6YFGBRXixvJFqAvRFafFg6EEdcltRt7lefCbB7G9J
kdOoB8B99NtvKJ4kXx21r8+t1bj3CfnSrVOM2SEbo55DLUgo7rBKy8AadgnWjEtNJOXBadJg1Xi6
/zAGI+YSVVtzGGlIffoW3vNZVB3asoOqIEMqXr1utlsbl9lz6qbOU9tmOKNblbuWSV/u/IgbTdZm
JDIT3w0PY9fqOwglLRdYSkeDkzQnfwDr2UfeGBLc2cVjaRrjumdDXFhh0J9kAI2SW5Hl70zuENg5
UMwVGsaqhDr191pXeip0VYZZvO8nN30FPCULcLksEGdaSwH8adTwJqvTpjv1DaBPJE9h9CTEKZPx
2L1fxNaN1PxbXy3crZqGU0ysPQL4acJlxIloi9LdETFn27RztX2dS5BmhifCReZZxq3AnPI0gOzj
AygxZ+RjWmQ1HoedPlrwvyzKNUpvLToEjj/xpYdn1wAkWzte8lA76CEsdBJvpNvsyl87jegu9cL1
vpC/Spah3SobJOXdVZa7iIyQOD1oCQahFQLG69zxsOLtMm8Zm3jNe+jGobfFxktR5tYEeL9C3ZPa
qkeVqcLQg5gg7HYesPKlpgzNsdVw4CuCLtqnjl1tAjJdP6Tp8j04HKNbzqB8mXGeU0vuYtLvVQtj
pgpHbw1ZiM25CuJDZnrDJ5wV5TKV9fOoNs26FSBAVeEN/hJVeWVnWMUXXy9AQgOEWgMwwrAB8EwH
gwV3EPLvEFBk0X/rzJEEbdTnIJtbfxV2gb8t+ArPajjChWrU+jMV8nidRfBVR8vgJYNtHeLcDoFA
uOmXKIofW001dpgSBYCvoZy42fCoKNkIcYdEhImo5DIHd3wTwa+A4B/zOQ9IbEWgXLDSschocGPG
DHFmM/5H1m53pAGy5L1bG4ZRz1k+QJzy6//efs/OT8n36v0fTe/5+VfVf8//NzZTq6f66c2/rFMy
dsM1RirDzfeqiev//r8vhlTTX/7T//O/vs+twBT8/u9/AbRO66k1L8jSt+Zs0PZ++kZN7f/Pc9MP
+Pe/bqnYfWjpxlMvlm6QL18c3PiHdDKA+/e/+Kdqem76pz96fvVCGOdHv/yS//n3/0qb5CoL0rr6
97/e6dBR1NPZblXSq1I4cBzUdzxPM9IsD9cI7wrXl+GKqm28bM2EYkHTKWe8FjNs/djTShun6sDj
g1woeR3v8BuqT1YV+zhnTeal8MO7i5yFu+K+izmU60h8QHUUrBf/57+0//PRa/JABugUOT2MuD9e
05s1GOP8ssPJe4+66Xh4fVsJ2WzrBGN7VLnkwSb74415q7Y3xCsp/qF/89aE2zE4NcleWbQa+hrV
xQdvjro+2Oh2TiFpenVAsmvfgwE9zK/uzSLYYPr9493r4eZ0N+0odiR87MPfdqE3qDiaZRhyRZn6
kVV8v8LZTX3RUx2OjIQRloP6pmCx1OOJFtLWqESGQG+mcXntHRZfQ4eDC2pulyyS4F3/GLLmwscv
U5Q93s65tcscUM6+zOvtreU2YgUEJTqoLYR+xquOtB4m+Jhc+OI3dnzatHpeVQvm1YU5nmFI1VQt
qb63IihzH5/CuvSu4BIp10CTKKGXdrkhsgnYoJtPRW+IOyN1qLwqZG62BZJLx2nFvD4KLI3StlbC
G5uet3vX2WRtaa+1UTEWALm0w3/UAMc73AlKrG+aqCjhZylh1TDU5aNo7IMIdazh1UuvkwCdcivZ
Aj7tf0PdfqsxMA0Q/BKdb4//GLahv/v8aoxoa0MijaWElnHpjlJ/Slqt2ANLB5Kgamm+snQRfZqG
5KM/NjMi2JKs5/rlCcA95S7STe327RNRFoRkW00B+JN3vD6G0mTw3e/Gp98/aTiRBBTRhYe0oDw0
vRm3VGXlahhxY9O1idrhB6wGZf2zPb9MdTLLVvgbsdkPti32Kt3RWFfTP7zXCvGDvsJbu8qu/CoN
rMsavuEjm1eEVIyI10i1yVNEmeYiN0pkzVzoB6GOsquj66Q9IsVylkStHtX1lkzn0AvtSq87N4Zf
5qVrsNXaeRq/19ew9cF08tIEfjCrQDvPbzQTSz8PehZs5zeOee7doVzNX76+raeIeK9yJT+qhXDP
GvBcMoV9al8DQc321Wiax1+/VfbdVyql2oqj3Kb6/svXj6bHbTd3zTt2/ZDCH0CCl1+t1l+NurIv
XvviFUb2qJnUnef+4FehQIdC4OeXneo1ZzjHJtiEnx2rlMw74SjtrSKAvRk9vIQjcaS6ZZBjScl2
4wgim8Jj1/1jxOJg04ZZdZoHjbIa0DtMgCvE76Ch/SDWpOg0/QL2v2TrtPahDFEGUdw1aPk//ZA0
I+dXmn21CIKEkMwmPpp/EoFHD25UFtuPfpczevkOm+8ffzq4PzhO30ptTJ8zTgyarUvVMhyAae/U
HhJXsKnlVPZqZ0hPnQHcz3eqCrEnwMLFjiqvtoeBbZ5F6/fxfDT+/TMDF8lsE/Whsu0a2NV+n9YP
VCg/ffRwWrbauS1A6sOcqlIGz8rq/+hhSXKdyny20UUV7VpQActIT70lcLeErEZIajuT2cPcroji
dNM73nrumCUj99wFeHWHjd7vbEu58fow/I2ChjbJWbw9THTHBnpsGViJScOZpCr+pHlQqWUopFOl
V1kisn0W93xnDRqnFwoF54NlxSgvYUCDq7ShlfuqgF/jxEF4iAZfW02f84ctJK7CkorztR5b8rpv
m7pY9nV8rOP8xqnGEAzN7xqKWuNZFV3w+WdbWR6hPOW4d6/txeRRdpbVBVP4Rl7Z7LL9B53iDF11
inWqG59q+jDAMfyjg8lQiWNA8pN2k8j9ocXQYhrEvMpU3AvyHFO3ySoidUx99fVVVut8MoQWrn+9
1meNiTfzIVRpqCgoS8kZBEf87XyMoSTvVmfBlW7D1bTw9D1nbRo++EjuraXd+UfLRNxmExB13ZFg
vlOkaDd6Uip7ggjQDZVSAPNOoE/kSnkTUSjc+MbQrdQY3kBCtWnbVamybsNCrKwIRybMAKIlSWA8
Mv1M5thNwjmELlWenFTT1tNwvutVWJFqLksqGrms9Oe5VyY7kbUO2tC+tss4XY/kce4zp9AhQUC9
X5gUKOduaZ7pH/XREMe/7RY8++aQgQB4luRb7pt2qO/VP46PP/XFqILt/Ma0G6LLgXrG0raGdTwq
9nFQi8xbmUpS/6JTcZ4H205Ez3Onkulr95JGOwdWXpOKZa+r8wDi/2tXeiwRPVvkxw/6I0X6SUlS
bTn3iYz695L5u0sU5aVL0TrVbtTGCu/qvLwTjNK5Fc7juz6aMMp2hUvRYB49Iy3RokjGp65Gh3SQ
dy99HoyTwqS+9ls0UyYty1CGI5c4VvI0978ch3FlhmDJROcuyCUld1WQrpWmAoVpDdeFLLfN9KNI
FLM6RrGff9ivF/Vfb6wsRJh3QtVJUkjLngRX/rTJmEpoBiic2ZdFrmZ7q8/Gs93p1aOmtcE2tQFx
l7VTg42vjWMchsoh07Jo3l1+/WiS8r0nBJD3v3+q0yi/I/2w7gZPbuY3vz6eqYN51AtW67Tc3720
16arSUvK46PHQ709ezkyeD+b+PXgzbKOb3cEPEThJjBy7NK69U6QyA/BTIyUea+s0PMpbGnFPbob
2b4D5X9dpVggL0yntq+zxopOqScjoBT9XRxK4+R3CnjI3COzSUF+WEB9DK6CMCiSRVCHSQsCzrnq
1fAKEQaxyE2/KhZJg96JUtXmkbR19+x2mrwGKD8RYTABHaL+brCMYJfWvX6pKpZ5wye3B0mDSqPP
oUz6FPv0u9QdODSHaRNQ1bG+j0AzH02gr0uApt2VPzrZIwy26VLXwYhe5OEA3CcK9F01WvaiTeKY
xKplznf0fzIEWZ5Hm56iNLzVv4xD3hQBoKYsvpjHwgIaucmBE/cQDlzici4zsIkZhwpK8Y2wBu38
0TDIaWObF808BHZWl3hhhPmmaEilGnYLkKfpSBYzIrkf5jBBO7e86gEehOhEJvnj+2FBAko7k17N
H383IqkDaNbx0u55WqHvRoTva1V2WrctUcCFkPB2dSS5r62H4GIeHT0cDjDk6o1ZuQlINE87/250
Wj/k+u417jnKxd270THGQT+JHqbjvFJeh4jKvo8gJCh4ti9jRyZBO5tVoy9jGOWgNxiUPYo1xNvW
4G3CwOAbex0i6bvVVZOlp3n1/G6YmjYPDoafMG0k9FdB2pmnt8NkSHZ6r4BbmycXQZhlyyZKxUY0
/a4U/pJhk5cv39LHo8VJDQcBvkRWP7qpo56M5noet8rsV02hPsS51a3nhTX/F2ypHI4djBy/0sN1
Xwc3qWEHK9m240lTWnuiwEbLeWizAUWBJguq7c/xpVizgFYyHEA0jnANIMoYbg+aW1InJGafxlv2
eXOhRMTTSH3p5viQ+AhkTTtiakVPcUAOPSi1i7jKkGFBA1UUjUIelVuF16C0FzVHqWVPGPZpZ/TU
YNFNM6JSCPfD4vM8KW3Qe9sRugiglMS6ppbzkFr2MpiKnnWffEuN+FLx8Pf6Y7IiAEXXXgrQ9ue6
Do1iZeaOexzLRuN7GL1TIu0bryUFbLLrrV0d0mtiNMzMtAfMUzkWxg8Tmg2Z4toj6/9tntFf76uT
Wu67bZVQx7EkPhXM3nvPuaS1otLoaxDHQWedzFSNdhC/28++oWvLJMYows98jdtiniAZUKW7aUG9
PmV7Qp4CtI3CInK2TT0JsGCjtH/3ZOdU+F5aynyNen3ayTvzqCXO+aOnYfFmiONU5f4XDyYG4M7Y
17/Zam8vAHtEm1Ibhr0TFnzRb1r4z8fNNEmvWLpuCdN8J4DoOfEICqYLrrAHi45FCb+v6/zq6Pgo
FnXSyeCrW3my0br2e44a+tU0bu+ecuIeNG8SXhTxj5eHp167bp/tA8ygr/95AxFuZUFU74ht2t38
219bicpSX/Sx6qzgCW7cqM9ItETj9m2HwKsBXkkHC/Yzu1PeqRSm3jT2HZ63um2asFiWkYaNwXj3
Qau/HuUPrky2Y+sa6GQddxb7fVzWmpVIu9KMrhSSwg01ySK97mA077IOsZ4+SvNDrtXpRrh5vy/F
+KXyh2ReZe8fLV0t+jIYJQSy6dHRl3CoUDpYzs/7Uh4QUB43f9NGAfhVsxL4ik1elA/a6K4RzUE+
2arM4wdtSb9yN3MSZhrm175M7VgU+Lyk0h+Rb0bu6U170DTsnRjjl/7lxoRzbsE/5bb46tcNe1+W
a8sm9PeyDdXf6BnKt7J8pBiEo6qWowtL6DaeRO+U/4bWdYATefGVUWqo4ElYM6vCMbnCJOQk9qUR
9BA8bUKnQLtUXNW56CrZHy3i2aNfQc3OED6gomyjLxBbam8sRqSX1mEb+5scqPzWKJz+OguSdGuY
PgwHt5a3QhnNA3rYLqQK+LeLRHQ/RJKL74brk57OVR8RJK9UVip4r1VdqFNGzMg3gELVo/SSz43b
3gsn08hsc5B9duwm3JmmU966IIM/hWZDPljArLqJbdtAcDFX1iDJ4RBAjwbeOAbWQ5CW9W4KWs5x
JTgIuWCAw0rHmjriHA8VaMLclkbtPChRpu6jmq4gMNfuLT2uN40U4UXaDtnO8J0H2Bn1AQBhEkFr
GN0DHDLIbs6gk8UvzM9WqcprJP/zxyTIGdppgXw48p421MhxDXqx1A0QYUqg6pfgGrSz0xC8zEHE
fMJwXVvjLVlv388BrhLGxWAMw1VROyr1OhOC/c95qGtZ3KehGq9FHRx1xDe4JDeVdn6ZhzQ2J+yd
9rt5UEz3ueMUWfuxwnJmMvJeLb80tu0dPpqQsam4EqZM6/eXCdErCBImrtrYUryZizBD+HHRcfzC
3Q7bk4DjaS3m+VDHFvyrJi7fzYkjQGwomtM9v52OcZCg2NS2uJ+nxAKnA29jyqb+ejp8S+GmoYHL
wkHtNN9T/vG0yCkhY7pJsFUz+/zyVcwzUvXITWQGKaF3k6GKMlqDeqBYxnYHbQ8Vg1WX2/0KEgIX
9EEfCBJqpVOuBG5uU7W92L/kbOfPYsr7oDIRbLUs0YEexMn3ASTMyYFFuAyKvP+ONoZ7RITk+/xt
vExFVSGobvZ1djOyuzy+TIVE+eQR1C0ppbjecbUrjnPLVZN0z69TgoIeKhH41oKCkNqneW4oABkX
mTPezXOTTnGp6ZBTmKfFhNywHeLiOkHJaRN37lcRaJ9VvTm/mx24I5glNfBjLGGlW88c4XGbCI1Y
sCjPnu/yeenBjVeP/btPaJozp0iyEymgiWg9XP2cu8LM2LiNUgF50q5eP63SGUCgxDCfkRme9CaB
f779xubJhPcGNg/I6WKaUXPABw1XW/3TPKuir91r2F9Q+lENgmm79iwYaWioYb6UBg+Jk9hHWZXf
UEv6rqE3tp2nO7+y2luh18Y6B5N7EVv63eu0G0qV36ltRF2+4nx+mf8yQH0gKA17Py8C4MDenlvu
6zrAGwt0deEht4+AegZ7fV4PERyQVZuW+UUJOkwKh+z9tDCyMG53pHqA7/2xOkRa+Nsy7LONkY3m
sfSt8sIvurOS5RM4kaWS6bADddA8KZO/7wszWSPnJ6YDAbcAagFX8woCHaCvsiA/TKsoza9K1eoP
tpV0q7AgiZ2hQhGHWbSHrhYumm4Yz0YSHcu6bnYt3LjNR0srN6/AFSmbQMLn0MzhC1o6DcsUDHGS
V9STE2w4kgCWjdb7AoQxko9qehhCJNKmlYfwlnnsO/E4rTqFq9PdMH4aVaQP+8g51tjWLDPDWfZu
q+9N1dwWqd1hdcBKBFe+RjWwW79bjZEPkDnwrG9/LMhf34Kmu+TbOzopI90WmulwSRfv6+gJejDA
IN2KcqGXPw5OPGUKprstRIf80Ui5gkyHyJ/+Lm8NcPv4/OTliIVApe6Dbh2YrkskxXNDqFMrULyH
wFLw5kBtayMV+fzrXv81py7ElOii+q+bwviLx2cttaSJFbO7fClwRZjFHmLs2JeBVunLTEmtlRlw
wQkm3ksD4mjFx7dRUOCZ00/vn5cmbKw650ry2giipek6wx3y/7uRII1Jh1NQWf9NJ5DqpUiBbp+r
INpYKdijl1owLK28R3x3+kVzZ1KPDKKSTGwF/mlbT5fp34zrW13m6ZbGwFKWtE3OHZUa79s0olv0
Nv6vdn/pq5gZ1HblbIjBYQ27ni8WpakGF1BZXGhxSXSqUzZr6lfQnttMwhFE8SxBqOyz2XhzTPLa
nAvS/NGuPHcTKaUnFs58BEyp7FY3bcisU6qkxhmPiwRJ6WnJvT6sd8MNa3q8mRugmgufV0uD7Bet
DBhYX2s+osZ/bSpv1OyMVs9BTrIKwD0Mv9jaUE/Qb+I2V7by9No9sJGQtbX+ZrouIL3kHWWHCQ+G
OUvF3NRtsJp0r5Z2HfYcnqO6m1/661n5axwt0FIzHcrsKp/oe9FsHLO9nCK6emkhYrNJ9OukKZy9
oQsfdbTMetSyHAFUZ9AWXjYGL1H022f6/tZlZcUjTNN/+Nx8KBm2ska2q9zPqaxKG/PHfiobY+3w
UgV67dvPv1dQgpVRF+/mZ8K4gMSIWMZFHvVkg+w14JoKOmd79+tB0qayzbudzLBMgeoYeVxNf58B
11h0NsQtA5HNwLjXcwjccijI2VOA7Z4BiWvnSB9aguoWvUisWRZCDCEiIaVJBcWL2xWFy27X+1y1
bU/WL0f/P252hCQKybCoL+p+GM4Cmdf7wEeuxKydz2mEI18IYBGFN8v/PK3J14bjKTnpWfoEC23D
cxLX4adc98ZjYnA36c3ssZ/y0HOzdf7NKoRy+79qOUIZCukFwoufzRt+m2yAHSpbJKKWWWJ0l0hs
ruqwO3vD2O6g1U9SbXa091GkCHK/3yvheE49ndMZAajAFDsRhMZVzPbw6wn9aNVLokVNWJY6Rehv
t6JCreCqFbpxSYmSClUtQB+SBf4CUrY8+SZgIjlGfotkl2aizxhbX6dhfffYfKUMRCY+zU+gmSPc
BTKonHJv/1rWVghKy4nXYx19G5WeopbTJxsvQnNrgMogxF1RWOXZcxPKgGW+GuEw3KfCTxedZ06w
Q2CjcJS71a+H4Z2e/bwlT0taSI18roDD+nYcVAt/RAQiQNlwQnyqhgSegF1VK033cI0r62ArCy24
IIr1iejCwXtoPTfEgoRI5d7JSnWu8rxrxg0ck+SkRT36f9lCGiXGoXS/fthI3wdoSevypjVTZ6sk
Qvk0n1ZGQBwIgNmdYSqvfWKAV6UL4jqZilQYM5//2vyIEF+S5ekFDJ7LEix9WRrD9fSmIesQugGj
vp5fB/oZTr0Hziwp7PXre40Y8TUdQX/kIqvfzNIH5+abSXpXQWrsIkH6wjcuiWo/o3N10JzwNxgN
7YOrmgkLieuOqgEneL/BcZUKS9uz0YUqh0Bd2mPdbOZUHNYO0SnqTcJONCq2qUqk5ZjYaRVeC4Gw
aMN9i+LOs01m+gKPGOXZMA2u36PjzJm615b1lJ0VdkhlX88tG440jzgA6OePWtY6M0MgbPyah278
yZCBeYNCS/dPWm8NRFuhm0Wrv32FENCiWgczrp/vEbKA7J61xXd01BLw0WPyAwW3apUo4m76nv/0
S5wuvsp8z1obyPzgfmFgUUapBEE+3jz6xdcu9T5Hdvh9/l8Rn4dXnuJKAQkcqfwp0O2VrtqpXnkO
XNR7q651NlqSb0Ovhx0Gu/G1b7nMn6bzG5sJ9VwYYXI0wrLcAO8Bhep8hth4pamZciqkm9JGiuoS
Hf71PvEXCA/5NXuC8NicFAbpibfbhAf2OTYMTJG93tVP0omhu7pj6nwauLShZaI60EglFZJD0iNA
Mo3W6zOGaLtnDw76vY8x7gnlKHPTZjkqDJFt3RAPsl+iz/O9JLvA4LD5/10jo0QXsEc6+GBWhraq
NU+/LEop/qOWPF9JkaaJjKOqD+6iNU5zi7WP8Lg9GMe51WxSNkb7s+d+b3mbILOCRVZG+hbp0dRP
lFvyY7Cd5LhFFgqmD1IckuT5b27MfwFCCkezVBvVJ+Q6Hd18h5wiPVmMMUCeqz6OoEfoitxnQTOc
7dhWz3IqxslaADeexvv1j8vO8mER+1Z9/+s/NA1P2RSW5Rzf/XHZ5+VDm431fOq9ttyXTb3yivw0
P4RMa71CBWrCRYcZcnBBu0ekcoEi0HEuUSUNaDezvK/lyYtrA9EW//7X6/KdEw/nl2GYQli2nHBl
VNnfJX79CM2GhLzptRnE5bLxPQPdrDATGzQVUWScohujqHPsV7T6IpYUfOMCjasybZS1zKnosoiT
ddOkxibSZbWoPOh2NQjTi9qRFM79uj92CDy6XjA+zBDIKGvUeTt49+48TtgK5izv67shOjFHcb5r
m7I6qqqKdAx51/uXQFLv4I4Zvr+ZOxG50l0X4tvcj8Jx/h9n57FcN5Jt0S9CBLyZXm95aUUzQVCU
Ct6bBPD1byH5SoYtVak7ogZdXbwOSKQ5Z++1NZCirL+/+x4+hPuDNqjvh5DvX4bVfqWZbrPQaRJs
7EbBX60nV7XXXVMBfv+CfVJfEdmnLOT3+PYlbbN8TKktbeQXzXUD868aNEf5V8YQGMDj8rsP37hL
TELhs3XZBCZUc77xOOk1/sH61oZPCnspxc6UVhtQAcmlSkfa9QK9+pAaWxufJUvzzC6Zf8g/jw33
456ddcZx0A/blob04j+EFw7gsBKWW3ch7KQ8ebVeHS2zqjdmY96NLZi/MtASaOA9lFx89slbl1QP
9XwMGYMqINcBEcXejsx4hTefqnrhD+GqFzboAS87F3H+FJMXhtiBptSLOnTFFs8RpBTDre7d0BBf
E3C617J4WMRshmb4y+1AQtAX5K6EXqszD5uVdXjJJl1/TPCsgDbwrWMMpGOHIocKhxK4O32slJ2G
C29Tid5eEW7c89TqxpURO+DXM7ggdZyBO21G7pjcchWCIEXXG6NXxx3MmogWnj/yAhIEV0OMNCRW
BdAmaFnTVH6Cx+ic4hazU2913V1m6qBzrYtuTjG21AlE45ArrxngqRtucra2M0prbttq3Tap1ZCv
FEI6A0L3V+gp+YNjokQM2lJPzsHQFw96zoQQY29FvxdPb26oa89R5jt717QqMitJvcgrS4/kNPb9
rknxZlebxf7bXVObVByUyi8L0krK4UUe7OUdq+fqrmbCFJZ3bRATjirHHfElzR7/39y5WTt8Y+QA
iuSdMxU7ugGeFjyPPcj7D7dPZV1/JsYpfexrM7AXTSWQ1zQcnnTDfDNwPR3gXltrvQi62U1kHVsh
6MuMHdKk+RbmHWAf2kx1UNfkVuP0h3LkbZtcAEc9FLVeP8mbWbaUQKbS30MBY2mUN1TqkzkKODdS
ITCQiXSVgxN94IxM5fsXNxbXVXWsVTQVBWdWcJY2DbzcAV0zEPehxc65bpvxUTcGsfhwa+UL2rYV
b++z4zxjJZXfv8kPK8g+W48tdP/vdzvNVZONT9zXx6KB6ESYfA5stkI8/tshMEDa3oSImQ5/MATK
0dph+F+qrEB0D8y73w+FMkd2FIbpUQ4gEi21K6kecR0KiLL3JGWm789uo9vZ2XTDc0a56kYqFQGZ
RI+JXUKf9Eg5HZXhh2dYDoJUL1YmaG8t1orr98Eg1bdJhqDxfx4RxhRBHxfdISn6VelVYIp/GBmR
rsCnFcr/MjLUTHcPXX/P8c1FMWg4N//VuGiCbRDbwCfnx/7D2Bh9BCU0HZVNI8r1x0ESEUsQTF6+
/z5STDegd+Vp+e73o8XM4N9ShSrXfjW2WzlrFCPmwHSk/m6SZH9GdV0+5NCHMnnU/tWs8feQgXHd
r91q9DZKWzyhZEbLDD7APQUl8D05heRZeZc0TnTTgazUblqaLx4NvW+DaIqL/BB6wUUOJNV8ohTU
7uRYCn3QqVrF9/LjxlyJ3MYRAWXl0FZGiGg3bM/CV45yePUWBNzYqfOt5RK6MuThcCYdJZ4BSMWh
9bNzEyDnVLz4DskXT/68asiVKmpz5/L3sHNZBa5Yh4JVPgVvQh+HOzCWn+QQHNUX0bcn0PUznrHr
j2zan7/NT6B7i5WaTD/MUbEDOssGYES7HpVS1hF65RTFypuflpAYGTlbybE5uuNRxK7x94ylKdAN
RaE+yFki81hyzCh+iAtSjHpP20eRWR2/z162qex1Sv7ndwXewGqjIFJ2YPQkJcY5ETKTFlG64wdE
SPKiR8DAZ9VRZ0bdaKyLNPrKIFYK69DUuXr+MJBNc523lAPlHGdVSbhxRuNst3rDkd+D7z1PdDo4
OBEI49L8Pai7BNKw22fAwOZpstLLdllPdXWRP+rn4T2QIrHoW726i5RNXfRAJpBcosTCdZq4wyto
DMZ7Sz1LrzNvgU6cZoEd7eWCWPjJSdja9DqPfQMOUxJjUpOzpYWcCGJ5RCsSfoiJnn8H4OSODANt
j7z/k+j0a0ICzK1Tt7ddV+9kwT607HsdH8h9H311dVPduGgd9vIREflOqaqOYdAVuG7NFF3pmBxz
/V+Sgz8WDUyLJomGpwNKhKZ55ofqkeWJfIy1Wr1AR6RNOnR4BWadYGzSVQOMOMha+/c/8zsR7hqH
4smUlMGusULQj/MLjLC5qjWkR3S2xI7AF3P7z5vBj3tBOg8WZVuVXRPCfPXjOaGJjcnrbTiDFKjb
h1JX0OEPgweprx6ItpwPUB/+ho1vuYGw7q4BypfPvm4yb/WZDjPyF3+NGT9ZDYVP/tofviJWvTue
RxWkC/E+PU75hQpBbsNxVl0yD3wOSt+5am0RrwsQKgvdIQpsIlXj8s9XRvtFKdRyDY/9Mf8wUOZL
94O4W7FQAucu6P7R6tluhFpvf4opIxzcrBneMrTJBPFBa11QdU52Cb7+taf009FLxucqYf5aRB3b
+yFxcxCnLcFNlR7ngFqtdlvqdrTL+jmnab5oHz/LjnX2RnbLQXX+LFkVGlQACESQg9nW+5ar3fjI
Tn7/EZrfj2vHKShw/8FHYPwFYEFtF7nw/DlKlwj2YvHaSKbPdZHbf8mPk+cYATFlSUm3eZDWr9gR
ZJ7VRrZzXfDfv/rI3HFP+PONh7ZgVZC/rsTSVpIHYWQ+WVWunRCnC8hcfg+RG1tTKVFud6ZyCDpT
vWXbKT0q89dJ7S6+9pFkk5UOqsSlyLB2IYp8/3IquebHvq7EuzntwzdEfVDyWwPvU+xiSWiz638Z
OR8ffx4qmyAPba5S/MIWMFmeJSy90S5Zo82MvblFCtW0O1HTM1DKeDZ0wLI22qOSlu29kftfvJJD
siiM7q9aOPoB/o5GeAIpOAilwvuezfvDfBe/v3UQdOJNnqr7zkFhptVhsxDMScdQwK81dPgwP30C
lpDw1qXTf/ivP4E6HXkXqVEvJpHD10qno2Y0KPV/+rhhSvi/ACxSnbCfmai7faMDIJanZHSkzYO8
g7VVlrAE/uMH6ekA4H0s3U2hCmBRqMKMHiwg+XFbu5kECWChu3GCkLSasffWWmERnlV4q44KEVym
///Rnl+isIOctZi/Skde9RGClEfTBOI6GJXF9+8UVzZHXZGcKGu8ye8W1/oxc5T8yq7iG9tSyo0Z
2u76X4bHXBT80DPDPM8hbpbmeYyTnyeWyZ00h3hT7dJUKpBcAaDtykSlsDGAb25tK1HXdtI+Apg2
7tM+1UDil9ND1ZPXkVSshp07Jo18qH/5VvLx6u12uvrFu8QUjDYBGNlLmgetLEj+/k2izn1TXTDm
JdBg1OXOGyy+PVLY8Ci/knyzOgHgGfe5Dkq4dD+8Y1Z+ivtqXBKHSpCsE0IJmFjNCD3LOUFTjlKK
4WX+mAlk1wmT3uI/PypIxUOKOGbdTxUHndla01MvqtF/r9WRkFst2MiP/pfb9KunmFIJ6gyL8q4m
OwM/zP8peTamUgEHk7Nc01CnHRTsI3Kb1uT1dOgIbj0Q0En8pqVAr6IxTeJa724roNd3oN3HU1ww
iTu149whigue52f4f33jfNaXNXrh3sg3tQDFvFEke58YPrwpTw/4jUrJjt+/ctV27YOIQwisI3o9
karF2/tX/v7ObRLFJ61MoAgahFCmsd7uxiDuIdFi0Wwbr5XFiN9/WiyCNTlG0ONmwb5Ww7H3/bje
1+qtXMVgqpuo4doawo6KgnfnRLazz0l5grpeNBvN0GhnACvMuiZey69Dm+fVhivzq2+UhjFcPqAF
/3Lvf/WIknFhUkfV2YWqH8qnxKsakK1TDa/4XKookYVbo/qoVu507JDXAQkv0x2JtUS/6OJTWZc0
uzH47LVyavEOhOf5Tn94m3HQ2wfpTPn+FtnoX1mz3ke+RToftpXCeJf/fH+5Rz2dDB5x/P4WcoK0
oIyqbfoyTiy88m1wsfSrobPC87++lw0oZqVk+pvWu5C4bHh75Zi9z7w/vfHQw60jJJhyUf9IgQOT
y88f8M8X/z+L++yaDa4+kExkMR9t0YEtXOLphXaRZgIzj1gu/JICYkg04YLVkbYwvd/3Zspv/5gA
LwpyASaQf/xjRUv1Vwg3jPXMuxsV4jb/8UVR2xL4mqRIy8wmJfgFfv3PL4etGV2lIUcZvuM/X5lf
iOe5NK45qyLpPpgfQQZep3U0EnP9EuRe8FnvCMPjLJui29OataJP4iaectR9XuncGPrEQVUqYuex
+NvXyip3Mk9Tf/DaKlOSU9SGwZqcSN5+LuN/eO005f42LhxgG7Ma9+fPdmwOiNrQ7SlroytPrL2f
eWdnMKl4ze8VmMm0S3Q0/WFkm2soehnh8I23qxMSbYe/39rJzGGrdWr6bxf4P1zjc8/EsGwseI5p
evaHPb8HNiVQBoLqEoIOZoq8AOHmayQb6AjALFd/Ngmfei3MOFwJxOOrxH8BoTtt5M/89uqclNFV
2RfGndr64/tlqm3fubEp2z6bqfP6ixcRi2FtMiwn23aq3Rt5Pb6/CCAumumsuwmr/9dXff+ygf0U
lh28GT3iaGZhYvj2BjS2taPaiUf5yT+/yX89OEk/1zTEEsybnvbRQON0pI+RgzNdsNiER5KoCpK4
XfMtmS1wji8KoKbp1STSaCUsi+TeBuPBfN2+vzKbdzuaiVPZmk1v7+2f+eUG4P9TO/on+XKwZcXe
Ce1Srqd/8PJWj4CjTqjKJDxDUxD8RrTklr94EwMY14L0c8i/4Lm3NWJdMrajaqOFtsdBk7aY/EW/
fU807/pWF7jX//kCywPnz/tGLrBJwwb/Pf09ez6w/rAhcQSBQfSS1Uvdqs/uoI9fABIOC72NvTUj
Ghe/gPiMblNs4DRmh0Erq3UAx442cha1D1U8c1cGc8I1WQYNe9tKu4uTsX9ihD+ysYYfw/N99OKM
LOsI4cJLoyrVCu0duLaoLk6J0TV7pTf1G6cqqePr2rAMe5ZDTakKKAVttYIdPsJMzl89U4MrEamp
t3VUg9DRIRiN09h5wd6nYodnKQm8NQhxfFYz40BBF3NxwiqSKpXvP7aZnxuljNzThx/awp2+yBHz
w2+cpUHrcczyeuGpU3abaPFzPmLr/92PVS1i0Ah3StH38INzN+zh8Nftw5RRygzUr99/rlxgXQPt
lvylQaLjPOfwu5h/rhFU+a5MR47bsn/ap6q6HgJanIZevvZgsNYCP/rVUNVPP1yE0qHUIyvw/34R
yJvV1orTabsgsxE82yqOk/mJydzMOdiRC9Bmvs/eGHYP7y0cBZGbdJQkdl9eqcZwQcemgKxodFL0
nMci06xkWXQ4VW3TQhCX1M4mzMkikr6R/7wQExaInZl0Z+LTcjqa/n3U3NNE7vE3kTwcaNhG5dbv
h0vhTml4CvKkXv7mUuSNi+p5fqgrYrRG3NeEaTIkpBBa8z2CFbBmyqni2zNAWHe3zkSl4CL9+7L0
feAsCBYEABEb1cbyOntJ0O9bC7pqCTY1WMsrlTb+cQh0f8OGuNwURu6tacFuhJFb614Mxop6T7OJ
fRNCTPJofLuGUYMMph7O3y4jFfdwYTToFwOrtzdF1QQqfR3gnL2hR3sjruq1vKJB8hbixd6EWV4c
MdXvSCO3N2ZSnzUbYGEpJdyhfq2IQiEJR8FqGNjKQtRQwOaLXXGkhrB6+PF6q1OnbhS0s9+veaWJ
5DoK4xuvF9rGDNocsIlvLAy1vJU3oc+Ne0I8DRLdGI8UizFVmwkcnyBtQLUJElGqBuVtNO2D3lJW
Y6G9woN0Vj/fFzekqRUrurmeb04cOeWysergX+Y77R3M9GHGY7ZjMdbY8Bj2R+BVmvcV4WJCvyhT
0h60MtZvS9EZa1Dyzs3oONqxzmn/IEp5jSGO39KPdW+CuG3OWWApC1JKN+A99TXFU/Uk3OBGxA6d
oqokQILqynHKQyNHY9Pq57QuiQUweupGorP2hVX21xyE7IfGJwaD6qC6hL7LLtSmHs4jX8SWizTb
JT9cG3t72/kVWYvmZN2OHB1WbagTyxxPRI3I9YyQSnp+cmsfi0k5k0Wzgcvp0jeKskPut6Dzk5Ym
qdtPT2afDWA855lspj4VXp3cOOYQXIo6ZAVN7OxLq3narWy0EBSBac0BbEaSZHU/emX3F4kE+hq0
MsewXg/ONBO7rZfqE9x8hdzyXlE+g+okskhuMgz+naYKtfmaIeeLVREPOrmbdnT2e1ffooCkNSSb
ZL3IsfACIbupPBKtuxS8ae61hzhVXtPCPnstBPtADUiRUdiRvBV27J7kmtlPbMVjrQSVxrU7EOuD
oJmy0pDF4SaByH0gVnQgKlivtrrfD8dJ6MCO5zNv3PWC1lg1fs2ZLa+i2cMUeAUTjeK0R5XJem+J
knDUXHyF76JceQZpauRQ6uG+L0Hvlq3xohVReCwr0kW7NiFBL9bCCzPFeJp8G/I6kh1rJ1L9IoCF
r3o9ugIwLaiodRp99vmUjZy1uLWcOcVGiZzHzqpTcM0NK2AdOmx05R+ZpEKcyrC27nDkEprdZeva
iQnqMQXRvPXgpQ/y3C49BhJGUbeEvik5U3kJW29fQjC91sC8bdu4QjI4eeFraCW4KD3pIg71GQwC
yaKa0Q+ZvGfGzPfwqfN/7oSnnWvkWdu8AQzb9R5ENW5ctRsFAbKiObZlULwYfn9Oe8050vckJs3K
fWZHwYTUWNnCj4mVT1U/2Frm2N6X0zAszTj2D5atT6fMINUlJvZzUeNOIORIiWa6KTvi0GIACg4f
I5dskbc+PLHejD5pxUg8t5bUOyOOHqfeUTeankKz6fXwFE0OUPaogFebFJ8DJahucg/Kg8YIXFl5
STx1rk2bMRIliAGCETqeCG8Ol1LWRtZ45yr3bn3ClU6uNoI8ECbRMtyUjVILfaHVBa1xKkraM0ww
EB6Uixp0NR1Jo57degtLS4cH+r4Id8dICVcauL+lXtbmY1NFEFuhvip4r/YqeURH9ptEDgM/phmd
fdIaR2dT4b9mQZrcxgT7fu7y4NHNlYHNmF9sgzx1rlMIuMuyzgV55SxoIU/dQ96RHhZYfLEo7/Cc
ptmSZ/N1YptyVakqxsSmfzHqEHztwEHirXabZM+esNjHLYmdCyXsa2PV9sarIFHzoR/79sGcLajv
xJGhShmTqmkS4TYW4SsrOtwTtnkkqCO813siXahKJ8vJpzE5jnVw8v3K3NooWh6qNMvXHpkN5Ej1
JIPgNLqORThuRrMNLkCHgj2k2vIKyS9RdhCkdUJYFLKhXXaVZOZBzViDOo43Qe1Wj26s+lcgJUMU
0Q6zTRRbw9ppx1tf96qDUNnAg9pnXox83SeklVga1IJj86SwN79INUJTx9Uzje4Q7F1bHf2pPja4
pzbySqajbV+DBj6E8ZS9+RWrM5KNMN5mKZ1HFfXHWdH69M00devJsBrxJQuG4jwokXtpu6K6Q93i
H8D2uJtIDMpe88jFplqcL7w4atYhmReboNQsphIlId3SIMShNqulHSP8QEQjyLCZqOBKl+V7X3Qu
8ZD9QAiVGaX6Top66fo4l6obLPTJuvppsMU+Csz+3hHdscFSSSh9imMCSp658Gtyd7siObHtIJay
7DBWw4w5NS7hSlFAGW45jlr5yVQ63FVQ4AW/s9DnJEEyfAfvKWvN8itKGdBUTkmuRZ736jMqzduc
hvhWEdnGBxJ/BPMQ7MBkmZs6ndwz997d+7iXd25CUERZKcB7yTTT00S986w8xaJlmLDc9XGW15xi
M4+Psev9VZUVuyQtSZfu/PB7nTPfzg4XW1y31WOLHe3SJKSGJfoNSVvTfdil2cZNA/1rrcIXTL1q
41dldpJ+A0lLMYrEIO2cBZcIL+BJffCYtHZ6pJFWHLAYeUe9R1ba8sDuTN+bLijvm01Ww0IzvbA7
eI2wHhOX2KosrfZd7DtbVQTdIqMlfx+xtGzF3FTLY8VemUMaOFA8R9rS7A2KB6wXuNE7r4pWWAu+
mOrQPJpFiT+zjsmTMHxNX9IOgUXSAJzRPbNbhrWTbfsRJsPoV8kZM+c6m/phUXtmckWtwyDEM+GL
YHreVr1KpEQmvhZ0Wc8aiPVDAoxibVT0iVOYrnd6otqHYuyY9PTe39Ax8kkpHNqjjiCAov3YrDXT
nyW584xAwoT6gBQvvWBSgsUYjlr/otlpcy/1BfKIUNlFdOOERvxVNdqvihl7S9VRvnbUYVaJpQFJ
TWhAdI5wn5s+M3aO4hGfGzXeRe8i/N+C1JNmVEmsq/2zGw7TIRWVWA+QRa4KJu9thRNi6xvFqQb1
uQTaTiBu45cpAQ+usTfDNrNWYAIR+jEXPMJxUxddlYhTP6+thC96uyaHPp9U067WPWgWkM9Zepsu
ZtshXKvbkvPKoxdM6WWaK/DhrPmJ897YFZD+1x2g4b9M2yaf2TSF2NSJrbKO0cGOliMGoacRdOW+
Ei4nUTY8d15Z33Ct2ZohRnNx0UUOuOLZFpcHhUsw/TxVi8C2X+CnHwBMBOsorvMz8TbGw6BrPFpe
qurPJRuTFA0G0XLsBwWPZuvMe8OG6uWXcPL1e1q95b2ajuMTkS/8F7/JlWun6pt1BKvgFlMUQtuZ
9hk4zHpBEwxb6BnEu3r2ZB7QF4SHKNbsN4/IMZSqSUcpAjz5HvY36tOm0BExTE312TRn9FAKeArJ
+STuW0C/90HpKhe3iOyN5s+kTG9sg83MSoYEnnmsBBwlyxUnFb4Yve3RvDZJslHWejvRbGmmlpCK
2IcyH0XJcCvy6JL4RjUt+36O3ogsp7/DK9pQhFD6p1a3olMR4Yhe2RXbE+gtk0OWz+A+VTDjXyY0
4U+qnXDuVyujuTGgZHxF2ifAniMn2sdmWbz0OlMigTQNJGM74ASVo8gjlWg61WM1PLeZSUovKNmI
04ldnnUFiXUqvOrFZrozlllIsw8An7JUg0ynhCSWrklyYRBHr1ZfTp9RFSjz/t1ZFj5tRL2spvVo
x8rKMrkzJOr1QCnwekTrvgcmajjlbQ8D4ZnzME1qkMjiVDTE1WaefYOVEpRFkwX7qQgPZmzlC6M2
syfY8i8QKdnyhT6OTgRMZAPplUsCCzzipB1hZoT9uAg7y1+4QzZ+TtmN5CE5ULnjVAdj4PZnmR89
sVaAlEMmk7N03VZZlm35FKJ8glE7pECCF2oDX3OhqxEyiLjUxxO0j9Vg59YO5Fm3agwMUpOKfbsu
NGXfqigqiDuIIC7gB21JOKjFzpufWds393arDk9Bofs3RFGl1Lg+ea5oPjl1NiKOBvHkdyRvrTpd
lVHSK59CCOaO4U434mmV26VF5U4lN6GwzVuoaD3qLUXLNl0/PMKPwKlql9ej3Wi4gSbMpFU9ox/c
sVrpuQlXkUl9QTilfaM57GxHwyeHOgMwqpo+VHzNxkDEJvPaa1SCmXxgzk4Wvw0ZnqxuUo9omkmJ
yc16BeK/PA5WPy38ioAX+GSKTeV0ROzWs+lLaCiTf7wowznWpWBMrTyMh0eNk8rZx6q2c4jQfMGR
4axKrUHpCD9qmzapu/QB16JhCy6ZaxxGkXUH3RXDFeKleKNjuTyjofnaqi0BkZoSDk/JGE+3UKCi
29bOh2vSt9JtlBbEYww9JBVI10W2VFPzRh9C5YtPnk5s435feHpnr0XpOa9NzzlpaZKGeyHgPafP
6ooxXqZNr9VLBY4jOdTdcCGiWHmIsJIvSbiFqVNWvbIl6DYkqpWOQZUAZ2HjoZHyQyYgGoAH14HE
vbCQr22FgyEgdHLtJsaGvKp63+wXGPucm961CLET5bCszKhYm2aoXiT34X3TFlt6C8u9T/xLGRnd
RaIi+AEdfGc8lEQbOex/eiJPm5ZhGsWldkb8HDyqbdQ0C2A1wQlHUdEsKgUfcqxivl4V8HT2ajDr
e41Qw6Msu4ZS2RHPKlL5p1KKIvXDbjGY7iouQ7Exa/zcXlM316YXgEaaFb6yqa/NOppkjtQNARN9
mhS7XqkpYcbycO14MIcWJYnX9/4s7fNtDi4egt5LhNzttlHx47gD6Qqm55abmgrtA09Q0y1zA/VT
jhTmBDQJKkTu5o/J5BOuOU5iL+Kg2cs9vxf2w5c800s6n/5BjzSCCuHgLO3Zh6WZkIurgVxcs2zb
FVur4pP0zgWZQH6VhRZS6shlxTFHDUm9FzlYWABbMmfPwW5XVpoMS5iHVb2cSNogErWdBVPtrM7X
yP2ynZyVIScm5A3F+w1B981FMR2Os5ZvbmwPlZIX+khP5jWvKBs+QwlQiiyEmO1HYkbkEahmFdj6
bO+QOpW6UcmIumL32/jUyfMWmacSaleyGBEGAsq6W1UbmJLDbszCv7reJeqEDGZyW51rQQeJxK06
32PN93duaToPgSBdN4y6+qrgVy84ugQ7JfHTg9J78SkFC75Q2DHeNTBQzsyqDrpwDybhoA8800QM
LsMqsV+KbM54ETYxNYWqov2w+caLQM9uMtOfpqUxGeqhpCRExlF5Vkwl47jlnLPaS19rzW4epONN
S+l2D63nrkp2PqAUkuCLp7jTeXQrzrVeoIaf8wh1C1scUvoWkiDjuPOozZv+GmWPQc/dSDfpSJCK
vKwpsXIPsDZpETuJvcsmSnJjhPWZTop1m5TZTt7yKVbVeGkmqp+uc5PajWja7LPDSeqOuh0+YJE9
KmlIOYIkoAzUv5atdS2c7k10GHsO+LDdJ+r1i2QI1kWThldxiEZ0Ep5xp0RtAmbVmaGQAam+qNI4
BtJsiiin1OItTmgWylpHTKfmTYoBzSR0bwbm4XiJNJgN1FyQqoxo2LMpHo4iQttT915y6TzFd6h7
8tQFmco1Y29wDPwxp2hV6si1NHzyZXkbMRQ15h+uFdgo5Stp1Jz8e38sYM8O4DgjGAGXTlXdlWJP
4YhuPjLerEhXd+4ABoQAJjx1ZVYNnzWnS2hEqGzrx85PN+ilIjaI/QSvKVX3ruJQbneH5DLVcR0s
VCV6kbW3IFV4RnyUZ9V6qpzx0zur07Ehcvl9aiDZze+zFMnDAqlN8qI0ibtqWgOUkRaO1jEN3PxL
Ovj+tRzupl4gjh+YyTFEMx30uuYu40hoN0Fr3cvGqGoXkM51DWMKAfHUemR7uRIKc5vBRPKgWkbF
gRMAwvl9ctN0ChPOVELUKJvWWQie6GKRTu2DPbfLt2qs17BMCnXTaqQXUsGsbyJz5NxlKaLWiBtP
iTKfKIDCRmxbe1Gz0Fi8osKgqtK63sRjlTMaNLJwbLbnYNyN8CLnShOqwU63rLuojtyrvikNYyPL
+fKIy4AkFtlW3O7aN0rroW4A28ljumQsQvLlASQksrxxOcMRRdPEAN7VxL0ROMcfJjmtA4xpHnI/
PMZtoUbLcAAJ1mGbPpjKQFqH2ZZXg262qwE+v6lM1aEqqv6zRSd0bUSVeq2qdbgpUiV5tqKx3keD
ua5ty7qi7qnc5qColrKKWxoT+jhtzopnrGVnYZX1c2rWBPSUhHmmdTfcyoY3Trz2CL9mOvc4z0Vl
mXu3DPEDtWOxanW9PnZz6VKWnMG+Fo+pGQ4HuwkKTtOjsqxL9idKMZcA4aE3t0kT51dSfNF7fbDF
/9RfAWQvtq4zz66lY70aupMe1XmJJV4NThJ8P+5vpP1F5Czh0jXyGTtxdBAuQUnVZDSbtZEW2SFM
jeGaDam/zdox3FteVnxJp/EAvU87N+nQfE4br99bY3GlGRMkza5lg+Gp/gKQl7tRZk+OQ93aXVgV
Jr4ooFROLS1VzxYK7WdzaBgnLXvAZUNXAIvK6JqrsSbUbyU9DlrVg1vr+vyLRoguqc9jzC/qhli8
dRYeiEQib+Wuwgl61q93pwtrBoPOdjApt7OKKlBdfV80Gg+4W9GSEfkNOtx4WzWZt8wbx7iVA8sK
2nAbJ0y6CV6rfYMscNvmkG/oNLW7KWm6AwHAwc5o0tkUAT/EHer7PilfDXcITmIIg1XBWnLkBl0h
0Elem5JiC7In1m1ijA4eEdGbwI27U8aBYVEqWXQPMZ7wrISkSuRx9ZXn4dsT1oiiYch0lL9qubGL
4C5vzAZeiaJ/YYRFz9CSmo3bEH1TJJ3+LpH61ruQ8rGUtKd3u80f9i6k1bAaDedx7ltMAx7IIeSQ
IfsWqbDvikAz6SuGlynyvsb9QOX1W/ci78PhurNj8zfdCy2qOXP2fkvUZ/V3B8PNdefOjFNSFPrI
pbSSXolArXed05bPKhATzGDluuDZ/Fy61Wc5nwrZR+pwan9raEhUifzNo5bn+OIbELa/aGhUrlft
So6VGLnoanQVLtiFZKjJqVW2NfSCOEHKpOYFP299S2k5Itnt795GxYiH/MK0/Ie9ja5mR1O2DwXI
ZARmwV9uJXZ/0ufIypEwn2Y4aQ1AFyRL8VJtAb3S0eoulm46hJywqxYqPsLv3Q5tFPwkVe1ZWuft
lZxI6dZQtpktg/J/yZX/t12Ovh2iLTzriETrLMcAMmSXnKzt1dzqcKIx5ch+AlDN+UxEpGSXNB9+
6nXkg0ZDa34XIIz6ksWIsB8jHe7+vd9h9U6Dl92w93/U9IhUwiD7qrB2HzsffZnsKI9062Gs2bzM
ssU/aH8YVsJiUs15I3/e/4CNn2+xCBobVmZE7LOSTs7e8MLh0toemQ8/NkEIHn0xYsvaDF4zHiZP
kEYX0gwKktdftUGcwTM2hBpnbJ+4n/loJXvZBlEc77ksO3fxcytE7g0TXGZ3WclEbnh1+yTbIfK2
1Di3d76XEDSXx3fyiZGiPnuem9+7zsKuANg5/vJDPyQjL5TavLuQPRE18OyraravURFBEjArLyXB
JgXuttf8jG1cqX4erPIGOzBX35jDMMZp3ubLj5VFT0Ty8/52bovUQaNcyf/yruFKZqumrMR/a4to
I7GYxTiYNz+3ReC8qw/SO+bMsEQpn/RnDGdDIe9YzdZQCeKXD8S3dgjZj/9H23ltt2217faKMAZ6
OSXYKUqiZUmOTzBsy0HvHVf/TyzGoqRI/pKMvU9ykGaRAlZ551Mwm9Nnun1NQgq1sLbnH7SznAzJ
gwUi/C88ROxPIqPzLx7CmNdjTM4h0ogWEbPHncd95oJDCN5Xb4whPHXMSE/+3J4gFkIBQoxgYOxo
63i+Ce2gg/Ag6U21PQMRE+xM6sHc8JBZxp91aij7CxMRtnXheiM8GhdHa3DlMT2b0Jbo70ykRZSw
KExTesiAgKvJKVsQ/Ss4wvyYkmg1VK8CMz0orfUuHMmGn5NcYd6+8JG6jKdPUdonP5pG6vZoe2DA
iQRjSbXrGmXBKpJktuzXoMQ05OZe1bmKi6TcYIaxAI5sJR72f0lGxDNCMQRLpw/RF8tCDnz4Iy30
6cvYEb5yFkeIh9GvmZSK2/wZhJhtobl6HiIitJmXZwaR9Ys+Lb+SK0XR9ztEZLLJWu242K+fiUjY
0qyBzo9gtdy7DyhwW7eDol/bQT4b8eyvgooocss1u6dQsprKW9UgWo6jIVvuFPz5r6GIJTMrXogv
rRJKI2LB0bN/gEM8bHGZ4kMVdeQa9Nei3uhNMkWfmUhbdiQkzU+oeMDFOydISKkq1r5AOLwU/sw+
sT5fcEhBjPRNwCVYANdRnN09j+OZiSKBZNI3TCTSGeTxKHrFzsn9J66P3aOJUu+JLj33DRuZ5mIJ
Pw6d28D7nElEMjelKR81W3ky2yq/jVSJu6qC5kHSnPjuNRRRvUG6nfLWWAgoYstpucfeSkqD5mCN
g4MRT0pwirij5p6j4rVXPCYpz1DkvL5JUzur0z4CIkOQtndlLDc4/bt6LaKZRMHLhYbE8XBLGyf1
NIKIMGd9iAf46H+DISlCIeCdNl9AP6QhXHrknU8/2FptwMCE9WjxTapU3e5jGhKb9bgCemubYKKu
oWXMcqq60mNYM3mnSWuqJ3JLqR6jJ+GOrnQcuRc0ItvV5A4hpnp6cqRvWp6dtDGw/0IjU5JrXKZZ
yf4BHgmr4f48M3gfkfTWoD62ZujQ4PKMScoM4iBCAQLZ9LgUfcRKmqH77tkTR+FnXhLN4Lmo+cxn
aNI6skPAQKVeN0pe34+zx+gFNNEywkAZgdIN+AKamGYWLOI8lt9Ck7jtKVfV1ej2b+AkS4YfIrnz
DE8mUEewtMJSUldVy1q08EuZTvqXIKUPBu9GMTS+fDIdXXXUitBF89Dtw7yhqOmZppSDWn3hphZh
w8ZeeKYpw4iagYS6SWHbrlgUxcOfhF6zs1HcbQa6+h4V46YbC+YgBg5xm1CyIr9rPeIK3wIWJZqV
Puil2JDncqzRIjrD9XQnAxeTr/pPCAvzJPNAE/jtGBn3VmI696M22CRSqAwU2z5fRNwxmOf7gJwM
4pnbwLZXzGXy7uYgDcTrnu9LmOgZab9mL4YnxxxfwmmVoWpfTKkR7UPdM5c5/cGbYYy+KzH53wGr
wfodHBNEsr1lvfNXgsl4ZURBhDd9yWOnXgxh52wEnClMzjABJdvvAZq+KTpXkUckIEPJkOc1pjGr
9rqqS9LFSZp3IdCeK4BNoHJt0VPnSkCbQXKsZZwRjJuWczs99AbXsasWKMSMPCFlYiiKdRta2Lui
1LtWmZwvBy3wFpQ9o3Vrgi8UX/abGe4UlnNMrLjieEFn/TPlqalLvjXUPFvKVr/zJMPZSZzaNw3R
OejhID4S2TPLKe39P15Tn2ZQiE6zqRKnv7tbys7kcoLDWRk+WKFqrmkcuZN65jQXDhTWFWHKSukv
A3yrtyWP0x4EeEN9cbFiFBgvntHQCPyK+dSukRB8HjRmueTi/UVwImc6UTqnneROyhZZHejLRCJB
mJrOtlskOp/l31MjIqtnwZU3Z4X9Y3Tkt7m/UtXhjI8sLSwABfkqCVD8xwPttAIj+W3R/1Q47ux9
Tv2or4ejhQxyU6sdlG+KkAAkZbsxrFL6DDcb/3hDlRqV2WchFx5T2CjYvMeXHJM5ItOdawv78ELS
i26r2lm8EUUJrylTomh56OZxaW2iKExObdTmXxPFnsuZ2y7Yv2VNVu9/Y4jP4Dk3IuuL2RrqFZyq
vB8cJbkSrMkxJvVmSLru2wvelGmdfIyzTH9QkLPsVbM3TvQLNVvBnaRMSa7HVg82tkRdtIeeqVin
na+WP1Jfcb6SAiSPLqaVwFwPuSQ9hVHt43Gvi/7wLoYSArJw8ppNxNfvcr4jauUNihqYNYsDWC+u
k3MO+ZlHOY4VXXks/2gfNs5klTdFPk5HXfJ5Nfm38HkxxJ5RU9uh8ynNes6f4c1C+ZEQIDqjKX0+
i55nwmoKUPgATSWzpsqM6/r+PTw19NLPbGaEsddnG4DFZ2GBLeaGACeo4wfBqwbKjBeU34yHJFQN
JuR/h1ZpGpZ/iPk8Mo9+IXgVEarRn3mo3VyQlZ8y05BCjeVkHPKD5RVbga0cldrNiQbx32Arpamq
pTOE5p9vsFWSzfdvKdIptftXzEptdHmfzdv6S3BFhgvLYR+w0F3gVRPP2QEEdjEbFvAqsdABMJjW
1af3wNU4N/lAPFRX0Ku8VWsimHrjX9ErtCTBdd5GRNxF9Ku6fVLAq98QLKUYHgQTCceOpLTMKQ4X
cpWUWn4M8iG6nbJ2rXImThYm7oWdiGwQxw5/DnNkrMsxeMjlT0ExSo9q2ww7kduUIzy/F9xVn91t
+WTJ122YczysZlWnEPMx8J2byrhDi5u9JmDMnAIsws4vvMrqWPLE7D7jAktgetApW8OO61Ohmy3N
Wr/nVUk+lHc9dBsWnil/OTGc3ob2e+3mDbSaagnD/vyDibFV3BHRjHJTs78no+b/vEAr8fOUTjwQ
2UzR59RM38TYc8qV2eY+k6vRGchnmserwske6B5aoBlaGRXZYK1TXBX42SJEizOzOs/TZ6Xj73GV
MN0ZllT8cUFWVpOBUliJfgzsrxzm+fJ5htqHzvQUZBm/sJX4B7S4zSsF2ErxA4ruJ/UDbBUgmTuI
y7xAVwa2xKPP41SOXbWkhuMtwSIXvTnnJehTWzwGuTtpnrXNiFHy0TMQsSIWqR5ou7zgq5YS1R10
E4nwPMs64yvdKbmCKziBaDD9LcMSz4q4GX7MsMR0RhV9xmeGNSewi+frn/ErMf7PMqYCFzZviCuk
SMrCTjWtzwir78YBXXinSbYrIFZa+/HZzHzmV0SEVFTzEhT+N4YlXi3B/bF7oBqfYdZk9Xm4CG25
7BZmQKErTclSc7rQrHzuPhEWOgZH9T3BxsTvzruA2ADEnOyfcK0YewrhiRytz3ALHVC1yVGw3V4A
VxzID9asoztDLjEJJuchXWUk7SDY4KkSH0HMvcT1Two7mxxFv3m4kC7fH36ASZDFzj/5a8jVWw2J
QgHwQsz5xZZSc8O/PidHnfe0mXQZYdHvE1+T1gJ3pZJJHRsDbzaipSzRsPJb7MV9UF+cI+Y+wl5h
Gz9CrmfVPe4bRPMEEf2WfMFT7ZMQZJTatAGpbiql+BsBa6vxT7sIm3Odgy+V6FOBYEM2FLskGtqj
AGG9ZA3b3p8bhmIm2jSkAq5EdpY8DzrFNz1FI3mW/xOF+TYKOwQTOTcm7szWrOq1zXaejZKdeBCy
+tZIoJfz9LieTw4v4Fg4I5felFLjHAAmfgEibq/VizrZjKS3Xb8lZOTnKecOcEHJxIAtn2f0pFax
7vwVDFfXvVuFY3rzgpnN2MDvbekNMyP8/k6q2h8fYjOBX8U6dSFm1BelOAQwXYl1/A0uEyxXbH4X
XiZSF2QT9m80rbcPenpQLrxM4WSzF4brJtPCjYBm4j0Tah77A2jWUQh8EH/Y7Oy6eH3ErO89Xhbr
bbJJ55VmoJLXi3zrWp+jktu5kkHwsn5Ih4M20J7U2aiRDcNrjqHsfXrFylQCjbmnlO3Z7iNUDyMC
v9MQe9FSwp9E1JhxI3bql5YfAc1QhygbT0r7teTU8wEpVxgh/RdqZvmm5k6z1/VDYhaGXBgz57vh
ZLe51esoU51VVqXmddyguBFjNqoJgRaNNO4u7GwYWsobcxLXBEATI1shBU4aGYgc9VuRiSbQmch0
Nucdk3I71lS/JjwGZ9Xt361BMz6Lu/anlXjsUaAzmuOjUz6vco6aa/QE6t64ec8n9N/42UhXxg8r
9wlFRtaoZ93m9xiNLpt6mXlDjIPR5NDAyvHNtLvsIBxDgoIZc7CSsM4IlpZUvbVNg9Y/veRoYjrf
hpJz0EeshcwR3Pc42uQN6roaubuLw4s2dWjEnGqlC3J1MQ5Z8xXFSDp+orCokHkL0xDPWbKqycVE
pxpg4JiNQ4KhMT/qFsyILBdohAzBmJO12nyQVzTqTDRQ/g6inaOVnImD4BmgmXoz3hSJgx/ifxiI
nDDy91FntWt/ML9YVTS6H5I0sWyc8WZk6DoFoqTUivf5maGNal+vu/nAns9o9LzB/wtsJpIuck99
ENTMSQqNX60eEotGyCT3r8S1RiffiWhJsWJ8yM7waKAnDbTm+IzNxNYv7Lz/AptlcVzdZWmQuG/R
mW2gNRHUWnD4d8nZ+b8RY+ZOrUKauYxV4ksBotS4ZrbPTe+CzdA7VivbDyb3fDpjK1qnsfnzt/xM
/LEiZbNKlQdhEvsYnXWJKq3sUDfv0CGb+6gOiOVp+O/62VMk61Kz4fF2yPV6YywSIE3TFI4neYuI
KEqndRCm3wVDPN/f54dc0KCqb9mRPwBpAp0JkPQxRAvggrdGlB+fQZoAGYklNfcXkMajSu2tactf
RZdNDNE/vDUXCZBmhrn/OJpe8wKkFd0Yr5pxeBR8U8C0AAVlTEQzvij0Te84jZ5hmmD7nGdw3TMk
PBTKlC81bGvr88c38RhfkFrSq6ZLxTwWebCauMeIIYhYni3CrZZsoVu9PSrcxw8fgjUFN9Gs+x1L
AvU5Db7rO9LDosS/h0jyQ8Qmj+Hcqpibq3c5W1gn4VaVNRxq/ddwGB0f4dSqz2vzs3jThJ+zxyR0
fE3bVLkPF71deZ/NgbYQSSZQQGA33+Iqk+mDvv0tcrOK8F6Y3T5CbuJsGpvEMHio3VaxZXjuxy4k
8VKkus61UwA3mVafjekPAWJXPz20uVfdvCZvk91i7MSuvVAHAhH0QRuY2dP8hNxzW9XauBAMLoyj
fq1i0EaO+5q/DRgll7FZxctmFkVRAMoJlY+1eeZvIfkOS1Hr3PjVwRz0cv2Cv+lVET9i++iWUVAx
I4KF3QlvUqZ74TrzGEplsy5Ssgy3j532oAbV8OMdFldMLfGzprX+DY8TDeuFOmANDtEuTtE0vDEp
CR6Xq8pO9SLOx7/FcSgIqhWFRc66TrQFFi51lXLnfhJepcLwxuuk6fNVFBHWJksMBhdq67EjBlH7
B26y+4tpSYQWlPgHHiItLenJm3n9XJ/yDqOraQ/0Y5yJ0fhTHxP59h1KR8IUo5NZICUsS0Q4MQHE
GedH6p2TcTkU71Lg6OZuaNXuu9ZDHDuNcApxWTtbfP2+nOXJRbsuSYfYKsaXyllPsWFuxWn+LbJT
nNj5PDlG+Ukwq6GymXPNVwnxMY25jV3AOnHSbM2s/PwerMsq7cSwKkdEXRfxl9yJtDOwOyum5JDI
KH3OGhJmpjfErqfZ5WfH0aOlCg/JCuFy32i0UT6LPxO3TbMsqBlevuB2dooos7Wyx5f2JvHNUerL
jeHM7mhneMwN7ymeE00FvxNH8WzC0RTZbXsiXqXcTK2Ofj0K74Td6TXCE/fcfuLF6uSEdoQ39K4f
R2NHlkHj5oYa31vcMVwbALb0PYDdW5ankSu/wa5cb+gcOSIl48Slq7OEMZhVLraWf4tbS32oyry5
E+uXH8vaMq8zKv5mf4BvKA8vkJ6UlTHoAsH+GesptT5ypLY4W/6G6snVyDpDbJh8c6F6zWR+YxMt
7ikIlkgxHMvEcXN+ldsq4HFE6P0L7XWFF1sLbdTnljGEin/Deynms0U+nIrRkmo0nDPm61IWqayc
go3upMVn8Y1naVecypJqpMpA0zeGvrS64L5gGqIfTWUku6QzNZ7ifLyasZ8SqtZRHC8JIL8xmqR7
8qlnWJt9MQ7MFX+Zq16hv7A0WMky4mozRd1dGGDD3JkE1/H7LwQo+fl21HDXmaG3lzyP2q7ZeVX3
+idMmxX68bBpV07oaw82Zwo3U2p0MTMUrGNylnD4rsY+p5UxQhNFvvXRHO10R6vcuCxVOLAAg17a
30QZBTICDGYqpqGST4pVojpZSRQg1h07bmvoKN+hgz0RFNQOomdogySHrrzPCY0hG9e6LgVulKg2
7wpGLsEJU8nDZN3EzuICC+vQMg/Z4FCeKf0UrJCorpxUz3T9Di90OuNuUKXCNQqWztfMsFOdxxbh
rECG1OfIi1AxkU7P3LClnW9J1DE+y2d4iLgoWtrOsH4fIDYljTxaqilLvaFwpyIqhToIb/UORSw6
DzJYKc5RUMRRiqQrmUGTl9vc+aow3cQydoUqCG5jryhWZCraW8EUKe+1l7jAaZgiPtrH2db49RcT
XO8mMR3KfWu1K0pMeaEj73QBi2k42vupGz8bYfxtQna3SB2CY2fK6LNU1GXXLd+QxiH7M7aqb++D
RlWWcRlNjbp7QxtJpva+BfjB3XeIo+TLxf0Ytt26UKxkUw+ZW6oBYb7B+KUjuO9OONXeMEdMX5x/
qvqnsKxJZo1Vb0yuFAf8J2xrcop4Z8DJsG7QG+7sNL4RzHEYcrfOcALE7PBWXtd82+W40tuCfVEy
fwj2WGa8EOMwFThZgY/sF8meSK7PkxQeeNfVpYCQuhPL6OcrfGuOqlxNplG5H+JIAECwjowIBw6W
t0yWlxJN1xDbSdpKQz8P0vC+EZxzXXVUNL/Ck4z+p4Uvt8baTNtDNibWsiF4aDNY2RNr2M9yupvI
7/ZfkMqktPdoctgkKlC2IJajrMUPTqtWm7MxboaVXspUUc7xXC7qpjrWepbcvaGWlVJHD0MRXQly
afSN/NmPSvsBpfX0g7oy+6qbJuP+H9DL2jCCba9X29zJGekUnvxIvlVNNzuLmrmu/ahvsVo/E82w
m0ZyyUu/XNm2Z62xoJYYdZ/ZZoYNmXtAI6H5f+2z+6eA02/GO9Uebfct5PRTyaElgDv3L9KZRZuA
OeYt0WDGccxvP2SdhknwfmDXzfc3vLM16mjh+1n4+IJ5Sr3CLCcln8oVUzwvH5vvaoXF4H+yT8um
MUXuHPD53wGogAqp1EkkTPwnAJoYRfzVd1IOctqNZ6Mf9xKbu9ps3hMkFP0YbsLZ0CT4qSpU2EY7
YBWyahyRgnKkqorIdj6VG0aK5zgq1fvQtuJdpp4aAkHPeR1/QdAZvRQ62Et49gjAzBYjVpB7vyXn
QMxCzna9t+gTCIr0IulA3jP+dDJqvGZD3d8QaEp89V6vO6a7LzhoV487YubLP/49C+XdaG+GQPdP
ZzefPA3FIsKV/FU4+jRZv5bbxCKxw5w+96baPQosWhJgRM4ChxjflrIvLHuI32iTWF34aFHOsRez
h+LCR5XSC6+byPsqHm+BR+XJ85nJMrTOKwLLWtvrrj5kpHBCmxbmZNH5YcR9au62ecNIR10pV+qI
5ez/FSgVv1DPQpwykD5LU0RakFw4+a4WWEx0J03DPPGOw08y82Encmd/j02lWfUsmM8/JqbC4XpW
Rk+zHNYL81M8gUIvxFTMXqkOeUFNhd5TJF/9fyKmY6RxoTMlfgGVM5+mS6g0R/Oz2++CTXE19yQ+
xRFRf1pwbDnRcxqe+Zfw/CH855Lit1jC68JO3Ng5xWom/2+IGtnD8L2YM9LeQNTGYaecZeYjrzet
qbHzdCGpgixkaiPf9YV0pXay7kpE5ywuNLUIR/NzRUs34guIapc4TFotKb8VVLXv9ekRTfqfikZ0
RZOa/Q+ReX9hql0fchYloCz6dDEHjm0xrKnvUhlKzHbi+Sn4mK4WtdrcaEUwxouBVGaFbPiDcAl6
jsd8p0zbzQur4BvUqtf1Rpbb+lo8N16Pg/Itco39SXLrOpPvyPcn4ZV181auuOGppCP86O0kvFIR
SpNolUSrcpo/Sak2X00ChzkJ/0MOmzM0/nPCVfYSxXp1qtzq7b4cLezkRVhvhCjggmTHnvD9bLY/
JL5Z7yhgWH3MZmk9KJZaoXXIsnBLYnR2rnCnhcvUIyP/YkGUQpTH4pdB/QYOt1mdLkjt5CcmqVLj
VvCw39NabZDzPTTyXWJrZu1Eh6BUXyPa/yZbhKqV6HceEeofRk0/oEF37gS+DWa5urjJhXgU/wm+
FdZQMZaW52fOS2TjQ3TLGbBZSr3TLxOPHFxhWXyP3U7z711MToRl8RW79cLQ+NOfSBhaVHYYfWxd
/DvATb2o2ylT69qSutP90joKK2NnJtekqyJzeclyxbSuV1HDjLWpXDe4Sja+mRuErPziuJE+stTF
2ifF8ToUQFl3f+G5QvgvNmuhZRBLgWebMudMlc6i1xhX4764qRHzL9+y3MiWwh0lmdPiDdAtrUne
hl45XAmoq/rocWJtNsRrpbYj3PKTsD8KwttRGvTVoiDpTHmJxVpAQIyrF6Q3pKN4X3Nweo/2Kngk
t5lnbgTxDaLoKY44aXr9oN76MWorf5jGYCHwb0aW0Eki4Gtx9k3ODDhGm+IOQf+lyQyewVCSr8Vg
Tlgm09bMtwQFLsQhUPNJ0+zTpHDFrFwNMOLqOIpPF/RLiB8+eTTtulEjP505vVg3acVRsCuPvfuG
AYuUJ3HCEvuU0iTplmtMtSTbCRHaHLr9hgGztOjbJNpFIbprowu2oRrlqKb8fKHVkztVK6Jw/LOP
8rdIeCqGAMf+VsxSjfJrbciEeVhFsbMykyaHZtSWlcToAAvoF5JVVphRik/PqNjXjC+6R73EBRcn
NtdWTfPtpWDGSopldcwIhxx63UTJw/hgRHEsB3e2o6buL7PlBSBrWWm5sT0OrsB9dVF+wwiUH7jC
46U5FjSQ3D6z5NRL091IZsHBb5KtH5ccmabuJIX+yiKSEhe2nax1PMPE7r+GzATlLgMvao/xWBY7
AZvF5gIHkRdBCI1Nh9xaSZXZbJ+NmnHFKyB3BVjil1sTavYUJGSvnNlzlqgQVWJXIixtblN5P8W0
XJXHuVjA95ec9OX1SwidoCVBBzosX4NopXVTPy2vNZXsVOSxG6m2/XXWQq11TM7nnzXtCAobJDIz
xz+LXpq2th7+aLKuPw6G/VOypfXoZdn9jKjNkroPrVKZwcz69CSJ3KwgLcYxGXmrA3Mcf+iPF2it
l/6jJXcY6p/B9XkwLzvdraoTidIH8ue0u27sYfyieu1D/4tlCwVahuu6l8Yf9Ar6O7PXn1qafEkP
rQjg5GvcNaWVn+G2H0rFKkKdv8JNNaxtedoVQ70L9IlmzxhsNNcbCgfJxSkq1g4++bKd27TaqSpu
jZSRHVT0jWHUdhaqP6YfMW9c1KhnHInNu4g3vW7LrmaiCEgU+pBmDcQZgJdJtcI9i4Xcjq7LRFV3
zyA88wlzCfEIChhuJt5prIYB5TIzMqliipbHde76jmqsym4t6LjVWnyvvm9vzojcVor6hF+f4JrM
tRtFPjcEDmXnuE1idi5OVP3CzLUbpj440mSeuoCwPRUexKvaWVetTERPxYC/NAjneI3Q6bOuVhN5
MNeW7LQLk7tbYmBHVbwgRU0Y60sViLZpnBKhDGFV2uR5TCxmxN4ow6N2aztpsJMV0n6aOPhOIKHx
aWjqYCeoe1qTs97q6EMK+agolupyOPTJFIhRDsR6veQb8lcvGLwjR5NrGc22Qri5ELGdISkTJMAp
roDyaNZjqh/HRz0N6gNxLt1KeNkKfezXnhz8UD1+lDiLqX11yJcReZ9aMFyT7ORtJlNxlt7cZOEz
C9uCCcotg+/xuuiTK3Gi6Zwb2H/3WVX0pwELFCkn02cs7+jtd92UkP3v8HzPHymoGziuT/XsUBLL
jbrAc9rHWLUDV+iZBOWPm63GXPwN6B/U5MbzpaNQGur8cQtz0kbSlZxDhspk60/KTjxmEV6rTV7L
h9CbUGo/CwA0pbS4gn/N2y9ziptv+8lWHPpUuZLXSFb+JgXIK6bqdtJhxC5XjWKGV3M2bB2V2lIg
E3GfFFfmNK28TV0QWTdrAgKWIWxJDwHv/DgTlYsqgEAFbx3p8YYMHB9eSY/oBBwRM39s/ptCJm9X
qplmpdmxrywKPMviODw7bQNs2WtVO8WyOySJyjMynn+XZ7ngVFynWiidRbklUTWnus0exT/D4Nq5
PRF6V6SBzokJ4c+SqKtj1PqHX/5bucjDu84BTFzUBF2v6Tca2Z5L8ZPSwKytMpvOnImALa+rp6NY
QPHRu/R+cbKYP48XZ1dlZvdHyzMmNu52PmoWjzJu5pNiSU8N8Rc3cZT/LKJ0DfOcCIKkvv5ZeiBo
UCL731OTqWwBOrh2BmbK72kQLO9Y2fK4jxtlq/6SIhSlkR1l6LZr6MXqhac3UI7E/8a3c8yp8PWK
n9cJmFk2lU5a7i9xAiz5tkiVhZI35RdjsupjWBOFpk4qk5txvJfJFFsNaXvkrjK5F63CQLb9rZqW
2W0sPwJqH9JoLA5Tp6qwuV+6hZaIwJ0+D8hDGe1U7biBpCgHuwwIohcJqWmmjgSMzE2/8riNmuHH
R4IGvWzGRZHo3hnrT/E3pbQrmIl+QJH8yfLnCA7dI0IwDveWXzOhnexmoUxShktbMwkgscaF2WYV
YkYMEVYs3VVO6i99bnBLNe2PrxUQfE1wi6GL90anlG6uBI9nT/EHcgivZ3ArjemwUZM8uxmkB12N
F0LFJKQRHBTBH/wvWDYsddn4JyGRGAnHOHoeR6eUgeA+ykJzXzYDIda0D5v5RPKZJOXbOk6kVTG7
j9vaod+V/3WUG8G66qV4/ayeyDzN/xRX6U6Zz5GzJTnNyk+J72vbsOTRLBkhs3Ms8C599ypGv3pm
XYVED7udMZHLHrbrzp7TE+Q62ql/8lwxnPIHz83DYt/B0ofGG2bpKMybFoxtXhi7N3ILK8rRLuV3
mpPWqwaCxm62K5WR8A+n8ITywtQkb1GUYX8r5BfNaMGE5ZhU4/405Sl8yCTVE4E7YyY8pa/0GCkW
PDytZCWm2S0ll26ZoLI6L05qe8qKKr4acnNjkYy1CPtOOfhOV7iRbibrs1rDadOTnoYk/SJekMvi
Gg08RuPmB6sDAc5Ut56PSlQ/7HxT9ogl/CXgMBkZ3krTta+PiKocV+R40fpQDKrL9jenerX87YIQ
8qPQdNCOxX06I1N6Ia5L4iXEpsiosy6q1St1hxmQbG+LvxgkISPzYO6dLidSrrZi3ZzJANWd8skp
CdTXSvOaZPRdLHcJNa01teV0SuGiGvc0wtvs1ug+9FJZUatkbYX2YyyVp8TJFS6serDG87AXGpC2
rljPtcojMbkxCEUOl13xTSzown49a0HoS7qyWydbi+2LABroQsq5v9BilzjiaFkmnAlJ+3doYuy6
ctoLgYjcNHv8whTczyKRkhCrw6hrG1R99ULcYZK5ZVQ3a4eUMb9ZEbkfEka2Fd+ToveJ63dFeUgc
vdw2enpP3jrCj9fikbTutGWXTi16NArT9TpeaYo5HEP/D0PD4WyO8+18VpLIBqXQVfbjtZhk9FJj
20g3Xh18xr/buUasDLdxkdwqYZovQGnS0U/2BIe2WzX2f04GSuhaT9PVRWJCSjypkgjpl54zEp/n
tNlebBeE5IBupi52gSINEbckY5GINwtOjMgrl5QobkdMVp/IeOG31Pe8F3nzybG3jbe4SFDssiDk
TEdprevFp7SjFfpZhuJ7U/y9lB4nJe2IW2XQ1Uu8FqEEecnsbdBi7IsdP9j7vX6SNTNcFTXJl7LP
8Vk8uXqvvBSoDKa6IiuU9ob5sSbbq2HRprRh9o0TfKlt/bbUF0Ksok57U9ayU9dc3OMez88mKEtO
7gZ7vJM6T7NsJbBUc0csfH2+o9HabsbyHJniKSs98cdlZ6h3wlbuIGXdci5vN2Jq846Ypchab8Oh
Q94Wcppz3u5t0K8xHAwn3lykLSG28k+T1eLxwGO3SBkJYnoZApzqNQFmmurcPKtdFC0hzoUYhr2Q
vJhTuKoJhb6Vk54ud6QvKTnAEM8W872s3k3J9DVtQo7fRg6Zqc2r/ijuG1P4KWyjfoOjIOKnUxkQ
/yWJkcbgJ+23zk7IYlJENzIpZstQIqS8k6blaMnEMVU4ceyIgWrH7XNurSiXeYrZMT680soQ+/RY
8hNdt/rw09Ktz1jHpT3lphWt3A567ATOoMnywUvNx3JI7Y3TghOEkqYzco2cT5mAxnxcRS3hcxdF
jSYX8jIz8ocXqhqpwhgcauoni2i3NSlQBTa3+6DbZIhUHgOtxlnsAQaboFhcdDZ1WvJb0Z0rZT4N
kHWbuZNKFtpFdRMT6laWeXzWeJOMfGs0GUQkOIVOFx0kp1dWhR4bGHAnos/D1lg2SfDdse1oQ43J
6Fa9kxwLnyzoKaCPvCz6YJXoSn8WbhCBTTQQCQauUan4k3WdyAav9DelrP3wpKRb+0aKwx7zi5Dr
hKSzrjEpfeHo2p6DiAfbejLGYGUmw/Rp8issSVSqhzwcld6Bj39pecKBgipbiuOzsewi6BlzHoM0
tUhA1rPsSgvs5Fooe2T7WiqG+ETBbmBL8i0rub/UKmnNkUvjLlfrK9kknD4L4mQpFD95MMcwY0ld
NmHR7eEk31Wjcm5ey3/6VL7LSU3fTEkablPNJo/d0GBOaIGCYt8Mg7VOEHVsUwIcN7MmiFDtb30W
T9e0u7WLeKwzvgSbBEuPuWnbG18Vzq8n/1M/2t5akppmR2Vrey12JMVCY2p1t32ceUtHt4y10sZ/
EFhKsjJXJ7cnrPTgtyHVH9Zcu1IQP6tPiKKnLt82U36ltwTY6+VQ3YTxdSnZT0lkx3dqm/1hyI7n
vpYSobH6plUDxZtK/jUgzHwy/W+0HMY4fZ1uAZkyTHwrhPcvZL7Aa6kxzxeOYCJbplXAriiD7qIK
CNckzp4UM4Z9KI6Im/2ex4QaqKVxazadd92lKczf6FmIkpo5R6yE32YZUp2qgKoYXQ+eqZXZyeZ3
wvY4IqlsG17ToV+L+H11/XQi/GwzEl2/dIwgPJZmYhG8XU/bhBTDHR/7zlebciX1XnPnpPQzrkU2
QZlYCyNGkGRO9VNor6xaNZ8MK/lmslnoepx8leUv9dRtilwzn2ZRE6069inF52lbXrmVI5ogUl4q
4kKDjvFW8oUAA2eX25LHcpJ8EZInlIgticA8ZGRQ5voQH5hPpusmalraPFJtFSt6ssZR0B+edVB1
LXXrofYPKLqcdYBkY1niRt/HWeAINVRsBE+5Mmg4nNa1EsS7hlyumyjGHJbKvbaTDRLHhTpKlrOn
KTK2E8vhVeNggpmVUjpyN3ckoRRvTViRp9X8FJIp2xtlhlLNN5GS0Nj1jq7s8soLx35Z9g2QOXCs
fYy2DjMBvSyqhol2KLZJQ5rc/5F2Zs1xG2nW/isdvh70ILHji3FfFGov7pRESTcImZKw7zt+/fcg
aalEmpY8MREdjrZZlQAKW+b7Pucch27SegGpbJp3Gxzx0ws7cuMVmQWLtfk0flZLzKhHG0+Zvnb3
w6Bh2WuvUzdyVyN52lwlX78ZLHynrPys9b15/jRUyC2IUM82lab8IV0XGqoZqzJnsjz9YWc6f9XW
f4WuCLmK19iJrhbwqtUc/bqNu22YDu+7ItV34A7Dqq/aD3kbY8dsZ+qlpLG0aWsWmME/B7J4Aweb
zm8q4lT+pLImUd8Z+Jhv+spl4VOkR7AUYrNd7zugNQdwKkUdva207G2dGegMumRa63hqPmO11Oiq
V/HmTawppydsR1u9do6NY3QbHCr0TT2sJbEV5ySVznr5A7Wl28bDZKbZOhNpuCZoDGU0mLBCwXc9
pbTav9Nb6fixmbm1JcA1z9GlEupf3QI9rLWWFBcJA9u+97VVyc23I6PjzU9orp4X2FrB8Zl+iu0c
MpVc9aXx/w3rUgD4POKVuHZ/tINY0K4UZ08nC/TVGe2ammoLPCVYZDjqSkzqFU4kq1G3vhhD328m
1KvSJuI76WWFvLNKTeAVy4wsdsRxSbqWfhGaXbOugWksw/DhO/Gl8Ohxuxre7Jl3RJqNX6twTj1J
fimt7ZXTZJ+wKbpP8FHEwzLPvdS2CB99hoH15ngIsagLnMMCg+FItnLbpF63hXNF/g0+HoOLiCn2
nriwYniTESFBgfAFFsYq79CMGpGvg+57aRafigpGTHpO+I7/wOkptn+Ph7FY3ZJ6kRDUgBlFhcGz
B/+1hn29bxpDYmJhIO6DvvG+W1LEE/3L2L3RFlKscMhyB9J+0+Oot2qs3FxnmI66g/neas16M6ma
vlLL2tkTMZKszvzYXWCHNq+c/AYiIlrFJja9iZruWk3x19P75yyZ5Sf3wYxjw8KTdQbTwDJnSqbP
RFRprViFVyS6JRvTIZEpMo23SIByKj1/4mVp3BwAauOV2rRfrb7P96PdXyqur3tDXBxHq3grSbM5
46DstvMGzUm27SRuXyfOsJ2ZyJRISAFRIq5h0DPeXjvfYAcFteHjdwaNS+GT0VWXJrLsUsRPJFqH
0wHe4KpX9MVRxbY/oQC+CjridhYsTVNIoPIklxa740FjxboJAG/XOIN33hlQizmqsrxqE804SDN2
EmlXlNm2loKVcbnYZ9BMdRYXsw8jt9baN6yT5NUyv8v3sXt/Rtaq2l47tuG1E5mFWnTdY6y84sf0
WnuILvrQvLZwnibYZML+tTtN7mG24z+qUHt0U0EMm6/umsZ6DET4Bav41FIQoWWB+6ZKMbPBgcL1
XCswV9J/4xvVluhacjUU8KVmGYtjUWDuZpeFJ4gUOXVmcYwpUEjULbJa/0aL2uFGQeNHCpjXQKbv
26Ybr2bFv4yVJNylacEDCywYY8xm2PZLLqNfCeydDT3wyiAVvLz1z+HY+4fKDZkhgMOxyGqOsMb3
EokrNJ6eRaJpl3MfHC29cvYKrgsbCcj5+fAHiWDZlVA/VL712CoEmDTTVpp92ETnbBUcCdbS8SOF
CjyVLPkT278nWiw9SOeP5+ycg7Xgzu6LgqD2IVrHmWnfhE4oVni5UOeuPxi5QxNy+Qe3dIokYiRX
7ft/K8ciWHehoW59UkJiD437F2tWSZayc/e29vN2Ldm7QCvNC/kPmwX7RVv6kXcm8VLD/RgjrSPx
zZy8UmBnY430785YXthXCMftgZ7eNMVUvAPKQrVG+23EIXQxxH8B6jlD/0eIs8obemrukNwFaaGc
+kUpnyCD22Dxc7cgew39oCrAlaIPLJIQwJgGJfsK3oCeJ6BgJcOO6lrFLD2AZxhZhk0oDS4V7V6I
MN/ZGAN7c2Qqh8gXp28wX6O27l5nybIokJNuThcX7oeaCbWee1oFbJtHZulVicaUHrxPRNWG6Kty
59Rlvm5je7w0eJtTZhaovWD96Gtmbt6/c3C1hvjaFFCGWMgUT1vAvZCIlJCILAoON/4S122Z88qE
x7abZNoWceOVhbOh+M/sFpnf9YIFdmbdH/uswaZK82Bk9KsuHw5ZSW3FMIs3KNqiXem7eyvViBNc
jmSxSfk7VFD4pn6pqhFWLxQpTq4WUjy2PkluEFTg6KvajfROaYecdr504+zCgniafCVbDjrdlDY0
y/uXHirJ+DGnVwU+zO2Qp21IO6+oVoGrU3FZQELLZcSEoq7XRAVpYhM+9qYCeO8oDWmpYIX8n3RX
CQT2rLfIYKQ11s32SSKGs9t1RJu2BXmiSjxgS6fj6ugOxGQW85IjhrgW6NACk67y+sGtMmoBIrkB
hJ49C5J99cRKLUeUtWZ5CDphXZiOezW4EYvDvK5Zmj5DEbHoMb2KS+KgxGgalMK4ZVINXry0BEsn
ed+QXggjo5v3SqHwCm9OhuMz7fxu1GKVjrnrJprhQzjEx2zaDj5hrIBlR6sNnNNfCcZgdPq1nyYI
LDInuaqrblppkeVvh670dNH1h6nR0Wlaw/2ZbTQmxGb10rQIWMFrzcmPy/5ktZfCKLc6rOFRFNqw
ZhUcblsswy5Du3rjcKNYehfeizHfKoNtXNj6dM0v6nIDu5kn7WBGPfmCkXm9lfp8eTkEtoa1X5eZ
u3HBIJ9+PQiI6zxrbiQOWUax/tYck/13JDLckqENd1ya1UWU2+UHGuzhSamMw2B2hIosYGRrDMMu
Mxpj77d0+Q193kpCMvItls/pUwV3qirqYOKz6pOoNrwb8DOhmcdqeLl88roA+Rq/TL06XmjVuPpO
ThKd7ZwihH2Snqx8OImqtJELfSMonbDJtu7YXNCIzy7VGlFvG7S3ZhnsVdyyr50x3UjXGYjKfAIU
DrP5o1NMb+ME9jRXgvFYTkScS8JSY0Z+2wp8pZ8eecQraZTO3OTqJWzZpca4IW/1SQ3qh8om7C1K
K41CUOAFGNa0lTraxU/tJOL0QSraJSjX8CutcBAvPZRjNCQHE4rPxAtsUPu1vFNFjCvHbNbb0CeT
tGq07eBEzoF0CO9MZ4YEGxf5kFyeCc3ZtEAHMn+xzMLnCK7F4X6e9Z0syVNIyPYUvFayM1VVKmql
sNn+nNtUUAjQhBvjHSqQx5ioTCvT31uijpCRWMhW7PKoNfFmFM741Aq1iwKxp09oCUIMsQlSDj6o
JkIJgo1vxOonUgEgHUlXda3K2mn2VD9xcPESZiIv1DQnHdAO/I8Kvu7yAumEAVb4N9xnx6TlfsKY
lm3c6aw39wgRc4ig2ib3OPqj5Vc8PYGgo9pY1Kf7/o1gdSYtdIgJrdedWl8XOPAvqVbolqfBIu1H
v64ogXgEqy9JsMUy2bVu7L5eOP72rTFnkxf4BS55RjGvtFL1PdVRO8/87rWjIiZhvXUj7XbI6gpR
SgW0BJYn2RNBmr7JmxqJyhkinat6K/sloT5lWzPLgi0/JV1tLg94mKDZOP04niRT6vca1XxKa2tD
uO2BxCogCnMs9ko/0E4lUMBsxJ7a0UATITtEramueao6TPmEiyhxzfGAixcnNxi0N0pWXvhmf5A2
QUFEdbjow2nn4oa+6bMo3UiCilArXPSrt7y9xL0Z0DIPzeBgUidlEkUmTK8Mm3LBPIM5WCekP+xj
zfVXinjyVYZFeLTqkSfpM1A1x+F5ueXSQySUcVVNOZM84hbkJl0nfpgrjekxFWOa23l/fM6vBtPs
b6lnQ1MtXHoeIJ3Ly/sEwQ1t2m8wq98k1w31opPbODGRbsVNF6rjTWoYNw6G+rFTvGBb+3x8bDsz
uUDzu5K37lxnQDpJ9ThaiYGhGpOB2IJ0M0v6s4KUP+FveWAlB9eKPoUVJiZKmVdLYYE2nvkNgCW8
qrtwgkvs8Fd6WVur2YgR7NrddCSRzboWFS1YOZPqETDdNtwWblZXb+ruhmBltKH5iQJZc13narSt
N6ZpABWLYVIvUt6YZ0y2NjucexNsBouS5oOlNI2HkJPTzgtx1y0ZBZwb1mTO7O/TQL1SEnLDkqZG
pCD+KEY9OjlNjXx7tgHqbGSHYdfvsJzZ2r6V7vBpdLbSy0gIA1/0gXYn5juPdqY1pDLNwSGlvedF
SbMYSlCEc6avZ9rW1Cy6VtF0M2As9YK61UtjaUkAMD8BLEWW3kGiEZRGxPDMK0+f97gqqFdi+YcM
9AjvApUSfOPH/jqgy7g5eyJNMy0DrZ6dNwuQK5wufjBZrSI5AAkRxLhsAJCqexTDNa6prPYWTDcO
32tDSmCYlbFMXoDqsaqxOfCjdG0rDTRl1mCBUU07Ce0WlbnTyw5lwzNwF1hkP7ZsK4PUkURE3Dxi
3Fvsqw7Rb0qb4mCnxwo4bG8GsbkeMcLY2AjmVrjuGR5u5dn6DPU6oWHutJkui1ng5YHzpYe1x8QS
Vj85Wn8vKV9dQw2rlg4VzzkK8Eysr5S+eSftamqTY/jO/ebz6Fwm5Ya8J3ok6rvIKGlt+IQ0lS2d
+GUaK1rzsoiJMS16LFbDoi/x3dA+SYL9zATPPZrN1Hh6sIGC0dTUo8/Szek5G2wOOdGUpkOzNnrA
f2K8+cYIx4V/w4EmMFC+V3ZYPVFTJNCMqR79dR63rHE3Mavv0qYn3HL83pwIpkimdcgVXBmSrNW4
/zDCkg5QZcvJNOln1lVDmnxAvSto8puuENRZkXd6Vp4caPMBSyn2W67YZDfqUKJ9QbiVpIzTiskl
YaXjWoWPZyKq37e6oh60DpGsFV9luaLsrJbaSJ+Iagdu84hXUbDtimOV2eUh9/N3su/qGJBGpW3E
WzfrIAvzRjlgL4wvGlTm0WKq61EwrdZyfRUTfZ7Vw6mCVqjG8J4MYQKbJI9MlKbGInY+OsJ90NVe
PT1ZwKE8Ic2uPqD+fNqgnE67RXwBNFTtyiwkqXOJ/lrOcZgNXg/ru/8GKsPdGqdUBQYBE7qyP8rn
TlGulTQzEDG2GPAtcA0FhXiZ+HuBMvvH3qpZN/OQN3rtXb/42fVRy2rMj0IvtKdsL42oFoC5Knr/
ZAXKRwkxG8LYkjhn3ppaIFZVZ/j7ahCsN0rV8roM3j0yLTSYy3ogI3L7AoOuJ7fzM9ucQm/tCZeB
4zUNe7N4VVWFkm6tLK3XZ9I5NQkks0hGvuYcrs/uVS+I57akqail8V5OkyX1rJuXekS4IUHQGjYY
eo8O24g3MfmqAXMu17ajTWpWjRcH5eE7Dl1XWn6IuwGepafbSIRbMbxrRWDtGyecNgsePRRtezF0
LOPSqp2J2/OXcJ00uORC+g5N+6N/oEU2XMyjP1z3Do8pntNNQICo1prueoGoU8WNj6WrXU+LB4Ah
xn5V+hZzVjXHvIucs9tI1QmqDNrdglXXZXg0oyrAQONPtLox2vEagw9JV2OK9DiiACM+NHCPIe4N
dkIsWFxhVtOX9WUwaheSuO5c/4OC0dMVBq/ByurzT1Y4fialMKOVgL/aZHOj+RTpobDRniFKVatm
N1UBaq05uWisZB24dkbaFxf332DZXQU2WCkD/FTgwHYAkarlLlNK/QrhKzyEcZPjnHwnV3IvUO2w
fBekof1koGU5Ax02cSeJbb0fTOi3UBDK6FBKZA4Bc02DBTrl4u/57cqcgMVjCw9I6E69EHTjMPOy
sXH3rK67580zrBISn70fiW599D/mehet/0J1D0HBfTOP7dbiktvWWnnN6tWl6iGSbV2EuxFmjXzp
j34V+uvf/vXf//mfx/H/BV+KGxy4giL/V95lN0WUt83vvwnzt3+VT//58Pn332xH19Ho2Y5jOkI3
XUtT+fvjJ6wag+XT/1W1THCmohXXld2mbzTL+OzMUXFs6DeuemHmx7pQHQ63zu6isH/o+z5ZCU1x
dC9yc/9LUrhE7pFQqe5Ywvo3i0HZr8eExci8qdGQSEmCofVDyu/RwMTEdae3/2BkaZWUxIF/fd7T
fz4q6DWOtksP7/n+vhw1xWqz7Vm8Oir1mEpg10pQ5l7us6gTe+ek1N4HPxMQ4CupR+GSxgwzKB8w
kn/AYFi5a9VIbFMoe7nVGD/PRD/9/Cw6fz2JBhCzrZuGJXTbWk7yDyexG2tqXWUyXxO7Enmjob/v
psTB4dgIFxq/SOJT1+UIstWy8t2L5aD/9jvzyIvTQxwfWJvXPq5qJNEXbQhE9PTRvg4LMGozqteJ
W7HAdDJD6JjIxNvnG5Lf9GM732IvVF4G1ZIogICwyAM6UnDMftkXl00cdxs5Joidsdf9QMPzRR8/
NFxoh70z0Rm0Ff9rZ8fXvu4anxTFKlemMoYPU1+o3rLdn/+69l9+XdtVHcPQbNcWtuPqz3/dqHaH
vvMV57planXRqHZ3KQ3HbNdNPJ3Ac5YJi9ZkOdrzh6tgCg610V6ev6Au/XopL3vl85KnynFVXfs1
tty5II02zl0sEpZvzWk4w4aQ3O3XrfG0vZ8fpdBeOUxHWJqr6i56Q3v5GX64iHpSFOIyC5TrSSHz
L9XrEKldpLqfhTap11NZGHdKMfY7kv3cyzAS40oldCZcDTQjj1Zkue+WH+A8jEtIsWcLZ2M1vXNN
h2feyOFmURSHZnL6x1eHywRolFotxmw/G28euwmpmI+buzvBrSyDDkk2f3AIvgHgvVFi/0tEhhC2
+oTSUeAFee8bbVi9NrashCiE4r7LaYNOet6vqzyvoJUYWx3bcqUkTH4zgeVFRWnm9PpW6vpjGpVr
J7HGhYNrPblBhSC5VWUbe1M1m/ufnzX5fH7+/LZdh6WcYwkhNF0znp81SlNUcttZuZZkLNLT8HPW
meNWrf1h2zbNV3zK0cDqznSwiV/YpENwO7VO+dU1BiT8mklpYrLKap0rKvWapiZaIg/LeBVFzlvY
j3LfDV20W07Fy20tVqBMr/Mrua168k8lJdmTndvrXlhi9w+2Fye7tkm7Pzc55Om7yi+Kn29SLiCk
HRrTsRhaO134zT+3aZlEOkXUAf8wxvH4dIzp4g44Df5EBK/tr79ts5bJfUbewLwnarMxknrz/DBL
vdzIFCO/rPSVo43mXm6cAvE6RIGwkTvghgqmMYsSW7ganfzaPiqm+TkoVZLfG+NBrdFIauvQzcuH
vOvibW4/EGJZb+Uu2aEfbdxmTtbkwJdeHhck1wlBrHqaKIegiANQdLtf14RArsMIupDd/Pk19Mqd
76gI2ZFNWY7umPryZPjhzvdTM7cGuzJYhC2q8nkxnJaLRptCA4EpYX05h/Y7tyTtbkV+hH6jl0X4
hX5tcZnaWSSf8/90FEES95UEe6Xr73m4J3a/dYrDchZ+MZyOsvsyqZyGKbRiUV0BFP6H49EupzyG
IuNqiGeizL4drHwGYPkUUWMVBzm2GyFRhqs8D98N80EvwviE0bknElwBhzz8Ypmfz3v/i5Pj/uWx
7HBqVFvoDk0t13gxQcMdQktbRwM/yZkDt0ne71O3fjQAPlTgGv+jarvtDQsBrm/DyvoN2jDlwo79
1COuIbzM3Vlf5FYdTeZIiJtaJX9rCOzk9LQMzbDtXX7w84aEQAtstwbyx0yhhsQJ63Gk/3NLdG2Y
tuVtRAizrZElX8zJjXSNfvJ5laLDwlamz/+7jdi2cQom613Ux87t00agu1hLLopzXemcO2hU74dt
wBe2+0EkzQ9HY9q1sokEvZHnh1TrurqpomhtF1mxQc9wrwMJrPwW1Y6p83zUqm4bZ3GzGRTQjDSK
afv+uS8TH8XsAiDGxPxrZSyq3QAPKXarNuFI8ZK3vBf71giy4IkFATMQ/gULa8qP9WJu+n3/fnGV
LI/5568BrhLDAbkzHbxTneUq+uEWLgwYr5AQ7Gsbg6MLW210JBhoeyKtn7bkwPGMG8bp4AST+UFH
2kqk23SPxRB9hKXfiOets02mKZRzw/NoZLfW5HczKXltyJhsj/XYYCzSl+rnKHWz278bWwkDY9VE
SSAfsS82YNLD3Uzl/DmyE3EpL7+IUumpcHOvzOl7P9+GI3ORnQjD/2XfaXWiciPQ+J9tQ4ureuX0
s76VG4oHf+O49VFVjGEbiDFdN2aRrTSrCnfqONDgYLqNJMWuMNjnPSIvb7lJN4GWTmGEOviDX5zO
v045OZ2m4wh0o7haui+eyLomSos4MON6CLHuKQqbhocRdW8bG9Y0SgPtFmOvNZjkSFgQaeO2W9EM
S+NWuRTdbB2dZc6jzzFFK91qHgk3atayhLPcFufRqYE4t9KxV44uldzSynPqEbuch7cih2KATgKP
G+1z3SlPMonhvJXWKttHypr/u63IulzcYEYOX2teAEKz9F62Mtg7VdGrH7YiH69KF6BEaAb3+Mqx
CM25UIuIXmgdpV46iXLdpUs7qRuyC3lkPLKKTRDbnms0NBSoCQZB0a1jtY62cgfiJvWcjBKcDx2E
cCKl1Jrqd3NmkFlZfYX+JkCjLuwVfmli2wywg3K/KkOLDgVS4O+79ovLQbxyd5uaanEp6KZpC+v5
3Z11qTIESqShU2t5+ErOPCJ790Pkws1yAfRIXZkA63X6KY/iZD1o87STXY/lhP/993ubxFo5nN4G
/eX/4fsym6RuTfMX256r7oNIeQ6gRG89ZTb8k9GvteAYNprDayx4n4Q2IRS9uivmEuVKl9THp3HV
6G0QTwl9e7o5P/+Flx/w5ePTMpf5M+9a3VZfvGQVtRfAJoN2nfUp4owgD7+KcfxaCD258hue3svP
+OJTsU0WDksmDN0NlrFaNXXMEYEQXTNP18GgFnJFeP5WlDKbIPXYXAUgUjCxjr/6+fd/fpCvzSQs
xzRdYbOSRQvy/CrCVkKblT7VrvXCj9VVkz+6CimwRRkbN/USOjowsTgMdYmLAuVMOSs4f6nNK5r6
nYYteGfPzUGPQBSWb8lOrFzovPKtRqCtCMfoa+s2+qW+LRtdXZu4meFH8OMgCTWBKjvIYawG835O
e7H/+fG/UutyVIejp4+juhiUvjjLeMQjAc6ZSo2kN14NLQSvPVkO3qKQ1aDhR9ugIEn5ghoKaz4v
Mavq1gzdbFUwE3ocixKMPQtuRwox8oo4jyiyLnirBtb2Hw6I7S8LXOmN9c9GM3Jwk43cQTktirO0
OLiL224Rkm2lwpNd/t1wvQ3/kC2yO4R7YozmPXJUayXff4KV05/jktsDac4rzwSCnML6c9EZwhNR
lKwLpbs5b0er0Q9RFvyqCQ359PJr/PxMvXI7ClU1uRN18iMs9cWilppnYapDY11H6UCPZ3lUR2NM
soQx8LjS/ebtcj+eP7YoZUmpFFfyo1nWlFtmSV8KsElRRsYTgfA330Med+xVxK5uiXmEHMDpqcNX
bRKBeb4cJW06AsWH5CIt1F/UmV65P5nn24RiL4Um/eUybApixcjGxLx2ZxXDaR3KqBdRcc+Zjsm+
0xWvrDuD9qDjHk3DtGV95J9+SzbfRQ5ytvx052/JF5hml/7ORMm011sE2bXrlx+/b+/X3yxs8XWc
DRdLT75tRDxPShLqVvLyPH/959fIa6tWSh6mSu1adXXdeXE3K7VQ3YXHuk4UszvgNRbsZ7NMH/MS
rFCzim3bjdW1QgnjgxtReGm6DitV29T2Y2KMV/KJ/n2MoRPEOy4m/PLuGueEu4tqBhl/Pw4012N7
35H95uVAdCtpZ/98oJRIlZ2usJyP0VPU+bg9D/hU6471edHs25tmmGPqxllwwptmeJTd01+NGFPo
hDLGkRQnnmlbQuzKfZVDF1RIXWBhTw7vZBp2qzMRRcsmwkDpd7Fvaht1Ki/ltsxqYElT2JdGYwfe
L87OX/sKDifHtU286rDOtF7cwtjeq5RPLOta4QZ/W8dFwEJSj4NtadoOIIZlfzUM5mIhRsMrf1L2
XYUbEXZVRGuOGnp2QYn5j0ENhkcOEF3V8jO/Oqqv1vbBSAxtXyHeuj2PaqcTfSYZI+vYFVBwF9O5
/jYq12V9yIvMCeR9dB5a2CVe/HnhOqsXQ1syfGoJDVdgzW/zAafSvx3ZVZXt9xnYeXTLqLQTe/Pw
wxYCqkSGpUMkhtkj653w5DtkNzSDRjv52dbkv86TYewVNx12SOeMfdK9z7TCwJXDHzZNJe5zuem4
U4+LuckvzusrC01uNR4vFjCEab6sN5aGnimBbjvXhkhykJDJn49T3SWf4hA3gqbD8jswh4guaFNs
p1L/pPvGsIeZyThHmosHVZVd1JWTyJLiq8O11TiDvWkok76PWWBEf5TNWDn1h/WAK7Lvcz8ttj8d
F/mPgpdMY93JEl0eZg+DE16fh09UfCaDknfYy+E7Z10syIEaYNW9XH7nvQ1VV1m5k9K/eX1kY9Io
fwb2Vo5eXBYDlgrn8fOi3+ceXij4KVnJeDVQAO1u8slw735+ul5ZR9KwMGjb8VLQDePFXZiag6GM
ZRtDCDFTm7PZvpUzOENG8UmgTOY2LUf34sOqE7zJMb6hiasZ6xAdwi5Uu7dOHYQnZ9b8g/x2mhju
TRBf/3y3xfLsfjEfxwzFdkxhMl1DrfZ8qtqOhYF/YmdeZyjt7qIaxwqtMbxs6lC4mG17wkVp3gp6
qvtoHNNdYhllIe/j81ex6bd2lj513vPvR6pWsJ4DU4isaD5qM7mu+Hsn8glz/roUV5p9gErl25bP
35Q2Ik9JLctP9+JbvdkeIiMBUWmmaIt6BYR+th6xQvBxScmu5cbVwLjMcPxdOXpHM9WYmA/+/Fd8
pTfgYOPEhN/QDNfBROD5r9h1ZWHNrOzxQ1AOiWWVl51ttLt+9u2bVJlnvL+QZY/zKJgIj2O1RUBc
p3pzosKJX0BaJ9Wm0ZpPXSDy9djl0eeYJIJrSxHFqvJxnooS1sTyZz9vS4qHcZhwbuV27HKO3slZ
lU8AHy1kpDnfNpOmpJPjIsPztI3Ga3YVERAQZBOkG7k56cxBW5d32JhHOy1unm7E17ampPyW7kSP
Vq5KqIWwf8vMcdkuxPVwmYvI/SibtE8b7kzhBaqPj/E/2nokOueAyb0pa4svdqHwAcrxMtE35/0Y
bZRVll1U6zoa7qscQ7dn+9PxvrovLfGgIdU61tYtllgDGt1OuWhKc/RU0o1e370mMadbxcYkvzB3
8kdK3PaRLkK+mpMEF1E/2QyRvTvvsryy/vsZNtBIjOCxKKc6CsL2xb/+502R8b//Wb7z/TPPv/Gf
y4hruim+tj/91O5LcfUp+9K8/NCzkdn6n3u3/tR+evYvm6XWPN12X+rp7kvTpe03/GH55D/947++
yFHeTOWX3397LLq8XUYLoiL/7c8/LbgEC5IfbsFl/D//uBzA77+dPs2fEnyjPv31S18+Ne3vvzn2
vxf0TOMFymPNdpY57fBl+Yth/dtwKbzZhuVQPLIFT7ycWyX8/TfT/De9Z2ZRgie5SYuXqVZTdMuf
DPXfpkXTBrtPx+UZz/P928HfPD1On87a6yyIRhHg2XPXQpdv06PC31rTxfLIYP9+LCPrLPgi/mjs
MrNuhj0ZiES090bUeIquo1hWREbkNlnkbQRsNSIqsINwBErq4nhjtKaheHqn3UOedtFBjTicJVbH
4eEhknI15PmoX6nKXO8Mva1xc6i1rsmI4s5zJoFdrHaseFQAr5iCl/pWLRCnOm6AoYNdUtZWUqzc
vDkrsMYfLJYrOwuZ4rC4Gqa4u0xmUO/nKrgiTDtE1stzrfUw/W/LBFa9nsWuN4b32EfZ69gUFbKV
NmEakagV5oBjDeI5qIqA+JxDdBqqzvMkbsQSNa1T67NqL9RrQm2SwLD2VQ3ZXEZlQYyCq1vmHsEP
jolx2YhF5o0e5zAZsEqHRknz9h0O6AgD9XqYQxZyY+uhBjeOJlkcxI2ldmWhmknKXH8fJnaWY/mZ
A+CGjTGGKQaXvkOkSZYoJHkpZTa+L6aI99XKFkoe83hLHbyBChOj8MgaBUon5tT6g9rlRvsGgTH9
6rVqkbfldR0F0niVaXOVvo2hiycy8tx5n5V6AKqbzX7YYRBWhxppuK3ZrQwq4yivhNOrDR5oVKD3
WUEEjkcWuh6sDTDf/j2LAOziyAcy1kpihd0fgnDAZoxZdht60sPHESWAJCoduiDwBmwFAMXuuwR0
P00mdFZ5+qXUjCzOt9gTDKO9KbNZXNaKfmdgkaesjUTn4TjzO/tHIrQD9xSPhjI0oHKd/cUsHYG4
E+xyah7NSBXhx3ZM/eoO3qmdcAKwdJ9warhhoE7MjavbyR/n2SWhUmlnz407FwuZyinj9E1vYE70
QLNcV9BDhFNdbnq9rsqdwu9xatKpwglG7ZwvEwkoH4iFEsHOqSI4uil1xbovasV4RJvE8j0XSryz
BnR6nJsxzj+LLjaMCuR3GNhbFDFUnwTJv+aOXMTcoigWo5jObV+Fs27buynK8PHvgHiKwd33k6G8
HfApwLCUAhzqanzwDBTGrooBozHjaue3YbqeqB2sAtM1H/pqaI6hFQ8evpraJp8HwmumrNwDQnAK
isiERCOWJhJVA/odYaIy4oCxCbO0QrfQJda7aQijA/dNeKumZU0aiB/dmgXK6b4E2gMFDb0B3eIf
ItGtm9TR8pPdBZq+H5pa/5qn9bGNM+hCZWOIhvSFevyAGyXd7sK/Qzn4SZ+Sj00nYsRyXHZ9fmEO
AaclnC6DuH/QouAQK+FnMWufNEXDi6VwJx5ARrvKcD+F/xQZJSz/wUVOFA6NvbZN91QPaDvzzoyY
ZHQjZ9eJD2Vmt8e+my8jGwH1FIwHkFKxaTv8hpLUvHMn+9otqsc29d9yh3eYDmD1SVjrrsOVn9yO
FNM1/93AygMontpuN+LcXePLu3IVrOLahAsoS6YjIsoty28AsImctSwf241ud+rKTgEjFSf3V2aY
vsVw4m7WXaLjRqxWcFVAtxmuO2bkq8Ztb9Me96Oyvhf28iWmX/siHPb/n6Pz2m5U2aLoFzEGueAV
ULAkyzm0XxjtYzdFhiIVfP2dus/ntLstQdUOa8012vlnhds7cuYSus/0PWAWjdd2TeOwaXt4d95r
1WzHzHe+t9Bvjjcf6H7wMH+tVtV+2E4Dy4PX0/6CUH8YfUM+O04fJk3Q9r9Ob3U/DFCy+7Wwgw6U
slefq7HivUDkdBYCV+Mw25RKpSMEngSivosuyPeuUwRU4L31CZVafrdW9axrz0EY3mFdSkNvfaTg
6pCObu4lDbrqR5FnfAkLbzjl+O/XqBYmunATx9GAjAURxjpjyFI/i1LWn9RyCDFJdY+YN/UyTOgW
X6xFWNzgVIjk6aXvWRAwTB4C/6NtTQY87bg86H5YXznk8K62TtB+rRTIFbqGYaEUH0y1FQav1Zy/
yxJP6jwaz+V8S5zyAGcqIki0DQxqmu9q4T543kaqJTKFZ9PbICUbxnEdlvS+l+1fYjTH187si6gn
53Tohj8giFlttO57C2gMWm9iA2+3hYcBZ8sfmDYcPDUyBDHw4Y66/KP8+QGrUUjminltiLKB23zi
iYNCJ/608/pcZuYLtNWP4kYsKJqN3yhYT+PY7AkE+95MfOPz2sJwMhU6WInISfWeeg47LF0Qbdxe
RqMeWz9eOwV62i0n7zA6Hu5PabKF4bmYr/Pm4YxNbZFDfyBRNwzsLbYmGeDjyrwD5kFMP8vwiAbJ
TsQ69tcMLfJzPzXBvstBtWi7G/fCVcwk7Tng4oyrrJjePDwWRLzQrMejMTT3fKRPSwAJU4xjeRKV
XRGg5fZfRg50KMDowPiqblicew3sLfbXcZ413y7/MnDFs8+LOervelQBBqjZu1pT/rcw/eXkOCFW
HdaV41Owyf/QKv8afdokAv8nd3hTcgbq2f3xJH50v4VMV9biEk5ts2/IVfnKuDCZImTyAQ7Fq+OU
y3PhBsfF900w8wPW/io7GGJUEUifIWaauDx4aWs/jF45nEIVquuwjMEuC41TZYzWpSFew4lw4Lyv
Q7HdVXxQsWnfoFsuhoZBFEMyjC7mJxBFxS7oCbMiUUMkAGGKHR85fMas6uMtLMRbmG1sLbGCxeD/
QEibmPpHo+JlkMUbYD/oGyOtZrX51XOYL+1/fTP88d2suhLqlO1Glz+kpyC/ywAY/k6tsTlR6qKz
RO/3lg6LT8piuXzbmaeSblMiZu9MC2Z3f/Os+BZGoWRkIjraMxdbrjptXg0OfUwuojmmoVnB3gI5
kFQQmeJNYZk0URrLuAY/8x/XojqbFvT5HDxtQoc6fW5oECLbHsID+U/j/TI3S1zmGavW2f2tg9R7
QiWPBapr2+bkYB+PfUkVVE5AYGwHm6xZePJZh6COt9T6XBdlJJ4q6mshahW7wVg+GWNt7ewOZ+Ec
buj4t6knJRp0jI0DMyZ0L9uZuqijNOMeySYD3hJQhFikBFySAguWdkz7yJ1YbqxlVeM5AiwQ5xLM
UO+S/beExpfR9uEOFu/OJXrn4FbbSTlk2chZ+5GPoOrRngIU4o6qo2IUEjhCdlmI5dr545pGFvua
vcDxxmBgBUTYZm1iej5Ko1X/hnyVF2fph6PG2Pzq9Tlou9Eq9rpfoMaZrUJ/ahUPZe9/hS1fj83R
HU+9wMKeARLKi7C5lNbAxaMwZOrNIVyzsw2iwQLEL3lubAdj2RyOB/wIZutX/Ihs/ELmEfwa0Dub
fUG9yDOqKLPigWs+tfTb1Do2hUG72i9yNpqfnNORLMSMaDL4o/8xqbHvgspPL1aj7jaSTodIS4zz
bu/wGQxc0L2/fneZY9+Pi02AFjGHAKdD/In6jnd/G48F4GPECgNe4hr6lXPn+NRcxGchqSfkCDnf
hUkHx7AN6gA8oel0p27B4xmFrYGZVC+DPDKRHDVbqVWfxIBDq0pH535hJnmpg4DYqF5A7IaNbGgz
4UNK/5Wug18h729mi9qz144zC1ZIa0eaKzV7krk/94dglkN+4tEGSiTruuaUVPLVk0VbIMGaMMbb
4hUUg9hNmKdx48PjbiTCFqpQQyapta0ZT5fyYvj5wEqojRgvbiVHUz5EGHqGq5umJxfKeoTZLt0Z
uhySbhnNs2iLMF7Dqjl0ONj3UxVwXhgT9yqWMOylkwvzbtMwNIWESRKRNl295APw57lOdWzby8Zo
R25XbTIlK1taMbuEeBClhQYMZ/nLdzo3/ntIbN7ecZogCW3H+DDgScVU9+1Dlo05FE+udNsJr467
9jhU/LuhaydE194ahYht11IAVPbyl6pdtkjIGe/60P1bZu8dUAvq156/JlMWywexJBsl9c2FFn6D
y/AP/F2oiHS1fmDYWXayGEZc/SVAHXcjO0FNQbDrlnmG8NNRtCBOneOwa6+lNxpJuqVbohgwTkmu
Ah+sTIsz0wvft1LOfwTP6IEkD+tYwdOM295tAWvl2SmYDHVLswScBKASCAU8R3+Uy9mFSoADtsbl
25mg1OBh2DnWMPAyNWCh/WhV3ylYwzurI/vZrd2PMF3Qy/Q8Jt5gNk9sdynFJ6liNCRdbI+gBOvG
LRNro20QMBsZeu7HFrteWDnuPax0oCe+9TgaxbrLmNieZ5/Kz7KYyQUcffSCMBGqaXz1/OpOWX2j
Y4IIJuizQ3D1VAfeBFrNh52l1JueP5FojoBhxHjYQ70UtfU9GfZpgWeEOU4O74aA8a4XUUQBuyCH
MgxyLOV++JZ2XoObzROHQQjfipSFHMov5KWDQMMDV0/nrhF0EY1G728WP5XRrFcSxoJL1zS88/PS
vjX21L1b5KJEuRLqsax7LPGd2I4Nlt4jPb485/PQJbjC/AhM6pRgX2adVULXEEVHHmITtpCfq5WE
ANs9N/M4P6/hoJ6LYuv/tqItGe6Z1Z8JnQVIxrTH/aR+aaGLu7qZ22ijy+Z6aszHcK5/G7q8aOVy
jDhU4JrOGUV2r12cyqT5DWr47HRdvRGd9w+dY0UaZ9qiqPHVEPuLzu6GPggSsyJ7pg5aD3RdRRvl
0mwD5DGrfb+WQ3dqlyJ7N3Sevm+3Fw4ktvNHOhZEzVkfWiMrP11leUmBVespLJX7t1pmEGJqHe+2
srP+llsaxjUOPiwDrf9u1qK+lnU2nhr4pglmQ2PydwG+nHvpeIQBqkrCFRI8tGXpPo7beG7d1CLE
0M33fFfTyZTccYWcAHKY8n7Jsr2xEoG5FYxgYfhieArnqyHEsJsnu4JhPEw7M01Byw0jnwEcqkiv
8sEOXcbw5pTMor0YYV0dZj9E9r9Vl0CMPz6OqfsR8vVoFzmlpTTpOObqYC+ckhEntIwbKN9xquqX
jdyGoCGftPWXHYIE/SilK4DVU2fyv47PU2PSawYd9ik94ofznH+BXESMNueI1AlsyyLuDCMfI5+b
OWaHthJEhGYYukwf/vSt6dX4iHoLzMf61sv6k7Bq+5PiGPggznd4I333H07gCo5dqWeLMhghS9Tk
syvJCQ0epk5Z2KEpxvqb09TsVg6nzn1bTRvHtuQ1VXN9DlbsGM5iuV/Ztlmgc/shQkf3Q/c5/xNp
cJ/PqUt65bZshxulN/HHAAl61rwYY/EpOsPyIg31FatBBUUtB34E/LKMVwTjCTkXdWT0XpWMc6F2
rTU59qHjWi73wmCilvV9f1a0Aoxs4HZdiwX4JuOuLT9P4ey/kDV4aYHt8B0ZWdUkClvMHUBe72wt
/jn1+/WM9j1pWz+Nib2dMDJa1XXSIchVoLLlq1GMza/OeB44ZKqpPOflou+nvgDBMachr2NW//CH
uruUQVviS+/sNi3pRWQiWmcvtYtPKTcVAkhukMaiG9+b1qIiNJUMSZxwJIPUNZKmkSZXmD04u2Kl
yKhXYziWgS52pRJhssm1SIxadzZ4sLL7ddgLxr3hVqeymyBBTbZbxCQ6l89Li3ss07WBmC8nXia2
jbk52CA9tndEO/7JCKfh1+b9ch46UrDfhsn0iqg1BVMPsOOT/wuB3PuWa+M9Ovbq/sGSFy67DBGK
HUEeNVCABrY4Bm7PAdETZlBm7N0SkgPcLAlYUovzvJpFtI2wM6ABBiEC+gardDwQoXru0N52R2qW
wHzrdXpz3o5j4PClSrE9ugFG027zXdYXS5VFVqiMv5UQ3T+yjQrIqZP2sC7c4mkoOvuD6YK79721
u8P+d+8UFHE1IwE4NV26bYfQwQKdMNQnz2oGOinrcgjJHGXguDC2BKtHiPt4CXWm1bHxGAwA0F+s
uDW3aSI9ZXZf2+zmpKoVdul9o71pP3LkZOx8isqJ6cmbkbEQLNdElNIrYzV72cOIR+5hFXNRUDlP
ZbSiNNvVeiwSVCf6lNW0rF1l+fbBRGhTocs0q6tvlcqJDRMbET2fE0a8Gt+rk3o7TngHae84fFLC
lCcjsBrgDAOhHL6Bz3PgYQUDUBKYKbdF7PIqOBB1jDayYt73mC266JLaLbp7nF3ebsxdojVU9dwI
UWGsNutpPUw9EQOVaS9lMk8kCyGmUoeGvJ23rQrMi1MYcJUXD/aLKam1D/OIHCHqmTyzhuhX+q6m
erntw+8BGmGGhxvfYrkz+a6pKFKLI2eqXMUI4vYpINCag3e3VXg7Qke1RIKYYXPSnvs66778l2p/
A7ac2tt2N9TkdyHCMeK6tJw6GaX6Wpx1Bo5LO0iMuRwetsA9WV5tvkmjtFTsM9qUYCTp+78HL6vh
Hw4BXM8cN1eR0DUSKjTPjMwq10EBPkI5s1s0OjMhfuJeuFhZdpseVs0lHOQtiLqsGmJRr5nLszb0
hNqnU/qPQfzON1dRJKMSQ/YfqFj3SZZ+7tylMz79obH1QzZD6PLQGNKi6R5krdUapXicaLL8+4W9
vQHt2ge/wMOzoNvWCgR46IYvM7lqZDZ5i0eYaVg03WEhh5ILrsO1sNOiK92zM7vDPaMaC9SBtKWR
zIUgk8VJMQew6psuddUUPeO5Yn1qHTf88Cg8/uWVz0tQE88RzZMU44Py2qKJqW3ml3Z25hYSjY2n
52rmQda/G/wKj8yYVLbLWaj9dVwdehe4iCK7WowR9WX1wvQ4OX3FdedK2LZbw+nOt5V3B9l2+b2J
Vminw47ZdnEJNlf+VxkZfhXPNM5hujq3s6fBhjz1j2uVyoEjHYu2aJNiHUo+bnMmVJHp/5D1XnAF
5YeN/tK2XoXtY+4qjG1LyQP3GDBdwMdVetn6mnelT/4KszP/EVgX+coEYJc/THY2DF7OPHNsciPT
P+W6qROc+MEFdU3qHXtosGANTNOAuqmmfWN76b1TZha8WNJbgUP3M4O/0TJQ448dTDO8N1bsK1V3
t1K7UL8T8ujtwvbIX8kB0s0UgwPpZg4hCwr3DMjzltcEOTA9Myxde35ElelP2+6w4cw4ab+A+3k1
35KxzRMwQ9FOoNEru4lXVF5to6rxFK7MJxlqFMzEHews+WHlObHvJNgB+Ud5i9yQsVr4+CbYATlu
+AqNttW1fwdi0hNp+C4r/7Jtf2YrY27HQIChVWoM4DNYwzoPm/QgLDlDhnxXd/go0BYMQbPLFRry
j4AGJr2WU8CSRrekEuwah/URw3t6JYLjLcY+5Txn/S/pOJ1xEKxPvB3FpRP+cYwAsTbvJvZaw5UO
5sLa/Vw9t5Hon2d7PhcFWb/8N0HPQCPQ/qHCmO57xVAgMriU67OxrptzoqtzSdxeKVAh0fULCPcO
nAo3Zu3aEWb7YNw11J/dviwr/TvOnvkMYLG/at+fjwyOb/3oKhDspVWqP4hh75uzsvzBY5VQ1Fzk
jOgbdDzzoPf5PIvblxj6/uNUttkzb2RO1SX1YBh7OJN2G3kk2ITHWyoIUhrZhsC/JiO/TY+htl1T
rIXZpShtahft2jd4YEskxsEXPP6xY7geoNTGX/+S8YNpWRZr9UE83lol2nU9oFjgeZ5dhPv/MvDH
2WHbXFE+OIMTQj8MVndCj78gL6smZrXIfNJePPW+KMHogIQ5iLxdr3lrDM90uh2Ks6BY3oa6HQ8d
x6SxWzMnB9KaUkAcO+jm4z7VddccccTpf16VVTioS6Euak6n8Klwm/BxyNAWRowUmgWrftbBbe4s
EySITbu1a0DwI9KjjuANYMTx1pdpVcVjOkzGMQiXZW8IXfb7TLo++ZKG2cmrGaxOuANPRndStH33
I1NFsTjfiFV2XgyHxjO5QzZ/pt6wVlKVDY/XnMG0twKJUYMqj32I+/vGOhpewlRSvLqrsF42t8Sx
ACXHeNmy1WoPbeOzC2zWXL10BUcDwxQWJPE257Q2kmEAow4mDo+hid/5qVA97rJtZk+ZLgaj1zAr
hXUmL1rlUeO500NlTAXZ6AyG/nq2bIt7auPsn2M2hPR6ZdYZz2kQ+M/WVPfFheGrwRLNcVL96M60
ZLvCKOAAlsAJjAPzRG+jkhL9RG76FHz7uAu9iKQz0okca3Dcly50u/TRJv97NzojuXZbNw7F27wO
uJ3ccdz2tg7D39TmtW6H2ofJirgflQ2DfQYMczKQ9/HJlZkddZE+20tIdvSm5BYcZE4ExyXtdee8
SAGjArNVipRUNNYP4Xm3nKaUPbVsNs8l+ivPnWhs6NBAGNfVua2H0Yo7bwr+DN1iLTlFWQhIBjJp
muQkIbFWsR35MfTb7elIEd6Cvhaw7kbRB3ekXTknSrLpzKAJNhNzJbr+PvNVktds5qJAKQndO3MB
/IV5deewbb8bgnV8EXkXnOkyavhp1MdtQtKWdReGvX7Ts928Nn1WvhE707k7g5hTddQNm8JAWMQV
l0Hg/pQoE9D8N5pUidvhS02+mgAr0R3/uLy8BNy4fmoQ25nqdT3U+hZL44SSjS+JahsOCcmOn3X/
kh7dAEAvx2qdj//YBvJ1lDL4bfQ2ApBKLTbm2VNq5IqXsynYlxUknOkHkRn1TTPFDlaTK/HXsZbZ
/FVM8hwCOVJnwhGyqC2GppJ9Kl27WxDxwBbzMSTeE/pC34Rf1HeLH4dh1eoDW6fxbkZoMVwXOfn2
sVbbBKGM04IwiE62pDmEzULDW6b2V5ZmcFy2aXjMK3PZpfWyy+0O4Xm4HSwR3BFm40UoCIbE0ulF
utXnbEz/pfBNo76ArmbbDeFl/M/KBbXCgeNdPQtEuRxum4Gi3YXe8jzYwMQ5l+QlHfSd8sX80M/T
pYF7eDJn9X2TUNgUJ9Gg1LsOIEayexuPY8uXf3P8wUg3JrwHegMOZdm3VAJdPKXFqOC59+I5KDZ0
AoAtJwBrgIBRVVwmfyvxxUHsLByxF4vrRgW02t0gt3xN1NrLa23wxSiO5Rhn7rYbC+u5983/KOmI
B6kK+0d6utl5C8PwIvW9/WwWTAiW6TdVwc9AoH0/SNpCv3vXY1Y9yGLUB4briPWmDrbjxmq7LtzO
IC1pJio3MIxzVjIR3aWm+9VP7FTLbEkv+Wik+pU8EqqyQFbmPeDZCyFv5blwJxChmX2YygrQ0QBu
gebXPwa42WvhnFa7SF/Nxb3lk5RrJMuxud/ETRx16yFw7W2JkNWvtrb2NC9sbjtrvM/TsacSZPcY
DgZz0UnSLUPqePKVNR5F6jyNqTu7EUlfzCk9lx2lJNpuXruPdtGMP1y0DfCoTR+ZbgALoRvFLdZ3
2pEi+5xD9zoWuMg0ha7IyAfcrmY3fHXtDeu1eo9qkPfsMk9FIdKLzdFs2eOuWAjMtXUr955IAcvQ
phERao9xX4wo9FLRlC+rmeV0KiEFrpzNu5z29qAK+pSVQWXSVen2UNbaTcbB7y7Wah3cm8gRikZ1
8bzxp0zb+qPVlf9AbqfUh64bPlvyVQ8cC+LIqKsjMdj0jxY6t2jV/YdKHWtXts12ruAEkiYEAfhL
tz3aDcWoIqPg4FBxX6jcwHd59QeX14dPUUDFoisPz+dUoJ9hpUTkjqx6kwVZSP7C0hfCRtqiM2/H
bk/tCUuiY1k862vO0vIy192/wCy35rUNnNG4c5zN7BI8INm3XWrP2WlTYPlc0wZOegWt5IuY3Zcw
LIZ7FlmoJkI9m0aU9fb04QdzYxzdRWXubp04mtkom4Cq83XiDkvhDzykrXSZR4SeuSMfuKC20sti
Ps8G45EYJPb4M/b5/Mida36mIAqwh1RjAz3eGgAiI/epv1d0SiVM0VkgYgJuuxOr5/+uY52ChOrr
jOIcKMK9ubS5eCQ8oAki2u4ueAuEQzxDHrZOQz4V3tao84scsUJjLIdq7gDx1IPJj48Uhu7nRvnV
VjNo95wigS5OmGRR8swpmgLKbN9FZriuw32z1Zi8/EWdREEBhzfTYQMuJpqIvNx+WH84UUW1WydA
Y8BJeiOzKr0Gj1va7lXOqR2VYgnleUTBvXIeYlVj55j6mMBYpq4Joe5V/jb6AG7fAovt2BGgjvgQ
yuQtLAZNOhYhCTPUVrMaiU6raDFeilDg2p5yF2mUT9nGZhBkMmxLYQ72pVU+AVkYs9Lxae7N7gh0
Q83vm8NujE7VIIY1pSLqkrVZGAYh3+rBeXdutu76hQjTvSIjCDSt0bxx8AUfyzRnH8wLtsOG34Y/
QGCrhtRYYNWbM4O0mS1srB5yFSuknl85gZfXPKkuh8VP/9XvuG83GAe8gPuqS8fgWEmuoLupX4gU
aZdUF8fJw/h6Jyy+zAdFobQehxn927nykXLs67z2Prs8d5OF7KvnVCmEsaVPmtBIYuEaB4Op8QJW
qRIHcUuI+Boz2xmGqAwMUTHMHk1rV7i6HT4zluhfVjH65sO21WRFiBZQSycDNy6QX+yES2qO747N
1faWf9u2+jC6y9U23IvnkyKHptYwLjQ1RGCVqfwpyxnsssAlG3l23lOZrMul1GivI75C8eBJ969u
vHKEmUrIWRiYiSikf99AbiIZRMn6hZyvXBtQXoh4DdNGwGdkm7dr+pJ3x1mDqBvS6YGTCr5gX38B
ex2SppMoS7MSaCA7EW9Niqz4i9orTzp284dG+hmRS4SZ3fq91Corzu/WNeVzXgeDnYTNWp7gNk4x
9VpC2QPGLROEBaqALV5fdt5po7I2v1L2HNYlbbraK2IdcHt8i41PZrtg+3XzhhUVKRKcFEumocUX
AWEr8SJq5nC+1fsofMYaywwD/fLMZqqe9mudNsNdMRbLfBpXv7/yDaLiAh66MWAFFM4sAHBc85ha
kNovLODs3xToS8dmxWHplvoAcI/Smaw6tolI+i8DY2ImmaU/GFuyXTDNbUgvpcejklih57VhHBCg
yHqmUeppbok1imYGu4Qvp0xeTgz+7d+Rz+6HEZ9oIrUwnTwuKbUiQYEjlnChewXwjrabbtjzllPD
cK5/kzVXIsFSWPfBe3BYo2128JKj16D6yZw/Oqv9vb1ML1ZdsvW2x38DJdKrQ4uHRFOgnC0eodgt
MbBOpo1NbfsfwdiQBhU2dRCnjSJzY+wV1dBiE1MA1Z+NDRKRWxxFqQ6b0XlLbNaAJzkwlwu6vvrO
1CFGxWq9jSIK8LwxO0zgu76CWXdoKiSwCT27QVobMGFyQ+cOUZddeTPFRubD8lav2nbFB+b+PBKN
Kk5yBA5SFzzRrdGhGrqFZ3K2m+N6cU33P4fkoGSahBHG5VY/UJnDvemM6UOZBqRZ23qFqnafCcwe
Av595OcqFgrCV1DJ5aG20QG0pVSKNRwjSwcxScA+gXQ50g1S92BlhvABNvWTCdmY9cjOXR0eZLWy
Kgj6yjd3Cxd8QDpEaOXRZgMJWzRTlEMmtjFB8z689ZsPSIY2wBrizSEUbq42m97RngrS10rHqnaT
kRUndgTi3Gum6QnwCXOMU5NmOnYFVyRduuC+W6XMBPjrjCFY5fnUUbnsdXjpbmU5iU9pKPYWr7uX
hOiL/oKIsggaA0TVXlu3989uWDDeQBBS/ee3vfhbFe4NdCcdEUIbHLoHg7ReheB+8foVSMlkb4Bu
memazl1oLT3qBE12ofSHC1jxOWmXcoAbOutd7rY7p3bPNloHxkZVJz5QYExnZvwSHnZfTi2wkdC8
Vi7QNbcavIup7SFA0bDmtwl9yjohtQmrW/ieIxSOdVLN67XB6nNYkcUfoVyXSccDGTe5fF4Q+5aB
bx5Zw/URqiwUNq4Txtz5JEjIkBMxs+0xTGbJhIlWLKSwZiZ+2qB4/B0CMkmZSdI4rihVXpXltpzA
Hskzi/XA/CR9aBSlcE04xAWLbPUqh9D7mVVPnv1cVP+YT8qjkAEUTUatZpV4fp9+iYZIP/55FjOK
fF60E0srqK8s/+bnNGutA+we5rfeQPn1IPOq2Wtfdyoh8K5v7uQ2F94BHieCl4rt6wM/nWcYTaT9
Vjtdfyh8a3xVDN4OPijzxzTL1cNUoD0juSJgcD6NVE1mSatQO+kfp6zVneZma+JJ6EDvFNluZ23J
9D8HwjUKBflowZfYL7nXIWcDAgTu19wXJJ5GjrPIvdZOrfdM5/6sbZ/HYJrmJ0V7vtAGnKeB8EJp
mK+Cge8FgTN9eh0ggkab7HMb3VTRRZ0/geUUnKZT9QxaSvT7PkXU6ZDIBSKGldEQZ74lYbsL4iRa
w/6vFNtyh/T4YpikgZmcOdJZ6l3mdMXRajNgmyaxUN7SZ+9WsDH2HD3Ufn374VHXsF1D6BayzQHr
ZmDkN93izXdxpbjMiAAly/uO2KKzxfgxYjeCEKQGqrs1zCybQh/SOjCYIzV76dvGUYfLmfXNw9wa
vLSGZu+69HHhO6wcyYhDuCvJG5fypnkTb0Fo9jHhCLS4Mid9V5dOFKrBfsoL9EHrwjYjnVnqh8uY
va8MtyNbTk08quJPSZph5AQC+6sIHykbOMTw9D9XmhiBSNQlMdrBhshk1zSde2n76T8qqdIFthl6
kVXetEoWG9MFzysDw/5Kr1k++72jUKYahyG0aYOyuY6rKSNfkePuYc1IhouRR3t0/XR1rdY/gQPU
1NukuhZZWX5Oxpw/udk4vyL0mN6YgvhoBnqDmLUwv7pmV+/SjCUco3Azaa1uOdmt+WpY/2/sjf7B
RDwfI46oLyueHiSn/vZGoPVTqVLA5PUoL0Uqrzq7NYDDCPx0KnqAKDcbmKNQA9q1PZ3w4e4nq9OX
ysMx6/CP4zQuggfGqm3sLvWc1KOmvSaTWMbhVC6c+VyrDJTU0WKc7/Tdn3YI1bkRSP41z95cmUiP
ZSqSlrAWjiY29a09wRhGrk3eTM4nZM3cmOgod2r1CMqdESObcir3LUdcvKGujmEnW2wvjHFnjJ0X
efTgR5wQ7xhq3WNRyhblsTVCYQiMT8oucYRDR/y3588cvwg8dMU9aVBqRIMt35xcO8dmYAEomFme
R7fZb7bsCQEvASCbqGVvH+az3HCBLczh41rL9G4l+D0ubfU66GX99BrI0Bz7w25o7eCQK+Rfk3C+
jLXHn4HePCHxA+bJRrggF1n16mu+n6wcrZ22+jUe6KLupGWHb4oLI1od3l7sYZXzbYnylwnhNUCf
84zj5dY1Wx9mYFiPPZMp9GwMUEwz/BYYStm8G+Z+M/JHmWffbRAG8Aq2JmWJ3OdX2DArs3OSInsz
+GHS5vQJnIKZk4pXjxR2ubZ/Fyj28q4IMTHgtJHubf63xqlHmUdiGPboI2+YSklZd8CXsbgiU4jd
2pnF96MuZZH4XW7uugCEeFgbVnra8gIRbDP0Otj7g6OKaEyFTEI9spnyeka5Sa8H1G68acMSAVcc
wl2XMTnsAyyid0WJfyHukKbllIopYrhs0IJhpGsV78rmN4Jp7NuXgLjHLYFnRXxSh7d2SJBmt8Ou
Rpp5V7ud9RhYI1x3cL1nhqh/02ns3ue55aY31kfyAoidNMFQ4n3gVafsuu/D/1F3ZstxI1uW/ZX+
AaTBMTiA1xgQE+eZeoFRlIR5nvH1tcC81UmGKEbfWy/VL2lpJmV6AHA43M/Ze21fdX0VeS9ZmRky
EKGY99BKNXcIFZPGsNcUriZ1W9lVACFo8WVeGR6MZFS3EZjJbondRzeQjxBluA4srtELCnoHJMH/
ohRNcCFpfYi1Iqd3kSl42tIRceOw6HY6HEAfwTHRyLuhBJRx4P8SrJUMwfGCCVT/wPDQlntusSHf
skKoPZkTzVGrshrrLhdICJOVHHuQQ3nThP1O9lTdp0WaBnG1bIyctLIkdcLvneagNAFTCKeLNR6P
BIJ7NLSFk9yFnUbLGH76qiP4oXM5w90Popq7tRiu63sNpZS1bOuATZdVBL72mqAst26HabSqTe75
FmxRJ0NUV2PRdG0voshHxcy4ZKfi9EskIxbCys4i38gbnXVCWWUBldJIrmO2UtgHIMKPxlY0EX3Q
DrMKqkCzsc5EotgDzZsMXnfnycMQ0FRY5VML2x1NpunXoNUwi7HhT6g8bjoLyaTbC7JADH/4Xqld
WSxUK4qtpa4q9n4IU177qi7Y82NBUJaVbl1Xox57h1Kbd1VNoIh2GYM7rBd6zF2x68C4E4S/uFDn
kh11s/5ptMGiq+TdPkuqysklERXSWNljZT8GoZFtVJj4w9rTmmxpwnzaZSWxEeYkY1dHAniejk54
mepArRM/DVez341Nfw6qnIrdxrbMe9set1Ab0nPEGffE0z80iHHIEuCl0Q4pVl6w+5pSPYypem+I
ae2x1Gcrw0dGgspUuGTxylv0jYECa4ej3T6pfdIVMHyZKQ1+bUaNS9KJqMghYYxL/rNkzC8qXM7K
tlY0C5BG2v6SlBFmUy6nLlQr1aQ2K/bWpFLQ1bTrQ4MDwNrlGk4Kl114wKFvIptpnyLgqs6VZEAp
d55kMrafbIxtL4RhIhOSupXo11450dBcgDWwJ8LwcMqnIRHEAESTQlvbSmDYZ20/Vd+nkSiib/SE
sTeyqxtpE3Se0uTnoiXBvVrQZW2CbSFV1NU9XwGf03TRld53hy2B4grDmztOZkOgsoQdNV6oOpYH
Aj7K2EGHRxWNnQuahTE0OS4qGfT2WDIbX5HcR5ys2ZUZt8pkRvKiQtGFKGgwo+dyiKBOk56p3ihV
TXdbAbl3pVjI/t3S4Is11rBulkGfa1dxK+onWtfUIJWU/O89FhEYBI5okmo5589ot2zSImUZDKaC
rYFuhv7k27aaIPPhmIfEgfwGc5H2dX4RKZihmJldcJcqsZfScsRzsDTpe8fXOnLgYFshA6ivx8Hu
SQ1VQ34eolQMUyyufVPdFaz50TLhlNsTtJWo0zlBI7hGOsX2nAOxBgjpEYOG4zkZxY6z08giCdyO
omSHKDZo/GVDRFNDmdvMjVUItdbjxgf9s4zjbIQVEZnGqp3QJnK+9T2CDUd20rdFKKPirklT9LZ1
Xmv5C/Ck/kbpCqJvS418Kz2KIcwVrOO6W/lpZi1rnJiLwq+V8GcBeux7oBQBL15SsrGzQp2AsFhD
MhiAI4uR/U5aYSoWIMaxGs70QWdHWanwtjkq6davEpMHMTiwOExaXuMwx3N1FmaFWPbxGlaPJXaR
X1LrlNDbv0WTCt+xr1VQJUvcBKN+hUQ6U35VjsK+O4IPMuHE66wnLTLnMMk4zHeJkRgh4U6D8oSZ
Len2VeDFMZMwsGe6AzL3jYjIM0fgyfK04gRQFt/Z6pWJW2HMbHbUUibtMqXsE12q0Pqm71RE0upB
Wg1fQCHgmpE7L6z+Us2j2HarLlT9dWokVUbPNDLRALazGquOhiC+CfGPsvqz01dXIcexZs+nO20f
wXsgb2XFzhvlWR/5LYuyK7A3rwrdtvWfpDSYCBkdDifx0mv5yLEvbzrR3GsqQV4btMhBeUBEzCmm
DdpquO7xljpkYDRptCycMlVt6HS6wSCZN2X9dVKplfNgdOx5H0ilrL+lgns3mx7ZOAZoEWv8o/jL
teqMz50PryOpKr3mU5taLR2ZnuwA2++U+FnD69TRQo47pdr7NKjLX4FutMiYImuce430KyNMnKmQ
EkJdxvof8FGQ/J4kbMmo0IcRoVrE75myFUYaNm2gK/0CWRDBBAafXSUPdfbtOTWOrV4JWjYO0iJq
gKrpq4tJEr+1aiarrdi0gILeD0XUVcg9UTqhgNM7wel4UI3ZMGCOiuARNIrVKo/EE/OILQ58xqGK
vaLfFahhumXEvdBuQ653JPGEIA2Hfn9uVNJZ5b7klh0M9Mpad6FOeopwzNNELLbVgGh4D14txYIT
tZqPCJdwHwv4ScXy7QC+A6MWxuMvhyasGyGsSDc6Tjp/LUirIPmYsFcUs6aZTbdlmE3FLqhjWcLQ
pw6mWNuZdYCVrtB1VPGYsiICSi9KnCNISKI2on+/VfpIS6uXssWtWdzERmiicyGCOBnCnV2wJ11M
Zle1152qtpq9RreCEvfBcCxDS11pU25Ob9I6p1TnTrrJDdwbQxeUttsPTSCJQaQ3Qpq4IJYhYQnS
CH4kRGaEx9mlo0xpUhEByO44KFF5A/xDlKTMvG0sQHg1KmR9CWYJeIv5MAXGuAmajo70uld1SCdQ
3UyrhNXmhGWzc2rLHK4S0HcYBmRDn7pYZLVdKGd2kuEXM1UVNzeYHDY8tqLpJexoo3mKM7v6xrGj
bBdR2nQU1JTcrJ4Kmt/jVmEfw0SKRULWhtainRwGYXsn4Naz6f09BkQ1rZl7O+/ETDzUQjsi1lGJ
A7UFhNOt195GY0Vbiy0lkOFGXM9v1UIuyI5cozVb+Y8UdMWPd+79fxnk34cjHGHI/h7e0KnQYq0X
tjnTVV7/yUaIKT8SqMXwMr3ygx+KU600eK/dtPl6nCOmDuMIHey6ITVp2ZqmHtFOZE/RMnNE6taj
sK/pXw3lSqGmMp0AghzFBLyNQw8AaJktDJt7+vF6lNoLyCwiXsTXov7cm8/KqgOsSyiU5b0gOTfD
DDhP6ogTAx9haN4GpkdKTduCMK2+YQfe3UhDDpQrp45cEzbiVe1VpPOql90cQUNOJnYO9frrO/rZ
gLZjCsdgMN66oydHH8qqg6aAZ0ee7tbrhnwz0SfpFlgNUkSKg7YZKhXTztfDHhMGVakKvIYzvU3l
okG5fbzDld15aUqH3A126L3DpUUO1WrYFuvgQiyr4In3epktoxOwreP5czSqfkRCi9KxQOLAqBO5
gHgRSA1dfX1hx/eTEQxoappGiJDB1R3dT6WOesPvq8SNE5/QbLvF1ENNSOVcakoWoShR8TC1bfHt
63GPKGLz/aTuyiGEYQ1ejvnP302cGDcNtd82cdXIw7ZtV4YbI7ZdZrWM7r4e6vjlmIeaSUOqYUFK
+m3KpINU+tZROcmkWvHLL73+R93QavJJnTnP8NJgqkiVq0jP8hOP77Oba2vIo1UwD455vMpNVGud
RmfXLUNwAE/gjSn+UfMmwigxgNYcYB/65iEIzfzq62s+ZujN95dl1VI1VQcYaB4/V6N0OMuAEnat
cmVEO92N1ySK0gO5o/B36a/y7ycGPCLZvg3IIsCVSpgm+Ic+PtBqUFFzw7JwEcBhTGlKBFhLco8M
NN0chKJtz5nV3BAIR76xOcWUAwuLMvhScoRQbxxMKuLs69909JERJs8cIqoUdMwNiBZHcxuEmE+1
Z5rcUsOmxR5pa+LpyXrlvkro8wfmHWfta4cO7tfjHr21f48LssW2DCrbfOM+3ooSNX2UTFbv0mxF
AVol5SGhp7r+epSjb9jbKIBeGEQKaFDHK6FOP1PrQjG5qo0AbiyafjOAZ9ggKiN/D0PtiSXw6DV6
G48NjYYXnH4z0+rjVUHh0GVQBYPb1+0O/IKHjaA6D1vD9RLtgv3CngAz5T+4SMuRvEG2ZgqW4I+D
ahyyUOW3EMFE01gLqjEsgnGbtNdKiARw41CIj09c6DGjbL5SQ9fZG9N40rGJHw1alpU/SzojN9o1
u/a82VIoW/S7alNvv36En0zQ9wO9/ZB3iyBHjsEnEKxxHf3VruoHAmEuM9StEHQX0Wg8pY6+7ooT
b8Xx0vD35YGNmycN08A4ujy1ipt6nOMqCDhamy4illW69M9UN1ujdz6xEH0yS6HWz/x6m50eoVQf
H2CZaspg693keniXFajIdvOkk6CVLYq2sV/SGpvVied3tOoKk0+0pvMxQ8VJdtLxkCiJiqB3DIZM
4lXTAIcxaIvmvwS5zLV2Amh39B37bbCj75jTBk6AnWxw2emTNbnFN2faJ6C5v02Towua7/G7aaLY
Kpq2SpncoMCtSgY2PrY21beDmWI4Z6nBz0Sbo9SJ6Q6UsTjxFfttOTsafl4Y3g2v+42uFgIorj03
CqSB+dS34/zEm/7ZKCazRGNPbhFbdjQrew2RKVRI/Mymcu4NCqgYc/X16/bZswKyLulrMTPkjNt6
fyEhZ0TbhjThFqH2Sod12KR07RfpaIoTL/Zvs37eJZLbo9kGo6HO/jiSljV6xT2jJ6qcNXBx/GhN
hmMZGe5/cEXvxjlak+G0GrKiteYGRrRN5HnT6Wsn2X09yG8L/9HFHN22kd6D4gueTOc4I6VV7TFJ
ix2ODKrxHHs1xzWq7MRr9elssNgiSrT+rMBHn+4JiFFcRzB2pd8ixArldA0xZzjxmD6dEO9GOZrZ
mHJi26/6wR0UFrFloFb5o190aHEqu5Wbr2/jqUs6muCFHmVZaNE598vxpiWzZ4OQwj/xrL4eRKhH
u7A8ncoJjifZNprpbKyhN/a1pPP/9aV8Nr0t8MzsKwHYkWXxcXonA0CLAjeiG/ZoXlKB8BaTZ+ac
Jal+8fVQ8115xwt9W1/fD3X0iNCIlkjQWcydlEhXIhmXVqSyex5vOFw8wN+4tFr2BZN1Ys39bGq8
H/foaVlqb8d6JHmDswN21BVEDGb6iZX1szfr3SBvmM93K6uZi6BPGz4eWYnaYHhAhT33ghdKdlNb
t6K9+/pennhsx8cRSq2Www1H0IfGZqF0zSELm3UBy2E5qOqJ6T7PgS8e3DFOOMQ1gtA1Vl3TpqU9
mySSjuKarndPhWrdN4az+vrqTjyx49W9N3TWV8mAKMn2hMw9aYaxHBTt9uthPnnDpE6gFo0XwVny
+JxDDT2fnARCNySP/CJrq2RLwb06cTGf3D3JFgZujiE4t6pHa65lxZVWdYATKPu1boe7Z2Xj37iQ
kaT42qIHRhfy+PWV/b7vnQs4lqAWIMmk0uXRnK8bzAitR6xQ6ZUbPYGepC1M7642vcMsdYnJLA71
F3QqJ5aTT54c49pzMABnNXF8sRwma46AaYMj+eDo91pwRRPnxBifvGofxpjfjXevGlguo271fnTR
g2/VOl40oCoJoGyhDQmx62jPfH03P70oB6+NRG8I3PNoC9BorW9H80WZwU3Q/+rENa6uv8f4t2it
5/9PKNbL4md221Q/fzbnL8X/DzxWmwf4f+Nuf+OxXr1UL68/k/+zq4m9+VF/ILnO/+XfUFb2X39R
emEDpiLApxLLn/wNZRVC/EXhyeQIpFoUE+eC6b+grML6C4uNBXbVhuhK2YhXs87foKzC/EtiFNCp
9TuUlNis/jtQ1rev5D8rpKLRIuF4gsjn41RUEOjlMQLjvVlFFyj8l7IYL/2y28U0J6NcAhoGbhZb
2QUG/YVW6XTqNJTTur8VHqy0Xi9gyXtLpdC3727iZ2Xxj3Tuf37S0dsxmI2W99ZY7wnm3ttK6a9w
OlOHp9d0sIOWjPMKZn6VrpF+N2e2GRF7icAZsGj7o4y0B1osuLsx4IpOvBhWCepAseE2IidfQpNK
XZEld6TZweNqACgOUwQ/OY9uNMvPb4RBKKWXYiBpw2dDJ+8cjUVYrAEQr4XRbtKpvhin2sdBU/Xb
DF0Ani9ULpOdY60p+Z2tMf2E27/zU0zWk3+l5vldoCZ3ZUrCeQqDDcDXsOjN6EnvQ3hHinjtK/VB
tINEfazejmC6SLznH20jkeDXJ1Zz/eOX95/7erSMi6aQCo7pbo8zhsNvaS9bwaX7gc2hoGff5ADZ
IJe0DcUi9IqzsYie8wyBAkHdC2PwsSrUm9zsNVhX+RYp9M8KVFPafWstARh1uGoiUyGVNPGhr/Tp
rvch4jYaoAwn0jpkangYezzXK3IxZqH+mEAJkHeWQDOE+fe6LK0TG9C3z+xns3r+br5bYOUADDZW
nG4/ev1VkgRwTCI8V/o5N3nbdCjoO6NLloHpWY9El0HtsfpnI0yidTf5yCQa5O0ycsPCv436BEqB
9trajbeZas1fWH7ypOdYGZnz2XUw+letD8v069mvzUvyZz/9aKkm6bobI0Ut95Xnb8ep36TmHiL8
ykHHY0FoUQ3vxq7c2CdC03KSZ9qmDxLzBDq7VVz1q8JCr5DEzGJRljig8OfQzBRnDt1gIFs3sFFv
v/6p4k8TSvt4lwnThqxgBdW+bVsCfLIVEe7ruPNWY9fKVTP4r5XJ9LHzu0SPblENdUugJOrW6OSy
youzlFcFIrK1//r3fPzY/TO/j44bMuJ9N8202oO6X9C4XZgtb9Zw6sHMV/XZgzlqf2SBIyNfraq9
MRZnQD/PqNuTSS6R0JtowzAYZA2nNrislSE2hKX7iyAIPQiv6a2f1jCS1ODSA/Db1lgh/STewMdE
h5GEz2oSY80DwRpZP7++Fx+3bv99L3Bwfnw0VhxXpMwQ+D4AkjX8nw4d2DjKgEUCzbSsE0vK0Wbt
n2H4pr1/z2Aq12Eaoq8Teb8jw2Yhy5T742867AYG+0QioS5aWLogWpdfX9kfXhAyjD6OiSaGxlqS
lfvemW5BS5AMZoMSMKA3gpn8pU7xRR8iOcZ257kDiqV17DM9EStgizgMGp4oBS4OM6QhVaozZ3qZ
+hSVyJvrqvvu5LOnGi3aErJ6eupH/+l5HH3TwOgo0hvtYt/03XMRjtpCC52C7xZeTA6UCHvLZCN9
517TaheVILo5I32s5oa97ZscV2p/ParNU9riQPD9C5yaQOIQDhnmMg7koR/C1zLUbnpUNUBONHVV
QAivU/X8P7zrRx+Pya7LPuBUg061jggGz2YcI+I3eadSgzGhPuOB3KTApTq/Wo2FdFucQq2pXBZO
fT6CYNV1ea0MNf6TFpSSekhr65UVd0vaDWdpv1RPvKhvpdXfX1RUhR8nCLm0CRYqp9xHtWIsFYQT
Z1NT9GQWhN2F00+S0FV2LMHQopjv4cr6Ir7J8b9cmniNcBDacAU7NYS+BCuJNh3njmYW4qQ6wbh1
vU007x7lxoPuiXsg8N8cdN6LPk42bR2+qLVAf6qHhG0Mao7oBUkqGhzoNsadnrUnLvJt5/7ZRR59
JmA7giMzRLHXIqSIWXiQ0tun0vnZUT/Ms/Yirp54XAe8FVTEGpJfpJuhOzrx5st5nM/Gn1fJd1/Y
zG4qJDNmsY/zhBLINIKvSNn9SIFlo2Bv4Rjo3JEfiaWi9t9j3XglrAuvVWvhFoBMtJEGiDt79Ff4
anl/2x9DOpSLwaQ7hjIexTYZMNsWGvgrwUyvY/McDIjEi6m5LgD0bGGR0nRa6UV1SJPuYGDlW8A4
6VdZYJtrxy4dF1/PmV308cZR/G3iaS8RvAQ3QlC5LFFRsy1kc4UZ7h5g3A7QB3RLxH4Lr4RjUmkk
OcFDwqIEFavFpjgi8tZz5aLLmvs4sR7x2j13rOkLI8nPMLNt0fWuh15WbhkYzydeu8/3wlREPt5m
7Kq9LTs8BpBk7QWQnru6M8pV0RnFoqUSPsOJGlevqKqBkcJq22faWrJGrvgwxy5o6BL/qvHiBAWb
9sJAver5mOKbZk+psVmgATl1gDbmRf+zKXH0gezyhnOD3nZ7zyDZoDuH/agX2ZWhJwfUaRDmW3Nv
9pa2GiyxBnMCYQQ+NBnleCLaJWksGwA2C0Bbv6KsuoyH58lPzi3F3pTgfQq73BaDtexRotWE3FeT
vkkMn2v19p6DVw84MQ44TOTfPNvZpoiCSWGrbmJpHXK920icJSOYVEW7TuQZKzCK07O0+4EC1/Ul
wX8YFf+zZ3bcPPAmVrug76q9qTjGBr9TchdnkP4aUYU7YcM+9uw54Vwl4SCXNkp6lmtlcjatMKeX
UGHaG+AnF0itk3WtltZKL+10LbQOc4lBxQDx5XTqx36+q6Hl8HGCKSOVEN9Pm32UxqYG/2L0CSyK
xnMPqixbZ/sSRHS/yisoRjAfAKXmUQOWJD+jEwylJ5sBvIEZhFd2GLW3/WxOgpxTnTtdRlgGRPNl
NoF74p2N1rI+sb15y3f7ZK7ZR5uAcfBxsaG/3NcmourJwFQWw6fexsQx0RoopjXavGZd6RFmGzhA
IGpxwssWtkDql2fRFN5YpXdZtOPWFLAji9l/XCB2w70s0TOrHmYGY84aTKNmnSRW4koLGIamRRKp
QKqinLCGZS3C59bxr5C7+ahtqdCWyPczJY63ulZqi1IBYZ9gAF6WIuUjr+LuLJqGRAHZ3Xcx/zJv
JGED5KuAhPFuTJ7B/V6FvQDal6SIp4Jd6fkXtpKtI8+iF2C1QYHRbI43kuQLw5JGe9ux0Z8KL9o2
ZnIDzpZ9tpWDpbZ5VFoC6NbqAUGfmN5/mjFHWxlRxrLlPFvsUZFzzwrOF3XdI/LqZwpw1wDL8/0y
XsLV+gmHCYW5UsB5H+pi7WRtvwYcZK7LXDyK2tzHk37dRfoZpqmSA4tuXg5ad2ZkwLgyXZz4WP3h
oPKbvifvi8yA9zo7me3HoGuI7uDW6yhEVtATzun5P2qa9Zgi0xwSUsuTvGK1lAo5RxkS3FILr+pU
vIxRePP1TfzjLzrao+gsuwFoc2ocpQgvxRipLEGd1tx6ekbbVPYP6ALKlVaMGGgEXBCAJf02KZV9
9UYCZ5EBXjdRTjr3vSncVK3nn3i3/lASsuyjrYUGGKmp6bPtfZiHvPSlszAhlVGEleaa7dSwi0HM
WIq8bHxO0pPTAICQMC3g/3bLAUPgZdDSoUXopFFigHBWMBEXJ+7cH76I9jwt32082MeHdtGKDot5
vNNI2+mR8GBNObfwvJBDsrIRaJhgQlICRU6M+Yfd+3GkcaqliASSsd97oYAn723U2f4DHfoQePbK
M1Tsi86qNK0VsFdw16A/a2/joELMFfuhcHy5mvTpyg6aE40h8YdvrX30reW5m30pBOzxrrvXo0TC
ccG1ncfDFeptzno11RUzzn6minXIWCj0IL81qAUsI2PCQw4Bej0K/zUP4ZopVfQibeVEs+ytqfLJ
2mwdnT2ZmmrRKkO7bwNcSlR2/G8eG+hfcGKcPZRYTIh+KYii0N0w7A4xNTK4dt9wr5xV2CGWHbLH
bWd3hUsdIdyz1eyvIc5j9CH3w6SpPMno2bIyD8og0UJlc6Ld+9bp+uyHH30LvUQxKQva7V6U3T2O
FwTXEYj3RkEdVqXPeM6+9XgR8ekae8NoXiyW6AVYNmTqLYQjqZzDAIfNiaPR9SemPDdBQ1sd/vQz
trgnJuN8Gz/7lUefPlkoU6D0ZrvXBAYV0NjnosSjFqrZD71EoK/n/iWYSyDEU3lmG/mZyPnq0fnj
l6X8PBbZu8nmu1V6UFTYo7U9MmCt2bz9vn+rHXD3Pwhv+1+Zy8aM+HMf4Owlrz8U/3X++r+K/6r1
F9I78s4ktx6dOQ/zX8V/Vf2Lvtpc+2cZRyjJ5/RfxX9N+wtRPLV/UsQRpavzQfa/i//6X85sdHfo
VL2FvP17xX9pzN+b3yaT5hx32eLAx+3QKskOgla2lHpAQoQNi/NbZgTTJpyMaVggslF2IaaNcx3I
S7IiHob+AOkH6bA0B1sh/tcfo19mbQBJSNOqPO+AnhHkBECITryXmtckYZkrJQoMQtphxELFqZqn
YkzEvQzhJi74oOTw4OJSGxd+SnVnWfl5coGdxXpUiwpyWRxx1nOS7gI8tNzm3sQxMTXbFMJv4bQw
39hJl7DFJvFQAGF0E3NKs8VgDNGrV2a+q7YwU7a+6LVfKl66eJWWPfBFhJFLSJJAwJXUvpnQEjjL
0kG2TleGiLAg67NrJVWIejbbwrh1sGilh7RL4EVGWgPlQ8XqeCaioNphu7E2OqkLwcrGMLSVKdAL
VR9swuVgecFRkwouGnhdV5Qq21sSMMMHMM3lNwK2+kPilDVMwtKCRDa1j4NdEn/Z6WkAwrdsea8V
6Tc74oDIX+gUGjPcDFjhQzoF52He5t/1WGremvNnszF64rqWUVpLF0aGsc7jbrzsbJHeWB7nDNpK
hZtQyw6oSUaQ8v28BXDUl+Fd5ngddWW/yEGUAASElx77+g0UrvzQW+GhCLtoCQwBFIFeqgdAEG3l
dl1X3NrE7tr4/PUY3NqUnrd+omwCL5TwVovIdYImuqs52FN3yeWmBKzTKMLe6WTvnIWEqlOeK5MC
ojoohYteKOVVOyZWDL9YUFI1g4EqUWML4bYqoPuYtlXh4iSKN4hN4/UQj85VSsrJyncCfBoZNX2J
DUAF3VA2AGUmGEhJ75xJxbO30huMB8zCPllD9fASTXp97uAsvgJFA1ib7fW+icFI2nW1wx9pH2QW
T+clEMYHQO/Ra4mVJoN+ILyVXhM0TCay8sMCQrxWDKMH4JKneeKCgpJXvqo4+7EBvlqM4dXg6bob
ofW+9cW0Ktv6x2QoylVbZeElvKJw4zfWsMqtaaKxjv+UbXNr4Lzy03PZYusZJ0AlfHV4RlBhHCr7
bPzcqTQDKISbNszDXxEv+Q8TeseutehfYQaeUXb90DaPjbkoncegPqOpCJJeazR1n2lZ912k/sbq
dH1BKgZW+tYhVwJ2fr6MHYRVvGTRqlOMm8xOh9sxnPwntS0AFKqxeqnajnKLg53sJVMPr3wsYGu9
LeJHT+jl3RTjkICg1NrqNgM4tRpyJ7upAqO5nqzMvkUfqL7YTGmOlKpar5KqjCFgJc5e9XcQ/wwC
WvhtfQrKKM1VeSlwH7aHgVrHNnWGfo+ZjJSB2g7u2eTLVUzh8aIxtWE2Qfd1CYMgCUZQ52NAkxB6
vuQ4vgqb3jrXQCecJ4mIoWbE7RKRXHnZFYG8Hu2E/Kawd4oXbKNaurTMcLyKhbeOgiit1tjq0x2/
wrhoEkN7ER1shjYa2e/VxnTjxdRdTSzxK02Fo7pQc6LRbSegXUpHCg+eqK5Kz4K7XRTDI5np5jNE
sX7D8oVwOhITlF3qlDO/hIYbXvgDKplik8Z2vPInddrQzfqOqGp8Cvo5N7eowW0O4K2U0LQR6zRd
fJjw3fwc8fGlt16Gw1hP9enOblP7PpOadTeplYVJ16vlIndqkmpS81xrdLDoSQBSHs+rNVxFnSjO
rD47y+Bjv5aRCYQS02nwE8BAwNRNNJkuQfBPa/Bt4mYI0aEs1Mmuboj+JBNLJbwFHUN9GQmlvs60
utvXhWVt8i4Mf0Im6a7MhKTg1IeUMAhtfILEhFWaWldxV9H1XkxGGoTrSI8pH6zLoRIu0IymXto6
0XsBAYQA7NgCf3OghmEQJPd2l4RVtgsrPraAfsvip5im52mwrLs2KxpjY8OK3UX4x9aQfICGp0qp
3k3OUO06SzRu7Sv5OvDUcNsmsXKG83W8Mog7wP81EcExSr8+g4E93KmJFx6yyG9f6qQo0Ikk2QXr
kb/WypqXv+/86SwTQr3RSwKmVAKCyJzSgWHnF6GehLdQkuiXRlF1SXigs8E4i4jFIs3mV1Zw+I1s
qhvAH/RiDRCrWWiGUp6XJvUgXSsUamX4Bic1Ei/0XpxdVkz5RqMe+BwQDnmv9bLe+wkzinqRat8F
cdxfBSXWcrx9zaFMWgWwUYIuCYNqlGHHtPpkm/U//T4kBkjG/kYA3xqYFCrlxMGr/YPIHXPTxQlA
vcIct0bp41fwh8p1Kjt8FKgW1ln8zFa5vwHpYL7CPp2h9E6o3dEP0FaiVCa5JE0145jfGedqmU4/
O6MG4xZaTn6RlnmzaiWAA7X3uud80JVN22vaNyshOROiOh/5NtScRR6FK3Js5D1/lyxEJwPwsGhj
c7yklkZCPViNCTBxUm9NLX6NesEr43RrP6/Zj0MuWgZwjNK5ENhUzVKtknZNgz4GSFmAGWqU5GeT
OzgageQR9VmAbFg0rGLlskdYay8iVH83bKOdQ4/nE3B/O+36carwNcewB9CdbvKyg66WdFtQlMlt
Xwz6OaZx0qcGihlwlaylmY5lsSDQMN+QSzaKBTAgxKxjgRVdYsO8UXOAxHVXjTd6bzHJR7jFFfZi
RVwD5cV7XYR28BBlpUZKVF69qJ03MyXgj6J5SPliQM0uVlam+dCi8AATsF162l4JlPIiKi3z0EZ0
kv3UC9di4G5SMpPVFcIVSKb0LMms540j0irsXnI9nFPl2PzgFU1+ZoYKQgXe06Nf96jZOsO7KFsQ
hpPphDdBqMW/pAMvjIwQz3gim6i8ZaFydq22i3GFJ9OPkV6KYvOBPczkgu61VeBIlKNlrMOOZlbu
6TCpsGhBBzWUBx/vyGtQipnEqjrpS1WzbFrKKNY1fNFdhdlxUYZv72eCnglu7QLgiEHOWxpnO9CP
tGkNT275A0R/LUhzsc7BcR0EOMsdDrPe5e0uLhQZdBvLt7E3xLq9U+i6fa+LERiHUFPwKHaqHop0
jJ4Dvpp0ONJUfyAawd9E4IbWuU86BgVCb2shBF3R4dLPB+HUuyboaCYYvoX+weiBPWkyyZlcsmBB
MFFKaHUOUh9yASGSoZYe+EAQB1GJ4aZI2NIUfOWhMVXjYY7KBUQ+DtjAYXCNfKqu4TvY/sJTbWtc
AbmAcGYhF6auSfOpz8D7ZkbVb3AcI9006VWlThK7cZPTL+wLpd73mq0Q2pYMbAoyE1SqVxhNuRKj
TbCGPq0wk96w7zif0mrF+rQ2R31nYL1bxj3WpaGNC1qYWUdCV53bOyMUyh32QOtbgLn+boKkcluX
erLVZda8GkPIRtRIhl2BtKFyB6+4VYjAYj1p70dqytJnZ2BP92P5Ojoama9ElptL6hjprdEQEP1f
1J3XjuxYmp1fRdC12KDdJAVJgGjCu8zIjDQ3RFp67/n0+qKmR+pudc9oBroZoC6qCuekiWDs/Zu1
1icDhttFZmgS4WIiGe14WJkvyup2atPxOGH9r+HvacOmm7NoOxv6UPoZwKnnDEjQA8li2XO2aL8l
kYhvcpvXEFnhERzKULaIk+vIFU8D/RILsKFOnICKd5AcoZAzVdzG8VyG+w7aJLA5R9dDtoKLHEA4
HtJF3dUM4eBbSDHGcrXuyY0zwTQ5xdDEqzhUZD+uBmr4jgzibZRE4yka+vJSDYN1719kbxK1ckST
DyNr0SfGR4sezDQqQj0NJprAWqYEdEkV0Bxs6z2fkrHniSqkYhMWJrliMj8LuWfkylUhqM12juPX
2LLLlSiigVSzOfAmlSNpmft4wOAGX1uQ4qi4uabNN8KMzb1kc6Y4BvamXdHPtieSDLxok5R7LQkz
v8kIXOJLzLNbzXl6WyqiAaPUgPInOu6ujjoZAEyqKA+5PRoASRudyPiccOIuNR/weYexC8VaelSs
sNgF2hDt2SwYjGEZDuokH/k24opjluf2qlVIgOhzFcNTYJXnmAd3WxbkEbvEUpabwTQ4CTDM+yNh
+3xvRZq+jVRQnaU9uUjmHXWp9r2N7byVcZp3IaDTxdbdUhfHPCLNgjCS6dNoqgDmggpYNZDv7Nvh
AtzWPElkA8WORe6lH6YGuSw9tAWCQvN0J4+t+NSw2/c8F6W0MfjcPXXEdH5PFtkqY2CYD1pw50Ul
uv1DBG7L8qcXt4mJ90FLp8rrrKb4suQpfQz0fDnLfcj7LevZQTQwHkiozYgLpbxYgXUJya0Ju58h
JMmci4Ng+nFpj/CL209oBTrpYaPxm4GQpV83l4daseqvQuNRzGNLAUSYKKYnm4TUOAJN74386WZ0
yZwjuCcxFmBxGeWwlvA6Z6NRnAj4b1uYgRqHpjW8DurCrrhd7HDVU/u1JMI1CpqFRnwN2LffgO+S
EZUyEB5aFeora5/jrHQDqWxSfEOCVDsSsATFIbRQOHfb8OgStaGvMmjjDgwZChLa4Uttkb5CNM6k
7mubKPPOlCT2fYaVO1VSLs8SN2/qx7BVNzp56t+WAUWUHSEaDVlS81sqqacxHUi706SyW2Vllz9L
5GNtmVpbr0kYksSvJAC6lTIZ4ZRYMyA2eYjuCD6j/6U7ZglaZ1p/1tMYcaeSNKRuVgu1rNkG+8BU
gGIoYSkf1MUovMw2LglSDhdQEOVzxggYRiL8zJvGy/4Z9sRW7idCljLXmKc9+e9I59BiaQwQNUpt
xIwUSTmcVK406b4QMSluwklmuNlFGBehmh6BJnbrUpbMX2LkxTFMC8a8pm3tu1pKd1W0QOoxtLuu
TTc/6BTVN1Ukui/Xc81xKUzXBFuqYWtty11Z6cO5i/N606ui/lCN3lzlVHgGQS4c/Glh+8tS8kkk
se0IArE4RMUMnBVm9zPe2PoooGAcieOWT9Ukk8zGxOQMCRPxHFGXUAa1PiShT4IKUsrKs27XBaOL
vr0KNGwH+BDTCxFaSX3Xh8q3shlsTzUBYOCRVzNaikxKMtzzCjmMXC+q5fV0I6+maNP3OSUC0lna
hWBzbTCPi4bKIrDbdiuHeXq1xlxn5E5m6pxEG65/cG4am6bfyp744IVmdGqrXjYdJDJkN9YGh4XU
VvleKDmIC5YmkMCy7JBaRXLOx/sTZS+2sZeHfEH5YZsfXJODfdYnuV/Zsa3dKC/7zSQRhTrO0nK1
ilrfBF3frkTUtfTn5rgbef9YeFEinDNdmn0YC8RCKmp8QoxEpq3czOEnI/du9JHPEGXeqP1bJCsL
+h9JflUzlGGyNHChcpP8MgwqXvs2uJb9vfKplfmYx6XFPdQSkx8tBYB17OSSKxUmgVqim4l5THh6
adVkPHGUc2AtsDSnv2g/f+MIyLzTllGwV2uZMDa0W4+JVOjfam+Yz4T5WPd0RDLrJJb4smwNxIMs
3WquZuLQCns3oe1Yg/SbizvtGCXw0Fcl6YmgK3MxF3Bk7Wwzz8zBA6KAyfipSt5QAOHEIXfUsIK5
XFwP1oqcIwYMupoALKSPCCepPHW1yNZJ0vfHlvnaabDrnoCfUQZ2FdBEM+RA5OsYiuCQMLrgThus
q0urC71mccuIcJ6wZA2GVqJCY+V67eAKvUVpSWhP3Q0eT37xyO9of2OjEHekWxUdhAo/1IGsnRDi
aJFtHafkdzdDxrBc1OwuzWAwz1pequs0p13lsqx9vHQvoTxH8I2L7NNSx41KgB+vSdlO4WqaB364
JpK1QzXzmd/IRaMSdBOSmIqzS9grylNr2/Ume1l10urvPso70wMxyThf1UeieJhPJBswWaEnKYQ9
rkqzIW+W3hRhA+3layJL02NctwsDvFjjrY9L3bo0Kbk9xAsB99ETakbf7BW2l4xXuEabsOFjlUHG
o0zLPDnoI405opYTblLFRB9oxSTy3TLlyi+55NkLGbUmCZK6YvlxmEpIReKg/REmgYwOfW99HKfM
umhInhQvleJ+DxxIU18ZMM6XSFjBqpkTlc2CggIDpFtOCGczRdopUep28OI6lveduphbADFkqpAI
DWpV1MFwmVvB09AMypNGZwyvfRDPYQBjUiFUZ28oab6rqA9XI8JlujSujVNVQwLDOk84Y7fExrAq
UPSosNfL8UVlaI3Tx1bmzC07k+RvGO/cS6OWPGUT6Uoewc/J4Pckv61pV9WDGpKaR95TGPj5ko4P
xHuRhyTG9rvIaafmxEKvx8dM+SVcW/hEHoqn0bBJD22i/jwYEHThF0bWRreFchDMrgij7Ib+adRa
sVaHhl3RaGcfsI5iXprUJhR0zpeHStGHhymqB95kmGmuReLNKhlaUvXqAeh4F0JsdsjyWTyZZAmS
W+NmWid2QrIpmN5lZ1jsa+Ou159aCe4YSochpKyzuGS9vCjDFbn/jRvCUrlGVduRORfDo0AUJv22
TWmf5a6Xf+WAP5ipcvdN0pi8CUgBAxjZ85nnx9H3lVxZp2Lpte0YdRBuTfxG7hway7s1RdUlJ1Tf
UVEpfo+MilGv9MRRdlo1bY1yzAgHncXbEkuAq8ogetPKPNqUWhp/J1oECIz36K1mFopIwp4QoUtB
Z7vKiMYzrKrxfa4z5YJZMVR4tHNtt2RRTzx9p615DwaiZfLKlWOCfBxbS2c3YRZOkQ1AoSXVar5f
eZWx0aKmZ5xczWjSLOY6UZXlF2J5UyIZ70FejZiX90UzaXUDtn13/ou+0vuh9ecxnQjqZRITxsp4
Dg0zI8+Z8U6qxb/At1aL6J76AwKYvrTppMRaG5R7sMdGzpN3tYvjbztIKG4hZx0TEYQ70j9pOLAy
oXvqA7PxErpbNwQE8NLOKcIz0tC4G8I/UtvrNDVudSMMhkVdVTy36jDt7Ng0Rm+S6nydk/tKNoDZ
1lA4a14K0vLFG/vWnDMgyOTzPIaJSv+p24c+t6MviyCo0SmsVvOWMCHQ2G6aQ69YNFCJpKZkt6n9
zHtbg+wjYSFzddGTamxqQOJxSOloAJYpq3wggNYeBCiFXCCHBJjoavaaREb83pjhcjXDIrz2M6hz
ObCUw8w1sFU7pvdzL2s7gpmLiXygCat6iqGcKkbYhKJNyHkXYfZPckL2Eyn0OSKy4M46bBSQNeky
71Sr6W4NMCUa2K7zA5Lv1rjk0L8RKnYhH0y61EZYbOw4tb8TYLonLR4Xn2qtxJugaytyFjU/DoZ+
x8CA9PEhE+Q1p7bCkryzNwZwE9cshuyGRbt4jsjYP08VCE+GxZW9EgSB0nb3kvJhmeyWSJgJVsNU
yK+zQQ/SqUkL9ucPHB0iEmKjyGuGUZBcBRcC/bXeXvMq6U/U+6M3hj0EC1UXJ2PMDbqchIiURZ2P
Ba3HR2bIsd8vncoF0eDbZi2U7wZRlw8UvPJmpBI7kOEZqV5rloqzEA75CH+BLPdILct8c2dXoHSp
MkBCONFPoQbBDja2DJnBYgT8QemQc3aOEgdfpgzWUyaDn9pYglz1pZEkR1KSUtkAXRMyexQjrtEb
2O1tNs3xwJaSbYjU6pkEm6UlKqItRpAbzaiX2Tql007WkcKBu604XynpKg08Tj7JmkqIZjsAuo6a
1mkSTfmAI9nfJjp/T5tMbU/4dPm1DGW/UkFXEIkL3YviG7F05dLkj+T+axaAwDlKTGvVWRKRccy/
iFRnaji6cBioiFA8EjgnT1N6tbsmRMKmdAG/Z1nMTCBbKfgwJgHiq+4WmS6s1kcbOqJoKGWII3dN
KQlPpUYj6FrMVMFOpPrYbQdWYjBFjSp9ImoOkI4u2fZXF8yDzGkjUjwnQ1sam9RguAeFigPMxeMH
cdC2S2bnk7jv3yA0Wi8IoBCsZS24bQrZPliXWWqH+3loAuOV6DwO5Wqx7KuWQBTYtPcOH+CyhC/d
6ZPaRjIRLylCVEY+TeErPH6SXyRW/pM2UZQ8si0pz10D8PxLh9VhbIQcwo8as2T6kaeyybze7lBn
ZdhHGgoKeJ5sdxt+6qhUzK9JlkZkoxMze6+LrVxz61Id/ZT4N1Rn0Wg+SlIvr3OLAtfvTKWs0a6Z
OpgI7OzKumQbwc6O4DW3yi19w8vLAlRmU1fYbRWSTS4FyYrALPWw1HH0NXYzxJ9iHNQtEO9m19Rz
/kBLxDBe5NQIizWUL4UJhmqPXbl6bFDtfS8wa9ZQH5uLtQS8xOGyoUbA+zE3NH+OHmjddhRdjR+g
5Doj93yOgVZOPQpVPXvVZdQam9YixN3rO4mNEZy+FqqQlUMs4F6JlxXRo9WE962mQUxJyI5hBXFE
kecU+23bJodRE+Ddg55SqIiK5JGmvfZw8YttQVihudKB4OE41rUPphCa12fT7GukfZ/CJjT2ppz0
L0s3NyuomozPSa8ZdjrR2r8F8fl3pkF87Kq6bR2y3ZJ1zmDvBU7hvWQk5PS3l/P8rYsUANdj0vN/
M33S/D6125pjpVaPcmnRHoNaIzMSPew9AjXjomQOoe5BqWuPLJzN631zdhkZc7pkt3cSRNV5erHy
WIfpaC188MLiQScnajeWFZCcCGFyDKpmY1hSxfJOmZ5nVJiH2Zwb8JcmC2CzkFckOeLECFOqLs1K
G0cK1exshwRH2u2C6prixrT82pjt6ywGorHimmlLMSjs9qnuycKu6OI1V4ffdralVNvEaTHeaGst
QqSGOtmKriWxuza6Z0toqNCJ5O22DIAUcDGYQuhVNSK3atUed6kkwznOoNyjjobANoHVYTCqiedg
MeaSJPMuP2XEez/3xIKyfhho4TtpSgaiszNZBwgfqF6nVwHJrqN+VDFaACZJNR4JQOWXqJu02TOn
3vgiTKI958FIuaiErbVT6ijkA5b35N3m+VRU596awAarSsEaElvZ8OfEov/fIpz1T3n6yH/a/whe
XAMJ/D/W4Bw/vj7K/3T9n+gwfwoSjeft93//z9i4/7cQR9H+JEjhIWUOF7RuCuQ2/+zC1f5kaJop
UOLIdxMuf+f/CHHwx8rsPklgwmyvozn8sxAHjY4iC0snkA9pj7Bt9d/kwv27bgpN4OX9K1FjmE4W
jUw97M1BJ4z6lJbaM7ujMbzPFS9AX9QxeOnZCu+74pDa2r9iL9Duosn/S/7D9/0bLZkc6W3HGmJA
eLJa+l2mXAGHnYrwWaF9kWvVPRtd8wEpxRNoGFtz2pjlTpL9Xn+sO+SoqitnliuWn3sd22cgpwn8
KcV5zCrmLgQQ2eXaSt+4OimE9ne73zx9/sX7e/mnH/Iv0zNJsPsHP/zfCJFNux/yJIxQEJL9Lv8k
xmcWv1PR6XR6CSPKaVXjTVZ+zek0fCnsgUJvGS9yAudwOtnzZcQ2YGYn6S3+5L/uU41y2SzqQVEP
x07a1fnVTJ9TmMtNvlLB4d51TkQCYvLYle/1b8q2J4GguWUKsymOxXtLN+4ARPTqVbOeN4FveJxb
fu8T/usBKT0w5XFCP/QtL3Ylgq5SvzhLzqfp5A7Jo0BEDslBnd0OwU7wAqPBNVXqnid1PE3RJqm3
gfImqlOWPTMQzJHbas8pvtMRvE/2Yk8o4NvesQri1wwvw1AxnJH5WCHVojdnu3fmleWO8a8RIzVx
6kckG2a7ETP3Af+sjBbMbXDqGP+nHMn8Ce0hnc8oy8vAhUuRNU98w4Gk+UbxGH66gI4SzJD1YcxP
eneri106bzRjo1QbEW0UHDrDpe7PVsi5t5aHrTZ8i3L2VMnp6XBhgPAPNYYxk0gQOHbilmjzN7Lu
V594kJ9bbW2kNIxH45gZKzAiAPhsz3hsmWKz+venyu1ukn68X7rd7OnN2b5vpFfKroxYOcfcoKzM
30aBSw2Y1If+JX/1xBsnboExTVgTGc9ccLCe2LFmLhIGfBlBx0DBFV9lcLY+cRS+FeuWF7YVW4nS
7Bq/Trhtalt5GQVjo/CEyndun1gouawNnBT4EIp9N+Vtlwij85Ryj8/IneMPcHZK6DbrzPB4nXAZ
mJB1nUQ4GvhO1mSIdAtPu2FShM9LwXQXpm/j+dZTp2jpSYhdZ98oleuVuqKt3mp+tsue7Y26M1b2
yljJPiVvQM72Ov0s4n9Fyfv3VeocD8ZfH0sTo9Kos+x+L12zS7DD5rmJztrJOGo78gBOxa44Kpf8
36Vp5rv9jSaeol/T5ZTvBlD0Vp+ay3Qt36NruDb85NSc8rf5WvjN0TqV/97v+LdK99nMljGy+r1y
lnfBTtyWbb2OzulRHKyzsctO8kFs1BfrpD39y4cWc/u/K9/lt7wfxX+hXx+ysVcmBRGTdkZZAIIX
iBhVnfJin+LdtBW77Ilo9Whw8tu8U7b1RvjLKt3wEdg1q37H/1vRHG3bXXGwv7TVcGgu3blaoUi5
kCZgZGxYNsxSwGMwQZFifCFO6CG31kcYuW6ostZiXoxc2GFEApC5zn36RhYiZeaoRzyp/Sfl3/gQ
Tx4jNLtnP++xcCQzzBcYDrDGuIdTuXow2/UE9mbeGp0LevCgrhGT1NOhG1j40cavqm5tgPhEjoLp
ch+0hwz3Cg41iJ+/c4FeyWlvIBzn3yl3FxIxmbj+ihL2o8Ms40E+0pGxzbI+6kdYQfundg3ShDba
UFwVYRpBiC36SPQfr2Q0z5dZclibSU5sgNnYhVu+wRn1BCUkqQyu5VXGmuAkiTaNoyRjpb3piSlQ
1/iV+/rH5vQtq1/7NW2/suqt025q8RvK28bcWMlm+lKP4156Q79lJJ5CLsY6F7sKd6LsND/yZ3LU
tvFva6B49Zqv8HN5G0mBShjLOPnndJEf0BpyaO2n9H3o3TD3GhpHseFf+sxpAnL0N7K4/wuOJR6I
9tfsneUrPoHD3ISb+sa6H/wo94jm8ibZm3Y/79PCGV/Eo/woPwDVeNJesb458SriI5kdy03vMsq5
dd43hARPrBDCnO0Lr74ycjyubOR2NZAh5nxexdnLiG6recTurouNcWz8xYEgtFIf7mom1/KJifXT
U1m7IBAOwKFXjAp/o8s+9JjpurHHG+XQEDqJa26z19q3z/2NSeVdQOGx+tL98ciltzX9YMVqdcev
WG3Rw4I14+H3uLkjp3qZz8opfG/TdWc/hNgZ5xsaRid8KiLSMDIipNkyFp/yj72vH6u35o2HoOaf
1NeTdbN4TUt+v6v7PJ6gXuGXueEvIZKFHz9newFC3hq2VrHunoyGRf4ZmJBTPgPv5q/yBQRIoNFR
HuX5ajEKf5Av1shV+mhYK+1R3koPzUdyMh7qV+VhPlsHyeeE9rWD6tcuw1EPmIO3OE/CDTflo/Rq
rozD/cWESOEGu3ey0fnT9LguCQmraJUeTbdy3hQXj/STWHXryJ839eptcr8mH43nIf1OWq6u7iO+
ZKfg2r8OjTvxK6E9uaQ7DJv3r4ZIZodOxw28yGXypn+k2rqL0XRhOPAYWAOGUj6Vzik82U+Fo4v9
APiiQg3MxS9DAVsoLxwxP/LcTdzBsV/oVHOO7WCcXQ17Pm36N9vQ8lWGrUfyCptzKkWIAgv7Fkes
2mt1FMBE5jVYt9yT1tg3QmdZ54c8AhcKk/iAXegUPsTSrXw3V92BdPepd/PcG39Hljb2dubBV4/S
sEagJQPQ0VYTyyLLN1o3fdd9fJA75LJUS2KLXexF2+h+t8U2bK2zdosS+LRs+1N9Erv8Ju2Xy/gw
fKkGiRKbFiBW7fGJbGf2ZCuV/SNcgi/6SGYJwgnpEEuniNa15YXZNpZdZsIxWwlUA+m+r52x99rp
wdA2TbtfuosK05bxPkIo1DJmBsr+Eswn+ndQtoo/Trvqpbime1Qi0DjZud5U5a0yP+30XUgv5mu4
II+TTTBwThDLkSuXTvsUzr9SggzQT56zB2Q4Ty3LJOB8PoAQ9Kd4DTkpx01ynJCkfMJ4oAP3sQ9m
A5Mbh5j41+FpuNgvQ1blLqTk91JtDyZjyUr1JMZs/DK88Uy1fvIf6818VC/yZT7n6PlZowIiDb66
j/CtexwewteaZfLYrWUxsJGqXZQKEaHJper3db3JgDzG77hzDWSLjAz6ygGEVsbPegPNZ5sV3t30
0jwWEmSTq/XTfUNaomoGYpkOh/7UnfU3caXI6edXXRJbEy99O6lb3LDOXWQ1wfH6iOPzMKzDYWur
G/Jj9MfyOwn2Q7EBkIq2/CYPn2n7PStb6RWYz6v+gBRNGtAzM9unuGWVan+qvaeZJOc4Ix/xMoef
5lbDbelXsPJiiNM1ryHVZxV45jAdKkrhUIRHu/1GOmOknl551eiD5qu1bfRcZYNfohPqXnTPPDJj
X0ib5NjmkDXcOl4L+zFXVkWw17pLrawq7Yyyks6o2VM9k+glDijrzvU1WGEPim4Q2voGJR64cre4
y2gwpDpdRanHWgGpA+NALwx9fdgzpyjgc+r+NDwvOU8YM/E3bjd+teCge/ZD8BV+R2xCG74s9uo5
f2Oe55CLlM2uNG8HfUXWRoEVLfLHcC0zNlEcjQMCvOsPm6ioXRvK42I/GN0ebTbnHO9p8ot5LL2o
hw75s6NWm6j50LR9Fhxy/dPWnYAG0EBCuqO3U5pndLYM80j1GEEnw0dx8sq77x5Lz1CQDO2n7FMh
2kSoXM8idwrhRuktZ1oupu84eOLaNClgQCif5xtn44MJk5tPvbTX+pNBdMEDgsDH9MM4VwTtvGev
MHzLl/hanjWGNMQ5dTfWgeW29UA0vF84k3yMqM+xV8IpBmBhRET7THzMNgUyOm4n0B6FA8VCtzfW
2Lml5gQFvmDlBQrHPlQURx4GV97O3HprBM0XptHZvJk/w/JBvRq2nw8pLpHUGYun/hrx1TrHegGy
/VRfVC6zxV1mn65jilyaS2AuX9rMMUG+OfpEf8i2aA0at1/xQKZfpW+AaHH1F/PJWrWXDJ0bADAv
oE3onPTavVsBPmHo0mu72pv6U1PtY921WUXnPtFJ7SbZ5F79qTPie8a8Yu37a/GQ/UgEWR15wtnO
ltRhkVN+4gU4TGzAmQs74jk6oMk/lQzqkfUarhJusA8s3/UL0NEMDUd1L2xUdVObTsaIl+sbB9lK
fuRttmRXld3/Es9WnZRBOuxjuFaOxGEk9wArreRBehWu/ozGnhsg/RGJZ5O4Ip+S9oi40gl2De1S
297UyTOocgiiRYs7kPBcE79wVylKji69KfVHnyGu6PMjSkqfdtpWXsmp86fy94/y+980Fvt/i6o7
fQxx8Vv+hxiM0S/9C4OxssAxFX/89VyMv/LP6XQ2jjKNFEkbnoVi3hkp/zQXs8w/mczFVKHf3WnG
H0HFf56LGQy/dNL8cd2oqPr/cI/9eS6mK38yhAnTDysJqfP3lJ7/8d++pv8a/pR/num0f/Pffznj
AR3yD2Y8f+NzbYqemVsc5MfWVNXpmKN1xP9u25muEPXeLiW3o4kUf1ku6n1HGblDMN1BuQ1sO9iv
+UC936gsM35TdLP3trq2ismPIPCi5c1ik79CEIZEAzAVVkEwT4FbC7J8V4bDj6EsxqkdjOZe3Nsz
ngAOBpUv06HAqmpPsOixPVPV2HWrWBmepGTp4rPBnmnKvWKQwl+YRG9hlhV0/2FnL+8F+pzbAFFI
IGi426y60CAfIVY6GBQu/InWr00z50fQ5aJlPc4+pF9rQbywmxMgPOdtAKfI9NGo53uE5UNwrIIK
fBniqCJSNknbLXAkgbcVTMzzSHf78A/2Ihs68VyNS4dqsY3m6adg4z17S5OK5zieFQPvnbSYQE3r
RceOPwM5wpiTTXDr1nLb2NorAW94BYrCMopVVw0hRKD6TotsRKDSNGZR2Dsyi88ByRYmXyz92mLQ
7ei66NDRBcaEyL8s9EFlM9NrBXO7OcjOvYqPHfFMKe0j6OuhN9ol3qIh1JdmV05F2mxT1DCqnzDj
D8gxq7Czvk8586THO1uK1LkgnKYrGO6gQ0s2ok52EwkVKQsZq4QxXqdwXB3dCGG+8UbPCHGcXJ1H
wmYzGFj3jOUIBTPG5dCP+7TvT6VicSyLsjHtrUmeEJv8Im97dMcsqL+DojMXEHR2wRxQLcLfudHn
4dSXEe3pPKqADRcJD5BJqGrnxUB50T/eFz1PUjykliNPhRbfINWy7yczq8S4Z6rTsrMNciLdlm0D
uLpyBAy/GDHn6Mh4bTLkoZIcWOXMqHiZIulrsDMBCrCe9kPca5PXsFUFqtmRhJypFpkr+OyCfpPA
7sSAFU2V7vNZR9HTLLg9S8C5O/orFqsQvuR2j7ZBGgHOqcxiXHso6wBLQM/dyMYG00+PHqN4siqd
RmKSmna6hdaoJ8cqkatjo8fWaWzz8KdvFqIBW6kg2qoMteZhGBrsdoqBmsKI0/qrUtX8ITNnIzhK
iggGb+oT6UFOGkLSZnaRtRMhBKLWx8XM/KtGsLRuY6mnRQUfuUc6YZM8P2AAcxs17p6nVBerpSX1
bxVIok8eu1E17ytpVkOzO9l6ayNU6VXKYaxbmtl1T+pwz/rrQ6njIyelChlhscmgAjNqTjYgHLs1
oNgycPihLGKistzITVctsj5z2TjZaLACbGHYTVDrSZtqKTp1o2S1Mj4riWWm79OQdiyd5cF+VTgs
vgMFDO2VoJKAqUTS9gx4FgOzgGeIQuJ3QtPYuEiDUk8jYAPtmNGNC4qVcVRf7TbCCxo0aCW/YG3J
5Q5Bgeg+lKYs1aPSFZSuyawtQG9LPUunz4qUkALBVB7qXzmbex/UNTa9XO4b4xg1hTHLBFux27vW
SgUt0NCl2PrqExmT/d03B9wiJaQO+fegKwYxoEOieAbnlLILTM3YCnhVcejBi0FERHZFeEjRzkjG
hTwIdDa6HUfdB4BIWWqZsJvV5LVd9yyw3JrXBEsVqm+ChjP5QAabLH2V+A0DmYjJnmnRbOZW/w2w
ru/gstqNRlU7oSvJ3GKyZQYfIlWazsnNhVyUNhcZHUJpsHV8kTiv7h+2TEgD4tVhiJ8Sc+jHa23B
q3dght+BkVmodvYOcsec874GvAALDQxuvE8rKVNUXOFkKSDRhqwjU5lmMpOUz1xR5uKG3o7Qp20R
8PB8Vckwdz9mFC8cOGwZM/wfykwkRYpaZ6PKSD0ZsgFAw+0TZcJvKjPBydnhKqiTuHlPMOyx6qzN
AA0lDlmLNLpW4RC8JRaYu8OiCamsUfsXY/AoiWmqD6A81adECnXaoqLpwxfbsCvRcIsFquQleBVk
RmZRL3w8/ugkSoXTw+t5nxkDFjEPXngPEUGjg2i5nuXA7VpLiX2VyHsKxjyc84s8WbQE7PlTe0d2
R0+GhVCMjF4V746tSDQv9YRAokfwln4kE+qLo4UFG0+EJFPzJ40ZpIwOpsLMSjc2AzDMDrErJEU6
HTE5rSNltrojAa9D2ZngSql+h6wvlz35mom8wUkeaetGzUMe/5JXKnyk2KRra7H1+QT0I3zVOkMc
yqpI0jOGKwtZmdrf1XxlTVuZWXn3C6FTkt2UmK74TdWb2mQEGKn4nlCt4E2QW4N3xxoKbke6nZGZ
sxgaSvEJ1T7KdaMngwk9JkevAjjQYMEgl9G7ZuG5xEuLhuQEkhtJZlhMc+9URqY5kR1q8RExUTSs
msTGfaUabaDw8pvIz8c+zaQnUc8RhS1wovhRItyiWoPBhtyJEx5Xht7qNK9LZCuJ25GjE20btQwl
R8SddrWlQgl9bV7yp3aM77ESsmYkq1QbyQ6y6w6ZgaorQfSaUcttba1i0/C/qDuPJUmRtU1fEWPg
6G0EITNSZ8kNVhKtNVc/D9XH/qkksGBOz2rM2mrRmVUOjotPvAI8RJ1+kiQ/bu9rdfDe0Izz6w+q
qSHrPgK8BNaBz7rywRykgT0sc0hyoeueuwFvXpVnNTQVa9irjaaWwwkzRDk7AFahucLqJ6VKc9MN
zkAHpeRXKuhzv9V8oPQNixBfv2C/WUN4bzUveyoN3IHe3LhWpT0ElrK45IgIIQgYFu4Oy4cmuhjp
aCoP0JqM+NgWbXLXd824a7idqxcDnaD0INWj8UVLuWl/ai6CRqPs+7BzMfGF3lcXygF6gx89BAiv
WLu6jjtA6oFNthcpo5rvmzys7b0aIalGWhpKSAYHta6cdRmC5z7LaA7/HHy1Ky9Fk9TSs5TXuvyi
VPJzZkzBzsZKeK5TWqfY4ETY4PZHCcGlCZVuaH6DqpcrBkdNygDAXQnRdF90bfG5wRELp80G71Eq
lqGS7+UOVOzW9VTV3ZSQD9OLBCznRy4D6fD9LgG2MkqcFkIyET3npE1BM1cQ5N2K9cOuCNT+yRus
PWCbsrsgIxxZjoiIhqE1WIEonrwcasK5sNhkn8rErsVLjtxB3m68MNijc0sLjxZ5c/Q17nTASYOG
vlSZGZS8NBfVEM+U4ee35mhvsddOYEO6ZkBFxA5LH6FetSAocCwQ0a+qpPY4xZdp2mDU3slG+ktW
W7u5xEY3fNM5K6xPOGl76p1qmmV6V2gRwlAb3Me5rUrcUFVcbu0W+FOJA2KhWbH60cectIDaDoio
gO7YCO8NsUbxaA+Nh/G9P1Il5j6WpU3HNP1WBCzNfenrhvfUY/ndPriaTp/aNcPhXKRNT5E7QEX7
Bc4e972aJrG0wwgL63atTEbkFMLSSC/InBWQvXMvs7cZXk9ocw118R2B/ew1d007FRuv8wDKkRvA
gHiu7EYb7gs0CX7jOx25vyUfJOe96vtDTg3RDry3wSubDn5Jb5UnbHit37GruUxmbDaZctD5pXan
ZFE4nkOZmPUuI5EoNqphliD4K6Kfz9DIfA+BPK0DUhpbFHPN0CT+pcKCdnKk5btaFtQye59b62iN
rbHLxUDEDSjf8B0McPsp81C1dLwrMHZ9COQR0EyWyeWvyjBK4yDF44igoBeSuvtAuE9xhrHszvLk
JE9ZsBK4PzJ/wOB1kNLgVEsFkoI6xPnPnJjFulPAccofkBiuKVRjUS1NcMyi/CwBWs9QgpZKfzPa
fK0dhuGttS1cC4AXujWK8gM3YVroYyrclxaRjfC5iErtAyQg7g7TyCO0WRFd2CAzS+8GoiWxWdRd
WsLhfttJfipve8ujdBf02iGP8uk0H4DXQzYzup9Kb+dfASUjLtkVFUjgXveRi5LM8fugIA5BkaPr
k7OnReqDomnqpRuD8lNhgm7b44A8PnleGOtnKY2i+qToGlWT2g771KltF19XrIFDG/LJEPxINYxs
fyZukb2kemIoLJRiuAyqCLkFgkD54Cux/Bl2abl3mzwftpkfxx+LrK0ukQl3s3NlQLBNYkrmlks0
Odf0lw2Q+spgbgxpxOug4ozCdFuo3itO4/7XUfbMYDtGVf05qE3vLk2agsQI1J9M3RtzPz56BJwv
zXh5JGaJXLaWYSpnBVCYtMmw5Q0+dHUC/CjtVVCSQ2qMR5Ei6gDFvq4gvgXWqelKC8eqKD/oftak
X+oupBLlomLwpW/UrNmOqSUUYBWG3H+z+L7qWxgZKAG4ZifR9wdMvPH5+9uilsSPECfjk17WFHcw
SE7gcdUNvxD7UnpgscCH8szBeiFxaMJdkAzull+zpacOZgJKy6VtP/RA+oljoNWMj1APOdRJRt66
BuHJXRDrhvTIrJYfRNNDUtyiZtgj4KRCjIYFHlgBZku5WdxrSgkMTfcUfV/UGmoLQPy1aqfgkvu5
QD9WPsNWLfcQ3RQoxpWCxGjQZTrl5TQnlPIkNdp5dpOfeqzkX1xFr2lBhJWqHgzCxYHUrUOtpNWk
bDgPNgQJjUICuoFqPyL3OI400HXSHg0OSvzWeBEaxWHliuA0JLCfKstS6me0ppsAQbMQrKxUunm+
i4pB0MzrS2hI8EXhO8FhKDrS+0b7okdYBueubv0M7EG3HHJcfacbkWtt1SY9ohDF7Lq826GHR3BU
NWvU7zSgDHcypwmJQ6e7JWQCHuAVUxFDOsYpug5poJaRIxKAo68dej0JSoqGFUv3NANsqGuaHofi
UEM8TKCBcA8CmOAQ/1XqsvddGRuLDl+f4Sk8TII9ead22h5NqpDKwIiUHLSv3kS405bxJ8w9+7OM
csodkpIwfX26GEDoefD71IfhWONE/xtLgFZzLI2iFBQ9XfPzbK8qARqvVaoD/iXWKu+VdnBzCq55
WZO0gjY2IWLZ4ndlhSS/CCrHobyxqtSDmdiRNhXbbFSlY9YWPC9XFXdbWcfJL1PrtPzBsJTod2pk
3k+vbJOWLmyp2Nu+sdQJHmiFLvqTSsnpm4e+ayAsZFoqRFOr9M+hEUThXk06whapMk9RqNTVNyRe
RnCBQNBi1BnDEtPt2O6wXhjSFCi41mRQiA/YAdpGA6I+DIryvm0kmFGj16LcAZVDjAhWd4i/nJCL
T7TnNrK1NtklTSeVvzQwrWmOwD5fAz1VyCzd3g3ScIj2SQWwWEH5zUjRwqjExBWdSC6SXTuQY5Dc
ICUIVFmHw1pzFzl6EHeBfJQaEHMslTRP9d+Ga6XjJyy5xTD10cJRef7vy7P/F9Jh/z+hFg2gMzeK
s9/in0H767162PRX/inOmur/Mqm9qorFcaea/P9/SrOmwAIETxCWgk4lSZv0xv5TmsU3RDZ0LHJk
01RtgVT5/0AWJfl/oTWmIyqmC6pJijFhUGbF2FvF2Zn4u4lBnq0xPI+CV4/9B1L5N6KFeKxAPSuQ
EbgYD3X2nFYNWc9rSF+ydZsd3U45yo8Eyvu/5mgB+TeDJf0zMPaMmGLyltxds+Iwmrp9kba17DTa
Z2RgdrKcXHR/4vkAzgpCgCASkibc2lawJfbbAOSn5ooyfC87eu0hwLHiPLA4FSoO25TKUWAEMfoe
3JPiBTmWVSE7fJ3NKNC+tY3t6AOXcqHmdGg+JDrVPf+cPN2ei5lm4X/mQiPFU6i6m4qYgSHtIK9y
bWQuBJFlJM4EE0fK2jsxZN9AM39wpd+Wot8rnnbvQSZNhXY2SLSavL6DN/PZJJQdaCDKkA97R7Fs
5/bzva/f//N4cNJkjg4Q2IY1ezxJRQ6Y4rDsQJXZ9K+q3DtJACodC+loAO8FiH4ksrg96OLnQEJP
Q32URS5Pqnt/r8wcaSLKRIwaWZQKgSXULV3d4SnWPkNFJmVv95V+sN1+DVD2HpL6z+v+NbAxW5mI
qdhBK7eo8OPiPoocMbK4fozNz8jGU+yp0eDoH2TNeuttf3f7paeZ/D9QXoa2lGmSFUMRHAqGmEF6
CTlj6PWYHAQaJFfMV2okmN2xBrwhrWzAtaFmqx0+hbDCmqFKYBGZRyEJl3XKlHt01lc+JWfc1Vux
Z+hCkf9PJ877L9nm8ghJ3kcuI8g2URsda2AksRqv2dEC8r41zh+s8V/oPKttVDvQPRlJaQ8SYrAN
9fgYjM3dGHQbT/SkIjTwPYIL8ACaZr/e/nhX24SPpwhV0zR0zAyslN+/pq5paJyXKdtEOWA8vzXA
22bYaXhG76QAfzhEqfxrx9ujKhPmcL5m/h52Nrt+68YUnTIODyDg/YYMyck2jaxvqIlttBzMCwIL
dNzIq8xts7ZZppe6Gl0FWm9wPqCNOdss+qB0g6bybc38i+fDYxcqOi79QyckuPPSLjeQmk6/WcnX
8Jdn1MehGg+WWp1Mtq9mxkdJaeCHrh3li58CnpJt6CbtJ3v2VNAH5DyoWQlV9b0tJ8gMhGpJO1YF
6I5oPBf9SYFFTTudNGyMjsgWnRsVvmicYZKUPLWWfh8epEC5S9QPK99r8dm4wVUucEPV5+ea7Q8I
W/jcuNOXUr8kEKJgLuHcdYDJvw1yUJL5wTUxv7Ba/Kjq7UjTbMg6qGftHokk7I683fizFGLl8BFL
K0nQvuWh8PS051cySqI94S/X0KBZqIe1O9kcDu340ZuyMYC2mbAvumq9sahfsmG4p+ZAo4YaAQBw
EDBQHweRXjjkPog7ONPYX8WX5L+9i9hkqizwo1UJWs35erMKd+zSkTyZXG1nVvUW/xgkhTxK9CBJ
mSUzEveqtrag6K1fLXONYAwmifUnAHu/tw09HLyBfofjlfap6rkOEpQduoYSZ0i7Or2ISaus8s9w
qk9KMT60HY9hux9Db+VRlpaPgVfUZHFIQ3HSlf37WjRI9XTaIyPYzxKUfnWA6/5C5/SObOBHEHyj
RSox7sqivboTmXbDRuQMJAEB6Rz4nMhqVNo0nx1FoqqYbdTcfbM5VRNuRtdDKYCyqSK1e79aE3Re
PN8mbz2YP9ioK+bshVuIVUqINqyjjf7ntunvKiS30Pq3Bk4X+rttiMptdTJgOk9PoA3uyr5YfgLF
tAxL4Ocu5oFhYURU0HzEBqwUkg/VGVQ0DpIIXjQDDCOl3v6uhPU3jR49Drb0eWXylxafKTjOZMUk
UFZmM4AhBTBBRE+AsSXH+jR8pP55RO1u02f5DrTBA/ZijxMoqk+bbZvlF9qtmwIbjpXnWFoEJq0h
YCZUzNBCfr/0gBW0SpiiWKC53kFt/LPOkUqr/IIXyIuUuZcKSRbbTy596a3NwXty1T+REYePwp5H
iFmYsxMdzACq2Tm3nISGCqzSjettVa11hNbcRSDybLc86WazE6a765U7YeSnsP8PI+8dtOVvKMvS
3sPeRtO5V0DHzJcihNJSTpEvdsIOfF4S7HKLbpgXO6oxHDAYvLPQrUh75/a8T0Hf/IolFRT0hHCL
tLQpvPorrJFTnZ6dRKRWpO5uikkF5VgYwccpF+mkYCUwVKZ/72o8tjppoUI2ok9X/l/j+aHii1hC
Ri7wsPyB260lmNHfZam71yXrrfX3lqwfUuVIU2LL/Ybmhv0mRdkTbZrbb64sRXQW3poaH55DbyL8
/f0oqepXemajtttrxta0E2SNn6pc3FuV95Lk1aPc9Q9N9IY9xEXqgtPK6EtrDmdqW3Dh8Kc8G12J
R1o7mTE6SW85fhscVEM7WckPVHSeC9H/oPh8ccsBAPV4kS3p2xC23yGrrzzFwq5j61tk+qpFNjR3
dAitkHooBWyE9ZzQSBzdRtIIM6WoThF1hQ1BqCkP/SGVk5W4/TpHt5R3Q882fBkBXxoSwtdaatHB
Be2Y+TvfaA6G+6Ql6r0Y9XObeveBQiMR5ELdvNX2cMgD9Z4u6qumrFYNFnYgUyEQPeMgkDmP3y+I
yAKuQ7flPwkSXObKjo5lqd1TAHdcxXoFVHBv2N7ZBNvaBtVpNKNjpUl7vFa2rt4ctDF8pvr5OtkY
jt1qML70sSzgdOwdHtMwZs8XSmE7JghcOFVBH4JGwwSEYCE5CMX8jqGLmU8BHQq3Wb0kFkemSo9S
PeUm7sr3M+MNquelZcpiLX1arpOljrtXpOouGowzDeGdC1/od19WP26vz6WoEUt7m8+imbKOz+37
gYUfGJTeJ/VMZF0nFRC6jPsu71CpBRkdGkdJD5917m+9CDGKgmfRPlZDh/pKeAzkKYn/TX/zQRL1
97GVXtTD2IDgIy24/ZxLtzgYFy6PSa4AH99pt/91rEm0UgSm1AMTtFHLctykIKHkSYRYjr5EowmM
zGRwZXjrqgl812xFv7Z+F5avLqsITwrFEtNV+v4Zxgp5r1gjjKo15kNOjn0UPLepe3SH5mgNCUhi
gWdGsBIzLr87e4bXljVxdXMrk+BzbhA0ItJwEL6xl78h1XiewBwGjkngCw6UKak6Sxubzk2frkZx
C2cpJbUpfLQJ3q/ub7WqkFj0geu4pbcvmvjYJdGzXUgXGv3HobsTUC9ZXJvSUI8peQawlxfJa1aO
dLH4GDaRs4qHt21psyNdZCPy95bOhYLLnYYtFviYXaiUSI77Or6N4/DBLDCYhVUVhd63Sv3juLlR
8vbOUsKvjYdKTdXsAqrruX+OZfunlOKgI2jjbgcUSYZiLfhcuI2ncq9CqZhiKVT290tGpziLXJvM
cqF7WNjdpdLpDdXF1JAxfhrRcC+NH8IJD9v7gb1R4oPvoYGnJXeh+hCjdriyjaYZmkUHYIwNEAbU
qUhCZs8T6hEGV/T8sQdst105bCwDvbwoEptWKZDBkYpvXgMpM6WPYiOyYfXpV38YMCcme421+xp7
uz6o/s0KZ3VpbHDurKu7ugsLUkbPIzRDBhMlthF8iBYdRwtOlkTEUrDrax5y9PLnFNIDnecjXfLf
K7Oz9LUm/QGSJW4BfV4DijK5GwpsPB2/QLlHTS6Wmj+Zqf0GUnIfv4Yj0P9RalHIy79hffoaVuPF
nvr2CMPh0b1y5i0UZ3RBYZ/cAaS1Nr+NcMF2hR1x+5hBiW9FS7fI+unXYCFpxk/HTZHJP27PwNKQ
wGJJV5hvgpbZbQAmzewigUAMyo3bypSdqWqbdJDulIM2+IiUirVPvxAkgmwxKPNY6AuwS97vkDK3
cxUxVi4gxfzs+/JO6fWjV/uHKidP98pHt5CePcUFwcfsI6W+tkWnJT/fEip3IMZUiE/Qznj/AIVl
jeCoeYAqpa8bRd6nvoDXMmXLaNGbenTUjOA50/zNgNPlJmsODWwT2VCe+y+3Z3/pfplAxvJU4aKN
MducWaaIdugl5HnApeW4WsntHVi+59FCM+HYy5ZDUWl/e8ylIF2n4ImlDYnZ9NXfv74IxCAhoT04
AfGXTXdUqbWTtEXVtTB/W7iM093d9DT+Y7c/rIy9dBqhfPEnHbMN4yo1t5ERMcYKMYfJYuF3p1uv
Wd3eVXV3h9jw0Zf0I8KJ3CgakZi/a+vi0a+1Y0afv1etO1TGVh5oaTEaOqgwUlb60VdhmG2UaYde
IeLf4Rmt2pdRVI8a4mZ9XD4aYfWY5mg9D8kpFdFRCcYVtv/1AiBNpJM0NQ0RQ7Fm2y8MO7kHrDTA
poKszDoY4zOQwFe38798i2TYSflx5Y2nf/L96mdISxacu7ZlX71xbPhWhlokRNqs+oYeCfgw72Sn
xl05qCRqZz33oIVK2whJMKrCl0Csxr5Lj6Cx+7gkhUrHdFolf4V2FiWgxo1jhCRc9TidvGr/CX0p
ZyqTxRkFZ+a916L9SIFa0z/iCu+sTMJ1XDHlJIYmLFqoXEKzjTeClI9BC7MHLCQPCHZNVMb+qetG
CKnoWy1PjuM5zX8WqL8mBpBTwIC3H+K6ToCvER1m2kYYSynzGl0q4zwj21nvtElyjECEZV70HNjQ
83JwqxzDt4e73npAi2nLUca2pwb3tBT/mvQm6kBXqiSH0+tafey0YXfQDX2jUJ74fxpKm4XNrZx5
fpkzlAj5gAikhflTncKt1Lu1w2zpQ9oaVQ/AsTQd5/XlTNUSvRIMpbjo1lnlszWY+3ay6EUxmPqD
V8sgkHFC8OiFhkB8HQSYgSA+SJ779fZbL+1l3JxADSisbSo/7yeYakJCXIilUBpkF/TWTsglvvmW
uPdf8varCeNUjlZrfAtbieBJpspLMkfNc/r5X1+1ytAJGuMJ9B90+7plIakglyvpUmjtDj7KvqyD
Yyt9ylm+MhjDdHA/3H7t6wiCo4TmCNCc6RyVZ+sqI0tX6kTvnWaH3j0+Ddq9H33uxKea6wtr97Wq
5sIXF9zaxGvUVkFA6O/fWKsKNGwLFDOQinNS0z+bmfuqhVTafvm0NCS0Jgcz3Ue29VYC0AVw+zLp
yN1+6YVvzVuTj/DCtNLmrRezag21y6TOMQtpJ6seYsfdnYZ1E/62m6poN/oQfKG3tuIIv3BkcGAq
1tSJIniaxwtp0SB4BhjJ0SmHqNjAFrkO9rDZpeidG7gD/PdvSV2EO4IZN8x5qaCFKzJUOD852DQ5
AQmn6fu7xtCdCNUSvNkyerZY1K7dUNd3spgiYIV7WcXAbz65I7g/Iwgn9Bs9o6Z/M/pwO4bRgWAt
NTcy4oueDFiOQn71Lw5JQd6LggxlB9uY16tsM9HqKtM6xwiItkV86VApahp/q/nRSvt7aQnpHMMT
doD8bN5XxKXJ1qC6dahIAFNQY0di58hycKoAyEP93fmdcUSbdSXi+FM3md3/gBVki3Vk85bzrkCJ
kw8mQ2bn2NovBLeZRMT6imLn+9nXgGZAZn6DYenEpnfwE/u1U8CzKNbb7ZW1dGiAmJjOLBoTV0HI
WGDeqYH9RRHCP/iZjoOYeh8AlnZxKIc+tauNtaLK4nxrQBqmHTvt2ffnhgi1ok8T3rsj9MWqaJ9P
yhfNc4hcq27SnFSdHJOi2++5EGwLwQUPxFO1LJbW7HzuDDgONOI7BwSnY7XYbnlKdXSRT4ikQzTV
5qMcC2f7ErdEAIGoTrcfYGmiDSJMYj6WmJhQa3/fD01rVgY622xhtz0iKcO1NKT+Pq09x4D0oa7s
3aUDirqiTWQFtuLqXBxVvapLC5NTvfB3BTyNKBT3pvzBT8zN1HC5/XLXmCMqyobO3BpcfTT9Z4Gk
ofuW3Ogy27UfDmhqHgt8yIxv1HCbod8PUewU9nNniJWb/mpSETTUuepZurZs/IECvpvUIKNtlYE4
KhU8FANjm0LRH7T6zvAmCBC22/JawDqFTO927Z8h8S6F+c0invc2dNQJGxUamQMsIt+IpDxIWX9n
49uZ0GPILeOCDnHpYHEJrbNfg8rM7KnJjRie05C8fYI8cfe8X0YyCvK4uVAekGQcukT4BZkoeNeb
gst4mxvJ76GvvtuW9WRZiPdLn1w5+qkVytZUJ12rQb8L4v6TQNXv9gL4k57NpwW8Gd+ecoIJZun9
c1WSESF8LMDwCPsn3lOvUnMYmvqoo9+PSDCAekTkBkcJcmRSLJiQKNKJ8DE1DWvzyY8PdvwxbuOL
1fnPwpZ/mDLOYJCs70MT3VNaeK7MTTfa6I1WEfo44YjLpnlOE2/HfbnWv7naPEyyjdXD1DwiMbdn
J1TjhVoX14AWqhCgOfZCXkzvNkEESo4dHb2U25O3+FGn8scUQE7lr9nuqTXk16FOyk5Ya/dF2e2D
8Vvmv07d8qlJmioVOoIoz8VvMa5BvWWjcdIh/gQSu/feDMP6GBvKSoRz3c2cJgGUKdEN7UxZTMf4
XwGth0662fRMQiS/wU2W0SgKE7R2xF2Ag4nocBtp9lqmng1XvU+RlC2anQLGcrsyOVdh5vQcKg18
knMgjfODG72boZ5IktCZlIvSCUiRyb3rVt85THcuOm2j0d7ZevClaqwPbQXSho9VJCvHt5ii2fkC
B8MgW5QJQHPM971aN22HgB0LXI3vrGycWG0XfdijOI5JAMZFTee9BHZ5hp+xS3LpOTe4tynEo429
q/vuIRDE4whvIRvx0pL197LxgoXwPUas7odSp43SWiuRzcyM/M9pMWEfuGOZvmv0id4neY5HFxA3
S7oD4t9DRdc/+FrwqawqSq1RuvVMlYYfTdotbnfH3tRRnUmbk09MX0vAAnrroubJV50fllnzPW6g
1caSuStHTJYwD3+yWy5Pquorn306MGbzTV2CygSbAmjnvDDgqXluQesGvWLhglog5qTsJAUzEtiV
kJC+ZKk45Zi12gjpBYH8Vmqr2J3rRzBl4LsTdIDyBAnG+x0wYFIBo86a6nPSB1FzYUNSdJvyBNPl
exXDp4zQv770aXBH6yOq/bUC7fVdQ1xGmYDjVKEKPY8QjVZgVaLSIQwGDavhoz2mF93tHqLukyXH
uyojVu1RcjN+3p7862uVcdn8BGjKtNjn55FvVprc8uI+a7aq6UT60iUyvte6RyKZOPDgVlbqdQDB
pTGBsijBqsY1TKXGoquFUEaDzxc/atFfrEJ+1tz0yR+yL7kMV6V77HTtOGDDvLLUrk97pEq4VaeK
v6B+MStBwXBL2yAeeqcgf8MhaVc340EJ9XPeIrQNLO325F73FKdX5TVZ3dwx+vwKd73cHYAijo7w
3J81V6UmV9usiApktwGJIb7fYB4Z+tEzNGcBf/wnufe3lYdYXFqEwhwMJitrvrYLfOM6K7EHJ0cw
1nDNXeHGl6G2X/R71292FeS/7A6Z/5fb404r5/2uJjYwwEpSIgESNm/KDZIi6aqLe2NTcmjTxayF
uUvMbyAP9rdHWlxRQF/AO5JaMd4s4B7wGI/lqW3duWBXTUjEG9POv6faYzbJ/yJU1aKgkvlf+Ppf
bo+9sKJkA9lsvDhZV+q8sO+5Ud3XI/vW02NnUGnZ10Qxym9UUUjTjZVQf7qIr+YUwSHOKoWLen5K
SDqm2JrNjaIBpprYDwUVckRbkMlxL1PnkEjyvlmr/iydERyPtBBYwteJo5qG/aiMnBGhm21jU/mR
SuIb9DQQYB9zFACqfB921We/j48G+jde7+5qlNnUviWeexZK9QiHZdw26Cz+95OPcSKlZGZewXH4
/akdSVXaaFEHXIF+RtfVj4iJINr9oBOuN81aFWxp8if1KJY1tQqC8vej+a06BH1K2w4r4xNAI7KC
SZhojzrAEWzUBoeKUwHM5vY7Lp0h9JBJQMSEmKeD8H7YntUsyxIrzNDC8xjUJ2lSYhvQhQr0iWti
fcII+6gFqFwXY/Ek1xHtg2BlMy9tMQAzRGfERNNOm718QkuwcGuZDkbpv+qI4JTeV2Xwn7GN3ZuI
W6b+LgoNlKoN8WNlAhbmnaKjzulF4wDeo3g/AQMkw6QKQxZ9EG1xB9urfX9AOlWuzAfPVo+x0X+P
YhdpAeBLSfw1K+pfvVw7Bi4ppjRe/Co8eZ1+MfqniQ208nRXhbMJc0AtCbSEYqvkpu+fDiK9OaY2
axC82REbXnwGf+F9iu4vAJHezM9JIG0EJhoolwyAaexgJU1dOIEAi6BfxuoAAzzPKAAyyx2KA9OX
GR7gZv7sItr5455rfeer/uvt91041QkUqKuAMpUB6M9WY4H6GNxUmmceWlu6Xp+Q43mQQuWrCJW1
qtn0YWenHd0qakfT8QpRYTYWUjRlVymMVStPuepfJlynJ4Iz7kebDNk9ziRHjc2tX34A5WlFa0HZ
0sKDfmdzrsM1BKv2/tOGeYCci0cqC+P36FNV70vtMMassqFAqLB/QFVepa1xe4YXRhUg6CcjBror
VzcK8jQBZiPwx/qketQVp9PRoPD2ttfd9eKLi9VAP9r/Iib7Q62jicJ/14vIq4AxToaEfujdN4p7
8VALk9ruvoSrryDM/2LEQCtTnOz+xdvCFqDSzfltW7P828AHBwUIeklqP6CS/bnPz2OqOL2nHfMU
bj2kiX8XglLtho0Dj4Nwfx4wuFqjjpLKl/WQgYzGk1v5b22DVgWSr9GpxIpilFC1r0+3X3bhIhXU
kQCZsaC5RGbBdoeuk5qnGUd5F559VT2rFNNxPnqFSL6x0bKVNH1lfpcObqFRcUACSmeK7VnrRsGq
Exe9dnAiEZ6RmTow3luQqlvUdbZlDXEPvy01+Ind5fO/eNu/Rp69ba/KiZQjkuKEJKDh+MmiQ4fG
dhXrhx59rsxdA5ksnIRUe1lFcETp8M7Pix4hF9foaHHrLf64uJ7pWbXXx3IfGtwU6kpcvXASUtO3
ABEAqgAyObsRceFSAtmcEC26vs0wxizAdPbSk4ua4e2J/LMcZwchZUALZqBl8SHnPaGg9/VUwCZy
ajk4yP6Au7GKf7MWhoe+DDpHLoezq4iJPtdfdLPfGpI4F7oOA7Rsj0qT/8bWbaPjVrrDkcJyUANY
iVIWp56mAoganQxr3iRrca1EdI3JCDESISA+gD4/uJRL4Abv4Yr+i3RZTEgi2nKgiM15ONLiAx/H
E5zIC719oCeXUU6/hl36VSkvKA1Xgb+vxo8oioiV/bS0hek2cxmQSgmAsu/vBGEl6Kf4ASGnOckk
G+gktLtgBMxgFLsAIYIKntXtz790IegE/UAxNcoj9myhtaOlda4N81Rtuw3yL0clP5gpfdjha49J
SFKMxwSy5u1Bl97TgHYOVVOh1DuvC3iFX6CywVGlon2tWPERKZ7HWJUdpGy2VtM/mHzg20MuHlUT
UIkqkIGA0bz8VxYI0hU6+xfhmW2PvDNK2meMP094dOEvtelDqHYmuia5tTL00hQDzgL3S52dRGf2
VUcsyJDitHuOqehg1OBU9ak9pm18HH3a8POI3rCrr3Q0lg4Qeijw5ZAVoNg4Px/zChfEgEHbPEDw
sDoR7mwwRnL+RYuV5UPqAPX0D2lxXvfo0ZtpYpWhugxsM4iqVMd1k1qLqNyVU39xKhmIjB+KJIjD
9xsElasu7Ac2yAQVkOGN5k13N6WGg4w0laXx9bzPgyq9rCwecR0sCrLA/xl3+vnfNew8kRGQJUtQ
w0ucfZGQsB5k1FnCx0Fj21DRj9O7Abpv8jjxD2+PvrhbVKrnMgHrNfusDlU5tHD2dIo2udgh5te1
fYnC7OI3LwJf5IZO6+0RlzcL4I+JabYAS2jbyB3bhtsV90WY3EpwkCIPTYryMe68k2+qJxj6u8pN
v6r5vwoXKV6DF5jyAE6l95ONKhPSbW1J1bCDQx3uM9845Ol4iE6JFaNLg0v3PUTTlVzrmkYxLWO6
NQCH4TldFYqx7EN9MAVBlqtiY7Vko8OISq2r4ipU3EuuRGe9Efd6In7odCs8vzn1ceJMnYuhSUvM
EtxD28U4O/uO1VXolEXowOYmvtuq4u61Zo2Ju7Qu4CVRWGVZwHmZzZNfoGgUQzxyTHM85J580PG2
xxPvMOb5k24iR75GxFwcka7hhKtGMXqes3ig2W27Eb0jY/+ijO4uhU1fEwno7VeNwdNgjbawdPVT
MUccG64Rt/EsS6vUvnJ9o+LshHmplfKDUiWOOZhvfqAc3dVFsPiCCLLIoL5AEc4vCZSRxq7TOmrh
gX5u6uZkl+mljYtHHf8GVKuMYiXOW3w/dhhj0RqDv/N+rSOxZCMNyPuV9n3p2luBw8EkzpCOj/G4
BpJcOj0JKNE3mVRvriD6VJNDqEAsGN+Hv6jUp5JzLDS+VZUAivMoJ1ivKGsX79Kg0+KcGt00kOa3
A6ZgMQrjJV9Qh5YuvBe/xLUmktGzlndZaqNUKJ7x0t3fPsIWh6V8x1ek7cEh9n5idZe2Y+UzbDIE
u6CIniUgL343HCaWfBrFXyGWGIm7clQv1dNoK9tTFZV9cpWEjUPo6Sjs9g66i9u82oXe93h8VQSM
QVjqkBfperQxZhRGuUXT+/Y7L61em4BK0yiekN/P3jkt0ihMMYN28h/dqO87zTsEpU3RGOxk1KEA
vMbKX5pkG1AIrXpau1f95jyJNYGwGG8L6LaUiDXCI8Wd+0JWz4mEsrSJWcK/Cs+pDclkRawrYx49
At+AB+0By1SG+hQKKC6gjJMMCqiPpa7cnMI4/qpYv5Ix/u97yETKfw09bee/4oAoqWqUZ5nhET5Q
NGwqtuqAjDsnbWxGfG1jp6GTQxykeqdI8nYh1LvbH/kagDRF6wTroAZh/1wJRll6K2TPR65ckUeG
Uc+6m5xIt82v0cSwILItP9Sj9yStsq8XwwIq4hP9aJKqmgeVg1bW0MRAhmYmJpsNyr79x7KRPxVl
cQKQcU6BBNtoqm04Pj+tvPZ00s/TVBtMPd1EdQkZlCsEBqMH9GNwX9MBvzbYRVPo58nuByX/RD/3
McQxSv3ZYxjC9vw5BBV8hHJlDSxsMk7qCXv1p4b2vzk70924lWVZPxEBzsNfNntQS5YtWZZt/SGW
J87zzKe/X2nhnq1m84jHG4YNAwJUZLGGzMjIiGV0MjVoMfvtCBXaoCzQUCnJ8rs88E+Vg7g5Nfqy
2uJgrcTyDElIJIpdtE6KR3qz6mRskyu4KwTYxBtj4tPvXbjFpzhvThuTLK6bxSSDRtJCIkpA8pXQ
Qhp0joMuHhe8Rauon5L842bWSFjXQV6RyiMGR56JuEGKqd3G2Nrq2PBERCEI0G5x1UcO7g96qfCW
uo+vnnGGeuaO7Xko5d/jaD85068iClCoDh9hSz20fXnw7R/vP8TqTAOCCFaU0DhZ7G/HjJUZlAvy
tRJ+861vDm5wfXKvS9qf9wdaXUWiaIquhs7dKB7kzSdtM1uRRpMzrEDS1sVU2UPrPnWRQEfsPQZi
sXqUbCEQvj/s8sAWNAgR3vCv4Fovb0WUi5E5n9QeuRD5KNAN34T3gjQxmom7UomPE8JNMiHW+8Ne
XYv/josyNkoCQt5mEeZkstHZeiyjFtFGaH/SLx+FmOhFro5DqmEir1M9SccGWn9Ek3TYGFuLa3l6
iAewgVa4lRGRcZZRSC0P9EX2Wo8HCHTu4r4IEGqSIox1EbOLn3AZrxI8rtD1STjR8ZO20wcTFsH7
87D86q9PwRPA3mSBXUFtdYTasB0hmlGZw16CJZxyRdRyc9M0w41SoacK8vL+kFdn9uuYNMbYJqkU
GZWYmTcrDZHTxilqu/fiJDoLzuqEfVES3KrNtEtlDBq/qPngNsPfdlr/Oy6WzmIbyfRyXI47Y+kR
tSozPiJkoc3hfm7JGDXFtfDJFWJ+NiJU5ErH9993uYNfh6XzikVuAqIJJ56L1/WrILdgbHpqbZyF
nGGXNx/b5kfYqVtlDfEGbw9LMRRABJ2djHQNsahxVGhVOqH6gl+co+B2gSQ9sgtPouW0UH8Vg4yB
LapNuOtqA2LF1SZ2uzyv/30EGv8V1jYnyWKSpTapa20aBi//FSTDSQxc4xxPB9CT2n1WS7PB0wJR
7ef3J/mKcv46LhAlJBf0tMHDL2eZZapHeCjA9k4CN8axYEgrKmfpndx+n2PnSLlgJyPgaFDQNmtU
X1N1R36wsavXTjMyw/95isVpnah2H8ZqM7w21b92M1TzsUiGm6KIvQCOhBDtE9S5jbdfnXXgCUJB
Yu2rwxsPjQkx4nrwxOmZQEQVumH1qMO7aQ9FhgciiyGUxqOc5huLbuWV0fMX7GiqENfYiFxKzZAY
kDYNeXRr/Gf8aOfKuXZyzCcDJ1AClw0sSEziYpUzouBxQeGCxLYIPmarSYgIw8FLJ0hVs/4Bd8cM
5afZcvZWtHVcrY6GwpCpMCSVpcWC7gj+JL+k6iBEEccBgTM92CMvX8nPpbPVvLo6mbBB0TPjYKQB
53IVd5FahkHA0dip3Y1IYaoWe3KEwWEFIP+J3KlffbPTv1VjZPMQzhG425yOMoDT5bBKYVPDqyRu
ARi6iYIzYKHw4bqN3bF28kOoEMAzXBnEkhbFuVhScFmSTZSyk+Ag2jLgURzR7j4nMYmpAVUL8+Fa
knhlaePWWZ1ZZJp0ivgrfUb+FM9Fifn76+Hvdy9CICotsjt61jJeNrHpI4i2BDVXblcqGNzyCHuA
3y3rrlg6QGDvUeGy7NmjLxmr3CfL7G7oaxLc2QyDwo2DQNydV3tDICkMSvO5toCjM9OWC79OBq/V
+r1R4BADP6uKCM1xckZTH8F8IeqJevTOSjoCLEQosVWsrI2K1eqbv3mOxa4Z7TBKwAL/7ZrI82/a
+BwqwSFun9HbH+LNsq+29t6vZQUDqYcrHDDGRKRUTHapEY+3AgfsIQ4IKjfm2IrxqZAQwg6zY4yj
s5Cl8uv0S2KqW7O/cv9C56buLGQOrpljfTkEBr0ivdfG0TE3+j2+ArswN/dqIXkz7td+LO0jomuE
i4V5bPdfRNM8AP1HEHtlm3TwciMT0tJl0RPOWXSJBNKAAAfJd7OTla8RkrEpMTx2eO77i25tawkq
PXQcAagtTw+7DPQKif/e0xSEcEkIQzIG+zhpjJ5BHv6QDPNGTHVVIhYnFgLZcKQM1CmJJC9fdFar
Ro57bh3Kk5+mglysPlWxikf14Pr901h/Bs7fpWjhpdYNKnyubI5HNCH2oWW7Qf3Bhq5Ok9LGqr9C
Ql4fiw5VomlosPDHLh/LzjJ4kZHRezmmw6F9U6kfu/hW73sXvX9zJKORX0RHo9BEev8jrG047T8j
L/uhZYxoUjMiuBVVU9HkXgW//eiHmb/0Cmu+3sxfVkIOPgClb4cavXF1C4e5EiH7MpK/RPpJG26F
7lg3kD4Ne6cNH/3pK1oveGBstU+u3cdgTbqQS8K8com/62kQDXWGpH/YweBGUkuQPCJCqtpvH5XE
P7w/r6vDmToKTexokSddflG/i0cVP0m8pNnKmtTtCmTXHPXByFMXH7uNW2p1NFp+DfidhPLLrDQJ
6kztkPL0sjg8Si16ZIZ6Rn8KNi/Bh+I8vv9yaztXrFU4tOKf5XFhTVWhThmLJu+pPtN4K2oZU/ud
hgHM9qJdYKAuWG7h76u7BPK/OKY4JDk3Luc07ppaMgalh+t1CLQnH+GT8JcTGqS50p5bCYW9o6wf
x8bZoBasBiAG9TuabWirvqo3dD5uYUrH/hxkcHdFP8U+enCgDXPs32kvY1N7eqvvKntLRGBlexKW
g5dB6kT0Wl5EPsQ3upY3KAEGau4mhrSXEIZt5AqCA87cjX4WHQDvf9yVtcQ3BQQnJRAS2+LKfJNm
2xWmb2pFm62hVLuOziG1jvdhe5dIpufrW3ffylKClczNC78M0uryQM4DfWza3Oi8XKIIF0IMF+FF
bO6ETpZ2pFi265R04xVXB0XXhoQLXRWC9MtXtLokmxzYXt4Hy2r3agRYgrJRQCpfY+6Duejh1/tz
uraAKIm91jIoyIEkXI7YTT3AQTL1nmLd9OYPwcEVnU9aiFU2XjnyU2fhf6xv3LDrw0L2oowC8f/q
sPUDvdfGgB0j95xAVMEFqcEf0rsx/iqlt0LkOEYezzL/GtvnRkPvkQKSYtMrdKVvigFRK7U2J5Ki
zp7Qza59T8XHFPjgZorvbKdxne9tXx1xbNz4umvnBHmHkL3nlpevzl6Uo+05l/m8QrlGBLN9YpCW
fMWebk+HPb1pI5nmUwyLEHXSvz/4dYAU4FALc1Eati6/tNRqo4rTEUdxnewVLT9zw94iptyrUGSS
LZGe1S8M+or1MlqN1PtFYP92tyYBVlR4W4Gmp7h3OZ5wexUdUcr8MU5+0WmhRNNxHjb7m8V7LDIG
UbHH5hORAFbYIvczpn4I6PGlG7+Q9k6A28YsnDSiM9QGl5q90PMWQoDikLJQcfsvNhQcXHhQkK94
/8VdAGYxmlJds7I1YyduPLx/TiKAN8KvcEyQ3MPFMQ72NEtuwAhrkJH+dmhxZr+ZcjU3mXAoqZ4Q
ChXHldl9H3D/MxpkldvqPMo3hE+xXRzm4TTViG/Qs7fx+uKzXs0+GozcSZwrtKVdPsNI0t2gL9Pj
2my4JhIBBd5ZfXTQEdHWowheD57XZ8EwMWPzbFb2l67wbyx7q1C7dpIKIW1UP4DiQSovn0OhH6sv
9aLz0rh/wDDuYJM3jtPJduadkG+OKkwnpHLr9VeCSHjuIAG014PaLRPkUdOSNHcw1jVT9Szjr9rR
9/unEN6IDmYrbHs5bG/m5NfGtIuobTHtLHXAf0MIFwB9XL4u1KYEnlrXeXFnnLARP9U0kFbm5yAw
T1Hktqz5fzKz3Y3YwGbyFiK8ttkvhl+sPK0tlCo2sdWZEuMsl5Cj6etwoODJ9cEZPk4d67Fr3ArW
2saLr6w3RhaVJIEP0wp++eJJ6VjlALTuRRAPypxmTy7KmeaNai9E0aIEnVZJOkBa20fl0/A5wzZz
3uoKF4tpOfui1gMYThcJq/7yIdKoj+Y69jsMh/+x7T+46e6yDEBi83QR83g1kCok0kFhKCIu5tmO
BhlzvLHzJD6zEIf3sTdtEGhS8ccVm8pgm23M8NrSwl2Q4g48XfB+8QXenCpSXstEJHHvOWW4N0Z2
NdIydICf+sl+Gr6NOwv/xFx3hzg+Eb993hh+ZUchuaKRh5OzOFfGPHaCtm+aspETadij9x5MzmNR
NHQ4V4hToQ9t1/xHwoV5MDcHXzlFILgQLdDgQFq+zCdqhNXSpGfwqg+/hbjGd1L8fYzyB6tyHgV7
uE3yfT/7Ll72n3ynvc0y506pLTeYFeBqA0+L9jZ09HqndY+I9m0dN9chMRgcTSY0I4iM7mo9VIE+
9LWPBTKfwdZ3FnqlSRMeMUB87EJsLXXjc9/mL75Ps4tpf8bKiJ/9LNP5vg2kZ3H8UmLZSEquFylh
sxBbokREb9/yCpBp9c5GTW28uvjecQgM4XBAkcjRvrd1fI6zZOsMWB0Q7ig8FQFKLlskhok16ihY
lSN/ECnfrc99Y7iC2WjkD726ExJ1BB/e7MK1d6kBo4AlCsK9G0cnYdiqcz9urNrrY0mkDv95pOX1
Qzk78oeh8cpGp0vXdHUVL0oAM7UyXBt/q6ypbkj9HwOMJsxvcYgiCKSG1MxOG09yvX8gDQswnDuA
kt0VoTCZldJslRoxDMONka9uym4Xo1ZpN2iuREj6FOVN40f77frkSrwrxtbguIpkhr+XR0ebY9PY
tmrtpflHQ/7U9XcoEmA7XEcKsQHiauFdHv2WnK028ettiwI1WA6BJ23qVwBeAPtbT+e29hzcuC3k
SOsCdIyAJO4/VlCIkcPYlcPDxkxfL0NGpVzHdUTZ4cpbDQ6YqTR6Vnt29K+3WpvBdIUWPmjYYJ8M
f3YtHS8eVsH/bzoYEHTQnAanb47zikaEINxr7db1tMINAB4QbewQt2BdLimQuizRr+YHtScRfFYZ
YDJ+qq2su2MfnEXiY3Ksi3GtIjm9Vmms7xuTc70hSGBgU9FmzTF1VZefWsmY1Mih6xZaV9TSZ3GO
kSkpXsSjZMhe9EqC5Izh+iD5Ik4S1C6cbbe2g8igL29QA5or9nMcTATnxiJQcpK6HZpKq71Ypqza
PNXpPwheU2Ct3FaIggduy5H1Ocbt3PnO6nl/Gq7Pa0bnRBRSERwQS2aTKnepXyZ27YUmxDKATdRE
x/peuFdFUCXeH+yVd3D1rsiAc4FB6YJudLn9UjkJyimKGpZ+/dqPUehUomCv2cF0FJ/fUc7ShzoA
1qhR005PipXeoaO+dRheh0cGzYmCpAAoR41z8Ry2MelFMdF/+BIm8yeJPtsCSYXagtiMYqdwGhIs
Aof+KBHCWGg4976071OKWZ33Z2NSRCy2mBSeAvxIMFZxu1ksABv/48RPAnyiQbShIrvNvQJNNEuf
7eC3VWI0W1VuSrZY3gQdIvqdq7rxpunHdVDFlLx5CnGWvAmqhl7i/p3IP5rubkoTGLov/fTIyvzM
FSnnD7UN1VMyPEmPvaxvNpbhyvkoWt8gcGC3giKF2KxvRp9yX5l7BadWs613AvLRQ5y5KKNlkbFT
0XQm4Dv46pf3p351VJ0inonsFIiamJM3o2ZTEOdFa5ReGB3TEaUdPr4QAROOPjUNjhKStbW5Uc1f
SYqBWwC2GFDUsZa0JLvsJfgJnH229a06BT+ixIvCs9NPblSXCI/9mspTMj8aYFyosG1M9NoWhA0G
FMF9RCfyMj3h/jEwYy65fW0YYOQl45Ohv4grQOSDU0Mlo8TmJH0ZKMRPJnKvQsmcpO39qV+dBdY6
pD9O4esbYIA0HmlxWr8SaUQRr+13ObcwfSc7oR4sSGLighSFPHTkvRKNTAzXj+8/xiuauNx89NdQ
SNK5ka4EomInzU1njGqvUHQsvM4lBBaIzPmnMv5o0V1v+idr+FkkkgtPEzXa5yRpdtl0376Y0m7Q
LLeKnsp0hPhibXyplcubUFr4e8D65ZBa5JEYcKeSTQu151CYaOYX9TjjPMz9FGQvNQpo70/ElYwY
bTciQBQNgcQpXEWXe4ESujSUSlF5Q199TJyZ8oQMtTitrR/qpP/EgRszx3/vaBEjZNxEjZqTbox7
KbHusmIiqPKL0R2UrUdbCRhfm5uZQ1ILsorLR8vttpSzUa28WpuPw4CbJHtUAN9SBGBaBK7e0oTT
u4O51Ut+pWMmZoW4De0w6LHChO5yaKWrrHlU5wpkv3Xnp7igga/kJgClnZBzE4nnqAtZuXjngGiI
xRo36OuFwU1ePm58opV5EDCtiBMgO5D/Xj7M6EwwLSuz9KZg3A/p57kZ3VRRz7Y+3XcB2B7so6jK
70xjq2H0qk+KeRAVB/SZhWrCVdtRXUxYQrWcz6qVevQjowh5TnFCCjHAgGogTFNljGmxGPEEeQeg
e2cV8GrGR81M9iZBpoVWdfdDCkwvS/vbuhpc0KOtQ2XlXudEEX1RhJRCF/1yhghvG5VGudJzaHah
xuVqzeCGAYwA+1PbSftJx/lGKjw5uu/N+maaaJiPAELxCI2pGOGpuYWArkSZF08krqA3V4wZjeiC
TzZXDB29DtgPliV2es6dF5Psp6WNShx4Yq7Y1pP50hB8KsV/s45pAoIvCJ+LtHu5jms5zjQ/4nZv
629z+SC1XtK/CA28hpNk7NudWMniqwkqbiWlWOMQB4XAGMphYxWvfSNQKSROWMdQlRZbSh78LInl
sPJaPeHWdb7UBL1xmt8X3Uc8aG7kMfoqnmTqjV0XvQgeje3nZGbFa89lsImPi22zuAJomeUu5qCl
eWdpJDEZ0RDORcIeRyC4jXaZTRdLqvrUQY4IwyH7jZyu+ac3ncgtcabZyNJWznkgcrIzjl7SkCWa
1RF+K0PKrhYKwr2uUxI23IpWD6Ru93qieeFmn9Ta5cvFgjwdsLBOA6TISd6sykY3TWnWtPLV8dix
/rGCZicouwNGUWVt7uwyRWPhbgiLg61UN8zmrq43mpVXCCb0oAMBwBTGdP3qbO2zuUaD1Cm8Uqbp
PT6GXexV7jRzlEK/a8ynmg4bDYpcYhKW6d1eEIiFxoMfYzoZ/Sqz7kbx263bZmXH8lii4wRXk2ut
3YbaJo2nATs2b29a6wto47kaTHxOuA0d0D1QiraMvLH70uvqa9sT9Rx3+9Bd+0qCd8OiFAyCq475
GqWYUUrq0sMEdae17U6ysmNznOrkVOjtvuweS6g2xdDv414/R9TatzzI1/J0HoHyJIsFjzNtsVDU
uRgJ9tPS09XerfPsJCK1GZPasUIcih4zM5LIS6VDVHf3wm65pJHh/QNj5bwA5qQLkzhd1BPEz9+s
VacA7izzqPTkQjBRuldf+lFqduq0xXFb2YoXQy0CDa3oLd9KGcrpvtZB8EEQboT8sTME+zzgQJy/
/u274eFA5ZNtgMsqmNjluyVqZ020bhaegMFEG6iqSAdUxDHX29ht17MoRhLnP63DgmhzOVLU63LW
W0bxalMBOVPU/+j23knx1gZaHelVdZ1kjpaT5ZKRyiQp2q7wcg6RUFXP0wzvH3ReH7bAi5UqD28l
ECTqW4hmLU06U73U0yafCm9AW5N4rBmDo22k5xI6ms+lIQq61PLdwpLc97/c5tCLZWmOEZIz3VB4
TVO/dvDOBeB7DT9O/scYdbfRUrdQnF3AkbExtFiGlxcWb01Hi/Alw33LWMxwVRqx0ldlgeN41Rza
CbjKqtxshM58a8XOXrHvh/aY1P29gRm64DXZUXbKMtBGnCQ3rq+VI4J6pqBtc4dBUV86OcgS/KYB
g1YPskY7oivdZndSdOxQJRcZpV5KXmogqyLoVRXG1ZvlIAHWLKcDMFkw1WgnYDtdLu2kSFvb73w2
0fjZAbyuJnYsN0icPOlRChWW4hDtiSWn1dBtqbesrXb8r8RVKpbhkpRjhHpRZmhSe3XCDtYJiclT
QRNdmQ228d3Fd12+KKx1AidBlqecv3jRJHQGFTYmetaky6x6qTmLfqYG429QGRFI+ig+1wqnlb1T
yIjGeINMcPW6qgYfkDxMdMCQni6OkYkrgKYqqDhJH+xDJlkAB5TwFRKA99/2ChUTIyEAgD0GXfLa
EqIzU6srtNjMvcaQj0qbfdIDvH3ULYrCFQTEMEItBVaIgs7QEg6RR4p1Y8Yw40itMsxvItPepShX
9bJzJ0gxFdphWrzFebxOLMW44ECofOIqfnW3D01QhlVj5V4m6WdzX5QNFeJuF5nSPiT0loDdVRx9
qjTeIcN0HsLulgh+H6odTtxb1fKre088DF3zyHHCv0Sf53JhSSFtZKYk5V4efHLoEss5rIMcFXE3
yx7+DyHW2rd9O97i2osaJ7IkgnpC3EcUMF2b7Qljwqv86SgnvDVb1Wpa18n2r3mtKIyF0d5J9tHW
bXUdZPHuwN+wI+gfYBUs7vxKKwoEVznHjVh3hRlLnjO61sYPyoR7Gk6yJ2tKT3NKa0jZK5+mPrzF
XTHa9Qh0vr/k1zaXwZkOEMu6Z2VcfoY6rnPgKG7OmIy1yaO9sLEN2et9sdXFsDHUEvaH+zLpqOgW
LG1cOpp411GAElh3vBkPXPkZ22KGYWvzSuDbV+X6KkfcKW7qAuwAfbgMMxgWVpvn/8gTggh6/jlK
qkcOFqxstefUau2d/y2Zpm8Z7P45lHaWGW7g/1cXqHgiXFlBCgQ7yV7cGKHiO8acc2XJkrET1KSu
i79PnfVrLrBWx+Lp/e+6vsaoegikU+iMLMbrwiaPuz4uvKps3boL92WLQjIObWga7CsujqEA5Wbt
Oc7nvAv2vYm+0BZ99Pqi5q0R4AK9gelHuLm4PiIacEzfJGyQpBfRaeXXh2acXXGK2wgNmagp+Vnu
BsadMSKvoHzemIUr+AoZN4qvtCah+XvtYdokUWFgU1nAQe5uSpRIxsby3bmIIeH597r/saMIVvua
F4Tz8/tjX8O88CqRsEGrisEph4r98CaJUCmjSEXvZ15T/8Q1BuiSyB62xBQMB1XqDzFnriN3h5Qm
JdEhBRgD9X4vWhnzvrsRMZRg6IF+nfrqJQtM0q7f7z/jdW369RlxyYU+LRbmogaSAFCPOYYAnoA4
hZS47NBpCJ9EakDiJX0nzFzpp3Z1I8HyZutIWFsfaJljASbor2J/XM5ROheV3bTM0Rh9wRrKFSCn
sH6L5+6Q0N2gIr6H+vgx8Okqsx+kOju8PwNiG1zEN0wARSCiSDIVToxFXNvC+k1Kw+IBtGpHTfJB
xzpRw77p/WFWX/TtOIuJVqcokFsxDhhDOQ8oNdFUM1BeGHxAw2TXOHhkR66TRrtXuEHZum9XP7WA
PiiBmvhSL5sQNRgPYVjq1Fko71X7It132qFF56+1CecAk8Psl9PJ7nZT/MrBT6WLFmkaSZnmJQux
ag29N/DUI69VDvIQntLE8FrikLxONrDPlaiC+jr6ykJBk6rCYs+hPj2ZHEmc65H8UUD2AcgJGRrb
neseOCPKN0a8LmKwgmzQJEF9QwNIXXzZ2Z8nK6yw0lGrYqejLy4kLaweYRq0FWOoryrQqqgz6wqe
xYG/FyxcQSmH9VyMtC5DD223qOUrIebFQy1O/1kPCxIglpsPitSM3a6ZnkK29Jhx8XDlSiDP+Hdu
LPKV0/Zi1MXsa0mZGbOYikLOXcOGcEQ6Pn9Vsm+JP7n0wLrxXLp2u6E1fJ0Xi09AJIlGD4jRFbsn
yRMFW2AkByr5JVeMk0kKKtoF9AFTWAoTvv7c29yAm0Y4q2c8/S5ILgL+w+hYzLNZ650ZSIw8U0MP
mOAci2wMEXxiaUehq5hDvB3anTWh1iOTTNTKro1vTFqqXtMm+oD7UD8ZUB9KGEmC8iEKF+9/lysv
dKIhdv5/nnLxXVS9jRNdk4Tp4T9U9Qr5pI4qKAF6ahE8CIpIvqF67Y06FW6WyNQ8n3fBGCIz5O99
SxLk1VH6U2S3Ys2KPuU53oiO1gI2HlFHrQKMmBqx2NhvLstyou2xM6LcK4WNG5M5w5a1E/WDiQmo
SKcjmCpdmnqCKCS8XgSDaRrZWRo7jwJRHkkbeef/Mm1C2hKMgXrxYtoyPcPZzk5yz/6CwfZRNylb
QL0ciChhUokHFFtb1voDZl6yX3kp/X+zzHVthkeARTeYMi+ozF1t3FdG8r21ASsH2d+r7cbOE09y
eYtZmD+x+jH8EbDA4gySS62yElOLCDXugJc9XS8OuvZLd7Zac67PVwZC5Jp2J0UotS8+UyXl44gL
bORZKTdF3XkyjnthjC5mTdFg3g2+tbF4V1aGkKanfATUwtstmy+N2LQ7KiWY+JjZh4hNEqmm14fV
MaimyPUt/zku9Xs76j4ndf7gAIe0+XCSq3AnPU25gu/PVjvfypEvgD8sbgBFUJlZNpGoeROOYZLx
SBbFvEneJ2V4nOby2e71h3SUTqacnNIQuSaEdhTVbZT6Hz8MPgeq/DNQXX8CorO3Yu2VTwOcgDoH
1x48o2WltkJypxi0IaJfN3JD7AI7Odsp42NbtZ6R7XVpa8DVLyM4riSxfB6455d7tuutsYv7OPI4
XOj4m93MxmET3A/LLzOGTRT7QBzhsYfn1FrGXhfwqGn0v2CQA3wE2kEJPlhDvxVrXcd0KA8aKMAL
UQLSwMWh3JFKSKohhchmlGe50b/Givyzr762Qb4v4vYpqqqDnBVnnE+DafitWsl3B2UkTA9+IhX8
/tm7NknCvFGYOApGxZIVDxOoQfGTdFKeWZlhfZ9JzZEF3boZBsdhudNLm3sxSXam8vVLFRc3sxrL
bhNTbQjt/EjiuEUMXTnYaH1CXBsABqlLsKDFh6PCMqAfjHxo0d+kMhqzQr2vUr/WCUIubRKwt7Ma
0miruuF0p/fzN93BjqZQ8r0UdzdD7X9s9JtGs59N0ulahkwtaeTVdD+AeSYqbOctAv7K8obfTUov
vJohBiw+at/Lo9wHNs9cancdHvd9NX+ZFP88qBDSI+1nNVlnJdP+OHr4kFbpSXtAuvO2rXOK8dOv
tqnTXTENIZ1uxnHjG68sOJ4NghONfCQzr1HCm8sr6to2SxBH8HpfuSsi9cNjJav3STB+oUnlq+bQ
+oQaFF5rnjrivRBH3zP9ZpCr30gnb0HjV8g0+J6QJEJQl9IZ7LbLb5sigxlJDbJxc+p8iZrwEYXO
Z0MX0k8frVq7k+MUEX3E/GT/UVCtNqZC/PrFTfS6ruDUQXG9CsBVI3XkvIxxQpAzD1EiJJGoMKvY
XlA8TKI/Fso5UcitqcSHqQrIe5K72m5/dEa41bV/HY0yE6CIlkHeQQKyQPwAV+kgaQNka1FNQMf5
rrfbm8YMH+M5/yTrQABOeG+HIG/5JD1vzIP45Vfz4FAjEhxXAohFXhlApZKpUKDehzyUhUW8YJw2
Ku4QSXcgEgsx45jqp8g45pq28RFWtgqsbx1+oXB1uaruY7kZm1Jm9fQDk9UF6d1MI6mT93jbTPuB
RsRm0yJ+JbskgwdHoJseTFdf4oig3KVcoBzvjYAGDXafSY4XJAbQajC5leP6hXUQaAar8pRJGy+8
kl0zOgQlEeRa2OsswpJOz8x/3VwdHFZc2y9ruhys3u07xHy7CaOyzkRqF28KRa7+kTMhFpFT/582
ToLrtEvgGHiagzUJtsniYO2beJSMzBw82y8+QXV5GMLWk/18H9j1WQV9g+YJ4d+oN26Za64Uu57C
BeUEQXEhxb3c9SA4Wi1L9vBKdJptQsyk2JfZhwRUN8CiA0bLnyaMPqsdUanpPLYzaqYGxZuw/Z2X
6k4K0l3eqBFboccfNn6u0v6HoY33QlTr/a2xtjod7AmFzKSQC1oc5IpUdbMtOfga1+REnA5DFJ97
BCVSjFbBuI042TgTr6FXJufNiIs4hdRRq6FdIKOlQ/AFeesYNTB/2pDCRTj+1+/H3QmRAziNJuMl
7Ge2pjRGGUKLMW6HhaqfCx3/zMylx/uomM6dzln8/ohry/+VWU5Fm2TlylW4jbN5UFp0O4Pmh4YY
Up8oXO0R7Z39OXtRAsKuVP1olcVtrxeP1M3+vP8AYgIXhx00bkrDqLbgsiCLD/Dm/rMl+rnVHEXN
uYjOxGa3gQF5xypPqVUc3h9qZfWQJMKcouMLTvGy0p9VeTOnE8rgVhHvhOICnlH7zpS8pK4+4TxQ
R1us4ZUcnwZa3NKI3UAJiXUv305WxznsR2bXoWMppSRkVTd5Yue7PkDTEVV2JTBORfEjSJKWEEN6
HpFm2+Hc4rLC3RG0dy5x8IhMDWi1c/1MN/Z1EbRuYP/++8lBsIdARECqVwW+MJ+6EmUXhKmwtmCh
nJRe+1ABPQRNcrbA2jPnr80oRfWO8J/EDEUB9apAHPROJkkmJ0+pz0dS5ruq1c/lmLiJnx5CfUsJ
eqWIyXhQc0TixZDLzvJQbrH4zXsCDO05j61DrrY3g9oeNJShiqm/j26M4YuZ7Ypc3qX4WiuS7E4R
iTcd6Bun7tql99pYDXIuRD+X/i1tacvoXacj0swxOtTFfao9N0H6MNo3WFLATlX3lW4dHan9gbHM
3+f8RDdEm+Yr2LlsJMBwyggKiwijUOKz6HOfJfVDHd9IRr0x0quW5XJ/v+pRw8si+rYWRcJy7KOi
EVLEVpJ/cqrxtjb1fW3XXwTYIdn9QXXix1iJTtoY3qhF/6Fsg48GN6yeHIq0eLIa/76hAa2Nf5Vy
usEyWjndWXiIZf/7cPbizoXaGea5PyClO0T70O4OfhTBqpVgzKPgn8cbYaW4npZzYQsHQWSLCbCX
fZ1lUYBTVWjNZFL8yhf1LX2nbBrUrx2pwB1wLhCRpWVoEdHEdVpWzYhkIKjbZOnUYlrqpVAwKM++
f2hsjbT4uMg3hFncEi2KXlHRBeaYuCgbSFsbG1O3dna/eadlATgJyAmGkpH6gn50FMUGNKwMrYfM
AbJGT/6Ecuv7L7dSBsW5QgBVIv2m725xeOtZSWUyQbtN8FcEgleo8c5QukOsOseKHgL7zzi96kvm
EyQa7uZK3tg+qysGfERI8QJvLnWRhoiYzYmRYxIncAAlfVS6/bab1No+gND6P8MsVkzXFXmL9zId
6uDOXfi7S57hQ4GhHqLNYtJKnMvJK1pLUSeFUL3Yc3UWhH1roZcjahyCjG9l5i6tpIOkfWjbiXqu
j+jI3+uhctcQNKJdo9BPe9U75XRoDIw9qjVR1t/qmMeK2eym7laL8hcpaj0nyHcSvFS1t582FtLK
9EId5/yDKMGfZRRAC7xf+5HJKwtRCXoJKFKKFtc+xS6z+4JO0mNc/qmT9KFxhq+ZpXe06bhDNP6W
pOkWROo51JNvoWpv5D4rn4IwE3RJUOGQ6xfb+03shc61VeUjCXdKgS13pgdbukuRXahi4wnbbSv2
3abq/3pJC/I0IbWC3AT59SLgS/wOFCZGhEp1+oNuPauc9VNubrza9clEXY1uNfJCOtbQMbl8NSOW
R1/S9Q6642M3PDotsoPy10TfqOBdf1mGgQnLehL56xLmnyQNtq+qdB6MBLeRarcsflKKLccPVbn1
SiulKgEDcuaYIk2F1Hb5ToWtlIM9V6hkT/G9nNbEh93d6PiIGv7qLICzwnHb6FmFuPH+Al6ZTFAQ
uJui4YxS7GIyc82qRr9HEKgrfdeUoFnNjqunh3QTXlyZT+FK7hCaMIyyrOn3cq4GvYoYSaHcxKMP
IfBbUzxQGKuzbGMdXt8omPUgiQo9UJT9llzcusjhhs8OOXbi0O3zS8swyh4k1+5OUVZhm7WltLI2
IG7gCCyArEAtWew2AHa1mRMGHJMXO/g4mt+D0KNRUfjbxM/vf7G1taJalBbxAhftV/KCIqc5s47x
k92iUfztpfYfnO5X1p6T5FDhnookW/f9/QGvjxIWJKgFJzpNIchwXq7NUEoJvSFDeXr1KxofO6Sq
ZLwC/JOf0xce/mn8jQrbykoRjQZiI2gisRIP9Obsio2+TTMzQKopbqjMI2w+Qkns/KM239CN+v7b
rYQCaC+gyw9Ka+kEzYutV02SU5Y10l8Kvsa5kxxzM0JKvT6lebyfnL0/grgbxn427Nss6u7HD73+
6b95BhquieoEm3V51rSZbGdqgIxMGD0O7V0/+scwk49W5B8NNXNnJznIpXWQp+S2dqnhqFsEiZVj
gJZL6oQCpUKJYLGAdQkcso7jzqvz3K3SH235HFaPMzXN99907dOKxcQ9QXZErezy0+Z6rSmVP6M8
Vdu7oMluau2LYiaHLC8ORfP5/cFWEhSoi3xUmC3gj1c0Mx9u5GhkGgo1tbVTaRUMlIfRH925eTCr
T9msobD9vbABJYLvdB7nc7Yf8mGv2j9VvsBwGpzvuhptnLivntWXqQIymJy2QmqBLbVEguooMcxc
j7i/4nPeK64SfKJRAjuIp8F/btQ7qCpuqqFjf+rbL/PwEkiHrvrmFx+wWevkh7J7eO6LzB3Hg5kd
ZWh82v/j7Lx6I0eyfP9VFv3OufTmYmcfmEwnL5WkqtILUZbee376+wvN7HYnMyHeXmB6AEFVFWQw
Is6Jc/4mutOnNRr8hVssk0dUQtlIUOGXyVwyGHmX4EnnjcZPpRieYIfssuCnnVjXvjMih9pcz5CV
q+pzj6bnx1/uwnl6MvZimQzB1JTKRKxIc9E1bfdW39BGf1HacjdCSAnS6u+HDEZEGpUqEn3sJQ3N
t+ay6nw61xi9ujVNLcoMblQgb9vfGA3W74W8sg4uvyNgX9RHkOha5v9ardu9A3/V08NhzzqcuxfM
b/c9Os4Z6h/+uFIFunCM84Z/jrc456Y4rhuzRgVtTjnQem2D5x1Iwhm56Hhb/AxpQIz5t4+/46VY
RdUbH1DUhxQyqcVR3pKbzzB2iUoqtmfa96zUjrKfbIz6h6Rpu8HcGvLsNpF6WBlYrJCzTSZuBEJH
U8B9Tw8aPYWhICFm6alkujJIp7GUYYj9TgfAASV6WGlPX5qTNLUw81wrwlz6ttp72VNc7s6gbWqT
NjHVbEYvY9dMX3PlJXQ+d9G2Te9ibW3tXih+caJQ94T7gq4SYI/Tl83r3rZyNe+8vrx3kCwZqEE0
yluobdPimI17P+dlzXCj9l9qmg17LbmbtOPKjF9aX3xr5O/RDSWPXcz4kGixDAGl86zxoVaVTdRE
GCRDy3tNVB/HLt2TyyfTRJO7d1NfFg8EUUhBHa10zYPd1W4AkS+bVpb9pciGQhqdF56NBvFiblJs
UwO/JFuKlGdxAUpisFQAc4JsTRn94okJQx+NY24MXFAW118llIK8p9OKEe2P6LdgE6AIHicQSCn6
01csWi+Tn8Zh5Q56oRLN5yd1AVZMuRWZ5dPP70RqE40BwTvsN12BDSeHB0Sngzocc/Oq+9r9MIDZ
FXtJfqMSWkQ70inn2QFoIF+Fprd29Txn0wJrIGCA2CLLJ9/XT59HgjQkoTPaeWp2PQYe8tJdMeM+
EN6kuXyIrAcValTjfDededfDck7t6wZpNh+LQERJyx1gyZW1KUY8Ow2oUSpQWLkRL+8eLfcrHXEh
0hvRWx60G3OsbkbOQVzdGjePs6Ms3wXKSw1OJjYyN5ayqzRNXXN2ViLbxXSTtSHurUieoJ98OjlN
qJopVxYmJ0BxMmg8ORjowz0lYebmReNi1ewZUrKxiUGdUrvaVRmsbImzJIwqJXrGBDkheMut8/QR
8FunMZRNrWfrOrgHxs3ZinqykekQrNyiz99XDIaYE7UIdiFuJ6eDTUHbBBV6Y14eehJFNOWz0/yq
/CtncpV024BNC10La2idVpi8MtnvMfTkuy8G104HVzGXDzAh4U2Vqy56fLYSVxC8a28IP83W7Rxu
KNluamZb2qFAEMm3g70tU1dLH2V7Mx8mNcZr9msbDxsrcC2VC5aPbm2xyb+rSbiJ7BiGo3KA3LFT
w4dyvq/a58R57OTU7XS0myvV7YtnWctcnDo2mDhv8jDdaHO5UaZHJdsG1ja1v9ax4sZUVg00EAfN
DbCaw06gcs1wB+E76H9iZOUaiYXyE2o8bhfTOzy02X0DOujjjXJ2hjNfHF6CcA4T6awMgatAJkV5
22Jp8SKYUEIlOJ88sAS0ytGG4ADJzO3HY563KSEbE6Np1JOcwDhYrJBUkro4lpADFBVKgfYXoksg
NNwS/Cb1siJ5ixEzmYKvobFy8brwvvSmeGN642hoOouh8yxxJqew38URFS0QTH/d+S1pumtt6Fl0
yRpcSYSAxYI8GXCxIOW85uIeOY1XEKIjGORmix0aFOGcnwMJRwu2BZbeQoRvZZrPzkAxzWiEctRZ
hGd5EZ2cNMgJULxraUSuFVxnhekiTLsRgGyhLServ1Mm3zBTTxlQ4RPCU+OwrdYShYtz/pfnWOT2
tTyWTqHxHP4MrBcTTw2ptxLlgElGXEga8TWdvXLlyHvHri0nHhCIyOwdrl3LM29qNLnKI7P1+upr
23yqnUObPPvpZtI/Sfbe7n715IVca+I28ox947t+tVXGXVLtgWkLgpi1VqQ6vwfyQSiqCGAuNSMi
5eJwcsrZQW2DotG4U+qDZR2c6dqskbn4Uh6kmeuhmwQuVEgq5lnrafZdLXtF5NqfC+3G2FsD4lSb
6qcxbBz/SUuPH6+X9/vd2Yz9+XhL0EpR42HQR5R94tCr5q2R7fBZqx/idFPf1xO6HLux2sY2+/Im
u5HB0DQ6O/Z6Lg5zfrzJGzfRkFD0WnkbKiAANgcAAM7wqFgr58c7rPbsQTmr0A0EVgV/8nQeszhO
/VlhHpVJ39rMWtAn7oRyCl6KP+MAzr09ZkdHxgLQUjz6k9txUI+p0xVQbeovyN252Ju4nf+7jpP9
XH5GV2tb9aTQhnSfmL8NGaKCdUjV2868LaOKHr4XyfbBHoqDkaJKj2IeKTaWB6qzy/38AIDoaBmP
5AAbSX1r+5leyBe0FJvyJan0h0iWd8DdEqxNoy49tJLyDdNToW2vCpfC1zjxqsm8DruXOH82zWMc
UgAwbvVsj3a7m0g3oVRtO3DvvvwQyL877SFiIYPvSMxvEi/CJfmqIOMvrPklLJJdqtVHLQXIg/Ay
AenjZWJeOlaU9+wT6AWlgsURajh+MI6FSsgQT7lrvgXX1aMx7Eq0oYiO13F3mMH6QqVTD4oJrI3O
zHYYN3qAxMsGRkalXinNxukejrifyHHihgr6VvlPFvjWMHYR2Wx9ZPdpj8pt+5btppazaesQnn+b
N/6NJN3B4YnHTa2jg+JR7FGNfRlfl+29b+9QRkuflLtq5zyEJSjj7hWueh/vVybh7L4ntjKAbzJb
gW9c7hW9koZAq/TWm7pim3/p8gcbrcTvwb30tWGXdFB/zG8+laWRRfWY2ddKfVT0rZ4eKrAg3Z3V
Hg3zNSy+pM6uilq4bZum8fSxdEua19VeyrdToG7qnPpAC4Tj6IT3KlTtWfHIZ2Z9B2Mag4TX0NhZ
jeYimBt8Alti3Fvxz2G4zru7wNlkL1n5VXWGTaJUuyq4ow61kZtkM9EKArFyr/n7EdU/NQi8ovsJ
gPEmCtbaDZcmCnQGQFSkiLmXL+qMk6wWvq0OZIOQsajIsSWDrTAhcPPmDQzxStC7NBwlcnJt+lGU
28Ti/UslOck0JZasnNJ1OG4J7kVnHoTFQWL91mL6Yska+N24EN9BO0Fro/1FU3KR3Tt9EkqDnLZe
CZlvKt+EXItQuv14va2NsjjxRvw7KjqPlBdCTh/duZnHt0mp15KVs6szq5rMCJ4qFYzzG32GRl9Q
pgKq2L2UsP8duD8zx+hIaVpJxutsfnaC+76Gm0gYV6ZgWzXTXdXCsKq5yLVrHfNLmSL1XDJERC5g
tSwVvR0osrGRI57N9ZbDZVDtKwkV1Nz+nsZfwl71uFQGvoKtgbLpjcePJ/28loX2A2GGxoRgnXDW
nS4mn6TZDGONy/xQuSJ3EyhFQcxX/d8+IIk0RFYNOEFRf/p45AsZE4UVoOQYbyLQs1xU3eBkfRxT
AbUj0mBEBssx89K+2JiQU4ufjmd0a53ciy9Lk4mdw1emgrdYYsnUZeRRcQN1CDvX8EWwwoRfiMhV
hdahqCOxBbBfa1cW96WvTOWAoj0HqmzQ6j2d58guZhmHAF43+VwaP1PJnZoXMc9W/Cy393YIq0sC
Q4mzmpSsVWUv3I3fQboAQ1AIOHPAMSfDHKl8I0Ls+G7S36eifINCoNG/GVa19qoXrgPQbind4JD5
Lv58+qolys92EkMAiIHeW3V2UKudoczYQt8Lgl3ToKJowU6V1oigl76vMPkh9cS1gG7pIgtPE8sZ
OseqPZSmNmb/JlThLYEBD185TN6VcpQ3IZTz8VK+9HFPxl2kC3gRqx2MSW7gSM0P9c9Wv1GGvWO8
Yb3q+jOeucx7lG0Ejy/AKuLj4S8cnELaiv4T5xn99sUdqB2UeigoNdKDNo/tpB/K4as/RmsvKVbo
IiPl0ESFBwEN4uSSCJYnUc4p0nJS6K9T92RQaky4wYZx7vV6t8P7Z2cin6y290JbPA+CXTvarik/
ffy2F2ovADHYQ/RuuXVSkjxdXqkEMUWZ0PMzKSvEyPPoqEsa9eeCbN1uHkXRrTfc2kHr3OYeZkje
sCYde3528Qi4RAjOB5nRshVv+EVhpbZeeoJJpWVoXkICqDLIkBF5H5oXXRldzekK9fd8F5+Oukgz
cAyuk0jIk6ZldsDAALkCdNX1Azjlm6rMH1bm+XwbC5Y3YBTqywSH98LwX9IMxU6yLExgevrYymNK
7NY1AaiB4ZfabuS7KsypHnfkkPRqZWjtbKmRbQqcCjRnegBLFSSjGxtOK/pws3NloqoVo2EPhd6B
3pGXqCUL82twZTpLMAaRKXTEzXnNNfk8zTp5iOW2SsqoDGMjrD1ZDrCiRAk3Mg4ydB4V33V/Bv+1
5mV43vKAR4E0DfYJiKZQxxQ7/S9TXvVVm2vKVHmVUmyTANCgKXux1h6tStoK8SsfhWChayoIt4Uq
ed2QP7RpeggxkNTWeMoX7vKC+YnKKytd9A8Xx1o/DkNSh2Pl9UZIob9w2z72vqege3O0zoIGkCHX
40B3sSPcCecnEUeFXrCJlR3OP16W3SsdOM6m4LaK9oOpAbS8L7rh2ipdkKwedaKPl867mPvpKcWj
gpVGah9VR+p9p1OYDbY9KVOL+ukYb+HoobABYZ3CgxCgd/AwbvXArZGkUe1uG8ydm8oPwi8iOubd
N32+6wgZdvs89lgodldxgBII1AZRvanD8MpMcAVUq6Nkr+KOxbF19uB0uQRagnvEUrW8wlFS7S1U
UvPkzSebN9G4GxCCRqJVCFeYzX5GuXPgudJuLSe+sNWpndsytz0hlbWMm6jhd6akVaw7zjGRBAr5
lmQ2NmW5VzOUHTRsCfNuZzYrR9qlw/xk5MUSs/q5o09aV140YaGDpoAQRBHCMWJ0S7+yM96eLJSf
Isx4VCj81s+Pl8x5h0t0TwRgFmD/BbWiztRqqa370tMGqGPiOgDIM3eGXdElB5liok4tvU2mfaIj
Zfy8Mvr53DM6/mHAZATUekny6JMiL6xY5VSXzF0zH4wHaRZ+mvEmTm47/2BTh2nKfvfxsOeH2+mo
Itj/5aRJG4iZ5qSU9BD4yt1t84stohjNMS0Sr7NWYOsXEqTT4RYHG7DgUSs1XnJWQxe4jDuFiKPg
CY8ebo8kL+tM6H8GXN4j/0Xglj5+3cvf+D1tgcdugow6fd8qzmdMtGWkXrm7NvGzGuzkhPtGam/g
c4dG+m5P2yv+jUzVeGVwMZmnW5u3/8vgiztWG00x7MSZBUa3RQGmgL5Cpt06Pk3jTKJKwmkuPjO+
AVdpox/CDM1xLDnzau14vJAh8yjAwSxIohA1l+VZK8DxuG8nIZedbECHd/NLMfdI4+WHIRJW689h
1nAUrkGkzm/d4CRUdN7hTIEOWprH0msB1DijCDYH1b6ef82h41aAMuEJrZR4L6xsrnbiOo2mochX
T790aBWIo8YtgpHW5KpRvZkqHZtyul7lnsLmVTJ/X/m85yc3ARKZIfrCJCvIkJ2OaJZWUGFRUEAq
GHcGeQgEzf3Y34344ZpT7RojdTA61OGu6O2Xjwe/8LYCW0vNiXT4XLI+q30lAw2Qe5j9HMq0uw19
F4WlEN/qoYh+j/Wvj8e7sJRpKfEhAXrBhFr2ljJdTQMts3NPJvuVJ6SNgnolhL9/ocV2AS4IzQUZ
XdCDZ5gLQkJs5+jZSfq4mzTUoGPjNsyNW0h9uyn9jArKAUlv6K32ixBnNTP7UzQ21CaL747e/6yS
YKb1ZOqen5he4OAOZt8FdvI1MRAi6ObdFDrP/tB/7zCG2TRVfDCMvnZtJBk9AC67KJYChDfUxz78
8fHsnZuDaEjnA9mDp03d7kyCLJTivLOGLMeQxEQ0qN+qzk1ZUsYnqlM3FflTo7ebVo6ou6fuaDyA
9HMH9dvKc1zYjlCHxXVO9GrAiJ4uWQ3DbKhsSMVJoIbmNjuEfvCprqIrUQELsG8cetdWUC8esxvB
xBGHM3SZfWO21yX3HEttVr76xakRFFLOBzRmKW2ePlKMJjjIO9TzpoBtQwk9pR7UTbmrDWQDqLRB
PkNXgm5anEM1KFwh3JhN6j6QV+3lLsRkGrd/PsviiunroRoqsJ/QEqGLN5I4FuHXBnUFM0xvTL+9
DjidIxzq7WAVb3NphwnmDCcJ/w9y73QeSJ+RPEijwmuRKZuyYKfnw27AEKiUDqJzLRyd9K9FYJBt
a++hIh/L3SwHax9EpF7LbUhjkWWqUPMyjUXMLka4xPM05UCfIFMa17RaKeEnKGwZ72pupdm7sylT
18DKBPGkcTysrNJLT8CZqqOqKDAdSxBzMKfKPDYFgn3yvUVNQUF7Soj4T2jiIjOy8bF7MMZgm1rB
Xj0Y+E58/ACXdolDaZYqg0JqtlQaUjI9MrTE4FQIaWJrcPvx4Iy5s7Rx+beHooQDfEVH5/mdZnn6
1YdaKltUlXLPV2W8ccO9gxi71gREsZXvel67QBCXyonQrIBWuqyBzqUcW20Mf8bXZTed7DsoZbeO
9TP1rxvUKWUtfhj67O8DZhiV8G8o2PigPbiIkYRr2m2tgladDbdYH/dzWF3TRMqkqy6Lrpy83uRO
v4/zbOu30a0mGceoG1Ze/VyfRnxFIPhCCgY61/J+XSSBlfczVElpVLwu/xk3xpHrEN7n0i43ajqJ
7LLpyVbSozYnW+SeJEXed/aMENh8KKLs88cL7EI6Bn+ZlQ1XjwYS+IHTz56j+S3lMuohTtNdkWR4
aOLASdTfK9JNjWMSYmmWgULYJO8/Hvt8cTO0sGgUwiFEgMUZF011YZWzCkyCgDMoZCnOg1WFSLVF
Dx+PdGnFEe7gd6K+gwea2OZ/uWs0pRbgdElrLAqbI3oIn3Nr+o1lstc1veS2lh1th7lY6+Fentu/
DKudDkunLpQToQEJHqaiSlFeZWpyN9h1Avyg9nqnufHl4HqwdZbbuPv4nc9ls1hqtFPIQAVG/+w6
HxtqrBo1em1le6za8phNxXeA+zvJz3+E/XQwWOTxbaKGXxUc2SjsXVc+D5Qq7uSm5VtXZE8fP9F5
piio8rYI+QjlENtOpyNOm1qZIk7QcKyvlOna6ZAHSnFDoTTdywVHu7Fypl387n8ZUfz+L9+9GBrD
rEqAOGp1hzrss2Slr1L9Y/DBLqfxbVCTcVj/qx3156DLql03gfYqZl6zMb0IOnyUTfspofk7BXvJ
Kjd9FO3aOLy1nWDldS9/chY6sYpmKWHj9H37JDEsvw/B/6Tj3iygXTTtTZWBMolsfH7MqyTLd6la
b5qywJTUdi1r8rTyFczGT9zr77i1fNIKY+XofdfkPI3jQhmZbU5zkSN4udFtY0x8yYdjNxrSTRD1
oZuATvXNh6B0yk2ZN/l+jkBYFKjbk3ZFlXOs/JsarpejBt5cB5+jwMTe3C9arq/FSzN3Jm5O6RG1
r59zLG0mtbmHQvTxcr2QD74LOtOqEyh7XBhOZ9OuEh0jeXr1Dtjj0X4pO7e19wG4WyujuTN8L8f2
zlLQbLxOMLeMUZdMQ+f7ylOc3+1On2IRt8KkLaCicr+CubXle7lfmkffgOWSQKtCW9aK5m2sp3dy
EK+dIJcOaFGpgIdLRwM959MJSKzRTqsCK4DKbYp6nwbG706eaFAGxX3QpcdBc3aDbG/loKFoMX72
ZWcXKgepeVE0KGz5yvlx8TwVoRPjaSHpvawGj0regH6nDF+nwO0YLE2AOatZuK+C6Lp2yue0dh6G
zg5puoR/lz0nSmOoECCFYmPlurwTTnrkmGFHKhbI0762ZcnVy+ZqNtqdkzR3ml38bbLO+4Dot8DX
E+flYjOr8mBpta3R2xq1e4y6doXZffIN4xbPwIM0TU9NkB8/Xmwis19uVOQP/mfIRUQGL6JZE1V+
9FXZe3G465RsE+TWFiWTHapHK1N6oSgnyo3wqYVBr8NV43SB0fgey8ZRqMIHxhFRb3dGwFfuleuQ
hBr0WO0lFO5xh/ldY3GcTGnshuGwdt3Xzy9bSLbTYYA+y0o/6yu22jRkKs4lnoHmZap1e0uKb/sC
EPVgRodU4/LVZeRl6WvXRoe4DL9OWveZcir+kXT/Qkn5UckUyyPaYX6tV15SpcDf7fnVSqudpbU2
vgLRl9j4Mqogicpu10/Dl1wb4SNnNlhQfbopLYBoVhM+p2msgVLK6fiM9U0c6/s0GzZamR6M0nhA
1Xh0P/7o52pWUFtEwZ/ITNQ4E5HzcQMchjEVJYHw7TaarVc7zvZm4yCBLtuda/nA2+zpa9y310ow
HJJO3fZqcGzCdAb3rTeb+KlsM0RgyKp8pdocsiE4yOOwki+eH8jAF2TBNeFD8ZWW4c2P5lKVEiX2
Jm3aN3KDqlTyNIfafZrX0I/l5kv+XVKqbZglv4Op+m5qwbcJq6U5WjP3OEtlxJOgjEBYIGcmiT1d
uFHatbpd8iTW4HhV3R1bTb1HF9mVu2pTzclV4/srUfRsb4ohYXcS1rnFEJNOh1R9P+z73Io9H+4H
9wG/qHdZ3+4SOz6YztpcX3pBECqCTIqsIWD709Fi1Z7zqJdjL1HeMhqgY9XSdXx12vv+29CulPRE
HDk5dng11F0INAwlsDGng/VIVVdRhcqxpr7qc4BNXOtKRbP9eJ2fhw8xDC0OFLt4KyxhT4dpjEEx
sP5KvMlqrpK2BckJ5AmGp5b2TznearEK12dObhtF+bQy9lkoZWw6grwgJzlX0EXuW4etXGUTENRQ
w/k4nq5jNbkaU+tLlCv3hpHd2lBXuA1dT4W9kQRWXEtuq7G/55Z6CC2fDmfYre2niw9Fv48yKiYZ
ZGenE6L2WVBLTZgA7EqvouZuAkwh96iRdvY29iE6zd0x96ubSXdcRxrwxqMSOo0PqTxDLplKkGvW
imjNeZtETBQIP5Y4lzXi7ekzWU2WhqYk4UAtN9vYrG8kddzbGl2B0HyYoXRavrzhHo9u/3yNAtVa
5e18LVJXRvEMfiMFbYLh6fh5qRhcFcvYG2kwF3O5lfwHY5BX1uL5zMMZECx8khmIjNpiFFSr5lYZ
6WUb6mtXPpU2t9D5Npu63cq6OwttlDXAMXAKA5oBmrNYd3It6SGqhBFWh4Vb02XOpNd68F0bKxIo
7+3Wemj9cGXU88ODQYU4skFMF05Wp3NYKH1sFLIVebkJSLxphAqmK0vZAWWw60y3XNlfqauI+To9
QRgRZg3IUEj2Z1XtKdciuQgizuNqPormraSWj6o/7zIzus16fyVkXjhKADuRd3ChYT+fMeAbtAwL
I/VjYO/iSoLSvClf45H2UA3WdmILtU61dfQ6ACNhvK58U7EFli+LlqoQwRftrKVJ2Iz6ZJfUZoz+
oO9lgNZ1X76XE7rX1XwT2ioQ5mana/N1pCbuXHUgKbtkZZ+e3axZV0JtAH4Pa+uMByxHfR7kMs8Q
TpVbE/Amu/tkp+adFdlb3H6+J874mNQrCeOlUSHPcRMR+FkGP11Yac0v5JoYCPUIvs3sVqP6GTO4
T21oe2UoP2TZ/Nr7vz+e8IujGiRIyIJAZV8ek0WnaiFnRuw1+W/Dr7dRPr4q6vgYZzZ+v+MTdsh3
4Sr94sJHBhPL0UC8OqeMhWBQDdtngrva3imp4439/GpzEc0kPqzevVjx949f8xwJQYASKraArky4
PMv3DJ2EtLsCxEPt9irpnFt0nWMRd1B20I9a2z9PcrMfoPgEye9eJgdRwuExr/8XMQA9dYWXN2nT
8kSLawFSllnYxnAEFVA/jjI/1rP50yySW0kbHsNexspYv2Oxv4xK/G101ky6LsQgxjcFkp4yLbXR
xems2g150UB2Nyfg9md5U4QHpG92vVv5/r4scZxEXtiMRfN4Ddh3IcmlS02TjvstucLZUZY5TlxD
nyXzIksZkvGxTG4cTCAjM71VAu1eiexdpoZe21lb9uWt7DduVVs7KVxT1Li4IETvg2XP1ffMLsiQ
jNIKi4l8W54OaA7mZXig7HSnIjZca80x6WRgefY2zKuboHBeZ8DEJbfFj9flOQ+bdWkBtmQXoLNN
HDvd9U2IenwQCr3vud5q6fSATZ5XookovHqTaDo02fwp8c2vWmWDKu6rXW1el/ZGqwJPL7DZkH8Y
qfymqzlK/Ya2SfgnunleOZvem+yLY1klOYeDLKwaiH6njzlVUYZ2mx96ZuXcV5HxGGXDQ6Oad30w
3oWgFpNBDUCzh56RKzJGnQa29jRC3MKpf9iNDCqluCZ5xOezbO57qbwbovIpzvLb3Gl2uOpsp5Gv
fe+0/pOkFL/0zrfcacquFRMJFhvkaxbqzyYxdyt1yV2uVhSqaF3ZkVOshNsLAZ7+KHr2tAyAcy9f
VaGuWpotVgQCB1oMwIqDamvgaVXXcOQjtwV0/PEiuBDgCbNClkmnE3fGMwxwDMhzmxt5V/yaiuTR
5GSq6viJ28TDMFsrdZDzNo1YctCq8TaCPIuK1+m3TPUhSaDMYrwRaI992nyznNFr5+5QaD1C/TDQ
4k7ft1A0Aizsiil/HlsV9kKlwFBGGjVhZdZ4ZXw8CRcCEVVznkawYMg8FslcVPhFbFvYgSSKxPp5
S7LySsrqbVeh/tXXWx/yYL1Gwrq4/WBJIAFIhUTcvk/nQpXCtB6xyfGaaLiSSv83wtfALrMvfWbW
fPXprcOMQh3Nq9rOdq0/btrQ3GZ4LQRtdxD/aYkO57lSTQEpBG1Ap7aYUUVbKX9r4kmWO5BiKSUc
HvZcAWjI2yakcBh5/XQnW8ODTU/Yif1640+KfK2lb1QwX+yqbW7byodFWTsvk4UgZm3AvukcaKqB
hI5sUnqW8zzOuPiFneQDbIn4MzLMo8KCJx5p8KwkdOZzWwhd4sGQ+Fp25cxx7Drt/NPKpt2Uq4ei
+vzx57+06xxoBUJuGKD9kmlcRUmtoI3MHuDdQkKDZyTzZz3LXpOuuIbpHbn6YO4+HvRSqktv8M9R
F5UA7NsrrSnGyIPavlGc+yitrkDq+WO5GRwEL3B2tMqVs1Sc6Gcf8i9jLpZcLM0x6lOIRkxyehsl
EhWcYCWBFTv4bAiDMopIY8l4FkEFPfmmsgNeS0G8JFCVt6LNNhiWPvlt/fcCGOUqJOzQIISfR4EN
cMlirLpQM4CluUggfY6H4TbL60+zVH+u4uF2KOYbTMKvxsC5kuzyoR+qJ0NR7zW12EzaJzp1rjqo
O2Ttj5ld3sa6eqOO4ZWigIf/W5/638/pvEupk9TTKT3d6aaRShY9D1KP6TbSrxT7e11fVdaxM351
NOYJbWH//PGY7+4wf36H8zEXUVMrA2nsxJhyzokelXd5YeydH2lR7GSpvwWjh6tMqebXqR5uWXv0
w8u7cH7SpduqRl0ixefBV3ZJAXcuuq1RcGj030aiIqI1PgBZXnncC3FItMuRc0AGEa3gxafMm7pL
pInywDzVN1M4Pk6+dF0PeQIhO7W3czk/2Gpl76pa/qYHzr2GMo5muEma7LpiPDha+aThM4M1mKpt
8VB5DK0q2lSF02/lQt3XTfFaX/XIYsQexl8a7/zxC5yeIUw3lHjaCeDnhC8hIs6nn7jIp2mCSRh5
ETnDp0j6hMkXcgXKhixwY8eW9/Fwhvh8J593MZ4IaX/pwPa5b5Sj7VNJzxrYxPMLYPibISipfAMQ
VKUKPO58Lc9R7jo+uP286J/MEo0AH32AKMTQSw6eejl81CjKoFq8j4OXoZu8EU0eYbwQY3/XhSDw
whBc0uRhvGfN/dbX+mu7xAokhgIwq6DF7E/B+Hmy6s/mGH6N79pW9jpp2EdB+nXQ27vMbBWvaBAy
MeX+uR90H2d5ru9NXn/rYF10NU6imXmVUcHoG56279YEKPWzb4OqOQkunpFgKcmsFknHjKILNHwn
8pzc2ZVVuLOiwYNbgcjTJrfumajtOPeQ2OvrMlRuQk2/e26BqHRDeT/I+MPnVvdiyBOmytnjGECE
GKSN0poIf2huPeifGme+j/F9jWpX32G+vekUip+0eKbx90QCl0nXoZTfhm19rfj5rYYf3JhL1xmU
AKWSvaa09lVx7HEZgLB5GCZlN6mHUZtWssvTo/lfRwLSyu+QFEA5yxKcPsZ650ismWAGNxugJjg9
ZvJPu/v58eJcND7+ffawl0WDV2hZLUKbhn9Yn6hUjeYGPs2VrlibEMsiK292pRw9OdPNpNr3LfYt
te18MqXkzXF21udgupN6L81SvDS0q8q3NbfQ0KEZFFCKa24ai/vgfz8keS8RD6WNZd2/SlrdnMeE
SgsQfDluP5tN9SlLqcCOSD/rPrwSM3X17m5CyxPEdp7sfLm886VqhaPxXlc62ctwczEXJv2gmIih
yKJ+DhYsyAufMFZV44OkV7uGXq9Rfhr08lcmG9elo9/peXC0YA9Mk+YKCgfkrr022Mes02679i2d
X4uhRmvAutMm5TNWMd2kbpS+u+r1Fi1G9Zrcn1tEC/m+QxsooRP5JhfGV1XrHuQk2JhBttFGB3JG
sLeD6aDW5p0epe5MWl5JXoHqz7BpJEitirQ1OrwRkvLKmFJP/Ayqfatkr5It4TqtbNWBemGw0+oS
IcjOU9ARAyi015rkUa7rp6qrHgW7bB6sr+rcPwRD+DWY0k9FjGiCNrw5/dqt4+ywFBPMEY3rlrBm
XLaYbT3x68kkFlbDjB36jSNtZuCmQ7fVqpsIKnQxP8QZAhXPcoGITv6vffd/foz/N/hVPPzrUzb/
9Z/8/KMopzoKwnbx43/dRj/qoil+t/8p/tr//LHTv/Rf+1/F3bfsV/PhH3ouMv63/CMn/yyj//vp
vG/tt5MftnkbtdNj96uenn41Xdq+PwLvIf7k/+8v/+PX+7/yPJW//vnHj6LLW/GvBVGR//HvXx1/
/vMPAuFfDg7x7//7l+Id//nH7bf029RE387+yq9vTcvfVpx/AGnRROcU7S/Kk3/8x/BL/MZx/kHZ
nX0C0FmjwS0AT3lRt+E//7D+IQoqVOa5zxGJFVF6aYpO/Er+B70Y6nAYuwjomIDm/fHf737yDf/8
pv+Rd9lDgYBU888/FuAbCZA3kvwINi52a95btGe5mRzR1YoOUz4RIHxJyp6sCfZb60zIFeW6KhEQ
IR5ldTAhpVdWyXEObORcZ6m40qyW/kus2cd0qIx4k2kZAtNh26q3fqnY39AqHY5UZ+aYq2eGJrlS
6zN3kKiNjoMVjivJxLsLw58H0P+8ypIy4mQNbAu9049lOkGOm2K7/NVYCvokvgFCf2tQUYs2ZmRK
nZdojXET1GWlbnxbobc1hl35q4gi+3XOzKpzu2r8f5x9WZeburbuL2JcgWhfwTa2q00qVcnKCyMt
QohGEiDBrz+fM+7Zq8Iul+/1a0YFg5qpqTm/Buo6nA8Fso3EE3dFE3j/GCeO7xM7x18x1yJnFYWs
C4UgwLcYoHC0CadG/jObId6NEXE+j1Ps3y6svlT6/PuG/+8XrtIyYwYNYDkPDpDXFFHqx8vwAziM
Buaw3HO+c9qJz8GyRGjalAn0lJuijy7hvoO/UrV/f/uU8r5K0WzQDtJAHOBA6eI8Ainh/iMTXXyZ
rJTOhSvG30f7v7+xSm0Kp7dBqM2CxUXtj4jO7fdKOeQpmoHTSbrKigs5xKpq8e8vnb7y1dfAo4ZW
fPLpocLo/Y6QbH9UhSLPg0JZFw4i0bzv+QhUZEiMA/fQJHpAq6Lo0kCVBOJskjzjOIq/m4lNe0DA
ehicDX4CE9reAwjEIXre+tA9/Ok6lbktYCbeXRgjxItXKfO/b37691dv3hGGRgKoUcDCwaYuWZCP
kP+ve/W/jz4dPK8ePSqjvGJehnw26BKxdu/iVHwVE/9v3HkdZ8699erOWMPx0Yeb/ZAXnnxwCftI
xvLKAVmlZwlDL4JRibfW9aYBJ5l2CNL/ZxUs/19eehUbI38uNQvx5FpUO7YsYJ9duvS/PR5IKv8e
6iQUvu833QDnM7L1KHw6yLi55q3/S1+yhov0EsVmyIOa7GoItcT8Uup97q1XMaBpm6pBO1fnKPZ8
YB7/pQr/ws3z3KNXW19DIxasOzbkXZx87wS6lqG8AI15O3LRZL3XLZDTnJ6WtTOjF9MukZ82ntCf
gOUqf1836KfPerV17OgRt2jwGwObkHMHvky+0cRcovqfG53VzhR8ckOTYCU2M+BWyqopNaDeX4iG
556+2pxtEgvfhU8ahLtKXJeB3lAyv25cVptTw/9ET30/5NqSTVmW6DT78um6Z6+2pw6NcoXlkCf3
9FPTBxtOLrGPz4zIWtchbrvWTG015NRGmw6UJTiQXBjs01757ywFGKO/V8riVBPVQ4OgUpv5c9HU
7r5QdfIipmk5RmXAP5ZJd8l9+dx3rDas4miCsAW7yjQqW9wS7HX/wnece/Rqw/qja0qIlWGIoIXX
Gj93L3YWzz16tWEnbFCvT5TOWd2mccjR6dpctWTi0y++2qZNX8BRQGmdA4b+MpDpC4htF+6/p+9+
a17p34+emV9E8dDrPIIYxw790hqq9ajGVgk0C6MI1enrPmG1Wbk3VVPcFYjB8yyysIBe8hg59spZ
Xe1X1pqw8RPMqifZp7D4ZVrn8br3Xu3WIinjZfYSnUtPzWlR2M/NNI9X5QBwe/178Pu2Eo0cMCjC
C7Oe97nwo91V772+bbOkakGxlDpH+0elVe8nJ0LlJRLjmaUerTaoOzIKZwcUoMMlvql7mwvnEk7h
3KNXG9R24AkCfISFEkDEKgy7o+qGS7eBcw9fbVFmRjGDv46NlEynpjLIsONVWeh/aYDpkpVmmkad
ByjCJNL/Di7ndat7jTiTOvDaxaI87AVdWsdxpjyzuW6ZrLYl4FOdX7SYyNpxtr33TzxfarGdG+rV
luxE0DKmEbPilh6A/d3q+eOFdz6dOW/ErHWpzmliatsOa3sCvghVMeBHG+S5YM0ySHDPNLmFM7dM
smqSANrXjPsP6IfxPeShSZ9qwCpHwO/L4MsY2/gfBjmBFNZBdFMDvPvYRQ2cSeqqj76xYnY+VnUS
7h0b8meiuyFLKp2KADVj66JEtlDoFpYBDXZK1iIfJ8n2PasMeFHEbX4qz292oLLMe+OBi2Sdpckc
GvgxSNddeHA1H39VIohBuI71yFPee9EnG7bdtkgE+eigXDakBJYQH72T5gJ4KuElKPSZ6QlXoYdM
9aySCYcVyAlZAXi8Rg/gwvy8PT1r0qVu3EbRAjsBdokfi458JMUlxcxzb72KO3QxTmhOy7WoDjUK
sCG0g6576VXYCUVZDD3Bk9Hk6tOgGr+z6BIl9Nxbr6IOmO5NWEcC7Z26TVJX12gsF+PTdS9++tFX
uUE0tHbRBJcb2hU3nV8dO6+47swO6d+PXvqxAGW5xRoZob2r/fgEmK/L7XUvvgo9bGnjdmTYxdHi
odM13yywub3u0avYo3EqJaj7YTJHONY4LuRpLxFQz83lKh8AwN1CsMrT+VjGoOSHG4NO5vtvvQIl
/G8hA/jiv8fbmZJJUgIUok1m9q1YxJgm/uwDtV8knwRigQ8cdTzdu4LrY8Nxm6LgtF83ZmsMv9WK
L+PEEa+Za24IXeKtA3rJdafjGnTIdd/6EeqbSLuhPGpvTX/lxg1WGxdnLpu7wcWEwPS1W9osKel1
OdRaoaEaDcQJAFfLXb/6RFqgn6rKXDkgq21bNKQeRY0z3fWdh6oieaMvySucWaJ/utavIkI9h8ry
otN566lH0U1bR+FseX+Nnnv2atM22io3OL22nWQqy6Mrf1334NWWBWlhWYbAYDxOWLSTfd3FEvC5
d15t2X6CpbMe8WjN7yTkdKi8RL45rbE3EpG156DrOo7Bwh4OFFJT2yGMHTiB6WbHImofeirK26sG
509v/dWMwk5+CZjEjMYMQt11MX2I+XJpSld8xf+EnbUiiue0/Shkib25LOEWvNhli9pKgfoeQDgE
3LfM62dyVCcstJ2sgmK7L1Jo3pLffiLD6w6btfdsb6nfzLT5syHuGGnhFVld/MYzS2BNdq5o35uO
4CRbRPhom+ERvkIXLtCrfvu/w3f6zVeTA7d0BQYizrHB1A1LUQQU951lHohOdbGr0D0j0HEB6gOg
UnSOzFRvpe2dA1gWyZMMJ/XPXIXtUfYw+DjZ8kIuEe7RBpASEH+tzAgV3XbxS++2cwJz00TqEuHj
zKj8kct89eZL6xjoJU0qd/uGHIPFLTZBoi+hZM49fTUu6PXCakaNMg8h2FpMsG8z5EJgPiVOb+y7
P9DuVy/umtFL5j6WOXG6+Al2ycORtSH9JsvpEuzyzNv7q9xnjrknowazKpFmItVPx6sX4yqGio6L
EY0w7LchhlfoV7QBrovOa+neuQKfPgxwYDUDtek0o7/vDcOFevS5EVmFUbd0MAxRjauiDu/I0j75
8XjlpZ+uMh+QYgQEHLE/1YkFHQ8tCLrhz6uC55okJkrpcX/GbsIRcJxOyKuGWXbdiK+pbn7AAgma
93RQsus+DXbysgq9twsxcWWO9p/Y8geV/2qhyzlpOPpx40EmI2xKBFQRptH5Z4bM6E57I/TELGpo
Ba/JzdicZCJo0GUEkgqQN2vnG/SXQN7lVbx3LXFvJmq8TQvazX7m1L0ub6Sryw3uySaWwTwe5l7R
nGAJZjMOrAvje6bsvJaIKsDmC0PI6OTzEtnjpILmwJ2hfxgCAKGd0gPSOnEH78KV5NyvrTZ94/W1
njkBUhF6QfcGuPHbxFb+3ezG+g6kpVOL1ET2ghTHmQ31B/D9anJnVvUOzGOG3I+6+OiNU7IZC8zQ
+8v+TIykq4SqQMM1nACYhGeN6HNJBnIoJ6I288TM9/d/4twHrCICA/9St1PsQnASvI6hqX+COHdd
tFl7gAYmHIXDcK0N2Py7rHrApy6x/M689h8gxqtxd/op6SsYQuSO2MXklzdfNxx/pJNfPTdI5g69
0RhrtW2+IgOs7+Oqj68cj9U1Z1gG2856pPDCcbNhaE0aMWgzXjWRf2DMr94cVJ4ADTrczpquh08v
gKE8zq979GkSXj2aL63qIW8NoE47QJuWoOj/BKHvKxt13mrHJrBcDod5wTIpvXuDS9VG9nN4YQut
UIr/Cb9/Ur5XL6/EUPQO4TSnIuGHKMRlO47Hcjt2HoROhQ8yExuqHxxZ8ZOUYZW3KnZukrZ3dtD2
drbaRMURR2VxKVc/t3RXm5pq0pbwQKD5UAEqFE4n3yo2HN6fqjMRYy3JUjYeTg6P6wNTHQyGWDmN
H6JxIS8xMIjP7//GmQi7dh2lZdNN1knUofWIyGUgxcdTfvvRh0rJ1p/CEvATTz29/2NnRmstxRe4
YE4nQ0nzWZXPfDF5MdQXHn3m5rdG8bY2kGjkhl6OHZ7kfcj91CP83gWVY9vCovnCCjz3BatdT70l
gBqQ7+WC+r9JAB3Rur0K2kL/3AZfre3CGxZg5ZnKk3jqDsTCrc24QIi/P/Qrsdn/bJ0/LNRXj699
IxavXmTeWfjT3PIpdJ6bDoZiMXOAR2LcUy9JUdFHXPmqW2da4jLlkIlMl9Knj2qJBFwFxTLfTdCw
+O0WY7ubi1Ldj7C4f8AZ3O5QO2wOMbIhzhK2A3ukyNCalpngAyt3o9+y3RLO9Hbk0XzXhkm38xvb
fdbBzDIO5MNnUrtkFyV1eMla+dxsrc7DHhBzCZUJlUtIOeVeUt8UzLsSabKGCbYqqBYGs4AccBOe
GlZBer+ILrX3/yzcN65Uaz882AWxeFasO6AXDCU1IEKhuyXrm1kJlotZICAkzG2XNCiXAnqNS+F9
gHPxstWt1DcgN4A15SG1bG8BB4V5BQMFKUuWtt3xsCXXIXkgD7A6TfyqsmCwDHAljqbbhJ2wixr+
5+8v2rcDIEiBfz/dN4s2DqlNLl3HzUc1tVvReh1kpdUlqOCZJbIWBl6M8Ga+VDKX+KmtFhQmQRp8
kfc/4NzTV+FiqHhv2MC8nEpefWROMt64Tn2pCnUmdq8F01js6sFpSi+PqsTuFuhOPjKNUB7KIvkA
PGX0TK1uP7//KW/PBSWrmYZqAFq0JlkOUNLjn6eEmhsxA5lPgLG8MN1n2ohkNd0EiuF9BQncA68d
/2Ywkf8CoSz+SRNfHHpjcTmfoCbI3PKSWvu5EfT+XmARbzxYV7vkoCEqAUh/beDI0Niebk+Y1OMM
ZcVPNAKG4dJ6OEWet3b1Kl/goybJOIULJPCnDvCFFpKnsSHVQZop4eBWmGLrCq88VhQtwHEiEcwK
piLr4WiWN/7i30RQ6NtWSQGejhEtBoP/MrJnLBXV1Gyh8d/8U5rWTTtnGe6nqJdmR3ytb23F7Itf
mPDBmzRcR6F8ox4TVZQPQwc8rCpEvENyVd/NQwnbz0UVRVbOoYG3rUMymLbZLatgzTFCdZiaMbiD
X2eye39tnbtWr7mmncMK4gO4dBAxdl+2JHX5WzkLtA/9hjlfsYvKQ6tcsjHV6P3yaV3dhWYZnlif
1C+OCftHhnpTGhYnaVdr5m0FNpwDvWTGfg9jc0nD7O3t7K3RlrzvcL0KcbUOT5dfND/v2sYtL2R7
b2cwUI76ey0ygs5ADDDwYZTlfEdtTO+gjD187f0WpV+vvqRWeu4jTnvhVSKgoBfj8MKOB2MViCoS
LvMz6j0XpvLc01cRLxh4p0crxkPp+rACKOgCukyg5ks88bdjBBR4/n5749Ue5PH0eOhcx5tTq31y
P/Sq/sDmxWaiox1Ya8mMkpIHqZj3l+ep6PXfmxb05L9/szcDtB3aEepUIKx+py5r+9TrYtiId2UC
zx+R/Ki1IXXmyKa4mdu+7C/88rnRXEXEAvDSosNpfehJ8tXK8M4Z5Xzh2Sv9kf/NCGFN+PdngbYn
rS3ZeGC6KcYsIXy6GQopfvj92OzKphztZiRJsYEaDclr6LLdLUNvvg1DAZDF+0N77gNX8TBBWurH
FWlz7NQvE0IUiLnucOkLT1/y1sSt8r+kiCdaStiyGklR2KX1DY9K5W36+ERnVhoOBKGq1E0xcbVB
rwuSjLQD6KttuzqFN9VFPe63z5n/8vdCxsvYCF/uvGkGZwv+gbuPlZyRdgNLspnBg9m3He+3BD3y
WxvA02Kic7fTDCRd0APEBhKHDeQC8Jpo+kOVR4OEKqK5vND8fPtw/y+tZArQYdtXps3LGCzUkg41
zBkhVWc84V+Y6T+9gDcmY228Oeih92ao/B1MgVw/LjTchmGthUEI4PuChsoUH+kMnAef49luzcRx
xWATW7Yd5EhzMU70SVkghC4xIM5tgDUDVtS9CTRDt3CS1fJLhQl7AY/KhQgRLNM3ftl9ZKgcbWqB
3dF6HF6Z1DSBSkEWJZcYJGfiWbyKZ62uUY1RbD6o4QuETnZ1MWd+P2/i6Ls3RLkZ2gsty3NL8LQD
X4V9PRXaznCQ2deLk5NlHHeir8nBZWGZdQurtlFXlfn7u/rcclqFrXKJWNhD1mjv1fOwk/FijmJx
cHqPwyWjozOn5VomZFka1N98RfYWZLQMdrFLOnjxSxMAiYEOabF9/0vOxKe1MOUSofIyLF2T85lm
kR2zvrwUf889ehWcopPMiTPh0VPlbBL3YOMrL2VrFGs8jrNajC9yP+7UQWpbQ/x9odn7Q3JmIa2B
rEAKy2aqZpFDt7iHJWZ4opBVSvn3KMjP+1JAkmLbRP3P93/uXNxYQ1uZr3racClydJ/DXNdT9LOw
Rr2EITIXy+siT4gWWWUq4EHwl+ogLOXQIw/0ZmINjBshh38pZpxZ2dEqvVl8FZdBqEzu+FUaDQui
hNjY4lK/4wziCDpUf+9So+dmYYUWOSHU2TFzSrtprKYE0r0l9H96W/U5Gdvi0cEtvt718HH7zSS0
Ri/M7hkiJzSw/n4DMQNEgYKpyYXpNq0Hff5xhklPRJBdz9skfBCl2CrZPlAzHwCS3KJ1BU3qBUCL
YuNF5W+UQzPFnZuBbCMJjfIW9M9C38Gda+Px8BjI+kIF/txCXEUZ+F7AWtbtRD5Bu3dTB24HrmYV
tOhrV326kGW+j8PyYnP+3HERrfKlitCp7hcl8sQXsd6MwUh+eIZ2P5ylHHCDBNkgK2De9wOGZMtP
17hukcJR0+qjO2l1IYz/aV68cYyu1e3hwsoaToIpnyEqCnP4uORHIUCTL6aAf8e1p8zDmrsH4O3g
Jgpb7WiBiB66z5BNK/dRPfbQvxbapo7v8a00RqXhWEFm3S+53LVwrXuG2tiJAYeraG3HgqUy6eXL
4Njiic8EtUBi3V9BN8An8/0tfuYMXOssKqxnuGVCbBWYl+aBN320o6MErlcvy3I7jWNwJH7RZCI0
5kKr78w+Dld5p+No2g+hA0LLEvfATYWQppjATL0p20p+fP+zzvzGGhXdd2XngBg/5tLH1SRCwrfl
Hfc37qyH/fs/ceYUXIOGpeP5oRrImIcSQk0s8MbDEoj6NrKM3EPep7oQhE+b/41Ft0YQiykgbV1A
Ergug29wXC7/qay8ZO127iNO+/tVZlIvcBeiKppy0tDqWA7tItMg6sYcxCnx6Ot5uDDp575iFbxt
U2jK0H3Nk0jvIOsKUwO+fX8izj16FbeTtlFLwcsmr0i4qSecgpecDM+NzipNQBRube0UQy6WqNgv
QgR3VdCVJCWwt9jXTRReau2fO3zWcFftlkWpR1CC1aQ7L6POuGwHeLjc+LiXbOdCRfAQ6vboURzj
/jNb5JUliTXUtYBbaZHAOB1oBUsO1dzqfRvo5bq5WUNdC99oiXpNi2mX94sU3ziZv1017Wusa+sE
VRi2U5ubUlOcmJYcR64uTciZRbWGu8JksQs7+CXlONv6TInKB7iZfX7/1c9Ep+D0o692XcdJYSqG
K19VTtHd4lckK7UfPMmaul/f/wn4l7wdN9bI18gxSMVD3Hu526A/slA+sqyr3HnX87A+sMQtXwpR
11ti/Pa+d3sOb5NRpqMHosbGNYP5DOWIMa2e6ZFHKEpS56GrR3i3FKz7SuJ62EV10nhpWw91Sisn
3glDhl8JC8YP3FvccSMhA1+n2k2WX+BYoNNVcawDSJzMXZv6YNUTCLKPzkYGzvSTzzB192kwfa4Z
tR+80nFQPYU0rGZc7wdVzFBv66RMmcNoXo5e/TTqCCeIhl2WRsFOy8/FXJDUToY9xFaNKPFCBCut
h6DaS19Obopq5XLfLr6LdfgJ5lwEiliNh440HNjV5yoZqzF1i7m+GZWj+tQEnEDgGa+yZ6j63uPG
0GbFGNbPEC0r7p1F2KeWtE5awVe2TUcy+1sGvC601c1EnjwNV8EYUMZndKpPLmvcwbc2NXkMIUpr
th3z+UPDSn4XQPdiX2gNqUJHJ212ugnHaEFC5QJiHhoSZypQGrbYcOFLzFIccBePIB5VV3ugvSOb
yUD5v0XNvGPVCL/LEuaMQUp4ZeJsmpsk/BDIpEmNHRp0WpZWPop59n8Uo8tvGnJKIRswHO6s8bsy
q+XEngPaCL5DjLMtut9eiJMUgjbwgYdie+qwBnY+sQuNEK5l8gVuS+HNyH2WtXZ04LsdmD6tvdiD
gXsDf+4kqCn8w1m3R4Wp3sSSmk/clXW7swE0It0GtKigQosDwpp9K298JWifJ0bYCa3DvodTUFss
NC3cAcL6wThWzY6zrjOfxsH1TerEPna+di2g0rEPgSbKIA926gt+9FAejG6MHiEtFeFDfhX9FH9r
ygF5ahvB+g1XweleRIThVyEpkjtsEu42AKyEp1OEC+5onVJmJQuUC2f42nU3UO6svoq6hKBaFIn+
2ZFOcBe7i79v57D/BB9Bkk1ekGQQfu+yPoaqWYr6dbgDgh6o2DCEp0RucE/85nqFlnC2nyHw1CgT
brplkLCjVFEosmiBZ1sGQyc/1Ur3VTphTzToFDTBPrZSZ7jYuzfDQtVEU6+HxUpWDQqia6BHZV1v
cTlQPQpem8omcfS795qWofwAc6PQ1pbt2TLXm0L7474faGEyXrZqlzhuCWemYLK8ggdhNcEFlbSZ
5qbf9WFs7/koKthQSLbpoRwN2XVrjsNI5/jgo3Edb4SE/VQaT9zpU1fE1UMFlb27xJc07RNIaNLE
0WU2d7D4SINkEnsbJOJmZHbpd0Xt6gqiUHX1oyJDoe7bHkTqB8ud6XtV2qXNI67bYWvi+ocAR/co
ZOhVdzAHaNUNBCAledFD8ps0HHpyLQ4HyOFMhWUbTarwwULgeO+Y2fsloW/zoPyQPwQejIkN3GBU
CteupUknz5ndlI+VRDcSBPIXPtTqZMojP+D11c+pjIcpd9CpfzJOIj5BcQoaHmFsumyA7cN2wDJo
gMOb3UPHQ3FqLsljMFolIe5IJRRlfTwZJlhuguVl2W3pQLTHk7P7CV37+KHrJ70tm9l+nHzcclCM
rKMPQFaqrKxKz9kIaHdvug6ONMHI0JjVst9o+MccBVTsoNE8SqRtkbwDQ1psWmunp0q5LDP+Qj6g
fhltK5S8YGjktGPqTE64cWbMAaSoxB6UA/mQOJb9IlI4uzhW4S/hB9EPQEWQXZWs+e52EWIAqXye
gqbbZhODW7twm+lBtp2/K8Kyg/WeKJMddkoMgmYJib7W6dVRuV27xaTbm8T0kN3yTbsNYwhyKThi
ciDofdemdaPuKao8USBPYMao7m8N0CShaLeq5oeY48YFonpLtzBwJV461hPcw/x4+plMTEExWCBo
y6DcmLIg8Df0oyYdKC/N1sK1CbE1CLOSwGtDEzXuva5vofFFIecbIPIPKbPw5+5419isB5MmJ+Eg
KELBUn+OIen0SULHSuK1OpLRLmZBWi6sfWb90KJTiIiYVmXBHgcBVlQKCDbfYkPNG+jIqO2il+re
WivhE1CV0XNgIvV7mlDFQHMXCFFnKfzDEPZB6gUVDjng6J0nXwpcLYpARN+8UcOdcdZOfejqdsmW
0EnuJCxQbruhr16GuLE4tCYHMmuh6Z6JKvpjPMcBjJO9RSMsjo1vs67z5Em2GIAjREsB9/GxZOwx
8Oqw24zwIjZZwBz76DODztQSWJGCsdnsIM/mZ63x9L1ayuiOKLwxszg6s1L47R3E03Gg80BDu2qh
oE0UbvJoYTB8YNCG6lOIpXJkABXdOkmv7jTKByk8yqE2r6a+bbNWkjp3Qh5/BWgFQJEoUD9maKTd
QZ7AfqlKPh6hc11+S4qC5lBNdz/JZZ62JihNDPYgB4UhkkOZLtx4v4iKyuPsMe8X8223hwML/zjA
3WnjC+lvEuF1qN5PNLdh1A87EXftMzpnKofVLt0XtSN3fufGedvyGEZjKMnHkcaxbSsKtWMDW1om
SOp6ojP3nWxl/CFJlmCC/LiPtRGyOhH7OAxgexfWsXF+hsDNbWxS2iHnJ7hX6gcq3lRIwSDcmNTP
NC76bxYQz5uSTcOTROnkGSHVG3DYua3d9EkCp1DERYRfUdWPrPtVB1Tumwmnz0T0ACVij9/ygQ4b
6pQcFrpJGd7W1hoKwkphn8KaKQoZZwR3oXx5rKQwH2bPip3HGXST29LGv0a3ptuRhEV8NNw0N9Bm
hT80gpQsM1V18G/E/4UuZwKhjg8wmXdrdOxD8lBz0n13eu18GbSMPg4akpGu9cKD0lD8hKakdzMW
oMfDRXlGlw6IR/XiQ9YrRmktQYpFXTt/hQATWhELPGbqTAXt9JV7Sbm1EYOZSFtzGaYQb+5lBvmo
AJmALx9LMQ/FtpvGIFd9MoP8rOQNMcW8r1RdP1gUSttd6ftOvniOMqlBF7vPWFfYfIzC+hiq6WXs
Yro5NUknlPai7rYNIk7TamiD78QFBA+Ews7/OZSypBkvdADb0qAbd8TFBbByTXznIIl/bnwwqUbi
tc/Sd5pxp/zS6Xe1hI5UWURVWo0z5AAkA5M5tUVfsVT3gG2kfdyDZa01pMUy61edt2FjweOjDQPK
f45IsnfIr1Bb6mDEfGNCByY1kC/gc9qBzy1S7i+5R50uyTV2V5d5lMPKa3BoksF1x22gcu3yBQCw
it1FibI5R7cFC5SzdkoTOkHUGnpgP5xAoXIW9s73ilqHbUrBkMk6TjHdQe3J2TgsqqcMiWdVpRSO
W1kDpZNNE8RCbwWQajqtCoH7C3hw0uB0C2CFOfsM/oVCA5A5MOE+Q9wz+Fn20GJLhhgq+CWT5hFS
7MkzlzNMYQfbIbexSNWXzidgdqOoevRnxPJl8IGEtMD6RbCJE9thCttbz3HpZzIPcFFCrAMIfSB3
EjMbp2RgCQTfair6DN1NcEJbQJayEW6Z0a70ZsDqaNyU+6Qx7kMrWJ3DIXZXxrr+JZSRuZltcY/8
EztJ8XEb1PMviP3Z5CNw16G/p71WdN+XOvw2F2M/ZnNvXS+HwTFpIBrmyDhbFu5i+EhV3/Oq70FK
RW/aYEvCzWbHWpDpO9y494kFcwwCrCWAJVWvpxTXv8VDtsZc596OQ1PelwIaowHEq7Yz8iezTRIZ
AMQHUvOw0+Nw4zWRVDmodssPKMgvcvf+vRGOJ6ca7hsFJ4gS/nU7jU/69tgkbD9LBx82L524adG0
va9UNe4qN5q34+CNx8Bj8dfRcE2hajxOB3Qghh1lFe48Gts+ihZLMil1nzv6ROh3gxGtAcGaLpXc
RZ4wR3bCbWMuOVZrDcXenbs4UAHv0dDfe04RQgC0KNH6qwd3ugUvb3DSSECNFaKc0FDwCqhXwAwj
4I9V3fXfa4cWd0lvfPhndx0SBaZ9p8Z11QO8iELS/5PXtfULg6safLCcWEFttwfGQ9tkBPBsMYe2
lg2AkbH/pWh88gEbb7xtNe4GaRUD+QMfJyhzqsmLb0cb1gtUEFEdygJEUUjHzeHMj8wsDoK7W+Ng
DFEBrjkVH4AbSJ6FCg1caTn9ZMKC7SMnWmAHGPtAgUZQVYEDShFgcUWhPDSeYnfo858y0L6RYWbg
fJfBoxR/26GG/wVC2bTNOtvY30oEyW8IPMLoCXS+8Nar/Ci6K0CluOmMq7+CF+PNGXwh/MMcePPH
kXkIPqVEQptCoNgWW7p00zfKIZ0suor8o9DK+ZIEAFIrE3ls11d1+2yVdr96k4c7axVVOxoU8sFH
oIP+fg3m0ykymBqYSFmlwDIdlYzheCH1whV6VIN5aeMu+TAEdH7BFfmlMKAnb8qorn8kcgoOMh7o
cxOP/j3X0G9dKjpjCkUHZ8Vu9kN06lVffDJzGJRZjHh8ZwUnaH4EhQvkf0cUkl3jH2SZUJF5gGyI
k50XirANGW7izrVPJKRqY0FhuxO4o2h4g7gczuoS1/xN59NTUWMicLNo6jIkO5P8D3PnsRy3kqXh
J0IHTMJtAZRn0VM0GwQpSrAJk0jYp5+P3RMTMW4xu9n04kp9L1kFZJ7z26m5oAyDV2EoeHd1Xr6u
gSwt2qw8/yOtHe3EKwDIN6BAyzZcgNGdwPARwMiwNn75hnYJqs0dH6FuZ/6sfCIQ5cUmhPjggLeu
yTia6YuhbWYk8vrG2wnObI7WnqKauCEqhHW5Na2Vs7CUIzowZ3lLTbd+oBrAurS1VOel4q+Rre32
dwbmnMsYWOzudjH4cufLUXz0dJ9ViGX8zo78zKC5SBsV3325pBd365tTarji3hFL5dIJPc0/oey6
uEO7o550bVhHRfXRTWY5/h0xXcUL4uBg5EJpecE6w1pPc2n4+0H4xYMqmA2Tie32nTy2+tb3iPCs
mP0ALobgy5/L9sks5zS2p7X+8Gm1UhFJX80zTotuR6iqSrRXOGOkELyRFQUlUGBeGMo0knMrssQy
su4hQHz4GxdPeoF/JstZpc1wEzI9n6e1l4ymXX1Ug7/GUN/B7zAN02e37zRoQLeFuzFfnVNVBJYV
V520nsmiH++0VWy/OFJVRNnG8EbWgP/G7Tz8sh2x9ckPjXAfNgbFOyKb7VsjLBtW+dzshoi5WieT
H4qjwTZn78afsjscr03+Jc2x36+W2+85ya2Z4gFhG5HMGvuvkw3TL6SFrkO2shX8WgS6pXjo8BmT
7jp9uWXtGtRsbXInh3KVFFH06+viG0aGrgqIxshF+Bpu/fIn6C0W/ImhLd7WzLrVtra/F3MaolXn
GMZrL5iavYZUdLiwWfX9JQ1fClG4v8NR1xeSWryCDJe+eW7tSry0zlgzMy3qlt7S8El0hIoTJl6E
X+7gtolSQXFWm/b3ePoYgctAAHSppk7/uGbVb+SSzXrfIiSvT1PJnbrr3EYsESSk94j9klGBBLzl
75Ib3rGzhpFdoRK7HuT7alSqfimXwleJverilwBgL3ccg+uNQUZWyqzpAI6kZY3TXjtFz05hjIMR
9a29cAua9DOz+EkTQ3gFrbZH5h5cy9wsikPH6jXsJpCCFxUu9rHMf2aQSjlOHNgNq5abrk7BGFGU
N3ZmbX90L9xf1dC7AD1NWNB7UQ5PtKBwwuUbteaRYaXLSy6N7Dr0dPktIsVb6i/1epocSYootAlN
DprZI+Ej6u4AbIobe/bcMiI6x+8Sb/Jqb0f0ifMs64ULbpbFwk3lamkl5dxmZF1ArvJvQvl1tb1p
2xdtnp5xJTVf/lh5sWU2prpwGK45EysFV0n6Uzq+Vk3bxtWQOcegMfRT01dtGyHMCI6zFy4bIvTW
ua+E2OiGL8Rd0/jyVHcD+FTb5qYXmauy3lob6UtE2Al4VhX+hI3XRowdIT36eONPTu7Yj1NXVTdN
0Q7E6pnyVMm1gdbJi5ttnb3jmqfd3muqGrm4WZ3WSZgXNZrdnZpM65jrjjZrtxX+Z93DdvMO1OsO
FGBFZ6DRz+qgZ7lftnpjfmhbjpsA5XkxMjNkReifNyrn49kQKqGPATSkb7Yny5Pdy2JtXJoVdWrR
6hX5R+mNdsFyz4M8jjZd1uRFAy/kozTxkntWsR9okipO5KM0t1xqeBppilwB4CBky52bL2Eepaq2
P71Qy3NvBoKWjGw8+yP2p4UG0zoGOXfemoB/QZsa1GJtTLKJ2/uuiPnSFrknGIE5Wjpzkk2bvG0k
k4NPUv1LQWIJAGlnW13Co0gVOs/mm3TDn/xvaO5bo+oNEU1tX+0rlLV/6lR5j4VmNzI3a3sYcts/
sZQVPM7WuvAdudt6QgS6/MipJyQZ1UwFIz2B6xdrW39L21izG+ct2/fGYH1P/Vzcl3T8nFevBqru
dDbdVbyj7wrION4y9Dw+qqv95ozNSch6XDmpsDgu5ka+kwrY3zEUn0xZO5THOeZRk6vMsmvqne61
y4Q74c9z3Hk/0pl1ICkhfB35mZ5UGwxPoU1Hik83yVsD3XIk66XfeQvnRlCpz6Csgpe6N1tSqOuu
TxBBiDQuzdx8HFRv3rbhZsV5F6gzNza32hDaDB99LcY2EZ09f26uZdyroluLXY2pZ9eGGRWKqVfQ
4rwU4fvkI2KJNzMTASOuSHf0EEqZ+JSy2I+FV+rxeZ3UyPqRmhtNj6vvn1K3XNfE6NzcjnJTZ4LC
5GBiZGxFXx4Cd7F8KgXG5TSqxibcSLaWcxazVp+tL4zuyV/8gspbJX/Lf371cm4yL1ko3+Oea/Jl
inJhsaRM60RdR2bqIYZtbMVLaDjOuFtGmGZq0QTrlkk99eDqcRdYqXhqc9AvGoN6WppFWNxUQdjs
pwA+I/LmygqYP1ywhA01WAQW3747NHfuU3syrkwC1tPSBG68ArHthqBfdoxnYxKABVyln5s3a1eI
mOUwfBv9zI8sfrxjIcGtfVUuRwEYCURQyN94q6lVaBr5WI99cFcHuj9Ym6xeV/bEgXlNdS/rWA33
FQHnr74N3mMQA3GQtqdeg9B9Mpjj9zbNTqfOKpCUWNwlZ7H002ffM0f7fXmb56H9YWuOHNAqIy6t
Kf8Y6Zi6bfp53RvbtL4pDz5bdKCMUcapeUdv3WZHegigWMbJPgllZy9wM+GLpbtmP+CLOuArw/Pl
d6u4whqgXqJnWVKyNMn1oYJb+c606N9o81BtZOh84/YmD3kn7bJ42WaMe+WStX8A3rmrlnV0250z
QhQUanTvvObnuVCAIEbk0YvaJppEkbsG5oP+YVW4u1aH3cOqdBCA/hn92c9tEwQHrQmHYGYt582w
7TNr9XiLIZC2gAE9DKqkpQHiCQ1FFMpc3VuFGTxCE6QXiYOJrSmzgsd2mcOTcMl9r60qf20We3nf
tnTYDc6mgOcsGspL25ExUXHLC7bNIQJ1yH+1hurPo2FNO64ghP3dIM4SiOebfzYk4CDyvvZkePX6
fEiEyvuEDPryO8vcFHCEMks/C/DXj1l2ynluD9qpcI/AqVK7UlDX4kxjfulNSad2l/p1VC/Fdu0k
B0icr2F36wNI0zqJ9AFsla9k10Gpyd1CFALu/s3ZYmMCmBjMTn4WaW6eO6WXY6NC76ZZO+umVAUu
DRVMp4A07KfCLQhR8XNIBO5LVb13XebDQVZpdxoHD6sfdMMMOcFA8QDXRiBn4xdkxlKmEnWyHFhk
IBL2QAn+p6uMcbfNrX+/oPYLUWpVJWqgrlczGYpl810Mhg8fxLGe52nzPsONHg30tgkG2XWLNqsn
XWT1a8pl5nIyLHx+dvgB/uJdM3/rEj0tsPDpAlNTzn2L/Gsw1wPQSPXahmHOzx30Kpl9ryQUVvoH
o6qcNwL0eCi2ukTqwiNs7XkWC0RqEhhEoNesY8bn5Vef/XCIebYZ5zA3GZ7EvA4PAZ/eXdcZxa43
1vUwizH/ZOkuX0Ynr96CZSx+W27K0QRQPidNDsUIyL00V1HaPQ9PTVtNuKbu1bObckehuE02rk6f
1mnBDdwxdkcZCORBr53YiXXlBUPikHAhFcewMry/PIK0Xm0NgqkxxC/I83DJgEV3sxP0RjxXjR2L
dF2f+9DWN0NuDS0XM5xBXGyhOjCGfrB1Tj8ZPVvO5Oib580ufvqHgbOyoF0Z9owyHgAjr7KkAajQ
Vtoec0tWFTuqFdwqPVt91MrRurJy1YdNy3CPptE6E06zfqyDCD98e9G8SZ4sCKHu886ihGBd3p1w
C72dwS93V/jEBrE4NTuncOZbNdv4Lx36UU4V90Wwk5nUD0HGEGJa47jLMzd8LHFGnmba2c+C+oOr
IBHlQmCmus7LsJxh6uRL7y7sFhVmQjheb29bPzcG4USRynMrNpec1PqqoEZM9fD79rYe7HXODnZQ
m78yrl1ofNfCXUAWT0hnI3B+BLVAswnoy3dFRgZxi10JBeg32TFYreUkQbXpGTIYysagtPZA8db9
lFOsyfDUJBbX0xlHcX5c+GXuw7rpGBSnqjisY+pcSvZHxGt0XydyqcOzqzjLIOOz0woAdm+gerMj
o9+6j6aqzIdMp9aZmGPrVJuWvqaOa1OVXqrvumnn8mbo1gkxgqfFUTvK+1WNUr8Ly7K/ZlUOe+1m
WGcDvb42JRTuZbTCwtrLdTCzCH3TdOVwBzkRgou5RJCw8H28LzaRCochdS2+D35atXfRyP+Z1oFM
ubFoEPH1vDl16P6kddOH/ixlKOl1W8LmaJCwCcwjp8ct9wMrAppTSS4mghg9N7joarROSrTGLiXs
+wwLNb87flrvOwPnrTbLBZxAGPtUI1BMiX/7TTsC5LmyQrWDDmsTr7PTv4ubhjtSJYo/7RYAIovS
aEHZJupp28qy6ciaxv3qTOK3cKbm6Oh6vIpmypitu9b5aEvX3jXQrPfW7DX4spSybxuAmqPp28ZN
Pk7LLVtBR1aXAO3OVajvUExSlhGsRv9rJDyHp3wNjKMqDO8wWtl8Y2YTtVKz1TjxVrTVHU63bNwV
gefwWNGZ0gGlQxBHUrZtFy2mnsZIFwpqTHZO+8rxh2GZK+wkvXqjrbEDwiBCsH1CdWEl7mZ31DcU
BitzHzgx97z3gmxCUGxFaiSI1godsfLTP6WhkI8ueOxtLztzV22b++CEZQnvUGe0yM3FGUou3/Ht
VS8eyYF6b7n24yqqgQeglusjh99wYg4NgSet6nsbdRcJdBbxCPeIu2mrrUcDg9Fj5bbFd9ZIcenx
Kvyuxh/U210290k3xNq2QJT7QKxBBKSXfpNN8ZX5Su96c2LulSMEHmPETudUeGe1dH5e3vFgYiWG
goPfV8VU0UzElWmVckgKq7P37MjsbWXZrIxyTfYL920YxEug4fLTcn4mKnm5J68Wx3HtInlRY20e
Cd6yEzsgyMPgJUK1AXt/qHwqLMNK1rfK8LKb0g+qx4VQUlB4T5Twhst0mXJtPRXkgKdxLoUb9xb4
fVEGxXMh5Xxbm96P4rYDj184Ph49ewGzabJtly+VDI7KBMClMabj4CRC+4/lBf5pshpD7YyNGKbL
GlZp1HL+b3jNuyFpKmCvZK7AXyxrJbuGyC195LDLTdY2U5LcmVIIKBvqdeNh9jITd5ftv3iwhS9I
S9Jb9gJ7ivvceE0NPe+dtDGOgH3zkVJex4mmrS/PJXAkF0cbLr+WcK5ec4QJp7az1LUmseLGUr57
GzT4yeLa1vUu87LUiODYERI21VBUUecV1QeHqjc82mMqKbajB/pg2lzGCQm5jfPVqEwltdlCkDbE
4erNHgDEJsKbYll3s5ko3X4FZT+JqIJuOLjOlj57c7eGd9rAk2FNczE8O8QBhPuc8a2M8XyVzWHq
Vpf/j0UnfPbEf2P564P7J/QfNBOyBn67RAdhxo27Fa82p3C2Z1TWvy0EOXeW4YG6tLye5Dz4M822
8NN1/ksTlXclN7OMlDCmuMHuGOFR9aOWyzVGO92fFkSaFw+WjG/ach0ofjFf6T/NY+0PnrvrKQiW
xy2t0urCsLpUc0xIhp9mp58vrDailBc2gSVjg2anIYOg6gOwd2Fl1971qdy0nKJ9SfuuzhNf5WGT
4O3AdZO3paqjkBSDb2at0WTCUKs62SNAAXxlBcQ8+SnLqyN9SuhyNTMErbm3UpvFTD9SAIR5i8LB
9GVu1mJGp+O588Ezl2Y+Z32VtVFGiJzx0YLPHJUNpc09PH2j4xH+e1PCDkR52BmMfbJwS268bNQx
n5Og0yzN/N/9agbmjljcCnjBbuvtYNmo2zeVjyIpNmXfbdBCoChVTiuf12Vip4VQl8WtvE/bHSCF
GiNo7MjZ6K9IURQ9VGvqPQ+yRWGSI2pyXGtJ/HlczzLAVyzCH+1HC3oYBxxhTPtioCJdgd41LJaE
gtWZaR3MwKshmfKykYDa6U9tXIYzAecdOptmfucLC/ZqVM5Z/liMetTWX/OqsbE5QGa3qU/94ZFx
dzF3Ukz9O+ip/gPO27wXmec+uaaj7KhEV3WB0kEWVw2c2p3hbokaMwZ0ZOFufVsXy/K3F0t4bAFl
wMaJufgqzI1hf7CznK5L27xieRqSAZCOSznIwkPJg/0REnTZx1NoiKRMu/EDp1p1lyPpeuJRzm+H
ujLf7akNqN1blquduuud5SwerQLzqhKqqNhF+tV7CozBiLk5vL+1zra9KNueu7c1n7d2G/e8/0vs
eKV9Ixhv/wj9gyz5gSlfu2Clck3CWvPRgq76WROc6fKafhtVARk95BqWGYjA1xWMctp27RHRTP85
IcO5GEOpLyLI/8JBpTcrgQ9WBM2ZvWHLETlqljKoY11UVCCYpe9+du69qI5GQ2CA7VIwAnmqonym
2NLtre4CRhCelR3gAJXTzPCSBy3N85ObZRccH9v3HOQrLKSFOwVI/Wmgq+tGojz/dkdDvguoRvK4
i05N8YT6PbJgaC6KR2TPEF3sJsMIH3gBw8e2q9O7fhRDPDLg7ZfVapJarcDXxHHXIZqPjO2bKAb/
OSy78r4z2uZzNmoQ0C1t4X9S3T7U7CcinrGVOf9S1P+f2ume/8dKuf9UVPe/VdP9f+yd+3Fq/Udd
0X/rnbv9033W/6l07ufv/6t0Lgj+AQTm+L5jhY5D1zx/8q/SucD8B7wVbZb2z/8E4udP/r10zjH/
wbqAgoK2Sy/0/ml6/ffSOdv7hyMC+FHXc2z6Hclx+i81Sv8qCvyfO+dC/vp/Z4k5TP9r6E9pyDXT
c6lg5l31MMh+vGPZJZEuKF7zotm+TY5JwHM9SSsqDDcMDzaaEFpd/fGxrYww5hLnJVUyPRY5KF3o
2ONfiVQZO9Fafc3OSCtXRUUbjFU5/anZaXempoqznUcbeKGd99IPbURaIn/q03K4zdupigRemyoW
loMkgqTuayDT7GmrCWfJNsv8UzEQJEQgKkXPd+UfnbaoHkJTFjRdk1gG4l8tcVmkwSOjjXUC9g3e
JtO1T9rIs5vOCdnJLb/1WSyaGSlc65B6rWVwMZDsmlFmVsHV7lMduwNNwYEymvO8AB3CkhE0IXP/
MZXZeuvkc//a2y3pMXomcSFGstH4iaURoC1g3n+Kslkeevtn0R7H3Hj35wEoekLWddsXa3+lu9bd
lYV07zWgW0C/zYWZBRJIusuxT+f1cSq7+k3abvZSVL2HrqwM52MfmsioRe5sH1Or9UXKnz0NTr14
S/0K6M8UXkBXltA3EMfdBxs4JDTppX+dsTduSyHHb0wj5k05hMsQF5nL2IvhBVEZgDMA9ha8Qo1b
iRo257zCbRSRPeYZEbl+aYukx1L4mgokF4iEA+t316/yN6XZzWnTQ/edsdhtUVcRZ1NU3eOEauZ+
61CGRQ7jOYx1TY0fUUgKTKQJ7PHWk7XvR0uFhCSagsr4O8DoJdA4GeE8SlqffWBPdWT7o4mRu5zU
m41c5iSXTX/JIje+WoOqgs1yh4o2eEfvPCvNDpmnvEvjpeU1MMFdW2WiVO+G/q/KAxOxxmwHsECd
43yryiXBNnPW3SC777mz++dGLqqIKgoZf2vq5Dkyxw1f87rZ+Drmpavva3yziXRCJjyUZwB1ZUuN
hUr1qZ0398/mKeMnT1pyfVbt2pKz1pXWkZkw3fWI0V+UBVuYEq2B9r5srefCDvSzZfgNTBPC2MwJ
vUNqOc7dHKaUY4sNEFj2H40EXcn1ps/CzZDzLGGL+CVFWDa5vuKdcX6kFZp+ePjzOvNOSyvTv3QB
qFfXzNqrygZUbUaaNQCdC/JRL0jzXaXr9Y5dUV9bmq55n1Jn77IavsFnZ4gURMMnWxg+eEXud6+d
GeYnpuy2j2ZlpLts4gdFacOzWiCAjkhXGc8ABdxkLv7OnZdP5ScRUulXWVfezmomB2Gno5F3FGYG
drN5XvY9zDWsmpt3sWUjerL0mrf70kY6HxvKBi8PVlO8+iRprVQll9uLQ3roJyV863ULu4VxnR3o
Q9nm2hxB9Md3Wy3NbrPT5Qj2IN9s393mZDOW7qEVyKTZrVR3GSoRnFh31/Q42Wv7iHdTRz7urDs1
u+4zTDkFz6iCiguq7PCWbM5lP9S8ArExLMthw3w+JqkmIkUOq6uxS+TDsveHzTy4DaGGKc0pO9XO
7o1izvTRyI4SIHkz64XedvFmQBUnW/dqhRl/2pVm9pcuy/ZUdmt1X47T9Kgn17vgTViK29Gx7BEg
EGSEP6FMRgt17hujSryBBWahCjnONqe3dx25+t9NpbI4Zal7rvn0T7LTkAFp2fVnBSszUifihg/o
eoPPBm3UQbhO9ieXteY1LLr25LNMeomphESA2znesahbdjm9uVdyra0rE6zxriqwjshxR84dOXGm
csQ2aPmWfPwjoMY+SsIRMI001fzSVKN6b2FowNHMISnzUSeb6QTvFhLMBpUDxmCGRCMbEm2F5V2W
V9NeBVsNpOca3V2OgJ0ZHw3zue5UYcdg7Byo0gXEQH8eugTDL/ZZi7IJYlzb/XHSVLbELYjwLw6t
6UGO5bybcv/OHYwttvOyANvqpP/cjoFxZ02WegX2a/9MSqnHGTnLB12TXcypWiYlSq/fopbyl3Zl
89vxrZZG02b0eFYrX2t+R6/+oUTRCCQFiZzbfiiQ4Nj0QT9jCKn3fFLuX8vZlt8mUuUHDrz1RoUF
dAbGmnKJUH+EIi7tid9yCAaxk33oXcKMVf+Yz217KQl1uCJCsS5UH9lRTRxgGfvLmp48sm8SQznV
W+ma4qlfF/0kqYTZNe403dooD+4r5uAs4rD2r8ATeATz0anAprKUYJbeLlh8CqN4wnA7eyDnWU+n
On3fAbcgHHzSwp0/6dXb3gLXyi4ppvCMF3Owbgmbmj74qrbt0G4DTe6c10NcyabIE5nhxMGj0Yc0
8oXbd5FyYUFK9mAXdYpxw1+CDGkT7L42VfZUBHUDc8mKc05Tyzyk2wIz2hqZt5uayeUUzFAPZnlZ
Uo/rdyk7v2Apikg08kIKuAhfYuWr1FuJvinmXTfhwAx249al1MkoVMqTMdvILfxsCKrEBpQbIzTk
8ksFgf/aq608t6Cmb+mQ6biGXSoik67CE3tC90lt2XZWnjaj0aMoMc6W0HlfmnWOZ6rqwMdTbT2X
+WLvhtJH2AHEjQ3DKaenwRn6M3vldCYi103CoLLnqPSHTqDgL/M+GmCi16iouDkiBEDuuwL8GDCU
UCGJtmDAiQH/mn5xGw3BTVE00y19t+vbZqrlexqprfvxLgTUyNsbPcvKQzzaI3W2tJMlCKarnhhj
w7xOrjscpSj781Ru3nPTh4hrCly894vTuqc1DX4gcmu9osxpP100jVOkUTlLkC6IptGTKFBDYj9w
fyLXdNrysojsYV7n0ARh8r0lYlPznuvOnHRipLK7Qqn9qN7MdNL7xhKoD5ohu+mn9XNySlYcOMEY
rnDZLeXPUbPkC9uLGZtGVjxtZd99QS819wjGssSty+AhExPA87gCXdRBj1Njyury0Ok6yKPMVvjC
MI3wyeXwDaaSwz61CjtpCfs7S9R7nFEVdYJ15/WHKRP5XbOO5lOeO+LggRHsm621CIspnfC7s0oD
Yo59uWC0j5VGT946GXS07dBB7yMRWqAPE4NPbLfpEdY2hIbITTw0HWtVilK8X2PCYdSfAI9O5Y3L
zh/5OatmNFsAylkfLTSpEZ/qdifx4Ox9vzAf/ZJk8ngO3O2UbrzlwAhdWsTVONjgqPgcTtPmjV+Z
19cnizaAwxB0kPgGk17XbwWGowUr5Wip6mQQWbvEC9/hUddZR9Gyrahfz5iU2WF9L8vihiyNg+kW
8g4CMbhJDRr04gyY7e+S9bmM/A7yM5z98mWbBlnEYkQRAvlh+K95Iw7duIp4wD/wg8oYbbxVoXPi
7JougiX6wfRzENkyNeo+cSEfmmgbhHXTZ/O2V5PUMTmY6NjHoPioNml8I0vrOObV6O2DxcMSBMGb
WrLbu/y3m6jluY4cHtPPDCtG4lbldut2+bZn7oYObHQFMSCt5UFsnY2rP1R77FWISMuUEjYIiO6S
/ajM4GbfA6rbnwlsaA+UhA43PeMZ4pd+uQ1mt7qvALSRYiD/cCyVkSsn1j3niAC/H3Ouh1zc5eOC
+bJyzMOEC8GNmrwV853lTkH/k/oOIDYOhdpO1qgzvClh0X2pvPRvh3Vc7lFkh4+BM3tBbDaecSWt
zN2RUEFehFGGxbsOc3UVeVDfzVYrLtYcqvcwpHT+XA2oyCmH6eSNuVVDGpl+YQzvPvdQjHYl2I4t
pOpfVOzOocsMSM+s6TFSQVrBtm1WmGOaJGTmV01XOeKMCRWorDTWqW0eOxYfe3HvOTK87Ee/Etza
Xl/kx1rqLkv8jsVknlrP3lMjSP+xMNJHszMeU3YxdNOBYR6B+eR5gwj+tRnT8ArmDZZeWygP/Sk7
wSUuVxW0zsEOPmTQu4TjW3BaE7f+U7HR9rzYTsfoZvrdztVF/kBqCSKvsNWii1ol0XxPNVvYnDv3
SM289sArn2Y3YpqhVOZioVYumDGKRkszhafaSbdL7+QIzcdR9VbM2Y0cKxj0ve3VadzgqoXqbSwV
mYax7igP91Etl2H9zT/rnN+lWdSxmPIWklKSWh0xrekFXrdmNTBn/Zw5to9srZjdX2M3uK+958+K
U2GdzygUlxsvHfRJt6550yJP/xiNwX0kNpEbpm02wopyK70qP3R20IPzWQhv2FWggJ9SjNUjQdbd
FMuuCy5ZWIu3HrYumoQ0IrNpxofe75G1B5u7r7CK/Rr6/CkwzfyhzCYg5UJlUNNl77+z+2Xzfhae
uEA/+3uBDt+8N9Q2Gk8rOuFbf/bf8deYf0bkIFFBnucPvvUj1kPaGJdKhLR4+DI8VYvXpfdW3XjP
m5NvL2g/9t6AzwgM4EUpdIdTITDdTkaJ1Wb1d/WymihsF84G3BDzlgysUAiUHfG46tZ4LQSm27lu
2RfQaPexUyK7lo63vvJx44UUYVf/+Bmqi2luIq5XX8YQCyqedJXfrMOG0WIUwnk38yB83aomRadE
a03p2SwnfpY0k+++jqH0H9i2Tf8UAjsjP2TdJUxMQwuWs3smk9PeYaKik2B04eCjUJTPTjs2UdjL
JeEGmBI/50Nl+Ej3g9TMIAaZRmQAVjIBvSjiATPXXW1Pw2Ul9ephsOfhecWfQwaWltc0XxHGEsFX
TMnSbe2p1sAcHu59M5phv3YoYYLbjh64nAe3heXsms2cYnqzwiXKeF6uSiitjmuLViSCZZnutxUl
+s8oRKj/BqYXGUwjiTT9zdo1XddxfDoYNkt7EegptN5lffOAKDRErhEiLAvxYDNzp/g8hjV1OPj0
evJVP3+lhtXy+2K0Q8BNNjcGkzu3nZrYaFy3xl0B7fPDdPnPUwu1moS+V9A7yBXzSbakj3pGbNh7
5MDOb2S1LhggsMXOpsRhMBVFscd/ha4oUOhccqCH66qmfyPvTJbjRrZs+ytlNS6YOVoHBjUBomew
b0RqAqM69H2Pr6+FUKYoKsVM6Vram7xZXruSUSQjAu7r7L1O/2wyFb2OU3VcClO2QQIxHh5ju5C8
JZG1rAOSZZehX/jZpWZ0VrPTnFqsdF5iW/LiIBLFCS9oe+krOx7zw9QO9RerI0cUhulNxZH+qJmi
ORqjHuwpEBprShXmH4LL/4/pp4bh5W346X5OOXRk3+PP5S98pZ8YN77CTv7jD7bJf/2BMsXvkMvX
5iIpBK8px+RzR1tIqDw5mL5zMAgjJneHV5G06CTW/pCvsqJ716UGRsK63VCa3P7Pf6n/88Of4+G5
Hur0bkAV2oldYQdESEdz//qP+pQiSWvLiz//uK8XByc2bk1YKbdL8x+0pT9A2D++GUIqmmELQxjm
D0IJRn3EJGzeaV2l3bMH/JlPU7caqV90+UfikGtnDK/lGF2ZzQB+yz4y17mhoPSBeJjiJlwDXKkP
lwoXeyPhXMrqx0Kf0nVzktA39sXy/b18lWgwBs+Yk7tYie8ipz7vHHNRJNZu0+of/EF/53Tm668h
1f7g6MPV8mXUc4fS21zQ+tGMXTHUx0DngKo3DPVEFzwb/8EXFNwIOmO+ZMDPZ9LyXX3/Fc+aK1YV
nBOp/etXZCzHFqz86W++RTNsCDJ+KXWx5xxzNJle0oKgx0IP7Y+vOwY+sPuQHahJk2r97rt9/bWN
atgH3fblG/7zy3/3Frr62tL6L85XVwVRyeZ//9sRr7m8FKrmkII2dNUyTUPoP5pXuinwLeGTL645
K3vIHLgYWVVyEUacDAGPKnltI4x3NPK0O6698zUDr23NaHUbz/M9hg6LFHReu/3yu2lGpSFl4Chb
xm/DOWm60o2XyS35af293TnXtENXukX+mfOtdpjty4DO1Jrc/qYZRoNih9TXfRf095AtfRXUVrWB
ARnT2g+mD6PWXow9jxQlmwNXksZZ6QQIPK3mstEo441WM2tijFltZ4fHTa2NAWsTY7kSnVV7tSze
Z7PdrXpCGwjTQpXqu9XYWJli9bpqe+UavY61IXEcbZy81Hf0/igozZIDQSfWjtJeUJZBwpxVIVVe
ZM8erfz2alCndO+rBiVLuN+mC5RlH988EoNT1uyiBc3K6Lax63QTZvk7B2a8z1Mu1kZ5a5IZZH7b
8rNLk0NiRPE27ug5ywqxFr4RZ08h5kGGTUffhcIAr9yY505KUZmoGvHqqNwwIUEG0BPV66v7YMrE
zdyXw5qAVrqGNXU4+Ar2kA6p9sExaNfRZNjya3R2pOa7y0BUoZf2OdaizNhnYfyJJCK5TVYNHFub
ZuZKaEmyNW0lZ1ZJGzIuo20/DXqyaith7k0krnBuxzfO7GkRDaYzkxYt56QTOO9zvbpsY/LpkUat
0bHb8LFD5FBbkb13Zu05d2o0MoVKTS4n1TlrecY1SL8y56imQDjnq7zB0RKxYOMCQsexNGEeFHdg
cXzUOXnSrjxPp370ctv/Elth8IlA4DNKqtTr+zSLWS4VtrvSyorr2c9ieBH3E8VyFKopHD9mxxTr
OfInem58SkP3PuJji57DXDyMtTQudQYmx6IJ1K1pVe0ZavNnSdfxkRhRfmNiDhD4n7xQSLrOxFqb
FWN147zudGWtSWdOKFXZg9eqRnZYxjKO8Mv31ejLXcz1iPFEkK1CxgB7kXY5lgU1WRv0pCiKWpf9
5E93XLDYplawxSmrc1zjVRFf+H5b8grtzA+WNNI1KxRMT3SURY0xvCpMrkLSzCc3zhxnx6MpuK/E
eIOEjH8hl5lN3U60+MDRbIJxjVw1V4rtZyu/LtN1afU7ohT9mo/Y+I6Lf31jdqW51XKjuFCEMz9N
mhyeEl9rrtmeVeKLXdsUt6j05S1/LCpJR/SXEgTPLxm/dJEV414jcIiXJcT7QRBk23bMMqkDdh+M
Tl5SGyC9m5Jpa0Na93lF7JYw6qR/MvTGOBJQkLyx7KVpK8hUaXHbXveZr6O/4qdgd5JsLqMlPzb7
APeBeQ/DJrlMhWmVdGP1adme4gV4PJ64nj9k/ARonhB4YUUSQ2yzjLA9DH7xYOTd86xl5YWa2MZO
1ta7WNfie0hhc93onX9RNCRU+JVHXtE3Ki9vO1835MUu89YpvLqYtCt7HtETKNa4A9QVl2VVlkc2
J6VXWkwOWRZhRY3anNYa436vj3L27FLsj6FvW4wS7Rc/rJiDTjK4LHymfmNb9B4t/+IRgTzRVT5o
Y32+aSdCHWFjGmeZ2Uu3U8RlG9Ab1Yx3oykeTJKP1EH9MjhPGCTsErLslqfFvXrT6GI8mKmm7qmD
N6uUT83PJLnlmcrbmL6V39GVBMtINy8zJ8c5E6h7OsS8IPsuOpMtC75XUq3TnS7pOeOo79Fs1jU8
l7lsTA4Zn4aiam7lJ7Twi6kq+SGYNIf0sSrp4JTdk2xrKjUoexk5VSHnci8nEXTX+el4EExCGTPl
XxbD9W5uNX0tVF/GR8kbsJX+yvaj9JPWTtoqquzijAB/sRsdGlAIN3z5gcx6tuE5peBTdehfGOpM
5DDQrruozg6BiZwnTy2Q/CBIISNIvKa3k1w2hWJjalPqfeDr1MOCTvs4RxETB9Pu/LtGdqoXdWGv
0shMtYtCMEht5ya/RjqhrnmZ70et1lBWJMYzruxrYdbTJhCCQJ8y6uFWtdLuhg0BylVR+9wqc6M8
LAVybhZAhyH+HKoaec1Qi8+T0vG/VIXRX3G1C5SNbElfi47OAq984JtmTAl2kKSjmqvNqXPE//hl
wAf1UNQNsJ0H/nPby+JM6wz0SpUyd2daGCblRdlZ5XZIY+or4EcatFmfXZaxb3xAJC0QwQ/zbjT6
W63K/UM4ye4s4P68pjg0r0unY3BDZxNZVbGGPajMqIZDLSniEJZtrxrNIJ3WJe8MvDzuaKFV5JlQ
hLvC4WdeFTYf5KMdn6f86FYTjv4t2W1y2hiKFvqutZgslTFgVEklyOvTYOM32n4uRs3DbHHJSbXc
k7c+JlM6H0pUK7MwcPAX/O1UmQeufsrAKD2t0+G2lKA8pY0GRuukMC98J7lpF7EJccrhaMzmY08/
+IqyTOiV7Fu5lElwa6RKQqAmqVl10w5TyG9O8K8fJLRSsn9iikS40ZM4ppnAgoWsrolJOrfsmxe7
TvHvaXTGm3gg8hpYzmPU2PreatrqUJhhcRs1vFBXisb1mPNfPCs7aD4tX9oWCgFPek/1QZBBHm8i
/o2mZweiPdgkNHaZ9Jf2O7IYL80bYzPPYbyaG2s8J6SELIhMPMoN1Z2c3N8MZX01ESmo3BTf16pd
rvOhWrp2qjmrxur7jZLFk2skHU+/0jR4bFnmxVCb1QrBWvk4R6O/q+ai2DXG4J+Fo8+hux/jd3S4
mTWxPtRL6j48q/sRmRsLFseNXdUxjgil/GCkdEqGxGo+4yH1sYhlQbHWsmLAz8LsTyf8fGNYw3U7
dCHxxOB2IO+27zWejrPBAkFHz3tisgS/zAFbrJ5o7W5xW6y7oK1WkiPMGRsF9Et7sC0K3rpxJITQ
HHJnghCa8iry4efpWHixYSfES51gOxjKsAsS56BQh1tLkWJOb1PHw7dDB1udsNmQmPJwL+W7Po7U
C3VM3yW9GR3Rrd+wh03eUWxrPD5z8gMjgU/kzItDY7SuZWb6QzsKIiYJ9QNlRgpTJIWntA1eopMA
rgegJCIh0xzJK0rf5pqKpr1X5ZjRgzNIe6UcV2nbpfHDKCflvGqmmgHS4LPlVJzNnH8pMQRnuRNb
n329Kc/ZJK09RFHggDt936VmttTvBhv9S5xbV6GWD1eDPiVoMgJsVrMlmV22eDpdO8qbM9OJqcpH
8SPrcDlvagOIxaYOp+lpfZHIjvMWfa+zKVPOfcN+MAaJc6ebb7vaUg/mAnqUKbpNSuu8StE5m1q9
bqWSHnV9erT7ynanDOVYrHZLvpDohs+kOeP0v8pk5KyZyAgvlNyP6m5eKaZysDp+AbLloA5XWgeq
FV2TVa49MVjhHXJ7k96ufc8g/L7kbH4giPGYGmNreU6irZiCJCsx2BGmJjm8b9OQ854+0wp1cD02
TYBcpR/2ClJ1putQK0crux1PVpPI/5StilhLPMlW4cs5m2ka5oQcQlKvdoQfy6knIvHGVRqCHOOp
Pi9TUd6UmhZ6/HTEpUHi1DUK/5NCUZDIB5VZSoAuoIkvO4XNmiRE7FU859y4xVXAPU5xx0jLbysO
PMTjGYCHJWsO+KZdM6j6vWia7NwKWnsXz/qxTpyroCu+0BdZfo1tetvE+RfEecYmD1msW1fEs1X1
Tsy240VpQ043V9L7yqd2TNJLc/2phcjp0sMyyE2HCqDn6NnRxodywQR4cHPKUWtqeu9lqTQ7oijj
pUG6Cd7cboLYns/y0oDbR+RBj6jLVhz6CqLOQ8ximyK8wxyxasreWEnCr0e2mGZXIWlzRoEaO8ni
tD00I0OoDbEZ4vx0fz0aBottyP7EMPDdVIgPThsPK73iZuTqknADI9P+Q8BJ2DWlnt7yyu84DNoa
L9fRrHfMt+xuPwmO9b7oUi43lEhdBjKdO3ZzvbGn9tnplN2UU2pwJcJiLkwxNjqbOMoVC963KpsP
8cBgBHKXqYJLrXEigCSeKjYKDbxj9n1m26mLC++JldPOZW3yvBNpra1N3THdloyFV3CgYja5uJ3U
YNzQbkJ5Zho3TUb9zSj1a351BL7FbcpGtYNRhJYbzbzC20neRmHc7jRTVx/HnMWHFfxizKx7an6F
O5jR+yytpguxfPZJB2tT1vVc1eS5mbS0/DPDzjzDkRlXQDUpjk6m0lkrU4b5MueDovjUdHN2mwTA
1iY3xdYIksu0qK2VmjozIw0z2RN8ZVxIz82yBu0Q++bndAomBqbFJRd97SbNCXV1TTy72TjdmIXM
NjYD5KfRtNiYWxbRXq9qYzm5+ef80LmVNfzO65lLVpjS6tcGrlYYz3wAzxSt4iSriM3zD1/XKLCn
gKJ3Uisbh/vF1hk5LIvxyP6KmHq1is3Sv3GmBJtX7vP8cug+WZp1X8h0ZwRYfMhBz8do5ro7C6dl
+BIc514xbvUiVB7MVMhjWk4FFXMr/SRHrvuWnXYHXZgrQ4TBuqL6y2YmEFZZhJNHewZ3hqb5q5IR
1yG2YsaWhl6K+ybqy62fCuV8hovs215tNuwYMN2Uy+/nWZ/Kj6gU402NlchdaNAPDKUgMo1KMWnO
LOxTHw3qkOcvCMUaIxRY6Ir6tqs90y+pTOF5XYeJcvvCUaJeXlSms/8BpSCpiK80M/D3Mu7eT7Og
sWsHz0NOFMuqk4WLaEeEACwjJRtjzmcvTCU0Fblr2873uF0mrk2h1D3RlVjrpM0oSk+2byAWRedH
A5rdnxCL/KhP3FpOkCWpzbO+j659n6c0BsIZNG5F3Bz56WtpvzdLcSbYavMX4FJ1BJ9GOzFuQslp
m0cgx/ffoC5mU0gPu6e2PaEXJQS+xybPM0dD2VZiRV5FyUgoKnvSx+m2Sit19Q2/BKMmVgGoAr8Q
NW+6he+5NvcQ3oLynGM5qzbX5hVDlfLwQmGC0DlDyYJu0MeTiGv0Ig3oC2gdteaOwdpWGK3F6x6k
O1gBHyxtpbkLj2ni+OMUKO8nFGYbQ3WGDVcWe3XiMh2ldMS1LFSJE7jQKzbDSqM95QuiZW1/0NES
eBHO/l2PVZSMXPxp8rXRZaLouGQ8mz33wNqleJSvmVzwoip6hPKyniwueoAbDZ0UPgTgqmOtFoBj
JaxQa3U62m3t+LcYLO7suntKuBWuA3JnblQIZU84w2D3yPSOf3jqCfx8OTplblXqLtW7+u6EeQp/
uQj2JHIi6vXrxrdGHr6Kv7GqQFsJmT/ZioWvZiE9reGr3tQKYnJvkJ6BjBfGRPZH/Qz3xI4yu4Y/
SjcZCy7DzaB7UAHOIBY9YCdmWMpacZqwS4U9IJUTts1yykncoZVf5ryN12nJMrUWF+yeO2GwOuEh
c6qEN7AncfP3jGhKFMbfaX7Vw3GlmG4HkiXHEkHSKgwK+6OZ+UsrT7+jz6ByO0Ip5ga5aWwq6kC3
yVTTW34hRaPl154+smvaQLX0By4aFv/YbM1nddSZbOlAn1DW1oaTc3Lm1KTJeLExdQ4ttk0uBMk3
oeRZV5KBJIrRtmGOfCfYvJCkbk4eh7mLzwKLUt4JJ1FQ2SmiZCsEmVqX2/6Ziq+Q/89/HAuz59pe
PLPGQl8OKWRMC1GcYXRZ7n3QpjIfmj2SpXRlhdZzBI/AuEJ450Sb0tCZ1rVtslMG5JSXkrhiHJ3V
f0OcWtOSHO+rL42eXhL03c8B5IArC1W31/gJycyjXpXm9QlBZRVlDvKKzQYONXMMh6aZVFj1YsgQ
twwlj8aBre5tbXvGJML9C45q2pydTqgdrsWMcM/q020w4JCou5g1ABQ0d5pssw0eFSolJI7eQFW+
Np1Hg7wn/GfRtoltj1QVfasFWMGbFCJ2OnKJ2v6E6IjS/hvgqqkzccT0mm90q+qRQ4bSO9ErpJTT
loPUbT7ZIW+d+fYtlJVkxX1k55/LsY+eTKcRN61VpJfEbCPeaCCtPETamfpt6C1ca4JTe5UmTBYG
Ks7DD3CrbrMPo5/gWf0GuMQ4lcR1iK1003DxArmyUQ6302yMW8y3+xPoKufuItaxt41Targn2NU0
fbsmXvjFQkvrYRahgJibl3x28gmGbmjNgBzC/xP0ZbCN6mBoEzE/rMyrRBoJRyngVxzxOWAPyU2G
CH//IwCj64Daj8KK4r5QMK7tA/c/Kw+8gbAvU6hvLGx0ovxs2Yt388LCqMwPd0PM+Iu5c2vc+qZm
XJutYpEogoSx+rUVK4zJSwmbEYaIdF1zxdjpqBBMZ0O2vveETlD1Kw8DUenURWXF6lwO1fqaPIe1
eoFi/K+eT7Bejb98JWOtJuv3ph4RcdLnnpAMwU2iBajDnfyJZePzhxMiY/X4B6cj1/cak0VRc+DT
hShlHWytmjWUJ1zmpJayUUjzfEVm9jRpB8JCKs9s1UarXkwrVjeyJ5s1fY33E27mKzzvAiqsa+Er
u1mPZkJPlrYLplQ8zqWqc//qxXkkEF4Rv2/PFXJ/J5wWB7qJRgxdRlm13Wbol1FTih3pR8I2mPgq
fBFrmxNmm7qguTC4Vq9bpCfeTzibMVL9DKWzbhoisMQFiZ/AfSibmmiI2Vfmr3+C3nBGM9VtRst9
YW9K2qKHdByxSYlhMqiy/a3ioPT8iuJy+rDzZGA3NEPtboxyDAQLkovxQO/KCtfPUIeZ58e5sw4L
k3nUn3wuSIpoO4RAiBOks9rORsSSA+nqTiVVbT58R+sSGzMJbTAoNz65cV8EGrmhebDaDy/IrqE9
vKWQbZ1PFdd+RNKS8cOygrhjX8yglSpZvd7fZnNleopj3+kV2Rj4ve4axPJcDFUfgzGbD/MkH7A6
9bx7LVo0eDu4ti3gjjzWTBiNCxlLcRdvlpFvXuidTXDxtqol+iPWSV0PoWESf8lD0uAqux2bsFz5
Vdh+Yf5D2EoZnwoMERav99c4j7zaJ92IAIwgvbFXkBuU4oABaZ+hr53AFQI7VLQMrGqO8Uizeg4R
hVNuT5AP+TyVC7ulZCLakhRXg6S6Cq/wIN12s+Swq/lHbInivEtiGpAL8cO1FXlIMbqNSbRzh4Zl
16JxPvJJ5KDxfo3+qlSHf48MTU7oL4ZWbTrJPVLMEZn4ieLKAv+UJqwx87MUkF7pttDiLycAeHo5
mE6teKJo+mPENZ/y8lcYGIR2N28dbZpaBj0xE7avMDDo2+pzwxu/XvuGYNkr8EKu6dpgx/0RDhpG
g+HBqUOL9KgR7l/goG9XNwwP78ci77zQHheOpa9TqN5uROSyVnx9r2Xd+VdaqJFudYveqLxfxYVB
wm4AExNSlc3D5oUbYgx6VzZBvO1NM1yNYSu8YsIZODVWuqEMnqww38aekMrzCSfmUuwoDiXe1NBQ
7Qe7P5N2YO1sDDXrIJJYBhbAaDgDcVFrqSFj+N+cUGNUwFLpA2D0j+vismCVGhgEeTN1I3PnZzk8
Oqtb12CfrzvpOnsdFg6pink8WIvyc4GRqcoyBRCI755opCREdcxTzuJ/CyOTCsdYrzvcFxYiCZRo
XbVL88eslem7OfaTTUPfEvWMfSktsrcnGlkOHGk6U/38O0TSh5UTeUqs/YIkbbWdL/XZOj9hyVQw
4jIYplFtwoJJTl3fv4aTfVBRj6hohxWsfBtKsouBbdYrnBQm2BkzyDc4GZV9d13QT6PQ/Y1LmiBk
xDYZdQgloKiv9Ve6iAle/QEoDSbXG1rdVI5Z6LHGoFEdv6JKWwnPkNSwptgPV1D+FXYD6+6FW2p0
U/ftbHTHshjVddzqOOcJrng4TNINpSb+Zt8LPlYZsXaU49+dmKaDrfCsAN+7w6D3XojJbmWQwN3+
M9xE9vqUjs0nXSOPvEBOhH8Odk+HZx574rdGFT7JPuP5TWuQxC1X8AVzqpO81LScimxjvSMzxs5l
HNJ+oK473Tp/TTsHX9psQY7Hw19BJz7om0krnrK60y4h1ykZOTJ/NpubTpzTKuSWkPRT3Bj2tmAn
Hi0t64bbevCuFhZZOoKAbjDqisfqiR3eUco3bXyhkmv1TvTTwHDjZoD4E/0kj48KJCKZ7ygJM5QF
gfY2YzOjHqqztxCojJHgYgvkbjwIRGacUPjLSocBfUGhvi2PTZfgJUP1V5tWuSsbshxS8rAsLEvF
+12ds5saJdYrOBpE1gcUG5zJFjja08Un9okP5TUgNZypWi5XTJBfCClLA6sNg5B3J0KKiIGsu8pa
YUQ4B4HHwTOkj5yqt7UrIrQGwmsg6dD23Fb1hvqg0DIvLge2zgSZeUOx7tNrQFqzU9etNH5Oozmd
oTDbz4JfyzSzYeI1KY2ZKGDVThzvhEtTQUUfKsorxEQWqjaK7SUDhbNWKNXTZAjsF0rBNeM1ObUh
p8FY3DJ15DMjZGQ+xqRk8rZ9NzFUB4XTqOIk2lBPg6WqvlUxIjZq2qaYoVRLkQcfD95d79OY6Usn
W9xp0wHgdB3SBqcDg29OC6R1qy5UlS2Qief4zG+/Q62TjKgWBNTnT6jVzmfnaJVVty99Rko6iR0v
GpYgghZ/qNuIbXSFTNZOrCs3c8zeGSRp/i2vYGpsbSsPL1AWa3N9URNbOJ7ALGLqbsdrfu9Y5q5m
5ocan3UpvkooM2cbxAf8HPgTep6JuaGHrlky35799kuQcDX5jteGtnqR1yGEdbCfXiHbgXsBrS3J
9nmwbT/OF3HrzHSHCubaOCBP5JbmB8SqRDY84PIF6Jc3L/SWEA6D1BFUH5bE/hd+i0mQVhtv2HUs
I5PqCgBXsQOMPYF1wz0vuHsFcEMhPvvOAG9eAK4eq+tw1ioQIxA3ZI83uwhkt84TxX5WMXe7Ycvu
2r4VAvtm1LGjYQw2mdU9xajq9n/HdUXQ7AI84JvXbLcc7WgXN5CBP/kuTthVQpZqtzBeOamHDOHE
iikrR+46OluWk1wgx0X0afZUCYNEu/xGfIndN7wAwcjsV0L2sbBfPiSDy6GZQAsn9suzFGfL5xf8
6/T0WZyCVQ1iWCj5srI8Cpjsf8eAW7987FizsXJGJOeJv0ki5WhbXCUWFlzUWrcWgX2T8x/MRDBC
OsNDX5n+iiw0B/I/gTAWpoTPEeuRBlrIybajf9Ja3WEBwih6zBU7SFVuAa+ocFeJdKvJeNi/oGEt
Sa/DCvXkD2jYiFkfwVoKzgUvaDggqc2HWsh2DmEcmhSl+A+MuJ3GB1GAoxifcLtrBo4zTQ+p6bPk
fT0Wist+ZGvzt8RYrznoNrJ31nE270/oeJBaTR+z5km1RPDe4scsBgkRGNu7EBGAhyvvOTGGekfa
INnN1kQ3ysy6O3tEwTkicfF+ESBHneC33zGS+BWAPFFmA4HQxHoJ6P1Ij5VsoNPfmfFhIccGSsGs
yXIOU9Bjqy4PjeiYB4/+1taLbWtQDfpGkWkpklSS+QjhSC1PSY6n9N4vwOTU7xk5Mjinu7WXS4RP
KtqSra/q5vqU43uTKNda9Dixk4q9Jyq/20gjKhmNH1+Qsq6wTKSRzR6Zeudp6AdxuARcXv8Fkhz0
FS7GxcWz0GSA84cksZ/eoslcJQbXqJvDN6Ic81DedCP5q6Zo9k0ZHE5EuVeaW4P4JF4RiDIj4NnF
8tPMNAXtsX0aZxYWNuMe4Qg2LoJxAVuffsqXAU32ocWDxgT/D7bMpVhlWQ8mzV9iywZJBEjL8cSX
CShh0LbIi/wOXE6Fjgw+M9wTYC7UWyerUdwtjJkYzYB+Ckm5yS8vgWN6pzThiTGrstP3FIJvC6ta
/5Aq/LcwM08ESkeh2TOt+H/BmuX4qUgFPoaS7JXiKx6VenX7NneuYyFXoXL9Nan4E/Rsl72zU63y
Hi8YCr0+vzyR59Ya2c2kkETNU2oQTjjwYWcJ5iLAB7+Q9FqVkL3Ef6LnqNefCcma9Nj/M/IsCQAy
n5uHs2/kOVbVB+5cS/DvV+lzWj5hLqfP0aTHnPEeTsDfYc+z3pIc46DOR5XSVEQo6IphSCW4RX/Z
JX2NUbl7clSqUMR+3+bPMW3vI8M8a3fiz/Zw8KM5QJb0V/zco5YrqpGcoM3sMlT0D6C1kKts8k5Z
wg8EniNGbTnrvowGi/U/Y+i2KYoVYoNwo6IK9AZdZMdTgPJNDm1No407Sz6+waIzu7/wBxyuVTFe
Fy2I79d4dD3yxsD/fzEXjf8HjyZXczZULED6RSjti3ZLZKM7ewtM56m87LoxvTtBaZt7pdMsAzHd
uVXq0naHsHwomTK7OXuGRNg+kFtAt0dJ0WNh0WYB1VkvGQ4hTltYNT1o3jK5mXinmOYw0HPCMs01
9PdYtQZbROSwXgKbP/JqkYzaZhhy75eYdaxjlw15J7q2aY+HH8E1cm/zvCuH/Qu8phwdTB6RaG49
v0yw05HdZkNt16it5gDsaHaLLuwNkp2b811n6Mo7gALZMNalEIn/PaI9+dVHtZtTQSfbD2Y61RYr
ALTrE9euaxIGZeyMF3WnM+6C4ERqrW+ipMnv8DPOW8y4gzeF6tlvsW12WTVrRWcHGn1jCl+vCXes
au8LW9tEM87smjVpbBOGdKMLo4TvJxZq6X/C3Yrw45tIwUthYMyjXkRQ7yvyHjpCu8K6+hn2Vm1m
m6xPmkneq4+neKkiinnVYQL4irxpPSSfJtUKDifsXdTJvBljhlADEnDXjoVCCGTJnk5FfW/6LCIk
XooXPU/ns2G2Pr7Jvs1pcVa0dTl7HC6H7S/Ab+7q3ZZiKW7OVwScOkXrmnMY8U8hq/qCwassZXn4
iImRhQjRNogd6+qUXH1h4QUlR3PT63r9PRBn27vFJ0dfr09B1kB5ti2itycwLn1kSvh6iSX9+3Tc
zrIz6iFEbxISVr7GStysVa01Wa4XSM4WDgQzDrJ57Ebt5ndJeYOAsjXN8rAEX7+R8i4zbgpMJmSf
f42UI4gOaKukZydaXigTEdfSjMGWPxDzPhzW8YxI5u+JeU/3uTAtNuek/mMWRtPlj9Q8agRHKs15
PJHzzo+uhrasdydwzqSXNFcRfvktZi4HFqky7ucJju0puaqTqRnZmDJw7a6TdmIPHML1YzjE3J20
FBtXqM2A01O+9oTUyd5DI+NOMe7QJTZsWWANm80qO5JWKHrotpwQO28W6sGdbzy0BIWWTrTmnYK4
EcpgSkWN+iZvjyPG8QKN5M+Au60Uj2GVdFAClQbcCbazI61gkyIiCoddH6tZhcu/lc/9CXCf9atu
rubtbzB33hIondMaX8q/xd3zFp2hkY8sUYO9E6A+YLaJ6Uj9yd8lEhw2hnz4iuAt0mFBh4Jcm0Yo
QtFissk6Euh8oHY5u+F+gPEyZJNUOo3PQtqundsYUUQeH3C81oxk8uJ4wvC1VmKFUcXxP0LxpV+s
Jeayn4aDJWU3qkbLbEQVyobtBSPxyu+hPMhSbFoRkfhsmmcHFYD7QuZNAyFj1LkoDWjHUEX7DUAf
5kQcNTS1rtAwfDZl5p0ofa7SyPJQue7KsTLYB0eC+IXUR2XkuPTOG++E6rmycqBivIMxYfsfofoq
FvGWEf72F3B9Nh47R/vyJrC34um8h26i08kmssK0MwK9QGbzLY0c1VZ2XTYq49c2uFuAfTiSVDeN
AoHPK1jPhm0QdxLe/w2wNwITI27lcG6D1lMJSTYWa+FO2eQTrS+K6DFNVblnF1m8+RZL/iutZ93r
BYPvZfKXMziGs/uxRVpDUboda6fquylPSia+vDb/iutn1m1haRvE+Vu8PvK7j52abV+Q/em/BmYU
3OlfIfuE9YXXGFnS/QmTKxnjlwms1+D6XXC91toXua5/jGjveW+i+gFXMPcJWptsYecVLmOy07ox
uT8B9SzxxXG1eBNOSeZfBfV9n2NeY9v2W7Bea9AFO9hNa+MdyxCp9L1m9gMJqstUEMBpWfDFgSsl
GVOBDKRBWc4Oplu5rBn0MXcETXTzA7Q3ZEGujYzJCdo7su/P2c1seD+D9kWThNcM10DShFbYGLYK
jPmJ7amfv+P3lo8mn83z/wq7L5oOJbV4+Gd8P2baWjTkmX9E+AmO8btOiL2DtwxL9W9i/Hgc+70V
TdTZKvKJXN9fcH7bhZdDXOYErFpMKq+RvjmF90qiUpFZcP4cK/6tPrDg4hvSzxJjp0pxZ4dltqoz
pPR8dDYbYxhhu6iySV2Wllh/T/NVZJMbtF5cX94m+oUpCXQZSro+0fxMaKTexrsF6Me1NnuRLG5O
kWxNKCtqNnc/4fpc1e51hyVW3ItYDpcPX5i7ZOxgJvO48P0hICOgGjgqTpB/SJLQE9V8XU76+oXy
4zRVPAwcWIReE36iVes4YAz0FuUfHZ/MRazv5sL8lPQOIo+0nh9Owe0F8I9xXOzLbKjXuoSnO2S6
wPs1IsE5IE75De1PSvjctd3Va7QfprZylAxwV3+L9vPEYpa1aC1e+H7iKKTJbd5sPcvMtwvgR3Hy
iTXvhvcm30djuS/Zp3QeJnpwf8p6f+P8+Hf+j7ozWY5bybLtv9QcaegcjdmrGkQEItiTEklRuhOY
WvR9j6+vhVCKZLioUj3Ym7xJmuVtXLgIHMD9nL3Xfl/AKNG7PiTsY3g69vhbnQTvOsOa9tzgVxT7
XZdmJSyQ+ltLOPOfevwZFj1QePEHgkTCcyif7nu/Rbif6HYJpmmmx5dn/+tGf0UbaNc2zQcn676T
Fz1f/ZSBn/b66bjDGh3B/mMeTPY148NNVOYfETSQX8Vndn/a+ffLai9q5fHY/DdLgZO2tuvzP00A
Zl6mW6Cw+3wEOQPq7wn8qLY3O/dLj99r+zwNaKxcwQZrfArG9sugOz+HAljp9e3WhsN5towGVA2/
UWOPP17k5flIkJirRCix5BEBMeTIjzPNg+l5GRnW98DF1E0umL/p8M6J2kU7WyURkKzXc4NC5f+F
sfe79lyx+0c//2F8FPm7QYUpwZ4N5zYOzGWEQPOdfByTC34RokOq7BWiSVV+2DZUSIEe7gpLuZw7
M/6A+jO5NePutmu+jK2qb6UBg2HfOx0gxgFvuFG6PxaROmEiwSHHr7YjXPnJ7etPx2EDvbK74f0f
xg2aEV9XNNLeGDck2ZDexg3ETqdH2wb1DqERwNIs9HGn0pSfY+xlUT0MNwYsGIP4YcbazitJOzEt
KDMScwkRDjYnkwh8uiTcVBHtt0A5c6Oiu8G+kW0V7OiHn2MJo9wH5ahuqjiZvETvDkjTffbDJPM9
i97fGFFU1fxQRl8EE3ZSnIN7t/K7jY3KfGMzKE/CYftzZBH42xpS30ZA3AuC8EavjYNSqE8D6bpA
+9HC15Z6Dwyu3Ng15rUZZta03wN3iK+0jFTb2alnkpr/rY13gOvS0ijR5frlmalmOM8sn1g0V+yP
+vhCA8SnlmgHYCTOD8fZRuaAVk6Lq9fjDV8A5+tN2FxxY28nMZ2V4kf5opuv1fOiLt4tww5hkxw8
dmcqqaU3bO2CjZvPXECb3i2Tj05gy2S4fLNMPzIjOhe+v+tmAuj6X1OQUBcpcIjpB+Hwno2vajOx
39/Yt6lffPzzMGQkUnOnjZcTfFPc0i3w/XFOGMTW4W1QocvL0GnbUxEgXPz3hMSf5qteUfAEnUxJ
AuabbT72BEVtLDSGjiBN6ESMP8XhU0QI6WYY04WYaG5PBieTrX4UfbU7zk5U5Nlm0euXRJxfHwX6
g1F8LDT79kWjnzKDZVyNziMZxVeoqbQaf4n1l3mKaS2Cb4KxF83+yUgldqoru8Aj96exSpWme58E
ucPvoxWyHOlVdWRvLyr+XBFw6KmOo5Lf1zgTFtC6beQ9lqzn79TpEs8HeFqLmNspvw8z/2JR9FsB
W8zR1L4dVf3SuKXq64MRGCmkmlaBk9hz+35J/F0Tkm1cIm7C1Ge4Ph/MNKOH6Ef3cAu3ikFYs09L
eFspw51PB21R+zfkM56zGVrMjB5PxoxfVXc8bQJe7JjteUkYylCQELxYAKbSb3dNUe5M1/mSaEg4
rVhDQoQu5OeUplRsUKJZ6x/irB23ZtPdNkH5xTD8T36tGe9URLU/kRJHo4B5Yabzk9HiMP41thFR
/0VxZv29ZTmfw5iyjn2iW53qp29AUVp9v5gHTgY4Sm6hWg8IIvk1xFnIxeb8c4wTEKFpVNyqP41y
alALs60RTFE8CbvQsRGR9ejmRDYh84fAQNPrsno8GgqAvPVB8PSGp6BPCRzlz7nqzLLYQkYnpsG2
iq3mPGL8H7d/mPKgv9L25CseyhnoZWKUFydegxSjD4lj0JOeDQc0jGrLwaxYKFf15XHoo4UVCtlc
ffzNdGD7tCaXyCD0fefp7H/qlNQ4O/IvyCbbdXA794mj/FiMCDFvjc0Qzfd5P/uQj2ENuj7ZNdbJ
ZGikDh3SEC4qv4z3v02InJBzoQJ25ehSaBPE4SZIxK3B+R6P4jYresJIAGgsZCY9KZ3D7GDI9HXb
+zU5qjPCftkWH4dHURU9jWpIytRCFygHfx8HA3Bh8AjLIEkdFuVqne2fh0kRGpW4CC5ru0NgwLfY
efjzWMkpzXKbTWxKTxwOMb+gWTnWO7Nps83R6iDNmKYmTpnzTxgiDRNeJY9QYQOOMoo7MfaolJ7N
D2g93uPm/3r0P/w+d8qy/LIfweX1HzpSZzZqSYgqkVjEaWGpGlJ3P1fN7u15VGhhDJrCb30zz+cp
U4Mt37abruoxcYwEz9dDgvAuxBUkPoJb/qzFV8TSttdV0PxDiMrd6bTKXfg+Zax/hSKSXHDPty9T
Kz2LkaIMRHYbZHCYGqL0vP2xKPAUpC0oEZQk8IaBj4UzZBy9F3NFHtXtdU8Wm35YJlmV09X30ag/
+mqISFNbdBI6uOnBB5JzNFwscy2yt0BLhdP182zLYJpAAN/DX8Zbsy++DLZ9+eaEK9AJHse/REgn
Uy6abP8QKwdlJHKz7cu4S+3L91WJzXJoSo9UOWJXab53GWW5uDRmmhNJumlMrAfPZg1SmbxynIgu
0qObZdb2egjWC/0WCuETAZcTZCK7wjqDpaKaHcfL9CUK79dUrJ7KAJlw3R0ai++YatxHBZblJvf7
AwLDx6OxoyEc0U366JBOIVlmvnNuwIxKhg5KBVShw8vUrAQPuO+7hEzdwbonopUcM5d8IgWr3liL
e1Oz+22EbPqaN8l97AAPH+H/755namy2n7AEd/uaeAKYvQ2+kb486wg5u341ZOu+FY5rYO7lWDcP
YX8RWWZ3cbSM1FzNptmBAUZuAe1MbbCqhA50mzkgBdhARmTkJh0x/ZseDdnj5P8AutYcgEg4sKm6
9Iwd6stYbh6ZYbVWjtgTsbVCgtnQgr5/mJ1KY19YnUP3UPa6GKerOaXt8jyssy3Li2yz+Xgc2MGH
bvaT1SFtJwBoEycEsNvs9TjyQjDDVrB4UkBEO4hT0w+LLyUvZwwU41Mbxu4NKc2Gp6nF+bNHZZno
xSJ2z3Jjrj2gO8EnIyu/49Rv71Jw35cnI76qKbdQy7LtNHHagOdCFHdgWTDp9RtCe8bDOJrppQb/
YQOqA55pcYzD/G3op1afVbAIQN065/xobBmNgeQg+7rUCzAtCxQm6OgsA27aHA0ur4aArQ3pDJ5w
BBjnp9MlMu7nrpmvRTdcnMwDKzWwEc3B5X0ZCo7p4JINjK/i12BwGgjUKeOgw0vufHwxxCBPus0K
0oIOR1cM7M+PwhfiMk9xoxmMHZAZZjt068n18X+syYS1evTK/Boc9omKZioRyBzF3mym4toaP5kt
1hk7gKYQEaKpFo+4knVYYq1zSbB7cn4yU0z8lP/WWXk4zhWd0dwn7kT0HTCpsoshPDRm9u44ZAwC
rBwaf85bg8akqKsbofrYD+ioLAPHJrcuil75SjScfm4rV6djx0ABzKr2abc5+m6yrIbzVfS3UTZ9
O/pvalDP226O3It+qN2LYLY/EmeW78th9nfWUD+NZXSbcQTAaGHuR2Ku4k5klwmh7BuKB8ips/9p
1ek6GDlJcXix64BXojnuokCEF6RFOHM6vbw8Ti/LJlIPjTp/Whg7xcQuuRii79IUM+3Hq1JN8ffZ
LiFVzUA03vM40zDLmzilOwF2oN93LUKOl7mmourledhR+qTMGpciKC/JPFY+EtRZHWxSsX+OO0kY
gC8RJYQZE1e76eJFimh17WXcxSHGmV8T0Czv2FD7fXnTaeXh1yiULnmDGZOA9qRHY99zMnmZifoB
VLW+f3IdQRQE2h2Cku/6IIr3Q7YYa61+nxkTB9i2vnk2EdnBF/D8pmOD3pl8rzfdp8VNZM5qclZo
IGpwFHVxW55XX6uy4oOtTCruBY0ShhaIvvfu6C86naAOFWTnN4eoncFoXY/2edp+Tfjhj6PUqn8w
zMaGknUWWfqi/lDqbasXW0S3NBkm4450ss+ta4fbXlTwKh1Nv0/68wEjDudrdzOQ8SHEfPNsS1qG
rW5VnA1tqB6WgatZ2XgFSLgyMtyXokoQB2ugu36NXceFn44WX71JesvYvTiVrMZ90EQSXAoAY8i4
6aLmMdrnxbV0Oos1c3QuUVSe+2CWP2WH0Fr4IUVx/9rHtExlzU5s57C2L46T2SJAqIz3xljsTDpk
rM2gQWCBbmNUswnhGFvTMqSdeRg2ZZDFh2VSm9s5TAPmpYUSRzclPT56MzbqLq25mG3FusQremQe
xUX6PQg54QEG97S6MshVRNDn5HF0aCeTO3QyywVCvoud/JZcID4PZDiydbhevFAEKN5XcK22ix9K
+MqDNia697Yniv9y+xCNbnlREd9do8sEVS+QRyUJx2e123VaHzyGKezqrNIR3ofowVQIBofRb/X3
famdhVUhLiv8jdVQmu9jw+rPBblFHDNitv5p91BEffBAJ+/APwN+uLsjd0mcc7PwpMIQ3swQvS6P
/1DBmR6gVBdvfQOkeNiX2U2TN4cIEcKta8fblwkysIGdbTvuXRKQMueTR++Vrf1g16572bWQJ5vc
uNMzzcWZk+Dzrj84zWQ5m+cJM6JLVVfGlyFzPgzOLTFA+Ybw2X6f9tqB5N1+c3R4+X31nUjMB8DK
mANc0RwWp9fp5NklH6foYMwRx+VVbnR9dHwtA+jSQAwhMkCbU9HUt2PRXk1xdzW7I4duJpxzo3+y
hvb6dCatJUxoFv0QLnBLI+hvIUcpOLtho9zM2Bd2AFSW+TSRED+MTHk4esJqi0xTqKRsBf89p65x
wDT5ZVx2xda3zW9JmYltVh1UI7oOVIieR6eYqoygCJvp7MUt5i+7iM9/mF0XQCg9qH/oAIt5H2im
CvLll3ksg1OmKZpxeDGQZSFpOPQIU+LPt5KRzEmiBhqUrXjPU20hiEztypjsn+QiS7HDm2Wdbxp/
+lQWdbs9Wsx+jbj5OyXWiSb17Ip46T9MuOfsQY8EZuBc6BvI3h1KHINwB2BqG0JimIgF3snEu6wZ
W7o6JMa++mpC6qOfaoIVz61zgky+Nmx7jwPwelTPUkXRN1YxVF5UkaviE/hbc2qzlTC7jLJ5nxgG
XQnMaXn5OeePvTn607LcgQmEPp5EKpco2ja6S0G20NxU9/6r2Xg1MN7YHclZUUVEhWp5hH6fS+Nx
Q1M/gy7ZPtvWXibkqTA3vANvX6bkfhfdNdaAE5Eskt+n5M7o/nDc/ksO7dH6dPSyQTH5ZxjxqR39
bCHUqR3siaOl7U8T8wJ5ctsW5gURsgROx45z/Tw+d0u6kbltRLuU1jutUFqITVeRIZ2fD02SeceB
umUlnrDidvP7UB37ye2MBA8zjrGzlvjwxQbnWBb7+U65GIvHKSRQ6MQNF0BM55dU3h8dcQZgz3BC
q3U6ag+N3mMahMO1qs7jCMYp45Sro0uOOfQwR0zE4w9Hr9zYVPXeioYDA/hZODRjgjMjCiBqqdl7
aIDkPSTBxdE9BwSwHccvR//c6TjeMLUzdTD/AYazSUPByytI3ps5Mz42tREvoL7fpUN01qcLiPTX
iB56fcQ0/Dild+Px1g6GYOtEC7RuhqmzWOsWWNoMIvLtgT2byDgTV0UOJMBtDrEe5mSBWk8AKBHJ
NZCnjco/pIDG9hFUkv1xgJ/WkIKS2jsd4lujcogS8F4ng/y4urXb9L6KGqwbc/Lu6L5b5vlKrW6D
VnzVKpgFcX5HrOiFktteE7r70owfj8N9P5mvyxA+W5EDnhTTwRHhiLDt9aA/0VCswsnh8BR2WzGT
6Z3ruNG0Z3cejSWb5PcXg96vgb+jYCmwXXd/9OnRiGMqb/V3x8G/bST2NlGGaunV4Zvh2TpyyxKA
vijZA+tgkXSxIaki47cCKvasBSg0fEsdhfFaC6D4Q0MbJti8Zd17Sw9QkNhkETF2lAQYPlDRpsZs
t/j3jO7aIGtxWzt0BdKoBeLJP01Zi03ZFzPTqBZ0K5tAUMXXZY51uyiyL89uPrfAEOMPde0dLX1H
pQCglENVanzXcObwyfsiOvrrDWiN4iar4HPOan51NPkpYfe+NuZ4+5t2IM7NH7U1g9EjY55nn0ZT
wKfBwdC0JaD1XJs5nC5aAqHFJAKa3e5/rydQzeLMphUgaQqyoHnKEemxgXwlLZiqsxpMwvZoCRTC
oj2iadke7dK2rLvbqaxvyhID0yIzsPTshwHAk/y23ZGxptkcDHSX5OAgQ3OB5MAdtA8tttSjY3CI
6tuGY9mpabCcmdQE4wPtozMLKO6LdTAz/W07VDrTUfPeEsVj0gkAkMY3h/SoHafr4ZAI9S5eDhYn
soRRwZwlCJOOeagFEYBHd2GQaFtk78oFKPd/tGeX4bNMAXZpt2+xnV0722DPqWkg1hHH4QRBeM7a
BRMxnS+yBX8Ww1meq5981CxXHX9hYZk505LpsTgRK729wxwcbk7diJptuDsT/MykXyfCni4MfF1H
Y6JjN7BDe4TyJ7KGkIUuIt87GhWflQ1lYlsHYQ8wlIeehCnG/yY0uaNp8Vnh4BMmrUU/6lJzb83c
PFt0DuATltAanGNH/+IvsUMS81Y0aYI/6x06Z7wNWnBGvt/VwLHNcncUPxgDNzqiZ7chNWLHN/VS
d9HwCCWyN7PmMEFEBzEVDoZDejxHd2OeeGEZf1gMjuUcWvsyCT4qVeneYocyOeIwWiT/9Pov2gjy
0t5HoIt2J/qIKMF2iQDxi29qaN51Dg6/aSRyy76bfI5vpzqJ0LfaQ+I63h+0EmNhteczePauKa6O
momB2RvRnGWyn0DQHp2RkZVVHpQ47eJUPFHXxhe9qh4HbREwP1slp8y6mBELPAspABXdhUq2TYKc
c1080gAO0mHXdL1+JtzivG+jy0VZoYJG22RBgG68unpRWAyGF82Tc1gkFlrbih39WDCnuCfBft7T
zEqwKIolGPTERNkw5dQI2z5Y9njnDvmjm+ThxnHH0Qs5W0LA3Lfpkh0Tny3eSpha3XZ0undHf2Ub
PXaF+eUow7BGpHquFeMEwGpJ5nKym42YdK9rghWVs4o0eJJpCBOYbFL7OtquPMdfIif40XU3R89l
HBLVVxh0lBbf5cRhbpNXxeVRlzERgXKYatXZZaL+hjKE+DNiDI5GzEWgMaPNdNq7Z40GdIRyV/c4
BI1k2CD9+bNSo9D1h1TJQDW9dmTWdurNYsoOU0keu0tqHDfutWwjd1WxGeuCZD6BVcxstD1hmBeS
hiOIl0jfcKJVVYqfrk1Xq22AhNpNqim37sd9ojPtWQyp3hgxNbWf4X4nwg4itVMPILa9Udvxn1qZ
7klPTLeT2/lP5ry0bTQABYrz/tnd+SfFx7s5UNlxnUg+oNQfxAia6A+yDzco37dje9vlhMwuX+1j
gMP/6xSY6+hrXTTFj/b/nKReHxOdv0JiBiIQtv/1/1NStku+y5/DYu4+c1BrP+ev02K05V/5GRdj
2/9yiMq2LdJ9VEdXDYJkfubHWOq/HMfUVWzHrua6uuY+B8oY9r9U/hW2Oqp1jNgmPeXfCTO68S8w
hbrlusIx+fuu+X8TObOksPyM6jj/9p//oeiaaZPPIlQuqnwVNaPFc5hYc255hUrPJHURSg9zun91
H95I/PjT4tyL14tb8MfHhPe3pynZBxDhj7pZH9YsbbrcstdLt4z0Ehx4wjMFGkXEQ8pCuLZWrk56
+evVE4IVhwLIoudY421pIjTBYLxZd+VL+M+rOz5NjuWQtkWOZa/8k40CaTnA5HVrW6drY0RoEr/j
MF/o5j307s8Nk6d1S4vTpQNTqUxUtZZHToXKBtMXGIggaK5bXQoJMnpA6qbOk+KXsHYDuzjPJoQu
6xY3Ti/dKNmu9YUvPLvOwLB14kdlYLRbt/iSdfPq53RdzCBJyi0PGlPZkvM4MrFXVt50qTpx4XcV
Z3XTw82jvIPe4ODP79pp5V2X6rMJOPM5I8BHbPqf/H5YFCSPq26LI9UnYeF1k5UsDTv4qPS6yghI
Xbe2VJ3Q9rGP6aRdlWVAA1Xn9FfX7fd1i0vl6ccd/Hkfbnqg5d/itLqKsupu3dJSdfKUuIa2vLOC
qfL81NkNjX/5Py+9VOHvr3HTkaoTnIjV6GosiEVAdNSSXkjGUVBf8vq9/p//hLff5aYjVWhohErM
wAWePLEEtqpcBsO3dStL5TmbtTsPKiAnbbAuatF/LoN23XvckYqz78MKZGhAczNTh/PMIWmx0/Tb
ddctFac1IRtJVX8EQmxeWXN2llWtt25pqTDnAR53sdS92XME0/WLRB3OVi1tS4VJ1kpE598RXqVY
zkVgK80P17Djx3WrS6VpCr1XS+Tcnu6D7+3qGwt25LqlpcLUrYwwezWaPAaY3+YBLJJQtE/r1pYq
M0ymXIxdMHmDAy9ZQDja6YZZrXvN2lJx5g6JzEGP6zoV1p3visMcVQ/rLlyqSiVv58qYRvrypf44
CJMgciferVtbqssUdmhAnvtIT19cmqm4gSx3sW5pqS4zMp6VNAK/2kWoun2IYigW1r1ObKksJyNz
+4KGMlkKqCmdvj8Io/u87rqlumTyEFZWxGHbzdBTVLb7A+bMuntiSYXZ1ENRFi0yz1odvuNH/BAY
/6y6aksqSjJocLzF3O1ay2469N5qoATrnm1LqkotRmvgcgYmTa/NLuF0dw+dXgTr3t+WVJeYqhX0
h+XoDYbzlSnOfZa6f/liLhXyxhfTkoqyLkRF0PoysLQmEocBZ+ckha3bFFpSWfYzDGmtL0aPZKuD
1uhMIMd1VWlJVZn4o6N0bokaWNHfGSSuk5O77um2pKpMfTFXdUD8VG930yZaAmk6mgzrHkKpLOOg
hspcEnFSRsnH3EJClUXrvgyWVJWB4wapszwlCXkkO7fnIOvkol73hAupLn2nRFbAk+g5Qa9vuhD3
VRz360pTSKVp5DpGBAAmxE8q51FufAzilXsIOWQzoFdsKhoPeGKqvVfntP2NNFm3lRVSYcaJyCsF
kx5c+/ajWhBVS2v9atWTIqTKTCs0J6bNK6Wox2CZkQJaIn5y3eJSZaLwVDXi4Ebi0+iRBeRCJta6
x1BIlRlrde+H3GfPYDP7XiHS4ylO63WvKyHVZmUQ8ua02UTQQv4gRuv9TPTQulsiVSb9Qbuxg2z5
zqPYnnrnuylW/pRSZWLQt7C6paNnD8ZFRnomIZsPq67alMoyBJOtkvE9eo3AGT2W2QOBlivXlqoy
SESpaBF3pHCARKctDd+0yPbrLlz6YrIT5PjmYqwiwONHPLbaJoVwtXJxqS5BkJIqZ0Q8gzqmCHwq
n6t8erfuwqW6DPUqHCrk0F6otddGonmiidbtv02pKt1ONdKQXHNmIsr3cXC/muq8rnBMqSohojd2
iCwVqmavYvfQDdIJo/frbolUlb02lS2yJb4N+fQ+cemg4Hq4Wbe2VJZ1mullpPFpME2d2GthIe3P
BmVd0ZtSZdpqW8fEr464qWE0B0OX7iYlj9Z9HgypOO0khsAYV7M3zKP6CUCj+9n3h+F81Z0xpPKM
mV1lTiNGDzPzo2rF7+12XfkYUm226O7iEZC3ZyrtHtkAKUGGsrLbZki12dRppdagUzy9NN9BbCfN
Mf/L2WFZ4o3NrCGVJljJ3orUaiJRIfLKXvXUdvgCkossk2i37qZLJWpGadJMJOV5YwXDTQR71dHW
PYuGVKKW8F3Sq7n6QC9z8mC6x4GOyrrLliqU2KXALucCMXpXKh5R4uOmF8r3dYtLJZqoJB2hOp+9
wmg/xPXwT1WuO/gYUnn6dhrqvW7wHh/Sb2lrf+csG29WXbUuFWeowmKPx3n01Kz4VOj+nRp+Wbey
VJjTHI9kPfh82uL2jvDApxAjybqlpcpM1Tqq8pn3VRMQPDi6DRkb9cqemC5VpjEb6RQPVOYcTfdB
Xt6rrbNuU6hLlWmHldOTdkiyY5mdmbl135jlupeVLldkVloObxTdq4j79WzfGjyEVyuvW6rJvlUU
H+Hn5FWVfqH66oM7rdyC61JJhnOrubVQJ0/M/ROb5gurNVc+JVJBQiF1Blct+SEz+z4OrM8zSQ0r
15ZK0oros9mRRcAbxm+sEHaNkt18XPV4LxPg11OkYI7NJFGR8olyvBwd9d3sdusa95pclFFdRlBT
Jy8zygelIjo56FBarLtuqSwxcVZmOeqTNxXRNW4HoETt+3VLS0WJVQjZZcbShER+jMzx3jEzdd0r
UJOqMgoJRtIFpTPqUYa1K76xne5p3XVLZdmrjWGZ08ThIZq+puVMDl1arfsIa1JVuq4VNWNCn5rM
ytsiyPrNxMFn3XVLZZmqmpnrPlQsuyM0xe/PSiP8y5tqeRre2J5oUllaTpLPpTWzPYlT4wtaMLKQ
tTMCL1CnLpAtZ20ZSTWq11OqNAWdTsJcPw16t0tb/9uq26NKFYrfg8S/mcdR5eBtjebjbDkf1y0t
VaitNuOEFZ79T9i+T8Z8qxTuyqWl+gysrndch25hoHa3AQbTNK9WLi3VZ2xGU9OgYaOhVwLfFzH9
pWJdW0yV6hMZXNOECQnwUUyuaYwv4TwHIfmX3fJSiW88jury11+N7NMm6J2UlEovI5f3UzzWzXXm
R81fHvY/rS7V6DgB0rADDpy5pX0N2pj4qN76vO5JkWrUxCtctstOmXScd92I/gxj4rr3lqwEGol6
Gi2XcSZ9zpDcWUIBVZGve+GqUmE2rRKrQO8ozN6+BpsI0s1Y9X0j/uj01zRS3bcADzC7w6Yw9Va5
qZvkYc39NlypMofUwrrmhmxo0/vcqT5nrftp3cpSYfK9b3zbCGavHcg/zro8vkTVOv/lniw1+PsT
Trrq6T0BUpCrRsnt1g1bV7FxioSg8XS8zSNHKeET9+23Vf8djvS0xzgam17w34H/77KcHEgjzmHd
0tLDHpZGzds85BZN2melVm7iSV/VWyFH+/T+TGWR263DRNavtHzTq8XXbopWvRcNZHknb5dWtQDC
DLTGdSDhMQGHuvG37t5yeW/9rNLNzkP0e3PB599pwLUJEW37kLxdS/FXvRkJ7Ti99o7k7jSaYrrM
RXIf6sojEuV1D4or7QFsOxk1kyAlKDadODeNPsARG4zrnpVFdfn6ld6pvhmQ5zx5adh8dyNYLOmc
r5vfG7KWyRzSRvFdzlgqeaMbf84fAzX+S6UuT8UbP6kjvWEaYlumFKqw50fuuyGtD/5orZtcGY70
jhmVIC8mizejqyCY1kLr62Bl0XZddcqvGHjHtiO48CycMJSM8T5rVuoYDVnO1HZdoQUTvXc/NsSS
y0VuPVkb665cKtBQcUleBASL3XLotw10l01vKOseREd6zJtGayFJUf2DOp0FeeZldX+37rqlZ3xQ
Y3KKbX5OHZZZ5XYXPUzCVUvLoiArBY0S9ey3ZnjWW2GRlzTr4aoOvGFLj3ibGACwmFt7xAJhiWtu
arHyfWVLT3iAXzDNc+42ec9fNHYrmirerbsl0vONnM6JANiNXhn6h5EfE8bl+bqlpa+PluS47e1h
BOGFJHrqLpE5rHuB29KzbVn9aMe5xrNtznu/SW662N2vu2rp40PeOpSKKZ8JmDNIr46My95OV162
9N1R6gJlJO5kmsv9Nhv9+yYs7tddtlSQftZgztbYRfioZ89sfw7PHTzY6xaXShLHvt2WrstLUCiH
cnLPKiXwVi0ty4GqshiJWOUVOJhjedMPkX6eVuO6V4msCAqx+hDDwhQcgkW4aTJgGzm5wOuuXCpK
ThFKFdoOe/1Ku1br/NIv6pU3RSrKMWTkW9UGGyBjBD0UWD/sfN0RxZAFQQ7shriteAbLQdy0UXNJ
fuBfvjj68jy88ZWX9UCG6oRWW9I7FFZCpojbpdhmcw2yDCb25r43U/XankfnnUKMMcFpw7VGTu9T
aOrDZUUUdYV5zbL0fT8aZncY+7y8HvShuTVUC2ZE3ao++Q91+G4aVKVYJW81LKlwirZtoFIu99o2
nkzdvyQo8WzdEyKVje73Vo3cDZ+5ln7Q6/bcT9p19gpDlutMYZmXqZH13ux+KSvrXTuvPAzKWp1B
Y8jbKkXpTcBro2nY6U687obIWp10JPkHNzeQxjy5KiuDNrC17tMuK3WUPsotf6T9OyhEq+lVRE6S
Pax7ucpSndAmdrQgwm3Bj1Vb08dFinNmnQvHENLHLArhRSYtd6VSs2w/Az9TnUT/y0ZteWW8UZKy
WkdPfbLrM37NcaH/uUX/5LQ4MHV7D2/DXTV9NGTVTmP7VYF+EX7t0EYq2IDWvaGLWIuV70Ppm+za
Q4Ixl6GsNfhXqegvAlf7y9Li7fsjiwGRepRVq/I6dJQm/oCDEaxmUzn4I/Wcu7bqRSCkd4w/uVHe
6FWJk6OFjTtk1sYV0zrJoSGk10zhxtBvRF16jZ9Em9RuD0UaPay6cll+NM2T0EAjlkzclUOi6vs8
rv5Zt7S0X577QcOaCt9wJuSr6JoLLNfr+h6m9GnOlCDSKnQqXpwu7Bp4QaS6jWhr11259Hn2a6EU
XLiJ2tA2dwPt7G2m6MZ+3erLk/qqbVtFgdVmFsJuYxqe9JhculpbNxM3ZAHSnMx5CmVOeLNaX2lh
7Wxm1Vz5e0pFOgWlIEImwa6UdBAFQ2g/6ShWLi7tnE01qaa2zoUXwtXbtNF8XYti3TnFlKozsE1o
Yw43Zajnr02fn9uRs+7DIcuPKhPCe+LMWKEUBXzc0ECWaaZ1bkLjN/kR8SN11LB6pCeeMsUXkTH8
5bOxfHve+GzI2iMi0mdSbCeBM9R5Ci3rCkr9uudbFh9pjW2Ppo/pNHRB6oWB+9232WmsKh5ZfBRj
adOcmutWu+Dcbu3r3lhZl7L4qPa1JoHXanlGrSteFWdb+MLObt11S3sAM63aLutLy4Of65ypkX4/
mDB81y0uVWYy6yPajJjFy/JD12tPc96v29EZUl32lU7+e4mSDK7wQ2XB+nRXDjwWH/nr92AUWT3w
Mp4TK8+i3dSbe1NA/Vl3S6RvpjnbcGEaDFwYiWGTNskjoW/1uh9TVh6JOUgCyPw8hIFKcoy6nxV1
3U+pSx/NgY+DENUMGYw21nlbtyby1FBf95bVpe8mPya5AAEXPvr9B3rkT/DNH1fdcFl7FPZi0oWl
s/Rg9xu7qLdRba/7HsviI8eBTz+ZKXTdorxUp+oyreyV91uqS0J747iJB1zsthZ4fZ28a1NdW/cQ
6lJdBslIannBPUlm5TKyexBtprruWPub+kgV6NE7Llx15mSn0rueCkZi635MqTTtKMjMORqFN8Fd
sez8RmTF3bqlpcIky8TKgqgXnjIUV/6seIm9TsWMBfn0hRIqiW/NCJm9iuo8LC+UQJvWCckMWX7U
BmnahCa3RAz1B79TD3qdvVt1SzSpKq2ymybTGISHRyfftMp27Mti3SOoSVtZuyPsbui5J86EWjeL
1Q99mJUf1124OL3hANGcMLX5LesxhUuUpCrRLe26B1yTKtPRlLwfYW15SuVcZ5P7MKzEERiy/Aie
tVNkWW95WVcc4ji6ixxn3eZHk76XQKhUBan1wgsoYfIKzXLxnBbhxbo7LhUmKTNdGy+P+GSSiDqq
qacE/83Zl+3aiYNdvkqr75FszGC31DfA3mcek5wkdYOSVMJggw3GYHj6f+3qvqhQlYqESqqSohTH
x8M3rm8temxKETyTPx8nlN5Tq1esPQreoCQLQrrAHezh7WFHFCj6ZlIoGKxl9MVLlJfnThwD0qMK
+fPCYw65enG5Ki6ALk7TxMkVIZU55u3J/nmC6Z3EAWgaKPWPLFIP28EGCtk9TuoBysAjSk7B6CBr
tlyXkzkWt+2RR3YAVTNrXXKKVPgwhxUowqKD+7F7mNBnnBt+qf2kUaIv7OrNefTDsbyE7Fym9uEU
WnC0gR61uitd+16u6uCW7J4miKsamk4N4vs4eGJSruDkr+wxj7lHHdHL9GPZI0RJm625Era6Wccx
Pbjju4c569QHIYhWAcXykAKBRs7XtQnEtyM2JdwDj2qoSfM6AvOLMXWax8x2z+i9lYcONNxDj4ym
IPgi2HXarvG5RLnyyUkdfz229t3bBJdmtDggAsAbwMLccgi4Ras9VDcI9+ijcvW1tw4fl7r85lMK
9eFlO3Rfwj1yx4ToUzUVUrZQLx4q47LHbGH8u6zt4oD/md2Dkepng+ijIEUbBQaxg3jXw9a0FSZ+
OwaRKJ/M5lAkF4rdU4Xm24DfAWOnsqwfL6pAE7GHWm/hHr+TtLKDs7hYgTGmOQQN5nxJ1u1QzB/u
ITxhqFG7NriSqkZ4KMtB5c5v0aEIINxDeEyPj08U0qxyjG+bKXnv+/Tzodu+B/DIrkrXMca2sDmJ
HuukM2+TXOp3x76+86ItZq2EkriSwLF8nvvtyvT2UL023CN42kAhaOnBFTaNoC9XTYho0ehjRc+Q
79xo6k1a4Z4nJ0zQ+rycpMuWZDu457sYF6q58wQiTsQWpYsLE3rgYDlYmY/t+e6hBmMfpk2A8krd
xveIY66T+BgiK9wjGkE1HSxMYeHxpapCa2nR2Yd+2rGF75zp4qvRClDQn5IkypoIFJoYOCyzYx/f
RblQaitlD9EVcLlHIIcM6Relj/URQ77zpa1P6i3xyMnLdb6jIGiDHPmh4ByCJT9b3TqIIVHy11UR
3dnP7AeZ59dDO7LHHikvqqAMsWqZlN05rZtvPW+TY9u9Rx8NFTNzrBhuyrTdiAZQTBrpH/+98F94
onT3NuMABPPANYNIydf1m9n68h7eqTnrGdpL//0jLm/lX5zdnpbIh0j3eY+9sREm6EOZTrdinMZD
USMYxH8+VFDSJg1YlrHzrnyU4H7zCT8WX6Q7B1oPMmTBhk9zAqmJiX8FC/8hOGaY7p4nTQGDa1Ls
SWzJw4xCX1oaeXC/d6+TREb2LkVXIrCrvF081IFi2R8jQQnT3fusQcdRgyU0PqmAv/kehRBBoNZx
6KrswUh9FXcx5nfQUFGrutEhUKTIZeyxq7JHI4m2jLrwYlpEw75UEiLUSGaGgx/fRboL5GR0M+Hj
NZ+KZmJ3XP4OWvaLN7pnJzKNgzZ2IqJTBX2LNOuj0H7zfcAh3jNN9KBR3+OSVl8OZWjxUxZwbd+P
fTDnkYcK9LGT3T1TrdtxaENcSs/WNXdzskAxOf5NpPurDdo9VA3QN+lGGMglmPvXtf6WtkmhbBL9
5vu/sGB7jAIUrlCWB5/7yVfuXWKGG0KPzWeEe/RTFJVBV82X2qIJx0wP4U3LhT34nHZvdaxouU60
ik9QaXoQ0C2Aftuhmmi4hz8BLt0Zn2DdTd8yADamIUMd8FBpMdwjoAYNqOPao5ZbArB26npy2wfb
MVBYuMdAtXSYpkXjME0w3UKR4TVR4ti8J/opPzsjEkZzoKMAnHCieUyi6jo9xjYX7hFQm7IbmcjF
qPPoFepvD7xP5bFrssc/hbTiNopQJva1SaEtN3z0KyRDDz38Pf7JB+OIeX1sybys7+qpvhEaitLH
vh3+vN1xFJhhDbBw67esHLt3gZYH7/fOiVIagZ9jgTVMoUkObCwkycEleMxD7wFDLCr7ak6T6MQ5
mKcSEpycsduxTdkjhqD/63nZ46aMZf0yd+7J1PTDof2OdhkoMudIx1CKPQGMAJ5+8MW3GLYp/vvj
vzDie8wQVHwBRwBgBUXi8GMZ1hkG4q66cTvmn6Pd0wQ6u57HESyhST2tIF7op1cIhsljoWJ0+aX+
hhmahmGGIDZOdFI+KuZKALBVh92xcsseNRQkpJfksjWdHF5jxm4ScqxhEe5pi4LeLoMs8YSkNBBB
rePnahb84FXcvU9RIYBuFmTP86Bu2169bfUx8Fq4xwwFHphlKXCc7iJE32yLyX06H3v8e9RQH81q
pCNiObMExTDpuxUClv99y38RSuwhQ0mgkc2lCFWY3vqM2Vbmbbx+P/bx3ftUbZkSwbDuUMiHavjU
R+zdsS/voluZkHlrLzkcb6Yi1fEGmONyDBEf7jFDhLMgpahTnAwNHrr+zUfm/bFl754lbCxJ0pTh
yyL52o7p92VLvx779OWA//biZ6qiBcLG0QljXiJjcppP80GesnDPVKQ4c6zS0SUWT1/RhTrbZjzG
3R/uEUNunpNa2xCGcO4JsD0yzADuPQRgCfeYoVrMs08cdqWKSR7101PvkmMGfE9VNIXNCO1uGp22
ZAO2fBpfrJ+OVYb2gCFS1yPjQGuemqmFGLBh2cp0d8zb7yFDEXeyn5qL55HD+NJKpt5zCOYe/fzu
aQYztP5Kg31pIWrbyPChEwcL8XvM0DhXDmqIawR7smqaBdA1uOMLYIPH/MMeN2RFAD64iESndVse
I1sXoubH7OyetIiO0SY5G9GSc4HO9FZ/q9n6dujp72FDWyzQT2XY8S6sH2eSkDtOdXLwKu585jxQ
IgiE2U8uSR+ngL8DA/np2Lp3MW2sypCMDsDmeZIzyaZqcDdt6tvfjR/9wrf9NZX0N5MYJ2sFKThA
v1I7v6mwq9GB7g7elT14aEsAne5qoBF9yU8Dqx6h2n5oeiLcQ4fA/hr00YDesBnm8DZxJclp1K2/
ef4XX/Mv5c89emgKEjktZgROMKyjXLSGfa/CRjeZgPT1sZPdo4hqN4LVCcIgmKdfeDZAP3MO0v8v
x/TN/5/qu37+f0v9X73rnnUD5dr/+79/cax7EiNSrxtyTaAgiBqiBx2AmBgDM8fGPaEP9LMf1XwF
2YjD9qB8drdK9lUMXf+brf/VytnP37Y0aZvGogM6xCMElSW/GVs9F4de0x5JBHnguhMKwe1qk2Ku
yzaPZDIfs4x7JqMYmhq8JpcJB0kbk7XQ0W4yVy3HrOMeSdRZO0NoeoDug2vOpOrebduxUaRwDyQy
Mw0WUOqglVhymVVNB4HA9RjJKpSsfj5Q2amKwugCkCPWKedqs4XlzcET/QeQyBM/LynUMJK0ysUo
nkhysGH+DyTRgPKwlBTlsgRC5riYfy7TsauyRxJ1wyJltQAe0rUQTt9UK0+qCg42QPccRmuVDMLz
FJYlWmrIAzd3wQQh+0NPaA8m6pVM14pCZrkH2/Rj1FfuNCbVeOz1k50npaF1LPYUXw+nMSPN/KiH
8fXYyneudOt9a0CnnAAlt3qIH088a3wzHosB9ixGQ1wz6GdeQvTxW9iKT4ofEyCBCNzPD2iAkmU1
DBdU8lp+UUltUTqrjzFS0T2UCLlnN2xaoWZWbQDKps063geJFx+O7DkVu0BXmKCTI/pDGG8EmIVM
8TVYgcyhq0j3WCKTQOStL4dLC4FdgbX05H47AfrvXgiy9T/veWl4r9A1QxLq4vIBGrFfOSvloayI
7pFEE4ILSR1iUeaG4ES0+2H1tF0d2/Gd/xxmW03lKFFkcaI5tcnQAr0hjjG70D2ISA5ejoLj631n
C9lGa7bog+PZ9B8YoqnWK/5B6WmjU9ZS9pnV8yG0zF/Si39P/bV2UiQOCZ2ZyJ0cwi+8ksd2fI8g
otAFEvGljkjL8vny6SRezocOc88AJCrRk2mAJZ+8KLhpH6rIHKp+0j18SLE+CeKFIzUv5yn3CIWE
IsMhM0736CFtOzdsA+Zsetk+l/3wsPwuj/v3yJzu2X+qyopkazdE5g0jJ2jUxV+dDVDN2epFvD+2
6xej8LecaNUlCQKkWCdAHm5Ky2TWoA567Nu75xmQpTOyq3GitZxelNzoFeBQ/W/i20tM9c+8he41
zfpuiFnZIzlXpW/vezOW7+NxBsASgxaBgvZtmN6rNKI/vEnYseIU3dMaTV05t8NcIbW23f12qcGU
YDn7jY2/OLl/+4327dCEQaitgVvF8DB5341xF55awUfMhHrwsp2GxUM5vB83q/OyTCFjvbDAHrsI
e/CRXjthQYrHQBlcpTmUVt+GKWa/OavLbfqX32wPPyINRornDmdlwuSjHqFXT2l5jP+Z7uFHzI0q
ElXJTt4uMtvSKCyUcOmx570HIKGxHjQQaccjbMlTZLbwOlmH6Jhh2kOPQNHsSzFh6cM63swGeM+S
HnO8e9yR933UB7S9dHxQYMJ1XV6AF1a/KUn84vHtoUcJtHiFaS2kxzHY0J8aTvkHIjVavtD7hi4n
XCYZzmmvVvQ9XMfHY65tj0siVnsIRqKEI1wUQzEkCsR9SXtLDl7UXdxM0I+EmgdeQdLOJusNXbKA
ymP2cA9N2oSdSFqq9MRMF76fI9c+NfPYtsdu6h6cxBpSyaDBZUqTOrcV3zJr6LFWGd1jk0IzhUtV
YWPUsrTFWrNbU9XHqgl0L56WJIFQfMXHqWiHMwm6L9O2HsMNoU/zs4dDjhWMc3AxbDUvr1T/Zpnu
j4VDe0zSDFiJqVe4g1LYFy277olKQg9h8OieLMlejHtTKWiZkhmxZ8L/uMzh/Ldr/kVosVdP85qu
ShIBfF89uK9QI2pJhsB8YMVk1Pruv3/IL6z+HpZkpaklCbA7MvBvCKCnjPb0UIJL97gkYjFGtM4w
yyQZZd41ACb3Kj5623eeOCGd0N7CeCYxqzINBsnzGHbtbzb/F/uyxyZ51jXJBB0rRC7L17CU96BK
P2a//gGVKcHgyEGfcJo9zUHB/Kir6FDST/dAmZSi56wZ9mTbCIrDTRWCisgeG1Gie4agKbI61Qq1
LbWxJePIzOl6TLKX7tl19EZIR1pgZYLJvgef4ZNOg+Y3MduvznJ3UzpIxo+D6y7lYRlgFpSfmtL9
rmDxV5H5X+KmPVZma6apbeYI6Idu5N21q8iSZoGog+iqU1Y996Ts1kwLWNCc1036IQCCdC5oDCaE
bOhk7QoHENzl/4eM0nkxZfg7DgNK/xoV/5fV7WFwleAbqWa0PDCDxMv7yiZ2yhrehkHmJlelWTN2
yWtTOVnnNNGxvu4189pchfPk5i0z6wY2XACj2pXizzymOtqI1jeNS9cfa9OnIgN6WhZVJdzNrKdw
PddxIKfCrD3QyCt07h241h3o4uIl6MGx45o0KxPTvemtTfhJLI3vinabS5mHri+/xvNq+qKRcvng
iZHVA+CHqctKPtRDvq6ze13WeUt/hLIraxBgtXK87XW3PK3Q9ose21ry5B5kXFt1v8VQZriTQV9X
0LLdxv4N3cd0uVuXVusuW2g8lVvGx9F4qKETqAKmfupAGwkVKO7P0NfeJPCxmgJAyFQ5XUOrVTZX
ekEB7KNdw1VcrStXYT7asaw+QMxxeO40Er+njcdKZZIlfXMrSNSSx74dKcuFQTX7PtB1tzzH49B7
ltWgxYlhwKgWKIoqSLZ2uZKKzfduFL75Y6EhNTfVKhNHMUSWjM1LwCC1c1+HmwPrEnUk1S8ucpVB
25YCpp2Fbpnpy+hIb28Q0Vc867zmFrI/at3OkJiF8nYRj6Wyp6iudPzH1AfLkGZj60K1FpaklnPQ
nku7QPbAdVJ8W8xQ0h+QWxiH9ywF8uneqHjpn4IoDcTduASie3J8m3EAfJalyyDdPPdxjnH9dbss
Em28Lk8x1VC/n1sX66eqjXkb5dEA3S2TdRPV0z0EBRL+JsMRjSdn5VbW1y3BLmNGpKnOvN5KbbIE
KK/XysV0eZq6DkWItK/nNl+6pbd/Cr2UoztNQw+CfzYO9g5IZz4xRNcxTwjGnf38ri9b9BVA0qTo
e1XWLCyMrngxWkPaItg6ilOPIwKpvj7SdU62pd3QnummxyENh8dqbiJQIlad+FxG3FS3CU9HZHq2
rMYNv1DQKuR+Q6TzhHeXzTFXGrtAC0aX0RaTjJuPZNPaXjHRBbeoSI4ByrR1R07raKJnOnT0ZuIz
G/K+022Y0bVz6VmzSvJMRNCUzvigIJQporjU2Twr1KYVNB4+d02/rBmveEWzLkC/SloyXnEoZZxB
IZd+xug3erZm3HTe11OjiqhcxjWjvDNXo1nYp2VM1jizsTESQOWGLwUEjyt3ZeKI/Rmt6fhhW+qv
0Osjr5CtkS3kodutLOI0qvS1Hgw6NfO4VRmZY/GerbEtepEs/mxBeVI/+koE5wASD/0NIIb28zDQ
6rZxdf0llBQrkxKUhblakoXdTKJs9KsJoOWV1xS8OsWmukFk1HRifBlWLl+Uxqx8Ni4lffal5HVh
W0J4kSjeQsKt0zdabOalNAEStjUOyrmYevuq7JBcrymktgrP0mU8B12/mvM00nU5IYKOZQa6Dfd9
rHpGHkgtdZ0BhTK0d1Xn0EfTGBJbbvpW6nwsA9Vfs63s7Ql+d7UPQAbf9HwZv9Ot0vqqq9rCBnNV
wdYM7EZqOr31dYS/jq7FMOUtekUvNSbyeYb6C3tOrFDqFkJMMfAAVWvjM4s8fycHKt1dZA3GgWpt
Fnl2bmuCe61aZ68hPOPvegXd5IwbMDPlc8XC5TlkLXgO2bCpczeu3kMCmqzbB9Nzf5WiT3LfRHXb
F5RhyDiOxoTdiy1RJPfJqjExqaW9V8mS9D/GRfXpuYpd6jMh+Rhmge4b/zKIGv2Qim0d/h1hahld
QMnpiS5xKYu162eggrxotlcd1wsrQCWM6Trixu01imE2oDUhjPzsxAS6bEjjzaxo+np5KIHwRZOb
T16dljVka84b0EFl0iXSXTVKQeQ2i9msMoZp7zvKanaeu3Z8EytEDZd15OP1IIHqvR3XdR2fl643
JfpOAPomL0avrXuAPyrjBzuJ9cMqDG3OwYbh66sWggMTbNbAoI8GtZrkR5UmFjPkgrASI4GNFLfK
gaDvpgdDr5RZWw3MFG4CE9bDNDeigT4UJe0dbtTwUPOmwWj70lXowEKz57QONV1e+otc2hOLW81y
Jw39I0rBPoeSXleBZv7CnfKBm3So1R2reBoXoMIkZQPmjYkWTcTJadLVjxbA8zcU7bcCAym46LUQ
Qx6k4LNDihClLwp9q4+J1fM3sSk/ZLR1qchLUcY3pmEGPPyLf4gsca9NG/Ek1yNoAY1s2Z2d57nP
okV3d6jaVPmEUbqcGkVuItuLO6+3iRQLTyBpyPGX2s/G1uaPCDO8z1Kb2rdZVJpEF5HGvX8FSMxG
1yPbSJ/51JL63Cop2rxd1BwXQ+iSz7QUCarrweS3HK86CjIduoG+4VG5svBCBsN9pbYaNHrtps/S
lk10BahVazJcPXunIgtWdLLR9qZmUBLOA+6iIQP9Xnqt63abctBRjPU1lyJ9gJzc4DLdBMpfxXXb
RLesmalx+ejHdVqykayWPRlZp1G+9FAuKoRU1YsaTDIUxpLmfRWOVmWkXNiU21ZNWe+gC5aNSSKX
x6AVqcsbK+SN7lXX3fk03dTVlMrAvoYh3VwOSA5afqxCGFLxtWFnzk2gr5u2TVH9cVGXgevnz47O
fX8e47i1hYgreiu9bpsrDiGb4aQX0hQq4TZn0YyQyspYf5whczxnk4UfyFaqPis+irsGU+EZ+HCf
WzlA0bZhbQhrjzEaWdSecnsOEXVkHo+xzNhK4ahnwttHr+oua4hcCETB5+tJIo9IF5pmTFOW4Sfp
YhTlk3fNp9VAP5j5mF37ZuaoxJgEfW82wZe5qAXDZ+CBTX+ZiOvi29LVcZXP3lj3MG1jOeeJraCs
ZIY6SM7MDBgxrTDmF7oMgUy13FDSp0Oupq6VmQ83L8+GJ9PwyObauXyaOlZd602CV9g3ok5vpxQx
STYMZnY/1lDFIos2BY2/GYH4Uthy4aoYhgoyIw1SEPxV6sn4kddlYIuB8tIVuoJiJxbk7XvUykyT
byCgvkdgj7l9Fpfzn4vj4KjRUUmafJG4TXdJOohHVGW38iqIEWBdKW3j9b0YRxXjLocLyftqWrvn
oZ7ZJxObEG9kDTSiFFEGQ85BQ9uhNx7qprAWNG9XLAATwZmVIqI3EIVUomCcVNVrhfkn8tiJeEsz
hATVddfTIMQOdOH0yEMkGkW9LKXIjRL0o0sDL1F/axLZXwcOcptZ3yB2zUXcdOxRAaVQ57KxmL2Z
vZVPczihFVpHIHLIkg1wvetY1FLdDTWn71Gfn9McdrO/SoF+emr9SqaiTUxjXzc6Lq9YN/nKeAli
RA3ig+aGbNBDyUBUy+dv27zy8ARZb9TqfDcta9GmjU3fMGCcjNcJTl+m+ZhSUX113QSJ1K1Bpzar
fC/ex1z7FsTOdUJOAdRxm3wNJtKfqx4Mu4UbJ7fegWfKjXlU9eFQKAc2uxyBP7lvqt7PiICt6u86
cF19BFsKJ1mAUHzNwLiRwnymxn8RYe9pDaDJsvTXdoaBvrZq6vXJjhITcljrLCA038Y1AJJwvSfH
hkA9wY5L/047zBndbWuNfDX0q+xuvI9FWIwpxJuK0tONF3QKoyjfaDJE180SctibOaxB2z1N63RN
twSp4NIirHrDmbP4DpLi3fjd9HChV3ESbcMXGWLEKGcJrfzzGtcrfWFz4OoTqIJKXvQt6c5JlNJP
OqTTY83g+4uQDi5GxtBNmIFgGCwuVDSUWyF67dy1sb5lBY/aPrgRNRB3LwhGmcuhuNmMH3i3GfMg
wfiGiGvuPcof9TSeCb782Jcbgsyuq5n60IZx5+7bPk7Fp0DFkf40hx1JnqifFn69Us7ezyxmBvdM
mSc9j3FzPU5NHRcIranMB3D+9yfvRB/mGIAg4jtjwBfqrKHbAujf6oL7IE3K6TYyaH3kmxqUwYsx
esuGNhZA8aaA3aW3uPUC+w8Sn+CpIWUZPEMgCuFAWwZ4Qdlg2jpRGKnCOZ3ZStYF7RMQoGU0mRzB
zEI0vo8mleDSYXbc689Gu3b5JkBEWX6bZEm3P8WMm2t/hCEeKrmINqoRaargSZk7FRKXran27GSH
i1Zc04jlzkk7toXy8F6ZHCskuFUzNV+iLkk+eSh5XSrzpiIJdONTvAB0ipbq7Dr4zLVgAf5bQghA
usXfldEy6PWZQuqyXnMxMzmbArag7nGojoMWpUXipIuwtchgpnoNQc2HPqQ4gerXyoI1crU5tBBC
kgGNUxlYBQ+mkBkJ99ssMXiOQjTGE7u0QNhIQPiepCUAwRmf1Rp9omHLUkQamgZ5VKumeprpwqrv
MLNDXywCd+lcuyHlNzyeDRQXYuFH8VnUY2hfXY0qwWuvU6NyGyd9hUyjclAUVgzGL4UdLU8xpVUj
APKa2PaAY02auw3aJ+/CPmnaKzqzeXgKLKNhMcPCtLdaD8s7KKFCutX0ro5eTCNnRKeoF5DvLmYR
PaUE44XXADbNWz4i5J7f2dWSOYu3rlO3q13K+aq2lKHVtYU/gO5ZSLboyn8hGCR4x13lMBISGDuC
3dSxvlDaReYuXZbme9+vpTWZDcEvhhBeS9xCCq1DeV4USVv8ljybK2seO8P1NR6h+1QTVfKMzY5f
h8nGf7QkRcqaEJXG+YqGiT0x2aTqYcKpmDaTg0OlOlunTqtsaxeGk3Bb/AwZbAy+rVvkM4LjLRY7
RXMRxkP4nIgp7O8YWnYMsQ/cW1apPh4B4lQuBP2whdODBKZg53AAr+pJmJDJb55WvTuBW9RG0Dms
qcDbQoCdGzOitzIFBAMmPlbxUyigc/ccQzVL5wyl6D7fkCirotkmW99tvokt7JuqWQbANAbFG+Sg
0w0DCf3D6lzVZlCWWvi9jdYROVSgWWMzyMsmH2Nl+Z/MB2T6TKi1/qlOMY13RmEXxLKhjkv8Cr6P
n1QMhFqdJ1Ckf8Enhvh+5gGfYIcoddhyMMmBU7gbWnlNkqWDcrrjOmE5+CvoGyWoPmUedBPvJE1R
mYGsS4lM0yea38DfYKQwAmDqBtV1nUDhTDKBmg5oGHLCLHdPDZVLWshx9kgDEkOiYig1sGyuq4by
bqT9BklympZhjhSPvy71INKMiIX3ueG2+ZSAGO1m0uUY5lXY8Q+l40BMD0bU74dqSD5Kl8o4p0Q2
XzACtr3jkIrAIhc4dGQ+kcjmmolnFNYCjMiaeUryYJH9DX7K+sxWFpxgWeWLrNopRLTkly53JbdX
ceUnctO1K2DUEcfdyI2MoVrSzlBDOm+IA6ozGLVNBUfnIEG1lLCZt8G46PpddUH//mGkQZwToh0T
/cBsblW/64CxR5+Gwk2haMOROzQlqm2PUkzq3q4xObUuAJdPg/0YTuPYSv4KZlyy5GkQwuyWcFu9
K9BDj8tidIjuB9ywgKKeFqgxiz1KSfnm6w7M0yiRZHHjT1LoRwzhrh+WULrrSnGy3k2V7sdv1pMS
3qKbpuo2WG2HUUjCGybmrMVczbMnjKlcyKEbsihlQfDMhrV+mFjNSV5NJr3ZuA/KG9t7kIBrWVbN
h66Cjt4zqniO37dpyEXumqp6IWkIGSZhXfeIuyOWM8Ll6jmMrHO3qtTrg0d+fcOGZbhbyzByOdIo
kA7FJXzqhOxMPvdRxL/STqmmkCmClEzHjXjHoDh6i864AauVm0cEnHPj31Cy6RFMB5h7RZbT6uku
GNMEfdpxWT/WLmzv663rdaZE2T6aWXc/FJruQ4+SBIXhKFe1dXfdjNzvbh65aDO3UefzVXqk/HGv
AnBFxTi9K96q2dYZWHWa8l0aV4bfBW3Q3Coj1ZKPkfTBbVg6Z7Cv6fTdlGWrM4h1haqgW7QOVxE4
pz477v2cI6Qrn5pwCe+jUrw4VwNLCv477gtY0O3BssaE9wo97++Yq09fOPgIPq8cecZtX1NVXo9U
kfiKRMnqrqD6Mk7ZNCzNa4xpxZdoKushG8t0/YwpxvRT2C/9rZxYfyL9fF5rlF3i/tvCiFNZZO3y
Ce2EKANYBoEbmvcwopo8Vkg1nxjK4ZDSskAMnGZEUm813fzNADf6gpEaG9x0iUfFVCXl8hKJcLud
bRo32VoKdVuZq29mW7JphfCZj8hSpFeTANNEnlwKwzVtq3ehqupPlOOaNRwg+dxHsbuCniSm9Eag
GU0+dRJH0UKV6HGtVPiYVNv6pUTN70MXl/Zp/R/Ozqw5TmXb1n/lxHpnH5KeiLP3A1CNilIvq/EL
IcsyJE0mSZMJ/Po7ymfdG1pYiBsV4RfZFk2S7ZxjfqP2O7L3GXn09TEYVfPLTuXDVJYEceYuTQ+5
PRU1IoB2Ftsiyy7wYbSgbuG5AlmNqsaoaxtVBWh++1uiTYOMHOyjm7DXSgrpEMJtv8wJu1+MC2Az
Q7g7+nc+zs/X1O+9a83MqxYL0Ji2AUG3xYhtx/I219Ugt1NtWsUmoyPCsFK3xAtMXXQDi7hpIlhf
abfE17oLYuodnF4Sxd4sexrfvVHWOuKRoy2wOlTeLwYw2k/Lljl+1RGyCBNMwQlCIIjUIzCZGfdG
ing1Ku5U/yIMVhmBYibYBmXTdEnEfTdvAiO1kwH7xHE49sNA89BGuP4BohhzAJhHYynOp636jmhh
zbbSEd47Bpaxd5zpimlmdeXnpLg0p0YWgVOb/bVw/PQSM7f7o6hgUL4iwljKPc0Ep8A8d21tU6jk
XWlcoJR1DMGAPw+LQ+asgFJHlMMoGAQk6OKaxM6rNLSXszLDc1pASmsqZH7KJZJ8n0tMR8RQ5znf
kHkVuJAW5S2MhDfDcOo/NdzE6dRrZ5UmkHkZODH5mCVYUTdAbxJvTx19OhgtEqPnySDndeAQr+c+
R7Jpo5RzpydHw8+fz2r0eQ34OOaIumQTRFhWG0ypc6M5xnk9cV4AjlwT6j8Y+kqaJj9qVb2QxlvT
+S308nkFeM/cMjEzXNtOk6fWm8LcPc+Rj1jGP6UhtKWlnQ9I3mYa+25XSGul8vt5jT0TEpmYX02A
AsA3YzB2sJVjIif6ft61ZzlnsxOZjwMiarQr431CvsUXZDgvnz2v/0YmCfUx4lSt6Wo/4BnXRSQt
rfM0aXPTCBxyhsq0Ua8JGE4e5ThLPyKjJs4TKMx9I0xrRCyxPXXCniRHgqhFbU7nXnymIsowi6uq
4NBm9u2VM+ahUbdn0WTI3DcC6EjE4B3UUlnd8IgoI1zVs6ezeop5GlMf1L1eh7SZRlBHlTSjeUOL
zArUlPbnTSjzKnBkSR1/yjIU3WvI6iihXbh5dh6QiczLwG2l68B41eB4mQjTIo0BJQOO2Oe1y2x0
ynRI3Ak0Lyjx/EcpkJ5CrO7Ma89GZzUA1I+gN9QmjbEv3X5TMnLe2jMvA5fOJBLXw2MjrLtVLP/u
F/z1rBaZF4E3oGk69omz55r9FCqzGPe0bafovKvPdireCJ1BmoD2mPd+CxPxJiLwqFhZMU8X+USG
Mq8CtxHSAcEXpTGl6rF3TM0EvqqNPkCFYdZIESPClRf1vnLI8Lej1n//o+a0/c//4Oc3XiN8AKum
2Y//eeAV/vzP6Xf+3//552/8Z/fOr16r93b+n/7xO7ju3/eNXrvXf/wAB16IZm+RFx7v3luYIv6+
PqpiT//z//cf/+v991Uexvr933+98Z51p6ullLO//v6ni5///ss4kaf/++P1//7H0wv8+6+bjJa0
ril7b//4rffXtvv3X8Rw/uXoFoQnxEXG0DrJUNX7738hzr98YH5xrCWeZSNI9td/MYi9s9Nd/+Wb
jmN7HqLX9m8UcMv7079Y/3KIo/v+iW5gGeRk3vx/H+7mfz/+/36Pz0uEP5Mru7o3Z+qqTkvq3q6m
I5BgF5Ya3oyyskKsRSYCS2pjj6W3TSb9x4em+fvuHwuSP+uQuNu8SMZTeZrSxB+PvdH9tEz2MtDh
2dLZg+bYrznpV2aDT9Vhp/uc3vbD7K6PNEsTIoYjUByAG0NKTm6Hxk2vyjzvbh04L99yqFFiziz3
EUdYgVi1zLLLXuUVDqGc6XdIfLVVUNoVko1fv/xnytLTQ82GOoQNowIMZDwyr3n1PduInL6aDpho
1wpuTkvufLyf7jBbiuHN7rtgjssj0ZI9asmPDeq/oy4dX4TJ13xdlm5yer0PbZsYIzKUXuXBI8oL
YacRkWrv6N5Gkysi0KUbzJZmq8pblyJgdtRKv/iJwP+wb4xcCxHBrW47qekrqvBPPVdPzYVR9/FN
3BTSQZfW6ugj8//N4pxvXZ7wMEV4BPX4rdzWltWFotHJHsIG/dUps36LQWojBaFr/VED0vVJJJ2H
AKNU+Z0a/JNauDHo9YgQlBFIzyoOmZDi9usu9LvM+7MvbPzzkblVmZWZdfKYl2P26neOEdlIZjz0
J8lv4GnI8gSD51TPo1F7VdCUOXx7qTDXmHCLbTbbHySkmRJ4+MljWSAj5GU3wmzfOMyvu0oFdSnC
Xtg3ynryIOxwXT0YSi+iub+xZX+hbIXqFsRLWut2SquNxvIddVeaZml0zTYXtcxcoQ1oGTne6OlW
9y7zevd1qy90yHkBkCVbMZoOhlXmWThjXVdZHkwtwt/1ObgD9MR5FdDUgyZlEXR5Af1H06Fqs1vp
5EvPPpt0siZtNFHiymn9WPtVABxBmCdXfrM2HXx2CD09+unGH6YDQ8+UY2hoHKt5tOpLU52h8T9d
dzbNEM/xuYFYyDEltzoaXCYrJ/KFjjIv/3H6HglSBVwNAIQ5MArFZVvZF4Vga9WxSzeYTSuVj4xy
1jv0KIx6QvZXcwIkHxscYsabrzvkwjLqzmYBu6RtDQmUG/c6BELAkAYJ9X9yjR0mO71onVWbxKXe
MxvtOvcQ520SL6apv+v0PMgN6CcgWjbOAe+fPvNs2Pa8okjeGV5cIzteDmwneLWy2VjomfOqH11Y
NBsRbo+rtO+3OXKUsB90VhbzpYvPdhga91OEW3HxRDcwi2VeG5WjvhIiWehB86qfUhBaZbXrxpDL
HMeuuHMaFNCO4u7r7rN0+dmQlapEKIMmbpxS9w4RecgdbWRa1oyali5/+vsPM4IcIIS0G9uJuRr3
OUliqQ3QIltt9PXjLzX96e8/XN+AGvyUwXfge96HpPjWiLVC64XN8Lz2J9eFoRjqFuKMOeQk1X70
LPUCS8IrGAXeQ6PmBZnXrAzipZvNBrGGtDtD2YEdj1oBNHRq72hav0H6sh19H8qCuopaOW2/brOF
GWNeFNRO0hdmgZtBgR8LnW5lD4xJmiQXjShLKA3p2g5hYcpwZgO6heVf2SvcKU9JG7gSt0k8a4p4
xw8ddc8hD2LemFcKEcoK5XHcprMMPzD8Aeps8xwLmdPFZ4Pb9/Uua8C+j6GAKCCDT1Uw6q06b0me
Y4wbVbRU0NOje6+sfLX6y7R+keNKAmGh/f9ITnCgwCmjmDv4LesusdRtlTkEfTusDL+F4T3PUPi+
qQxIMdyYcSvbJ5K/F7nWh6OeOiulrEuvMBvgDCbUkO/66KzGyHbpaduCoxMPYLyl74A6X/kOC/OI
PVunIRQwpQVPzbhzRIHEFgDKXLx+Pd6WGmk2uEspMkAahBvLxPP2KTc2xHT93QCl8Hk3mK3MRjVl
DW9TN9Y12G3xKomEBtBk2VZnxIxPY2A2jrPa1yZUnjqxboAoXUJ8UTjQXnz99AtNP6/egpYxHw2e
ODExKi1QTU1RPrFmz7LQfeZZLpmbNXEUoltNqwCE0F44JBRwMifInmprAOuFDzxPdo0mYLAWd9E8
1PymeuNFpuLVINCPfN1CS9c/vdyHRW7kuUp7yNxi2h1R4BLlkCjr/RpSeamJTnf9cPUESlFeWY4T
t/SC01tw1a8ry400Ldue9/jzIYwKL57hIBpXHQxVzMZ/roq0uS9lvWYLt9RAs9ELgYvnWT0+gJVB
8NmaDBlqFMpFWTOs4fOWWmk2iPtmhIMtxUvI5NVutVOhawBpdzgl59S7YpDNWcjNUKcjlE31EXrO
7hGVB+bOd4o1l7XfzLlPogVzGnJqdp0GGkB5nLIyBa24q7JtIsvyu+doyZXeDe6TLB3GNtpUSpQP
eVqVBwQMyIcMtWorJIffcM1PnmKeOGsT3SMoK+BHTbU5CGeq+UGgTL8wkxQCob7KTRqUpQ5MngVo
AYx8S+wZoIptzR0UM9auLroxziyX3sIoxobaYnJjz8hFFk10TG6ABXEOepOMgQUnn4hmydAEJHW1
Yy3F6qK9sFubJ+gYdKhAHnnN0RyadIIY0E07WLJOHuScLMMM6Y7KsAPobQ1UlbQmSru+Hkm/aZOf
Nd/sBF9AXeULiIeO0pUR9JPPg3AOXCYH3/MvpZ9GRZYfNPOyw2M13L0c2iFoswJ0BmfXU0gUJ+kE
np2t1fUuDLw58xnBHOoBZVEeU0nkobOEfUFyW7vK/VZsVt75NIg/e+fZ/GQ6Y6GjvqA8EhtKvis/
UyiKLcqywjajcfasSMc8snCpLHJGqe8k1aSOYC3CcaCiWZe0qscjMfTu58oDLbz0nI1YuRCcGhob
Yzuwt1jMI7q5u/ECL2gvkgB33q2hKpZC13NQ4tgXSVlQ3KkCqee5fCkOqPTzbtxN+2b+ciC2TEOS
R+mPlRdb6Nf6rHeRBuOIp7idd+lep1dDlItIIpwZyOAtvxojY5uG7hCam2w/rJxuFxb/OVExR0ZR
Ss7HOB2s+5PKauysh5XXWfpOs45DKC8GA9vTWGxwag6rTRsOQRGC1x6aIdnoUROu2VYvrA5zviJq
qZHCgfArzhVKYmv3xkL1dOB4Nfy39bWU6dL7zFY5Hwe3fvILfB6h3+Qo6WmofbAtuZbuXXiJeRo8
SwohO14Xx9qCOBGn3ixCvU0VTIlRbnrer8X0f6ccPxvRsxepuhpCKdNnR0Qki++Y7NlBR4XIAdaF
JJwmY+ojJGmaoHWKdD9iPtkiApJGOOo3Ry7H6jGxxXBg41j/QvmHDpW2rsFOzUoKgFz0SsobC0wq
FK8gCxwjSqluuoHocWlw8szyjoR9nqIOLPO78bxTyhxS2WqNJRvHG+IcDK2afxddD9dr2LylfPN1
b176+LM9fmth1hthkxZ3zUU5tkGF+jDNuP/64kg6fjbFzkmVCuA3eHbQMe5l3710BcpeIBMszOvU
950jprthi9pz+yJH1jsoTZ+szDgLLzVXLwzUMRm24sWx9IGEKY4Zv6GuWIntLnXnWYuhzAjFglZV
HBWDYzqtR75PUdwYMayTcaON9YowZeklZoejlHj+1Oe8OMqms0LulhuBRJjwsnFl+7+U6JkLGjro
SD01MX6sfb5PchWaGYLV0y9b5EFjXvseYr8oS9Yev+4NCw03Fzn0Lc+F51b8CPwKgKuo6jLuWdEh
znt73g1m64zfwwF5cmrcID9k+rGjACmUAcOI/fr6S+vmXOvAALTo4KnGjrXhTT+mEd55DXJlUZvp
bI8SWQKCdM2eTGWPxzqn2Ed6kh14ZjTfnNQkoPvIfM9EU62scksteuo6H45YxEqtntkWO+aNty9H
dV1z/a0Y7GNPy7VjtHHq15/MqnNWvlcL6JH7hh9VOETlVuzyiG1Bcd2SiIdeBMvWQF3Indw1l2yn
RX+LPP6h8fiYxv/t3PDZfWezObKACdKy2NJ30bixtz9I0O9EmG54+C6Dp+Pxygxfv92rINvoQRMY
wf3Pn3349YdeGHq/kSsf2rURvDN9nvOjUPmuHaQV1IO6JYbcfn39hd3J76b+cP1kqBNTH8BNTFld
vxqUsG2HIqSViePU3T9ruNnEkQtokQF/LI6pflmkD7brhrV1W0xv2NN//fwL/W5O2y8bUycp4CHH
XlMsZLaGoiUgOHvdhPSfr6U/Fr7CHLyP+nDmA5iBiVZWG0mxR/RxdPXOm8bn4P1BG0dmYBt8NCZU
rGk/JUsDj2pRra2cSZca6fT3Hz6y3qIYuT2tE9kAfYRLI2amEXevNf/u66+w0Ivm5H0bCVzm0Z4d
YVh52zJ+YbtGdN6lT7f88Oww8ZCYtZBeATWkO2p2AdutRFvZ1Cx919nARmGbyAmq/456Vr9Psn3q
0uoiMUBD+frhl65v/PPhG7D3TaaX+XFIyeVAjfc8IQfopd6/vryxML7m9H13dBmYSNiUd9EUAae+
pRv0z4v2Sl6X0bR/A0NgS6qoe20ClIS8sx2QOSHYyJsyNFdecenTz4Y4adNSqwYcQSxIjShKa5je
rHTbz/Zsjm/MgxC8crNReGQ46L25HWwUQCb+8GQMYOYwCio4GKhlNY3wB5rW4syfjZTTLWfrNp0y
YorB6GMOkkugDEVRqwgLDNBqUUPJkpU3+y0XmE+Mp/vMRiTVstI3aJfFFYoeYsisfTt0i8k4OoAr
bu1JOVGOAstt31uACFlDgcUmbY3taBoy7Lx6+DaWmXMAjgW+X/6kbpTUnCe4LWs8VNiYfTcTr7+Z
ULlmwlQ7MV4To6b3vWW4bONQiSItWpgBZ7CArbOMRE3J2A3jHQGTxRd7y/RbElDRpU8iS+TB78x2
WxCYog9WZ+x0xydRMQkeUaPXtrSorccCbIqfEkTFjQdp3dRbESqGIsw81VXZdd5NxuCBYGJrB+5V
rvaSiwlJaquOyrwBRc4h/raaShBbUZl5mQPot4Wpq9iyYXhp68IIrdLwL13XGw5e72W7nJnWBXga
LAKRqYoqwofrXjRO4GaqCVGZhl6OMtd7zUHFJthKqCQzxZtKE74FInxNJP/Z+MZn/L07+zA5cV5O
BSyjh0NayihPj6jcg3GKszL1LXRGMpudOtYMEFDmIjbcqrgS8EQ95FqxHZC+jL2MyZXl57MRfHqJ
2SRFzWIoa6CVYuK/+WCneGsY46Xnnx1PSp5LI6/yOh76fGtzjKcB5cnDuCvUmt5n6QPMZp9WJF5X
I0EX6zgdl213yBog11S38gUWLj9X5Jce+m9dDZiBfPvZp+OttM0nmQLE/PUEvtBC83iESG2z0PmQ
xQ5roizNQxPRzKkpAoBQNl/fYmkSnXUij8OgrUzdPq4zFVFNjZe+af2yCu9RjOySN40B6HwmIlJS
Y+WWCx1qfuZtTUfLEFChsWG3VxMYWmPJVz7I0qVnXWoYCjiSwqYodhwV+PZtn53DnTzNyLOeBAFj
UYGkRmPlq1t4QVRh5qhz/I1x8fnxNtNyAh5Nq2J7hEwEZdxVvdLWCz10fpLtYN6paa6RxbkjbgtK
93aTHrWWr5xjly4/Ww913SoyIdBBbTZ+V2YZ9QK2MC631ozUPwvInlpmthACNWGgMMqXMRAXd6as
Do7yQLkAzZl62WYABns7dKs+00uvc/r7D/O1PnYGFBtWhp5ZP01pimXe2AuQWL4eawu9c34+NTTE
Y1LZZEDFkH5b9U0dObVoVzarC5PF74TTh4fXCKlJWp0KcqsXi2qhORZBNflRtoalXmqd+UJQFz3w
DBgCvHkjIOpq+iUq5Tdft4356en99KlnYxeMu84WrZUcdGj4sANo/WRf2H1zhQnQaa4GzxS/SgWG
0IWa+iENDJqC5jSIpoloj1iwqcbh2eZ65V50UBvc92MHNFTvqe+KW0DZdWX6jVm585yLtIpYN0kI
94TJAKOaGN05kMMd06kbbljOnZtB+DVCM6bzWGMB3LaFmd6Yes63bZLZqKtvnR9Q9HgvHvBBQc+o
X4a1CwHZoOvmS131YCKCS1Mgi1dxfjVkXR4hzZ/vgTrlsAfMtK1lG0VMCc1fSttwNiTNmo1jDhDY
5+NJQJql5T7hPInBGB33imCxDColsmM+KP9Ob7v80PtuvQNGxAATwNJ+FbJysYrWtf4GQYG4zrxS
SwHUtLvd4NrtbnQqdtFMsDsuQdr8MUzgZ5W1Z29ru/dokLUe1GmkY/cgmTaxCbiEAfMb0B8D4dXV
retpYpuAT/Ct7Hrom9PUbq6nhAKCrgv7F1DI0I0oZt0Og4/Xd1jmB245igjk5W4LKCg/jJKnwAFS
+cadvr0nsk/UJgMQ7bs1GqDbt8oZj2VPPHbUYY5z49X0yraSJgILjoQeUBlHo7ScoC/cZttIK48q
sKi3Lpg5l/i7EwemsEIHgqKN1wEUgwKLMhTCgMcW6hoQbCIjxMq1y0LHbVyQDNppU/SkfTQd3f7W
gQm6n1CTgAipk4NK28MN3gQcZqf6yQwdrQeNwEa+ychQnG8lpnMBGLkdAPiVBFnmJIcEJMojaumS
B0uNyb4GTewAXpq2b9phBMzNobvWAWMQ4DgfIvma/GjMonlKR3SixgdsZhKjv7WLabj2bNcEf7FI
IsWk91bCbQEokpYdXY6OoqU6fdPcVA/Hwe7GEEcCL4TpwPgTNTIhUGJdiAIaUGQFtfyjtPA/hu7C
yEBXK5R/X40MBX7edxco2LCQKQMd0CZh49ixXYo7I7XYtuYm4FNOLQO8t7k1e9pu3Conr10p8NGq
Un5TrvAupZ6eLMxYsx96zz3kguQbUUm4J1LBA8Pmap+5fRNYeY+ifo/LYgeLj/LSS1Jzm2Sa2qZJ
Wj8gYdqFtMyZCiez1cNGM6D2HLh5RbUeGXBhFdeMIJFpOrV5DciX3IAsooLK8TW5lULXI6vS3J89
6oTCDONTIEOgyUBYozoYQAg/phIfTLd0IGRMz9oTSZM4d8sp1KzEvZrArrizJgBRARrR941TJCKQ
0MwGVLV+lBC/34OV0W/HyQRMrUEL1nqNY3Qty8hx2xYdQne2RV2dqNeOpQNgg7phVAXwBqQmg5oH
6k2WuavN1ADRzygiG5ivKGtdHmseujctWBIyWoBhSU1j5w4dixxntHYlNeUrdRFhR2RmKr+3aV7F
AKrxu8yr2p3QefbkgCH5AwMcRb5NKkLfaokVjKkrGiAVa5DtGkYQIR8LLwl1zeLXgFhREvlkSMD9
VWSKcyBl9LAFM3cKHcLcKqxEwW4ldUgJvnkB4qBvQAiaO87wWMKmA+l28I0Qf9fHO69tHVCtmXY/
oUTFDkZD123wJQhAQrZttS9l1iTfoXwdDkmdTiIsAAW9Vk3mDYEgo490oQYAsYUoAeYcq8wvapwG
9vbUUzBzUHGnDhBN5Dhu29K+UsBIx5xOk4vCyYrCGl6f+oAlbUE2rcboa1YiMSwmz8Suf9IkCTqg
hAAMzJGmxAGJGDUqM9zxdmRSR0nI4CKXnknKfn29mC2tlLPNotlbFm0FHw6SmNfguWDHwujL4JT1
yj73s8AO1sp5WLPy6gSAx1LEU98c/aYNC7//riXVPcEeDOO2WDmALOxY5oFNzS17BMEQYhkkBf4E
BNaiWUvmLmzt5mFNRCF0kXvTcACFxNuK3DxK+BicIJYZAjnthTbZ10ADrwSCFz7JXLJAOkRt+CDq
WBT3SZJtDA00J7LSTAtbr7lKARZdZp7VNY+B0ea/PGz0oAQxxL3FOxlUvbamxF16idl2O837UQe8
B0fxFIRJr3rpi++gEj+c1WvnSgQHCeM0TSdgCoEjEKpVW9I0bjAZ2VqG5tO0FPrt3OOxg9Sh7oAR
jekAyQ6yTVXoWFn9qPwJCUrMP0fVsnjsEJ2hqTiyEmzNepLdpipUel1MBb1iPV07LS59tlOv/7Bj
xmdyewlxbZwJ7Vq4WO3IhKIOr/um2drN141q/FYCfxLLO1WzfryL1rSikJw0Mcjm1f3YK/dSdSJp
wk4hbAdwsZKBLhBay0po7EKQR/0XMSTGvVm4vh3oqBV77RzusKBwRnbVMJzmUq+t7qwM56+IFKP5
WkGMVWHgg4oIGVYDdWQDEmAId7QprOwWoPDEwNHVtLxvJchGSWj5zL5Idat9qoFD6yLPQIwn6P2q
ToJBdTo2EzYqsBGdAb6xgn/WTa+R4dYmcM3LhEm1wChJGuXtMDyjYhNEYA1QnSdzUOOmlk6y0YFT
C4jXaK/lZHvfCdBP1g61V82jZ3p8DInbjfc1t5EyGwA2b+CztmEyd/dtTa1L4MRZXLC0vkYNuB1q
A0y8QgPSWyhy+s724dGiBByuQISLPI7iwwh5P+0p0yctD2qmdbvW5mVIrbTgEUehYhHUKUtugWBL
0ORO941UI3kATUwFulHjMOHlNyCPWntAFH1Avzzjp1lpfrpFIZTauhqp74FaGq/rXG/2lcGwc6LT
QU1YBavSywLS9d0BoVIfCKgSUQ1KG9QfEoJsUy23VHhDEbQTsh5IlFc3jWXnEfdymBBoVNtVCVRy
XmFrlx3QwFGjK/4CZGC2nUbaXI8mdIq9i8xb0WqvBQRK28xB7XqQyaFA+nsSLMhcowXXv5Q88H2A
7gBbMm+0CWO5B2n5uQBmJQ8Zoe4NUW1BI9EM3nXfGFYZ1JmWXo2ZMkBWJTUaDpu4GBE4cQW4UQMd
9cCObSZYHugWJuhQttCZhamnyLdJq4wLOwG4MSxG301/ctrahxZ8NPg4mAJx8dztrVD4LHmG3YEW
eBX0AZZnARM96mWk1T7BeQW1Q1f6YPm4P0pkShwWHozWV/siM9yNATTUoQEDMzam0dqCW9XGGeXl
vT46+RbARHqBXmWFms/bfWaCdpahjP/aVaCwOYNsDjjg9YFuijqy7dq9RPG4sau5BiIz1azrwfES
th3xv+POSKfQ0GzjUtUm9jFssPaojW5C6Rf5M4jUJMTmqYbtIAPIu0/NW4bvWynDuBawf28A5GoB
KCr12olhFdAim5YU8IFtrLeqltZlpff6Bpgtdgkkp/Nigqu8HxueH/wEOyA4QAzdldFm2tUJIc62
blLRH3mmuzuQP/1HzVW/LK6KXQ2Icug0AOEaliJbhhTtJe364RHamPKaExxGwlRN/F5LR7/YkL7F
UUUhgL+3E09e0XLs0qA2uWdvYLBQ77lHum05woxBHwVm4rJMvvU5wJS5WRoKRE6NYCLxSf3zROKi
Ye1bxd6xR1gA9TizPXDGkXDJDZgyBJaf8wfsPKdm0zkSBXKKoAS11KfxOfV1/OxbFgkhF6FXWmXj
5xLkDhpyI8c2USZqpAH22gxTI5hkMtTdYU1n8/lU/4dHp2cXsPTIqQJYEI+J3I2ZWEGpypDzlQ3G
0h1m4Qs6oT8mRJMH0LZsHDeFHhqVPEh/+Oalw1pGYWFDNpdZIZ8Dmw9UsMZlpe7sbkJdS3e3slIt
XXv2BlkpYdnZI9Dv3DZHum8DJ9y2wUUeJS9OHYjIvJ0O7kHbsc19dtjbIIQ+DStCgKVbzzbMTDh6
w6XDYqcrw0b/VllrO9jPt0x/GAWPedOiOAQpmLHT77MuuQXF8rIEVf/rRvt8E/uHVTDG9ckCZqxj
Qyt3Tg/PDULu8rrbNCXsPhr14uv9yibz8zb6wzYYS5CPLSzaCJjYNhrhcBFppbVWpvj5ieIP32Dg
InXXT/Q6Zll5IMSMdN+8hZPObuI/RLUG61lqrtNX+rDjKgcFBUnBVewS66K2wMxHxO2pMcZrkau7
wmQ3aQnTyq+/zdKnPzXkh5sVOOxhaZ+y2MOi+dJRx3hK4SsaiRZL69e3WHqf2d6OKSfzdSRKYsxd
d8CJXHaa/8SMblc1xcE0xb0DWuPXt1qaX2ZDJJOiqmEWMx7AEgTmGRs0IFOH/o02yf6sO8xxJKS1
J91SyXBoG+8wpNU+G8p9q+V3ZNWLdaGXzUkkRC99Uyo7j+H3GqbgdxrqAEQkIj4wUcwfv36P37KS
P3fcf9j45qTSTIFK6rh5Np/F1fRQHFSOzHXQPw+v7fXBfzmVD60o2z5PoKEQ/5+9rPHhZ9AQvY3b
6eQs7zecnVxFCApXi5QdSJGKjcoVh61SLjW+dTTarIBdFmaEue9vnecG1lrhYgfBDlCS7u0if/u6
DRfGjjcbOwRFy1bmK+dAs2fTPw3TJ+y/VmaypYvPRg1C06YS/eQcIE1/oCN7H3u4HYFifNZq8ofj
byMlIMeycA+t5XY78N+dvQLyZSUfvtSHZ8ukMhmwxDAuigvAcHce4MInKDKCUnyq49406XtF4evz
9XdY6l2zUc+wMeqRG3QOTpUEcFIZeYtj0hhMNAtP+OoB+HJZnrnEzNEesJ3IPK6QQqIQmgeIWWcv
hju5r1+/y8IMNsd6cL/q8iy3hkNm/QS4OKin7hR5DGChuDLjLwyIucNvAa8ov2YDTj1e8auyzFdr
kLdfP/zCh5iDPbxxQKxSF0ikwjzemowY8fDb3p+QxikeoG2JXAl1qVe+f327pbY6DZ0Pa1fnegIn
L3049NAuuSeQDBInPkDsBfb8X99iqbFmQ1yNutNj8z4eHN3BDp/SCGknsvIlfkciP5mD3fkY9+Dj
YKcmi6Vl9ZtkGu2wlTAeE9lgXU1p20YtoPSwpsjZdwYz1AI2EKoxA1QWZlfMRe4L3k12ifNT2jx1
Q2JdJMBRx23e5s89DFZ+aiWIPme1xNyz1tGUB7c5UsaTr1NIj4YNWEvdSjMvTBdzeoWOOGcmUSwV
++mwT5HJ4KjxbbIshLfqBa/Lldss7ETm7rUyAxSbjXofVxnZOjaDj9QER+X0ykM9nKXLRx2g9f/D
2ZXsNo4D0S8SoF3UVYttWU6cPem+COnuifaFEkUtXz9POaXZlgUEDQwwOVAmWSwWq1699831EozT
ABReRlYnCzvjjWrhBA7w6xuxcjGISrYNbzUyWUuSlmdBVdPnUbUPnCR/rg+/YvEiocUsK+aYQSUA
ZTodYDjyBNjrx/WhL3YoAN4matiiWteRcjLJUV3qVjEdMzc2YL+VlHaQfYLkSBNJPYRnkN/UQRjg
N0C/fy9wEwlwZK0kvB0xcDks1QzQ2jtz3t9li5xdmc0bgc6KhVnCvQdRVzDDG2UT1sg9VGM9OSp0
bSrJLxJ2qEh5TMcNJMOKGYgsOKhsREoK7bpwhj6Xlj1Qfd4VyeP1nVoZXOTBIWCBL7WM4Dzmee9G
FE2Evd4+QCByw/VdsjILj6blBvniuqcp17psRJ8Stfr6MZPQV9HLeu9d//lroy+782X0HNXHSu2t
MZQq0Ikh4Gw2wa2XVmb54YsH+zL0SAhFt5s5hhO0TFD015sj+87bYhnb/HtsqIOB+kRVxpDMN2X+
J9du9fZHk20YzCUfu4y+zOjLL58HVEApL+wwMf5MeEq0A6ASETTmSwbKg5frK7/2kWVHvnwk5oxD
4W4aYZWFX0K7lpCTYZe7SQcNf/Lf9Y8s6yFem8tMhGuz6Colho7MFFoQWrXt33nPTqr+O7XkjVms
fUD9exa8kw3o4cJ+FLQPjLNRurTpTm3e/IFs5fc4vyxbcBXTABwPyOegGdT8rnh/spPRm1m+u75G
a3YqxMQDj01dZcYYFpy7EpC1Cdpyk43T+4mevbAD4iuYJ7xq4kYfQ30ffUDDY7ipbzoPOqcf3RMo
Mh/rjcfbxQgJWy2+hfM+SwiKL2OYBKh5D/58snaQYfIqb3SUvXUTnY1j+QeV0V21Lzc+uuI9RNJN
qk5IhCfYfb3gxa4z9dyVK+P5+r6sLt1ic19OCBDn5SLjDs/XOvNO87Id8BYBKNhO0AsKAYXY2KO1
WQjHvUwiQ4sGGEAKMaZGf7O7LbqmFXYGS3z38qnWyNhB7arDu/427xr7TqnQXgi1oQiodcPM3RGI
6B1k1/SbgpqFR8ZICZRkkh8bGSIbpGX2Kec0PUBvRX+182aA+FtUnYB2hv78oHSuMiXabZMNqQce
Cps5TWqxLaIUdeVwiCyeYJGNq3nG2qAJIiD341t0X96aR7KvncSlbgLOrrN1y53Zlb38B0OSdycd
uyfgITZiuE+2jksHSPAwMyCnzKb4BbnDPBxOV3LeigCKfM75yX8IUudXsavOo7M//XifPMWFccjO
+93SmL506GVok4MWqkf8LRKBtSURvJFZ9gPUcLsxlPUdQnHH5s8KKhvXjf4ibHE5xoI3go6KRDoo
kYbSofNHT3KMAzhTHcn9jzkWPAfziQMNWg9sRDgA8saNt7bK4lNdrvpJknScNcCldr0PgouTsRw6
/Jt8QM3cCf+ygHmoCDqW0/mG1zto6XCgqOJAMgvNic2BHfvf9s/s1vwd2Y4xOYab+NHGIV3hRkXr
xd/eINHjdlRr/MIWVoCQOKx2tQuFRX/AmqSneN/4JtohGb4Ze2jnvb4fK5stpgAYEiJWOvbYDpys
Om48NMCbyvP1wVccj5gE4Oi2maLlcPX6DsynBf91fdxPOPOFMyPSe2ZRr0pzjoH57/jFwo4thoQC
2216iPY/qZM6sQ9qFbf3xg/tuOzUcTih0n3TbTwhPgHhl36BEN2Q1qryiOAXQHDci/aqnx8SEEbE
PjtEp+hkuahL+/aNvENbsJ/5khf5xIdC9q53y9etk6otR/LSrxDCH+AJKwvXO6z6fvKHfXOOjvw0
ewq8SAHr4SGocx8gYRM0h8p5b9zKTY7spj43x+6sHirXuDO8jS1ZPnnppwhujFI+Zp2EBbGoN8KB
xQ8WrrSlrZcdmgOSyfZP6Sc05pNbxZ0c2+tC6Yketj7/2Qxx6fOC02p5hddDtViEp7tvvTM4qRe5
ZJ/8ye7ig8Gd6VYLcQM+Rzty7k78Xd8BALIDWSN2R/G5D4Vsb2tfLuJ24OTEFxkQGgVJkyVWSR3p
zJ6ayplfzTvrOUaAdOrOoIH/pdxdX/m1MEJ8oUk2cMkduOjC+Ww9VneQF7lBX7A/7YyjesIub1Dq
rgVgYtoHN/hQACwKYzs2p+qO3g77em89YEEfrf0MihfDhSqnX+yNYNpfn9uKAxGTQXZGuD202NUh
UaB3TVyIpmz42xXHJyaAJrTbJbmMVWt622HdHuJfbguSt+s/fC2uMJfPfontZKutZHO5RNsd0j0Y
W703AnqIb8uDFtJn6qm/C2Onn7ud7bNf+Y3uVLjKq5vkP+3Hxk9YTt6FIyFmh8wKj8huufKgteZW
QROQfXzo94WXH9HXus/dzhu8EcbfBwROqtkPG1HzmvmLiSN5tmcV1VcEtoUjvTV3w03+rAbTOQ+s
Y/6jOKaPUHm9PstV6xf8Th/xyGhrbQzNPXKRT/JN9mgihiZv5FCfoY+YfNMUBQdDVPQyaxHmFBtQ
QoYMr9ZFW3NYeWSKrKfDlEkTSTB2chp35t54yw/aIT6SExSZdzToA+jbn+0NT71i+CL36aIaCcEO
LBi6GSzyQ5KDiL5ubMbKRETq05F0BHLyM0LH+/IB3ffRR/FDf1Z/ANgOEU60TMRAh0Nf2pGCrWb8
teks6YcvBw0UDgS6u/gkbaFFn4aRXXpGuVG7WvE/Ih0qiFCHQdKRw5DMwsmq/bwp57A2suAfOgWc
KXGCBE/boTMo+VWycQNYcynviLvHWL74ZUHoOKAtF/waIefG0mkD5/Nbzp6b8bcOuBXZKqauXQci
AerUTUmTqPISUetH1S/AHZJ50kMTtn59KgO07uyyGyugiHsi/7p9rS2acNbnMcLUKDxahxp19QwG
uY3LYM1uhcOtJHMnaTF2A8kdJ5K5G+uDC30+b5y2cvWfGPAL7likRJXNWGLm4kBab35L3+Nb9Zge
qp0SSreWL93UQXyXPLS31THaePOs7ZDIkwq60oFYLU569HPpCYfg8ZPxWt7Xz9GPuPfwfPTpbjL3
UYhGrt/9QQuu79JadC5SqFo6CLXMGDNFQ51jROdxx7zBbwPNWwLk3AWnsJfcNh95UAbNu32sHqC8
7i6Rw5azXnEKIr9qOZOqMmvsZ8eGt5bshsS46VTuXZ/gZz/xha0UtQS1JJ6tvMEEqU99QI7xZO/2
w02H52Lr/XxKEHoXO+NXvc9voPMedni145nutP8VfhZWPv7r23fFzRZnxNpsBV9COJ9b4IWRLFZH
6Kkb0Osglew23Npdn/DKuRNlCOch08CeDB/bWimUnU9J/t/1gdfyR6IIYVFDXNzKYKLQw/ClM2jT
w2Y3BvYuO48H02vwhFKOE6yjupkO5dk8tHAp17+9tmqCM+k6BmrQAZs4MsXpmvfUUB1qb6zY2uCC
Q8kZ4I3tAE+F7KsfLzIq80EyDP/6T18LsERq1nRQ46yGAnionY239kl/kW+KxzaMduwl/WO9TABY
b0SR9uUgUqRfjfXZTvIcX7Ls1JPH3GVJ4zTRKxnutfTDAvnqrGwyJyw5oAvnSmQosUo1GlQg4cM3
1f2pOJn39PMmd/DAv/mVHne/ameXOg+Jh0xR4YyuvTeR7JWdjwQJscz5CF/uC/fl+gqvWLxIXMKH
MW94j8utkLUPw6S+ZiobQ69lwP4lKzEKUM9i7NqvPyB1PdYOSs3Tc/NoPdg/q9suoLsMZJPGPRqi
fMgWhtn3YliRf2GSQXOB7k4kLZoavNk94CRbSnRrl43IvYByummgawGXzfPkyn5/kx6zcxREkDlC
npL70l4+qV6Fx2GBHoaH69u0csxEpcQqt+ZMrhCfDTKQ6k9l8j7ZGxmei6g4xFEi7UIDUlipmLBY
fCed+ckI0/vymZzGI73D/hzTs+XRjW+tWZvgLZo4pojjsHb92Ls1mRxmbSQHlij40okSs632II/a
cnzn7LmGfIKSGB4bDN9Y0A76RsT5SW1y4SsiH0ORAYlALXxlPGvn6dgEtgPWR+Tf5HPrR7+v7/WK
JxKpGdSyk3R7xF7LUCHlwP5TpN5k24lYcqp1sLNOxqFMy42FW9mST4qoL1F0h6vBLDN8zWieGu2d
ahvjrs3C/Ds6L7k8QbRxeSFlzDWm2wwCc9NgeGX3WCSda3Kwkm7xJ6zuy3JsvkxCG1C95NGIwKBQ
odQdtDV1oejuFDoy3CmyogoajvVnKzFPlN71ubHxoF05liJxwyArmckLeLg+uovM26x+ickGqmJZ
p0umtqQfv0ypQpOQalvYl7afn5uo8AbLOk5Ded9JxcYWrW29EBhM2lQ0Y82swM747DG16h4MRdsy
rLW7W+RtQCt3VKITyILkuobWklLvkz03QMll1YoZSCA331lFVezHumjuJknv98ABdG6pR82DZlYG
dSaDj8TnhOQbz9wVL/FZkviyqG3U23Xb6FZQS4OT0R/2zD17vrftxtHSeCNoWTGKz4vjy0fQHw4g
KBrvgpYP2jmZVfOsZSZgAVm95bPXPrE8ib9+wiY5Y71iByA4b9+HLOX7Uk/js6bJ+sYVuvaJZQm/
fEIx565uIEsXFMiEOtEc39Ry+yeet4TLPgsvFwxcERxERIAx4IpqBZoa9+GCKkZLNtgwZhMIImVI
yR9wYEw7oo9kb6Px6Emt2XAoONEOWlzT1EHHMUgbqqwzwF/QxT4oQrrzLGmKyyQ9wf8q+U4GnfIu
nhTkAJOmeylVuX5Skrp6VEczwY2dFQd0i9v3qprPHlDBjV8AVxioMXSr066dd1Zng30gq1IfxMjS
kzpb2QkEkcCQjD1INh01T8eAa3Y6O/NMUVmS42M3NvKxgyJCUKa5/Kq09fjHVPP6l5WXqun2coIO
JxW88AHV6y7QZUV7GXumPZXT0PqljH60HTNllOTiDN13xYDMSVsNICalbRpYKtQzUGsa5F3ecgoe
2ixXEWkQxr2u7JWbrioNh47oWtzPeonSXRyjBz6htleDF0x1FUgDnNAFyu4le2LnuRyQ0x7l9u36
9bViOPLibb4YTmGDqsFIWoIuUjMoWlCs8vGGalvo1JUjLHbNFrMZU5oTO7BHbSbO2A7zDc9N9HHK
4HisTNXWvXqokuD6bC77SAD4/p5NM6VdmTPKwgp9YoBo8sxNAVS9PvjlpTJFVdlyKCz4OZWGhvQk
lbfK9FSYG57u8tDWZ7D3ZRfAMxOBSAXCVZ2kosNg1k8ssTRn7OLvbfOn1//ygU6emnRUDSsYpbRE
Y2wGvoZCjd2WVrL3neWxPjPhXz5hsdhK5yKWAq3M3BFnZkhPmdJspMJWDOkzlvgyumYDj5Ci3THo
s/4JZqO4UmQebM36OTVE8gyzfro+jcsmZIlkmxUxIBic23ZgVsVdA5xBUYwbN/ha7P6JOv0yCS4Z
la4UOrqLta4MFKpxF6yJCXOGmuE6iExpn1uWR7TOsSt0CrRVUR+QgI81CIQgHIfe3ABF1KlD2wIn
8AbXp7wSvIikClWtarwbJQtTVvZTsdfNFiKv6NS2Nmp0K2sqEit0rIYQeGHZQc6aO/R5u0o9fe+N
Iko9cEs10k4ZSRAZaOMY40Z1kqgwN0ZfWxnh1lOtwZBjq8C5BO7HzaAK6gwEYBy5O6PPZRNrA+90
4W4V6RTyuKgintpWkHfmQ0ymg1wPW4WotRkIUSOrY2BMpDoKcO+QG1NWyItBKL9t1UZ+sGZ560W3
4sEWWfGv94hWsxTIB2IFjTnvWiVy1LE/jOx74bUs/z066zQJpFilFFDcvO5UmvSJm5oWqBrLfnBZ
2spEXJ6FKYJ+5UidQQKO1VIm5bUyyFOap0cr5R/fOWimTf6eBngdSpAHySSQRwBBxtMM7gVCj/m4
cY1c3mzoYv89fpvrWQbAbBTYOhSfBwMN9W0c3dC8vZ3LZuMja2sknAlLj0CUAkGioJ7MoC6UytFJ
BaYK2vvfW6Xlw1+8ZJZHcw6+KRLk+WMWcxAeHDu0mM7Ghhu+fJWY9uKlvozfyIOSo/tSClp9Ii7h
FDWGqrthbEyOkYaTV1hbfd5rGyI8CwseWaCdGpWwMV7GtHEGA9UOWjrZd/hwLBDyCse7nmcw5o4t
C5WI+PVC1aay5JyP/PX6Xqxkwk0RR5ua9sBiWikhrTPpwFW9finQAnZgnNgHS7Pyx7xVip1JpOlj
0kt6VpUJAkLWnCKrM7DkLoLF39tJY3ZuHVXkpA1Vj9433jkNuErvatOeeje2l4BBjofC3vFM6QPQ
vRpbfUHL6frXvZoiQldSMpvNpJnCPMoMF+xlHqTiDq0GSjSlpPdQYXwbNvt7V+TJTBGbK0t2VUQg
Twh53VuQk4qqJ7z/8sHr9QYsJwmH0PDUQznGizIJ6LAiG0aHaVbvDoO25cc+e0YuzVk4pKxoYxB0
VHMYWeBTdDrdpBB2ivCi9vQoRWgxES3/hU40hJsDmMd+GsPED5CZ65yONtpebWM8UkC/5cg1GMjm
sWqfKmvmjqlJuZuzntwOo5m+d3lZ/CwUVpxL2rB3PpeTY8k1FMXQifY2WroMzrFGa13aKbWKV5iG
YGemLShSx+oOIJrmDhISdutk7VztIX+q+Oi0mF44YfOdbHe5ZxrolZTlmneeja4Pr52k/j4bWttT
m0bdx3Ksv04A6uKz1Xjo287YIyVHD+0odTjJg+rJzABRJNXY81SWaLI0smk62RAsPapQPNkNkgwg
WlzlaDElFHQcU4WGgEK/x9OF+ZNmaonblTJkkAgEx1Q0bJdVE1hVZtzOvBrCpG3KhSZRBQ9VBaqS
jbzi5ZjJFLuC+zzteMo5C81xnsD+rRoepCrJRm50xYmLAOkYVfIoRSdQ2Jbxb2gOgb0L7cE5DGAj
17bi+UQAs81V0sR4dIP1/EcLn6qUN3X0HldbFO4rTpwIjk8b9W5uTJOGVYHwH3CsnYk3tCunoC60
tB9QcHi67gHX9kEIbLo51jtdrkhg5ygiJPLPvo42nOvaHISopjQ0llQMnDggO0ZGD/TJcdkEqc7P
E8Pztbez3bfmIKKM01orOOiDARIa1edMq59LUEFfH3rFkER48DhUA9BwyOXCoSAbpBRKUMngoALf
01aZd8WURNjWmETMKOxeCQujvFfbQXJAFPvCaXMvWeT9+jQu77IqolPUnjRymds0LLuTVYGUieob
D9fLtw+q3H9HGybTpURB5f9YVIugsDloQaEaoZLYB2meQFmVJ8/VPD5cn8fltVIN4Vi0pB4HpTXh
97kHIbd73o+ncsxCNCzeX//CZaOFU/t7PlOjaAi4xznsFQN8tbWjWcyt8tlNimRf44F0/TNrGyKc
DaMw+gTa5HPYToVvAds2xt/KEaki/CQflaQpFU0J62l0LcZSp5zsH9/61SLERAF3NkitewrGV/0V
/AGvFav+XB/68kFTRexI0fGJVCBxDI1cn12m2uqxopHhm0O7ERevfWGxqS9xsdoklWFLFs4A+vvD
mdn5TTJSzZdGvtXiurKr+vLpL58wiKR1dTSAyL/NfrCkuM2bxLu+PmtDL3//MjQyWqM5TJZ0bIwa
3HYfVbRFd7g2snCCMzWzdVmrbOiRNn5lhF1dbviGtRUXTisz+rGdu9w+6mXTI5WuQdbA0Kr8T9yU
yUYKY+0bwnmV094yFNUEnKmnjoEG/XH8qYMm7Pqqr/gbEfGRZQkoctQkAj1yWALNZc5vtfqioGHz
+vgrv17EeXRQMTPAZ2Mf1emmj01XyT9qVn1v+UVcR0etgbNWnUObgNlLBeMiwHWK5CU2uN++9/uF
HZ4TViq8qmiY5Kh+mGl3T+zyFnHmRhx3uW6rfnZgfLH6BFnCFhme6MhwyTtSCUaxCOoq4wD4kPyH
lw0ImwcKqo58w5w+eV3/fVn8o6AAEXJUSIjGQ/7Wz277w341gJstHfOkTUDTNrfy0/jzsbknsTM/
Xl/EFeTeP8IKQ0fnGeLkbTjWhuKBZprobjOQ6pc6zNF/Rm2UO8NM+rcsk0rgtFpmPE55nu+aCbzk
vClo7NBuklVXSin9oNAxOjOrSP8rag0k5IoCeEM+tMM+h/Acaj0tuLy1NCPqriCq3jtxicYzZ56K
9I8UK2X1vbMjVlyLerGMuMTTuqnQnjpRLGcBMiW71ozbXJrjjTO0ckbFMmo6EsairlVCxgZQYf+S
2jCGoMDUbdj4in8UK6gM72tQoGJ8m0SOAtcCicDvnVCRuHiKUHExFVkJkyrhO1TvTb/LIrq3wQiz
u25cK/GMyF9sFgWAOnqvhz04BPZKH/nqaE8oQPY3VAFlfJt+q3ykihXUpuQSyEDJEDbQKH2RCFFd
zhAwO7Ldzxu5uZWtEMEoytDKo8rbPISW9ZEP+kmptI3HytrQy/p98TS5pBatnnEaLirZiETAGKn8
ub4Fawa6/P3L0DVovvWqUpXQkj9s+1ec/07RNq/l3xxeCDpIRRJF7SM9BB3NWaXD3VhJfwDPqhyw
Vr59bwrLqn2ZQkQGwP1lBJUNPAVRSqfSZ7QV3BOp+uYp1v7+Qjd3hpHOox6C0BRyALPLh58kLuHj
tqKRlfKUKqpQJizm0JWx9FCRej1QWpruEtLGP1tFsf8YNE7Oja7rJ7C4M3fMW+KD7ReFRBk06eHQ
lSbMIgbSNxog6yUP4/it6pEqFkdN2upVOfM5lJSTxnBRW1uecSW6EKuiDSr/Bn4sD6kZ6sbgUCl3
tO9V1VSxHjqBYlhLdaQdC/Lem3EFTUyiYXHImzbno3/d7tZmIMQXigHg1qzBqbRpwf2eIwWSK7xw
zGTcuHxXzr1YD+3M2gB5tDWEKE0rDsiqoco3b1V1136+8MprixqYiFSSoJg9AfZZM6jImtTMHvKk
n6yNS2RlBmJ5k9gECo2mnoVpl0KsYbrjrH+4vvxr0ZBY2UwLSIwgk5bhQVPPBw3UCWhvhXYECHCp
speKAXIWOjHuZ8tEcZcSaf4pU22OIC1Rd25VVDEIBuL6PWsb+17jdvag6/gbs031e55JLC5CdSWR
2PJeH2xY90Ld7Ct0QPGDRlAA7KOt1sLPIvaFwFCsxA4GRYcPKI9DFLdmT1P7xLGa7jhNEfDY0hso
ke8ixKeWMT6OpN/KA67k21WR7p4DRCXbkJM6Jsz0oxTtJB2PndgwMxeJ5tibC2oc5LbP3HI2kkO2
ECnHbb9x4a7E3yJ8JtVQk8lme0KevX/ldvMn1U3LYYV0O0eQ5WiKzpHG9lY3oVh73eRWjoyIqEF7
typlvUyOKcdjcTSBCXhroy0JhNVdFBwKdhDrmBgWHnSxW0AjKZY6v5VVR41etIn6XT09jhlz1HLj
QbFy+YuFYyRI0hZvPOuoq9RXpB816B2y6NTnG7fH2viCi1H6vIkyeZhDubmdC/Sb9niYJCiJ5NNG
RuzyjvzDTawoBcooWgYqquYmnyBByd9tXdtwXpd//j/MxFWm5FZil+SooIxjzwvKEpUP/Ve9SeN5
OQD+h5A4MyAVRbIc/UCsdJL2rOppoOWPNUCmQ/7NJRIivCnWIcfGcUys6myCpCLS/5BN+MTaBJZ9
+RJ7kbbSjdSypjAZQK5oWU4/3vagxIk0ENr3L9eP3dpHhACvS7RObmKihLqkHcq2SNGyaNZOCdEA
tJX9VnW6caWsbbgQ5xlgIkarJIgGy+yVoEMntROvidEKBGX561NZs1fhiCO1WuW6ZdAQRP0fOrVG
d4ZU62Bok/e9DwgpJzqNMSggJvNY5NUIQZ6xPsBHJ3farG6JtSufr9d/rxtFRONVs2x2cpZYx3KC
RK7GI+h5USZ7fTQx0IVRpQVljRnVIZmg4j2gb2YX1XGVeRYAv0dp1m1ngnCFT+ZFkFPm1aEprRkC
6WCsc3pU+m6pBR5tLbGak1L3IEgwpvaIljZUQ60xOpVQpXDbrtefh6jszwax673MG/bU91b0MKld
4+W0Iw9a3KA9DNBcj+Yq6JE7XfXQZQutDCn9ZfIWMFCTxOeUUeoD8Dn4GRvSswoVAuaMNbQqxoqg
qWjMSqcgbbqD5Mr0Mlnd4Ol2mwUFT+eDSYbxWBtSfjQjC93sGv9t1Fm0Q99dekT4A2WIfCpf+8KO
f6EUntkQ/Y3JRxrl097MWL2ns0xPdQTyPJr0dF8pEqRbmqi77aJa99Np6Hcj16g7NPb8mttzvcs0
CTp3tEhuoMiX+yYDc7oT5VS+VcwacnW0IaoTq2p7KIa2eu1N+8MEHtNtMslEjTW1w1lhw54TRXMn
3pKQ53bnEjkhv8zBrHeVXJevljrHr0yLEy8hUCezJ/mcwNkCC15p/jwPXdB32X+UxMqhSIbyYFCl
DnUev3RQdH0u4gEtnQaUsSdUWsCza73zUk6eytm0boheFCdqddVDakEbxRx6srMhYAAivvm/bx0D
kW1jYpXVRXgWHbWu29cKFDX7rr3vx3wj97fiKURoBrfkOWeLU9W1BKzCKZCBOct+juBh99J23HoW
rrgLET7BGVI6nGdtKFHpPsmjO2hfvhRp9D1nIeIlTHBUl7LOphBCGsCN3FVd7HAwXl7fg8ux/z+0
3nbfZ+0A8Mmxzay7Wsmf4Ch+fW9o4doxQWia1oZlHGkJvlvpVpW/ObBw1RgNTaCyYjdhMhovZjrd
9mDZv/6b1/ZSuFzSsq/5NA0THnMQU6NQMVQ8M9p4aawNLtwrEDvX0azBp1DjFZQzcjynNaextzrV
14YXbhU250o/1zPoRPWq85LEIC7oG9HsYGXShi2unSghViwnQ5KqpjKPPAJEpjCTV11inpKMtWcC
UnJ9D1ZMUizGUzNKR8MEpXLR/FDr5569fm9c8ncY1FCS0hIK6SHXku6MxugeTddzmWxY5UoAJNL5
ZKk2SoaO3R0KnNNidBX2UKSPdWs6mrqRIl35xmfzyZdILjbrBJ0OBqTETRXcnzopMq8yOrZjS1Bq
kWm6VeSm5c71FVuxKJEHTAJQy9InQz9WKra8NXdK3Dp0HjZC97XZLJ/9MhulbdSohToRXqZpeyx6
g+4o9JRAKGw2rpYXNlSRuuzxe3MRnIZcyToIfLUpHG3gPcEpJt/bzbyxUCsde4pIA54mTc+iGaPP
RaEf6WCNgRSp1pGjwOJGmR7tRqgmQT0lfVazuIeYLYQhwMCtBUBv1P71KV5+ayufWLcv68mMjLES
ApRh1EXZI0RDDT+qh2hXGzbI500raEfoemqQHzvUTaNsvPDXjqvgdmRZGrg29lPYmwT367lLt3CJ
l8wPwEoR4QUyLj3nGeVhgpYpqI1ysInH+dP1xbr0s5fBBXuwe6gG5wbjSHpljlbd5lt4qEs+chlY
uEI0OUVtmtbFojAzM6dlcXzXtZH8Uc9Kcp/GabH/3gyE6wThDANismRhI9/ldeyVydabem1thC2F
iGcHWlvGQiIfKo05eW1vHJRLR35ZHOECSdp00ge7YGGcP+qNHEjNI1JiTpxnPodA6/WFWbEb8QIx
IGpsjJHJP+t5UgwxgQn9GspWyLTcF+LDCnMQnTAzZquuZY2FCRjIVPVGyZ6kTHdJ2UOuInPqjG7M
Y2WxRPc7KJoel3LHwp4Rb44CGuse71N3BrlNpt9dX6y12QhOmDWxGkHJswtlvBKCEh1iB3Bf2Eur
YX2khcZegX5FJJHYyYabWvuicPIyzlsG0TcWDm12ahXy1GugyTTkwUWjR+sg4D2W5pb25Yopi465
1ickHVP4EIkCXa6aTq5vNAWt7Y5w/KBOPWmRhONnVHJ/Iyt960asRhNMBM1Lnsg5ej0HaaO/Y23N
hBM5y2rKewt9e5YZxe4cZYXToiXmSCxouykVWK6gaZa9KSOY067bxYobEx9nuSWVEBhUWCgnQ3Wr
FlN5FzfdvONVDL6VjOXfswZRUECiYCCQxoSHJhIATg9+6Nmf/fSc040PrFiAKSydQtuh4V3MQtg2
sAzUUbI/15doxQJE+repMqEfz2FbZABvVmwEaUoPqUqTfdYo1EP/08aHlrN4weOI1G9AqmeSGlUs
1K18Z7A7dAx4qrG/PouLje3wZyL5WyuX2M7a6EPokyORAj6Lg6aU/Sm3pibIZhRoDYbtzkmpInNo
m3c0hzanpAGJAdD64NfAoj9bWr3JwrnszKXpLuv9JY6xjJhUOqSRw4i0k5NH6b6no1/E2D90Qfxo
JIr20nKnQNoRqmQ2jvXcboSkayu9nIYvn0bJd9JTDYd6QKwha3cNVA2rjbfliiF+Cud+GVtLklEq
alh6V/8i6bv2HdzEsn/L976Mqy4IY12L+lBTbc+snwvZcpVhi9947VcL4UwXQYE2Q/dFyFuQ20jj
oYW664blrfgYEYyrms3UqRbpw7k2RmiSFiDNUbI61CgFN5DBm92cNp1v1+r0znIJAgSmqleo4sZZ
MOnZ4KppaQMe0oAYmpXqPpXi6tf137by00SqMEXXJJRcWzDxlo2TW/LBKHK0mh/Q3f49c/ifsytZ
lhMHgl9EhMQi4Ar0ytv354vi2R6zik3sXz/ZPr3RNE1EX8YTbYcASVUqVWVlqlBPCeX4GT0YMOr8
2AwBGNcvv/lfNMIZ81FZv5Aqom7aYuATN1d1yJ6isH+h4NvPt/EWDSrBsC0PLsjQzRsnbHaou6+s
59leKOxElRVM6E0O1hIXkdGNce/s2oO1rbbDLWrW2l1yW4VyK8CWB0ZnkKnpIZrJNu7Lqs7AX9aa
c9+tHMiZw+Y87uM8jOKaGP7IoctbW93raKcR9Q2KSCNmTvGgjzWXXg8B1tEzRgsMZb2kn1qkIWHC
er27c/rCvMnBERFtZzczNIR1ojH8FDICd72mi+OQVwJQTiYi9AaZDtpaeOF6PXq6fKTcK6jfzMbj
mIs+yM14DjTScc8GEmET8ZLAuZr0QMAcfx8JvX8rwbj6x6U8uq1YW3+ghFUGltNaWzYkTWCbru1Z
btTfaWWUb9HuZ6D1mNovBGAUv7PACiNOkjh5iw7A0RrzrSBk3CTzUO456cbXsu+NQ9r0yFJDQv2X
1ekAHk4mk7fpVLGt3WTTbVUKfeOYTfSrgbRx6fVDhU+rhgyhP7B3dxXUV5+hJqMRL7MM7YtrjX2j
1z1FGVlEwdQ6uvTsuYt/2y6YfSBPrL0aZdTdZQzaz9pgRX5X8Z+WsOm7EetIfvN4frAz6mzmYh68
2bBrb6R9WgQ8n3Bh1qiAsjwYIOayam80c4YeMWW5tnNIL58m8ldXyGzvBRuG98iai3g3xb3xgSCP
gwdSx57WMhE2dQzBshIabKgJFO9N0eAyXCbtHZLbLLTzEyh/1NxDfmog710IYniyi8lmyjqQC4gk
mXw9t0/NYMzogqnQBfOqJsI/a+263/QpN26A2KbPVWUApwaAuItcdv0eDXAf8EvRJEKrTp0jeEa0
YXvZvpccshLPxKQxKWou7nFMX8e82aTxNUwvp4NEuZzpOP9tS6vdI5srJJfQVlZm9s9ZrjWLL7y5
2lggW5KMBZSSwykZCojTgi+3lclKsv8s0uTkfE6h87djMM3Qs6W3uFZwZoAzQ+PR15y0fMPBr3Hk
QozbiBepP9EhDkpS2FvcySc/ylH5KIWpPYxp1QTg+hh9IkcRtlar30MddK0Pf+lAUYKauuvrUoKZ
KBz0gSMWTXdF6jhB67R1EPM1WYClKVY2h6lBcQ4d2ri5gwPISe64eL286xYCIxXHbkVj6TRDaRzr
FEaQz9lPmWDLJ3KN1nEpDFWR7KWRFHyQjXE00SAaOgbgQgz3mWDWHOIXRYdqbBoHghZQ4YKsvDNA
0YpQcd/m3bgzoB6/06Irw0AV+A7p8JzTqcTZPB+S4i2vIEzAVu6NCxtBpSgUCAKnJhZoOaruDRQx
gK0/DDnd8c7ZrKzVyWDPnIQqU2Gs2WNSnnbBAPt6gdx4clNxQQ8Vr7S949ZATvPWNn+5rZxfcXoI
XBxpus2tHFpbU2TjP418LJEECuAjkwB5f3cryqze55RSX5oDZF942e8Sqy6PvKqhNR5HJe4lzryf
5NxtbdvUH2syDR5C926r2RUKz30TvbuWNh3rZqp3WZ8Xt47L07tch6ZrUumxbzspCM2NWNtUljYE
5ey4YUp7J7CbmN6Bxohu3J7nULzH//Vaqu+RAGseYwjPb2Y5mqiAumuK2gtXbrVzoHEQUWodwqg+
yMD9WgX2LW7dbRGsXnQWjNVQ/G3rpHUJcuEW+j7yLhvZsZL2yhY4y1oMb6hS+6FKHVmNi13W6OiR
9QY0oxWHBCjLZycCoMizZWUW2ygy6Ycw3GPbnLSM2uRddOne0OzoZ0IyiihJk/MxsZxmS6fE3uW0
MqBrD4zp5Z16LmONt1RJa4ZZR4MJJLRCo5mqAGAwsUlGkW4a3TT32ah376R03R2x41e9zeXKjXfB
l6l0mmlJSAuWNhfHMv8ay+TF7Mnr5ForV4elZT39/u0gypuqKtsRabskerSdd56+XJ6spXGVm1iO
NqI+TjPIUcpiK6JpY0XpyuG55JOU0NmeJp2KEQ6DMeJV3eCTutyQtN8xdHhffvuFSVeR97GQrO20
AcxT010P2XuzNYKiI9cFRSrto4sW+SgrTqlSwGRTY9/Wvy+/9sLM/O24+baYE48FZEJgo7TtjkZl
/Wq7buMApgNPs1JAOUUAZ7z1XymKb4/o6riFgClOAugcu8WtVkGsTNxrzeg3Yq2UsvQZyp7kSVa7
Q24kYTuzZzYl/0D57ZDx7g5UfvvLM7WwPf9eCr99RgW6g3iQRor6pzFtsnw2NmbSr1EnL32AskNH
6ial1hT1MXHNaCNkS33XGczX0rGtt9mma/1iS9tUCaBSTaK5Retw8ot540T7XC83erKyS5c+QnH4
bDCLPqIIUSkvDA+o9BeXTe9ZAsDiCGd7eR0WvkDtNkJlHs6NYcfqzRbARY9Vkc/dx8uDLyyy2m9U
OmmbmpS0YWu3UIaoGtfDCWysbKGlV1diZL125riCslzoMtAXTrthhprXGrRjYfLV9iJdYzMVDlLo
1bS1QcE0BUO8EdcwCJxOstMnfdv98BNRhOs3lpaJANdSv14jv1qaFMV0I8SLbawjES/TdxL/w5n0
2n5lwhdcz/9aMDqpQ/Ujg9/vSIdYjyabLq6i44gsaOC2ZbKPhn4N9Xhu74CK5391s5IkBZCBbYjW
Lvt3CjKepzyv17hQl0Y/Lfu3BaiExiDK2I6hsMiHYYsN5Wun47kVOL24srYluGsNEC/TcBLuvdEn
D5E9PbA+WlmEpeGVBRYuqLuKqWnCSlI/y07Nxx7AoJcN9tyuP727EjS0gBRmyHsYIS/uUvlZIRdH
7F9p8uu64RW3DM6xWRYzzl3bbDVvmpBOpIAcsVoD3afLvi4/ZWltFacMMdrBmGYQXAzc3ua5s03M
Nd7WpflRXLLBUMsAuwSyBkat4zbe65vaNQbfcjNnn5tNtb38CecsDeugooMaA50Xw+yCVKGMd1HW
1ZvBrHLPkackV4aMEq3XuDIXPknV+2p0mlEzAxFCbgjjnywewERbgWvW7XKyM/tUBpc/aWFVVJGv
snBNO0patPSZ7S3j1X529LfLQy+YhCryVRpoBGpsWFxqdOU+o7N1qEAOd+vywV1Jky/NkmrUTcYj
Ok/YUw7ZIsM4etE4/pIyfUEH5HUkHUyV8hpljL0lXBLyZiJ3uF6b+6h21vLtSwugGJ8LieO+S5EZ
qYCZO0ozk5vEiK4p/Jx2rGJ0Qzugi3zoutC13GNtWjdd7K7snCVjUIyuzOs0H2qQXI3IG1d2s48K
tOV1+naAAjp6RC9vooUVVqumaQvS6r7Jm9Ch6T8k15KDVo6PI3cND2QA2hXhFqZJrZ6ChooX0JTE
PkI3KI1YAaTJPAYW+jlWdqpz5n5weoISFRm5gVQsR2eFRBqqyx5q/qznyOlXUKepbH8otKs6gZiq
mgVkfzIXuUFCo/0AOhI01Hez9WlF7krFa+lDFJOLQXkEIkSLgF5eR2tWqtVB19I9yr03ALhDqNXt
B9+ZrxOBZmpdFCWwMmeD25wShzcmZZ5dRCth8IJ/UjmLutkcphpcbGE7QoWyuzPHGJwSn5f37dLg
illbxSDRlQ7nFw0ofSAOI8Kz7XplNy2Nrph1gU4IZFotGs72vG9L9DHpRuylznUKOkwtIgA9LeAo
0KtutrqvT/Vzm8W7DmTulydnweepNYQyNtKJlLiftbz+7Cz9qS+hH3d57AW3pFYQogKXY6MBx1Xl
JMBlf4IicG/Hz4WcfK2+jrGBqTRFzGSxgG58G06a/VJkjHq0Sp9bbNQVh7Q0Qyd3+C0QtkxJOjTW
TCHqfUgwi11VWV+XJ2hpaMWARepMuTgRWfSteBt5eqPH+UoSZGno0+/f3pqkE/plLBzHeYrKGfjP
WbOWeVpaVuO/Q1d9zCtbTsjHJeVAwboN1C3603ovteZx06L1JXDMzF05dRbsy1Ss17F1VHmwR0PB
isLvYnQppZQB59+TNQDi0iMUE2Z4bWfueR1mkMBOKHhsfWmvAeYWoMxMrfSAJxWcBQYITUUD3lGt
CByZA6Fpde98NPZTav4xtAq8YP2GtvNPG77VaqOnyxts6eFqEUhqqSOlo+EIqrrYLziUJ1AsJvBQ
NkS2vXQySVDrYDxzCRo/UYJ33WAEgSZa14r+wbW4XIlAF/ajWgHiY+Qm6YRUBC9brzDMGzCpr4D4
l4ZWzvPeqEjnIEoPB2b00HQBfBeUo2stAkujK+ZfFiWoOrvqhBX7sPo3ffrn8tIsbDo1aV6ZE/jJ
K4zL0O/nULJHvTTEe28uD78QG6gyVFEGRAKfEPtN7ENHd1MNwtIiSrdErwPqZn53TfIf0ZQqPVWl
DOCGeiThpDsPnTBMDzlaIMBRB1g5RhbiTlWAima6m8cnDJlVMcfXGlJtm6hLAysfICIum+g6T6MW
qBzaxxEbkNBKHePHiO5XYog3UMZdXpAFr6kWpyBCiRO2w0EruUl8UjTjDmx6qH4xAzrkdpLuXBpF
K1O2sLnUalXJcst1a1ibkc4NQXjeacFclenRmjOyErMtfJBagCCMQNhvxgbOKdoInPzYdq+GnIDg
+VW6V17J1DqEPbfypMzSIuacJi8l2afbumtJ/KUvUEzbzYSZN500QnPKvkiVHkF3fdAzABsie4ua
9UqItbQYp9+/HcU9uibNmLs68KD1HzaXjVdG061WTGuV1b/pRbXiARtUdaZEbo3jLHMjRHdH9w8I
PZrALbJswznlu7o25EHUph24kcZfOPT8QIedk69UuvYbzgcRuq5rbC9v8wV3qVYtWGaWiQnHA4rZ
5rWF0gOal9eUMpYmUgkF3Lhh3AL8KgQ3lOUlVvM5l3GEyKZcyRwuvbwSCIAiJTdkNODlZ/SyxXP/
PpH2z+WJWdpsyh3dyuxcGKSywk7/rCq2qSIrMMhBWPMxF2+Xn7EwQWqpAo0apBCi10Mtespsx9fR
w92tFRNOVnFmk6mlCoJW54kCxBNGzLm3BWCQhfsF0ZqXmaUrc7T0/qe5+2YpWtk6pLS4EZYc6hem
LpJ7yGg3HjCz84rXWvqK0+/fHhEztPuJiZno6Zq8BnzoU9X7bTX6yZog9NJHnH7/9gQgqeLO5NQM
zaqmga5X+m2X82hjacl43Uml0kjF0WRJIGrMsI6Ax0Kfjz3YPmuvHF2J713DQR9kIkQYVwScDXkK
eEuaz/2LVbLsulZIpiIVEiAWSYwuslAv7kYJ9OUnc1d6OxasWCWQAgi4RR4ylmD+yQrg0xztqHfl
Gup8wY7/8th8W97ESrTa7ODN4chvkqj/pyTyrU3jj0pavwGN3Fw25YV9qnJIobcSBIoGroYDK/Ym
AlAP/ZwAG3eGH9Vmtr3uKafo8dvHOJlmJ7rbTGFUps/RmD5NU39nyPZxytOV3bT0IYpNIxrvLclA
Ojm1TwSBaDXeE/aW9P9c/oKF5VDZmBwTMlZpWdMQB0+zmWxRc4+cOpFbQ3xqLKHv0ujS18sPO5nw
GReoUluBuAHckAaMQjKoR0yVqPZy5C+1yOUKcGRh76r0ThExsiQ2kQjLB2sfjzZUhtqVbOE5bBCC
hP/xOA1W2kQZCK4ptBU9zUJFidf6bVEUN8h3/7AwjZ4LeRtwkRRrYkBLq6Oc2MXcEvQNQhUCnxKD
iZaNuwbqJPGhc+z2R8FToQV0zoo/l9dn4dKjUjtZ6BLXW3OaofLaJ1+WXrnbKBVkCzSexn2GNBqY
ZyxOfD5KtnY9WdoUysEOKSuNOpGOrlpzw4tsk4uD1a0Z6PnBEbT/10C1eUafhgEgkRURCpnicfC0
OH6p2mklR730AMUDaNJxE7fp+bHr5e1IyM/aybedpjXe5SU5v6EtVSEI0PwIuuZgyZYDeSzRSRCg
eaDbXR586eVPPueb+7JR55WYEvdIta+xvZsb8LCsuK2loU+/fxvakDxppn7WwJR9NwDCD4yPV7KV
IGRp8NNkfRu8qnQQ8qQTP07uQzlVfiyfZLPWr7I048rx3YHfH4mkRDumpHoWArR0aG9bozbU/94p
/u8DLVUACPf9gqN8gpaTqOkLTwx9+YehbegpYxHJ/LlxgOq0U9HuQfxj+F2Zvht9Ov+SCNVB4WBY
ELQElxDvWHtoEGAcoeBubdJkKr+kK9DLQOdUD22dzqArbBsn4FJD85XIwUA6s8qFxHncyTsh6yxA
mUv/Oh0v6BRNhzBHH4qPXoPu3tRmjnRBwVxfoMXuR1dUaFd1zdSFHqGmgSrA4UXvjUmHHhUImX7U
7mg1XmG344uUNkQyMymkn0jgfYPRjbV/mJZZMqihqHffcA2IglK3ZLJxmdm+gHoXktK9k1m/0jTl
BB40Zm9zas/+IEFIZY3EDnHfq9/NSOt+DCmzU6/PChYYyJpaTRkfwBFleHHK9SO4IptgZgTyPK3s
XsA+8Sc3o/I2juG3HBrH02OeZAUPgNCrfsYQY/LylNReK4SJR2XOsDecsX1kSdRsdV4VT3waZ/x1
+1OyUULeZoC4X+e2x4zE8CtpTx4cB3bpUGr9Mi1m7QYD9fPUAh5ZQBZgrydU20TQ3QpiK9MPLXSF
/MoYK79nY+3bk25vTVBI+U06m1swr/V/iIYixW3ewMcWPYiwPAG53q3gpPLMvuh+aK6O7hHNAPcU
NVHV6IzRL00GqngSi2AcEsN3eJ3c6hMwzCUfh0CDnsSwyXgMWg6n6npzH1dQVfA18GOjy0CX2Q+S
Tf0TGsmTz8FM0LJjSsvOt1TXXOF3Bc9vcCudD3NPWB1MtGTvdeLOaLNherqf+9iAtCvMxHESA9rj
VmblnhlRJxjNcvgohgwZlMiyyw2wK33u59KgOyYd4zZhqfPUjIlNITYE9sUOtcR907uiAU8by0HZ
xUCtA7lZrUILXl7OB6MfcnMDTc44rNG1tLXT1IeAkLkHa4f0ZjgEXBhI/5prszEEdqwXQJKX/NHt
pvHgdtCpQMzfABnC0K0CrdNiy7OyP8kqOSXxm6oFOX6Wsz/I/2ufLnBUb2WawYTiojTajTSa6mBw
09iVicUe+vLUX++IorxNwWFmb2Is44cjC4IGpGZ4Q53XzALaJGbjD01TtJvSMOdNO2jWFrePAbAg
SzsUkuRvPBudV6d3QZhLe3PbcoaWibqcHqNSk/umYilyAV0fdrZdbERFkjdRomTpQKXrg3dS23dF
oW2cVLwgjUEPU+VK6UEds/9RRyNeh7hFMFUm8bDa5EhmkQIgT+d8B4pBi12VOQOJ2n9dMzvRzsAp
1KELBAPWIgsc9GD50ZxvrjqzVHYr5phVwhLACSPb/oyc/sQ6M1meWa9Vfs5C1W0CCcT/foJuRtBJ
Rhvocb4njRc/DG/TF1S36tvkdXzUfugfzsfw0j62t/zOXKkznA/yLUc5iOOalWaMboUjrWfhoeLA
gVnKZi31GubUUBee13j4Fo5ONbOZ1YmcrMhA90pCx4Db8FRCz38X2lpe/nzIaqmKvtyYMtDL65D1
cCevZS1E4lgQxU9VB724at5etQtUMsGcZBXI8YHeFiA/BQcAly/p2I/Uy7U1Pa/zM0VV2FI7nuTY
ZFOGrDFugQv8BQ7XPUHH5EpktzS+ss0AImImF2UdosvtppByW4i0ACaA/Lk8RefjGKpiljJWcsPS
ItxNHfMhtsx3RDFXBb2UnT7pW/xV0ibvc8tBQyNF54YB2JgOQhP2cN2LK9Fd35t9aQodPNzadICq
8s61o5Uiwnk7Q5nzvy8uLGECyJXMYdS9tuwPoIKeU36ybq1/ZGnOlftaRSFRUnemfYxRdr0tGYQR
i26MV8L186ZFVQQUOkJmBo5CEepVihBCGGFnuXdDWt7KmEC9vCJXOXGqEkm0rcOBAsX60qTy0SLp
9YBpdogqLi/wwiqoQKjR1aGTDJV0EAXFgSbjA+8o9AYr5FrzlUcsGJeKgqpNV7KsG/vQSshwmOwO
Ud/cIe5w7frr8lecvyxTFQaFIJ5alhVPYc/qbZFUKZo12ReCL8Tdc/6Eu/q2g2Ts5YctbCwVCiWi
DJnpjBahlhUe7w5kDcq6tBaKKU8lh1SbSauQCv1XPCJV2VJ0QKe1fpPJcY1rfOn1FZOWvBiLoXfN
Ixnyl8aZXutiWvEWf8uY/79QURX7NHelNaGdFnz3LjWeRWm6eybcGOGkq4FBGtkgtJtFdTeimT4G
W5E7sPYJPVHRLqonshtMYp80LIkGWg936H9LCI5B2MXNk9wbhE58hIjJtrMYvdFLtAdrVBseQVxL
32ivgVfVbdw/MY/AFmrrCahoRI0c0Gwl5R1pET8QaY0/E9SSQQycNC+Xt8PS9lb8TGYliFXzDEyi
c3XUo2IMnIY/16Xzet34aiGn1fuxSZMylHrly8H6ghz9LqvkVeEOVTFZcYt7SdVA3tDk+QH4/n1U
lduYyG01JysGs2CdKi7LiSK97fhYhZCrjffmbDwburFDYzO4H1rnWXfTfQKt7ZWzfMGKVKRWTDq3
hBZFGWZ17iOv6cX5PzV7K7uVTb6w3ipIa+DQOE04akcGhaxq7Rj5e2Tk1rGvLX1lwhYOF5VgJHf1
CCJmI86UavYnAvb9/r0YX2PW+3KttLM0TYqzQdV0Bt8coDwjc+4gpAmx2sraz019E4Hhf8X1L2RY
qMo3EmVTZgAX1kBp1B+3yZ1+NH3p5wHRPM03vQZaQYF222/IlnvH5yjgd+KdbdYev+DqVM4RM54A
fcgLPRz7WryVQ2xsuzoCzdNly1yaQsXybRco6BOeLszK35UFZnzjfuR5YK4Rvy+9vmL5lCK72OpQ
rYlrBx1t9o09XdOQZxOqArmGMdFT5Mf1kNDmGVnkRybslchoYVZUmFZao/d/zjG0zrqDoEBmWSAE
9wToTZCkH9awqgs2ooKwqnqyaOWMYOONILTstNn4mQgzeh9TwvxKT7LIs2i2prWy9FGnt/gWZWc6
75pMoFzPZtwL6ntZ/zCc3quylRTt0vin37+Nb0ZpgXwERNpibTvPOC+zDwC7fb1dcVpnCXCw4P+D
aOkNLZDrM0Pig47wbbi1Wk+8tt7DfGw2md/s9U8oGJjPZCsC7aB9du/lu/hJnsbUswP7gGhtxSUs
uE8VzOX0ZQbynBjF0sbdmQArBq4snrlVN5vLVrlgNSqIa5YdICQgZYF4sjvfyahKwYxOp5WFWhpd
sfl8Mt2y6yLMIzUOfZ1/lXa7kklfGloxd4fLikLM2AxBSpciIdUXzyCdB2Hw5XlZmnjy3y2GLexQ
x7SMECwTJ66cFAIoSQ2yhzW5xoX3V9MZiB0MbbCxsgxys00z3mTcXfEpC++u4rMEmGecfu4AOKHl
ri1uZ4f7IDNe2ZJLL64YN1oDtcHlBqAaefe7IQx5db69atLVFvHaGCyr10srnDrby+W7cCYvmq5p
54VRq93hCfSIRlNIPWRJddsye4NOTXsD8fN5Zd6XZub0+ze3xJo4TvTENsLRiA91XSFgE+7atJ+m
98xlQYVXpRIfRAi1w/EkUZyPMfrf+J2eidiLKr3x7dG+qhJN/7KhffsMFCmcoeeNBcIlW/hJO8gg
ys2VYG1pbypm645oyYAuQR9m+os11V4Ptox6uvJ+rupPor9Uj0xioo+rH345ZP5gsfmRcveO0/w6
dTzo0f13lSPXblxaDrAuw5kfgeGNN4PMkClnM/ObzFxj2zx/DwC44L/PSTkt4TUBCIj1+pcNXbrj
PE0F9KbMpghQZSCvpGWy91Ct5L8v29+5cxV4b1cpCUfQA2Y0A8tWY/abIu3cwLGmNGBufANe3itB
i2CL+++X5Y0gPAYeKwQzA4IeM8+2MgL9paxjezuaJ3ZCUVf9cRqramvl9bC1jVTutcru9hXJ9E8n
wT338icv2OxfDqxvm52N2SwKxzVCWUwuSpC0o5+AoNnJdeeI2itfNnHB69MxZUOk0DC+zNQ6tPNa
/8KCU1B75efcnhrXBhVWYWU7d3qLWbRB+LtNnT92+uvyDJ3bFHCbKuSs51rBTHkKQWrw51XApYg9
GmM9QB9W5mhpDQxlP/Sg5mvc2AqTInL9KOWQLwZX3uXX//ueZxynijcb49qeohY+AQib1u+4HT/F
bdE8NH2v3bXJnElPAGV4M7sEvD5G0WzBb1/t5l6rXsAwZjReG2X8RG9Wf15+paXvVXygnaFTGg7E
DKM+v+0H7cmZ5yuHVpzGZFrIy2eNjoq4Hd0WdR8jwRevMcMtvLgKTdN4WqXgJcHocT/tO1QRtx0v
rZWIbuFo+J/AoZnbZledeN3ar1m7B10iyvQfl6d8aWwlaNGTiZu5lfRQDGy2xRR7lLubInq/PPqC
iahQtLwokBfKYSJNW3sxuUkHscMm8rT8ut5YquLPRpu1YkRBFk1dzmEQZuKNqflJS7qW5zx/2lAV
fibiMrXi1kU46tS9R4T81Mw8gEY1jlJNepkRW3jkWo/K0nIoFo/7tK4XHE9LXav09MjaNLEde64W
rdR5llZEuXjYUIZK7QrzNQwZdLgGUM8YlfRoPj66Y7YGclv6DMWQeZanZRsBUmyegr0ydR5BSwNx
8usgWpQo1lzpvQQPEL4CsYCX5K3HgNSLpzUk7nlzJirEbKxHLRpEW4SFLN7R1vdStMZaPWmh/4yo
sUQ7oEfHquDkRqvfTDVFIiDlbyzWYs+BpnpfQl8MTG1e6dRfw5TegdHyR56CTvaySZ5fGvI/9FmO
OBw1fpgkkiofpI+zowZ51A0tzGnlEef3GJQ//3tsWTbIWccGtxUweT/b+elIlNU+ARbfR3nu7fJ3
LK3R6fu+xSdFl5elMeNsdMAU2EDuobOSh8tDL73/6ZHfhqaJHYm5QXd0EZleMdyNjg2i7j8creOX
H3DepxBXsfLCnqy0GCIrnPX2uZhTvzbYrkcvbZkNj70J5c3qug4uomLTyFzoE4f+ZphRuC8k41Ge
Q1Vxa2TVVbcioqIDxg5S2yAdZSFDDC7sVyNeGXhpGRQjb8ClOgB1RMK+y39mIOe6iyBY6c9Ok26d
TKxpQS0YhApvoXZruHmN98/RuWtktxH+mI2VIGthpVVoyyQtYjj5wCCYhditv+Fu7k0zEG4cIgHl
M6lFcHlLLYjGEhXiEqcy50mESnI3pvaOS8M5ciMrX4aBgA8aKrLxhggugNG2rc5PapnngZPV8VoW
++wLnO5ISiQBZpIkc6wGhfIevDw+mXblAEU8D9rokBsEWbGz5sLOmf7pSYp/kaiZJymrB3QlQkg6
mh6yyr4qL0dU1A6TqIxZbt+GjdS/xjH/aso1aoqF7axKDQlzsASh2AolSXdTc0eiJ7t+MtPryFSI
qjak9fnY8wHj28CciqKC9NtK7LxkIYq76nTDIUmW6yEtEuGDvyPfjqWl+2Ur1riLluxECUuQVO7G
aOJooHeKwDAeuF6+EPrQSGOnNcDuXReYEEcJTGhd0qK3HSsESYWf08gr+t/2sMZu/TeR+P8rFVG1
h8a6GhHt4lCqAuNZPzJfHOWr/dMNq4PcWA+Tb26Ahn9OHp1P8uze0mN3k+7zx/xH8YPpmzUJvXP2
YROiihOJIupE0kDCzSLFi7Db227SV472paFP6/ftaIRkHrcbSFGHRJePRt29OTVdORT/NrCemTyV
vK0THSna+kRCY6LVDd2BlQ/Ku/a5z9LJB4nAaPl2Wk9+UQ7zfWF3fJPKwfiIddbcTwyxOKQgoyCZ
K/MIWhZkMRNH/NBm5DXdLE9GyPLwFjTrrfEVt/2wlQ0h90JA07Rv63yn1ZHtW0PkBDTJuyvuPydP
pQQptHArnZyIMibxW2MduP7zQGo/x1XmvnNO5fSA0zp9W4+8oQ7Y9x1IzpW3bepuGms85NNtp31c
PlbOjX/aSoqrHUZS9z16ZsO5CXTNw00Ugnmf8divLPrSflImqGrRmMYGVMFpbN5DZGhLe/F8+dWX
hlamZgAopEc+DFVbcP9vinpydjqkALaXR1+aGMUntnE3DHHBmrDNyFvD7X08xeiwSsfHSlg/Lj/j
7FWBgW5e8YrcETlHclse9WbYaugRKaSzt3hx6IUJuoLipR66wDVK35jrPXKCQa8nh8vPPp3aqjGe
Hq04ylKzSac3TXsctcdEH+6qWNzWJ0CUwe7mdgiue4oS4vV11HUS9cpjonVVkArZ+QB3H2te/Mgg
7LDpuvG6J6k+0QL1d0/QnnEsRfMDIPoXI83jXRuNQOLL6Y/Zj/HKzjh3WmLmbMVF2pU916NEF0eT
Zq4fZ4T6vTHZXt+v4TqWnqBEWpTUiSAdZg0n8XAv7WJ4iBiY8tFxVaxUI84Zz+kjFLuf9LEFpMet
j0jqQ1RD29od7qeXF/2c6ZzGVmweBJpan4JI/zhlzc7VXvSZbLT6T/ovZ1e2JKeuBL9IEQiBEK/Q
e8++eMZ+UdieY3YBYhHw9Tf7PPlwhyZi3ibaDklIqlKplJVpFV9bgTkRYmtq5hk7b09mQv1NkLtR
tgVBlxuMpbZXHOOCfcyhxNQiF/75qDgVJs/ek0rSsAI93hHEHEC54nofeF3er7iyhQWf0yD2FR1V
P1n5CaAzs0nqDPwVrcOPdVaslUgtdTFb8Czuo2qimXf06Q2qh7aefZB988UFma14mTe+hRf7+uTY
VbEv0pgdmdPkAThk1EqO9GJdn/irOQ2i8VPA7HMvO9U0nSDiBXjOzzQT3lOvGNTKC5rX4dBAISeY
aPUlqmIfhUD/PX21sWXk1zI/oVTldqzIc4RerhvJggHOlbz8hJdt2uvi5Kpc3HeW+6cDCmpl8y41
fvn9r6hBkSmWTKT9iaYNxJsb+aPqkzWilQXLmIM3m94DiClFhTmCh/xnHo2JDGrjZLfQ3a1v+glV
TSEBz8ZKQnNp484OYqjsZNKDfz1qY37lo3jhfPxRgfjx+josNT87gk2PYnAymeI0uEUPwPSgjpan
aRD7CEqvd7GwGnMMOHEbrzOidI/Koi30m7jZI7u5xix82YufGcbsiB3Kuos7lgJ7o0So8nu/HIIi
A2f39HR9+AsdzKHfOUr3Bl2w6uTEvvnRNQlgs93kDztAD+M0AF4k2V/vaWGi5gjw0eloz3oKc8to
u28a378puiTffK312alq1ODYeAopT+C/6bZMgvJM2rpcSWYt+Ke5Dl09KUd0Hd5u2wxUUMoizj4F
ZX5Qi+LCTAM0BLKyv1umvn3ta2bxmy4kRDQ9uz5Nk3oqk+ylKdZosJcMfLaj6FiAetny6hMf6zjk
EqmGondvnbZAuVrihEWqV2iCFrbWHPFbDE6ECr5KnzJSfkt7tfcTB8pZ5FD2zdv1eVqw7znMF9fY
FmCgXp/SkTzLsXkV3vijGUE/97X2Z7uqj6vEcrtLDgMhgU5Q5ZdCwlpPh+vNL5jEHOJLRjwRax/D
H5m5K6sSZG+iiFcsYmn6Z8d2CgHx1PO1PrWJZAH4bQhgAPymZ/U9ccTKGi99weX3v86irpBdCpFp
fRpib7hpSWz20Gj5Yqg8h+4q3ZfN5Dj1KXZQNx2Z+Hc5UC8cobR4fQGW9s/sfOBGZpSwRp+Mpn2o
dfbb9woUSDdr87PUwcyQwXeOp4JUYoOat5q/teN9LleC/E/LIhGJz+G7GTF5TlDUfOJ413Q2NB34
psZiw2tbZPjuMa5/gCi7+1YNxttK0aVnFDSPB8/QYUfTiG3riFdh29oxKoPBpOXk1q+OI+8bQaHj
4foMf4pTwCjnhGfAvUxxk5TyWGQ5EyB9aZtH7aeuB9oXwIJZlcaHTBYNUs297wKROqmtphkeJCYo
QmXCf0uNib4RmVvb60NacOZzbLJUk4oosiKntJRnJHNu6lg8oITuCfjesK3dRzJZ08ptacHbzgHK
qeirrGSefTJ8Q2x/R4oaKoDW1qreuf8V6BameC4Y1kNCUmhnlEes80fTpmMwTdMdJCc/fHdtHRc2
8lwxbKBDWkzVKI4oQgNpwb6xSQjd5xVftdT65fe/3UjqWFZVo+46GT2zy20wCNpTFf+QU+l9sYuZ
p6o7vAbTgZOji73d1HwKKY/2tdWs0eou+Ns55JgB1xZNni2Pmpb1hrTFrVFwvEOeH4zvrG2oy3A/
CQjn3JF+K9QQV0oepf/mdX9svRLhLK3AzFERlVKwRKbk2NKbgZeh6Z9jxFDXLe5fWNhno54FHVy5
xBo7KNRbUtdnYhi7qWIQDEgdR3A3McSwmZ1XH1nbc4jqDH5IxyyDJHs9QeMFVAAOJK6DUqIwbIwj
fzsCBPm1K8IcsJxIkkL5FR9eNiAESOSmmR5cVWyvf/nCtM4xy62gCeq60XpT3mWg9lPp0bZ+X2/7
X/6vT2b1/3DFTcKk3XUYeg9evCaZ+tBjVZDC0RdNtYsNlGAagbvtAPID8JFbW2/KVp5GFxzbHHXs
kB7UOA2VR7vq7mUUQ1q2C7Kk2I3pqanWHnyWepkZbVNlVuJA6/kEeV3Ajiz/wY7BzhG5zv0kexCg
jNZKtnZpodh/PVDqgy9Y+WV0QjiTHCSKBndQN/8nZXa1shUWLHeOP+Zx7OpRDDHkK98qk54tL18J
I5fGPrNdTSN/ormQR1baP3mr812ECJtLsE1c32lLHczMF4h4AWUESx6NccYwIYl7X1HdPUmZx1+b
nTn82EOyf/JLeIhKHzoagU927Wl7Yd7nsNwOBLhQnM7IMc+Qb9f+kGyqwnQr4/Y/98dzoK1kVJvO
YNwjNIchdSXfLeb+7Ez8ayrth2gUNBiJG/i12F9fi4VjZo68HTpHlZIQcfTSoTn2lL7zNH9ufN0F
0MZayQosLPj/AXCV27qRx+Qxzs3GUU+Z04al+QqABvHKHHqbJonrqsqRx1andzHTv7O8vRd989JZ
ZUgT9i3nX8zOzPWrOEkrpHTxITbjt4MrN1x+RT3i8hWzu8MIGAOr7AZnWpk/KhW/ZNEapcrSlp0Z
NOqSm6JM6uTEYsTnoK8MJ/AbrRzGSzt2ZswERdhlDP6bk535xTOSxqkbImGJwpESHN5nH3c4ICUH
o9+HyfOPUEEfvxiDzYG2iRkGm+gxPtlgvXJ5cueY8zg6L1+yjDnQNi9GryYtPqyd2jDNdq6Vhx4v
QiXWuN8WzMK6HFN/hamJbPoRa5OcnKzNIKt+qEcQMw7JV1D12FJzwG1a1YUfWQk56sQ9Zni0Bcn8
I+jsVl4FF1zHHG0LD2uX+mLVlWcHFQrytfVD5I+k/eICXLbzX9MDPiOKqybsOssA6NSxJQNIZh9y
Ub0ksaArHnfBOOa0j7rsndEw+HNqyMFK3V1XOd++toNmJh0lXu1HjYpOtKo3U3sQjb7DxTDQ5ZoM
6dISzCyb+42oE40wIyv+uNk9oe4DkXedS1eu2wsB0xxay0oKpSqKsMzNFQA/0T9QFYM1192Bqvqt
bNkalOTzSzSbg2zzkvYuyyQca1cEOeJLcNn4TG9GKES75kmlX2Gj5D6bA26j0aGjNwhxdIZ7mesQ
Gq6giFm7tH1u0WwOe4OyEAQ2HRenKe2/pR6KiE1GX9xmbb0/36xsDnYzXln7ctTyqDJ2EJkN2fnm
+fpmXRr65fe/rK3u3Z6ikkoeaeoEPcsA2xtRlbx20VxqfmbMcY5abRsqa8fRdX66HVIjYIUF4WEB
z3f9Az63BTbH0XYT45xYOEBxJOukDCL/29DmIDT1VjpYmvyZOSOL4NjISEkQ7NUvRYskZb8mn700
9pkdZ7SIcSwiIh57vWHpi5854ZBBJSJ/uj45S9M/O6Wd2gAthccYhABxv9NwSkfHaG9bGSJXrg0L
3zCHzvY0G4BxgC8S4plCxY1wMPA9M/m1KIbN0bPQCp2SDAiLo7HbG98aQkualWzF526OzeGyg1eV
fFRwc7zgzrsbE9BkjvGfKupYYJW0eS5qFa9M08IumoNK0zSjkDjt8YZoSrMtSJFtncF1V/bo0iLM
rHhIQdHvtF1+Ulak8oA1YPe1LiKc1VCmtzm0IVambKmjmT0niDcEYDrRyRe3tH0UyUMjf0IJ9fp2
/fdR5/9zEUzM7s9TqgWk73R0en+/P5Lt/W3y5Oyd/dkEoDoNxtAKgTgNzjL8cIMyABYtbPZ4fgrZ
BgFUAMzxptnQk3uavpVHb1/fjGVQBVX4TDZd0AUfK6P87LIGDd6Z1Xo16KihGgmJ8czcC6e8gY7a
yvR+ukvQ9MxeB0/5g4VSo3Pt80PSuDve0pU38oWm51FzXCapTyzIuHD7RZZPmf/7+mx86mIEMBz/
PUAcMCSZpIYMjUnHKBiZH7CIPvB45X3i0sz/7Qg0PwuWbbcskQiqyxOYFOOntiAeYn2v35gpg5CD
ZDy0wNV54mwqV3JSnwJ4obE8j59jcITrSKvo3OQNHq+Lapxe8qIXuwmJl83klEUX9IrWZ9o4DE8g
Mr7DAeQC+dck3TZ28uTsxdLZs9phKpwaY74TmkQ2jtfJOdhinJLQLaOEBq2oOChlR2Mdc42YPeBN
2ty6zO9wwpckzJnXvxKE+OUTH+K1qpmlFZsZmZ/6jnJd7FkvasRjrW26FbEkO3Bmliub7VOyHi7E
HBpldaizLFHKeS7BFl2F7gU4wSV5M2WZlUceuZUfOnFOzoaA/xh8wyA8zbU5tTZ4j8MY0t8R/p0W
G05i/xutCycQftW9R5igMey9pv4FlahoCjM7yx/KlpLvbIz6dosiDnMnEmisXt/enzo8bIaZZ81a
j0NxwPaP1jRB1paXyQv0Hf00qKGCfB4K87VABj3NXGtqRdRteuofS6HkBxiVSwRjvahI4Hd1mgaR
AlXZ9Y9a8gWzkKYnfQkKTJGe/LiNqgAnE666XiW+X29+aYPNHGTbpzruiyY6WY3zyxPgk7iU5udp
IlaOu6Xxz9xk5NFaKZEg3pb0Tkv73m2rl+tj/3y9xfxGIk1Phx40/MiJkRCVLOcune5SAJgCo+jP
6318Pnwxv4xYYMRmvk08DL991rXYoKRiZWWXhj9zl4Cx8ioVMR7YoulkJc92nW5Z7YcjkI/XB/9p
4kfgYvNffw/GZ1l4hfGOtuvfNn20c1N2SquHhOdBXQGZqOyPMuHb670tfc/M/EpYnlbE8o6ZOzzZ
tHobHbXPHZYEub9W3bvUx2WZ/roCOcStHSI855jWcjpwqu/qsQWExWPTJm6alZX53ChAmvDfXvra
Api6Roq359mzaPmNS4cnhDsr+3ap+ZlJU41xS2CIjoIn/jve3pqnOpcgbQDzt/m4vhhLfczseuCM
dIAHiGNElTlpf0y7oGk6EtipDTf1tU5mtg3APjgbmlwcaU3uKbSmYlIek9qs2N7CN8yvK5EV02EC
lOVYDO5jk1ivskagqPrtl0b/f7cV3erBbXx2jIQVDEW/TST+FJuvtT6z7p73TWtaAV1RsbdwR49A
esf7YWXsn16HBA7t/+7QWg89reCajinZSXNRQf/ORbcfEhLaYnf9CxZsbV4AB5hpQzQs6yhz+VEp
UgTGozTgXp6GrupXQriL5f5/0IiK6f9+iRCRAg++w45uY14pBA8CIszT9S9YmqWZHTfQVvMT12ZH
Wvqbvql+OO2UhypFZRcHsWqV1M9f62hm0WC9FzEDY9JRa7t6n/KxPcqq7Da5r6Pf5QT0YwERqpX3
66Wvmpk2GaFUAMFKcYRObTikB+74N5k+FNO0S9jr9Q/6/KUZG2xm2mkCtRDLpfxoD15mB+lg+O+p
5KjIanUUbXnGZGhVhu701LUb1tHh2RUZ8uKeDW2vFf+ycH55s0FEjT0A5dLG56rqDqnxd2PBN4bG
Z4tP+7TwcbqcJatWduJCb/MyBJT3S+W7Y3y2J360iICMhwSzfXkDs721ZLNrDC4Aonm5PsUL3c0r
XGzRQPGgGUA75nJxIMaBb4M2yDFy/DZgsG6wpF74MXLX5sc2qbqVKPnzwl8h5gUvdQtF3ZoQdgRL
AQlcOmpzjhu7zze0U9G9XzRu4GVSpEFlyXEDZhn3m53INYDE5/gw9D/zjAkTTYq94kAeYZhe7Bgw
mrPsRuYglWxnHuRqMnOIxo4BfAv9dwkFhgy1UlZN7YCmab5NnLFD0Skf38dG+Sse1f3cD80raEAr
zBvIgLpH5o+PciinsE1BSk7S4eH6ei84unkZjemZElFKnKMRShdBSzpnZ4Mkbo3M3r7Y/yee1Jt5
UuWCHAa6Od5R/ItpSbZVbJ4qYFwGPFkxXN0KIYATKy94zY2RcYCwecsUWGpeUxDOWtaLC5UVx71P
8QBSsOIgLLkyuQtHiTdzxLU1QD0lAug/Q8GdJklY84PKx3sl3r42uTMHPMZa9aNxPVz9otcSd1nU
Cq+s278vx5/N68zf8s6yEltH4ohCFYVY0/GSkAxgADcG0jrQjilO4+T4oFEf3G3hAWVZkcLdJwbo
XjXpduMIzj6uf+dnE3kRxrjs3r/iXw1ETN1MUpyM6E9EpC9xOvwYU3lK49JZ8bqfWcKlj9k+aivK
YspscUrSY1q+q/yfiajw+viX2p5tBGuMBFS7oSzZ99PR5vF24HKnxVol9dL0zLbBUCMJ7PF+BOAs
+lVZ0IerWotBLjx9R53L8fo3fLohLhM02xCMTUnrehVkHSg0nOErdl6pX2lZvrFOnbN8uOepeWFs
1AGxXBMAKvCQQiwjSKI1Qd7PYoDLEGYnox8PTc20k5+hGp7sY5Ih1sg9dd+6FdnEvkf3tBX5yob4
zHOhs/lJ1XlJPWoFAbSUiP4WvOpTePm4l+vTudT6LClZ8FipDs4eJJ/f++ZZ1f98rd3ZMdNNUUGa
NpcnVN7ZdzW3ou3gJ2Z3vfWFjTw/LnpfpjUZdXcWfttMgUQtZ4DrlbydnGJ8vt7H0sxc+v7L2Akv
mBRONJzVqMtj21f9nkxcf3yt9Uuvf7cudVnjlj6eeee2D37Td8d+iNovtj4z9JaA4tFWtjw5fV8E
SdHfVa1ZK3RYmvyZmYscylrC9zJw2op4MynJj6gcNZsJLI8rQfZSFzMbzxMjTUoqebLjGGAZbyOS
cROtcfAsmO88sHWdmiur4xlq3W0k4RXEw4o49oKpUr+iCYphbFXzeOFD5lGtyZDmH+MBJ4TYTz6H
R5q2hd+v+MKl1mfGOyC9k9Miz87I8IZm3FdAbSqvOlzfogvufF5Ha2VitDhNu/OQ/gD+N7CzX8jL
hN1X6kHh2Ob6PFMFkHuvfXNOhqzeuD7PXyXx8Cj3teFfJu0vC2Nj6zljCY3EtFZh2oJ8rr63B9wp
1oxsafZnJlzbic+tqpMoak6/20goedp7ceLon+vjvzQzD3wu0zOz4QpzEzXElyemTXTT1RY0b2t/
5ba1NPaZDVeQ3rZBuuycVW2dPE5+JrlzUkXzFazBZfAzAzacgHF8gPplcoHNn3FYHhEWVn20vz45
CyY8F+jhMcTPsij2T1Wel4EZ0jswjgZ+i2fPOtniRejlej8LizAv1+zUAH1jD+xQ0whkG0gq7Uer
tZMVC1tYhXmJZk0U+MaV6UBAn23yvt+k1T+8eL8+9AXzncvzQH80s5EfdM4EICSr/Rj8Ejpq7xln
KwZ28TKfbNB5PXcbuRwPpfBtqFFOwMTX+E+KJ32IGnJJoO0YtQ8Q2WwQgRfT2jVraT0uM/mXUfel
51RZDbXZ2h33vlM9WJV8vD5fS01ffv+r6U7YpYp5g6YdFKvg0QeqOR1dCViWGp8ZcxlnaVtJRPUk
E7djV73b3Rrx21LTM1NGwbJyJmivnAF9sm9wvfNDHZVrVW9LW3RmyHkFRrQ+MuIUQZrSciF1r+LA
9GsIzwU7ngvhQKKxzsCdIU52Vf6u+D9DcZtQaIxSvILmXrPiLRY+Yl4ZSziELrMOvdSa4hhOn1Vl
9lPNV5zpgqXNq2JTu7MGy78YAnm2o2TTXaRiqyHs1+A3Sx1cZu+vrRkVLh7RLVeeEv2LWJ3YVQ45
p4bcNUg7bq9v/6U5uvT9dx911KAACQtt9cXWTNahsVA2UYRfa/3S61+tQ410cHRE0LoLLIreitoP
uF5pfMEC5no3BW0gFdrDuJDlrYMxb371rP3n+sA/yxPiIJuXxErppDmUu8QJMqggIfR5KOoOyesu
PfZMbitP3kimigCMSSuIgKWFmNkzuA2k5QkFxtOo2wgAoYLGZRsu1EoJ8b+lEp/4bWdm0p6psimF
Mts5Lcm015PA7SZJ6leVTnQDzeAsJL5qdi0Srnh6m/JXXHeLoPbjYp/b1N9o13AaOGNDDynLzbbL
oRuApIVcCx6W1nN2vbYFpCCoZ4NEWJUfHqpts0CmVHxcX9GF+Z2Xo+Z1AxhtWfqn2IiQDj+S/p1M
K2fuUtuXo/KvbZ4Mkvko9h/OI0G6dFD+Lw6yxRJz+LWxzxxB3jPUQFzIKj2eBe34LatesnZl3y24
4nnFad8PRVaOiDftqQuk2+6G7gw+gaAZq229Jo66sLRzRRw3NyZNIomg1u9eM8s6W2W2gghbGv+l
y7/mHqzsuogGxz+Rhrz1/vjHtgvPCkZNuxvayWybxavUhQsOeV57Cv1oWuWmAvV6Gj/YrTroiJ+J
V9yn3hrX21IXMzdA4QeGKLVwMnZyQrFhLPGQX7gBjXqAzN3N9Q21tB4zXwBtazc2Gh9CubPLh2IP
UdaVU3Gp6ZkVazp5MUOKAAwhFQ8GPSVbRZtf18e9YGjzOk9fUK/xe5xWdR9tkCA4eQV/GqY1HpuF
yZ8X0RMWSU35OJ3lmD+QmIRS43pUQ9FwrYeF3TqvJS0tm2nFRnoG4cs5lR3bpMbZTDq/JP9VtRl6
x1k5Hqn4N93wicufV4+qCcUD1VRNZxVre4vnJPeFIZl9NLKu9naZ6z/Ap+h32E/82o2N2BcsAdet
4BWUPaFo/qYg9bnNoQOvAmFp8mNQWbL3hyF+qpuUfUNJfHK2lWkPYMiPHxouohtUfoGfTufirJmK
bmsHFFwM4m0bq4REVFa44wMeGJM9jle1sayegvIX6Ohd2Y7FVuSU/lOjYGpr2yPE54GR20SAtX3v
oBQNWBtJcGUtuuzF5n3ZBj2uZ+cx5RLySqx7kCROfisr8dod/ruzAZ0FAHM6dnZeYSd/DNjiv+Eh
ju2USvSbj4TMAx5ch1NTt6gDYvH0SKhn/LC1hukIUiOSgC0zso5WLs19lk7luc4a+eGTJtr5KDPe
AOczHCIUVZbBRBr9wn237cIqMyiLqipVgYegsH9aFVAmgOAPj3lP5NsEco1fBPd8yNK3yZMHKWoU
E0cxSGOZCz2eOukQzST+OOIpMGOhO3ADuCuN0kBaScQCWO7YnfDBkwzdiVrlJoUMEXCVxgStVORc
uaP1XLgAtAZcSPfGa1p66j2wKmeeK146p0zZFtjuCFTjSa13SSK8HSwrVzsrrbxH4PlHtoUCcas2
jt2IOyobW4RQqc8CN5v6V26V07PhNdl4raTYBlG9007R7dK6UbuqnFKQfZX9sXST6IS6rX5rbKW2
TlG2m3Fo9UbEdnvK+rY/2NVUnyxV6qMtOntbDK37KEXdvuNi1rWYgcI+jB5Ky6aiMQfEITxoS9ao
ABvVfxysZnjymQPCTdsmbxBhkXs1CHsnPFtBGVg5+3GI3ZAAnRok4zR8uCLWN0VVV99AfJnfWrqo
Nzg+6vuh9cZ3WfYq7DVeDahh/S5m/k/ec8WgLYC9XNZKbHvhlmHV1sU/HvKVD7UY3A2Ome5Go7ud
M+AZsJbNhZ9X4jpQOv298NpuZ2clHuCavnymHBTpXlSPkIBDVv82akrxFg203Lk6Sx6gGKbvy9im
G1s66kfhC39r8qh/qyo/3ipp6q2yRL6NugRTbXX91sNj7g5SmQbiJ3VzO1mM3vCGml3n+AILNvKd
E/N8yyylw7Ry5V2N16YgdsCGqFlsH/wiA0pDNwLUpZW6SRLlwPSa4sbVjnicjExuaSWHsHFi790a
qQktSqxHY4OVKS8sOwqqnrPHocrtAy89erAG7MeM9tNd0SP9MEQcdbp88vZ+7sg9EXa71cxpv1E2
fq9EAhgKiOT3zdhYh6EdHRCrTMMtEZYLpD4Vagdl9fzgycF5F203bUtLpzQoiVZB1A7OXYVwOUzH
OolQqe7yjZVlfyxuF+e80f6H7ac8iKIoDx3fjfxdgVKtb3ncfpOTAHLCAUDPbbODO5aWCnpi3G9p
ZKKPKYvKMFH5MJ5yzptT17lQ0SS0DInOpmfhdSB18X0jd6Zg+YPtpNVT1mVgsLX7nRV75VNddgWK
JD32ZjJuJWHeo2yiivNyi/pDdue5ef+aM9AFRFRH3xn+OiG+8ODboCAUjErg+X2iJMhrn22isvxu
QC50bKwU4H2LFC9R2ZcQ7srj79nY9yzEO0L80x9sYKibtM/uItthezVGRR5UOi+fR5rmR1+Aub2g
kCN2DJKuW8Nduc8H10BCcmx+su5SG5S0pLzjHfQCYFr+P66OSQAJWbrtlML3WoYHTVEMYK/I3HDw
CN8lnaIHIGTYhnEQHwumkfBOC0Adkja1dsPkps7OlV60T4q80kHTZp4Ocy9OQgfyQPtc8vReehAv
HRqNiaSSbu2KV7tCUnoaoyEJW8NqbF8/vo9QSfY8TaR6Nl0xvoKvGmgvCFndCDEMePhVHm757bh3
xQCqQZ9IyFyxJnmbUsiFc+U7+wl8R4Fpmv7cjqV6nfpKBEJj9LmkdsjhasBu77uvLGL1UzGW7Tap
rfZXpAgSCSbLo0Ou48dWVf5O22W31xXBuRlPFirfJ+guu7TDK79Im3duWPxAq9bZg+3HbBrP6cOM
kCyMrK64xdNsuzOxjm/Gou8/6qpUd4KAVCIpRf4jn6Lm7HWpk4Z4aWG3xKHk2KesPGBbYIcItzgW
kZ3vTBnF2wKAawByDQrUc3jrGsvUgqu5EDsKavLXElLRSVBVwn3sMi7GMPUr8tEgi3GL2rns3jU1
3fPGme4SU0TfctsW74mVp6fKr7LbmBu+F0DWbcwg61NH0YCZ6gJeW3cP4GBsTjFNjB+UOGlfPJA9
BR2XzmOhmxrcsXb+PIK2JQ2jvrOarV/H8k2JgZ5KZKQ3g5Nle1YU6RtEAHK4YxfFLCNvHvLO49Ct
ZiyUbteDBm6q9k2dVK+q7rqdL6rsmzOmvxsF1YxN73njjVNirTzQMb8gdIDJS5okR9B+maMzUjzW
17QB3yyNOgV5AbjW6YnhXvUdUAmut3me8DC2q6fJq+7yxA8UTLzP4RYzVgXD6EhxdGXM6L1bQJdr
a/d6gA52pL75nqVPdkFgWloVB+bJWgcequ26sBgSHt02dhbrsCOs73cN3OPBgsiiHfoaZ+7UgWog
AAdu8WwVlG6yATIIfZrT5zKzoa0xMFwECmQfWK1Qw6PcnGzJKPnjVFJrC7dlbaB/Zv5Yoqm2UAAe
6vuxB72UMnwKuJJ4knZ9/SEm94KILCDeSgUdyoDTmDk4z1Lf2mhEO+8o665eqe8WflBndrHrur4L
e+yWIhi4LVOwxTjRdy5xALCK/qlza3oee+UDtCA70QU6s5gdGiBCQuGBWj2o01LsQCk1hJ1wzS1z
SLeHK2S32N79sS8heZAnk1MFZe8jcKIVib67xM/OynasbWHVpg85XGngIiwjm4IzuMTR846x53V7
J5qme8Re/qvjjdYZiWkG6ePOhBVM4QPq5VkwjnW/AbENCmf7vqHbrOHZfhoSqw6B15niTZUg6A96
xy9sSOGR4cGNkn431LlGcQuKUwAVV9uMT9luzJLy1BU8e4KkSpTdcxGX5wSohBen7wY/iAdN7hiJ
wByZ1SncPWuJ/VqUhfenI2760/I7HL/e5DSnZEJ0nBZ4wQZLcX6w+WCdCke0h8Ez+V66dveie64f
ixQHSD5kbGPXzuRB1o5DaTf3wUMVtLU1vRhVDM0GYrZ5DsRa3/NTAbXXbQ17e23qIt1EOrVtBA1j
cS+4JdlG8cK+9wqHwxXx3LCtnAryZqtJouQ3Kdkf0FFMZzbo+g4YDrycJXzaGi/vdKBoWgBClAvo
C6ta/nHqsQkrLd0fHSBzQT4MZqscjz23wh7uslaC7ywCRodsILAtPxrLI+4hQ1MpgkoQjz8C79Kq
UDR5u/sfZ9+15DbOdftErCJIMOCWQVJLanW2u33DcphmADMBIjz9vzRX8+lYVh3fTM24pmiKJIC9
117BCaddM04UWS9RCZiQ1ss2LkpYE4V9iAB7zd2NrRlDWK/n6ccFVorwqUPvGsazzdQiiwMCKYxN
G2XJlPZ+h2JG67p/gQV0ncvJTg8Wtl0yEbbyekiWqH5CeJHdhJA3gvTHbPPeV9bBv84gbsEQH8GS
3OU5WcDlaoaZb9p5AizSKu2l3TRxOFevvEv5JLHD1Vr0YUpD6Mbawl37ZFa44wF12l1P4aGEoUx5
V0ZTcahriZZmFcXd5BNnTVjruLkmXne36EbnU9D39z7asD0eL0m1YGSzBt0IwgtpTrMeiq1cwilZ
oPosUby403EmhKewXul2FZv9+wB16DcVwq3xLjbOjBakHp6mmHn5Usrw2AQ4L8BwMI9RtYjH3p9l
mMyjRBqD20Ct50oL7trSmB2MMUIXk+sC/wir6c21o59GxClzGKp3b04rwnvqjzAynYZh2jaMBxu/
lgpnO0qQpAcvI529oNkWfeXuabu2W4Wkvme3dIZvFqX1brDlcABnu+0SVGBtBmpkG0Dtxach44Ot
0mB01UcJkcn7NE48gwpqgMyHwlM+UVi4m8En7oGVbfSTqx5JfE3Ll7RqgzBFbVcd43ouc6eT6kxG
gqFxWluBP+BL+QYua3e0Tlf+MxTaRZZUMW1b2xGkJLdexiNJs8DiJQHorB51I2yTq7EMNrXnjHc+
RE5bupDgyEwHanPdehsjZIk2syX70g2mOvX8dXirFj790Ai//OjiOviO+9dNCp8G74sukD/iEMfJ
0Zl3X2deumviAR7YTPCizTy3ZzvKA/EejoTeIYzIvs6uzpi1RiVyhh9nhGaO6OJuqTp4l/qok7Kl
a+oemJG7stRzijGrwsZspsq3BWpicr6pwQ4ZGrs1URUbu12NkwB8QKjc3HliUCg6Kt4EaujyQIQ6
myO15MIUkUpnGNAja00u8WNn2ZKezYr4dloHdDEgRqPrgitBBUvhvK79IHHDBk6SjK0pi2oXJazs
vrT1Mn2PO9SmuWd4ED3UY9fNL14NNtJHhQlWlTe6xUzR7Sb7BRQB79ANjbeLLJsSNmPH7+cS6eYl
hchwfgmHuMi19IJ8pN1YZwPryV3hEeElLR4H8rQmNf7AlKBPvF6K9yBqaAZ1Dr1DTbbASlb102uz
NjAjCBwzgX6LWcubnUhQZaUMfOAgA4NWVvlhg9LOhrtlhZMu9rQo3ghW/PQs7x9RtcxJibB4Lzvn
oUUp1OSaZmWxk+gU+sc+8tSYWhpHfTrC21nlbKgrlhUjB6ERaNY/hRrVRsmBocQ1HexbG9smAlzz
JPYFglEKWJUODAI7HxbLP6CVWLeNmXm64iE+e7Dmep3asMjgde5jO0L4yKEH7JPIbnCXZII91d0q
RH8y56iAmfd8A4KW8y67Ve8ZqrU97L7KY6QiJA72Lhw4lIqbTHai3qnY6bbRFPD7YSUAWQChW8TM
UCiOfei9DLN7i7o7AfaDAWE52FOLLinzFUrBpC1dsqOO6fBdokOCVE/23X3HujAPy3beOg78byoR
1psirPW9lkbt8ClHKSQtQ86QE3o/tmBGTxOJEuBENulHHw/V2vepJQ0qO8M3XkfGx0JFAu/YNl2O
HfxlKNE4eYyrl4ibER2MpDsKqnNacBFv+m6IH2ZWeHfSK0DHJZYWcBYQOh8RArOPsaAFamfBvpsA
ixaKLRkfR6dgu36WEmHYIEBNYq1fYXJtv6OYbN8bZ12RJYQDPZMWPrlJsLb6RFqnt6jHAWXUMgwf
Oi6boyOX+ThgaIjzWlTVxqJNfYJlovyHKYfESRS50c+6Vw4EtOizM2dgroB7cIA9ekLDtETwd8G2
/MGq9r4goGkHfaMzp+2AcU2Tl8IIr8sLt0XieAgWA+Y6CI+Fx7ifrSVbIUWLQ2CMfv02IRsGs75G
oW3RQ/nuxl39hBVVJlyR+hhxWmaDhR3v0hmZe+cmLQG3rNUJSAtFhtbT2y/Ex3IcJbxiUp975Qcq
KjcHZS7aL0YjFqFB4Mrs9DDw6efxFMZUPUXIWN5Ogecd5qgaj9zn3Q9Woo+Sxo23xA8pFC+NLraA
EaM7rXsv8d1WfRDjm20UFoon2MWak2TWPTSELM9htQRvFecka8vOr1LJXbpHWejejc6K+4/Wabt2
QFlnx4RHwOqIHGpNkMboh3D8uxI2dJHSSdNUUdqXmOzh3Bjhhj864S+mG5yjRQ9PDmzPs/fqionE
O9UV8a4bdZzPiJZheSFGqxPQlRsgIhEf4nOPJ9YU/TLLK6n1EUtWbBFyZu4ZUsUSEyj7ucy02tqq
Iqe4pHhjkeetx1la+tzLeD6MFdQRuFCBCrVwlD606Jj6dJnQGgL9o/+QHoxbAGrjisGNHzw4HgaW
jloiJO0GEQgB8D0uv/ntWr8gHUEEiAAbVy8LSDmH6Rgq+RnFbfMKbCy61+VCVRZ7df8ASa/e1K1t
HnpbkQyvKXhciRfh+OTjZykZf46nSmRCotfBbJSOebzGc85pO+UuIjNT4zL3CEu/eKdhbrIZ2s7b
jPWAxojoEVgobNq+Fks971DzDI8FNtM8BllkJ5ex/NU2NNoPEPaebKH1tgj96c7vp/7Vk1OM6gLz
lnfIXeCnjS4e4dm9vxMhQjLgzu8eZezqHQWhw8B8HpPmGIfzpwNzkiBpzRyOGejb3mOh427nyhr1
m+nRzycurRzcQudNSdk4ZF/NoBEvPmm3FA/1XiNVSCZVXzVtMoxxeZodVmVFVC8b1Ifex9SPxZqV
kLWho5vAMQC1/9n6XdsA4vMxynXwxW99t6mLbTiv/GeMimoft11EE7eMzXG0gMjSRYXhRgXgzDa6
s98HPXMCCls4b9c18L4USo+5lZ5U2YhzOA2x6p9XLdAsqt797vaVyc63kzoWW00xUTdhiErdIe2b
3xfQDWYOaRjMP51P153XzYrwkrdRBO3GYcP4Di6/9zFPwfjgj9p8gx0+0NmYLfkCf+63ASVH3ncl
z9xqyHCQnaUhTO1io5ytRuoD3a1q8L6EUwg9A8K1RvNUcheYrNAdolNDDUAeOlL6Fp0rtdIpEdQB
N/d8gL1yphwmNwIW4HCLRaNnNOw8E3Te9lVWgiXcCdwfOALYnQcHxqdezvMRQEZ/npPHGzRmbCcL
VGtjDUCd4yzbwoLgnNbZdfsKPZ9Kwb2h26Dqhu1qyQ8bFdHz4LQxTkD8Gl4CuxP1YH+wSJb3Auga
kiDJ8urOkPbJsgtx9BXyNOh+zhYMARMG1ypguWOmQjRFto/XtAoBwBKIxD8wrm3uHR/bta9LnfqT
iQ7eoEg+CV5/71sCpAHzjPuRd9jnOehUeIP1YBKDccqSAjPu87WoUayw1n/GxlBsbOAMqGT9/j42
RYAaGFXhi+eUIKiheNoOvLd3rXKDFI0Z+hDdLCi4gYX7pvC2tRTBS4nhf4bKA0erNHUOOwNdQg4T
sRTDj+kUyKr7hjBrmFpXARYwa7vUoxZFUal47uuapN54hvAn/ZWR6Bxe6HJc2XRf9VAtD6YbySux
wdd1doq8gFrtKwKrPrXrmKSZ1i7I6hjusyGnQYYB/KdvevULXgaA57QKgDszmXPFK5PTCDtPAtCd
weyKusB9YYC6iVsWv9uhs6+jqboybWTA0db5DUuakOm88sM6oZJFeVdhu4wigNIUEWh3K3f0ca2R
RiwA3expacYsCMrq3hmqzSTEia/VtPEKN76TKFtynGn9vSvi4qGe5+GjJK2/VU5gcuS5TSk9Jyms
5+CaaR1t0qFM6ROLun4TkSjcVAaoICpQftKoC1kWIiM1LYrIyenss83IPQ//aSTUg5plKE3jPAol
GBno/rtkNv57APO+vLUDxIXUdnloC/k0q7k/rM3Agb845W6cBDuBHrHk0kfNzUU/ZKhf5bYQE07z
tYxEUhSx/YIiMTiF8NX5lJozALGhTpQNjEickvWQHiEmrgzUj6pEa5cMog3eSOW+UB23Sz73XH4y
x5ep55ppU0dkPAkPYH4TNuNXaqoI+htp8gDZDBkSIc/fGhoXXY9Il0N0RorgOJUQBwcW7ev6Wxvi
/0PMNd3wyoU6Xc1C3jFTDFu/wDTKAdT0UdfU3ZUOjJgwnkYPVc5jdUTERHUUgEiTKoZsJYrFBzYk
YAgF5KVdN4rXlrNgswLH2JU0DJ4g1fHxQyIMYrgD31BEHgM83WoMCM57+KgR5tK43k8w88i7sxTk
oUCTtR0cD0bJckU0p8XkpoYG9+DBVy/BOAnhE0iZzrTByLOp1HsbjjZD2YOrrgPf9A539wtX453n
RVHaAfbeNgtTGVtrkWpn6LKii+WuIlgCugd6kBgU5s+xM/KtKyvYo8PzKNPM9vuBo8sMGsXuCmpR
WouGvw5h+wPTmT5XXVvnTFAYgqAjTR1Vu1ttV7xWWEzNCUWZdcIXSrIGVcmdaUcOyU9o9oWs9L7B
0C4zAq1rVzQSXzFdH+eyX7coNuIIC51O2VQWLQKvw8IkapyrXTHXYg8jQJA7H3rQzKOknGLxY8FU
IJ16ZUgigz7ak9hftrpc6wAzzCV4BKO4rtJ6GQKQNdXya8QM4CHwmxlu18Bey6SOPe9BmxWr1K3G
cUM56b8Taugh5oI8IJaq3i9RGIepkhxDrLoREbxzYqfFHQic3sCHpxaWRmTFMG2UADqrsu/SoCOd
D4czSbeeqMbXmK2QaXeWimTGybTplfWyqFXAEitsjwjtG8ON04/Ld29y2g049U1Wa4gyR9SKX9Vi
AzCeJtZ8r/1+WHPHHTs/12i/f0LZMti8rdz1wBqvhr9OGH4bBe/3ZdTrnwLTryUJYUlyH82w+2EV
KkyAmOTeWwaK7xm+OcAA7mvEKN8zpD7dQykNp5QYM7Ug67FhzhnF5PtQ1XG57QVpu9wv+2XnLwtK
H4yvmrvZ4U1eL7y6Q6qd/bZURuq07ecpVwNR39c2Ul91FeqTmkq6cdrQ22JoFSaUjM391K7zqfMV
bOZrj76Qljpu1ksY9kYdOgosd7Gd+oUd26YzT9oKlgelMVsyVAjsrKYOWOZS8Y1dBBp27E5Ab0fY
Xcq2OwHcq/KoNRQNruuXaSXF+l06EYTTnsddYGYa6wImO8U3uox+3iBXaRv5Tb1pwlg8dQSZ3wOg
lDSSBkZakds/uciqSmUxeZsSSeQvUVnq16jug61L4uZ+/BkTR76CjK/DBKraGXKF0R+Hk1y0lEmD
zy+l2MWbRAGmfA9MgU9HRvwYeTzC7ZpiQ4hnjrzhaOVcOQcnN1zHH5iDexr9hhd+oOoRyCaJG3/N
hBeJKm1KDuwDav32CLQ8aI6uqAYQj6zERJmq9amaJoAIYeCHOdwOOSS0xYqtX/htHvtSmV1Mdfle
TAHcBMaAx5tVdc5Re1g3CelJ/61invzsW7e24JQFxVc0QjwDPYjcBdFUQdszd7kBRwDNkaUGU2gq
dDpCV45RvazygKI7Qk0KQ0eGu4e5ez0lgWnsfYx04F915TjpwFcnX+EWU6W92+gHbjz7TFxdfYvj
3m5tbLWXUKVbGL9huoldopanCUq8g/Grj9j2fKtZ0P4j5cL3QJ/kmyf9AGa6DnAcMSDoWgTqfax7
fB9mWD4V1t3biKG/j0wALnasQrkgFI8emKr9+47O4MCIZfl0tcuhemvBoahxf+CkIFgFEP5ZBqcQ
VpcssO6D6LMzLUHL2tnT3Fbo/mqcgpmsQdzZto5fLRBVR6jQCtd1c5gsSQeD+W58ZRK1dSIjDxOU
mk19kAeVKzbVgtkKs5HIBVrAvTRQgiW8cdivqAq7l1ZA8wEXKzE926FfF/TjZkRgFJUIfakqsxPE
jdMB+baPHUdkSNoBD/gZIVmc7IWRLgh105IbtBOYATvQJkPXj7RuIFoRzFrAdeyysekwCwNVh6WA
tsonS9EG18hGPApMKT54HAev0UTbe1RQ4rmNTAt3XN5loscEI14sfHnE7G1FjOZa4f089j3pcpzr
bRoHfvk0mUI9Rkrdh+PwT4WshtMUwFtq5iuG5Eih385oWxLX0C7XA77SBAE3PAv8mnwqzP/vpqKa
HywOxizgotsCKR42ZanYwdQWHTfc6XJHuzDq8oMFQE84fGK1NY+kY2ozFYF69JSt74DxRI8e5iLp
LJsqm6YBQII3i+EZpHO+QWk97UwNyYJCh/oFUt72AdRKdSgL5NdjAgRLO7yg3Jd4bNNqVTYbIr4s
fr8c58WjT75f0k802sNu7GaxgKai4E0lC4BVvld4T4p4zeY8nl5B9OAQw3poSDAsjQDpgmSTEl23
uevg22wEIKkh5OM9GYCUIyaMDBkEgsUO33RzGMK53Ex+EGJPRvgzfE3ljPq+j2C6lMOufzkBAoFO
2gSJRJO8jzDrw+gJp+46AU6nla9PmIzIRJWi+XBRyqp0DdruR8/7T9MW45bXVZgPDb6gP1PornHc
LviSPOJTG8UdQdouuDRd7wYb8A+OjaNj9JHF3zFWvQvhA+0Kv6tA6jiEwBE7KJnQMADPb/nrn3/F
NSLgBU1yXgiaTzaZQw33hipxungAncqLPytubpkTXGEy/iv5/w+z1FjQwIbVWw8rR2v0hB33z/d+
TcrsXVAkNaz5SKwR/jc1AkEIHD1pU6Xn2WndIuC1nva6QZSUt259MMdIFd7NINc54w0S5ZXfdZkB
AOtli80tABO6e5ujlxGs7j//sCsv5TICoCsRQc4h1DnQFsOUKZHOrxCE/z9f/Mp3e5kAAMCMC2yk
UBYbSNfInDoBx7p9UX+TkQjK/6Xj/+jgYFBlXR5Ww9Ff7up1BJZ5y5Ht2u2fn9l/PiaJqCVX6Kk9
WAwBaekVGVrUTQD/IIDb/a0EmGt/y8XiNozY0S2r8gDSI2qdk+uPuwLOInVgb2wf1z6ei4VdsplK
vFR14N6YlvRXX87Zn1/wtStfLGmAsPDRWAXbu023HXyeu3q+sRtdkaz967fzn4c/eMgTXMvg3A1N
J9AR/1lKGiSz7tAKezPM3+L1q2PLW+vg2lu4WN9kXDDiK+B/GpKPoHz0SJwuzfMwOzeYvVee1KVT
qUBXAhfhmR4w7hD35TSwA5ni+u+2h0u/UjmrARzBCbKatdlzGT+0QLf+6hVfepVqsNRqjLfYPrDx
2bQ+d/robzLmsHwvTUkNWlxkmIM4P8TgnxBf7RaMfnKXd49/vvkru9ul0WWLzCSqMC4/yH48+TUa
BShE/6ld+vHn61+RHF3aW86sD3Sx6A7kc1PBKmbwH0r3XFKEMfG3UTvKJ4mhwtNgx/jeDqoXf7ez
Xjr9hyVZVhtCXRIbCcmo55wUCo+Uq3MfTGdy4+X/1gLp/IYuFvhSohKjDMJpMF63FXgqXjs9gGuH
mlL/0N14IDR4KQa5m4itb2wq//or/YYC714oHUqf9J7jw6WfRdo/OYShkgTlz2aYAwCWicsxR0J9
t2kdGcCbh9VZ4EXVBvFuRaI86qSLo+mumbUCw6ZoNutYywfwHIMtRt8U9nUwk0qLCghS4iAV6hNI
fpMETTs3u0osGn4/1Nh7T4zNV78dxG5ksE+sbazvidX8cYHT3pYKshyXWOgXhF6gq5hFSwGc9DIX
NT7iHLfbvdZSIscP2CksovTYozAYMKk+ulFjnujcsjRgutwUOgy3rIgjxKei1WVgNdb1l8Kf3sDH
drYdJ/7PDujaDsPPdjvOs7yTNDpTj2PvQKDWOKxFaLPJVyY1vPFOhsk2b5zF33YlTHa4pQ2YQxbz
duYEGLEqoe9NAQJ2tZyryLYNH5uQrpthCtAq6VhE6N0MH7ZcR80mCox/BBfVvXVo/H5RUnax1a7A
6jzMZeI9GPpneJDAISgUN+wofr/P0ksrxM5fwRmA0ngfoUiHsLOsbumZf7/W6aULYmACxzYNjfdk
nB/HYpFZUDivdi2X1EUlO4khF7S5I+B5/3lzufZTLhRkAW9qd/FRmiGQ3WzgyisPkH54N4qC37+F
4DIOAzZ8DeZDDtv7mFbHcZWHwTN24Rv705V7v3ScXd1yjSdlsT8BbL5jHVhd00rD3Z+fzO/vHYz4
/y3MZmnaeA5wJsWrTAzmvgNgcQac8e8uf/HgHWccI1jl2wMowY/WajCdXZEYL3z6u+ufa5D/lDYr
KX0wAHD7xPRpXxRZO5zq5m+ShCIX/Pj/vbq7AJdvJFZAgak42S11hEnVLaNB8q9u7v/dnCk7v/H/
3HzBrdu03lDsLVIpkXnhywdkAGwYhvuHqO/W1M40BAnI8TPB6M+6G7sfqsP/78gWTbsy/hudKz/T
1RnbQ65Zm4MKWG76umxBXBjrt1Zihus67XzERA2E0L404RPzwbedwjp6wGhw2dJKkG1BxJj5bmXu
4IAK5mIz1yCo4Qx8dcsi3qARg4eaK77DcruW4DOt6rGlcbuJB9l+sLBWe2DDiJipB/qiGfa3AQ63
G0y50M+Dgf8QYaMq00Xo9kBhzAxenRvhiJV9wv21SgrK7VY6Qh4KS0DId0qTi4Y4e4hF6g1gUwY4
WNPvgPDW70HX9vve08NnWIsBrAgRvlc1Cd8WR6gH7Qp7CrvSngcAAQde3toN80j7RuZRnBRim6Gx
7yRUQ0R/lW3kv6+MDCfHSIwnQKVtjkhfCvayXuhzK2vyvejb5SOm1PZZMbskpdbrt/DiCp4jzD/3
YBjPz55d6X1nQxD1Tew5O6mGehcuq/4yhU58dFlAMCnjYJx6BEQXLLAaEB4FgXwMmpw3ps3ixYDj
N7o6qUHYeoXOLTwIOREw2zEZTLSjg6SqPagyQg2IRSJ4FSoC58VvyHhYvJp+cwIx/SBVoTfwblqP
dcFBfYau+kibBYwh6KDuoGYBzEfAaZor8oZYygAUhphWxzaS2HyrYUp8eLO/OmPYpKJdfPfGRnCl
6wdm9b8fO+RX3UwWguI30MEBVoviDZS16tXCygpktbmnOxcz7YfaonWm/SQy6JAAxUF9cs8LqnPg
t3+Txnle1xddXLEiTFq4iu0X57gaeXKZc0TUUPbnPen3/Q9lF4XeuhpUk8xl+1B+h1ohNSXoweGp
Uzd3jvOVfrdxXFR1bQgqO4CeGGEheh+ir0i6DoOs2f+EgmlNrKeXBBw1BMUs4sX12FfNGpHW0S0H
l38T+i5vAOSPSztNGxkMMPtFH0okuu6HXs+nya7mR+yVc4qq5JfLZ5p5JRpln4ZlXvQLiGGhhYGr
x6U5lrIAP7KZcFSWI71xlP3uoDzf1MUX1vXh5Fs/1hCXqtz37L5b5hv1w+9OyfOlLw6CAiU6uIEo
WAL7NSzXvRLvqqd/4/yNi18cAzIEMVp7Y3MwPUaoQGk3mN29FaHnb/7/P8jz3V987mPpLxSELHMA
BSjT+p/QLpmKfk6qurG4rz2eiy8exBU5oAjyD44XPpq5RYaIA0qiw288/t8BGOcfcPG9L22gZlTy
5lDB9fhp8PwS2gEKIjuBQikf/RazCYxmYOekEP7954f2O6ny+e+8KK1NiYkwOsP64Jag/zDLs7mT
22UR79FQFgD4x59/9RddmqW1dEDbhfSOg8PuNTRLEDMlTgH40ELrWVQ3NqUrj/AycEMhsot0gjWH
ssXMPsGosPi6gDuOsXK7kCNIHepYuL7/gckc/YviDI/w0kqtjFy3mUH4OHR+s2+5xnzppdS3vIyv
fHSXRmqgCfsrZ4s9hJrtwAO78wswx4l/wzDk2uXPf/6f4sxp+BisSxzt+7LN+AhessjIreTTK1tV
eLHkV96yFaFMEUzy5VPP9Smc6rs/f07/onq/2ZsvHdQgr4Y0A0RGPHX9UPLqBP4oABtnS0yQx4K9
iGEGEjCh6pocup2luPHEfnfunV/3xS6AqnP2lojbw6AGYA1QqN9ZGYF4WvseJJmmqW8sTXK+4u9+
4sV+gJmgJY0x6B/Xzt8W1lnu5tXpkSPbfSk4705LgXBoZYy3A4e7TwY/dk4CJD009crc6m2uPumL
LcKLxQDldmwO2jXHYYIlQz9ifRUb3rnFO/zBKFoSuMEJy0Hz9priTgR6uYEnXVnQlx5ths9QMa/Y
1EdoXxv9xXcZVHNqvy4/ZPMg6luGglfWwaVbG9QqYpV9axH2rXqwhIVNZ10Q6PS7v9smgoseEeTW
ldoFlhlUf1vdXz2Ak8i5Fc177fYvigI5g6+1VGMMuf1bFEIYQoKkK25lYl9Zx8HFJuGShi9tKeP9
WphHX7C7oJd/+X4vtgj4EAEdlpE6WBjaITtKVAZw9EhSxk3/I54L95vXO+s+9Ox0q7C8cuYFF4UC
7RhSI0pYSlm/SRb3W2O+sOXTmX9G9T9/3p2u7BHBxR4RrV4P6hBYZmqGWKQwxMt6BwozB0A4RS92
o+K59l4uNog4gMYkhFro4M7+F1TjkJas3/78C/6d4f5m87k0b3Ox93jdhM/VhYtFBvGjButrmsEX
Xf/hEXhaTr24aaxddJNu2G6lnslTjO58H4D0cA9t4VcNLuLdAubLh8S8PTGLgtDUtTKHMG/9Oqua
5Rj2uTsFQ5+Ewd77VpTNldVwaQnnEbS2dsX32gX2BSaGB9ow8PLKW+E/165/3qz+c2j6EewPR7Xa
wywRyFBXS+66DMFhEPv8+ekHVz4gerFZLKOM4IHZGQSHjc63TlS/DG3WZzAdI5h1TfJzMKbbhjy+
92hsMt1NzVHH0wopiss+ekSNgq8cuXA6bPljAV3gN+hzwef1i/VehcX8fYBOAzYBBtJ9slbpPPs+
BFTtTxAum9y2fZsKLiGcMYZ88WTL00gY8ylRfGw5+HZPcAsY8xlEnbtwxYh2guwyHZmYd71n+oNL
wh/lBJ5J0BfDrmANQBkQAcUBZMBqhlEBLu15PjjkLB4eQzrsK0hFIUlzH7sZljDGb5vvwzoaDl4n
krMCmOmkoyeZvnG2XnuDF/slaz01xOE0HJT7oV1whIYlm/Tnn9/elWVJz3/pfz6PlZup6JxhPvgj
Isvwa8Fvg4/L/Pp3l7/YMhXrawYCTbhXeJkhIt6Y4/zlnV/sjFHMQRGqSu/gwJxlU1jo3cK5vpUC
8vs4PIa02P99MGFhXeIC+j5ArJABKkmqiWRifOHKhWdCnECndKeo3TOC7YK3666Rz4sxeQON1TCv
W2Mg4oTepAqm3DB6Kh2+5RZgGE67CVOY4BZ549obvNhY62AELmVUtHf6YEhMaCHObP+uDqAX5dQE
rw4NVpg5qH5JBIHVm3wLJn1r5/h9zXhpgCdgadiM8Lveo16q7yUte6iGPL4v5m69ZeF3ZfH4F9tf
Bf40DAfmaM/5TtknqGE7/8efv+0rR7N/se/VTAZNc770tMi0UJCDNPBmWGC18a1nt3xJr93/xeJX
MhCrp91wT5r+FIn2y7ySrWqj7Z9/w5WP59IGL/IiuGzQHv3gAFRsnKE8teLr3137Yu2vwA8HFHvm
QGAfVbnfx/YGXenag79Y+S11YYo2GnkYqJu1dbeT4ZC47NldGswJyxuztmtP/mIDiDC8lwpGBYcz
3TsmX9fmEzHMf3405N/A4t+ULP7FqsWmawISz+vBcyAEHd1w3kFvqSCwh4jJyYIGvBNA31avKZEo
yfy6Fbt2hS0So7Y6/B9nZ9YcJ69u4V9EFWgCbum52+0hthPnu1HFTgIIMYlJ8OvP6lz5cIy7jm/2
rsreBW6h8dVaz6LpAVRrsqvjqjyYFg6yEDZ6seropaYERa8bDdKJUUqAkwgmcVq1NhLAZYEAVbAU
3sIhVLsBhrif0jUvQwJxH4we4yZ2S7N1wRNah4EzbLF8BndC1B7KK7iVQHnH6Ool5DJf+YzoZg2n
LbE3Ra+AJ4A6rdqAKMIfM/ge1gS+4wgaU33TcJWedOqrPYU4f1PXbPibxb761SdgefrcqA1MAQrr
dkZwLWvsI1z9HEwPKZGwXQMs9TB6MYQHfplDetzxOD/1TiYOpZvwHRh58eMAVtNBDZ4EG6n3gfhI
7FpmeXHQHYAmVcoBOEFs6qrr227vKTCVaZrBIQgdI2LsWdPt2hwa/RIGpAIkfoh7cSYhYQt4iGxu
2jKHGXrgcIyV1ClPMSXNE/yT8HZCkIWbFqnEHp4c/4cThsFGDu0I9BIZN2EB16BfiPYRTOd8y2I/
2NS0hxEOun0FupOt2L1qPQE6jOJn1qc+0rKzfJ8FPX2WZIJV2x8b6E4dT9tXndsJ/PgJSBk3V+cE
zseNGZr8zitUsW0LWNg7XjX7vJcsqjA7gZrZkAJXOMaCeFZBzM0CQjdx3albWM6yM1ho5R9w1HA3
UpopA2YM+eb1xvdFudfWD48E+IH7OqjBt9Jhg1I2S5p44/kjjTf5CNE94oGalYMz/Y96MA7+TuZ2
UdHAuX12SAipuS5zlcBfAkt20iOorhgdGJ0K/u8IAHF1ByMphWtv51V1v/EErx51Qfgbr0Z3o6Uc
wPQWQXlxWITps0lg0YnqIaAPVdjgUIoyA0xrepqGxykcG1gNRtgcAALr0EvXlf/oMKy1NHTYW193
9TfdeunW1WX1Xcn0CfcY447UY8EPIunhdgkSXKtPU7tq4rzZZ+XwYyJiEgDENfGddNwhh5sRyrlV
bSTlwPuMDNoM5kHPn8XdVzDFKNzMuY8MhTQEr0HypKjTrcop2GlKnrnLh69tKufYR1CVcC0JCt+J
gEDdWRwNYmM2kkBd/vkUd1mgPpjgyGVafbexhBmGdCx1+LGCuAZot94cwS4DTMP34dGUibxSXFtY
wf7t3969J7ejqONpUCeru/gVfjYEFNaJT67sUZYeP1trUrg54A3xAFpkGUFyjCoOAHiT9dcaabbG
ODwYRwjP+RGcDyA8VjG2QMS7tb175c9fWMTmiuFkpMiNzjg7AgxBUO2rw7O6duxeevZsc4gbcj2Q
IANCF3Lx+xFK2D/Wke66DxN+ZY+/UFGjs1eQ2FpVKWiAmhEYKmWDF/ixMad5yT7znDuouHdaNF/b
VpCLNOZdTwoVLEctgyQ+5S/wCawMbutYij1dDc9G0VxZ+pc61GxDCjMoT6axRvGuAK2ivPCA29K2
vz7vUAsNNldSg2+KChR8ySfCp+HUeQncqAlUcwXE6RuGwRFVUztGfpibK7TmhXE+l1hTv/R9nguU
VOvupvDgZQy95m0ImkOjvxQpDKbSbKcNX1QrHWAfTglYx985GcbHpiodmI4U39Akca5s+T4UBGLa
nSuusc6iXo1c+BP3A/hH4eXcGN+nK5N6gK8pPaTPofLDUylhRYLsI970xlyLKV3oGf9udt/1v8ID
yG4IoEYkYApVw8UVGuLS6fOO8ZG+6/LLLi9993ASa5Ybq7GeS7BhpZna9eCa324oV32AV2K3qQZy
Bg/gz+cvXJgd/okO3r2wTCCHsBQaToo48b0nhr0TYj+KMN/6ykj6qOdBMjAPwcuDKjBBhS3KYJ89
EOFKpGSG1beu/cLkc3n+rMmEUEkmuwKiAWAwUALo6EaDowYrnSIR/DP61THUHCYSAAXz/2+0yytn
q41WkDorEyDkIrhl5MzaZgVR/pW1YKm9ZotNOTaWORbzm+eaH4GpDnGCkNNaPedsuDKAPvrol79/
dqrhSMILBg1hXCb71cDYSfHqe5MnXxMGs3ne3UhyTrD78o9hg7ouWLxi/MGT1DzBKD+6qxYc4a81
1jzsDjbpKoQ5C/QS1N1LHHdy30ScFWt/ePr8W390ikVbzfNXlZNUlucYIJahZpAPUe72YM+9VI0T
4X+80qOW3jKbOjkHrS8vPNDbvfIV8rBzE+b1NnSHly7rYPGl3fbzn7Pw6edSDyiIqm5MYnoKcKSK
jJODHFfnq8BxryxtSy+4/Pu7CYWNGVSdDu4yUWR9ykAlrOE75FfW/oWxMRd8sHEQfuXic1PYVHRP
oiH4FfOb3rm2HV7662cju/PC1irdwG8X84MbA3kwVgiNTOWPz5t/6QfMBvfkJBmyWND8U56yVVj3
9RlAffCsyrLZ5W7zlQjXS6+djXAEAsNLjSnvGNCXwVGrpkRWbJPuqPPn8x+y1FCzLd9QN0PSpGo6
DQnkr6ApvoUxf1HqWulloaHm2g6JI2AfxyQ84j+iEql+Tv83N8mmnK78gH/7xfnJB00013XAl8sn
NxvVSUBW/g116foeDh9QJxJC9yhcVUcxgM00QYUF42adZrCl8XST4sJiDe6lszNOwHem1nyX+Jm4
0RK3Co7XpKuAemB09xApRpOK4T4uYm+PIgEUKjVSDSbjNOuU1fZ2tEB65F0c/sAKRYBCa5KviDAu
v272fUY1NtCQTsgKSLIJykrzM0up2dDR2XzeARY+0PwWvaJAwJnLFrZL9A/Z2zuNLfLUxmBgFuxa
WXhhWpxfoTtOnGVTUkCpEt4qMoACOkaZe+t1d2P6ldoqWmp+iZ6rIBRNJ8ipykCdbg2QqDYm3z9v
pX8nuA962b/buHfTIdwMsEpwpMdQiNX2hjbZOmMd9nZNy8d9Pmb9Nzmm5lmDaAWWM0SlU1NX9/DR
VH/Guoq3sP2BHYgzOpgrDi7hIsNANWycBNwAr4v3Q+z51bZmyMNKWh/E3M//8IXxPVcgsThrYXge
kMZBw7+l3ydrHCGQ/8uv1AOWnn/pVu/ahTZlHE69hA6S0XqXo061cYE/2lPqyCtr6tIrLv/+7hWi
FpPlHofEIHC2SXuBvqfxC/LOuvXnbbTQO+dapGxMh6wQeAFIyN1+xMXkbWzYc69VF9UxJocCEN+v
LatzbRIqt7qPJyxMw3RO2Cv27aA+XVOqLP2Q2aqE4ygAWLJVp8oAlEbGJAopWGfhScv/kvjaYL5s
yD8YCvOMxx4tFfQNFm988mAlg+zUKn7Nr7Xwsed6EukOKuhBRj71sF55PYLhQFHRV/aAHx3XL1PE
5Re960kTh7ASLCV1aoOW/eeWuv+vCAbnmfaG11swQ3UBynFRv7l0hHL88961MMHO85XywWASYNhE
V0O90hON15hGdvBA3aZZ+u3zdyx8kvm90sQJJmwX8lBDfA++yr4E9uJazNrCJ6GzVsO0ZBpJBD8i
a4KskqDaABOQbpSHovfnf/7SG2a7NU90Hq1MJY5t2K+7sTqIbFyDjHNFlrf0+NmwgF0pcIqGFae4
pYhVABV8Kja8+9rT55IhXbUjITgawz05gar7W3uAOZjHL7XMXC2UUexj+xamVurbYyz9F511Bze5
pold6Jt8tr10aWlzX3P/SPzHrviBrMdND3BTjnLF53//QsecS4XgncyzovfGEx06XMKAJ017mAE+
f/jCd51reYYgTHyOmKJjIoBA4sH3wXdTDGB9xdW20DrzfMe+khPkLmgdR/WopDz4nQSt768ur4za
pedfpvF305FQQDUhpGA6gbcqQTmn+nESd4VTXGn8heWAXd777vlpI/LCgWXu6Bc9CKLWv3GaAIIe
V98C/vUo8/xKUXLpQ1z+/d2LzJjAxOWUEFWp3F3xzN9RbyiQTXRN6rnQjeZJj4Ci1IoC33rq8jjK
s3sYOb7Yh2ZTDyEw6jYUx9yYcLJqwulQeZghEP77xbaZTT4AlaYKNyaAbWCieMqtl6yqSox7q9tq
+7VxMBvFXIGaoMZL8/PmFtk6vyqlf4HRfuXxS91odgQphmQyKPqOp7YNwv000HLdOZpESdLYI5RX
QNhx8/r5T1kYEnONCjI3cooUm+kUFnde7EJ3dhOA9WT0tZLWQledC1SQatQg9usy47EyypNy1QYB
4nCu7Y2WHj8b0jIpaqE8SCNJ668amElbDiXkdK28tPT42ZeWbd/7sunh3UVtDoxfXuCEAXld4gNv
9PkXWBhq8zugtO7CeGJecUJsK27qtwrOuy89eX7hMyJ5fIK4AwLxvpZR0FKk2jjX5uqFP3seDKjh
kvRBDC1OgCOCUfjsdG+f/9ULe8b51XCWco2chhR7E7e9AMVvLVLjEJ3Qg5Y1rqnMyQp3+PvPX7bw
fefXxMg/itMq0/UpTq2HYhJUEIjhctZuw65U3j4U72IPPL8o9lDn8XgJmdAAcPBW5H4SpWkjowLG
ykcTtnwP8qE6FTFu/GOb0GM5CLPtKoTSxiKGLFcW/XYIXIGQo7gKDgIF4bXmBJZZmSQVOOhJ8YKZ
gSArCvBT7IziddPr8OnzFlr6zrMR0ElEj1PW15cQW2QlVDTZ4KqlXX3t6bOpDojEFP2S1yd4wVdB
Vf+nHPby+aMXPu38qnAIgz5xFeVHRPxtGUFC4TT8ZiDVf+3xl+77bgmGGLcCoh1X27TsW0xo0AIh
5G89NdeW4IWZeX7xz7UZoU2E1SOBPhsgWWzTI+QKgLmbXGn8hRaaI8NaaGBaBNfABejSN6eCtqgh
3FkbXBNvPm+kDy8cL51/thgjA66GUZxhKUPdc6UKBSI+7mm2kBRqcNVDUCGdQW/CIU+PsTd6QC4j
Y/Tzly804PxWVbZO0ddIOTjByaslYN/sR1NWq1H+/NrzL+991wNghgHkqGrrU29R6PQAL15zUxVg
hdTB1q+y7ddec/l6714j3Lo3SQuhSQb2r68jmcVrN7tJy+rKArTQDeZXp+3Up8gtbHGWlU1kilvs
uFV6bflfmD7m16Q8dNpGZxBRpCimj7AiKdlcGYELC8U/q9a7hgkGbpE9lpX4vkSAkwkjfOeJSkWO
I6Y9HA4ge4fSfuvbbLrim136NbPJsIb8Iw1MGB6V58t7V8hk42VDeOUHLez7/g2idz+IdrJzSKPk
MbTQ5RO6lvwR2CYARpGFNl2zxS/8hjnLSgKS6k4UkpmpRhoYZIjgHTXkytl86eGzWZEaJOIgFoxh
JnlgTvhncoLfnw+DhcaZk6xCD1QMjXy3U86pA/Oi2ONc667AnwJJWTYPufiKwwpz1pxrFaZ5ivV6
qlA778+KdofBCa6M5aXmmY1l7Q6UhaoqoW8FM7YxRCItI1t/3kIL43iOs+rqGpGIBeTmyLATkPSE
fDyLsmjGKHf038/fcZnbPihFzslVTYijFage8ujhWEWzeo3YkQgxCVF8jTO59IbZiiGyoijbyvFO
iYBvRtFVm5JjAIGor64ceT6Sily+72wQJyi2TNxaYMdNDy1kw3JMSoO7KkYQC7j2kLHkviFv4FW2
12wiS59mvs0ZW4HYZZmfQnTcANkGVQtwu2mAUxxy+4Xvj9zj8NKi76aPMuj7uHBjc+zKiwQGW0wf
WDwk/V3jiX30aS4vmPXeUbeNaTmrj0MxbVj43TPlisZ3U/j98871UStdnn8ZNe9+QDKVnaXIRzv2
6U3u4rSo3qAQv7LZ+WjoXR5O//fDc+t7NfTu5oi8nuK2dRDUplCiv9L2H61Fl6fPei1gXlOmh6E/
WsRgxeQl9ZxVHHhR62+Z3OJ8d+U0sfQrZn03DIB9zm3eH0uESqyA/WpOChvz7ecfYOnps26aCFjP
OhUibTTvmzvEcLAjSOHXdswL3WcO93J7JNcRi6TqwIUz3DG4l6trRDxPNQAEwTVD6UInmoO+YFHq
Ez2N1VHFdF/ySa+QPaKh67dvnzfSR9MHPvU/x8O7Xip8JgTFUe5YEqDsxrQG0KCgvt4UDU1fYfgR
q6CuXmE2Tba0SvprTpmFLjan2dBCgMCcx5Bwl4haVLp7C9sK6WdTCbOVQIUaUG3MaU7wlbPZ5YfO
hvsgAw/RcQhqD13YI+IyaDfVQMorZbqFvjZXnzHgkrTuR3XsaY5QxqQuD1WVBPvPP9LS02ejve/B
12lA6T6WfhpvarAH7jDf5FdkYB8eay5NMxvuSA7t/bhX/oEa+xuBZjYKCn6PELxvHnBRiNOqD7Id
zsjP+Y0D7TVN+0dboMtbZ4MfZQHthIjYPEp+0si5EQ14vPSOTHaPmMHo85ZbGj+zOWAUSYtANq6A
EqLJnVXghCDUCOnUSdBcg/ksvGMuPour2htcYRtkLTxbiVCYMgrr/Gs/YK47g1MViT3UqU6WxNOu
IoBoxCkrzkZk5MorFnrXnEWUFWXX8wZZEYDAnptYHADAuXLCIP8ge/MtFr7yXGhGDcvhU8nDYwEF
hAMpa07vqIRjKepz3d0DBWNWlZrECr6NchczAGhQE2gNQBNxu2ZCJ0NkkAK9y9OW/AzcmnbncapQ
PehcY+o9cUX+bcCe1l2NROW/gZEsTSSQKHpLCeQ4iDhGCrzMjTl5UPiAGhsPXQSMpHtuOALbphpc
8VG68cpKBEMIxE1ZOBIIu2tyMW6LSTX3ruzUqc/d9Kx57R+pl1UrBaaqrg1/yDOZrvKOWMQr8HA7
DhTrcUq9p9bg/t+dYCyVjIPyz4YheVJJys6NNQyEDYIsAS8XjwOySldeWPwK01i+8gaRmI2LyAKX
uu5uEo73G6Gizg/bV/SXAO1smzoZG7YOd5JNpay3aXzfyx8KnlnkF1S2u+S0ebeuU5bbAsZmb9W2
DjboWapGAiJOoG947PrBKi55h2w+OYjnNHY8AM4cBC9OYUzONZaENWbmBgYvyA+jTOiMnnCRW10K
G3RTmrK85YkyyLoO2ZGDBHonR9KfJeLKNnKEe2ioRn7ubRA+IBlBHJBcnp/aDNFWsov5Uw1+3Qao
kewELB3djeC7/QeMXJ7jGgsIoipD8U/xWh9SXTZbqWTxlveDu+lCJBb44BMcPEjydj0oATt/Isme
QrT3GjAHCWwJjzfaA4N0g8xtQIJ7yI0piAY/uGzLFxytIIVyTQ/Lt0UCwKlpB5h8nRZWMoJrQPxf
pYeie3ofCGjAkOWL/HAlLnExvCpEimyEEWmOZYHOB9PhlunG2QH8M8AuB+9MKaTckWbCnhI5jgev
RRJ9Vg/jjYG5/lSJOLlF5LXag26CtHNWsbVbUjg5cdoZvgdIKEWqEbEPsZmC7SAFvJKWUH9rUl7D
1gSr1Roc2OSU5Sxblcgsj9K4gFlAuGLT4/i4RY0wXvm8RniS6ZFvh+BsgpSPTq5h1fJXTpd5d04d
x5vSMYiOcRP7s0HAEuJIEnNjoeY/VlR6B5WWg1kZDw72ZKKiRxqy326F6O2Wo4z9s0FK0bqqaXOq
Gt8AwVuGf8Isq25ROBoS1G1BXsIqOzSIVbTIflvZCsl3UYGoMfjhp1hXEbdMbwlS6GF7FNOPiSJq
WgIS9tgDr32LxAIkdIkxP2U44wzHEMIaB4tE3m6KNHEPTUlyJPdA3F3BZbIjVVI+ilEjnQiZBCts
KrPt4PTqEbRADaKtQGJmEn+LMQhhmg18RIllHuKiuYMcnfivEMLH6bt3/DVS3sa1DroRoWbSB7x/
QpCMRfZT3qpibY0HgV4+IERajEF88GgX/Ekpi91TVVkRIOkooLvEBaQzDMd4jeSbgCF5hngS4d3W
haOK128etF7rAMEgiBBJi02aIRAF4qpuexlaCL01IaTqIGSxClFt5euooM21vU0R+swMXJ+iRnGu
TP5IBFP8VG44PSWTKvc5q4Y/VjTuWQSavObAb8J0WRaI+gPvNOny6U5DPLQaaV2BKuSF51QlaheH
QbOd5FTjWJoguBYZ9rY9Q9DpRQNvyF7yANjjTEt/69WVqyNqEeiBfLSqfiVISBQHB/+FvNnQ4oY+
Vj3SB9KBZOcWDj+Ei00DpGsIOGvZifq4IbqyK1pYd/+PkKgbvdLxu/okhnaI3CKwa2TRIlMn18kX
iolYvebySWN8ppK2rE9ZGW8h1ThV/ngC6utrJ5S5eNKnsR/20IsCUykp9KF8x3rYfz7f+iwcUOai
SU4zjklcVqfAfUrRrxD8t25tilCz4msbh7lkkgJ8Znwd1ycfidxtGJ6xy7tSeVv4tnNeYBzmQJ+p
UR55g0QY2CBaCD4FPsNVZ9dC88w15Cjby9YWhUTdxO5YLV97OH1XSK17k9pcYxAtba1mG3cEHSCV
SnbNiQzVfcAQ9TPaKy20sH32yf+uADBwZJ2S5fXJ9KvxbJD9odbYOvv95vPus/Snz7bnba4cZ6qQ
8mGr/I2QvywTj58/eenbzvbkrHcLt+lZfSp4GpWdWiUunOrOtYPewoedS8ZjNycBVhb0Sk0fsmba
8zTfymb8Rav4yrZ2oW3mmnGTIGB5YLI+Oe0LT5/84vXzlll67uVbvzuMl2OYN2DJ1qeqnh5saL97
bfzt80cvtcrl3989uh9QTPWA1jgZeLxJcKOT/BDq22oYr/SXha8qLv/+7gVtmQGklaFNsE1WwVPu
7yy///xvX2qWy7+/e7TpqoQjqr4+heRvUT+Sa2bkpTaZjc4Sa1QTO8qcBv8RBYEtaGTrspU7Do3w
1/7y2SDFAu842eDVpw6H9gjEfxJ1KrvSC8U/I9UHh6u52tV09RB3SOQ6tLJ3tnANxt+tLoN9Rwe1
Hbw42zQVscgtS0pvNXGVPKgSacJQeWZIqwL5HplaYWFPQS3beweGly2ASd5dL2L/JwC0+hdFvMI5
g13raaqSHBmJqC5XvU3OOUq9t6ntyg18/9OONmY69sTQc+o3UxxRiMRINBVFBZRA13t/xtIBbEI5
f/N0GF8ruAHXbYao+7Vrg6GEuZExJOKJAJm5ogPeWsGOdNlnBZ2P864uDlNaDIe2pkSvqsmzt0lC
VLCyoanw2YQrV4A1Tpti8s0utDTZBhNDuDFpoZFvwd/DswuIcxntwTyAPHeNVAa7ieHmaLTrICcd
J8xOOOBIqsl/nai2N6O0CBwQoLl7/dTXkRdbiG8RvAzctBiyM24+pp/Gx8kOl/6ViKo+z/dJDxTZ
Dveb9D+gw8FlRvHfbnVa4wgSpsqNZKUbsBxieZuMabhTo6e+TYA5r72gzZwo9FVybjBWLwF1OcIf
cXH+H9itCP1qtb9XCXIdY14jgjhI+jeOOOMtoko91M2sfhqx41x7Uxwi33mkRxyr6ZtHHXUKwwF4
CkQor2sTC1iYVcG2Oqk1zrHtAFS450+ghDsyXmm/GlfJWP5JcQb+NQKgdoQuhn3LhVvteRKyleuQ
9KcS0JYQ4/jfYVofkPnapO1a4xeteZ5iX+33UOHiX6MCcE7k03Z8l/mx/8iRz4GNTlrtg8LCPj94
ToAY1polvzqQzi7rb/BSkyYJoqQSYDA6fdHfMqmKHWJacaFrBrDPAXK/lWkp9whT8w/VCDry2kqO
wqiWhp7wZyokhyGb1t0gvzcvV1XpD8XGjzMwKkyQFScsnOYoOLcP1sbdZvKyaZspUyNsgrSmjcqQ
NT+JxwCqzVoT/vAxpPqIYPB+D20h7vzQYLn1uP5PTW74twVS5G1ExfIOZUCVR8Qn1bOoC/vk5S5y
2mDcnfSW00AAUO8zHHg6U0UQhDa3qI40x45fesDECwAeaHjflcIFzhzJID0M9Vud+d6GGwQKR76h
I4LkB2fbFGO1d3tZrwum9JHmDLrDUlgH51eaHU0AfQvzTLotjIGoEqc0JINJjtpEbfa+37Y3/SWv
WHi2xqmK2x2Xk9rkYQ3chhGXQwaAK8XY4kAONspNQUBeob477Iw1em/qjK1HbhCujRjGF+TyItsi
Lgtv3Y8lyKhuY/sHBZwNoNlT+3A5Vtxjpppw7e+N67pVCFkGHQU0xjpEinqg2wJMAqm+CX/gPaBp
YtwFXuqWqyQOamBhyLC1cmrOhdfoA06EwVOCs/8WVnb7O2aYcnCS6aJmEA6ea1ukLDdV9ZwEPv9P
Fz1b96Xqz7kr/A3xc0gCnTaGhMPWEp88t7R+yIMR3OCMIiAV4GXg5hxPAH/XwSmF664RniOGqy7G
8iMC8KYVJAbOQ90FGul+jgl2CL2ffhF30HuEcJKtpJq9mHzIX5FHrDYaE94uC93pMUuk/O5Ovjr0
Hnh1RRLyCsUGpm9Sj/gPBGGitymim++TMu3XmRuKve0ze5QuPm+tRHyXu0m/h9YFXHsyOnsXujUE
bMfiNXBsG0391P7SWTJFMqVuHE11LVaxRIqeX1ZqMzZu+exMEomHHTVqVZRBfMwxW28rhpJYRgr0
cnfA6ZU5Y76pbCG3StHkOR/lBBMStzAAWaqj0a0HbA3/5RYCm9ahYlsD7wOkVhXvAYc3K8CSnwKv
g9MbOeOY0F0wfVgjD6XPwvugRHJCBLed4VER6HprANdAgI+y9wb+nwiH6/E21CI7q9C1+ZpZn20H
Rg0qLSKBgcrFZxliduMi//1JSlc/dRqCOg9ZaGsRkvSZua3ecREjsgTy/bPXuvFDPqTpNi9M2Owa
UuY/nAaJYSuOwQccG0Ndgmmzk7jDfEP8aIe6HWsQv27IHrofhKiXGAIkL7KVzqXYFw2Ua27q9Dt8
3TpKnRTqdA8hfLrHXlanWpKIBogQ7xqEvEZ+XkPpOuQdKp2D/131mE9SdSnnFwyQSsW8+gZmqP7H
UAmLHZQEeqiEpGG0Il6VcNH+qJg7bLwOSQRB7IjdIJr4JZdjduP5XbJrZdl/q9KcrmPkWO0HK9q1
C0h/hDxvoEoK0hyBrdInhxHoMXwSjBvBMraVeTitsgvf6VJR9bZI5m1XfTro45BYukL4vNwNIYHr
ocTc4oTTq9eI+D/YteymJA7f4H+UCGSGjAQKKIN+ZYI19zskkGMvdQfKFGq1jeuY34kuhn0bG/4d
6w85yaKioJD3mEW2uOF48hxbb2LpViCaWoW8JD9L9H3WDnZbwmZ/gyo7/NyyJxrFurr9hfHBXhRB
xoUecwxr1lff6qEhB5nmCKxwCaSInhnXoaTjN1yf7JHzo3fYLfXoOTW7wdhl94AUibcWdb51iQPn
xs/Kao+CY38XalrvlZR0VdCk2tmxCZCMSsatyblzm1QOktiz1rnFxtTbgxA1IcTcNnd1UMn7VCnn
EZm+9XObIjajs20Ba0p1n2iNSiqSbtZYGtKdy4rmsqx3NwqhuluLLrlnDSBp1JP92pNY1g1Lmxsd
1sFP8KZMuhaJzW+0V4TnthcdDk6q29rRaX8DtI1Aulik95lH+N2EVOEtQe38e12W+S8k73oRkqOy
zQhe2TZPMvogEGH44KsMkMyBqD8jWMwIR9fBqW3EN57ValPFLN2VgSlv4pF4j9SrnN+SlvqxtzmC
k5HFYbcGM81tmJb+Xas9wESY1/1C6i3563cBOeIH241rZHVIlGTfUCwId+E0js+sgXFWWMJ+97wY
f0J47m2C1sgtrqIKAGMqckb+nXgrZJudeV9MzzGKsTEu1or+UfUg1Vd90f7FMg8KJgTH+pdKm+qh
TwX8S/i65JvIXEhThxyRcVGTxSgdhsjLcpGyWmm6YYiYH6K4lwUKR2WFOCufNKh7eay4TXBWv21N
Ft4WudPdjBkjG/g3nefaAmIzQPVSRxN0rygFDiJf59TvjkA+dYDV6sSH+kgEw7pD2sgzfJgl+npZ
HbI6b9ZJw/t7XFokUYFkSLVLHRdFT02+ey6iagoL1G1Ay2CHsOV8NTbaeyh6q8/AkdFdoym6uCrp
DWwXyFkvgvg2JSNuSKBj2PltwO8zIrPn2GoGzZ4w/SZmA9+ExunXWJzpr55RHyuIDzyeRaF4b2wZ
3g+tS9cZcRjK9bYcN2i/8LdMlP+IurW9XMe0Gy6Id6M6+PkjQDZg9O1D9yVIW9iUNAh4wGGRQ9AI
79DrNiH4eMBqkiKO77LUzU2kTWBxtyK9dZXaYu14nH3jA0AHG4Jy+l3a+eI2NK57Ca0fNmnbdJtS
sviuTHh66wgn3U6q8387KS0jlLIR0I3Jgd25xlkzUNYiKCzVvY8N522PY/mfxh11CCkxssSRjt0e
+IhaMeI+YGaUlbHnGFu9B42gvHVRO9lD44SErRPsqjDHt0gE7scd9anYEVkEO8rG+gHlCvZEFNIX
dcanjWJVtxsNLpVsnRNY9rmDbbuXVH+6yrL7FJHuq7rrxLcREEDEXsc05WtWhuqKDnThnD03IRKE
lPBYEiS763zVjC+4G4zQmT4/ry49fHYipoPnNglCP09CggpRHgvzu1dXrpkXTttzL1qDAvDoWDy7
RT/E1L+ifhTE6669luC4UCaYu9HKkrgAQoX1CeloxyBJ7nx7zeK79OhZyao2lcukcVAHDm+x7OME
cqUWtvDguQdtmhoWWgcKNOE6x27iz1WeXikmLRQI5/aztK5xtQCA4DFz2BHA7B+Z1P/D2XUtOcpz
2yeiSggQcAu22206ToeZnhtqIkFIRJGe/izmqj/9xtTxrcsFKOwtaWuFO9wVFIE/Wa91nG80YWXO
6ILSHtSjQeBKmwhFmh2QBKHFHmDqfXlCrkwanYOG+qyPsyFUgzLsNAcKlJPxUZZeOJNkf/kNa5+/
/P6puDSVPaR20kVhQuL8aIEQ0PHmcSD9FkVsxWzB0dlnyoD1fNPjnqKLA7HHAYqH6U68sQ83hK4l
tqvTVkEIn3ymHGRr0RuT1nfHVtZR0cIWugo4DkiOgXRUXEP4xH2ILrOcGQX8I92kiTwHabpRkPim
gUnngG9hStdmrV52br1BejUqZrELTffSSk4ya455SdSODO4YuBmKOdeNvBbUQnDLrQbgHnI4NU/9
YwFrdS42VO5XppXORBOqI/lEUJ6v4xdp45bYaaHZeA3IHeOg09BI6xmTabClhN7tjOwrs6FQY2y5
S64kJV0quUyb3ChgqnNqPbU3sElvAdS/3Of/hObOzFGdai5JjD066o23edOihIJi97xLR94PQWr2
znevKdj77McQUi2KRjzMncxwYiymW8jIs2wf20BHFJS22NMOxu9R4BI/BX4NCkBAW6TtsKUasZJ4
dNY6NXMy8kJZ8B6BzggPMySHCfgKRq+7vfznafgp79SUVrjo98xTDMmnu4TD3qsyYOBRZ8a40dlr
bdCqzyKhtuCqdE5zScJyuJUQQm9dC0eQjb3I2gu0YI2JQ+FralH4qSeBx38X/lMy1UFhbPTR2kTU
IrTIXQ9qwqN9alyUMnKrOGa12FgeVwJUpxO6GehxMwyLT3n6pS1VOPiPUys3UsvKh+t0wr5tLdcY
2Izk1T+DRf1so9J1OYLWHq3dEQkBn/FEoZKWDN5X8MvhCyV21z16GeZPU9JSljuMVUdPODdDGRpO
HFlj/rj87LXu1pbZtoboh0sozoRqCCD/AaVjzJpr9N+QD3V2WW91CU75mCio4MMaclehVJH1LzLe
GtC1z9eWVgjiZu0IZe8TSgWBYJjj5kfLNvpmZc3TaWXwBgWiJlb2Cdt6+C7bUI2aRf/qM/tUOvJv
wzfNfNYmjxawCaoTE3QA4YMQ/wDGI4zF1uZ7JRVQLVRnN0O9ECNzArq2O+DKSBx9HI8ezR6nUJHF
It9IaisjoRMh53nivjGl5ol6nh+CkNWHlpl+cw3/cNVM1SVSs8GRoqI1PeG+NBy9VzY/jOXW+rfS
TTqLTyWVqyrW0FNbhQ1bDOy/5TUL6pJdl5J1TVRQFF0PJbsJUGHp7+AMupexc8De9q3BHciVY6AF
cymFQJ0KwZx4Iuz8GVpfv/053shwK+GgM/hQy53zGgLaJyLfpxoFraPMDw7My3GDtNGAtWHQwrkr
jBFC6D49id7CHWmyK5v00KhfOKBe2Qj631xqo1xRez7IPnGH/VPy6ufJY1r8hf1XWLubhp1rwaDF
c2tJ1Tfg7d5WBsfe2O6tk+9n9Sm13PqNS0GfUwEd5mByYaAGLNCwN/IU921SopqDOjygYZxDDnrO
yXAHAox5W3JIKhpAR4fNcpUVIBhsQN/6YgY2zK1RluzqHQFyKVSVqu4K6CEUgRqq9g7CI+VD3ps8
9ErH+YIyNtu7Qz+FBe3Sd2xwFOqZoBkPQc3T7tYeOd/Bl7hzAnOg6gSMbI8eKuVJuamnjrh+RD1W
CfvolGn3zmA4v3FMWptfWqoyUw8K8mZOcZHDAZzkByU7MBKHbyVAiU3fbNQ7VsZGZyaaFkSiYC5U
RU1zrFGdzcFsAIx0YwavZHLi/Xd+odZHe+hSV5FT4aMteRhLdt02QOcmWvM4eihhgyOfwIXdCeYt
LYS1Hlmi8dP+ossyHjNQCqKUf4c8xM7GTWlnf70qbRMtJ9ViSBMF8eIotqH7kWX7yn1lzpaQ5tqn
L8Pw6dP7efZxp17Mp66PjNHfGeo9hYbj5U//l9nOHIp0HiI0Gqcs82bvNrM4/LFyMJgPDJYRe+FC
idLhXRX5wkfhmHvY2YRe3NR7AevGkMJO9UH5nX+o0gn0RcfY9AlDw859kpa/aguY+zofyGlO5u8F
z8EJqcmNgTvijQm81qNa6qJAeFslvJ9PsLzdt9kLmD+7qv1zuUfXokMPcYfESbls14Qrj7Vl/XDa
6u81j7b/ER0+zQSIeTQuzVp6gmprGKdPptrqkfMfbftaSHuJ7GyjR4/EZJwCiC3CJ2T0N9aj8yue
7S/J8NNnq95rYUezbJvc8h1g/zdYGt/kHpSpcjDLL3fN+SG1dcqmagiTNuBAJ0XtoM3vwYIIRr5F
hTuftm2drxkXDGhceAidpvpnMdv7iv6Km8VCi+2NbGNw13pJC/McyPDUA5Lo5Lkvjfedtz5kWpvQ
ydSG3uVaI7SNR2yJhRFDIX9Q8/qHQ5h9zCQh8Q7eWqi15FyZuOtxx5/XjYgWxd1ctV7X5eQEE/GI
cAcOOuOR8Q3JiLUJq4WwaQCx74kChyK7D6Tz3bQ3Hrw2kbTwtQEmh1hUa56m0XEPuHGJnHZ8Shtj
S6Vo5QU6edMy4FWRiZKcMq8/zplanJe8x8w0D5f7fWWYddqmk8/w2C5naO715X2P3VRQm9ZL2eIw
Z+U/XUav2srYOntTdoz7aYqY6CBGsU+r4t7N3Zt5aqwg9Y0TgxrK5QatddgSMJ/Sx6TyXnLHmE/w
o4CTEHHig2/47t4phH1z3SuWV396RZqXlM9xl0RlMZwM1/5a9PH3jF3HBPwffwDhD6Zw0mSAj211
QuFtB+bZG4DIG7nPWkLqfxfM/zEDwC1ySfI6RvKzQZxJWqM/ZMAr7vOuA8NjADiwDOZizH+47WhG
OBVXbyZ2x9ByaZIb8O8yEaBipHYVRK6qMO1L1BkArj+OpfR9iAVDBy6EH6h5b4hkAv7SSHFbIYzu
kVs2+So9mr7PszP/STJVHizVD89gDtOTYwKnlNOqh2E9BeBu7qfh9+UBW5nkOoK+GQrgSmOrPnnN
BMNF0d3z3Hty/O6QD/1f10o33rOsf2d61tVyZkctNwXIpD6NpfERC0B7+uY2HYsnIfyQVeO3wXY3
RnElo+mgeoAhAbyp4gYkN7oDISoJzGJLaXzt2Xq2HMYaScFpTv6sYD/pEVg0wqH+8lisxKerZcxJ
2AKSDBAbAL1vb8Xt97EYDiSDSN3///kusfRdTwoSOgV+U0YcqDBZn1yV7FP36fLDz/XM8nBt42OY
fZa0rGiinvK7nOYwtjJ/XffoZe5+SioKpjEVVOlhQWHBF9Z9n+QVhO/lm7WEmEGIV+TwYgSrlAXe
+FAnb5e/+NwWZHmwlgbHoSccAozsRHv2LpqkCBwFmpgEMI8MzZb26VqXL79/6hdQItysBMctMuIi
ZBkIW8MCD7nchLWHawGLG23pGh1uhFt4/QWpYf5VudxffvY5vYKle5b0++nDS9yFFcqA6CmUuMKZ
Ow82N27A+LuTynqADtdO0fZQJeyKRWl5nRa0fcXt3KiBeqmqew+m7Yn1lwPperkt54J2ebgWtH4M
ZCIxIScGQztcmrihC4yLMVwnjWTpmxyjcpqBlJ6IHAtdIgGLARmp3/j2lWmq73BskNInSEQ4JxMI
RgGci/nXacFX2Zqga8/XAjcnRFJBmhL+IQ+lWwcjeKDeF6KuSzmeFr7TZINmAB/FCASHLCCT+9sB
++vysK59uhbBwnGsmdg5ZJHyCrdWDhBNwJTlgQdiwyGDO8Tl15jLHNTXRUwfXXNCZNmYS4L7a1z5
Q7ZNYM0H7TJLbuzMkzdDJyHU709DZJSUgthh8kfHFDnqeAbJd5e/YSXSdQckpcrS6hCSp84QX/IF
HVl2r9c9Wgv0IgWdhDOI0ZtklADcDKEBfPnG7D23pVi6TgtrW/Wjnw2AlUxZAnwymNT2/JSNH2x6
cTLIrcK0Y+NNKzGueyAVWTd2jmdDQsxuRtTKwU0mNcjIcDS/5poXjdH1J4oZmEQyUfvkO1AeJiIY
gbhj7aslv1weipU26BoUgN6krSyxJIFFjIPS1xlIVHPYyoIrY6HLTzBJZrO2O0ih5bQ8JJPZHlLc
VB+Lwq4hqAiH2h1AyNltgXPx7+sapEX/oFJSyA4Nquz9AIrHDHBRMQ4bQbHWIC3+nYbH0xjj8s4o
5P1E7IiDlzWNHJhkOOcagLGqVpkbL1sbG/u/62FWJ0YRE6jr28XoI/yTh9zN7sw8uaYQuMwubTGH
3KUqfBetiePiBru0O9I2kAi4MoPoO+6xG8yxoostZQn7WN87AGp+vG6UtSDH9ftgDh7gUDV0+213
CtX04jvX3IEt/aIt3h4Q3NjEz4i6udhTOCbkst/NfEMZa2UN0Umsbjd3lSigPFiLm4J+Uf4fXJG0
+dbHrz1+mbqfdlGTF9eu4+PjaX6Lq7xnBrmIaTFoFq9X9b3uGzOaXcNs4LWihqgbxtj7hFpyUJJ2
o462TO8zax/TIrhMJ8gllsTE4gbhgcGFUIKXbu0xV2JKp7KCbRDHE6ncyE2LRzFbcQAD41As/PDL
vXO24I/Jo1vGTIbXtn6RyoiN0L9xYTD1gOuiGdbBWCRa2/KD1mN+BHWuEWIZNHkTaeM9FoUa71xX
iEfWtfm+MeHmsLFMrUwI3WhhwilmBGDcjsqpdAIYa/4aK/KU9+4D4aiOXW72ykt0sGsjClw8mq0T
1QIG5cnjOH3JhAeR9m+Xn782blqqSlgK/WssgBExltL874G3Oxc2fZefvvL1jP43Ztyl/IgDjQ1x
bRYI6Ol4AFAA8h0Y1NnooLVZrWUsD5VhliS+HXXOHGbmbqi2lom1j9eylTOzlDc1Pp6xnbA/ag5F
t5/l1o39ytN1HQsI1/aCQ8Ymkuyn3byVFNSu+gt3NjANK92iK1nAndxL6jhmEaSwcFss+ioACmpj
lVj7du2g4UhcoaV06ZlBBCq+MyB7rbwftdNvpKqVWalbfyGYwUGxcmwDmAi5bYVm+ZCIrSmzfOaZ
RKhTwNHVnm/VE43MEuwju/oJuTOwjn3QfAiDRH6suo0laVkbzr1pGZ1PawYB28VowNeLfBB9oJ4B
kverA15YDx0eO/vRkq17sLUO08K4brKaDEhIkQMqez1A0wieVDtbzWJ/OZLX5pMWyR4v8rFO0RIi
Uzi9vaTZRgJaGwwtfqupSFIU91nUw3/+1i9r0IMmMe3nogbqHuqNIGU6fKMVK+Oh4/t5G6Na7pTA
YuNy+hAzDiUgCfzrVOFisnBzmgV94vFjOqf+xql5pX1E6zhiuoM5FcKM2uJoKnkj7eRYNT+FUC+8
2ojHlcHR9WwTZ87MrgIAvOkyApJOfN/McusWdGVq6VwFRRUjOE+6UWV0QVuyYwzNdtvZ2iufVVLE
uq7TFTxuNXzA3UXkIjC6ogwaclMBtTQkEO6kRpDYj37egMC9hQZd20nYS0s/RWWOvUVsw/EvohmY
cO7PbP5ZwRB1rO9J/m61v4j3JLOvpH4csf9qnS8dDruXo+gfpOxMQtB5DYUcQTmTMHapaBemjXhn
phlwEFhgt5wccdMZMKO7HZv0BgCbP6M3D7u0Z68kTW4z0zmoptmbtXuNUOLS9VrWsDtlgDdWm1Gc
wVl6suUzz8pbF5iky81dmZc69aEnI+QuuHSi1CRR3FlHIJ3frnu0ljaETzonjV3c0FZNmI954FZb
5JOV1c3W1v0BmmRpLTozKuBrkntZaDR3Ts8D6Ptu7Fn+GdGdmQY606ED5bhykOqi3LbG+7Rp+Q0U
qaGG2cUQBwCpP5yqxjg2uD8og7oxy6MBL9VHKMnZR3Ng4y5poHkFlmWThkUOni7AvB4gwtPw159h
DDi7fgaTjpS8SM8k7zMumn4y04CqwlB2ybem9ueIjln6YcGD6TkD43wMupoOd5BvYwegpI2HxHQN
CCjE2X0lWP4a5ww636P0oPh31QjqJn2+yOYSXqtdZPg1pNiyyE/sP5cffZY+hImtMyY620W5QIkq
Ksq6/x1L2zgkEL84jsRtf4HZ7zyMU+HIcMrK9Al6e2MfoN4UPwHcPtwMrQJd7fKXrCRPnXRi9nab
Az2C2d+WgANZ/F107MUzra2C9doLtK1YQZRny8ZzItBPwqQaQynnsDO+XP78lcVLZ3R0TusDeDtB
5lQa1n3LKxtiPJBceip7p38r7KbAvbaCJOh1r9PykSGmIjcBb4ziolMH1EdvWwmxwpGNTwBfPthD
vbE7XrkR+Xch/WkFgDm1P/jQ+Ym4sqCzl0AV6MEpON01smoha986AGzaIPW7ZQ9FEeL06dYSsJJd
dI3+uMlZOTsxiWwYGoVNRY+0hIWeOZW/xnYLR7n2Eq0ji7ysjYE3ZsTjrwoo17x4tnGX3tJflwdq
bdZp2XfmLtQ3IGwSYd1+zww6Yf3yZ1JBksxxrwwdLQ1DmEMWbc6raEqn9yyBsvrcp3lopYm58YaV
5UmnswCvZ9V8tGlkWM5D4VS/Yfy4pdW9MgI6myV2/JrwTAxR3Za/BHQngxKmjBCloN8GUj1fHoa1
BmjBz9MGd21u2kPkK3nMpvIwg0p6+dErEaLbYplqNobYgmcVLKUOKgP/nrl36TSGKkMVZchC3JwH
FtvqrpUJpVtkzWUfl6mVQy5XlneWnJ46af9M4mJrp7M2HEsPfgp4oHyI7JLKiuJk8oEpIaCnjaL0
996yzhZzY3e7yx23csQg2rSVhUwhnDyzSAo4lPc0vu8gX+v7/T5zEihejel3NlQ/L7/sfLOoftXq
enZGSQMLNpfdWu0rpHz3BCbQxXiNICaoRvp16zC2FYDpOOlXgEzTVtzI/s3vb4Vbb5z0z7fAolqm
EowVrSOgPDjPD7K8t6fyS6rY0YytjfFYixH635En0OCC/CoA1Cz+ytynctiqB68M9D/b8k9TaiIl
JMbskkZTORyKyfgJUQMoCA3eXQdBTGuuvjODb4zzWiO0SYXrKrtlKrUjlc33NixeAnNsNw6P/1LS
mc2ozg6Cjgok0qGxHSUzrV9qOnpPlsW9p7zzxjc4UTo7X83N36SqnF3GfBl0i7Jvxwsjw+UJg2QI
MWxz53Zush9gtX0oLVEdKKc+zAwFan6ukkdjsMBHrWzvmTrDdIJk1bAbu9q7gbQvhLmSVt2L0oUk
Wc+2NNpXNi86mUAC6U944QyRl6EcjPDj9RPMfdWHx+TwMFYxbpc6KW4uh+JKBtPJBaZhN8KEIHVU
+cmxGLodBXoGx7brnq5l+klAjsXKoABkDOLZqWGmlfj3XDQf1z1+ic5Pc7nitVcws8O1Dwp6VSV2
Sf9NdFsulGtds/z+6ekw/xQDjAynKKlbHkDO7tEa7V+wbBIbi9W5JMIAT9K2I4Ybc5cNhnXK6p9M
8UC6LuRMil1Ct4DU55qwvEELwLnvcUOJVQJ2uzMoYnbVwCQtIwdZuFu18nPTFa/QC8J9S3oC+KZ1
kh2PMvfBY7cUkG3YeQRNvBHra+9YctmnkYgThvlDHOsE3ewSBB7Oh50rC/5lYlD8K3vQlvre2ELa
rnSarnXczU3pdJ5ZRk1VnpRSe79n98awlbhWRl0vEhcU8j8caxawlLQO48JP7mY47uwxVtPNVJbF
RmSvvUebvpwBDwcbc3pSNYqG8Gh7nTzjqU2N7I4ANXA5AtdGZsn8n0aGCZRAIfpunYbEmSDPnt7C
NuQ36dwbNdRf3bw5XH7P2pho6y0r1NSrGZy3pFJ/KKGh4PmPoW9/XPd4bbWdjMoGFQ3n3Qpi5146
obJ6n5m/Lz/83Cq4RIgW5jKtOfgSo4zI2J94mR6NJN5dfvRat2jxXQ8+Lx2C7idp92EkZApdPn/E
7bB1mbTyAv0eD06kddzylkRWjwpP9aVruyB3N+psaw/Xwpr5VslyxxojM3mgkFmFPN6h2CxarkxN
vQAMX4o0n+ayjCBnq46oBpAvUKEs70ze2jsr84uDV2b2FhByJdr0cnAOnAkfqeOdZn/43VJ6R3Oe
ARFmfbjxXAWXh3vtJUtHfoo2i6qsrd2xQeFTHqqJ+EHKigjuFr8clIUvv2NltuqlXpBI6q7tAZeD
aMKDyftXmZkbOuZr460FceG1jlNCLvCUpSyAPmvABQlm5+Xyh5+tyCPO9LIthOtwWjJ7Ehlw56kZ
5SfbVjeJR35D1jZsCvPkzmof+9PPqdjCD6yNiBbbfsbzBNYBc5Q7PwdKd1AhDZq8OFLnbaNVS+fo
29ylVVqIU9zxFfaENG7MULD3jT45wkWmfoXgvHoAqat5kbNhniA9a93UPiOvo5wpaOyUvBNDFk9q
JFtA6CUuz3yKXv6FXmnTzig+RF06hg7cKTI2BEMzBBAnvjfjP8rfSGsrvaqXH90iy6ksB/Nk9bME
h5jtmdW9xdPwNXarLYPXtZcseeNTMAGv7KSjDeZRp7LJwWGA+Y/50Dg3YG2IXYcLjXqjOSvzXi8Z
Q3yZehlAFpEZ0wFUgH43WckHdbordtmYInrZuG3dltbENE/gpUDvE1fnv6WElGgiG/Hr8jRcyQr/
U1GFm86klLROTVn/brwsqoj/5fKj/ZVZpWUFowErPa0EPJyrsQjsYbk+IyFuYB7dLn42Sw++LP0f
q+dPl9+3si7oRVQmrKls42le7KldBgVgNYae99haFbSxv173Di0tOLIwwIHn/mlwp12sHHhIZQFl
f7PBD6Cbebj8lrV5paWGwXVKImH/fsrt+dZIZBFgd/cV+tNeePkF/2RJzkS8XmocYXA+isGBodY4
EnOXVqig5S2Vb2mcznCkloYddJZS1U6iJonDtUwfVWpaTyNME3nglg10SJ3aOZXQjYv8WDovPmNO
Aw4+l99dV/HHxI+LPGSwbztKXP9EcAsHEeLy96/MWl0rZqDSEE7fEbge5/dF2u0s3mzE9NqjtVkL
+pYJD5ke3OCJqceMm/mhTfNsA/C99nRtP+rlnTnAMA9WcJBhv+2UOzxAySDeiICVzKcXeW1RVU1L
xi4qITHrTWIIWje5T1Lz1YLpz8bcWWuCll7j3hdD24GkDxJH9zClNgNQOd9aIVamvl7n5dNott4I
hUlF/dvEi19x4XJKZrW16q4kCb2w28A+0KBQHQeWuyTHuhDpLoMuycGU7l+zSbKDwSvzwBsFF7C8
sG5TWdlHe4wNWBLUv7mdxbvE5zmEcfrm2fEr67WEGvFGxlxZh/W7GMJLDjpeM57KqgdwMMmghV+/
itF+Bm9ll0PcficH7D4vB9FaV2u5zF+Ml1p3KqOyte66nP0eRHUs3WrjELA2GbUkVk9ZD/oKJScc
iu8SyMD474Bnwexv67pk5fv1OqGZlDWkgmfr5EHa5AfU1OWphUbmyRqWi/LLfbTSCF1ICD70BSgZ
QxsJ447l5TMx76CocgMBoI1oWpmPuphQ0mZFRgsGlvE0HRV7cT03zIiHayWxc/v+5rpmLM37tCVS
7Sw5+NL0lIHFheOeeUKrIMVc9Ce3mb5efsnaeCy/f3qJk4EyM8Tw0Jzb/qm12hviy4MU/HD58St5
R5cUop4aUDhV06nvHWzDedSWzf7yo9cGQcv50pvT1DdbODfAfrnlzi/Wwq8asst/xMSKUNne2+UX
ra27/wACn/poghiyAFOyjOj37tt4YKfDeKtuAHjB9vEne7Vf2GPyRO7iiB5fivv0bUtIdm1stFhv
Z2X0k8R7DfFa+3XIPXjXbZmnro2MFukZdUfulq2KEpV/8MH5MI0tzbaVR+s1c+W7iUwslFgaSGnM
LPvisStVyEy9Qg5oEcnNFGCCNldin5rm32KuoJ/uqo1ptZI8dBGevCGplxtiODngqTzksTV/IZxP
OznN1tdkYtNGDll7jxbdfT+5pZE1NcxfeeQXUPqG2TS0wg8yNTaKByvzR1fmIcISlEw5xqFpQ1uI
98aqXvMcGiGXA+NfvjuzIdXlc/zRh9WXkthV2P232M6hHvDXgQNSFs8PNQzpDQo7WaZOA4x1Qgb6
5ug5oWv0QUcqcC5hMJvxEJpW1yUbHSWZAIE+wryrihI+nBpm3cTzuDEr1rpSC0WzaDur9LHDgUXT
o3TEE0mMPc2sH5d7cu3xWjAmdoK7OTWrSHYyD13TepvEXILavzUVzidLotPIufThPhELRPsEANgd
iqpH34phYZTCbyTZXdMKotPJASeDxW0JwNQk1W8QJKPamh+nrtiivp7PK0SX0ulhRmtS28A+PK8P
VtEETn4VgJT5cHf57zpYomo+13OjIkBrfiEvRsI33hLLasJO8X3dTc9W0r020jyUYtOl7PywE51y
Djn53q4EeBPeXO4h5Xo3teLI7K3N3Fp/Lb9/WrfyPIFXLA50UQWDy853VWj46joRZ+Jry28/WtY8
TJ2KpvyrBHSHub9ovxHI54sQROeaJ5zDjoBh4ePVgBu4qaiyn1jqScj82fzV2l36SAY2vFl1D0Uw
mKZuvPcs5G+ZBVqY9yYEZNK5qaKatzBQeMy6B5hKoHoMPQpiHix7fsiq4lSiaNCVj2Z8XS2P6AiJ
yTA7eLRU8DUc2zxI46Cqw7no9zAMCaoZzq7DRnFqJQ/o1PTM9awinWUZtaNL3hK4gO96x7B+SdFC
rThPjNCU9ZY0y8r01qnqc4w6mKXcKpqHyJZZyJIu8Np5Y7DWnr408dPsrimqatPy9G78mttlmKDa
5m9u8Ze4/9+ljeg8dYX7a3hpYGnD8uz8MCChu9hZsr9wOMp3dBbpxoCstWL5/VMrCtio01Eg7wzU
h2KohOhEBnGfeOM8t5ICdKp61lfwQqkzGc1Ge0u68cAtunF/sPZoLQFYCWRUy8ISkY8yUy/Lj97N
rkBWIgw9+t9O4Zk5srRAXlSAhhyG2dsRygIcVcy7ZIb7V+8aN+PsO3vP9a4hvyzv1ELfiXE5P0Ak
IDILw4J9vPrbZjkUNntrC0qyNqW0RT4WUycpUC9R2QEfUZeHwr3vRu8UM2tjQ7YymXRCupWnzPIm
cwAx4EvtJ0HsH5mzpeN0vs4Bm/r/DoozQ9GCW62IDPl9bCF66qjQto0wb95c6tx4dCMiVuaVTktX
BRTzmsLHexwznJri1mPWRiHvX6X0TFS7y9B8ijZ42Yykg39f5Nuq2ymT5KGfWhZ8Gk2ww0tohQVx
3o73bu1aRwgqxYexSOyvsNfqoNk3sADe57AMaxMRSFPQv0UetxBhBYt9yOzpJc4S68OnpvU8yaK7
g62Xgt6ckHsoKcENIuPwboCX2mHox3zx3yveUIRtny7vvtbGR8skbem4OYpRKop5MQE0lB5qpw1j
e/hwW1C6uAnH+vE6VXGiS1D1s5WJcZqhDQKKUBNDabo7irzcXW7KyiqlU9+9GvlcxKmKyCKb2EQg
FQQwVNklxX1V0o0D2No805LMBHsQZUi8pGs/uvRQZVswn7Wv1zKJ2zUqh8qYgklxaJE/jq8AxSgC
ijrd1sq69u1aKgFTFerGQzZEuQ8vkNoj710776/qfJ0Bn83CrEZzwk5YwfJyGPM8MGEgBYvHuQ/g
zHfPZfZ6+VXmslbo8QiKhV6pG0oypEOVOJEacn6TNRLgRx/Wl19BoZjuKmyHX2cpsl3SZcbOcmW8
mwwrDceeGoeqKtJwqBR/v/wx/xTT//djqH5GEmpU0FOuxkgZXv/UTyI7pkZixai7pMlN7vvpW+W6
/fTFMlnWHJrE7pwdyum0QdWp9Hc0c4tDUng5CdO8S6z9nFj9rQEtmt+d305zUMGX9sO3U78DQQvu
KhsDdm4yAF6r7+l8OiorBqkncqSCdRqLaE421vhzC8ryaC3nx77fOgxcoWiQE8DbGWTZITh5jdP5
MvraDq7voVc9NECew97VD/J5kKFKk41PXyPo6YLsWdZ1vZX2SO6AmYDcMgddOofeVPzgMa9uS9X+
nNviVSoOy+a42bdsPqoSTsHjLLDd9+uXy/PqXDpYWqnl5brIPJyHUysSVfnLyTrYcIkd7QYW1mX9
s3bYNaCX5UXL/Pi0uPkA0ptt0zWR4TljIGQWuTJ9NSaw5CHz8ny5NecnG2w1//sSCqUsoJvg9RXD
kDOksfFo5sX3656tZeRkzHlSWNyMOmFxnIKGpw5WMBt7o7UP17IypVnfLQeSKPb6Q8Mi6MDeXP7s
tQHWkjHuAmxeeJ0F+zM47rZlMj4bRV3fQqXV2jWV6B8qxtlGllqJSL3G4iUDLja4gFIBJCjsRRao
fxiHjZacO3cvQP2lhZ9mUNmTtjcXhDjL4kCpLy58tCW3Aw9qclUzBUBvB0T6GyOy1hRtM0ay0k8R
9HaENA+JPQvwbvNk0o2wW55yLptrYVfkcHzwjWLpqBImRdURwmmBAvFQKnd/zcBTXwu4TvbGkBsx
+CbgRHqqO/rKOxkGDFThCGWqLYjq+flF9UoLPJrcBmppdTRC4r+ahnCy5K1SkTU1gFn/uNyWte7S
Yk+6sfIGI4XIQAe4MJjTOKgcnBkHldLYGG/z35XomTHRVXOp7Zuua2C5h0O6CMdZes9dmYsjr+EH
HRYqjp94DgmewFak/CErz3xJ/ITd56TF+PVOGY50pmE34K+BXxv+zWwPfRrOHRVHuzNNaCMoWuwA
jwBPfhr8E0R6hzs4cqd71L/dYxU76q5ypbuTjLbHjM8elLuc3Hs1CcRijVK5QS462F3l3TdsTej9
0CmoC022eyOzme0qG+Rp6cc4q3vAAqi0Y8+wiS1D4FXlYzkO7kOXQ8xioLCvr2C5XQSssc1jbvgJ
VA9i+6Zh3cIIHvwZXqUV9JGqeXqF+U9y41IcBC1nGG6x87JuY7CXAClE1fMBctheyCAOGqo5o/DA
Bg37VwwBp6iZ4FXP5nF6l5b5bHfZ/3F2Zc1x6kz0F1GFWMUrMIsHb4njOM4LlXy+QYgdCbH8+u9M
nnx1h6Fq3lJOFRq1pFar+/Q5v1MlE4jx0oM5lSK2+2x4LjxooGbDPjNQCFcqz0+zyXNoBXc40wFN
gzt7clsojWdcxAM4tED+tdhQ30YmyPHtNF6mln+dUcg7mTirHPASA1Nmpi9/MwMt9SSr6bfKAtYl
rlRGjmZXejssqeXA7BSqqcznsZKOGToQHX+WGZoxd4ZoVAEFUISTGxtsxaHoOZuigai0yemAAM6d
j5Yy0sSd0n7vWS6/6frDs+3fHpKQau7MtAZoko9R0YD1gdSbB2Tt92suyxAcivKt3ySTjS6/EULp
wPXlIgKr5y2V63NAp7ksW9Wg2WtToOmd4uBO/RBJ0/gFAegUdKHqHkKuW6d9bTJaoND6tAMnkD0k
ztBNdwzKQV/EzGyQJ9Hl7SafpaeJ8Ib3x6BBCrqzjBkgYq8C3iMX70vF5wfL9IsN37hC+AhtuH+v
ulSDKFuBxj/Pt9t7Xnb9oelb9hFUU+PsbArmBQIps3GHNgjnCwStiz9cOPyNk8C3dtcnezl+sXQ+
Q17XgQuyXhS3RsjHN928r3BLR9c/vuL99cQR9YxgRtYNmVreo2Wr+hADAn3LsWN/Ylu9KSs7Qgde
Qs8mBze1R08T/VAWWJir7+DO3Dj7K+bRs1MesOWesaBA5075afD4kTK+Yfk142hnvp4mX4ilbJN6
GL54PJ1CT41z2J31PiEGeeMSnEf/FHv5E1QWhxmM+1NbR7wQPyzR7Bs/fbQbd399lVcWwD///dMQ
+Ugk4KrAsXnWACaHMg8hrWs+1KKcNtLN1kqsoueFegvNz0G1WMlk8h4URQUUiMqJlHhQMb+9k2NW
P6OkXuymIVVH1Y/+EcNnL1CRGyPW2O0jJdQ7BEWwvLjWDAWIoCdPmbBEHKiBHiDnl32j0FLrQlsY
kFdAc0VoLHN9l0nK05CC8qIO0bQO1lLflluPh7VpaQ4AIoiQCke7YcKsD0W9UI0sBOFZmBu/xLD1
HF7bZ9o7wsL9m4Hlf0yIK/luqicIVwWEf5jm5P4htRvckGDFHaBn1yAy1GNZBpG4XL3OnfqS1cvx
+g7zzt79QoSns0rWQ6CMylwEClndI7ElI2caPQZtd8uAClOxzMfeLGwVsyqXb5CuH362CKHvS9uo
DoCZk/tWDP2rbQn3bpKseoBAm7GjDRor3KrrzAiat/2xpYxERS+dX+7SsT1tM/K/bpAygYJZf0h5
3YGR05PDDn0+oBtKA3IUylj26E+kh7yZ5qPTFRwNCax9pibj381SWm9G5+T7lEl6XIKs3dWFp76b
y9LcZWzyw6Eibuz3bDxOc1HfObIbH4psWo4Z7ZxI2GV+4mfmXDBN2W00GSPNjpQytXP9HjljIG3m
MoLecftYldRZ4qKpBn4XeKz+YDQABaFEiwcybeZ3MuH1e309LuWEsdQ6Fr1v6xlKXoye+tlOmICS
mxc7/RiTLDi0XRaKemNPrbiW/yDS82lKnaL1IVOx9CcALklMvWGJG2ptoXDXhtACCmteztmZcU44
Gi/au3p5yM0NNY+Vy0NPeco0dfoF+rhJlnHwWboDeVX+XG2EKSuL4GlJNG8eZ7stfDPpgfSZR/OL
VZQQDx2/jn5+kCX9M5vzxjKsuBCd/bOrOs4k/C2ChAqivOj/Q+K2pG8lmw/Xd9TaCOe/f7pDerbQ
aeIg2jLG4REtdBASq9QuG90mdIFP29i3K2utE4FCYavM/cxSUO7maAl4L/JdxrLbblqdA9RsWgDU
qjY9Lf23FvrN0LoGcdaDEfy5bqK13aRtVGkY1lizPjixjldxo5aICNburn/8byfvBQ+rs2FOdsOt
qs/PWeoFqfnGBH2ysjIXuY3cjy3XyZ6nUeZR3RbB/ciaJRzahrXQNrPdXUvyYg94Muju0+8usvmI
8aAlbtE6tIrOjtLCC6KOGVBDmbsaxWias50FaqDIpWl+KlXv7izDb78wxccHx6Xtbkp3Kp3UY8lG
d982Xl7jBT1VIOyfVeyBrO6FWA2Kt3MHBcZ5zNPXoFH+uzBs8myRfrgvxnK6CyCX8jbxNLvnRgOl
woYXfwDlNGKLNiKcpkHkcMiie2hHdwLtocMWBF/GdFfb5uzGsm2LnVfM1kFyajwtTdqaGwa/iAmB
D9X7wtHxZbHa8owT8gL7qi1ilG93aT4fyvxgGu6rn74ZXn7vDN8EUgh4IWycgZWYQ+8WR6wMLHnT
p6fR7P74SxdzNHZ4Tv2VQ7jA8bc4GVcOtN4xPouCe5OFowY57F1f2nFBwDDjvfpNHV/fsmsjaP5P
1AsU2UvQDTjmEC50CU36SwR5xPwN971iKb1F3MgIHpq9aZxoaoI8CFIOpD7m9ETqb0a+1Vu9Novz
3z85PsDOpD02mEUXvIxIIaZsBsv/vZTmhltacRs6oejA3MoNshnJV9qAuVK6zykLttBal0wEdIN+
By156ZXoSRwStNui86MOFcrBRRUAiYkqfj/eMIfzMOfhPxlprL02qIq2RtK1fzf8au+acqOec8k8
509r9k+HsqiNrgberEfgKNI9J83++ga9dNucP33++6dfjb6psncDVILdeoEysJWZB88mYx02Q5Nu
QA/WxjhP69MYyvNMPzXOFMmOGzFkLmndP2fVFh3lmnW0O6e1/JnldioTMduHJbDiwdvqvln7tPXv
Xw6lqS4IqgwMKD3U2plU9SsNOr7xYrx0rM62115Wrduh+CeKMXH7LHKaZjcEc5iXuJTUlkTT2gS0
d5WATJfrVgyAkrHe+RJZc1VscuaufFx3nxnyr4PBiiqR84sdNGHQ3JLRgGV08uUhrwLZsRx4Dn/4
B+yDqOlBj2vaEq9Y2ZC605xHnwhhUpnY4JB8GPGo+QZugTRRKFYdbzpXOreGGKSv7OHMxCezNxPJ
3hFHLRxksdVMtGZ87eAGblrwmQDgCiDqPUvlN9qoj+u/fe3T579/Oq+oBIypAfmzZPQgqVlUUb/l
bda+rB3VIpOTwTt8Oaus0MimsPFu8zGudlL7yfAh3gih3AJ1HDC5JWYfvPoAIlw3ydqO0Y5q3gOA
AcUT7BgJKIuZvpbnFvu52GoBX7mjdCp84tTCaxRHJKKqXen9U0zmYWkySNDwsIQS0U2z0Dk0vAYE
AaBuAjpHDY/ScI6ysd+LfovVfMVIOjm0aVaVNXeOSjjIumVuHQt5Av/jbSdKZ9EY8qlYWAloUdo2
Ki4J5CaHgtwbqIdt3OBrv1+7ZhslRG33SwayzvwX42CgM/nvuW1erlt/xd3rrMm9nFNfNpiASPMn
o4fOOcjNH2yHnnwuv10fY+WA6ZwZWZFWEHJtZcLse8eoD9bkbQQKKztUpzrOByJyy8KX0e/6AnXX
fUfVV5EthxSXuaqnZWMRLtXh4fp17gzfdtp0hDpfgpaKP4NIj93Uy9Cy86de+BCYqoDGCrwp7Okm
o+jaumuHe2pdYQcpupBbXDzRmGO8VEoSjqzfQtj+pePTn67naWkXcQGZzWJceoHXy9h84eg4PGUS
b8U4kH361c4FLofhy2TmeGRRgBnrsDXOUVInoa9k4tVOohRl2ilMPReaNeBjQ6jfDbkHfoKyfprd
vvudmeYwR9xeUMiikpyVvBmEhGnl3ui/dcq+Bjx20A2eznyZ4zdSBU/lnH29vnNXFuEvMu3TpQNe
ioB2dFQJM6xnJ6V3nfS/gBkjvv7584Prgv313tvF54EoFxN9jKb8zmz056TpY9X7A6rOZ6yiwz8s
hbaa66OtTEbnJxGzF3gzcqgJsdUc0oa8giach+a0BVRcOec6L8liktkKegyQO1/8GqRq77f9cO0R
Awqk3KggQ5Es1n3OPwZ+L+aP659ecX96CYz4Zk9r2fcJVAIaEN2KwmhDYYIXAUQUbv2QVtLcWOw1
65yX5dNeymzTdmd/hg+ZadhNj4ux1e2/9uXz3z99maJLJusIvtzWP93+f/bW1bn2XS0w8jqDmWOL
3b9Y7Y6p/MFW3m2vDJ1lxAjOmGiaq6RcJgZYfPEdHM0HNwcJRd7JDa+9tuE1F8pc5beKQ1GrB/OX
RcynIMv2VrbVKbJmHs17khqd/k6ecUSkQ370x7m579AyuPHjL6Jf4Zx1cpHcDmpP9QOOazX4RwPi
FdDaMZ2o7wtEGnMlwnxJByM0qMH2/VQQCH6qKiq9wg8heViA0nsZ30e0f8YdBb8KTW00/hkmgKM+
mKpjZ7Cbp8Apq41QaMUcOm0Gy9vOCZZeJaZomu+8CPgDBNf7Hzcd1L/1zU97vGZ5X3R5Jk8BKJ1B
iZ5ld8a4yJj50Dhwi1bsbhtHC7fIzPOqZ7hMxhlYO8dH+3gefJ+L1o4NtLLeOIruCzpw+SImVQky
t9L/p0I6OO/uLGfj3bG2FOe/fzLWWBuD7AxsHdH+k/PfQbVVdl37sOYRHGKOQQZJ7QTU9AgCImj/
bmz3lbP6t9X/00+eFvzipV3gEGj1yk0iIu5lX3nqfr++riu/XAe2LwCy/30uJY75RFQWevXWm3fl
l+ugaQatcd4JiR4fsevwMuKAT/XVLagdeIH/gKZ7OQ2t2YwQ0qG7fspD27RipJVus4q2DynxMwAO
8NuLErrHxsOktlqDVy7W/2CfG2IY8zKCKgESFqYxR8vY7Qb+daq27tM1u2t7UTYEIbIQY+IJO1Ts
npwZleaNkGNtu2gv9w5ckWkPoj80vAwhm59M+Xbd4isvlr+Ipk/7vLfnrvVKvCQ6Q50EayLSW6Gq
X6ySxQtAX9dHWfv52tUU9Eg92B4SDz73XwQXkdVXX65/2j7fnheCVp1MgtpybPkMUCPk4bkDQUBi
QpQ7d+KpF148DwQdrLX049GrkSugNUgG8aDy4iLreIxyOzkGGdq5LahAxYYK0l2Lt1Ri9K14QSds
Hw7oNovAsu5GEO+lj647N0UIwXgSqryt9mnJKDwlGR993gYHy+7ynV9lTlxWASKJnPy+Ps+VDfwf
rgaO/nPm4TpzXb+Kasb2UtJvLipPkY3n/W0LpXMV+Y3TlWenemrSFzSawppbnDsXW3ngOXQuCL+w
jWABL+lp7EP2UWTQq42Kf8R7boXlY/FuN1FahVvMKCsbTmd6QCa9gcgTBushSFGRl3TZKCWtLYMW
w3GArsTQlNht/ITaZ9i7VZgaZVhNKr6+0Ctve53anzbc4INll4kvsg+hQBszZF/B88OjXJi7LCvu
RGc8NGW6cYAumooGeldTX46OanKcTWd+d7q7s0rN9YlcdIj48PmV+cm1NLPdD6MLn9XSNtgBsaPC
1hbTXQWN2o0hLq4GhtBeYt1Y9p3DaJFU5XJSbrUkspvEHxckZg/I6LcbS7JmovPwn2aSKragAXxq
0HcC3JUK7rgjvl430sUZ4FRoRqqDs0g3FzJxaW2HZSBeRCu+yQUE01N7d32Miz8fY2hW6ksKVDZN
gbly+bMr0l/gSts4Dn+Lj5e8r2aaWeBaVV6nkokGcwTQsLNDS64Ruf6onBA0ciWAwzxtIiALh51c
Gn8/55yiwS0tpl3FRnbgQgyvniPqe5/nBAKSHQ0blpsQAFHZlwqkhq+ma7lgi0fHAazS7Yd5pjGK
laBhaKxsnwd5/5qVgzjZAO0D7tdTziI2kfqPM9TWy9L1ag+GMl+FCrXspzqdm50aJmsX4PKIXDzy
rOrN9I20OqjS82NQq5iPaiD9XQvdob1T28UXIjLzT5Vl8m0spHqy8I2DaMEVPAQWPSJuQcMBt90n
JjqUL6BnsIktPG+F/5gYm1wLilp0mnELyPUkdz15ANZMvkIkcY4dBy9TUEyUYT9KrwmtQEDL/vqW
ubgtMeZ5K33a8YOReVYa4Kk99WNxVsVDXbi/t5bpVzZsyW9e3JYYQwuYlFBFrxqEZDPhv3PC/od2
yK3b5mJYg29b//79uJ1nr2mXMunmaYgqo/lWL0XCav/bOMgHW6ibLkwMpN0HJguMyhdohnWmLB6R
E2qoeUvMh09rQZNsGaj8cgAvyrGLJXk309/XF/fiDUMDvR/0zNW7QPNQJpU3039KW+R7lbtgpl5K
/7kd7Dzq+WxAlM5j8QDttv31YVfuA71XVDm55RUlnlRGa+3QJrLPfCvMRrGxZS8HGJiW5uYUqLe8
3ET5KZWqyaIW5Gg7UXn0YXICfpRp3cStSfJ9Rof6EdrR/lPtkRQi3nn1ZWZt9ghy9vT1+lwvNpd6
NNDh5rzsQX3l+qi320O3UxUpHkAI0EYOumWPc+14sQFvvGvBT7JrS7vcjblBju4I7JJNhv5n1gDA
U41p8fX6D1pxIn/xuJ8OdNlLsqAvUCZ9MYjQkchSeJ51tCEOHBEmimig3ZtqxMf14Yh9PsUXvJbe
a1N1VkZArHmuRPUsQROce79QeyhD2nXLDxONhHcd4CtvZqvy18nyvV+09NF+ZM/gx45H9AJAc7sC
LaZd2v7OzmWbmOnQ3aGTK30agsKMEWL6+3Isu18W89UDbZm/yxfHHUPPdNhTSkA0ZlhB9VsqCb1d
OK78vnCB/snkwp+4nI17p2Nkbxj+9GwOjf8819DpnMBZdADV6ixQxTFo7IJL+R3Q2/5Ztrm7E10z
fk+9PH9l/ph/kKliD3WvaJSJzjzk85J1YUlKfg8a0eXFaWvgzoauffUk6sQZdsU/tLHQZch6UnxF
mWOKxmqZQOID5RJS+vaTXHI75MiVhZAg4Y/ukHkRGzIo1rYDUml1jUZ4ZJ/zaGjax0550/e8Hslu
BNjmXTk16h5OI/cNGLHjQSrvoCrWxX5H5I8ld92wLCmJ3M50o1n5zYmb6NLFK1BGIgchOEHDQmiA
x/thZL7xj5+61oF5XhobjSfvR9NNw2qE7au6c4+MUTMCO5V/MGRm/DaFy6LAdbPY4k4pEd8z6zsd
hLEfK96++qANDWfXZFHmAfiDjW8dM5NkkSxAFALCC/Y6FEu588ZqfkZG0AE2iNTPhQ1xdx6o5mA3
dhP3o5nu+jZDVhzMciy0jdSNylktSW0Hf/pWjYc0LbrY89r+vm6C8eArH0yrfVP+WLIh+ygrqwsr
PoLZgw3FFnXLyl2mA4RH27b7rg2QpmNmfm+5nf3gprfo4MGX6Ngsgq4Mqx/w9Aus5gmv2iBs63xv
1zehac8DaJ4TEnuiU9WEbsgaUvZPrPmHzhsB4kogoaOyzNqzGznXMuFLE7uBD5z7meWvjsctarw1
02vhUTd7Dqid4dkgqwlkUM6DO5wod8NvrlxaOhZY5dhbLaKvZHDNmDouhILRqjK5G2nGS1exj8jc
+necMpczOFggl5IQ6nqhPQUKRQG+7BZ0cMZ56xxYO/Q7cLwGseyn79ed8yWLnQfVYpbOhtrCSNFJ
BBX7n6LKPgiyJdc/fclc509rMQs+21TOYlpgbGh+mxY63UGuUD17A6Ll6yOs/Hj9pKEN2W/LnFkJ
C+oxHAz/abaXb9e/fSlqxK/XD1pNFoLSDCXJaKjIc3g8FiJD5zmE7kavf8L/PF8faMVM+oHLSGdn
FQbDDUNy+KqgCEuvGtEnK255s57ncj6Qny58CUAwJRBiSqSbv/pzuu/T6UYzaScumHOZumSZwNn2
sUxdWEzv1GiiQTxk6MC+zULn5f/081sJ2g3ogJDEt10JmHgrIiUqXP85BNuvD3HJNZ0tpL0/fAOM
TAEiQhTTPf9IUZprYjstmyNp6vkUNKK8TZoMhG3/nowwu8Y0KDgZqin1v4/+kB1SR6QnNNtmb9cn
c1FO5Twb7VC7VtXKcsZDLR/N7M4kANNXzFFvRVbMUBppg8iceuuu6J3sbipYFYHwrdp4qaxZUjv1
0DzOBwB7IauCHokCj6BFuCWiIPY1b8hGhXblbOo4SigyWLPV5yQJfNc79E0678BlwmJ0WiJXAgzH
G0Hh8Z8Na55XRo9eYU0dW5mZyAmDURnkEHR0X/Dubk8LAYwDhUtxAgfk/Ep6730OeghKqxlAlHLw
oY5TFoH/pWQNOuSv/5AVR6GDMGlZZAZfaJe4horNwIiR8I3QWX7962s21XxEIWXVd0RBg9z+YxgI
wlBitGQXDt4vO93qjl254nTYesmlCf3jFLJRNX8OusK4gwJkZIERzkX7f9WXBydX71OV1hvkgGs2
01wH98TcQWuZJBReacdrmoYq7SrE1MNw4xCa66jGilaBi6CTzkdef1HQ9M5eblsTzVcs9eD6S2tM
iRq8nV+MewR8YANqfgmv3gF0sgV6XjmzuswZcSfqlENuJqI+5U0VzmI6mHMd9/OP6xNZWwbNKXim
NWPvZibkh4wXM2VxZZTvovQ29u7F5z6OqI7TzArpGHRZoCmB5EUMrSjo01e+F/UyncPKLNvIzKoC
SmiWfY9ECgoZpefiPQWlPRFClrs5oBfOuW1D6KjOcR4dVGdIkfiF7EPhdTubN9AUb9rb7tz/ADtn
q/IMhLkJL1UEQq9d44i9sLzvQ1U/jobYyqKcD8kFx6cLo0m7LrPaTeFwVI1+druMJZ9YfH1LrOw5
Hdw5qqGhrpEu0PnNIgGot9OKI/hEwJp4C6XxeVdohz8oMqAAG3NJRFnEA8X9wLdCkhVvqYM7OzBL
+zQvzGSEyKTLSSjVK27d3SRomPONbb1yanRkp9MZKFMiBwLili4a7X0KvjF7a5eutKqZjhYk5DZo
i50OAvBkyfrTQEGwFLGuN7LIU3mQGMOc75ET93cG8oGHGsmUOKCQ8Bylb4Baxr3xmaADPZESczNV
MzNp2u+BXUY9ORjeLQAIbAEdV2g6Bme8QTQi8LznpAyJ883d6jJa2QQ6phB0YwuIBGr88rFYdm7r
gXJoqGhY1m4fDeC7PzFv2pJzvHRePFTmtGtmnFUD+m82J9R3ynAUSAzVZw0bycB0zed6I8i4dObP
w2hXTpDnRdfI1IMYojLDdHAYihrORty2sqF1Qpye81Lmo4urkhSI096lhxxUf2NkreMlBUVPvkMR
XKBkuoNq9GEYrLtq2pJZ//tuveAO9f54mRXt7EoPvA6+a/wz9kNaohsOsWgE3sd51znj/NOdwDS5
FwtSy4xW1IktJ2PI+07QCLaH3qOhK5m7H0k6nFrp8R0x7NyO/BT84U61zOHEjXqI6Ng6wHSpIYs4
gCQP4AVksWRlc4fk6HCc88LbV75D7lk3zL8Ga0l/QDl0efHrFkjmAGqoqkSUkxljcGSc0pBQa4ql
L8DzS5xmfqvBPRPOMNhxATNWtFRtl0dF7g/f1BJ0yLsN1u+mphwVyLY9zUbTfgVlwhJ108LuUG2b
aKhs1d9lyGvvVL3QB+XzJba8wDgS33D90KtKIAda348GMx/DEriE/Ti5XOxcVtggyALYXjQMDqVP
WXtqi8n+tRSDn8VlORYDKDTVVmHy0tE5OwHtHqBTnbXNLJdkGUCAiuZ6YMAL0CYsBeeR6sSX6zfa
paNzHkY7of1MeuK27pQIL2dRp6BFW1Zqg+5wbQ7auazY0DVc4uOFgluufs7sw89AIgds+22/XrsO
8EDjoDRGpGwUNoRiLct8QBJ9i+tlxTY6YJTZrk/GBZ1GslDISndWG7UGWDVu+u06vJM3wEY7yD4k
btq7IRD3P9D6dnf92xcbEbCsOrrTM+2sLQW0V9LcR24m74flGdRey3fipPBdbrsYUd1V9AtqE+7O
M8V0NCmvjz0QpwDN9D4YNZVE/Jdz+0FYkx02Y18/SQNaf4qU9AiqOuuBokf+DiSEVpwHrgP8bFob
G1535ZrSBddmsHp7fekNSSlQj1CN95YReb+UQNz6fnsSGWol12214t916TXfdV1zgtRtYgaYMA/k
YxHQOULSLL5tAO0ksyEYjW6a56TMFFhRCHiA+j713jnS4lupoEuTON+A2kGgqEhmeOOD8WHoEOx8
L83gEHTzxlZd+7r2EmpamvMJ7vPU42ZFofvYmdAQ9260j+aCjMAVozGCJNdovzm2iPvpVznQjdBg
xQXpMNissZqmV2N6YpaMJjcLM/dRIT9tGVvBxyXjnI+aZvrASmt7oRCjHxwVgpI3HtOvo7kFAl/7
umZ6H9plpZpHenJwNbo9GuEezfF/N21MvVumGW1SNRRpULdV+9K1Z5AvNDKyHP94fYAV4+sY4YJ4
dg1+aZKA+zQE1eopK9PIrDjKxIfrI6yYR8cKZ1WfiiWfCei1f5L2h+GccAo2ts7at8+z+pTBJTJn
Phwpkkt+c2xBhRj6pdx1o7n1VF0zz3ngTwPIGSAYWhIn8X06HHJJxB6P4xq82y2wOGA72SAWWJuI
5oDGeeIIeUaSqPrdN//nmqcZvQ/XF2DFT/9NbnyaQ4ewCulMhClVzn66vpU0jnXXdUgiIjPDmi0O
j7UpaJGEhzdxl7fLkhALnD9dQLK3AU2uh6qq5RZk6BLCAAdZRxIvI2m8VuBlhLvlCPx8giyWFS7D
mX8NVKq0M34aw7SxJmvp7r9//2Q4YRGee5R0iWkQ/+eMazgAZ/rA2Y4EontiIA6MiGIyAvPQzimD
YucO09btemnn4br4D4DGhE5CgRj7hBbG9KtHs+XU+SnkNgEBOFI+phuu/bzD9NcHxtFZF1Xpt515
rm0byAOHnU1+F7O/EeNc2hLnb5+X8ZMBsaHBUW+CJcdpyEHWeR7OrDjHO1vib5eMhP2g47K7ua4y
VOenpFkeCvlhKBGa82OR9hvGWfu+NgEb3KqpzR2SdEr99FRVPbZVaexc0Nf9L2+DrRvwkp3O0zif
3E92IibpxnxCQqzsy2JX1rM4qbZzEweI3N11J7A2xHmGn4ZoRAcxAwMzaZoPYCNjQGdClucbX1+z
03nUT1+vc1lnZlMh+ujyU6r8t2bM9llt5zvozZgbfmxtCrqPLIa6dnrqn3o/DUfyNADs2/hb4dml
c3BeAy3EWUqXeXiABycOICdx2Jdgrn9ft/1KdUIHig+5cBg0s+mpYU6H5gdmHZsKkiWZH3wBNs3/
WTJW3REAWPZFA87266OumUsLegxjIrIZZXAqR/5o8e4HBBGfTNG9Xv/82pJrUc+QiazGrb4kgxfT
kn0xqvZ95LwItxqFL/3+c7x8tubnPdWLsm48YiVIqc/xJMEWaEFYIHLlYtxwvM8+VjveNUSpgjLr
KHTm1Z1nNH+GjkazHxzMGtya1+20Mg0dMWiZBpqNQWCd1JVLDlUKAbm8nEScVdnW2b60FOdpaGc7
8KeFmxZLTw0E19O5Aq8S9NuQOpRzszGLSzHEeYjz7D4tRtO1aHIBbOFUE2dnLADGeffp8lKqBlXJ
b7dZSjvfcynafLAwRrDIXVWbd3VWPtcj3bjO16agHXAKSoamod2cmLw1v5olRL2gRZ9/FdVQRIGz
dEegbIu363O5FKic7WX9216FSVXf1ehxYSAtt6gd5R5wx2m7/PDUEER8cP/IZksOY21m2klfJl6i
T9MokyCv0wSc10soBmPemWzifZhBp+a1BKHaLY/l89y0k19JXhZuwxFP1nYV5cR6hBTOq2PbX6/b
7mLc5QW2bryWGrapWlD9tawAyTlS7JAznzJ/x1pUxo0c/7I4iKdjDuWrD8/1EVj4C/c2HOfl42Tr
RNstq9zWYH12wg2MXmEUkABmIOHgltH1CV52CbZuQAok3DgEXnZCu8dh7AWP29x/dWa1Vfq4vCFs
PaYLxgIIVcvgJ9R23X03ucN3ubj5natYK0I+22B3d0q+bDiHS1cn1ksP88ASkqe0U9kJmeUnECYf
Oc1uyDGdP32e4Se/k3pEuZxD06908vEpA1N3mvrm/gzbAeX5FAHxdxN0HENpXhQaa7aloIZ8kuhM
bsW7Vbp3S7p1DVwsi51nonnQQQajxRZs6gVNrXJZXmVt0FPpew+tyf+YKFzkHK67YONPNC/2KMLA
YVTpVi/531zZf+N8WyfFThlLHdYDfykcEGu2LzayK70zHA3nw0CHSUHq0Gl+0RHyRK7MT8qsDyWe
VUtNHs0K6ADbfh5chbf1fA+N473tNw+8bx/ZUr2Q4aiC5YefWzf1cts6OXRZGDW01El+8or+D3rR
oWvf/b5+9lYOtw6GJAziBhSs46eUQuclD+4rU8SV9N7Qorq7PsTa6dPcMZrrgITusNK+Ue6L4ntL
hzsgmc302fRvPXKaDxYGGg8zAOxPZIHiO9Q68nZLyesi6AE7VUc/tgrYStJTmKi3IuoBRkvhpior
bsl7ahc/K/kNjR1hPbWRnIed4QyJVxYbvnFlfXR45Gz+n7Mza44Ux6LwLyJCCLHoFUhy8b6U7aoX
ouyqEiAWgUBC/Po57qfunHI5op4mZrrHmckiXd17znfaJJldI0+ywo489Rsi/aDWLpRYh1NZ9+Mn
N+mDNetcHTm6Em47qsUJjLVb4HROpgLT588PwAfr+zkCjXvVzCYeyFO8VTqFtB0sIHxgquP571Ku
g3NljcB8verDpj3pjirAg9dXYUBBSfT+zz/Bp/+s3r9ZMM7FnbE/DVKHW3DqnV8VZNHuZk6EOiBT
W2/pqBv4LEgouzeV6HE6YN03x6XcyBN4OGY6cS8Y43RGZPlTGHv9AVNmD0j1qXpoZy9OV5rQm9Dz
a0SwN+UT6O8tLlXQhJdaUHmc+qi8WHpSPYVhi0HIMg3JJWJFkUoMrL58XqtxCzKvauP9hO4ljKyk
VzvGVYW4EknjTLFF8Vz3NYfnt6IkayXxc+DUIbiEeLK961Wsi3GiQTZ7IaYqYdmm0KmJQ0kwaueo
nAqojGswisGtht3ChaIwfTAf+sgjR89f2gP6KywXYa9TiwxtLKduCrJBu/bUKxY+UIQo7LXndNG7
Mjk5i7ycNaLxheoW75k6Iqf97M/qbXbMO4CFOL5xDMZzBFxp+HBHvRPQGazZHOK8S1kDPrIJpZej
+VQi9jmKbTb2QzxlbVNXP3oLM10aIU6lTruasIdh9EYkHa8iXcQ85U4gAJkz2Ik1DZFzhOuF2HuW
LD8sq/3vi1jmLgsxdn5EbphCurD7CUwWxz0GBv9+sdpCC6kUS1UUVAVMY81OtohUCDl3r3qq0VhX
FiYOqsj8Vq7CPPNmdd/gkvQfeliT7lk49EXpi/hlhT+uzWPSAGPstmSvAF9+i2pHEVjVz8gfGpwd
b/g4OpmJltgdlPdrjjRICeTYYvnNJkeetRj1ZmShcLdsK/GuEazmB5nBQwOC17vDsh3gpqxFG30J
Aw1XR+Dao+9W+731VXLJW+qekIU47nzHzU+vrvhuiCKTM0gJ8zZGSRuUUwzne2iTFBRc+zTHPLrA
fWH3sIVwlZYrd+AyTuGWITK7jyGGbYKTP0lxxLUP935P+f2o1+gX/D7w2rC2elcIRv3btgberebE
e23Jwm89Pnf4qaMnvjFGu70uGQxUidf5Pvi4esr7xdbfla4whRQqYa/wz8+24LP2rxym5DLt2obH
OYhgPUxCCTyi+xokoAwzV7ekE63N0YZ9cj+XNsT/OUyypZ/VIy+BH3RziMcDNAG1Z8zVmd+BxVXF
ckwFiSBsmhMf9LWxLfE3y7jcYVgMj1NHp4cO/rhLIVuktQCzpfHORdLfcRx429RoTz93cl5+hRMG
9QhzUk0OnH0CGh4Fv9sf2zbtkWxQVA1zpzjGS1cLayB19L82uscg03TmQMPevggqNDRpbLlFYtVY
yEZ1t5phUyI99ojVH4FOT7ayGHm4nkCtia6o4cEpHhlcSCaICpC7l2sQRdYjOBTwQb2nKx/b2fg7
n7bqdUDBlbZ0MPcm7tFh9bou9WVjrvBNk6+o2YaidkxfV2IEO7pPhowtFXhxJk8CLHQLG07+MHsG
iWF83ktVyz2bg2XOKr0iGz4wll+pqS1zfOXw2RD/YVQC2uWyAQedB7zwJjivlmBrrrisRJ9pGyzX
06y8HWnssjMDcXgP16k8+A0My0A6GlBk+2aROzLW0TGRkh4WVQ2/QH5kz1qo7YBYy9am2sCBjEiL
GbzlJgYUoVHhF51E3SECLSNM4YZb9lSO23FxS3dJuaH7OBybHcrVMQ/buDriLGTzKJzZ8wqTaObb
Ks7qqvRYGnNIMyzCRotx9vpTEtvlMmCOPLqw8Q6wcEVfW2X7MY1RRaRYeeU+aaCfgT9RxoWSmsBF
l9SpVR4K32iMd2zZ5MvmqfjW8Ip9Z1PcNQVsthJ9DW7017Xxo7s+9Jtbb9T9HkGg5TM8rO659Fyc
TbYBMDDSWD0D0l5ulgMhw1p5SBYnilkQtSt9DftpPMBwTVz9EuG1v0IkY5zrKFaXG+8JBmAAR/UR
ozdV3LXYPN6t2yMy6ucuIpfT6MXXVBkAfDmX/t1MmDjMQJ5eJ3W8gjC/TUcPCVr5ZuOXGda571B3
a5uaKYEoiVeevEsWS1dkIq9THhmvj3L8NJZLbYdjY5i7g3+d4W4GSzHFDH72vqxzpGmaJ2FYdz+K
rr7z9IrYOR4AjaV8H2mhs8T9MF1Pr0ddl/dKdtMbsuZGg9TNWh/a2I2vPZj6V8ZO4kg7nJijwFoo
9AHWP7RoUEXIBiYCGLt4uI6HIfzGaBNe+Lh8r52Q9ckzFk9SsHpYp0L/mKxhtyOCdEUEGyqe/xgc
xLkpEYkCyTzMf81QoAYuf6ybmdgBxdVyp8uEX5YotL9j5tsdWrlQnOF17f+k09Q9mjYU1/DojzcQ
9QbfHBCjzx7EkI+6HEJIIBe4sDI/WvxdOL9jVsBMJU9xDShrxNBhGb2NP7dIUN/ymlTW5vUYN1Ah
BEgZaaW8KsMKQmcrwiOkLnRH4I09LgjyhUR8nL+trccKrJHrjgJLk4YCub7N0HfZOE4q7wmaddi6
x9cFW2SuZzcjexwRcukErdF+pRLGqnIsr0a2AQfZ+OOPhG9eMa9Bvd9mDgprjPfJjEP1NfZJlWvY
LL9UPThlqykVsv1Ife3QyIEHkpEL19hnEa3L6xwgbcbErfnhm22ci0qHEtFFHXmx06iv2IJ1yCdm
89I2QEZf1su6EVkJJ8u3gfbBYa1oBz3S4G+XqxPAoXA4MR3DegxpWXmaN8pvoDMnxdCaAEXdWikc
PNGJSzsAJu9YgrRdNHnmnaxk8yuIlvCiM625nuJ6vEb0QYDUw/fAQ4+AJXyUSoYy52uSuOuu1tu+
C2uGXLdouk3CQBakZuEOLdz4CMJ8+8igzzxIVrr+ELN+vUMfJygo2AY7lFkSlRP6PEDN0Zz4gBWn
voDFOtUovHiqgxhXLQQj9kRKDittXTZ3dbTBNWqGph0yO8b8aoT468FG8LUFAVIr42n2Djip4BAm
t67LNYOwKgO3n275HFr1YpjsSSp1PGABMCO/6WeKRRBEzyULVVXxVA41+bZ0fPlS+qufGT4NN+iy
Mbi+deiJlNeVVLuk9JEjNGtgYZauITjG0215d6PK6BgmnXdQrMq8pc6wqdJ882EctiBSZYOy4x5Y
T95mCEgM+3zu22EtUBmFr960jt+GDZRJhVQ7mcLuKJNUg+B4WyeY4xgShXdijPj3deTtz7Ws+rzC
BlghbNjfCoDA3MuiuUOG6lyrZx4ThlhNZFQtgPd2ARJU2BLe9AnlJAshrHvpG5s8LFA/nxI/DO6F
1giSFZGmOyNMleNti27aJE6uJidsn7tGmxvsWD6qKBuTawat77yzY2NwOSZewJRhbpN2Uz/ZQnos
977yfyLWMrp2pRlgr0XH8jKgEXu/L4FsIFW04smwgOzV5qtTsM3ymZOqv4BCp8lllUB32MnqlIxq
7lIO6dF7jYxpAcrn8KAZXO5pjPjKIR+E7994AeYVKW8xsxu8RPAd83CipQyzaoCOQkqwmQTefpgA
1LWA287YkEK3q6eEfZnxmAD6f4IUgByw1fGXZMbjgR1ZsmJpuuVbO0ZrBvhHsJ9M2yMgdJzekBVD
+t2cSAAOVLllyMTcXutNKwGkvx2w/yuPP3IjY5cyafuvtedFZeqcoVeTDNurOXTNl7aP3K4KfXoP
ckV7kpiKLPnWmAhJpYEPUVpTrT+hpW+uAyRZ79S0HoKw2sMibWFD2Nob7FIaESGDazLHI7lrZkgh
B+f5dy1dVpAJ4HBIF6SY7DBeXk7UxPqCu3jeLbDO7OMN9Uc9cnKxrLrM2ergLTOLu20TSW5rxsyx
5Vbk0wJ/RN9Nyc37Gnq1OI0Wo6fqfEV+yOXQhshxaX3RXfizxO3q4yDaO1RQEq/bEiOPwAzQb0Lz
ubF1+QXmFb1wXd/tY6HcG+iP4hTjeThAMkeLuuU9DFDKHnyOSK5ZJ7yIdQPLQliaY2m86CWuPP2A
7BgK1KtEpKTgpcoQsbPs1nXGC4nYz5FCvBrOS9Y4gkz5QMKnsYphuI3Z0P2cBoPTRS+FgzXTjEUb
BWNWTrUTuddX+pVZuMO3WNk6Z23Q56Bs6i990wKDrRIyZkJOeEmZ2NYn5rqtkF3N3/oleT8wMiXv
m5D01+HQleNlvZnkQPmm7lZoew7TPM/7cWMojtpk7cZ9aUkLdY5XQ+MAd9FOjXo7MGKEy8kqZmgE
kXYzgXzzihVh3ieQXzwJb/Lww2T101Ohy6KFvKMhatTxS9lX3m4Nifs5KMHuWNe3zd66yEcRvaK4
yEY5dZelE4lIt7rrLvEjfUTvRCFezbZtYrz6CDmbDKLUEiQMHWe8/pnPiD6Ypg0zuswgxNi2cSeH
1fAYADo0p7AKiuu6pDho4NYPCC9sxtRXzSjzhrfjI2kIsmBHV9/L2I+/x0g3Q9YsQbgdvvB9FNb0
x8RDdz+3RByGJaguzFTFxZpQ/5qDwYbd15sLpHPUS65pjZ6Iwv/8BMYOSuS4XW69TXhfkcIgfojB
bx5jzzMlZIqsxL84WJNNDqG2OyzOQZDruB7GvA66SGVQDnuvMyUTyl3Xlwhyi4E/GBAdgweWB5uf
eUH3nm/E1+2bhHweZLtG1Ts/CoMLwHoMTjkzCbCh1HM0p2aM5sKnajmirUlSVYPZUfIBQbV+2R0N
Tlx1ChuRoymZUJJtlkRwR3Tiaozb4DVYEceTKtv1F50LIHSqcZIX0Ijl6Ir7FwFe9aICKeZFD4zt
extbxEQuVXwxL8mWC/Q9A/Q4gm7MJIBIN4hx1rf4x/I2GGKtALNuZJVKFqnv9RYgoqWN8KpMrDuF
VIpdNGsc/8O1BS3GOXfowT3bVXQJ39AnCE5qQP5c0QTTlE+QY112dC53JXAvebmiTVN2PELbYY1M
gVIliTPrU/bThwckaw3ti2B1/W0fL7TYbCdfOuuLS5ugeCORaJ+iHmd/tSzidQDrfwfaBuTh1rqT
wmFzTRkianOd+N7LZqswK9EeykuB2LGlZu2YjoTZn4x6qkBalAlTjw/PYJ2Sk4E/d01D2oiLcQHw
n03gFJsuds+JRrcuq+Cd/9oM0/yyNNt34euS7FQ09zkJSI8NHX0bUCPCE4Hy8tKzbYTeEiszxN6T
YuF8eO07zw5o0HTrlsZ0bp6iYHY7arspZVU0Z5DTrzmO1UMOwQdqSqEtRqqR8Jb9BjHRdb9KLOoC
dddqtx4XcRhOix8PD2AOya+Ln/hDarZFYPHGUBaxzvA9BSq86GNJs4auzVeyxmuxDnp6ZlviLsSK
yS2O+Oo2wp/55gnrP29hHB1mLuml71Xo+MC8FvDUs3FQaJHUOzg2IFndSNzcvrc5LhCj+/4gIXAe
talRdbYiumbvkKz7EELk+sASQnJhp+3Yj647CBwC9+PcdRleFJkHK61vSqvKzAIscgMTNjYcZUkx
8bG9hm0H4UxrxIeD3Rr9LXC2vXmv8XI/KpEYtsGv/UOHKrlCHCpJQ8fWIoASZ0eDVeXVjDrLBx4R
h7qW4sJh5/d1M+29ZiD5JvGAKHgiijhAJy3tRzLsaD1UD3GFHUYpDH4i/MIMp5l+B/i7nzuv51vW
92V4saFbUpiojHYJNqBisgs4Ygt8WfOk7FXQ0rDayagjX8o5QsG1igkWhHdcIyBfwc6Va3T0NtyV
eFm8e4JyZ8i1natrPBoDyUbV9Q+wMoIFwG3o3dPV6hskkLoMlO7ly1JLby/l3F9OpFsKRWsFQAuO
WynhLDwJtwiSDrJav/WogjMwHPsGsyRUwpspxbXDNv/ia9/8GMBQe+jXTqHjk+DOTUt/rCK8+GlT
gv6Jt18jL66ini8BvmfznUT81zVe4O0i5qMu/Kger6DiCo5MClv0JiwPurHe8f1oeA2fNDpEZk1C
rDADCi6QWTYNsbobMhpF256pSuyI1h46ai2/nYMpjtOwHm0+Rz57Y1FkJzxpEX+0dRPtIABBmafn
/hZppNFVSzxQlvgUA2mtZw9NaRRMePWmK1GVQ5uT0J/yKmnU0bRBeRcaWQPhgGtTBInCr0poTw7O
2xgF/AcL3mKAO48aE+/AdKn2amgUJh6hcbkk7wVDotS3gLfBjjGuFwDjlL6MSuMf3diOuwal20sT
eeoKPFAcBsqgvJ9aXT/6dlmuVEzJwWymwuUNtw1HL41Gcemidg8ER3KMQqGOXDlSwF8Uph3WwEvN
Z4vceDm9onE9Z4mOq1StZDgBMBZt2dr1A1om/coUEDuxU3unfOSUTmrcz5w2p6WMzPiOfxq+Ypkf
b7rNsCMoSMsFZqUg7tctuybj1t2gX1Q+SzKrqyhhIheTpLkPtGkO0pjBzofcL+SBLntZ9uFzZCuc
y3u/WRDUxbZ9wgLvF3Ux2VkvwH/vYiN/Yk+rIWsnbYvp7zvMdBvXuzls5ydqwzllFo+7a+1w5aQQ
+xpdumLEv5yXigWFY2hahyFcISWfvnOcBR7qWMc51qkYxLuyLpJEeFcJ0AOXAXxF+chE/exVkXpE
U4ddqgl5VnitOhBR16FZC8vhJ42l7IM8xJJ+xRqOTmFENrJH+6FNkMnq0TeIyRasklyxm9BA6X8L
WcayZASShvsxCcrHchTmZkXuxSPSYFpxbEGyjYoAfpmXZsaunQXIYcBh05bj2yJnfYt4w4lkAbLm
ZLqief5IhKWPC7rUJOUTcJ4UJ1sPWbFV8MR5bVacrslTuSHBUirkEyJ09SEiJTjnSqMxxzYvQqu2
9vXeW2m5UwRVTt6xyZ68jY4VvGErAWKoS2wKaC9C2keosJDdoB/Wtl1V2o2y/96sQkPFEEXBXYLs
i8MsEOhsJ289lVgMf67VIL+FrVpRJff6y9pvOt5hQV6+1hiWHngjDCS20fbZ6OqD8Wh0NgifFTVI
cOwhTnDqofPBZ+PYyjCNIWnVqw4zJf/lz0Os3+nu3geZZ4IiBKWQee0979hVXF8BqFChOl/bW+7V
yz0tbXs3eEjRBaFOXkZhxw9//th/FAO/m5ydKY2cCScMzkR3aoByyNHSDLIgkGtOnJtzuRiWQAe2
oaUrpxpHJxd6oP1Qul96wCch7W/3FHT3I7qMVZM6EET2AofCx6X3x2vn9/rrEEEHt9aTt6da/loo
pyjLEDQzREl8MfbzEVxxXWbYbdBV6MG5vh95g66cWJr2RxvPaEPIulzTsak3PA96WHelqNCBl8Fo
mwwln3+FzhXMnzXO1TWaG7X3y5Od+CVR7tyKRieFN5YTQ2COsGjVmHHDnsOBK7ak2kUdRkmDxpEO
9UlyaeqAXbUL/UmHwNyHxiZ4xYCWNUrLdJro8ASwFSu8VbVfaON3X4ZhxZiJ4VjjcdPtgwUNi7H2
mru5Du0l1Z7dV8MEqyBYAshrg6kxW3u0Qpk0X2tBynRMaIgUbvpZHtFHjyz9rwplqQQSTesKcz02
eEeT+FVeD9gmV0LMjvLezzFx6Ys/Pz7/iNl/9/ic6Qecp4GVqzHbDQJNWYZzg/4xrYhMnMsKoDc7
/rAzurzphpzVi5KPqEMM2i8PC4I9Hj75Du86gt99hzN9QbPJEsskbU+LxK1mEfIyh+k4yOmAGReO
czE81YvdteDEBTp6/POnfjCTP8ev6KTtRBmuzQmi6+mZbBjSyCFgn1zXD5QF57gVG/qYhTBSnVqw
Ti82M4dFQri9YRgdY3IGfuwn4/9/OPW/uXjnGWJbxESp0P45IZECxxYxvSsZoBGMcvAwzP0g8fx4
2AiyDfs5gJ5reIWwtDfcyomkm/CTwwAC3XMjm+W2qgxDFyr+22v8/oj/S1BVafiAIdgaTlSXL+g9
d8/Q/tu/vIHvl/5ffxxIlNCFdYQjyoagZN+O0T2h3fKJFuyjx+Ns44CucQCIfRCnBixsSpNsFJ8l
MXx4y94/81/ffPJjmJvNPJwSb45ektUk9wQvwStyHyxYcl6ENWodUcPW/sEiAjyNDSZMHMfDvG6o
Qx3czrcD9ep9tDbJMfYq9UlcwQdrT3i2mSwoI4GeXIaTwgggq6b6uZ4bjvgPwNNXRjJhTLP/q/fv
nHYyAzYj4DjFBeZlWo+o3v+KLsiDc3SJAfW1nSz6lzqRwMAgRub7liAZd2v7z6wgHzwd5/CSBMMv
F60mOmIHuu3hMhNy+0Q5/NGfPnusadPyCOSr4bTOIdSTsA4+//mCf3Bvz1klC46dlWgBx9GbsW80
qhh8WS1DKpmPBnQVgCUkIUT5+udP+0CWdI4tAY0nLmkNydOG84Znrhn+Y+OfMBg/0jeek0vmsaYo
lyd1QhILCE8gVl9YWZmkcD2J9pi61MERTT6BVCIU880B5UV5UWMOQ48BZkJL2gSN/WQF/r36OjgH
aGAC0Okeyv4TQU8/i9GanlcYbrtlb+LoOCRVsWLR/+TDPrqJZ8VBHNVGhVHTnwQZD4vn35eJAnmh
3X6ECSSxmIz/nTTuHKyinaI+ePPi5Ep3IoPYk6ZH7sArrT55zj/YIc+JKZ5CImU7leLUdQ0kEP28
ls+Krsm+3gBu8QFTsbu/ehTP8SnbUMWjAmH1RPtbAea30VnbxZ9cp98/5/yfJ/RfazmdLScWQoOT
pSyHGQkCNrEry+aTJ/33V4mfexDjaXTcKkAoVqJfZi8q4rq/XLR4CJLP0F+/P7jwc+Nh1ISDSKD6
Ohkk4exNIPcjrY+R6gA0Yn3ue/EE2cyKSfBnyVsfXLNzI101qbYJbFCewMu+8psVg7Bq10zkr7Zu
fp5AIDxZ19GEgM0JgyW9eV9xWPirVY2T99fyX3ebyWkzevH5KUme3YRjSGIAu97/zXPKydnKD1kZ
8rdikpy6ui0wJPkajKJITP0Z2f0DrS0Clv/77RNECYSw4SYnHLcoZEVxc6ORKZaz0jeIDhrITYn5
yY6VwwIFhoISTHfePhoICvH3MJktWkn+d7/1rAQCzr6J0UyB/Was8r5XkJpV7rrvOveXH3BWyXQa
8mdfBfHJjK5BM9+VGQu7R03UJ0/ZB6/Nuc/OQpMIMF8Nnx2rEAUHqUg2W3o9DGUBy/OdA+48c717
6Hv+48/X7AOrCnrP/71/CyjMPtzt7/fPL4t61js1BEU1Rm8NQ+NzC5qnBclVQ10/rsNfhh8ibeO/
n1r6BIltfhWdIIbwIDC269HUU/vJ4vz7DQ2hAP/96xX4P4noMMCdSzTzvOoJWqgXvyF76B4g1lrd
Z+Etv19JQdP/7wfpwB8Qz9dimQvLXyUpv3HX3QCydAED0GeEgI9+zNnyIGcbJ0PP1UUQSVDom9i9
0cTvMo85/xtgKOZKDt30/Mnj8A/e+P+PfsBc//cnNSNIyB0GeBcVJPqvsRVTfVDovIWZFbJajg1E
f5llgfJOyC5hX4Ko08+eghQpEZBVhrXf3UPR2jQAyNv2gfEOQV92NfUBQ0X7ypukecZ4I1HozIDr
mhgkmvhVxyBn8Eeazxj03vUJ15mHXOwr9m5kShfMzewOiHLZpqt8qtu3kA6XmmxwoEp/e0HfF/c1
jKdvyQjljxsX7wf6nTVPSwCgJnRZmulJDJIfGhICTu8qc7mMWg/YjYh+qx2mzgY9kmyKiF/EI0Ek
1QpxShSgTUSc8J8p01CMcPh1I1pX73Whv1+91a4Yu47ec2hrW9AFXLA4Xudj5YX3ZRfa90iN9oD+
dG+PYeUhvI50ZoaUpf3RNxtYZcLzrmpoI7JNJIirwtg3R9bNsmvW9au2ZQBhh0UGgoGsoMGkuCgX
ox63LurMDsDt4B6XdPsp+oZ9Dap4urPuYBKNUS10aFAeBypmP6ah+VlFFJOMDQ39PFQd5ixbFPpY
HWEehLwgCp96o4ci7LfpxFxvCwjeCL4rcLFfCFBYKqWdh7uOLEoBabOGo6yUJk5rNq9Za8MF6pU2
ZLsQWrQbaHmhOJdEx5fgzCNLxs0ijat3Z9CEKUkMwC6SNFRie4rfL1YYdgDhKWqZlAcJTP4pIoYe
mC1Jg8WnBPmQN90XtnXxc7iY8TC2UQl4EBXJEZZAdghcgiyDSsJHD58bLgK4/ByorE27N4E845NK
eLVvQ+jWMJuFsKZyjpcZtWIFiqr0bBouoQdRgsTgdPBJ98jiSpEUiT3D1RTLBuahROykrNuM6Nbk
Mx/DV8cZMo4SKHlSSByTY4Nm6UGiLm+zwdbbbcI7t58Gqq+ZDYebgTb0HscDD+IIjJ8Qy4opK9TU
ojJ51w6zD6WLaGcELhP68Oc3+X3T+917fLYv8y5QjnVcX8QuuHDjPbKB/qrITs5Tb0ZIdbaqQvob
p94zUd1PmrBjUm2HrvM/KYD/gbf87tuf7bQl4HRuQB/5QjS4aCOY1q/9YBjO87Q60WXpb9umGnI7
+XOZxUDL8ALjWvtKw8FVmPhzCAQDb6S/KibEI3gnDSKIGk0H6OIxNk6TbhDjJ8enj6702fFp45Oj
tk/0RUSNywY5mIwjguLPt/H3B8HknLlUJZbjrVmRvEcAjurH8sLW3U21LY9tCAFtaWxmgDP684d9
tJ2d7cq9dQsMzJu+2MAwgkIXKSSHurqexWdw0N8X6ck5EoR0SKcgSGk4JcQcxlJgBDnpXSPQd/+r
X3Duh4fDpI4cessXboqTE4jlaoTwrYm+gOMy/MLiLPd//qCPfsnZrrx6sfDiGj2ylUJiAvnu9zJu
rgf+GdTkg1tx7ogffAzNeTfOF4brYt3azEU/JoFMms8OBh88ted++Jki/qUzA0RuVIZpuc0vUPR+
csD86OK8f+a/TjTxtMV9tbDxonLzA4NMlwuWEWPu/nztP7o2Z4vD5Dj3HOH+SUu3ZBKbUha6HqWG
ujIYJ/3lo3T2WteJ7lpEuA4gs0THmNA7UYvbzuifkrpPVtKP7sFZ7Q2hhsPMTwEGFNvp0iWivtlW
MX7yNv/+MJGcm7TXKkKmDXrO8Da+d41SE78svIVDgaVDDw1TWxWC/OXVOjdsyw2hoO+cL0SDg8jr
38ThCVkBWd9+0kT+wP0LWe5/n6lug6J1hTPrgu3LfX1YH4bTfGOv/AMU51mcmWzLaOEuo6I9TKfx
hhxAOT1Eu88ssR/cqnMbd7D1MS83PNImrFPMEhn/C3xlBLvRWb1tUKLMmJQD0VQvj7CH17m/lvcj
WJBRjCCYP78xH337s2IAaNKl12MLDWxioV8v70b2GSHpgw3q3JW9LjVEOwnjpy4gWQnJ94KxbAVf
wcy+ruAxyWn65Ed8sKqce6rJAm2jSkwCAC8/LUECmVevH8tNfP/zRfpgWTk3Vo/WU9ImkAkNVaZc
hFjGG6dVOiGe/c8f8NEPOHvdZaAVYqBCEMMRvMbLUgOFOn4Z4vKvTOfJP3jefy273uhLW3UBdE5q
uaJC7gIU4X/+6u/b2m/qsXNHNWu6WQS17RHF8kTHS1VHFyUZM749buFnjt1/YIa/+5CzV9xBWYnJ
tExOJWQxmLmXeHiq8AqO3/Knz/vqEUTL9s4vy/9xdibNcfJqFP5FVIHEpC09054d20k2VEZAIBCz
0K+/p7Pyp2uaKi/jVEEjJCG9Ouc5bDMPYPEO3LJ3Ha+C3cz94r5xeQuNW9Pc1BUYNTiDD+eIZlV6
0ANURUjKLlBGt6o3wDm8lT65cNSNkuZ/pyUcMGuepMAKl5VTwauXj1h+VkgiilprykHYozAxIu2r
2LV2OD+7GS1yhO7lREWdzNqVnrXwekwA5aXI51eVhndQvInmRkD8iBQeqWNlZSu3WBgdJoHStfx8
gNFSnoPma4+9mZ13u5HG0GHur3exhdFh+tktGxBNC6LZ2HFRJtBqZ11OJe3PFb1D0ww+c5onjY0F
Va3Tkz/6f8G02bIufSFWszKBLD3B5e/vxl/BXd+Grlqfm2TKN74sT5WmO5G2YuWLvjDXmnIg1CTy
2VbQruuOPFvN0G+Byv2Kt+9tRyt9mku9zeB3WRnzS3czllmhV7pO0vhBXHPvR5dOsbbZOZgklI5U
oGaT/JWOvfLyFz5QZvZPwji25nXXn8uyevXD/rZR4+/P9Stz1nVg/05yPpyrFtrDRlW/CTx+UgFn
cP0GC4PPN3ZNduii0BW0JC6St0Y8IODiBK8Q/FfFHtrxlZssNJCpLIExpO1zt0CWb57fOZrEM29W
Gmjh95uykosZuaFgZpz5hehjuYwdcTaXvKEQXe+VCobN0NvZr+uNtTTJe5f55d0g6ZFZmHlDR2I1
isde2NNNRgoIv1z4rGBPBO8LOCV+bKmlY6iWxn3etH/cyW12oWsjrBGZNQwWDT4cZWUTOCcHIJyQ
NUyPHOk/tx6KdN9ZR9pb4mATe/1HL8x9ZjjPCN5KmlYYd80ot4hIRdq9u6nTV6Kert9gYebwLm/9
XaNYfJa5kj6WHgrc+ZRA493/hCF9Xpm8F4ayKcHwVFJaQdPZcY5jmW3pwTyrYHvfcUfCxZolENYl
YbERExTon3si8t8ncvoqS4WYYEb2vdsegsDeSr6E6do+/+PkWNDcjFFdhXbbQxbsxJUYn/q6+kJ6
tdOgNMDsN/lx76O6F3KPIz7V748pkeVb7UMZiHXIgOjOqd0hWSVf6R9Lr8+YAayirz13SJ0YZcvf
pMzvB0jWN2DarTTmwgg1ZS0dNGQW6lhBLMW8qdovfmNFlI2bobxJsJj/1BszFS415wIi7cw+Bxnc
WNPDKOeItIfPXfzyZO86eJEigwihr/i4hy3ZARSWAHhAUO7H6fTKS1gYpP+XyVO2irYF3n0h2MYt
f4/kpKti28qVMXoZix+sTk2pCwWDZRyzTseid8a4B9UiKvuerTTQ0is2ZoCw7+F31MyPaYjzZYaT
i4REOCeJQvjVJv7Jd2x80ktgIhxaWDROuGW9hl4Lpyc0Eqch8+jxc2/aGPgp8ZBPkXoKOrSbUGTQ
DR9asnbIv6ByC00FSUKmshoaZz5nOs/zDeTm1RO3QFQt/ExX+64Km581tPMwPbqlCyJJOPokqtsE
Ecl1O9WvdRGQP0kHU5q2s/ZvUBVYy8rSnVfqFAvnqSEx5gLpD0Npw6YX46AdDtcwi2B2HiJ8R/et
rUGbQQKXaEq1hR/3Zgy806ea3cSsT7wL3JaDoClgJdraRLIYHQpBJ1wVK51n6dFM0vqYFFlTDL0L
dR0Zn5XXqlu3DsKDP3sS6vxUbQp/SBDB2oJokFUowdvU/3H9+ZZGn9GsOLtq4B0REMVVAY9Ig4vr
oV9ZfS7M36aYp8rLqpiaS5zlWD3Rrq2wu6luaeC8Xv/xC1OTqeZSOh8sCK35uZL3FSeHGXnODRJr
wyTdfe4OxvxatW4XBrmPnMUS+JEgTDZ5zfYK/oFoTnS70k7/iPcfzIFmkJDuhySRhDgx79t4LK1t
BUgQlqY4jTyCsnCfDCcyfKe+jfifeTcjnbcvvs9+9sYneBjpd2zyVjYnS6/s8vd3HxQOGySBFEPF
0CIX36AfoLtxTNpNEbrZpwIpQjMcRxMb0gGgB2ImS5DwalQj6j0LVx5gYcKnxlTcCD6TnroUSUB9
ZPl/koJGeXjf+T50H/PKN3GplYzJuMTKXpYTK8/gyqhq0xc4THARANVsp7pZA0Mu3MSURpFZtZar
XGRXWRd6WJjUu1HKZJvYrfhkxzM1Up4PgZSo/OZckbLLojET88+a++5Lndbu46AUZnwLLCu9cajD
foOzAWpIqZHdvuV9jTJkqFOcDFgJzm3gdx58AGwvuwkbVuCiCZqV37k00J3/9krl1XCKeLOKVTU/
UoAoRDZGPECq4/zz+kBfaGxqzIPETsEjGt0pTjTcv1zr7hBqy9k1deGt9PuFzYKZSARXMfGpTie0
9fzXqQFEmbJGxTaWKCKqRw8GP1LCaGl1et596qnMmKI+hYlXkro7u0lg7cZMf8uddsK2rloZbQsv
xowqaoq5CDMfT+EDZf6gPRHcyzEPtjyjF7Ed7LbXH2ThM2UmCiU58rSAYYUxLQuOcMHubGZ/8rVc
esS7Ga8qyyFzlMzPOIoKvWdLNsD14WsFL0v4kPbjyqtYegJjITo6NGgAfs7PYGSfO+l9gS5nZWm4
dGljytM+n/LcIwogwf4GCsA4y+uVtcnCWde/D9a7xun7EiuTMKBx5ykCUkkux50F0ghSp8BHYrKj
O6sHJh3GyOqvM1r1yoBfuu+lv727L6AYDuIhJYlThB1PfQX4EJE7BjAeEs6ms6X6bzZnEM1gwbLy
ghY+HI7RD3iT453PnX32KiQ91dMEZQ/0Nggmm3BTJLrs2wv/7lP9+d/2+93zUZVBu4uWjfsyu59S
satStrZSXnoQozsMqgJOkOBB8hICoV057IaXdJdt3a0Yo/Q3sGryrn5Qd+UuvdcP159nYR4wldVa
JUKDMdie7Zme8jlwbkH9VjuWTXKbEtgRr99moaebCmt4292uRUHzjHWKfYI/tXoByHDNzLf0EMY3
AIh0wFSQGRSXHAFfM0ph8AyeRsnn/ejMaxXHS3/6YK1nCqobZelygOT17ASHOr1vsofG+vKp5jFF
yRTqqQ5x3Tj3ZsVbSfNnP1sLRFj61cboCNKphN4rcOLZT3NEdbOjS/oSu65y5cx+odfa5vwoZNJ7
M0KCLA8smvnHmMsoTL5DLBfR1XDWhf5jG0OjsIMksRykQqe6eARLEuJYLKA/1/jGmpBOOhi4wikF
aeeoFX9s9dmFoLH6KYgCX3JEtlGfC3UDKUa9wV49OLGUOCvf14X51tQNc6dnXV8D19f2Jd3KcSBZ
hMIS4INVU+46yPWqTcN/pC3f64aWb9eb7ON3Hph64qFK26ywSyceiQ8+0Fx84cwmUS/ru2IUX+qK
ervP3emyJns332Y+G/joIAe2DV9AXQUZddugn3nNj7z7XPoBRAT/vYf2wiTXARTfJR9GYD4ugoYU
pf7WTdesbN6/WeL/Zw9gZf97E9iMiwCARVQTrbTYM0Bx496pmz8B84BJ05CT3wGZiDA7gTpxcfBz
uzh2zlzlmykr7W1Qpt5DIEB6iCiOdPF96JoY6le1AcvNxfWCdlerdP5ml6SMcqCHt+UACOSGNgjI
AKLWS0447vPjHG9rUzO73446oX9cYbMT0tA8FIicPLyjHkyzDvBEW7sHZIP0PrnJMyRKzyU8VoCD
g5khVPDGOh5+cZwZ8Uz+lHvP2DLwvWJM+vBsN/OtNYn0hgQ9BVLKr4Cn53VygPosjdM+q3+i8oTw
uxITUecWYgP0G6AZeVjuCTbnwEnDI64gvDv4hdXs0hAXj0g2B0fpOMELRCMpSuiD/QhoyXTbI0Yy
bp1i3pasFJvx4iW1e9ZGZdMnRyAHq2NYOMApZKEFZIOn/2J94h88KCailqWAKVq992UsxHy2bN8+
YDExIoeCjFvwi+xoEgEe3J2qGwtO1Z0iqXoeELIXtWD1PBELgkwwUXQALqVH9qqxxQmMe6x5ciir
ax8clNpxCwSTgDBTeACmqLJp34ADoweuJv7S+vBPtA22hm4BqTPwi5Bp+/DF/uw9f9qiMi+fGw/5
UXNWD+e6986dNwLZB8zcSSGUaVePGuS13m63soEtqsxJe8d44DwiHDT4SdMe5fe+CbBTqaeTXwkQ
Oux0OAd8VrdMOel+loHGpYBtCEL3V2t3PU5EwNgFcjVCSiSkwPD6bYCU1pHLsgdLWOSkoNTeB0z8
TvvWO6Fuaj87bvelKIseUA5OfkGUAOwOq5vxGwFHfDMBrQQ8QoM+HBWpRzdJUoi/oMjITTWr+VQ0
bbcNZZlvIboMHji0zc+iDxWguYLtQqn0N1Bi65emqbu7dPJTQAjmv2AFtRBXK34PuEiCBlDZbRd0
L34jc1iWyYgXUouzUjVyDRy/2UOVJSOq6tfAa7M71qCFnUKKU4IrnkAuAXiyFJ7YyLErtjL01VvC
pymeaW4fsJOmoGjD72jXfr73Z+ZFtQQ5vfTr9iCJpj+JmMVNm8MDbvez+GWBn3VisxqxTMzaA8WK
f5c7dgIDGESrDcaPv6mR1XDTemAMhpTiIUWTbNCj5ZY1KOMC2P+PbJPt+RAMD+DTQqzupmxrSWfa
O67Ijl4GQnSFaQWsSqgXQ002ioHkX0yq2tLWB6E6QQ30qw9MymPZAOIyIFl6K4sh3XrKB0RFOfaw
azw2gVfZI568xKYAKCxQ/DrLyjetsuEmSIF6fGxDaj8ULQcQK6xlrNp+PgjauTiF5X8SWgEt6fFk
m1Ic8SfUz4++w0gYAdaR4NsayPrkNXq8Y1XFBZheDvsq7NyLMhKgNu2IBN6GemThUcmi+p64nQc4
PMkBcOkEb4FYJZMTVbA43AN+E96VLku/+471qoRoA8wdLfYbGaaQHSBbbC+aubvRDdR+lYubWGJu
blGHGYDfxLGRX6EMwYH6+94hinoPKbR+0Bl6Ylb6ems3aXgGmnrYMZa1WyY9HdG+Cu4cgMruFEo5
+wK7ptsMALZz7wTNK3o2f02oTV/Qf6YnFH4nzKlW14ERPM0ti+xSe9Gs2XwoWmI94QhSfoVC2oax
Ixs3IhnkDVEltbbJhHKl7OkUIEFsRkC8DGmAwrX0MZkC1HV0JouhgD5gfAqSkS9tmYNXngGBaZVa
fe+mlmyRfNburJwlSAAscpbtcpARMRwSnBb3IifHUjIQnLNy2vR9Ox0ZpfRet02/BRlK3OVQaxxb
UTy6gDYhfZahBBcSVxzVDLmkTbl9P1UlfRAZKECt1sMeIxndtcaYkEGFTE176g/TBXIIKnaHyN0R
Ib8namfyBQy6bkvtQt+WMu+3Ts6dPWdVeEfsiT0pgciZTIObwgbs4mA9cO7hqYamuCXprw6QvH09
NNldiplnI11Nt9z36k0BK1iUMjuJJ2prHuV2Mu/zixCpYAzrISzFSvAeEWD4wKAYeaqKtny2eyig
6opXO8CNi1sYnsWXqlBJJHQqvxS88ItoQi86NbWNiJqJ2HtJgb4FK3Cbu7Y+UZB3v6Mu7h8TsLgB
4ZTsDlLfKgpx/hkhVHC+DTMgeiM/nxAHo137gApL81jh/DxWpa7fPPBQdiUtggMUo+FhnEOFf15C
JpzZPdVz3n2paYFPmKyTpxGUvp8ZJIYHCKiCR9q386FUDcd4sdnGtj1Qpq3GPwGLBSDbUHc3A0qe
ZxeT+DfqWNOXspe/VUkcsL2AIOnGqSk3CqXy26FT6s5lVvdjdCXQhm2KXJ4hHfeI0ZpvxlkXGZpY
0TnCwhsf9QI5EZjI0ZN2hUDmQgQGTrN1Hd/6ijNH/owM8uzHjOzDrcb0cE/Snn/rO+ASE5JVG2Jr
gpa0uxfQ5WBYsHzoxANH4gOT8PamJxP9MWgNNuM8Ozi8rDPrVM6XhVk/tMNzb3tQ0gqPbymq7wcF
IHQkU6LvElnLP/bAgfX1wgBeqgtXVo2Ia7Cz/Gva8fwm8/jwhPlb32AKpqCEaO9JlHN102CqO5aW
xf7SGTqKbd30JA5GLMAqHrpbp0PSB69s+OfGgn8dK8vb21VdnmrhjMdhUOTsODLbKqpdBwdaFMxq
RE7FPINvPUrCCfaKtE0FpvU6PHlzCcQyOPq/cjJcCLG8eoAH2V2p/ny86QuYsV3q3N6dO9bhFDCH
PWTitAbv3Bo2FGCdldrVx3tupI3/dz3bIvLa99qAxRiHMQyvwybB96mt611oedbm+ur/48prYJo9
vBB88GaETMMeWlAce3IjhXWT8mHviewElp2HIgVd2QcuPZFRRUAdPcREit1a3dObHhSpIC2Qrl40
p8QSK+Lmj/exgen3SNuaBfkg7bi3ZglDINxXcs0ru3RtY6uEaM4qyGdux03dvCFMHlOIDNecvksX
N/ZIYQ3qSzg0SL/zgaGegaCNYUIUh+vveeHqzChSuI4oXUC+h7PbWt+LmfwaSbhSnlgaCpdbvttA
+hM0wLL04Y0A4zIC+fQkZXFng0P5qZ9u+lIsKBwDf0LIQOORfjMrNSFYY/p2/eILP970pDTjXBel
wDIQS+Jq73KnOs5kRuBEG4wrDuuFrXxotI9oYWVF5QZDzEJMizdAHDy5CDzX3+qwetJS/7n+KAuj
KzSmpEA4ZK6Aoo6xqdo0rdqkiF4eB4ROgRP6uVsYUxKVduD65egALN1slPOrEypu2U7C43H9Bgvd
1IwR9FMbP7qjINRLLJO64aYrgs91U9ObIqYx17VonHNavln4GnXtY6fXDnsW3rHpRWnypAWVJUV+
ioeMn0TjM8WttgCpsTggmA5owh7Vm+tttHQvYxaaRQnwVY+CVDol1bnxwsMAyrTfghY+uDaF6TBc
E3kvfB1MCwqzO1Ru2AzJm3LZ1hc5mPPEB8QbULloAvgIVN4Jik3EC26vP9xCJza9KVg9VS7zPY5P
PY6/fUXHSKvmbYboDCzgYqUm/3FNLzBzBYvEzmECT5NYp09DDVdwZ2+F/ipSEYEpsWuHb864Uj5c
elvG6AeHb2qQnQMVrfxL1WvfPyADZMK7yq2v15tsYQozTSrI4GqDqbPEWdvNqXKbnwjE2taD/5mQ
ZwTSmyaVOUhSbs+eE2sP1Gi7IW/D1OuV9cdS8xgFXK+qm5wRFO0A3KQRCepDQOH4d/Jd76oXi61l
Yi41krH0qCzk3WM34MTNoP+AOfac9+ooi3rtORYmLtOtQhQoov4EmYrf0vokUL+960cUJK6/4oVR
YQb8tUXlwO+J48tL3BdQ5luHf6VTvquttfTThfYxrRCyYpbHKjBVZhYemAh/J1xkka/9lfXyUvtc
nuzdIoHRhnteCGsjtp2gODSHbJCn642z0IVMNmrnFMQZtIP1QQruQoP0sr8A3m91hjOelVXCwjxo
uiCwmUIpgWgQS0qgEnLm9A9A3RbnapzvkbawpzTVOytJg8/Ngr7xKe8USLoDNqpx5QHlPP0dvGZr
5z96lDKut9nS6zY+5NKvrMmtccg6I5BwRJlCyj9e/eP6xZd6qzGmKbFcYCVIiD1Fc0TY4QtKLuXG
Gpt7VFXc3fWbLHUoY0AXrQugw+g68YV4YCn9UoIVsvKFXWgd0/mASlQfdl4axrKxEQthP00W0hSD
FVXFQn81zQ/MCzt4Ci/OSO4ikK9F+jvpQ+xV7VPdukh44HCOXW+khTfxf1Yx7iIAsEv0mTVHhmQ0
V/zMyzFCGXCloy61lDGs0wL8thwuuHODAwwWfCfqjgf1yite+vWXm76bM6rCzVGagpoFdoHXuoJx
2EFRWkARjUwwuTZzLz3CpYO9uwtSmECJTtV85hL6SELyx3r2CMqIauUxFnqq6YQQcLZ0gkknnpIa
oMXut8XDFUHDUgsZwxiluaGCsw/zkufeAJDzdc6RIYGsPByx/b3ehZZ6qzGY6xzJtrUi7dmt9Kbz
ccoppfcsiuC5SwFYURVfUw4utZMxolFv5g4LRH8eZokThNb7Ski1sodcUHEHpp+h5aQEN6nGxZGc
iEQNJI7Ztdvv5owdg3o8tZN9gODyNdPzd+JU90FGv02seOi1++jn1WPPnWcw556vN+o/C+AHZ5Wm
88FubcBncH4VF2MIz3iQXPI3+HTwfGu6C6smvZ9LmR4St5Zny0VMakkoOdkpHX4Eac+e6KjgkdJU
PLsgwESVVXYvMCzhxH6oBvwbJJNnt4HKpR9maKTtSd67ZCQ31JG/qWtPEK/XZIiYx8Q90FX+zVSB
RQO4IGpmaVU+amR+InFJ4i23mhxKhMbv0YJTZA1DcptgN3NGHcS5LRH0eeLY5YDXI529oweab2wG
6qtFcfCjw17EKPuV30qwyrcV0c4xUw7fYeJGtgrH10CWTnjmlkhgH4WiTCf4Dyhqww3rMDNqJtO7
QrHsLZmc4Dj6qt5PKWJvKhfTMp/68W5ggb8ymy30QBOHKqVikoJpC6yKuKdUnlw3WVmkLMwyplUk
LRn41D6kLQxYeveGB4+uWtnM/NP5f9SZjHlyahDRUbpecx5i9yBv4PZtusi7CY5ik+6qI7kvTsm9
m0ftHbZqt+J+WJl9lp7p0ozvZk6GnRpUD6Q6yxDpsDsxCSD5h9Zxd6QIpzUP/tJLMdZCmbhkayOZ
7Wzr+adbz19LRI6sfB8X1nWuMX/igMpnhReQuNVWd4NQVURsTO6862s27VC8RixBF4TbtJz7L9dH
/lKbGdMpRWIcy0LIbBxV6O9T02Y1zu50D57/uLYhXJiyTSTpbDd+FYaUQG1BghdgafR9kQcidkia
bZK69Q8A15dPn3og08iQBQkF8sPWZ0X/FHLYZB7KyOHn8ECBaWNo2zDoQGylsY+5DtC+zj2UeXhJ
2Z2/TnCOba8/xMJ3lF5a8l1PBr8M54sXa58/0RO7VEk9u44uUbHyckxz/SYLHdl0MmCb61Z11aPA
26u4z/MHJsaVJeXS7zdmgKDmQ5Ijo+Xc5dVzas1H5kyxp+WXLAvFys9f6LmmN8HTfh5guMtzj0zw
uUOSeDJlP0lCX683z9L1zXHuli1H7jSLq6FGfn2uZqSohRWi44ZpZaZcegPGcAf5BvEnAEHGPPUK
UC2nX40brlR5l36+MbBHpDwjIpqR2GfQAAO5Vr7UDY6PJ2QArPz8pVsYC6QmRXQ4GII42lB1Fo9D
Q1HiLfZJP68ZGhdmDlOHPyWWVTBh2zGj6TeEAmYRjLq/qwwi3Fq/5cr93PbTFN93GGZdRdvu3DD3
oVXIiSupjCFKWlODLUAyAlN9bxdFTYJ09mO/gNRIQeYERIxvIdiT7SoYXlrwrdpkjPVU3hJ7TYu/
4FcLTDG+9ovcm5uCxHgp9w2dnBelciuG1EC8pNQLot6y2Z+gUNNbhxOTxnb4SpMu9O1/EKN3UxjO
CZ28ILSBoGTYZsE3hSjP6wNz6cqXv7+7MoF4IrFw9nweUOaI8px/QY7xyrUXPsDEGPQ2aPwkzPv2
3OoWabt8NxVnXw5xZ5c7e36m9cv1Z1jq2ObI9woLCcw5RPOdyCH0Gb9kItdRGrR/JRf3Ai6e6zda
mIlNZomuE606PweeFSkrQKMMZR9JxuG9W1uzLMwCptvTBeIOseMOiBwFtImQL5anAVlKW8TCd587
KjGdnbgwbFU68REawfs7RziIRVOzu61k/ut6My08hOnrzNI5hxRkgJgJKUs50otx7rNxKrLyFpYu
b3zPaYZpS7JGniVHOl3BYwl2KAiNx8/9+svLfzciAmCyhCo9H6j8YUdDFCagC32lvM5Xfv/CsDAN
F804aXfKYa9CdOijTKqTE1hqA37prswQrQGx1Y0i9srbXuiypuGi7IqwCiqFHd3UufDxJhl2m8gm
AqEVwlC6v95mC7OIQ//bZtryiBChX18E+C+jTG4Klq44rZbetjG4pQUDYIiy+9lH0semdhXIlUhL
zgpvrSC49OONj7tIUWiXE2AZszWcPDodkDa00i5LP974qCc6azp3xryN+KuIWVsP5hpX/77e6AvT
nmmoGG34R21pN2fk7w3bqky+Agb1RAtkQtYjdOxFKFb2twstZDoybUTI5fiQwz5QipOL0Mci6J+v
P8RCC5lGTMiGoVwtsHUGpXcDJW+fA5RmH65ffKmFjKFcd3UK6S22/BPyy530e3g5mgifQxA2kWC9
sjxfusnlyd7PFwEMzFPv0TjM3AcEc91NHbDSQ+BDtY0PXVpCcnr9cRbGsmkVaWFFcXTZJDEPxt0E
vNVGeKG90dLnkcvVSjVt6S7GWB50Y7eOxoBz5yNqdtHkIXAP6BvB+e5zz2EMaRe7yMojA40tbwzu
UgsZyF4XJoeM8+7A5ox/bib/PxQ9Q5AqmBQs7ln43RNA4wGPHeTOytS6NCqMwY1ssVZKHN6cM3Cg
pEQCkrey3fj4yr7pD6laGviyt9oz4o0R7+6ODiKm03bl6gusG0Ai/9tjrbFrR2TggkQq5YP0gnzv
hmW4yUahTmUj4IfGJ7x5KCjUDnA0JwgATRlQ/sgii/qq4wim6eYDl2s19I97HE6h//t7IF5iNHSB
1xfFjEP6dkB86RSKPnbygZ4F4WtkraUbXf7+bqgiZYzA2QbFA6QoOGadvfFXHTj9Dpv3DKmnbrUy
73z8hfdNPZZTCy08RJmdUWTaCqePOMzyZCiiwDqzqryrsUe5PpSWesrl7++eyNUOYyPHCfswfbcK
cpzKNbHOUlsZ0wDrS1jfGlx5RnTxBJELgwl0TJ7zfE0T9/HU75sSSCyBSlSrswa9vOBt1Nopgp2Z
Q4/AWKiVKWDhTZhnu2FVpaM7puIsvd9dVSIkFnpuSEl7muwL+6YNve31F/FvqfP/dVqovow3wcFn
oSAanqtE5wcrzctDOqn5D2w5uzSX9DwCyBVVvpSPlLrZQ4JYloMgoTomgBIeC02GlZ+y1CeM9Ywe
nByep6Q9y4CfIa054/YrM/dCczJjynOInqxBXZYctvc1VeTbYAcqUnXzFedUWzqIMhKz/amVn2+K
PXH64PMQfSQu3DmerKreWH1ym1ry8forW3gYk+2tso4msDI4cY9Dh6jjjdwEsv/VeVl/KMfwoYLT
IP9y/V4Loyk0pjgXCRZQi5ck7pBa5IpdnvwOOOJGW39z/QYLg8nUUeaIw7ZBv7NjCWE7G9vXbJzO
Tj14n7z+5b7vJpoQZewgHOo5Durq0FbwnI2v1pR88lVfuvK7qzvK69qpSICbkeRkORfb2FgjBSIt
x/319lkYFKZ+Mk8Tztu81bEf6juXF8cK4SfXL730bo3lTNM7w+AVoROLwjsXUwGaiDzJ7GtCV1pn
6QbGgM7CHmVGr+/Oym2PdVL4EUnbUzpl3wYBttD1p/h4GeubCsqMkRRn2WD1JwF0gM6bY40RsWA4
yH7qcC2wbeEtmEpKr4COsmzQSzm3X2cyPGPrvrKqYegqH8y/Js87oL3IsIe2gQmXb3ltPbk2zl3x
TbnDKNhk0jm3PRx0ti7Xzq4WAv58U0CZAP3HbJqS2Jqb01yAoZIj5mBotr77nEMUUxc2TnrJ3m5G
1BDyrU5/X39XS8146SjvhsskwGq1S4pm7MmD7kHtSOj2+qX/Fec+akdjoCfA2sgQFlmgU2R+CMnY
x3VXKr7rGyVuSqQhi0gLhvwL+F7KdlNS3j47Ss8nR0FWHQW6ZtiYuI6zp56r080c1jjiblTza2rG
HrHeYQa3LEcw/UOQWCmMtJNPYBZEKvSm6sv5U+eXvskRz3vE28JwZsdOXcEs1ufRXA7RUPI15eTC
jGsqMysbkjo14fNh15U69xqZSTBc1DeZZWUP11/GwsA3xZmIv7REF+A9Z2ibsL0jF2G2+6j5ypj5
V/P76GUbM8uoMJuoKVDxVAOwZMmc7nMe9g+o3ufHtnLqrV0lwytsPYCk6ULyDYxS7d6DC+mouMe2
QzCLJwfp2Fvb7nHyT0uNDSObsCfi1dGXq8nlS01hrDwI82QzFsgtGXN2hy71BBDOOZ1ZrMkae2Vh
VJkqTxvKBuH7HFLYtDtWXpBtKky7Kx+JpYtfFiHvhmxooQYXKunGDeIEUdO6s2h+vN5Lli5trC0Y
U5VABLg+i0w138noy7sgaPw15c5Cy5uga57jVKOYlTiXkFQXZX2gjnMGIO2o2biyElv49pgiT6K4
CB3STcBT3IpgT4k4VD1Sv1jkZtPK921huJpE6E47usARZ39Wqdsi/NLtHgBkIzsxemvpbUsvwhhN
nds0yKjI+jMhyXCEfYJEY9ewlSLc0gMYI4BmNrLsLX88s/5QgzpGh3RH4Ru73okWrm6qIlVWZpoS
rziP4ZzCaD4n3TYfCnKXj0KuVJYWXrOpjWwL6pYwxPdYlwbFHnlY86sHzdKAdHoGXwXM71nUBMMo
V55p4X6mvqCWaVnbBTRndY94o4B8rzlrNoVm3xOne/DT8df1tvsHS/tgGjUVBronNJt9i8TVFD7B
LdVEnMty49FkinwvUVvINNMt5c1dispX5AfeoXDmAz5QTVQO3pZYyj7Meab3+IJ2G4Sb7yUcJUOL
qDvpjnA3k2rYl21hHRmOh4GhSYctVAwI/hoIqspeozZdwembBaPtzhvY546MfVNi6gV1aE0zT2LX
4xsIJ50t/Ai39hz8wRkP2YgqfLnehEtrKc9Y0tQovjCqu/HcKq2gYUVcpVXr17xuntLBJzv/f5x9
2XLcuJbtr5yo52Y0R4C80XUeOCRzUGq2LfuFYdkyCQIE5/Hr76LK1UdmmckORVVElaRMDhj2BjbW
YE6fi965yzID2lj6OcKSw4Vr3tfL918b/vPv34RnEPyFJIkNHZgi9RsIXQizDvph6+BwJTIs9bil
Lgfw8I3mFMXi3mDVF9ZsyiWuXdv49dEt4piGriHqVLYZGmNxhsv81hpnJfZbi61NTyqVKlJARh+7
Plk/tA4OPEeQmEnjX274lWW7tYyZ+uCo1oiwXIM3H0zp9DFTjZsqKXYJlH6YE5/iPLvNFLlRtF17
o0UUtZLSZtCGb06jDaRLp0300YbGAqxslc8apDuCy6+1Mp6WiNQOqr2Tpij1qRV+r6deCg1pPd+y
s1vp8iXANK86hbUkhn68/cTA8p62Tm7XLrxYSpR6DzFqypDBSuNzkYwfy6IIL7fISjBeYiSLUUZQ
36/m9JXuYB543RbOjZb0ugsJndSP2n5jObTSw0tdbQgmMjrqBUZUNSdI6ZP4O7Pup1K88wZz472J
FUqt2EVbJO1JHyeUjbAFim5jyI631cPlptLXumExpXUu4sGYXXKVfbcbvShUg8TLAgM6BX5/nk4Q
m/au+qviurkWe3mnf+I38U54l+++AnOBle2v79fFSZMbznx3iBUJFwo/vA+UIch3xHatwqXfL99o
bY4spr4y2sSyCe5jOtdli24Cdse/fOm1BlzM8iamZDJrZV7sCT83lSBt+PsuvYREKhY1yi7FU0+K
+jFKOzen1UZsWjuYWYIIIWXVZjoR0WHU4ETapyC3uwKe7bnrALR8ysAbOudsIId+NCsPHNRppyMY
PPVRF3UB8ArdJ6a20wfAVPSN112ZtsYiMfay0GwlLrpj3vHRbXTHh9PsdWnwj3WOE/g0s6KNALG2
GV1iEHnZRgCoVdEhNWtghaD2cW8MhQ45PAuiHhEcWe9iozSfpCV+oNSzqyfiteN0a2D/sNciCJei
AbpP3aDLR2h5qy4CgZp4QJ9HbkS06MPlsbWSsV4n7Zvpr5Wsg4oPa452M/XXjUyT26pPTA9mwslV
Rrv4YJi8hj1eOaS3kWluoalWemKJpupb6NDUo9oem8yG3FNuB045QohE4CjBgF2d3b7rQJsYy+gz
pBOlEW4koBTHJ2hgm9eU6S4p4Qq8RT5eeRtjEWRGkVAD2j/Vsac5AAw57J1HOLCZgwwGw1Lh9pZs
FILW7rQIM2XkZMk05PWx00w1YHb2Ocnq+8Zp7isg2X02Wc1G5FyrnS3FlLXOSXL4OsSnKLJg3RpP
ZZ0EvZWOP/JSB6dpJGn1fTLBdw6MuOC3WWtqX8choTdgoJTIVqRPwMtU0w4wkR5qNCBLjzdFnHWH
qUu72J1iOKbbdml+awmdvtkwZZN+ypFRwRkxNkjNK8Fzaf5VFCppzUKrjjbj+XUtRmtXpcqWHvBa
elmC6Fo4U8NYjpbHZkwZlH7sqQUJpAFmQrEjiHfVpqHcpryDZlYxOXRXGw2D+1Epqx+XJ/DKAmGJ
g60VS47gvrfHSUTqQ54xw+e0Uq5t0IT2WQtNhcv3WclvSxwsSwst6bCdPeqWojySrig97MxMF2dz
ykYsWuuqecy/iUVGEpMW8trVEfjH5KuVcThUMACBLr/A2tXnBnxz9QFW7BgKoPRCeYvsGl0610Zc
mhthZq0bFpklq0bh8CgqIYlSJGGJ6sMD9K6g1aEP3M2Mofv8vrdYrAWyClg+LNnKoxErFehLkGmr
Y/32XRdfgimpBcie6Jr4ZMOJPIu4T5WXy1fWzJXmX8Io4yLR+9TCtU9fFPfJci03c79T3/Z6z3LP
Z/8Lc3ele346nfzzDv/cHA67w+7s++fz48096EHu4d79FoYv4f3L4aVzX5rg6jY8HNzw8HhwDy9X
tusFoXCD6+MxCIIP+z3+8/n44O2P4fXRw3V8/7T38JnAO3r709nf7Z78u/ljnuc/+f7ef9on7haD
Yi0wLDW3KbR2jaFH3MHBb/OFWY55FxU9kG02aGftKMmNxgo7UKiAiF2alV6lGuXj5dZea+vFUDfG
OEpYqVJQBWlI4trjI9sYImuruiXec+wnK6lTQg9j7ECWU3EboezV7pkTsCymcm8q9z3rbktsE3Fz
nbIPqkUCjWy5Pa3EoSUE1JCT2fUjDDbUUTUPgzJqT4WmQF0xifi39zXfYsmgYr8Fh3VKD2oNXxz9
o8W3giid0/RvamtLhW1FZXGpV2Z1hBliARk3/oU7qFZ64HCOcI1MNe2lHcwk3ismz33eFepja47i
MY8Y+TFQ2oVU5rDSZClQhjg4jVIPQoaaP1hTwCDigtViv+8H07gr8pRflapSfa26Cf4+45RPbFYZ
S3TXpPBI8MxWxys6KXN7p+7DCf5gXk4hbShYDdGPZOjZDWnAPrUmSA1NXQJeAgZUFOaZ4rw4+RR5
IjV7pHipcROaaw20VpMET2FUOHGzHemEo2E6Iwzh2kh6k24SuEL18Bz1qNnjQB9YyQDQanwiJXp7
o0c1jm1GYwpIFpNrnHZ2jzheM3y4+0XYUWWVZ+SWeKq6Xt6QmnSeOdhJUNdT3budosYfsihFhcJo
DH8Y4LaR1k11RRS6BVn8/byyltAuWDcJrdbUCuquOIxzHVWYAVy0uL2RY39/fbIURmdsSPSkSGed
uIrdRmnMPSbLrfOxlRT1GqneJEAC6bSkRwcCFXw/2PfTNHm2cjTTLRu9tarnEsJrwT4rtbvCOgxO
ed32SkhjcahzBxgIB15T0lPyys9y4zauoLarc3CzsmijjLHSdEtQbwwgBOSeUGRDZcaNqps6/ng5
GKwsuJeQ3lHVejPTi+rIC6UOU8MZ97BWKW8obfTrrlTFsYksJ7h8s5UuWkq/ZwaORmHIkh0LeIic
xjxtznnc1ic1JjiML7vqfWg1a1mgTirDsOqkg692ob4UWe6bMLp3wWzYGMm/fxFrufenAxQ2UxRz
wewjQZ4Zhk8EnDkrek2acssT9/c3IepizQX5UDpg40APBRCl3fNUU7dur/Pny32xwssiS4DywHiX
N6TkR8tpVdONAOvp91qZZKY7pchAXtU0EDQdiNFoLsTWLcNNWQzTTb1pzVAyvglXWhuDi4QUN31n
yJqIY9rZ+Q6sd/Y8tJ2heQYZqiCeOggqaU0fXn7xlQyr6r8ulK3JLhqHIk6o0j6SprhSE+NOodbG
hmxF34AsgczdyNVJFg2dVaZHJAS96IGrSIbqE9ZMw5UVM/1gEL2517KhgsXfADXNODPHA3SsGw5q
SdT7mRwU38wV4+NggloUyyzeeLy1QbVYYNM50ybSLI5OVNL9FEXaMUm66VxAulR3p9qJNuAKv+9U
awmLjgcRC4NY4jhAaDYHGBWbSGXgEAwnlPtagmVi0UMS+nKn/j4+WkuU9KB2mcUEqY5y5ABpankd
tjSnG9H390PGWB4ZjuqEd+hNgcVunLhZnX6Ihv7bKMTLe57eWIYTNmrChFK8QDjRQ92mt8SMNsqU
v28YhL1fR7tmx0JpkyE+ZoPNz1jDTKETVVvSP2sNM9/1Tc6tbHgHmFYeH9Uk3pnTI1Yzu5mj9r5m
WcSFqqG8S3sJ8WD+RYUSc6TW77zyIgaYCuTxyYArVxwmBAweC5uFhN9PMMNYVLCKlMSydsr4SHEA
69DGg0P8jo7FrdySzFtr9MUUjrucTemQxUcbgiKW/qFrJ1fhfKNpfj9vjWXBRddoXcRtl0LyFGUq
r+xV3ruxlepXPWv4fTNOaC47UbuNit/KAF0WXmQEXpQWdclxpEN3nuIOQFuubeXQlbZako+LushJ
k9oxpE80HIYQdgtv6cyjubMRGtYefx4Gb2aAzqUtWGmwo4zZlVnKEOWLDSTpWk8spu6gMaAMmpId
e4BeLGnuUF4AIc3ya6oFersRp9deYDGFITIIIV28A4Q3Jv2hHIXVuCab1A0gzMp0WBbCbUYUYekT
Aw5A+0EmLRQRr1wGw1AMqup9YB5jWQWdeD3oCR0ZrJ8hm119sumPyyHo9+cHOJr/tXtjLc0zqF+z
Y9aD8cbVz3YNf9A0P1mVgHvF9JJhfcb43eW7rfX4YmZXGlVL6NMjWKfGR8gY1HDliIFR7M+Vjer3
5ExbyqUr3bIshSkGOIddhwajw6ek5kdqPOp9BNXprb2ejQb6ZyXA+Ec9TNW71kh1BvnY9jst2isg
6lyrsyzXSKTuiqHZKw7dOgZdmebLalRKU66lBDYYMm3PViN7kHjIuS+B2r/cM2s3WEzzREMtVevV
BMumHRtH4Hnux27rKGLt4ouJ3k7ObGhcKYdBfh6rFvToW4dtNc3K/P5HQanhBddbPDln6nXL24No
642i8FofL/JzMcLapO9L5aClAAUYjpEcTQ7rdZMCETImjXWmSc7uoP2wRfdeG7aLvC0tTrrcZsoB
3Bbmlw30N20KiIueDoNf1TDZfV93L6Y9OORjQ1InRqUiGV1t0Nm1HMi0yzMuN26x1i+LuQ4EGvTB
iJPA9aSHmYNoYg/nxu+LustSRWdyThWaM5Q/ysdRyM6Pa3vfzKpKjSE3otXKGyxrEmBL0yZNxwS6
j9KtO8uzNiEBKyNrWZWYpBMNiUnYEUaX/iQRfrPegyXNzi7GM7fVD7DledfOwVjWJCrHiczIQAI3
EsvjrfxOknEjeaw10GJep1Wv5VFrsmPCldvKKXyCw5/LA3RlIiw37wCatx28d9kROoAHkrwMkuxi
e3TJuCUMs5KLli50rQEb80LH6sMw4JrCbzRNBzX3genP0A7wL7/FWgMtpjMMejNZqGj70oJidvE1
ffcAWkxge4hqlkYRApJOrkQ1SVdvh89qTb+aNrudiHLiVnZ/+S1WwvfSlo7awIs7HBHWjIJxsnCy
dAPD5Y3h+bqE+Wci1Zf76Nw2026aBuPYi1EVnhqZtptban2SiaZ8T3PSwg2HDVfRCHGKRs0sVMWN
fsaajl9qu+hBO9f4SdhwSutrW71usknzW6Z9QnW93SU5FIt4Vec7XS2Va3iz8uByq/x+hOrLHTmD
57JlURId0MvqaZgKeeeQJH7pW6iWi7IzNkLd71do+rJoPTrA0bemwFZOE59ZZguv0407daxuVT39
yrPpNkfhdg6w76qg6M78wm9W/L3AijafLeYsgvoJxbj9kirXTCQbk+L3wwlciV+vbzKe2KpFowM1
0i+ZML7X5XDqu/rhcr+sXX6ei28eX9TdOALnEsGYcdgT1vbelMgjteXHy9f/fejWl3YsvNcY0QB9
ONBUhtYIe7FEbZ6pZh5ZXsATqujCKdpqq98HEH3JSs6KPIYaZa8cmKLicNNRHuDftVV+WGupRQwx
OVTtGm2MDpP+cRhiV2hgRqkbQWPtyRfp30kn7pRAnR4mWamoAjZdemOMGttd7oWVZ1/ScStdE5Cd
mpKjTnwjG3ZaoXkpIRt7xpW5vSTjNmZc49QJmb8oDx0Q73WWQ0gfm1RMw8vPv1KdRs3r12GqtWZF
Yg0vIHia78yh1O/jNCmvyxElFYPHUDjNANcVKmWAkxXsAZowI87dii2HnLUWXExzMhWxM9a5cqil
DvG4GUoIBJ0jqK+V2ri//JprN5l//2Yy5sJU606HtKljoX+4CDKRerIeN1pxZZAt/U5oy0VT5np0
KOBbSASEFHXlnXtu/R8k3U6H01qrAP84HuBMAb+lLa3stcdeLAumxigKbU4dDYFDUeREKDjlZMue
+XVT+JuMai/mNQ5MsZ0ruHEszba+jSQ39rKu1F3VGcoNvJDS63wwFa+BKZbv2Kjzlgl5wSGJlfiI
NrY36BAOULNcP9g0pScO/z6BkZGQjQSzMiiW1DbFln026TI6yPjeEo+6dqVtTdy1S89B+814E2Y3
ZaZaRAcd7mapRxSwtmJLgDmcUuZ8vTyoV7pvaWBQOr3MaIyicG/2wFs7U/LNnhLtw+Wrr8SeJcOt
qWGBKiFpfxgzuFaWSnZTiA54m6h9ceA4d/kmK6+w5FeDHJaIWMcIJDq74nEfFKzYmJMrXbBkVTeF
2ZSIbREYuNfSKgK1HDHUtphhK62zJFbbSqFEtEf2HQbbo2LCwacDOecpyNqPl5tm7fkXgblRVSx+
6vn583wX5Sz1cQT+qPAqdi/fYGUBsfSdSVUUiKAFxY6CFrz2VaKld4pdpZDZVMqneGyB44DNTvtx
YsbWOcZKsy05jY1tw0yFmApkppVTUbE72Vch9GafdVV7ufxaK+22FDfRU10nKqDGh6xU4I+hfld0
9W5sIKFz+forQ3YpaWIXWTzQhBZHpa5sv5DaQU3klqTlyiJ7ycd02qzNE2nJYxZRUD5RUPpCstYJ
angd+kw3AWkpYV8hpApdjiSVW8N5bSzMjfkmXmUsGgQ3sYPO2qsu2xEdYCiO+vc36Kh7tdhKOCt9
s6Sf5yUKI0OMIjUte3dKDN8qIaOubZXgVkBl+pJ9PkDvvmgHY96jVDCNGdqDDf2DHJsSKnz4kcX+
qENfV+3b4myl8CaF03jrO1rl+GbPy6s8I/aN3WAtfXmsrAz3JVWdc6CHWogcHEnb1aFpOPaHxpxS
6kprxOnIwGH8c/lOv68i6K9AsTcdmMAtrs1UlDYp3Go5f2HgaBODoRJ8ldqlf/kma923WEsDmqDY
vM2xzMlTv7KliyN+N5dPl6++NrEWy4USHmh6k0TZ0QAa49xEieVXVi12l6++NrMWz85ywIqYosuj
mRQydynX8nuFgF5jTMqs2l996ydZ+nqkF5/0eow3joVX+mXJIG4qQD5SUZMjNaEUSDXWhGDKVPfw
nyYhKXoUloBye99wW1KJtQ7OZCXRyBFrpmMJNQLelq5a8quE7C+34kofLamvaREpcLdNx1OlTPLc
9qx3WTMlGwdxK9NliSaCBKfOKQzlTzwLVTqGffQCuppnRVvM3bXHX4Q5yHbwnHQWRAGqYtdGdNdH
ZGO7v3bp+fdvJmCN2nslBZTB6l69A9X9NgVRaSPlrLWL8eu1UbwebNPR8Nj9B4aYr9Kwb1HG3lJO
WZnXS0KrBkfjIRdUngawPgCMjKjidcr39w2ZxbS2DQ6b1Uqhx4oZd7CsvSF2uzGn19p8MafRwD3X
M10/DkqWuk7plFAZohuTaQV5rS/ZqkXBHUhrgL8+iLY/c8EKL070L3GB9RJQh3Z9Aga3vWoThbsC
1skhFDu3dFpWenzJZeX5qMJ6GHLZw0gG1zKcz06aBGQadrbabEnurt1kscIEhDdq2gYWa4aVPcNB
+VMNh2IHakpG03x6V+cv+a1E0ys2zSaR0Jlo3VjjoZX275txS0qrw6seIjlFeUJ4rcJhSnrfFvR9
Nk/6K//gzXwmdjNYOB1Wjy2n12piA2WsHNWOhpcbZmXKmYspDSJrZWVOw05ZbHpgzgHhzK/StHtf
nF6yVXsLxj+q0Iajkyuf8xJ5rUh+XH7ylURqLuYztwickBKrx9l5QjxK4h8TGF6uGMt7O7YGsHkg
tZv1iq8kysYR3srqdOnuEclpsBG1YSGhEY+AO9jUt/Fhaqk3TaEttujpr0v43xQslizWcfZ6HcEm
xLaBViSIcniHd5HDvSKa+htU1cEzyXGoXndGAzk5p8TWBfuXeCiy/aQN9pXo2+FxErJ1aWdkp45M
FB1ri30XyeFrMakTcN6KdqjbjkCPWB14oMFD7+gwzjLXyKr4Y0ytxANGXd0Ps5kiRh1cSE2iBI2h
ER+O4PRgyqTZs4hZYUFhGmnJb7B0GnaWsONboxHqN60T9+BZFoqnmZOzM5S+eGqTlu0BZC88tXTG
3J0qxRp9rUpB9tNkvSemaezyXkxhYavQZWy18cqAT7YfF3rtp5lS7Yoka+/ioZluZVuZBKwhTQmM
pm/OiloY5whHJsHlMbYyO14hn28mn55UdkEp649l/VKJJ6regF6wEdfXrj3//s21o6i1Y2L28gRv
EoC5asaw4IOCF3ycu5L9NWL/+9vw/+KX/PavQVP/+3/w87e8GCsGGvjix38/5hn+/Z/5O//7mV+/
8e/wJb/+mr3Uyw/98h1c9+d9/a/N119+CGTDmvGufanG+5caAvuv18cTzp/8v/7xXy+vV3kci5c/
//iWt7KZrxazXP7x80+H73/+oc9Mnf9+e/2ff5xf4M8/HpiMvxZ59fKP77x8rZs//0CK7l9+/g+E
oprk9Vd13v71f39f95eW/U9L/wubmNucyab+8w/D+rVHcfxHDUdV4X9uU0Isc0mKyWBEUQLdIUM7
ux05/dhVoIjXyRgWnRJAXEd4kLsx3NLRx6BlqQhGo4Hbmb7L6vgDFWkAqy23ivpzm2LbITi8cFKr
O7TlB5KLH1VqcjdOZKCwcOgEAWmE7ACIKTyll8+m/jUxDR9XgbWuM0uqabFb9+21JWdii8vsxi/E
8zRyry28MolymAmbXhxDRjqdWS9JHk4t6GlQxPTMKPKc1GFeolhIxu21UOybER5KHpGQPIgxKbna
eThZ9fRYD4C96101gTgMSB5n2zDvUkF3k5UGUijQEWBBx2Mf/Mog6Y2bMiY7Z5Shg01vpvTuwIY9
PANqDxC4ByLyB+lMwo1mLR1uuFFb3CYD3SkAodNafCG2uecZPUhMfe5od2ORXiHIWdG+KbMgVyeP
jXI3KInH2SfUDGPjvlFQukiL2zl0qSTzDMUKY0dxOUnCAg84WPyDyg0ZljhZdGG7IQ5O24SVDYuo
eCaXtHKXjeKj3RLkFbDFYFRk7tIkd8K6fc7VZ463VTRxpcL3JDGggZZ5JCNepF4pxQiBoVBvdRd2
AuCUmXsrzW9joV6XUxUSs3DnLzWNCEWOZBJj26EdNW18mETu2tQRnhPVT30Ope+ETQ8cm3arbM4J
dpDKLI2aoQtg1RXY6PZGsWvXVD6pigjwYFavfbSQr5h6L9p7CW02TQSJ3X8stbtIBZIXN4YdXkgq
66Rbxb1ocp9O38uk+yKSzHCNSJ8dAfcQrPcsFUxTp36aJUb7sXrAPtZDkA8GKgIoxXjIi9djowqX
NEoAwc19liSQ1U27c9nKLzyFxGOuZ8cUpfQc+LpxLrh3zs4CLJyXMcJ+BsbW8JEI7k3MIq7Drioj
8yvZeRUopyW4XrEwcdV4p1bNh2Qsr/X0AZZ1tyrxzdoKauhkgd9FvI7hEKGCzCNEq30ry14qru9g
PhzCH9WbmyOV6kc4eT+KfAh5lAelbsDfioRlrQSj3p0l7U92/klnxYyfPnZD0JWW19n0kLEkVMro
VJeT6layDNMRilG5gAbgFPQOJpSaPmhp4lpZHPRVcU4IpjiV3+G8E46a/jxLXuQa7ISBSnV5e2+M
rT/lyQlI/d002ZbXx/k+Gpl5YoTmfj6S3ht7Z/JbXqZQeqdfssQc7wXnX1CqoD5xsqusLekDCgf0
SuLvThUTYC4Zc6HpZXhlp12xKs59gABNX+Rtsqs7meyqhOoekrDEHxA04j5tA92GZE0RM8uHdTZ6
YP5rZXLLZ8AzJyZPQmgMJruSFjWkbdQhQe/B9F6zi8pDccNT27ZyO2reSkxEt9aGOmiqKA+zEZm6
Sas6mB9QySFpbjSW5uYEYyjPcIyX4sIIUZmE5oxBTvCrlThjyqRPtV568DCWHiBC4mQ3jQzNzGEH
rhh6UPEczoZwvg2ZVFBpaGjmKkPk27LL90bKrNvY1OgDg7VjAO6qbw/OrihNOB1OoVoUnqjYTuX5
F5hHQREcA09GT4WIA7AJjmJwApoJL4YyjqJP7n/9S/uv/4T3fpquIwOD4h/xHTGt3JGqKN0BJ37u
YBcPdg6LMNv0B4Y1j2Ht4YTk6SrGu9H6rSOu6hg43I4pfiPMnR31Mowrsp8DvoT+mDtg8IHf5OPN
DOgw/Iz4HRFXOTWx6BM4sehVN87RUiW1XVtY4Twjofrs1ZblDSybPS5ceErutJ7flwoPekBZs+qB
cyBCiuyLPXRQyY8gHMa00p1DPsyoD3X1TG3MasUGfwOyZ3PUl/G3lECGaw78PTCdI4N4dsbjneUg
Ppj3la3fzWFDSms/pwCdtv78qPPDlCXZzSkAwg7nDj0MDwCvhC+7jYa0MFWnxouYvRszkEIHM+yk
eWdZxdP/KSEo7NmmMMz6mRPiqDuT8XlOCPDBDOTQ+sxEJGKuhDcfO/zMCXZWu2pz38DnAHHo7+yQ
J9Z+gMaJFcEDd1+i6KEn0eMiPyAXutYweI6DImRpmvu5d+32tonTMI8QqCIbS1YYYkM1H/OYma7U
mydWQaOrlDA97Cp37IvPF9MHnnJ+chUH+hosihUUVP/OH10jb8fxfv7V3DVzJB87M4xVM9TghDY/
jGJoro1DiKaMv5PUupvTyPz5TonPpak8bWcSDhTEGL2mEqKb+7Hv/H+kk7lTxyEK5gEBneKdRRVP
Ps5ZxVD1kAwUZ93JaZ4nutn6sBPd0ZbsTAyHvi5DaoaMWod5xLSKBqIuxnDmNW3vzvmmLJg3QAqS
2PjZOZDq+3z7Slrh39mHgMiUcKyxMN7jSnpSxT0qjDBEkkoEOoX8SwGuUwexOunNaSkfsts5V/2d
mZoiv4Jv774d6KPGktOcmEx6ctL2dUy8zU2lzYN59TBm4owdoIYR3zZZ0DYsqKooNGxoov1MUTnN
E3fMsV1XRJhlsPWBUANpsit1qgyXad1ZI2THzM5toiEQNt5V0mvUNUOrQq7FWzpRFLTc3s29Nvco
a6LXRAW9dYC7JMxG/0pW84wp2taf+wGKoy4Vqv8mYwmF7HItu3ISJRiKZDfG5h4I7kMduy0mR6vP
48c+RLZ86FL8Tjp+pbZnQrJAM5VvmYP1ECss+PsoAeY+EAaQykfKxioEP+ZTBhzlL1ksia9H3h0y
ml3BR/KQmuWOaarhQU1E9f6T1DgfHa+t4Fz6d2LDMq8NB2Da0npvEvN7DaLIDuvtqznHxVk+hlme
C78FoEg4GQH8+2eyyykWGkmLzasumJ+B8oZRWu20JJrcosaKe056yLnXaW8P3pvEFxfIfpEHWfPS
i4ri5jX/4ehlr5f9czcZIGP+nQYjjdUwqmGPv6ZCvR/Pte7cy0wzIJhSWjAS0mepD/2caxXBAYXu
vebIBjKTrVNbbj+kUCD6O0eaRN+rUAvyVO6YPvabQVaI1qdg/LglSzKsn+iXbn7OxjqWkQp7Jawj
qSgnKDES6fWd/PGaNoWin4XWs71iJedYjT6/Zk8jqUe3xmLqNYPmbXu0YXOwcyakwjmT6gpzfFYl
n8tOhqmSs13ZRz/6DkKP/5tVOwGty4z0z6JWjV0by8GbU2xadwlWCFiSK+30TZsaEsgp/jR2yGlw
e/N7C7ZZ/0i8RWLu80a+Jt6ci29ZpR3eJt48G65URv058WqAg5TpYc69b3aDP3dtb3dpC5zRz02a
blsalAkciywZJMqsYBGbfR5GClbt9n3nIIiQZyBUPRszKFP5vRhB/VCmjwoUO+fM/+t3RtQk5qgz
f4POVEqp383foN0zPGF8sDmC+Ytbj/1rjfmv54Y0twNqim6q1hLMYmSko6Lleag5Zghv82MR9R32
cvYugZ9tlEfQLAhZbQRz4h1quksmDWrRU1N7SpEb7jhAa0U1qDc0re7FKv/BeZv61FEfuzawlPKR
wrfRBc3lmoH2O18lhfaFmj0qEfiKcX9HBvY0pxvgIiXKUiKYRhHMsV2VwJyqhXygar6T8XicN2uN
sA8N61ywQ33TJAcL+12lI18zUV/RDtoNCHWFjoUvCLRSi09FB4GmbgxUJ/EZI/u67LDzSr719IPd
zfo5WNrkBw7PunS4x8LQ7bAXhSvNc2wg6wH3m2PrTlLiCVg8zSmAZjpireaaxArbevhY9PmDY/Mf
Vmpe64Z1HQ8Ewjn0yoElpVNBU8KZOtUvGYE2mWJjMR9MjrFvIFGe6sMHLBEOHRRx4Y+NM8IfBbEP
A7ZoCsuC2ML+K0FgFs9jVjzML2RhoUbNYzXYg1tn2VVTy8+waNiDYJ9P1rVeV8fCuJvH1ka/vq7N
sJYR0VdefP+7a/8/dV+23DiuZfsr9wfQQYIDyFcOomRJnqfyC8N2psGZBGfw63tBzlNpK13Wrb73
paMiTtQpiwQJAht7WHutJQP5nGzpPjeyZ9PS77OSXh2+Mknm+6m4Qiey7lnWlEBMGUS+bv2TRsRG
fGbpxkW30EAd1jDhLBOXcJv/6cuPGqYYnmPhqe+uDki+kLOPn15tAHMhoQ6VYLUCoK1+a5kvZSN8
7UEtgQQn74w4QS2BirW+5Bs2VlBhRnm4g7H7h5WQTXHYQvtUrQSnKH31/1nOt5rzrL5phvMQy6At
wH8Gig+1HFLJNmPxMi1j8MWimHSwucABP1oXcVzsJgdd77/WBmlM/+A26uSsBaUtlggoRc4FQodi
Ca182HEyr+cWNZG8JOdqsbQlCSEt9vaf9SLNdSbhj8/AxNobXdfkvofS+gA6YG8wl8CV7HbqYTKc
7C3lVQ/iEKRhYjcyl+VeOdUCqR3l2XyxvPKhCGOc5R+WmNJ9Znb18p9VVoNAxTRf1CojjrXi5ak+
r8/Fmnc7hBKuZts6oiYYpM/py64oFUJO1lE2tLM3IiEAce3Wr213pdX6i1rTI0Rc8DP8Zoql5lWw
sDXUN+AAFCF2RQJ3/YR1pBj0d8L8/aGYBp/LMh3dYtZRIQ78NuPAF6eO7JqdDykw8+gT85Mpueo0
jjAOzoVykQio5qqZ+8JcIZw67L8/L4WGoceQZZoImpFBQAM1J0Q8LfLQ7zepchJJeE7qDt+/xmHu
/nwN6IQzExBn81guxu24WaGREvMGh0ZU6dqQLern8c7OIvwBsXB9MFAqJSPm+7EA4U5mhAWiaq/H
Kd1M9qqxkM8gFOfQhGRQ5qUMIk74b1DViaamA2Vz7OkSQbNNNgnRzmNnuUxACNGCwFL04BZkU/1M
jcdxRg7QNAAddAI6otEuNW5jiGoghtDnvdnX6yz5gZXmptqlZk0RK2iQIbhQC+D3i8wjgnfloiOd
J/PmEpJ8vhz4Su0c9Ra1fUbSmyIhZ0u+04z+3qTlLqMWnEAHleCrjsOwOxu3/iErxInTamrgkiqr
nryqt7InEhZNHsXTGcqi50KZZd08jwl48oyHHnydf78XgK17Y4Z/jd2BebIRiHTwpygaaUaoLYPC
IOpgT5bJb23Xq0D2Z1d8izc0ZnHTuIdDjcc4d/AKKkL9/tsfsZS/L2HXotAMthjc/2OxzkqnaNQE
5C5SoVCtaxuDa/5sD8gyLf5YIKwx+IoX2y556ODgmngTulwyQwbTjGAg3c52fAh95sxcM1HuOj2B
YE9RRTWHazP96Ml0bVwuerI1Z+28QVQk+zFQn+vz2EXMt6hsryc+e6bLvbF5aLUXHG7qAZSxjKOB
P2rJCMghor4YFrN9gTGGQGv48RmUTzRwEjZlHyhTBJzimJVR9yhMUK/LNpyTBaqMk99weL84X5bM
xsFc+gSM2erRvp/ggw708eZykYiwDUt3Iealinsf6i6TC5/HHOD4DXPlZaKG9rEZUbP8CwLlYVeM
68oYX/TJ2RbW7WTJc80GH1iLPEtPnyvF7ATHo4jqhK6bjt3Qtj+fR6Q49HFDBdurVEc1DUEHnkk1
p7+Hw3pTCQk1mj0OQd2rXAh8H3ClFs3sZcjcDFUZJm6JNOyLkyOvnbx4YJ26zPQ+mOJr9RAFAux8
hvXHPjqs1uZarU41apF3ITRFGxmfqQfSrD01u83sWBv1V5U7l82p1Xro6v1jMm0DvHzwSHWmH5Xu
jYak1WTNdVQPxoskydYiiPWdBWC6icPaT8Uhd9DjNExcLdCn/kKIJgTFI5RIKt3nxXKtTu0G7olj
VvzgZ/++65wVL12N6MncOBboQVvgiHhib2ozPoPukceQ3cGtsTkH66eR6xdmWYQigxcpSRg3ZUCH
zoPsyU5gh6tx6lntbLZtRLn6fl0d9Ar+nArbgnNuM01zjup5RiEMu+VdDRK5Gjn4PkDoXHmQ4nlS
CY2G5TtDr+DWsvPKNDcZ0SMOnxySod6QwkVejHN3Mu7sTkMkfwnCfU/vroe8DE06IFktrsiiiKCS
e700oxzSpYgPNlBJ8CRABwlDUg5BV13jnNIRpGZxAKHT19FI1lbyQy3EP59vJmMAkmd/Ks21Opsl
ukbzcgzQLhYT4X18YoPBmyjOJzPdEBOhQ6YU5TbzYO+di3Z+Se/AFAljiGIP0k8fnl2Zd5XgnPJk
r569xvaWi+6NLs7NKlRVAuWmV4ux/s8raKorM2WrHuaP63it2lrJuntU5vb7L3aow/3xxRhUDJmJ
KNA57vUv7CXOjRKaKYBgXqk8BdXGNY13Y6GtSq0IZGavxxSQGwQbUtL1wtsbNZW/L1TTp5Irh4ux
vCydetjnwKb5qZciPTJNlt+21MuKylflITU3Wv3XlN2pc0xFC+YInmRkwE6821fumctQBTMMB0Hu
cceO1TSoqup4t2a2D8kd+EyoobyoJJty4FU2CWmsH+BbhTIg9+hcP1qZtQLQGrx8RWjzIlTv+u2N
VGqwwXdUN5NzsQNj7HsojFSgYW3n+Ulg2avbmpAohWdYEOmr3NV/Rjjx0gry8fmDmhoKr8xmumVo
lnYECVkoepLAro0PqqEYKK7jzLwEgGJlNvUlmqN/iAG7Le/PGcQMcvNCvd/va4xki0aU67obwhJL
Vl1Xw1efuFxTgI9TFoFrGzCDChWxYa9OftwJaN3AEKdU3r5YmXgRrEnD1fE+9A/YjKAxka0FW4KQ
iQE5091ZiG9KRkItM69E8sOh7XrBa9mCb8lkn6t3mT5dhjn21ddWFwkkkDmHLUHGFWbFQV5z9/Hq
77/Dgb7oj+/w4fGPQEUcqGekL+C/oqTsLyU0UyxtPXIwLaJwsMSHZEFlo6yYGB6JITqWdZsckuct
/au0UdVc5BokRoFwdwuOEpjQqG1flSM6sSsmAoEUgjHfmQLFH5DT9wnqkiAV79D4kOzsaYJENfFA
vRulJqZPzYygfAavMZ5IMWarJzIdFH9LFAaca+wKqJF5dfaqkhjquVTYhbXkgTNo3V2pJzNa8Oy7
pq927ZAOQbs81fmuRJ8piE/TeQ9Tcsa6l3magl6eNfaLssZOjqJA00XqCWXHzuNWVaapp6Z/hGEY
EVkM1q8+jV+Qi0+AhL9hHP8DqMc+fW0hsf3W/y/AephwK/4Z6uE/y/K5+j+brniufnQf8R7qune4
B2HufzGK3l3UACydWUzlzd4BIMTR/8ukGtVM3abgwLQt2NJfkBAdV4HVz3BcwzSorTMEnL8wIvgT
takDkIdNNXD1Yax/ARo5cqQsy6KGi/+xTE3XHMM97ubQyhK4Jwk8QbUbX7u3/NxadX5xEf/VbIfX
coeMO/ezkF0WT3H4YbK+yIQe5G1+71YH+U90Wzq2rpmUaaiVH1lNW8LLlwn64SZNbl2LoVm8X6PP
9jk10sBCAgPs/Hs2VbcQML2cDKPwWr1/kuCkCuu60kIhiESFoswDXqb8tuI50kPgYzVSueuYg8qN
noDAMudzJB0VSBTteVal4Eu3JEx0+gJhxqAwxjOlpgeOD+WyFdCNY1CxHReWr5kO2rx6zurQcNPR
J9zofR0F8dCmw3Rmdf2dNZn9ZsyBE8nipF3zcQ+x2zN7qp8oK4OB4oiFCB6HZ7TEb0XWnmh2+Az4
OcygSyk1GXUxfWDM+hxSEDdtWp042sqCPlFTgK21BZd1f6plwP58vv0ax3U02zQYhfjWsV1lYyli
TrSVDViRhyW1zXDOQ+ZhOEN7CZyNeO+kid+jBO7bjfU404c6I/tJH0I+sE0tURTpwbiIj9Ih5CmC
EZpKNHGGfcbiNEgEGpNrnGizOWUqNQz+yRmHRtIGgCBeMVqtDHSneJWR6d5SFLeimV54L+3QSU20
bHbFj6YAMyqYeVGNxoeXdo6aP+ASppbNQd+xNzo7ew2VmAaMuJBkQcFSGGRVpJkIHNmDpst+QjOk
7S0MGf+xzoOSvupyREnTjXIUWMHdll4v86YuTio0OUckxmp6LRvIAnxBhrWlHfdQgwgeaQTTMVY9
mL1h2Bn84IdScu6lg/U4JROmGEv8Kk7T2Jvz5SqT2BTFng5FGoKR8Dp2rGdKeKjT8q/cGCc/NobE
c0R+V7gzkBsmmLDgS6yJxm7kdOlKpLbFsirqIuoQ+yT5ec86D0lEiYjPcPQbgi+YTk3sMS296pi1
5VAhMyAjhvKP1a+A/nDBoqr9tAFBrcrliZTDvirgb452djlAs82zJ/HUWiZqRtn8CDJAQLPGH1rZ
IKmBR3YuTSQN4GggnVBJQHiMaKmLlQ2y1jkdg1mr92WDymbnIAmRLYXwiyS5tgiPiNFtM7h/kE1c
6SgOoWWC+jAHaVSYU4BMVCSL6TYe7ZvRgXoMolnbHC8W4FUB0G083piIakbTL8zU9ctC2zhGjAJ8
GjcoWfc4bPs0ys0o0ZEbgpZYLKIisd4SfWW22cq0wWZhD3tZPtUF2Y1Vcz9kcA1GtjbKFBLil1OT
n43I+DlTuUvSe818KeodyYjmGVMkp7j1JgLsDTWDhKDSND33tFlLctbXyUaUvVeSKAGpxtQkF0Pm
otmXXVAL0qokOS/HH0tH1pZxboKnYcmr3UTOXL0Lhi7iZBczF5Ic+wZ8ntrCQqdz7qZEBZyw4NBX
jbWoXBqvAU6r5Ro+ue6l9K203zqnDdy5u0SUjXb34aWH7+Ha+Y0BnZx6bCIZi+tOHwCaQckOUYSZ
xV7H9mZ173J7k/C9BoemgQ8L3u0edHp6utUqsUFKYVWUBJJ3ULkASbHK8i8GEkQZSNlszLO8ZZxH
jDn42Ri2qGwvpMZKiMMJUDQN8D70CW0KawjBEowkNV1XpuqIqXcOuSAJ3N8Js05iOMxI8fXPHYGQ
wqwjITkHjmF4DECosT4HjOgOvq6HjDKyeFnE9MFDXxhEw+lqzjtwFQjPwPM0yabtXQ/g7rPWbm9i
tI7NEG22jW2fu4C2/Fw4lGQsaBBMEZDlXpO/MX3DM+F1pPTMGFWwHlsXjtcUpUYJ9fPci+No6WrP
1FOPk2gpSmVZ8Fug/hZvhp6Bq29G/CCFxInjrvu5Qbta5hnlWTpLT1N/iTelPRzyqHDKnb7z4hxQ
qR/5gpzyA0NeRr7EOyQ7avlC5HbEg/HIegTY1OPoC8BzFM4b4VuUSD2OtFPZRGaN7FMGnGe1QmnX
09A4YsSRbcNCYJkY8arFTcruTSnuaL2X4oFqxI/qcITmE/6rGiTPuTcZUY4bTF0Cxb1biw2AlEDr
dtzqc7yHiotPY0hSy0dDSh9m1S87oaSQ3/L4EQ10qAJXKUxYG1mNtR6b3dzE4TzQwGJnFkGbdXYx
JvedLNGRDzIa5zKtJ8QgA5Sni5WsnguKntZxJaSGz+EE83BrA6iG7kdwCpobQ7SeCdMBzoPQdV34
8lN9B3rSe73LPdTeKHEp6EIedWF5uX6TIQ+WQFGL5H5L87U+3S4yxEHomey1RfTotptZu9adHpFC
dum0F4l5BtDdhrj5prOzjZE3vktT4AXFtQZx8lroYcI0BLvgCuHUy6sbd3nNqmmVx9baEaomDqVk
8AHkxOHQzuvh5PeborksnZ8tEnp148f8fmbWGueuh4MpQqF9TWeyyiG0LAAZYPMedLo/3SJFQhjK
UAggoATDkldWwDa9pPOr3mXBUGuBnLPrtGBIauDDQ2eg6c7mZEsMQD5BGJ90dUDRx4uaWArCdD0u
Ixo/FaO7FiJaXFBZ6vUOGoyogDnb3gWQEjJa66R9cwAnNgnw/EkVFS3cDyMLHPB42toFpBlWBNSv
bnqtZeRMxx42knEjzGvkcnL5QvljVogN2vW2TYnOicpqvZy76yZ+5HMSJnDw4uEJ7P1BUWxA2w0S
vztuvHY9tHKy3gOdn1ehkjVy7tPxoSQPRB00vMgCty+COC1CJIy83qp9sOq/CrZN3dlHpil0IPfE
5QYtBr5e7WyUxYz4aoGFpAWq18UmnbFsrJu8kHtRXMi+uzeTBVZl8Gdr8ObsTmshOuM6cPfAczEu
NfAb6EQOitRdlaLIISYNseMn4hBfaJHt4AzO9u7QeL0qyXXnDhARGqwBIDH1kHm0Dk3GPX24og5q
g0kHQj5oneIvaLUIUtgLGJOSlKGAivi0tDeG/YbOCN8c4Xw+tywamwRcbttKe0yV3EA9w52t/RmY
xr4pcdK2IcExEcP9ZCOaSVdBZdrIwgjPcvDkaFNxyIOzPOlIrRnNdWtszfra1byOa6EEFHsK5XSt
YtJ2PLOdeEfii1YmF5W2QmU6mAbEnKT/y6qLH0P/4srbqb0uM3B4Qaq1lsir2iNKKD+XUqW7rxrn
p6W1MHvQ6tCJCJ2eoWqQ+cJo4K+Bxo9vZ+CnRtS7TTeDJw5jlKCPJL2negaltjSYyqsiQ068mzZa
cQXFrUhXZUByn0yQD0BDY5vfp9ICAwEJbJ2venAEazl/ym0ZaNB3z7p452jXcSdWVVV4kFSDli3f
2oJG8YBM8nxb5Ho4OD2gTLdpDISQlQUTMM25MwcIk/y2I0FVXFpW7I94R14WG71/ATknauydB10k
v+nGMK0Mz0UYkiXnzJ5CCxZobMK8vVwKPUriqzwv9h177KzLktHLxoi9GkirYWk3cJGga4kSS97v
AJPxGoA5Teu2YnlYSpxo02scP7fuRtfyoAe8fkxvEhxdPXubRI8jQAS9tm1ygNHAjNzgS2Sj5slu
UyM73zdezCBGAQ8dyXHkEaRfmeedhOCDjixj8ZSQ+7FjgPsFwFoEDdCeSd3vDRTk+gVydnAMFxPG
1USWtL0mFgGwAAoFi+og6WFcliSgOY7Vbgxo85dtTd4w3WT8YhovrHhHy1vmol162UvUt1y+hBl/
mtwpmJbBL+SVZPYdp842hVFZxODTGUNZnQByDX282T3ES8Mlv+g60P9YaGdnQFosnolEDxqAxFx4
bjutNXFeWjysezCaApYKTFA8oQ6xqZObrrDXFt1JJp6rqg3QP+QjyLzp0ciIhqcQFEY42JOIZc4r
ccoAjeSFP6U6+of69Clpx4dES65S+TiYaJcfDMBp+05cpHX/CMnraKCuhorCFHaCoDBWrRhvuOfQ
8bmzceC7QLUWOdTLhth96Bo45Bl4sgFyAtS0NZPbGv1jHi35ucXEhRy160TrtvaYb0S10eRKE4k/
lvJB9GeN/ogYIJImqEchjYbSFxpCglbBhuLNNCRBbrfrntYLXCy4YymfHsS001E8LgEcGZdhM0hx
5nT6RloaPpwLkPMChKvXDKAbFy0HFhtlj4prd4h5HtyuObPm7s6c+qhg5TnTH1tIMmsLv+ps6HFP
9wgzAkjuPiU5mF3q1Awpsc4W1NyFgsMCba/XHN0oOnL8OMkn2ziRQ/jcEPcrcjKZjkyIS1F/PwpM
E5cA3AqZvdVsZCsJvWMHECLwSAcj1ict1lr5r6hy/hxQoaRen6/R9IOOHJW1zaU26xgwzuerwwGk
t2ERWyfe63Nv4a9hLKSMbDTyONYhIP8wTJajt3NCw82Ka0C8LT/y+NpqoFMzjh6zFPS39rO6OzHo
US7oz1EVyuHDqDM0qlFWw6ga2iY9ba+vkOHc5hEynxsdQp+x1/v1ZR8BTeh9nws6ZBA+54IQAqON
16XIPeNbHqE63LzMJDqlzZVEk48zxbsY/IY40S9md3k2rNZvwNkNx2mr69kmYwlaK3DaY6F//xx/
JlQw1xTsEVTXIXF6HIk7eg6iFAhTrBQvU2XvXbNBv0l6YpTPULr3ef4winuEFqklEI2dCbh92td+
Oj0s5f3/02u4R5k1wwU5DynwGnS+YMM20W/n4l8xsv35DkdrZUw6MmSqZSC3VhDYQU0Aho7ra7s6
0cH71Vb4OFlHW9zNSiyBXq0MUgX5soTQa5PeFCMqdkcgIZFyR94KEfPN93P45ZL8OPDRVudoVkWR
A5PYBtNbuhaRE+hRH+o+LK6fhKcYb04tCrU0P2w+ih2QMBubjxADmBuybVP2r9OFanXbuulorgZm
l6N0oSOEPmhWaq5KBwGuHejG02Kc6hc/krn8tTIMA4ltoDldkDF/fhGcBJ3gAvPGJ7nu4QNXMaR9
gOVHVQKcWtEAw5VBgmUGxjFHX91TJ2iAgHfnwmdFtsEjy65BS8m87GO+m7pziJePxolO6i83OmqU
wLsAb2sek3lm/di7o3pIozbQ35L7Btkti3GiNn9qlCPIh5hJ1WUmRinlU288p+xVq058069OQP3D
ixwZTqvi+gB2anMFkWBkL9rQdu8Np/Gt/HGGX9TU1ye2hTJOx5YaJTYGO43pQ6H58+fVxiUrDd6b
K/Akr8YL8O1HLBo27V13YuMf8U78WkgWQ8ehgyoHToXPI0EDqOuAvDBXZlRcluG4frW9/NJcnxro
y6+E0weds3ifP0RX2kzGbTFIc8VKZx1PpudW+tpCj933M/e5Mv7rdTBrpuFoSNkfU2W7ml3F5YKJ
c509pMgBel0e+AyBcK15+X6kL03J75EOE/vBlKQgGjELipEEnC5iXdnZX98PcACp/7EIPoxwdMAk
HCl9MERgjz+jK2eVn3UekpY+UlMoygdsLe7iTerLVb+E7B4kAvO5tj5VPzr1lkcnkITgH7d7LI+G
psBHPpHixAnwtSX78JZHlgytkoIXNt6yDTR/CRJf7Mu9vdE2+Q79dFv0S+zme8AZtjxA/ffKXafo
yzxhQg41nO+m+ugY0rsa2XOB12wDcoHmlKjfALQSjN7sj2G/NSISjVESsuD7T3zQn/xu3KN93umu
zhuGl0cvHA0SRBMhcq0hQIqb+c15hKhiUPx0/O9H/Xor/r1HjnkPumLhjs7xsnQSa0uPo75HMJgX
J8iovvR09Q9f9ugkbMFtoufotF5ZF3Ng+t2V/tKv9SsepZt6owVoeLqJfS2CAO3D9y94clqPjoSZ
gH4LPe7wm4wrY1qCXALiPd6Z47k9Ck/qyA4l8YhwEGCokd8rNZABWX2BzoDhx/fP8tUGsg2Yckp1
B6zqR5vYMedFcA6Pw9J+FoaLKsoprPYRnuTd5jG0urgWjgrLPtazqp0kQVs3vufko2d/q3Ligekh
B+XH23bfnTjUvzoLP452NLfcFZWOXgnMrbgf47fBzFc1qEis8qqTYoPU4gmL/tVq/Tje0QEF+IzV
djPG0zpylhRXU4VKTH0i4jw1h8fkLyAjgPSPi1H6AEl6thKRHXTBlHqGnwck+J/4oR9e6pjeRhBr
bheAG1cQA6yzH84pEYcv/eqPAxzZ7SQxjBkkSHDoz9JrvhV+EryayIUCaIBK/snQ8suz6uN4R1Yc
2ulAPcSYP2c/Dv4UYrv743bxnDPA6sMkQHVg9nWfBvyx24nLPACb+Ob7nXZioRxzKeET1rVbY065
1pz146XZDmttuvx+kK+288f3PDLYIpeZrhG8ZyMcn2copJ+iPfzKg2GqBUyHd6+AYp8dsqbFP3kO
q5mL53II8ulBwZNi234/e/4VkugfYUKfWGQump/VTd/+/Nnvn5v/BYAipBY+fFRFTvOJPOY2eU4V
mOgjluhwyf9v7pgjIwMUziHxgowHumGB8Tgm8IZ2UuMuM+nXeZbKSwuaSnti5Q7IVoZZM4KmMVB7
7y1uDD4A0bOFRPBolZGZGlDuBBTDQT2g7VFKVqi3f3O3uIM2Y4TSozaicvf7bjQuBsOfwUh0gGYf
3/LwS6GNxZ3VFwN6pSxyJlNUjTjak2MPzBDkWrO6dK0N411j0jzxsyL1kY7Nl0+jtRM0Ww2JemHa
Fc1f5txmN7SQ3dvnF0kIACZVOnEgjaWmKoX1Obotz3tXXM96lV0cHoPpBiAQZZt5+RLb90tO9jxv
zuq80Z7m3gkXjbqr1BqTzURI7P39gH2a6ruhN7WdI9HU1C6ZvzQMKMxxmCIQYImn/GbK2Xj7Pk9O
a2pnCyAta/X0c5XM+4w29Vk+ZxCXod3FUsjd4U3ytrdWaW7ydapPJ3il1en220FUSwZBPgMaBCwW
UJxmRz6UlTfJWBVg4srLIY63NEXDZ2CDDXAOqCyTXdNXzR5q4inwlcLILyuqIYuvpvX3pTSuCjg7
xoymIHPM5OX7XQSt63xVpTNktWTOlylAIW/y/u9v06u+N+SHFufccZb5ItaTZEbPf9O/oI6cB9It
kNUxW2TRu9HEEk7rFLwUMZlupJYCPfD5MespS3eDPcx7kMvOvUb2YKkBnd+ij2eHx05ButTTBfUI
YL2u857HgGNPw8pt+zJqBfiNzMyVNwmLs5U19c7q/UNmGVpPnMnh+7ZrgcU5PEo1NehSnFF6Uo9T
cZoF8vBvXR3/KweGOWhUowChK2Ai1VC1UEfKh0CR1ePAxgFIO05Kw0a5V7TMo8zKJeQzNEyLmobf
vwKDq5F5pHL4uq3c+kYMXEIr7vuLrAX3L8AkeDakyKnOQ3qpOyZKREWKuhIpR1RhyegYgLjm+QHm
/nvAw7XMBjrAyJJ1A/LVaNHSh8P1S2FtaxLXvm0tI1iNkiZsY7EEBG1Ce8sp2+hw12qyKeq//O2D
Xf4CvHiUnFBTp1xaQCaRUtMoUmqfpy53XUkrkbDIhALQEI7MeMwpKgOoBeva05SW00URu6nXVNNY
+66VjyBIGua2WKs5/XC5ZUpQ/BBydXw5z2kRA7/RYSvUIFe4hOeElozPly9mVaHsM83LRlbTpRRW
p/ka2nHvQMDBPFEQY/N+ow4qsqGjtbkWHO5mA0snLELF0R118EoCr1EC2DIP3QWTw7gDS5WxycR4
YY9puRdYM35M9eRalv1za1TuqrXooCg/fo3oyuTSsYV7N+Zgz26dcXUYPcuB7nELsB7kViUv+1kT
m7+fZSaLEzrSHVaZXZhXJz6XcvI+Git8LhOui2M7hsLN0qOUe5MjxyQpoEoFRzwSZGyml6Ym+Y+c
O8vF6JAOlBKtg9riaNbTk5uM7U1hQF0mlMJALTwjQx4HdiZYejjiTtwQPL5gmhIZacPD/eplALy7
yCecnzrwk5tTdyVZrelBR6sywcMiSvPe78a6bAGthUXQJKKXWwNy5g/WkLIXUnSrubbz7eH2DSvV
tkqAQlrNi/Nr2fx+6Pfba1lnRH2p10HbpsVNN9hKnkENppP2uqpm41yrFmtvAYDrV3pihYfhYceB
rpjHH4dHaCVWeUfL5pzC4Husd/Przw/DRqBTcrTy7eWYgV/p/an62t2mUDW95CnqmN9/7s+uMDan
DVSz4aAiaLmajsbcz5uTC9OiNUqBkem4U7wyQQaGRsyshWegts/vv0PGAOVQ6LaDCBn1pnlYiyzL
0DfoCh1sHf9wRcMXLzHLqvaHWl8CLif0hf66Phby0eni9MewsIuBivJhgQxGCD5H7oPqEsjZeESw
mDan4rbj4xjvrGDcOhLaNpoMj2257lYG6NzEEOnAMDshF8Cdr/rGoQ+LmKw3Cr1EDxWbgQc1MbE4
4h6KuIfj+PelFTpNUiQk47b1+EAUZwp4jW4/3OXgpw1ymC/f7zIKJd3uAL73PrVf3yt1LbICj+gI
iBzj8PSWkZiPPEnTs/eD8HDHpJ9d2xsUHdU/3tXgOjQydImeIj6P6DzOxepwMNsJBVIhKQDvjEnW
PyU9X08tzuGMjPMln52XD8NVsnIjtAOirxDAL0jRnhOLd1dqaFFOy41OARiikJxeHQ7nbtZp+P0K
/RxKqRVqAHEI3LbqBXW1Y+0JKtw07udqjOrFkQ4ekgJkX86SBpNoDb7DFqMHQ/P7l+NAMNWlO4BH
6v2nzZjC5SIxhSSYWtfHvxVzAgROFXev6WDUf7GKAwUAkaH72p569Phr5VWScfry1R2Grq92VqrJ
6HCXYbHL12U7Sx/gv4V3F1oDRoxFjH1kVuW8h+7KTTusJCBiRvt+677gyXoBSBTcc8tZAw5sIDVa
64Y1qTgRXytX85N1x2y6KG1pmum6mnvcSTBZSUuhoTWAfwQ+fDYVJah42JzXvlObcBNMCzPkJEY7
P6l5Ovo9jcceVFnaojcff28kktqRNvMxXn1xVcx6/Lmm9j3JC8xrDaa9O54z+pomBZZ4bkpyi4pe
s7JKhVf+4j4VWNPOAWhGwyEZd7HFQEgpwJNDnKG9S+zpjGrFcqWGaOcqxQ+ql5joIshcEu+SAZQh
tZTNUw3YlGYXAMxAv7eGp7wV0HBObKzo3+O7k31PZVu+QsMGNWe+1smg3+liqcNY6Cfs75+r27LR
2MHQ4KHKHcehgUwBNV7k0EbGwV4QSC8OYG2yG5BfFjGoP2Hz4fypWf36t4ljAxwjclKf/i0eogNQ
fGC9x9wWW+Sfby58kWbGnVvuwZ2kXx+uRFmyuhSyqwDFLaGQA8hjJrlzhThPRKJyJgDb9bv5lNrX
n0sWZpqCwxXdL4ZpHWs5VjVDq4qhtREbemTwW2Gj+EmN/keOsOQHtev/Zuy8mhxV1iz6i4jAQ74K
+TIqb/qFqO7qSkg8iUn49bN05uHOnZmYmPPYp0tdkiD5zN5r87syayn/qc7+9bfpLf0Tai/epupj
+7h6ZX78f/9IV2XtZx22J8q1+judQcAtwrSf1y/iv/8bVVmc5Dzoc+bSiA+EV91cf9Kz/OYolxpt
vdd+mD5qkPSVaVLGebdDbXZ9uf/7qPz3qe71qAwitn94hfhPiKsV6r82KTIUDitONQBstVsvcUYx
/EQVj7PDomQ+HiLdIn0H6hDXe/HPTXl9O//6scCkPJwCJ4OF41aTG22yYGz4tP/HT/szWPLkP6cQ
//4aZnYbVO6L9ccTDR5bMeif/3wt7njzwJKoemqs2b5BkMSnVYc6pYXvxzLpK+GW3LFufdI8fbf9
ktdwDf6ZX/wv/4btKP2oTR1sLDZ3hblbUxBxiOZ4C41LHFwDU3hDTJzbRNHjP/9kWeTrdvHRyURE
1uBgEtulTutksBTP29bt1ySrmno3TlV4Yxfu/ZJ55uFfvxHmBMNjuYygaVwWZGOpuyIuJsVt/39/
kS4X+L8d1Nd9QIivLWYyTpUSiv+eGpXNYMS8uJkOS53TfnjDJ8vr+owuIT4YB314tLzFi9ttnCDA
iZIDQPLyLDplogd6LtOm3+imyndyCcxN2Q8dwlYFqDMYqycnH9XJhcF47IQpXwosDshV3fbgKRS1
tAe4zGnumb/471bWVjuXby1JUzw1SkJemp2yuzeuh8IYwIx9tpoUV5VewSbZpcl3ZaOXp9wmzYFB
RFb+7icxJ8xm9jOW2Z/KQudta/uOOxmbUKPnsycLVPeFzI+pRbtTCFIp4Y9VH1lrsmsw2s/Q9+ZW
Naj1FzkysFVp9zx787U90TtrDdw7mfsS8XrXXmo1ePtAIxMtoefeoOSGQ1CAX/41tHWxiwJoG01p
+7d+N3SQSurTWLlIqF1tXx0P003TjcMx1U4eb2oZp1tnXd3bGYbW72xoi0+nZ0ambaCok1FRt3Fz
e9pqVXXvxAXGOzu3kdfTauzXzmhFQHWLhF6AE5HHemhlh0ZxikB9NvVDVrZ4d+bIg2pkz412L9j1
wJEWgfbEneNAcq+2DmHX6a1aqwWI/potutv4kDkeSteL96uXf8YKxEVa6V+2a7p5T/ECyn1OxVvT
a+/UyTG/aseRoc9i4xQAIeivrDAtQPDyLSaeQjywG/0mjT5LfhgzRY13yt+NvfbFQ4yKaKFdSbOl
+JNGGQdJ34kohb4xQAaNEMr01Mjx1bjdDQiXh7wftoOKpksxYvy5tX1gewi8BxVbd33KFb/jgi/0
sy1kTRZsZSivG1HPRD7YksTeIA0niu/MbZ/6bKq+TNuZPw3d/4OvGhQoAIN1hGAjcwDlRK3KH/0A
VuShQKTEskeBj4DGuwbtVqUtX9M8Ld6dmazuJ898+rzKdlaILaNT5Z/BP+dLVs0UItPqyuq7rjtb
HspgXQ7TqtUIWEArhOaFzp7iYan7KyUr28WtX/XkkLKF3VS1xCgVean+1dV9+aJB3f9eIbVZh6aY
ClTPY3utP70YYv8c9uqntGFfbGandw3gmlaHnCUWMzavGp7l4oUORPB+kZt04qm3D6wxkrjraCoB
kwObRg3sjv7GajPgO5ZfDn9UqmiDy1FMxbtUmAW2RdEMPnhCD/P0VGOBrmFauDGXgsW9VWzTKuaz
4GO3eXedqK/iYC3hRt+vGCQo8KbFZzwb5ipOUgCh9ZlzZ/I/vbDC3JO6nl62+dQ0xybmuL71l57w
iLa3gvjeb0ZeGiwTlDmHkYtz07ehbm4wGoL09akoYLf0uv3sQGeSiuZ73dWJN1+v+bIPSQ5E/7hd
124ZtoUf+PIMfTC4N56Z66Opm2pE7B+OKZ3SYkKAeVZWHhyJiuhZirTMH+eOGnej5r4hWWd17J8G
hyvhiqopfgt4V+J+9qD9tiGP92T2I54ZNSwGJBlljowdynL/3TCEuZ078q87X2c/g+aD2oTtghU2
kkEbJ7Wn0/guT5flvMhomI/zpAT6ZKL4crjtXvzW2Rk3c+8sZ51pQlKvded+6FoMUmMQFufA1rWz
E35azydBBnC3HWXe4oZp+giDvW0bUH8Z4A8TCmrrf4ZL2YpDeRdip50OrTB1SRj7YqFynbMm3JqJ
iZNpGD5tSmKA8mPEkZ5vdUAea9IG/E/ZzMG4J8KnGiDHu+zbNl1x1WarVFD7D6LBpxoGec2N3AZx
e0yryX/wcKq1bOLHroX3kce/bDvT1REqqCW50q7TmtYbqVShObtJ6882G+zgn74gGGwxY37KxaGu
KoYMYxFwekhMbkEi+hTkJucMoABokt2hiSMdoJTOx029rk6Fwaq4G6U/HJimNu7RxUK8N3Ma3WLn
TZ8KYVt7ETQ1YehWCAO8xBc7BE71U5caGYoQxcXV/ny7ClvHG86b7HvCvuu8Nm0qFHvbKEXFnVtT
Yk8On1E+DPrYhK28pCvn9lb3RDcmbi/V/eJV2MT6vkRbTKWaOQnPLm8v69D/rbXJGEJ15PoKDuqd
M6b+JWo8ddPHpQfWK78bqfju+szovyILspM/6DVKJtLF75kuvSmXQF0Mw+sjdZ0+xvh7D/U0dHuK
67Q82UUWnKoWC1Rtr4qQ62m8KQg5Two0YUScO8Mp8Abvd54t3t6vRX6TAzS9HdPm0wR1UDKsK0yS
Zi0mKR6Ny2Gt2vl5qgp3ky7IP5KsTu3hEE/DyPm9zlDyFWMQTYOIVFx3zkSVNNUnjuqi3hVziA8s
Hmz/78gyY2PpMPqqHPOyMDi6L03XnmxvEqCipTiZbmSfY7UF4mhLWuJrUkAlxBJat0XMwARbsZD+
vpSeSO9z34qfa6sLHlhm8LTyi3YXT6nf74Y8Cscbpho9/qOifFhE38ikUkp8LKUgsH72VmBNpGsp
+MJCqtt5brzhzsRa/Fl0MP7t+aZ2Ks7sjiMhE7vW0s4+7eoC7ySyDKzr5XKqGkeHaBwnJnc5xzW8
Tqt9nEfVHQ3t3+3isaVa4uieZBtMsNxB9X3W62veSvSkmqZ9KA08eywLxW7UtBxuaMpnwWfHTmsM
zxh47N9ecIXQd31Q44aLSufBq4fm79ySNrFMHekMrtf75a7I68olrXVWp0IV1XOezeV+ztvsLpfd
cHJ92B2uW4jNhJNd4WrSt6KwYxtnFR6isPC9k+60w/GtB5AAptSXoh/xQIoRw4YcsFBu7dQS2Lg8
3ELE9X33rljzXT5ia96sTb6+hqSsbfzZgtGX6e95bUnA48672IMyTIPdxyBs8qThBDuYygQ7jl+Y
lVW64o8RKwAhVdT3+UKqduRzVoVzZf+h/9C3BkbxdrQ53pJ0jLKNY7oYu7bl3TpuxsfuAs8dYhxh
sYxivN4D32bStVPx5i+BZkwwLEQtOENRbudmJmqn6SVVvAw0FRApN8Vu8UsMazETDgbm1vO6VGCc
23zcacwYDPiDR5TfGbWU+O04dfOcr/bW8zU1c+4TZKAuOmpuRJwP+LSKtcFkleq3dXHXs92FXF62
9eTL9d1a5f1MAOsmtOVLlLl34wgRoefA2+XxQt2RfakJIoAxw4ua69dW2QGlBr6XIObz7cbLWvOU
KEv+CUBBf+O+vce1C5rYw/SV9eZYrXl9CcYQPy2wNa4+yFMMSfZRHQQ/votqMCUeqAN3uqusTAP4
0e8Q2YFO/RMnmLWsYaOaGBLVr/e5Due9Ep2dZOUaEQ/S3KQzd31c6s/JK5ZLX5afVsCWeBUzWMqs
/fIaSsbZHT6pPwp6ERBKfblg969N/26P9q/KuNy50XPrNsE2DXBCEUKHEVKIFCdGHex7q/pp9foW
1FO+p8jwdlaZn+OFYIqCID+wvtNCbMIw7rMAwAYIGFblEqZM3244W/Ljik1zrhbmyLb6dFW7bt18
WnekPaebzoQYMy1vH/EEgT6DJ24eC3OPP7697Xz51Lbrr7j1Picn4qxynXuR18eywX7tQqSpWz9P
fItgpnTEdRh3qvgrcvBaVL0YSAb87mE+EIhgx1gnCR0GGt7dVJVrjni1H5wc805fwlsmBr185Zx7
nas4uHqx9SGzZrVdzcSwlpT0c2X5GrJrNzQAbEow+lThoBsJGB84NRLpkluCMOve2Ol7cTWDVyTI
6BScJVkcZrPmtJ1h8TuorWdPdF/pAGOuasH2Chk96hFXvJWH79J2DnUwhe/RbI5ea+8ZUOPrq7IP
oB/9xivtp6Ixu3mxQf+owU18KgigQ9YAklo650mP4yHIuzIZtY0gzL620jzBPVMQBpCV1aVhCr01
lIm3QTk+znOE/G+1K//qz27x8qbWTdUu00b7hTympfciK/1MEZ7eu+vEhLMbfBYCjE3VOim8zB6O
xDB4A1HR3mTSESDZvXfyD7Kzn5fBY2Sa4C5bVnrYwqyHQgEZYKmBJD428kWrBh6EgmlQq6vpgbbo
Y2pV/yfIQGUDs2p/aWuq3jsninD295/ahVHXmdy+LFWMXtqPf2nOki9f4v0ouvqPsVd/AyEiTNa5
8fEYw8Tq6EIxQkbqc2wk6quxgU83p7gJNavDAzNUP2n7OQZE4XJmkSadeDDWAZvax8IhVUi6/Yc7
l949VZb1KrV47nEY8HUvt0Hq5+/RZFvYkpe5S4Q9izNLmfpSOyP1ouXdD1jOINQNUXzNl1jbZICO
sLuWGptyjKn++tG+GmbtzVoRGjMi1SjFeBG0hlgdix92j9uryzXF+jcXa/uHNYsPpdTCfRYp7PxK
+Vccb6AOVdjHXA1r87fzJKgSWWS4fxdZY6kfcodbEBjnS5bru6BvP6MS6UtOOQzHwk+JBKipoQpn
tDYZIWA3Sx99jm1X3w0yvMZeq6q5sL3OfmV55X4No4AsqoO8OmlbOx8MMMR9uvbRaWAaFG58t1T3
I6O1o9ZdfDtnwOgpm/KtmCfiU6gv203ZXY3iJusUda9AAD+xwZqMqX6VXbUiYDNq/JiDdspu8sYS
7ZaKcXlXvdVXfANrfICrkRKe1k0HErNn6IWiMkcqmuEudSzYLaGfu4Aex+bFt7pl2ZdwW2zM9bG/
8bzeWd9y7qG/VI99lmRNM/PHcVxf0tG0D4Vt/gnQsLhHdVn73wEA59869ItjIyC173S0fM1lIdJE
tVKf7T7sPgiI6AhHInaDI1vMIx5q40zeabjm21fWMolDTgn1w5bfeYJ9MeyjiSqTmW4R3XbKyaAS
9I6CuezN56labUjWMwlRoY3vml2zvPAYCnExYivvABRUu0J7cNRyr1q7xF8WZ942wdj7m6ULO/ZH
Oa+WcKspIORm6RO3rWj5A79gKWXy6jOW/bfGw/he+VFzq0JQ2OzFO5FEzrWErmJtH60MEO+cFfYF
xQmGXmuIbpfJEn+RcqS/+sUHJmszqgq9cuAKDdxT51gW1AsvfuyZ92PK7L2I+EwWGyMukRKbbkW8
ExiJtSbaSGOFt3MM1F2vmOoYDBEJ09byLZfKECtk1CfpSwYSumv2HQdhAEB+7P6GcbkmdN3hptTB
/LoQjfzJSMOBcOgBKWYHt2+Udm4rpovbSbXj0yzLU59Pk0raOENDCO9umwdBkZgOYlKY+TmjC/5w
P/i8y51QDZZ2WJtFmuQwzh6ada1fnC61ANOzbl2x8TqjPse+RdPdDDFbtbgPhjctpGcl4TQ5ZxgQ
y452lAsqr+vPBpsOj5FajM2u8TPDd2lNnvzwx2muDqav1WkI02UfOLJfX7O6ij+0H4qtsttBEAG0
2PM+Kvxm50zaOQ49B+PWNb15wepX73tBZEDdyUHdOjk0Yf7/fCKQxjkJusYDk/ZpJedEjG9BK0cg
GHX2zQ6Dc4vl3/jMVqu4a2bpq1fHcdo58SkoGJWKsD1GbQozIqq0u+cCFAm8r7NXcQqS/va2ZCjY
LNdl0hhaKMGWfWOKPV3iQ0BYNfqL8SCVuCOS7UWU4pP55Ud2PY680T+NbrMNI/YgMWtKhwkEx8UN
VeAONzEu+ak+VoH6W9GdnB3AVvCRyq9gGIbTKts3Pn17h7rhcexUd2b9xF2C+2QTSNjt3uSHZzlx
+WGeOGV+9NR0KKTLDt85xQPfCXWmvC8z97yO497mXWz6Yv2MhnrLXQL7nOdgJx1gApBFPBZBtJvx
0aqa8xjKPilXphWW9dK6itHVDNUgLcI9qQJbs6wnzsL96NR/8lgedDRaydhaceKCXokDjNcqld/z
EI1Ht51qIl189w4pBuWUIvPXzP2l8PMbmfIrzUjbt9o2InFofEkW+CempPW3QzfNAOpTQDx1/NKo
seQjd11oR+mQZF127GbnNaoZ3K0cCA1DeWj1Vg63P73wSrQVQXyaPMzemdB7JkNcw8bSGxbfJ4ZT
+4nQSiyp8G1qgFGEeFjZtinsZWeu0ZIMHj6XgBWyV3rI2xb+3iFuQyjrIJ0AXSAG870vv7FugDXd
ZNrPj22YMz7uAoYUAACU5bw7Aa0C5uzdijXOsdWN0en4sIoU4EWIQ7Bg0mH1eZWU5Tht0rkk0UWn
H52neepMv5dyfHdjk76s/XpUg0ZyqBHZZVF8IDhj33p5vAtL9xxHfnZHkU5V1rrOLldjcZvHFP9a
xbuAqRWNG+XHJO6CzDUnp3ImWm0glDqX3uvkZ++lre5DV/2ZwaWxlhgOa5a9AaQ9RmX4IAB/UPIb
+62JYdoYuD1Y/bxj0FjPYxi3YHMCCL1rzCQ1ZGjvlCdk+7sgjp+ESU+NhKZWE9FpDQ0U435IKpF9
OVYJVUOclRXcxFX3kY1zcUfffpR98RDo6qnEQhgb7yhgiqN+BJEALmmzBAWMpqCzOOKqJ2zc+BEt
c7LNcBF9FXOwUnJ7tXL5KokDrIwHW2m+sqy0/ddlHGKuUNHMv4yA9YuUfkGG7W2qrfu4HweAPPYX
8aeSAEBxqUeeasIwxlvz8cdZXH/PhovGVpF906XudVfgwg1acgHPRN0hDXmwUmfv9VWe1M38yoj2
y/YcygoLCEZcmI09R/gi5beq9WtfDT9jkTmbYenYZdYuk7lIA+Qebzq0R3skcxfGf7CtRQP7ov2L
EOvbW3gpDsMqMasvktkN/6o6hJchxCnKBRhg+Z2Z8XrZtsOuGeFeghTWmxoJ6MZy7OtCloEPRICN
nHv30EfqFIx2lhgzc4g1oNsXZTFSp731yvL3GIdP7NydY55zi1DLHOZB1fsZM3tEImuypOO4YXn1
CVEBWpbyQNUQNg3AyuBn1FX7ZqniVKzzB9S2N9nL227IAWcFtO2ulI9FSUDO2mtIJy3ldGG+w1mc
wArNmqJJMtTilKO66y6EqH+gBLquyBedtEN2tob+WHKa7WIBcDdnisVZrkFMafLPEIwsg7jz3PSG
D+Ep0tZJVeJ+HOVP4C7wF64jqiyoXu1aA9Ptmpu4JmMyRQ9f6Z4ifPlEGUoKiBM+sHkjYCfknTYT
ERWRvdy6XQeZhkVfYnovplTpzrTV5X1Whb+bNj4o6NPbjLL9QNf2RKTurcnrD+Dsd3NM4N6qZu7V
6hhJX362TbPPSpkmlQ/1pQKeApa5OXS51XOx8NiMM0YeKUdb3JFGVPGo2tjwhfdEprzWseskKmJg
aPfMALuxlzT39OG2hN/K4O2jL4OIUQIihl53w57GgbW0DLp3tkWMgzpBroty7ZuZqfiG0u4y1v6w
i6rI345ci2UWMe9dLrMR2wkzUJLGkNDaoo8eLLfKmPBBjRIYIPeinf/kDoC2sq2+Vrf7jBtbQf2q
znXO8ZZ5xbqtR+M/mJrOFao/m0435kCRYmfi4hZt7k/eQMXSqFa8/jyV4w1cKLA/FTuVqA22MQCb
nqL3BqEU96EPCSnvDeFfITckYDDlxb+iVb2UjAWxnWXmnS83vi/dsn5OFyagbiauyENIL7Y1EqNH
fzsxor81NXS7plb17bWSjfq1QkuSfzs8AwE/sdaKp+Z9jl2aqkKxjrTI1M4p6jcQae0tuZ/8DdMR
dBCRctW67k+jnDuwXF+q9h5MGz6oisYtu85RPQJMsmHZdMp71lTWiR0sD04a/GF+sAXG9dQv3ivQ
y4lEm/kQE83BxPVNMhARFAvRVPyJCgdQYgfwqa0YHYj5Y7Zp1p10TQafClOkBGpkw7TydCeLsi9f
2RLk2zICHiZj79EgIs3NLDdWaGxGCMw4kbrU5Ia2w8/E9pDZWG9X9W4pmnc1QIxv8uh9HIp7pu5/
iXF9Wxz5HAWdfZ2ePMk0/0KLtJ/7wDzVZbBVjCOvWxg/mdv1OVg5TxxcCV6nqWos2FcM1Sih1ig8
i6gPQUbarGa16xAWKafdmjpnFo6/7TJnezePy54OdjrUS3mTLdbX2FiSCaG+LJ7zTR7Ndxd6WRKV
hJT4vmmOuR5/6olPmkmjc5wW0rgGLr+tqC0OkkC3JDXkzW5FpbOjCdXHJSAlqCJRFqAOAcrtIAE8
pSyS1qLLic2kMi/lpeDJeRZqon4oqkuFx29v2pYkJSfY+qP9CDVWbdBRn+umeFbEm2xqA/M3C9b3
tYzXY2N7jMRHwow6LYkAYI4KM4yotUa299N1d60q5d4UlgzQpBd3QRNYtyGm5n1umX4fxHl8Gw4D
G73cbm4AlPX37njVJshO7BQBiUno8gCrTQrsPb8jJXUkVKVdNn2IXJBtVMEoNCbHpySHz8nLPwzq
iRG2CQbP/GtwwXV8ETHgbcltJA1yTao1hEMTPIdMtndzpr7rvHb5GPuH/Lommh0lHzMv75K5HrmX
fH98MosNV5HGvvX8ExzSnzbKrAP1xFFRYfkIl+n1I2rmnh6VUZydulvMKtVDSYL8hWHEtGEzNO2v
rWXB8BUtagqyn5yR0BAdKgEVuZUb7qwBWDhJefe+JYIdOP08YeW7HH3ds3dBllkJ9RnUDA8iL/ee
bVMBmLV6xUJfIiKxEtHGC4UJ40cmO1dhm2jvcJWT2TG5FCRulVovaeTfVCsM0XAxb45cimPpddkT
GVrOptfzU51Z/N7+W+NC3sLcd/TLvtg6eNW2NKrWbgril6xlwDalEZEKo2o/4hXTKKKh98UUxV73
/QI2Pn2ZQ95Fx8dzV1r6Nptk8NCu3VWjUo2T2cqeEihWXOVpRa/KqqjpnkRcGjgM7my/Q4pKE2ie
s584aRaqo6zS/rbJTYXM4NoV15mTPy09+Cx3WOuvJfCuwe2FQNQe8gB9CgAYpgml9OvY5vbexQrJ
paFV3idRGrKYW7Qsduaqd75BQk1DIYbKf7Xz9C+rj/yCQG5Nwqy3CMEj4SApOUS6vSNJTNy1DOeT
dIkkG1l7pi+SDsLIudtGHk2J9IYWemeZ8dCalfUki856VAQ77Ufyd3fCHZiEqfEUllb2mTd28c51
ynFcjLhigFeBmKSKDuKDXTE8kIJbtPDM3go7FoN90e9D+LVPoSuz78hevbvVR+HhrMLfDU5VH8dR
I5qw3fWgxm6EVww3ytFlsy2n5lOnmTnbwszHdtB6Y8FyZWLqDPAsSp8MPpduDvxGjiQXbdilllIw
kHCcs2EkKskS1N22mpb8zATMuvLSqnPKghT1C97JBNF/80bgn/em9DKy3c0YvExDfztlMc9ndCyH
gTdG9lbfcNyxuJnCEW2QEjo+N26W09QxcnM9ZIIh5xZPSF137yM+4b0eKoiAKgdMsNjpvHHsKLh1
fKk+je4nrFH6qzPNsLNkGjzqtr9WlMy04BjaZ3cmt6yey6e+S6+P5NU8kcrLJT/MvcdodF4PcH29
b6R1gKUq19mEwOjubOq4pOept/fXxjqVdl7vM7dxf5BaMSWom/bLWkD9DEQn3dtR9HfKm/4xray7
tBlh5y8MULQ99EwoetwldV7Yh7po0TiNWA3ChaflJqvZ1G1qnYrduDQcPMZRby7r3GXbWh1G+iWf
Dz4iHEal/foW6yGlC/ZNEi1A6NaaA7qKORZpxIqPbhT3Q1zOTL6FszNO+3cJrykhQQhENPNeVoIa
6Oj68DG3xHIIh7X70bku3iIjrZulmQDSs5xL1Oh426wK5lPbRkQlWUxxbrqmGX4XcgYrW8xgxajd
XgmZVIfBK2ZyvZqBqNgGySgKq03qBPoyDlGXrNng/2iEB+R2wnYbhjDYaqucTkxgom3uamZGerA2
BhLm7aglc/ksDK/kRrUdWm7UqBmq19LRAgGQMM3Wq2DYxbJln0lozbGjBf9jtfrZnYgtH4dQJUGk
wp0g8AtyMFkBtVepC6jV+Qnrh/cys1XhLSFYIbm5cS0w9H7Lo7gCy7ggWEHpMtkpIpPUEOQrZPlA
cy7u3WKMyJptS2ZeU5Djea45axPi5KutrxgCRo0HfJhU595slTfpP0aS8ILLhNmDytbsYs/BkG2N
Z5XvHdtUXF01z7ZQkxzfZdWfpXNdKLyOcJ/aqfHlVlQtr10r9gDoF1p1GicWnCiKJDc6YMelIqZ7
Y0/pRSC1owxEDxCwVziJImxGVrPC+lgk9/WN1ckZ2R7Ki3IbLTmc5Fovj8avDJzJSB88L7fuMFqG
1cnvihZcbCX2bt4zjvWHwd4i1pCvDX9pW6LP3DRal1dKb00U99xyFbLNeW3zFdNMtg73UvDxq3AM
XOQwY7z3XMIVZ5ZBx2JJn6yMdNSOALUzRKAQjp78vbDv2xfoJ5LVuNTU4dy/FCUtl44HcZG5dJNw
jEl2R5wSJ+TLRReeTQEXeK33qKzyI3NbmKgBBSEpn8TOhVSWY1+956UDGhqmIHfa0rDdymaGMOUU
FURxrivUbGWfOgwbiT9kf+kawh1ARpvtd0B2YtGbgy84n9JspMxugbwuMlX3hFCRH8jgb58tKqJP
8MxNMQDM1NOijgDywdRHRbSlnSZqpC5GcOBhcWKxHj961QI0GzXmLav87A5Tc7Sd2BG9N6Q4Mmiu
5mDTo488k9udkQLI03sJxj+FTWybJgHtY67ywSCZYQIdo3K6Z/ob/KgMVji2x2ArwFId7Ry0bWsH
/lebL+A4GkremRjVOs54SIKCxviWwoyf/fglzoijkqXl3CzMgw75En6jLKm3M9IebsqwTWo88Zve
E0MSW9mLH9SKfYUnDipgx8IdazibI/w9Vg3DNY7gWZoYhZ5dNSCjjdBJMS3LyUTa+3YUWteqZNKs
m5YneQYodEviMdmn7IT3CyUSMTiFm0Q+R+bJrKt6BYiNe65zKvR8YdgdnSFdHpYR5f1moSG4htS6
jPFCYH65rqTa4QeSNT7VHvXvhIgaMLDpfi2iRkc4oOrNd17rRAR52tHEwLAiDPK6J7udAlLOxn4e
5I566qPyR33iIRkRgDnK9JJXnZt4/bg8BmxkTnarhzcWDgFDmcV6bR1O911X9uiZBh9GJsW3a2+z
vss/S6PX4V3UBKr5FZK2gxjjQB5mKfM/UTSZYTe7UDyHqZlvRo/YlSGW5nsouXqaqzXrxPiiavnQ
UUAwA172M7DSH9uWyyuh3Dkj2cABkOvgj0rZ4557BX9mM+pVfAx4otLd0JXyqymqZhc10r3UQICo
civcP5iimhuWnHI7yHZ9EuHM2BTDmsHUKjQaqHocHsFxwFdvo/rvWNa/XDnGL14+czd5esyOhmv4
I+zT7E/hz+0OYiyeg2D66iL5FcyDhWVTZupB24wNldfzcOUVrK1f/AdnZ7LdNpJt0S/CWoE+MCXY
U1RDtfYES7Ys9H2Pr38bVNqSm8ysfJMaVNaqtCUSiLj37H2Y1PI7cniGOI+ONk9NhZLXm6nMtAOn
Yuc+Q+mdu2Wf2o9JpRdLJa2qq8RKcF+bXD/2oVVRp+zzHhdFmez6hD6hXGnZwqa+uR2UaAyWRdc2
Ry0y4UM7dHDMOCptK3wICTCQ+AqH21z7VyTNRc0s0g0mb3Q5ZPQ+1XK1d9vHFr0qaa9ciZi5R6XN
0VmyXCBWY2JjExdeR8FJypc/VrJWRa+bNXjf+JeoudKxMpVNuZwY6Lhsw9qdrDVmKC0rnAs4xcCt
kl6t2AirzeM4ScJeTa4SerDTq6zmGm2NYxC7VjxW/jYxE7Gt4nTYM8LtD2qRTXQZyiUDE5487CE3
MlQ1Y0NtRkpioLentZYNHbPjWNFJJmrzez7K6V2ShM7W0VhWu9wCJSotrdsasun3lRjIgtAMxTvA
Gi0tcH0oXN6F48h62qM4Z+3gHxZBOK6SjC+550sOtBYLWyGSHqTZwbZH/lclg1mm8ibXp8C64pfO
O58pbLcUganftr0fbrQ0rZSFF4rWbdM2vSOYzuLTNoxgzTpxWFI7VGGYLnD9ENOMHGBIH/TCK1i1
LMDnprWq22W55nBPd6kyNgOnkaxgXEsxhb3gblenBBbKkEpsmcu1lSkVrKKtbqMubsZd44UDrb7p
qLm8zpzbrmN7HZQaIw0byY+BrhnzdUtwnJufiQleC+vXopqIz/lavrObNGPiPtgcSAIGkaeUjNAX
xtXmtRMYBKhaE0WTK4gymPjH9fAqDzlJ1TFVEAr//96CYpEObWUZJ6eY8+qWESQZBSdRWIZbPksm
UXb6aVKdbms5ytAszMTnN9KNGd1LGS3ygWOYu4pEZ79OdKunME8vl0KOPIGDRpQcn1IuzxRudcea
gQp66Aopk2rbbExEclTt5jHmn35KmUYT9LaR3tVK4G+NqZwOtO6hKTeSAB+6Y9URPuegItGnT9qT
Zk3BasrtYwRovhA2n420q5LLUiLpHQhlNwuVJG25akOhPbST2m7jKlt5bIhXhOP8By5gyTomBECi
FBuwnavjjar6Gefs8ClMddUlQYT1mnisq7J2xNI63PZW4+9w9A3Me4rpilT9V5s1H2bp4a7pzOC+
6Mr4RuU/llnW7HU4n2uqREuaHmKLk7gsqs7f5J4i1P2UsIknmNtawz5lOK/D6ehi3KuCRfS1Y0Tm
0krzWFk0aZR9s0n5fg6Juln7CFctr0tvKL7Vnl8na2cwiVMnQUWmNZFdqC7BlAf7WjWM8NUuWpPU
f0DoloBVr1/weh9vAM7iaN8KSgAGytUHrlo9EdvOF7Jcakbn0RWtxg6ObL3QvKXv8EG4DuD/6mNJ
m8tci+4Xr0pUBQfJbuNBKxOyyNXIsZdYkW1RBToh0VWUQP3Sl3rOLJrQilxOaWd9awDuxkU7cmRB
+ERWqGxTZPld0GT+WvJMs9kVIsQv5vy3zW0ZE/swX8TmCDo5lvy290K8zGRb8wV34p4frDF1TPxG
XigLrRy4G0jJSZVAWxqyrmslYTwtM41iZ3WioitVg2dL5JyDtmyl+CS1GBzZHrHdrVSjIrIq2DhA
kqQlB5jU1vHvFB6H7yjhWZ0ZAU70iUCCtSq6mgc5QxJz1VjB6LMGj3x/pUQFc943gNNHLI3yOJGS
HhU2p85AvYbInJtaqMOawSXhYUWZxLDR4JvShYAiIG5NcJMUAif8ylXNiBgVVzQw1l3FHsW8DP2x
NTlLZhjxCUAuO6qJlV2IuyHgUBqpW/r7uk99UbBfJLlaEpyzKnP5RrHyFEVOQ+Ka8hCNCzV7Ft9h
O8xTPqWvHH5AHinJ1B4J43QdBH4ovvCFq5Ar+Z4EtOkSn6qQabI2TH0qLvIDawyGnt645Z0xDmx9
wvZS1wBNY69V6SVlJLCXXYR5quublWxC5bFj03FsaQ1YDmzaNhMxaqI9OkeClnEmnQxavPLzPswo
6NC1S6+txMnJSAYsJl5hu9LqMoq0EeJ+je20OaWjuKegg/3T0MZRv4qQoY+u3gnJWjnUr7NSfxmV
ejgVokguCz8e2Wpl+l2ZqJQdpIlzHHQS4w3HvkWhT9G3HunvrL6WDNm1kNhZYWg8mR12dZbpq8rC
rEZ6QCIM0IojA2pb5tgt6EgeEYQLioFd0qR84aMrTn6t9w+ajp0/6YvoQNxcuqTitGWTCYDk0LBu
nJEbTcla9DWXFef8oRTxdnJ4besFR3zVSLLnxvDhzRqvIyOUt3sMK6Q1uHTe6sU4LcPMNjfcxOWe
QlP9yqpi01v4FeU2lBTJO8UkmFRk9ctAEdAtaaZ8T4Voshgy65vhVTzT+XlsscS3n+XQmiut07ON
MtiTy4nzAe4l+dx1Mjn4HCu5wjPJHSbLO9VB0S8GJlMISkOkDi2yb3vg/e9UdksAon5p5MiiX+to
uHG8of9aEItlsJ9kr4VWWodwSs1glXNOYV7iWUs7ZrZSh+HAibvMuPk0I0ld746PfEHIiTO9Q4Hy
p0A4tVgquTJczLBY8DM/xZf4ybf1cv8TP1XbPbNvj31/FvR3mhcb27nyj3U223+99eTKkzGvGLNW
l6oP1H8mqhov3uljNGzfqaq6M/uLrItv/5ms6nOtX6pt8IGsmjpnnxrVkyHaK1umD0yMSNI3Jn0U
kTz69li2i9oMun1APowUEtwM61/NXxoFMTMxCJ5zP5ArbURLXheW/iCLzHlOe2JEM3bFXI8vvKEj
yfuJvcps5yk3hbN656+ykorRjgLIVRbkX5jy/gVihbzlLCe1N5A8r4E9FheyoCxaqfrypFke7ud/
hbF0xL1cKWzaec9EFk+r+rOayy8wmgwrfqey7L6rnnTFUj9pP5FZ3ZCJT0JV7kZcJyuFJhtd4XDx
/6W0fKOyHmymhYErGEcIdSQp/xHXCmLnW9GP/udiqoT7Z2wLXgPkRg3xauz/wrboGO61jc4KrGN9
58DvGDzi7jriEdXqDHCpdTlc95re38/wlqdGxAqSQoJnRb3+qMiR2G1w5n/ZoX8ReWp/sgRBKqbv
IQB+2+StcqvUjhEfGcLwPxZmxysLd8g8J0nHIXjxq/k58jvhVSNH1w4c/Vnouj9xXj6hu/FbEXM6
WXdeDLknWo0eh99pr4HrtrlgDVV8is+gl1rLnt74bhrMy3+hvbwKYqRPm+650Ej7L+BJ889v3FeS
ZoBQMmnr+38CvzyzpZcV8WiWuGagNk8fGTCzKRratTzzdfKy7tEQSX6q4KYon/sZCCs1lSGVUTdc
VUNrANIyu8Yznz5iYf1gEykEewIxewPFJrPtiSQwRLz4J0RMTby8c5k0l/T6/D0oJvl10VIZKIXF
vuAfcDEyq9mwB2znjzk54MP/gRRjoH2vmmO7sWLuo4lP8oUfxsyMBQIZytGLen4Qb+TYm0ylEtH8
Q3nHxmpltD6fjUJ/QsdkQRpp1/eiuY+9mSQycTkIunTyozmvgNpM2F/0mVuUet7dh7UyF49UY92d
pBPk9/n5I9F4Coe2N7WKnQFWLihYrgZSib/SZRULDW0RSFu8+nWq2g+I+IKMvrx0sCmiGSURrKbz
doguUA29w2asENMLnRrQV15cpr/k1kpj4fmv6ZOlA8GZPVJv7FkhhxmqS0PMQXamkXdJ1bCmD535
A1e13xC0N1lMGzPiWFPd0WrHki6nDX5mpv+FJdv+shGE5PhMkKFaTBKzyOIMNp7JNGErCm2JAO8M
Iv4zmlbzMZ03jwiI3vi0wnQcJmwKbiTv7BUgasm/NTpfDc5fW7tRs9+pNb1oy22WN/Hm/Ed7c178
I7U2p0I/lVM1aOvf0LUqjsN+zZ5rf8bXhsbB20aVGneyoJXetqKNjhvUoPIz09uurF1049JcTr3h
0A32K8mm1mo/kQO3X954sze5yhvO1jaJcNZZWvbdde4lIxtmPj2Cz/n8efRTFo6LDlcuPrnOVGq+
0oly9Ua21SCzM4TqgNWqzbT5O7yNVK5OzWlZ3xgilzWhiRlejZld8YE/425UNA3Xb2KLj7hbnjDX
cTlh2bZb/QvuFliatS56x2zc0vbSOxBvkxfvT+CbzzcY60gptwSgczfXY+makTXbNKxyP/aiv+UI
ZXxTJZzvHzE4S4qUe4uVMqKwRi/gKvqOxJkirW7pIzYe6y6Bcwnb7PqMxlXdGNOnpdMnBQKx7EcF
mkWWg+CTRgAz0q1u5deajsrEji8/wnK9HX82cCK4YFjGl0yjmW3wIk6N7IhCIJprx9ToInnH5zJT
Y+prwGcnGdnD1B8PtD7ZRxEx67WjmrZzNS/Z3McnHMxRu6piZbz5QdQ1lX3jxehW/htVJz0+d9lg
kaTxq5WZGA8JwZMVHPi+CKrk8UzY+Z12Z7AsBpH/O8quQPDDVY2Vpjo+nWk72hnXBmHRv4g7mQfD
Z/wkuQZq+x27S4nYDcJIn/3ao8uDuu5++QG/yxRNEbzuku4y/kcGT1aNvQwai2QcHJ4O4L6L8pFW
zymfLY6qwg5h7Hqxrmt1dLZnJI9xbk+rUnCnC6Mmaijh/T+yeWAQLKw1mezfAT0vY+gXEUh95nSd
XXcTUxfOT8w54WvFXWqH5eMfmb3UywaD54DDebCTnnWXlHbL/b6Z6+gQBM4lbMYFvbWp4YKkp72b
WhN3qD/RfF2RG4uoLj+/E32+adDrqYa9TkRl5vo4h1EyJCxyX/8D3Ff2mXMZ0a2wd7I03v0B8LO8
+og0yHcrZj5bT6ccFAvFyNJhJPYyk36ar2e3DEV7HscqITQ++5dOQAyIJWmvUHXLotLU62NAmeEc
xfj6gf8jww8g6NS5/qwVCtuEYQqnmzMJSNJrurUr5j9/RwOa3OeXpKyNm5kI1JvW3BUilCct6Il1
hq131WUMSA3VFIdfIcEpsmh4aINmnet0cUWIH2/OtGBBw8eiNpr+ruQNzQbh6QM5yELmKbKUAsp3
CLmrd5P9iWbr5GBxVD8V9r2gUODuf0MJLVHYKycl//wzTuhFbDVcyr7S/ZBlSx/46SIkAfLGFeZW
F7zUZJv/K1fIgAYlCF+KuGZtatvDfahTtGw59S1VdN4xIBXXBHHxOrLWVOLmWy2m8fE37FAB9Vuo
Djf+N/aQvaOxC6GxUH4BICZeIKhv5HoBY/JAEGudDuEywxy1rH+DEZl5Crb3JldhgES/peCeLXNM
GXCQ6IC7P9jEyq6uhTNedXCCsghgPFWN3560DlFkPaQp+fZGaQEff0UW035wo85ZVar/UmjGiuMv
nV33Xbuzg2IfEo7njDCtfzCMcSMPZd/v7bTeZxotsAMsY+uTQayNY984W1aoX35HGofhVqTDivnQ
Uf4FNqYhc4XaxzT1HW5UuN+7vY8dLlKYvCbNzijCYO2HzQgN8RfuSPWYjxmuWkwMnDOrtD71ariK
C8fVsoApA/f1GYH0QzxWCce50WSW4rTX2Qg9wMhoJiLBb3wmVuNdE0AM1NUrf1cGylaWLbSgOxg4
NjAwkHzV71CPdEvDJwNttdpKz3MdEjpcqlGkLKWd78/AZNLax4JAYwEeweqh3w/MCqyh/hT7irdn
6brQWYGtZoDSMKPHjEjxzFCOsXnVTC9sJNwgTi5E4txorXiCQrro4/zFqSkVt3aRZXYPA/WUaiCO
fmTdx6aqu9AMXOjDpV3OjMxBzpCl1z8z9qFv1H75gVrmoO6GpREZ/9wmwyqWTBy7qOeDUzEXoqRx
pi95/lP/yDrxP9CXotEhiLwj5k7OxV17CQKTujwnB7ibxxnEHDRDd1Oyq4qkHjozKPnLrWuSjtEC
79w4axKjgwrvW/4FZuoR3wxhrH/AmRVQV4R6K6JT7Qxomk64aSBKKHf9CdIshWSQzPsiiW/GEQKt
sylqNCibvJd6d8GzZwcVgBim2OsksZva9Pd6FDKqlCdL4jVSBmUztHB7yeAcNL17qrFaKianxHFG
OeuIb4nd7c845yDMpe14ZAsmlZx7Q0HgzHaaFuHYhnlWmwTFgRdhfznS/81Pw/ua6TmpUgpaZ94z
mOdiTVFTWA0ayO06ckNRj64jvVUWOd++Y59D9tnRWUz+ID9LoXNiMMi1Qi6TElx+JEDjNrnO4pzi
Q7kKCwDdYthjQFgpGRXEDGF/MKFB9FzkNuwwc70oqh/z/kvt1dbKBhF1Gs/123t2oB8oUb/QTiwH
Vj2qDn4An95B0aZ+Mmq9vjizolqbwmQVuGJ85Z5ZO3+fnHLlYnbINAwt41ubHZlf9gjY6JrTE/xY
1J2fUdIp9dOl4wkWri08KY1irNllc92L6pIM/Zoc0o2h1F+mabqnh5dmZs1vXoqxb3A3id9YU5Y5
xP+Vo1nbz55WrX2lX/lwp1yDHhRZUAQrWqKKQ2QQ22mxYfygUHkUYeLT+ssJsGGhyYxv0084apDI
iwEtchIOL23v3IgIp7GC4/dk8lPDhDhoq+AHnxrV3HCakXX030KqVJWOxB5JXsbBuI2DvLt07PAz
2Z9b3mQts7aerWZWf506yU5c9kc9JOJhSHbtgWReXWuLXzBWkgZua1GuacSb1FNdRcv7o13ygOoi
w9uSTXUZa+5mvjWIa9g+M10rMdHVWW4DYbdoLYV58cgP4AfvWnktwTkUMwIkaP0BfDUNhY73dAOV
+jRG3NkEpcvvDGyn1OtOj07yOwYLk12sAWm4UUo8GUG/DXvtWKvslzv1Me4Yeppqc+sZ9f6Mx5og
ELMv6YzITg6Gpv4qoz71cRAZvpfAKe7CwbsPgvZmamVxYDL5OVW1cJuAkM/QrFMI41LnV7RsYGZv
4p7NeVPHz/x0r0UgrF2l9+3rLxCtkipfiQkyAvyLo/W7fNkCLgjwcne0SKJLEqU/QbWq+lSDGfzM
1eYhegnkXpDogSnHizNhyx11bihHMeXU0AvTRaCLr02Vjax3680ZuK2ROXkOJWAfmNsqYtnNYIb8
v16WhCj+Hr4thXJpj/VdyzoJhwx7tigplMOUq5eBnpC18LKnESAX6WK9dgT5fL+vZ3GEwYDbaRtt
Wel6szzzuciLmgNBFwgxLQtZXyv56R3UVcjnU+ib1aszrat5RvdFDP1rxWLKbVFU8KQiZ/O/oLu9
EPEXI47KjNs+/C5HGDo7NPn1V4ZXBKoNxVHQEapJjUtrgRPyDekNO2Y+dszp5N+43qmmFVg4Qbp6
g3s1h/r6WHMugMqPeE/Nq98g35SVDa2Kodaoe+mTWM5Qg+Qjp/l/Yn6n2Ct5MoKX3ryDv7GXUR6T
Oi9x7Fnr3LI547AVuxs7jmv9XOZdct9d/YoCD51frpNsHmW88cC+rgvW7yA4ny2jrz9FTIvcQFce
U4wm2RWEi+XgpeHgw0775A2+fFJLBi5SHQB6osBwp7y7eqOGaaVWNobe3ZeT7r2araRC3q56N/Gm
Z0srNea5xfOZIg69ZAWRA3nKonxhFJNxMFSGGvgTpoMaals/yZul3ej69TtaXISp8tA440uImZDP
Y/jZGx1IqTgPdwioIDUdFY0JcCOwwm/QcZ87AXDj2D6kTRltz/Qxvw46e1GWfyOgZy/wuRCYGHtu
A0ZskMP8ziJj4emtSO78KZ1wJ4DLo5lKXU3J7rRa+1JOHpTmoPOnqiYtWVnZeMNs/SOkHHq8QsBO
9EXvVHdEdum/1ZovQ2RxdvfsYdMlyV3r0K9YZ+blmWHWoqpkZwx28G8g89DTKuTWutfs1In63fSM
NEecrgkGMfj4BWtuhDWsheWFPH6C6Oadb4ajJSGTezRZdyiJOjUyDr+SzqSt+gtpxR0PJXBnJj5r
nHkvZ+KZezqz/claq15zP5DJcc/4c26Vl/g52iX5imrZmen+jEFPY36TEemDin8BpwxuZhpaV3JW
AGOLKcR3vpyp6FR6IVICoIKfyWjiL6dgzIfg/0VH+12qTrfkLev/kY4eoBbKPSgZMeMzIt2wvlfc
Pk5x+9n4MFc1C7fgGsG+9hBqmrhLHFu5rKug4k9IppAdWwAw8mdaOqWdnBRvfEqm0jiOQSpua99J
wB18jn5/5KbJk0Y8uQyLwcEMTrPyMZ55wHsXZ3iahmAxumkW2+Sjptbf+mUM+FB3LZMygBpz94Gm
VnQadXFWLbvaW/l27SybwJ8erCaOt2mSaKd3xlqnlDb3Ln9g1mEJy4XxhWzjQFLxHbcWcc1juDpo
Vb9uEfUj8D5T171iHVSah2byuq/v/bS/daBhbN5KaqW6KN5OM4cdxY8dTD2DwLbNKUzv1mpQXpYi
3/wEZJsWkyXTRm7PTz17PHPZhW2+pIg5Is+8ll2x0KJ4Jdo7moNN0sHBpk4EVi1I7ca6E/lVg766
Dm2XECXRWUZ0CytqNmoqrjR/3E60YusmcUiE6QkvO5H3Nz9I7rLidmdbB+h8t5+4aeNhhOsO0tdO
MfGH/IV2m/blFLITnOlum15v4p0eZ7r/gfIeJV/Efmx3M+Udkqwa/GmHiZy01zM7g22fY5St93ES
bEhGwO5xM0Q9lo3i0DnPxhh9mhlwxztiEzpj4IqdrNXK+hooR0PF+Wicko4rvIbhAS2Lsf8BhJu9
8jjI9L4pVT7fKX4Gx7gqW/OZX9Amaa+DiAC4WTuXeYccxLnyJIv6duIaeebGC/E45HclTwShWBcJ
qPNPELnC6WfRoyly0ujmDJNXfrUtDYWN/xko7/plVbSoVNHcKWn2TU5QU0HBdldEawlfXhflK05L
vjVf2IpdKWp1MdXmTmuL+wDYLOTkXXrc5LII9XL9+p09bxziQ+CcbpIlF1nQbUzWJ0vA7r1uf6sk
MlKr2OS4XjsPfPI7jG7xXwgQK/wayyDvV4mureOmWKbmeBdme78Nl98pdaloGXE1Y/VOqqtesTOA
Ublck3xryBaKoKLR3dw3MUbVrmNWkqzO8DqeMExudnkM+0JfGdpkrtpp9HdxfDfVGJ4KNIqw7EpD
snKQYbqMiQ4AaaquCuv+B7JdcOcKx+0Mt2Myu3DMbGU6FOp8YNzDzLkdNfWGIwVZtvJ5zIsHxhOL
LrYexzY0iISRtat8vqTv2HuTx4fAc9yP6Hs7Rz2qYFyWtf4p0/DFc6Vbw/MFZv4E2OKQqeRCDHLK
e5Ig0mitcrvDMxIL7jdkxf1hM6cHS4nfos+viaZr7mCGp/OhZcblZcNKOy/VK4s4mdFhD8I3CYm7
F40xrmx85LwpYLc4rmSMf7Ouesh87JZdNa0Tbs3s/j6LSKarVs3pqJuRerCW8mj4/nXoUegYIEky
lVXrjUs2XNzkoq9NFK0nDBtYYA9/JO0VB4CmCS3d7Up10efhLZpvd6buPeSbSsTzOfDRvET89n8g
+OXwbOL5keqTMJPyTqVzwp1hfP5SdcQv/U88vq/dtqF6ZIXBr+QDlt9wMy2YB9a3M5yfm/V9E5bX
I1B7YnASt+WORfxVOK1LW4ITDChr0Qx1+Uk4p7aSKG8+UPv5TLgG+WEGB87wvta3t3mUIyjormeG
v5PRLCZ8/AnjB87qF7L2TxNsgKgANAV7eJZmYvGO9JeFB5nP9ctoXr9j/ZXECBR3bmybKzOuvto+
4pY4uoo0/QqV1yf2vc+5LBbG0HeLGfIfS3vrpCMxn0KSROcRoeMMWqRevQJRWAo/3/YoWdaQmMCV
3B5wLmZZvtdmCUDeURol8b8PHX43p9G4NA8XtZUxbLJWfD9Xg2CvCsiHE4gZuZt5/tVsBnDs7MmZ
Me7vdgCS4fdkvzdwkG4eUNYFxz+QPjAq+ziLAurE57VYxwSoS4xF+jYPFB68083ZGRDHX0c1Xzu8
i5cmx9eAMCjNBOvf9AH51N2CYEOtYhDgz3ot4+YGRRLX6Pk9lm8b5mUspmLW15jsGt/ee+wS61hd
VUJjWliu9Lbaju24B4HFQlvC2vm3fU00qMg2oPGMm9S15YPZ5XlypNfqIIv+dnBQdglveTYQ9Dkz
tibg7d1/pnwm12/6MH6ULTyL8JL9rCTAAIi3gHeaonSHMRi/nK0EpY6ErJSvs5hAlZYbTgTdtdOo
kLmaMDzZJs/mOeAXwBiXFdIPafcISZ0X+2dXQWKsnMbcBegKkoEAUhnuBpQF3LKWkzwZ3bNw9MtZ
XBA0qgsCcPNdXkBdgDtrPuB6ERhYKWPbMl7/LDEwBoXjjHTHOlwG6CKWrU46I2E2NwURMormLq3Z
E/MBCXMOKRGoMsckfEJHxypPtia3GX4UdmzkaIxw9d10QGqGxhaI+8VZd8DX0sVTmDHNKrfInRZa
xiwbLom1j8YFzNv8pj8wGNPkxXrsBrc0khspsoi3vHZsGry4rPl601iAax7GKUbLN+s4MCKgAVgQ
uXcn9bHhgdNE6c1oCYAfNGu22Ktd8+Sjh9CUdjerEoquutZRnudyXE8ccURkM5/y3FmcMERihSfn
wNx5NyGtitBuJTa/ZMkdOcjunYl7aTW+TvE8jwvuA3XYUMFGzosfoBG/OJnENgo0yrs4FRliquzG
CYKt6iiuyTRK5c/HymI3+xd6Q73vdG/LDXdL4H0pRbfxNO64s45hwkve810iYc/HOd1/1zIUQc/h
TBU7aJMF7bLf4qQML/3mPtGidW9Yd6MyfOms5qJo9FNCZc7Z05Bm5menHi4CFcdy4BHISjeJ2h/i
Qd5Y9UsQsEUQPV8342BpQ4X3gS++weWeU7kbi3RdpMpSYQrIRfhzy6pKJS5K6PGQJTzmjRANmmet
kOnIxTjpF2Nmb4vRArTJ157un3Jh3JyFD4FDMdOk34R4gTuDFEhXjxmOSmvJ1ttclrwrJ8LarUUu
fwy626JWbw0RxJjQMKUg99xpAFcLK5a3embteyiToiRWZkQgQigRdmEC86Y7V47G0yya6luJNGvR
WdnVd08Eq5OFHfqH6uyrX3ldvhvS7ks7adganSfQrmwdRZiRnGq6Z2ny6jTJOoi6T1UVbM8OiYif
DQa13QDfx6cuSbqUwPVpNkokbbTEyb+aVff8SdmWVvUmmtr93xkmPPadTZzd1ADLY/VQ5fkpjB1I
BH8xVOLeoqpsLAGPPygnbO8YJ8bmbJ0gTY14JLHerRPzV1XpxCN3oEPcm4dMhA8h/gnCoP5i1JON
SSNN1Tw41lcyvezD6NcMeHcg+OX7TtNDM6rootI7pOpb4IMeviJ8PdsphjmN6jNxhU/cGDR0Mrqm
hzCCkVbVO9CSFQNNDpgzRsPUU2VnDNnQcUv6o7giirTtWOY7NvxfAc5WxMtdzjSHwvGqe7tkwZbA
KCzhlrql1mOeLyDCZp+FrrarcNSYv5XGqTFZ9aL82Teqt219fytMfgWz4gKDx5Xaj5tkkAel8LeD
wYXBv0I7fcCLuzQjjTB7eFHE04lv6iKz9797L5rSWohILAYpiJWLSw8q+rsDg+nUmrDMCs0Jw93C
nRIWb3/yYbTGI0bshd0Fe4LfB2z5bunpSwwK7phZl1KtOeBSAfDRlJF1Hu8HpwdpdO4d4Wxa/Az8
nU9jwNomxv3IdZJ/Oyd+/82fIRPzLjC8dTbh+6ZLQIkohZT6TYQVU3LBO9s0Ip91ah2F0eObUYNF
5QJ/+FL0wSpK62NVkGNzwZnzHUxFNXs6KvY1hncdq9YtkmPc1vEiZrzuEWBdUvay+Ojd0BFkIi26
/OHeaPNTkqsXs35DgGagwHEEW4xe9a86suyrHyoOYigQuGBYP3QcYZctKowMXjTCylnHWEc/6rOV
omlvKVgunQ0dKrwDsJISuBzvN20ACTVVmLMIUePr8DDiU+QQPX53dgwqcceQEDvgfkFvFVKL01nf
kQtqmqI23yq0Hhlau5k1HsVoA+hkTDQKbJX4b1utXrPX2rE63rwrPVqAmk0ZfQ20T01jfj2LPVSs
ejGxNY0+1BXFwHvRO1cwqhQ/aSk86nfZRxk713HuP3jcr8nfp6ez86PJulVfDNTZIX/XKuv1P6o/
MLm8ZtkMVvFqXAXe3ILwpgCZ9GcabPZhYpCB/JMIJGFTaPbBzvTGcgUfvTETntC+xQUGT8MnGcAB
NPF0Dam+DTUPI6xnHGc/CFzDfRyxuuLpM747QkCdvuFkwm8m9VWJdqNPedCrjAxVW70wIx7epDyu
IV4v1dZHnad0zGB+cohUlbWncYuPek3PRIoaA0sjS85ffSIB0kaynQniBqj+Bc1W+75PqOe0G8Qe
5nVntn8JRvRM2ca2T7lDM+vebIyIS3v4auMLQlqy4Nt8M//p8H1dJVV2T/X2KayfVYh23eenWkws
5FhN4qXcFUjxZh1Jq08LMWd+ZiUJtQE7myfVWUuS68WJApXFz2qSwG5a7tTRKs0KZDuzo4ToPie5
UTwgSOJE95erhLzqLqtxfhf4Svp+OuYc+6mCPPXTRIi5J1TLBiX0+63WXonoq+0xLqFlkxe01eSM
OQb5UspwU511Ju2cQRgQBlTepRM1f1lNJkRGunGZFsrm790m/BmbTWt0a3Ma6v2/Ok7C0FuHDcfo
ekqOJVD8r64T2/FbfZVWhX+cOq4TH6wnhI3XMUHwxa/mE2IAzOIKwVHyz/qTKm6soyPF1ywaP/9q
QFElIQ+zYNPpMGhm8/3dhRKW4X3fsNWcfShaHT2G5b3ZTqi24Ke4vvW7RoePIPForHPfflOjYJBc
0lIkNmGS7wQGY6NJnoxeZQ1h/K5JUXBhLpO8mjsEfnGl2EnkzNJi6q6ZsxB00ttl0gC/tT/MKUZq
eEhaIFaOH/Qpisnp0QtbNogysforCzvU8s2hwgrsAcByb1uV/1IKBAiGHUJeaUQVb39xqSRWXPE9
jpRTaIT1jpFtEmBXw9UgUjsbllLxHj265eDcI0SdE/8oRfsS1fjRHc7MfydakTRQYLfVMBtTx+r2
Vu/d8NK00OF5TBunVmUAF6bSeBl1Ls1nAYs5x37BHATz2t8tLF7yf6yd13Lj1rp1nwhVyOGWBJMo
KucblCIysLCQ8fT/ANW2ZLl771Pn/Dfe22W7RZHECvObc8xsEyRQIP1sKrwrAZruKun/RWKB8e74
pHC03TcciysG97WkseBfSBZPs07iOXb5f0ayFF17X2mq8Q3Jog9hvu6I5r1ZA12xlt2YN7ZRqA86
goQbE3Y2UKL9zqPQxM6j/FwGBgbqMLU39Cpsyzhz14TwRh++YrTMZA4Y85/AFj56lBpv7FY5+erT
I7kFVqu17xKELMIHAbNl/D7Qd7OVaUerxiKijgnnXQL23f6R5WIAOFkBUQ3DpUPqaNPH2j60IvqG
vBbi6Qx1iZyWCAMsgXDRRt2TPQHjygI8OCpr+VJqsXXRdPC36LWA86JqfY+TQ+e2peakeASvDLHB
3cK1AVxsJA9H4kviGq9AIac9JmQIDx0qcvoH6kvCF5QaazowMovZk47O+I380lgmqybTvL3rccyZ
6S9lD33Vker1FwFGCRvG4Rkxqf+KgXEdDfdFptabUTCcDpQRNoUS5IwP2u7WdAwsXS1sLJhv7eaI
h8GfRKK1kdn2yIgpVfHqgHt7JlEM6tDtvLWNWn/5gxfTgAPHoGjr55S95BdUsSZ+Vuu3aqQEhzZo
knPMpy+ThHClIBfiTMWe8U9+jC4qdeeBtVz9EyKjZem7OkNkUmZJPyAyMhubhW6oGMdRkd8He6Ds
o2jOKP++6ELP2fyOKBNWnWCUMCa3R6qMIw2bEZ8zI8YH8tKY00tVB4Y242Vgcl+a0JOWiUmi/HeI
GXqf1xXS6WLUY/gz5aRd/o4143W96zf8LndORIp5yot83VoTXJUZOCMZWH0Dznho6fjkg8zPizaD
8R4PD0Zt00/0G/yM5cT665hV13/Ez5SeeOpcM99pPxE0utvddlQBQWev+tKCbJJD2Ekxd+BAEt+R
NLABxld1kNrNJ5ZmIKO9BvJJifH/jk0TSRzmVUPtogW9/JNPk4iKYJ9QxMuI+gRWn43pN5yaaYzl
JiAPcvkHVg1pcXRmwXZECvh/wqsp6BB5DTHmcvaeoTUmPeXPwuT2sP5OruF2g9lVM6fFD3wNkZX8
YrBowNimJUAwm4D4imi0iilLztmsmWGTqKQ3a4Ph92RMIKpnmg1649wxUBAwt6rqDoPFdPWFtVFz
t7nNY6pK4HWcH9E21QQrsom76594myGvnU0w3f5NuGkcJt1T7jWnXsNJz8zCT9ZNkBI7mmC/LL6A
NySP+TdiJj16UJa7H+gbq5rrM7rGvs4qUPFf+Js6DbK17mUfNQQVNOu/EDhSw7ylNiwuf3NwBjeJ
X8O0NcAB/omF4yidzSH35ojDcaS1N7xxryQAF//G4kB1t5euLl++0DhDBx9CHbs3LqQMJ5WgXTXs
pqu8hMipoIp+A+UUSaRiw0rDRYjnfqFZbGGexVGiz7iqqzkP+qB6DVQLBPKAixCHWqCfAFpS9iFc
IX3oeOsjRqdlWM4SVuWnFvk16sfK7OwHS8elOXejIdbyVlPDtcRxbAAr/E9UndBlgGh1573hJntM
DruJysH1VBRvYzii77ojIE9FnB1xO46aKcucxmULZpKfB9bETAXuzkDok6t2kzGmE8ntT/COqRqg
GlTuNUV0e4Tv9Hn8ZLDjrv9/AHjIdfrdjLj8HYPHTe0K1ryanml4B5XAfTuyePrGwJ07dv6feTxq
FY9XirSAStqTUoPAAhR+xPPYkQ6xOpk5C1+MHkpPiNTY+JhcDiz/CdYzxHa+x23bcSH/IvbYhafs
OYXeW53zGOpa9WCbDpWHfbXLJdyKrrK47Y9dZzP4hJHnGjZQ+AbsPnpjdPsT6sMYUae8mRz8qcZw
fyHb8F7XiOpmMRBOKgnFnaM5XPx+cH7afqU0WMl/sH5YZIx3YNUeSN0v4E+fGtHWmRttPqk/aTUl
wc5u4e+B6AyJuHwjAEGZsiASay231CMHCGNjdiPLgFv9DxiQoKntgkw404+ZCEQwrtgko9b6WHpF
swSro14FjdHeYvvR3774QHQgGVcFt0FmL0CCGhSwZZxghM0SJae2XUPJhiqmoITb7OOZRXiGJBHI
W1L+55/goNxt01sSmqe/gwfpqR4S4Ov0dJ9RQfFK4Mu8OrKEMA4P28Yiiv8voFCqqPLSNlxmXl7m
XGH6AHfSJve/pQqFMBwP5JJBMfwTLRSkL0M26d/RQoWh1iunsuTLES+UGC2KaFxH6xkvlBUCKhHF
ishxXI3qvYtBk8lOdju2mIyJBxOgLyJamH7QhhITZeBUNkq5lrk5rfO+f/8iDlm0oK2lVtdb3kIo
330GiDfBRWAPJpzOn+yhVLjmJgrfv/BDKpVrt8CmiN6E1VnO87c9YoimMAJmacqdnCwq7LB9rSsY
ocuypfNAdA4Y4X/AiYaJsDfW79l3nsoP2fGfm6UFuttFpLPH8GP8QSuyYSQtrQofNKP0SP5XZFEU
mnhX4RquvnGLhGzOc8YCl1/sIprkkeRVls3/BcAISoxBE2IaBqBjPHGhNghs5LYw+H7jGQGPtM+N
DgGomplGda+Yq8JkGu1ELrDVL7qRsLDBy2zW0Oy/EEe6G7H3ktPgqvAPxFHS9SCOvCRYY0448zzN
phwslf8VcWTRVZf7pR2rZ2PWu7uopLUdBizUIolwpfQKzGK3devTXr/FbRrty4lWONtBhk4mnQvX
DxCSRd/iQnfUAZot//hIRJqoX/BrrYp8rxlehRfbu08y0qBGwdbmIPfoORFNrTBY7bNWLUcO4P+k
JYEwepDE0fIFiVsVP/aRm6RFQbgR+H9xGXzBk5TMjohW5eh+qZH7DCzCc3dGKdldoEECqvThQ8Ib
bRXj5ohUcm29PO9LlUJINiAavL7gShR7OFtlKJnGfCMsCTSeMg+bM0ZBjW8y+AJoQcmu7zYT/vuh
S65wS6crxe7MK/Ef8UtDB/V4w/yMFnhLRWnrWr3FHmubF7B/gT6ltqiushHGEWIkKRorN2Cgxr8B
M3EotK4cSS+cqjdyyUL4J0JToKEMRQ7BTDm4JpZWOhy+eE19pbiPNogA/7fMJoL3NtNwqWJl+xvc
FFsKs+moiS4G0dEW9n8hOCWhQnavMgwKbPHHBcPkzmVRQxVjf0mR0huZHiDwIbh5RQMJLQDA+2+y
kyeR3r08+kV2orWhuJwGGzc59V4LbwYHcvurT8xQaTrGX1YbEbbrRmw7v2hP8dzow2/Sn/4R+WSE
2YMyjN+RT/Tr3gx9tvsD9UlxvYWs02oJV+8W5mF0a0dhSSIndNauJ7c1QBdobPTSgYESacBZtO8P
sacA9Udvf/zEQZlGVjWr1E4D/zsTKgXFA6C/h2/DjK7un8HJjvlaMpD4HyKi+MYCW5B5Wmd+SUKF
muR/MaJigsb9FaEqwi/OERKVO6oKmNhiPKf/mRQV4769rJ2qF/4Ux+Y61TUi5tQu4wuggTi5N4K4
SpfQ8+izI/yPHYRb/813hNTgcONbNrqJ0qr8liGl9429HifTOFU6rpcL0kv8Qmk6ENn+xpBqGLYh
WKeEu+irBv3kZRa4oiNIyrIH4G1GbtMZ+YWTSgHRjotUR2U64qSqsS/g/FaB/40ppcmBloMJbWWd
p62o51NTv6ijYNCXOdp0uJiy9iGIOqeHM9BqJ/ncPC80lzfCaHJGxJNsanN5ZE0N6YwZwUEyAef6
LXDq8x0kOcFvAGBqUBkaKM4fsVNxilNK2gU/RvyETzmFSn/CZwr9X/CpTxBBOVRHJACRgEXVZtXj
8cVz8wGH+kmeSoDyImb0IwCrpMruNerHLiiMIi5ZeFV0mQpgTqdjg43W53wJCeoTScW4j7t2AiQY
rD8DDTMgHAkuih9XmQWEA6eM+BW/MarG3Jg1aNdJr8NinD7+hahqigqfnwFnev1JqFK6jOoNrQvg
PHwjVNkujWmhoYErPGKqbNWF8mk5w1Qu8ZKTWGupF3g8wqo8wpPTQjY42T6JVQMpIapX2ipV/YBs
CW0Xk+SH/gZeBcIi8CFQxo9HeBVg6fs8HV+++FVczcp1DqaZmDtR8HARBYG9/eJX1YyJVl6kYoQQ
3cEaMioa9Oa+4ln/xbLSXMu7RrI8ZAz0b2k1hm6L3CfehyPVigtgftfmLm+yIYXYYBIhdpi72saU
w1OXeA8WH91poytLh3q2fZwA1gysiqafuEx3poXmcIRdKQ5PqRKVuBF+wq76Etxvbqv4/OfdX0vI
LyKaP+eic7l8qsZKIzA7alG3+ga+qnUH2TM2RsKVkDxBaZb2RhjB0hrV5GmoypXiRsb5FwmrR7E7
Gaoh9Ps01GnuLs50xEJKLB7yTq0vQh7NokrngWQVvao9TP8jGMst+o+gYi4Lkfi2U7PzIx8rNaV7
U0GpWh/5WGVn0emY1StPbZ1TJwNskniivdOJ7zQ5xjcdDMkRmDWW1BMC3T4ys6CRUK1hauPzaPb3
mmoFG0ljbklNwNXMz8KZGJAyL9v+oh6ZfDaRvmLo0y/Aw4EYLnPLgBnY8H12rJsjRcuazbXuGD/9
IGlBD96bNLRvBTTuUOlWbcIJP6FWnLTUP4haNZXqtLjnH0eqVtozfoS3DdF77KxLNavve6XGSWJY
yjqOI2vjzZArJemtuyiPLmfMFv3oDfuH8lG7xNF/orbAZ6zw83Mbr4ZzDnys5jNyq8nQFQR9qJ53
RVWgXHg6TZ2j3sCdNlwylXrOEPBPEC4ewzc8m/lCqIl3UlAb1VnDdSRaxuUtt3IOWqCvqPeMc0Ds
StGpW5xZD7lTjaj+RrUuS7WH5UfwQO3Gux9ELoIxuOJqasuqWMexEUGUrGckl52IK5Gag89MTUGk
g9doeJqzZjpjYxpJtXNh4Nuk/WBV9+qrCZAPa4BgmlNl/tCM77Fl3ltadjL3/AAnLt6GgITgDOpq
u3mEOljGpqoLwJTkgfRtNmRyGQOZ3JVayG5QOIMflNlt40QvXqMw3tL3R2ZX7XA7KJULNzwo4xie
drmynVRaTPLeNjYp96u9nfD/MmbJjHrPy1ADe4iqdmAYxR8BM6IdXjnpuusYOXcVCW2EhIWypOti
R1V3vpISZG7EGXoBNuhOE2AdZ6QX4O/Gz2mQOykmnGFjoV82Zk/ZEwlSRc9p8MqwYIc91g0E39Dh
4+iZ0RmtchdXgm4sz8SRVSq33fzh8W+2/iyHLDyvcxdZkSvYNREPgZ3TpFhSFuQoAKhKXJ6zO42L
hxPQtzejwIaQZF0hqifao+5UAaA2pZLNdzVVrkUkzJNUJSY85sXpkQ3WxJTfwBi6SKy2oX7s1EuK
TZ2rgOfpgN4zuD7USG88kxQi0/y7VML26W9wGIQwizQWAdDYw87ndBTOt5MjNjNHjF6MeIXQ/8kR
C9kLfWILiHg63jHLUIHBmeWTLUlVR9Clt0CaeM4l9GZbYyIZ6zRuG6+myayQf85YpZVPIJf1NQUa
t5UWPpWdc1dO8ok5HUa0sgC9JBxEx7SdwZX67UyScWNTJYjT0o/rsKmpQ2rgw1OQIV1UH1r1Jhj2
QwohHuE2is0GyMsYo2eQWQnZeztIyzRvVj19i023VTyl2hVer26VMnJP8KbxC9vTg5ulzQ1bTno6
Y80sk3GoPrkOtmr7FfbysJ7a8PDFOING2dYLEQjLIAk5cf9KauMUsT8TJ3WhWje0IKypKMdJauuG
Oa3UKFsqSVC/ljZLxqYe6ZL2PcVwkqWNibs8MFF1Tj/ZaHSjWNfuFMTXTUaX7MipoodQEvTXhW6l
Ec7B2PFzBaYIuRM3OUcVGS68YrBoB4zvjgQsN4OivhrHNFylIzu2Dr3t5LfkNOHkHDfoehGk+Jg2
LCCCzGBNXGIYkQeuP9iBAkJ+JYYt7KZh00L2CYPaYtaieve9F1DiCa/RvA9dk1zQN9baxH4GQ6Wm
dC8aTYpXCPDUC5k75UEWrSBiQTPW6zytFxx7qHtYuuT93yZQF8lpFYUIPqpGkfVgutmzklrZqTEF
sANgbuTUZvUaCQInZLCyAbzLCUuLckiNcMkcfJnASheypIRg1URRaa1NRv6t30+GfZhi0tdruLPN
zq3GsvBbL6Dys6kku/0n3C1uUvRH9o5+p0rouqxKJu9TPaXdyzfAmwgDE+JHmqwk4Q6mKeQada2N
Z10/sNlHRzo/PWsqxxXZjP6QDsZQbpLepf6Dgz3UAVe3d01ilEAbQVJBwjn+1Y3RW2miDirEh74P
3z8xYAPMAClBinIuEvJhdN30AV7B4pMQN1QYyLlU4REMx/B66MAiHL8bR15V0IcAyat2eNc1l3uC
FjV08NmqUa9Mr/KbFM+jHKaZuhNhyMpdOT70dlgsDKFyLJ2mnt8/1XR2PmvGyBGJch6DMn43isJ8
ieLcvDVL9QlxlQKAeQujjqzn+AyepPEprO2ezCNOLrcgZ/HheWKpWIpDVU/RxKRlgB5jONeuviPm
yjJNE8CkXXhiguZLYO/mt99Zc2ks1Q9DH/ppKZTR+zjyytim6AEz3EFZf6Lcao3IFYk1i0tSVDb2
qzZZylsS6MNFafPto6oyNlh2HBo/HIpWFhNkboS5AG+fnRXruhXYjyTf97NLPpfh6pNT9vlCuBLM
tR4jOfSpdqi0GvogRVou8tfjo9h5jAK5f7XQcBncibuU0fYJfCEJzDvAOJ5bJuDcVrOxAVYuu2dY
OedOn/Fffd6THK1bu7HTbqRaOgnts9bzd0Td6HXIxDg23mopLiQI60ctiLPrT1xdgPnuNXTU0+Nb
Y8NsWwin0e++qHVTN4+gMBKQuKdn5mzsKqhdYZqk/hSk4J1LWmQJtoL5fVDdhPl/Jwb8tKZZu2tZ
Npi5485cq1Ftzq7G8fecuzDF697GY3H9BbsbWSX3PUZP/PZeQLTdG+1uafCn3faix6bzJ/hdmCci
XY/F2NBppvN3jOyxLSxijbcR2r1FM2NWio5szhGHh5Oz3IRua9erbpA588ZWuieFa0CSd+y8vmeQ
qfoDNTmP9J8ToaM5pF9OKqvU+sjIi2DSXHRtZqRrulOye9Ua33kY0z2sdT79ll5ZLtBCLcCIFOZO
qShPJj8uOzh2WaycmWmtrcQRm5c7toM3pKrlRlPdYhe09IKj6nTVCkA8SYJPih4uoYmhqrNO7KSe
PbtYc6xRYVEC3FeATi5nRqHkikvge0jxyWMnZhHp3ru8iG9kQqnrImtq4Iy4cZJ1PIz9XXMk3eWd
Xe0qyfNE0MLi4kk+Cwe+ihUPLRucdOiU/Fzp5gcvoal4aYMFMYj7zAA+N66zdyyTzWlvkvDg9OgN
l0TQqYgvGL3TQ2helqWpXKgZB0y3EiMFbGUhllKJ6hsZj/1etGG7/YblYwQwX7bzvn3UZfT+ieYz
zFGct57hPX3i+dR+6k8LVctuj4g+dWJU6H/y+zzaHS4SEr4QvNL4X4i+z6d/mq85qTdchaYFyDCu
OjvYe+NoVnxkeKOydLyBI3ti1Gb+Gocx3Xs5z5U/9CSrNlODkTjqDfGo5GLWBPqBlzwc34Ejv+/z
nQ1KWu7+BfEbvKZcyrEtCcG5U/Fhm4p78knzG8b6JRrhP1A6cAMUSsFFiR656myqYFUZsOykH0JM
BkMK2j5YTZuifk6SYtxSUEg4W1NocxoLFh8vCtO7Qi/z28KtCrEt7Ca5jKymuyuUwIuXpavQcpzb
bJBjnN0qvSQsZIXsBMhI46kH7L9YqjbNjctE4YC08Lg1bL8BAL2j9oKEJA4TsMcpiVmMVJg6zM5Q
nqmh7PnDPl/mFw/QsQt56WJZuP9kAk5c4Fa0INgvU6LODMiUL9GEv+hlCMd59P6FCUy16EoBRkMj
TqgR5M+VSKEpQOL1AMqQO5CYIZNXOnuUnkzpaRIOyxJrmo9DEY/1pNgbKTx167bz/cjxIt92yoFY
4IAjy1FrX3S63PYO/bWmbYm1kygpp3q4x9oQtws3kPRs4VNYWXzfl7qOGzNsvdXkTOGSOgn1zcsh
L2tGw4MYho9Ox2WkxPyxUAo5rIBsNisziHddkj0aU3dOQ/RDLbnVKU5br6oufIAFxDPvVou6rmnE
nibBlNS6V537uY15W3bRxvFoJyUEBFbTsgqKycDC5HT4LbSefgp8i/Z103XGSeIkEzapdBt3YHaY
coxrmUUxKQFeUyDGe5kpyUlUeNqFg/y7hOydrNB/kFozj6K0uoPI2jLxN6uwXtlNzZU7qMd10k5c
tTlzYGWnvGmpoz4tY2AIXJjcky51yETOOABbxSpmGDgtMeKhZsycxN4pWRBU+mxGPWKJpu1t2Y7K
YzCp1dJqMTloWPRH1ACW6RRLUm8t83Zo1kPJ8aySk+4XeIyu4ihwl0DwKSsyeOf0+IUWUW4SQbbN
FZ562PI58xuzpc7pH5jFVNFNhsjuoG+aMXgRUVCsh8BOzmliOz0yF806z/1YJOI+0wX9MYl85LjT
bMSor+M+4CvCvHAJXjpc94oBCJZJCJRKc9fYtYP3iWh1G5gwWCATQDnbTob1NkbFdtA0b10HJE+U
5EOY8q3Uogt30hQySVAaA0oUoCIT8VOc+llUCQhwcI12nuJ+Ul85BnSYp61gW2nxI42W46axe4sP
Pqg3Ge6XZW3Vb4J3A7AWvlM1qe+K1g78GDo2tkPCqkWYFsu4I3DSjc9eZWHHMPtk0zazd4tHblO6
vbGWaU1DoiMM6j3Nmwzl+GPQ6YMzp4DGY2K1wqk4TJa9b+YevUhhct2koLergIabUlUvFTCAZKS/
gyDZmRJ+LefwNwxSmTR5Zg8UPE/UtcQZaESHsszFNMC6VGObI01P6Mtxneah4rC9cEvtyUmNLbCv
pWzS8Cwo+SaCidSxSRMqIplqGCCEy9BsQKON+UZ3RbXRs/wqzzrtehinYg1TJFuQxETJ0Y1yV1IQ
iiWFfa6JJ4o4xkA5a/TweVCodQvwpfiKSidl3NQUlqA0LsPRo9s2BjSp1ExRJit/7fQac0OpPrDh
8JBl8LmVsbiLlCJcQu/IFjqwJR82fHoRFcWzxl0DSTWtASuQfB96qEJF79rcf0GG1L1DywaVR7su
jz2fM655wG40YUax1JO2SCu6LrCa141nnSjt3DivJOfzU4A2Mx5CQKgwaOrr2tWdHdAhaiPqK73p
UHAoJVyOsddus9wzdqHwctw8lbuqtZZAEVZoImBdD3DB7Uf7vNSpdQxGI7xUWoW6nKKClEORr+Jy
109jcebql1z2/0JfxnCy3uqkI/bWG4WfRNat0WFyRz4r10Nvqyu0ADrheolI6KaqujIZXm+ohVNJ
Z4DKtDmlUftC3c6Rl9ny0OGnwiY8MzMH2878UR3NbTlxcrD6LtmEXo2K0N5EeoFDoxMjCZv6TChQ
S6SD7dMLsWppSf6qZwZrSmRDIm7jO5nz/aXpcNMFdbya6K7b04+G3hVqFK9kaXbB9E9fUTZ9YVpl
5MdZr562U6gAk1AYcGIeuqh4ug80yTsnfOXrC7O1vQ3UI2NpmTK9AjvlrbH5W+sEjXg9JDFW7s49
baxJ3BVqEKwIHl8mrec7Wo+/ZoKUek19yLBTjB6O/8AJ7IjvbJpyWkfWsI3AAG888Awbw8koKUrx
S2sOZdpu1Q1Qbjy4M8JRto2QpzTn0ItJO9KCV4BXkqZpMIr9m2xyGjcE7RRuzwlY6wT1A2zAiyPw
M1chNYVwB6YqufAk6xasl2GvUl6BW6bzPymgRi5I8Hl3QanMJtb5rErikOYk31ZKfW0BUlzwvbrU
VRBFixRi2ZKCtHHV9hpJSdCgHkgbMIjxuxpoF0lZChgLWQJXrYVPgb5QtSKkX5iOOq2/rifV3DlY
Ajr6k8k1UrLRypEBuCAA1/JZ14wC/Qke2SrIGYlLc8rZM2zt0SyiHetxsFXdeYhB6eqKi5e3KCce
XpfteRHHiYnOIKqd1DxAPciqWAxNnVo8Mmjw2bNz5H5vzkPeiZ6K8hEZZO11DgE1okIHW+BwnzAD
X5dFesd2c9aEWNOaetT9yOQvjkWBMYLfM8OUZUjb+1k2DcXWyvPh1MMNcaqbeBl1HflNmaguUiVi
oE4Ob/RAdc4oUssBBSHSLlwfeaSFE9yXjk5xOSvB5m8u6TCEm8Atwp2nG8+qDaTQC+rIr3STWnXZ
VRezSZLECg8RiLt6DqM267AdVmwFkAd0FYEjaiGBd4AkzKkBykiTm1TrqywL9iy5LSug4frtiA+D
SKmL6qa/E/ELFlKW3gbwbLxQqvQizQxlGzLrWKqmqe2LZqB4NjL1Ff2p0CJCHrbwb9KpnsE0STQR
keXlUoahofOtKgk3R+qpQNCEcZTsDKO+yZmukfRV3HMdUNgyLavOHxBQeHNlvG664VzQpLj44p8i
89JcR4hjQQDCb0V0Q+lhPy9L6SZtVWfLfDbDMOMOeyesO7hqgBjLUHmBy3VPEvJi0NlgJgZfiIHK
ZUnPeFJwwePcdzlogXreJoN23eDpoA0YzVUbKvfSm+OLmpOfaDqyMn5/vv544ukHEa2Pp930HanR
Gq4Nd32BmOlFAFJmmmqX8eIb0/at2n0BKyJOKyrK0XiY1tIugRoY43QnXgbpwSC16u3TqQk28UTr
S2d2xoHOLrg2DXoYIETzYDXVQQ3daK/3yXAuNZM3r7dRs4Ng9lIZyp5Ckd53QhpdzYEgipIMeF2K
Wl1rSnjaFu2bHWOfhziFjTlXe98S2h1Ffexiu9Ld2/FH65UrFLmTjIbwZV1/qE59IrvrJjJeMZJw
48CjJkjIISH9xW41m7uc76hVMOGCJXEN6WBcMD9fuZwZKVo9jw3VF7jtk56DiG6djINk+TflRiKU
N4kFm8T5QrxGFXXK3NsXGopOo93pKPC/aK8B7EcXBaJOr/XmubLruQFmxTeS7GGF3or0q+B8vnSH
4TIcp4NtdstsvLdwZyUdNlPZcXs3ycLQp7susNv9BYkNYlg/VnEocQzBHK1p54AWy6geP75xlrOh
L4teP9NZNAA+Looyf8kGKorqQC4piFyo7XDq1s9TRDoGaXTMwIrp72P/qkt3VbrppQkLS4CX5b0C
VLn/JMw2Q71sQiCRDDLoDwNSzYIdG5d6JdaTli4hwd1k5P28Sm47p+AQoG5m0iiA3cN3Dq3bNJzS
Udh+x6LFzUtVW6bf2hWcGxGejxN1ktI5sxAoHTGeAaF5daU4GxxIZ7Vx0ujMd/QKI0p0TsUYXjcW
4WUkB3z35lMRt/tce0ISxsxlbDonew0m9wisreh6a7AII3gFsD0TkgTJgidVV2ETSPPEctBDMBOb
KjIMMhsCNqcpsy55C72zzKsu8FCDlBHXJLUXM962rDlEw87zPGAXqu859JvEZAy9ft/r4iSyuZYT
9brvDSw16A3zly6FhNu7CTClivaYLxiumtjUZFsnYaDdMmjwSz4jqoPWGg3ZLtCamY1bd2AnkF9d
Xjx9nLBQWji83DmIvlEkxfW8tPZaK0FhuweUzfu2fxHKjVuPqOd6uGGMA4ql2M4Q3ari6oZFQo01
KlSAUKYhFXbsmd+YupqGt5EGUIiDAeBc8qkEEnMvOlRdtZ0xu3SW0UBuFi8zapc4wn4MY18AwHL1
cV3x2Shi8vPEQQllJsk7QMSHZ7Dbsc5Q4pE+T3l2kpigZGYib/SK2+VeWBXJzHIGntbXCFqrcpxO
Z0ZvKesDB7ADYLflFFoH9vmta4abKapIfDJLw6TT683jZKESSrH6he51mftMNTFFKefG3U0n2y0q
KI/kyB15Pgh/ony9eXmwnCdp6JOPEcBbzlDfioEcrZ95dxkU4wllAcuKfR7t7WZyi5sGz/a0G9yn
Rt6HwdZJw73CcSEm3WvtkgIYCEQSsL+2KJdd4xDwvAT+KxQkVWOAzFfJp3wwYYqn1z9AwJWkYMaa
/ChRl311wXOpefoWvw9AZ76yg3bRhvmNMs/qYCbZY8scr/KR2NiwMWcCtMdvcaLIfHnkBsdNuDZq
40GE6pZaQPijrcHpzlxjfYN204SbEXol69gyCPluVjWVltUITWZ41Rh0LWAbbYkFoOgxJozZbib+
N9IORtCelA52yCKGxoM/DiJJDdHVtGwC/dWK5eHAEYYNU957jPTEtG+yc1c15VIlNtsgBVhYcavh
hQ0Y7Wi61mYb0+Se9xWFH05/ncf6o2FNj8YYLtiu3mpR7jxPeWvHh9gZ35X2ogSA5eEXjiWwBbt/
nS0sAwxgqjW3goeIbRK781UV8x22xOcqVQb7bMalHIJgOvRyvocvZwrkTDRuzGtNPPezl5BgdV2a
FHB1pzPaWLepBHCVVYyQuSz09gxBhxEiOuPIrQCOs42X39iManZRchqNYElU3Nxd5iYEEtdpQV1n
7dwFH5XK4RgesqDLTAL0kxGy0WRJP6YiVNGqEx0fYdcBRpiHDeRny9VgP0JF8bkBH1zqUtt2NZOS
jY5lj2OU5BnIIvPEgVTFaW4xv7gIlOuCcwFvr+LOJGU8H8hNySU7rDfuCCtQZrup2F17UJSmvo/m
r5Jsp4ux4LRb7kspr2fOsspy0ysCgEtzEVkf3qRfVkQAl+403Fc6Tj5XzR/RJBdmUftVRgC5PJlE
cI7yuEMsWnqAbCZM9G5xPX8uolNWCfdl8vDsComfQHrwUANjjwY43a+75A7oMCo6RoAqOZNIy1ER
7o/Y5qIIexJ62LWZYV63o7j9C99sW/dEGIv2Y6qx0nMnsgkEdl58OarqroHmrI8JUrFWbtSPsl5E
Gq2Anc3x1fMxeeLfh+5cTXh8Ou1QUlxpRNYyK53zWrx+Bz1nzjnn3DN98nb9FC9HMz83oDh3nH46
cC7zCSD6RX8uS2ygSnfa13urUK4Nr3qmVmpT81zNIOgouVWnrV2+psp1acAYbl6KAnhHTceZ+f4X
FrqCMTmjpOeX1mqmP/+gkqf9FyW6NSFBhtkpU1kSQzE4EswK/Us2SZ0eTPtk4rWQl//Fje6MYZFV
LpTcPHpoHArjC3noYOsBnbkuaLxxr1ieJDnLnhc5IJI2xhr0z8au3buMS26uNdserJ3BATL1ZvxN
/dBjEWCDENddqdzrMr2sdfTJfOL+UM4RTI4401tiaztKs1ZaSYxodFe6sdF/IaiNFEtSLf18ztkY
hHZ/D6NuSTcMhbdo26fIDeOtQgLg/zF2Xj2SG2kW/UUEaIIM8jWZyfRVWd68EGXpveev38NSt9Sa
2QUWGEAjCFKnYUZ85t57xnwmOrjU0CDVk0+cw9kZ540WQY7oG6whA2kapKxxJUqdyVh9aaropC7B
p6uIguy/UquzKq5WEUjHNaKIkx6pd72OsYwcq02kKoekMg8dSQ9LpLU/xdtZZUJaYE21UZB7pqN8
BKNyq00hKTu/Eq7nvMNsWrr+r5TrLNsz2bsuCbqea8eLmVHPpHFUSXP8yby2A+dCT/z5E3udyujJ
TtOnua5vUO9c6CTudMMhLkCHLc43pLUmC5vQI1fU/QnE1vphpSlyG+jGxlDC02IYy6EDdZLJwNg+
OQufMAw0h5P+r5xsoVU7wOy77ndWdpF2nloFD2pQzkRji02lpRLHrXpV8x1Po3Xb6+aL1nQHkZbH
0AhPJVpbN7LUr0phq29a61Q6R6ipVzN2259c7Rby6CoydY04gPYclzmT10j9bGMxrJ26erRynBw/
QdswNzxmWDdL1nbAssp1BgbgdZFcO79Ct7OB7JeEkf7ZR+uPvOo8Bs5hCeA2cXlhXT+EinNxkPrR
204x2qhO99IQ2n3O7GhJ5B4JfNB5yX7HWoiZX9Cn1yT+UDBQ/NObob6g7uMZ6/asuO7Y0K0q48RK
k8Ndc5MgmU95dyEp5JzM4XWWW49jh3JieZ6NRu4dI7qtOZozlpdSU5+W9O6SeR2AlsxdErwjcRdO
JxuxlDsl+eeS4w1UmeGqYhHYQarbkuXd8ERpZgoy0ydswSxy4jXKw8JpHAevJrJoVZvbev7sibUl
3AG2BLkOjlvO0a0Jp5NC5jYZo1MMgqAyKoNXExw4UzYLszTv5tsFemGgOltnamHvGX9TU9wYGnId
MpY6iQ5iSNFYNOs2Pf+ODwcFvWfHT8YiEeJONDyGnDw2xqlaMAWBwbz6nSZu5s11b9Q70fdHIwyu
CCe7M42EZoRgcWV+ChtqcVUHOkq+uGCmXSE3bH5ljBNkSER7co3KCi6HuKROdypVAGItg3WeL413
m3la5lz16Xyz5I/HiYNvffUTQY65GisG72G4LiscWiQRaqTOkUWOGbxYNz5jJKkOTLkGhcTgJz/x
rwLTdluHFSvYVNcKs3FtAaxj83waxnqnNUtKIlOIFKGUGvI0kVzeFUxFdQxYg4YZCKFOGJekAD2K
0KQZiYt10VH1zKxCA3JP4fjWe5PcZDVJPxi0PdMmVccl4ZzD9mPwb0VMupSTGLd1FJZXObZ1Mlqu
Ojlf6GyhcFtv0Bp2okh2C3SJlDDzMA42Ljqio5bATV6ZbfqHJRKdkcKuGPz70WT/ZfM+7Wz9Ox29
1HFI9va2TJT3v0PS/ZasQ5F4da2vJqKn5wI3GWPUX3npog3cqpXeVKqKh07DBWP4IsqQk6sgcq8a
13pnnisx3IYT0iM5DsiUgnvbanSCXnHAE/pnR88QGa7rmoy6SrhK2Sckk9a3al7Smqmffdd/Kmr4
bgXaJls2/zEWqDjRtzg8Vj9J7Go17rO09v4rjX1EDlyW7ljmxJlr02PLcJ7Soj76DROVMToUUYm5
kpuetHajtZM7mzd5mNL+kPccElhmLhpD9y4YboKmebCt4UEdCEaL0vmOzN3OC3txCocRR3M6FwS2
yb/i3UFCKFurS/K1qW6LiKYrnQHqiv085NdKDgskJLE3Cu4s5LwucLlTlI8bh2CvtqZ3S/H6eDWb
FWsg78e07ofWv8Ie2a+XEHgTPp4ulcPk8AHIqf+wKuW+52JzI4kVeYpOfaee/Xo6LO5+TxY+lsZY
fe2lDh9ZEBI/TA5TtCU4Xim+Cdd7Noj58AITHRBKqYlpsUQV65hkdC1ZhZVbDRynRRFZ51wdZ7pi
gnmG31HyWo0wOILutIrb6Sqz4q1RkVAWcZIr5fDC4upOaYIryUEwQj8V6njTj+ldrWGh4IK+z/M4
3gxJ95EYumtoFJUhzPBVvYTQozom1q0NHn6C6I3golE3qIwFExanqyZNntSUZkDtBIWL0oPkNo51
x4HehqhNl48gHh9wvXn9DJhFU79Bkuvk5Zp8MyH1/GTPZ0muH8NAkgIKij9n4M+Om2gZ1sstrloo
gyOXNlFONkMOQOoxv6kJLhfTH8ZR/Etui5pvxVD+iT5xjzrAI9Ec06A0o5WWGcRfDvTyZNBdZ+P0
BHWt2wjTrr3aaQ9x1R0JFT3lQfiJT/BzGKlsQ9RxW7yqEA8nZg79tJ2I8kP5/qZXWvJO9JVyVAfV
ckn2v1/y8ztdiwkOM4FdBcx9tPSCzA25d6ltuk4y0ARRn1mroUbOxjAGkl7u5qpAL6jmT0qtf+RS
3JYIOFZT1pXbUszf+ObnPVeSINJCwLcpe05KYrZSe/gKc4vYRIepjQWoYNXZarIJW3nUK4yK7I07
+pNmOMd2fR0YGDbqhfk+68tzaLVvsyJPVfJYG5PwdFQAK6sZEDqp3bAyTfuxKoz3PJbkfXbF3k45
gTOiwOa/E/9HCKusqTR5qiUyebRC277pJmYyJIr+iQCQpiK8xhLqrRqDj0Pk4ewotnsQajYzk7Cu
PlvnxdJw61TDp2mK3eTH0doeKtsl2pEaNcXaOukqkoWcao6wWISs4Wi9qlMyszNlmBZbb31sxIy+
wmy9YAUGJqqd019GBYGtNELGEFAsV4bJJDABirXqiZYjy2r5lVfZU1tH9wK2OlzNrr/3ZX0lEL6t
Bpl/OSVa18lQtwbUcDcgHGCe7asiLu81UwB3V+KnjPNrraXdTR3V7CfrYdg5qnB2fltEpDo6t0zi
Xrog/5DQ2VElWIfMjg4oLVAqixc2n3fpaL4r2JxXea18mpMz3QakRK4GX6mQ8MqnFtcEKRniBfM/
S3CC682VRGvC43pacAehNRwsZ5KrnIOBmcUA90BmIzbgLiQ4Nh9f0FnVJ0G+HcHzLwKlLPPtaY24
j2fBzF/DLAOaXTSbKVJZhtHFQ0JmZZPwKJ10Ig68eZz0bVwr6bZwEsmisO48LCz9brZ73O5Ggamm
u7HKfJfjkeGiLz9Icp6OoWrc/hAVGJW4EbKvv6gKJpWQ089bUrArUrCb/AgmYToKPY4f2JKT4g/S
YUwuRTZ5C3ahIo5yneqGzvuus7VlNevaLF+QTTFzIxEtlvprjvx6EOHHgmMQ9YQFg+IJmXVJa9ZV
lGLOTiX6YkuT/0C6k7m29TzYAPbC6KTJ6y53BFaV+mHozPukkDfYp1fsbJGBpyYXHuQGdUK+XI/k
rP+L3pAqOFajTmxVoT0ktfNGrHniliSNsGjBOLyQHMRskb7alr1bNdeK7p/HqvyUnU9wnW0wGzbn
eV35+l1rz4ckIUBTEs8cD6pBZKj9WJCpjMSPvNzIPkT/DX+waMc9HAjQKfPWOk2qFl4VwrgIS9nF
zUB0Q8qccPCHaym5czWiYpoIcsQ4+SSGETsIWC3JN2OMmCSfmZp3A2xJg6Gk6PRT1TLQyi2DFXSi
blv6DnIyqZsyOjTTpgkxoB6O0ZBT3I57VcY8RuV3POTP6Py2HY/ObdbUhEUq9QEP94euZ2RW5lu2
Eue+1KnsVDJ7hNEtzxa2nobBD/49AigZB+CJA7JUFps0rRW+j/omkoSbOw4K7O7ER8FGS6g3sneu
MygVCQj6dcNXvCpzoXhkX1urVioTOp3p5W9uRV5/Qpjnh6JvVFLwFWFtFW2XWV14jiOctayJhTeG
kZvVzKYaHwWfphJGm5rOaWFboL5EkU8YQ9zZ3qiYXzWjhn3R1xio4jD2eseEPNIhTlVC8ya1Gc78
4l1UaXLsxbgPrPm6Y6PB+aez5fkDfdHmX4q/wRNm7ebcP/ulstNE7cXV/PTDwmC6ax5HMrYHEv/3
hfIecRNtpTRszActwoLS3/i8EAKMn8nE4/1sUzNtPWwrr2GbIInGMdIZ9QbhIkl+bCegRZ6avjX2
ECYBCi0UjdgqYvpUIejbcwLUp/KORYnm/YPUECQncH7ttLG+4zCBAcCMfxqNo4C1XlHhJoucf4yV
9x/QRltauEs5/+zceXYGLlS1Nj61mqxqmy+rlUzpS4ubXc7tDXqePzEcWZS9m42BnJ4gqw0EvhGI
ARHVRHjWFBDxO234dMowBp4CBuKeTjAbt+5fXA4tmoGxkmG56ZU7DqE/2BwWP3YUo09/4zlS5OSu
hqko6Yd9kxjPIhstigta8r9ZHWNvsSkeKcf8zmE2OsJfRstLvzxWhzadwkejK09Dsa8Y1xcy+woh
8LGO+i+EB6j0K/BU+CfAeLCoDNEOpZIZDNkFkzZcC5HeyQQgg3Ti09AbO9K+rpKk3eJQOqGIYmph
nKQiP+MS2xKz71srzZBtApJNM/Ha1f55CMSeEeM2EAEi8xbRnv1cKWlzmiOGemOy1yYWtoYOoF6g
fZmCC0HEHDRa4qxLttYbjeKZ6Hi/IleU6yXCwMw0xMLgkN5SARyHVNllav84sPVxetYWWbqNNfWK
cznzADfjAOKfmo5zpiE8W0FDWH3TIt0LaJFCzir4KNGVg/7tlJPB5AppPpgxBdtskSouovG6UPIz
7eeEEWm4zIqabGEZu3OcXaH0SvAvz6yvax8vFjaqnHzn3RDy/yKTuncEBu6yZz2Z5nRtx3IDyWfT
a9Wr9HV9xdL7WTX4sYWwnYquPs/l7BEZmzB3LaPnmWW6K/lPIOnLzyTEIPBzlrS2hElAGZlPnEz7
mOeXq5ojyPxkOH0/0+bqJquDggy3NLnjHsjXyJ2oUEdrZ7AmsC3WUEqjnCw13WdxdOxCuC4tqQVw
KXZ93Xz3AwNFtS5PpqF5tqY/OxGSQN3c1+juBPETWZc/pvp7KBxvyNV9OE8kEBCtrTAWtSmGsayg
z0sVBnGMTjr1YLFQpO7HTLXgEAmQs5AmaUpzXIBDrWMsqt0N+WKHontp/fpo+qTRD8XIJIPCY2PK
9tEGXOVN2WSw9cpe9OaMguSx9rVrttFAsNUr21d4selG7Rc9z+gjjC93jT3WHJHplR1pw8au8RgR
H+yaekocN6EjuKyK/s73eTIZlB3Fsiuk4ZrWeq7WD1aWAQ8Y3kAUbQdLf1Ms/MVDRxZ4B2xlRiXE
giN8NsJwOwTxW9KTGE3EOZHY20nK9eQkbjjxmdJ9D+Vb07FVZVoy4VZJ1GcrP+XGW4RYPyH9d7Do
7SMvpLhzYjfAeHRlxSmPME2dm5mOetICk+o9hnexVkKE05XOY8X15lpCZwTU9dMip3r255CF3RRf
SqLfNnkhyn2cytOsaeToKqy/zEqg94t28SIST0hLrFUMOuxmstROPNA5l25EfSSL/pxh40Jwoqv3
/YyrRfEp/9CbpzbTFWWXJvqXWR7Kornq1V6uDZzlLtuu4gBEgOlYYcXBKs5Rsml+paxKWq9NDNMT
Jph9Z6rD3T262JbByVT5rpFrd5XDCL40m9dopIWcbeSxEo6ozfZLa9r0IAYnPUdTUqw6/9I6B3gq
7qK+JhuIOFRq4cFpIteu5eQGy/gzp4Iu7gcAbKxMkenwhp1yfJX1sa+2ighv8mEm+lZe4fUoVmPc
+54kXXBR3/HF9c1i1pwVt2346Cr1sQqV69Coj0q+5GgLDIMO6iKu726HJ/84V5+wDPcZsDlSj1aT
Kr1U69dxpexLsk1mIzmQc0FeMZoPS13LJr5MBWwC9QXNI+uneFwpN33xmZjmnl8006PgvmqyrURm
HfLDG0ByEwRivkSk6SjlPtpOWayvOk2/OLp2nbecKI1GPV1WATuknK11rY8PDepfjVl38BzxY3TU
YZdsojlHSE2iucTNrbCu6kj7idixiWpi61fdabQKmaSFO+ji02BHMc+w2g46D2mrPFDiHwIHDN69
uO/JCXE7XIgu9QSb/hEpQ8cYyzqECUd1qx+RdXu1JJ9DhB3Vsb+bxu6KLKEDPR8pA/ldU7bPMQUu
M/NMrqVNFWfFZkuQM+Md8r1EiQq4Ro6nE9nKugK1F9aa1TQ9K1mLcS90m6DdEh2CFDM9hoHExRLN
T0rkP9sy+MpN8jj5gR9Q8WFcrp2HApvJLqS/DrjktPbW1j4tZNXmOdYrhwYdhp+qDx81VpwVoWFP
xZgG7jBkzJ2sZGb6OT8NbfqpNOYh4aawo0cTi2qcRQBG7Upbmz6iJKkkfIBG/TTNH2Fkr02lIe+r
QybaxI3P/KUTB9Xo2dqwTvmb/dTh7tWWgaCE/1SH8Uduq1+mLxAjKWG4yQdtO+FgRkIac0sqNJSO
f2tkc+li4UOZqEO8K8wzWi2YcGuOQiYHw9ZHlFHTS9T1O1uZzTS8dPm8WlzBKYqrIPnOfOn5pn4D
/9NbpuJo9R7/kyelz9iytNey20/FZYFKcf4tQqJVr1+60iMJbcamHjAqYcWbb2eyCoLehGFcrPrS
ItFYxWXxkGTv1sD/lsyq2vsTOuW0LTzoU5RuCjTyJlA2fWlAkidsrGXJsgA5E0KtQAZX8fCZdS95
tq/bReWNtlYX6zJ6S1l1N5WNXjLcJFAOkYNtbGSOqn5oq+dFISGCbMvCCozt08DmUR8dZVuCqhpB
RqDj6HeAsoR4mrtvdbjp8/3E3jSTpwDAl2Fs4TYzZ0tR6BnvVXvQ+BkvHCulPHTxohFHc0s0NEcx
0fW3QrkBbDWPt7jG22mn0Qe3thc71jqUyAO7cmN237ouKWH+F9yVzmuymqvfxKvU1jZzN6/z0LiN
TPvTsbiJU/KBE5JTwWRXxTFgXlrV/2JhVfkDMcxWavMEgJowECX8Q8UaxJOfabcG8w7YWMbAYQdx
NT8GzWsohOsTSJwn+yLcWvU+pZNvkbzV68l/0CNgkfaTAtqJMYj1iPxLQr6WxkFpOCnYR+jJ6E5h
c5HZWTJLpACmHtDiHkDGuqhOIf6BUqMQUd24QlkNbigo79LhwgJrPRXfcbf5N1qLtHw3hL2dxE+i
aleqigvxZmFsKcZJjNEOzFacvRIUxl04bQPQ5jYP6y/iVkQa7TDfzHaDUXBPQJdS3pfGo5ruRuoX
qI2HqrwybGfhcPn1vJlTwmq0+Z3+E4t6RZc1vk8s9Lv+FcH+YWzva2aIpm8zcme2CIYjz07LKjNI
o3XAgnaq1v4o1nxLZitOwaDu4H/QgtDNgibSaGQTnv7wyxiudJ+/i7aB+SRpBK2EMpBReBF4wL2w
iXIUkNd1OyrvIyEWJXv7pQgsqg/y7kv9y5HvnGZt8jBGvCtwkix8RfkNipX8Nizc1xGqA6nMXpEM
xGqwt6J6JRUaL5Yxk53nP/blPYQwSQwH4XXbhRCW5gaMMn9Ze0/aWdWqDdIhfjlPRN66qC09QGhE
25ebH3BYmCHyYjrZ66yVdDTSpsORQF9E7Qzs5dgmGheM6WXqMhlaZIBQdPl8Q5/I/IYdGY1pxj7F
DnbkLLPTJoPRsvd12rAOGzxYFEhYLxZSGBv2WKTOK8uKWRBWLB4YfXFtKkF00hk5C7v/LmMImXPt
qX/hyCrWvFChFiJZJJjHd4Zb9gbJRzTv0FDKWK4tLFUkmWzrAQ55/AMpK3ycVX2zG3KxRp3oympe
t5GxLkeCfmCWdTpPPYpEVRd3+hx5QTO9MDlla/ODL1voZLM/Igj/A2GmJIg7uM5Cp/H+Hxiz+tOu
TgbhHSovc6SeLhrKvfRj5ludVcer+y1Lx0V1vKnltxISHdlayTrWL7kEUGAzqzXnDwHtrAujz8bw
lLRA/eQvUKl/mGdRxZR42C3YM2mQSRE7DEAj882vwPRBP4udh4qYhCn7ig31kUD0GxsDUuUMF0xe
95Pf34FYb5oIyhPxEUPwblvlumZ/4CvNTVmcVP1htu7+xqXli+IGdYWOAggMSFd+Il7dV6XFlAeb
UjwYN3PxMibKxsxDL8HV8idRrUunR2ce3ybJyN8KzwnHyUrrHFwH2ezWA2HQ064ojbMkUmSBrAn7
uU0pduGsJQl/RDedCwT7cgiZo8TH37y1UehbRLbv0y/emp7PLFxbKmyxKkK4GAZ4CWHzYLUIimmf
Vmk0X/S6u2+y6rZkKU7U5oq64cqucHL/JrJxBayywkIcokDQEVtf2JegfFRQ4Pc5HrWyvbfILZgJ
2q6R4mG1WjsNZimluV9OV9GfIbZlTuYakAoanaXxDL6h1cCMRJtasTcGp+HcxOtQe3Kym2TZGKPM
V0tx85vqNs/voQVgBOFdYlpbhxXYn2y3ClsAQdp23e1TPiOWYCTc/kV5w8IPQ6a+KkruyvmN7smz
hxJ9cr+hTeDjQe+RXFriMdAjOR6fy4KAa0OQfL07TdquzqY7dtPcc+w8kurUwyRyRptp+mzvDO5m
H5/UML3Zo83WjSt9OiiSzjE+aFzgP7C47gvT02pAVWyiOO9Pgo6UdfXcjEeDyKWJcAS1/NJ1grZT
KEFcxAyQ3Vyh0WoeUw7tql6GEOq1qY5eqPHpxf4DQUUcR7YgSQcfjKQ/T1inR9XrQNUVIoZ2+oCG
7i/8nNPcCOvoiBP5oWRYrPTIfhzm+4VEp0plLaPR01Hc9vXGGb/x+F/n02NmP/dcM1TjMrUuMY2u
Hlp7nicyk170zkaREW70xPQqGvoA0xRhldwx5o3ZQpVGVU1UzDkq7EOVFrmL2Aef2P8NsyMjA3ts
c4IhMw8+BTBXAzpZy7kL23k/IGmyu/ZhTl7h3DXylE5ILrVn5DmnHvVzEgUAt6c1zklUEAYnaV3c
OrLcTsRdhUZysgiotv+h4Ynmc7nkTNu+dUZUcvFdjYGAWGzMZeambsOnql8WwG+l8aZzguTaJk59
ur6PJLt1uN7helf8LEKkWrTgXBXMSEpKxRBh5yRdTUnP/4boaUiGlYoK1r7BaEnf2m/4mHXrAlYa
F6Cip0fL7y+9JHw0QJaskOVp/ydmr6cyZytlmq8dlgHVubVL3ZsEhnn+rcRctcMpahwP1/jKD4j2
+E/yHmg6wN5XY8TcPyHfysA9iScKf4LDuDrzHYYdF2goqzIifMBCehkgI0PmUNDEJrN06xho6soq
cFkZIIxld9Ty6SIM6ZUmGRjBR4tWGNNbm8+7mRe7wPtEFJ7tZPocC+1u2dao3TJoKNajI3a19UYp
+ToRStLV335UMF91gHyba6h+2XCLVGHh+6HQpoQjrgmZsGF9Mol2J8aKapesIqwoMdXAb+yfgw6u
eVzUD1FQuUXenmICSAT1u0owg66DJpqOkock1RncqAg+QZMl6qngR9hnzJtp0iN8xioqP0WDvxQq
uwab4UIKnGE+LiopxICwYHMWWQGrR+omUzjIZOq13Q3sh9jhSvTsSCS9NB2gsaxq6xr5Ov/kWPUt
Cb8fJL3e+9QxwRxetBKVDGcILCC34k/VjM/CuJmQYS2UwaoQbkTJ30cNHQglA3DPtK62s7JT2rNs
rRfGOpjUSvpbbA9yq2ratR5ZuFS/FwyhgyjDLj4L6qQp/gZGWOgvaXJacIRq/cHfJ5S5GimUHR+1
9tSXZLrVj5B4TO4eKyAs6BkJ8mlBFWrNpg6Cs/T9PYnCOyO1dtjsNil19JBt/mQXOibCilRf/oQu
bdcjO785+By4/KXCVKVR0fI4YAE2tf5eqxF6bTi5GDYkYXdRe1rohtbPC27dpUSKFUQdZLk6rfWJ
9pk78KNEJJKWG82M7xODmoAlqPY+iXsSMtcL/3C23jL9uBAQUc+GbG8WHiGfLGE3WfI9EGbPhGA7
VTW5cOomcoYr1vQLG3EeHJY3zYq7hG2Fhfd03BqMSf3isaBiAIqHn669cfLrhtbS7uCAIJaR5ppe
pikmbg6AgqjN4oHQLx9tsv3FtymGh+oW0c7mP1mKOuoxAxgdiLXNwlO0mg8ttVcLUtFRHw32139A
FX1Lfje14069jSyodHsUm8xBeGogUypQKTM49XAWFbSRMnt1gNWr1kSEKsFktInki//8sJf5+2D2
50GUHMtvvLzI70/NkvzSsSKyws8K32OAWlyoX2XNzGjZfarhLq22kWLuBguMGmnkirhOhOB5WSTQ
mHpjxZODwisQawehUGkWbqo424XTGCLT46nzEbbWhwVPoirGWslwV3RHutiNNTNEjzsywo4W1++C
b8wScHeiaz+UYd77jU9Vxm1Eyhl3aF4wYq+0U1Gn3xVTlQADfqxETJKCGE9Jw/5PWa/Dhv09GbO/
GI+mIRhFZsjJsfk4FFYAmrgd8zW0R4I4Vzws26hPmWGxNMORmXwGHXsqSEyllT06Qb5FY0ez8ThI
pKSxZy7z8hZHG5OQfNr0lJfk/m5yYqAyJsMLGrJkQNKjJcgR6BMBe9sCaK3T67nGT05wLkp1VItE
yiqaN1u4Yf7FjMz0VTAjQHeSrc3xFUpaPvMrLc7ETnMFF8eo6VYLSLLix29i4LWAu+Tt3WjX62K+
ySFCqjEMuj024CzZGDpsKvQkyLZnZd00Xk9gOPHDOahJLY93auFvgCBtZU1aY/qSxteq3ntKW++y
xfcQ4uHm7beYOwdV2zVlsy8T41IN7OO6mCC0vY/ZUPi4Vt5r+12KDzayCC8cVyfxp/GfFkKlrBix
PeF6xn9F1ulSJEqYqL95lUqduJzWbiMvgJnXegtfiWzU+MnXyRPgge/KY6xhRCT6fs7dkeeul9MK
MzefMuWfb6AcZ5LAp5X0/icxARrLaC0JNxXrf8BsdPqwAzhZBvMv0CUnXmmgoSnlC3B7ymLJj+d/
o14CmizYv00NQNiCY0AlI0y+2+27D1d3QRbynq20vPjJIcoDr2JF3dRIatrg0IqvhYnZdME6bpDJ
/eJi6uV3BPMW6NtCx1Sc7yKcXCn3uknl1HEdgGGaJBGPpA4mM7kCggOKn+fCzJTMTaxh05kd86pu
+4ue2fOkJKmFjwzIALTD6btXHhLuSPJAV4tQSSc/fUFqRhMjEvZ5EymhvYabKkE0/AZfE6tT0ZDK
zfsxm5sgvFGUt0Q+0akKWuwoYmcBexLs+5HPg/fV6t8Ve1eGwG1J9HTEN3rhC5qmDcbHPTP8RZ0c
m2+KeCC2hTlv5Wa+yuDxaqFy8lBG+l0uifN5AUy36gcPz2Hs6kHKnNSjoGGqeunCL1LK9Oq76V/Z
dKxUDEAEzwHtFMhKQ3Pn11cJlPJmfojCm7jnvMvEDRlrRQfREJ7fb5Rnjb9teQYGDUEalnoCzCbX
N5EZbWMeVZ5NeOeDsO5Vi6WB9qBlmA3CLa+PXbGniwYb35E0jh/kZ9/aVzO7cGvJm0IKo5H0FVAB
qAMqLV6lnxB0kks49uSDjbf94mdq76DzbeuO4mVK8b+e/mSDBirRYLd6y39qHB5FLTezz8MYgf12
XhX9Yvt3Tv9sjI9hg5ikukWU9fN59oXJTC85g7fslL/IoZr+Nk65l8UFmgtqH97zwhC1I+b29BfR
5NOndYe8GXfTjM73T5yoH+6CmGKLA2rimFnejh49d/GiVPefF8Bo15OEiM6PYx2BKQYmkkMbYgCQ
6vvmcNKo9pllqAjJkO2l8RabFxEnNiCRBH89mtUXa4kUFW94Lwi8I3TX4jsfmdezEzvYSK8DcmU1
bKiJrzHiw52p44Uy025nluKRiSnB2qZrxtNNPPt74ecuXvxVV+hrkfavpRDUR0vKHkFVyfXCMNXY
KJnTNyE6VJDVfOhC7ULqxmpcMgZxa4yLtmXJL2GiCtzUbBVclfoz+WaHhu1L0l4v1ZOi4qVGAGAX
xVltEm/meluop9k+ZyEtGFhhy+Oj0PZEfCXOji0Ur37DcVKPjz/fQa5QlftezTZP44ecknq+MFGz
rD8T43QmURCRYGN852EDJpnVbgujsRMn+Fac9/fJ3NHCYHnibrV65tARxlTaV5kvIr5nYV0tMKmm
ndbsqN+CvHj8D5Rqbz82MCCaDlFzeIsq0Cz2ZfHsx58D8mejQxPL+6yTVwfWxvAB3USheETDYXNa
ps5HEdHOIYz7OYRBDDAf5ivgQULTX+G619X9wFSio/iMqG2rxnGNZ50F5cC/ZRMYw1bYFaP4KBFE
8F30VnS2tPSaiOZrabWbwH4O7Ke+xfnCE7J8VFFevleaD/eHsZX40lBa/IFz1dIK1ijD7uFq+Uwi
jpAfsqt8J6LDbZCuLoBXU3/CzTzmuqewDxi43E0D3Yx/1nBXx8lbDCYKGfhGNaNNO7KU5PwlNEFl
ytms/d/0VxtD5jZLmGMr5CiyZ2eXil4Byrg4Tv17ZE1MOfc2vkhNHfaGejfMLHLTezOGbHvmk1Pp
CiYOThXlYMyMS9oHWLEB61Hrhl/IWK4KFn3k2C3GNutDZB3R+ni3yhnVnXUck+jAmbOz5XFhyZaZ
hXVqOHPtkS2QXU3F6NYcRzNte6Ofh/E+KBUiCfaGpW9D9F5ZecwFzUqmYPDVzavSZPyhXcjdOBoV
wUUNnRFyUe7Rj1wTu1CNrrpJe0QpxI98drPYWBklkzGTwS8KlYwZHliK00BVaCm033QH6oOm3avK
3jQxSHzZNPC6ARXKOS7M2jDj9V5IWuIYOvqRvQvfZFeDOLtpNN6PHaIVA2Y7xSR8RqcRQDGJJxsk
9/yxcOz5J71DV3+Q+PG9rND3s7pj8XfsBD6DWY0+h/q1bsf1grwV4dGo7aeFess1RUDCSER3ZJ8a
QRqpZDiGwGq6FwMjw5zA9yma91oWXnzEF1OUX/WieiLu4dyYyian42OmkzrvaXOW4zdaNjddzBLC
Qs/NpPaHlBv2DwjsYGdiUm1p6uAB6GxzAyImEK6ZxK3b0v75K09+WE6bWX/HP9l01w14ryLHbmTc
+W3mYpDHknRjsiAVbUF0g1gPxRuAckwJX9ijGd69twHZRgB340ahOrplXhIRjlCLRx7D3+RdkgA2
JdV1xPA0j2Im1v8QeMvHgTZhMpaEDXgKhcR6gNQTlaU+o/dizP0HlXfqeFyIS188/43D7Ouh7j+T
kj+2fmV7DA3jf7g6s+ZIkTSL/iLMWB14jSBWRWhXannBpJSS1dlxHH79HLK7emb6qawqK6VYwPmW
e88NovY30o59dxZA6QZAOBWgLYFLT6rq0c9jtlOXpEP2Ymf8Z35z/aj4i0F2zBwYzYu/1oIRCe3j
/w/yDdzHNryzrafC56YcznX4GaD+yFijFerBRMowvLAlTRPMWNb0CXDjNA3XZLzOKRdj55/q7FcZ
fBjzr659GhvxbCOfgZ58lNZTWDDhV90+6KcobZ+Iioqs9gtZ3jnl2Y0faCFkvTKngwQoXP8a3Z3Q
LQ/U9BgrCA3TOmNCBob83UOV7fu3LRCRGf1ckn3OxYszPK45wTnDD7Nktw+K2Nh1y49VxkBHyOsL
3ydqkOS+Sw9yeWvK+qkiZQUdnuVcRUCqru5LpnGGNVwdjXG4UD1aX86y/Nv8d54w8J6Tm+F3Cus3
Iyu8h7kIwmNgR4b6ROw/TgVjVqQcSeB7KMG6ADWa9dubmTGCcV2zhvXQHv/JHCanYA8nfDM3GrmO
OCB9ijz7i/n/Ts8tLd1Dr692/K2hhghR4U/SnEHsNZRNffDQ8mq9ar513I4rKyHzYkAwC8C3x+v4
Q8bTNof00yb6LueqVEv7SnRxkb/BqYBB/AiDKFq/ZdNH5tnfs5Bfs4zZrfX4KmloX9dE45xxJi3h
JxHCj6VvbnvkhGvA8fyeeuuNSMRxPRYfEP2vBh5tCVWi0X9IbW2qAJe/uXcAuK75u/9EHzuBd27C
9DmTgLzEdWhxbI9EJhkfXseP/ncOsiiGxwIZxVDXTzAZ7weVb5oGN15cvikOFGJzXIipLRIrtJkp
Ccl6Mf2bpUDdh/hlQl/+31HJ0LmBzTPf5NDXRCaTLUFbSf1AbHJPGaPJaF/Dki00fh1EZOEJ5FVZ
dcJAO249Mopmqso1SllXADQVTGqCdURCJXD6G6pMaLOHZ/2/c5UFZueUusKwQJdVCSCYUuJBH9Cz
lrJ79gM3svh62v9kLfdGwnqj9nFPAmxjAWN4J+CjW7fJD7FyaSb+Hb1MtXJFTHnTkr5MXBI7b+pF
KGQLFVxL4LyStOfFbrLtS0xzRCrzHGY3Qd5hWU6OLiULauvVPv7AlKdK8Wco1H8zkvsuqSPExwzs
A3n6++K5xCYsIgtkJpCdnS/u7BH+exYAI6rvRyu8SBJeXZJ4y+ydoEVFDgwEPpAl3rFNcGOTOp0A
bw2oNpZnyxiOA5eL2Yx7woZpVucddlbiVb5oDUoXIXhTdmcTQWbxojLz6EvaUGK+vXC58SykHy/r
m/cVw1e5FXPLHKGg/SlWVK/DOoautzLkY9L8Kxk6/Z6yP2teb8j+c8rnG4crsquz+xqhTMXoBA1Q
djJidfgnKnoWy4fF1RCkmBJVevxParSW7bvOqfYWB0qhi00VOtOyhqSHe/iYUSHRA7HPWBeNBp8a
kvkzbJSz3Q6sc5kWoSgLvd9rsnQdlGDInV0sSJmfgXBM+TkTPB1w2JL6GPKBFdfMJ1dp+QyaP7DW
N4tqI3OEQSDci07SnyG+63Ghyu4FzitcfZQCnrxJLHMfQkGoQbX4zGuM/uzzqchkus5iRnzFKrD+
G089xcP30EGjApXou1tbNdeWwSBU/6oJvIMxlDuciwwrIwiK8HEy6wBuZGcuz2vR5Xt6o51LGoOP
w0ujeuiNeMF7y+u2seIkcpEvUHgxvPa0/TRPX2u2V8qSdLaRQovHMksY/ixXwzn1wO8CzG4S0BXI
2f1/BV93dAgsGNzFgE7xiJeV/B4f/ZrcmSTbhf9Ow2Y49E1qyAk5W7R++B3Rd1CLezkhDvtXPHZQ
HcYWtFT6n4TsUkqmwOF21V4OkFEs9TZUJsvpZRO3f2YTQJ15p8rLJDHahYxYAdnIftr72RSRoL3y
4Jyh3tv4nYnEjvDLXRuEXbVLmDZK8InZ6D+B2vyULP8TYqCWDJqX/FEN1TYx3WgN2F7f/QjDwq+R
5pKHXVWr1/oSCEOihFARqdL7NXO7yPonUmdv7OQ51clVS7Xp+xLP8Z8cf25ZOjem+mr4amyPlzaa
SJmAp5gMQNZo7vU3Znz6uE36cPg1U7DOmCjyyuXTpeMg1PajA1Ikh1U8E+y90tgRJLEhjVTAlgYO
CvC32iqGRoJrNXdQMVKP8Okw58dcFfCVlP5PtR8Se6d9B0wmy36uuMI5eLyjkCiCdbFQcO/k6s3H
MGe+OSzJrZLZAwM9yDPru1+v9tTuzv8kggesgIrp0iT+ritf8sXDDvifaPA8z0gGLyzmfmulMoNK
2PeSW7eDBeBrhcwVn5Xar7f7mhuOimJfGeHT3IpfbQ5pdFL1yUuXu2AI35Q93EpZX9c4cXAEb0nf
0Vq0j0wvWJJn3bPjccHXQFTAG0xHmRuHfBjv/0/eeOj0P3PDTtOymNdfphzzaVdblCyT3KYa/4fd
0KQGsWvsQCkRgmm6NMWa9jSukD8MBpIwP4Tokb/4tYvYj4TyKqO2VxNmJj/xjnBOI2/UUeO1YRT0
TKwWhG8w9XZlSJ/kck9Y1Tnzvet65Glh7QGaH+BVncqBjNxMfbfpcnHtjuhRTx4Tzp8A86+N+71r
GM2s4ZJLeV3PzCZHfNcBTBmefLA8T8Gkf0ML/4ZkqiIDftOrFfJUYmT/qHxAkbOPAhmtCsbCDLAx
QqptEPjA4iVDxrxj1OBxwO39kLvwb0g642YmkoNXPaOBZqblNiw4q1vPZG8uwPHObNaOpiX25M5E
E9IPLWBjsIftWycywyPlMkvCxcYjoXiYFIo8MK2M6qF00fbGBCtsZzjSRoaOM0cNInBsM1Pz7sWc
B4wv0nBjOv1LwoMxprGU7vQHtKrcwwfm6yrti5j1L1SRxbHrwV4gaNlikP4dA2ab8A4xh3nEmYSB
63/T2S0/+FVk7ikfW/IVENgq0MGKbBoEsOat8PIXZSAoNbJDWKO9tAqgFqBFCsn5oYvdUA+3Sqln
IkcOXpJfxq64h0jxxmb8lRnNXaDsk7/UAYZbNtxt9rTSROv1ADNKlArgWu5DwPKWSJ8RrM49bbjW
Fr5CP/jtC+xj/8S72655kOZyiZfO/DUF1lOT8jHKqfO3ylZPZHSpU+PH+jpllATGmvc+WN0aYui0
hz71W5BAuvtX+rshjUcvDu/cwDx7ZvitswITr+SPoR4tp7YFc20XACP+RsKzmatZcqICMFSREmsp
22Pts6LXI0oEPKTFAyV5cZ4zRKaJlceoXi1mBMg4330npDtMLSvKutDe4hu0otJx/Z8Z+w0Y3iB4
sH3grYmMO1iBSXhcSkj5ccyOteKnXAfe09od7v5GzNeuf3VGWx9JKDeeyDzaF2qwmaHINiosPk9l
VeMBf/l8MfoCr0emodr16JKSOjYfJBLeyAnDhOKB28mvjBd46jz5UU9vPCtr7oYWMWcs7XIfDpnY
WYnxU0NO4eTvJjg17MAdtzc3PbqoTbisQBpZVUcE7/0+LGR7BvXwBmeVzafnjMBpl59R0MKijrUv
XRbrZx3n+YmbE2mJZGgfN6S54LcgWc5YUUV/3XMoSQiVizpjGK/s8VD9xq3PqgC+nSlHtpYzMPi+
e/SHeW+FaXNY0dxVy0LdMqLWH/V2ALy7mS2fcm8iW81HW2yjSBrydLoRpU9EEuma2BfAHELk3i4M
S/EaeT9sAcNraKLSqRNm5/26ieJxP78HBkkSXQALS/W/B4+Ly0Iidayt9n52Rp7RU3rQa7Pjoey6
DooDIzAbZk4tdUqwakdKP7EisWIl05p2hE6g4G+wHs2NMtkLqwOuaLMdKa3qkE6gXLBbYkKckPOO
6Mt3SEeQlDTuq4gFnRCabPNFycU/aIkRyAcp3mbdF/sprLMBUIQQgsEO/xze79lwfiobrVLnZjOs
OJ/tvnSQV6KxvExJf3a6wdgbDWI9U4bJXdh1MW0ac/rQfDdE695Lox/umiRvj1nrPZPJyTRqwEVg
D6g0FwvzbGokHxVZBhQzc7NXPeBBa1L21uz5fOt6aaLE8RygOn1z0ON0GVdkOcasd3L7MAxaJnRk
B7exnzHhXgsJLFExEaqz/ulJH7waafjqadkdPIEphFYExJPRwI0Bgrmn1n6ejSWAJ7QgwCSmaEO9
AbMlDuUh4yVcFm3Yh1ZPMxyshd5jGW68Jka2pObs7I7trWHOsD6H5rMgpvDQ1gxExsHg+KjEng5h
OXnOkALSh35QiB7AjyMUc7jEQtAJvmlE/DEawW0PhGGjTIY/0GpRV08Dg66MWrrlDisIVYcfzb59
GF7zFnW308ZA/OlxIn/QxtPkrLL5BnWqb8vnvHKKkxz6X7Yl6kM/Qd+CkOaUE5BE73eVBLc5LZ5f
2g8aL9Qqv3iyOj3T1kAMqdsK603Qn4uYHB/y8B5Ni/lLZ8EAmuNsOTiTbCnWMEg2C9rVRmY7UKff
XteXWMjb9Jw1cXyoYoglKCZZ+6k8oLEpFOBKbHCq0BvHTj2oICigJ3xIscl+iv6BWSEW4vPosmWq
pvJRAbtlwd8c/NJcBZHava9wC+08PMFIR5GgUdK8ad+Io7xoaZ4z+ZxpwbaMAqrC+ceMc78oYq3U
jEcZ/WzOWBDbFHlgGAsabis3NqGyjN6R/YN71X7TXDOoF5T6hXUW5ALuK6I9T6oDUzNUOrk1ff+H
NDH/KFfNZq3dyzK4xo2VtMepNPvD3NAcVGK8Ge0WcXDJEUsR8GEE0OJ81h4oKlEsENBxcF19K0CZ
75yZsUeblE+1mS4IwGoD+wGRWiJ0kpNrIqdYuQQbs0flReRV/lAsbC2qHrSHFyN29x1ZY64jT8G0
kefgkBWHPNaIjSDEPVRJKCN0dTh41FtbxC86D9C0rhqMuHQLVMtUEktHSvaoBT6QwtEnC7ZX1Kyj
AB4xDfTeYVMRgLGxLHRWi9XQ+eDooxMmvDUNMngCxOgwCYJh7K+oPsa2iSD3TK+rVlMfij779Byn
5Wvy05uec9mwKaI0SzcYDKuFOZ+AbWb1K0rSdY+NcwOfMwXPWGNnsdbvLSnbiw7mJ+4O+xKyL4/m
0cDBjolxbwjYfZ3EhCXAejGDQGzF8bmFbOuyq4UcPhW+oBpDvjo78d1sZvVz6MDK9pDMphaqdSVn
okcmYLaVfZdKqLcjRXyTtUfbiU9JXQ8skihvk9BjDWp5/R1W5VtTee9zbMLVI51tP5CohL5CvRme
K3bChcWvZijbNvXuHUIOdt3O0m9lVYZYMZY/aImjIFY+yGQKPathhUWuxJfZNubWxmPeWN2T0/Oo
CTyCPPM+hZA9sKuvezvchVIcyqH4o/F+wHZMkZGZqL/mmNdnYpIWLsGMoqedFg40FZ3fzWTeXxtQ
spvBszBZltP0iFb0NFL17U3mM4cBo+JWxE1xMZzyOMVeis+3+XAyAre0OYGd4sHbhAOn/TR4jDEL
gzo+TndBiIdFs3SpJN2Q1RGTxFm0Zs0UfBDQSbedN1/luqgGhIY/nErtYnUImxumUMsg5FMy5MuZ
9JV2V0gUfegGnJcxYRcRuyRycTezeUfkZsXxy7SUS2R48qLcsjw5Tek/TK21egmToNmZvsuiUTeE
FsFOznpxM2PAB+dJclPe7zACknNTFe+mEX52YLV2Mb95JwI0ka4zHHIj4PruTEwAzcKksWny6RJU
aMEAmHgHZwGco/MDGoibpbf6fdABtdQCja9XDF+QPDaIX54G4OCbRCb52aeAP3cdJNHFy8mjb4S3
5a+Iba/NgISPsbr3ZrylRaKrSynQI7VeZx5l4zyq1pm2ISEqHN2OOpvSx9ETow0Zmb8eLECfKDHj
r6zMY6ym1msySeaZ3u8wxdMkO3mHhEJuIcLlA2v3sRXnxmhNLMXMtduU/BrYAFxDIwkwrnedHNyI
TqJeefTBvQ8RxYX8ubB9Z9caxm9P5diclsmOCjVCnowHOPp+4N30VsobqbyvYB7zH1nET4Vuv7CY
0fA0xQNBQqsrgcGCVTTJbrCykDuReUA4EPowo2SyE5PkLxWTBzKDysnDb6MMGN3077pjIJ4rJudL
Ku+WmQsccgRZkAsOqzYNwO7i/pKooCPZYq+p+VwQTcKQcYOe9DwrgsTS7qdQNKfRMyYgNKBITXyk
r6Wnk3uvZaE/SU6gMWc1X7XfGrwdRUiGWW4eduShfgwaCa9JbRvziKHRo5CdgDYS/rrDprngbeat
IQTFme8CvPeEXg6L5354AWKYuBrQPi0KjXnGcfgmcFzdkKB0m4jq2Xa6n/WftRGzSjY8aP5BXOz9
Jry6w2BGSxByDcQfvQOTlqLpj1W18lyvUbN2CklrtkjlbmDZt3VTnRk8CIz4dKmGB21lyuy3OOP3
dv1U8hmSkC4adu+WXn7M2rzL8YkxPm3P9OXEZwjiGjTWX4yJ0ttgc98Mo/ujdeedsRDkCJRIsrW/
sFjle87uU5AP/ZpuOez7rn1EZOVGxSROjRruEhjiABH8lNOK9Sxx7Yi1qpvQSsYdRxBk8SR+l3OM
iC/2L8DbP2PETEanr7W2+JuSq6lHXZCQelzBOGfRxzOwr/MHq3EQMacd01POG9Z7A9TR+pUguCwq
/1pK7O1AwahS89pP3Q+9zjYXvH3Pajlye43WGe7s1g7nFL7ntM7pstO4fFR9u8/EcJ4aJn7mPLOg
dSFUBpJlGb45wMbOJh/Z/Wtb33dmc+UDd7l5u6uoCMD0xDvgsH5bhGLeSR2EXJtUB11HIEQhuQeX
uj34pnpfezycWam6MxPzx3KpmBOABi4yD1Nlb2YV3pkEo7EVGR9cFU2wJk6NOccA78cbr/XPk7ZO
PMwh6AYp/dh8YxDjiged6ohQbYre6Qm5831v2Q+NSmmHpuDdqOVBt92+FP7N0EMHx4qR4tMQ56Rf
X7ShH7zG/Agms+Q0qCICbzZt8zqNKMn87jMTLBMLY7908NWQY9DQ33ZS/JkntjpZNn3CCqg21NY7
3DLPCrR0blo1IgZvV9nFUbYZPiFXHtgifTelt596D7Z0FTx6dXMeJmqXvrOpLez4mcXLlRtJgxmS
Txq6HjSIvF/QPRFoXgu50caKUu8rgRci/yVcxLFMPvaxD2DEcH24HEym7cXdFXrQrwMdDdmIpBxY
5llL+ORt0Gu0Bd2+TQAlYgS0FhiYpnbuy5llWGXzahqzy7feGF4TtiikCuZgtZjoC+1/OK214qer
L882GKPXzW3mVM9FLwkMYC69Vd6br4AOtLF3do34YlXuDWEQkY6b11BBnF8DS210PvH0Esv6Psv1
UWlYrQMQJxiBPJ3wbNRm8pv0BoBKhX2H/baP6jTscAnEv4lrZ+iaM/kOOIfaKdW72E8+DZCnaILy
PeZ3nj/BvGwpKUhOGVvGvZbYLcZ824f9SbZOtk1T49HsBjjZWPL5JdarYUzvAXARpm641+aCaAI8
Qxiuaz5u8Je0+Cwn7dJ/KXMgRzHe/U6t9OE6fIF8AgVJO8HRcK1r4kvBFnO5dOmwZaf07TGaJf4J
IbV//vsrJpl9FDW56/hnDk6FFr4Tq5IGT6EZIBZmA/RgNpgyx8mGvdpSSdjQdB1RP4/5RP29r3xF
okOVb+M6sFlAm19xGxgcJqk6rsx7d8mdm4z4vdPkdmg0cZtC5meYyVdN6gLmXtjvbTvfxyNSCz9F
yw8B5sXIs2X795M2FTW2mudTUCCKsVbv3WjHHKmDfJ/z5B1O29aIg++Shp1p3pclsbv7yWuPDFSu
/Kg6owkYGcYeE0/RlPrJryAo8UTVIxq3HErwkLE3SurwT5WJ4ygQJ7dCn0SVPeYDJywP3ZTblKvR
HHvkJR0rx2no9F4W5YOC15iuk3jZ8UNSWT10Hb4TOcATHjzAuyKNv1PKdDba+Ee7Vh/FvArlc86v
QpLmuARvvRCnfMagUZNy8GgIbLKGTdhGJUR7nNXyOgSpvXF18DUFytpIi5/kyb655ASIMP+onktL
j5GFxyqEqfram9l0HzfcyOttDfBFHZoOD0jTWtONt3jlrsziae+RxemwRdsnUr0viWscJh1CQmk7
okDlNCA5YcUoTfcPUwe2gL1tXXLffpH0w2w28bpk7NEQVjDSoG5l1K7RjwQOTYAgSIYnqzoAaq6j
Aef0TUlKw1atKWt+N04AyYHXTH3dbcqmBMzZNluXANDIcJJnOidEPSaaKrvXCVP69MyB8mGXqbjq
7itNTUUeBAf3UBof3WyJTegycyP8g2RppRWK6cmPxgAJxVTLdxmwmtIlo1igOrgV85z9hi6KTTIx
Y4yL4lqI7lwwco5cvpKj8lqSeoLswbBBTVuG8bGo8oYTpr9n8Xv1ePVpY1v0oC1G4oYWMbBkfxNP
4yUMGPb2XU+aitXC4EvR6xp+u6bV2F9zmlwJr2AGRm7UwebBf3VTeuze7w7KISKkDzN0FdbI1nLI
bHzmx8aOAdj53Y4Mx+SW9p6dR2WVB6YRxT7tWhKLSBb/oL8VF1HP1mfXkxCb4YeI2tmqPjkkif0Q
yBy6MG1/qlVQxoB8XT/mdpRkCfSisa53LDFQGDU4fKye559v5izHSojfpYrlc0t4yDEU1L625RAj
QJwoEKwk++2VEO4wvy9nX9jNOSknfVMnGGac2oVJbd/pIJfHAHIjKqpc7zzB6KMlk3E3ko+OVBd5
iGUqat4F4oUJ53rhmEV4TKVioSJ1+vK2c+LiWjLzO+f48lBCI4cmrI8x4NipnSwXSj+Tsr+Z1vBl
4f4xGMKzSLPg5w1IXkRZm5wpqHRnZlVjMy8PnWBGbGIWiZIyfa8MVu116mUEs+vgAAJuuDB7LZmW
1+Gua4LIqbo7H2zlrEGl5x2zBO3iM0AQy5MiBW7lrXlVtWjeYwdcZ5phqrWbjMnYOKaXmmAFbnOJ
+0bxil0Gprz25MRdRH6PGwjCfGW9GxIj3cvVLVL4qjnVjvG7JPIT+qmMd7gEy/OIffPeSMyeW86z
EG/aaSTW7YrgiN78/Vd7mKqXOmSl5fQtKvA2eMncMGYNjaifp267sUd63Hlq0ayE5btM7Hgf5Egi
u7CHJCFKbDl+C6nKYoCn63WubcPRl1BtTCu+0WV9W/bssm3fp1CzrWvguMaTTfrFtp68i9OP6TGv
EcGlWFLTGRwSgyByy3Lq0qD2iQ7KoGpU/qVpLHhZbKShJ8oHO6gRSnjqk46UlaE9jZC0i/o+zNv0
XohwWwtehiGQI7fTAzJvYKfGFL8Qy4VfpNCPE8u1OO0e6yl8TYhoPtVoYc9JC+eO81rvQCLYRFgw
upmXur+40u1vOiM+T6OfsFZvX9wg+EVYLpbTR3JcW/QSUO6r0UOvMfdm5PjAmpjnvll2/6I8QzM+
gFgmASiWndNEdmednCD58RGerer5lbg+IAFKhmdKm+/BiX+CChCf2xS/6emeq8D9QZdxJ20kQebA
V+/GCFNIVgifGOPW+45Sfe/O/o+PbmxIDeKp2/KUyak8itxWV2GDSG297HdvDg+V4VyCmdzI3PDS
Gx5s89auQzJehf2hjPim64nsSBjkEi3OKtH12/a2rXk+FKCvXoomIJ12/k0ALaYSSNubHk5vwxOM
vGuxndEwNnP9SrACgAY+a4AQnP8xxrrZ6VmO0ZN5xN+FobosXWEeMffOkZeEw6ZbvGlPkni8j+30
oDThONLCeVvPpMyge2p2AItwG6wceAUIGeeDwXp4NeVmWfnTt+ywJNdQBweIZ4d46arywxjaj9rn
eiFWvqciSh7zaQpxr7Cj1zow11/NKdNxL4+BzeSN7fIGsM+ra5n3ZtbeSB9luXBkAnsjxnw+oZ7D
7EOvzyXTmiY5YMDMfJeFNKFfbKcGH3SnofbWWJFVZQAKYO5+SgIaKiUneELg07YlqZ8gPFndWvp7
XnokokxeFYMGFjMVfqppsp91CnoBLhr5HAM36RQyXOOzmxiu6buBMT9exVUgWDoBtH0GRlPqr4iY
JYsqbr2uaf4MS438UiHWW4IGnjeFSMim9iBrds5Qnt4YaPJCeD6giEJtX1j0kWiv0b6031W4fPmh
UW1dVyHI8FtuXXkb+1g+wNKV25ISb7KcbGebyHyd0LkUfYPHHYH0TWal71iSjQ1cNPM4W4Gx70V2
uxT9qbMZUDDL0dBf1RvSsE9uoeeKjFXeJwCJbna+CwIBE2LBgU5LcR/AuEbxEJNv15K2CnwTaF1F
CV3PQA3tEeGG2XwsIY/ObmK/m5VwD8bSJupCJuwLBvt9nh08DoW17HNC9I6hjWw4dRbM8uly07oE
zIVsRja+wvOICPhu0giG6iLgpGqnlwq0OZ55sNkk02YQ8mFFunZ/CEBW73McY6fGI2+oK8FAtMIm
PzgYpjPglTmdTNDaBAPikIMkbhEtp0d0e0T6zRsA1utMxzp1kt+dzZKnXGp/1X78hHfnsMjk0jP2
4AlWZefAQHPrS/3QOEQCDSIMH42YoM+aUOOtzYu/Ft4ynEdsn/nC8MVBNmst+UR9q27DkF4iJKyE
RFxC7fEcoNsVeB16y4kjJn7vHTmrWzpRhJNK+8ci4XkOD4jAkQw/K5XCdJrt6jVomORh9mDzPLxW
PunMTYODO4HKxrwvh8aD9vJAzCUmwtI+gl6ShwXw7m5wGeGaMfp2p7M98IEM++JFjhHCAhlxh/Kj
ySZxVqe1HInKWUL41XYCSYIlWwhlqJDbumt+x81ikK6Wicc863A9EzC+XdAEznkx85QdYCBkfK8L
5O5lNMZzx3ydeAp8yabZnoWHcmk0euTSAYLkJpFRgQzR8gIsUEqlUcjXyVk1+rQcJjNNq2wes2R6
gaH7OHl40GhiWLzMSwuL3FMH0uGfSCCft0Zqfi85zylrmf4MPlP8eGSLWhAPDZ0yYCk/veAWdPdt
ueJYE4ySbRoDvOEwSWaktha+imxOnJ0nGUT74TpMwKzbB9UrlF3/hED5RcTMthbFxUu9/AYWjuwO
yXXeueKX8kgqyowgqlj/PFLqZOhqNYwmn9xvAowxhDv2cDWX6hUM5+oUMr+k3Z6Zmw8nkLVA82Oq
WpGQSKFghbN6z28Lx9jHI2VorXCvlkWIiD1DI1NCPXFhvDsh7WxvlZ86nW91T+DzrGA6IOH95Rhj
cOMUqCcct4A0l4vvqViqAwXms7K5OlVRPDeTniJGT95oPGfAAlJV/y5t/i+Dfc8BKXZAAaCeILiz
7ZH4mEvTH0E22OC7g9DbWRDqAXObcseair13yBqzyByfBZYR5Q4sFaWoi6jqJ4YEFH2dyryjmVef
dt89CMWsNjO+ewAysuE6twSWu8JNkj154zg4MjlERYCbcEo9uvlCYLS2uZBpejF6VqgkXWe61g71
TzGzCfH5JjdG0RS7v7/WSGYbfkLq7JuA3OA+zrB70eY5fr2D9H/1B1lhRZfwgJ3lq4rpJvuw+wWh
Q+7+9QLEWJ1M0+9ZN1hyR1AlqFQD46QRsNWpYXY1pMLz4AjlPQnOKRvoPNuL9f9l1P5V2mdWST0K
BX5gg6BkRxfzU7vQ6wsjDyPYiaDqMusxpRSjwBIWJEQkfXPgMIig8iVruMRG29yUs2BuN69q0Rwc
Ds1XgOdvujNyr98MmkXwnCw77Tq/pe2NO19AnhPhsktQkyb4Qmi7e+fgoH7YM0BrOdIa5AAuHoGM
TaweAhaKmctB4CM1QGmgoo4qxLSHbjuUGSOwgpWL6nCr2sCtDmPv4oJzYJeRxHlrQn48B3OmTgxt
nT1Sxf5gjKm7r8P4YQK7OIaWufFCQufonPqod7NfhW3bB+2EGhMSOU5OFn4RCaSghTTJHrrLIany
msGrkUVzbmXAZd2QQFoD/KMyVKRmAu2yyrQPJPpiQrDBeCYzHUg29XojbCqYQYAVY1Om2byXr+FE
o8FugOhjA8cn4LQ/RiJPAY1S1GsXAEaAMnCqMEQ1CmwQAC8uHvRNDcrHTgTze8NTZydE8CErpaLQ
wEsF+SpveJoCjc1PBhc5R3aSI73CDG/5wysVM9WoXSw7DBtfS8EwDwFEejGwZqZa/2F795VWwOla
jceryA7eOuXMaVymqj51UEAhEq0KZM+oT+TM+LC5ZolN4qcxp+aYGNXHWPlDRPdXbXPfYf48dMUV
8XJMxeYzYg9XNyCT45LECgLV8it9InmwJc9hhE1L7V/zZMHS5Y4gXVy898wY212LkCKyA00Fn8Po
mNYs8ACgYriOuvq+fnaqP8NYeaRbFX96g29GBQxLfPQ2ONIR5gKhIpuIDezOks1LxkeATUVDAus9
SBvz/WAoqEaB+2T0DDh4Dyxos/y1bKungu/Umg18bfVD6dev40SDHqPaxoFJBKoj0zLKGCggGuU4
QeHGWax5DrYDtc+4ZLdYtne6rfsow+KwRYTHJE6aSBUT56JnRMEu6MqLUYPxH59cN3sdM7YXbM5K
RyOIQrXYeumLYD6+4eQZd0bYBUhQbHNLT3DOOu/EeomEzJJzOgtBCCg2iaAQiFlbxrzZE8mJDG+R
FmFVbotWFcQ78MfYW9bBo/1NcpFNzlMdJGer94YbEuLa+1qDRuym1Yyh0n76FDObKaNkG9rF2aeZ
9+NXspg3RTIVeeTPzYTNkTjG5Gwua957px0asbD/aVJt3ZvEO5JxXzbFW+lL9QE8EOVTJ4seBb8t
6AhD7cXdbpJ+98casJCWzCgssOLlxSamiaK+sXiOe5mRcaYUn7oW/8PWeSxHrmtZ9Ff6Ax4jSNBP
ld7J+wlDKqlAEvSg//pezHqDHvQdKCTVDSlFMgGcc/Ze+56TOZpXm+4rGIfSA/XQWcgbmJJaJobS
jECDG907jFgYivHr+86zvkiKlm+ub1QfrUmkU9QxSK9aaCVxxP9YVKP+CPrhNzIlhhYlDIKJxo4M
vwjLACR2f4A8RVrLTULl8GzreNIHalxC0UJZPUIhjVCGMjnp8ZDpPlr7XXXrTzCR+6Dzt53h2QeD
JFcXCbkZ3Yy9wy2YwpGwev575FxeEVrqg46aQljMyqMH3kPBZOJx/UPYoRFUeLZyDsHcpu+DEv1R
DUu6uzDClEcg/dPQPDTXKo5boq94ONdROvBbADKO93btjPfa7WRK/kEyPdLXeGdZSA8q5rxEZ7hk
4juO92VRgKuql1VDC0LT0cl1b3R+UBYETvyS0eflfRU4FWMQyZ6QZwXFTGdwCfMGmIrKhb1v2S+I
luBMwnSp4nW317/Btk37S5W53rulzwvzlpsRCGU0mzTXTA3oo6K3FctsjPcRsSrCQTM8OP6iJVlC
5/89PYUDlH7972fKJOInpUHvEuWg85eaGtdco3yO7q/XfO65O+7YFm9dqJCM6ir9CyB2YGB5fX00
Avhtg65/BhStiBFn/0xfp/spx5p/GHVC+8aucnAuWf1x/RMFj+DObfnTV6DHJGHVhhcepqYWT9CZ
A4YEviZnbVFsGsrtyCOJxLqROnRXqsqc98Qxh2dhla4GM5S1nxb3AQ+NNZcwDiLASormF8u36aEg
SMeAzU53PeVXfSv6ENO6GZUPHgq7AzGuS4Vqqg9oP1yGvqo8Jla9dexJQkDWPy/OG3L1CsjsnZt+
RiUGdSVbCE4WMMNBsuLZzEHuCp0bbOACnUPkWB7H1EpVG6KNI0L3UByLLDQhpBjLXUu88FX7AJQt
9lUmbaOEJWoz67/JR6xxRYcpx0hjb8sFjA65I53bWhjQO1RRn6qJKFcGtaL6uN4f8qtZD0Brx/g8
tHwqTBcXqCun6Ww3CrVpQnvitQ8dkruDvhrXOGmL+06XJKe4y9wMQXz+x0z/BrRmWAbC/KYD6vgR
FnUPhDiHUN5howl8ZzcLVz/nhuSIo4zglOHvtFAVrjRVE4vkPN/ZJuYAFGkCA78tIC+O87qnnwiX
rpWbUbhgJyoGrb4KUWVayECSjHdgVuMFb2TTko88rGsWTiYSNRBiGUXfQTxXT248XIKa0QbL2pUw
bVyo7cEYtlX1O+XMGsc+ejEqRuva9Bn1iFj/9VEGr31K6H2bmR+FcGA98YvUnJWnAsn35DLYyDJ9
JDxmP7rpfHGa8bPteGAalCfbCMUGLBVGYz0GJcGOj8ZeyU3k1sEzUsc7qKlE0fjo1Bq4dtGE1FT2
FKqG/dRhc0ocnq5J2/d9jkhBxDmJQwvO14xNLsvEubVGgXwJCC+hW1eSJzLT/KGx8pDb/cXn5EAJ
eZuUbUPLYxqIe52dbWPNwWmmJ7E4wt+sxtw2RmMe2BnbTWnITSUBrRASJ49jjz+nZuFparD9sek6
OyuFWDNaub9RMb0ZsfxAafnFPhgd91IRmeQ6NjXz4KCdYnDqDcB6rDy6c6IUDi5hhSthh5BKm6kE
r9r8NBT0Gh2gEXUYYcSEBaRrfnNTntOWl24n7zIkLWu2grtY1u9OGd3FCbS2iSgGDh/eZzJUP1A6
4qNMTF5pbr0GMWmD09gXH/3SyGv5FtXEhz82p9bFR23WY3B2yvzWZyZ1GGmsrwzT9pFpZHrTAQ84
0tB6L+fxjuDJb0AAje97x6YueMUhaIm2Hl9H28DVn+FFMJHrrxDPEG6HD+bgWRYR2KShx/BjCYPS
f2qNjKRFzk+R4Z16RWh6FrXeTUObWztkMxJS+ToJmKEtpUTXJtna6NzsmI3tF+dHlM8ef49lIRcy
kMSvlTKDoy3daZXX/cPE8W2NIPlYqPG1bat+3y7tRbSAoOBG/RyMnUssOvs5qkz0r7idohEMmHZG
48vnoaDLAqsFGeJvILXYKOw9U1V82yTR8QYjZk7H1UARgNeGdPT8RssE4TX2VsL2zkkZPlYtNI9c
58nOGfyeQx35KWam3wYD5ZfRo5QP+uJCrpe7o+0H7SO3oZfl1v0AT1bN6X2QFX+NluS+tOcp9+wM
pAOcTHxHHdeDfFf6hpNkc7HGzXK3i6YH2fBeNBABnJLAZu/FruiPG/V4N0cQwnQ5v6rltaJpXBe0
U1qTc6HO5Iev59ugmXMsAWg46tDXAP7zZuW77B9FUoEPLjsPM4C/bWdiAkdOjev//I/1n3ioWZAC
xmK0eJmprief6NWSG1OZaXgs6AFQ8T/FKO1WA+HpN5GP0VuhQVB1fvBiYs2d/N4LG7pRKMDAmgN5
rjijbVqz2JQlj66omc+a/bSoTd9jpwU4KGN3M9SENzcuswWW3R0HG0YlieCwGfv+DUksT4z7zENT
yV8nC8jamZAlGoIjtBJVjrbB8vGNmt5at8tuKNJL2eGOgWe4EibX9/pEJ339FicIqetsPYKdJg2J
y1+DpMlg5lCz/TCN/Ez9bl+K8K7r5+FmrOOzb5XA9RqT5kpVY2ZnHTrTahk3maAKiya8XLhJUxA1
DMETZivYPCAVZ6gXwkTe0124DkN/wta4i4p5iTgWOKZ/PZvs4HB8M6ZJEhlj7BPWkzt3ppWLqBlw
B6do7D9FC07DSz17F8QWHvyjfMS5dYewnqYkYyUsaNEBnfmJ4iRb1xwU7T4EJYUWb4PQ7CY7+rJE
Pb0sADmNrFXMM9w0I1JGv8CC3vA0TDQBSUvgqUfwncao7Ea5+GMLQOUIpFZ9X50LI31JdP89zB7w
Dba/PnD5cy2CIcOq30mfBSJuvljil9Y48ojEr8hz4O6l5oU6AO6o8WK64Xdrpduu/GXQ2K2l4InG
2bsWVveGnMFc0fOB8lKFfzIYCLKkx69mRBL98sgpXe5Tv3gJ/GimmEAfKBqmJoVL8pStGUA0Ym+A
6a4UTfFIDDUWeJwUgZuah5JJG5Xca4qKPqucU8/ZyIz9fVV3917Aeul3DFWctPuKh/DoKXszu5BU
0QHBE7ESe2XJEheO5BFGM8OuQ7xJNAgmIMtDD+bFkN2n0CawMrs/+Zmi4wl3zYOmmYQgOPhfNLJo
1MRpsdW0GU3LeNYOo1qLAdRNZNgfkTMj80b7Z8UEJkK9wVBVrFyb+Z3tlJ80O9YlOnLm3JKgOdUT
6tnQJvLq5mLr/g38hjPqP46Dvch2m7ca60UE0C5x2nNTuznA1eKlhmFTAh9rJtKTDXKXrCUksQQ7
BRIAZdi3VKAF8rF7kxlDbEhQyAGgRhec1GGfhJs6RPpYD9j60HOSRZrDihp8HnUbYjRn+E2h8ROg
fj7hF6C/E0W3Ma/gOI4niMUYxDzzGQkWqdkRpDujIyZrtgCmlyENs7bfTy0vPyS4ahXxttyPADGS
6jYtfUIGKH5WHZqAIFPtMyys1EUZQgORm8d8IGGxNJI314EzHwjMch6GM5pGf1rmb9u5kxciQ6nC
oxq/Atk1Sx53XZXuK3kUB07FepcA39vgjPC/8ouZmPF3ly95vHr2j0mq7bPtz8d09IwVmHdx17ZO
cuBgoXGvG+Z9rQWtbY6Vz2gwt1NPfHQnoVY1qOKeVOM9W8tCxLphPDkQjG4ckfs/Js2tDDnFdz0+
RA3pHd4wxkdlV967az4SDTy9lYmwToFD7RkOtvfeJ2NNP0yV58jqndfOZdcVyt96tV/upPRww2Q0
q2VSWR9zQs0PM+e5pmN8xpJJ7iyl3wdiBt7wDXzVdDayk46C/ZRZ9l2ARwcvQwP0L+hPgaHfdNFm
Z7OBDVAr61F2jvnox8t4edDdbowAGEpxG9P7usNMPm3nLH6xYhiU16s3WdNXmAXwGJeaMEQQeyxV
8koEePVBY4LOyNAOHz6QE3dJix98JGKVhiUwIbgX1qSO7qBoOrRSPGjmsDX37iYu22nDeNw4gOXB
1JkDT4vdZ7SrF+WE8uJ12D96fMI3GgEs/QL0/EbXnCfkPWfaSnY6UG4J53Fi+X3SurfR4AEiVqji
S9SySvnoCWydPjSq2TRhrbbdzCBjcALj2XAwPZnipQyCQ+eV42ECTb62tRm+tUPy6IRz+2tY/n6o
dISoCNY1Bgvkm5SxCHo9+zLb2IgCayz3osPOLSIe/QE446pzIu9+poWz71MUsDxybHKxyp9VwFGv
suJvN7EQB00oUgPHV2fkQB0uZYynDVPhC3Fxx0mzMiC2Jnm8Gv23qJ7Pmc9qmuR+9dAuEMdwIm0y
LLC4texutCgJJhB58TWRHLwJLCYXIclLzzD8Hq/fD/QMRDjvBApg6s/BjPSdk1X6bkBGvGNKQ+Zy
OHPzQbWSWRMCHrDbeyHQymBi8rZx1LT3w/K9mvPA0Uzst2BGppxVCBdQSiFNXD5cP6twdtnO//lG
Mxv5hvWB5Mo5YSaEpGXbllF6V5vzfz/Qgh7IUJksGMH8g0WJz56RjRsbWTW+qmCezvXyoQxh5hPF
fuI9MJ1bxprnqMz4X66futjawmyoLkYIeVpb99PQWfgJWrLn5qlrqX/5po+/7p4Ul2XIssaACXEk
QXaep1a3K6oi3pScDG6VWz/5JOBctNAoKxI/XeVZApVsGEjzlJJTONG38KA4XwYjzAp84px1yGDe
KRwDXmM1DxWKnH89m5GOSzAEDGfrHJBCa1zGqKaVo0wicAuM8YqH0IwAtw5+RBSAPVoIJWz/VJZZ
+upmSJpr8gKVP3+CucFrhCf2WTiMXfqp2xtjxbzbDIoXUsE6hij3lvPSlFo/OK4735J4tXbRQV+u
H6AVlnT6L4IgMFh3xDvtc44EIo+NU9L7mMWSQHgHg17Ovy/t0pUY/YF0ZwpdTBCV9en6wY6n+kSq
BDsj4zemDPyDz2thjLX8S9DU+iiJUZCA3OI+J2dj5hLJWCV/yqihil9ac2nnvg0DSuEhTX2OOFRT
8RDc1WWxL0vPxfmB68qd6N8A1UNVEkr7RQSoFOUkn9Tk6JU1/1uYyqVtFQ3QsjD8y4vlc1R1c6td
i94TL6bhYYzWGZMFYth8G1eOIWv7zzz2mF5U8VikAX7OghNvWK9bBfNYqOkslH7sXJE+Ct9GoTG2
ivgRKteoXmTFY64frNF/GVA0YI/smhOE+OHSdC/zPNCD0kbWrDy7i5/skmAW30CsnRsU7dfVB9HN
L8fheF91dFDKtH4qkQ+dofPvykzqh7gW0TFy2THSxd8e5wP9MdJYiAGYgcUOZd0fTN2+OE0735et
+etY9d++s9Xd1Cckb03QE5FzIUnTYXzXKTcHKmmbkG/K7MlyxKdM03LvFG2yZ5j11A6k9RjMcwFk
WI8zbZ5lnFDeutiv//3u2oJ0NZRIUaRJQI8/Dt1boUipp/q2MXtyRg/SR6zIMLzJbTxcv+wlFpvr
S7cLsMdquWban7vNKEOizDuU7HGTTpssrnCm6+THdxmNXr8yA3feJIRVEaPG3Lpoc47tbRYeyR4x
tkwL7HVedO1jGuWP2NW8c1u3GBNQ3vMMW/khcyBojMl74aFIjeYdbyZgBG6a3McBMUV2u9GMeu57
F5uGSpILzGZrIwgje7Z4DeAQaM3LKgpu5UjL0Jf0Qus8/KpKmMFOBC/dyzgDdkAdYHNo8xbwIFZx
3cqDt2wXGBTVf6+cCYXjPDC7Wwmv9e4sfFXIww/cGPE2eyDMezdFLO27MSkUBSaNZW/tw7ygw1Lb
zz35v8jcZLqr6qF6dTJas7lpb52+SM8kYrG+M2HlE6eAYHuDNEYBWI4wA+HGTvWFdg0cQJ83yyCz
aE9MYPuoi2LL/C88DwN8pcJh2u866f2/LqyPq1zx6jiv86ZzY/MuIZ5053RZfphq9ysNSdojjEDt
+g6Ms9VZDVGSpYfCMelNhARSHnQd/oD7PMbdezPYyYeOvAz9DsMQv25+snpyyf+A5+TKQB6KaHri
aJ9dMgeMH4eb8/W+K2H+FcOl8lvx2oQuRCCTJJKILse1pcxhDgwDHGbF0vThW2DuwT87WF8Axuim
GI6uM7pbMUL3RdEcbSXr/TpM/OaB48ciKh/cQxWZfby6fm3NBqHeoXAIjInGQ2QTZB+jO+HoAWph
ATbQUQzfq5wMLeYp0FnyFTfEfil5H//7siF06kHL7GEYBp9W4ZA9/3+fldn04uaFf7puw3YXWHt0
k/o0cskF3ElplRdXovaRCiAiKIT4qbq79uTV4MqT0wAbmDignuacek/SoLjk9YRMzbDvxxA/ekld
Tj88hZVi+M7LaCBNtZPeeQGeR1ZJnvz3s+u/Xv6txxkknZ1lk8Vnp3Z+/PfEM5AeMbPN5TYuC7WT
eVqh+HFcTiHLhjb1dXBTdyrZZEMEmhYfF4SRXZJzzkCwxn2UsXUuTExKad/s7VZAj620f+lbNSM+
zC6IgjSYx6A5E8xV7pKi++OwR+C6oyK+QPmqOrO8tfD0bIWDqA9ofnl7/Z7omuCoKMowDe9B19Bv
jwxFq72VuxoDxFa1OK87rxsvs0UlUtgIntXC9cP3hgMrUNm+7ilGKqrnlXZsZMcMVh7doPykMh6O
dZhF6zlX1mGmCwhAVN5mEQtPVXjrhIPHWrSU3hwtnIvpTr/sZ+pUzE26G5lLwAMBnsv6BFNFwa1M
0qOah+mzqEywY8uqpigbHyC8tWuaNQHa+Co4UoynuVe+lVli3Kra+DVz8ogNFZiXyU2aPXxOpAZZ
2+yizMq3MnUwpNZxxsOhm50xut06H2zkUH5a7QF5Obe+0CQLlgsQkWxKC13vvaTjsEVbgIGG7Nrn
MLMfoBKEWv+ofPJO7rJjqd7pj2UxUb035vcwUiSmU2Ueaz+ILwUyAdooub2vTKyHmWbWCMGjPGcO
Sggyc01rrVCW0peaw7uMNCPELowva2Fmt2hQVoHjjdt6KCvE1Ib/jh29z4sEtWJ8N1s1RB/VKJJl
Q3h52PQ9chPtdFtjDLoUhklT8zofGgJGzq1xJc3E3E/hEHhqLRW9HEuy7U2QUIC1M6stjmZLVvH1
iCB9yBuDnd43BAyz/UFhsAZYsUUtps+skIjysqNqS/clbUBtzQS5m63VnjNCzy7Vr2mU8psmwmrI
+/b8b9ZEIl9639EThDoUf7P3zZBLwtuyTgr4hKw2RmtksNscsCY8ju2NV9A8Hcxi+lJj//RvYofI
FjOXXIHySu9nBwFAnYEPykUpdtSo4PFFoG90BYrI6cWLaOJfQ7ruE6bpHWdR6+g0JnW9jbRbdQhT
40CzwV0vlDnMw3kRQDA3mZ6uR89/s9cZIkWOMeNoNRxrIRymjx6WpVUjlil7j+vRsVWyNyWSpqgo
Pq8XkHAb51y04ZLXk8KAygkm/rfrzktPWsGnrXyG7Tkd382siuK+RrJzgG3gRSfGh6An0GzxFtBg
Oz0sN2PwWpSt2rVi/DZtQz9a2eScO2N6jAMG1XbTN7hUqWddC7FWPgeYaPlqphl5o3ALrEMaEccw
WuwBUYNvWxu3o5n9IGUx9jOE4uN4HQnicbIP/x6dqByJ1qiQ6V5/VIPfl5CLINqHYzZtMByNh5mR
HaEC0AexbCVPgA0eWs/AbSPNoyqALfJIHS3m5W9WFK7zVBVPUYkmaIibndlFxLTMwn6b2vQUT6TU
lUb4nEfzUQx4QsYOzBHyH+M1coo7L4+yh95D5RP6DbJ+XaqTU1QD7Y+0eVN/q0EpHEAq/Ub1lR5j
qZ2NLPNgNS5N2GupQTdq2vcAzqQzk5O+nCPBhNm7SryVHrXjYHn1Y6ibdI9dGd55lmyRNSOxB7ay
kw1/Fv6q4zBhPbt+VgQ+KRnL966fGaXKbmhHM90zaYfVamoex3wB+3KPd73Z1UvzVbMIsRdRweW4
oIcpyZBPLL8cZdNmqiqKk4RWhl4+yFkfh9abztfrXw5T8+Dk81pCSYSNHlmHlvBVGp9kQJoz9JVk
ydly4OixLt2UiLsO17/bg+aEUVa5u7geEaSHTK7d5P66NV0/DFBOPCS7l1k3EL+UzW/2kHNqjMpD
0VGdu759W7eWcfTA3olrW8BnsFumGWUOpUuAjXzb+JCgEh3YhwxvfFRoF8Rs0dDsKT65ovYdrBeP
wA+XpKs49T4MJ8DdCLaKEa1RbgYcXCgrp0+bp2Pru3S6Rmas15IQCFu278bs11l2+SZ3UfgcDXoK
2FvqcMmgl7GxcZYCzqY/jJuHjCwrfizyCuZ96af//Uxay7w4wvHiM2AB3kSOWMevDKlQyzHuv1Ml
PtwEVmoS2H+Nbja3FXbbs4nrcqBfdZtnaftAo95YpXJcORMkaAZ+R2gFDHRShzPXlL9VToykIYCg
GnTLBMAP4zWZe8eSSf9GNWN+g9E3hc5KT9RfkbMMfKsR6dkZnuVALJ7dvbIEfvnw+1bsU7R3QL66
ROwGEY9+5NOJLXrA+p7VrgA0IDdb2QNK6WyeqAPHq29K7kP277VlU6PGkjlJT0ulDeNVn9tfRtGM
IEijg1qaHvZAR9GWxEM5xdGCAhKIxTW36DqzhKR6AO4bkQX1TWXE/alRxqWM92bRkxCmIXZw/sQP
5YOjRinnh0xhCr5Ck57djcYEoIe2Kds7UlwIMqzwFcI/Nrsl1cSiKQc+pa6i34pXu6lNtH8jSl/D
yAhfxpDaZIjZCxPHNWnyTA5GgB7VXZMZRP3kiN4QhYxVINZuu5kMhB7GUBGhWu5gTQMHyUJ+JgNX
GnbL0gW3hYEdgrOQ1JpWZ3ue3y8XztBKMMFetz9gcQV26GTbEj9ywiTZREwdOCU2qyRAq0rEWRfh
LabJoLbEEcIwR4ZnhpJdk5jMAohhmfrRKpcN809AEjzm8WH8yUgz3/ZMUMYEuL5PpKNAA84sGb2k
UaMKI+7Eek3ovs9mjcUSy/HCdEIXyoFMBC8UESASZp2jBPMIESS5pOtN9Eu9fvFTcqjD0bgdEp8Z
RRSsHFA/UHTrY7Kk3Dv4okTyTSX8iaN4MTd95Qab1sIId4IQKUPmtUxLADPDXyEVnX+bpvStx09G
nNTIsKc4oAfIXmuGDzdmE743NHN27RR9u9AHHTehEQ579SZpLChKjjxXrvsH7PC8npJ2F6qAoI5e
W/sMG85NzjgAByUsfBOX/CS2QggylZBXoJ+EOw5YCAVj9ap1tZWyvdWOcA4z40ccIRhtsNpBfTFT
/HGGxalKgq8J3WxPKf4zxQXRoAjDgJqc3Sp/s735NAnS1cJdacX3RRiPa8tJsp2c1GuUd99W0k9w
rfRXigzHXprrMNPw4BhiUxLgjbAwz7aJaR1rC3PXGE07e5qZ5nHpc3jXKLj6S5/G38y9nqb4d3mv
dGyXBAkT826rd9bOCK9hGtwYfbKraOnOVvtXInsDaA2guZ++hqT6bVF9kUbAONgNKtxZLQYLIY3F
JB+SajXY2zlImPKNxAn4LGhePu3QUay7PiE/1UElO4pu4zbVh+kFhxYqKutb/ZY2kPss1Tw6eXgI
epk+TUW19t3wo16whaUJvcpBvItU0isx12O+CSwg9aPrquV8mq7nMvswJ05NQYr0QW3w8gQXaRVP
Hu4wzktEL2bFjGsP0E2JqH5BL0eSudA0KHOVEJb9gDvopW6wsQel9WmkwU4OgOx1lpy8NI72tpgP
oVN8BbK2bmybaWApHQyydkO2XhwdRFDBDcvyRwr7YtNm8ITVRN0+0t7ZcnkYivrkAzvIQ9mpoDO0
+R/e3ih4FKa5HrY6zWbc3j6deX/MDpbrfBxaIb9GMNwLUAiuWZ1wcDAPhK8TEmiYGxhr9FtiyhM/
+kqTglBOjThydvM/vdD+WpfmezuQnwYjdVNmkKlpTb/GRgHNoVB7Z/TPgtbOWifph0DSfIyL4kuT
cm1nIyodhWWs+OkEDMURwTFHGdyUWlQrDNHZJmzHYyNEuXI0GYI9c/2hs7e2ZEpGC8mhgk32nANf
zGOf2dZOoHHtCqJjNFMlZCIG8pQBM4vRIchujfQurrxNIW0WpkT128xYJnh0MG9CmA8Ro6d1htuY
2GdKOP04umylFYl2ylTwLNmcFxuTcGjwEthXY+adsaGt+j99kkY8ndDN87q+kw1BSZrmEhZxtWpM
AywdFLmzTkdC7DHz7Xr6tBvbhkcfDJN3l4Z3wLn+mgTZVF3ncmWgLhmdUXJl6udc24dSk5pgIGSC
aVvdBuKByaDeK7/8cYP0E+hI8TEuCk6q6ptsUtOxQN200WlvoP+iGkljUtgRLtAMLdaw1+pNiGYD
CWUKqd8Humq8sJFM68bCmmK01DcN+rKyMh6GhiENwdwmwzjyeFUWfCSjAIIm8cMYTI/xa639Ov0c
4rbGo5oghTQrC1uY8wlobCUiSMOshwQ4Imc16c56Mt6XBDrduENPkH3I3JLx5tA0u1igwYh6XgdH
PVi6NUCEgROFIIYHBaTHkSL/49Gd1DUq5Xp2SCuhlz12yWuTZ5s4wLIitf/RpAKUmh3tQmrMmdY5
Y24L4/egaMnZv/hWNsGIXomaXG1BpKwQgdKf7ap72Tjmyglvk2wwz3EGM5seAaKH0N3VfgTfw1CH
uTfWTdJgjUPktGnbcWeCsa4mMzxliOyB9dp309juZrZAesn6ngbcgVffrWLEG1vdwxsloX47V+Nv
R6BV3wdnWw3FgZIyXisjwj7ppGebu5x2IWgeOLO9xHLNX24f9fSZSsbMswwuIS/d7JXcNwQFGvYA
XgyNFnBP8EKDW53btpy3sTvu/UKF6DWnY1W3nyR8kxVMNWpjcl+14UiDPRfHBD3eOqhhCw3ywYEw
uml8D79eB6+oaiAHpoC4W1xTXPdVOeKwm7sxWhtq+MGuO8QGLR+ib1KYVufBTVcMuj+Zmra7pvEQ
0nbhViOvubHDbDrkJrMoaabbGWfxCGXjxnSqo5s23l6GPX0P87uEZEP/ntbdnDGJFf3Y7QGxoUxG
GThzIZIm/Ybb1ECgoUODjA2aCEl0NSI+DeJ2DusHEH/36TzJUxh5DJaNFCCxzLm/EJa7wfoBBh1v
w948hykkqEwnv2Zk3SvDNHZ2yUw7Tjn4OW1E3WOhaKnNtzFc6tuJR9VwNno2Ier1HPkwjTPRQYwx
187dlCwUbx5gjTQaijZyNqea2GBBAxn1bO0HdsBdnrOrNJ714RTxgV092tfJTOIZNUBFobyZxurZ
Dp1zOYcWjneCmk3J0QZGIEMTYFr46PoWL5Jimrc2xI+s1FdA2gGHWo4UUFfW+UT11KelcxPNCv9s
n281jQFAANg4aCSg5k7OsjPtFWrSZj32MOcmU+GYqUBJheHLXFnjI9SZQr1O43yxoNgSLUYJ+NDG
5AV41NrOJNhBYTYi6fgKAtYHKD6ndKLz53fmLmgYBeTjObdMC8mpeGlCUL/CQUAuBEuvu5Q8meQp
KrchBBniMd6FkT/LZMk8UQQ5xH/QGL1xpn8ojU1VIKfHPY1RxskeLHxGiNT96E30RbODCLemew0/
1sGU1ebJx+T13o2LQ5ek8vFBoqw0vZ4tJdLxmh5VGbDlmFg1sDcz7ooawr17EqnRmX1NlrVNMHCs
REKgd+rA8HG6BTMTAdhxPd42cVesOyqNxd95wxa551DK8dXUj1kWnfBafGQV5X77gfIuWHcTVr1Q
IwfNXEEPhqrUXo41JevtTlvQcTI/OcoWpqFsFrCB33LAQIhfQKldh4NG2kTsslQ8BxDrE/g4kBKF
/g5m0W9KXWanS10SM4wjLN6A2edWYsGmsCQxFK6OW0Mx9vyIoqWKWT/99GDbKFVzMm6CVAcHw3M/
4FfiRmJEhP5xQndtvps2gfBtP95VS/rCmOMyC0HVrV3P4QHpAzjlbCOJDZS3ip8Fm+yy3dBOdR/h
wKl9jTKfQ5x690rlbO1o8PapWz42MX4w3XvTyiuNY+8+InvtVzOq3T176FaKYl2a011aqK3hDuUF
BeN5tIBxuCXnOooTELaC/s5MflnU+TBhShQwZeXDnwXuuDJQ9a2KFiewofoLHvWt7Js3a4p40FA6
VfEpBOVIEsMAEmICnWiNr0PhsyEwRpoxPN/gsceE2L614K1dHXwnIvzIJZITPw0PUSEXQ2LYMPYd
9pD6q1WY4FKy4O4Vvf3dzeEJ/GNEa3Wi2jRw6+eA+nt70erwDErmUk5ocxSwdjar6cVt6wvkN6OJ
AN0I569bk7TD5APInccOiC+qiGgOdSS81AiMD0MNeBrCU4Kh2JcBWichDBr8w9ZIRxyPhTa3liHP
XdH9OD2inQRJfIIuMmck5lbWa4xLTmQHEDxe8rcLy432CaOr6Frq+FAMPI3KPkRI5LSGhcqlJZS7
6Z8mAdEVXN6k5T7wBBlS+1T80MTZoZrYEDKw9YJ3K/9cO+1rgp4I57/2nu0AEHfHSRaQdXQMATTm
48tUoGfj3ePR0WBP2Y55iQgXJ+AEIp9oBYTwlfeacr1SogIjjjCLtQdQghu+hDFRIsNTCkYwRQ2W
Dt6qZjRcRbAvDRS50ibG114VjOKYADCvRpLQszcaP/WEFVj+nZtu48QuYDFN90+ukxnbEsMHYAi8
ynZX5s0NYvNdg5zIYn7dWq9CclziB45oyOYcvRZmfZ6eepkkqCfRfkGCByNYUwZ8OM4C/6kRIyN1
4gT1vySdx3LjyBJFvwgR8GZLEiDojSjKbBAyLXhX8Pj6dzBvMdEx0UYSWKiqzLz3XOVma7d8+Abn
hJ3zEh5k/VY3P+h71xK+8jZ4VNIjm94M1Vx3g4VwiUEz+D4urQDm5U0zcXDMyOshVil9vWFEvImu
AvuiwbnDUJGkT49oljUiCMjhKMZFvAliGr/wyvDrujrxg03ONF6ZXSdjFEO6WTr+WrSr4MYz0eMB
w6YTAHCmJSKZbzP0FShvxZyum+a7QuyRNggm8WUMpUCpZLhd0K8BmyBPhPLCcH2TVDflIvIPHRVb
1BnI2nDfgMfnO4ZUj5caFSWQovWIRaLTxjX9WhqAMiPTw/LVl4drN18zX6oIs83EIHbUfg/T8FNg
3bbKL4hIdnobTjVFjGNeuOhX89vsfLPWIsSgMYstk//F02vf7VqsqS03nISULh0I6Yj9s7HfuKGu
sKhzU8g9hCporlPIzvUaudMasJLMf3X2lliUzi9xPHEQkwT9btG8iFi1KjFSk2G5Fn/LckBHa3gI
Y8r8a9a8G+lyBnILII1GqWCH0yMpa/Cn9KAQKKJNxrTtjL4aqOSLAO7MrTWzEBIROLDQcKdQBvLs
pdNvIT+fXZBMONheTi9G4gbcEuM8yrpnGgaH9QsDW1eSjZVFTCutpb4hBdv55mhFhA6XMSKdQ1jn
Wb3m7BOjTEAJO3Rl55vpT7DMl/cnp+tWN0+vmT5K86OiAhrp10+L380sVgQBrUL14dSPnmUllfJq
oznJiku3TCAupzfOdtpfXKfrjxQvBehn8AJMCykQeSsdUsgEJ34ny0DBs3X7/7eLamCw30upWi9/
1ST/pcpoDgUgiZRPImztdIO6cUzuTIRWtUS/AtcXIi2VldTOL1nFZiAR6mVAZXAguqGuVtqZsrz6
ACxPeUnvcRXEZx02ok0CjxqVrmEprmLz07SeLi/6W7qoV2dJT6KTNXNWpHQ/e9naqlsdTgqtgfXU
xes5CH1Tk5EykSZTXCOTrLLfUmG7cCAwkPbHz+9YCpkyr3L1XN4NA5x0qk+bJhKrnjMiIHlSStbZ
7OA21D2y4tyOgVAfuSh1QERWvI0xzhEHUjAP3CBGgaFeDIOmarmxwT0PiSKmKwV6FkMMpqsE4W1Y
kvRKguOE0qLkFcm56aPSxYWoe7ZBwB/qwgZFgqjZ7WlqBORHgV5owl2qkPASB2+F6LYpdxdJ+mgR
ISNXwtkEe2PJSCMntyIMvJHk9QyHiGvU2GD/YCtCvQ+cDK3a8M1eVZsEpXPJrdVLSTtRw+k4fA64
Jbo5WQ/tRysOUPrcRWWZW9RvMwkhNT26qkEdCLGFByeldAeo73SUCmHjclOH+xDGK2z37jz37iDL
Xl+WG6cLdoSrqeF794VQnn5ZdKp73DJLIGhMaopKHrttlfu+dg5TGG+qgA9fJf4u+VNxu8xMWXjT
+GYNHnmowSGdf03YYzUYt2Vz1Yklq7oI0TSpCLxuOkAQcPH+mJJL82NViGnX3PHBp4kzon2asws/
RPcY3MK5Djf2ZKztBbM7WhA5aEADvkWpUdiFu8n4f+wwLnMr3hHSA4JJp2pSWBVPQoThuRBegqMy
yJ8y7DSTnOU8J0GNqFaFn5nBHt9sAQHIJtAIYhmSqJrkCzgTGSWh6Hw0H5w0BMNj3F9sHNzachG6
EXofJrNrmOP0ei0cJMrTCMgYcuQKxh7tkbHMvmv0mPajRuqe99iWyS+U6Mun6Fc+a3YmjY99oyVY
xC3AIhw9DR9fEjA9naY1CmL7k/ywofmowAnGDBCjmjnVjpm+8TyVY8whdGVrtrBIEHbHO0BaU2ys
A7yelCVhR7QxldrItpmJm7B+K8keaFeHflj1+1p8DvG/qXSr4JG2kO4AR6mKp3V/0vAvij4b5rkc
chS5PE9k6/I5M5BdoLsd6uWrqksXg8PQLF7AnkGBYV9gjj/TmlVSWpww6v9bhGyrREBuTFDzMUWM
3IYrkQgSk0OMMMVa5o6TyiUzNUAWKwS27tDWf2gJPUB9206fOEllvxfMKelPwdYgw2b5yWQkLzaX
mCl4KXs06fVHkc4EsFRulHBphEjVnDwZEAN4yVVn0SnHg4kcGDfOM66bY9PWtJbi8UcxaAQVDs7a
loYbgngrdtxlSynRlza0nyEp8coA40lupVVhPXRn4JP4bdiPmAqqwhOceVWhre2pdrMgP80tiT2L
h5hkTX48Im29WryFXy3diopoouyiMqXl7sQcBGcEWKTRunTFT4VtTaZ6bBk+LBvqkl0fZtdlpVT4
OLkvV3HkKuiiIkbZRgQFD3b/sqQsbdiWkF+Jg9/PSnKQCdbSlpZkTmwG0dgx8d51/eym9wBHt6CI
CVQCH0ZX6q6LCCdy++Cr0v5k6Y0J23K5YdkMrg1VAB0AGoIaIKmxgUeKI3KtLOXA/NtAinUcVmFc
AH8q14CqUajIsBiDQ0ZOYcXMnFAOevpl+SOhR4HSomfbihzcAJ4crcxVq78o1ddAJ7+N6hUJ14yl
iAEYc6oMcy0Z/dFw4q0Vc/cI56eN8JptYOo1T/CWqpO5SZnaF/o/8iG5SEGImTF2c9iFIWFg1uQv
FMRlsSQkvBNxUvCBpbVY2yfdNDddeW6pb4v5bcCJsTx4wBtMUyC3cgoHWrWuGRjYsbkWPDQMwn9p
ASSmsZ6hwgV6WEFvr1YVkBUxm94IWjO1JRDVnJYGMYisvbT4TmR6NioxM33+MMz+X9ASe6op6rgp
oHmM5kcPJduSsMdKiWdHP2nXuctmHyYnTuzllRYyM4LwL2re+p4kM1+RXpsQZyJ7nIx1aAAWMJPz
lIRXL5zsVRe/QDJfwQVaw91cKQ54uppYNCJ6I2oLgE8rXflM7LtiKe80yrgm8Y7s8OObUFu0altT
uAw0IhRao2qyyfkLWT9uOKq3yfyb0POtuJZl6SMakEF+NCYgueQU6C/87kzqConVya5kAwoCuiHL
nY8zmlybtcEWQW/F5E6/nHeR8Ydv/VY7E0PLeXxD58FMUN1Fc43enHwSYuXq7F4iI16AF0lUuTqk
8ZSWrazyGRHpmimPMt6yww6VZxcvyxKtegnpMwEPKBRkjsvYekmgLv+3Th1zhzy06aGVjlvFoo9r
mOBVk7NAHRMV4SER2NkLeJ/rXuFRwVJeIYtGOYM0hCwHcAlIyvw8tp84YAqNW67xFkt+0f3V8ECw
q1ims5WcxlMNJjrXlskIZr4qO9VEzS2PBKDxJjIoKhDdhE6EfZe54Z+qP6Y5ZOXaC31NXS8/KkuB
jX/Z9JcNzOT1qmdIZV+Ggtx6RhVPKHzYvw7yzbE7r6l+xuKzaQ3aaJlnzhkuWV4Mi3GqdZGZL8Hf
gYCDBIXCHtwL2yfeWPOkDYkbQEA3bPgXCWgqai5y0VwokvRfX3NrZbUnjBPY85ETz3gkD2ECuXmj
SzW6FEh8y4PANLN8xsu72LCrmvW//w4PFnXPmDdKXuXZN8sfsk5KbTqARRgHkKNsoDHkFN5eqSi2
NIFgdoHr4ysvP2lH0HCBa/xZRMQocXhEyVev3kGLE9qGNKybd3lHecFMpOWLpKQzSLzM01LoOsln
CQVjeXewHtKr41iyzf1yNIXV2WkDzsbXXuMgvxclSmVbOc78XcWBMsHhO1C6pGj1WqvGhkfs39RS
YxJyJCpUPSR33jlLBeXXwA87ipvdYong3mSAYWci9t/fKTjaBtrRDHvoT/tK8RhpAsZ0FyPGRlFw
7IEgts378vWKvAFwhEqgZ04MySDgn12++YWkvHxuGv+ullFcRxiUBFO7Yd133IBZ4ctGENUCOQ/p
d1bOTgn/PYpd+r7r5fRYTpQIC2I2/+pTtZ5HODeJ6q7sipeWP7MU/yoEVRM5Rhv89LQRJrLXkMsT
BH1jK6mTmGtb4VsQ0cKaodU0bO75CD4VvcdY4E7rPlEDxb6UWXdZ5XTDmrXFSbm0q3mmOpuX1YH6
qk5LSLgMhLcIP0gGIKAoP0i9vjMI75WJSrBQsSgdqz8MxLVJlQOrvSVQg+ig2sX0Tpc38wYhcwjT
AUBjN1cJYbySO8u2T44gJ7HER4hFDcIXCeexEntyn+/6LtuPoC8ynnTJld+CXCXZKKCaeNswYXBY
IrRN9uY+rUmKBGge6U9Eakzq4HXJjDHi9oicAQutNLlJN332CSMUw5F+0BucouCuTBGMS8JNy4xI
E+k0F915OT0CrgZLq6CPj3m+g4u5lZlDVobz5ALhJRDPlgh33Js1/Vy2tN00V2/Kux06Vzr4v1Gt
nIIhfdK1fIM7rAXFYxbiprYtcPThRdWcmxGxuQ/tysMUtom7+bzYTZXW2Cpy5EUoL7Tc8mQ6Xjiv
1kzhWEyKZG1DVXM1KSJVlJd3EXjJxdEJHiRIPOB4WTZG/7bfr+S02sdO5Nfa5AqcYjkiyBGyMnp2
P/mN7WnbDWSGJcwekdyV5KlK74RaMrgg9FVJdvTxXbrrNkrklkZEAwSXvCNQm9FeRcgfs8wbLfC4
KLxMo3nP5/ZJY1Vpun1ARKDJQCrSomOrF66sk/FmjB5AViTozChVB2o0YAKMTFR1meUcEHydmdf4
hYxoUt+rhnPLFbroARLrxqJSxe7Z35oE+i/fB7Nf7Ir5pqO64BxYwxPcymmPcy1eN110s5qYyYZ9
k7Ny64j66VhayXJfYLsdAfGRTHeBAoVB7K2hwzyTKlghGsvSGwkX/5jY+6JMLwgZUvK5h0o95dMj
V9EWlkTf1VJH9Kpjf6U0WkCAK+kJ0f1eLpofwxLrXA/2keRcidVgQjlPyVqE6RHrI63DpNqY5INL
qfALm3oAfN3IhVotxnWJ3RghzgoxDeucPnafXUTVVG6uq1ctzc6ySW1JVT72lGX9SO4A6tOXDnZ9
rR0nB7Q7U7Fwrvzans5kB/ndFOzhM26qofNilRDf9Lvoriq3WiWfvYCiRi3qLRnyXI1X9HZdyRq2
NZraIi12EIkBv+AyaWuY6lvaFXfBtSZHCw43ea1ILFgKy5BdBTquTsfEaNdz3W20fHID9dOmS9Yg
g4z1l2g6IuhZOyNh7lhCfu2lBKM7g+KKDjGt8X693IVz400qFK698T0PuV7oM9pnQnP4ilBnVr31
a3WHEVBfhD5JLCqqqWO8/zEHNJgH/WlAfFMsBCggKYhbW42DN0+BP1B7CGMr5t8+e+DFduuTjLEr
0py1Yja7xhhWIR0hGrQCc3AB+GvEaJSO8RHCGeFlxbGrwW/l10j5DRczhhouTRtGRA/LBGNmUAeV
qg8DYafhb4ebRzIf1/dpoRxI5b0bO9fW7R8lOiPVWanjTcM8M4cyVU296mDiBWpDcPSJiToRWs6m
Ae8lafpODOmuGfEvGazheHjaxrTNxMOGGCj0xAUw5SvaiIaejAUtuRtFc+k1QVZoQ27wl2mg5CJe
VLHNF0PDc6rF9laa33QR+4Zen2V18i0uj2G/1QMuakAblhccS7TX8i/IgeO2xQd56rtZLnaxpF8z
pztW6LYCXT7yWP5h+FnR66muTKN/7Q7TjJN7Su6cB8CHms1cqt4mKS/6yKljc5fWdprUrUkEWgeM
3zwAAFWt91tVM52NDr27fIus5OjAei8bpvxDOSD0Z5w5aPS6xFs+SG6qvXHvWyuG4oaGvS76az4A
XYkzOno56hYEXOifoCscByKilIZOkMFYiNEnmwhVYeMKIsbaDof1jAKGsM1Bmdg52keUVO5YPFXi
gzpD3UHTBrj4G0FekGc0B/CZm9ogoFJW93UkyIC9TPTU5TT7cWwEXZHpwwq4FWWwU+bApqvbX7li
/AzBXU8ojZxUu9uq9KGn9q2dh5N1hgLwFvLSqcVXoWI/hU/cWfOVseFGioU7Bb9AeYGd6L5epn7F
JFBH4C1L1rXswVbrn7n0o2pkHBlo98d3ZqmOvOQps8fhfa+SaW3gPZGAUFQvyeBcF6mbs+gcseBA
tlnl9DolYHxz+9c1ZE+rTEPZCrvWq1ELliRNFgkMQPKuuhTCkTjYaeopMtJwRf7CJykEyab0v0sQ
aLpO26MDvsIMQqEq4QvH5Ym4b8fAQs+7P3UB95PQJTXjaVqLGKJd29diAiIxf6sKAmOQt0tEXTEw
WWOcR+TF51xKnlJD6qV9HrBrtdy+rPk16by+2rISUKGRGnsKMaY32K9NILyZearyG6Iq0R4U5Hzm
kHv4qdaioB/jxOA9X+uU2y6iphwwUBs7WDfhZbd+AZRCareWAaXvYZRoWtpuG6HhzKA/8otgV9Fq
fLx/OhBvLcTuZ2TE6gauWumb5R90zGiZ40MDIErGoehZdal0kIcPrcItMpDiGCo08TA2dNK6t5sd
zpQD4lFMHTzFurx1geyDJdnlGRyyaj7OeeIF7DjDzM0PdJjgQNBGN6wRSEI6HTVrw79MG8zeIdD9
wnO4I2l73baIFvtQHIJGJ6wt3kvcPjILxQDRqQ5nU5xBTaAnAUjeLyPrg0kye6BbG+NPC8FAjfXr
3Mx4nvt9ESXQcZ2TUeZXRSPBKJa2bKquRIEcNs2rbRK+AMdzFNYpirpbnM0vqiivU6E+QGedJY6M
qNeP2L3OlWpe0rpbaWb4JQrpJ8r7eyDbW0RcNX7OMje8mDrd7IiPN0idicXeIbqdVu9uHlBz9347
YZQP45sYyEULX+bWvDWzOPVDj/YspMBPPNBgLgGOPmF0YotV000R9MxO90yk8C9JEx9Upos2+bCs
DEP/UkOxyegs1fyKSBwGDIhlQEvgKls+omWBLAe31i/9mmKjWiiIi/Boj/LRmvofs5YetEQrmiiW
tmYIdew7+RSIaT8SizxLoKOsEtB+aoI0Z8Ob0U2v4tStBWxWmx4T0863YXIYiOfwTxGBiEh54Yr7
DgHoq5dmqpkmvA9h7oZBAxVa5w4npDnENVu607Q3HIZ6kNYzeT6gh32iDWWBSQ35cJWCCnbEW9W8
mRNAlAhxAZMSwCas+xFsIAmkhbMRY7flHrsxpPYMSwDQpL7KArb5pLgsS6tKVCg80zkHf0sikz9a
eFDq7NYN1W60qOklHWQfcQFquQe2RsUw3voxeyE+5Ng69a5poq0x1SthUBFRBlNbPOySnL44PNYL
+A2147xHt7fkeqdQh0RH2AZJw5GFFqloKgCELMqolel9hK+Z2lwyEF0oftZaCAyEltvyAS2HfiEd
kg5zRpa+dRqejd48AsGTYvzEvYzKgjgDAPfAl3kW2sEa/8K5+KVxRdIesHlIuXMYeWA9jpaW/tI5
zKf5mGvpeXkB1YmZE6jXCxmZWyUlUHfQb5HhHNCBn9My3MUOV1Iap5l6rkoZ7XXz5kzmW5gqXoDf
ReMElyrzjX9zlTQxWSGWtdVlqAnj6GupdcH6d2hyPgJzq8PlWzkZRVUpdX+pwhR6hJI/7gaquczQ
7oXcX4Yq2RcOs2++50R6WDMwHsap6pOO9k7r2Dpnq3Gjd3OI6fblaBySgeZAJLD6OI5vooCeBwJi
ifdGRg2ebzNY1t6Z9SOuyuPc4qE3N5M87REK+OaonoTT7mVtiflh7YJj7Tma8dYjKYuOUSFvw6ba
aVHxBCF95M7Ktj1smg7SejMFR4tBSczMBFgM4FLi5hmTZpK56oGbSM1OgkgUCbjM8yv3/5HiWam1
f0NG+IQRKEfHmjddNLxgJMSeoq2tSP1x6kKsZrU7gxpCkaG/DcP83zjMEeUeZMd5spxdA9HHSe5T
4OxylLzEt+2Jk8R4/10q2XU2pVsN1z+vFLfrLIQhKF4YLgxYw4RFSpwcuYT4nKUq3uWNwSLNnyrC
4Tx6yc2YLYZpmaXfGSfsaTNtp/Sf1gQPcCbXOdUY+4u9ZI17k2l50OsowJ37ElnFhxFCZdpEY+lV
kn4vw/ieGcSz18o5VKDBZQO7iHTKhvSFfN9jS1WUWi9yZW6EYZ/UbrrESnbqLbr1ZrYL84xsoTxK
3KmpubJnsItFBHJ3aG4Lf4iIJw1nA0JinNiXUBP0agtu203KGDU7mCI7GPhRJrP9miXrWKfPGCsL
ptKL1Zi/5fDRjeXX1KLobcJ3XHWHejLPhmE/61L7xhT/neXvMrQnOwvOWTW/5kP6WM0NGjLDQi9b
EDRAfd1nUGfj6A+CITMk1OCrJHP+pDj8kEe4ZJa8Ba7HQTwyZlMdzCT6gYCPiM1eY2eLl2OjlX+4
vt9E1l0DxXrR4vwtpZbCDOaDVkLUZefyyrl35agxh852FqAyp/uZFgYzCssZ8UZaraxhPoBavxHH
RtCBjWZjHhCHLKNn6FwLHXXatM4HPglE9wQrd8PRMLiDDSvTIMegHTnAReLQaMD4hp4KhYcqG2C/
gECTL2vgAmNcnxVrTWdcNDFeNeFCr2oBgjTTwj+wrJ7ZA7jvHJveDWL09UjIAVE4wI6soxwql0Sb
3VZIoLnFLSmkYx992KH0AMa70XSodzkZmmN8qieLF58mKFIx0CoJs40hPaOfBEk2/0tNAkHDCf1E
UxXYNHxceTDO6/ytFfGDSdBsjUhIJsxnCW0CdgkuFWg9lhkeNvSzHmGT4MRP+mLvVDU/Cv1jLagC
ZCfTtZA282yf+auPrFD9UKlfOilh9tCCHp6sk5J1NxELohRK8SgU61QM2t8U7Sf8tWrgKBvYAZ+T
xoZQ0XzUxHgedOeO1uDDgLpJfXK3Oip2KTT3uR3vC7M9Wpm4yJhkEBi/ZKPxnbXnMWH7dZrTpFrX
NgWBbTjNBiLZn6H25godJ6zD+R5G+lcBq1oZg52tWG9YM0n01fWPpkhvmpk9Jw194lhSkwyN+Tdy
ksiZpbp8//e6zd4tpmd4hY5Tbz4jc9iHpYSbNr2VbNJ1DXUrIMKM+x+wk7OshFfCy/5im65oXJOW
CNR7jL+xlXd8cCyQUNbfudqQhsCYLXqSAy6Oehcfy6T50GELeUaU36Z+YFy8cPLlnkcTToclfD7K
8aY1uALbLv/DqftjGZ8CKXZj8jaUNBSYgADqyRggC3U7sGQA0vlTiqZkKt6HkcUxmV+DgZ5wytBC
8R6XrfOuyIgPuU0Y+rQTLXSa0jQfJC8cG735CQcIVHm5bM3YPWab4K1BK7+Wz7iJfLMq/KLewwDB
mtZsJmJxIj0jcLo+Iom+BG34rorigyB3wIHaPTfif0oRXBlErmP83FiaQz10i8tYu7oJ/Kift5LN
pqGFAFrb2SAGIsSBAC9lSXZpHd49WKx+aWIPruaC5TR5Vqq+KzOfUUs1rzDIoUl4reylSP5KJ+OO
s5NWOcPfTNVIXJ5JzDT5XoP6VVHiu4zQv+SgbYT5RzbSZ1GotxEUgoUMaC77iy4m5CWU9TWaQJCd
xCjnZfEnZsdPIVV7AzZnpkqvEsCPVWc6T5vrIaJy9iVHvBEfeynbdyJ8oW3QuknKv5CmatyJ16Ez
Hmlp3YxqAQugL1YzaiWUY19j0ifcC6mUtd4PBnghaPynydqnkbkLzMgXRrvn7LykavJFH52etwny
zrwYbAOFpuxSQbJJR1dML+9EPaACVyEXBPZXwsBQcYy9NnRPp+uejRF9dLIEm+kiqcFprKvfvO2f
o5nBG+C7zaK7Vle4TvFMgP68zZPP9OtsaCcDiY6NkCFFipB1woslCPZzeou6V0kZX5PCfjJRZIoV
IlqN7X0SDQdhE9jeIB6Uo608Z5c6knfjYaZoLQBOBrrydGglV6F5zdrRgGTUf9fy+BDSYa6Hg9x/
yEPveHGUvUd0nxiwjoiOGc06+Np0U/JbdMndlOFEJbfemf4NwXBhEPiG+PswVdOJuasLVYACuAV3
NHarPCiONJxR9Y4UiM95Nq5ZMW5aAhfUmjcSdU832Rc9NI9ivmul/WoV5QsuKWQrWfuP8Iy9NrH9
duqxUGQyh2QM3JoHB2fbqepusr7yUt4HWfBRWak/4YIYzNlPhe6WmHfU4LMSnUdTdkMfCWFT7Ur5
7Ne040IxuNrk+DK4c8M4qPibA3s8V+TLQpeBvNb6c4C2q7HdyYZq0mZbazxqdf+Qe2sfwQzTZ4FN
uj+j97upRGulsDpLOBtlRP8sto1dKIl9Mje7EqeFwoQUPNVGuc3D5LUpd4uKdmERWq9aGPF5Ob6u
ddvS4UAOGlKGNfZoS4XyuHPs8lBbO4bxOyXBWiKVL3XWnaOK0I2k2aq6tIlk2wvk7pTK4hZbzSV2
SHtA/w5JyS2epm401ya+W71zyekcoldy8pznx4ObjEfUOzcIyttmATHkw4WQrydHLW/vKboHKtF0
gXQytZolUrywV27TOToC4PmYJcc1Z8aaIQFRgjztCZ2j6sqNjMDOxAhGxx8DlBll31OdbpOY+Qhm
CjQrET09wYC8IeaFT6K/oPH0x4icIMM50pAfboMz7B2LS0qE4KgjzRcSZWBiXevobiNpaBF6ZvH0
rLTylEjjnc0HbanzylNaqW1ysrrmHM7Oo+01Ol7lQUn2elWfUMGjdRO4JKJzZq8lbUQtAfVHypkh
qO13naWHXh93oTlfijk6zTdFxyyFqrWfyhMpo+wnw08dfzaFwWD8nxS4MVDFFUgdZzUXwSmoJF/R
kTuQbGbVkA6pD2jweIWiHQ1w+CaCQ+poZgYwU4DsD9jaQcR8x6aRbrOCrkWHf8hzqIzCwc4edfq1
oBEXhhZj55HHWQaljweKp7mFOev2/Mpo3iMZaWulKdLzkdwxWqNmt1WUG26KTWE3a/DMG6aEm7xP
3BrDQ6cJV8KLwo0ddGylHbPaOjZ9S/+Q63HQ0CaauybyoFyeExPorWKDWdUnskiL0NhmDFhAHGzI
RfG0KkESQ8vUr/FoTMr4L8QQvulRT+sRd85c92FFv5j2uIzTPMwOfthxk3YukeFNo3YAH32q8Sg6
TXvOVAhe+HJNFZkTCvuywrId1UiHmp+2ohfRO67G1cUuOFTHFqnPmtSGqyy03wTUVDw8OCTEyqwq
ZNs62t0W2dTccgQg9xqoU9vjWiTGTYYjqjDDzKye8L+WsNe9UQ4AepVDP5Jp0HH56lNwTXTdl98H
GOGX4XhgorAr7Bc0Q27e83vSGJ14ZzWipbG0E2WbhV7WYF6BFvNNrGKxzioQwi1jLhyq74VRfveL
ySnzFCLHCnxmEQz0tT0YZ4SLV6M1QYxEnqWhu4epmaYMSaL3qaqnda/FFwclox4vWkvphRPehLi+
6XCIDZLqNwQvkm0DE5vBEKdf0XUPU9Alrc8oVo9mZvCfc9YKBY8rAGcFOlOQRD6Rg5ilaH/QUqc5
iaLAMKb9XKmvqZNwo8ICx8SDHUz/jqXPsQeFmU9yuLLZhNKZKK8ai+u6kImdN1RibIKx3gfJGoLb
JuY0vGtddVzaPfgKIgznA/Lk6jrM0mUsprsWlKi/1BOWm60B3ycl6S0LtgWDQG1UvLrRD6EuzmZP
4rSF1RoTQORpcveqpWqzhkV5UhJn2k7KQNoy9s149kkA2ep5Ss9yvlpOchx6zc9Efq4wG/cJMtfi
m1HudimzbQX/pEY+Qb/Fnbgd6mgLl+LUBiRHiacBkCXgezSzfGubzdkYaXnnVIb8McGIUOPJiXhw
h1Df1Q4WMu5ZoyHv8+FbFuIdjamp0V0m86x6wW3K0s/jjZeM6U7hPRqamfoK2ACRywz4sU1O4RXz
Ol3Mvz4TuLjL+Mq2ceLqHKzUzjpocFfaytqZrXEKT8KYLlYqLnFEtPCSNdEQomwtvig8JUWoeHO6
x605ZBJSNtXNQa4OjbZ3+sJX82yr27VHjUW9+Cs4zLRh8C1T96Ms3Ua2sk3yheYfux79FKoN4kLG
fC+rNBQQrDCEOEXjtFXC9uhU0wMn2jaw/5nQJ3nLPWlW90Nq/4wgdKwuPqt4lTrHeJ0Qsc52cOo7
iztTfs1EfI9b9nhUULqFMXCRHwUFnXx2950ejxeN+Z0CKqvtrhhlt+RGMeyKhmvaA4KNx4+uKq+S
TsdPX4SiZzGjtWtoOkZUf4BFFHri5EBmJK1Dm0dloRvfOsKAsbjYWXtp34g38GOSWVeJOV4rNQRD
CmpNx5wAK73EPx4cY/G5gBntxHIr03HDdNglTeDqgXywSD8Vvuo0b7LGURCV5GZ24kS7c40kkZYJ
HkKqZaf+slReojIhuiyUUZG0MmKuaCjeiYhCwz3aENaJlSQMN0W47WAQZPggNy9W23zCyfruiuSJ
7e2YjukpSVS/COnu4wKqGHFW0sHmkkdKPJa1iCsNqZY9IckhOm4KrLJEKM68raLbiOJmWBHCQfmm
evgRbLLqcwTZfPSNKrslAiIob7SP8B5dIMxukj4DpWX6GmpGxbboVlePCGFzhWYqnzn85WwH/2zN
wUKpDc0rdNuo3RlNupOszJ/oMJtZsvcch2m5I7myqI4Gp5se/Cp1t9bk3ndiALDIFnukjVZOL457
ZQSerhw34CFcpbkSClqFTzDO9Og5FE2yy9Cy2wRBx6TAoZDY4B4sbVxVwFthCxAG3fHoMZQxmM02
lo5Ujz+cmVyRspC+Q7j4Rc8YU5oDqXtrOkFDgTNV4CIy1X3ZfbSBOKCL67iRh1bQweCIup3pgGMc
KWuRcrdPXMCxR6dDVyY22/BQZvmH2pwMMJptdDO7cF05760hb3LcETa6dYOdviYGb8IcX7PVNrq2
oesRzUjSPdsM/VaHAVLdQiS/vYCWqyd72BwwBrMzjdWDiBh2O9qbGL4M017BdQT+FZ01AYtLzeSt
Qj4m/oqO0yEDyqkHRJcHLcIoAG26Zq716H8knddy40gSRb8IEfDmld5bkaL0giDFJrz3+Po9NRux
EzvdI0oUCFRlZd57Lr6EEtEkcTOajGwZWFfh4Y6wXy3CedMEsywju6WDZAjRavdkTrjsgJiY7XCI
M4vpt6oxOJh04W/ULBs0GwjSUOeGTKQ1GpQEqw/l3ILIL7ffmu8vrcZ7TvpNnPoEft8H55+uHrQa
+lS4Mw24lCL+I5omgzcNe0yEnFG6/Fk18SxUOReVV8Hfj+QHtL5UA6UCNzFCPwIyTG5mPusSafec
cNBIL+uwtTGgYkwDT/JlhjHlfYGEUM4YvXeqPiEuOJ87c10RAys6vij2jJnk4wAp1Gan6dp3ECvs
45uuHXZ5kZ/GpuWgXtKTGhF/jT6C8SE85XHjgdyOD37TkA9MKmMYWzssFzOzxxxFMgjB04VOuON6
7JV5mDYYmPQlxiQ0YN6iln9TNUWvlPbaFGvqPhjbU9Pr6dLKWrZ9hn2jgWXB7PtqntsdAr0Rm4RE
+LzxV2fvPrbnsiOtOrkg00+oR5F5EzedVQfGdr/hPZR5teyNZyuwbsSSD8ueQAc2f5buscRJBxlu
ZsnhJlelZZs7ywg4LZxvkOKqZz/HWkWb7ysReyLBJ6p9Va3xTJg0DJeaMe9AYlKLhacjxZpFc5EV
6t7J/bvQv2gGRkWGDyq+J3BdJOid1JCOckhcAYW7T4+SrCaaUZSj5V2A2QuTIYgRuayJ0DR2TEBq
Z6MEh1j64Az+sYvkEsDOF/3+7wahRK1Wu0YzPJ5JFW4E+qZQuWVfnbupjY1Hd8lIN2WV/1jlthVy
CgbF3ThPkKBL3JOwJ2l19YgujajBcUrnUcJ5rRPQUvnhx29hbFc+wVogu1o0rfcCOruvlVtJKPcg
AYHvRxdjFh7y7KpZma3OeeideKjuAUQkAZMMVp6BuO8WYE6TUM65U58nf5Hr1GTaq3TP9MwxAMQt
InoDTTJFslWFpwGgVC3/eBEPShH2E+ncZu/I4PzoUAiG6botODeBUq/HBeFwSJh5CBlpe8iPb5nx
E5CPKeWISdCutgy37praHx1VORIAqU4qhRZXzuht6gggSgsZJlWy2x8yaw+saes9AlZLR+6YbIxc
89GZeRiiCF1IlVuKxpIV2W7ApA/onAt6lDqlqOq/MyjJSvpntgc7IXwcd+cbr/J0HH/yDHQhY6t9
Ld3cpY4A0a/PnsOR8Uv/arscNwGNujhnDskx64t7ktl2szYac+Mjsp/U6jbESzAqkItQHuqMPDvd
BSHSHMjI3qg+izh8Htcel1VeP0J6OvOgiR5GUn5k70TUcjo1Q4N5L4p84OSguaaFrm3KmCE6hxjR
iXdF3mONCgtU5vCQcJcqeGgrr16aCAAsm359wAXuyvgqycG2yLDIBe6DYPR/qVEYC5bWDWzvbUNe
RVc6N8LZYtTYoH8pRJX6YitvU6YBtkgKF5W8BjJNPcoqJrIAfDz1CFm731kfezSgcbsAt0LLEpgT
WZE3o4fYuo7fZHRtIioiO7gbSG7CBOxBga4xCKxty6FrwtQGyL8UEfKhld/D+OcH9izUxRnSpjlA
BC0kK14v49606lLbPMcULTO0jl0h1JmWTcCxf4KVI9eIFEViBJ4rz6oYWPrhX2rL/5RR/g2deA0o
wJ+nHd2HvN+7iyDTP7Q66D1x3tAc96IljO+KmMzrFGk4AWBLPTP2icCRgw/E0ByT2eZyNi9532X5
0jRlPjD2ILgnTCcGWnt0IywEH3QXM4GvNNSzwnmO9Fuh8GLnvHPeqPArwQY1JSDew0IdMdUpv3mz
HrKT3dwzcmBGm34xrMtFq5648TTXRU5VJ+g6Sm9ZdT+YrYx0OZKj4bXgmFVEXjCiOc5QG9+i5GV2
/I9Kog8w4Pw4gjWCgFcpMQvVqKvGHXP9LMHfBK5IzRrur28VeH2OtA4LMKboPD6POGPD7p00P2my
Hs9mxHrCdMgG9Lyo3J1Hy6GyH3nwjLF9yGe9DiCmfVLaIRGoIKciA5vaTiPFXN2i4Y6NufVXFw9h
q9I9TiK1RqjGd9ena09tb01YPfXE+wPAs+isaEtsuLsfk6XervDhknlg2IDnP3J3btP1gNI0IfSJ
GWT0Y1fLCzZzRuxUkuU8X9QIEZxqRNwOG47SBWQPwVop4ejGLG4fVoO4G+Y+towwqDhiNpd+YO+6
6NJZzgCiXohpqv/DmDInWjC4wyNPA8ScdUx13XpmNJ+EViXKA8guiWFgpfkdfY4lwbVllmeGcGIS
+WgxapdQt4y0D1Xj3XPyilzAYsT5xrYyJ/KVTgaNbjKbbUzzeb6stGswbghP1ENiXxBhYlPSUx3g
1NZrOZxre+bTAS3ALdvBVNuY1mrEULOlLvY6pD9s8fV+kB8DkKwiRKCPeST5IG2fjFpA0HABK/Fb
C8fLguQkGs8HwzrAGq58BkXplsGm4OEiKNOPDKZjY5+GKxsgd7TO/OWAIJmIYqji/gL7bE8XfDa4
N+8dXrx9dBYOiLyahuTSJkvDmblVAzHLYzMBj49rlI6lXetHu6Z6mxKI+E2SvaVtZPcYFnhqsTDM
RvR9KnnLUQKLFwlTZ83JckL/Z5G0Sa4D6YprK/RPcE/56aQmuN0sK3YmSyHbRq6cbBQU8M+nQQGy
N7/G3akoEOxuQ/k6ZJ+QllPxlAsOlimI+UOTLbvsDawul41J7Ii9hwoBiXkUfutonWR5hXu0Q65B
4LbEfh1pOJ9qon6eYfLbCjeUPiw9vt+IBjBXDo67N4IZPnHOPoeAIq4bz6ONt0FZgkY1eJNfuXaX
45XVHsJm3eSfuN478p/tb/Lq2o87yVkX+QH25iREwDDqFz++pea9sk9adZW1LeKnYyEfvfQqhU9J
/9j21iqOHdalFGNE/qgoCd36r8x+I3lTsymqzG+9/tXLf4WPvZs761ct3g4etBYEZf2Vommx52a3
Hs197Pw6jJzk+KUpdKUaHLBrTgkI1ndCXE7/d5LbF69+eeW7LX5cmkuG/cbOR6tcINwwX+wsvlBD
qRkmZ9P9NscfW4G2fmRMhfBChKheJv3w1r5FcKa0M4c979szMAgvi3il+mdYtlyeRPtJ+5Ohnniv
GV2o5tThtVRMEr0uvfTyq41qfvX2mpeVqPIMFvSabf2SFX9dfORYqgwHx3qxm9XRDafOVGLWi6NA
zz8dDRoEBY5zDKph0rF9M0OejUz4ow5OFYNLiyoPbbnjPguiSHu0KOPO1z+1d19ApWuTpbbUgTWE
lAidLEQZQHSyDf6MNv/qsy+AZwxz3wzLke5Hk0b/4vq5zbFVcA+wO7QmLZ59gRMGCYEbrxxzr6xq
/qNEQ4cmNnJEe4pHWkf7j2R16kfPomC8x6GHVJBJhmdxFNYAKuFSp7D0s2XTnsuek4hD8y6aNtpf
iaS8eul4JU2OufGjghgcnCucsYPz8KxDU9zy8Mvr1wombD6WXn9a0kNF514gCMQEsEhpKSfoJG1v
NTaEwuikuxXQstMaYF4Fd8ZioraLHGQmF6N99HopbGz0TPAMSHePerRIVoGYonP1W1zHaV+g9eNk
QWnoIlOt04XqYBiw20/OvpnRwauckyy/bHBPxTjvUP/GhOXUmMm7e4JTK6BHqTVIb1ttShoXxp0C
c280yUNAXjiXdBfZLnS/FE16UH2I4AWdX63KfKXbO1S4obyD/gD2mh5mQEZF784TZlINJ4WhtyYx
kbPIvmfqGCDjz1dgihcy7pQZ6tc0PXOswJdjkSnwrM07EH7umX7Wm/ky02hxwB6dxfqF4c5U0efO
cGB1WAcj1CzGdGK05WMTwlPFmjLiCoZInnUM+FXgyGgLJZMEik+QboQHpHzbxU7LOBzyy/U0A1Am
GN5PAT2RG1fCn0RaZtmydFFkjQlY+mNpffx3qyrfY/HjtIeOCxuqJ7xF45Ty4Bzp4cwY/3T0rlbX
vsZmK8XZDLXZwaexpBjoCHxGzBycDa5pHfUoKA5hThvNJ54bj3gJrSzylroTbkLOGx55n8Q/rgeg
VArOPPBsxNza5EE6NzRaU/CzPkOu+CYNQOsZdVjUsZHIXOoxsGn6ROm+oaPN/DjeKHSMQlTFVh7O
VHdXVcHCLUtOM6eI5T09JK43BYY9t01OzD0iT7LC0fc6uLKHUZ3l2U5Wb6N5NQsxGYWeECqU8TAH
Q+QSeI46Y9vkb9NmQMyi10kaDSJ8QQXmSXQYWoJtDGEFmXqYTIhjy35q6tSoqjmD+YuF+FEpzjsl
B/XA/isjEHN0XLL8BAX+UmeZLJH6fLBwqpn+Po1kNLjjkf9GWE+/Lk1s/2VHXTCscg5LIQMlC2oj
BlTQiI8a0qDheIsIP46c0PM3wRaEm4w9FAalzYrUO4sEFLsbW9PeRhhrFXOrIsBNQfWkLi2veqVa
MYW2sglDjr4pnIKIY6KvM7vD1jYas24IFm3Q0W4YFgZiJqtqpyL6hU4YnjtU7bVPv3YuS/VCJjZo
IJeh0IuVm3/aloYjTkoZ+DSnMUV7Mx6bjrSB4L8tIqXd9ilWP5NRYIMvyXWYszC4zsSMnC6qqi9d
3T55+V0qNTyV+BctY1pKNuGF2FsprC4mrA/x/TTOAlETcySnyyVzPLQA3tjjQqq+1IBZTbuvjVXV
38z8pJFVX3EM0sZ4HtXKPBiCeVVMtcGYaezcY4WPXvl2OMgJNwH8LjnXzyUBNkH5sDnzjePLR3lL
Vx7MTDQVlb+NQSLzCPpFIduMmzzy57xv1b0WNrnK0MY8b2qXzTrmk0Ige3Lw6/YlnUUt4tBZLPyY
iQZF40mNS5a9dpaReGyPz0a611bAQAQvJJpT+iUceooJhBu8NifIZ2y2mFh7eYGvsvZZD4iHCYGy
drMyGa6ViwudAgnS+q5V+qWbufPCCNcq9QaJaRxlafKO9kobCFSD19kNT7u3kaozCXt6A2KyvcTn
rMBJVCjPKyu6jXW8af759I87wDpG8jW0hClz/LIuNhSp0r4IdZwGsGDAQSTn/3AvkFWZ8PDKZCgk
UzunkJx1FW2Po5GvXKjMADAwOEvsI/MR9EpG39CQe1BP8Etjd95ipgAPNFEBgojvAt4hCtBzJfok
96N12/ElYS9RffL4ovALit+O45tPLrDDZF6qrk58HKp7aa4L/Woi3tYB11Rn3dxiNjKTbQAhjUxi
AsIcemBOMV/46deQP8ua5ZEsv4odTTI5giBgbcs5/cxWuUACYetRF+lwT+wH6moK+KMr/I8NEWAU
siXpTlnyFP8Xhj+Ruq2TfV5v7fanyzhU0YPQaVGrEfm1IdV5SIyKARzFWkosH97Fg6iXlMrSqIed
Yl8S8yfRzgwKoPbAGGFkOIYCjIJuHHskAXSskPKexKDpko7eb1c8XBTAQqTMG2xMILURBWotTQNE
WLSzEQJ6pKch0LLZaAX1Q/cmMwtOQ5Z4kC2upF0jZiIWoUZABQGrhHoHaHVJclf0W/TPytrFqOlt
5cFbM0fRyLtGOZYX8jEJOsygQ/hTmyCypHqH7kux1UmBmyyDrmznW0k6yslV0liGK35ONsygqsJ1
H4Wthwhtzh6JkvCVBJGCGe0ndvmK0eBU7bPRfpBvbXPqDr09plAoc/OoV29RYBbsIoluzP0K86C7
Xtblhfxs2hqokT3PmGchxng+kAEZn1Of/O6Xm4VPOteeavPlI2hTQe6HJEfn7V+UXJz86lGn1FgV
uuBkSmsf32/YBpNJzFw1YFZuQBZpqjUhPUSPiCzJgGWfRi6ts6vHX2jyNzeg+Gvf76AeoUX0r21s
4YSgD2CfR7GutPNALUCuMRQ/qubJ0ZcECMFKBviqjD2x3ptMWRCdO6OXgMxyRffVqa6Ij41+1+cb
ThCyf84bJOoLzbyEBKDJB8te62p8BF8nlReL87Du9FiaLBaOedb+XBRZ28f9TnYuekHQzSuOvwf9
FLLa1NwpdYdQhUTQgEWQiNyIqII0A8mUs8xRnIYmlBiWTPTdoxs/Q2BU3apIvBNTV/DB5OSSqqq9
nQQqnL81MNA4fIuE7k9inxJWnxxVamI2nPCw021VgukyGqZkME85fnCM4rRpZti8MBJ2mLCUdDjp
mrUg23U2MoDSPebf1xIFnhgHNnQKRn6zMbJwACsUffrcjoY3tqor5FtUAEyRGg5DBd2YfmmJKKHo
rzSfBcQKPaZhzdpDEGIZ59Mgr2cK5d++KT8Tn+z2EEF+GhkM048JmB33UKp0zhhXi90G3T2ncpV9
450SnD1Qgsr8AgGmQChHrIZsknQ8HGdpsuARGhR4bLU59tohQ8nhzxbaANGC50JV85kxkN82UWm5
GLVoCfOOA3eaRTLKoBomNim39I5t9SeAly/jfZcU9lZfYtgtmjC07aiAxnExY01WgzMM0MkiJGBo
wNxWgvIxdLg22A5slPSic4knTtSgG0hnFIW4RzjlQ9DCEs7DylpfmseaJr5ebItWmMH/xBopLlIh
q1OX0oII1oXYePkKx3+NJu3F5uGWMViGdLLIOBjTrz8OPMQ9dbsf3RCLM/YrMn0ayOqmhcgqygLL
/hAmU3CzxGWxHKVVxgfljuE1SRSYsRTXCVnJ/5Cvy4pyRHXuzMQ9ZBcfPiRP/8rdGx1vR2aVyN6S
g1z6PIQfdGOZ+hNHBJewjJd//NkmykH9UWQAMCQqjU/mHehk72q1CIIzLzS9daY8LNrSRLRN+IvS
WfGyyFxABCWAYgx3wfCrKj/4dobwmku/ZXo0LFCxN4n4PMRkyXCpsJ9Joku55hUdi2lMj4MY3gFl
U+JBRPcNDlk73gvfeqA64r01tD17UVp4b4LzJhZeeb5TaR+dwd4lQHDotJXqq0JtqoBnj4m/pkTx
uLBdtbMCymF97gNiotAuZDGja9D3AgrBxoApVuakWPLTFglcoKan4TFqK027QbuhbvwjfUqzJXrQ
8wrMaraM9E3TQ1UECGTygQsmD5fCUF6D/qUH4L1ZZJn9TEfzmahbg9+YESvIEN8n7huGrzD7IrL3
65XgLVHzEW+ZRJ8OolKgok4oSnpRtOGlXxv6zogXy2m+xfUbRMPeb3AJOBNRgFMxTV1g+NnAEt8v
SXRGyciHiUoi4xiA1ZmavpqTAzDjUle0Rml8th4WPAuat3ap+CmwMWOyeEgrmunAKvQamtpW3I01
GpVaYUDDD8q0s97diotAlLbewWsu/AjenwZMeMHVU+uAIiBd6UYxV3sM5tVTM2oabB4NOJMoA3xf
1Z+C41726SqRF4T8lxvyXuGDRpoFmyKCFSNb8oTwlwHxora2nXRVlVTLiFZUBDktx3+GDzw6XHoJ
/KFA5DgxuJsFoA4r+XWiapYyzuyFLZ19UqX12XFrDN6XMOJbF/EHsVtTWtBiw02ub3UqSe1su3fP
34zaM8WV6I1PYVUmyUyOZkUP1ZLW10g9amtXdn9R81jW2e0fGeZ9Xf6XowtvBppycjvDVMDJu+W3
XC2CcIlNy+l+R/cB6tcRZQ4bh03VUQA1WtP/i3R8jH8qJwmclqHO5US20qEPs/9J7duh7ZJT8UCV
/m+h5XaKuhefDs8mT22M3EKU7NAI1xnZcZrzBYhHrjLONXO9/9KaLfec2vxo1dZFEv01kHrs47zr
i3puBiYpLVsTAY5TrStrS4bsBCnfTNT+5c6Dq6XpnFXxRuWGtDBZB2n8Tv4bqHUXzPiVy+JtssD2
C3vQ5qEBqmlJtYuUhrbXR7Dt9OylInZLy2PGGUSs4SEDGuy1/1UhA7U7YAc+klLcFojL9IaVl9tW
8vBn88RMM8OdzXwOuiA/bCRgXTX9igmJEhfEIvbAfsTNY1xE8rrSzvl4FRY/tM+0uyrEZK2YXzBx
/iMtSs6uhn50kOqHMSeV2ZdvHrPoHXAycS0QiW4yS/SfXzX7iMJcEoiLtgXz+cIxPom1e2c9ahP5
KpN5OpJ8tyzHdJLCoOEojgoEwdzKNZmP41cIq5LVvJxCYHtm7j1nrNIOPLvRux7vgtHI4AnzHoeF
Q+Z9HJUchKPR8bHwhR7nmDxGYAsU8WX6Zye6eeI8D6VJ85YNu4j5tMOP2EhKYmyHKpj5djSdxc3G
U/cZs21woK1L3jCDRsYW6AknivEvzvYqQm3JKWe5w9CgnvT9J6nE0sW+bnJEWg/ljW4EeydSrPrq
tJ/I/M5G3LM0WMXsUPGnDP5paySkT6tPG1084l98bbMKs7PMgAHNMNU/8EDdQB2yhzmUNEfdYeDN
mDj9bc0P25IACqlb6lGKC0EozOOfxaAfRAtGY1vgqYvidx6R1WxdLAru1m+4PyDnaXSTSDPCbRXK
aOuqySJxGOgAixsbBqh0wTSKkl5FzKf8lA2OBYU9vUJ5c+jpUtovS/9DTc1O6UzdWp1F6pfP72bB
Cuy+OS7OJMJqFLNa9N6T5leNFqRCOBdzukNfUFrqpHUQTeHikTjSUpnw+Z3U7iIsrGrdo3Ocu+G3
ZB9LqumA5coaFootOiWVL037MYULibfKIohSQ0yBjMFJhPTkw9GKONWjpgbfg7ymYfrTOHOlZrrG
Gbnw/UkVgvHqkBZf9eYYZWTx0rr5/Me58G0SDBZ4vAnq6Yon1heUIoIBI9FmF6SVdPJSs1eSLzr9
WkvWVIr3tfo3cn11gQyi80LKzqh8t+rMzU9hema47EEnGqphJnMIY76ARobp7MuuX1n7p3LkCJnB
cz2BMLAwD9iL3WjD9HNRZDWzC/QIXCOP+X+t/7PB/jSkeGvmZ6FArA1hAGac9V3cOcxo1PyDY8jL
txUfY6uBEPqVnE/mw0e3OLV+g8txkh00hbZMpi5xDQPnD7f3ZtE44rtUp5nKls7mZWkX7DLzxmDR
F5Ve8TCLe6D9+OmNXEHuejP7F1t/OBJibhBx6Ub3tiiHTyvdYiecMJtxJ0h/CEiJJoI5zt/p8DTE
7SQzH8w78Hj5l5xT0EK/l7NtqxwS6ljZ+CpPOguJds7oZ4lLY1RngrAl6RlZ3+JCgw6Qh1/xM33p
1lDh8lJf/8fVER8Bl5x/q4HEjseGKX9N7ipJPNxb3Dmw8L3hpyDwqabPNDDLgObEQSk0mEvcUP7+
9ynzrzXdr+KZmAcVbIad7QL1mlpkNP50JMAR+AUhmVh58KmavogouQ3STVT/1Pj/CNdWi0/V/iIL
Qkg2tdp7AHoi5cI22kXXrwJuZfN1CQFAh4jqpRpvgX8O22GbJfqZM05GYwoDqaNvexjaBobOcEts
0qLUy6W4dzlNgHJDace/mxw0WprDENBmMnluxA7Nm7qbG/KrjL5c49CoIo5FPJZlwJwfikm9UCk1
ZZOzqLU2bBR+LBVk1PALhsVIUB7wEG8b4KoxS0ozMknJvEYYGUJZDLKdzkZiIRiiTCQFDYpZOZM7
ptr8ukFwUKzzaJ39/tRGaPwgDfaXSNL4DLdGfW1zBZoYzvKEkQllBKhC+ttm9S4EaoXJU06/DQQK
3U0qEyYq5Z13wrSHl/NASvZFrRHsMvyskHsuUpu5IuU2RaxrMYzD3M5elju/knqyXdY9NK9wyu5+
RctM3iBwwsGgm4d2eHfIzKFrID1Z8ymgNWXrnCipwkj66Rvegq5IJS0QZU5948ZjqnOpKUTh7KCU
Yguw7WkwuKTRkL9LpcZJdTLQ0aBb01XVdkgtFO6ESTQZKmJ/5Ym0K/oLA1uGR28voa/zIJR7ahgE
SzGhFHe+77hz8Wjj7kbsbU6wf3KfUGBwPTJAU37Vk5h3YDyda/Tg/FnD5UXTwYVmcOAmL0O7cYUm
1vAWn5TTkSELPqJEKioRysb4BI3xGmqJ6QWTXH8CPJwEDnk85OWUJ3Hlegq/wDH4GDnkisGPimau
oEDWyD7C1OYh6VIKE1QqjdNEJoLi2lm4HyEshe3B6injuNIx8uaAvya9bEKGfKPRyCHwAwpcAPGl
5YHW2Qbq6swjyfOiOT8EGE8JVZuKZ0usz9ANdJe3EBrcpVOT7hH9ARRE3C1A3SpnJ7KLxI+LS2dC
xYbqcN6xrnIlOsSrigpQfvj0nExS/a4NV7GfSSkRvAZdxovJ4Z+7iEulsA2aHFYQ5M3s4Ug2Ers4
YBNmYb1wRBHMq1qo95wjnQN62W1NUZNApfSSTQXLIaqPLhtCsUGiMonRKsi1PMvYuuQqWozUmYpr
zhSTF68JKAdAzFtAIEbWssdHUAutB3xSZ4Uojes5Zysp+/t/d1qKncuDVs7DvVBYOWL4hH3GWddF
KxL8Fd7KH96+AZ7+kVQ3pc0nqUyWIw/yqPwl58KmIkYmID5AsXWJi6pEX60NBoGRCVttql46bkgC
j6jfU/C5PquZN299QppboOPNzDaLmRhTmihWeHi4G1NzHWY4dsFDccy3EFTY/oPHCR3XtKpxlNZX
LrstGhw0ixcKbQDbCmc194RbgDz5Eos5C3Pv/rqMPKUrWagQXP1275+z9tRzB0RkS/nSvzo4tT6k
3YmByjJ7uOFb/lcFHw29nc45s4x+Hf9md3+R9WWPa8u/NP7eBgEaO39ZsA94YZNvWe71Lp9JsM98
aAUHyMFiV0zpFgJYjuqdKuM1B1HGqQcFPMZ72gQyqTs77uu+32oPAXru+GY2OxTCYvorj4KSHdsv
alWNN7uGtXvQxl0e5JNIeQQcbSqokA2fLjZa3g3fLHFZIoK9mMl0fB/PfkAfkccNPtaaTihqmlOK
M068hivf4F+KbHxDi9D6aCHiQ/M9snfya7FkafigWOVaUrM4EgK1YvrIwHM6Souw3pgKkdlbon4R
q7/k8s4pcqRBobjtbACmD8ydasZWKMro3G7L6tzXyGQ7ukssBDx6LJb/r+2IcCJ9Hv0yXS9QpcUz
LCj7WMFVUY7x2Y1Udp677WJAJEicWFgNrdxYKMuVg8tjH0ZPPfquInyToFFwGct877oHoUy5kQwr
kmTk5Cz0WXVsstn8eW25BMOTk92J4ERiD8DWSltNpNMLyGgOGYMHDVbC0GLVGRiuc5oF8uhvR+Pu
pBXetkWUzUG19eZSXL1YrIsi/aXcc+1kOk8yUoqeTLDswzkNR/k6hFlo2RvDWcIGILpUHtfmuSdG
5tTTcxymnv4ISE41t0BkfAm9/67MM/FZ9iaHHDK70uIYVl8RujwFpLUE39yMkKf4dKlUGL8WJw/K
HNvaBmSyaRJeXxK0DiEL8nhnwe+t4CCYID1kw68h2o4D9jxKM7B5+gjesv/ysHWmoIEbwnKySdS+
fOMCoyoetoKSRokkkoa8S5BcVVmaYIVAx6jNWoNBFT1v8TaZ+XPcZIqjnAh22moFSGLDhWsw0k8l
Qa8d/jKXG4YzbsIka1gJQXpZ9zMbSbaD/8Avv0NG/D5D2YROtpaXEzobznRKBAj7YzRPKn2i2fJO
jpiUzkxpGQVin8V4+iWT22Hs8uGfzRBSaa6GApeIb2ZxLiujo0/SX3ACpCInOy982cHWDeyV/5St
Jy7jBBkJTQFvAE2lIbHXZxwWot/K2RP1PMG6WKnoUC6J9u0yvyvoxi20nPZ/S3vDIXBs49dNMRuK
fJVkKnynFVy2qfgHn8wM8fLMLL6U8g7/pKrOWnVxRHhZLrGKPYfk2ZW/olqnM/oVaDb0kRL1Psvs
IGwlN1OBvvwI6Vy6NtjrmiZ8es6dc2/s7eAkXhjYOIuRjFpDxhMwDF8hPntZS562xXnADU7hx4Hg
g1uA7RN7EGBGPF5l8VLGvcERsjcp6CPgQ3QyUCkyG/hUuDckTIka58AMAAIJPhmSFawAwbBxiiX3
C/d+SuotU+bYecXVnjuq+4cJl94ZxlzdZPllWp/udOVNTDJibZQOegB9ImOkt/XbWxkhEb5qwnu3
z+Vn1NIPFm1nlnruBxE+03mUguteminuUnykZE2Bup8ayV6A+Ot1nJLzVt2hIfBm/nNhHIWXrUVR
Vztst3R8cA1gwMcC9cvxyw7/avtMFcr6C7gfFXCXPYEf+fpU+1VNFLAcHOyXI7RNs4aLy92q9H9U
ZxwQL9m4DGp0zw1G6Du/cA4MHI9Osuc7K/89ODyurBWKr8/zBEQtY680QCIx/A4Yz+tt7uOTz+/M
CC6ksxjlzpce1gF//lQnsI5EaHRsF5+hk+ojXOVMrY7DHO5jTbtYDuVJb0N35vKI0qbU6VjTrKFA
aZVb2b5d5JgDa1CFQjK+2OUveuZpSzBA8Wep0cKslj4PRt02NAggE9NF1VCq2913bSRTtULmNwI5
edmtMgnSnRjECJdG2nyjnB2yS8r0SVUIx4v24h71RmtmCMKj8270b4yWbCQOiZpIndr4bI7+1tYv
hXNUlWvE5c/qTeY89Xov/hAgpYzaMzWEVN8Q4Poe5D3TPXK4TtgkiuhmZYeuhlO8Z9Q+6ThoK4BD
s+DetEdJJujtXhbXYHiQLzb5J8ajqoucMrtV8dN0PolydSJnWgWYG/Tt0Oztqpv5xTUv/uTwVyle
mXvhy0pe7HOMANIIfmQyXlx/C/VCfJ/EuYTZvQHQKINiG6YF6puUJRhBOcFfhrvVrC+pC3DFPDoJ
KODGQqqAUh/jon8PjY24xS3rwCQaMgkvSwcYzuzGwXPelF9afTFM5mfZGxVjt6QOylbYxVR/0xor
OT7V5JLyvuz6KKXivg6Gdadse20NqatGqS1pHOKdn85f1d6ppOc+PlIVgnNQTxpOS2m1tTEFYyUz
bZn1omENJOWilZR6r/X0uvOMOr+EIJ4E2c2n4oiuRohFB+BYenXKvxEEbWT8/efk0P/0YCdFyTJo
x3FP/ut3B5du0QK3IHE43sZNFizg3kjts+ZRZf41xCLbDK5VRKkbsjN5DiOWvg3QYLvXkcp0YPyb
2fXcGBicN+ioOMo45cJyro4Jrow/4Y5lTUI/K6AmLwe/vbYKmPHENTmpLhrHOJkZ6itmS5UGThLo
z3rnXPV71X2DOpuYIOdK5I8w49FT04Vt4YfpK8teVePatQ92+ScXJ3AHc073xAmUzNaQZCPGpJdW
qj9Wir30Xw8YmOjMBHB9S1ldrwpEizL3L8Z5UAwhT7iM47POsdbG0zFAzpIRU/HIRSLeeHazi6Ud
MwRj4p6Xgejl1UnuAVl+Gf2HO4ax6E9BApxV68scBaxv/6CibcNrNjDcj669/rsOme+XAwqUlEGj
AvJUCuYdfrEOGkB2VLI3t7cZ3IGUzSQYctjrIt+AhUU6IfnpSPDoc5BC1jY6Ma0U/ejTJI5rCcFH
ef9RmyMoExqk1DxCgst6LzThptwh9QIUTRVUshWL3zLkDZT/I+nMmhtF0ij6i4gg2Xm1JLTYsryp
vLwQXlkTyGTn18+h52Eierq6u1wSZH7LvedmZLHemjnNOX/YjGJMeGfTBYRux9+9Okrjw4XqXI2k
R7CP5uearK8OgTrK/g3Co+Rm+S/0Be0QO4+V5ULFUTNPrwm0s64dkAbOpqeKXAurPVGW2UAa2Ola
AWBKfuAqgDUYbvaj8c1E4jar3plnBLDoSS3a92kN4BXfC856VPVcQEUwRFSz467OdlNMLqI/2fd2
C0uizl91Muya+laqxzjAIkQNNvEl3jRoxOPmEQc9LzOvH2LcMfvj2oDiyj6zPmTth896f/0uoqbM
PsrYxqaB4tm1adl/mtGLNOThEu4nOy+mmKiN6JyNfj0GfnqxBdZIe2hE2ksivzo2s8+MTTIvtuh6
CU8gzDXn0R0lMIDpuQnvm/EjZv/bw73GW79JaaKa4adk7006LebAfFeq4lgNRrT46d4Bfa+Zo49o
goIHVa1JOP+xO/wyj9LsteUIFzy5Kv+ObjZZ/T7Z5yJuX6VvHPlvReszwOM5AS0hX+4mo3hui2/A
XObw1XqM0GhMp2GX2l+jlAjfjr6Huu/E3Kd0/2JqCXMMLzR6Z+HYt4sod1sDMGneP+IKKRAJiwSo
2sTMGGKbu+0H5u1GsQv1Qpl+oVRsWqiESXn0HGvroD4Ncr3t5uTg0PKFs3/UEPxqbEXroo+WBoKc
fwPq+DSTKK4hEheKfoe/CxOHjeLwb/24DJSX0RjeNT0mnl0LRZRBGKt/Y2v1XKiesUVeAj2i2CIC
6Tc+rynP6vqe2AwbpI3NTranMntfP5U1nyBlCKCWz5g2hrVwi+I56sIvPqGe2i+DU8jMMQjekuVF
GB3CVQaNTR95/qvLSDxgnsFfwhTnIPlC13S/fh9jQS1ipYescwhkc351qR6cttmgfjBxceFNp51L
sfb5suF5yYgoEZvANDeuwCdzJRcTiwuDV5byVDyOJtSlYY3GpwhgkInGzGwUDcG3gSbftEkaDPST
tpHHMUQnf/1p4kCj7ur9ExZhHnnF5nL9LUb2VfZ6FpDFlBMdAWnEC+ttb1MaDqxKNbCFIIj8JKXg
pHIg/6MgwFh3D+sJ0ufJMZqH9xSfqm8d1rdG8BIFKc/zkB4MejAXYBLpBuqdyEuAjz8NgxRTOwdP
sDb0Y17pFJwCEjDIq4UE48REfxXNrl/qwAZ3pcSDNyRunqbY2lgKJQt+jsbZ9M2ymahEQ/c7ySyu
PZscEBzXxGWwrCR4syfB7IS/SaTIdetEPKh/a6djLdzZPb2ukPZ2PeUxweLL+GvVP770oPlzacwW
NJ0MKzZeDIcVXm/CgKZBBVJeJUWanv1LF19aXmaprwLdtxRwfbFiUtXdgiTDF4FFWJ5IHICChLsE
F6bP1yGTkR4QgFyJUKt+yNP5foy7H+DPlTH8A422oS84A0IMW8UAcDauS5EjqeZI1VujC7f9TG6n
YmlsLsisQ87v+2SA2Xe3/iHCeuSiRMhF1zzQ59MFrJGE7O87fbQJ7styNhB8LgEFEdZsHM2MEXn3
azRDKFbcyXqeWWGSzpSyrZmteld6T2UG63lYzux8B/uK14BTf+QFwn0juf18B3r6fBoXLP6RGJ/X
7W3BbN//tqAr6fDiIpJyFgPp0xMAc6ZOPj5NJk+q2MoiYSVYTpHjPmSy3mVcGAEULu5QI/3q09MI
6LOJ/zst1gdCJ8vauK5rbl5pGG/JMaj2XVvfhVo/WB3ZE8jJZm6Cb1Dp+hndX2Z9MGmJWVSvxnEE
JnTiCe/SW1eZWE4X2PN/bfJizdfMvAwlSICJ9oVeiYw+2Y6RTx/MunyNPbK7OrKYJde4Lqx1DMov
Nct40zSnxbquSvcRdQFs4B0yh/VPW78L1DFCgRq5y/K/9ZRtGWMyuJIoH5b8ya/fPPeFcgUc4o0E
zbX8amgTAajdnnkMsSzp/DcyF+OkrLDuLHL9qgtkrTO9J/D0rcOgCnXXJrufVx6IbiJ+Ooy9T3P2
JvgDr7zDdAarwSeLadVKXsjhG5q1BntxjHtiR9iR9zcdhhHNULNVfzkQdd1w/zN2G717zrDG5b5C
ZZTTqRqEwlED8aKA9iO24FPh91QJ3O3gZuggASO0Ma333Pt0MZPxm8wcU+uZORUXsTwtYBdJ38iA
oNTGCnO7rC/Y+husf5CxaY6z7e7WZzdzH/lCJONwqw4iUwB78w+2ZjYpI945SY3LmNju1o/NUUiQ
7hb3KSufkeT34s2VEdPzPH/ir3MToqq8i5YcPX+Ci8p6gsewfnHWZkSXtH61uryuj1rvsMFBphR2
RNvwjJb+bxUR+UaxwffmA53z7nkYsLnwszGicPlO+KPyI4jmPSdWVZ4sZiuS//HQcXXG5tt6zfJX
osQ4f13/lAPJ0WtqIQ+ZKT74ntZvNnHphnkaJSDFmo9kvYrKha0musxthLRg/XnL8Q34CT9rjqiZ
4s7M6XhQUlCfsrzLKd880JdEd9GADSm6LSPwX1rJaawDYD99cR4WrlwkfDMJE3hSVZARti7IEWNr
QBqxn12wDd84TnNoq/ExhfNTJkTszminB6Af6YJ3KXwbrI44tH/xXBwyHd+TdPKWtJqFf4q2Epuf
fTUrVrhVcyq8/pnhp8vhVM+zS99BBhayLQM92fLMuT7Yzj2Dkn0Xu4dk7A7r41ILcSB6bcxxc+ka
gvGKGUwnXMxujVGIIM1uMj6DGOCylaYowSr8pksfqexH0EtoqGy+HW5qTRywQH3isbb9dGoQwQDZ
zHo19ZDLwI3tw/If82vDpsYLCTDtHT4WDfU6BuqKHSCA5g6BPCpH8kpps2JwBYEioXXeL18vUztx
IIm7wYyBMhAHi5OUduUw1ctlkSj5BpP+o9t0wSlmAheK6mSggR7YT6837+SJSE72nijWY9llRyYV
ExZ+Al9vVbrcOZZeBfiEwCzY3+dNUFPzIF/RDcHhIEhTwTCQd28UVFpc5s0lqfEWogau1+K/e0Yx
hOknUV+G9AwU2NO3VsUPAXWsQWwiPjoascWwxWmuw124mA9IlJ4ys34TQiHmXyLl+D8FRJwbEk3r
KMAeEFYzk/1a4iTsTiDq0KrGitaLXPMh+yknKp9qiL8CGyHBAJWb25Y9Jca1zlPy0uiY/SkzYKuo
7l2THtBDMZAEjH8XeOod5tQCBwEIFfRrXofGuiR9wTPwR/L9ULNW33C1fI26O4bj0CwWLJMBBO44
sTHhhHj25tQ6AO/BoR2wcFMVopnYj2eCXYfIyHCXozomvkUxZQynn9l9CHsvalJ/yzD4nF5SH8BO
Dxe7QHDPOlYboJ74nxv+f5Xk8wxAGyOpSCNPd7GwnQb2ab5HZcwyKv0yPCQRC1L42KCdI/xh5AKB
DQEv9gwsml4Zj0Rr3i38W9ToNS4tiH1acD6vwdALt0fLIyc7DLeorOpmm5fqOLJ8IeNgXrpItwKc
PhHAIPJVOR9cHZ5wlxDciy9TDYcGvbRkZ1SfsoaFcdpiG2RxEnr3uh2f2KtO+S4zMcdnGb0HUv6R
vo0XrGN8+6MRzuQppq2uLX/zkcfbiGFwu/l1MDDlG9k+rDHi1u0ncZc7OJiwVlf0+K6rO6K1hpdp
Xm06+V2vi4cqGd8KbuO+N29Z8+FIs46zxTfaKP+c0HmOKnumw3mq13vZKLF/1NCHpWg2+O5g7ZhI
CA35Pk0CY78ffFsGK6S2280ZQ0PbOhqqjNKC5Dpzgb9LxyW0cUfeE5u/QDyL4Uv9J9hL93FhvxWt
8VgQCmwNz2air85SwPwLmPz4x2qmvwE+j0Ca/iLTLj4oWZ06gTrFnG4hzAGRsWpi5OsiIl0MmhQb
x0RP3tGQxpMbhxcnME+uGf6IyVx3Ha+GJJlv1s5ydDu8pQ5OkJ7RCSMYkNklRiCLNGOUqfx2IRoo
E73ZwRgQW4e9VIfBXn6FiqYe98bAQOUihdpYGISln6j9nKBySCgrEpHH3OKCzSlEHvhDqOtEqQ8B
iBib4SjoB7GdCucrtNtHf27F1myYE00JfMJkOMwA6jY1sAxeX256XF+pwVgFRoTzX5O1TGl/MGOK
qQ42iO53jtZHv6hLQijRri4TwGzT6XxCd4q3CkYQg9udZ5CsFDgMdC0uQ8c/2701HWL1bBcQZWon
fFZE2sBxLZ6F9AhRkWpbCL76QVQgohjNECFIfxh3UTIxECJoF5lMNrFxb+bH0gTg4IfFdggm3MGy
2Mtwzdxj0uDmhJs39XLvl83Jr0AVIArvcDWR3rLtIX1gYcKQM9NyUetgtNcY+je2FT4WjATdwUt2
IjF+VZ7+9tTTianH296c5p0XFv3mO1xInROhzSxPo0L27mDRtBjFaezNSaB5mFNgYBYBG4sVZeas
oiZefnuPWXVmd7C2KTY3JG29yLCiiGhlD70nCyLQ5cDBMqTzmOuR+PCCg7iCl23cjBb+gNiZALqB
cXfVb+3Nn9ro+rPvZ7s+D74JVfkr2KXNsg73bvtb1fApvbmAaoxgvkPfxJ1GPsZNUinmsvKBc/dW
DC7z8H489ErfZt2wjxtClUI/eanauyGYv7oVPFku8JnntRKduGIsEJ6+58b0xOIuHVZFsOv+tosX
0EisXZ3p1dydKN4XSv25M1/SyU9xGCZLpK3Q2gdGz+4sQK8xtN+dm5jbMezNG1+zHy/KdwS3D7PN
30jHFMYJw7zEhWlX9+1dHLNOHD7ilBM+U7RGweoYKv2Ep7km8UeKBcMBP14n3pgQFXsf1VwYEO1S
mScL1MYu4QLzhHaOvoXUrCR/2WT80KmxQtRQpfcwZ++MRRlRAHyQ1HJK+1VVlFXrnsZ59WJv/X/Y
IK6ltIe9VxEqneH4cIZflemvbGDJ7ARZho6PzHSkK7gn2ruyt+poLJ1T1vuRm5Q7gwNtuyBWMbQZ
JdIp2MIPRym4oSo88Hdj0p565qLnAj1HsrKFwZpD6iSVBqGHuFfsBOs6Ofcz9n1RvrbTMHKV5CQA
YLxE6IQEwFryo5pR6KQIMOsOXlBirNmxW3tImn1qJIzvNgARzK1dpjMSuzoaWpwxYhy475YSjBhj
N3Czb3ltw37gZdmPHZMfneIJlwVWAYsLPUO/mw7iIEHDRH2p71uHVYYBflWN7VOj52PgGfI4F2wk
5u4pT0AgiJE4n8k7G2kI4919bOMMcIDXOS81viF8D0A+jAZ9gR7jg1qnRnwZ2PTA7ixMMNK5eQXk
E3lddh3C9jTG+OuLDkNYryzcYI3NooN/HZKBgKDn4g22UpTB42MfavOYltBkTd6CYQHXULj+sEeC
lRKXe3DAzpQBFi/cRusIzztnRsP8owNLGmIgKbwWdeOASzXjBch6V25FS+i5zo8tyS1sz9mDJXWK
rIFPiBaLRQUYbmfBukzTwLa+GD5jdz4EXfeaK2AlAEOozmMiW3qKw8k5Cje39rGWVFE+utMQmvd2
Whim+ZZ8yXHYHQcMHz4SqrAtW6jf8Kpz480ux+Hcut+SRcE6FM8ZQfql9ThB7FuNKM+VstWBDwOy
JrlNNe9CI6wp6kX2WMRwJaVvPpkCHbxcqv0cE4dRzv5+ct9FUnmRuzCX7AQbGtwezdI++I51dZJk
YGHm/vRW7DPUINpKo3/rwgyzcGC9LkMDxi8nLWMOmB1lq+1yvrbO/OEnyNUbq3tqSyYlzCKoShI6
/RF4XWwiKUwHVgfVyAAtzvLXnJ+HbgxVXjWWT8PgbeNVsO6n/n3sKfO2HOBsLB3wdUy20It26UqN
c+yVV4gBlGblTbQo6Mb6IkPj7Fr0t7NYGEUz1ikTSnwqXGRC4s6bNLQMG5HfCOIHaAJjVD/gtMkL
cxummHpiNdKl9qsuVQLFBKYMY2nvEjrKTJmecm567FYeqVwsuLq2AVibfdYTgW89zXIf8A+bLsBc
ZSXPZULlR0IJJmjf/82LxD/EBb62fBXGBuG+68LgNPaoxxJ1GEuz3fP1IlycQF+ZPBKxta7p8iU/
GL328aDrp3xiU5Wu/XBGVvbsg7d1nOmeRMyYoFuUyTKeIpWUz5yXyz6nvnTH/xhBqUVS+nDyxrmK
tAxjhKLV6hxVzU6ZA1XAEgY3raDFzpt1OBQDjUmX/qLWDFA37emhLLxVcR5iku12eTy5O6lDSuvM
dg6WXRL+PuKzcYKdMSF2KeLrlAc+dmTsBhjkDqOYybfRttwOoj0VtXHpJwroELDvoWIMg+an2Tbr
eL1hbprqGxYe4FuEQfeel1Hl0+Z2A6mpYxXc2bgj0yBLtmbrfTceeeGd31AbIyFIPG9vWghv4dGe
24Rdk+E9E7TBWmvm7nUHIsOIGmH0lBZPoWc9ZT4R9+bqdbOzmoOHfHmyJes8fkgpAJm6KoICGo7c
ZlW4pitSZApmeBQlg8VpgKc14XFcDHM/94bFOqDvIxeKnkc2kJYiwvSB2i/hn0640/DysIzVfjhB
egm2rbnATHVgAdnhY5MbiA2ZUrt27t9gd5lt/EhmVr+I8RjIBHNuMa1TZPXqzDEIBtMFbibHhfRh
st6M6oNlDxt7D2mAqU+ujUi6QCcbqQlMn1p65jvuO8yjp3kiBbcOVRq1Fp+JVRKYWnfgzUnzJdZp
mL1yx4UZlYKjS6bBcZiBluUtDq7a5v2N87s2WciLpVd1PVBVyjiKhhIireIvUzFxYlgMK8p7sls2
7M2AUCtmzJSmMTBsrnMf9n3dWvSi0oNIW/wRAvUSa9pOv0m5B0yMhp4LpTB/ia3uaAIKF5LVjzWs
ombLIKeJIXc1+viomXjdcITQciKj6VyxenDzL6NmKzd57IrZaZYtWR1AAUym8/s+zxDANp+4X/pd
4+SMn20IJayZCa5HDJQUK9BhZkMP6+woqNWaEE6YOXaUfD6QMHP8ZXBNEqVSuzGz71HLnG3oX+Ow
Gi1oTShL8wCYgRVCYLZ3TeKOO2/Kw41257Ns+4Tc8fnHsYN/jrcEpF7iwBN6uauahUx614FW6Dtv
sDiTHdF+f4GPg3/KPLVT6nSSZSvPhSBZwU6AHTea9pEHyE4Rj3lgIZ1m2IOmOI9Z/GBjf9EFVlVw
e8vWcOUdg6CGw8c+AROn1hnwRwxmjurNQW8X1pwVbQlkvSsJbZr+jdO87HAAPCdWw8E1Iifxs1+r
g7GKftvKwlNb5e0OgiWBGlXxLh0EGp19rwnm3OGjeFm68dvKROQFBvek3e2bxSXqqIbr2kqeG9iD
b9oE2tMsICRNMJsc1qgGSMdBN8LHIjvmyo1rHEJORmnMMSue8TmeWNwYq+g20EymDSQbAxMUXbnL
zi1wGKt0NRU9d2Ihx0kCUplo4waRg0Y2HsJhpb/qFsV3WZHb4d9KTnRKdrwjNfctMRSc92yGdF89
xKtC2pYvHes6aRnTyR9qfcPdROFasJYNCrQVxvw8KBs7VoCgp0vZooUuvla32MH7ZEmf+09NED5Z
VY91q2UZUzDXEiN2urIoaLYZswrhsw4AvqWNgwzEa5PpbV+oowU/ww3SS5jyckgtL3WGIIHonPtS
QtdTHkCtS+9VDGzKPH7tUV+oVILOyDQvVn8sBuTqFl9crnEO2qNHPxzs7GR4bSvUT4XBLBIW640I
NWxx/iXP8gHBG8Z3wr6SIeD3qGhCrWVkyDf0OO9AAqI2ua1C/68wMe2kjOSI8PvXkie8TSsXskz8
APwZm79m/N9ykFmDeZYFuupJfbk+Sxf0CV4mr9q9dxgz3KQeN0A5MpMvEAHB8cGZglO4zgmh71xm
2kT8ZlLd+zPjdHOILwOTGiAROXDw8McogwfMvvgNglUMz25Mq3lfIfc06TOF+rOzFJSKR6FcHlQa
5NuhTl6SGaGecF7D6b2OxxOJd0wPAq7H2iZ+oUk4CmMWQPPY7Ue0DEc94JRwUEMgeio+JgUgzUFm
7A0Q6HyfH9tKSa6aAqgXDkDAewdvmsFK0l1m0ogkl0zKxW4yEOwr9TN1DVadNnvPvDPZGqQLxdlH
N3UHRM9Hg1azb513WDFIfOB+zaHEfsJ6gpBbx+RVTG1UemjiL4UwvmzGx2mItDEu2g9EPQFGIMjE
yO4ml0FrP6Jaxn0O6qS12A74aZMw1RQm6SNsSGj6dmvuDutUojMWFPqIxyYDLKCtfxOvenGT+aaf
i+/Gh9jtp5xOaRAXkd+E56K35mhgWz6o+KO1c0yKXf/XJ2jbDdDeyu0SBrwGR0WKc2QW9aFuvGGz
yGdfetBmKywYyVvs8k/gMGQFHdQvcQa2ReqSzTCZDfm2sXM78homcb6V/3PlN73gpV0XIE6MtB2M
HzPO3t7aaOfC5ODzK2hFGISBfL/peoJGbEKVyU5dtj9zoR56Cuttk4iLLBpIdGNxKtP0LG15O5o1
JFStnnK425Wk0EsqEE5Dd0k8pO4qC4ER6PmurRn+sUuQzgIRvrrFvtQ4eMkS0J0De8Pe82kTEtif
c8zYP/bvkia9xPygMfJFQ0/nesIcmnP/py3ZeQkKtyog2U+GCUrFOn/0qJ9xSDCvS/V96XCo9GXB
IT2JS5rUr+WKzSkBU1XcAh2LoYFshXbUvwsNfO5h6nOFCvlSvN9wzlf6FWcLOdtMoFgbuLCf7PZ+
Ds0o84B7mYyr5fC25FOGP4V7TkSWh3LW6eAqkmSCdJONVDHCEJis6UGb5Lk0INpSBLJeBXbS9d6N
cI05TWNclt68m/LxwSz6B5VyQmotDABn6NLA+VpBFvlIbtZ5FmZbnstKU8O6ccex2WG9HG/5DECA
4hIxh+yNauhiKsrdxtAvcR/gi5vgxplk7E19f+sq/zRO4ugs/8S8AkuClEaFmgTLt8HFDluc/WJJ
Ceqp8gpI4oES5tHNJqbVPk3JPB7b2r1OShON6N9awrpkRveQzaj4DFu/yLk7N0b1xWT80epuJRvh
WGkyK0JnWzLqaagjVfM69my5IO10aoo6hXyts6JFVz/rjxHG7llL7w+UEhWm4eyybPxcmuEc9sOB
nhgo0vJSQXF3ZpCrpqiR/7u7yiqYA6XfoTEhUoURhvC6KV0aNQsidfU0cbbNxeNU20emlyNy61az
8hVW/NKm2dnoO1qMuHvln0uNOcpb1Gmle+UTv+bMfCeDgXHTQoy2JWnxDlZ7JucRuuP3yXCYkMcs
5y04P8XUTa8dUw9XQsIqQFxOEiCXCtoJebxGiHH0WpJtkCvKZD4MFa8pzKAHg4SrGxLB+rvK4odr
TJ1v3D48K9w2CCoY8iaMOIOcmTfaCm/yP+IwoWrNxt+qrL5EH5BVnmR89+/TQhgFEE/ZkvPVSnvj
WgQfDO6bP4CzV7F7cohEFSRvd3Cvp7h5DQcm9hYmaNJtvSWaY0IYZf2Q5dNhmGhCOswco27ezNGE
kWq/5YCMajP5HnPGCIR97svV2+IQC1mn+NWQO9j19NEsvI9mezatFHkzh4wa02kX+wkbwXiLPgm6
EhMhqMM3YuawEsZHqJxdPpKLHPSAuVumcNxt3i6DZmqiMcAgf2wD1Gie95OmxpPM4dp1lnPK5UKB
UohXwxjfgxRNxRAi8me/dqAORzyWV0RlrMeFRhWJyskd+q1V+leN7LMiFdY3D1n/t+gW/xAmRVW+
4DLKgQ/j69E1UcMsG0eOgH4gW0x6W2Nc7nRKQHGBDszG2ZQTlPLfbzzK7KOY0utAg3XToNsJiC/p
vq0eiHbIprBDWykAVpoBnAKnyR/NZmGiMloSjXtzsmT11ANpzCz/kAws8iebu1s9O7TxdOQQaaRp
fsUKR7+UNnIrLGauZmmg7OkuXLFqqXIRs03ysV591YC3OgoOY+eXnKALIr9moi1S80PcI/qnQD2n
sDrnUMlNExpXI88WxncIgLHIDjm023k+Lrq5OGsQmZ8i5HHYzv834Rg7+W468S5N7Xs31gzteuvM
HusLmjj/6fqtZZMm+97HUsHOejSRAk3ljHiUe6v9l7gD61Y/+ResSy5tA7EHKgBE9sEns7AIJsRv
AELSuL+tMu/Qe6hwlDcdVeI9Ig0pIroS2w1/k5YXplZo74LA+TY0Cz5mBNeC1mXTgkQtysfB7s/p
Kk6QGvGSbef3eGW1xq88+fFzY7CDcxUNVBr/tPlSbWFpet41wweq1XRgcXZWkt0w1sGJL3wbL8tr
9dJ63rGiVWhxkm2bFsSmCy1V1OhmYHDjB/CLT6OsHivPUwd/lTNUj6OZ3RXL3s2dszMFX+OqN2bM
CQKM7V3IKHDmiSZXKJ95YKupeiE2uwcKMezNostfzFRtm05clSvh+jYcYG7dnFygkE1aEeUIqntT
jOKlUWK8dcljhesi5q0tKdp4vSGc1pl9shF1MWUd3oe+OQaws3c4LJCC1XZ4tHK5WazFhNAwwmkZ
KKyk6fxZHR9P2loCLj9rzHC+lTG/3gTsC3PXPhQlBD17/MxMZh6w4n5JSgAVyTSfYdbGs7s/ryDS
k+S6vVqeO6Y6BHil7W3LalJZP64xQX5O2HdOq6Axa34VJNsV3nw/tnQPJT25z8+BKEmwKJEs9W1m
8sF/o+b07DSdOmSLeLHaCb+FYn+gLxzLH1aZUi3qrzQFb9Byne06pt+brjQ+2gXDllGcQoc4oyGg
OF3S5xh1HwL++M6zsbz1AccFfTka5GwvAzRLU8mO1OsMXC3xH4HirFKxt80TM81kZD8WF4yoPX2C
ReBuTdfm1yzjee70/eAqY89l/piDI0t992IoPeyEYXwsA0JiZAMuhTZ54wr3WcgNODf4uCtFbjXx
FeN5tN3nQEhgCGN/F64fe6txm1G2oM4Kk/tlNCPDX2sKMgRgJXBxJOswKcMpSmWxqap+OvqVfa6J
VE/YCR/4BgqTVtEhLqhjOR77oDIq0SPe6zKyPLOD7w17TkwcIL7eeTYKiMyM//wGKQgml3IvDHon
PYuDaxI347TksuQOIyxH+ShjltuwhzKfztnWRiNo8lTxexR6rZBMzO1tgOm9eK9y8dvYVnkr7fEw
geUlFZkLs/YQYbErO80mYT9UfSjqzWZbrRY5hy03Q0GH6R/QJLPtWTiI5W7izoBMBResYTedyXPf
gVub2XiZecdIg3smZ5nWBp13pkw/qSCogGsiGJQuEQCm9dJ1hDXZunw0TBYgdnKxPQaOVg81wC07
VjLBuJyGpnswxwmAmfBbxE/ZXztPCOjoDe3aObLougw+SjHbIg2hBUUyS/lc1NlXLcy961UMlqQP
uZiLFHd8kB1iNnQGcUBJhhESlh6MusK6BCC0zJXXNYu7fkm+7La8b5uRjFZ49gtWUTh+rDaW3Ph2
UnwbKPFb1Mv+7DBazh+6nsdr0SnJEeTAZoA1MEihP1ae82ebgPIytAe0J4Cz9dFIeJK9sjb3TZDe
DmSeEYAAucNo76d4QKzLwtYC2cKQSoIITt/NPpQbUtyY1lZ47vISyZAz1a+FJl2mzbj5dMBqMTEQ
T6B9QmGqL/D3X9rAoCYh8G+bUy3s6vSh5Yol98q5cQ174Ftv3lFDcHYyZiFXOttOjvvWm+69v1yG
vk+JUlAErKRPlr9KAph+U7sMO4cFIQFv4qDaWJBBpS5xKRcutOkIBhV3XQdyZbktDEYFK9ko72wk
7aU7s+M1vkGLm2iXsIxIwk4CsBQeajopWRtkblcegxm2jZGwEp0zV4AhaJ76GOvfgsr2JgdMs/W4
w8ENUOgMiFtzGwtc5pRONHr5hdnJM2W3vQHjpYJrtsKlQGosO7KQdhSHFCb9QD7EqHCVh+W7TKw4
ihWcBT7bjQ7bOJpg8zfTiNTTg6zcjV6LrxBxi2FwNM7BHhAXLj8R305lfV+2SE8t3/9gog5kICmo
e/DBM3xmReTWQbNp9a4e3TsiAVMiS/lZU0io6YwpqslkEXW5evIsJJkJHUeeGajN/bumEUiJQmYG
IZuMsZCPVoAlCjXNZ601GmeyWeZxuQad9dgvSlzqOOpasNuV1/zNQ3JBw86B3b+xRn8UY3eZJxdx
GQSGfWB1SIPG+JrbK9MvyU8DxsuRgMo41U/1GAJZyOOjtfqUmg07O9zRStg30uSPX9fDD3x5JiJs
771Qc5Nak8NzYGB8wiwZJmFI0lV8Mk1aXlz2+xAhkhME/4ga3qYrHs1B48pJG1W9y5J1Mf6sQH3a
PgU1QRy7PrMPwmqvA3fUdnC6ywBtIdAM/8d2dLaWFuCVkt+CGOYhyz47G+ajnrm88qRD3qd+cvZp
rspPUwtr2iwgxTTFNxs6Pg3n1y8lKj5fsQlaPk0TDaJBl47CJ8+ybUiY8aMbs7kjuqcMph9XJCM4
4fRVQPjrUuOf2ajyyAu+WYYa8dPIV2grY4i8cM1ZqhCCY+CLlJt9t2b3WAGpDrjlsUMz6hGm66Pn
8QHw1aGNY836GMCM65anK2HniTHexj/LFL4k+tEuiP1U7A2BPNEtZ3p6RvO0gagb0mmz/msXvhou
vJY1ezOH3DoQUdm3nP7o+f4ZgcMC1HhfiumJIwdDbcyqZrZbNEzMcCx+8xJZjJfEVCaB+vU845Or
E4eL9a0Xd4w64fBWWJAT3P6tYoAghUa/afQ+dnQWU6699dz+6nTL3gtZc8bJu4jbl8GhZfM5GYCQ
oJrMyt9Wlb+D5IPSpP2sHf9VV+VHHGQf19rniSY5jVHb0LzrzMNfsZpp5Tr0wX22TTx8d86Dani5
NAGiuPHPDIggHuuc42DIX1jHvJjktLohAVVku+0JyE0iz5YJQQvxp9PwyCR1+OexuOdrkSfqYjs0
ALOOdHR2kNPOcLfzSDx4ZaCZ1UP+4moXfUUnYUA+l/ZyTIL/MXZmO3IjaZZ+lUJeD6tJmpFGDjrr
QuF7eHjs6w2hCEnGfV+MfPr5qKzpnqoBBgMkhJQiFPKFbjT7zznfIbc0FlOI984/zOspCCTbTnn1
h08fMeoZqWKUiP24EMKK1q4gwc2Fgg3mGsuSbxjKXcpUFRtmLKRPnBaWZ5u8TSFCiBdDrK8Hc9vb
6PBewP1R2OrZiZCb5hXQZCXBL0eSlvUSGkzlAPp336r50Qe+Fw+YC+YlqDfdbVMl+MqiBgOFTL+7
NoLRUifvS8BVwuSPi3QutkWSnQEIMlnno1KGy2cRjEeEqsd2kjgtR1zgqnl05+ISKRACiF/0Rdo/
ItawyRHJdvGzBqh0h2oa4v3taq7b5DA4kToVX4kTv4thtr6lapUI0AS/6WIBjnlF1+ZlyQA7ugxx
GcYzTK3GtyKi0YAhGEvCkwq4zueaAZ1mC5FFyBxj7a+uiXCHZ/CWc8C+KegWxYfK8BCZbYnIPoDk
isuANb0h+w4AzSD2MnKCbYom8VmYGHw75j1TQ5/zJ7Nd1jlQB+u0REHhrR5L4gsNxDgybQMTAoKT
7nuGDxTHx0eSOcuOPN9X2fTvlP5+hesdKBYLPVHxct3kH/iCoOtjmfimmAwDYIFRd5gMIQ4SadNV
1UzPI+0lWjh4M4L8EunrSCoHqzLZTOl2+5R0pJNXwPmlR5STnE0XiJ8iObY5/gw3YxRuu95RBv1E
kfvDzMXJzI0HmwK1iripOqpg0kQrqBd3d62G0kWTGVsNh/AKDyuZC7Y9sftZcfDiQzPgGl8Kfe5K
xXvQedgLi8K/IrzNMbQw97WwJ7jZ0t1VPdsteKdJw6YoQu2dy1WQhVQRs5YARXcpRGAjyW71JFLe
O0vhCY6TswljfzeZL1so1pN0HX8KNoahb6Gre2uQVObPtZje28WQFAxwk1I2uRkNyPAcrwkeQLaO
dOSAwUwAhBp8p6Lrz2WW6O3slq8UQ258rDVXw2uc96+l4lZU16DIBt1ezz5ijY61ve2bwdmNiM5c
62jtjZrVVRjTHJjRqowRo9gvyvW343py4lhoR65iyMvMHbP7psuUPFTtvMWvnNNe7BYbViv+6ba9
EhUgtB5XcsvQhq0pF1VISA4GTTHVDx5tbk6m7+K4Ai4A8rVq6y9/7Q4IPdA16QvFfMs5xCKZu5xA
0pDg32JVpznF0jJ4eL1ti2m7rIC81/qt7anBNSRzXd966EjeUoO47ND6+k0vL0ENsGGa9XdmIi9e
+GMZx5hJPeY4eqpHULghW7rIulM24hwQ9YdET8/4Vx4maqq/lQpB0o3G93XRkMT0aJRQj3ma3vq6
+LJi+8eSsg0RGYIWclIP5Jggi0toKXp1RgZlOZ24UTI9u36Ku6+ZD03e/MhtVW5LQSCxzT+GIPEY
mhKesoIp3GRe+datbCvhdp8eQ10cdPTZIwP7WE+7oHx1FGOtwH/oFsKIpMufHaMMW6jsGJvvDutw
XBlAY/jZF3mK1pl861bfo4KPRCv9l3Fti0+sgPgnJ5LUUyfdvboeMENgBIpKTuZMq8yG9NnTLVen
5yxlIrhQfxzKFQplfxZuc0pLRF03QrQKeI9sGzIrH8X+yuUytct9YaeXTFg7Jp8MW0YYSF6VH7hl
syolkNVzqjEkNAMRMobrnPy7IVpjuiKF8YDsSpz5xdhZRjUIjEaRYWNqfNZEYLA7mfoQfPDAVIZW
rAIPekCkcu6yfMuc3xssQvvOJh6rL1mAu6gcvUsbfGBqsOEZ2sQXyvGRNklCGX7wwNDgrQsmDtk2
1FiHSq9EcejgSnQCnUAjtottiefF9CHZRvOr7otdVo71liMRe23R9N9GFG0AKoJXK/kC9RR/i21w
LXPbHjrlsC3CzpCW392uvfdH8TAm1o8uD/YFE5Kt4yPFVfX4svhg4lNyW1fdNH11efI9W7mXU+zh
E21pDzcUhnvuRIBX1ncS94pxEdBEUp8rwZE/m7mb4Vt/nbC3+6MTYp1pcPny0DKdqz37ccT6fF+T
NGdWEXxi6dqkRIt9oTiOMHAykgaS2UMp5NiBBiWWTwtFE58W0LSwfWmH+s7tup9Lj7q/PlBZg2im
Mu/DtlkIydERaC2jbViJm7ZDvSenYQU2pF0KvRyle5YVfZP3eNq47i/J+oBtGRzIVnBe+f236WDN
kOhz9xRH/QuV1jGVTk2xdT0AV2rc0OZI/HR5rGTLwZHIGnkvcyrI/c2Urm2bxHmIOUPAqDiSYgIw
gYV1U0uxF151wVT30+fk+M2feAypyqEP1tf5DOJWTRvHcFdmF46rZIVg1vIFpjc5QKjhQYtuAkLG
6I9y1svWSPE1kptZSmehwxFKWm+GV5+Qgi4CbrgM8ayoE3u3mc9Rq+BUIk3bmnOl1dR4RyUR6MiN
oBAzUTCM2nLqwTfYoJTqWCUZ6WJ37a5sl4cZBXTH26jMU00NUBYNm5FKWqikGhWG2wkaI7ZTscAC
Lr1zI65ceyVx9ji5I10hVKZMaRESxc7S7q9Q0G8egNizhlju0CzvJ6pPhxAh0aP2iHGCA4aH/Ekn
kxfmQsm5obShdJ4WMeJv6s2jV/mbIcrFPmzJBblZQVBXy70uKfL2ayqVvexklya/WokWkhWd3KNV
7MPl1re8aTNzZIcSACgrXzCAZCU+woR3OUzYDEtZvjKNmC/UDRPVWD7aaqIXyae1pBjWCfL6ThXU
OE8EF0gBoVBa+Aday9BP5Iy/LCAUi6jFtpsFHZbVuwiqY2S3ZM4pdNA9j07PDP9Mjm9A059stRHj
+NhbcEJy+sTKuZfRKeup7xoW5lShlYqrxQZxNnK99Qkdei7LAFXZ70JG49XI3Nkb4DA7qn8lx2hv
MoutCxntFZnyWXvF7ZwuzYaDXnRckDutZmaRNr/wKn3GJYV+jYkPK95JUi8e2SGNOw0zuJQtl8Xj
NPrYNJIMu5VvmWUOG+a5+BWxWV01MaSltly+01Pt7ZwJmoucftb2VB80LqLKXjx49c2RIRNhcUXb
W4mpCE9RS2xYQTpbwnLHmj5a+OqEBgShf2gM0XGO5pzMcNYJ0VzzPzdMqXChzcDngvJS11vAznyb
HGjSkdy0pQmx+cCNadjukQXcyIqEQdQUFvLaajbKHd5tpvcJhl3iuSghXVc9ifJXP5QeanX2K4uh
MeMF3IXaUOgNUFq1a9gqAbGiqTQczEL4gk8S9cj1tE0ER5WQuxh3KLVvoueJySgtK/sheRZDAHEh
kI/k3WuwdtuhxNDDVPY1b8pHziW4YXkVaPsws1rrJaEWVpAmvWQ319DdiDXgkx2ccxLjj/YMa3nt
sR/2mbqz19qZRXNlhuqucJytaejoSiBzQJZhhGs7z0thE18qoM4IcW/mNfxbhzZl20RcdH9dlhVe
v+R1SDhZLNHP0u3YP9CJJSwQWXnz6iMNc8qdaMztqy8mpJ/VuDpIXZtxaX8qyALsMHAPOR7wZOU4
jAbBnuN4HfFyzDkKF/pEMPH51KssEEqoppTVEcJCH3SWhHxuZjGqSpPbPK2GrRsm7pXi9MBxbSrp
sO2ch2ZyfxTkWhi4z6DflqS5E36uDvYigm9+bdPN0Hn0CoSiuWut/MFKCdv5FXpVSVNCkNRAuRui
5cXMojOz4vgzonLjls+M0qfNmI3BftChf26j5Lvjq5d2DIYnvSBX9IF760bV+NQPWcbHCwcvDsaj
kdn4irJ3PfRWz6TLTx5TLLpuPo+8lpPDQyMhu2lpOmlcd+9kynzYTMe3eceIpEiddxL77f2kBnn0
KOPionWPnaQiIfPT7tYDz8kBew1YLBTonWwfLMkypD/a1L6EJf92OS8/QoOitPU8TmMKf8Oz9sd1
6NU/hIGB0pwncwcIgCo3YfXepoymhjAoLi1iCTU5SmbdCqXXCeLPKAM6SZtv88AT+24q/y507eiI
LoUklabqhHSanivcv+d4nt+XoRkfzfpLA7h3LtPQP1lAkaZA3/z+xZH6rRslDozIJpZX+b2+SdzW
pouJTTmtcx0UcdGeQ+nBYlQWE017WJDb3pwp6EjE+PM+Khjv4ExncOMUmpQBGmeaVNvYKygGGaef
I1OFg7UITeeDr9hJDhD4Goe6af4ocy1rbzv5Y2PC9Lo1RXZdegyqsYrmfCJhOrSHyFnIcwxyLx1z
KbyqOkU0a6rGkoDj+cWSut65tl1ufv+WxdC7d5UbXukkcXcBffAbC9zvdhBrYp/4M5yLll67fjIY
TGOx7jx+v0XsNOo9l5TaDbj4j9IRNMzhqaajrJMXV9kRtqMquq51s0bHOPfPoanfKe0GD8Tf3VkY
TC/R3BMLJHtylal+/ZYcl7aPpq46nBu2zpLP0kc2l7Pc/fXiL66cr3/7ZYRS2SWEzuXN8Xyoe5LP
puju27K4mjJ3PGWTSjlyhvHN5FEx9Pv/2kpgDtNAlkZg5u+zY0E0TKIXwsN0SgtbXzuT75yUBC3C
NB/YgEpAoGfJeHByDm+1nM2daKS54+0hXs6bsPeoxGV+7ynu1tkbN6n0mMUVncBiAvA0R4dlyvNV
TN9pJ+DA2mLQnRtqPuimopDEC/VT8dCsN7jO7R1MU3DTF+9CIqxkOje8ullD7cb6Sz3Y1YVyFyeQ
Nc4QFslwvTy1G2fXHdH9dv26nnCZF20qj3aLr3XKcJD37MhOoi9wsFDS2wB/nV96WVIr+9cFXayh
lfVHZcQYD3UoH7WfmRtonGLvr5cyfpb0PHupdclN+4Jner5Liy65UUGGbCHm5HNCegFxh6EHd2B1
oASgvS5Ngpiz/tx5pA6rIG8ySYV9XYkIdkzG40/SePfXomBp7KmJw7SWkXHKegdmzdIU/Px+iLQ9
U3KD+efGcXX9LcVFsNMVDiENf6TI3fl11shztaHWLsQo0xEkufl9ZbYezQWldIoDH/MR+6dJjwhU
TJn8hZ5POWRbqyp/WGnP8m/H8um//6/UGW6W9VXj02G2sWZL6btVf5i65oeCS7EtisFcOTzLkGzB
mZtweecFbXO1kPo8xK0Gfed8oW4YGu7r4rqgE0RUXncbu+7j7/eIRtQVS8RIoouz6rzYwHlBSRyt
uHbeRwWdOLc5XyZ4A2V/zaVRkUgFI54+p2Mrt+GoeL9kCu8Kd+E31y69J9MvyBnSY2fFLAH+nxSv
ceFe+bBhbtsRDLCIERVFc2rTqLstBrYlQdjck155YAfv31W+6p8bzqZxUVNR2yJEe0h3xpvbsxfY
+bnGv4x7aIdn2cNXMDePftIeGqv+TMJwfmtsyhbrcHqpuRdsk06jAOQmu/ZEw2RGdum9CpuLO4bh
1rGj6p7BKKEBKqo2ultfDXqz9h6BxN+T+avF86cbwrMQC8cg2xvsQQ/tFNy3o3Oqa/KbuXD8I2d5
XFvZVL8W5lcUL2AWq7UQwHvUUeg9+jLgJOOlH74BdZpanI1131wCh3S/lBDRZH8WnmvdliyiWyut
KEmhons7SKc8RzVVY+iq9B3XmX2nF6ClalkE/M9qXOtvmwtzEI4qTqPqXeJ+TaWIj6YlxVT7hBhH
XU4bPxSAmJSJd7bS88fKi14QzPdVUJLAJF7tzm1BSSFFlzRIOzfCofeoMM0rGcDqxFaCM4+Hbz9l
VvtYgDXCTFukPxAV9rOJT21f+88NtltIEsK9m7LhfrWtbrNxojuUuMAO5kl7HKnu2/7+WExulpyj
ebHPk2UbdByofrqNuWhGGT4kG4tQ0q6cguzCEMvaWTLByt4gCOTgQJ12tgEBCcB5elLXAFew4S9t
ceqZwpzEjMsmfrKZn+2ywgfA3kzNUXmq3Zd1SdKipI7CW21ntcn2iIjeYcmCYOtpaC8ky24Gh1NP
Gjus+aQK0yClKG4MT0nhmusgLbYwR4D8ZubWYHncuDinCKaUTO0pw/nNnsDVaF2EwbEvgOVqgn5x
WRxyg9BOLvDKzu0zMHPy9f1kH+g7vRU2kJDWxtCZoKJuMTfzYZr0dTpRM+qoUF01LRVCXd/rrXEJ
dvnE0FKrvVNZiCzk4AZNKxrs++EQY3hfcueh1W1/VOTRSHbkZ8xd4SHzceYEaA8HTOzenoG7C/E5
Tg6ID+egicdDoGkALNC2ZN6Cq3GLlRxNxr0a4/XEpA5utJwq07LbLQLOSFDzhwBkchStt6ro02oL
aAkNOeti6LZL44G7CfXe9UPvW0hGXoGZOvS5/V66wPwaYLZ1VAdXS0DeOXTjYyz4aBBZaYgiZIeC
i7FMtXOTmNEHRg2StnVpIK7ta9a2igMbvqPSSr4X3Kq8biIp6LDfH7ti73NRAkDqnX21NgqWyTsC
GVunWWEWHRkgW+JxAJ2VrOvf3Im7kUWciWtzO2f+TTyj9NuxvWzEaL8IxlhX2NZXU5jKaAU7Y0k2
Lzwc5EJsPFXrbuegdMFRyTtVzqd0UdjveGyL5IeatQ6A1AwjJJyExH3QZ6l51LEEMcCSWxLJUYX1
q7KAE5M8Byg45f22oknL9FhERZJfh9aoT+Dc3mt28LimI/LUPX7Iuio39jKTNl5+GadQW05ZOMhh
cCWKNIsCpWm7ZMySpYsvAS9wAq7cc+1dpSYJWCJLr2xp0PYaamGxHMsoba9DjzoQl8RjYLN5nbyb
jOMTn5r2R8scX+Ue4zYsSrVvkbHm2zwPpH6fFeq4OAG+1+ZNVtHtStBRHA45CPofISe6LPCueUd7
yveyg+aBfGsL5yWI0U6dbAK7NzbHpLchS60yZs/XvBCrcMuEuPeATacjsYSe/A9jAIDIPfwygy3j
Sq+EVN+pz0EQxPvRs+ECoZts+x6TrEC5aJXyT6TnN5z00ZnWH9o35sWsBexFTvOmDdDiqk9O4WSj
z0lBSUVNlKZK9yIHAxRTZaL1Q+Gb/mwSWW/Qd86yKi+9ooCHjkwKkS0SndGt51L53jrzqZOR2Ed+
/TK77un3A8kW8LclwMl7Ni72TVQ6YAWgkNsOMxF27ElO6p9Zbb5xu/FeZbzKVtA+Co1ZoGjGe1L6
+Ybc9qnMzItTBwYSFMhZ4qUUVsz2Yyrm946LeNOvgRaq+oB2MinDe5i9NwN7I5+r0MuoiIzj+7my
p3c/xQlTfqUe48Exc8BULCSYffuYAT3qq+XFn7lfJjeBQ7NHF9eAZ2bIQnPLYMAd35AIGBivZm7q
pG6BClz34M06tV8S2CVyIschrfBlaHMACCxquOrRSBqcHPEQ3wNI+ZQt0y4zUhpBfPi99BTpscK5
82f72bfwp3LCYhRU5R9qRJ/oFEHZ4ViyO4DRwKSIfpQdQ6oAsdTDGR0wbU9iDhZWylQ3XWXjgxW1
Xx0REz173+OqvMtU9/v1CzyAbFnS7EJBJK3juWZ1w6SKVj52zX99yKq2uUdcAVu4UDy3+mXD2D6W
JYbnTi6nRmTRg2ao1PvJz1pyoKAV8Klus/ScSw4lsrJxAVIb+cff/uMf//kfX+Z/6p/VXUVopiq7
f/wnv/+q6rlNdNz/22//8VQV/Pf77/zX9/zr3/jHTUKVclf96v+f37X/WV2+Fz+7f/+m9dH810/m
X//no9t877//y28oL076+X742c4PPzvIer8fBc9j/c7/3y/+7efvn4In4eeff3xVQ9mvP00nVfnH
P790/PHnH64b/H6h/nqd1p//zy+uT+DPP56+kwVLuv77//2Xfn7v+j//UN7fiXoz8woc0nQykPKP
v00/16/46u9CCFfxZ46gdCDkK2XV9vGff0jn77b07CDkpOWr0A94DF01rF8S/t/5YY7DH4ahdKTt
//G/n/y/vIn//ab+rRyKuyop+45nww+q/3qv1yeHm0vyCEJPSIksF3i+y9e/vj/QAMJ3O/9DFDGp
S+mG+7KQ2GhUNvdHCYj83JS1+KQQzSN6rvsKlzKOnyxDCggaSsglmeuNH/vuM4kws9WqSzkfF/Wx
swvtn+s+gz6b14l5mwc3feV7pluF7eqwkNd9T+3Q/dRTSk+0IJiIFIpry5/PQpON/z/ejn8+4395
hoSP/v05KvaYDn4O13VsRv7Ovz7HyG1sRXbB2eM5yA5O0tXPvLbU8OGFjZxdhPi0jTzlzcgEfj/u
8jpCxSwRPpc5/+qAJWEbscX9ECwThb2hegnjRT/auBLJoZSTwLrFnWgHBVPfx1XoHiZXjPdBFkJ/
H6hhQC7qJRPxcjHjnRMY/zMCNATMJSFMDUb1LMYF35wvcYZw+xY7x5XBd5O79CNY/eSgojYEGlvf
I/Q8GFyApzCiBsizcGf5TlH+NDAHfvVVl/fHXuMU2c+Tpo+1w8p3D/sYfQHz2rmeonW+QrKy7Ee8
c0UGO4Zcog8sfoCXG05LjXMPHtBmcJr4q8rK8K1JdYmZGo875r6Q6FKvPTahnhzYJjBrclBAPPUM
y6h7k/nkklTLF3Lf0kpZunRkU8dlFHPEKS2KFxYedMLZDcE+KQjfiu3cTVCBM2HbkG5H3w7JI9Hm
LQJBV1M7M9yosvRuDrKKeD+yBHbw9FdQT9a2HGJq79g4YObR7nD2BuXeuL2AQG875sYJo/opV4m1
mxiyHzK8qndThcUu68aS/puRePg0mXfqjdFqZjMWP0xm8rcl0s71bA/yZhz1uJsR4V4k3vGd8Eb9
3EcpQYtk0TDhbLyfZL5JyUgPrGjWYukI/cm7jSRERq4RovKWhiS8xBXwW4u1+Rt+R8ZrymWm0VV7
+mDBoQ8unOkaKhXiyaYe2ktot1tHEh4qi6k6lMJ0R+i+zX1fu+K2dBqmjvQieHmtf5DhtU450jjx
XaTIuLQZBFuF3MW1sI5pmbPTCYK17YBNTJU4FOrmdvGRwWq5r+lyIc07fRYJez0ABXMCMC1eK5Oj
6K1aGg4EXssBPXJPSwBH+1RW9vyush7LzRIgvSZ9SICHLP6yFaB6dwxyMHwovrD0p8Bq3xqHiteW
1FXlrVSQCOjrwC0w7H0wCGAsJhRPHp1fzPhgBbhRHaUwkJmxnnPN9WEE5CostDFHB+WAbUinC+l5
BnYc0de28CGeLhSz3XFLP2ZkleFGzw/1wis9EOWAbxHRp4DHOrJTWLzWzu6/Al/MoLA4zEZshxnH
1vh02GQ3xgH7gmOOEPKp185Djfp1lRQLnSfQoGhp6aruIyuriL9U6Z3JCOwWEj+HtkjbqwTX0TTs
bBTrb0k4vBn7p21VDLGJTXi5s53H+D5hiAy/1OGqZ1yMnUnDvmqutXfdjljoG9ndlCOV1PghcsBa
AEj2/pDcCLAS0TqEj8OfWAzem6V/sUNFXLLDhcaZbYBfJokle8JshT2+Rj6tuhEJicjcc+6+OG54
HXTBt3ztf1yzpXPyK0FpDTka+guZySUTdyHv5sNSm63VroWgNgSEPsj3KcjK/UJYiJkttvVUhydT
tgcbghXDx3M2+6dxbbjpnINcPU/tT1+37wwhH4ZW0jY76k1aRd9rh4NgKD6wFx0yBjBoLskprpaD
rINzn1BSa6Xtk5IoHz3UO8gB+Ha3Me40vXgHy3DSKt0Pi0EMr0J/12j7Llx5a4FBgrP94kQ+RWy1
gDZOd1ORAZ9RdX+xar+/Ccb8PmEgL1hZ+lra6HcFDRJB+WRXnQQ0ALe1rROayN3qbfE9dT1SlQdO
6SMUE1ASblR99eap4l6D4KF76s1qhsNkN8O1FQrr4LfeqYpZDhQNO1e214POGoLzlAlxIOvoXY3x
snouXBwV2X6NOMg6vtOihXUfm5/4HFfhjZE3iMql/vBGuEB20G3ysbzB9AtxqnnIf8PBpm4X9f6F
PSvGDFzIS6I5CBXPygue4uASJ/FTKthsF1n5I4Kg+o0cKg3R8XhpZgyt/Rq1M/PDZHBg+YC+AcM7
jQygyWTAPQCABrl7y6zoRtV4yYPxPBEeuBl9UHVzUt9noHYGu90tTZDRiNo/exJDZR13D/1CIMtW
iPlVh1cmhlNsqEwoyvemxXeDIxHEEWiecC0kaZYLksZmSqt7dwlwDJDFB+79MJdY8HTiv7l1fdNW
eI6HAM+urm/TPkC8K++HuLjNWueewCQBjTlHL/N72GZWCGeMI6qTBMFVg2aVadKKpI9vU2HdsmQ9
WsCe6A6agCHHIdryjyH7iB2eZVWujUJeJL654/JLdcW5DV99CxUlqetbJ10OsJrIFw7v9VReIlI1
faQxvlLgMnM1BAs7c08i7VsquV8CUgpN2O1d27txZoWO3/oPmigiGMFLuQRo5uvHtDw7+JtTMhVM
G8e1lpg7OdM3W82cefDea5J7E77Ub/0SYqBymcZAr+dDWBpD8u95iNzyKnez7mo0cLPSWO/pUgAb
1TrZEYfj2RTezVxLCpOX8pr7/x5I1aUW8SvBJr1ZhFHXESLpFYi2bBtzgzvDoGiu8hwMbzugagwK
KxDc5Uo8lFVvnqbW9Y9auxCXPAJ6TWk/Bgnnj4Uj4AZMB01v2YQSbBXh1vZwj0vF1az74JAujJIZ
j0dXho3Uib7feT+amCP6MG9tMVxPrg29LrR8uoVxiTVJlF2j3/zyJlxmYUteGyJjuRuzRj9aidAt
Da1m+T6qtdq0eHF6/3Yh5fMSZrPKKTPsH+VS3AUVeOIg342T+ub56hR3FPUmeMvCFJuPuDPMnOBd
bYvUMGg9q47KNc2VL6d9PQLu1fWZ6eK+T8RDH9PiXc0XOIBrucA0t1u3ox5DAsNCOwo4Wy6v8WIe
JJE9armynYeLFi8QR3lrnK4d7b4Ykma0fm18KH3CXe56gQhcEtieESn0Yh0b0iYa/1jQEHTIdPp9
aFk1ejfYTZryBm5oWLQto74R+cLDHWj6mrynsVTMRtDCpwhra2+/9bG46er8EzMD6FILNnSR4u3q
WbuxBDFd4h6cYjhjs/04aPdYWz5lOsmd9Kl+ysu3vEtYKJttorKPIBcovOpDOIzVu847FPAxxp4Y
S/s42B2jxXRjAB9p3FOaiRZw5XZjFRAMFhHuIXidlsz/nMZ3ZxgZaALtrCLvGYrPcwqAfYzQmMrl
EMo5IEGh3lc+21gw5+765zSqbxA/9pzY9nGf/TBp8oBnlBWvv+mKeV9NYLGCCisUIXFosVN2MYYz
d1wnH7GFFN5kDyYHBOsnD76FD03N1w7zU3DBDUFFPk2NWL7cXj+kA/CW9U4EoeQMZwIaBtFn+khf
zDSdMlZz5jbiNiGf8K0rsXpiNaZWKLsXw3Sb4i/RS0dLs82sigh9YuIPg/cUwfUtmOOvllzJt6Vy
PxvGpstitvmyHDpRfJlE3ZgC2IuEZp526mfngaKz5+4S+1F8xTx1PyclhKjqKlfI12h2zVBsRzb5
kUfXxhStPDmJuDLtQulv1cT+yTCJr1x57afRz0lZv7SHcdCDo096hzym+DWY8r1IrOuQJlD0aARQ
azWZhfRNYv3fdjSaLF1/wn72aQz+cCO7O7mOYrEXPLbR/DxynewrJ31GRobFpSh9GgZnWw01gW/n
FQoQrLQRFx4r4SVsMFdUlbmrWpzdnE/ObdZNF9GUEIP1gfnrBlLNhrqphBhee8AivDJ0zY8lYL7s
A0viKr3oOoTxzRjsGy6bE7agCz6OeSN94qVVsWvz/omx7a7w5iMAifUSQA3zombn+62zVYH9whDh
nhQjnHpsQozgmXc77Q4BnavAbVfBb2sYCuEquO9XHGxDHnoivZpD3sDQfEyMYfVPESl7dPfyDQ0w
OZHrITaTiR9lBkuP+R+RamVYaHVwZOMMbmIxu5EQtF0H8hsRolez1oTT9yRD50mX7UtmDXdQE14k
RjVNLV2kW5ZISmsrDF6lsi+DhUyYFTBgMXKlobo1+XqvjrPjbPV4Rz37xvL8YCeK+qMVOIs6fM25
5DgQNABqqpw22DT3CwbpjNS1hPKNs4ljSB8fkNxu+HDB52lovii426jXmo7HjWgExZZJirXLwv/e
mezZ1gz+GE5fZwXUWWfuX4LJPRRxu2v85ZCr8dXXWHsK784dwkPSGGwzAY0g1r7q4YNN43UnSUFh
esPj5P0yldnMVN1ErXs987Zoh216KoBK45dFlrorwv6ldb0vS6uF9UbVm9Yr9kb372qEImR78/1S
JfWuHqDttmxZFXsKnDjzjl3AB8Fikthk9oMgOcoouQ0gQId9cSc7+0Jo8KmMPY+YRBZhjhs/gyK/
F3N8tuIMWLiv3A2WuppL34Ph4LQYN7Ryk5O1ELMI9LGXGHhsG4Wg4T6hLyg94IIc/2WxLblbanwp
yfjqyZyCq9XjJ+cbuTRfbKw30qqehhwNL+qOGRUPYUxH45jeahis4kEMxYlP9saOrFeFDRU2O1CR
4jlA0s2tgNQqBGJ3CDZlt1C/xrbbq11Gp9Gb7xC2LJODEYzm2JATANO7KG0OmGxe+r6TVJmJX44N
dbRgHUai8N35ydakGhaZPDSq3wsKd1rRPuRZQ/4ThWvomnWS2u+mzIwwkar4Kef2WG663BNUXFEM
cJjCmss8iweGD0XwFhKpxEQ/wInGL78jlulduTV+8NIb/fumGdJta3Bnrqg1c8QiUB7tWBX/i7rz
WpIcSbLsr/QHjPUCBgN7Dec8IjxYxgskKDjn+Po56OruIlNdXTMyK7L7UCIpKZVO4QpT1XvPXcsQ
qHxTT8ZX0Zjy2WFJiPawis66XjvrLAfaAe9La2hObyIQsEDnNI98NBUjesxLMOBDrZHKhdXsw0ws
40UzO7oxZ8gyDm4FkVhW4+V8Y4PxlA0l45E6gMKSZGTGLVLHNB6AtDAn6CAngQLWja/Y6DzQcKEO
IDCKq+/eYlscAMM05lmPvsuVAO2ESWxYm2UlLkPVJZ95z+4VSazYCpQKrCCjftc3U7ulXRNnu7XY
VA/wIGG+D8k9AzljXfcGYBvMNdUllGwiMyJJlpY26ve4pPlToPH+3dpe4ywqP3HZlMcctS8GSqwQ
j+jGSPmdPOb+zGMOVmbwK04m0PNaMg57XWodUBmbG4jd69lWhhkeBPYXJHECo2g1P/iUw9RgAGhy
7i4dRzGxDTV2pTe+W3KOTvOB6ykQF5wiEpOdt8cWEBxx4lbPrdDue8Hx66ZDZfHptYhDOLe1yDHy
QJ19Mc1C1KE290McUjUtWpMmhpld6hbtlnTRwJZCf8sNvoQhTL8mgEHXKZsajlZxRebG4J+xl+0A
ZvJSmlDbDHVdiEXp5LDqgCyehNsPm6psnTOsxA4dIQvtVhcu7zQKnyYcB3z7mB0aP7IB9pU4IZFd
87d+5pr4yVsJ0cc2qscQXsNXT2f9yr3H2FFrcIGmIz2LKsVpYmF30siUWVToufeBC4PDd+FbuUyR
Nqj4greEmwxDBmtUGqixybsKjHrruLajnY7uARZSkn9UPbs4Bu9MHlPqPOEvn8h50bg2eX/wEWJt
ssowMSH4VviuGRG1u6jdAL3j1M6Cds1zMcFWCC2HLmH6ptoIL2weHbQ6Yc/fSIYPNjKjCDck2nEA
dRZKrAWzLNB3TGzfHcZHvMbhIZR1+qP1jRXuj8/SoP/OZ20we+Zzk7X4wGLR21sEDM0ht8B9T3WN
XFuJZKkrPXjJ6Y43uhsld2UHxSaSprHDDQWFeCD8E0tqekI+jeLZjezg0aV0bKtxRiJgGUri2c3x
hi6amKxxXq50tnke4j4diZ9T6dqSDFyDOVool4QC5HYov9LQZFFjl85n68PkAdgBMLNQ6Db9YHyO
R4IMvB6IZQ7N86Ka3lkFjhYCcmwIl+xiJAeymol+g14u/dSP916Wwg6xY67lwZzRCEP0rNyGTY3U
0ovtm4RBqUi7KPaVd5xYumOA8uE11rH1WUFr3gW6M24klLWD6tz2gm1leuXuwrzDdDJrGeeqXfVB
TP6pNJPwVHQmMaDWhOCmrYviGnDGPxZuiWzGLRQpXnBXStzxbLia4qCPFdXZrhWLLnowcoIyXyy6
SRQgnrEGsfgCrKnVHdwmEe5cm4h21woKEB9iQsYLodCZNKBDWZCwl8+jdQkJcGUhn9u2o4PKOypb
No+aXrwJyH1LbtTaqtZte+nPVjoI3h4BGZ7Hbl1Ln3FATBw/c2Olmzgmbdlcij69WqUNAxyEwGz1
gxWNW+umalN1nUC1LqQJVJb1OzmAA6bcpfKn5iWYyCdwOzc8VHnWPILqUXvda51V1GUBWbrObCOA
d1I6WKptd5q3mtaoP3gCwR6BJi5xOHI07VuhiRLFW55AevTjFyQCXbtGJW6fWn6Ca1zTPm1P04oz
88Ag2MqSBjthw8IPecaqYijxD2lc1RpOKSZ0pzGfJeNNyayLbWVU1kutypqHtMrjRzBftSK6100u
pTkSoexxeCR6gx+ixM+Ct51ummmJotN3Ksd6wDIAXcqGkxNEqjvYSWBeknrE967zEkF/6HA6qGJr
TY4NDSFKopXt5cm+kGXxoU8FHttZKs2gPL9YrqT6i2qhdzI+Z7Qj9+lo688gZNvbLK6oQx7zAcYl
4H9aK/oRJqkeHGJFFYo7jCzs0uoXmQrjQ4Qa5LmKiDmdQ/87bA/vo5eFfG9DTV4LJxR7C+KTNls0
LpElqk9HuBmnWgb9xbpMwuHJCGZ/TYY7l8MqJZjxEh2M7HXn1CLaxEFe9iE2G8sVNI9+/lZHQfLu
6QzHV5EHkBxQTY4FcQLJM078mgbmmEuvd8NtECfuQ5KKad0Mdh3eZhpOthtl+5Zc4nOg4nWYF7DP
V5Z+SoamxVjmA+sE+uC3K8YLxtWRA+HqYjRvg0g6D6yzOAaURgtlqEXm2ducUAlbm9WWbEmire/X
0SvLKbFqUFOt0Vg6c7J2OVA7iqLbT2aWcnZWAQqQus09SffVyUM/oTgd2gRfVFbfgigErgP7BUJu
LH8o0bUbvgLAgVNkIlfoPPqk2FAEwQ3lk6+39W7IdIQKRaSeBEeVi1nrPmlKPM8ChqUDciqi3utF
YTzWuGbJCimn8KFIdGvTB2GZc6iqDE7eKHngncBgIJwBR31hVtcySbqVo1s0+Rm6v0s1FeIUZtbw
4RsBeiFzyq8h8g2H3bcvz4TU97f+mMolqMw5yjyFGFEkSYWHc9DyXcjk+gNFfPBQClfsNC1pH7lm
xW4cqE9YlhBdOFH76Xejy8g9h8izGKNVwUV9FEIu9KhjXijJBgLqvIIpAAYgB7c/6kW9QRlUlo/+
oAAP6LmIWfCQMBBbhX1QuFJoBP2wOpaVLg9eW2t8sbqErAhweaGVA/zJiFkbNe3TbwsWHrlunAxz
qB7qoiwec5+d6wJLNeMS3w+gbTMORYweCtyBDBOdNsWo0LRquvQ2BLa+CUC1Zj2xn5XEBOkqTllZ
hfexnoh4Cz0o+Qp32dKCCnzoEIAcwlJVa5f8MTp4dzj0rtD3Q1JKwObKMO9sK8z3GEYIgIjVcIBs
EGNaUHObGWSQBeuU68QIMTwXpX31ycrlhCrC9qHIDeuZKrWZCn4gwoAO0PJenwbFODGS7EjTZEQv
akR+8OZNrDVO8A3s9GQGKX6LPotekmrMVoFbVssgmYOh8AW4bPnsvt0T8A5886aFDHmhhdGz0yhN
aTBZgmOwmBK8QTJMs9WE6n+d9lVeXlRY5RfcF5CNDCieaPdFXv2oczP6KEsHybqVBcHBgkoxc7N0
dzUMEa7VKSqy71TWxZqjSvvISWdgvOiqH13dguOY4wOudYBodjDQ8JS+3uEiiGJxyniPFyYR7dlT
udjVZtQukFgHl9wsjWPZ1gGaNRz7caIVF6Z7XHONK99CJ5LZJmlG0m+lMptV7HfdI+NIhCbg5+uV
n8VEtoy5WtGlpmsfn9IupHYdYk5Gj1w1nxDPOEAwwNsAMm7uReM2D8RzMLcalCjuUupQsIQZyrXh
2/h5MmmfIOx4RBQnuLwyztLQPzsin9LskzUU0bnZmCL9S/RxJVox81jKFrcq8xbtMYLw2HvacsQP
ctcEhbZSmSv37J6xDDQMJ5CDZ6R2xqjNqYOAXF2HAZMCpr6EnOi/mz2ubYgjk7lqLYZtedlUH3yx
xnpg+o5urBHarQXN64y+Sa515LdLe7TaU9ajwaSVqcURinhAfKHQoA5Dbb5PAd6sMqES3LMd3vyB
nxOSY3N6TDT8hPQTfU9UoAncmYQ15QBi7hyxmyaW66KmkddhbtxX3Ahx3hKhYo32mw5T4CkNnfqV
UtMflTVOJy3yjANw7fIYZmp69KXBQdi2ileQhvIFrRgWc/bL7zhJ9IfMqz+hmTENzwP87BaDJKnY
z9LlG1BZ+LRxI3dpdwCbkF66aDDexpb5kuEMe1nxerHeYLr3u7rcsQgYbi1sPM0iqe359FWGMbby
KkqPHg3WZA3JbWTyeUQqLQ6pZhdAhHHIEP8gig8Bk+eRGsQEnNXKBuVqSTrUdBh1B2WgwVoxyIzP
OBlRCHUpzM95t1axBR3GcItivFlbEzjxGw4v+ZOolP5l2UxfZc4WePCScU2X25+qaeqgYvHTb9I6
2w8MShI7qrggrGdDVfYWfIyxZobi3YbwVzkJh8rblIZg25jATkMZyp0A5FEfnLFT9SQbRNOLmWrN
xky9ivtVbB17Y2C7FbdA7R1/VIi6bHXnNJXx7vgdCZeZ85jKZHhNm6bYmgX3wlWBpvaZsaGO69WA
0JcZ9gYesYupqreuTNhB1tOuvDWqkwTE+ExWibyCPNU187MkjbhLc7Reg0x2rtG6jzHcKiZlvnzR
LJ3wZc57GNb7QXv2otZTbHA5qSa2BbG2z8r9FI0AR6RVobGDQafew6EnsASolb0QA6PimviBBDp3
l+H3GOJxP8BpXOL5g8JIqdhMAf62KuqGH1HKVsUPCKEm8nSeABX9faMlcCjj1mSUahg2Aed1POtf
vQAyVRqBtSaplqwIfJU7IFKs6R0nfUWEQFua1NVacnLdc0c7a7RomyZh1+nSCrU3mSG/QVPy2rUc
5m0+iXbTG8R3AqZPoM7F6kxnB8uicsdsgwTYh2ZsY7glhnS6qWdR5RQ36QUhLjbBIfCeTEHrzgAY
ZxC7WmYVN7LlonQdp1+jx6d2z04TROZd3m81yYKtKquYjwMbBl2nvpn1xSzYXbddWhEFawFtBSd4
oTXVo+PAuMUcHR9gluAz7T1CrsecJGmjRE4ngr59cdl6fsYw7NrFWPrNqzaa+T0JqQPbLFJQjCkd
D0GSZNrSNHNzl05JaC6Yjmen0IJrsXDTYdeY9ZG7WP+YiLo6Yt1r3yzR1gzauCm7C1Nv6k8AEsN+
gMH4jHarPigsWQWpPnn/mOGxh66AMMZfdCEAsSLRwCASfcIRv8N/wT2In0HLpySfRtuu372x16+h
nh7w1TfXyHL3LtTMaiEwGaKXUW52HAdd5Cu/GSTTDh/v3EJMqkrX6CtQplcoGbdu2vvPzmQrfCCQ
E2goxU6MUMeUPej3SMbLAzLNacNhzjsgkhLYUZTPcE8jh2lBgEdzgQgX0aGMMlzFsXKezMDGu8gi
NSdnKQvypwTSx7qD7rXtyhKE0KDr0MUbyWF7cglicGFv6ebIKt/wc6yVbq5xqsknE/JbB37rs0Ox
hU5LYTgZMCDcm4EfYacxvC/hR2x+R9CiKtO0jeXF9res4vB2Ssx+wqhTGBej5cfFsBFOuh3qrI2Q
QpLwXnZrnqB/8+0G2oKnN+9hr7q7zsvYbaPAFSvH7scHoDX5o+Ux4R9RsOB5dhpS6wB7a7pXbL3g
rrEnDi2zUsLl8a4Et+QolHP9RbEpuWWtiZ0ba9xrHQi5abCoHous7jARaSC4i8JNbifYZdexbou7
zpneZWhAWWTqVQB6iE34Wpo+JgbslggoEAym/F7nhHWfZbF1W6oYvze4aOQmhu1+9KGZ7ORMIW6D
zD1mo4AtV2riW+f7YJsfBU9ocEdgfcrY+ZVC9eynyAsAswasY3Xr5EL8fWLH2u2LNuX8XlT6eyEI
xWg60zxqzOr3eddlZ4tLhW2Xrm98O3uHeH9NPI0JWkEXxaCR5yjn66LV8b/ELbbaonZwwldI3TlW
fdfxND2Qsi0XYB2+jKKsSUDCY0VnOp4cgmguDFKdB9b32n3gtO3dGElE7CDE2SZRLIaWJRr4gNi9
GsDzmPHakftG46tDyKQ3RJeTWnc4UpjFAEgBgiYj5kK2M2ZbECE4FUbH/OJSzlApNAC9/czf0vwG
jGAERG5c3C48zW1rpphrHRSz606Q6Gq4GYu3pNAJDQpCji2Ag3EPjClUHreBjRq01p3WzbtQuptp
Y6chcZexEWGbKU0ySfRWMgwjK8TcMdzRb9PMyW/bKGjP/ZjkJ7TZM1vdRWigYTLf0QEzuO9jhjhJ
WX+nWhgwrjTH8IZPEIOm2zNNz5P0cWIi9MykipFSmasjsBzapqko4YUhwUp8xg0cguxjiB77EvWQ
phDaEknWmO2HV6LIrkIHdLSMs2M35R584QSQiKyona6Nl9ScsrMxRuGybBqElGmGhCmuucEZyCSB
aXGg6acSSH3p3hkB6Tyhmxj3eRGPJwGFDDqCUz7BGizRRywIhLq1vJ4kFBQTWkGGAvYWj8WbrSSZ
Dh2iBtPlI4sm1ztkE9OHdtQG8AGGHR4SBXbR6uCztkYIbtWN+M79hkc1gA5WZZ09E6ukwNTkuCvd
oLrodhFu6O/iRyw/8MvMHirUqKU/dBqbjY887MWrA+fZCoX1qeBx72BWs4eVEZqIwSQc1MnDH32d
LgfOyxdnrMu9lnb2udUmwWdbqpNUDQk0YVsexpo8Ltb+EmE8DCRG3rxH3SBNa8kYRdt1qBKe7Egb
NnGsQcTG7S02da7qtygD2bCSlut9Bn5gb3WjhCluWC16DjuOrng1oDGi6+xPDPL7rdvo4DRtp+qP
HDqQiOUUigrBVmh8akzRl8MwntwuJUu5UgSyNCaTi0LaMRbCeDT3bael5waWNmk1ZgE3uqrNB/YU
ZBCLbNVh+n+P04H0oFgLh888ENltS/MKECXREhT3RYRzF20MgCEfQFuBjoYHNw4xQ6aVFzSA/WIr
L19r1DLEdbFaBiclg/u4bhawL6yVzt73NGRKOqQO5uanGQbEB5tTNJ0ZLEWQN7thRYBDuTLKalcm
NuAxn1OKuAFzy3Y19md+onCIGeQ3IeqbPxbc6rOc9leSYpsZswYpkuR16Uhp/Vpui21wCKk9QKk8
gqJ6UWWMESJJNQFaeUCag62Ov4Wf2QyrnLYE/0QLwLut0Dge/vjFIKH+9WtxTGXoGrwujeWWrWm/
fi1hiFcUy4G1MYPBAD0RoGEz6mjzt2f5b2nj/5zw/VJ8Zdem+vpqTm/F/wfqdwsdNMEyv/jQ/4sC
/lI3Vd795QrBLEcG/5f/8/Mfd3Xyln3+Uk3/z8f7SRzP1/GTFp4//F36zp/+rnTX/nvC9lm5/vNl
aLuGqZSSCMmxnZuWZti//uotSGG5n4XToyj1ZzVK5IHZXVTpH0mapMvINEgy99c8zkGSf4U0If9S
43gluvOJG+9JT0VIno08dozPpuAe9s0a9zbDlZ4Q8/ApzicLndkQrS0v2pp0nCsOay4SUR+X7Xgd
q/iOgJyn0rF2djm+Orl5yBzvYcSwd0MEK1EaE5GoLrASN8+/upi+MYqArpuN+2BEOlZHFDiW2HY+
+lh2nMyqcusbS/2lbQxCt+2do9sPuS0e8BFcPGoaeGACqZItpNUt/uwfaRq9Z7mbLdgKE8kgPcJS
4vyrkkQVFPOSp+kVrUBWUZUQxs0Arj0r0IYJBj7NmTgfDPEPom+QX9ErQTcJ3319uDJrxA+ng502
a0zLHZpe38gRBADjKVrnovhbpCwoGiUTlFpsI71e96lN/gfllqGUWolArpXytm7BQ9Vz0Eqv+iuu
dwTvhEe6o/cte5oJssfoHJGG0qS4i6GbAXqypd/OtTUQJV5zRbh5HNdAZhvRbbooxdXfmLTmKTer
8ol/yyDVsbcj+i8XFuQ6cQjdNhv+2lH2OUAXsfLCwSXrryRiFBRjlPDSXfJEEW3SSdoKnRqjUo57
Fd/EVJdPkT8994a3AtV7sRLixyICV7KpvBe99gGgGrwJtKMbXXJiz+rqXm+tB81tz8J8UP34VRfO
beiHPzI91rHqZF9+CQPEddaRy/LPc9iEphXJVQ46DWtWFSdJxD4FJvSiqCN3O0TjsxsZxzEaXjkc
4f2wz4kt5lQo8d0G9SbJp6uvYNjXY41KuhYhBzd3y/2JZLIycVCxiJUZlfdsnLZ6pz13SfmEEWtn
2vQdgDNp4BkKZvdMchA5IrDzpvEK3snHHTtdw4RAa+SJIJNJCkhGghomg2GQFXS0HtJ86RwUe9Lz
ttA/V2agjjgsSVavs2JZRtVXrPMNM89AbnHXud7KYfJgk07k8c23ZfWF23kbO/oKx+tJx5iGkNm5
GxQhsU43D0C8lXBgn0RVs+nscmOVxFA2fYcKycPN4M7U2ugHjrsNLw8Nx/gt9XrTSbHVomTLpmQR
1tEPr9Be+7aAZiKPbZ/c6SNUoR60CfAi96Hs1Ydb6B+Na+5Acv3tpfUobDOaAhCVezuxkc3x4ahe
Pyo3eB+xr+sGvoEOVs3Uq32icdA3ivs6Hq5aKbZmlEIS46ogNuA9EMW9JofXvHe+Caq59KWx16Q8
sDl+jXJrF5vja5+lX0PBrsFkkvoff9H/4+eKNhblxZWUq5+LGvu7596eMNX9XNcsavuN443P/6ht
Mgo2ea6v/nR9czT2BAwN4WD9UY3TIuiCMTbHm39d6QKnfm4diwSpP1nsuh/Ckc//o3pXJB/87Pqf
Sx4sMMieyXpszqWL7bOwqod48Na/U/vK6r6x9evfyp8ZA92kBGO4WRXRcAfVYTd6ATxZAGZdat3+
i2po9ejP4T/8u3qYh9M7oZBbbAZ3rY90fijLze+XxrKuNjJqn/5LdSTd4Jr23clKRn6GBWrMXxXJ
WEWvmGwXP9dJx8Pq0eZUnD9RLHtR7BtIfP+sl2i0tlIS7vlTzaz7+KaHV45n/VKWqHdp0YMAZtCQ
7trp3cKhcfO3KmrY9a3j58c/UUgDodNAujf/vpgmTXHKCToGo/Qna2qiprdKdT+V1SE/1G5OctVc
Wc2eFKdGjet/VNcmVftYyOVcYflwkUNFm39XZUvnLSMN7teFtmQx0OU4jv5ssU1s0uGJk/lHvUWV
v8GHcfvrkmsX17zDP/a3qhuoiNg39vp/UHlFtSTn6Pxnq2+4DkZ5/Gf9xdErivnO9nsl+LHJ+v/V
Gpy3czoIuz/qcNEZe/AY61/WYrysOHiIo/hFPa7Q+qYAO39bkrNOvc+5o16QrBR6zz+szKJ39iW2
g9+rzsqAsM/85e8FuvDBAI/pfi7SpiOWox5sbODBvzhM/45/Uf/dc6xpSgeWhOHa+m/OsYZC401+
wfSYOUSQemXxgnJ6TkWPlrzbD/Syx8i21oAbjj57/ijtlnlvrec7xs//toW3hgQe9c8f/XuPDRKq
2eU/HuPfvJNf+zB/OpGbrmu6pm6bpNX9xmuaumVfllWl8U7SgoA5sqiL2NyWnVj5MoFQhmmmSF9T
3T8Uo7fPK+NO+tgaQYzO7+bnf69FYAGGlGvf1FDs/+Zx6nwdYIn/7UOlXnvbazoZE+lPFtP/C+3f
v2wS5+f6f834PHdMOMT/pfGZFKpfm57nf/BTX6dL+VeonKCf9J9cyswIfmr0GFL/1WUYw3BAGraB
HuqfnZ+0/oqp02VooFmSLcXsVf57Kyi1v5oYpOniHAcK+2yV/scL+/tP6Cer+u+bnn8zoRBSV7aa
H+U3k4nO1x2QL5p+LI76ZTg6t+lWIvi6sQ7No1j/4tP4nd/t/LP8uf38+TnMX7edyq+0IcAldbTu
yEF6uunX4scfP7I+Dy1+76HnYccvvNrkj4Ycv3lorCr33rF7zo/5Wnv3v9X53zyDrf7Vc8y/4V88
R4+MoJlkrR3jLnlQerXwdXM9tl8qfk525KCYMVENH2z4Fnlw0rq36uL1CwuylVbmG7yvP2xF1PdN
8ybLV0vdVeSGLxub0S9sXbruYRvZH+QOA2oS4YGMgAJxyUp8E+/dpVv8N/CuTfrV/QSEqb7j0FMN
SxvrMXlOGJLA7cWMo9tN24OTw1NreCeMt6X2Uajszm2WWnoXzdE+BHAzd0zUamphkd8EDxwR3BdS
ESKscR2+GW3hvmTJCUpODVhlFMspPWaEIuqHgCigjh0NPjksx7GxahN72bXB82g8WTaJbuGz5jh0
kMzcxEqZ3CYdnF8GGc32kgErA11zBecRBdRWb2x4de2iAnCi3eq7wZmRHQ+xzZuYfR/Ng7nMpzc6
/lDEhBrfVLg6jBWbfLKh+LyniHn40Sg6EoiGZVJOO9cK991uQv1cu9rLVKdfWlQIsgQBU454A9vC
+sTvyeCYCKfQRu69Kij9enctq5V7rMqH9HlybgEvH0c+7ha2na8R3sbHTe/tdmRuwX0U+UezUQY7
5ODcJqjoz9pNmOKC4Wq+S8UDOsTitSHUxFvPQ/UkO+FLyRi7tjSqgs7XA6punC0JOZXAwZBpwLZ2
ET+ziNT2gpiKyHlw9e6CQ8nKD1F7g9EkchG2Qxehl3baN1utfPBirM+X0niqrIVpJ0tVuUsVWt++
Dqp86IZNtIzdCwkwWn1fLnr9qbafu/yuYpmAFzV/7q0LHD9XZsk5np2A9tdUZ0fxmnBEnRIynDkZ
1x8B1Ixp5RRPU7dD/FKHZ3cT2neCvSEB6UZ3b8hwAdMouGIX7kaua3uB09viW85AXXN96WW81/P4
KlJna69Tfh2yeNc9eArdvgyf8b0Z0VdawysCGGJN1r6UzNJLph4m2ynXP7JyAApr3SYk0um0tB7b
bfVam/FdmN6JkQGMZqyc+GhbLLncH1F5NvKDBjPAURg0iEh/HfDPuHuteEAaUpxY4+pzANQ60zCS
7yq0u6iVLvTQC+yaEcP5wkJthHxpmGlb6VmUrz0DFpwP9Tpq0oOVo2RNskN2AiVt0VkgMHEPhb71
vgo2MW60KOz9ODzRLk2Wzqwb6VBcQWhxXDguDiGZr1lxSYwzM3GxNgJ0a/4dgLijVz+p+JDLXQ7T
y2SGNonySybYpaLZ8rywCxJ4kVtlzioOd7peLjrCYkgonfIJ6+6dBS4W3HeO+IyYQNLYnz1xP7I/
9tjR3XQ0a622htYIwHQnhLUJUJM2Au/KdI0x2br70Hz3k5397c3rvuJzKl99xuFjc+xQiin+y4pb
j0+WLfgx4pKe8f0Qcxpg2cbNcGanOkF+8ZB4YaZ8Zqa/5Lv0gBUQFf7geNrKYPYflCuHTDBrnfPj
z7/TsVs4xEKVrIXQoNCu2Bsb63u6bPSF3ZPJrDXPogmuVbAs5Ws+MAZjfD/KFzAP9Uw3L2p00oQ9
TzuFudkJw6vR7pHpo21aTNseAlXtF7s+31cvWmWsBGCctlmahbdrieEegFZ3cPJzGzw51dmlULBc
dJDG1Wo7r8Ucuaqy8dYu8OH5lDXk93EHyfJkwvGuvzUs8pzZSMTLHZOEunIxQqMG5oxm74t54qEa
efGv4LNK56F+jN0XrT4EEotBsxRcjIPYx9ahr56AOKIKNF37RkoAghjzDdBer3GS38bl2sHdNSq1
D1l/TkgGuiJfeNaqDePbUYcQLchZ/TZBtofqThWPqvyiZk5s/BPyieUD+5TI+aG69wIpdILml4uK
yJ7wKa1ZxASAKvY4oSJ5q4mvGG/4Hmg01Kf0Jq3uEtKYBoPA3Q8jbZY5/kuEOO+GvSROrrEOyiPY
4twggQ7R87m4VrEdio8sWfaLAtBtf2wC/OYBib7BuT+647Z01iQ24e0h+9Fo7jT/7LpL+ShvzTdZ
EIZwtg3nVrzxNXhOvLfMiUDQcosfd+LxYXcyGA6t+yEN+MVOYEQgBT6V74qcgNzeeNkPDb1kJIqN
iG6HdMnKB0c5dPvvvt72YDYtFCen2jWX9nSa7E2Ua1ACZ5Z4g64EkS0T0uxcfcOQiglNZ8CBe+CN
mIZVOO5ZGGVqUzinydowuhKbEXYDHT0x3ejkuKAvYdDfZAQW1+yM42jTfE5m8a5ke5Vds3XRQWCX
NbueXJXgrGss0afZfUbGcLF03E2BXq9YjdU9MsCFFZnLsduIhtmdTygX5obKQ2bxPYEl0W3CFLYB
qeWtQM/yDl5bduWySU8zw6GDTuKxPQMhp92gvEKN/ekg5dvZCaiE0VhExg4JEgk+R523jdvWIy67
X5OaHnM3CopVM+Y3Q2QvlCnJXNxzA8jHTUUyg5U/mtotesdpOif+V1Q+jca7hXq+2BsCnS+iN6pC
XhZbWZB2n1+wliDfM1HwtXtiLIfwywd6EXJYWdb29xBeeqI8GcWnzHUZRF+qfjWrcwt30d8G/sVC
8lIVZ6A5VX0pre/yvakf/Hznd/vQxo27I7BsKOAcnFz1EJYYFRdTSFYgQXwBC0ZEKjhLl21IJrmG
GHdRkW6q8dLbtcXkfpIsCrhSLHLG7qBckAHTimVv3fO2G8Hd26ye3W8LMPhAiotMqkvdZuuClHP3
u+mLS45HTOnXTt2qVIPEuEridBmSE1F76tEydYbk5YZhY8p3SxIOZH4Et3b2CnRyL6zlPKNv+oVr
0sOfgeRGc8JT4J2K8d5qbNR8mxBCnwrAwa2p71qq3eVGuoyHbVJ9Vd5ZVRvNq4zTON3nzSIHxCdM
ejniWdoxXGQtNEZ9Wd9LBA7s75VfQkVscSaAboufq+gYEDQZSiQhLBzDQu1UFC91sLmDhnicK5Vt
LkCyejt38Ub+Nn7w//XpjxDXXfJU4hSMyksO+7PsX5kcgsB86dL4of4M8Vr4RwzlUqxKjrEtwaor
UK3vBrAxS109j0RcW/kLAbqd9bR+NaoXvbhO2FiwGZAX5VsPTXfNbdJgbXtVNGtjBj1meMr6+ylG
Jqrye6z2tU+8YYGjH0HD8NTbH7Hx4OMcm+UwX+kX/LImWpb9tmmJmIG8YMYL+BpNrUOskzoypI3j
9Xf1vX7bcpUIAuy5fWbTC5EnIPCOLVMR3d1MMl9hVRqR3qYhXEdx0lW8Ady/hgetqWJdk1gBPTVX
a24K+Fc4NQ7IG81m0/pn6usQ8os5MtJn87Nvh6VJeVTsoQUZe5nLchvC39ozjxZXfX3R/aW+HnaS
CBrzKTGGr7j2n20F9WTM4k2PAWU35MuSvBjG6Q6/V+yIGjD66GDU66behd0tY1hCEG8o9GZ237FF
CPBg7lKtXkp1csof6Xi2mjfxn5y9147bShOufUUEmMOpRJHK0iRNOCHGYw+zxJyufj/0D3z/mHs0
2lgnC4aNpSab3dVdVW/AtFflkMT1AHw1cCki8QyYpMi9SjPua9wX4d3OYJKigAXQPfhEzc7PPjFk
MLiHdUM8t/x37Dtq6l8yDNoamHNFQ47354qalfhZB09AZFrzDBZkc/YBGBZPTXhnlo+V7CYI3lTB
HxEZD38n5GgqHlP0D3OMXQJxkfZbUw/ngZpDgqnxiEkfxBT+1WMnZbP0EXT0gLkPPCnTx9SDLepL
nE8dcu0IjOapNqeNBE9+RR90mebtRxMRLPlt+lwLURgVZBZQJndGy/+J1rMEXrdTHmO0lsrDoNKf
RJQZOUk2k5ksfaBw5/4ZHNgctIvd0X5DmGAGWGOJPhHYxIA18cryRuUVNWYii7do5F3kQ8UQjTfk
Wbk+rBE90Y0GySH6RU84uNUokEATxrtCnBv5b194Bbzh+3YryXaoOxXAEnFAMaFVHnzI9wHI5Bwp
dxO0pp73C8yWl558Si3+u1RAFpbZuuY8EDms5Ls+O8/75kVVH1Wg9LXjYRSIY4l9OQN1yO0mP5bS
R6khGaWLNCsduExIM6Gq8Vb3jtHAaGsPWvtbCB4l614378zwMU3hzM27y6couNZ5YeLDm/bnfUQo
l6lgzxUgopeLsVCSt7bDwnrWhqmNLsZcB6CWdY5en12l+i10wsy7wMmBIV8IO9k8qqG8Rmje8fDN
jQo3z0Znst3QHTA/Znf4Jgzwo6UtQ+WjSu/wh9bUfo5Sa+67rXVCOjrD5k/GgeAkS1AqaFrG5ZHU
SUi3op8/Kv1nnx815IB0VKU8chwDncf+LUOVpbE+um4j5c8iObmK/0GJ9yDSaJgeNGSJv7lbpSjJ
+MMZL0wytZTGcwsH7qNsIX1jvCH88SVn9AYcoHHAEWfuHrWMR4ses0wHYXJEFINf3Lf5Y1aNCBvk
GXIZBR840b8v+NqfK5MrK11GEVIeAoWhthLUJSqa3APhvJ3RYQrufOOQqXttvPN6dxLinYjxnh85
EdL9xXiTFeciLooCPNWwuagviiK+lu2fqH3X2szOlAcwuTSicbkk8oKf6tBPket61lUVWkvqvW/x
Z2InZEnrSePiWKP9pjafxNFFm1dzigdIodkQ7GdISjsBG13KFjG3xqz40DrV9cDohGMvzF9gQOOA
qJnpLPiEX5HIJxtzVmq/9W6PCiRqaXP+0k4idMgN/JgV5CELc58kax8x9ku1QPyeAOKe0T/IwJa7
lfxUK2vrslEEWPuKo9G1yopha2CiLj/GGALgsoIAq/JH3yve+uwJLvIGvay6FYldN3REJ641qdtA
FsQkjqKMnYLdp3+TIptPK3dTLWqo8QquQFqMpr4AyDmep9ICiBitUgj86yAYgWpI3M7oTmPXSmpO
2MQrCAlTFSkamWvWoKxGAZs0pJuO/lOIR4yE/ALC0+YC8gI/uud2GSiSrSMVVkOsy+tPLenhFLk0
etP7s75FxFUWVuBtNeE5qyglDE6k6KNO2QzhG3JVGxV7lMbmcJ46BAsCV7NOZThvXllKsuZe8Kq+
iypy6JV/ERy92AQv1sEQ/Vn3Vq41Uii9elRWxrDRINN2xzq5F6MXaFXWQ2g+N5I+M86Iuz1G4lHx
uBfNxXjNH/zGQCP1RQUd0qw7SXQIgaa6zCLAjtv0sjK8ZYSstvWOxF0k3anqEVecEsVltX+IotiF
KOZ5jkB9SXfg95gBci9cYB2hPHndb9CNdl7vkdHzagCLMeIiv5AKjnpHpBIjhB9R83CmBgXkPUWh
28rnchGAtHc8bydnqxiDsNo9K9JCiMHSJ8iK4IiD0sh9BfZXeMqRH7rrk02VLNsXwJFJ/R5abveu
misBLcIquktJ9jCDwClJTOejaCya6cteWcMTr7oD4nEYzGExbK50g2WMPQ0mGVJL1zpA2AEbrMur
f94WLWUbruIkANZSQTykfOl/iZQFdPVpiNeF5aTdRrB1QKtoxMo7HZFFLIu9fYSasoqcrFL6i2TR
35EhxsIbFkYZChYhlbZ5cBjdScRw1u6QCERtOFphqeers+ZgcptPO33n4QeCY25G5Q+rLLBtf4b4
qNUK7OujdnltX9MY9WRIkdAML+VzoyuzAdYMfhXn+4SblnrC0wiHkUR8IGPSErcmEGEfVSio36R3
PfmFZz6SlaiFNFetJ0F+hFgEdwpLQ9HOcQZQBcMFsbxoxb34kuOLKLbGs6EhxyTsUuHYp7P207v8
icqleYLq4Ge+BhDYGbQ7/4g65Fl5OZsba8SYO2qw0LEyq9Fad0XyH58GxXBvGR9Gc+fHi8J74gGH
jJluSoT73/xLsEHHShyO7Xlr/TJO+AuwacPLkugZBpVrZZ+lurISu5NW1Gr6u3hIl5dyJRrrtLCt
aH3B4RBzXO84ICOlOgYoj2IGkxhojJzYDQgnGTGn9si1F7R+hahXuYuRiqkwjA2w5XvIkL73lvwz
dymBQ/CQ7CSTrKB7Tw3YHLOo/ijPO3wTJYzBVabpEnVOiWUezHnNPKAHtMVxZx62H4Whb+T8aN5l
uXUfC9paCrJ1ri7r6gFbwBLvz7bCMfgZ1qRcaifQy/NeReK31g8/F7zlf1tT/6vWjzqrX8vdiKzm
qE5ZAxlkuLD88rHFzXEoLRvX5R2cucU5tfbni0J6Sc4QG8arhn04uh4DlZZBJa11Q0oIrfQcjNjm
Ak0JgXCPGsErrfPNqBz085MCvfuu9m+O7YYvdXmjqvRERfZjC57ZRi+shVdDhMSvKSw3CKzIy5/H
+VcX9n8TYk16dChUGnXd02NQd+FSt9HKVlx5LLr//PPytf7CRIsVC0g/78ceBlVx9om+i+pFd6SR
CexmjZVqdB+cN9go4QU93vdJEWCphWuW2tDc//wMk87q//+O47N9mctIqPFb7kANGdJW4D2NTTEs
R4ZvV5q2YGx0/a4NV6a18uvwxntfmVZz/KxfhrS8sxZchETZYvrecg9voNf25ABFzZvrci5Dfe0a
EiWpvKV/+y8c939vaU6aXbrpc8rL/rCNGrcoHklksE6Vod+/GChP646C8hyIfuKJsSaeh1wsL7P8
yRCOaPkX6UMWH3+e72vvPumIlRXQ7qEX+q3qgiaqW5SuyQB/IaKxsNrVz2Oo19520huTJN2SpCRG
QngGc2JzwIh3S6Hb1vbxrllpDsW0OZAU+zKngL7wZxQDnG6+pzngWne58wDcYNUvHoq5uV/jhjar
N7cagtL4nt+07cxJS80U63ONE2K/lUxXFOFqzCCMpBT62tK+0PmaUQQ/t2tOGDSpZvmvn2fkWrPT
lP9dcl3PxR435GFL0g6aIi/RcbIWF8rZWrm/POGUPWx0M7oRSa9tKnOysctaSCvIOERSFxW5OZDJ
GbcDYoeypuR7o7l6LXyYk63b+FoSmBaj6K7n1qfzCs7YHML60nuwns7LZm062BMugh39xVU0vzGV
45b55gsa092rATEXucluRRN2kfYOzyZSFgWyfBReKPeSvxraY2DNlXBkasd2TW0d7ST5xuq2riwh
Y9xaX8IHINDL2Wsuw/ZskEvUyckUyQDwSDYpC5tihAXfqrHQ1HgrfYuqJLlWjLgszkx5oOt2BGM8
5Lto7UqMqnfMHf3RhtHBRys+vyJFT1GWG2g3bLP+bQDVSIfexv3OCYqG/le1yMuVWa8EjFAu92im
yiT3ebLJBwUg2VrITqV4X8M4PSt3ofYc9dhCDycINEiY3sk84WXM40Jx4cn+vdQfFIwHBD2G9fxh
9Ak1s5U3vNSmmyDQihXzMbr4676KNoHgOa1RQWNwq8G0TRhXCqKparXCWp4OkeFI4covd9VZX3Y0
1rr2Hqv7ttu1ej3PPHGlXUb1T1JoTX/wrOiFDfHSNQT1skWvuNL2Sht8BFK9y7PBvrFWrn2qyUEt
mkJnNhVrpS4v81xCHgj1bym2W67zJXjW9LWKlwWrA5s1Ew6JoZEKojJFCv/zE1x7gEnc99o0RK6U
b1nq5HMdug5bBW2nn3/8L4nju60wjvplJcbEWSSJcnkbFrn41kUB4qgXbKFJQD0QuVZDWcDTnIsk
0jKNOnmNW5S0TqTY4m1poGF7Mm4MKizmEIeO5OnGsvTqZpapVjHPfJjaOY6e87K5xM5g6YjoVBKl
XXjcpguFqfrA2Ifmw8+vc21jT06NAQsNs/KZKw6mHhMagmMwGLO4+/j596VrA0xif2cm9VktSOH7
dbu3HLT2FsJcmBfLaiEtPoXfgOzW5xthSr5yBk7xVZYZJlU9cOKbbrjRcLjcJRtpGW9ospyPEkMO
7+aHuO2e9Odq1z7I23J54zWvrblJ8A/rvqnTgJF94YiPeUVzCJxFsfKwfztdZJ/m5GIAKccm7fOd
qLx18t3PQ2tXbhfG5ETAdQ5uacoMI/W5Q3MUcyncwRIuxiiDu2y0IyIsKwsSqtqc8PfEiwWcg0kP
kvWEL2SZv5TW/dBtzkX5hv7fDP7iojMeoSyDZvAoMuZOhEnQgMdmWbu5uEhSZLnoKpQoxIFKdzPM
oepCpMOB8IofOJc22nHcr/Eexzw2m0vJqCu9H/yt5K39ghpZ/Fp0W1E/eDUKVQ/oO89S8CIUgFGW
2tbyByrUtGnjG4tcGlfzN3tWnxxflGcktS2TfotEcC15byZaoQBljLProaze3qOFNmsqG/6gWmwu
0aFQbox8ZfXrk2OLJqGUJT03n/yMAdYMAfzZRTgUVHN+/viKfOXNJsHWaptL4p/Nfpsu8jdxYb5+
lKvWXkkz/eSka2MTOcj/zbqFuTzPjuIMPqv9QYLtwoz8Ff/i1P7984PI41R+N8WToKs3WYXnnNFv
Y2mnth/9xZEuyxw18Lf0VN41oaO7aNogDEN73RXWqMuFj9FOEN1CxcscZO1M+kxfG39ZwqJe1zdY
cPK1Lz+J1o1PLx9z9H4bSSNm4y02T1XkpEPjDp9xXMxbv5tb+QfVOkhN2Xqoaeq5cg8JhQaJtypp
4ZRrOM69gePnLNVuXRbHzfnddE3iLtLtSlRHfDeqAli5vtcOIsy2/Kxza7vxRa69+iTyypY+DGmD
p0iwLRfVtr0vd2h1wO7dRPZ5ae30l/wYLc+LbI74hJueNBvTZke6kfPIV2CA+rhiv5yT4BzFMxKM
BH4MpQMqu/j7xgUy4TTwSPjc4YytM4UwAAOGaQfZR7KMvBPNOcQV1BXwkjK/U8NXy9DsQp+Vv1BO
513qGwFbuTY7k4Ct6UOQdqaGsAOAFU3YVYdKq/ZDv0FYu2meUC4B6aBgiRw0TtWsfVfHm7anY+6K
4V6hgxQ4VN+68+l8WWrAs3VbQLEeqYdV0uxQfGwpWIXVsaQIXKg0MeMbZ9zVHT8J92fjjHLl+OAg
l2xk4+aELhurA5tOvU0Ms/GSmNN2sUE5zP0VykQr3XbjFeioebYmN5ghj+LeWGNXPrI2CayNVGp9
Ip05e8JgU+ida5iv6bASjLtQXPatOK+VfQGU5DzyRxAe6wG0lyHau/IswR2EroTjR28DpUskhZd0
S2coAgDTJqNoEGi/a9FkFmEU3wiXfyHj32y7v2fol0UZCwZqhsW47biTAmJxJNJk6Eq/8j2aAxcg
FHZszs570XhCOSO3cK1f/zxVypVjWptE6jRLcrEeBGl7Se16idgBwK819sHoSluwuVeXs4vk1tw7
lc/xXl1GLqcRjMaUwtvBBwm1TGkPvEgbn4LgQ7/QH9K79NPb68Ixi56VErLYjRV2LV3XJqE8xd3M
9Eye1HRhuNlIzzpwuefKmmc+xPZ5HSw0++dZuVZ+1CbxWa0tmv1gMLfhHtultWYnj7jJrVOuiMI8
fTzPQledoSdzjFdYfM0R7baNG2NfObG0MTJ8WQuNkGHd3jC0vta2VAJsrDCXw864kYVcKz9ok/iL
RhpsQORdtxbE1cfuwVg2z8IfneLHLhaosvw8g1e/1iTOhsDGDaQ/pLHKQZcuBS9UnMqZsOvQpViA
BEKCY0OOotOnW/w8pjK+wnfbaBI89UZG8jX15a2W2xkqAC+9sEIfpnfrTzmb05whFV10cFAfABJb
r+9c+cxD8cSmj+YpfKgTqjR7mL4iCQ9dty1w0tKc+/Hjz8838fb6X+VPm8TIdKgD+BfMSVe7gdP3
9RzReGCdho2vSeQgeJULMx0UylPsMi9a90y1hrr/Hx/A67JdXZBYK+8u+gFAi74/36piXLuHqpNw
iZ5xV4YyzxU0rgiQt7uTiXoPGuiTWqMeeQi3Xb4xECId6xO/fp4N6UrkUSeX0BRJQUFRPWnbrjGf
xryPXoRu+/5LWwPV5C+Uj7o5htoZROomqbHLVY71CnfJNnUuNy5iIyPiuyWjTsJfoMRnodN59Uu3
1JH5BUTjzSXLEenX2BmNY1KORS98ykfRoaEnNHbo2/i6ai52OMUuajD5+xTlI2JDuop4xx1q7Hm6
zjIHkPZFmgFcQdAdgJ2JK+LrjZm7cktTJ5GwEjzsvMboBG3oKbPrd2nZv15kDojoxla6EoTUSfyT
W7GGCsII5p1kP+KmcUCQ/WYov1YtVCcxziiEzi/GGBet6Bl328smcRHkX0FP34HpoHiHk9Cc+Lrq
j9ICNc/0xqJTxhf4JkSok+jnFUYrWzEjAzHy9+EJsc57gHHrs4thu12sBid9T47SBkmlk7DDedoN
n7p5c7LWkO73rH67dfwd5bvV5eHmyTa+9ncPNYmV1dnqrSHhoSzUqfG3nNV7fU6RloPtRbTBGh7j
w60b5jWyyt9C/ZfzRRbFi3gZ439JbQsRwLl1n50A9UmLaBfaP6/Qa5FOnUQ6U1IFPe0YpLHjRbq2
HHlxcRMnc8626Q62buuz4L5fVRvVzrdAI3eVK260Y+++JYvs6eeHuPamo1rG15NU9gu9KZAm3SpO
vBQXfwwX+UdXWN26JVy7tv29U32ZSrxx6qQc43nl5LPxvUpXt81HHDFmoi3NgR3bgvM7uLEnrwXM
vzHsy3A+FmGxNX65wPtFX37AkcyjewKmrppz11cCO1lXwkPgojqD6Fywg/9r3fii1wpmyiTmBEJ8
brPxnuifLu9gIFftZ7c1lvqD+HF5RPHHGU71Q/Ln5093rZr5d/t+fVWv7M1CZTR5Dsth/XiP4x6N
i3sApaQTknPAlOngz82ZbKd2uTj5NorYN+b5ypHwNzX7MnZkyeZgFYwdz9QFcNFZtbh1K/o7W9/s
9L83ly+/XfVlZEJCH1dMQeHLHRyT0oc4yxfFCgWN+8Qu575TLmDVLHGbnBULXE7soz4r3mX74sDm
Omi7bkOLjLTVFm983L874rvHmgQgVcEVMPr/tqu4ODvdtj41s2aNidk2W4VLoPkL1cUKPV6UJzR0
Z93nZesdaifddovKXVKBWCFf6iKHzSnRLoMV+i2rG0thfIbvnm1yqRuSGGW/cZMVDop723pRu8MS
6Jcr0i/0bGtX7HFIesFcZRe4umvOQ+fnkf8mFt+NPAliWRIGZlRwnRStfR1TdJx7JjoZ8xbEtzA7
o0Sd7qA3VLUjc/ofrGKHqWCrz3LKNCcZ1RQLWNkMecfzqUbyEnz3nAoOGmZG7rSgZ8vYCVP8rl5z
VDuQNY9minYcRqbOsiuXHX5ooPdGgMMfLMXm+IzXLf5kdlof/Qr3z4N/f4HNAux/mP38xtKVY/9v
Fe3L8lRS2uGNxlzXc81BU92VHBpEi/rJXzxTpXM7V3VER1qXm1s7/Vrd4O8J8mXIsbFuxGCstiiy
rC6zwD1JfOd60djyPOAQDBxwH7M/Et1g+FMLaDJuvqjsp26RuYi0rILZw42Xv3If/Vsx+vIkWR5G
F9iFuK0dhm270F11nh3yuWSD3luVNtS9lXGXH7NdtLsx4hg7v1lgU0GuGBxq6o0jZj6+ncYhEtbD
DNCbG2BCI9p++S6x8hDMnMcLNGfsmwfXlQuHrP17MopKhjnA+J1RhV6k+3h9ma+0u4VsJ4uHWxv3
Winrb+3zy3wGdQgBLWMQ2RWo4u8GvE4/knpTBYuBLwz2tj0K+2bVRSgu4SI0G5bNPSyadB6KM/kk
reLkFWci+pHi0aNHB9yU6/TebI819/Lq1pq/9tknN0IDt/FQ6kxpO3wIL8Mj3QWqQMVv0rF3VIzV
A1wwUMn9SnloV+qv/PnGt7827CTkSpaYIefL7BR2et9/DnZGUAvGUI/8n11zrOHeBcymuLXYxm/7
3WKbxNEoraj4oRC3HTi1/3jKQ53fxTRjktmdBn7azmg3AJ631cC2Hm+85LUxJxFUxrYnShTmtr+z
DiTlaekEvxvYICD1KbLNlLeCiBgb972+C8MbRewrg/4Nbl/WXYuq8GhuA1Kqe5O0kxXm5Pf9reUy
Ttc30/j3cvbl1yshio2iYRoh18BrlHf+feaA838QXwqCxennmbuyOqbaEl2Hurue6GzQHpKz2oEq
zQPxJaswb7RMXN4yj5Oki24Md+2+9ffW9+WtPDCSqRgxHqKWSIjv0Xc/5bvoEHOvtevHYlluh3W4
Qo3xs1zKy2wtO7Ss7Oop4N7+8ytfu2H+rSR9eQbEL4dBqFks7admezsSQ+UlOiLKNrhdMcs+lXV2
X+yDO/3+Pw44RscvA1odjlT4C3Gl3Vsw5x9rKCWkXACXUez6Iz/LD2GNT8hc/+17mS29/jzstdqi
NAk4wdlIhtBkBR0gGN1X4xyXT8mhtdPV8Gmt/YezCxpX3lwWMVBpMtP8gGnC8ufRr22OSdipPHxy
vASfNAOeZNvcB/mpLrUbm+NaXv+35vhlRvPWyqvuwjLSXXldrcIF7NfZWPgfKPoH7+/v4nJYDCCM
W5Ltn1/ob0r53YacxJjkrPt90/FGzOU2iLYQipCwxYjw5G/kY/qWqzOKtPP2gG75s7GuTKy8TuFK
u2/bJcpligmAcUa5T5+Hu+5TOSXlLFubvzCDaJ8hOsqb4C69scSvTL44SUgv0eB3vTGa1G1QIngM
b5wlV25t4hhEvsy6UNeI8JX8rK69eJmTGG9dde+/ip5txnOpd3+e6GutVHHMl74Mgy5yipf8GPk+
wnt5jxOOIyP2tkK4GHLdoyLP9Edth8rgzH/SbZhRY/0s2Odj0bXaXRyB/mp0o21xLfUWxyvVl4cZ
LAFeVslK6xfAYVlfwVycJ47m4k1p/wH4fwgWoZPf2DXXEBzi+EW/DCf0YWl2GcNhoL4ISTwGB/tH
NER0+whbbI4jwMyy8f2zmYqdf2NtX7tCiZMIlfQliHaQ1dt6PSYaMtyXZRjO433QzMKNdd9salfa
yK/yI1qYR8FG1+MDevcbfhgrmQqA7miag+/sOt0Vh27hbVT/xlYfP/o3u06cBDG1bPTqHFYshuol
wZqnAnsBWXkeIeAhwqP/ec0ZV05bcRKuaoSj/UiUpG2iA5EL4mY+mMJu1E2MjQ8P5hrC3BhDbcRu
BTMTRRG4egCUzYryyOW1aB4qGKAyKEscIPS4Xooh6xUweBX/MrB3C5pkdD6YS9U+rOwqespogFlE
EOGCHAT062El4WaiYCM8BL8gwabo2Z/JBb3uXNt5D+lRa6ENLKv+vYkX7dlceaL8ntCRxexHUzDI
PsGo10H0gkPs+rcieiyktaeLp3MruUGMocIZ1oCVHQ3t4kbJc5wfYsR5FZFkH3K1AK1caLRw/vN8
/j1jvvtsk0tghm2hVLclOc4HBCkowcIvuGXFQ7WWazf9EL350C4uN+LS1U06Cc1pnUiiijnnthB+
dQWWrd1ipCT1NE6RVO7OR71blrsEaj4F7HxVC8hp8E+ALiLZ+fmNx3jwf7+wak1CrlgVTKzHI9QY
J3UxB4RjwOmr8vONAa7kzPi8/BsaOlQ4cRBjSgunsftFvIy4DlbL5hdiDauP6H5MURMXUc1H0Fc/
v9SV5ppqTUKxmrZBcfZrrrgupuR76IOb6MFf41mxhrXpRtD4N2f358GuxD51Ks6UBEk7oAbLvUzu
H7XeWyl+99gPodP2GryVsRoR7fNAdaGdopGgLDovRCH8d28OM6VSllmLzQNZXFW8qSBFQ53aeZHd
errvz1Rkef+d/vSs5mqNccMWMly5U16NpfLQHCDxwhhP3/TL1qDFNveCLc5KHlopD+BzJRQL5sMT
TGwwj1Y7S28s+DEsf7fYJuE6P1dRXHt8FrN/L8zHGm/kn7/B9ye8ak2ibYiZdtR5GddzJA2kdUH/
TzqfGm1VQpYML4u0WPw80Lhov3uDSbxNI6ptVccblACmgwDnSUVYRMYG5yY3CXZl9/nzOFcCEa7K
/342bFfxwb6wqGh5HC7v+bp98u+MRfJuvgyn5i2+8UXk8cG/e6FJCAKOXULFZuZUt9wX22QVzBPb
tPGu58zWAaWQXxDqZ+Ime0qWlBqebx3e1zbplFrS0FfE7o+hi6OizjlGxtIqzPX78xLrow/l3axm
nnobDH/l200pU1IRdpE2vmo7Fw7ki4vB7paBA+FshmKKG9qvuGrMEVq4cTu5Np7x7ye06rBvvZ7x
cBFeWbNH/Py2t+hIV3o3mPv9++OqKdQaHmIUyoF69HssJmbRsoP/cauhMT7lNwvDnMQN5KWxnPdZ
gEnyprS/tbt81Yp20NwoQlyLmuYkFoTqpWr9MUQ3zmXdLYtDus7XkR05lLw2DXRfPLcP5hLK2hoz
0XYT5TcOB2Vc2t+92SRYaE3ZVpFCROSrvCROI86AHA+eG2NyqS2HbClI0MdnyVIQEEq4PycLbiD+
q9/OMGvsNzjN57C46Yf2iS0ac8MOD8rxxra/chxPuS9GG+WZ1zLrOfBbR59zX/qNGbFwD5lvY93J
drNr3BRdkhtr9MoVRJ2yX3CgLsxcEskOT8M2flPsCh65Y+wG13sA6WGtaJTpexSpX9NbF4Jr8z8J
OT239lgah8wX3l28HL826hxr2A//MahNaS95jH2WJzNCsqJ8195Vq3StPAOsseNtsaiW2bK3i7m2
xgSATFt0jcdbRd1r+3JKeDFCPOby8T6lKfhFPl5cqPpY7mWbLloHm+BGejdukm+WsDEJLWLce4KV
k2rGnYwikTJP2uXPK/BKuUA1JoElGgS5ikJSqktiR68+pkr3ijRHLVFBlMTFMz262HWDsfNcqyiH
Itd+b0l3kekYT037KC8xcEn29QHSaY2M0Z1UuQOCeJ/lH/TwLIyjPAfEzjqi8LHU0CorHn5+7qsT
P4lXqu/5fT9G23xBvWjmu5Ejr0DNuub9fxxhErHSSMmg+57H0tCHh7CagsoJBPPzBWk9JGtqIBmn
NHdvjHYl/hqTKJXkbRLjFMZ3gNa7aF6Mg7yO76vV2YlXw11w8h6qPZDM7P1yY19eOa6mJIxew20a
89WxYpCvUZbRFhrQkz83q4nfp6rq3xT2S4kAc9lB6jlV0BdlST0HNGuznWgT1Ga//+OcTSJL5IXq
WRWI7A0ygWx1PJnRSEt090zCmVFvs7byg5mTiK85nR31WPQxzcZlcWNbXvlmU74CnvUolmOIu6Xu
034mD80a5ZPmVoPiytkwJSVIvtjjtyqI2+HQHbz3BtG8eXLUn9p7f92ilOliRgsTNkJ44tfPE3rl
Wq1PwoyHM7poxozY1Dj4YKJGz/uywg8KC6v/VPJT9Wm4MaUETwGmjHz3V7IJ1Bun/LXJmoQDs9cK
zCL5XQ9nwqopEVjcBxhxx7cOzmsDTKJBJlqZlXWmuC1CiqnnRxPVg5m3te6aubeV1oKLVMFBePRu
4UXH3/0m5OuTeIDojRz2CGttEw27v+4uV3J00BaVvg+RlsNjkaa4BHNyf3kMtMdzfffzEri2pGUe
58uuleShCbVxHsEIPbFhdvnNxPkK0lbVJzmOYGpy2nlMob/vT9HxclJo8qGON7zHh1v577ULjj6J
CUlhSREAdUBBK3UBS3xjvHSreC1nMz2nCItcT7DJD5yfpj9rshur70osneLrDT8aalFk1qoV3YvL
k+RibvMLZ/j/9FGmcPjew7RHRBJ8a1jUpkRtDutF/VUbN37+WvI5xbyX2G92etyPbcm+mKFbhS4g
Zu2guFEVvPfwU0cayq6rGzHgCr5WnSLXcejN87jl6DFQbvul7Vpo7FjzrII7zG5Kx3SsLQC/G6ON
EeCbjTSFrvfV2WjEknNoTP8AZt24OF3ZKFNYuil2ZSEJHtFZR8CuPwlIrmknxEYs6wYyXblygk6R
6Ze0Kaw2Njhe1hmoDw2mWLiuHs9HYwMSZa3dofGMAh7CxLNsLsIZ0Z3QDoBpgY8/mZtygbbV6hYK
7EpLFJ3JfyMDvRqztaKx9g4a6+yIa9mNqeh5j9mm3tLYQGg1cFBO2evLdlkvBZv7n62CP9Jef94F
VyKwNgkfoaeZldSSQRb9UYeygkpUg1U1e+Ln37+2iSeRI2ujMsyFCyWYmbIV9ghrzISjd//zj1+R
HVCnmPL60lQcIPz6kLyFWFBsOs813pr85MkoGc0SAC9o395qTl0rtkzB5L2gC4UldKREsGXQjL7D
sgsrrNUQzOnkhVwvYxPdTRuS0Sm41e+8FkjUyQUCAV0xLsfeY97+elcKp5WdRnfyVZTZMmzqZV08
e2+k9z/P6RWwujrFfetypSXZmeEiczVYK03+lNG5RuEsXly0uYgdcUIu1iKsGueotKhrecDpaYWY
EsXPIkHxc1ag3llsQ6DFWoyjkrS+tAGGwDMPrdVYtnOYoDXKfoGwheQWVa+q8p5SYgafjz/Fz69x
hfyoTsHllWB4ygU/3m20HQBCdtbscm84yFDaxaZ1uln2SIeUAp1+7D791+49PJQIspzK48/jX6vY
T9Hnnd8ZkV+30DAc8VSf6j06cXv6lra2uGyjNYXjDx102fletJP/eLmd4s710rJ0YywHjeg2bXNZ
G058l21C+pXVXHgVN9Vd5XqLn9/wCsQAt71/Y5ds5JaZNZwBknNqHFKSXfWYu9F9uNN+dVtvddkG
y8sK7CG9H9efR/v/B5rWGD6+OX+m+HKrbJVBDbmQQNfCw4z1tEK6EPXIAcmxfoELl5T3/y0h+Zvk
f729YW5sSQmXxkBB2HfRPHjJa2ed5Oef5/HKmTcFkGd57RllyULxWps2WW8h8XEPAa+/1UW9dshM
EeTIK2HqUGh8KBuFtpX8hAJ/6npH5Xm8ZFMIA67eAyWHeMe+WEfjx3LfzmRA9Y2gcuXePQWVC5qe
N1GFxa6sRkgyIoR6KZsbJ/q1YssUNJ56WqRqGq9notsYZavzoyg7pHbqSrHsynIa88nLj3p+as/2
ALUuW+T3Zj8/58+X/GSiTnhOX8xo1RnrGmXzoUX3DMeFYd1QtiEp1LaNhnDFqkOEc+YL6Iqv6v/D
2XksN4522fZVbvQcEfBmcCcwBK0o7yYISSnBe4+n78XsHlTxTyYjel6VFIDPHLPPXka+q5rVyby/
Hq6ssksHxnn3v4l0IRZH4sVuftHKTTPvRGDgHX4Fi/5em7Ot9usYskVxwlcyKypvS3M9CztjehQ/
itGO02udvwt39rkuvtSLmIySv2Q5duGT0t2fLOLjlYJvS3JlQVxKW36LEf6xqfRKGHHKj6W9+Bw9
0tqmrDhRaLCzA5GW8/eddak8fi6EL1u9N9q+I23pjbteUb+k6ElGRoBVLrSD+Ue1UicdI6/C/7Z8
Hrv1Eij7oBwPWYInRIUN722LR6qulcfKuha0/E4A/nB2/RYp/+PR+8LUou5UWBXTnTYz7iUCen+s
+/t6PuogkIVocowX9SgzhRYnmJ/BmVpW5Y1eYSu7zSOsuqCeFdnJTKfjwEDmKq6TY65+V0m2wqA2
Sfg3EXVPK8v08lKEpbJfhJfeshPVj8FbwgbAWxK72lD1dPkbx21birHOzg6JQVVyjG1F3Rbxoakx
FQ9dJjI8mUFcs9uL6vvfv82Fqsjv8PwfLyFrF0urKhraotM86NvvYVtsB/9/0bz/AyW6/Z+X+f+K
PgdyWXTt//+vS+fNWdQ5q+BXpKDhetC+xO4tCK+cNRei5XPp+tzMYZ1DTNkv+ZE2RxmtLWwmw6s2
WheutXOd+qInslaoJPNjstECN38atspW8siHJsLmv7/5S/HkuQS9n7JEMAZKsMMKvx4bk9mNtM43
ySpYUQu1brMr2+9Cjvj7OvrHJ4Yh0kuNmvKyMJnVszejwYe43/z9KS71XM/V5Rj7tyKriAVEcn2U
QBvETNLwztbNBuXUjuYEzBK7WRfPaKu33XPjp49XlWEXjshz2blsNl2klhGF5RO1hOBSfS525j7G
a+DU9rGc2F+8yEP6bL0ZV1K1C9pV9Xcg9o8XWqZJxNnBqs42wyrwW3/YJ4/xDq6Mq/nmChsp82ve
G//XdXIW381ATZuwYIuO2+loblOMcW31VrjHLd4RX6zb+f7vn/LSpjpLQTs5zpvRZNGn5S8FVVck
HYzZ1648xgVFIUzof4epU9d2ihlyCbTmsGvhkAPXbcyvfvEL4ZCaqh2MjzllRwQ2nqFghKZNntIa
DrXO4kXwg9mtgicoFs4cfQrW3ignt34cldg9gTkkUdkay4deJqu/v4xLu/N3ePCPjxw0bQ3MnZS2
c0evve8P+eEbEgYDXOZ6OERXUoVL6dG5wjyN6qpsZT5u1jf73tx3iU/UOT5G8XO1KceNEt9OnRc9
1bBoNAfOp7JYTj681MKXPruZVttRIrlmc0wbv+9T/8rTn9bWH+7G3wXIfzz9qMKUR01xsl9Qt0zm
bNE32XvBL5lL064dHRcOpnMdulzKkgVY+dS7lr3WP/0ISJCD/Ka6yCwx4rWbHd4BfviQ+cmTcSts
IsueSZ2sK3/BpT7b7wLDPx4TpRO6lNNjIrFhGA87XPQhjOA61w5568J7PCusz2YyiI1EMTBtVjW+
7uK6Td12hZu52W376NrnunDP/l7E/3iOZtFS05h4k8K6tYPfn4xBoi0zfBiuzG56vKYPu/Q8Z2fR
IiyZpcic9l3rIbOBR0QpKb5t7q6pqi5kYeeici0IOAMMfkDftjZZwN10uKaGv/RPnx1A3ZCC7yn5
pxXjSVGfh2ClpIzRH6vo7u+75sJldK74rhWjN4SJH5glNnGAkYxFNaZmbA9y85XL/GJ6cvrxf3zq
aSkSgTySl597WLr15UeUOXjtL1sF0sJ8I5FItXgsYWINgMCrf2TLbS3MCvDCunI2Xjq0zsXhsqYo
yyjxN6Q0zlWny49GtkfeCciK2ZVRfDbdUngu4xHUoK+2r/m81rFRyA/makAdQY5XHYQ9jlu//v7i
L9UfzwXicxCHeTXyBy0PgyvsyhvZi+98ydc0myGSa4WW00L5w6F4LtAWCsMIZYsChDbKt33YrOK3
uAATZejrQQPKMB4S5RArd3MCQGkzJM/4S+bSRuxICA65yKznLiiiKwvhwmo+12T3VRmB1uGPEebC
6TsGq2TZTgwmSDH9jK4Imy6EBOeKbPLPfDAizpXKWC8LLUHtvo4oJF05fy9cAOJZxNEvaRZIFc9Q
9Mw9Sfjb48Mbade6jMqF73W24QuQtp11Ot0ZsfarPRiwnXIzOMxTe0iBqK38ffX9+UxUzlXHAsS5
Ljf5mWHVf2BGbp8GIcT9tabfhQhbOdccU6wdVOmUoslYf92GD7OTHUGVucZr/jG8yK8GxjYYSYUH
OEOWwxBy6oZ4ufwfG2jAj/994sRSlRX9cPr9nzY+SNVjuGY4U6tcjZaIyEzhe4jTpHSskitNrT+f
o8p/aJATRRij+PSDuAHUN9zKjknD/srGudBEVc5FxO0SCnonEL7DLI1ke3wuVuYDJuueOdq9u2w7
x3icqZhqd9n67yvkgpmDYp2FAf0SLWV5yoNleDocFWtpXcLzYfIVnhydLXndJK4eUp9Nb4XTmTVf
+eULpRe4vv/+eHLRiXEp88vTF7N+WeOCRQQ7Inuhrx5BSjnJM44cPKl1gIiKxRYRkHctWrgQ8yvW
WbhgxaE1p7hm0OQL30u+5rJSnYAj8yFcB+78lvrzoT8gyXUZHCruhbulsXHgPiQ7mI3rHuKXHX1f
+QanQ+U/T2/lXIQcRhY4PIWzbHQKt1gNu+WuXSlO5bfba4YzF7/z2YnTQOoyIw3FY34D2BZ2C6CU
PZvzOXBrB6vmPaRWD24XKk00Y1e2y59PUeVceiwXSysm06LszVj+ETqkjuaJx1YVX39/c3++BGA/
/3sJzTQYolLnxVnHiEHQdn9NIHohjlDOcQrpiDdxopJjFXv5g5o7O+Ol+1JW1MGq/XBbH+InlqgX
++VtuZebdRY72VZ7k/fzlVd3IXBQzpXHRo1N7G8ZdYO/wgd2sSGwlXjVCvZHDD7w27Sj8Fr9/0Ld
AH/EsxfZLnXUaDRqBqTHNoxe4DXBL/HWaO1lu1C/+sKlu30Zt+NWv1Z7vSBHUM6lyZMhiMF8WpLd
a/5cMzVCVPilu4obbDpP3KWrqyO9fw6PgIj/+/GGSpGWekIn0t8LGLTYhj9x1xaHmmPuSrr85zxH
OVcU9+Y8SEvc0cE2835tyuMCOLpurlzkF9JBRtX//QRmreMEKLEeww/8qQRvcPCPC50n6ZrW5dJx
fO6cX/f5HPV9Le6Nh/CepnXyOP6ozwigQCTEMWPfzDFKt/O2OIwuYKHZLQ5XseJ/zumVcyFxqib/
qyJbiMW3zWoxjrlveQUmCCC0Eg+c15VtdeHEONcNt9KUZIvaI++iyL2IQED1G7OHrFRcNXK4cJqf
i4aNxGjCWT4pDgKIV+sGg5VlOwq+Ia913ZOgz0Gs1JO7vx+Bl1bGuZB47gxt6QzOQGN8mGI3aD56
A9AhDvx9+Ca8CtNrfM1c9UJLRjHOjgk1sLRMDRH/FrCKFxJU88OSc7u3VpOxasvNpH4J15ogl77U
WWCi5pKpiUFNt0WKpA89qXInmxJMiZoRoF6VW4N95Q1e+qXz0yGSg1Cq+mUPwmxE0gw+Km5fs8Dt
kWMCicecX8FRtKztstioizsMbwUcZuXa1rt0N59Lgg3TbDMjGZb9EGzHctfPol1gMFN4IkOKuA8H
EK9wFt/G0yYPNvMXd0AffufZvgJ79/eX8Lst/ocY5Fw2HHRGbuHSjm9u88iMIlS7xB2XN9HwImWf
TN4SYAVnLjd9dZN273MNwjOGy1e+wngL6tIZsvppnAow9kyN1oVTzcZ9kq0VLKKtKfSavvZy8NZ5
sKb6gItsRsbm67geS/lOriovTz5G2k0FFtij6MnxY2v8mvvV35/u0v12bgIfi0pcTylvWNgFW/mn
eETZsTWceZXdNGvprnwsUvshebryaxfSrnN9cmyNhVQMQEhAGq9FXFlHj57zKjy5eGGjF31Qq8Vr
HHtt2/37T16wL1LORculFJhSICn4NTOGLj+2LdWdojjKIX6J2VOrM+YS3qoaDl/LY5FoUM8Zky9S
L4uLvW4sxxo4pClhW88WwBmZgyqEika3PE8mB6fPnhq3WtqDVOCPP8GxBmN8M3f6lT34W7H5h+V3
LoE2DUB+hjICIwo6fC/omSxQIbV1mgANlh5Npofaln1J2aSXZ1+OfqXCTVU2v3Apt8Psa0k/+lLy
5/DbzF4KiSLTZlQFu1HXXfIiJMcem3LMq62HIPXTvHViLDW0ZNzl7HIdk/EW8VmQubX0otOtEbXi
qJagigGYiXdK9I3dilOBM5Yjwc6L16nJDoPgZxYMR2au+eew5rGU4mBYpmM0ns748Fhe6YNeqPcr
59ptITbqtNNwZRYpFUiucC+tC5ci6nO9idD8CVc6lxdyW/3scE/0We9rTYU2i5hfxRHbDoEihCVj
4fOjNbxdWal/rg4p+tm5HrOgslHDoHtwxwMAF2uV/jQ++ldtLftcxEBkuZkl0+n9ZG+8DpIHI00D
B++UY2XLezjay+peODGY2vUQOT3s8C2GHsNNh3WJeWVBXjoxznXgvSSpwEvYUBzIafGJJ/xOPS4e
wEymm14NB15orjGn40iJey3ruDAyp5ybwmuB3onhlIiUaStmDdo7daHgz7ikfoxfKhPm8HGRHsfq
q29X4l0dOLNpT+arKk1225UvMuOdTM999RBslW5fifFqGA/z7ESZm1MT1A5JpF9J3y/lJ+eq8kRm
FltQiBeldluHy8pKeCfYJOL3IHlt+GbhGIDYvHkTwab+fe1cWqFnOexSddWUivwkxoD32Src6Ov2
9lqueinlOxeTJ3PRpsVpRGJguMMnFZdvtIo3vBk+1UdK17jxY2W5m3fao3VX/Az3TeYstxIe6H65
u9Z5ulBEV/5Dc64rVpm1p81+p2+TN6BHfnKQNpKbbodddswPlEGADt/lv1T+lL+/V126+LNnlbTW
VNFudDI0hDx5VEXrTpxfKyH9LIYe1DoQdqQfkQQLHEXTgj+C1L8q0n2shdsmbt0GnmNZh67MKVjc
zcGtGa/K5m4oHxINfF2ROjWtABk/HAX8VDhNtwEm03E+/4qCftuF802j5WuzpAWfVLBgILIPMk7g
aUsA1JB5WoGTw30s4ma3BB0lmdELsxA2O6lI5CkBY8Zidy9IFtx4S8cHpVxZsuTWkwo/GdcNeVPk
9DHrw2g91AyaKuIGPZ3XFWbE2OBRCrxuMh1B/uDKc7tgXPVm+dHHG1EbHInH1cy3JFHR3QC/EO2g
/8xLoN9Z9jZblVMYP2Frrc2pddJFrl2um7RbVdOLmK+EjpJ7aTaJk4VYMqRgR+X5NlKz3Fak6ibM
I1w95xFhUzxWMDRTr+unLcGS2Wzgdm0R8b8HAE4tMXoZQCJbafGkRZNfqepbZGXO1Oaf0TQeuyna
QGjvKwxYu0Jcd51lM2wht8m+ihscnVR24SwnBVZOalz0dltqHFyK7hULYAm8tuS3NPVz8NPhr7Lt
XRUrIpHWd5SYnL6FDej8aKoD0zB9JXZ39ai/t6ZyYzVW4jdGD8rVyPXka8jl+rMv6xx/mBpURWFN
vEFsvUD8CFPhhkANN0IIWiSvW8PmLc720Bj8l4Ose7MKFFzh8MJkwCssvLaF5jXSm/BVK4uXJH/v
sm7Ya6nmS5PmlkNqrjN1fpfaOVuXita+RhHm2JZa/Cxl7S9ji9Gll3QPAdTY/qnRj1EEIhmmR7Wa
ccGohzVQAyJ6o4huo8ZJA8tTQv+ENQ62c5HDqsiBdppWj55u00ReZ9yl9cyY269AteX4VmGUOdol
4SZP1l21nZpjSygcpYGj9JUbQAeF3zTaQHNxyGXdRhzCupsL/oRbdhfv1X4vzk6v3mFvnqlr2umm
cD9M+6hFsaL7sNYHRTI805QUJ0ifxeUA5iOn1R5JuOgIM4ja+hDgU5LTXcGK7dZconsL8qc+dX7F
QjVe4ZRrOsjh4kEz+33ZfOf198QmUxtwJvJHBTFVVob7tot8K17emUUzSECEyY3VBDWfGJGx+mp6
L4WbVnuLgHNXviC0K52uPtbjdPj1sLXTLBXWS2nayYzJftZIh0ZuvBri02buwpdeMlehTmlxuU+l
m5yRuml8X9Jyx6PMI91CAf8g+Mf14gxWt5vFEOW3tR2VwNp0hfygzOp9YprKoxmM7TozFFdQpmyn
JRQn2LdVXgATKzDTYlWotLYa/KYSuypFR81elDpyJzjOGKWOM5870ineGquyvhkWMLOmIW4MxcuH
3JtSYC8NbOLlZYDDPIKbGyyBMNSewpv+LZt1ezby4zCqhifgaRUNlMxjVO3gaU5AblB0AqtEy+IV
mRmzqsB8xscureDoFk4rvpZGy3cS641Uu4XsiacJM7xmyn0hFCEWqgfBcBc52/fLbLkAzdzTP6MC
poQGZYaO1d9NzMTSTZPiN/AgRSJ6w1ytVeOrb/wETEPwMRVvXXHfaffAiX1B0mwRQLOAR2/lhf3H
ED0LMSECrabJUfJvg0ykMrE9xOUfCz3zCGXYHEdbD8LaUSKE+pZevdWVelvJc7DPw4dxPPb1d5eA
BBbRofpp/WiyvvSYqhQo88Vm4+V66Ri96LTKThfWsQm/vOhvgBTjsVMQW+qCE4pp7jSx9RhoUe0O
3LKKoD/IXYuzkhHu6uyg6GB+baFbl4yuAutO401NPtwKyBwPDQa4tZOEN7zXYXpAlCwOn7oVaACH
/fA9s3wz88qPFkRxZye602VOisX3skk6p4K1YsKsdiQUkPQbFHsANqDHNyNopnIvLnaY35fSbYyd
V+F1pERhvTIl6EyBE+WMGxZfUo4VCTAUAxfetA+fhiZaC0m20aPsqUtqvkxayn4LK50uSt3mvjlA
U1SYKNSs0Rkn3W+5/8Kh27d9MzkptsL4rmpcjxon6smfchcqj9wK8cwUrYxhKR2KUNtZZGpqMSLB
RqIhJaVtyeK2Vx67XKrcKdXD+7ow4k/poYlXk+YFGUOLuiOfWsEoNHNfMQyfqbbKrpZ+zVr0wlZ1
hBJ5ScwwVXg7arK7GLx1EzikcWhBLpkhp/GyyX+yBYMaZlfuK+gcqR2LjduVcM+SYnxT2/44dRWd
t7si2wMmS2V81+CiDV6PS294rBX60djxdPyWkOLqGOL5eUB0qelrVSTLIiseFxsPGbf9iNObFp/d
lDRrZJ70UCwbJSU3Vb8VuN+Z6s7lTSI+5Ytgl1QWuq1BWW0Id2V0Z4iFI89IWMzG7qS7UHXDiFnH
ur/Typtq8Fo8yVQKDJBfc7hf3cNyNyDmSbp7xkuLoIHPVnhQZ0zD62PwCerTPDdOVEwrnXH6Vu6d
bp5cIXZ78d1MfhmgS5jOr44N6mqpPBqorlPEtpA+pE1pMZivPFnNYxM+aeUWfjmOzfpwsNT7ML/R
Z6/BQrx7DSIwDceseROmh3x5LEl/pP5BZiwPknu3tiCZFk7zuoQ7DAJU9sQSfUATW5mytbf0+kCw
CFB6pDtgSJ3X1zlnWjLfVzPQcr5nFYpHlWQ2q+Jun4BvKpqGFhctP0etF89apm2Cf4oXim0IZig9
6iblJynyEl3/MN+jxouLBVBR4pCvrMM22+GmtR1O75wqsTmmqx7iab2ABilXAz20ClQYBaBumrZY
jzhS3bvFfJOhBdBRMFvdNos6V55qSPVD4dRNvdeoJegl4kylPtbdXhYeAiXbtfIH7OdiDnAX6IZb
JRZuGZlxatxOscx87A3qUsJWF1hHNX6Z0yjZKjh4MzmMU61wDhU6wNGy2fWyUTrWMhOdSWs5fO0N
yk69ahCYiS0BI4FdJBurOZ/yz2UgaEi4YJJ8hcoZZ2er9NVQX81qj4tU6/aLYve0E6h/igejYt+m
G24TQ2UIvly26myu5ILUVNb9qB6P0/hqEYDWauuIGCE2+ejKUP3mUnUibW9lGgLuYt5ZSw1rGUsU
rsdYf6jG0wWLnn8AjUs9wRJyoN5i9FoEhi8EHyJlByp29mJtLeMOZKtvhTIU19PCZZApKFTbvGsa
X8uDbWWZP7MSKu6QCLd5sQkq8UNKgHHFfGdtqH25GnljlPqfOvpYi28+oDjXNNO2jB3K8JpIZmne
53nyrQabquE5t95l8blbntWZ0NCrsrsFeIzU4YC3sjCrD9jLVk104ch6cj/KyvfAfJojQnXBt65H
bZYf67g6lIOFp10hbPSK5So0a2NYyaUv5smXatReZHX4AZ/6lOWyLmpIs02he2OmJzbT/xPQLO6J
Ih/3o95CzCy6aBPN03bAPdxmGPl+KKWD3s3RWhGHt5JgYM3sqOWXzYe0JF6RWN/TBDC2TJxBf050
UgB0/tTt41urqcA8SvlnmpDcDDkExBHHmqF22wxZ1txviYg3dSDsCilZR1XgA658xotwp6qCP48E
TkMR/ygWMwMhwEFNJAQ238XZINZj2ekA1KHHIMQoixuu+Z2CDLlt9kvyHltvoraT4hsjtSI7ZbcX
A5hIeAupV1GoarXWE2o65cOETRD98127TLCqGSWzY6uP9lNnrptAOVZGs9fo4oVVvlsmixE8Eoom
WGVh4pZSweurxLXalXTel3k/hfkqXmJHm19EVX+vJlI9qdjlEhuKqm2ifSftW0So1eUVJHRGBrxa
07ylb49y3Dmisorkz5bmsakUD4J0X2H+0oxPUDb3uZqhEw0ZSTD5l6A+3fT8gtzOWNdnM6Gf8tI2
5dusWOuyTZ+LaHyWqfFM8m3d76ci+gbiARgX/B2gtGEObGOmIZQLDAPaAYoPsLkSK/ChA4zCXki9
tLrhYC1LT253KV1taTVbfp49WKQURIWnvatW286S11IBwI77vh5ZJeDQH42+3tQxZ26tubOA4lP6
GMVH1Kx9wuSTKn3LWf+qjb9YhAhbT+eHE+S510SJG6STG9RfugE7XfkuB28x6v1MRNiO8V5SRCKZ
b90UbAnEdvGkmHd57OYG9uqUy0tsNCbqsUrxpmjJrRVIAKqEdDMzg1LrM2ccPdmxdGX9dYmy7WyW
T3WMHKHN17Lo5CJqZSZvMs01rK0xPk7KVxK6nK1d+q4avCQnZl4j4c316yr21PgxYDq4eI0U18SA
RBT2prjOP+lYNpoT4n9evI3Kq2ZuCBCWyU9bqiHSNh6JEdtoa1grreZ2JtXZaVN/u4zmIcTwg3kp
sS1cgf5x1xEb4/466M6AG1eXYgBLHNT9mhYAX6DalNdg9hPIEw3j7nEeenJyo9YfOuNX5pBAxyQ9
HFaifkip/uLoCXSuS1e1sdXLG07PhutlSPYKs6binQx3dWL/VJ1rEknoACtV07XMdyjWdgPmW95o
NDWDj/kpQulQn8yUc3llLM8TI4lt5nQUrkCmSJuKDVXfBMpKCw6mBW3JIXmqiPI6we2Nm07JOYt2
WYd172LdmIS7alp7En5WFJX7JnWltAfDxJFNvN7m4SYkd1Os1AtJO+SUbS3Sn7ufCwrHnVvN4QGj
Pr/tSE2mbit00cqScP+MT8WIGOJV7YXddwByOM7mVT2UnHGlHTf+EPqNluFk+dSoeAT5ueQZWcBD
NLskC90yUbA+jV1dnI5jaWy0kAa+qvwSQ8y08mbNvX4rjOpKyFYBDpHTa8CgR1Nkm1n0FH1b5j8G
R89UkL94EiXXINnIKCZtk7FzukGbvn431M2ADL+cP9rqVmU8pLDpUXVgizgBMvsUbQ9eNtvFN9gK
uy7157zdyNFNJ7yCKveFEXidickBZni8fbNzgTyb1kHKCIiCncVVm1KomAJ0o6r2EoeRLZ+8Oifg
pMGtON/likF8+2GOCwd4itTXatm3WytSnxTDNgjGmFB+NqqN0fT7UARGvoSvUlHp/jA3H2KcH2UL
idisRe9JrTCS3Y9OLAc3chy44kCmmHnpdAhzDP9h0ZaFvuczTs4Ucl2XjUyF6BGTRduicmSRz3Tv
jTq4SvDYdMTXw3td3ffhquE6lYf2LiFIUPKnyLAcOrPbnoDSxMLfmgm5DTIC4zBF8yHTqH+Nhzrk
P07uLR4sLWhWxPaSabwhxkWs1zrVV03NHHSmkqZUK03/lWWMROk6eg2fmKHTcqao8/dRYZGg9tP2
OnC3QW6eYkKjePw0iEVQQ9xmbfzRjwH9HNRlUu6J8yao7bicXSpEp7mvZdXp9/oJ2CwfOz71LBVe
UPUHk/Nq7pv35iv4ZXFlp9o74HSUnYuTv2uR5lviOrM+caU1lLt6+RnCGVB8dxsHI5Nr6aqbh00h
Nb+kcsm8Jf5oKnb2PpaPXIE3tOi8vqHUWLBzj+p8v0R+OrpjdUuTpyWsJV9oHhlwpApSNivOZav1
Cv2HAM6gdViyO0QZ/hnjcOQZzdA8oTlyspISY36IKOMF8zZ4oJrTNuw1/HCJpU2n1lpccY/FXNPi
sbWGwYb3RfO76IM5ffrBYyIz1OkwSeTl05PIQKxMZ3ZW3SZ7Ujeh7MvcQKGnF95MnSjy+F+oIA0R
fulafUck7QTj6fQNWGPZWtSdtnW4wLWGLtYqrykUOnLh8gfrMJQ+jd7B7EqGvDELe+m+azckUfVN
k1O3W8nGa0bZBqZl7Gq/4ggiiL4amnVeuJLkhKXfDpuB6qe6qbDFT59PW9ew6/BOfVsUpw/WtJV7
DPfq3RTtzWZlJh5XCyojX2gIdFjRoZcpHk9DLipXNnuKIfxT1KCsjRf+tZwyh4R1bprh5wL8s8X3
TWoTWDCxK7YndOd4Z5HmSTsOb7LnwmTCSnUZOl8tsTtZ1FXp8OxNwFS7sD7Uw9uY/nSVW5fPVJer
ai9Ot8NPwbVaebL2NmFpRoOr3lIdCX6YpZuzrZHdsdhN1rXBCIHiWAKBL+UcFKgazgrv/KejssVJ
SXgJaGRRljMjlUXg6qYXN47YUFsaUGLYQ8v0VX0L5yOXc6qy75RipU+K/7FoW/gux9q2b36F5S5u
n1XDL3W7NPZT85aOG3OAZcv0zX1v2MNyU2ZrBJpV8rQ03pzt5PJnHu+5oGPQMKzDd6X+QjzQM/iF
hUzvKpmTfY1d7k6DX07IVEHmBRURczqFG2HC30N7bZab1nIz1VFGjkrqKuqhipk+9gzBroGkIWtl
bB5D8/KjjB2CDlV6VFs7q5xIxUUUc9z4vUWcKq20NmSJr0yGmAN7zl9HvWHJiW9FgU7f7cSdREm/
qu1F20BGsazbvMTL4UcTGFhT3iwAKL3LKVG1qyx+6JNDr7UO4pJg4TyERmCuse2P2KflTUNQnmVE
AQ7koTY79MmmwAx4cIrEZ0hIsY5jvOq1nIK5V6vONK5J94XcScondmIX3LfR6Giyo9P745hKv2J9
xWxVKx0U9MvlggHsp5GkdhaghHiumVht14myq7TnaCpIV32lcRnAH7tPtdyykqNphfO7WfpC9BEs
j134KcrKRkgUitk7XaKQ4xX0EcIGO3Obc76WPUO8KY2F3Yr4NaRInm7J0hKRo4oMs9DbVRBD6dSw
QNc9q+IC1OCyVLbaUIeaEuueZDB9UKqQqtJ9nXhEi3PiygUmfUl0YA7Ar9tor5p7/ahVe3wuTKy+
UNpVrvUlDDUFMy80nnOKmMWRrSwtKylOEfZgbFjrlNR2TbIlERAwFhHBsjBrbT3l1qbSXiOJClk2
3uvql4GZeEIZWhq9cdhNkuq05eci6F5ERNPKuJIXnxZq2/ynGm41ZEIKxhelhwuxpFEGPcj5Wztu
4vgmqDa19lCkh0bDeWAT5vh6aKtJiujWbiR503SAdT+LwMsA3Ge5a1DPpwBhfQxCTcUK6sJSukkT
uGlusTieOGJSlYmxH4LOYNmV5uecJRB62caZ6cmRaZcRtRiQ8/2BxKNi8PQroxrW676EeeRLzsH/
Sfiof2v1KqwfM9DNih08CBZHh/UwU6AiRbIrsws5COrKE0flMyG0MAIfVnFkPnXR0SjvhPErnI6c
/8LyFMH2yT7EKHaSuLipOu5jKmZ6lHOj9r4uiva8HIKXQlgwdgDypm1UHC3TikLvLrMyHyh2JSc4
rud+QkQTFYAO9v9N0nktN6plYfiJqAI28VYgQJKVHdq+oRzJOfP08+nM1czUdLtlCe291h8LjrM1
r5wBC7UaA1Hlr3p1sRO3nI91sTWmo/F4nDQ+BtZkwXcZLyjMhDzRrOxE1mXJ7va6st4dUeGM7Xkq
fYhnAj2JUEXa9bRUl1K8NOEpTH6M/iZCd1SDIj8khEIM/Dw580C703I33GYTVYR2r0vPND74I8Ow
qyp8RgGehqb/rD4qItSWmJXaybERzx/8YmbsTzI9tMq3XgVdrDrNtG2mDZ1JtukNv3ztJHvbawFK
iYktY70k5ktd/mbxy1juFuC/CcizaHb9GY4O5ZLonure0TI+wX967pXp+yzaTcOdppk31Oa2JqD4
5CAGdqyr61y8y8Ut7Y9G9K8ro00hrmnol2BtyNBhBNdhW/2SAchW/LYwEeXXoX7V17foTIrahtK8
Dbuq/aM0BwPhYhYfRv53ROqMo63P5vqvNt6WWzpAsSgcO6vkAv+yRLTljp0HbCzh+8kJJnonBG4K
+bidGE4O+X30qVXfU/6va2m/2a6KZ9vnsipByhlWbyURlZb9hOJpLKli8830Ikm+YYINS8+meLVY
H0KnWh0ZKX13ZUokqKFc/jL9klc/RuRH4ke3c1c3nrPIydNdjHFSC2BDgVxbalIooKlfCDdPcyYE
6biU975YiPC6FPyeVX0w7eEpzT9meyfkP9a1uYocw9yGFktKfMhW06kyV0XkPTmg57ZF0O5hgMJq
pN2Ub5e52Mm83QtM2NIOp0lNrg+3a6Vt52hPHZOlb7qfqQr4stQxX2xfVn0borUs2MWlTRf9hsbB
CPcr+nn+dOhZn03KUhaIKHqxbJ89sp9dtTunxWYm8xogR322+7syCE5p7NlMBbT6JcxRvgEKqg62
K94EF2lmtAEF8/LqR5QmTKiSzJ3UoT0Emy8uBcGsXeWk3UZbLj0jqAWbyS3rS1qgqa/rr0je1Mqh
xX6a30ICPTifjdKRCz51au/cCE0Th5hxRHgm6T8PiuZ50SyIsU3x6ODiPB2ioK43JnmD2Kjpn4NC
nH+YTmL4aQXFINzBMzeTGRK2qQaq8a0ML3rqwP3x7kVxkBAzxVYW/hr524SToFu9nMOX670PXWR9
o8E2/riQJKI0kFrr5nskjlrDRTJ7E6fi0r426ZOSPgOMiWI3MJg1u/Axqzq2cQVwTpjshY1yyRHA
RcqrhDSmtw+pCRSoARkZ7jiDdaPeYkFqfqvwxNuY2Dvt3RgcLdnrwA3WuaIRcNgY8Hj16wRrhGp6
sy4/D9wfXOpZnq8zAkRAvip/Ssn6TD15cirJNfD2yMmHKgWKfVhrARrLuC0PVzGGm9W0qJT4l5vJ
VjTvMuRzxPiq08iCwvec1rdo3LZ10Ez79qWhvDhy6j+12oXIqLU3qKrZ2oZ3TiFWSfSJlUylRqDa
G0x6NT06UI3DVmVjzDZ6uld+C81LEycKte0QfVj9v1m5as9igXcfr90/sfiVxRdtuy7rthG3Vba3
DS++H9+pWXRA60KmfyE7QtSPVH6LiY5Bjw6oZPW4oQFigQfey9HPHgA9qqVzpH8qCWfmti8O5ura
6m8cuXn3lS1BEm3N9jmrn7rWzeYglH3gHePPtmjUELB45bKBzFGYoNKPUnOy0kIwUD80UKLyC+i0
/BTOza41jh10/BIe8uVJI1ZLGqBcvFqwv8zUY38OJINYV/kvlm+81NLgefuWKQ2cD3r1VGUzQNXO
zL4b5Ufot64K8LLVJWdIcfkPSeZl6AYlw7PtcOBD+qH6lAGB4/XLSHdyxe3zkvOhT/y9ldSE7A6l
tJHqXx2lz2iDufjsaOqvnt9TnqeYjnN5n5pouadb+JQqx1r45uKGzGPaK60lZF06Uf++Sk/gFny/
yGLzW3nXKB6Pmzl/DBJtlShRPDN0hggU+8GbYTm/JzQmdDu7uUMFTd9ifpW4f4qOB+3dHHkajjwH
cof3fMvMMLYe9BRk5vC1GocGgqeW9j0F84+U1el15p2Hkm0535dXHZY3ee2k37V1VJ4okwFWPlCj
Igs/5a6yo8IR9dZWKncofgiIMaOtJv8TGtiqssmrgJiaZjpIWQD9XS/bsXZ6ddt0u3ySNkty6lrS
hOjqBmBXoHGLDTVfFqGIvW8x9VDKqUheNvh8N43C0ydfoloU8Dj3hLD95EdJVRbKQDdPIGGr2KbL
Tj32TWCr3xP/z7obzR0K1tWgd+ml/rTZ0gz7vkbRdo5p/uToatYUxJmUxAG/T0uGcv6hweJ1Otui
2jsiv5YE+6XJe67Q7Plih28z22WRXpr8UvNVbuVTCqnO4dzF5PBUgWwXzmrgj+JKyyoWB6T7spq6
DwBjqnNHm4vDDK3MdfPYZzPc5Rvp2cA8VfxqQnmvFCz1bJHy3Dsl/s2VmTGxg4l2Uys9LEQsLiie
BHUdEbQg6z7rfwY6VX1qNLhghjOuodAeTiYZBSHfo9KltwUwogFsccronS/TGebATXj1llk61jr6
9E26TbqLagYZ1ZFiJ1l9boKygBWW2H/NjU0gWapsVPQ5SslUNP0pfTDHe/JtVjZ/0x1X7JnqTS0h
YWxOU1jEgdg6xfJrEUxY9IFhR6qoBslrr7MR9OOIsnRXkCI9Or21NauvmXp5tKaJTNH3jIiI/WZN
uYGVDflMg4UcRQp0VccM505ztBlI1mt5zOvJqVVX+Uh0LiJGnIqwn0w7zKuvNq81slb0RVqy07rA
yDKvmLStyVRtjCiKNmXk6aOHnBMZ/aY13XT5ViO0tls781WUWeohtHygxHl6Upgj4BJiVzb+hNzt
a94G9qO+Ojf3oYm2w/LXD5pLzkXXF4B87E3EqWn8bBnkYBWDP/cNw0oHH6T52hjApLWKt8KLCVDp
/J8+JH+zsVehg3VhfOpm9oAWwUxpoCMOvx8PC2OZAN63eJ4M+DY1OZHMB20dtpKfTkRsNpkXmdkV
OBNVo/Wx6IsDQgnjxP058CvWLYvAFFeuRhXV9Da38zZqsDPW6xGGIFzHd8W6h8Wt5NqxiVMT8IXh
LqX1XNelmybdyXxus8Benvr+EsdHpoRp8Vb7UJaHGHD+2YjfbMIIUT5Qmss4OJquoh0m5BQCBC4i
69Dhggl730BJ0z9w1QVKr79MUK+yv1S3+a+R4HaTDTSpiK52CTfr691OVw6rAaOobuuMg3/dV8ux
LGJytY5MHcngWAZ7/71MziaY3bSVQpqm/FT+nsagU7mMl1P1A+zpZOZ4gTwDhR3HS6Tu1v6JsiEy
wUbzXUdMAkieq35hBnYdMS/9rqgBxH3tLihSRHbtl11dBSam+YyWXabucfBAHbT2WbNvaAIBfrio
VTQm6l3lC46ug09v0gAQnTkOmXEpIOYtD43TtLxI5tFOpy3xMNPIH4al675y832YAlPdLegZ8k2B
m00Whx6V+TJuLa7zdQYiWbaL8nhlcdCN5yJ9tY3jMp0yhCPwWfpe658r8uKy/FHcOjdePvBUjf+I
DYMkvjPuMp6lI0ruV9m+9X/2T54YfKO2LXBR9q+e56d1wuS6VDsrSQ44Qp118BZ+yBC/VfVnjnjW
ng4jLayao4VuXJ+z1ZWwx/aU4ZL2lk3HdX5LusdkDaBeAA1kLkdjHJ7zjFHj2xReO26l/CwjmRmI
84q3eZj+W/41PEa/8gN8WAykVzx/v7rlZPamjbB3ZLIzC+SHp3V26/R10RjhnfI1mWi4A6+Nk/e6
Ocpfls4ACl4BWo/0JOKDZppqf7TsImz+1RgGnO26i757Td7kzDmdso+q7qC1aBsSboQQcmH/OBlL
WDJoDQ+54vBs5K/ZSmgQ2r8BOVWOPCJ/Iwls1pZDw/iqGq7dP63KOW+AcYjm98kd8noz3Ey80qV5
B9WqGCvF7/JQoaE8tNl6iQwDiU/9/LHTZXxXC9R2uVPBahCoUwBmUIymflkcmiKY16245T0SNCyx
E5AklL30l5ePGNO68IwS3Ppf29pEawVyabtLuYlwDhQuBEAKQKJTxJ0F9fuyeGEYPJ4t62uKbpIM
x/6gvc+5Ne+Wydf6fT2wsdmUMKmHZvjKeEAb3diaFDBoqyfFZAuMKMjK5+ldeqRf9U8SsrW2jnch
X+nJYXKZiU6umA+NY9EsrsWK1kCQqvU2HI5rdMqW9yb5F8VbW/6QAasT7W1dhmCWt0U8uTYMNt1J
cmK8yJG9G9fiL2q4LVn1LchJqf5npCDPLkpTbqWifCJ5aBk/aS6JCSgiiG3aLYgzRmOjS9yWoz+S
PWuBDVFHFUSoSnMeskVHMT7kfmNCQ6M9WM81pCPprGYMQvfEvZirkWuwGdXVdxqfEsi1KHJaBHVR
G1ht4Sy0ZbIJxe2XLj3DSbsm74JKHGICSSdGlPtCg6xj6n/szqjBy9hL1/Kf0UDTGXXQNryn2bRd
dLSKeQTCIrJzn4PZKOZxgDchbl9yhHodojv1v8h0IhvN6IbWrtFs3U7NbnFNcMmY6+1GIj+W9zfI
uCMVC5ChyL2YrRgJDcBQ/2bVn5bi8wiCNUgWhNOxrT5zEJglAVXKTMeKq5NiqU5pXaXOVeSvYbxq
/bngH4zyT36aibJRsa659hPWlBe8AQJyy6sgf88SFegxQNiKNo1deGQLCFlJlY1ZBMqfCgdpxx4w
ULMwK6yhqrml8SYxFNuHmgNv/azsry6C1CqUg4LQALWgEbEKHUGZsyhxVO02zTFi2OKd29virs9N
4GpcK4WZfXRG/m3kM1lebyA92BjR1MJz/pO7pzL+6wpts8ydM/6tGnDbQ2N3XvXTgEwIQkhuOP1k
y/pXMeUl7b8xz/bCAqiL073KC48s80Bl8aGYlftAdMq0L7XnMLtoyLuj8FXups5dbeU89GO4bdWK
vbJ6j/PULw7S/G4rHfNL1TgDv8rwmtg3VR29Od93DJ8ivJYR0Jm49tG+UhFC3BTGHFAUO3SN8bet
gOX7jWHuAOQZ4/Vyl0gviTqyT3wb1ZcGr5z0O12DPQYjpA0Y0EzKCOgubv3Un9JCveWUxm2olowL
1tlrXXxrLUqvfpER0RQIN9bPqePqjMEKixHZh0BvHnnJZF6FIbC4GojBVSMolRFWfbC2+iz7Rded
GynepVr00aCtqHqoZ+5zPEg4Y3KtPiuTZAVDZn2G8cK/G3/M6otYGJSiffun6cfBYBRU76ix0+iY
5uFxycuLQnRoYkrjMUHLBKxoyU6ZIGPJGGs8XcixV6v6zTSi5D5rJvREoqAqXCt4w+g+mMC1HJdl
xRSXQZSAajfov4v1bZV7HRag2ZYN1GH/UmmBzj6jeRyLtLNF+uQY/TYzvmwkzws3AzmXVKJK1rjX
phErFdmT8G9qMNhc4k0KxyJNfefP0cQoQe5ra0YeQhBEW0t8tEK0cpqAxqiVL1GU51Dy+jzQFJuh
0E1NNsbpVeLWD/XLMj7r5EekB9vCftYAhiLBLL90Q3NNemwQ/7VsmBldKBZmQiLY/hLpJvatFIgU
t6EtpisNe2gQFHRdmYJnd+750PAe3nJLOjSKNDmWJLY6cUMqX2wEtP190BNXKYNFfOoW9L/q5z1P
j/rZzsjVCtC9unRiUJrOeugTWI8q4Zicr2sN5RbXb4ah3CNu0ohtDj+Qtk8V/TySmwxwsgi3sQxe
r46p0AoSAzZFvGsxEcNxPO7arngap0GD1A9ZZsiHjy2/aWQ+XQzIjmkVoRNKnbZpG3TUccR7btod
j42aLq7eyMeubC+FasPhEPg51yfRfdiptS/IT2rGoaKAT4dRA03RRf2js0tXxS6JhohrNIEIKXw5
PDP0p5RY2ThbRe6iuTkLuLeWLJbylAqGbYcp01QCOoQEd83MA4rolKl0KV4WYy+1nmrvK92P5vto
HTSaqXFY8e3s6/7KIx95/ZzibQZYhchIWdttgexVgYtFGj4LRkHFfKHtnQmgJKcOgXk3t3sQJ9Zy
vklF+1xTehQ5sXxG3SOZBy2+Gfq2I8ync224lvY/Go0wKXaSfA3YGWw8pkQEWDCLmMLEFvWXV5E/
PiymKyJ+3XoXNdZuWGJvQIA1qCzYzWsMgj0MQZOLXaP1GtIDRqkU7Ta+Ec7r1+ZWsWgOzGuc80zH
/fiZ9zY5XOK9bn/AEsO2PPVRclKqIFenp9X+1SxYgMLyylbdP67XBVmzVks7K/4SGp1bkouDd2zW
fa50tWOX8qcMBmrNbluj/muztEEoMRebMOJXasFpLVG4a6IGMbNlweA5T/o36mOtKP40KX1Su85t
zOdBd+mfvfaKHKiW5OXIwDoEoozNYWNRZqo5Vrh+xPb3WMNrS4DOLcKehyQwKeOYGCz1RW3Dg6b0
u5nRcVgKkkzitHuJ5UX/kSh7366tMSNRjAa+QsW3iiQUfcQinsxopzevCybprd0JKQEfH4JiWk52
2V+tZqexZSgP8SOP9iQRPJtml2J86dGPihStXOZVa7NJdVe3qHTrk+GMxTx66PsgUNZrhLLB4Fzr
tCBcVrT7xeI2ovN1Zd5Resz8iCaobxANbUPg3CZnyUTa+jNJH/0ouh2svsmaw5EG1RySAIRrQmIe
6w2mF+lWZmyZLLNTq3t2ezSEz8mgRyfBYIW10MHtTSWrp0fNXs201pOEnm/7jPwLQXYohVSeLNc2
5QfAddZYpod0bhSnii8NtucGQGzIyqMEG8swFKwoy+ehep8U20us7IyN45Ql6TV8WNiFIEpxhsjA
2VigqTQMQ97KQzl4Rj24Y3ia9YOspdZtxQJQTYbtlQ9/B04osG9KXMJ4B/KyWkXA3iDpzJgamxnY
C/AUjvl7z4nWQC2GRcsM28tbY/wc1w+tCVR92wqUwi06StCPDBe35EbGrVNPs2kzBhKdNLgh4IPa
8xL/upoE2NB4ytCXtawGpclSYnxmUsPaJhnuXLyVdfaiWItxXhAxAeHlBYIn/D1KJtx8PJv1xcB0
0L7p5V4uq8d5UibEDxfGFx8pwa//UCx6Q4ZhWcZ1Eovmr8bslTmj9S+JIl8kExUCQK6ZrNnO0ls7
Su3oBfzrsEF0MyOffUcI0o7nsfzJwq94BN/mhLKWXyRkE7tFAd2g94BQi6xsW4QIg9fhn5Mvo+ab
4TVUTpU1kGU57ddyP0TPISYyo2/31UDVMyiSP4PRFTgmzHsygezoKP1mkPSFM2XWDrK6+B2h4RT8
OkaxXvBZVeJsTBoi0HxfMJLXTtY/JwbENpuqyT2KoyMTfdA/BNc0NaAKnG1sI+gT+tzlgaqa4xIj
dcWpYKkwaUrhGjEMSHyacGxHKCDpIOLJ20zEBT72gHJ2ShnGF0Qhl7De/2MmQXCIeBc1TSg/TB4f
CeGvhcLNooEmTacVijc8qNa5g6eIOF2z8XVsb7LmgDNNBXw7xA7UnMnRNaOSw0rijTI3OlxdPGYf
oxSfs5lxqz3M0scw2R731TXRGk+aXjShAQxPONuEW2aSftUZi1kNknzsuGTya2RYetC3K3FSaldt
q3CAT1eu/PxRRS8jzuwV3bitsv4pYS8tivUYKXRMgOoIwL+e6W1Ol7OVE96Xr4pfoDqqPteF8KiZ
s3VVHUV570NkAHPO70GGQvZpmqhm+YvdAxKGqlb+igEJFu4KE3qmx+lXiTxxYUbWxSCwgK00X/e2
2Ezq6hZ1DHvGAVVYTEKjCgKQSr+FZeATMC8tZq0k9ePIq4kaq+AzsiQY68Vi69011niZ5QVv5Ngl
tUP/Dq4Ua/wsrZ4FFR2jbifvWpb95qhDu8rL8n6z5KN062W52YxxOVyGuN8/bokZB0AUK4vLSQQa
BcqXPslD2jgjwLqJDhGXYGXol7oUfoJZct8SbQGMJpVBZi33sqtQ0Q2rfJrVMEaXZcv/6hoUQ29f
c8H2zp2C5FUtqnyXqD7zlwbSOHcNK3UXoPzNzHdRwpZVT4CwSEfakPj3GqmsOm6nFXWgPn9K9pyx
Y+Cjz9sg1qXhGCvGzYzawWVYvSbQqt1UcMIjK1mY1wtJeFz2OuOLh/GMeUoCYRY6/hJLxV5Smfat
UWgHtecbsHzWvrWhyaeoRn+VTZFKolwEw71WT5lT2eZF7bZCzs9q+IxjCR1f+tHQqTW/DS2DRd3c
Q+sq6GhAcj7IlOVYr3P2HbLcts1bPL0rnJCx9dwbb7OuQRC/yBUClYdo9C3VHkI+/h2X5+tkT5jU
wrhpnswlb19DPVcCM4nVz7Dnd+pUL1phdKswdG2uGXn0xGN5HpBfhGtjA7ibu6nNtM9+bbaT2pCb
ET7PyRiI0HT1WlKvKR8aSUIDcVwr/PsyIO/KDFXyJA23nG6gt21FbZ5TLCtnstRgHJYYD4U8HTt2
sCZ/6pPiA/XFvITM6F/LkLsSzNyk2i+WZuPPJU0OmEwVijs0KKW6EWXPMAFv9mrJM64BES0YScdt
Oo77aG5fq2nP+vGNRTYhfESeiULJoyfNCHL5e4mp37UEkKb4LhLrCGA0rJaMgIGxDw0HomruEL3i
sDb9svwTpYGssLeqzawMB3mOFfLqv6vpzRj8oYYBosoHsDDzu6VArTW7uNcq+kOG+BmfsMZA2D6N
fEocP9PLKNpxxzyrPew/Q+rqPdDE2u8mU0uCniUFioZfdUKb2qWtVzZXtL45GIttvXemfKNuEnmq
vS1qALwWUFnStLs+7/SpO1jDUdVgbCzk9X5RtK+9wSQN6hmKH4WzH41HKnkYk6J+9k0cvA41AtBx
ltu27KJtCj8V0Se1iSX4NWQVhXgIsV7GArHWmnWoFg0N/LNtf4lr/JI1pA0XbVxtnyyUdGPBhO/K
Zu62hRZwhszyjd4Sy0lXyAi5eSMmGDnZbGEG3M0aFuUU/Ta8pXU3sQPLZHjQpvFwuLCDL619rfhP
Jb+Xb2q4bGxsGSYpGbBKduWWrWfnshOrBjzovVwBiyCm0W8C15V/mbgO63GSLhX18va9rC4LvhUV
zE16WyL5O65sDsiPB/lX3If5KRIqvCkSqH2tnNoRxsYyLhEm6BVJZq9fJ0QAHbdyhELOUuI9j+mu
HB6W0NBp+e+m2h67r4Qfqn5OINWaiSAd2BYwzKx/FZrV6z80uBCOvE0fQ6G+pz0gIJ+UYCJ+H2WW
eaCMRKZlc1YuVLnBsRTo8hsTC+AmM5lzMvUl1YeIBFRL22XGzebh3C4hav0sXhovjJW9HErmthsg
m6PKbo5iQGFtKS0mG3lPxPteKvmMtMmr0khloQjRD9HoOoKFzeK5U5FddTrerKVQ4Y6K14KRHx2h
fhLAi7WRHc3Q2ivhqVraJ4PNTlix12FujCyHw/yQ2Qx2Kmt598a2te3mal9p4ky3L/DCCwz9gr3Q
n6ZftTEPRWpvNYtnD16Yf/MZEqAtpiAam12SAnJ12NbGF3R/qToTfvKRRBrLqDsNzFURl6ttBmHn
A6/Ew1F/CZG41bXxACMwiytOSEPxao4OvqR9HL6H7Rtmd07vlSQYxOEohutI56B9RaWrzfM2k6wX
yKGx0Pxqko6IBCqAHnxQ5Jkg15CdZv3VVI6AcNg15UczVfh7pJuU3KvoaYxCePUJuuXHHt4k7T6Y
PxZbMoLhTHrUhFWeGLiHTmhVRr5buQxqYdi8IwBmLUVRGW01ID0Rxu2UVQbeGh4p0y4ifQ+nS5qC
4xjOVHM2IWCSTPYK6a5WbTCiE5Q4WWmMcZYHfynQZA5T5pP4Rn95FYzS29RkvtFQ7JAc1Pm1xgis
jjxkmowh1UCb3R3U+MtQchDoUQLffpxok+2qKcFpw7etTzGylHCX6eZHTK392OT+bGpPuYHXvNyt
1bQbeM9Xpo7UACZN1QzlUoXsx1AOCQPlxIgpqZ6mXlSc/t14n6bErwFnWqPeC4x4OPQRJz09QmkG
rdlU0oiSAIkjWhDQlpEsmwrMloU70ud91qpbHbaliO+t8cXbr+I/OGLLRS/6vqhfav1tonpRGoLP
h/eqXGEc0ul7mSuiburyXalS5Mgz2eGivyiz+RKvMnFCxerU9nKQ8kNtEwjbEctq7RQQ2RSE4vHe
RDGPJxcf36eo5eOU4q0cxT8I/7R+8MzufYERkJTwreLeqMzMj+AAFZ+S3tbWHRN5aX2JwztK87hC
fXEookeogdcM6bbX0299+Iqw5A3+Ir2wbiVNeBl17IgzCT1yNOFkCvvZ6aCCQJf2fYbJqpy/KJM8
yFg+Vpws9jIG/VB4lpXkG9UqTyq75KoX+wcLztJcpgZAZB8o8ajv0yz2c3xKoCRoBbed1ryKB3Cr
7LQ5ucuRdTNjNBegoe9l41GLtQVjjOaALCwlNW9KfqY5TRLTts3+6nmTSDjEamk9WwWYaYTsSrBJ
hZvBYLABOMy2RbY3+XOGN4iA6Fbd+mW29QxWxFqH3AXqiHfqmAYqGVf6QecSry9V8TgcV968i8H8
pxkG9I3Fk6GNiY4e/NqnaAwO6NMnIKAW8t78bvHwcOrq0TN3VM0XOot7j9msSVAlrZIcYWiwwR+X
rMZzFRYvVq+Sxjk1LbvNdKlX4hAgUyV2eS2H6kwaCPswkMmom+sFWIiQL1FCGC/AR3VkBrLlKS11
0gk+lPKUNCCKyLxMDjx93WiWOGQF0pTeCvdzJu7l41V1KO45yCJ7xrbp16mvSPhQAGvhqdXWL9OT
ZIU3rJN98j2B9kbLPz36IVwEURCgjQFvosY3RWfmEpcOxqo165M0y46hWV5lyMZtVCLlpnWgAvJY
RI5ZTF5ctR/JhLGa0L1qJJZKq86FlWqfZpgRPT827RZ24/+bnpSvxNhlbL1WI6nO3JBBMgw8f/rs
Ifzc6D+69TWXb5b1iZp4Fd81zJuAShndGXlsxalbv1rG+swuvjMYH0p8J44dyacRu7TUIynITmZ+
WBoIw6hykzLHkGmiQFyCbF782IpOEoKlZk6Pelrv1UjHWTvr3lCrKtMfPL7eANbK+yaEAkrq+LXN
5K2GRrY1casm+Iwq7CXFdIq60IlgKasVvwSqEpfsVDevJhS5XaN81qsNiq5j3Mmkt85s0cByAQWU
RcEV7VDKMjdvYgNvu5tHgdXtxIeY3rmpBuUNv3SmbLWQTxDLBHxcjgGE9Lg9pg5z3bOk1dGdZ0az
r7jB+Lt4b+IE9cIa7urScHvtvhreXD3hqLClLdKnyYp9s158NKGHyEAEMlnhnROmlMn7lX4Hc6/H
dzGTyKgNHA15jRrarhFlpshBFGH1ThIh2zCUstjn3URcLjxLmrptw89L3CbvvGaa9mZt3Kgjrd1O
r65h6z/kGVhmYl8IV0tQqEPVKOKlbyo2s4g1c1vloYAex95eebK2HbGxZMg10YJPxGoqW5udWJTn
dB62uXIVL3jnd7Zc+pGSqf6qrN/5P9I8JgUudL3Y0k8xv8X1M0DRI76C4kBC/XVrZanAphG/SfdB
djmx8kVHQW7tGzIprS6QY+wOXX1rimIP6W+p5d4afyKxYnVLvk01h6iSGDBs7tvXvkqOM6Uj2Ies
r3gFHgjFetBGDgHLyYf5jLd2cHGLLFawLmfJjk6jrGN7VDbJMP/DntzbP4n4U4xg7bpLoZ/RFCDj
WMZow+XRZqhdS1cQIpTq7TFfL62W+2qP1RNaVxTXtnw34cFbr2+Ix7EO+QSR/GGxL4YCdwwDXWtB
C5xFqpAeyIWBXTtx84cYGtmEzpNCP1q3msdW+hPE7+OjiZuxdLUQLWLDpdLMr+KhnhwS7CijtUVI
FBO02/UBPY1OkcTbdQ0WFKAq0SGeuXgqPoVoHN1qPWkG/DtqwTzE5hrynL6WUgO6j2CeMbfMg6V+
KtSn/3F2XsuNq+kVfRXXuTbGyMHlmQvmKFKi8g1KUkvIGT/S03uhPbb70E3RdarmZrpPEySAP33f
3mur+UKTl/WwAYxPL24yQHNkEjeD4bGv5rk3z/I1sJGAxoCxphmj68u6ORQC7c9c8k66Ny/SlW9h
JdE/izFdlOKdHT20JM/Yo14Lu5m8we2mjl4S7d2mmEMXEOWn1CCMKEGOSDfCRxtnL6zIIJqOCpGq
8fjo6tEmBGxgUOgxHgdxKtxkGlTpou3bHXabyNsHYlv1L9ieSBGLs6MabevwtiIDI7sRe0KzD7ks
8T770Uue6GvLtrmVH05+LKV0Y1poMUoH1VW186T3LDXWVIoovgOioew5r2J/NtT2JkOL4zq4yKm6
ZHXCkDAeqw9dfzRoe/v5iRzwReAND1596tCRTrF7wVQg3hGVG3mu2OUebcqCNrKA2N+XDioEq7gd
JFT5YufSY1IF4eccS4GweFPDHeFq0tzmINYyNZVsvw1tVcZ0ISGDbI123VQfWnZjuOUN6R+svrjc
DDL/jAUTArv1mJ44rXdADPbwng7MHhhZbGT62OKkoNqkbXWUmmiK+z5TkQcLYwq99HXo6g/Z71/U
sjqV6UY19nn+3njm1M3WRXhfYHtJM9IHGSBUNvV1gmeL9hUDmq2QFMrPuFORBdEXhDWAvYstUDer
I8XEhIZw8K4FAaENFn9E9rbIaUK2p3QsY2g/EoFiR1Kmufvqy8oqH6wbndb6lJWb3f20DP2J28EN
cqZplUPgQualRvl90O47N1lXCn9R+2y906am/mg2XrdwbSIe4gLPaNGJ5UD6a6FWmx7hNpVb0VUP
QOyowNpSs9bZo8UmSjUoBNIklNcxSzu76RgpIv4fkSMQ47iclktbOVkYEXlKVs72OSAzRAH+UvBk
GhsH1GbgNNPFRDeGwHM45+B9SpUZqTYctfKRQ4PA2KLOQ7VrKtvLCOVA7aIR3UfmzKBr0yXVF10q
LLzBwrRdtqXJjYFEx6VOpQi6mhW9o1Hqwoj1BnYe6iJGX6TwbYEZlWj3FO2g0XfKgRYZ3a6QDkg7
Oy3cm6SJmJ13F1ZLNV2WwtnJeJZHxYIe7QwZPXO00nUwVi7OH9iRJiEJFOvljqo2GRPVU8lJz5Re
KVO20WyAAtPnGDktJgwOWgESMJHSePajad+qrDLvtTQnJ3GilHnNUTD5qtArhhb9s6I+6D4ijprQ
6tg+psBdKJoRZujuZc88BnpyR6d28E444ThwWhXKDYfRWI1vwCZBVqXvaa3hJUFhQAGi/cqxDkUb
Fysz6Kw0qyeuLr05AcCG3nmorImCtEkpkKJ3Rfnqu4YJh2lR5IitNAnSFB7Kme40yC86LBOqxIuU
SP1TMRxwO0TKc1RS7KpebRqlJx8dTh29WAyBzjs5dkNfLGZVcyZOuXDD8k2vj6WJVbjHTNl2yWda
AffpK5dUNfZic6V4tBq+dyI4ObX1h6+pu7JQNkNfb4xXMzR3cT9lUOZQQM3MDla+vvBRZNJCRI0x
KBFvnLco7mzURpaC7FZZSyzS6fvY6yvMH4SVwg4NO0R4nx4PyUEoBOHulhfmKKnVIrX7/JCWUsXT
1RCBhoUkG+AuWuXgjmWvnPa4JqO3NZ4hikqZWCdx+KJ5LNlp0t9ZpZ6caDWtOFrWOmk5+tr5RNxt
UsOPwbYEETqtirNUKe48/aQBRcEiggMu8D/6eq0G0pzJ0bbEmv77MoemmsfJyQdKy9lnQN8NzdvA
jruQe7q9+qsXHZJk5uFswk0R9Lsq6I8BcT4ougZqMgrJIZJ1TPD5ai2jpZr7VfWh1vmS+X2GlRJj
EVKkSJoa6FmsGEFU4SItHTZ+d9J71EzmyaZxRa+y5wCSxByoQdBKSfOVyDglgwW5xEvN3Nl4oN1T
q5O6bhfLfNxK05wo8leAOKJd2JgzFQJoTbqo/Fbse4VKpw7vtAH0w55m1kFm4xdSY1AiejYmRB63
7Dp2zTAhAHywYZwN1LDjbKhurBZlh9/fUgLPmHeLBWQawFTHAHkNOi7lIS1moLpGd3PnqYAVUHQu
vOTeFnO3v1MAH0prJwDIsMidRcmQrRFnhgum+a58NYKFlx2FfFe5G7+975V1464iT5p1wdENd7H+
FDizDmFIsejbH5honPQtIF/dROGLfOGxRpcTvPiYEtpHHIgWKbPtXqUPxGsIrAhL8lDR50qOXULT
0VZENPODnWexhz9EYQup5dY0sJzdqM1jqp/sxjxInvGas+GL7Zt+dMs2N5APK1k8FP5GOE8ap92c
VmLcuNm8ckz3MBrj1YqHFuCTFOqsUihFoBrTW2EdnCKI6NKUhyy29K02tpiLwgayj9CKhna8TpSK
w1d14xj6rBvwi4RDQism0Q51icZXy/qVkPBC+Fm1ca3MnumiV7Hoc+Yt4BIoyVMhf8RhvyzoCvd5
S1dmGKBMNgH/kbHt0VUrYbku82IVS0xksbRUcM/ZYBeTnT8mK3Zzf/jh27TEw4Oc4aKPapN6pIx6
TXF3Gs2ftYOMrGo4e7YvfhS/pak6jX1zhvJjSeDMqckAS+hKuC0N9vc9vIoieQXuvPNl6hcZ0JzQ
v20AJIYe5wxAlF2yrE1WhgNeU5vKNhoV2dqx0E2qfm8bysQoinKjW76LWdx4pr0L2w/hVOnDaUV6
4vPEG0X/8FR7FbYG0CI0UpE8EzSK/Uaba4D7TLVAS/dsyeF7YmMV8WVEs6q+pMuV65zf7GFTatE+
0apToGOWkeIHyQu2Lso/Q/JujCrAcYVIP+LA79g+dWWcBixFHQAAoHYorcv0FsDmRCsf8xDbTTvP
pJ0rCGnpMRGw5DHUAeLcCl7VhvlXG1E+ZkSVpyiwVvcmgmqjqO9oAiL2QppADchXO7x1QcU+qpCf
pcJ9kUKEQyRNm2aFIM/4YbKBLOM5oIYJQIeOhTlAEej3X16IfAAzk2imeglmLKPX0I+WiHQpWLAs
HBr+CCgwb30v2NeoPQ2ZquV4FI1FdUhNZ6OUkFPvVQtWszUFQEn3S0fYWsxCvZuKYGGA36ikR08t
EVr2z3XsIwG89fhGWKFCo5gNA+qftP9ROAgLJbraFpro/t6r7WRn0fxgS8D6jDoVoflEQzGSxOlY
B7pzs/Rgxv4xMMp1l9jHXOzDFnKpEJ8hcnZpZUsHL8I1IDvPiutv3cSUpxHOstzEoznQBqE0vo9c
xJ9hhwvne+arMtLtf0PcNkYa/sfbXZB6pOQq/xp56ZBYTotbdSJP34enbpJOaBRPbtl2TLwrXPKR
Hf27i5wxpfMobAxZZXvksrhK93l9V7uPV37AhZwF4wwkXegIVmJNBTUgt/noPqBh0Kt+iJrdoImu
9HnxIqKW3oZRGhxDfU0vPoVn033XBx992pXvcSE+wDiLD4jolpWNg95z6G7GwIoY4BMqisUwQzWM
zRcfUDx1qI/Sn5X2ISBU+cqlrUu3QP3zMyxrzRxMi5Wh02UyCfWV6bkypvZunikIrPJT5CD3qpG3
TzhDbBtt3SpACOhYOHdJWvGGScWydjD8m8EmqJ+LmB6G5PxgGauwGxWjKz/ldiLlp+amV7cqRgu1
p2Lr8KuKO79/SpmHqzetUFZB0SxlBwwTVfA3v31gEY2zDbCQqU1qpktVU4Y6GBrShhI5fjTClgax
KRLQUrzZGrQqGBfePbtnq4QjXDC03+QGNkG6KkS5UqJ6k/oS8la9ovuv+T9ijq4qYh3+rIuxr2so
Yb5/ptoFSLkx3vBfBkeTR3GWpPJAvrm/O8ySjXvMlsHkffZYraJ6Ii9pi8uTJ2mK0hq3xWTTTk6o
pSbBEmfb8subfmDg3ct0DefffyPVuZBhY5zBr32bTaVkeRpElmaFsklGBigVz6Q6PZeWOskdjW6E
N6ciP6oEYg5+wzwIW2y+sCoKIOl0YeOa7Rkal32HKYnbSsbUe1g9BRm6cnIDjGPhHx0lXlmgSIRH
0FHPeaElJkA21BslLY4ttsIH6sndl9GPF7DA4g6rJL0LtUcJFnk+R/DoHShI+JnGGnqjtjbG4KcG
yXdqbmgw6xyFquDWsOu5daJhNfgPvbGQAchFQPn3Ejsa2DHsASeWyiu18V5qBc8RitGDm8wHHSrR
Im2fOIaBAb/DC4kxoP9qLeSQ2PbReW3lvfYB6Dk/tuJNY2Jm8eLlSKJt7CGayg9oU7ocEpa0ybNd
aXeTFlQwQAtCbVJ29lRQ20frCZmLoe001jE2jKJZ0WXFIA4YAdiOKqKbkY6baPcd3BmUyeqPKmcQ
UKNxkWSRzjvgQ2/fDYr/dNMWQTLcyOGMJcb31Yksm7zo3jEuPby0+mOs6scg3Hsc+TPnkKBoB9mF
xU+v5nW/rlR9G5cnW70R7qcuVnV30LpibhTvQ7rFikv16rFM9mA9JlHOAAUvOrIvqdqqp4ghpRSn
Ug8EYTf2Sc2bYynSdzWyZg7nIoU1P0k590ODnvhWv40MDv7ecxRNsYayNuZf+YbwN0Petno9dSgJ
uzjzOtBDWr5S1EOKm1Npl1b6lnrDtNCURQ6ttt6Du4OM3O1CajS4RBx9iVBWmFtU3ra4k3BDuhWg
VqCAzi35PnFrfyjFV6/m9EDuwnwpMNQkU0Ob6Ay2NwRMGiL+ulnW1Ggam8YsR2uMfv0R9l2PToCv
XQUxr3OPwip/8Ct9kiXPfvSeU7gwV9HAx+CAwSqwzdAGBCZkw2xaiB8dtcKOR5Mxz3n2opdvhb5P
klt4ixCPHRMYZTBnz9la26KKJ3GEO917qdTg2fb9xyhdwapx8oeovs05XkMhvZPYQCZNA4aEMN3U
nvoCV2el+csuwzZdbXPU+SLJTt/PCxcWWH2MIPllohKw0rETWerOjSjFBhIzAS8fiqlMTq+sMva4
oP5mEdfPUtZS2cGAEEvdjlYILjdguKU1F6ilFWB4HosJdzvx4gWKn30q0J9FOyn4cMkckdwBCV43
S5qbATW79BnhmYuCaO1VNFhKaWGnGx9+V61QLc0pvlQoPpOGAo0zI2lxGrQW5JN0iSQPy1KeT42o
su/8+ENRTn7YzGzsQ0wMpbKvUG5qFRXDKHgR6U2GAgYIjhPz3iuvpdpMRbdwpMfc/1Ai+bYcaBmG
yQwqLy8FGQsOns9GEqTGPhb6beNJqzq5QajS5cPE717zgEASAo8EXYne2UgO4iuW2F2bfnTDKKel
m5nclN1+YEIyaLmGNIaCOLeuBB/8DFj63SM4w/MzoTS20+d4SqBbUlOBpi81b0HFsQi7BDbZg4nI
xWd/P9AvkPRDosDcgebP4G0pjiIr7TS4JpExVXEgtIX1JekCD33tLfTmDRUaki226dm8IQ/Lv0Wc
AHBu62uU27RZJHBQmOUUI0kBCIkIFCp4Cl03vUMQsqnjvWRvmmTjoB1u8/sYZUmMHDWubvN+1YfV
saG8HTsU/3JRL2NaWtCm/VsjcD4y15hm9o/K3bpUjWSchEl9ol02z+vuNurad81tVnrXTzXgkl1M
hIsK9Hl47dK1Vu8tCnPfjyPlwlZKP9sOyzVnLMOsaHXUS1+C4guc4FnSvQfd21IMcxPY7OBAmis7
jAsRQfrZxjhN07Ynk1neop8zT1YZVQe6bHiOkixzSK9J02OtxNYM2SEENNW2jOOVH3phu6qPo/yX
GUOWBlnL017bSiTdz+vBTbFPmydJsLqlqCVTC88x5XxDril6gIuHMS5VHSwLzkmCOldGtcSRA/vK
9KJeml7O9s+tn1SN5xfa1m8rCX92XLsaGT2p9NIWMUpOnIjsBjq5ah5EOGjtUiMYfRqPxV3J0ruP
EsHkurXifE1RrweV1EUSjd3MjPfwVVGotq3+QHZ3LSiYKgggxuksnWQB4tR4gHUs7Mq98hppF3Zp
+tmOXChqGMrQ3PemMOESWxyts0UGShofJQA2i7Yh7SI5f5XQgRt2tu+D9sXoD54WjF0hhDtV8JmK
5JTHPXI2ophc+lCkadvEM3sosMtSrNqSphG47LbMKcQDrIaskXjm5vs3xL70G842v53uuLIaORkQ
zJbWGfkGU/nNfSO9g+6ACTHK1g7qyV6xPFNvRCScY9r4NE75bdC8tQ8SO0x6je/tDcNpNN8OWwlV
HT8fkwk/iAi3flG/gyEL7ZUVvlGWgtivTpyn+iuKdzhNeP9oMd1A1MNvKT2VRKKBMPmQ0TQjoUEC
9olkX6rm0aaCrgLvoVsTxFlP6xRY7KR4hfFQypPkCJsb9klU3SIDGXwPqex2xGNcyWX6Gef1u0n5
bEeu9kqRDaWn7gi/WWiraEPBeofGeOIv3KU0ubfJV9Wn5oa8+Cm8QeTBE4mA13xhknVpclqIZu6E
fcaKUsr4r2ZwCybtTCFUWOcw/qbN0XQu4ykW5APeppt4yRZvB0gQ2fiSBuU6XqIP3fpze0Ef6i++
wdrZjsK0Pbc0M34V2JMpYJKlupRvMbGTozEpV+0M2tzcXHObJ91En9WTaPr58uDNogUFri30i+Ja
wNCFM5h2tu0IBhF1rKcqqbj0QWdYyqbjLTIn6Min0E8mZGs8fP/KK+Pw/M2j/HkO/GVSLFsHZsJ4
LXcvndI1cU/H/oPgkmk6/4ulEO1sgXFqPchLtbd2roO1oohubBXRaNpF6pUnd2Fi186WlFpuCruL
WmtH044KlyBBsAgz9FUSss7iapTehdlBO1s/Us0pibEZOBqruMdakmL6B/YDCCesRWuSBoVkdniP
nWvbzwsrpXa2PIgMYoAbYxVpBNE80LrBQSbU2gDtjhaMWa6KmZFeeRHGe/W79+Bs+tawQOlxTJPE
wvQ2yG8atAjz2q27sNBpZ/Oqp5swTXSNEELPum0KRCIAo79/gX++Rb/74mdzkWUldmb6giJUmUnr
ISpp70e+Y9ZTXEeEiHTmYMxlKwhfcrRDB6UTHLeNGqypINk1gdw6VYYhIuEDekolCjp7ceYgzRhk
gSBeBaLU6zndgUyelbIUbM1KpX1r+/JWFBlwzRASvFs0DZpOkNUTrEUIBYPBsXZ2ovTexHVlaR7L
zg8Bc38a5x1+lljPbonQyL6+vwkXBoB6NnPR6yoHFKVEZ1XJvCZWhOkDQigdB+PKlH+paKqez0ml
YXaZ4BK+FgXLEpXjJOXezRsLfaChWPK87axqrza5ewj8UmziBKcpnHlYYHKOoJM57coyfeFVVc+O
BD6KYt+1zI5HVrDJDjY2Cq0+KK4cOS7dzPHPf5kRJVMzQ7nz+p1U7AmGAkMGwS24FrZ26cuPf/7L
p1eNq2edRtJREAMOQ0WWVftGled/7UU4m6JwFiZxgQZ5Z9pQ8HTZea2gtKtV+x434ZWX7VLurno2
L2ll5iPRlblIz6lFhHgLkqzZhInOZs7f2s5wGLTegtrVwNyjN/v9b7swiahnM1QhvKIoXBVuifMg
kpcsPHz/ueMb/JsJRD2bnGyL/lZZ8LmesonSOedYHTsSTmd/bg6z769x6bufTVJmUIsizcbvLtH9
sxdBlF5Z+y588s9Yu1/eJ0ThnlUmfLKJhKGOTq18JRTzwjD4Gdn7ywcLMtETV1L4YByr2qIn7gr1
ZXfla18YBsrZGC6r1vMklU83UAcT3+Wq5NAsv7/ZFx7oz2DLX745yojOC8dv7uCzlrGsjSSJ9M7W
pygwv7/EpZtzNor9xPWGJkYsoKvAGTQacyaIlA/KBN9//oWlXxmf9i8/IUjbwYO6n+1NpPaePGBQ
syx1rTdxg/RLs3lRmXudmH5lpsIo/v6ql37V2cD2Y/RMg55mexGI9yzScNnnRrft2zpHCQvC//vL
XJpAfu5Ff/l1phBZXLZDuMfJFd3IDwNkLgCDt92DNumvvASXfsvZqM6DwM5JUQ/3tZaxNwcK4Yw2
8ffQQg6a14J0xu9/zaW37Wxox13gKJpbgYdG+I/zKg4erW4rQXKKqufGz6+UTS6Mc/lsiS8SKdZ1
1J77RraDh4KHvnWdzF19/yMuDEd5/HG/PBHfCz3Hy8twr3uLJrgPm4OcX3kQlz76bKTTl6slV4/D
vaQrYFw6CN7zoryS33lhnMjj0//le7cWGzml4a4kj4SyYEiiOeMqcE0h9E0pdXx/dy5d5Wy0G1rY
oL0c7z09j2ZZ/qCQHZIMRW0GCM7n9xe5NCrkszHf20rd9DFXId2sLGdhQwLTFKgNrkohbVxBZ+sv
/p6zcR4FdWQXJldCx4ukngowlm27wv81Wh/8Kz/o0oNX//xsnFj33CiLk33vPDXxSxxX4Gk+vr9Z
lz77bHTXieG4XZAkoEKODRZrYjj8Orhyey6MaPlsRKdQHjQVhfle35MJI8BtULqnKTTXsysz4O8H
M27jP98abD5N06RcQdSPIANxbF756heKuapzNpBTs3UNofPJ/S3qFTbp5meSL1S0HKMHfYrnA6Hh
X3kGqnM2sC3Xz0Uqcaks9JW1jYcS16dGGB+pEn/tCmeju09zO/dbCefG0IEs/6jwMtdX5tPfj2nV
Gd+sX2aOVCrbEC1EtA/JzYCHzFpH2g6pXIhRBZ20Kz/h0pM+G9R6nPepbQ0RYnEKeupBi9ff35vf
r2+qczaGEf3opRmIaJ9bCS8/9UYLa/OAtM9I1cfvr3Hh0Kc66p9vkkbgRWmHQbRvvTAn6jJt+oMi
pQKNJpOr4lOUHDy49ETFhXM0Uu3cGVJtxd7rPaptkMhe016Z6S/dyLMR7xiuL1Izj/dVd5D0HcmM
V57QxSFzNtwrv4/tIk6omYNBQT6PPQv9nDURH+5zhUmbZNZrWoYLP8I+G/f5oAjfTop4HxKGUliP
dXVlPrzwNthnw14o6TD4phPt7YHMWvBOJT2LgHwi69oOYRzV//eURNvlz6+CiPVSylOuIKQS1Azc
pKMrfdWlsoLpMvv+fbv0K8Y//2VM9l5Am8IIuD24I4V+ilwY9zTyM5rY31/h0gM4G/WRmfWm0vm0
7dTkMa5qtJ3Sy/cffekGjZf85cv7oSY55RDF++GjuVfe8y/3GQvz95996WufDfZaq5sYiEC8r3vT
APWoPpW6dKWacul7n43xGryTZwXcdPGlz0nEfjQX/u33X/vSR5+N2U5GIFaEHiOLNC7ax0jRVB3K
1BCac6M2PZzVzl+8Q2eD2MoTU3g1dwi/DhGjAuLJ97/h95sB1TobsmlBeizUS94Y6B3ZNl3IRyfd
5m/X1qFLn382ch1RGantcfuJNFfuCc2VAIGXJG9NaDt//xN+nhp/M3ats7Hb5Fngyz8fsTFJbqq3
/CjdsWBgQJx6L/Zq6s4Rb35/rfG2/O5SZ0O4lv77bZJ5m6Qbc2d85XsYpcvvP/7CQPipEvhlkOkQ
1jwFjyfNQ9JoKLZXj99/8KWlzjobvq5T0TatsnhvqJPsBukyCnLygASC4K/+HgAu8C73ybtSc7p0
m84GtJQRAx70/I6I3tFjeS/d4Rxng7DM/uIFzkZ1Z5ctGwQuAAZqgAl3Y76o9/Bahzfjynx38Y6d
je6okBRbC7mE99Z9pB/Rl/5V3Up36KJrZWl/IIW6dqXxS//upTob3Cg6LJXOfbxvv6JhigIQ/ABc
zTtVn8fo7Tf+p1h9/xpceL9+Njx/eb9CSTZl25WjvZQi2LPmjiZdGRiXBqF5NtD91lX7eNwJ+hLw
sczL0J4ZQoM+E6cGylh4D4HZztKEdkWLUXQm1RZxzmYlbuoqAyUR19mGdd6df/9TL0w85tmkoJtV
Vmu5Eu2LGMz8xH/2HoxRSDfBn/D9FS6caFXzbDKo5BbqBcng+/QDGgTKy9iexE/qh3XrPnM+//4q
lx7Z2ZLuFJklk2IU7y2ffgcNmKwsr/yASx99Nif4uQwySOf7y7SGErzNbuhe+dbjt/vNK22eTQBy
ohE0I8Zpf4RHpRJUEK3Ju00StsXs+xtz6RLjaPrlXc5kK0EQ10T7Bk4k9AwiD0yaUdeKIpc+/mz4
JyLtM/zTMZpBmrrbPli2/pXq54V9g3k+3mWtVkw6Gfv2lnyMYIkzoXtLTt/flkv7fWOck3+5L10R
GJLdotgjF6O7b45I5ygGmof6tTo0r9X7lcuMX/Y3T9g4G+9xAWQmj/gRBCeDecQai6IbQKayJEUQ
B4akXXlLLwxk42wgd4HruAEa3j0SJvCHRg3KdknCZfCRX9t/XhrJ55aJ0jE1HY4qm1uf/BZo3DiF
2KmQ8bJAQUSejn2t6X1hzBlnw7kQSWV142msIJPClVZCGFfu04UX9tw1EcpKN9Cn7XaNNJOUchpJ
Lxkcwu8f96WvfTaetVYSg4Pdf1fnZDmxgXOVu5+f/G8f3b97n9nxv16Z6h//wf//yCBaku1an/3f
f9xnCf/7j/Hf/M9/8+d/8Y998FFmVfZVn/9Xf/pHfPA/Lzx7q9/+9H/maR3U/a34LPu7T1Is658X
4CuO/+X/9y//5fPnp9z3+eff//jIRIqt7e7TC7L0j3/+1frH3//AYf/L3R0//59/efOW8O/uSQ7G
vBpU9dv//Wefb1X99z9M82+m7WiyrZimIWvOWABuP8e/MdS/wUlzLMu2dMsw7HGYp5Dd/L//oat/
sxzHNC3NsDXH1sdvUWVi/CvN+JuC8YCPNAzdRFv4x3//+j89oP99YP+CIu2YBWmNdci0xgXuf8e+
JWumYqiWbjqObpiGct4pDSU8miWZ1guffF2graFbYAmrTQlJp6454BvlsPMo91Ydiq00yOyxbKdl
KWzFMvvhy7FSP6mG5yYzVxCGYKtVsycwTCNXo3A67ZAmUnRs+9wdbfugzjkHtcGPSnGyg0gjxHN1
qlT1VumIIgmidrwI44tQZNkuq1tLaYBnTrquoLiZNzKEmImSRLq/6tQ8CdckAFTlGloKZCindVYY
9KrwaLhugbuvDrqSlqAXGieoPBmC3MAXMErKWg/dWUWQgHkYgPDvdBLcX62+G/1uXZUUznsCqRHm
MPFKhAtPFcc1bXrhag1tqA/ZDbHQypHen5qyMerVIFdxdXTgFKmrUB1hEnEXli+q5/gZP2TMhvPg
+czxcpCz6GeEKtutA1AEs54fLixNgOouGsUKbyLemPrguwlbhRau+xExLunfUqfPMl0emciqRVRL
r4ymPlTRyOPtFk8OyQygKXVozgaxgr6FntgTCtk8bVrby1LrIchAqltGhMF4a8UNQusrDoZEmko4
+2Mo85Girhz0xhowriqLBqBTWLZ7sw23BjwZML+wruD9m02CQ6TQR+Sl6BIjXOqGlHcPkcEqDiSz
J4nPN+RMnruAVECqyLVsd9u6RqfOC1Zm6alJMxAUSlO23rwm3eGlh/HWLMquj2QLeHwqfVZ94n+l
seyhqK7lLoTjh1/syYgyAfvO9Mm+MwwrIN44iEzJlHCSOJE3RygtUT5OzKJQ4eu3hAqNqwAJJb1m
KBLuxKRup57ZDO4ip8Pg7qxGCqKN4ejDk6alw6snKZVGI27oHYLjc8qsfubWAGHAfa2zKq99IkvB
sSwk0ZTO3EsU3cFMlI2RAai8yJdJjGoreci4Z6rWVNZi0OvwLm00ns/4kKJ5ZfdxjpklB/ns1+hR
5m3SSvrc4D1MZ3Xv2MHStQc7Ik0rKsPF0EEIO5Sdah+9QSCbj3BUbYfI0F0egak8dKaSwVKJpLaZ
6AO+QX9qUYsxP63BKGM8pxq4QvJwmIdOli0V+gItbBeu6r4PxSZAuLuit0YLWjEaOfjReD0LUFqm
wzrKfFyN/mCsAphxZFK5gwtEpJORfHlIaae+k1U/MkvLKYGnSeasGr2sibIJivpWS227xJmTlwb3
zCgXBpkGRJcLHH9zcgHSdcShwlvrJkrzmziQ7efBI9s0VseggkSN3Ce1a9NFpbq5OUt8PQDxATAE
TqoLzjos9Eha9oU6WNCP0iK2QJ8DvJ9UUum1NyQeF+4sGTqZtBfFLJ9lrMPFndpocv3qG61ZGHgU
InqtQV36RAhrjjrV4wYNgZcH+UMBQ0zBJZFU7UrJzI5zkIcoQr2vYjc6SWElkbLQJfpdHoZalU9M
AC0wmIPgNhCNoR6suDIwGzg5Q6f3q0LedHLSH5tKEDNspw15kI1u2N0yDEuOW7hysNVVaUyYS100
28LW5fskK/HsFDzuQ+fmA5Ypl7Okb5AbG/ea9BkY3D9AFVbbTxiq+Srtg3LdwI1KFcUAHGm7cIew
ShOfCyCqQmQQ19j7gh4ClqhEeM+6ZM18v0T3kQE9wNzcP1pw6HdFEptQBXWyTjn2I90Kk/taHowg
hIxu5P1GaC1wyzRwn7EQDfFe1z3maM3ARd4kjjAIo9GDemXX5lYB2fQpHIlgiApZ4CZQGqXBkRRj
m20bxRnRCxEWjk4SQCjioLHqm6iJogSAdo4vToU/i2IYgH61A/zUadICoIs8itgqMCrbQtK7fA2D
Je2XZdAbKz+sfRjjnQkANxbCvXVaw3cw/jvDbaPaqkVgbE76TjrI2PVhAfsLJh34n8LKrf6UV5L/
5JICEk/tJG3LFjJ02mw6MxQsWJEVJ9B2sxa9qyV3kFtVJVJWXWhULc58PRIHwxWy2tzQ6dLCaDsY
UWI6M8X3bOQEuqxrHWSmqORVGOOuBm+uwart30Vfi3pmwUyu1pKmJX2MXccvpVujT1MTaGPUkh5E
MgZJxYFKfFRBvmxJP02Z1alDQGhnYwGtDd6kudULS7urzLoluYr7d3TyJl7RPy9uLMtVjuSfABMe
PGGtSiTv+Y0SBXGyKZO2Ewc7i8kJrb0i+JSNiu6C6725XPI+t12fbN0hIyGoiwXjCMgMckTB+JqF
cauQm+h4Qb5iVcXa2NnErt6qeWGfSLKIX6Oyerb6GrdpqyhZRT9Lrp9lVRRi7nggJJWadTXxbMBl
CkEMO08W4NWKLmtJ0FV1WcYH2+uPdA9pH/wne2eyJDeOdekXamYTIMBh67OHxxwhhVIbmqbkPM98
+v7okWW/wqVWWC3brGuRZVWZSjhJEATuPed8YnaMNblB5Ah0g++Wz5lwei48HcPm08QWxLvx7SDk
uwl+hLtH0k1zxSfRf3EcI4zJFcjNZD/zryV4T2fxt4nUPII3wkBML0Y6jPoz/8Rg7AJs9QD6IkN/
rdN+3ggYA3z0ci3JmfYK79ovU29A0GjENqsWcmWw9GKK78o4l9+t0R3JwbQ83Hj0oEiJnLvhI1H8
3ackkv2jxN2yqPRjBcOcfuVXcwRBwGmF7yywrSH+UJV9Ha2jzAP6Z3hEkiZlHDwAA0jIf/BcUFDs
esD1SiRWZjll3wKzMe4zM54/R540iOIzm+c5HPVt7/eg2YWYmw+1XTrQLdlh3Dp2yddYkQAIS6Cs
qhPfvgYQYF8EjzpPK5cvYJMYRxWFVGGk6if4wKNhfGVZLkvWNsmbT8nfNiAYNJH5HLkjZoggtH33
ZfI9UpiqxJnj67h1yQtPWuK36rF6km7frTqDWMXOMMjYmeMoYDlvwPx0U94/TVWJV2TocSLOenY/
+iMM7a7OiWUrPJNEFydNHGIt0tnFQuqMYXWco9nl6JTWvB2F7cHhJhOW1HWTQoDcNqBcqMkGogs2
fmtWJNmlfnpMOGGQG50toC5r8kDXhEWB96Qf7elpruCvVn6B8ADLtQ/dhIXwq4USmSTCPACGNAMx
fO6wgA1b6RKsy9vgklLpxAF9BP7/+VM+KsIcyWqF/WQnRg6WaezAbrRuLD+4tJPwJdtT+tLW0v6o
cXfc4vWePvkYKkEL8kJ8zabBmD5a3uT2pObEGquprDzsXUM1jOZzmRg2yWOJQif4dxBP/Gbi+Fo5
/qMEadnG2PcveQfui1RVd27Zl1QDwrPere+x6jjqM1t8cH5Zo2INqcafkl3EyogVslPwJpGv5Ico
JTz3S9TbkIFnQqBt5iy7Yyy/JJo+Z4mb+PcCJKROYKZ4pOc4o7UpmfGgIwie8WpZ7mcdjgH4tlTq
2liLFIlEyFNsiWLL+jp+lmZPsu8c+mEDDadpl1Zn4rQ7FKO0vp3IKXFYwwYzT1VmwVH0zUJ2H9tB
lHjPGlvFH2oaLLg7bdYLFtM7MZhYR+eGJK54dIj+mEKfZCDsZDVkMq0E5NeGDCi+NcXzpJM42cMR
0hgh65Ft25YwaynuHBX3bGP1EhTtNpGHQXZiQwyKAY3g36FqANXo6B8jLlAw2D4xlONtU/lKnQhs
lAVpn3bd3hXW1C/cM7vni5DPKjsEhjmOP5yBQNNj3wr95DlTXO3YDA3iR5C0TN86TTr9XcqUDNBi
iPp5G3SF+NEWOZ3TImd9hA88lZte+fWwk6T2Ewdqt7N5pXVH3meKY5yAnghKa2pWCby3JCvcXRx7
4j63W9M9zaq0r0mUC0HDy9pot6aQtLCjfokXzpO6BWM1chqY8qHkNqbK11eWnaQs+/YgBhsQMuoK
DJWijpJDYTZYGaWkrjMRXZlvRzvl5MQGoYHE3ajx5OrQZ09NROkXb4qIxRGGW2ynCfsagfKyCfIV
iS/ibuZkad3annK+jOQwIzMK8IT1C+bqRY+J3+1jGgirSGQpHm4rAWKetwWBP33NH5ZhcjU2Oapr
NTXRdVWaL2TkdITD9NZzVhYkopEWZwf5t8pOg+yYxAh2DiG5FcYhs+tEcGpJSGkNpqQlMdUqE/9I
5gpAUSPP34uIkG/rPY6pLe1JMrJdh7M+GVQXVWjfIY8q1Za1rTdgiu9uosO46bbzptuDDd3hIV2J
x+lb9Gyt6zXu8/1wnW2i3XuF3otyIz9DaeFBeLK1YynXvFTmwIJwjCof9Jb3hcZVoIKXIvaL6ouf
gcTamf6S3VdEXf6tcZqGiNzQCe2Huooy6yA4W+x+KqX8W6z4uThxYfg5/x7pWjxiC6KA557TFn4q
g6a+mdlZRbJQAxFlxUHqoLfunVhDCllHG+edIvTbuhijaWkLV1EicbkP2r14CE6WTbacDW+rTZFf
l21eb2dQau9U0y96Ua/DUPaR1G6IrPQuNeJ8pZIJNi8blbAcrwlnCh9m3ec37CQIUHDRIY4Q40Yo
nHbr/sMSoQ+zqNRL0wRRtpmm3D/lvUg+/PleX5aBlotXnskc1NSprEs/lwe+xnJa9o1+ZpK+GUuB
e9sOQKysgzJuryZqOek7hciLPtO/t8KzPMH9YOjLaV/ac5MBMWRQexR7L9fg3Szi88l4H7Cdq+fE
89gRmARfxhlEhJ4MchI6OWAYHtwEJ0MS5XeSfcyfb8bbMvXr76IW5tmedO2lbvy2/J6oNJFz6Hlb
V+fOc61B2zmJyl/aOQ9OZThH954kfJKq2Xsyst88BkdLIbkXzEPOWW9Hjsw+9W1t+wRQz8khqwAO
1qXz3VDD2FCvnYnE+/Ol/jLpbZP1RrhkhOCA+eUVm0IdGHmg3C1Huw3RTe0mdIf5nTn/tknC/TwP
4hJ2w/Ki7Es3TOCVsa186W7rGkiHpng2qkQRNgji1ibfMp/Ji/jzdf2yoi5DWp5tmjw/EkkvOihd
yjEjFwxZ1uHGt5fU3RNh838eZPmX/Fw7PV/X/wyiLppAdimr1qAqw17FStXRLpsi2AO7Ukcdcbev
jMIhr52qiG9c91FLLGXu9snzn3/Eb56g4izvcWctx+as/HbK8Ox83To8wUQbe2oyu855R3/42xGk
zY6NzxS154tJqYs6BUGg3e0QWbjV2P/8kwdFpN55ZPJtG+o8TagoK452Fuuwacq3V5K7UWla08AC
vBq2/fVw630DF3RX7YMfzgdguV+ie73O7rqX4sn5O35njv7y5tmmYi/nmkKYnuld9sK8OoswPVHQ
C9WPyLmn3EES+GkW77V2LvpTr1eptKc9G2Meutrlbv/0UYsMchcB0kCD2NtXCBG37WpeG/sau/Cf
J8ZvXgFFSvzSI6AB4Zxd8D8NFLZz4w9t4m3byI7vpZyIgYxtck91Nb6jeDxbeC7eBD4dksoC/QRu
3sUUqYmDJUqMN8F54hS0rfaUlWH3PORP7r2+VRuQZhuyTtfRk/D/Gd9rK/7mPXwz+sXLbs9JG8qa
0SEjHaqbaD/txNY8Ne/c0N8+up+u8nI/oogPqBuYhUg6OMqvOjJySD4kCXorN6S6Frs/P0Dxuyfo
MkNMoRzKEJfy5baYlMzpLLEtVHuxg3mLD709kX94N3E7gVpv1Dv97F/3XDav+fIU2Q/ZStgXPXMy
Oa1OlWQ/+TfZLayFA7WcY/io16Cx9/U7V7hMi4tpQ3vLclzbtZWyLtPZciuI28gsici1AY5tvbjc
BuHehltDZr+cvv35fv46Gg4kdtEOLx9T9HK7MYaeABgzGdsG8MFk8YIXd6kfrVFPzOAbnM48/nnA
Xzc4NpnLbG2W/zL5y8Vr0WZRn1CAI0yCFW08emQQ02DfASs7Ds/wM5M9qvd3FrJfN5jsYk3FWcKy
KB+ry91L6JmGUdK82qn0RwoKwaeoB7fABera16tY791BrxIC2ilIzaRGRfTG37nuZaV++1yF6/FQ
PSVJ9vPMi0nkuL3n+10c7iBVkbKQb0gH2AHv2Vnb+OE9pfJvXhNpMWfZupusPd75WPPTQteFYeAP
hDjuyIddp/GjRCPqbGE66+RASd7aEkS5GtaU+d65TOuXy5Q2PVh6qMxeCXDh7VLuDM5Am9wnM2Mb
3s8boAhb/+heO3u5KZ6C989n7413MZ3CMLIG9mvBTj4kt6x0+3FFZAfkH05Ey2JQbv58gb++MG+v
73JdTaJBdCnjUagk6c89lAO5XglyvfZEtN1Hqf878+nycfx5RHJA397R3qWrMeFc3DWxtycSblPn
T3++pl/X1LcjXEzNcZiH0PU9OMmJeNYG4S5TvB1JUf/zML9uJxhGc3RYuuoOE/PthVjU8KeQnuBO
Fd9Bv+3cHsxpB90me0879ZtF5u1QF9umbp5mQyDVYPoH+d5cOzvja7Sl+k7lBuqxR2zodPC+n6/v
X8XFv4fzC23Hxf/8v+s43mg/7sofOUz4Hz/amy/l/wuKD8Vr/L//o6n4RfHxYf76I/lV77H8oVe9
h2P9Jfle2w5PnoqKveyF/tV76L+W6oo2lXgVgvCk/qP30H9pvhCOJ9itsQV1+Fv/0Xs4fwlqwCyn
HMst0+Qj8p8f9+Yx/V7w8fYoZntITZCgMBQfW37hpSenbULbDa00PGQ+sJ/YaFlEjGrYB86UbHOw
rc9DYHX3P92hf3/Em0LO2539MirSF+VQA9KuUBS6L94GevxOrBxSLLsMw3pFIiuZva1NsTKj7wQH
JYD00VFJBGYrA3tlpGFjw6tIR/HOmnaxwXn9LZL9jbYEa7bjXPwWGnZZUOdmDE4N8hRhxSMCaitq
/glmOazD1r8RhJoW7pWXB/egcdb2kL2zOLhnwdv/fCCXH4Ec2JG0BzlwaPZab29IVE/sQ3RT7A3d
Dh863Vz7GV3i1Ejpe49NEx96rSrCO31rfLDbzk9Pvl3r71FRNmpTwUxbOwKKNt/xcfpWt+OgPvd1
KV+C2CmHw9LRtz8EqOrHnTLGuV0LW+f1oTXrkFCgyg76K42YQ16LsU/34ahuYzdxXnqv7ojvpsGQ
71pHk8HcaXLyCqmLAbRTKTdGFI5/5zQM17SACaUTqVdveKhVfMwzz6JQMw4uCNeAsvImL2Kq1HQt
q6veywdjj3YgsdnsifFbVrlaEoOZHrspEse2qSNBwaOBISF6yrho35IIAnKHbubo2M3IvwiiCB4N
YXbOxg/RFK5FFCK+cOlVjEfDKcBW9IF6yZyYvaRhnUZddvFuMKjxbKNqBIyUk6V76FIrx9cIIuFO
OUEFk6Kv9qIyph9zVbbNkQaeGkkGpcq2mTzEMffdaDTEYZImfBfT2/+nSDWp7nZaJfGJf3i4G6xW
Q+ELp5aq/GSrT2M4sQKHbhc7V57TDc5dqDPQ7m2SjCTtFbmh/qbbkW2buRw+1WkTDvvBKgSNG06O
5nhIkz74SsscNVVVOQ1V/dyTV6GbwL4TtbRIh2Nuu2woJ7xU8ziQmpplYf4gZyvXyKW7sTsFQNZB
JhfdY5jEGWg3Yybl1fC7ENqb1QbbUJpevSJnM0OJQjcq3zthRNwouY7Oo0xC2zqYBNBl102eWc6G
1o745o1O9yGl1W6Stm8Q9uUWMCJJG+q1SV8PzqizMlNSwynJE0xexABiSVsT9p0a3CmG2qci2O9u
hqpkM+bxJ6+ClvslEKJrntJ06qyN1WXptksqF85d1emdL5OWreugYVbyWS0fk1aVeiPtOP/ssNqx
lY/L1NgqKvfOsqQgAqFbOT12NtbuY1rkonyWNgKR3NdET5bjZINxT5Ma0l7X5uTG90S6r53atchM
bwyyGn3D7D6pmq7XemzjItiKDj36leSuPA+ekXvoWIyaOFH4lPBKlR0QfhBHgmhnJGNAaTGss+Et
awv8pF0VLC3pEt+fpW53RQp6Zh5N8hNKXqHAuEtQJaAza4Zld5VZro8kSJD/TxYA6tKa49P0d9yF
dnM98HZ8MIw6/jyqDATzOHteuoli6T5XuT/AgrKtJ0+bY3WrikHcyIQQ0qsijDTIz5wezd9DokE3
0d8CVtIpv3/uraqvd9FEV3wFp931DlliUZHOabWtgxhTAEtx3NhP7VzcWW1BpJslVTLuiLjm34Sq
ZXSu+KYxKRXanezEkahBheKMahU4+QBcRUKrWjlu6ctnv+ZkFw1NGZ5qPGLpGrdhPq8cz5IwFqcW
tYUIvXlnpDSENBnARz1mg97NhV50F0WcRyw+df5tRtYzbXLTt2pubgTiAoln92GCUeVus1h2T14L
fweYdDznxwjRl/lcBUyaVc4b9tjXmQMkyJyNmyGq/WSr43F+VGOLrKXKgsReRXXogAiue81ypIte
bGcNr3bde0b3wzMzDWmvDsVd0cvMO2CGSLERAVP+ZvaqS/ZFOHifRR5PX4IxStQzYkJ9Z44OvBGz
9JN9aXvVA4mKNVBf2xqc7eAr7xN5+eEHLKsWgkrfqzkymi0ZNlNHDKcZGlrd5lGefFH5YCFomZzs
m2OloGMFLZmVbSISWJd5tXDcnPELmOeyxWGZV4e4DtD1uY1JD0u1e1SpxrOmonxv5OYI2kaFEE1d
lhAQaDHdb0tPtJRVHRB5F9T2dzXmaqtiGdrwaqax3tcBBLSHtDbGgk9mMsw3te/DsFZlEEaHpopg
lUu7ie7yoaNhVSTbcRBVu0Oxwz+VT8ju1o2NPoZM8rjPb615mQaVTYKlEc4oFXVa3hktKi7C0ktc
yZoSCXgFE93DSo7Ms03utZDe0oIOLxiiDkNpq8eFx2xN/l0Ym/U1oWv3ce7I5Nq0rOPY8XnaFkoR
D8XP+8x6HUDKMBR9RJSYB52ZIWkGeQeFWq5bmBotYAu+eqktXhJ0bZ8Aio5EqTCxTnZfEzet+6h4
jgMLjI70jfjoDZ2+jcLcuIt62fPJTUXFvHGaud4jyHQf265E0h0ZxQGDzZdkMJxbT4Q0O0yVtWT8
16XBVh75yocEjMg9K2Hhr2RjQiFC5pKg0QtD19wPisV+U9mNqfbGMGERl8aEYMgCJU0XWk/d7YTs
kc5m4sju2gzb2NwhMkJmOARm7u15f9GikoU1I5CcjFsvQGyhUz5VGx2F2XSCemNFaBKHDtCgKcz6
xG9owitpIVsSIxaWUggyEd1EbryhKh9nkPP+sRLT+OhVqINPqP8SagA95tAdBX94M27QPpppksIq
hfEyow2sXf/k0aRujpIZlm/1bBSfutHsr93YmMZDR/xfv6EDpm9SS1McrprO+VJS8Ss3Vm4c+6i3
FkmOAJzet5H/gyxPMzt1VHNdJL4CHpBdd2a1S2IvQMflieFHDNcOxotJQ/fQ964B/Lxj88qXu67g
6zn6zm4c90ADlLLUZMkzQWtdYsKuV2TqWFfJXJsVdzYavdvcc6AZd22atPRNR/9jFuvZPwQC/taK
b591oqc8z0+lVzk3aVKGt5lf9nd5VU/5PZTxY4zCId9aAWn54VyFBO8TuwBeEl5dsKvbhPBKLeBY
5Q77nk4Nn0zSUbFoNH6mwHH0EFQsgviQhdYUEaEillFoEcbp30ymNJ7iohkIFkoAA6ApSuU6wkQ/
HH0mbrdJGsO79Ufh1RDAES3xRR8UzLmantv16HrByJIhXvhuTMaKdZ5A4M5ne4yZqbU2goPLE630
8R97yN2vVNDVrZvm3XMk4vFrWMLtdANn0QyxqL6Ynsgomo4CiSnvSld5j5bV1u2GZjLvhl/31u2Q
eNbfcQjwcdW30t2IiNMEmeVW9x2lvIo2wFDhBRdTmH2ZS/OJbZciJs9voXMkuXLBOTWlWBc0sZHj
5ohHiU0es3VSDQCAnCAtyF7JNCI7t6O0r0Yvvzc6FQH7ElYHCYWz0MHMQ7+HOskyuu4jCcHN6nL9
lfZE1FarnkUITHdQuWzCB/55b2Pnbfps1pV+cbiXN57DynGdZG2PZ81JarBquVt/FrVC7OY7ZHRD
HG47lrpKYnHlRBSsp2i2PvRD4+69NM9qQPBZCI8J5su8MfMqG5EFWm2IGipLvKdQ9yOK0xGN3Xjf
Sw+x7TEgS4gFezStxn6M2j7wom05zqEint/m+S2Z6bUNeKpuJMg3MrmxR7Ls6aYDJOHpKlgPdMCB
Nc5+NDWElqYyFKu2GH17syiPYmszGalWwWYc29DeKmNGOLYzLc7B0B8aAE7WDvVMaWWPQd1OEj2/
jDQh+/HM33RvBtNciuem7uvuwSvxuqwmxyad6JgqIJDYWLthiMvHYERDX39JujjX+cGw/Lkur3oO
hGG3GbyRiKRb0bIXD+9628pczbckj51pP7thkFD6Gw3IVD3K37NCVL7qRZuzeFQ4i5A0FlHWwn9e
BKZall57O52Fp9QtF4j7WZBan8WpsViEqpLC/8ARBv2qXJSsHpJW0gwRtw5noataNK/cGOSv2hoE
jrl8Sv4Whs++VPCeX5Xt5HLKVajpsmdMFYui1rYijz6CvWhth0V1ay76W3IJx2tO0fDIF3WufRbq
4qs0j81ZvksREiFb6KautytoC7qrWsAvXFS/VR5VB+NVCtzVBf2BCYVwyyderUkjrK/aUc1fykVL
nJVRFa0nvk3PRoPWuPGs5IXKAwJklBgxtXAr8kfIAYtIGZkwguWBt/8eZSUy5ugsaYb+vMibz1Ln
YlE9A6JGavSqhWYhRBgdsLzA2UUtXUQcTtkAnVXUtT21w8FuSSRfh4vSuphTx1+VNHIlGzm02N5Z
lh28arTFWbBt6titHpOzkNtXGXL4s7y7fpV6n2XfnMno+67GsyAcIXRm7JNFJ56+SsbP8vH6LCWX
UZXv0kVfnp2l5sQ6RISSZO4n6yxFb+I8C44a2+sRcxdidUHIe76qBxCn1VnOXiOfqdcEdDcwCRbB
uzqL3/OzED5YNPHdWR6f+tVw3Z5F8/FZQN9m6pCeRfVOaEwIFqfO2PBKILt3zxL8cFHj4zKIuqss
aIb4YJ8F+7pCYPMUvgr5X1X9+cSC/sN61fvPZ/F/25cor4YOT8B0tgckZd6S9LWYBqrFPzCdrQS6
xwyz8xHDQXaN6IHsUWhgPejPNgQ+eQOkubM9oT5bFXhLsS1kZwvDtLgZxNnY4L+aHM6Gh6wiH20+
2yACjgJob8/2CP9slQBXiW2iXBwUwdlM4S2+Cu9ssTCQUeC3wLcyfW77en6xz4aM4mzOGBTCS2qo
i2ljPBs4/MXLUQ1nX0f66vKYXz0fLKoYQMJXN4h69YYwJEYRdTaNRGcDiXk2k2RnY0m9eEzaxW1S
vTpPxrMNpVkcKXqsAbY4fQySPOjM/Kl59a/MaObGk/fqbAnONhcyU7G8xGf7i3W2wgz/+mJeXTJO
5mQPKUWIDrbR2UhzNtUAbV67kO9WziL3xXiTny04uKiw4yRna455tukkCOaCY3+271QYefKzpUez
m4wAyGRsQgPg1/qxQWMAoCUv56+xmsjt5FOLSag8G4ZUn2AeUmOAkUh0/pfCML17XFvYjDozS775
XixrlMUGrpeA9IviPozDGtZ8j5DzUCL0G441MpQCIgtSItwNEzwyPILhk0pMbwLS0dn0IuiHxc1V
ExbG55x6FgsM4bK7Wpjmh//VZuYYuXiKD2ydXfPkuV0IAsEf5bVq5xGAXKZ2tphPIb+lht1iGe9l
EZ1zZt9U3lxP43pD4IXljePQRc8mTiqvLswwOFitFz6kKm0fOZUE1YreBF9ZFOsmFSgo8umqRgtM
URRLQrP2OF9+zVVw04Wjcd3VqbsxfGMJ7DPSFBSF0np4zKlKNJiO+B6uOJjABayJUY23vFY4szXK
4o4a0VhdD0V0REqRfsgn1WXrzurzHwk7IIFcpSXd4f/X6mHrLO7MhQTxh1p93QXdl+mNn3P5E6+F
ekNbf5n4LinVwx2mh2JTdH+t1Bva/UvRl15UE5JBzEWl8W+p3rDMv0xXq+Vv2pZ0xaLm/LdWb2DO
NNGvOEjH2PYzz8R/U6w/Jxb/NFkXVyb/ERT+tUOt/tKCP6SCZtWQWFu6l2trA3fnxlhToF3rveCv
OISH3YKFQ1a8xlL4QBD9Ovsar5srsraO7jud5YveAQI9/iMld8zCo4I67W3ROlNdS/MvssAOuE8N
bKbc72+Ku+pkvidCuOgXLCNJxYvq0kPTEgnE25Em04ysqOK6nRxULhlL0X1FqLlwQCZbier2AoY9
f1w/JHHRrXUdvhe19bZ/Z7/+Aly7XK5E83SGuv3UU27Csh0KI+XO92a6qbS+BkPOwQlM+TuhRm+b
rL+OxCT8WQ8Uj+zUizRttwtZsI5vaXUDYLkN1EM7Awkbi3fGY+b+1Jv/dbyLp+gViCiV5CmGS/Gx
0FR+TS7rp/fsNx2ft13W/wxis1FF9oMC72KQwm57pQaDTjygtr+blFN4NwcVBrIxfDczaOml/vyW
LLOFhhrNMaVNG73w2ztIu6CZSo8rGuo+uu3ywOUbVRvPUf5iDB5HydKHMVHgc5hWYdoVaPT5jNEV
qR//fNXnSOCLX4IGj7avK2hiKPeirYMRprLxlcFguEEu/VFeQVfaIgq4Vk8gB9f2zj7Bu9+9p4D4
zd3Wi2iON5MVx7tUjaLkqdu5jp0t+ajrIuGkLseNtv87gfT5oaJaRBsnFN0z71Lk1YaEqUs3craK
rJEg4wwZvXMDfzM334xw8SSHqdPC90NnG83yYzK4Xwxb7t55Rsv7dPGMNHUJyXrKVBGX+usZ3NuA
+8PZuh+QFxyTbf+1vYKKuhmOybtP5jcv95vBLt4DV0SWamwG64xrp4Iz3Z6GCg5Wmu9DAvyt5L0X
70LD/+9D+unyllv808KFcSsMnWF5SN69T+p/9l1F/0Tmlzm7ocBy7MzrRMm11zv//RtPV9OVyHcB
btPkfTtuVmaqGYySK5UPkQ813fvQGv/8+dn9Ms9tXim2bpaQ7N/RN70doyECMRZDUG9Jit/GxVL4
cVdm/s4CeTEK10BKg6fE0ibXCDgupBuNX2pr7mqqeRFq6P4UN8m2HY9/vpSLmf7LIMss/ekxYbPA
F9i17TaZq21bgAH2os2fh7j4XC9DIKIVpi25aSbSt7dDlCL7dwivOkhiE3JIEL56LEyBN+y9UJGL
if46GK43vpdkSb82vH+6nqGZLM7XecuxMVzXi0PnaxFs5rjFD/bRhjL352v7zTNCNMgGHmW3JfGt
vL024QyjFGnfb1V9HbTFOqZgF4lvfx7kQkm3bAupSZosEmzm+LScbTs/XVReDmWCf2/c0n41voXr
eDP0N/O0sfb2rnuiGAmfVb1zZZcv8C+DLjuTnwYduygXlsGgwRdrl2/iTb8qvnn7YoeG/f7PF/ib
u/jm+i5mSCJLZbixOW4z88EdD8X0yXLfGeLXeS6phCAVcCzHVFR03l6NDmhoelUAMo7ar6R+7k/v
LArL/fhpPed+vR3h4k2yxDAJnKczCVX18xRGMCZDwalNPzTz9J7kj0LFb4azbIlEh5XO+yUX2bfa
GK9uDF3VU3Sqcj/zh8MYatwxYVRKvQ9COvrHUU8ww5QoH4LID71t5ubQpsdwVryJuhuyezec6atG
EfTPvpvSg+uyPFcFi3NB70SsSArBEVyNsVE/dEzCidaX7c53pc6p8FhuveMsXYG1NtPxSrQDPjHT
HAgHULRDC1IlvOugWCIZVvDs5EsFSHNlKCDqaQ1clMwQ3pqeP++W0vpRdghT/SCXT6XMSmqgGh4m
5f2Gmk6ureA2Vl20zjGjAz6jq7Khh3VwpYpuRa+x6jnXBkHnMQjOYf4wYB3q8uGpA9MH8XAl8fsq
AvdmaHUY61cl1YSVVdMe6ct8lDuHJvTRRSuxjbDtIf+duidjLsKryBmybSecdO8MtLXXdV8pdzMq
o00P0fLXfYlUy6PXmDXdh7weqpZKSlUV3mYJgv1ICIzv35l+ix2X7NlTUtsfXINfY2RjWWF3CW0U
1UGTBc91MwBY9cvWwo1SsreBTqJPYxu0B9Npp03TqOb7nHTNJhgLeeNop8CkO5efa92Znzyzwhro
jRWt+qD09xkZIkcM3F29mtxk/iaNvtuS/0GMSKGxzvdIolduZAwPPZRzwqkKsTXQdl5nc+JeBbM1
XtEsAPxbBnm5Txc9JPIWem1IifYAmpNj43jtrozFfNVaeXg35d68gu/cH+ys0Vd2YrqrtuL2QvLA
vZQUyKJXNCHKNX5u6LPeOOzTrEk3BGmQVRghKtHIiW5jQxXHiObMNpriRRlSgpqm0oudubJrXJpp
fl0wLzclFrZDPc3ti462dVv4e0WGy04FDoh2W6dfeQmxZjdi2ptiTp9759nHEHqI/LgGTRqbV8Zo
w+bFQjWHa7NAiOk6KNKEVYZ7v/MDb11MzodWTPrRXxxMK5VoE/f0bNHM8sqvKkMqY3VIZlai9NAo
CWl2931E8gfpyHnHSRmO0d0om/qukPV8GlNW8Wma07vRnSuYg7DH7WYolqiwyRm3ydimX6wYTvVW
hpULm9SY4qN0HG9TGwMda81X9kEMUh6bVgCUseoGIGKrjJc0cLpNKq32MZrc4EsS+2Qn+ebXwo9K
8tmJECABkDaRPbn3Vd7k95kftsQrtJ8iGz5QLRL7qz1N4VVoxApHm2XfcCBMH2PfwcAOfxJ4jZ0H
q8Lu3BN7I29v56YiLckiHKSo7HwfVaJkcznlXA1v06aICE6hqxnluGQj8aMcRmj1tY/cfIbd68UW
SNA6e0yTkDQcVzW3NoLea9WXHl38uL6ZxyLmndTypHBF31ApNom6KcpTrVycAFnm31H3CtZ9KdNv
pYx56khen0oW4e9Mw/BU1N4AF7T17nWqtnbuL5DYRJBiF5GBERKesEHpm3O+hrnVEESxITpFrus5
nI8jaSMPc2+Hp3lwZwIg7EbdzrGV71PppKsWa1eyMotE3UDhTA6RnTTPNLvJbTEtFyN/3R6swfA2
DsEHt27m4gFvXMteYRgM9pi5nZNdmP1WTLI4xqnlPyexkifZiHZLkBUZRpNu95Y5WdfEFsiTUTXX
Mo/mzUjt4ZhajfHRpehqTFX2rJoO9CP7qbtiys3vIsvrowyi4CQa2/5qdhPLm+u05VqqrD6VcZMd
SGsg/sMeao8oHFf941ax/VL5vQGGMY9OFFDJkqlsZx3VilSRYja2Pk9C4YEM8OUPznxskB2fTLLO
V01HdEkd/x/2zmO5bqNb2/dyxj9cyGG6M8EgkhKVJihZopFDIzZw9efZ8he4W4Fl/NOjiV12qYHd
6NW9eq03ZP0prnJtz3wl+3zUh03SRNZdDjnyRkxpf3DEUN2mkYvTc1LM8LurLN0X7F37bHKdL7wD
9ql0HsI4aYpjWtHE2/R03vej0Zkf/Uazw6oW1QP91+EtOg7mAfupIJxSRDJj2JCgx+bhZma32+eu
V2zzIY5Cy8urMOimKkSiTDu3JUYB9AWkBQdY5l4NyMvtRFLmf00IwRLw4B9yOntHlmtwVY/WUyKn
8dSIoNlrmkXIUfI+ScGWn/TCuRpRWtjPAKL2tEvjv5w5h4qn6/11E7c3hmVHJw08IPj4LAF2gKbW
DgVd70EGeXlr1ilTUxjV1eS72TvaJh0brb78ObeU3xda9k++NdlH6Y7+dgb2cz0XwnlsWn/A8X7y
T/HsD9dpKhMya9+wDkscT+896suA54zp2GRpg6aacXRdA+/cohh2eoYAVSBh6hW9cYgia9z7eT3t
k2i2uq1uReYhAe12vTi2dj/65Xijl2Z5muql26djSnMxS6wvfd6W107R0t+m6Y4MkD1Um9JxHhIs
zukE4vqZ6lPDkSDH+wCTq1sTd7dDZjjRV8sUyAc17vQ5588RvTkBqjKzP6UA+w5erUHMH5z5VLvx
h3jE/zl1cRhOXBBRlMW7J4Cz/h6YpTkdtGDwjr2f2/ciRhlglxmBcZfFRs0l10ZZMEk6/IbbqN7S
dhpuxy53nK32HSSBhBxnXk3btYO+eU3zsHq/2L79MSqt+jbQUHfblG6zHGIHNK7Qa/uLh4rcnb5Y
o0tU+ONzS7fqKshoU2H6s2Sgs7xdWWres5Xqz2QAWGPWQK1xLqsT86rpTe06wD+GnkLWOVSBjCoS
2xyWu71pgoXesWXMdr7NLP95cH0j3o3WeD6sapyMp3l8HsxhIFnrCwGb1FgwXeWOiglK7OnTaaww
E0iQzrqXRmLLHTRJ46MhSuBlFJBTVOTiug75iuZ9U4NP2upV+65tPY2/T4Z4O84uGWPfpLq762Eb
7yanSPg9nogl1IsgPXTJ0n4rl7b63MwzJuc414v7LO/mP7txyY2dM8d4r/cZK9xN6xaLokq6e7Pu
HD+MugaozuKIdtxYY+8i5EuywtnZDgmnSat57wMo1ea264R8KFAe+TQXBdAUvXI+6aZI5+2AuDjI
ArTv88MMKrPbGmdFtgEtiWrfDPFZGi+ph3vpoX0NiqABcWFFVXBvwnO/833z5NFCm3faMKN1JlBo
07eD28T3VqUX25HMIdpSjV+wORw9YjgZfUADuBZezbbVnwAqF9GhrO1p5OTyMYVf6jS+jyYcSraR
3bIoakezl1NNe5ojKXOaZtfZIzgq39CS0Ij6/i/gJEG5Zbo7FtcoKzqFren92bo9KiNOPOLgm9VL
g75L1NvRHhmZ6jhKkk6EiNjPJlRYyGI5YLqNk7njQ6WhEyYSyLEbrbZRm3BR6tJZUx5E9bma5W2h
j0PJcE0sds3snSWLALT7p2WyEE/rsyX0SMU1khA661MUjwl4ZmD0GHhr/ldwOPGV1qFAP9tudJ+S
y2/TJU32k11F0A2r2Ei+BuVcXy/d2L0Jlji/YjmPcPdbo9sLdFqOepOCONbzJN3Jiu5frHUJQkJN
hFkgZkHO3mil7u3P9tpYBSPMJw9d5Qd3bBAamj8NW4nmd8HXVIu/Tv0snqoeVTmuK9HUvgF7GjAX
DjnpKdcX9MQAkeKJO6JC72mBHA9x7GseyBbLwxPX7Y3yMNc6hotuGvVfQEwOeWgWnpDbfKqzflPX
uQCcHS9j2AeiQapGzns3qaq7GS28GKhlN25isCTLxtEi79alCexvNCQojvOYLCGI83JDo6dFtLOx
DuyBT4neAndLMD7ubOtqygVpahA8TAYt9g4s3dGI8WT0jNTbZWIky+dSdm2ZZ4tizRqQBEuWtwGf
kXyl7BCmjM9u9GMpDlGDtk/STkhKmhwxO6+Bo4zTE4aGkxHfRVHkDcMmSLUOFvgopsdYN2iDznCs
33pNuyDAmDv5dgaOSgnIKNAm5/zsD0BrjfcpfHGkHC30bMBx+4ASyNe2UT8gndPIxt5Iiae0Vuri
TptQhvI00jkgvXYBRL1e3CtHT7UIAJWHulTQUmfsXFl5G7NwCpf37dujTj4AhTXptv/PQwjMjKrB
27ejF+/BWrUk+40A0O0MW1EhY/hPqw5nUQ/4gbRXLJda22VJADG/xHY1qngNSXQHA2Ajp/Km4WL9
SklS4et+b+u9fJLKzwc7kHaAcJY9q/y4xNmHckKUsHG/Mfdvy7R6LIoM0t7YPmXxPzOoOz+bggft
D9cz+LH86+WvzPt5HC1L6ntOockubpzhW9cdrS5+/P1s/ljls+C00sJHxhW6WaAUWNAfxWe0r8w9
IjzdzjTFm7gt36SZfkVnDGM+5x8Wer//MJfyh+MHVGEDlbOblWnQWolh7if8GbQW21RkyBpC7/e/
S6G1/T2BL59zriy9qIPVMs4FICJzn/pbOOVb0vIP5bbHowO+o7WVt9qrCjAKjf1fz7RNmPmsT4OW
8OUzS60pumaI+G080t7Sbz2mctO8TUNuertp50Bhr4751/RNdGe+1vQ8V68vC1n0juzAcWx6WD6V
28uHL2OaGMAUTYQB8kdjV+yQqNU2X91N/Kk/ni+hr8zwj5UsngdLmNYZ8isU55TniaYDkEHbLLtq
r6yTfyVDQLgn8Yo2wPeGyg+/67/PcRTCFY0rP+l6JtU+gro4yavuliTqaN0UB3dX3yQn80RLbBPT
x84esFU/vrbhqBVCJCWQSQ6QE4FDYFAwvvyhTSssasSJtafVuvUysTWrz7VV849XOgc/eRD1aMMz
jAAcMX8uH+SW+rB4bmzt4zwkyd0aKKLJT7n78PvQUMu2/J6Xj1Elm1Hw6cFANvQ7OZPi5kCVDDjn
/vcP+WHzDGyHJibIA9/ieXy/yx+jVak/Ti7LI0pdpGXvHfm26Us83pHlHW+SIueSWr+yJH8IeuWh
agNVlllNFtxae3x4ouOfqN8j+cRVlDLHVX04gat5rXeqqI64lGlJ6OlUOzA1/XOZ+vJ3+lwYl8Er
rT36rLtzjT8Oxe10e5bdQgH/wX9XbPyNxeKcPpj1zvv2+2lWt2/l6WoQjmZqW7FdWfvZceQJxL+1
bZwYsHeePAtrGvfSJpP6/TNVCiQ/2UPtB0hfQLPad9W+hpajUjg5LCD/NnuXXi8nn5aG//W8uyGM
uP3/e5plXk5w1wpUU4Pzct0uh/7KufavsvcInmznTXQ3vLaCfgyOi9+mnvmeMU+OFmtomFF73cfX
fXYAuRnsg9uJu9GmfzSeyrfBbvn0/Vf+Hx/6fzgGX3zwH/jQYd1++3Khff/9L/wNsbKCP+iQ+A4t
ILJmNkbOmL8RVpb9B+g7YBsgqdiYjTOY4F8AK8v6A4wLzFwU7tlGdYPn/wtfZQZwoS26sybnFVJB
JB//gAutxAGSKkC4QHdx6NpEA33ly5WZyDatPAom22lrHFBU3kXcxnYSNZ7yAHb7VWWOy/Phx+cp
6QVVIkMbF55nH5srewsksNv2J1o8W65p++TUHCNvoXKxRej1tUPQ+g5Z+u85/MPTVRPxERfgvjOH
fguwqTtFrq6F49xrzR5XsmI4ad7sap/zYhFcd+yxu9IRld7Wup5HCIekM5xDI1reSDnXz+2SmY8d
FBDtaPkDDov1pEFG0iNwPqbmlu2hrKwGyCppJLpuXrn1MJCXt1PvBdk3K/etBRX0Kc24LwJjnSnM
d0ne3EY+bRY2o84OUNiJEx9hXIquCB5GsfBiJJZt7bkSyUjLp/HvajuWSGDomU7lAE93/whPU7OQ
WkWu6lPsaAnXWGmlw77KU6OXWwgggfnVTKYZ10R0godjpLUNeuK6k6IMs2uDed5DTJaCcraRpEDO
ksq3WR50bXASmJsnEWMhUW9pd43irVc1IzwrOEQ7BFWlB2muCpwvetCYcKc9UeTvdHeuyrCSUstz
FGX9XofMlMUlLR0DiBvJbFTTCZMdWGLaMXk1m0cuLXAuIKmnH3QDTcpgq1luG5rCrqOHuZgT/0oL
0uhR6yxQeB2Vci7ldFbeJqisfxiMtpq2RZMuBeX0uYLbDzQDc1IRW9dlVkH6yvh2GzuY3cfYyqJ3
y2TIJx15eGeDoQAMWlnMbbFdzNaUMMwH8b6TBUAIEOWIpnbTLS/pPjS5nmMy7KVQ39DFnz921Czl
3knGwtnlut7IHawRqrxzoO8a0y/vUrxN7KPXeda8LVK729tdkcpt4TpxcPRlEr8pi8Z79scIGVki
M9v2RtWKPbdpirDdHNVfYl9EkNIoljQ0RXCaKjQ/oNxfjFV24hfJRy/STI7OnNJeFHfJQVhR9kGy
REikJ69/O8GppALYFiCpx148tRhSFFvCoYDr2lYRFqtU6WDlOvWpsNzpuow66+0CIuTarQzvvqZE
E5YIfG9MCi0HTztTZRZsMlkx1A0pWR71ahDbqtXijalrebKxwEFvEJROoVTH3l4A0qFonnhXVZPJ
jVX7LnlNXTLYRCW9oBl2aBbLhKgPlNqtrOWQwNxG3tsrN8OSWO/qpDeuNUgjRzSaP7s0EcNBpi1l
4NQ+C6XSIzFYTSmbHmW7adkLvcvoCibI5dNK8+Bn7eSo6+8DWz5k6EGfyphqJM4WHWJ51B5ligIv
Urbdtmu64s3sNHIfxd5nuCTRhnoUrbO8X24z+KI7YxmWq9Kymo0npuUKxGIKc3WCb5TVksWe1tcO
y3o3Aancej4YcafQ/jLnmj5GBpld4LOR5tF8dAp/2uW1HYRwUWlRNw6i8rWFEDMNFjwo6i7swb+d
ktYy7grYoldFEdVvHJPi0TTX3Skx4H5VEG6xvk6WbY0tBOoWU3oy6+wQT32xc5Zh3rpdXh8Gqseb
AGW7TV5RopWRQw2ypOgjfNHv/bZOT5nNNPWpIJFAGABr9sz6NgJA/GrYi08u6kZ3mblQ7y2mYNtY
QffG6fnwYy79E42AU03vuEI/wr8WlbYF5BNte3xC3nPzjPYIcbjXmagf26Wfn2jKue9nLf5MIT/Y
ZZNxltWNUhDls3GzwIu8iiPTOCx5Xe/LoGf9dkgfY2zh07+M4PKm53Joez+T92UHUegSW9IieUBc
q8XNJYmq6lqk1vSpbOLRpurSoiVgaOybo12i3tsLSka7hHu9B6Untj8i8eAePbQhb6LMXsLM94tr
Q+O4PixWr903+tx/aQenvUpqvTwYU8E34BXLHaXi5F6PAvvkCyM/5r4977whiQIQYf24i2SwpHvd
ltzeG0mRYiqaUzPL6X0nqrOyvFl8WZK25bZIB5X60MgFBf5tkNU72JHRp9p2oiecWqqDCByTDnmV
19fClfIauVXUmy16VhbNpw1qol3IhVs/0WjDK3d0l/SQVtCmYavqzh1R/6Vxm/EKZqt9j3qx+UkU
9byVKOffS1c/q4KYsRNcWZQu92Yrm0c5FdQ7qNziSOO1cfcMk706y0zhSxGlyXSTmF7y3gGPlASJ
/3aWrnO04wqNlcmPDUFQ2mZYuIt/P6HJt+mCuT+lMuZE7pvSOwjPk2/EMnXmYXGceu6uZs3k5rqh
Eqolr1zLf5L8AC3n7o3kOWphnoqa1SkG+jImGWl3E1LD7OQHsOU3yC6hlyVOL3LC+7+zjJcKMJcw
oHPucfEwVXTFHLQiZqm2WywaNhbTF7Vvf/8EVQXsh0coyVyPuFkfnH/PtG1vENYFOaXtg+24pdG7
pbhwHVy9mtCdx3yZUiFQRUXBAxpGDQ6EnVJCqfo+z0x7Oid0rFVjJ45BuQkAFOyMvX1Nn5z++N8X
nP+7aPwPW9OLT/7DReN9+txXX8oLMsf5b/x900C08w/oEoaDiuC/Lw1/3zQM3fyD7J4bPnr/FGfO
jJ9/3TRMbhqBSSHzxf/6100D/scZSIGAHV8VHXjd/Cc3jcvlj/2HjQCrYapXX6ornHJFLcOoclGG
+KLN1j8KrP+OrJSaZOoabdEU4L366StS+F81EX9+Mb2vxux/h1bqdaQkWlRrlQz7jNsIyJLH3CrH
7arBv8PrXlR1z4jOQhawaT0nKXeyLvHmiaxXChy/mO7vdJqXgzda7k9k96HjDTdoCuAbUQTjKxWG
Xw2u1oncrqjbgTf3ayT+LWwc9nUQrPIUBJR+vjq+eHVJZ00XZjeGNQ6sm8wPEACYUTtaN+vKxTPG
2KT3+YghRLdx7zYtmgv5PO3WjX6esRfvPkczmeLiDmHuNyGJwj4JXpOCv4QX/2ctqqXOKU9HGeXz
GBZmrZt02lOaKIsJyuJLPy6L3A5zdDakBj1zbVc22fOqn6RWBkxUaPBSiPpQttDxRny8kMKa183X
95P5xXy5RWQUc2TDOhjT9L4sS3HbOvYr5/svlqlag27ywXdSs4I87MHBbfU6zPNYvtKr+NXgytbg
O4U+uANsfwCUwWNWJMM7TSvXbWkqMQNUXoaYlRzCKp2eE6faGbCoV31OtfRhgmktOpL7UIIVjB6c
pUIpGMzZ9IqV9a/m5fzfX3xRH6pzhj3PEFpCp1fT1+iJDclr1fFfjP69gv1i9ICF6GV9w8T02m1n
uPtOju9WTcz3htiLoY3BGCrP8IaQ3HN2AUa01b299OPKeTmH9YvhO83RvUGIIRwwEUD4xbdPM+nU
yiBVduS4sPtER6UmFAJfiq5yY+CsyyvNll9M+rkI+fLVm2aJ0eXg1V1D0uCnOpVRkrKM/MvvZ/6y
Jvifne17OvtiauDoBG4DNDk0Y6BtCB5OEY5qZfmIGBpaHZGTvqZG/ItfoitJqgQ25XWY6YRulmTX
BgTnQzmjuvT73/Gr0ZVPnPr94sbI34VVE6XpUWRp+kam3rLyYNSVjzzNPqUEMH0IjHApRE5vBNg8
fF338spHLrTAy2G/92EDVewTBc75YwMa4rBudOXU7YMxAzHFJ26SYdhSd5q2aSVeIVicf/9/ryD/
WT/6+Xu8WD9mIeZmir0uzFpn+ksUIHUh/nv3oFLNbFsOZw+noLKcVTNlqKr1OvrqM7jaNhRacGsV
NB7hwD+tmSf4i5c/xY4x2gOD14YF5kduJHdnb6V1Q5uXQ/dZh06dJttwqboP0Lb3Wv8af/fnCx90
4+XQSJLVk5Xy1n1i3JZwEbLWXnUSQkS7HNpJmhylJaMPrcb8NuXzjalNr7Sqf/7WMN0uh57cRnS+
zVmij8i6y+QvuWTByq1AmewWqaSqn8hrqONd01J+Z5vN2zXf0VSxEdMwZW3T+H0YjMlNpo9Xcxkf
1w2tTDb+IRVjx2Svbo3n7aB9ctp5WjUl8MgupzvxgnrE1KIPe+rqt4uRyyNehs2HNa9uqMYcgxHh
wpXhahi0R2TIN2adb9eNrOy6lFRljuxgG0JI2OTdtIuAyK0bWtlzKaFbJvJ4bVgV3huq1k+1b6z6
lGjBX862pDqgZc3CW/dUs0vdfYfYxrorAe2ky8EXr8+1oUjb0MhBYuL2G9crp0QlVqeBHi0GGl1h
7NVfAqN/FNi9rVuBvvIlm3aWWg0vPJSJjcIkGMvjkAz5ftXHVD2zGi6yiaDzEFoO6Fij3A2ZuW4T
VKEgow9bsMR/LnQg1O9cT/sWeMtf6177vDu+ODwB7dG7dFnegJMQgawfsvo1a4ufb7B0qy+Hrqeo
hkoTtyFzQwPqGZmQlV9S2V4bSrmIbjDXcBPQmP1KtWDlV1SOMr/z4ipuONy9Kv6WDAl2vFP357qp
VrbXeZJtBkuL7qWEItmXw3OEefGqsdXyqw/bLBVAOEOPpmnvYYJQjOu2EtW5w0VFkJJi0Yb1pN+j
VgQ3AfGe37/2eaf7MXWjbHy5RBpfM2TjcbxLbK71zUCbGFhxUYrnsjQdxHIzv111YacMevkoPy8H
fEidFg3quM93ehEEB7pB0n3lp/xitXvKZj5XdikROG9BEshbpzM/A855/P0s/WpoZTNHAm5uZHfW
kmrceRM0dbzRINSuCyZPmZi4q/Ve9gZHRVBduX73Zh67VfVTjrPLOZ+WwM6CkgNuwVZ645eYhnYl
lNt106LsAjUaxaWMNBHOBvAm1LusqFi3DaiaNyXCH/GScgw1Ht0MGdhnaoP5ft17K/sAidDQuQP7
Iii8bSffkmTtVo2sNrK6YNHyoGVkUP9b0Tib+p8ZoP37jgVf6PJLxvqo+dKImGvXRSTT9d7hi/2a
csJ5Hf9kF3CVXUBH1TB25dSFkSFyNJobC0HUyq2c+n00ON7Tqsmx1cVYt8ir9Z0I/XIJ8Iphf3dp
AK8a3FWiP2hF77kZM499MCydfiv8aOVHVaLfhKRYxl4gQjjqO+g6p5EkdN1bK6Gfd2y6aMuKUO++
dTqy8tm6Ja6qdemLS1N+4Z3trrwRNsTUBp7VupdWwt4estGpao+priAcTiMM4zxbmX+qIg2VPU11
l5IjeuOSncSM5tZcZ+a6o9RVIn8I0gBdc+bbrzzYydYmX/J1n9JRcnLNHCXceWZc+tlhENouldHV
qglX/QCZ3F73PGK/r5xjX1g3BvesdUMrkZ93oIpk4zIh0t1lHQyj18gn5yX8kz3FUQISbZzBg7su
wm4yd5i6H6pMW3fuOGpAelZs6QC4QqsEFSiDDZXdlUMrAakjscru54hwKPKdNNkL0ZxfN9XK9ifs
CsbpzAKxOBsGs7iBKbZygSgRmWaTqDLXEqF2BkPa1oAxu5WZK0dXUnKD7pxn+jZ7iZVlG6P13nXB
azWg8zr72SpRAtKT0EnjgaqnN6KgerAHOkWzRHlhY0sv+DYu8yxxHbDL19xtf7EsVZB7u0RJPlQl
seQakKG6PyOjf81M+FdjK2d0HolZ1POEdCmg1P0S+SAq22xlReHs8vTyoigGQ3NbPxXhJOew9MVV
0a48PM+6lC+HnjNDBwXN0PUgH3SUV4LUvVm16lV1pLJNA2PIDeZ7EaFboOxSaod1Q6urvrV1R8Pe
JIQEbW+DNO+wYbac3brRlVXfGp6IUCUUIQr6HkgsqNp6tq7QZ6jMAHtY4E0mrMK680PU4VBZkAi9
rHpzldTIZT83x4UjNCiG3twtetviaF3U9Wve1L9Y56rG31DOpp2VJHJcXbZA+fAQes1G9VdDK4tc
izrPXTJWojfmWzoW9yjHrNvGLGWRo2WMCU6QCaZFXGcSPrGj79fNuHIgdehOTlnPSuw0HcmZ+BBX
5cO6oc8T9aI8JDXAgLFetuGEBDjqHkVTb5rCrL6uG145lDLQGE5UzGAlytRAEwriT7f4zvO60ZUI
9c0oKJNMkBNl5nPWJh81lKVWrnIlPpH7cc3BKESYd9EXV2vvunRYO7ZyKqVJodWTwyos2uDZyOEf
m0AwV82JijqCwe3WNrSEENVriIiBDJp5JxvHH9etGBV5hOvBVMFxYmJSFLeNsTyOXbZuuZhKeKYI
n8wGLlohakV3SxldITK6CizynbjzcqHXlijixIjJMjTzQ4tYxDC+lpoHP08yVI5ZYqHDHqE8EQKx
7pwHUN4iO/iWxnopB2Ps0U5YnPcZJPVs7zsNOnqJ1XXjyh+mRDBwA6vwi1qE6ST+yr0KxrAn1qGp
gPVdbg8aLtD92J2bIz0+dVVjXCHrtvIupqJg/ADJWrPtRViK+X1l+e9Jzz6uiwIlejMLU4axoXQU
1Iv+14iS0G5pa1gK64ZXAnhc0IDsxEAaj2pVr5M94oCyDmYAwfZyzhExiUQOkjqEKHQ/Rs2nRIcW
uurFDSWF1MExJVXDYvF99zRE1dPSm7frhlZiF9mFXvS0SEJpVXsILte93z2uG1o5WnttSbE5qZhu
K0voNIxnYY6VNRIVnQLfq7Dg9rPnoJ2Fi+SmhE657r2V0OxwN8DxiNteqjsfzdE74Aa1LupV1F4w
VFh9GBPZemxjoDlhuVsl/cr3Ni9XYEGlGxSWR/poxvdtGd12ub+uSq9i9hD062p0tUS4lGO0wRkJ
6zlD/3PdfCthSR5jVxhtEPVB/bkIRDmg3qNBdFg1vIousuXseOhQcdeQEcK/7iaajHXJo67EZSpM
ozXOeamNltem7RAA8+x1YAXuWpef0zYiF7EcTuzOmqINJs7P+DCtrGioTvNCi/vBwiIsxGTpEQvX
26rJ160VVVdkWKDEoTrFjtKmIS6C9/2rkiK/uAeokCLczUaXCm4TBn303pQYqY/W47pVoh6Z02xN
PX5BIYaoN9HQva/8aWUFAKT+ZbbeYZVqDUS9M6I9OFQ3oqzW5dIq7KQz8RsKWmK+l+kRzZrr0m/W
XaRVp/M67XxP9hQBXaiwXlHeDVP9ds1k6yroRC5dn2VG3oR61n+TrXeHGe+6s1JXISe9L500WHht
OxjDJdbugJVv1r22EpFaj6Wf7xOReNo9eE3yGATaad3QylnpN5j4LRYbrDXoT4mt3yzuunhEHP9y
9dXBqFvLWDahJ/QnoSPcFJvNuqznuwvJy/y8l+aU5ecDDSWew9wyeD8hf7ZuUpSYhGEmygxH3zCv
fW0/LEbwUfOmblWyqQdKVGIOBiem5Vxw7Ogop+BNQkd03YsreWxpCRDKsWhCqcWfRl9/W2nFKsAy
AvCXX3N05Ig9G0eO6XRI0FWa3MTjnKyKeV2FENmNxBcjwecRcdKzRPIQbJrOXbfGVRAR+YNhpUjf
he5QvfX74F2PU/eqCVcxRAlbU5J2XPunEVvnzK92s9tG65ahCiHyBjPz44ll2KCABCk9HzZu2e/X
vbkSnZ5WjHV1rt9qMtl3cPhL31j5MZU8NoPINGstBTkI8fOG/hzEcWTVVqVVugojmqJ+6nNnFmGU
F6jsyeBeiG5dqUX3ldisusHpopjtcBgsqCd5hgy5vg6Uo/tKdLqp2Sz6wPeUnTzEdvYEUXbdwear
0ZnnGBKmZBGuDf3f9Ny3RjyuQm3oKpYopjjiOgM3nmwKcOmeymWPmapYt8hVOFFaaFiKIpIQYjS9
mfTkqzOhCrtqjatwokmPsmJJwIVxwhkoBOZJXCIuHTWvlXJ+nhfqKsgnkJD+k8ZuwigSR28e32VG
tqpToXtKfE5l0rvluaqtIQMMT32Id5oU1rogUkE+SeF4C5qy+OoK58bRrSvPXTu0cniCfMCbroDv
Jmsr24gm+ZaOZbJu1/KU+IwknjG9J8kp2gLF/PF+joN1u5aK8ansTNi9DcZnbE3EUfSiR8faWVXt
0FWW9+KNvebXTIpeZDf+0t4VSbbqLqirIB8K2ppTieBco8mwY66769pcSY/Uf8D5uDOKoQ2b7dAP
GUa74n5xgnUQOV3F+bT6gl26nsFu8CyKevUjmiBfVkW+ir/B6huxG5d93LYp0Xhaamw72sbrokcV
QyyCahmRjiU2LfvQ5v3T6DlP615cOTu5clvoRWlNKNLg7dh4V2IS79cNrQYmArAVMNY2jLCIq4x6
i4PLurB0lbDMfNqTi03HCcMAeetPunGopmRdXUxXQTiB1iBLUUxNOJj41ur9c695H9bNiXJuyrZ0
61JjP8l6A55cutUyuW5OVAQO7hVwKfuYumyPoYhMUmMTI6qz6r1VDI6BxL/sTdY3HnyfrHK4sWN7
3XHvKJfNFrOKaNao+QZWuQua8nFconXXExWEY4pMmKDVSIC8pPjTStBZRmw+Xzm6c3lDMaJuCuD3
cpX1F+OARvjd3PbOutPBUeISDjo2BSOJfmw+BGaC1UuxcmQlLD17CIxsZP/ORTOdUB6dNm6NB8S6
haJEZhAbc942LJTAHY7ViNmHIY7rhlbS2aiYRNZ6LJTFyQ6OqT8EebDuiqwKoy7V7AJxBqaBuM1f
UuaHKnhNHfgXKZuKuClrlImtkQ3Wy5rm0KOZfcQ2YFx31bT9yzUY45leBxVdjVY6N0ajhU0Rv1s1
3SrgJg0waLQEIA3cWjeunR5ndx2rDgPTy7eO9DHz4o7IaRPE2QKqbkmx7qhUATecwRVCUCyS2HVP
VNevI33dFqgC+OED4ACk8SHntP9UBkazQzgtXvnaSlAGhl/3DYZA4ZLo29oqbmz9NfjkeR/9EWOm
20pEUiUs4HjR/l1E4NqfS5Cln4vaaNJTP0S6ewj8Tr+fEXl8zQ30vPZ+8kC1KdtNC1axhUB4lx+R
YGkUxzcybgMsZEwBrGUs6kc4FlGKFH1drNuM1WatKUrTmLG2D0XdZx9tF7W9zYJq28o4U/ceS0Z+
lPLx/eBss2He1sY/c4P9N7Qdo8DLYEgCF3RhFDS4uvjlFgTj58JpunXbsQqGijDVNheDRoLnItBX
FXjazqvaH9j5XL43x98Q1R3v3XXtTu88ASe/WgcT0VUpYA+P78Jpme9+SBE5tp56gWvC7ze28/n8
k/WpIqHiJAmmKbHrsNGTbVG57eOIBc6HaJ7WHVSWkhhAZinNQHoN6XplbXAP+5KN2WsVo1+Es3U+
Z14goqiNpDM2e6ASPJMljpXZc5PWZrWNI7/HACkX2n1U1yt3PUvZmPAPbbN6BCFlZd0HbJpuvaFf
V+FVJZn6oWriYKBMugQNjKKyLTZVOq6jFZ3tvy/mqU7bNOpYlWE1udZfia4PwJmmYWXJ3lKi1rBa
2jnU7MPZGeYnPZLZJ6stk3Vhq6KkrAKLN8+omJrJra9MQ8s2dZlN978PgPNS+UkAqBApqTWyWEYa
l87YVTTTcGMZzW5aVx9QQVJLDhOtt7k9JaOE0+Xca9a4bstRpZkCihmTa1B1pLONlHRv43OycZPl
lRP+OyLqZxOjBO7ZXjGr0qAOp6E3UFVP8vmuB2+BaYscx27je0P9jvqyeGwTQ3+qsl4iU2yX3jff
LvPrpLe87FDhxoI3W6zhWmUJiS9LXD2kfV5/yv0C/x+R6vJbrzlac+Cg76Ibg3T8etQEY43NGJ3h
5XIdtJk7w2UUVKJr7NJYKiqS4roVzW1WB+tKTKqSTyqn0Z6KMbgiL3xOgmZb19r/cnZlu3biWPSL
kMxgsF+Bcw7cMdPNTfKCMgIGY0Zj+Ppet5+63N2K5IeSSqWUj2O8B++99lo/3S6oZVw9V8PMOywd
BY/Aqc+nW5JgQ5fAWbVClhDr1qbPWIMb1LduCZyNXNKV38YLHoQlEQ17/xatPuJ5Jb85HYj/Fgz+
w+kPCsy9dYzVweCem6POx/aX28pWKu7X3dyD1BVHTSSoV++ZdBt3x+jpP/dcQRKMx5Xi5bBcPIhL
JZvb+DX5t3TBf5xG0IDO3CxYmYZQHVvYww40mttxWOFuDwfI8Sgs7XNxDZczR2HZLdzZXGPN2EYY
r8HlG+hWZ3WN7jE75X5x27gV7uixtDUkZ3jZ1aefEz280wNzLLH/W6DiPw5cVNs5xAkWj7w5Teg1
hl6i07ZtzFLdQMPRYG6sTIYwpwxidOKT28pWekrPOaDQFMSX7EQGqouU7249WBuvJITZmYZ8YQml
alBzrwuYk4fKEWhgA5aitfL6RIoE2GKy5GxrmvRsTO8WnG3MEjDiVe3xOS4FpRC4pLS5DOfU/iWA
/p/EwoYtGZp4cZ+MccnXsIOuY199mibjeMVtwhw+eUG0gMi3ZFBZ0dS/TuJvUiv/b+PWG1nMoAQ/
taZgINZ5oL618+n2cLRxSy1nbIeaaVyu85iq6td0OmagNmwpqjYkvVWPlVc+5pAv/CD8kbkUCYFb
4v903mD56ru5iihYofVzdZrHZXdqHWNpyzCP8BSTX1NakqmBUuJUSShQxk5pP1a3ImU9xG1Ez52W
koYfj1W8mxf6wcGjYGk7VEL6jpIOSyM3KWe/vpsjl7wWK1uhctdiZEBHUDjvoy38ZduKqm+cUHlY
/e3S/4f3hrai8AFwoSX8SgOWfALBYyX/xmL9P00Hq1sRczlEuGgJ09Ec05EJhfydE6ALS1tWue/A
KlLIx5fjziEIwrM2cnFUWNmKlnU0Qa+7PaBq6TN5YQLiu9yPnPDJWN1KX8fE41W3YXUIl4+XXrVh
RpBluYRMwP4s0/RQPF2CHdcQ40oPahOv6oxcogOWtkxzjZqoWSSsHlrG4jueVwnU1xbhLW5excYY
HM1IMSd+mpIrUjRLkK29dEncCLcBBmcFrdq5MqaEFNYJDQL+CSOFLj4ca1tXfDhnH6TxmykNHZvL
2NXTda0S5VItwqFbHqtb9wksoj6+5wjB9RAvxWJefbeLbkO6zobFLWk8WkJ0BSLmw5pFAyRKnByi
zQvFeg3sRYDFVT1FqQ+UW7ZHOnZc3XJbfIoV9DAYLfdagL0FIgwecCltLZymZHDw1mfFEGqCvuAc
lfIcc33OWRDwzO1kLM+F8jqDWHJPyqWqMt+vynAP3C66Deo6ADjfMW9CylZj+hSCRU3AL267tv0W
OPH6YalJOXnTR6jJf5qk54IugglZTksOUKkbG32WgQw+g/UDlHPd7nZRbERXHOpxTU52lKDp1unZ
8tc9Me+djsRGdHVy1uckm7OEKEkfoADU6k9LJ524BXAsVkoxdMIEoUjgtbb4MR7kZeHkq9vOrSuI
MUgOdjJhyo0k6bZCSqKpHN24FT1jvvsLAucO0RwUxdB57NL5iL647du6hCpGu4i0fC8xBw0UEH1U
m9PEPNgkrUtYBePanIu3lShq58nSlF0SuTlxG7e0jf22tLrRZbscaRRBD4a+czoPG7SkwDVnEr/a
ShGbi2DVVVe/3Va2Lp+IjhFS4dGGG7LvH2Ka0AJSlk5TPThs+s+ss1ehNGFDtlL70C1uQFJwCXcn
AgEsbsUGDPZDzV3orex3mkvqP9Zuo05Y2ooKsYhMy1StyzHcnpZN5UCiuTlBG7Wkw6mO6KR0Ocml
TyEVUXo9++P2MS2bnHYz9QcY4cuGJuU+e3k9x24+0GYNYlwzEErjBhpIQKX9cAzXhqyeW85pw5ao
Ef46E38D8CzUFw+Po7Tmq587HYuNW5KTADMwMVvZDt6HU+zXtot/uC1t5W0JyA4MJWIrfa8rq2B4
z87+s9vSlmUeEcadWrpuJRim3lUB/xwMTjB8zMhYZgkGT73hCbGVY9ff+v0oEjeuEyxtGeUiGohH
edh1H5A6HZLgvu6Tn24nYlml34sKA2DjVgbxl5rsF39o3ZIeasXJYe1XCLNyrIxJ+FNut4n+jd3n
7XP9VzsJB2LZZDD0EbQ49q1M1HjwSyJniMXrCvJWNZrCcZoskXCqM+G3rLBp1p0QxTc487C9D8CW
uY6eW35lI5jEFvEGZAdrybsxqzBKQObAcWnrwVmd4XgEKlrLQ+zVy0LG9qGSiRNRC0a2LAuN4ylB
EPLWMpQNgZ5in9yHRh1uId8GMSWNFpugLTzu8MabwPOubt08rg1iCqEStoeg7y73Nb5Bze4BhI1X
J0OyUUwKfUqQsHtLeS4cymlVMXaJ26PHJjg8OzTBwr1Zy/gbg/KbclzWMtAkNoKPfbuWvvYymojS
bNWL22FYBsoTSGbGKG+Um5eApEUUoPb5G8rkzev9D+O3YT0hxKJJ0+M02mSt7ndYUeHFYnGLmjau
R5p43CFPtJSzoC/hwWQ68OVvCs7/Z+s2sgdiVhMBUn4toUTZ321z+zI28+r2frWRPcAZhByMW0vJ
uLyKJCmEoS6kA5CDs8Jm0ySi1bVcy9PvP4pgzmlvHIsFNqbHMyEUHqDdVEod/PGF/01tvmO90Ib0
xCubmejXpQzUb2q6vOOtW/pjo3dov01BteKwK3VmgDNcQWniFjdt9M5+HME4v13oWi57EW/dfKFs
Xf7iXN9c9P+wHhu9w73B3xKQMSB0ivBuB2L5+zRKWgPT107RZfWW2k/DCazHbpHIBi3ui9nFCPLa
UnrenM9qJnncO7F642JawZkcUBrQkG8tm5qc6cggTQrlKRccBqZ7rVetXKfIY7pfysE7x+sYizFP
Bjm4vVlsrFDnrUbGM+4mVJTIQ+8nSAFmN8Jg7N2K0A2GzJtgmeeS+5Dla6T8QtfeiZYMi1vugA4B
SNqDaS4VT54G8b6t449OccNmVKrNtEYY9pnLsNPpzsNfXaPcyh82YGdtWjMPAkvPCvNP8MRpvG9O
84k4ESuU7r2v2nOM5tL3wX/Tk4d1UW4ByUYDhSxku97UXLKD5SSB6Kt06ohj15b17JyAKimSc9mq
6nqOvwNSufkwGw9EDAMNNgGXJJilchAGZGx1fGfZeCAo3AaNBwqmcu6GdOMmZePglhDZYKBDqg7j
SedUSlXXXxjErN+dpA5+ON1tW22Lq4ZV0MOayhocLLSvUmkcUyIbEcTWoxm2DkvvrFnz7thEloyj
cbuBNipIbcoDDyxWn3xx69RWAEbt1gCy2YxA3VfXvO4lYl2w5hBJGopmA+TW7cQtqxzf5s3Cc6hL
H2ggpHLv2ejY0LPpjNodMuQVMQJQFR/I2mro989yOaUTFTEkXS3ThDupqqXB+nrdobl7dt8gL+xY
QbSxQVHDQlDge7TQC79bjzBNQBjodOQ2n1HTynPWUZsUytvyPTBQNejBaeS2uBXUDnCQbN4YxUW0
hOkJ5FHsu9mmjQ0iaxtNU9vqYmp1dGVNfd7Wg2m3ZNHGBgEcOSc1rXXRefGD1zQXrsd3bkfy9tL4
DwiCYotPVxSxC0g97imZ+WNQtY6NQhsX1O+Q6Qa0UxftfHyaoUKSjh53zPttSiPuSVQllrdD2Woo
xyWsBKm3686t92cItatoN3wreA1CVhbscYb9uxURbHyQrBrt9SbB4lX1EdQ1r9XulBMyGxw0y3FY
jiHUhdePmS+aPNGJk2EyGxzkN9PhNXuw4VXY5DpgwAd9d7mCzAYGbbMvdRQfuiBUfO09ed272fE8
7ESzr465Ubsu6GTuR91e+enE/geaGvpPwxnRxguaZtKFFrK68trzUx2pwOnBjNGlf64OWRFfoMWh
i9kk+UTES3U6DQxj4+E/l9ayQ11l2nSxrv5jUNcg7w18t/Y6s4FBSI91P2waF5BOT8CAKVSbZydX
xWxoUDKQVk1Np4t9OTP80C1MtOM9saLlMpOOth0+5imJlyaBunj0dCulsv+CBWlRjRPpdaEWtDmO
7owvIJL/5WQ8NjAI6g6abphHLpSZbqeMUxySU9RhNvyFsFWhTo6lE9pl/dJmY+2kXEJAGfrPO1jN
/jElHZY25rxy/Uaywd0+pQ19mbeJgFgclgMh1zVVg3hhZBZOCQRjlllOGIuisxl0MQiS0XC7DLFb
TsVszIugpNY+/in4Xv1B8yprpvi32x2x0tg24uIcVhhOeEZXRZROGartjkdiRcpBHsssRKMLqcTH
oPuhvMQFlo9LYhnlNCgeLAqHHRKDmEBv9bQ6JfbMBr0Q0MEqseOw2wWEN31zw1yP02OH2ZgXFYEE
zEcrGTrsQxpDUSMGv4bTd7QhL7MPS+mk0EXdnnmXlOuo3IK7jXbpA60C7XlbYRpIim9NCqHiq9um
rThJpvmYyADvV78p1rYM086nm3QJYTa2kNci7vwa++Z8/tGf9KPuD+F42lacTHriASePtZvwYfNZ
Rs7TcWXLHnu/OWOCh0KxjUd6VL9H9up21pYtrnUT09XgggBPkwPJne795BYMbNoiMsbNvAxsKyZD
Y5CBAJC3dovntrqN/2lYF9fbW7q9+P6WA5zyGuneuB23jQB6e2An+4ytL+FxG81x25UTAx1hNgTI
T4LAJNA9K9DhnVL1Rh3Da0ejtJmLljapUNwIt2KOOp5t8pzeG74vf8mm/l19+e9CPrNhQHw98VxS
ZCkIiqakIEcze0/NyLcqo77uq4+98AVDF3Lemxs4G2bo3dBdz7eZGyVuPZFtlJKDm+6pOc20txDE
7CO30iKzuWdoj3il934pRr8C1Zzv/4Ec2Q8nM7HJZ3Tn0UpCfLA4R/k1orVApdhJXYowG8WhVRg1
SdAtBVvaou1Zm/qTGyyM2TCO85RTx4ADL4weg3Sa9JGCzJK5mQm1/J0idWtOv3078a5LkyR8G5A9
ndg/cC6Wz9v0pJZ1wplvsMW09iuVrYz+cfuglt/bRKVBUI2tV7T5Qta9DGfv5ra0lYTooD0bHVXY
d1DnkQkLnjhNfBFmozdWuco9XnBVAl9FGTR9/OyEyKHTvm0cXqVpjATELIXfh/dUmBzMcG7Jgo3D
Y5qwWfAFS/M9SHfqlR2oGhwjgXVPWllT3Xr7UnRkuxiBHwBRsxPNHNy1dU/iOtwaWc1LUQ+DzKk+
5GXnc+iWr9povKpKiARm7u0RmUx4eshorzFTvlZuLxsbjyeEbDqfDNg9vmzZiql54OseO75tbEDe
xvcaWrswokm/gAftsduEWzHDpkIi+9jTFlekqFb1VZn6Hb7BX1z5Wxb5P4KYDSTSexzUjPWoSvFo
uAe70HC38fAgmCtdkm9OpmTDiXwMwpGVULj0IWHpPiw/Kz26laTZfwGKWui99mOA+07FLVi+moG5
WZKNJ0J09zBAipUJP+pMhCQjUDZxCxY2oqheR38cTizeJNNjNfVovUxOXXNmsyLFplOKYmq6iKPR
y2XcPXt15Vh4iCwPIOMomMkeLkX/hiHA3Pc32XaOWawNLFrD/ZzbMVqKQ7SP0Syzee3dTMhGFVUT
uGWS0McdrNsWhdKmykDl5qQ9CB5lC+zXzKE6lY9TYeNaDE2Y403v1KBjNqgoVp6QHkBFBW/7WxUP
GZOxE16J2aAiokwbH6BtgzCYhzkKnTatW2+B2ZgiahbWg5wD18T4KRAbLP7u5EtsQFEQz1M3e1hY
Q/np0at5my4idqI3wne0UjjBN0bCYFuKpJJ7na/jNNTp2IyYu3PbvhWdA7B7MvASvn3NMRvp9hKG
bjO87L9wRXScjnZCwtIbGeRBY4p9442bu7JhPtOcjJBeRsoi++i2rzxtOHG74DbIx/N7jDj1WDrs
kzuUUPJmdJKoBAO5ZZYVyEVOHWpccI83j10lceY9WqNO39JG+LzBtkHvSYYiCmv/rvG25irZytyM
04b4nDLisz9NWL1tWpKqflEyM7KenPgpcDhWXYl6xyBoPw5FNcg+nfCeGI/aLeLbUB+5BvNUddNS
bPOZArt137XNi9upWybaiIUvky+nAuKX23Vv6Jl5BIIBbqtb9nmgPrjOPTdFy1EAp+pdLFa3sGzD
iM7Qo3M3nqbQxmtzMFPNF6OIY9pvI4mA9V2aeD5MoXr2uUbZNx2ocYudNpao6qBn4AfTUUDIbwEJ
lA5uC++cGFjA5G8Z6RxEMzqulSlkcqwyBaYjlBmfjv230ye1ARGzP/oKMptjwVZi8n7oVHoOjRMV
EHZvISKaQYH00eDCeDiQbReXePobAuVtif+RmttwJdX5W2s0LgzauvoPx+WJLvWwzz/VFPXg7QJd
ufjsnYlcLk4nZYOYTkPGI+HEFPH6wVs80Ei5fuPon+2qc5B1BKCoKSiEN9atT1fqJHqAD2D5A++I
wH3OcErNvjyLxL/5bqo7WNpyBslxenJtfVPgAQM6RXX2aTs7llxs/FIdVeCWX2ZTVFHbvaAy5W3p
MQfh3+oXPkZ6/s8FskovQk6gDej4WAyYIo4+Qfi4udOx9uhDs2Lq/wOI0/zx01J3LZR+j7Nb1HcT
7+EBYtNq7LVMW/TUhilFnVKdd9DCAWGPOetm/ujLmE73/txv7d2sp2N9Wo665ZeOYJi4XEEUNudD
H9CtPNZ4Z48RNND8y1CFEI3QtAaHRFpRXn+JPBqwrD/hYPK+mtScLzSGeGfIvX4v1halrndRsHn0
2q0kqm8GzYr9KcbUJBoh3/eRRdlJD2Mu6IfeaRlEn5GqbT8iotZH+nl8P1yaDyhqNUvNrgsw1T83
/OqRUUiSxAWY9sChFDLC/njoespUdHX/wNggX6OhTepreKhIffRFoP+cBsRtIHWVUwgBFghVlMqE
VP7yhxP9Ner1UhWNSMT5WYxNb64ri73jmmDAdS4xLNWze2/henqkkg7hNxCwH1sRQtShzVi8ipel
PmidVRTgx2zz1diXst7r+UmCy/P4FEPbtM07hVHCrKv5EGfQQKAAjA5h09/5Y2TGjAzdET2jl93u
Ka8Cj/848AHmkgbLBvHNnofitRWmIqW3U5bkJm5WeWWxDOqMh+hEXOLEeM87PZvoAtKDg2UhcCV+
DuZlFeVH2w4f9kAIdambbYjeK7A5YE/rMLzRnylGsqleepaaVQzdlYBhJ3zummDuswk89uiHnRoM
qlNI1Zoa5cdnlnQ7xgz2aKu9jA+JWvPTAPuekX31we8+VTGIovxIqRvjgPWlU8TPz/sCkFgqQjZ6
2U66OkrPY0s6HMVB+EUuWy0yZubtdet7H8ybDdm3W0hjL/l9gjcrLMJq9OtbvKzn3XmMw9dtDKE0
hJfh2aRsFdNDNXn7XUKqBNzhQOzU2TmNwXf83gJ+36TXd6gzjHEKqsZx+bIJtnQpqsoJL1q6EA0e
pACFfBPBzNJ1COPt3cajo2rSJaj1CVLTDdHN23d8uKUGgTFUd86zypLIqJcRV1nle5iw5TKPAUC7
UU+qNgtY09XXvloik/uA8n/fRW106hGloAoyiK3KGem4/jRtUfKKskXV5ONO+ZzKaq/224L/3Bcb
C9czbfspYs9oXMRLClLmXd0qyfDvU2MS2qRePPVrn3agFzL5vG3N8cU/eAMUIZj3hfqdtHzmOWnl
Fj70IK38HZytITePeebnDAGXb0fdBZ98NnQxKiatN3+o6u4koLeJ9/OeNjsYkjMRzaN/Wasgjt7t
8qDkutWyH8pjqwJ1a/akm9KFbvp50ls/XGFv4ZYpOo+/9jZC3bECgfdWQL3IEzfv0PUrjzFAPm4k
mkA2OcvkZafKu+s0/kvaglMmeV1HJvvxAlbLXnWXfdFR/76Nq374g16iH19AahOwDUjmKozvzBqC
0zkddE2bIevQlBrDNCZhe2T4yx7z0xiTSN8mLwrYw7iPb1fAS2q4rXqs8bnwKq0+Yoiu9T92m9cO
kExdKn9Kx6lGDS8WcnwZfELaX2wKZf1rgQbGlJO5QoLftn0s71uQh5tyiP2zfz5nEX/uTeeFWUf0
Tq+zarblCd7WM1nUbiq+om+bBCnIHzv5guGVkL/Uyq/u2AhUAQayq6W+G2MT/+m3QAI7HCXD/jgM
A9KJQOrlNaZ8g+Zbs4k/a6/Xd6oxVZLKEZblZcsZdPLjife8SKM4Sn74JxKRFCRxe5i3SNmmGxlx
MYgXN+zJ8Komt87bpvoikC162cSSOrwkGHSr84W1nkqbZKHeRXje/j0e2DCVqjvz8IQ7SXe0XN/O
+EPANQISQw7bVFHaVAcMZ34+6+Uytsv7zpv5eREbZV/feL+rh33pUO5idY8RFBA4kGdfvV0ZLtcx
vPMilig/DzFz83k6KCp4frzw77MfJvcsVPtjPHtC3fGkleGNQnUjuEYwjPURQfNOHmM2gZxyM+0j
3+MWcy4iOh9ZPEwPKLQhI8BPrY/rCtbx9EiGSlxVl+xNekQoZKewXP4NRKLHE2+iPsnAzvw1EBP/
RflU/whGMg7vx6Q9h9SbGAqMR+QDQiqQ3E1+h2gKHk+wwh0V6BQDCHR1ffsj0uyqo267GwYyXVDb
b3JQ7AwXtVa31pgiIkLltEFXa0nC2xz6JOX+8VxJM6dhdcqUg7cubcA+hUsr3iMH2dIeQ8LZZrw9
PUGX0PHkzKsk3tJKJepBBMGj8bucJvOXavf0NSDY4AatphwC6g9nMh+oMnbMy1cIzuWV1DxrlKd5
6oPi72ZqUHPdwthUvwVZypEObRosjbz6VchQ6KvDFEGUwNWzBX1TjISC9WCeMg5dwg2XmtVwTtSY
O7DtBSkEoj51EV43HuIAguHwcjAP3rKeeBrhM2fAd/hp5B+P/lHdfGEeuZ7JBZT8BtqussnWpGuz
YyFPfbx9xTnGlwmskgWKbD+aqDovYbjngNxWuTzEH2iltBdvQ7ebQYQtC6seDcNTfky2YU0jvYG6
2Lxp1XV9fO0GzFmyY8inaLwMg75MfjRmWxzcorF5mDwUB7doX7K6MXsex8f7fpjH7toa72tkEDK6
urtf9fno15VKK395UXvHoEli4Dd097Pe4z9dq5/ihYR1NlPxoPYouixsNhclzy8LlC0hjaIVnNTg
rZDoCqoZ+VocttP1OOIxZabRWdA3XhaN04c6qZKCQUYtr3rzIcKQC9if+ixsgjGFFilA4+ZN8Lk5
dB7FEEOaayXzYBoYDh2Sx9FC4BBOdCbwZ9BfnoeevlM7TRCV6lz5ddDhlUU+rmP85ez9/tObL85U
QqYcZGjicmAg7blm/vlzH6vXM5RhMe/kQaGfnr5lMlmoWgUeiehT04Qvvj+KdA0jvIQ2/tBjSvaB
jNMpUsO95FsS7K8imT97YXMdxXGZNQbQ47g6H2fS9xdSTx+VEUFxCs7TFtWIOfU55ShLLvBD9fnC
dfwO4kz3S9Tf/g3MCAn/vJ1qvmDK+iEak/ohSab+IQEN/7PEI+lFT0OYhRFoq2sQ5+VTMDRpo1mY
gzl4HNPmPM+0ksuDz5ASsSThDwjyez7vPc3r3q8yjjwO3G9SZsqQwlvmLVuGcE/9vUdEZn3TZWsj
l9+sO9fn84jaAnkL/7ggQUTIN/v+TqxBqU+133TbUViwOO7BW/CpwrFcMOVS3/fbkSXIYJ+pFm2K
qZ3hyZzyAi4UM6TL6K1XrbyqaJGKPFMvTi5mVuynbjoF6ebqRjEF+hTFHc1ipl6BHCIZmEjukRjA
EFp/ScEs11+QmFWpWNvucVWcpQSeOOV8eA+WVvO5kn3yZdCgmw4GDs3mVZB07hvkEkvwYPb65+SR
SwM6wLTTexCli16Oe9TsinU+wztfguljM/FHIlf6tCXmzVTNs0caZIcDDq3dv1EUU4GUNaIwPHzZ
1m7IZ0kLcxKe9iEf4AgH/xWOu04N9WU+Japs64OkpgWHAGDkfurr7sInI+9AytO8pdcgyTS/TDJ9
DGkgnquxPV+qziPIURnBS5D8OhihVy+OIcYqn841uYkT9hRvn9RM8yZQJGNgwM3kMQSvK0BbY+pp
lkGAzn9JZvUVnF/yigZHCLtucP5ku04DuQ9UsGXmmIA7qub7gHsCnmQnaVVt75PN+7BG84JSGkhh
Vir3FDFav55CSqT2UZ3OlDX3hwrvtjpc0ojJX9RUH2iwHpc90Z+nHjg6oyA3htym+xj1x5SdrVqz
SqrvoNcdH0Z/pg/TLpAeyLf/b76LTf0YzPML2EAA80Ot+mk9R/GkvDCVzcTSusEvnbj5xbZz8RJ6
I73IwPscr9NTBOXHNJiT73yNr2wOupcuCcdPFPNudaEIbXUGgoThPppZIFKaRLKgQsKZLFt/5Imi
8mtQGXmlZ5UsKd5CIjvmMLmo0H+IZBCkLWaVywUIgIybt2cj3mhTvotlziC/sqVm2Pm9v/Dj3bQk
HJl9sJ0ZmdQrusk/Al29CNPdzzN5TSb/K0kmnUO8b7p6RsgSnnp8BKNUfR9JKYpI6ZxOa3fpD9NC
62taPkNxxC9GEQyF8Y8mD6rgIwuaasqCcTl2cLePCGWIeCLf2TzcQ++RFyz09myqMOALxjcgfYYe
5G8zy07PS0haM7PQDEZ2P3A40mjVwBtUfBnuajyOy+NYkF5A3m1Ndd1F91BA9x6CEY2gAA2zH5h9
JJdW7t7Tqjv5QSYBhnNO/x5WUF3xhBSQ42Jv6amGcmjdJu/rIyxQAch4fARZfOBgw8F/auFsCr72
40NbTe/wXFnSpgbtqmfehnolZuaiPanvKkgUkZA2ebSJKz/2UiMj+qTXw5yZ4MmQqwl/SnT6smz7
Tzw0+vQY6uGyTTRI6bj6l649WhQAQN+HZCk2OWj7APXEZQ9+CHbSiwZP0R9m1HPdhgWNZDmY9irl
/gMpAXpUG2ZJFGmSx4guz3HwJtHbjo+zSL4e8W7gRd7ovkX1yHzzp+mqMdNx+Dbwp2aeARDVg4ps
ao4fJyp2aXVSdUvCaoE6KWLJXQdH/yJO3+Rm5eppH73xocb8XZasUfCuT+Zvx7rSy2DY/E7W/fJT
8ZN+6jptLhuHIgbDKwVIEZXkweCRp2gNf8WtuSUN7zIUVl4bsONfNhk8n7xKMBET6sdmS+ZnnGPf
ZXrQOZLKr6d3guSaqHvV9/y2sfpIdeX9rhuCyfDF4E+SemfXKKRfwe1J3mlvARknG8+HqgdN6Xl6
t1DiAYu2eHep9xF/xTESD2QNw9sKgdAPdX0IlS5z0r3GQKKkFf5WKXj93tVBdD5E7SF/RHQQv7ep
Dy5Arge3nk2vuk+ezkibVLxRISYte+EqqC7BUZ/FHpv9QSXhu+VfnH3bcty4luyvTPQ79xAkCJAT
0/uB16qSSlUqybasF4Ysy7yCV/ACfv3J0umZlmiF6vSJ2LGjHbIFEsRlrVyZuTjF/lPJNVX2KTNZ
EdqC7mDIVXodE3dNEzd3Gtwj3IaYOBlBwAiMqcmv4IvfhXrC2U1fTIavbPloNjwNexqTXYduzLfw
RS79pm8R5hRYP6OEv4WrHEsFKWubzI+rORJOYqO9L7npYAStL0jU1ZKbvp20N5ZqfLp0IDB2Xi0I
VuaYRULPvjGaPIEGttX6vvDTvHpGd+YuWFB+CdCjYvLiZqhh62lXrmktCRALJ/EsuOxL2Du5A7r/
4XAzaj8da8TjtNqnsRktLSXY0AizdW9UpvKBveTVDR0tuLXIFq4CCogc+qd6sTM8aCiWODtr0soN
za3HCWHSjWEWEedp7QH+EhtZNLdaUQRao7H4qm7MxUOa1gRIlsO5y3S1GXBleQ4W3JdOVDEEhXF6
k5QOiYTUImEXD+g6YyKh6movK6ThVhKefG2mlbvxbAaPG5r46YCm4rDyoA8lQJ6DNlVlaBWLONRj
q8nIKIsy8Qh8gv246TqPmC2Ma7HQvUTarafaJHVFp3u87ncDwk0X+p7AnhuReyVbzA16UT9mCVKQ
JsNVC8MA9GEtCh+m4N/zwkBfZvQi9pKlLr9wOfo4fG8p8smfo0zTiOhTCDdvv5QVipq2ld9LHUo4
bbbxEdDKa0SW3aIr5eKklp8L55iPGp3DAn8zMAfc8wsTB1aY4oucCyj9RYYlBSRiML2pSdCpMG4R
wFKLEs+0tT0T3E69Vpa38VCeFpb81HilbbR6WQLbmNFAY8mZO9apRNZnBYRpxbFBS9xnahdWkM80
xfRo1m1VgvTcA9FAM3hrDmEg3tSAfM7BFKF5wB3ZqzBOi2OndfWhJE4bpHa9b0deh0aZICLHl8C3
0oo6KLpEbUzTDKeO6tvanjS/1uY4GnjKruKC61FXs24PjEO4RSvtvcqrfLMYtbUZcuyNTNhm63ed
FaixIVFX9PnDAC37j9LupsOIKOYO8bV9VQr4izRYl1fCgXFU7WBKUNx01cSjnnPVuFZaf+d18s0u
qhL3UmXukF4OW8FE2rs17MtBw9shh7lDYSfz8syoXVqk06+stpxQX4ZcuBR2aG5np/e97LqoUhqM
z6uWlfEGHYaAxLAZslV/lMAwsYVH43sB3OJJdKIDLscd4Kl4pR3yOpLeWKako3s+hOnOSeOcAgEd
0aeELsuvYrT6rwC4be6WTZcAREHbFp4upe2Pmt3SyKTaPHv1SMl8m2D+uUdbx35YhiJB05JiRIPP
XDNu6DIshm/W6MErSmAd10texe3tgJbWYcKqWv+hyx67EgBvXkXAGhG9skE+MDk01zFFFSrAVT+S
HZ8pda5ibSb7TqHNkVpk+ww67Rh7ONqqLGqBK+Wg7Uwt8RdaXstRTMahLM4IUDUkaGwIS+r6J7Io
yo48pkvQqKrnCC70zQzndNyAaG1eu4lG91a3OIDI0Z+vQse4RPWoZ1KT+gNQE91Ls6IA8MRN67ZF
PHwqujFFUi0LfmtPPB0Oi9U33XEiuA6qqZoN2LfUKc5cBLkEWEZeGjsQ9gblprma24dGnwfqCUR5
PLQToOFun0En4rWVNvS4E1pcwIZtyw7vUSNHaxKQWiNwfhBSwn083+swxCwfgFWVzF16AefdZK7E
92Ixf+F6TBDkcGuqg3SR6bYvADqHUjJVhqSeZH2Vz2QMEi5TcJOqOznGDi6UapiTK/TCts2TiSYV
3qQZ38EufoSlUAnyNZLYZpJatp8yaCECZs5ZcTUmC03vAHh+67tWZPtxNtAKeARgfjVmlZD+jP7U
e5OVNWojUHLzzdIBEA1Ia5rdPumN9AcO+7RwdUBwU9BZBLuKEcE3jsjt6Xpse+nmEw5kH9hj2gAe
IwVFPNWgx1tctncVQQq4rTgx4yhOWgQno2O0OM1SgNOuMwuS722ABupHNhA1Botasj7KqtbYsYTb
NQwHedUhv5mbMawSojeHQcguC+ppGtxxqnTAF4DYEqaqqMDdg7vf6XBeKzNhV/qMfO4IPoN4oaDA
1YB7tVBLltGjnUE25sQKnxrFc1aXWRJq9SAyP2966vgyMxxXlV2OI5jHQHrbealvZJPLOEisiR8I
+szLTRJLIOUswWpyM94m+ldn1szGl1N30+aN8lJ0R9fdHuIUYOUAtqdAkLpjiPoFMJeiz5wtg6c8
dVXOa82bnXY0cAIiYkaGVxGgW2V2R7L6phip6RfFsssX1bq51egn9KZerrFSx2FvmPZ8v8SqbYMy
nuC308EVCrhNzdm2GebZ2FXxwO/THj1cMd+pKBAxU/LYS/zaXWYWwK2gc0T2jwgKof/sJ1M7HoGS
pq2XEa2/NWKTYykvNnDwgcPIoofRz0slhTMEuaIT0npdUsyZxvY0nXDUxD2ulXlgcLoRLb9XoqcT
Uk+Db2fEtOJOlm1v7RAGOD9TFT9pZV41ASTW6DBGStK3WypsNNKxe7qcEEUOxB1KajxBLFh8Rwmj
6gLAD4EWS3XUkSiI81w3T21rAEzKFXTgRYl8PVbGtB8ylpxUk5g8GiwUXrypm5Z0p6O1xnAFuK4B
lmiz9rpYuk5ca4VuY86nVL/HTh37m8Hocyc0O/RCuO77LPMdmKiQQExKDPcyq7NfhFrTVgd8XHnT
bIwoEtVJ03twFlTjOVjkQBh70rlZok13hGfTDu6i1Z1hzuxo1aIuw7pdkNLQoVPWxoK8BonhDPaT
26M94jXExLucauXojTibcbjE01OalYJHvGjA0LfSNEcbEpg3Ez9PsroJYezYf6fpDBocugKzwpUw
Iis8JRbdci0k0cRTKEZN25ZJL9EavkSZKsp2C8Fuc8cLh1hXtE6xFAE9+2NFq9wVuIsQ7E5tdk8T
FB8iZQ64D0GIGRqUEsWQfrPTeKx9nProFWcp9GkNaSFoj6taOGXIzarPbuqkjoHBGiNrgkGm4w8J
31LdI6MBQtaY2oPtkTaz7+Aam8deqzEru9ZNFF/uTawVtUXdSZF7I2nb/idPIWe8mexCDjsLrGUj
asek7I62EI35siRVkUZwQo5/jXIg2RVBYWFxDVl01oFkqGX4aZdlGnIFTAuWXQrGxs7iZyjSHQh8
UPxBCYD+c4o+VF/R9ZHDMk8a1o2JAq0hXA0nEj0aVqXv9Crnoz8BSDHdQcdkXOVQEZtRbjhtEVJB
6+zrJIreCOZkVtQfOZqYecUkRfUwSIVDD1ygdj40M2qs7mAhrXZju9ATD21mZOzDGn68E2aGHsB1
XDFwmyfA/C7uiPQbGwAXhEOsocox4JZG+s6QZt8UaJBr+PHEeXY3V7rWeDCi0Cev6ZZZHvmQt4Go
hg7nqMlEEcZ2RpxfqHhZU1Dx0mrB7xGaBJKRquYEHdAI6JXjH2xLW2eARZFOpmMYc9RhH9AtJAXk
j1ILZLDGYJraoa01Y9mKPrXhNqhVTqZcwCP9eF0gOEpnl42GET8lpgNYw9Fp0bkSHTaf0gL/jRAn
tyZXiAXvgQZE3RMK+MwKFVhjWLB5hy8kKr50mwkDlD6wR9gb5JIK9gRVa19tysbqrZMziSkOWNIg
6jMUr496qcvi2UaQCgi+zJPczxUycHAvDYhjgdjTaqaPvbVozrM51o3hqbEd8gAaKa0Aa62Q9JwV
AJWbS2Gp/z+9wNpFRZppkWdx3Wx6dB7fVE5nH1DXo38xS/7zef6v5KU+/l+qTf/v/8afn+FW2mVJ
Kld//Pd9LfC//z7/m//9O+//xb+jl/rmSbz067/07t/g9/41rv8kn979IahkJtXt8NKp0wuiD/n6
+/GE57/5//rD/8Dlgd9yr5qXP/94rodKnn8bDq/qj79+tP355x/kTGz9z7e//68fnl/gzz9QX8x+
PMnst3/y8tTLP//QiKX/Cwg557rBTMbJWTM/vZx/RJjzL8sgzDIM/D9/9SGv6k6mf/5B/8XQQYWg
FwHcSrllnt0H+hpH1fkXkn9RFA9N9LaAASg5t0P5n4d793n+/lz/UQ3iWGeV7P/849XQ7m/CFLNM
ChYtBWHHMg2CYHNFCWKgFHQzwsc7ZLZAKMUG2sLRU01mu70OT1AbXYPDVkrdg1/j6KKryzPVaeZV
Ku49SJuf0Czg0LWdh/UOI1EDWflMRZj1Uxlg6VThuNiLK9EOMiB9ekn3/EoZe//4hmWYxILTLaU2
Aor3ZCkF6oQDCXR+B1MFjxX0RogM6JXDHzNRlJDzgEgxKnVACeUo5iZCMdoDp/AXKsXSQ7Wb+V06
o7yRqSNyhkuOs69c9vePZ3KYhlm6Th2qG2s3hgLeaz3hunbq0GNWX8zrFN1lTDjdgR5RCA/pObq/
Td2+BLUiXOaM+EaBvm3tiK4IemNZB60V34iDA6nO9MealUBQuQEXGimQ6sGHN2u1Z5vhxskkSp0t
emDCIWSX5kPtCtAcgfDrgGqZehkSIDgyA2fG1HA5tmS85/Bd8Zp0VyRH3epGV9SX3p+8WsmtJsDR
MQHnt8cmWPt/TGpKFuZI+9Rr9VXsGLM7pWKX6dkPppnHctDy67EDXlnMgWJJ74Gggb+Rg2JFqh+m
UkPiDotzXdOTA+NnF/Bf7iv5FdfGL9rWsaubdcjMJrJ5u7UQpwxlBzhrakIRi1OHhpoATnbdUCA2
e55ZiUaqV3SQvuAort4nRusmHQAoTvxs/MIYASBaBnJ5npFMVFkK5rnpaTDg1ebjPMFzJU3DtjnW
4y8yq292vldS80xc+EKoaC5b2NLtBRe4tr5WavIT3nta90jn5djhsHWr3AEYRq6G2NplNQU/fIlK
82Wwi4CkNsJx41dZWaGJ88DXq4V7k803ClVKX6E4azjftTEB0Ne7OpxBK3GfiWjpZ+j44jDH0geY
izakMqJgArhF/SWDT3ZNUKrj9m2doc0rrK000wqBVEUWAGvmLIB7FSKUMwSWbng5H+ANeFe2dTDY
zDdM7jfIZGqnu54Ropkg9chjCn5HOpWHeUbVpVQkvwZJ45JM+FVO8X7dUNsgtsF0nZi6tRbPZWbF
4ilrnZNhojA8g3A2L8ots6clfQahJfWINbu0crxmRgmxqaIULe38YiiPhd3DaksrpccnB4tDlhrq
IfQJla9HNKkywFGhACvQ72kshusxBa2IkMeWKVCaUHagqNcgm+q/ZxX3StqB2XXfgTSUx8pfhhh1
+jzsBPUk2AtCG4NG/zLHEkgnuiwyrXmMM3zIbG+hulshnSvzMJflSykeWZFAQHvDoOis7O2YzRKc
qUIGJF5C7IM9gKrCbQ0t4Pa3ccJRa9ugsivOKrdDDau3m8YrUS50SzoEwOT3WnW1pOnOJI86GC3l
SP2Ki22RJjstp/dM28dEOzH0QndhuXVvZv2Ri/rGcsou0BViGIATIFL40s6CIk/3bcW/jVR4eW24
xlREulwOAJyRdbamAkmr7dwapTofZK7Sn4YbpRdh0mbHajF/cr2/yo3iET74yhM2T/GlHqua7Mdx
K8fmdnLaa15q6uAAIvL6MqU3Y/zLsTDd+rIHcBM29bnSL6tr5ohbJKGAQ3In6HDH1D1xkSW7BcDS
dgBOT8gteJfbkgLXQIwWTyKKz5G7fsFD4pVM/X4NWhauYZvBDcTi5lotN4NZpHpVGyc1V+CNlIHD
2zDTJ78ESIuDSLpJD9TFUSixqtTVNdQ0ZJ+4qMi4zEj3lNaehiat4xwjar3kFPHKMP7s8c5M1jdm
ar3R2Mx0hHECXdTNWHdHW/limoafoNNlIlG31uBnl1ShYgcWw55hUq5ORMDT+aD07kJc+UrwXT0O
NquO2jYClnNA8f5x0M00oxw2rqckIy8pCSfWer02+VhjjwJGoKU9AiKsUd8Go79t6nAhlxjTr/zl
989AoSczCbwRwOIy1jIN216IAcqAfRrD0S9/jkcwUrzn2YsfSmy+kF8QO37wztQGzQYvzJmpG+ug
2ioQOoGvyk99kN7bOyxWr/pB3cmXpy7q/5F05hypvRuMrBjKlg0Sgd04/CTSzi1Rlaj17ILS6lVX
8X4CLQvqFktn8DcBkXMVDZ55HHRE9fhkg2JgkC9JIaJqXAIrbW8b6IBjPX2UAh+2zK7i1jg0tL0Z
6FVr/uxrgvMyLmEBmYOExPk2HqqdOQ+BE5cXOPcfLv23j7miyA+GKfJcb0185+p+OJltkASwCAFf
wze9clM+Vl7+Mt2+iev/Cp3fhsrnX/rb3JiWjSIh3GcReb9f4GfKbmoxzI2Jbum1shBbXZAvvfoS
fDLEWpgicKbKVGvMEzO/q2Z8MJKJB+PII1y233SjfRYDD8qk3Dr9/FyAj9QByjDQ7BIaAfOhEpGp
QFDri50z689xPP/AnrxpnPlUz+oFtNbGNF0nJ6EDbpZFKheUHxecyxB4ckjtAWIGRChqEqdez3cA
VHf1BJ2wFH6mfx3MnwbNj3rlPAJl31p9f6yL63YhT40uv5WmVAhE0luUeIO5vbbnBMhvevf5J3iV
cXw2QatDZkRZIgYibZ56Gw3VQPdSFchAQ/uQZ6HiXYA7J4KJiWst1sbpULVl9h7gMfwOjl37Uy2X
zJE+Xol/L4q1lbLVIcUhIxbFJIKsuqq2IIR7qW92HmMbgqrYtgqayPEv9a6yPliMjk50h1vEwIpc
LcZRAcw+p3Snkga8Rq5mfzH/YUe884mDC/DvQdYnjl6gkNESC4M0o2fJOwXy4ucf9FVfvf6gb4dY
fVCw9AzBkEGcKHA+YFt+gZsqYTnIRUACy7kKcpxy1DECx2g8K5Yg8I6+jdLZ0udBAjpeKpMwltyf
KPEH8DahQ/1p9uBCWJXPxD7WVVQN1Q38zk7mrIH4OI1ezxTYPN/TRQXlBM7UPgMRDVYeqEsLF5mk
O8lNrg0dusi1EGe0+qOWXTLa+fCsffvqK8WMaEDYKXpqIDf8JerBYxYozfquN8qTDjq6TSD/0dkP
dIQFgf6UWSzKSx6Sog7T3r4pjMXvDOMLQxXKkE1Uiv57QbIL+rsP1/fbh1xdCHmHLpe0xhLIt0hg
xjQojyLIfcifuyuUDqM6nKxD4l8y4vngZj0vvTMoQi0HR+55/b8JbkBU0LJBH7D07AkbfXAT1Mlk
ecO0LapCe4baL81FMJiAo+NWd4VFL1y3H541DlIQ3INQShlrx5QOJTChd3iE+IuCuMCdTn2UBPY9
O4xBvonvJh88hiC7pKY879zfdsTfw647+KCDTNxnmjROJtsSdliaG50k3sC/ltkRR3WPmsfne/A1
KvpsxNUetDtwGUsHL9rky7EqkQRn2V4zH4xUfjMlSqTwXJcGHMDlGIEN5eVGEjaI42ONQYYjXhqI
EuQ4gkM2BYUofJbUft59aesssLQFqxcUWTHMl4KAD+7jdwHnav+gCzOaVNLCOAEL2SSUe4Bsj7Lt
AlmlRzNWDpQZNWDmF1ilbBcNhfmGhMhlPYlF9PkUfgBDWe+eZbVNyopZNZROxonpt+hN2rozuQb/
17X7Jz6aR7tCYTnuAqJdx6w+5Pnwo6BbLLltc6aaoyIFHveFgPzD6TEod4C7AHtce1oVDSPQ7HBy
spTljjjByMOFlz6/1GrdMP3NCEA23+5RubSllgE0Oem74Wk6nWNt6mp7J5pv0PjQt/9RV+zX2+jd
cKsrDy2L2i7heKF6eazoU4nq5oUXOi/0T15o7akD9H8RyWCRUwfxRK8WcJNThBDyi51XvoG+eiiD
FWHngCtstJGTXXB9+ujEefuGa9Ajrlq7qe2YIKy1o8VXN/N9FsQ+RGAdcgqUA31xlz5ezGIufEe2
2khpzRyCJrjkpG30X5pb+cuGB9bt5Ocb4JT+xfHOicpn07zaLOhYv9R1i3XDCjhGFHHpCnNfmvB3
Y+aOUrDxbZRWi7sO9PoLX/iDsOndDJ83zZtrZSgLAWdfDA0I8Am8lDD9OZzKUPMyj9GAgW7k6Rvr
0unwXlP628plq8tsaRetSzuHnNTOjvpTizRRQ2EOCirXjCCh8NUGlFUyeZc6N5134GczvYIIEgv0
haq3ySmb632S0K1W72xy5OoHtTVEQPEF0ful8VYC72YkMwUAhpWUXavly0Kl15ZfY9qjOAxChbhk
X/sagf72giZhjFoE4PIaXlYELLhx0cmpL6ZNLc9lgIguAPDApxmoQpkQEiku/LIeLnzUD4/XNyOv
VhJvq4yQlpDTFM/bko87Gz1aPl+t77Xsfy2bN0Oslk2XpZq0qEFO4I3fxyzxeZGHEN9EPB9OSUwu
HD/n8/P9XDIw9izoNXTGDKqvwgCo6zSC+SInyOEEVAxGHnEA0Vn7QIAa2YYR4WK7gLF9EHvgZiK6
jdoIYQaqJO83pMVys1dgj57yHFx2sPR6Q4agWVyBrPkVXcs32gzamZqjOQYEXNXXk/Eo0wMHF7tB
myA5mu4MKDeGk0sn7wnk0BBqeYqfK84UUWHzta/ii8fI7xfFu6dex2gcfMcFZq1YdolzR7pvHc2j
VD1CWgiY60w+b9DwYQiGnF6TS7Dk7wvv/dirzwQ6EmvTBGPHMbIkG8qx+BKO9vvCez/E6kLoRg3X
4DSR00x+lnUOYZZzWOihpfpXqQnv81X+AcyK0QxCCIqPuL7XVpB2JdKBdAJhRGG4fPjG2/mpE+1N
kzJ3MPiukUjYrG/zuQjApq8VE8jzqGeDijDNgdOMe+imZK7+8QZ//1irDd5pRWPRIsdVkaaHKV4i
oH0XNvhHO+7tm682eKolKI+RjJxaiD7IgmoWJGNt/hPi90Oujx4z0WXmkoHVh4Oi6IuQ0MaMr4OM
UqODqniCIGfSA71OwiTPQV7E3Ao96nXwOzQEq5329cJn/nBcy9ABKuiGQdeXINSbEizmWD+1EHyw
Ag3jSvSis8vrBhLLGU2osqTypKm7cGbyTH5bA95C1XynKRHy9kcWK69tDrVefp314kJo+cE9go/9
5uFWF+UMwpBp5LZ+0ir9xNIHM68Ch5QeI5BhqPZX0XT+WVcv2/rClflBAf790Ks7E84DaZMBkT1N
tNnpdeMn4KM6VbGV4joBfwaM631vmLscNO8ir46cCDDxjwscNpPY3Gj0JuVlmNXimonKg5DSH1MO
kpwGaePm82/4e/R0flQb9wNot2jAtTp6xirppDPq+slydq1N79rWisq0vHAnfIDivx9mdfxwek5G
NYIPUU9hQr6gKVKA/j/f9bjyRtTucm5uIXGD+irx2dT7VfNzaC7tzQ+P2TfvugpSmw6QgAJp69R2
8thai18bafD5dH54zDLDpGByoYaw9qGuJgWf4wxDFEb8s0yuzT6/xjWI4gzkbvGFb7dyXj5HE9jw
JoIk06a4a9f7b55VVZfdoKNWgXTT8IygjWJ/hIzOTU/KR6QfxheO9vOuWUcUb4dc7SpLt6BnNkb9
1KGdapUNV3P1M7edTa5fAM4/gKnev9xqE8GCoALlHCPFc5AtHo1UcIapHG8sfRRPS7d5MgOYklyq
yfwe8L4f9/zzN/kE60ZRjXGPN5SNW5uHsebHUdyi1yvIMOIQpxf2xqXxzofsm/EUFH6znp/fsy4B
++lPQpSbRDd9OcvvJR+CEsL5z1fpB1npu3dcm7GjY3oH4TbGXEC7+9UdtR/5QXjSLa6BwkLi8mKE
hltcLq5dWD18ddoMEhoce8K4fVCgbB1lV7k/u2DIeeQEJqUHHkQCWURkX9iWH14Gb5YtX50/+iBj
QfVZPxkSyggbRh9NDj5GemsZm1SZoNN8TzIZLrU6XZjqj04EG2U+lJsdC6ys1Ss3QJsz9JPUT8Mw
3NOmv6qRy3TqaCPMnQYLrT2taB6TPS3LbwirA1IdpwXsH56So8ajZURltdpeeKjzoL/t4jcPtZ4O
gvoCLxtcUNm2ZF+tOfsWq3yLReMuw4NAE9CYQMtrQn41lheIIB+dwvaZBQIanQ2G12q9LzIuptkQ
+kkRcZ0Ttekv9fv46E57M8I6lJdt15cKfOzTYh8yfsyhB+oudbG6NMbqs7I5VfUIMPmkwHWXS36T
dtNNSi8hxx+unr8n67W6+OZwmHoGEyGRY5gOYs2YB5M+upCohtKCk4gwLyyMC99mHbe3JWn6csHM
mVwLwaL1S3JhhEsvtArBjRHOCcrCC4liCotsU5sneEuBAVJtQBz/fJlfepvzN3wzeaB4GJ3J8Y20
BFYx8R5KC/fzET6Ma94utdV1aMJuaiY9JqwP8ntIETdZhKqCvwSJV/ioWF84uF+NI3/buG/Ww+pS
bDvbhOwy00+y0dDoZzw6A+w+ssozcrlh2k3BO0BtICQbt+gZ7FcFVGZQTHjFDDB9nCTC80x4sHDw
eVdsB4NeKzE+57WOagwbQigU9bPt0XLhjvug9oOzw4ZHEEegYv9mE4jS++yw/vzcYHHIexRWb5nP
uccjw4ergPQvfJcPLxqHITGhOrh1r4W6N5+emeiSZcIb80QOMPCA3so9Q9nSXVJv8WIXOgnfPOpX
efT5uB+eCm+GXZ2r1qxKLW0hPSnLHPTOHRdXzL5ksvzKVv7t+HbANUaqAtowWVvGCodJMicYpi22
JoXaEXYsFv01aCpIEDUjAxxgMwSVffbdIAa0ntM1JANowWU3ARr7QUVr78TQ+kjfvKr4jkV8gNLH
K7J9O8VJZGcdTKfEV5Dp3YXOe9IUEWxCGHxk1cw8MVwXFn1JU3k1ZM6X2mzvyLBTs9oreO2heTKc
3WgIpdJXndkbqrMbkG0ad9DObvYAedoF3La07AGALzyMx7ulNxavW+7GFrAtXIBGy/xSjMCN8tmz
egKtWF/fjYrhrIVIsChC0lePhnwce2ObQpGbTo9l5RyHUoA22Hq6Vl4J86lTENPaT4k0Ah3U2U7/
1vZDACbLpiCzKzUoBtP7ajgqMYM0AR+JsXpEYdytm6xzob6ZrnIxRLyHWCp91J3qXgMeKQttZ9UQ
aJBtCYYgVOgbqfqrXn9O63vDzgZfxdCF5hbYvaikuJZTyGuZQDwUw9cNteDhK6zyoHOy4VsCciAR
9Rdn0q6yUfi9GbuOpkMS2XArFKjcwbdh/qW0vcHn9jASM4NerjzAawwWG3OCdjQmfHpsOruGFd/S
Rfs2dtaFE+f3HOOM39iUGSCnE4eve0aBLQCpEmTTp0nCFw3qtRlSK3z3jY7mPWObbCj845bqamQ3
iv8YwPDTE/05p/o/3Vrn54CASCfMdhgYWu8PcyDQvHHQjfFEwf3Qs8LrU8ujqIN9voPP0ce7A3Y1
zOp+KhkEm/GydKj60Tt4iQQCJunCslyttG7H8TuP1RUHsv/5qL+fj6th11cVb8wmNacO90gcwcSh
MgItOLPOdBgiwE3duxQR/3ZSrQZcXVys4+bAJaYTzCLTsPyKgvYIqc6F9/rtul8Ns7qvhorxvunM
7pRavygbbxpVBvDNcLv5JywYQitrR3i3fEviEV4rsQ8XDgMHAPo+BuYrTVUF8KsKPn+oD8ICpkMg
AWwIGg26ZhTycZqtQsuWUw0J+wxm8XBRwvDb7FLGQcsE7w7/Qfia6pALmComC6QpkweqR3ZKNt13
60qmLvr7+nrI0qi5kRG/EFv9vldXw64+aj5olpOmGLbzpyDbNCFEsTA0wL2HnljwFHazu4sR4/lK
e7dhKLOZYxoA+3UUG9Zik7pkOmw12XDK0tpyDfT70RqxYRNYyEkJZqhxy4zYV+zaxK5pnTiisB1B
242DXlW31sSumzIOFewDXUbHUPXsxqGxn9rI97VxgcvO2ezkIVvacCiXc4ZyPYHJnCzct9VRZOj8
2MSgSmnhqOkHNFyL9Go7QlHgJM8Q9T0UA8iVRXwU2qUGTVD1fPjqDJUqJDKAYFY5QL7AHWoprOFU
w3mmg4xjzEDvX/Z1LSMxnLpxuK0hyaTJ/yHtPXbrhrY0zCciwBymDCcpH1lymBCSA3POfPr+6Fu3
LfEIYlc1PDAsAd7cee21/oBYVITGlGDthfEqGPWntH4odcM2LegOgpKmO78K1CuZ/8uRp/YhtPw/
kh+J5CvnB0GOTA9ide1ovYm3aNCfY9TKhqz6YUUv4sDJWzimBX3XzxVCqQpkmmDIuypG9YHQNEFJ
oh73qEAe8X4IbbQmcycrlEddRx8NcfUQaCcoeb0IMW6vURY7hVVsKyZUG/R4SvNGFwJPRbwVTqSD
xKBjNTtfFVwjRuVFB9HSf8mL17bMYRzUOLuZRyy9KNPpCEJV4oLbt9MheBbnwu3k+T4ctausTPcd
0I0wvuNFcI5TpBtGvJ3z41jkUJAK8L3QT5GhPUU92oXCS+CLDwMDlUmIkYEMHGtEJ1FaGRTE6VQD
NSz4Agi7DBAixlzZq+lvPxhdE/BjHVqH0DpG5bwobCTf+xYAjEj51NYTc2L3z15bdF5RZn8SZBIy
ZKFUEVZmmLiFWF7JKaTK0rBAclWilwUczkH6Y8ibP9YUuWUr2nAn0frSnRzF1TRA3FEMpOvcKtym
mPeS+TrMhBfS+DWzYGkb2bMBzNxUc0/sn6DP38TmiwEnOwkTFNFyTxkNy5MsuEyJSI5tNBALFtus
c9NgsryQR6fXIuVriwSaRyNo90IdCc6sUBvrpeanAtnQAU58lefK7dyXV0oTeP245TmlXZyiq5N9
lSZrp3gO51Kqz1Mlu6pevrTzbxnJGNSNdwX0WKfvEge40T4PrHutOkdSiCRy67ZSAbrxp4m6BMKw
cHQk1wAMVU+3WmFANSa+VPbTcOq15IQNq90RnvXzN+SyvCwJ3bpu3LKLnao/CwVqe7AdkRuCwgEK
VoBig9ot2svWaBIZYhmZ79rqRwqHtFe1PYIIjlxc9ea0L3jfmnLidAp8Kug7WRRvPHkuDgfGh4MR
Eh5YHRUi3vt4ZSj7JrRkoz4ncbfLe8ELSHt109Zj4KMLFq9XkHXkgi/JWFjzCEIzEq8IJltJ2vtR
eTtr/WPZBbtOfv385vwLVn532FuSLC6sL5maMrj8VRBmKEldpm0xPIStkVIPJQkh5+UNhJQTvMan
KoUXOM6maXd6eyNXwc+hMI+lGX+vS9QBQqPES2jwrKm7KY36IQ2VY6ROR2RhN5LHq+cfok98oqWS
z5c0nefy6iKEnQUorET2U0p+GOOA9NSrMSgwWMqth+YK+HLR0irASadhlqxSnO7guTuzjIgAPBbT
uvOHe7OOWMFI1aHY7PvBRssfpI1ZXv8un+VefvPCRXM25cLl8mlkf1cM1Ze50x0V0adecuq8udXH
7PD57H+UNTYNpM0U8DZLPnPV16w351SfpO7cKk55DQoQmE/joPToQiz4BtS2u24d4VTv/w/PahOy
DrDRBfpmrimX+ShVuh6oS18fLPS3Shmitrz10vloKxFAwULXYZ9SS30/oqmSI2StNM05SkfbTDpn
jp/G7nshPC8ZKjV4THVKOhokzfG2EpK7NP056z+Voj6aTXuDcuXGDF/uNo4Q1cBbAsy2IirrYlKS
JzJpk7JZmBuPUzTtEIVGjKRDRzdtdqmk3sbpeCsW3PXCzyCGVDbxZAh7N/KDp9IUvTj6iQLfvoyD
b6iA3taivMUu+fAWgCojMjUGHObVksBRrsusOG7Oev7LTO4n1Co2Ft1FfLncM29aWN0zFnX0bGij
5qzuub+B4u9VN7w17fggQv/ZKm/9TZ28O+GW5vRlcbPSOOxWx7aljI3SS0FztmYUQpDpGrh/KObt
ShINqRm4gXBVJLljTfENiwNFpXuBECSYOtfK77ELeJrhZKGjsFM0dddKZAPbcSdN58WBw+/Ji1SK
ayXjQxYWp0H4lUkbZ/Tq6GOk3ndgdS4IipwgBOTX51iw0OBM3bYeniA6uV3TP2/Mzerwu2hrdR2E
SFCAPELk3GyzYyyEJ4iHX8XI5836zap+5Y1yqwr5t6gpdp+3/OErnY1hQdJayDvL798cflMY4kop
6PUZv6dbXbL2MC733ZDY0SQ9owzqVJP45I9bbl7rZ7qF76hE1k1Fd18z+bNa7uVYKWoV6sl9FwuO
sAjQtWr6jPTNvWai3x2Jokna7xp6OKxgTLPwdvIfK3HYgvCvBv7vrSORRyUnY3E8LFoC7/qfwAoP
01m4a0Qi5RkYlTle68Z1AYNAzosdSa/dIBBhaePGJfA3bnmzQf5z4S3PHa7V5XRanZJFGusaD4f5
Lg9eEB+8M7ToKai5BPrKifHDrFU0yAPSq1p+stLwqQjEnVnlTpC+atlJ7Z+l/jUeJNJGv+Khv40o
cWwc5Ksz6eILV5e/ZeLsVOb+dCfET346g3WXtg6l1VXxP00onLvw4LksVgs/gyxdWD5CHmCnnrX4
RzO0aFYrTp88V7HsDul1UT+K5YMYIKIgdk4bBHauHFUeHjNWERFT9fmGWEUDFx+0jMmbDSEKg+Wj
eUSfJWPf6896at2k0e+yqx0z/yKW3f7z9i52wt8IC2Lmf0dgtQxKZIxjK7Gmu0DblcLVWHuBItgN
eK6uGlxl3MnWt2gad0UdkzAeNlbhZvOrORaA3zZoWE93jYf8pROhcG5TQyXPIXn1Hgfqje4uE3q5
6v91d7XxfTZ2axq0hzzxDi8cV4eW747O5Mp2+xsN0A300sdr+F97q1tv6Dv0OToDdnVaH+rmJUgK
9/MurY7QixWzOkJJ/3XxqNMCCm92GJJpTHU3s34FXe+AYnNE3Rtbc2vjbIzjGo4PpSJVoo6NMzaD
HWD/gvJxEKBfDCrKR8OyKZ9jI3xQlBHtbqRJdNEVh83Vs/UVq+MT4/IgNQVOiNrFUcSNPMWwQeRT
GCLzf5OiLrvV748ObPnfdlnj8bvZz7SmY/3McoXu4I9ijrwO55ys/DHDEzMxL5DQtW+BeX0+zVs7
ZW22XPs5YbtEy2Bud8oh3GEW2bjLuhVt4z7rNm7mjZNxbRvdVX6GSjkvLyP93ulYACnIqee3eCvt
OvXl875tHHrrgF0SO2MwGoVBZfmCfN/JnWn7CspmHbLOusLflvd5k+uC73rbrF+W8WBOUjGxdCJg
jZHwXBc99dfIFuUved56EYi+dLqaZP80T4GH29GV3qtbp9HG6bCOutVAnAxxZk4ndTeltuosLHXA
/81+dMKz4qEFjMjXxoGhfrhr/j2q1/bRVYUq25hM012oSV9Do6h3Jfm+sEvxfUCrqwp9O5hTF5Km
HZmdJ+j9ayJa3wxF/iHF1VNXgKKOmoPWWDP2GepuQBs1UdV9Fsp7AyWBXB0QNf4p1q3XRcE+0et9
KAieJZDiKer90N0j6oafza9gCB1hjoFSokxhGDcTBgVt9hjNPy1Ut+P6Z9r/7yzhIMusEgrL/n5z
vxp5CxUslLnufGSgcwf5242N+uGc/hvdNYa36SWxsTpGtzE0O9SwGuk3JnANzL/ohPy+EwJae+Oc
ECTk/b0q3A9KvAjEoZFyXaG4ig8TuLpjaFxHqMCYFVlHIfbCSvH8GG8wIhip8u02+1WHfzL/dyQh
r/xQlz8jeT7pzf3n++zD2+nNaCxr8c14dxWePgpeQ3dKsmvzAQnEnGVXe8JU75MC/ekg+taU80ZY
sQQtF7f8m1aXOXrTqtC1AggGncOLPFZfPevqXu2eP+/ZhwfkmzZWgZOgYoOljqykBMJ+g5+ROeO7
FOIOlExe72v/p0DtTXurSEJPoxApl2VdeQqRS343DQsOwhH29V4tXHPjbNoawlVYkZCyCNOB7gnV
sepvfPm26v98PoIfHvuQ5Hn5KQutZTWCVesXEZXg6Q7QuyurX4U+dil4OIHKnYb3HF53nzf48db8
16D+fllI1dDnqFiybxZx4abdJeO4tTeXkONy6f1rYxVgdrXcgCSiDQruhyH5arWJI8XfReux9b9P
uHsFgZv1KSWLaTdPZwxH8ii1i+5VKitkZr81JhK3g0mhwnS0IfE+H4GPZ/Xf160WkapVhm8Kw3SH
BPqu1r6Y/WRL3cbu+2hnYPes6JTSZOReVntebodGiPyGGLv/GladK+AQO8mBPTG/XCgbC1W9CMk0
aOASD1gJVIF58ZBFjRbJVSrERCrzUSFUQM01xpBJlJxC6k9GGGYHo4ieyqh7zITJkeUIObLQd3XD
SJ0pDdxZTCM7mMgBAtqQlG+S2X6dk+TXXBeHttceW2SMklz/qnXpAKgDYEtXvA6RSPao0Oad32io
66mo+WfeiEYYj/rTFA2ULlt9RGm3KPd1jgRHlWe3SUTB4vM5NS8GgA1E2QCVPRm5PfAd75d1BdHJ
sKKoeFxc/ixDcsymuLUKxLmCcTAOdRUFt12X+V7IzQRtJ3RqSJ0tHjXplDldjPb7LKEIa9yGwh8Z
aTOdQL6WVG+SCECg8vRU1ZJmPpBK2NN1W6kairrSQ8gNF6mDqxac7Alya7N106ctkgjIs4/feWjd
Z6bwbZZBXeixq2H5jJ5xJ3TnUlV/a2J6jvCe3tU+eHA13ylG5I2c06kaP4LRQdGgPYWNeJCKm164
6iV/lyzKtwZeeKiMpjois2hMaZPs6tXkFh2agoVGZDyJVwMK/jOiy2BvHEnNThkEgXqpkIp1sk/i
4A6KIA9NDfy5XgXYpemhuDchq30+NcuB8u4woGYhIwcpKrKBa/caIhsglRzOvoUsjSxdBxbU4Vne
13Prhsm0gZFULg63922twbJBA+QImw313PTRVWtNf3AwVZy6ASaYKtUJj8I/SwRmQkmzJVUmp1UZ
x7hFr6HXHATyH9BbsIukeBHU8lcuao+mlF6jTPsgqP0XrTCvA1FI7MIYXCQpb0IhOQQZfiKd1XrW
KHlK0SOspqqIz1JdxQGi3BVSvJWwuQgnlk5q8CpJGbKo1/mayGq1IA8F5Rxj7Yaa0c5HeV4xs70q
TA9GeZJ8XDDGjZzMxaG5anQVTXQYLExZGKrnaTGF8qvrqPwStP2GJsDfnOPFYnnTt+Uz3gQtmKO0
ZjooyrltYleKfqHq/1qSDk2a9nuGeBBCzcrtKNanVAh2k8aCHnqdYyvUd5bc3utyT8JK+dNZKfGO
foMOy9Gqx12Wo22cqcHDJOJYlws41BSRukvixyrSXMHHAAX8X6fYqFs6cZzssK3G3ua2GJpj0kmI
7ucH2dwVOJpicI/DVYzczOsQqqjKfUfS/xrl8yPqe2g6B8dSFPZDBNiqCc5lhraP9RziWCKgeVgr
Ltm2jev2fQgBR04TraWeBGWGw4dF8X7M/Cav2iARSgqyWPVovycAlFJ7n5aTLQxHwWo26pErzcz/
NmgutdOFEmuu7ramVELwr0F15oCC6fqr0KeDVYZP0xAeEmDqY4BJS4ipFHtlSISDYX1rYpSX4e2W
6nCe+7s6IENRntEulkZxJ5q38WxuxIofHgVvVtIqzlG0YBhMP1LPzD0iKB7Z9407Z2tLrK4cEXMf
FeFu9awVN+II1xaDRxAR5//D8fmmH6toRSxhZ8VzoJ7Jx7t5cIub7VHz62ODZOHnLW31Z7WOBLMv
8djhXJHlZBcjM15pybXaDxuH9BrYBdb33fm1TpvlaOKA3zHBygczSj0i10/SfRHMAcyQvk/1xhus
32PSfa2k+wyMc1UOiKZBpc36TR3Pi0h19S2r5NkcZZgeIUJ2Rkvcwb1xWIQdTXK+Yn49+TriwKVj
YTQSANa1kuLh8xHfWKPrRNooyklt5ByqYl7cFNpPoKsbB+qHl69m4FIgQaW9AG70sSqXVr9cvliH
DKIBtB59GWU8zlm5dSx8EIJxL/1ra/UiVwcwK0ZqKOfQaL2GwpluySdyO56JUUFkiLYymt6QYATD
mxcBYFclZWrEaDQVN5V2OyXgxPB97nS3qpFit5SNQtPWWKyOLTVARknyZaTQJvEBgJKdEHsht9zF
2kbwf5mn/Lus/g3F6rYce1/Cxowljpw2JDAT72rtkCi6HaL4GgqLvw23wVzthYC8UE5QR6rt87X1
13P+8ir99w2rq7RNRxG7CVU5G/ldBxMuqU5K8KfOrVtJ871O+IWP9C6ci30kbXE5t0Z6+f2bW9wq
S/xkBJqO5Idwtq4M0Naikjo+Ljgbvfzw0MILk0cWNcwLWAEWTrVK5Dueo1gMbXUqXq04OoJZPU2y
Nn7prPp7ISf7YcAL2RzIKQbSAVNvEHFzdIuO1XWQY7D9+UcpF48/cmwWQCZZEw0LUtjqZqgkGTiX
Ltd35uDvrEBHIqfRI+zFwj3CWTvAvP1SVjzjyLIvcvPKEMWrMOyt21bIExwT/XtRj/ZZrz4BXiFf
1OjKTp7MHxOOkhgYaf0RaHlsh1RI0R3DKQxjNuDzTlLiFjKI/sGPG0B6/YD4Qos7N97gvWOW6W/K
2R000PKXkFBMx2pw93nP19TEhcfBa5cuQw7kCP87Mm9mPixFFB+wZT73FmCBuX5EvsypxH5vxg0J
jRg2US27hhn/yfJk48Z/Hwcx5CB3RQPcrk5tAoTWatQzVS/GXFLacy9TwEP8c2wkB1DbLxM98b7E
5wbbno2p/mCXvW90dT2nhP5hCmb4LAWlY5j5Oer6U+wb8E9EVwLemIwyb07TjobiMVG3KiJrWM3S
aQA+PAZ03JQtcw0eaKpE5qdZcYY6rSNKBD0IEcREzzypwk9UlmVEsH2hcVoMqu0x0+xY6Y/q2O+a
RTJCbJ80tdjXqGg5oTQ96Z0u7urJfAgyaSNH8X6nLlHjolQsUuKXocogDPn+UOjzMJXTtKvPkeFW
wKSL4DVP5Y352GpkNR0Y5WH0ijsSstwi1jtINTahG8TBRl8A7fC1709XeBugahSiYNHQ14tNVhEx
Fgq9PKtCtVeQXjfM6macta9NaeLfbYU/o866weIs2enjVBxCAcOomnSEgVS7X7AzBbyixHlO3KRO
qPAMdXcdW+I1pBz/2iDnqA3WgYd15ZWjdjckql2MPTjPUHsKKURgen+05lMaDsjKjWjNmI6oxVdq
ix8jeTc5uscf6UfdzUeEI5DLAJUtQbzQ9BuhOZqQdtokvpkDmEIl6hYjiZlx8ni+75OqvFXJZ0R5
gxWXAPZyJLWAFlRgumVaub0lnuKxsct2vBpKBOV6Xs9hxVM6MI9ikt3MeMmn0vCUB9Guz6RTKSMK
OQCOzed9rZfTsdGeouoRjypXstJTps1ehhxOaSkvfdwfgIUfNL04lAHqfH16LVrZOR6DW3lqHvux
hmKMCVO7eCIEfupo3UGp5ZuFhtyZD2Uj3hZWGzvDQiTL/J63WFdRziKyUo7tYsVOBqinnqXVz6Z2
jX0luujGfaj8RjCY8p6y7/3SbUQSdUKY3XQSBhNFo9pKqN9LjU5GJ62e5EK/LSLK8qgJJ+Bw9a+F
rO3zIsT73D/UhfFFRgIGa+kDrjOSK0QHTGCuKLkcMJTdxcL3pEj3RZbeRbP+gCVR7sl1dJ9aQu6K
saTvTD/FHDgX4n2CAQ+6X72OSiBZhUkWSEyEsavD+LBhMmxsnrXSzd/D5O2iXu2esWL3WxGLWjyh
Ej9/k53GTneUU/zWNRzgem5+QtZ+flJfccbcOL4/eBeAAMU1x8A+QEdyafX+0Iy28VFXq84lGBPw
mPt8F3i6q+guzBYv9QRXPWyxTC7LSAvs9F+j1hLUvrmwhLnuGjMPq3N6jSjjTrpOzpJbPk432c1f
DYFj9i19bW5819+NjrzjK/AQ7XchOc2N59dF0AQoFKludTnJoZ6s0zriGGiT2fAlmFBj4OTWlkA1
S/ciYeMBdpE/WjWkvu8y3LNIxEivAoQYHBRIvq2n7rZxrqvVxIFP4INoiEoCHHMRIJXv2zFa2epq
IS7OU/DFJ+s2a+FpxmFaK7UDVklu7U+vmZ9jWWo9RmGDS1Pz0vi5jR/vC6wTLCp/GIJoq+2w8VJZ
wf0vv2y1zifikBxb7eIsY4KbteG9xtmA6xsCEnk83YQ66r0l1nUJcoORbsc9ltrYlaIDdrDGcGfq
JQlVnMQ1/Tjj+mq1FdTOUzcPOwvGRm4uCW+yREbozeVz24T7StUfWv85reITLiEEf/GdimucjNqJ
GLpD9qUcNCct8bZ8mYeHynjI21fBSAyEFTunRq4ftw2YZLyhOoMcWAM5SK9PUwwB2ISYoFnOXHFG
bwRz7xfK5Y292pByXWT9jFLIOXjmNZzaEL/ucdAs7xb68YyrmF16vSfvytmOJHs6ZF83PmBZIf8u
2f9+AGploNIQeFgj9EcYw5kmNfVZfOi88ZrkmX6TPpogtPHmxJTPrhFufUxvyv0WPmCr5dUekdDx
ZhppufE1p9QfsGG4qaMj9hAkeZufG/1cXsYX/YSNQPEGXM0FTjfI1aquy6U1b/AUN3epAXrlQTmN
+/xp65xdPn3dmAHeUmFLShghrGY1RZg+KOIKkkXmA2Sk+JF+2ejP+6PsP/P2pom/r4Q3hyoipJHC
3Qqi1cuPw0v7KBcOysRut/Mfx+f4Sr+KT2q8KShw0bPlwIEqIaPfhXXumqjIKV6oeF8X5948FuHs
jFhAb/RsyRG8G7xVE6uXLSaLgD0smhicwetujXgXeZbXehMiTw4ywoK7hdbb6tTqFEURn6gn6ooz
xqbnvoRtKowb8/VxE7qCiw1LAsQ1nX4zXUWXYt4U9cU5MG99dvW4pa12sZv+jtq/BlajZiVGNAU+
fRgTTovsCTRtiA+qYOKDDLj48zn6KyNyMUdsI0icHBoXmiwyb5ihWZZBJzyO/h+eQd4wFregR2XB
ukv7CpW01JWqwAmoDJrZfFW0wIy48uHGjcF5VnCWrHDlojiW7at+2Ac+ZH/cmHN4XmY+nSoc271I
jl+yHDUWXte2mJkHP6S8Wy84iGIfR+FgL46cdZMA/kMUSKeKQH1vsG4mUdwZc+PJgeUZ1WsyDnYh
5Xh7G2HmxuQysOGGCYZnG/ZHrdntxDrfGKOPZhzRepTD2ab6RXW6rIdaaGorJ3pvEKgcr+tqmLeu
j4/2ClJsuI7oJvpwa0Zpl+ajMFZLI9TJmqC/idrhIUt+pGruGi30uOQqz7IfVhDZJe7ygw+l1/Td
z1fD34fYejVYYCuQFFMU6YLy309x7VcJD3P1Zv4WkJR4LnehO/oQIO30a+OOnhnZmMiTuw82YWYr
3a//RBpvW19FGqNIDkIOaL2FxFycUWlX3PGQQONEusM4VfexR7PiBuB2VQ3/2yzKJOSR2NP6Zc1V
R0Z1jEa1IBuhJTjhXg/h0xKaFNKzWl1X2MYDF4BheRcmhT0i16DVcFsV0xl7zSNf6Zg+pBRldOOI
WMYIrb1FetkOW0Wm9o8Hwag2sHb1oHK7ppDdWDolZtrt8SCWD1aM0M6QS4Ijlu3OxH7Il8yjHJXk
ruLy92RCPpHjBqCq0jhxCF5ACjyNRJWXCUfLSnYZYo95lJwGK8ObnjxVCinLDzAWoca1uFiWCzsB
KjoFbqOZH5IaW/WhifmXFc4HeSx+jlX9rA9YNZR+dh9K+U1cBCoyInCpZ5yHQl36Q+j6XBXiTRBT
1cvqnPq7NLSNPcndcK3PFIKjFlunlrDV1ntyJWHhTYBTPl+fKwrCf6ZqQd3TnEza6iKRoCnzgstn
heivvR/g2YWei4gLXwpksBzxtLbE1u0kEYPZGIqBKd60kXAbydpBUDpewgpg9eGUyvnzJIgvVi1m
zmTNttKpW4Dnv4pm7/aSRslPxfFRVRCtuOSIt1IitxgYnbMIn7wBY9UUY6/0i1HORwAfTtmhvRBa
rkzQnAvPRR/vIQypNhYZnHGFZB2syR+uuhkRq0Aak2NM/pl8p6DDtbdYkHjjCed0vsry21b9FQOa
blOMAlv80JgFOaVqP94GsrqvCqi1M1ZWMwZl5R+zGF0hTlyxvYrEEo2S8ovfDmcFyzVKIJ5pYU3W
KnZlItMShXdj2Rx7zLAGEnW23OoPUdM9UOp5pgB2L4KPssdqojbJ7qF623tmVnnaOC+ODrCp08cc
haEoebVQOTPa7guubW6K/fVUbqYXtyKpVX0qmot0jFqCNeMx/jK647G8WwD7vlth4mYXX8Kr9ma6
2sK9rYDBlwHcqpSDjGfTGvguEJCOyLxPv33e//6d4okH9SrY/e8okZfNLTfJmwDEEMcBBTLiRaP6
MmL8145PDcaKn++0izuP/OPboHT5/ZtGarwYCqukT1r4olIIacL/nw2swqh25hFZS8xVrSmw7G4z
faNcuEo2X47TKo6a6ypsQ/HvatBPyiG+A5bkmLb0LB+2hCNXsq//bQuK7FLLEIEMvx8uM8B6upEL
tGP6lxbpLbsqO6+MzZPWR9+UtvB8P3FCpbCLGlVpS1B2LVo6cz3xKlPKK9WAPWtkjqJcpZ3/FKjD
txzQVU4C2PHN4GmKpE2RzWVVvj+eQBnJS8VFw3/2gvOKlyf0wIZPbrzqmWM0Ge34a+c216Qrk52Z
2f/r2BznWxETMvjD1A6JL96PkZSPQV7B+DgX+R+iNTuTt4DUH+z/dy2sFq2fcOsMMS3MEQngEI8Q
1DLUonGoZ+w+3x+r2s0y49hwkINa4rXFDXb1MNRLJaNKnKX4VwiYxn/p24zJlm0cCbATAzEtNECM
9L3UFBs754OF/a7p9YNxmBKyx6RE/z6r5OduTx7YoQrPwt46a1YVk//pJr1bJmxh/a0Wdh22vdgL
XGK8Fl8NqaC470fXgKS5nPojwsYVVdoHnC4OstF0tj4l5zlud3LoK9dtARhwEr/30fANny8XXZAX
Y5iRRUmUYiNLtUpN/udD2X6sYxKCi4vfanUZyhhp0ZgCZgOc6LfcoM1RFL5xP3mUa9J28aAECPUk
yRgJiF8gVTvQJaPWvw0M62DK1WHskM0uwrsOY3YL2KcvIoQpqa+jL9qQ7vefr6DLE5bd9+aDV8Gu
Nvm+JKZDelbrCHiP7ojxlh7/qrL+30Eh04Ucu4Vv8Wr2UCVVAq5iBsVrUjs6AMj80rizM3tIkGwu
lg97RCSt6WhSEJ+tNjh+xwpmszU4gax2yh7/0+br52O2ynr/T4feNLHa4UPBCWJRnyEbq+zM4C4U
XKRrnOyah4lvd91VgHnmJjX88lnEZoeN///2bDWOSNkLKFVU6VmzRUfCCL4EhYNa9SH7bXgIv7nY
uhryFdo3UWxjX+x93m3lPVjkb7d5ofP2JOsloWq4WtxqHKpDaZYJYCPrUGdQndA16Yz0KuhmE5o5
aYhkqHpPQzYv9X8CYPaUGL09JDiEED9h37r2K94pZv7QBYndBkgopYKHxalsm5qX1cg1CTCrbVkb
h6MvozIn0UKCyHMbYX5nphvokr8wu/e3DwhXMveihnbUAiV5v11za2F3Tzg5t8NVGEBj1iTppVf7
X/pslNjFDadkRndHClqJoBRdp6axIyuhSmzFp6mad7WejW7gQ/9KYYN6amUkWGiHz5+P/Efovb/c
PdxIKBmjsP/+O9VBI/mHdvyyg57VfXcK961bHjMsKpO9ciaNjOkzBZfCbZ9i7/+T8OdyEKyG6t0n
rNa8GgtR5scqnyB8neOKTEDxgJIFz9PwHPJsUWLRScKvE8JA+KzZOtqCBlJFY47cZjx/nZpxB8bI
zRLdrphnpUQYCGw1dj1OWR26Pj0nVnPV6Ty6/a+SsMU2vbyURT6fQhkYj0UoYjXTqpwrRZLp6Xk2
o9vKP8SG7Er4uMv96H4+WZc1FGSFoeazUZClYMOutqk1VKhy+Xp21lvzK+VzqpHTTTMDY7eu9OXq
SiK8jr9LM4SJY+nnblpj8aGnTlmIYK66+9m8F5r4z8ZnfXAuvvusZYTexNJzkOTFFJvZ2fJ/9BrC
Tb9G3UOZ0xarq0DunVLALInrKAsQ+sVPLLr1jfPGNyyjvF5EzIEIzgZrHYbo/Tf0UmhlZqBm59LC
gVFnOrIycIsmxlB0MZevvdKQgOE/TKNkB+OWC8BHiwD0jWIhkI9c0Zq4E0ZSPJoZMzNaL5HVuKLx
nCFeKWJG+nlHtxpajXVbc6ikEVXw0DjMzGyvGTjAh46RbNQFP2gIHPE/WO9qV/oxth7KsJRC8+9G
bzqdBP1A1F1RfP28Rx9dPu9aWq3qtkhGQ14qvTzkX7jGqxcOxoQDyHSHe+thJEv3ZXyqfgFD3QhR
PnjZEjYsyQsoCZIMJeH9qlE6f0xSSy3/RpqzS6HvYB5VGx6Sxw2/33LP+LirlOLJloi4Fq/FLcLR
QCdMBpytY8Hkl8r3PHztpejWGsFvRarTh/J956NuO5heZhUnXUYqzZRtKSwzW82yr2Q0d2KyGUdd
1vZE3kkqyVkTbSnDXI1DLvqDOLdFyS1g/dT3/bfJwzPeBJjoltkN7l+oGZMUx3a33o8YzXlbFbYP
jpB3H7AKFsUcvJ6u8AGiPIJMDRyj2BJB2mpi9aAZZISqRiUtz3Kv2GKHupPebGzOjSbW8AECXKHI
jZwmcOMzQRKmUb3RxGUOGXw/upS8VaAsKCze90vWKH2jyDtzqTmF5IAaZKqU1mbDLE4DzvSok5FJ
nc+36AdRgmRiOCMjlavR5hqtpWVxMAkdIIFIK0+R8UWbnzOqsNNXivrQ0StvzmvsmnHfQ/PQzYyD
HAvPcdZclWn0Q51PpBA9RQhdoSi+qr6MiVzW/0Rz6eXz7/zgPbB8J5GMurjAqusIPUkKDT8aDq0R
hHYgmm4SGt/D/lfXwSicw28h9rOx8bPDsqQVwseMLOXGF1wem3wB57+BI7lqksF9Pz0Z6mJFEDJS
0DXterScSsXsO2lGO1BFqsUxFKtiFxfqs4Xrcj+YYJ26Yi/zFOtxwG4G5ckkm7nxVcuieH87oqiz
JCWIn4FkWqu1H2Z50QvLVw3O6PbkYdzKyX5bL5zrimNekQ91ktbeUm75YK2+bdYSV3AaoynUyo85
7uLs+1DEvxKZU2yMj1qKXiYKayOeRVYM5F8Z0HqcT1H+OyA7g0lIGLUbWYXLvfn+W1YTM8ljoic1
QxBrkluUTxL0xI1Rlj8dZZJP7+deEaZ5LAS/PJf5dyCxO261nYQhx0h9J8rCK7nu4fjzlElzezZv
cKb3Pv+CrT4q7z+g/H9Iu5LlxnFs+0WM4Exiy0mUZFu2PKY3DGemzXkAQZAEv/4detEt0Xpid9ei
o6IrKxICCFxc3HsGUJDifKbisPqvnL7V6JhcH+D6PiLy/ANOMr2sK0o1tzFDqR73efVB0q/OXhMk
WBtk/vPTQcaeSGqFXQOm5D5SqKMXY9hla/fBhcv/fEcsUilJkrqpGTCOGOtNpAAKXf+i8V8JmkpC
hYfWxoROa8VzNLruCn3XxfVaYw4T+f9PJR5f5xPNexa3hJDmWFMI5qIUmlJ7Y3T7Lus9RXpRoGt/
/fNdjI9oBMLVTNVnqPBig6ByC6HV0QLXagwKK3HLHIQW+hjVJp5VL1ZqutRUXmrpwcrVJ72bVnLK
ywEBXXi8XpCqy8voqEnKNIDvgaSSOKblEajeuaB/zAofOCezTY42+exvGawRsC8UVvCxT0ZenE2T
58LMKozMlV1bunQH2XoPNN8q2yZfc4WDAvTGmpUDuTrsYsGVarAivcceIyR+jLJ7qFk6SZ++z4DR
SbI3qVFtLbBCrBbdK9a6utEFrS5t04qsFBBX135xdvUeuLx0wAp0oOO5UhHMqUNhO4mXAszZyVt0
vmdYZbkWeS8fNAgdzrh0fPtldadVal1l33ExRcN9AijdS4LU7XxDDmetHslbMxO5GAhPRlykk5LU
d+BvYtmb3nCA0avR6l85SpcuegAZ/jWpxZWa4z2RZy2OEjcCY1ayGvcG5F0aBWYk0ifD2eVTHo55
vGGjjrwIxnd246ap/GvQpz2X1y7bnzBGPGNOfpC+uGw57wb8XEQTNe1cFuGaKWOYMYyv3RTtiwKJ
z4h+rGaBlEkDpZmgWk0gm42HVgpzCYXDg7So/IrxncqaLZHpLlcOJmSHFOuYSxuiVQHSFQAxjRnL
InsdOHLQM3cpxJ1i9Y3lsJzoqhuTbkG7dmlsBUbUocWTe8RsnSJ6BPvAB2bZgJWxZoKCAEMHm+rQ
G+AvkYLKyTtLP2wj2SQ6ciJaPuKZ/7zy0ebjdh5xNQvKgkih4SgpK2RxBsba6GOAT+czMHun5L49
fCfO0kZsc6+4TV+vDzhH8MV48yeB8CqU8hF+FkmHRlJeRDp6UGCTA2SRvVaJuZssA4smHSNDWws3
89V4Pt75HliMhzon2OAc+z6DNzQko1HZdCcPKE36DHTRrTzdtanbOup+ze388s3y7+OgL+IrtEXb
Vuuw+7Kt1HqaF+9SV8ANwANEzY3/6QH/FnQ6yRHyorQaNcJwSvxRDqnXm9Lm+qdbSALPNenztVzs
FXjW5pqYQ7f6PrgyXGWdbHCgHoQM/qb3cyhCocbnoJabOGv18J/P8fOh5898Mrs2tuCtNiDNilL4
5SnkhtGvQkwuS+vAajAexPJtZXxfmfHa7lkkREkHPTU9/Z4xEPfCZ0ctJOCE7Of7sf9q7koPehFr
T/8LveXz2S7ToDplaR5jthVBf6GqXWLHULsQmPUIyfpbYj2q4LdlIw95htJMYt2hvrrprb9Td8/a
2G2G6KY38eCb3vMe1NFm9MATcVro16+s0M/4cf5TF/cKEAW63Fj4qa3XxFBmdXIfP9dlHieb8QVS
76utkdWDtbhnWBTpgMVjpyeAniiKBRMgsVHFowLPC2bUnhD1wbYOZvwrxgJZxkqOeqFkdTblpYiG
IEOb5x2mjIEgCZv4ubWXlR6KB6Eip0fIiLjob+Bi+ZvKbyWwWNTuwlhCbkmBmTJV1MFXftJ3vrCM
cgjgCsxyEMt/eALHY5RCnBg/SRn3KRjMPTzQ6jb35aqE7XG5mcydWbySmt+g5wRvAdOZBtgianqg
joe0lR+KtHqaJpOirhbday1Ir8lnNhJ0WianJrcDIGCZjUSt0V2jhDQJKJYJ5BxKJUPLb3qJNeDk
ZKE/GdkEsANl97CsO17fapcymNM5LuLpaOWQX58juRmTTWnL3mD3z9eHuFjVOR1jmZzKAJqTOS8r
tlHryF+J7uJjKk59BIKuDFM/geGqCFCPRBxHFRIPo/LeDv+TOuylgwXLACCDgTqWf4htd6SeMmNC
4SZv7GAEcELTNU/E9aanhhzQPvqcGu3AbAu0TTlMG9OxS+SvzAj6TPtq5Qj/zG86tUdrSA96QR0A
pYHCfukjAccVMHQkVzN2kl7NRk/AoTRulh9qqJck+uiP0Gro819m38OoAwVIyAoFWnHozWlDyurT
riEZNCb4K7lDgR91434bScZtWuLoGw+00T2OEnw/AVyo1l70ZbxmHf2bdY1nmVVQMOqoWXEsMohb
ZPrfmuiHKc0lgIgn9OfBcQdXeZyaA/KkB/ALQxbdKgUavzF+LBDEJu6dnt0nEFiCrdwYJ7fNmP4q
42rT6j2uV/6JxsSNCjC4gSZLnwzbJiMOxAwgUvIbmVAgKzCGS+y/qtq9darx1pXm50hEQLJoTznY
sEV3kAcIGWtxDKNSAROjQTa28hBD2yVGgS9qIjeqa2ggdh7ocmUDBmkFKN6o1E+6Snd2c5An/Ngp
8tLJBukxhJU9cIuRY03wamjYh52af7M428nxHfCJIcTVXVmx72D0AcmHAyRYoMiDpq5gSQGA6t/r
G/3nWQLWS1Px7gUGHOFiccEkBDisoQPXFAlXBkcZA/z36yP8vDkhGg3dbBgWI7fEHj6/sA2T1pVS
5uwo0K9U8J25jhcf2V4f5WdacD7KIiYIVGZpDTI3NKIyuK3jjDbQJZaKR1jVqbnuw/4m4JL6X0ei
eVQcTngNIoNdOvK1k5Xb2QiV+qrdZtV7KcjK4v3s/2IAsA2wfngG2cuK9hRzGCMMMTuORRJwSlye
y9tWiSH3/YbGqwuvievreGk/nA64yHMyKc+YBhGEY1VYngneiwlgw/UhLry2MSnLnLnAQPP+6Ktz
u1TjBgjTI1TTKrdqRIampAZxx3gDmpnb08wdoQUlATZrVcOb3coOaumb2EhuhlY+CKGu/KILk0ZF
UpGtuXNgGsvPKOrSgk2ThAJI04WZWYXymjXYBYgSruT5sQNVK/xvaeoQd0Y+IpVD+dE3p1AJtMNg
u+JDSR0FxFHVTwEpMN7ho1D3bv2EF6pI/LvnHa7mVZ4M4D8/n0JQBcWmJWgswZF3ceg7rTG7tsPT
i5fNh2EB/WdaaQNzRpWHEgHhSBo8MY6ggQxRsjEUE9goJYL7bNdWPrBLO5sd1XJ8tvhfTlG2z0m1
ySUVWeqA8klMQVyRuvEOIcFCa9mEO0Vcv1gJCLHQkrpL0uJXxXpf7yfNhbbsS2GXkFnr+rtSQBje
OEIFIUgiBk3ZbsulEZdUD3XEDtgGWlVILuNiF5HKdNGTAaiy1w8FtDS5PN7lhuIWlf6VRdG+hCsj
XIRwTXPU8ZCbN9BdThsN6Gf4UNoFAOsSrpMBVL1aB422jB+6hH7q3EB1Qh7eEhofy6HN/Bpw5o4Q
2DHDOkpJR8PHYxU6obYh41KBjWVLG9fWxORDmukPH0GN0ZU6jHX62edSDTAO+wVrVfuj1HLo9LIx
3sCoGAqCulnAipP/BlELHaA+g1cQyavbLmv2hWF8jtH4q2qHnaKjQNNAOdqhuhxWAmK4miZDMps9
1cA1mCRxuf27hr4nsMgqSE8VAPjU8FYO7c9IBNsF9D/RqTBnP4RFQjTqXZaPGQzfBndOGlNH/aDu
BIJG49sHsoEoXNC8wOfiEHt85XgutM6+n5tnY8/n9+TNJ9rC7LCN+NG04fEACaSSm+8QYXqBntee
6RBpbCgA7+gwgAvUbuAD9ylI4eP/3+sj/WSibX11Svwu/oJakmOMj6yoXV38MfQUHmF3lXpg6azC
1WzkdHpgdizjhTSAz5GHrQCnNOW7VOrAulHkjRrLXwVqpmDNM6+oB1zKhAZy129yXr+aBt/nHMwM
G9xsAtJEV/+RIe+tMdsblSl1WSUqSOw2HGUfdctwazo6UBm4RR6i1mpRiUrXWvk/j7st44aHEa+l
wOKELD4dyi80hqnpdOyDdtsEfcgDul33Ifx50Z8Ps/hKNUr2MDttpyMDKhbu1ftEsnfM7PzrO3Ft
mPnPTzaDbUElepz66QgdtZRM2767SaIxuD7Ipafl2ZZbjELrtB7VEdu9uqnvqiDa/gG67giAn7tu
73ypCAyp3vliAIQZF/0iRVI7Zg21Aoel2QYUtqqwdHbi52ovAgVQzUjfrNWA5wC/eCWeDaier6FO
YXnSlipmp3zm7d8qg4tJ0el7ERk+MddKA5eqGGfDLTagjIwf+F9jjh21806P9iZyNWcKAOq4Rx0D
L9UNGhziTX8TnniM8GJeZbxe/KCna7zYnTweCvgU4jfom+pJ98vNXGQfbuYa+3rEupDioIB68kUX
2wfqFCWteoxmOIMPcQiXKOip9K7paG6Nrwon5IdVEvhPpOj5oIvcrU/zGsqTGj8WJXNlSDGIrSVV
Tjn0AD1LrjD+jirfTEPtXj8sP+MLxkWFGvRzA3P+Dt8nJ5JkbZWXDNu3Gl6RJjwnxWPfpm/ZBBK+
pHtE5hvUXldQpN+iCD/2MMAEIBWoIBUsYWWwABIxqwjHY4I/jGgfR7r8VYOB55tdDc9e1NJ5Aji6
ncJQQi8emhgK2JVmIBQTFW9VhHNhsSS05PSmVnRc4ayFiXoiQwCo/oN+eKh0UOpFM4qDgtlGv7OM
BCMyDpY/IRMPRnD9sxdOMgjwC4BmiMdbth+qbaYnN3lWhE3ZvKHmthtVK+xZFlBiQOwe+REsM7mQ
IQAMmO1UEi+qIr/gKB4Y+cMQNxtDVcOqgYGK3QTD2OyYwHVb5G3jk0apkDhAhbn+hHqrE9kA9s66
UcVvqSBe03/ZjfUWSxDGR/YGWKZv2KkGADuwHW0JSpdSQ2oXYhHV/fUtMJ+eHx/DhIQF4PcKGqiL
CFYJmgyKSHv4CtfYaIoDMePw+hDfsOBrYyyCVpZXgMhkGEPf2Du6gyCiMyua1/frV9nliHwyn0XE
4gOvRAGmN0r2JeopwrGCKbT8OT9XPcPNfLitrqiarI65iFBkiCAUEmNMgDF7D+nKbFFibnMNLUha
urKX7aSn62v68y7FyT2Z5iJMcYkyq6JJfyw7AZBdEhC46rbo2l0f5lK/AKkjQDbwRCYoAiweHLQy
psZqYGFr1czLyNQ7Mou2YnoSU+xKKGCPYthwAV0g23yWpNJnJlT/Enub0ldD6pxe01Zi1s8Nq6Ig
TSCYATAUih9zTDuJWTwauqiCnRjqpOldHuc3Uv/PRlgC3roJXBgYpRVHrm3scXQSTHVlWb8LzOdH
4mwWS8xkVLflEKXgeHANZH2dR29V208Q/+haRx/MyKEQy98ZQDbeFVS1HhQVtacsM7uA9FYe1A2U
tSbYxrmk5YlrNPxWlqyXWK8era78yGkFW4/OaYaiCizpmxZaB4O4K1GScFpD3U/jEKb1oTTkg6on
KmjJ42+5egZq9aWVn2U5l4NJbu6IzY/jCBZcodZ3BWSKjIz/1fLoiKz492RYQTe9EvyVxdg+qGXl
EbqbyKPG+A2qK44KnXI1MwOeme5c76vwfovL20oCxRRyfhI/6FXr8IT7VtnAuO8J+FyHRnYg9YVr
FcIjRDi2yR2YmASRVsCvFI0CCBQoKbyA2fgO/bKjGmsH0fG7Qq5+824j95BEv1XL2iuRA9pVxLe6
3cFNr4VEZW2iUSyiA1hQd3WVfESm9gbxiT3MjSB5xHXi1TA9mWyFvucJNL0yEhtOpPJ+041kciut
BL8IOkCeMVF0AjtIY7HmtjUNxwYvdkiA9pAqX5JlpyzTD1qXQTXx19IEKxzoz9mOI0JQL4aDZt81
KbyUFUi/4t9oMEaQpz0VvWc3UEXUHofyRgdM1uIMFxTk3ZIS9BXF6bgEnZweqwibtAyVzKJ/SKPo
ER3ybcLacCT3TOg7I4l81qmm28A25PrW/eZOnO/c88fCIlcps6SPK5DFjzHlf3SNRlD+yZ81mHz7
pQ3NKN5NmQt4Ot8pjDW4wA3haRlYyiCWfBYCmkjDrpkwn7QG4krWbxIYNk4VQ407c6ymeZpG/kSK
O3gFueZjU7pqdJfw1oGX6U2j9qFMGkeyAskwQh2PbtIpDyoZ/oJOg9qabe4K3GY4EJAXM3Gy5I4P
t3WpgA5TphF6jeSdCoIWsjxGm76E4K5dguat+INmv47a8ATHHG9Khd8xVCLxE1Lb8GTzoM3cjO6F
KtA6hc52UiKoCzg8NIAyJ5mLIOmzRDk2afdqKL9GaFs05htBR+n66q8EP7K4SQvW112aIGzAsdvV
UN1JlTXdjPn7nX/f88ikncfXRPDYlCu1OLYQUywm61bXmQPZmX0GasY/m83i3ixzsDClGIG2RkVm
HI8tXWmqrS3X4pa0oMWoxhUGoJmJiwvsK1XdXJ/Dz+rK+XItjkMnYiim9PgiSh4YdqDOXtX9Q2OS
UEi/JPiIXx/u572P4QyIHNvAWkL+Z3Ef23rCwZjE7YdKlT8hu5wxAiDp/8Nh5lmfXLICbulodmAT
dPUTDBcc9CEcQVbywos77WQui5s8G3GLSRoG4VRsbNpuC6jG9NBVNso1iN7KUOYCRgRFozYudA3k
26l7KVH4jHTFr4ubkj7mKW5czv1SwBJSoq4EVQwVSUxpPffoU2XJeM/6NSzEymdctlageDBp8YCN
OdnPFexS7EmHp91KqF6b9CJYoPwpJ4U87xUobGbiTp01KBo0P0W0sl2U78CziBo2AvjcFNBVAhXU
8w2TwmlXkiBYclQTwIIrxe2xhOiT5YFqTq/M3td2fScp6n2ejFCElkK12Gd0q8FMhOj4L+XPpqh9
KL2iZ7jT7CLorBsaGyoM5kcbbkHEhjLFrFaUVaik4jDLYOJrSnLoZNlt6+wWdhAQVi+qewUg63ra
pBStw6rvn0E9dNgIwaFhIxviN7T+x9AopYcaj0aNpa8qMhsmyH2mmr9ycI+qQWUOHBfetPiz15HZ
QoTJMQ35TY1ueAth03SrdOZ9BrHjEtrGRQxiJx6iZYyiL8KYFcXphrXvY/Go4jVV1Hu9ATIQ/7Wa
Q9JFSRxC8Lpm6WYCYDo3QIOBCXnSfCbSUzsMW7N9qyFYGzHXNB6soguL8TdayE9d/Fiz1FVrPTSH
u5T9Tir9ddIeUyvbp6yPnQmCuKDF2W4n0SBT25Apb9OwycDoTSeQC7fgdesoXsOTq3szIus1Bm7S
KdA1ZMK4IXgmpdZOB0TGmJWW69bnNiql6efEbS+2dhKB54xxm0RKSAbmtMpTk8u36lhsdGN6sJri
numP+jgGUbuJ++Rm4vFXN6Z7AOHfyljAGc7wR6jOl7G61eJ824nudwbLGldpS7+UtZ1SJUdj+FN3
YSnoH705CAkUwCZ3orK/QzPtuaAtMrgi2Zds8sgAFM38rkbog5IM1FAfSVvcZ1Az9YSm36aZWkH/
KnrTq5uq8GuBDLTiqDRvCCi5QVMBRqhGBXdFbDtE/7AV0KTofacpb1ZvHROhgD2uZl9JCxEebM0P
TX0zebUBIcH/byM6aJ8gu84UBujiLfH1rBhiAXsWcazZja2Ujsi4N7bVygm9cBPO1q8o9pjQq1K+
n7AnAX2AbRBQmhMEw6hbo9EwDnTlIvymlf0IAShWG7YJdewfsEDVbBtsBQzRDhAl5iTiu6II6SyD
ZaHnqXZbOX0CndTpU9MXpf3ByGdrvmjJHTY28kQcIxKOI3ciHoN+A3HSqPrOCF+KHNrg2sh9Hb0l
RzEnddfUcAG6/iG+VRF+TgC1FVCQIAO8dPHRqdortE8BfoUb4jBSn6RNmPTRDsicsIzQiZKm6KsE
iLPskb/KJlyJqrTz1QJeZtqvtFUdgowxaiFuyEDjTqmfl/aTFPGNnN+l7Sfcm7wOTamieBykJwO6
yXlxGDSc7IoGubTtmi9lRG2E/enz25geZNUG5LTdx5Hmz4df5K3f1YA4wKmSGCu3xYWnvgoCFmwU
ACmwAKRfJH5x11pAOQko2AWj1z2VymHuOFiu7th/NFexvaR1RpjQrTU5LsDJMTCEh3VzLkLp3zz6
k71ZG2ZLWQvpvFkeoEsAR8zKt2T6RnCbQX5o9FcdZdG1VOpCWQptTHTENBwImfw0GSqVoswsdHbJ
YxzOjpzpbesnYb+RVhthF4rYaCHPKuYE/K1Z7eL8fqzjrNcaaNcf22AKJi/fZ17pSi/llgbJQ7JS
Yb3A08doaEfIKAtcqJHohVAn28BohIIO4GulC510CJE9ml6+rT4Aegqg51qjhe3KKDE79SNby7h+
lpbxE05AyYsJ62aqFH3agjK2S8MKZ/tW28e+fh9veCBtus3wakF4zE3CzC82q+JwWM3zk3z+Rl1k
yXo64BVadRMEJYUzqlKgM3iutkZYZTwop7+VtJLK/sznzgdc5MsRTNaiIRumo4CudU05QtmB0I/r
AWptkEW+TBnKc4mNbiAkUVLxQKJXuuo+Oa/McuUMaDTDXMCUoYO2KAePGbWVxhACQQBCYsgmvnkN
HkzuUMsDjj6Av7OTesY9AV7euz4/cD0vjY4bxITMBLFA6Ts/JV1DuJEUhTiapvQ0GqZvQ/YgUxRf
6bV7Y6heW44ev3kHgTKH29rdlCS/Zas7pp29z3u7gvJZ/auw0ge5gyugMABBs1PjY2rbKETa17SJ
L5VPZXU/Zh8tcr0UemocoFqSQGDmTWs4cSFUD8HOAt5/APs7CvVFq0Gz8RamU1avBxTmOXmlPku9
jIpEHtBWFR6KhaEmQzgtr21A/mnIKPBYsnA1XFct30bilcrsJkJmaoros2jNwIpupUoKalhoJ23i
UMhntkx/0Mf2HhX5oO3QAdIB4zC6D7RNnU4RDin3BL6FEZoydg82lzY8d+aBR7dp+5zzwm+J7snQ
C+my6oYk0OXv3vlUB3EEGrad39cSzCjb55IkCAloKnSoKMWowBllWPfa3lDCkhdbpkZ47rzJZn+A
s0ruTLF2Owy+qdJfZlP41QQ5UwkFKwYCqM7bna18jc2XiRTezplLgUJsywhp7otU/DH6fp9JLCyU
3w1EXyYFZARY4fBaeLNiYl5IToKqUdrDXgyZfdrsIFOIxtMHRa8ntXqfN9QfUmSA8GvOyO+c4GaA
WPSUIX0c4ETIwTiEGbpQ3krxy4y1ram8TtNj16MIj5hn810/mC8WVsLRyh20IoEHNaJQbYzXyhS4
hutPU61DpSkM18heru/mS6cV9wouFqCHQJBdnCRIAfa6PCCvY9qTXVkuU1Vo7K/pEV24PM/Tx8Uw
pQawlaH3SB+bvcTMD1MoRyEZhxT6hKIO6iJ2UpCfBn5rRVkLyCWe2mOyGybp7/X5ziFuGTlO89hF
wI9BxKethB8CMUKjQ7Mse46Qssnmp1QmgA+ZKzfMpVhhAgYFswvwkkHfXsQKvA570cNaVc5AwIp+
W9L2+oQu3KIAsOhwrEV3DK4rS2ESE4aIqK8O8jG6pXe27uCcAr4TAA6KbvDg9cwhu3I7u3cn3DN9
bWX8n8/38+EXT2ogC4dpRJEA6nSwzW1+WWbvMPWjSVcSv0sLOSu8yOpsjoDi0vlCjolgNONMPkJ/
y4cYl5/9d260mIUxz2Q2R7HBB/0hYyKKxqYjxBiOVQdoov6ewpinzpKVO/jyPP49yqLcIUYwQzOt
w3pJ7ZaUUwAxt5W32toQi6WKYOhDUpXLx2I+zNG25tS7vukuSLedr9X8E06S4aS1NUOMvXzkhsMS
196gCxEQN2c78Td32W2+MR/VAMJ/XnxAaB2A+115B106yKdfaw5sJ7+ASy363gN+wQTJH30bATQW
D78arfJ6xI50xb3tAuDifMKLbT7BujWWWmwOyBYMXwkKQJ7kDM8zl1LXfTDpYO/rrauDrX3KRYoY
FY3RFBpmCYdTzwIG3pRWALkXHlTnM1skhQBol7DDGjEzVBjB2Kyd/oYERUDuYqhPDQGTdiDXuMCS
r3zBCxyI85EXsVGLmWZQhskNbu+V+2Srb0YPG8nrQ7Kf2+H19jXd6AgnjuGqYfG5msrNh215G5xs
ouWbrjQnqYEFhXxUN92NFcQ7KB9vAdRzwRb9H3hzmK5h2VAQUWY5j8WOrVu1wiWBhU4lDrfYZw2l
v5VjeSkvPh1isUujPIJpq5DlIzD+ClC/pIOMzD05wkTZQUrjleARbOiNHcCM2bNu6q9kI0JddpJb
dgBX1PsfUJ3nc17s35kBk6X4RSDyVbUzfKXMqe7RTXTLDQtidM0KdM9QSPA1v9kgk7y+HheENM+H
X+ztEUwL2DlN2NvDR9p/SgNFTqe5HXLNfMpRg7R8DbZEs3/RysgXr8WTj73Y2xUdEeXniXexj4+R
C0ff8bvhPd5VoZa4GTLuKZQDFTFjdVfPydSPXf3vsZe7OuGZDu1q7II6F69qnW5GZngw5Lob7UOZ
H5OIuIIe+jLz1EHfXJ/4yry1RaKXAmxs1DHmLUGGrezSUKTyvV1E+7rp12Ly2ljz6T65AjQjSQxj
wDy1xz4YAGcpd2yDmhPUeOqn+P4/O8UXB4VWImpBNjyYlvWnRK80baowqNDlQyyr9wAePiQcmrDD
mn/CxeAPZUhiQ/sHXm2LtWwEUatcQnTqi/cxwvNI01bu8YuX6MkIixWk5VCjI41MIecaUEg3SFad
HpbMgEQ4hi12OiQhru+PtTktcpMusvNYmxMHqv6Ke92pQKX8ZyPMv+BkV1RQxEsSglXj/I8hvcW5
WDnba1NYxPHehBBpRBHHKzXfaxZQcfJKTn052zj5LvMmPJlDQrW00jjmoG+MAA0BGfpS0q8kMD2B
kNFC1IncdJ/FZs2R5uLmPhl3Ea5RHJfoEGNqLFNcHYZ50uRY1ruVrcbHuZX5I0ahqIlyKjL6H3wV
E92QVumQBluoffXqY1Qp/ggEig14RZXGTpTcCzPfamJNKfryFP81sDX/sJOlNdnUpaXdIjCPut9L
YRRH6JxEt1p1vL4P521wZYbfEv4nA3FRW1Jr4sHCmIUKAgQycdOY6NRdH2a+SK4NszjCVSaJKGVU
PjZ8I2ItgM/sFshhpwZZPotv4t6AGkG7Vrq9dMWglog6uA44OTScz1exyeQJZomZctTydFej5B4J
YLp6XGvq8EDKF2Ms3+CrKsPYBWQO5fH6nC/UxG1I2Bgg/EFhHPXExT5VEtbFoqmVYz++FnG9VVG9
wKI9G5rB4RigeUyA9DVB5hVqFlRxKvQ4r/+ES1/XhoAhLFZhMItX7vkCRJUqeCv3ylFtoB5jAcgL
A4a0zddizaVzAn8ZRUOpEeSYZf3AGOCIU0SolnBJhMmgfXYS3vjw1oQ8kqLnbkbpfdJvzIq6TE73
g0APc7gtOxM8ptaj0eh2THuwE+oq7E3KhKfGaHQVRggdcX+s8Mcg/su0exrICHiYccOQM45VdaPT
8sVWszCPEnRkC4YnQcT8tpz7S/1eHq3PIVP+8NbC7b6Wwcyfb7mnTya9PKNlkUWTzQflKLPsr6z4
jZG7qQ4cBISRFZH9uf4pL2aJp8Mt7lmdN4XIbaxxH8DaLOxDXEuOtFPD/x5PATFiUFRxbPDKt5Y8
wL7mBEr1KI1LBX/HixJpILDVpbXypLtwQZ0Os8z/VLuhhq2gr1BISlBVMDSm4fUl09eGWCxZZU6y
ymQ2HXXC7uzWdMdRc5McrbhZJrqHNHio01q97fv0fmLyH9r1rQNPCKArdftJnqR02+gztD2GWA+M
Z1IKV78WWxBoIr+P5UM/SMFoPdHG3Oox6giiGoCnlB/k0mi9pIG4Hww53pKIv7VMQRG1zGCYakJR
SjIk4SctkJhyGhi1CUccVPqyNiDWRwxp3thMPYJ/vbIgP3csUkJYGJuzRR66AufhYJAMPsCfRhxT
Vm6ZzgIEx5WIc+mhfjbG4jFjJF2Z9rYqvhuQfHRo7mWP8ztqgB2o8dE9FDsRzsiQlRj03fVbHEfY
Nlm4qE0QWH8ovdf6qFQMtfCjBSaLX6ob060eAR+RAgDHmVchFK3yaS5tsNMxFxmQKtdpNdIIY2YZ
XisvTZ8G1z/ZhQh+NqvFJzOTiVl2g1lxWQQswdQk2Ip9XR/kwu18Nsjym025DlixjWmonj74oAip
DvbKM2v2qfrax5qvUiv2rw96ce0UaLlDGRtO1N/Y2JPMIzWjIaVGPIFfiqYRPGKH/2XpTgaYf8DJ
ALGeoRneS5iVGR9aLsI4y9H4WRMvu/iFToZZ3LGZQUsb2rTTsco+avqc5ZCyWsMTrK3VYp9NaUaU
xMRUgBVxTPKV5Z/XP8b8F/w4PCeTWGwzu1cHEiWYRJMZNwXEMyQZrJz6haiFd32kS68GqK8C2zML
KgP8tgjKMXzGdSPJJvhpNB6Bk3Q03JTMV/T73O5vx8RuXVZCRiXt30HdBrKrAGpZgq21ohzjPl2J
V8jGzqeuG7MSrKqgrq7i9UqW8MGoRvMT9pPtQR71eynv6jDVuyqoLFCIovQw6OSQ9RAE1MwpCpgO
4jKpy4ecQlJmbKBYW0hIy01jh9UDBKwEtGRQKeCPSdz5U8seTSrjwmDjU9nBCZVC00zBm8KRox4K
FxIUi6oOtuO1KjZWASYx0w4As1DHsqPJlaKShn0lBp/l5aMoWWj2/BGK/K+lpeW7burRm8q/BjDL
XVmHTqI8GjvDLiZIBijESWoK94LiYEf16KRpWwMxOISqMQ3OWJiv2A+z1xaal2AP/wHe75YyrXSk
sUdHmEJWqVWJJ5TRBu1KPECMw0zqe/DY/nRmGSjc1Dc8ln0WK4VvCoYub9S+QeNLc3t08sA9+D/S
zmw5biTbsr9Slu+oi3m4dqseMMTImCSKlPgCIykK8+iYv75XqLIrpUh1sqv7Jc2UQRIRAYf78eN7
rz3Um9DBtlCkWNynznUIDiTI91suNbpXq+rTrM1vcRpeTALC78IyX9dmg9Y8reaNPDkPSaZ+zPNx
zUTxyZxzNnlC2lNq4hVuqdbF1A1ktTNYQ/U5LuVA4YzOmoZ1aGaXCcJIEoy4TSJbYGh7UOyvirZd
7Dqw2uGcNMQEpP0RKhn2dTMwVH1tSdo+q4oA78gSkKi+nUzpIrL80sE0dpe8P7Tt+DgqaPOz8NDG
lhcndOayp9LKg6HLIFMQ4JvrvqhrILakb3U48VIX4uoqiuf93NdBUyseCvvdkilk+n1Wrj6xSODH
ln01BzgHuWmZWJfN8T6TDDRSczD3HtCk+5DfbOsUjT2iLqtCgaeyokHlyfPBm5xpMybdXVkXgVUS
PplzwEBhU3SN7+D/aGXx1OijZ1GROONBXKFHjnpsdeEPw6upnsd+ZEku0fRvqoJwdt1+6mR91QFo
6TVOkCVkin15bDtiJwxy6ENlbcqP89K6kt4e4rEmg8H8ZNpfhW6tlSr5IjVIgSeld5E/yLPGe5ec
7SwAOQ6Ll/F8zJmxydUMSQCcywKpo4RzITIubUuYX6gHUb8lt3XTpgeHs22lwrzS7du6WTml7jG2
/KFUiTpWsJJHj5P6dQnjgHIGdsa012XUT+Zn0osCxzbWEvMxdE1Px2MyS89pZTG7HEuJX+6r2K/k
lzZJPRVbWx1hxlUIEgqHjYR7KOZJsFXO+oW8l5a7dKxXeZG5AzTUbOk3TpVdFjCoDe7/JV4X6RNP
jRQqXoqRrOkUsnTqu4pDd1nIDzkphfBT/K6tXTn9EsbPbeR44dS6Sh3t0zn0oxqPrBiBFikXo9SD
MFtQJuzbie2yAfmmCXLwPZbCw/Falt8dSfhf7gDFpzwlJZr//lS2ZD7olZ/RbWQ8VfPdMGJscjqO
rK212X+NoniVDiMezitjsL9rabeOee3abME5oRoqRCpVFzSxfVdXxVqRP9nkykxRHShZ+HFQ2pXZ
ZCiSP2ti3Di9KEg8PJQJvXJNP2ryvJnRKHaJ6ouKSWvZ1DI5Jtkd6V9uZfQebqaOBMsYiItgXiRC
cbWYIfYl/SUPpbWkaB9SbUuwwLaUGt+M45WqN6tZzfCcRN44MkPHaxIXAxSSni46V+ATNLLQK647
+mJlFcZa1w9OdIzrVTWWvp5ZdyVfQdccTMHjupR4vc6jXK3z+Knt7F2hkJRoKCfRlO5Vb6GOCCIs
D11Dln7qO/rv9Ie1Qrq7uvH08pgvJ45GdtpgXrQEJX//5CwpeZdiszTaIRkVd7EeFWxirZ6u5/oJ
NPqXepl5GsL6JRzyIGKrPyn7IvsUKiETjQ1o6hu9TD+Wj7W0j61Pc8WWWb8PrwQ1zAJq9MlOCZHd
zeVDy5dEbCJ01idnOiCo9FWES9n4sbEkT8m/ZiOtqaWBzxXI1edEekyG2JWtfKVXja/wd4Fxvjka
JflQ3jsLBV6CMkVvnyro7a65fCFpxevp/VvUmuBKN8guvLhSV9IV0qJgvBJGIEUtX5W0S+zhIW7r
R9uJ3Ck1fLvRd6qREkrzNQ9jr8WmVknahw4DWSbyxxhXcbQ8a8VW1iJwYRH5H+XF1KPjbG/baTjK
TkZknHkcYmdbOftJLz2dppfcXcqITIGJ2bJSx2NVa/Bg+Hp9qz+QTk/yD74j3n5PzKSuPw1F8qlK
6ouRvsjI3LNBf+k6PRjr+UEUsMSnwv6cL+feboBkDIjaxmVrJMKf868JkAon6ldtG62WKtkktroZ
jcJXCp38cOWYKG10MDS85CLPHS/RcA7V1sbM2SmmBeuhfopr41ktx47WtFKt8mXSkVtixx5HVpea
lG6LoZJK7RcthHE+jHexKCJfa62vRUN1tyg8kwRXFtW3Uj/INgytrtu2usO6SOKl4+yTXL04AP59
MZGx6rQpn6BmdTILhE3hnDyZRhivsrolWc8ewkNt2/TLsYd4ql2SMJwsJh5DEOqmHhLLGVvfJJtw
Q8moUo/oYOBlfQjsJYHRyl6W87BcSoJUWp6SqAuDthmtR7UrvlXANtZzalx5wCL92E/9pzaK5bUR
JvZ7NeO1PfhDefq9RsNXTw+WNp6DDvPnUr50tBofadmfmkj9oE+JnyXnIexW0WztaoXGpXi1a0Ql
8oCuHjHTHAZ/XbXe7JD+9AZuitZWIHeroNWe9HW0KXb2dlw5O3n/rnz3V8WoxXmjpVF8qX9iYMRm
24GJ4DrDyjo5p8VnwUGm5kdbllp1lQcyQOp3t7G3itp/fbwfLnv9/n/YKhXjokcx3tZTum23EMPW
3V53O/S7GSd/737Im93Mn66m/Xw1W21rCARc7crYJYlVDaIdE7l/NYwcVT8O0rf3UB+//l4N6nuZ
GNo/GZ2JLJa7aXa6kxo+Qp2jGjFYJrd/PUhuWxC/f7B/X+XW7Lxg97cQJXYnMn4sarRRk/3BOJft
PWkFe6O86MjXI73bZSp54fLJlt6Nr/7lk0K60e8f9NYLnSeklvY9WsRoTNBnluuGU+SmOYqcrX34
CQt0oQF/ntCgErqHkui9/dQvnlQwGA75d1eP+602W19mp7TVpj/VGaLW/LFKd9p7qPZfjZ8fr3F9
/YfRmhgZlLgp7plqD1wwGKP3fPG/vJM/XuI6nn64BNZAYU4h9ZSOB9GQkJs0hLUshdi2zC8T2TBW
svjdYB6E8SxqzVvmL3oxvQdDuE4rt/Mex05I82z0w3RKbt6GrBWqUnf9KWtbr2/0jW0S3ZjpFxJM
gnlqj0W0l6nJ6VRydA+Y868H9K9mPUA3isbemJNk4/r6D9/CmJaSM8wz027xzaRKS9RkFxWfrfSx
Wj734t6Q+/9MiPj9CfrhirfewiQabbk2F4avUuNiSnCrvcfh+fOGn/MVG5ggRyJ8Jsu6+VQzgU5p
W0XZ2ZLE596OIqxcgrTwkZxxUMovmT7ox86Cwa2qxsnuBXb6KnsLU86q+BaelnB4rMKvuh3uOqoz
7J2e3q+W7sU2pI0+z94083+mxpcm+VsmYVAwlW2tqGx7Si8uJS+5slRzzBHWJjId9p2PpYj8SNdO
xJA/qfbiV12510uZrGp5g/bIt4i4ooPnVeZDKX8xS2O94H+fJbxatRqE6bTKholdY+hPURQIzO11
/GBzZhJPhSccfhmaRDJo68wKH6O5eJ3NnLjseo+EYKMuyv2gALGtwXEpGV4uQ10pEbCGCTuZEuUY
hyLzMoiESk7C4FCJL7ox6F7ahx/t5SqjHupvenFqBKCwUDtOsu3OePw3+pLtpipV9j3kApBK7LCy
NP6UJfHkG3L5znHfn6aF6329MrkZrRQKt5ajsGx7M42k9Dzqn+vqSVEj/68fh1t9MI6an65wW4Y0
fYhMNuYKEhHva/NBHKCXv8QP6qvtpht5QzPnPWONeSN++NM1byoPaSLRECtYdh7VZG/n1aozE8+R
J7+tjmEX+Z3WbFtVIrLVfJjtbG/HSL+VZdfL7RjEBkgrzgI+NDlI1RqGvh2fTdt2C1qhGa35CUuV
DkXWKcV9Ql/fE7mxd9gXIDJm894CBTAyaTMbIV0tdR8ubti8mFi6mkLD/qjs8iH+1CmvA7UsO+JV
nZBjOX65Op86NgKjOAn8awUaf13xx0pciqmEtZV9qOm0+EU5dGfKIKwrWgKJaqFaT+T0mAILcMsu
PvRZ86pYHbgea8nZuuQju5r8TR0yKuZ3NcrvfdU3VZAiSSO+NTI4ogH5Qn0yiKYf4maFw81gO78R
5iUspFfDeTPmS5XvuuJBkVddudZR4w/IHkNx+esR96ey5WbA3VRKnajMwg6d9GwMo6el0JdVUFrL
l7++in39Mz8tMzeXuVlQC1XoizIwrqfS/hzy9MqASE0MHyrQBVuq2dw5u4rEgIZDfLfvgiJ0Vims
TAz7XmLY0XrR5hbC9hBt7dy0XGtKnjKNvUMkxG7p449hXRkr01QfO/lS9e22db4kOJe6dRP1G9QO
617eD5PqldJXuXxThoNSIMFPP2tW43bhNzXad/k3LVSwQoLyisClrCc92qbyl1TB3Wt32zHpNxTP
rllXflzmm0KtvX5gpEMYrW3j0Om239XzzpxQAndqv5fy8Ux69WroY7ZHVhzQ/DkrYn6e0/a5wN4w
hf2Bw0JBlZR/Kmd1I2v1yyLsTYJy3QmXys2vhHV7ccep3GU5naTJWf/1rblVn/7p8b+pAPA5m0Nq
MAK6lbmWg2o3Th6k0ngFITag7CC19kDPAhsREQp3xlbfl957EthfjEKS5HAVWt9T0251DHOcjQRr
smAq9vOsDd/bA3r2XrFxy8e7ftSfLnNzCjVOqtEOVsJMhyoUONk1YdY5Dt7imR6y7SP9Cy90y901
DEZe0wFCErN+lz91Pem4eRZ+ehc31QH3tR7JZbm+i+YaGJ2vwi/NtO7c3gcK5ZJxS8/cA0Z4EZu/
vte3epHbL8C+2eWGmVBEqKZIYdm5b8U6PuV1oK1RqG+kNHhvS/SL5fLHD2rfLCy9M6uS5HC1ztpm
lsTB338ad/b7BwJwjC5EpYK9GbwYJPIJUhqX8LPjlf8nKq84oOxYV/7S+9b2nS/wRobyr+uBQEW5
TLVs3lYA9ehELBRmdlYHFT9aRJpzk21T7SwTJzdZUIWsp1JsU6V/pzL45Xf5x4VvCwPdGemitVdj
WP9qQbXNjHdFwr8clz9c4uZ2zeGyoOrks3W0vlbKyvTukfTQ9OS/5JlrNHdcmJUdCT7r95Qut2d2
t1+scbMyym1qLoNi8cWu83vMFOG6Xk2PFkYzxPfRmciJfPd+W+KX884PH/lm9XOmmJMyTMXnslOD
HJaQ0nwz8/GdTc579+76+g+bnIn9T20IrpLx9WU9W6t39jTvfYybp2AoQDwD18/OBAF5NZJcjofE
dH5n7P9iDcdu/u+xb9wcEWeZXs6FxcfQ13HoyoEMqoIaD2OCttMHZH0wtP9TY/KfxsXNsfGsalYx
mFxUBNkzNX3hzZ+IOwGLBk3pU8O4RE8zueFp9sVHjsLQdL/zsd/7cm8WjTAqe+C6vIN8221pn0ZB
grB64r8LZhfE1WuSA/6fps4fvuubNSKj89k31+96mR4N48loPrzzqd4Zk7fbYJHLWmJmDJkr5LHU
AuENm+kCQSc/4gnwDdKFyv80U+j3m+nQBoSIhI775mYOuR5TtznZOTx0W2UTHcaVuSIIKnjnw/16
lv7jOje3LLbKvo4srmOdWBNcZaOer4jf7PReo/F6G/60lFt/XOjmNsVsaKvG4ULXpq2y6TbGmsus
3l23r2/4L67z3Yb2wwySG+yT1YLroGJYya1HYB/2oMKrlU9Emz/k7AzZWAWT5NYH8x0q16/2pDz3
//6Qt3KKrGOfFnFwcpZ3VL+tb+6sfbwa6qBz28BZp/SH3Pe64e9e9GY9kEiymAhq4KkjOX57zYqN
aYZ9Ha41aTBvmnA/Pr4nif4/LEJ/fNKb5WBWKkm2yu+TTfWMSgUDFsdkD+HKdDlUd8unaBU9/v+N
VfVmcYgYQELW+XaLh8kHxrQrHznfDorTe7WLeqPA4enTLUIgrohyLLiEXfy8DClWEU9D1Q1nXSjf
lG68r40Uc6exwxlPqtiScLjKBozNNVSk2G+AfwdlpPh0Ys+9qp01CSSbthSqO3TNqZ0KDlEtT0rt
M2FIYE3t6GjXWUKKSlUgymsMtvDt7+3n/3qd/jt6q87/GvTin//Dv1+rem6TKO5u/vnPQ/LaVqL6
1v3P9df+/WM//9I/T/Vb+bFr3966w3N9+5M//SJ///fr+8/d80//CMou6eZL/9bOH95En3ffL8I7
vf7k/+2Lf3v7/lfu5/rtH7+9Vn3ZXf9alFTlb7+/tP36j9+uKtj/+vHP//7a8bng19y3/Lntxe0v
vD2L7h+/aerfLW4tAnDE0Rxg2cwf49v1FVX7u0L35QrJQR2OIIpXyqrt4n/8Zpi8ROEsy8jgZQ3O
0G9/E1X//SXl76phajAdgMnSxsRk/L/f2E936I879reyL85IETvxj98QaV+H1h/zlyV/dxMbKio8
hRfRyf889BqH8KuE6/hkVhFoAcvt48wR+MGZRoLD2ONqox5tbJkWTCSVF+zJrwVTjjtaS+WlRrbv
1FpZE8rLJklp1X2+EJ2axE+hBu5hgBiAc56kiOmj1NrW3hilDfF0H7uwO+ezaaAB+2AUMawfbBRu
UcZuuCT7WeA7NIWuuFHuvBjK1AVR+aKSzcrA98tK6tbOHBIQK7OnyIXxEceEGjSVRpEPONKtVC10
nXpkq6ZR+qSc+ZgqEOO50QJzQJduKeJRddIYwXjmGlH4QJ9NdUcUM0HXIK6Ieg08u6pCq3wqG8el
1zagjBy+NpdFj9GoiWrbqIm6qYx0rdljuO58Y0wDxRIrUeBlRs37NY+LT3MrzmP5Mpq9gm440BQD
goKhiiAeK/q7RujGmgKKyNlp9DA8MUyp14/aZunFAJIh51h63KmhjGqjeOhMM1nZQrsjEDhAobOO
Ypn2TKYRkz0uO0Ete2W77aJKaYibes0gdWeq9MYBMUfmEWfR0PvgKisdSIMkjLZjXT1e70ieh9/0
0sLlMkHl6PRk13IM7EbW+KTbe74HObCTh2pQv32WpU5fyVFne8BTxVwEfTXCWqL4m/r2VNXi3Nrm
BPHrPMYdNURThIEjtXeVHFhd2KybuG7cEpqjaOpp/1AMnQhKZRDebPFhLQloKWCKxu1rtfOtnjST
eazA2pmsKWb9YapCNBJpiFhqoTuFsK4sls3YM/rITa3cUtLuYX5dSebgUOdA7o3nOMz6jd42u6Fk
b61p3d6xR9bmqeaQKpXO2sS94FwiCeopor/koYY0dhGoVRR99iEMxTla4qMmJaT4naqlRBHVJok/
XTlVoN/stUjS1zq0uaHgVIARv0h2dCpmefb70bDuuqp4qQ0zd434XBJ0jhzFmvyoGWu/JHHUJwA8
CC3duptirq4qMH30aIfoluTdokIm5MSo8DBwC22EzCJl2H/7BztE9RYnfPI8NtAT2J8VRhu4Ptly
FxAltlI/KzKW1jZ97ZUtbpOvUxshFxvD+9omAyTqsnslRlAHH11ivNh3iUMCu22GVRDR9AniQcd8
kULomvtkpRDLDjxk6S8i7jZSbmGNtQHpI6xQjBFcSTLpazFx/GBXhLQS9ZerSAlEJbMqxcbij3Ly
GuPjXs2ZxDDMZHQls/k6D5l97Tqre/NpthL9bujHaVf2ZRAqg3pElQjxb5GcVTWDzBkb7SRX9CNr
ea2pyuxB+/cL2WouenztjlfntiWJUB8A7RC65WndpNwtSnkZtFIERp2yIQBX4nVjPHuiMy762LTu
wjQgz0mKN8C4l01I3FIZG0Fk2h9lbxSmduqHhS1V4+xNKVgqowyK+htZ6uGpnJW7CZ70Uc2Ipl/0
R8xAcjAIeozSHEFrlNx5mcd7s7Q/yV1T+GplvCTLwtpuZIGmS4afqePn2inNvbyExp4pX/hYtFNP
iUdp32lg8Rmw23ZIu7sGD8xuThXf6IoZnZdO0mSfM4e1s4pVNtpJmXSpnbrasWUvTk4LFUuNEMYV
EAdS7DZlxhtyrAnE//LNaJSFw6kJwnMZ+2UI06kZDy3WQdeoGnhSXZZ6UsxBQ1yrjVf32WNzHboo
vq4z5nMU1YtbLuVeKCgq7bG/C4e0JhEY9X2LRC4taNmbebtqjJgk1LRbI6G5j/WVAIuzlqriruov
Rjgh1vI6KhzEouHb6FhAL0Fku7XRIaRx2oX073Cl8BN+Z9VHWM/WporsPbjF2jcnsgQcdKqgg7XP
NuxCBvwSrlfAkaI9oS/3sqaQaNxiSGTmJlaI2TkzPTR7r22kyhgXl8cxbZkAUSrZCc/bGG2rCRqE
bicAJdtlq+moBrGoGe4wcvqr5aDj1PYpSRuSqiJtXut2/7hU0+Pc6CLoDZlDQ5F7fUvgjdqoPNI4
umURAeOc20d5rPkOCMxp0qh34xK+d8UMWyvaAwyHdF/CWM7t2DjMUDkNtalhYb2U9ogLxcrHI0rm
D2Mi7Qpu7ZVgvdgEL5okG2gvtaWRJ70Y9npMSWQaOdMgikrtt1ZfbfCpnTjEMmkwml8TRKvaZG1t
brUl9VdEoPMsFjpnehUSx8C5HjRmpgZdrU8d39m1unxohJDdFO3y3kqNjahG8n3moveNl0HtMy/k
2SiXYd47Kf8qAESm2kUZys+5NbEp6p19q+R2kPQ1CwQTEMf3wuthGwRhkR1UtbTWhlGde4sIsirE
IZfaIPokhRlwngMc4tML6Z1p3gEwak0/mXJ9nZVABBVRrVNLXzfhEvmzyTF5a1cglwR8S02N7uqh
rbfWC0a5Zj9yqhFpeXHi0MPw8mbZTNWser0zINCIinPviLXl5ApZa8Xigy19HYcB5Ztkv5n29SRM
5lBDztX1UPYbzousdavGX8K2Hny1ni6sb9heNCz1Zd8xMGU442LIyFmxZc/IbZxBsbpKwoa/orAK
K5p1J8iZlJHM+iD0tpMyvhFWgQh7trr7plRY87TZNeSwWEdRO8FoFScZcvGhtLgtshl/hjnjV7G5
yllS3MZp0Orl8bcltFx7zJ8GVbkDFDm5VulE+NSqnVMP1aEzHT8xhL3TSY111ViZrjLz1G81zjI4
CHu1pWJe5b017MPyat0bq2hVIuJTIvUr892XNpT1QHBWQjCIoNlq+lqDaQkC4aYp84eqRWLTNE29
t6J5p9BXP45p3K21Skf/Dh7UF3pKMmYkPisjczRK2ckrhsL0pfLDVbWGQbJtto0Vr5Uk18/2lEO4
zyVnrfWVhrBZVb1mGvlxAU6rLtUOxXuRes5Vv5jljL/qmv2bHMdBw5xlojo3JPnkJDNMeQiogWQu
RKuh4cymhnHeFwE2bMXszyhWo00pHF9BPbtms0s1oqvItPN+W0kKp9zNiqTQaatbBUFn8DJgLTaN
H2pE2i5SLHaK5KirdDapG0iAnRrZ9Jt8ByRFc0Njvh/AIa8ia6YQyD3m4Jn1Xv1WKFqDFaaZV7p8
KcFCBKoNzQuHPyKCIXvuNXoIeioXqygljT0x6yGwJnXEj0yfTYzLZiiAgC1pnzIfadupPuV9Upwo
zky3zEToyelmKZXsbtLyVY074c6J5KAxloQHJD3QdYKrkifxeUQdbDW0XBOUMPuqslek08W7hSSH
9dTqVtA3KrvR2Oo9uc+HlW3NgdHMLJBD9yoiAyeEpHiJ3DRuqpMsrzSC1Cgi3lypiy1+tPbyirNi
bZmH7VLfz6zzXmlt1KEEmFtSDE7InueFIxjzusLkk/6tkcbzmJV3aDlPI3xeY8iOAk3t2Ot5kNP5
6J/HzFoC5vitpFHmZkLfLlZvEQr9OTbviqSQNok8cotJc+2qqPKd5AoZ1Pyc1A+WBMwcTHpdG27H
ATufkzwv4VRsjETaLByPBaXDB9BDHFLN8pQrCWEH9wvZEz4y4Tiwe+Ni1vhA8bGugVBnbgdZcLSk
EauBL6Ik3VWR8SGau6uTy9B3dd+bQZGMLy3wbvYa+bjSrkbXQS6D1JxyTy6nNki6wa2sQvGhpuCV
HTq8hDEUcZriqzG1iFcjC28JcTmwZdxMRKvGk73NrsVxPCic05a4FZygJNfez0UNkipqzmVZJRx2
Cki+sLr9gdK4kOwStQbA5i5CSBpH1KEJhFm1stVDEhWBJPJ01U12oNl1u66IKvQWIUFrdqKtFBup
W8QZTae8Z0VWKYsXJ/PLPD/1xqKt5CEJrKW1PEUlyauOstFvVRGtJ0YcjgJSaZPak7XZ8Tlljbxl
QOkeFvFxsae7ZILEp3G85LZD1x++27jKZTVrMklhtsXosJqnNkwLN8xxEyS2c1QHCXeAWreETBNW
ZlnL3WDP0TpTilfDWnZTYSqktSdV0K+1HBH7YoeFTyodzuOMealnhES69DExqscwyhBTO2wtlj57
ScXkzwYvy7SdvaxAUt6xDUuHBvUvSEB0LavIHgFVTFpGnBiY2ogXaJENWW15GAtSNpW96UgrrZmo
/mxlTxM9aJZm/LAszhVTOLldo+IiaJH95E732NrXYAUzfu5bjZqE4ViUjbTpDGzOUxbrQWfDmK3k
aeuUZ7MVYPgs0ydDgedClTq/uDfYdPj6gpIZWO1xmuILVH0k1aK13UEajom0GhJnDAr29C5rwr1O
42tfFjtjih7Vtkq8DFNpYGrsgaMYXLScFz5ox5Os+w3lE2rupV93NsWt5lxl/naxmSt77RgLggH0
2E4dc8fZq4+q9VUy0NonbU8WsOq4Wp59sQaOtaLlYzzMn7uwivBEHOayXklqdgcQjYlzuded8MFO
0Rn0cfcB1zu7O4nBM2i72dRqll7OHcLy6GTYqcxQZ4WpHuuJVY9HcG2O6Vr0Sg6wvULE7KfjgGFn
vi64/cfENjhOl0fZn/vY8bQijVajjShVKffIGTWfaSlEcu8ENmthmms7EO2IsWWL9kSEwisHsBHb
8+fQbsHViJH6Ojd45G1Eej55w3h7Z/2hcLoHnLm0I0Zt2VEwwjyrSq+xZWTyikq8JYOlSKvnLsUM
k5eT6TtgEqaid+2ULLyhYElRpk+4CaBGooT326F4NO3sA9PO55iUEwtoujIOj5aO3MLgjm7kwdpV
dvFqAnBzE9GyYYDyfS3o8ekDT6/SkSCVjqGayH3vJWqWMytW9SFNeRZDEV4tGz2/wXzG5py80TSr
g+0A6fNOEmPjTbKTb6TBYWOYOK7CmZ0P9465Y0wpDRcbnwcR0OjKvdhG1TOF4kALDOPHUBxD4iR5
ZvXPcp+026ISXxUsBIiTaAKJsd6MZRuvRFeqpJMMH7OiWoeWZKyTGcdGuBgXUePoES19KQd9W6Vz
JdaC4fimgjnPonE+Ix1C7ScdDDsLSpghd0qfoiu5H0KnC5KKHLFUE4ShDYMnLKlad6l+kk22g3FO
VglZTXxhuX6RiXbNW23wu774aulKjzIeokSr+p2k0RgeO6resETBXF1awKK72Okumq6UAW7oizYW
Z8fOqkByNPoNJTNPrGBO65UoaGomMSmgeZdvomb2MQ6Q3hJqtmvL2pc6c4qNROW2ko2cIFfVeavN
DtmH0laY2dMI+9Sg7Jzha5I59nGhNDGyLApS/SAGVsBFS57Cdvb5negu78tD1i8wfEGAalV6X7DD
I5SWzdMcHxQlPYYGQq0SLUCcOZ8Woa6XEqmLmCoKIerovl5ltGw8eGSdL6dkdpZqekjDyc/JMiZM
CL+DPs5rnhHUABYuqDj3xry5j0rlm9zUq7CjWMqqNYXkvmVPv/TDF56OIlj0ZjfyQlbospe3OKWq
RaGP9mzNEIW6rFlF5AScsmxfX6FYg2IGbWpBfmg3bZN7saINhGed2BqiK1SCeEZK5MA/rfBQls5A
djhhNxWussoYLloY6ivSfSvmtC15TRhVNOYjncqcLiXOn3JbyXXrQyM3KpCordIHlZ35GGGEKj6Q
/spOtWNwLi3ysPJulrZLMYdbnX4dCXw+GYutJzWKIEKn2lQaG/FEfwiLemePdraxMvEoOkC5VK7N
JvoecRf1lgdMljqBFliaFwauwJQtu5yTDN3iK42u5PdMKTOaKfaFzVh81FGtIgDoMGRV0dkGSn9E
SrfP+wIOutRe8roLZlMxD0sIR1mlgt6bxrKV1XrZs71s1Aye7XjQ4Mx4ZLxvTCPdKTOFJH+u9ZLF
GAFdO/G+n5yLIDdg3fVk/Uwhaj1jAaO7JO1Ln4llNdksSrmlPs/ZMn2E5OWJdIE4Pja6D7b4iDUS
blqrT8EowikAqSvR29OGXTHPpzTF66smheUteVgdaNhGrlBihamDCOFJHp+tJjzrWSOtrAxsuSkw
cA8DuU4ZtYkFpDUmYvIu7/b2/+LoPHYbR7Yw/EQEmMNWJEVlW7KcekM4dDOnKuann0+zuMDgooNb
IqvO+ePs0T3/1raV7SPefpqGjj/FMioeh7EKcltnTVkQ7ZbOW9pW41m30o9Kh8GydOVqslz5mlk9
a1yL/Jyub4FNb3OdD3/AaeQZ4CXFwHq7rPaOFmtUwxVPBErEs6ueh3ltjpWnvGUPvLwfAd/KVvH5
cNN9omvnzlYlz5wILO7BjeG02a4iEKIo5aUy6YfOVsTEhWE/afyU1D3oW0ck3XZcM1brmli4pvUO
3rLuslEdNroscbFxSwSlyXWlS5f1w5yOZVdwDCe6txW5EQfEu3G55pJ1JQUiJFNiU8+rs4XWGWnh
4Cu1C24Em8cJ41lyTEcwjpm3I5pd7asZq1PCjxPwiL3wm+PAMxM2jGlx/dKka2NBmxpmwojsql//
KLK6qKJ66exCOStJCYoqKFPzBsrPcvM2YlULPfrWNl0VicLytura0ak1dEMIdHx0nFZeLLO6dz2N
aQ5MhKMcm1HBglVlRUC1za6u4uMCbRNomS2C2PM2RduYeDarJFyLr2Xscf5kLWF1jwRonRt4k1rt
1l3d9bhqCfnQlTzjTC5YVNUssmexhm2pToCvwh9p/TrHZm+FFCIYirY8x7NG+wU4pB3PB2tcU19f
dW4xtjbfQ+NoK6m3GYg61hjFw6SZ91Mph+e4odxy6S18qZilmST8bDRb3xjMgOw1pulsiAZ9oeWs
xKlnGYBlEh+dv1rxVZ/Va3cV5jDtFbDCvEY7q6v1GqwTcrhETQ6tov16crq7KsqbyfinMOxU8Tqd
LVP/ozt2FbR4v+MRnOWxtFIizyreWGfHKcfDIuZvZe4IFYZ1qVL8lbDjdiRM5bb0dHKRdUUaL5jP
VuofNfHu1J8/utEmIw1nI1kDkdXZJhaFDPX6rteqh5HvOdFnRgxD39emwlE8g7CJxfPLDF9oqZk7
uqSLALehG875HZuBun+2FsZg1qynVGTUtCbHsezZ/I3xorH0+m3rfFS0eErQ241Vlijp3YRLDHTA
XDL5qDwxUIrSFGGtOX0/Yw90lqXZTmsxLa7myvZIXc9B1KSoTJbrhmzRvlLkOZUn8nV2tNmf2G9F
ZZzFNNyyOENjV1gXXcSkCDmT7QtzMR+bnrpti5KMSv1dzMVVPDS+1MYf0GH/cY2JcawFbOTeW7co
zw7g3NlusEhOSHvlZCcWCNKEfrhZe3+tRcQoN3L09ebOsmMQVaaLxa1vApLGmnQjxLAgw1Z2KGKr
v2WvH0fzkNl6ukm9OA9X0tw3umGOwYTUeoMM/qNtdRZAjW6ZznWibFJ76C46FlMt8jr+uTLo+gV3
eyGozzR+CrdS9vw9Zm0QfesdRAnBYaqcCwu62p1lJmLXTfkfHP3jcXTag91XPESu95NLp9wx85xH
UgyiyqbuYLJbpj8qbfmqp0urp2x7mRtTnmmnoZ4DbipagTygK1IqYrgIIbXOddofC9LJ98nkdb7d
q1u009qb1/8OmCRZeGMRGMlGIULGd60yDvMx+crgCuaa3nFsOA9EzTHLTY/73eRfqDLLsKOQbvBv
Xn/JepLNt+P+kcsn81JRXezkvetJDM9dULhattyf+J4mTymionx3iuxLxIkbkJaYM7eyxM46CRiq
ur7XCYxBZmgY3sWvx4m4MZ0sYYLAisqb9tp4jzCEkvqVER9GCdfCP51XujE4r6RhbBGFnLxRLSKX
/SHpj4kz77Ta/nLkSCVP98cVlKM7A104q5Fv//YTa+GyiHPuGbAXdZ34swJsQQ9uu1vc6lPLVuR+
xUdb5w3NWryPRVvOOz2riVRTnIPTYNNssRSrtv69GqmFlzQxokqUEWP9H21WxTab6CVy599+hTFM
62E6kWLVQobSHDy2rbGFHeHontLqPGdtOCz6O08cN5ZwyG8Q+Wf+BcyzEdK6cq39AN3xOZh/liF/
T4Zx4+WPik/uPG3mxxtj7WCvibNf+USShoowjhO/YSl4ISqBa6F+Qa6ZnWTaJYdBkP7lJcoFAB3u
JUle9bI4Lqq5QqCk/7rUriNLDn4zy44fcNSCVFnVyOn6v42QJLyZl9pqXvOxx90qlxbe0QsrQ3MP
RlfdyrobOFeSf+Djd0ZjY9vUUDP4vMJqHb2dJASEO6Al8yK/KgzIAZqKbVU7oNQJlitVQTeUeeLY
2xBfIL4JerufZGo2qd2dEk/rDiC7oAiOC9b1NLaW9MuCHHNFUgvCFziNDUOEGRNC4AFKAC0M6vTa
e4tz1k27Dtn6GfXURpzHzASOUOggH9euOtbdd8bWCZnTLseSOSioq0c4lDLf+pmPY9JN3y5r3jtZ
6ZBiKUEJSThVbnnHQAQVKu1br3sUfSEZ09Mp8xWglCMfCh3IwnpRQC6OjuZFZY11qZFqYM6mR0UO
1xjteNbG7L4Gr3CuMX5tSDVWM9oeyotTqufSudeOmZyhEbqDPbZPheKq+yZtzuPAsJ1b1EGF2jAG
Me2RcQwmUs0chH8AW04a4QImEQkNf+pgFqcpe7P5BAdWC7vut2XaRnFafafTsoGT3aczMCGk0Xx2
JFnxdEU7+UdZvlWgxJ2O3d04wRkEjXEzAYVteDjY/KGr6g0TF6rYiV4KRhZauvKFHuvsrUi+pcF7
xMD7uAlbmFgNlr6aqMJ6iuvPycYSX2ySurig4Yi0pHiZ+VJHw96tAmyZi3S3pvpB0ZTXyph8dcJb
r+T6dlDh7UQMPKotMZQXdPmGX5RurIszatsx755VgC7etJXrzAq4oz9r1/7n1SNcvRM9/j8Nbh1Y
sZXNVdbZvi/7YFC7czrLi+PRNgOSEy3GCovxt1e5AUt6hWJisMdfb6mhWjvYD2B6KBwDUWvuqlc5
4/CmSMnurXtjPD8sZC3hX6qZ/CzLv86w+ST+yfpPCaCVe/22TRq6Fz/y8aQuTUC80SZLsIZ5XN8l
oKyukJQcf1jEA0kyDCGrgcreNOBp5BThXBxQR4Cw+PlMklRrhKkLfVRTRAt8U9SuX0ypv8YqBykB
I7HpK5YRSSKmWjdMix99OBBkImk+5nl9npcEZ1MWeW4WLk1+kS3roQIUCSKZhKrOV8qSI95N6Mq+
/qhpU+khXzqt3qsSo2ZLPUZNYEP3b+hmoNqdro9vCw3pvJELWZBSsw9QSltr0d+g43K2WegTeJ4k
Fdtx0IOlIGPUmbdNggOvm++pXrxrViIB1KoFvKWkNYN3twW6j58X9Wo8QoWNXZoYfdQivAV7ChrJ
+eJN1x6wx5SfAiYjpd2vpW/XIDsjiY+GuUQMIJxoBB5Z2pZYBGK4uLcCS3u1e/fB6GAcbiNxXWpk
3+qz0V4KBd0CfGXbHb3xbug8xD2farOrjU+LVJap/nC7a+Xk4eAIooq6SO0w29i3SSjEEowb5yEM
TtLIaqdwzQgycp8LKA2WiI0H6KiYcaACYzSDzi9dN03d7LXip2f24p3emtaXNcHJjBDCjvoyJPwT
QAn7A8BzqGgfak1cCc3rzhTISb8UdUu8SnmycxJmMPJk+Ws2LGFG/4iGbMKu1M3a/3tQBTYId2LR
1yvHVwZgmEi+DuP/2iHbK47Ngq0xR3Uen6fmRsTFz8BCwm+6T0TOZUpxLEgURHOS6p+axm+HyXBD
kjhZ4qasJLwFxSIl32naX1uD5bGKz5WZmC+yso17HSt3tSvEpa1dN1hlwY816+eWZ2QwNG8v+7Ik
0KImhr3zaNocxuUKAEb5EzGY+6IoT7k9ZReTfoN9l4/ROn5X5HRYf+LkCwvx/yDBOhBfQiJOXQOr
IEhoI1XFtamVR10wSXRTTOuNafHjzl0apat6YmKCUbA0K5QatQ8zpbWVWnw0QE1+ljBjW4nK4d7T
qGum7pWOQWD2Fa2R3cxhGzcAHF68UXhgbHX456w5bWkspUnHOr6mTdB2/4eM5MGApCZtkqN8Lefx
tyjX/Sy+jJon3XODyuh+Bhpz3Efo1UYoCReT/loL7ZhVst0Mue4G5YQmk+OWS4YLwljnoNWWbT4X
XwoVhKuBsXbCtp3mJths91HGRDbRqUW1PTXzyn7SyalOMwtEtTpWDgtU/mykmBFx2cX1a/nurtZN
LLaJ2owSgLqH8OsJZcqdjWmzvSmQFcRruVzq6ME5SZxIep6fZKtB95JDYoxxhc3bTyRVzeBCtqFG
6ajss9l5n50EvUGmwBnrZ6U6CsbeSU13rLDfREBsyBfcOAV1p9p8HON2O6TLYfCswG6nb5mawZzL
I7PasxTz3/EAEfvWiuLNrmQEkkeUBjKEGVkAk0GVfo8eo+6QWRFkDKumSTeEcOYwHV5n140IKN+h
wwBFtsJem6uNOWpMGmbNhPngh7wzRMFD/8SEN0N+Yc1wXIKm9ICvdeM6aGHa90GWgbPM+1ZRmGzL
K3P5RWN5sNpvQs6QTzhfXcv7NpNv4g3EmngpjdNV/dlX+d8MSoSWgItM8itBVtuqW0hNGAaWRK/e
p0b/aq6McRaPFi+6uVBolRu/avXVZM2Xvtrf6mMfJUsnW/uwdBGfjY0lt2msfswmEhDH7qiwbDax
q5ws7mDDi49OyhvRxcNpyEbtjHwC3rufaIAuzfdacV/IyT136dAfS4Eeoymfs2IhJE6wRDuSk1Lh
qxxUisC190oIeSzT1PYRuy4F+OfEwj0ayVaVtc6xVnxYyeLXtv5UlaX2RnjWs5bedU+xD2PJvKgP
kEjpCklXeqTouCxiypi7G6eRdD2M6C5GVFMlyMHWE1aYNtxlU32Tw77S92CQ1FZFibv6kK3B4l1n
EEClWO+5KvkzbHkzFePNiPX00P2f3VW359Kg5zAnD3ejEJ5LgA4eWlrwmDILHg6D2BNOVRJmwW+k
WTzZxFZp07KfNAfm3/QnIQO1QhLG391N75bZBq5Jr3qWX43l26DFU5oElpbOxuComBxin5xq2paE
As+zve/Eh/zIspsqzuVE94LiYwO1mpWWMKg1j/jS3dIeaB7c6v27s+7k6FHB2KF5yyMXmVEynJfx
Mx/ENmEAKx2KAyxo5nyNRu3TnUfUXEwQfxZGQ2HaiJr1+WaoK9yCGjxkbZKc2cGdownolyUyZvQM
sqq1T0OVw0oky24pdQ+CXg0nO4ZjiaufAUaiFLPBcmKXh47Wsc2aMxJK+aXozlsZq36MSVIszK1K
n7SHGRo8NJfkUtPmZNfzIZGExtTJvVyLs9I0Cuhc6R6apfjREGSGRqfyrNjkhXXys43pPp1q62Lz
vh2Eo7g+8UtzWM1eUA3aaSrzC0mXz4uwbp4s70m8Rsiyzg4KoLpZIb777KjHnR0N+R9afA+gn586
k3bnRbYpI1OlJI5ni8AeiW5f2uu9XVU/lYSol886VDYCrPNj+YwvRfNNy+lMnGDTbxENgKVx93yU
KbM+PZtL5m5Nt99Oc39r4Mm4zFfNeTExMGo9dynRCox6cvJ2cXYXD2Fc/U8d4qciWUPNVggt0P2q
YHnVlqABuxuVNVxH9ArmSqpVHdrdi6qIs2fAF2vma8utumTVuQAt89uJ0av5mTNsQaXceu5zMx6V
0X3KasGOCDY/fLcQCUwZ2xXnuLY+ItPw604fPY9cmVA79FyPc6Ra/VadF6gvYI415V7td+0Ikffq
qQpxvAJ6oYamtuEERZSNCxfn27pWodpHYmJTQf7ZDJHevnBS4WYvYdLnQE2sgDl0SobIVJLIMR5A
OX0ba7pbGCpESoKWeETtxJserdeYsdSPmE1rQJR5CvpVCewVGELsiolSNR4SyE9foDNg93K2cyGQ
WoYCkzwqQBRUUwbDwYgunNekO3UQS4/hq2n8Whq7WsWh6BDl55GzlYvndiyfEvsM0g//QIutKnaD
QZXmalMFLIO23I+m8zJiuUOVGdrQtTHQW5VW0CI4qrvPbIEXRB7a2X+rTNsuyuj3NYwZiiUW52I9
wJyFZVFg7OdQcWeG08pCnlOaf0tlPsj5ifkYlIpw7cTDyogJPs9Y3VYSQWXMaslf2ba30pu3w9Re
iHcIORXDrOZkJJWxGDDI2slIhwnBYukj3DJLxVOeAtJmPxl3Z2t0gezQOnjnfH1OFBrETfzZlMjJ
uuDtLslX9PyufoARRuQ0U/iApYvmmLoeORdjIGq8+FN/7sT7YsH60HWwSR+aoyY9aGsRTrHYebll
bCYrexD6wzEfEJK3MXljhtBOSoN+l4vztywYGdr8UlruPTaUE5tGgNXmyfFCSRjIqicHJtV5hM5B
G1fGzqsHkYZaXKdoEBdI8VXpiI4Ml2BNj2EVprjs2k0rsWWgsczxVwzEi7Q18YPjjpeL4O1TIZgu
akpmBPrqhpU3dnL11Mia100wB9Q5dB2x51LSxaa64q+ppz9tQRw3LtNw1SDWWgfGY2fl7r+0lacc
InebKulbbBokgouPtVOexrj4WLVmj1zBn+nXDpTcwjsuxc6U3TUd1VNLes7Co5+MNpzPKG8S7U2Y
ELWJER/CSeFAXlw8fNpBGVpri2NsId9cRQGpV+B6Hgnaax30KNNJGnlJBNpIr3r3xj9e+eGAjWto
TQoP8G86cVpvFySKncu9Ln0rgcQpxEeRO2EHPamnb3JJAwTAZzRoDymZozwP8A47PdXbsFTRmS6D
hg67P1cgzbEUxyqR99IFV1BFI4K++zGGgWaVibFxofZWyoSVzNvn+fo9mpRaJ5k5ACnm12J1f9P+
zVoJDCPh87YWlMc6X6166hAsTBrM1fKLqJ8n3nzsbkognC7SDP1Nl4DQbvtHK5SwMLudCQVhixwm
7md2jFeSISNrLWEcpnzbeH+njMg1shQZMLWLk2B/lNs+xgYKipiMyGUh+s61DXgpSm+nFWRhanOk
Tc5LoSXfy3gs8ljdoRE7dGkXiJytspzLSB+35ZI9wQNBCKN1dKfktMaLs8u85VlR6fBhfEqOJCkm
MKeHNdFY7VWOsHnauSMxpzJ+FZ5iBgV/slmznqmpcjYIBBkUu4oajghoTZ1wwPQjmWPmnpjov2lS
ntuercxChYUCy2ckAilJH3msx7pe9U03iWua4KzIW2xuKvGdVXPrzBRFg5zJtKx2lat+KobJ2qz9
lD0XfjykyNfFh/rAT8p5a1ga+SXyKStodJkvWT3tk0R/mcluTtUlMqCQswZFwKqjccqOyJ7xtRqB
k9FlaVMZv3TvU0fAYj+oBActgTW392Gt94bBM2ZoP4LACac3Xvkfk89Qk3Jjh5CNAZzegXBtOkp1
xC2NjV9lcLpvfRrLI5LYW+9hf2gZb+J076rZn5W8JsrFrTsz88lef107iwNXEU94ep7IyTQ3jmU8
87VGdq6ichlPKwLQbQGDoS5dwm8ldHc14JSmuVGfYM6PmlXTm+mdRNp+jum60AbRHoFM7klaAo46
T32lYUSxn9p2PNZojBvzAb+SNBvDzHldwbC8nxQkHXPvXdcJ681k3rLiGz1AkDszsGVS/G5WvY9q
szlXzUB+IMVwo3ZRTbNk66NT2OV0tSxCTz3YN3s0rlXVnHQLG2H2S6Bg2EAVCPVtQSY99rrv6Hz9
LIxqGuimHQ5m+9Ko4ra202WGYjZZnHsvvtmdtqHqARcR8UTDtjdJ5czmXe5VfqdpCHDjm8EwNrfr
QREomP1xvHt25a/2tBW6y3bB2FhYX26Fy5BF0Vh6Hy3yZrXeDRCgCkDYUB7IvNy049kYTnlbEtec
BF6abBwjOzZKepAmLyS/5YCGQjJaxq8E+F+8ZIok10ehn1wHEs8vlJhwWGsvIXVbY94zzzwbi3Hq
TZ5XofbbrADSA1HKRThUbeTG/KVO9pSQUKo0IupH6icm494aNOia5i1FSU5t3T5LX3Owbp/ToHcO
GZNIq6JIwPAU1/+63nrU7/qEJqHDN281eFWorc0+W97KzNwnveZES23tTO17jXGmLBNYnOXKQ15z
WqXbJDHtLZl6R0VP72Mpc79JJ3dTj+m9RHROdVh2VRK6YvOr6hafOXPBmDYv+tR/aEN2ogW+2bbD
Wl7XBRvEHN8W6JZEXXeEz9yTAuuQA6zwqExPTTVMXuIZgVIO9WIu4m2B8g1ziP1YOYrhR+2VbTx+
oNnbejAHWqpETexu7XnyB0qbFFsGVSajQcwHEm2CdaWVlx74DcrGA281IA9N8ezSRzsft+vS9UHn
JscaRM9J9MNiWvExnpdmY7f9B4F72ywDg6ysCEyhj3p+ySiYO3o6Zrxh/igH9zD08eNhrJGTz8xt
muvtW9UmBDCuDsr8uj4gU/njYXDx2IRsNz/FJdK/tjhWlXXrvPQwyvKWvqVjdqQoup1J01bSKUow
W1E68Fh9J1bqSf/pPeQLWLP2YrXbTT154aClOKH4b6Zr3FUrzS9TzCPlHUn05HmO27CdlzNjZoew
GjEavJ9DmZKiBImDXWTXFMgfNKaDFs1WSCRsOCiesnF0oKneAZC09H2vaVGd1Q8DRQYut5Kb4nQv
TvrAwugkccffaTF9My7X42J5B5mPPMCDcRhW53txk5+qzYlTIi/b4cbrdZusX+Qnm5kg3xrlH07T
yphDr0zPXgOhRNIH4C2Hu+uc+EzgN+KXudEs3yBYw0TBUxTph6ajUFztklhHiMtNuUba3BZsy8Ww
T0v7wkyHpsz2kdv62B12VZU9wBAeQwz7RoJCSTeH0CGHLHTaLtCxpoSGwbYH+RsMa3+wenu+USLy
6mTza+Eij8jWkAmBns8KNXz8SDxU27ULY3O9xwgrHZuoyRkJoG1Y35wfr2OO+ar9M9tuOMYsX5Xc
ZnkaZXgRW3CiBnugvyjlNzJ4VFAMrK4SIidmEc5bLhkJE+2mv4SecpSnn3XTPFnWELgxPuQ85TVZ
GMa9pxqqWZ9agDLmlNbUT4bt3WIl2TlVNCcv6aGqioNXemdpYnBinIz1/rpYoGeGtQGGeW1t/bIU
d+lML3EP2C9m4rAZ9cfYHwmkXnr1qEEDL1322k6vgqove94nrvU8WQlp2fmbqywVFJa7MxVJtqz2
NMzaU8GsIQ3ibpeh27qcR07ybZnntNFYUv/mbuZnpYhm/W9RHRYU3LYLq25CnUyvRAGjrQVuIHmc
QAqfNb1js7cp+s6UDFAIeKpes5AsAULiVIE217jnBs3aevUZV95Jh5tRiScvTLzIQwdNkXZF6JLH
3i0aJqT4LSlv9uTsnaIIuDD3qYx/mxypg6MFKCm4AooXtn8EOfl9UuSwabJy9pUR2wecS1R1Aq2T
etakTeIdldzXVHEPXT7/3bhPsmnQgS32uwI8NImGmHxcHsVonRRHTKBlzZNUjR1JzU+N1dxVsz0s
xKLPnfVia0Xk5Sg1U+Nhwe5WBN32ru8dcIuuSR5KmiooMdBRCn/MXcI1a+2bPjxUzyViorQnvU2j
8L2qgtUyT5qbH5NKwzpVvSUTAIWqFxf4/Xcw05NNsGQl+4cGPnw0kMVqFU4pECobNwfOTutLuFRb
IlYpk6AC8eFODZGGb1l1zwkZMUJHUWY4PynBLfDnxYsax1Gpz/u4lzuLWUcqX07G08TBxAP/NDny
MNhAvBNUBa+GVr+BMvLgl/eMgujNSMK6wTqRsJnN1rjVpAPU+1mmy3chIn3VOOW69AfgZi+N8sz4
/0/E7ABZWlkbgklJCo/vUmuuY9f7Siv/jfl6NizjtiAeRJQRtTpF9YwWQ65Eaptx6TRHfV79Svs0
khJPjZuR3VMfktxkOk/GXay7GiLN7htF8BdCjS0eOAfYvAyVjGVXGY0byIku2kOSlX9kOa0bEuVe
5oLLrIIaLKb6bzIUH3Fb/jXd5p87i08zxrYopYMFg6NcJpd8ggaRN+od4JUguDJsh1UCeo/dQ8eT
9IDOK203ZACzafNeWeRil9PZHfmegHur2mIJ0Ilty5Wdgp8gyGstUuwMgYPkrXE97dIn078ltr8N
qCQ5PoTUjfqioL8QBC6PRYywV/+IzUECiy+fWdGcFgjAKROHGnschmE+eHTseR+shrHJuG4wefsT
N0wO8JZa9AO8V818wOOHR5flt1xZYQv1GNMFASjt4BzT06vzEPCivRR8xoaB+uQha0kIERgBpaET
GiyMy71k4kubfTxy9yS/ugM73BwEp8OEXQIIVCqM6Gjyko1alWrQuH270YXx69jA6pZaoZJ98bRW
DSZD+I7BEcsQK2QRoPs/gQu8AQv6YmRe1BOsYzo9TcCDSrOdVPmFe3vtvV2VKBulJFgD0KRplasz
uQHxnFFXLiH00a1wqlf0Gy9Fo27rBZvZVKNbr7cNXJswe1Zpxw3IdriJorhqyvJe7FFj9P4gu3M+
5/vM+bH66tCa8a010zLUH5QSVQFxoryggNmtFNL7aTqm4WJ1yORFRGXOZ5fyTIEw7KyFyBY6JDda
ZR07Z2c17U8i7Au+NdQqZfvFXvXSeEMT9sljqLakL7z4h9DxXd7G13X4lcgLggmzMoM1yJXX8Wbi
7PJq71Vm43lBWEtaROVnNqEffRb/oiX2tWH9dIr4SwKrWS3UD6rxK95kgdc7xudjGki4DOOMqemU
Le5fB9gCnybCWTv2jk79VjMNd94cdRZtCZXbvUk7B8GjG8F9bdXPIUUNvM68nDzKidPspKdTsmCh
VYe6VQrUztZ8TSfrCYP8ocD+IZfaFwNEmwlikfRpqLnLa0w706hDI2N6Wc3mdbaQ1Uk9zTZJZiHB
7cSe9wRianbvOpMPPnXno4O4KB9NQXb2/2n62y8/tVch0++eva7dc1l96bmzTYuSIbS5uFkdIpTY
dxUiyDbZMboJTUGsNrziMLu1DngNzbcHV7qvifEaK/mTtzrVpkLn3MMSWs23Sy2DRP5Z6Su7hbZ1
wHKYpKlO6E5eOb2YWhqMGJ3rituxnIJKdP6A/rfW43vGroG1+MXN+zOWdiwqktfAQIsllG3Sk/s8
Fch9NfW0GslFlGgdlUc2B2Zr45rpjGZmCyIcU8/S+ImJPB9/7a5SikNt58aGpNU/qvInA7rurCrK
jC+4veM8TYEL7oH46FB6uFATkw9cXG2B7Mlwnh5jGDXKHUpxz1nfAZaFAOBe8/2Q8iku1SFm5m1V
F/DXUsOSky1z6kubwtMRg/udKSlBnQ5cCmGhfLNSTX27tV8clz8hW06V/tatL/ghfBVRgrCQQSjK
PdH5R1vmL/zlhu/c3WKlPVdQYj5jKOxGiSBb36aCmPzM3WAzwRjXIy0vVZjvDGqbU6kbct91tBfF
+GgN/d5wspWU3HT4X8oS6FZf8n26PuBRBHrVsF1K97PHYUM61A13+LZJqyDOqViokzzISiw//aWs
CbaVOcQkvM/qmSDTS3tVhzac8HOTnLqNBybRVhY+jTqdn93LKd+TPAf/s9yxdn73tb2dEO7mc4aV
tL82yYE7F6S+elZBe2xzRKEwh4nlIv/xQNHRxWnkU3jpvsOQGCM1wB7Ds+Sgnac+dVtUdFJiHoH6
A+qJzwr+BJlVeKLxaJvyMDXebdSucn02LXoJBuOoo6NSzoP3W1aKL2h3EZOgA4eIAlI7TcQVhkDg
W2JYXlyIURHZWndpRudL6AYXxjVrxatlqB/DCkJsx0PUtZ9pSbTwQ5xqtgP453QiQeDAfFIEZe7s
8rm8G8DYgz3ehvigNc9Wpd+s3ggpuQ4wP/hziqVeR0Op8z2763aohstMa7u0Loph7wkg+elU2MQe
iJ2R3EQ4Qg7n4T/izmM3diXd0q9SD3CJDnpy0oP0VqmUlyaELIOeDNrg0/eXVTW4XcAd9KiBAxyz
D7a0U2TEb9b6VtIM901NOzRDuKjhOKjfrmNqnLLIKGp9Su1649x2qHn8VDro6kf83DTl9mSBLWa8
ttTC37Kk+6wE+VX0aLYvTlQIjwmmyAUzzM+AAtpk0dkmb3NB+EvNvLef4vAmJP5EAGnSqS3HbrhD
liuXeeoxMcVnoY1VI8tNSm1lCpYQGvIOQMGbs6xt5UkLT2wdYp4XtZMwMosf5t4/k7DwVGnj3XRY
yqvxGEXmk0ELSjJJMhf7rMSNp7975by1rnuaUMilccACPXNfGuJ5rFyB0WAngrtvy7Wz6wOE8V50
LL1DXD/XXBV9pNhLlKvKZ8lt2cdh6JZde0ukcnZKI6DUY/hsdwmnbXPUlBqysmGl1zvP2CQCOUik
U9LN7Z1VnFTW/DWO8UrQwrIH+GvE48Fz5l1P65XFhVwklDtaqTOH9bILGNkT4r4yQ/3cRfLDKfR9
zfzC4KWRVnHJuRCr1thnIfzKZtjLCOYET9KiHnNWDpF3tRhmRjGz1bRiUNXMw4hqw+jWzi2Em1Tw
hQNEehtb1o4gygW9Li52c9qNCBvyxLuOw7U0MXtkbciAND8pDka7xSIPHXBCDuuMPIalvpdG/omb
8m3WEnDA7Y/GrEiXM0+U53x4fYGdeVuQLTTlbNy6TcpGVtcm8/C4PLeGcQqcGPD2u4rfwoZaJi0+
Q+tGgeiPSterRFjbhhE1Z9T8VXrmRRNAOhVrpN3LyjxF47ApGHfmJAglZCMpgScWR5tclIF5TdoZ
IX3LWEX1u8jLN5afE7uSmjgLmvCOR2TgIGjZ0dsftiHsZVSjIkjlLhID66LMZVHsJuuMtXr8SNew
UTl1bhXdC/KCJa1rFpsUjGbwmMtiS6hqhJKXa/2GCzE0U6qWWdJrMaXXLsIxj9oIc0Mtca2038w8
iR4Cl+Oy+b0dwIVTnANj2zMANqRzrqfugP3kgL50FyAfkHnPI9zcR8EvujUG4PkK0w5FJSBwiqug
WyQ9BjYk8AbmCHpV8WdqVP1RclKdw8sQ0vfHO2G+Bs6E0Qb9VLpllIuyCHFUvowk2/jsJsiM7yfG
7A3SgYUK7Ze08VZUYK56kfzWc3VK8+8ievbTHeuN34SSqcyqR0HdmyTzPiYPIZ2Ki5jvU90eskH+
GIa9RHC6HPvuLXbUAYenpVHElKULlkRQk9wEhqV4AQlyn1XhXZalq8mpn4NGLxsuQcNAWh5bH7FW
MCqLU2/Xay95j9vDhM8z4oorcQ5jw5Gpuyz0k0+pVDA/Yoo/bFmTUAIOC42DY6iM5UMyN3t0bksG
HOtwyA7e5C2Twjl2MSsFWMoa1XQwlPuEjNKadVcU/eZFvw37ArnUj8DTVMQPvvqbGJ26gEhTzPSu
eciC+RqEw71Qa8urdnH0F/Y916x/c2BuZLuxh88x/fTJ31G8VsxcYi9GqoVVIjX5/R6d4d3QxjJW
7a7hhFHVh50LwD8PpmyevexWb7oXI8PIl+3SVoGcQP5o5ryhjkvSvR/ubdQkCzmKuzYRSJmLdSk4
u5zcH+/TCa+0LYvD4JcrtlmnNnDWfjmshMLCltzxIQJyQHMUfrDAuCumF5GdY65kwOjMZEFVZ48G
AqHRGelMmGDBKE5hJIIo2KXj0+0UTPzFUhp6aRvp1c9/uOAxUUzzTo9/RVVuDVa9Q/HXWBP6gHo1
VdmTXd/7KY7Wv4R9p2VPqFWOVfnQ0XqnAo7E7p/Ycuexc8utGRLDhhVbJE9edE0RmHM7Lc20IsDq
eXSYC2miYk8Wm1jVxBvFLYQs1lKMB9Ay2qrINvkoqI4kvpehbL8QF77Hvcf/qYKtlXiP3DfL7tq6
7M+TFN98XuvXtBz+yEL1F9hW+hX4k3wZMLXY2fl37ZXxQ5IHxnXAV8FEAm0ru7au+7CgST+PU3AH
uWA7YGs7+SMGwrEXd7Kqrk1PtFkYN29qkN4qdovgZWj0j9mQdlghKobrFa48Ez8beJt94F6y3o0e
cWX0eDH4fC3hvM/5/JsCm5FGx29o3LDoOJWYPsqtKi2kHX5ZrUteYC9ITMY7br4vLdPbTwzJGKoM
3wKj+cLTot351QNMofq+yJ/YuOsNa0pEs40SO6tuC/gKzy4HrI6+YBfHkCsq/5v5dDV/KPLbml8r
e6qK/YgEuwifLYSKuqQljoqNg7vaZIQRhf6iFH+59dbrcsPETAmapnLphXvlgQ7LNpBH3Ppz5vAf
WK1oVLTUkjyU7doHpzNvEFGxFu6QZ1YO4sb8W8TeMXbfcCgG6c5KoXE0Fw/GRMQgsrqOPNEG5Hrt
BhvT2tYsCTiI8noZMr+SHTqnaoOhl2LpqkYmhODziW9xf9EVOynre6zh3vCMWjRE6wpmwsrm5YxO
wnkuMfl50V4BV3JjaBBERnpo0NVvikQkmdUWA+nSDf+U0W8a0AcZurmiZp3V8uz+TiVpX3DMvJ0j
edPFRvnUuWjhCBHob11tzJGM1GcKf9PxbMH87yl3kkMtfzp1bzTBygm+pnGdYtNlIoyv5MDYKA0R
ApqAAYKI7+0pUscmyuEYOMuKpNGeBIEG5O54jMd9wBlcqAMOFkIDzilGm15jpLvr53s5/DbmMfwd
NE2veeBtWRrpvqrfilohw0pOJdu8qk2PnbobmP9EPXkaG2FpYvaAlc9gjZpNOfB+MY6kXwflPywi
8episvXrd4Wf09CrIj+FlN5O0mw6ZveuJD2PqfxNT2CyrfZodyvvoW6YcSAfJ8CDub8V3+XRXV+H
q9B8B3tg4jmJeevZluEzDHqE2jQuVoouqF52n/98chhoRCDpXQLozILKIbiZyndeM6Dvshck7/lJ
RTYPaAemvxXmefPBcz/iNliNzjaEPzZnvAdcSuF8oZkAlVfbJ8/cOt41e3RwJDYKkQ5FyJwegBwt
KkIEqQXTntBpbmoWiATFMyUd2JNDzGHPiLbLRet3EHO4yvloCuw1Ggd3O6M/CKFVpdbK56PJqjcP
zW8UPYUTA2CGaTE1aVq9VtaEBP0jt3E4UCoqeZVk7on25Lf0cQ3npQGK4r3jU3a4qCwOqpq/j/j1
ev8aQ0XWFbQvf9GLdg+2bVHWr0j9mLsE3d2AirxwP1ELRCCN7YbKc4QmluD0xeSRwYEYm63FVD8Z
N4m3jagkG2fX1iyd0MHQKIJfw2bn8TBcu/E5Ak6gYKkV9U9Z9fscq8HofqjkgPaFpLd0FwMsmBsE
J4hH0cRAQYmhlCSbkg3o7YFxVoHHuLja9ayZsNYuE/fT51OrrXRV60+h+EORBaycBUgD1RIJ4jwP
3MtTyjMz/CHVRG2CDJdFE7ugkuMqZU3qDeit2VZarFLtPgPJAgZRgynqDj75nTG7/HlCXJWgMdfr
wKXF5iSB+IjOj16RJbOmUsNYZDGYlhKHBAq3sHqqZPmkzNtzjbXUhSQMjZ2g1hIJIBsb3mvBt5AZ
T6UEKzTGGUv2QDLAsvqvzvCAguj5frQYGgJsZ4ZZs+Cp+2phWI8uTC9WEhtKvATQbISXqWqiEkoS
gsuityENpth1ykytqlDdppEMXSOJzMCRU79JO8SlGA3oQh2MeyV/UDYFKyPfjyXJEE0c3ztJuVKj
CFcTYx8Zl+UaTfb46rOuRmLzXeU1tbvR1Ksqc5O7pBcvETkTds96IxUvcdai/EvBldNqHV1/eLRR
JI9gB29AldRjeumx5UU5i0DAVSNF62vmSlTBJvdeyvCIwTOa7mE2gPudzPRSEnljuf7W5gfbs4ej
72NcVC91MK0hV+1nllYcJsghh6PMr/XwBmN/GVl3dvWDO24Rn/voBTX6QcgMFkq7j5jk2OjDuOrW
ARkvC7ObF8ItXm1SeLatJUZmVCx6s2kwjw4NnMmWPLTxH4vK+cuqkVRzD4VwLJQ8JNr8isd42Li3
8OGY+MXMHcMHQRjgSic42Gj5iHBtV5NpDddbecZ6YJvGg1jaHeQMo8kWDbE6S5lVycZu5D0Jw1Tl
6XvmobOoHYyOmO9wMPf2mke4PxchEyRfGc5HCr1KJVQ8/iqbsIPE1Vw/qhIMecWtAaTT6W6s+Htd
szASipevY7rpa9wCAqyUf7MmNJqDoi30cqxcwIYDdse5fJVz9DZ2+lQV1g/Ju+LFwLsJRS7ekmCU
HI26vk/B/Lz6zVisHSM7QUeiEtiOPEspAh88/2AJb0hLPedInQ99jy1I4NxqVy1SLd7f0NbHzDEZ
vHEaV/Lczc0j9NT7hrrcdfi59SdTAGlDSSpk8Ab8xsSmYy5no+iXkes+/rHauhPzgyqzc1nEAWzH
9ktHR6+ZPjo9bJo8ukq7P5cuP8sG+hlhIzh+wl+UO3BGEdtVmX1qbOndMCeX3HVeMIxeGxo7h2Nh
rGBGmOeBaqHjD+UyP29RAkwosPGSCMhvUozv09B+Eb2JVLZbakssHaweGKORK7CJ4UGNi/FoDe5j
Ke1FWn62iCqbhv88cOkzKWyNX+X014Eee8Ir3uF4L7ktuKOZGv8W6adRPWjxkHR3kUo2ufC4xOK9
WT+V/lePwrAJqn0uho0u9/gc7PixwdSA429F0jd4QTjfxdnM2E2go65jhFgVSyJkm/WqttNFyB+o
cbNrwgWNcwrixXPObDHUDPQE+ymJJLFDYLSlvqs44G+i96B8G1um/13/YsM3dV7nmG8KAJIn3jrk
mGnp0Nz88IYfKmkjVyu3LwW9jc7MrcJN4qrkudBqo9NxM0Q/Zdasi446RWfp5lb3y00Ut5tUuvuG
m67M9Z0NMmFRjfbGyd3PNHmwTXpQ7sYYBaRVo2Ag8Yb5DTQ5rtRRY6rVgIgglDS6O+RCrBWf7Dz5
2z5nmzYL9z3xp4eSpGrTQWHVuNE3uV+HrB+eUp/AIXVmobka0C7VQfpSWUezYQpKn+AkgjQLn5t+
5zTvOnpXVfk+iGnpG8WjiiDVBCz5MPcwJVqV1wK3fG7HyxD688wgtHa8h4F2nJ0pDNrr3EKLy7rm
EGFAVeZLkqo3Aq+XuacXHQe3Dxaj+QrJKK2s8gLf7QDHZllldJwUqwZjLzvBRUwmlAKAIUIfBTO4
dURu4egzdB82cbKXxnBJMzh4eiUiGgvLuSOt7OiwlndweAKn9lqOLnNcl8SfMPlVsfESsfmAfbir
aIglACpc9ysfPUVvMFqg3RNM71BK5zB2ACefE+fqlu12Ntk59aucvwx5GcMEtu6mJ3at6sDdtnj6
2o5iynwfcMxV7Yi3Y+t2DJtAarbc65Y7fAyOXqZb+BRc2QNR2f79eJsWWxFOYeS7pee8ZPwAStpY
V82Lmf26Y4RL4rqR9g7bTKRnmyacFsmIvVVRqPWg2hfK+9CQfCTHwmp5rLrDbf+eDiwhLcbPw0CV
kEe4E1qwMvhg5h+tf9lmHjIRofw4C3PYJX9/koDk260fts9hEq1lwYK9sk8FUtLaOUrDgqbLw4aM
JB/qtYx/XOKSdclkDCqVTp85/0ktis8oxd+79HHMKT/QMeL9uI/oVzxruu+ZDjiZd4X3ujYktjsv
wpxOra4rlq4oMhQ3Yx8ZaEPYllrZ+0321Atz7/kRnPv6FKXl/c0+mUXXGsJjxVk2KnOPhHYVzKCe
xGeZab4uIl1hzE/JwHEwj4fIMt9MyqCUeE7LZp0p/E1jFdsyNLCUtw8ThLkbBX0KF4ybGJO0LLhs
ycxOHG8qaSG/JigC3kBfI5trACZjID/dtAmdgmQJTHALgBDidP8tS/V4K6tMBCdLGfX7Bv9NaPSo
w+t4gep+ZVneYcL8X4ICMNKjhVy3i4M9hwvPDcBEgxxrSvhVPBxh6Jxb3uESFqEvj5WLOAgyShU4
+4J4Zhc9M/2l6tWfgWAw7dpjZpmPLX2Ajs5xeQkKvZpE/lnP5cb5meTFabt9MPV3ZQnxEXsSRtKR
Nw6uBjsbdGGW3gvXeHCG6cie7dRirsjbZhthTLGjlIzYptqX445L6+KbzqUTNLM9ANLp0Z7BI2RD
8CtpYJP+1SOqBkTcZqjbZ3wUJB4fmq7dTAxGXRpIL/wxnBreE5tL44GZHlm8m9Kqn9NR78bvyva3
PgYgbLh7zwr5qDO9az0wkb5670NmMTPbmpdJ7AjJPhROc5RmBY3D3iTqmk7Ba6qrc2OHC+f284GL
7AQHN3iJKCknc774N6fMbafD6xEw32JrUpIbawTjKg/eZLV15t9cF5uBbYUnyaZPi9+0L59sHn4D
dwMvHmX6XggoKWijJYibTLdbLWY01P3B7BBodcY3TNV7gEqdIR+NDEOYMx7MHg0NGExzSHaDg6h2
yO+63NuZLKNjZKsYQM4Vc0oS3hc5W++Uz6fZ2NJ4kiMAInfYDo6FHQxLkJMjy5dLs7wvemaGbb7B
gsSeCz7CweQSsH/j8YaXWNi05Z4Rrckdx0MY2P4uqyEU4VHxI/kUjuG2HZq7of4OFJMsyatPa9BM
EgjN3mL+FVPN2t1DVzekvwJBS/u118JEMc1FbutLYaZvw3xRDOor61f1z5n0XgiAuukQOFO3FsmB
ndPBjavRKEwIZLmv0fOKrN6V9CRZHf/EhF1GFD9hMb/G851fiF9XbQBfb/NkRh324g7OKrRQLH8h
0AAgFN3Peb9x++gn9ZiRqPey+ErYvmFPlugRh6S8SPikRyb0uy4ulmmD7n5DE1XigU7ql9G8ApcC
sMq6BvWRFb/7+tZsxWvvy8i6bQ/0R6Ari/N+6yZ8bfODku+joT7H+IjBB3o43seSUWfBPJQ5Njs/
rqK7amboa+gFyr3C6Rhuf2QObL3iw6rwlab+q/Ahaeo3Ff22pbnqaJqjbhe2X1k9bY2eolqIB6pU
k0UTHO69770i1NqoijV/iIaYsrfKTpW6zn7+YHiPY2B8Gt59PvVrFveLuEcY4/9lpXuCVLPAXVk3
8WeJTNbq07WoDWDCgLWNcaE5pKL5z+Kan/K9O6HdAdpDub1tnD8tDVynxt7DRkfKol09AayE4kfU
CPKwmcB7CKqHFCYLs8X9QA8Kdw31ebq5recHnCBhc3ezuXmmubY5zCTa5bwoN4GGR9emn9KCRl+M
D0WcLl0fYRELCAOS18hKQWOv8x7bktstuLdz93rzLZUNklR27hNICFG1GzdpdmBgDtNvVAOq7AFv
JFO7irEk9K5aCWR0C5aRcGecDVKufRYLxnzjdwIogz4PL7IKCVln+kubGO3S4SycvXpm0WJQgOa7
4cp3Gs3iON1NuIL99D7JrwjBkZ8ajcso5iWSl3QAhPcjmLbFG+k8juGTHC7zvB2zUyLxu638j7C6
wbjeK4R5vWLvaTVrQ3HSHaAX7m1OGu/PmsKNw37dgeDfcmMF+jSY/dIDsUw46qK4yOS2rA8fvZJh
1JSd2F5qlR4bJ9w2QXsMWmZJ7g9yAB4e9Pch5YFBQoJiINl6V94p6uOB90puSRdgONNenOGvNASq
jbPDnQYTi97DfpamHBajuhCp0MXt0edCbyassuOSINBOks3VGXfBMe2ePSAemfUcM9PUhb9Hq+8X
B4CLq7QgCmc6KlaOBSvR4K7jq09q+iZy2Ni60mov1fRRxHDOjCm+QyZRrow6XXq9ChfdmB4HraxD
InsyZwDxci1EBfQuqnYfQYLO3bVAwUJ4cPcSB0en6CDSU0Wcdb8aGAvBCULHkaWFtTPH8skP0Q6L
JlnNmSovc9yKK6q6VTQTeWRhuVm7aR2uIXMCLHQCfKSa2UhvQrvKcImvAiQF6FeWRliuwxYFd5G7
+P1hY+nKE8+i3uJ57QCAcyK0gW8dJjO+6z3wYxOUNo5sw0lWMm4+O5R3bN6LN8uM5k3r7mHr0O4E
7t8ggs++L9NzCZWaAz8+CPDopwiSIsu7kK4R4DrqhkMC4OvYgU8j/dqozl4SFuRQtDlrHdpcOxri
V9cZKoAfeHz/+a+tD3IsCWuUobdfxRuwM1NtP5DdUDyha/eo7FvEM99phRbAHFJ9Af3kHbPOQRNt
lLw/LjMwF6Pz2e/Ka0afsscXI4KDNGvvEmTQuLpuTjfRBAqPDQkTDgaK29AHuaLLwD0y/v1JHA09
zg4+TFIaKK/GYC1sYRzbWgJBzGbOZXS9xx6q3zE1U3gojfs1qlwcO9ZLx7Dq/8rMxp3Ri2LVmykC
0nnE6QmxCQdYOO1UTSehrbndjZp9XhBXLqUCEJ1JN6zHb/tkAy7Y4ILl7xtUKRYKx/AGBhiGukF5
q7Kj16Y1bocaF7czRNzo5nBV9lRtClKSEwngUd7mciJoNeh6bR3ivPR2ChxdVhje0ce7oHvIyZXv
HgtksjyG7X1TygqzL/5J6lHQM8l4ATocHDrF5DsSU0LtYTnbQsbJSSZ37jibx6p/SQKvPoFgtPoE
1Yxt9/hbmZGZJVBs30yYO0Qz0re+afZlvIMmhxsIs9HGKduPMBnAq3LheinYSCdO1DLweLAFu8j7
ub/yoblHoqSmJFH7mQcYQidEfStg6IzqKc9L9+yKP/gmHGJV/Z62rt5ns2RFlCB8iGI2e70V7Gaf
awhz0HnGtDMbm8yMvidRw8Hs6CVlPR6kk3GUk5ecILU6KyPambMq9rFX/Y6aaTx6bYhBUXJsJ+Pg
+Zj8vKip1qnlrEvYq+vRRu9aGm227YrhwNX22GX1yYhgZkjB6kwOPDQs9mDegMEJ7eil1xVuzqyn
ryWmZtH3OkQVtZ2jPtp1BhV75Ryb2YVtj+uNTbyLCquIqAwmhBDg+qY5u8kKoRpIle8lHhlsX+MZ
nzSGJ3oG8pBz5mBOeRu1J5gNRx9jRx4KLCJs4nU1zQuwTkLoCOvLpWyTapdFE9+h//5PindwszA6
c/PkGs0NpTPY26lpnwMbM1ta1BfofqwMqknAOS6dk1s+t9Cx94OHcJPh4tZoOsZrWGqbCoxe7Jzz
XmiYXqlJOU1dAAee3ARuURIuOKsKh/2rASB1nqmKvB5IxESmS1UgeWQisig0cdmTaSIDTdCSN6gy
IydSrx4FzU5IdzXejLBJT7MHRI5VBeK9IZ6qOyu/iWA4koXs5cYfrf4yyHa4ICv+dlSa7WfQHHFp
nQsFx6UYdIKVCpVXkh5dr7wXLfohdFrhspiR8bYJXMGwCr5dixM9k+atc4wplQrCdAofWjXwIVay
3u1kyJ9UX7yAbWOziW2+kd20CawR/70vCe8wxldLEglel5nYhP1TDSn8zpbJr5M5yVbgLUXVavhw
mF2AbBmDClEBAegTf6cxrjxnmA9Df5xXllHhNk28h9BggWbfRhZd+ALn1ltbTv/T5AP76EEQprND
/Fos7cx0VwLpWFng3wdVlmwmiTu6oHdZA8BGARHKXxIbGBdYeAmBVSQo6xGktFoAhI0gsmk7eLP6
DrsQkPF95OGNZdS3SA8GUK4TQ/SV6lnehCWHmdNZz44ksTsKx2nhiunHTGyIcUnpoeYun2easJxB
LVQjflZlrLbGfDYL2rWxRqoHpQkXNrk/dh9iw6+hk/6TaV/2zbGW02fQ+jmmcdoTZSNfLW7m0Lka
f8Y+Bu+vmuqcmn9TPAWHyJy8bT379+aUZQffA2Vr9OnJUA1zIJPQNuDhN2Q3BRXLNypjXNy9HvfQ
II+aodepQYwQoQ6JWvEoGXvvwy5bqhqDew2oZ+F8YV4KFi5T0iYafzLD/DYq82DH4IWD1qv3Mzvq
DK1QnLmPSD/czEFB62MG8gz9gKjMuYbNh46tHXM8cpg9bo28xRnQS9NbpJZa48QaoT6qaN3czOvx
xNXUF1vT7jxgd+LAz0ysYe/mq4AZe9cQj143qNZtWgGf9bll07vIoifmCh5zMiILhnrm0Aio4SA9
2BcFojU/ncMNkVOw4R0DRzngGDvLSI8NpnaZkMQmvepwe8jvZt4RhiMIOTCO4P57aAw73hko2vwa
uH+Vcfjmxgk16Hvg14yW83A5x3V+ZhQ5LO3wkoRufmzMiGWkbhoMC6R7KAErwXj1JudQlFWA3crn
Loi7LZhmWgGjX4d6jEDOFTVdrQowiPRQNn2LNrxC2xT6otvnIVrB7qOrfefsVOTUtCjWIr++awIr
xa1MYcb9VK1YPhXM4+N4nRu1cSii5N0lEWMzQ1FZSpFiF6ss+HiscdTUfciu+8tdnwq6dAACl+1O
aCoLAwfSGuR6ZoEja8P2UMSotM24TdYh/b5TSrkRtvdL5uNrqqw1vyyXnPnBNhKo3vLCxMXJahYX
6XuugvE4d8EDAjwX+xq8US8IQay7vEv94OFDRAEYNvx3C4VSbfRcnjgZncj1CLWbwFVA48Cngls+
CFr6P9n8MFC6ZvltQ99TcSjTnxaZUTswF/yamSIOVwmB9FvD3rp5alSBRJLI6/uhr7utzKynts7c
c0mkAogbhLDwsgUjIfaL9+jyz6Ct0Q/HbF1HFwBy3zpfMKnMfdXiLp/mODzPNxn2SPPgDtYuryP7
6KLSSfkapxrlydLh/yeuRXc7zb2JLLl4AUpYbBqYvzjS4otoID/O2YwJu4ana7VfIjTe4nSgrIEA
6FWNQgvBHFI106ax8W+kHaJI5hZApvsASH4CVZieuR3c7oGtw94kEAsLU3iQKQB+O4H2RbsPepbW
cdUU3ghfeTI2KnBv8Db7JNCDsGXtFlBj6KR9c89HiPisY0XuJwmQyMKTWDGKaGu7PD3AfjEAOheT
+ckiyUmihSBbbMz8opraeVYBtmITmaOKWLVpyp+3THxId5reGd0bpAog/WU9QZvZHLoSpYRjWS+Y
Ah4basrLnCUHl97hDjD+HZufYUOp9oxaPsM8hQ6ravmOau3zJKMEAMwNNM/zW14tjx1Aex7s6oQT
r6W3TuulLzyTXjS3UUUbzGOj2f6Aqfo56dehm7xzl/rditq9bqyfcirEWSNgiAkY2DZtcoYe0R4b
naP+nZBbVx7QDxqDZOKXAhaPbh4eTWG8U3tnC5pMZonmzZAQPuu+uI0IR+iKOnuwOwabQ1SdfC9K
Hkt4ccDWw0Mz6b0HGZlmnJ+YlXMTjZl9nKYuu7BlXTZG9F5DVkeLs549WHojdKrFEBronBPUcnDY
wiFkWkEq3r0/Dyjck/h9HKPiFOoryYQxGpJbMIrPpKmgIU+z0Fo5qsM5a8hhnwT5ygGJhc7rhFkA
jo85vGOA3+sktzdtpH9KYbhbPzkOpFyVDoucLrDh4nqs1Mv+j3gVPC0JU6YBnW/pIddJepS//PiA
Q1jNiRBKPBGcbsvMVh9jQLq6WUWAzuIPK9DP3J3blmZ852nOrrEHiWZ3hL9ZZYL4vINfag0YXMe2
Ns6KrWE5ZROMa2+fK82JhahXBPOjZ1bhpZgsELyWzwWuA9pKhvkAS4h8omqJSwrwSJmLwoawUfTB
TReRvMs+ti8+4qbakADblKl3eNcglNjjS91hykwc4DLlTecYmNM+SAHvlkEx7thJ/HSCgX7YsLPP
TM9bZZh7TNk+sAEEmgQocjfyg8aDX7R+d/KjfmMnfLuED5yd3uq3c+8SBOWFyGfSWu+iJrOwUt0W
Ji41H48y4WvC3pZ9uqmtR9TuqEfQwC6yJvtCKM523giJmCvCi3KzR6mQqdocMivp5UQXKAEycIIA
aPmq3wah+2O5ijGmLOG3N+GJzEz/wqQb4AjpDpNH3APTzGNsd/V76eKK8kZFE5BXCADCe8sw8MLv
JwOTQ4fE+nkmk2lS6SewcR+rOKjuoryRqzL5R8oR7JIUgdLsw+ydcOOOY7v10d01tnNXT+2LiA3S
fWp59Ry0iVnssHBGs9v50/gaQNqnvO7HmH0KTRC5FmY7YbeS4watNPbeUp3aHu2K5bX73rX/nJlL
PJ5xtTPYWcXhMJBlSasyTf1iChtrTT+DjDM9TkFNbElQ3wGFjIAsbDPtYnLBs4nT/ZvsrhCWYXV0
58He/Jcgs4CMnyFeS/PBNPxTjT0R69xKYTBa+XOHJiY5OKofNyOn5K5CWtZCaV/FGiElvJluhQ55
WuZzuPuvKk8toDrOvIJzkKzakKKi9oFYu2DKGSEscKR2PmrpLHkvjYc6QpRSJS0BhNZTGHnj7p/h
pf+OUb3/V/bnf+S2/se//m+Ucfz1n8ms/1ei6/+Y9Hr7Qt//LR/231/4/2d+q+lagkDr/znC9dJ2
LK3+se94COp//K9/sBVULI//sW/zz/Lnvye7/vu3+le4K1mp/8py5R/+Hd3KP7X/SmoV/y/BrF7w
H7msId5H33NJA2ZUQ8raLYL2vyfT17ooVWXk3rNyzZ9yyAnYEwqrGJXDuZpDCy1v+gf+PtpngX83
m1wnESkgXCQM7s3h3Evt/IxOE2OhorJfTp11HSOrubZt3twV6Fb2/qS6h//D3Jk1xa1mWfuvVPR1
qUPzcNFfxJdSjmQmJGCMuVGAMZrnWb++H8nHBmxsH586FV0XVVFlbHJSar9777We5YZyulYZ4J6L
YaKdxy2OCNCW+4rWnSkW09qxAUjjWdZw1ozuR9LJTwYBZQ4pNLeJL0VI12vVMUQPYW0wYYtdwK9m
fpUM3rYKzQ9Sq5xyzBEbvpLYa9IWS4sx0i0kysmLw4cmi+/cxO0XYD5DSKrmdZkZJINLAvjWmLUp
znUmfwTQomsK76xovJEL753sJ3eZR69osCaRE+Eep+tWbeKnxiXYIhRVnBbeShaUkgFuPXkcq/dD
CQ4WR6h0m3CfDCTzuhrUTT5Z6kWZB+8r/eiqwk5sDGGppPmklvDP/KbKHEGFbegiPnWk0ERTKY3p
WqzbCQLIswunc2XfI0LyeJpx4l43OmYHifQOCgRvFoloT66M7xGYyI2YlMN6aMGTSoNEf0K8xbJT
Q2bDHOLh3aDMKoL8HObuJGrA3Vhq6UU19khQawZiIkXr0VNQb/UBGXRqW7l3Xa65nAnh/jVi21zE
bexftHGuQl4WnHwSGmc9LjWrySs4mp66s+qx3FoF/pSqINNF0i3NDgMe32Dg9KBrmXTb5FwBgeEh
up3ANgWJYQ7s/EdhatcMYQeshnffZyyJ6ZNJtf8UKN5TkCMZa5V0nw09XrKct8gzVKaAZeNuRew0
pBgIHBCR/9tIj8SN1+WXBsTORZVL2mYYsYQ0JcKoYMoFGXpePt8FfwH76VDHU5h1irgjk4H/ePJw
05q+ipRZIMlIasttWA/RzgSrtWKyo7yPBxKtYKgA38TjP4rdjSvEg20AgUYZb5wqegdcfQz+PFE/
CpyQj0GuFh9TAQQGE0vUTLl6IrQ0X4qGdIqy8LELe4wHPG9sQyNDbxgSBP7iw6QIs9gBLaaM6bWO
pm/ZxCQYGDq/JSeXNC2VU8RyBARox6eocnSkzaQwpR7q2CJ8ENBNwX6gUIa8B1HO7GV+z9N8klZI
2glHGLN+E9NnWPhnXZRfiF17AIC1lwIJjd4IYdUlkQWPmqFB2uVir2quTq3XOEKTohtmXLqaxPVI
MqS3txJza4GddmBiXRSKEZzGKceUTxN2Wn4rwIzEqkCGkkLrlNVYKVI+PsIu7opqvCEKgXmaKN+4
5J8BV05hySZmTXJKuo/LVF0FXhOsczg+vMyQNM8KQaoUmNV1JUYGuleRHNqa+0tYJASrcYSNBQLP
VF57KRL0Zcb7Mef5GoN1Xck5FDmuJxQmx2LkNZHkBvfLT3BhdaBKJK/uHEMmlQx405MAraeIs2py
EYOZgfMJicDFfVLis0z0wr2b738ZwNeFihxyakKwrIlcRbE73ggcN20AcNlS40OydTIdbQn9DZ0q
JjtV5KuC/uyhkskGEjDAyqaenaeccQgVnQhzgcY911SEpSiIiPgK9L+JwCeSlRKCbq+N8GibLm9J
JvFzL6tjBiSsp9DUQWIAxAgS41ZIKpEtLLd8bB/kiA7plVGSnaz0anUZTR9koukrhkoyfvcE474x
3kQ6V09awTNrqQIiT4Y+orxtfCpF7t6ruv+UgOzdEoQQct9skTFOv5sjLKSFUWPRb1y7DPuXZSNG
DjmIgKhwcVdZgmDOQ/VBnk++8idaQd1x+vQHlvXhkwx+cwI6T1lE3aGQELx2Hl9Z5tQBLJp4XwDg
LCY9pWHRZ1XdgRSefjmWlCVybu9StbxlYijvEF5JkyTkJq+YmuUtFyKbEtbdXcPYINV1DraoQcJi
FbL6IL83HIEQNhHXmoigpGvlAGe0eVRy5dR2fO+Qc1xZSXoHm/sdZE225D7XQlRYnmM0fLSqWygL
iaM4BoaIpRxoEsnz4k08pvWVEuXGUq5pEjnhLkWZctA31W1cdNGuk8LHXIpxrzWgkLoG90On49yN
kaRvEPQATDFN6VoyZA1OBzTPelRPnRJZKPEFa2sg/PbwehATm/PZuvp1FpNv08c577HA9VLVBHi2
6RUW6Ytei+7YWXn2wF4CDWDw4A38U09O92Ex3Ai1fmyzoliHcgsHzMTMpqh8oLjLb5ORuROaLm5P
pvDJ8vjj2DO2qRXfcR3cpj0XNcHT11ZifWSbxZIUBK0sj9y9A7RmyjC6lwzHL+JogMqR37oMkwjO
DsuDkiJa10A9LCxd+ESlqZCIB0+CKNQrFhMKRTC5kwRQlLlODhRCJHxSvPX43fFUYHUJUllYwKS7
xfkRwhfnOUq8ze3gWlvwXTd91tEImizLsj4Byx95lFLJO9NFZBbdMGBWUpEtaVr0GPfeE5r1FeDv
x6jhLoOSs2FRHWcgS13IND7PzuyodVDZEKWTgcDcdCQxXjMgfhZ8sBQsCBwekKok63iThPDJCvi2
lfDyoaxSAwNG+At4SQ+twrRM4+tsJcJ1o3ErbxqGn+wseDaTI78JufalHPgOussFYgy+k4NpLkSd
eWuHOROaTzsxtDyd6xsUJHwizR0OZSupN5LPu+FBt6Etzn0081nwoClU3lqIL4BQqo4oSmRWTYqt
EIq2IvQ3UdAQ2Bzx+MSgcjuK3GtITaeaKD8U4/i/2WCh/isMZV3GY36EKMXaEDjueWyhL5nulIip
+psgNd175iy8mLi6nc53+I/nwSfOuVGKliBCM9tMOdTkMrccOSisFY4FFjIV91lXZCcncBBkUhHv
q4T1xxCxhG+zu4TgmxXZgOu6q+VlOy0co4rLj9tVFHH3FwWMcYXHyVFxSQshfak8iJmhrIaCoaGv
WtVamJhaYct/yWyauWqJRyRd1FgKbdkeuyKHhaGJJ5LJUNgQeRsYfGtq3kw9dVkpdvkFaa4YbkQa
YMa4yPcDvCq03z0LSt5uUQkeSsIV7HhaevS1hkZy4F+aNbczT5qZtv4Vgx8M5iUXaqT2rS1P9UVX
vMcsj+7wuJNkOR2xMYEzOVIIteSWFTl+arED6BMMaq55bcKPwWFHMHs/SluvJKYSwdD44JZs8kNl
EB48kWKm5qSvVCx44ZyrMJynmyF5rObSc+Vd4mtPddpiuckmsWLNOShHoNL1crW2XAV8aEvGJiNm
Nqo1V7CsSsOZB0KZA4H/5HV8/kXvDRyojeux4rzcj8QGFIHOgEbuM6cgVm8RhsTyBpGuoFknuPef
/5D++RtdiShg5Ud1/n1noor1uJKlHLsdjfDRcHNp/bpFIVwJd7zY9KBtJjWrpw7HLB03bgWLqR2k
lnw8cdsJmKwq3zj+qHGpQnZeJUOlnzUvGQMTkZPSbzUwxEJfTJfUv6uHsUJz27jp1U/amM7kZI0D
Ylj/Ti9TCNp94VV3czvjK8GT1ftPv9PRYBNSdeOJ2JwPfqDc/qCvwUKML3i6Y/6ouamrnF1x8vBG
f8NVHO0iEjVXz01OmJvVgo1sftFMclGUT6PDwq5Cn5YyWTUH3Ech05wgqJoV6DWq7tT9mIp8snr1
9Nz8cMwV6fj85Q8boKGG9TI1php8CNSCOedGEcCKUKEJe+6JXL0WIc1RNv5EY1QWwadm87o1UhLe
nlznWzj3R0R44CjhCGPHfnpRBhHRCF8bJXZ/ZBgEMV/dv9AsSWF1jmOTc8nLfolojFtxBL313DM1
PqfJvqOj+lONU5thpmHs9hgHBt91jiGaqWy9vrzyc1+/sPyp+33VSXU6qKA8l7dvd1Nsorkz0EAu
/3xLpbWRumvrYTzMbVVRBkejHpb5QLDUn+mukIcuw1K9+a0GC9nS1rVkUqZ/1mRF+TSeKBMWTS87
rVDjuoIctS/U9vZf7LiMGgdRW3LI+1nXpSkNcJicFnjCWLedhoWg8RNb0yRl93/Rg/Vjr50xtIOj
Md3g50YsKbFMDioche+bsQDH3+CzZGrL8V1QSVBFf9GTNRlff3Z+uKT+dGOGPVmoKHe1XDLO/9qg
VSi+ViKSsJ81aYHSnDodJefXRs3n47cNH/uC1XJW+b2WrZgW5jTjX9o2YuOB+Komfro/3bv1SnWQ
QsZEv+rfxhIVboad2rjNexozwqBu/non11jTIaQ2z37UzQli1h+zPKiuW85428ryYODDSgppt+Xq
mIg62xH4D+Wi5Ny1R7wvPdWaTLRhiQH8b273Qi2zVkyqFgH+LpsJEZ7Ev9D35S6IOY3O4a/0fpGy
FBROqn+5/QuZjYU9AcJ/SwtoMlyEghLF2OQCjRP/3AsWBCLu5p7ou4ZQaptxCamEZIlXXaGWhVuz
U87/lsZwRAUKKYlmcu4OxVBfZ1mzyySsTigbbrUqeyxbpSBl449OEVMjuy5c0/tftYuudJLjqZLX
4RPpi5WNjBZUzH9u71gWtI4t7k46zrbZxzK0nrwp2ZaOsrmfu0l1GLSzsDA48sNf8jvlfT/UdD20
EX9PZ8ms4iAzGESg9fjcYKou8+DRS2QEBl+6zN5TP1ZFB53vudOMGPx6gbX6vt30cLCAgkshrRVP
xBEzxZnazqYPapDn93PnKWb+1OUzffib2880kLnPUhenBOA/34MabZ6so5QX/Pc0ooiHbj2BOer/
ZS+KHKhewhKJz37YkKZexlgq84FSfG5KdanfhUzi7d9uTIdcQhAjovQNwPfEOGD/5f60GbODFmrX
8+IsNlAfYC1i5lYoJKWaPsvVPzZoX3rVJt5JfRa/WKT13s6LdnPHmrXWqdJlwRmkDAwzw/8SD8zU
vHpoC4KsRbbJjk2vDPbqtWlu5y42QWlWaplmi1rjrwf85InKLAjZf0EK5bct7USU6v25qYVrse69
akASou3zKLp+vZSbeltDhdhsuhdzexsL6Vmn4c7+sp8bOsbTOQS8aUVHl6shPQqHFNk5orzAuvjx
tk5q1MuokeCQTRs7X2o2YDc8cN/fN72joewghV7Muzsz9rdKBVjw6/7OC92PGoTPeYWHaOPQReHG
BWXN9M0JycnWCfZEvLScNnrAYkIlvH1zqRdWt7oFjeTbnljoWFlJ26/LvVBUUCKpOmbC7JBl5Ii9
7I4TXzySkXn1atknecjHjFr7MC/8pGgvV9L6zT5ZTP27JBjOjex83v/5Mht/YcRm9moHGAxoYqWR
NMUva8AfNc0Ma6/LljG2f5cBs7LnnWCi1x8T6TB3z0lOQrXVSItpPUiIBWkREe7oLxtCgtW83jr/
QR+NiOvoq4W4qjPziA42wwWYARrhRFh7xTrzlGIR6Sah4VNzHepDuUOreVkANflRjz3qcAKAODtN
Ad9Y7IKPc6/dyPFJ9DGZvuq3zTG4q5jGf9Nye0idhDh1GDgFNdFtz6vHufNWqVSkg87Nd6vCUCxB
oXztv5nw7xLgOPNacm7B85p8bcVHG/bNetIbLlWFCemrDeWLRjzXIgeOoT3vKedmHHTqZYy1/rkf
x2qDyrLHE/alJx/q8QGpH+KReYEpccsXg2I/9eaGJZ80guqnVSaZmbYnWued5G2fV5rFTSZZ8a53
AWEIfk8KvLZ6Y7k59esixTsEI/5dy+5fK5gyliXOoI1nouOflp0Q61x6jUuLfud1/560xnVGucRN
+8fyE8vcCCdEKNJTsJkXoGGfEotL5Oe3rbxfYSIIUaZO7bxh3useE5dfdPStuq1rOFjTirSr9Ets
AMZGEHFnsXQJJetm7u8HMg1DMq/mramO/IcwiPXXxWmJJyQNezBLX5an/nDmNtUh0AasX3F6YYaE
krLI55QwLVN/2PVHHbL2tkIo9WWvamQYUbIm3c0XzK+7f3QaCMfBzk4r1rrXPri1fpi3rD8YAgBd
v1TIBDUavBNuAE1oWriiNvk0MZm+jgNEcoO0jGc1LV9bth1sIyZgXrp4czSwUWokZK+2sf1ANlxb
pyamiM8rWUMnI6kXj6+3sq9mBJrGI5g6e7Yx48RLoQpsDA9SKLHGx67+vKqF91UGWeH4avJOSLop
yejl7MB7X2nNgD6zsk0BipIuYGLtUUl92eRW4oFkLKrfW8tcSWLBoSfvEq95fL3T1WpIc6HYYP4f
0EBlssTKM83RaH7e70Ytq+0yu/jpjhc+8dEHY2pnLVDIedAA9ZWG0oBfPU8b5KTksNaYzuuJAznf
ZfZ5Afz2zCHC+6R5/fF5FcyJwuggSSXmXuqOauUvK/TSiT9dZq1xVXS2i+3y8xjCBSvLGmDeEOO9
vsgkobTnLbEBMkA05e28KJZK47rokKMSbI+fCSk+s7tq5RYiMrvwap5P5Lm/U4ycOwo75K8jiqje
pS5H/FerZKmrP+pT/zxtk98YVIx4Yz21PX8eVqTx+zQZEG0M6H1frZmrFns4SShGq15Jret8v23+
8egilMieIqF9Wjz7hgbG18d9putbeRIZvFpAD1p6jlCJ9RBL6K+DjERl7SZbMK7ZJcuWsdZHJiLf
7aN/NM/oixEun8CKddpOY6knKA3d4LcLak3TzqBVPO+oBVe+0QwU86zSvww3vDzZ1FF083pbLcaT
LHQ84lW8Bjbmbnp1Re5hda435n6eduASAdmkI/F0scw45mCGTiFmuMymAUg14pm1UG6KmNQW8yRE
izgPh520rTy2dBbeC/BQTg/wb6OShodewT0bYP1LrjcsVYV1Fvj3I2YleWCtR8KUv5R9bfn9gtwI
6d08xE5/7MjxUZ6Qi89rctwEmKAiMEJfV+We6hJG1jmvt+Wii6VGMBCvvxqh4L21VDLdXm/PU1m7
KrytZ8kBywHlKYqjp67J2YGV6+dluqWBzxKCPxbq02Alf1I61/s8WglyYZMFA1zjghVRNAI3nHbs
uvUOpX85r9kj7bFSM6I8ZFfZKLie4+qyYU83L9whCLCvR385Ld0ZvLRlc47DfznPXvCZ98ihwDZl
m1rNti838LmkqIs02LxewpdhZot6jYbl8yL+eRKz6dGY8kgG3ezXnbxoPJT6rRvHu9ebebEoO1sD
wvRyO9+Gpy6rHl7v518OZ4Yq/tjJ9dk8n+lCHzgjSXKLV0OaQe7XjUleNqnltSiidvjFsMYlD1V+
fL3HZ+6Iv2G0C4UMyOz66zYfbcS1Kxh3byz0o+S2TlwUAAK+tFeTmyi+8HgI57vpjRmK/TatLl8P
cFSt/Nhylax1rb2QAxIFuQsSu8QY45vVP85FXh7I2pfjnMR3GSAA2Z1HOoUuavb2vdq7F9P3ymU+
74LTI6QRXUBpsOqp0rFYbDLDfWjHHprcV4UAuPi8Sx9mjUD7ybUCUMtfVAJC3EITA7w4KwXywIZn
967JcKBAxES0H1o2U5Lta9VAKVY3gRie/UnhgJf3yB7Sd7N24Hn+0yjQtMWBRLH05nkMhNluGYqb
Nh29neoTDZlI4V2x70a2wtkkd3x7MBQYOQZ9NgObKBQwXQoYTF0/gDZrWVeI9K3qrK33RQ8O6Fdy
hFEOzhpDIkX7D0WC1cfEu93NooSXo6O4Vj+qxcEANjUrFOYBUogYxsN27sxDJE2NTrUEdyMXAU9+
P03SAq7vYWqGvpsoGT6HYgBKr4ZKxMxkpv80j5U4ECDPkNavJkugfq+7Bj/YpG0Qg1UYwlQIg/a2
wOn4VeGgF+ON1my/ihzC3r0erBDcOkKHKFImmgwbi5diB1O3MNwIYLCK/rKQyVSfRQ8vp05ltJSr
U+DpQAsnBYQGByOOmmmTBrIvaDnUPEshClEfF8htS6hvUvFh1kPMsyjBusp7AjxfjaNc3bjtta5b
T9qILhtuNdwib8gj4hJIgnkf4Cn6XiPx/WjKJ/R1DLhpv5ZKJGb5lATGWlKFD7NiolYLKM3V4yvR
RFNJWGqUT6UlTUm7EWlTpQehKTZOhsflMokosoQFQagqyFIOr7UUo1Ejccmtmzf0FJwZS7ygi05m
daLpRFp1Vs5Ai0qDFh+rsAGbaFZZCBOMEnmi86y0+PFgq2zkAkJrv2ZteqOmCjjHDBnhLL2ImwgU
KtHJ5iioWDf5i175IR6YN80yDJI931u+xbJ0kmJ8O/EavXJycuwmUYZEUFM9RmS+IcSIXMIOvkgz
skzCOsl9wPD6M6U67xECSqTNWhyHAhHQs7lrBdV0ft8U8EPF/0vB///74d/6T/QFYO6SaMt/Zg34
/w/NPw5Ndf/KBPD13332AWjaf4uaboqmaki6Yemm+cUYMP2EBADdkkxFUS1dRMb/h1NA1v7b5EOx
LLLdLVkxZf7RH9aB6UeapkqWpJkYATTV+B0vgaRiFfhs89g+/s9/GaKqypYiaaJqcH/RVY3X+9JK
0IeGKYvwJp1hlxwJcVgldrOSV2Sa2VheHDLRli/eoT8cJP9Im+QiAzJa/c9/Sdqbj2iqJn5SRTXl
ydzw8f4Sz9n0t//ZyjA/TOxTTrWEMLnSbTzXq2Rt3RFBtpge07hw7V88pvKLx/zmVYqgH6QaJr2j
LeSduzY23g47/KK8r21xwejhF49nSL96wOnnL14k+CMC5UQeEH/OVl0z3LTdg863byGvewhp1jK+
QJB5GUWbchVfj7EdXifDQliBQFtDP+RAdpUdrZV7AvBVY6G3wwvvniht4Byr8jqQ1n4Alngd3BfQ
nbWJemfKCRRkdM/VUnKVhUyQjsjwUnHUA0o1aS1JUCvx0HegjeTzyU7g1zupWsqsNpOV1l346YkQ
voVv3sVBseVEJSiWnZ3iDync94VBw2DuJgcnfXF+BlDKCVecXbxLihqfYp5vIsh6cB0nxFBhu3a8
xEJJUuX8nKUVeraaQ9DCbxzs7Y1jnNTVoG/zdfMgOyZH8Ho7bPv7zBGRmL8zLvy9dU5E44kzuYgS
AaMqJzgRGz2B35zQnSGDwe34pHtY+KdVAlgI9LvC8iQyCy4WhLzt1d3oZCfAuluMHqzw1qYTn/vd
0ew+GGdAajaQ6+ptYC2VcGUKN0N/rRGEci9c4YMdPqX9RXUzojVz9BvvTLwZmYaCF13qtrjrYSvY
aX+WX7fn3gb01TagS1WxGi+NB3kJyhRPjp2t800CemUBfd82bCwbluV4JGRK0ogm+IKxq0Li+6UP
3+NgUnp4irhD38MeDDbwsEn+wJBtE00ZnHlH8QaMmvYxfJctu+VwU+tLDZWRg4ESMOJCcgq73WS3
0bv0vOM5Ti8WyfySZFSudI6+aCej0ySYtNvzYl0+kJ/AxMnuN/FZe1atYWCQRPgAZ98h2mgI19mw
i4AvLTJvI3e7fgepPN337yUoktJl6JC3zkzYA/e5xIvthFd8Hs1HJpt2sqqP5YH/t9FAIslOhCL4
yHzu3XjZcSWvxmW+k99z4twaJ2E37ijB4KC9tXAgG0mxkVMp982eNNqj+V5c+d4BySWBQRd40vN7
ZSQkkit3IdylD8JNzrm6XCAXTYFMPnRO9ChoC+Hg7Tl2LOOltByPvQ3ZtV7KMNgA1WytU4xZ52OO
5zJx+G0KGiswD0zh3M24Sd+b3SI+8+9lAoiP2hKHu8447LLAwWuL+9q4tZ68ejnZIMbO0ctT8EH/
aJLmG1wO3lqDFn5QL9RF5/SXlUPOsJ3bnIfXpIsxjHeE6H2Dt5mttC9ufOh4ruRILtk/C7g1bvZO
4wd2uCI+ftluwhv8hgfibVhk0tPkpIpzRYBPi+2RbTc5xQSpwdZ8aPg0BHs8NfGK8n/W4JNeZ45/
V3xAd7BNz3TeVBmwFjuodynfS30D03jRHwHEOOkxW4FbcNoFod1Lfaus1RXs8BtwvIuK76TPi+jX
/bJw+qW8SGBrbsiAuegPGSmOt5CitrTFQCI3MsxKWz+T7lvjtn4iUWA5LstdsTUOsH+VdeEu4mXg
SBApNUchrwxXL2MWcs85vkB5cGpGjcGpYNisr0tvy0nGcW3gLoADP4p2cy8eQl49ma/JJ4wukhOv
vO5DYtcL4L0wXPCmY6lF+mvuzGPudNxefTtYIvxtAEcfmOXVspMyzCSHpnH8S4zwy3QNECg/hksB
9ChX7fTe4Opt6gGAtrtu1xSG9FLRL1quvIT3G/IFIdaAfO6zawLRQtw6xEru+yftVJJrwisObmGO
KXf+pawwLLGNd8Qkgq6NN/IivvPOs6W6kw9satCsO2zIncih3yKoISMjAxLZZrhCBu4vi/fjOdrd
GEocvNhlva1OiXQLMmnrixf0mordDXZ/zn2//lByZXL7pSPpDvU1SWogQYth2xikEht7jL02DFM4
aOyd6vMkd0DWg7qL+Ta7Dr5Ru3YIdF6nnY21itiZZKW/S9KtDu8zV4Wll96q4qUmrwKi1z8RYspS
P7jSiAAAdemk67b7RelU8F5+dyDRJaAiDPkUFb3o68pZR5qRWEipnfq23VvX5a1+rG/7W+9GOEcd
vq8W59nBvfb22b480+6sE0/JXgi2eE564WgrNsAbR+buwdllLR/+wjlClwxSOjWdIN35yb8o64Ok
Jhop8orTr6KjbGub+uyjvogvSS3lGPGXji0vH45T4MtTBDJXI8CxD3xvX+99W9n0m/GoreVVvOTK
cYTVL16e/uZ7//zyvvGVGqnoih0EeocR2i67UVbKRlgGO2FZLo21tWuPpT0stIufP6r61hH0xatU
scm+fJVxNehGMT1q8VTujdth52NpIxjp6H8gyAocx9qlkuGTXCfrYjduIspBs4/WwOXXzTa5Npa9
bS40u1sZOxIvzkhRtEHjXrB4d6ztsK4+m6DpVLxP2Vsn2DefsGwYssQ6HlvSN2+TWJWC4dYBjm5u
NPVjsGzPEru1B87N8SbcdRtl+1feoudH/PYtkseuoMvjutOuzPXoKGepk55nn6IDxOSduiVghnM7
+MadddY+YEObvwlTFuo1melLUFLOaFMpD53j2aQrOf4ueY9rIRCBEdnyZfGgXc/P+LeM4j/s9l71
hOf5p/SqLj99qg/3+beu8v/EvtBQdU7zv/SLnzXA0v2gxDH+5X8Gb3nGP/+6v9szrqjfdCQWbd7U
YioqPi2uXPGbtqvITPQpUlhyyCAGtRZUzHjkeula+MD+ESmHytQSaXX+UIc1q8LUIG83UvWDLuf5
fSTCzasLQjUYWGvHQcD1NC97UwUQiopHfDGNvFQy95YlIfWrpqyxWfkl5sPEG9ZtrwSbUcH3qIkT
OMrqsr009ME6TvG9jXKGG7lST0M1kpwoRfeKkQ7bpAp4lJHflrSMiRM9n3al5M0ZQhhvEoPl9lgh
ROxKrHERon7Cg9kW5znWHLRsZ9hSTaLo9JUB439heXj9KpZD1hgERzPSSqx28YM0KCczTfZBGT4m
Y/AQGJhMpz+wXPFG9TFOCQQKmdn4oYrxTFVRcdVY8V6AJLhQwjFY6z2WU4I87rhdezDq0L2PWp6v
OnzQyxEgFNgnehjXjJ5kwl+g9ro7oxbGDQjdB39oLLvysyvPaA99TlNmBNjauesD/Spn71XIlB9H
l+8Nwdr0ef55KYbXBaOqbZAE/rlZj3VKIszIGlyrh7U+4BMQ8QbO5nJPDvEu9oa5Tiw+pFJ1pX2f
68cmwh0y6P1FXtyJNY/GQu0ubnEJq93kR+t4F6Y/yvT4rhvKq3Twztyxzpdyyl/WtIlkXxBcprTC
x3n9bZJuQV57ffAHBsll4hsAnUC8mL5+3ZCRIujc06syvisw9a0MOCi7KkaVOMq9qGFelyIk2X3N
0gW/ZOUW+I4CEZUdH49sYVfsxUnWV7YkWUbh0+TEj4bpOTbxnWVFPvGJzO4SMbuYLcDEtTerOK3y
uzy0MChLHNiLUZH2CliXTUdQ/XGYLp1pfWhZ+LmsDK1k7zYNmipPJSIaoiq5igYRljHuxgdJEotT
MDa3eUcBDjhQjpayyYrgIZcwxWl9duXrdQ+lJL2r3PLKVdFGKGF6VfFsw4IORUwupAp6ztj1sDAJ
JoSSkjwYTfQ4hKSoqCpQ6UBVBFr2qt+lWaxCKsR+SPoL93Zf2PklhtWBS4HMELq6NHpEYomNVDrh
EEzXWpJFK9gf5OBEmM2qIQqOmYg7l4xpxjhJpN00QYgv1DUaVhsR1rVwiC/kklNMTwKq4qVX5cD3
jI3hkzZIpzY2e9bgMZddkD5puS6wlBViWropQUAX03UgqMPKTTBOVyEoFSvpDmHg3406MAPIOdkm
Dnlr+9yY6KIcqjZWDZXFFQZvr49EQrbQuYi5Gw+dxjXTa3yeYsBcOzZY6QVqjeqvD/rzQK7S9VhB
v7cicjlyraJZtUrZDj38a52E31mM+AWaUnROYYao8Ucc4Klf3ALbJdxx0FEoiFgcyGInlyqzPirE
Vu5cIXhyTRVAKp5TyWicRMWV4rWFdmFwW1Sg6GxhA6pOXEF0sDzegMaMyUH0eMTCAjUwbXh5J/Wl
aokHwnZIHzVhUJISAIsAWfpCrPzHNugOfRIRIh63N3GImJsRGOPlAktjEPDUKgu/RRfWKZsGGfRG
HPoLRYZ8ZXoPpSzeA6WJHUEpgnWqT55MtyF+DHIEW1jc/5GaybY5YCOEycWdFrrlMgtMlhImG4qc
VfOuEcNmE6FhOzdNZdyQP1/cNuy2l6aZp/ukTcuHPNPhggVYnt0WgPl03WisxaYv25RKyS3OKhn+
CFE5kMbIRYYEM9gI5jClThA+panNYXIBvlFnfM+QEJHEH1/XGksFUhS7sbWeC07luxjuhWE9Fx0x
UbINqc4Uoq+VB6zZ/eBLkB6/Vp9oyl8bJxLA6xLklj373rp89xfLkMnXYCpD038AaTDVMLGr/5vq
UWOWZ2QjZbu/pSYRX0L+ImkeP61LlameZl3bq9rU9EjT9B4lSJVmj0JSkPP8W0Uqx7XXuQWyn6lQ
GS0SuiYyNipb3tVcsUqStJaGUDJEkvt+h1omPptLFxf9U+yLN0ZcXH2tYK3akniTPXxTxIrJ74pC
SF39WyqZ1peXbSy9/1rMRsLshhEbhdbd/KmaRh4A92Mdw1oqqDeB6sL1fqPABRInI72MHqcil8HQ
ZHbDB9B62V4Xhhu5v/y+3mmCdiUQ1faDkoeEULdVNv37t+qeRDS8I4QTZvz74qfpEKk8BbnJ5wpY
qma9qWLV2j5XQUtTtGMW4v34OyphmrZLU0fz5LrxnvtRaE8VURmTy4gZ6TdVsbcm7zGHBQaZPymN
GkGMXtCeXpZHN/MeQ5Gr8psSOVQkgusWAYDPdbJRmk2VEVPbEei9mgumSFW4aEFW7v7VopkRx2Fr
QvjQelM+tQGe9ZfVE+lAST5aRlkRCKTJDaqKF1C8f7uWaq3IvjRqs9UPC2pJ4jF/A2Llz4rqZPKJ
+K6WBoQcJXPZvVNbCfO8Y62MVTw2txAqobNMTJK0Qwcifho0QBoxKHH7z1RdVS1gcZfp5Z+rvCIh
BEAOODTM5Td1+xuVo+V3FRgZsrtrddAiPy/DI6Rzgkhr7kb/5lIMCVK1I9Nib5JyHHguyqWu98sh
bJn2/bnK7I47LZGEz8U54oC+tIRu/6sCDQELZM1tLafm+lWdBhHIccuUF3NfCAKV4blIyGxOau1a
9Bmiy6SQhdbV17qNeDDdVW27m2u3rCFwUk2G8CA1OPMOV3P3ONVwyAN3HAem4FSO2RJRgJMPeC7l
fBfPPICScpVs36joglRsG4LkP1f1mJVOJw0f5wZzqOp3UhmRfklCgiNNGUcVzYwpl3B6GxJUOHOm
enMSOEyPgp7Yc+MZKHeRy+x27j1fFn1ycs8ItoempHDEygv4j1MzmuiWRXDS8bkf7RsSsULCGU1k
kZJSree2VKySfYvoDqTHRG0ZhZFfxOA4LP6XujNLjhzJsuxWegMoARSK6ddmI40z6XT6D4TuDMcM
KBQzvmobvb1eSR8wyieGJyOrK0u6+ydSQtLDYWYAVJ++d++5t0la3ZfBS2yVYDc4pJKyVRNU8ric
U80seC7nL99Pqt8rg56/RXlzfvh+Yp0Jkk4ZJca7IA5RjL13cOVE9DmZKNJ/Prv+tU7wZhGA18ov
Xs+wQyhfNAGKcOp90mzY2VFG/EfRgAIQ/nrRwo/981D7WjiYpNAVqSRD6ufigRlwuV7o43895foi
uSqkcf79oBsiHrKS4XkpIxJkSatOWYdcRQdPe7ffq4myubEIxoPjreTeZDj6o6jIJKHymlwUGVm7
OOmtQzHP1rp07Hn9rcJQ6Rb97fXvi4xunh6FVRab19Pyj0IDq+5+OZP/9tg8Cv9TJuKLgtOdYxZf
DE0ag/6YlqiKlzM06LCt35Ax9pdzdNyKl6i/nT50RgeF89tZ+ucKBCAGIp5FbE8V0lnGOZvGPy5E
DMHIo+S4gpEvNXYTnlkauua2IRJtapdEp3Z4+bUyCSab6W19/HH6jkr/0mvsQ5ZDRbKSZgkB+7NI
kRCAVwVslDoCOx5BXCDs8J8vWFzXBEU8fVyO6VlgLXT1p9eT+mvZQsr9YRDy8ziFDmrFoTn00R4W
4+fIQpDP2T3MBfHtH16rmNmx6RKP3tVgiBsy5JHGfzvKz17UbGrVN2uhAgDogr7Ha10D07bBPMKH
EKXtkdNsHg1S1Pie6zby6jPteON5M6hPaVake7ckyMqs7fPRAgEvG80o9HeVT+Qkx4ro3dc+QBwF
OxxOUMEZnUUZPvNvDYGyggPqmQ9vewJsiRDDo+37xZAqwkeYoi8/ugSmx4C/Iejxz5qID1fW8y4D
DIZZmW4cEDKvjM6/NQ4gNz8ZNJADMg6sqX34XY00mzckM0Z/lkmZX19nOt0qhU3UzgRx1FRLkx6O
shB3vymYEAROu3yGxU+TgVhEGhma03qhGRWlIqnOzN1r/YQu97CQjv/aeDAKorHF0WuS3dJ/mGT2
FNnz1u67K6vn75OaONRvrYiZLYlv2e9f2xHfKys7MU/SLo+/Ka6Msbjyib360Z4AW3xVz/1tUlM1
55W1F6MkP6ALP3YFFdb3ogvuEqu43vyou/y6TKlviHBJJ0QHSzODsmLaZm5xDTjrNBOBunptaDg+
MHYjJd6S1M2SDkpIHiGdjZQsFK9c8qk0Zxw6NHVPdNITK8LCvypvfrQ6AFMDwUrz06/VWdigLS5O
VpR9bkIKXBpgEKNKmmwovwyapkv/41upNkTDB7j0R1veRKzH7xVsBFBfdvbtb2u2IHSOXqxOS7Ok
VPOjPabHrbKj9GomkOq1aZLp/hiFq18ruAyG6Sq+/dE9WbqnwpyZ29FByeNxlYPy2yxdlNdaThCG
SUeJwnxpp/y2nut7FCtKrDOLBk3rskH+KOwkcvcQrOvqtcciisJa2/icje2PTouVO84mBFn8tsoz
s+pTdv/acvFCNHMjBh3dlilh3wlJNfzgGcxmOE2bNy2YwtXc3pZMJuJCKpPIAD+ZHBptwYc37Rip
wkfyTMZNPxbF3je1tRple24jYN7W3YOTT/VPNWHGYu4K4ogyuxoBcLNa5RrTSO45G0Co9tFM7n/U
iPmhrb3Tm/6NIXjfohkr2DrtI0pwasXaYhg0eV9emzm/1ouuzCzAZu7Xpanz3zUX+ofTo/8HZ0Ke
6bso9d6bCl0858/TM6MgneT/69//Z5Mt/7bX0/PLMxOiw/Pnqnj+Nh9qftYTfv+7/9UjomVq+ZMS
kAGRyzwT1aEr0Bxa5psx7BRkOhelqR+I8dk7tXleSHejGndTkbrKf7zLCrVPq+nqp5/hd9PUt1q5
1wsHgeUKX8rgT63jz/Nf9JGiblu7Rb4+bTWreivlQxJkW2PBmZhWsX118i4dmDpiHpP0bOjksxIX
TftXIqimUt80RFvI0d0t7N+UKPQ4IZxQ9Lcpm0aegvc21RHF8/VQfbYKZw9CeU2C0E2RZ/eV+hz7
zc6ti5OsoFUU7n069RcBNpJV4MzEoVX0gd1NO497O3WfvBaLkCODe7MFYmbXqL3CIf0cS7U3m/wy
mEGeyuTZjlCAwxi7x9KwjbRC7W8/SOkdbWQseZK8xIT8ZGRQuHq8JSMIXnwPFibV/iUS5/tETwjD
1J517NgzawH4Nhwz7ZNc24cr0kPinRTEioZyA/N/a2TNrnMd4D0GGXUsicKVW3fOTgz1v5CvrYn9
LA+lkb7EMWR4+uVyjzftYxByfrfnTxAgHGp0g0wO8h3E3G+Faz8sc6RRcjzDg2asW8ngiH2K0VSG
cInJlh1Yq6R2N17enCnl4oNigfQZK1bFWiZEbbndZmkL/7jJDDKGeFgv99knZXms491f77WBcbGk
0/5fuN9j2K47PC0Kk5Pnzpt//r73FgfQydz/fOvNAKdrlDPxc5+GRn/ykts3D0DAclqmp7cPQb/Y
v0Vlfak7ewHOfX8YyG45141cNTwtMw+XdCKSBR7d/row48fl0ZiyajtBHv3946HgUATTuP/Hj4g3
xfGmaavjt8ekSE/UVvTwf/OkjElA4Lm5Xp6WQg0e5GE3xjz6/akxS68lx928DvPmSgS5vfn29Mxz
9gmG+PL8+HWDTCUfP7x9hqxh7SlEiN8fI6fwz5U+JQamxLcPk35gczy+fZzy8JJRMTUtFrlu8/4i
FLwRJS9rEBh403UcdNrk0S7T85+EPXVTF92I4fKBwmRjAqCKnWYX1GBJEudmCgkztN3hSqTJfe9G
53GQbyW5XFnuXRLMuGFQcgeGf1dPON/npPkY8RNgXtm0ldrHhnMQITawmVxWqye/RB4YK97Mrdon
AE2n2iZ7o8ovS7e+rmhdERqEipe1JHVPtqM/WmGHZI68WET9dUmYIXYucBKEkLI0VhgFGYry+1vd
reksq6Zvb5OIYIU87td5jt0k5umK808e2SpZ7pzqZujXvVF8GnoGi51TvM6+ukk95Y4+m/vsEtfc
obOjm4BqthAeEsTxKrLHK1XXd0EUbvLcOK8z+UCs5cEOxEOvo53FQXwKC6JEMMzFktQfvQPEedFH
X6THQ1wU15His8YliWvZhnijrbLanZ0XR78kVlP7p3gOz15nSN/vxjA4a0atb2+IHLKvtMfeuyXM
PDdlVu6X25LUxhkszMd/dGc4uKya6I+fb05K6BWxdOgAf7pBsXfsmgHytHMZe59/vk15M5xNWC//
9lZVTn/V1O2xRBHwese6PkZ06NCos7faR+iU1Nfv3riiRMIIvfbdm9cCRsjn9PDeDQyt5Hrul2jS
f/U9fP/dtMy/Sleob+3A9mB8SZuoxV9fzj7T5C0ObvOgzeBeucF9ajK6zP3d1AGHNmnzDRZT4tFB
75letIQvK13dhv2+4qgTOuNVOiF4XrJ3QCubVbRTaQUpVlwoJ18Npbp2Q+NeEkCa5N5JERPY2e6S
BQeIwSIJlZhGZ6Gko9AoIEBMTr9uCSlpVPsYUiI1IVuDLfclG3HqTedJBsTXrfZhrs/CMd3YOv0c
4iMeeldyNsfSWw4fNNZe1dl8opFhbUEcM0y3tt0FU7W3I6qYEXaOKXZ916/rFvv9uLw+cGr78jA5
HVFh/ZrhF5s7gnPKk6ot161qLiKbFD/cZSldy4JuhtAzUWTNLrWGiyIQe5CE87rFzw87d8WyhtMy
uIzrD9Ltr8JBHarshThSBCywB0aPuMwvWvAVBGoLrc+6Rh0ap7pOl+leWyHeB0SThsb18tb+/jbB
7m0ntV3u1GzlL1XP9v+vv1nSLDe+TO7eu195TXQO6Xq/u2fEz2X+1du7JnZyJD6+qQ4kwnz8v3Hr
0txilHr9r7t71kgaErrmtzfw/VfWfiMkfd1OLce2LA4SgUe46a9vbOq5hYs5sXngZbnoWorFyNlH
k7NuZHmo6+kqGJyDH0Y3KD2ulRdsjZQkU6PbGCPvAW+3KqsnFDQExQHJWJY7hTBstvVOS0msroTs
n136RbcZq+6RCOKjsO2HOky+LFsVeeV7HKI7zfg5nIKjC+NGB8FqeUp/fDQXlnvlfnz76WyD0E27
XC+f0Fj4Jk2z/0efkjePuN7sqDRIj35ntmejMV/KBUv9m4/sBfJg6cc+ulEhWvx/4oN3njp69uPy
2d+/Qb+7P7bpebZvSmGTH/vr/ZG5qD03m9uHOPVqGOhqTwbohuYemI4wfa3Yf/yZUsiHpQz6yx97
/zNZv6vBbOk4Ngu9dDz77TJvaNtQ2O8fZNUyy6p23grrAAgfLzon0ekBHPD51Dsnras1ucSYH9Ah
wZmAzxyW29cl6D/7V4zZYzDonds5l9//ove/1aIN/eVYbTtsWbjdFsOeKW3/jVjYdrLIs4d+eBjI
mJ7T+kg2FBUs57m6dE+9vzinOGvncq89eeixUQ0tthHH2RVsHiaeKndJjm/tyxY6OQXmWdzR4KG3
N5bldUqLt6YEFH15rILuQvSQY0RwDSTvUc7ROVqmNQ7ih8Lob11yeKHNd49Fl17asOF1bp9wi++i
NHopinrfRw7Qie7CzPFoZMkfDccV4Y5XTcpFaAQUfnmH6I6ckQiLxOQtOo9w+mDxZyA/qaeI1B54
CXifcgpTYRDm4Z5GOz5XOUP+5Qb9/tdIqPtmVx5+94Okwtk05d3Pv8nMvW+NR+1569RPtr5BtFq4
XX6dCHY81Pe/+4H8BrcGGZpvfySZak43619+p8IhCpEAzvd+q5l4HMd/fvtz4czeVjMeme8/WVAW
CKdKn6Xvn/7Z3n8c30jXMYy6AueliXbNIvPVWhaGn845ygqR+cY8ja5hHzQtADsPt6+X+G+Qfv//
1OIT8l0n8EOZtH+8/I9zXKwvVfFz/+71P/yzd2f9G5AlH0YLzTXLEiwI36zAhv9vrgyEuXTfGPSS
jIc8+z+8wK75b75rCc9nYfwPw+83L7AM+L+Akvuv7mGWzf+MFfjNoyGljzpcBFzdNl3AgW+W38LK
WlO2uN1yQMKmeXB19DfGid9egcXQlsJheh+82XUa5s+6y7hCDW0J8pcZpf/FK7ypOwLVDXahuEJR
rxO+AwiA/5MrkLvqmUL4wnPe2JOsOWrc1HCsVedtGB4e6lT/zRWsXxuxGKIdNPoEK2ILdxwBgOrX
dzRSZlzbKam+eVtxgI47Zd7NTeE/JpE0rHNT16rkm0XtWmR+eVHKBAuh8vILP2wwm8X1bBFZWFvS
WzeROc0ftYWD7VCPpbb2oZOY4wmsFPMnK88YoLy/wPxaWfDheXAo+TBvWWx61H6/fvi6ysbarRF8
BrN1MtsXPwCRWZnbapB/c6Vfy4U/ryQC07EX7zqToTf32pBWE5u5wdBrQmFEHhdh8vNNGRfz5v2v
9PsL4Z5Y7PE29/zXrzTnhJMmZSxWsmMPTAjxGqoPSTB8fP8yf/3laKs4AZgAj9v+l/ePJM3Knyz8
g6abb+wFyZiX/tNYugdjyP7mWr+a7JbfjtKPZt3yDzR7b0stGB+tNBOSeDoI62W6qzkQj2rGJnoe
e7v3v5e13PIfg4XXi/GlTFrBtsf/vt1zMqJ2SdWJ5WosCEh1P5j2JvLOA8LVa//Z6291dOYXJxs6
0d9cGGzUXy+NQcvxXFqcPCFvn8ZBKh0pwtUYkjvdvWf1BGtNOsi9dQWC4ApAJcnQ1ZR7LyI38rOo
LedbirVq2zZjLRm2Ld2RXE7JFcxal2Gjq8p4HaPVZPbsdAZugCLf947CISoElNXU6tTDFAieFqdL
2/twSqyncG6CT6HvpgkSmqJWKwH+CzOsm+NTN4ouKrcJvSwCfSJFlz0NTPuUqrk9Vn7Jn67dof+c
q6HEyBIJtm7lj95aY98h/bQhEhtsXHMbtR7djghlznhW4OOzzyM1mJ+ZNwQXkcgtuFl2WBPg7hrz
mak8Ws/Eyia3dhf9AfbJBzfThI23wqesYJ9NrSJFg77MXZ1PExFCQ+n70KKUcM+CMaphag66Oo7K
0btJGc1LMkXttVPG1bEQcYk7J6JH2hKZvYrTKa42jeqF3veda1/YcmhoaxSBMsGVoFJf+aT0LVNc
zzN3XhsUz048k5Y0dzMtQ2L7CnqPc43stDRGdZU3Xn0R+l11znzABhZamzeB3fjXlhbVpsJxdfLn
kPDe3k0IZKbcpYXBWJu2ddUXu75vze4O5bGXwDqqG7Fys6YaLxqjiYbzyG16I1pbYTO667Rps27f
iLgjwzXzvGnj17Z9KRmG1Osm8bOnYA7OUla9g1ON4Q5hEelisgnuyEGr7b0VEReLFWZtdsaKh8/2
4Ada4cnQQd1ib+6iE1lQ5XDGLRW7pvZGlCNhf9ZV0VSApopGpEwqLe8H3p0t0HJ33EFKC+SpCxBy
AnmAlXdqoyHfz76LHZ65jVoFXddsezftJM+2q+PrbDK9dd2ktb9zUxcDQptUmnN5z7CLfNts1do6
OQoVxtUt9mdT7UbOzd15wU95FcR+fRzCgC2kLKdhus94guz9wF/nRqvYKrIOFzaAyuC+lUm+7UQ0
nzMxdzdjo5DQOE3FE71KROXvoqkCPOTlybBrmJ3lZ/XQxynTxn7IxaoyIHfu0tCEZ+N0HJGeevLh
rW3ILMeg7RXkwx2QrvS5gVNVndtj6B1z/GHZZgwqFBxTETj3blbq5NTaJSHvQTIVzqYGFPqp5nlS
7UZ2DZnXPZs7/bypHtd4D3L671AVjWOpTSYLWM/1I640TXKcaIaNHdrtrpRTcAftEsDjJHuQG6Zo
n0UumcEZHZ74adDXoxm4T7GU6quwBnmAU4VtOjX8Q6p19+zXcCmcKGmIgRhzv99YMg80Wdx1N6yS
LuwPzeQbDw2ZqwLRbMFkMY26+IWIA/82DPvEoPFfzo/atoF9eiqfn4M4FRXaOrPceUPvnJGECLph
ZAXekfvZfnTt2H/m5YUN5Y2dvW+bObvJY+lvUZFDcBK6Ls4SV1vGs9fEtrUnF9PYdpFBf76U4UjG
M31IhnnSZGIXs+D1+4z4r5NEJVfRSnwuaMyerDKdv6SJG/r7oSgCWiKeX09rCVF52I+GSOO1VmHy
MCU6stFRGhqvUmhoAhulTLYm6XZfh5aswUzZQ3DbUxe7ezNQuXNuduUormKPWI+tZatk2mDba+cT
IBNTrGojmkyiDslqPhiJZtDmhuV4ExpyqC80EtPuA+MNkr2gKOayToAMIMgyywQpV8dyvQvT2BzX
ySjGez53uZHCH57NdOzVU4sLfd1hCJJwEofY3bV9OhnnduqV8hAb1GQrXaT9vkRHsRfhYNV7z0ur
F7eS+bTyUqHPilobA+YjY956eZDIVW82xm1sekW0M4MSHkZYOA9lR996Skt1FigwhZjgoggTEwAp
X9nufLKaxLwwpnns7kmYzcSa9PbyuuVV2Xd0Uj4PncWspwtULHa0dJRNhzv27YfcB6lQjpE6z3Wk
vQPGSd861qFFPHdWTXPgkqI6qeGu1Gk6n+VmktBxaWchr71WNiD6wnqodzIRXXIDxajYmkVnnhFg
V1mf8g79KqFDTi2vB2rJU23l/U2UDjMtrnoQIciQRQDXi+jSkqV7W6oOvfDsKtIzfSvsAe8lLRax
LSMzN3pGX+joS092AGg7rIH+Lu1mKzqMQz2JD21WKbXX7jCee7qPDlWjguhi6i2bSOGQyfZELuld
ofpA8ea0CVB6p3P6jW9WwXUeDSLYjmIqFImxBfI2dkSQI1YbdbCOQt1A0AmNIE3W0eTmu7TJmee7
hMNn54Yz5xAfVBXe9gFvy6HPEE8c2CH0wRmJTqGtWDWgtSLnsYhQHiyk7HEA69m3h3mwisfIGGZy
fLSG6yWTctcgyIbWgR7siObM4i1xnYaxnIhBxYMivG7BqnmnQsWjtZb9hIw1I6OhXlVTYN/Kdi75
Zcdhr+A8P0dtQnY4Q3n5YZjxqpk6tLduKsJt6dsJ0okkL2+8Ip0SlMcjpQm0eULnSYlnBfNmq9rH
85ygvYLUftRmb1mnLHAHsGlWFZa3spKe2mZdb95NRlbV28KdYPg2piZo1bGn6NbgrFLuBjWT6w5M
j2XaSpn0jWED+sUr3UcznwpxURg5YrmmrC9rBX7slEQN/fpK57o7b+VI80YZKQ9GW9owkGZTT2yp
SG5WhUoNOrjpeNabyJ6qmTJrzNq8+GSMec571/uDRJg4ZPm2hAYH0yUb5dauu7L9bBi1tS34YfDI
28rEhASC7VSg1ABhQQIrTWlNY50qNAoMtTKY9urr2HJQCIbhcykoeqiahvTD0FrJAj+uxHjo8AO2
t3r08c37vs+EcAzL6MiexV+h+9n5yKscJyAofWPXW6bIWGuBTx2ipkycYzR3GSL5LIPuWg/AOvBg
QVCywrnraXNVWQ0erkBGbZTRLnDcmTpKTfd+Uzb9nekQN5kk6Zkf1Rq47hRthsg+1KYTY2bNNBNI
w997VjptQsuNAMmNUUEIKViifB7Hw0h7cpv7jgaKFLn+KbNys/laG723En1Tb5TBjzGXvbvyI/yU
bLgZcRte2BT9TV8MoI3CXmTBoXO89jImHPipqEeVsZpgHzfmfjovGjUuqL9A5mvaFuO0Y2on84+D
In16VVeFwEBdTdZJtI2mDE4kQA87jdqPyeA4Tyl7K9WBEUTHMnMR31fZ4J6PPaSkNJyxz3ZRZr6Y
7dSIu4Cx30Y0c5BeU1N6T4Q4611sKwwH1TBQURjmkzHCb1jTbGluRluQBVcUjXsuCsun9eCn1TYs
2xShodPU9JwbBuF+aNhrAB8z8oOewnFXVeh3z+RshJ8LkVEWFqI0njhWdSRfJ2oy7vLYHkk0jbUf
ARGMp+c2DbPpRXhlWH+2dGUlu84rGG2YeaKLOyeLWUbaWpFaoklBO4qx8DZV5kMjYmISbIVdEQvR
9CPqC9HY991UcG4A9j+dTZMRHg0rqfigMjT8E7sGI/44wP3iSRJRSolk0i+R/45pdpyyDEMZ4KeJ
aNBtGbgxSKJZG8dsqrOdV8XRIQ3S8AqfdX6vml1LUY+gmHTtoOclMEe7La5QtjJKtHAUo/hnUQY+
MUchx49s9m4GkWIYHebGv/TrtNxy6nAuO9xs60oW3dc8cfIHXjseSpX5502gxM7wG+OrBbqeJ92s
puNgBmQHOWGM4GwelU39OJXRF1eqbo9vQRkPnZ3Z4xJPHYp1zZ7knSYrdfoPKpDgjiriEFfZ2OYo
x0R/ksQo7zlvaTSbWXZqcmH6W8/zS2vd1pXYYwwN52MyzwTQ5wbelrVFbuSeCbyI1nMNTBKPPHz6
8uTnLjnJDs/px0R7Zb7u8lGB+5i7qjxl3TycV7GwpyPLYXzkYEXjOG9sM9la6TB9YRdI0YfMhZ3A
bDfFWVQvZ68EppLVlG28Q7kMbS9qh3VlKrcB4xzFw60/So/emCvS6ynN68+11/QXNq3BfehlwSak
xU+Ga52F1akzkuGj2be9XnnlOHTgjTq3ZbmM2tHbDnOe1qciVlF4ZnRplNzDgp/JXcRR7m66nlu7
sjkZZ2QzF/3t2Of2jcG6/clvLHPcxqM7Y8Qx2/PeyeXzWAj4yZEszPJiHgYz49VtdXzrhshc2R9l
ArmUnONzA3UpsHppjpeZ15YHScLtuEdrAvMuquEVJQjRvqgy6a4MQ5fNka5j9lliuCehNdy0Thmo
3TwhLbtw6nh+ciwK841otY0AJzGS1Tw16WPaWsQF2+y3+TpLQ/2JCGIekbbv+GvCRkDGcTUIm8qt
N30tyHrIB9DstWmxMptTVDb7NKCUb5ll3xVBl2+mPONfg6DfMb1vd9OY5rfKGqNtGip5kZdl8TyU
Juy9Po4+pU7k3EOHGFGI67A+jLgJNtqy1OdyNrMrUn+NbT66DXC2pAqfhFYeTTqrPsfvoi/jueKC
o4pqtZXx0D8Grkq+5lU+UJBjctwHMp4u3X7igN4i/dpLiw1xU7pJezVVUuwzx7Wah0o6gHIAkGxm
yxfzrkiCHO9uI4yLrK/RKxWRWd5QhlZPXW+RcSyDzg4RSmDSGSF67JTqONAogFAcYIio8YCYw6/G
spSV/ldzzJMzRlvO3u3H5pQlWX7i8baQ0cl0x1eob2xUbfeDzO/CklrBod2BxykxA56THLXyaNbz
V1Ya6ywNhgDUuRsPx4kifuG2l+VjozsVo9BIkQrFdsbn0GDOONTaX3yTNM1B19VxmD2UY4TcD9Yq
1RxIQk8GT35dAPoeFxWHMTYdirPGYOPI7XAet56MlaK6I+2iZm34YBhZsBNDFn10BpUjCnLcdp3Q
E8DZ1Bh1tMpqtzwz67oHqViYCW4WN7sxEGY8GToqSBMESOcY0XieGxMqDh1WPIsW+GKIKsWhn+zs
VoettzVrbOill1dXbZMEBzcLesjtHOmhXpBgvnFbd/jUIbfatJ5o3EM6cgs3PBdOt5szO9E79igq
AjYXgzmfZzq72h3B/VjkCrk6tL6yr1CK1yI9j5NmPkQx6ns9YldYVQHU8jyYaLIFpAHexJblA+hw
AJlv5eixpky8SnAJpH3X5YO7n/tmLCG39chga0JpDpUIaV9UsmaN7XD8VJ017KzBYO/xpipMGPB1
PbKtoBsuyFG2HMBkQcqZvUn5mmVujTeG8GNOy7U+ya5vyZTU2FtjqCUODN21Y03ALBhA8B81QVF8
yKdUZPuM1WRaWU4e7WyFBWDg+/trJHr9qbQCnOg9WqY/ogYtJDt++alzSGBL/PQ2bCy7v1Az2Q9L
Df3g41G8K7oKRp1VQdX4MvuBegQuLHs4yfBXryg7vXw7qn7yVkQ5wdXEj8A/58K4smbXxfW6tAvX
dTr6JraSypsOSdqa06mMLOe5SiSoQWRE1UbbnC92SWLoYUUZC+9xysxgE1i1l65jHbLWxD2bU1v3
X/rQ7ZAxuNfSSiOaRooDFWnmQ3/qel4ezzDFuuetum5Kx//DnWhTUTMP9roV8fwxQFX0kWT14Tbl
amdFkDrluc/7ZdHBbDp/VdYZJ+m4E7bezIxvtkMyJ3dhMIMRtBNvG1hlmOBNEiRPjbnDWVRPTQfh
xosZDRuJ5Z2c3oPq4ds6unH1BBlOMXQasCdvgQzTL8Va1d+FM97PD8aJuj4t9qalzGNTMdJCSMyR
rTmZuUqIMjVe2qkLiV/hZP5H2LmGtTVC7BelNcQ7J9Tz+UDOBrgayzdxe5W6efZkgY3PgwBUd9D7
DzjlufrQ2BOvt9nrG2Eo62rMWQSDDOBhBmZkYxYJsMjCasNLUtADTMe1FObaxPrmXKiOjpvwx/HC
xyh4J8n5O82TnFlv8RTqM2cf32Q8fgenl2W7ds2CoqG0G9TmrPz6RhHWGB3MthhZfau6uqBZP22D
oOIENYooPhY9TZQ1gy5xOfjlsBXZMPaHqMvbF0V12a6cwF/KuQJeIPnkA0E8c7mZQ0u2tFEyKCC9
oFsWCCNda7DfzTZr7TjfxH4VUHGbnM0uSr8qg4PWacKxTY3ZsHgPg1M8+CzA0FcgForYXAuzVeEK
wXv5EBRWbG0SevNXY9wDE9edzfpRy7aCOBjUvXdp23m18/sWmGvVcNpYlXzXz6IbEkhMjdcdRZw3
wT6k8H/OOmIUY9VnzwYYX4XcV1hn4ZyOJi6vcRr2rHBXMdm6vZ74WrxhKwcNXngMdCedXdBw+kTR
zIlh51EpXaisFdEqClWwSRVAH5X0cq2bJiCEIcDepjkEBWvR+cO4qjxff3BpznrMkdLGvrWX/cmz
reEAK47yyRyMArFk6lNQ2b1opk0Sh0OzanNJq9AeyOfDfuu/0Oj8oxLFTRhnCfL20RdXk5NU1m6O
hxBVvhfmd3Yru32iRfLVppAgkKwJKUN9o5CrxA7V0h7tG/M0pRl7RmjE0dIqd9jz3S6qHlpr0tOa
MxCe89BDKY8nNj237BLHV6oy5K05/CJzj1MSLZ+PeLzYymJR+3cS7dE2jwqd7lIDbNJWW8gwiGIw
+vB+zBvdbnqP2QJbtJWeejHU2DqhNV/4UeBlqyZRWUOyICoOI2kFpCBIW8EhLhgBXMZEZ0E21c5I
Urw/JV8wWRT9OjOKhHClkhCOIp7dcqcq4RqHMONajKzd5/9N2nnuuo0l7fqGDgHm8Jek0pZ2jvYf
wmkz58yrPw89GPQWJUjo+Roet7vt6SIXV6hV9YZ+8tHoLUiuuPL6SbspcKKLH32pNIFepmg8tcz2
Q2u0HqDZ0jf9t0qj9OIjoVro0QPOK4LhUs9HAiyslTDj39c9mbtSlj866nbT74arV/LQkRDvMnbD
YZsZsgA/uJDlR8nPEczysEt8EeY0eOurilRvrZzcpWlQeVUFIb2vPL1+biWkIt8Esro/U6gE6yED
3IaQVNffUIHvhbWoB9EhYdTXg1Lp1KUlcU2aEt6qXeNNm0Twq0dsvdptn2sRV6rKmu4bTwwfSPL6
O67qQI/GWjT4A/rg/QY5I1aOEGmx4tC99Wu7yiKyWzFPe3WvaBmyenrtvSH7DgcsVqXw1uCRcu7D
lOWfWpm1TeJhdm8pl2w8DKZAICuQ/PStakdsRuKyTYIV6E6L2nGrxngDq+aILjLCOKMRlznHrEkP
KB9+dEoeeytRMMtnYQK1nqQFVlQJB9QfNY2ihySNTFyFpKDZdLppQsPQ8fdMzTpI9zlFwmc8sdUe
ymOsyIeQiJ9Jw13VFr1WmtzAq+t+o4jTGK4tw0dHMEBjhwy+sZLtkMV17OSDEeyyNFYFRgF7sNiP
y2+pNmq3XisUaAo0/bOI/QSHadIhX/HHKgrhMcWxbc0l3haANYWGPeLnIqHsn1AvGLTBB3uTiTnK
yXjk/Kml3kLSeIiArWcZEuX7OEiD98gLCnSN24TbmVgxXWktW68UBO+brF3JI5JOkhbnrqIHXomb
T13w5WD1NM2AWKRURFBiR4RNct24VY16bPdjRh3kgCyd5a9Vayyrm6Lpm2LXRllGx4DPe6ciXtCt
sraLJtvy4k62K3kSEIU2VJqFaTY1B9XzqO/xlUPKZ1wnknsxg51bZHSH3NaPAo8HDTD4gd5stnaQ
V8VWpH34VM6Hrd+YAyx7q4grx2QVf6fnJ0XI8MhVaDMx1VXIzZZ8MpvklzqNsvvOyMj+YsqODBd3
uPVAaTTeRLCoJTcrTS5pPRSi6EaSOuNDivHcEPq0Hu8r5P6QAh+UUnayQLrxrQgjtLTPS9mOaUf8
jKUyC9dVNSX9e1HQsrBLqw/CTVXADxGr0MhXVtWRSlEez3+UJfffwIKt+QgjtOTNzMZPHqRGMx/D
UG6ymyQac8FNM0N4nepCvBd9Hx8VMaVgpMVlKq4ycRK52sk6PqHgU4bbtJiMd0WcK+G+0OjySskS
/cCk8tbkTyIo6QatiaGR1J9kmowQpqxFtaXh9ZrX7UQ7J1Eaw67T2pg2cmri6BD5fiS/lKRgkiMD
XOXuNk4t8VphcOgbYW9WYi492ropsDcneie8QcYot5HB+WmnYTL+5MNJtyFs3Ph7XPTosKWhLDz3
tZ4oG6GLg4mN2lDAqmF6Rs3Rg7Ip1dQFtKjqo7n11O2a1PLj7QSUu9r4tTa9RBq2HW7SD8NrMyoh
el2+chipVj/SUI++Z01ZbcM8SxErTJsi3gZVpvyUBk1exeT7pZ16o1GtVJhyz5k0lqbdF3E+udQn
6FdFg0xSq/ui5BbqEHbPTe4ZCHSbycRFuTOxRQHTUCTrpKpx4OvxcxVJRQz9UwAAk+yA0jd0bFI2
RYxLknoXYJqe/yzo5Iyvgp5JwRPod1IT3fIV6B+jSl0fwnP/2nVRGrpBkwcsSxEhYbE2KaXTbhcE
nJKona8nlG2Dx8ZrCvpfYVx/U3w/3RXiFGzVIFdyW42S6Y0zRP0c6iF+DguzlXdyb6V3QFpxq6Tm
IZZ2VIZofVGaKcSDlHiDf4+RwiA/Bkgrcmlkghl7zS/MXZrianoT0W/mShrwCezRlNsfqm42d1Lc
4/+l1Jb+GModXZse0P2DP7TDe+TH3mDrQleEN9j7FY++Lw3toZflbJ3Euf8NWVau193gUXCMxBBJ
Qqsef5SxWRhO69dh5/gVB4ojc0gPe2HyQzStVR95lXxowwfFT1AhTzSvzN/LKervklDH4S7zYwRF
RBAJtijVzUuj6dULQrmztoVeCM/gMxEMm1h8CBEKcmpbSotYxzhxgXDwNZUpLBVteqCglzzy7ILk
qqqEn04MFH/fZVr1IOmkIrKKbGdRjsFtrsmmq+RS4eIr0t3olFBEvibdA93WEGX0kYvUyEBGJTFh
OpdJZAxPEXoSW8EQK/kxylr5tyoWVuAGodKt46Q2kXcg66P2OYKTsPWmMbY1i2ZXaVF7oO9mfJeK
1twrpqrd6VIllq6VlV686SsRq2hDD5W1rEbiY5fL3UYO9RKJx3BUX706YZvtWnYloynbYNtyGaZz
mdbSVm5VblhhZjXlaup9a8W9f/rkAJMgcBYIknpalPyo26q6TVKa4/kQa/i/eEKGJxMe5chaC5EB
x1FrivaplEv5oQ7bcB2m3XAnWqL8IVXw9/VBgq1d8J8q6eN7oGwpIK/CkjZiIqNwOdb5yCxREcrs
elHvkDEQItTJ6Wa8V/Q/1uTK4mSnYwEPUEHlnkzPeBNbPXKHSm7vip48IPRjep4JfehoO0o+RXya
Ywhde0AAfrOUvFVX1NZDVLXY5iYeD+TrytpPJfFeCSn72UXSoMDKnvLeQifb4I4FxdbTEHZsvEBO
Pz2fHO8Q9qaX3/imXAeul7Apb0nLMQUL+kjcJb2XPkdS3X9XshAFA0Hva/J436qUhyD0inoLpC+7
iehDbQeLzNbWEhgpiSYK6dMI0oGWZlRGf0TZm77JNboktki3rdpSuhxfywkSLZqhFBztVE0Lb9cr
reqteitU/igsQ7zwVK9ylSbCyCgT4uTJ901KDk1RSE99w3AxcfC2qGMw0OsAHhUXoSaRHT9UzNd0
8nJtpXetUa7qKAT01qWwBtIIP9FdNTV9y63dkto1qUVROQl9wm2W+FPyMobTgKxr2h9kEjoLNiab
3DrnXNsDAWylTTKl2YNmkvKMnoTVD8kedgh8Wo8EZv5wa68meb6n5Gn637uplFkolTY3uOgiuH7a
+bekyELmKmPWdG/4s/WITI414pxYDA+7Vp5UKtAmdTSWeMkFErUk12CXFJwat2k7oK07JQ26/SOE
BxzzHrzBiMOb2G/ip6DNaM3zKfaaZkyvXCeF8tYcRhxFx1zxt/RA/ZdCCFlXPXhwX9IpWAPc88GW
kJpHayMTEB7jOs+6mBgwbAXImN1hEkpmDwj23znXIywiULz9jpU2m5ZXBulDnSMn68b0uBJELbN8
ZdKVyJ5aoj6pY5buPbaxO+4rOlL7Q/UoIU2EJKaY0bHoUliXnoAyg9lAo5raAsuLOT9cR3mtguyW
tXTbmuzDjmmI4hPNM2rAJf8tzIs11duNAyopN42ut/d92YF3TErkgNaVZqZQG6gppFD69FgGfdHm
D0qkyrdDhi7KHqxdPuwUPUxax6xEPERRkHs2so6lQrc/5HpRVvd+pWqsjR5japKcveQF0w+vivvn
qgFYabeT1h8qq53qVZH6nuXAcijldWGB97SlAic4itjym04e/i7I4Ui1XlNEXL9L6Uebe4gUs+w8
GNfc91eqFmMwrOHketPHYWW9J4NYHTJtwks14LMocGHSEmR6IyCzZrQRrS8xie8DiYveuuuzJHf5
ucaGBGxQ9khHIhifQRMk1Qe5T1UDPSuDrVYF8WctiiZGcJbSBQ9VkYny1kwRHxU71TLQDM7NdDU3
cfHX082BUj0gnCc2gBj0koiXtjZicc9qkl8NqR1oE/b5irEWvwHyK9j/NE4+GdaoR87Pmd1zV500
Sg90TJNZIbqLPDpDNR1dK6dfowyNgIFJw8kfU987RKGsHmKRTcRJgci9KoWvvqnwW9zYkIPfpsyj
bCsV+WS6ELkZcTWUqEbxxEOwH816eLemONThmeuIAfSA71BBB25dvFlmhWniOMnxLutRYWGBkGCt
yN+H2NGKHP8xqyKnkcx+/GgyNfoZDpnyozS7WgAQlpnfA9BNjaOURVrRy/fN3wE9DIvNnS4MldMe
eo0AsJpNS6hoFgVReo85mJ+vJFAZ+GAYY4GifWRaj1QuAYGgLRs+d2klFnexJ/Y9CzDSSFXUvoDZ
pwbTDTTV4ZfIifpHyctgdLpYZsfJLXme4ZE5fMiFpD6PpSAl9NjD0NvOeZlBn5CC0prqtT4bAGVU
FMCjZbAAU1MS3VC2mg/0vrx9NARxtcvrzjNoFFUo2aoCsjIud5cBFJzfUR9A6cpCW1YtfWx4VVgd
q2nyqHTjGVq/Ke2g/gwy8nuo4AE7BCLaMHpCb2YM0jkfHptYaPPN/2sGtL2zqmPzDhE3cQX0Pj/N
tlYatFqiEJ95VOkkvY0O4+D3P+SoKSm9iuK3yzjRU3yvgYw/qA9JJ38S1QVkOe+lrg7aEcuk+mkM
gSuwZC1j2l2OcgZyS0NSNGmBmpDM1QWqWyzgSY4NDiSJHKB68xTiy2rld3RxC/XhcqhjnP1fwK2l
yoYF0F7TRNlcvBDorCKpYRTZEwVCUfRe4tx7vBzizJhZ0OWp5ii8j2guMNGsHZh6MSGU4rEwXrJp
Re3+cohT7C7kNFxHQZdpMBzkBR8hDnKQMAFes0Ct3VJQ7DDeiABmp0C5AhQ2T1DCpoijGue4ZZiS
9peY9oUUk5XIWHhhDpJkLqVSwusxRhjNrT78Ss2b0LoKTJ6/9TEimiFD8giECHhytC/4/S8B82KK
K9EfEX+gZ9dRKBQlVBA2oYV89q2PiDxNX/0KDPv0i80AaBBssmZKurhEscs+/UwLZBzG009y3uL/
Cfm+XV3+Zn+B48dvZolgo8BbKxJkFnXBdhsMIe/LkOwZDx6nXumbzh1cATMsZEJWOUZDnms5VBYd
OrNOg3FH70oOg45/Cur9LtCbleFqbnuFK3C6IngsiSoAOHBDx2X8eMALM2nDSuexJOt+aN8a83Dl
vSEDLb4oARhZWZbg7kB+OA4gJD4VadPCFHY1v3fndq7syA6lIHvC/eu/7204qDC6A1YhiN7+fWuQ
ljhEeQ41U6e4soJOmSQz7B5ij6GLivnXKvBonkk0PD2T5gZKKzu84yTfrSwbE1L9uV5Ld95WSDGH
avkCr4H9/PvaoMsnK3gRfl53X6Z5J0Zd7kWEx9SUO7T8aBpOtvt+n2Pb5FNExdZs562L7S9ALHZm
F/bdaH/2NjLAVz7/QmKIHZF1zUYFNQWWk85Of/wkNSV2Y0BSFXPO1ikl0eny90jTnWoEESDjICpg
76t0P+T6raacQv15F0bGFfegk20Gmgp0Hs4YWTclWV5Sh3II+IE1UfZUtPs8wLZebJ7GSK+dXpAe
ZDyraTndXZ6Yf8kVRwtyDmqKki6JmsnCXyxIPbEA7CKabluRdVeV70VP+lir/WMt5Icxk1dtr9/R
vqWarVWAY9XmYTAVp1YQDiqnbe37t4U/PF15qnnvPn0qReMMYTAgoBx/j6oe6XFCAbO95mdeqHuR
pF2L1NLu8ltTbzFLQzMva18tObkX0CLIUuWnrEpXWDBnP4glUuGxOJZlc/FBDJnerj8AtC5TcLqa
4FoWehCl71IZ285OA2DGfl1+85MsYP4cX0IuloRcjQA/MkJWTHwtdD3MDntas23Vb/PgypZ/sust
gi2+/aD5wOJ7gqE8QVsrpe1tcP+8/EYn5wpBWFmGNvNKZT7m8acERYtQN3KaAGu0lYqgeYFWZIk8
0OUwp3sJ+h8GFEf2b8tEquw4jG8ITSM0isc1z3wYM/FTNzWKaWn9Ok1G/nY52Ok7WapIrkZCoOP2
oy7eqUiVUmg0w7OFUNxI5Ni+0r0xi6/kaafzjzCWooiIE+jQvuZ3/rI/5o0vd81kebYhvTXROm0d
NQNGAqS9/TAK7comeDr1yD8lWFgz5wv61+KleqELGqv0Kb8SFdMGtMm8Dm2z9DG2phV24Ffinfli
5FQqU0IS+ftydYWhSWlYkpGCzH92unSXDM1Thi2HCmX98uc6icQGz5zgpSwGEYvd43EUlBHQbaQb
dlAbj/zJfOt3FU3aSDEpQYtXZuK8ao72Lg55WTHmvBRCLhzH42gi1hIt0E2WcIucxbOkffZQiLK5
QYzlTfeRdf3q8vudTMc5omowRSwOcW25xNoyTWNfJGIeqY4WVqtW++ON8b9dyKbMrURjvrOUITsu
3ou65Chbma7Y1XA3FN+0yqOIc+UIPPOliGHyrVSSX/DGx2NHy7MwVfQQ7FA4mFR91OrGSN7H9u3y
gEkn6RhZrkrSQ//Nkk1dW1y2ukYZTQnLextkGJ4/Iuio0iiHXTIo0X5stU9P6RuA3xQnCxR14hG+
XkXPbyVH3nBldp6sO5MbmE5x3aQ2TP4579JfVnlfl4k1zICpSFb7jQF2fGOmqvKiqF2ym2a5V19t
sysJKevrdJpCz5spyiCtmaeLoS7Tqe6UEr6j67p7171197f8aj3/WK/t9W5n2/ztdr1e8yt7Z28a
e7fZ2E8bfvrvXzp8ip/2k73ht3f8/Yk/x59dzb/PT878w+Evd/7JcWzXeXx0t/zYb4nlzj/xP4cf
8x+Z/+j8D+7v/dvj2/73vnAL/mm/58fv/fx/4Tn3V1br6YzD8QyGvIaVN9f8JatdbamD0ijUKZlh
xVn9QnQWGeKDp79cnnKnXxnLNZ21A7UWPO6SjYy2TTlVDWjYnFnXoUbbhNo+BaNUhE5hfV4Odu6l
WKQqRDhDJe7i26ZK14eSRTEtTooHWNA7yMOAZ3swIsL2cqjTaYSw6SyOx4vpMNLn9/4ye2NfibrJ
zwwboUwsct9mtXpqXoCP6lXW/KKnfjne6V6HRAVfS9d0urAsnON4gRQrBdZGSFB1arUXvTRxabrn
COuk3ZVt9XQjJxTmXhgckLaQlR2HQtfcV7U6hmfXmfjYUjlHWnRM3WHU8Zehlaff+MbY7cGRvBnA
SK7st/O6Pz5HFI2ZMm+HhqyezJihG2OwPC0Covgg6AJ0z/Lm8lhKJ3UGFAS+hlgMZiGZrSHRqqdp
JmVbtLdwJB7zdleBlXTKEeiCImW/YwG7bsrF90orlv82CZifwEIqgXoHWcDfK+KX6ZMmnheoHU8g
0WBx0k465HpOmjN+JEb575c6JFNN0SkaaVyvFikiWPuRIjjpbtKgxCfciNZtmpJu1P/HOPPh8+Wd
KqGD6ysRh34xNjG3HqCQsDadMrlyWp6bIYjfaorFjWGuHR4HKr0k9lsJIEOZS49l4f+KDOHKu5xZ
blBVOe8lrsUS++NxiD6IgYcmXA8rAJx2rWBPIw813mXlldkuzaO/mO5HkRZzcYAajikUo9aqou0h
PcjEC/40ggr4F327ijpf+wOLtxKXtSvL4MweRmiNA4DiLr9YvGTUwmYHg8bFW3oJ/Xsa56q4LeuH
Xt6ItKXV8JDjWjJsClie1VNQHcDKtNZai+0p/3HlWc4P+D/PshgGNWpCL5wnD8+C1p/f4NH33UPs
Aw1IKLy6tgmH58Tbe1EHvGClx+txvJIbnJlWpEa6DCKTkpWyPBKlTldyvWI4ikqU6JgUHFhAkC6/
6Pwey88tqZwYSNdQdlkWO1qw1SgL0AOBOPaJT+EatPsfaKerUg/+fahZAAehUUqqSG3Jx3O49PtS
LWJFt2mvvnfh+FjU2h5Y5C8vLtorsU4/HymyTkanqhql22WvQOjlskQch1msCJuyNH/hjABb3/r2
b0ePMNwIZeTZDAng5fErjagGY9xHGKPpDsGQgt3QV2E+rriGX6kQ/X3k4y81by3I8ogAPAwo18ex
LFWoMcsIcIRP/eFOzyLwevCX8QbPkvRGrSywkwWttJ0vK0L/njRFGa1rq9PpYdGE/1CVZojon+ME
wn05xpmc0na4g/usvyUoHhi3XlX0fxIRUPoBUg+SBga97tTNU40rQDPRpVt7fp18jihQUgQrjP6N
TlryKFaJdcM8Ghqy9L57KXDAbDeDghY3qghZslGVaADshQvvKxLP/ksdNtE3OoTNLsqG9o9nRM0O
OhA6apc/z+kKIptXLEAWWOnOaf3xkMla1dVaFFtYkX1T1H2k/w//fW6zlMf4niQni/yusCCe+jnE
thHzuwaww9Qbb5df4XR9qsj0/BNi8dUxgUO0F5SoLcK7okltR73h4OrQwJ+4HOlviriYYLI4l1O4
vCrzTf14tDotyKATpfSy7dz+/p+CuHLfuOyBK1KuTbdGRsJNnT/9GlKgsvKeoaNv+j2Id/utcEX7
87fp+GvDHW+uHX9nPiSNCmp/ynz2KUudyglORWTUOcZbSg24AGkf5drrnxnooxDz73/JFpqp6/sU
8RRItULipjHCrlEu9tsJRYlVnYvDy+Xh/tutWgw3FSWJ1JbJadA6Ow6YZ+C1WzOzbKCUtq4UN0Uc
29QBkUMB4ISAFDCrF9Q3ntQI3/QAelKe7fFFdQ0YMJIcPV5+ntOLkU4XEm0BA9qWZWiLrAzX0CgJ
DcGzpUx9UlUf4nKFREG9jabgw5ykK/eH07P+byMPHTOuYmTVi+HWimTEKBUcZFr+DC1aCebvMqyh
dt5F0c6Qr2Ropy83l7hM2mmyMfsnLK4QXDgV0I0NxWpz2iqK9whKxZba7lYl81Qm719n0yqiTXxb
WngU85aynciXgzyrLZNCl2QH7UpT8Lyf0KrJrgRaXo24j9AvwI1Bo61lSMs2ni963Cbxq3XCDO2A
Mbzz8wc1oVstMZ2Uu0BU1qaGDOPlqSItP94i7LJsA66SbRfNBSQ5rG2OlQ2FE0x33pQR7JSg39TF
S+UH+w4is6V6jkdeC0Jfhf4Co8h4VSOgo4jeqNKvyw+mnH8wbr9sEyJtxEUGWWFblxuZCEsqF2pX
AMKOKCQeL0iZh9Gb7InTNzz8rF2oIAYTqWPsVm3T0wWVGxx+msnDfDoO3rOqEB8yjyKTK/aNlmwR
bGtVO+8HVPAHBXz3lJX+etCH4JeS6EPmevpfsZIiQ57cq8J1rQ4jpsyhLv80ukoDtTLG+9E32wHi
bwXLwKqkl6IR429eXYY7kKeo2bZiXx5g38W3sYg+6OWxWe5vfDMaS3Q8NUkm1TMXC45cyYIsCYEs
UOmh1E7B5yu9W0VaX46zzLyWcRaFCBSLx8bC1xYj9WetuEcaCVeqK+futRiLrROagJfKDTEq/2ky
tzldIfVatiotz5y/LzIXo8BPmFQnF3OphQXsqzUDVlo+I+Za4RYqTZVkjiG+zmibEGHW59rLbA+H
tDZ5QRnr8lCe1AX+8wiWzuqmqkP7YXFEoK9fdzlOiG25VgzEHdaYnWPF4XipBThz5v4fIIpdiXpu
dNG4JGtmunDzWHzBRgv0aoSm7AAidL1d8ROgPhQ0i+avf4/k7a34BIHnahN8fpmv5+H8sl/DLj5q
JCgRo2DCLdkY6247kG3Y1X5w2o/yudwbVy5X55bD12jzzvrluDeQ4BkryWALS7dQxz3oHLVbXStd
ndmPvr6Tvjh38B0zg2aOolUf6GCo063ZFXaMb/OAH/vH5Q8nz+nshRFc9t4kAJ+gV4lW2/5mcH0+
WXSP84UtQzPfoGUtf+Cv7gZPz8oNGNrI7Suni/6Hw+Honeen/DKygOULMMtMn+n+e2jHtzSnneDZ
Wv2Rd/Xas6sNKMh2vx+uXMXOz1rOQC5InPHGYtZOhRTnpjirO6ApUVWcM44hPF0e4RN8wn/m6D9B
FnO0h8MfVyPv1qwxCNm2d1REfqSHGSTSbXrQ7dcGc1mNWQZcTNO2Qrm9xnXRkTdSsvY2w4v/mH8M
5BI6UJxrecvZMaQOL5kGSYUhLnLAHt0Cq7TY8jDvy/xDE2376oqN1PkQhqqp3MjmTHMxO/oKFhN6
N8iOQVeDThb7NiKDl7/Tua2bNvR/g5iLZTeYgRFNE0EaFEczAXrov23C/f0uXyIsRwrw0hilnEBC
ifkILIP2xrv2NZZJ698YMP1l4I5goZatinQ0OJd6pO1hMYgDGM9vnbFWQF/3b5eH6+Qq8p9Ixuwo
pnHJkhZrp0UtzR8x93ZaZ/jFJd7FAGjNlm/Lz+FucorHwamvdNvOHq/zvfy/MRdLyczkBose5tqw
Bj6871emO23yQ3JX7hpukdru2iebZ9bJ7vgl4GLmJVoDsqwjIDIyT+lreIh3w6pwxCt7xNkt/58w
8mLuaUUY6H1FmG5trNHaqNcar9N9u/zJrkVZzD+0q5DoKOfR+zW5/qN3oD0puMrucpQrQ/b3wPmy
lZs+fkhJT5To4G1Ax73XbrcK19fO4rN5zpe5sMxzWvj2fjQQR32UOPoh2qyw1fqguPB4+YXO7j5f
Ps68cXx5oUk2UlVSCKSL28lz/Wrnya+XQ5wU0FlMJE00UYD1ommrLeZZC80CL2BoUVLyrRBuSPfd
vFuN+pNnrE1rE8ufiKfm10Br59Yw5WgQUlQT6OXIixlRQOlD+gx/0gj9olWxpo90UCKn2HtbqKfW
BnB6tpGe/ffLr3smjzoKuzjtEzR+EHIhrFRjSeUIyu8xv03INS6H+bsFLVYv5VVDRJyYlzOXTSND
NLqmDOAfW12VIUeLOP4td7X+E0/heiuqLbJeelwMP81Mbe8QWkLEROziYgXnC1cpil4PsAAhRDWA
kV6rUI0fSjjnPwtLmK7ctM6sTTT7VfppEhMAoPLxJPMRcoMfoyeOMQrhRtAneaWX1q4oqmqnKHnq
jqbJ9M7V7lof8UwKLSkMkUUBR9QRoDmOjI4F3WhjzhYe2zfLTlcK5CNX3E03+RonIPHl36msA3eh
/vA14OLra3ARkUwhINJtgBgoGK8uf/dz0+trgMUNqFEhXIPXZXopqwibWdT7vFB0omtXrTMbA8BT
/W9Hm1/8Reh+2RiEEi2mEIq/Y+rlqm3ju4wCI6yKK9nPmcQEySHqNeCfSLOsxUEL16KM+rjnQmei
5YS0YTVcSX3OJQ30clB+gSGhUMc7ngJ9gBTiXDF25NGppJWcrboWIZ+ssytJuRLrzMfRyBSpqv3F
kC8bVJ2oQpXy2E2D3O6y79Vw3+SrKL6ynM4t/aMwi02bumw5RCPZybixnvF2lJ38ydgn995D6DTk
qbDhbXkdcf6VV5KUszcqei2MpEQN3lwWRVUlbrw45g2lZ+1ZvVFXwir6qT7+1O4630alA0s8u91C
VnPCneKM22jTX7sCnJkyvP0/j7BYYrFmhbI5zoOcfdPNW3rYl1fYufPqKMBiiYGfgPc1J/3aL0Tw
Gs8O7c5WIRphgrZqf+pX+ljniodH8RafMwixzYsCZmiwa29z3aZ4dpg2amtPN5ktPQqb8b0FW/6m
vDRXkqazOefXsVwsDkFIlESVedXqI9oBHTfd7l2la2+jOviJMdtTvN5eHt1rX29eQl/2lWDspi4J
531lgCAurHzUvP5vERZbSgRduEnnd8ogx+ldtM2LK+9wfpn/MwPn8+7LO5RFkJToMOJFN4udKgXF
i3e9sZtrlcOzcb5UKBcTUeukIuhS4qTS46QNtm/+wE3JQpb68oidifO3n67PXS5AL4tZoAWtpytJ
QoUScz4EEmGabktKtPmV3ePcyprLZ6IoymjAKsvrtJS0SQ3bL3XgIa9yZZYces/Fjz4fUGuVVuZs
iVUL6Nb3qetP8c/Lr3lm6h1FX2wcXRyjOxMSPUc6ODPvEDa8HODsOOrsjVzhOOWX2UZidHXTm4xj
TSUyFj6H4UkIboP/4WgmwD9hFu/RBAryyRZhFP/gI68EFdZbX36Ts0P1JcRi5k0yAj1+nCJaLGNA
XMNx8l8uRziTXxy9xPwEX9YQCoUV+RovQXcCDuhnALRbK75fDnKuPKXLXKlhkSigaZeZJ/qusVDI
RIl81OFCciVkUnEPybI7cmbiDZo7c57z16F99cQrJ8mZ2+JR9Hm+fHnHWFC6SBCZcPCEN7VlPItd
uR+NDA6Rvqrw8ppBAJlZby6/9ZmM5yjsYgMMk8gHcs5LTwoqJ4dEux2kb0r1XbkGlD/9hiRWhgo4
GLAyfIPFxS6t+1JHZipywhw2SNyWdykYqEQMrjQrT8fRnBsOEsxo8mvFXMxGrUEeNRv12Ekz5EDb
22J4Rl7d6REORybKeMCG4vIInnuxGfMMwhIw9glSfihSPSkKI8aF2BGk1zh4EuorR++VEEsMp4Ye
t+XlhCi0dlOpHwoWPYjBXX6PM+e7iX0M7liAPRRDXu7snmQ1HCEmYrk4S32ahZN+WnaxrxW7QX33
u3CrPwOOvXI8nm4ex0EX034UwMH0A0FLzGb1qHZxbb78XmfSUEKAnWJKALXl1DpeWWXT+EGI3opT
rrIX8GZOuo422c46JLtZAtTJtkr2ZmwK5xGm+iHaWAdtd/kRTvf64ydYbMKpioqQGPIERmcXwg5Z
o07pKNy+/eswBnBiLmBwlOZVffyiLK+0s9qQF2xfNWuvDGtDfGmlK+N5wrecWS6zTzGAYkypgC8f
hxHBGpVpkpLy2ulT/CYhmbaKJIe01w5vwg3G2TaWBdFtt/LX6bN1tUVyZjUcxV/sJGUyybVFCuK0
N9NacpO1+k26G9f4Tb6at7+NzY/fl4f1zMFw9MLLomQrTphgmAT0vmOJ1otO/Nbt8f5aabftsJY+
0dW5chicubVRibIsmWsum+YJdTASkZRB1zamiyg8Rw/lXfccGa5+gKvQ2dPG+i45yNR6jqJdLcGe
max0baG5UYWZb8Lz8H85iDRh1KXYQ6UOWHNiT6X3lIjtXT8J9U5C9eXK+j89f8yjaIv1HxtaNAnY
FKAsVCIjWvwYsuRF9r+Zk4xG6uflL3lm5kCiAjvJATHDtBZnQxQVqOWVfEgrx1ND/DGgQa8Xz5eD
nNnRzHkJQj/XAbEsawiDNDS5gdw2usPACVARaYxHUkDzyqw8c86ZKvBWbC6h+p4USscAIdSyw47e
8Nbx9BFUUIpDPHpdZD91zHU6JJkuvxiIMT79cRnRZB+lNjKLvrILLHbSAPCjFfioxCuFWU82kkUj
9k6i9zAoBl/PCABJgKouVMcwOzSH+gB7PznSfaep4gz3Ca5ataP2Avf8cKr7Xd8L6lvQ4EKFiiiU
oQj4BsqMAb4MHR2H1lHUTC1XHSnDoa769kB1s7qrRrHu94C9lfsKysONNo3TWjRK4aYcrfyHPObm
fgjNetcyvdC+l1IyDnVSpdLRqUdUdo+m3+88ixUEZOSCZxFGDVATClCBUMfvyPi3e9WKh7VWGOFj
Yfr6vsgyGfjeYHU3KjqTH10ZlBsZShVnpRZmk1t3pXCbh1geTWLy/0k7s964lSQL/yIC3JdXshZJ
lm3JsmXZL4Qt+3Lfd/76+ajpaVdlEUX4Dm4vaDSgqEhmRkZGnDgHiqSplvsfpJNxc1ADpbjtzJmE
pB6s7AFC4HZ+Byx28B8cCS/i0bF7b3A0eHHHRVzMMsLpuezq8GBFvRO4EDKpO2pfUNVG2hzxFCrK
abcMpQ4wCobSx1TN5ZekmsFmwcsNaMgyKgh8pXhnlag2wRWaN7wMISZ/Z0GqdKckoSztEt2sfkP9
hdTCPCTZ56hTS6ARhiwf8qaJ/mnaKoWyxqpzGvwWdNNAKYLuJYjj6qdqzeU/AGrjn0pQa/s66HQY
bReaVj1seEu3yM1vbMDlYhG3H7bB2IGy43gJkSkiAwulqqBAm6FLAZMkhKrHOZaPzpvwQcw4i7RV
QFLXjjPDZbA8kLdqpgir77OqCoOW4yw9AT7I718Kz4LE673++XPwoX8XQTNgfEj21a57yH6Ge5vs
AgLgLfKO1V+xqGUySouyqginMfwA3TsIvzwtOZjoS3Xj5rW6EvehbPljQojE2uCPhd1iwvEPRueq
7yfvJxghuIweHNi7Hqvb6L52ndutlt+Wa0LWAsLZKmAiTRk/pguHrNSQb6RfWxaEhKWdlE6f3kIl
56uJPsCbuBEZ1ywwQU3Qt4AzA5k+vzNb0uoib6fUK63Kf0GySf6uNlbPSH8B41TRhTD/OnOD7lKs
1V9LJabB1YZ+pO4a3XB+qgDgDsilweEotyAwrv+69R/Hu5bJco3KtnDrpYE/DoE+wFPWfZHI1sxw
oy6/tnOAuP/XwPIDTjIGGxGSQq3AUcJ59Zyo+bFyGg+2rLtc3bC05YoQAYzIzpgOwpWa6j9aY6W9
BRtYSxEAnwIZWw47hetzX9CK5JJKwEASrXeq9exky5zQxhdZNQL2lNcitkANnxvRkQYsB5u2n2Q/
9s0h7XbG3zIJ8FdpLvwxITw5nCwnAMe00ZrxO1oau7grd3UOPFpTNqLyljPC9pKLrigHCWea6Uap
7xre21tyuytJIuwuTIHyn2Q6YiOBeUW1J/iTkib5ITOKQ3Y0n8IZinFfOV4/LFumhHUbCzlLJgkU
mF9GNwMSTUg2GO1uYW8M/z71PfNKWLhRsYI+8YHsoam5a81oN+m7tHjW4QfNYYa77tfa3cmQJPP8
C3GRInabqqDouwbmD9QfvKhZpLvIrW5gt3ThYBzirU2xFhJOzQkhoVESSBAlzE0ZLZF+N8n/+L3b
p8/XvVpphyz6Y0A8IelCAMMUjmsPtXY4lD1vwX23t26cp98U2l+5oGtQl5GrHeUbMsWb8mVwdluQ
mLWNT6ZP7ZaB98uup9mNnZEa2F6iOzBom2aaMhf76y5uWBEfn8hEyWY0kX/EYe7a4YOpfzK7w3Ub
a1/rxBOxQpLN9VwlE54YpWEeBy2pgcoq72eFYNFmfvz0/zMnnDGobau0gTCdOZTX1HrNeVCUMCeF
8dfrdt4qtmLCeOqXcMLiCtI/aXmKRT+czzIFR3e+p3JGqnFv7YF29i6SXofo54bZBaR0YZYkjaSR
FjKsMefhvSaE1FDMA2Ii38gMzzHgxX9SkBgJYIsuDu203f5ZO98LfMVYygVMCAquOqESDgGqnJ6G
ZCnwdO1d0XVP3VBme6X+0AO3lpyN1vJaqHSYB8FFaDnoY5+7ybth0JDL4BYb9G4vaQ9GgkiPHeXy
bWlXLybiKxtXzapFcI8LqBxqDXFizOxavakSrppFzBpkvBLBKglJwHc1QbHCq3SGiY/Z2GUbrYGV
tIMJEdhrbMq7y0Tcuad8YpT6UNKASd64Lbr3ll8dr++ZlVPOexXMk8kYCthx4fNJ4MRsvSMrRJIw
2xuzHCKGtHDkRtbv65YuzroNruatCALVim5awuFjMleVkf/KvRCFjRHNif1co+nhXbdysWKCFcGf
yEC5RBu6nPcDAh1DjLoC+lcbLbSL7SAYES6Zoh8nZXAworctqmI3Sver1h+N6NU0NoLw6qJROWbS
CloXS9x4Xdy1llKwaNAZeLHc7rToxqQC6D9fX7aLU7x4dGJH8ChunI4KLx5pVnpY5J1sxMMHJYZm
3Plm+Poy5bZxirdMLjvzJHm38oEK3IxJXpfwdVF8+YTmJtRxXmK8hgzTXfdwfSUZpjFNeFsAv52b
mwIY8lVryGmy0f3pIQCP3T56NJD8vW5odXMY8E4uWTwtLCHHnn2SRpmRRK9JvxrZeyk91DSfcmdf
QVdy3dTqEp6YEo5UXo6ONWqYmqR7tItRTOj2aXoXIFuNOqPx15iFZZOcmBPOloYMjOzUyxLK1SEJ
/XfBMNxc9+gyrxJsCBsRnb0s0rtl9abvCBtPCHExQ2lPd218V8+HZPBM303LG0DukjF5ZvQFTWuz
faDxRlP+88avWRbw7EIVfo2wR2O1KwpZ59fUCPPU73Sjd6mwuj2AxNJ85/g1fMuHqnkX5vtui17u
EoewGOflbEOHBTBVnAuRzCoJ7GbKGclSvyVkRGo1fJC60LWV5Ei9kWk2Rn3q77mTklb72danWDbq
hfM2hA4ALqBUFG92Hj7TEElz7nWKCQISKJpEW7r7Atu+q2fajcTwVp/5SDzUL7q8ER0um4J4bzOb
T8UNAhf1bXVOwkOhdb2Z2njfD18H1O59tQaBSY9cArDYwOJmFdYeIm/2xrgPjORlGFBINdv7OkMA
7fo+WIsdp79FOGcGNOJjijg0pxiMQbiXnd9a+F6ugn+z5KeGhBPW2plcRgOGKqv00uRZs4+qDHFI
8RmO/Z1EgQNp6bh80MJ2w8VLMPfbei9pAFSuMsWk8/joyDDCVw7rvVTDtHJvmL80+TFT9jEC6kmM
FNmHTN243dZCJWb/a3OJbyffeNY5Wl2FTV0yCsVjAjg90vaTk50ZZ8OxTqPxG6rjw6frn/O6WVME
+PRz3aHlhNlp7LwCiVGlQ0I0esqc3KOkv7tu7YItjduGncwgCMQ5pHHitG+qKmbRyTJ/GxaIcIYy
+tHQUxdeZ9v8GS8yUZMb6S+F/7HLNzbU+sb9r2lx4rcZJSOxJ0y31XgYVDgQEWfQ6DskW5Hy4umx
OAn4gWFtzutF+QreNWmuURnwsuI59A9otqnBexoNrqKhULRjjHruN5xbDZCnNoXtY81zmisFNs0E
YId1SGXdk/x7Oz5IxjuzOs7+3pR2kfJj44Mup1AMjKd2haw86tEwShXsAgz2aue2bj8YJuHQa4d7
+B1kqUXmA7VP5KpcH+GN6+ZXvymPSwh3Yfdghvz80ChNPKHRqOfsm/pLN8SP0YCgTviM3vLhuqXl
L134eWJp+SUnx7NFtlgeBywVfrorQ9RHe7QupXwjCqw5tLxBVCASvHMuZssg3JciVcEhiRaLFaOr
YqOxss91/XuidBtA1lVrtC9NACegZsQ6q13VmSLJUu5JKgqtPrJ+LcxZUvXo61sMzWvrR33ov6aE
/anRhAu0AFMo0dW7RGsNN7VhMymhIbr+pS4LDhy/U1PClrSgf+p7ZO09yCYa9bvqPJjlh666D8tX
+pra/F1WnhX/Ru2/FsknZQSeufEL1mLqyQ8Qq0X5CMgKzD/JQvEry+5k+17RY89WH1AS3TgAy7KJ
2/LUlJBg95WvI6cVFF4zW/8k4XMCiUJh9ruSHpxdhgd0XzecW7N4ek8JqxvOUQm3GheGof+KpXcJ
DWW/cMPR0+T3qGht+Le2bf5YI56eHztfqZDuLUkCrLy4i6DyKBs4bJ3f17fMmhVYPDhxIF0hQxJW
UYpNKUGEgs2ZG7dO031BL3pX9f7+upnV43ZiRj13RrPDNFJ0zJBLvmsL/TBjAm2mmzrbYgtZ+UqM
QTLaAiQTMkWxmChF6X+2INkEOdpUFftBRjekDqyHuJXknVGPoQv8tf503cflTSJsSPgF7YW4Cvum
syz1SZzMy84MsywsPKOIpE9oMDu7TiVUXreybDLRCuTWvCoJ+5BCC5twrjS/gJpykR97NtH8iu6n
2W387zZ1DmDRrrI19XLZgWYIisI90/sGs6yU+M79qmA0NOsKwbPILqFRDNy06xHhsTwoXj1nMG4c
dd5HEHImhnSrIQdnWcHeaKNjO6MDjMhnlDNibQ772bQ+y4Xi2nZ6TJ3kEDvJrswdL1G3KCZW9gDk
azqKZryc2ALLpzr5FHNCVSGVkB+ULHLl1K3svenvq+5boEHC6G+lditZD2gAyID0RZJBFlO72qas
oC7mLFRTg58DYHE6kabxaM03yrAfuqP0tzzTC9vt8i5keIfi5wW9nFGAlElnvfCYjN1FAe1da18E
H2r7vtKjDf9WDi8bwOGahEdzwRSdr+Y0Dmk1lrgHKGNX+uSrsZvGv7L28frWXvlqBkh72ihMCTLp
tlwuJ1+NfjXMZj0+je0RgkTwz7fB8FlNeGe2NxaR/v9nbvk5J+YKpYbGclnCMfhSoBOjOB/i/mPo
f8lRncz+zcsK75iBXHo1miLyS2clEoqNDC9nMOxS262pzceJsmvU58h2G+N2RuLJ37hD1r4cdIwL
NSBHAWWCcxeR3TXGMB0Kr693LdqRefo7nz4PKOxeX8qVa59JiT92hPAeZM5gVgpBybBvegdVQ9dY
KCdnL0WY6rqpSzQk4Yh7Cl5wFRAYrcRzn9ASqGs9wpalPIz6A8KiKkUJNfK6tkcS/GApu6I81HTm
Y+1o9783zK+c9UXgBYArzF4OHY9z85lpxWY2jW+btJVfk+q7ZRzU/qZ0PNkAx9Qd03HjXKxdLKcm
hY0KPm1EYIyvaDa1N8/OU6ZtcWOsfsATr4RbJTS1aTAQFIMRIbyvjPogBdWhr6P3BgKZfThtYNbX
3mynqygiylUzbUq7ZRWtavhVhx+tVHbTMPhIXRHqq+5JCuyDQ/G31V8aeyuzWnuKn1kXjoWDRvRU
OngbNrdJta9iyJ7KT1L3yw+e7fC+KJ8Ue19rn0t949Wxvnn/rLMjHBR06dR8srFcI0SC9rY7t+G9
YcYACYsvDRqx0/Bp0sKjFPS7JH6aNODN6UY431x8obwEiedUDCWLn1S/Uv+xq4Zd63hZ/BGGYtTz
8pnX+tdmqyWzGouWNjmhCBCdmLhMUyCPuY7VRTm5fbKaB384xPmn6+dz7Q6BleL/rIgCYEnsdwWy
jkQinQypI1c5zKiVGuChAD9+vm5sJRejbIRAwTIhxlCJcGoia8ph/SQUOfYXKU+OZvk8OdJTLaPf
WZj3sQEm3Ag3uk4bRsViDvwFijS0GEVDtei/GGjJUXIIDWrQ91YQoa66sV+WgCpknLBX0dldVK3I
q4XTwuiYE6j1InirPJat6qo1EpJbrdWV3XFmRDgYRmZmfqthZB4fWuo4KeJV0HSlW3nTljPC3o8k
WymscrFj/wSzTH+BlnGzcUetRNNFFgHZigVDD4fp+R2RAwNOExp2Hq1iPX2mx2kj3Yb+bVxufZzV
dTvJdAV/HJWxjkLGVOl/nPvf1fBkBU9G+7dDTWSb8Dbw8YF1Lbj8c4dQ0ixU3yZVKrLQLZJbR/kS
Fi/2OLpG+zqDviVmXD9aa36Rui+SgSbtM3Gkf6rMNIgHLIK4dqXW9yQ9uFdg/VDTv8YKLc79MSXW
LOg8JEaVLKaQpEaS8kZSv8KPCC21/XDdqTdeffEoIQoDSBMcLZ1BIXlooGQpx8AovKmt01+5HxQ/
7VKRXga1KZ8aS0VbeCrS4N1ghOl9iubOvTmpWXtUFCe8bfzaSiCO6y3tEXS90u2jGdHHnaxl/UbG
sRJFac7DIrsMsNF0EjZwaYxj001WQU6FVpN6MJsHAwoKmNJdDdb+of52fWHWDgwwDrANKlkqCITz
/RWYXdmXDfbCtnITCPOdbyMJpCk/2FG4Ec5WfaP5CwphobAXXxmSXhedtvg2V7XydVTDaa9a5fs6
KJkenREETYvoBuc3MBxrz2hLQdGGtJXHzcWLLUxhTKWoWcImZ/rPdi5Pn6xAV55mFLoVT+vT9ttg
asmNqmfGP5XROT+cMez3TQ/BkzvS+LmVxsj6CvA+nF2mxu1PdpwYyVEq9GHYmVUfhvu6N5OvRiiN
u8zUml0s1co/waxR71CUQNlMxVdyYaQ8mdRzaMc41I/OP5tfQhUwJC14n+Kbqr9XnXRnmI+l+qiq
4y4c7xp9T2Py+lZZ+XxnNpfAcfJq06257nW7QccwpfWZzuhu/1jqqkaKjDLo7Zam/nWLaz3IM5PC
qR2nIRgtfTG5cOoeCv2YzcelE6tYN6XCBHp56wTvdWfXVoe8fCyd5+s/YN1luHOQDyBmiGkGly1M
HWkH25X8vix2TfvJbmnOzXs60nmwJTW2lqPi7n/NiQlGwiBU6St81VgGpKneFM6Hqb/tkNhl5q5j
Ctg3n0sYmGjymL9GJAWue7vWgjyzL1w2sP1AvBjgbjDfxomnR1/L2Atkb4q+hNrNaLyUQbxhcyUr
ODMpxB+USGlKLCusqo9h/1ueP+jdP9fdWknbzkwIF3XZ9+k8yqxqGMJFC0pDVg4GPVYnu8nmXb18
2f11iytBFc4TKBlQIbNgXxLWURoUZ5i1ufRm526ydzI61079M/KP1uY3WzPF+18B3gvl3QWTsVNn
jGIFQHtH6XuR74wZrEYCf1HmjvMWsGYlM2DyC2Q5eRU052JNQ28hylWbsfQgUd9l+T256T6OX/vq
5vryre1Dhop4SxDbFjS7cOyVXjb9PlVKT+8MANm5pXfIWKR6uBuatpjdqZHV0B0dOb83Jbsd0Lvv
hnRXBWO2MXawtj0Rt1rEXUwDrQLhl/RB6Nv5FLN3qvxDEcCzBy2Aj87ndY9XviJqCKhXArMg1rwF
hpPQik6w3SpzUtJIdVPYlGX1icapk/zUtpjc1g4D3Jcoh/FwQrBGOAx9zpCZDuGVZ0OrkT+XE9K0
zR10Spk0HrMivOXiu+7b2qN3ITqCMsSRGacS5/9tqa7LSim4fuV/5ORISguFeOTCPNCPySFxvhXF
c6A9x1saYZejtAzlnBi2lkv0ZFXHskvkVsOwLvVe1UHhgOiD82D4P9S0d6vhEPl3TnU05pvIQeru
obZeouDbXHxoNkl6dUwJ6efZTxEiwthOWd+Z/BRJqpGgIZFTgBNlO0P+AUG/p9U3anYfzLt8cgMJ
MLbn5+O/iLS8lBe9Ry6zi1EKS/O1QNcq/rTt7GPjYxhChVpspJNrR5fnCkcG9RByEFE9ULVaNfNN
rKB6bg2HVP3hZ0d72cj1IZ7u6rj3TGtLg0BcXYaVmdJbLuhFDu6C8TNISlNSO1lyrYqOXWAXgzvM
7byRjYixAFg3FQe0z+BUWaYQxViQt34R9I7k6v0PqCwek9A6SFrx+fpxEUPBmxXGGgilC12fGAqS
MteiMQoDr2yU17bM4R+ePo+S5bj9gvxTGvt43eCaWxC/86nII1lJYWsCAJ16SUkC8Fyf87L9EEaW
p5hb0MWLB9iiG/1GAoJWFkm4WIRP1RFcmJSG3rsXBjTcwEV27/Wrt/ceN6o0F0kjlhAhJmbD87pw
SQohLqQm7xu5E8L9W+8QADwe7xuYCdDmu75wbytzeqhFQ8u2PIkvg6aOyRT5oZe42ZsgeI0oeOyZ
e43/peHk8u+Mf969vOzeO/v3Hw/u7bg4fnx41d17KLR2xh6k1/7VfdBdREvd1P163D95N4+/fr3b
mloRr2/x5y4b4eTnqnaYBHXAukhWDxlLl0fHXCH3UYPkk2UMygZT+MW+epuk4+qidAVjn0jHAm6l
a2OziLw6Vqu9aRTJDbIY0T4YEmcjtL0VCs6+BLagYaEBaDOUADDn3LUwJh3rGyXypoCiI3IrubzP
52c/7W+a5LlLx10c3PeW9C5MezIXCA4+T+PRzOJDmci3Uveh9n9b1q0x3F7fIhdPT3qEFG50cxm+
Wtjohb0419OQVLoZMVSo2CpSfzGdeCdvSD8DxczeJ1MRmZ5p1kntRRJjDjdFoRoPYapKezmqO/8m
i+wgvKvZ8ZOLAoe2M5JKfeRdNPa7up9K+aBIo/TOlqNc95QkbSWvgFclQPS50l46K3KCA8rTcbe7
7trK5zUosfGcV+kXXlTaVKjKURQdE29o7o2aiew58aRo44hdBHaGL+i1cqGga0bHXYhNVVKVspYP
0Kd03Y0hSTSw1Y1kc8UPXIBlbAns5sVkSTcHnZbW+AFu/DkM5UODlq+cWhtRScy7/vfwMbAGWSYz
GJpweaS+ZLV2RawI4TDV/JeOGcakQSanG280DoRpUF0z/3relP33JtoJeBgQL9RW5wejGtu8izX4
g5AH3SnQprSoU9lbCMuLyCJYER5xkzMrcx9jpZ9qt0ZuHrmOdpJ4pW9xZa19LaiKyC9QQgOJsSzz
SQwr5UyZ7DICpWYmt5IzIg0QH3wQD9c3t/juf1u2BZ5GJRmRlTc6jBMzWq36TJZAs+7rteY2nUPO
pt5NTudQdkVTt2p33dYz9fLiX66tPztk+U0nNkfFUJVBYYfE3Xhn1/lBrqw7e6jej2N7QGJpY0Ne
rCQD/8CCGEhH3cQEhnRuruzUPI+6ECrQsbsDzp27yTS8K1Vpo/K6Ygc4M+VFx7CW6puwA3XfaCpl
2ROxnbiGVu86+T5JX/7yey2K6SdGhA2YlfU0pSjveWNEsFCC8rZj1k8fEEZCxy71/wnH+um6yYtn
DSeaEjkJJ6kG729xrrZnkDuZujFia0SPIaVanSmTsZZfKfg9jslyz8hfFSROqqBiYj3ZCI0X24VT
gNjIwpW89IfEk9B1Tpr2oR55A3RxbjtYr05uGT8qYECeIhn5Lq3y6ct1n9ePBXLL8NewZcS6RuvX
1BosjoUTIW3W32fDbak81oAntOwh2TrrK1EFuAaYHgYMYSUT+/2pr4JLlWu4uJE+va8qe96Vg08t
bu7lGyUKzJvr3q3a46XNPoLg6uKySeq5Vxqzij0nTO/U9lsQqYeAY6hvtHQuTgTxhK9GokJwQf9U
uAqiNOnVIGrwa6o+sFFeW4YKA8neeEisubO8xEjsqRMD6jk/4GQUc0hWFyNY8l0xfvX9wdR+leHG
yVu3QmsSYD2wP31x9iRqRZGshF2kLmXC23b+NXeZG4wPUf/r+rdZWzMdqnswwzy/iCXnZuK05QL1
nciLCVpHKTKyuwy4VeSiT1VsvPPecIpCNvkmHEhgXPB3YjYZo3VdWFESe2o4yM9jZjm9m4ex8jiC
5C/cSapyioiSKv9s8sE6QP/RfYGsduY8xLL1UI9gb7x+5hF3XGggKteSG/8XTaTx8xwG6atlNcZN
1S1gfTUph6c28PN/sV4ohspECBnQjiigU3VkfIPsA83Rp50fBq7uFDeO7+yuf5a1r39qRgjuueon
AMowkwK2n8aboIUuM0l289Z45KohrmJqVkisMJR0/v0dvQKQq5NfdpkFpVM+6vpXNGWqT4jQaa+z
GZJiX3ftMr47i0IcxTiSgLfb5dxkbfhyMuUJU5/1TawpOyX0ZvOWb9bPB0vNd1VXUtXdh1t95ZWt
jl2quUvY06HZO7c7V2HuS2WKrhr3iZYYu4KyVWAp++v+re1yxrcpNzJhhkSAiOYym9ExsjonaaOd
E5Qh4qaPoCn0ep/M+xpx4DbaV/6dFhz74hme5NEGXuGFUFuV73T66nSYuo9It17/WTreCWePEdEF
Rcyjkblr7dx7kxkoIxrKxEuKo687rsIdft3CRYmK5O7MxPITTkJWN1YE5QYT5Sv4DaYrImjY76aX
4ef4bUvieuWWhuedjrMCLaPG6+TcljNXY5UW2LIJjFN3PzQfW5UuRLNrkr+/ViBxgi2Z62UJXEK8
D5iHDSKn4iETMJ3pI2+SGLd2IW8s39r2JNQjOrYQ5TCMeu7RHOiNZo+YCYrZM8EjG4np2tpG3X1l
3TjlPJVQI+ZmERPwxoEtaUxHxnbnpN/nci+9J3T+BI23YDflfD+girxRsFiJMcB6YQgETsx/vwWE
k30h+bZUQa4Te9mg3cfV4GVUFJl4vPGHbCMp3jIlbAt7Rti3SpDvTIrn0obNmsqeWbz8NQc0e+HM
JeE0RbLcGlqOncKANK5p9lZLh33W/35PkAPzD8h6RBLFTE2O5FqvFX9ZOXvXwTrhU+nOo/pw/eSu
xAYdDjQ6seDYFt2b862n9XURx12TeEX8dTBrXhNP1w2s7W3ZoWxND4Ynusi1VvplEjIqmHhmiEBK
mx0KAACxvzUnsbK5DaI7bDzkFjRihAgvG40dSmZAVSMt7ufIcKNGvuvyX0aTuFE0bXycFWuQNi6v
o+XFB7X5+arRXjDMQkvgB7HNdzLlrqyHT7TDv8rtrX7jG60sIda4tpjzhwRF9K3y7SFTDdrVwWzf
yQayuLaxV5uNFG3l/CCErlDcpcXDo1LwqTOGRHIk2GPkwjwu7+U4K90hCxs3H/4+rJ6ZWn7KSVSI
dCkmvC/Ml7XzOa1LjcHRZUa1NqctgMXK/sYUPtElW9qAglcgqyOcxpRRSbf2ZH2clL9lE1wKG6cm
BG8mI+yD0sdEDXXBpzmoYeeYguDT9XO0/nn+OCIc1HACuTg7WLEHyZ0J3Toyvp80GECv21nd2svU
K8QcAOTEzuJQW/KcTyUsP5X+1PeW2zv+DayY+2pK3msS3NLX7a29f5co9x97YkNxsrUQTj1mJJ0S
hpamDoHl9YHlBmr1zfftQxAFx7BIDv/CKlC8pXTIa1hMiYY0MJogqiCmK9I7xJHL9LeqjG6pP2Sa
giLOhrm1/Ija2h97Qn6kDrnVSJDlekGvQmY6uVJjuEwFeMH0NBgfMwqYxrR34v11Ny+w4W9788Su
sP11pQxkOcSu4s9HLTzo1eOkfR70Y4u3U3Esmsmbo/zQNbfmVja8upNObAvnAsbSrAsybNMlY+eY
BhKx0sOUBu8VA6JV429xBaKvwgnRR4doVSy+qvcLPKxqwoMJIcr1JV09hydeLfv5JHbNZRx09bJz
JsfZj0b7fWg6lx0bI3Iw767bumzwLaGFapi8EF9xQQsupW0a9I1O2a01UJsKu9otKyi+llZL5H9G
X6Vz9ek+r+Fmk29l4xjGP3zT9PrgpS824s+yU4RHxMLWs4BmqUzwjD/3u1eV1kJNlTdL1PzO7OiO
rIHhOTvYuBtW1/fEjrBrNLuiL+HgsqQqIBhVT2pVMtbv0b9qhLD1KBlRCWP4RTv3KKjITMsRPjNb
mhyQoE7lZs7WWNbasi21KbCnNNMvKprU4kb4kuHY7NApznigKLHxrmvt5+s7ZW3VqB8ukFN4UyFX
OffFKnspREM+9ZLYzD+b8pTe1n7Q3Ydwmz0bWfL1urm1hzzAGlTdFqgke1N4GIU9cJc6mlC4hTq0
b28pVhX9N5Pi/nTXwahSWe/TYddsiaMsf1bchDzHltyLb4ay7rmbBZwpfRfAJ8puuLfbUj8mzSQD
uTCaB7u9C9PnsSuQVyh+XPdXXF6VPsHbhCrlA+pxjhC+kcDoirFNgZrMpke5wlJ3ZavtebJft7P8
/lP/RDvCIZviWtKaEiRRMDUfrCJxq/yolTXMppk3bIlFiIu5GINOj8WE/42ihWAsbOG2SKmreV2D
6m2lqZELymV8hnuXUK3nv6iqTsei7uMvct1lf5luvlmnzA8ibWF7FOdw6XJGOWeCAcK5rN14rtsH
o22o6htwa8/zuEWRsLa0hG1Do2cMUkvMa+bW7wM9wdsqm9weScLmjk6wEryP2o2M5uKyX1w7MSWm
NHOR6QbNCTBS45KsG703FeGL0ZqeloP3rMqjLJmvU6neTvLW9STGm8U2dPzgssElcWcI76AcbB0C
HTwVDSu8zYkAft7twm6LeGzLjPDYNpV8mgsLbsS4vanVzNWRm0bB+/ppEFNDcR1FXxoj6OWATxZn
8UNP1ycwlI9SUXsJQ9DlbJGbGluttbWTzpa0l3KPzqtVsGnHlV0O8nIo+JcpQ73yRYmS3RT8/Be+
ndgRFtA3qqaPNezY/rB7n++KPPCc6kFKDvYWIdHqMrIh4FxnGkEVu4WW1CWdZvCtCrL6IMqOZNc0
W9tauTH0d3a6UfJZNUdXgYY8jy66C+cx2jfKzFBGdmAnB9FNNZsKY5hx6k5ZMX1wMgeNkch/X6ab
6oRrexK8GrOsnHG6NMLloFWqz5UETK7MPhJzXCW9kbeYJVedO7Gx/P8n2V+c5JovD9gYY+tn2yfv
/Ij6ue0/kfrfWmHtapK1kQSumUS6lZ4DY7rgXYSrvc8GunRdWMJc+FmSPCf4Zs23zfA5Gxgl2iK6
XrsTTo0JF13RgUGx4qj0LFo1Yf9Lj2M3U0JX1n5AxeP6w7vI2ChLrn22hcxpGVqS+XbCiSvDqJfj
xaSkzIdRacFTRIduMA/XD9zFU2iJJoz8wfkms5A8+s8/3QwnV1OZwI7VAZ0S7SmIvN4+hNNBN3Zq
8Iose5n9luydkW3poK4tKhIfFK2Rwl1a9ueWkUUkvS856/I4cpVH+yz6IlvPnXkXWJ+AJrpF/Pm6
s2tRjFGnZaab2scFO5fZBUHcSKypEqpPXaHcddCchcbo1SjQXze1etud2BIHLGzGevQ8YV315FcI
nUzmA8eCO+BLHUT7KC9u1XasXLl0Ptpy8Hzd+NqlTpseYCywdrrnwtnIu7BvOpmb1kl7IuknBgjd
XE5dRwq8vNwIbFvGhLMxz70xxgrGeu3VCY5qm+7S+GtV7Uet2ljU5U+JeeCpX8uZOQkz9dwkCeNx
C+L3WU1/BNX++rqt/n1Gl5cXHawDYh87kNvALh3+fuNkT0rY/1QzafdvTAAhlnm3KjSezl0o5Vpz
eIwTtpJdaiI4Ckf6dQsXCMW3E03x5j8m3v7/k1XKQS7JaUK2bH0EElnej7dQSD5UL/rBfDLdH+U/
yt7fF/tmbx+lwd0SpF+NW3DIADawKZleYHz9th/ilmvVklvPyBmgcHb5Fh3cWvBfiGr+z4iQJtR9
qtlAlEtPc75U1m2W7tTZZoxJ87LxY/Z6fUFXd8WJMeE0QZw/VUaOMZW3qkJJTt8qCa2uGcATUFkG
L26xki0Bj7LUuizBlCqmW8V0uYP0ixI3G/t73Q4vRIICXQfx22RDw2FFScGz7XA4OlPb7Ea1pN+s
UKy5vmirXwiwJs1l3oZ4db7PJTlO0sYg/DlyvW/NuzjaGe1vo2S2Nf+s+Z+uW1v7RIQ6Oh0aDEb0
As6tOXMYarnFli+nr22TulK3UX5ZW7k/BmyRp2uqZjtLbQyYww8LJ8DLhVtXxpYN4SYOTb1ocroL
3mQenPhRMz6QaF9fp7UL8NQN4dyUcieXXYOJob8PY09vbstup29Nxm85IhwYI+d122lYqbXmkFXJ
YWpRum/r/XVn1i6ekzed+FS2JNVpIYLlXFaHFrZN50sylG5ivubOP9ctrTr05/VoLct6ElFjp5tI
rbFU+q1rooiXmce02Uj4LoYJhDeqmA9V6pRM5cCy9dH8aNiSO1Rc2xBpmHrypVfaXei0fLjJiyIT
MCpEOHkRHdI0/lBX49aP2VpcIaNPkRfL9WWgqbuTPjpP02O/U9wEuh/LdY7yrX8z7fJ9/MX+am9s
0dXE6fSzCmd50o1GnWIWe7Sd56HOPkZzcQBhyNBIeAcYB2B2eJwHdRdmW8SGa0HrxLQtTHGFvHE7
XcXpIAIK+5Nqtjbsx9Cb0FtTnq7vqcuRMaEkIZySOXHmAP5dShIfsw/px/bguNH+IT+MrTuDnE7c
5KH52f8Pade1JDeObL+IESRB+wqS5au9U78wJLWa3nt+/T3o2TuqQnELIa1Go9WEYpVMIDMBpDnn
WFcoPv9FcD7Vk4XTE3vOe6MyIo2Jnu4U1VH7+7Z5UJNDNm2AxXldT9GaMt86kZX2lTKPDVvTcTjk
nUHrGOx8feOBYf4u7u11qYrIWP+LCYH3BhlfPLf5e1xdtcVUscYAIhN/m04kWyET82ZmwTYGhRS1
U4DaJXr8WNj2Tq6mcvXHOuNdiocprj/oiuDf+r3lh6SoMQYcAEcha38OhQXHdfRhrfW7WHRuLKkL
cZj8QCVcY9MF3BJXQ2wbMTIzqPXfoLblaMAGiVr0W0tote6Hjyk0vEluKPLfm+uaLkTGM9FcZEy1
um3qFJpmyjEuvbR6yX2BiIVIBBFA8Scsb6fxbZ+5UfrRKGEwP67uMVoiaV5sr/x+3xIBXtWiLsj9
gnsDmVdg4Z4vI1gXFD1CMcfpjY067cLiJRZhCS3qciKCc7yUtWL4EUTkkRd3x0qrqDR6Mxgy+u31
jWELzz2V0JD5WxnOJuZ6sMekxMa0ySqLdhOIxYP7Pv5xXQqLxRdSdDyV8NJEWZxPUqSZ1DdqMuM+
kVKlp7aTfydedwAUsuhUYDcTXhLafdAnCUQPdBlzp0ISGUZahMy2j9MueJhuovX0U9oG2wzSOsHA
wtJRzJqL/l8a4Q4Cs7BLOZRk4LIfwnV8KA/hKjpaB3kVrOe1vq7X7bfrC7lwgUUpBTP1MlITKL1x
6plJXoezCfVsAAj1QGBpB4EbLVn3bwkXSLOJGtmj0kGCLN314wHEpZkQInNxk/7V4gJs3ZJmc/B7
yJjuZ3e6SXNqfNTetPJfw3dp9RdPaVVVgSUNQSi+8k8MBe+cfmZTxkEmY+ouAxEYXjgi/JMlRzqR
wlctzLIjcjngbdZpby3gxtR9Hr+28/r6/i+ckqe68Pl1zc86CfzhCHI2TXN0bY77FNDm8atNbvL5
/rqwJVNQQSeGYgymVnXel6zOrLOkqoE0MNUq0plGgxnmMvTM2dIFN40lu8YZDNQYSAL4MPemkTo8
ZnEc4zIHQMxmbveTbP/F0jHiCFDmoGXvApZCt8I+U31kVMKKMIov8DYVaxXZyriw77Xwh0Wy7fX1
W4rimMoGDrCOWSNUe88PihaPmyFgz+hqzGmLkRhVetDTAK0qEo10wctTJIz53Mn9qSJVBwB69srJ
PbBtgcdg12AQbVK8zhRcW1iQ4WPsqV7cAVhIpWUlPkT14408gYpCLagfe1mGinXrhPWdhGfW9aVc
MsVTkdyBWA9JD9JUvHlyTNMnuf3WGuqRaKEIeW7Jv2AjKLwwdFsgaZ2vYj/j+RlI8OKxBRhC8lKB
dFOjg7lVoo0voipdXsd/hfEJuKLNpsJUIQz8IZshzQ/h1G3s1t9GGjADzfmXaowdtSQwJlxfzaVY
daLlVx/+ia2EcjwYcYIoUugW7arnMVDpHB0BQSYQdEndgyHEU0mcVXZ+G6c9U3FQy++hotWA9tCd
IpkOZjl6mUxc4ArdjtY3wKu4BYAT5XIdNyptjeFWLZ+CUUMZMaJy17vXl2DRoNB9gbo97oroLTnf
6JxIKSlN+OZoBJumQcCO2s9qrgVBZ9ErkVu30F2L9m0+Y6c0ctgSCSHUkJ8a/7EFSXi+nj+C6fUv
1AEjDtCtUbfASMq5OoNd9VI1I34mmB+Y8OS3ManRTD+uS1nUBpcOYJiAveSi1gSixCysNEiRjeQe
3+Ikafzgj4mbpcWuVUSHwkWbDDIdKiCL/pXHWc9czDNCGa7BSFyotJY/5vC9GMFL12krVPrACTk9
+fKzCSRcI60EV8lFJzkRzkW5ZJR6QNz1CKhyurf0x0z2H5MQgzZY2evLumiLJ5K44FYSBeSWaMeB
X2xSYz3F750pOMoXlbFNID+BjAVNm1xcK8eh15ocykThR01cK19FzVoSMwYxO7s4Gn7L4W9BAdxd
HRh2FqYxlVXgNTFFsQ74Nl7qSYdSBOGxuHIn4jizL5Mo0+sEasnoU59L4DBjREI0USYSwlmh3dq9
CtwDnD3DYzVs0uYhDrZ/YQEnenC2Bo6TwIpi6IHWTrDlrCY1BCYN/XMhGL7A2x8RGQM5nA0EGRgx
SQEhRXXITK8GE4jpXRexmGJA1RQBD83iaKdjdnhyskQlKkrmKOOSZf3spqcgNOmooxSu3XSIS+CJ
V+NHK/uLeh/elb+lsrh1IhUP3Mk2Q0hFh0bRyo4BRJzrii34D5tXQEML2LjRwMBs5ERChc4QxALE
cW1UnzFgCLMmwY9u1NF6Bfi968IWwizB9CrQqRDQcWHlrHqYjNloG8QDSfkAaaFrTAAWyCfX0htK
4p/XhS1Y95kwzrrNMVAwUwphWbrrxhp3HdAHC0q/i6t3ohBn3mk5zwRgKACfQ8ParD6r6QOAJmgo
fVzXZeFCdaYLF0iHRpKbEj+dSB2fu0pfmS0ylXbl1pZ9nDryHIAPzohF5idaQs44jFm1+yFj+4X6
uYFenay4nUT1UvbtXGQ9043zLMvqAqWsoVsgFdsMUGlDK+rxE+nBuVGHVO+YBtAjHsm+b0c6NjYU
SQXH3cId+0wT9ucnvhTmNq69I8TM5hrcfFa7GmuV+ROALDKnENjE8rqZoAZg6IdoVD6X1mZKpoPK
hpX8Cpc0+yoS5Zy+2iQut+ZfEfyhl5ZSk48SROgrshmcydOckeZ76flGvh2+BQfiqE9obTqWa99L
apr8yD4T0Ucs3ZWwqr8/ggsaelNbOSB1kBkKaTdQWzmMumMBUz+njBEREAyoehsiscuh6rdULnqE
di+1SgGpaaXThtxn2bdyPPSg5wxGQRARbCQ/c0LGKGnQ3I6rtIHBqmltgej8b8LHb2XYF5wYZiH1
RQnSW0jAg9Ya6Bh4Q7zOEjaL7MbKehBR8YlWjwscESrE45xB4FxhPt2d5zuGFdJF7kAEQLnLrv1b
NS56DLmd1ZkMSY28xsyv1Sg0V0TZUJbtvOYHXPyoNIzCdhG7jU3o9HaN6LXO31tFo738nsfupNJ+
XF/fMpFRcLEE84yqJmvQiygvnf8uTFWK1o2LHkrVY/RzxN/f2uF3aRo2cpa/tqW+uq7G0r3p1Hv5
imJrlGE/M+MuA41K1sqKN03gpERGYfcIEP9c3em5SKhg8fh7RlQbY9YZCMQwdGsbeXJJlU2+j7aI
H5rqVLfSE2JI3rrXlWW2dmEmKmYJFUyEL+WwcfPxVYi1hsCNMnlLkA8zpZ8mkPiuS1pU8F9JF7ns
WolksFtC0lQn1KgLWjZ/41cnErioW5iYtpHZWVYDSsjsf+rBKhCNFC6elycy+BhrVU1cE2Yb2bfK
fpwDMPXdg3vWNclrIuInXAxJKlqdAU+OTAJfIwSbhFkZFcB7ZfWeKKjWWO7YHLrotpQErrvoWieS
uJAk23HXJRqLFs2DrAN21LNLUURaNoDf2nARiQRqVMwDtBkkXJh6TyKtl6ueUra0Aot0PdDMogFB
J+tLkn0remfoBE4m+gIuQE1lhbt1Cy2b4sMgPzFNcN3EF6+8J6vIBag5tWc/G5mG+UswPNiK10h3
fgfHdbMm9lDaE/iUwEB4sh59zn0NxJK4h8YblLQdf3aG4GcANK1eVIoSieKcyxhqde4UZovIT0ps
v96i6a1PdrqorCaSxLkYSQqgVTVMEqaDibSPpBCwptQYf46ivpXF6If5K7SiW2hL5LuRqnlqK/8L
v916xWweDYwfrX7XiDrtF73rRAzvXWqUNgFLCM7md8PG3hwMX9D7s2jaJyI452qtXulM9nIcrMew
/Zy07XXTFqnAuY4eVwYJfMQ9NQcidBK4crcm/uf/JoTzn0mrrKFn66T2hpuTzAFwHwne/ich/Ome
1XXcIk+AdynOoVj1ZkmnQHMSXF8F68Uf53VPYq1h2VLFfA61dwx+p6Og9UFljnBxdv/ecx48BpC9
VZowTUyF2psho/rtu3oX31p3yk3lxq/yFri2QI11m8MzeAjzilZ7SRBSF5315Bu4bEJlobnbYne+
UQIIYv8SgamqLg5JdFBsEUL1Yng9kcV84ORJAA7iMDEBq+QE5Xdfndy5Sl/kmLjdIHstOD2rKlvp
Rvbtur0Il5lt9YnY0C9yBccjrp0r5aCsfCQ3V6o3fILqHuwe23ldHPx97eUv8uo++NHsXq7LX7xx
nGjNBY+2VYx0Zm/mYHjXymeJzJu+NlapoqCOaVgUEFSRwHjZX3nNsLhgUoS9P1jsktOWtMKojO17
PTwEKOnXVRM5CRdUTCOvFdDZwN+nrQVmlOFV0gRHskgEF1LaetZknPmwT/APjg95+kM4NfIFaXRl
ufhTeCJmWdgz1IgPjVOslYeIogPxDpfQGihLRx0wyk75qq78h/jVeJXpsFFvOsd2n8k6czNRFkCg
MV/lqnKMgHfB1+Y9pd2d3TxokeCwWRaBYRxWTcfbgbOPNiVDJTOPmOaOhvEm8Z8xN3ndNpYDy28Z
nG10huqPigUZUTo9RyD9jEZtlYw+LUFpk2uivpRFL0NDChAzAYSF/NS5k1e1jtFPgkuHiQmxygD7
R8dYFt2q3IXxVhaVMZYzROiv0ND5jnk6foIrM/ImG7MJmd6H5gXN7zCR6ICZSZ1md9oN0Aiur+ai
R5+IY0fJSQyrfXSuTibUi+Rv2rSzqi2wSTJre13KBcYDaoREORHDnQYWwKRAoQitpI11P3nyMdqR
wk1fy/eaKtt4He+SO90RUVgvmuOJVO5cABEmCm3AeXFa4HKVnjy+hpJAMxYmLlwcA5nAI2DAJ/xL
bKhT1cgCFDVSjFoDXTTxGgC2gUupAYajOdJZhEqwqNOJQC7q150qJUSCTqk1qQcDV2LH73TUI+Wp
F9iGSBTnzbNVJvE4ox+ws5P7OQ+dKDD36fjnM/LorP29gpw/q3DdJuggxUjXFtkNQKeRb3TRjNEX
KuG1jeLjveEXyWiz5sY5cDF9n8o1YLNvqtIbixdQM1rRHhOLkb/vm4cJ+In6yv6rt7TJxluB4YpC
FbeegxaH2mCwAhgqU2Q86NO7IYqOi/Z4IoNbTYKOGE1HDYK910PiZtkPs/3ezp7if1SaV4ngFRbD
x4k4blUbCcCdtQ+VNO1Nn34q6pNh74WJt8U3DLBIGTsDSm48gYY1pXqRs71rptHpqx+hL7DBRUs/
EcCt2qABD7k0IaBu1wkQYsmvIBc409LGID0ErDR2dKEB5DzQArRBCq0AgZZMRf5Qhu3O1tH2NXex
vlPLZNqqWW6uxsJ+VLUm21yPvwsLaBDWDoI8K4Bg+PFqKZj6mowgztFUkHRnyQgYsk77iwsGyNSB
FoeKMvBD+PYWeYq0VpZzvM7wyEieR5xeshAtaCF9DS4amTWRA2tK5luC0D5japUEnFw5AFrIbpxe
AGRVzwdLHjFijFeVa4rm0Zb6o85kcjE3iPxCl2zIVEFzWiSuIoFc5XtPboi/qlR3Nm7DypmGlS69
VaqTYvS6kN022xrF1i5EhrQ0EYqvAVwSpiHQAsfjw4AEgsUXfM1Q7APgymu//PG+jKnkg/fx0fAx
cOIpuWvUt3qyxynrY5qq2nWdVw7f0sgr4tWfGxcajTRkIgF+CevmLNvPpJooTeZ0/dhTOTaadVsW
jeBRezFhg/ZW5GIAqasCzgWOxEXPykZOJiKdToPGBoAu7OAgheOb1BDVS8B7QbMOuZq4n1/boZzc
Np40p0mih4CQ90EJXjBjmtxIxgQeQMzi0yAAq8efLQS+EJi/gMnD1Aa6N3iE0xR1bUyxyWBnIU9t
+Trkb9f/fhaFTo8w/u/nolSeNaGWoT2PFso6kV5M9WlM79NsrVtuGYhSzHxI5IVxu6rFuTaXgNSm
furKAdh9SbBC95xoV9n9ktcJl2o22oDC70VoV5u2x81b1Siyp1QzX/TknRAwM4+00g+J+lwN+6Zf
yf5RTURtSRdzAVARz2fsE9CavyDVzw03N/sirQhwgFTlm4IBbh+QTr1nap+m7oSdVzcDRvwHzx6e
/aRZ+fZRiFb7xQPJqY9PQGj+6ngG89D5J0hGYVhjD6M2pxIJbzfxkYuJdq3mhSqmvaXbLkxoH6Nl
13BGJMPzYjUiM9V5qNzhpqTiSAw3FQAZwYmcqIPTxuvefMrHx6F2CbggZSlxKj1cDRYae3wfEfJR
qzdTHtHRqmnefNfywE2kY1u+Z9qvpn60rVvNXseTvA5A7ASQ8jR77MxdnosgUy+Kaf+s/m/VOWuO
ItOfc4xugeYgcUMjpSMATUGNGWq3Y+ciyeBO8YPeiQ6pBSc6W3HOruNxlCREaJ32EwA4wLuAdXwE
YwiMLTiAEOQPj31OS372BGWNxML1VqfFhKwM6LHldJeAhLntHRUPSmP6kC0RadyC656qyM/xRKhk
GFLe61QfDaTEZnS0ZzTCGOL1cHSR//pHN1wrGPuNASicc+P1p8k3kg5ypnl0Ujujtf+Yp79sfad0
96Yp0cR258TFFPdQJ66hrFTygdZHOugGVbOBSoDpLslxGNeNjCSSVHqCD2QfcOldvz+Qe//5WaDp
hYLF13Gda60dALhormUQB583QaHzK50UiiecZwZ3c/RelPskz2gro5Q72mAvBaKDfd8RzNpVt1Yf
0Nq8URvj+/XPvHiafK2jhqEKsHGYwLPiggCwdOVparCOway6kunYyXMUbivwkIFuK7YDVzMfLADG
A43frl67knbjh1ZYgtVatJqTr+D8Ua380Ux8fIXcmlTDc4F1H3SZI1B2IeBjpui3spz/yVbRxak/
6EDSsslDPisy44/R96M+105p2y3tihkQf74KmOM8C72u8zsad/HgNSSyBAmri8TE19qzEQI0Q2K4
U+PXXsazIlfQIZhW95m6Cust0VIaRhk1bbez38zim4z9B24r/v2uj4Un29+GGkw0T9cX5iJZyH8J
t/4FsJYJafAlTT/TuNp0jYYUbrW31J3tAyGydhU0eUnqLavEYnZtvhmnZ03yXZT4OsCqx/FE1W5X
s5Zyy8v01okjQketpVn6ZqI9fyrK9fVvvkhW/fPNGBhEaz5IZL/giE6yR1KSDqY9TDoNmzdfXZvm
N4mEtG609QhSMb+fnRZkYyb6mkRdQIvWii0zZQMoWBdo8oHVGwUm63XapUNBu7YpXIwvfmgtCAeu
K8k/cf/R8bckbl8Cy/c1UkMSQBOBopk5Urhq9XFrYPr5f5PEuYaaYdP8BJICIrs+Tm5UcSlJ7zRR
ufuLo+kiMP5ePf5U0vLKMqcQUTCqfNfS6Kzit+mu7MDNHd13UuypCJWBglbQG0Veq2QXRHvNxq3o
JbXfSPliWjP+432YjsDUp3V3i9YljPR6hfqCm+9k319fmeUQyfCtMaIBHPcvNz4xNIOkPshP8MGG
5N+MIboqavM+UMDx245klajaapRnAEqabmbb74n/s66BjoRZ4/Vs927R/jE37ZdVnHwQFzfmUMOw
A0ZOaW7MK5bYVOQWoBWHJlQdW0JBN9o38t3QGighutcXY8H0waGg6cD3wu0JSeLzYzcDjNEQZQgU
eRsCTVk6gvLYA26noJNvybkhB7y7SG2CzYSnIJSaBFk7EwfCqEuxIwXhQOMpLMHe3oKh0m+kFf6/
/tr3GWh7jRM2S5CCzHsrFSi8dFFHOQE8AYAIZk3r3EUjJf4UhxnCTFw338eAuIWtvJDWcNWxcOxC
f/SDYWvJycGWeyfN9YdwTg6Rpq30PhFkipZWBUbI0OPxaCAYVz1f/SIGznqZwknjRG1u1XjCBbto
fxK77Cj+AG2IVRa9AJos34fTHDnSIN9aIWiorxvB1+pzLmziWip/Xb5QbeEM0ATgma+Fik7bscy8
0EL/tEpq+aD4QCnodSQG0nwYHM2OH8M0ywB1M4NvNNJVbB0y1GjuehB8EauEcF90tkvcbatL7BRl
Idhlx8CM9XVfb2XjWMzAGAluyeDUcrYz9UOXCYLDoj+cWAf785PY4FeksXNwL9GojbcpuIOjGcOV
bSawQvb5F+qpzAwROEExwy14CoYHJWLqJfHOUABk2Qq61JZMS9dPJHAnjdJrUyTnUCSzbwLzdSRb
JAKT4ZWM91mxA+mnph6GQqDW0jvsTCoXTkDEFISaBb1081mZX33JX6fyTsrv6ugzbUGZBSIzEUfS
4pYRTHzg9IYV8yksvUV6wZigqWYgYvjaJkObcJHbguwCW7CLLTsRwy1oLdfhZDIxY5A55bAOE8/P
PTI+FMQAqY4g/bPkkmD9+q0Vt5J4DqmtVCI0JMWdkmHe+wgyxij4lYY2UkJeluPO4BT5B2YwaDYI
7mLXlxTD2edekMZZqrQpDiTShJ5qSXdlnm371PobZ/tXRwCgnouZ0wRQ2Sz8lfpD097GxtssCiSL
jnYigr0gTvy5iORQ7kbsWjJLFDikTi8JQpVorbjzBH1ksg5GQkSqMFwTTKONY7CzCxFAG4sIvPmB
iwu4dsCTYnyP54oE1ShlbJgehA/Ei6qY+tZRqVrwZe0lQwQGtvR+ODuYuDAYaFapNzF2plJ2/fSp
h+ombzdVMToG8E1D+1aeu68Z99oEpJq5ls1mbY2Pdrfp9A9bu5HJR2F+AGxVU+/sNnebonC1YS+Z
3y0DaMRogrt+Xiysztn3cquD1BvevQW+N6yQGlGNVsarp+u3SQZuERA3lRRzio0g2jEX5LbkTCgX
EYJMtaJWgtBs9nKk1oZ8onWUe+Cec7pYAwTss4VZjOuaLgV2RDkGH8SgKDExdm4IGNghuTHCEPSh
ps0uTi3YNEZAXOsmNW/zqf7UjOyhNkTF6Qs4WNxSTwXzLW1BT9IUq8xet0/d8E1RPwNbdkvrqai3
bQze5fm+NPdVN9JOF8TeBR87u59wKx2qXYPEJkQbeuZk/bcBNM99LnDkrxn4i/08uQXxK2sYVe8D
zo3GiOh90qyj6aWYZgR3l1jfa4sqYU6ROzULtLnJzpyE7ow+xWJ6LOPWTaJV0b6pNjKoKZ3nt7/a
dsb7AnRGVMW4WNkAZTIrJ1zRiu55nPYp2ZJ01YPJdpw3wfTR+PtMc5J8e13sUloOK/9brHpubQnG
+CQ7x4tusJFkTLwEF8IIhZ8WNNh141qK5RT+9z5eK4ByLlJwGJgArwa2J1oRpYdMdVXT8VMnRnqy
tfaN6PvYxl9sGYP7VPF2Z5Wq888rwCpdhRJWxdAGN54imrBB+O7ON7dN8m2aBSZyUbz78oETeZwh
SkWQFlGD5YijcYNkihJhplFZleU2lXZR+dxbj7p+BEJPOHZISR4ngLXFwa94dCPl3ihFY4jLPnny
PZzJYmo0U/qYbY/+lnfztk7nlYKQ10XPquQk3cukAQMpfaomfJF33TaWLnsmo23+z+LzQ3Ao/+qj
AhRnZFtbHOGH1C9Xhn/0URDL8FwqP+zwZyxCIvkvUm0ZSTbG7PUVH09OdAmHUG22RKdz+s1OZarn
b0GSUrN6NqxtNTaOaT5KmiRQljc0QDAZOHdBCAlaRhzB3CnfywNIsCULLEvyVo8ngFscAv2AEaS6
fygKQbi7eKMyRgJG+InSN/oULqhjGAFpj8HZ0Hlb/Vhtf9399G4eA1dUlbuwZiaGFb5xZ2YdJHw7
GlBPSBfOWeS86PS4WlF6oOs1dbyN4DJr82kvJghkYnjiA9kQTBLslnayZ6qvpoUalJHjHt3j6u34
z4/V6rg6UojFT/zw/vMvfrOmW4qfq69///lDj3o5PRwcd3N/v/m837j7+5f7l4+XjcComcecRhR8
Ktgr0VLDfloXAH1Z1eqaX3RgtHYaZ7VaRc7Xj40Iduay8s4EERA8g0/LAJwY57ryUGRJNmHx3b3r
rtwVlPaoIN24tMMEoDYYiEMbBbIMXHwEonSWVVEVOQnd71/27vF9tX79qdFXT7DFF9eSr3U7kcRF
RjkPFN8OIWl/PGLbHE+kytLGoMAK6EQwI2oWfwGOCruImwhJkP3Rdd+Oq190DXNwNoJL3RdoIG8A
p3I4RZQ+K8KkgJzj+/uPp6engM70aaQPM8UgO36P/4Jo7+A5m8fP0nn8fBwo++dzoqg3sv8RvJK+
QLcuvwgYh7YFxGRE1XPvqdHuk4eNAkth7rK93WJ5qeNC943jCNT/+suuCeNSUoOZy6NeMWEurJ+u
HtbwTEhyN65A1FcLz4UoDU1MJuA4QdfIXWnksQkA/9swUUfmAastc3sWCKAe9HPZz+vuvbyWJzK5
+0xgJ2PXVADAdDNKKH4BiQF+fYG2iRM5v9av67vD3eHgCTbxIunM/ANtLf8qyx0gXdWroZxAMCJg
QVerp/U350YUVBb9/VSKdm4qJpAdwDLF1HOPSJUhgt6tYanPIjO5uHjw6nA2aURprchfgt7c1XZN
b0QSvvKwF9aB3iQGRo45fr6YRuIilxJ06bCd2pv0rV91nrta3/0svZ9fodLZMB8QHL3L7n8ilnP/
hPhZNisQy+wjoW+d8/bSeAOOg8lpXWDTuq4Jr6A4KTXa4p8Uv31Fw4HTeihcU4Pm+AfrLziYvvr7
r60Hd15YeQhuN+2frWXHqHv8+gWOw5yHnag4Rpmzsl/wK34c8L9fzgR3wg+XufF1fzKYv1z5Kp7L
Qqr8qpPPvurr21buP6c3+wr2LfiJE4H9EH0BYSbNfwFwP9H3o6KAAXjWc5MvCmSKtRoNLkwwbhRf
PxAiH+grtL9xdixMuvcr0aXm4k6D3BzQJdB/CaYZHOScB5C6CUlvQW7fTTXtDBRM7Y7aie6RNBC8
O75AHs+U5IRxUbmNcykOLYLDr6C3AQ0onsFOT3/hdzMF8gL+wc3Ng74Uaq8Pd87D9mG99Tyo//l5
/4Fl2a6YI73c7zf37v3Ly/5+09HPwB3oh2gqjU/GsPsxWxTcb3TUwXkiZj0ZshylpgRTfLJfA3Qx
KSoPeFdolK5GvzPXszlH26DOU0GQXdgSA2OWoKoB5Zx5Adlj+VI1zRrwFDDToVE8XDoX9X/0EusY
CcAUEL1u/CwUcJsCnExMTavotAD5CLcpdkJIUvfQk7TIv2AwQFsPlmMiRWHWnmkLikUX9x/kt0+l
cVe5ws4TXa9lKDffDZjWt28M4zDm6wiNXu0O5dXryl20SGIXz+RxgbAC/WjcSZCX23R+8z8BRLSZ
f6Q/gm2xjR9KWq+Tp8kdfuiCkML8hl9VIgOgGCMeto0W43N/NkiV1n5hJ05Z3kfD9yBGWVKULhTI
+HpjnrxHOjVRsqGHjCrx0aKSoNdhM6DQc30Jl8zxRBP+paqisD8YFaRkKXlSB8Aft67cDwlViOD2
fRED0c2KWg/aQWWwluHZcr5m8jh0o51MmROWHTjzKrVFiVXE3XDh1hCCezfKuOA7MExenToCdiLu
qJmj4NVtDU8kb51Af5A04sxEYOwXSwdZOirigKkGqjO63M8Vivyst6dUQ1uyhSbkT0lxs/muG1/+
cIMghWVSgQfM2kVtLoRP+jA0UQF/lYPxPiY/kFs9lrnlVsYsCBUX5RwGiWkAmxopWxk9ZHzVudIC
Ay35EFWDsXHsdj3Z+MnGLjaStld0+LRnoNk6Hr7F5h5jaH+uJ3jsLFZkBhwS31tnd+D2KvssBxFn
4YTm2rS2eGfRSBJF/iU7tCx0LZvosGUkrufbhgMqLe0JgjCy50xxdzMGmiDGL4sA/ZfNWBsR5M9F
qAXqcBo4d5xqCrZlA7ZiwM/8/PP1YrP6ps6Q5QHSdy4jCDtQoPuALpz1Hxba4c1vNQou8iAQcxGF
YBPYElTdsSXs8sKJ6eJksI0aq6Xti8o+ZprpAj5UsPkiKVwct4d+IEoEKXUJHNKoPsS69pHl2d1f
rJkKQgX5q0rAw5S3kR7bRQ8xgfEW5T/G1AedtCvEI/2KMmfHA1u0f+Xg5nW+aKXRFno8QE6aN65U
refxnRS7OVRpaCRUt2/AZptXTipCzb847Dm5nGmryOoHvc/kaq0HICon722K4ovXj+g1Jw9yLglO
4IUYCOI9RQeKLPDKkfc41zQf/agdW3SqI3aBIqNAS8JAffLii2C2RIKYy52chgagLxQyQVBD0KBt
RkTdgvCz2E91+Z6AolGg18JK2hhtwOmum+g84lmkOwmolApBkGjK5AUUG24bdB0FyhKN5fxIMpP6
gCL6Y+uEp4FDT8c7AVkUbvcSUwGLYNzlDkEX89D3tA9dG+U6vxK8Hxe8jaVuGV8iO1YMbtOifqjR
DofQgRmfnZXl6MoGb3xBTNFTf2nTUAcG5QFG2TSkp883zZ7kElcJaDRhjChSn3r7nqReVBPByi0q
dCKHM45QltBWEfWIhb65jtCqopqZmzTz6voGLR2Q4G74rQ/7jhMjHH10xFgZ9EEjv5skM/h1Vo3p
GZNTGjsloSPY8CrJbdAT1c37iAga1BbVRNMpLMQ0cK5wt84czHsMsDJ3cNn0FCnx1EnzFLV4uK7m
wh0KJOD/iuFrqL7WKamUQkwQho7mvw+ketTkwm1VZVOUImNclMYOYjQjKwAB5pSKRjQNDNYMpWAW
clnsZe1HFP0K+sYNU1GDwsLBjNEa9NMheaJrGm+QitTIYOiFaiTK76SMHMzq+/XFW9yjEwmcKVby
VAeZDQlm3Dt50FPkaR7AUC0wxUVF0MUETHik7C5YA9oonzLUexCfrOBeNsdHEgmu68vGbqOejsS/
aoNa99zY0ZWiq1mhw9hH/8EvZtB1PZnZ7GoltR7z3APtkqkdzV8yXpV51q6vr+NS6CAEzZgYMUNB
hs+75lpT+foE4tHYQs9NDZDjn1Hn+eh5vS5nKdATNogANS1QyXIuXevZoKiRAjnEPGIA3B0Lg/pT
Qm07XfeWQtF4KnDjy1erhbQDsNdtbCCqWvzrMZ2HPB80LQfREXnVAnRWR1n3bqZkX7b6Me8aw5m1
8MmozYdoGNGEas8y7SSjcWd0+239rNoim0RWZVtl6Fkmz9eX5OIRj89DxRT3Ssw46mhzP9/4utSV
IZp8PAMGBc1VDvg1gmoFGl1fR0+9/dSFAmNe2msM1BA0DOH5ga04FxhgJioy0E/r5GpA/e6Haa7y
cnaiRLDXi4qdyOFumVZlhpJVoKHd75/b8a7Pt+jedDN9U9pHpVyVw1+cs6gZoADMXAitoOd6odVc
l/whxDPAAlnhgEZ6EJY29Z9nQZg9mWBAJoDtwMAzf3FIC9R9wQXuVFVD9ZDQwdCo0ddATR7jrVr4
K33QaipVHdXRA6PkPzM9PwIcYNWjj7uvBowefuqVCOtrablxBzNVW0ekVXVOfQQtf4hDvILy1nQx
IAtT/UzKZl0oz/nsSMWxFHWssr+Ru3cDuZFoKIEjKwMDPl/w0pRajEunuaNUWbyp5BTdJiQcjwVJ
Dfe6kyyK+j/Srq05Tp3Z/iKquAgkXoFhxnc7tpPYL1ScOFwFCHH/9WeRhy8zGmqo7LN3VR72rkqP
RKvV6l69FvYdKa8L/R61M0pYKqPSxeKqZr5zMYw4jPqLQ4fny2bOu+ywQf+08xHmHWSHp0sCatDh
+vKUmAEwpnny2rfpnew/p+iXNQADnrSJZ3e6b5Ph2UjHnQ0h1kAzdSCiu61a4tqaj/15OcdH6Q9p
AU8zGM6p4z4OtPJaEEsw9+XyitcCMlwZ8WCJjqhanhrBvnLudim+4XgfJXe8gWIiPbh62Ja7ZPov
J/TImBIREr2pJC8y3HFE94S4MdO9hBTP5RWtZTjHK1IynFzGUmq4sUH3GWq080vQVSXVbQv4S/9f
Iunf9RDl4dmD4mkoYpiKjbeaHcr8pax/ifrq8oJW4/WRFSXeOO6Qj9KGFZdduRh+qR96zeu38L1r
4QOiSKiQ23iIgWrm1BFIXPRZyvHii604cLtPHW0MWKMSfKnAaKM97rNpKxtdc/GFsh/QHcxon/FG
pFllcgyUlT5S+Z1bCAxggISWPl3eQNfEb1cD1bEZJUtsDVBiay7MaBj0eu1yu68PkQScH4P9afc5
gp0pDjF2X9oeOkodD2rD7X8gxA/B5BoxuJlYXwA7lRhG9YWZWvt17Ix0YUSQLg2E1sDVpgR0CW5T
0Q8+ze6X3mmKGlUHgz1nUeY+jQ6It3seyTeBvyXzMkzEfC8EG/dtUsV5GGukbz0Tatydl1XoTngF
qdtHOhs13TcDCmwBwp6ETlUmoA9pWnoeEiDx6l3H5NyEVBYOdLlmK5ANrR/rSMyYyc2KpvC6uqU+
He06FGBW53ELYjVJqhINyqSrXW8Sg7h3m9aYl9FM52XIa+1tEkWXemkq5tRzq2HYxQ5mIPxSCjAB
kKw2neu8pxawfLH+PIh+zO46MjmPRsLdcQeq0yHe0dEsHiAl1wVmbcUOJq9BwUMKA9xxQtOjr0nt
jvQu4Xg+gtHOog9Gw5urJG7AU5L1SBQiFuM2FZJxHavP6OuQiRgDnF1f7I2mrUIOUHIZZi7G83wz
BZq4j+X4I9KTrPOHEQO/iW3WW+NCa+fx2JuUO6KZh7npM5wUDoJwGd130ReKWhPLN0LzGawNBWLk
45gFYSieYihEMSQzfRnAwaU3jQ9ldYBOR6aHk3iF7pZXZzcANFra4fJRWT2QRyaVO2dkvaSlhkJM
k2CiwRQY9UnqJ8x4v122s7qHrm7rAOxB1l7NyV0p5r4sYKcdm8OQkH0lsldgbL/U3bCROqxv419b
amdnnMohNZYK9OwcDPahT08tSf2J/SD1bp53Mn/Kmi1B8z8Dg6chB/UsvH1BDL7kYkwJ2rnexU0q
oUNcuHexeKyGu2b8GSc/psrP7HCSIU1fcOQ9EHqZNWZTzCDNv7fFx+VtPg/qp79iCYxHKcRgNCxq
E/yKPgdzSvTcTHkAMI8fJcFQf0tSP5Ub79hzB4JFqGnR5cWPqr+y7tIGpVeatCUEc22/FlpIUnY1
RFtmVmq+sINcFxMiC9hUVSWMht7BlFyFS3FwnonbP6V90hzaxL12rLTyuJkPfmLh0demzVVaCbHD
pATbcK3zVAM8MSaUlHQTvTaUqk63d2a5W6dLATiV8g6vgWQfcdYF7QTwK+hkUATGlMS/R4Vl5UCB
Lsg6DE4qF3VkgGfJyGGUi6+p+5knk2c1+JLam8Z/9NM9WNumeatdtPpZj4yS05XqPCrihsCRMEZ/
yAzne5t0YdWQ/WV/XTmrWNzS+UBpnaLZpyxOR58yqqBRBVoCCKjw+8Z94Ug8+AODDHSz4/KOR1vj
E+exaLGJ7uWypbiGFZeF5Hzndg1cVvLPRmLQvbqPoskrtc/Li1vdwyM7ymGMXLeaCoq1NfK6Kj5a
vjOGjUxn+QxnUefIhLJ9DbTnbYNjKW3zNOuVN0KX8fIitjZLcQRmSmonJRaRgxEKN8VVnrInCmk0
s9vqHK4Gr6PFLPt5FLx4zTJ0drCYkj1omBySjjePkAmIvMi4HYzIk+0WCGBtdThRC8MYOJagrntq
0rUwqjIwVJzNlkAx/mFK78s+Da0tBuU1Vziyo8Lkh0Rak57ATmKUN45R7lqnQLUpDi5/rC0zqmeP
RU86HWY6MOi6A9slvAlqvkmdtbiV6naIRNSx0egDM5ViZ4BSQKozVGHrdJjRuxkiEoo+xkCK3TED
XJVNlu5yCKGGNRPafaqn/c5qpvKdDby/MWVpgbi2mbZom1eWj/IMahMIliCRUX8WpKbqhEVQvyk0
tmNICW19ugFE8eryLq8UDQyUmwCOgaQeBrDUZMbuiN2TFje7bNxqn2Lc1ZsJj584i92gt8din3TV
XUYdGMfjSk4E83LxBBBIbL+CXLq96is+bXz7lbsJuGBcT/hDp1C4PHXlopaET5RUkBOUAIC0IuOH
uWzrzk8yfEePNlZ+g4JZ9q/sQOhyLdfS/5xBCXPUagieUHAGFvXPVWT8kpQEtHq+vOlrweHYirI8
o5RzPUVwbTp8c8EWbVSGH4knoE4SfUYu/h3wicsWV7wJnICokaC4tmSTikWMKuR1YqIHkKYsCjOh
29eV1efoMRdbkpdrYRxyoeC7A3sYQ/Z/+u1aWbRxtZjqOusWyKfHtHT8y6tZvWnhGcu3cplpqWXn
JMqzdtbRCBIYS4ob0EYeTP3Q9iHEMQz30XQwndVtsOGshVdsH5B4qKAiJ1a2UNNcCAWPqP7bY+xR
o/WLebrihOycst34Wud1LTAqo49hYzwA1tTUjOauaObULNHZ5d6sBXMfe4bz1ph35XBdNq+Xd3N1
YUfWlMIW5UM7cw5rCUrqrNxbOsg6KulVWwTY5yBrnC6kKHhauEh7HVu5obS5KWS5rGuydUgBtiHG
OYK0k14rNT+jRjBM39yh8Ccx3kUFDSM82v99rfgBKLEDhb14z6lzcl7V8TggA0gISOv4z44lAdfF
le6mG99w7cRRCAThOl7mrP7gso8SgLp3azfViwr4kbHwGl5IPxZDtOtq4/PymtaiCcUYNUapMWGF
DtjpmrQSOreuxkH2kVn9d32aMUcbDQYFMZck7EflTPLBTuMBGDp0ivESx42zsdi1nwCiISShwCMA
46GcjXR2WMlTbQExPfRsCPXCc9tHm91a2dUwph6lzUYqt3ZE0IkDFTjBvYMG2emimROPhixSyKWy
HzNYwLVHLoknMZZJxyCWWzJMKxcSvAZPwsV70UlV/MYUVQ1mF4FCTcfEjZgI+NK0BqQvI0F2YKEA
tW9bJqONVa6dGByYZUYGl9KSTp4uU+qjDqoWo/INd0JPpIb8U5h3ukfqO1DJgrY7Sr9E5deUpb6e
vlz2q5VAfmJbuQvzfjD0BmUiNIFioCWyWyPZ6tyuvoQp+PEwHKiDX0zNcuy0x4fMKVojC5uTNQCR
8Sxcbyzf7ekhzR9q8uA4+1m04eW1Le6hJn2Yrl08B5FcV4lyDUY7Eg8O3hraD42YNyUKb2W8UU5Y
y62QiIMGBy1SzHipyCCnibhpczgpNUH8Ne2r6nHMnhy+6+39IO+lc2Oa4ZwSf0CabryhUHh5lWeR
fQkKDjLIRTHXAKjm1HuarqJNP4+YLdfeCcphWrUjuvCNLXa884LRYgj3Pcp8gJogEpwaiodUt6LF
kNGgCu34nTn6KbBCM1gjrTDRvsfRqyzDsfxm0j0QSxVIHsYdc7Ze4Gcuq/yOZUOOgm6LPqXeQc0b
rA6Rx8woLKBfAWmAAUiEO8G8qLylmIQxdqLsPZbeutoGzvcsLCk/QEl+5KzVxWTiBxAjAQUzgyCo
DqZAG1WdUs93PI52jWlvRN+z4KQYVS7wyKo7QAhhtB2TXVZfNyP3iiTU+oM2vl32qFVTmJ9fLjTr
vE8rI7cDchAjAi5kcLV4X5u7AnoPZh9E0b/225ZVATDo6ARYUoAGT78lyytK4gZEh6P7MLdXvP82
b5EKnUWBPyas5YQgl0Q+eWoCJeq+FCa4F5IJFNVjMBm/iy3hpPMQrhhRwmjSJNHcQP8YpPNUlyCP
1CVE3OLuOyDhxc5hGTnE+aw/l2ORhUVdD7dtLWi/GzstvcqL1P7nqKT8IOWyFok51ynBIERiBlRH
sRw0xiywoxvaP0fJk5teCTdMOzdw6F1q+82myOZi4CT4/vkBf+dMlG0325zMlOMH0Ez6reFzbWeR
K0e/syEEA9xIpQVug7cRSH1/Evvqsgefvx0U68r30CYy2ZOAC1f6PmnvZxp5ZvrBMPoxfNNZWDSh
bDa2fN3P/i5Y2XH0QEVfLqMuVvRe5F+mGtDo35eXtXowj2Z3lsh4FPkqoaPZtpgAU6ve/GTpNWcP
/QzC43/GXyv7p8R6wiudFdUyJZRN91X3jndRaCblxtW1FkhRnQbpM8GLFYXN0/WAE5c0bgKaR9DO
xk3IjQfo5nVpBy6WmyHaX968te9zbEzZPKOwnbEHSNIfomHnxE8ZgQRA/3HZyNplfGxE2bcIfoe7
GEYogo3Z33GoURGQ6kRbDr66GiBALNsCbvGMApG1ZTxPEoGzth2v+jn2gzfZPLCNXSPMHUueocka
GBUm7fBGb4LJekjGH0238TNWl/v3V/yhCzhySPBq96lW41eU2S0ffoz2tVU8R1sCRGtWwGuAsTzI
X+DdobiJ6yJyOnkFpsv5nuSBy+61MWBb9FFrO4qkZiFkAZUranKnzujUfSIHLgtfxqPXu29SK7wh
26gvnE+q42AxPBVBDGksFNWKg0yDkenuYsXQQSnZFaIgIDit2CE3BWhccepy9NrmotnFOevuGJuh
2pMNU3U3OlSiCMIKJj4HbRmF6bMqdk1/zpIuYHFhfuqyQFu+iWIwpAOoqYtQTuC83RHG2/a2761R
3xfcHnEfNKQmAfAE8X9JRyFmhJkuKDM4UME43caiNA2tS9vCF4YZlNGOG3g+Ma+bNkCTa1kgMu4F
7ro8R9U5lLo2LKEBU+CLJu7COqO/i9om3uXjvGpkmaEA1IpZZ6j/qCOJRgyGVLOSNyibenGZbFwb
a87N0EMHAT7wjqAQPt0vp086Mc9p4aetmQfj+N4YkOUZ7SkYMWXw78sBTGeBBkKCx1ahVBHoO8Q0
ITph6s5j1VNfbMzTrO0X9gowURezBMDBnS6Gub2tFQUWYy+aAt1V1v78DysA2TEKZmjMI2U8NeDG
2Ri7JCn8eaC/QKTjMxAcbnz08/cqzqiL6ib+xVsH7fFTIxXkzkSTZYU/ymhvpDvXxDuCB5oTWPbX
GMqGQrstme652obl9e37a3j5/0fhtK/jfmqKvPCpKH/0PfVJbG4cmzV3O16bcjxRTgFUJcHaYvMN
9bPAGncaQ7vf3rhtl2ippn+YTkSXHfUMpPfKhwIxK2XZDF7chhqRn4ifY4On0vANuJRHd4wdn5TF
rZ5vzeGuLg+FR8jiLCVclRyIg8WnjXqYnXoH0rjCCvKMfhSV9bXUfl12xdX7wgI+2bKXEVM1AImE
mNUkEeg04d4Pqekbg3Xbxvnuspm1FYFN4n9mlHdfIUlXtQ7i3BRZvWcNo8+BtExBKJt1xeH/Z0u5
AkkOtl+th62+fGPFTZnfFfV9tyXispqcL5PnGAFDXf+MDDDm6SQt3FU+hrU/O5n5UEz0oKoOPgLi
8aR5zMsiqMTHMv93eYHrRxt3O3D9DiiMVD4eHTwZpVMJrLC2fCe6pdXD5Nwn6ZVpfVbiYNtPmvlC
t6TX1vJ24BWRqQFxQvDSPT3XJK0mJHLwSqdJHlFrc8tfApIPLN+TIby8wtUQ4gCzhCIthmfVc1eR
PqHChCnRYsBfGs0hirMt6uUtI+bpejKdlvB9GEmH/OsQ6RgD2TKxumW4q4hpLfmlitLRJuqOs4ab
ZNK6TxGnV/Uw+ZDLOLDhXTRbMNm1h4h7ZE1ZkKXjaTVUiIqdMSOR1jFYMoOgYvjBEu1b1Lv3hv3t
8nc6LxsulwzQrPhK4KND4fd0D9FY01BMh8kK8LVhxoB6nb5SVn0t9ckbIDlkl0bQlnWN6cnvljsF
ZkeCjtU72lQb1876Xv/9KUqIifpsKgqBa8e1B4yrIbjct2LX2e2u2Gp4r2w06r+YIlnoww38ebpq
CaV0wf/QpY+QbJL7jAaJfXAwnRezd23YOO5b1pTPmnas7Wde4tyBMcGZX0X8fYxN0J3gyQQYVnm4
/E1XQjU0yRaFPpBDIXFQwqesG3s2hw7Xt033qLZ02i+7/cJmEVy2s3K3UmRxeEA4eEiAj+10E8nY
aGnDe0iEgD+xeXGGg61dl+RgFNJrTLye640q3do+GqjQmYs8FebLlYVhwhEiIRGiZjE/jsJPyvHG
3F112a5v5d3lta34IkgaUHeEtptrYomna9M1zP3oNW5V2bGbEXmFN3YQR7I5BoFy+ugAF3nZ4Mo1
DoPQkMMMICav1KbPHFdjlGu4jLLB3Hca81oUkgecs8tm1nzjyIwqhNxIs7bbxUyEZ1Em72rpR7UJ
KauN+L92w1FoeYHNRgfrI8QiTzdQuHbX1jP6q3PdQIgh1orca0tT3ICZ4kkbZfrE0sn6GQmnDaey
ykOALbrEI4mDAfTLa1676EEQgOb9Mv2+0BOe/hbIPZq8ZQZ+S3ZbM4wioT05R0vujjZQqOkIaKhi
u1sjl6vuemR2ub6O0mhIDfCxT0zk76P2BCx60CXO1yphe82dHwXNwHm8xSG/diSPV6rsuq5xg04D
TKbje6q/D2ZYzIsqyLWt+7ErvXRrxmtrjUpom2Uk0sqBwWrSwJX6TcyvPIo9EwKQA383ko3Q9ufc
Kfn8yadcjtHRntqY+bSAgir82vwcoRjb701yFbu31L2i5MFtXzseCrvAPBmwtBtP5NWYAJwyGBSg
kWepvCodoAtVXMGNWj32NHloqRX2zNcBmECDbcNnF588WyhqCqBvYQh16g2Vx2PUA/FU+JZT62BH
SsGjNkzgDuaEe50R/SQxOrJ5MpjXUOh81iLDCgbaLgQ2hYtLPOFXl3/R2uoBgyELtyeQBiqawR1q
kdklwc5HbEft+oZALFqGTMv3gs/7y8bOqJPR98Z0/v+sqRU9cBPHbZ3aqE+VDx3mkjTRCMhZPCF4
+UlFgoFnQQmMikjC2ghMn2JW9aXObhGkNf5Fp172OAZaYGQbP2wl5cTvWrqPKJ+Bz0cNJZbUUFLD
LozoRuWifsDVsLHRayEaCGnMg6O+gPFfxcXdPEoarV2iVZ7SPJj6HOzQUAa/MptZpGE6uu3z5d1e
swisAbhBMdeEkowSNXqBPgUrwTQNhpPsoYsl8wDMHm/4UGhBFLdbZEhr9jAHCaQh6hsLKffpIcaE
uNuNApdrXYIfy4i197mYr1PDfCiSTVTDMlqmHqTj7Vx+zFHEIF2bm0irkVO7mV+JH3336sy7wUCn
+Nto3vEE+fzb5f1cdRLEBzgCzgpRqZG4rsV51uALFoPrRVzeDtEWqfvaFmJoAu+4BVUAetrTVRmR
kc+giSv8Qd7qxQ0dv2jm3t1CSa+eeXyjhUbFOEf7sMpqhFMtZz4uH3NLuxaJeJ5YugPpyD3GjzYS
ytV9w5iLg7FcDMuqOBsdeNiWQ9TCtzohb6RTubfOzL5e/jhriRZO1/+MKP5QZ6gFJD2M2JixdnPh
aVkeCPPHZSurOQdmHUAfgTfVOQkXxOiNMssdvPAJf8LAOnD69VU6JIfSNoNG00MMlN0M9id1/1O6
g6rnQgcC54M28alvOCC8daPURf7fWUGbvhkaJsoaM+yTyB87vuf2+1CNe3AObwTHta1FHQV8YAAu
QopOMYyyia2B6BvFNom40V3NuImSz42NXYKRep6PjSxOdHyex1nqQwIjveYCvFNn/hhru8LGUrPB
q/pxP6NCWi6ThNRNvTn99f/8AUp8rtB30wqOHxBrPCTlns5vcXRPpn0r413XPJn6C7N+o1F52e7a
4Thet+K3smktxi0EaTurQs3aM2cMLltYy+UssCUhZEERAK+s051tYiO2pJxw/ACotYyd0b9m2p5o
hy7P/AIShpfNLT9Y/ZAoRGGodaGiR53o1Jw9RwhwCUKYYdwa7uBnLWSis/dK20JHru3csSElR5W1
XcaAQxQ+qcvnbi5BvrdFUbfm+eh+LuxdyAtAeHC6lpREhcV6ZGtJ+52h3yAey/9SRDg2sazyyO9t
vS0E/5PaD6+4vSgkUfF+9bsYiPVHYWzEr9WPc7Qgxcnd3NVFGuHjTPm10fS+RmtvYJk3biVUW4YU
tx61zOz6HDuXRdcGe+2Lu0ZiSnQjp1r7PmgjoEcG9Z9Fve5088ZsZrMTMZzZglVer73VtTgMcfl0
2aXXPM0BYhs0/eAdAzfiqZko0e2ZUIQGlmfkRo8MAMZbI3u9bGWtZofpESAVABA3HaDfT83obUbL
bkA9Ke20905Ye1OzoGWkA+oMIZ0xuR3khzWAihHT1m4X72IcKVbHftGxjTO8+sxnkB1d6HDAzKJC
J6zaGVBf5wj5cwuV1LQfvXxE75dUkHap/EFzgb8TUGxNPUgi+dW8JdW5BnlCQ97AdYNMEpuubEay
kIllDIUGjpU2kJQZIErvCExzQz680K6IlZteCUhADEmjyDR8m23hg5fAqEay401QjqbjioLTcqnv
IZUouzCnN2UfAujhxVzfdVWF96F/2QfWjs2xSWXVNhhM4joGFsFtxjBtP2S6rwYrmNuPy3bWthe+
9vcDK+fTLt0ppVBahG8BW12OpVcPNHBocx23ceZBNiGg7Yc15/thKHeZmUKffmvucNPLlONL8t5k
4CZCNY5HXmGiXcE9wj5n+6dwPqbkrh07Pyd72f2HgiMjeOsDaLoACZRdZtaU5AAnIKwb2SGmLgb8
o1sze25ZkDkfWR9c3uy1dPvYnLLXokKmpqEhCYKz+Vs5iV1PHEjBopq61B0N9/dlc6s+hKFrFFSQ
cYOf5jSMgIA+c5msUb/tWDCJoKrvZx2K81tzTqvLwkPWWuD6C+XOqZ0knauOpLAj+PNyKHqxHw0w
tIg7tlU2WTX1h2EHbVfQPyoBuG544jSZQDjSDRDTHiwt4FU4RT9SawNisJYsLe07kMEA2k1VDEM6
sbEFdzmyl3bX2tBUf+rzB90ZfGrcynbjtC9+pgaYY2PKg9nAQFWcUBgre1nue1BieBoj7RUGBdsN
H9wypSSBIA8UhBswZQ33dPpZaI86lOP/3fHAP4ss0zSg9K3WtoyFpqLK4BB1J7y8q3y0nb3a1DDH
sWFpdTVHlpTUD0JT7uxWsBS3UPuzoLYa3ff92+XlrIX/4+Uo/p2JHiyEJYzYJIW85BcpUs+w94bx
wifhyfEBM/WXLa6d3OMCihIPcdnEXTmhgDIm96QKa/0qLV7MbMPrVlwcNyuEh0E0ijKW6uJjDZBO
vdyslPw26a7HRKyNAczG0+nPfhNdt3J0l/YjkN4oCOmgDTmNEqYcKzkvWTq3e39KtRBkHy+prh8o
AdtS7GyRRpHzM7XkC2C7XzquQH6e2puNZuwsC3sIUN9ucNgOZevLX2nF+RaIHWq4eITjJa58pVLK
Ymos9McS7b2O7znGdrNioya9ZUOJDKRIdcoFbCyDWFNrHdzJ3hlsDC8vZcXhTpaifJwhzW0rruEK
TVZ5oN4rxFVqPRst3diyy3bAr6R8lLhHIWrGcoCW9yr9AYiILqvBGrXh2vZy8JWICvIENEcJ/nDB
n3BqyESbUWCwGvvWAA3ndc1UY0AVBCwBaCNS8NuyKql2vBMuuB11cpWA7/AqG6h7O7Iavw+vwASq
hZrcz0mShbDRfWLoQk+9Biwij6x1I77Lmwy1uXScY+rxKQfet8Vho4cODQxAxipp7fKiNj1bm8dv
0TDrb1ks41s3raf3MS5o9FQOYOzxSJbNXwadxnsGTqBfUZrPj7QwIRCoYZZ8X9d1OQCrFw+ZP49N
F+2bqKX9rdvkmggtmRvJ3ojj5Ftj98M3rRGW5ZdVlbzVEzNST4sjUL6w1uwPaAWW4ZCBHWEjDq+F
EgDYAMjE+xioPOVenmtcBNxAITEq26C1wdPEvZocRnFbkx1nXy5769qhOLa2fPyjp3KcdemUmbBG
QSHY1ZhFAhkdQ4nhspk1Zz02o/iQzGf4ywQzhvXL4E959KXvfoqtlt5a8gt5cYqKHrI0EGAuqz1a
TRPZiWthdtqX4mcNHim+t8hDnmS+Vd9o2R7QIVc8Os7GU3bT7LL6I7NDm4CWgKJO2lu/emjPV/xL
IXPQN+5sGxQ55EFqOwjqaFtY7j/zW8rRBDEl2h8ugjLcRVkvA1OiBvgc9zua/iTV+9yPIQBRcQ8+
MnntxNOOISWOc/tqxERFbj/hTXg1J9X1ZNH95S+8cied/BRlD9qGFejE4KeQwXA8q7IDza4BV25j
v6tyMFhuEUWupBJYOO6kBeirU5VJOXKiMiUcjJxF5TxXRbVjrM59m4M7S6t+o+p+kJN8rgn7dXmh
59pXC57dApwD05EAjaikdjS2qRzdDur006td62Fi8K/uUALbXTy7EoBj4NwLcGMYsoGS6/iYounZ
2ulzaz6TLruLjJeR1r5mbU3QnH8BZIgY9bNcYKzBeq7cb7YNxsWB6iCkM+o9GMvAf45JNydME+5p
xbhxoletmThteKUsIsFKmEI3LkvyBmP37VgFU0khgwMY0lQFZgzg5tbJ/lMcOfV0ZMAMoHGodSw4
fOVWnTkYfFjKuR9mz/yu9u79w83TTfDbDQ7DxsW6Bvg/9iyVPNsGE9KgQZ/P76v5KsLMtBEzTjGS
Sto73ekhvV2XeXaTzZJW13miRTc6LVIINNUy+R1Nlq75be4Y6Cnw/lE3p+yQcWZUHtHywoTKb9S+
Jbk9fu1j4A+8jCTiOhl6+3rS9eJRz5BjlXG18QZbi1FIvNHnAjbPhgSnEiqyeJZt0o8ArWl970cY
VNCZtBH2yRs0HfNd0+QvKHw92gXGenPLM8bu98bBOUsjUUwEAMoykE6g26fidiBhjR9ISOJ316UG
5lhf+J+uP/r695T79uQZAGwH00ZcOrvgCHBXgCfh0EIQ9EzUsB2GPifSTnyO5mX+Spxd1mzs7bnY
3x8bKGZj9HIZQ1H21tIcEM+NQC/3gbgHCYXHrukD/zJ6UPcMs99OEEPTsfXy2/L+t7UbvHskbR67
596PwYs/Nnb5LC4qP0YJxKzh0m4rmkBHLvNtD4LdZPLaYL4lfvLR7qKw9AAIq4LINz2n8qINNMby
158cVMX8EjeO7kIkexFrI+xFYX0y4sU1tN2zL5XcejGcn1LFkBLusrwyhZxhaNpZHvfkfRNi6PWl
8vmX9mAc5v1r75Ow8KwdCdp7d+9edwcwu/0rOH/5FXBlsAg7qGKreCnGBreitZuAFzrILD+LA4c9
zFsogJWTA8IW9P9BaArJB7V03EEqI3VmiMXaLc7vS8pfLzvN2SGBiJq5jFAtSE8g6pT0DMj/WbNS
HbpOGv9mWcnelfSrY2whhM98YzHzp/yNWicQDcqdMQ/Z6NgCgXUaZs9BlxWDpV2y5wCzXV7Pyh29
tBYwUQX0I8iX1aETaQzo0TMIVQnzbUR5i3zvq6BZ1J2ue/2VdGHUeUlysMToFZgd062HIgVJ6EG3
fBP/7fKvOd/dpWWH2qFtAxaNy/n0SOhFNmsI7XgJQZepSg7dBAbHrfv4/DzgIeYif8NgIdTQ0UY/
taIVLl7NyVws6q0P0JN9efkCgUbo8j1PHlSFD/+uSwiChkULDINcuFn+/J6jg94lPbVG4Mf8GLA5
Iw1G+900v45bs+Bnro/AfWxGCWd4klpCVjDDQSk0kPvJ3aKEW8lkYAHFFGch9jkjRrKLKTW4DQuV
1e0mHcTmAaYZ9sW8i7Zk5NcWA0UEvOCgpgIaLSWLcZw5gisgdczdrH1syxR4l5bzDX9bueuXIVMH
DWpociwMQqeuAHySRRpdcD8u3Rhlttb0Uzo/oCXlRVWyqyFFkE0fY8/DQgJWaj9f9vcVQMepfeWb
ZbFm907bcLRbwU8vek9MGggljeR+jn43Mg0njWDMFTWScatQv/Yx0SjHiwBpKdIcZYcrcINZcymR
nKO9lfZ3JkRk8P6Lxps53+pkn4czLPOvLRV4l4JdmCTgOvetucUYAvOr8QYaHmyrArO6JgwNoyuL
+RuI4p1+zjxx0MByFpplVGYNMDDSIuym+6J9L7X9xqdbQvDJ9Y3jhrPwP1tKFBl7IrucwhYqcig7
fOoGyg4HJ6p8Qj9mdLFSElbAco4vlw2vrBHlpYU0bBmcwg84XSME7VIJYjlQa/Hfcal5ZoncFFPY
2TV1s91/sIVLG+4BWn78c2pLGxpeZh20k1xTAhiwN829Xtt+Ijuv/XfkBlJPIONhBVT4uMBPbdXt
JMx4AsepK/eOcTfnLqrchjd3G/u30ug+NaScudqaGqcYYajjN3lyN9f70fplst2ITgjtvL68QWNV
N79W1RWTuy5/urynZ1knYhpe40jtQdgBWoDl+x7dBqUN2TK8t8HCbw+AlYI/IoUA1gK8oM+lrMEt
/ivfGlhcOX8nNpV71UI0NfnC6zqTInSz0ODRgVrXdrvVut9anBJUatHaWT1itM2yMo85wGHSyevy
n4YdBS3p/VQPU/Z2eUOXH68cxOPFqTIAyCUmBmJUEJVSNBKuWwjHkPdZEtQx/TFrrv7d2nHtQPl8
06j3GPPEa55VoM0CEULe3GpoX+RiDEUHOq16i8zaWakrL096vAhRU0Zeaymfb87bZDY6I8ExBPUC
BMyqhrJwmArZe2Wtudp+ygv3poHCaBXkTWJ8NThAvUyryVWhRzS9n4eY/S4rw/zoGi261lInvpqK
iYZubxn9j3mexz0tRf2oa8y5cSaTfC8H0ewrtybQ8GvrKPIre9Lf07FN3x0jAwnRUGvON/Q6yihg
pDR1zxxHgXddkTeTJ1LWW3tn0MjzkGed+5C7ZZXhhllAubHV1/2VG3PHCHmese/gJNPKoEK1uNl1
BaQqQyfi7mddRZj/aWM7rnZRBFnTHUTWjHHf5HpG/UmiuwByFwmIQNmLWvwfad+xHLfSNPtEiIBt
AFuY8YZeJDcdFHnY8EDDNMzT/wktzpnB4BKh72opKabQrrq6KitzxXjaGVvJ1IX1oNpBFTo0VLpu
q9PUNN1QVGm8k4GkwXQ1jAPurXXrKNDt+kzDhNVbknC2qW3Sw4TdpW8BuArOLUcZxulbC2xEmQUS
vEG1euoVlgRYQlr04hjShHodWOERsbxHZnSIE5MDGRwDLF4Qbc0hmrmWIqPeNpJy6rh2SIUU4c5g
uqupGYrwafFRgJqs1am6CvrYcGWp2cg9kzeC0X5bFoVnNaJ3BoufmRqdGK9fJaa6sox7poizTVNA
8bqm6V0ZJHtg/DeFBeL6lmelU9ZRhBxF9rtVA4T3aOHIMuKXJn2SpWILEjGgfBiFMFDbrCope6yA
x3+Va1vfSgB0OqBRB7+N0fBVUyum22TZc0DJk8wbyQvLRDhBkh6yqvmNecp3hlX8w/PsAaux1zsI
HDjgZgWps53o/VeP68RDToA8KlZub6Uhhg0VmPtKL6uDIirDEYVqOMA7cYf0Zn0fKWlwhrBBLfsF
U7VVmQz8YSBDe5foonrBy6nYglterNKyVM80UcxtGlVd6zVoE/0kga1DUrVPHnOoep4HAokIMMMn
GyXn2j+yyNmRqU14TILEPJb10O6IGtJVkJN0T6SMrwXpLDRK6qUHyihJOJ3ZaStN9BVIdo3II7Fs
omMZ9AkbzRSv6KuyXtTasF3kjVUTbi9VVnlks0+OUhFI6EB+kDtGEge/QKTyMpQ2kq6s6aiLC6E+
RFIHBQ6lyQPPqKraT2ND3nVF8jE0Tds7oNE3VgGi4k9S2K0DGgqvNvMevi5m9jYrMxa4kVwar+rQ
kieagM0Yx8H2eSeo5RQyI14DHYhTxurWlfqGrMHfmq8HUhBfani4VQo9OiZGLnuy0vTrHpy4gUPL
+rurOVJ0NDRNzxKBOOSRIu5pkg7ooqyiZ/BxxA+K0ZWor1Jx3/VUWhUUvNFcB5UYGqCyfjOgFrW3
08D6kGOaHoIeoBqlxr+2IpIcQynJGgnZzIcICLDTOQniB9qkwT9dx9hb0AfJKVEhvAZ9CoHaften
D6DRh+BTYbRfIiD8Ne9b+Qj+kXLTtDgwNRGG1/cB95Re5a4lmeFeqGUhnD5WC7RO6bBVgsbMaodw
HVdqeg5kMmyrSD3JYZh5+DdrFdtV+kCjUPILFTm/psL5QreM6WlpwPdKnNRHiZi9P0B2ZG+mSGh3
tCtWYShDvhrItZVZyO12VMPYWZklNqEqlweFmvRZNmsJRHZmv8qVkt/1qWK8l4LEm0DWK5BpCRAw
UCL3xzgUYpOCuXxv5EL3QMXXfeZcqiyo0VTDGigwmaKDJah+G2aTfbaq9RR0+jmqMl8qqWMw8mzj
jqrT0kfi1IVFL8hNP5a5C6KW9ZDpuyLlPjhoDjQqnyQBqFlobkDXuqbFWyz35759FUPkQdKndlKI
jwyxtTVT49Sk5pFr1QqNPS8g6PfVFh4iaO6SBqQvdSqaER2xp+hEZ8iqFUkReyjTvQBJ88gY2m4q
Cly1HaLmmbxbTM5dGoc7TiK/UkxPtbqdzVVviOVtIrV7eADUZt5A5eiLhGLT4nQN6q40qt5lI52l
AhQpga8w49aRldBwKlUGhKz1hJa6WdKWoNdpjm3UriFHf4dgN3ZQ4D7bUePZucwdywjvOiSblWqP
tf2qQnuXh9pO6SA5KdkOchVeHuVPY0+aRnPo/+SkcXiBZS+ro2Sq6F0wDkxvIyc2zXdbNE8QT1lp
ebAmjY7/mZkrpYxeKAEV9JBtxCA9qKaAMyz9pM3R/cBxEcZ7K1agM4XqQGV4WVy9KXn6Kufxui6h
LBOhe5kI69jlnZs3uR/1Q+SorXJuTHruGTQLEVTvVDvZg1d6n6biU6+blyZIfNRy7wjFZCM22BVa
5FpKXXsWqT4IsyOnsfSnKiWQyLAOMutVtxJIaNXUWIuWnXK5PnVCcwKtfUjNUdFX7yoXSZxdXONq
as0PntXHaFTt0jupc/pQf5aCIoUbT/yIZZ9qXEM5JUsdrRBraIuDuJ53TygmuwS9fUYHZAY1ymOK
pk1UhoCtDOghp3hUxTgFalWvE9AKOXoWf/UQIq2s4NhH2EAQ6dEcZtggDIw5xjj0d10oHjuTdC6K
z7Eb6rhuxg6vUqrg0En1GMfkrW6tfUMTvxzUFxwzv9E7rymGh6DUvRCAQygr3A92/1JUxe8qQ8bB
stH+1VnmCq1E4MoBQVmS92imVdHPFCk7iekveMO/qxkQqiA8OmSNghbFsHD0lh9lDZtasveGkTtJ
hW07jIlkOQsdLQsPUR5kDp7EHxnTDqRhrZuGiZeWbE+osQftHpYXMrV5DYo5G2pIRRadCjDcSJp0
VqDgI5fybxTfwC2RBrsoTnaJrRxDnm6xAQ/QctrjJQIZKa3eS8T6ymu2RUPlhxFI21zRN1BgWkVC
5mAHZ184IieipjtsbhB514cSYP5VDnULD220xOkk7YEp5YrFwUlr7BosriBjykhJVh1F4oCnZ8UI
dyaNnnjQ3vOU3TXDWwDc0iCMFxsysQLuzSWsOsZRhSqbimJRqeCv8sgAV4WyRlDl0EBxuBJsY97I
Thsa90Vs+qGCzIywpLdYN84ZOPZ0QVYqFa+IIdeIZnfox0827WA+VJDdW0UVQSQEMAIrY5QX8vxN
wV3t6DljXqyYv7IhetcjQwM0jK/0iN0jxD3HYbom6WepDxud1oUblVRDjV9f27q8brXqLgKfPIhD
PXMQJ6oap9yAty+jge9s6Lmuosz+R9TgeW+EhIxwUTugsyKOkQMi0I4woDzATPsE2bmj1MW9vMoQ
Pf8mvRIzJ06FsqTCdtvSqiHNDlllVKQgpHDzmm5JQCQiTHiMZ3X9Krz4Jdm27VpZx9tsXW345udX
0S1/6sTe5FHNM8jyqZAkdMRKeVRexavqPsQurTz17tAe1IPpyWvTWzCqTl9+E6OTt5heD3GA3gnJ
sViMaAdMj6U32HvcPZFuOsQ8B1LpcAhpxZUnLwk+jvmdq2fnH+OgekDEiuL6TbMci0lslhixSY/Y
/taSxs7Nm33y+5NHHxNCRLhkJUfqiWsVtjdwVx4QoS3M4tI4Jk92TjRm9DHs5BArS5UNlZeApv+P
zfHvVJkTAFapN1LUMphAZt9k3nt4PxzE5hOEAcF3tk8cskpXxTNfQLEtmp1kr0LceEPXwix45PqH
+/RbdvFiQw5i37796r10+2zj2bOUUh7n62Zf4PAp4ClA+XaaM2vkRpKBzZKcwXb4zvhU1/3aOvLv
2nu6A1lNfw5wFphXOtGzvCcLCbvbhPK4ay6sj0fmIrvE7QpQW4oj0RvOEPj5S+3UJeJSX1qrv4L1
wgEcD9jtWKH1OtLcjsXya2t5Gip4ImOs0YF/8xfVBcZkT7bKunvIX7td6QCejSeXs7RnZ4c5tgSa
I9MRelUnhsG+1Q1th2F2UB8nBthWHBadoKmt9dvC8CJ64ksowj+cV9PBmmj80FG9BIZomnitYiqa
QsJg09RvfNnPENets73xgGfMoV9ZK/u+3SCh4C9BZuc8waXhiW8lFa+5QN7CicFdIzu98qSjJYcb
Cz58zhFcmpl4U6wlsBkqzMjqm9mOoKx/ft4uf9L8P83gxKVJJqUqRSuTg9obd9RdsdLvasdhhwrF
YMdynqtNtr6HbM3d0rmYmUK0NAN/qQP+hHatydhUCFwaQwk2CV49KwBAca/Xt5398vMAx103GR+s
4DIYEccg2pw4HC0a+4xLxO+J7mcArARlDBDoEpP/zDohTY43Fbq0FfQoTRy2TEtTa7IOh85+ts17
OVjAJejjZ14NQwedPPBK0FJQQFI1JX0XCkd0k6eBuwcTqcs29llzrHXkQQvSqVfhPvbrfXqvu8zv
XHCevNy1a+NEHBClOulddYav2VNfP52GNVjxt6rDvOdkAVN1M9OTTxzn6MLNBVZYS+hVC1xdOsXt
Pia+Rv/2OMAE1hDwMEAWZHuqeSwYmtfLNgtcEEDIyYOuLfz+je8cfx91RzLStQFwM6lVSUJmYdrm
gVtr30r52Na7NkBY6AXhgqGbvT8xNJkrZlOcC1YEroonYkt3ofmuJ75cLizJH4KF6bb5EwtpyFOj
DWNyxpIBhTAtbzAgj7x0jukXh9jXTu+FB6Cyy9b1IdwJN90GTnQy7pMHe5t6iADW0lPuLyH8bs4I
kicyqrSoU0Ml/IZAVUszOS2zFiyJ6ncdeo1YAvrPTOqVgYkrS2uo8PXovHcN8zwgZ5huCzQ6LYGB
Z/YIcCbYe8ZYNLKmcjPIlSnUqEcr/JjQyslUSATlrpUAQ+D9pe8aZ+w/U2QSoymdnWtKB1PdcKfn
66baCWshIJsbzSWqbXJpJ3mgt02tYVH0T72AUM+eVmBKAP4zXtjyc8t/aWlcvQv3kKlkAEoflnKk
lKMMyMEl8tzbFsYJRG+y221wpMp5AYhetzJVJGwc1UdRwK/YulcdCX5z+Pp5gW6fdBOLky3H7K5S
kg4WS2kVviArpQMWmO3ZgSPU0j8Ny13qsRt/8epEI5iEUJQGiAwgSIDkXE8jbdVWNI2CpwEQgcj5
IFsREBVp5qMV3QMy/PMAbxZttIZLEzwPKHHdFO+D0MiqhMKaZH9UKQhV9fefDczGH5cWxi+42BY0
0CGAE6ElDIIsn+Em2a6GzT/aWtoVL6H7W+AGI47sAai7ChaY32YfBWBBxh+0K4AG4dqyyCsz5GOg
nIHlqQb8vT5V+UvUI1/YdU5abYp2ieV+yeRk8ZK0RcZXRYjM+vcEjaZy5uRI2SSgNvoQluHaS7Tt
N3fy+PS4GONkdtVmqEU2PiS77mSpKw3yzEq4/nkJb9zuxMbEhdCBDakZwEaAgjllK7ttHPClc337
s525vQiuQ4T5aLLBbpycbpBIVYEawk5ZPCVIIZfFwl6cn6z/DEwOM0HudEjz0UD3CMS0otwHnf//
N4ZJnFgbvRbFNUxYAVsZDYUq4tIeW5imKfFfrkRoKxinqQqIo7MX2V5Yh/lpAlnZKKWIqGLiyGmn
EgGBSYwhqhyzXZXlg0oefp6n24cdkKmXmNHJxi0ZljusgRmtP8cSpO0k23DPfGsb/B5O8tlYMzcN
fN/eLpFy/YGXXTnYieXJdtakkKtcwHLl54kjXvXvZj2cKycAocBReueHKkSItPQYulm1idXJpAq1
yYJUgdUiXlXpXV18/zyhN4cU/hsPBxlm4OtuIucwaG2tKhna4CK13ti0Po3l9ZWgBSSNpNpa/Wzu
1q2P9sb+L7R4gqJ0CiqXQYcdSQN406MDqiTb1G9920fRCa7P0dbRN3syj6DU6x3T6z4bt1lSZ55B
tV9/wGRCQ5uAQ8fEB6DGsZI2Azp1D9Z3fXj9slb9Dmpu+26PblcfLYFQUdrHTzqaGVx5d6oHl1MH
kLiFJNTsClzMyMR94dXRDXYEgmHe+6SCele5QmEBlEYLMf/4O9f7Fw0+IKLCaqMEBojK9bVWJUND
m4ai1tKdlaBCM9mqLe4atVoV7cfPq3xznWGRQasNtXG8yTSoc16birmB9g8dpqy8se9j1H/v26Ta
D31cbnJRha7at7+1qu/2MWqkP9u+PTAKNB8I1M4Nk6CpZnJMW6Z1UmlhOiEA4FLUqaslZpybSAuj
gwwgjBhojUbT1PXoWMRJkpGRMNlofFNCM4JZ7+Mi/FWbvSsAmjRRMvp5ULdrB1lHNCThhgMnoDo9
NXQQNA91M3Z7ReAujWUPRfqdFeaHTqq/srBZ2Cu3OTs0Lat47KLzA9h2eSoG0ePe7pgFvQlVKkNH
r2Sv1ZqDTUpUVaBWw21oJKcribfrUo8Xnh63QN/ROIIHHT0ISMz+yXlchH7dEFdSM6B21gnbK1t5
I8kQVkPZ2TCMldRoz0PYumGBPjT1CVIFC30vtxsI1sFNOH4BEI5TBHhmWQR9WTaa7tjvNrBQ1Vxi
rLk98cAxAxoGnQ2LgFxkknpKBAOuSIzHA6mXYMuVfZf5/wO7Pabx0swkjrUJkttSiWmUX0BVyZ61
3/Ib2LvJESjlv+9HurY1ORNdFii1wWBLmNuyY07Iz/ai7t/4I9cebDSCHis0BICM5SapC5Xaoaxw
V2VGt4qTpnAYs9GQViugXrPjGMp3bewlecy8Lqq7E3qauCOU1thVaXMv6qFfiNpuPcHIhaqB5hFl
JbRJTe4S5GqsFFgPNOZSv5U28TegAFF2GmxfXeI1uQmuEN5empp4b7tnSaA3MGVbCaQ5N234bgwL
mkAzXubKxiTOjZu+rRQZNnjYO2Hi6OZLb4EWWdlr6oKDmTEFNPSIiAaIAFfEZL9oIW31qIAPLdXv
xETOyTpRWbpr7BaylUu0drMOZQSZy0h1ofYxbTTSoCRRRQa8WaGgVqyCj9OmmukHPOdvIiTRKq/l
c80G86Rq8jECBMmLhnjBr/zZnjfb1x6jY0isjtTs1/cGNawA+C5EHh04s2rXEqkGTmaS6k+SHale
HTclc+wuhrJPyTl8QxjF4OFTMmXYmiYQP50WN4NTAzP5YQkGRRFJG1DX0EekJO+zANAg/JJTQaXj
CcDSCr3DccndKqt7nw0kfVZJbfh6nStPcq1L3xRYqE3SGPKzQSnfJHWfeoBYDocALcgvUkMp2n5T
K7lrWNkVC1fajBO82myTF49i8pIqI5FCm38q0i6pvovObdn654tzJvWDc4PU+1heR5J8Gg4MUYv4
pAHNQ89jHyGLM5iKQxuxNzlxqVpuTLs4AfK37g16DEx2H/C/fT3i4TjyyGPJwVAGQuPrZZdDUxY9
CHxcoQ6e1FI8ud8pws6fB3rrH66tTN5F1M5So0hgJdT2QfTYtCikL8lZz7g7tEXjkQBuSEhqTdHw
cYcWPlWAncpS2X2qmneZ8VmLAlCNErgkbdXlXz8PavbgjtqfkFhCUgusetdzFwmCLKQJkrOm923r
XmMgV/uVmU+B+EBgGaqejttssQnzdi7hlhD+4CmLdAKaqK6ttonaG2YCOp82qDedQhH/xGdS6gtN
lvOjQ8kCuYtRmGjabB7VdVO2OkaXA18Xp7+r3rHpHqVo1rmW7gO1JdLKKZTVz7N6G51jePYYwo6k
faDfvB6epdcmJSkosiLrIwwfu2LHokONiqX0LJebxTTQ3BFEi6AOzTwVeXEyfXg0eVOkKgOhlF4/
p8LrNFcGvhBE5rFjRq9gcmewSk5WsXD25wK5S7uT6yyCTCTwPhinBVxaaHabtl+qLIz7b+rSDRD8
YDKJjjhgEsmVdVurSYYVZNGmqLa83fToTzMgOUyW2rLmNuWlqUk0F+eMQJQFpixWw0+SjQWSezlN
FjbH0ogm3opFPR/KAGaoojtFd9fFrzbE3mn/FeA9/PNGnPMnqNmhnAZEAvJFk3NmNLijshYZ1k6D
G36wI9DrGfclfWxQ8CKZ97M1dW4/EHgSABE0JMmnzkThkuClNoaPkIquFVBSPqoDVs6X+H1FX2zI
MujHhn2AtTK1NhqiueIUgPUUFPKW2Mv6VylxNBE8JsMmI16YpQ8/f+Dc1F9+32S/El5pscEQH4TK
DiBK0a9K816rftfhQiQyk4QBJRXy9xAh+5O/n2xbrbQgXW9gJkoohWfhOunvIHrFwTJfx/ecAHes
aI6dAq4HQgNtnwP1zj8NbRd3L5nVgWjIlcl9xxZiwpmiyfVnTbb4CHk3unECeLrvZVC1QdclBuGU
p9lPUboikSfiDeR6E5Z62ZJeydz5gjQzQjOUeFU06117Rc6jgFoC2kNDILs5g0oxhNKXcrBzrvfS
yOTBEFeFnbEYRlrlDV2PRr0205UWPLXGJqXnRf62mRgL1GP/jWnccRcPac57g4VoN0KLNnDEyPpq
p07LHXvpQTu3c6GBiDIdgTQC6Eyu7TS9hO02iplpMXDr0bYERBfhlq58JMnCKZ7xGbgq0d8IsCSu
kmkmxKR6lIY6TIXRI2Glk5qlw/IzU5xYc/N4YUvOrNeVtcl6tZHKEqmDtTjaDhwsrnbghIGOLn8n
1d81tmrrJQaImX14ZXKyZhFIEzNDwKRaar5cN16bH+UllNLMgl0ZmbgaUBZEtCxhhIGGiye7AIXC
NHSs0hN8IcqZgRqM+BcVuTKwC6GNfzIgNKXqaCga5zB5DLttG57qTHPr3DOYr2dPYQQGD/FVZV8h
OdABrY6l1+rgWpJXVuOG4bZmqxIqZErjl63qdgkoDgSai0D36uTBubX//gK8+tzJ1MA3NpmKZim3
FGhvhVakUq5N/ruVoHny9bPDv+VzGGtWF1MzicRKq21stInhsuW/QS1VSb9C9CwBsR0HW7n3y3BV
aAdb8dX8ria7FAQLXH2wjdckDdbF0vUz534vvgZ1lOtTXMkJbWUZXwMIZhdD8vMItL8BRGAltgSd
b7R9bcpubRh3Weq13ZJOx4yzgnkoB4xEzggYJ5Mh4dledWNYSvldZz+p0ItW810XLFx+s+frPzN/
7sYLnygNVLIr1HfdrHoNy9ZjxSbjS3zFc37j8tU58RtFlxSVsPDq1Kyt6P8h4knV3N7ccfY7t1ah
vF7YSKODncShQLggaWrhD8L6SdQm7CHoWgVkD00ZgnvESaDgl/sJ3XX64HQ2yE8ctUZ4sxDA/VmT
G7uQJUYqE6QkN8h1M5X6kuZkLKZUL81H6mu/NS/4Au134YRbIOrYF1oiftVHa78kjjuzjmjtBVOZ
Or6dVHVy58RlzSkg3bgIho1leWm9FktF2ZlVhCIb+BaQOIJIwVRtrkjNouMhygiEo95orYi8DoCu
k9EsEHrwRVG+gOabOQKXBv9k5S/2JlGzUik6im2jR04SFdCu2A7oDtEWMuxzc3cxsD8P0ws7QLMx
S09tvCUk5lom8j2dUy2dgSUjk2jOLBojy+C5XZQY8a51NftXWy7Qc8/cY+CfAY0Caj0jUmNyt8RE
GlJt1FgBWOpQ5Y2r8Whft6GfA5PCRLQwbzPBx5W5yd0QSng+SGBFcxP1KwbHb6gqTiL53NpZmEu6
EHwsWZs4xNJoTFXLYE0lXhl9RALieOWmiz1DvY+XaMxmrmkkkJDyAFgaL1k8k669P3gebV5DNdjd
F4doDfL6p3zd78otsohb25WeQ1c/swPgWSfpvXRyv1hHB9S7G6fy2UKMd7tzrj9lMs2yTEnWmFCl
NwE5I90OZAROli/c87dnDUZA2CaD4GzM8kz8hzGkqDF1GK+K7jW9gZQ2+g3MB1Pa/uybb50I7ECm
YSynAUI6DX8i6DrKRQg7ivKNDimksAb+SwWNiyD3qdm6gbFwwWnjwbp2ytcWJ9OHN3WkUAqL2vk9
dLXXyn+MtuG68Z8+bWd4DR8+08oHjMEVoYPuJ7TSHQon2eWPbDX4mo+03nqpdHN7Tq8/abKVE2ja
ovV7nGwKhYaNsHdV/Wajb3KJ7numcHlpSZsGMWDxL9ps3MYDJA2Ygxx2uDJryo6KFkWr0E4NRE5l
/gWZSfYQKNbY9GnHTz+v+W03y5jz/XfRtenmknuFoZUMX9G6aCNvfbBB+PXvRHbueq9wuBfi2Oyl
zVKT1ew0g60EMr6oFKM8fX2GaWmXWiojCVzzY5VlXqLeW+Yb4Ke8XPCEs7v6wtIkwEkNtK9nJizF
beHZFaTHgcYDOi7XN0H7S+j3ev3XdyOm9MLixD9ZOtV7RYNFcLzmrT+gab/rzrT4H4pFo6F/8/VT
Tk69g6psP2bSZdBQENdQKkeA6xS5gLL5pvqDHD510GGOFpze/Nr9a3bKjEKZHDGSjeNTvCix0Qh7
R2w/s325XXiRzbrX/wY4La8rrCRVmsOSpPvocWyHO6V/XTgA41vhxgdd2Jhc/ookFWYTBLFbgSoY
TRwpEtn1UPmQJQPLxLOI0Cm3FfLCrpz16XC0NoFXR7Fvskcg/pDTwcbIuOGgd9SxLHgABZR4f1++
xB65MDRxseBHqakybv8OCTRd+mT8aGvgFnD4kiD4zEEDmheRPZQSDFzMk8heok1iDyZSdWHrG9lZ
jEwSjyI/oWgZ556Z/v3eIJDxQfkD6UFkByczGAUaE1YM9EwWHUzlLjFe07+P2ZB7vTAxmbuQaCRq
QRPhxtldrd6V4pnn7tCf1WbhIpxJ+F5bmtw6HUeTEWgL8JR/jT90t8wc4PZeAFZesYN2cnjr6k7w
sUPUeK524ED6/pbfl5pfZmCDY6oZxT9EGjoopCY+uUejgNU1qHQriqM1jr62dvIHxInil3yd7NGy
Muy6765aqQtvsxl/cmV34qF5gxSvCfJmxKV3ifwYgVnDcnVciVG/+fvDfmVqsml0gUJaQTDPVvJd
S6/kn6B186J3quao8BclOjLwUv5sc+akX5mcbKJE0vXMijA6JORa5RWqNaV9yJYqZeOvTLzYlZXJ
BhJ9XA0Qu4QV5asXH9CSofYDDx6ScEPVhZM3OyJ0u0FuQx4ztpODLjdtFbQtcrU6Ui0CNc2wglbZ
QWsWVmvG+6OL6T87+nWMEANnrsU17LDhrBoeLZ7EUrQ3/sR02rDhxwYBjASNn9cmstoCpw5IIVBf
hwiY/K0t5ernDQBACupsgNOmD3PNQn7FHNCgzBTNJ7H6OBj5wsty1gTaKca6HkB3UwBcHChGi0GP
XuorLx4I+192MIhp/jUwuSGDWlG7IYNumpHey7in1PhsJg/BUkA8t9yXZibbqoQ2De56jCOotkP2
YnInWmq+m/M0lyYmOyqAYkXQxRiJlb9I4ZuNlk0JKcw+dpIlZdPZVUHbiWUBOod2yslorFhvlUpG
ddIIDzq4H6qULziWJQuTwcQI9/J8rMnXuBKQSSuMhTh2dkEuhjC5D8q6QBbUBohCCp5D/UnrOzdq
/4czjjIWUN3Ii6k4htcHkNEh4zHoqEDdeQaDs5UftPT7Zwc8F5dcmphcL0nJqlgvYKLoT2AmbGxP
B9auOHKIhRbcy0x7YWHmfDEUMFQd1Z8RdjsZE7AhwFBD2twN+hUn4KrI8WjtPYkc4J85yHx+Ht/s
pr4wNxkfmMECsx2T4VZ5aJVNaL6YmteXm2IJ7Tq7Hy4MTZxlKywuwgGGmu6dRGsOXJ++sOVmx4Iy
IBqQ0ep5C/jgdmrLo3iYVjy1xXMYbHUGmORjFC1EXAuGptwRoFRs0pTD8cv9RqRPiPuTwhUAn5GF
Fq3ZSftvRFMibAZ0ew0OOmRmg19SkjtlGfr2X5Oc6ojXxiZZC8hreOrJjpMLNYlCMW5xzdHBa1Na
nty80KVe3FmPc2FmstMUUP4pAYMZVb6XpFfQ7/y8k+dSIgRoWSzxqEF10xmYRyTK6Aiz4EPqcynY
WxCp1EJ1owTtXm5PXZYBiaNm3MnsagFSOlNUQp5lbE2HGDUAcMZke0eZFppWPcAVnZR9ukbS3JMl
B6XvtdY51McjrVswOYNuuDY5epKL7DY8RcOjCibVdbYNH56yLQMh7i/b5V7xjfzLOjgp98q75kqQ
4Xakr5+ne1yuafCDXv9RrgSAQzyBr63XWmqDqhmHrbPOeZw4RrRpJSDmtj+bmTsBQLGM8QNy22j8
vzYT1EIbKgsnIAcdE/1HgPzNXMrgzwDUMJP/GTHGV/7FTJZp3/DUhJGmcAFAAtXbkZpvurm2DVdB
RTx7iOx1lSwc7rkDcWl1kpllkBqpm9Fqle3DOgf35q+f5252iUCTjDXSZRvoo8mwVDEUQ4EDUXcS
aUABHVVrracgH+RmTGoX9Ej2kq7P7Hr9Z3Oa3kEFvIqt0SbPP1Jzy623pln9PKz5g35hYzJxvBWU
FwNsKGQbVIrTlmBZiu6S+m5AjruiXi75YP/72epcIIAOYCgs6OiMINOQrNMGaPoRGKW1nvWgtWsj
4VSFxF0zrK210aoqGF+K8CjVFGlf0Ceuf/6AuUsHDU1gC4G7HkEG16uZJJKlNQk+QEcolWg+x6Gj
dgJxoBc1WwisZnfOWGNFjQR1Enl6JaRagxbHBtmYMvSGKPOLNge7S1y5BRjHFkKQ2S1zYWz8mIvT
N+RZQkHSi9u0uOuh9tE+x0vteLNzZ4N6Af0uIF6YatdI0BRNwLiIHcOzNY/Bj2V94GENBGMODMIi
3dLo+658I25SGVo4KgHoFc06k4OHdu4mQYCQu1m/AvNlOzZwAsA+CFfEjtwc4VYa69sqS8cEf5ti
LAX3NzM62gdZijXWqhXc7dczSqVMk9qRlCFVdy2kxfh9wBbc/y3a9crGTQGiNw1qkBI2Klu/V9XG
SRvd7eTPyIgPgPlvSlD1KIP8GjWgg2+UbREvUXjdRMqTL5i4AdA/1SSx8AUjWtQGTqOqTmAs3pO6
8wwEyn24RD1/e8vDJMhtZND3zTVY8GTsTFD03JUKNBqsJaMtX5uBgQVD7tv6ITBEcc9lyUhXqjHK
GVPDZOygMD3emEUutBWISOUdxIjbpffvzWWCLxuDH+RVRoTutNGEdCLvck3PXCMy1tJgrYrwrwO4
0QRBrxqaQ2ZgrIKkcW/i9nXbgW25armqqLyffdyN3xlNjCrNSNyMoegkqJCbntsD6ulukaYblTP0
0R/KUIUMEl1w53OWRpFBALUUvENv5iuPklhFIQL4uhYPU+bl9s7I79nStTFrB4UxMDxBOQsSL9dH
0UosvQKwBOuSyntF/pQ531QdiCYjQ1oY0uyRROCLWAZA7RE0cm1LlTRwf5jxCOs90fa5MwZHDjZK
ErtpfpbyZ9LsG2OXiueALLy85o7ipeVJKCoytQyDMsnxIDqa/KhkW1WRXEM7mcGzMixcTrfhGnaJ
8X+kXdmSnLCy/CIi2AWvLL1Oz+6Z8bwQXtlBCLGIr7+JI+5xt5rbhM+1/TSOmEJbqVSVlYlmAkT6
aMBH7u1ynOi5jUuh1rVPgYYwa/1Z9K9uT8M4hkJwBnI5Yzipan7nKM6h1aKvt/fo0lhBjg7FpRk9
gAbvS+tpx0E8PlZoYNbdN2Elng5FDTdz/ISpH9isRx6bK8diecQOTp8OaRQbFH6XNpVRGEkUY8Rj
br2OunpQhBaMGkdd0o7vbG0Ah7R7UEFsbEU/S6ik3R7ytTwFZtzGXAN6gpor2CUv7RsgQSU9x2mp
2zuHerzdO9CjaECPipyO44YOBLqiTWEEZeaPFio2a0t+VWebPwCEL6gx4IEKMabLD2BuGrWdCscw
ZHuthNKHhW5d5XcC32Aru0KATv8EZb/bw15a6ZkvEWU2w8F1Lp2nKWVxk8wXDLquQKAPSRxvhOzA
CWmGF8h53ZMs+tbnLl9JyS65DJArwR4kUEEYJY1VM1gFzjsOzZYGD/Ku8ogtHtJxJpGOV5LxV3ER
ogP4JrT/4sXqQp7xclojCqEhUqPjuLd+uG23RQ9ZwOsW8uRsT1DRvz2f14H7bA61IbCXwSiK95fm
ugKN+fncZoHQ52UE/5GjQ1JLzUPNabZD+9i7qt930SbW1tJcC3N6YVlaSqW2s2ZQYLmNHoco8zlE
CBTwP6DXZe2szudfCv5gCpcX5LbxaJVpIBUxAfNZwj/wyTiYaebh5r9LlDgwKAvz0kRrRbKpHUgG
JEfQ4m9bMLPfnufFwc449bnjZO5qv5zmagKDR1JhsJPyya1Tq6C5ij+3WfXv5wPVZxBPzsgikGtL
u6dzyqjFmUSYq3UH5kAvF5z8dqP9UCq+U8pxj7h+e3to17wo8xYCDhOvMBS/1T8R2tljwaSEVNDl
qP083Vv1LrUOWrxlxc4E96WzS6agJO+Wcle5Gz37ouChxocd6NAgDHH7QxZ8A74DyuxwyHPPpeQR
O8MdE0XgO7IkKPOtabwS6+SwyM+To1tYm9vWFlf0rzU5QdGPokmzBv6/qnufq+9NmwQQDPDomstb
cgg6ZJwwsej2QkLrcutEaAkcum6qfQTXPlVSP3O750qjx8TIn0eXPd0e1x9fJh8WiOtBQMZCVA1o
76W9UuBeyTqt9pmRen2BtzzIpxvrZw9+cBOKhlGOM2p+c1MbFQq2NTuG+nK1SyEq4ti73OJQU6m9
zE6PkWNvE9BojXQ1PWQunGjwe4C3GlEpXnXSeerbLouFq2P2wdgyZIcu/8giD3nyqI2/ZCbdm+mH
1gJ6bA+vOjrVsgwKJ+oaFmOeCnmqgACeGxnxuLzitW2FiebaCb46NRQOInlt3DELeuZGy1aiuWVL
CI3BYYuXxJ9o5OyMaYAjFt38yslMfedoya7ti9Au1jSnlzY1QdvpDDx2EUxJR2hUDejPsJL6TqKD
u32X5j/Tut6Yq4J6Sx4Z8AOkTtDSC7ILaZNVIrUynjXUrxuQvYYJpDI3lso47hoFGB1HkHet07Rd
iS64u5a0IMqxmXY0K9r7DZjeVzb94jWIzh74DeQG5n7ty01fKxTwiQi5xpZ5fXoX1T875bfOQ2J+
WPoWGQrUe1bO2UL8BCf91+S8FmdLmmZd3ZMcJoWvBewdD6vn71A1QYzsdUf0xnmPh+QXeAl8EpT/
ClaaMxBnpqWrVySUtW7Wg8C++tpAW1sHyb54GIw1xqMl13VuZ/bYZ0OMykit2w52FL0AY4sClcbR
V8Z236GCZijJypQuXQDn5qTdOxgAk6cDZrTgHxMbvYm+DOmzqgR1BDDAWrcOQFcLxx9RIfLgqC/A
X0pOaMrKjFQGrgC80Ennl2wc2bZtkBsPcVztA+N6Y4SxS9yNKDl7UynTHxXLFcaBkxIQ2IFq48bO
jZn/F+/4eGNOQjzpogb+z5gMo3iE52u2gJWaZJdG+fgt18YawEARG2EyxXDBMTjtj23jQsNEZ4kJ
GJjdQ5FytBR2KFRkXdP5yBiVHil+2anaT5er7U5vh1wEaukqadAnWUX8doyce0tpMsvTNIc+GrGp
vja6VnxYagn9dUVzIMLrtmqs+maqRWAtrnm278oBkkUcGqKBRhIIIKGH6b4nkWF5harE3zSWQrNe
t9mL0RjAayKrP4RdxtVPlC/gZ0w1teuAl3Fib6yk0Q8xxKRKj9O5aFS2g5Vs21IBayrOPIRLtMIM
AIxRd26jAxXJi06f0Ew7IueajVUDtwiWr8OQJ27nN3EGMQsNCH3REfd3HlNtXxpuusUjVgRuESX2
ASLEQLJx0WPeakyyF7cgWwwa0nXoFOd25HeqWf5qqOhO9uTWILfMs6jbpBE0bFD6y6zfJYjLvmkp
F46fxy37AfBT9VKn9QRZnUY4AXcU93dhYXqfSU3ie6aN6KmLRVEb3gDCC6gTNGHP0OWHiwb32YBm
4L6K9NFPKN+XvMsO0zBUe+Rh9L3KR+dbM1JQLOggZ6s3rMUOU9hoVAfo2xnlqbJqJ9SVPgV1fNFV
R6PuoxMkFxS2E5UGVv1cV5VT2WHveqLW6w+diQi8TuCZAUxNTA30zojl1k90zJKjzYQB+lA6NZNX
jU2DYh04Kq1wzMEVmCVDe69Yk/ZisjGdvKbpp9LTjVrXHqnVVzTsBq2LkX1nxt046G1oIEb73kNp
aAs6jMpCeUW3y5UIeCnlAqg7pMMRDGITyb3WjHHsnpLiqlRnmo1t0pz04Wue3htg6cl2Rv2bTYGA
kIqz1ie/ZBpBN1IQjou7DXRBl/6u7rnbtDmiEp5ad23f31vxz1wvPSunEC6ZoA7Xb2p9ODZoeGxR
O+bmWmvBggsEOhQQbKCsQPghp7kraAqUid3VPiTkPN3fWnfdYOJUqj6YMFci4AXvDuld0JwRS4do
sJwB0ZTCajWuIAPSebZ9T0vbT9udiF4jI11Z1KVh4e0NLnP0mYEIRLqeqRjgNpuYQinERLalMeuD
po5d4QG+YJUevEgXTLGWV97U2cOw8nib7w0pzEOEh/ySCviHDf7jy2W10xwzijKFz+JQZ/eD3QT6
ZKNFBDeN862EzFu/vx0cLO2kC5NS0J92lTv0s/gocUBbSr+4WEF1LENTyR/Rpor2U0jGIC0DtW1d
3Rau6w+R/u9RAlKW6G+zAX3BH2k3I6fWQ7oGek1FKj7SAjAHhZ24okLudK2LeyHuvDAlBQqFAmSg
YsNUMzY7p7ECBVuYoxM0Nh5vz+zCTjJnuA5ysegHduXXjTEKlzkC3EZZX4URiGsCXalflHEIM1KG
DlqqxnGtt27hsXJhU4r0SJzZSZ/BZgHhz4oZeKe83B7VwvMA7byAXeHUm9fFQW6INp0GnA8T3fat
2iHiifZFqv37jgAM3AUaHNVONJlIx5AjperQhCJu1HjIrB0YmxDavaKV6PZwlt6gaGHBowpnHZGq
7MaEPVKDxin1K5zmj2bMwZ1tQ9bL8nlfKNRDgwu+IslyAdl7yGHankA09AnlDQj/FXGc31WxRo5J
27u7JLYTyILS+JikgxJqZtEj+dLaeRTkfKgfx8J2oDLBerQM3B7GwqqAYgzPQ7xRUSGW2W4i6qbm
HwlfaoHIpwLwGmKEkbNC8rS4o/9akb1TBd3Afho6iPZ2LoJJ5S2F/kda2b4CVWsSm9s+XhO1XnKI
ZwOTU781p5o95WhSBwbKLh6d6Lc+7tM2nIrHpHxZFQRZep1h18H7zuSIOLXzATt7R7h9Wllqx6hP
bWSPkgliolVYTJ+JATnk5HMofR16aKa28p5YWL8Ls9J2z6HrprMMZjtrCGkJwKTYFt2KkSXnoBom
oC4g/Qa1p2SEFyAjhboawGqoW8RG8pDHa90IayYk/6PVDFd4DBNlCY02ESVPOk//PUEBTMKM7gap
zlyRuFwi1qikL6Cs5jsqfa5a5VscFZsyoisP9aWdd25mfpKd7YQuLZjNHZiZsXHFQw1d9SQ9gb2n
cEOjfy/t7e0jvBDjYFgYEqgyZzoTaXUgNqiBZxEXPRdJUNf8IZtIyEfzoPMILTDi30MqsCHjd4Jl
cq62SuayyW7sTsODOUL2XZuK0GrsQKezUl1yomv9oUue49yatC+afhyVTMAaUx6mAdIE+s82P3Ho
x6JiV6059aWl02xAIFBxdQmqN5dLZ+apPiXDBGv2L5OELtmOw+8ie3WHKGi6nyNAvP++dhYy7uDa
RP8rpNQlg8aIOkqcN2DyGEOrjtDTXpgj9HYzXyTgy+3s7vtti/PyXAeKeDS6qBHhASItX5mMtVsT
ippcDbXm0X6IY2ur4zn6X4wM77GZSw03yxWTtSMESXHWIGXehv10bCMG8sYwYXiN/TPNGKpsZ7Gv
fIcZEdLEU4HIjLCPWlW9Ov0ioCRJo51Yy98vuHmoEKI2glSKjkhfTuCnagLy3ZoyH+rfI1hAZ1VE
odw5aforT4oTmIHR8KmqVahWQAc0ZGC//3X95jrYvGPUmcBWht3WYtRpwfEBWoO2S1QhoScOuuhI
afvwtqXrozdbAhsYQIDARsuPVHOEwAQ3G+a7ZvReFX3vu01GQ26YqGfmeNDMeqQWZHhvm712Z5dm
5886c59ZDal0Q4PZhhHP7EOIFJvArCVV5MVr7YPXt86lrdkfnNmqGIP2p4LJTFviFRUWlO5uj+b6
uF1YkPlUKKMKKmgMFpx7O+GQ0DyyfOVIzz7w8khf2pCciAM85hRxzJjmRp6Cno8UmXG4lQdora1c
odcOEqZmGgQHW4Jc0YDVOuiyOhPDyUcUmLsx7EEwpbpvkyH8Ns0fS0Y90TYrpe01q9IloNppYkVm
iy2RHYZCDah912Q51ONAjTdr8W4SXm5ur9viLjwb6Pz/ZztDTQaiIghnvtkDoFlrXqp1L3nVBKql
gJ2p2N42t7iEZ+akTZ92rHccF+YKS3hGtLf7pwaC0Eb1/F/YQdMLmdGocxXhcliDqCtNCJTDnKI4
uQn02fsyVCgU8qq1ZqTFGTwzJQ2ptHO3t3qOXdn6lfPNHlGpGX1zRIrCTv6b1QJbxQxfBL/PH1WD
s9XqdGegZYUTYBkdtIzrb1AwODS6jiIrTjQzx5VT/aeWdXXk/ho0pHSLRZSu6pEr93VN3avUPNhp
e2xjdV91HzxpHtD6h6gf27RUcUyK/e1VXHQqBp63DtAQMyjichWbsaijosEq4p0JLW3Di6bvkRWt
OOLFPXlmRVrAGhLlHc9gRU1SJDv6Wf5900GkslhtJ1y8Vt2ZEcIE8JVcJc+clg4sLmFL4aHeF8gA
p15WBHocUAa8BxjLY4Ba6pUbbnEeLahnARoNIn/5Mtc7uymLAYrqjYg2ow1WJtBgBLbCV/Ayi/7r
rx25Di8S8BqXSs/AwOcCg/0JSfsBkps9lAgjcIixHyDnXhnavDhXG/TMpHQnjA5o8hQDJgssmItz
nnt96bfNZ6ZVnmqvOOg1a/rlhpwc1D5wBuEtB0+PXmLl2XZPifmSVGFsrvQ/rE2mcWlrsCvbrFTY
svsmnJRAVBuOsov6VqHsOmpBvtrstmZxjiLOvEtOUVjSEMn5msg23OqDzI3DYdKCGCc7GssvBTRD
7I7+vH3KF4OTsyWcd++ZWRCbp71Tw+xMDgzmtyAxVyHniwuHWBLJMjzvAd24tKFXSK6SVCA8Ue6S
/o01H7w9goRH03cZ+saqXWlupgkdA9mToyaerQKndyTd3sATKV7LoC8ex7OPkeaZpWXbC6i3+739
XILSGs2EKiErCa/FWT0zIs1qYQyZNTQYcZ4fDDaGjVjDVC/6TaLP0L+5b0BuLyVYqoL3E3wZplAD
d6MZeVAsc5q1jPTifJ0Zmj/kbIPkphHRDHzEoJPjXt2jYme8afaK77o2AnyNii5yYDiR/5FhhazQ
9IK4syMxBx81u23dmZsauhL/utkvzUgeRCFpbOQG1t7R9R6YLDUKRcrX6FGvl+bSirTdFYvovOcY
jDPpAJ2+sSL1muj7YK3kO5ftAJGO2jeiBJnU3hmplRU2Yh+T29s+sg4THo6eMfDtYOv9ytRduycM
CizbyEOr6MSUWbZ1J5/oaI4MbWjcS8SLATJbEiSgM7SyEI8PnFrvv1isM4vSYpWJYedxoeI+s6d7
AjgKX0W7LG476BMZyDIB7+JKe7snY02YwKAUo/heVYP5npsk2ka5+89krw56ptHLCiwi0D4QVb48
RQWFVpAmTOZneX3Qk13PjXuz1b3mq75GXntNfDXbQtHVQXcdUNnyYeraWs+d0kbYCEDNx0Z9GT39
CYD0ox24aJQKho/Y775ra2ISf1r2LqOBS7vSgml4mjnCtphPvFfnUNxNj0iEP/SbJ82HjL3XedW2
w48JBDa8V5TO/f693SqhE1ghC/kuewNAE3KSrl/fAQkRDu/Gyl33RzXy1hdKJxPU7awDvzW+8CHZ
Jq/0HfojvhO4Ib7gSMMh4N50gNrQc+Udkq3h9dbKKbq+CS+nSLp8JrVpu27EB4BenLF3zX5FC6dZ
PgoDN8XT7fOzEO5eGpMuoVTV41qZYAw1Ac08GVYYg19PdTY920T0haHzd02l8fo5dmlSOlAo62dV
mmLrWUUPpp0USh/gBqm9PtqRtRtwaS7R5KuCfxrnF2wOl0cqVp2orxWCI1V7o2KAYjXyRN/4U9wH
HTuW7yvTOf8+efOc25O2d5USk2YE9qr8CzeB6rkv6Sdef75bnxQBIrSZK7ldg2wv+V0kAx1AC6BS
hQTk5ShHOipJXqDhHdFflO2VFBn+ONQS18vpTle/OGtKnks+EToRQFZCSQRMqPMHnd33btpOuWhg
kOebgX2S+m2MVs7hQqsaIBl/bcj5qsbSqc6ZgpuLsZepmoKuQ7NC+mmW6PAX2qNGzSO1ikB1hm1j
x9DUeSeqsXIWF6AFl18hbaCsSBN8BkY6DCijWN+bqHoqx3qjRei80t9QRsZT5k5R0i3rO28ai5Um
+aXDcj4L0obKa80q3QqzYPdu2FBk5c33SbuzskcyrhT7l3bRuSnJ8dVVTxuC7LivIt3JUEaJSWB0
P40WfLp+3u5I/984n3OLkqerLSMj7QSLuXjNmu0IQfO69BRCgRH50pI4BMM/U/891Xq5pJLLGxkC
kmm2OpIvtQnF57WYa20iJQfnlJrVthQG2mpCldJsPWVAq3WV3vVGHRpG9FYpwN5U1vNt77Pk7M6n
U3IDShtRCiZ+ODs7QtH/aObcI5z4NPmVgVj037My8zwiRzJzxQObLO2XiYO8AbBFvArL32jWRTIG
vBRBqX25PaplX/PXjLRJ9CbqNTKfAD5lu6gVJ5Ob6I5fo79fCpTPRyPtCivlsdoaMKO2zxUQgxMx
NhX1SWbvbo/n/3ApfwckbQ+jiUQWK7DEEgqafB5a6bs9BTrZGoM/WZv5CW9B3SIAY5e3YnvpfgKV
AnrQQMNzTabrQO28nsy49YfCGn6VuTlu7XzK9hUlTud1ZdQ/K9Rs36febIKedfXBtOgQsqxUNrc/
ZdGxaVA5hXwklDLVeTOfXSFGYXcpYZA3LXszSLJXmk9o/Q1NMyRr1fY/lUT5VgY05j+2pOsqGq0+
zVuMmrAuSIcJNmFsyr40ue0z92tpiADDPHIr3za6/ZXQxFNV8O6Ow53a/1accoPtvy/UH66W+GjS
ByeKss3S6LlhoLGGFmzhrvGGrM2PdLqUhOa5A4ysr6i/xmo/sA1VjjWSuNA6//+thHTAXJROs6SE
JceN/ZqEFX2t1Q90DoY1XQP5LLrGs5WQTlmMBJbZUaw6JNM5e1EAPDYFcEvUK63UV7p3LX27PbrF
CPd88aXjhuhFIZON42aRbWbtlS5UTU/JgHaFiEb35Arkl9Y445aDl7NxSq7YbSK02RLMqUGfwK/q
qdaxaN+LSQtbLd5UjHvdnDJ8Eo7H3EO+hoz4g7S43vHgFkZ1GLA9GRrRgCWFtBzMhJZ2hwvPH2ww
Wia7KbvHMafs04lBljs+a6OPlp/BPdjqO1mVjdKX9/Dfr5Cm3sxFRwcdX0EeHuyvwk+2DFLSLXqL
PNPniN68IVD3tf+Deon3Gxw/6iYPlE0RusH09fY2WLwbgfT93wmRFkQDdwWDx2l9MMnknj58IomR
ekYlgk5t9pbZBmO3Sgyy+JaE4th/rEpODtg6F/wusAo5Xq/aJIn36xNwMy/6meAZWWHU83PS9qBe
AjX5vbJbVW9cvD3PvkByfale5nWR4Aty5hkNNgKAOXRc8SDXTObIJpyN80qyHgnwrLBgRUUDQtjt
9G3q2fvvLCi/W57xU/hxSN8jCM4H6b469CH3ICH51Xj+ofnppt5DZinIg/VDOPvIG6dAzkd1LTec
fv4s2uWk9ayiET6gh9MuAm0ktKPY+EXpHe0Z/FoA8BCoCB7aLk1aDxo73S9Ty0zTyyPhfldNNzv2
reaeVF463Isr1xRP0xjxr3WfN3cl8FCfqATQXUFii2+AYnExz2XueHGjTsRPkiaKQ0h0NtDws/iu
JD3kugh0ytVG0Z5GtbNfkHdAKyD6js1dlFDnHQ0d0SFnsYi9eog6dIMAxcmMYboHaV+xzRixtk4z
pWEbWbmPulJ0KrOWBEgrs0CUjH8pajEcIttNQH/c1IUHPqXh5NK2eqxNRr65SLSiuWGiIDkHi2MW
TEmJghCnpHk3wBS5sSKiBmj0cL0xVaCyRVvjawr508cam7oM3BEYWl5PVTDxMnlVoALpFUnpPPKi
F8TLgV5BrkRExpZTB63vOhf2DxWzdkyauIKwKulUkPy6VDW8xk1GNOKj4Aw5cDLAQTf80Lkue3Om
XrxajtM8OuOYPNDOiI9oHYnRjgXVs2Lo1d9po/dPyNuoX3uuu/u+SvAbI4eVGyoI1nwSGt8zlKEO
cW6qT2oE8fEAdSnnS6/2/JQ0wqZB06jVz2giyga9Ll3kx8Cj7IBnoyWu3IKZhy4Tmu3pCXerDZJY
Jlpaogh4ej3Ku9FDIUgXnpPp2rMY2/jJjPQEaUlaRPeta+uPeKJDk8RunPKTsJlwpc5iisYGwhTH
yxvi7lSzMh/VKOeHpDSUk4DqagdmD2rWKw+9P8m9W+dCv4y9TDR4G7mKc6Gf0meEfZ9Z8JgfouBH
5aVb/aHep8H7cCR7sUk84Idve+Jr2jfJWUiRTZm0tdvPTtHZfu+QP9slL0B7T0+Vp3+dQifMnoCV
JXfkIboHU1rirXWXL8Yg6GyHjiHQ3+AauRy9KHB4zRhUUKAoMD0umpNtTk4YdcO3MnN+5Ky7IxVW
yarF/vbQl0N/iKAA5YzWuytIuAKGCtp0JQiDkfWPjBYE6CqKhHFGUKR3ZrSf0eMqsBVEmQrysGoB
8RJFQ+YIVPDvtz9mvnyvNsHZt0iXM+GsdlQUunwUoe4jZdyayn4qt002BLcNLUYBZ4akq7cHJk9B
Na31u6brPEMU3+iY/7ZU5WuXOh4o3lY22GLEZ6HHZsalAVsrizooRe5ao5m1Ph+OBm4Y9JUx8qIB
ispjPGWCfjxlJPz3QVqq4+j2HGviSXy5qUwuQJklYFNl3yuCe916t5nlOd27tYacWR7f3GmC9h4g
oeWHN7jAVN4yTKitvkKB1hiPUAcYlS5wgE4j5iaFboWmrQxwKZAA78OftnqgIuTiRO+mMe151frw
957VZceEpyHFc/z2PC6aAWUbOBmgHH/Vqh53omz6CIFzPe1Y7oIc5aTz37dtzA8aeedDWfQ/NqQH
D966EObSYSMmtNloDA1JTR7/O0ET0glnVuaRnj1wIyGMrtFgpR+YR9GrPEAjc9ADtq7HOWN8rgeE
JAxK5Cj1yVqLqV3RTFFgCnRe4QS2tqHA7dpMftPWe6vhNlR5Si8BL6qJTpGV47a0YmAOdZHQmGtX
Mugbr+EYvQi8BePCW5WyMIXsFsQJVrImS04bJ/o/Q5S81aS5OZph8XDMFTSBisAQOXptjS+ZUnxq
EQ55ATIJvlaRWz5qaEaZ6ZnnWpkUPls5XgfUxrGmbBcZXq5te3dj6v6k+/Y0eo3mkXKt3X9pQgG2
cEFJN7N6/nlVnW0cEyqdlY53g+8azxb2Syk821i5iRZtAKBmo/cRf2WGFcj3oT+XYlyFHR8bfav3
dEfpr9vnbAGbhiNwZkU6aBl3WMEHWElBcKcJKMzV+XMTjQ+t6fhaxHp0gbPA7IcADJivLqvWQNJL
V8/5B8zTcDaVETpvtLpEqMFz8YE2KX+c0h9gGdupHRDDoCy9PeClK/XcnLRJrVLrQe2J8VbJlvdv
6fjO07d+TRjgWo0SARSgYiCPQW4GPJrSpozKpNTqDgHM1OU/J9X5WeoitEjuGW1815s/oJ7spR3i
is5IDyY6ap0yT72qaQcoyiYZ1KJ/Ukc7pSkoqHi1UrBYemiffZwj4RErYvM0jjDlA3qc0+PkbNGc
6FotGoyzAMj42zO+vI8hr0ZAwIE+ECmW013eRvE8FRWovGgFagil3ptVtQI9WfQ+EAX7XzPSRh5N
bbAcE2ay/p3Th27KAmFuwI3ni3qXTcgSt+H/b2DSzhVci5qkh0W1nHzuxIXnAGRc83Gt72NtBqU9
CyoBamrtPIPkS27dj/Hg0WyNoXtx/gCmnPH7wPrKfREmyWmqtYg1I8Bc2vx9yO5jMAe00bcp3eKC
8lo8wG5P4OJZBF+hg24WA/llKSAraNfZkLWA77E2TuOAnQtUBifRrUmPLM4f0K9o6QbmFxfUpYvJ
EfhNdQ47FlDSk7lPkOPrlDy8PZpFR3ZmRVql0sF7PZswgY1F76pWFJuYK18JR5u8rndPNZpmVywu
UOaZ6vm9LpkcuZsPdt3jmab84CB/hfokimVO1IDdovcsw0NMbbNAzUI9+Yyb0bNqsgLmXFrD80+Q
Xg6jkRRFluATSFMGagJePvNZmOMj61YqkfP5vQigwHiOf+g9RQUdXVDSImZAIYA/AuIbafOYzfyA
a1RB149eyYI0m0Ux0bzrZ3kPwx9C9ApArZQHw7cJOTFehswTm8x7y1+zwov9nypYoFbupqsjOH8A
2M5mGkAdfc/SEE1nVHJoRxazmCAP0C/uQSbycfCS7e2der1vJEPSSBszKwp9FjKxXoDjgUw7dKs9
ekz3pf+u/9A3juutCXBep7slm9JGyctqslobNkuPvqoHkK587TCfv5yH1Gfe4JXf1y6epekEWz4S
fyDSBCpRms6e6KCz0aAOYkHCzMzCCnxm7mMsQtxyNR9AEbLiz+ZfKG9RUFW4uobXCRqkJX/Wlxlz
nQaNnFH1OE1B3jx16soWWVAJBo2ioQIng1MHgKU0KMIbhfYqCN3tz/EBiJkG8qIbqIXs4i1x/TaY
QsCfQJnpl+vJ2sUJtUEOhm2KDSpfESCsGrXUAY9Nvss6b3ypNq6PdHXY+gn3FUgCuL/AIjGd4s04
QZOxWwkkFreQ9de+3BiuZik1zBH2Oz96InuboUThBJNfb4dwP815c81/WTkqV14d2/bcprSm6Qjq
uMTEfCeggNunXn4gH0rtfUda6MeIwQegJgqjd3pafdfoV7tJn7vpUAcGztBCW+TlrUXRUEEdAd3L
On0nka+m+6bfjfHWcpBsVh77Lg9wK1fAa+btioO4cupwsuempZoI5aB9TY1ZYpSM+1ELB80Ox/55
WoN+XdfgJEPzjjsL/jlEf6NqgiF6Z/xkm+mjPJh748Qy3wqRJKm8tcB8wclfDE3eQxlv4fzQROur
wjc/690YZA/iFD/3u8IrT6Ov+ZZfPamb9IsmPHKgKzP7p9vm0kdc2pf20ywnC4Yo2E/2yoP7Er8V
++YtC0CS9iricNrhiQDSkFf9flJWXMe1d7q0PO+3s7nW8MwbuQZOiMkpPDt/Tyq64f9MpHC5oLLE
IotSvCUHDG/SdK/qWq/V6XPrQsyUq2+xxr2SDV47uGuuYWXHEjn6x7jyaN6x6ra/U7Od66FL+pdw
PRCU6A9DMB70o7NxA+P1tn9YnFQw/s8N2S6EMqXHDR3aXJ1MTGpUQHYs27L6LbJW9szi2MAABZ5/
1InBW3W5cKAo75V+ttG4dr8bLPdXPmkPXBF4I5N/jpXnBfxrTD4fvYuqg2XDWGL8stRwqlKgo1YG
dJ2ykYxIh4AkyK3YBoyYyl1kBr19lxHg+Etjw3SwaQPP+kNXPm6v1MosEmn7J9nkCi2CTTfVK1CJ
ZSerF6gduqCUqw29/+dY4HIepY1RqlGFbv0MG9J4SqLHpvcB1Lk9osW9d7ZU0p5P3CyBmimEUxPn
u2N6UMrxSLyS07sGoc9LBTAwemfQ1n3F5mFN6MIbLIzDck+K5k/NaS7I4PY3dlGxt9JXAtn7WEU6
cdNYD2YRZKi/rekVX2eppK+YF/fMd7mVgSrhgK8Y2R51Qz0BFJ6FJP+WjA9lh2RqFIATx+3Xwq3F
TXM2enJpF+lYW6Mt7IrsRbd9Pd9NNA3sdMWLLB4ImHEhTgutR/TaXtpppy6zqgh2FBNgaxPj0Gxk
M6M60CMxok+jRBVKC5TWOCRspdQ4j0G+kcDRAaKTWewaHduXtps0soSmw3beOAeTKEEBWt5hND7t
muzjtQt4cSn/mkMzyqW5kThNLfQ89wukT8kviia8GGRC7TN1MvSQsSCpN2U17BHN3T4uS2t5blhy
OnaqtkKPYbjK2qAx7H2csg3Ro+c+XqOzuC4iYr+iyKSjgAE6/avYrejasYP+dO47LaDQkJdClQmE
g4BCCxsPczqG889Za9zn2swrrQWTs1KlWZ7os2+QgrimGzjkaPANCjjkXxlRhmNpI32bTeB3rlSq
BYMST9t4dMSBpjp7KEH2yR3n3yWyddBPoOwxP2stYFAuFxz04V2uGIA/DNlLXYDk2fS6tZbueSzy
Hj63ITn3emS1HeuwgQSgN/cymZBMwPOdiUDwcPpvLslzc5JzF6UDaL0KcyT5VlQZmCRD1u1vb9el
2BhoSFyEKGnMZFuSESOPeQOtp9zvRFGkG03v468oFNg/0il3N24NVs6xdvJ7MnI2+YLFykNZqTbe
JHk83CXoKwRY0hmEf/u7Fm4d4FSIrqK/739Iu7LdyHFk+0UCtFCk+CoplavTu8uuF8Gu6tK+7/r6
OWqgu9K0bhJdF7hz56EwjiQVDAYjTpyzDJULP8vKeVS2OEe4CvZ+cGjYaFu9L8lV1wIiBKgIOIMw
MAEyaiEo1elcF8ZCYDYMlXlSrEq/CzLzmFRgpE7U7jD1+uCCuPsG77PJDuNilizz/zjC6PGgn4pP
IFLfaGEKjLiB46PSGHpcwCHuYvZDab3E9AJiF3R0BxxtMN2Oskt3ubhFbyZ/N9IwEmNgqPbziamM
GMLeaoGLPZjOhlJtMDgiWd5qMITwA0A5C7uDWBvRJ86zgVYIDtF3K9kmxk+ubFLZmNSKr0D9fGmT
YRATRWXBV2JlNBTQ3yzZsXnoaLELuxgMOB/XPXLtpKClg+4ftMGxXeJ+sRSVayuGS+o9EgMQ077k
TAFJaVuCJbTt6MsEyRMwUA0fY1m8Ng27r4jPHS0zniG0Zkju05WtBSUUdIWAa6AUP+nz17NYUvnN
kvmBXJMbL0OH+HMIZE/0FR9ZhG+BkFmYp7C5n61QcJPBaTOsuf6V1E9h/Xx9U1dXARUmjgLzUu0R
Mp/GVBt/avDpMsy0VHZbp/ZUuVauSBxxxUUomsYASpiL4o7Y5Rz0GCEuAYjZ8A+68lfVby2ZBqLM
xLKVF8mjak4AzIww0VmPYN6zO1TEJ0n3SWZj+fcLG0UCShZi4chaxa8q2STF7Vg+/MkX+b1Tyxe7
MFFrVgfiCyyjNELIF3yziu9+5gx1LYm9q5518UWELx9pOggmTdjJu4OJ7n0vGXdei+2ICUhqFskq
sIoJBsB3iadGDddNAET1Df8hYvMOpNEO9OTcxI/uSZdtTHDDBqnkDbhafcHsHRTrENZhX/hMepIN
vQHwkZOUdzUdt1FNPlKIa2ftw6y1rhaEf1kYc4z5cz+AcqN8a8F0uhlqfd+YCZ7eIO3kb9c/61rq
gphlAW5G8X8iAHZiTVW1EzwnGuND0t9j0GGbonXj++MZ816eD7636xZXjjb6J78tCgGq7Hk6TWiI
OWU8V+APIm6jpm+RCbFOpXCv21o5F59sCTeAprTzqEPX0UlQH+GY2WHlSznsrhtZe8FcLkg44LWp
AMHNYWRCUh3HoLQKtgo/+CjNymjOlrxDvJovTQkOVKRtFxaY+3CaVsfs2AY87Qw0rQn0XFG5m6Bs
X3aSRH7dJHRBVHDeWCAs+nzugS6Nkp5idapfwVLs1Im+n7hqd5SffQrMdHabKLMEI/A3KdGXlUKY
CqF/qcaIjQbIKFGIHOACINvoG3EmYDzzU3Fj2KlzVDaT4+/5aXQxI+BmN6U72/7Ta+WQ/XiInvzX
6ieRfOOVqAT0ErQscFMATydKAStZbU6hhoQFHQAb6sznKJC+wledFUTKAFUvN5+InyvybDbNFIhP
/548aF5xCDY9d0dH98xtgLGHcrAxAf/ffXf5qMAkgi8VA1+fv25RLnoBDUTWcsqm8i6b+iEDoRE3
TDdKIb0TB6350DTgN5CE+ZXFfrp4l7h0cZ0oVTBwn8CtKghZhxAINl806+X64mQ2RNdNdKNPS5yW
tjnE3beaPyb+/XUTK35xuYy/L5uLZXAfaBathgmdvIZphcv9D6ps0Dg18XUgWQQ6u8/7VJcZHtIq
cIHZdJsYXpsDOPon2Ti0vJCLA9YMuJewTxBBGPLIHJChdO/KfA7C54g/U5lA7crXgGKYtbg2wM34
f59XMrNxSpGSI5BY0WPX9S9xDcr1Yd5c/yKrLycLubgJ7ktdR93ws52W+36gjhMqPPzGDMEbcBxy
b6q3dXenmptC2xgoEdKT1j9dN7y6vgu7wr0WjloXDuG83DXoTEJ/wqgeCulQ5Np9fbk64cDGQTQH
2YBdDMEjADA4+2sxugMzNqYnypx5UdlpbpXnkrRp3S5qASDvBYRTvAbMIa+MpsXq5ihzosw69oy6
06zcQonXzjXFo/TX9f1cOVpATP1rUZTZ9tss6o1cRcgtAseKzxyTANctrKaClyYEV0Ftk4AXACYs
y8cEEE7WJgzuguFbSZ1c3+nAMvsyDZ+1+/SieCNupG+WZjNDQdhJ+mJjmW8DBNbGZHCNvj1H9Xho
SXZSB9lcgcSquJkQRRmTvodVa7ydy9u4u9PDl1q5a8iuhlY6kXjLyrdD7dEETR2opTD5LWwsLRaI
F0OOPRs6VDpA4CsDm699O5jgoOnH6xNEQkJgDObKb80AkbegR97uxmYDtZcUkvZgBKAmuJBRVZTQ
9a8AV5aS6m+bwqVVh1D/63kOl3zkmj1toe1jk7diy88zMA8vzYm7REJiuhJVFnAawIs6yNp1cUwz
pUYGVZMluVROKeSYkWLmsj74inN8svHlaaf6atsuy6pcDcCiwJ2zGz96VjGhpdud7CL4ik6FDA2a
fJTCN0CDKSYdsR8yrRmRTHVO76rPI2TxbLThHAvTndHJulWBIFGOrZduZcojq7tpGGgk4a2PfFZw
mqaZAtpBHmohziHhoRy/W5Ekc10rB6Fm8duG4CRFnkDQNEAap26ZHe0gcfLmnzqPb0FJ9wC2Okm9
Z31JGFRaKlCY/BMu76wiURjOWJKloSD6Y8huplZiAuRSuDOFbBxoYgskOZAjNnCmhTs1HuspiZQY
JJ5R9QzRSvPDVJP+hWD4bdeVvv49bXK+96NYwURW3B6ySis22TyUO79Qw30Q1+0bGX31vYoLfweV
19mLFXDo20g/jW3RB+C0DPTuoFLwCthWXRVvRkR1x8qDGe4xEhW8JkHW4q04WTd6XAH5EuulM+Dn
3jQTU25roMZb0BJN87bSquBdj7X0hmZdee+XzXgicdTepUrd4Q0dQkjCTjI+elHXBG6g6h/WnHSA
aJEGQlw6KsxPXRdFG9L20bnASGTmjnmwyEVi3Ka285A1lj0XU/PS0oRssXHDQ19CMlwzK23DfdzI
dtdZZBeW46LMNlf1KTKM5ZeBfKeH2pGrV12e2xMJYzfnxeBV1Kw98HBzzFdpGUiApkE9UT+LAked
Q+M5SGfrMNAGihfqmBvRxifpVNokU8lJL1V/h3x6BHC7UZvG7rCJ3pBBrNisZ+Vt1Gim7PoujZyO
mRhPiCm48bKZ09esDYF5UVXlKU6y/vvsW/4tyjxko2ih0TkR5qcgCtSyibhGGoDhelIT7Zsx63iY
BCM9plmnvXdprf9Fiki9G1gab4pai5DZ+dCJdCFjmn6DSsJQOQEv0p+5b46H2FCyl1jr+z0Yfmen
HqbsBv/z7ia0oCLepsy48aH+DACAEe6tUY9v9Mis3LqYo9KGvmHxjYOD4X7IAx7bvKuN0i6JlQ6e
nwVBugV7gL4v9Ka9zzAm5PqZas1OjwfHQcEQ73fWh+oG1prcCfQmA+WdhvEbEpkQ3kiD5pz6YA6H
vN1S4cf86mMA7OBDkc/QVYsh1gKtvap6CwgNAfLQ6uGd9LFS2xr40tJjpJX8OU4wIRrPaXnwO9V4
ysEV5u/JkES7LtHne20wcg8686aj+Aq7NzHiu281VDy3PQGGZFN1la+B4xj9QYdAkaXfpk0z3qdl
P/X2mHL/NJhKtqO+0u38CHQJNgP7+UcOoNiTgX1BdS6slccAFDO5m0NF4qmIyfioB632nZegpAvS
Zeo2LuP8KTf66r1hVY6XS2mRLVNU7VeYhNW3fqiaR7MzQRSVl4ax7RSSHa1hBEio60cvLRoIgVaT
Dg4gpS5+jf0wbjSgbp50ukwMphaADTZYecdyk0U8fDQSPz5lkRkOmHc2mid90hWv8DsUE9VCTTHF
6Y/Di1EHw95PsxpWB0qPQ6n758BocYgLFeJMxjwBP52V/XEYEvVtKgyociUVaW3Ud/3MnfqCnbMa
T3Vbg6ftQbIArrKe1sm0jcq5PpAagk9TPIPJgJOw2icMwmu52ekb35wxjdu05nhSUD7/qWtkeC4Z
7/aYyeYAVaL0f5vjQZEHUxWC6reo3wPLD8+IiJ2rYAbng2V65c3EUJDM5WOIyd0SEElIEAbHqI+Q
Z/GJ+lvAX7PHESHbU+NG720YCvYFpj49vJ6SG1IW8YPiT+GOhoaJI5GAasQCHfsmMPLxmE4zNM9m
mrxlvFFsMoXdJpsSthtU1o82DUD5WteYaQYGW28qj2EY2iMTs257AqnACCPRGwykm8O2pLTmjpUR
E5J/htZweyiiqnX1sElDvCBqQKhMaBHrdk+MfNOxqDUcFrBkQ7UkfbJiA8WfvBkV6LARswa0vSGY
T+Vqk/wKac4Deyyq9qUqOOgxjbp8Y8Rvd32YJt5E0ubNCJR2V2GMEHIZHeSPWF26GMgbnsNcmb8R
rVN/DQTj8YwlxT3wguwUtLw5Msua9xoc8bnLFKAirz8J1m7Ty+6JAA+oGUTIshRtN996tMhdYe00
mW7H6mV6aUO4TA3cFDkHYAyqdjH4+mZcM4WdYOwhIdPO78cnvWV2iEn5SKucxOAOIjNIWTU7iUeI
DqbuiKQaio8MgJjrq9dXarOf7nnhDWuQdKyHBPc8tARPgEO9tvvbYRNYDt3Gd9QFS0FqD6/tgdp8
W/7KHXzuZ6LZuwG/dXP9t6wBCD79FuGlG0bKlBgWhMx742GOPBUIBo296fybChQagL4YOwcrCvnP
3F9LcgpEHZDUfysICWbrLg8LbUGgKc22gnRmCgGB6ytbTbcvLCyPp4uaUdCVesAX+Bnvpu+l9jMF
coqrvk1B7hRHP3gKmdJWRsCx+l7CUBjAEOhVml8UMpq4MRot/vvT6g5oFU08JHagemmd4Db6uL5C
qTEhB64aFnejAmOJBXeFjHnvddBotEyviY+ldfbJz7iS1AvWCj/0coVCJlzUMZ7UGYyGoG3Z1T+z
AxASDvmhuvFm3ObPkjWu5cQA9EAtBmpPqJ4JbwmiVlXgK0vb974+GW66/4ic4AZ8apkdOfqd7zV7
PO2tc3ArI8Zac6BLy8Lu8noOA39x0Tr1yn36KzipP+qXeMskXcWvLBA4C5eGhB3NeRL5dQhDIPPm
j8WLN4O1JbMDm9j0Z3ZjPoQfSN/OAWh7z/WzJTkna+0yCiQTSCsxNwwoghAoG6bUOinxQW+Kh/bW
uiOlbW0rtGod7oDc43txNx2HPQWj3Lc/+bYXloU4aPKw4OHiSu2rZdq3uOK0LXUNZhc/rBCDOJie
dJtj9BFDWtbR9hLry18XX1uX6xZCUKQYSo5LMHaqF2Smwe5Wg+DLy+CWB2UbebK5hsVPv1iD7DvB
1Aim4LhorQlTnS7I1MI/Y95zoF5bYhbuxpehpNbu1kVf/h9DQtzrp3ri/QIYVeqnrn41gn2nSlxm
re50aWL5CRehNQbhaBgtoXVm+zFD20Qz/ns9HtzzUC7jBvhUIUz72QLIxFHzWqB1fDgOE4ZeNtyU
lHzWLuGL/EAEXC9TkKrWA8GhzNZpsNJDG0ENuogcI9bd66629kkgeoUeKYZ5IDwrxLBJ7ZJJzVCJ
ybQDRL0UxGjVl1XNFgcSHezSiBCueiOFPk0LI/Q+e6/OwXneKQ51Ow+Ul51Tvqu764taLdNdGhS+
UZJiRkVfVjU4Gh4Sd/Purj8Ca31nbJ+5q55kVaW1E2QiA1XB6oEmuogzUi1Fh2A4SjATRKDr4c5S
7jvzJrBukaVcX5rMknCEKjwBwjxcLKlbkLUFtWUTej8n20I2TLZ6haPzSgiaT+DZUIVNjNPMpH0G
U/59fMu0DfKF/tCC0XZj/PQfri9r1Q1/2/r7t1wcW10r/SqPYavXXIucZ+L1w/11E2uRwWQLjzkK
uGA1F5ZTj1RPNR/Qi7a8gRy33WaSNaye2t8GTOHlkOZtQa1wQUT1z/ng0fBY+FtqSHx7daeAkobE
AWal8Wk+hx+mRhjS75ZSLdsOgadAQTyWPVDWVgJxVUtfej38S6+7KGcrDAY00MIwtzN0niESmhYb
Ld5c/ySrCdulIcGbVSWuSdYuhpq2PKEglxxyFIQ2rG2aO1Zj6gyMyRgupBg2VLXGpaA+TWlkOB2J
ZPnx2skClg1BEFg+UJkJuUbaGnMx64gZLPFUiMVr4UOggrgzdUZNUiFec8VLU0JykZd6hbQSppah
nci4H0JZQ3fdAgV0E4npon752UuMNM1YvJS522ZbFmejlxymVQ8BNvafvy9EdJ5jpr4e8fer/Gfc
xW6Qo9LE2caIZDP6awNz6BOgRwDsNlp14kQXHBGNqxqmrJ66GNzZgWfOMwNM8aLe184MwFhm60G0
CZLihKGk82QN+7npUFXs7XhRXJtVOxr4rtPOnc9RNJTsxRI4xNvt8gcKTtz2RTd3y150yjeL3oX0
kIWbsHBATleVO0MGx1nd+ov9EAIA6rVITiN0FxJAzZsI1JDl5OjFLkBh7frxXAs1lwtbfslFUM55
DJ69CQuLMRRhPLfKWVUlEWDVT6GqzvB8QntL9NNByU30h4A+ifVTmGiArEpbvOv79duE4KoTLQgK
yNivDgMmTpg53Tn3gg3bVC697faKm/+KnrpHS5LDreYg9GJpwn3TzyxUyuU7YYItOrd3umKj8G3/
VE+6q2BQuHRkpHWrEey3RZFhM8pTXgDLA9xDpDpp89QwL09f0+akZLLpstUS1sXqRCyHP/htEnL4
RrqfT8bRcFHbPHOn3ET75of6Q7fZadqZeK49zJJelMRluBA8fU7rodLhMiHE8oo4OlGS/sEde7k4
4UHUGPo0xj42ktNuWxgDqr65nbJU4vyy7yUEjqpPagKGI+RyI2htMTyX93aVgOvocYCa3J+c5X9P
gUj/NZWqPvUUu6a3xKXFMwQPbWpJ9m1lQF5HrP5tRYgYmLwljYpau5O88BO5H13u+RinHt7ao++l
h/5hsmXusB59f5sUbjpf1SLGG3yrIN6pGIaom5tpuKko8nDq5tqWG971nVw3CAwmEiOq6WLI0joa
jWba4YX5OpxRnj0ld/PBcKJv182s50agJ8R8o875l5G8Mp6SgRDYYdEpyg5gxEoxoKZr3+iw69Am
JzbRHAzp2IDn/0ngX8CeGqijrC8zl/k4J2gOwXTYHPIudFR02cJ4K1ngqvtfWBGcpY9ZYoaLlWaD
EYVH05696FB+y8tNAMb147SvHuNnZbABhdxfN716sV1YFnymJ/mk0OXW4dA0ZNs6g1K3rGW+GqYu
bAjXTpVHszmbsDFmAbCVCP7/WecetTmMtvz7lYQLJhjKMlIUWMBntH2lcKQqQ39Pj39JbdDxB58I
w8NWxOBmPtfnvB2BZHCGbfSQuqYHXZwdffHA1+X0N/Q18kJcapbXnJ4nu9lJXrtr079Y4+8fIPjI
aEYWBuvwA0b3xnf5j+hY7/9KTnQfnw1bcSn0lWQym6vn+8Kk4BwFIGm0yICFzK34KUYOZGfZ0Jzm
sKAOMyaMoqTTA9rE78BkSvxSulzBaQw9GltawTa9CXsMU7v8NvboNrrPv5k3LHQU8FPZ2ibymOR6
WI02Cy2ksfBgQZZNcKYqGZrYWr50ZAb3mWVg1v9paCq0C8tT3zAnH9X7evyY2xeMyW6IkkpCzvIh
RU+DOCDetGD11CDC8znXHJRs0GsNK89iLYk9lU3qjvSK+ZOnJbgprOI/S4bg9MCvKPBHoD4H++Rn
g2M0aG3YY8E8tLWkRLv9dg4myarWQtylEcF9YXuMSgIjofEjYuiZ71LkRF391HQv10Pa6v5dLEfw
2nGspqDv8JIux9bpBnTTQTmnow9vtG/XLa0Fz8s1CT6KdIim6HXjacnfgwB8IY9MRpS72vljBnpU
GNzjC1T488chaGI3ynLsK+bOJ7KhbnZS/jIPw1N3lJFRLX/ri+eBZpksk2ZIXgRbul5VDfQ+cN79
dxZ5CSudqATKRLUH/m4oXhV8/MkG/mtQRGJaaYe5F4hj4dFmbOgIuB1tPSg/S3xv/Uj/XpgIwUxG
kNtM1WLnABbNpyZ29Z+15fTA1AWtrYFp0bu+sHUf/L0w/fNXKwtTq/V88cHEozlkWtw8fTSIJFSt
XawYOfzne4m1VjPXi6yrYMWoXzO0X0rJw03295d/v3j1sgikrUEGSLA/OnEb2EMsS69WPW5J64B8
BLmTWCjsIYlkYRgRiQ97rNvJiceXGnojnABJs48mtLcjiS+sxiHA+zH2thDUirWtoC0YRi1gkWun
CCLOeezlwWAPnYYKgsQLVvfvwpbgBbqVKqZZY/9CMO0oqPgbL9fdbPVlvQwN/7Ma4a4AjWdO6hEW
KgDQ40NZPxbBQ02cvNp2gBihihAfoKAyABilAcYto3VbP1jo+erQGtAXYfrPHuIPGdU6Hx6ohBoY
VKHTMD2TSAFkqY6tAtRu0H3rjbF6SBnNbsG1lBTOgmS70cBmAqAYCWQnbzUmY5QRM3Vg6jXFPI3p
AcBavoFf1D/G+qYZDi3fXN91mYnl8F8cCyPjUwUCZaSCMTsnXW77eXzOaxmx8erZuFiJcI/hcumt
aIaZpk/bo8mGAqmtdojHiLqNGR8snobg0guOpCpk9a7V9Atwpn+3UbjaoM2hTTrDNj6k3DZvAQl7
a+w236lH4z5z643+gOC5k71gVw/nhVXhAhraLjL7clmyUdiq7tXJYxFuixAEB5J0evVo/rb0d6n1
4hvGcdNbQQ1LYWvaNVHtVpccfomXiIGGGQVjdQELKRTt9NLTgVYlmWQgUbYMIcLwUSuBvcRn6rUX
ZsHG43VXX/0glqEjOdQRnsXUMI/jfDQrtF8jlOdV08nA0ZbeKP4d0FfXLa1CxfE8wzsb8QzDXcJS
klSLU2OZrQTTnu0bx77/lfqQ/TgrUFFvi81g7Fj2Nvk3pXkHLJjE+tpC0ehYcOMooAD09PlM5yQJ
56hAH2K4B2P5tniYd0Vik327OU0uAwLMPkGnGfJiEljJul1AOkBSDTCSuvz7hR/6VMljxcfkBq7C
d0gtenT8Dkj27Wg+GYmMJXktooBbCPPNGD0j6CJ8NlYUqG9YCzxeJ9CDn49Z/DEaFphonTA/9onb
tH9d39ZVgyCCx7wewDNfdLWUEilKifIooE/FcWreGpDFWuM5tKDc5wdPcza5AaZorxtdO3hIGiwV
3oRRERGVwFCvYbmGKcGEYIgi2ev9ceplicuqERB/AhYHXpgvwgvcGjs0lVBrq0njNf68r0KIOQVS
WuGl1Sam5MD8QK12Ye0xRdhPPegJTdjyGIzSm6m+nScU7uvmDKr6DYZhvLAK7yCv8bBoafD0/fpO
rkUXkFFBXRszsdDqEPyF8jmnFV/eHmNuK+OpL35eN7C6i2CBRhsavBnooH12yEQn1ahCm8Bh/rxd
eA5KRfUCQCyvm1ku5C+beGFGuLBVI7UwtIssSWcY1dYxxpN5XfxI/oDWiloXdoTDrBXa0HeYnnB8
5LAR8JIJMB4aZvll0IfVc3VhSLidI8unXTlj3wpdBUPCO8BgJH1syW3H3LyIdo31B0gfpHi4Bizw
gxsiDKccOq7WFcJjkBym+VWlO62WjMmt+QLXVBCcYMgdEpfLSbiIhIoRo1KtoAbK49hhIygIcTfL
WmBrHn1pRLhkFvFOEuYwklHrTqXQM5TJzcgsGJ+XYRh5VkwZok9l9rY23pqp5FOs5txAbZjLgLKG
2CNcVYk6RcFQ41Q21je1wCjocdIhDfkch/da7oQ3yg2q4FKZoLUzdGFVfKmFyLVTc6nfDFAeBa1P
C9Xj0nJzGWvp4rriWb20I7hBUKvDmKuwo1U030b6dN+P3+qZ39H5R4ZxbZslH9ejw6rj/d5PU/SJ
PDHASI/DlJiYlmwyx+gekmpz3Yhs+wS3yPRGD2ofy+r5dk5Ce6Z2xWwjlLzYZWYW77w4RAVrBmNk
MFPixZmOk53Rj3bYlaoMx7YgeK59JiFyk0lLmQ44gmOiph9M77OPD3bjlw/12NlBUjqgjkcm9wdg
DrSbIKSObhBYY8SKB4+DuNGX6zDt1UObs3PfPV3/UGvHa+locY7/LOFOCOK+WQyQvV9MsOpcLWWB
crajsLMz6DxMQ4Vy2IEZuTuYr2PwqpcyxrGVTwgsCbUoRlzBQCCSndG+07JIxyWiols+FNsYZArq
dzPaXl/nitd/MrP8jAtPQYcjIAmDmbbF6FQ73rak+tXmqnvdzMpx/mRG2M22m6s+Wkbl0ya+IaAc
YxjtuB8Zv6kL3wZlhOSqX7kZ2aLRA74DDaAt8evFmqJCZxtXfUyrF6IXm7D7FfrgoBke4VKYwvng
0SDZytU1XtgUbmOFKANEOfQlZLn1/Fgn97ZtQKwwbiVgqdVvtuhRA1qpIWcSNrNs6iyIFkPDVGw7
K/T6OTtUcyB5k8jMCOsxxjpggwozY7ut6F3ceGm4u+4Wyy8VwgdTLdNEl0PHYRaRTK1flXliUYTD
AaDUaMNrVK0w2prZray5uroaDN+D8g7JGVocnx2dQ9UJSRlMjeHgdnRnjJ2Tyuol60ZMSHRCNYKB
oPezkSYzMFxoWqg6Yb4/1Z8nTCWZgeTmX/MzTQXaepHN07/QPQbBqCsBxFIwCaltfYiw2jEB8TyZ
XN5zjIqOKJxGheRLra1Mw2y6hZcUYpI4cx8PFA/jMgDpfmupDq+zymW8H7zImCXLWwt8l5aEiDTP
jGKUD8sLOQEBBTnlPd8HUIrATbO/7n5ri9KBtALNHfoqXx7CoD3zU56gCFyOdDOo4AqHIMxUc8lt
vOblOsU7FL5O8YoTLv2KdTwtIpSAeAKp0GlLsIvWkTJ7ir3rC1rbu0tLwr0fKtkMAg8sKFc8sHzZ
lH30fNMbj9fNLH9GPLaXZpZ9vbg0NEVXAywXZsz5lg18WxSlJICvr4Th2Y6jZH6ZJEqzlKEliopW
lv+awADCobS9Gcw/cQCQAf9jRQhxUaJB3XmpEnflXdHtJ9CTjdvre7U2P8hAa4fKDihj8fGFzSrH
PkvUhdwkA7I//Vmeoofp8KQ46XHcmV4NiRd2QD/3FuT8Z6CXj/cL1YNsemfN0y9/hHCooizjkDbD
j2in82i+KF3kqI3kk8lsCMGvHocaNy5sWMQjweuggSVbBuhbi31oyHMGCnRwBoqlqzHVE9BV406K
4vmjzMJTb2THxIi9dJHOqSzb0iBEff0LruUSy2DLUp0DgaeYiZkYohvaAOuK+hJcIOcY10aVFfai
pkzLDdgTBlntai1iXJoUPldf6mlQqogYVcbOQMQ5+pD96Ettk3HL61kmCe6yFQpfblHJMnyKXZ2K
EhpHZHz3S6XZp33zWvTqm8qDYuNH/JwBjyzZ3LXWFSYEoNmoLhwa+K/PsSTuw7gqJ+wuIGSeEUV7
0Hc7Wp9vetbucNmgGgmJ7Qqc4L3hAT+6sYJ3VQnu0lASC9Zd6/dnFmKBgrmfMS3xQ2ZgFLZqiUIe
GMh6N2PK+1j4b2qh3YSmrNWxFudQg9UXTBk4LkQWkWCGCmGpLHfDcMQzyhgTe4b6kv/rug+v4QeA
KKYMAs4YNwNQ7/M2E9AhjKAgQhTS6Y2aUGdKqct1vq2U+Jglb62V7U0wGZjBtAvM7sd186v+vBT2
UFEGbbYoHk37vq/BfYPHTPGjTTK4cOTpQY8r/h0ThRKXWt3SC2PCJWiYauSDURhFKjDJl/QlmZM9
bwLPVP7klYE/9++yhE01Mcsf0xrLmkICWWHryHKGPJnturG4jVvVrcPWtmbpkIhshcu/X9y/OX4S
SOFhN4zLHRghndjsbBOcwOARvRmnyQFw/C7AGKYeqzu/ax+zkt6yaGhtpU23VdLZGvQM/uAT/z7H
YgsYnBxpPXTL8UElPw09HriUuOCjsqeP65ZWD+qFJWH1A6vBtB5i9WT8Tgw7S3cpulJAb/jL0G0v
cd3VW+3CmhAbiwm8Scayrggs+er06qNurAUyn5VZEYJPOCSmYqaLJ5mYzNiAO8JGdir5RKth/mIp
y79fuI3Rml2oLaF27tpXg7ensKNu779gQHRDaLSJwvccUyvXv5ZkZVR4d0EcjfoYO12K4bpLQtAX
NdG2VFpJ8rGWkkI2Gs8TUBhDlUcww9KmNHmCl1fATG+IKfRF0+2frOS3Cf3z9mHiJhoDBXGl6YND
zELA7MMXf54lZlYP98VKjM9mCqMtrHbCSsgU7OumvNH6By0HWfpIJf6w1msFjBX6hgQjgEB7CZtG
oAOrGCFHVgiW3HG0Z/MhBXmt8cLI6zh7nX9rDnZOMJLabRrZ6LPUurCfIfLlhtRYqI4KV0HuaXgI
LWcoj9CRSbsPMKngFEC6r9eB3Rs21z/mahC5WLqwyw0bqq5eXupFBBrM2JnpNog6N8iec24TGaX6
2uTop50W7qQgCMsww1vTCeez2W8gjm2b/XaG8LcfPRjKQ6q7YywBBaw60gJSXg6E8YWPXuHpoPIC
Nks/3Od1D4WxZpNbyrbDEq/v5ur9vrBGgpiHoGYqOFI/mdnk63izm2EPrKC2UTqyTfHCmMkrkj5J
pra2sGU+iqtMBdWh2AydioCYCoE4Nt4IjV0n6c+24r2jBzSyZ918vr621Uow5FIw2gdSC2iBCq4S
FNxqVBPmgEgk2yYpT21TFa7ZBuMeUhd021HjRxtVjT1aXeEaI9QAS39+zGj533XHDJPgt5jIolD9
E3vaQwqep2gEECLtOCiI9lH5PbZeKfOuL/nr54SZhdQZuRp6zWLMHora6IAoTB1iDRt9TMEnkbhh
Q+zUeAtGIgndX2+Iz9aEODD3eh/HNay1M1hadX2Tsrtq/M/FzMUIOJoBCViqwsuPuLj79DAZA8Yj
jK5mw49hpOOdxfrnIm4LSbHn62p0hjsWABYCh/kisKFnrTEi/UydOOUH0oGAu2I3qfQhvBJR0CJd
6hYLTAWjz8Jl3sZBD6rwHtXm6MHK38v+voD8ydQ7APiF+aZRlKWzdN0vvh482EQNFbB4A9pBYp9e
sfQwKnzYjDNHax4jq4boyr4YZFozMjvLv198LKZ3cQDeP2RDzGm7xyn32Hxbk2//v9Usp+DCShkP
UNWzsBoT1D+hhblu7ZGogFA8Xbfz1SOWXcOpXYg9QWEuxI8qCqG02C6rSR+H/j5XbyuZfN/Kgf1k
QrheQrOcOV9MjOwjYHutdoMCuJdf0Am/vpavaRbGUlWdAVCDQXhTxCm14IJTpmVGYCzvg5o/qFYn
aW6sWrDwUERBFrFWRGAZWhz6kY/OTVc7bfyNGP/5VsQK/kfad+1IrmvJfpEASZR9lUlTleVt14vQ
ruQlSpT/+gn1YHYrWbxJ7H1xBucMUEBHLopcXFwmAilsCDfiyY0c/flX7xM6s+lPlcZ+YWRHIvCM
RXcVpoYvr5RoD29xuIhenyp0VY7IkVplEBfQp7bBV4mqoSGxR7ReqFGiSogEIzh/uau37xBbUwsp
zNa90+vfxahL3POfBOV5thdvXOS/MDQPwiG0f5yvmKXYVJ0GvE3oCaM3xw899uygCaMPtp/D0lO9
1xv9iuzMEIONi/dWoql+uIoDvHw9vO3RDvw9CmM0JEBEQ7IbBWxI+Gn4iKvM0JrI57x6izG8aq7w
uOhN6rHpWe0jLwHZFKYlvLa+cd1Pw8oeOtLv8uxBHdgBRbrnXieBqrW+FddwX43sKSc4i7ieweVO
EDHAV3LL1fZFxKDggAePVVxHS3/dptqeNOZuxrGcF1kFXgQHtVOcSuSxsaO5JahrMPONNvZZyxb6
bbYj0AOWi2Prfl0UrPCyGfyBftY35qFSSgxHGsZge8tkj1cxZExDt18KxwOfRV1BRNJZuVSzgb1E
SEHem/VgmMHlcyHwhojZ0MlmEQxymnx/j2koyYRsVOG7ygcDIWKfhpaM8ujrQ5esbYbQKFPhFh2+
DKf101hgFhvRtvWjiI5LAV2wY2uDdi2/ruu36fXfm4S+WCjYoCKBihx3FaudijJVPEOEew4V52A6
T8u/7yLGbvoLwfcpU32EL6aAaJubIv7WWKFS7f6LFZBKR5sm0uu8ihx4Q5eOKGPhp8thNt7U7NTK
mqJE3x61EKR7QYaBhknO9yaDrrWLDSuG6QnFvDk/IWy/bIUoLsIU218Mzu/OJoiOwWmN/dW+Lx8G
jh26dc3fevrRDw9F3HpmX0owxWYR3IkuZnAI74Ua2vVGjfyXb7bHOP5MIZRNvl826+uONuBSVp4e
UNxgKJHLkjdW08GnAGJOjafE+ba077G7PEBd8FqtnBATgXiny5pbBUQj56jc3dJWTmMUC7bEcqcm
fvxYDX5TePmtGy63qZ8e42d3j3rEGKya69Ftfewll+jXy+38B3BPgyJuFD3W8ANKaHzooI0eMok7
+nM4z2+3cwjOXYPdt1SmDCs77bSd+ZQ8J0kwBMZVs6fXuBuWxLev/Pib+t56rnQ+7KvzXsHxrDQJ
Gr8RUZ9frWVJwRibANzIPsmieMvoEdAKVi+4zi5vIBkSt5Iglp0S1gCpV69ApgbRLJ+kD8OQ+rJp
SDESfC8GuWz0fHPeEGQsICe2JhzAXPXs7hYcv4PzrLaHIfr3gjkGshuQH0KciFYpvhpo5c6cknLd
n8ip5HQETzQkv3WJexckAM5h1lBv81BIEyWr9RYwyiG6qb8reOg/Gm2Yn8bAvHcmdIRJHMr6D/J7
EoUSRBGo2ZoQUDwHBK1zhcYs+DDT/p6Rz2kGdQ44yC1Jp4XoS0ESF49iVFPRTsLtvp71Y9wm+FKx
curjo6rfFuO1Xj/01sflzSeoPmEFN0jc7lNLs+6Tbt0TGt0vrXuddW7nkYqgBEX7QAO/fVE3ex1p
homxX9R8v/wDhAsKC3GxQWUNnvJ8QfvWWZbOXRcU/ZCuYgRxE3aOb8afl3G+3gSrnX9xuMvHUZSC
GJmKFXWuM/PayHYKkzks8Vf7i8Gdr1Kbl5FpS+GrD9aDdsRUvP7AfpeYwj9YT50dKC9R7C1+Ckod
J7xsnugW2pj3R6BscxDyyYLQYYplnIa32W29ZjpkaC6NyeccoaA336oybjfhh8ONaiJcsNDrxG1R
25n1UYuwoGX9yzBm3wIVO4ZF9FRy4oSLin52Bw9CSLCaHE45p72emdig+XJos+80fVbGkNE7U6ZT
LDQIsRrIA1d9Ct7jF33M6jjTcRIK5Wi1n447/HQhQoC2esnpliFxZ64tonSOWiCN+gO6Bozyjays
BXEu2RTCGxR8iP+YxN2galNgoDfSYFLj3CxD7RGr9Ycqe6HMeGzz/pSqFF13zzp9rdLkHso4npIu
4eh8M4ram2kbLlbq2012NAZZUV+2CGuAsdmxfWE2ltHgt6Enk7khNW7UJGiVx8vnYj3WX/y1haGF
9cGPe4/bPXHjjro2mAWUhD6K/nMY/CU7qs3VDDGOX5eh/uTYLmFxnzXBxAJS/sBCLv9d31d3ybBj
vhPEXYBwLFChjJz59Q8ZI+66UF9hUVeDjC6eVvyr1pgzbXTQIOHn012t3SEP5F02TPilkJX5PwDu
S+VEoXPeAKCxiiAjp7kLiobshi64jCN00Ruc9e+bHWHr9VBaPXDM9CMtF8/UHjTZKIHQm2wwVls3
GEgy4DW4Ysx96WX5+0RjP9cSvMIfnVaSABCuG0QKDcygOSAm5a62MR7QIzQDq6Vot3qfmKdiqE/W
6C/c4RsU7mLDqNmIdB08f4Ija2VhF3l2HfbqvRPtDOf58icSXjMbMO6GU+NiJBok1iG1chM5oc3C
dty52nMS+6w9NOm3y3CSFeRHWiBMjXzF/Cc4eO/r/UT3CXmOZR3wglwVYgOExRYG6FAc4GenDDoT
iNas93Z5be+GdzXEKG2GyVZvvq88dm/urac++D57srE34Y7/C2xzb0eN1hhOrwHMFGe/aGgVtrqb
qLOPl5dR6CE2MJwTNFN0T0WouvsJ+ElT0KTqb5cBBE/7sxXkZbwbQkroSAFh0T+NXvWa9jC6r4bx
qDdviY5bRbtyZNxHss/GO74pGUBxnAPUpLjNIAqDaDzIIeaDxw/Yz39hVH2XVI+9hReI+21KQUnU
v9Vq9TxMoEyB1klmjC+XF0K4YTcrzblKpVdjk8b4SUM2erbzROmuLR5b2QiW6IOaGCBFMgXt0To/
YFbSrhzqzkJdTg9SFJbKZZFEXcKX1Qbiy9Ez09ipExvx8m0eQsom9qJd+rLska/9hfYl6UywFJDb
pFYdo3O5AmB26j+rY3Q1XIPQBEnP5VMFZaonkyUQfaqtgdxt7ca51ZapgzUc3iY1mOwHzX5HU8W/
3xBbFC4CizJsB9LAqrn4PTmwI/e66aNzPy/DiBwJCpqgRUd6EFNRnF+2xpplUwNjysa38eAwjd2C
YajLIOs/wgcaGxDeWzkQ7kr0FiANiNfL+MltAjd7QKURKhmszgI6yPqWRXfbFpHbEyqUR8YCJC2+
1aBv2e91nHEoNFan8VdeyRgGJGvI+zDH7Qd9BoG9r9TPeR9MwwuRXGcCzg4DdGWg8MJH0jHowu2G
rlOMdu679bHLnm2rYYdp1nd2s7yjby738tEZ9xNr5yBFCfnKsYr3EfJdfpOFbvrTdI2TWY47Mi2d
JFIRRUXrNBum2tapPV6E1tV76FDWSEE5g4JsJZRBrMhTiu+Z5XUyvizRMm+xuHPXxrWqlCBM8Wkz
QiJH95f2pzFKegpEh3sLwi00QqLYmXuAVDMUiGMtqIvhtlTQwUtk+X+RLwYXFxJdyAetDSDnESXC
Pidh8YSrTwtM9Agn1ffLx074cTYAq62bkFXNnNi1SwDEWu2NOsH0a+pFw2tthFolo7QRWYPeq3Wq
Ek0EEEU9B4MK4KymE8Zg6umDjj+bcXfZGNHX3/77nDFN0ht2HBG8SJG+jQkLEvu5m2Rpf9GSbVHW
v2+WrEKbc1RmqxXQLzT3kRoa2uAXDl64T//BHogpoEUatzEm/86RirGswfeHm3g2IIDCdqSPdrot
8RvCj/IX5E/0tTXHjAYdVLVQdWsqz7H3yfBf0pq2CW1wqEnhlWpzZlSY6a6nDNcUaQ4LeCogkjw9
Zv/lqGxQHC7crWwTFQMddujxrtQ+pyiR3FCCkYV1kAcXIEri0Ic3OTv63oR/mYFgob5aGUfkFqz+
Lp32uRo40ZG2bzihebenMSZ3cV7xyry8H0SOZ/MDvsxMKFAJQDfemk5NfOhdRNZLzd6n4XgZRniM
/trJt4HFagoqCwY7NQ1ye7gbiidXFroIDxHkQdCrhH4+jIKeb+1oJgztX0jQVPqr2T6Z6VGtjjUL
M1nuUnTLY+7hHyDeJ+j1HGcJ0mHIIurjzTi+zMrB6N7b8mBUh8sLp6/XCx/EbME412DUUOCEHifC
vh4cvvaT66UY9oPKqnd/8t7eFt8LT2FoeQciq/MIT/HGTO6hPtZZVcw2kDO38Jay9qWKz7oMgtv+
WTlmLmZQcYzv+jJgj4qv3Cp+s49vVgb55kj90JvC+GkMqhfjFAey96zwSbZZXX77V06LYVQFe8b5
0J7i2/pVCyjEO59+o6PgXnu46oPWa29kHDySDcSfhlqfDDY7QNVLyFjmGKM4Of0J4pBG/lFY95d3
kAgMjDuYtUW5YhWbOT8WS+waRb864ymvd6muryK1x35pD0xzIdQ8eV1LJY1XQre2cnytMzpg8eYb
AEgXpWlUIDSFrFJEVA81ZUJSr4OefXM0HS+NfiNW9rLmNtdPdh50slFJ4QN/+wvWnbe5ghSnHbR0
wC+I61t9CpY4MMcdLW6S+KbF/soeIzx4Ly+0GBN5s7UAhsEo/n0P5YiuSzGg65cR0kwGKs33Kb1X
2uvEgtK9VXoNCMAw6SeBXT8g7yH+dARiMBSsjRbnIQqo+paVBVi3Isovmi/sgNTofJVGeX5Tsazx
HRsTDI1NJ9/OMsyRoxKCR6qzqPhlnbMf+jGXBOgif78WAzGJt1Kf8UWQPlvqvNXj0o/aR0beipbg
m8vUREV31xZkdZ2bb6xXy9yVEUQnDCV0kivLuUO4JNXrEfmoLQp3fqAIaw+KClPwzvDshnh2JPHx
wsXS1lS4gUDP5mOyBvnJyl0UPOQi8IFEt43zSaW9ZEIz/oLwMdmEWpsxuhE83areArY2xH+SjSjy
NODIQBu9sVZH+VdZHY8Ym4pgBxQim9IrP5W79Hq6prvqGq+A9GSHI3zqElq3yZVs/FpYF0Y/Mdqx
0Z0N2nbuKtGQUXAahs8EbsfB9eDJT/lNMz7lxzzI9ijmXzZWFGxsdgWf0TJzArqTLi2RJ0m8Ov7Z
K42Xu78qet/I0vLC7bE5S1wUqhnQ3ElTWDbFRYBh5VM6JYE+jf+hyLexyOQ8JrQeSqjgAsbMH8YS
uWvsdBCiQ0H9P6wcBoUwALFeD3zImztq3dAWbd9K3L5mtnvfagrI56ZrB3ogTO8kh0u47//C8Td8
XqaZuUT4UIPZ7ydtelhw/V22SPiB0IAI6geMi6l8H6IFLewhLgHB6E+iQAkvCcf422UMUQOVvTL4
YGZZ0+FVOS9fghd8gCZqCdW9ZQf9Dz++in+3h+QtfqA/kHgkj2BC1H/pKNqhZl/5dXXM3y7/BoG/
PfsJ6/nf+NveYrHZKLTEvP8cGfBUqnpfqVXxS0dmqPfGyRwnyWYRZVkdDaoAK3USNIz4IjeI9iIC
aW34eIj/ZQpuMPMUoYOrt9Gl49Ml95w+OWjFPWm7HeZkJcdc4NLO4LkrRh30DGyJLT6tsVNQn5qQ
cQrcAiqp6p2qSC5NUQBxhsZdNYyVdZ6nQCPksUPOYYFuN0OLdPLaE9zuyMKdok6mRyc4IGeg6983
X9Wc0RHc6VjhhN5R8FYv0jem6A1zBrEeoA1ETBwIB4PX3leUhwgixU5Ikjgw1Bszes+VMK0Ur/1F
SmWXQdsrfYNuiT/MIVI7vl14Zno9Wj/V+NvcPDtDFF7e0+I1t0wQBvyh5+IbSUmalw3moKBcRV/L
/JMN381lN1JnX7bPxgKpeSNwMA4jQRW4DJBAgHZEWyvsDj/FTlIMgSUOFn2+Un8b39Z560MTmH7+
bPr9tXZswCHjSW0VXFp4y4MgAZMjKPDyqb8kU7pK0XGAp90c6t+jDz1cfrpeWe/i39WttSvvXOzs
Y/YgCw2E5poETc32ynrBRwbqbESNthLhRRNU416t+ibrdpeXVGgb3jeQn0ReE1ob53usUFQyERsN
uUwne3v6qRe7OWb+VO0nGf+TwA+uDCz/QHEnpoGir2PVgEq0oFACtT+41X6WTc6JzuUWhTs0dGo6
F2619J18P+l3DFNFl1dM+FE2Zqxmbk4lOFxqnaYAyHQMMLykwy5JJRNsoqgMjcxoT8L0DeieeX6x
JGmVNh1AqGKnajjM8NYgHsl/5FGQaicIstf5rkjBeqLKaj+ic32GzF1WCikoBhKBnDQPIImrS/Sz
/ECGcEGxggYtKnWyHJcQ0gKDAzitLDgT/iGmuVlUkAHVEqRqoBBXxzdaryB753Vz72Vl7ykzHhES
VyL4ipBL/gvK26k62ZxTgFbLfW3dq9qnNf28vFEEl+AZBBdat1G8kGYCBGh01dkDTad1jE+ON8sY
XP40T3JP2S0SX7FjQ2eOmgokQsdns2+usmiGAmsGxsQZC0mCjny2xbulPam111inckpCzUHzzUrL
DKUkMzmmg7WbS0ytWS96pIKj5Geq2yC1V73BrO6n0bzLFJkChMAhnP1svuyXDolmMvzsAUkNvd6N
2quLpskq/A/fAcPXaCzEDDFaC88PbGwkEWUz5kFnazFeU9ctP2Jsw9YrDZLgiWXCs3eV1YLoHiMr
smGkr/4I81EY4kUEigkhOL9z9LFoyqqLU7RtFU+1el3JBPu+buT/nb9aISD/wFtXDjRtowz/PkO1
1m2gQK/mO1d9v7yGghZDwKB7F8l2FOuAdW7G2vVhgrwGc8/pY9uBe3ankv0EhpE49hhYCpaggTiU
e+r85tk0vM73wbtHd4vMNYrMBeceuPdwH2OMmNszXUK1bNZhblP/rnPr1M3Kfu51Wbv012txHfC2
MD+GKSlw+/IwRaU1RdcgEzd75rO6HwL1FXp3J/vGxFCkZ9+Uvyq/vC6uZKJXgqAPyGDqVCH7Y7ko
H58v9KKqvUJVOGBUF1wd2qBdez/X+pB7atGhl79rFgz414Rh2rio8GYptZYEWprW9xpSU3fo3WKp
X1OXWQEZIz0cWTugQ97qS1CHg9UKKtNNnjxHds+ex6XGZyNq7hz0KJNdxeueOHdLMAW93hj1RD4T
yrznpjR9WVhG1uJb2YvqwRumu8ItNN9WHMdr9PI0twWi8yKLDgixZO2Mf96PX+Dx9FnHZKHNw+eH
oKuNPvN2nQM/6h/Rd+LRk4Ictesbxyio3wekqA8j2DW8q/LOuE1+//vOE5j/F//PvbcJFBRtcjEe
Cfy6+Iyt6yjdD9GbWe4vn0zhgdigcDsVo6dDZg5AcdhjngdaW0CD8eUyhug02JCeQPMXJgYRgJ9/
yJ7ZGaNkWIeA6L0OFXkoXeytaMHtXHuOEknuZpHLhCdTV+U1B9SQXEzKGqLEWg+TMP6EITLd05Pv
lw0SIiDfjADLWm+EdVE3n6aMal3Xk/X2t62da0RB00qGgoVLtkHgosS5QYcJzYEw1Q9DdL2MT2p2
7ebMc2VUkF/DDHR+u5DE1JDE0/Bf57b00QD+K33ENl9uMQ6gNocoCavRMx2QUIWX103AGHMG9mUK
DkFNW63jYG0TlPrNOO/LJnTyUIsPlrGbSFCzuzIN6ujgEBnzoC6xlOc4iZTSwQYFeHPLHtTJU15c
fw7H/a/ixgxuusRLAnv/ph28+EihaOQV1J+9ygejDYakpfwPooO3WXde8xeDwOj4WtddbU4tKpou
1K53l5db5EC3ENxBoIkbRdo6/dcXQT8ddbQ8LsHYobK4UxyfyRhmBfWn9evieke+CpuJzxpNVZ4b
FbpI/ZjuWHevLu96dnDY3YwRvO63Q46F8UGhfjpXYO1RvzNTkksVHUs4a8Qx6HDHW4A7llFjxVlP
YG/pMt9GaX/QJd5SiGCvDcBQWsQkEoegLpTmurW2yBLmaeWNmhqS56Eg9QbPhVVcFWzWgQTuPLYN
iK+jHAMzo4m2gOtyftTcg5LfxF1YW0Hs5l7D0OiG/5OUD0XHYwPMn83cHuJuGACMYTVX2WvkR9bd
avMLo1fav+/hPzOSP4rZDFdEVyNpXO/Y/J0u+pWSpMHl/S+ziE8jNlVhzeswV0KIZy13RXWNR0hk
/VC7AxqdJWiiA71dP+609WjbY7m62oTeK/uDdVfZ+O2yQaJbwXUhIOms2rVfHgOUmm3bdD0u68hA
y0qb/k4HaLCP9TKHyRQvYWsxGXuEaBGRBV75PND1DoW68/thUhKSumsjXpk/dZ1fOr6ivtSaN7tX
Y/582T7B8dLATQIuBA0thhqv2Gr0g1YrFrCKqHODLANZfmGnMgVTwYeCqhBeVCvbFRph11+xub1B
hcRm9N2UmJq8n4cbNr4pveRDCTIw4ETfYHCrlluRzqYBGEv8mEXo5i3Dys68eDx0y43ePqTVUXW/
z7IWhy8bBCl7FDRB84HxfOjKrH/fmFaTSEfXegUHgQazuv/WmJnP1PRY9fEVcurHy5/ry9bg0Na/
b9AQf2VW3wBtaI6K9pK1V+aYPCztGNQYiiCOjLtGZh3nGqtyGbK0BV7Bpl1pk3sKijnDKcK0y26n
Wv/XAr7n9vGNaE6ng8M6rWEftH+i6blln439a5INn33dLBwOF4N3TgRJ4go4nat/sDxL0DY91NcO
1Q96Wa7qM2A3r5yp9lValmGnD59KR3OJ//qSTuF+BectWerMmrZa2yo73Qkoem57zApB4kECJPyM
0InC/kRCl/Dxuatbpe7O+IwJvSmb3ZQ/4C7wrPYtkZX4hRt0g8Sd9FGx3WqZgOTqryhSadOuQjtX
1Xo9OFbiUeZYhCvoGnh72GApQ6rj/DxAPqLo0mH9jg2QUi0o8cDuFv3Gwlj25aMng1r/vjl6WZtT
lRJAUVt7cvTxW2Yiyzlax9aUUQN+cZfrvthYxfkUlilVpXdYRCN2HwzXQnN9/8NwmMQi8SnY4HDe
JDPQxTAmlGHCNSRLUEGAQU9oUGFvNMUzhr3L7n7ByLcsFpEtJedVcjuZ+rrFUjbgh+10t/aKtkeT
fR2MlSlzKV+nP/+spgNKPjA6rgt7/uFAO06hCwI0M5t+F1Tz0ZF150zxsSvT96gqkclk/Wdmauhr
qE6Jo6IVgAVZEwWoRb8ZGMy9vJFWvLMsx/nv4Qv1g2JXEAX7s+qVp6ktuN8Hr0is0Kx3ihUUGLll
o8QBiFYc1zvqEkjsIK7gdpRSFyaZqhZfWoXgKaZ5QrCvBAttA1wpkof01/IADNyCcduqGJTaGSbE
zGVzTYZr1fKN9DSWQW2/pJZXuG8JChOX1/RrtpPD5D5y2SwdZhKBaWhXVXpXdlhIGnTZU444tA+M
+iZWD3kWstaLupvZOWjjVdI92ikCuOs0lrWUik7wZgkMrpVFUWaSkAI/h5nxx5izX2CK39Mp+rfP
rz9Wo9URveEgaeCzIhpieQLpTeZnNno+rOobEooPl1dWdHUg4fIPBOf23JhYEcZ7sLAZ85hxzXD5
L8q9lr9GqiTHI4PiNqnldo7daTgYLdO8pHxgSrOj9vXKQc5qycqJP9Bfs7g92rEkKgv0UflwRL46
BbGCbkFDMuwiBnEwt4p8JsoJnEH55DopU3DqcvCAIsjwyzi6pqSSfCLRnQum9H9gOFvatKijZmFg
jq1upvbZUtg7q27rottZyLkkhit9Ma/hEe/CtojcaVuIUalZB8S+mvykPri/YRy5nal3lSr+Mvv9
IKPaEm4OfdXsA7mLpvKCMB3i0K6fsJZq3J0ytLkp9hgW3S1mnDsiq+YK3eUGjItiJpqT0gYlFjRn
ZogpH6YxxYZEwzZt/Yjuhhia4ANGV15r9wETtWr/CrGzQtuRTuZLhSu9+SXrFttEHXG1FEhKw2zL
guTXx2Q8JtAj6EJDwT1Gw2hsPce4Y7LBFmFoAAG1f5abO/bUthMbdQicRXQeobahgisV5CX6jjY5
BtBKj1pgljICDfHBZYcjPDQbZO7QVOWggKAQyLQPC3W4WqxpP8jeNesH/LKBV4lukI+B4ZYvSinj
otYQhGK+vqhQyzDxdur698uGfE29rt55A8KF96PbdrY7dczX3LuIItB5c919q5xK43ZIK795c/U9
624d6Du4kkUUuoQNNJcZUZrcUAZQlfuk6ED0qEIg4xlpBeq10Gl0D1SBLvNla0VRjQXGbLBZo2xr
8xykJq0yNV6AqNBnPPE7qE2mu4hCSpE0Xt8d5FPm6x365Rv+ReTv2MHRCzZXQBzsfaeHVn0/5wvm
7+qggoQEwZuDUZTgZEMxwv1JXPwHtY6vnASYIsorc0JRsVZObHrIo5sqPl5eS+Hu/AvBdwfEfdXU
68SU31QzuDlpgJq05HNJrOAblUotGpVitcJEw0Cb10E8XyfJ78t2iCNBQwd7NLpidIfXnFRjrUgV
ByiglvyG/3+vtc6htWmYRctNZZL9aD1UKGMh/JVxSgtPwAaac+FLW5YLWiQArb3SKfFcEBaPaX/s
o29k/GDNcrhsq3D/b/DWBd846gaNEdk4rAvqLnuyTHt9VENa617pDndxY+3VleKh0ILLsDIzOT9d
TsNE1BVWd5VXJfoxFE3idWTe1eRDG8pw1Kns1SjcOijlI6YBo7rGN6D1iVG63YKVTfV5p+vTi7bQ
mxQkZY6z3GbaS6rNhynGz7DnlCLaRs+uq7ypues5LNrXlmxyVXhajDV9j94rcEZzwYiBjv8+M53W
X5ppX+j945QQyYEUBh//QEBr/vzjDhTP0iUBBEH3r3mLJ0yW7yHZRSZJWCoMPDZAaziw2UVKb9ql
O9mIMqzIT9FE2KNIhkmXQyWtDIo/4/8tG/hlz6EwvF+n6voZh+4wWA/O+NZpskvh/+EA/oJw91Bl
dYs6d7DHhtbtoBFvRJtvXmBkBzWxKsQMuw4BGo3JJmakwNzxx3RGTxMNwIPahdHaKU7AZHUYMCTU
Tt4MLUso1NqSQFy2pJwPcIY6dzIFoJUe2OiPh3iqzYb/4rkxAE7WPB440jkQUhXl5KzfDSqghzqq
7rPlA8RAkgBCuOM3KJxfaXRrdjILKGjQ8nr6o8VEV1yjLS7bRdEkARPu+g0YF/JpbmfX7QywZq68
ubilg+HP8XdWywpGMqDVm26OlxVrLR5KAEqxbONeg1G2A35YSV1PuA829nAeyaTw/3mGfaDaSILE
5VOizruyYU+Xfb8YxkLtVQd/Geg8z61paJ2UbIFX0jByOJIZyeynCZw+/38onJ+octrGqH+0kLQ1
D5qbPM9Nus8qV/JWFl5kGHT/P2M4T9GndhH3jgsXi8f/kuyNqArN9NDhTdnEwSJ7wsrWjvMPThuN
Rl8DDmOTEFii+uBlqaz/QWYTd1SRsUlca8LSQYJQC1rdTTIvXcrvaeEsYYdGTobxsZGEpFhkWtzC
8/uHLhytf2BB4OxrG1Z0lhsB2rxGcDyBR510AUn8lcX98gYRRj4bKM5KVqDeV1FAQfPrROLZz4zH
qYQ+kdrHP4a2OBKUSUca6f9lY25wORdlqPk0ZLmC0Ae7owcXEnq742mUvMCF33CDwvkmkrtjRFbr
HCPoikcKDhYN5frO3NHWDaUNJEIPtYHjPNTSD72rlTCqiMMB2eCB7gn7MKxesngyHM5FacU4OI0K
s/Sm86Y1aGxSZKDzp77OZAGjMIfxj00aHz1BPqmMUgdYbvKSjscEbJd5Bcozf4EKSpE/Le7npD7X
hmwi7uvQ+/oA3wBzDnJSrMJaSgCnzEFX/CeL3HjnTKrXwZU1ubIv6dMwzJ47OMGIWJUO4AgZUk8n
YM4e7MfJaO7nUpWVdy5vKZTfz/121UHEC0p1q1bHSzdcm85DVydXWfFqWR95K1MsEx9PTMVr+ip/
zo/FE22mtC3ghNpC9VLqD/XkpYR5lXacqu9zgR7kROIRhJvrz8zPKiSPGOXcwCmH4F/awrnifY6h
rpB13xj53ci4mMUJlg0O5wGUfs4yFsE0GwwK1bFMQdf3s2gP5fAwa3tNP070V9u/NMUD5nKCy15P
nCHDUwA6IquuFN8mbvRK0o0jNlfbhWZ7vfQhaLw9Ut/S+srtgsz2+qb1YtCaXAZePfeXtMdfXF7W
oIqXZh5yGL1ouldgZCCaZAdWmFnZQHDnZh4geVlogHAqdPfDCmofLASymLnMoWMz9ztr3hXxv268
/3Nc/1nRP43Wm+jMriq0UQ/YNqZi49P1r0srUz8RXvsby7gow7TSnqlsdUX1TVtWaMt+tnH9X/5C
4hP31w7u7gXpr6PM4Hr2UeiDLt6RrWwIOvEYPpg1PXb51aIcLkPKNgV34qBaV1a9DsgS3Ae0ME5R
XX1chhAe6s3ScYfNIhE6MxwEtQ0alqv2popqqLjdpOC8+i9Aq9LJ/4Yu3DfKrGSMDAL3aNgYoy+z
GGKHTjhMlVc7Mj0roSveeBDudjecRu+sdcuBXqmAFF6UvzKUoXtn18eYd5ONoArXcAPH3e4WZVqm
dYCLy99NemtQv3HuKplcjHAzbFC4u525mYWZMKAM+XI0zf6X1uuSaP2yIag9nnv4Qs1cWqWASJs2
SBCdKMRrlfui2V3eC8LzCpkeHWTmUEnkdcTB9K13WYnxRn2qbxQIW1ml+mq19uNlGLEz3+BwmxtD
KnkfEfgFMr6hnqWRMEt3RPM6Mw7VNlD6A3j3EvCnSnDXvfzFmW9wuf2nzwpj/bJeIuiraofmKloI
hIbyIKomr8rbEGrPrEp+0qzzKLTpqp6dbBvUeZd/h/Bzbn4Gty9JtFRk7NaIpOivqEGvGTq7Sqib
6oqMh0v4MNlAcZuzdE064vXV+n35y8TGaaFUbqB5eXwDOazEK0rM+sK9z/KoQrsvjlu7ixNIhGeB
O/uqIfGMQiey3l1gNgMVj8N9RMOYrMwesUmbeW+w32jXoZjCTFXIXb60Kgsufyvh7bJB476V29t5
Z0/4Vur4obcv1nCtu69jlGAy4rqiu7nrJWdQBsh9sZxFEA6tV/MqtFNafqXcaBjxaOvbkoSmFRJZ
Okjov/5ayLdFm0kCtVQ9waF3QL6ATMOSdc+XF1HcL7LB4EKciKHnp5pglFqoD246uh4r6gHTs/oQ
aMV024zZndqxny0ZF982lhcWLUfFiZA+TO/SduWQa4ssrAsS+dUA+pBxrsFb7kZSGVxd4CIw1Kat
3XsmNMr5qz1SOrW0U7RgEtT2WbzHVBlGsGqomGcY+2zyq2To9gaF1hx8sZKNx6lzZUmgr0NuWCsM
FIF3CSOZJuS7zx1+TEtX6ddvMvsgssWcqW+/43/QLWbfmszrwm/qj85XH5VTte9eQLlTPCineX/5
q4lug+2PWDfOJkDsCPhCqIKlaEC4OY3aroaEPLElzlCEYm22xvpBNigR5hjNBIJYmMtcrhSUjQpq
3MZN/p9KcBscbkltR81oZuMgTyk9QFMxbKDMC2IjiTli7wQGG0iropTGD9VhoK9GbxvMsa2XwVo8
VgZ9h8nPOQRHjGrJhu3FVymmwv+HtO9aktwGlv0iRtCBIF9pmm2nx5t9YezMaum959ff5NxztN1o
BhGrI4WkB0VsNsBCoVAmcxZYRTGGLQ/5PR28WIWlJLGV0NHM22OKEjDELIbg1GdbA43KQpObGbHW
rWPRbVwAM9bhh4aQ5ATWMdLSFYbe7QV7HWHxPrlAYI9ikBKEUtjKQUcIPG0KzbNjus1VngkuXpJg
JMRMj2HoSOBdmyDIy4wh72EaWfBISidEv4WIqFR1MIDNMY9Fa7+AYnbNG+ROzLIZqnxQpd7UahG9
0BHnDuGhMDuX+gE0cuZcnRAeDfQFhGj55FLkLl5U6HAGUzKF9N93I+jFwQ16NIwpNT6PBMpmPzyO
EPUQQRhUn43EieLELBXOzX/LGz27xXluCBlWiuEG5m4ski5OY3QKYRzdjE/kcbzXnus7+d7biPYs
fwYSgW7n/0ZQt26JS4f6ApeNbOQqziLp+4007XTqEHTPRveyf2gle4we1rFux3KvF8nWGcJMizsE
wrgrXcP0HeqbUMS0JlO7T/cpJN8MKJiKZvJSbnwbJBCqZwmc58bSebhcLuuSm0YJNRXmMw2bNjqM
aMpqn/XK1qSf62tdrBteIjEnj6RGJvc+kOToAJfcjq2tiAdC0FiibCttU6aaVfKmBiXe52QOoa53
vtwJ2OHazE8TwnzMnpqDD6EfM3hrXrzHQ6OY0PawZ1lYXnFb4aEzh1Oe4lDsInhskKBtvGftPnqr
beqEDqpwro8P+hDZuq1a1Y48lrbwowEthlu/F7Duwqq3CJsMEJZGu63yUW3EB+EQ8t5J8/rZZxKd
6XwgtQnZFnacGTNlUxylEe6w4c4LB/BC8K6tJQd1GWUx373K0iYRR1wemWcS0LcIqetxpxUWE5aX
KMx3rhISqtN8RaVw6FDBo8kJVBZq8Etp0UqRCFBscUrxZRLd3tiQUXTWrZu3yPl+u3CQKqq6aF0E
vJQ/9AIGGtE9mGa8IutiBHC5SvY91KQCVEdgT0g/VPqmro9T/6oJmhUm73X0IuZbUu7K6XF9cUuX
8yXqbOUXixOKAU3fKRanlsI+nuihT36D8PatHoVf60i8bWScftWJeZaBW96i4z2RXsbuqfF+/58g
2CdQ1CZtRn0sRo4nSw5lkMtOmynJ7HUY3qdip0In3QhI28+bBto3ZB8QaLT6rpLPHXF66VckHXLJ
FrV0t47L2UGD8ed+MHSSGADWJ+8VUtid9EDkt3WMZa/277uJjUOJDgaEtMBXCnv0knbg++qFd13v
DxWRPyP9qdbD7Trispf6g8ic7tGIq0T1gFiVJ09EiJtCyIRz8S9iSNLM/Ilx65vmq6zWa6mfPYjc
Bne50SMVZKh5+7W+ksW9k1RDh0C6jJlKxhuKaHaCvMeMUmr2KJgjRKWS0ZYFBUJIZx+J8/8bHrNz
qT+NMdiP4DHKx0o9e/EmHo+R/pF6DwNof9bBFo3vYnHz/79wFFQMo1jUADZ2E7rjd1Vcg2uA00K+
6I0uQBhXG/tdj/I+QLy+dMCgZYmhgVyDfkZTC8fseB+Lcbean0VyLAIKhLCKgfYcp5k+x+FJkQ8C
rx99ce/+pAHYYiJt6rFIPAQqFDzTY7+XdDsseawGywHnBQpjDpmKVz46RiHRdwrO1Xbaot6+S08F
9LEiEzWU3AxtZZdZwindiKmZnHRH5nw/eTbxm5Dj4jcwVtK0KqhoYhyB7usMjSX/Fe2Lv96fZQLd
wNLuLOJSa7LGN91pLWU/EavZqJzf8P1gWfsNjBEhDzyktY99aMGKYae9RR6HQ+122+iz/AoeFDCD
OijcS876AVkORy/WzlhUksmjVpfAhRSXLpjItRyarfzL+9UqJqrh4kY2y0/0dZwL9M1TJ+XVHxcP
zwX+bPEXJ9RT1Tg2QuCTp5MBIpA379hHDr69uIHU22N78B7lO5DZ+J/rC+fhMhd7pNUF0TJ8c1Cm
h8iPqKdJcLgSwhyU7yfIxepojHGEQcHqwuoz8g6QpIijzpxKztt0/rErxvN99V/AyKT2lMiYNxFU
x0lA/1HwhsAQvikqv6dAxLNGRI6a1x286Iz+fLpvro0LVDWbqqAbgdoWvwRPtZMY5DYJGPSeNeRI
w3qz/sVu/BF4sOfEKNjF0GBuqMwXmwpDi0UBlPBRXtsQbW2pW8gl5zx8V5mutnJm25bnVhJU+/EE
Ya5DSF/6QTrLEIITd3TUE1ipd4qdHVAEx8NogkcI7MEy88xC7TBz7Z97S3f26yu9zVgzP4JxiiEF
FYU6y0mOLmhjobz+aRw8uz6Fu3xnnEDP9Sv+5yib8bmw9cd17Jugg4FmfCFmfIIqrmY9P200B1BY
Kj3nDrt1twzEfGgu7EYpK73TZ/luEDAhU6P++BFttI8vstfP0xbS6w/NMfyRPuTPzd30iUKtr1qS
43Fe/7NfW/vOjN+jEwJTUcGPAEtuGd1H4kZStml6zKFDsr6jC8Q91ybFuDg/ETMoSwGKmskHRqq0
wSw+05dj9yr81rcqmgQcer+OufgVoSgOCSnwxiKGvN7iOBuyUR9nbhYJVMutYRXB1zrCAq3lNwnR
vxDsVwxDMRMmQOSJLZ0x75C6jS2Y9PyMdpgvDFb/1p7fKlMwrMpJ3dLuC1MHxfUm/NTu2kMkcHb5
xtPCqDRwI6ngBlOhfsIUeeI+ooVSKGDmk/Zyv89UZ9R/54QXk39n+a7tBqE4WAfxb0i03bQCkSRt
x1A0wOg45vmmbOd+fTQVTCbNiObb1Aj0UyimwZ1vBG1uV3la3vV9kjyFYNjbJ6mc5q4HdvjILEsk
eWXNS55kQS+PcjRAK1xWhxITFQMtj3lRGGhbLgvM4vZ97ZlRDpZPRwvDUQaXaEieQKEXoXuwlrVd
VNfo3RESSeC9G2/uFugOYZoeDwTQJWk66xC9Mfa9qsKClZiIzthnnqXWtbDrmxmwbEC6LPeqS8a2
d1HV/usRwRlep2BrwhCWiA6za0tOad+HcYFrLZTlctPQ2H/XR6VA7qbijZ3eXjCAQo87lLdQ3MUN
cA01GJEUZRFYZZIWjYJUysJdUGg60roDT1ZlCQrk+rMunaHISPxfQ0WFIuR9Au7oYCzqAwTBwwcq
Z+mXXijhwDkZt/U8zD1qGH8G8ZWMaVqWtHLAMG1fFyVuLCt7Ns75drCJZLcJRJfqyIyPGJrYxEff
1W3iJA580lvm8pLYCwu++g2MD5Titun9Hr+hi46EvAb0IwYL3rpL4mEwmzrGot/mOjCm7Oy15yrY
ROHTOsStX73aSjYXXw1T3QgTINRp3EhSskX4Y/89BCQrMKmNf8D4Nq/y4nakvZqVYBbHiweUn6FG
7/ss5qziNjf5PQn7B4Px3V0Das9GAEbpJIET3acv+lHcyb4j7Q03MKXCnHgfZ2nnLpfFnOM6pAGo
5QCZTJVpgA2348TAtx3AzKIYE/ORU86FGaE60qfAkisULsijamtmuuntGu84/Uz3mSXynm7zH8xc
CZgr/rObjN0JINEyhqACl+FDcj+3FFj6BznI96Gl76iD5pqN8Sq9difP4nV/LSKrMmbzUAaTQEx1
bSsa6SDOVAJZy0NTzZ6j95zGJhls1H7F4XPdMBcuApAbgNV3lsJBDM6Awb0YSVs1UOGQzmM38yah
bc63Bg2ifu7oYeqRN22wdKARg2NwG402OmUFBdooyI0ih9BxhihQHPZp9BNj3Ouruo0bgHCBMdvt
xXGrlEoAzS8whMwMf3f1m+jbUcA7cDddtnNJHnk8MNNAFBF1jWuUmjS6TNQhs7wXcV88abNZyJtS
R6Fn5LyoFz7TFRSzoKCXvaESQO+DaRBBi8w0eNLAgBkYpqQhH2qVE6dgt7CDOFqgaSU6GOwkkYm8
EtIZaBgG5X5RnEulN2MVSV50RxW89phFIHA/oc1Dwfg5293gy1pJs7hDEQUT9mMomQYIrEFd4NRq
+bhuFQveSkSR93+h2He7V6i5ODWAGmdCpjo7j23xsQ6xYNywiFmxFlzSxs1ztlRTxHQFIPrOt1NP
uY+RegpiXh/Nkq9HkRyyqMrMpYtVXZtei1aJ3k9GcOX1m3Z6DJODEL368o5AAyREe0Z5mAarj+6m
YOePv9bXeJvdm0UrFXwrAkIiBXH5NbjWEBoHnppa8gMqbEguHfWdE7uxizTsaI4b40HAkxb6LK35
Irge52wvfUXUs0WUEvGcl9lXkCgItAtjkloSJlLTFkci3KwvcOkjYtR97gZAAwdoya7XR1qSexpe
GVZYvJJ8P8kP3FBx4fmIPVTBVY30ByirWdk5NexGLZU0PFPJIe5tw8w2nTk8hKfpoUGfg7D5KW/L
7fq65KWzBlZuKKroUFe5mTecCpI3pMTCUrM22/177TSRifkRELy1ZmqeO1t2jTv0Mt152wqyNrvU
iiFjZPqWv+H9mNsc5bf06Z8fI1/vcjylVZHU+DHofZAMExk0z0L7gdncRxu8LMV3+gi1bDyQQuuO
Z8Hzn81c7mAO+YPNeO4WYxESSCAgtfUe/x73tuQ7panetx9f+q/JHbZoB9n2R42a0QN189yULC7f
1aKRXfyE2cwvrqi2VKOimr9F7hhPyntnor51Ii6Mzhoc4fQgPxScQbjb1ggIkMMl4UkN01ZAO8xA
4rLv/SqHtG3jgl94dOoTUmDnunbi+4EDtrC8+cGuQ89zlj1ndTVHP86rqUJtvI+3YiqY07QNoZ66
btALrgDSbOjcgRdEaM1ewDrJy7DQJZjQKFkYIATFMQfhNoOPcH0e08YliJAFQuTXe+ZBwavOcgqx
nrvaDd7U3vSOcmuKT/fxe+D40Ra5idpcX9bS0bgCnc/xhW3IQpBmegrQ3qpdfyuZOuLfbf1RvNET
+C3PYLupNsEpPUizIgIHfCHUgFg1KFHRQqnJiP+uwakxDYWX6hDosD23PEU7fe+r5vAp3yMsfMhe
Q5vswo/4LXyK3OZjHXzBQYE1F1JTFI1zgGamEtJSqpTACxAbZicvuAvLEzV+9zLHDy6YzUxBr4Er
GvQXeD5fr1CPw6yJM0ww9uWrpL5ryd/bPvIMCtLaOvp9b1IOWd02I1i9MxAglWYf23J2xmDt+k4t
fCW8DxRYPqh6FNyF12uQE0/V+m5+7GFOLn3udTenoDrcieTRAwOjwC26LnkPUA/Cf0AOEWOI7CRH
mHYjeIbHzGoat3dA3/XT6OzMjED3znsBLZ26KyzmAAhoFpKDClgYQk7v0pP+K9hodruRN/LZAun8
SfwUeS/NBau4wmRCKuTkIDYrATN3AsiP5LgiAzuGO1ZOwV1j7nWfd8wXfOQV4vwQvDjmgihh/rmF
AiLFBfwlvsa+1ZjjbjRr23C8J8lK9u2Op3YyL4O5+q5AGcPpazkHc+S8TONpEg6YYOo1S2lSM0O3
5bqNLkWpl1hsYiVPO6I1A7DwDKsdCDKh7GypT9khsu/pQ/3k2+uAixsKIgVYKRyIxKaLQcOZwauJ
cJbtaE24biL1uUQX3l+izOo/M+cYJkVACsgSRouiJ054pKCbr4lNabQLCTOyPH6zm6UwIIxtlAU4
NbwBIMSDKhcEiZXMrXmO6sbkZ4EhqLUoeIZjOIt95IlSP2jDAIWhSIaxK3bvFxwTuHHo3wjAgCrN
rGbCuNqmLQrQrYN+bigNOytt3XiUEvRRfP71J0EEAPUSNMhTUVbZWzqvCrwjC+TvMQyflAOGOd78
v34WQFtGBV2SJOKr4wHCrEWo84BUFEzrWaA8KG1nk0xyZZ/jhxY+/BWKfO0UxqT32sibUZR4h2lO
Vwrbs0Jr9+93TJ2511BeUZGGZ9xANyApr03QnegScmwG5UQpxoPT9j/AEOSIZbR9grmXLe+OkyBr
FUGFvK4g0ptizlsxBR4L93wWrlwaPgyU7HALQpYacizMbSHnZYaMvpZYyGdseiN0wO3v9r5m10n0
OAi9HQS8zPfN9ctAMpdFpGOWb2goGP5DFT3qTlj89L3Gjgdk7JKNWrnQAl3/YDd+G1ljFDAQhkIc
C6KYjInTKdcK0qC4qus1gmo8TfoCdA+Fq036Y+elnBjptrFwxkPEi8QWCBiQ3bq2w8BTWq9NIQzS
e6XbJk6h7VPDzdGRT1/i+FWSHoLg3fA5RfKlVWJESlWR0kDwxIqAIarqw7RCslWp9n5g5UNj1uGh
HiCT3XEyvAuuCYU+xNnyrG2GR9H1AuUsTqYyBxSC4F2qeMc2iTEGW/5ujeZh/dstQckICDEEhlsD
l9M1lAqe+p50sBaidSKmyIv2pAdjcyzqUjAbf/wPngqKMhg8AUGNNpe+rvF6GT2GnowDUcmag+EH
U4eOQslLxCx9K0hGIcpFMgaznco1imHEI6wHNcRciinGaHxqosH1IZQSFZ0U+WbMsvf/sI9Emdc2
3+5sLa+kVZdUpQ4y00kTzSgu7cmvajPS403NbShfXt4fsPnyvIjO6qFuchoArEjD32LQWHU27AfI
0mNI5UGreMHSgt8HCf4fOOZ8j3hklkmM3dSzflMIz5JGNnnorG/gIgiePiDZm7lF2bbQLB8NSARj
DUMs70rloUGXsCbFf3/pU/kChdk5P22rOJp7eoZA3oiV99425UmZvvyw4nRELK0HlVZ4RFwuIDpn
DF2ZwB8yRSPccPeY9AbUSQQz4HnehevlexpJwl8ol7P3vhqpY+VBxg/jhJIdiG9i+OahxJp59UMZ
/kwpx1kswoF+VVcgOQ8SAGZN4xCIolrMV+ZU7Gl8TJRfFVpQtX+K3t91ytO6RSyEgBTCOIgAENVg
Fxk3X4l9K9Ydwo3YML4EcK0qWch5Di95P8RmCuo9iNFuprpwiERVruFokcPZiW1mt/34AwUNdCIS
ziW5ZA8I0SjqSnO9n61mhVKJBxxF+0pEt5hvNBNxOw/Cr2/Zbe4WV+MlCnNzaGqYZkaJBTWJmv4S
JoKrMarjO18Pq3dJmOgWpZXCpUYV/xJoKR2iAoVyUG5Exlk2+u5JSx2573brP2vpS2KLDSRuQOB7
w7TQJsWUJYGK7J7h3SthcT+UL+sIix9SgQY4HAgeWOxQo+yTzBirGSEs43DfiakUuYMigXsqKoj3
swk6Xpp0CRJZN0ieQJpThAldO2GvURSvJnDCmKB878W3KVYeChTTMQ+QbtZXd5vgYD4rc/CMcCRe
oMF4BOj5Jb2rtY42YcAhMLXIzksFYz5uzbtEl047uptwT0N5VJXZJk9J8Cs6EXQ4FVWzCzVlN4Xt
0UuG7QhX5lXtPlYre32hPEhmT7tcG73MBySEscxG1cxB/2o8O/E9B92XWfgf/BkelwQSVXhh3kxY
duPYqb4Af9ZkodtS8T0Ti31eoCBL5VMzgp8opc76CpesRp0zcJCyhKY369SCchpIZCDeoqi+qROa
jtPsoOYosuiEk4dbjJNx3mb/CUD8c22hMo1ikrewUA91GyXuMT0JXH8TxV8DBavKXek9UXnDnTBe
dHWwGNiMilYjlr0qQNvsFKtza1xNTSlL76sm3nhcLp+lKAip9f+FYcmqan30oT4KGLHyHb95FVCx
KPNNME5mx+OZW/psBNK1aA2DWtsND7BPBCmSIVeLsN/rIHGs/zLKnlpCMwSQTovddSNZPO+XvoW5
+nyQxqFbC19La5W7sHrMdZqbcd67CfE38pR8DBOGm9Iz+Iw4N+LSt0P7A8oRiJqRIWNshpZd5vkR
bCYuSWwWRP1tNOkeZeWSE4kt3QloSIOr/v/cAYxLCxsly6dBQHzUjh95aQSmMvIkhxe/GoGYBIZg
wCyhzIu9iJOjdkh79B3Nwq6jiaEjM48iXPXgzebSxd00XMBD46GP/A7cyMxffQ2l58I49RN6+bSm
0aV9Yyh+ckKwWQwmREoNzQ26qNZNrZfjO7UhwaMcyO1Bb6uAk6S5XTPecvAs+CXIn+hsDZooPekL
RAEWyhhOr5mjB/71hphZ9rhupLfHD0A6Sk8qOtcxn86sWOl60ioG0vxefcy0HwO0jpJsi3cq2sk4
Yc2tUV5DzWu++I5QTiwU8CVmYMcE8b7hGDnCKF4IwQNhDLIjpC6luQ8uxRx0/WkInRkTTiC0hIFG
JnhFJEswY8ecrlDvKnHw0SsD4ltbS7ptSpONIvAyJAswaMHGjaYjhaCglH+9X6OEcKGQkGzOavoT
lCMu9eA//ML/65gW744/OKyWgCIgF9YrqBJoKbQECmFTC4PjEYnjDheXY2A2+5uwAj1N18sRDJR3
6lLDro1eZ4l6rpuGlmdm0/I0jxYcL6QqEagiaYc0D9q7r6H8ssIZTgyQ90GCJNUdnWKA5qTnoa1X
P7Qi2OhSaU28XvLbsGeu9eElhwwuRkBYkictrIPIC4GqJ8lzUVWvcoFbWkSDipjVJhGgyuIbzvrx
XfATErrDtFngV0MKkrGRTvGjpJ3C3PKouOmUz2Ts3Qmx1kh4HPrzn3SdA4Uh/kFirQR8HH49DEBq
9BeiG7hCHcEjzjT8IJg9bpySVzu4tRf4YvTIIN9O6W2zMwkLkD2jUG3FVfOClAKEAuTIzpSCp3y2
YC5AUJFwheOHE2R7Z8F9E0DoCdEcMgF7RY/AP++XjlcHP7yu/zVBpxCzPZacZ/eSyqP44W0rcyqS
JvfQKI9tDerSpD3CuLuo32jyW0h1pxbeqca5sRctBrSJmgFtktsYqKVqS4Y6zi0Jkzpj8DDIoy16
Zkc5cevSaUDP5//goI5wfQYrSOoVnoaFgYUEaes31ZgsL7IE8p4ab7rAo/O/DUQkQEE/FkcP62IZ
SCjGkQO/grMstYMMUgzF//uqnDSruCJ2RAlgDquuFzSUCRINLfxXocsi5p0xbxg3qWGWtMg4p3pp
MUgcg4np25uwlXCU0xIhkSm6nv3CJOSeG1J9R9XMaSYGKlpzZynmM9hAp63EOK48+KqB1JlZeORA
U9JshDE6B6JwTmuV7D25P0qCsNf1aifI+UtZTqdC9n1byOBr6uAeBSQVsWy3z2VoNwuIyHxR6Tbr
Hu57HvDmp0LDea65Ihpi+zf7qkMHXRzkkEDVNoWUbsUA7a+aaBedYYVDgDkszxKHL38idiT5ltH9
dUPxXCdQoE6DXBkSZmzNoC48lB9HaMzl0t7vqOlXj9Aw/vvrESDQPwZDGfot2HpZmqRlWow+HAGc
kFeLribjaZlt13fzuyLO7Ca4iCGwPNMuo2DKWHGdqFMkGziWw4ZshLvPwU5/glcS7CxlbbrjV/X2
OHe8Z4djfK7M5PVJeA72xQ9qcztMZ892+0ugKqJi1Ow2rG+jMpOUGAvOh9jJ2hc6zuNQzbCdQFJX
Va09etWjVFS62XZfrfS5vhG3twu+Kd6dMz6iOFY0HoF3qYQE6GoEyeehsYZCOiQBr8t54SRfwbAx
b1ZBxrsFTJij0JRod00QfqyvZOEGmWuTSEdghI1A5vbaL+llMcWpgC+qVY+qd9dl7wp6HIdHvX5X
1W3rcaLFhXyEdIU3O/6LML4ZIY08hlEOMR07r+7iEZpF1iDZ/bRXhR+GYjb9i9Bx7HYhJQrUOQVC
5n4qgx3oirvCKEFSnlvGVmhc/UF0ckv+wItIs1U73XVu/PVrfV+XLOQSkVmngqgqLdBliPKMeB6V
fD/45BwK7+soC9cxxgKRSEYH/NxqyNz/WmnMpHRpDr7G0amacVdWaM4B+56St5xbZcmTwkhmdXW0
HYNjel7x5Zcz+niAYDW+3Dk4DptuBzYNS/qRH9UvDM5zqp9cNMb0RUn0kCsHWrPBhOdWc6HtdQAL
+l1i4jnNUytYOmiKgWZqEfE3OgGYfewjPSgR1eOggVBeqf/BC3b9Q922jOEWuESQr3eP0oK0YgoE
kP4mu+ZdBr+ZiOqqqUl2fIQKofUTWeS/r9qhqQX3jox+WryZbrJ/EUarO62GnxKfJbJXZKdPOJHa
bTcoVoa+Bkz5iXjWIgC+XplHKtmrhj63sl101k/P2i95Z9xNe/Epti0dzWIYjQMtn72+oUvnC/2F
GlwwGgzhvhjUeAxy9ADAb6WVnVWa6SvIc/CSR7f8e9+L+wMzG86F0Y+ZT4Oq6OA4zvlodjbiwtzS
n9FiG7v0lB+rV21bHozdxHEftyO/DDBz2kiBaZoixfpk98cA4OmcHXt4ro3yhCzgP8WxRPtfBy1y
9NuieP4m7J22tZKfoz2aZMfthl+6Ji63mzmOmhBpvqjh5zS1Q7b0CbQlB80uHPmpyO16MziGrW7L
Y3iO3yxQ9K1/60Vw9IGhvAkrwzvy+iP4mp4bSHzidGqHNnHTGsPf/UMc2Jn3T9XbKU+7d/bNTGyB
hjPMTOH5CJVENmWYdFWlGnFTWEooovkRLNU9FDTuQz00kyjE9APnUlywZYqpHHR5gNUUkznz+i+M
TBg7UiInlFtxBsagRv/qfASsivzX45C4/ZDSRRva/DhAUv4aJ1OkwgtCcX6EV8J+6uUGhWnCY1e+
JZIADNo6UG3ABiLuZo5mFFBfS0FXbGkv+g96bGyKxkrv3ghNNMkOVmtPe1kyhZO+gTTbuqUsudkr
bOa8llE1lm0JbNmqf6ev1TG5Vw5paeowUqMAoY4C8uwX8W0ddv5TWYO5XDFzWPW4hMEkQK3Tw9C9
5n8t+DDvKLInsH7IV4lsm6IMSu4cHTm5JVROIaJMFKOp5FmqjxDtk3135M0nLsVLV4DMbVWAHqcp
ihnwoLnNUTrSw3QwHOGf2h5tDMGJh5oToi2cceRr5jwU0l8zm8K1baKtkPSNCNuk+bBvjcFFDdDU
jN8K/cRr0/Qk6oI/mqOjtvjdwKtOUZcW8TJjvlvfZWUf43GKML7ZUr+/SwXVXjeNRYvEsiSwbeD7
qezzT22VICf4G5IMaEpXX5NwF4qnBrmM1qq6FxmEQ9O9jGdh+DNp3Q7BFS/6XVrl5S9gPmZMoOFZ
ZirOhDcJe4W28lktydf6Opd82CUIc+grJZawkVgmuM8cAf+tu2ZHQ95VsBDwfjdPYKgQvYaIOK7N
ZDTAoTkYswvDo6spdEuCloEUnkvwYvz9guY2jf9B+k77XThlUk1hGKRSDlr0aZuqYCswImfqtcd1
mNmuWdcBZiHU2FGARoWK2bcklsqoRX3GksHIUlBiQ871XSzlYx4V27gQdutwSwHNzF9MUHKjmNBg
NxBt6Wmi+DNeVBza1r+fRs2loBHEm38Tx81WVO4lzHMnpWwaw50sPUGk8ejXBOTGn1Ucc5a/9B68
/D3sNjclUsN1i98zEe8t7yRHraQ9xJ73URzc18i+J2hhp3jjo4AfmEPGMduFq16fR23w8JURxLJu
p+/kMe4b9JVntWGmUKySLJAfgZrQSgW8gz/Wd3/hkECZAnlgtAJLGHRjLuBJ86sxLaCRlU0DpD/c
Mfk5dRyfxsNgTjvx8jgxvKCAjkBmTp6bjb5dcvmFFs7h1UoYs/XLYhClGitRoVPbfAiYiU7sIHLW
94uHMnu2izMYFEbbqC3Woo1W5qPVbIeknaw/r6Ms7xietIqmzl16jE/RpSmiMMMCSs6goVC3BkZO
R4PjTpaX8i8IYRLawdD24lTNn144Zeo5pdtotIaWU7lfNGdkfTF0DeYadKFeb1iZUS8aKDZMqMEZ
2De7QimPrVokZpfIVi95rtzzUvVL2zenzTFPhqgSs1fXmElE48pIswKd35DvGo0jpKJco5Fe1r/S
wi2mIwrC1J8+dw2zDd+QR4igNFfCFjT5NE6Ye/U+1xEWXDEyQwhAwPgGlhy2Agd691auFIThVA9T
u+8CUK4HfQoNjulJksLiUaJ+yvF/tx9MRtc83jXQHkK7hcJYeCoQzx/qusB46JOYoZNr34ALUT0L
4l5V//nb9V1jzR/y4jSBrUrI0/lZM7Y/qeqCiDoajlJ4MiL774Gwg9DLRlCFjlTGOUxYVWOoiB6b
0O6MD1VxvHbfqz9a0foPQEhFz1OG8OLsZRZ6ktLWOeK3on0ftA+v2vntayXvJx5L063xyWgk/xeI
vaUgsEZJ0iMYkKp3kAuYw+Cur2T2MddhgIzUE9qKkH7S8BZkvk2tdlPeNBrCp+EwNfda5grBW+Vv
y/5QyAe/5qTXbk39Gm72VhemkIPSta1awCXFaI3ibhor1wt/CMO2iXj9qItY4EJAVzy6a9Ekco3V
TdB8gfvADS++Nnq0Vcn0kCuVI1StiZaOv35LzzyKc++4Dt1EsE9doxGhifx8vv76PjUp3fT6i1c4
6x/r1pfPGBhPMlD7gowcc2HkUaePeR/j0Ob/kPGxjI7BiHZBTmJtyeYwMYRHESJedCMw+yZJZZop
dEaRHjQvRGL8YX0Zi74HNwXePd/ujtmqViyLrCijwsozWyteZO/LV89KtEtBTx/zMpFLVoAz+i/Y
/GMuLA6Zz6BtE9x/OsR0w3hH6AMhhUnFXc17vc5nhT1LaPBHmzVaxpGQZD5P0+t9RgJsXFmCPqJy
DfAvEygjr+/eIgo0aEBzgsARV9P1goIqJ6hkJoVlCA+jUZiy8ShQni7BkqUhLvkXhNk1vewFiOAA
ZMLhzHd1+DVJexHqI+trWfw4KHsjCEZC9YZ/NCuKmsYhYPSYHFJQmGzx5q5N1R9+UEgwyr6Xco7Q
IiJB5Q7uTkRrP/ONAhJkRPQQNHjprzluqKlVCjuhL+wmd9cXt7iH/0KhReP6Q3Vq1tRRnsMcxm0d
70pwQhoEsSoHZtEeLmCY46p5pGzbHjBe4mjdRxs8FuHr+koWNw1VBIqSD6U3rcpGFKgVGs0LS5Yf
umjTkL1oeOhntDReU/TiYuB8REzhwDuwA6sByI56JcVi+jrcFKNiRehvH9SRc38vfpoLmPn/XziF
JO11LZph4hYs2xGEqpxR0swm/w+udJ6+/N/lzBt7gQNCu0SWYuBUJNgprf6aTf5/+fwXEMxJRWrV
z1COgPyx/0ig4Gacp+Gvhw8Rv11AMGemVo22JLMh11K8CaDFE7ulDzZHNTc7hXONLrzLr8DY9wq4
N/u6VAHWZgHY3fp5jG1yBfJDa3W7oanTTSq4+tsIzMjdNp6M/9t+slGDRjFkXPrAl8b7tHjtVNer
eflwjpUT+dos5ARETXoBjKQybBpAj88wKa9vlWPj7FRKqeU9FLrnhfiozDqdviHynvKyVYuuAQOx
6ENDakdnGzMUcQwCaQBKX3x5mVmOTpc8gEjfoiA7XvdCCxlNmMYFFmPqgdSHA+2AJbvSpt2Hd/ld
/oIa0JZOJphYEDzct1v6vI66+K1AtAuuNwxrI5i8/laBSmtDoQXcq/isgEEy/YfyPPj8u2/ihguI
OSC78BKRnzSK7mFdWvaqZ5+D9DM2rE5/0nvZRP/s+nqWD9gF2rzgCzQvaBIpKbGgAvxNkIT/yA6V
SU+CG9qGq/xaR1s2jz+7xzha2kG5rlfxeK6go6uErR0MA1gozJ585uR1HeuWfw1PP3RE/vup5h9z
sbK4GWpSBwATx23qiNb/I+3KluPGleUXMYIrSLxy6U2tXZZkvzBGss0d3MHl629SN85xN5rRiPF5
mJgHObqIrVCoyspMXk0Pql53/NDssj39prg04EF3ULbGtnlKfJD8X/8C2UIKG7SNIq7WYDL24sba
oeTOxzdoSWw147te3XJd4iplO1Nwy4DIZU1kwprOzA8IEiYu4EGbqdH210cl2zFf4KyTeUWzUAXQ
Hea1i4ImfLGYbwOrM6e7sfdLsisT3KHxLlRtyXQuA7hyLkRw5KyNsVWBvsILm+yV03RPxxcrXGyi
H52moOtKvbr5m8fJn01kCL65DOc2jjIY7YdmU4BtrB48NPjr7fehgPDN8Hl9ciWLKAIl0KtUZ+ri
XliPZh4wQTRd9ZQrtmRUsqkUXIyudNbMC5hRy08r9aruYPchko27ePAmSMTK3g+yYQlOJsqrWBkN
2AunW7u7K8sXvX6+PnPLJ1/bHYJr4XVe1XQxMQ/P4/RhTJKoZwVffeZOLpCzThiRlMOAM3av86Q8
aTR1Ky1+BMFkMBHrJmH3VY5+vYLITtxlQ8+5acGRNI5eq2kC09A4fTWK/pjm0Q3ksQ+5mRwaqnoz
JGNKjQTWqEruh3UfhijfxvNo4QE7d6IM5Ba90eEyShXTy9VPNY23cTFvtDn0iya9Bd+GJCe0ulcQ
QKCdB49mcGqcWzTQrjfm6XLirCEg9RAwzQQ9mAyyvnoVnZgRDrbZOw1NJ8xpl/BN4TheMyT3PNH9
wvgVUxmPzEq9C0t4kmAVRkXw8kvMAknP8IcSu4vEA9nXt80uAp3MHjfQIR1d7Xu6l9WzV9fvxK4w
TNJ0BgcrA8K+DirvRebRftuBml+dXb18y7jER6/P6p88shAemVY6t7qCPHJYvioOinlvbenP7cb4
q7v1ZFzCcV9aY3qzxLg6EMg6d2n4jYZgcn0q2XHU/+boozy3tOEguIMm2fmWpCpYXDOw53hx4uzL
+E01LC8tJo/YUEhhqJ+Nn2qUP4dUVrVfRiE6taXMAD4AYoOMQghhLNJa/QwAlgfBif2o0Bu4uMe0
Ibc8jmUHYu1OOLUlDBLiCaxUGU76qGfbOPKH8rGfd8hdBVRxoWsLKmDnL3bLqcnlk04iCbOIqjpP
MLw2/104N0r/e+y+gTPXiyHAdv16WDsHSwoBsiBAqKLseW6q6Xk35qDZ8uZsY4dgv/ihO8dwKje6
7juRlJlvzWOfmhOOXVHaRtW3MFcj7rPNfR7rruI8OkAazfTolEFV/OoJkQxydbucDFI8fXHe2ZWx
LCFQTeOWl3gDAbRCZMyQay76dHRC+GCU6ObukK3zyuFHpnpq/JDJmLzXrvOlCgFVPtRCL9TgUfnq
I1LjFiid8o5X4ROiIsm1KjMhuBBWKpVTdg2CoCo84vQHdSt7Dq9O1NKTCg7ohU1G2OBIndUJc+AO
DTQwa/H3Vh3dVEa+unpw/2vkokcJ6b7EaUe4QnuafszdS0LjfYK09vjRKs9poj064PC8fppWpw5o
VFSqbYqmFiGeY8CKOGGL1cmmHw19MP89nwWoHk5+X1iaUWUTV5YwOCFk59DkPs4Ag4hKJQinv8nw
gHzXAfACeETDENaIxDwZwIiCNQKphRvZSuEmfXeoY1mVcH0z/NeQKSSAe3vM9cyCIbXCw6l6+//O
YYlLXXUBf0YjRk8qokM7wXseSHxwA+SuAwae/lsSSx6bK+BKrBC4sbFMQAyB2OHcn6KMrzsckGRv
egTzR/joj5/lAYz74abYs7doOx7YdvKzfejmBxkKeNWXn9gWnCtT2m5yDIxxWvpqojz24iJBi9mY
eDOFvlSW7wa8Ca9v+ZXIBqSG6JMG0z+g+RcAKWalMTrdgLrOoU7vmxwMXm5T+gp9vW5o7X0NFDuo
gADBXdgyhMOVgRCMFIQCDWj1gTkVWyWfN2GGlvZm3nXmLyAd7iykCdOJHFNLBt1YGydwYMAbLwQT
+P/5wpJZHdiQAghl9jU0wXOdBdqQUbfPys7DIWK+GoM58vqYV/wJWtPQIQBYBfoSRQCkzno2hRpK
gHkIaR46fwwTSBiu21gBk0J7wlhy718aR2Ixgc9WS4oe9TgymQ8FB9YM1robR3PYQZkmJBFG5QHZ
N/tGQ/zh6XP6D3g2gEojPHOTCHJa6b/n8Vs+CYB28ASBJkEst1eTrhajgXFz69Oqn7Mo86H3hFmf
3JBQidNe8T9nxgSn2qPYrVYExiCxBTyWYk2eThrLVeLp4/pUr9xIsIR6Md5veGKJZ4XVSMnQFnFd
M/EMmox45ORJovjapOzrKbE2TU41F9Rxv7qxfLlue8UBojvIcJY2Mpydi600stGibMRWIk+2/aik
b6N+k/Wb61ZW5nJRdlgopQGZvKCVAWRdqeoYUlzDrPshgvPImtFRamyvm1k5F+jDRwYTiCPwqttC
QNeiUKokDkiBoFtvIM4KVRdpDtkrY+XIn1lZvuIkDOcUJJ09gRVsiYcKZPRxnW8APoJ0NMDztgwc
vzJ3QCCDpArQbvALiINCwjk3nXGhHerjoGzaT6MbPaKokmLbqhmo9eB0IYS8wKAtNV8cLrDH8LR6
Z1xxB615oNKLcG2JABMHNgKbDXtu+YyTybMTUlhmDF6X0GFW4NQZuFTz7H3ohj5IwGdehNVdlpK3
EheWy2dyG0YF1GW7GdoqYU33WWvJAsK19YSiDlnYCwHuFI8f53rd8hqcAxQM+AMtZ5d1RINIX6N5
gLeDhozI8hurJpdQHTkizLeYJopHO0IjbFF447ih/QHNWPjvxwRShUpWHllLxKF1848t/XzGzYTw
lJiwNaGuVMSQIEzBfgqyy7tu9g3jccKzp1GC6yfxyxULT/Ezq8JRJGAiKtsxh9hAkS2h1Wint7pW
tj/C0JluK2KlJjSwR6faRF2PbvScqOE+UjUO8Rfo2c+zrqFVShnVPdV4w8H02zroATF6DQ3yCtU+
4zYiAUtmMqD7r2lA0Kwb1S7MkuhbzMwp92ulizdJyC0JS89KOIVq7gJ/sCzI/oglrUzt4crmHvIQ
kT/bbgbphBx3HQQeQaZi7CXzuKyOOI+n1gRnA2Qli9MI0j9J49YBzIEwwuXf38tt4aLT4me5tYHB
yD14o+PsHayf005WwVg7smDndxZMPVqNxdcLeKNLzTTwCc0MDF0PveW0T9+uj3PN+5zaEC7bqFBG
blqwETpzswWoT9vrbfxhF63s6H3Fg+KMQuEHlE+QU1xY3c/PA8g9uWX0qMAbG+Row73mI3hzx+BT
8yFqt+kfo8A4gHRKgeyW46aHdI9GvaDY4VLejzdTwLa92wfP+rF+Zp4sbF7bXCcfJxKuGFo5KMoC
D5gtdKwZzz3d4yNjczvYt4xLYMdrk35qTHiUgMvaosoyExAk03V3UBr1lzbUUNJWkvz79QW+2ERI
XOEdAC8LZBdothaPeOL3NdT1kiIq4Q9U482e2scWN9p1E2sR66Ld9J+VtQVPVxWzTYpl8shjEwfa
jR44UPIDeR1YgzfsLgxU//d1k7IZFLzclChZWWfLXoqeOnNfadtQRnu7wtqBXXoyKsEDmBYoutsB
Nuzn9ySY99zPfuhefH/UvId59xBCtc01j8nGCCJJ1Cad0GX4J4tmzbRpax2m+9/2y/zO7z+Qdd8i
T314KLYjmLDcv5lOBFfo60KqRLwW9coAAWmPmzi3fo/sASxr0k6k1RUDy/HC+2MjyhH2YU/LNBka
xB+qNW2zQXXxugqySkaRt9IIj1UDZQHq6XgXgj7mfOr0vM/0/mtnJKU7TeZHxD6LPj/qLbzHlP9s
NNvTzNSzimw3A+gfZcnD9cm81MlA4vaLVgRBI7y2GGpludppjbFsTmArA8D931Tou20scMXixkhB
UWWZz2rj5K6qJjejlSjf7TR/KrSeBHh6yCT51mKe088RXHxhVVoyL2EWN2J3ALAzm++sztMyMMC/
XB/68lMXLh7qSvqSuVYBtTyffIbiX9xmKWQGh167Tfso9ELWDQAlZeEA0jul+/cNbphrvP7BLQKl
AETq5xZV0GtnxmIxNX51WjCAIbSed6SXuLjVgZ2YETwcNBzqQatgJivvwtSvwts+xfayJM1I67sX
vXrgCILQEMR5zofTD3mWtHVWeFFmpxsOrEtK02M6TS+0f4tZftvkvVeDsronyobl897S368v4Qo/
AWb05BOWm/LE92haGkeFiU+wIz9+cSo3jd389xTUwb2uuG+DHz1rkH7Z0z0f3FRyM67uVVRv0dwH
9ic0Q5wb51FbIBxBzNyZwLm+4iS5Y7ltkp/FIHl2ySwJ3h3d4mjHWqLzprN8mr1DXxuo2vKQ9MO+
CgfJwq7tHxOtOCDNQp4BuYbzcdGxxLMrX2JX9dfcvlfERlLQ8UxNBj4xVy1BxsZccn8EScBzSzYN
o7ghsNQGuV/uzC2uro3m50euu3xnbd4HV9vY94lL7xS33fbcRUne+x4HhleAfmK80YJsz+4c1NXc
Xfc+4YLjr/M2dB8rP7yNg9fr223tWoDoABDbC2EBEfsP+qxtR8scEDrgwYEod04enL9IaOPeQX/D
0lSMPLAwJW3ilH1SI1/AJnAxWFAhK7WdorWSvbuSTYIyCsF7HXg7FYfofOaHLC+jHMyvAAEzNO/P
g6bec+QoD41aF77RdOoj7/X+UEydSrypiNnb9bn8ukNF92uhzwIBHz4Cr/zzL1DnNmzKCV9QxVtd
PfAmiOktU7yi3ka579T5tlEPpAIfqPkZOkFsfo+bfdg/JDIczVranZx+ibDfszRKonTELsxewXc1
+81H7YME0vvVbzNUGPfx0XqIAyfod+ROVpJbOwHIKixQEHvRUhWW26pnEC04sK0gh6hZOzBuJNEr
nSXP0bWdizsHqeTlbaaJrpoOeT1pAJGBUUXbNqO2cdo4mEIjkCzqSomWoENHA8cuwP8XTfeRRXg7
fEkvTjTnQTHE1m+FN30Gmlo9DTc06UPQJ9bdU45b1/aGUklMl2m2Iat2rWY00DqGM6TiVXGRQ8I9
qzQIJzCzO8BDeqgIQljaajbKBopghiSMWpvf0we4cOVqadfb4aIkDE1cavxgBfh/ZDyGazYsaDMs
DMTQTRCxUmgYQh6jx4FR6n3Ev6vhtpA55LWH5akJ4TqtK2NCNg4majwXlPA4kyCZfSAu0brmoDAj
2S6rIzpxAcLmN+rMaJ1mMcd1zyzobTxawZTMT9d35eqoTswIi9PXNam7GmcMxQcgZ+ymcZnyRtoX
quwrGf/7alR06k0Ez6pHiT6bA6zh6drl7zOkaeLiG4KiuHrrnKAsVdf5pdZ7VJzc6+NcixJO0yPL
30+CITSH20rEcD3lL215R7r7cb5V0/vk+bqZtek8NSNsksIZ6rZSMcAwe45a0wXzWmv66CuazS3C
Icmg1i4q1DxQRNZR6zfp4kBPBmXykekRHxH6vIMKzYkBpk4P4dMUueFf7EYUseCLdUQkFw2njdUR
wLZhSbVunHSb61Da8a5P3Zq3PzEhtprqk9HUQ72s0PA2Dz/11tcar2i2160sN6d4s55aEY6VnuiZ
0Q8YSAcuDb1v3Yn71y2sHVwH4YkOZ4+1uYBQZRXS4RbEb5lxtEbmFrNPZGWatYX/qtIgmAV1kphB
pSPKua1OEBtOyHlvZ7RGFXHvgjnZHattxzI/HSQ7YPXOOLUpxCSEZRrBHQYXG6HdgR27qHE7fqMW
m2Hy2uhuaIBolGzwlVMLaijQCVqQ9wHhmbBaShelTcwoFM119PoALUGLX+k0unPzYYS76+u2lnCH
sS9RNUDuEN2fn6Ykz6I+aUKk+T3T48+D6RaFO0Ep9jW56fbGpgBXHXuiuTtCCPyB7um2Zy71iZsG
ZuvJHlBrqaPTzyECeoOUYcYaBWNnR2dLPPYSBdltuAN/VHxjHJJn9en6+KUGhcmOhqmuyhTjT4jr
7BNQR0WPYAeCqfE19PJ9tf0psbi4e+Ewng1RP5/xeShCg2ewOAAU6ypu5o2HdPMwI33M0GQj0yNc
SwSe2ROun7gfBqeoYa/zu6NxnLlH3cwtXXZveuo/5V3kvpHGv8MSx6DugjvdSAa84n3OPkA4QwzN
syAl/PqA9rbVN9hjZPMZHd6QJw9tFOlA8CgjWVvZ19DpQRJiEUOBSxKzWFaU98zmQK/01oJvCn3i
cHfKAm4TtFL+dFLU7Kz3CrkACmk/U9tkU+FmYKBK59sCube+3ZnjkdrPnbonzlPUM7Sw577dbgpZ
B/PleV8+Ffp4aGJGpUT0nWpCp2ou8Kl5GyTDk1Z8VyOPq2jTHn9dX4qLlQBUYGllR8iPlvaLdFNL
lZm0MaT4+hIMSvVsdi50B2UN8xd3wWKFWktCHTfnhf+C/GZFWIKSMIiG5kNbtt9GqqObkJFv/344
6GHWAfxDMzNEmc5PEje6MIP2Le7nOPqnQB5y1iPJ/XwR2mAsC0AStVYgA6B1eW4CUiJGjoQOah3V
98l47maAc5DMBjEkS14tIrlu1mYOqWokWsB+qIPI/tyawaopm60G0ICkebW06OjEzSuNKkny6CLo
gFgw4DkwtDQP4pY5N5O1IzSt7QI8xvkmVcCr+JC1/kAl4DWZFcGzOtZoxmPOOiQDd9b0u6MPKfMj
OktuS5kZwZ06lc0mTcs7r9LBQaaiaV4B0dsby9JfGlLGkhWSWRO2XJF3DoXv7hDq/iZTQJMX0h5y
WQXl8pxigRB4IgRAGgQV1PMFsuzWofGUduB0j43ArEjkm1Mi222rYzmxsvz9JJAGsxok0vKsQyHc
8Yve2eqLEoqy1BY21w/q5SlaxgPdVpCdIGwXT1GZF4mhcVgiNjik9IUMLyz+6bA16L0Sy8hiZdaW
v5+MawaHFKRrsSPGprsxQt66ddUmbsW1bgNkxQRJHgIld0pl7/H1Cf0zTOH49hmU42iEYTbTc1Vo
ALhC5GvGu8GQeKWLSBgH+IuAFzg+FA9swSuZNu+hX4ajxZzQJZ2NNyRIrHQlyHCfIY+GXg3qDUa+
+/fLiETOAqT78orC5q8TM8q0Bpu/G+8QosXNc6Tto+Ijria3SW3JIC9j769R/jEnxA0l63SucpiD
ZmOQWXc2S91S3YXGgzV8S5JN0XuI+f+3IQonD8zhxMxz2Iy6r44C1iDyte5IFKj2oyN7l12CUL+G
CFSTCt0mEFMK5sYRhDCOBcgnTb5ZKipu21bZZ+DCTI2jpuPWAcLA8W1cN9eHeZnhFAyLZ3+oQwIt
n87jITuqzY/U+aesvtVK6wEGi1wrzoeh7CdoyvcQj6QIEEsLfJWFsW3j0qW034RV6qvM2BAADa5/
3DLoswBZ+DZhd3d1C3IFBbt7xtNKD58YeU9ltLUXMddiA3y/wFGhwglE8bmPaJqGhM0EG0rcNWjJ
ZKgmxAN3Ocn7YOrZHZ6fsprNZW1KMCo4Jl7YM7Sgqs6b7PJbOg5baIT4FRvcJEGHDABq3AyhcvW9
Ql01tX4b2Xxrat9yEIcbNveZNfmmMR+bkG2vT/j6NjyZDcFxqSTqRwScnWeMyK4rb3q/43ybT58m
4CRsCKLq1i4OvN9ft7u60GBhhPgcQDVA554vAkvrMU61ZT5GtrNskFs70Q6AVtnwLnLQX/OOoj28
O8h7RFIGCtSVZjo41LyZvEXNfrbQkQ4AFIjLQAGov5hx6XM7e5zmWGJ77SZftJD+Y1rwYeYArie6
+LCe8ENS13vDkl0G67P4x4TgQxj05foqw+LRbtyMjQkXAhk/U/srl3EyFMFlDISpejphKDVSIH62
Q/Xtd7JDeebY7NiOOd6D/gyZrsHF82I3Pf3NVvkzSGGrVKyLhhzFeC/JRr8FN2tO2mCYCknMunqx
noxROKF22PZ2u1ysTrK35o1TPlFcPdkx7dHLueuzx/9tVOK5g2YgKl6Y0lzz2+GWkCMZf143IdmA
YkIlTcOBVkt4rJQvo3EvDSJXfx/PSVRBUaS8QIsYrYlgdV6GwO675rmmfxNzQMoHNSSQvIGh99xH
kIKXdt7CR3Rqdhwy4hpa+mxVL8Ssdg3Jb/jYflyfseUXL66fE4vCHqgLotZUh0Uy7cGZNykPtbKz
yp9hJ9lsqwf3xJCw+gNVoRgywVDs3PethVYQNxlbybFdHQ3e+wZ4dyFMLl502TArqWnUcEADrrci
H/fqlJdurL6rU+11sypZr7UYGLClBc+igpBP1A0x+zIMy6JZBrVrzTdH8wnddDJ56WUNLtbIAXc+
NgQIPC849JFNihyCqYtI7jeQs07zGnd3C9qdHfJNriJrMVydxj8GqfBkjtGbnxQDDNbl1tHvmibo
yl8qWNllLAQyQ8KrOVKcOhrrZWRKjdDeh/xlln3omkdnCajji+VCnEQ0/gO3AIJV5E+E/VfYUxRN
cYeQj7mxh9L6gUDpCUpvyS5xIYW5t26HzV16+P4Q+tTr35/bm97Pb6xtvWEuptxD/l1yJHR9ZWFP
vkns3qvUoWkMApLA+f5dCaKDsetuysf8zbitoAaTviX7OXjMVNd6qG8iHzWfUQbrv8wII1oA9ARt
YdChx/tKWIGsqZhR0L71JuQFD8Z29GMfLHLc6wKAzx4MV9/KJHgvc7SCzWVaTp6sUx7yhjiw+RHN
nnYc39SH6UF9r/3vzIOcloceOD8+mDeY9Z1MofSSNEEwLjzrBmqklDKOAR8WxE2J7k8v2yresBke
rC2escf8ztk4kih/9QlyOs9CaBRBsyKsMphFndCvA8stD1nmUq/9PNYv5r3jKj65tX3V17ey1sYv
KMnF1j9ZYyFm6qZ6UCewyXrGvbaZ3Vf7ftx8PBG3h2YFKBcf1HvqGVsT6irZ23O/QYQuY8hcfQyc
Dl8IpzjrmoGE+AT91tCwxbrgaXbHjeJ9HT22Kd6rrX0wILVy/Xpbn3e04S59gIA5itEwAPNTG3HM
u+2m2FptAHC+y98NKC/Zm8SrbtIJoKq09opNiBKX5D5aixcg/PBf6+Kqtzn6oBxYD3XTNXmg0+kv
LEBjD2cYkHE0IgrbuVLyBNt5bL0cHIPAyHqptKKxFiaagGPZOqYPKg/C9tFYPqSJChNt42p+vYOT
7j6wc24+2Wvl/or20QvUcfegln91ZBO4dsGe2hb2jdlqxqyFsE0z7kWDFzE/RupAkVUhV/cJEHzQ
YQYajDoiSRKBLk4G7Xqckd6dP0FX5Fn3xT/QO/Wsx9y1Gi/xuFd+R4JkcKet1CutRUen5oWNMtRJ
UpBxmWNIHH2O79lt2rhoBYy4C7yEl/1j4KFR3P+UnI61tyJkczBitN2jnL3czyeeOO14GtaDgenV
Xm00dme/iH3k2Uumv6bgEc0OXEYZuHrnnZoUAk47MQZIhcNkk7jZI9+hh+ye+eym2me7AaJ1hqvd
gdiAe6m7VCXTAPQW8TfUbq4PfWVTW3gbo98COVq8V4V7L2zaIh6hK+mN5FsJCazivjK3yCk6gFj0
9b0ji0xXFhiZ7S9qA3SZ2SKTvK5PDiNa3XjAF/LtSNENZYYpx0MoTzfXh7bidBzozRgQ1lnar0Sg
FIiIE26qbeOh6L5xqumf2VQl0dTqaE5MCIvIEo5Q24IJra1BaTr73XDPZTqYK2cfpOFLSQ3RNVRs
hCUidZ8aSQUjM5h+yigLegwn2xTh9+vztZZ6haGFThlvBvDjCw4u0gqjVfqugYjAYUR4iDZxcHIa
oRspwObtnfy2ip+v21xbIwc03uhMR4cFmiDOD16E/uw0433jtU6xYWG1z+1Gsg3W8lwY1h8bQpg1
WzFheQYbEGP3CjXA8xt02JXbGZum8+fJjWY/7sC2KqE2WtscQO5CqRXIVjxYxCuJsiqhDrAixnQX
hr+S8bnsf1+fvtWtAToviLPjUAEcdT590BObwOYBOduueqnR9h0Zn3ae4oZ9vW5nfSh/7AhuOWYJ
yqEd7ID/JjPuzP5O67zrJi4Bc1gjB1hkpMUhbwu9y/OxKKDWGEN12X1F+Tin4dKfWb42s9EDgG5G
uymaZ2CBK3YstXjfUOM7RfenD5pfmWDDJR7961PQQQ1RcRs3vTCtmsmMUMvGxuP5GOVuS+32dSjj
6MHOx+pzMtmoe+lQ2QX06a3M5y1z7uIsJrg0laz24NDYDj9eblkGYhK3RlxyHJ12sN2Gkqh0k3l+
iGjUuolSjVsIv9bHKo66b5A/IJDUHSq0GqmRlTzUQ9Q+xgrJnh06d0E36Sh2jpP9mlC0dvixmfSP
SZhp2MWNO+pj6sWdnt6XUG+Grms1Oa5e82RTZlP5e4gVvJygHKcGEWD4Dxqr8XyutV4/6H0P3bvr
63lJEeosWsXoH0ADgWk7IsZoULp5cpqp8RhRPKf8hnkOyrHYzHTetY7mGpNxQED1EVm/1bp7dibd
jfX0DbeGX1iApQB6ypof2aJx3A4ARGsoqXFJTXxlXwNhj6Yf5IgXTWVhz+VAkai1hYXWu+RmAESl
hDLZaL9dn4qVO/bMynKKT6KLZHZYb6mwQttquDPB8B27sQPQq6uSZN6rrM2eMpVuIxtwmWocHq6b
XxkkDhZo8pE4US9DOvQxlJHq4PACHXLMNXTMKuwYRtFf3IVYarQBoWsBG0iIoawxKkiVzo0X9/Z9
pXIf0O/YRf++JFuwdk1BxB1lM9AmOjbe6ufTOdfawG1wjHgdnUhA+0VSbSLA6gP589xEiBznCPJ8
eq4NLnFaFug9i16uz+mK40UGCvESrmNANr6iu5MlbUpWVAYQxJ6m5xtKanBcha9p7hwGOscSz7iS
HIIRXMggbSRLcHw+3jgcqzxdtk9TIpdnPKcVpAHphg/fxmja/PtxndoS7kozjPFQnGBLoQfabK24
u1UhymTLNMrW5k9D8QfRNnJ5QAydjwnqGhaZI6xhEuvOI9DmnWsprfYbUtjopyEW+3Z9XCtxBtXw
gIJCLhofVJG5hI1ZMheLR6dFhBr58FQMsizWyjE7MyGcct6ZNZ0o/N0AWrrU0DYUqmYdb//CZaE1
Gs1mCCnQ3SfMXJQ4Wjktx8xsPpqCeWP4nCq/rs/WZTfo4rtPjAjboIhiqwX4tPFq+6soAqK7MXtn
6l7Tvhn51nLABMW9obvr6Rbo+evWV9K8MI4HCRimgSkWabZmEH4wANQQ75IWXO27oQVqMrrLkKmM
/ZbLuIvWvDN4/YDBw8MeN9Xy95OjXHBwP0zNsuWrYR+m5lYbxx8APNyUET+aJgP5hbm3jOH1+ijX
duTC1AKOG0Dy4MbOzVZhpGSkxSjTsd12enmH/sZ/75GX/rH/mhCitpynhUGWrWKpySNXi6cUFMQd
Ojmuj2Rt42O1NHgnBEuWSFeGxFI22z2DLwTF/lzOG72a97SYJGa+OvKF9B1uL7zjIFaxMKEIM1bb
SJfqZtl4fQwZbzenWDC3AemKrxZZY214bJGNw+vx2ekrflfleebneh3iHyn4SDdRk26CGk3c6lDF
6mrb7UaQjKlWo0we1VsAMIakVo5DmYf3epfGoxuq6ngMuQ3heqCF38ZZT9GrS8P6rQtpETixVnQu
+gWS49A28yM1h+qlTel84ACh+byrZsdFQsOO3XKGaBEyGVWaggzPKCw3Qtbh07DyiAeQtyp3CtOo
H41x+AAy+hr3l24Pm9wcmWdVJt8a9QhO5CLKst/5Uq50zURtD6yyp808VJBmhu+5p7o6o/lCMY9W
jReP2+X9kAQorjMIWxtR8zN3QLA9ze38OjVEK9zBTqsHCNnXtZuPcQee6pTlgWPF/GXMR23b10X2
XYkSDYJiCQHuRwkBPrq+f1YvdLAEAmwJkCqWWHBpOlValtt4nKlgwzsmYV3d9UPT7U1kFF8BLwtT
t2H96FfK6NxpTp8yd0wnmaji2pUE9SrkQhZxOITn5wfSRBOxyhR8RZeqbjlxzxyeDSeYWkk4tnad
n9oRtjEm0JjGAhkQpwFj/ryB7jUYbPx6eObckUytbEyCB2BA+vEuQ5iiFokLxV0Xoll5ATJOSUy2
akdDRwHBgwdYMWEF+4h2ht5iTEYX+5CaaqzbynRcW9td3yrrdv6EXYKdmk9p3VXLGxG5Kt7/bkBH
ZFrBGP6+bmeZlwtXc7Ijhb2Qo35WDRb2AsK545jZTxnrt9dNrF07S+8MskcQDgbn0vl2G/BagyIc
loY5mjf3oDgo0dISg+MIOg4fJVp2wtTZV0RWql3bfmDMQFYMWxyahMvfT647SgeFG8tSMe0ICdRS
iVwdqcU036EM9xfb79SWkB4r+nQsbI5prOwaTBZ9XmwUor50ed08AZZuSO472e4QTlZU1FOb20iU
WTT8IHjkuhFgXm2TO+5Q2k/X109mTDhaE/g8avS4LpFy5kP2uSHQ9tVfwlg2iZcLpiFGBgERCt54
TNvCJLZ5Z6rcUNHPEI+P7fxZJu/dzHdTZrlA8Usu2ctRwRhQWWhEXoixxbZzZIqjJu01eIm5LdGn
Aa1sorH3ktrvCly092/nEAR8Sz1KxzsKzCfCgqmJrdtOiaLT6BRvTtXxnZ44TWAPxAIpTyjj278M
VGAOfKrgFkQFDBxV51sfVImJU1MkaNQU93JfZywINR2hbWfK3mwr84hZBH4F6VTk/kTsc4JbncZq
U3uaUW3jhgWM8/2Y2Dvwl0keBJe+Cix0FlkSVYuMnFiWAsLD5m0LUw4Ezgt73MZ2K9kVaxMHFAna
BvDiBmJVcLthrKg1MVjtpeiMdEF48dOOld7XZ/vX9Q2xEgog5WKjEcJWTdABiBAPNBNqVdUMaLvn
zDPV/obnSNjycF+pEIfvmrtMrw9aVm200Pl53falQ9aXbg94fSRU0RInvAPA/o4MYwlyS7U37pTc
CbTyOx2fbP1VB5TQtfoPRCYyvsaV5DS68BHXLN3p2C8ickbjZZ/G9lxDuH0KunAOyi7fawXfkLq5
HUi8X9KEBSjbi8KCznP8r3VcEbdj5yzpdwsZMFEYuelZZ9SGWkN7eU4RHoB+1hj4XTSCFMtMwdes
2r0WXJ/pte10YlPUHesVjpPAtdqLY5/29g+VZC7Lkei7bmbtDELjAo2cSH4ZF8oCuHkg7hLqNQj+
6VYdxs8axArW3OxQhthcN7W6jEt3MoSLl1ekyBSVNDQ3Z8uowdque4xRpOBNP2KoDidATaqx6/S1
X/DXLFI9zmXCdJdbFzv3xLpwRThjYURRDettP9pBUZQhXgcAclRmfYwTvG5wgdxPYWV6c6epEuew
emYdbdHhRI0DuRXBOySgTrbpYGELxekDuBoHd2jAVBnW/2iTfvg/0r5rN3Kd6faJBCiHWyp1dLvd
zjeCx55RzllPf5b8A3vUtE4Te3++bcClIovFYoW1Ik9yWzRTtoGB91WvMRAt1jZ5ZjNBQgQJA4Sg
1z49Q4YZZCMaku6yeuzr4aHwpwfORxfNZLzd3uQ1s12I+l6HReQ0AvwmxoQbRDUFmJHGLD1FnRqY
aiV7jDWV8dXX8ecMawZvBJhdzNTx1E0ljo0u+cCwNNHDbktl8dbLyudtbb4Hp2kZBmYkNaRaVCRT
qW1LGyWcxlgEuam+BewtX+6n8auNN0kikax+DRp1r/pPY7H1hkspfEUGCBeSI1c46bTRMlceTWWy
C99VCqdnIVn+3FXM3qM8jGQnSkKowlzvKuB1fDnvwCQrlJYoTKRF1m4UPyPjXwdxkIOOIGRx0YyO
sOBazmB0Uld90+MmHlFGsGX3LUmknZyp/zrUgSSoBGePgWuBBh4P8LD0+pl+dZwy0kwPmvw6eqch
/bi9qz8NR8SKIXumo+QCuNHZhhc2asy4RLoHHO6mT1TQrTaq6XlMmMG17cFJAKaKgNqmSLfn1i2H
mvdMfNMVQ7I38Gw+5pWoWmIfPPtjzwIp+nnwcDNjbBGBgQFQP9pSBVQFhwlZAbMCu8jQtK4CyBg1
19x/v3YGuKvnHBNKVvSLLCgaKU4yEEoM2ib1vsTk9fb/n73w9YGDGgAIgy7gdv0xkABOcZQp0g79
k4olFcTDyD2KI6jDk0jeyu3v29LWLGEpbf59YQmC4IVSEkNa2Cv2hCS+mmjWbRE/r51lxPSDHENK
9FJVmh5A3dymbp0AZD1oSRpSN1RDE8wZpGBxY6xYwkwxjmtmBuzjaW+vY3LE6EB2ZhbotzAmh5t4
K2bSNq5IkYwZ0A3VFrQ00yl2b+jzEaPfJZAlU0vNB1PTORPhkSmO0csYqY9d/qxwiRV7Z7TYfo58
sQcjJirSVikymTjFn1Zz9THz74t9rPsAGbc59jaMMzfB4za274dWjNuINPpL1ub7Li5tY+LspD8O
w8jwKCuLgYcgag24hzA/TncxoKYsB1E+oDHQ1x/xXvMBJYJGvrhOWEHUz4cuqBGAfQVII0MHujbl
jHNAPoac7KPJYJTRZcYBJ6GY+PtS8z8VtT2BvU9jpK1WmrDwHgT+BSZDAeaGSYbrxRWMKtN7Dfmk
7CC+T4CBCO3Pt8hqSGjHZuBUtkgy4H099UQhZ1bhYaUZFHVS8NQgtQiQaNjbtXRZ5wJF7OfmF2AT
VsS/y+4niLUU2z92pvQsYQrRDe7Sx01MOFbEumJXmN4wZox9AKz/7Lzp1YGTciRLxGNxkIi+07ex
+ZK/5tvYYUHqrPR2wHZmUH+cBzztaBCXQfJaOWywztwFTd4bw5wRYVN0dWdmvmHCiayqtpBGub4g
0fxJNaBaaas7f8eR4JRYITg7T2/yPmO9oFbi32vlKCPSjKQUhA7KjefKKjoC8HmiATTCBWMLI4pY
Kcxdy5pv5oU3UIUIR/W7RWvX2r+Gfey2r+WriuZIzhlOrDDsJw0wqqXLfaMsVJBBXaDNqjWvGJD8
0PaYldzleJmTgviXxq2ezqwy6kpX/LVM6jGTyZLeC+COMvVzukHBD03woxkcDOJIKSnRMS07gwvs
R97J3OfbF9r68oI+HokvvGV+FOV61JTqsYJs4dP4ij8c7yiaACpxkBWYdvmWuZ0rLg/p8r/yKEtV
wpaPi3k75SOe2qceyOwR1ro0fXdCXvbUWxixOuoma/Zz5ea+kkuZbAMKmJQrIbc1Cwc0Rr8eFJfn
2ea6rh8ql5jhm0dvKftJBLEIBANl/nonuu3v9Cih550jGHE2K7v7CLcfwa7dA4OFsY/zulGhFvT7
K5eyISOTpEiOZpim1/gD2QWghB1QLrcFc7CzhDydWVi7qwIxbgXkJpSQUXS9PpdKIymZOBtOz00H
VeP3TVbat5WSVt3aQgZlLN2ExuUsxHUxgzYZh9o+CdvRPD28epbnDJZPtDtxewyffqtkfOutgPiO
G+xDS74zHp9YgxyzhfxYYYAQ6ijHzuiw1AutD5VQj0QRJyV/LMaHBIxUrNOx8spAug/RHoZlUSKn
H4GToselFyuViSKoBXSxeTRe9o5+x7oKVwWBIAi52rmATWdQuTwS8jiT0RwaYBom3IC+800myllF
2bYntYXuHqJZ033LAnldvToQYuKli95HzBRQ5zCQy7asR77CBFanb4p74F6ZtnoCQTjPUHJVx4Wk
+ffFxRGiACikAySVdiebQNAjGYsDaVUE4I+RSwR4jkqfgbBNOozrYr/K7ikAgJknbcpwq7Mil1Ux
GhoAUMxGMEHHElWGRHU3wvJ87qBmD2K5mUJzzDa3T9vqNYSMEk4zKszzTMD1gsV6KteepuLq+xys
HmMzsavZINHY6ocgIRO4zQNy15N84x21rciA5V07XXh3oAWbR3YGqHDXwo0xKIZSg0Vqens/qvqm
bQwn7FmYC+tK/pVDYwKlk5CW7QA5405MrU4CnA7hTMGFj3zoXcOeFNCq2NDSDtAzYRqjLVpghGEs
9RzY074EtX91ziWgJEk/MdosDIQ4h+Gox/oDqFt4dB1C0DGMn5pTbYIPaSLSe2X7j/wmMYvP0DE6
Rly1alN4cWAAxFAAyU6579iXUzEY8QXptO2Hs+ZhChOEQyLrYmLJoVz4mJb6mAeQ46WSEwCSERb2
1EYp4KxHRllo7YpHEvEflSjXEsaKFOktRI1cdVQFz+kVw8rRmiYK3XOlfiZV4RQC40G1GkAtpVKn
hmsyaeoqSJ06ECFjsE/8PQqkLPFezNHLBYJfG+WEphFNXdyKtX3bklZuYSB2YvwLraG4L+hMdIWY
P4syD4akRQA1akjN6lVZ2UDgM2M8Cs2ESH7RneEpyk54N3Fz9Rwc8iqZtLcouTBbqtbWEZkozJnN
FwMP1qdrB1CIviAJbVibaQLo8+Ikbz1HOfJfjd3ZoEo+iswBwZ8jUKgALSRSO6eJ40wrB4nfGOym
eN/fGzVpsYabSmKc+LV9WsqiwsJuxq7IZ1lhCSw6wD8jr3fbElYc6JU2VAAodvXUpD4kFMZWAVUn
V1tZY92WsVL0uV4yykunxaC2lRHUJu+q58Bq7cjiEru3LqOrfTFkrW4P6BsVjCnPu0R5qCmtE77K
I8y6f2JXODKlBBfRQCpXPU5vDGErkebMxD13puDFLtNFySFUy8JXEkypusaJt6c9ELtNQLCDtJFE
LoKI2/JWzWEhjjK9UiqkXkkzzG52klVHnSnorK2a95u6Yq40oiwu9uRskkSAOGql1Z9lF3BGkVNp
M0GNBbyuxpbO85OkIPkh/KM83tZvZbgchrJQkLLGwe9LdcogvTUx/GHHd786hzfR6Gfxl/wLHfO/
bwtceXZdyaMMkxtaHmgCWNDeuA8TG6NcokSi2COZdPfvJalIyQIOXESfqTFv7SKslIYB3p7PMUWe
7isMqHhIgX7lodWwIGtXBlNnaMm/kiiPKHJiOXEiJKnHCHyDO9VV7NP9iS9IsRmI7yZkJxK+BRx0
yyokrx70pWzKQKeq0sTGgOz83BEB0+reKXY7+0+rEdaQ+pqhLkVRhgp+KDHpg6I25ffsEJyaDXfk
zvXmf9s1yh6bNgXUZA59DNxivQDwXxQZrbqx+mlgOOKVMaBvSFAUhsGcjKIKpVCjNWIoxOWs0OTU
ZuMjVyWT2B621eYtcPJX4yg+Bg/jPkKSIP4VjwznspbDguFo/3wApWxQZnVlAKvc1NEJ7FevJTDR
OTLmn0DWyoCP23/K8udU36GIKyloFxOfW1Ybpri+q3+/gTqQQERtB4OfF+EYbcez6gp73R326pb/
SrcdAeeF04FVznOEXUVCR3MzM3CHk0GetS0LAHLN2y7Wg8YGKtOq5ccR3zIZDdBTznLOaMP7zurQ
zhYsZJjnRCoEtHnUlsdVWE4hX9Vmh7QEQhiwD7Z3AWIYP0BWVN6EVruZ7nkmwMNamhkDv38FU1ud
cYByrQcInoD2teXx1uXNCce1nH08WKxZOF9r0eBSHrWtHJ9ncZVCXiOAEQ+Vi8ojogBaAcO+fWDn
f3RjRWmmP50b6zbWsWf8aGqCWXt7OdzNtWrUqRXZkYLP2/JWb6yFZnTJFS1eUdSBP9Z893cotf3G
DYJTO5kIei0eyBE6y0+wNJxDksVFkuec0PkqNGyjTVZYlYy6j5MqpsCRIv0D9N3bCq7Fh0v9qHBK
V/hYUZrZUlrS8NZQ/fIbRp/3WnJnaY0adTcqGKtvFQEyogNvtr+9x2TPvUdEvZP+Q1n0ShJ1N9aN
VMuNgMVrMCs7PKfCHUhXbi/YCl4M/Pjfs6VRd2Ciyo3/fyvmBNvAFHeZlbpo6WlgEfG2dirSb8QX
+eG22O9szk/Ln7EC0cCDcVJqo5QSULWqBtWMi7rT9tKLgexxTe475GJkwjuF+QLPaSZI7fIb3hLe
/kO6CXr//QBqF/syisMsxC4KAoZpD61vB0AHihjLu+qUUQJE0hptltL36i/Mv25yjZuQCzQHDB/g
6UKAAXp7JVeflN+4C9AG8+I0AkxgDAnf6lBEdVEXM6OvIADERHjPWYmduP3WtxgCV9I6qC5qyN3+
n0Bq5dpIj7wApJCm8s0u0JOXN5HUl3GTb1g90utmspBFn4ASqbwKYBZmbvOerdqtHRPeHIi8bVCx
J+rMe3nv3X8WD77doHgVH0D5zYoTVzYRgBO6MMO6ihgont9wi02M48pLShEAayqK1wRlV6tTAGVy
e1lXQom5CRxdROhVmbFuroXIWoxJIkNGiaisLE51q/gVrbhTl5KiPQUZYxPXVEJzFAryGMufK8XX
0spEVqcqQCOamvDTRW3KpxFbysh2rsXX83gyWO015FsxRHItpW+CcsKDBvenb3mDldSp5auk5p/F
5rXBONJwyIrzZPy5vZKzTVCuZSmVvlTTKe5AsCmh0Jh/FYnyIlbggK2z138tBa1Sf1eQiknapsvy
PEGDYh8CNkgWd40q4y2mbm6LWTELg0c+fG7RnnunqSUsI0+Isi7AEiKT6ZSdBtrO2ChIluWnsjL0
B08uy8cwKRWG4JWLG41zCPLQtYHWDRo0pOkCr9W5FJO8/NYHOZpxXyG8jY5l/F43Zhyfb+s5Gxy9
aUtx1DUk+1BfkyGuwux3C5hOrrAjTLMAy16Amd4WtmL9BnDy0HcGy0THEeVVMEFStOlcvpzKbZfG
wJZitfesRJBXEih1tCRRigBjiGZVCETIYrOOHuT0CDZ0xkFeW7elKtRBDnrcCXEEQSp/rkGTmPmF
PZV7IU8xJPgf0txXWlE2X6jVOOQA9TPbiStPaRAPdgui6nMxGWcADosM3dYOMurLyLAAFGC+Qa/d
x5i2cjEqENcZ5yzdgnmTWSBYWz5kluECZXjdH8jRXRkP6ShilLbO70OF9O2mx9TPeOkyRsCzFmfN
pZB/JFFrN3iBgLEeSBpdMLv9mZxm/2tCUUazlQf54t8XroxhI/e2oa95j6VQagU90cPkZQyherRJ
4Z74e0BPy601Bg8Ba85y7VD9lYUE4/Vu6W0XZUEOWc1wCfudzqqTrz344dfnEAdNsKBUovrI/Eyb
gN4Cvz6dct3k7fTYuwMCVQWvJVz8GBcGlREeMCWj+LFmhku54rViox8MSAhDbgi6KF57ibzE4rn/
JOSfq5J+mGE22SjSHlclnptuXCAIT/KdpHOMI7VmEMDCnNvD0RyOFulrXbwZGdKXoYvG/8mTTZ8+
TBi17CowhOJe/nXb+lZtfimN8oJiIAtNHEIahjnU97GNlX2sJVyDTllvMgFiKtkDrPO+EXzFVLI6
P2hDM24xI1TbPJD/QGnS1dsgSlWrr0Cu18TF1+1PXKuUolkeE3iY8OABTEwZVZhL2ZiqQHeYYtHu
mpcWj+82EK0ISBx9+QlwK1J2rTkUGPniu2MjjTLpS2S82rdJv0/AWcoJ8g5Vo5PCe1ZhVKzwfu0m
WX4gZX2YZNdQEsMHqsfBie57198keKHJIC3ZyJd0m+0CHGwXk0y3V2btOC/lUvFoH2gYsY9QE8jj
l0Y+pv8hIXq18LP8RVCdy5EcyzLchYhTJaFnsOksLdhF0b3XgSONUTVdO8NLbSi7z4qOi0TMCJkl
2OaqOW/+rBjPt1eMtVOUtautPvVlgRXjQMQTP0rI38SWyMJOX0s/YNgAIFYYKzMw5EFtjF/06ZB+
w2iIz72vmVW5rYSG5MgoKi74a2S0E5SspMeabkuh1G7VhlTqnjKDoHRPSfyoJHgtH1XWq2TVxcO1
z3hY6PLCtN61UcjoZQnHSUDYZOHgTdapdkPNxm7ZxdGzdeT8eiI/sMqWa8YBjEgNBTGMy/0Yjg21
tktFHcbRF7EdlqjA1aCZzlRGTWXN9y7FUCdZT3WPj0vYR9C4U27hTJNumgDFApYXALHIrLHpdUtZ
6EVZClepdc9/G+QI+pwYw2tKdMBj4pBKESi1ec1MpOCUA0DcKDtG5MFaU8pgxMCTfInHmnr8OWzf
4tatBgYO31rstlxPylg4UcsnHhQ2ZjgkD50uEkBQurVWPVZBZ6OTiLF9a7lTYymPOt9oEGh0Dzhb
pnSx5F3iaK+SYXmX2pnMcYv6olOzoFHWfLAG2kikWwC/9WMEGIUxJaw9SFQT7vcY9b+yRLZuO621
fUKb/Dzhh2c6WmSuT5wUJnLTgxEG/Lz3fXyXaI88/3BbxFrdAJPSf2VQoS94gIe6yyBDE81hjznf
B84MbXXbR2Q6t9tulzqJO7wJXx5jy1aV09E3AhwgNFvRynV64utxivhDmWrH6+KQ5HVBUs9jJDq+
mX2uX69ohVXROYJshzgPpl6v4gi6k1EdepAbXVRAbguf3MnDiTb9uwBUTr0FznsrdPmtDvDdkciv
aAPe6Z/8Z/CsOyFjR1eGH+aP0TEHD8yTeXbz+mOaUPPVKQAbEO8qTo7Xxha84IChdYQ7TJJGxLdl
qz5Iv4H6kpDMjVz1ieXqfi789SdQpx9TXWMVKmDeaKOdIdoiuutYT5ufNxJEYJAQs3AziRW9t2kt
CyWfz1oWX231x5A7wC9e1O7PbeP96WSuxVC2G6PeHvAlxCTATO5+8YCSyo+5OJCRZ0H2rpyTWRZe
OEiWgTCQHvKLp3iYAg+y/AH8xO3XJKv7RvxAft5UgVkvqL2J5vacCPHvRg0tbeyOhlJbU4Uu80gH
vsj94MePt/VfuUSuP4ryenKN49IByNHE28Vu49rm0OU9bsfQktTXqdzo/J3UMoTO5vHjOAGwEp2z
IhaDPk58ZYw5cGfwTtD5c5yqFzaZ9s/LGGotRFBqSUHMDWMJZgsxk+wqAjSuy8cWV/jbkdsFWcuI
plcPxEIc5Wbr1mi4oIY4KeRJj+m9IKnJJJcMMavWuhBDWWuvFsLQelg4NRY2fu3kEUon0jy8hwGW
7W3LWFUJfh1eBqhKBt255PddEHUFDGPGSFZKlciNjSn120JWzQ+shjyAkmURHXPUwqmgbGuGFBpV
wp8AXUTI1CGwDj2TUwCaCFxUlYji5rbQNfMz0O2IiVRk/AGZfO1AtWlQS13BZhXAz24q6S7pK8bN
tOa9liKoWJArAZBShlCLAxcBhzmmCJk70OEUT7dVWTOIpRzqLgjLGKtaQE6mxQhrT3hYT2i5D3K7
YcH7sUTNq7p40JViLsS1DFGxCBB7nRSViFZus2oOSfh5W6sVxgewvC12aLbNhawqi9Ux5UE5yW3a
kTQi0Y+AFbMNUzxhZtNMrQTA9oI9uTv9FDw8ReaTbynW7Y9Y8yDLb6A8CNot+pZvZssEm3Ca2f2U
Oz36ERRhz/kWx33dFsdaXuoglMDWGHMd4jDk9MiJoK6NME2pRwg/o9hWtNC9LW/VQucuDzQnYqVp
UB0BSQ6Ja9vGlEtnkg6FfNT9j4llNKuLuJBCOSzDCJMUc6dgAkvdXu82HKeQ0NsPdWoX+r3fOreV
Wuk2g+Es5FEJ0awsC8ANQqt8JPofzSfpq2TxZ+lFSYnfkcI3uWd0QmzEu9JpMCbmX25/wJrThKtE
9g3zFGicogy3kxRuCEboy0Xg5PFDM5RNlYXatuq/FkIoy/RHNeC+F9VDxx4vvoQt655Z6cjBOs6Q
QUhC4MFM90tPMcBBBg/rmHGnMr/P/LfKd7XhM5S/qu6kRju1OPqcG/OP/2H9FnJn1RcH3wNoRBzM
B7+efEsAv7miITBiAYXPVkDHH0vtqF3iqi7tJg9SyuxOzn/L40FEfg31Pb/ICCak7Vz913An1+tJ
bdmQFyVg5We7qHdG9BZ2R79+U1hX9sqZnht/gYiBLm0EztRt0CEZMIGGFRcbiIEjTXISVIxi/dQJ
ISM4WMnkQMRCFLVRfpyIvZbhRTSgr/IidGTahEfQhh/l+6oi6Ra4H3vjTWD05qy4ExTDkA9FXgy1
lu9eiYV5FKA5kPweVMtNcdS9gYDpFBB8RBZy5NXtNmdkIFZO85U4SslG6hOtjyGuEA8p9yBEG4Fj
PZ5ZKlG2OKhFr5c8ZFTKQw96pQpwQ8c2sbosM73QFro/jexU+p7Xz1W3V7L7OjzVvtXCsQWM1V17
WULfb+B3jC5odE1YqHmFm3pQIheWfyedWuxs/iGbD+GhOzSb4KF1Uo54m/iQ3alkFzzVLJ6llUvw
6gOoY5J5HAr6MT5g8BxvcIrACoy3zrgrAhZfMVNX6r6tSj5MQgWiJN8qow0PYFcifwXO7/jwGTnR
Sy5Y4da/70l2ANPfY+F+sJpfWMpSd6Ou54NWGtj5NrV62ZIBGFaldui/S9Hzba/KkkTdiomWj02m
QleA/3Tevkx2Y/JQjxcvZF0c84mgPOtyA+kmVRnASHJUQVIlHir5vYkZcfVKywlmB2X0lAH0QZ/h
Jq4viFouRE+e6cLH4aR4J4y6DIlTSs6U7cfBgnKSH5iTrDAeXvLKMcVsOQ4F8IsxLEy/GQK/rotk
QFUGiKlWBf82DIAjdCNw0oq9nQBcN4pBkK5u0mLvd0cu2AORbVT2qnTXK69qf0YzGhFHgJj7buxZ
Ud7ZU016fh9PTp9b2oQHkERGeRvp3r71QOunD3YHnskm48x6eO6CAuNXH2LrJqlqaulIing/Viet
4Z0hMA28m3yRhCwPuGI5ogjSQYAGIRTAqO31ciMvgw7PSUEcAA+IRtncOMaxCZrVUqms20a6tsJL
UZSzzXt5ahJxFhUeQtWqA1NCAjHkLN231ILh2VeFYWgRZRb8YXjwWi9/6gFqKkFY0hlkSCeH51TS
CK9cf8jbu6honNvKrdzMs6B/5FGOra1HIJAJkBdzzzxmWSTx0a9VZ2rt23JYelFeTQDkTFGrs16K
R9I6dXTxM1dcCVTJhaZv9YnVCLMiEIip4ERHCxjOB52M5MRA98AN0wJE3Ob9YhtO72Nz5LLyFAr2
v58sRy5CxGAd8rBImdPXf5ppQIfzjdYUFc8ci6cRVeZAdfqMYR0r9/6VHMoUC0EK5BoAimZmnIb4
mAiPIYuZZ8VRXomgDFCaJCNEza01G082Rak3VZkRoq0qAYBR5BnhrtAMcG3i4iSpfhZgseSgfWmy
yeqK4CGLGDHDqh4LKbN9LCKyTtA5NeQhBRB7REIDLBDRb5s0Sw/K40dcYACYHhLK9HdR2tKIlBey
pf+TEHqgWlZyyccBQSMAuNsaZdvrMjwvo0jNWCsatU5P0d4n59CEb5VT0IkWxvis23qs5ZgxafjP
rn+DUSz2Y2YBbBRAzWCyfjqG6kEZY4BuA7pulKwizA5pg5pA0OMxzgPOTrNLAVQUASgtu4woPe96
/aWJWeWCeYuoqODqo6hbJEPnUGNwWN20fdLzSzne+f4+qfedfxRiu2sZvYYrzvZK3LwPizWIPL7L
InG2ybB3u9AgXPiSiK4XMwZmWPtJneG2M/S6MOYzHEf3bVXu0+zx9nayJFDXRl76hj7wkNDLr17m
io3AsPu1/OvVWlFeQg2TCbMwWKtE4R/1KIoIuhwAsmyM90PH2UasO0OYk6Z+MPz4fxVOOY/AnzA5
0Hs4EPxj6lUkwCFvT+l0X6u7ITIAyrLPOJEhddUYkfXC1Y/Sw4/iQ13pgBjngs5M4bG8zA7lCB0/
pjYAQfJDfeCb37f3cM0aJZChg6cEiBBorL+2Rn2Q62IwIK81uj9pBWJ35MJaIbN4ibmg4spBW8qi
FrRvAH1QxiEmcQ/oxa5A/3koPrSjd3kSH6rPnNHTttL/hYHmhWqUa9Y9OYkEkCma3Sd/Fz5rl/hu
/F0apNhroynZlrJ9Vs7M+YS50ZD2JgupNAxxoYmJXyeQitep3f9BB71ylLcA9whIwQIJY2yeQpUK
dKHI+WyALNQ7rQyI51NmxtGDzsIuXLvkljrNG7twWYESYV4mgpxUMrZqIu+DPjT7kZUgYomhHHEr
BJWUNrMYhTf1fhchu8ZK3q8MrFxZhUK531EftbGdhXDAv9Pd6jV6zA4CKFLzV/kSqSRkuOHVO2+5
eJQfBqgN38XzJtXZs/+hEfW9AfwYZ4cuaMAVwv0u9uIjeiCNc/J8+2yz1pPyz/CbSRVWkCxJn73+
LEo1Kfmn2zKY6lEOpBtjgeNn21CPEroC3wXS7MOdklltD5Xy12k33MeWUoDqXGc9txkORaEcCm5t
FTSzkI3yOBqnhJOMejxRMW/v2288ugs0Roy00oWjAlRdVGYk3G+MquuT4I1paBSNgJHbIsTb/pQm
uziyE8kCCoAVRpexPGbepm3dcrS48i6KXcZyz0f62r3MH4BebrRyoz5Nv2imYfKNJJMxudZXJO7Q
jFko5sgT7C2gsiLMAQeqPXl2WtgMyd+UELdEUycn1309RN8AUDrVPTr/mioFkNAm7rdhfOSMU5of
qvI1l9xKezYU0okh4XJb4n8LwoeKN4pC+CE+GzN8i8/bUmOH/VEvvc3UxaYGolHJEbnXNK8so4hI
DcTDpnofAt5smpMPdGO52EgiyBv9bSdjLhDpi/pQT2DH0N91oJRyjWwOoyOImwhopulWKXc5l9ll
v80414u2ajaRBn2euquObtVd4uHoSScFHCV+5Ftp9uWHex90NiqiihTtcdN9Ep0y0VJFB32HBdAA
slOUbqPR4RvEq9lziiZwbxNpG914zoszKGpMKdsn4zkBG5QQW3q10cqL3jhpLIHW7KCou8g/q/mB
A46V9mKg7j8d4mqfSwlmarZa/pDGblZ/eP0j6iaZcdG6Ta4SbXRj6ZTh/PAdcKLCz1pGB9+pn5xO
E+0QkOzpK1+/5VpooiRCEBTF6jHQTVl4yqILl39IY20ZmFFHwNKoPpYLOG+lvKs5ywg/xVwxZf+N
H+/S6MQVwNdFIUXs0K6vOzA/M8qfvBKwxc7U/GlA1GAceO+ENFZXP+nxr77qSVAeOvAXNNkeuN2Z
MZhx5/iyXfP1lmvLQ+ODzls8JVJP+Fx39fgVTUNOGtqpwao7rVTXAHmG5k0MsfEoC9H4Iqnie5US
tHNPjilstW0FFvrWDklyqDGNS/h76ag9VTYs7IIhPRZV/Jp4jJIKMhCC0MmNvq9r11AmCghSRYiP
Doklmr0Zm9mpAvwhebmoB9/Kdp8oHL3UNmtCYGVMEVWHhWTqYKr5qGoVLrXvLiHPFnclmV78kqQI
Xc0HzdaOhV0fxk2w1azCilxuILzlW6ybYPa2lH+4+oz5OlpGCV2dN36PzxBnRBKI9izVhTPuAcfw
lBHccJZ2iMmr8XXbM/2Mgq7Vp665roj1kddQLxt8K0jfC9Gui4K0Eku/+ftv6UfddHyc9qWmoH6V
kvRONqV94MTQs7Q6t7G9fb1pTVZKaaWQda0bdcOlAQDmGx1rmj6XJNhmTikD1wH5R+ujOd6BM9Hs
GWEzS0sqak6kCmjlsxlrxk5SXG+4k7jN7Q1bu0UXloIJQ8pSgDKtxhVkRKr/i1c2E59ti6gmdf+B
ipNlJMNH04sE2OYx8XQMLYFztQ+7cxyzXpjfgHv//01F0e76UwwjEQtjLskjGDyDmlxysm1kxXee
9St2B2t6wK1GUGYhtaMTkFM6jdlbOyUil9tr8sOIQewji+ic/EYYVune854LxoQXPYRRY+WImDks
4Vxr7cjs4P+xvxD0jb6L/n24cDq3bCRTUqjg8UDiDah8akYKzpZE57Y2P3eYkkKdSbGTpmSoIaUK
iY75HsRnJI/cbONd8q1kZgPJUbxiofyydKNOaIbhBM0vo97k8nMTPRaK0wvmbc1+ODlKMepAImPJ
1XwLxbiI57dJXKYvhhLpJyEtYpWAOT0/am2U/OHAUsZIZq6ZCLDSATujqsBGpV97MdhfhW5KetQE
XR7AdzwmMKq9KL3e1vDnu/lbxb9yqNfeJIvgyEC/t2kguLOEwVFdfye+cYbpH/RL9lDslWO8Vcxa
IwzJ8xV5dRhnyUBjQt8lmORAYHR9GH1tMnojjAFYvMXR22o8ecGUgi259TayEaqx8HV/PgYpgdRu
tn7ZhlULgeqxOYRID7uGqZy19x5g0MFOv2PmJH5kByiBlHfllDHrtQACSwUoNmAbBLILqRCuOZlZ
s5ADfkLBX0v7Tq8tbuQ2S/Ju5CFtsIST7nafOWjngbZpzo+0yVVPIPxMArP5gDWNG9bltXoa8SAA
KQU/T5HPvy+kj0KeZ+KU9uiuQntrt+nnVJaisoxm9ViAghnMwug6B5rAtRi10bXCwLIi4mr/tC5v
qjZ3KHfFL+9es0FgNt2l977T9AxHsG47gPBA/WKO9+ibA/NWra/qkIvq0qd8RpO941nJL/ERs4Vm
eWp/MQ7HfOx+HI6FvPn3xXIqnJg0QZADNFZEO0vTEPSimqFbW7zVAzwHT0DGyv5sQpjNZyFxPq4L
iVrrJWrKQUP93R9JiWS1kzlcB4w7MFCBXOA0AniJ20aAXPoDOov3YscdWLD7c+z6Q2uMjAIb08BK
042AVVLUei7Nzig5yMIfnUVosq7kQgDlAtBe1qd+A4feDCo6vnNSypEZ8foDuGHhcQoDTS+o51cJ
iUYZeeiAeAMq3X2w8YsIRHwKAZUsWEPKUw+m51iXiNBXF10Bo3TBhaxXxs9Yf96TxedSDqSLAV/N
i/MVp27V9/5jIrnqBJdi81AAU1P/TJ2pt6KdtBtMQbUGc7Qu/7oN5voTDCp6kzh5+H+kfcey3Lqy
7BcxAiRopzTtu5e3E4aWET3o7dffpN69R91YfI3Y+2iggRTRyQIKQAFVlVmlGkYMtLYleZfaOzOC
3NMLxNYEHrg4+TPn4PzUgRsdt7TjTiujuMb+NSHhxabiNAwi9cbl0w7tQZCalmfNJs7JB2bgjjrv
yOBs0kBad2pPK21PM7CdN3bwqO2gR4BCyVUlCJEWt60zXO7SFvtVQqMGuFakbNViOiBV7QT56IUi
2q3lUfxrIbcPd/GoTU0AJNN6iaJnNfKu70zzCuGXKEpdUPeCCgJErlwIbdRFGPRBCZcMtHWNlw//
FgqHPVvLLD1lopqPJWvO0bhtMNOLKaxToI3WSxus8kZU+CQC4BxCNyJtkGcA3XxQ5S/Ih14frtlp
fwzXzGSOKxCqdXhleFkZKdW7qnc646PW3LxZ19EKnS1WIDqhFi35i2RyCzUfwANsJECKKOmgoxfi
2TmJj1nwFfjJKlAoKkzTxmWd9dJHDNRFrHkmHTobNDM/+Wkt8PifZbvYOMDmAnWaWe8Ttd2X58kY
qCXtGL4n+Q1aEsttUFlUgxv1hEolvIo0RHCVXVpiYIdEbyHov1FGw20fakRVM4ScrhP4IJ0wDgXN
0Gnj5bV7fUYX3sDh/medkvOHnB2U+SSTxJLQW0vW9b3p9F63l0HDiEfLjX9Aag1HNNmDz/3+Ou6P
AGteBxS8PLARjRR8xr4P/C7rKVgbotJ8ifxsI+f60QxFrQY/Ix0Oh1tyspabZZUCJ8yip7p8ilpk
gcbUrRXk0caXYZLwZtg+4LrnBX1tFw06A8b06bqx88F2sWy4j+CcRzUyOerJ3E05ovbTD1G7Xntx
qh4kPdiBft3TUKWYA/46rGiM5zV2NrVdomgD3BZUQBW1QYlnFzK0MPXtdRSRcfNXnKHQCC9nnQWU
KnVMmDE80WhFKcT8fqXJ3ocO2HW8HyuDG0zOYUmuJ2VozHiqF+KZLkQt0QsRkQUsomgqaqIoyMbx
snFpFUtDko0zDRGjBzKstcDt2yOVX6/bsvBGhmVwBsNN0TihUTObYdTj9Gq0Nv0A2510inbNi75t
7op7PbDlbxGXyUKtJ2Ch7DGr0MyJc253iQKjhnAZxjDKnysV1Y276rehu4Zy04GUPnWH7tcoqjb6
cXbM83aGyQWrQVNTYyyAiVt5Ev8etNbuxxcrPjWhqB/0x6kOKAhVoA0SuS4IGHPm5WFjgIMUi14z
jxU7tuGxUm+a4plOdxChvT6FS45yjsWZ1SrSNLY5sNQ0tJG/KnxXzQtb6gXLTGTTvAzPllkkq1Gu
h/NG1qKLYjDtMv+KkOFBAZCt4wAEiYb3X1nGVwNMfdCWVTCPYnGTB99G9xRBENkSFVYt+cWsEgQp
UKpoP7hxK5aSXjIgkKDNjXbpSe93E85xv9krxfq6RUsb4jkUN1eDmg459LuwIcZoRv5FjK0WfP93
ENw0sRwKw+BiAiOGPDgKuCSLzxJUS9dBFn3u75DxPH1WrSaZL88+F7WqFxNWoaMHF4AIWgw3suWL
VHkWfQ/BGCjM0LoAqqpL39ObwoSY6Ux1MCjPUxwHzqQPbtWPe5IyJDPpC95rBRHgoo2z4jkoHP4Q
gF5iWmooB1UP5Yo5rZrMBwlusqGbqg//YixBmaJTkIyjEJ2zLcjlClGYUTkW6/Em6sRj7lhS4BSj
wPnmH+KDAOzmaCCC2O0sqX5pELRq4rqeMIhl96suoBFLbZqvB1TpVS5lnjwI8BbX1RnePMBnG0ZW
sKBXBuAp0waiTVRxg+bNkI+sEHRgLWQPsd3O9HYgm4PWCE9oXilRj50dQ9gfrVPPHPkl2RRoWqp2
6ROomSU7QLuH7/nfVrtJPkR0tIuH2Tk8t6ppHdbEmuG7VX5qU7tER/AHmIXXkVtvwvwf+yUicllG
4zbEhA208lwOq5JJctrgZu/kMihTvL45+pM7Ktt/6pVAoTIeBWeyRcPk7qWZmmjKOEFvAg00g3aA
7HQ1uJKId+nniwyiGxUUu6C6ILqCMvNLY8ZenoasQ1nECE3ICNlXya7BxE5Pys5agZg+X9cUlMIx
8nc7YwvhtNqBfJooCfzTU/EVoOm0CC4i0MLkh1S14kxu8dtp5YaTK+Elo1iF+W1RCTx1/qHLJXgJ
xC2J3gxCCEzB3IF+BhDdA29W/XF94hYITS4xZmPPlp3eEbOREhhD7poDWGK35oquOwxr5DSbdhWs
Q6fwUC0Byl3JjT1tS9ampx5F96uFyBLVCAred8lMLQiywsvvUMfJ78lg1k7wXH3qngz+lBskQ1Cz
ZXhsE79oR3knUlhauG1dgnJLMdKsIVJm0OZzRKubgcfe6hCBc7heSe/VadxcH+yl+Ty3kXNf2UxI
KHWAi8dDLf/W5ySBILwTjSMfBbWFopT1BIznYmseDTu7k2wZlRGHF2sXPTRH+Xj3XxnFP0kNVps0
ygyojNtY21KylkSR3c+j6GKaNOXSN8YsN3w/BYTxQF8QPrqoVXwUV5wpPzJG2F7O5ofvcRrQMxu3
4zw/2wrkKwdUS8mrdKU+Yi14+XZcQUjY9FDGBK0SP1qJFBkXRCYu8bnbVaAHvlrP7tijYSY8qKdm
Fb+hEXDX7If7bjPTXhtYi2QbbU+/h1vlRnEnL/rw4aiidJ1wLLhNDsWuMfUbfEvw3HoQ/TzEK1RJ
s5XlJYf4o34tnqV1fHoIj70Tr0V3r4VXnsuR4HY+Sxs1LZlnYtzpnr82U9vaj568ke3vAzggPpM3
6c7cWILFM48vv98af4iUQBCpgPDk0s8KqQTXj4wiCCMi67SBIE6QCwiklraAcwhuxwloTIZpBEQv
dZvC1xCR+ih1F/UtLR1ROJzAlwRhyllz6tISg6ZNkzeIRvNe+5WEGd5TMmM4QrnuPkR+z0MnnKhx
ZmmRGioykDODOjoEuc1NHX0TPJLzhQ+SNGlwmix93XVeOG3DkKLA0M5ETNI/Q24cv38R+VYdv9TI
2Hbz9Sh/DvLSQ3nqe8f8w6R3oSCKmqflh2eg1s2aq83w/M55htKaSeTPNwrUo+2ToLnXM3CMSaX+
OPT+fUs6N9fHp+sb6+IiwGPLf0A5X6lJWVYZQaAINezbruhdPTM/zXhyLON9NAwHrBIomMTayEcJ
1Y71ybDImhhPcCkXLFk7phmrIgnur3/WgmuB0gLUZxACRwqYp+PKtaAypxjCbJZ0B/aCGEk4o3B1
3OhNUbZjIVRG4xO4zfDmI4O0jr+DVDmCsBzVSk4Yo+B2+rQKyZU7CEZF4yrCzd6guWyTfsS70HTP
NJGmw+JiPZsAzqVLCNz5foYJkJtp5bfVaegLJw9LwUQvOhcsQaqR4vbI30dUM2pbc8CekA3veqPa
KpqDSQye79tp2NSGJLiNL0wgGNbniyq48nAr52L1hlQTiU1YlWZvDWUrUy7vsul3VVcHWRYlRhZt
OwPjju7S0gMDzW5ghwTRi8mSTVJvieXo4b5utrIZCnbwxRk7g+P2vSoAGV1VYSgn3wf7Vu/FaG8Y
IhGHs8gq7qBuJZ1InY/tYEDXt0R/hZErkV9y/NKZe0PEB7S4zZ3ZNNt8FqF3g1VZEdgunRxJX8Sr
btl8BQPbpijDv760RUjcqVtLrIrIfOXX2e88AeO7Ag6URyaUClqepVmXF128lqVys6SApNmIZQtP
C1S1QYF7agb07NTJ5ro5i8c59ur/g+FmqcRqA2kMDsGiSYgLihx5M/YB9a6jLPvCXxRuelikktps
YYxeH0xirKjx2vXbolnrklOab9fBlmcI9Teo89ERrXJrVxvYZPkS/LsxJUdqcSHUa5uWhh0ykYLx
ol3oRDdnwuz5Vn/pdqU+yNTXMXpKFNuVfk/LF2OAbGV+nzDZkUXhw9KuhHdpcFrNZGw6X1EO1VlQ
mYfY6lml2Ul1qsDmglr/sXutVEEvy9IgQpOZoo4IxxhYiC8tYypi/JjhsSIPZG3TVQECaSWO1qzQ
btMgbh6vz9mSG84s7IYGNh4CHfRLuFk9RM2aoHZoFXuZEpzGYFhdh0B4hh/hAhQZoga6peJRQtd4
yvw4N7MRfCnQyMPrFmpm4/DNCMbEk5ueTHaqJMkjOFV6j9Ag30oRzT6b3NSdjvr5Q6EN5DEqsukU
jKCNS5jUrMw40vCSY0qHnlbdqW3kHvrtWo5hKmhSfg5mVr8m6UAdrZaLV3QImCEYgArJ8cFm8kFA
73Vfl6ZxqlLLd7IyCzeQBxu+o1bP6Gnw1XAbGHOclk5E/w3CXWSKaRoq22IaoFcdTOl2IqGRuY2V
aBBLS8L4UPo1ONllqy2JjdpwZXTHAeX4oOhXWW8nem5B7VRX1ML2p0wNvVguKIqJiVHDq3qarmg5
hStryKxvaZpQLZ9N+eSDLUMeqeP3E9uOMh32sSxlhzrN+sdAnjo8iUBv+neGL+ztKlUgSxwq0PSt
fIWuoq5P34vakkDPlnV3LXKiIGO0ZMiZKyhKYgOyxBCniarCU/WkR/NgRvS1qqXU02MSb+WUKV4q
411Op4Oxg/NIHusq9HNUXbnTus7cjpaidMgzDKHXdFLbfCZ+Kwc7FbXFkFbLCnNXgSI090q1Muiu
DwcFtUIYZVQ6TuBObBkpIUFcJYUNRvviQa2iGPFqggPLD/XnrKjAqidZ1mrofOgDlIYOaThQHrwP
Y4z8Xpui4cFVrWCAfFbsxyuwosSFUxZd8NBOdWM+pOnQgktGY8oLSKCyTaEOhezoU5agIFgev4gR
QGejkovCy6SkexotTJMrM1/P11OpAlNBJ8mLKiWluVOD0npEsJ1txqatFcyNpkdPxaAVvQ0yTMio
M7ltDoNSGGwHvmRVdUf8u8dKAj3Y3AJzuU1ZM3Z2zixjstuowKsO7fNu1TKmPkdZkPhOnTK2kzJC
cAFLqs1QyppjVhNaoVACp+KqlCgG2L8C/1HrqOx2A2mOLW2GFZjylV0dsnLjS411AClUpAA7SGLX
IE2wadI+vp/6jmyLQA6oPQ2gvsj9Jlqr6CWzK1S/jzBJ6wO3SI1u21WJhKb7aJBdcPDJv2nUBejH
6iJEFJ2CFiM9GPwDlaT0gRh5/21NbeSN1pTcjX3ebMCLI3+H0oDBGWJz2ics9t0s0OhdWcsgXs7w
9m1T2LzSyi6BKpkUVO9BhiIo28iK4E2JY+Sviqgw+1ufsWwH9SsJOS3SpHdqX1sPjVIGtxll41s/
1qOxIgm11lOv+GwzGVJ9gNCJgTNPiwIvA1fAXVdAoMztTSmVDw1Ji3sNcuJ7RdLj37mGeMnuJwup
P1Wte88MGCgU9cTswDPQsxT9dGWz0ydjdLUsi70ERcuj4Kj+WYCGwg38wZ3RwiMjIVzg0VtGppk1
ZHxHrAtXmnJnGNBZl4cOnnNXOOietPLbyFBF7yvpXWsnu48xyF2WHzUyfFzfs3+W6HAfw4UnNSFF
DfY0HEMpCKe6x4xlbmy8DwMFlVnwOy8/y0A7hD4iMFSgRqDBEXzAfPDwZ8b5aHCRSypLqcmG+dG+
j3cxa922ZC4aUqBApdqSL29UEL3qaehmSOGa1Hr5V/jzCwWq0E2qceewJJUxVDdwZunVRxKqbliH
K8rq9zZ9ycmA3bYDeameB25ahLZVDIJzeSEMQBninOTX5qsQ/4wPGTM6QNYL8E0JBqn2A0tl17Ed
Q5ZaYOnCw+IF1PwpZyF8LrWT0bQQt5OK0o0sj8SlhzdNuyLO2D3r0XoId62I3HYhgJNRx4kLpUJ1
tK9yw5uQVPWRwsPZF/aeNvXP4CXYTBMxbYsZEANP7qXx13VDF4I4qFVof7pmcZn9yY0lSVPaAjKq
0bQO0uNACR1J2vqp08Tr61gLYZWMojK814KU0gD3wOWYdiys1QIdl05IP9ELZxuNex1gyT/OAebx
PZs0bINKmZsAaJsyAsGtmp1Y77+mMRSOdZaWArh5tfGrEZ0YkMTAUwfydNx0QbEBRzjo6x3WPVT9
cxi/BLqAzWhxyP5C8Jxs4SiNhdQDYqCDqw+1W4u42gVG8LEu8ye11xUgtNUHSF5b4+lf5KUpKr01
vEDNe5f859XsbFoopBJGNKchnI5CCHi0OOtLFFvK8itTikMXNncTdDGLshdVMSytJ0iVIMcJxjlF
NbkJSmg6glZTgShyLdt+9kEysGDvpHDy6vRxEBVULh4POKfAeD+/ten88pWyYZSUBok5/Z25jWKn
N9WLfEIUtc2/Smi2/tMCTpxG6OW1UCULjjesqEtvZ23Z1nQ+GhP5scy9dPqQjP0g2gmX1hQ64sC2
bWF/wDX/EqUNcccjFP4Rs5sazYZg7iwpQoh/XnRHIR/2F4dbu1phNX2UEFgD2VCSG5t6SsHnNjop
I4Ik7dKi0meKeVwDsHL5YpNBqnotDuEWCDcOqTkdxkS0ky+tKn3mX4dq6J875OWojR1RESrAFaQW
RMadzgy3HMCMzhSk269ven8uivw2NHcr4rqqGir4oDksSyklDR3j0GEdXo3Q1jNv30BvVnWmfbGK
HP3BX6HN+Qk5d0iw29WO/fMMiXz+Adwy68FakKbG/AEgzo+GHWPfySTYa5ee1s9AFL4rFmryFHpk
AJE2CPtL75h5zUft+Ot0pW/zT/+xvu1fqndRO8dSwhm4GrYvXNGRu+f8XzPUtmIS8lp1Zb9PGyOz
o/dQdoLtA+60ygYKlcJyk/knf07oX0huQmkwgcjVh6nE6bbQCmhd/bZrbAt6y9KbvlHv451ykm7J
RpS1XYy2dVTa4DkP/UQWn4RStGIMaeODwGM9HJQnvBrF0EbxN6glWCs2ijSih2rd75+ve/DiejxD
nf//7HwY5bQFl6qEqQUZCshcfUXAMjM74M8B/WsWFzZPZoe7cQCA6sBCu9vHv9lztEI+Tf66bsni
EXA+gFzYyJheJ5GKAczAP3JqXtkh8iQUU660tYVemeTlOt7iNnM2cpxzBmEQdc0IuAAFeuiosNWy
t9P+8TrKz35lnDTnVnEOWZl+YcgdYBo3O4GpxCm9V1A3ka3/QFa/6k0kMGuB2ewSkNtRVB2MQJ0B
QPqJIt7sOBFH6e32tX4MJpeKzFuK9fGmiHsFuBZ1VEVd+h8IBOXYKOEeqNpvXus1unm/jaN5o+00
kX8snaZQd8RozgE+LjGXUHVcl9aEjjoHj2n39KFzUd3YHOJXcxveq6rX7s1V8yteW4IzYnFhn+Ny
fhkxnSYBsqBoxky88Jm50WDjUWG4R0225ign9T2WbLIOj6Km80XfgVgkelsU/IUi3EuL9SgqwzzR
EV/GpNzULMH7tNaMIAAKY2mLjk2YP5XI/RRUy7Cvmmr8MJWkfsp7Q3b9TB42OZ3YsagKknvXHVtd
2BfOv43z62YyK4bGLewLrIPW4bDNpX51HWLRlfG+izZf3OzmKsZL+0EPHtHeNBDXTCreAOmDXL71
SrhJss4pGCoKwIxZkLtOCwWvFcvG/QeYb0SEu5t1NGLg/Vheoa16xeR0LTBu0Z3/GmdxD+Whjpe/
MYVx/a44yF81nl9wTJInM7SD74N0nH6lv9F6K8qHLu3nZ2NqcSnKZspDudC1Goxu5LkplE3g1+vJ
QN2bAaHepAwcs9Rv60J9u27v0nZ7jsttFGD/QLUPwZBm0m2ZfpTSzhCJwiyOKDi0EM6h5ZL+COrL
cTANHyMKuW0D75fajY4acvJ63ZBF3zhD4Ry/jSQ1ycd53qIvs9i2ojL4xagJeTyCy8nM+cuH2GDb
60kUIGqiNzDCKUvbOJHb0tU/y5W1bTeDKBm1aBGumIjr8X6CobtcZpPOEIbnODE65RlE0AkRrOPF
qQdxORrKFEjJ8QnQCv0DxqDAoLbKUXAMgq3yrpuIIJ27jGIYxLRwp8NT2qUVfR9iJ+xhxVjf571X
jrdVIrg1LkKgLgP3krlnnHewQDabrulx2JXjn7v4CUKydtzXT9c9bNGPz2A4DzOnDL87n+BlvNXU
BMJ+G1V/Jpng6iGC4QbMSgme5ufzdBzB3n5IjG0ruYnoEjB/LB8/zrUs/ztmKtcqCtYNNqUBUBTD
meIDqd5Tw7XkLWje0el/feCWD0xcG+WZJQvUiPMEnkXDUqp1al+GkBb4ZbZe2XnDzmQ2Xae7yDW9
DiSvHQQmHCrY25aX7BnuPNRnuDKrYlmvZtxdvzZupHvc5445CHKPjQfRjrd2c93QxalD8xT+oEAc
DQuXeCpp9YHWEWiO5EM0QWM6TrZx9ZVIhSB5vBiUG3+R+OnTTH/6fzId6Mhsi5Wp77XiRR5fQrZN
GJhi8m0T32VgCAhExS3LcdcZNLct0UruDRDiQHrgE4lQ6yV8kO+zYxLYbDNAr9dJJCc8kn3uEkPg
R4s+e4bMnZEdchNBw6DmkIQoKbzPmgNtn4cWVHaHoRR1WC3VMKNXG2KoBNWESPtzTkvisO6rEnbW
hlsfyc5Hkmw3eeOtsS42SDkeKXK3N8r9dRdarDYzLLyPznw8MzfOpQ/RnJWJNsFnG7d7wd5v+w/B
9i08WpvpVgC1OJ5/oXgninvTCvwJFhavraevy5P2kXznx/FmqOxxpa6022RF3oO30Ba+B8xhxY/t
5wyad6Kxp3k7W9m5EOyxs3W6N05s8/bkO/le6DjLPnsGx3kOWJQaKEjNg7qybHlz2znRsbMNh95D
p8IxDukx+xAVL8+3gGsm8pEVwanO0FU5s/ZX0j4ht1UP/i2UAHnX53F2xJ9AeMlE86mOBBbnqLgf
x1nsYxojCy3aqmz31kcXbq+DLAYj83Pp/4JwW2miV01rxVCHkaDkIA/3yFJeB1garrnQR1ZQdoN2
Oc4jkqLLMjPA4p6QrWlGqKYE6TEfwEFV1GtmVIIsxNJWfQ7HeUTQULTnFYBrY99O1WDVVkepWGWi
lujFR75zIM4NlGqIg0jBwA0ruo3BNrPR7MEd9j1ooPaop9Pe2720AeHcnYg+TAg9z+nZ8Qea7xQv
6oBW19onagRySJwnnuWpN1XhWHcqZJCD7eT5HhPdZkSTybkkMauGthlG1zJ/ZeEOMs9jiuKHTRuv
rnvNku+fjy7nllbba33TAEhDRSJoSfNwrUCm5TrI4lEAvpiZUQX1HT87v+usNZs5hi2ZF0g5CmH2
QfpSqdvUt9t4T8J7SbWHAgwFh1h5TKCUFQqe+5YG9PwL5q38bCqJ34dGP79iNtlNOj6ggsBGLQuS
rrYVRwJzl8YU9TxY6XPix+RfTA3wXk7mgNAwGm8U6avMVlSUNhVBcJ4pVXWnSDPEmMt3LMYDmO6v
GujUCiZu3jT4rfHcFM4Pk45lRcuA01hrK/3VSl6leEH+m2pHFB274ehkkFQREb4snKtwE6oQUBgh
hOCbkaahTxF3A1WuSluWP7q2trMMsnAPg48qcZHK5MJWdgHHbWVdHqXgvcf1hwYVSgdLF42Bmw4N
srjcCQZ04RS4gOI2swm3RbPX55tWl3lVk+ygGuRdnzORNZxrVJ1k0LEBRJfdTPLLKD+Y0wP7F1dG
GKLrFLp96GLm+0TKXrX0fA4Ihv4BRThatGUijaWlZ7JzDL4zRJYanzUFzuXRTF10R7tWkNnoJ31r
IKqtBKXXRJM7RcOmjMa764O4dOO6wOZO01FRBkvrgU3U17jw+mSXFps8ep5Krw6fAm3TUFCXb/vC
VckdFVH0LexWF+icRybQK1LLAaObBSCvJl8VeFaTMLD9nIA6uxN4jAiNd0orDdNkvnW11q1Mv9Uu
dkzW2STbo4hTMK7zl3MbCt48EbpBiBSc7HxzFo0LpTN9WKaNCJdL6UCQ2u2b4LaMQ6R5/becoca0
ke+R7boxVXChJq/XP2Hesq59AXcS5JkpWXICa+MBlUmm2csocKtkx5BLEQ/Q4sCeGctdRcCylLWE
wdg20vahFKwKVdtRC0qySgpqoK9/YxiKT3DCUrQDc9NIgilMmQzDtHKrgg00R9Hi+jrEskF/Ibi9
BSIdpS8NgJBRFzoY0Kyb8N56SLp1nDxfh1pegRC7+j9z5nk8O7FlJQSRgIzga9whceYf5VV9NL+Q
ibllqa3t1E16JzpVlcXteS6/BtkYSGN4fihLHhK5i4DZPLZe7EInZ4MyWCmwwRW/MUCrmrmDl60K
O9zpJ/zHAb67p7diHtLZM3466d8P4TaAMoFb9ik+RLtJnedkD5YXyAQqjWse0DfljJtfiVuUtvTI
nug2FIT2i8fv2SjwjoSK36jSMMtjugH3GKH7xndUcOeDyVYXKUwuxYbYEf6ayvlUPlSJ1efzmK8K
F6QG69d6cLpN7Fr38n3jhTOhv4hoddm5IE+P9jcLBfd8kgKjW/YKgezkoOt2jQ6jXJ/roSdQVnbH
VKttDY14Ctj/9ShwUlmxcyVxW+0TzXSCe+Hikjr7Em6mw1Aeagg6YI9A21h/VC0GPit0R1duH64E
S2rRq86wuImNzCIp5BFWqzt2OCIr093Gt81Gf8RFKrEhZw/WxvZLcu+gBy3Y+EVmcrNMlN5q9BDQ
koGqBR2tJ03iVlVrx9132Ku2wNKF9C2owf/OL7d5FDHkGbUCcKP0MoSa3ZbbyoAsA3it1EdLvwWV
hh2VAhsXIy+TmjI0FZBu4PscpUnR27wCqN8m9ojnelMv7sAoIUOv7bp98+f/2B7OkOYvOdsbNa0E
z9Ssmhog8RSBtqJDptYQbAPLIGBXAaWtiWYU7vSKzLpJNJKBvr1BKGwWq7g2VyERcQH+hEGzizKP
GRpbNeRRLm3JkSvqQhoiJK6Y7esl1PS+21Z1ro/Yzz3tEoUbsbRiKkkGoJD4s5a9unXL8FNLvDEp
7VikMrXwBnmJNq+G8/mRhiozkgjVKx1UZgwkt2+J4UYdirNrN8yxkxQro3mOApHmjGgwueBGQVMN
6r5gZtOulXg/pN8D2rb/u6Hk/AINKLmclcCwFLQCvPbZNpvWJpTXKkNZTbpAQOjnnnUxlH8YDs6H
EkJdbTdPXGZ6EsRJQA3JviTo00wKGnEshKjr6+Yt1M5dInKhf2GChRgiUCCG2aKwUdmhTag4NHvL
S+3oWK/Q2kGd+3H1lK67XW9rtuFe/4CfQcglPnciaNbkh0UCi6Wk8QJ0iDdMcBD83IxnBKxoVJuA
ZoqnFe1aaSaxjtFmlj+30Dix9k35HKaeQQWmiIC4XV8bpDJH0q8Gr9WqDL8msmODk/Zui/6k64P2
c++9NInbRfSuz8IBXFcOyT/R4qUbTloaEC8V7InLc2MaaDhE7IAG7MuFPcZo5kx1NDvEqB7OzARn
9fa6Icsb1V8EbgWPJAQNiw7vm+TYHiHo3Ue54xvqocslEDJobt0b79ch/xxMl8fJPHh/MbkVjWre
0IJ+Oo4SVr6gbSq3s5SVHrHSbAOyYpWC4luiaEAEk8AnyN8yx5TKap9lKWq2WSTRDwVtZJ/tkEtQ
CTeHA+mH4l1twvS+k2L1GEWosrJNq4s2KLVS1z2zNK9sG/N32hP/uR3J+KEqFLUa5aC6AQ0j362G
UtmGSpF+moWVHI0OKtzTiD63PkCODI1/yUNPi3hE+SouO6VFo8/OHMGWk1iQRzFq9TskZezkydRD
dHuarMRufVyRBH636OEUtGmzwoQB3ohLh5CYYlStwlBtJ7+hU2KUItugtpocBsO7PksLzyGYpTMo
zvf0qrdMScqw78bKVpdiOzQ3hfUmgX1dNvZJCMEr1Ut1wcG5tP+aGiqDUNWqEvKH7eZs/y3bPpaY
Co8fh8yu6nQ1slmBtt1WGluHQbwZoeNWN+TlurVL42pC5HguZEeelu/xYij1Q38vupr8GkvZQC1U
jJ62ov6IfetIZFGl+dK5eQ7HbVR+aGgSmZuoEnLXp7VXm08xLj3XbVpa2ucg3B5lVKY15R1Agvwb
uYQocbv0rqxkO833iq8L9t6FFDeYVrHBG3MvCuIrDg5KsD0yGAVaDxJQufi/IANbVJZLfTvpH1tp
JudFD9FoW2Nj+/LHdVsXB9REdR/Q0WjBa3ulklrEZt6A7En50kzDiaaXphTsW4vjeYbBTVqZabRK
hgqTBmGeaFr3geIaMeKDN6X9UkVqacsWoXaO4nDUcWe8XOkmTfJA67HSGQU7XWh46seg5YJoZ+l8
QbL8/0B4AvKkVwl6aHMEw3n9HDJtxSrL+zcz8xeCC2/ABi+xVoIddRF5oSnZ5dg4evd1HeX/EwL/
50zhLYGUu1HpNc4UFnhSMbfO2lncOhp9LYltSYcpf0JnqNWJFtnSNJ2dZTyHIRtDWWlzBALoYkKe
VbIhyeEkokoKEQoXo0lGyqZ8btQvR0/TIGPWrUL/+98MIThCCVqisUb4qh90UasJGwHSxg/BtCb9
06StE/Ay+cE6i1ZS/VGFT1EvONGWVhWe3f6Dyp1oqqTkdTUA1a9/ReVzJMeu2u2lbkuTh0QTkZUs
DuQZGneopdAOwGMm0CTpLaKfamLZUDH/LweSj6mGPA78uUU1Lu789kaxTgPJ7Tbfgdq1Dhqb5Q6a
uRPQHlwHXjrEzk/s2fizs7MIrTSdGpzYRuWvp2Fwsig8tX1wqozxl1Fn/yKsNy3whKKGD1lHfsO3
aGNFUYz9sJOfm8RR9BjbbuyaBe4o0D29bttiOHKOxvkJbeik5AnQrO7B128H8lTjeaVHCQxa9lm4
04wtZDevgy55C2ItNLYhIjDRgXA5oH7LCsOXW2TqwNIcGJUdD5rHEsHZNX85Hw6fo3CLG5QOWq7V
OLty6+QneIsz1olyG6cCmKXI6hyGXhrT9qCQUyfAQKx1kzbquu5au6Im2L4UuwV3ARtuiCzqhxUN
IXdoWokfWJCcBKryZrW/lWanWI/XZ0k0fpzbR4ZFa0UGRDszAo3WiEZOU3kbmLqv5fvrWIvmIEU8
S96Af51vJWBGmjWd2qFqGZ5AZHPXq9pbFYlS+osmoaLsz8k/CxlfzlXR5PEot4DRcD9zBtO6bQv1
N1hY1tnwzymUUfuIXlH4OLY+sDtcYlVxpJYsqVDZYm5uFFSa9N2JRql9feDmeeac/AKFW75sVFEw
r6F7M602xdTYlSg6W3BvAKD4jxDQ/UPP4NKMUf8f0r5sOXIcyfZX2uqdNiBIcLk2PQ9cYpEUWlJK
LflCU0pK7vsG8OvvoaanFYHkBG/ltba2zupUyQnA4XA4jp8jYpEGMMDS1ssTsLKq+qbsHyYwA5FA
eYva3GmtYAX8u3B6gUGH2uh5BIM3tP9OrdqgQ8ErfgdSKhPJEwkcbuh3JpgHkuKqu6pYcnd+Ghcc
48SefLSEeBEAjUiDSt9GQzW7LXcZRJPbdGVcCy8W8IqjgUnpZxEZRtZGMKTW+0rfMwpx4i1EcFL7
0Rw3FNCdLN3xZMum3ul6C3fBacVjFrba8ReYEuIZ9yM2VhRfIMQhE8KhkLIuduenc+lUOTEiRfg8
7HFJmtcvVYQfgNZDT2z0j0K52s6RxiV+j2gSqeN9iZvPygD/F+O2BeAx2jrRonDqPOlkTmKkfeNq
yB0ZSG0Ua5PFT4V+3wK0FJh7CFs4aIo6P+bFjWJ/WZVcVqkyOhJzQG9Hv1Ghekxd3BE3pN6GpVOB
gGcVur68kF8GJZ8dA63IlQnDbNpDbd1AgrrmK/eYxakEsYMKRCWaRnW5RVzoZlCF1Qh3JXF3ze2I
e6QWoGNXNbyh2kXlgBm/d+yIJg7TJ8MZ9FJbSb+WxgluAbBRQ/zTQFZ0upy50QklHacGnZACOTMF
J/11VL6eX72FHG8mMPi3EclnlAxqJ9MAxXMwCLk8fc7oloC403THNVaGBTgiiBKOTEmO0hG7AbcP
xmNwPzRcXt3F7Cmq7nm3tSF4M1Z+lh6i7CfIm6d+N2bupDlx7FHz5fyQl2Le8XdI/tPFoFYAGhgx
L4digfZYEOEhxYZgOl/ZGosryEAUgUZriDLIVYQUb0MsqilGrDFA3TaCKm5Vbs4PZwHcjHk9siKl
RJFdRZmewUrCck9tPS5+WuRiIJdRvQW3bzM0GzFexulBNV3ev7D0VzD9BMvN+c+YZ00+kI+/QvJW
UREydr2K4BP7psBylm5fM6eLTDwG+43S/cnuQNepAX4tcK/ITYgGWsoyxYQ91EYrL2sZHnFM+so6
tnZZ1pZyDbSusLl1Ze7+ks6uLKmjtIowwQwAWjD8eszBsxgEpNPr1MFLDlr3R/Bj94mT/Wp2IIW9
Sp4+wJFxQ69jT93iMHsCXuYKTF/e+Tlf9K+vD5MRZiip1j0f8WG1dZ8G0LKe9qm2cmdZChB0JvVD
F9p8KZPWddJGkWUFFIjy5rEmiBHJrhMXbPJVuoalWJrnY1NSLIoFACyThuF0rU/wOJHStbe/NQtS
CMprkKOlEyyUOeRM1dpJ156MFk+O40FI0SUBl1esDzARo0usuYx0f8xfI7JL0AqtXATtlcpXHnWW
vICCPQKtuDN7r3xWgcshF4k6e4G+Aat2HV/ZayYWiNh1FZBgXMzBhIp+QckLwJSIm0MCLwCA/aLd
tFvb9tq3ePskvB54otwL3AA6qU5uQpS0hB7veUdfCtnH5iXPUMqcZWIeYlxBcw9xGpmxqV/E05/Y
Qa4/d8WhL1KGPlvGSJI2xjAFv4lBOZj8NMobRu/Pj2ZxwY6szF56VFchVBltdP4gYKNP0VB2Rli5
7RoqWJ0vKHJA1sB3AXASGolAXX1qZaRZbw6gLwEGP79WyLbh3LEeAzDpT47GysvUvs1hX7c2dubb
azttyTykxFAJBlwe7y5yrSMTRhippYAiA79pddCGs9tS/WD8jRYPCqRRJq81LixsCu2Glivn7sI2
n6tIAOxDqJmpMsFJa+L+qdo6muCJgmbg2gtbiGOdX8QlG1RHqwroFmcSISnT79Oh7YQN/ApoKMG6
IdgGUlwrt7OFMxVEtKjYI3XAI4SsZ0lG1UgbkEm5LLKcKfanSQej5i/wL7Zo0YqtlSN8YZedmJNC
lxGBGDSeQdHKmGxA8HvQ0BTcDMjpGd+dn73Po0nyThDCzbKgIFc3UPo49c7I0ocmsAEBGi9KJ9qM
bgC4IrSWAVO7KLeA8ELn2P9pebXDvg0uUHRu4oTeW+6lV5pLHPNlTZ53aa6PPkg+SxU708dpxiRN
PciGP4QZeQjZEWSghxBMDeIPLsSfjHgMaomQ0JVzwyFkpW5CjdVV5wY4xc11D6N+a5+jHd56X0Zo
05sOSN5W5n0hKpyYlWIPbQaUJ1uYfQRxGHHC2um30O5ygr1+G19NO3szXGYOBzOP/QOV+tx5tfeg
Q0FpVHPCTfvzupy8biPcwD//YUtZLD4Mqg3ANMLj5YcPKHITPFniw4Lvyqa6Cr3ura8dywuuQl9t
IDoiHOQg+7XenqVtfGyWnvphEGaKOkGowg1baAhoILl9Oj+wBbkovP0fDUyKwxoZ2VCbsMDfBk/b
6X58XV4nz+332A3uGWrATnivP1dIJ4E58C4iP3V+/X9+grToeZWyMAsBhRNu6/QgmVKvoDn6/TY/
vL1UB7Ydn8CO7LwqnuUwT1yudY0sQZJOpkDKHmwahnhixRQouwO/yX9Zbrljxs7avz2XW5I4QeEo
P/R7697emnfCeT8//KWL54l5KXvgDcBCeozhs5sby4UgyE/V407phHdvqltBVUdzG+6skBIsAIOx
7iZEz/A/OI3kCGen4LTNpxkZG/httWE0RnU8A2LXw/soyHyV8AIviJBYsNCl8SOOfL72ELB4Bmto
8gcqheC/cgUB8nKVYY6Y96nD5VrrnJToDoKyq9dbTduX9o3VOmEPKFBxPVnX1dr9d+lAAZ5Ux/jZ
LFssnZEKp1Op97A/sksr8cJkX0D0ehwezy/wmhlpD49oVKDtjPQMFISwuryiqvGmNNE3tQtWcm26
cB2iGnrQDTSqzrIo0pAitEOobPYl+yZAi3a0De4sP9vzB+tB3Wq7ARpJyqH4dc/ekXVscJRsWk84
3G2f1nbVcsQ8+hRp2E3SmmOoYHZTgW0L3qUWV9Nkk4OfAgY5OPOdYUs2E0Tozs/30h1nznlUoMWg
yYjixWnQ5EIlkaoD8253wp1MvlWo7XYNlpbnkxOhbxAF1teu03wKMe7zxpcCNkrjOvwKN/HfnjIy
pdHqWmBb0fAQkI8h+Hb+9y8k59RAS5iKZ+uFXk8imD2G8wFJIyG4E1alGW64GmaJ2+Zo2jpvbcGd
bMtEfoeqMagGZMw1M0lUoOES8NA2mynQ7+vGcmOWORZUhKq1KvycVElJ14k1KRA2gdoYYTxDsIrQ
LdD0DkWUwIRq0LcUOtppe9C1FVdZtojCi0kwqUQWVAB0Ry/SFgHPjDO/bXBP1J8S9EL2uXY/9r+y
IHSHdO1RbemxwUYegdwSj62AfUlHbqInQ2cwYERUsDewa4oGF0ohzt74ZNzTzAc/sKsreDt/ZT3Y
I9N9ra3ktwvreuJFUiqdhHUrag4vggTWvmiMDYScfWGBHSPWHRG9nPeixT0BlwWkE3Q+wHWe7sfW
VMOxBxk7jpLYA+LiipNs5Wa8NKcUYh+mDSDHZ2X81EaYlALcolXnlqVwYiheT4Hm2I3lp0F5OYDL
PgDXraLHO7PRnantIfWZoYisuSCgXAvCSwF/JlvGe+bMRyCvLx3yUBv6BtQKUPmrOBpC7OAyF9mW
B3ynZnRTFNnGHO9n4YOcgGemF/uCqk5tVU7Dkis0DLiRUu77fsTp/CMpXlM8VrK+cos0O4jYAlFD
l+Hh3FwJXouR08TDHt5oIGCuy3WUVKfooyP4crV+Nscr1XZo91JZ2z66ZZXDi0uDrOl6LwHp6LFN
adcbAWsIaWEzbFMnBuqg0BQ3HP1cUzakvOH2Qc0gbdcDpLjp/6AsfGJccs0oCyhPBIz3o/K9a9GZ
Yz20aucnWe7woIbM1M/ze2Ex2zserrz1Cou1vJuHWwFyiRpfVLykKEgbumeEYP+vPa3ZEUgcaDrK
Lp2TkW2sIBp+QJnZtD9WvmYONVLIPRn/HCCPaj14F8tCwvE1ZtJ6Nr/qAFxMmUe5PwWpbwa3dfFM
lNwp0qc6+1Cs+xX7v3cSgZMRxVvIUOuQhJYrWixFD3pEe8w/fWiQ5erRI6ovlO4ZxDnMjZ0Ccrj2
Nr90lT62KV039FhVK64PiL3ZfTRsrPhCKIZja5uBV04ZrkSmheB3EuwlaxGoZJTQxqGmmeVz0VbV
3u7oGl3IQjw/MSJlPHo8KmE5oychjrEPQzAQs7vGiF28JG06/Q8wbLCGZz8bJFKz+0hOk3Rmziec
mnZMfJNOrhU/qXH8ALWcjUiQIKjV/ryfLGQ9xxZlwVakbWoy9DNwE7Deima7oA3dNPuDCj/MADWk
Iw8Bc7oUDRT0naFXEpheBVcyp1KmH4S8nh/JgvOdmJC2PwRxqpHOEFSSFDsURh2Db2bYQRF6PIpd
qjyft7foGTadiQGhnoctdrpWGrTQyhTk765SOIOibdrgpomhFepCscQ7b2rpDAbb5pctydWHwhZN
O8KWOZXkVnTVwY6Nu36yt9UAkLRGlXuqx62joqLs8DYTtwHqPX7NIOyQ5clNZ+X595VvWghwJ98k
7QwbkpCDHeObgjx51Mr2R06q6yxL34LxMccDYBoE3qgEW5YmzqQXuOyHb+hMXYs5CykBNNwIUP5s
bn+WVQWqUANaHOzxs8L4WL/2nWenT/kqpfuCbDt0v4/sSPc/1DHqgLTjzBusZG7ox7sA7UAuAqvD
tq/KQXjtzeTnXnivXK01oS5t0mPb0oVvsIdEQIEHtmm6ZRl0kKi9z7U/mcpjL5PyhbJkfWLNwPu2
uB5sdqG2Op52Hs2/z5aHKGCjgRnMwboJaqnTnTO1RYknP9hBj7JFtpBo2pfoU1vFlS5lBCeGpG2j
s4HHWg8XHaw3EvVbQ3SoLgfm9zAqdlr2Ap7onQp9QfCOeHn71NLhtmf2UwVnVYv0OhEEcin5SsRd
jFNHo5f2TQksBCcRPoowh5pX4JOMW2ubm0As59uUr3EwLvnO8WRLi6ooSq80FJPdCzwjdB6HWCyg
SeeDwdImhDItmu+Q4ULjTArvI+EF6K6AnKwrNzKrTYDOYQYcW6qu3ACWJ+/LkBTky8QIBgFZGTct
3nU23ZrxXW9tWOH14k0LxpWlWhuWdBw3Y9TGQO1iQ2gaigAOsdutojbX0H49P3/zL5KSRTjqv4cl
n8JlDtFmlgOTHMUvLR4gMuLlXe527KmOPNNKL/m4PW9xqUqJLAMpIjgrKVjXpCVLA4BAP9spppxD
hIw7KpAhRVyBE628TjXuKgboJdl73/9ixQdFuzEuXw4pbM/o85WPWfLR42+RVnVitE6LHEd3OyaF
0wCK4Y21Fnl6HK2pci4t6bEpaUkrVmZWosNUOob7bFCdMO73yZS7E6fu+SleGZXcASz6ilOOpgSX
qcqhrPF4otGdYd6dt7KYGxyN6LMGf3TRgNdkEHOCmUDJtn2sPyklMPSs85VQc7KOQlIFoMDR2HKQ
zokh8U2wD7W67sTjmubC0u5EVKezQCikrWT+K4uMvVIzuHEbjm5WNo7RmW5rs6ux+xmr/H4E9exK
5JndVN45YMKYJVBQlNTk1+YRCV8TWYimmtC+200fO22ZZDBa1F6tQaQxDNWVzbq8rl8mpdM4qAJ0
ZaCD1DWt2oQy02T5TTxyJxrY2lvhnFT8NjoVHAbYp6CzlU/KXB2V2NQwoXlnHOLw3c76C0r6LYlS
P0l/mSxBQm07Ju33JRlWot98Ov5mfFa/hvoq9Gxk7LilJpo21jBeiWQTJ+xbOkwrbyWLU3lkQtr4
NOEJKScE2N5IN+iQ2JEs88pojV1gqfqC6Po1FGnXawVW6VMZLMmutOj7CIkmbty11EvrCyNK3Iw8
K+inOb8zF0MNWM9n/XAIKMkvBkVtQ8imxaFo9Lg25sGmSPqtWVKgc9dYAtdMSS7ZM0OIUIepyDJ8
jhwiEbOAnX0D+bkV8tjFPY7nLVBrgKmEys1dEF218YSNJUMWjMQfPf4FuCKQUzX5T2aFfzSHX9bm
gR8FtyZMWx10Qghu6sGAMGKV7O0oRiFlJa9YDCNHo5JOQ1AJEjMTGJUIc8jhjU5c/bJJe8Gjp0FR
Vw6G5dX6GpTk9WVU1jSbe0yVzo8z+5CaP7tgvGnX3H4pq7CPBiV5PS3iLqUxrkaDiG2vDoMU7/rd
XWeOzyEdr3sxQlgOrTyXmZFAa+C89y8a/7ovyYJyA1BdRM1hnIH6Qqk8zt+Udm/nsVO291n1K1xj
BF3OaL4sysFyYiqIonvcktJX3TcuqK9bPvtW+WJTfKtBfYUIvSWXa1xpS69xJxdD6ZIRgkyZWdVs
9hHCZZGn7AJfP4yP+ke+LXYig9qn2/wCbw9b2YmLwROhBeEFMODfgFZoNotLMOzPossHW0UvdO0J
s1k57JaKyEAXflmRQgtE4GJNne+9SbNl7Q0LQZ0JkPjUeqTxqrD0Q7GtcaFAFLWHh/M+tLhRjmxL
F8UiN4cYkoHo+er0S5HBCKmvwHKybWJjd97UYgA4MiWtIngjSFKFMFUo41YBMQwVUObKAVgwMge1
h+/nza2t3fz3R3GNV0HVZwXMqfZLpd6VM256bQeuzZ4UO1mGohGKpJi9JkY8u8u7XWheWH/QXgOA
Gh6IiAY812/MiG2ndZGVEoTO4jJTvKZ6i9Yk05fP71n2kM6sTrqM66vBEJtbFKkI655UC6T+YwWe
sellUkDQnlVbsBNA4AsEvOX9+XVaPO2ODEuhOobGT4GeSpQqUOCza7ecEEi6wBmBizLAr5kYbKWq
veiIRxaloA2FYAjdWPP5StD/yqm5SawXHgx3aj1jxciKoMDs178leV/m5PJZVJAoGuYDNunQotCH
r4NAI9b5SVyzIZXOigYq7Pl8adexakhnA4cIslbnWPT2o4FIcQrscEzvZ73Zvq/AWEWYG1DLn0wV
OUO5doIvAWzQ+TQTHgDFB7CrtH/rtlYFFZg2SCCW0zYub5PgBRhvPXzoNFTNxBNl+z65raJ9u/bo
u0RRcGJc2tjj2JVFPLfC6hmEqi91egiNJwZGE+5keHipr1QGYY2V02bxPJ+VGXXQGyMdkkY81ZXZ
ljGMFkoOajp0NySxN1LqV0x32tZwKjNxSb4qGLB4BTqyKw2Wt5HFjTlZmgDxETGe8wzwyVrC5+Uj
WtFdVTwWER6drUeWrpVllmf6yLiUFvZtppnTnMJ36YA37kNZXJvsTYB4LTYvenNbB17Y7IK1O/2i
Lx+ZlaKOEk6hHQ0wq1C/Tay7ujccFtQb1Xw8vzMXj6EjQ1KwIYyMTRfBUGRGe4EbkKUUm5nL4LyZ
lfF8hvej0y7pWMIrNpvhduDUI3+KwMqk4BVY7dfUF9bW7PPvj4xFqY733xrGEvpLrXyuuUG4D/Ds
Wyu2K8YN6Te8dQbskfODXE4EZ3VN9A1DykAGvZU5RErMEBlvB72HEAQhKQ/RSaBsLS13tKbc0Uzg
/2/2Okl8HROtTOZ9hga4zH4U2keV9/uVL1reO19fJMXEqkG7pGjQ/T2Az9H0x+FmyNDvB44DUYHu
aaugwG90vh2uJFNLIG/bPpoKKXFrMxAGFxamYqpfmlDbdgb0+bhxYwgdHTimX4GaVk3uulxcDBbH
ix3Zsyjfa+Rey6ILmwUPtfFztF5mOXjSU7hJdDGYeEiC2ty2QztBmzV+GKZOXarEGVoU7GeynrE2
v52fwsXT+GggUloIYeSUCYaBZMPt0O3D5K0GnEQnXsjFymotB9ivxZICbBNUgx3MF6aaXnb0vg34
llR3anej406hmHgreDg/tuXN/2VQiqxhQzJDH+EdlR6A+cvetURFiyb3z5v5Xzbklx05iBbokB1A
hT9LGFimX1vgkcqdkAAktE9TN+97b5gc8AZvVwzPXnaa2zAC5Bk4aNDGhoKkNKOVDTQfJUiAq/iq
DaD9ql8Y8HhcX/rkZ4paDE/cobjiuddAxxvPliv2f59g2J8FMg3AJcEcLg1cMQatxaM0EvAajFUt
ijKblFzqMfWC2vJyJlyzvG2I22SFO7Vg89a8LLoh4u/TJp5+h3ScULT591GN74i6qdqgIjCCfyQi
nl40N0EJGQmQwYnN+cEvjp2BRAZNQAxJgxQBxolCo5NpSMfs60zfhfVDWq5Emfmzf1veWRWKQeAX
rbvS9A5Ti7c7gUacABzIYgi3EM3ze0tHU05EPTu4atHXshLkl4YF+KlmahTUsmiePr23KRB+IKOO
YXFxbYD3NRebkH+cn7rf02WcIEc2pH3JDTsEbl7HhSoCXyHcZhWnszYKaeZiUWcBnxcnj9wBhWVx
XWfP5wcxf6S8OMeDkHyuR2XAVhSYMIsbxezB4+Yb4VXXrjSprpmREpgR66HO28zl9UHj7yUaGvI7
S1upwy+vCPAXqLKAGkBWgMyFMYYiw4r0dHS6cJN2K0u+PIx/G5ApKoJYWIKkMFCJ+6aZH4Oj4J4O
wYr3/n7EwLOoAfgNBDktCCaeem9oxgBYz7MVDKFWOoC7I/BOVcDejaQvnkKmpO+TXnUPU5CAfLrN
0mDlFrHAVI9PACQNIGsLHHsyYnVKDGqJCRIpzaa8Rpv6PvzBQqdl6PDxs0fmFq5xfTm9a/emNz5b
6P1JIHQNNrTz3rnwaDZ/hm7N9Jc4H+SmI63WJkBlQBWvZx694F78w3hBP+sucPKrtHQK335Q/r6s
56lNejr7ljLoUW2jyw7HkTE80L//3nj6+6XVbTolUZNZoiLSrppqZ9jf7TWC6MXAcTRtUjqUx/ao
6BZMGNa1wvahlTqrfIWLe8GGYCg6DeaCj7SlByueiJHARl7PDBivuF7OJA3g8D7vA0t2QM4AfVLA
/edNcbocJO05vHxu0xmMbGtN6XCfBVYEYLDV0588jcq17tQ5rMoxEaVawJaJiv8yafZQTki1rlGA
7stKpLS/QgNqpSW83hzAJcKfzo9vKWgBZ0zw9kQYmmGlecR7WD1qPWKKzsH2ZBm49azRuS8OCF2M
eAaCYhTwfadTaE4k0XIDJ7BKuVcYvmCp06CpCHx43f350Xwuuzx5QLqj8KChSfD35WqrJMvablYb
t3fdMz1o4O5w+PN4nUJ1y6Fv1n7cTNeG8704GDfiVty84Ll7Z+9MNDACvO6f/56l2T3+HGkz1+NE
pqjC58yLyAMob4rH8xYWmucYXny/Rizt57jMNRp0MKFt2HVwQMPcbeeZO/M6v+hfFG+4qA6GAzJv
jDK/KvwuWMmvljbIsX3JXTva1njDgX0djEJZdmXF10GpeCUuWudHumRInTXkoZmioRVXcqMi0UdS
6vBUGkbgDtnnxGmh65CvUVQvRi8GA7o9qwOY0o7nZp2LFhTL6Kr+YQ3o+AzA8mbcnR/M0p7AY/m/
jUiOYUSmUnezER1BJb6dxvtseMRNxOn7duUUW/LBY1OSg5RhoGaTDlNWcGWgl7/o85WVmWde3nTH
FiQXAITfqJQBFkb9OY93PL5BrqhW31tjpyfP5bgCB1jK6BGQZ31bpFm/0eZ0vG3KhNm4bZcPhQYa
K6o5TfQeVW+6+SMu9udXanH6jqzJg0MX+oiaEN7nxQ4K6Eq1UslfnDy0eCM44nEEmtqn0THV0nAM
B4R7Njx14ZVGrtMK9Rb7xYQ0l3Dr8e38eBbd+yi1mv/+qPBVDETk1pxaJYPu1yh8I2Si12PtNrlm
Zt7NR2YaM7fzsYKZjO11G+3hGjLFtXvW0tocH87SLppqLVTCHI2Gxfg0VBfE/n5+rpZCzvHvl7bO
lKpVPszinGq7q4ZfoxaDTno75GtPH0vRALqmCOKoA6B5VLIjVDVBtyF8gHBPHSOH0d1A9tbY4kK0
Eq6X1uXYlOTOSlRkelBjXSoN5c0p9bToqbZi7/zErVmZ//5o9ZXB6MKkgxUwTeXq4AJsbYBj7k+M
gHPImCm0AH46NTL11DY6ex4KfQ9q19RBGhitEQAsugBaWP/HiHRDbUIgq8IIRmJ0fE1a7Blo1E5T
1Yn6h/PDWbRkol0NfXLQHpTZPGiFaneiItM0IZCkBzcJ3wXEh+75eTMLr6S40uFeN3PPG+iykJyN
pyKmMd4r3MHU3ZqZj4luOro2NRAuap0JVSaRo+c/CDdGu9YNsbRhj21L3meJTitHAORdWkxuz5rb
yVZXbuFL8RSMKBBjBTEeDon5749cL4ymqIC/zBidECGnLwZPb0GdnjOFbQMSB37XBKlHrQbMh2O/
8lC65Pi4LcJhQIak425yan0waWBOMU4LM0HmEIJ5ubKuAqtbuSAv+Yo2q4qh/QfcIDJbe58pto5T
F4dS4FN054VD6XVgq7PrzXlvWRzPlyGZ57wW5RhVc+6ukVYdHbUJunuIpo4ERY4cO+K8tWXfPDIn
5V4o0ZciL5FJGDF30pg4WUJ2Fschn5lQMooLKLUC6sxv+mpay5OW0goUItFWhUIk9CCkpdMKNVA5
ZKHcAHVY3f5WVRE4T+urKKWerr53oK86P9qlqH980ZMMmnbP9a6Yoz4bG4d0UeiGLC52tAYd84DX
0/r5vMEFlM58V7Ag7ILn6PmGdOqdSQb8YTui8w4R6FnBTk9F4RkcTFlGsM1ypGt9lzgUXWVoNgQm
xCNlv4Z3XFxjE0hysOaCmQ8PLqcfkQXqVOuzHmeS9hcBpFVzw3KSpt/0FEwIWegM4jaJQFUYvZ8f
/pIvHxuWQjke42uUeGCYh4XTx7sCnY4dX0kXl3amCSdSDZR/8awgTTGp7CY1DKQMirmdArCXbC3j
J5vWVnL2DTnlBqoALOGqBZ1Rmboj7Udd78GI46rhrQGZSnRfu3Ga7Qa13UNubxczcW9UL2jvhFB6
gXZi9YKCtfz8hC6OFWp2aCm3wOElFzwVhVIFiNlZQi1zASlNytDJG79aO4OXdqb5ZUeue/KCtBYQ
NvCYIvmmxYlfq9WPKSDeQEOnqt9FvAbXWzpEoK9HiI7eB6BypUNEn3KA/jm62YNYg0CANuW7psQ9
MOHBraaVBz4OkUtLJXCpStdUmJbiAlDcsx4NwbVKDkRQommTRqBdX2M/k/F2yD+m0eXthv/9PtIZ
D69BJ8ucVbDlGzWw9kqYUlzdDeupavdJ8tLGb2n10pO3NdqMhec92NLBdcOAaEUqJgW7ZCx6gTCH
GUVJuR82Am9a40aNblS2sdSNRSGPRJ/o2tV0sYR7bFfKOHiaagoBFxuUjjfv3L1Tdm2zsX58Ux6t
xo9bv3lciTKLq8fAgzD3e+I/UngzpgyvMXNHtZWhMZdd6cTR1FeSfI/WWBeXtp91ZEmKZxkbSyue
LSHPc6BWV5HXMXX1Nc7xBRQTlu7IjrQZQm5q3JrtFB2QstAOdzKnuNDuOlTkvfq2Dlz28PcDy5HF
zyPkKIcLxuRfcxjPtCfomC2fyhS6Kvm383YWWv8wNFy5VMbAMUflAv/UmiWYmTmKV1vDVXfqw6Z0
oQdm3ag/wvvJTbb1LUgfRmd6OW946Sg6tktPz8AuA6l6aY3wyvZnOOxBIRfaK5kbnX+HfEQc25B2
3EAyrUwV2Bg2GXXoY30ReHxv7VsvuC8f1NErXA1UecwLXzP3EqB590+utcdfIO29LDEVTckwuxOl
txqPoMmjeAYAHZN1O9TN/nNO/+ON/5/wo7z976G1//Wf+Oe3soIwYgjI0ek//tdN9VH84zZ7ffto
/3P+F//9g9LPbT/K69f89x86+Xfwy/9l3HvtXk/+wS+6uBN3/Ucjvn20oKj6/P34zPkn/1//8h8f
n7/lQVQf//zrreyLbv5tYVwWf/3rr/bv//xrpm39pDD5j2Mb//qBeRD//OshzstGufpo5wfF//6l
J//mx2vb/fMv8tc/RvzI5x+KEoCtzz+1yOA+//Q/v/1kor8m/h8oC96WcdG1+KTPffLla+BnBNwW
jOaMorcKMEdDyttBZdLng1ZVlz0fxJNV6H3kxEbBf2VZD2R00ZTIJYleCOhyCHsjgCrxuFJBdLXq
bbC24uIJQa3UhxJgs5/KJnoiwaRBVKFv7U1RWuSZj0H0PqJ55cFOafBrUESqOya6cny1KrLCAcn1
MAE7EkW3XdIEyGjHunZIQxvwmBXToehLfBNabaLb0jSnnV6YxpuRBPl1r/QUkFk99UGVkW1mgvyx
i/AWrevNHdMyAI94/NaMfc8d1kcQpba18pWN+IoATUj46cpWSrfWyhw6XXgvnPvngqDxc6FNN6OY
jPcY99WPz29pAzMNQPQGxk6QDWWVm0VkuhMMf+J8iO9Ks1Ye6paT/WBnKX6r1Wu6H4S4bTlNHpYe
S+PpYHZmeTWZJoeMPQhA30kP6JNTDiUGUrLwWauM1CNGaXltqkALSAESFao1U31IhqRVoDqQik3C
axfYMqRQRRbTb1PaGFdh2+UPXU6rl5iVwYvKVV66Vq8I7k7GVLBbGlTTwdLH4MJOVOpOeqgnTs6K
HjirkADpj0W00EfiGFXJL5K4h7g52H/qJ6RJgYuDMXjouJl33khishNNiGudOvTgEyV1+o0NY6o5
NB/0x2DIo9sRSvK5MzVaDyCaztsn4LvZj6Qi5q6tsNIRH9oHVQ2UpyFIwx2KGvY+HcLCD2xL2xM7
Dy7MFh2btDceqs6YfjBj1N9jkUBfQsRae8MNtoFko/2CXJBf8zGaNqLXxxuzsMB12E/QO6yt/FYn
ZfRupYLtVTLSF9C+pbec98HL2Kda76BhnLqhmbW4JxJxGQb9FmCXYTNFLLrmcWIdpmIon3nYkec6
isT3OMyNWzKgv6wBA/y1nurp4zAhb+4DoviWCQnIHixAfjmqiq9EOQWc1rK2eiaafZ1MeMtRjNS3
eTN850VxE4MywxPDUPhxybXXaLAglxEFXQTMmzbt2hb7obCNCOTMKcGVIcgrNLU3iUMyRRxYhTtE
nvbhj8lCV8PYiAFS7NibVJtSv5ua9NBrYXrQsia+y9QpuBBxCTLMqYu3emSDiZNpqVcbPbsM467Y
tnlrHTI7gmZzUhBvzPD7htEs7o2grMBx35PbqDeb24gyxc9jNDEXevNsCzuGnpMtDmjHzH9ldsGv
oXAQgcTNNN8DIxZbI+WD24IUeRenoKvPRFqEjtD0x0zEZuxMipFtwGYYJm6YNSDdjcKmr72cAFMZ
hS2/rlVsUzWA3C7aensdULmQWw5uov+XtutabhzJsr+yH7CIgE/gFZaeEmUo6QUhysAngAQSJr9+
D6iSnarunonZx46oUpdIJPIec88hF/EwZvCD44t4thsVj7Ba49GpQBvRUZE9w6y4C1loa4pO9qMB
dVoqaNo6W/fxAfeUn7U0KEm0kEsYShv4NxOvK0r0FgBoYlexr/FjHULXlvlMlH0ehwaUaxQmL1IU
tOfpumAbQX3JcBqkUHUMSaOXmRZW5XWbIeg1ujGwGqipTpRvmnZBR9R0iNS1I7eXLih7pONNo1F/
LJdqBdrwNBXJIhv8LF33tXC4rXhxt06Pvbq2012XOyPeTdjgrjc0S31LGh9HM8AOHboSWZDgHHUp
+JVA6oJ46lPY/ftdVVcelkk1KeRGscjLICnQ5LEmpD3Ep5osFL7oqoOGmaIa3NxeThzux4ucGvB7
e2kZRPaTpS6mkypPLi8sJ2Fw+UfLFL9dzJ1KeYyaNEBtmJvYJGDq2kqOETtpxYOijWFUa07dL5ms
DW4zPQ39baQ9dH1y1XflS91iLjTUwCovjXSVDcaqhVW0mgvPCvPRpIqj5ge1M10K26KqpDBOHoZ6
cnIJyQ4MevXS1KVOhbNRlbxuGJDCD+fCUTOj2mdTA/mi92pbWyFvcCP1JRJiKpRh6LXmarl0ncg9
8n81eA/KGi2tKLXKdQ89pj4d0PZN2XUiJr9Ry4OhYi8DpVFPKpGcSeg7kU7Hoeu2BTNvS9WS8afH
O9voN7zA3jWuPjVDFJWV6ltSIHjT1CYkOqvaq2SWlacK4SnVBTWt+9ywK1fSrsux9hH1ftOkjzL+
aNts8RpBXI9FwylqHZNuYwWh6EPnGIi7gbl6weODruVhIxLV6SD6S2XndKpw8u5oIdMwL/Zot4X3
CylZUbloheI2NPMMGF4ILq9kIOg5XCp05qmL5sVGZUdraHjZnyIN3mm4S2LJWJWx5MxcczEquNxX
hrLEoyJ4mPflzrI5GHX7MWlfIinf1BQLSF31nBiTPxWmL4YT2DhnTLdEpYuxvBJxIOha10+CK75p
HExd9mvrfjLSUBlGlytInEuEzZBGwqaNIQa6GlIVvx1RJ+aLMjVwlKzUMRq2IFYJdjHKNL/Tk3Yn
W9EFA9WFjYFdzEqXgNpM1WybCfukmtRt+D2yrxukY0iLQSm4m4He8mMKZzYHyotOGdR2epFXnsXu
23at6u5knabyYJe+Wtbwdm+qIeizJ8bqTVrue+2aZlsr8Ut6V2I5KYrhigCcKuN9w1cQavE4Lmyy
LE9ZiiIbK7TqsKOvCeS6CluSbFiVSJ62ezjaeL2MohYpwdYzyi0CynOHxEsluy2Nu1hGY92SWmg8
tss1ia5SDQlj2HXRApCaRelXKoM1x5WMSn6wM3m6L81oz4HQDbqpI4SfAfGJY8ocFQ9djleVfM/s
EKvsIE08ZYyRymIgBHtRoEeOYzut496Ywymq3EmRP75I0SuvliJ6bbqjWS9V+dTwNW+uU/0W5GIv
FlmMhN1hObRHtGhV3TWV77SbSbnIsSLMW3Qypnh/XlvYCy1XcruAGz+r16V8mIpr2m+wmY1VLgPf
G29lP5e8utk1+lLHnDclQQ3rsHix87WkezgzovUL4yXKVoxTB4PNQs0ORFvr2NBoFFfu1qrUbDKt
ccwGY1xyr+aGE0eSU+IXyfze8HD76WAoDZm72uC3I4hS+14bFoT4GEaXZrvrRtjPkXiqBqiqCBhG
H1o+1fpVBz9gXeyqcivwPmbWRuavA7/tcbSkNiyrFevvywbJhIsBkp9gsYf3lzOwwdUsDRvUYMBL
j7JiURISStIuZyiNyrhjNSvZfElGivIhgo56yammFtfeNYSVPLZcqwFlptwxNg++8GAp+jYfOh+X
TZXE+7RRUP0++KS/FghikWtfKZJLYb32JHPI3EW/KOsGV9m66ueNaow/3khfdKzm4tOPE6fN9wXG
NaXInBRZjgM9ys2VDXG0w3/2GBxBaFdG6tm9T8Z7BeqvRrkzFWjuEN7I90WJTWPp0swfqLi0FcNv
0yBBk7Y+vBb1TaMvVBQnFfFCNrdq8thkDyJPfW76//s/yv/+FnEoY5ncGVZz+xV1sAbLpx2HnqB0
wzU2fzUoQ38LP1JE2N5NSjctf0AQVHqroTRWNQKkgACatqIC2XXCO2MRC1Oul8hxdfWGRyYohx5h
OeaoH6Ck6LKtJKti+ROYJE1V3JDBuP8BTnBptMgrlInzN+gkQsm4Lin5+gtEQbpWsRB9juALqnS6
I9EGc0DNMXS7itkG6CTBHNsqNLo/o5aYQuoeO6ABr1JFHkA02EZd1hTY7817b6qz5pQnirj/gWEU
xkcMOQL9ZcAxSEiSH+J2mhCiqpOp8YQyAOP9DsyUWBs7dsjz9X8CGox1QR9P2fVPUKOMWE9JpwEx
jpPIpEf0oUuPH8hmIHa2kABXVm/oJsMO2jDl+WGI9dz7CXEku6FX41ipRyPFuBF0LV6r2CKJ/cRg
/eV/AfUwIazemYCMt0Mby+G8ljJakXGl9BHxPyEQSYm042M77apBNbfYvi+cMxbKSooXm4GNli94
SCOULWNVeWrydsS78d8FRkpR1gGrOgULuZ3inuFRU5cLfUrnS06pV0WOAjWpGxr/b3CSzuOTapDo
sawwsApe1ZtIagJzKvPtGSuNwjJOREigm/+/8JKs3srwTv4ZMqFQEy+snprONBlteAZOGoJoQV1Q
7xM8MWOUUMXXqX6uxvYXFJUngGZ2JvKHPyKpFi33Hm8FD6SoMtZnOMU0yIqw6R3yasRsTGq3r6Te
i/ISKviMraSBHIZ0kNdxN2ShneESLtCMh++UIx4EG1g8RHd25ZyhlgSaxmmKUvfPeCumCJgTwLQu
rxgWoX4HumRgWr29/0vcpda5OI316J2xl23V4rIvgVgzipIiKcXI9Sf8NZTZg5mMzYkqrb3S7JgD
AX2BYDLoY8QbpRnupncc1gJXYnGZq+vfYzGzr5hX6Xm++x0gk1oJ/8dkP2Myqs6JU5xCT0weCoyG
igAfzsrCaSmY1QOTKIb25QzRZPWEyCo12TBdcoZ0o5th0uxa2juU/BVgQwNNpKB+BA0JBUy4BQAx
KjBydESeWhGIyUN2ktq7deF/oLhJX+j5vskOwHGptVIQH5fCWBEQJFq3H5DO7dqNxAI8jwxdJi1m
8jWx3MhafOK7JL0qHpgaYthpio3xSNRwEEdgPf0qspZjtDEs7xfg4wQ9p55xr3TUEUmC1mcNmQhv
yA8T0ASPwBfwB1FfLxMvTsO04dssviJmj/qBwMwQiV1G+Jt1CEAIE1eoleEHJjRQ34jC5co1q8Zt
VOH/woZp5FYnpcIMYgNDvCNEFqWrXscUMaNEhNh1Bqov1/kdoKKFP0Ncg7284UUs6bZx+AkZS+0C
C2dD5IKn+ASO0uR0W7vFJg9O7Sd81OAn5mKLxLXfgUiT7Tr9pi1g2raPQMUAkzMYikweDG2+MSvF
+4Yrqx4DENqRiXpLUYUxHn4PMEE6+DkyoGOauzzfixGCHabkg7qxigdcJo4sf0WdiR32gaqA60ot
7DqdsadSNCxoYtoHkqF0C2xDIYOhiJ7fgKhi8k1slKZzRqPNwB2j9b4CUqxeYO7A9foBShXgT7jV
wxmYaqwB9arGQC235fj6Dk/zEXN8/DAj1JpctW2J+l3MXo15SZh6lFN+JN3gv2PVIqJu21l+VGie
PkWLGbNKbXtLJmMLX9S+0vvl/D/9F+iaI0xGMgaM5tvYyIBVNAcFhIGBMOVOvy9QbAGuNigoX2qN
CVrD9GV0DY9oCJsYdZGo0xE0d6aSA1IwSJObDtubuXGgWXNMGgnxpdXLJNPVL+g7ddIC9rrgO/wt
7Hl9UHZyvcKy/+C0UYYJkO9/g4hlzNMl8g9bdF41o+b992FxXm0L894Up5TPUaxOxrXQxuFjaMwx
F3Ea/Akrl2C08hYwpnFaM0yVk0ow94dGdRgr5JiW3FWA8FIg2zFaxPaKd4uaJmGt3f9zSA2/mFvE
x09ULaF/DIE/Li/3krqveBn9B9g6brHRWzfFzcDR7/EOssGqBn2TIHDkt0CbocEB72Ms6b2D7Qlx
giyTVpMWLzQtX3Q581LZWvII+OAH/h5tFyhwao5vEFwj1wig+QbBK7iJrOlUIks0kVyAcSCaRPJh
zpdGN6v8b6hcQjRdA/5lRua0dSS8tt7AOQoCaeL9GZ+b7NCagD5w99Tp0pIV/N34+C8gPS79Mlt+
4nQurRN8VB05vqF1EPO9cf2B12ceAUoK6KpfoJ0WZLwAksPyAm984jXdQY58oHc5WtvsWpfdrxDe
JJ4FjwbFLzxdfAJ5mS4tWCj6TnZY/aiPe6UKzB7JTx+AfrIucafyJwMOnRdFWtTSYgb26a2Ehfkz
tsdfGfQl4L3h6uBKi0Aq/eQW4bPkBVAfcWYwTCRoARbcA+AXxq5FmVc743eGdxiWmE/aTZmAPHZ/
YX+D4muSD7/F/tjMj/DKUj0ifFJd2fBGRH6pGp4x4nr5pAF083W+qf+VCbDKqxp0arZCnP5kPYyK
hF0CE5zbTAkoyQpz1m8ogaa8ZMP2FylgXGuD89e0QFzHvlTffWMGhogATIP4/2AHRuIT7Tia8+3x
DygC0K7xtFHNPfIBnJknwEZHCiTf9DsEQjhgC+h0w2wbotsbYVCzixiL4S2qcssHUAZ9vxmF/49Y
A13DDyxf1Uz2O2XxiztAiKHX9dwjAw4WoxfYdPzGIhgQAtrunUjA3jDqSyBvoZKxS670LPggFEDX
N+gfRHYptXeftEKPNhwEWpgPoxrYzcHEGf1gF/LphJ828wutnbjmEQxDKg4dYnbeSAadXg6a/51m
0MZLPfU/iIYEF1ELocAOQTdo5QEkPhQxll+8cQ6kC7Ti+W9ZB0K6B56LBrZw0TipYG1QQYBcTQLt
lvJsHIJwuJ65CKnr9VBL7RuBlKWFytJd3uAGkGdeotU7A7NjHB9IHz995yeqEUxCLwzPsuTLntPX
T5W0RTs8urOR/BqDxDzLpdK+RXOUyHrl+sxaqDhLRWdJHsQwW5HkKyTfIGUM3e1xK1/KknnzSWQk
WQ02Q5RqmKHFw9E4asgLS7tD9QwWpL9RG0Q0kBjNxg5TYQ5O1WUJ5IioDAezEosz2zHQevCI9GCw
CN9jhiCPzEboFwLGQ5hI8kvBGhDHHV18MiAmOBkz0o5cIsa6iQrZhfyU+MyKnIxAwbENHdO5uSjI
JLkw1coLO7PQqahIF9g8cs8Cbob+Uc80ufuDJ+kySAGSLhdAopp8lnJHWuUglUy6j8d4A3VMD+Nc
7T36wZxIiXHLUvkg5FG9FDYPlWosF2VG63VuYGqcDMixGkxgEEAV+Tou0tQ98yokKadlPvRiWVWv
oo3UBZvlRKkvYC8Bz0KUZrrQCqR7cN0IknZ8GVlib4u2WRdZIdZn3iVX4jZQBjbyObji5YOAqRFc
tCH9JB+4mV6diRhk4CZo6yEjqO1Eg4l0lpTtEXxjjBScJSuMh0hLtx+0jMzw5OQ1VVeCSQvLHohr
6mW1HCX8A+Va1Rd9kQ1uzJkX1XJ0yoUARhuKO3Xgro2L2xsSRbpkySh5NNucFenWBJtWUWjPHNU9
GxCfqidNk3p7pnP6Rh78Itug915axSaeO3PsNpkNHHbWq39D78TNVZTxcjfkuhGeWR7ejtWlzKTI
62SyN2PUyvSKWgd1ZU++ZoPVikcz8b+TP3prIUxTsTaS1Gv7QTS+mEmggkY3sKGnmzMRZDSl7oBA
QQ2FSBCAS8B4JQh2W+YRTMiMNkuRm+MmnldYYhT3OmemqOzNBGbEKN1Exag7eYG9jajT1ZVCyvI2
HdKgMRrL/2SR2kmWVoplPSBCtfNpKwELtuBUzFHKwaM2EJA0oDNG+lDNNX1j12XlFtzY/FDVkwhV
QfjHL4AWRDgx29oMhr5ijY4kfaF2m7PMLpskQ4p3FgWcEdUxeQXLQWTph2TmtgoJMYffOSgeWQ9d
MUWOlI4qNAkTqsAYYXHHhPCTdShJsaGMfxJSObP2DdHLNdW0G0pAxRtw9bozOQUHRrWG9SNby40n
YYCkRgsbRW4Fv+Gq+ryevMQCZ1pIMeYS3pLZYoG8qiyqlhDodbdHKupZ3Ld0vD57w0BLnTBKp26z
PEwQVmcp+Qa9AVPYJeMrLMQ7XYyDp8T6F16Lim7YG0rj22UhO3KOGKM+6m2/wFzmcTXug+9UV4pQ
Lx+fLo6vzR9ru9/mYO79sz/AkqVhpxqHs0Wg0Y+GlRXbKCnKYGbA2tQkTtLSjUJ7vpYH7XEyy26n
HSxO8zMhhnUSHOK2XdZ9j+pKaOdLml3X2bFBlrUT2Z1x+UmStUIunJzkV2djgZWSwETSoEva8qGm
WrtM5eayswdtbUGa42zZMdEeYVy5KEkmQLe2hd9Lg3M2HRSqhTeOPm3PxoNOSpMlt9i1nebyChXR
1D07EEAEC7dl2TYi2kOka/s+G0eHWMMdyLUmN0JTEbJ79iSgM2s5qmrvZ7FNgTolDCGzOUEkuBqE
OuLJ+Ma2aUnSOVjY2vYyvmqwsIjskHwlEqjBni0LYH7DvlMhlxsCUqVqX53ZtzImMmRpxT/7GDL5
vivHGJJV3nhRWpbrMxOXVlIbNJrpJ51m+Wdzw2BP6L7jZuQxJMs4ulCeuYoo5k+Crs5jE3N/UkJr
gUnhzNKp7V1dddju/0rU4cHsXcKc71wdT0jpTBm6d78SdrVB3DpXuuDvSbuK9OBdIZKfiTt8d/dY
D0ycs2NCbQdP79UjLkKxyssBZBMBgpVKRKNiG1hdgM6zYK5adaZ2fbZSYOVu1TOLOLOdwrSG1Mny
JqBiwszOszBKzM6jA9QXbDFBIJ+G7Uz2pXjJLUkt3YAbF9jONuH36ap9hI3zLeAjnPnv9F9PEcOj
RTvaDguNqqhsTvJARZ1ia0nNkkTw6KipKlYI/tU9eIA5IklqvhZZg7hHpUfCeNRVrlxgK1SK7DZs
4zH3RrlL11wvahRMlSMuijhaxVjvcXgCKBTxESnWH+xhpUxRODYYFc9WDpigIM9VTb/RFEVefHKJ
zOT4ByQoJq7H4aBNTqWiYXJk2m4Ay40eh0jftgRTizHT52em0UztQ6Vk0wJOxTPhiBwyFa8s/apG
UrnX9OHZCFIlmHeUKHjnHutJvYmwpj/Tj7L2Qu38cmYgU8W8ymxpneW3tEJPxjI+4g9NPgPP/slG
pvUSxgX4vF1C4WILYAJAnMaMimIkLcnYNINY5sLC0l7ojQ+iMiN3NvFAVTJ5HwGgcBfNqKTwMtut
KBzVTtY9Sq99HbQXWXypc2cQwYf1ZIIOfkvIGv6TNzoTu9NN6ZZPuuIm5cIG4d2uYr6S91T1Tc3R
GrdM/S7Zgucs5IUCY8+Z6uxOVfpvk53jI7s0tZ9sJ3rv6OGN7+QG9Dko2pFbH+U9fpU89b4zn9W9
C+pzEoGZOgDAZwIUn1PE3TcOtCphqEEjctDDDA3CESo59LJ6G9kOnEWww7yzo4Pk2RBNHb3264PR
nsBs9DsMlui6kqYQdu0UcX3dWrt2YZgBbdqcmuNP4jRrNvBzyLmLuioQqHGxSUbU2OzJ6EQiIJia
tNzniluto9pT8O3CjoeNtJOJBoHGAckarTssOKlQ1/243I/KMqcB4Q+DdZip1wH9QDOOnUI8E6D9
0eaNtXqob5h64V2CB8DJX1gSGE2IU1eo3wjaUfCTDt7snaOFg7IDjdoVO5KFqn0JH8+Zq6Xg4w3Q
UNshmuX9Orr9YG3R/wrPCPi33NiSeNHit1jxyfszkQv+ieqOVnoQ45C/BmzfYP3tVCIvK/EmKItn
chcZHYntlZYDLAhmENr42Rw02WAQwy9kb1esyic6+OwBP4BFG9RNaPJC1xCnBKkdBLBprLgdWNN2
ItcStufjQO38jnpvXqJhWvbV9Rsd3GU7O35pIoYWGbDon8aiN07YMG776eqDFa7JBR8uUtI5jbjF
/YIIGkeeXhAtCfoidczo/oMnrvMgh74P4bxVlDDpl2Lc5e1JZrnTRzcte/ogj2NqulVx+WZQmoqN
OUleqR4YwZv4ajYqzTxyk1+O9ss3Jjlme9U7c8kDtEh9IS7+yCeXERAyNlGcM6kMB+SyToDpRKxe
0cgQoA3hvfxGMFNqDGEJ54SIFLpR4bI3mxxa/6WUPmp6NcBJ+ASyeYDcTM0l6TJU0iEiAyaomXO2
UDQ2sjZk+UYaj8FUzMjTQYnMRRVhCE4Az5urQTxVw2tX5KimL9yZkMbC0pmP7vsB7tQUDrKf3HSE
8CfjCuy0sh0z7PaQK3iwwgqvOVPSfE/nvc8kOE9kTDugwAQq0Uerw1AOGofBBoKNrpm8JrV+aQAE
zWardwL7lYNonRlshGGHSfpCdJTcWHiP8OWfuGyLmc6ik5LATnWvgGye4sJHNoVTyUrwg9+es8pb
j1GEY+LofGG5a9iqUJLgGEgvIqCMdOisaVN5aFPAptt9lN+ULIO/5YP3npcdcS5n6juu4EKtXz7Z
71wcwSETeLBynDcwyjMVjmABpxD3bVX7CG2Hkazy5HJw3l1hIgeGWVZm5eV57MriGRx5Ut9KpvfL
JPaTJU+NAfH5V1kJ4UVkfh4DF+XLvlnDsgQfmZRDpTy68BQ7TgoAPvs8P7lzrj5b+rNpp16loUZo
gioEj/bsL4skYCSnGLffTWZllblnl5l+b/e3BPztu9VMuc3N1wlbTyN7qVFaTAvvq+NsSCA3Xf3y
nOGjcLi+SdLVG8FO+EnuFgk+DpasSLw3EtwCX7j2LFs5PbmbrWm0P8FqpsebSvYKWLzPFrWBhp5u
PYPPBPNeY2zJ9jAagn5P6s0gvDcGvkBZC3qSEiBDbzBgLJPBkQU1RC3dYWogU2ysuoiD1nEHFKHW
bUxrBYreS7rAQi0YCBkld2n9KkpPlVY0URawC67KFnEMWK91hEvkyC00nK+vbjiNnTp/tK/qOFDE
8qsvLimO8wNypvFdpQ55ATQZ5voRLrmEHUvj4o+Mvj5SXJ8gDbW+DSn8kbwvY3DdCd1oVIIjMbv5
dNE1MaqrSb/TlSYEFLNR5VRMNW45WvRIummzdZH2kBM2y4w2q7HDvxUagIKsdLf2pYbgavqjGFBo
l5PM8CbaOZV1AoJ2a2PyxPSg2o+/nHjfBIJ+1udZ5Be2dvqqE+hCCmCm/SoVZGw3Wc/JcHLg1sMX
15Y+DHu/FQzkmd54SvNLky7xi2GkeLPvzdoB7i8yrCbDgeC8dnUMJHDlqhc/hIQ29R0oCV2+xnwF
ix+H/RNvJCgYFcOXth5RIPEoaXCqLWJ9iY/dzcwd2g5ydlRb153ViMHrHxLsMJhrcM05h3h5bSjB
u/DQQ/Q3d/UIh+psEBxhSAUffYObNhOuei1rrjK6DDatvH9FdGuX+XANvqkShX7h1lWgqIGnRjjY
kSOmR5Xd29o6Kh4msA/zRIBhCjV8UCw4TDltmOi96wG3vdsLvyoX2eRZxU0uucbgwhmMuahhIUmu
4PzVHovKrVRUmc7mQyveuOTRZJ5VLz9EDRZjkSP4pWvUSE9vsCLRZXhXmMlzORSIwJUVoLtSeiqN
eIMR/Lvg0em+B8WDC7AIjmW5dbd40z1aWEHjAPl4bwZGqB/EgPtt+1X/sPsFnhRhHyYsDNBl2q3r
/KLPLmjnQUv3DL7Vp02JlYlxj3k4mJ8WNfiljGixa4jrInbbajHs04vf6yM6gmnVdXSCAfKfiCQ5
fKCFAtvZN52kV7c9UrN+SCUFyKrWcaGX9fnaOsrX8Eymd13uMX1FXj7UkxRu1NSBeVKd5pfSm3/y
h4bS4AE8QEXBO0QIH55e4AXeu2+CytQ7Q4W0EOfNXfmPZJV5nIa/MFlAV5FLROIHabv4F5FlIZMV
nONoK4R+D3PatAINj2d1NmG2TQgb5Zvokpdb1i/p4MKO+XvlBZ9NPB0+LJmz9hLVJ0PGoP3uygQ/
X8m3s/oyJGtY0EeEIZVPLA9t3FTEr44lv/imwyQj3O/eN7emIi29D7vmP9JicuSMYfzrLpUCDEJx
Y9boM8R+EXQZS76KzP0PZUZooSBHyVqD/u7L26jcFsnLd3PnwEIRT/B/nv2daYPHdvlLq6mxdZoU
q0+5Jmarygwt+15Jd6R6YNyjsCWMBUoDQgW7Tl3z3HUnKV/kmmfAjOsbvZ9UwS9LaPk0aTCW20sQ
VpixReEPkVfSRZMtZ5uoV71+qDuAC2OCwKf/TOAprDs13+TGaw64ZOYurKRvYg+8TgL0qHmB6xko
V84PsfEb5QfmALKH9mNXQU6u4Yh5d5n+kn+4E0VLWE0BDWFoI7rjgjWOEC2sY6L9VIMac+V+lYPg
eYeReBmNL5CE3HH45USVUckTXab0DucDjtS/Xg5VzqkaP9bpsPRnK0i/RLuvpf4IETCUBIWlSlWs
xyrCzJyxocA0YoEaS+0G5xgrhPA+UrWje6ZPCEKridw/NCmzXUMezY1JsWnTI6RkUVGlv6tV2wrJ
1PE7I0sH1Fl3PZYqCvWY680OWR61yyRTvcJPhv1kEpK1Nwul2sM0yxYdbfVVMsiDp3F84WAGp5D1
2WzzKXq8K9nkybb2YHVXrFLx2IF2GuRrAVlGQZ0uG7qgs80dUcrntB2vLLgrAY1TzzJfdHObZGGB
pusENsd8VRaPOOIVWChGI6yeSCPUaHy8pK5XWSFf9BT1ASPt9hG2bOD/6BcacnV7NVnYGM0K9ZW0
ogtLk8a9o3Ix7IZ2LAKN3hMbdrRxH8tbqeRbs/LN6WGSb9T6uQbvhO2Np0R/6vp1Vx7iCZx2La9L
DPm1jrGs9G3ttlBjuMWHlaG/1nIWGDWfBweDbeM6NKIVqzYQw9Ns39f7UWBpQzdclcWQIXunkx7S
aG3yC6VWvb5Jq4VUiGVpcEfRd10Zr5JUwqqkThwOds2AXYAl5k0a8dsx5W6uPmb1xoouc7u5ttLG
YdhGLBQse+FjptkzM7AKZmmgL5udUW17GMjocpCT1ZSgHbLKVnV2MZuo+6b1SHWtDs9toTg9CgCj
kMHNxptuLcYSWn3lK60GDwmH/eu6jg8ZoGe6J1z2punVzqDbywu0r7mDDCPbeChB12jmTkks/Nwb
ZMQ46ClHVKlRbxrkNMRcLFh/XViKM5u1//Z5ViYJg0oSqRd/fqYxcEIqAXR0/vhga2q8lKhR4MWP
h1uW4anLJyXdt5Ly+4cb6YzGQjQYgPQsvf18wNOYSUgJGenq6wNec+xjDpOrK4euQZtzbwQpVI8f
jzv0kiCTC29+5EsdjbHjBGop9uNoHUUwi2XigP1H0HZ4v4cx3ttfjsFASdjVwdtJaC3w/CEqpZ3B
cqLaRIXSryOBv9+Ch1eW345F38TXqoI9tCFQ2xbS9r95OBIZ7jWIf28HpNK30Ytk491zOZ8SVWho
hKTohwdrIW2N9EGxtjgwLWxCmaoBxchrS3k05qkSJx1B5r+ODbyuscqBiM5HR+WvEZj+f/v0jEmM
DNSTjWwbUMbjtYXKRgKL+j89SOnw3E3Yq7nU8ekLtvt6lijykyb98f0sRdD8wDvwOsQe39uJ4vVi
hKfORuhv2TgSlh+7sURA/Mrsn0Hr4ZBBIrExqpuwRtrN/ndHTZHxqoE1eT5urQo2f3yVuTMOWO/L
Dq3y1GOQ+/ujlxquXYd/dfqktdl7iX7xxyPY2bzeEKuGcaTBNl5UYjMC6vZS6bFUqDcXIns0oHag
zTHdDwnIlmGoX+AaGFAJYWKDUUtAc/CVVhibESQc6hbKtWTZsTsf36ggm5oM8ZrC69FU2YiZuQVl
2XcTxLCD6GsMQ1F2GpK7822lYM1UNgosT32cbo5cc1+q6MrkSzZApKqxuI3bVs/dHi8i0Btyfd/0
WRrOx31SKssthIk3olmt2himg/O5t2iNfehRbOez3wnupuiMPEjclKAsTMwz9KbwJAp3QjJIwcBl
HQYqXHfSZF3IUYvv6f2twFOBghBs33Y2NATdRnP6txfDoyW5JP8/7s5rOW4029Kv0jH3qANvbuGR
jpk0cjcIihThPRJI4OnPB0lVLamru6anIybOTFRUBEVmwv7/tmuvBdHPPf1j8bpTm49Lfo+NKG8B
lfrmsGFuJzfpvK7zFCqV4LfMXVx96PYDT1h87IcPSXzulOgqPzOGlHU76i/X6ewoo3899+tTpx2q
qzd2B7187J+A7TafW+FVM7/MN29ZI1ce7gv0sYegsJWook+WM1HvTaObLjvAAm25l5TdCIy2MY+U
Ysr9sAKR8lMiQRR0BWdhdJGA8npkON0pF19eXSF5FYAl5ae2egcOi6ruH/ZKDqni8JFury+us83U
vwBtOW6my9GezNzRp91483Dl3wwY5MngRGzzhBXjpU475sqnBk/73ZjRn6OuynwIE4fdha6Np1aK
u85F2NWk9tsYAs5/hEpNn9NdfWudwvg03i5bJJDPV0RVM79kU7nYval/irvOMak+Vevh99Bgdiz1
RUTn0GcZOjdEJlxpSoGcimVklrw1meZULGek6oqOvAW6wgapO5HD0OyH9oyKxxY8TKTGvMufTKTh
rncfvllJ2XAFajYGPbjA2MDFtrkajt9TF5q9Ovnc8Qp2v5rOYS1sN5X2ubyRZHxRL4DAD9jRgRaE
K93N1vvvtvTmGn5iAFcmjWOEs9v1gisJu3QCy/SQaR+3iZLOZ8Dt2MQPVfNlNSJsrTm/3j7+YWyT
E+Lm34KV/BOBAuGKaX4oM1fvTndwLdQft2LPHXJGtqCHkuDnZClHd2yPKCd9i2K+2+Fp+AQKRpku
zEI6M6rQy42GLSFpi9hBm75eqIY5umYghX2lp/W+XoL1LIiw/Cwu+of5+8nfLLcwheUXU2Yo8AEa
APW9aF0I9RsyU4sOx1w+NqVmKyASwSUyFxZ7v8dI+pBSYWAItfosMpI3315J22qGJSjxbnET5l5u
d8xlXswuyHXidtEWNLotLX2Uzl5EmnKhxsIkSPnF/OsEBIjF1Lo76Q8rYkol4SLwcPtHb9AH1lsa
yiCFqewtOwr8lXFMbV1ypiwYP2LxaMPmX7I+IDVPFI+IqyyjqQ6q3lV7F8+RN4emcRmnutlvl28O
ROrfoaDLTlRkqkpRTwL8TrLpEkxToND6WSLitxjUtWnPk88hYXAPxlN11hnBVHZt48nFI0V1KD0B
CtPk6iv4mIN5OhcFLsl3hUeMEICzq3XJtOfCd6qD6mY8nN99UFfe0WrAC12B4tuAYL5FgW6iPwmM
k3e+xuTUGoAhvBlneQ/LM4OQjj6Exq5AMXc+ruZ+CxC/eSlS0O61N/cU/9tPrqTanX40YSewe1Aw
4Ouf8qtrXs9/BI6FH5+2KfCX/qVqPaD8Qh4k4Orqxuff9EQvs7EL/yLV+oUkR7dMaZMXgAtzo8SV
REhSfmSLXEWtL3utm/a5Mb+3JqANWlse+v76CTKA9VhIRRes9S3z5iFpacrSNQBrL/pJC35hi21/
PoLRaW52W2HV+X6UAh0FO8661f/7oRbJLNxqoY4opTQtGngcaVf+w/GSPH/IzfDPD7l0kCcMyUPK
XFyiiv5tgoat3rAyxF5/P0FPUdC5ZSnO8I+z/PusO48QETTVvyTcOcKQ0gzN2/gvP/X/EC0PRJGG
bMCp9M9peR6+1MVzcf1bNJTP9evwX2723CzX8Tn72+Vavz43P3L1/HG4b1w9kqz+hhQRROeyASGw
qsDt9Y28B8WX31C2hABdZZrOlLbawHc2H1n7zZIhHIPIn79Ay8fVfaf34U/whFqmKCuWqZuSrv6v
f4PvR1U3yq+/FygEpNsRM5XJPX7eLszUq0Y25coxj7J9txtOwp0Qkiq7cJeYR3m3/VM9mSfdM1p7
8qFBDZed9NAzdHdHveQ0+bFXH5f3C+q3N7/y8jvKETvZ6d1hlx+K5zKqERyxKFTabaQG133uJe7N
BzzpI5Tmyq6OZO8UFd4Uqs6Vn2+uHLRucR8j5NsFt33qQJkdElp5qiN4015x00gImcl2pTAL+2jx
Rl8M1F0XFEHu0k72m1DftQ/JTnEltzgxE4gbOUou9Wm/9TW/OiWnCR0GX3EpK7vCkUJol9nmoTga
YXeSd+ARAwYOjqmrR6q77spTFk0hSVw4BKXP5FzIQP+uucRn4VQ+FDvr1ByrkGgghH/OYRY/YhLC
I6UKDCeG89k2DLs6pnewZMQzKYFdPMVnQKT27XO1I1300HTnsAiN2l8iDzIv/xFWakcKdDfzZC9+
wxnxCZQ9vl6G6gHcfordLiCoCvGu0eB74jk+3HZZ0ASFJzgDd3YNQHD5sw/e0VOCfk+IFPSh/rHf
Dy5FfEd3lV1xQBzON4IikoL5XIcT35rvq0vqr4F1oZw2RCDMLqB/nSIgpKdBGVBBdmCgcCcnc0Dz
7tJdvgMK+CbtinPxKr9Yn8aw4TrIKezro5M4s0tu7EwePB6H2dfvmkj1qYN6RdCGok+9O7wejEt8
txzwyq7oiy7Jp925+l1+Lx6q1/UdlWN6FwkkNjIoBKc/MRTmaSflZB2HqHhon2qvi8i+/NHRIsOt
OEh2TvcgL8M80CIiZE/yCj8/qkfNLYNYiYiUW5q/D8bZiCD/4GmTfDiFvxbnepe5mpsHmSu+V8N2
J+/n90JUuYsrc7FAQF8yfqZGFqr31Z4YH+gy9tkxT+q9dGYlBrFH/Op17BOR371e93TKztln9g+f
zC9GtAQZqeFODQQ/uyseIKU4yDtgBMdmb97nR4Md0B/yiNh4p+6Hv+DaV4yf+Qz/vtV/YRecm6tM
z7iTjosze1PKLhzd1gXTHV5tRhi4ht59exuDzDfYlWXURrTXPdFbnJFIQ4lA2XvVc3qendIh+nJH
f/aYTnUK+13mZj7gJAdiJs8y7SwEFhWxw/wilELAF3TePLIPp3BSt3MkV/FJDjwGJF2FVT7u1WRX
BYVDvdkZ7cxBJC24hc1F20uh4OluEiQBvd4v5OollCPMdH1ZP1dPUzju6YaSoti3MAuWuza0WP2Q
bE37e3I4R3inuj2/G8P4Y+rrUblXI1RD3ObJ/Jgc5Ug6JdnBZC2hHMKCjJJIflzvQYJ6gz/tjGNl
hEk07ZJDuV9PsT/46p0WKM3Z5NOxnTi5Daoh0ByiRO+27Qd/+groye032Mac54+l/VJjFWb2AjwT
7uCJu9FV7Ne3nO/PLnuSY8SO6eTOYldU68n1Im03H/JwCnIMq3nqwtG/uZo/RRRtyO480icn8wEL
IHLCehT2yXtWnNs6z7RlosxZHd3eLu4VG35QA17KUdjXB4Bj7tWbEUS57q1z6RA1esVp9elce+Y9
5coysFgOciAHmguKxy3c0qOd4mh2HQl3y247b3lcPifAtW34dhNOmXuNn3psgagLGw/UfSh6N5f0
0pFdRjSdjIBY95BsdlRH2hee6FCS9At/tmnj+0twxdUMHpg/+2q/JXiEycXq24jKRJpruZQQrSjn
U10o3ndh7hiPxsfE7Vl+2QcAQGxUJRLwQAARuDomvRzDje+NiHk8G1KHkCkIN921T4n7l3KjqriR
Hf6Zy/yFD3Q2skJWqFsdQXsfaRY75B6BYI9uF1aQ7vBOenf16Yg63AGP8uoYh5Q3UeOrwJTxW8F9
KHBAV0/jx4yn8a6zNX/xKvu1RgkL/iQ7deJg4kkabhuUuyWEZYVtOPqTv21ZGDncm/vJDHQmUHHN
NqgvP/HAz7DGer8EIMyy2Zwkf3ATjyvEuZJj+HoAnD+iXIGhgjYVU06nnS0sfrruSJ454BDqrDHR
qU43v+OnFKPZeQP/kZrDBRFcPfg0ne1XrKDnbT2TernMvvB6ab/cqxyo8xokeEhgOE0eEbFys9vB
O48aJ4tldL/dCCpf7sTqLrzUNV1QR6zKPOJbR9OZHcPu3l25O9Inh+Y4t1yceGg4ccXHenHn7A2/
ec4fOT7PFbiUg96cJwajD++bJ7mVl/Ef+SJqXxyPx82aEs7lU+yZXsclLW+8Fqd12YCfRdFOHpg8
Sp+GPXNArhqsLhxIDnUlR4/oeDqZrWI7b37N67RYppafsmddFcNHOYl3Sy2Zf0Py7y5snMUReDPb
37ZndrXZYEHiJ/iO0tsco8ZCnm0k4NmNbLoI+m5/W8qNZ/E9yW04Sc09VJWtHSS7dGMXii1uZwuV
qCXtlxBLwNuj6gfd6conBHtbenSveXh1tH4wjyAbeBwDV23y7okngjhoD+hT77ptobp6INxtb9pw
l7DGBjBR6CV+H5Re7zxUXD30Viy42nmD3Ma2uNwUqwBq4uuzgL+Hi6Zm8PUhj1x8wf8ifkAkomEk
b2XBcjkh4qaBHurhiFfO3NizQmGPDdoL5zkcQjQ4/O1cKlHetkcSN/fSrwtTwlUAHOQFtUGvO0JE
4szZwB+w87YlUR+wTSH6tkGMdRFZYinGI/b6ABprl7jDgZPRGbz1w/ohjbZekZsGmKuQjLjH1eUU
9Tps15jZJStPxCt3n61Ii3pfZs/KQRrMocAu3lZqdjIDecdwd9j7IbDOPX3UMA227TDykdpJbQUL
PHkLYUhKqIuJdoQwjcYXFTNsHTZbRbeGRyqzpLdbvdqk+DxRmj6cwmBVgdZ1Fo8nGrClLubTfFFP
2DTeNRzqx8rdnnfLxahOERL+uhzNLlzgl1g9+Kvtzu+5jjqABcOGRJzPLNx/g0Uwg5n3Mp8kvr0Z
ftAqhKtXdgJNeDby4kw4CvYFYbQYmEftRWf7ihdgq7gYaDDd9lkIGsxaw3euXvOO7jJRv8ydDDiX
nHdDaYfnrbBSDF/mTZUR8atD2BbGbu22Pt0PJ+HcUmR6lguyjeOWPOTR58G64o5aPG8VOYKvm1vC
Ym2eZ9utC6otX61MHbBT4bqN7ZZbh0fzMGgsEgGrqTudA0bVhSXOk/wx5TES7mxej0uZDihrupMN
Mtku7tPX5rQ9asqzXGjJY8B68ndKFYTkZpA/xoTY7V0VdAQqqYtKK0H3ul/1Y31XXZYvt3ALFEYi
m4xwpQ+xHGz1OIB8ILBOVmVPe7ISr2QfF8dkB6dp7ksh/9zR09kVu2TXBOVyQBM5vbvtu+NwHL5A
M2gvvhUw1OUQBIl29UQzO8hCrsWnR+uotuizwOzUnYPOoTRzJCuCv/lKlNQErZ+FKxEUwS1xTk5K
QUvFgT+FxyK5AvlJ5zC266T+aIuvgpOQMwCA8ba4pfV4Qf5yvJ5uB93JfdMFHuBZwUigdoNEzx44
vOwpZCVxpMSOdWpDkA1eR8hOez9q98iVPQJ2GflBfDCeOv0Jmjb9QCDmpX51sxkYJJVg4kRxyALs
jMdiupanP04Yk2jcx1HzxPNloVCUubuShdR7+TyDAYIX6EmNZCI45ZP6aj6q5yzg8fDZ/AFYSKR/
zL5Yp36vn6sg8UofIqoM9Cscpk5ygXHT68MqwEUSZm5xKOwempcEgtdxn8ysO/CecfdcpFPaUHW6
sf0yhgWRlBbwC7tzBvtMbPpcPw9wtixeccgOSUNeQ9E0ACHoEeaFVA3ULqyh9YusT5pmp3ztg/wQ
QzfJOuGH5pEPE/Ntr1fYkj7CMKghWckmz7CJtjzM+vreLA44+Dmj23sGL486C1AYDnE4uKadPDLE
K0cZvLpBCr117eYfUa9xX268xPhldmf/5lGV24wCMHPbZCdyjYZjeMhQ2Tqra3Bb1u7IvxZ3C0Mn
wm71a9SYsMdhc1ydyixsci7SS9G1AtnfMNErNKVQCr7B9Eb3wgHUT9eaHuVLFTGa6KWnVfNvb4vf
ezGn26LbGAoD0q+OM8B6ZMtsW5MzcRW2FSRmKFxkX/c7f7uMkTg5p3D2Wt6XpyUJVL/BuW1hHUEQ
Zg3Ul9OGJKJHw2O1Y9YTH6ErV2c/gOnxYYMk8KyDDWep26xd5xnGfRwtF+9sm4Z+Hf9vLwB+M38L
trfFve5W5+mNyiQn2R7XloKM8KCPnGTBRTPo/J55Fw457Uquu8dlbxeFQbFzDBAzHXaOQSI6JxGQ
+Z2E3+HI+EUD+8+wCpH0FtUxPuLg1EhGa4ydC/4VNwq6jSR54QR1gJgfF3t1Vy6kdZicgNG7Jq6B
GAV/aPrdI5Bf34rK4Bb0XP7qCcH2Sdyvc7vTuAE1tHaso8cu4nnhlGZveEelktijd0x8L7x3gRlC
tmLjSIOt/gKzyGaGve0pkwJglAkLDhOccG8DEaPgt5wo9wA6EvGLNl/gggmk/DQSd9kpj7YYm+J4
5ss2GYjq3rgZmRih/UKqjYfZ0kWBqOKHwtt3xuofGaq/6Qv8Wfi9kej/QCUPu2lWLU0rHQlSiTQh
XKopLOHXvVfiFI85zgUfUisOCQAvwCCymskrSDrZ3+AHsICqY+HqmNIiUFndJCzPW7x1i6TNLwQp
Bo76FLUkIlN7vYuf4mN87A/WXR/J3hTNgUSFwyJihQLKlQiqAZJQMxrelY+LBzAzion3aLtjsUWs
P4WasNoNx9Kf9n1Y87/uYoS87Dju9WiziFfffJi2tI0rnN7f3t/ss4ETqoLhCZLnu+GYPwxfNjcg
PW7+raJ4U3haKNkNLmC4GPub/TKxuSv8wWaqLFvjP3Gz83g7GqFYB7ogqQ3eD9eRYYJLPpy7KXPZ
xJmbXzHdfi9gDSXX3OlvEoEv9SO3HTHauV/z8CgsUaTbXArNxsNMiMr5HSonzuIzbUCeAZsGWc3m
lGDY9mcXM8Fnthgtvtz8LbrRKDQQNcNdD+Iah7yV72SP8SYM2fYg8KWBEAAdddevt5MSfMpOh5ni
jUCQ4al4Z2gqdrVy+cpEYjeUsmAjZM/ORNJYchg/6uBKgWjw9QduHTMAGtab3gmXlY2meDdP2WWk
+hpeewpxzMGCvYQ2NMjJszI/J1YCfUv80/tbHGm5NRHiFmOTLXAPQPMdbbyzzu1RfJ9fqjbMREI9
pm7Y3psRkW0hAQBPENY6ACwylmDvbmty5memScQ9jNL+U06kSEPcBs+LjSgvNLzSXb8ZkHBLbUmu
2bMz75HA3GYD3m0h4pX4ZwvxFK8TfdjjoHPzgEo5W2B448HBveM02BJmxrl0LAJhGZUcgrpWOWxJ
CWSDmNTNcmHHDvFLeUrOs3vDJm0lhwozUxONmc6/3q0Muf6TZPkX4FtVtFpRpqYB9kS6U3cWoFPi
ZOK9J4bxH3S6r0dotd0tkDUxjVtoKfn1WbibqTKPH7Uoe9DOzZ6q2mV9KQ/8/q04Gb4S4uM9c2cS
kqR3MfXjLXqIz8mufgDEtpcCZbe+NdQ3E2Ke1ZOpci5+FukEhuOBBJowhtQ4Yko8IInz+3C5K4k1
9HO/N55gfSAsHRCWNbxi17BEskN1ALluHT/iHDH9LqKOGLzV85hyjeSz/HHcVQe8EAGtjC9jUJsi
Z0dpgv5zZF3MxJ1fJnqOUeer+25v3ZUR9h0rTvmcyptyJ5+GvRGRentbgg9l3LfG2Hc9g584/v/Q
SPhVTOE/aev8DxRSsAwdRTg6Fv+8Y+M2xWvzt//62+Nz8WVIs+r55xbN9+9/b9Eo0m9M1tBVUREj
txCH/qNFs/1FV6GbQjmcfotKKeh7i0YxfpNVxUBiTNPoHn3t63xv0Wx/UrhERs5FWVM44L/TopF+
bmwapoIiwybLYIrobCFy8ktjUxattRG0srkk1VuuPt3EHvQ4KEADm1fWXtPDzZrimsEkpxQ56ri3
f3hyf+Jyf5GN+ccr+EUTAv75QrF6rqBjnKBc4VCqSQQhN5qPS6QB1za7S3b9VOmjM+oSnCCvXy/g
31rC/3ttx//PFrrECkISjFX3z1f6/hk0U1b8uL7//rVvC9wwfzNMpMzg9VTpjaPu8fsC5y+qpouq
IWoQzmrqJvz1+wKXWeA6goSmJm/9QZl1+fsC3/aLbmmmyRdZmJb5by1w5Wf5o++NiU0j/eeILjZo
1TcDk+BJOR8HfSU1FQCspVP5uQAVkchUOZm56CZwIJkRZRIc/Hq1a4qHTiAVSqTLDPjIziedxEOM
nxO5oetQytRVzILhVY1R5xUgnzxX8v5WwmvCD54y1B8KHUYi6zJOA1Nl5sGQ+qCA5nZVr09SAXKl
K8/r2FEuMPMUTNjdLNQLROmk+eoClfO9rKUAVRhm1Iwrvxueirx+6SolSiwpd28poBAe60mXhgN0
wehqmIygMIZH5Snt/EQx9vkV1NRqyaKbJzqMauwqyVpMEP+lZ43MyA3J8EXo23tEi4N4JJtrCwZq
2mw/z+P7KSE8XfSwS18NZqKFWqTuJhoPa7wyb/MhTt+uQwXcwfwwp5rsGLfsfSbddYrWekxePmvx
SGbUPPWq/Krl881BlPUiiau3wDdpNUP+WFSmfOw1CCVu2nIHzfKGUWD+x6rpnyH++UnK0LXNxkby
Fnl+V7XaaWUmcqfrWvvBWFAZuVX5FIxV338C4ccA9g3A0Nj3BMBZM7S2rkHGHic6oiOwAnh53KeB
bHSAg6R1MJHRlrrTVe/4oDQ8VsU87NRc9bNu7vbXtYExMM7ap0qQsyf4ivJQasRDOZeG20zL5DFG
9k2D6f+aCfof6EVliUbgP7crD89IBP3tcH3JfvKdX7/1zawIuvjVbyqmKhubCzT+sCuCLv0GfAFJ
Q4TXNVMDzvuHYZHU3yBxUFRLR1tRQweePsp3wyIpvyGcrSsWeqgIEJn86d8AN2CNfgo+TQWvjg43
5k1l8SvqBvL4MWUsbvlyM/KhdDUQjIKYvoNwhin9fW5KUdcm57GRL1oNd79OIb2edwy6PjXWtIvV
9lGtm1NVkLmNCtXVMQvHjXV1HnBB7T5PANFfq2gcUl9I1zBtlXvLrMAHIdgwLT6SL6HeCTu4W11V
/iArhZ9ldOb7KRTJvGZqRbeJbmsm+KNsfZDXba6hPLWdAW+64LTZi9Y/q4wOwttjm81LNYuQj4te
3SfhdJOjRCv8tjK8rqnpPdFd15GbqImvoZVHzYYND+urogRgzXWgXwaDu9lE97bt0WG9hbPwUE/v
+uFxRaJCA/ERN08ig7TDMu1mDOakPhcdhHFXqjW1EBYq9WKTieO5AjYPHWk+e8nw2WrhIRtsZXws
508NEkWmRfm8Sh5U5B+WjNkzsPdJfyquY7AyBLg0g70w9NgZmXNtUYgA/CYXsOVcoecneTFAYguM
yqJmqrfQ7JCmoSE6wDICbt3RlhxsP13bMsjNz5NYBNdbGQyadigK5ku0Z6Ch1WoxM0kOD8hCzqAT
YNI7EehIg9CylsLV++fRXO4HQPzjtd+1wgA9wIuWFH493lwEa71SuR6r9jzJ1b0xvjP0Yy4UgT5S
587premi3dSftQRbXZMYq+dJKRBYQBWHVnFKGyKtkXVitkI5WtIhlR5mXdpXN+rr3csi7/WqfVh0
ESDf4EjiUTEvGG7Ge2+BROBG6Bel/NyJcNHAKa4AkzCgwkB5pmC4Oate43J/FVf/1kTXfn6Jh48N
97n22U5lYDRjkglL+5yaH2f9Y9GNL7FCpSNNzm0hHpamfFXAEg9lcsHXwIBAw5fLsNa72/Qafx0L
Kb3cvMJTVZ6ueLpr1gYDGghJPPl1bDHjANEjnHJSBWMc7S36fEN/yJZw0LNdc7WYECLt6XRXZwzG
4ABDfEpV9XBN87M+H4WYRjua3pL2RWvBaSuQAa6NnfSsfCvea43FDtD2zOhHSb86mUFLutV2i07r
vx2hMc4+qghAc0570NZjV97Oo3wN8okqmM4ynRPHmiq3VCmRTrSB0+vRrBZ3m+JJIHy49Uf0hkjQ
paNmoEjBYLMVLNcpQM1pXWBFLRmspKWQXx+r7gzBAnidL8q8MXwUbpZ8sQzYD4tzrjxq1hCNVeH0
1t24fBluK8DOE8xKEHLc5wuYpexTX8RnRpuQIoN6qPuSZQBF6/SxTKH3ZZpXnT4jLIJizy5Vn7v0
SUpuvtDRiJySoALtvqRvWT1DxLcbkXIwBiIggRaSaKGlDBW09oD+Z3CVwqr7tCTb/mu8G/Dh7rZb
4J7pC0ovvAO/NItIuL3rciNMr3tFu1wVmved5nUZlSeB1H+pd2NFLZyBqAEuv0bmQFf20hTGsJXo
0HAUA4NPC82B+UPWPBrJh7I8TlBpNC0Vn/qsqolTlNpF1z+uy3sF4FCvG7aUrUCFyaXHiV2HGcn7
o6BQn1CVQFE+t3ACJayERL6Yuf6BwO5mphu3gK0Ix6qRnB5KOhFQcZo9C8ZHE6WUmHHgiSMjCiH1
k1ulyW62NNbgYssCjdIO7NDK89jGAcGwtRCcasCXM5ptwLXy5pyWbVRNH9bbPQRatrU+8TosfIEM
/L21DmA7nXFjj+kyp5SpC2Dg5OapsEwHhDHTFB16XvSDx+ooWao/QGx5S59nMq2ch19Ik1MgKROD
W6/qTdWBGiMK5ZNwQbnRYcfcX2u0JfJ4fMwJUepYZyvUfqZDy0VNvNpQ+kBxVsBZyqPZQ/+/5XhA
kzUWNIIhbfHBRPUN+cyiTY/JZhRvT5PxqI0AzpBUytG4KcerP6WfUp3xSAZUVll0rF74VCJ5aaW0
yG6LbYCzzqQz/DNGdj8i2z6WF6ZB7Ll9rnNKo4ObdVU4KbAtlIcupVIuqUyATz7yaU6iMosOL05i
DUCqqQ2zmHoN8o74s9qAcDJbrMRD0wCytlCCfQ9RL5+/UT67HdNYuxQ3tInEymuHs4lObTeprqZQ
OFduFJFnMIcCMe4oXqNVgW+xpeQyKJBv4EiMB7G+FOl9mq0IZW0QbFijMkqrdeLEPV1fapXteLyW
xikxNCZcjX3SwtCR45uqqvEFaX6I0/5cL81Jv7W20APENky0gMFlA6K3pOe6hn0Jpa8mBT9QWOEy
XiqIdGrg6hA+OspCHxPapwInMQ59cBW5yyk7543qXnMJanFQkxng6ty3hJ6PAZ1M4UBaQAerE3Ch
tbubEvGgFccZRDUsaPTKcuOdyfRYHreRkM77uaQdpZuuXNJDIIkui5uTgqVf1C919tJdC2dJLQdC
7Z2poQMDFOq6MtekInB2sNIvaHFD8QP9DqOaN8yzVQ/n5ioRjORhUbdwZz8MJmygis4QbnwhUh/n
NRArEa0EcRuYgfz3XV/hs9ESSilWLpBtS5Lm1UbsxOt1L2Vf1BvQ/rFjalC7JAswGIGBC8rurfrQ
9EeN+SmzZoaKh2a1pS1TE0Abr4XINUvpH0CIBdOrrZZigOQMhC/Roh8Wll47ukNrfq6L+1l9Z6pQ
ZF+xuwNjF+v6gcLMsQJJWubn4RrpMtfM9d4UQBolEFQMR890RLk+jiO65zKzSFA5I7cFeV2xSRkC
EWvL4oXpBo9pKUfoY3cyPwi5zuQTvLRCE+mwYt3k+DDVJupwyz4z17u0B7CNvEWZrEGixuesBpGV
0RZnEGJamuMmXyMqN3vaNOaZDBxhqtGYGhuJHeUYRaY3daYobtSuBbYE2/9FUdvDdfmwykyKCW+V
CFkhBLfL6CY4tBp+q9Eg/DJ10Os587lm5QlwFfZX4wkb+5LEuW9UUmsz7BSOUnbIGrppVeLoKbeq
ageDGE9JTqNu7AWJnqbGgWKqxNBDdVfdh7TyfWxupDkiQy10lSuL0QLrbBjSW1Ol4aA1D0WbndVZ
JoGqYHepYJ2auzuFaTB1yY+yCfZr7It3akm3AT74ZU5me9FhCq2Fg7HJGsbq51JEE8AoQ/k6YIQL
X8UmydPtkznpFyFFpipO767yPdSq3N3gqoVvVqrPnOcnCU9cL6KP0M37JC4+Kg3Pqd0nDZheo3y2
1v6i6ANCozthWj9VJN35tXZvurVLoW4pk/msMqIzypB90R5dbu2xha9mXLg+AQYU5Xm+jTuFiaNM
lRwDpn41Pkg5XLTKu+1i2SmuqkOQqumQ0XYBmuu7Mg7mDo0bOCxlqD1RtTm3uQH5lIL/Wei0VOaL
1nzkBYdVokLfQ2m5IPQpzC4aCrw5tKwVaMtMIqmvQJAK1CZuUCeZww5yH4bbWPdq+/JDjvYntTqZ
2lD79+7Y15RHQr9dEXVR06nO/FKrgy0TN2uOJfX/G0CR2i0j5BcA6Gl7cAjlHtXOPUSpAJvAEyBt
/R79B3iXAAAd/vWVSH92JQpFJYCo5IfqVq/9Mfkq10K7FuTkXEn1DEGPj34EPSnxJXtsT0AMAyn6
izP+XCn9du8/nFH/pZ6UWbkoSd3XM259I/StQ+TmHNVn4tO1Hv/ibD93Nr6fTUYKXdM3BL/+y5MW
U3kwO0kqXf3INg5rn17b/Rpo9MwrH0af8394vu3uf+h/SrncJNaV88000GBIcccmVNGEfttazqkn
k378FX/Bn+TPzB4wa6BpiqKqv8rKi7pWGcmWP1fSEuaCAHFNR62ImEXJvZxI6l/f4tYT+nXt/nC6
X+uB7EJYFAZON12B5snUwKCM1lvvX5/ll4L69xenbXX9rUqv/3pXUEIvQzNMsNvs6jMChkFPZ3AT
0P4KLHD+4mx/tkxUnRLI1gqQFXO76R9em7jCW1pYCjflZ/cb0ChnWBNANBSJASBaUHN/cX8/V1O/
3d6PJ/ylT75k7VW8oYnpDiIjstLrzNiWxKycmQrHv7i3P9twqiGLskkdh0rLdu8/3JvcZPBqM/VL
l3ODC2YeQt0Ce7z5Oj4A4+L/yflMQLa6SlfE1H5B4E65XJZKzPkGr3u3jYn07+v3N6d+1n0svvAX
y1HadvCv65HWyx+n+wU4j/rnwrgwp8ujGy1zmtWgCLQgD/PdX8Ea/mzp/3iqX4zlVRva9pbBAJo1
KpO7cKzl94389J89v18NZDdD8L4iUU0/fsMIDxtGeEdFNlC8dKf9lTnervkfH5+GfqaKlZS3rsOP
q0NsBOPKFtzONrnTo2Q3n1oYMEHJtn7HIAtoNVDiH2gpKX7939Sd13LdWJZtvwgZ8OYVwPGW3rwg
SEqC9x5f3wNSVhV5pCK7+saN6H6oyMqUyIMDbGyz1pxjrvJffc8PGfLvhSJ/uqO6xjuusR7ODquP
n05HI1bqvuL0JPnkiB5qhXW+/2pS/tMQMUSZ99rQRXorF88tLUYjVIkr/ik1GfaYenfieUTkoz5E
qy+e3p++ESwZhY4fHUFTvBiOoTcq9DVqzoTcxcdZwWLs8u+xE/3gvLsX3eZ5FjF8/qFzl+fiIeq0
OFVFU+gQyb9NlrocxJJX5akb3qOFIX70pduri+wGicguJP7Sxn0UIMIa9wn2F9wPlIYQTXx+FX/Y
S3y4isuVoa2iOsr9Mv259kVPI/jRn69ieDaX6ppcLXSiX3zkH784TZq5sq0ZlnyxvFeC2pYW7Dw3
2c+3GqAaFpJpizjthEj5i9ss/T5p8wXffdp8Ne9m0l6KRC3o5q3387xtM3ZsK55iDF2oPRCUjOtk
O0vi/kffkQqKQvd77n1//NQ6FivyzFsMKDjbZxVt5Ha7eT7IFsFV+euF/I9aKKfie3bTVN+/N4eX
4tJA+r+wRyLNj/3f90g21Uv5ofE6//VfzRHV/EunXS9ZpmXMe4x/+T4VurEWUxJIKF3kb2iMhX/0
XI2/5t0WjRTDmkedyIL6d2tEtv6iR6vpJu++qtPcV/6T1sjHvTndXtGSJCQNbF91TeK3fXzwdFd9
K8kmdO0wKqVhC8b+i7H11SdcTFaJkVZB3fMJcgrNtzv7SvrFpPCnT5BpPoNI56bQ6vn4Haa4nihp
8Ak6zZQMrSmZBe8e5vnXUvV+CfnjJwA3YPFSjN/nPiWvs6wM+AQJR2RTr+Ni+mKRohPFVf5rkeRJ
4OCdxR3sEBXR5Nz28VsYTaslXidmbhkIFLj8SVRuJhkOPwTg0lgUcfgjk6T0qHeR2Fw3bSav9MBQ
s8yRjBq2VDSxpNuW5TUeXnWrwYvQ92FNunerpA8i5Cx/GZKUBuZIn2olIIKuKn39RtCy0HoU/QQD
Qyk+mfEgiU6tJRK0RFnohmMaBWG+7MIhTL71SRTLtpmZ2UQmkUERpSxDAN6CVMo6nF4zhiReK1OI
C8CoqWSI8iB1K6maCHxTpQkKqZK0ORupStDwFESjRC0rhmJ7jvRUazAIJtQz1baWtJWqjVKEojUw
CnxAvjzWyGArTSosZ4qVUbgWsMwTDhSYGrdHpzDvqeUY3xexZtwIUnYUzCE/tYNFi6gp0uhcjpNS
L+LERHDfi5LQLALfyxJHLfv4leK31q8tr5IQNaPnaSlJmvLklJanmXZilsNTrXUaPukmK0kblIMy
dBWpLgMCZSc5QCXuexzxW2OoHrpIGnMAnggOOjIbVR2SRDKMdKTo4sTpVd5OcQc2dJxq4t20mtwz
yVuDRg1etKDIr4ReVks7baWuOMZWWkAEN2sLXXAW6OF9oerqSyDEuuQkuTAGjx31HqplXern172u
0X8RatNoQcn0nbFUwyZGdC8WOiVWckGolTdyCPE/8eZAv5L8y6CtUsUeJEskMKAyuumqNSySnT3T
EO6NPM66GYrN8HTltiNvRm2UhEBoPzCvEzUQsCJGvVI+CnpTS64sAuPPQs/P1opmFGdJTAn+bPIu
O2RaByM0Z07KFn0gl/VKjzhcuiLNfc7nNdU3Y8Sfpaqul3ijTJR9ZopLPQumYOENMs2dzGxxhtLq
NdfkEcmCSwB8lW6MLFGXfTpgstBfc88SOz6gmhZJUnTVohqpBwBOSLpoGeU0RRaFHDdETlhzQKHZ
DIscEhEpLmVAAyCWRSSDZaMSMRp1Su/6iggSeGrL6cZLBdLWq1GUagByVsxX77PyxZL8NnCDwCMb
uxTIyOjF2mPRFpKKjqsgdsWrWmcQesyKDFFVzqIbwQqro8UvBX5qDjNmV7Gi71M0UHqDKocSPa8U
Za3KHd1HpRALxMHETConX4oNDB8doaWFWtKZA2FUDis1AbITkoHiBmnWPRRF49MRMVIzW/pVXJAf
JIS66VSQtq/GTODXKUqDBj8cPYJpyQhqnXwoAuMgZ8IPa5r0hsx4gwp9SLxHrolggQTkvDQvzlaj
vsaR2VEk94RWoJoqNJu6Ucsr5Buto2otNVQOTBFewLgP7/pUehatSCH6wDRJS+AqEwKkSh9Uel7U
NFz6fEBYoxbeBCBopAR3LLU0n2xJ1YRgPfZapQAjF5sfImH0JNANpQEjvB+N3qZubExuECX0yYqs
txZtIFUYNCCal6QzjRSNS7lSMlK5eJeJ+FMjAgYmTRHg3VkepywtG29TscxInhMirTjKagyYXxGk
ENF71LYDeaDQadLmtk5D82jmGYWzSpHrhR9T4PaHVr2bZL3+XhFx2PVwdHS1u22iEEboWFdOqQZP
ee3xM0I1vmmhrqhuWvGVnaHM6k0WE4WuwT3XMquj+JB4140CnM+qVRjvFnxzpRdRqlbBYxvS9g0U
iw1oDsBwoK0tFh3u48YqbXRVCLq7RljKRb0eRqVz0sbUtpElLeSagCxBLcx1mNTZbohirOj8Igw5
Q3nSPb1UXDP0o2NVj1hjmkQlA6YfCZBvctQHfeBVd1VWi66UE4UsCCmqcTFUdm0pd/Q9y11RCSD/
GwKDqRO5JrxXKyKHxknIDqFHouGDNYWWXlxsLSpJuJWG2trIciC85cGs5zL97qBN2IsLZNxGK7uK
bOWupXYDwLpkomNqgZ1a9cgNUk/HOyqHiKUE4quachwWgV7EjtWfxjSZnhOIkVe80DBSApWAL6tT
16mn9qvMoHs2GiJdBXI9HoRGt14LMxueqI+/lkk7EJY15tqxH8eMZAw1gxCUjnKzanzBvO+0LpRP
WpY1N3Vo+HgKEkZoK/bMnGMw08wLz3jwejO/L4gpWXqaMu4Krzh2Yx/v5dhDKK8ysMTBak8QRGkX
1HULeDx1U6LhsMWB63Y8A5s3uXL51VB13S4UaokwKL0jOwnXW8ItJhHDrMvjVAt3ltC3zwLzTQkJ
rPkpO4mbpVpJcBtRgY3GWxGb27JtjXOSUryOsxgWA+FRrqb5Zytukb+Q6HpbE2hSl8RwDH0J3V9p
aJwnQwwe3TAAc0ZjRVCACKai4kUOzIMoJ9z5wUR0F+vZdZNDcSulGH6kN+U0+DKRLC+EC8VOsFI5
deRR9F8MRbD6bqNKjWfNGG9JvjUNltgJR6aHkIWMiYzHgKShPZZxZaUnonU75CZmEw/aj9LPIe3Z
ckyekdt7Jb3OqUsk4QfP2NhLlhBbN4MeGsaL4tFHadPSR9AylgHbXpsshB5gBflla7kyWFbdIhOG
abjSpTwKyp3ZV03yljYkweRLsxoLCQE9Mo8BvzHrgwjzkVwvbmBJPtE2L8Z2AHEt6oL2UvJMUQlk
Rdceo0BpyhslHIThKUjlooNgHHVjER70cerCaKWkheXXt8ogTYFrDaQVFcechK/K+5ZEaa5jSS1U
zrjWig1N7qU3ZWJ4fupIQ2oujS4NsP23qqEF4i5LvUlZmlo/WM9FiFoo+7Xr/Y/Oaf89te3/udPc
Lzkt561/f6Q7vwhJKLzN2gLewg+Hu3/+9N+qWosTHucxCx4P9R/Z5Oz3i+xjcFaTRFMG3CmaF7Jx
5S9F0VTDMhRd4UfmotjfJzxF/otqA/gqg0kAlpXxn6lq9Y8ni1+qWl3kgPfxRGHJYxExyqN1nqvh
ytOtzsmEEIu6PFXPlg9EfZBpxGpCn67FPJRWshKxyxpD/ClyIhcbeCHkfptm+GJ0Vb6txMG/19Rc
2/pT8hj19fPQljW0YQMjd5be6hVyCI3NmD3g+LA1ghNt2SsKZzIFdAKs0KskplEXJMZ1oAwC9nZr
0FZ5bZ4Er+33idXE96im1McqzYh37kZCNTsu/lBmybPnt6ZjsoGnI1x4S1UWZuGAdiNpL3KSVk4n
jZieQzB7Xkm7S+5rV6rrCD6ZmB8yLxjXeeENDlsD5so04ypH/vZaq4WeJRnJQsDkhrpE8v19P+r6
s49+euvHE2ev0ijdXIS6O9Zjum+SHNl7poDZU2Iv/65Ear6O9DkHQDCqXTFm2dske96ymnT/1pMk
495oJN3uSzFk+oqrrcAGeJ35oXJV5qNCMKo8LZMkbreBRBSUZIyImi2R/xt76Ho0xpejG5l1o1fm
RBpIwyomA3G2dTIMj/0cMZNJhHZ7modPqy/at1oRBnK+GFuJHZisd7JIVEDJzdzmqagv0C4pK1XN
CIFphiQ6dCxYh1HQs3PsVdnaCzVC6lhrSGnT43alVHl2UBtdXheRGB11s+oe2hDFVS54xrUeBdZp
HBJhn/l5d4fCLAGgrAGOCEoET2manKYij4/WUOLY1tV8r3py5uqF1Ol22ngkA8zt+Z4krkNboGJu
2HTbqS40rs4mgGYsYTaqOUkom8tJmNVjIxlKlYg+MaRzORAzLHj4vSxzvO87JXr1g6oAaNuR0EMz
IK0QfIdWaJ44sAY2NF8ICM0cPC2HWG3G+ruWeszzapA5RiD3/4Ny139vGv2zaeF/YzXs1wxIKeff
z5/7l6IJXpI/TJz82K+J0xT/kvEU6KiCf81z7ydO6l7Ifk28BfxDoiD5j9IYWmMQ6vgQ8O7I+nvV
sCL+RZNBlyycODpUNVH7T0pj0s/G7b9KMv+0I4gXRbEakHvclaWwkn+eGmtYqYMZb7M43GTz9rQY
gqesblfqKD0N1HTYa/T7ciD7rUPQ7kEUdlolf5Ikf1enw5Oe+48j7to23pryczDWEFHaK7YhZDxI
6Q/KNreCPD4GU3/bSBGhjRY5j2INmbkpdMevQzQ+SnDMPX8OdbXzKiK+qLEQZ7JbsADVJgVY8sAA
E1mM9bIXxhcVEV2Q5Uwglb6fCpQlEqKXKYH7rRFBRMhpNz4n4BwLFVjqJN3KtW4hUPNwvJviWm+0
+SW8RqZ87UvVY1Drb5w1nkYx/N5aActDS0KyLD9E3bRuyYptG/M1KTEyKCPxwN5grMTWOEUmDbqy
w6wQ3AwlV4GuBSESHUiIq2isgOsl0q3v91httep7rfTXSe6Bp8oXWdCgm7Gu5CEDKTnFopOn+WFE
2WmHAbtTf5bXyYG+HMvuKALXt80UT38Y+t8KE6mNSiEjUKVVWYTzwZFlbJoAqxCtJLNZU/gddiVd
a0PhEXHaB4gKmytzQnsa60d2khK5AspKEI0A7R9qs9B6qjytX3gygiyjOmZk1S8GzjLuJIzxYhxH
mGd6s/ZH1FqD2NwaU9MvaQN3mKX9XFmVxBKtwjYc9oGGhLyswQt3Kf5yOgunya+0b4OJ0DpS3oKh
NNcIbIWFPygCBSmPU32Hh7oQz4he0YTLTQgG1MfPPZbZIjISHIqeXK7VGPQt+2r9RxBzDo1G6/jz
Bf7/sCH8PzOTaZ/OYU6ex/9gPb6fyOaf+tv6IGmU6mUJSxWFW3xTJn/0a/MnSLoGvXFu0OF/UFVU
jP+cxATzL0vCAmMpGnVfqmAqfZ6/t3/MO39ZqARES/3b+yD/J9PYbE18V1jWZ3Skgvxn3p+qFkIH
ruJ9R0k3ZMSifS1f9Q4tQ3N6rkPSYBGmbuIJnkK07LqzmNzX/clXrzzfMeDeZrZyxNL9Y6r26ojB
OtfvQ+GOTRsloh1GIcdK1n7mVCuBbI5oK8FjVOHyBJYdcPiTbeubwtiG9civcwXli2arzD29/Eqz
GVNDU2WC07ys+JddWAx4MfVzDI9hWpPCLQN5KrqlWoBNXRYFlt+e6853yqJYIYrEBbCv8GZrTxO+
Is0pb5IBgEQCN+jdGveHTsE8En67NIx0SAVoRdAquGhGdK0n6zHWlvOUnpJqg8JMnDamdZSrN+bI
YJb3GhuFGmyGeVuIn9XimI53Mq4SpGsF6c5zziLS5Rw6inHuAN5VoX8SwQwgO1uLeNlyt10KGLUz
qMLwbXK+lgnKq7qrcxDQ+COCjZXcx81B86lDkV5ZPEnGrsyEORvZoY9rh1R8J5gjQBom8j2WGnrQ
L3oy8rxG/mvt/DnqcG796z7Mo/JdH5NSY1Z5uaqfO/BcM1hn7ikGN1hUJjiPPfm2id0bC9PfaouK
Teqa08GMSxIAJxgMyQ35imiy6ymyjc3nz+iix/r7tXH0en9tSm4JFNK5NvLO9fKe0p4Tag+ACcmc
AnsBcN3G252tcx/Yxlf9ZGX+7Z/dmYtjmV8hzGtoCZzLwjE1W8cHQySlv+mxv0OAHK4i3IQdMk8b
9qi0ktg1AKuAJkXFTgvdNj/Hpj2C4QhnmsF3cGXSN8prUNWru0Y6kAKQg2bzvmjjzTuui8ueRYTM
IwqTnMzw/njThEKX1CoRlGucTS2x9EwP53ihY4YBXmbYubEIAjQx8dknZgN8AQe4jIjFL7U4vw8s
rkOmcTofnDXzUtfoDVadhQ3X4Ruu2rvJE3qc1u0j15OPHfxAx7rC7QH2SHAj1mjNMfPF5+PHmFtx
H58gl2DC5cUOq1qkVn+8FZo2aK1eecp178AMi8cWV2PMRu2tMl8FtNYcOOY/UGJ0ZISryR7pRu0r
5VMn7V5VKuOgIq292t9azdEibyJ4jv0WU+QcRAFNPDA3Shjtq6laQsMplK3s1vqpeqY86/rTN7aJ
JMzNodHyzPEku8GHqUEF9fv4opDPmdr6s3htFgP/LNBeP/jynRRsdfCxZOwKSNxy7VsmHMdgFbdr
EwAbvocMU8rWkJZivv38Zv0U91zeLJ1ujGxRIpEU62Iz7Qm17icGz6uHuBcQVvkTZvfgo5OGGI+n
1qbU1i/rTbosYY28yg/yW/ZDQV8x3LXYrF6Dxv38ki5QFLz/tOFnmZqi6xwTWBc/Pj+rGFqppTpz
PWAXTneytsuntWLeedbRgPBSnD0iIRLhhDVK7fbUUmOY6zgQ5GLfWBBUaDFWq9zEITXa4bjVIOUH
wk6m/WpUjiBvNJxp1oOK4cg69eOxhO6anfx21TTXhvykIbHNVkfW3vgRHXEq8KqsFU9ejIjxtVK6
NpODll1X2fUQfoF+nXcVH0culShQBYhU0TuqaPU+fnPNN6eujgbpOnucWkcWN9ne241Q1FhEEvCS
3pXwqI62uMifDZGRC/3CYRjSO0PWAx0JiTV03ABihwWj93ZO5HgRezc44/xIXvAIaT8yJOzQR4Tb
Lx7ab9uYi0v/bUFRW08nYv6mWcYTZRy2944ParZR9+KEp/NII2cJ5muRHeND0i8z4n6KdfVEOlIL
GAFN/g7E1Zsn2/HjcK/fRrgdmpnHPMeKUUqJINj0y+RaR5usD/QjaGl8CyosVI4XYR9yEzikGNNf
q2N3IC+0gZC2+vw7/j7Hzt+RjQOPBre/Ll9oANRwSv3C6qVr9jCbCvSW6aim44H2IxiBXBagVIO2
pA4lgYzMbGI8spUA8PiLy5hHwYdX9uIy5lH0bu2uCWUXJpPLkFcER2j4XdZYOkBmOcrKJLTyXB2+
XJN/W14uPvNiZFqjYPR+GMjX0SY5my8KfRSHJwY7SAJTNkBwQRKF7/aOw1oRQ5wKui+m9Qv6wDwt
fLz7FyOMLKhklLVJ4hLAWzTFRmkdPYOQq1QF//oTyao/BCo5e/wvg1njkGL3kyYmLmazrrkMwQbG
Z8+1wLrhwrrSjbU0nYQgxWWxDxaEJ8tzvrt33XJ0//ypURX+/Kld7Gq0IWiicuDdpgNrAASivxXv
a0auE5wERrCxL5tTDLeItCZJ33L9LR3QA7f2B2GQA1bcc7SlgWNg2HQz6nOo+QiJ5HavaE3aLGjs
NSF6QUfqFzSWqDBctd/YVQORVaL9Uu+J6GPI2tW1uaSpo9zP88AskYN5XB00SKa3vLMW4KSI+iUJ
FzPrKJYdJbHNGeU4//Xy4fO7MqurPh3LF7sttVCVtowVCU8RdpxVPNnLAX8bn+RExL3724ESYLxQ
HkyMLnfEzWfSpoXsKizyYIGLxdX8bQlLkqsnlQQVXrCbv1QokmOD1oNzODdA6FccMT6/8p8v+2dv
4cUqNWQqtYu8lK8L0EEzDLhzVMDWAiRWyR41epiYSKxFnkAThJMXLwzsrYqvLMMlre2vJIK/b+gv
3o75Rr+bFJoqGzwWPIomSAQHwt8nJx7c6hshFfk9piBUn2BVh2XRLPIZWUvoz7BCBB5uSmujMGOz
85huGUtfTJryH9e0d5PmxW4s7IQsF0IlvuFop8LJ9+xKdsdZp91YwBE9t3rA1oK7WH9NNxWNOlha
MiixHJMyXK//t6d2KePqlK6JkaywTLFpryhQQyph8rB7FY11wZoDaJ2BBBkAp1HLDp78V7hlktPm
7pfCdXUe3Z+MobkC8f6h0cbMphwA102DrIWzL4Rf6xueKTaCIat87cRXaKFmQ/33GrTntMrhiabk
ENqijI2lAl0+n/9nGolt3rbLdj/oNjb95jsIEBVIIrODbysvxYsVcKDkjPJUPhCW3ihfvA3SPNo/
+ybzKHg3/KwkoHebSvENphea8rBwsDTl4ESHxC2gI69keOXRHZ57kSCKzx/qV+uycrE4NZPa6yN1
lJvuDVyBvrWWikeIErYtW9l1Ow3EXPUS7LD2quYcpIUL3/jKRfX7qfXjC6hcLE+hGCheX3MHisQh
Uko18HLaJq1fzgEA9+tVH23wEPKn9Wv3ZNz0C8nlP3YLEsVLWP/eyOO6onNV4Ki/59/G2o4XIBPI
uFKYSSBEbvpnWDNHxUX3YK5i+LUnZZ2/9PfDLbtB3OL+bLlFjRd23PR9pN9p9cpQnbxzDXiZN1SF
O8KAnrTk1CLl19ZWtfKNc9tvON/UEVj4B8VcEr3Z9nb9JjwPC3EfWYt+2nuovtLgXCX3mv8g55pd
1dJyDJAXBDghb0SmP//RyH5k+Q5b8TCtG+IoDZbluY5BEyjCjVg+iM9Zs/JYfMEw3yFcNimWLyik
G2fzeniSK+fzcaHNt/yzQXmx5KqtlvtZzriwgMCB9a2WCOOBGQgYAm120vcQdQJCCZqdjKogBH/g
VA/iOThqgPN9V79+KtZ15Eqo8MiCwDsoLfID+tj6kcVnLvW7gCaCqwCKISdqaB77DpVIak8RoYMr
tVgQY9+qa6jYyAJC6Yuv9/Mo/dnXu1g7JyLTLK9gZq2At+cDtk3ms2tKJHPMOimZIDpgKFqEz5Gv
Qsch3LLndswTWR05cjZI6TmyRwf6RBza0YNGtBU+cJ4KpMP+RP4jTw/3eQmIEvjpFYz+L2aNP6+h
sF9EkFY01C89V12ZyX4SsCeqF4iDgSaQqd5sQsiawxX0AqJWoII65k7AjH8NlAkewMogcHT5+UD5
87v77jou7qQajkolhVyHhkM8BT+KYcPxTU5XnDyIDMsW6lLfFSvjSRW/eIoXlom/t7XvPvtiH9FG
QTL586FCvurmw119ncEovzYOZN54j+2Z0wUpKV984Xnk/zZ03n3oxW6hyPLSHOYjRLcc8d2WGCeI
udlCVyaP3pnTe53iigrNV1/2jwveu8+92AzoZlCrSdvJPHBheJCCVU0STyQtUmGp5fctD5sEFv2I
zIEsxi9ccD9X00++tHVxfNNQ9aRymMjUhcbejUlwgCoGzVJ8mU+gBfzferBVYS2SPhT3h0ghU3XR
lo+1d1BA+G0gghnkDzhjA5qiW5PaJk2PA8hqikvpQZXXXzykP66p/7pZ1sXugKoMPA2Bh9S4JnyX
mesq34GPJV4AOugCRRpqbmHlYTF/TVYoSD//fFn5fJBYF2t6K4tiZCk8LCqIKiCeleg0t9J4lOS9
oS4QEMgv2i5k8rPmKRKlLaeE6mrq75JpgQyRaJyv7sj8iZ89wfmK3+0yhtRH7eJ18U39o9nkV+F3
+RtVzRmrnS3GtfZVPUb64jWZAX/vP6+aJYemFSc3U7WAYQLr3gm3+sa4oz85HYUDp6hFc/jq7fy9
STFvJd49+It1K6JPFOXkcd749+l9FNrSKQY0ne6aN1IYpRv5mO2p7xjLGSquu8Urh8Hn6ZEQvc14
kACu62dvKe2GvbbGJ7QWb6atss3uBQJHOkIVtrDbW8d7K3O73g/3BukD+/obomMY5wYxerZIfs2p
ffBfPx9P5lfj+WKW7XIxqgqLp+ff+7qde8euBdFxaB7jF4wbVbLEFIEmKTWdGGDvFnHtUtzyJ4O4
RONrPlm49SzONstEX/TmmWPWJDhNswmIKwu/a81O9+4bYZeTZIHm2SkfWdWzh7K3VRSbHDcowlbR
OiOdAsjtPdQRsVvFb+VTd1c4tWib1hI4h8Wa7tRAjBE51jeB/gAzQdQ2Fki9gZnBmbER4rIme8ra
5IhQ78fH2ndT2QYtzhaXamG7NPbyVQkFx/jijfy9N3ExMC7WilJWVJ8eO6Fm4ipPeeUzhwpQNd5k
484AWs92xpXA1jJHfSsCHCZugf3ceIpJbBAXU+EM2Zo/bPkxUCVODtE9WHnBQiTgktNC4Yr5mkBI
ryJU8u7zp39h0v1tnYNF+eFdUszegy/B04823jZzpx1HLX/P6YUWIBG6n3+a+lsP4OJOXSw0RVWa
gqnw5qJP1jiPE7l71ILenbw7IQdT4m1mg3ejb+VsPx8/F2qz7aRVQp6VuInijT5fWPfdJ/PKI5na
Rll/BKgI11neldYSYXcbLivVllhCqDd4wRdbktmQ9ttUB+pzLjNqUPGUi0dtGloltqNMKRjFvUtw
TwBnc90Bq36EiG4cJWUtPyU/8g0V0zG9I26+e9aEewJCnz6/lX/cpL2/kosHF8ph27UZlYWeEJEk
XU7A3Vbz4bSmxgG6P1hyu3J7BmYte3ML7Yc3/Mu94h8Pee8v4+KJdkETePlcgVQJ24gkRCrLxFqK
3aaBIS6spgMgL3VNRhXDCS4/aQkpZO7P78UFYffXIH53ET+H3bsFqKbkk8VTKrMkE9Jzxh/D+Vw9
93R85Z2iHond/Wo1+GOR4P1nXi56Phr/tm7Z5luU5ez2R/rCXkC9apEAMo8vFFt5kx0iiBAXjntz
0xKwgRbojQj1XUKFhUC1dU99LLHLx6qHfU3rZiuiGrBwfwobZkunua6YOggUO2jfPr9jfzykvL/6
iyW0SKs48FCO3sRs8F8S1eEsG17X1PdArjhhstI5lJ5SWqylbZiEKCLFR2P1OpqLPlql0Uo+mTfh
Nx+rR2wnz7ngaNFqpG4K+MzYMmtR6yA7MGcj+wqm6fOr/72VyDTy/uovVuLSD6Q2Gbj3nOVLWElk
F/zwJ4J6bb6JT7senv+w0aRFC8D8aD5hZSuJTGmX8SFclXf+HWVLKJSnaVPGbv59hXiSEA32uzeR
xf9NXsUTQvUGVFnAKhztxn1/2yOTd2IFrhuBDhQyzZ9pbsFVfVJIj5nDn25KkHP5cmpcI7L1a5PM
WepUX2/XzT9Oo++//8WSbYSiUrUlXZ0ov02swyTtIeeNbUHZdeEaKvD+Zus9j90L+ruhXVk3IW0z
7yZS9mm89vJ7qeFCberO4QsKi9lIYlSurCEBOTWy65lzmVJ6lMkQZDDf4goAgDMR4kUhC3QPVk6f
Q+xtFB2b5Zz1k69CfytKSwqHx4LmmDQHmtJowV7ETLyR6oNUuFWZOSbJhqldHocNboDJBgl307zS
h463cKWc7CS8TpvkFO96yE876cG/Ms/Frj2QRrPUltJrfyxOA0FekHh6ZSW+SEAeCpJNy0NLfFC0
HxAZwsMlPWJOEpXBeHE2RfEGHm0zPnf7cEdaEcFswsbj1Eix/1U9yivivaDBBKeQ4B0HktmQE5EK
W228yzl/OP5dvC20fXZWyEr0nqYH40EGk/lmboMn/aWjG20rnNkHosbaw/RQ5/vi3B/anLiJ2CHv
4rW5AazX34VbZT0eatxzoV3cxmvT2IV1ZHNbffkgyCC3qIE52CipEqfyQUXzB2fwEK61xi7viujE
t5Z2pFZIXJR+1gitewVv6ZTxyngV72Y+0LzNVPY+u9InfcueeMFurHuELFqCMrzJeDX0ZXKmQxa/
cJzmhanvKYaDFW3IxN437sGyFRcpjYJlX+DpTDbKQ66L2oylLUQSKqYHuXttr+X7blrm1+1xPie2
1+Wxp9WJN/Go7abdnCULJysEpW77JKi99IPbSefkyVL2cPIqVk3JWqlODeAMC9BNR7ZLugyq28La
ZOkyLphF443YUPMYU+pBCUF8M/loIAlnk76UE9qEnU72FF4v1RHvipuOS7zNzul22lnHRCa6KN7q
OThRO/tGnQVQBvGyLIvjXXSTLrhQtutEXxJPRTzqVvDseCsjEN8PO3GjXLeEahgi7UtblXbc1oc0
W4f32pxTNhATFS/q78ODf/Cv1CfjWWfTST+IQj5tDsWAvGpbhNT0gLz2Inl/GbEJCoFSxrHb93QF
31z1qnmTJBs1WPMm7COCDhBdo1G5bWgIqy+HYkNAemtLm/CFHVJIvicK0AdhK6/v7ubImYY4GS6Q
8LIrmhqkqpM7SOibXRyk+/FWvqUsjaSTZUV/hIIIKdbN7tRd/kSqOCEYA5QldVH+qPxFsB+GrfBU
0tHCCrfqd1TNCjCExT5223WEa4zIyWY3HQitHK0rHJ88A4RRO8GtdzpBXuvoGe5qQabQqFOYd5j1
A1K/T833lrLkW1Z/V6S1HpDsSIx88wwcjLaYxmTJ0phs03rTacuMVqywrzfqjixkcpJzMA2UVrqz
SjxZZOfjmuIshU3vJQ9gS9rCuGSVHeN1Urv1S1eemv4xe0LNIR76+55UlTVxiU55SK9MYlICW6Q1
N666jQAq8ISJruQEAgnc7a8jfWWetXVHek3FPpuXBou3vFSK7TDt6YH71h6at3/Ff/Ofe/JD5WVO
uRbM02qkYTnnctEsD2MAcjz7/qmrb5To1DE3xMVLxYtBbPL8u9wQgS972R8MMeE4R45RQZquQnIs
ITSSPXcQnr2lcOhIL4V7mtmpf20OS03bVT8ocoWyG9JLlbfUNo2r/NYzXj0SJGWXPmB3hDSYn2vF
9Tk1psKdjKsaOe9Q8u79F2lvtuSotmVRfpHMQLR6pRNCveRd+Avm7uFO3woQ8PU1iLS0E6HwDFVZ
PeTNe08TIJrNXmvNOSYF44W2XcP1Hs6hQPBSTdlxxhPhNOISG1gX9sbgv2mzg8Zw6kU5icvsoD8D
XqSFMaIRGm0lXrUNhRpvUkfX/GXmgZgyAv1dyeyK6LVuMEPigsrdmHppjS50uyD0klmmbqtTx9po
39m+KKmBfnq68fu0eFYiE6CoAmDYriYBBCtfsRTgzA6XbXPEQ/ukh7DeURCAXLJmJcsRo6B20ymX
3XX2pn0tjnBQcReXBqhJ9eOiu4udtJxCsjh1jqU/BEftNBzkn4uWkBNi6ZZkR1szpoEXYqhGW0Qj
hpKPvSF/+eomkVVsfN+d+rCd19msr07+qJC9ClD5HD7quOfe4YfgXGNqOa6FXnfzJ58LL7UbDppY
Im8FpvLeCC+t0c5t2Q1hC7ZQGukJZduktNLXkrzmdyixl3PszQtX74iKDCzc0ClUYVZ45mvov0hZ
alFhG/4uh2oPXjJe4w6i1q0jFxJmhCH+6jQESH1Ejr7r2Gb4uHdCoz1cznNevyMSrhH16Fv0Uewj
fZr5B+KpT9e084d3aViCYlWVJdL8iuzGErexIZNrPa4TPEOkRF65Y1dOiPxbukftnfJP+b56Agcx
n8/BQuA0+KPYDJVCqy4lY2XiCkNbZmEmYZV838k8mdM1iXR7iHc57qYrMW+94rJhyLrNrLgaBQZ4
nIRKfaaeMOov+LtvIQ7F4QjWWJ6fknQzXp50kN+U/IBlDZ5uKbFroumtRniZC6ccpF3BjvRrJFJX
ccnygQxwb+J2437431Lkv594szUbgkUZZaSlnOiXlKthgXQLNDVhVh0PH8jxcDwNM2KkBgczv5ys
MSUlnkS3tx9P0AVizRPjfZbsGlLWSKTaZkgWYaKudIOHgeSSKRr3Z43MwORzQq0hnqNzwtigJjot
MNFg4sM3y4JvEv5UyRXSLUo+UI3ZbC2SIH81xMfEqeCM5ic5v6Na+z/qsP9+/E11LGUotzGhiScM
ctq+JMGSesJh65CaxNlB2btX+anTE3PbekQm/r9P1C8Z92+VX53FajoOZXLWzioKPSNMnZZJEKoF
xJbH6QygaweO8KQ57DfcxVpaV0fsBT57eY+G8fUzep06dsnR/1G/s4oTst6Zwg//p++kvikeK98D
OpowWILy1X01TyJ3A4GHMzBB3AjrcuaqaIup8GbrVjfwas9++CeS0DfSKgIWcKf0+bYJ+fsPvnmF
FKXtwmpW0WslbWtkBpSbI7G2R1AT40rzjcXcEB6vn8powekVyft8xedATDsfCJEIeiRmFsxw4RBs
RMaFsQsvtwXR/KT2jgZ+6ziVQaTtCob2Q6KbAh6L+SM7dJSSbnnCovZZof9CKEqfvt5cyUllWxq4
yfO/SzwoNHfu7M2LlFTCopiBYDhHBDyv59HKz3diYCdf/EdvXd+0d33SdViYN6DzjYk5I414bsje
r814FZjtCebyRONQzXTcZCcext4AQRAieOC5JNGSfQJueaYMME3w7xdgSplufY7K43UikaUf0nP1
2DBGIEs9fGrs6JDbAS3RKfgLsYRLM5FUeqBd5MRaqpHu0lPyMPROtiOu1RnJYG/IFy3fhBdEjQ/6
y1TdJw77m8WhOGDdm9t5u+dbySWWCjMerOJQzOmB9m8hnzhq2HwroPxucXw6AwnxTGspZeZGS1ax
6lT8EZOoBhp8bHaKmQmGtLpzF6Ym0l+vF14sGTgb7+6t8lESLt1MahB3kdI9O2Qs0nXABDbDuw8l
epMsLxevtULdmjU49K28hKY9+sjlH+/1W75t+uu/ncpNx0IOsYQKnCf9rha0zJUe6cuiD8nykwMy
1IvjYpkhqCmcmPaLlvfkQP77Ynw7ePn9DG5ePYizQl1f6f0FX/p2Rv9vtYh/yLgJ8m22xCy1eEQ1
QOiB00euOjN1BKK0u8iYJFUmpo1yr+s1tdb+dXNu3pAWD37R4K06yduY8NAPoSQ1nEpMIs+w8iQk
M3b9tWAKPbfaeiWTuU0G2z2Vx/fv6W/35WbNJ6MOHlKeo/JA8Wflh8U6skdYSmT4Ro8kCx6n2NBp
nzV/pjHbqGz46rvdOPHb1eK3s7jphopVLl/9mLMgZHgTIOug4/Mx/tI/zhBY/ftJ+H4R/u1oN03P
SlDA2w0EKbUeoP0ZCRNP5HUAv6jolaQw2K20oggXnrofMJ/RjDxB2GaHd56QdD3Jv9pxdlTYqtEM
UTd5flCuVpa+isE2C0/yhypaZDTAICpehphIxsFS18E5JKCANBOmSrWZhM4l2Y7Q2Dd8y9FdL3xX
JLSP+dedTuHfSvSp1/bfb/3Vh/7tC3uhghjbkStbkw2vOKkjwH1mQyK5C2jehLtGtM9aS/GmWR/g
5uI5Xk1BjAWd/Dtv4C/F0J9P/BwM7JR+o+IQExc3PdfLLC2HBgbVWWDhyyys7dSDtb8E3GUNrwWq
nLA7y+lT7PhUW3L8EdGUey0GzpDWin+OmCexeItbdtiNoQubBoFZOrKuQv4gv6JAia76fEfuqWS/
kTL8eeY3q1eshMo1AHd8Fs/pqqFYIaW4IwYVLZ0t0TUxA/4XSldkiPfWLfXvd+PPY9+sW8l8Vill
M4jwV1bVxNNhb4LYRFDoTC/ckMTGYBJ5AlpJ7JL0BrgqLVawKZWRRE62ELQUB1PNHI10EnYRQ/4w
J3AMWU1IMresIGTakl9y2ejz6YM8MEQMV4O+qalIqjmW99eo3V5YG9OXIfDawpmUyVhPgS5bJfsW
Td+UGfLgKjnM5/QtxFMlbML+eG+p+j9ugjzFtS0A9916+rj8ehBkFRfCptVCD2iAwaywOvcuSQ0O
P0TdN717ofdLpXbPwvSNpGS6D/8dfrpPv71J2SyPu66/ipMYz9bARM2NwuvdoWSTIAJLMikC77Mx
59MC/PdL899hb16aLIwFLcp78dyQXl8+VCddpS9Zl7bynDyqK6w/y37XgJh71Uglx4hIQCGn8+6z
VyT8wEgf5f9xxP6fbNlvZIl/Xombt6FL5aq4KFwJ5Rycup/ZxVDf2JYRPb4wc8xdUwmHY6SyKIXJ
SL63jnxj6Pjz+DdvhB7kF3+uFCJDTzTrPs9ciqtwKkXTuc3lEdj5dvQerOg1QOzHJx7gOzcJjSIl
J76h3p6xe1yJtLhR7ZJoU6znsl1cbMGh+ubpXib+WtWO8uKh63DLrMB/KO22JdP4zvr8zQDuz99y
swvIF+Mwy+qR29vANlxqmNwN4pAHq6LcMzHBlZcNOmxR2wGgS8GhTlG1Y35nab77bt1sA4C1yWXr
c0txs9Jlp0dHt9C3YiS6sX2xwt2U8U1rYppDYk+4/v89/s0GIK+SVMxqnnLy1xl50Ne+7nC2kFCv
t6SEmJXm6obyFMPYcJof/94P3H2eb/YDcAOGWSeX4plAbR5eMp8jTgBglblYWJPvdNz283WIUtmP
nKpYMZm+GP8+h2/mwX88B79mZr+tLjXEMZzyPAdkmEmopAl7ipbDaR67dPM27XGa7BXoKQfuiDXq
vzTU/y+YuH9P+DkNFhsYFHNhMmv/ucglg+zH4Ax4tdmitztmJy6tDrvY3/W+TIvEX+vab0e6efC1
PlcL4CfiuSd8anR1cuB/XJaTlylST1rt8NaakXN31/13SfTnD7x50LsxqeRe94Vz89JZEhHc4xV1
r/ScdEeJa73sTkTZWHnwM9B+FAUlKUaPO7f62w/6b7/85lkX20jvlDqYVnQN0OkqQWbKuKkkgiej
mB9yoJaUnjAVMJMkjqhtmoBnrmEYnajeOPu4cz737vnN468WGW0faSZQAgQulL3K1LN3aJ89Qvc6
fWm7YyNgMaWxKtMwJQc6ebgQvsATGqruv8/lG3HxH7fn9jWQ2lHprgBSz5r6SKseSTZsyhac55TJ
MzXMhicGcCAo5pEXJ44WLtVParhF/1UwlcSoA1qOlb5wUSn1+cp/kB+STZySaYjyOnwv0Q4HmPi4
sQOd4on9tkvTpewTBkStk/2UW6AdBk2RLi6tRn7WKzB4HrNgBMhZdacQ+aYk/fPX3mgRhUyqev8y
XfmFJxD6sMJEklsxiHNXmC2v+SaZuQqR2pLdDs5I/4c+OHbYdpcOy0ts0iS7Kv/fm4B/ntPNNidd
BJHSV6wAicb7kdlXZZcEDNvY46JeJWMmmN31AH5Tkf15UOnPZacGgOIvrlyIKvEuDDdknZ5VOhA6
52ZPXeu10XFerEmAdCJll9HpyXobni5gZeXQMOq3pS+fjNjVFRLpZwPU5UsksZZ4eM1iwhEzhX6Y
keH6g4Yrv2qwQds56bL1Kicd7L52CFhteB4C88yOpVkO9GERJxfqin7PvZv+/eumz6FjLCYN0s1v
HYkFgI/BChTPyaa/9swlSf3lPXdrFytW0r5IyWqRuDKxWEh3MXi8Isu4x2zQv1+F/juNm02cmMdw
vGouudKYWKor6BamNky2Ng5JOK2p1TYC2QLEY426wIQ2c9HokCqQFil+kM027D1l3PyWOLfZfiXh
V0yxnh0jzWFJoyMmmjNpWfPyGqR9Nsyf3QHBBX2FyPRbg58I2fBijZUpMNbc/bKnhVbwiCW1tjqw
vcT+BsukeM1au5lv9XRDK6RXjF5ztMZIz7qVUsiSN7QfCaxLjwucyd3sVCvP6Yhh9+66PX37/v5i
/XfFbr+NqTQS98EVaxW0FJGZESJkiw/IDMac9A/dygczZT7o79XWxI6/VBeGdqSt5mWAhFEmPM7u
CrjU6Xv1r5O6+YwOfTXr6oaTErz2Tf+sKORMYdV9oYUYHb086N3mkrog3sL3sVvKC5OJXPAIVMnk
7PSHCesvn2m09hR+HwwgFcGVLg4g1v4teEi2mY2AQEdjsFB+kgX93Lv6TwmokvSgXYji/FIJljI7
nI28NgZ1KIHImtGaAtJ35mdoAT8rEv38fEUdIKOoefj39+L7bRNYgv99mW4+52lRJdq84GX6FQuE
eFRYIYOo/RVDYcbsZmcH6aNGwGLPywTaQnA1a+isf5/F9xvI387i5oue1wlo7pizwHC02M2M/ufY
2IDfkXM7p8awn1sKdokGy32TxbcPJSh9UZiD5hMmDOPvVSls8gz8H4eeeLAV8ZmpF/BlsLMp14fJ
pMKwsLVUB6ZHv7lXiX3T1WXd/u3oNx8LwEBDqo0cPSHULEAV0gBApYCxFgCALZFJxWKpmBItegv9
87+v+jfOgz8PfrOQZkEbxULIwRvsBgMMeUJsL05Ia0R2utpilU93/qEjpE6356EbOjVm+PorkDYq
qkoiNFCOoHEhvQOmYW/GvSlc1uB276348rSB+usd/e0q3Sy1SuJ3ejk9pCBEJoMaagbk1KHEu7Uk
JrzYhZdVUKzLYDlUJpRrJA85Ouy+mxvK8MFI9Yrcy/fZp5IO1cPAGM2u3UijVwU7YWb1iZ0jm+lT
bLGbcGyNUnGuQmjqH5LJVJ+1BzUEE220yWlDFusqX+SmMMCgyB+y7ue/78r378JvP/Zmlay7y5wh
Fz8W8hLJQWwYTRK0PokFrlaNdpwaU4NFC88NawLtjX8f/RuB75/PxM1yWClKxWPB0XMZ8o9boMyE
NOlERNSok0K7o+VoNplFPiNZpCl5AJCwje5xUgCW6j374l83Xp+ISHNIWAu6nnRh/3w5iVBS86wV
QgpLTOANnkEELk+RPbNlg1nMzm+8CO8cn9zSu5aW1tn3+gu/sCx/PHs3p3CzQKoE4F6imlO4Fj8X
GMK+EPXNnmMr+rzmSBHeO3k/A4/uRTqqB0f/0Bh2fATeIDGJx/ltibIX2pG8kkNHjHaK/vnvGyb+
zSW5OcGbtRPI+SDRAAnPRexNKDdW8DKZdh+dmeZoUX7BnUYjSL5wJNTqSrnUriQwO2sbU0xIHO4L
Q/J1R9MDp4wgEXa6oWI7avsjpGoMiBICUywQGqClGPC7Ecn2FfBFCLOjr5pNJFZm0rg1DTzZx0o7
2PniMIKdF5DlGASP9s7gTJT0EacvGbdFRMypcfUtkcxlHG1wwi3FvOzzz5oGWJFCzmidYNxIzV7H
23Y1CzoITKyl5VzxImUr5G5O2TeP9tpByk0lORB2ylQlTH5eEeegK9gMyat/WWKAaMuHWsAgeSzi
tSDt9N7z491MWaq8zaY/2PGSqc1LdqrphaJVJOa7gwbS0S2nTbPw1MAGASI/XcwrSCqGORfrijp4
sGTdvpCihy8Duezsq1I2ar0t6fs0Zt2v5so+R2W7b7H3p1zdbDzVV7JgsTTOqtcBOteV5siTrh7F
eF2HP7v4o2wpnxoMQyxUZZig63jRk20XPv37abnJd0SecfOw3JSqKaVJqRc8zWm0IVUSt5TEchdY
OFAHJGImpkvBTQUnt/zV9UDqL7QHP3gaVWuGoCQ7TC0FZBV3zurvIcufp/VLOPNb86bNG+Fay1p4
brr1VX5Jr2cZec94CNJzjim05//IoaevVQaIl0ht3TQrsBTrXtk0NNcQyuUfBNrGL8SGEHoOGiup
ToDmL1e3iRwxNjF7Iy1j8j87ZplD6tN6cUDSGOwZ8s832UHy6rf8lDG6Y5bLWIVNDu0i5t3yOkB4
UhklG2Im/yXQBNCOjW4Nq9Lzn3tg9hHTKjOPzFnIYSbUSpvhO7gQIsE+ytaEB6G2Q4I2JNTZ2xCj
bhHb0k7jD011ZyAviQ4v2oTYDHi59PCnio2DyqyihaYj2BmWaQ7Pzaebwi7MVMnHw3U0de6ZgLmX
4xWZ6mh3aGF32n4ULWyCvaXh1dcRJ2rLbABC6VwAvyS0I6LxkUl/rm+hPzHklxo7Dg5FdkVAAwJu
iak7XKChvS6lZ+JXbZSknznffLa0PJZOUOZGhU8LJR+TuBW0v/UUfztYvhO0OADdZLZkdeiKp2R1
2fhsEpDzp5ZUG35rzsZVMkcCaTHsqxHZ8X1WIEfxQQm2lbTxZx7dhEDC72Oo4bJevKDr82fmPDs2
n+i4etgVhbq9+nOijEvqhznP7RftJUFZZtp1OV4GSwkJ5g0/63JTo8zsEwohAdNodgxJ+QNDwsR+
/BDWxZm38RryHWv2dfpe9wAMYrIOsU5L+zF8unjl9U5X4O8pxM0TfrPR8wU9zmtZDJm9kNOjJquk
Plxk74KYeWSOpNkd81ND173r/Elv4A7NeuRoTwu+9ldC1NEw2bCwDSFBxSVuwnh319j5CwXwjy/d
rw/Nby9hKVVhcE3kkKlu/5HkdoFS8aQ51y0b0uJT1TeRYpWIXx70jfIa7jQIY0pv9L8UZtuQ9g4m
2VP9NO2ZBmNhxYrZ+ua9XL5fn/x/neXNBkWOpGgRzsgBzihkoQT2FvXaJ5vRpU7isY8u0hFLe14a
cYLafCVdrDldGPlMP05ky6a3++AVFcxAsM/Vk5Yx4kvsqoqjZM8LfR2Hq8iai7YUietKXnbpG1At
NXPpNH4IJ3hOdzdcf7URCL/UYWstVFGZQ4W72V9oyUJtZh0GtG5yVKEk8hY4EQczPkyEweyRGbk4
mO1HT7/NFlzY27+my3cYX8ptGUQkypxsMIkwNwDyc31quvx28wNtVP2+KGWs18Qjy6b8qMEDhNny
U1WmVD6gUamjvMyMgU1OYfINHfLl0D0K/k7FbypYqbKqSw81Z5KCmHCxyEMin2U/C9hoF68iZjzY
zhKX3mFq5dhD+9UFX9SCT/s+4UiSKz2wClGBzGz03WJsXUGMRA5jV/n9rmN3qmx+f4huf+1N0adh
H+6vYSWf0s1UTwxbSGvY6pUt0aNuBgN9+e8vnDhtwv51wJvXPx36eNGmhXxKvvR0iWcH07Jv0IlV
TWmNZZJ2Dx+ovQQPZQI4XNfzOzbzX1Klf53BTbEnhMQOzcHic4MJ7uotAocZRJdfipeUEAzKZXXn
kRL/mondXuWbsk29RNcAZbN8KpoI0N3PMHodx9FalIhDmhAw19NldhjlT106Jplb4x0Pwe2fsGSa
aV0bYqbajcLAMRpMkQlkr2huU9Fez96Dq4uX9lOVrRqRomaiSBTt2ItVE4X+/wCkQIB2j/56cZwx
yweQON8z470wJcgs4WItUMOp2xZzruSGEOkFi8zuDr8Ze4Sl3qzT9CMdPAHxfaTse93O6G0mpt6h
HrZ9f5/MtjqDtkF7LzQ3udiDvk+EdRc6FdPOjhCbfZIcIHtJqT0TH+p8Pe93ubwU5SX7z7hYzSKH
T6nUrofIDQT2CJb2HjqylT8tWJJErxv30bhWAOeND1L6VMEPbNkEdMFXk7RmQ0a1KqbmvPu485je
vWU3BVcvjWFNcJuM4A2FGSrA0YkRPgxrtViCNJR0r1f3lW6LFzMZPH++zvqVlB1n6YsgnYuEy0Gt
Y4kCfBcnmHk6ytLyscIIF29KeVl12yEAHrlvitU1XpdA2mqnS7zK3xb1Nixs7h68bTNdXcGJjyt5
satDu/5QupU0eNyQmfQ85KtEcsVmKakuJhLk4cS0Fwy+uq1EmA6Lz+he7VIiBcitKgcitp4tI0Sr
uuPjapGXDamfrSNUywDbwWjPpCNUX8w7ax33iinEroBDEwsXWx2cx7LbgBzJ02USLmVsOgszBP4N
QyXYgACcIfViimDxl0msCO2qcK/gVyB3CwbtEAQgA0rSe92y6RP3r1f55hO4KEhoJ4RgepXTA5uC
xK74AM5/zkVkPctqxRb1UNAjYM59uPOA3H6teKXJHyGxhNDEKdX0Zh0LxyGO1DL9n+cDdiJGfmA0
eDd/ZZav7hxtWiBufugfR7tZs8QZUHVtnssn/zOny2/NjPocOik9Uko7i+RfN3PKwrlz1G/W6j+O
erNsJRUh8AmCulNbmpLmdvFG0VZM0a52eihxrgZ8/noI6gI1Nojdbsu80bhzDt/c4j/O4eY99K/q
qPjJXD4NJhmY5sUU36mnMdzowrp9Gc3oB+KZylb8k3+PTyR/83H849g3j5dUyFozEIw3gU4bvAWe
KqyA0S8uqJWWskpt2EPP77fz6Jgj4fVNAc70YApY1wzykkGbssFlDoHFnVbVnEQWe/ySzMkoOywX
zDLYfZXWQnIWHu4e9UUxxU9yk6xQvHMntWnv9K/n52ZvVfRjLFI3yCf5FQTV9avIp1t4kHjxn6PU
BiutEVZVGaigx3W6LyvvotuL6nnQa2MGKaF0dPLIY2NOTWYm+hKhs56eBm2J6g8wTeqI/WsJzUD0
tNL0CeMrs9DwK0Iujfm5y9YlpiFQV9ts1UJMnaxotBVoU2l2n7/p2WrIVk12EhuTJQeXMBtOXWJq
6VVUi5pTCcuIUongu3cxfs/k7aJd6Rdk06tseBeJUYju6ZLu3fmbVlJ5TaRcyRL5NEucKLOaTel0
a/EVWJr2Gp86LG/y6d8PunTvFt00JMasuI6FmLFHgANdHot81zutG4K8wvUIi5moHXvwD3K8wmvV
LkUHuy2z/tnb7FXH1rWKGo9JZRSddOyM2Ah/hawH2lM97Ms3CtD1Pd2FcmcJvBWEVtJCiVuJ5YET
oz9vFqJ7pWmQYshchiC2FKAO9khZp+B9xkpsi04DZl5z4d2+jZbiji47TXQxfCfTo8RmTyETzpoJ
SzG19Ou6vJjaI9/HXypSsvzyR62HCULBTMirzf4Zjf7MzM3BN+PY/vft+EtNdbO+/2oP/1YGDAQ4
ZaIWyycJyT7s1IkfOcMqRRWKdFExrx/hKTDnsUPzL54Y0/nrlbSJOwv/X6Lq29O4+cwE1zZhoM0S
FC9omVkx5g1KD2DwKJoKPngYcqt1A/jZLF5omsGFItubRpUxu9uCFn55aP5eRfjukSAzBWvdlEZd
NaqkpRXhGedFjjdvTl/T9BVczPNH6hXQME/1RtpDfvau3iWzupd8Va5mk02jg9hB38WRj7i8yHIx
05/z2aF46jY+KUO2JjKCp1tTnGD4YOFOp3+850szs7M3iaY3xH/Mxz0W2pRLPTc0ZoXORXG0ffHG
SWAdlpcUpuJyWM7O9erXfN9uXsSPfHU1Rdy60Ym9FOlNlhbY0oxpOXqQizsUPwfNGoO3FJ7IPm+8
BD8vJLNlvfLtzlE9Ha/Q1WUIi6QiI+JrO5j1qnEai9cQt+ex+Fq47Zdu4n9/FQ+QAb34gAWfv3u8
euLCUBfP2ZpLsmLJWxWnCHXrvv262vKxWnM663ilbfqXnA6Bp/XOQlstEP8+QUxWLLKf3l46R9zr
NHWP2qb8kL2WtBmrtdnyiniR3sIN2MGy2oYY/TeXJ/ynrNdXhWckr63rlHdoXHbRiYBhzjgT8LxP
yHPF0ZdzDwsw/DDkvDoGUU9XscQz+/Jg9XjhavpPTFIviYqT1+ZuePMl/YVdsotXIbb0XfakexJl
Oq518IkCdkpyLPcNMvDaik7aBzkWzSo9h2a3iR/kJQ5wFAHF02gNuxj4KQpEjz8EkfxT/FBPdiXA
iuOD4tK2j18WC7f5GQMFou4PLZD5pTlPMGxuBvWcpcg5lkzKr5/wgvChJF6rT2oON7MnL1ccceDp
X4zPYuUlJ9GCTTTqRrSuWEanWbIiToguBek61m1tPdthkdgUnjQBZyhHujNKLjdZBl5BypuRgYpe
1j9hzy8LVDPb9tGX+ELKJMqcZ6cFsq8Yj/Nre4zP/K0f6T5/R1KQLcW1irr2kVlRVRm0NPXOjh7H
d+VEDOQYOcRsRPbkivMtgMHgWtCgWB3WZP621lGR0g3dZUfFTQr4A0FiqKtsm5/B4esceYZigLgh
EwRA9skfXp6rz/5i5nhJ+SsFe6Rq7qiHCZEgxSbYREaXl96kZYaYSULzPsMdyDjBukCpwKLxLrWH
/MyDkByrT03k5YbgS1PQuPBnlfbwqMuE6sJfM+dUlQunf85eMzeyA3nisemBK50Wvjk+iwYUgBhs
kADsm4Ufm3caG5UZvBLlNF14fnmp7AeEHspWb6wisTIPGdKjDpyX/9+bpxhc/GPpdu8FSEZMdOHE
ssA/s1LkFTjrKn4KuwsOLZQ9kp1ilTTLr1JyiYOei2siffPuwLAMtvdRD5+wtRX608i7zk0QkC4Q
Uz1RIILAm5wLQWD7P5hZ2ejVL1czfOdWDj9p6i6CPZUxzVpn9MieplNN3x9Ck5bvtIuRl3b1Ej8N
h/QtfLoy2cCgHcARyZZVbCmCrWSu3Noq3gSuBOLXL5oZ7Q+2QsIBXCFzwst+QcTKUlvOvsrZQbeI
eFoJkMKmnbxqyTDjoB9s6d05lQOoYAnkCNskrZHNJCyChrlCmIZLYFKGVNAiNp23YA7IDNJ30GIU
h27qQpLhYhE94+Dgbp6EB8WbyASxmzE7dIYNNgh0uImTPvJvGc0Ju+IJmp4VHRTKt+QH6c6+/i4i
qLGvjTsTV3njkIUbmfi/BQeS+CeMAabK/NuKDbZVumrGJTld1NUF8SGQSGLLt+UJARAGNgtcp1Ot
An5yY/aPkorO2il+FLLps2Js08dujvijzly1W3aMpC9G6ikHPTOVr+AwrKKfZWETyIA6REtW/cKs
fjJ187rclt5odMN4uug0O/yPy0PycV3lT9IASb/blTsZRoFmsYhuwzUQDebFDGwZ4wNrE4zFa/qm
ealdKlZxxvesOzXOB/rfsjkVcZjxrg9pZZa7eumfFhByY298RAevlpZKxVszapPX1UoGpEIBVpuw
rJHVgrXeYOsA6ACk7dy/TejRdJnbCrZRKuPecAts5oQkEqAzXRb1OfhoTnBK7fCTyqDaqE5p5lup
5SpCNSbaBf7PI7qt4EzSAEom2v/dJ6B9QNpAG7BzPw8rghD053KnrnH5wzjSWqtL7flz4cygpPI0
sC1wgAixdTcY95jY+93ifHnInEn462/Vx4hF4SS4gchCPCFGfTtczXcNx1KBs1bvBeSGbb+dJCD8
t6P4WG8XlvKgBK44MxTZAged7xB1eyFuDQJ4QthFk8IT1q4b7UNvugr8C9b1Odr3O+az9uDNM+Nq
5iv5VL13j+0q95rPxeri0Ue1yy3RbT6xKOeFxDxiAiVX74uOSzS56gMDbYVOug2DuoTzZrxBnICI
hXxNBmRvjE+pHR+vUGXM0go+aGPmx3QZPGmrcpuy6EEefmj383W7Tp6ZVj4qEPmvrvTYPFYksFT2
7OryL4s/sj2dFbt4h+GEW5T8hkc2VheP3PBtvNOdBeIKDqG+Rufau+wLnokfNEvglZRbeS0wK8gN
9BGXh44PuG9xvGdsDFG5ms/WIcOrEL/sqoXsKZrIbfT32WHmxqyvlIefA3w8CErPvFkRKzFfv8Sm
VVdf7Rw5Mx5ConnfeXB5XPu3EvarboofpVecc3A204e52tdbnMixeT12xWYU1mN7p5Gqa9/X5v/t
B2+ax6JcYLRLlcWptmZnqXc0jNGAKgAxcuGhHabcW313PfI/q8xSj/5WOF6e1KX8Cl9Qf6zeNINN
10PvhCvwspfBxsl+Za2ctkUA9N7Q6RZIiF97J1/Rvpq5DNDtboWf0RpM7SVc8viENkBd5SPdAHIe
7ABlpyKZ1RfUZIal7Jvm7FxavkBP8epqN6vOAtB/fWrt5En1lL3yMscbzrRwcCK2DOza0Jf5NnCk
qjZIJkTajZBx8czfnBFdd7HLGhe+G9dWXK8uX5xylS2VvfwqL1EUt16wIy69ZcRmSGfmyeJL96Iu
IeLbwzIgDgIn+I4NCt+j2UZl6gYJnA28S5yz/xY+BNRqDrVGWLvhanzhWrFlfiM4gA2uVuyZTDMw
Yyv9wJZbWuDhYL8tmMFa9zSD7qHFsNOZm81GQRNgQrQygrU088rqRwNmODDmXrtDff3C85fbHQ1c
uEAkm06/2h59zOK901sTjYfRxld+QPiQnCQf57dRPwhvEJkhgUHeeBICWLAwnUq8t6DemCtGJ8Xp
zwDvzLyxFyihMf2hMA8M3aMwhGRtkQ8DJMRSqKG6aW8N2X11JY3cDD9QE+RW8xPjjcLI2jcux5zR
Z70DAcg/fn2d3Ggj//i4KrzyUJNdqFrsa8FHsffE8S7V26iwISax+cwP4QsbDsVtt3lpEd5FV0PY
0nJnY/wlbS6vitNsSLf1nfxnxp6BCxbpjM2q7X6GAlMlD1q3cAEx8BMe45/CtqayUd+yIxyVFa1X
V/1Bw3k52PNHjY1vYryHB67WZwNeAIXiM9LNp3JutjvJZeH0QjN5BbrlYzOnumkAzBRmSXRPjGv6
LCI1o65Zzm0kdp+Xbebx54m6ob1DkifRi12h5MjmuIZ/7bKA2LI3pbQ177430QwYlmwVN+aGxw+U
BEt9FVvv048jZfwMePQwbS5Dp3yvmF0ucGsiKWG7/Qbx6L3tjfSDDXDPvw6M5TXfR/02/QgQnrLd
1aEFsge79DiqGzy8ygZG5XtxFJ8X6UuG3gO0Pd+8bmKfY5MUWPn5oyaC00mJ/h/Szm25USzruk9E
BCBAcCuOOlmWbFm2bwg70wniDOIknv4fuOPvcqncpuPrm46OqqxEErD32mvNOeZOa725dEyocHEZ
d6yXuf8xxFvFPxTFqWicS+RmEqYpp4LJ0oBSqdbZZQ2riHj1g2bpy7y16Sr3p6p0qT6FO6asiJox
qV1RXjj+7ytlHKMQZtRFeSIgHYy91NFHe21hHAHR7t0ht0Jt5Xcr44282rhb6BsxM4NNvKGeA2RH
sKZJMLAZdA+tupaImMt2qIhlSOiJuGDHF2fw+dcUEVl3FIVVUG3Ly/IyOJA4zy8SxUvG/i78ARFH
lCXEp2Exk3ZY4Ys5wp/F7Fjeq38Sj8Af9cnnL6R5arMJGAD9qGAUr/3QNLesVgVgvLRYgC25Urdp
/UIyaNdvRX95rZcisjcYXCyhvDPFOqZGJKkqPhS8o6pNeFnsu+d0QwwSBrl6Ttq6CSUHdUGk0QTQ
vHCtAA0/JE9gGO3q47pUKGQDdaOoT4K8Lbvn2XCU+auhpGwz5g3McDSo6ICASOawoYvssGzctR81
cgU7sfV340n2xBPopw74K/ipaE/7w2HSbSeUq80mB/ikpSOI4IVUzZXwmG2JMLujXcgcI34o9sq7
RBL1Ql+DqZGhSZ3pCuVrUPOL/DG30gf9ANBgGa2y1YwsDGNJvbyoqFmYg9h/eM423FwHyiailXHD
xTpFPUWQAQU1kiJSlSq2mGolY9+ktwqIc4ngnagWojXAULHzwrAILPluf8wAyBP2ivrIyx9HY0zm
Si9Xzz+F3lizzJfH3j0/sMPy38NVv0dStRLQxsiUbqEdbatVugvw9lBqrjqIXCiyxYXskJ9Na2HR
7BQ05Tju1uGr8QR3no85INjWEF/if1c2saMdwr36Um39U/CAB34re7XLf4RfxD/5B8oGCrb52DUr
AWaG9ri/R+7DzK5GDi417T04SARf/ETDlh/cGXZ0S1xCWSoXdYd/olqrPhMdmrWEVALgC1+SU/N7
cRSaXeIKjz2vFn8nETtAtGGUEHVrNTuRcEqe7iXNW+NeOyAtoOzcQdfdqLunctetoXqx6+yiI68P
+FzhUb4T7gHWmv6r4alL/3COTGGpTsx5SAP9tn/9V6VxMwUoKTKi5FwYB+2Vy0oPQeaqCBtYtFed
rX/ox+KDXsbIMtS2oJdD+SOKXzN/F6lA2oMtdk1Um+uI5dQAanWXyy+lipD+D9bW0KfBghKoMQth
FfosYw71SqV8sOHrf9hxaQHTofAKhlo8khX72XydqXa0aeyItnSuOS28Y2mrVvssBD3xwpYiFuuu
92iIcnE2k4aMYWLKzOqFfaofPRCt75A1zEp/xKUJtqJuVzPZIuCNNR8XOv7czm26AyLLX3KwI3JH
5DxWrIO6gnLxCXZ4ZEvnJmBgyazrsVJG1iXW1P53+Et9r3/PIM1SOzK4tNR3GIznPQt6w4rFQqdR
hLphyZ7MRnxekwCKRpOFgBRks0AVgqrYL4lVNHvgMM0aXqBkEdirHLnaNbZ0iITmTCRi3CxeLh/s
DMCvHmEbVg9jBm+zWF7REmDnXtNQMVU7213/cDwGeQ2x6TGyLsdE9fqCDasarKQ+Jca+1lyDpDEf
/IzA4OAMKnnFyRBYGGL/RfKkvWTc38j1f8NTysemMf+rgSbEUoJgk42tsZLWKQnjvCx0FoBhUbD1
E0oWmenz8O73rvxSXzg51yc+dgIeYV+9029g45m9xq/xUV7GHNUPrTcKuh5rdRsQYkZxzfL+0HM6
e1dfr/kmBKQEbX0bnYoHMIwyf/wtQrr03DynnT063bKldHeVHJmxrt3ds1kBGaNRy1/B+GR+VB6x
x1xM7YUWDIGGxemXhNrSCU/M0hJ/PfNNGMHbLvDCk0a8528WbQF1ac7Szw3xLsCqeLd1R6UR6DMa
WDB2lX8luNjIH1FH4HxGaS2B7lzW6O8Uk4znS2tW8HoY2GKSAXLHM8HSR/eGaqJ04B8oSC556MK7
i3DsX3Vm3JGD5EAQX6/+khy9VwPzE1BFYJwcnznsHrJDTlyRaKaPqXV2SNt7E8StRP+WtgnWGU4w
Lau5dqrEHR9JX7xdQdfVDrtNfraj4n6AeGUmr1q9HDRz/qT/ou4DZAgqmVe0dAhWREtaerWKfRVC
FQFuq/wFX0iResnVKth5Nvkjqlm6Ou8qcRQiA2xzzqaIftOseErf50/1W2DyReGkIZWINTt5NQqH
a7Lp9XS1mEWYFBGc2SOH85XKz2MwITdLp00Yti+rhIhp/sLzQ0fAiykWVoyN1gOxoUQvpPbUW/7y
s5OzMUpPrMciw3fBnHdeEluzdpeAV2Bpyj3/AroPAiE1f7/n8HeRbdpamWqBcZNIOrg85A8+GS40
2GwVQdnVZcNQzXNJeKrK8wyq6SOoTlr4Qpx11S1DfeOraG9JINJ8KnhMp+mF6T/6f95ffjDad8Fq
9hhG98P26oEEkvmd5QXiPoSBAsv6xKTk+8HVX2vzzaxMjOKZfM2j8KHiBDI2MsdzVuNS89EoGlsC
YxtKnszIMKb2hJuB2dxX5nJXCAGo3gUBriWnP9UJoBAmrz5FLxS+tt4WPtT6dak+qOLhGpPc3Hlz
RBPgFnuKz6BfJfE2R1mdbbJ1ZQepaRznW2ZnB2XHaH2gfpq1FoVXatacBvPf6r4CozUz0yWV4Epy
G1wqLhWCvEhS4mZXWbbmv6uv+HFNcYf8VTkfw4Gy8O0624zyClgvb+3+3CxUmTkZohDLQERKkGe2
SfJNG7mXDjtszWpm+5W8iM73NasHitluBTWCbYrqnJu+mQPdD50q5RgkuIHiTtzUiR/31gwU5Wkj
SWkwzvZ40GR78BBgOu2TSq1F5WX+fLl/mK/+Neb69zP0aTH8Mm3TirSJa5nLtfjSmSWYczinXFQA
k9MwaQq3+kNnAfAHipI899SOUx6g8Wn5Ybal3ygsujYyiigOmZC79Yi0sTsn9P4PfKLbb3qjqRCL
Wa/PQ74pXhHGEResjGPvFqH5aOqamPtLtw7R26vd1E3qJZGGOOVbRct207ip2zg8ULStpn6+f3CX
bq90o5WIzqV8nink1I5wke5NM3F+vPzKl/mI7phSEWpT3+tGz6AIlVymOt+rICbOpOPD8zLoXlw7
AZsPU7JMfIoaj2CtgFbYKwVAsShVkx2ykNzL5pN9sY0f+tf4pXpTLFIrGEUT1ubM6FYgrIdObBLP
+EAIRZ/b+f353t/1drO8PgoUT3DjnIjCcIUVDqz7inyO+5GkiaKv8X5+M/5hgrr9XW9X1zg3ztqY
/xsueTPGBwZ4nTrjzfj8cQFmosXt38gGwY/487Xlb/p7moS6aSZq89lc++z/fXkrm7Cq5mmqyvtP
XPDZfyASHiOtyS+rFOved/10VT/AyXGifK3gHkhbSDp2TVU2xhnWkPO8BHwvcc7t48Rn++YJ+Ntn
u3kCmqbvz4Imy3vltdqQQoVVR99cjkyphrVxmJtzt3Q48PVg3enY1wvpI3PzKWHnN6vk3z7Ezc3p
QiTYykyR9+PLXChm4fTeSPpLaZvtOIFO3JDvNCJ/u97NlucrQteVIl9azNZ6YsnVIv1TLVvEWCq5
Kp3tWzSu2HNHD6JmQcA7UEYuhmSBIyRyFlLkFEQhMOhkwHjmJyKVt99eO6dKOFPKEyIaeWz/3iyp
Xz/trZKaJJlGrLOZvK9qN2QsPJi0xg4Xs56vVPrgOBnIaLJCPEVOt5G2ydWjgcKxN3iYMlz/g5PP
W/S3j3LTqY4SSYwvAjeqp4hML5vzZXOJVol6OCs4VOjzhUzDGQ1ruzxYDrmHPpWdvfbtLF8xfhQK
O7SazhPxWlpiaann5YwYn/wlNVzYwyKJdPhRUjN7JYc6Lb1kz8xhICFzap/8ptb62/cYH8gvb2Sc
4PpIA97I0aRc8Ml0l1Z6M/9MRcM23thzza0h5npzM3vidYxgiPPgt6aaLOclkodFVj0xm3dDu53S
zOjGN7IpTZ6pc1mb6aox/8Qtffl4M6Oq0kwVLzBf5BVkm3DTrdR6DA0CX15iN8UTp22Dd/RBxOES
d/04oPUP7Dp2ZA4v6uL8B3jFBTwhKp83juTaURKox80rdvDiQlQAnXGj9Eow/b1k6ZxSFdLPUWlU
eHBtQ7Ri/UEkTRgvjkY3lXkEEgwmYYl13cenc73gUN+sMsR88UJ51fbRJtE8gpnOC6jBcKdI5/1z
PQRP48NReWgxyqvJGZ+/YpTN7ZFSNzS0wYBukX0g7OVbqRgBFtGGLzT7VTzrEZO7RYIkOeO8ZAJv
RwGs2Vg0mk8dKkqPAOI2mrnFZR0d1aUEnQNysV0yEEN1sYWa8KJvEby9VxEtLEFYlGseWwhGSM6a
d7xp2kG6n8NaLa0mYvyENmk9NplmjT2TTcZADBXf1ZmVohufWTrZiE6sOIApPOmDIRcftco2wwvT
pUvmxUAq0oXBudYsWLRzB71ZHK1K5rsvQ0+AC19ag/H6JDzgOFa2YP2Qo9XP2QYVR4UEi6igZXQf
HIzgrYmWysrYRY80HXS3wgZ7sZW5RbqAv29s5Y4E6GxJMZkYS/7xQCPtSvQh1mpP50vLC6OyfNkt
LluwxS9jL1we2xdwIWZQWi+LtrHL2hkeleE4AOZV9gU1NBDFi5tplMofUkG+hJuE9xE/xKZFRnBd
Xmh1xZjGnwz0Uv5iYPQxP0HzKmhhWto97Yn3orK7j2CvHjTdHuavho67jUYJqc8kMjOjWwU00mWn
2Q7LahdZ/Yz8ixH57lvKPdoKFAOzd+QSY2xF7KK+OKNM0YmhRDzBgR/dRaUDBH037uiWE/0k3J33
/P3B6tI9RrvoF0OO92SXbjUVmQYskpEEaLZrpBn96drQdyd9gD8vreVZtwhZVN6bcjHmR/AGWNnJ
Z1j/ELP2LPUNBLd1VlLJZM71bvzXQCRJBKGVjx6Cv40e5p3+WJ1KmGasBILp39Pu9i1fgdRuDyd+
Bpz3o+Ai2hUPSGbildgte2XJJ9dUdKE47dDqnxmgIskDzQ1PG/E7QwDE3bqdYBHwo3XEcdult5CD
HrXPe6216+FXCi+9tZCznGH+0zzbwbvO/EdZfJ4TEQQQE91NEzAMEA/J53Vjq30Pd3qwPO+THRHT
BH/Qhint+dmZecX9Z5JOxxeak6mEgWM4xSOz3YRFa5f7MSUidLhXdLCzBTsetq3uSDP9kVmBeVb4
Yukq3udb4S7sUKfg2kVakxkOaXn7EQwNEXibMmG53JV7vzy2nELoI7Q20HzF0yO7dGOSe3xkZfF9
uq1OoC9eadp3i5ouj0TXxZJ79L2uL7jiA88Xwp4LoT/hKf4oTpeX2lZX6dL3lPtwZ9wFCIhMzYIP
doYo/EaDHBbkGARabgKWBWi6v2IYw5j87PMHiPZl9A6cOEAf5tHXecIeUlSLfnVm6LcjYCDzdAgo
wRbpEjkWqd2uUqav0SJ95n+kfXI3rAo7OSWRR4CLTBLCgoNtVlE3s2phbTRh5hhbmWUtNrbJZdPw
lqkQVsjTQ7T1TGRBv8r8ew3RDB2gOzoovDSKA1tOC5jfzO/4rfMFNnDMABfi26XVLFqlM1bHwkQh
PGS/5yzGlRcHb9mFSa5/r6KdJ5ojZ16hXg7KBfTJ9bXGCsn2JSo2u0Yi2HimEia8l+upKj7k82HW
vMvGe5t4+fx3hOZgkWAdKWuvUPYZvSwgJP2f8K1E2XKHCIlGffA4E3d+dDjXy45QgOAukrwsIw9n
DIotx0gVQohltxscQ3zV0Rgiw8jdVnYvaHICYhK8HPVFaHXMqXT14yyeknZTXY9YNdsaKzfdIX6R
RXEXPyeYbmdWr1vISeYfGnlK9XKUboBo8GTnsku8DK6Q5miDUxNy93gls+u1e6QJdYEAuYxoq1kI
gF+6zXBkPiQvVjSM6j36GRNVjuxVq3jHP0HT8qoxTdomXsC8l4OAzBGSdh7MwV9xOOoImNccyWR9
1dYlurrXmqHHXj4xgdnBdmQogJCAJtZ1TZbosnuoj1dPPyElgAso4hHORw7l2bqcwgXZJGa0VWPb
v5O97Ci/K4fqmB2ZE6gMPPR9Hz216n0hHCJ6gfwTL2IMkXkV+hV2QS3CfxEwRGnW6LuvkalcD80p
3JMn0sV79TcGYJKuONILHp2QOvDkwlZYW13McGG0Hs9Y22yfuQS+nlIaZdoq+kAiCRTmUqzmmdkr
d/ps2SEXXgpOtCVYjHZamj63vN3EBJJmsg1Ud0CThru4d+e506xnZBoz7GDMcSqOxnyTZ4z4/T+z
F7KbGOBv4t3cKgGgM8HUzfZX5QqWsUGxQheILgQ+cWIXlO11fT6Fx6FYqAzXxMXPZ5x/cELHqvVL
OaXdHC+SuC0EWRxkgmLGXoF45DEdgQ+d1d+l98oaqdH/esmbE0aRF0MySzlhyAytHNBE9Y43xPzF
SkLcDp0g5EZTONbZ2IW4PSh8+Z63uuK+lOpSk0VErsDBHKbcqFniJ4OlaTlm/iBDtFLAsqNkDb1Z
ZMW4QZvtnKzyccvi+HC1NDwZBChYwjLf/Rfdje9Owl8/4c354TK/RGGfcn4YVbNlZknkOFpsAQqf
pT/AAjPhRUjJ3ejZmngIpn6cm5LfmM+HXOl4CMa8JDTHGE0g/L+jE4Lrd7WQjOknYzn5IMgTtfx8
/PdfavlUv+pFe+WoUaNcHvsOpMXPFh0cVFJ36ysOOI9M64I1+mn0bocWsJ67+uLIlPXn5TW3wf9K
hou5c4w9MtjQFJrCLUj4xTAQTPFZDixqgPtIIkkOG+WPQHRqDPMvbF7t4ygm1awB50hkacojYorV
+A+QETfPRTmyYLAENugRgcvV9bah5bAaKRQZQJsxWWclR5aCDwJ3GvlSAZFAsy0wBKZdXAn2gRp7
YIVU/VmNVrNqHcd0Z3na9M0ow1TkxC59oJkYNE0yxjKrXSMwuFgI6C4O8wbkiHNpDdC1rwIiPS4c
B3ZNfRcVx4S6rVmwhJanyS7bN13KryvC/KZ72NVyJ+s5NyUXqc9PifaRpI/jO1DIVANMfMLZS1+a
8nBHi9rSck8gjo5PM/FMjs/cTy/sTVsxEuS0FS6fr4OPFwFRDDADm816bGOenWAq529qJbztREVp
WkbxWZP3yRIpufBrRjk6EgHmujlffeoop1+88bf86UvedJjKWA5lv+vHDhPeT75jPgpxDwP6ztHZ
H++muNDfdcH/dndv1nuyCoIkqLi7ilupNibfFsjHLHEKtGwbtkJesQoXQHfq55yc6POgriWdazyA
TtzgqUXnZhvQ/Pn8jPl1XO8u1S8QNAjieb/fSF4FN9E/jYET08vsPzhcNxvebcdIEOXuHEmSvE+j
pSEh7Nn/q0c+e2+9X40FGGOnKkziF8xza9mcD8AOfoVvhquQxsQRb0UWC567mO06cNLTzz/K1O35
x0yk8esola/jjyI57TJx2tF/ucrOjwPtAsEuN4ONUDVw9pHm6VjEIEPrTppPEDSmXobbYcm5iPxZ
MefBJLeF7wsw74k2mtXvmZQzgrXoCU9nTf4DinF7b272g1wZdLU2Gu7NH2QWCObvOCuEi2G+SGbH
Afz7HxVNyT0pS4ElLclUS8ZlHRkBioN5vsqEF9rA9KM+Rx1NPTiasszOHiVm5tKYmbhXEwulfrNQ
nqVZU1zUUt6jFTk07eaVaoHzoPwmoy1/qbAOjMf7WeNIJ/8xekNJX7J2blVxt2gudE7HeJxzvkLQ
lAkTn+07a9nX11y/WT3FwQiVrm7HzyaHJjQL69Iv6TgAtiFTkL1pP0avzhHwBIw3GHV9TDWSv5vW
/O0j3ExrmlLTmq4au+fu2NIfzFH40Xuz14LxRmYKSBUmetfSRD2h3yyn7bnklDW+260zwpbaRbPF
5WJyvAMwVN+ljoHGZeKnlpWpq94sqTNVmAWtNqeDNroivX52gKCFgrciKLSzwrNNYnMpmlFl95z/
I7NnXME9SZz5H3GDDCL0IKkhl1vAV1sKiSWx7nn1ejS5gGXU34wTchw4WH29jAOnKe/ABxWPZ08+
qhsEASDQ0jENBSa1QORKbvKnazLI3wSOzhhk3gBJIhyU4pEfiJ7wotk50yUdq4NL0A8JbZDcqn5l
tAQrGQ9+/gGaUHlqH8ptfLxGbLlWE9+VCHPZB1TLj37HyJ/Q8pC+7NOP2pVkh8zNnIaBx1pRLQ2n
eJhtyBoTpV0nLXWsdClLZWVm9/LbWd2LuFEQjYif/q+udC4IFlfIp5g3ATSwS8BqCzx+YFnDB9Xj
kyw52j/nJwLM0Vhd+B6jXEgjvDLAOfwrevZXF2lpPAOt4w/yoJEk3MCXTDdAlubCrjpz1520MFH+
6uE+fM5Jdz9ktC85KKrQMNaGfgB0N3Pr2muluzizzpzadUsmWJYhh633SNKWHdKo9r3jiJ7dzynF
FgOqC3o298rvbn6Uo82VDkbBxlHznnXJcda+X/RfBbAC0VQ/2p7kvUeoPwvBeM7rfd8dWkiO13Cd
zFHlgG9Lj0GeWEayyHLIirsmgOumLySR7pn/npyfi+ojkOf0L4nD4hhSvfD3io956YnNWiERyC/I
dd/Ip5B4KWve7S9jLxpD88+rnvTdxOXLMUW/2bZndecrEawCXmvu927Mlh7H2KMxf7IUnbiWcWMG
HaS29NOxBkQ//kQfje137MDZ1xavSeNNfLOJYsy4OYDNizrvY6Ebr5Ye5O4QX7fdNqSx1hFkoOAV
U1CSTn7HiWPfpwTlyxmIjMIkkSLKzkKycJwWj5J1tj9TZFpb3ASk7cwh9qEKnpQjSN9Ner7cys9R
y5dL54ncGf24ycd/RhgS2vt2CRL1TOEJkbUFR1tJy1AEhNR4k/X9xKpp3Oye/aWXWqPgQK64SQ2y
jSYp9QVmSAK13JwZAr4lmis/3+N/IPluKgzjZl9sBb/X6pryN2JROWTopn1tHYOaQes/HjEFk3wO
BbOXdohItAK4cNeCKgGb6O9meKn68igaj5Pdie8mzV/vxM1emV9SQQlE7kRvLAZiBK5zOiOinb8y
+H4RG/N87Mc5wB2LH0aEgDzp+2ZbwwIRkGredb+F+foab6Qzn9CwSm3/8682VU0YN/tqzQz6nJ2p
JjpYyaNHAQttxaCAch1wsboccxB6uzZbY0OqKHNKmnP1xOYuTy0GN9tsfVXxAVXjWQnTAhbdwLse
R44Ukko8eqC714DVzesG+ZDnXU4zdWrlmziwGDcrnx62cZvErHy40MczA9T38yq2x8+AL8dCRz43
YWhOfO+JUlwXbxbBtB8aQ82oo0YBAGRzE9HsWLzR+jCbe1geL1OPo/TzmqSLNyvh5VKVQ1JzyRin
lN1SJK6reyYaQNJpDaKCBAL7hAhm+ggw+W3lv7eExFlWKGnwWcKBZ8MlcMWNj4NZe7w6xV1QcuIB
Djm5Cv+89uviuFp9WQrnrdZndcIT/v9/5I7mFyFqVI9XZ2bPC1yOk223n5dAXbxZAsVzkl8DgyXw
YrehBU1ZsS9bgBujz9diJoDdwemjiedpYgnUxZsl0LhqWj4rWAIvNuf+yHc7cT+7ny381KaWRHXd
3ocahecorK4YI/WjfEFmXknblBxKAnWm9gL5541IF2+WP1+p275NebVFfCwhBrHr6xXPudMcZri7
hz+szKx2wF9dFUIDMtwAJgxjRlTvQH9TRxA8PJLHiVXv5/ddF29WvbkapmF4oSsKkHfA/K/Ykqcz
r2VyNvbHscV0u/N04Mq4jv3nnpAu3qxzgypoRTn23y4rbQxdJelglrwqUBwEJ5R69FnKE13OcX+W
3Mi/S7G0/BKjTZDtyKHEKVJBiMKvjBsXr+fEIjj59Nwsgn4tnWuZJsp+Nl9iR6QEZJhaOOmr/kGE
ck8aNe1qBiGMZF3fX5S7OHLiZwzhhLvhI17/r8vjpzzxy5s7DG3SXJrPNpJWOeHgjE1zQC+jIJ4h
kOM/YxVSLX1CeTRxvNU/6+Qv19Xqijq45umIxs71wh9DpA00u0QpdxRrk99z4mn8/DxfrmdkyJzm
Cj88Ud89uw/mh1Fnb+qWAj4a+TODvdGjdJYmbvk/sPl/r5n0z1P3lysLsTDAqmRJrpkO4KawLtsI
H/Jno5oM4A9qjqX/9r+9fJ/7xJeL+lIozmfqRd77x2rjr4xTuvfvDftixY/VoduNoR+z+4lrTmwC
nz/El2vOc38Y5td/rceki14sHDRtMRY7uG1+yY5A4ndkC+hWfr7wtyLIv8o//XM//nJhle02lPTP
+mqeQFd08MB+oFIAqepLzwVYbyYFWFqEPSuQNYDVB8KeoTPKZeKG3QtGAKV1DZlAR/F/LP70z1PE
lw+XBU00iGPHOMfkVD524rK8HtXQ1nR4G4GNM+KZDDosjkHGWIYKlMzhCpHH//wG3CyMXSRf2yjj
OYQWMFbHUbcQS+IUk3dJHQWI4N9BmzHdnZL2TRyU4OP/vTqQa7nOpHHLRLiNaqy4M56z1sWP6xTr
q5Pen0O3qJ4COvbTunXpswz4YUO4ZWAJeRP1TfO5YXdY02NbNQAFuRe7VjjqeyFuv2TVg35jjv4Z
Sabku1TbXMbJBQNLirUuWAvKDlmvWXt4jvrl/HR9q2HsEJALtwQB8sUbg+TGsvL6PFedooTZs1Qo
p19UOIz3IODZeKuXy3bs0URvkfiqQQqBknA2WBD4o8y7Bvv6ELUJZlRL8++u4Lw5R8KesZnQSyaN
kKHecIjXkpU2moh5eF5pmJppSpKFdw1coXHq8W/0zivFCkI7Fd4kXKJncBS1SmSqjwQ4sFQl9KYK
XmVicf08e3x5xjt/lnVlw5uPxE66V/Yj4ujPMFvUTmfPHOzetHVgu1y3o2gLiso4FR22eDKxV+Ao
Z7DILzPacJfax2XcdlxkNyZhgHTcoIC0yB1e4WeU2rI/ouGc1lH/h7rZkMaWKwkOt8VKd678pJjR
vICbBRgG/tIHfmwXVir0lJnpL7odA4upTLD/sDf8ddmbdzIPSqEQFVau7Bcq0Nbtffx9n7E+jQOS
hjLAgAQ+BpG7P6+Zk1/45p1s0rbpmqJmXHflJsmmxK9Mw5TiA3E+JxYGV4Ay/tfL3pYbMcngeVc0
8v4MbZ66kKdfgLyEAtwkSZmUzi19TreealxM/dC35ca8P6dBEHJ/MRLpXJZ2K0dgKo2P8R3qbVKn
gIewJP2Pv/Nt3XFJ6jTJa2rz+YMMN4Kb27+Pdbe6urYjCs75P5/G/v1U3VYcDIFCdT7nddTog8xM
fTUg0lByh34mzp3MhjjIaFCeauVPPVO3RUdrCJ1yTZi+iSvhGdI5rC8X6lJt68/j4i6+/1ezmu9P
239923Fx+rL4ZEUm9orKVZVtTW6iGZHlrkFsCDmAaaiuTIhIAG81IMzTZ9DvV76/Ln5z9OqC0ZU0
6n9AfsGRWEjMYfs19GUoHzZ95pHvTMDg5GP1/ZHvr+veHK6yq3yps4LHCuzy0ncH6JfnVeigrrOF
LfQHL3dQoGEG/3nZ+A9Hzb+ue7NgpYoga01Sjrd42CTFgiOvRknFHkP48E5fDigVJTcbTHR9Ed1I
Jo3zx6uZQlHbpgDvn4ExBM//xXo2Njb+ucv/9cFu1jNBi7vLPOWZr58Hp7sbdSYhyQ58MFbP2UTF
OfWk39YUpHNJZ6PimUuea5pKwdoAJeQWKeww1Lw4nlnEpswaU2vY7S5bBbWh+AlfUfBaYviY43zq
b+4R7KATdRJASOjwJtss4y394ZeVb1pKQTxrmjLhEUdo8CQswMaUDNEX3XY00pyXUgo5n86hAhKB
7ilS6p8fuf9wUvz3nf1UQX15v/3yEl+7hrrVB7GyChv7Qg0hmCHCIBIR7P/CADjxUn8e4r9cMSiE
NOglDk9RYoYjaLK9RwArsU3VA08U8Tdjk9R4mSyUv+9o/fVVb5ayPAraVr1WHFKRVGHAGK1kR7RR
NG3G3CFYFM7kU/V9X/iva96sYHFShkUS8UaPrspu+692LDy6OxFaxM+3Uv20aP70LN0sW+I1nfdD
wMWiZaktSohPSkLktrcOVyMDrsKULGEEs4LD6FIutzxsZ7tal+YOxtJgwZ08wdVxBHo6gHdm0gEf
wx/ZLmCXUVUuw5f+QdYtJjGMT30s5AtCZ17LbY+lqnIZuGZMZS9nJsNXV0MPe4KniMVfFd/R3+u9
C6qfe2tXHipOtYFLnixDQ3IHSN4ZsjnjKblu5vrjkORWOSIg6N1AjkRiokKeMh6zM3MuJ2tQYQsH
JfD4plaD4FvJ32qVw03xFvtPPZS52Zuegx3QXqn1ib2SmjtNhFik3V9FxrBvavcxogrIZO6WZzSW
ek+gYOso4nNyOemUzcjXmKc1qiWjyL/mB6bL+VG7R4f5EO2qwpJo65Pqi5oD/qZkdvwSyPNnvK77
c7giNret3CuxBKpLqV2Ra0GjFCWtbGP6kjD1YsCiFzZEpiS9K92Lr971QH75G07SexC70ruvkUi0
DrQTRrGgflW6rdiDGIdto6LmQ7OnvfADXUuEx7YAL5ruTmH51asULIzZklCpQ7GGFASw+ne9hp9Z
nZjA1qNZelH+yiVrME5Bf8IZMCzBbsvivQwZqF7RnosvVpIsS5xfPcGurYv8tyW0DByIdTUH4pJc
6G9uWtr1h6Iu4dDswtaK4cLEyhJ2SjfG/XLmAtBbEZNytQtu0Wv4ezxPpe4jwXoQtqBPcGgb5YvA
t1bBOtkQ8LM636UHeKFPgBPhPnOEfJNZGthsIOWNcqPUgys2upkKq8TOt4NNpoAMJW/NCl1xpW37
uRvcye7gKHfIrXFqQN7pG6vYqksa9U5kGl6FzBrYDMi8sXAwlhm34U4iUYmEzz3GojTYjMBAQp+W
SIh4EnSnP7b7/lissEIDtwNpBybWA6vTeTQSusqdxRbiexPzEiep0ed/eUhJB+Nc5fE7HJE8mEa+
ETqz/iABxy53giW/YzgMJJTX1eoTODhSbmiPdGenJtcJVANF80fe2ERx8EmBfXRjmSMtZJKkHZQp
aOCrwMRVrKtuMLKI6LCo4UdngHGwIsCA0U6HPOS26NeBlOwSw9byZf8KgiBcKb51LVbXdbQyfR/l
xwJoIyHdBE5skc93SxmmB48O1dysQ8N5jpCJulAO6/Sd3017F7Ddmf4Bj/ComZ8vYTKcdwNPo3el
uUgAm1USNW/N7sn+rk2FVeWDgDdoOxzxGOHi1NFHHAX/v4Pj8UlTFKE35E4wNmM1fZ+SiYGeXIO8
KayNyGouqD6s8TeJ7QI2xAAV6MK/xGahurq6VbRRpNS1jjiM7Au184ATXl1k+fAau6WxFLJNsONf
xmRA5iwK6p0AR7EnQ5Dcq3WEVoJAVbnfJKb6Qgpblh8EmobBSslGNmFH2/iuBZFI0yhvnb44ht2j
ACF1ibMsfAU2QW7I0Nppsj+nzyn2/X7DP7yA5BYOfEj+Sa4siZqWWk/UnbqDPOQwokNOz/9hgIJ6
3wU9BMu2G30CoCT5M/ydUeHErHgMl5p7OIYNEtdXX9v1/kY526kDcAOGwhwxdrMQ9ZWQrKOWicxk
ffJt25F0ZQ40NFel20m4MKt8ddDZra/qWocURiAQEb2BQi4dGJJtb8uUoijYwHT8vJ1939f6cuWb
7fqapOc6zji9185orMsPnSt5cGu9wNV2uG1gw6YP3br0Jq479Y1vtmxZCuTzoPCNa0tLbQOIYLzC
UrSVYTq+aU60Mqz5VLrl1DVvdu5YFAKhuvBdmzkhaLa2qkZJsSNBnEhtsgXRi7vN++TN/fac8+Un
vjlvxLoYiXFMvyBcsoRCF8xXg+cvz6QQzUCARB6OnX2zDt2Jn/jb48SX694cJ+SZ3JRyzPlqjIhc
Yl+EsRgR1uXGpLeasj6+NVMd2u8PV/++qHw7qpaFXI+b8aJI94Em2P4A8QrCkcKw4tq8tx3pD84w
X5UjRBvPhSY/BSSf/j/SzmO5cSRbw0+ECHizJQytJMqXtGGUpBK8NwTw9PeD7qJZaIUwMbPsrq5O
Asg8ecxvhOcsc6vRHYtjAq9f9Y+h/hhr8ALvTxC6lnb9t0nqxa+cTbe1cujbU8CvFDsH2XGk55y6
pMXvSxQCa9FpXgt07ryFD/LzRoBpMqvyxVDMhoiNgOQ7zgohFEppH9M5rHCjK7cKnnOAB7ZLKfl3
xBdsxmQNm3YNhQVjvm5e+FIuiOLt2EBU9WB3NMewX6FOo2VPWCFKWFRpN2L6LlXYu7qGYA/6sUqu
UuQwo9voDDocH44DohU9GsaWl3OlFa6lwLV3TsMhbUgPk1tR3wntNhEWtvF3oI+/fv30LS8qGfUs
NEYTDyKRYvIOSxw4scWqe0bf6kT7/0WVbe01PfRuDqaQTrbdRI44OFboLny+b8LHXz9k+vOLHxKE
QYOfVy8yj5I/C8AQ8gveRNXzZI0L9RmNbE9NlyrH71r/f606C9ClIeZJnPPx4EF3DuIcOtwkYd2h
5I240xEAI+bheXWdGh7cFBzOkof+l+LVNuW8crBSW1IPrU9WetD/nF818d0vJnSkjqcNiarPUcPk
9zbJbGqNILPRVUUjdfitOOKflst2qpVjVEp+0WqE+xdC+ZVpjLj+NeCbK3NXQ6VfMXmIQjdu3qMX
ri3GwfJjKL/Sx0LYX4TQjZ/Ju/yEnh0a9oxryjXiSAimohp/xrA2Cm4wBUX/lk6qhtxsQde9r/C7
GDZobXX1k0RgSKcfpj35CvYOaz30ztpVGd9WiLGfNhDtf/7UX4i7WY3310uf3U7J6dT4+COLt3Iy
UBVdCRjJ+GB+Aj74IL2IyX1+ugc2dmrvTAkfrLtQdM0zHROfa1S0+CvvyOUhGwD1r6FNW+9jMhu/
cVpjo2RrsAtZ9AketAzxIdkop2t/uC/kl6J46nA+EDdhcZMLu74C6uuUFXlfv860dXneKtmmg/Eb
Ilh2b2JeMQxH5COK/Do03pT8qZUgi+Li4skfFpprwHT23eYLrvMZ7aUdEArqUPAEIFrExi2CWxOU
aevmLX5jvxo8GyJMt9Dw2mmBsTLDeF3Lpmfq7QrFmT5cONnfdUX+estTvLw4UHlUpnFucKAmmYlp
UsTw6Yoa1SNP9dS7n7+pMn2zn77p7BrG8DqVTJWD1Hv+RvwjouwHouV3fzPg+Mhk10EP2PU3nA0R
4VoH99fzC6qu2h0+CMKz0Ljxvn00X+DU3iLnbu3Taleh20/qmGLk+/OPXQx6s7s76nSx8RMFcWaq
srGx9c/hd3v3/+DX6NpaY5gbZQ5tq0nu/CFwF7vC2jeX1eXHmZNkEo2rusz5OHh/qBq2Jf15VaNs
sQ8eeucEtd2frCMez1d4q1yhLAkye/Inm6jLdFHrWwU33bX4Ock/S90TEowS5pJH5coYbBlIBl5O
XPgTkCdiw9XYPzn1eF1TGSG+5VZnGgo0Exyf+eWvyN/4bz+/YGW6837YDXOWjan3onU2eTzzseFS
abEb3KivPTqN/S5+xoMQicNj/9E+WnfoAI8FvF4bNw5unuATajnah2AyOenqvYgSLGwhmij4Gy/8
THmK7j/9zOkxLo5IOzZiZQYEInRGDPrQCDlTG2uuaTjZB1BQi0E4LRsEIHvEGUsHB22aDSK2LGCW
ETQ2Jk17tcNlACKA1y+STJRvMikD91JZhxTB3NGcnapzrYjFKQY/Fo5baCak1bnmje/KQ6ytrU2E
pDe0SVQ3AkcVCtTrEOmlrC/qzvbbd02818ydmr4riGyHHQqpyL7B60fdxZObG4u/qPQnN6/pvZgP
IrWgf/q00CAY8sdIejTl67K9TYNH+fysAC2ygiuZSh0lggpfcTlHqAsjZC/rXiL1GpsBZ3BTV0Rl
44y8wjpigvaIw+XDCHUerAIupJTSXDgN/83OEK66emuQmipYiLl0XkocDIV9FT7hlSrSEpHRogc4
h0MELPmgBHkDGBMxZDzyQkw5XJFfa9rnsyN9IKNPqdoTaLEPsiK3gqiBdWGm4mexsh42AjIib0O5
Hk4oqTy09KPo6NRAgO8K6QamQBP8MtE1aalF+3gbqA+aRBP79Cgpt6q/L7GOouGR3CLRJYoLkei7
AvGvDzyLRFUI9mA0O/EWS+RtcCzvihuEsw2UDdFMhSY7+XvAmv9DiyJ4/PmQfgc6vlx7Dv4/9UJ1
0gc2V+PFvxGl9jSwBG8ZWmDh+rSp3Pow4POmPtMqyx6Fh4XV/91VphzXTTY2ioGq/iWTdXH2lF7u
sipqjKN0gyRi8TGJf+TQIFv7vEVJaCnmf/O0f683O0p9P5i5GYzGMf5sTRvt3zPaDgr651tL3Rbd
8fRxupcm/aeRtrN/PCuMSq60zu2WTrXyjfDd3z9l9tEVqcuzruCnnHf+b2R18QTYJ7CNi82ZzrUJ
FRAn82KLQ8DohHv1T07ueFOvEW3TafpOSjCxLcFQsTsUuPJDSl6u25awLyPUQZh95NAaxT/lowq2
eDJLgmS970n/YChpz7KKNC+9zBvpeRwOeb8KX607q175j6jU4CN0HtZY+wysVa6gFCF4DDxLfyAL
pp/N1S1BwcEzAIgUAtk3FZi853GbomS7NeN9R/ccYZP+rT1fxTF6I8YuHmkhP1RQfdQNBoti9qZ1
XocSfutkNyjvTFAOKCDqDd7sTnqXAveWj/EjuHdqxvTV2DNF9E4Ohj/dsx9s9K14g8nYm/J8foze
Fa/9nJ7QNJFJuZqU0/CuvxZvqklypzB2Y30PvVGlzYk6ownZwyunBn6zkt+Hm+l/uY8fadCXE6bE
3wFA0cN15NVXiAM4qM+/5uZ1eK143bGZMudyRwOcNrmEhAGqn7dB5InxEU0eK70ysOYdnQ6ZOt6v
5jQnr7wipSdLzW+7h8nr4A4UI4Kq+Wvm1HjVCwS+yTY3yG4RuCk18srXHG77infSPStv6W2BpdTZ
jW+BP4ybsPx94mBgY5vbMtc+2pZ/wMrEqIQgWohmQnccm/2ZLK+ebBpfa/GX1V4n+TZkNGCVjQ0B
Pw42AqZBjDP0nSjtezRkghf2EMZQQf18YmIA+WzFuAHtHFd8T5QXnMQ5Dg3TLA1Pm+fq0Yjem+hd
eKGFW+JhJOyF/DetW117jTvKHuz/GEiJd1V8baloHEVPESPPyr9P+tTuE2MVgK2TfWBPBUtOusrG
ygg+y0jblGdPwvpVfCdbFI2dSjTQaU3vR76ZuWINE9VQcHA0jhka4K4F5FT5Xck4nsUoW7x11Dgk
lGP6hjivJULrwc43elEjwxGNak1fvE2v6OGmujK1h1PMgkhQI27N5AkXl0KlWf5LVx5p98bpVUTd
pmNY6UV00Uck5sU7fTg0MUIETl+wT7T1Oc8dQ97zL+iMnvoD4sSwWG6rJUW2LzDG31nKX+HiSxfv
IlIG1qB0UdsbRywa3clSAtGot3dAUNjUnt+W+njfQLX+Xm7WvRGzJKy0ajCOqu5oJySAnuBNMWIE
82QXqBQpv2PjiP4ge1OJMQNDsprRytkNXk5ryoz4A9PraUaI4J5toibgwDXSlD3N3rxFSMYZpsFF
YboMBrJXI9nG1S5CydzN9at6s3DJ/Lsq+ftZZgmeEWuC3NW8ukzG647YFUAXRTT6Jnqrf3UI4Wr0
818lQtG66hcKMG1p8XlrxSzNtKkr44goHdrG/vVwWyGHJH+ehlX0kYRuZk0eh1OsbW4MT+KEINPl
1r3L6zbeYnU1qSNEI0YCtApwyblqcD681W4bPPjMe1nCMgJzshCU0DE95nhsYQASbNstiRZn/AUX
gcwN3AoXG7A8dx1ChwuV/DeAg7/f76xpk6qGJWgalzhc/2LbKATAV0IQOO3OjcqPvr3Diprj6KAj
+D9+2lnnRmy7k9/006flwtip1OLS6BTPwxHPWbRUJ+HyGIOHxTzi35Xb3488a16gqZBmZs66iBE+
ae9Edp4Puyk+RbfFSM9fT+2WxO2YJGJ+tdQC/gZY8vf6s7I+KoRSVyrWb3filzWiAWirtu/gHaPP
9ZsmnX63BN/8Jk39e9FZ8qSpNJ3jvCQmrOtJATSwRe2+fwBhCjPBfkd0bLRzhArHQ0jsXDhI3+8y
Q9INSxPRsZ3jS7qmGiwpKog6xhoXJrcY6bNAtR9+xXahIRzUl/tJsSDpl1Qapvjwr9B7sfLsCCep
kVidkRlHWdrhDtFU7snfZNoqirZRe2DALHHbu2XrLWzubzfZxbrzc2UUQWjltXFUzs9B/mJgbyFt
EidsXoN8MyjHkezFia03X76u7PPwgYn7aSl2/rs45ptf/IbZAbPiEebsmbONzGaDd675ewITacwx
wUNCbkeldjWZmG3/x2efHTBZHctAaXOyY8aPuxOoezhTOmnbGrGkaDMJ+zAyrOymOEBYXirIpjf7
0xefHS+9iaOxUVm9dtvmgFsk4ItJtwp3BsyS1AM/RnSGvSUsPfbS654dsbKxjExQUuOIT3lnbGJz
X4loLp0g6pKulptA80THwLaL+IouwNJzf3tZXXztWU3i1xJ0GxRJjnnl5clucEG2kKiSnJNf04P2
r4S1grUUKNGtES2TMBfWV2YkzEAoqmBsuCz56s3OxIjCyUq0CFxsLbCsyPZU+skG10O8IKPlqL60
/Czp6cZGqIfk67PH4rbaZlRSk3AogjDNGu9ZF6sNdAGcIL5ejOjTq/1hy3010y7yu6YXI7LMhIg+
+ZKJrlX84k4FLdhngK2RbCvi7bm/B4LspPVz5n+oCKuG6nZxDyzs/a9u1MUPUbKmrEB8G8dJ/n0I
qRul52aD/4EJzB5MFAAlT1KWLvKFjf+lWXOxqiSUXTvErXEUzfupXsW0cTzkCMZy3k1jC7FhJSTX
QEGWCvHvb7V/9vzXZO9iZZRlzjra6NOeO3OtCAzla89Ad1m5fpfGjWQn2Mk9pzSB86XguvSqZ0Gu
bLK00QceWhXXtXgl55O2N2gs0xuadedmyWbM18bkgKUsjV+WrtN558UQS0OrfR57YOSFdtvkSIc4
dmoPgofLhRdUdIlxdM+WHnoKYT9t9FmI07pCEE2DhavxaK51+UVu73IRtKaFw0ruhbln4SIqP5yd
SrpBy2eIH+6H8Gbhfll69fNId2rTc94Tafxog0aXdAwRK/WGfjfCsHfx3Mmg5rodQvRLz7+QTcwL
Oet0zidtMOMYRttTsoMVJNgYHhsMHs0t88fkmKyHxRbjwltXZ6HNOLdCeKrJYdS1ON6YyoMZY+zL
pJfBdNsx3XpShhsR7W43zjzMekrwSJMHtbfw3hfOuTq9nYvTVuVWKUo+OeR5ohzgruSqOHjDqHRD
FXndakWndXIalgdnYeWF4P6lL3SxcjrotVanX3FNA6I8bkz4QZ5UushCB3hL4Rg/CbFllisXgKXO
i7SHpUeftuTFDxjUJiy1kB9Q+U7tXwFOCK/w40LiPd9ErUcJoTzFp60Voz25mNEsLT79+cXivVmj
AXnmvTdO0ezy5s03PHCdvqsCfLeF7NiMN0a+RpMkvgFysPDul3bfLNAJlnHKkojLrXbNwQ2LfV0e
Y8TCneG8xXUyEH612l3fHtojJlE0AarnDLXyRXDIlKj/EHrUWVqndqJoyFXHJUNTA2Tng4jRlyNt
avahfAAmOlwB/3UXHn4h1KizgGeNhl7JBkkV0FMDhcvYxcad8XKHCGrFr0Dr1MIk7n/M5dRZhDOS
82BIEnFGXaeM1zp/jz+X5dHm00TbOv1Cl7y4Ljns5WM24sHYGf/jg2uzbK7y5dESFeoXs1+dJbxW
wT4AMSzXbbMeofYhl4VH1rLYj/zddlNEoH6aLEuaOF946BKeOzfH++SApv1H9yAQYgkzIC5xgHgK
mlX35t+izE2D5Drc9q4PWnFV4848fsFK35I/43lFBOiXuM/f7cCLXzbXx62LrhzPETd+foI/SAD4
mt1O1dSY7XEhwGJ7ES/2zfzQEC8XncX+QTEE9FTo1zGjFK4EprGJ3TihwJywbValvK2w03RlcBTA
sn8NlbYyxacxuRqVR8l68BEIAaxMLm772GdBPS4PQD3RKT+9FPpzPmnxxdJyi+O7iHX5q2c3RXlK
hLEZfOOIQCxzaoy98MYtYxRSS+eMwev/p+IgahdT8e8O7OXK00e8iJVjmSSnfuo0nG2U1k5r+hw0
NqHFZYNbb9WAxAjV6P8qI7tcdnY/GGGXWieZBz7bwk30of9OHDx6xZcauhi6DuNjjRZQtF6Crn3b
S7pcd3Y1jEGUi3XN4wr4Dvhr9LYZFWEdAHkmPW1ShcAYDDa97sVU6LsGx+XKs2shCVTLEqdUqI+9
IGDgv9PKK8XaFpWbaiCJPYA2VX6EJSZeG7gWWm7LcHLhcvpGDPTv4zG7FWpZDodsJExReTVoEgvu
JDsEbAtpgPZP84wgb5UigsmcZqK7rDq8Xd0aw46lUmTxl8xuiuDcl7Gvk6S1AzCntYh3+ek6CtYY
XljiKjddY7LOdEMK4ITh/S7J12IN2Wg3qBumLotJw1K0ml0hgSRojRCQsUwIGZynHcGV7ir0YRou
acuJnxduyu9q4Iv9MMfDdGUilSNOVces/iWHz4XymaDPb1wzyMzu4uiIUg7uK9lLc34UKtg51U2H
NBQ9v6zbLvyUhRgwx674Or55pjkdino3Mo7dMLWjqerkpx30jMkisgG3vvzKl9adRb2uaSJRG9iM
J+t4bhAv3FeKq0xjW1s/eURhId/nFpQcGiDu0gf/qgLmCdLlB5hHvjRO9SQ4Tx98EiI4DCKikXCR
p9msn3gagt8t4x2uTWWjwm1g/og0BTwHrnVwhG2PgrXPbAxF8zaxpdrLhz1+H+HO9+I3BnuaAmbp
pj0/aT5cQIaOwvLt/21le/kQszganZJzXIQBd+xkQOQNbms6kJLwPImwWyHjRWbcziuX1bvNYvtk
4dqaS8IWYthFQ0YPCbF1c3s63eMYzwYt8Cspxf3pvO9dtdkG5cHaLtc4S4vPAmoq+0lTZxEZV/Wm
7tJ006UPIzTjjPG8bVa3OIxgZ1T+B76P37ZRLt/6LIrSNar7k0iKb/ZuKF6JXWtTYjK9Tpi0eX1z
rNX3SvOiYp9DfOj2VYxw0bLO49IbmIXQ0jekNrXoLtQA3ukbk3KKMTYwGKyMJHpWRv9Mgxa3DMtf
ukfnkp1mq4SV1PEGkFqEFTb8CRxceTAK32IVglUjVt79y89h6hsqwF931xy9EwqRoDY9OcNwy9Ul
InrLVGaiMwq0xiUb/ITlxnTPAHLsh9CL77VPqs1Jwl+yERK8Oumw0n7+Td9ATv/+TbN008jCodEa
NmHjRJiq4WmCYJ829e3Tta7f4YiCH/oShP0bMb2/V50FTkHo0lLTOfUxiMeTl+d/SB/qh3rcNVCZ
gnh1KNW7Kr1XbD94lQBbLOUR307oL07AXOczURqp7Ua+RUGVu1YRBCarRllg4nqb8kpGqHdZN2Lh
ip6zmnL0IutYsvSprg+YzxSYI2GqsU6nnulg4hQ2bJR26XZcWnU6hRcZsuSHaaAXfOJJqVKKD8YJ
5QjB7WnjBb97N66YOOfl/cLGWlp1Ft0kLeyaUfuaCZ3d7IgxqeakKNVatzxqAHULP5qFJRfCyVyS
M4vDVsw1aKwMJIAn2efXCT2A6Th8OJl+OOzFN7huS1J96lcX8F83sSRbkiRZmqJ+hduLNxwWheEr
5AK4d2Eyhw9gUW7bkytB/4tM1aaNZAskQ4alewh1IqKVNIB+zylSRdt+cjRx/Fu5tI0W7/nfVYEL
/N0pwyec+bDdBlclFlID8Tckqz69iX2Ci/hVlTxKIbrKO+V0U9Ih1H8Jio6P94OJO7nhH84KqsDn
Y4HdljKsDGy0N+U1WtB+vSr6fY05Vr4CLy95JxMQg7RH5rlY5xE3n+XJ61BdyxPbeoXu/BMci8GN
sGHrPfUPZAi1d2TTlkCd+qvsF0K5v1DyVm0QwiISgO90LGsGMbbQXNE3nPIQSeARI4gQ2UoMbZMy
umiRpikPQXaVkrvUUrEatebaz1CLRjm03VugKPuVhSFIb9fgYJOnBnWA9KHOC0eEFflgATYL7bJ3
I+WtEQF14WbkKAYmQYoXAmBFEFRV70dAR7JrakcL7Y4YRzkLaSwNavNDA+NVVDCwzRAQ31SwPU8x
EuGGHZ0/T81Nnf/2J0q5v63yTfGsf+gCVI0cLe4Bw5n2jyrwEDGoPqldy/nE2xozHKnA3XX2WMEn
kg3XDzov0faWui/ZFm30mEL7723Zi/Y1PjZ0VRRImGPn9JTsde4Z2i6Kb2MWOp1vMc6t4qtuJ/4S
t/iZJXSCgePrNv4b1PqBhgCzsObvvJj1rQ5rVYseTrClOGddvoXDDtdbuLnBZwoTANI2DFbYTevg
4fRqbUoEY8JrbJxS2Z7EGntPwYAQmZPpuAAqbK/EzEN+Oxm302MX4tsIbrmColLmoH63QrE2sxXc
cLXdWI/abVVfZ+dD2j0TW0Q3+FQKGFS/M51V7CpfS8ln6N9p4a05QRTDteB7/qlw25Dtdq0fMlwq
wcoUfrXqgB9hpwKjKQLzXG2kaFNk6zj15PQxR/YyFI8vfnFjycheRZlXAiM++e7IJTqgOlXafqlt
lbR4RE3fMjW2v4IgOd6RGCjV2kG0XqPqLjRufOUNK2h8uwbkq7W8uVN1WMKHIn0Sz7/OseX1SmSf
gw4DGubo1qSiJKGAAsdK3nf1q1hS8I6YxpN2T2gkDYEs2Mq9Cb132xrGqk9O3lj2tlEc5CynHt9h
Cu+HN2J8G2rrNvQSOwy4Ze0aYwZI1Q6wrealfwEzHe2i9dmuwR5GG0F8qrp9VN8U+WMQHv3uKQo+
qKSS4jXq3CG4ySH84qcnI9EcHDvJExQNNDxS8VeZ+mxwxIfkisGzgnKXdV5rN3JQubKlOipqRS3O
jibcYnXdwXTCMiMDnCRAeD/t2wZ3tBY35tIbcbUFc8lhNtqVfyIYeSd540eSE6lOGtkG7RXM5PBQ
l2FW5zsThzP8zcrxrhh/6WwSv/u0jhFiTPmhT95UWVmFw11Os0AS91L+eLYWrIG/L4r+CcVfpJeL
UDwaWTIGjT7eS/cDMNqOb+ao/i8NsVJjFRo2LBeQt9gktnCJmVYWq/rFV1dCjhk12sVH/6Vf92AW
S2xR18Nz9NqhDbcufmvili0z3PsvCF/jDnd6RknLNFZasfr5FvuGlkNu9M8TzIc/bRLKYZtr473K
xCe4O0mg7K8V9eAnHwF2OOAso+sUrzbF7Yv3s1NcY1FoA9ecWhxjYvdX0pmdxFByW1m28Cp+oARY
4n1ot42di44Jzx4s50I3QPv2ur/41bM6bkQjPix7lfdeOmn+EaDOba3ozujwMurbNl8japEYn0a3
K4E9EZCgkUBqm3TYLGOfys6pdPLYS60P45Vy6zNxG5yJ1zp2noyy9+2xuqsfRMxgMbM1t7A6ok/9
xj/2T+XRfBPf1LfsD7Qj5K/C5+Hu5y/yLSrw8ovMypQsjoXcQhX+CPMnrlcahtM33Sbc+iFKE+v0
laY1vAy4WvDdvAzyPv53UEE9+CZEHkgyHDYQ48WL+AcwK2KBrSN9jr8xYTZACxLezvVak3YNQhX4
B+Og3dlFshLWKCf8yep8Fb9B0k9sUMKdYusIsUMKWVQ0XfqAU7vn4uC0eVjIfUwvQx02arQx/DUy
LLk9dG4LxdB8jKdBK3oLtbRUgkyZ4A/Z03wAIA0kLr5K2sZlrRymfOiE8JXbr4pwO6Xjku4hBeOY
sCSdn7/s992Hf3atNqt+mtRvZK01poS8gYDlGB07E1BnuoUjCMcLgTNiPNnLEtL0W27DxZ7SZhXQ
OckUs9PYU8IGvz8Tg1uXHu5dvLPciZ44PkUIHVwHyHvIz8Pz4oN/27m6ePBpN1x8bUU2076Z2qhF
eEAvEy+41KV/zYwPsw20pO2a28CB2LOULH9D4PorvGmzQJELp6wwpsOUHDQyUOsaa+rfINB7O3tj
1AYzHkfUTzJZpz2mno/oDYwJmlcIr3j+e7LsyTP1On7afrPyyAc1Zxg+bbTGgZqvhbwJmNTn4lC9
DcpKXXWfki3QRS52wNwtR/lY2IPfzr8uPsWsULLqJm5KjfXNx/K35KjqCmKgCn8N3mXmFYZzDtDV
HDbWA9lATFUKjHKhcvqGXfn3R5n1g3od01dVZzuIgJn9q0k5WroKIfJWWwVXY4DkLwG+UsKxE45i
eIiSew33qPOqmtpCi5tz6YvM4m1b90qdsUuONdhzFbPTrLqqcSrEPZnZl7Cp5Jvz+TnU3rF/DNIV
XXUk6bxgCcT6fb/m4svMQqLYnUdQTqNxDIztKDn94GGfBTOu+6jXFa2iWz29NxLb38AUH4F3rQAS
T8qs5f48HoFH0EyxDeFJx8X+vDWL9c8bx1jYOF+cpYszPNZtmekjqH/k+bbRS7AVPs7AgwyIRAoi
N0gnSf6ajgaH2SbVibxJo91aK0+ZuitcbX/K10qzgbkPhE2Sp3ndI9g5Z8KtP9UH3wbOqHtWsoNg
Yey4etFxgh5zcrJNFtjTRLaz5fcGpSGS5Zf8F6wNBrbqnyjY16/679L+ck0thsmsZUyezcCtb0DP
V7bJRLu9NZph6SL5tv7/53vps2iexGjJnELmtR195NRH3BfaxdTUa1xJ3iEYMzAJQY3Y8H7+EvKX
P8APMUSfRXM5zM+peWan6MM2yG8ohlUbK3Qxdk4EOaNb13airy3YTdVzBUO1KncEPLhD6+yzp2pe
tZi9iCgdBTFWxD7Wx81rn/4Kk3cTc0m2Pm71yZsZ7cP+RVS8vHdPCBlXxMWouR+6qw79ECymiy36
YmW8opnVYUGEYoA/aZoNhmtZD3nyXp08uTgM8brAYQs6j7ZN/W2Ox3iwGv5Qn6svlrFCJN5imh6T
zWjN1DgA6LTWkCZaxcFuQDwZ9dNjaVL9x+9ddx3r16HiWftQA/Or8Rc7nb8YekLbOwIu2VZf46T+
EncYnnuntXIIbwXIq8yF09fsGLtNbddX5WM1QvWyZXLDdXRT3po+Arba/aStPj3D2nSE51NpS9wY
5JTVKrNWlk/q5CRHbWP+rp8munW8Ufb+TtqfCy9o7NNWzTztSlunB/NgJqRiB6XyhFdjuIoPwlUu
U9AgKecF3R3WUqJ2iH2nJ9kn8xzXZrMfjB2jO8dS7+XTS+BvS6pEHSSSFX70500dvuTNvgNnaxW/
E95KVBKyOQBxiEKBoG5GMX4I/UMWcqGozc6XehetdEQdsAuBLCpkVL4pLzegJkZlqRrjjX8G5QCm
plNANjoifF4gT1h7nv8bjPxF8qHPbv+m7soiUZSpUYYRGWaAa32L26+8qhD3/A/wTAvZhj6/880i
kE4pfc8Jvqijox1/EQi13tVXcIp7RCYL3S7+uyH9RUCYXe2RnKe1IJn6sRym4ZIEZNAZabj+YbZk
6U7QI4msCgDTmS0t3WL6UjSa3euZLhlWRWp7FHfw+aL0APks8RlX+7TXYAYM+GFXw5802BSybelr
tLJ7/AsQ23bOmGOj7Q8b5aXaixm/0UPTEL/e3z5WVB9EMhfhM2OF1sIJDGDgpPGjhAq5tcmSAwfR
BHjhGo+k7ikq12nkmY1bWq+Z4SFc0r+E4l2QIobSo0oX5Ih90SnZCkK1Stb/hYz/X5mFPsss1Cov
YulMutc4gglcob3r4D9BBHTUVXTXw6DGpahaIeY/GU2hroZ7LmS/afQlrqwX6lkCYrAEKJ1ugp/i
9SzDqKKwME8SOZe8LrZoukx0VRp3k0lyg+DQz9fD9zOWi204yyOkU91Yece9FG2r1G7X47OAaUND
I9VLHaiRS4mLtJAZzIFLiTqqknkKALElNn6uSuVQtoKPJ83ObRpjKXNVxW6xDp503Nj+qHqQei9k
ld/PWP55bmN2H8eDVcdppk+FnfDO+b5n96+U15E9afw5b8SFOn0pi53LOp2HfPQVk8eWVa+IXgPz
tBoFypn4Ue7uVGWPIo95iMo1na5cdY2ETjiKEVn51LdvYrDX45tgWK4xF8pbYxZspTI4i90IoKtM
17GGgI19ohvcOW3r6I3zXqNkfEb+cqNZbtHjYlvnzsL+W/oFs/CbmeK5FWWQIan8oCovqi3iJ4A8
DxAyFddL9U8pPxWCm7kDw+d1Gj4srL+QzxuzMNwEJ70wYpAyJ+Rb5Fu4aC36YiEalk7ZOEG2byF7
f9Jv1r5Q7PWw9AKmB/zhuM9trKlzo1ST6DAEAhfwteS10taQ3Y4+lHF7NrZ1DZY7Ox1G4W7pGlg8
BLMAGFeBgFsFWfqktIw4VW3Hr/9vEMnp99FOXFxx6XXPgttZrQJ/LNlworiOmSQnu6kx5ciyp6pg
F/MEPMW2xN1CBho0FBt8gxdVFKeE96c3Pgt55snU62IgwE48DaQGap55ss5CbzK0UUNdL2yxhct2
DkaqkqIp6oniWVb4oGTkmRCRQMWhZGKLHg6vaBmipfAfvO3p+P7wpHPsUXFmDGS2X0VHU93q9jDJ
EoQ2so16fjOZVCIhtRhZFzb03Ipa0IOyNKbXGx30ndWQHDj9Rn+YiHYjvcbP6HxH8/C/esmoJEoM
OnVTm3emq5NVK4UOZmKoDsUJCvgL9iqxm8uerzqiif7xy+hazHxsy98sIhW+feaL1Wc1Vmn0hdJa
4M2KHuUasTlI1P0oZEm4QCa421oYNzMBG/7LzXWx8iyCq81ptBSU6MGKEL25TzeU05PB4QhaiiEe
pwvt3dXSV/6CA/xra12sO72RiwI/HYUuFtDmP+qPVbMOEZhjaHPTDR9x86potIE6dQVWf2Ueq824
9gOwGl6kr7RbP18NL407OGT0iLxmGIiupCv5EL+jrW6SetwN22l/mI+YU4Zemm0rZYWeseSWb+e3
/N5yKs+4QRv5GrUeXi9Fc7qvbGMXlTYMR/6Rf3mQB3t/r+x8+nW/Mbu99Y8ZJl+Mqac/FKvV5+Qt
XTjF4QNzdrrXALkm+Px/ACKboslPL2p2wZysUC3ilg9UQ+runRpdT/gT+KCP6oZ+qjR5gZ1/Qxcx
kM1uN4oty18PFWdLqd7SJp0l/efQaEvBgrkxjsewvI7azWnYyf4uN57AW4BJNLcVhNDgMy92J+Pl
5yj4PZT+YsPM7pq0HqtWSTX9WMhPlfjUSIx1n7V7GMmnkfyCoDgZb3uW29tn7U4IqWndMn8U9U2Q
f1CgGuTi7uiWiiNjHjg0S4D6bxORi983u5lMzJGKXgcTIhm4aD8XSWojq3h29cxmyFAxc2wj8ctr
1hhv2LPFuiyfw0BaLbynb2+ni98xu52CZgjEUiBm1y6wXUmuVjpz1S5+7R0xfVbPbr7uVqO6D0K0
Gr0ke/dNoNWfYXU7jKTsITEnWfpNE7/ihz08n4IkSt41WgbdBRV99A7ltZjuMvEa9tOED6GxIKPh
42nVu97vNTtJXKU9yP+JCfHCYZrPRDLBT8ROCME160i230Q1Xn4GqpnkZ1MCYblwDtNqK7brs8AF
FzfTfGQ69AsfaemFzOK9bCV5KULlp73ZOYLyf6Sd147rxraun0g4zOFcikFSq9W5e4YbYiZTzDk+
/f4o77OmDle7y7CxAGPBBppisWrUCH+4raUH+sJoQJ8mh/4IcnS4e/mIz1dM4tnbBurmdxcrulj0
bRTBxr1MP68isWTmXYxJh/GwOQZARKSH+EHx1KOiHGNrW0JywPenNm/aymsKKPBLroXWUqggRYag
77FSjjbGSOPwJreGb/SebG7bT0G/B+ZanQwNkvgWDOD4fdF20u/OyMVpBxVR2eCt7B/GwEXOX0If
pznvZXp+kuXJ8f10hmB+KLErGLfVtMONC83S8h4ECZBRVJ/ukQ8FDGNUr2a7mMLV1o1EAOrcRtuW
z9M3at4HAEfz1j6Wz1im3aNErBu74dS9ogMUEg2s7bgASbbBgwGhF729109dt9cwNjN39ClR1Ete
zK/6hOaMYzrKvfmaMNiHG+oNfnXgt566Q/+1jH+FaBkleM7v1QI99a2J+hX+gfKirQ5NovyKba6R
vuTpQ4TXycQbqZ6xN9GbtLYokZeJF/mh7VeI66as1j269sWGSf6BvpmWPUYqqAa/HugvMy5mJp8P
LwmLBw3ZcJZZqX4aLEwcXOgnMkTdaht1d/1mP13+JW06GwTAvdQ+VBi9ghiRfXSLcsT5dVf7jlqg
zkDuFETbc7Ntn0asBZ/jr2nixb+0O6zkldNC0EG0HoY9chooSh80JkgIeL+BoEo+LWKYv6bv8nBA
hV7+VZVgTpoj4WZziyITww3aM3K1Lbik0UwqHE3dV8t//vg0XSBoH4WXVS4xmV02Z014KQrM4Zh3
Nzp9fne0/ywKxtJBIKNp9vNSFJQjRUEgorW+X5//Drv66pouNTKpxKY+HysSjKC5hUbNbR36NlJj
LjIZQF3lm3GRee3zXS4f4HAs4AYk8v+RVAb6jP8vl73M/K9OdBjZo6WkXNS9chvsFBAv6jHmYr5X
lJ+jRZaT+OV0o2t3qRPEJ8HHEIXY1T1t5DMtoerSfx0RzWRYUN6HBHS/tfbYlTGBpg/uailkU4zm
bdwFBcFVfbdDdPX6q5tYH0ZdSRRK8hTwa/ypB/scz2xmkEc96gFV0QD/eTtpZcN1PILiip0++J6i
xXbAMCe/yZlI+nX4qG+eLfPs6NZnG/c11fxctJ5tYm5H32WqXiSsW8ZPQLZmT0OkDWMUMYj83V7e
1ausLvPYzLXKXlKu1lU/L8T4UsL8d3bwztgNwkmp4CZYD902TVYNWsyn075KTvnS3cg+LfT2MKED
jRIbKlAgHf+wDksQPhkPHeK9qVefalwfv6fIq4ngQu8D2X+//nroNSqzem5QvXlQI+yOvWiPlB0d
9gPKx62XAydfzJQgI7kf72FdsIPWIy/A7EkdheTc9lRvVYXreHqQpj0y0Lhm9hdCWoj/zgYUzDHa
HDKMmjdHw1XsUyU9aMovqzh1G4zz+ofKcFEc7KVPkXlsF9yu8prCa0b5DozyTVh/NhFcHwDkb+zP
9WINAmDNkcvHAPVhdVeVN9lw158fG5wW7+rdkvdvk81DqtzKwc+6LdCcFp3fd2v+qzVfFYT1oEsl
gBXjIaUxfwjxfF169W5d+/ToHfk18YXVryBkrEcocadb5ZSSsgbaUbuhEkTdzSzcEvrAcYKpW3jd
Z+vy8LDyuGma7yLkhugKuQw8rkJmVwPoG86M5an9O++MFIDm4LqKEbljuNboy8axTWBhbgHPwzIS
061Ey74qrkbZbJU4vDDcAmieqFDoy52Ro57Im+NV9ncgQkss/uDiXA8woiTtO63gobUr+6nqps2+
Xsa7kRdh+GiimmZBDkKSgyEWkxTRqpui568idRalUpJvCG8GhMfivm4Ocb9TKfgBY3d+R/2EUUaR
gU1MqShdAy1qFCdDP1IY6dwUyb48dOBYRuUpCP02uD83e9WPVQ8Qd2LSiUWD7W2zuQ/NLc3JaaHO
mne9o1mvUe/kAL3zx2DzRa1eG3K41AfOi9puqjx+GcKd6mzAs9mA9vzaeJ5nhJ5CKiq/lA8NvDsA
PsquCZ/s9hYwcVadJutgVY/IsResVulg0CNsUb1ffxuGjuyYZNjaaouETWSqm5GoROW2jITx8W3A
ZiA7z5DJ2M4eVoVYSgiC4V8E4d+PXV3os2XHcRNwK7T4jiOIU5KrcyysnIkWVsPYV9N7FJJhhY9d
7Q2avGptd5qx9D00KHq70pdlJ3CzdrcA5zbpTeoBn5rUw8fB/33+jvL7fdd3riQHUjaRyVkTrgOf
1OibGt6RrFlordL8NI0A9IFny4+yeQQFjSJMlXwW/AbBp14XzEqt6GE7cTAIOZM/+80SEEKPMXyc
eSabEwgbVlVCHvS7rebf776uj0FqZYZVUguCdF0UtKG6oz7jypYvIVJNkyvM6Qim4iv3/VHC1ZNX
FTGGjdDHFkpNlG7xjnJgPcd+dIog+Tv2zvITP5FEdYNolVdXndwYti4brPKZniJ1d/9zmVPjSKqf
cdgtvnAhn8XsLNEaL7/q6qo5W6bZNdJlY5uNp/s5QkuUK+Z26bna05Y8x6ewEgXb9/GgVyu8qlAG
yZ6tTXEhLSn5UXZBnHXbhVsvg2mZ95JL23CiHfIv48e6GikGXHaTkMZdlLlwdJCGlqAF6sxN3MEt
GqqgxIW5JMpmhe+7ilt51utyW/G+NiSwsztZCEUisKM40+BE6I48zF6LyowPsd35l8d3Fbt6VSka
eaQCgV+BNuDL4qKMLHb2Wf4j2BZui4mMuFYQ7eZV3NqYVZhLHVUw6DjPPnvwaSA57QaQP85mF6CF
6y/LbIte9v2q4T/xcl01BKOuNlMBAKYqHdQCNicM1HNH3suYuTvnhkx99pIIQzbaHKI7UX0/bfr9
8NUYPkywKThrMtkq8iqddChSisw8e5Fx8OAm5lTpOd4zwNGVb6SV43bj/MCmPQXZZxDQgu2EqEF5
G4VfF9M+jBDNG7W6rRCxLcWzliWG/Xe69fvHrmJcZFd1rSTcpI0Xv4R7edGvfKJd7aLjKJwpvQ9G
/n3e10CovhmiDsHfP4ezgFN26veIPXELuStEvOHOHm9RWgekD8Gqf4pJ8VLkv74pnT9rriy6Vd9P
9X6/+yrqyXad1/2iqNCSai568vBvaEPv7H6b+zUc4K26W7yPy+gZmEAkAsUsm/+jpV8Fvz6CC6x2
hPqgxFb0ZBRvm+Zzh96bhRhRgdgOYm/aLuleouA0VC9hcD90Nwai9yNdSk8QHkSbdpXIZbURtYAq
0QWYyWBRNiCb2jDMLRr8NHC2Onu0+ITxX3ROV/HQjMJQMroLIZ0mr9LgRyuDcwSbhOaP4TJbG74t
3tMZ6neiGCGITcYqIGr2EJRlxbPJ7IP4oJ49KaTKQEuiiCCNHkloIm9miLWLhBQM0adfxcUubqI4
ki/33tneDfGhiw7RBvMfkM1qu7WfEBMPbqrkVlny9wbgL0wQIGSCjy5Y/jVuSVEGG8W9mBmI5sHH
ALbANJ3rt7hBW2aa7rozntQAehcxj4Kiu7kT/ABB3vFfiKVCC+ZzSjzoUFNlz29lbn++AFQlIuYy
wHTAaP7j0vY/R38NXUo6pHWKmAQgxRLZhyyEqs/ecGm6Z4cewWBJTAERnLD/wiVlKdjIlgsYfbPH
idw5vz+73ZcFnTWf8l+iafb7oLTfsdZcRbe2DAzAgISXuYAXbMyYo4J8xDyNEi2EBG+9yPpnOX+g
7Qm5MqSBIDxioldeRTjy9jwNY5Ax4/wweSpiHxBgvRkLMSbCt2esyrw28VJhMBMc7TX+yLClc2oW
dE6ygKnKbmSe5huQVm9Np7F2cGr7Gzv5O1CgJWZ8ENIvzYWrPDqT6kYyzUuNtKET50lI9jPGy5K7
dk/GU/tzcrPoTdTjgbvcmUR0TFGFeuEwXP2AaiFy6DkHKqhvtc0nfDf98Cso52mfFw/2zqDzvdNh
8YqCqeggrwKaomX/SyFpsYCiLWe6JQp+YIJgOG+UfTTfQa9qaVn9ncMsePgajKQEjdXXOdsMuh7Q
XpycgKnk34cvxjZkkErwxNAY5fV/GT7XUKS06vpSLnhuysSEkhgyl5PcoMoLHqRz2zfVWnT8MAM+
dPt/FzjXgCTmA1U640vJsBbphcFr5S3Q/u6hN52WmN08KHvsibHoEJuICi4Nazn0V1usoHSSSps4
prY7C5NVX+0hEWCNguRSjJ5HtsFGW8kvOnCm0LJP9K1XUS2oxzjd9CTXg059rDhDhKYLbW26L05h
b2PLjen80Or6tzXjWruokZpcNYbLnZ3wQHezVfdZ4g3tidHRZ3wyYDUf9FqUJYpeeJWYzWet/VNk
o3UznfyoQ2h9GSmbE3Oh46Qjzwj5CBCcXwplYwTx21qlZ3ppFrI+geMsG8+4mawjoQyXWog2iDdt
qw6/2BRmlivY3KLHrjKzoOvOKmUyaUnqwJe/xdCFzGzXpBQGkmu//Y2GomiVV/FLtdhVmk4yaGr0
Tz/3wU4iE/JTmFxgVSZIwiHQu+5QO5V2GEWSMYqgCrMXbMbVmVKiTT5XJlVYGD9n8mMd3EtvcXto
Zk91S/sxx2vUerNJU5gDNu3NfD7J3xA5KZrd0N1NLSNzEidRTBfcovaqjs2GarYn9FkfYLmTI22Z
HAG1RDoBdYJd9XPhAM4ixJLometyVGrH1Kp5JmR83dwXBW4Ke6hV1YWZPKf7DWCKnSqWt39fU+Z3
urQWKArVTTJu0IKlEC5Z/kf85tkAk3nbw8Qb0HC5waAFNZnUX6yp9swbrf5FxTlvW3bAg+i/Hg36
R15yN7uL+HxybNPTsDSkK1ThajxaD1H8hFuerR7TXS9CAF9A3R+kHhdw49UWkoY+ipRAwuESJGzj
Z5AUazTq+TH1r2A8DfEvOb3Pmy+GyaQ0exvlT5UTI1uY3KOekVmu3e1oR5UGA90xfZSn/Ba0zVQ+
leW+SKEPbagIRnSYjR8dfBgEP1Jo9dy323g8gAjBm1mjb5aR3AAPipIvdOBHKCfjfmPwUyZ8ihW0
YXxr/KWxLuVeK8m2dxZpMDhw/hIgufYN25ittJW+52SF2Lf1NrFt485CdIYgT7OXcHC1WNlwbpJY
47zV8e0G7qin69hGZbZnIvERe1DW2vkAbCj3+EFl6uVObt1mwra+INDZq9iuSlar6Rvy1NzYqxa4
r9zVtYPtpdlOxlkD5OeEeoQnCK+iM7aK6lFx3iiNSu0zo+XiKw7Dk+TmbPnL6GRkAkXXxR6EPWZF
9LKrqF7oTPFnHTQzQhVydQpw2dMBMAf3M6iYfYCNRbLrittzAGu2qw+psps3D0P0FDYv2nkX6Ajx
ImYpbEEIIr+9ivy9OdVSaF1aEAw5F98e5Rdi/85mhujsjZc5Y4qCibD4/vDBpiStYn4WYDFdaeRR
XfLMx89Cf4MmnTtHL7TfinukmEAIR4AfU0foL/3xaIOHr2K73CvSOA48fDFMq+FXSyMqgNNn+m7f
QCpjHydCIwkfuQrtXbmx42KRRUMBkAgyMNXQbbdCruSi+4CJHHW+UGZbtMrLrrw66Y2p67m8FET6
dvOMQ2H/EwUR4D4oPv5ov02HdheKwQMfbnVWdzmBVw8FuB9OecdWt1Uvyr0Uz15UJn0cA4ObZpGG
gSpBo9cRHOxlq/7lFcBjl7W4emwuSYGRjguS1Lorm0O0T/rbOrnv9V2Q32YycgvfNhN1aDQd1dwt
d52632fKt0lIQPowneGHrOKaXqeyOfeM7FAYeZBzeomcp7dFiss6BqgYuYIXF33kVUQLq2k694s9
TDaBXQVrjmYYhWez0G+yQxNgz1juGrx4RSv+YSjlRVcxLc6HQK0nAvgi6aWBC2Vv4YNMJfAY7yN+
AzigTSN63eV1PvrOq5Cl2V2EngjTuro+6N1+ESFQoFsvMj++kX/b2NB+jPILzq3sMVmUrH48xDIl
eRW4Ej3LznPB1124RsVT49SLkCaWX8ARvoTs7c2XwEOsSvCR31trzdQ0CcFG3TDX1bZOY6XQl2r7
YrY1eD1MWw+nTgX+PBxHm3GWmyRiEcn3Ntf1c1dxq+klrZObcZmQINL/pb8vXm0PjBVJsOUbn3Lm
N2LozXuf+PqhS4S5OspNFBRSEc7kwQsFZkkM4nI/k3YiaBc2+/hJcetd+YvhWTO7di9a6+XPr3fY
9eOXb3H1+Do8n2O15lLU0Q0kh4yO8n7jdF/0ertkJfmr8AiLnriKXVWlnVFrXbrxz/PnpUeZfa33
FmgroKEQZh+E20n0WVcxKhpHu1NpEy6IzM7T0DWnwLtZVBeWaqP6PLiW4rZOXYpNbkTvugpXjdSV
g2ot9e0Bxgi2jNUvjIovUqjSS/Ksibrsos20ilIDbB17Tjg5jParx0Xw6YzsiNe326mEA3+0tud0
r2wLUsEd3PTcF5xc0VKv4lU29XUyykyBNe5bdw53EOjoVqWnEEFGJ5cOmk+/qHSav6E7LFjrdWVd
nUtlo5Q8G6doP9zjIR3DhR9+1NCT4Hi5ANAFbytY7XXZnGeBCjaJQmzSfL2417ByMV3FMz+Fv0xc
Rz1ss3L5MQu2qhc0DhA24dZetu4Hp9deRSwlHOQknDhLIbyN0EP4GC1WROkc7KItt0v8VEIpx0Ln
DQCPOHYJPve6ktZVpddrTIUZvr+hBN8ekLpC7GDuHpr8NcWOe2EtyvuiwV0bjUdJIEn4bqJ5FbzW
lXDYGR1EIk72cj+p/bahzHTzCTgdsQSWk7TvtkEu0vgQXE/rklKWYlsqZDoXo6/TgEX5l1G6BCE1
cxd9r4VrjdSHeHArWu1VHEvzIi6riJti/CGhOwtnCEFZOCh39gnIUJItknjWEalZ0TKL9vkqigWD
rcilyQvXroTXZ/SUFKjf47qN/TdKMJ32YzSOFiFnQS0i8tk1R9XwBIdNtNVXoa06B6Rf+uYCDhv9
BDBmhbjE0Hs24bTpdgxb1IvGimEKs793+RXXG20V1/RxkstmgWTT2tkryPpAaJAWd/gywE5+UX/K
DsbnvPVLPOs320ramuhxQrj7G24UHy+Eta4mbS215nlRPdC3Oto7N/2DjMats/EwyKOoBCVccrVR
QOu58/E30N7L9n8vg7WuJc1WtcIGnuHD+XaBgDZ31du0wG5Gd3wxUOrSF/LyJJ0Gb9OcsDSrfxrK
Lqv8xTkBgEPjK41XQeU+005Cha9Rbyd757WRoyWoSNzqjQ9X8BQ+55zmaScapagfHyBLWkXLWtLt
s2zw87VH+kAIHr1pv7TSH76Nh7Taw8vqUm98buZtLW/lff+d28NHMyVg7AIZ2kOxcNj34Itscl4M
0vH7cWr47xU8q424XfHxqbOk5b67ysz0QB2NXCP3t6AyWbtaeTBRE5uhsBSEu2Dp4ZzLY/QTfVW4
8Zj/OoX15eMPLgiw1rq8jds6OI9n4PjabpAOSnaToiwR5wdNewLwi0Nn5eW7KjsIHit69eVDXr16
KKXqECkEnMbLyoegesj9oXhKS866vUw7oQDe6mCovTG5G9W7gHMnqrw+ziasdWGbKer5rPfgcPFI
Q8AfGBl8/ErjVk3q/WYXgUQVQ7RED10F2rTJzsEI05mbJdjlkC28ft+oCF/bNTzvxJ2QmRHmEB9f
Z9a6sm02HQQjk7wJvp1r1xQgNP9R8UXPA6nI1jHav1P2iM7iKqIOfWgq4chZVPStWmz1gDq+OKVH
xGe3+MHNW/NbuZD/bwVbSxDC1iWtOvVBli7VBzt647Wag6JbLSN8tg+2C0rRrTlMtSBwis6RvGrC
dWlQjrXObmpIDkZ38ZJJS1encQ5d3GuXLhEddNFTBV/2op50dYw0Nc3kpKT1V9kP1Xw/be64s4tF
53E6v7ZeizowvN4bCJv/ssizLgty9WgrzFI1ikmNoTrD2FyMbCsHBwoGbIAyfg5n9pSoR/Mul/jq
erpAJq4emkR9GW3GiSGmfV/pxwKxVxet+7SDoHB+PpeH4pVW+NPwY/FJt+4715xgt6C6TRRL3B6G
xoy1WAoCWvTT3kVrXP+0VUQD+pyncsHJbs1D57X2rqgZpYfTLkSENkBBUTrvuo2DmZQQzS8IKhfG
wdWqhIrcdZpp/dnEwT+cd+z3LaUCuNxLrhp4dewJjtmSjf11YWLJq0jW2raeBWeCSmDeZcmzHdwM
nmYe69w/T29xfG+kT4l9380Pefo84MB4NNqj3H8JrRfBDxHEmQt26urtS2sTxcNAtiQ3N2ibeOCD
UpwYzsqr7dB0QKznvNdHxGSi7p9MOK+/+SrE6fIwjFpOdZKjJcPtSdduIC/zSg1zt7uNtK+X2Jru
hn97fyqrvp3WVl3cxUzz9fIRxcwIKLbh1LSRYGdvi+4ll9Aw0S3H8IEnWZC45+92ILrEBdHnklNf
rXxlyDaCB+QvvQxhSJMOEOIhsmz2yBRlXo8dEI2AejiIUNnysq4f7D1lleZVnaVsgpoNn2S/VLwN
OvWL4mjRvkiOG+1k5j9s/bOa/zRlVH2khV6WwNe6MSN0Gluh261oFZbTebUK2djEdXumbEkxzjuM
kYv7ZuDSj0H4FsxQ7Wh4kf5Dpd+rzacsv+vquXZtt9NkDEsKJePhsTVuNK87BYeNE+zNx+QF+VAs
cRbqp+iGFcSbCzL86skKgjFz3YLbURM/PyjeGReiXQ9tKaQ4wbAS10h/FgYc0TqviuMNEh92Dmzn
YUBFAsEieIR4YoD11HYWdheedVQqpD+Fd6zobVeBbsq1c9BuuOhyc4+YBuS0ePAVIBT4K3mbxWaL
i+4fya5df91VMZwOdWhMLVnM4EzTFj+NBcGg5bQWZ6dY7Hjqv9WrFr3sKqIVhX6Wc5nHxpNv7YI/
FjxWTCMeAQgKO1p9VJ2j0MFXUA2oq2gWKsUUKGeWOKGDWgMypGMcvAEd30n9Xhv96tA+YUeJR2jF
DE6s+SjYWuoqebPLso9Niy6XPPrxjJkMEnsN8Ean2uyWotefQP6x3odKqC8oWHB1FcryIDVDOVzQ
C7Bq2gaP5vAXBmJOA8HGp8sUb3EfFNyYotddftPV+U2NLDermstDhspa3NWHBGArPqA3wO7yL5Nb
uJH8hIiFI3iu6DOvItYZmEYwaYTtyQFRW7Q+kxBr+/SkK0RK/pdDPAShrjMnN/+RaMXVgbq0Dq5e
uoqtpkaJZqEvGRN9VM05f468ovdar26wQw+OqJ34hmhU/q4lyfVzV2Grr5X6rC5lZmvu4OVQBaTm
D4oSHZ3m+6T9MU7PM6w1xCNmHI/+kAng8Jh8y52xs8AT6WFQf9nT1zmn+TYUh6Td1zBZ2s+6dhzx
7ZAerM1pOt9t6FaM0Q/BFxPtzlXsM7oS8lPKTjmHKDAf0MCN/dBL+kNAkuuiGVeR7YkpwYKU7qLA
cfWt6jYy1LO2UGTHrbGLQj+NadfA9groBFbK0ltClQfrNSHQXvTCq/g3tEGRxB3AUGhE8a1Zn/TY
31S7CEmd8m0C3OJo9S50i3+bxV4gbVevrMy6WWYBgTfVYE/kpHR7eEu0JOg84tOUGlvDR9e3cYQK
u4LF1lbBrz2rxawu3cYFYhZI+7jbZq8kEewn8Nb5TMtVH/b/kFB4dTIuvcirV1Yb5YwTNMVrv/HD
8o7S3AvLW8OV5NsRIgV4mfaMlo4QJSRor2rLHrh6bopbFroAl6sVJ0EJ/q+fhHQJ9rRBEGOADO4M
97GX9X6HM5kvOFKC4KutguDUnvUqgn9P2lbTJV1iIFvMw3hOkt1FdbDBXK1idid4rqBe05ZtcPXW
XUI7Bq1HbvbUT8fnoSDolA9Mo31twgcPklaSkU51WFU4AaHIS5pnJHyEufuynT7I3dcqA5EpxfW8
2FcaOC/t1f2ZVHnERJQ+1OKnJnhr0WqvAxiEyBGHtOU8j0QNPBQ8eU/ylgKR84YF3V7vwDAKuyOi
567SN02f5lnaUBphjtPtgt0MGQ21WNqb5wB7C0rDwh+V4yjE1AsCmLYKYGUu1XZ8prE6OEpyI80o
4EVerO1LbZfP91XkNUuSbGX7f7fQa0WBUUkzvTHY1qrsGjfjz2Vipg3s6UU/0klr2F8RwzRBKvMu
EPEqhqwFBcZ+/l9E/eDo9na51SkHLTyj5R/JtO+Rr8XzzccYJxtwspjfstEv8hc9Q27OD7JTiJK8
4CeJOoFrd6KwHP4XjBB3TnnxRCbJgQUPoBgvc1/pHax53LoXfYElSf7gYK119mgth4ZtAuVRHlPE
6fpPy/wg+JzeCG8MweZe2xCNs2JXrUSra3Cyb40B7KFCcMjRXrIDvc4FEWdsjkLtCNFTVwHMnFLb
kJJxmVSEe+nVGhGDRtdgv6D/eiY6i0rILIJiC7/mKn3rhnlzVqzLu0r2XbLHGwSdudxH9M3cBcUW
Xm9xKwwf79/JpqWatopGxHoqYxhWkm4W0e0Ym1LdqzIPmKWGQ1otPbWyN2GToWyHl6jaB/G9KERr
l/7Jf2+l349fLbUcZqoeEqUf+s8FQ377OaOTgd9cvZXxS6/3ynw638oH4snk4SNSVPhlGrsC/wFE
ai1HfdDv1Y6idRtKB0ALXX4Mv5kI2BMavpbsfbg9ZOFfN6NfW4fo23yfcjqH7WBuq8hv413+S4e5
emvd4WnafD/vBq4Ky+mc5BuQZm/4lXnWG36oDGty/qkeVTYf2pH3/GBGw5031fdl+cPe3DbyG95L
mvG6q+hLd/YpMHfZGRu57rXEPdlwJ8Zc3Wtfwm1DrNT+1OITF33qqs9V02/NypefsJBAPRR11z7b
niV8nD7L7R9F4cv1MYrvMLtUeq/8nr1ilgM9cmvkGZrCU3xEYAoJm4QxS7zT+n67mHPhpRv/sII/
YuulKG6nGBlIPOFYBD8O3BT3ye7U9Xvupom/olfPdtE6HW6kdrYdZ7c/BtabgVFh+KWXthlizTwS
KiQmki1q/E447O2nLnaNDgxf5wN/qtVvMmoEKFraOGtKW/l7fzw/839UUtrQkbX7AK0KbUv6Awdi
4wWHGBNWvCOe2u/j9+QkZyjY8dyEV9DumEwq8nGK3VlFYNORcy6Ve1k9yP3PxPRa6P4AM4Fpxm6p
HrRyG/7Kg+MYP1rtqTYepeIElS6fIL47jfoWR45uHqEfmG/Zj/ZRO0b3tOcK0oDmxj5vtaf8l3Ky
QV2+xPWhiQ7m7RlPxO+Z7Sp3EhYw/mbPoGz+Isdbc3MYJKcrPVRN5ntz2OEFOg+YmsKduJtYyJfs
e6AeLOMG3nMb7vseuNS9vTn0r/nJ8hJzqzE2+QK8iGbxEdk7ooj1pJq3IaKSKLAbqFZa6AcMh+EY
n+rem1sX89bNFmUPWN6lF1o+/zbtD/pDfCq0AzraQbidew6no3+Zv9idJz/AmmiQ3zS9XvrcHbkJ
O+gJmBNu4UdUeIFVO/4bjpjnwbHz2+qTHd8hL63/nB9KHGj/CJuj/qVgywDnx3IiPd/kSGgxpP5e
fOJ9WYaQGdcdFMFB3U+f+Iv5LzXedea2sZGJ3OKUOv9E3w2VTPWLvtmG+fZc+vihZY3DGqHtWeSH
sLxR7GO3H+HDldtivzRMxx9TexfKjgpv5sSTQoCLjHr22qm7Gert+Rb6C6SOQt0Dv0pQCR122lf9
uf8cGG6VbvPb4TH6xDoxwb3VHjfHjT8VN+N9hTrDA0sfIT+OFedjgyNL4dUjvTwnoVta37AQIdOb
YZcL+03vJ0m/49sqqKtVl8hhRyMiPQBLQEskO5F0/2DLOsyGqPwEOcFfoEt+P3CVhibpWPb6AiLX
dtU3TJU7N0NdCveqM/sIWX//7OPtjJlAslcKEvDB2JXpMTRvEuw/Ou/jXE15v33++9esktO21Ot2
HMgRjdfWxeZVb/aW5cBI7INTL/+h1YpTBzeqj6Nj3nxq+kOSfq/Sp6B8kawdjDHUS4zzU232zFO9
CEn01LuZ0kfRPfQXI7Xfv3OVy061nKV9Abllsf/GbRtpH4SBb7LYjRA1wfyUXkrnCuUC368P//PY
9QB5svJILhcRZ8Rpy9SX5F3GzvxCh8xArC9Ay21zoxuEHU/CVllITr2k6B/cvutRcmjitxEuQ90m
8EIIFf4mQNXXP0u+Zjkbe6tF4NF67K/sWwVJOScZ93iYjXq9a/S7uTgo/X1a3cj5ozq/TeOBzo3T
Dc4ZPi8OHli5682rFByK4lFiHInBavAlAFxlIALmF03laMOdVLpjTYdbv1MTlfmVKrI2+osJzu81
Vv7/ajRNpEqLMQJ/UMuTPflVyeSKMgl7WPTnCVHtXavcTxbWrruw86rFbUdHWMYP1N3Hh0G0yS4J
4FVdvClGze5r5IXQI5NB3/jjs7yHK2qRRkx+1IKuDAJa/Kok6gQsh/6j77wkvFdPtggKWrxYQpSy
W3PqaQVg7oS/GSrR2zFzqwIfW/DSLpdFKm4IvJ9P//4EqyTP0ONg1hpyzMbr8DF36XcDYY09w42/
IYSHL/crjrWlKPi8X6b8fuwq9gZVNY7WIn/XeCmqj7mnVii0u0go5u4QXgR8C64nPNfbG8mVWnzx
PNOAgS4sYwS3wHqCXWWTUqkRX77xlGQfzDT9zz45TM/s0ssk/L5CPxeWacuyfvTVV8FX6dVGV1sg
DBiDL7i685cMAec5P0BSW4Y7CEMyt3f7QrTdRGFtFU3nOOyKEadSRELcPL1wXNwz622ozxsnnB+W
R+sqM4eRNEbQh/mLOv0/X309r476ZqwGyCCsdQuE0fgxM18y3GzEEnGKfQkX9gXuCT1CP2GkKyu4
FD4PwX2NT/ss7wZkCeobtqMlWpUl0HzwOdYz7FqbolELOQWj36MtgbJ7u99gY+id98axRItA9EDB
sVvPrss6yYO6AHAn41dbHCOE6L/h0Bj62SGJny7uBKVDfir6BKJAd/lEV+EmjKN8nANuU8QHvrUH
NgEC9Rd1HqnY1k+LuQhZsyC6XirVj9Z3FeQGPZvTcuELtOdX6Ux3E0nyzmnPXoxVn0l6h+qrHb7a
4x2+Fta8t+ZDTsuqccYfPSgqg9uPtiCWAelT3dwuhVrePJWb20B9yqLbGSNx83UsfsTaThkXN0jz
2ejGlw59uiS8wTvAtF66bgBSaZKealGy1RZfv/6x6E6Tgegq7si5x0WojRF1UrP9Yw7eigTBQscg
MUyP2cbNdymX7s74Q8LF2xvuglP+GaX8jfJc65Wr1197zZWao4bS0maf9i9p8Sr3h1ndtshpYu5S
+l32ua1ezyQxuvI8dfhT+5Xm292nTvpGCV3AotwcqJJH8ujgiNCNWogBSoLAs57aS7YlddGiDheh
6bLbJLeY2sl7enRt51f2lgKgu1E9IHmdsKOgCkLtBdd1tfdypTG1MKV307oDcCAMZcsdLgGBx5jF
2oEF1t8i85OeoOROITtFu0I+b8fpVAKM3UxfrWA3GfdKjErnZnOwnLP+ZBR3g+LJKT+YlsE/Uh3S
zN/xapWw67reDMmf+NRg1/TQ5fGXB52aH88Qqz2MH79jRdOKxLFFwWF1OTRydk6jxfWvxQf1QXOa
wmP+jgPhvXR+IkB7oUzGKUdvgmO6/N2PTunqbsgq1bLbJSiF7ZPbFKS11c+23efYgbk6WYHukIfW
FIuHHMfiPjphfraPGhENQfAz1jgAE+esQNlQmHT5XZU+j7pHz0vdxj+GxfQywgazuT0XOxMfEBmu
MVTQyKdWFSyG4KCs0QBGKAeWMnJRFsv+xJ83WyZTXpU/ZWiYbKFVI/GJecqNMESL3n+VFed1W5vp
hlEc2hS+FN63OFyMTi9xYe5aNCmGnRod0m/agq6v8pO5eTJo7+Tjn/yX//Nj/L/hr+Lhzw//P5x9
2XKtOJb2q1TkPfULIaaIrrpg3KPn+YbwsX0QIEYxP31/uLL/tLHDO6OuurN8bAGSlpbW+gb57//B
f7+U1QSped6u/vPfx+SlKWX5u/2f5df+/z/7/Ev/Pq/eiuu2eXtrj8/V+l9++kX8/T/H957b50//
4Rdt0k6X3VszXb3JTrTvg+BJl3/5d3/4j7f3v3IzVW//+uOl7Ip2+WtxUhZ//Pmj7eu//lhyvP/3
8c//+bOz5xy/5jzz5jn58gtvz7L91x86+adNVEptS7c022JLU3p4+/MnMATWNNu0qKkya2npFSUw
X//6gxr/ZJaJKi4xGbFRtv3jH7Ls3n+i/1PHkaNaDM5NTMcf+OP/nuvTBP01Yf8ouvyiTIpW4u9+
DrAmYbphU8Zs0zBMwzK+NHEzMtS8hTdIBdGNs/QA5XDHhvLleC+PKPCl57jqHZUwfmiPhS8PkE49
qZX6LrT7VxD5v2ewmEoNEHgJWQWRTE/itG/L2rMhZgRjvdbtGdmp7V6gyFrtWAEJQIW6WtwfLEZv
k7oJRCUfxlbCZjT1exvS0xoKogAQzlMLaz7q9nYHC7bsaqLdniTzS8FpCKKnI3XdaavpJpvAguPC
ayRFpxo9PvCl9S45CK6fz6PpZL0MZri5otWJwq5AdVovtiPQoIh3KFlFm7FtA0bo1sy7rUHMG00B
ergyHNK8tJz4M1pJTNBtHaN7w7VTPLPPkebLF1tXGmqqNh2FcoQntia8FvxxYwK0a6EMBdd1F9HN
s7engsxKHOfroKt+f5nVMwjnTe1l9V1PXxS98skcA7uZnFM19vq+3g6UeoSb23rK7npTbIo22k7I
hbKnlFVn0QgViw7QhAg2emBBwQR2hqCopRVQXen9ZMoOgux40+/rCQocyT5ToXXaoi9w1x4j1I80
fjlb2oWa8LM6PtOhOi6g9fVh5/65Qz7uiM8n6de3XIVSw6ijaRrwluhkOCm5TKFJ8fMIKyH3/wzB
bB0sI+w6W1/TKiAAXali7GskB9s0gy8Tna5oFEHJyd7oA7upsCB7XCoy43XAX4M5PIyruznoYqir
TcuNhm9PPNJ3b/3xkVZbUJl7WxRTgS24scLqQoKVhVrdYSFc4Gax+xvoyO+WsK4R1aA6QRRbK6ml
6jB1mYERMcVhAL6Ye7PQrrFYtsRDsDmpu/1tqPs44nLP/ZBLRqKIx2zKkXlDNG4CH3PfX8OnYNM8
wghoZ920fvxa3gxbtq+O/Vv/NGxOa4wtY6xD3cdnWKWHjBXKZNAa4daCINS4nQvY3sMuMM1PhYjP
5ZL/LDKdEYb/jxoWtVYzaskkkS3MlrwBXkfqIdkloR6qPi42J9bOt6/010BrcjXOFt7oZYeJBFhZ
aAdN7me4+UVc+P/FIv3wSmtSNcQ9IqYmOCdwGfAXRvGySMV+yawQpI9xcEoc+ts1yjSAahj0Swx9
NVuanompn/ENk9h2uvw5kqlnWtmJGsd7vejLolikKyyNWUgHljP6w8I0aDrNGRtqj4UNvHNjHL+l
W90bN/UD1MIvWtAdTTiVPZ5ejqv+wp+r5MPQS1z4MLRWsyaeOwytRupSRQRMzKjPIp4EQpk9yKG9
5Tp0gETAc0CIo3uKWJ306RkV0rcU7CFN249oq1V5eZYUGxXruNSaUwFzibk/faBlnj48ZbogfxSJ
iRf9bkDwdMb2PmmxBvR6V+VzUArLkUz4EPRyjNralNZYn3iGVWv7zy9lmAjbVDV1qq2+VNX1Rt1O
We1FxwVBrr3gegdkNfHxbdBWwBUTEOtIuI9KmHt8B1+5U0CGbzeaqWo2gxewZqwptnPR2PaULsuf
aee6dl7B269qXvWTRLhTAy3T8eFzx0hJyyRKaw+V1psERkvjvr2/sN3KV8LSywsnPv99Ernwbbz6
8HarTdDmzVzlCb4vVLiXlAZKzId8qz8v6jkn4sh3Oa/+YajVVMaqLPQE6QyGQlL3XsvkXrNnXrll
h79Bkj/1PVfLd2Ry1jQD33MJxWPvwEUZpLc8LFNA2PIDQOohrLeq08Y8pwZefv5hIq1m0kmjvk/k
gn9IIUasAijOthKAQVSvHJRtwlPnwape+OdO+fB5V1GzFWmu2MtM9kF1Y7jiPA+NLdkCmr4Vu+LI
305lpidHXK7HH94zolaqTsuC7R8Mv/Hysy5UzgrgmAynO7Rn5CSJcVkhnwOSqalgKVlw5CYWcpjP
A8YdVXUZNRiKNPtUBpM6nyppfF2kn4dY7QdzkhWhE2uwCdUgRxnBLHcGypAGfEB1MIzr+QqyXSd2
xtdA+3nQ1c5o+qgylASD6trsDa2G8mJ0jBtADPK3xsh3VTaFUyy31qQGFXTEWX934gk+ozyXxYMn
sKgBX1dbA4xptXjSkVG1VKBaOcA0SmrXjfFbgmWg5Re2rqPV/EDsxKuTK9pe/Dzy17N+GdggmrXc
hM01IDDWVZkgMcfAdhxDn2TYJLV9W3bDKS3fb9eOZQN8iNs2bHxWiRnez4pZRBqv9ptDgyymxA0U
cG3hjJDxhW+4chpH8M7n/bJg/xrUXKLvhx1iFWB69sXQeNZxwTri5DpXYBgLlsrfyLS/vKFlEtQ6
8DlVDfT49X0eone93WbYjnaRevV4ObaNd2Ky3mtpn18INyfUTQwDByLRtNU60QtcrtJuxFfME8DN
+b4fGuC8eli6GtYwv2UZGOvkrInrPTSlYN+bTfu+1442pAGImZ/lgLTMSu5HE7BIZR1kQ+VEkHMo
0tJR7WEzlKjZ9RxOmwTdDq6BotkpkFYZ6wc26dsYPQMdotui64OxuY66X7ONjlR70Vuvimq5uuLV
2egyyp/UAughmKCPRZL4k9BQpE9F2BYSbrW4dzmTHt3PMgG0FvIXtfooNbqV6DEGIMLm+UWmDRcz
iEVaReG/fKcY/Q5dUCdS7NeW4DetOSSmErZQHO9JDOBsYx8GALxQst9QAy6hvfKkRHBWGI0DT9Mr
RbM2qqU9ksKPRHUH8dFQtcoNmERHWwfnlNBzTg5NbXuFUbtqrHp9e1NNgFDos88B4xubaDsweLcy
PWwHaD1MYGtysVWHs5GUrkgjuN0TfyzyXZ08R3PvtuMRAi0eGSbHigQovYPDzAb4N9vL7UcDZctq
NoMyUtyMcSdVkAFAxaYkIGB34OGCvEZqdDjhYusrVN/ICKIife/l5RDq9JapJVDSd3MpbzJldOak
uOt6ze9m5NCG38JUfXpLYH2cmJFbZZ5V3+XwhuOChLF6KUuSOmkyubkGeGGt7hSVo0swbQRwTx1R
wkmFrEMrHD0WDoXrMp2ko+eFb4MfafcXebFA/VE2y82gqPwps1GJQ8W5vO4n3RtTHHo1LD3SjTJy
PzYGyLFAGxjZqb2oVrSFh0KUN2YvNr/lRXEUeQWEIzz9WvXKlMWhI8NjAngFL/OQt+VW6ysnAf5d
8K1kQ8AhSCKaBi7COPrgFU7ZBNfYOWh441DlVtrkgHATpmnlEmARLFk5lkX2ZhcdmnIjtDRIxVWl
8sQhU/RaQQStb/m9Oc1+pAwboqmHyUqfaAdwRaNdjT3ZUX5OcNaNPHHzFrpNOQQh2HRWCJhH5XC6
T3SfWr8HlN1LEqNqZoQEBKV0hOd2blZ7sy33KdgLii6x7p/IgMJCnrixrW1SCt0M9kzhOjOkEFdO
KOSTwRsUOkRNivMWNPwhnQ/Q4TtkUhyy6jlXpkCWyn6CVcnYD6mDFin2bin2UcXyYIiA007aG2Ws
33KtOUTTQ0VLP9KyXyWpzyojrRxDuY75XcP2ZQydfNWLl2UI64AaQKaMO0J9Jeg7UtAadDsPpDVd
RzWA310V76akg6eU+TiyDjhPqPq0QBZlBkCN4p4W7Inb0a+k2yXsPm/Gx0ErHGII34JvuGhxo0yF
/hpDE5TZVVBrxNVSkEjQsB5HJbQAEor47FQl2w0g6BIZJHy+LdlwrNvyOm6Qo2qyxNdNnVYF3BBy
eUCAWu19X5JDAoKnbrTXLfmtNEcmn1QOp/NEN17hWYtFui+TDvfMBkR3Y1v0TRB3MsgodkhnVNse
MJomv5oK0DvS5iGeYSCQw5gZwl1Mf5u167LLtujMejrFlXhAjUwZzF0SXfb0t1Ecp2HfTVdGzi/M
Ab4eA6CjSeQr3Ax6hnjayxDhQTHejNoIknSCKTh05+wZOjlKf5sVpj8CzaAgNqX43yRKb7HWuXrC
HtgANyJ12HVlAh8TNu7I8AYSmewhbQOALI5ss3oyOyjwm7mbwn2i7+Oga64lmwEV5bA3l/cDDJc7
k4X5bG5lf9v21CdFBPU3uqmmOjCnwwwtRRZF18SADa5polGUAG+ZRCFH2VeqyLt0cOwkqCfpcSzu
FKgDSthcpjMOb6CWrQphP+eHSRs8FIwB+4V5Ed9EOJl6fm/w6VDF8LoGekOnh1S81QYHXjIOI/N3
N5bo9qZHCUxf1TzD1sGt2nyndqD3xM+dha8hQYbQp/JM9OmWZKqjw4QY66TaVrxUA7N7Ghgc7qu3
ZsgAlL3NE3kYwMxRO3S461DkjZclv3KF7hjOsCbed/RK8oAhmM0GSv5Z5lujz/L6JapRTkHMY/Pk
2CgyE7146Kk4M+Nkb0biMHHmp4CCGo3hDDEo9CYc82J+MxYPWVU5dDim9nUb3wr1qpSNW6QDFJIM
aKarDFhF6JT2L4Nh5nDI4ABfE4zUW9Pvuq5GyIYPhlMaUetJ8GbrrLmLtbrw2Zy+RYNV+RlsdztR
AHcjdlqmcKdWcw1ucvIhHa/znrsWDMR+zjW+ZDM65E1RmAGgHmq69poeUWpdWQkbliaZjvQgQ1Za
n6jVfZN6fhpheYIPydmg95YRjxhB12Ax0D2OXeT1fPPzayx3oM8J0+fXWF1C59mcGz1BpYdA86/v
b1iGyVNQeRdX8xx78UhPVEy+/W5MpwTpPFXJungGQnhFch2hrk6Q3Cb38ZCfyAK/KaTjncD7xTXB
1m1GV0kgNq7eWAw15MEFvjSAegqMkd+dI680WKVD6G/hQZ/CeX77YmjkE9uEOry69qtSjWQ0TA71
zMHc61aGQ/+Uoh1915D6MlsfxlhdMKNkEtWgxLWXV+ouqaW2xz1+39fS7UfF42Z2aFvroSrA/+MF
biu1X8ImQVR9ELeKdPis7VIlv8+hvk/A+i+ZCIvxbqQPdlG6DVyGudGEOSiL9QSIhBmDCSFdOdFN
BAxT1NwSfcZ5VFnHqcsBiIfmUjc/Fia+L80PJC6Cit4P/BKSVN7c4K8V87ZWITlmmJuoWFAAdJdH
ZZBLtrfBlYQkwcbojRuwlfeRsM6VNoOL9ewxmmxmaARAqxFHEApNyBFEtdVyoBpTkL0TsaX1s0Cg
buokTKf6LFXM0IRjclWiQ6ijVdjWT5aKQ0yi/1XMrpmaDsd72GgkCAl1rvSxSS6b4rasr2bEMj2i
1/i1B/j2wJgItno11KLjMUyh0s2L2knUbdfYVyJRz3QGh3mN+PZ87MtrdWDXE0gtHUINRJ1zA44F
SrYl2tPESqfmwtUIzDzTOUPqNYV5bF/YufD0CuOBGat2+VGvIK9E5KaNKNwX4GE/t9fqg05wNoEm
bBk+r4agTDvfgP1AxfeJBriuBiH8mMPKgf+uzGLTwQ96TkHhAEyIFNbRrAe3bexdJaJDlWpXg7gV
NN2VNQ2mEb1Oq3tuzDOztXY6iGRCJ8LTRlRQI3Kt1wR4/ILsG4jXNflTn8nAggdplI2lwyN48Fkp
Ajhc1ie7TZwp1zJ4vJthaaZPYz373WA7Vht5U09e1O5gmY9NcQ0OG0Z5UcbHmD3ILnupK2MPcui+
j8pHW4w5uCUinKGOmZbatoY6ZKu3j8UIpkrU9m42aMQpeR6AenmNuq/b4xpW2xHIGMpLaYrnrJgf
S2b9rjRjr+DcgvLzeCLgq8bXuplJ7eV+STUVEX8durhsa6OIs8YT0QsQx46GHLWHtnVFcGk034S5
7Ycz3Sh3A5g6eXmtIG3HInWoHePkDQQUyCMdeK3nIk69sm22kXqvG3dFd5fzNJQEOn2lh//jIMBc
cbSLrWqnmucDAyOovRTVZTcdeYEm7tT484w8u60rGH/yxJPqfFNYg+WWancxWx5kXJAj96CSoJEq
s/tCXBlivucFku/UjG7neZCeVU6Arxm/knIKjeKatASCgKJ+U43uoOPS6FBwiTvQl8l907TI90qX
6vntGGceGS+GGH54XD2n2s4a5NmwULUQM+Rk+BB3MoO6QNWdTBByVIpflfzVSfYsp/4R+zkU6YWl
lV7DOIdwQekRAuAoFBJxxWnm14JBrhsgLdhcKjXVPMVAllyUHcE9YpvYMzghmRU75Uwbr6qLbqOj
9e+UFf5BE92YtLtlc36D+yfMkbPJ65QKSdtymSnSo1ooHrEjX/b7WYuutHKji/xXgx050sbJoVhu
NrB0mT21alNvjFgEGcX2JRXjtsU5r4FiC/+oyagPivVMiwLmWhD+Vg+k2aI57CK4nae1HkBVQQIf
qMP5XErYXk0ltkfnGhY01Mpma+XX1viiik3akMqpcHGlSFqtdLjKtAkG9uBOqWDuFIGVVLk7qxIa
XFV1sCBV5prtLyJAZPk5Dfim44O1bWqQqUdP0IQ86+dkY0zGWq1rFNggkVAs4HF5heWUbTKY0LdO
gtIfmCM+XFyC3DPweSAe+nc4/N/U+T49xuqAU3hTmWmMnDTd4lC5XLgGQ8CC7jo5LR/yTX6FsQzG
0AnVjC+tUKn0Xc56DbUi3JX19rqwTbeLbyIYASeIvgkhDi+jSxsMKQtyuVh0nrZ40IBcaLDkRNLy
9WEMIIE0YHdQILHNdYGTpVU/NhrwBWp8JemDJPt8PikttSQ+X9IHjKFjglHLXDfXS9RKpnxAqxtF
7EPEcECratAy5tj8vqmfzapxI65DbEsLk/yuAtNKviRCccX00GvgcGWx//Oye+eerJ4Ic2CjvEA1
VD6/CvcPLfiTmAPdoTs1AGRlX2zKbbQ/Lfb3XbGTqB+Sp1Xp3EBUL4iKBsRiijCjvwNVhG0Swp7e
z8/5Cejlt9kgMFS6ZgD7Y7wjWD8k70gLDHTlkIMChqyiODTgsD/x7b5pBQAn8dcQyyN8GILkNG/b
CPeDdDvcGXfKw3/2auvnzDWf/4b4wbcD2ppGdKaj37ku4JZzFzVofi8fkLjiAubMm+oe1uShvWth
hZv/+vkFv/uEmgrgF9GX7ub6uMVYGo4CvJ8CKPNUd7tYObHpTo2wahC1spc0VdCv0YCkVotATPaJ
Bf5ORFgvcFwHbCwBU6V4kc+TlIyKUpgGR+AMwf7y9HP1QQCMBX0kxU/c5q7FAfmchDjQIeqpnCR/
fbPj6cfhV2uk0LOksFFI8XSQT+cudpUaijfKsRpvzPRkQ/6bBUIt4AXh+0Hpcgf6/LJDnvd1rGHG
FnV1Bi01ft7AU2YhibH9aRzGNwgJHFoIZ7ZhakAsGktQ/bADbFVynVsWxttVh/YQb8YtJvE68l4A
r4bKlif8+Fzum+DnhfntpNoqBJapSSyGNsPncSHsPWuDFi3vSXfNtkErs9oyw9H2ZZi5WjjfzSOk
CiM3egHwbX+qU720gtZr6uPwq0lFRdzIemajQhz0BxnCECyUW7o51bH9pjRAkeUiIWC4iaKf+fkt
kQHaFC1qpLvT2UR6wC7HA9NHbwBWr1fsTYUi2M8f9pv9iAQbrRtDQwH6C/hr6NsYt6uy8ewaBW8w
gvmJHP7bV/owwKrzLawyS6ZaNl7Zt6B6B8Sq4XKn+gXdVlW5p2bp/vxG6tdz/fOdYbVUNKWeM4ES
Hfq1SCXzw+JfTi6kN/tZ4bIA8khwwAtPVQq+aX1/Hna1RPiU8JRbuKo0D50vLiRsb5NwvkSCg5FT
Pzk/tSbfA9mXRfnhcrTaixpPCp2UGLGC7JOxAwbTy57azTsK66q8PkXmPXUXW80knqwtxhbDpR3x
mR4BNaGgUg6qMznpxrYknV9ebWlcGliUGlkzXbJx7NQxxW3DOGZn+Sbe2djj8cWir52c1If8ZsFo
6qLToSOuQIFktWA6HL5ENB1UC5NblgtnkrsB+cPPy/K7dB95oEXZssOZuT5beV6O8xjh80kfwvbo
iiBc8xtl0x6yTXmMDl0AeYr6BfwMnz+RansabvPNXv+ElVhFF+ii4YabILo0GUG2yTf5KajEl83+
3m9GnstUxBLk1J/jF6oTpNEspGD9gA4TruItO6j9DLm+4VDHwidNCqFbOEXJA9EYsN4oR6PtUmXJ
JhmYz9shzCC2lHF6AlPwJX4vDwbwPwrHFnANa+ksoCTSulGA2KrlUk2DjoQIFLO+j4nqVZF6V5le
0kUnAAZfp3w16mrHiL4yK1pUQKqJtyw5WmBqDfELh56KyB4HuBbUBZjp6jO6k7czqZ0BmlJZG9ZW
f4D61I51qc+zyC8tCJHo8YGT1Pt5UZ76LKv5agQvaFMABJtb9JhrD1kyH0pSbG1G3GG2vdFirqJ1
JxL1d1D8p929+i6rJJAnFOpaGr5LBq8sNX0uiXU+5tF5bAJlqQpXjZQLSS+TVD2xCb9eflYjryAf
E0gfSi+wDhRjM8noKKfsQs7PFgNbtK4Pg3bBujdO0QhCW+fnb/2uYv3DW+sr5IdQrUKzp+Vjd5Vn
zned+KWiJasoYsuUt1wYgQ19Fl3JNyZpnAm0/ak1dzQlcBLX93oOHrnF91o2nZqOb3etjfu4sXRV
gBf7vGuzgU+SC+xaG9SKaqDblOKWpsBBJS69Kh1CxbIhNkA3DUxs0LkW6NeOMTRtehBRehaW1lM5
orgK+/GfP9mXVPp9tkxiUARm9iUdyrkdFwR9MK9SmyuTCoePezaG+WhcS3n981hfM8zVYMuR9CGz
zTtzBp0ESyNXBp9K262TBq5MNpSfFcyM7VcwuoBozqgAKhihqNq6Y3o2RPe2+Sq0OwCHHS5hlAZS
8HSqL/Uen1ZrR6OajuGw9cBEWj2caWqlMs8o0lhg9sFiyGvMNywjqCAViluUzNcneFopumNnittG
UGRp1cceLUsbnftJCYwaUjYRAUkcaFh0JS0Dwk9ACozHWoeqU5qAc5M7ZIYC9JCekXKrTBZUsJHO
E+FApdoTHFK6hnDy7LZpIWVQlaAaB8ZobyW/nkskWm3h2JHu8V73FMU8Eb+/VhLAwaI2A00B5Ahk
rKuzK48bGrME2HYdDnjTs4RvmLGF4KqbPNKNvv15LXwXoD6NtvrcemIZnGcYbXyYfMgy7dJ7VNtx
rzjJl/ySVL2/F+YPpRhgid+FXj6sOlEPXWdOYH0Z73Aw8354qsMsnHcykLBP6cO6cBAQH0+84JeU
5/Owa5omy6F6L0r0INuH+Ir4PUAhlyCpAjjN4MVGDsVO2Wb3Pw/6zWGDQoaq4vhFDoTa2+cNNrZm
1SUVrqqL+hskiMKlzAh32/DnYb57NVg1o6b3ThdY3xS1CHwsFf7tXmu+2ICOpPUBSI6fx/iaeuP7
aSrSOVycGPtistQ0RstaC4MUh1g61cViV4Be/4u2A/Hrie9O5vrL4bAOAB8HXK3IKUmYHS9VhXQb
hR0uoPG23qaLds2ptf8lS1xeTTewzwjqGF8qlkpkdOCwquBE7Xp4MQjPTF2ISKEMXQaFKzdkc1Li
89uVgaPHYrZtqV8a+zlv+6GtKGDuO/QSA81LPfsq8e19HbZ7AO52wCtv2Ca7js9PKeF/u1o+DL26
tUl4EfIkxtC6pRw4lHuTfDq0aOH8vGBODbP8/MM2B3W+h0YgPqpEaE7B3R8mqAHpzn8xCiCzBjrx
poYv+XkUGnX6LCcgZ/l8LQ0K5xzEZAhv/DzKt9ERiGBU8C0VlLF1Mi0HgAyNEo2LaReF2mbcdMHg
RY7YndrKX6/yy1q0CZDdpkGXZfn5hRZxxYKbuJn1Qe9Zv+H7vYtelxt1cbao9lfH9PQ9ftlJX3ba
hzFXSbsWz3MdL2MOLtvZpdOF4x7bLvfsUPjTJjp1Mfwm+1qIx8DnmlCJJOsTgFR23KoEFdEEeocC
Mok5RPRgS7d0slCvcUb5X1xLPo64Dv6DGWuCpyjJFGPzi5szLkOWx9nsJ2m/FYAa8ZrfGFBkVHq4
U3ckyFK+n8h1hM68JVWXKUCDMbT30jndcLGvyU2fnEDivN/w19PACCqbAJWAZfOern3YMUJklgCk
CqUwEFLVnPp0oO402gIAtcKxhH201Ne8i0LVyH1NPqVZtqlLmDaN6JpB/q02IKGYjtsaHqNKCiiT
XgeJBNmjjT0lh1VXm2yNUjmVS5N37tvqwQmiJwU3CHWLL229gmdaqtYJWHj5nZ00b+iHuVpGf0VR
UoElXUnYf0M20oqgemoOB704NrBHkwTCKnZxNunJVoM7qF1cmopwVPgDiuRiAsQvS+CoSGefdNN2
6Mtf1nCF6/SVHHFua+YeYEMIEws3hvrI0LolMKAiLfcknu6i5rmOmpvUrLxYTh60cpw52oCSgowO
AoJcv9PG37o93pqp7Qj7Scnks67+EjW7HhZtweRMqopjm/x5pL/itHlNJhvUpyNRUhf+MUFc86s0
vp21/kGlUZCoOrB3V1Uf/Y6yhyy3IRwZb0tAK9FJP4eESZBJfp+nvVeUQAlbwA7345kclH3SZw7a
aI6g0G5BS0XtgOsu0S23XTy8X4wjd/RUekoJlxodSkO9cqVzua8ra2PEUNUA8laY9k0JpASpDvPU
hE18aO0xsMm1YXZ+AnXDun9u1GPVD3A7jJyCjGGP1qrJSkjeQjFrjLYmamjpgUaVa4+/k3QDtIuT
9iiwWwTiMDTA/B3GeIvb3NYE+oITEbKJuZF8NuSrBakaaeh+1yfwxQszu/RHmvmd3bljQjx1BPS0
7hxJf1sRxEUpxB/EZQ/bndiAZfechSNjvjmaxz6GNmmneElk3NnRkQ+Km+jMm2bwFDq6p7MGKEoN
mTEK6x6B5kYNIn0HLCqA3ZoJdQ8Ikk1MBo1peCXiGJIgYsRujJ56DV499JLQhMUULK1J5XyC344Q
EbYP3RXDXo+QniXABLLqWOcwI87GQx9NuKyqeF/MkH1ZsbtxwiLZVONZgoMG6tGPetndaRY+iQG8
IsWFyLiqQVsjW24+xhnQ6T3ETm1g3CBnGafYAB1A281h+SCDGgrVNwHIR0cR6qFpF3bajo8vVDmL
THxL+aqpQ6CpV6k5HoX6VifqBnmK1wz7gaH2qUCTqCbwUL4zO2VD2d7Q5FE1H7t5eOIGsPWU7Od6
oSoq53nVQhcuRSVIbmQ7bUUV3SyLq2X6js2XsLq74ZlxBuBHDunKnMdXzeRFdBKOVeTnWgQxaoam
MVQ8p4JgsbdeOd8WgCAk2YtMLomeA5yYTMBoARNigy4UBwAjZ/R1NJ9iqFyr7JB3oJsXgKJY9Lqd
7V0BebT5javHoqcwKXjq0JiuE6C7uQBke57tYJiYZw9+XGd+3jWuTR3UR2qBnZnkt3ELhzBcCGOT
QPQRWgujGA/6AA0ewCkh1tSHNqx9pUYeBMM605AYxzl6pCp/iWZEIcUIjSkKxoFeAkbsNVPiQF8z
mOm8l7jZlfpRhchYgaZdF20r3bzqMrG3avV8LLuLCuDjsnvkug3+B+oDUeIKIKKBZnTM6cyY5oOM
7U09yY1GzkzcSvvoTJTGeTNf9rbcmHq36/R4A/6yO8c0NEtrJ9PHPOq9WGlcszw3MDeTBSbCHNgj
NNGhfTvkbsK1oO5qR2N3OXuY7Ueh3Fb4UR5S5XeB86sDw20o/F67VaOLygByCkAClGHcCaqxw+2o
R37K89zpMdE9wRuLzJ3YbqxgXd9fAfgNVC/Ux0c+Og2CtzaMQc7LN9DQ8DS10xt0V5kc4GIJGgoJ
5IyKHjA6mnlLuyednlssO1OhEdqpgarN0A2PbxI1BuS3OQBhjnJB4UP6IpirOrDTNpD8fFw4Lj1w
PdBqUPXbGDAnwQ8s14IEApBTFf8u9N7XUyTkBpYAlHyhdBL2ShaoymtuWs4wGQ+xxoDPVX/p8r7u
kmC29YOlT6E1L86cQBJNkB8SYWaC+WF0Bq63BWqwaS2DCGpblVmf1eYE/a7CiYAhhxWWBnTKyKwg
guM9TyEFTO5ppEKKf/5FGx+V7pfWZJ4VBxTslrkhC7Ds0oRQPenHoJCJM7MGeN3LNJ1BwCjdMYPB
GfGBfnEEPHq0OqhRK54lND6U3xm77Em4ZBf/y96ZLEeOJGn6VUbqjhzsi0hPHwD47s7FSQaDcYEw
GCT2fcfTzwdmThbp4UKf7L52SZVkpQSDBgPM1NRU/0VrUZWenW0eO4mbPnpeVpstehMIpDqwpI+G
xQWIIk02lHaeHLRp11sgF5EAK0fzKKkpgrqbIXuITaqZVrtrzLtO24wavB1sShMdtbZbD9lUwYzt
KL3W9R9q8S3TDDvRX4x6N6rdg8VpVSb+QpqPgfwbjPGV2j7GM2LJIgqN6An1rqgGDrrmmwwRq0kP
d2YoLs1Uqu1Yja+97t6qwPbIN9ZQbEuEzfAbbjjKJbwsLQ3oj3cfxih1Gllio6dSgsSeUN2NjeTa
U2+U7jmp42WMZlOumPtMm+wArWevjxfJ4NuScS+T3JTKg2A9+2mMsnAK/K3tg/VgUsaSAyhG2z6P
D3JKFG7kRT6s5TJ16hAQ5o+uVuygAjUVHy01tI1pF6k/qmQVeIBTtmlfwgN6FMPE9bxfKjytXLvB
ZNqOy3svEwgH2Z0WT9sqZzmK32T90fQVdF6RnA575M21vR+/JsWdaRwrz1+Z2ZGi4jr0wxcveq0L
rFEGQ0PKbfDv1PhFByFvIZ/my/HGV2iReMVLgNtn3r0YSXcNW+pK72J8f3q8KntTT1ZWUv5QROxN
Mj/PITCgl4Neh1aYu2AGguLG4ujjtsleBSS5FtWYbrNmN9Si6ApZASVuabIJwR65BTIeinCvif39
5HmPTf4sINKO3Spi5teCF9utgOo/lKSKEmBXrhNZ3IrJVacL9wKg9zLae0NK6NMRnq5Wisx3yeXv
pfKL11/16IZEOkt9MPftJP3QjGcILrY8IV/Q19pWHPZVbC1GP1y2ubzJTSgnZWrnzYoT3Ql1QXT9
no6isi47TKP1bqkoHEbom/ag7g3hOs+PBdyMvEX6cjwqA8iavPgmCsVSwD3UymQ3kB7YNriyPCpo
lgTxroKhb1mLNl1bObEuv01Q3/GG9Vj1P4MuceUaIT4ldVUhPLYtNZRY2xjjSlGbo5YPT1OPkFax
btrkWGMubwca3totMDYq+7YJX1MzwQEa3zOWl6auW6BdQhO8SckBH7al73tOmi0nj4tFjHayZz0p
7XCIC8TIk53Y4xo+Xg3BGxdyLZddfwx3U7AOJWnf9zciMns+aacqO37DwWRa0X0TxMsgFhFK2OQS
h4TerQXZe5pQHg2NcUfby61SbdP42a3U/5S0ZG8MA2ltd1t55lId7rI235mgS9Vpp3g+6OVxmRi1
Q4t+IQXpbmw3FYJDWe0vch+svoRWe7UM5W7BCZXqKB+YqAneemQf4vBtomDfxvdRj+x6ll/VtHBe
ZLO/yWXy9lRd9KjhFprsaLgTdUJFCMSQrrwX8uAgRd9lYdjXOF10uIUbSbyysB1p624hRMFKw0JI
lB608LbIV55o2YqItdmkrLJym8SP0yDsSu2qNdMrauVbPYKu17SbstzkTRasKPlOiRKvGoTQTUlw
wWa5vag7cXRtGTOyFjCMwKuonTxGcB4d8fQh7x4RpXI1iz7A0C6q1HCq2UsuI/QU1XHKXuQkhHfE
Rw3hMghgSrX4EGksmUxHMj2ahXsKO9WgmsD4KlLxQSRfa+qXWrsJs0NnPnvFbk5JRf+nEahrsVkr
8QQQAdfJeJXXyXHUqKzBHcjQIgjqHNeouLwd4weLcFlk122oHirkToa6udamtZAX+0Enss6vsA1Z
xD+C4UGN7sJG/yWnqyHEC97f5uKhg7KTAq9Wor1Vop+LhKksO0ENgkRaR+aDkNxEJqqT2vOYkNsH
LadaiMd4u06zX5EG6RTOohRv9S75WcODMc1oGY7pY19x8xFdr582cr4eBulWzTbBFMInXqvhePCq
XYcgXuj1S9GqVkIQb+sGFDunlUleKeb3uknaaUS2Fx/1THK6WESO/kFGnAA5fh2QWW+u0ZrXagi0
URJdcwMfm+qboKws/UqNoT+mv7r0OAl3ifZDqVtO6GhVGrdNMpDXcUuGd6pG2UNggsbtpl+huvb8
ZFN2qrGICki5o7UMzIhjFSJfOkBw/V4g8eh3iiOFOi4d013afy/6J89IJtsiIA2esa3xubcsjAP0
fdOOWyvchWN3PeHUILdXQ3FrtvJtyt10HNw0FT0kK0X0uIRDnt3IAvnB1Esk2skiq1pkIzFOG6m8
S6sieE0k9M9wI3jroh+5H2JXwcGePPrZEb8U7ofGooUjIE+0rfAwGcNX0KyoLNJdNzZhRF5cCoVb
1DAWIcUObbWZuupg6ve+qG40qXPbfNrLRUlpA1WyXllqZlHbQ0UCWxcqxYJcRr2/LwynqPuQxC1H
rEzKUbqV8q0SJgMi0zQLSyGEW+Ap+8kYHeT6npOh2vWcqDEv5kIB7kyJSpwl6QC5oWj2G3G9VE3B
yz36pyL5TqV6d1aw0ut6Z2AuIAzp1vffPOOHMcUPGR4VhNgL45/ry30Y/5TDPohKnHYxFxTkDrkC
D+u0r3eDv8+59hVtcRPV8aIJ6ReSHBVC7KZwLWlmO2WRrcJaW0V5jbhYvL7wWBdeyykdSDVSc1AE
HqvwDvSOnVqAOi3AnMxdBe9Ls/uViq09yqk9Dm9DeAH8cLbb//GtzI/3oWJljT6Icc5s8NyZa4XB
LvJ3NMdaHMRHCStXERGXBsJ0jEWiQe1FiOmmbgbhORCPVl5fxZGwSE0YoA1xG2KNlVxUSj9ThuZX
a5KEDpUFFuKkQAxFkFPBp9uk3Wluu4BbC0JyY2EIaIKM2IpL2Y3vLrG0zjbdDdCYqqlB4lBPwTxV
EKmG3IgUvwFkUb1YJRB3XdPOKKeSfF5YBWfn+GG0k/ptGJujyh2a/g+oqM6zZ/9T/H6gGNuSQ8CS
bTxXXCgfF8ZVfq8bix9nOW+aD5+fZhHiJyLjzjIhkD5Ambqz1orkmGtxP64v9fAuzfOknRbEDQL/
Gm/VqleC9ga4wIn88NKsznSDPs3qZMXIo6hKncyskn1wA53NmXb5y/wmZXtbrbgp/Bc6azTvAJbq
Kj1RWr2fX2NUUeCiJlK6726qv8hGnNRpn7rFuG/vhI1y//VnO9N/FU1d0pWZHYnw5clXS8Y2VLQZ
n++lv9ocxhR2REpe2ZAOL8zs3Jv8ONLJ9yL36sDkM1IzJhjHeQstyx++nsy5LrkIQEBnl4HiNk/x
o63vxV6bguRAHIJj1q4A52LPtBm+MbVidbFx9xt3BMzEx/FOQl47Sn05FIzXO9ISgSHXOGq3OB6s
LFe4EF7n735aVrc0uBr0Xee+5Lz9PmwvnkJRqrCau8fNJtwiEoqGXnV5/c2P/NU482f8ME5eDlOS
RoxD+bR6J7H6r6pNcvuMH8/qkmDSmUWhoFAkz9qyhoj46+fRAsQXCz8Aq0qS4agqhd5LCPFLI5ws
O2s0i2CqgR2aWrfqtMKFkP71qrs0wsmORZs1s1qfOXCNxUL+jsb8hSh0JtQpMtRlVRdVjorTNiBt
qhLjAQzHTEqhlnXjKdSDLpp5nFnMjPJOs6Cv9hsMVC6lKPN05iFuu462X3yY7fdQKEH/wr0I/Dj7
1hSAbiBO4cGcGuQqBB4Oe74L+ulsnXDB7af76e2bxeyjiWgdAvLWr6+/1LyaTta2QmCAGaFpM9z7
ZA8FSohgukBPLW4Nym7XSlEthrG1SRRsub608s59tY+jzW/gw06acpnSel2CFxb0ZYEMBiL5ea8v
v57TOVjdp0nNj/FhGLlXKgXwJIwS2doi+u2qvY6wBa57VbCfSyhytCm52VBXGdrkm5m2tICuKo1S
GzfhGhwzmrl2ZFnu1w927gN/nP5pHqJVWqfIPJeBiIiVvUBUv7AtzrbHaTS+a59JIvq1n6dejOHo
9T7g/Rmq4a9TpProZC06J3lGqNnp17iJXcr9z07rw5gnQKxEbjUEwBmz36LdukA3Zzusdbdeziah
xW22Ki+k9WeX0YcBT84YKn1+XwXzJNtjBHQ/yh+rf6wsAc7g44s82Rh1InNTMxijNr77wqYp91+v
hXMp8KcBTvYCDvEz45oBotn/akCXKME7Jnzp2qMIh7enbKO8JirvM44vbJCzm/7D+zvZH4IftWh1
MLSPE0M6PmulQiNhKbWy08rZ4uuJnkmnPs3zZNE3ZtFPIvmTiy+9kkk2vWZUbaa1P1x4o2cHgqoG
dxN5dih5n5f+0GadAiumcj2kBsRKddMocrXcdBOsh76e0+/iFqwOTZxJojD/ZonWz2N5SiZkYcrB
YN1VS3U7XyjKA23iRbskCXGidbPq15cS4XPL/uOgJ+c2Uihxbo2AbDSITRMFk6JqbJV/XpjcvLRP
zwTmRFbFLGe9v8+TQ2ovVzuLc4g+p7Cg8baaARSLAaPyRb1Jl0K0ugTrOTs1Tj6ggCqctVMB10Ya
aqmffHbbWC3T8HUG4cfBBcSofA4xxzknGqYBTE8/FWmNi6pKBo+LhPiDu/9KXowLdIop96JLkoJo
o13QglrSsLrdjetLl95z6/Pj6CfrM2tlhJxQzHEP9XSI8tvQ2ATD8cK3e7+dnH48HYieRFYkcayf
pF6SlgoIEiBcpgUPOTau2hQDBimu86rGuLXb6VSnCvPWCkZXidR9GLzFTWdHWbIYcnrF7bCRqSkb
nmFLGECinWcZP2rFfLI8nCjTtxGnlCYKrv0GA9d4m0uyY0ZYRHqm09QlrcJVGeM4gxi6kGjryaBF
qAQ7LQIfFNCJMcbrEZyR3WtjR10K+2hT8R1ZodAc3RRYb0bXCDsa+RGNfwQKEmNlloME4WC4tYxd
irm22eCgpgfhfYey0qaV9plxZ+SjrQaKbSFRUJtYrUmDnU4Yf84wbfmgGVTrdcPu6HAHiXdoJyAH
w6ZVrjvpahi/p9YLAi17S5w9qnCoqWYUcw/uo4eUQa1/RJdPWhfcpOtuO9furFRfKwCG2h4Jqb5f
1uLNAAw8gs2W0TaY9OXo/xTzwI0kc5eLnStNqGWZaLJItb+qfRkRbgj8pfpLR19F1JeiQUISSeiy
NSMl6Eui9u8A1y8WxWl1rhRyf/Iw63oX5w5QmJyJ16ZTLspvw4YOLvZYpWvclivTfYk34S18bGfa
lvCOEOlx9WNzNbtbp9KFo+Hc5VSBCEiaAmcNbtdJRGuRw0HnAwgrYJabcutvKc/b2tuf9ZiLVO15
g/32FnRtFhGlSgr753NcIx6oVjqpoFvo8a1UjHHT9hBi/CO6waJsUFK5lO+dDTgkc/CmLdhPp8W1
irTILCQwnqWRr2Z9VOGXVzQNTU3F7cyt5fdugt2rFsEwy7fhhPQiKjfcLwbhoTU8uwQ5lJsPevBq
wgXSAtyORx9nV4hKOAanKBUqE2oxOor5r6gQ+uZrn+vPcrE2MYY31pOElCYN8R5oTUV5LbpXLS+4
9BHPxW74Xf9vku/Y0A/ZdumbWZaNxLVgI8LDpX10Gz/kK92da0LtLyLB5uJVaV4Yv31KKnrAI0ku
xNMaTSEiBudbVLpmFQFjGS6aR1mx62GV/PT99YjtnYmPUICap12E39AB/jrMvh+BX41/snDNsDSU
2ufDRhs6RGgYGFctwplcDmd3BrAYI3wY6nwzO9G8km5MQh5s7Nl8kFaweCHqn0vAWdF/v42TmJ82
cq6nCm9Dw51laNwMqcmvJ3wuY/wwwvvJ+uEbq3miKnHLfE35uzLr7SVB5XTFbafh84zr89ejnUV6
fhzu9EZhGqmlzMORNb7fhE3aVYdGtDsJs1YMcH7+WeyR1+2j5qLRtKw9N7yLAOIdL9VjzlSZFAM5
TVMGPm0ap1UmKa5bU+h4uYJ18EPxTR0nN+xnvZlDnUzLQAYUWyCr9fUrOJthGtQcUFygHvAb5r6L
EFsKSnxIZHzAlcTcdL629NVtNNbcXbtliaGkVd+JWo5ndLxQ1NoRjAwHYpQ6dcVRzEv7/Fz6QhVW
1inY66iFnFyI+q5TiwrxJTcYqkUDPUQtRruXFSdGXvW/MHkSNGKKNnspndbAqiExzNQwaNt8l76H
61xzPTd/sFC+KfeSg+TgzhRt73jxhDg7xw/jnm5rg/hLDXped/1ifFa5y5aOeYNzIJVFxGjcWdHj
0gI7sc2lxkea/XG2J9u3ysTUqMCDuAai89osZxQBgRGbZRbde+WbVeNPqL0q8ZUOCVDPbjt5n8bX
U4lMa7yUkWKkSOUKnXphCZ6LKuiLIPyhWrKC/dPJcalFg9JnJoynkI6tnzq9tvqvfGfsGlTqeHPF
/WRNaUaoBd58dGh3M+cZf0zycE4/zuR4Y2zJjdaXC6xnmTrs5r9HPbl5l0Wq9JXGqONW3cbraacj
9d+6c7QGYXNZ4uhc3vFxvJMX6Qm1aPUG4xnXs6EBxKBDuJqJavK+Olwiqp07jbmymYZBYZz/nIRO
Q8w1K8InxA3ypwhF1/FHe2mIs2yPj2PME/5wGoSyl1mKzzaZmUdE4/WwlZeRHbuXXDXOFkmwXkOg
UgFWTzPm80hZnxtxUL7nFvq2WMYHaaVtAQ07/kXK/7nlTlY424fAlBFPywdJX0njODfPSNoORRys
MtCHX6/3M6eoCqWHdqsCtY/193k2pT6Ffd0iQ4NWGUURu+dCorY/ygqsQHiJyH3u3akSaa5CE2u2
tjvZXAgmVmPeUQ/JkukmCeVVIHwfCuNKHd6A5dgjwA2vnNyofvGA9n490zP5GYVOKmi8UInOzEl9
RDLbIpNCFOAHQtY0moB4LXeOITLe0L7h0+26+++NeBK6cw1PeTXuaAgkno2rHIp34XKUuVNlo5NZ
32Z17q9HPL290IucLy68XxroCkWFk8+JfIBcIrZdv7eVcQZSKLU2du9K3/Td3xZZ/+Pf+C90ij68
+dkf8pOB4+p5ev5fdw1w6k+mj/Nf+tPEUVH/0NiydDHITjBuMNnaf5o48ic4NtDd4PqFTxSdlb9N
HBXpD1qi1qxIwdEDzZYFU//p4sgfydwpZMQhFHg7BIR/4uKIvhTb+sNlYfZQe9dHovJ0jtCb1Y1u
eIWPFLnRqktf1IMFrC/uLaDi9tPQAHIlzLnork5uE8uoQo+VvEhKXbkXoE5Db0H1vo8p90XRQkZN
g3wkEreJ3qCXE/yU5FfJjBaDVAE70oBSA3mSzHWmAZK30tD1M8osQa3Ac1IWqJ87vTruojF8DHDM
SrQ8gD2PelFb3Plqj1sUQqhFYGWOIIMoLmo9BXoO9kwcrNDuquiQyepbNYBlHkoPuNSg3SdFBg8h
AZIN2bByJCF4Lkf1p2LI5U05Fc9ZUJluU6OKrkKrWAwgdSEqpK+WHH0fknIJnpNHN+4TbJOnNNwK
KWwjg7y69um6IYSKyBUE6MZEol/JZDy9wWvZRYx+qtY3w6bqBg8J1WdVSyGqoWYSZEWA8uYELnzM
YnuI7mNt3ch4ouiLFmB5Lt705jeQmX4woQUKalN7RQN151ElqgvrCkHLbVtLjtEl0rXRN0a0UFJI
eGFC7UniJSuB7F3X4RTd6zysI8nrOmoPk6jD0SnbjS+AWBREf9tPk5tWcoeKdi2+6loia4Df+vIq
lPErGIVdkY8AGOWguh5ToMdllxR/ecT/T+D4FyXcrwLH4bmtwiZs609xY/47f8YNXfkDeR+RIxKV
WShEs1PQn3FD0//gxsUtZ+4mGDJGJn/HDUES/1BQkaO3huccACadmPJX4BBk8Q9Nhv1qoWP5XmeW
/knkUD+foihzc/2hJA5lkAg108o/5wuQ8RWNqxCFhL78hqfaDVrbR1UJ4F7U9dKfQmMxQplwsgLa
QxeWGyUrsSkpkxXV3lnqOHqzIPG0yBQX8k/DbLgyStgwBMGi8abazibVETM0huTCvPa9Z2ks1346
HPQm3I6VgpQ1yGcT3l49b7dBFp02Dp6jYIodPZitRjFtTTovdlsdQYKwM922UeNlEcSLAdXkGkuf
hVKiZd5CUvQ8pbTz/lK34r018O/o+udLAgTAh7QwVEQ79fNLSoRcG6IAQephOVbQcBDJJk5JmZOV
/XXm9ahpR/e5iOWs1sKC9ncwv66QEIZe0kubqo12yhgeRk3OrzTTO4gZEA+1WAMAugungSpWVqx4
1T7Z2nDn5YIMmcnbhiFAZs/I9kWor1ovvDKn+CVNwvscH4cPi/bmz6l8ND09yTOQh+LLk2RwA6Nf
zeKab60f0m1PQxZWIXK6vmc+hlYNllt0xFB3E8KVIsYuSlVLpfF+KlkDOja964eXC48wpzIfXzKP
oHH5NcAIcj0m6fn8CBkjD4EPWzQPhpvASvB5MddaoT+/yhjo9LK5VuQOteUKh5H6AoH2Hd91Ojio
VoQVZrkPWnsng0ulnIeKiQebpy8DoqQYHsTpB30KpwaTr48Pqaci1AvubTAXvl85k1DalVgta5hU
aXCfNrVj4okgG/Jy5uEZRbHU+qOBvHiObnYr5XeiMdkcFLmFVntwgbiszG/ntwlQx9DZzCCVNOLM
xw/oj3pUi7VP36l+qSQ/40Dtr9AuGThg4DDFfrnWZPyLqmnFMWi39YtZLL0OLeSsMWHoDbasNzgg
DW4mZ/aU+1v/Jdc4wPplL/RbpZJuGh0ZaaBDmY1mfDrJd+GgfSutS43PkxYaa9FQkN4htycucsd8
L1t9WItjjF5H6jWN23ryU9pCDI+VtUEDRbtSag1elydNTjFouCapT2ZhYsxj2alp1Dw+cERvokxK
7xmjGkg6nS7hI5Jgn1nicHJhyf720g1uwaR8LBseGvnEzy8987QCof62cdVMP8iG8JA17V4ItcfG
l55HbEWEVnxuDf+t1tX1hbHnD/rpg8/NU84ALuEWrqHvptof3pI81bkkdX5LUhSjqSsqT5BRYGsV
qGtnydJKN36y3BtBj9WUVZJICZcUGdR3pMfpM8ylM4TlVLrhpzW0KRAGldhL3Avhvkdd9sZxsuBU
QwJlmRvyU50qT0ILhavr9RurBCjeimHhtIIFMnlUXMuTkTXqupzjAb6vVAaLVgA+MyxbrQJMgn+E
UyjVopoyjhX9BSlvQFFN9NOX8OqK4YviEcBvbep0rU5rDettJ7BwiMkq9l4fpJQ1451Ul8t++BGF
8K7NQ0p661Si/qJa+CKNJkVNeUrtNGmPfgGZN4E0lUMF76zloMXA8VptoXXqU2McBH84IIOPlUV8
L3XhrqijXZrLT82ozjLga7FWfxLjg+mq6cyDUGDmpddIadIatZpj2FkvqIw+mo3+Elnhva9F29G7
M2vlcfC6o++TvtdtuVYSVOMH77nsjLe6mGoH6GVjZ2Z20wgrHeMeK+2/lfziohpozscKlIh6r8jt
ERH1Z6OPdwJknypPcfiRIDzJq7o0JyeRAw7PjEJUK8Hh1F78wtpQxs/tPheey3hah1Vy30t8SbVq
jh2qXBC6F0XPT6SaeVcWv4LEcLMyd0ctvk/TcBeI1kMg0vSFqxhX2qETtZch12/m/9WR/DTQn/Ux
iEk8SB1ElgzIU+orjxZmrU7q8+L88mc3HaOKP9djpCfi+W3CplSE732Xztt3cnKR9FUTwzdzgu6D
x9Wip1BZmcZD1GqPNUQVWW13sCN5TpG/k3Tpr6y5x0TmWMXsjbRsSC/81B5CZY2dix2LENZ9rYhn
etdTC6KiULdFOYwbKP0rX+9ukoDGtJr6bx2N+mSgxeOlIr4D0pMWA5KbVHgzlqJeIYMVpaQ73BZy
ewqU5zEXX+scjYp+tuCamuOIoZ9eh3h0BAz6Pkd4tG6lCDuzkFcaxM00oLTfCuZGNeP7Oa71fX6T
61cs+EdPjzYYQS71WNrqLdQyFg/d8VZ7ieqesjjgmlIOdslIcBM89rrc83/q4I0z6M0cpKdJRybT
18IQHnGX8ak7TjMZmpvGwRT2Ei5qop2o1V0o87u6KQYgX2Y44qW7eKRg2kePdLu0tmgXpWhuRh8B
hSpDDsybkoWgdKOj+VyE8iHf+4Fgm5Gl2r2612psRlM2Yi9BqmoMLAwa8XkY4WkH09YUrhMR46W6
2EA6nCcPn1zQvcRWvOHeFF8qAzGKoB9gdCtxg2p5SCtAfjZbnr4ukm1ftR5k6BavNgQ6E8qEQ1cA
qRNTjIigV2XBFghqhTFKsGtEFC0833ro/S50RmPNLr6NC/1lUJt9HgLckXtx1bfyM6r9hzwQ1jwJ
pdqRHqlvxDYSSFsliKeFkUZMGzctqLtOFAyuLiG6JA4tWsvqs1fBQmwi8apTniglPNTy8GoN+kpJ
eaWqmncOpLtIeUI4GdtQb0icOpavkDDTE+OFMwLLpdp4qHqT1lrm+hqGZVF02zzLUiogO2E8DPgq
YL61mjrxNvTUpzJho/EwGR4rwcC6n4Rwl1UvzYD8wcTLGmBmqjKZm/pSBL5sq1q7TkKY40aP6Z3X
wqrUjTtVhZ0ZuuEhCocrvcaUUNRvAg1LBRNTLVNOC+zlAmJ2pC/K3ivt3FQ3HmZXsQjnrFLAjjV7
veXcE9TFmBquXgmHssWhYvDeJB9duCj0UTFIIHrL0Q9FQoehxN9FL4RNK6sHukiancy9vj5M7NzT
FnhVrhNTcNLhucPgpU+mvZ5hqdho24GMgXuG+mJhc4eEBeIToZT+TEym73lRavchNMko8XZyGa7n
0ydN1Sc4ZJhjJOWvJj1iNtLL0oZfem0aJAohynO8Oe1RNK1DLt3rabuXjey6jM0HlDM41Rr5UdOH
HbCNVTdYR2lktyqpCoizUiewGeNC7STF9ROk+Mrc+27Nx46RWw9ZzVMpWnunRtEyU5Cy6yso2DOt
sYogt0tRTIFm6vbDhChEkUTfQsO6U4vkBiUR14xBHMvZtRQXrqytAJjcXcggPteM3vMsEn1xhvAA
h0Ll73P2YiECh0ONhJl6kNxXFrxFuJCcv/IyU+WV3OmHyddvIkAmtjVcR+p0BexhE6sRRZTmGBjK
84UH0j8Xr3kiLqHcQUyJojLF/9P6OJgjDCBb1XJ7DOSrsvyWSN1CVqJto5IGhuaSyxfwmz5cp2N6
hx/nwYCVjlLIdVoXj1Kb8V1NUp/oSq2w48S8baEVqp370XWUo2yrdAS05ptmdgvVFw/AO7cyDpYV
hg893mFWjzyAmTpV07zpkcTnro5j7z/7+vAgK/dqUOMV1AZ7I2+3Yg+Mpqu1pyniuLBWQqe8agO7
PHhqs16zNWVYBsoAwBLdjcLC4WzbCD/HClEN79YXzOvKSxGnrndeRUGJ67aH+5nVmotc93eVTP1c
NJc+pTRc/vQnoQh/FHKaLhoTwnwWOCrs9S5oX5Iug9CJc7sZbrpGdcI5GxqXHSvL6v2NEIUeiKIA
aQ9p15d8uapcW03xXHCpkWL9WgXppDbWQ52MS2Ewnb59sbzkVtaFfSkF+6J/AB1xrRcJgRqNiOa+
acKlVWS/wji7bcvsqMaa06ooeM+AF190lemBYIeN1HNd4YduDMsyF10jRQi/1zfphhxRpLwWeNFe
14SDqIxvVubh7qko+zZxdPSJGhOlBq/S7v2KUzXqzJATdLjCRe5WKeHjVnx/qiZ0Sk3/oHCEldxL
2ibeZtXo4L3jUFPfmPEv2S8gAQM0n9A/teW4/WkqaCE006rLm5tMbV0R1SlBaA8DXHpraFAD0p7i
abqVU85h9r5UwlTrRwvdmr7baGX/FwrhH9XN7vOU//7H/Hde8mKsYGk2//kfn/7tEL5UeZ2/NV/+
1Oo1v3pOX+vTH/r0m+v/fP9j/zWfi+Cf/mWRNWEz3rav1Xh8pQP151P89ZP/v3/4V1n9fixe/8+/
XvI2a+bf5od59qlCNl8V/vf7LP/6/Z/K8bc8WvXbz/9ZUdPkP7gaoqnEwSTNhfO/K/Ga+AeXMKS7
8APGlZfS+98VNVn/A3AFtXgoXrO494yS+qugJqt/qAbapvwtyl8GdKx/Uk+TP1cxaLRraKnNTQIe
ETrUKdkhrBETbdWxdjkYHMNT7MHqV5lyn3EAywAmau0XeDScLqgiqbda9yz5+874jk4BgkZ9RMNY
OUz6XZBbXKD6f1bmmZ9OlmQDlOG7vB1iYZ9DfoXVqxRh9eb6z/3CWEZL5ajDMqo3aBYsL6lH/oZq
mQeb4aH45CGMqZ5gDopRGeOqZbBZebNGXhQVk2W1utjA/Xxq/DWpf49zykegodBywbHqdwokTlbL
7CdhGFlR1e4WCmzPyIEOcSNtPizJMzWzz8fn+7D0gyhZASyQLXjRn99llkXSYAx0A8tkXMcwnrkq
tGbr/LdGMU+qYlHd5L2izc4lxlbBhU2LFx3yPF8PMle3/n2P/20qp13GoR6muO9r9KSIcKO+tZqF
YNwLSJF9Pc7vXf15v1Lbk2YSOUTBk56tEeSQZlq9el8S2nqwYyfcoFayuoTeO/dxPg50kttwGitp
m9IczidtmUQ9vKYQadYL87k0yskS6MZmUrvZyp3oPdmjYizlUveBzPjihS90/s1hLKO8byrMzT+v
trhNTTxyiCveAQeyhw6/hckpby4L2Z5xlOAboQtMAJv1PE9BWFPSZmYVvG8nrjhof7x2a8vB4dUV
XX0t8sUumtd8bkL8uf4+DnlSR5OiVh9nTSi315SNMhApI8xfbYQcCnM5Ic9/YRkqZ9a7SjN9VjEA
96GfhEGjKjlBgp4m3mbgZgk3nIRjPS4p3TozGvkifencQpkbtNy3aPgg8/n56/lK3KH+GM4hanCT
m/4KBzmnjuxZ3nlcZ4vC6XeXMF+0kH/f1TCMDXo7JjLe70fVhwrhKJFI5ZEP0w+e3VE+Si/SUsFG
cIk/IBoKtuFoO5S8XMTwgSUpg4MLMOZEK+NCoPwdDMWuB2iH15kJWug3qB29DAsWMtcedYV02lZE
2zqE+l+7+aZ8urz359VyGs1m6LUsge2jq3CyK3OYwb5Ze7kriNR+O3yXL9lJnd0jH4Y4BbtX/5ez
69qRG1eiX0RAEhVfFTtNTrZfhLHHVpaoHL7+Ho4vdrs5wsjrfVrAsKtJkUWy6gQUoUZS4WiDzZPP
bqUn8LfNWxk05MVprtm3CF2Ml88X7doSMvBKkzQZnxMPtsslRFt84qGUQT2yrLd66b5qxfIUL2W4
kdM+sjvwtYC9NDQUsLhsgzB9EhgRpOM6rZwKrzoQDt1jz3vTC6SXPNUvfHTrU+cPBBvW1utZYLEB
BPnjFCI6OOqUoLierzgDv4N8wvKMx7FTOlv7Y21CLeD0eRXdVEHBvZxQNWoh9J+DqaNGY0DH1jan
dKdU2cZ8rpytaByiPQCEI7ivIo3L6kIi4yYLfi+tbhudPWtwSV2s4UdRJnefL5G1jXYRSzj1JpJP
XVe8s3ur1xnv0316MwAyDg0QzszMbrY4VULf8D1zIyIOcmxruBmKosxACLd6Y+Gb5fv+mRuBVQ69
50jW9gFFn42pXNt2YN4hZ+smrg8fLtcsUiByYoW1S2+ga+hQFxoU10Di6y6EtdzKHXfypub6ZY/n
/yPEVQI6Gsgl4HRdLpNcbmBNooAFrgazR2yof+5GX/bSTdnplbTFLSH/CcQbPmfpWiYZPG0zUruL
AZ1OWp20143lwf8FITGCfo2OlaxRTTVNIUI1ywMEMt+XB6DHz1zwHPpx37j+SgOt2a1TdjUcEhYe
ZRAbgAb/5YCmQR8hyYVEAsVxNLwDaGDdV7kzOdC/9eAiuLWhVxejchZQHJ80lDrUrHAj93pvODGf
pxDr1QpKL3nYIgh/ZIBr6JprWBYAV8P4URxeqhbwZU4lOHz9SG+xMFCJd+KHd0cljwRQPfA0MDP6
Y3NVb1BD1lLKeWRhnIuCgw2PKxS9QfRAOTJgqvLYEGVv9V83lsxWKJ6zzxalKqVNbxlJB+awzfYQ
8uVLJkSD+P0jco9YKEU7DRTRNwLzxSGuVarx7i9eV/w0ugwM0HaLvuDUQhbBPEBbyoOHPKJ213/w
gFxbqOex+CScD7IO07miwHTNjR3eJbvcD13VJiCacwP5zTQmgA1+p5TzeMZlvNIa4R9Z4tkA6NBN
lCVeDslLIFdLB+qMeLRaIC7WJH2kU3NTKoYXqfTe6uWdRdIHPP5g5wRUGLTF8m/tkB6GPHkbJh24
tXgKTC6/Z3b5FYkpnnHsQSX566QODyRagjqafhkmXLs//1Zriet8OMKpIy+GktQ5WBsgQXsKWoZj
7f1FBOCT+I7DgS1CfVWzhrWmgghEhiB4tytHc2u9rQ4C5xjqzsB4oqF9+U3QQEYDc9I4IXmCqAGM
0TkhJHH4q6e5M7+T/V/UD3QI70MAGkcnat3CPSuhQzx1IwNSO4b0JRCIGYHHzDRuHZorjyvAAyia
9LiGAKYqbGGiTDD0nrGFI0g3vchVMXqtXhKbQYMbxym4fsv0aoSx2wHDLdWVuauzLD1IfUftBSBn
isbLFci6sKXvcchm2gvT2+K/f2HYKkgWHAI48kN8dIaVGuaM4K0CrNP3JsvxUAHe5j+voosYfAmc
bfMxV6wQou4VSPuxw4qfOuQkP4/wEQ+vKRchhKxl9gY08o24c03maH4JRvtyP/oFHARZsFVeW7vt
XQQT0pbEiF4nCoLNQY9nJT0lh+7FcmZf98Pv236Fq/FUuNvyFwjech8WbFsWgKSiMBBr9KqthldK
IusKit/o7IdgkjaMPhWtxQ6NBmnNQkN3ewFjCJYKUGefNww+V54pVIIyD6hDvPT3Af7P1CRLu6at
YM0E3eIwWLL70o/9wYG8dg1faQYbXunbHB277Yoj/4yXhxOPzdk9kE9COVX4zBn0reUurio858MA
us8OhPRbIAGuoGeHwi8kSQqIBn3dqnSuhcX9EEUZvKbxpBcuVEjpBq2nkLn18qomzwBtAkS6sYQ/
5kEK45N/YyiXmySLIUWsQ/HUTXXgC2TTUdsthZ6tEEJCQk99LiSGENL8OpSRnZl3n29DnjmFzwOP
JI4iA4YMmFshsxZ1v7QmwJbuQmY0iY8zJDbRM2LRj5ChuRvvzfnX5xE/auLA0R2MbxibA7LGhS0u
p21YhoglJmoOoMea4H2nfhq6CjTQjEDCw4T7h/Y7a0ONZOU9dBlVyGhx0eXFovNKx04NIL0GAji0
Jnjhu4LDwF4/ktu/yDqoeisq/oMRD7xGhIOy1Ka4GqWCuUQBLxpBPRVQ3F0IGwNsQzv7wWp7M+jK
yr8IKlwxYNRCJ3Sp2XsFKXb6J+4QFXnN0fhm2jGUUMrKsR43vunHKygfqQF5PPC/8X4XtkKZSySZ
DIyU06qTo7yLAv6yzcDk37rufrxmX4YSls+ksTGnJkJ19FnCytFQLyAGWN5QEN8YFf/V4uY4H5Ww
ZiRiyAySYwwKBc9mgDegj+Z39WgEFOKK5HZrZCunBu4dOpSAUIZU+R3ucmfk+Qj/2crsUU4Kg9ih
R6wV/9YKwmMZvFW7z0fHGTXC6C6jCWdiNM1FquWI1g/DLmoBpklyZwZ+PQXoL18Su6jiRwVMblIn
EKiebibWnyrY+hgK7CiGxI6Gh34gd8waTyacAsoBhPBl9LKlDUyYRsdj707zU6oDTpOAv9JM+89H
sFLovxyBsL9UOABaZo0R8ItoAuZo6BuBgirxltTPynOZR4L/sIpXLKobQpocgFwaquQ9kuTU97x2
U8LEHcCqfXzYMqr+mJN1tFZNU4NsGGoQIlOw76NxGTOTv+eSnXxsUG0H3fm4udw+lmsQB3ai4Fwo
qJOKuR9g2TBdVLwbuWMjpg/lGi2gHtuUbPy4ZXkgYPDA6+BsTuE7obIYdgowUGDYJMRpahNqEIVu
QKGFAc0wMnPjYF7ZSGibvXMBIaWLgqKwkZS5gHVb1f4eGUxxZJfrQMxfuZ+hVNqxt9W1WBvheUBh
L5mgaFAaKq3bw4kkRRG9pyA0zJVnZPrGSfauwnKZlfjgLDSBQG75SMItZlaFUoasNySWV/boGLMU
Hs6gO4Iti0otjMLqq6KCr9AALiR8guNK2lnZsGvq3oUmNAw/pqNksKNeDm5owJnUKPc5MR9CCBXo
5uKrOnN7tYMxlwHLhN5XEt3B8+yQpZnXgg81K2CxNRrMa6B6r8y+lRmeES7XzIofPt/hH68/l0MV
jpW0q3Kc2mrryhGUjaCr8T2blo0b0PpiwTYDVdFQ4D0trM4WlziQE0rUbUyn5VtBcZZ9daXuow56
yxWOsC3pqY+ZF8MCiwkdFzAogOG6zPONspTx0GE/hMsdBzxzh4qidOfSBLoPIG/p6fNp5Mv9w4o5
iydMY84obD+NEQlFNhx4ofwwYWMxAdO5te/WMsr5wISzWZ5YDCWWqHXzvj8M8Aln03A1dPDsMc2r
rg7tCIZfywJ7hbj98fkYV1L05aQKh3UWzkYlWzB64p8wOpY+7/vCESQA3dJVN55UaykaD3BNwbIB
/+K9n3j2Pm5rYDjAm+S1fKg6Hsw97GD3TaDdfj6orTDCmNqadqmZYT4Lks121pl3PbxBTECpw6m+
0mooqGNPM438+jzu6oI5G56QP0dmzV1ZETR9jfpOruVTbVjIopQ6n8dZTZtncYS0afQoUcu8JVJU
byH0PuGX4g71m0ap93mgrQEJezxlM4r8xgz9Gvg2FiCuGm10ICbZfx6G/zMfNtrZeIS7d1qAdtqY
SM0sb1VbX6y7OsNFaYFEX0Iwg4tmRO7nIVdq61j3UKVBjx64VBStLpOJaUZqaQxIX+NB/jKdsmN2
6Ab/XT8P4nn9A6wmgvQw7ow98T8PvTqpZ5GFr2c2Y5qhtoDIugsDSpg++Yn17fMY69v6LIjw5czE
lMBwRJDMHj3zF5e3SH/xknp+IF83H08f3zGXkyl8QKg5SvIo/x/QMUFcOtzPN/XePKJdtrFWVmdP
x5MJVDrwJTnK77zElnSNmWYGeiIW3L7THA9f+gxCw8b0rQ4Img9g0OPmqoqqMUVcQPIhbX6jKf4d
0HKVB1sDWj2sz0IJy2GSqwRYFFwnLeXUSW/oqW0cL6vZ8CyAMGNqotJIMpHh0323zw7cnhpKgpvi
l+tLDiwttMfQsQKA4PLLlIlctSm815Dc4Q4HySGYE9xy+bD0KG2aYa9fP86iCTleC1WrVUp0VCaz
vjWnGZbOKOeWGXEzeEbqRhsY4xSMKn0Y+qE7tG3xa1rwpjJqbWM/r35AE5AzrsQASIMwv4u16DUt
uEKJmfttQo5jVOw+X49bIYT9FVtNqAFJ37l5JMFe2e5r4n0egf8LH1KwBdCcAfAMoKXCx7OKwlya
EJm+7qtAioFaLlIDZIk0DYaiThxm9X6c6hvj4lPzWVThI6K8mhKoggGPEX+J2g6usL3TF4Ojs9Ix
zJ+fD3F1H5wNkWeWs8tH1WUMsHmgKUck3XzWb0jXgVY1ght0mwEsOxFPtrb0xtbX6VlUYXuziszj
OGBX8PsV+VKgkDXf8EQMLfSHbcjJSn8ANcn3aogBuRygYy9HOfZER+3sPXOFQX1Ydmx+hy6kR7IH
mujzKV0b3Xm0d87w2ZzqHRzOCxM9LSkYXOpDaAx2jOhsWkCdtVD/cLaOGsov3cKSuYgoPAJANBni
Gvq6LnzHr4c8fGij/l7OwKJCu3rXRAxuYkWATo9XLla5N2qrBYFnuiew8pyN4SadZTCv51NSL046
E9x1p9EI2iz2KsLgrgTsWrM8o8k5BhqIt/CDDu/yfqFuMpdvcQGOyMJ8INthqQTjjY1UvbLPlXex
MkCjOIBV2Od6VkZDGaOEoSSQGgFbv4w2NsFWBGF5JJoO/RQdOEjQmI1R8cI4CjbWBF/R4hc6G4SI
XKuyvABbDVcPjsVjic2XRgN9Vq6JRiYPcCuvc7qfm3peK2c2ZHIgsAW1Qc7wF1KYwcKmSmMVl1X0
bOyMqjsY6i4gduSRr3WzCxZxAG2WDPSY4kedt3DlK//i+53/BCGfLU0ZVkmEeobWTj5Fns6VjcNm
bXLPIwhJLBybyDBSvIHlrvSyTLHHIQoU+jYp/x15jERyNp1C4mrhsqVFWda58aig8ARzWzRoqS2P
dxvrhf9kcb2cBxLOTyVq4GBLAOIxnwaXS/rCe62wNSh16zZ1eGfD2m8CeVYOA4wO6Br0+9EgF2sJ
IJTGPZs6LrQFTQyoHjvKAfnKb9Bkc6OA9E/h43CoT/OJC7CSTZ22rfg8zZ0lznRhVdnqqC3wSxln
LjSeBd+hrWLlWhjoyAMXiJa3BoGhyzAV/KJUwjEH3FyGW+bQoN0ru629t/YJz8MIeStv53bRLRyt
MvEzPfZ7c2eGysZhsxoEFBoN6nMUFVFhf5ujPpvTAEg1oV6Xfw2pDjLsj88X41YMYQOXWVWVfYoY
cL6DwzTpQqxFlCPHYaMcuRWI//nZ9x86Mi6DjEBFT1/mZIF5o/5akHn/+XjW0j0kFAFohIYeyi5C
GBB4+zRugPjLsxEMWexhiFZ9HmLlDgeXH4i8wsYGFw/xs6CCXUqh2aMqNwOxCNmpMfzZWflxiOJA
Mm4+D/ZRUBb6RufRhA9E87mlOcdn4srhGGDBhzYcIQH3A5TGciBVwW4V13yZj1ul6vWZ/HeYwkxW
sQR0R4SZjC1lVymwWW42qlYfFVSFsQkZ12pDypYEcGHunAOipYeqDt3nkHv/Ed42R9VO9vl1uitB
Lcc4Ye79F2vSgC4OtwzDs1cs/2dwal3iCWWzYaaHoVJ2agVzG7l92/iGawf1eRxhnMacx1lSzLjl
BGyv4kLcHaq9AuHNbTnMtW12HkrMfxXoiBApQ6imHZwqgehZuSR3cWxszN3qTfg8kpACl1rvyWQt
vysG1mAnB/OxfA5tBW0Tw1Vf+o2n09bIeOY/SyBpkpaZ2mFkMFh1MqrvQVy1y1LbUP1ZAQBgw/27
KER22BRD6b2OUG95p9h9M16WY+FEQbLHFd+3bpfaJhvrY+3MOo8o3PCrPrf0kqIgMvjNvg+GHT+z
Cn8L6rK6oc8GJpzAoEdGRkEwgWGWIXfdqlAH/Hyhr0cwgXThwqUfZF9p3QBT+G5KCdFEU9vX3Rbv
ZSuCMIZ5LghkHPBe6AED0XGrlrZQc6vvSUAW/xmEcOo2zMjK0cJtPt9rvrZDSrKLU7zL/BGkx8/n
awXigrUGFVKKVxwKbx9aSurQQ+gKl7IOyb2C2Px1+TAc2Y7ODgkUIO9t9Xvkbullr663s6jCzpWN
ZsIrtv+9wuUdr4/9EYmUz5R4z4X0mALSG9DGVHyfpGFrlDGnhHFIl/JzsYEcB+nNAHY88/8KFoHZ
BH7GpACcAvcvZAhwKorQbNAFhOQ65I+i3W/wWvNLRc71KvcPNMDXh/hPSJEnOzKWZFmCu4AakO7A
yRrFU4YxasqBewhEN1un8gpGT0exkTOAQZaCA6uQ4EdwJ6IQD7532lt/DxmEanGiXXZI0iDDfaCP
PSiBLI7uZ/407P9iwZ49dcXr1ZAs+qwQo3VnAJVK9QRfXDwfYhftQr8h19DJgsTzFkdlbdOfBxWO
z3lhWdtq2PQ6VNb0tLRJ9vz5uLYiCJNqLb1pzpSTJaO5tfV62CcTWqCfB1k7wM6GIZoaz4rSzPmC
20ZlDg9FFO3DIXlhrNq4VfHdK+668zBiimSyJSd1jIdWmh/krHhtRmk/tOpuSs09M9SbTttCAW+F
5Lvk7GjuSNwZmQo/mJG7jWfhONt1DbdSaFosc/dzGNor6FNqG6fNCqwHW4Er3f8uHhn8q56F1WKo
ZVo6MrV06PaA2gQJwGTUyw9br7315QFsKiThkKTFEmPbKrTPSyxALR9OWlJCM2WTjLx2R3xXm/8d
QywswihdhqgSYnA6K5Bx9p93lNYeMOehhPvGEMKTnkkIBWuMNMvxneAvm8EDGNp+cTltfaatkQkL
slnaWConvGDyfao6YBAFKkzCwH0Gl8cvtiZy7XA7H5ywFqt8GbSIQOa0acNAViE8VxpBnL1Be0id
4FGQTG62JRy4vrP/WR+iDVpsVk3eKIhJstaRIItQZG7H/M/Tx+pyx70KFFJQVaHpw3/F2XI3QXFp
gJVvoXR0P6uTI9V7LX+Z0/14ROOiz5kTR39x5z4PKWTeYohCUudQwFSb3Da1ylfbfVoYWytk7RQ9
DyOk35mpeQln1f9fuR2IQZUv6avqp4fQa73oYfMQXVuS5wGFG1Ac0tkwE+T7OoJAGvjlv8CE+TJl
wz30ga9CM2wcmjeHGXZ2tFYBSyRbGhR85sQsff4LhLuKttBaaSwcBvWouq3a3chlB1FC5a3oNiU1
N6ZXTC0wf4FFX4PRoncIJgNM1xxOx4J9V3riFrV/cC/ie1oYHiR9NYgpg3gCJLGwC7tabxgUl7jG
vh4oDrE5ElK55QDF4mbrZbhWI+HkASAbuFarLl78+snI4G6EgiogBl7zZhyjQ9oeuedvfq/scgij
B+q/0v6QCYKAzu3v4Xyi8MtJZ/p5XPH2h2NvLtsa8MHBl33YSd2lUEhZ7up97kEtdqsTtPYy5bLX
YJKDGgxjY2GbZBUK1HGPezu+IxQPCq9yiCPdDhAVtiHzCKqu/rSRc1Yy20VIYaOUtILSQC+3YDXZ
0GfmmjPs9h0ylbjzj+R2uJfs8mrLyn3lvAUhjXIRNRDHdNF/jY3VWEkhqqsdlU/UBLG2/ItjAlR8
kJ6hFS5RTWRw5XJi5pIS83I09fuAeK1Pgm2dhrX5Ow8jXFHaCajzZLI4cKlDf5DZuvLAqk0A+ko+
uxiNcDTkOswGihGjaXq8BTgtWPNAyOo8/gqIWufzVbGSuy6iCadCuYQQXUxCFCQVyU7VZwM+JKyM
/Kq4+zzQ2lsckbhgAt6QAFkIWVKt4kGNQ9zw+PsYS2HXgSjen0CZPZC/qGdBPF7SQASCVdYHVEMI
/q/atKDL8QtYBj0Gd7L1R8mnXuLqf/AKX4OPQIoZpRIdzQrAdIUcGVoJjKEYsAC/saStXWU2pB1t
elBcCHhudUbWCnYX8YS1OJIuKS3TgHPxnpOrSxw79rBT3hqPK5RE1qZY1VpeBndHBhIe+hoGBCEu
bywQaShK1gMeCJ5/7fwGV+ehC9gDND2m1+XnuKNv5SaLbyV9gGACeWbgpbBsxLTcT5AjJjomtoNv
sdkGc0v++w64iMD349lVTIoNg7EFEWZ6rNh0X2up12uggw6bbPGVyzpaQFiYwACDcipyg2JYjCRt
BBX1fD+5nBeXYFmGERQb4bcF6V6XBVl/m6HoUNj51fR1YweuHOQX4YUDAPAb2lU8vHnFTbAAweeI
Qc6HnH5uNwlX0uVFNGG/d2ZUjVnKIEbBJRnJ13T6VnX/nSung2MFJbl3jgF6vpcfjzXZoql8SAU5
6UR3hmqrwLZWpAHyHiU2fvuBirdwUqe91JdVhwdx6zV7+RH6xVAnijwF3cjs8R0NEAyoI0OsyN34
XqvL5Syy8L2g3WnJsCThjy3YzEhu+xTeMnyw2/wZFUVXOSa+afpwk4/srVGvHAuw60FpCtY8GvRE
hEOozhMiawPcH8O2eMjnHuriJkSmyfS9s5LnjXGunHj8TIBdMpDVH+mi2mKlY6+PfIbjWwawZ7jj
LRXud7tVpV0d11ko4bhboNIZKWSC/2wWn9BZh5Vk4SZG5uVa97oxrLUNcD4sYeE0SwEyiAoZCuNG
DSTwneUdcW5zNMImZGmE3dQJW7tV4oZuqris8+useNlaoHNgQPD9t8mwfAIHcPSIA7rjADACJ1lK
UGbZyJ9rZ5HFJSPRLAW7+0OnQNW6cixz2GRq9vhr9Cw/vskclKG/QDblD8TQ1sDPF/HEk2iWAYlS
e+5YbHzpJ1c+wdDvYdpFT8wr0NkJ7elaztzp+g/eQmtbEqxZLhFpcGk04ZsOXH5uiTHW+lcOq11u
vRdBqit5Ko/DoTuiDBMUPss22SNr6xayc5xODQYQ4BCXeW6UK2oVMhQJFDK6hpJBDleF5+TkyeGW
b9zKiWtxgwwD2k+87S6kVA0nrJqpCBW9S57ldll939gZ/DYkvCgvQghf0ARHNmHvR4PiYGt4UerQ
HTBjkkNBB2YMtaQt+s3qBJ6NSrig9YupFZOBUckMivfDSYYOvKVBVCKO/mo/nIUS7mZtXIwFZLwx
ga/54/CY4+4JYwG3gVQE9uA/rnT/6ekKAg6+mQndIouKstBZVTASWg3MWfZqdVS8OrC8ZB+ae9w9
3WjbLHXtHoEOkAWJKRXuSyL8SB/zDMLqI3tXd1OdzFteLA9YRKd/VI7xhvXM2tXaOo8mLJZJAsQ8
CRFt+TF7rS3bkZe/cKJxeZc7W+feagaloIVheKg/wM/ocqOxLFeSVEI0dEVGT3YTj3jWteZB8N4r
fMuVtjQx1rYb0ApcI0nmQmHCzoZAElNiyYKzENyMBghDZJTaf7HfAHLBnjORtnA2XA6qSuWeDIXG
6eHVdXLPBR15806CrYibetvKtqtHAhjNADqZOlQd3//87E49WJ3Z5tT4TQ2fHlv0wVU7vEFnEgcC
2W/WANeO2vN4wpbracvAzEI83nUv0T0w/Oqn4UlfkI5x6ple+XMroayuy/OYwqSOYHsuuNLwmAVu
8nipE2eAODd2OVdF2jpm19YJ6mHwlcKDFuLNQgIrsPXjuMBNF9e1xLGYcqU3+fPGQlm7iUEXAo9Y
SwFSTZSrY1OaUm00uS1vGDCw6aDi79a4i832lgLtx4RsSDpAwpA+xv8A3Xe5JuUlK9NiVCuXQr8c
e8DNE8vOkLy6YoO3t1J5uAwlZBCAWtOUpag8DD4wvRBBaVGmdZtnri2aMG9jDj9mx8towoeSltSc
mpxjDk6g4cKMPrpLAl4srW62EfMf7yN88qBGS7HJdLxOLmdRW2qDNUAduGldejJ8p6bkJpQgKg9j
AK3aKKt8XIIIxmVKZQgmAQcgjAxOwA2H1WJk2QhaW4igzYZ02wqK4jKGsJPb2QIjNsOA9KvsenHD
ZzXaJ9+SYHIgPlvb2pNaA9C61ZVeSViXYYXNDA9KAhVphOXoNaUKgKT4mUGKz7Tl0utjGwY1Wyp1
H3MWQuLLwczcVEAIEz5dhMy5dDNUWKLxqYXZnw4LIHPji630mXgQbDE8I6G/Ip4uLTxK5ijGuFov
RZGZP61q6J5sP6wEVzJeP7+MJDxW9b4hRi+HUD86zYcWWdAf+WFdBfq+AwIGPIY9aAey1wQgOex1
QMqy7xs7b219YkLhNYsmBW4mwtldZ2M4LhEADRy7H//Q8P6JfU1yGo8L+BbQeNuFW7t9LY1B0Ibr
TsOlEtfzyw0oj2FXkwIxeW7Bij3JqGvOzMaqfZTgnZ4G5VMczMHGUNf2PUoS7yLU0PoXt2IRwisM
jrV4bxyBcQfnyBliOzqoSNb50borHgf4t3dQ1YJ9yUbo9RGjg20AzPzRQXtR9ASCdv8fcewUd5Ps
cEkdDqkrr2Zb+hNVnbWkCrrrP0GFFG5VZNQN/mlbT3IWFx2oq2Y3ICfk0K/Xtw6MrWhCoouoWZpz
jGjvtCc7dpoSC9lwuNCILtlbQDgUBfjuuHwRYemcjU9Ie0VVhm2bmKWbs0kdHUPOiwO8/JYFPJdB
7uyaavU3ktdP/aQtHk2W2snVmuyxG7w8kaGrlZB70OB0OIIZ9FiOOvX1bjmoY/vUZCjpa9aplcMD
4JCukSkG0hp4JZLxNHGxiJS2llPV8CvN6uSZyMl92StOUinBOON0ZpDvylv9gAeqW7LSZdn4lDfh
NauUU02kyaYLfBRTUz5Ack1yCr3xVBKpQRLKEGrUrEcjoVDGCPNXcyR3RSnNXqLkb5BKe4uj9qfV
9baZ9W9wEb3pLeLMOTtUA/Vh2OyWk3xS2toD4i6B7Rx4HFYoHS1G4BJXnsq4vBnm6aVMu31jzLh8
xa/KqDlEMjO77Whk63EH/TeqPujxVLqNBia4TKLEjjsIMo0QrnWUkPowX3dgMSXbcEfxtA4gLAi2
HlF7ozbpmu/SSFFQV0stGDQjcTrCTff02YVb3k+QM26jsnzuSqAF0px5aJXuSaI/AHvqlll8M0d5
6xTzcl3I0L7CFd3LY9U1+uFHF8LuLTTVA53VYypLXUBKtMeU8iHUlG/pmD1prPppFoqfKiY8tShx
6ZQQu2ian1GZ7Ka6+Sply5PJLGgTsa611WpGrSfRYApjfBnC6aEs9FPclvJVosevsIp8qPTkSSma
gzqFja2E6peyCk/hMn9ZliiCZ6e5q5bqWzmMXTBP9EgIe50leEpGNN8VWqc7cthNoO2AsdaMPfNC
g96kknlqk8nvkiq9ay11fKAjzGiNFv6FU/sCwco3pbqNiititpHTmJlyRaPxMYZ0iD2A9Z9ZhZ9b
kHqHxVBOUtNLF6mBzS27zcZMd0daXXVyc62E2Ho0LLuQG4lqp7BuaWcTM+6cvJ97n+USve+MOA2W
WB6wDOVBvR4UKBPZINuOfrgksc/McWfK3fSjYZEH0NHtBDuSI5R44Y2mPiwg30LO4qUP529zqTm1
LtUoFuSKZyjVfT1Gt+OSl4GGy7gzU8hRgqoIWQGFfjFq5Q0ysMzOzdF8lPTxtGj0Wp7K6X7SVc+o
NPgLheHd3LX3MP5wwKOHMyNM3YzphsjzvaXXgQZiLCx8y/qhadvahsJje6Nny5VZAmDDLI8V6Gb1
tHjrwijAwA5Y0k420l3bGvYsAbYNh7gvqr4Y7qDEw15haeWWxawfTWMizhT3kWt2RR1kEMmzu4yi
wIrxTYv6qkmV4uTNeGOWyz2s9vC+UO8s/KUmxBzXsBEDh1cKWk1Fzi1QCR4XifoaURJHKug39H81
J5WwX5OpyG0jM1QImli1B9UK2QHiT3e6ge0K1r+iuf8dV3HzmNQcXmZJkP+lxq8mgnVhElW7Ql1O
cFW/SXOtdsJkOi1AVDtpPzoWzWVXDk14s48xtaMJpnksarzemthNy9AbMtHg3y0V/SnHBA2UBY1g
tQumEBaDCTyR1bK47gE8t5OMycSJiuiHhae+DfP40WkZi0BaTBsbUkW2rhXXeN2esmh+y/XhZDaa
q7TakzLHN4Uev1WlZY8w67DzvkjsSkFayYscLlZDfcxlSJ10slt2NLaVIXlMo9Bpmqr2QjJ9pUaN
bkhK9pNEwc+kc+7VC3xL9HZ8XOh0ilLJG3JrX8xIUIRChrRUvKGU9mGrPwxNEbQzuTKj/CXTrW9G
VNttUuxZNewNoik7M6mee13u3bYhP1nUSR7FzqAL2seFeaJDep/qcwB/+/3Umo0zh9jRHeoPdh6p
x7rTr2pdjTy9ye7yXPoezRCrXVCbxzoJH6QJSVWudH8GGNhWwZz9ReR2sBdzeRlgbTg1KrpX/QTa
Z3Ooc/NbHRW3KWNf4lb+icTrDxF8Z+XIayJ8Qz3RHq1xvJaG0Tc0CLZ02TEmsBO16uH7lKVQJIT6
Fsz0hutoaqiNbm6B52F0MFjxKx0xm6CMPRtY/ns1j45wht/FbAywnXeKPuzaeITN8OzWxNpZffe8
5AA96VosBblOq4Oq5ZACjgOIA0Z2Y+Cd0eeqU5nKbsyaY1KRU9UaL2EBcWw9fQmn5Luup5oLm3Bw
7iC95MxWy1wkkzpo5fhKXhbdS9BIt42Q9DZr9EdVGjE183RQl+xOR3PJmQzyY0a2h+vjC5nVZzmf
TlNooHRAYJkpL3jaV7FxzSZybDs4qeX57KaLsctU0w3Lvt/pyzS8zmlOd6VqwbFVjvFrZ1RUDP4L
lLdqWphjZXJuR1l4X43RQyunQR6Hb20R+knU+62lFw7Jo5uE6lCSCW+iZSrsqqHXcQ+37pSZkxPF
zbFKW5j2seswhqx1GMkeZsQjUbZnneVD4YjZY6oMsJ2EykhktV7VyQ9VVD8quQojwKbGXkv1n0U/
3DSDcjJ1DFYGN75mX0loarbcV89zUnzPxuGapPEuLvGmJDC7pBnzSMVcg0G0W1UlGAbS6iGEiSJ2
ppfFoDqMplNaatCQcnCYYg2BIQ1wVBtmWMhSKFrqbeyYKJR4rT5/geqyT7Twvh2K11GVn5epSQ8a
i3/NlTHZDeUJkejukGsOVbJrK27R2YYPYVrAV260IMtEehTBR9JmDtxDBy/JTK+W4ht+fDo9A/tS
66A33UnD5If9DIE4pancUB5vY9q7BU7ROMacVgM+ilUOV9CcepqnycJ6G1IXJ+SC3xYtLpw808ey
qJZxl8eas8xG6aDcc5OU4RFJ4K3SWBmEcX9ltcSPGwaredwH7LntsGPhmaf3xa0Cuu5QgAoio6Qe
dldpkcDWmu3iKntgifGk60tuI+EWRzOOvKKvfWqkrgp/09Y2jHE+klEdXLOSVWfUiD00qfVdJwnD
o7uOvkRzbrnLqAARbD62UTZBiThMnViuQlubyuRrUpR+oQFI0lrVm6RXj7jmyHi9R61NSljPlrr0
SEcG12nrFOrLK25nzBmyDnLp+gixjVlCSh6NmzlsPSuXTkyCeA1tdx2MwvupOXaJte9nFfew6PQ/
6r6kO24eW/Kv9Kk96wAkOGDxNhwzU/NseYMjyxZnkOAADr++g673uqSU2vl91auuhasWZSMBYrj3
RtyIes0OuufoJqt6/FI40Pmt493jMsVebKeXwVhDYym+kxGKhm4lL+wWiDrPlBehXUIixOPn2rEu
ShwQ3yrK9Xzoi+qC8xVuEFaJa9scvxli9HwYZ97CXfWmgSq2n7EmMvs27hjcKR2r2tejVJFZ1M9r
mT0vEi6a0oD0T02nZ29AO7c/tJa+xZ0EF0GPGc2dq4y7WZrfu2K9tx32ZKa6rXyNTu9IzhUcwLyl
iNIakowNXA8tfbY4jXvW81kFq8Mggk6wU/w8H22/cWZvJ4qWBcRr0mCCuzlqZ6yOiOJ25Lb0MFRQ
wOcSIY0lDw1w5L0WKwJoxNMJ6wgAVgcEebW0Z7ltJ/MyfpfV7AttH7qGwsl2PK9a+9WWheO3xYp4
pcrorkEWbOKCyZsXzrURWAM4gbN2d6uAKxbEaCDsbA17m4I23sPnvYNJm5fxyx4m19MwBA7P3GiV
Xh5pSAREdp81ySzLO8bWG3jEo9shz3a6Gy8KUR8Kc4y4WdzOjXtROChaex6EKcElHau3zlzuIRJE
fKWrpGfWfVbTwIR2F1zlkIYWaK+0BT2TpYwEkYdODcvD1JRzTHL16klhIIAlNyZfvteUw8udqNc+
n65xHGN3VQwZAPHuwHb/nhttwIgHc10Pdpl1F1szzsRU43rz13Z4VY0Bn67J+Ulbi+2rznrNAPz6
YrGRU+mmDFdLRzqVB7kZsLbNjMYK2j4hv/yGl/ce3YyQ5aHVs9d4l56dqiuzK+eorxjKCDbaJ/WW
YcOil2VLGdaQl/CLcQBTb9GxmMwbqrtvhI8PtIOhnscy/HLHvoSh7R5Y+9uylndLRe8LrXeTaw9x
y41HNZVwY2NvylEw80wpXFqh8jW3JooGM4pdC0HxvMr2JMsyHz7WedyZavHNvP7pZvDoy1H7Diun
Qo+7MYawXkZfleHywLOK2NUicHqBLcXv5MJuxGLB3rfGt6ntCayJqQVXY6y575L2wRpVEShPx73l
RFyiu9dNmwrOptWPymrb84qku5EYz7VK7wfabu7EtfBzz+qTRmEyWZlW/mLI72uVJdhdZ4Ux7w3S
zclCp4TWwyG3ijtAcefAxc/YaP6s7MXct+b65Ahr3cMAoIPqDp19h+QwcK7Nb/D+AZA9g8pU1OcG
KCEB7EGfQUKHR2gzxLD3tNG5W4vQMRjkGcrRhYwfN6N+GK7nlWSxFAq0rxHOhpDkaOKUz/eDaUaD
McS5Z54hAYSnZm7GRkNu4LmLIJ6f55mN9MbtkeEi1CYZzNLyOgfcRKZrDrvsIO8p/oA8Y07qX0rP
LKxs880uiot5rs9Y7zw02rmvc+/JQwN72tcvOq/uzcI4awa2sytxhfcCT/kMXwQ4YV03uDvaZkC2
Yb12FjCuwkoaUp7lJAe/ZPEiGIU/aFHtaYV1hNdoQBneaCh+4k7L9IvTirsux+3RtDDcw69+kRzl
+5zwAn6sog9GMT5aRt7Ap4Hs4FL25tX9zTpkMU4RVJEtdquHuvaJPXZBM00xaT14FgNxKM2d0Ebo
tLqGBfJ4ZQ3rHKDH4cXM7TFxWIOantWeEzjx+YPVdYHBvdsl72bUTJQKejoZUbfgG4o8uzQmHsMe
11/H7NlEacOHP9Rezs3FlLZGuJbmjW0vrwNOV+Bp7IKuLJ7IaLf+aM54PIybxYKfqjDSO2Iv0jdH
XJ9WjfbmvmV72vcHmNx/mwx2lQ7yh6lhcuUqb46mkiRdjd3OeTpBTR/SR4ZHfzEzG5NMwPayNeVe
uxmsehukBpKhXbpFiKvcMmTzjO8kSwT2nXhsektdgHAIlGSExz1cnxewTqkbo855l3XA/k1VwtBi
6i4dd8Cc68u2mGEoY/f+6K7P1kjqpMhAMwPos+yrgl6bY7Zz8gU6QvN+HuCyjvMSQyXjSWKnWKN1
J5EzeXAz6NNq35C5j92hfINlNLxibRRqVu9H2o4SQqIuWB6LvGlXo790x/zSY6xAkkVfmavPBS2i
qUH4OKb2hakEsJ1GhvjbwOQ8fu7K/DAtm4+H9rYDbwNdFcs+92zHb6ruHAgivUMA8SB63e5p1lxA
IOuAb135quS3paicwC2Kx5qqX3D++2aSxQvgSdwnvZweZsLP4SKvg9IbbvqhRFw2GDacu+netNFR
V2WkiUBxgLO9MIqArGzZ2036UKS5vHHY6A8UNanGIDypJv6idfFgUThQyGxCcDSYPyplB3NVyKRV
WbYjfQ+P9lo8oQCX37GyLyJSLdX3GeQqmCvbTQSxLzvAHxNkSEp5hisXgrQeG87ANIEKQIs6eae7
aCJi59Wd6Xe17AKU5lg0lFJdUTE9q1XA+NjR4qLiPNst6KTzG8WfkVmZvqhzFlidXe7gCQsOedb/
yIrh1qqGCXs+axDRDX65oNQjQExVXTclnQWjEM+pjcC1VZXgO6A6xdpby1jVDkF10qDMEBimLA5d
yXCSK6+d1jBPSTedd2xAROvC3wcOcpkn4QUyV+pmYBJBz9TJboxPVJ2/rO2/K5AeATRNYy95uTU8
D+DLowXUuAJlHiVZDdfqGxN6rTI5hbh+iRu+L8pulfB3KHY6m0QtxtZJiAbJcqeSNEqTzZKwvDvJ
9fuMvH4sAB/hCEOKl2r6n5JzvpNXG7V2o2YWNyfJw6fGOoJqGmp3trGNtYFdy2UOggMLN3L0X3G5
2kCXP1W2j2Cuqh8N1m1wQbHPd9ZOhK8bd4OcnURiThTtj5nC9fL+a8GXL8BW3MzdGnRwLD/++4P9
LWfqv2Y7fdX+kndD9+vXcPHS/v/gPb1Rv//v3tP77kV+sJ7e/u//sp52rH9CVBj6e+gSh5knFMb/
8b+mX/3wX/9g7J9wRQE+tnlMQ7poU+eQTTdk//UPi/8T+CezQTiALzXq+ABb/sd62sbfApYH/QEL
Ti4gyPwd62lwJI62ogVxEPR/uZvhGpitv0GYd+fZKWazInXWRFKrFh6xWirzoFWF7AzS15T+YL2l
t4qvrNsdoeD8JgzAiY9nBWUPaqjARrCZRS1P4UoNFbVqh34QkKzyrAHUQLJ0jJCa5BCTkzly63kW
/fcKtnU+fBStnY1c5JYZ7rSrjYZerjTrUlQLnfnNcw3oBiLr9WAgZBUcqFptaBmtpiBm7EzwaLe1
+wT7nEqHA1oGIYuTxbj0a+u2dbY62TiVYxrMdpqfWdKsf4mpP6ReWYPANLbGW50i0LqZNKQ6gfFo
NiakdM3inGVSiPsSXqEvCxrYYjtnPJy6GaGlW6PPJevP+r61id+19jjdbEnkcuXQakl9suqhC4Rd
OwCTMyz5oyDcq2Na2TxSoqR7b4A53LkG/MTODDqny1kv9ZtZlOTnUhaaXI5TPhfhOudJa+RrzPuV
tr6cDC+xPc7guJ5aaeiwskyTpu7rIQAql5J7pUrTyQKtBK1XH9VVBHYLh5jfi+P1DvU1xLGmX+kq
y/KmWEpXXnaVguxq0Lk8deGOkS/0kBb2JItA68oLlOrMKVIWM1Bo1KjotjHDeyYDJqYzLRxkK7UH
gQ3kTnj0HG/psdLWhGCtFbUFS5NuOLM9/bhaTaEQJFjCS0ydgemEfTH7PULjuOyo8nYOGZbhh+sq
B1kz0ylEIYZ8WdKd23S4Jt9cndu6j1f4M48QCi/MKVl5xvRB5zTDL6hLoG9GnaqkAdVruSggWWDV
tw1YzYha51SUM5KqGclPP9bybbTnlaO+QLuxQMioZjuqTTAdzvG+0/oBRU8P6pFphQJ0mLJKN1dc
FUZ9WdaiQZ3BU13P9k3RmggNLLIgkLanlp3BpBGFxFC3qltfDGfhRkjXfuq5z5SsUPsavRWxsGzQ
ApH5rVvT4m41Z+7+LI01t56Eo6WHJGvhc7DWXkelz5kiaYqk0CGhRi3W2UNLMF3OUQmtIJAO9w/Q
bGnPzINE6l7uKKNrxGvLArqTs8wJm6HhOSIVbdIbZy7FmEwEP+lJUGOxwsUVCA+hclOiiR016hSq
iobXRPCHhUCbs5Rt6rcEWSjqE5ZVzXt3opNzwZwSjqG+bKG6nwWOLLsB30u3TkypWV10olc19bt5
1vlLTVS5nZO8hjdQ3/WO69v5Aspd2+sGvRZzPl0igE7t874qR/tnObc9QFZT1m59mQFFnX9ZTWPV
yNbkWJ5h+xbjqwFLz2YHEXXGzqgGo3nlcZdXkDYd9Oo6AW6qxkW4OHi2Kvx86MsyaWs3d583IbKQ
wH+h2K2ZaEQIOmfnXDEwH5HIAPlE9Scfr+bBMXf9UFSBo8fRdf16Fuv42M6giD3rtmys86Fb6XTQ
i5f2UY50DCwOE2cc8MTIbdKB9KZx9+TAkbKsTdYBp2A30bQvBfIYLxfXNhIjct9kjbSQhqwDLLNL
iZKAD3i4lrCUrc36YcENFqjC7cXk1+7sMoCQXnedaroMgJwGN0VxhwB9HaHthxpD2XHQ4PqyBR7d
Lblh3yJFbk0RiR4VzMsFzc7LT7CmmiUpcgnxtRhaemPXXZQI9g2kqa4hi94IUYEsqvEar1cmvaQe
8zLLINDW2AJwgyBaM78DNgtHxxRzUVFvrCgMwnjGUGCWDLxNy8onM4ywbGDwXb76MwyCB9/mus+e
XdEsrwYOcGK5owuKW8OoX44eKzZgnGoJwL3Cg+TxFeCCWVyCFocait38aodmBNxXQ2kThoeqQbWu
slYUnqh2lK/cxdTxMNqrjWSvnBo3MIHO4ut1s9gZAokdAPCqc2M1uh4CPcM0mzYQZonGz6xS0A8K
oMGII+DrRq0lQIRlRZoTmRa24kG46FmbphWNzSHX9WiiStgAffeH1HAYNGcn6xramxZoYDXSZee1
LmSTA7LsbPZowP6LHXDPGf0V79xZmImXLru+SdkQYPVd9xdvcAVA0LQjqIWVg77WRgdKRy5IQEi+
5mGutLj2CMp6ASizTndGcKeEA1ErvXJQU93D/3K+taFuh+r0YK2s8IvVItdAtWTSZVm/qzpYSEQt
RRH3MFH7wcqsORyWGcXKoYTTY/mGvmY3NJo1ynOe/sJfLESAwg4oC2kxrdlrP6A05yNf4r+GjqYX
A5zfAPY6c3WBrklY59BJwXWmalEMdvEwJmoyqh1E4IeoKFNcfPOcdvA7MdhdJWT9czGa9OBA1fxy
yWz7XHEP6IOlxN6gkLatVUl3levVT7ZIyQOHHFeYrh6+Ndia1AfJS0SdPdfar4jrPciOAfJblv04
OhZEjfDBYzwgw861KicZhJw3VI1e5xm6bWfkdKsve4CYJQVglK3FG1aZQ2dUeIsRdsQwdkVjeYe1
Npzr3AYYrD0biTHr684ndT+YOLmkey5Iu15o1nXfBz6LLEDbTvE9NZ2oZcjMcUyKR9udu/NKFi/z
SqHpZC8qVnwygnzaPrmd1bFXohZsotD3bYERuYG0fAOcrQyVYzF7Fxlac6IZXb6vRaGjrmFVtFJ3
Hn02FS0QSDD2gRxRnKMS8kDOym6XdoSjYGG+ph0r9t5oohAtWnIYq/qG2qT/kVKnfXC1AbYzy1Zf
cFM9uKNCwUoUlymHYUVYLthled6QnzjobYKfk+54zbLLibtpjA7TNUZ7IswtPDG+raZ7hafqR64b
+kJMsHQE+ohEOJfusves2f0GKDcN13VQkQSqAE537SSqosLH5eUGNZP5ZS3Nn3M1ohvPKVPfc1HR
yLV+wEmi7UG7QHI9NbRXed09ZssKPUfwaKMRhgZvSPndHas7b1cp0t1Xfb2+wZyyDJzOM0OjXdEw
LCYeYrEFapQIhZeAVnheZZriXpg9a7iu5xy6TWr2UEXAkxCtTjvlkYkurMDLLfbNEs4YeaVSLwWY
Nndrz4yLGllqSAoXt7Ck452UDvxgDW/ep62rD3Rw552t5trd24rsDWmze9ebmQeOQo+6AkM9dVXW
gWkXvi4aXceAjCfU/tAmqB5W1KUz2KoFqSWL2DLTJ5fARdOa67sOdeuXdckFC+SG5Q/47jYMbyAI
2THxkyFgexnzbo26rHRw57fkBaqh+G2TKhFsmTPAuyYHW6AUwkLNLZ8BYKaCOQCV8476sqMMCD8Z
0BiCuHfP6p5Af4MVjez8oiowLp+6QUObmXhwf8IGk+GYDkv3XE0mR/dKNTmHfOGFe3Bmhcsf91RW
+V2XgUfgFwQI+aXVihU3eTPLJZoMWglEV+mUhoqxEjCaM0FebaLLd5nXdX2bovyJriKBFnBi9Oqm
6iRNt/te1Mlk6fQWkTIkPgFoX4ACrN0GfC7jTYK74l6U0psAtiIWHFXQQWupwY+VzmMmNMcNCDBz
P6/NIvC7ZxxJouH5mfm2qV0HX7hAooJ4EdvI5MUvUJkrHXjrqLJdIfIJZi4Q5SqvrF6qGC+Fbn/0
C4LriMy5NA4p+rvDmZXDBghY3RLVszE0l+u0aNdnK1i2T30JJlfgGjq1Aql5ARgfXUyCz6jZ99MC
aH6qdBGrhcKUzC6XlVyVEi3bbDk4smJxU2pV4xPlafmt9sZ5x2dzQubj8EldG5VYzKRgdji5C14w
6p1Pha4WgPBD2ycSXYgyqm3dWnGFjAh4ke221zBxNeodPBPYhXCGHuL/Tk7VN8/sESGm3CgrsCcA
n++dppR4stEebTwOLpejv1ZTivoyHczK8oWqtF84vODInPIS7hsjrlefkdZBySoHJAWsox1dZFkD
za6hPZ42t+PguEUg4OWB1g+NRDh/HKeq0HE1UiDwRVZC9qYB02yMGDQ49m7rKdEEdjUvK0ifKXMw
T8uckD+OBV2aBKewe8LXhzVlaq8m9uFkwAvoV2dr27poAevPAZ8hZFD5FoCgHxyJAkzH5xWyA0Fq
yksAbL1XBWJR9o1s18m4XWy03/BAWdPYV4GVua3rW/ZCizaYrJzYCYJb9147AxncYEgXUb3lnWEv
yUpUi3o9YvUWvNBuneJeNCgtrm7voqwI2iCi8sErG2CmSqV2Yhg6AxzV1yydHi1d9bNE03cKag6r
i47urR5+ELEmqCiFtmVUkgV27xmgzVA9kod5MoAnMNUDb7b4ZItEmMQYEqcRqwxL4kARFwTL2Ylm
pfoZ18Ji93vS58J76ExWGEFpA+uPOKuy8XodR3RzpEiqx0SCY4V4ujWVF6BZfEB8JEQlQfhCKDMO
IjJhSD3fgQQtUERD9F+hN2kiDSByygR0FIOUmAqPqT1ZeIFFKrn9fYC1t/OaN60VNXlLkOUhonZu
7clQ9FHyzeRumCoBw2i03qvz7RJCX0tjevX9lOMAxM7Y1OircfBO7ascTjTSZzQtPOWvjOqsDBpD
qDZSMFImPye2VOxsTcc2fyvF3NM6AoETRA4/7wUio8BdZmEVAWgmXPiFZVwYIH2j4XBu9y0QZ4SK
DmDOKTTR3KCcQ2p1hbohSOH7mEGaXF2orRe7Bc4+UNy5uus4ZOs1EuH04FkZ3Ln9lVRldrvQ1kGB
E7AGvzUNatHGzyYFOf6IT0uRv7G6NPM73TIITfvlYFjjDQ5neWMhu1c8sXteqguBvzkieHPHlHzz
GqloaHvtDI3v0THXgKZyrkdfUfRw1v66aub+wM/LCFiOTZamjxT+LCCDFroFhpg7unRDUaUrvOnI
QO7UYBoKCh9knp4nDfHcS8seNTIfSes2XtbOfgVeQbvvhFStSHLbnMCOApqdGfc9yikAnle+wA2F
lil2VrjmOkfXCVgXpnjq8cTLS/SUW6VfKTyygQt+C6AS3NXLzoSlZrvnJiAQcNBakBBSE8WDAKy9
ifkoZ5jL1VB5AlxhKNbUPjLkQUeS9LCTwZZhEP0iZovptJrb9AkVAs8AOWWYc1CJGm2AH+UhNN1w
z8Y7p8YMqkGBa79L5KKQwvgy53kD54URFQxP4yNe8xKpUrKY0OvDI6UdB35ynZHWpxybPvXa/6tC
xx3YIG41uuMaLucQqBpyV4Rj4MCwFSS6K1vH5UOaTNQfIiD/UZYdxrN+l/54V8T8Qv/HPAYYjoc+
6kdy3NqaZ9hsh1tDV3m5Dd4c1icsVJPteFxA86g7Ay2Tg+q+hGnQgG+fnq9eNJ2d6gz51Fp2/Fu2
Uve7QqWwuIZxr1tFMAwKV3CRSlCiV/e5leghleflirJR2gWVJvve3Zv8FNhyXEo/Hv+I/94OAjI7
s1NH4EWi4hWrBOwbdIKRGPzdQF4YyEj+vPxfrf5mGYFuGIhwQ+fj44w9sLgHvs4yaovvnaxDkAn/
H0c4AnNyC8Z8BccIlJ4baRO2/Sn/i+1feI90bKvGLciyIKKGm85xKwhculAgSEEC6pq5C8sWaQQo
7CAQpCgyzXg8T/SebGvyp/GOYRxI2yJ+QRtW2TzShoZZ7YAdf/vnD/Op2/54Vkf4DQjncBrLHEiM
RQMMDnhc38BF7ZKBIBQ6Vxz6r6iRtj679S5P+jefmOHv7qZ352BZeNMsDs5BH+G9eVlDB95cfAmB
cMYyWs608k8r6n5qQTua8W9Y8N2ovZoys50xKvQMojWUoL29GRE6x9FEtM5opYDTYejUJzU3PrVQ
YWDPdBjaejbrG4gJfTwEvadJaiCl2YQUIo1Yco3xNrC3lAcyLEIeOSOyF7++F8tddpvC2oHv/3Yn
3PGPOPrehAyG62RpjrM/RSxAedPe10keNPsmdJq98fdFKyxUizehTOagpQh469HZ7wT6/XSFaTeL
D/ZcuZsu4GOz45C8ckG2D4h/upv28876OObRbbCg8t52fCPsIQHcai1LYwWTXoITp2e7KT+e0Y/j
HMG6LUTLmkFyAQgZotC3888cahFw+vJReRsgEfW324SPF/NoD3HEQYVbGnhBaQJGXKhkE56Y0+e7
GnNy8Eb/VrrGf3/cphDlNFDKxdr1UCc+Q+9zBw8QvfPu1s5XWYSuchqw3SnF88/g3cdRj77YkKbj
ImGegOa++XzzHJliM2ZwOPzz7I4b68DjQDstijemjU5X2Md/nNyyOH1BBSYHKseZasqooDzmHgyg
M5lUZX5K3eAYiz8e72iD1AgFwdbAtDZ4XH3PIDq4uc4t+/LuJEL+6cPBQhgzwivrQCQG4kwf51Yw
RY1uWLarnBxoFS+PGQSf0SURUueMbGItJ7UiTg25RRrv7lIwoRpU3GZcaUTfgvmOFqP8pCbm9o98
OGTbvGATAq8QxCXoKP84iJQ9aiSD4NiQU+RAD9NqozywkyU0/eKmYycOwKd3/mi4oxsS0jMw56tG
EVIrPUdlib8yb2pQvQIlrZnLE6N9uqk+jnYcEvccqG+dYwUNfSdqhRQJ3f/ZKRffL7+TjZwHNzFF
1HA0p4p0WUrrCdHvMB80YA8VoC1JNqfuw6/WzoEEmotSHky62fY73u2HvJ7csS1wvMhBejsUg4uf
dlxHaSTOO4j3QKdIs/shOd0o/zm1wDq+H/no1iobFwmy44kw22f3FU80T2hYxR6CCV7d1VDzoodN
Oy87nFSK+OoTQgkD29PaTh1oDB8mXVleWWYS5y607vgdCpNrWEYI2wLuBmDihjIiJ02NPpGXoLiJ
+f570KOTN1N7GdAlLMJqz7+1cZ0QlKt+O/flMan9P9+an2Omo9GOMgazgMA9YJ/tTdiOIChFcqcM
1D79EVCbGyAhD5q4SuxyPTX0V6f//USPttTS11BkgvQBhqaxExSxd708M8wVLKMdEKUTM/18YX9c
16N9tBboCJILhmMJDj466ul3C/4AbZDfndw4n6KHo1U9eoyU0E4PkA5UsHiN7biK9c7ZQ5kdFg+b
OFr99Oe5fX04/71ljt4iIBCN4WyBGJfyWlVNRCB2ijLKuSjiP4/0+ZWFpB7FfwgEYiD+cfTNICoP
tsWYgUUNe86LTOa/OHgqa6jTdHiwR9tMBmiRnDIi/XpUtgWaDhwlrKNPhyJ4aoDOjgStYxemDa5N
iSt7XkDsa8rrxVpPiFl8damCB/V/xjv6fI0BUTkKjkiYevynRwWKSFl2Ss/+k8TDdtDfj3L01SBt
khvOjLXkg7yfKRzoMEFRJbmWQds+8fbJqWIDzJo/f8LPRYptXLwWME/GqwuVn4+3GuCP1ZuFs726
zSOJygi9iZPfRZsCWj+cVkP86py/G+/4IWwyXtqwKdrGg+xaWEAO5E6FOrKgANChANac2KOnJmgf
XdvtCqqIxX6HFRbeKEhJFDfoqImQ8e56gdanUwN+uT//vaL2tgLvHscFLceC25ihfi3ubSjVqCAL
rUtAdlXxOyo0IVjTDH79g5xQPPjqhXq/tkfXd54TB7c3RnZLiqbtDAYoaO1jKvzznvlcZPu4Z+yj
c2+aqB+D4gEcChrAcXMr75eXFe6aKinMaBN5WcIFTzICUuTazZUqrxZID50iwH5xLikCYcuBnieB
gsXRbCU0vtKSI0cqbTYdWjKdG9NYJX+e63a4j4JSuknzbIE2t6h5dPhLy65GteAsanOOFwP9/65x
JxyxA4PmxMb54ut9GOroBqBoO5lEiqE8Tz44fPOEVOmvCY3sf57SJ3E0sDOhiuZaoFAycPd+e8C9
26DlApZS6xDMKTagcgUc73ee3qMZCPQfCF+hHeNkRvu5LIJRIXzIbGczqPacI1mX2bXryRkx6hAv
gUiscALoGY4P/eyvTrKRwJfYDBsRZ5BqHwLyxEPrRFb46WP+/gkgMeJjuuCkHmUYmqB5d5SmAFmx
2gBANGRs6qwhK2aFLiVU5/+80p926NF4R3dr2fcNjgmmLOzpe9Y+zoV7++cRtl/8YXuifw25Jzp2
cAxQaj+63CAdKUxZcgTivHxa7OIxb/sLND2jgz99lab3PDonUt1Pt9s2IoOEpQcVF5sfW+bQgnPp
Kc8IVQGKDP436HoNv1fzuvdW4Z0hlj3lN/vFJKG27Hg4h9z+zR/+cKFaneRFBwp/aAt37824SF13
eVV5/StfLdilzpAvyHi1+/PSfjFRXHOQfoOjE0SX3KPNYqNXm4CfZ4R11fmg3LIYVGENref5O/Tk
SLh2cL7985CfboCNcf1uyKP9MkvRmmC6IkkkK2DtmkxGHrZImEECyVeoGf4Hw7kokmxrS3AZfHyo
BvSziwnM4bCDbuHKL4V87cDn+/MgnxwlrW1S70Y5Ctfs0u1r28QWnYJ/OUrqPvAgPoM//vuBgEIC
zHXh5vZDXJ7s/vgUfMMSFHKJFgwFoHgOIZ2Pk6wawywGC8P30RIZAqWtmzGpky0CqJYHNeCqO9kF
8tWYuOLAj6emi/La0ZTrgg+lLhHww4RiTFgdWuEmLztEYG//NVnBT8pnWGWEwv8e8uidas2uQm8f
huwPXsIzlNiLGJhFWA7RX7vPP9+lGBBXqcUgsOkiL/y4rvUwg4BZbTvTthaZ9CBU/QQfpM1DZjgD
FFDMGSSfP++lL87HhzGPbrvFliRvhxTljRnGfOv16ByM+uXPY3y1kjjvYN9tYnx4po5OBR0gQpIJ
DLLVek1I/zVtDFWgzchtKyy4zfnJit4Xa/lhyKP90qfmkLcUQw7xHG+QJR/vEOxHXWTGszhPf1rB
cPEXFGA/v0/0w7hHm4bORttDIRzjhuxADnNo+OUBvtccus9OTNC1DNvQE8u7faOjFwtjwn/AhKvD
BrF93Ddg2C25ajFXyMqgdAO9nCze0nwnbhNFo/9gNGQ2uIDg5kDgD/xxNCJLXNwNjsWAptVUnK05
+snJsAdNayhsSE/IkIgE23jXee5/NPjWqw4tX4LX+Xi75ks5eAzLq2P+akabrhtY15sJoQxOrevn
T2kRE6+UvRXkAL4eXXNp6TkCdBegL1wmcKV2nCk+sZbbWn38cgDzKYUVx5Z2o8P541paymsEdxCf
ZnuBLsxNKTUy74c3PIzI3U4mxJ8vUQsK2WRzjcBFCjbDx+FmxidoJSCZmYLsHi8H9JCzcE2yWycG
1yU+hZh9sYCmQ7Ehtw4nCB0dza5rLVqSastLbYiGONcj4Sdur1MjHO18eKlgpo7HITgGjWUj9/n4
48Qn2v6J40/0fhJHB3pElaYuendbMxobvjpAqQuNF6hy/S4a9ncL6CHwmT8x7OdQCe1i79buaPMV
yoK5YdptGx1v7JVVB5AGylEb1cEEWj/sU6ZzC+IJATgQpy7PL8dGuxmHxxRYQL9Lmu+SGc2c6n+T
dmZNjhtJtv4rbf2OvtgXszvzQIJrZlZm1i690EqlEhZi34Fff79IaUZkEEZIuq3uNpWxMp2xeXi4
+zmndCx6IivtRxm227j6CVqOo9EDzdUXMkG32WdQ9Q4LxdOB2hlsz9d70j4B8qHF9Pcyj0kHydkH
+y/qqipvF+hMgJ7Q3AhXcfJp6YS/SdbJi8tDl2qWq2m8YaQdmkQ6lExQOLG45hHJMJVKfr9Jpq0T
+pW5FoJe49pbVUz6u+hoI+qqZFxYpw/eLtwnxwyul2kTUI4dQxpf/ko59jbXwvy4kHZyWm2PCri0
xdvzmPBax0WIbzYd6nW+Ttf6B2WXbNr/wW7+dcJ0go8ra9Ju15XsbMU61sRNPTyKfDUAmXdCzDb5
ealwORMXXFuTNrl7ipwBjIJwf+DCNtDk7MyD8TStEYFAiDhdOssz7lYEdTzPuSRpppHmcqrZ8CkY
Fz9FjUEQEJ/Pq9DXD+PX/KX5pP20cIZnvNOVOWkyqUk1SiTycnDS/AaDP6myaANS4vx4fpn+gq7M
3F65MijNZ6dAMFmJZJVg5yxejAdBUy0IlodPy7y2M47RQPnF9QjpVJIe0lVc6Haa8HoEjJG90AjZ
jHszWHAO4nEmHc8rE2I9LxxRmE39pOc92YRdQyX9dwnnZre4D+cWipsR+maqvxpo3Gs75jlFDFeP
RXtJ5+vsC72l+CuU9U6r6WfQQeli0nbJpLiqL4aW02bbV2rk+QmsC0P7OTktEBzPLs/FmCTXBhaq
r6caA7byeM6+W/lnEDarf7DDLydOPlBJlChT98fETQg3NeJmhI3mK7ybq2LdwpK+sCfmnAZg6D8X
SzpV3jA1sBwyMBjtuxWiOA/iHcHTk76fAl3mReGD2/BaYLf/NCidqghIcQACTNS1jC20DjDZfEHm
RIDnocfb3J9Sedk4SJRFoJgXJUqDDML1vtBOVuacYLzxQXq+tKNa+QbapKu6XiqhLRmS7l2Ddmjr
rCuCEbNAjw0x+AfFK1K4cb2la1asyOUxfhsTmq0mjwWUMWRVjFZRICDlFvbjoKCqpLThgxJCAoil
Y1LkS8pXS+ak01y1eanXE1PYQDd5Pr1M8SG3zHdJ/v5vLxWdMCRAeAjBUy4HD2ZfB+wKl6Ua4MtP
I1/PzGMwVc/3zdz0GTJ9KHnZJAVMcWvJ4Ziu6OfY0gPd1xRnlXvdsaicYw8LUK0bj4DGN+E4rpyq
2VTaF7uARpFAxlCndVx+z/N4Y3cRCJfPdhxu738x2YVRHqBKKd71hgde2ZVcmOmOKZrYiQmFj/PU
eMpRKT/9AwsaR88zTDSbdGkltSl13AxiL9/NmjimeRuYkZ/xJFvU5r09DYzlwpI0loxlbqfG0X3z
CZrK8MVeT6ipfLdez7voYH+luXe3VGuZMwmzw1tUB8WD3E81sXIQAKu6b6WGHa1Da4BQOrHDLl0H
Ckgl//5c3gQHYrmgm6V7i5QvCSYpE9qOQ11BDauTJRjXI+FP/Ow+Ct7uaBtsF53mzObAZ3qcdyaW
pLYUHZhRmRlWBNGx/dRuhMBXutbeGbs3CZB9v196Ly2Zk3ZK2hRBbkOH6QdavY/DryjjLez2m3uH
+bsakbRFQts5j/qZEbnF2nB3QgVEoZnKVrZG+EYpHy1KS86NykL7xnZh5dDg+7i+DEZYeyu1iwHU
enX6vYRmbt/m7bRwymY2Im9zDpnOnUP7kbRUZ7gPTeCtju+NDe+vqg92MHJPPpyR9uH+JlwyJS1T
WStuOWWG4w8odgU7Mz6NoC6TdoIKrQzVBQd9kycXS3Y5Mmn+DOj0LHVI0JhaT9vJTzeOtq6e2/fG
Pt8FO3ulkDqOgS2CIF2FaFFt7o92dvkuJlZ8fhHjgRi0I3g5IKmF3XRTFEr8GDhTtHA/zM4prB8U
jsQCyoLp9KalUQYzNV3u+nYUrHE6KjtBtzCYOf9BC+GfdsS1ezGa2KyVMG0aEYyj5+B8ECV491FA
TyyY9JeDcrE411EDi3dhT4qEirMRVRWIm7fECy/wdEOj9/upoF9KJQe/DrZdvLq/YLNn/NKmFBRR
ekgGQW3ox8j+rsWLlELj1n62v48Ihv0TWUJ2qA35jwXGQqcaJxksoxp+2aASwSzIy0ehfUoDnLLy
NmJiczqwFxVd5EeVOBTkWRwM6gbK5dI6jmEZuT2iUJhsDtkWatUd6lOL19vsfrm0I62fHaVQi4AU
xY57hMdvE/rFg/tB3+r7wD9/ub9yYp7kzXJpTJrHhBo56Picl71NFiYyn+MphpX2tOYd5LenZG1G
yT/wZYASYAshSUa4LLnNoO3BYzu4zdwOfk5qAV5rtlWtdAubcu58CyVXHiFoolsyeEZVstrJa+zE
4wls+8/NGWLNfmnri9WQJtBU0bYCZgTUQDOk2lMA71+gGVgJzebnU1Ylm6RHc6o1E9DjXgS5QhUu
jWzGP9KWjKCcTacW2RgpIqFsm/WtF7o+SY3hO6hI5xDCvbHQwTM7MhE3U9FHTV6VRmaMJ7twHZ4D
g1Y+BHGzy2EeDkNjU4+AOOBhvL8T5/Y97zcdTyw0aBA0vvaT4RRYgeWwFc0nOCe30TFfD6/Bi450
vXJYelq9nVZ53TjONFbAcuAQI1xbq/QR3LLKFec8D6h9wmGY2yuNLlpl8734DUAMIGd/fFi0O7d2
l3alUdpVX2YhAErSks7qdISTh5YXIa9o7WC9XAv1vMAPd/fndsmodKEiXmLDuYvR4Kz6ubIuoUm6
b2HmsHEASAhDWWKI5ojr6UzHwIZ6mGNQogyVGOEm9dqXNPD8+2aEj5VWzeKdj14d6rDoUoqvcXGX
tufa9Ij36SlJf2Sx97lVXZgOLBB4p0/3Lc0MiL0IEQq/UASRkpdqzn1TtxmWQGuAwj0fsxyIuh7u
75uZWZkrM9I2zOLCiyqPeUsi1TxCclV9h+22+Pm+ldlpuxiMtOkaOyqtHKIPPwkfpxEQcBys43Hc
qM3LfUNLw5E22qjEka0HDEdNIH1W9NXULfT8LFmQdkCQtmYJAsn1VX1Yq/aHFvmbfzIGEt3USUlT
yOCxoc/ghBX3huWdn91YPbSJsxB6zg/iTxNSKDGMdWZkcGP5TjVWx7OmV9sya6KFM7lkRTj4i8OS
JWpsG2dW3S2h/zS4+koEk+5P1swlYdFXggPxVMQX5RZaLbVqAyI51/ec8kE7Tb+lXsCrDrzYL2HU
A/3uI9LdC1fFTCR2ZVQ6m5mdsm4dXEtBHufHuIJnfsymaBfn52LvQq58hKoXbLGlDZsCesbv/39j
ls5sdUISQrcYszNACdQbtfVVa2mNnuCv8hXTrrZOb+v/ZFdeTLR0hNWeJ0wa48IHtGs/niG+Prb2
GC0kiWe93oUV6fzWkDEGEWwkfm8BU7cEFfgJJjSUQczzwoCWFlF8lYvdOer6aHsRi2g5jQ3hcWBD
6Tha0HL002GE1eMnszDS43nogF2Nke7fX8RZl0iCgFQxPaAUL67NJ0k5cHlAGgiDRl0OMMd8ToeX
pq8XDuHcjJJugNgLVIKGUu61HcSLvCoDF+ijwOHnLZTgsNGQlxaaEPdHNHfcLy1JTgU+K6iYxNoZ
YGSgnICs5u9HhNalBcmhlJkDpktwnCH28qgXyW+1oQPmL07GuhgsFxrQpaz+7JhovOC9QIUJJPz1
7AWGXVVDjC82A/t9Wug51NLQnd+fuNklQneaxk6aEhx5iWqvNqB5YVilBQE5ZInfqtJOn5qzsoTz
m4txeUFaroA5EFHLAABXG5oWPlvGQ4DzK+S1ykMMNgXBnWRCHe/kPClOXh5ggenpl4jT7TS44REG
O80fVX0pezvnvEX6iuo4Hpz32PXsIpt2ygKQdb7aGhtF0wFUedN6OBufi779AMby0/2JnjtzFl0t
NrztwNENyYcNjRsrOeyn4kJaw6z6MWm7XZn5TrZwK81tm0tD4vML31LlSuCpSifCkMR+Dz1NfzTL
yf14fzhzbwgRilpUcWlFMmT0K5j+07nMGE+9MbaQZ01bSKLpRDKzbenbK5EdUN1tUS4myOYSdNQP
oD4G3+96yLBeD9CDyqVEfMPyg3JIPFgUp/JskeiJ3NQ+oEfVTvDqw4Z4+qgXiAHsej0V2iwNGmZ1
hRwR5O4nY5NoU4tcshcpnvohzftU/2hnI30jkwG50ZhnehttTacJKYSnY9cvuJPZ03AxCrlvM0OW
AXLY0vDjx3bjkOtWX9rtJLJUQNGW3kBzm50nM4LlJNZFUfJ6ylor9KxMsbhvwtre4VXyR5Xs8EFP
UmBGjaZvIEhWFrbI3EakG4kNTxXPuEE0TYFZQjrHea+tMHqMO89dTXk1LE2keIrLz6ILM3IUFivZ
kAUDKn22cq6eXAdy0bqi4b716OxyrVelIMc+tg0CB9X4AFxEX3Ch85P7v+OU/VpWmsbg1nyB04Aa
XOCmXydHWUO/Ga8CG8QkLEnNwqDnvPblmKUoLC0N6EvJW6A+kgQ73THDJxfauaNRju2CqZkkmXVp
SvJbXhehu1BqbJ1ktNYBDN6bocv0XYVaKHoGRfAlBIj+YMBre7zvYhb2j9wJCHomTW3xCg2K4inL
vOdoMpe64mfXjoymZeukk1wZXJAnqRvCjouz7FTnwYVkdVOd0/e2IC89Od8jtUwXWixmHSfW/tek
5L5OrYr6LATYb/1LXACZjyBtvuvso+Aq6GkJQxL0DPjotV14b89dQVCg0TKK6r0gib/2AkbUV4hM
iSuvj87+SIvCc9H15++6MeT1qj51S7rKs9v0wqAUlbXwFVbQerGCkJatYUNEYbLTEYDrY//+Xpnd
pYRndOI4XAk3Ee3pNIUwpDo+vOunp7xXwwMEsWhgqlOyTyxV5ekgyG2DaOF4zG5SusLgmCGfS3vz
9ZzmOp0J2pkNRAPkBoJgvVoa2lx9waKRmFq2QDFg5NpElhrQwZaF47dHe3feT3tbWZ1+hQY1+QOV
XTkLe3R2o/xpUXapUWArUNwym0WmjcfYbl+nwXC2TtULn1rH5/f3V++mn5PyAr3o9ATYFNTJJEs7
U/Hg9otN1YS2I6CsRoSU+dHG9otqZa/i9+gJ/giLcFVxLpbbZmd9AFEMlTAy5TTQXM8vgKbqpJ0w
nk7pqmq/NIG7tqbzqi0nvkC+uT/W2Q1jOjTqqOBhiD6vrVXlYEwcPQ4hUnUjHSZV8E/OwoUF8Q2u
AkBg57pKAbjvB+chTrvmIQiz/jmG/twvgIj745hE7xPHSxduwvl1fCueimZJoudr02bdWbTNRixc
vlK+051efeyReVE21lPvqz4MM+ZGJcsbHpdI3mZdDUQbGhVN8NOW5GrMREvggIK5Xuu/2F61IiZY
xdVCKnE+aKOwjoiGwKTImd7zOS0nikLmG4jJXufw6G07RHOMTfaEAmW6kJF4c1s3sQ2bkt4L0S7j
SaOqa+ho7RJ73bZ7pK54cOoaTLjAv7R7JM7/wSuawRGwOeDsuSWul29EbTXJKOz7aZE/oFhBDXLh
Tp/ZIaZonTZswHIWpRUpEq2mlHauUtN9KN3emet2N8JvATsKcOVp1/rG2itXqCf4yvb+sbsB20KO
AnLYVvkfhAUcvuuxqdVZs5GS0JhKCDLVDerkb3Xa/utAM3axVhf7om+3JAgGarQ8MIFL0qd+bfGU
Bi7ZUwsU0RkK5DUllzHcITdych66aYDW+/4IbxwLL2sHfDQXBPzZhKOSORhxS3tsIVOsSMB5UYSq
U7UEVbxdP2GFVwTtZRp5SPklYTZoVfXOMPrqq25up2pj/Yr42kEUag0Vss+jpu5gfwGIgjDj0nkQ
N93VcQAP8tY2R/1UdN5LvrMPvClxzvZIN4GAvZx3FfVufb/UZHV7zMFki85D0gNc7dxN11OJI9EG
M8kmgbABID3szyD4vJ24fv5Cq6j41lejMtknArsHNasjcIrX1vrB1LIwfNuZwb4IPmkrdGQP2tHe
5s/18LLcIXTDcWEKi1xBQJVJK3EJXVsMOOSRGoc6tEFiHt1DdAj31c5bbIO9WTDJkHQEYtQbJ13o
NdbVL2kSud1DUCvRQ1e37atB9T08RNq5Dz/ici2kz6zCQ3rh/rG4wbubLKYB3pR6hk1P5A3QLexr
Jc7r6Y0kQfRpQ+Tblqv82LwUH8KtINNRfecHOJX4Vf3Sqotd2zdsPvI3kGYBXvIQ5XS+gfuph+L9
FbTdGrDdof9akWd+FVvYOSydlVuHJ41bvotTJVB0Me4RJKrm1zvH2BcP1cPvnRu2fXQA+96f69uN
JdmUfNBgpZputNhUj9OjsScbRIiqHP9C97144V4dGiwJZ+6K9CidbpI7d6fUGkLNmLhHTjuBOEl+
EekT0JL703pYKFndRIiSMem80BeVVC16ITBVNptIe26meJs73WZA56bUF8X5bjIajiC2otMGH8tl
aUturu0BZ1rw3BMNw+rvPAx7aJTXJygOd0v8fDeXhjCFdBcZYMO67aYYzskprBJa0ikTbHvlI1Kq
S3vi5mkGty56YwSE9KMQVkjurVEIEyPYaN/QQRNVUV/7iHSdn/jprt06u+JdVKzcbfthGUsoDtb1
JsG0Rxcw/0fTjXz0vbJR9RyyED/O7XDfgsHuHePXEmqiQ+bYH+9v/pvrXozzwph0ykv7pGQjyAY/
UiBS9brsiPRPvTJ77fBPDIGNpBEA7JEhhVCtE7p0REYoO9npJ2Xsjq0WP6Guvr1vZm7yKN0QwojN
yOvz+pKodXNEmPs0+UYXK9+DKK++1HGlP6Ny8FWJjHqpA3/mnQszAM3hKF5rIiEvbRS9jFA1O3EP
Jo/ucXwSMKTzoSck1ME/JztjIdidScRc2tPlAea9fe5GHXv665NAkonexGqf7n5HP3Wf6Dj7Bx3O
1zaltVMrMzLjQMEdb2jbey+AefCLf7DhwH6jBzjkv9xfxblZ1cHQi8YRE3oJOQpt0lOQOCK6cJR8
Pb2cXt/UMB+tVwNFmvPhr3Tx3ZwEQl7RdEZxhfNAw4+8c6y2jfuCwDeOvWLlDGmlbSjaBl8Rcbfa
v+1gJHPSwUvdGvhI32hEhVblP9WfBaZoeki+9Fvx6Kx2zrH69s+a8QVnK7UsoJZEpnIsHNepPWXl
Sd0YWlKvKVFbn4eiQ/wDBfalAufcbuUY2oImiLoLL7TrSfWm1gg19cTr+VFwE6ibzM+fnE2/LfYD
iDPdPz8jf7K/v3tufADuGudJcx9N+YjnSkYRe4DCnh4/38pz5Im93tiPJLiiWIhdF4O6dCRnds6V
PSl+CIfq7EC+pHJX9Jv8ffRg/6iffkfwmfv2Q/krHOD+/SHeBvtijIBkaIaDesWS3WmS1IGHzJf6
hpU11whn/RDTWh7MPa13C5fEzIsea2TzbM8xQWrcoAbVODK8M7J8ycHa0nD3Xv+12gwigbDL+qWT
MTedwply+CnA6LJHHerR7l2IjwgkivMnAxps9Zt4XQS78jFuf6HWRHvyUhA4Z5Q+NQh0dDJ6N3zG
1F448Imm+mFEX+bOQQolQv1ZVRI6HUQxdvMPFvDSoHT+ReowGhpHbJrBr17UH6GPEjWcZ8an5tMi
7PMm8ETST0XuD/Q5zae3XXilRasL2OpN8Lnzg722V9b24/kgvPfy5rwJz4QxpMAIkeDKghLh+tC7
KMfBDqROm+F7FBnbPim39yfvxgDpCfLlJrcfeXoAadcGCP/GTgcx6Ht6X/uBEj8UZbJ4rG/mjKsH
eiyRmAPb48q+C7XSrLCVQfVPT8G+eSZRtu7Wp2dlp+/7h6X9d3ugJWvymIClpJkYk2BBIJrwu73+
Yux0KtLB8yKp/swMXo1NilrUwETRDyo3MP/ZY79RVtaD9qCsV7Sg+GHwF0L2pfHJXdflRN86ilO/
O8nsVwSmiJS6Tf4yPGXrv0vH8Ua3+efSyd4RcmHH6MXSIW8+NNMqRNLl/hacHw80BYLKRDBvSJeM
bSpGg+AN6eEdPIYbZJOO6ou58lAGD56XKuG3z2KxOzz2OruRwOjt84vsOF18RtPbDGjY2sfqUSQE
gqNXM4EGaen8ebm+cBuCYZKXD6VwQVcMHPP6kLWQl+mIs6oEKOk7sp07jQwWD2PhM6IP3q9L5ZuZ
JB0JMoIeikXIoN+UU6yO6TQ6XLBQPoj2Vv1B/ZT9VK8nQZ/UrMrD6SHNntBbCRbpW2ZWE5I2WtgZ
LGleITJ9VX2ge6JN+pKCm/a980V393ntrMN3+raBD33p8r49fBijjEJV0xVRkeQfEamMTNThOHyV
G6w0CiphGywFJbfe69qIdL/kXTCNnY2R4Fu/0Tfa3ngn6rTtgdX7+5xlxOlXQ5JOAz0sU9e7WOtJ
23QH8Sgx/fxRMHhCirx4W98GJJI9yVsWRqn0dcR6nZ60LVDI42mfH2Bk+iu2ZmeSugL4VRaL7sPr
vaGVlZ2kKmPjpD+am3xn+qjXv41MWX5rid929foXI7MoOMHCLmTUpc1hx2idFAkMgSZFhur59Dn3
1iInJSgaYm9thVDEiCVENW/pDrpNOr7ZFoSooCNpuREb98LLIBwLEVTDSEV3FPpf+rdt9qL3Psp1
cFxjfNfRvD8RtvfQxGSUPJaOxszCQrPhkODFB4hcuTR8j2emXZmVyHs6q+BBpMvNlbvqD8uwrdtj
KEzRUoBuKmqTcpiCHmhaug6E0w6iT/sO3bC9Er/cvyZmbHj0DNI7J8Kvm3QEKNOmjydy8jVzi4zj
b26mLzWNz1wOvJAhmqQ+qtPVLZMOuHbrOfnZFAUGAXNTn+Itz56vAEBX+j48/gUojnCH15v02qI4
MhcbBQCaXiELPvqNB5VXtg23DUgtP/usbeJj1y/5spsHHeUb+GYZGgEfvEBSUofDPuTTSR3/KGAm
2/JH0PoejSfDJvWTYN19Om3U3RLh6+1RvDYrXQpdZ40EGpgtUovcGIJ/KyUpRt8dEby2nJTG03Pk
398wc0Pl9oNuksIfUYW0/8uzeWqCpiKxkoVbBN+BRTZxtaKdenf2lq5cEeXJyyjkTUSijCKczG83
ln1fewrGlMGc1klq9euIutLDpMXjOsksbd2f3FLbKWlnQqnvZOrr/dHe3rukH/lHUOzB0Qql8PVG
CgvN6pyApHG/7vKVAM/D7Plo7dAefFi+eMXkXY1XsibdGpZWTHmGorWPHPaqm4yjmlZoti7tV+Pm
xpDsSNF1jKR1jv6gGJW2DXmcixSdiJ1CisbNF8QDJ2uXvjr72K9+6Y7gyDbFsUArtP/Icf34Rh2J
cz1trIXdtTTfrnSSFC0ba8Pimyl75VlEBc7Go8lBxHTBMjPC7Dzgkqgiw/eLooi0ujUKhXQJkKeH
bGh4ozU6P55oiNH37SIvwu3VIWb9wpq0uoZHBKeHNlcHMbJFSrTYEB6vmx0qnEseSQS/Nzvpwpa0
wkrm0eNeYkusVfq+5ZoqfWNXHmLWrX9wl14bC/Zsad3Gpjd6XAb3yMbe6W9sbfmnZu+92luwli9L
Tfzz+wRWaLgnScJS4r1euaiOh3zMSh5QYMLJMouug/NpX351dgbM9+aigMfsAHndwNVIuvAW+nt2
glCZChF6mEdo4DeqRcw/rVu4h84Aw6cl6YIb3yd2y4VBabfYVTbhhTEoMP7Z1j1Um5og4+9nXiQ7
0k45owidRkh0+/YrUmpEj8N7e4WEMjye3nIp8+Zivrb2Vuq8uJiHMK/PY4E1Lg77KDR1il+Kjf5V
9dPtUhVupm56NYVvB/LCGBQXTd0FGAsP9rGlIN/Q91YexOG+f03cRFGMipQPtEC0SgHGkN4yJOKL
TKchGQpvN/0lxIPBjaMQwC0cs5n7gae8CyBWNDYAj7ve9bbdRFHt4q9Ee+S7OG8DlH8NUuNBbL+/
P6Q5Ux7sV6TJEPsjG3ZtKlO0sOwtwnzVeO1RZbeycAWYZcFPLVmRjrGil3bQNRrPpLxaj272axGT
IwYEt2DnNllA+CnahehGJHQn83c9nDANne6UGeLt3vkm91xfEBQiR83VEpSgwceF+bsNeqnviXiX
zhoIxHRH2hNqRiUHlQMREwqJQushOnYPNhkKsDgb9cF7WTrJ8lyCGaFJSaSkIRWydTkd2PSVVaUi
lHcC37Vf7KH2dRrp7m8LeacLI5aqU/sVLBk0fV3P43SGzCtEIh1VCtVOfafTa6ptnpmpC4Zu2jve
LGnMHnwOICzkzrLW1BXVTiJxN+vHBmokJhBFMZEjcL6lB21TrIunv92j9GYV3UCbtx2ZJbkrOLbQ
rbdinndkjX/QWaN/otnDPbR68tKryTPE9R4guBPRiHHanJwSPji1VNdjZX24P9E30YKFADMVIgsF
w7f+LHmmAyNT8478nX2e1tmBQiqIftfo12Ls6sNSBu92Ya/Nid114StxBNOpFundxBs2evDKPBwW
RnS7QcnYUS+lRMO4IKS6NtEPwMWVGJcShuYqDezfyMNDCpKvy1O6z+PspyRU1xYSzxVy32oTN+uh
t9bVWX11kjR8OFEdW/hG4gxeRknMMS1MJC6pVKGoqIpL/2LQjpGbaZPyjU6Uqh0KR/B9rao9tM+b
dbFCpeMXxGYWGgqXbErrWnhaM0Fswyx8FEVONNa3bmd9UH69P7YlM9J6GkagJV0khqa9jtY7xXrN
kgc1+ZvQeSaQbUMCwRC0cIRj1xNY0c93CgitybfkyLrbyt6o9SUw5cxQuIgEAbNokSQFdG3kXJxU
PWg8Kg9WtwmtoAJ3hpCL2vYdkuXj9v7EzexSQfpIIyT3uOj5vLYWmwJDXChU9/ovhdav4/NT2Czp
Jd7Er2LiLq1I91F8HuzMFiVg83VAzSDapJ+inUXs2v0Fetj5CfxzSFKI5+hDYwYxxpK4W0elWqxa
uzmcBu0lprH1/vTNjkwICgEYAfuD/7qevwZ6ACtQQtERLFh2tQdo+x4FclG8cxZphOV4UszjpTVp
aFGRqgMshNpbz2X+mpOJN+CDzl6XCw4zHlIQLOpsdTwFKp7XAzN7F2qNXEhP2b+o8fcw+7Iwc3PL
dGlACoaCRO8U24jFWJqD8sX6UlOued8dex9J+b350Dx5kJ5/Wcqqzm34S7OSW25HQByGiVnFcFZT
220QTNufw4Vmv5t4SKzUpRnJVWhd1zaThZkOmUDRZ4Gs5Yt9EBzq3rHcjg/DTwvzKU6q5N2vLEqe
FnIldUhtLJ6RbKY5/bfgwaDatqoe0n7l/GyxT9z99JR/8F6WpMpu+krk0UruN0GW1O4VbLfHdkNv
nt/uqM/uHEQvnJ13FL1XwXapr2R+jsXd6tDjSOAgWc0sN3b6ki2aHMbPXb0XANhmHz3qXzN7NX0b
dslxKeq8wQ2/jfTCpuSdE2sy8i7DplC8q1fFh/w9aKrHdjdhuoYMOI1Xxmf3IT7+haL07JG5MC45
62IynJzUskb7Tv65OqD7jgzdB+Xdaasdo5+SzwbqmiYkOy//ZGsh/SKoUE0iB8ntBHodl2qCcrXo
qKnfD+GqfS1f3R8iRmsAkpiPfbMOO3+ZMm7Wv9I6BJBEYHJuuuiV83AOWyfRKECIyhJgGWXlfjSp
tOp+eAwXBQZv3R793VSRxQMXbInMoVXVlR05YwC98tNpVwarc7Dy9FW/O5GQgAvFfdC4sZbq47c+
iTorDyhKLIT+EHhd+9o2G2IrPZP4Dc6AZvx+in8xul5VQKWfvAXwzK2boPkLqL3Fi4Wip9zKZzu5
HsSDThb9DNsfFB7PbuE9hgl4QD2z9orqLT0Nxbe/dkzCIoV5B+wh15fk6Ce9bwVJ2ugnehqeVp2V
DHQRNYkBp3XT5+O71qv79MHWMloDanWq+lVpKomz75K+P9sLN/bs+EFksMxCFMiU3OQ5jE6nxjBG
f2r697XZI5ATVd+aqTgSMhwqPV569N8eWoZ/YVDyUnUc2yZcAaOv1cXOjTe1fV6Z3sEuzYVQ+3br
XhuSXBNZPDRJHVY2HuN3uel+z3rwa/ddwawNMiSewEJwGqXBhBV0yGURj37Xp+7O7uJuH0Dds/BS
mbEiCEVdGh0MVkk+D3F3Ms6WVYIPSvLzz+XQGcezysD+9ljogFShN9SItm+AQFMUQ+9Ag7IP9dpK
Dff6mC2MY+aGAhdDEEWtERuky6SDzTEcY7cBPjEi82FuIKkPNk2wsr8LlVSLpGM4rJfIX2d2+KVR
uagwZX0/tSeMprAYFNkDxED86/PJ/WY3wUIq8CbTZEF7Qgei4wJ956UrN+ajoJ15ThoD1hifEp3S
NDWVnbceuy/T2l1BzbVdSlrMOEsToLToSBR+TJfm1D55aVOKnEzveU9mVGxPp6RYQYSysNXn7BBb
8FJml3BwpAjOHkPNAXpERmtQH0PHQirbaqdVatpLL76Z7Q6N+xvHs+ghlbP7U1vm59NI7kwru5Ve
fDSVv6u1JlYJoib6hiDCF6o31/swC5psarMcdeUpfJdbOk+isXpvGfYSmefcpL0lbF1qw/xH8g9K
MPZ06WUUZU2c/Uorc3d76qv8x+DCD3z//M7uPW5oOFwgV7ilHTpNgdOH57eco9BZS3yzp2MuWeUf
hQJEsuuWQmzxNpBuMtKbfxqUPOw5sLMuSf9IcsZfRdumSNEFL/a2+mQu3JuzU3lhTAr28i7X8rTD
WO59mKpwrdTvETxbmMMlI9LzNWvavmoUZfBHZw35xraJDl2Q7xYWasmKdGTbKk7NqmEozfeeZsrm
Q6KgoaiAh5w2cYBM7UqlTqcthK0zF+/lasm3iJFo8eCUWHW0auUFxaYIodwOXzIA3gsDFL7gzsaw
pRCnS0b69kX2u18LmFwiFCIP1V5I/pn7YOv9umBPLMs9e2KjXmTy+mosq67CnsCwdh8UdiEzWK6c
jbFTduNBMBxo8SpbN5RMtovvgaXhis8vzGfT2UkccQ6mZ8SrvgHCWovuj8KmjlagwblU35270Vz6
AQkKNDyYK+0fJYOlUDmfO98dslUVhfv0pO6N0dyjXLUp7GQhkJrdrn+ak7sPO7MuU5RX8Pzj3i5+
1Gq5asLfFpZwdndeGJGWUDlboRNkGIGQw1oh3axS1VU2aePXW2unbsWrKv2QfVrsOZi9bS4My4sX
tnltCcOis7kGwhodm19gRSQzgabbz6hVL7CbzEZBF8snwywbL+i6PMdixRvuvEc2ROjFCjhitSqf
4dlLdufVwvTObtGLUYo1vtiithsGQydcjlCK1QWUpwEA2frtowu6U4kXBcwXRyldDkpeniZH7Jrw
ADfA9BgdvXfOxhFK2MFaXyk/hU/RL/dHOb9RHZ5WEJ+Q/5BMpgVsXKNCC5SVmOFqKOqv+qCTEggn
Y/33LXnwLXAECb0oIkjTmXWmq2ger0bPhN889tLwQz/0Zxeq86A5La3ebZ7TNam28WgkBU5mVTI3
llaUjz0Y/aKagHeSiXyn6MOX0K5OT73ipbvEHr+6eZkfg8Z233ltdlqFYeZu7496zs1efg3pCi4Q
rUyD0qL7y6ryVXEqs42SpM6qDe3g1dPT029W4Z4f4flbiqvnVhZwD28Hh7QLWdjr+W6GLG87zcHD
DsZRQ3RqPYbRMaoBUN0f4m2ChW3z1k8uEmgCqHltCer6afJG4D0idSc6vuil2/wORfkL/aTCq11d
XCDchDAGJTEhfOhK8YYZue6ZplIcz1uZGOxSwKU1rPVtvnXT1VJi5aYngrItzXSgoB2q0qISdz26
RGzbU0idz9y5R7hQd99FD8tfgJLf7FjJkBj4hb85tf+D4Gj86J17VL6cyPVOax2tqb+Nt2ZQAAwE
9QnsKmB3pWg+H/SpSyyBPkjWkY4wZxcsbPwb5SeU2elDpCEXTBQdiTKJi2qGI+T5Uck61YgJW/qq
Xsf+eRee1qKNS9tkR9hX1t6hPi69725LwZJtac1ydcy00MK20J10P5eoTtqP+aF9GfdLwJubu1CY
okcXXV96Z25Ym9q4BmqQhqgXO0rhO9aLUsLbtHDCbrYGdTyyDLSy8JIU8O7rreHxKGrpqyw24zH7
aPjTPlrXNG5Z63CzCNS9OV/XtuSqTepEWV5HfbFxPpCO/SpwetXe1UiXCgyrvpQOuvUeb/boHICj
Q/SJSVtx4n2Xxir2tOdp6+TskmgT7KzEFywK4ea8hAKbWTDm8k970t5IQi8zi3QoNtFkHMzGP0fK
fmG5blyvNCTpJNdR7TW1w5BOztr4tdm6sG14X7StvoE0jR6T7E0ettj94av+z5UEav3f/5c/f8+L
sYqCsJH++N9P0fcqr/Pfmv8rfux//9r1D/33c/Ej+9BUP340T98K+W9e/SC//w/7/rfm29UfNtCh
N+Nr+6Ma3/+o26R5MxL8yMXf/Ksf/uvH22/5OBY//uvf3/M2oxX6/Q9g/Nm///jo8Ot//Ztb5WIN
xO//48N331J+7lBX334kNz/w41vd/Ne/Des/UEy7roN2KnLKRDn//lf/4+0T8z8EIiZN6Bq06TQ8
sVBZXjUhP2T8B5IWcGCIw3G0aQ/697/qvBUf6d5/6OQm+cudxz4idPr3/wz85feL6vc1YSL++PO/
sjZ9yaOsqRmJdN7Ejhf5ev7LJQoLjnR7BmFXp61hjmunWbfa7vy+2Hb7iUS+uTF+s76pX5ZCPjnM
fMviQuUMrADqWjL40gko/h97X9YcKa6t+1/uO32Zh1cgydGza7BfFHYNCCEBAonp158P995xnNhR
uXu/3Yj70tHRVR0rhaQlaa1vUGVJ7NIBfizpU/OlvYEczpXxqzyJ/bipNkBpkws7YrlsvTuzEXFR
1MP5tlSPQDpejVHUUI8wemcE8KnrNhJidl5rfFEyuLb6udm/m/rPvuiSMc6jAViIQjYumzjj8G/n
2bJVtvKCAQRBdxt8X2ST+BG5/+aft5YwLvQicM2EiSLWzweFFCXykTmGBxIpSEtw89zle50uUNBF
OuzSE3aVuN6CeeC/gyO7tIXXJDOpqS0iycckKPPrJvD3jry/8OVWietDiNWlmYzu4E6wkcKXc7Im
Dbf5cQGUz4f+0EOdzAdN9uLZttxDV7MFi73/HdbqhmwOUcVoiJjhs4KbbAoTqTuKp51s0//Qt2pV
C/gwytUNEshrbirb7xNzqze+l6k+nmnKfsJVMG3h8mThvuDfA9gFMvzF4S5H9Z+GuzrKtcU9OH+I
MYH+W1aADrWUsyT0N6rXxTVLpMOu2FuJAosb5ZcL8/vJzljkvXBNh7wB3garkRPau9CHf5tfMMCg
kx3uh6zbX25y258t1veRVsO0CVRda9WgJIAcg0gJAXNCwV/X3gxjskjtCeDrwY1PQMqXFO/3OuV3
ogJBP760cdZV3rcJf/dj1mW8HnIxrOzxY5aXvAVNyAZm3bgA3KIVBdBak1zGvny2xnA6oO8MNYdF
a/48B3miAGzNbMck6rf2UO9pActT9Gvan2EwXMCUfbak3sVaQ8Rh2DSrcsbwpkMBIYB252z9rLkM
fP84p2DU4ihEqRw0PqB6zscUjTbaqdCESkKA/8w3vUSg0Y/B1WJ2zzbR7UXu4Mdz4zzi8ovePYkG
Mc88R0rCxEGvxW5j4KqXV4RA0dy4856nOnaSEiXZ3UVkyMdUeB56dWRRXOFGHJ5L6OLeBsoft+/u
Oy7Bp3ZbwALO3fKrS4pKztvRdJ4dzqOuEnCTO6WUk1rQsm3tonZByt94FsI6F3e+2A46mRZlhVo0
tODTiDeJsuriK7HkcLJsAY2zUNZw+CR990uz2axjK8QDJRVl1NzDM8XaBMPgR/vJNzXgmgb8oVpe
TwmFYMIThX7HbUSnfs/d6oUMpnc9lWLEc0P4RWZAhD+IKyu3drXndwdX5ySWDhs2eF2CK5MH45E3
qj62eBCKeMqHKmtcj3zhjkueZuqXdar6BefvucTkce+ozt40BRcvJpDYR26T4WtfqmZnzJ6575SD
IjAAD8UmilSfVo5DotisCIYtrXKL8rG3G9hAb2sonafj4DIVo+wkssqk3V6ak3rpqWfcjrjfI9GG
IT/aYW6Cy1jXpwCs2G1Vafc7n9CUjD1hMiMdXMFoUljGwlSZWvtQQSYapqIFH588vBiqY4HyXB33
nAEh6k9o2Zgj9H6MkYzDq2m3eLgUYIcmpCScbRqjnW9NTUm9J11UWbuCuXwC5bet7iBIquHTSOAS
QkU7z7FRUkANLdV7RayBXADtwoelx0BhkLkdWqPL9z2cnWQ8VQwekt0wvZYmP1jEhlELlzRpgqhl
yQxbo5Odk6mNC3hrfqWmr6p4FhqSajPvrbjILZJI26tcOAuazRVU6ekLyOvEjEuzHG8t0VjflFoA
gvAVKp2YOEJ+YX6PX1RK9ycViyQxqQL8KlJEcQvOc7/pbNHd9bURnMTsdVnIKL1mrQBjxRiCbzx3
pgymVCrr0It9VJYv7Rha/L/6vIRAEZy0p5MjWZ6qxgJ+1GNNk+lWVABvG/JR5V50Coy8vedm9GUS
Apg+ON4DAFIwIjfE4gwt4yFsqn2BIk4Yd4q6OraNrmqSsu9qK61M0u66qRh/KV8Fj6PRhzcUhL4v
gyqs2LaK6amuWPkQVE0XV37vi5iG0NVj6KluTYluu+mzRIQwxfG58bv34QTeN2pI/BJ9yh5b9Wiz
ekxtbncpeFZF2psutN0cp4mbCDNUhgLQ/1LNVy7M3+EF7YKK3bvPs9eMG1zG+Q3zSZdEhug2kQ9R
5plxkBEEFOlKy5p3oTveWSa1voaFxVLZ2LE/18a2NTt2iAobLTC8rmMAoHhauTmP4YTkQr4d1k8T
pAIPQ50/t8SYtg1V1lFz7TzOYwDYCqnMvVc5c9YZbXeoZwddT8LnLBxQdbJ0YzzWStrbyGQCiqBm
uG8w53B1N0lz9OCxmJnBCLSgwzDdoR5TwtroruaM1Elk2eWpn8lcZE7ZtRmnXRs3WrdOYpktwAys
1ZClk8zvYF9T5fVThSrbN+ni3i6p53wB1Kf5VkoNAL8KS7Lpp6i9gkXRzOEK6Hep0DkM33FcZaTy
1cFy6mmD4rOErFCh5m0UMusU5SrcOiPprubJIzQhMiA/w8YgFozRdJF4Xm5eo7hiQnwDOSApKDc3
Cn37fWAuaRMaHUbSWnX/re9seLYac5lJQpxjR4sIt5XwoZNu7cVEd0gUkBaqInT3q5Bvo65W2zFQ
vk7NthryhHsyP6KqHh5oyZoE3BPgRnMpNkq1T2VbY321RZPmPYQjUDsQKQ3l77oKyxvU6K1Ek8hO
q5Dp2GoK76CDXj41LKxOWo3WtO1Z5W1YRNFmmtoprvLBahMSDj4o/YEv7Du75JBwZOXvIXBbuolo
JdA8xYutyZp2aNvrwdUMm70O2ak1G/bFUDMWaQeTk/ZXQYm/QQq4tXqcBGqekCWN7quG+8NWKqON
ZxfHcwVYe4JqWBkHNKhi2gx20uYdFM8M3t163mTdthS3FNsuvJOXN13zvafjo1cRzA8xIQtXl6F+
aVhQ1ZlZjE0SmM2LVwU6o4Exs8ThnTn8HN2+7hPbmhudiHweDyqwpmcCO7KrrkBm2zLYCGAsBmkV
XHuMKdyPtSjpgbsWGJAxJUqUO2WFPU/aIczHdCxhT5Uwr4ju4WhRiZ3oLBMQWHeaNPlmj654ZWEx
wng8D435muee+rnoB/qJqabQTv1GWnPSwBX6MSLSOQzQaxLQ5zSN+6iPxE1VXbKk+PReBHo3IFTQ
08JT/vxeRE3Zwbouwk2sjXWOFFpfc/4KyOGf3wufXvjwtoXEOLQ5IZZxHoZrTw22iTDC+DYGD1Jd
0BX/7I5lA08G1c9FYfTt3v7uetc5JpxZcFglXA0YxzcSAUVQXxjEpSCrOyQODok1hEFY8P0iLnyY
4b1jyH8oyY43BrwdwYCAJjuuGcDJnH+rhtVhxwSYR9NWfW/3eru86OybIR327PAP8VlvwVDCX/gC
QGGisnUerBqHmvezPSdwK/gB8547NvGHJucvk+SHHkSsP6+DTypGSKTv4q0WgprqORdQMcVrzsp8
sKtS/tDvrLsQ12/Ljd0T3Vy6+3981JyHXN2EJzFNOE4LZJSNuNbbHkgIfXJ3F9HYH5/E53FW5Qdi
NSWKKhia+8bC7t60DCHfe7w0Z2t+3odJWz2+cbSAmt1j0mbci4CV0ZCJ85Px2AsoBqUSePvvTgL3
84vaOp9tY99CPwZ9Mzzg1sTAgNGxkh2GqIxnN/8Rkv9ih6HUtshaO4C7rbEVuHbUTRgOkF2PYti6
JAE/1Gg3XliDH+tEIBmCNgy3YIiuw1TofM33eupLvx1NFE5MIB3KjTsk0aZLcQ3aAuPwdKlq8OlX
exdvNV2O0UVtN2NUARZhGd1X9qWU8VkWfz+iVcoox3ny3eBt6UU66SCx1MQ0Ae4nzbuNkgn5ATXN
jGxCvCgufc2P9Ymzr7kuiYh+GlHsa82kTfvUXmQstjDqoHuWofcC9QpnxitXf6Obi725j/VueAJY
aEtDjBl9s/U8jq4MVFDjrVotomexvjI2i+EQoItQmqEXSiOflH7Oo61mkZWyyLWoZmzvHhbTwavb
w8+lSxftMRDwwiD+F13x/zdh/g/ate/27IcmzFEPL4U6a8Is/8PfTRg3/AtaMC4oiWg8L2Li+JO/
mzCu/xcokYtg0yIIAFEl/Mm/mzDmX5CdBDXnjc7shwuy4N9NmPCvpa+8nH1wXwfCIvwnTRiEeF+U
NXF4o1IH7jR+CVCu6x6M7xOrG9WgUHAxcPF+9vkcq65OcuPp3Re5/buSc9btWR03b5HgzhRB2gPa
0uY6V8J7wKkhQtSlnLOUOnVa9KilCCchuAIZrUod8rW3xWbWdxcir/InIi8QVxuql2BtgHy6OsNL
SMfLzvLbhfinT4singH1y1akuoiHx35bZhdPvM9CgrMB/AkKoLgRrxJcSKjZeAbt3phOQuy6ZMA3
hfDZkFmblpwuC5Wubypvo3wXcl0LnfpQDMxCSHcLhzjIjhz8tHYhwwrZzRjCI1l47z1e+LKrk+JD
zHW/qcOj1IKjIUhktXVlvyxaeVGiNhptyys8f5LLdJ9LIZck++7mTLXRNAakLSBd4B8AhIqh8f7l
wrA+nT3MHIA2Dv6xvp271G0CbZdd6um4uF8UiftXVAW2wbZ4wlN+e0mi5tMxYfchR3h409irBapg
NEvMt6lTeAcXX3PXvtD/WB16y0RhDyydDxdxoMZw/tUKGRat6SqAQspm37guXuH5FgoNB5Pc5URs
LnzA1Un3Fg7uxhH4++CDmksL+/0kcd4YjJEKJaETkA3ZDCUsWBrtoRASF9klUuonBEpQKN5FW510
Myo6jsPrDrSztybaITiijQYseyxP3b6mcX4x5iczhksloIMgX0Hxy14tfNOuYDMPT5O07KDm6YK2
eMm577P9DMk2uMNALwb08g+93CYKCMoogHmTg3Hjom9Eswh1mrRBVzK6g4TjZdudZaG9K8Iv83YW
c7W5nKryi7rRWPhx8bL0yfomXXjSeOj8oDsz9rv/oGG0vql8iLpsx3dbul8gdkRjpHQ/fp+zxRCH
pioOUHZIUQ3aXOpEfjzzzke5TO67eMy1R2ZLjDKnAcql2siUE+0IDzOnKB4ubIVPcsnZJ13t7YF4
5WRNGJzK/j04gsG5HA3ARZD14m74ZO+dBVxG/250TW8pMqHFkMLphu/zHQQ30TNCvOVj/nMkwIfZ
W+11ZcFjg+X4mnRfh0kL0UaSwj0QRpBp/R/E+2yJQmgIGJRFoAfIs/PhBXVl+NZU6rRt9LXrGvGQ
u/fanfZ/nrc37Yb1Vliglji9ob2PG8t5HBvgLCp9qlNqdD3aPfRazUOb6rwjD14xAoUNyaMaRZvc
3wY2Krl50LSpwcHbykEfg97YKTKbHJVGFwSrGeQaU98bBt/UtnzyjGjr1+Ww41XhveZmv+/COauZ
x9HJYe5h9Fu1UaUndxZ6P7nqjGwU7JAzpnY2KXJoN1ZjVlthnYhKhkezLi9c1z7bIyALLAkB9lQw
vjwffllCcrruI5Xi5fsgi/GmmYobHfg3nkTn5s/f+u04WH1rUAghHQVSKUSa11x0tPnGskTdGVcX
LfHCFQc97Jtv9o0JZOsUUzvjB3rvbJrtxWbnJ7vlLPRqt1h8cALZWjg7nv8Wk/fhBrBgNBc4wqVr
4SenBt7wC3wXVg6Ly+b5R9XQI6HhcgVuZpk4FZZL+frnT/nJOX8WYRnuu83vA4mVeyMiuAFL3Glr
U5EI9zr3N0DyXpq25VxdTxvgYPBwh3PDIq13Hszx6mIYfQ+pDVhT6sTumLTwtkZnasneWzu1wk1z
R58jN0a/FuZC/8U1I3r/A1ajLV3uDnmIH1Ciq5p6GdzPkyJZ6kmA1/4HAOxPNsVZvNVBJS2QP4iL
ePy0cDWJjyO5hMgSiYtbMwWYYsvuIKiV/HlO3wD7H74znogL9MDGdWp1hEDEjZh6DpDRE++HzWN5
zxjKTTFyDWjuPsiwbxrVDoQqkFZAmgKObd9mI2A2gJxt9IZuPHQFnvpfcMsavxa3kMjc/tPqxnIO
4HG30I7xpoS53eocmMpKTgU8zeF2VoOF8waGh6aDl/1n587bFevjV/nfeKtbnxwYnLcn0qXOg3/X
FrGTyZegiCEjAxyIcTVvevi69b+7H2/wXRCrLpGBljvzn37A6k5tVbyxGyhhIWuNsAbtdzprru3L
ddplG32Ig2c+5ALxnITD8fk2E5YQpNRMvankLOL1kc4KWJ5C2ms3jts/L7bPrp0wCgvBcwVz9+/C
w/sM4syRBNEgB5MKJAMUvCHxrFqwq8J0IeSVYwabq8X79M9hP2ZGUF6B8F6qITjd15lR2ZyVFRrB
KYADdsA2+Rxd2EUfMyPEIfC0wqMEVwfo6Z1/xXpGk7HoEcEu/dgyi5iaVqbK3eK3Jgd1KTX9ORwq
AOfhTO4SVnQIpzIORUk3abAhUMrfLQS1ZZeKjB707pLJ6seUjFEuzG4cM1DDW5cYLV41c+g3Km0t
59DJCV46FYQ4lOd9cQqIf4RhBgTgpTXz2WA9aACgPO0jtLc6CGq3GSVpkKAaeDq4BxBU8Frpj9Fm
4W+Fi57TGyz0Ugfj4wYM0QNCIQxMC7Do16is3Od0muRy2JmUJp4SqdNFeInpTQlSR1SWgLt53cY0
/Ic/r9bPvjJ6XuAyQ6QXt9DVuaNL3x6DHHYtNGjsfWCUTxTN966p7mUUffEMbWzG0Ej/HBSsig+J
AJIjKBBAUHF5Wq9rdQ4NBm1yptNBeXofubn8MofAW2ytjkaYaUezb1Yrw9dBT97BHYE7mqhvvVjT
XMQmqYx4Vl7/KMvQaZK6UtGBW8ED2DcPRSDumoF/bctm507i3hJVfQxFcShzngEB3JygPhs9WJZV
oWlT1vk+jGZgd0JHFlfTOIebnEYy8brOOHFCmjvPAaYgausvI8A5qUubKdElffB9WlyFOV96nlEY
T47xw+UO25EiwMk9Mig8eNM9d0s0qI3m4Ftjk07K7jdvfhZ+4e89s70OPMitQO7EZx6gB33/o6bq
Osq7do/ORVbWw60yq69B3peJUdS3KH1AeVFgu+Pr8swNhgfbUpkQgPRKB1ikcde15QNV+qZvx5ty
sO+Va9+bIio2UMksksgdrlk1P9OO3RLZPnFiPlbUAd2UP9rAG6QGA3yz1/UUE1C0Ym43O9pwgFE6
+7b2qjucmrcAPPykoaWA59K3AygtKUNJA6iB/MXv6Y1XQm+iGrtdT8X15I5XZVFk0+w+6wLdCYmi
7FBuyCRfpaEeLK6/V6H4AXhGapn1vZfPB1EDuOJqcWf23r09RshtvpG4IWAdpWH+gsb9STpjm7Iy
lDGX+YYDsTY2sHw2ui9Uj9VVo6avkQ8wmc9yOyGi/ql5CAcYyl7pAHP20gLXvDeDtzfNY5tHNAV+
54sjdQYU/C4Imik2Cj9PqTT6mNZy49XeC6qvLK6pt59mfepm8B89Sm5L5X4zIEEFMByqT9De+i6N
5ntTdFtLF0AFCyjVchPIHp8xQOqaZojbQYhbUFjAKp6HVNVAtbXQEBx6rH9ZBgkfy1MHk1BM9XCD
QttJMec6ZO6dV5kPIU60uA1qLDCb7CwGNZGhL9JuyO+B6LJixxiMBBiPezXm28ifvzG3jOJO1L8I
XmcQEYR8/NgUp574RcKU8bUzxEshPZEA4oq+H9SXYsPo8TUd72fOim9BY5rIPBFQLmajHkqKPnHr
iKQr/Cjpu3CIewBEYltwSGM4Y57UdDaTWusDU82rZdVNFo4zLpbM7kCEG62kMTmAXwaDGqTrX6k8
2oXKb7cTnq9pNfdfelkfKetCAIv6HtRAwBwrv8HNJG+9JCAc1JupeNR++zqM/c+8JQIPy+JZ4k0C
Arxotx7pTx7zji7lV3bVgA4/qFMbRfMt/Ht/KFJ3ScA6EPQ8FKFq4JNQVDDRWLLAoO+8Zsr62a2v
82EimcaXTrmrm9s/50CYJK9zIDyvF8UZEAFw4nzAf0xloF3R2k1qMahJ7FzX5vkVLaNev7p+VYQP
kCy04WXeFuhkh3zPRzlhAbl6hFJC9exxUqQQ1Xxu7baE0UOw7b3qFbgZmVSzcW9WFby0mXWwB0VS
f6yy3AdVqrTNW1u2IELy4Xs92eP3snBfZyN8FL74iZR1RdqovJXz8CAKch3w4ac54so0CI4pxdqu
oCID2NNvOorUNCn/yttmzLRd+deu0cwHIFOpsaRoN87N1vnZBUUAtKc57gCi7K+rgPepCsc4Zzza
we/2t9va9p0uRHREgYlubVllpdW6N1GHVJF3jTi6YetmTUTV1gW0J+6cwbnDJTMOPKz0Frf5rPWq
zJlDvfUKgEejITo6XXUV1fxnqOEBP1Xz737kx3zKD6AHb+As/FwCtTWY1a4cjSvZ9FXsBMNLF+Dd
IV4nU2VEh3dFC+ln2yA8bqT9gmPmYYrIoWMu0G8FKsAy2vCBs6QI9YZTf2OHcIURU58wt2ePKCZB
rYOIYJs37rcJHu2zRKmlEydfmgcSucgxvE+MkW5FOT2OvZWKuj5Gc7kltnevC9h1T+WNzPlvxvh1
i/p0DLxUnkYhR8HNnI9o0M4HQ9Jj1BT3bdTQA0M/XcsolXZYxG0nyzj0qi4GWTvJXbwsXOU/WINN
YyNQR7+wrmAg6oKeRx+NqDHvkFHgSx6idNM65ZWqqi2AFRCrbXe5Y2SWkJlVeUk4qtsCfsqbUfdx
V86bTsht1XlbD9fdhvEfpTFA2Xa+6WzA76rpyDz03UOJC1TFHkuv2ZGmOIi+uSLULYHfa65mNuxs
J78uW5K5M7DMfQHxoMqO8U4zEs39JvPDaWeazT6i5mNnRo/hLLeOU/4qLNpAlzm/VcV06xn9hkNi
INatdwQI/mT49RXPGZBd02ABF2l/dQwjdgenjd1wvO5l+4x0vaeQZ4rbCoZhOkRdyPzVTfarKiLg
PLoxYQWUcuogSohBQqBv3S7xxJDwOmxiL4TynYevU6vuuuvHX7Ak2gUTJOUlkpmmmwpStFE77B3q
Hyft37el3AQlTaEssXWwN4g13uqK3hVGgRzg+8k8169z5HUA8rXfygrYbYPT8FiF9lNBgJuNKugr
MXVqZJAU8zRfDXl/FVR4zIST94XX7Xc5WtGm91BSAzI7Anzcwhxa323DAO7H3BUmBUrZQlnDkWlg
2iQJfLyrSyjbUdHExWj/Fp17V84mkgLk9Wy5mYvwXqhxQ6IoSvxObKquTBoyO18qwIzjkKP5SMVL
ibQsbLWxcDIFIsyTQIMqSfsbtyRbaoRXqgTBymuec19dC1y/XgajrVJ34qcitOaYOeFJR3RnhOwg
AuPkNc6tP9NTrYunCDXJfBz8uGUVwMtt8F13cu9ExTPy4n1he6hvzgTSI7OvY8CqaNxbnkTmzDfg
wl5Vgm+iyU3Dqtx2kUiZM2wtAfwTm/xTToKrhvVbjwqs+rxAJX14Qv5LDV+/ijGMDmbVPJkD6tBS
1OPGrxsawzsI8MKyw9+2StD+amyrSEZbTdgPTwd3IoRJJeyOb0i+vFda9sNXRO30qOAcGJnD3nNz
+1RpYLl7SRyduFGOfYoed3SYKZO41tXj/YiWL3qt9hzQpGwM4acyh5BSWuUdytNoNSTwZ4MisETh
qDOi4YRKVp2CMV5uWma9MmqbpzFge0tWWGaDuppcVZ8qQR7RqUsFpU3G8DRI/VYziKooGJO7eVR+
z0n4c9KySYQz13tg2XvYOtJ+Z+SkiruwctKGiyqLpBXrsPoVRQVUGTu0hgNmV1Dum5zhWaucXWm3
rooYSceMu1k9Dg7sekR5ospJPUf6eOQQVGSj+wH5HnZPQ3nnUottcL50W7Csuhu37Y4Wc46gtCET
53gtJmEof/l8OuGyippqBW9na9rkQb4n/gB7Lqibzv38tTJ6LDc1mKxM3Vbm/kMux2r4yaeS+5tB
BGVWKK1utZiBU+8HT1z1WHF9XMP5De09LclNTYb8G0DL4R0BavoKD5ryWNFieG7CmgEeOspDNbvs
BqZVBUgPVnFq2bx0kQcgWy1l8NQsB+sq0DI/VQMvwc2wh+vKrVHDLCiSrOEbUD6JLN6chrKe7qBE
uPAA6vIH1O/ojSvofMKRWmbzmC+p2Ip22qnBHRxyx0mR1CBqMrqG+mpbTF3nPZ4MLdiO14zjkhvP
VW5vhbncFEM9BSr2Ot3eNSX+K81L+WL35nQ0AL0GKliRa0dMwsO50Ypr3hpIZZonOXoAcl/m9YQa
nK6tG4FzGqZnbcSNbFahn9Wc9mPsMtRXDz6HVAc2RBUCUG3WxcETjgOXJlH54yuT3lXBZL1HBQON
Rqi2mr/aeVIkaZmp48DW4zcQZwZoMzB7iEnhcuwrqF3sFI/8LhZRk99VgyHa2LQKYsdV2WYMGGMP
PJcqZpURtTtg+NsLENdP2nrhIq6ChzkIvsGHnrOUTsSssNLpXNk06VGSwcHCwJby+jlbdDtQnY4A
Os/JpmZcQheFQdOduvAOKnIovdfVJTXJN3GH81IafhLqS8DTAA4CjPd5VaZtPdH3eLCk4DAEB7Rn
skG40C3Apva1N6GimqskGEHXzU35hNVwUwxTdM0tCajKqPCSKlMHuTrzC9vaaBf30CoX15Uj60T7
81dRAvTttf6vlnsVHkzwEkPS3pl47cZKFi403YofczBYBzr7T3++Gy+U7VWdELTtxf1ggSMCULlc
nd/V/pUO7aqubZ2KQqgs1z5glqURPSvhHwdGnJT6lYEDxH0Zi+A2qK1xE1rGb/x/GHjQ+y/lyLpb
dH91xi1ygkqM+92htZfwktZfNcBBKsyhNMa43l/46R+xQUDzBrjtQ68SuibrXnfVGIPXNDOWStDl
oCd1/VaGnpDx4HZNkNgyGh+REn8wyJzGvZQ3oz3lLB5xpYmFNLwdntHyOEsjuKuCGlLY0AncRV5e
PwtF8HIl8tdsVV/+/KvX/HVI2UOQFe1/wMNRdAPd5/yDz3UBVL7TouK9sMlRhCe3bspjY8sh2Gxc
0NX6uJ2WaAt7dVH1Ce01KMUcwyLsPPE3pKjf1wd0AGhaosIG0dIgYRflmpe2wtlmWQVcylHv1lOv
G1nMBGycAS/0vIt992cEbewLH/FDdXsVZdXcyMGY4n2FYblb+QL1t6zcIquBh53ZO8+5FG2Zkj+N
adXuk5bWdaAQrc86D0gDZxfeRslbMx6VjidxUXDzQ41yNbzVpgw6tErQ3+zSwvI2ufCTBhho2xi3
I5SRXOs+GsfYs+oL5edPo0JPFEZlgNl+cGX1ewEUR42pWyTuFt9JZwunzcu82E8/57s4q89pTbRX
aiFsDQcA/59ZakBSf0RnQiVldlnK7vMd9y7e6msORBPPF4g3HfzDojoAIhOq6YtiZX4RPP7p+n8X
bNVgamrwKacZwWi7760fhv7iuvzSgvykngGrIYAS36zJnPWuBuerCJCall0NgvYjdVLn2L8uYimL
vqPzpXBidWcfu39L+f8jsO7/c1ooS0n8//5bcuQDDPdGvJxLpyx//W8Qrhf9hfaEs7C38bEhAoA/
+RuEuxhF/gt0awOPC6go2l+wEoIT9sJk+Rfo1vL/QpKHkQO8RXAjQyPun4Bu1ytrUdOCWO2isIf1
9aFLo6bKU6GTe2mNahvfj7kdl9MlyYOPQUJcdODLvEgegGCx5Ih36ds0e783NLC2vePHEwW0Pl+4
oXby7hPf/p073+N6l1PgfUY1AdoANR6SMfCVh8zJ6hAsLSQAt0dVzdbQNnERxtv/OcIHTSuEwM0G
6nkLahhfbjWSftQeVSi5AJW22LvTZD7mW7F3NtPuYqx1RlvFWqNolRrc1igYB6LVq+Ngl28Wxv2c
yP10qg6X3d3X3BgomiysDuiowEcGSL91c9+xqplN48CRAP7W4XUybxfune0iTgF/yQU3cWHKPv2g
72Ou0nbfzQbgrRhk8LCY3c2wZM73cj9f/RdwtPX4VimbzSRvRItXV581wIbV0Ld25jdrrgrmi+Yl
XeM3cb/VegQeE61eiDYDmLJWnhaRx7rAR+NTTHEhE0snChYE4Fz0W7ErDgbQjIvTBEFZz47zPgGX
v4TO3AR3TZEWF8EbH46sZfwLLw72D2+/adUbZS4NpnGBvFea/9ANQEZ0eC5RzIxL3R00ydGxEhEq
7qW/obJ4UbwHMVqE6sJJ83GfLgY7vuujQQxW4xpjPEWqanvpwl98VFkwbWoIFv/jfQp2gxlACQ5x
lmRwnnG4Y1nomNg4wqKrZo/OWuanINoPqZ1exrvbyyI9n2hEQ5aGgDowMXhgnkcLByXNyoECwnLH
ISU8mGJrZ2/J1h9SeItCvI2k5o0Bwu7TAgZ628SP3U9UtsF+mS5btn7Mt+e/Z5mAd/nW8D1qqga/
ZznJxz35SvCkBWJ3yPi9uldl3F9dhrJ+gGss9I33X2H5Ve+iRrOGajjgz6lz8z+kXddy3Lq2/CJW
kQTjfWScqCxZ8gvLQWbOmV9/G+NTxzMYliD71K79sOMaEMDCCr26DV8B31/oxnaMgWdQ5FEab0CB
nI+3mY1YfltEzAJJEZ365UuLopIWKTowBNBncBhOqtVngTfVqUfG723C9VVX55YKWAL1hFdMl8hV
k79BW1ZqEwPxEPAosptvwA99320mGx2xnfGFvz62uY8DrEEJG2ODwD2qV1ldPhsoNuuB5gRic+xr
9DLAl2AHcrhHAehOb2NHa2PeQBzPKHN4gjowM3TYofnoJ3eUA5uirsP71ku83O69yY32cBgeSSzp
7ePtvH4MsF5URyEAjNoBRhmZ17UEVN8UW0EDdCOF+G8Eihkq79zcNFzuzSukPr4txrahiYUOBKBM
rIcIizLN2wqD5/PO8PsH83uSYxS0vQ+2sb1EtoT1WqmTVw4PKnJ1ORnDzPdNtHA0J3SbnEhEulen
N4Mw3pZ5zXtZETxeOiU6DApQMp5zwGAQSF5eDlVdolIh0FdooOag2KmbHltPQ0kADTaHR5qzcjWg
rWCcNLfom8fcRLTjzWrKCfQCksapM3vKUpdzOK6cLLw5uAAx/wadAFlhNS5L0YTuqhTqIJ9vPEp9
NKOGBboOV7HQ+rkBIwXomTcgZ+Hd+2v3fmmZFZUVpC7pUxmtHqrCCrqcJxNzW2Qf3YaYiE6/psf5
TX6kZQLMwPrlpjjmYE7w6u/AYPI2deVynn8EFt4Um0XQ5z1+yu9s2nwQX06EroqV2t0OjBqjg3BC
eo69Co0mnp7LdUTDfAl65s5c/JS12UBSmB+C7pgA4aQ236QRtfjuhUymhf6pVRDNBqAGbCmZJ+vF
vT7kvlyBTyzFlGd4I09gU1le0PAEe8q0McQC4VDtlwOPneGqSEVf/7PzQgknz38r8vOgBk2H7oj3
8m440NkD7Wf0QjX9wNdyx4O7rdwAmENdTAahlGic0ALnn6Yc8jAp49mppQL/92ocD7oIfm1O7LTm
I3GhoacD7KAIpSlmWUMWpkY5wX3IkGBEI3sfH2nhTfOwIT7nyrEFMXzCC1uMq+rFaKwLTR0dNEfQ
08itgeJEdJP2CiwdbQ9NeSLhUZ7fxyTnsc2v+ElkikgawVYJVRDWf9VLioJ10NB3CHjazBXfoeWc
+2DQBtFZBQzFuzr9U0ZCF/3HLquxsghymgOaApQEWO6NF7JJ/dFTPBV3inudVw7NhS3GbXZhVgyD
LGIjETj2gOw8J7fBVoXYXuGGorNgbvGdFzRdp3nMAplLXFbKpIUA7uDlWzzKfiCgHAd9CQxpzhgJ
DZQNyNwibg137UJeLJY5uYlal+iItnRDJU+xc7c/0qIxrQeGP0Juask5Pyw9Ryqlio7YCcGEVn7V
G92aNCBBZ/Xbx5dkzQwIFyA2hwk8qg926WYKTawX2ndywhrpW6PsJQhZK8vIu4v0ub7IMbBr53aY
uwjmDwMIrWB0ZkWqdS8c0Ta6m6K+ju7SKsoyp4rquXoJVCnKDoXZSYonpdCdsSCDobRoaxHptQeT
ibnvVSiiu0ZcR6JFtBZ1dFOv9QVvtt4TPxW6uT8utQx1wI+/1HWCwCyBfsozFzk0rTl1E8JZETRA
dhT4lPxy2rcejnt0H0JF66/5WhFFXn42pr5QZXHdAWQBAn6z9wsk3LHI2xl6Xz7aGZqlnC1rAu9+
bGgxgsfZEm0UucEjGhBL+DoehufsyAtHeAeOqQWDtAHDO2gEOb2M8HjsgReavDDkwNt4x42JHkFA
iI5vKUDEFZ6JAC6ebjW0QXhjSJzFsDznw1jnhdrgSCRVsE+zl3iC4I1Ru5yTRy/hB1vEJopZTYZ6
nnBJO69HSlw44Vdyg96cLzqpE3vm08f21tz62V1VGA+baHoL7CCE7sQWoxI6riZXkY4eKnZFKAFD
r+1UvWVHXMwyFfJJ0LEiZ3nVZgDtLBnkgG5p42+5embJwFmDZgDr+0SlcCUWB9QarMtok6LpqDJH
vlYmcZBoJjy9qq/dlrLFT99BZYb8Qt2BnBMQUghB/dNzeW6WPfoB5BKgIkoTcIg0b2I3QBKqQysM
M3OgkO3elcAm24/3cvXZOjfK3IQ8gHiDPmmT0/dy4GZ6ZFVGYWmlvB318ecM9EIvfJWi5LaPursy
ae5rUKoJnF9xfaKQVCGLw/fG8Dw61Jc+RiobI44TXMduaWYQOACg3SQ8dp/rXaU0ZrpK4x9KcM1E
I+MiTMPUwUiTqNvEIMdSEcy93AvSblhCzh1Z+a4SkZDvo8uOytlVox1KUHEGisPGiV/G/wiWtF7n
jg5GwjAi9fduE3xFomggGQYOBIRnl18wMDQwMGWR6ujG7SiDc2O+hfal/fFhOelpXF5LCZkpBqSg
L48vySYdSmbO5qDN1G2qr+lDsCOOJDg16HUAFnDTJ7q29DFzaR/k8RNkH9f54aV9eo7O3iItVihX
L+x3SPqbJzQJdS+oPCrSpiA3hF9Yvpma1fkVmHMj/+PVrzzwmAtDlxnDFyAKwM5eWu86ibRLhnxB
tWabFj5rhJUoApbb4SZ1ZhCX81zC9ftxaZHxtG2GqTuUjyF5tWgbipUsUN2c0vD+f1wZE+W1rRLV
fYmkgBKhBS/jM6U/jr5jmvSm9krBDh54K6NuhT1J59+S2UmA80hUmNN/HmCoXo1etOEjK66bAlSU
+WzPGM+yVDJgI5D+wIkB6P9hAQwLvCmUGwaoen7DZ/WGnNtjArKsB0RLKXBCoUjzIvuzLbxWP9OH
1rCnrbqpfYyRDrbuz/2r5ml7/uTsiie9WC/jB2oMqIQYYhmdoumdTH/NZN7OyWuX8HyJzDMFUlhM
savYOmKJuzy2+2/9jb4pd6Wv29FNakuWCKisRzW31R2x1dge/A7l8fbL8g0c3nwlHt4tYZ4wSR9L
POdY86mABR54CUhlK8LoZg9vO3zNvs4bbpp5HXNdHCw2j270YkFaoeBg5f0xEUOMNk0mZn/L5DtG
CtD3ACOQMAt7VLnvlyo+aqW2KUwN2jNCxHtrOB+AnemcTKnR2haHrnYVtGXiTe/377/ZREZMwCN2
QD+EU8DgHDSdcU25XPTanNKLZXauKO/xWrgcr3SdeVx+YsYrQYKi1ECeS31E8VS9IR5yqKJ6gQX5
/FSK5yrYjBqQPgUIvZOrwLbGuKy0IQ1Sz+BEPsnLDVZK9JfLY1yTHqtVXtBd6xxtl71Nj8KXBEPu
4J31xqfxNtg3vuBwzy19pD5wvKxEHrRQJhDK4vYmW7gmaBSgH2AHr53P1yfgflHGGeW1rubVghUm
28DP3Wkj3sKWJVuRC4Eu5+Pjsn4g6bgmHcm9mleaRiOtZgM7l8tIeUy7In+tn4ppaTjX/5pgFc3i
qhO7TDXVk6NBim9n+rH0FYfWs7Jpm33lNVNWyqGXFpmQA/DoqJIDuLZkW9zJeJZpQSnazI98MtQT
4OL6ZPxZHXOjxaSoqlipwWXWRn5TxhixRItKwKil+RQDVxyD2n8MD3rPu+frrvSPYeaeJwHKV0F8
ejNnd/hJUXQI5OzqhriiVXHrvuve8o85epDOgshESEhnjvimlTwfasg7lPoPDK3uPj6O3K1jrreg
K7OIhO73q4RIGYVW2u0bt59ghOB9QSbq0EfdiOQU8ZvxFQypjvIeOfpDDXWz+G16/4SrXA0BiIzh
QPD1IKJhjmVEgkBq5JPrGl3Eiy+C1dxKkbVsMNizAz+xM8ZghYjc0Mm/c74rzzZzTEk0p2YZwHac
QckHFPSP8U7aRI8GCgOUCKny50Pp5Lf8Za8eHGJCp8vE2smJyOjs4BRpYmCyBJbrEVADCD/NgVNw
17f66p1ZYcKruGmaRBFhpThkT+kGirDgV5NLtP9Ei8/bu1Iuh4dRkBED+QWCGTb1Tse2yUz1tJWG
X0KFBDT1rnJShey3pTcc+TZXPfWZSea0xlovm3mM3jSGHZGMNxaJucVY+rRcObMzG8zTQ2YIfPQm
lgWW20Nuke0EGeEcyjWBEx6IL9yD6WjDz1CvRgNOT8SZXWb3MEyi6gLNkDGU5qmvolvdRg6q50hU
M4dyrY3eNFv6TvOK+9jBHPFzb3MuyOoxVQCDAjJIJIABXPq3eY7rfgYPFpY+OcUbwPJO/pWa7sFj
PN42tfWJzu36nv4xyjhVU4PsgzgboyNIYJr2xtDL3dAV7zq3HDAHsyV2/9g9c1t4q5flbK2Mk9Uy
rVt64VTHJV5Sg6psQ7n78q3syHAM3K4Lb5nM0dWbeJqiwRwdzYC+gvqYLrXD2T6eCebkKmEqKpmG
L0lVrZK3xfRB67hP7fgQxXaIic5vyp73HXlHhjm1uWhOYgfSCyeKC0sfbqYus4yBkzFcqbX+vht/
zgiTp+ntFEWgSR6B+Cw1K74Be4mVQc/DysEltdjpz+plPlBRsp4rtcRZoMGQxOSgRC9KTN+BeBd6
8wFooAtM+cqb/23v2OmaMYaGA0Z3Juzd6DbtvTT4hUOZq1CzLiBjsUFljg/Qo4fu2tf997sazItY
tS1kdUYszuyN8kCU8fsiAq8BlpSdVkAG6eNFcs6nwbiXNICOSAAhJSfPhvdGAVe6EXG6M2u7BWQ4
Bn+RNQINwFwB0F4FrTHhODbFbTO+YtzWVoS/HZqjp9GggxuIYIAMZ6t5NV49UR+JiuzS/NE/nIi9
nnrIxfV3iRU/chOvtRjt3B6zS32bz5hhxoDsgGkYVEioHp/uCoo3OsMDGIoswgOMr4ag5yaZrSrz
phGM+WQSCTRyPd3WrOqm9Pix0botgF1Be0snEGXmcqdgQYjVGraKDtxnGJ3cRl2072rtWE/xnS6Q
twgKNUFMHrO8vO+hnfkP59IAQhNwWADlQYV7+exBRqlO56jUnAwCZpBL8oeCR9e/di7PTTBbWJFc
AEBSxstaB8e0+wlOAxugPk7msALIwsk8WwmzbYI5C1LbIUXPDs1BsZPX4UBBImQz32S38/OyNyBd
icvxAFBYDYVJ9KKUB0AWv30iKVw9tWe/hXqDs5hXaZMZVBynckHyUzwloJmlWflTspE3wpZXXFz9
whi700T8SfGLl+bKCHN3WpACqoHhdUlI3QJtIGP59bELW7EC+D96lNBcp7rhzFnNBzGbUEnXnJwc
g/AH2EMt4Hr/xQbUzzESAikCdiVVZM4yRICAs4m0L5hAtlUdUyFz0rgf25FV+mvP3T8aTGgvUXA2
YngI37IHf4TIQryMID6TTGEGH3gdjSg3T63UugYeBvmQROkw3quB16RO1rmC4AiQQRUx915OBMzi
1mKo/eSjqwt0XVtq2UuSzck9RtmlwZ7mRs18vRRa+YfegNwytaG6jldc67L0EHd5Md5CcTmF7F0P
hTOrAa7rrinq3HDa0ujuklxQaivMhNEsLSUa5RBjCXD+mHSMGyobiKkF0OLUSvtCyrZBFydWoydl
BFDD1cK5wLxEPJL6FQ3BsbyLJiL0EPFZSCDbCWa8p804k17uLEBCsMJxCLvbslGi770SpZo3mn0o
OZrZ1fOLVtc9qv91UMQvcyV2pl2CpgR4PtKmgiuO5YBRSLQJoY+GG/iWjiqktqYuEEHoIIdDsjwt
glTJpt+ZMwYiMBWfd+XPVFbyYhP1Qxx5clu0vWuAhCvcCXLUZ9slDSb5fizrSPem1AiLTZUIaW6J
dQS+lGguiGqFaZAjl4U43wsJ9LE5xCYeL8Do26ivvkUF5KwlbBHYqfV+CjVrbMg0P0XhUpIHEhuN
cMAkcV5a9SSKM/5FAo62WMi6m74YuncjNMobA6g6AsYJQbstk1aG3FpuDiAlK4TcQswyg0U0qeIe
mW2Xk2034T+RhijTPYzRzw+9BnZsvy3BYoEhclDs2EtSE/E9yuLYcDswJyU/DXWS3qGmozdb0vZD
C8xG2BO7DlWlTEFJlhNMLulp0GvbrkTh0zcBRcOyWwjSm7JlJEsqN5aqtPlRibTI2LVypUJ2Kl86
ECqFDRmW50pUzF8tUZtsY+aNNFjCUpW/hjQaf8nirOu2MCdQL0OTNLlRFjKmdtBAT80yiknEQvGl
0JjUAKnHZCjYhOPcLnB+F0ukWDz882LMZzBUi4kImK3e9dBLI1VO9rI5GQb0emfFeCWzIEoPpIvz
9xTgPky8tFXg5X0eNEelHyAzGyzLLcgqpm8SCBN6X4zqytiZk0aGW7S9ShHtgLlPW5ukzThuy7oe
RCsnTUS+QANJjTEpr2Vt/9Q00hYt5sQEpZAcCRBP0HDQOj8Auvy2qHI43zlAtw65wgQmkqqen3LQ
SMSQ6FPMVwIVNQl8amZ7bGWtwVxGFaYT5D0ntd8RqiUpj+Ajs8NUWMrHuS3AMTdHcWPaSwo9v31T
FcHkASyYWqZRjZUlTOEteBSk6kbClI3kD8Rc3rp+yVENFeZu8bqmAINyJwhEd3V0xiU7y4eCKnEv
PR0wbpPmJm7SfHRw05BfZG0YBG6c9qBGGIRWbV+MThlCl9R6Ez1mQVVom7g39eRo1KL0WKTBzVBp
S/Ck50oHrGQTlzrkP6sRd1fRcLwOoHlOhcfCGGZy7LVK/Cnmkfze1jnoM9QFPnQ3y62+ydJ0FlTL
mLvw62DUBoakIFKqi7eECLngpWAaeTOjIJdetCZBp6EWksY3cNVzMND24B+EIuo4L/K27c1mqeAg
tQxabGZWzO0ePBRC5IlCbYIwYpwKYkK4Lo9AWRROjZWPjQGuT7mUS1te0JyE/lttLmCgmsmge60R
dQDWhv2gyWG9q4lcy3nv9EWWhV4GSBuGV6e8qoAwBPWfGNofPyVX9XoQAkCGQdbxIoIAF5ool6/v
kITR3FYjZrOO4U28ycAvXuyFo+icBNs5D+QVQuK3NUx/0IlGSLwxb/0kiXmihE3sCBvNpyy2hlPt
JySCFNUjbHnkvqurA6cSxi9gDZITNCo4C2WmXMI+kSo+JWdYHRIz9aZ20jvwwvkLJ4VhczK6uHNj
TKFATYRe6sQ6dsTlLYsPIxRSK+h+pwon6uXZYT5iN+hkAA4dixrUWtuAgW+E32kHgBOyOMyPpjQa
BmfnrgiB6eJ0TFCiBAptJYMVmInnQNKCAayEg0eJkqGJieJWfpr3y23zgWKYiU27PHRcPL7lsVGv
2Qd1BeTAQC8CWjEWHVbm+JtqqEUOhtDuB9kSf82ocu1ATuHnz+ExP5DZmkG/ciO9ZJti1wCkyMPb
nEBul1EXfsLZb2BKJjJubFtJ+A0mRPmsZJbecikTgcJFdmUm/qxLO0yb34EAy16G+j6QSWpnsmC8
xEKfH8REvlHK5gDQnlXMFHDVVz9qfXhIC+UIqk9fFYw9ACehBXKvp2huHFmpnuRAvauB9PFy/GfY
eDcsBw8HbTcFYw5Kym6XiuSQ15Obpwb0B7utENebbsBIbarfaZPCcxhsIM2ecuYjqLlipHgsgYU7
VODgsWI3cqSvNQRITN8AnEN3Gk/jBLwnKBPz5S+uFuOldCOFd8XoA+6xaM8vyu73FFeDUWXo96Hj
D/6xdz4W5wr+c1osJl3hIDUCiSMmLWvUNlT7GFdNOyq75q6FAg+6tTtaMgBf4YaP5bjqyLEWmeSr
GsYhkMG1iHs2HGj+HuK7KptPIB7ZNO9kCa1ToO+AbbpSUQItz2K2Gb6p7Cs72e19QKrc8U6zZKoL
8L3mFV9ovY3dQ9xfgsl8jBtKbNdhlvVJFZQMiatfQ3kx9SH5s+uOn+hBr62MrskElhSE6Sdfcub1
wzAumzDJqaVwk7zSDntmzZ6563xQzXFBnFczRPiSAJvgFaX1JfoXl69MViS5nijg7QzMagADK1LZ
oDpUVQEoTvhDDWe/G2M/FkLMBRegE52OAFXmVgMct4XZGreIS6uXMUwtaZijNsGP1IOsb5G+YZ7v
YVGILwn6F867v7Ib+M0aimAAKoogkrr8zXKnjimUDyN8I+K1Vryj+nxUF7Dl7ft1rkq/zh9LjMNI
wgzweyVBN8Kh8jP6dxAf76nXAEfaNoPQLLRM8HB8BZImef/r1trvvfljndmbGcrSowCOJQxgdlQY
ENzZgj3e6X7piHuVEwGs+YvztbLyhxVJwMFlwlrfYLCOAufRvvehJWwZtyIUYmKPV2NcCQao9p2O
mgYaeVdtWcSTddXmyLMmA7qV+SvpEdoqTx34qP/hxGjAtUoAQxqYCmFOTNPUGAbLJ3qr4gcV+Pne
K58+hcqh1YtLT4FojY6CUfHe61ijN410zCAzDm9v4AaD/X//Y7Hzu+7vOXYosgNcITrkdTFSeuUE
5940M6lJQzhBOgCN1oQzJhas0dHHfi8/cD4iLRcyS0OxVMT4M6UZvwpj5noB3XC+QDTIKbbdEx1F
Jg+qP26HI79Dd4VM/I1bAUgYLCjo2rNU6k3SQoNJzUJs2ZxZ3VPvS9/b+whEQlSGJbS1Tf0EOiE/
vsWcJzdeWon26fMiI/nEycTEG1OlkkopNyRUc9DWJp5XwzBItDHaKh6Q4zv69h++LTjOQMoEGcTr
uaW6CxtM49R0tdOh3tFZ62knewAfbcYNLxhcSS2wuDNrzEPdKlOlqeBQ/C8yWEKN9ofqA8DCJ05Z
OzZggAEHpwK89xXlFDomQq6KcwC5Ueqt9S/BnepCAO6h85N3rhejN5k5pKiV6pgzMqBRRNiXOiVT
MUSorNkqaA8EK3gB8BnKGMpWsSoQD1vQV3CU7hPCbyv+E1snU8430AihIMzEW8q0YDJ5wszDaC/e
4Bi71M0eIbSO0nf/M3X4E3wrHxayLyZ8moE/ru5jqGTCMmYxkoWvKD/BWwd39IwObvPAR61ev4QY
zCdQycD0HESKWKnMIRUFcWpTuovdluwR8ftUnJbX2b3Cd+Daq5imBasDoXoGbK17jqC82AHRbyeH
8qa5He4Sj4LlZ69xodjnVakV8kGG1w+RCWIHiGPoGH1AsYdJtee2BE9oo4IjeSd58m7BFCZAsnA1
YPj0u2/ztoGCD/cWrjwVsAolRAKyEhVtqMswRio7E3ajwE628aYB7gKqBMdo0xwzn9cJuupl0896
bou58QUZ67SgtupfoBKdnHi/pSyB3gDCHe1VAkeqdUDueY/piL+P1i5NMx83jdtMlweYzrZUVDl7
jCGXKbnp7b84UajlSvSVR9aDEs3lB62QCIH4BVjK4ZUirX4/UCOmhfFA2bzWz1UH8fRJ/1hjCaEm
M8zEBr1aHJpmq8FaejSPUN62wRvuc56H66wA3/DMFvMaZWgvg74Utka72KIJgTqkVW2mX5SaKHX6
/X8Em39M/xe+l3e//eU5d9fa8wdxe0QWuIM4nux8jtIUuhCGMNg54Or1IaKyD7YUkpO1lrL5h34s
viYdPkLGY6LYdUURJJNMKBQxQ0wPc5UX3LWvhUWxt6itPX38NVdcGTIs3Dksj0a8zDEZSJdnaj2H
SFMxLIdkjh6RT6Ac6Z26eIqgyyRBBAbSXBDAudKAR1Ik1pMCvSKK84/eqBDUSeYX6TdYEDFdy4Vo
Xx2Tk0UVVE4glroeBIzRNuqzWTJtGhESr/AiJ/YHG6z2J5qRkpceXdVTGHtMeqSb1dzkQOPAg/Ug
4pAcc595AsR9mtPgGEktkLc7H+/e9dFkjDLbl2BSYZwSLDLZgqjbKcAmZTjGYbJNv9j1e+7E4dUz
e2mPzYvqpC6UcMIiKcCpvsHZRCzRuVD0QrWQl3GuflFQ9Cp40sEoyBaZR0Er5CzFmZHDySrGX0A5
Q9GGt29r5wTDqnhzAFeh1HmXjlLPIHYxtANutwGxuvZOCZ8qcIQLBXjPoD9YatB2QAOtnW2teQyr
xJJJ/8LZxrXbcf4bmLMz1dE0hf0I/vtjsYWwy31tKwhhfi43YJ7f1I+pwu3WX7tsbCU66LgdiAxp
THq57hKsxz2UO0H04we7EaoZLry3p3nkvfK5l5EugL3+kJOVKB2WIV/xqhljKxn9lEPJB7jGGFWD
Dv7zCPgYuWlRg1NteR/+pDEwZEiyV87XvYotTFDzANeJNgXRMAJISyhnZSSpKCE8Xy5g/6WxxWPk
0UhGcofnTzyE7E4S8LoQjDBQ+hMKhKAX6MxWUUxVKgOO51Q/NJQOBtv8QgML0iJdAhwC9BWQ+wZO
j+cI2Lvy264BRgEFLRLE3Zd2s1Igw0BH74vDdGh9426IPKHFSJNbQ9o8A4lgILqNYMWGx/m66yv+
Y5m5P7EMXm/QMWun1owZPGsIvgcwJ6i7qHQh2DBg3ocbb7B+iF0uc2G6JtOLVoBRGoGj13UHHrAS
2BbDKsB3yeVLpGs4P74wh3Or0YF2GfBxkX6Ds10FRINoYYNdDQaItRnzXhvTTUJKyxDjZ4jSWn//
TS/sMbuZF4mkY8KSkgKMroSkTfquQyYYnIygCbQk5N5oGTx8bHRlH2HToKKrSPIlVjdNTeOxmGJ8
UjC8enkNGv4wuv/YxFUd4/d3/GOD5h5n3xFhlFIFdDhf8aut8guqMaBYfFDcxOlE60fvSXZo5wcB
zdY37Qsfx7e+jX/MM6cm12oJRCThgtJQ5/TTtiY/TTn3O6lyBpnXs7zqdJ0WayKPQskE91JmNlFb
iLTUKjYx2sbfJG94UkXLDOwFHWAfClsgHoydHMoVlVs8J9+izT+V4H7/CGiNwvEqKKYwwTLY5TSM
OoY6AOWBX2POs5kdygoY7OeNVvC8EBtNwhrgLSrmK5DJQReTsTaVEOgwIaMB/p4BXO+Zg/WGihXb
UmNRNjTTN+9nqM5WtvAkhc7UcX7AygbDPiBvGkh9r4vhKWRP0lbFaheAivL5CKQJpB09ycjcqeax
Ea74oAtjzGmC8NgQqFW6nHrgKDl66kPjoiiG9fFLgFeRHp4SlP9oz2WVAWHJRS1cpphy5s0uzecA
gNhU+87FZQWpJD+lu/IHjEG6/LO7CqTBEM/UIMVD0zYdqAJ0y7Tp6YEQ22PxrIQ8v3e1f7AJRRgw
h6CdAZFM5sqAuqOQghnEgNQmGMQQlMggi3O7naSDSSO+U+0cDX/h51JwnrG11Z5bZjxT04qlIFbU
8mwDl2VrUDj62PldFRrpDgLqR1so4KhUTzt89kGrcqpLQhIdEHoR8Z1Lpw+DRwkckrLVcCflVg/M
uTm64jNzBHi+EMJSlBfgVACggvMAEVMyQEqz+NcVcbo8YDMkVDY1mrnSvT2zV5jg0p9ELA/jjk8Q
nD9SUmiKdZW+8ZVwr18Sxhpz+aIwEFCuBoXelJSeBMVCAqYZacbAE7i7TX2fxvtayq1o2YIeZRoq
zwx+9FDHUctjoEnWHExuB/heOX4rIPbF2em1w4SMAk4QFObIrhk3WIJgEF4I4UIa2fULukf3M0Sw
waqJRlm0gXaO/hm475pVYCo01JVNxFtsQN+Y81KGlOiyNR4D5S2sUht4qAdo+tqzlm7nCFdq0B6k
eGNAWK7ARK9SPKQGr7wmr13is99hMuH2LPZwY700O3FHvBBiZnm2uGmj3iUL+hYlXIkMQI350kJ5
tpt+CtXdonxRyrcqNDwDqEG1llxdg/hpcw+UhpUmB0DDrSbKfSA4LRBtbnXM47c6Z9eob7mI8XCi
IJKLnhiKL2jBMec3M1ShyJVgcuTgpu1uzQ46nH8bYjEmmEMLWjOp1mgYOZEfpgqihWj78clbPwJ/
1sDkdIC/BuGig90JMEwr7Z5lsXA/trDqVs4+E1sBAK61GhMVJmiqOtwuUFehdVPp1+dI0q46CdSt
nNtj7lIyy4FgJvRU0yLO6M9faYmDNhLKwW7voszlP7ZXYQxjk3n6siqFPpSIMII0bqAmfj7dGAoi
01lyUrO3Y0RtEPDbcL4s28k/rZQOtKBZCgQfqxHQyQ26mJSai9ZWVBSscr/39J284cmIr+/hmSXm
aSgLMCzNASwtt9r9CHwjXvcAFfe+dSW7/ERze/Vcnhlk3nWIFinCIMAgVPy8mmhux+PgvbZAKKEe
GheoZCAEpVWes9dHFEpIo9XV5FB4ql7Wth7VvOiEHrVLDwEbALxIUF9HQZ1tgwojdPyGHoxwrRvd
jf60gYM9gXo+QfWwth4NbwiSeRXlL9aZG6ESQJ4GmdLvSChHtID3+9AeIKLpFD5ERHkX+/r4EVBe
/dfildsGojhqUlhMtvVNuoOG52niXdxwC/hr3/HcEnOlhSyTO4VmgWroNlA7GDbjG2XvTn+iVc+5
VSfcK7tpqKWj8Ix4EsxXjDG9SgrI4mHTIGII2WMTJcSddJBAJZQeMX/wFWPvtn4MUDLFeKadoFxR
+d/6reiZ94IPGT6HJ1G1trM6xFEw6ISMDOfp8qRCAnceYhlsvJVWYZxjbywybyupf7pe8x8TjP/q
hGjA+wYTFGUnvkDanvKv0OJB1tj8b7ziT2iW+8cec/nmPOwoapry0k5oI0gwFx+nHc0TqKgAry7M
tUc/8dllF9LAnCf6CZUKRVmLJprActolscsD4jo0nXj1tdVNQ0qLXF7GuCHrm+WmzzEmYEyOUMk3
Etg0BZJyTuoVNhIjU8hd/9hgVlVOutYBYw6yTreGAHJmKfZUWMuXH1WDylZglU733sXA5qbcy3/9
4F2aZvyzBFKEJexhGuLBO9x9MHopnrLnNiXZWvtpiUiCFOM0aMjCAho0K0Yxhh3cfKiSLs7yVDya
AED05NAfkAbxK8/0p1/dBaAfQAAPfCRC48uzYoqZiFEGmKx/5RggqW3To7pR6TawyLdcBuQUNJvc
AuWaVQN3TITkHUBCbCKbg0qqVxuwJ9ez4YnVQ9tVGJQYOEnr6kWAvDeYvWWoNsksEAFyrWENrXRK
FyDNXntDcfiNW+yjm+yhhDflum6aBrNf89wgkyZLC6mAWABZiegb9yEwJFtoIXhJZ8136UH3Bb/a
QWTMM3myfiseDcR9CoBWmG5AEZYJzlUwGMtyFYEk5SjblJvX2A6gY6CH9BNF/FVruOYauLaxeQrj
omtIb2pxAmvpi4guPS2nQ10b1qr7T9SyV3yLJMuYcEMACO0swlw+9H4wtpPDGo37qHBTabhjQizK
lqp4ALpmElS2/x7ogct4YZfZy7FU4rGSoLk+gF4jDi26TH2xGjCxdGAvT/zJp3sZf+HEuStO4MIu
s5dKgSlgAFbpejVoJWTOnGiOcOpTlF6fE7DCcvsFK8HNhU0m8+oyoLELecTgI+b7nEJLWluQ9AaD
na0rmLGTGbonq8VzpvSPjZYPzsdrpktiro0KmQsMXZqA6WosGCPQSU9ybcB8ZBW5GDly9UB4XQi0
UitSQiNGqHmKkSsOCLBpDVhBtPlQiWAOVZIoKIoUYDOo9G2G3rOQfjHU249XtWoDZVaYwZZBd+bS
tS5mkjaSQUlZdeMQl+jcBbkNiibOx+OZYd7FFKM4ikG5X436R5wnVtY1dqB8+3gtV+1Q3AbVPFsM
88EqXa3rYMZtoDKlFF8c7oqN6BGklzXnpV9xohemmItXJ6jHDw32Jp5ilxixNZq/ZCGwIJdufbwq
3qdjrhpSCDR1dFgqu4OezHabHOqQ1+hYOdyaqEI1iwItaAHl8hiEfRgotQBSiTIsNxDf0JLBnePG
EeTuECgB5+OteEuwZQCbJgFBqaG1cmktljENrJIJDJZ5tk2Tad9DJ/vjr7ZmQkXLBBQTCsUEMAvK
hHAsEiDRMd+M6SB59MqUR5K9sjEQwCHoyEAGDIN7zCrmZapqJMSgzBdK09GL+W3shju5+2tBMxzr
C0OM44P2TSHMIpj1MAe7FcvgO/q1PO/KWwwTYolBGfVSUWhQby2tANrQgdh6S8Xtiq48y0B4U9AC
OusA8DF2ZEi8oIqAx0I7Lp7sgil0G28Xm+K+PoGDXHmm4KtRvFUpZACJ8eVBW8whbGQT1uJfE7Qo
frPAtQmijuKBMpXx+AJXYvALe4xXWHp9ztMe9pJtuKExOMUopB4vIeaZYU6e2StDJY4wIxY3i/Qc
xGC0np917a2foFC0H9rc+/g20RPGvH0X62JOYKBMRgfuJXzHWdtWJrEwUuyoGTh2hH70lkJHNb4c
nj42utJsQWNThYwfGp/Q02Q7ka0iVGmhpyqacyR0qQxu7muOFEC/BJJvPi8/XIvEL+zRs3uWksom
BOVBwjQgEqfdFnVT2sYbHVcyfQxhQZLG+XiBaz7qfH3M2yto/8/ZdzXJjWNZ/5WNfud8oAFNxM48
0KYrbyTVC6OqVKInCAKg+/V7qJ7ZUWXmp5zefuvIUiJBAhcX9x6T0qriiFF1VYaMeUZo18tFjuCl
UdbPf5lV0aWW1moGxbWefjUiwI/vi2xjAfqoR31CS18BSvOX7afXmPXr3I52XtXKHHRsvLufKlrQ
s4TrzE9LTBHSNlFLXF8GlZ6LLb+OebT7xhLG6XikdL1JxWbIknYq/TRmWx53gRd6eXXhaD5BIf+c
pY2ZQiIBOibHqFKY53VFMckeIiOvK39L96zAbNpgrnEDcFCQbZ4nSwUVodeV9c7IQ+92/jx9t82d
Gj40vvheZlxYVeeWMWT8V6dlVHNgDnoUYokq1UhNeO6ujDvIHHzxcBlAHXCJygiJXRpMt79fx+c2
6q8jHjuYgWIzj00L8XsjaYAnRJlz4/oYzl8VEy/1ps6kKp8GOzrZc1KxsXExPdO8NxoaKQ1KqWKv
li+0uwSGOHMqortqAL0Lmzsgh44eZUqG2Uqbgoaeqw4D8PQTmUYYMliX8q/zAwHfQVcVmZODCpRh
CC7IUYaS39F88EtVJkZW/vW8y0FrAkQECg0OdBg/hwJOrcZudLynaW3b6dA/cf4PS2HVf0IOiUI+
SDlHQ9SSrpLDsF0wkv5AUabpASNjh7Uq620vUpHPXAnX3Au8MUA/VzmczxPCdZHIqhfowYtya3Tz
Fu5S0o4g2PBU8wmkblD/CtOAeMZf1vbC1v809NFhkWVa2UB0xwpLPTR2VlREVWL3OJoMOBFcnOiZ
0PZptKPHikZIT40co/0rtFEQd8MhMqN8J62LQADjzKHxabyjQ8NcqildrAz2Ml9RcB8GP8v8bA5N
qDtCTj4ykbHdTRHaTGEdYHeE3o4Z4f+5e/j5SR8dJUaK3ak3eMlWAm0boKOZcxggLV99X22M88RO
umF7IaKtR8VRwvNp/kdHySyaAkgezL/eom+9AvgzcNgsFObUQcWAP6GDU18m6a3r9fOwKANCAgRN
HFxeTggftK8gN8DadVEdYMsd16uKf3+Q0XpUXywEnr7kT6MdY2ox1tLherk+WLfa2DpgmDoEhCEn
DzQmjLmRk18Wnz0N3z/5savrLBTAThTGupZ3I3TrzdCFhsxAHR9uwmCyvYzkrcy+XniNp2EVg1F4
jiOqnqmguB0IwBYkq342UeS21MEQqgLo+UIcZ6NDiDXYXDqezj1U9FFM3DeQAp3wPhx7AKSMwDTY
mfd5AyuWyxXj02Cwup/8e4ijzVma7gBxawyB7RnW3xoUbcApEyGJawKP0ku3jTM4HdS8ENGxLsnK
0D3agNzjfIHctLluhiYubwt022g0wY8uW/VDQydAp81IyjashqCuNysssg0uZctnsgy8RQ9M3ZXX
j01yFOw9mnIKNoGJGEjrePUHgMJZCB/Qn3o1F8v/58bD+gSEbe1zQFfxKAawtF8spjCe+aAiZFIg
1ix3q76F/A/8g87UrpxPox3d6SCWKPJGYLSmiSxcdbIIvfwMzGADvfyLjeLTJfR5tKMLXT6TPh3X
VWpBb8IMi51FA3o141GSjfoiL/LV1+/7HNhwg7OMn7g59PePMw8DmmcZAx8T5t0rtZsnWsAhmQMz
5JX63MQ0IBv7fl3PQPZeCAKnO/Lz2EfbBblKa6Vl2gDDu4Ig2xg4ZXu7ApVJyB/agF40az0DeFmH
BLcULZ21HX+0VPUUuG+vxXQhsLb6wTnvf2oID0FBMd8qvNzdvDjmUUICvzYrd7jd/DQWdWJ4tdmB
c61imBcFykUijnvz4+8f7c/G++lr/fc8j9ISt3Ed5ZmYp4SZKUgDsWt+McNl89NlB4rCt22khebo
m1EHR4O4C93EVfHvf8SJjwfEFj497KP3q3VUGzNQ1n66QrBrKyh2Czzj8jhLVjkLDSgqtCMuWVKf
3bC/vuPjqFiQohAFRZd3h1gEaKAX0ST1cenZXHS+Or99/v2cj0LRwitjEpbT4BwDDw4igKmvo/d5
YHfu1okIEEaWBEt6unZAT0HX5/dP+OwGgikcbIWwnE/6ECyHyje8yHBkpzTMvEeD9f7vR9BPK1p4
h78McTRB4DvgbwxIOvbo6r3dxeUN0umgvFktYJzEjTvYifXX2MPRxYd7JhYCU4/gC70w3FyOq9F6
N5KlcbU1SVjdG4Wv7zUE32Y7bsnmUoXw3LL5NNpR5G1I5sGo1KwwGqjZQRumW/vgJXVUxJdQKmdC
ggtMB7gSdNXToMdRt06hiIVqpBWOEMNpN0NldxASNJb8ic6Mf2QtsZqAm3YZtY22tyZaPy61e00E
kXZg14Vt+zqsLTaoNbSXLoqntRMD/BR42ZkgBhLwSY9iZCGdomxKl4bEks6j14Os12fD7IYcOpCw
7l5cjsLUQgaZzK57ay0ZUIr64KEPlnfLbqbp8BUyqFIDzGKaFFTvpVYFrUbZW2mY04swJpQlqxby
Q0EHfbAr3usTx4SmJZmkPqa+WJrsUaszaMPp0AnlgYSDLZbb0hbQAsq6pYJ+UNlC1xsAAQsAXDbe
FqKFVnXuiSHsSGoFQ7dkd6RtM8+vy6yXoWitufKhfqhIPKaw0Q0mlmvXnI9Q/TAXvfjQepclDJKF
sdmKabV5kVByEDUjH9yFSEgkSFpsGiO3HmnW8dJ3KyO/Lwq9yzYw3h1tvzcr402DV1LvA0KT1QHT
5nZf6mOd+/owZF9tO2+fRU7dOJsGeq1w19jmSuWHqSDDLdM9VcadY8IawDQ0yCB5bdXddC51hqik
ojdjWHqhGlm4qH62FOwWrcuzbUdJ9Yy8LHuCjEn2hdkiD2nFaqhaup0eKzFj2fBZmbeD7UUK+pJb
eL0o4i9c201OEUGA/paNRbA6CI6A4QV5M36HY3vfJ13JwJrshBF7rvwyznRRAatr04tgpJbWiKpW
2b2ak+kJcDqR88f4yezrSPJWBERYrRnULnfU1oCBcWjURPuuW7UOEUiWGhVA3MNcxXOKmoVfeuwS
tOEkQmItg61CHQpZPnSCjpI3A8eAA40rO+Q1pGScuIz7t36vYrzX9a74HxmHnNQ+jsY8CiSZ5jWz
4BhzZWOnsGCBsGuUb4yL5gSnifDRSEdVsKmdZkkHjLRC0erv7GUVAXF9QP2C7uoSvujkfgiVMIJE
EUaagNHiSPhc0kGiNui0mIC7N3kEZdMob9mmBu2y5mPUtZfe3MkNcR0OfEsQOlZFxeOuflZxsyra
wVlhaEsP+rXu07dVfO29RN0jKtE8zGB3dukYOLNgEDJQILNMsMv047a7ykAvHVLMcjLsYNTetf7H
70/U9cD8lJmt8/plgKOkCO1VfcwtDDB3t2L4Lm0BvoQV1RDt/f1Apwfaz5FQLVnV5CCFfRTHFdyP
yZTOKyUGfEA03VnQ7c3EjtnNX39qIAEDy4PiJfyPTzA9rjnpZsoHN5TSeubTsiXtxTNz/bmfHxxg
PCi9GMDxAPN1nLqbOmsXm7tYEIl4pZsJyloz1DT7HSz8gt8/utN3hLRj1WSCegNsYo7lXtsZsYpD
KyoszSb/yr1q8sEtaK9RjIb+WmaVD78f78xGXiu/aJFASAjzO4buCa1fiDF2Llp3wSr4uiZX1o0K
xRbU/+TS9E5yOgCiwBJHo9dBJ+J0YYzz1BQ63lZDv9KOHYo826h+09XfpQGVTHeIpAp/P8PTbYUh
0e5H1x8FGIjQfA4eZgXLO1ZCcLUq68Au76GJfGm5nwaMdYi1rwI8oneC8O8rQ88GRd0wfWkHv+58
8jRt0PB9Zgi/APHd6lfky6UM/DQoYlDo8dOf2nkgZn2eV1/aZmuwyUXDt0nq2ovHifi5iZOPeHFW
5dHvH+PZOWI/m/YqkHQiKJJyBWdNpG5hIVwIK9N+2ZRtizWSD+NflW7AQgRGDzgQ7Djwdk5wekM9
lStVGqhAM0b3bJNuq4Am9fWKO26Di/v73KZb+8no1sFg5KTE2pt1LWxtXPc32GYkmQMj0PxqZw/R
Wk6a4UkA4cXs4ZI60tnd8O9xj4utOkutpq8RkEvUdf8l0nLZ8f7sHv9lfsdp9Ty6s5htzG+9SXnx
tEGHDOoMf1KVL6FGzo7mAFgBRR3sCvREPi9MfSDtMuS28/NiagVjghIAbqRs627aj0sB5fxouMbA
awEydie1Vc+aO6gmaCsRerXZwx3/poI0C9rzoFNc0kg9F0uwvVHCQRcVCeXR1LrBSlHMdTAYv1X1
W210l0LJaQaHoxN0S1QvkAicOGZmrck6SPcg/sNcUiWrDIvrN7eXO+Pn9vMvAx37Ztoj4MfZULkw
KMr2xmg+QoMRa9+9dMCcHWdNBFDnAxLvWIhoGmCAVNHMDTUKQBybgllvA8DXLjy4s8PgmRFERKDV
jnM2XVF76nrPCVtcPeR4LZbbov/2+xB4LuLipfxrjOPtarnpQpc2dUJb35EZN8F06D9kbceljfb+
Ul6Y0rnF9utwR0nUtFaas3EdritghwApJ+Bcfz+jkxoS5KHWlgTSDYjMEnsNjL/gQIxCELvNezc0
yr4MYJvS7wrYp236umvR/+lRGai75Xpwlu4CxvTM5NA7RyIDaURs3WMcq6whGO5VCBJoxfidc0fn
199P7VxgAN0cpz6oFwCVHXtigWIqyeDgEGnfp3dkoRCjqIKuhjEsoB8Xk/ezT/KX0db5/vIkm7xz
uwK6fqGdihD2LDcM2e9SkOt8gJCt3geIiBde3mlDFm9PR3UKbQh4N5yI7yx63WbSKjzc9pbYSupb
dLnRlKD7JV7CHJVXwOq/FYmInaT5Xkf8Vt5dLl6d2Xj4FVBoNLDrUA48SkOgzQNOb997YYG72VRY
kadVsU6//P5tnnu84EKsqxVB6yTwqhEVLW0WXpi56NCRV7PlQVMdmA2/c/cLgXXD78c7O6tVRAmI
RFiOHbPLSrTV9dzUoLk1sqtKS5+s0QJCmV46vs5tA6g06cg7kMGfQq1nC1lwyj0UCaqn0S0+MsjE
Xogj5+YCxgqybtyeAZ07iiNd3uZEzToSRVP5TXFgBPJ2/YUHdiaFQhD59yDG5/U/2LDV6KA+Ezrc
Ij6d5QOZ7VudT4PfoGd2YUqnnCosfeDgV6cBXMxOln7DdfgSUdwj6IOdZHt9v2pnKO53b+9zrEf1
rnq39petJs+OCw3nlSmKGyFUrz5PUzS2O6tlARsHbYs122gfjacUbpBrt/VdRgbsvrhf7i4KbR0/
XzTKDIhL0BX2j+7Rcbaf1SVDaaB2QOpQIEyDsIx4NmxWFbolmCIIbUE4Xb9QkD1eOUeDHucIYz9Y
ZqlhUAV8LFNzmDtlOJMLe/s4C/5zlBWvA1AuuspHzxQ3+KXsWLZmwWmikmGzAiqMy/TU49QK46xM
UZT0UdMHFfsoROupcAgfiYPmzApqSAGAW4k4xv5SSeK4xo6wsbK9UcQ2KU4f9DY/rxLLUcQs7AoW
MpvidX5eHTU12GmmN9oL7hLo3V7MuY/iyMmIR4kpjoiJdxRv6qeoy+BDqjNetV05uEZiC2UKtPr+
3PH/75N+pvjHf+P/3xk0Dossl0f/+4+r4r1ngv2Q/73+s//9s8//6B833Uf7IPuPD3n12h3/5ad/
iO//5/jhq3z99D9RKws536mPfr7/EKqWPweB0uf6l//ph//18fNbHufu4+9/vDMFly58G+wG2j/+
+dH2+9//QGz55bRYv/+fH16/Nvh3D3gWSEb+/Kr//fuPVyH//odl/G1NZpBM6XDiXplff/zX+LF+
YtK/wcMHFCGInOKWgjD+x3+hzyBzfOT8bQWKGg7+w+c/aUSCqZ8f4ftQCVyBbGvpAiyMP/4179s/
K1R/vpL/j+IpYj6W3i+lLNhMwWFPhyI9bkwrcf+oQpzqLQT3O2ipWLB3nwLorYiorXQLKogTGa1E
ak17LWePhO7s2ltiznwKa3BkKTj+aTtFFjQb4P4JYJ1f26IWUE8w7DtErPGqgE7TRhhq2MPxi6Mr
oBmTL81O1EHZ8trxqz6DMK/Gi/mJ9WP6mLmpfe8gwkjfgGNq2Gdabu6tUcgRvmjABKP9sNRBk9Vs
hHtaTr84Ja8eKkiw1MB3mu7kp16R3hdOXrpbBR2w9K6UpdiJxVWWF5hjXn6p+lSDVtc8LkaiG3lK
6nAo6ACDvTn3FaHCCVRdj+PgK2E6KYsFsu76fS6auZA7y8rhgOvOJf3RudIG3JMPQMI5PrjRs3qA
CcRgwJq0r93NlFcTmvkVEJCOL/OcFj9MJ0+jvhtQaLULx3m1rMVubkc6D1f6MDkHtKn1BjoqjhL3
U8ohcdCUOTVD3vfG1PgZWbr6xpurlRajq8GFIryCPdwNr5pZXRN7aW95pmnbgmglRWcKEuubuR95
g5dTLW313Bm5+aihU2w/z9JZCt8Zc6YHFiskQyllJNJ1fQnPuVjm0tvkrnQfSqUNd94IBx14h5oJ
bV18teuWZuCADR55xgJe7WR+CGueY5laelKKMg0N5tEoN0cVdu3QZr7nZNZqGNfshDmO+7n02sCk
o+7ztrztbe0R/K/XshfNvVMpuSG8vBLkh9RlF7i1mXhUQiaqKPcVKXMfGy2px9Ta5nMXeQ4uRBnT
qx23JDopyxJz1b8XmvkyD+pOr/gj5ea3peqeIU95P4qycq/dqRGR3Yuk17jvTCb3J6WlW+ZNeDs9
cx7rbJrvuslpQ1VXsIyT0wRB7qXeY7NPm6xeShc+bHSa4rKAad2mzGBd5ZPUYAk1Wf2y6u/BLCBN
hd/QjgQu+lhi7uAlxMmDNhaxoZyMX48GnboktVr7RcBvfWdrRhHQOq12xEq9SIOpGQDqvFzeFsfs
IsNOy7BhyoeY6TYvFrEZummrAYU4Z8Xqa8SEdueajIBxNrTlvUkrPYbnd/OgsmLLZghCFebrNIqr
sexGv0950nHDnzqRRqSABXsFLUtnniDEymHP2hdVWDbujvU521B7vhdo7w891DvNwgw1cznk6bCT
SMo2rV3FletG5eRtLJf90EcDnEu7Xfyuq2XAlLnHHoIlsZDiqcbjxyN1pHc3NaBPY+vej7y39oMj
0+dBtGkXlBRn5q405E0rMOA0lu1LJ0m34TNcq3rrhXQAl+GW1b7XCj0+zCzFjnDc8Q7WfeOTlqfe
bcoriISYgjNIC9n9bMdLD2NDOujOSyHTb0CtZff6ZGYy9hxNaxLTG6ZDLVh+Rd3C8jblaMsPfZh1
24djF41I7/F70gkbllZWubAQCUZabxpNeSECZxVxmNlZm9RsXQ1/YS4RSiFCvul6PgJ+x0AjD+wm
G9p7DwKqIkhhdPglHWZZbM2e0kBWTtLiMMBLtl2/IFm3LZT1UWUNqH2slvKjY1YmfIQpaEer27pc
8ru86/grbijD11Iymfl49BRqPQaDhd4wJXZu+cTsh0MtnZdp6YMp7beNZUe5YrAyLDwedqbYwSAe
z4tDPCIr/G60QnupklSmT4qNUWbDajHNjO8w43tRzQBzwGpMpJ0GBaOB1sFhYBiSYdRjh1VPemUe
Oqwte2mejcV6qmYDHXrzRln6gUwcAa15z3KIF+GQCZHOh6p0bpcOBqekzYKpdqNCG28mPAtIqS2R
x7Z5KwOocQaKSOsJHCrYcellftAR2feKsv7dFtS3SrazhQaoy9g8eU2RTgGOnoX7o21BK3mCLOJY
Jl7p7qhXweetHVP6WNfNFmeWDKeaQxrXWEKrMYE3LWgGe1uhAxnhXg9csjLwBjAFHYhyNTeu2dKw
LJgVENrCDL0nUeNU+l0OQF7TOr6B7sC2QaUE9I0WMlOrVWJe1IrBagy+dwEW4w/NNsN+gcEqgSWR
r8k463sB1a6h2jrFklCVsWisWkhM9y0cYM3GEj7kO++nuppjyiZsX7PzG23aWUSYh5ZUu1QjLLR7
CSoNbCDNFc3QDl0bLC3Nbkk9G7ccrpEfkLix/BHCfD7okfOOjLiolFkmHjVrCbsuDVRBXoHxGAIc
D0VoCqiuej1+vGss1T0bdOub6eZVhEqyE+V5iyM3jWu06+N6pDhtegdOim1hDzDsFMHkPmjyR+Zl
W0cumV+NUCrxjHpvWDIPgUnZYU8lQjmVcZgt+5vO2PLQ6ovwTQ4HooaDgJT1/FsGPaamhrDdAti+
ZgfSse40fQ26dXnbURUIwK18m4wQD4NCtu51fgZgWa6xvWluMpOFutKf+qoOJnMK+hyZDj+MYghY
yw5l0ySGxw+avMpG6wBJMxPg404vg6n7sM3vlp1GVEFWJcdvz3DE2xGatjfSHX1uCB9yRDtFuqhw
v49Ir+2RB2NhhN5iv0zWdFPDOWrOgV5J5aNb5/vUeCtz8VD07mZedB/4otha9AeLfBRO/02oKnHU
27iMfmvCw2MZNrxsYjIuiXJnXy5V7Dp1oLX4LfWi+ZbBY7sagOWT81tRgVfTNQ/cKTewv/rIxjyQ
OCCx4lswyObeF9O0F4N2cHpq+bXCL3S9t6FdIrOBzgPSlxmO5EEh+zu36O9S5fnOUMUTA0TCwepS
pvVk4LuM1PnKHTP0RjOiYo5bsiFG/urY9oGDGKrZzACIcrK1gDgm2eHNRtOIRj1Kiz4wSe8yI99R
nhBPnaYizjzYhfLuCaITeeApEz+zkSowCddDR0M2ZXQ3ovYipxgPdTbGFWw+g1kbuqR0YbqLkxwH
/7wlHQIfrFMhOk/utdQGqWlEpjkUyKsMXuHY0jZMh7QcbaKyH+DoTlvkmTUI7dX42BjOCy0K9LM8
Nm41D+afg7Axb7K0vpuRZ53xSCP1NdTKn2hRPZFW/JBTfaM3fXHlMGoEsyOAIO/J19TEz1EepF3c
Cuo8M1bbbH/XHDvoi2XbCBEtJjohFrueBfKYGlia5g6xUwUWzb/KXn6ltMUUHVEE3ajA7G2ae63J
PUhlkp2n8YQARr4t2bzPuNdFEhWXL167NP5QZ1GejQksWL94crma3cH0dThNVzosu7Q8GpH4QVp5
gz8YH2iJ9VqZMKLlaMOWOGnhGvWs5RWQmBBUCWzaNj7nxRcBI2q/cqsQreeo6+c3umJ/cttTz11Z
cNDa271XsoR4DCgmAym626dF7Rtppd3qE3mtTfrVwVno5x5jH8h60cvu7bi2Jzix9d5T7873i+pI
lKOGx9wBDskjaji5mH60A3IpqpWvsyjHG5dgebrNlaHDGgKmt747aT8mB+IKkBD4gssK1HcpmSIh
atvyDXv1L1WFB9wTwqynQ6y/nYG72U6SQbbWSeT0lDZlRIbSH+DKhWC3UeIH18hhdBT2t7hT2pak
4h5ts2C0EGAdZ4O1FVWGh92v3XfViz0Ay+WMvmxcvx8AFKxubILjyvlgWKgwKHieytlvpx5wqBWZ
CQ1rlwe9IWOZrZ61LQ4WbEcHfnvTCHUCXCa4/tVYXnDkvGr2Czf178sw3k4rtMESW01AsoPV8P2w
3Npni+FzRqKlUAer1yK0k3ytLxPNQw+Y0q2wr+blByn661w2KuDtbcHtVwU5eAum1EJ/7jvvFeLX
vuRfcWy2vqJbeMqHOQB1xYBrxjSArPA4kSs2lpvBTMNcZk+M23trvs4KHmFiMUuHSJX93svZt9LQ
v7F+eJ+dJeD93SQGw0+pnhQZD8lUPQxLdSMWSLjBEFUS4iOg+L1Q2I918ZZXzl6x1Sa7Ddquuh1G
Lfc9rQwqB6ahw7Yx7Udtsr/WevHNavit5wxx52ma3xrL11nqV8J+r9C5pXSOGpziFBeTtMcy7oBN
89iXbjLuG5nt7eylYKUdgKa110xjpwwdF0MNiZPr67LPY1XjmkslZsBjo0sRmCYVjLV+VUue9ASU
p77dE6YDD6rYtprUzq2tg4PTJ3NuKOKcSKuDNd7KbN5b1VDg/cPgMzeQFU169UMWywaNRf1aLbBi
nlw998HY7mOePTm6puP0UWE2P2RQmveXBTmm90QkLIU1lfcxaftHAMjjotZuTSW/0UpkNwKV0Ltp
zJzEHOoXvdSyyq8641Wv7+DmAO0XByFwGqCzy4ssoJCp11uxTzX9us1Lflcr99s0d2FvV3gAfMCl
R4V9kYaNVkRkYWhnyKEIXKkXUW8JtSfz/OK2dNvUeSRLa0uRzrHGqA4mqg4oEzI386dsBh4R5ttJ
abUbrYQTQU3vccn0qT4v+7QsSNLXHJwQVvMkK3+U2FFq6XN/wW01WDRksUWe3nOaQ+hZDjt4nJN4
AZg9kGY2PUDZAar7c/oo8ywwivYaeX0gB5Y0pNih1K18IY2HvLTeVnERB8XnlrSbkihcTFC2tRm2
pAe5FoKd73VsV2va4A8zMImePmzHJa32c2vjcMgmvfAbq2YwFLec7s2Ug0iQ3HsR4G8isbOy3Lhc
12MuJ2PfIV7iG0XBg8Xth8Dse+0KaFb+fUkLREnNkj9KO0t3hGUmoreh74XXyjuLASFpZa0CYXHh
IUPW5xtiwPU7G40l0Iu52sGW3IkJPsIeasgTXzgc51vNwlMxH9lSGnA0hx8tYfJbMTAv8kqnjDMh
h2C2erkrYXt41ZZILSzaDodcVmlY26mzYbRsvatlrnFNnXA/DTNYzcNUwHFfBafAvUpcSqYop5l+
6EpdD0ytQ7AgJss3qernGJcZNwedknR3llsU90jXun3Rtq0VNM5KXSWmdp06Au6SqgTqNO1U7vPC
dH1vYHXQclsFc8M9JJv1l2bOmqjnBu6sNu6zFcTXk77QZnoA6rO+0ubUfIO4bMtuPV1GXgZ2mlPo
WQBPj8pve0NsFMo4X62lqq/BJ7M3ek9cAIomHGEECjClRvIohRzQxhkbPRrluCBY2ZQ9uZUr3r3R
YDesHtQ9MNLuj6Wul/sZGWQCFm6z15tieG2BNjs0Tmff2MiudrhkDtLvdQHjrKbj36TT8dF3JWv3
nBXeLiV4BBAuNrdNxzo/rfJxly7dk4OyT0In+dFIlz0Maslf4CFuw0WDWuqpK7seIJ68eUalRGG5
6GVSesb0aMxChx4YnZ6pchCDBretkEUsw4xcBTphtstbFIhYGxQzq1PfMpkb6qyiWETdnT6JmeH6
mc5oBarSeF0G5DyOV3Uc0GQoPAeqIbhPD8v4wudmeEPZCGHLVil0eXG9QvFHXKH8gnQtdwVH+PYa
+oMCQrCnWkP2k6Yh9+maPo3mErbvIVJYVFoUWqN+pTyNwPR4mnJfsGF61lClf8rE4nQBxbXnmrQD
CZfeUjZ48lb5bUCujVZqMWAfE0g39ZpIqCcgeOR4af08Vov7vAiif9cmwrbEKGAhs+ga8uaFeQyN
Ok2DMBse7NeszsdDR6Z2PxoQ9/OhUNlcAcINyyXlmhJ92ay9K+Hu8dhzLnDfIeUtTq/2hrnK3S2u
9dGb3RKLkqY3qxMK/NIGBQqPNaju1mWFXvs5sOd+SSb5qq0nSiHrpojrxmzT7dLhbSPkhJYjYb6s
LAnXB0Dutzp+21uWGZoCjXZh104N8EJgDcUasMu6vwe0tXuSNLOoX3HkPxqHS31DnfxGc8chBrh8
5lG1qNnPWvst1TX3jgwWUnGuL3vLa+2dKKR69lTuPSA/kUGnF+OeyaE7MIui2omsCQeWUy/qvVqA
WeuKlCUGN0G/7J0Cp7c3ADre9FrmE6/jgaISnFdEsHBYpHg3LawjHWs/bmmqfAaW4I62unOL5d7v
a1RnHyrTHvekpmxTjdVa921T3KVsQPMD7nRNHSjJn7K+hjP44PX67KPhJB902oFj0Jlp+cXLRI7D
0UYIt1PN+MhoOt0bNbK6TaW5ntzUbEkjKxuwxDSHpzik5pS9eqkzuIHQ255HVuvMZQBcLbi5ded8
kPXUrGyaeckvPYB/1to/uYkddeggH2m5KKtDrdZZQSjHQBcUNPR2LpHuu1f9QcBAedl7jU+viwO4
0UEb4SoJgY39RX+qo/bZ8bjO2vb6BXngCvR9IV4LcsaVnegxeZ6vzH06+k1SJLgloMoH6wLnw9ho
oX2//LUO4cngR50ukqaktFITvlHTFUfCtdgxMeoLveUzM4SUBgBEwALCXv4YokrJMOis7JygPqDV
Co82M2GPf71BuE4GqrxgIUPr3oNL6XETzXP/h70va44bV7r8KzfmnXe4k3gcLrWptFmyJfuFYVsy
wX3f8OvnQO7PplA1hW7363R0tB2htpMAEolE4uQ5+eyiTv+mZYb+rY9OCJgvRPykr7kCnOHEkvgU
6VgxnlPhKyU8xXpGTLgGj+sGMBHc+AO8SQbFhobkjl63MqDUG0Zt/QL0NkoXBHJcis4E0vi9v5QU
cs+ZkmKUD/EHM/dKcKwm23jZwE3Rkmd8LiRwTuFt8udgVwYFkFFdVixOaYOOYPIQKS/K8ijZecIz
9ZsBlK7AVAYqYOBwBSfE4Z0x6mDd+mAK7a8gjUWL/AhFBHXTelxcr3yVPfHyN2lxEtcmBbgDhELn
VFEqROyl9nPtC2qhYCHGaZtX28FMgssjPDdAtKrjH44+N1zhhbxpbXsEzgdpIkpUaD7Cjf/B6mVd
6qcBDBSfJiTSYQk7QewMS81a75BWo6pUzdvJch5sd7jWHXLlJMP+8oDE/kws2XtbwgYgC52r2oIT
Dlg0chw3IOdJQJGJnkmoeGktWKNB9xtKNx53hffrhrdZDTEEesugaRZxPV2Ke0ev4yWnjyF2jqac
AFVh+xE9obonx1iKGDQ+THTJQ0kWxDvgLhdRG9GoxAVZYE574OBUYLKC5JXz7pQfio2sS0bsnuPW
OIs53pfROweQKo+jq5MAaXcfUdTSfQfJ2ffF54RVw3UMlZ43HvgEl4HQMNH8awMAB80wyZqKT8vA
VaB/AKh+qPQAjyZSm6PTTK/7uEMF6aP2jPeGQxTUIXM8Y1veVAEqdNLu/9PIYgP6hq4gHLpAaok4
i9psKdK3yYVqIUgOwOjakCPdOL6zVQPUR+xt+kWGuj+zpNwmsP5wH3DWice842RtE7VvNnGb5BQA
ip/5Dap7YbGJA/vmn8+qiT4kgNLBwHhKZ8ObolSUIuCxCG5WAYGgaI8CAkDp0559rLeW5EQ/N6dw
HZx+AN6fIu2qwU3yKB/wMJJGXt8jg2GS41zsDoKf8gH9NiFsfkhN2uqQKy7kj7mLojto215xVjyU
1Hd/MH1ATQChCElngPmEM70tGMoNqL756qF8dMHJM++gULjBE6gGzoZkUzxdNvgWQd5HGAxuZVAY
HJ5zjQbticiI/AXFq3Dcl4H1rXml6a2j+ske5PMHlPI3Wn+b9P5PSt6/Nsb/h+YAmoP5/N//A4E5
geZ8LJP+9eU//6f9+u0/YZG0X/vX7j1SB3/8J1LHsv9rgOYBWDDdQEsLVux/kDqW9l+TgKsKLYcu
9CDeMDx/IXV0+79vIkgAFQOsqQGL97/+8xdSR9f/y7N+bBqgApGLWOQfIXW4X67cCFZ/BnGcGoim
oDh/H8stZhhRT5afXHm6bwBUAUWWHooskbfs8y+yw4NDnE4MmsgvILZh8d5O4fCw5ziq51k3gypc
8LBKOQE/ibcTSp07BUzu6u34I3quD/NHfdkoH3kAggaAHMkmpMZvA199h3idMRYrB78KvmPZ1sfk
Sd+62wSMdWmAziMtWG5BLRnqu+abHQYrT7n7ObfvLnAyy0IaiTeoIW4KC53x6MKPUD+gn8fbZosj
e9uDqB/lnKscNxxtP0RbefencMk5GbeQUarWMnUVZwvPQRPabTlVv/13BJvPrjPnJIeP4/QS5zey
cXmtMs4TCooKFQrNYYJMeQqG2w7ihSCwksyqzJ4wqwoD0mRcMK43oUIHGd68S7YWKNEm9W8o0pwi
dLFx0KX5a3zCPEbgkbIBrcM85hClZUE0fcjCGHLNfVi90OLKBugLvsv5eqT5iJCn/1xDE82UKHZg
44qHTUEIdaYp51Svyc7aZfdO6ifXKpoAzY17lX5x7oy75Jtkgs9FCqgH4gkKoFYuTPA+UpRWRpUO
DRCY4AxPM9dcgA7c72Gn3LYQpZWzdZ0h5gD96soi/6JVnunkelRWGVgafqZdRrD8sDbzvvvEaV7i
LQTi281wbDbFQ/fNktwcEGBPwtTaNv/5yjYndEh7eABAJOjoxI0ID9J/MqEW2nyQQwNhbgj31RGJ
3zxmqBdrtwyUUgh/SPCMLZ5YQFhYygneznmNvbInhHoyFA6D/BanKF1Cts+Dfjffd9CHhqwcULvL
9m/w5gv3oDdPXdvksXA1jYmat6PNAPlZDsaGc+iOB7LlWt9Eys351hYlHmVrW8LJktIqyucS88mx
ye2dtut37DDsgVCTJXuSUZliKUwnECDQFOB09vNR0zn3ENo3gXMgUMeR3QTOBezVsE6aVB2Qj5U5
hvVGqQoiMC4kITcj3urEpTKF/T0bKDsq3dugIIkcxPf9XRJWgJNbWLQZD2AocdR+FCo7NsmCt1AS
eLMNVjncddDZc6odzIBcoHilg9bjqD3l+g0a3q7dSAnw9OTZhoLavbFPshig1+zI5mjfdC8jmnS6
Cc+3QxtQw5S0jWknmwW5CZqAwBFo28BQi6WQODOcEfg7602JdjzWm8aP7twj+JweyYHXenJ//Hw5
IJyEHMGksFfqorPHBIlB0HXdPgMUT0sNGeXESRB/s8EfSaGhqEPo+/1+RDHHrvoeCDMeUueAS8Vz
sre3g/nun5c6Od0rZ9j5ZU/Yk3aT4fXSgfPqnOARoll/O9+QjEzsIdHtuLHiAiPj0c32E4iHpk85
SiBaqO6aKxkF1/nF+jUwQ0g3emAq8a4Fc9YA+Hjnm4WzuewOYgVAnDtD2JB23yg6Xjj5WpV7rnNS
4XwwH/RNBQnbVmJNNh7hrB1GgNNG7u8qcDRunUHxQd9LBnQSNrkz4MGC3zWgLEuEsKlZeobnxOHn
XaO50a5sdB07W3OTHqTlDD457w4DbgvEvA5nt+DaTe8dHYBhLZ1AufPm6OMeCC3eh4O3y838+jdS
lbPhAsTGXELQAWu8cLYmbWtPQFz8zOlV3MLftIdxKmyafUy/tYicsfzE43/r6SB/WxV2c6+7LVq4
sbt4HriYHjAGyLP7KycECDOIvDwE1Rce101PdiiJ1f0354T6BBbTRSKsqcJaprFlMpdp4G+9/klQ
CdqyCeSmIOdFcR/ZxAeJ85wcEVhQNFZpINwl+J0rGEQzREHMAtlLfuw39lYBA12D29ro0Sfeuq4G
BopU/7xt8r1RYZfPqPzVXaPhoCdb1sCeWsiOvnOOuh6XsMuzrJyaqgVSGTSGz2Bq3Kl3bWgdLHDp
DTvZeE5zJGEWhW2u1oCBziWscaE2fvtLICiselyt6fJ6nd7zBUvCBiwmPYLULl+vfXFVP9PtAGED
YCM3yVX6XNagbk1826Nz4Hyar9VNCakK2Tec25QgmgG9ARpeUYkXphbYfXDAVRmuhOZ9bewW+0PW
Plwe5klyxkdpIn/h1RP8Ipgw5shuiQt6KpNXD7Yk5MnZ35C85Osi7vS1HWHdNC1GJzIaVIP5eQ5U
SJeAcxegSfAko7vm49+g1T93HoAgCi8K4KCFNI8Q0AwbXTYpmguxfNUN8Ypwz9m3h6B5TPlDl1Rh
6+z2XtkTQ9kAjrQKdS9gi5ow6V76tAYoaNllaKD6gyVz8XrB9bXRci2MjDajrhUORsbJUAxwThuo
CMvz6bOegSKdq6G2hzue6BmgmU7iFCs2QtHSwF2Ee0YqF57gcU/0DAt5MwbCqxFE2GeDkUyElbBT
HuPddN3vvjO/v5GPR2w2fYv4a0N8t62uchQ9VXM8wFAfcCa2+oFuAGfDGwjd5WHxIBdbOJuDry1y
n1lZjF0jYlMNi/xCp9tgQ/uoggQ0JLiSaCGq2qr1sXuRi7Gckk5jV4OQE1kD5HMJnujfG7aIVQIm
ovKhahv6PFcepKM3yRfeC82v6MMGtEcMSAtokwJUGsieD8XAhX2AyqjFxWc0bOq3iVkNHDVBYrKB
agGeweqAqGNQ2ABqJ0a5ubwXxAQCzAN4rUD9QUPyhfYSYS8w0CJnS97qgTYZgErPn1K7u2JQejJi
dTuWRifZe6cDgz0HL0kO2lZRYxcOcSNl04hwCf2e9OPCnm12406fLg/ppDD3NqaVDeHM7sFGWrRo
b0frPF59vg5QJbRf1AeAuK2DxmVIQEZMtzXk8ySDO9khPy3zx0nkQypeZN+7DXWBaC/TVA+cW6iv
chrtKMDhAyYQroo9Xv/qjX7XGr2uJXNHXG9+waKYUY/oS6ySEvNpjFcFdXYK2HGbtPbNTPZof3Ib
eTOF52VOD0D0kwuxRslEbYpprZ8XH2RqkJOePrsP5qbfkqDaXV5E8fQRjQmnQVKmFGdPrAeZy24a
+lh01uNlC2J4Fi0Ia2V0PR4iFlcLAJSLrLtE/ZbHIxoLaFhEm8J9IABaXLYovtihJw/O/3sGxcVa
rEqfWQ2T6d49tNAJBN8v2n5CziZfoM6SfgKeDSLT0EYy0Fm2l7Npnt1+qy8QtkaGRk9WTfgCBUA5
z3GiMMqA7ySxTDdQ5i3i6WeWbd6rZcQ3IWfMAG4dtJacm8veJbdWIJlZ8QwUZ1bIjrrYGhZGsA20
bioHjxkjmgH0bvbHHg1GbDaGEJ3JBHJQYw88dbKAQFadHL+wE/N5zOp8kyn4H2k20W2vsf6a1uAl
1gqwFxdJcWBWetBqCqH7y999cokSv1s4u9FMiebeheqoWagzlFP33bbYtmiJ/D5h3t5UVGU3AInf
E+EU1+qMplXBt7GS79CbcKMy69aIrMJT2xRde3hzWvIvLEslmohnI9XK9fjPV0faXNQOOliwROry
BU2Wt9ZcBrNLAwhyXF+eVUnsEGk+qIvOWitVtKBS9WvcdsK6i8PLJqTuLcSnWBsbTemxkYz6mqCF
IdLUoGjAcl1vi3Te0PqmcgkuN19tB6zM1JI5jn4m7nOqUOgPgQ8JmcL72SQACWeMNThH3yQN2C5/
Uh94Ec8IF3TRSMydm9G1NSFWNk6bor8UPjO0RpgMZdhnkh18UnzmO2FlwhYSg8FtWE0XmODyd80H
4Ie+0aDd5V7vFfsZOhStnx6Uu8FTHiVLeXZwHE8EJAreYQwhBRqqFk3LKVKg5VCCQparDBGfM7Zw
3kLdA+e7xD/PBWHUMZBigiIJEB9hNrNqHCvWYKiJW1HIXaKX342/xBWVzOnZgYEQDzRyYM1CVeq9
j0yuzYah5MdNAhD2jC6w2JfM3dmhgFiNy22BS90S5s7UmaMOPMpzzJAJSrAsdNM7N5jR5utxqYm8
+pD7tWRgIq7n7SDVV2YF7zdQrJxnbpYXsTlrMnviR8u8La9lR8vZbFJ3AObDNRg3OTFDdvK0zsYZ
mQhasO7bffOhPsIihKAAev5RfpoSz930yOxkVwARufhzkC7cAzA3tHS/fdgqYKqVveDVRwOf+Dbf
mzDdbSHz4NufHYB7OBET2r4Pf+SboH9SeVkDrRFCgkAatJA1GVoiBg0vPuNnyxw9vdAk8eTsuYd7
FTFwDUf5UKQDZGwYQTgMM2rPvht99YUWdIvnjy0rLK/MnUfFsp9nd9jXaPtazP7OUqOv6JiUhPGz
7rv6DMF9FTRE9HRg8CO7OyhWc9VMkKer1QfJNjkXrQ1AwjiLGMidxVuPPpdqStisBdp34Oav4wOv
fKGf429qlsnMCYuIVrzWIenAPSe7ccDCCsjwpjtya/K6zdmjcD04/jUrP605FcGE+2Vgx5rfLfS7
UvZhNOQvWYYbUD89KrQAnrD8mpXAm+fJTs9kxF58ncRb0PoThPSPQW7ZQo8/eizT4mPauY+gBD9Y
prJpxibMOzRtXF7Qc7kMAODA90LYghcK3g950lsr6ngXfq8W81Z3x8KLNGvZMttonxZ1kd69+ABO
B/jboBDwWFdzrlA4ULpX1b0LXcEd2wGntI/Uu7+nlHbu8ICvWlx3RQOBpnBIQVxUTxfs3UBhLuos
nw0Gxfs/mMXfJkThzkxjMf6FiQS0JJ6Vop8/6dLE64bE8sgyyp4+z+321ZAsYVvM+Rgl4NTGtrg3
f3BeOwo4Qox0ewwjz/LdJzlQRzKLlrA3lpyk0TRgiEuePdXj7JezJsmrzxYd8AxJIKnJaenFlyfa
AidNFzh/86Pec2B7/0R8bcslV6sggzyirCWBO9uJM6LYCF5E6CK7okhC7uS1lcFrgqpJP5ss8t1J
De2IHGzmepX7alDZ3eH8yv22KGQyVaao7pgjxFDrVbEPavLBsWTwZ776J6MyoAgP3k8d9BX8G1Zh
rEAvgk1jk28x5bmEZ1jgOzT86EpetHl7uL1kSxgPevcUM1OwZErTJxsoPyvHumkJ+tUt7V6P5vqm
ADtTFvZNbYVJtRgb1qfux1jvh13dJu1dOnbd/eKAYMpFj1yI+0GOFyrUJLWRKB9RZrB8UMQW3qA3
0GcBn5cP+qgyqM163OoO0zY9OKz8EXoXvCkwCZKEmSDyqO1vdYzfgFjGUSUx83QNAXMFDBbVNwK6
aTGdiSaqMVQFGciUbM8gj6Nbw47kpJUZEeJkNnZjQVWDQaOBgkTK9CPETC2VtcmcSQrfD0aIjg5u
f0s7wM5yH12Dzdr0+7vGr65BcaLf5Z/yr9HzcLtcuR+kDPKnRx0sQwVLN0AMC11gHnFWbkrY0qks
HRlS3zFQPJAfIHt5RQN+dkC3OAg6nRkM8tGHZSejfjyNZWCa1AGnx4sa76kRLANvqJRTsaDFI6Pf
CsaCVrMkDVznBrc2IexBg1o6+jmRuMz2d3O+HhL0bKNNNZ6e0fMdXj59Th4XIH7ybjzCJiQOCGka
tcB4nvX7mmu7BoVfWh7A87PPX7GXHZi258+XzZ7z0PUQhdRh1rTczKYRhx5aLAilgVO+po0sYThN
UN6PTdgHfZepsV7ASr2Ao6zO/AiV/M691vPny8M5c/q8tyTshK6yoeTq5hqoocegmb82h/gA4qYb
NHMk+RFUZoD6yjzxTMoJowYn9wGlMXaCUCxoUBzWC4alGzfugVxxAFN2VLac8BTy7pLAdXYuV8aE
tEGb0Ik7NZjLonpJo8G3TB3cLkcnVraX5/Ksa6wMCckC6cAqqeTwfoUB6YoO5jox/XacgstmTo9v
PnmmBvgXRFUhaydEkLRt3LGjyBemCNx0kNK+Bstg8lCMNlgKK8aOQwNuBS1RM8mWOzeTyBjAKoy0
GSIKglfGOHRtVUcEqZRjojKw2l/Ps+PrvSSMnC0mwT9+neXCJkvrxUpVExVAXh9o0PfKADzI8RxD
Qs5TC2kWPz+AgX4j09k4e2l/qyKhd5IX54QhZnnZGhDgBbGagXboYXE3BkhrQqizXRluCwQl7TcT
qfeja0ENjtBb0Dyj8pqngZrpW9MGk2KsbhQlk03J6dy70MJEeeuvDxP26YwMMQO7Cb8TgvfvCpIj
d+VOV1Besz2OJlVwM/wS+ZVkyU99GmYhhgN8sw1tsjeW2NVxhRd9MKb1MEssBXwCYBSzlHsWfb/s
0mfrCWszwtk0knxOxgyeNbTQV9Xq9NGixfcGfXM1xaN7jybPLNlUy+CzfPyqugt6LmqQ4qR1JMkj
z52SOpJf7CvQL+omX4fVgPNSYe0YxRB3ncGv1uCOTyXXphMIDz+4OM7MsHSeTIlAqC6LiQloKguc
wdlp1ISEXdbOHnIv0ycJuU/A7FMVIFXMBvAl1BPdSWb7XATR0bqON1zQ/GLe348RDLxmYrXuzxwE
FVuIHQXFRy1HNnok962HbjNQXSsb1300nKMs+nNPfZ88Y/gr60KY7FtTLd0UM2xuf7J4G1uEfnmT
6+mFgNuB4igkXkEDw2mU1yuZdAwKiYbFRzmFigcmvo8g6dzwvEDWa3B+SbGmuH2iBxO0zu9tab1j
Fy2eOgG2mY8lVGxM4OimvRzEcRoGMKiVISEMNH1RD/GCySt6tEGjCh3SBKg5vYJkSiPZ+2eP6ZUx
saYPLrTUpBl4H6sfS+gAapO8NoHV8niDbpHi22W3PLvzVhcM4VyjWK4c5A7gvEy7PR2bXdXLdt5Z
l1iZEFxicltDR+0SPJ7beJd+561iHNSTfJfLs/0/Ju/3fYlH1lUggXhPqSwGbFm35kEPkwPHnrue
vflbAuB805xsqtXIhLDFyDDh6Jh/OjvvlJ17T/FND+pGmxLkOsE/XyvewI0rvWpCzUFww84s0kmp
Y8RrC9x583OSkk+XLeh8ucURrUy8bbnV/BUtpJwghaEiMf2rZXv2i4O1AQsF5EqYn6u7CA0NCVqp
kSUcqrC5ol9kRfyzFxpwqqNQ6KDJ2RH2dUEqOhMbKV004lV6qL1hvO4Isrr2xmi//MmIgXgGxJrH
q7fcZDXisaFtsuSG+nY15GsYf4GCqpeFUG170u6BcgM5zLIzPPvaeJygex7fymLzmYMYyeXqG4TM
q6lBHGFF+AZ+HeCyFZxnwQ04yrsM6+tGchSd2/Nrc8L8KmwA4j/CImvNoQf5OolKSVJ+1gK6cDma
hxO2CBuDapneNWxBwCQqBX+pl7i1DJB41gbhCkxIjSGXLOyGpKMtiHV6NSDLq2l9yxbzTwIXeFjQ
jIFdjF/4F6xcY65TAlXcjruGCvFF6rOdvi/2RqheyZbk3AmDZw7gXFCuxv1CMAUqvxH0owMSoNb9
XM5HI+oOIDPlSyMZ1WluCZHRlSUhQg6Anxe2hmlz88xrIRNAiq9RGVzeVed28NtdiWuiaMgF3s+c
7Vpt3ThMxanSJuDlomALUUgUWIXCOS6M5vtgxrJ2qHMOsTYqpDhRQTMD3FtqEKXDB/BQh6NRSA7n
s5MHnQj0YBugSBF7D9U8aVMS4enLmTV/Ggu/BWmftkiK02edAXKYJsE6odFd2J9QElDmXIMV28w/
zPV0AxWtH0YG/wOtund5pc6OaGVL2EVpB9mVPsVVY0ZPOYC3/ozrDQWe6rKZs2vzywxoot47xGxW
oJjnN5rK1h8zXNi6uny6bOL8SH7dk0Wf6ypemuK8dG19j95qj5lLoBoyIaWznv37Ni52F2kGVUbo
NwBj2rR4gukOpgP1CJCy5SXeDkwZZEVmjp/XqxCUuwM1sww1fHAWaihIo9Mt0EDuC2HxIAMb3+Up
lFkTotBCgfkBtzKKHFUGzrcILJCxV6gsKOlj3Eku1+e9/Pd68fVcDc1JtZT0CWbSzsPe1b22aHyi
x0HcKJJhySzxn68saVPcDziNcOdya3/KEn/qPnOS0kr6xCnzQT7BK0ttRUD518NSbVC/G2vQ5aYe
A4f05XWSmRECRJqj5AENCwABYry42LdRCqWJ+ONlIzJnECMDXoIji8L1cM/xSkvzXeuuAUf0BL9I
apnrSYYkPvajrgy8FzqjAhTZgnq8Ym2NNPfr5SHJjAjHUm71UwtldI5ceBoMkG8b19B4lYQ6ibeJ
DcGkjB0bz0PIXrWDXo6HLjrQ7LUeSXh5MOdD6q/9YwqhQe/1KMcjOkJD/W10QF86yeCoMgtCOHDB
iopcEdMVO8BC2MTj9PuXByFbEf7z1YaZE1xpZoWbSPdoD/eN/KFwZSQXshUR9r/LSgImT6xIa6A8
DMUDt9zY8+ITR/JYLjMkbP84s3IrSjEaIIWgAvCsp6Cfje7mbJH4GN974jVtXRMW9uZgT0ViWggA
btz4SlwfU2Z5vabuasX94hbjDsqheOqa8+DyckkGKIIPlFKtXUa4bztLYGafGu2HCsmgNE0kfnHW
EJ6UUbJCo75lCUtWKS4U50oYcnvoSZgP3ajuxuaI0pLkLiQzJCyZMatqpRrYRbmje13ynUSx3/UP
icUkSyYzJMTsOVMYoS339AHcAMWjrWyHLA/0ZvsHS7SaOcE15qZnpaLhAbdjO4X9UPqPY5ZghSRm
zm7c32ZOqlQttNPSEsNREujCN96i32St7K4imTMRV2cn05KAThfptgG+OA1kZ/UTgCG+Yj1dnjS+
yif7aTUa/X0Y6utsUkEoDBiDCXkotiBNvdMKSFi0Q2D0EpIE2aiEwA3NRqPvaowK/wXdcrZZoEVr
4DWzgeDB5XGdjeCrcQkRnBlxPhU1VgnqWJi8fEMq/U9CAnRL+WUfulLiVV9R02VB2xOKUsMxd+Da
9ugl5XNSP1weCt8fp0v02w5fwtVJUVpTl7gxhlKkBx2vBBW7m1KIUDg3hlL4rFc3l+2dd4nf9oT9
Gic6ySwFq1R1H9S09ztd8evhpnM+DEX7J0f5ag6FPRsN6lAwgrGZNr1WdHaANuD28nDOe8Kv4bz1
7q2mbxlr3Yr4i7PW1TVa4sb7XIFi0WUjkjV6a+VZGakKNScGuEiCxnxWjYNWgvUYEhe4iJn1PrY0
ybSd30i/xyTs2haitq7ZwhwYvf25g8JRH+EJMYZiy/3lgclmT9iyYFmvNdYiqGaLvaVokCj05k9y
h98+IBabamjyAaYCE4v+OVGgrOTe1kviq+6/HIqQcQGASfqSYdISiABqAGdDS+/yZJ0/Gn4vC1+2
lRd0VdUNjO9Ux3iZ2csSLZ4R7y/bkC29EA3GroFqF9QdAyv+WCT3blFAZOoex4VkLDI7QhSYcite
VKjNBe0MOAhZfAb6+mnBBTz7oxLJygGEINBOeqyQEWdQkqLAnqVBOlT/bjQi2YtCgL5NFJiw3Qeq
JD6bvttm6UNh4fLqSDxALMX0TRRVag8fW4oM1PqZ7zR3yfTPu2JRyfw9YWIpxqR2jSdj7BgAYl96
ywiLLL1fykESOSUuICI/5tGCVIyOg2CcHhbznrFvVvOiqh/+3ZQJJ3VSjIpDbUyZWqKPkXweHYgm
pbJ8QLYw/OerrWlVQAqrJQ5raNh4nY0uthJ6av8ukolFUkhqAUqgw8sc6MuqebZxtAqU2ECFtbI7
sGxthDAwu2MFegfuAt13ywZvq/tQ2R8LCFv8u9URwoCbukzP+erQEepwZb0dLNN3zX/c4vTeoYUI
MCN9qqYMnrbk0I9JQZXVf60a59/5s1hpcbqCTLj9wooxevl0oy1ROCt3aFQLL0+aZHFEBrbZrcxl
5Hd7Epl+lTxb6eIXxYhCn6yxUOLWYsnFcqBOZdpwg9SCFlB2l0bQlIj/pCr/O9yI9RaDd7zpCveB
+aFtu03aQDcPSkqK++nfzZsYCkqj0U2eCUCDyJ/VjQZdznQ4Mvvu39kRgkGVW4wqDdbHUKDPk9kh
eLMg2QklkH9MgsnBN6tQbXJXWcUdmqgUQlkwpeItud1PN0nIxc8L3VO2LYjkIQ15eWx841+4LYj8
vBr6WoyuBNax1V/K8nqoXmJ9N+D1ZIH002VTMjcXYsNogtSwsTC2EdrHXXNEaohHa8eHaprE0jk3
t8CnDl5YHWLjopu3tKUZjWM4xhL1H7SuVzZAxsR3ne7+uDwmmSUh33V0BSC9ApGopgXqS5UHNUyI
SsvyEZkZwdP7blyqieKkKOt7heyWvsLMyV64zrmCBUZ4cFsQG5RRwhlRt82UmxaM6ACVdfSW2d9r
cp9N+naqni9P2zlXWJsSXKFOwBhCTYQIrXlOiiejrFAEbj3NkZ1HMkPCSeGQtu5rjpCY5zS0p0dA
lyEBWUDtsJBspPNL9Gv2xNOis52JQdICQ6p0BAj2qENAliWzJJ+XLJJ4VpTuMCxZjZmzyscyAuMV
OWbG9w68NbkueXeSmdLfxyIrHhclXWDKREsFLTWvKl60uvVSV/VNkJVddgnZ/Ik7SdEno+bWFDv1
God4bbofcUW9bEXiD2KXQdllc2vNPOUar6Ym8VBshBLpUw4u0MuGDNl4+M9XkTwp9XZKtAyBFWpR
fjRU7k2UoM1gKRH94t4wt7U9QsJzid1DNDbdVWXZ0bGdiuLaUSx2VTRxfESl0NhQiPFu8rhG65VC
B28ZzMwbzHbyKUUMaFKo7TQj03xW5fEudpJmp9RlekRLaHPstRhiQ4z0R6L08z7qNGPf0skM9c6I
wo7Mhp+0XColregfnJqrPS7CsQ2jibs4xlRD9htXNOCAkzwwoY4F/ovLc31C5MxPzbUpYZeX+ZJR
XM85IHsM9LA/qmEZJOF4BZVR8GWTreUXwXLVb+XNAhKHEgv9WQxJ71mF287lbT3mG005zl3iKYOM
yE9mSHiSAzXXFOm8ZKSrhxpIegWKYmbsxU0fXp5NmSFh26d9a6u9BdoaaG17pISevfs5dougnut/
txlF9PYEV12YA0t1cWv2i1fE0Ixr7mrpbU42JOH4bBWtL2ze+qBOoMzEIZPoaDotSs/6k5L1yhMt
Ydfn0xi5TsWdvvhRJK+VC9HiuvKcapHEF0l4Ed99FJfmNXRbcdz0kLxLiZcrN2pXSKxIjgCRgGFW
psqenDfvhnJCvmsXvNJbz0l8Z1PJZVg2ICElKHpGzJmbWqDW19pfm/rLEMkOaZkjCIGiSoasXKAC
G+TLUz7HADYkfpTgDqTmkuFILImJfJ+CPr93sD5jXUNj8Vtk3kC70S9cR5J3/ORUFlP4lc+JKbwK
4gICVeUBbNbMmXbqMMef9f4rAFMPsVrm7Rb8Kv3WNtJ59JYSotQUJdRnq2gHJ8zbIf2cug79HEWu
eRcDjlZAEFMl/dVk49RgClEMBiont7xOmiF5ZNAEX0AGkgRjE7sQo4Eaa+U1tExGv4Eox464qfES
G3paoxOFIrFrzbnYagXVX8GerL5kM2R2kUOkPe40JFWPQ0mLYw911KuGmHF0zKF7H0x5ZEbHJlYh
yY3WWeg/pjS7oaTmuIpyURL0eDbKuDFJWuvHJS3nm6zRTO1K0+MOHezQGbKS9rXKohuWE6iR9w52
Yk+swM1QMIogcjjtslIbPmilmbshQUPUcbFqBgHjapw8WjGj8Wa3Ibi7juYUh/bIvrRZZX9rKETa
Ag1n9ugnimJBK5RmShRqU9XnUCBNyikwzdKOcVJHhR40JKs+ty0b9B3Vp6oLRxeqpz6tU8sJO2QH
xEsSx5r8OHdw7Gvmsp1ja0z9PI7jw2AQ9llfAHPbjlMKmCtwifpVNMe3UzNB5tNgauw5Os08qhG4
gDtPT/HUNxAfW1w39vq2tzcM6wM982qu7p2F6HtnGig6c9Cqy7wlG1njxd2keEpRlQ9lHKdPFf5A
6hvToCCHteL5W1El48FtWX3A9umLgzvMwKoSKIO7cVp4E5YzqOYcPSlO3Dee0Svo27a61i/aVN+P
sRIHDs1BjDcT12/d1PF6W093zIbKKkfVe5rZlgdFN8G7S7XIg65qvc/cUV14ihb5Td11fjePNEBM
ygKwZaH9qeryOADBgH3rNtZwPXdlGsQgzvctvE4GDNL0PgX7iZeRKHrqGGiSnKVrH6eorR6sMX6g
tfvDiWrtMKCL3iPpfOjtFhkVK78qVd9dLcVcQHx2eu2I9qWe2EFPVX23LLYbeXbMXsd0/NGQ4iVj
qgsF9mlMr6vOBKFc7gyD304UOtuRu0CqF0LjUZTGxzyumAduNOji4sM2TqxBU5RURwYmaQJ03JLf
RGjGf84najyU6ALKAt3MNa4uriovxoL+8dlI65sFyEu0wUD4PGgi13gmRqPcQC+4+zHpjruvzJlS
r8rq6rnu9d3k9m3Q1KkahynLCF5rK636CvXvAWqobrxjULM1VL0P9Cya7hoNqHkHSs1bM1czz80T
NFk6Wf2l7cG4Mbdm8Q2QZTS74V3BS/CgOeNdViEhy92J+ZUKsdIpn5orx5qNK7PHXXhejGxT29Dz
zdpOPVAa9a+lNYIMPNeQ6VLKWt8u3OyF6dhTbQpV2s4k/Ra5qwELNjK6GbEq0d0aXZJTfSAD9HYh
bjz4dp5Y35wBSqxd5L4ubXqvKoMTb0udJlWgNhX4/dO6uqvKyL0ttLK51t2s+wJ3ajbO7M57E4Eh
GMwcb9gdrqX+HGVlMFokP/RdXG2AL61sz6oAA1bjfIYmfR5vqGOCl0cj7esMcO4DlGhuSJbGe5PE
jxH0yzu/qHrrMUmj7kimJt06KdVurUn5FsOhN+BBN/cs60nno7G+BflnQgx0BA+kCDIlK3d2rKA8
F9vThPaZItk6efxqRag9aepSPtH/S9qXLcetK1v+UCOCI0i8cqpBky3ZkqUXhi3bnGeQIPn1vahz
brsM1S10WC87YocdzkowkZnIYS1b1N2B0XoI7Xb6ueS4enhsaIg0eEK3uKelbuVRbNVrQFqKAhIY
mMJUJ4sH7tmXrMu+9q1VReAPxh3CpfHqCh7AjUHBu0FlBAyoQL4+6JrPORprhGI8zxIbo3GPz1MQ
8ZuzPsaoxESbkOhrvR/hOKO8WHhUg9U6NEVd+LRrJswPzs2eItLucMxJWDEHiFTlmO/qEh6qRd8u
1Lj2Aw8Ze/Gzth5vBjr+Bsdwvsc7qbk32dIcEz0FHiQBaQFj+nhE/Z+EbZXBMXMnwSxAm/t49dih
oXMScAAwRPak2VfJAG9vcOSU9uguGK4XOs38wqh7LzaW/GHRhuShcfXYH2uR3o4tJ+FiTSXqlC04
kvLpK3PTCRNw5Hfe5g+NFrc7OqabnWj63tZG65DZZn9vpe6O29gWGxkID5a5C1GsWX3CzSFcZjDn
mKC9x84l+9rPPa39JZ5Mz9TBVq+VsaAhnUfAHsfj5IE3fPGHooJJOFhUP6R1Cyh+YZSByPJ5v6LO
tONiWY9m4uZ3bTMKGjj51i8QORaFZtbDYK3a9o06wcG22Xo1rqvxODtrDE56twwzbRrCIcn5Es0I
RY+gBituYfxdoM2j+MxzMC6Wcew8bq8NJAvN+KTVqQtu50xgqtpwOPrULn4/b63s82JAEJBVnHSf
GfG9IKhZm435C/B4kwfi5MUvSquN4nWYruyYsiDF+7vAg7OIMVGPDtth6Dg5uhy8yBagKnB6cfeA
RVYQX8/Nl6ZctT1xTIBSDJhFQ2lqDmk/kQNwKshx6hi/YXqGVWle8c8gZH/o3JFf1a2Z3HVTHN+s
dqsfjISVh3omDxNc7573CN1un2c7AQiHqKaDcSNKnVyhvNHcYCY+sGbLue76od8BCaFFARET+RsY
z55QkKxrqFJE+GoAd6Hda50XYsfTbN1VDRw38LR2jhm7IRm0KzCMTE8cuEyhoSXZsyaAQ+h23Xpr
ibj91ZK2u2q7dai8uh3rK55hlnda6HwvdBfP1kw3oskBi/y8AvPBpuPs55a1eNiwHW6yrMHaYAlr
j/R+AlixcNZ92hlJWBcD87GlawQZgHB9USY3tl4t+27ElSkWAZIcF4lGVbAu0pweueKyrjTsS1TD
EnvpvaSJU29l2i/NmMYXF8XA3/lYZcc04yyC+ydPWA/FanG1ZyADWACdmvqm3fuzdXCcPR1zQD3u
Cqd/1nCyYWIwRCVnME2vShskSpaZbkzq3eQNnVUck7Gj11O+iAB7ahT1kGq+4jq3Dxlv0wfWGv1x
NjFTq3UV3jd2MftUB2ZD4vbd3unxDq7jtb+pVt34ARnNV9qnZcDahl7paVFej7r9M5mxTDEbxYud
sfZubODmSwByeqWZguvegAfsTHSpkmEx7wABM1+lrPjtMCsG5dTojIc5jcfD2mvrvuvbcmdYaekz
vJA9jN0a19mYD3ssRSc6LoRjww0NyIV51wWNHXeh0xHumbSixCtT53u2kOXzqgMmtElcGha0bKIe
jezb2E5qQOqaJmbHiyTCcgbAU3PKAyeJkWNSW3zS7NoKciOd722NlIHjZMlh1rPmBnXn+YvWtEa4
oNW/S83FDRKgM+QeRh/b2zivyRFbNMPRribLI1j+uRucufCQaVu+HbPsoTW6+BZQcP13MJxhi5pW
tu1RAuyW3nUN0G91iAGLOd+lnY3FlLyOn4dSQ0iYmOFTUJB7psF/AXLNfenoauw6MrLdOFrWvjOy
+Xsbt8zH6hpPkfgI2x9XxEtvJV2ueTYzUAvL5gVf1x4ii8wibE2CkfB6FPyeu4vwNG1bJdXq2rjt
LVItQbJYrQg2ZqvES4EuHa7QvvDAVm+FbQlIOF9PDHhhbCs984QiCTOz1D3QUrRY452b+rGn5quu
k3y35qYbYlt79ZKyQ9ejrzVvMrXuWAG4uvNYCpB4Z6yNiPNVPHa9CbJSPWl9m6Ha42BH6XoorMk3
eekcadYAIKJh+W2n2VsfoFofHBu9SWLzrbHf8B9AXElqzylmJ6K1zsMBwLKBYePV0BhOeT00mbbr
AIj0g87ToHldjXCw4D1wtQAaPcpLG8G/H8trsmp5clsORX01VQJxfV1xsaKxgdcok0z7ZIAb4YAA
Be5oCxA9npgmkGcYGgXJc2WMqwCdrcieMX8y5D5lI0duhSKWl04lvSmckt0tZEi/2R1KzajDYooj
n8U3oZfxL/yI7BlIC1ntFdmADZimRHuqd9qQtOYALFJWHYTGYK3tZOtXTeo0kZaJ5jlvrdgr7OIa
kxv4WmIUHoDdRq9ekuO65B1SEXfyLWSmPny2ewdBwltc65kTU7uCPaIJuzJgTAL517qb3Hn9ZYgZ
GmLSrg/B4kanEI8U+1syTZUWcAwPBhrBuPdYmekVG5zVW8uRBGW2TEEx1OKVkQ6loNmKExN3egHN
UzP2nccBGPit0xxyp8EK+Fb3ygJg2vbfQRbH9tqstT9cE5kQnqyNH4uhvIk5d3B4CzYlSAGfkmc5
nEFnIyfjRX+1JiuWUoqi89K+1baAI67HtnkBCOLXNku/ae7o7mNh2n5uN+M9q5sGT0Vn/rHmNn+u
4sa97+pp8eOmRf+v3RrQKXJVOHlrxAzX2PW+1S7fndSh95moDN8okBAXkz7ld/bgTp+dMWn2JZu6
gLh5GiYF8Ft8YOyUe0pcGwCThgaaBwywG5EjXCdqtDQGs+FoH/HYEldu3Ai/M7ByYvTAlMe7r0Bh
vkpjkyK75uNtNpXj167MK9TvhDEewXpV43uWpulTlNn8vGbtQz/NPRxzmcz7uGz4bWfG8VVvY6qK
ZPjrdY8Uwyv01nwx59SFQ81n3MDsNysGse4z11nvEMLLmzHH61FvyRoJTDLsG5G3uAYWuUtzUrh+
51oVHu4F4PtbdzSQHw/9XTtPbJdmrvVTK5iLGGAv1n0CR3jNxhJxFYNY1NfdbERbJYZfopkWpIsF
Hq4RQCLa6MydvzBgwnjYN4xDc8oW33HS6Yc2uZPXdA17Mu1q+IG+GkfmU4CgsX3VWcVvWRrHn+tm
e4nFbhcyUhfwH1lGS2TcLkxlWZ/qLqbrsZqGWgfSQSdYj/VWnRd14Q1JqXWzV1aWNrNPU0GxBXDL
zcZodhoRK10xMcb7RYRYfmpQ9NALYMQzv0QHfkj9/1PikaSNOXCmHWbWn9pldfcJcCp+9UWihUM7
bVl96d6mTV/sRtKl101FrrIpKcJsmelngyR8V0yuEVFE2T02L/NrbeBmmOgdtuCQQjw7cY0KV1u2
AJrtrbHkivqWopAmz0/PCCmk0rYisfM1sYUX10swtp1Hlg/2huQhagzn2iVnqECu1V01vhJgzNot
MFWw2vWhCjuVKuzVlBrzMm2lfIBH1y+t6Xh1/WDBQ12Ws5W1LxQGqdRSS0Q2pUOGGmTSl37GgdK7
fLksQVG0lbdxF0LbWt+WAuYhfi6H+DDk5mdEB4UiZwEsTkqcVCqrz11V9GUNOZmN+hmqEogeGQAm
blkdUA+FcI+tqskIlW6bYZ408FJQsi9mtskUq1dRBCj2fa5eP3aAUs+drzyL060gnbGHZDkU/Jlh
2/iyDNUNkirrfGpiOtUwA2vZ9wIB1LpxdeB2Te4HBUnV9cocKhpv04zTHGVx5Vf2U20A7Ez/2PSA
TP3LG6G3eF7h0NYDkgw/T1oPdUWv4A8fOjlH6rkNoxWTxMTJVbHwclJ7uv6936pepWLW+Own2nDW
gasATywDtLhNYZlFidGRGqVidD06w/SLHC+48fc/aHQiSPpEeJnW2TphrrF179Dg91DA8Ecn9WNU
bC5L2qzqnfP5I0n227290ESIbfCY3Fm9deyHwm/rqwTYghZGjGj9D1Nn9ok86VsBKBSRfhttI+y1
RO7nDPdzhioI3jqXFVN8q3feuwD2EZwqGlXJXUEA8tQ8ueYutf6l9Xaij+S8scGBvHMbOhMo8Gg1
8RrrJwrCPnouJv2XZtWJrC2QnLi6Bk0Igc4BpiKGLkBVDyWFFxe1HrcNL5/d2X7iiSDJj+vx/F+j
6Jqrmb3o068ivqu3Ctb4fFmSyvy2r3iiUlpbGD3Qexi6PaDN+5SxX7PAjvZWIk1+ivZfNrBOzU9y
5FPhjsJIYe4pRb0YhcbV+EIWjMBzBQKYyvwkb17lOSFOBfNr6WOBFe3ccDwnidB3UFyos/Hv5FtJ
rqJrt4kRCgNcUOTLkdf2buWnyb8sDpwcnOzMM1QtdHQ3sMBYX1nYXHNRQomx5T51qvk2hUKyN59i
kubDAIWIA8aYdcDLNvYs7edlw1N8H8f42/Di2TH0sYI+i/upK1avywJjwJTyGF2Wo7hKjuQfRlJM
VS0gx7RfneIeZQmv7V7N6VoDvPVlUSqVJPcwzdY6GBuYRxofE1H63Gh9Xb/r8ML4mCDJPfRiHEjS
QVBZN+iGMc8efvT6XgNL82VBKlPYND7xDgUahKbYyA9aB13gH1nMsUjCPihEcglJ3mgdeIOQdxnP
DUolzEAXUMnVorIDyR8Y2dDk2XZN9eIaYI/+3BxdEpXoVVmlakZPZQiSSygxGUTrDU6hMtoAVO++
Nt9q+qfBYbsPfR8ZgzAxm2JxFgga3Nska/wk+U5Qef2YECljWGqnXYESj3ndCjXm6U4v0MxY/gWY
+sS/uZI/qDXCshbroAFHMViY3zDk4A/uv6yBn0qRvEETLwkKw4jgk/ULBSJgTxyHrPImZY6vuDky
bKFNOZiwOQ5tbb+YwxPKwhl6a5c/jMLMXMkNoIVfdMu2tN+Lh7FCDepntX4ipP+gGMkJZA2GwrQt
Q51pGRl4TloDar6u7fMmuqyQ6tAkT+As2QyQUNzRmqGkQ+4H9l2g2HVZyBnaGkxB/gnY78BhUTqt
LOAtBaaLYF195RiAFy5mDjCpYYDIvluQKDzU9ddiVSGAqRSUHINTZok9Jxh+rhdk+eOMTjP3iuTx
soYKKTLBHVtmAh4nKDibKLUbIOnk9yAn/JhbYJJbsFlTmMMI62usqGqeKA6zRJ71MVUkr7AOdjmQ
Dau4KI9xVvpDsmJmVJEDK+4Rk5wCirRzk7cw8ITdpnRFzoMya45xoenLZW1UgqQEYaydmIMofXt7
3Y22FqJPaBk/FkeFla0ygO3PT8K2ganazu4hxy1/TUnidxgVX8Tvy8qohGzKnghphcFma1PGMqPK
WjBM5Hj5oIA2OCsEyOI6BXoj6J8kTQZRtlQYKGGg5x/YGJ3xUHS9AuzKv7wWTuRIyszx+j+vcPrV
6cCKt3gTQV9aVSw7m4WcyJE8HLrnuVht6FMnWoWnandFmnHfgHQCOC/XKQAIFN5OdYBS2mMngz6J
7RWe82/jJEJUuj0MD1w2BZVWkltr9I45XYlb2sdHVqJ/jWEZi7zMaGUvKqj78wpt1Atbs/sdHnA3
FETvtzwOw5eRmX9LFlDJKp3b2ZsKePb/kSLZHZpdtgOiSnwnrfDzrbs3/DZXwDg3WnD57M7XbE9E
SaZXsTornBbe2sAQIU/bEDSXkdXwK80CFftk3i9dGprxEo2DUGyuqM5Sssa4GRPg7mwFwvYWo6DR
QFNsH6i421RnKZlgh53NGtM42zLlL5oOR3PAABVG6QwsZFw+y81/vqulnRylZId1GaMVvdkGyY1b
I2s8morDZRFnoVUB1Pg/liEHV/DQAaO0rJE93K0NpnPe2ELjgHuLtdGqRtqVChlHcX5yoMUDP8Hu
CrQyx3avTfsac0VzTMK5VpS3FOYgk8VyttjF5GxXS2CYZ3wCyjI4XFWscyopUrRdpoWXgIffci4M
1xk5mpnFcAc09fvLX0olRwq2IMQodAAUIHXAtIDIglhMERHl7rIU1cfZfsVJFHR7578IXRm9Amux
V0z7Bo3TaVZUvlXaSF6Cc/Qp4xhXdR1Y1DovgsxhnjxdVua8H/9j25I/MAFnmPXbbgHN9+Z4VXfp
YYyPA5qugGz8mCjJKTDCwPO8LYEOzc+GaWjgPhjp14laXgfXcFmW6htJboHpoi/nDh52FU9r/YJR
Ja9rv1iWij31svsB9/jftjBjejUvZ+hkZMnTOsZ3Zb8o8qHLXwjZ1d8i7JoTkYMJMugmy/ZNyjHa
zqbQpDMG2hLnpSwmxdKYSqKUgTPaYPjHglPo+h+UtF4yuhhZeKrH0XPq6CMfStck14CctZmKHB+q
TSrMED7wPA3iuPTKRrUNotJKcg66gXG7xMCnAv6ul8yVzzFVYne/NayEIGu5rNbluwvSlb8/Gi+G
DcECRzi2pW+g62sDwDpmzx+TInmI2l1pNjY4PB2TE2U2R5b5k9ilIv5dvksA0/tbF62tzcJM4VXH
4riIu9m8YdWD808vsv8XZHVN8g4opHZYHoAui3uL9QxM2N6bK8HI4NPlM1NpI3mGOW7AlrIBubqp
5ZPyrhSP7lr4U6eIRQo5Mgp+qWXzPG7og3HJfKvGm5+C6xAAzI14/JBGb8WPk3hU64tAix8a1Vjd
mygmntzvQ/3iADjysqAz7D4oo/z5Rm/MCSeS5iZLK8cEAJjwzdf0Z3u9hBX4Ecgtv4oj8S29Z0d3
X35OHv4F2vxUsOQlTAYIddSM8drQr9vhZuAWhoN/VuBgu6yh4tq+cW6dKJjFhdW5HUydOD/wbAoX
vKLbroguS1GZhuQcNKNNOzptH4zdEPvRGX5P+k2b/L4sRaXL9itOdOEJEH7rBpGdAbdvJeD5BBm7
gHu9LOYsD9npt5Hcw0jqvhoYjGLjD0f3KMqDNCh8LEW+MbaMe1WpQ+HI36z0RLHVIWUfbyGjXK4a
w/XcAvsS5VcHs8QaeDQuq6cI8DJluIXhkLzbLM9N16s849eiWhWeQvGhZFi9rBoaQ9/a83i6+DP7
7DY5cFG/fEgPGVYvX3NMFW+8dBlt/X65xn6h4iV23qopQD0ccBSahvG3vQmMzQ7GVucYlrvVuC+n
FNW071Wv4oJRyZF8QTuyoaTb41mbm7DW7mmfh218bQ2K+tD5z/JHn80yTsysMktAF9vwBc2AUXW3
32HHxLP0Obz8YVTqbD/jRIyxmnGHWXZ8GIDB62sR8Hjw9ew4qZ56Zy0ZpMLURQmF6jLXRbUirXrD
eu6y9rOepJ81RWlBIUB+JgN9FJeF48BoA3Rv8WPQu+jyWZ39JH9UkJ/FIN8qNbGdFdd/Cay/mkOM
oWVVmFNJkQw555yP2VaAHA3LK/FFsgbbweLnZV3OerETXSQzLvRZI4CGRb4z3638sHQ1OK13iXvP
xT+BCZyIkiyZdAUDUzgm6VzAbRhYd9V7xxfpNebw/yV+nkiSjFmzhY01Cyg1itFPR+z5FrVHRwV8
xpaivav5nEjZrtTJlal0IZiRZ3ifoCPuk3qDA+P4n2XvYEjVT0UNqNUljRhG5sPLX+3sbT0RLQW7
eK5bvMegoIlNDCZuAY2sg0ZQH14uyzmP23EiSEqHsf4wG3wZ4H3c7E7jlS+0dgcSsc4vMf/saQU5
0sS84Uz/lM/VD6JPe5O4fFcWBOSpJbZLrchuuzDPzMe2wiho5369/BNV111KpAHaW1ju1khL4+nJ
KP0RbFKXJVw+bHD7/f2di5hibG2bzowd0GJZ33u9D8b0Rw1kgsuC3hJX2aIosxC2bBObNTJC0TLb
bK1KFHqnaI1A+RW6pmcceGhF2n54qp7+SZxrApZcYw59R8LlEh1roeAR3AjukMdEBMvUweyjqxYh
2PxLZAZjoA72YmDBaHJHpaGUj87GQTTkAiON2FkrHwxM2c+6qpt7ltr3VJR0NR13Smd7ICsOMtlP
d83NYnp56WnRxn8FXsTf2G+9Uem33QX5650KlS5lo6/A/SkZhE4kmLCma2MPp/lU1TetVt0BNU5h
Lucs/1SedDdhSGAGd2sNT1URmFMTWrEilJ4tOTuI0Qz2iLV0+aWl8YYMfAZbYHrQIzsqI9AVh8n1
f0zE+UQihUWeu2qYsAV1JnUM23TlaETdZtK23UlrtzzaURvp+/hTvx8iEWHT5YjtuWO5M1WtsbP3
7lSsFJmcmdkc9E9gDQ+wXwritK7xCZ4O3YFejZqnIol9FziQ/TjWxoK+EdC9O1We1sTWkwHPlB0/
DDu+F1G61/aq6r1KjHSYZjqaTlH+V0wd8X0PRwLowP3lj/bum23awEhA7K7jy8k2kqTJGhPg5weg
JPnaJwV2ewa6tyrgp3d4El0W9i4pehOG1N7RqM1c2YcYq82NnmULircA4gBTSAJmuVHFDfHuJktS
JPdh2zOdjBFSyPSNj58Q4vP+qWYh9kFRgdQVVn/+AP/oJPmNtqPYlV+1OaALVrRdbBRqzi6LCcqq
ik+lOj3JY1QLJZNT8yUo3ekRa3mHZAXEUgk8istf6azlOX802v78JDNinbDsqtU3A+8P5r7YmbvN
8lQG/t49/f2d5FQfCGljY7bYOEV/ZYmcqNsB5OJYVoHum34eLk8qOsf3+ZAkUaqCz2091TMQTQNt
Vx74dXcrsHHsWVgU9cooDsxd/Irtg5z54q6/KW90Rcr5zuVL4qU3gSFauJMuxQdkQIsZHQ/IKwpr
fO8MNxmgkNzI1ZkLcjjp440GJXOFjzeE3XcrnPevlhe/5l7vq7HZNtP+K2RKsiTTF+bq2OuE41wa
fd8W1p3o52NTgzbJYE9ZS35ctkulbtIFWFKnylCont9oEPmXOsJOHSIL2NU87Pz9y8c6OUjpFoDt
HOgCmIYCNsT6Y2LkEXAvCnd41h7+iJATxlibgZLU5ktQ8X7nauOnucIyseLQtjhx4SPJgJbCrNZS
c/GRunCNlhBbrSAUZf4QbZSe/U2qaPucdYdIfl2NUd00jc2JnTiPClnpPFjQybCMx6LXvlNjeNWn
7gsxEtXc9FkPsglCLcLcAAqlGLm4bTfkBNhv2pF5FGSl6wCUh8DyRAB8Ab/9xcju8nGe+2Suzhh1
HdvQDHkhTwcc1NRkLXzWQCITvBVAp1CUjN7PGeJa4eZaYOg2bJcakuW10+AuxQKtsE3eHtoojexb
qiP9bQJwVweXFTp3h3F4GIqhG787le7UAEQmvcceDEj8nNumrl/T3v0NtBjdc7QqcGcVBd5ZeZal
GZq9VcVk8OoCW+w2a/GR0JYOdWNNd6k7Hale3Sc2AJvWRdWxO2eQ7onA7YueGOTaxelgEsRnzHbo
Ub8OLy6zR6yGDkFdNf9iHifCJOsn6cpibOhjg9YBFqchfGIoHPzZ87M1l4E8HpSmco7do7cQk7ZE
cpPgP8MyGIDkrq6BbwN4DjySljRWOML3tfnNHk9ESifITeyh2wakZd/76zXzsn1xrHzLW17z2zXk
9+0uDi8b5fmLfSJSOkeNr23CKM5xwdvW8nVA5kUkBBhBmPjtDLQTz3y+LFJ1rlLcJILW2ppBIjB/
uvKVOd9N97hOVmARonDJ24+XPbJro7jtWmBbhpv82yJ7vR1bDBwhDSgsLzEEpsh/tM33y/qcNfsT
IcbfQgAqWayCu3PA2zH37cSyj7xy2iGsARQDDLZEWJ8vSzwbnk/1krxxoVkipYszB2l/mIP+Sxsl
Yea7RWQDGcvjO9XT5awvPlFRsksBqERMdppzUNhA9gLc0gysc+zJ8+CyYio5kjEOq90UdYpMoOFu
dwVUbSPq0qJSvNY3R3vJKiQDXKYxNVuDAHEauAxp9QLMO3DuWJlfzT0AJoB5Nql4it+3Yt9u9h9L
3C7FiW9sjH6Ziwa5wRD2h3Q3R9U9OPQC4gMQ54GHWkCvSDD69U7VfXtf4tkkUx3lOMt0Ncwu/y1Z
A4qllqfzf1K5Kf4KTIwdRfGKDvt2ewDYwOIfuef6//ApT8RKVy+2NNISPUF2MocDfRC54tadNZWT
f1+6daQpLUuUCDb9/DQSUMUZqnxOJUG6ZP2IGmyqTXOQLUvglI0PcM2PndH2C06MgjqAR7EbSKAg
nEsfAf2mCijbKb8z9ZNTki4U+JGFPgFzKwjyQ7yz9/HhCa34W75zDh9TRbpTtlaViyC4uWSsww7f
w1SFjfOR6kQX6Qpphba0zMFp8WC179Nn4Hl6xW4I2u5xDauABCoTPu9mTyRKGRvAZWMTeKYzns1m
VAf6FajGfPeuO1h7FsyKb3U2LJ4Ik3JRuzNpyQcIq43fmpXvRrYCDuALrSefKVeyz8asP8LkHnZF
KCv4AhfoUPdFrGzyOMD4eoEN40pYCts47/wonI8BUDbHejvnEztPSb8UZEEYjl+WkPpZyIEJ77V3
WBQJ7RCUV1bUwyJp7GcPqo94NgVw0CqwTEzC6LZ0iykQfnOgFKAQUQxe0V+77JeBWs5l6z97nCdC
pIsMTMY4WTVYP6C7PCAzVUZ51RvDJ66s6511SieSpAvtFLxyKRB0AAgVDzc1uGha0THFy1IlRLrM
E1oTrVXjphl2pM8TJhnn4PKBnX95uboLkg4XLQ4micgBaaYZJv5da1d+qsJp/1ocjMjaJ5Gq23DW
AE4kSW4D2Sam+0BiHbiasYRibfXQiK1dl0wqiPHzHupElOQvZgb0J25BKeHrUQZMN3/eA74u86fQ
+V2H9W5RKXfWabi2YYMcxmKGnOACvNYEvibFPTa1DISsEL22QV42DxrF4vlIvyq+m0qgFHZr0WAz
d4Slp2U0BWsw+OY+fcBwpjf9FgGNuuvNF6eh6hr/L2f7R1PpHnMjB2HHFo3/M7aUhYBVvM/8/3RY
aO6rTvbsHTg52e3PT3yW4EnvAOl7DuI23+mdfbeAJljhNs6bpovXuWG4DjUknYAX4FTDAp3y7gZ0
k36GQUCAPP7TJ/sjRdIknvJyKrdnOQ/c3RoA8BMtYLCtgKRgj20S9tIdqqDepTNAKPemqvJ21jUy
eAwLRRx0IqSwBuDNpjPcLU9jX5duOVbJfa4BUi41VXpupvcu1wFxNNV0h1qmXDCym96oNGxswqUk
e+J6eeSiPuV66VUzelmkak6dt8gTeZIrdgmKww5jbxaZeaXlT4fsyEDSkZd7QBP5JFDZ5HmveSJS
8ppTlwHxe0Qwy0VPjpkgLQCrDX6oe4BavLVUUfeufX1uiuNW0TiaqeU+poxVqhfoZjTvDxsNT6qD
2NyRqUu508Z1X+CXbC1x0nhGCJy1xE+D1+qghwiB/x8Hfu66MM3AIwrWpOPh8veVbJlbDun2gavF
2xomdVTtqjx8XSLAWu5YQK7bnaOyqnOPxVOhkv3yGZPBQEXfbg/d1V+wWF+F3a7YiedXZwqWCNii
fvpZmPvPqiHaswb2R/S7ZYWh7rnrMugrsicTLdbdVg7i+ynfG9XzEmkBStnhZWdx9oh1A01XzbKp
IY/3s2XEQjxgMsGvuYuTJyv9njPFCtPZrJqdyJD8kd4ZYjFbPEi1o/Xb8otQr734mQZNH2TPbeIn
g39ZqfMHeSJRuqlOqTWiI3iLbp4BmCKYFwna37qf+ABJRQc7UD26zx8j7gbq16YBFKy/LdUGv4Er
GhgN4Pbv2+m3ZnefBluxaPK/HOQfKZI3YDzWExuwZNhzY3fZXt9vpcIOABAB/LmvvAnnrjxDEg3H
4SLHfCs0nEREatLctjsBTx6IEJXr3ZgcCwTg7fKhaAIYVSTxquu3hUDZz5wKlXQca0QPu4RQerNG
/ZfOzwO8VTyz98w3F6vy6me/3ImSUrbYW2Nd5DEqXVb1lE1fEvqYmoquw7mIeKqS5MawfxSjnQKV
AImK4TcgEk13lY1cMVfUuc5/sG0tG60Ny3EkXeLVnQga9HiVpDwgQEHHnKTqap1X5o8MSRns4tdT
iTVzpBQ3Wwfl0PjASB49rzjUaGp4CdrLQE1ViH1jLX5nFmhtYNbGpCbYUP6+YOCF6cZYhw8Z4jJo
0gJjLyABOFhWS/CCzTK+00Y6+qg1Z0eDgFKEzLl7B2oU8zYd4txrtjBpLg29xTS84c8j2BWKpi6B
09E0vgPmk5t11Kk3F675tc5Yf5NNGoble4Qe1830sMAgQli3QruaKzwsxdTOe9seNQVylX7mfDEf
YGH2BSDMSPAlZxmnpSg0zRBIe/VIvDT3pD8Y4bqnwdoDzXVXruHWq6pfVTMDZy4CBLtoL1JmYvlJ
unhO0+glZVSA+pRXO6Ms9qkQQHLPjP1l76wSJFmp2QGAGUy7c9DyGQwpAJCoeaiL3WUpbwPzksX8
pY9kqADQdVsKeE2Qt3jNo7F4w+OKBC15ZN/ErtpNPuDU1hBYz8Xe/DyH3M8ipTM7k6H+9RukXALj
MqYZg+EDcciMMG8PGrx992318WSKMAMhFM+LcwHiVJ5c5QE0qzbbFkDp4xs9AgL/Hmj1werHuJVF
MCi+4xlv47h4z7sW+ps2xiT/vpKJRuPapQnCevzE5/uGKr7gWTtxbRSyEXsw+Lkd7kn4wUZbxlLW
wNMAgRjJkuUDGW/1XKD1RpdtZTMFyVQwE2hSCoR1TbflhRXwnsyT1iOuWo4dme3ozeB30YomhUTh
OxmqZfGiYlk8d9P/kioZR2xWhkuSt3GSeOfeLD4/lEBt8cfc4w2W16m3XPc70LypnOmZgz0VLFtJ
HY9kTmZYpdN3hq+JGvUDNEAWTDNePte39+z7g3U0xuC28RSUvHacVatZuqhWgDHygDT6Bjji9FP7
VO2G3dbCIn4fsiMw+qZdEY1XHeAAwQripQpLOmOpUPjPz5AsSc81HcQdW1zssGI1TjEFUczhsq7n
c84TIVtic2KuZGOc6lKkgOmhPtCjuc1o/l/SrmtJblxZfhEjQE++0jTbjXeSXhjSSKL3nl9/E7N3
NRwIp3FizsPuRqwiVA2wUChUZWWe4h2A/B6ozcQtOt5h/7Aq5qaYtdaG1jv8ByJGvn5eoeviQghs
pwLJq2Ny9vHyAt/c4tLHpG61WWBhLEqjZm8PIzSO1WN4hf/40VE5SE8gPgQTKxg+d8WjjkiqThDX
EsJDOXfjhxUzEQeF5qwsFFTMM6k7RtG0k8P+xShs0GwZgpyN/zl11TYB95INpFMfV2v1ZT9ZUkOv
jzV/NaemDNJ5UBwrGUFikcdxfFBTQz6DiCQOrLFsz61SQyksypogVbqvhdmJ3mq834SI+x4RGReb
jSmrh7D95w1e3ZdedFTve6c6kDMt6KxfL39xoT12DyAwNU62TnMRRCgDDfWbMb7OgQ2jgNmprl0x
dJETnD6skfGy0VRLEmfaBO5dOYVIXe9qxXjWIH8iSCnpj2fc+YMhxpkqfN+5WXC9gGA8s2Koc4kG
4fj7Z9M0TkfsI+wN2VZRM1mQkPLSc/Ec7UvgLJLJ7Y+9b+zqQP2a/bj8wTj3mAmEjaZAMUJBA4T5
XtkMmAC0d5EkQ5O3TrU91DvwsO8Oa1cep9o6QJlJEFp5FSoTNQvwJ2FyAVNr5sdzkmRD0ckJooIW
jOcBidUaNAeID+wi4SObd518sMWkdGsVpWVnaqgHhQvmPQ0Q6dteCto2QzL2IYTFR6O7U0cIHtrA
q1XAWUG20hpNPzUl0LPkAYQZb5J41+VQibFBbKpB5E85pLHp6vnr5W/B/fjgO5JRKtMtxWbz6XIo
F60wADKnBTMgKj1oRzxqOKz9NQQrhIeVExvx7jMIvjoxkAwx2QSElts2LlA7Al2Rm4UQfqnl5Awg
03UXtaKZYt7ZgV8DiYgRGfyLgRiUhTaQecFbISr7p7Avnupfl3ePFwW2BpjEAeLTUNUpcTij6Etr
3mXJvSYirfqb5AkbhfGNPxGeiTTmqrZQ/UKEj9Epr46VW7jDrkar/BMvqw+GmEgzSVFUGzEu6t5W
kpsMJ/gYgq5hb4WGaPKFnxRsFsUcRxSLgY1I4QbkmP+sjghrKBGtbvK1PEIJRhBCuT6u4rVoInNW
MOrArCxJZSvGbDS9IKwgDAo/8nUQkUK1OveVH7YnelDx/A4HU0ZrwSKoCDN+Z3ejPgLdiYwq1H+P
ULgcWqirXXY9ukPsvYC+NQKoZcoyztPHgAbUcFJJGGH0Ir1wgeJxVhRSmrbxlOGhBJ/eZWs8R0er
DoygaCOaJsvvRJQhncsxmTw5ajwthViQq2eNf9kId0kbI0zeMIHda670CcpTdS55hDQqKupT58xt
3Hq9MuS7Lpx2l23yPBHyYe8rY/ZRadZpDjusTAviWzCg7OsXSjkQ7+PjtBc5htAac5gjCfRw9T/W
iutyh5fvkb57AVT+b9oydMP+8pHN2hi/z8FXC3mlt7VNz9Sa5rU+JPY8BWh5+yDqhXLvdUR1lJY1
FW7CxPY1Kut8TtrJs2Q1KJubQfpZ9V86y4LEYOiOdSV6y/C8EmpI/xpkOYw7NSvbTptxBor61ygZ
PnBFbtGPJRj+GjD0RhWGAgblRRmtwKohgBXqmEcby4AUxa2sGCBDQ6XtEw6FshjGzWSbDsgzrzhJ
rpJilOLJw2VvO6tX3IVe4i5WQIs3dSAMbtxdf6/EscIWttTOgDGgEgd2ICi0UBxfdVR82Rn3PbQP
iTPsLIAv11/ZV5ACBpdXy/0CG+PMJ7ehK6WpOVL9kFivkOXDEzmeziVqGIIAxIMgo2b0XnBkYmo9
NkbRpwW9MdTd8qxhhOHwmj7bgeLMT+KWJi+Eb80xNzvp1EQdTexqlcg3BHKKrSQashIuifGUKUuT
GLTvsJE7QI7lUPVCFxwtvB3EvEAH52AsxEuEtxMvzG6XxoTZroDYJYS8J29tqvUndLLs667KqVpZ
oQaSpaw/1xrqqpcdhXsHo7ugoN9u6jIwIR/vqyWvR83okMbQPLO+pXkmuX2tDvGJppnm42fM6QQT
FDIQVhqb+jWjoRYR2HnRHp0sd/XoIxTD2LjzASuwTukg3Faex2AO+49FxmMslKFzG7eJBzHyXTT6
+pgJ7kfu7bE1wexh0S6xAY04PNQO4wH0z/EucQ0gCaw9JN7E3QzRihhHWboe6qQmyrSRPh713pFS
XdBG4LnidkH0F2xqNbmc1KGewxUTe94PqbxXoxwaWvb4pZ7hIaH667Jb0AuPvRC39mg429izIOQm
1SmSJigHZycpnZe7pIzqo9RoeSCr9SjodPEQhnQ4/49TMDdwLGH+OotjtEIf1i/dc3o7HvobeQ9u
OkiNe9VhOfeG07vgoaLkMIL7kRect8bp7m9WW9T/uksGhjrAbVxlhG68SEVH5CXsa5ekoNCo8AaC
Ymft1xCuvpplJRR050VrYS6a2pL0cNbh+oY5ObUdumWWO4Vox97IhS44CDuPVxSpJkGvHaU7ywXj
wFULjU2HDpRXLii81gpNXg1jWOFJdfU7Cc+H+iraibLEtwm5S7+CCSXw0FKXOvyKzs+u13MGuRvQ
FLnJXt+v+9Bb71GgcQePQDvZ787NYwOAYnzXnaKdCDAg+LgaE3E0ywS9tYxfMumAJKDqny2v/9OR
ZKfBgAuKlniEBb20T+ZYnBTpWE/5Oc9kQbCRBdGGfTJ1oQ2M6gRT1pV2nO7pvO8aGD91nxa61iek
xF670w+Gf3mFAtfV6J9vjuEQEc2IqU/ZfdCMlWN3Z1ltnMtGRB+KCTRQ9+kgwopAU6l3a3UccgGo
Q7QIJpZUygwdswWLkKwg7l/i7hyqn+AG2AZLjYkkGmTmwdUCG0b5rOaPff26TgIEMb8O+B6Q2fpT
ZjZhU8w1xaZYAbmKjuTGDKDwupc8EWRD8El0JmNtzCSTwhIZ65yQXZYSAGA0sNBf/u78vApMG9A3
wdsczaOP3pXIHekADsH5cUbP/AL+ryOkuNxlV6HDgeptKjLIP0V/DLJzOzp4v5NMR7UYsRHEjUAb
7NJdeJu5uRNfKzsFOSsdB/xEcwzO8W6WiYlLK/WRosKsGuvJTQUValAadclOsJ2819TWDBPw0hki
x+kAHwTV6uuUO9Gpv8kf2pflq3pVP4/P9X3laS+SJ/8sfghMc46YRWQg0FDUQY2ahZ7btVlMkwx/
Kc81mv4gyNB3XWB5o5vZgdng+vldXlfYXNHW8vJKgMwVXbd1kBcRVuiqa1qlKgB9o8kyZi1zL/lF
E0sKoIq86uXyOjnH4oMx+uebcKjIsaqkNhhvpNq+Jqt6MgxBrOKVTGFCB+sNJoxN9P0/moBcvWmP
KdaTn8NgCuZ9f7SD+hgJjzj9i5iL+oMhJioOpKm7VrUBMB+V6HbCuVBOWdGQp3WQrMjTmkz4rTgO
+sEkEyRlOZea+q154vdnrXXyn82xvIlBHx60hSNdRbfLeXhUnHZ2Ei8XzQtyDv8H60y0sQuD0nT2
GK43M8lbbYCKZ5Q22x7oFTJFr20zChjM+O7y51uy4nVGjMaFbUuTV/ZfiHINANRld+Sl6Nsl/aVZ
Z+daL4HjG87/D3fQON4umMr1k2A+pve9S/YUtCiBwXW6Eo2n8eA/H6wz8aaE2hNkVt7izeiN5/Ew
3A1X3ZV0Xb6EO/1KPs4+4BX3w0OL4VlZdiIiiuf0k13wYfbwD+1SNV2JXwC6kGfzi/ZsvkRH834s
HMrEW9y+PdC/TXtyB8l0weZzPy6AckRF2AFfFHNQSZamgHiok6eMeJlbRpC1IgkqfnBD+wRkohhA
shXmjCphmA3pgioLHX6hwS32oicZfDYU21SJHnz0GvprNzfWmONZjtOayyusWYA2UUCcUjvkwQwU
xG1N1Ebhb9/70pjTaGrVoPVNgnkoqT4nszMoreDZxQ1w78thyyilIlOJIywnbaIrvU/2Y6mdtah9
XFP/8jkUWWLud22Sm1zL4QqFvQTN3B2robqeob/oFml2uGxLsG8qc+iSAhIIkoQywKj/lMtnXXv4
3/5+pnDStpliZxHWokKMTJ4jp9NF2r/cZAE3mwyMKR0rYT59p9uJbodYQjlA4qXK3VUbnWoRKfFy
d+rdDJvDpk0pJXOHy1rH20Vq3ExXRfGHe6VsTDAfPgRhnARwP66UwSWQd7kfrg3oTrmR355aP73W
f3c/63sLoxxC5jPeawANuj+7yGL3MltuUor79yqTBKZWehOm75ws7l0pVh+0OL4umhqy8eHzsmJu
TrdaEfiC6/a6gSYywN2Yb2BcRYqNsRxjtKitRYucqI4elTbeGZUUu23SCsItD8tngXXljzX6uTe5
FwaR0jiuBhxnpYUew9JYvjX1zW1el8ZNNhid5S1L3R9NTP36ULRb7sCPHaKXUxhO0Y7KSw3uFicp
wanXDHl8ZxmjPLqXDw83wTHQsJcxfoV0lNkRIJbN1Zj62ZOrfPLqrr+1SmXZg3tp37ZJ7XW9tJei
9HN+uLHL7E2eZlE19bC7uCfAqRSn9NBrv4LuvS/frRQ0ljjgmNj3IjIQ7gHYGKZHffNR8qku5IKO
SObteDZUgA2t+Tv6drtUNu7zWBPZ4z0Z0TV732Hm1o1WUG8rK1ZK032Kz6KQj3/wWT2txf+8/EF5
TA+wZwIUj2FQ02JHnTu9jRo5AvbGuuqOi4vN3TXuSEBVqrzSplh1IyYm49XQMNhNAJbFDCNwccyu
RjbElvAEwEPuJruvb2sVakt0xDBzp9SzfjavgOUExQ4Q/PQYuktATuPTfKWcykDEr2TQh/5fOcHm
pzD7bY1DTtQcEG+tsBJ/MrUwmPFs2KeGXr7MipnNbhS27WnM5BAtbiV6Kexpugb/0+CuadSfx0IJ
j4uskWAi6XyLWTs1sJVCd4HnS26mAVJSMpj0nDKvcd/0lh0YrZ3uFgks/QlmD90xz404yMO0OA2I
6F4eLZjGzcba64mpO9ADNj1jVQlq4MPkjy3eu+ZAQC5h98e8NaW9pcoJpFUgZT+G7c+4mlI/BkGV
Ky8Ax4+msTpxqiF+V+RrS8K4ccZVqX6lzfzDAI73uGZZnDrTqt6FozaD/hyTM87UxVICOYuyjFx7
7onTt/2PnlSRd9n/6MG9tP1MAggRkH6yaxSowYJ51DPJVRpZELO4R3jzhZmsr40V0Bh3QO7q5lOv
g9mvQ/4CQV2J7NdJE92YNAL+vSDksjZGV4HaYgpLdjK28VL+P2Sruu/c6Khj5NgO2uvP4itxlExQ
yCLTQGObichknmUSTjLoJmwnV5ziOsb1HO/IoV3caMQxwnyVSOyd/4bfGGXCcQmHrXIChFB+6ICU
yAKKD5oOfSCaD+CHw40lJlIU6ghq1Az+oQTJtblbQXc5uusb0dR/M6/Gd8f33WSigd1GMshWsTDT
ypyW9M4ci7BBws1jXH5YC2kMdUzD6w6OM8Z/TdS4hwNg+p/JpDd7xzh+JSkF5X0A1DFHJJ8Ht1qf
L59ebqKLRAAgJ6CPQJXx8XZU+kFSTQWXRzcZQVFANKhdf9Tr98tW+K/EjRnWCWSlqbIRX0ULjKPk
pK+RDzEfF/l1BN4q0bOfn3huzDFOAIRqG9YrzNGqrXzuMLgLDIAbn5S9CI7Nzac2phhf0JRoLAlI
M73RWm8SMx5daVZ9oytup0o51Hm6G+dYNF3PDYgbo4xfNP08YkYYIQr1Dd+0tcKxZ+XbMtZfkhzy
uPXSNN7lL8jD/YMC+t1RmBdRtSaSvrZwlPyMceh99y1/RR3l3vAG9HlGtMt0d24wg0ocUnvSQdQ6
5B7rd/Ns5zA1FYCQUlwBUWscDK2MIdVViyaGqVv8FfkplSFow6lYEbOtVQfIX2mg2F+u13N/WvOj
mavnvjcFZQz+Yt7tMHup4lEwyxCe8prUoiJnBGOtuojH8D8cgn+tmCxMcpS7ujVCeGYxWdFZaovf
g5RHgZpPiq9I0Xib9dYahGoLIROtkG5MNeycNpdFrsNNUOlEFUYKbUxREOY0ZsSIc7NG5T09RPsC
yKI5npzWn30KEB/AQXa/TgHIqltROZXu43/+niaryQftYiQmlGgLidpUmX7ZZa6aGI6JUq6WP4Ci
ws3nz51NE8SbOCyUNf1jRG3HyWrsCWdTMRTkf/m+6kNHiaVgquYTiJKeLh9MfgB/N8cEcEuPGj2q
aW6kxJ5MF4iqtFaIsmz+NY7J0H+XxURwMIuvZdTiVUNDqvXbcNEq/5m4ZtA8KphEFTIe8b/duz3G
aRY1ruvVxBmhTjME0M0IuoN40ES4LiZ+S1B16uwC6yLH4ZkCVMcX29WD9F534Zwvoq6l6HMxIaZb
QnlNQ5SDS7nVDskw5rKjQv7rdh2qePQv+wY/nr3vIRNnZinT7C6Gb5TLS2fPjqRVGIj4VZna/rIh
fkD7Y4glGo/KCgxBCnXC6tHsHxoo8Vw2IPAGdoRQaiFWBPQIzR96MKZTSQCab4mSVcGGsSi6vGzr
Is6At5Q6OXTkOrNkB495jA6rsXQnl5Ww3cvdOUqLgb6gbGCy9GO0QMu1ShIZFumx0n6/zXinDqWT
iX6qfh3oqVBnhAeMxE36bpM5WmusFnkfAxY2ucQ11TNkux1KDm+A10RpU+8figURkpa7t5i/RJ6p
0ToF4/mNHrZVMeMWMEMg6Uffnr/H8U7TRUU43vPt/bbR2QLXLBVkXHt0sum4Wvqa75LAvNJ9Wo9Q
9kroijA83AiyNchEYCPRErNZYZBCLymxyXqKMbhbnGkBZDhJgp4BN5fe2mNcJm3XtAwjbOTkJtfR
noKn1HtMQfrjlRikKLTGOEtZtjjNNlZH52MoLDg/GZRsFpD60hXdMrzTsF0aG4wXxSQhnUnuX5ei
g2CL5V2OIyIDjBPacZWFOZ3FM3Gl4F62Qd172YLQHZigu4LOsZFinOjWw6PgQMsH9YlOfKk+heIq
AkA870J53zLMfH0MIFY4hnIs4ULpwXWs6Nft+m1Vvlxe0+VdA9HWRxsViSNrDQlwpGUM2lxHwn8u
WxDsmkGYntFaESgLWzCBCfQF1CgOVX6R3MTNQZ9HcdqfIQh8m/P/Nytl8rRVM+xpoVAUrftR5LlT
k5tQJIHGe6dtPw7d2E3tORoyCXAQuJs1+6FmUApl2NF3llq5Y6ULrntuXWJrjokMzVoCaVvB3Dzb
XlZKj41FDolJvq1r9qup2ufQXk+kaPY2EdHNiVyEOblyF0nDWuL7GdaDNqvnJJ7u/0cXYc5uFmVo
IKhAElAqQIifu/OJHiw7SPf/zcESrYg5x0lNYmJq2Ey9eUzBHrUauiCpETn92/fcuEfWmGajdDBB
e+eAlvmR4db7HmQIFOQ17EOR8J9gTW9Pxo3BoR302Opx84+9ctvk2f2EMev/LQD+PaHTtUUGHA0t
LSZ7PNTBsgJUb3qdHGaQ1kiHVNhxES2LOcpGoYzrAiV5eIa8M9x0Z6ZurAcmCDhpLhM91KNQzUx0
2N6yrM1ezomuzTkyGq9aLfl6HKLu2GToFBvL2l6VzfyUq6VXtxEwEUPeOeA+U18FJ4IGRfZ9uznv
LDXXWvZWTUIAsaRTeZiuE4gG9Ec9UN36KI6X/+EZD9o/1KhRG7GZIx6XepzFCi42LRgaV6N0eG42
gaAEEwwglsmfWhfDpcHlNfISfxDFogxva8RSLOZeSNNpmOwQLWRyTIDObvfLjk7NC3Ff9Ar7eyvf
7TAuFMsJ7RW/JVWTrwCRHh3LU3WgJEufIfjDzfNui7rzxnPCFJODVfh27MGlOoJZcN53r3RQETQH
P8S0dNyEf2uQuRdmJa0jtKRpnGmeqeJUdGeBI7N+BgEzaDqWk2hUUWiRyRqLNk2zmT5rOj9+pO/3
6klCvTd5pBbrQDqI3tX/IU9931TGO21gaeYsAygEwsmIaSGYZej8ztTuadQR01Iq9Lq55DHMdVS2
qESqLaAF0OLzrWe530PJyxn86tpw5x1UPOhnhbjAIbvV8Zwzjz0OiRpkt9Lq9q3bfmbA3JKBUkZT
XwboQmUurLBpzKWlwwSQeNn31SnpsfL+9vJ55KH8t1bYQqxGZ9Ybik+meL5odZrnxS+hjdnH0DX4
ZbpkZ+Z7jKQKwaDcRPd9eSz3W5ipbTIVaPNG/XQOR/Prspg3kZCnkvtZwReuEtAd6oQwfiTpaInk
PWJqZNC+MSqlv9Ek3lnrK1h9nKaRvcsbKrLHuFGMAq2qVZgsMJNiZ6dDEvRluGskCldZZKdOc28N
I1GRkgvLRMvnzzIZZ0lIulYGnZogxwWNEbd7qm+aJy11DM966BJnONvH/i57iG7Wr51o3J1bmt5Y
ZxOfKdXHscoQbZsYAkyFHx6W0m08elLzb6KiDjc7UBQ0c0EaCB4fZoezSWrzaobj9PJwjsL6WKO0
KEjlqFf8FQw2NpjtjENSLjIld1gj4ie2he/WOXFzXfYm2AjvLrsMP/V4t8aeQT2vwbpG8x0tsI60
uTVhBhmZjrAexu36yIoOYgfcWATku8xVpVTECiklPDnqCt6z9dl2vlEm3OgoXSc47K0z3MguSMi7
GmTLolEt/qf7Y571kzqxU7LkMG90P5R6daKWCD4c3xXfV8imxOagmzm4lJGtlrq9b+fQdNtUse9C
SZtjd6nwTtzlCaAVta0CpKxKQ+XLxhw6sxLFIjQt3U7WjSjRKuC6uglMAJuFJGsa9wOolihjLZUk
nXZUI0GUVPG8dWuGSUCaWbZKY8LVtZZ3KS4v5Upr1vNa56d0FIFouRu8NcYkH0ap4s224GLGVO0Z
s36BeU17sc2tshdmcbyEeGuLSTsmUq1y1WD/JheX016jQApPORQHxWuvRLvIu5AwS2JimgRCcjpL
mixHo6rNNdB+enXVxQ9SHtSaoFGo0g/+l0NsbDBfCi0QstgDODta3LbjY+xWd/Yp99TQrYEwekmu
KhdiXXucRsjxUlGfNpC81il2DXRLr/rJTZ/IyRxACybqe3OfAyAakIF3BOgMKISPoQEcDAVEDwEs
hUL9brqWnRjTm9Kz4VCC5dQPoXsgrK1xtxxQdgL2C51yHH20KcVhJkughPRCIxy8Vp9AHhAmeexO
hTF23jBCGAPFZwL56tYmbq4nNZBUZJxCV1dLgKqTioCTZumI6pRFXfzQlTARFKD5MQvlfNS40c5j
r5vKqvtkbNBE1vT8NBESOaY87wU3AM8vQILxxwgTl2UtVwD5QtTqMbia/qTduAhDRWYQfundZV+I
Zgf56fW7QXbnqxH0I8iK8IQ4rrtkTxnv10A90i8diRV4eN95szw211v7qc3AuvcvqSEBy3zoRUH5
W8FYgeTpXvskOs3czwY1TRC06VC/YbHKKqYJozBD3mdJE7BzX0niX/5m3DVtDDCxvS27yBhoM84u
bqz6e13+WqfHyyb4X2ljgzmTdq01mkRt0FbEcP1PatAcaECIhEoIoh2jC948Y5WwsiNTAshm6H5A
08qllKmX1yOywITzZGnLZaaZWywZt+CbwPxKurtsQvRVmHQ/A11nBmAUKvV5ODlDIgVRhslbAk64
y4a49yAEzTEmAypJXWHrRXpudnmXvTW0F7SJEoTszJWPsk9OooyXl0ZsTTFfZrHbqslkirbSibfk
plMuOLTjY49onSp3MvRoWlwhggXyLl/QEoE5WlVpZGKsSuMcVTmQtcAhR/quRVpPH+BlirLfZ5l5
KFvWH3uMd3Rx2wx2iidMepC+zI9TMFxVV+Mp/7EGA0arusf52njJA+NJOBjEL9xuTDNes4TFFGXR
n6lgw5X3/0wFj890qcKpYK6XgkZQUaAfTzkkPx61WIJL9WGIQYradhf1JY0eKkDoL39A7mnbGGHe
SbI0Dk1lYBRwqCJnTh8mW/RuES2DubWMNTMNDLy8cSn1MvKE+86B7GKAl9+6J+aPZAhoDvNfyHlw
78v3tbEPCVUv5D7V6av+u/KbglDbPQWhyphAftMTEGUq/IfTxiDTMhtUmmObeOHOuSs/9Hg64XsN
QezZvr46xRfrEVRhfnj6hwYSDiPMhWkuxKaOoMj612fe7opNeFZJPUsq6tB4SyCAIt5EAUrDgBQI
LfE+K1IyKHfJloKZEubg162sGgUlWqK3DrCOVuxSHAPlHEwbt/yueOuvT1FIwdq7Veb493prqn0I
dzU73yi1lzppvl8+EKJ1MacOQK4ylEpYGCW9I47RrNp+aW3z5yhPseBscG1h/zQDzz7tL6280pbi
LoFUrYfWoC8lTxDRDFpZND/JO+LKxgqTg5CZLHI2Yt6sn0CxbbtZpwpuAR47K2St3hdCf8LG7QYI
k5F1golG22XfFTc5QfI3e3uf5Ne0HzMeUcz3xis7qMBzjvbdiCn4z2QOmLhHvwCEtOCkpHfV5lek
kC3XjBxVtaVUTmHtTFMmeJpR92KPF0ZfTJnOF2NMkIllqjxqkawgli1yVeynGVCMciGY07CVszQs
/mVX5N44G3PspKCmlrXVSLhx6Bhxi974+mJBzbV+pqiW8klUeOG745/V6Uz4ksmYlYuNRuEy9cZJ
qTPihlOxHlRMxAiuHZEp5lP1vSLLRUnv0ghvyTws9iv4S09NG35mqBOVHriEBTAq3pAfnQIsHpms
RKgOGNliuCaYeX1NC1VnyOZRgMqgd+Vf3mFj3hB1ARllZOYUFGrR59pSTl5udcRf2xL0fUsMTvQ0
0ZxBi1eQJrbqXVKDdPiyp/COOGiYLVNFTQIKwMwtPqdjHGJKG7WdTD9LibafJMEDl7c2FarCiPSa
rYNO4+M26ktsLuqMPG8ZulPSmPBCGYGr6aT9BHI6LyyjnT5p9if8RKXBEczWqgqK449mJwLiyaaA
oX6WMEapPnQ1eUJDMhbY4R1s0GsS1MY1EDCxTdUBbI+5ksAXDaO7H0BpX8+HypJvq+H58pfivgjA
5QlecAX//EXUrczakGhjTynt0sfKmofaMaN5Ped2u9zWqZHuBrkYT+VgmYuTLbl01uYmPi2SPayC
+MJd9Ft9XHnTv2AOYZRqq1RXNX5KfZdMyzEtf0qh5NeTCMhJzxh7MFRN1zFWjUKdodNosAnMJTTF
6R+B6XY1LbeLTdsnetscGzJXVyRXVSdp9M/Qk1tbq4zLzhLQ56D3we0a2Tf5kJ6sxfRju9C8uTEe
dSN2MV73isG10C2K7mVMwMon+Ni8MKdq6JpDihut7LeEcbPwIem7DlNl+AnIAJ019lcPQ9hH1T69
EtvpDtMN5ahNRCMN3EYPhgc0GQ0tFVMNzJcdlHlcpgL3cXo27uLbZN/eFN+gvrEnN9KdfiwhpgwN
ZXuv34qIubhNYI2oiBEG3oM2W1pvV7BCW3UMeABmJLv2p6VhThRbXRnHVDuHtuTYEuaAhshdpjUA
3/KeDBGg8qJuNC8kbn8HswVq1iOzGhqEKKlsAtNqLZRsq/Tp8hfmebaGeUHUjlQoyMhMQpAtq6SS
FXEjGRQvjm6H4kdBssCufkyliGqNu6J3W6wzRYAM99UIW52//Kb916m6D73GS69bkB0XxV3u5p+4
V8D0Cb1SnF4M/TKlVzASp7Har6MnEeNo2/ZtEirB5R3kzs8j5lIBQh2jxez8jZWu7QL2HYR4T95J
3QGvFn+ag6X1Wz/eEzDutOYZxPZoxwriH3dDN5aZj6fooBLTYmxoY9tOXZyMWARtfWO9YCPf++L+
GseRy8Gu1AWLo5J2lPMwLh0TxBKeBkHzyAeE91uE8WK00gsUhijvaIr/jyGE9Cl5GDNIFQB22+K0
RlArE9x5/J3XkRlhnhtFIbbxlGtKPFQzfhyFhCvoB+e1l/+wDqMTP+v+PziYHjMYPwVfnOaRf23K
xi79LpuoKMUN6UsdUVFdNIyuVF3ip6vxjNY+QCKp+kvODHewzei4yvHqrKWFO6kR4sdEv4K5lJTQ
GPt+xOrJka69e6LCxgUAu8pJRMnDu2i1zYKZm8jo+mbWVFy0s7Q4pMSEeNW64Lnyw1ZUz+G2ibe2
mHy3z6sxxXmiiVoaZNoSzOF0G6sEKBUNE3xptTpJTJ7SYe2hXq5LgojBu/HoTY8KhI3b9w1As/m2
3UzSuh4kRAw1w7M2fCJZc8oXUxAM+WYsG289tOIsFgBNQrlSqozGwtF0NTW7J5ChHTMiAL5wzUCr
2UCMBwKazavHpK2S2cZmJvlvLX9Wl8HpREpZPBvoI1KeOBV6Z2xHMQFRfjzHSI7s0Nj1fXS95MqO
RJngccILdlszzKGTJwzpLR3eQbXeoRalNq8W6UUVMJ6jb43QtW6+fjbV8jQVMNKUiWNYjQNFYkN9
biHnI4ghKieGbC0xRwq8xoskKdi1xh98IBNBzg7FO+m7HtQdAmh8FAH4+PtnEhXlNeASdcagpbRq
aYDJASy2tZMaVzIKDJfXxHeEdwvMya10DZBRkKl6qBY9T23pDc1wNNf2cNmMaCHMWzFKJGsYVRlH
J40dGb0Jp9LNSPB9uI4ABQ0D/PLg0mI5rho1N626xisHoEDT0UtNB0Vre2j17rEzochzeUn0omYv
FPTw/lhjCheRjIC0SLhQMMwLCh7VjJyhn4N8IS9dbB1kKf29mMlO7uTIv2yZ23zTZbQ+aNcXaSCz
m6Gd1mlPURV08EiLdqRz8p1FJSF8sp4owdxlg1wn2dhjchZwlVum1MPvpaU8rKbyDUzYpzqvni6b
4TqJCvgoeADwfGef+9BWMcATAZULWXsGbgUKmWBOEfgIr6Sgb2yw/l5MIK2k7zO16NwhwQDcYJ2k
9b6uMcyeZXs7EaSaokUx36rFKxQSUliUVpD2ql9vDEPvBXUS3vcx8MqlaoAaoGdMxjzbQwyJKWQV
thks4/BYzbu0VR8vfx1uYRDgLOTkBI9qXBof4+zSDVEdL8pCnwK+gYS5XCGp6lAC6+FAwCxzEAVc
3roQ+FCBsbAy3IcfLQL7BC0gPYWMqm50XqmDy7SJAHfVOl3g4byvtLVEI//mDlEts1Fraglq106n
N16GnqZg/0Q26J9vbEy2ppSrDRv09gBqdz6sJ+OwVn6ODBzN2b1q+qIyPHcHMf6tYOYTgphsESRW
gNTtlgnfbAEXBrnvDctphfP/vEMF6eA/VphrKoqg31K1w+KtuZsCo6P4kNG+KZ7GPSW/lK6mQ3XT
PkFMQawIJTLNnOfcHFp7LWFaisGQovnEzXAvu4arn6qgfBl1MKmq7nSzZmAAENWuuXUHW7XhmlS7
Brf0x08qm4O5GKu+ADQFzbVb5LuJT4vlQGXeLw8AAYlNcr/ou0n2dVwYk7amloFORy7HDujeQl+2
+3s7MYizmEbmahjYdKK16/bz2k0l9GtB/FYpdrNTkjl1pErrv9cmtBKqQpoE1zz3ZrINVE4VjUA1
2mA2hKxhQ0qjXbEh3bPqgTXzQN+XBrD4sf+ZasvGGMsoKzUFyvfhsHqhNe4nPXtU1uS74NDSoMbe
8lsbzC2/omyazFm3vk2F1DchaMeKg+zndyImGe53fd85to+kzWVjYj3YuaLz+uW45udKW3eC5fAy
2O1ymDiX2VXeTsjF3xqoEm2JFybUR8Id2ZW+OVuOuHvKxfHTBgW0pKARTwhd+Sbu5XYxxHHarJ4x
++ZN+WjvOvf/SPuu5rh1JspfxCrm8Mo0QdGSLMl+YTkygmBOv34P5P2uZiDs4F7vkx5c5Z4mGt2N
DudsL86Dduvd6K8YOGfwHKovb80JI9apZM4v1ZM95uMMyUNY3oLtOEzCAqOujCVg+CrXlPmaD7bC
6nHA1rJAac4FyFahfd9MZEOpN0SsvtFBFAuYLa9TfDWVwawK7eVEGGeYzeIo6jJXiCYmOWaF5itl
Gm/WJLEYmRg+BOeauy11DvuvjgCLvzb0T73tyBbNhWZ5ogxnlq6l2GPv4Mv9SS20vfml2Y8YMwVI
2V0V5N8l10CmFReK3VpBuYLJA2vhfRaQYxFO360ofTIC1S/vkgcGfC+RyYztknWw33RyDSZbTcpq
gcwhHCs0WXzz2MSDjtGlH0tQ9LEW9D87FOaxjnFZskwwdwv6ARB+XoFkrTB+pLMTrF60TkDCTv4q
XcNcAWq2todZZe4U7bTadOLBJJ2xuAFyUuMje/s1rdjMvKyR2KWcSOLOz0jqmo2+MnsxqE/+AOwr
KKW53b7+PmDoO/ELP0eJLZLFfGEWdyKaO0YQKY1Yz4HoDKU0kvumLeuQid3I+2fkzgurj9WQZxQS
aBk4C8GcaJy4dpB6L05Tyz6lLjTLd2lcAtVScHxpDawj1W66leywCRGrUx41YxWatRpW2m3u/Vbr
/FB63a5SZQ6GZQQfrwVgRV3EB0y3c0fZz4aZ0hRxL8kz3/G+GSrWn0COMORR5rQ+RUOyHq1AYkBi
h/MulTtFGG9NUGdjDmCIk50d9DcgF8CGqVH5JmDiZVMi4sTIfRfIHapmKL3apRA4hN01YzFb9sbD
hLUWGte/ZDYqlcYdKtkMe8k3GOkc6EcAd2BhLr9huIvqtXzHQ3gjPAa2oqNYCVCzc8e25XOG6Xw4
trT9VWH/mKjfJafFTuODjZxI4E7L0XN3blFEBqIvfcb++lMB7Pc34qTr6flPo0Lmy4SX8EQkd152
6/UaZRGiLkmQdr+rsg1RfQtWJ8BkR3RZQeEjBpVrxwYwD3rVXNa8rXY+jCUS2WlVPiUWfemb7Fen
NjdmVu+6ebtriGxIWPBJPUAH2xY2rJGuu9wntXXQV/ert2JsxKoCb51AakRIQN0uvKybaPbgTBL3
JRdgcqYYP9hCvUlu2mZ6pFS9n5s0QivsuquMz1alPozadIdX1oEoRBYsZJpyd0GxyyHFpjneaEOt
72rQjPq6TbHspMtcmeg5eKYqO+eTEK+TzcXyAl746q46APcafffisfzsYVtCi7Zf/+I1KDDTM4mc
5UxZWhurN604vfagbPOVhWnhSDPTg7XU8dg2V9qgAHGk0lPfy7arycmPNPeiLEvi0iif27QG+1pB
4mKWdUtE2ffpb+OhuvA6I1XR4uCBxLn661EN0r22z3fm4xjmU/AvAGAFnuhMIpcT19nSjrUJiWxX
hVIsZpPd4Fd+1cdrOATVp/67zE/Izpyfesi0odNBt42LdD2qh+W6PNoHem0gvYutFauSBDMPUqGC
oA1FUROzbAxwevzmj1Mlm6IVyLT+B+ehUwzAjyFb4Zu1oHy5fIfFV+hdHGdlgJxqU6DabyGt3dju
Ur+u93U+S9pr4tP7Rwq/+DNtlPbAot9Crf6Sem5QlDKMfrEvAoGI7Vgupqv4igHm56Zsy5hJ0iRF
k9Jk9EzqVN2jA2J9XteUXJHasUFjX2qfFpeOL/qcg47BGtfd5U8qVBaDKkh42IygyrkKgjqO2rNi
auFpTmxp38p2kvojkZlo8O/YqXUxjsjDYfaJm3TlMrCKrY21rT1wjqLttvmNJdrmQc7CINIJxGUa
FiXQ3fd4hLms8urKbSnKgMBLXcfI3P6m0Yzv8S6CCyYECPSZOkDEDJpR90tXVcdx3k0DwOhp6Q/G
l7ZIrtJWti0rSqggF0vdaE6oOnou555dNUlnOlm/hsmNu+tvWSVh8qcjPQyf5PgDUmlcyLKTdvIw
dgOfBT+m+HigllE1xqavBUa07lcp1ILogp+qx1mjm5baNLg5BDZPSlv1T85EzbA3zfna89B/Ltam
2mtdqkRL6XmYarVrP8PgJe7pQv2qLae7EpUCEEokdH/5ogjCCNbCAZEO/l8d+3J8Ozw3aV7SfppC
C2Ap4MQuXhnzD+ZWylgBF1j5FxM6EAiAaixFo7ILytfzs64mPbebssEWrIt3ujn7VicFY/z4/jiX
wUWqZSNtvWXLFOI9vsTpPquwruxF7gRA0C2qASwipaz/eMZMpA3KdgMTu5jSO1eryzwsaRAkekoX
NVl7s5HdmBWSTpRovOfsonChojATk9rMBzCskpqV265+9dMnbUU5B+hq8bxHS68sX2VjVQIzAdDk
+w3li29rXTtFMbIb+rU5NF9QcyiDIQUFDKpIWAXYZcdKVoJjunDPkjOR3CFanlLjkkIkVZRdrQBD
I2/KcEFPADUW72jM6m9KzQwMbr00kgnq0pDtoP0M3hsV1Gnnp7l6y9QlxoY2AFsbWbwkx8aWghfS
AJrZPBujcuumI0AV9qi9Xndr83r5Wop9/bt8Zm0nqa6bkaFcV8j33M+LNQaeJuvmi9a+z1TkfC4g
7WjWePi8f6DVAWAUjozpM8KD7KDsyhrVnb/YzT2TyXle6pSrVzdoJw3GfdH9qJvP/3+fjXO0XgXg
V0I7WKnSlXdZYwC5zHar6C+kwC4wp+QwuFdOC9XtvFVzcDjrUIKnVqXG9qNQOtmqttAGXMPDaiQI
JUyTE+OsNM3g/1eAABZx52V10Nip5l/WRXyxT6Rwn2xx86XJwZgeWhowj9iaj7EnN0AEqYLsVouK
SJPOKH70zvAl2GtAkR5cmu5bfD4x7rxdStJt2CYyd1bsXTEGgR7eCwXpiI2GyoA1hd+RzS2DKxRh
zuPuEmDD7WWxIE5170v7h+U+Sz6hTAB3k4xhKghJSjgLgKgwzDG/CkEBzZ5G7YTBJez1BLI3itA5
nijFGYeVWsjmW6w7pz1WH8fSX5U66PUfgM0I9O7G9J6bSY0vK8o+1AeHfCKTM5XZI9Oo2fiQ29L5
bYdVhrGNk78AoATv1vtxcSEO44eptmjQzJ2bbx4q91miSYhPLyui85OGZaMVSwMuqXBs0q/EwARR
MhI3oBMw7C9/MuGTSMPoAbYxHOzz8/tXQ68uRF+gzQogE7y9/PSoH5xdDVANGceI8K18Kou9V07u
VbEUylIXuMrO4xSukXc1m371fQnmHOPGy00ZFr9ayfKcqFWA00LeqAPzGteaPy1tMLQ2qeCkYi2e
AHsX2Ef7Da2lAaz84DNVV5AWyB/p7FZ9tMZ/JPOd+o5UrrEVOES2rNreGqGdYqsNA9h2OGBSqwGs
cRo4FC0f2d0THqrOQJTYhLuHfQzuQ7epBf7tN9H40N+MvXswfYxcPw1ShB+hfz6VxX3gMU9R2U/h
XADW+GwCiW7yl4Ae1jeoxn/R1BU5sxN5/IJ1AzjDcWt0ALN+dXfDfX/LKIxY8cMhIdhygRUt+5yi
gzyVyOV5C4qWnluBhMcDOzvgNTPTN8YiXJ02O2SOKgnewltyKo67JY5eemNdZ39ef05MSr+ydwlw
vrHoxshO0bdTaCzLfEQz3KCh+sdm+PeBo+hzksCzhRPgN/duTqfdXHn99yxLt4euWMmneTX0L17n
FsEyqTPxU32tXiTuiIUF/tKc/gp2+icuwkzdtQGeI35FPFyD4mZ8oA6oXpVogP0uz2rYHPs+TDDk
KPsAMrviovAy9yNJXEhOqtAiSdBtf4HLcvaFuTA8YlJI2RoDJAlpttcrDG9i2bWVYR+wu/3xC5oW
ttCAgQ+vfv4FrYJ2LiEsKyMWFruJHaIO823QbL/eOmAD5C99gReK5NzYHbgklfM4YB1XrZ6lGAw9
lXzNYK4APQi2GzkKgNhE3hXkHE6haOPoaQriLy2d59ZO8Wjut28LwCIPY9PbB0AaqofL+rH/84J6
fOHQmXp7sQc4VJW104CDZ4B3WM4RIor7OkgL/u/ZOZynAXDPNhRli1w3zX7SsT70g3Ov0loybyHW
BjPSmK10gYDOfcHOrRKr0iFm0Ieoo01UL9ZTN7v+2hSPbaM85XWrxWuaSVyb+OT+kcsPaI+t1Xel
VSOtqYbrJFvu+nqKBns+UhvkWZslg3oXGqWuOZqJ/jbASjk9p8RbOq3Eaw7O5ECPFNtOxi7bVyCQ
lzV4hbfuH1FA8zy/dXijr1Nm4ZOCGqvwiYNtoqFIPiUOzQMzqYJmmzMs8BeL7OIJTUZ/g0XTNIxg
chePkGUllV2wGi/rOOUaeI+Sw8QAqfWd7cOUgLtrPly+DkJfiXUb9M0s0zY/TGqDYrIsPdQL2w4d
HVrvUhltoFAC1jkNQDy4Jt6y598zK5VynRXE3DXLvhJ1u9MwMXNZCeEtYDkvY+EC2DR3ZMYypRZx
oIRmd9VhMOrpBkDa4PIbkMMGDYB3/HUED0updGjDLq1sB+ejiucFOU7FtUlbM0lnFOQyM+qHKCGd
5L4J8sBzEcx4TqKpoSyz4unJ9OaV55sk/KHcZPtmN+9lmEwfr/a5JC62OWtaZJqBKi0GgSOnp2Ga
/yxbLK3or4rhScxPKIxRZnqYKNQBfneuVt3TVXE0fDkU/TDbgLeYvzju6ns6/c4W+0Yjk76TRAU3
/cRaONc809bALiyiju1MsWk2x2kcY895tUoMjQDKc9UBoYsyvWVTiZ2KM+wT0fq5ustibJo7OYwQ
T4szGxB1WcwQ59tsB+sMZylvj/hmYC0WcJNvK8bnAp0UQUOrASBmp44ZjCrtj6aV2Rim0r2fQzZO
eaBbU3vVrHjCF00+SB5tH28GwIRcVdMhBuU4i7sZ7dwtY2riW6cOCTbN8FN0rC5ffmGP5VQGdzVm
w0sNzQSAXRfajJRo29uh8hV4j+CGXqXFd6k47n70xeoUigFx5m5+bmKKvjTwK3/rPnaMpaiG4u+H
LpUGGjx8Rs5WG9fou4nMEEZp0C8AnvIkGcTHG8hO6F0CZ5LmuswYLfEA06vNT922Nv40lymoh1Fs
x2wHkLkHSUlEeAsAN+KYGh61KJJxX9BVMVjRFlCKBTpQHYDUu0jCXMFrUwtYuYIkEjMUhVbggGCz
BiRWIG/hlOxdPdG7ES8C2+2bgDT6DXb/AqzAyPZXRV/TAGaCCowTE/6My1Nmd1vpqKJPC8wyoLjb
XbdLsvV3OqKRqVX9EDagcwklF+BjkRMTmoYJ8kkP2zXoEZ9f8nRT3KlePDMs7PRxbnXiK1qCklmn
4tNOSebrIGQC/mv5ExtTZTAWihPQxh18zyzA+zD2n//iB7GSNXpUDDmHx8XseqtxFQLktAbUFii8
bjW2KfId9fyVUU6VvnyYU2BU2OA7kclFEgUgBFNjMU7V0V9ii42WxUrk1j6DQ85f5RM7zErPHxKI
k6ptYYXK0nA5OYGW02J+PBswblWV9hWCZrIfTY8SH9MA66HOs/JZ8lk/Bq5ziZwzpW6dq1RBZG7S
BzKCHICi7GYEhfq5IbeKk8WaU/rNKEsIPsYQiD2J0ZxYZW6sSU2xk80Apvvd/wCmZQCU4hTnRA7n
x1dLUZq5Q4rDgJjzfV+iwOYFXYWdE2xUSVsDH10rU8tg0BtAi9L4cmk1knJaTIBTsNZ89cWIxx1Y
Ri3f2qlhfVwBbiLjo/1/aPguknNDxNbZHhy+ZHHQK98I02POWB7eYods01NQBTrXj7NPm1LsFQCg
MexpF6bT4KdZ9WADk5y8Kmb+COjyY6XfgXFeOmIhNBgTM8B4xqA7bXMHOcxZTREmYaevauC9EpBa
4EKOHRAvXYYgZ+0SoOWGw+8tmh8xvi7zh8KbideM6qkYX8EY5rk/dFfgySkJxcmWqRUpndPeNKk+
vPSpVu2HKlsj0rvPqD1+b/IG5SGTbjdDn057TUufVCdRI4+a4w3arcux3WgbSe7xx8csTubk93Hx
b0JHAhUBWF4D7gRVS8Mtt+9zWoTgXvA1b/WV7pH2lg9sIb9rhpfL4sVfB+8weC7smOqc9Nys7IaQ
FtLr6ljV2+fBUqMEkO5a2UhOQiaKRcuTR4vbFil4FTF/4Ta/9K0PQMKhY8N5Upb/ngOyT/quFBcC
8544KcaXYezRHBkYViinLyyxVsMicu0j0SRnyEzog/O3NRNQkgbbFuR8YtIvXtlU2hSSpvSB5QeY
ohkPmMsnJeh4QKsTKbwhJ0WWWoU6hZi0YN0+tobXlUH6qQ23YD7M1yb1URQAuovs5GT6cUbiTIlp
JW43hWXeeTc5zbWrxGuwkjFlMnQvsSjwz2ChDK93m3OKHRah06SDPSpq4c/59bz9aBbJQKJMBucL
l1RHvarDjdPNMar10vemr60hq3SIchCc17sqnFWk2uZVzYQArT2OEcgYMDU87PvXLcDIMmo3ssAs
lsfGHzEUaKof8CRJYTbeYPcshDEW0SrMP7mz74Z9yGhEkRBKXSv7ULzdA9DEQJkKfzDueH6j9a0u
PGLlLEbjTbfPgCFvH/603tQreftL5EBOxXFmaNXl6IxDhoBpf6fu1YS13Kr7QVxZeZEdzEe1bIZT
BXYGINKeq4WV+3TW7Bo2eEWem6cR05Wl4tMiYr02PVT3WhFNfzU6ZmMIEYuUoINARDiXOhQFdR1g
coX5s/XqIP/I7mqwd4AaJVSfmp1syVYwhoN3+Ik87vCsGQRtqoGb5jy2z2rUB+Wn4k4JmmjMARNl
x2DMvLPuL/swnX26D5/2RCh3hIVt2e3EhAKf6zX5vIK10AjNT3ME1Kowi+srNPenAsQAtq/H04MK
cJRAurEnNFsAQAKJB/wK3tus20kg8rRkmynFjygOzUHDzk4RLleMMDnbJy9ysxWak4GnGHCxgCPL
z8sDdbuiCtRGdXxPG9N3XKmrkYngCgNdP2fOwjSaYiO2Er88lr9w8Q0srKfBcFOZ/nqlfbl8lsLb
eKIWd0vUeaKVm8Pd9OkQDmOj+wkp/DazYkpLWUj/WIaHsZp4zKqG48HVcBF9nU0ta2bkDmaz+j3e
tUsR6k7im8icKyi81Q9/oR3GtzXbAC4GcFDPb2O6ViXwlaoJM7FKgB5q2CU/dL2KJieTVCNE+bEN
RFK8PrBeqfETf3o5rF6J2hsW/x3XJ5PpL2TyXcsBXHTmb5WNQSg7DyvdiS+rKKhd4aPaGkTqbFqd
X03XS2LbY1GwNOlP5YV8Tnd92B6ApxzLdg2EJ3gijAu61tY1XTZA2LY+KqX2raCPaou33fBVLV66
7L/TNJ/rxnvTrE5tpYO4EjGwKdFwkz5shG7kRCPOgaao7VgZ+3wM860PZjeyZ3SilkCPh92oobAU
yqZhRZnL6YlxVmltBWa3S4g0kPNh9m/43atecNksRPcaBAxYhXUMLKLwVmFiGGAwEnUMEam0IHPH
LagrpzlUKyX384xp2MvyRPYPJ4ySFSgtbBRPzm+aWrsetonsMcTUbR0q+ab51Euw5UsWrDO081er
U7qQzv0cuaRfJLdP+Ao/Ec93i5ykceYagB9h1neLXxH7uNEcmzBTtava9Xn04mm50qz6yZ2Xr4uZ
uxL1Ra4bWG0WBplQkvQMzormuakygxpjuIF+FePy/joXiUSG8OlwKoSzm2K2qb7Y1vhWTAFypL9c
a/ssBqgIWMVtYMdijjoCzcDh8tEKPQxwVEyWGyKX4mf811qxWj2FctjnRqAvYgPjREiiGIkA+f53
ORRm3sCrge0pYIBytuR1mdFhzIXJWyOG/UmC4jvjCmOMr0mQSx7P4u/6Lo9fKTBcxZvVyoTxHGZA
dg156MV1nJdviwxrvEU5Zlsf7cRX97ICmdBu0P4Ge6+K/Wq+karPg0rTXB/Dak1s37H0OF2S75Lz
E9UmsCoBJGsUkwGWxNlNjSXuol+QCbtTEnaT7tsbQAtxL+l6N5L9kJpRtiWvhuKFtWxtTFSyQtEI
DVw4IYAe8wMvZos2Ydop2H7ri6PSe7dWu4SlRyKvNu61nB4UUvwiXX5IJk3aRhJ83jPhXMJh9gNp
FQeeFpt4r7iQ+b7dAcw0AB1F900NS2AemRJQRYFzR2aMCVRw+yAe86MGxVbqnWJ0Y6gaCcJ91Yez
Vurh2peSaynUTUcDkEHL47Jw2WJVmGUFvz9i7e/KBSZWMTaSGCKToJ/79KTtFmdsEEOyfn6ZQUZB
19+XTVP4sdCnYljuOsyDk0DBejpO2YqosWVHitKS3/Zu4VdTuf8LQVjhZoSKiE58egYS9yVbm3EM
h6WffMwoqoCT3ZqgGHRZRvGxXaThOmPqAiDfAJrh5+6nwaJ57bhjOBVLdxyMsULaUrcPk04ytMQZ
DGvXyjJrQbg/E8oZuptWmsvArcOmO6S2GY4McGu7VYdmd/lDimziVDvON1ujsc3mCEGu60RQ656U
3cNlEW8NUO55eaoMz3GxqaPRbRQynMehj8hvDURz5IjJ3HvUU/sv6fUQsa0hhlc+PbhX2VE2QCNK
J85+AXe3FNxghUJP+A3Gn2Zc5bsKAW89/M1a5pm58H21PJ2SQimh7GT9cupPNpYzL39O8Yk5AMTF
zgReepz3V+pEs9MM0dSeviHx+97R8dtlCezMP57XuwSuJGwXG1FhdCMqOoe2wlyO8bjW90lBQlA0
+pZaRjSX8cuIkhIc0btQzuI1pezndOlYkvCnTlaO4FTqwx5nhBlcGV6zWB5eWej0YKpFdbl5JIwH
LMuyIcPsox4jAst+2y2oAWKaDESEsnk14ZmdCOPsL9dqYmwGzszNAFLgTr6+ymKj8NBORHCuF3Nw
6+a2SNhZB9C4YtzBGHv9mwTHQCfun8/Gnl8nVRqiTwkGQvHZ1upIwNybuZZ/2fqE/vZEAvuWJxLG
RNl6osHfNslqXXVIzxU/SRYDNmDnKGaSDKkjyjrRZbGi0IUFcdsB3jRziJwj7LNSLcYaSbE1t+aD
sajdVaZ4ajQq9n9nEoWLeBfF56d4cdnqyiJ9M6fBMpR+1xLJRxRqg1E+zUaDH9C13G3qeq/XaxNV
bvAgHhcbKMDJejSTUiJGVN02AIWqu65tmyri/vlhZXRwtcl96wfPkQf8MExDohnso0HGwMT+8iYh
5wVYN2pOSMzOBfY1+H82ML+Gs67GeZIdNeK9XrYE4U06EcHdpH5zKlLmJ710YwdERSm9mtAnnIjh
bpJSDUigWtY4aq5QpvRzKltblSnC3ST856Oy5ejxMpdAjgyKL9vL8YpFNWswX1oea1c6aOfyRmD2
9tYQTFmw96RahznxjX25M/1S993X7CrFQG5Q7QZpcZ4d9odAdSKYC4VV1VEtTVixc6192n/3tldw
TQTz+jTaXoifFLbujuRXqfvpL0zEBR0mIPAdxCzu7Naqzwi4kVClH6h7R7CidjMA0/gzLbwfk1bP
15jGGPyuWDbUyreKxJfFi4PXiXzuZPPWzhUUKP60eFiZqwjLGzME9RraAzJYdJFDBtwsViVtvDrh
m86vnEt1rTEJ+kloyvhWAWAro/QN/ZvljJFSyuKYSBrm5EE1ZwA3BC+hc2n5mGZzRRAql5WGloXB
dSueyRC12hC4leQcRXcQgExYZAcOlGnyZaalt6qlmjYg5AzGLR3WX42l7P/irEB54rh4rhg6MA7O
FQI/tb5UPQIzo+AAhp6/vTAaCgru8vVF1vwTKASwaOyhgHgKMj3OPdY6oiV1UqRuNdYzhiLQljy8
rJAgtJyJ4A6oa50xodaAV6QSF2gHD/ni21JkA4EZ4AkJIjIdKS6691wAy/vVrHpWAAS1SrChllL1
V7a5hUbe+oMyPi+OhsHnNmit731Xf87S12IBJPa2S8rk4M7PpSvNsJhIztuADQcj8igIsuSbc3PT
UjlAG8C31ar6sBiLb3mfBoo/dhoqS+Mn5nS4/KkFJE/amUjOdoCEi4pDgWeuUvu4f0H5XNw3cQtq
1eUBpXOWrio3Zow16Vi2yimypFNt2QGdpGE28jDHJBAN/uybEeux/gKrk7xlRPkDg6pFCoGSvSUo
GJT5AjgU9MbRc2QIXsuVRYAl8QdcycJrQ/ZJRXqhnI0JUw1zbChines12+5Szoo6IFhhvDuoYhNI
2XhMhWvMhpHtJHQfGlNyZ0QPUDaB+I9UzpwNA/VPc4DULf+c7EhEd3lglY9L9G9YcWUqsrzg5Oia
dKy90oawqjTC2XgojXknMUyJCD4m5LZKkJ9BhPZo+ckOReQwLbG4j3lVxKCFYsxathcqFIkcE0Pq
IKLGEMq5Vn3W10On4qjAuA5UwG9qokuyWZEEBy8AELSg4g9OtXMJtpOVhrm6Q5iprhtXg4cpVaWg
/72gCAbHNy3Qy4HZn0vRbFVR1NQZQnMgqOkcraL3Eyoxc1HNxXSA8YvtTjjPD4vYal61VTvPkLKr
7vNbJ64f60OC+xWv0bhLMHjl7ZwtMvfObk784V9QtYqSlNOfwAfXZLZmZegmmOGhfDCxBF7claAq
NuMJaNDSwQkWdnjv7KAcDiB01N4/tIZnWmikm9+ksfpBizYDm4K14/oo31EW+i2sTAC0AojXHmbM
zg9xcnRw7Bj4vHMA4tQZc191uOHR7QT5U//zX4xOM6vg1TsVyNlmtwwFuitv6lX3ms/K3gy7qL9L
Q+nIkijCn8ji63Ug7diaKoEsNrKkhfOOfCLwV2vMpmAZdDjdSydhJfrxk75G7jZo+EGmuVN+sHLM
4Bs75+he5VJHIjTMU/24DIagbaN7oAYDCIMadE/AR78a9hZAI5MX+aSrgDgZ5vFuKhb3VlAUN1Fo
BWks/0ttNNzs3Uoe0yttbzNogjZIPL/7hmj+OEQYFmwZmDLbU5EVoYRB6PSXMP93EheALN6CLh2/
pDh0JHDi9IiB40P+tH2VG6wofzuVxSVL1CWZZS7jEKaLeT/MpGVN4+vOSAK7r67LTjo2ITNaLjws
RQfPWkM5Ftenn90dw5EZovQnIDezPast67d/QdLCxkvhXi0A8YIzhUsmHEsx9L54cwPz7436SO+D
6hEsDHdasJJAvjbPtPjgBk4Ecn6n0tAvBkfLiLV59TbLBs/PDDcGBy2wS4oqvBzlRQkvkAzB74SH
BNCvOO2SvHT1QoN2lfW7qx6a6Vk1PxkuNmVUv8fUzWVpwgM8kcapNvZmV9LGQYrUbzGZh6DJb5Nf
l2WILyOa0HhVYKgN1YrzK5C6ub5Rz2aXEYNmX7SYpWLeQ33lRcMxcj5pDwTvsurT/GJH+nG5bwdf
VjN7G5b9cIYozWFbzMQ6kMW58qosdasqepyhrQOERV/Ne2CO2p+c3Jtu2sX2Hg1ny5fAMOv1OXNz
Kyxp2e/dovudaRVZ/SUZlINSsV1W16k+5866+k0GsDm/1Rfs5wMpY9oPpLOuU2CMW76rZMkXQncp
3dOxBA6RkZXBll5nljE8jH2b7NJppPsiV/OYZgtEW0YLpgo8gVD6qmolqKnaB6630WPpOfQnVUAE
graA20SgOsEbxLQHH9vt9GXdMvfeMkD8u42jdttS2k3+YNbVhM04vTxatFnRxbKcm36h8y16xDoW
KtEnvwJ7YnGolLT+AQzCXo8GMvVAlWsptkpo1k1jtFqJ+rlKTVeSK4njwfuB8Mksac0hq1gzsY/o
N4apYtxiWxDgj1WkSMdzP5o5JkpQMcJ0AHAWUXo4t8AmL9JJcUoLsJ3Da+1U+9nrngpblWToMjGc
r+8otUutZ2LqL8r4uyOPvS0Z2BYkQeeqsN9wEk8ISVvVHnorXH6sAQg/YoZDQV/JtR0XkRcS2VDQ
R390Lo938dlkT4bXWcgRGL1I8UiivvcBL7TL0e3I78mX7Ub11Zf6szS7ZKdyfmeZaDgNRhPpuDb3
OXXXUwDSic8JQo7f1b0ZtTtWxBnHoAWdqJzr6KOfP5fHfVo9wUC52kCeUxBMVdOrYvpVmsOV6hav
l12ioHoLUWCuBmeMCSoVm3uPNH1lZ3NRgN/9Zrmmx+yuG25NvIZ1jFO0L8UvjKl6TzIQNoEjZlKB
ZKdiERNjQVxsAfLGXC4jpLqoa+y2mN7mt4bnqzsKDok/xQALdA+4jGAHU5AMflJjhASMC0nUF57s
yQ/hws5K9GHtF/wQtmJW/1wei1DBANYUAcj732TXopNlQzsoNqo2cPy4k7VbpyzM1oXitRkMy7U3
703z5zj951cmeponYri7gukBM+0x2B06ICDTCv3IGrnZEkm+Hjsm/l6ciuGOcc4RLxS0heA622/r
7zkAHVn+Vo/28BF1cB4/mfF41+xkhU6hYFAgIDVBJxyp17nvWZ1sRDUA+nVLFYFZOK/vdE3feQam
rvoff6PliTBOS8sbiy5B5gXDxPhAHmBZbj/GeRGRNbaOw67ajQHI2JLNt4kvS9tZOvDhE4Phy0WD
BTNIGid889zJBYQQ83r/W+3UIn0vG2IVDHbBYk7kcBdBzRCF+21jcsoHYz9BQ+doX/2LxzMz8Usa
cQlQWjSDXq66FabP6a2G4TyGlF11fnrTx2woEGnzL1XWERW8fs7048sRW1cRo1lmC9P4K9bP0mho
IicAy+axvCtkBT+xihZ4eViSZJnM65yExlwfxmlBxz/M3QL7zVPWdp2vOPavGXCnskU3oYVgUhVe
FGtGYMc7F9bTrHAKE5fwf3BJM7Ca5XBJ4i+InivG7zVGGsq9m9d1cQHZ4v2xxPnmDRYadHMZ4MGy
neTKCT4gQ2sHrjmmjz1Uss51SlDpKcoGsNj5GqXf2uc16m+bxyRsimB9HUAbQ/3+/u90ZE4ZCKiY
6lU/BHrFy7xZG3Lz7bXe39Z32DICB50e2i+yWVFBOnMmin2CExsBxA7WwrAPE8KNBWuCRoIJZsru
K11urAmrfBIvJgg8Z+I4K1GdTU2GGeJaNGz05UtTHbflaWh/Sk6OpULc7T6Tw/mrqSjXNF8cI1T2
7k6PnNzPH+qQ7oAhDjLMox42u0G2KC6TyfsuLKCVRIFuRXq/jd+y4lmi1MfqIhwvmlEo3GJXCM/H
87MC/SIa37VrIEuYwuWJYZJ1kf3aAQExDw3JPpZYm3dh7N9PDGPUUATPMLIWekZ9PejNs2ZPMj5l
Ae4hNMKmGYoJ6Lbi158L2fR8cmqDmOHkgTNv3x2sfXJAO4+8oqVLD95x6315/UJo8ydSOdefkals
DAdS+w0PXNCyZhsNAHbjZ0oTzdYh9WTPbeHHfJf4FvZOPqYxW3rlMT297SUrnywixSr6WLo8+5J8
QV+dPWdZNUior5HOAb948hn5k/Y87GS0lQLA93NZnAv2Rkdt57Jm7unPlFwaFYOf1fvC8b3PG6Yo
STzuBw84jr7kCjAT/3CvTz4kdwWGWTGV3ISa6/FtMTBOMJ83HUvwc3Y7L1QlCSxzEx/FsUlirA7A
4jlxY1JjySVHADBGz9cAo+U8dM7mm3kS0FEiS9BnZZ/1XRh349K+b4tRw2dlj4D+dnhcf9HA/eIF
xe9tBVswEGKC9cGbg+RB+gARRTp0lLHWiTIiW5M4v4gu8LZt5NHsSC3Pd3yLpUN4W/YU17DxbwlW
x2VChdcQ06M6tpJZcOX0rVJ7qWwXZzngRegvKl7PE8C9lTpSFef4f1j7jma5dZ3bX6QqSVScKnba
OdmeqByVc9avf4vt75yt5tZt+vq+gcsDVxkNCgRAhLXKUcb25cBDYNtUdCWUiXeGMMTxAsYgJ1wa
ux0PoUqrUNyhoE1XvRLDxLkmbtWpM6EbLQQTJ/NSX3um2ybok+8I4VyLzai6ksZEu3wCTIVWQ6m8
yP1SqR1xbC0RDEwoRnucG8g7QMZSerHqsZQEWSr4P2x0J5t9C6jaCvydCmbu0EmQvgJymEMyselA
VxoyLlubyTKLNewzmCTNSqCelGLS77pum0LApU5QTkc1gI1G+jABvs5E2iUsCUYuG1A7z4T3ktr2
nispjCo1Eli5DE2kCac6s4R96WI39zT60ZPhLKrV/AI3rjMfeW/VrRKLhCo6cgTdwLICW3UetV7q
1BnpiWpB7ggOsEc6shX6wk37PbpFSoQODC+F3rRMrEeAuUpFjGc31+uwN0ezDiAUVH5Z/rOsdvrw
tPDXnHmCmHs9hiQrQf6LJ5VhN8FNAJInUB1HjnZvwERrW5htobIX0A7zAZ42r8RKSfrbVtE9Ldou
ipRIcRQlPupN6BYhOk0GB39t620sYdr037NkbnnY6nosFxBD2wbdvvCGHfEBlLLjwSJvrOIjEq0k
MXccSBHC3GKDy0nipLcLpXsQ9TTCdleNtct4/ClnCnGLPv6OgfLvOfjQ7E5PG7fT/SWYZhv0Foa1
CFllD82i2Ysy/lAr6fugjp2FRekGg8Bz3VvqSHiLJFvV4ItfzlwuXYsAfQUQdqfGggcgNn36Ppxs
Ae96jH/+QTuT/ocfMoT3o2LL9kU5xaU6nZ9qwKa8L7B8G1mZZ7oaVjui4/R1WuzwvFVSH3vupN22
5WGLksJUAtSGsTzgzQC3KUOYwZ66HyiRNwhvgvB43S1uJkF0VfP/hDB2h+kRXWuLTHGyoQaPD/An
c9UrBtnOZEBhhs51aZtOeCWNsb0AuI+Al4Q0oc3iRxBWdpXdGEoRedflbPvhlSDGVAIxC7HhjrOL
9tjTdlElvGlftM94hbiK1/nRlwD8idzOC+cw2bEGc8ij2OxSxTFC/WVQChtQxndBpjma1DwmYs9r
V2wmzO9asiMNsTzKuRgj2swPnRP4vV/a2p6AGFb20Fjac6MM5/Oxm0elBOZN0HrjVGMLyYEGwuvQ
VfYorCWZZT7QZVt9Pz5wviVPKpOnp2YdJUUHqQD13ZNvMoASMLuB7eWBjn9TVcedzqMe2WjZUTf5
78Vgg5tcFXVnJjBVDIwAAr0MbdqOUX3iBp31Bxxx2zHuXR4T49CXVEk/Q0vzSetOFJ0k/GI4g92k
u3KPrPlNBhvC/we5jJdJ8igfMwGlAMWv9qJLjsRr7fYFtJ5w5JhrSMDJlBYWLwxtvg9Wx8v4nWyY
hFGvoG6Q/9QbvzU+Z3nraD3Yv1N1n1a7/9GIGM8Dyi4RkG+QF78aD8Gh9fXbmlgF8DHBbEEtyHCT
v2ClvrQhxguZYiiWhgihtN2kYF4MxBYYc9IsCswUeryWF89m2XglC4VaZiFsltwVe4BfAmiPfKFj
R3RtueR5n61nEN0RxJ4RohMqqZeZUYsp8GIMER1F4PgAXMAvX4zzln/ziA/K+4Bbvm4tjXqJVR42
LwIhXQ9ptD4G1FhyQt5n105wB4pvGfSFXGb4zXwDjwUJXDoYpgRq+aVINEermhBcDfUpvA0O6SFw
5H3viZ8WPNfHneZet9EtP7cWx1hLI0ikABkrEjPpVKPaEgrP1wVsJRRYPQMkI8WlxYzrpT5mH4N5
cYI+GC8Xrc4cTkFm2OlU/7wuZ/vgVoLYb5X0HYDmoQmtIQ17kKNjHVZHu07wtaO551UzN18/a8UY
3xkVEZpnBPI6bwEQkmYDp26v3o6e6BFbtpKHzOfSWNI5HjY3XMtk/KZYD2E2Ur8pHnSPghc3GHTF
LOgNL+pSK7smiPGUsRkU6ZzjldUtyU5vkodSUH8hVNhtpD0rBmBuhqB4uf4FeZbCWD6wMOelqGm1
u4tcVRudbDmJ+n+Pt0ZB1igBq6IDJNRgzKQ280wZWuTzFLVD98YbgEOqnQUqVmA2Ym9xssSBy4uz
ecsI5moxTwesBXY6hpDKwByYSpx80nxjmaxZ1zilhq02lmSsZDCKxeBgx3yVQhx5iD8HjWBLUn8Q
evlNEYvATUbZGUOxsII0PgxR1lmGUXESYJ6WzI1Ip2wxI8DAgfznU9lIlqLzOO638pW1joz993Or
dqjy4U1e/DDVxTK73dJ4gc7rqm6a/+osGfPP0Pvs+wg5bij5vYBFbc0b0IVUQOsQ3MadZP+F5a/E
MZYvKIVQBj16S1KGRerQHB6yWcFGFQhdrwvaDNbrA2TcfV1pjV4OhDiRidXMsbJJ/bloMRkSa1Yl
fNJ6zTHbn0ovWSmwl7Qp/3X9B2yaCBAnqKViVJCFHckWrDVWc0OwI4yyHpaewv4vxrckhM1/RTAt
Vso0MkxDifcJihqyDS16h85568iisQfNrzrzdKIpyypJiEKU+ZSmRWdwLk4AVNop+fDj+rFtBxsE
UACQGAaWFRnDrxu8lEEnSUt8v9HTQqw70FFg1EdtwU92yYEX4DbVWolk7kAzLoo8FRCZKUvikNAC
9lDkcPTavGgrIYzlg1y9140BZ9dRGNHXZk83rRWrd2qg0sElF7eZG3qGne3LN47ozdwOhH4YMADy
GDryl58tUJJGm1Mav88IpkB/eMmBMN64NE8GNAMvpG7sriDyrAQyuoqj0Ia1gJg6fOpiC/M25Ltp
yS7FjdKgqkHs6GuX+/N3bAei35X5SWklPLrh81zNh8i++hWMB8jjuDfKGClE42BRDJtosqWeQpdi
cY5eeq9jrPzY3olvGP7hRajrJ47m8uWJd4K5tGmMEzcDLDZrJjgTp/iuynUHWFqBjXX82S6D9kZr
BnFftZrV9bL2pQoBUy3rWcnxhZvpxr8HAQzby19jgA62WBIkAmQIDIvUMVgC0IY8NjKi5HVb2wxb
K1GMhzDNWupB8QJRrWQRoDqF0acx+lq1PEH04/3nj6uwC9y6GnVKTiNwNE83UUCeRSCOK3KHeR1i
o0+AiecO4JL57rp+m65ipR/995UHVLQaUy2YCwc4jPwznrEoHwodx6/T63hNNSa5CPNGAJAg0htz
qsFh2tgzkM5qrGrHd3LNY8vhKcS427mMZrWkjzB9ORblr0rYXz+w7Ti8OjHG+aBQPRGlhwDqfEC4
5VYxAPIooyeK75rNe4RtHx5Q6bHVAXAdhTFA1MkFkG3TSy9GdkdyK9NjJ4+n3VQ9GnnB+VTbp/cu
jfqBlTlgbqvLYhHS5tx8qMzoi0xqTuuCJ4KxuFSUS8zTQ0RZzlYy6Pu46/3r32jbP7xrwRhclgV4
/Te4S0uSHQo0I4wSBRw5ca6L2awagxcGEFwScNCk87t2dVpNXJSJMuBtkOzH7GA8RKVV7Smi9lSB
o4Gylpjivoxps969Lvo/RKR30cwpZmomFDo2XmGFhh/9kDE/SGmhTHBfmC+xeUfLVHQMVNHtSbKk
vX7PC4rb3/H9FzCHvAS5sWQL8tGiqy2z1PemNHjXteQeMHOZxQUopuGI7HrG9NEzKAhkvyiEEHC+
cf1jHrERUs9zZNWTqoDdcq68BT0nVy3k2RoB0haiJFlVjrgktTeMC2bZoq7l3JhtW3s/BsYdxGYY
J3Mh4+2GAcHDEMMFlEGj+X0/Txyz3nY9mPbS6QotLaFd3s5MGOo5p3YdNx5Isuw8eZv75xk4ktKM
9Dj+ZWqynaiqV4O/NOIxMG1+8JV05oMrcl9I7YCoq2fzpzaavtZcTNntl/BKBvPB9VIksZwgHMUq
eQsUAbQPQX6DwU8vGE3bCJdTkYVvc06OEQGfXaJ+vm5xmzrSqWa6tCtjp/vyhLvElAogHMDgRgDH
KKPddX+XS61kMDqCn7xf9AJeY7TJpwWF+xKFrtcJGNzEnl7iu/Tb3+ikU8hIBY1cttffpW3YKCTG
RQUOjNW3sl/P2H66LoT+aDbGYydMBnorQGgUg1HKaBSUfgi2/opJflA66VRliV83sauAZei6qPNc
9DVZzJXDaFKYjxiUxQEOTi3uVE/dZ/thvxxzm5aCRMwxDL+y2B6+Un41XmmZpyr7GIgD6K9HKgDH
ZFvsyds0RXYgVZqFqZu/CJbrY2VS/iqPgRI4Q5bcYsIYnLDG9+uHuWXwKwEs6LxiFoqMaihGoALd
NeoW8JXudQmbo2xrEUy2XmtV0scqlgbpLgaGb5VfQmbfyFhY0t3qV/Ua3GW39Q8UmG940Bo85Zjc
KW7ASGKmAgav1FBwBHkhe/CL/cWiL67Wu+2bTNIkpKIeB61B7VH9rnvxIZHszniIbyjZrHg01fvM
pujwDudgqZ1/uAcAVKObV8B8Ytu5vVpEstzhYClAYRpao19/kY7GZ/wQLIEoXo2lN/mbMPIl0092
TTJzsLWaYgOsgWQsSN53T7Sa0TpYMH7mz+dujgWbKy2Z062qIJdA/KeC/bLBlNSvCoUGgEvZ9Xcy
3w1uiaUw3snSG3xNPWpXq7yOmKUc6wbsRihQXFtapBjGANKCMDf8pEhsQ6t8YCH/4nxPqsk1sUzw
IWqnj52JU1VmEOBRarHIie0CVwS53B8wwdD/75o8xmfHEiqXmgx5RE0tUCvaTR2CVJTjrjcv4er7
Md46aaN6MCN8vyYFqlUIdO2ak4LxJDAOuRyMMsgkao1Gum/ASFylvMxr86hUYApSSnXkX4wRNkqD
sWCM6+KKn3uXtpAAwp82qBJs8ode6fKLLps5vrkSyphhFyjTEFGh2d78ZALpzPQSwcZ0ioMUuHFF
MPdZlVsDjnQID9HoigbqwhZ/s23zfFe/g7HLDIjCWP2kvyMihx7EDyoXVmrT9AEUoEjYZqX0b5c3
TgC7uqD2ENE4E7D9gdYnuL2XPqOaBpyElNvV2ai2APZdohTC2KAATsmlvLqSzCkP1N8zIoC9AHSJ
5Iq7v5mOhxzQj4NVDhtKGhu/w0lUkVPSSiWFWgMg0WTF6W1KnpR9uqcDMES18+URFLq8iYltFUEm
qmHhC81V5qtNSHDHqMGR/t7So/CrCl1k41yNDV8JDd/FME5EU7N60oUJMTZER0ciD50+DLZU4CMu
ehuDtq3orTocPl93lhs2eSGW8Sppm6WVqc2KA7DP1A0FTXDaoZy961K2OtOyCHPEQB0F9v4wBZyO
/VgFOEQVkDpDYFG2x8pdfs0YrlHeYj5o0EZkvRDIGExRpGrWg3EKbWKktUhoaWlJ9hJsvrS8gYyN
SwdZBv5gSw+PLqaoqwdRkDaRqIBwtSmB3IA2SI+xpTS815TuJWoBHZRVmRVUwy2Zose2jL9IY7IH
G9SOc8z0ujGR6OKXMCli2hVBXwHqChvfQf1KJ1E0p3Xk7hO9/7SJwJHH05y5/o0e5QsYhundUH7R
le7ljK8gYyokc2PucsPWw/1CP8a9BWlVGbUEd5NgzKa7Q8carMXkgOzQKmxe92cjVl0IY8PGoGQl
diUV8Fp3J7Pq7EEYDgUK9NcPkSeG8S+DOSptBt/nKHEUWmqkvPZEfC3TYn9dDr3J12yDcTBN2dZ4
MuPs4vQ+nsre6qfstujzL20URVY+/fcvrovTYxyLonZzE0dwLNlUfkG7JbfKpny6rhLXHpiMJW7R
2WqXsz3IdmQXWCP9nu+TXeUXPg+ljiuMcSnykJUghUIMGjDrUoBopLboaOLsEbfEq4iLZrU1Mb46
QuCfMcE1r82mp07TuInuhcHqAcJL9y2rnTC5deZJv4gt4mGe2VidtWMsWIeWcK8/cw6ZGsZ/Nhzs
FV7+DNCkLlMNKABHvwv84VkXHWJ6y5uG15HmaZId9hasSYptfnrBOXNMrFzKFvJBmkIkHniaTU58
pPM+gq09mehPYjuTEwu50hj3IpuDkE3mWRoegkfJSuBgxKd6DzrHxOIa1HaM+iduADbmUrk8MpdC
mc4xKrvv/WGn3xigAmzsP0igrkcGTKJdymobZSwnkJ0i8Z6c/rb9Qt+aNFmbKB84LzBc92mEZTJY
tKQVkgY+LZZ8nbyk41Ebf3LMkqcR62BaXUpLvCYQ4eOd/vZ7Zz24A8iAjQFwnmnQT3/tEjCeJohK
sWwNSKNYb9U93RNJXmmlkUrrj1zb2JSnYicZIMZ0V56xjQiFsWCWG+QUgC4C1ZHiprVFKyFtb4te
6eRPf1HkAVv8eYsJ02FAjLm0EK1oMhmAyYqD0PMjldJPjdmWDuejbUzvXQhhPpoGqrMa1GL0Po+u
elp2Ml4MBFPWvMbO1mLPhSTmg8nNvChlCXUopJBEyczd3xO53LfJprFrKArjVQvoG7bW3cZSW44i
kGXrX/9H6zdZERzH6A2v1WOFNfLA/auPtZLJfKxO1o2q0yAzmvBcFz9r4OK5/ql4WjFfagkKJREJ
JGTpVxK81VgiL93rIjZfBShJqeCbwiKMSZjIkoezEulJCLDE8/yJZFG4xtTGToNfeuNRvb8ub0sl
E8DTGH/XDOlDIJNNZDq9kAAQWNKfxzY+VZF+qlWdk4XzxDAxK+iFstebWMPW3EIs0gggwJ5P82xy
3h08OUy00loAdhcFtlwKaQGlBhKg+VstxPb1Q9uK/utDYxwRSXSy5DWkLENoD1nnlQnas6ra7lKR
t9i41baS18KoyquCYVkGcxTFkwbgqDP08F1TuR0Qm+gDvzW865rxzo+5Q6NSTkuvQ7My7R7GQX+r
4+hbMstv18VsNV/BoAEgSRBNAY7LZDyRUXRLRhIN+6eH4AHndxxtdLfd4a06tp/k7/X+j6B4Nr4b
6j8qoWUZgNOzASSPUlUVWgUjr3ZzWr4T4JndUuZd/Tbcg3G4AzipJZ/4e5tb3/BCMPMNjUBecimB
4GQ/v+Zu7ocn9SBb8pG/KEgzbiYoX4hiviBuelQFlSGfSzM0gSLAIOYTP23lhUCHQ3MCX09E1ZJJ
xBMSJZMSSfQs6T5J5hhYhRXcBgUFZIZ0Lfa/dyEgLaAVJwrJA+Tqy3vQp9Wgz9gyc6a4/VZ0ib9U
42kJes4C+LZpqiagKlEEwmQe44DbYSbzIMayc1T84UTx9oK9S6GaKGtXY+MVD/wrznXYyHoBx/Au
k3GPSlNqSwLsMnw049A+/AOqUd9nB25o3siiLmQxLrIdhbwMtVbGJgl4vncZkC3EfeMu4Pg+10Nc
jm6bBklHsCSKqor84/K7JZ0UDOOE88SC76m8VezeTzzBjf3accEz6Kl2hupo6HGJardCKbwLmCkJ
KPOo3VxKzqKhUsqmx6mKamNXdR86bVZFt2nWz3szRymxMof+VOap6TVVot+q4gwOXSGIPxUDWU5m
EnPCE3VrHy7n6hcxZz+LI7jeySA7ugoQwPggiJkdCq9h+FXM0E9T/Otnv+HNKWG1TuGdAHbG7khK
eWjm/dwB2zAd/ULEtnC/HICpyvHmNNx91OpdDKOVpszFUo+T7JQk9uIuwWgw59w2HbeuS2dAIoJ2
weWXHKv8n/uhYRBT9kvhxxDOAFB9vH5g217NUFC1hKUCrJHJ8ASitZ0Uw6tROA3NxigI8BGHg+kX
bnHDK6Zt5ePgWXyXxqgFDIgs6KgPHTz62DX2xDf90JZ3PFKbTUMACqMBRhbAJBImYckTYwI9Fnxn
EfVWrgSHBhyqSaJx6lubx4dZdCCKAZdZBp335XcqW9IuhpLTyTHlgPtFdvHNAHqL+l6jW3FcFL8t
X7aWxxygNE6inKSQR1tni0OLE5QZSER7OvY0TrNxq1tMSdL/1Y56ulUmNpVpTQoD0qJ9tU+PCRh2
ey+zfi92YRbkuONY48bLELjNWKlXFDw/P/DbLMYU6CEJ4KrBhzIB/iT1yxPgEI+82LrpKteSGFcZ
6Z0cDAEkIQ87UdpiumBIcWbR1nngl/E2g6yuAuLNwHSbBDTxy6NswoIMWRNSeaDU9hV7eCrPS80I
Q5TJz2nA0cDDAdo0z7VUJrTrvTCYYoUwS6WCGBONQAWQfvNJ2f0B8P5W4NM1cAeiP4fNVHZrG6y3
ndn2FXRxFm/C+JBsFZHTnOJd4VHY1RbwL3vtk/4LJW6ghTi8SH92VqxfXv8AJvKie0amZTAlFCkn
R6JWC1QNvCqNg2YDFa86onJyouVaiv+8HOS9dGhusQyM0VaLD/axFSXWv4bJ38ApK2txTPOAJnso
tPjYToN7/cLwRDDuRxniqEhmKBzmobck3hLl/nUJvG/KOhytHoOyqAGavg8O8aEBkQJF8Pzv6Yhk
TYezppUuYhD2esi9XGKqyJCcTk2wg/A2Lm/X9aAnwZoGurcYqMPekAK01cv7p8p9F+u5LDlZTA5A
bfC0/jHSD0pjPoZVGVr/tTQgLQODXgXmF8aZGMcp1CZAl2ttxiKAIt+mYyvfAgKtvdeVON6NelEe
Uyx4/rwudOu2r6WyhwhrSPo01GendheP9sdDN7wZDrLX+QKXOPtjhmIA1AzgwBS1VsQS2+WBDlod
VaQWEPemzFaD9k5NlxfDrPyx4xEdbjjrS1mMsw61NJbVuOjOJaLyUXsdb4Tb1KbOWpiAGs0bWdrw
1pcCmQRPjbtyaeUA2+4eqq52czcNXj5Z5mPlmj7YdArLWByRcqXwar70Pl3aKWiosSKOMwWXnKEx
903OBrxlh6F3ej0/LGgquwkBobIAQP5Jmn1RbhzsmPCkfvQjkIrkj1CcOvIBMK4cQQCWR+B7IhhN
8YYlT62gLXmruVsmY2IB/kwbRBcTL00marqyJOmIIXtKL9GVBOwLU3MyivaxFLk7shvX4czoTVBZ
JPAoLCJwBQTMFpvUKCui1GIcUBo4Sv7oiI52/IMA//FFC2lgJ1VALQWuEHa1GcfaNDWKSOcyRPIJ
+IJojUW78YkPG7L5tVai6L+v0jJt1JqqCOLOmbTFyYkH5nJOXNnYs7zUhnGXUzqBwzaRYBBPkyfm
Dl3P63bkYY5PrfMbs6MM7O4zx4PxDpEJmWPZSxG27DHfg4EN+SXxTAxsKF74iX+IVIMPF80A8hLK
OYCaYeGCOjmJZyBudY7WnuT+u6g8Ju1Xjjofs3V6injGqdixRy2ACQNDP1LI7ZBaIAbdapsORwRA
lCmd5RXQVdxBLOljtL4QeH5/rSyjbEglKGMNQsFd8QkzbG7lRZ76CMwc087DXfGtdiYs96ceKb0i
cRou6Ar1xB9P9V+Nz3XB1Q+oc3OcdDOCxgfDB1YYYIErN9+HqCPx09uPMf1SWyYsZEkayXkPphXd
rGMnxFKK1athvF8CvfWB+Cl6fRK2nNC+EYyQ3QJ8H+yJgLA2ZcZGW83MQ40ykVHgBCxe+YbxqmNQ
nrjzruwssXIV0eYY0sd30aVMehKrY02XOeuLDoaUAIWpuptAoahiHPoPimUfb+ClJMZHz2o7qfl0
lhTvqidK+UE53RrYDJej/eP1uJTFXI8onesibiBr+ER7ZrXdKuiZfZ9QeOx/JA+8msBGVL+QR5g3
2DItYajWkEc7Te1ti8FIOvSCyVOQ9Vj6VzyJ/L+qhV+KpUe++nilic83mAIAloCTh6dQ5BknwP3R
MeQ/wM35eAMvpTGXYpbCYhIiKNm6GLeG3z6kdnxS/eoRtGP8TGnzG6LQiZE3DPSi7nipXDbWRTYT
sz27OMECgXtqRx7ogrA4gv3h6IHb091UcCWR/qLVcSZZHTaJBomDh9MkLh04pZCA021QYQCHVyn4
GCdwnitxTLA15SmW+h7idMHLm69pfRPMPzjXm3eITLTVk8gYhRgy5BsK1SBYmYPGkNshSPwRtOJH
x3mpE+PC4lEVs7qEvGNunUmL7TL6laM+PTqqrU52d1P9FMJd4DocRXnfjvFjSlEBEyaCYBoQsWSR
AXwfz3HdR8W2swVH5QikH+cyHF0qynizZVAWPREgr4q/qLqGmaXJ4qjE+3aMEzMmPZMbid63X+Zu
thugh5a2abdodDmC3/ipyJO46aLfLZLNa8U6V1tJQYxVLfmwnMD8fqSA5M1jxwX+4hj/eah+ddfK
MY50I6HhPOkfA73Glpb0vJi1ff0QOZ+JZZ7AiAPiToDPJOSYoUutRB7d/00C4zSC1MwAJoqvJM/Z
rSQJB4OHB/nxcXNhajLVcXVUzdwomNWGDplavIHZ4raeENjy0iZSysOk3z4v2q6jxO2awWhDln+c
brTkTgrutYQ3u7XxAKDqvItg1JmyouzjGurQWW0ADDv6cK+lR+okBoqirO5FZSck/B7WtnW/C2Z8
oSiDOG1MIZimOoJhJR59SCmeGf7B0s7GG/FSTcYTJhJmJ4yho3epOoF/xwa1MSA8DWvc86f7t1PH
1aEy7k8OAxS3TVih4o+v6q4SvdSlHeTJNbpdf/dXr9JL/RgHKDfGonaY4cKDinLTp1/+cbfNy19w
vF7KYjxhWEsAV6BJ6niIQKG27CawLRIg9BY3f1HYvpDFTttn5RAaGb3PM7ZFfbLLbdNN0IJ3Frfz
ixvp/rr72Fi7vJTH5nBNM0ndhHOk+x9TZxs/ywcDdgKCR8AEzJ7oSNE+qmwdlEDcDbrtcP3vlTBp
VF25FhOUQkEQQnirAaFzFt3a/BxmJ53cytEzR9HtcPYui3EtCTDUu4ymO5RJWrCqO5S9cjtGk4K4
zfQHjzjeFTQZTyMYYqoQ7Lucez7BgRIP0bE5xWvv+D0Kjuc0Ge+yyKk+DgVy8WVW3FKU7Fx+vH6C
PAmMR1FrdSJNgQPsgJMg1mDTUNIf10X8B+eMdNtEswXz0MxNm0lThQvoYdFoAXbRZxUzDXio7cT9
6El2tBv86CDzCEK29fpXJvt46hI9jLUcMs3lduqj/STxSM03hoboJXsXwVyyVirhqWTqQDBe+8/r
M99Hx4rLevAfrO5dFnOnegE974SWZpI9XRroAAiIpy7tC3WP8d1fbAddqsZcK2xYAeNUPBv5bFOB
/c/ffSgD81fRgdu53SwYrI6Sfs2Vy6hSQJfP5KweDvKObj7N3nwSdzzNNs1CRp9DAqIOuEaYkDYI
rVRjqrN1So3sMHmSjMPuurXzJDAhzAx1rEwqUCWeQfNBFCs0eXBR25WBlRbMhYqkRmo0NC+d/tC7
dGNqqt7gAt3GSp0Y+Mv2fKhLR7qf/eu60d/+4X3yLpcNY03WNMgIjNbJ9duh6ayp6OypM17KOnrR
jM8Yo3OuC9xOQVYSmTs2x+MiiTk0pSsA9L3e4NGMpjDlFqqfZDA/cz4fVyJz05pcnvW0hcTfmSQY
tIfbyKsdjPcid70VuETo9GNdO1Tmrs2wESGnH1Px4116iP3zOuqRN4vBsUs2bg3lGIQhfUQ347FC
ri9wn0U8s2SjVTh05lyqZ01Q5W8wpWC0L7VvOMkrNm7sZrzrn5QRY7HcIstmFr4yEyaKBSJodgKa
XzV0KPsr3XQA8rtLvub8ojXvIBkXQuEY4jZuwSX/qhySEcUPkN64ya3xJHuylR1GLrkDTyLjUsY6
hHoxtIuwvlUWB/DH2px7Rq36mhEyHiUfZSEN/qmLkVNxh8ImXZVaXvg9Q84VA1D3pbdPyCjpcwl9
RD99pSVGyhoUn4C24KKqsudl39vHZ2B7H0hdAM1mPpggDonYUt1iBSV2wRqIwfGLm+EZkJRIbdBO
wwYM84UacxbDPJlbJ0qC+ypCpi0gNi/1t0gWBzvvw4MumNaQlK48jc6oJ6dWE3nIiFt6YhZJ1sBi
DHpWhbkExYJxAlnW4bnMxlfG51DkTe+fj4o1E2zOUxQEjGwC1vTyy9VRNooJDQC0mRA2FnZMUR/W
3Xh05fRWcAebbkGEo/YHrebNQ14LZ5JhWVcw/lkHeBz6OfaEW3Be94nVI/VO3OKFZzVcccxxdllF
lEnHcf5OuUzREpCW0NK7+oLVfd6Tjbr5a0fLWGk/iVpiLv93tJj/cXsAB6DSn/+g21qBXRW8O8+T
yBhtmjVan6Q4T7qnSCfEpcAOPivPxS+djlP6o8Ib3d5y0+svyHiZoq56peogcfouukB630m5dY6s
XvUi8GYd6fe5cqAswcE015kwG/h+VL2yfa283G89sbTmwErvMyi4fB1uU48XaDfGENE9f78k7IB6
mc9RNY74koMHSklpuQ2zHUU8ooWhthgsE5sF/Ff3xrDqpVgmcQklYtRlD7HA/LECzA9QUtDxlB14
qA+bcX6tIDWsVbYuAV5RUqjhCDvxoLl0XiGnwzsvY4eBSzq/UygWHxOFe7CM9zHKqe6VEHI7LwXm
MGWbU/M9dpvPzcw+sZOf3MIi55JojNPRG1FM6gAyZR+AbeCRoMu8k603WKNEss0dqNl2O6CYFBWT
gqlpzGeMg9hMC3q4NOPVXulMaf+JUkeB1vIzd3JoM2aspDGfUpBzEnQzYiPtMUq5bUg3tOtPG8SZ
4UzZbrzjN/3omX24mSuhzHeMhlbUhhkq5hWxJC23o/BHYD78RUpDVlLYL2cUYZdokEJHxcPZabFr
M4FhO2ns4NsffLhNS1nJY+JFj75DMDQ1rZZWe0D73YGEC9SrdHy1vPsD3nLep2MCxqKXmjIo54Bx
Js7wmsWJq6+Gg10RIFks/Z2ScQkmeEKZmFGAAi4WEgidxMnXnhMz8K5/Np5tMCECayop8ngYJHYd
7UCtdiF8ScNFXN4s3qysgwVGDMWqIBFt7VHr6B/iB+2eRqLMzVOb+zzZyq7XwphXrDqYA3zIWVj/
qp4Sh5YoF9v8lWDonuueOd+IXaup1X7VtcQEKcAzjli1pbmLZCdW/RSlt1xHwlORcSRJQJowGHHb
RFi/jGo6OaOq/Ga84+ZmW2/m9YEyHmToe4wa0kRCAVSaalhFZU1Paovu7HcFkwpLao3P3Su6tJ4R
WtXEZaTaDrbvl11nnItczWqoZ7gH2T7etTfNbvYWF1/zwJsC4WnKeJVhwhQisAypph0i3m+wKqDe
7a9fu+2YvlKI8SZgp1HqgY4ptFjcL5AqybVidTmgauj4XOFn+aMS2P0huMEiFEc2z3YYp9IPQ1qr
C2RTkJIcSMa98Uonv2gSKpK7+Nv/KI/xMXjFAG7dwMejFRdRdYL5kINyiFZ4yuTzH7S1OAoazIN3
npO4FFKU8SmCAG6kJxcYI8DGItCh27flr54S79/SYNxNqxP0tircjuBmOOkgUqeV4npPOU/pfAaP
03w7L1vJo+qv8kG5IWhRSPh+tVviPd/6IAgJTtKDZtHNVtMJHpXH/+0Tsi3lUAIYbWVCZHLS76hI
Y9/oFvFlDPsLxOISsGy+XFYqMg5n7psqV2lpK9tXz+puAKngYi+v8u4PAvtmCMTaGdDp0C3/sFxg
1hg7LiYJW1lSaBOxtYC764J2wRpEIGNF6X6KlvuqmW7nBrsiIBsESvZDnn6elNoivHXbTf+DhT5R
1BRk9Srj1ykAd1hg3AF3JdzRNwXxBV/eccuum1dkJYc54Ewuo2oaIEe9m05oqqGNLnwxLLBFuvEd
D4liO8leSWPcd1NkgrL0kJZg0rpCtfD7cqj3DWAvMAdj/42troQxLrwfkdN3IoRRyOLmPsNaWugH
TzQWizsu6MuW9SgyvpaBbUz8zTjTQQJfep6cpXWnszN3Fnw4WhDFfcR79IXv4LYyDuzdYZpcwrI5
oF8uHYBEtHTAei8+XngcWjAgmbxiBT0j9smwksDuipRNq0hzPLeOUfffyjk6yrV0GEYTI4MwXev6
F9sAsYIWACHAooiMOcFzsFw5NCkAzazWQJ8ODcvxMXquMa900r3SB82YCNMEbTZGz4qHZHIKkKfK
N0Jl8SL/BgTo5a9gQrLaynU2DiN8ztzt+0x3gmIEfUZ1Hy+S34D+eagXR87Ve1OXb+aKAJZ2BlR6
fduF9WOg1D+UrndztHNjXXycC+lpyAjw8peRZ+A0fH38OO/HxZhcGGkEQ5WE3qaGgkTsKje+x9oJ
t1WyWTlefxjG0Bo9F7V0nmgFQDmgI455bbq+Sv0EfYzzXv/y9mX6V7MPs2tpFnZtCEOgMDmy20fA
LaO3GNjfB6zsnZo9xenV7ab/Gj8XjwA289V9/Brxay7Uz344Y7x+KFqPiMVMRvO6L7EpXp2v9f8j
7TqaJLeZ5S9iBC1AXunazPR4s7sXxrqh956//iV69Wm70XwNaSUpdJlDNcBCoVCVlVmi9lG48eNw
M+wZ4XmTgkhQmGKvBWT9t0F+4EA1koqUaY+PapVl6+kKA2/FEF79riP2PBlaUtxZg1z7eNgAmj+Y
ix8Mueb1jVROtjZ07eb6qVz/+Ce/iEtrukydy87QWRY1e0p4x/g4WZqohnfACiOxEbL1r8a1E4ts
j07iQNeOg5SG2PQSBx6wMnz++34zbRnRvJ5DLVJMML96NengVGUq3vjcfCsBGqla3LQKuy2aGIBo
1A1/sH6nepwDEn1mFkMu3AoUuIzsxURzgHMrtY6GVMbYhxvKslN3jaO0z230aimHYiBbwQdcdanf
xvg0eIqSUomXpUUGCt36F9al+569AXUK2LDoHmQx53JhYEwyLGIwwYXzT0eXIarKDpEizafHYiZ7
U088JR43VRd+NaG6YBbW5+vrW9/L3ya5e17W51AZIpgEe54jFQeLVLukvKui1paFGIBj6LlYoAFh
SkyIgjqZ56HCDIkGGlPciBGAh/NhhpD3a/CBgjOr5Edu9C14nlHrdseX6VW2/Ky2RdFx9XSc/ALu
dCRjOpTKiDZe3Wrfc1V6GOJFE90tqz5zYoTFxZMjiGlwKdQMbCrDDhEn84fW0Z6Oc+8bAqETUYtC
ZI/LQ4s2JEsrYVtB+fCie+EeKIc9I69LfXGqL9pBzkmNvMlJnbLrTMrtIJ4hjNm4151yZcYKWcTJ
BnJemUu6US4mFoRS/Ye6SUHspm6ql9ZW7MiHSs70iOGO8EE5zADQi1xktU6Cd4NJLRD1gHCbiy9l
Q5Zy6BHNmB578RewR/G6g7CAsXpV/20JGi7njpLHlVLUIyyxSnb1I38CX8cDC5zpjxEjgLlbvQpt
rjrLiU3uRspSWs0y1E3xONJ8ze0iUPbhWrhnlYSuFIqPrAaYE3PcgSs6SPuaOZaogJmWDI9V+hRD
BD1pIPKoLp7AcUSL405ev4C8vFlgjRUtss+s81HcGBh9qL4A9CA652sP7N+OYvC8ojGqeRLp/vp8
4x3GgA5s0ELz8sgWQX/X9xG8FqA3Q6/e4JxSCUnSLwz5C8oh2cZA7oc2N9NnK2rMXaDnkp2qmfH9
+nauPmDI3zb5bmSjaJjCa4FHjBbJUYe7Ot9nw+DFs7DvuZqNn1jinFJu+lLKGzwbunD2lniY9qo5
FHZWAm8sNbu4lnAt1NV2zGpUn4LkjyIo2JwMBTO/lqpyfqMsuOXlHrtr2CD43eaPkWs59S3xU9/a
iSbB15PCE2tcvDZrpKU6exj+eurWh3rEgBySQrfaqE/RqzCirX5ICL5hThaUL6BLOI8zag9QqZEi
JzyyhrjAIbD7Fm/CwZEOrIaQ31uuSO59PSs8scodfakd07rWkTrVVqGAbDepyqdaM6XKM3A/uiU+
xH1oBa3dtaCsUiG7gwFatXAxuj9sQ8gIBoJ75fgZufwDavcmrhaozxiYwz/fh6BjTJjB8TPLDsnd
4QVSrJgkAt9OtpG/gqHmMcfzzHhcPDnxQ82uZKdPMTQldIGVW/Tsl3BfBJTdIyR8cbTYuyDPbQOk
UIyQc3TLH+jnPIvv7RUfOLPIfQ0zTa1EHuF0VDpkaeRWUuz3Y3LTBR/Xo8ba0iB8DI5eXJ8KkGXn
myyl1pzrgPK7eemNkH1W5kzwHdcgPQoh0AbD/yAFYHJrGUNCrLCq2eM9ZMVwzTcfAc7w0023j97o
Bo3TzilBC2BV9vXFrfXgzkxzkQIsCEqTtDD9C0Bd+CFY52agzpqDKOSvfbHTVbKNPkkjc222ihBq
z67aLHYy99/DEGQcVL7RUkGgX4tIZ6vikjow1M9WXMMUW1WpSL/ecC6IAWYo9jkTGrRCIY61+HBm
lK3/ZH1FlUJnp8dWsjC4FHb+9+QMBhULoQiUaDs5v+y1uuhaA2uMFbIJ9A81AF1RCFnrKRA4yUpa
d7YwrrY00liz+hoLYw+r0QrtefmIZtEzWLh/XEpQtHU3giQPqZX8I1PzzaCrTqopzlAfcD7tSHqU
s9auSeMs1j6Se8EpXMlITlfJB9NpScuh1ivsZ9nuu7yTXG0xgB7Iux1JiO7mM/QtBaePnS4ugDPx
D9mwKDhONI1zmd7SGmMZULUz7rVP+lf2aGQtYjWCvAmjPxDF6fUX64lBzmnaGhoRo45ag37oPdaz
CdzxgYXpetPcUIzsjDuMFnjZLfJ34Wgo+4DXVsv5URDWwRQYA3Y4bRoI3o3NVio0eqPIkWVnJG8T
W1em4D1T0tExI7GazMonPttuzsNA7U1Dmb31tPtiB00CQKYA9sarHJFhwaQAxMx0EL30Qm7BNd8+
tczXzpV2DmlKjk/o2asq0AiQ3YTtbh/Md/FnXu0kGzKI+FA2xS3JNyDyri3NKMPl2HwiG9lrH2OP
JOCqC+6DZ+RldvEl9nGXSAJ/XttfA9UQEAdr+OfYpDyJgIk+z4AVjYDfBJX+2Kqj7KkkKTYWDfKf
rRVk2yyMNVFJa+WCZvzzEK9ivFlU53wa2VhbdqbVuWkdzuDPGkGsYo/z04AV6vngDyid0iB4HoPm
UdMz9H1zWijI33RoQWXaT1VXl17wclv7TQRU4QTCHmjb8dxhQTiOhsrYoGYzeAKf8m0QKyJw5dpx
OrXBBY/MKjBivWS9i7Y99Zo4bjBo2w7BZkqKYFeRTpNd3Zq1TUZUYxuDocm3mlGx27mheyOUX+kS
xBuroxJG21oIFUsgBt+RUcdESypXsduAsM+5HvFE+8J9K62T9ajOQLCkaLgjQ7vN6s11C6uNI6JR
BY1SFcT6PHivM5WaNiGjOvIVv3umPhsOgCpzaJOHzs7wLildyBN/g24pyDQkN78R1SRWF3nyC7ic
CkSsSUNrHIMl6d0km74oSvF2fZUiE+zvJyctbEbdMgKwb+XR5OnTXa+lgi+1elWc7iOXQyldnfbS
yFZB5OJgWGX7PUjTypPVCN4USNGL1ii526mGjOdFY1Q+ncrCGRbrZ1HOo63lZIQeXpHuAlpRR6mq
5gaeN2/ShPS7RQ3y0O6pnH9c35mVU3F2jXMvEQsSuaZZ9ogGU7gzury1+xSVdCAxIkv1rH68kbRi
N0fKj+t2V77ImV0+h5/nzohmZC91Wt0Y0J7WpiQSJGJr1whovRVNV6GejeYEd3zkPp7LnCBHST9m
DDH3uL6bbfvJ2nT/gNJupXx/Zoy7rlulnwJpwooM7Vaeze9aJe8WzKXkSKDl9zoTCVqtzaieGeSu
50jPwUGtIqP9xGj8xztGHovSrxP/+EVqImwurfrK7+3k+2uIi00WsRcJA1YwlC/mpbbil8Fq/oxK
BSISmOCpwQXqPAQUPW0XXAZasq8n8hKZ7R7SVi/XPXD9LYdOuSEz+jqI5p0HBb3uSRKDrRsCjk1p
t+UU4Rli9Xamjoq7oG7phESWXKoNMaqVcd/eKlkb7KKa1t8EP+XiNBhM1wSMiGCaAGDF4E5hoU3a
QicNTKp4gBmxXfgTwA+Yqtsz5b7KsR5Eqe1lkZ0zyR3ApZ6KYTHUCl2DZhcmTiU5bDA8Bh2ctY+/
18/L4ZftwpF8ERnpZZEd1vGfpSCXZ+947hvLY9mE5QQ6oc6l9gBGl247+j0YIUSv6Mu3LWeJiwFW
kU9GV1gVZCGShxL0Py/sgmO5e98+yi9iqPilX3EWuUAwKDWkHfvj2kZPA3sM2bEnQ7ItHv/11clM
IXnUoUUKQUSVM0VoN/U5hamChrZSRngWPFx3zTXPNDAAr4DsHeeEHyYo1LKuJEIqV17C3WiWT0Zh
3F83cRmm2SpAmI+WLmBAAK+cH0S5Ms0in2l15CdQndYuQY6JUKbtp01+bwo4ty/CC2eNc/y4WaYp
NLCi0ECDvJ2AUQmdtviTmjKY8qFnAS5czJ1xHo7hRL3WGBOJ9mw+hjcaJHeUDfn+zzjJVu4ePF/Q
FwDdIlrifChr62WY8qjCpBd6D2k4eSNJvK7/1plvYbyROkEufeEUgEydmmN/P0mnWrNNCrIgnUrr
wG7NzSjCu7LN4Z++pwa4ZApjJo2aSkimkri3G/WrVr/R+C6PBOu49DxuIdxH0oo4SiwKO4PiVrsK
UXd5Mu+tw+QZ/yBDWEWdEmJi1lGFiC4EO8/3LaAD7eUIPqF+wTTzd0bIh9LFZ8aON8cABHXiKhsL
bxc7CbVEOCIxMOvJebvehbSZEphEoLVsK3QZfVbkZ+9j4qUHlL9sNudsVX51EKH6Lw4a21z2ypRV
zcLjjiu3E1LHusLmIrI8frTaO13v7srh498GD1ihVDcMTcfGojB0vqd5HI9DqmS/KC3AwONkEsad
2FRn5umIIZ+v21tzfdYZRrQCRg1F7nNzddEEZlLgpMlZ6BJNs9Pev25h7SybBviesTAsiZ+FqGgE
bokFFipNcc3oo+vs2NyYVeIG9KnDFNd1c6tn4NQet4GQCl+6vEcaNPiksalfbyS0o0rVlt1/AlC7
vPqxLgb/YBq+eALw8NxWibJE0Xtghan0Rgtpl80jcadEczoZwb/NXwsFOrMTqZ15XASbu3oET61z
RzBKwOsbErQn0rcBBPb0prF8TJowgYfCi59L8k8wgOyQ8YfQUpFlEkhEYdGc0xD4bSN1IN1lc51L
YM8HNk+DUUdoykGaQ3TwVlj6oc4CkQBcpwabruZeBkoZBEWrA7wv7+W3fNu/6pI9jsdR4Gixy8+5
H3i1B2ycmzka9E7TJ8WtHfq5dCPvH2DS1tq70GTATagcUz5u+Rh/NEhwZCH14yc208oYehlFtBD9
xnz1YqMpZU1OjVBicl83SYq8K0nJNloD9AaKEw/pLRP77ByIEPiqIJVYPTsWOFkscA+D45hHvqHj
qumdDHsgBnCCD+W2uh8AtQN6Y3DEXIGrzntqjvuubVI2y1zgqIbKS1GVezV/a2P5gZaQxi0GzKA0
nhVCB3EBcXQg+T3J7VGaXEuOtoKgsRYGT37J8ZCfZABhUpkahB+BDdjpe8nWv7aHwFU2C9TOyFZ7
E9Ogrl0mpwa5HJHU1ZgWDGwvmdZ+6uveq2vZtqpQhD5iV/6FC/3+pMdPfrIyimaYooxYmWHNtp7F
6OJkjm64YyT9SeQ9XRMXeReiRqqmwhTD5y65Q9+D3eCgQHWrfBWnAisLQ23bkAEPB6EECt3nN1dV
KmZMCYrcqo6urOwaE4bLAVtZZsG61kqKZ5ZYODzZwkBKjFlhcAp1owBjVG9kyU4KuwpcAsrOmnFV
H1iosdzSYwenBUz155/EgrNfwe3uVOvFmHcAlSAWfGITwqkz7Y2NaRtgWs7wqBUciZUgf2aPiz1T
tUTdJKOnz6agcZE5WQT6hcwud9NGEo5BH9kuOT89M8elyH2khXPDoPbxW1fa8RN5VHatZ2LIG5SH
yjdotuOJW96yghByS+uRYgS8x6UjfGGvVYVOUBW8kBbQzVTNFKybjfsp2/RIBiSuCq12/U/tcMFv
mXpUFCi8avIhBag6xm2PKclnyXnyJmR7bWUrh+EVmjeu4MOuHRwImf5dJ+I/bLDUuYmSP+AGjOEx
3qNZHfkx9jNAjjRs1PdmIwZsrM1SIFP4bZb7wCZYTqdZgdnWS15UD5rcdwxMmv+ca7v7Ro/qeuOP
7tDs0/v+PRHj91eeDmc/gO3LyTHWk7RP8xj9RyYV1X/V95pPb5Zd7EkYBY5L+1icMjFdYgv5KNbO
EjV11DSoiQkd/qFUVMMYpLXUoNErfzC2MBNXnjs5pq14aLjOok/MYh9/mJDVQ9gOBTgKscvzpc6F
EanAHuETK9pestLQy5r4CZ2ud2Xod9IyenGBZKmL8boepU1qpp+vO9lK0q+YChIIlHMg00O5HxDr
IVFDPccPGDVXb97mJT1AF8bWlMLW2i8tEdXGV+7TM4NcjEbxzzKkGQaH3HTmUnfUsXAKdJqur4ud
DX5jT9fFBeE6bVMgGlOAFMz91KGUKcQhiCywv5946SwZgQUsMvgmw3qTq6VLlO/X17B2DtAGgfAP
XtGoSXMVRADRArzZQ6yhmzZD973PMKBNNLsw9rokukZWoilKYLikNQMqTegYni9HJQNGp8DV5QKo
ftsE3WiHVfeRzeWniRiOqheyM7Y1RCfTzfVVrjWwzixzx13tAmgQRzhz2S57CHMPqiTQstUyh/He
RNAJCeIvR040J77PtjGeENd/wGWlFuOj4DiUFTyV0KHm8aZ6lIzjOJMGyfSvkeO2dAYEFxdJ3yb3
o3Aneiit+I6qsD4Dmst4K/EwgyoqoNeTYrPleDfrljsFinN9USIL/LmWjT6Mpgiwu+XBlL8siWiS
beUcny2BO8egJ5LlecASKEFHUXowcnAJyILcRrQK7hQPGEYBPgKrIHiBOKM+fm5rvC2ub9Xa5NrZ
UriTTGpZjYcaS2GzNmxyKfTwMp+AjsztknrF9letij1Ryxvgcvds8JXez5thdOI/IADHjzGh2KRQ
JhTFFa8GkpZZJfWYjAlGtzITR+sEm7ru7ycmON+Y2qGfkxlxhfF5YE4L1cfUoYfJOeKOXfnp+v6u
f8TfK+I8Ra56Scst9CfVWfpZavR5JsXX6ybW3sNnu8Y5SjBBaT6UsCTtOQM2k/GdFe8d3lGYcbfc
di8wx3aIu11wekGTB5F58KNeUFrI6oCzFTRHMSMGamYsrOiaeWLZlrW4fGqKi474VmVumR0AfU1g
x/qzpKm2mb1RrXrCSIXTQ+l+lATB47KTxCIikMoYUQYyBiXj88vAkIK8V3tExEpJ7qq0gi521nrh
DA6ydKkxGJumXjoSVHGr/rGcNHeao/APnvpnP4K7kSIZLClzarGwHGd7CaJDfr9hhKZaDoWxm/bW
wKNClAGy7bz4sicr57Y7IjVAWTWMxqBKGYnsRdO9khC3iR6v+9Dqd8WwHXBQ0CC5uNxTqaospdEa
vFXZZOyw7X26/welG+b5Fws6scPVwPQmXmRMcYDskwlVwVVD8FajR2MzJjCUS6g3iWh918pFEFP/
vTa29pPUaIrrUpsLrC0B40txz9oNoWeh5J/cRdtqUwipx1ZziN8WCV/yL40mgp4tLDbu0G8MO7Vb
SJ4zh1lu4TQOGEvKBwrI5uKhHvcs8prVEAeiR51gnpdFuvMFk2bql0aHgF8REooZAjXZQkzVEpyI
dZf5bYX/lF0D4HJnNC6FpLvd9NI9iTQ/KulLqOtOVBo3TZM9LbpwjmPNhyAhDcllkGIC18LdSYVG
5i5ZFuZDqDC85RhbR6H+VtrINrRtfSHCeNUeYIkQzgQVgixz29lWWahr7GxMnxRf9xJGgQ5EWPiD
ja6L68RrqYx6Yo7bV+TZiOcaxdRkWmEeBNwF3Z50jeDrrV67KppFOpjdGe0ot4vGCE7hNMBJHPxu
Nx7KQzl4zQebl5y3i+GQJ2V3PcSsr+u3Qe6eB8Yiy0lkNm5Nbpb2PbWeABEXXBWrNnQFjT4NzRWF
p39ojDGjcgCkk5XRbzRaXqWs8PW4FhW8125clPH/tsO5RFVHdUxGuKC+CfZsTqqDkADxob7rCBEq
LCHhQybuPoxlUaAPABA4P816bQIXwyZJWq/ZQWQcAsd3rE+jeUTBgIDI3pFf/9Ie5t0U4CDRseRu
25ZO/QhwDiqSy70ZM8LEDmX0xiNFaCeWN5ivYNhwdHN0SfyRo/UX6T+nWLOT9l3KwfjW1GAR6TE4
rTpatrdKy9XDXa6Pr1OI3gvRbkACctuBCEMzRlRNOrfoRDQgqwkYwL1/r4G7rKVUIRFhe4YQvIsc
5cYcnW7PWNRUW30fEve6a6+FwlNz3DVtBGrS0tRA/9w394xjSNtUd+o2ErxN/59loW9HARUCwIH7
NFY2VvkwMmzdcQx/uIcoO3q8oxsyWWkRs8/aNYJKkG7pBkb/FZk7sHEmL6DDB5tROBCztNXGqvYQ
uWwqwaFdze8o1IVkkCaBOYmfIMXlDaRQhSf3/0rGy7bYUkzizsItXEuoMNyIRQF0RXE3nh+mPja6
lJghVG9JFjh0kj/QaI6fACDEpgbB8n7dMdbAiaCD+G2P3S0nucdsVRoNR+TL8764RfnwjtXwJscO
/OZNc3Io1ojqtGu+iHoJGhsWSEgRM84tZk1UqeqMlJGhE1kd+tfEvcg51oYF0EH5bYfbyRS6pjJt
sTL2bIMgZm05LG9svCGzzcgbfRQroJKn7ZbRFmwqi3h8hIKoL2GZKuAjvL/gnT/k0zwyf4Go3G26
bzDdrHj5vRA1t3afYBBWBiwbL1TgHc43M6zjRm4a3CeFlFXOHA25XTQ/+kHFUFH+sUiIc5YebOOi
uUdJxx3BUQzOPzew6vd4oX6YWqZg8aJfxN08Q9fVVpKjzjenz1pX+iUAEeB/F1hZjTSnC+eSkCQv
DbkasHD1cfSoH+/D+DvrpDA8UJ0dpFgQQdcMasTClXMs/AIFd77Tuln1RsF4vfQNRkHBD2R5xmLj
nQmapmITiSL2ShzAbKbGnAjVRSpz3huZyti0QY7G7VzVTpfXkOwb+/wL6tv1rS7RTADuW7GHRBWZ
FtQrMX6scZG7CKGXO0xYnhYG5VZGaN1ooRk4VoIxrrar5AfBGWEL4M4IaIhRyWTkMOCj4wyqlVwl
ANawNlywiRxtG4Y7FnlUv/Tlai96cqxEnTNz/OfLcozsZC2CaIOMQFOotuuNzAmz5L4IFPNx6cgn
Q6OZ05RUgF5bORFnprkz2i7mUBkdVppCtsUYngmIFZS5EVxSa2+6MzPcwQs0KS+WHmYgcHYrf8SL
zcAikav/SLfLNnsvbwE3jD31W+b0dvEqCutr+fqZfe5ENpY+at3C0rK9Etuo8gBi8QtpoN+i8bb5
k2fPmUH2yU+uLgmUY0vPFswGU+tH8+dYQzT3l+CqjkfQ/g9q/qcG+ReJaZRTSWMY1DfDLWpmm3gn
bcQk6CtpzZkZ7oLU+1hVkwy54aT+6OjoW71oXEn0rfjJ7NxISiussZLgAJ9k0ri6m3xlmvCs6d7e
/MmTGGuCOBIbBKfk6Lwn32oAhF81FxjEBCSufUzaeLkz2AMTOH4QN6FXT7thGQTNIMQ0XpGm76QI
/5a4FjXqmsVwIy+JVy+xnw3RfRUntwO4/qbAEtxKK2YNBXkvmNQI8jde5TzsgmDWfnWg461y86vF
Lu74rsRqAx1nkN4Ap6Xp/Oh+J9MhUHuUU+cwfUup5neJfgvyqV3UisrrK6aAhdMwloNKBtCwXHqY
jqreRgVGSVIg7sY43S+T+RDVhd/0lie4EViA4m4EPOhQIGZoVExbcgFE1jI90JOJlcGI6SyutjUf
WBNb2/SqzXhmwcAKGs26FT4p13LFM9NcKBkIpL4bZnry+zeGCQk9mjisd1++hE62Lzallx1EL9mV
g35qlZ/T0XtMT1YUaeIQeUFnao4JMIzgWhDZ4IKJHJrAGjFfmazctaz3MPx+/bOJDHCJSic344RX
eOOWVu0a4+cu/HHdwNoT5WybOB+EBCNdqvz4ccCbBcW448cJNxNKXCA6jR6Jl7yKvs3l3A1q+Sfe
yOvRREvQmFEEq8ccHnhlrbQBK9kEu8yXPG1jZj57H7FBy+DuP1vn0hUFDaBAogOzbt2zHlsBTIu2
Hb4xzC/dMLQQEB233WaUbeFNzg7alYPIj0Tkc55NPTOO18ME28mDYiOTKACT0jZ674C3u3Fm2wlC
sW32MS9to6POaqegJeEW3mdB0NdRzyrTsoOwFqEYnv9kTJxFfceEb60XgXutJKL40L8tcukZhoOZ
sGTH+iagDpxvAHz9yZD+enNQwaFffhPYE62Qy9OkvE6REWOFrEYipbfgfnCmdyaLYUWHELO7+ft/
tMgF1ljKgyRqYZH1NKLstvIh3Y4JssGb5bvun1hcSXnP9pSLp5E+TyNoc9ieHr/iuAkfmTDB4A3y
fYev2Nu9OIoLviSfn0UxOEKkBlZZmQY7W/nwWabSnNV3DERNRZFpNfahrwlEErsh+TdMkuUllZqW
GRzc48aGXur92loslLnP8lnwMUU2uQMygKqtU9WjTTAEh8xdN0CbYXPx+FUO7HOKpnxW0hqCsce/
l8mdkAx6Fn07sm4x7e/Kev6BiQdnsuoXa4nu5AlyiYu6j+msOoK1rh4VgjepidE5TeH5vjQ9akna
4oJkbiTTG9YZk54o9C1wOOFGbvlHR+XEItv90zx1SOdaU49xV3ZmesPCz/QeI/z8tbfq039cI/c9
s3RI+rg9Wjw6LbOYvrKjkuq37GsKA55oV7nPCbEQKrcRLM7/89rsnkEF/woHsZuLQt7qwTzZVS7k
UWvK4z461sNGDz47bob3zp59Gh1y4ItFe7oGyUTm/9tvuIAX1gmwiupfflNre2Cbj19x9pUEC6Ub
+DJjcYugttaDLwEMEi///rNSSHUx3kEN8zMyt8kJJhfLuFbQ4tRqMMG8KcbHkjyABsiXyeTW0ecF
dClLcpdVrS2ln8JcONi4cmrPfgG36W3b0qSXKnZ4gsfiFgVX6ZYFRibbgjmT5QY4ayc2t6GjFjZk
P1zBDqwEqjP73EeQYpq3elKze866V/zlhRUjGHCm3BlOD9YvkcVVg7h2DAoOa9DFcwbbJTC6pELP
K1t0UORKEjTnKrP4A2c+q5RxBxZjiFpVxAmrXzP54lwDd3sMTWEFNGq+5IoKV2vp75k9zpPmcSIY
EklRtNVv8tkhEBZhj+ep91PFLUyWB7qyLcZTr22nooAVHAPFFl5+nP80dFT70ELWAOm3wlYK8zEh
qnfdSdhecdkexUQ/4IQorYLzkFub2pqWZI1y7TYQrzPk7xiIsi3jD4I68IEWhJlRJ0dvistG5lLS
IiXFFzvyq8tbxu5OkBYUGc5+8k8mqdir6mJdvy3ymUgdUNDBIJGFj3S7MHMT3/LkT9FWMfBgED0W
1j4UEK+oEaM7BR1SFn1P7qyq0cMQunlg5WwYi/yQhHcWFHkFBeK1cGJQlIbBZcGEQDkrWRyTedYR
U8ty8izldcnlwM5LFAWexqUz0WQd7cAQPV/XphApjCk4z4pBVF74t6+0oO1BJ3rMlllRhekhER9I
nN11V1ybWzizxPkiCHbIZHZAUZiv4+yUxU0BwQHkGw4BvtdTiCv9BAXFJvXx7BFVFtfOATgE2TFg
+qf8ZH0axnj3QMweqLVvY5l+GxoHggSxfX2JbAW8V+LjAUCLw8bIAs4dpRx7sPxLCJAKus0K0fx6
2JP+I0xrgaE1jzw1xDKQE48kZqtFs4EMIwt0EL47QTC8XV/K+tc6WQv7CScmctprypLKMKE5EYR6
JrfRHYLciWXfZrC3cLkpzvJVFnZo1+Ba9HR13AVQ1uUYmzGudoZ/7vXPoelqEEJhgC3NdED8lnR+
LpTREu0p555Iu6UCoJLGhegL7m+UuUNBnBRZ4AJ+IUnI5wtYKKrHZlR3vSSEpayknmdbx13RyK3b
2CzBktc7i8/KGgm4cHTQbjBZ2HkrEuNhv/jC4Vl3m7EFo4jJ+WFfJ12Mfxs3QvnZX5Qp9QZMmm1r
OgJqR3t9O+rt4lx3zbWzjDMMCARlswH8UG9PQFhGZdybkoLjnG6n1oea1Oa6kbWxMnpihRcZjLoy
QhrC3rqVFXu0Vvpbg4ag6wYfe/BFyfsPOi2Gl4Vj5MTxbD7UoYWp5syYvGYMzX2wSO1PbVyMTa2R
wNfRsp5tJVG7p2Yi5GD2C9T2urD3oz7I/EVPjbsBtM6DE5EMR+76ai48D1QfgFdoFABu1H/5xcyx
MeMRxGh1wC2lB08FWP3+mwW+DDoNJA5SWNB1+lGVKY5p+f2/meCiaz+C/bqmMNHOvT1aP6tA0Ee8
DDzcNnHurCelVvc9qID0x2qn3PaYTjeLWzPCS0p2E89UPAjwdIkgmF92vjmz7OudhFqlSNss/kV6
pPjyoZ7s3DE82VddkC6HviiduTg/nDkuvA5GVspDi1WW1fCBO/lh0hEZJExqX/9ea02wsyPE+USY
NFmtQqralb8YzxUu+2nbj3ZnsNqfL29H2/ghsHixNN06s8i5SJ4BOGmw0MBKf6zN0DSbRvtqeUBL
gD8qmyAdsqvSO+EbgnkGFwjBRY+aKvRKGCEzF3eTcanALLtULvoAMJx7mV8eJKezGUovS8UilmsG
AX9huYzJ2CK526ohatzOKgyyO1JxAX/f54cctWumX6B3tgjts5KdIsobCtRtwNQJ9NS5jy6mUjVD
Of9iyUKdHAC3dvdnALdTO3zLZjR1OdaC40bOgJ2A/+vdRMLBSCkSsRboRVzULdPSgIDFI4kQsFKc
rypVukoqaqNyFwBdDH1T66K5pzVo25kJ7nA3yqSmpoWN6yybUc6Yu2KbvM1uiXqpcHKM+Tfvhqfr
4Y5223QZGopHr5AdHf6fH4jLfKLbSKhOCE7bijVLx2QqxZvoyALD7V435dOoFL+efeUTUx4dnHRX
wy+kP1ILsEDrBFklkNswkNC5NaomDbDDwFYZPXjAaVJLqbPEVv9sLsq3VJaUTVlFE3T5Bkn+mFBN
jRwd4n2PcT/pjzTV46/6SMvP1/eAGT3bcMTSU8YuzoGqYCYkVsHYBZUf6zUoy3FrjO1O75fpRZbk
5ea6ubWQakG3AL0b0OMRlXdY6AMH7aAqlWs9s1EpEDnuvk9O95Vx44mRwCvH48wa57tKFBVj1+ED
m1+apvV7TeiwF2HMAIwfPXbglHRZtfiwMquIqihBo0Mbeq2KwWomLNWPm9Gy28HWvNmuSkc07XjZ
jQarkIwoDV/CgxBh7dyVwqxtwoFSHHkbgCTWgeueAdxBK5C1we7CAHNaDNgfCOerLy4oWAZyF7eE
gbeEwYc3FWWthmawrD72nuyV+8ZkTb+7ZQ8dvNaG99qhO1JRhrGyzWdmuZsYuAN1DgDWRLlkwrjW
W16g0dpBKn7yiOGRANp3/7pYyK2Uu4rnRh8lMsFkn0520d6lhRAFKtpM7vAFSVyTMUABNnybnaP6
sDuWmM9lQIZuY4BrA1U7kfOIjHJnYlFIBTpbrIuEfhePtlk/zhlxBOf84uRxu8d56IgZ01brYQVq
2F68raIj8Kp6C2zVjn3Ti4VZ4WVo4Uxy8bXP5BJTz6hySVuWOy2gsGDcg6Nv7JeDuJh88XRkRLQ4
gBhwRjkZddDzM2iZeYIQ3ePqHdtNUmCsdTAbJ5Wk20Au95FChWO1l4fg3CL35YqgDCc5lyuXZG7v
WdsZEBjrpnoGwzPgpgfywCDnUmZXe/2mRiEKI01oXoiy75Ub42zd3JcFrLbMGgAWXRW07rZJMzC6
Wq9tOnqScOiaZZ3c7XRmi/ukidTWNVWwx0Wz1cvnuU79Sd1W0lvUf+sVUTBf/aJgB1AxFcNSKi4H
toIRNBZxAmsQdo6BVZFec/2u1FMnjzNPcEAuEODMfcDvSAwA0CgKAefuI9W069seF2Fxq2CqLgdi
g+lkd0JWl9VVnRji9rCi82KaFQwZvRR/WJNU3QD4HkI+Rl02E2mUbzKqsoJaKfv1Fx8OtF2Y5jVR
M5W5w7FIejXmxshe07JTzekmGtu7KSYCM8f+7jU73JFQxzLLQnWq3OCLdW/4mR8+tXeAf7koRmBO
MYDYMeNh6sBTlEB75Sl4n7f//qLAl8TkhwaCY3D98S+ZHmi/UKdIkMEg5ubDJ7DhCq6/1U94YoH9
/eR9TavcsroWu9knMaQWdRI+QwCo8yCAUtuZPhRfY7WJBCGcPYguttYE+RpqVAbQL5zfxIVRDckM
v5n88o5NKPZ+gYkgYVV9NZ5g0k22DBmJIT8KYRTFskQhnjCGXb6RvQqOClbzYwCm5isLYqkrTgzX
jLJ5bBVMzf/H3Hctx41k2/7KRD/f7ANvbpyZB6CA8rSiEV8QEkUBCZNIeCC//q5kd59hoeoQrXm6
MxEdoaCoDSDdzr2XAe1pTjGBUD5T1LqEGG7B7sWEck9PYRVWscxzuyL/D8YPmwpgrSYI4KDVno5f
wis1qyyIfaCDcNQVXLBdcZfHZpBybdXqYiHcpZGT+HTVlTMSt9HTcKiPWA5pOYf96No0H2ERsa7t
bJVyUOpbKB6ZXxVhfFnYz84aWtjP4JkEmgnUEaXp42nQSo/NCSrbJQDDMh+FwSPKtpLTsoxuPb+S
zmLJD/BhPYikIywjiKVDuXNXBNGWPHI4vqHDWq/VX2eSnIabf8+sHFlBIgjSoCodyI4u5uc1Xdtr
bVXcL6Vnl4ppskKhuO/3ibMmdTZReAVkpARoPb4bYPirXEsxPnlBGhYP80sVQ0Sz0etRFF0DNvn0
U6JLoXWaQLSo1Xz74NxqPnpaUHuA5P0Ug6OpAAWxdNBeGkApm6tD8EFqHc9V0kVB65FbmKHoMoWw
Q1A39FgHjufCwG2ziKc7z0XVk2izTL4GUDJrIkSTNq4CpSYC2R8gGtY8GAMnrJjXtYsO6ud9Sdys
VcjR4HjHHgOzutMvq0SWqFmqlmBUFlc8jLb20cVuxv0lGexLY4jmBTS2APRWYNU2G0O05i2XKhnq
ykF/SLcjfAHRbAqMe/fWCtG9Xuw0XTjd0fQHC8jCfwxrjvmmOHALq4lKiNrGj3FZb1V92ky6fff5
nnIpjI7cQQU+H2qH84ayZZdmMxgYN9PejkaybsabklULx9yl9YbrO1RWwZGDs8R7ivFhM3FhH5M4
WY1UZW1NnhQ5xCX6Fd5zhxQmKcYS7/pCEo9OhqQ6oPgJgbDZPilEWUBXHsVrshGhCY3ewneFJ71i
1UDZdPtxiUZ1YWM+CTjbLJmS58SOcY4XRfRqU/JEJutWAHJAAVirle4rg2dI3cLnS2Ui0CI9/HwU
L9zLTktMs4VQTjGLwCGVldcOPub2BpK5D1Eo2bE0LK8XEwq5nGeJC+CWLsTfQKDH2pt9YXPqK0jQ
Y7vOHo2djaUgtRuHElBwSQ74deIK0C9wMIPLsKXD7nu+l7WTpooBcxWrT0KnKLose8i6wFXLl02C
Md7ZSyfS+cI4DTnb0DqtVDQ2uDiQJiE8k7sJ9XFC9bu25Cidfz5+F4MZhmTvy73FnAXjllk7RHEg
8zndO26yUnSxzuqltX5hGeKdcO6hGokuBGKdbpcthD5ch2NPsVCOeCccSfQZKlmRJwE4S56/52eC
DGe7AOCZEpk7mySRkqCqTnHusZj7aWI8cGotGAfIJz6dh6chZgsvwpqincAbudzxC6MOiV76vKs2
ChSyPx+jC0cAYoF+owOF9X5ROP16yTTqbFJx2MgDNdplewmls77AwxhyAWRbLqcp59vKacTZB+w6
F/YuLVaZeFWQEoHs9ub65SHZ9G+LK/r8rnwaa/YlGzVSKndELIlHpXvpMUKO3VbZLB6l53vHSaS5
UoUNl4Lekale9iiz2Mav3qSfiRrob/8BLEvuHDbQUtInBnXi2ZSvemTkhWGUK43/aNLat+pmYV5c
XLtQbZQKOjqa5/Iw+nC26VHndmVmliu12orxJ08hjvewMPXkQJ9N8w8xZtt7DP6QKDlijKEemqjE
IvV3PGuE/y6HLrpy6I+TtN4lX6C5ybLV0ux4X6rzB0DiCvw32PQ2tBZPX9Iamlp38xjt4MA6skN7
QCK7qW4FEjzrWj/qV/Shbb0Y0xOuGlI/3PFK2D0q+/RYbujPJV+BS9/84+PMvodL0jGOIuwsQ/U6
tnlYOa9dumgZdWlzQQsJUray92A4s5LANNb2SOVLS8aGFqibFB736sa9y3z3hd7grFsz+A5tFwb7
vBIB75gPYWerPqv0vtdkWMlxH+/zMEnQ66fA20eHIZS3lPTFvmHHJYD4pUmGhoMDTRyAGPHCp2Ms
YCwg5zcmMlUqjza5B+6I5yo7LTE8A7LIqW0uCaueyxhifaInjva0FPA8yz9J3pmUGTj5Bj/9Uuwn
NFokv4Bmnk69iQTii7zlApZ6bAM2PqhHNET9Kvw7jayLG7wFMVHkp9K7Zz7JidNV41RjVk21p+2U
ACgL7PDwG2+D7GZcwzCIHRdTm0tT+WPQ2VevmtZVRIQ8Q/KnFVc6S9Ej9YH19bHcUcbwNGj/o+r9
+Sw7R+fjwwPSie6S1MqDwfrpaDs6F13bYZY1AXvtV0fNH3Yo791Ue9Oz1naoK16v+nQdj3tH8yYv
8RZvqJcOgo+PMJvorGx7y2zwCOwQb6QXgL6+EoGxhzftkr75pTVlQbDOgRslruHzBKuHdZpiCIRK
NMsTw88StDLzJjZ/puMvyyy+f1j0vPE/eCrMNRwcx6qpXr7f9unGTO3rrG0PpVbepATukIrpm2Z+
WxTDa9fnD1alJcHnI3vh4i9H9t8PIGfchwNpMuBtNFnIibhoKczaW2CDm+qujYpqExucXaWmk/uW
kg87vYEq+JAS1ediXMqgL1xKTh9kdvZGhs1bJh+kD6eAfe3W5YN5V0GrQ1mphpe/LWkRXNxMPr75
bE7D/jMdiSzrGOviCmbnIIaWaNvk9+5dE1bbOphW+jvKR/I3Hfz/3fSmSdBOXQL7XFzWHwZhNrcL
l/duxPEoqvlY9l8H46AsasCew29nU+0sZ8s6ksgPrOz6rbWjk989tKgH7iPgObpVcdPeqk6gwM3t
acmTbuH95klc72aMZjK3d1tIzCaTN2W9V0RLTenL2xRMGFBGViRoanYzKvUGnh24P6z0znPWEq2S
7esbaJeuQXJO/eFm9JtD7KN/JE2towAM8V9HLWIaf3iEWe5T2VplTxSPYPDHaXw2uwVM/4UGy2mA
2RGQGZlT8AoBmoBvXc1TPRpka/LQDWiu8oDesH0b6H69g/rl+/0aklSH1FwoYlwcUQMVSpzF2Cf1
Wft/0nNI2He4Y9fRdx7B1X584mRpc5KvMs8jUTP4nyCz4UQdD7bkJY57Y4T6rOaZ01I6fnnX+RBi
NlxKledNDEdZgN5gF4QJk6t3SSiZvaZPo1CDneFSxnb5rVAdxCECeaK55rnBbUfQCeuwCSYANqYX
t4QJdw/z1Mgju8jxiuv/oISNSYPT5a+Ysw0mSqYmL4jc6xJtNwxFqJj9PZ2MQ0GcfZ9UW6ak/tS7
b2qTrLsR8k8CuMqFo+ZShmyhOAkbaugJo896etSIrDMSs8O9pNsVV1D3goLeSlG9/gkCrbvqoKwK
iLN1ilfy4PPIlyfrvwPPjpaCuk3UWAgcu09MNYI+Cad63PwHQUwFICoAovUzn8AitpPRZZhJSfOF
sdIvsttOffg8xsWp8yHGbO0D3S94LRCjrB5Z/LVbujpeSnxk2VWi4qR56OxIjKOsj/iE+68yJBBm
pBmcyqugSl2/b+1NOyjN6vMXulCTRzQpDw9rCBvIrdmhZPYu0Su7VFa0KYNJ0MgrW/Oa6yT2+15B
16qPAgjPPmWsEFCMtJdoLxerXB8eYA4aAfAvjeBZWUKaP95kQZx5drW2/ehalgq7aDUt5R2XJuPH
gLMx1GoQStMB39iBiU0ufpSUeeUik1Qu6NnWCd0egGEg4A2t4DmjYWgG4RRslPtafXA1VE4A+JEW
SAKWhM4GOhy6n6MRIa3ClvAos1kqtc9sqS8NzAbYPmhjna5zpW/NzEgHc1XrgG129gt2wbuFeTPb
S85izM4fYjCnELQ3cRuA0+i2gkpgdCifuxUE3rGPSCCseq3/sXX/1+v4f+O38uaP79f867/x59eS
TzWNk3b2x39d8zd239Zvb+3xG/9v+av/81dPf/FfR/pal035s53/rZNfwr//Z/zVt/bbyR8CBqLL
dNu91dPdGxhz7XsAPKn8m3/3h/94e/9Xvkz87Z+/vYL22cp/LaYl++3PH21//PM33Ow+DID89//8
4dW3Ar/39Na0//C+sezsd96+Ne0/f9PN39FjhreKBdIOiDuytTbgd/AT43dc14HI0hw09Q0ISP72
D1bWbYIfab9Lpcd3Fz2I5ukmftTADl3+SP0dxuIAIEi8CjRqQa77691PRunfo/YP1hU3WCpt88/f
ULw7XQ3wvHjflgEGsaAtDZG+0xlpZb3OE+rAOK6MyHds0skjKtDNGsApsa/ymjjQk+1RVoD89NHN
dHFTWsa4GVhHHyJT2HfWUKo/I+Jo66YdacD0xLopi1E/IAkqdmWDWu/BbqkZ4pKa/oymUr3WWpU9
NYzzxNeEVd+MDSDb0JJrM1gusKnX/VItLeLVqLx7GYEKpKN1L5WOHyedfRcrhKx6a+A+1etnq5Aq
kS7k/tFJ+Wol9iEx662WF2t0A3YW2kS5QXcmGW/Mkn2LrOqFiep7XbNdqXVBbrt7oBoPpT2GdOA3
dmzdqDG7KRg4aaYuNjp2eqBmNrlaHwQumknN75ldF57G7CsNhiUxhZzMpAZAuUKXK3lOqb1KKNad
2x9KAm2uATc11nHPKskLcYzaS/QSBHrx4E41nC/N9KUdqzuzLZ4sRxySzN5PffQ1K8XT0OTbSG3X
U9k8mL0WxB3KCZzdTnEd2lYEGZ04tj3GGPczEX9xXNZ5ouu82M1sL6vKO61MS48X8d4u3XAsWnAJ
Y21vqibiUueYqMVPoo2WZxH3itf1pmqca63CP47EUthTukmZvqnAfKTEDXmc3nbAgVR19K3I2A9m
ixVpb4mWXqdJhhNqnw1g0KgbU7vpYGpE6lCIrz3bWpN45mMK1StQQvuJ3FcqfXKJtjO07Kkt+hth
wKfBzdcNUaDKY7fPJCdhTUTYt/rPKlHR/hPkhpJ4S1xjXWtpMKrJfZ6bh7Z3ruKu3ydZfG3U9Yuw
kegX5sbgWVDG1nHqxc4ujBdaxzdJlK1HJb+eiAqXUZZ9mwbMnE6joc6aZ9seULFRi1tIh8RXzqju
Cp68lDG0FAHGNqHD4pmJcWBRVHkQBf5JSX6rZMM96/XV4CTrltjHrM8xHJa5NxwSOLw96ANMzaGs
7jW66etVsnG7/kmtcLPsDN0b7GntTuOhS7J9I/gDugbrIsuZZwrLp6ZIPMzGyjNZhC7TcG/Lia7b
JPWjtA71rPxSOcnWUZqDXqahxd3jZOPwcukIoZhxH0fmjaUX1yapn3Pb3Exa9ADf06Dh/EAypAwq
cW8h5bi3IvYgQAHwwDv4rmYOyu7mDZRmm1Xc5OthVB6jqr/CefqEjvSr6qSxzylOFgb7elU3Os9m
8bpt+OCVepZ7VqGOXpyOgFgb7kNiFA9xmsMet8s90lDm17RtPEvNQxSaUTwg1Xo0BQliIMdRI5Ue
kmW2d9Ns2+mp7fE42htGVEC5Ou091cpiX0zFDnXXXS1gHZsM91YObezcUfsANEbqZzx3nxwGIQrk
g2w1RHWyRj2DHxMHqtpA4F/rRByqKXY9gKbT/UR657qLXOohacBfpemPvgL+znIHKOs2XbqHu/Vt
PKhm2FdZGraq9jVj4l4BGiWsTdqFVVKTwOrMfmVoSX2v4LfXbZvgy6CVn94oMatuzCbKV0wVR7Pk
YsUbtLRtqpIdiOgveV67XsYLsdPUIfM61Xhoi4av06l8IIUIspyvy87o9xREpOuUZdt2zFJMjhjC
lHVkrrRo2Lu54m7cUQlTx6Eoj2nPSpe0fp/C1dyNlMwH4nivpc5zlfQPpYF7aVLbDzWtInwi4Wd2
Nq26qjtUoGF6Go0MH32g3m+Kcddr5Y+h719Fp39J6n7P0gHE5DjbOEy5ht9r4kGq4BkQmegbr+3O
TwhFVyWfQq0CdLPMNeHbWlHAttuO10NXP9WdXvlKUaNkploBRvYJKiLtVhQsOlSNGgPWFt3RZETV
HmhmLDfXY71owyzWp3BqBTA4Zn6VZHRdp+yrlZv+NPHI7zVsxQLq1l6bZhS7Nxqy1lh3XsRjyCQO
z5GtJXD2cb+5PLnqmfs8GMO3wdVuTBMbq9H+AAovDxKXHCYWuR2+QK/s4MDpeGhi0/VQWgCkcas4
EFT6PNzyyxUZBx27Un6v5/Ho6UMF4Zm8uap7Ua2NxqzCSL5+Dn6Er7l5FJa52h3bxGmDcWofWWXo
q97Io0ORJroHVYT4QJPsSC0cML0T82czguEzMar+DSRpO3QYrt1jV1urnMOiJHNpu7Pb5AcDNN9z
M3HATSLyLYGyf6oW/ZZFZnaYhFIeanUattIZO3TqLvMEBfk17uqNVtQcU45PvmOTsBVu71nO6EOS
pFkPFlvXfTzgsC03Y9mZYB6juGwP0OuImmnVt86XgZlbYZIrxSrv0lo4Xu/yR6jQwzVpwm6UIvvw
naG6ryYH6HpSAjSVkdsMdsiBzosvSsZ2kwrmZxLVfl/h+sl1dl+NyUEAj4Rto83xj9R8Z5mds2ct
Qvi2mltH2xTTVZmI4m0se5TlMkv309Y1QtIz/TvYevV+SPhzS0gc1oX+wM2pOgqITj/AYHsSnu7y
VPGUcYDeuhFH4BJjNIeqLdZVkTfrpNKfGIc/St+Qn/+nKNGbJ70OhRk4GJG+3U5KAXojAb2yIt22
ItYqi43cG/l01GrtO22KldZrP7o6eTIwNTXK1u9Z5i8l3P9rGn2Sen+alv//mHBbuLH8119J7VnC
/fWteDtN0OXf/yPZNo3fYciOnp8DUQhpzYSy2B/JtqH+DvV09KIgoqojn9ZxK/wz2ZZ595/Jtar9
rqJpZ6NMgW6OlKv/6zH+Rm79Lm7/8aIJthOQKAqeCGgtacp8mlrHWjs2YuRQ+3MgNwLEcNdapVdZ
ThdvYuBSq709VeSWK4roW0+tBoG0rOCptdbigTA/Ucyovssz3pVPI+CsHUqJwqIeh9SrjfU4JT/i
3HXKa4XlKjjgFTpxGzBVh5eMdapae7DtcKdr1+LWC9FVuquyHEriHZS/x5U9uBP1UfoCyDbNdItv
wIEhau4X6PyooVOAvvH9wzj9+YE+XjbOCgrzDzK73xNqVcyo4HEx+KJGTYGFSdj7pthOK6mit4R1
X4w3q9mUJIrVIcKqlUCT4W6ATGCGhsW0oqB+7f+8AmMtXb5LnbU95683qyRaKce+5VoopAfRLcxi
+xskFeg6h9FmgPWQqYEYulS+nF3fJKMOcwwcTVwGpWTO7LJvNN3Uk7of/QLgqi59VNuDIpaUVs76
QfMoWFYfO2FK1InC1OzRN73hp3kNsO+TFB8SK7BQRw8SISHfk3dXKX4l1hOkRMUDErBlJeQzMiGe
BLrl781HAEUAIDp9krItxnZiNkw4oLxcP8Oj5Yu+ScBZNlxoI1reCH/5ZXrdWS1OUr/BXAS/AB5P
uP/OPnMeK4Ni5chtpFa2viGoykrWWxwu9VdnxRuMInQBIU9loDKAbvKcoilYDPw2JLL8NsaA5kS1
fgCjDzfCLsvVrR2l5RIAX5fb0Mk2BRkkFSUF9OshXK+9//xDmxPtzLpNHR15G1pf6VYaOZeP/aEO
R+CPLR84DTgd94G1Euvq6AZt0Gz7nb1GERCEP7JrfbZu9n/jm8tJNXsubNkgpMgqCeojs8oEzWlB
xwjPlW+LO3OPrQIsC+HXdzLuEuN+XhTE6nGgqCJpHQ4+/FxbpcnjyDF6BKP8VS/Av0FHs7hq2Y0w
I9y1fny+E56tWkTDcpUlQBTEAYw5ncUGrH6B1uDQQ3Rq80vrOOgZF3nfpOu8VXrlj9rc/74xnU8q
G8UnvJ0GaDlwGbNFQ61Y78eubX39uj+MW8gmB7gPoLHJ9vKL4j53yx/Ur5+/4/nuC3F0RdaXgBcA
pHzezHHtqagIvND9dAtABkwmIpDxJTtAwC57qbB6JnAMVU0gyi2c77qJEbRmjYxWV5sO99PaR8Vl
JS0tzAaYk2jlQsvOBbNDgtnj63TnIvRq4U3Pv+9p7Nn3ZVGrZ1D8qn3xKoF4kIN/qXYS1d4GWum1
dwDt576+DHC6GBdsJAv8P1yP57S82nFFnbZ27XOU6J215behCOEecou1umsr/68m5+ev+879P12Y
eN0PYWefWk9ypVUmhG0miCzE3+jVFNQHSWQt4BVe+f0+38udeDAC5Md0q0FOQuKM9K8Q4998/jDn
B4Ic9w8PM/v2sIblZdrjYSTziwCkEAcAXAbGSkDXuYRtgr3KQOH9POr5bvGuPwKzPzg4YrbNgrpw
aXVIM9Z+TqO8CTNhmvcmKgcMVjwsz75FJK1AydTMpgwLAo9jy/v8AWSmNBsCDLprwjkSlLezY7B1
baMpOg5XXFlWsW/zYSlXuzC3TiLMkhm7G0TiaDKCn33TQxSkbrOHqvL+QEQoq/aWv0xP+kLv/Ewe
Esv4JCxy84+ZBs87J88mhDXW/AvqvZDiQyGYmdj6yy/SANAE9t/x7K+/2nuaBZ7jMHBFhXYWZFf8
VAGLVgmI/VyTdGHeXMgj8Ho4310U/G2pSXD6eiSJSKUZiKJAfaHYZWv72GwlcX6RuiE/1NkMkRZK
NjImFbIPp5G4BoPappAf8tb2TJzpkMUbba9OvPTegjGN9NSemDc+2KnX7IyrZkE848ISQVaByxT2
YzQp5s1DyA43bmNaiE+bbVlCH7dyQwcWi6oTsuYHMZfEN8/wChhB8Pkgiyl3Qx0uUqdvXOEMsjhK
8/5AoqtaNz2t+Nk0xIMTkO/aSBliLRyGGH2GBwjWJvwmsc2FZXl+BQB5Cj4daOhoMpWby+y34Ipx
VjUTzjysGcBsJP/OuHGP6Z3uKxDQVn95wUD6ELwjHLUmWplAMpy+NY7d2EmMvkVqLmC5gJ0YfrIk
gHkUyh3YAqWm/+1C+nJ2tGugVuAzAwWugBJ+drRXI4+0mLsoA5lGqNMXOiV3tdvDgwgqXgYqVLa4
4k155A3aPkRsqWn7n2+AZ/v++yNIvj0yN2Q3xuwQAgtiqqJKKfyodm9dFGBRswRKTT9YovFV/YBC
0UqMzBNGE2RlsjGM/FEoVThZih+X3Vpx2oU0YL4nyycC4PWdhCwV+GfX/Z6aZiEcE2zE0fCApfCQ
d4Wfv/V8Uc1DzAYb7buKoVtY+Fz/UQoQxjMadBWsZ6zYlx5MI8iCn0e8+J0/vtVsx9L0rhPYzgq/
y1euDk1K5a0YkVlREF4yw1d0n6yl5LSFK8pS7EuvCwdOEK1dMBPRKT2d20XPuc0NUfhFrXsEZpiJ
DkR8FXl5xT0tKsO+e7Z5jd4Ah23msEN/bAXbzLU+2b6aUviMTZucaIFmL+W2S082O6YiKCA1kYbZ
594nKMhs9ZX+/ct0NW6MVXNQH+ur8gt6TIBDLua583MZ1GywGKH/ixKXAQ7SbN6bjUMoFS4K8Efy
rD2m0HUjfjEeocn77kFu5o+j67uPymap1DA/UdCglrh1YNqxx7mgaZ6OhujKMo5Q5sXR3G6bNerh
oQSCLIW5sLmcxJnLJ7KW6SzuEEeWGNCm8Kt1EsZgMFchvV7K5M5Ojfe3AmobIk/g98Ji8fStrLQw
KVg0iLajVyac93qY8xBsnZKBR1aLc1qeQh/PZRnPlI5KQBHhQjZ3+USXvcxG2+LIAKRAmVQqgJ+o
v6ywegZqnUfSTt+M6oywxDXBGIPZSuPp+wT/zXElkgJvEHvagP+wW1YruDRN4HiEchAuYQAozrZB
rbJHmFGrMmy0ZqASo0EGpZBfxgrK1/sYZ7YXOrk72A3kI/1p5z7Hd4kPV44dBW3GLvA9+d8ZO7nX
nYwdbrMya5PuUVACnM+VqdUd0YwZzvSDtZb8ivT5D4XeboWWSOxnK4hG//JBJ4PijMdUwZkCdvbp
MDqQddIdB0GlwWgRgFGCtimUFpOwkoz3yBuuJVVU7RetTc+ScbwmrhjSOUjGhkfXaehiQs9Ia4A3
i472s3pg4IvivD0Y1x0EHtO9sR/2S67V71na6Tc+jTmbteaYNjVQJzGKqOYzvYKO3It21Nb6s3Sv
J1d1F453NeQ6mdzklmvG50OMjqLEg0r18XM4TJoVqMI0luONo/JQCGNft0CH9X28XjhX5bc7fU8E
kl7gKLipQEXPhhU2Ga7GUt3xpKTkcNWsJQGs2bbHZd2Es/ItKj5SAE16gQP4DRO503EkgJQbHZwr
vXplBeIaVa5x1d5ISP+VzE/t2GOb8mDukqv0rvli7vRAepOlO7paojJc/LwGKB2AwIFYPt8ckBrn
Bm/RuTTjAj3I676iQA1sPv+2Z4mYfN0PQWY7A0+QTbg9gij5qnJdb4ybhczk7BCeRZgNntLGqUoH
REiGZ6O81dBCdfWbii9MkksvAts/6HVBsAfzcRYG21/c4h6JnqotwgEWXWi1f/6pzjgucmp8DDFL
J6gw+qHBoe/FlS/9iwm0NDoKHjOAgsuqZ3Lxfpj00L2XNyOctsC8oW1hzuom9tSnQk81y8sBTdQg
29puohBNi0DbRL6yoF4wm2tnwWbZ40Q5H6sSweDUuCJ+s+rLpZQfy+fCGwEz4gCQB4ifNgf7RzUn
KTUzy2sNfXqNq17Sp0tiFTeDMuTFSudaAm0gS8JjRO2qbK/FpT3dkcwozRzACcpYWEZuyoJmHIF+
Ka0ienDTNkoDOpnAT/ROCuBGYhnQd2jb+jBOFNx2m+sPipprUwAS8HDda0ln4ZbbdN/BdI6UjTX2
5mtOquyuSzX9B2cHbsEzvk6toGxbmMAbav0t6Ub7S650/YRnFvYt190BJSzaJ4OnlhV7svq2+wpl
wQIcNrswk7eitiaoVBnEAEuFDrZJ0c9XbcodXLOJ06peWzI+Ob5Vdvn4FE9FDRzdUOvGaHoRVLlp
6YNdpuSp56K9Pk7rPpoMZVeMhckPdUGFdlcOlia+90USfUOelJm35dS4P1pSc3dXmkxfRfEInVWF
d93OmUw32nN8A6T7uZ2AvBuZsSDfYp1P8MtsJxgPe1NTmfpKtQngSUnpZhWwibxTzMAwCsCZvNhU
mvZRDOaYrGoz4YVHY1GLp7FvauNlpDERD3DDxBXSm9KsScd93kSJ5FVqiV6HaUPzHi4K/dDFXpkm
Azz2Emr2b21HI9WLwUppPA1VCRuTXJkGdc0AV6nv2Wi3Lwzg7zRU1dzlV26bA1/jFUSpItRuyWDo
fJdbROc/tSjiSuxDBJZzkLIcClf6KAa0LwSSuNKKblUODkxCAZbgdVzcuwBVGIA5RLZdCgV29UJE
EKBWKJlMmDCJqdOMlcp4kjyQISqsai3SpHX7VawXaK95vdmOenvIqzLDn6BkEmWv40Cowf2ibY1i
UxO71nekhuRJ5ZvEzR5cwOIkSC5XGB5N5GsAq+o3JUpz4Eg70Lljq+xBn+CgdK3sZFCAUWG2+Yy7
fQ2/ZFdYfMeGQsU2xBoa+Uk/Gj4u/w3F4nKr29xVShHqRG+3basb+fdSr4tXzYmdyjf0zig9pYqH
A+066sdcq47wTXIHTFy30FdjauTPrEvH26lDQ54P7WrS0tTZmxxoSN8scsCGciXZD5TcMz4kkBaa
zPYFc4Lf5smALMSo09EfC5b/lFpd+6SF3VwtFLLPmEJCvXKtbdlH+R2QbIXpE5cYxCfMrTQ/ix17
16FQ45U2YDO6ALSW9zG3N3HdlP6kFuoNGVyTegSSkLe87clNzcEySWBru6k6PXnjrNEB38razNOc
yjwaAugpjnczdsIq8p8siYHXSaCt4GWWBnQZ66ICcFmVJtsEQAjk+Q6ZlMCphxYFOBS2AfpRpntL
QHdiXY/w5vaqDPdIQI0UbyTud9siVZp7vSjVANSVcvjKJr3RrmoF03TVUKHYT5PIgdSnRR2/xb2a
F9ekwo/9GliY1GdNZCm3lFI1vYoouAyh2o3uBui4NF1Htei2RdE55qpEHbH0jMRyuyCrx9YNDTty
IDqf5Unkm5MJG+986HT4U0KdxdhFctbe6BO3VBztlvMdE798ZXBt+Va1WR1v7V6xxM6YSJOu3Fyj
VzzVYmkTwnLNxz6t7fLOsJ+oxRtc4AvdaDzhVLDWbdF7hgel24xQXKLKEOWPeV2r6Z2LfbF5MHTs
xZ1Hk8TuburUqYuNSOMhfqWQLAS0YHAgwI50JjE7lHRZVEXhqELAZh8ruKjoa9oS19lDsg2yJw46
WdwDEyHhXszjBpBnSKGp+xYykka36s2mab2e29USR26Wd+JUBHdFkg9QK5SN1VkuKO2FK+Z2jpdu
FT+DLKeBfpUWiFByhwnuh8lqGnzrh7Sl0fX9coY9v1W8PwGw62g2uxa6YvYsPYshpN7ENbJR6VDZ
b2HoEPulDphEvcF0A7lsGsJSC5Y6RefpAITiFUSFQLgNGP7sXjrYBUzRGRJurt+V1qrAf+vg82xq
lq/9+Wa4KaFkBf+nOWPHraF6kjCkhbF5C1Qj8HFt+HmEyx8PlARINyLnwOucpvJxK7IxHQcgioN6
3IuV6qmtB0FAqG8fya6G+lkfQkp54RIq87LTvA3f7t9R50LKTtdEdkwRVZmOxKZenPyopVZmvgds
fSHWxY+IiwouYFCdcpzZG9oMHgawFZCYS7hnYFvSxiWtgIshUMsCy/Cd0jVLQyvoezpOjDXg0Hsy
pJ7FytXCOF1aZg4AOXC1RhPkrBic5zY8SssG3asjYMH+cDRuXoUvLW5/tV72x6z7EEq+7Qf8Ro9U
sMD27XiMelLSe3xCAiL1iJrt+AAG1fj183ebXX7O4s1uJYCAYgkTSGmXKcSqVCVA0+W5r9uD6KKF
FH5ew3qPhbWE29z/4+zMluO2mmz9Kn/45lyhD+bhRP99ARSqikVSpEQNlm4QlExhnmc8/flAd7er
UAjCsh1BhYIis/aUO3fmyrVgYbcAqFyOLRm7Iuijbt7uxY1OBsAfT/XB3OUHGjbDTxIoFFozPuU9
Za2Nx9eKv8Am4D3axGTpChGSJ0NFa0PMtFLHVuT8CJh7p9bRxole2YsS9RuCZKAg1lUlV1A7wuKU
0ECm/yNMnUr+8vZyrc3hhYXFO6ifpIyCNRaCO83fNQGaGeiq7SrhVoe4VPop29535SdNjfJ2Lnfl
GFzYXqyfVZUTKH9sx37/U82630sr+8wyvzNpBQXe+JGQbJd1ObI96sdRl7fSrfPvXziuc/vLqq4R
KmzQeezaQ3WjHM0b/2a8+xu51rXNcraKy2orKfmuG3XsgA+DaOS17BebZMtUu3ElR/lkUqzZTiZf
+WXgSnSBs2uoe7JLF46sygwxEcdEw5Hl4r6T0/DoWXRD6DFtDkMeK981V9bvAt2u5Fz9Qxd65V7z
wuhQ047gCLRVQK0wHtNUqmFcHX+8vfOutjYMIQY9jvPpgevRWoQa5FCLPksTj9xC4vTND19Sf/Xw
zBZUNN9RQSSqWU57bwRal3gpPE6EbaZoS97WzXe1gbAAkY9GslenfrzE8ArhpI1qVesU9IK7Jmvd
VLXuoJiDe6M0HvTSfE787lkK0w25j2u7MO9S6pGgiYL9YnkLZhILJhmtRpjmH5XjzOs1u7otJ3fl
y+H9nNdHRVOMMv0yIZNJoeCpfqnZmtc7KT29JWXrJD56Y7+BB1iWdehmlFECZCvA5YJjXc6kSB9O
YxSFbs9lHbpLdmkMGxMO6KTvkQraGtkyszXbAzpI0mwWnYG+dQEHUIyyt5Lq1d5MXxA4/im7nYXZ
skP5awnHK1OLjd5MKDoaxqTT7UBVJ7sRxf7m7aO0LFPNJiCJJIuL+tBrw+blReiNdaTRbwKsaq/2
4NteheRhk9q1uV1R6aQCYBUbycErp4ZNoljSj7DumhyzS5tSLsyP9BlYC1KcBnQoEir5JpuMfita
mmPvCzf9asmYZevn6uLSj+UcgSCXkSERD9PeTOyZVRtVrhotHYJaZ/yubwUWVxfTbBHnAe20MSMG
F0FM1+bdRDVQQ3dwp57Ee98l52E41iE5/g0K4dXxnVmbj+FZiFaGnSrXNdbmGo5uOclecAMDAh/f
iUiu2Eq0WSiWr3KtixEu7obUh9G49UvdRgHMDan5uf0hf5HAAlm/q27oUsKHU1i4NwBHkqNo/w4C
//oGuJzlRejRTpkUBQXjlutPsvCsZBtecon6fD0W58s4u9GzifVlQGpZPCE+cpMOn+J3+vskeQWm
05MLSGGk6/LeeD9U0Suh6nY5/tp/MkB1bhbRLZBrSzc90XskazR32EXEsygkGeD0mvwU1fJX3oIb
x+T6tscYomAK3KbzG3axZ5MkD8UAFDOdbSWEHXr+tQVb09OX5A5WdNCs8LDhdVbX78ziYt+mbZ3W
WaZxSihS5SQ33/0pO9W4DcxqLmT3h2DD5tYg5++frejQyoPU6BK+tEO9rv2sdOlhlO8KcI5RrW5k
Q1Y9HIziILV4CELLeGmsNEX4xEOy99Egnnzti2m0BzX9+PYsytd3OevGY5YVI90hLwEN9LyVaLta
Go+Y3tUepr3qxt+gz3gcbkjQ7oqj8c47Nq5ni7vk5CNCM/xob+niduRjdQr3WyHN6qDPPs7CrRuG
n5YmnC92PFo3LZ3/ZWIeDbl33x72Egv359k8szM7qLOV5NkWmurIsL378t3wNHv0wvWeJEeDYqpw
2i+/PjBK8zMpEgTjlJmW95XctU3dUGm1lThQo0+e3EaSrfpRod8QK9TGxq2/BHMyQAVwO2hORKol
mK0W57ERUbOgBZLaz2jeK01lT/ofU3ZjkkX35CeTRm41aW4VLu2Nmb32OpeGF8eyqi01UPVudu1y
ZcswqCM8ccub2PWAOe6SdzXQBGjj6cPerOFdn09sz90whk4dj3Th5apaoRB7gyKg5RWTXa3u6/z7
1L0TPJAPhrTh8Fa20KWxxRYyq2IYuarngaoBIcgDqsjJLnmaSbKH6Wai5+1dc9jKFK6apSGGBg38
OuwcC7NJX4dp5zO/wZ16Up3uIX0/Iyqt9+VHBafnvdtCdV0fSarztNWRaSDndZXmiBtdKIKJcY75
zw7MrFnelPFWO9x82V4GWRdGrpJ4Mu2sld7SmBsgYjlLLwsfe+0UdndZ+ENP1I1dujEmbbFRPKXM
eg+kk+3nL9N0XwuV7adbgNu1k3A2cUs6ykz386QoGFMbCZ2ddFYEuepU2k1VTAd1TF7ePnlbY1rc
F23c+wbJV932hm9TOdB9/56y0ts2Vh5KrBN035RBZ8bv5QmjNOG3QcDuQ9T5OGk3s+Mc3rPXnbzk
wvWnrVM2b+erjQFVHTVsElHwwVwe6ThXmtDDy3HK0MWydV5K8o1y8uABHI9bAJ/14dF/y0MGJIC+
TJIHet2HSkNMKBzNQ3z0T7HT7vObGT21nSFZ3R9/GXt14Wd3UFuWgtZno2B3Wfhca+lDHEbvQ6/7
Gnf7t5dtbWtwD5i82jnIILYuJzGpizhvY1atRRA0nWhZ2A90nr5tZF6J5UqdG1k4fqpPU14XDX5C
iSClqxSez57ovm1k5eWsAOtGEASdUYJNbTEUMfIiUVIIqmtNmXkpreyDKkdOGYv09KDTHsXSLpHB
76TTLdrW3Ycelp/vb3+ItZGiTwCcGnEEchSLzwAxtZ609WTZYQtVc2/rXr2xYKtenobwGTxOmkVe
1qEmoYAloGcjdnsQUaPbHiLkIV3xqVWc4EhGGU/vNNnGEq7u//OM0uK0CWokI8JpAGK+m3k44VU7
FW7zeYYsbrfFzdO03DAWKFMGCczsCrPbAFQKhoKLxQDhOo2W3XvPerN1s6ydsjMrywCX4nwHsAMr
VjHcRrn2YYzzg9H3h7io3r+9L9YuMeDmXJUk/Gbqqstj1okCCc5wzsdVmp0qqQvaNrHjJnmCMsqt
NPlLOli7t22u7EUaaAxERDFLqmDxJOnGxvf1ZNTnBv5jhMBmMf6iwsMcSl6YmId95qcGqZ+G1OiZ
wao9DpDS9dOXtwexJEfFBI1VIHIhRiBwuwJz+r7cN32dcnd9C5+zzjbfQ4ADtppMBKCZ3fi13Fmu
8T589HKkPPM9osLvg5ctvPX1XPIpTJ2WV9JKCMosHuwxqOSssxLTDgHm5fpzt5WLu45PLwws5ctA
2Ux90pSUKoPxNtLGO53uprK9jaU5Nb+RRlobDQx9KHJAFgGGfBHj6HGgFWYH1ZEZq0dJTW3kH7fc
1PWO11UVBN6sNCKSpl3YmMQ4Nssxp0CUICkBhusugWkcfXc4n6CGdM2n5FZtKZxLbrzfpBa/PtoA
1Wf6Ch7HVOCWbVwViJ2u8c25AGfULokO9ScFe9dyKzftbGF0ldPkzvjjLZ+ykvGcLSvgG+cmo6vX
3CQE2hDL9Ppl+vSgBf6toOa3idk1j4Wn5p+I8NiwclO7rT/10OCG1s6IZf1Lqpv+LWCSl7fPz8qt
yOdhJdBueNV9Wexc0ygrBe8DGHOffWyBXxduTJPH3xH8W4KgX8+qRijBtM8UoMtcuZpKZhLJkOnM
1LuiWzqZTC0JBe7+53AbTJTtYOjZp/tactL+Z3Kfjf+grIy/OP8M894/c0mtHk1aKo7zeJV9XgAu
nHtM3JE6hDR+JUm6cTG+QiUv76pLgwvXLinRWE7wj9lhnoAoi+0smRyrRkE5BoFWQKRstXA5jh+m
UIDrSLI9Pd2hWwbub9/lka0lLSf8e2ikd5LwtUoggWvt0hRuLSOj5QtGUUP5qE/Rfd30n5tqQAgi
TE+lGj0YzRZ58ppjOJ+8+VidTZ7WI3MSGyygmGJXprtf+LqxH9f8gkZJHNpGiGpA0lya6LOiSy3i
FzsrwUGZxW3NEMv6d3Ig9z4cVYpxI9CvW8b+e234kqs/+gkecz3cj2kESVp8F0XFXdi0h43PtWhw
+XPvnn2uxeO5NPqmEMiIkOsuUTcN9vFhVlZUb7c6QFbn+MzQ4jGWWJ5UQX8C+XzU2iAl7cnI3bcH
s+r9zkwszkAy+YYcKvj3QgY/OhNISe8mIf7SZuYvv5bZ/GeWFptfbHnJDglevp4OaZM+QHH5Xais
jfGsxLyXZhb7UlebHA4wNs2MvZp7q2CHU77PLUFzZazR/sYTbGWZoFwiJcf1OAOvFiMz9cRrdJOR
+Z3opF5+bOp2q7Y4/46F67iwsRhWMFqBWUKsNKOibnqoOywn2ymQvnPGT8JJFO/M79vJ/5VQXp9J
ynUUbWiRuSLfEVIJbc8JvNecHp8FmMISLJZuC4fuABXpxuKtTuSZtcXBoplrpoXjKhaS4Vbs4Opu
oo1duHbpzkgiqvbEudS8F6GuRFujmCoR7wQEnuxZjw6kNUQhryI9tFRtJb5WxoQ9QmrYSeaX5uIM
52YbB8rIwmWK8WzUsW97Zb+ZRlxxSRdWFscYeGYBqSc0fugO3WnHgZ679GPE1b2ZOZzXYLERLywt
Njv8XLIQJXiH+eLmlbwD1Xjb7oVDuk8OWz3+q5NHXxile8S5rWX0qRmDJmqjQfQJchbGv97fzOHP
8381HmXupplRFmQ3Li+ZKqw6qwooIlY/itz2DqkLgNsRs329m/mPzMjZ2hErR9lgSAo8SDNjzXJH
yKCSLa+WTXs0IjfwZbsXiXnbdve2Z98ys9gSfd0KaQq0xNaBt9O0D4uusq/GrSTDPD+L+eMQ0SwI
F46G6N1iP4AqlhGkIGGoyD8ztJS76d6oQV9lL+YYudAj2LCGuW8PbaUuwevuzOjCGw4a/RleGum2
3MSu2iPnqle3spyBkZNKt7b0L35k7ejqvhWKrQ71Zb/4fP1fGF96kCTTelFQaEtE6yuhLzrY0eyB
jK1j0HbamsfgmBxZ3nC/hepcWdILy4s3dB9n1qCPZOCgcbWN4WcDP4FXboQ3a0ZQkyU9RgWEvvTF
8LKwjZRUJwMniV/C/K73vsvN48b6XW8aMl48fWTywNI1u4KgN1rfCyBXBt81D8V+OJr9CeJbtMs6
dxZfVZzhIB6D3AmiQ+UELkjyjY9wPUxSmSaXGv2C4AiWornVUEZxGZACTO6Um5lqDQik9F1w/2wd
9sVdoOyFTZjxysDnJmwSVZDqaFdlEK8Nqp6cJhChOPDvk7AfOrfTUkvce7nVDPdpo5XdSeo5Z/SZ
CN2Pwkjim7eHfh3y8c5GDUQHsiZST1zAhsY+5B1fk2Dq4BqQQCdKZnrq4TqPNhQ3pesA/tLSIoCn
XEkytwcepz2p98ENMnHls/i5+xgjX08Rr97rlu09TRDa/Y3X9fVUXxpfBBOQz0KiamC8SJxpL9KK
l6t2/cn6njsWrXLKTzXhoRe51k78YL7b1Pm93l+X5hf3vjmIpTyqrPSsQ9s8Vo/tp7BwSBpCmTW5
kb4z8r8RbayENyYVPcm0gJ/R3Lys2GbiNPLiAdH0J3thTfNrd+wQNBb3yVG4Efa/vpdM4JlEhkAI
If+/vD27SKzGspIsOzL1kny5WEk/5DbU936aG4fBE7pk4+Cu7SlaLDVy92QPrihH1aweA1kgtSbx
foYYcidN5rEzC6eeZNgDPxhbeuXXMQitnGiiEAYDEwNMdTnEHA71Qvc8y64zmY6iO2Gz13Ztq/Dr
CQ9piZmxb5cWehYMXdDAs+NW2RtxC63vU6XCWvT2Wq0E88a581mWR41R1othUMCgncKj8SWAOQ5H
hM5Zus8O7fFta9eDMhT2BEUwUQd9sgzd9GwQxprvU2Ip7ryu/SDmxh/dCOX723bWRkV7OfAGiGhJ
Hi7bfczW6hGv49GQpaUuf9IMT3eCIC4R2m26/HPfZZA0V5YSfm4aLUEaMpdho8+nqLd26CMUL2o6
Wd4/ORdnS7oIULRxJKDNELQJe9npOmAKAhziw25Kw18O80zINMEUcq2IoPkX2zPKx04crQgIsqfa
3li5JXoWqbrhyuffchnlUdBR+I/ENvw/y6BAoP9t0AO2TmZENORO0JUZUlC7UTgYrj4EThPrH99e
2LUNxLjI51MnnrVCLk9FOGRS0nTwxkv+B9QbbNP/EGL2bSPXhxutpjMj8qURudN6QywxElj3XZE5
ufnytoGVosRsgSIwDpnpW3rIMTKlJEf+wzbv5VN3F95at11m+0SLcMvu5j//B/cs7oZ7cw/GNt1v
QYVXh0m4BaKFnYIXWAxTALYb+jHLBz2Zmn6tlI39sWoAzT04CSCVAE93aQD6zVYw6MKwu0T8qE5U
nyuKVm9P5XXcwgye2Zg/w1nGsTZzEvgGNoxQNXD90jOwxMmu6/qZSm+1Ye36nrm0tnDKGrALz+ty
Kki18o5i8d3QIr0Vd+jMmrm/p+rotoX5+e0hru75Ge6vA7e6RsmEShRHQ8IQc/qpI+tkyn+Y2qe3
bayk+RkZKMv5zqbmsXx/ZlQdTdnDyHgKHlPgCfW+pwGZ6ux2AulVCfjScWAMflu0fCiu0GF3uWhy
PdU1vo9phFKpeoLq3xLt8oWknKruzF1i5zeoP99Kqh0/RUQpR+/35KjfxrETHbYe3isbCNAJjLQU
OlF2XbZaFf5Q1FEQ8lnkah+kxm4SCH6pdqZa/4vSrjwSUX8HdQ11Jdmzq+dFYIXjVMN4Qer2G0QB
jtKmu3KmtSknBAlG10og4o0+eJ3gBImwsXdXZh3r0O/OEDYZtpfFec/pNO/VkK4RWmCzg7SLXdNp
dh6pof1MgEG+C7XXYJd/hNeMbAdcicauvIEU5bhVDV25OM4fG8tPElhqm1UBVIXFpI47rRP0m0nM
UCIbYKlrq1R+CeRKc97e4tfeiNsKGmAgi4QgVxwsYV7oYlgTIyZZHmm2lSJUU7d+++HXzUho5bHY
ElwfS9cOfkRCQY7n+KApp86r7dprnt42sYJxZwthYubeYNsuPTcJcj2zVAjhZuRST7JXpofblnq7
IL097crTTHc1+PY47BH+jI9qB6YppL/c3jo9K3kPPoqmUauc2R9pLr08yoIPw0Ct13PeQ9rPKMVg
p2vOoNwM405+4hzvBEQjIATYj/nWcZL53Zdu5NL2wvdLWVL0IYSfoGRcraVgmOwR53RqFFhI2tHX
t1V6ufYVs0ELzCInCMDtIvqw0iqyuLYJ4ER3MHRkQfZxZThd8M9G9peheeRnt5qUKwb1fAwlKMaL
LwHHEdlpp/xjLrvmW2WEleMIoJXU90x8RQZmMSytCeinMwaPV2lxA7JW2ZcnnjVUvcNjeXhtViLL
Xx9HOB435/S6tRt/eG59OdZKgUzEm62nbiDs5ZOym9nF0t4WYWKvIFT+k9Zsc+uubZ9zw4utmw9d
2UrIrr6+fMpDeF8oD4Wb3yRufwy6Y7pV6V1zQKjUc9EQ+UEdsbj1ukAPQjib8b9xu2ua1qmmw9uO
4bVOsTwR5ybmDXy2b9JiCD0txUT6c6T5q/ujfUmRrux3ld0+lnewl4FA32baWh2Zim4fZNxkzJdO
QNRrQahipHiQdPo8RvkzFCIbkJPVPUpSEFAjOEPoTy5HFpmFUclmNj+HW7pbLEuwx3Q8TUXwuyzn
pmNp7ZYQ6NppRzeIpKdBVvAqfKUIKvQ1EFFbr5oDGnOBkxbjsxr3D17S3Ly9ctcxnkkzKwVtmOpp
zl++9uVqTGLo1D07K8TPkSdDNKLdoOFjv21mvuKX+4PBUDaZb0LSxpezSMc6uO/U+7Mha+Zem58Z
4Ck2nvkr9VZwQeSKiafWWhJKdZogljE9e9C/S9JOPs06yvlB32XxKZPei3vkR92t98zaHNKxx0uU
RsuZjOJycKh8e4XHfzaiXgiXRV8CXXPD4Jc711kmMjLIJc1gXppVL83IQWIGfAbul2+e392IVbXh
/VfHYUCjzFpApbyMIKYsUaJUaPAT/qDsEouHqDWERzmaNtqA1ja4SQs1aRJKkFcAP6Uas0yH7oX7
s4Wl6L0lIdnVxm4Uxf8g9gJoPRNXAiUiIXE5Z5BOFEMhJxZyHs2j6Im3QaZvnKCVrc2NTK1OAZVG
InvhzSsJtbO24zXb0ZC4Q7NwskWvDB/EVkQhUs/et2Li/0AXznwSkmpLyXrFPXGgyAMCgYZtZbkp
IikbJtEnCEvMcG5CKatjXoFbj5PRpzsl+Gr04sYhW3G6EHkgEYJTXEuF8LpCgZAcQqLBbt6ow+fO
2hJjXh0WeiwSgHWGtgTbTIEUNJDDIUCOGB5kWrHg2ZLUxh8bMZVOVeBR0TIGBaG6t/3U2tjmQihM
kRyDq9eob4VTYImAzsATwcmWxW6rTl/ftrHy5KWFkd1ChmxuOFgmyXRYlnOvpzw+6zxXTwHwsoTM
Z3Ks7rdc05pDvLA1JxbOLuYmR3tZ6LClHrQ9OnT5t7F9sD4Ubr/THAvlGVgBeY+5bw9xxZPQz2NC
egRzMmjChavyFSmTwbRDBdmZd0Lr3WrDIHAsoq1+1Ou8CBybyBIBb6VzmhvzcniBpEVZKANbL13v
kBR292h8yZhRgVdkv0tpO3DMfXVI7tV32u7tMa5tlXPTi5AH4d5ebxXRQmWVdt6BFJOr6126f9vK
6kyC4IW/iQfAlViQlcqJOKl0andCAPVXj7BdjPpqhdxVH+R6908GxYtKI3eFINvygRy3aQQSkPJC
IUo7USAlv+WRV3w/w4GMFJoZhGOWDiuHzy/kmUwGMtMRKdA8a5dpPtKdoYEgo6K+//X502nfBS5E
pyIF5MsNUqShOsU6AJtBH9TU6fPAcDSC70dFoW7/D7wHj9H5aFPSvErpqHD8pTG1G1tKytKB4A9x
0VY7vD2itX0HCcn8HqQt9yo6HOUKrslEQ8G0aRIHMg7FhlNuY9utrBL14NdHCtHAVZ91o1nVlMCd
bateI8AsF+RwO9bmXWo27+Qi3gg8VoZE3wlknjP3By/BxRWqDwJoYpFNPozVSdOynUBX+S/P2swS
CM8e9XU4WBcmUhozUikijNeF6JMqSJ+Hcpw2bKw4IzrF5+4Ztts12a40hLzB5jJLUQei0zTAeHqV
zvEIjCESpF/TRDypXvgPlgpEPCwf5BJX8OpojkyDSZ9BqNb3caKoVHbUHdl/1Za1Zsvhrvgjip1/
WZvftmf3iQmrZTZZvfDKrNCHxy5AZdiZvvsHmqR23TcoyoYYKttNePqcC1i8IDAMfTPxwAyPWhxk
WhvbTDIw/Fe5cKbMA1uz2yIxWtuOFmQm0BaT+YaM43KMSuFTVhK4VDxh/Ng2O5QBPry9G1dmkZc4
YTxPrxW8uRnRuJMAM7PF5pM2/RQs10+3+kFXjjCx0wxUQ8CPB9FiwlQp7/oaKUobhjzxbsqFrrJL
T44hHo0DcJO1WLpvj2pl3sjvwjSMAJl4XXZpQ3h7LL8SKIlk92MWP+qVsFHZmT/0YhdcmJg/wtn2
U/0m8scWE+rBOyjH7lihjrfdkbw2d6ge0jNDUKGBYFiY4UFRVwYxp9DlD1EhuEkNgQfUs3WnbDiN
lYqxqYPTnUN4NtLVDTWgxBu1SURaYXAlcvF5/D7Wn3OEdYXWKcPPYRrZyqjsO/EgRPmW9bU1O7O+
ZO0ZqzGyyhTrtyMteaiJHXKn6dC20B9mlmijO26d5PW5/d/xvrYlnC9hDwFSBOurHUbeXaZF7wq/
cPU0/JkM4sbo1gan0tCINsKcnFrGGqExtm0mNmzIqkTDRLatLULq1dU7N7GIr2M50yaU5wUKqsoP
/1i/Zi2Jbv5UWN2C3K3MHc9mnkOUTWG2WOaBR7Uu/UzQyAMHH0sAA0lFw+RpCpX9L5/kCzsLLy91
eJYxIdUwCZ+aVHW1cKttbMUDXlhQLk+YYcZaHHpYUAcP+jQkQKIvbVru/sk4SKJRs5hj9cU7JI9L
Myb/wDjK3VgoT/SobcSXK1uMcfxlYbH+U5IB/eywkDdD8VB4Bcm6Mig37ou1Z9yFmYUzB2tfp/Qs
MF2HWS+0vM/Cvfy1ITUv7ugab2xFsGPR/gezp8HwQdlBxAkuZs9oslgwe4uk7iA9DInpSl2xsUBr
CDEI8f+ysZi/Uve0srGwMXc9ZfBMltI+1B5nqQ0IJ/dq805rb94e1urWOzO5mMsQnTY0RUjXwTjx
QevTU4K8O4XuDTMrXEnkuDRgaLOYAKxo8+c4c3S1VGpjE9J43J6au9SVvhgfosD2TXcG/AVH/UiP
lzJr9n5SbvKHrZLR6igNCitAKulmXJa6I4N+PlXmCquz9EYTivdzB4MXbKXy1pIZBklJ8hni3K17
dVUmcJeAneWqlB2dEkoOWyj89uK+QaRq6+5Yc7eETDLQtJm3DEbjyzklgC+jwSRdPXSe7Bg8uGhD
6lJAjJmfHRPekKfICJSnKdKlXdim/Y2RCMOe0jStWXLjd59/fS+Ri6VJ0aBz8gqO11W+Fyn65NmG
8K1E2duPBDcXtx4va24frYM5SIB28ipJT3AweFJKpWoyPnXmhz4A622arhw9vz2aVTuUA2i6nMuq
ywM/+Tws9b7y7HKarKOn1rWrQF70RAdR+HFCf+7j2/ZWlxNsAIkbCLau6byEoIzVJCFdHwaTKwje
rm6zJ1gCUDn1xoc+0+8AjiBu7Smj45f9TWM1n0bQGG9/jLWjQrcAbThk/maqgMtNlQmW3DKnnj36
Qfu5173GLgohfZI9AvN/YAq0Nd3FxJVXCNXeqqRU1DoK6BPE8Q3aXsPBGPRfTxGwV/7XyrInW+nN
SMxKrIyiX6GKNnBH7Yo4gajll4dDWDWLa7FpkDxeHMfKG+NKLNFEQuOhv02l/qs/jcphLNKNuH9l
iaBLAUwsk2kHqL8IFwTfrJUsBnhghgI1zAShbpQGrbol/1wlG9O3amxGUSgQOFwLr8lF5oGYbD0b
DgxBqna1d9tM/samW+k5pt8L0D+t7DPr8TLFXahFqqpFMQMYNCJHX9+NL8NTifuMZ85cyRZlexZg
FUgMx7v2y2YZep6zxVvq4gMsgjy1EtverPkA0oN5yB5L6mSxoz6lUMMQUtxutbbPe+HKHEtH9QoR
yavUIv0DJu1FoIDUyPTvYlFCPl42jF0ejdIuknvRTs20cBVZqB/iRB42Tt6arzFn3lXwv3jQq/72
OuCKpomXi+o47WGCO1qOgsid74j2dp/diielhMatoKHXCTB83mJnd39nZhk+gHuqlK2jOR3GLnZ6
1BWqTTn5VUv0jVCrAO9Irv3SkkF5WMmFkSijaMLbXIw/dE2duEnefNU8byNRd5XhorgJQHUWmtPA
hi+BlckgyGqTIGtb6HG/C/MyPZZSl3+sS0M6DI0WneIoGQN77EZhY/3mcVxsn1fTcIiiobCSW62U
QahCq50VdYWS/hQvd9WmBCdCI++GqetOkdkWYC2oSul+05bKi2E0xDxPRsNWv1GyHtPdjFmLD/LH
wdFO1U/rU3Fsdyp1hf67mP6qS720veR2GcLci8IM29No+a6P3vZOSPXWMYph6/G/OqWUuehfmOXX
lpXL0Bx4Ewu9YSdj9lzFDbVC/RhUyUaMPz8TrlbOnLnWKZETIi2eEbBFRCISvYYdx8ymKE/fvJA8
niHVJ4Gwxs6tLS3k67M+TyLVEpCw88W05PAYLb2szACTKAM5yr6GnHS4NeBSUNzo/VaN7cqxLYwt
/GiueUlhdBwKQwWD1luuRK1LMXP+/kfiy87YUgtQNvbo6kk8G+HiQvTLro9MC6MgmAgEi5uu0x9V
T7qvPek76Mb3Q2hs7MwrT8M4rbmhXIZzi9LN4rJXhCISmmIy7FRHB1GUjsFg3KMw9ZNE48bluLYz
OeqvtyNJuOWWaSfTV8VaNGzTpGdI1p5aUz7GcrgRVayO6MzM4vHpUxpq05ERRfVwgOLxj75pXqrG
ux+QRdwY0qotCwAumHGUFZZbUsuAMNaxbNh6458i9Lcc3UwfczFwyRJvBRfX+QJ4QHHRr6AHjWrE
PMFn908B+VAWz9tD5WY3Hrq7WYGg+QKf3efJVZEQ2n6aXR+DS5PzBJyZjKxJUybEM20/sc1DpbuU
lTsaCvzQBlJXuSPky9VLZ7j06p/yndhsU5BfexrYHIniCS94d1/BU3WjJndGKsMWbpEER8BodBNx
P1MTCy49dqPt18cp3c1ie8WmQOq1cW4MqL94RxA7EtRdjj9s/ExTB90AatIZTyE6WqeCdw8v00L+
5ve1uK8TId3wreqVb9UBHM2pQNAERJGLdbZyUu55T4NdGxvFk9FKymNbttWGlVcg5pkLp2BLgxsb
ikc+s4tO5+XY5LANFTlO4MY5NTcSPA+xg2zWTerW9zxhvqq7Wb43mIXfnODQOBmyOG8/NJZw39dP
ALUYvHEiqU8S5ZefYKbyUOPWmJzgZlYyrKHR0tzgqbFn9odyP3MZBvf58dXq//0x/D//JX/8c4T1
f/0nf/+RF2MV+kGz+Ot/3Yc/qrzOfzb/Of/Y//6zyx/6r4fiJXtqqpeX5v65WP7Lix/k9/+3/d1z
83zxFzdrwmZ8375U44eXuk2aVyN80vlf/t1v/uvl9bdAzPPy799+5G3WzL/ND/Pst//+1s0f//6N
1+7ZAsy//7+/+e455efe5f9Kn7P/U/8rec7+uPq5l+e6+fdvivYfQHfZGTOPygxTZMP3L6/fUf8D
XBA5hDlPPbPo8x0kz5qAH5L+AwdIMAA3CX4NmPpv/6qhcfvzW4TMJAHmsIvzqxq//c/4L1bqr5X7
V9biIUMKz//+Ddja4mhwHvhMPLFnSmTRXBYME9QBBVmLB+Te2psovCsr5Z1f5N/zQp7sQE72mRc+
hor+qfXMU6EkJ2Nq74vITtT4VlKom02i+NUoJMNBI84OlOHFnxTIfPw7VPIQPNvlpreXYLls5G/E
MQh7hTB2t2NC82eZVXtaTShvaDChm4Yjq+WzrB5kFCWerOihjg9VsetVe4QswHTR3s5PVrGr6oNm
nkrz8aEBG2EY9zKnKrgbArs9lKqbKk4PqKtxZMnuWxoK92Nk2zVxTeQmqCAI9lC4oror2kcrfh/C
IpJ/8KLbsNiXuaNxaGOonQy7PMjxu8raW+pN8pTAEx3tkgfP/1l+UsQP5b3GQ8x3+KrEmp1Md8k+
2WtfyM2MpZ1+M8dD8VRlNmISHwXJEXOnRDo4fAmkD9lTZdofy+RdLnyWyehr5mT7voNQowIXIqxM
BQqBB7EyqUA6tTAcPD90ihDVvXTa3STDXWWVR719nwuHAA3r1rjtJXomEqeOcls6zOqS4GwCp/19
/CF8E76NP8TXP8XXP+evwXPz88+vwbP8o/kp//if/7uf0bMGL5L6o/up/tAOtHr3ggzN5fiuq/fe
uLcOZXwn0+WqWij+abKttIqtnJIi/Za8i+r9jE6Q86/UkCZjBxOb/HvyrCpOB016/LHfBR8G8SZu
3EA+2JKT35DOGtJd7x8scDreQ5yiwrnvgx0NyHr+UBGOTg+64ijye34Xbye+0gST5g9mdTSUnOAf
x5bKfIHXNBDcod99HRwTvFuVUA2EZafkp/kzfkIjEZA1UM1viJI9cNHy70zqh2422sa3Q1odo+KH
bD5oRWwH8MeJB5/XhOHow16B4e6RcfIwLTMnbnbqx7y31Y/jY/DdE/dW/ZiGt0Z2GuRjduspMKcH
reqYdWfryC4KP/z6IdXv5JukRS+eH8+Dz8PwYVC+adnpkSAxEn5nq/pquaOa5Uh+s5P7zhGRdTTH
fD8I/s4PCCcNZN+7mzjejbkTogCt0QkwPAbtUekO4uSYdAMJbsaAc21v2E15PwCvEMzYdgr/oHn3
indf3CXdLNVxyps78/03Dfi+Je3gsLYequYUBK6fc6idUf5YC4911zopXAtNtYvEx6iz+5/Bx/Dd
/W6/M5OT+XNfDrtceNc/3ws2GpEgbaA3Up1p2ofB+wJdW/X/c/cly7HjWJa/kj/A15yHZXPyeZbk
kjY0jQRBEgQIcCzrf+/DeBGZEZGZVh1mtahqs1hkSnpyF528uPfcM0TyqCdExnJOAmvfwgn5QTv1
JMFvREKskydySkYT5MhsW5n7sv7OirtPYF43Jba2HyJbvQGTS6SFwCLdWpkOD21YfDsmGhMDrmIF
i9pCj71ZWwdkVykaGcV77nfxKLct3Zdqz0CZgqdYACeVTNOX9xaohJ/1tzxHLEJoPgVFKK61+C59
O8yRN1uNiWeGzXV2VUR4F+tzyCECzU+mvaVSX7PPYom9RTyh6iOG9WyjgsjALRUp//OU5sjW5fhE
aThu4LMDgzX47XivZTZFxPsCIeSuaFo564pvJmtXw9kSbDw/fyDG3fYd/KUrpqcle2L6k14lvN9N
R//NpEUoiQR4Hpnzdqh2aDJC3U86dwhZ2lVnfXqgCAblaZ/vu4N3R9wDMcLmUl+g28N/kLBpv/wP
duoO8vDLl/G1n9/RUV4hcWPhvBS0rvn1P0dG8qs5FMhrGzYojPNuvk8D5IZhOerw2DViX8Vj6J8F
OINZZEzvuO2tItbGd1nVIZNHB3akk3nX9CS3sWTAMwWmD9zpUegwS+vvBpvjXLt6LZrffJPDSc/G
u/DYRlIVBg6m0qHGE7DNzJTwTes81kkGORWAP0ysdEacqpO5z1JHXSWhy6+4qsyIAPSEYgidHNfm
3UeOAQp8AJODwIx8pKuEbbBqEKnahWOYBfy5GhDzE7MUzShokSQM3tw9fe8G2ArLyBYH0hzd/KnB
mZjlyAZe+8glB+hA0vnIp7BGSuUcjeYza+1YzXWUQxqYjWNS+Hh2dBwk5pxMpXlWHvKXkXeriTcY
LyRs6+ChLdTddsaE20ESKCc1PVhMNFlaDfw7d6qIU5RYmHdSZOkEaohL8zEzynec5i+0Qi8LOlho
+0WEnOe47fRzrdokQ9yybk/hPF/0xor9vI9ybM/8zog629hI5iZaxXeVq8fO5MeWVsU18iaH4XvI
9768l9qwAk+whIKKpDQ4a5BAJsSwi3DOUSim4lI4zE40P0jGYkakKuJkQ0P2OzM41ePNyMcQfNek
NO0E0Hq86OlDkyNUfejnVCtXnTa+OkZ/LKmxH53q5FXjU125nyaz97l9IuznquYvtab/05pOG707
psb/9Vtb909t56pBv/m3W/f+WUjVFh/q963nr//6780nXDDAIIZ5zbLa/LXxdH5gBoOdzQLcw+38
942n9WNxtFhI14vQDPFK/2g8zR+uj+BI+H+CW/RXmk4IGP6p6UQ1A+UZbm7LXPbnKb/g8D8HIUWP
0Pt+C5s4kFHQFpWm2/TIk3f1lkaI8DybDqshTPQOg3IA/Df8sdHozZp1pFFzOuKmLDa9NF50Mj/2
oK7i1POQojuszF7sA2a+Y7OzRSTo1THlO6iN6D5r55OVOjYGph7DkrUwoGsbVlVV8ZXvNDy0mgIG
Pn0vl3Bq03iE2beH7F2b7w23HXa976looAYElAQgvV653ZMTMHfbCmPe6ROkQaNV80gzNP8CFcV7
NXdoMAytQqgytUJuO7A5zIMBdq2OR05zW4wJwuSmiHNo9MNaDPzRplV7HafylutO8+GRRiF/XdO/
Fe2c1OZBcxwkz9FddTN5h4kD31RSKy868+6iRnWzWrNdjWb+atKqi83aHg9KG9XLIOX00tQGrDWk
N2z5XLePLsVu2MizddaUq6Cv0WV3O1o3Ea3dDRn42jem/Tizd6nUJqjZuiztaV0NuR/DHdo4Sa+B
mFNluHIm3Tp6BXtPKmIyVzs9G9s4H7szExN74dSFl5DVw9UU7vA5/5DW7MTUQQ9o2FxuDJOVT5Yy
VVwS2YYg1rbpyPTX0baMx2ziN5lP+nrMKD2JXh1Hi1yRTJwoHC6GLJ+6gT1qUEAgOcu59bSEzlQP
+gt6BmeNvewWLHQZ16LXYtFAKhZk/UrqEq4NgBui2RuNGO+iTE094zs6ZPzqmRghgiIjB8ue7KjQ
7TnyhATYpvITBFQMnoA5DNqUMFd/fZ7+n1a0FtU2zH3AAPz3deuhY+9/g2EUhmX5+5L1j3/7s2o5
zg9okBA8inYXwg/A4b9VLnwHAzFeB751GKqxofr7yGy6P0zsyG2wBIEaLsXu14F5+QY0+0tKInJh
IHKy/0rtAj/5j7ULGRhYfeN1DNiQwSThz/78ynZaZ8ZNFls33m6aKTLOCGvz4feLrBm6BR8Ww45R
oeuFdmQZfbZ1k7hWWthiVbaRm0f2ZcmzcPaLGLvKIlhKRW1ipl3qvgxNJJE+jVxKkAxVOiSL30iV
+tjlxvUYdqzDnRsayPRa05cFMMcstfheQ0suw0VbDqnlQq9DC1Cs7UuH0z710sVV1RYRT+kp39VV
ot1UnbYkIW5SHyH9a9HnY+aFu1VoP9UXhF7Dgcp8knkU7JCN8pPyyG9goMX8BBl3DDeu6/LOmEis
dbnrvtW+oFG10RP6PKdzDCFNkWQxbZe/MsXzdTXwJsPskW2Um6DbWteuFg5rdfCT4TJCunSB5Auz
RmNElRs1WoQUZEeEgJub0O+3GNxh7Ey2/XWRytbFaoIB44ZH5FK8DzAK01CCCIvqox11FzluJj8h
QSrp0cswSn91TTKyEOHpCHxK4YTjhewMLfrGhBqGp0gRNHYmaOcw+MIXFnaVl47IgnR25Rfj4fRo
bosd32CcWaGlk9f5jiuDl0NWeJ6o9XRgSLq+iUN+aLYSdmUBPNDVznfhTwfyzb2BMCBSCFxtdwHS
/IY0Xw+rfGvkoaPCdq8ncxktv0ff5K+1tSP53ktF9Iup9WOOa1MxIApOnJXTqnawz6cw1466Ma2d
SJHIas5YDPM6JHDf3sA3H9V13a61a/XN3tSu+qa4e4q9t/JoxOAb4u9zeHaPVdy9+DQ0rjKGgHtf
vDpHksKYMEWCEbLO+3dz031ITHUiHSNtFbwN6RIL6DhY1cZoIJ+QDx81N+0wvvEnN+VvXeymk/Pp
Z4e83JdnbaU/s7V2UdbFxR0wRe6ScUsS8WwgOrR4MyEIMregATaYLr9hEZR9urfupXhcEgDJXVZR
gbF+v1j7ib2FTTtuBAC2TRchYdnciHzlG3GebbUnLw99EbITopDysN7ApSLyYMC9H1I/tOAfbMbT
h3O0T1ih1XsMNNDUTnGJHb7+jPXavMr9tZpDo47lJ70CMnkDSKC/dB81fgSoWEyO8iE4YJBH7tmy
lq+rmNsPeMQj40loW+s6BWH90O68C2gBodjYa29lb2qyts/2IlerscoIiZcOgkb99CgquFqErN/b
wRo2lyUs9VwMvGmB0cTFj27qIjHNGNqieUVP9rmtV3PEQwd+ivX7CBOQG7s6A8B5P+URdWL7GY1A
HvWXMg5efBmWDHYlPK6KSKbOVkXuXa5b+ACPJ3ddpBoPtf2YNkeg/mibgLg10AW0cYtQQje2PviH
j2UIEC+gx+y5SpDZnlRjlPMNNH4tw7WcR+i3DqTYchcmq+bBIlsaJLA9p2u6DbYQK98F1m0fYrdE
xJqvOly9AYPvzBAf/t1eazEImJgK5gFiNIGpdC9JCCezaIqw7KHREI0xKHJTpOAyKXf4q+LlbeAb
bozGBHduRM7NbsmsUw/t3opNJyR9kj3CkKScMBSFgm4xShifeGUDXYmKtZcmw/2zZSxiG/oy3wz/
iRyKJ6MJ5Td7llPc8XsRnPl0Num6S6YnVYTEvpoALwCfjN6jPR18c6OZIhx2VUKSSazUi1Rhly+M
0gIE0xtm0t+djb9Ctb+HZv+MzP560IDFBx0YmIk2zrrfb4r8mVpqnAt8xBd/pYVG3K3gPIWH1QJC
1xSrMZoTMBhWgvwnuuM/r8WWV4ZFCrY0EF5ig+n/aY/hN5pBlejtmG6WhFoQaVeL+lI7GMgFbVfe
+T/b+sGL4J9P1T+85J/+WFl1IEgGnR0vBNf2zE7GR1M8jCnHAjBLzIN7JZuuRmSo+R0bcKGwDgb4
/tjbkTNgT7XHPiWGEGC64CvjysJZCHe16Y0XSzgkPncWWWcesciFdWSH22DJpWN6yM/ZECt/FYCM
0aLKFLG4w7F4OyQ4EQdYmjLcXJGzVwAeg6jf8zTf2snyPC0uylAb4IiumxXeFhCgKh4qVOo0W+HR
iB0aFRecPN3b8NX5MbAPupkmZGXgLH4iNF74TDhSItg+A/A7TS/FEiS/eIP3CYKpveW4WexSXKQO
bPXTXIc9PoYTbrrU3wMdCfBgXfj7fBcAtPV3goMN8cW7xSCw+gaG2PTr3EzN5a1o0fRJ7Q2FcdT4
y8lmhOQmHksEHy5kzK/hKlbDEFpZhIPpgv+HjFJ1xuY6hk8cTCjJtw5wZNyDZFF3MIDyb+0OBXDr
gukBrwAEKK6rY7Gfjws1aoz4E3ufeTTVbzbbA3up4JgWRN7Bs1eUhYDLBYDVUALFzMMW2zHQfdm7
2tYrfTMi6tZ7nV5a+IoYqx49S2In89p/sMPFCV5s6I5sxbraAgvdA6OOYRPYL94rCXbtcftEK3gW
JWqCsGBJCdNSiSzC69I+mBfvYZqiwo+DPmre/epgxvoaIMxNu1i/kJtwv6tVBk8tBrIT/nl78IEQ
6stBEi9noP1hJBQBI4Dz0T0h2WJ6HvZ1PO3IrgDxDIYDMO+oVvKmxT5MPBZib6NC3E1Rt9ZX7KBe
kGt5BiC5WCv0etJtkI+CUPR0Wo9zBBo3au2EQg8W244/ZshUweEPK+v2sW2j7LxokfkR3aNCuaeJ
S6MlCa0XoYcbWnsoTmZML7gsEV9VUbd1t91apfnJTRb5tLVpYVyK3Ikk2GQycumLMz+MEP9uflq5
ahv7WcefX3RhfXY39UaP7Z0WT6sBWVMv3gaOnal5pBv24Vg/69xfgmj+/9wewj0e+i4wpDCYwEbt
pxrv349H/3FNbsn1KYn/z9/uWBB+tcB4sGwF4vVzV7ksJP/lr/w71gOZPEjs0PCCrIGQlt+mJqwg
EZlmwIsAajNw0pYV5G+LRusHACNEkS/KXwt5Pv+YmyzzB9wggBIFBgxWfoGCfkOk/h8WjaCf/rHC
/6tr8fvjrFWd1VZ1a0T5YnDSOs46N1ySlIWjX8bZYGlg1o9OpV2o3T8Bx4y7HIClY9OtbkEh3HZs
VbXOER4S0D/jGQnksRSyevX9MYt65JeF9QR+vWnm5gpY0N1q0VgUFW22kwGUx28n+6SXQQH7y/m7
cvIXWyNwvZr9Ya9ViHJjI+j4VX0dOJDgGsqHS6emMvL6xt5wA+vKQAEXnQYWD0FA8OwFBaDmvmnF
tTUJ9IOjAcv2rhhX0wAmR+UZcGhjNG1gttky4O61b6dBz+4lsqfPdoG1lOOj0ZiL9qGxrTfSFkdW
u1edeH3o6C1CRH2cvZQc4TZ1nBtYoQbFhWrGHjZ5aMDMVetMsGEuZbd3esyfvWMNsU/5HDkm7eLW
C1a23pkJk/rB4vU3fAXArMypATa1ua+7eT/N8H63bIG9R++jFun6lyTVm8zcY05GiZWspuH7Whn5
Y4vgQDWAZiT9TcWdLjG8Kd8zDgDbgJCByHJn8RyRXSy4lVm1aQL/1Jn5EhvSjF+tFN9Tt3wKWRuB
YmBgH8p2A/PfesovAM3KGjAUIMFkyLwTK6rvbmrnkHLkf7usxoDotfzkzk2adxU2FpRWHjzcdWwI
ZK7kpi6xfA5yX5xYiy1iMxJ67qQNQFwf1400vNtgvHtsolFHZLGdCnIDy3ZGfWU1XtfDTtIoTP5V
E28lixxXEyqiRLAR0xWxm71qh+E8O4hk7rVB29bKmmLem7hwHH+UV300jI1QL5tZYju9t/Wdmcat
GNlOAj7zNBj6dfKhMSyVGqXy7Qj++9gbdGFD0YSY1TrwEAJJ5UNm4PgqFDZuXUjbb9YVaYEYILSC
KwHhViiRAtgxkvTobAja8gbL4XZ6FZMB5yUBGCJfNZ6+U8xYtQEO7ZrvBMh1TH/pAQwGFMNdWyda
lsMDDggWMHpBHTwAwXn0q5XXnnW0T4NCT1+kwbHEGF65PHStJ7twDmzEVO/rWFVrxmmhn4QKm3bd
a6Ohx9b+v5JW8t+QLIKq+u+L+/+u3t+Q5fn7Wo6f/1m5TeOHDl06wHAHnssLvv5b5TaCHzBihGAA
FqrgLC9Y1K+F2wYaD+B+MTBEzssfC3fwA1+yQDyG3AgsINgT/pXC/afO3IS3DGTRrgtCswE47s92
R1PVjYPr4IaxKrIz7eJLZ2pfIVp6nuq1WXp7y6rPmo521qmh1YChcVcWX5mQ+75w35UNB5x22lM3
v9h6yaJgzPzIa9x9UDwNlvvMqgrjnuWICMPO6+8u8b8aobDN+NOpA5cBH4Y/wP9M/BlQ7PxxiJrL
cQzarCIRI/WLnVt7Hsx56CnQ66f1wKxDPhgZGAj9MpMjFKstgKZocDzVsq+h7EqA5ATbRZgtjLN2
El1+8RhNmD58ZRzan8mLaDnzUM8ZGqUGC2p8XEZUApD2RWZvFXRtjperqFU0Frofs4Y9BnQ5w3yG
CtaDh6G5YiUFsLfJ8I6T7h5gfPPeZloTWXYJl4TSxtjZC7i9VuqVQAIcacHEw1bTcHjcWhiRDsIy
4Ivqq6hu6iuxADgGMNgIecZWTd7DRlS4Y0RAYvBxtgky+rGk9FMYJiDFYTQT7rTJXPsCQUgIcNWN
ZkN1sHQm+Dfu3YC/6s2+nlqSylHCI0wfOd4VbFbs3j1OOa6NKIM5zmhz6OcaRzrPERvvgYaivZsl
w8nUMYmLitG/x59J+s5PtDy72VVzrKaWXxvWHGZ7WXmAPKETwFK9iXX3ROPcXNACSEBiSkQdTY6w
4NnU3mCUStaaY+zz2iq2vZlVSemDlaR3xqph2aGSBshICLzpB0xRFKq2ANLQsAWRFSMHRHA9vgCg
h44idc0XniHbTRsoA+EG64x5akOtTANnviqRA4kRrAGdxNtlqOhhUWJNvXyPm+3a1gRInJLhXJjX
ZSt3WW4dMqZ/lY68YF0T4+ZcQ8DyPhqQT5YokwhxSFVh6hF3IXxAZNeTR+SnXhjQXecWZEjGquom
jGBm8OA3YBL0wz2rYqTLbbCRoHGTVdbaDGB/WHSmn2SuLHYuthHKe2eWApGod8rQaRpYUvr1s1aO
qxH8GS6weIfqaOvaJbaxb5rufYrRjGY7/2TW8Ibcy+sADirzgnt9cOrl3mq1dzsPTpWU97ybHmm/
VSWWV8Zc3CerTMeMPHlaD6rJmOGeVPquQbMmlkQ7mmGQaXqEXCKexxtaDB603jWZtvJz42TWxtUa
lyUz3mWoGedudLBzEU8m97HTay2QtubpOKp+rwr+mlmyj7BG/OZIOitMwLVIGH4g890NOrA7dHzS
QrOqUGe7Uavf4La1n2yEQDruroeNNwYmJLvwYZ+5wb40qjiYnnqZfRPQpiTn4KIvv4a1l8kbsGx3
ksojb2OgXjUOhRv6OzR9Gjq7fFm1u/Kpg3eHzauLqx3d2QWCNuk3pwKr023PQ37SBpg0t7Wzr9vm
A/arMpk8Z8LsfkAYZ2SNOmwfXfAoRkN1SbXEIViDjosF8yde7oKBXZssv1eLcKOr3ag01MVWMDm3
CvU8NcCcOOyTIDUGrmi4e1D6YMocgEvs9vDpwd0eeWZ30ObhcZGOA0/Ekt+dvl10PWFnBRvim2+q
5QMi3SVQa/9RJ+B0MbB70FQg2jLxJ2M3CHnR4aEUzg2D5UaR0p4BAMOCY1ZDaDIgnqLDnWmW0or4
CG/mJjvYDFbpExDSHHwdqBUAxnXTqfeyuzapXeeJVeUgSKsCTSIEP+qbTenQ5I+T3bCIDgh1rcUq
4KgqaprObddu+6J+l1q9ncrgpvTZiSBJxl6hOLBWuwtmvsylhbeHvnEs6RxTD20iJ/Z2RBFMzNLG
ViPzELnpQtROUIRcStfgHty55YnNpG3k7AM5nWyROCZZsdZ988v8uSeaiYpjPwoesJASZMqY+GC1
ukNLyAB/gabYzUCWLP2YAezBzng9TCx0yzx1VfCBq4M73tq16A6Re1hDc14rGhIDdYiQ7Wzq1Vof
QZ7UvEwmmmXxpLfcT79o4xmbpVUVjHDGU9a4bVp/RkhRieWu4FcUvZxKewNGRmTqhYpGDWeW13mv
Gusf+lpayegYF8vqw0mxq6LAxzoxAlLOsWlotO3Y2h+2uPhmm5CRAwLvItD3t73dXDjes1k5XUwm
wBOVcMA775HMPKK4hmY22zH0oCmyqs/ERU/qijdGQSRTIOvHMMYEGUe/V3nwEHR9uzVqlgylNu+E
mj69wUfj0MAbgen2HhlkzhbP5ZvXeBiqinwCTwjrHqcxU0sEwOUkPAjnhgZRwQ3wkTQrdo5IF8JH
9WkNKCdUT7XMe+S0FuvBnnCqIAY8Njsa+QIpFQqzXSx9b9d2A+y7LQyFhjBvaMlv2D6nk08aLGyx
pVMtyiMhHrbZMUGoYTKHwVB6KW/QLLusf837E7VTJBy0S4ajFbpQcYVN32CZAwBGetoUNqb/HuRs
TgYKthXSs7H07hNMJi/2hCcgC0YZDSYoazP7zATf10I8TFkBvgwwdgwPl5IVJ8tMRiwL12oavjTY
IG4EPhdrKMFXK7Hm0fGbojlYKTdfC+uNWgMiTTL+qGUbi3XfZCyqcOrUC2+8j84cjo7evHoy/0T8
7xxJY2P39H227DbNWzy5c9OCA1CDwOCA6+psXTKGve6dbH06DF577Kw+LZqSJW1eVQn4CRinvUTZ
HsFibqHouo2EFbz1bU3A6ptLUA7WdpjpG7FAjKwaD/xNkKGgXMSCcgRTM5fOocwa7BraKpUdIPrG
bwABVu5aKKpHjShaCFS9awsSOhhDtkQwmP9iqPZs67Dtai147/EZHRlRTmL1BMu5QL90wsJbrLu0
oQRVJdBWzURXnj+BFQeSsFNqay7s1M3NR2I0N8sau5TZXdpnYARMVF46C8OM7+0RJHElWfnZW+3n
IPILnCDDTq+R2+k2V22ynhFa8LikLTE1XIMO/DiqF7DCz++9CfTYqnMv4kR0oQPcU4dTUN55IMCC
Oc3tfoibEeNrP0NP7A7dg2cX33NvpshHtCM3QDpwWVcP7bNXgtaqCNEBjXZAiR0nRzUvD2rQD5Mu
I1bDt7LvgRK3PViO/YDgORcpw+4b7nLELgb6o6sZ3zWrVDTxNuYO8PFBIWetaz7r3BKhcgo87IKv
Oq9jkSmnTy7EMbNw3g/ZTUDIG02e9HGuYmdbF0NEKPjcnGQPUmRz6AwTSIGVRBsseWQ+erISoZMt
1pb+sBrt7lG66k0v66SE+CDRCSAINiBEKTB5PA75mrnjd9tJLWR+vxnyGSw9bUK+UYsIg0zDIExh
PCNoVafICsyhY2/t0BLlSpUFehUO2gjkcB+djVB6S4DyG4D3W9n8Vhr184h2KGpH10BHX0WlQ+MO
QvpdYUCahNRDPyYa2KYCtNjCAWl2Cd11Rl9LHZEQZTmJIyRcSaCZiMYAnyML1AnxSLFWWHoCcWpK
PK1cSwo+uFFraVmCRQoF520MsgPkc/XBVS9Ud5BBXYK7OnfPWq3fnQnUPFXyxIepHgx8NOwdzk5V
yR1glQ2pnmtJvwvb+hzBRMmbrIyreVl+a/4aSj1QEyGrj8rOOeIEOJbMtCMOgRegFmxOgwM3wKml
64IGN5CVXmmPtlc33xsqIOKb1Kft5SCdIpo7Fra+ruoBCUg+rgaSOYusiMts+M74dJoy76HFiRyV
OhtitL2xm+PTczWIRqRjxVoABqTK0p7neB3tZmRCrB3Xu+hQWMLzwI3NmYjEzYKv0m4eOP7cWWAl
LgFlgBQPJD7zpY5LuzNKzDs0UHrYg9xOQY/kiKmjuq/CukOGhN3tLIpxo6/Fe9Xp2GEuU2RZ9tvC
29eeOx7gTwht0GjsQTW851AoR5VRr+qiHBPSVF8aE+fJ0b6H0btn8uRWoBEUMECtArWUd8B0QRVE
HXce8nlprAUg/NwDa9KZ38wBpGBulG+jXiT66L2rRm5A4dJhWU2M6IXenSrDpqRTW0cxbPpUfyPu
9IHXftPtAR+TumGcOFIlb8pmIqqmD1CyPnuOrnL0C3huuPbZNUsDeyaBRFY9iDXJNzAZfwwcuhJW
i7qKWilN7bvKXuxSddDSmvcM/G5TkHQU48XGWkKXO66cXW1VBmqKu2fGg59h1913XyXjoDMvv8To
/DT3vE+eJQrsYauFIFf5sFc076MJ6jPST95B+LLWsgSr1CDmeXZfG+Zhl8gFwe0PV0ZBKEjG801K
tjY0iECkZ+OctlF/AjBTHPdQus1bmeEzEqJ61ggUCLQ4BAa2dQ2AQby+wCzLXgbga+Zgf1Brhtt5
X2AFrzZF4ex0Ym96Blhx+ehL3KRO0YIx3Uux9Wx+mMX8aFfWEU6e74EwDr7G1subqUZxRzjgkWOh
XIwPukSH2lrseah4Hk8FyL2TVofSF4+s9EsUBfBPmtr/zD2AEx2mQ+DnJ5+2nwHJsd4xvKcCj55W
VIeu8d4GoslUCSMBSB7pI3xSAtvzt1Xz3QAHXbfSbDZdj621/WRPiKfzXba1rPnZINiM17iaNRnT
ASnX6IHvWjXUydh8sUzXsYk8UlTLTSZgQunXMw4iz1rpcgAK4Pm7UXWfOhs5XMzKGozoUzGAuG9U
95HTD5MYbiz8OnZwH6RtAAslewa9RMNNLUl7cAcaB7nz1nX+lRiWFoEvj0qDBZgFxbJplR3co5Ef
CrUArIDFk15cc+CkIIzoZRT4lYKnCPaiIkck5oBdqNe+9+KJOEi/ggnItUAJTzPNeemMeQ6VD15m
Xo+4QY0MfITaFQAkTXRyoB7ZhJ4MBWmI61dQMwj9sSzmi2NLLNEyx8XbhpcQy25Tl63wRWhjrL6D
N5ePOAqjeXEbHcb71WMwktdAuwlJsfatqpvDdb5G4y0PDhNOqjo6nnTP6SNNsuwJB8QdoUXYwLnL
KMn7Yg/HyjjP8fB4NUWkUUbzeAB8smO4/yMtnx76mb74wWpqq5tP+HNji52JOKJJd178ETobr/e3
pl7jCKoGCjphcW2zZ6Hql6BgKFKDWMIWqi2ZoAjJkW9L8DRURbOiM4xAez3Y99mM2yOAw/Ws0y+3
7i8Yyc+qB+daluBn1fSZEagMKlw+XsHVKMPio+13gGKwHAyGLsoGIAoY7299xbDctKtjrwjHtQbe
pDH6qGwNm8W8S4ie34sWF1NmNuQD5DFfTKJyu17bLvBdPNQreJw8EvBLCwEVUoNEMqwH9BO3Chl2
LgfB38HP5SlvsXAm7FLb3XriwZOueesOmC+FMCKo7z60ECordq1V73tBP2fYaYdzNX75pB02VGvW
3eC+WmDkIHu63ZpDQNOJnKoGK+DasNeFL+i+GFhxLi1EBo2ON6W2OawozNo3nEpsXQetPxBgXYbd
1OFYTzwCIvmq7OGJZABhCsTOWKiCQII2VQu+feDB6CRoP9vyjp9+Ksrpmc8IJXX+L3vnsSQ5smTZ
L0IJmIEsxx3OPWgGy9hAkkQaqIHTr+8Dj3oZUTX9pl/tZtEiVSnhDBwGNdV7j86vLmP8ajbT7Rzb
e3QUKMlK5CAxypa66/eZWc0wCpnCFOEo4FeD1tNHJlp4cNZu60Pq7NuVPp1s0dX0niN0riP72gi1
NzsDU2HplK3xqhG8UKhuQW6uSlHyaNWYU4/aYyV6zn0+6SuvEM95O9hBNMKTLvIXCkUKFnOAetjd
IMSFHv7Da1Eud0Yst9rcDCuvtIhj5JexNavlEFwnibiru3nFQ7IDlwtpFgF1gITWDuraZeB1UfwO
nICWqbBgZ+uMbevC4TDhusihkJNwRV2g6Ux/JMwnSsSq9Aiv9faGS+1GxOld04egn3qqCpn1XYbu
moSTPOjOnRE5DTFCEQd1WdCtTo+eYd0F/sB16hgJ8jtmKyhonft0Ir9b2SirhhCFjqGFaz1EcRTJ
l3zyxFVnmLhLMu2QtypfcQ+/zAXniWCkRs9k1Qg57CpGglHGd8qJ72hCiMdHbu1eu4G7cIuYmal5
yoDi5svFPVpPmWR2X/eEODIszp0rDnLuNqkzPPVRszUq69An7U3ajS/NLL+1JkNJ5j84rtpa5vBU
xeNL2g37mDUi1EreaKa+LW3zcTDlKfLiN79P6ItgBYqMIJEipqFuxEpW1VcWU5iuGfYjzN9VTBdL
bWhvxkLc175ckAbPXXIzNUYUmHq3aT3dWBn68MNp6FThxne+FegmApWOHNfGpxrn45ApbG9fNnm3
i+OaTIbRoRkxjcNl3Zo7ogGo6nyduSRerJwHe2HcaiWPGc2xcFr41q4v3EfE2a/dvBXRsLc7/YFU
bLGqfA2VR6euXcUzSVRUrqxqLWmMEOn71uIp6bMrxGHukv+bv6QWJqZ6ehCxfu1j0LCNjrlj2T4k
w1e9fob5+kBLyDc/MQQJ1EKi4wgUQ+cZe/Q29SkLKFRRXkl+I3WUjQCd7KmJhJKKqIrmB6i19NEW
LZoxZXI/hG600VAwDm5qB5nbnSYqB+sxllWQUA5Z6c34kqXtjqgQYv/IsRK/EiWABFfmRvc1Erra
7eIoWINZeiRGodiWi0Ok07eRxsuEBFkWxDa3clSB7SjT7kcNkh+EUrh2RPIQq5FsQMjnCdybxifD
PjjL3TgK0nnIRouuBs/+ffCcL5QDuEptAz2aIGaxU9xyWV+TwxnIMbe0IJY+yLWpIsFMF92tbnN7
FcOw8Wd6x6bx+Kw7kH8H0AmbyUyus6rEeOPO27qz5UaF3m2t0XfeTJxrOJ+6eVxuM1N/MkP70Nj1
eQbRzKCBZS+ivWKmyauKlIlu0/Q8dq/oMHA2s/HFc2LrLG9ipr6Nc4fEn/PvD7vGQwNv2pG5neUh
txP92ovsx04CSuu74o2E+DHUOXtLxiXc9QYiGkaIvOhuqWkg7cdu11iHZcTQ/YriYqrtkoRVu1F/
BYyKgDJO7vKatp5VadFFbXa/mO116HB3edK/00gicP/KaD2o+Z7C6IGH88mqcrUe7WUwUyrILWlj
nhgHXGKBkxCTatn3USkySeAbjYGh2E3KU+n3V2H22HcM7w5eT31qboZoBrLsXHUdOpgpQy5K4aLi
mobh261tVpeI61lFd85sJetoJko1Lc5OO904ZDiyobKDUIwEBNwujJXXRVZse7N/mVyHJ3Jx05Lf
GKKG7oUlstjUInj2YvSmueOi2nJU/NbZzTnSm21H4M9N1WK0GLhUxjE6zdw1hW9hc5heaiWxG7uk
kuQpk0vY7ux8ZOfH0s/20Tx/zeqw3aRDSo5fiVdEU8uCu5hLb+Xo3QvRIinsYV/BoF9PybVKh3Yn
x3wrI+0hMaI7VZdbw4hPgz88OaXqg0LvdR4xTPHikMKDJCmc0DOHWhPaV1ExWLBCqaovef+gZvv7
MA57K1NBOWFENQU2V/HdyPTXPi49zCM3Ut3kQ/Li9l8dTdwSue9t3X2lpkUvqIRHlb+kgDiqd1EW
1FT1DbxsvjdSJOqareuw0uVKkgxvQ5u9hTUDuGIKrzz11HFH8ExhQDKi5ZRn4H1SfzuYw0voyjfd
HfYNAf9apdFdUzY7Y5R3mTY8WWZzbkbzYBj1VhtWOVS6NY8wlOHJ/No2+p9bNxUHHaPr6G3krJHw
c5tprU3o2/wIaVO67VNhr4uGjzQVfyWL+ktznAJBBteuk3vOpvdG5t4ixmK4N6QT7eKE8xxjASro
nikVj95kGUmZZWIRN6xHOyQdmSS7qNRfnYF5/ijyH1PK3ao4oS7hyphSLssei3BTm9Xd5C3P2oQo
wJky5u8i2qES+BH68V5PWLohydomBWigbH5xYmczdFa2VjwKGORUSx32VhnUI0aSn370lkPAW0fC
3GoOhl5vuSh7VxdA5OUXOo5dZTgtuJUX62Z75Re0u2imNz+cX/OOg9fPNilkYzqq2OIZx3oqgTl2
pkHWSBG10VBERG+tnLb0CaGQYx2ssKJp704263BOv/PcurKc+no5M/3gsnAkGsl4z+NRWF/duD9U
c302iuiMD3Gd+t2m7LiHtGFPTXbTc/0WyKd7Nf1IpxnXb/xmlPODr5onuAJXZed8D0MuNdk49+04
4GTEclW39ktPwoOL9ksSR7B+6htt/tq2xQYN1H2dtM9OjQifwVITw94NOVttjA6zm54GA79db1+J
jny+68ir2LHSg5aQ7iBFcqvCCFtTN5xVKtE+mthv9erolBxUd8TLofN4XfeQBGj0vYKp+5BZ2Vk3
lmNuAhZHJbJZHp+2mbR7Mm53kWi+pw7ijcKI3hJjfKp1cS/tdpNzRduhfpVSjtb74UCaoj8sh8aR
zdmruHCquX8iVSlXdpnjzpb3WURtyRLFQ90TOufWw6Wqnk36g1t0G7Dwr44bb3vN3NFVcVNMbNTo
cuyWUShJ469IivrVHEZrI/IyPPDOVSa4UemJ+TAa3pUa4re4sw5+Le4pJq6jPLlzevzTwmVTfYsK
TP1oef59x81sYVpbednw5FPlkkwRe1NuFTYNIInk/BgEpsw8+OKhECLwaf5s9ia+3xLZt57DoRFm
4OXtTa2Gl2WgSARBX2JND8qRD2G1N5roruJBWLbdr5glN+Gcb7rEvl/2LJv113kU2JCRSLXp1smb
G/aE6Qr3nC/6/WgxQi2LFxTTg0nOr7UwsaNSYs9n5ORKVFuserjKCQzuBYWDSHzTSPuLMb4TTXLH
ZPjBFdpx8sj/yOGJZBfYBxxyaKaK3r63pPje1nkRWAYTOn2+Cvv+yYSJwSRM+MFQdMESmlYVF23Z
otKaXq1xfFqOcNdwRCkv8KBapyYx9cgdT7xNVT6SpxCgW8AUMp2LAg9EftVLakSYBNttHQt8JzaN
yQg6+9x/iSpZXWfjcWg7uhLGngz0pNu1k9ltG+r1q5m2kIioeWoIScZuUI22JaK6QZt/UWH8I4Hn
Q5Hz3wXp8uNfCJmLKOXj1X+mAd29FQt7pfn7ov4/1AMtWpN/LwgiaOzf2j/tcJ9lQcvP3nVB4g+a
i9iGTzgnbDogLGbcdwev8YcHMRFiFQinpamPi1/4T2GQJuw/0HnSyACPL2pQyHy/rXCU1v4ge8Ui
HXSgNG4AxvwPpEGE5X9R14CgoYeVsGAqIq+BGukucJlPMKs5UkVpNOR1qFnTkdeftKM9VYRPtetq
x8s/769H0w7V6v3vy9ecy9fK31/TzWIO4lnOTAxSeXr//uWbl9eXRX1eyPvfH7//tNrLr+q8CcX6
/c9lJX5FiZiJ27z6vJTL5+9vfFrtpz8vX/i07Mt2fKz101ZUmj+9r+DT1z99/v7np0Ny+fOy/E/r
e//tpy26fOHy1a6YJ6pfDF2X7398cPkr68mSvp+B/2tx71+9HJCPlX7aksvnl1+VfjsFcUL96mPx
75v099efju/71n7a60+ffWzq3xZ9+YApP2aALhWHFk3CuV7+qfyoPIcWnuS6xF1F4hyT3O8PJl//
8ysf7zVFZK9E65CG/W++d1me55RkOi8fT4CLtzRf/nZ59e+Xb1zWTJ1s8ftyLf+7RV8+eF8+xVlg
OL835LJPl9V/+s7Ha6Olm+qyIR9vvS/m8vrjzY9Ds2xMNljh+8Z82vSPr3z8VsmMDOayMR+Luvz1
aSXvf16OiFDy++XjjyP8fgT+u2WbGO4uR+X9K3/73d9eXk7Px4Zclu8kPCmrLKUxSdUKBMFAmngi
yrvLP8TRzsZo+yKQBiiZy3stHUz39ezoFPT53uUDBsD+NPvzl4+fLuyKmzxGpPR7aZe/Zg0QxtC6
1x/vD6n+KE1bnT7eMpgOrwZJ1P2x4pgrB+LUrG/eF7Qsl8T2vI16ykgfv9W1rj54DkqQT+9FtJRp
rPT88VZOW9vbvNl8rODyWUVWMXHn6erjfW3o3kzUBMfLFy7vwyJW63byi10jmz8PQohOZ2M1k7+E
FH8ewK4OySLRlu/T9nWV3hwtEf+4LOn9951NQJQP20zF1AEvvx+ZRKVudvuxHTQyuvIKKF0f2zGF
FICdsU4PH+tUwsSP2kz/0Ym0qYugqvvX9v71RF5WjSg1vSlx23+s4fL+ciLj3yfyshv/+ER+7Bse
gc8n8vLB5USWZv+fnEg1vZ/Iy3ZctnQ5kbnnT1cf2/37RH6sF7ybWkdc4bvL1y5H4h+dyKnLfnys
QS4nson67ccaLh+m5lkkw39yMhN9Tg8fe/FvT2Yx6sWnC+1yV15O5mXNlwX89WQqE7msk8TFJjP6
aK/XAsKk4alHZAzuIZ6Kan15ORXCPVkz0ovLyzSryI0p9+vlFfLk4bb1w+PllYmq7ws4vfdvTmGv
HvNy38xu/xC3ZfFo22rr1LBdLx9RdroT5qRuLr+t2oykXZL758uHomKoKDpTvC+5qWZ3naelt798
itwq2pi2lu0uvzW8qttGY2xuLp8OmRXtxyn8c39k0v+5P5dPJ7/2Pu3P6GvxZX/Esu+X/Ql7cl/L
K7ct3/fn8tnlrX/tz+XFsj/esj+XV9ro3Vl/3R9n2Z/Lh5f98adWHC9HorFJMjGz9faXT6HvRRt9
2R9TuOl7l/L/jfL/B0QkIfG/D/L/j/pZ1PVfVP98/z26N/6gcSTzYbrI+y7RvfHbr2XgycKURWsC
d5H+Q7X4Hd0vsn/hEdTzETQLUBe/g3s+si3aqLAguoxcEBj/ILY3bP0vsT2oVMfEjYCzwGG2QOHj
b45c01daa9dpgrj2TGqjuFLhjDaOLk87ukPyhG36Cbm8Ag2mo6pu6qw4iOaIIji+C2dt17tZu08a
c8Os5Mj0prheRHBJ7RmruqTy6WfaZrKhrkl58rSqPOlDt/VlQvEEVRO+mqXMgVCWXEC8QbzIA1zM
V0DHhzUqDg8uo49wdOx/5Hr9avX1d3++Tirx1GvTXVhm4HMtkA6ZjxDJi/f1gAhSt1PaNF+rlpys
3qDpLsSo32l6+bM24lfNNnfKsbdT5Y8oY78b4XgewEe4yZ3uRNaWMPMOFRaW+Ko+GfSLpdZVML1O
SKga3TX87rfQz1ZVgcC1gEojSjLifaahl1iolCb4tlob0JWYLSoqs2h3HHb8ny2qudxwqeUOuylW
3+kmpO0Ewj/E5fp9pn7qRZ/gsqAqUZDh8gdiJ8PRThM0ZnLgWanr15JM9DY3AF2qZp7XkBDGUKpF
3R3Uo+wQdME+ijqSB0N7qg37ZOjWvnZH6jAUhjbUCzdt2BwzhbSiHWoJI8N6ij2MaTOOZBploE2j
Uz3+qSrWi3t/Lm6NRyOuf4Wp9qyGzt5USYcEbxo7cGziVxcCIErItQIIG9ZJN4JxoMk1rb+HvV/g
d4LfZoBFEqsyL+fjTCeA/x2P3m2g/8N4ZHCf/j8GpK6BGPaXAWn5wZ8jkvsHAftCLgayrQvH+Z1v
8P8QILlJKcDcYWBylpzCv4xI/h90jINYBrKHpp7kAz5GpCXbgL8BK6rFeOLq1j/JNpBW+JuZB4eq
TjEbdJnpo1Ogl9Bf0w2JjOkPOi+ZXYmJQdeBg5UIVWYtJ+8W5uNpHJONJ55NSmdtOE0HOWmImsZT
2INodBxnT0mn2rkVcpSWGuwkm1crj+ydXcbYmzx19DrGH7fBRO0aJEJjXHZQqg62DG+kTrauwz9e
CPOpE9mDTlkAx18Ne9bRN0M7Lkk0EJ+SdrZDHNO1Kr7r7Rxz6wTBkwQK5b/uPMnhW+i10GlJVaN5
Sl89raSktOBBTtSJxW2eGw4lvlqAHCgQQpTopGoldqH1sJTKcU7ixS665yyfwWT1/i+obRgGHdke
2uIGefI6d5RxjXGMNlqhfxAxMBHfIvXhlwnCfxtfoHJbgheK+ivfP0YGcNNaPjbo8rz4fsA8ofwb
9Pj1tqTHBZURGmEyQkRuW1015XyfoRd2nOiaQsZTrqpwZ8gUHRTiAat9sZ2h2mhYQoWTMN6ILF5l
tJRdG5qzjWtaNAj9y8hQHrhTrXYpRd48DL8bpJJxLw5nUYJK1CyvClq96xD+IiGUiBNbJtEbQq5w
LQbHDyikoCZSThPY5nwu+6g4mC08AUBuiOBitY+HNEh8dw7yEiB378E3bHOURxMuBt1K0vXcFmTl
vemup1d6EFvzOY40I8jbnypDeyJa7Zc1o1A3xuXpRqeLoJ58ULhWYZ5dxCYb1SZeMEv1I46RVExp
ngRhZFCJ78Z1HTKQUmQGiqRBP0XNXyUkwPrenA9+rD9aueqCFErkKiwM0tnoIZZODWuP2d2qd7DN
9k2j7Xna72uTJYkC9KfWb+0pyVdmdChanpxejx3ETTwtUAoJMeXb8dqIkocx9O/z1r13o9ZFlb1K
HY/96ZltdzNMCPQ8PRK3UnM6zoELN0q62AKUv7Xm8FhYltw3ALjBjSpq73SdQ+MPpCdXwHosbwHx
p2+h6U8HQ1YVmqMYHqRRNDsVl+u29eW6TRVtOZcSe932YmvZuEqtEYCQSTRhp1m/Hj3/NScnT9m5
NR79OXmOljpcF8bGxj8jmHc3vgcELrHGKhhHnGehYWeHqYEO48K07PzWOlbUK8iR904QZlyei+wa
217BIy7zKWbQb5eKQGCnhXbv2zmKOAdZlqjTYsuNQ72sSoLeKlHJQh4cvV5ucx0ry4g9UMMEQ9XC
G4JKgPSoxlU2ErZEyYKqcZuHyaEia7Z3iO68nZEmQbvwvurY+mGaoIwmp99TX033cwUQCxggbb3g
rzsjmG6MJGt0duOKppQIsOJ5U+hhv2raITz5ZQuo1cyajY4EoNTmEoZYWOzM1Bq3VRuvPQyKE2i6
ca6jZ0dPHxNOX0ARA062Ht85dY/QAsD+yl/UWVXBL5z0Wqb2fpQuZIxO1DsNKfDijCs2YW/t0rkz
cTCm1oboZucICeHHRSlZeciQqxh9tArTlyYzvkX+Asiy8p8ZRUb08DQIHxOk4p2vmYHlYxjWmo0Z
hiBiHIQlniO3Y6/fTNjj+8qDsBENEY//ELj1c22VoNCS5FCa0U/LiU59RaFpLrlc84oyi6CA5crk
wdQ6nIYMDaD2rBZ2h3Nt5La+7aChepT7AuWn8d6Jkye7AF5CxJPTCkNDfZom30LKskcc2qaRbrtq
KK9jEhRuEmqnop+27CRFtca4Scatb/VcZRoOKQN9OCqOvtzxWHjOUhOQDAqP0A/rQFnjNxjo/jo0
oZd4hXyuovlo9CakJT26R2pprVRcxWcqaKEoafFTnhTt1td9rAVzV8cozrBbFxUCvagEI5BTFzuO
YX3SPdR8OoO05yHSbMvkloo80ZbChp7FFqz1NsKrEYk93lONEci4Cl08KY3tPhuFC52LgJx7rSI8
L/PDLBCI4R6rjXCfVViu6ta4yqkng23u4ysjv6mdyoPRRn5oQnlQe9bR02x7p4d4AGJ0cqbImqfY
eRao22g8RzlPr9Shb9NdjKR622L8r+jZGJiIP6i40lraEvdFX/3Sq6gO4hbcAl0Qzr2t4OH4IMtG
7TvKQ3SZuNag++6MkliQVAAXkt/d0td3ubIyQA8C5SVIPVVPN5risWmK5IYmNatqGvahNl9LNxRf
BuDVaUK7yGTicjXNnBLkuGlbkslzidDbJ8CH78lVQ/toquT1tK2sBR+tpQHdUiCrrVqjRaw4Tpt5
cuXBbyQOFwsH/tx5uzG0frU2wIdOM75GaTwEll2sZVPexTWsyirtA98CpSCnYUfgs0sraDuttHDa
0diCIodJ2N+/xPGiVurh2lmxyNe6ho+YLojYAaL8UM56FDBwEIq06ypMvJXq9FNUfh268dACiDYK
zd/lcE6bzvMDt7O6oJvRO7dJuRqy4lE3arWNFVdBFMf3UaGSIy7FaiuMCPlovGtz2eAZLYcFtWPU
3gY9fHMHyt3XRlqbFPJWVglaAbI5efdol6G2hbKxQ7Lx3RKNzhyHiR0K0wq7bpUDHYUSLdPxONni
zNT0kSgrpRfthMtpNXAGIuIIrJgasGCXyEx8s0QGHTrsvrkNzlPlnUfPbfajre2HCp5MDEXCwiUc
V9/6yDw31IZv3SY6t4XxPNUQxUSPtQkd96HsW4DCI72CCnVtUfHdxK1xUjFjwBCiSFoqu+nkYYi2
US2OmIrX/WIIm8YbAAtgmFvDDPokSBkHQchmct8uup7BuU2rxRodg/jC2wtGC9cvZ8LcjnBY1QhB
A2fWppMZNJ/OjA9a7255KGmESk6yD13vSUeOntHcfRi8ve9AjEqrTTjH+llIAE/xIJ/q0Oi2SZ6F
cC2mr8QwyaqRmD7LJH6eiYFgmuKTaCTL80uASI0ieFS/zL7/MuLS3NbSeNSbBl2DLvEH9beITeZ1
Z2LBSPXhZR5yb8PAg8GhKtsrN+wm1E652NhoZ84zF9hktvNRxq62GXC6ICHlvhxQBp7zMXFIC+Xy
SpnJqc4wXtKgc13VUblNJdYzc87c9RRBztI0u99lTnyNxMjEzFxEQb4IInqGByYR2lXVTN16mNGD
ovQGm8702pSWfx9inLA7Cue2kk+t0h9bsOa5lMfRPfgtbBSSkxpOnmaFc7k8jEbCvNVI14iexdEg
m4hLtXwoGiL4ssaZkCEp3ZIAwdDCGBwwx1elS79vx3/y5fBTG2k6QUZgGzmwo0Y/P0QOePVyVtYp
0epxVTn4aUy7NGgK0dxoer5TebPNdyEn56bBOSLRja3HKk9poxDLJjvgWXuTpXeuixIhPfkDrFff
8lYPUW+EX8ylG6Y/pcirnP2kg7VJavGs4x3iWatuacqJ2Lo00AHM4EDIKLdhtp9F9oxFnWZ6fhiv
9NouAlvvd74ct65f9KBlK1jhbXoF6BHTL12CZoZaq6kWXRyi1hQnOTMDYDNhniN3tuNpq1snxcN9
JTUMrwMjB/QAqJayMY/QUnZeGtMA296CD1JBao+MjkkdrU26+a6oWYH4j5AueW79I7Wxt2nzPCDS
GbCUuD2MQQbxQQLdQna1S6LTpONubFL0eaFjMZY4xdEeoJ0l5bEjzXIY/G7vRV29dnSdca/loEEc
2DQEyIDGPZSTffRS6AfUVGrbNgXwfFX/SgR8krhFhY2KzN+AqPklsJKixi+mVVunCF8Y+tJOZ1zG
WYxsbp3jjMNpZKtN704veg91J/TCtdsVN1oTUQFJ5gepGg9rJ3y3eML2uRwFH3ihEWMNxra0k0pt
h8r60WriITe9KQhzttfV/Gc7ab+nFU/Dwdhb1aKHy8NfS5xNyeoX/awjxhq46HhX4aFGpghcf99Z
4bgij6S2wkvu57YM9+YA4EXDnBDZ3pNZoRJVoXOEndMjkuyZsRlfJnTxm9xuqvXkW7ep9qtT7etY
yUPC/MBxGc1xoF67+Wl07GnX+6es6NP9GLVnDmdx8pSifQVu49ayv2nMkDfAqA5uIu1tM9g3eMTu
cwGEv6+ztdEM3zx//uWF4w4x6rzO6sJZ0TzGWHUFETj1fHh4fHGMS3uX2UDvxybH/qph/6wmi4fE
/Jr12t4gjbyB6HPEM7pOh6Q69KkX7pKSu6wOH7UGs147IC3Wrvp0MVDWer9uXWvj9wZtIqzqviH0
CWRb3kSR5e0HM9oXzgLBAfQEf9PKQUAqq5wDbOALP1O8jcPEevNFcWQMLhZHd0KFjpmwLHjPJZw4
gLuBAVjq953hDyfBtFY2HaRtt1yHuZoPo0x+1ngJcWib/WZ0KfcZk/biCZwKCVQKq7Z5FKXogPqK
aVF7V1tttw89+5wWMJF8t7vJLMTqhq6tSwaMNWC6IvID7Bw8cGYAKF5aa5tUGuWGnG8w9MNjOCYq
wL7krJVTM3mrwXzOE7PipNfTU426Y2N2408s6sXO6c1roxXpKS/brdnL/rYhwod3/WBIsYqNRHtA
B6lv7Dhp8CWPPzrXu9Zs47bBMYm4tWvHo6XhCstkYdCnBY/HFA73lqY/em3xw6qXNjLUQFYdw1nY
7zV9jjdYg6CIcPN4ufejcGuiguxRm1vGm6Z7IoxJYb4SOYjIA5aw5AxpX4jnf3SXB7x3AJsB8Xce
b7pCC4pYD3fwar5pTDPQ2O9FVO4T29AwDkDNyzip+RyvNHe66YTmBsaEx6YR2dHSga+bqkN8SbPo
kyl382wzs8oxoE42c1eN5PJoqhK4pyp3Y5dGKwNrAw4ws9sRt33BidiuwwamaGFpm9pIvxoWaPSu
jEAMxg/aYFt72VpfTOwl0shhK1pjvmmz9IgbqdlrNA2J9NK4isazO+batbxK3JLNUb3a6KV/jkec
UkPt0nn9OIetxY3e3lXxbFy1EwRcj4kj9syGgS69wteMVZBzTvaoOug/ZRTGW5mcJjMyaQ6h7Z1I
SyiEudkGIDxAmeWkOLFHUSuDM9EqYngvhfhMOIPZDYMFKPYrvaxPVNJvkmJxMKbuczpVGYozoaO1
plGNpCPhynYTYzOM0UYRcW0jrP1zaZ1txztbCf1OJiKpiZRN3RGL91ApiUn8M3ORQ8MZ2Dqa3Hv8
PwvoqCEaaaYSZJXRTb4iG94YoHGOHSjMqLKhViA6w+MEKwQi3brHX5RmYxhklWbjAalfZswBq3KM
k73XrzNdhofR2yJg2uuWvG5l9atBcmrr2MV6OTB9IyVuuzlMmP5KxNUh68drVMaM+vYMlqCFONsn
4YvEybSKwxCS5jAdLFcH6jpp9LTwv3VZdzU3tFerxvHYZWwyDZAj0p0r06ifc5xWGp0FNe8tLcg8
x9h+bCZ660In6ZLb/i4rDRn4OPBL4fc4WEAxJEVy9IwUo6WK5bpqzD3T+8duvma+uHeHRgtakySj
3rt3TjweG4YroA1avp3r6mYgAF5POpEwNDiTjjcjpF2t3lY+zQv8iF0LeZhrEa1xhDLuWw8lqp9R
AkjNMYjilK5JqfFF3SUWl1PhJq/+0G4jTb8rlCf2vk3DEiwDX3sJTKPjGRdO9bBhkkgTqNFfz3Wd
nYYo3YYUoOiA4nwT4jBY3avXRXulukeHaQiRWnxMCuPg5uiHZ3AFKAKCDvcOrZ+A7RhOuTasgtmh
9TNnIsXcJJ7bF/JFmC91TPvJeGTztgCD5lVve8yKx+/eNPi7WHc2ohXkR7mWmGjhlsrMQPWMvJED
1lVzrzT0tytbpDdcr36Qe7vC6RycDZ25a7TkZWqiXxP1kVWnZT9zmgMhtu2OwhO/NNs9aqTfxsR4
Sf2UIBLT+KrR6Now4oALxtKjY5If0i6ha0GeY16kR5NXtuNK9tV1H1X4XG0F2tNpol2e1i7Avvyk
d+DU6Jx+78rRXtHN+mil5Av9suxvdKLjeVRbqWU1barw3Ngj8Uni6FjGDKSnrrxRHjO5EvvXqjdw
T0MPgRPohcTjgG1lRqXI078llGaCmHvGQL3f4DW3dfPBpWvCaigYAGobbW2riLc889QCLEKe7oGI
FtFBzPFJ9P5dVozG0faHH+mtmSn1YhFUOdG9RToK444eBlWUf+laf0N8nx66KXyyB0YG0wMfolJ6
xHszLDi9InMhwaWqJo14nD1LA0Wv3/XB4HkF7AvnMEQtuL4mzE891FSyfAVPrUwdQ+HjMuI7c/eD
prVPZk8PZY3eO+T2KmO5PZ3op+uqL1CRvtsdfiIn5Zjk0bGLniqwNVao71AA4voSmEmJ8K90/9eY
IWbHe/5S8GQp0PRzyVM5ky3XHkpby6S5TjdqG5uL6uySatUShjnXzRSY1BSjMlKVfUurm1AbmlVe
H7iL8TZpHmjdqN5x8gPTKHZFSKBuSXov0RHHwqoNolaLsKrrGqQUraNhkPIF1alhOMH5vygSzgai
gUCvuJrTovwxFwxIsYl0KV5Yj8b0M5UQb/3KuscSYCPJ7n5VOdHkAI5yFbtiN6jpqI9ztTN6XVul
s6Lw6QmWmODJEho4I1BkFOXRAhg7L/d/TtLCavBf7J1Jc6XK2p3/i+dEQAIJDDzRZveNeqmkCaGm
ir5LuoRf74f7eWAPHA7PPas459S90t6QzXrXetYI3nkaOSpGhA5yFgGPKeEj8Udx4i2HaF47f3zk
hVswe8CSHE0yVw7bINjkFtJg547tqYQL2PUSUEhNvDOfPrRqPyUavfHWUidgTASDQBQc1oHokj6M
Rp+yUkW3QSSv/YxIUERJaPNDoIH/iQFzMv399tr5I9aE/Ms8es3l29i7HN9NkkOFm17KnvTeYLfb
UZiokUF1rSAimMi51GSxGnPI422dxLdq/kYUc2/inllBaWIQH8dwcJNXSo+Aj0wgkyL1MSSC4COF
LXHZIU6DRYNyNcVIF9Zj05u/LXp96dChZpEvrbN9b8C2HM2nREVQqur3znGLcBxyCsCIvmjLOsS1
io/rfLatwGkg2gqeFyY+fTWdHT6NF6eQZVi6xUrVOaExY+SvN3C5vF2XtZB5k+6z1C73B48ivDrg
ZgNvYLKD5TxP0YntlJVhHdTmaZrvyP6bs3ofzco6KahCpiXSR6OSj26eH6Nq/X5paWXx0zcECqrc
FiDzQnp3mvRCbhtPoizZKlhONi7ikc7rLWixR/9Z1xjMUde+fEoGJ2v+dLP5XLLouHmydx1Wropq
iCB4nohrtYv9UFjToYFpXHIStQdnnyPd1CsqrpbtrUvCNIiJuBKOav8BUdiqifqHABDpBt3l6Frq
LNiz6He9r3PxLUkyTKYqw9Hqd/Csdm63drqlUtyNt6lmecjLPaCP+rmvOhBYWTySzL4VyWEqSkQV
wE9j3/wrfDCr6AmXtBcR9jsI+anPrzr1B5+Y+r23+B/RGBDYmQg4gJzqDhn7h0BNea5A5S8oa3t7
JgfJJ2/YcxJGfR4c5+BeOgOdg5kcdk5N/edQo0/FHG4aUll3a5AEPKdi8jxyVNfZ4qNjzg8Z078p
6NtjbpavS2R6T35FaMSN420h+ocWjfxUpHARhrKr9om33IKVGmr43ocw9XBVNehNN7lWFRlVrGCw
+bvsY+q3snX3rCv48Iua7jefb8mcX5Q32rAe0EGI50Rhx2fRDeZBTslz1HJ/Jm5x7zXxlqiscxmc
4UF3AxBz0W17bPzbqAyyffyB4A8PAIhYwsQOAKP+Jkn9r7YEqa9O01swvfuqC4kW//WrcRf4FT9/
axG0GpJbvLYENUt2ZNRkXRaKgryuueZTaW+LWH8ufnRZvIlzitHci6w8IGkAs4gZ2ikgW8hrM/f9
vIZ/qO+7Dp2mdKd9Y1XjtszcaFVMX3QVJA+NZoXRbOgHNG3TNOc7Bz33qTU0k5qasjCgeEt+jrmz
MX+VwbY3qVnRlabCNo1CRqOOj/5dFDH8j8DZqpkOCFBWTFftw2S6JDbVq1MYXzMTD2so/4KKOkLx
ARyxIR1fJ3vTBHNe2hypGsAVR7tt4y3oFzdcfBDt5VigNPO4jgy7vp+FdLyzkXOUq+3pVBVYJCoY
U01D699kOOQ4fB1OBifKid0tZC96GLMUy0lc2x/ZcPGGeOsmQ/nYlFN1Z2v+bgXOh9AbOAo/uXqz
fCoGQ23rfgUy9I29JfvGka9HlrQM2K/1V2DO4iBhOSVFHaDe5e3FKceRG5XzGpk95ZdT5h+cMrU3
bULo3Jbix26NcZsWs9iTfks2pqe7e8v0mO6lVJiWlr8NrIEDW9dNWxTk7aiaPjTvdMFP2UgGtMvU
jkfbzb8Cju9WqfaWFWgsOFzZxvRrdGWKBNOuQ4bsXaCs30025SM+EECWFaATsflDZ9e+yYgwd8oG
Cl+7l9ZNK558l7gJnMiST/EIA/nQuwF59YDfhK3KgLq5qgklS2BuHpIacADJonAYaERpo/QW+f4x
9aMXy/Xf3bi94BFHARbZPeMzICdx+dS75q2k7fmCLHaKagMk7mhRnuL5X5Wc3It0qmvtJIRabX57
S2VMkmPoDg5n+4h0ewAJ3Y1v5NXR0o3uwu0yPaYxCsgAH2KyeIIVKfQ2wpbe5sUX744Hf4wdZbLs
R+wFv05NQ4rlVvfwMCCCRttUCHWqBoJ/Ul5kqxkfIKo2HkSbNextMyGI0uynSpXY+i09INYUIxZY
6fPahb5xg4THbGg63m+IMgxKj27hHCvXLEMn0PuseGJa8R70YoEy4JQbb4kFMzRU79aS8R08O+46
FVptAhhvEzFM4oLMKYlNmj4ulQsY3D6Q/4VclWVfBJDPxzIh3/2okvsgJhCacr0w8+yTd2HcjF76
bKRptAaIgr12Hw3X4PrCM2pbhU+qmiYMJn/vo++nYafRQmOGB06SBlweamqMeiLJnEKsqbJ2vpv/
mRPILdzddTjby44ztXcvA/GHUSIrgGVe7CJ9GtyMCNtgoi6JJTtVs3kURNQvox1TF2cAUzaTyH4I
qMb1tfGhAtYJxdBqA6YLjxNxMZra6DGeOOtBjYKGwau0SZN/6UQ4NMJIMvn2pxTlcJGewdkurr7G
YXG3Cy7nsIO+DfjH6Y4Te6Tm48WB9rME+MqKYLykRsMnzAOBVc3+E/CHzineEsU9NA2mNiTqi+E7
dQrW39BwfCby3mCGBBGAuJr1rrLBj8s5+GNDmPFRKrrsJP17fFQoxk1CZfc870qj/a1MTmJEQFtI
2VmzBUeHopfoeRfJCqqa0bLPJdFFsHctY771UotDLZPpom6Ss88hJnC6iMl6ym3WMTfcijSHrjne
eppS24x7p9fKnV985LlnHovWzvZDTo9xZDDdrqgCMFdkKqztQ2pQ2wo5i1ImMb/YmWVt+PlocsTX
V/+oeHipEg6yHHTqkO8C5HhluoDszOdOcsjuRtp6UmgWJagKhiFwaPMSOY+u6vIEwg2ImWYEXvTG
66JQHdtJbvVMUU6SJfUWewoaB3UV/W8HWmAaxhp5hHNV0wKozgFvhm2P6i4jE9nIV9RrZMUxyhu5
F5qhuksKDt7NkPV0Wdnp89wOy15m3Z67oDiwFbrU4JlK5qFDNHJ2H4e+nA5K5Ww5VbeiTheH5stq
2cMGXu5EMJi7Io6XnRVgoVOGtdcWNUwRLl5ooD9aY4GTxhxsYqfh2DvEgAiAFZhzZZxyM6Amwsdl
YxerMcJBeEwAhOBtaX4gEbhhAmUXaQg/0Th3yMkOSQl0VeLzK66I0WOehE7kcAD2Sp5Pn+OG5DoX
r51KjvVOiBxmKHaEXapjakXcuQqN/G8vrelkLc463vuOFp5JXS+PNROeu6l3ravO50foWZzHz4ku
zpyA8Q+kEiCQ/XeMcjBfsXUS/alaMmqICqMPl9WG0Jctt/UiLu/BG//i59H0h7+noIo3xmCcfNBN
d9XcO7t2OPaq808gOfSdPS4j8zmqvaOECWpnxfeziJJjW1LGozgV6YTjzcArmRnI/2XO6NlDblht
hc06H48b7w6a56YrPdacdv4OIIAlVjFfjfVQUkz6slTGz1LVYuvZnLwSbGOQK8nLCuPGV9CezWMD
tpHhAJ/9Mi5QR+EajxZrcmU5Wzh4X7w1GSiY68ScDKKo5jGcR1Ap+n30wHiA5D0kTUOyNhvJeK/c
D6E1tUeFPezpDgAS3XGw6epH5SRkh/P6tLgONT7FahkZ8ek0mQcctmaZIpTJc7QbZwkQ0RyB+trd
e8JuEPpRxpDTtuEsXOvNbEDBcxf0X+LIyBzIy5qnIAfa2DPEtFM8tv0k/8QlQ86iUVgAFnqaXO40
UAEkrjTgA3r4ChjchKoA2crAqzwGdL3qrqBxMwA02oDA2LYCSfspiLruuW5fdWNckiW5OEO2bBvs
ZHFzP/ulu69c/c+txna7RA1isN2toyaxy+bot1SOYKefXnNIRqOD4aNlKjI2C0cXn+F5ls98OYBv
tknyR0iXRq2CHR9MsGui0fSu4Amslv7cGuV2Ht+sgn5GbsP9lgKI/i6zUveIPeJETwz9oGGGJfau
w96PhO8/dVI92QAR6IWkIo69detgrkEI9Findm0C3ytTAfF39EkKS1e0/uMEdnfXWwg93BQQWOrs
IYgMgu5M+zapx1DQZghp1HA7WoPWcMaqRWhCBN02xEKwTYSIxVRrbVM8FU8D5oOZgclVSGPnMS4H
4pbRi5PyNePz26eeeBzTSSFgDOgnyXy2WICsuj3nw3KNFRxQQh/eyU1c6inm4gk/rQyhnn6lIGf3
CfheCIyXRE/uDYuhU1XTZirM52kIpgtj1CO2SrqDQGpsehsxRmXLFT6is2514wZg0mE2OFdH/bTt
evOUO/05rjk+YKhYp5TZuPUt8GUd1yuvNHgq1lfIsRDUDDfHkZmk30HpvQEHoWIM8t/GNeqzGRfP
TRNT/eDlm7ocxTaziCREAyYSvlg/EtMnJq0fwl1fTsuHbFY2W2VOPwQ+O/h6xVE7ib0VcYMx0P1L
lorS6Vp0YM6Kxy6q0r3iIcrZ7xHynaun/9Ure4Ejr4UqZzBIrdt5p7Ic5JRs0TeSgO7P9jS6ur6P
oHbdSZ8vP6sPxVw+zeO4z4OCBubsWzudxR6VvjQdtlDOqxvWjRFuxnhq3QTaVBed8+xmjg7HXpmN
YWFFO5FJ5yaYqtzFIoWjbI6c2rrR3eJx+HRLHTLABSVdYzCfbHTliDZIInobHPiIXU0KRpiM15HK
hVfRcn2vSvd5UMPBi+Gq4c1kGkvIkLa1FWcIIjkud+DZq9sI2xqVsm/2ieFtO2HTSZ7zHfgQ/s55
SxsJsPFTZj6qlG+TCTQSURN7e9BO51YAktH8kGHkT0vIbIDdF/YjhgiGuoj28S5LnaPncFjN5Ezb
I7vf6OCli/oB/HMiMu4+ZOe1yT9bsMKaHCFD1zGdsO6/xsm6BRS14jmzD0KO8XaUKHvOVFEm5cSv
VU3VpTy5Ud3sxwkKcjqYJRa6hpLpxbpklc1Dq8et8vlbwAO5+tniNmSQ4n0wBVZvf8i2OLlYgHF+
/cymaWzNUu+ByUanhsObJ3dOvG8lmEajqN6FhYyMybLz4+7Y5cMzXsed8KMSb5N85wnoNkm+/Aap
fvDi4bf1IOgVppkctXduWHevXM4MMEXm5B0wyZicD6ZrtnbGGAm3RMGcznKooS3L8n1K5YnfgkE5
CW/Mlwyh+/ziU0bPmWAMGZrcG4LxGv3aF6jFLXQOtPGiOkRx9p0t4wZl1NlX9czpPLOI3OW02cFU
XRovOKYTuqcGhQlGJMA4yj0D5GFthZ3T6m2xXhagjnBUZZQkFRzymhaaneeTq9B18ShwmC3J3B69
uTnMvA8Hy58vnav0KUruxyZH+XGqdablfeWq5gy2YFdgxstdujS/JQclo0pC01jqTROkX+ij0zlR
TwWys9slMO6XBPDk7B3wAtsYfZClGSdj85NZsDeDsz8n0IBK/8FrxHXmWrTJLKe9LEa2nV3gPstD
WzTJfiFPhpOWezVuBuggcXLqEpvGq2V+BT8LeYkzGhuuyLudXClldvPNWZxvIRmBJ5nWHiAJpVrM
TcOuYUzby/oiZkfdQTnPGUdvuF5/jOnyXNTGuHct3N7GTMLCoKK5Z0/PuI3t6Ucqt3hrQf+U0XWd
sno1NVq4RQC3UpG5bme1UQ0vzTqMJLh/B/dHhRz/Hl3279BEgWbykJ6jIDFuFaa9gz3i53OL757+
iNCVGqJ3EMEl4hi3EY5H6SP0jdCh61UzPQ4V55ygMg+GGh/LwPu3/osiy/QhBwCqhc7v4toXp0TA
3FgwhyxAufoqt/dLwYZBXcMW8yK2yZxNwydxUtt/cdIu+0pr/DLeV2ZxRECupqG1cvHQOcRe5WoK
8pPghjy+KeAR3UWRjbWeyaNUG6Eg4cl0/GNlTbeuN2HNkwryzbp0NUgTqBW4kdqep6DsCpQt+5rW
/B4+c4yqCKkMyZgKdVTqYZYGV2e+pVrD2W25f8W6Otpzw00VRAIQJt6WtImvhd8Vu8lyXnic4HnE
sb3pHEGP0FxjCBU22oILgQxifTt0N3rnGbREXsSOf8p1dnZ8+RwruL6LvM09swGaIegt9YZjgrf0
gPWDX66EeFk7phW2hr/n4Oxhoix+U1oZBIHXXjs7aA24axet9351mHywwXBrYPDZprEzPeugq9Hc
21n/IiOKOJH4Dw1WRShpYNTGitEE53IWiDYMYEWdZ2sQB691T5m7kt04gN4lKhAhbEmeCFHs1Ng/
u5rGj9mI+p3tAkD2CQbUrcr23Ti+Y8E6xFzglo6iWEm3ErPvkNGmZfzksNqPrYjfipSCg4jfzh1h
piMibyjWYJLnB18iMml0NUY2AavsTl1kb2cIPUxrqADqxa3OPfphJVApNxfc46UM3TnY1VMlDs3A
AJnRAnAitEju4sFGSdleOc7ihIDn1092ToIrYzgTcNnopR/vVp58j9O6ZSDzk3lPzlh+9j2wFjeu
GOQbjwPfYIjrc9lweaGcc2MI6R/Sgpst6GmopWO9jYPSYduMMI6Ux9TGQqa8YxmNzW0ox4Y0iJHs
YyJTCT/9LpB1z3WseGITK7aNHLcz1UlyaU4JiPNeZ38UohyeHZ+trKV2xEbahZ9kwjguetpAuZRg
jJjZS+hOZWhSD3jIGlc8wqokgQDchZk3yD/gZMFwtWcmqOtBGuVdvg+rO2BRR/DSF2ck0ezYgiZZ
B+VddeZEQxWjl8lmh5PtB/eMX7NommNL1VNmiteoYgadlppOXQAZNFVwdU8wGbCJcCJwmh5T+CI3
XVBTZxPjHtQmrmIukJepYRDF6A6IQkUbuuMGz5UBQLBpj9zrLH6k6Re/M34wurxmH9EUSajq6p2Y
BeGWfDpPtvvQGKTDPMTdWbzY2GeI/Wnr5sGjv/PI63CqUhWexx7v0urwmfz8QWE83oiCd0mieJS0
UMQ9rss4mz77XLGW2hi4sPneGUzaIttwHrKmFUctXHz2xYwXuBuezWp4V+5PniTIF7E2dnXxldMl
EM1Wu2/y7kJhiTqlpkbGiklba/AFBjXHfARbbgrfpQ+EfDKGo+x0vmdABGcyKIDW52g1S862WSuT
CIbAFJ5bLAWlFB/DiFk2whEva5tmh+yzThYmaQQNMO/ht+2XOcGkze2vDusM8iQ1fECPe3FWy+tg
kycxokQhRd+m3i93BD1ulmnhV6/8v9k0JHtfcI1eFlwwiQiKsDfUGYAv0PWaBI9d/xozgCjHhJfn
Ihii5i4idAuVcld1AHPo6H62bRiWHtaL7o3TkjiwBgJ89fHWsz3biqqUyGqMjeNXTyOn4iTGkbny
isSwxo1szaSMUoJNnY4/iFi0nSSEZoCscRtTX4y/Tcz8X8VSyMepKo/UCIB+BBvOcTP/Xgx6XRi3
fLj6EYYz0EscPIq4MR9KCSw1aO4RT98ktU5CiHuYrx9p2ebPuQx6+lWFte9yZqLWezyRwIpSrkmR
vxOUdmzSNFA7ihQU9SxMPaJugvod/0u4tqapxNlq+pugLNu9hvMcujm7mVseW1SGsMY9m+MR11PH
U50DuXTRKcN+CZID9zOKBbkMoapXPJBNfzNKDmSWyZkk8FsaoyM7BcKtB+43HoXnMdM4a+wEL7xR
gOjl060mFOQF5zuhEb3vVokjWGhQj2eb8YTDYloXAl+fQ261GrABa6+jlNMYaqSkb1k4TLWrlWSf
MCNrA+JXlmv2x8qormmOcp47DnfF1uUyChoS1wJCWLv8Rsq2uFR2jGgDc2/1xb1T5JBsU1Ndl+kU
J/PCTho8lXO0LRM636P1/fCVdSenqjksTMRLA5CprYktVdZQ76a5xpn0LZLB3ndDihrgdtnGzUrw
iA1ysm1VNziqjCdybFKDd6m1XcNmZ4Y7RkRh43Y/lhZBsACcnwhUcJymecdYk7dJj8XWbbJ/YGiq
/Ti4+cVd2ujs8KhOqXffK++9FV6zbWWb7oZ4vdl1PDhZlr1FMdEoqdNn9hT+Ceb9fgAbW2gbGS51
G+oX8Wk3Ls0FQ3u27y0EJoBhMpzKpjyoVVNy6mcf9AKGhPLX5SF1fZCflRVw7bufZwsEgkEsgJ7B
vrSotk/TB8+cXO4zwWdnFDcKHalLEC7TkuHNkupBF9AyYtD/YWw2P05KpiSLvGfKCuBN5tnWnEx7
EyxBsdUwgLHbsas7Pu7c2XR/TXbvaUIpmFu2Fweg2TYxQIxWFsQu79dxm50C+bspGMHsOY7XixNd
2cYW6D6nyMFjWFAwTdQCH69pXoKWSSyXuJVcX++QJRWcyOREMxCt3oC777itIasPtBe1rv6w/YIo
UYuumtA/Efaztg6FazBHq4JTZfyaBq7VeGQU7eVj9TQBIfaHluN8DtOwD8aHwYZCWc0gPjAclcxc
X8zlqArvsbQTgxp6GoUNkM8RX7EI6m2qMckRhWHYj9Px0GeTwdYF8T/S9XyJR+aBVaBNkooms3yA
xK05kPyO2/ZsGRlg8pj9quupdydhdgiiapfk5QFJhJY5prMHMUc/cSY32KUYqtr6N25hi1bErblD
YxaXejW3K0z1Jqv/Lq+7W+0tLkOxcbzCBo/DomBqY40kufzWvApLXzmAv8YqfWgaTLcmKhUNaTDQ
XEC0eTnUD21aXp3exxQAeRwTAy3y9XOZmXM4E7yWOMXIcHGG0rgatAqSC3c0Tqhx6yLYOxQEmfWB
Tard/H+SWtWTJfy/ZJrXTPH/OdO8Wf7+JP97pnn9C/+VaYZq8F/INP7wPxPL/InLb5/89/9m/r/k
kYEqrOWBFNHEdfWfLl4TfppPP67n+yKwbfGfvPL/gj+TGCxNNwPlYrC8vrsuNN6usuqD6+H85Px8
IOJsY0Mz813HsOwcl47FgGxo/mA3j0Kykhy9ooW7G1ggrNQLp8oqdetLIhAzU8uT2x4QwqYPWC3s
IcN+O/glC4bvgV6gOWsTQ4pwmVwSdPTGpX/OWcaPfjaQJ7ON36E0mxemPMlfMmG412TX3OtkmTaO
05kvxmr2GZaPOsn7+9aLy5KYTpIqim4zKCmiYLedIAvfT1y6N75jfOZFgSBku8dW4modGmIFJP76
02R46Z7159oRH9k4y8zp0HWM+hR4JgbXsQNZGwVAZzE+QDz1yX0MVG9l7ED5YthPZB6t0DJwh9tO
2m1tv78hxrhhq9CwkA9mtIv6Y27cX8OIx31fSP9dl1h5CB9W5yRRvLZR/EQU5W+0oO04ffAzRUxS
fJaTrbkaQidOA1968oewtJpjEE3OJTXH3zQw7t0hJTnh2j12RMBTaGL/WskFy5rn5hxX3HIXTdt2
yjEY61MJoddR51Yu087y1ae5OmK7cbo6GUclJhb3tcBzo6JFhnbLhQHHA15K0Q4/hsnNVjv6bzVi
jSpLk/rXmSfCYh5wnkt8N8tErKCzXZ+ktK5CS6f5P12m85e9FCbLqj+/OYAnDl1p/PVo2yPHggE4
yeL8vRtjecNhGaNC+so5tbhONqM1zQ+IrC5U60GNocIWfiyqxkGatr2/JvfPjsI9l6sq09Q7TmXk
flRBJraZnV1ZOqAkHMxVzhgluMuRNC2F0qGkrZBzGarh1VgPKzZBPseZdnFlLps4owNSli3HD29E
k9c9dXNNY5Wcdobfmf+VsJ0Gfvmm1CalNG4+ipDuKwLbDNbmV0M0THm6BUeSUUou170y9pUw203V
BuQvLIWbE4+o/QfJl4mY7XVPzsx4EBdxPTNObvQJ3y8CsDKWn9ELUONie05vsFUt3JCTRjoYY/dm
RhVy0GA169X8M+ui4WKNsn9nUtwdRVvJdzMp1iRzM1zibgJWxssOgCytiqucxFtVZDeQgvZD7tn2
Jm7x46V2j5xSz4yRa/ufNVnxo+51s+tShhZ6wexn5esk39UKvSt1UJSNJDX2dPp1nw03TgNI+7og
4KbwxBo7rz7BwMbW3byk05YQtA1nkQzjSWZ8FfjY/RbtxHOSF9/Q3gc74NqdREaKysMsedO22Zwd
ovOnSFVcEHTd9zSXVQZ6c6Mtn7BtVeDgcu11wIfPnv/TBHc5cz+orE3YJ0v/4BVWcGzNqX6ejK57
q6LZ/Oq16K6F4r/FuxO50YZjjodro2VZq/Cqk/5nyL0B520caxuErBgHA4s36cBstp+mxXdOjTZS
6sPG+bumhfA5Y6pIjcCPKbtAYoUpY+tCWGI44bwu74e0XO6DpcPEHev6ManVd1zYPoeSzL8SX6gp
I667YFeUSfvgWcqDcGzWyTtSZI+iEuGe28i8yq7OJDnyFE6sToMAK4/NN417lNRkCnWEA40xq9rH
vngVYrVKsOB9DCKvv2mxomDLIkYQtvWQhvyYlzzyrWe7yeVuFt2uilP/2sYNw+reqt56otThSGzi
WqPNQ1CmhbBJ3ZgWygkHvT+PFH1NkXFfLwn4ey0nL9j1JYZ/1VNSR38XvT8ZGygm71Iek4glZxGt
+omTaqDYldnS4j4oYYpbNPvRQfk9kAKUlBPmRQJHBRkcYafzXRAFUF9zY/WGleiZe6BWzqHNxM3z
Sc5WHToavTh8f9R4H5mGZRtPqIw4RE5/Ob0mjISYXE+ED884ukAcL+P6xcc5SxbHxR1hUaSWRtSn
NjMY9+VjuVFrw1A/U0njG3IjcUyxRsT8S2z8s/WvrwPeiLi/TqIvLgWvNp435p7aqTHUeJPDnC/x
Xl1KgGiu7ObsEql33CpG2JQkB2kkJlvm0GtGirO/X6TjfuVSdUCcKfsV6Nm4bIL2r6aWktlw3KnQ
x6r7V5rcBZdezPXG84t6P2E0ZUmxipwBNqHkMileWkpCo4WF1QvAERikAZnoXt0xgy9S/muUelGO
R0+QldaP89r5V0Cu/6li6nMCG6Kwgf6/j+Zhvkla032rxfEKJ6V669KC1AjRWe7MJEGLoZfvE6tN
WHTxPhK0U8A3VtTZqi9vnHDO1e6toKDi3NfzdFFLEB9rT0I1btBr6mlU4OGDMd2Yffo9LxhRWyY7
G3ok8PWIheG4WGNh3WKoB5U3567s8Bnkkqj6ppzdgIGxLp/8VFhvzkK0yTKsiv5QzJnHPk7jYzLG
5VmKwLwvA4oRfMhOYc1NfL94dreLSE7QpUN7ZluxgNRmdufLCFyjUPUhUrI/KtdXIWrD+M5XYZCr
1hjizOnUOYT1IfjvSfTqpzINrFNOlPEqc8f+0a6Vx/vEov7HmEjqgJGIwoEmyGeTE8IdhgvvEHeE
Tp1y6bbW5LIX0HS6Xfy4PiUpSf6u51HjzX6R0BZCW83tv5H+2ucUJ+rVwSXGhUTTgqkjpzjUyVMz
Ked9cjw6Q5pahDVztk1rr0bXWtTRARw79V9mFv3Gbttv2yI1r+Pgr170tRquKPPskmeVcz/2o7fF
T588lFFfHcupT+G2MUdYi34I7U3Mq0viVbvC5Gji5inTYltZR/KyxYaxgred8OdsAosivd6dw6TJ
3/qC8ExU05AQqebeSLv8YPvkb+N5MKj0mKgmiYtrJmuul0xrbMzeAA1KgplbTTUJN1PlfLsZRvVR
F+PTgHfiPnKzZt+zXr8uY0+LmtuMX6l0/xgyfZXshm9cHqMwUBPgrJZ32LetJYwjUreOlIhqpYFK
m75x4U92lsD5oCwK65sJm0qEOIWYkdyKBhC9EkyK8RUa13wYmI/Nitcb3ckde39XI9kQgU3nl4lf
42AWvjJ5VKfmlR7A+kwlS/Hgo6bsCCLO98JOzKc4n58kma9tKd0FMQCBGKVlZOZuzsdqjrgVyu4T
33t0cVwEVOB+kkZYKfem8BZUM0Zo+Rj9QrnydtbsXhw/bUMw7L+2zxi+kqw0OHHd4+yDGzfH5aX3
iua1k2mz6yXahZXnnxPfcGh6ZnTKWa/2RkHoEX2Asug8OA0GRogpZ65vaKScfqqd7WBCDLRV8s8f
A36HFK+Z1jSj+XmXXhFT8weZm8OLjDGacqcv34pIpicXY9RO2qk6xnw0x8RyrRc/tvt95UA+gCiA
/9fA4qcqsdY+ZFQdNf6uQplnfSwF47C+PvgBV4RFFupv4HFjIHFJsMuxiAcKUndcs0vkv4Dk4sgs
lGXVeZllSXjMUq9JO34VMVVaQ/0fDANyiO9k9PAA0c8HRR6EwtkyN7NtJgLJfCDGf9VF1ttk++M5
ttl5sbxvpeWPJxmw4Ci2duILsTWwmQws/Y1M3zBg5nc93ttnSdnoZp6pgAyW8ikPWMzsmGGx8gR3
6rYkLmliPWAzT/fMecdfamaY+plL9y0j3Et1SyJpE3tj88AOOr6rIsHMqyxPH9MIgOLsROUhB2B0
R9cAP37hwraheXErF+Xthrpu30otMZ+CzT1luRGcZO4P9/+DuDNbjhvJtuyv9AdcmGF24DXmCDI4
i9MLjFKKmOfR8fW9AJUYokQp82aXWT/UQ5ZZSikqAnA/e+11JCKTBZL0LdUXfU28717wzfcOfpwN
tCfTbW/KcStSCTtntiE7Z9XqU5MjumP/d7l0W/ZUYPijvaOiYTCj+qBWbDGz1bq5lh0/MoZJCT0h
JTgTXsrhFKQ4VCAobXcc9hX6tUtLrY8FQCE9zeK+K32e4AYLwXr6pYxMTPVzPDrBXqoNo+IAzVXP
Gh08NHQHlTAttu7YPWSjGCgOddZ5N7C9rAn8elfqTAUZAqZrF/5trSoYNmDG2Z5qMREP/fhoh9J8
at1iWOe8BO/SjlWqJLIsPcEwh2/F3tN25GgFHZsv1LCy9ozi+HKOMXYdALyrYHCn1Z0RmRnlaBDl
XOIQ6tkZ4lPB1p2UEVjGqVYJ2fnCtp50bbNAydCCK75/YCSMKYurUmTNytLh3QPhUmfT4naPGkyc
hXr4RHVwY2Qko4XPmIkiwT3afe6xLn2Bg9+72V9mP+IfUFqBq6KLu62mcLn3XI4H9Gdw8Zi6URw1
RUnFSoQZaYwVN+ccreBqebdMTb7yMRnoiFS8PReyT+gSaOzZYsORu5S9+uxkpdzpItjRnOfonwQ2
1nHd3Y8m1XFBY2Bj9I5JkjckL1AS5pmRmfad3XcmNaye1XCRXpzLVLO+lHrJ3tpCZLxVjc9xVfab
mo0pFs/Ty7EzKRJyVNoVgnqyq0TRozu07qPTYWRiKoDeyFfja1LHzzoCQSK68TYAZCBGKqrxJegc
YnXPoMXb4W7kUUgLVHbYDc3a+ixl9sqNbJRLzxxyxBwjJd+uJBTQ2kJc4pVKr9ScB8ckN4nADsNa
HuJQcIdP+JxViuDXbQ31epBlelsN0y6IohhYLFDE13mrDVubnZDLQnduvdyi/mG54W1JlR96StHP
fFNtlxSQfZBx55bwjGFhpMKMcgfVvWLtJe2kDVKtlTWi1uJ6eKUwisPVEN/wbOZkzVfpmDU0W9mQ
weqRKB02XaZqn5IoF3vVGa0nM+mdNUm8+xVdbfXcSgaObkJS2Hnmg8y8pzzmYpu1Mj90I9I0OyDA
sBoht3GmskB8BB2Jq4oyEwWInu1bCuP1uiqvWz1npR9xyz5kEdDaVlmXuci10aRhOzzz8WYrddUc
/JEpfaKpw3nEvtVVRml2ncS1vS+8uCLCaA+DsOUZ1B2eI1lnDIs7QUQmLoxSZ3+DCW6oJi3jkChi
Fo0hbGn1kkVRjg4nG8BplDYjpBiZEp8Vc48GIP7EOuNX4RvJddqH9aZjsxBHYXY7r4gwUhbU4c1i
kRgJly3rGzpLA54iYunE7nO+fJTUKFRVwzFC07kvW8EJLQy6RUDOrsiIFyx9Q2sPaMN5JHLEX73D
ciEHxoN5MAXrYxmH5cEaa4Ql3RBQDYHihhPI3J0bEYxGcnD3qckTdIkyl9eQqWPxoupJNW5kkdBQ
pK9NUcf3aZyq/Nbe+FrSVb/wtc6nDBfzGi6S9FAk0cgbrP+LqRhuTi5+9yyPhHm1zOLMFYl74VvU
YFRhOix8zSP4JzsGuZcui4USHtmxp5w3CkhUChk9LfjyoXUri09pp13GSWGc6QOLubuS+2lY4qiS
IgRAiNlZHvvdQYqxP495EW0TGcWfwkhcea218kGVbnX+pVWe+u5uJEHfxaHUlux3zHdq62TUy6MB
mKJ+bAe9fBjY671WgH78Cd3EEPCl40q/dHxcqqySapbsfEyedDrxgep4lwmQAaChfsmYSiypsrN5
VjMf2OBKm8MGq8XW4vGfYSb1S0EmfKMJckkLUd5CNkWxCVjvxK5Cb8fuRvegG3yDStdgvTok6bWl
CxSEjYaYpVPHWzU0WfzJsdF7SICuNp1lOJ+0miO7MPhRApVjkqu44y5Y8dUcoyYTcCCaml7T8+Rv
s0KRRGZOQUZJnetOKiQ2nI2uC5Wlbg4L1kTCywxshed1bdjo9UZ9ETGKXTWaLXdjZonJX+dyqtLp
FAuGrCu35F9hPVW41gzHP6eVkt2NBQvEbdXkFJLb/dZSS42dubZgpKaYayMBKxj5/l5R2LZZ8cJf
yUYrVP+sLNGGREVgPKFzJPqLy0Jfhuwdf1I19rAwbwj2aVp9sbKANFANiS8AltlEyM4sBz6M6/tL
TaebP6PsqcVwXnRAYDB/Dau8jesV/AvNtjrV94gbtUNhcqzm0MC9Dsh4JB7es7x8ZUXGeQqqec6x
Nyb8UNRDZzNXZm35MqtdikKInieSHoTQT//i0CdvO/CRLay3v7e1hj3zwim2flJEx8ymu5jnkIQd
2D3FGrwFfdNAJxSYscIUKCmx843ZljdDpeOkcHT/ju60s6y9QF8J3xTYibyrRhYEbXnE+xEicRNG
lMuj3lHXVeSVAJc2rFHCEfPGUYucfj8Rlmkbw2qgObWzuW0BYiGrgGq9lVpdLxkZKStW4eDEoIrH
M82k42M7+apVaRIVevNVytA481v3TALxM5ewLmwGWlSTyuE2kIq+T5BCrDA+bajpplxUfBOk0THY
lD26iCK7YVjKxoOhHdnR2EScNS11XIs23Adpm8FwJR5cXEiCvUTA3G5kLgHBJYdrzyvPuepWq9GU
t4HjNKsa34nNJNDwM5Bw3V0OPQWqmJHWwrXpb+tpOJ6b9dCCzwbPaq58qUybEn0WncVsYCZZtlte
IVyVCDIvfFxdXAGx+TJIXPbDZDLq7GHbthy8DJW7rDd49Y6uaTxNmQmKXUqpgQPABjN0aQxaATXI
oAr/80Mogu5MSQPsXDVaUM5zyoojZXwh2PHJJMMf6c8wVl6WhZPeJGgYDlkg231eNGdUSNk9S9R+
7YaltsCMpsf8RPAFMLd/lb0omU0nXHczl/FE1cdE8ogDH+pEJNfR6PevjZI3pBWY7ja9lW5zBbuG
GbG4chhtii2Mqbc5R4I1PxJlXQuT7cGVlE9awfqNMfCipybDwcR1w1koqT/cKxiaNgbbqhj+oBvu
E+u2iYIa/4JzBXBFRTsz7At7Kns3cho1cxk+z0XDvtDEnmA8WYf1Rel3cuuHVPUVNS6O5Db84KfG
+v/8H+1/TnlNmQcKZ5soPm80Wng+J2pgDHkuaL4tKTEDtRstEy0G3dy3zf0c3HDOldfIRG5P4Q0r
MP2XfBy/nPIbBzXtedg6xXnRM7K2p16/QYaKCiBfzxlOjgNAD918yeZpe13GmG/mLKcyM2dhtrb+
YlXGuJ9DHb/PnGsx5mznTJR2NUxqgphS37dkR7WTu6BnfRs0EWv8MB3MEY+cDAjU5zlwTGqEZjAe
p6zHT8MnxbNXKgUZmpQiXY/4Fazasc97CUNEVzVb+3p6KVi7xijJPcYFCz29ptJX4Fbt2hhbDnaj
YW9LbfzchIJmIPaHgfXYCxCpZxdMh55oRJBNzhJQDmDnOhkRsyXWaqiAaUxPkURgoIgH1mWdwiJX
4q2w9IHQy8yAE6OwPnqoLvoqfY4N5tyKG3SrQdftS9S2N3N8pODboU8Aqfa7DCmIefmMZX1DuLbj
hsqC6ClL0qOyA/6sGMpTf6r1YmEN2Qg//j1V6icVCH0ta8m6t3Lza6wUdjVSz3A8zNGSxy5KVcXI
NqJU3Jvw9mslwIHQN2PHbABTgF74/CZTzBSoEg2vj+jkfdbkcYoNA2vc5pMtRU7elEjXb5hLwJUU
41E2BsOktn7lmmcvqxpGYw6eUrzeMH/y7i14Imy7qC2ia5v9dtusj6K/9Jy7Vxc0z+hn8dAp9xQz
DUJKPDFz/hRP7hhCTjnRMw+KoBs4CEGe/T6DsiZlzWiMMKg+NhuZtf2eZid+ioZWPIkUaQnuncmD
U4O8+VVV3MYuEFo3OXOCAXuOi2QcrXJOwNcphXoWsa9lm6iNtkdM3e8pu6VUrLKQvip1MWsS+uiu
VjAe/h5Zaa1tnFlWgPFGRXAQ90H6MGdXJP0HdZIJzflV0fBsLuGsXKxDZsN1D3ynX2aTnWigfMsq
9NTZ0Cv1trgjuexYkQsECovt4TyaA60otXFFmFAvU6iVpnShCqN4noMtwzQ1lJXy07dwi/6edght
7zPCiYsfAi5gNappzCkMzCC2cl4GhvgSJjHjCK8A3fJMVkR/y7xg3tCGjvb5R7lXM3ImVmLVueVg
zCLJkVCEDeHZ6hSAyTZPd16ijLehoSgEJc7Xn4IwP0Czxc44pskak1OaCh0LoEnEus6sD+1k7/og
FUPwOG7iyQPGPqR0LwYa9XM+BhOO0zbkoSbwidGv3wUUczZy6rkqTmpu5sSsKMULtX76zGbVXWbh
oO9UsJ7dW3SGqvFWR0S3SJOY/3TSM65ACumR7y6NoEIO7Tf6YXT4ws1BmhVnvMWwrTXkSbtvOVrg
hPFRZg6OgVOYNlp9j0QhTOFVf4nUUFvUN/ws1XVah6t00hqGUjhHb+ijlWLTg/khY6NzEl330g3W
/yRnw0nar0teHJdjb7MW1/aN47e8TW8Zw9IUC15Mq44pXBOM778Fb6nwbW/ZmGZ1zbOecQqb2POr
OXxTxpT125LO9SmBMzTUhH3uBkfOVsNGywKf6NXDO9pwaUmhfNXkICuR7BSakrAATphcEE8P2Kze
sjgXbSVQbO9uVPwrFC4J4ygWUOWNodbfErnO6AhuG88gDVLDlgmeHaBrcAtJSbt109u+M+SVzPTD
TwmdVWXqhcdt9emHdK5MHFYXh5o7noso9c5Ejc2ZGqlxT4EjOyhVRFMk4bJMwV9x2FYt7c9aniWb
DFPk6ltep8Rm/9pWUHjNIJ7jOP9KfebFKTRuFr8kdwbqwX0a6AovlXI/R3j2oGb60qxcime/5nhG
wAQh1OAkvwV5RcdAtNYUrLekeSraYl6BvG1zBQYuJCFfs8OFycVbrkc3Gkd72RQoMAyq42Sj/HlZ
BC4YnC2Y9KDJDt1EuXJjpGpz3IcJg12o9oDCwXM+J2aV8+Yh8WtZAupVTK1NwRLmhRe4/daUyhXq
T9rN0L0OUmjO0pg4m+kAZD3JsT34kRqtTllg1drpWjRMykRUca3jR1zBm2fBvqkJxccsplDwp1AQ
EYnF4SCrFz4xOx+ZrtlweZm8VayTTlRXrBoSUNZzsKG1L3L84npRXnhxxL66iY5MQwTep8TQS9Kb
gQP7ck4NuXuMHGdR9X0UHZJ24QeKPKbBPHxRxijZso3LlEs7L6g5OtQkCCWiIwVO00NXx+8VOcpN
nUfmokoRBDHOplTvuEVykYdMDWwODVvVHx8JFKtcoTpo4FwpnI5GP5gjIzFSxTpETs+KE9jOOqvX
XKt6hitTvuiIz2057vUpYvSDIuHanRfXXNKYdfrSkcs5bMTGX9z7AYFm140ZNY62p2fa5oc5dTR6
0gTP65lZKmW2493MDu8wvRNEm6vfR5BGXO2yWhy1LkEMHJDVU1d61DWrPIO/u5+zyKx07H3KX+rG
ZiK4jpjGIxJ/4dmMs6NFceUbDtuBKpLi2sweUmoKVje89gX0A3Jlft33ISVXO3+F0dLfsDVbbt+S
SgsbzZpj7stbWpnia4OjAU/xa9s5RMhobxJkfksuROnBQxiyaEKunFbIHtI8TNUtb11vZYvyNS1q
G8Lhe4KZZTo3QDsgUixcXic+jog5xbSFwmuA43nL43qPrlpwxSTvTYtertOq1Y5emfLB7P1hP/p4
6RtMC4kT71KmrutT0knLTio0hhsKUcwqMOmTKyeTES/gg740Yxg+8HBtbXeUIw21ffJxy6eKC0I4
paBE+ef0EZ4xVzNHm9LQPhLJ0a3zYVE4xAsKFPEciQ5Cnjm+84VpC7+NxSwbvRDeJhclpeL7W3PE
JTsHpVwZJc2PaVYsSDFNLEWuYqrElH8TmzKS4vHmiti5d5pRe+jy9gya2lie8lOuhvaGVw9n5cTk
ozYlqVJizLUgH9pxmtG8RapsZrzBe/g8p6o1+xS2HT31D5JV3q+Xvajs6y5XHhH85B8nrB2i+01S
Z8Oayz15ybucVeKavuk4raxPWSsHxXpDvMAE/y1wJVRsbsp2KF/n0JWqar9P44GmJmprYJ92Ytxp
fLylrx4PvHWIdBtPRC4/sfbc4LFEOvZTDKu3lnlwDeQ+DhTIvm1qVg98T2ANWfOgHUP27EwRbNYD
mYSRHmznDFb4LPOh89huQiDaw6jykvVAqn4MYi1qLQP1U5zGBLF+UGLmYD3Gb8PYPg6jm75rviqB
qxBxyoNMCnEbFAjUHUtbD51MNh8EsqoUn0K/e+QXbu+HILxBTN4AbLCbQtnyw/tPIotT22I42Lur
MfampeYoOkqZ0Ud8C2kL6A7fDW7fB7WprTy5UvRHwYNzFXjBc+TGlGqYcLFJwqLer7UDpuspui2i
yryTqM6/8qjhwjjVg50049nwPb+lJanDZOSrU4brlp0FEEV9YQ5yE33NXNndCp1K/CnMjUXCoIg/
H+MaNKhzoluQCHZleGhyQyf4YWSaKVIhhEmxgdr0PnyNhlboqrz9CXidDpNRLmhX1PZAPu65dAmw
LB5LO4sJm4eb+T94inrdOADmiJh7x7+JekXpxEyhx6+9RibGSPOHuFcph5e6s7Ml3lAkdn/MfZWh
j4+cI4ZLnmlkc9n0glHydqM0qbazxljb4FxqD3P4ix6k4LtUsC3+Lfx1QkJMrWOc7GHt9tU0AoTJ
G0wPHvICrwjO5wRYlGyKx+PcwE/jnIyTePNRFMyYKL+uq37cTlGw22P3LnToxlMWPF1hKXLBx0xh
MFOqgclBmG2iKQwOJg1jxLwjAO+vkCVGDMf1Hpq/tRtxOGXCAhTrrh3wbRpqbx4qSEc+JHn0OufC
OhPmZVey0WAOhzGtF2zzYBj+LiDO8/RrhF/llBF7kYUgxVYpq+s2fScH3DzyS3fZ+LYDeO4lFwY4
5Aad1bfsuLYlU/esLy7rqtPA/gmRqUqNq7ZnZhi3jXZkiwhjzkwpmF3FXPLt1j/QyH2pPDbW/zZW
Liz7azItSyVD4h005cuIlOWKYmu/mENmTr70U/DfLrSi2PZs6DilzX1DxSHtg2RV2ZBGrs3cb4qc
O7Yhfq6pt24rw00xE7rj06+xc5WPPHaxfx6zqbdv0RnndmDah2K0X+boGSNqwdh0MafPVECpojPr
2ta2ALIMhP3MkZq9SibDx59iZ44P1ZXDGYLRy7vsGbViuM8DK9jOAbSbqHdcH8ZNWokfQuiyTptV
TxXxSB73mlTDGRJTavm9/pwM7fkfo2g1qVj2YlUFooyMxTe5qmODIYvSzUEube5IlLeq6zme5iZO
4hBqPnwao7WwZDoZ5Zl+Fujy6KRtt00zfTwjoTprUnyfoHXNJnWzYIorVW5ELZjaqJFHvIXXho73
N3NrathTfD3UtPDUgNmpkvGU83mbvuXYgWvZa2GjDosU6LPUchF+aN7jKdCWteEvjSaOV3Oq3ZGw
rl3cjotfo220DpQ9Us98JEPDH23T2RTCFYtM8dhYR8eDCUWFbqsscuyTTrdvRfOUmSWWyzagOSLE
X3P+7fnJM7S6u5ozcKa5zqvMXX2nmLhpcTOqS5REB68bmbhXWQUgAmqVtWJvWtAWWBoZufHbljHX
uKYfz05ReS9r9wILFYu58uQRVPxViYyzYmzvT6m5kjXYmAakr3Ns3jhaumom282cm8P0cvOvbDpm
78Pzxq1pdxhdzQ3P4LVOoWuR5XW+ruDFzyNNv/Ybh1KLYMTtengNakt5MCzf3Rosxdghl8WvVJpI
V9I2XWm9bWyniD0syr+ECS8ehskXnyrTOuFkD/EMYjRn7bHG/gxwSAj8gaa5lrt7wmFvCUIOr5Fa
aDFHrVwqaXKFZpLnhd0EyymCHzpGZSAnfN5CMs9cG4Z1kEXx9RzGx9OiqjxlCnVK5L3U2Tuq9wQd
TUvX5txhK8zhGmx/XF/F1RTRO0Geb9mRxGIQUqQdrD9vuCmwNzCnE6cICJC27TeN11d8ZYnv6xiC
rnDNkT4NGT5Dhu5edfIeD5KiXFe8lT+ZSFuh1UMNfeivqT6zXfaNCLZWCegTWuYePmzudb/N+GXD
tcBt3BGYnJC/lWa6cgaexyCcmLt/H/QnjmFgBylT9jGR9OfF1N1urfKol7V/8VHMn0Xdg+uwS7FN
8sve7JkGopJf1FnzKoryshHluA1jOAuJC/98BgA0pW4ehKffF3kaP3Tx+GSOwe2vHIBnJ7eu4gdb
BbEixW72JLhgOHGsDAe3126Ex+qCTkYvkdFcNQVlgRkQSLxiB2V73yna7W/4AKig9kyLYv/TGyNA
xThY6FEBoRpnX8pSjAzQxfYjTkDkqbpr4aFxAnwHBbTBSRFcdWzkLDJSm8mOiv8SOUuK8OW34EDJ
xawu6Pz/CR6IRhsSmmvVDBDUNRs3lTq/KLqck9Q/IAmUAsiRk4d/R+mtXJ5oAjVG6eMrHvKzEdER
ysJ23WXYIUzdqrhjf+cK3NwczhDluOsZLlBibmyJPcYvpcHft1PmUcDbAP3PjBkg0HX40APtbPWO
9ift+eRyLLp2YY5WfTUoAL+mzbq6MFJ2iCWqSxvr1va39AHbx1mQwZz5GASIjgZmZIsWMhvrK09u
5JY+FZV/TiTQjOxZS4Nzm74ugmI/y7cyra5PfIKV1e1lyHLe9cwoALAPCzJnWm3fGYVxlOFaTVyV
G9ukSZtohVbyfKtF3XLwQwLuWIwzONk3i6TsHgc9hFbC8Y4a6heKoQg0NLG40GaSIWhze6927Q80
Q1tmL2lpZue2ymKuGWdwTfAEJVHYoDcxDVUke/Z+tdGuEZwCy8AHPvnONPhKiZ/MLT5zlIMT6jEX
+dVjgs/lImdrwD122mbbFs1DKvQL6sxknRG/8Mw2MCPzGGOZKmYd80HlJE93dBAHIPR0NSB8hCln
M5D9hjqkgS9oA1LCDGuevGrmMwlgysnACIIX+P1zEjTHenqsFmHx6ScUQinVJ7diY2lEeXFTQhI8
1Omo3RZmCwUh433cmO45mybXjM6C85HG86G0VHqwendnuvSYI15J+6jzg9XMR9g++kHmAwzf3iCJ
LCUEIVPgpuQ1BBQFFOKMTPA1HS47rQy2VVip+1BhPFb02nQP5nIesxxr0Wuhu+T3oNdqMr8v2Y4N
xDKROpn3lS88PeKgrvdBpBvbgQVVC9XiCjhjFknPzlwUAzRWQSziAXY/opUE8QZnYfcwC3yv2qVa
eVgdJ9giitm5oYdmsJiJi9HT2Cugxq99N96P0BsH3VTV5xOC4bLwqZe4N4LUTDGbAGTatYH2P1KY
ntLuXyPWzPcq1wk0RbCrH1EZrubvUyW2CrYh+A/kXHyyk3Z6rL1DNAyBR0lvLHOKBqJl1rB3bgY2
dD0Y96nT5tuZ2mCtgoNeIHiw0fS+pzdwoH+2SKIWatzuZoIDD+GBqfqnamif6Xmp6xniiAdQ8KGQ
lz9BHI3wnpMaIitJ/YQyj7XqbPt+AjrCyoXKbBp+toGWMibHW5cAbc9Yh9P6GJiNQG5s2GxIvO9c
RwTUtUQfwMQRfffDielwShFd1plf3vwDpmNopuV7bf2lSdQAbCxnz8YMdIgAO5PJnf0N6jDUwMKo
pKNKB15mwGYUt4rArsnKEXk3lE51owwqnElkyZxtYc6nIIZzZeaM0cXgy/UB3ZGwn2DdR+Ta/4zu
8PRu77sOsoW/pTtAtZxF0IsWqg9H1pBm/Qvq3mHv5shVPmA9LI/Vlb4upcIMCMxjEEm7YKUEdvq6
R+g+sR6cK14Dv0WX1YjnPo//yv0AMbJ//Q73oOQQ7MqqJmP4hfZQav6KNdYmUVH7L6EethKFxAXG
pIi5tIOIBVsoJeDkgy8T8sF9jal3QqPlI+6jU9QOA0lQnJfYmJhvZHz/JwCEs+k9z78CYJc7eTa1
j5rpq/8eB2HT3dc+Tzj9E/MYCY+cb1hIEJIamHlbrSY2xLOddulwCUEqVWrHGRIZp9YLOxXMlWJR
OaeLFe5TPdXXLCcABKCU9glrLLTtGy5CfyLZWowqZmQEIYWBFjz8NJaluYkmOb46afITYernMzuS
s9ZyFQu7JqK2nhMzpfoSoFux4Ulxf7LSDlqKNZ5NoRxBDi7DUqkO4+TzF1o3LU5DvdOQ+litTsn0
Y8qEraWfBpxB1z9BJrWIe6ZROBsbfwg3PODJv4R47Kd1BQnGycu8gKkfp50GXjveTYeStSYseynK
Wlm3FTnB3xIpo+ByKvSeOdp3KsVO0RgqanT9RyolBq++aJBuvSdTIpW1MV3XPr7RKdqgXLMOgmk0
gErtp/LYTesm3gAVI8yAi/P/FI3fQyqa7qj7vCQdmCEVsHb7Eb6Wy9rfgSoxSxQChFqXds3NRIgo
Xr8nVlojsTf4YbgX/oqt+Gr0YrPu4z2yUtfpY1Po+vb/HVthG/NjxUoTLtEa7YXdTK6kXB8RMSHx
CcZiYU97UajNIsA4YD9VKa/9B2IxaYqwVIX7sEXXJHOOCYIYcHpYloZzWNAqfOAUzP1/glqQkA4o
2wyx+oBsyfowfxyU9N7w9B1DeyoX02qZpgtTXt5smxnc6xlsATgSq3HQubSzoUbJUn/5EdTSl7hi
LCoA/wJsaXtJBZGtO/8NuIUR5iODKO5mE9hiNogTzIplQi7gxyIdnR/oFpmhyKD2oCxmtIUiXF2G
u5L/qXFXbETeaSQD5DC2Ssds6lqbkX7vS+/8d6hL1lkqLVQKfm+8i+ISJ9oeZcWeut7eNDN8fViS
Dvq0oum35EvFqiffj5r1v6ReqKEbOxyTJ/CFXsHanXZYfYNfYkA3PwB5nAAYxWDxVa+zAutfUzA6
G7nCFprutyRMQjdjBTXBorBfcZgwpN+ro2n7MwpT0UHmBXY14TBcnr+UuAi+Vb59E0B+mbDd7Ccq
hmxlWr8LhzqjMU2lGVsJgH1fGk4KijxikBcwoXhXnIeJk9GH2jnXAzo+0742+HtvN3fET6xMy2l1
P3YVxqmyjY5lwoLfSLeh/EmM9/8QmKk6KKDUKG+cjr11Nd/AGZxh3Uy0ynGEwgvRsqVnEbB14TtC
o3OMojFUG/xhvuMz4EfmNojQs/8GoVFZzZcMbrM6ITQWe/w8SP71nzCaUiTRdtokXvVAxpqjPb3n
aWyamFlCBDIzNSN9oDUAuEfjblqIWAXsOn3jaYhq4nOgnuD1B6bGBC41YIY2c0l9aKzmWWpa+VyC
JH91/I6OwVxZr+Lq3u2HBjf1VFv/h4xNxw7QPVde/+onzqbv6mRdg9vufyi1w9p351LjYnNqtv9E
3Eh80eyDRRTUlPkxGc3wOJM3Orul8MuyP7IIKjThUVUf1ZKFezOHUyR2tTUxZF8UXmLpuAnUdjMD
OVGEWTK36v66Htld3YyOdZihnGgkZ2h4C/4ZzIlc02ULTSGvRM6gWKYll6mfCR1kNatUfoIyUw5/
A+pQ7lQ51ThsIOwL+Sic0j+Y9LIQKMOxvdE65AkmuyTM/MJs+/MqI2vBydFrYhG2hf8RupM0ggXz
Bi/6qWDvKBUeWjs6YwlH/cxlTmFDQqeaX20bmVs10lQ9YTwhmTx7ZoS1nzGe2EqTM+z7/H+aYWfY
s+Hs2I0wrTX+zvLwXgyexyaA1P2Q5+ldZh9hjKqffactayioFAyllPt6RIzIzWzLgZO1LextxDLa
wvZN9XxWStjrIs0Zr3BY286Qj8+8e1E2zpaUYSK+KQXMjf2xt9aOmY/rEAPpQtU1SSE55/2OuOS/
QvyUNIDAKViT9CP209ZlvVBQK0xF/w/IH93EvDQ0NFPf8J+WXVxP+J4nP/ofESCGiLciu/odBZQZ
PVquWAs/pTprKn8igVjYoJ2p0rubaSDTMx753Vgi8U4TYNk08TTJqhEkEc+OjCo2a/4rIEgxBhTc
2qiuTjBQoo5QkDxG/yUQlHsIbUEqMJWJJ5eKtvELFxQmcEEM+9ciY3HrNzZIL2p3pVeuviQwvJa2
qBczJMRK9RetY4G5qMOHfpB3H0FCymSJxKyzmEEhcNUEVeXnCvGZqMto61XONmiRheDOY0Y/Xrsk
gAyNmLp3eWTsv4FDuXAPUZSyuEGXJekKm9Ew/WXrrOrbXW/zWoy4hbBkSXI1eo8RNUZ2meTy+jck
keXcRD7Fgsll0CiGuk3L8Bg4Eyir1+cFMgOp4w1F8NDtCmxryMD4C1aq7Z9oorqgn0XXBFn5h0SR
D425tmJVX5+QIsOxaR8nVnJzQoqshC9qmNvuoq2oiSWsA6dmRILglMWVhEV8DxeFNpp6ZgFfYjvR
d47R0gnNhy3ba7XlTBqJ5mpqoPDS/A4bmRPCVWissHxPHHWM0tlX5xfbGTZKBhmc11pU72fYSJ/0
4q42Gps49qNtiRX3t7BR7LUVaxVqF6Lh98RRZho2JV1MN1rXtwc9T261gWU3f8aPWJUzLjQK2N8R
JNNI8G/b+18pJFv7SmY7MoH5EUSyw/Tepk3EBOT3HBJvpG7bW2a7/SODhOC8ZIiso3E1cmLoPmzW
ZlEX3+QNP1BIxaRrM+qyP/wRRTI86m+sIVDWM4aUGEWH4fjiH5FIZkfvPhH9ihtoiWwvuezYxLOi
61VvnLS07+LEBmwb0q1BEfyTn4hwd5I+/O+RpHJiLM1gPWNJqcGdDnlVuJhlEDE5wHHUlKt/yCf1
YkgwlKTe4gQpwXx2m6KUwcYLGw7PoCwKzd5vtJJsiGmKrLA2P9FKsWRtn1IYDcSvXP1TWqmJUVgx
PdvOxBLehuhK0dLijG13+jardQKxrunvBjvPF4mhXk3Akk0AgkqQtcs/KSTSIpbLZsye/45cKqdK
IY3GlxO91HtItTnuP7Rx9zqTSziZn60c4c1Ye7uxzoNLltrFfMrYinbClorWzBGcT6vRdaHREMuN
LdG4c6eH3aHommkZ4g+kEgPj/OCo6FhmWgnd9hVLTW9nYMmYPBWxxUX9j9RSW09+RzV6hdwovpkn
TJlEDOH5R0eNsqXDPJ6hWp/skoJDSs40a3milXCHWd+4JVgglGEY3pzi+gQr9RENeGxZ0TdYyciG
M33aNTbDSoJzk5VldydeyTZi47JNCg8p9se8kiBXYbsCVo483OVVbJ5VLDO+mHklKPwN0n6q9N+Z
pcHVB/Zaxg1LfP4DLQmPJXSDEWzUEKB/FlaQoPasPCBhnaQVnqIPTynVy9VP8JLkcpdXXbX9CGDy
aOAtLZQq5IjfKSbkRPq2VUYfQRYLTD8imFKHQlGVRA3gMgRTk5EvBw5bqTTMWD95LFTTvYuMsafV
6VP70eX5nwGmXMtv+hI5ZNCFzzPEVLj9MmD649jDeMZh6Ohya9o1pUSd7rsapafvPBNNIudKVqGz
GSREf+wLCIXWvPiIadIT41YI6yCaSQP+K9akuWzlKBXojkGwRf5/wTWZeXmb1JPHY2KbbCdkG1lp
72YvxoltonKVgCba2jdLxp8BJ6mH+oGlBp8+ApzYDrXwaVKuZnfGe8ipURRWy2YeUCaPJNyd2S5z
MIOdQCc/kg96ik/Ij3sfE4m4+YegUzgtls1x4LH/AGXZhDx1ZnfXsEDnZnT0YXuinbIgwsw0rGWr
soHbhAwQqH7/jnxqulR7jXIo2f8P9JPBLmfPq67fCCjT0tjpnn21fvVx/AMIisoDfdiCevrfQlAZ
FM6yNbp4ZSvD0SyYkPxEQpWFFf5f1s5suW0sy6K/kpHvqMY8dFTVA8GZomTNtl8QsiRjnmd8fS9A
FmnKkjOruyPyxelBtkSB956z9toLofco7f4Ih2KBvypbmgYmJMrMosc+rCH6Cmeehciy/pqG4hvn
Ssidi/eAKHi1p6ppN5SGBJwXzUdTFntulEKwyzwT3+pfQ1G+rqpYXMP53wKjJK/A8ao6/rbUXY7r
SQ/mMyJSppGMCy79wnM94cILFeFTXSJcQ2Fs/4JKRWJ9K8NH/ue0FHwN2WOsgmiSFhMw1UhAlV3S
m/ZETZHjDfr68Q03pQgsJenISrmgM7X5/+WmRLmP1lZPyGOCpoSgfq4yYqH/e2gqQwyDw7myJ3CK
QSp58AKbwZGcMmp922kk1d6jp6KGHVUdU1H9O3pKGqjeoMDE3cmMdWfUm6NA/y0/BSyYzpwwXf6e
oQrApxZNS7f5EaQKZRERulAKuzd6lL8GqeI2bZeYPDVbypRuSSXNl0DyPh+BqsHXvJsBrcLo+RHA
VIufrClhnqjzjkH1DLUjvzknpiR9AFPlo9GkjaluajyKStAjn1kuxitInIEKreY+FhJAgFi+/ZWq
SiB4uawNENUHtIrBvWHHHdGX0OzSc89Qzmm7v6OczFuXBl0oqiWIM4HjSF5KeKDrB0ZsSy8Zlr5l
qDPTSBUOP94dGhfZPhJXPTBE3G7TmIJQylQ2J+AVF8TQZmVlS460ReYuXL/CV0nWPvVBc/tGzHIE
r3LJPa8VDO3M7p5VTyCjX2RLsQ4/9YhvdyN7JdT6k1in90dNS0wtzZAnFOj9XxEsJUFVTQpBnEsS
zlVyY1z4X90tpUh7FcsesjqvApcPGCxD5NYst4Zyc+SwnLxkXlGgyMAEb3Rxc1aL1eIodnmDY1kd
vQdjIHDJl0Fe91YvvDBZSiYtUzkIFkcuK0jIUXZNcj2xWVqa3Squ8/h7PKuh+uueijtkH7hIiWy1
o41wpLNczDrMWsynPlWFxWCoGCVHTKtvui1miupsQrUswCunaeOfUC05HeOCesmS51dZTC1I5q08
NM7fIbV6g3o1Xic9DWfvC2Te4FqJjKPTUfnQI7NlYNqZtUP8KImMVD/kttD3QZlIuklP0K/gltH4
F0rh7/7f2S3aifylnMpsn/8ewCVUDs2eJK5mE8VVFIxD9DiJv00EF/ViqNBLOXiDb6G3bghSek9/
iXDBscDoWXoyf8NwOU2zNNMmnqdaWyJGwevVFLdOO5DbQCsDYZOs32O6SGEtDBSiTFL/JtdlDeNb
dNvd/z22K+u5FiREE8G78OtVmBnKDhvrCePV1GRnaMdYTJyXJxsJLoF9gdqKHjWZyrvfol4wsVeB
6BmL/xj30kP9Kki61X9MfI0IXpNTMfSG+nIFyZoZRFUn8qvl9DGrZPQ27LoJBKj3v8JfscY0qGfA
HWiktAWWKLO3BFiEJ4/bzuI9CqzXtdIO2mE7kWBkYpdORn3i0dFzpMF0hdoZ2mGZ8484mMfWZXB7
jFQHa88bJAx5d8JMyLInLMzVpZIbI/XZv2HDxE69S5N8N8l9DniYO1R7VYolxsjvomG+bt1aVEG/
+H3qSH/qGOTORzysG0siOWo8dRKNwy1u76wI8u2RCiswuXKLQi57xMI6YfDWmoCIYSLC/IBFVBRz
oXoPC+OJ3F9TP+yfTaofJ6MSzwtbcUXh872V92QSTp0/p3yY7ujDvsrUaolPJp9rrkpK1WP90RDA
wVjyASDm8jbgU859+RYS4/iOBQwLwCko1naRheOJhXvfUtvQq4q2MtrMnJmqk8wNE1dOaBb1Si+8
+yigCvugAVIj/ysMmrx0WfuewmIk7arrHMTmRQXk+OgyUga05GwcarJOaTGSXACN6CXWidNcHrGx
QkUiqmlueF6qZsY5Qtx/jI11g2ucYV5h2vARMkYWGo3Xug+RBP0lNUbtCTh0IGnc87uviuO4CNaG
Aq9yQk/cqyVoGMdLQkvQpFEEzLwepWf1W1UQpDk029EW5HbMkmQdZD0Xm4cTfCwIV5Gixy8EGcXW
4SIrhS9c1h5EpibwQj1ZbbRVLS6NskiAjP8eTGYlKi5tmc5nriVuQpgZj7Y8+xAmE0QFK1FPhHyi
yXDgbzrHoLzslCjDhcjrP5T3oaXexxIOijdkmeFr8XmUqp/lvnKDUUHb4KSDLKtK8sS8q5p495T9
O2RZEKfl1nPDBcwcvdExQ4WJLjNz3OSMcf4jukwYhO86/4YJLiNkFDKeN79M9qJ62FgCs8NydKr8
H9myTD8zxf7iDV6GLhlorHGc7ZCXd+YHwqMjXkYieteWJB+rzKQuOsiWB84sLe/jMqQD5yhAMgdS
/ykj3oMFqeqdOxmObHPCnA2eb837irez0HY0MfkcXv0CnhFK3BiVy2kp7wnwm4gfqyRf5zwbT0k0
Th+cjcEtx376sfVihNFqN4KRBYIZpUk+NqVZLYWlfYTSasW/aMAZrkYwzZWxynmCyTuTExVA98ly
QAplZllzMemUusDfJhps9ahUGui9Ylob76KwYG1HDfjqBVdzeCm3WXluUFVHEdXu4Fl6Q62JDqNb
SnnK2cG45NKH6GqkHcHX5BwtQ51F946UPulWS2Yc89IpxiYH6xY1IpXMPwmYrC6xSXY0i0nClPDd
IBqMvjULw4RCULlvrcnFRAH3vRKXoC1muRydTKUIiCaTE/kJcAuTZ5BJFbGpTnpOUHjX+i3nFif1
LeGx9ehr+hl1a7xw2ReowuLOsunHKecH5K12mcnGjvnFVBlnpSFN8ZWrXJ6onNLLKJSufT9Ewj+y
b06UfINe82cH/k1OS4oK2LFMdqdkiMql5SBs1RV5oYf0hat5QE44LS9+peG0wfdnTdQLmIowZ1vn
ftDfHpg4kt0Dg264F4laPRRXzc4hfTp1iUzWpwMgl/s0KEIszEb7U6oHmDa3tVffS5hQZhbS1pmM
GO5nBVRWud+ShGTAaIE6heWMzv2SRTXFSQcbVNh056qfb7S827tyej45oQyNzuaMEhhTafZjD8mg
uOeOplIyuQxp4t3wjXgURB0YuiDqUKSLKSyyYveYRd9j6VLdXUiK+nXC6WqKrGyciIhmfmbpIrfe
5ERFzmpqHd9n6ujNOItwSQ9lYC7Vzl+80Ui9w9bJlU4Ip9i5bbbPeaelKCO0jZBASJlohNwjIHvN
B0WNc1Y6Ctz+4kjdeaaw7mRPRhK8m7RTw5MMd7PpadjJ/KKa/YrgZf6AB0KtLnuHsKa3Peqnhsw6
S5ImGYkP1RbO9C4W0GSe0fEl7YOg3pZyXa7LKNxiMIwXhG0dGri5Y5TK9QmqJyo6FY1S+OUU10tE
57qxrHolGok7a+uQ/MSB2QuKeuu3ZbPWRnsVUkZ6yJIVrQHBTkpqFUsavr9Ti5Vj9BdxDMb/arJq
VBJIkpysR47PgSsxVOVhQvnq1F0E3XDREKuZE0/bKJ3R0dFmWLRaIbh6B+tDlqjakXaT4KS3jdh8
bERiyYJVXTvi4NOMu64ymljHL4pB9TUntuhxdF51TnslGX7JuiOVzmTBQb9aV91WPX/L/Sk+5sdG
JqmPz1+4EelGzpobJnzlBQ7X5tPIAYqVFuKmBsPyinTFUu4pcV0Ksxsr3B2hwFgvxrpMvugWJWPz
pmlvdY3OeJdWeiOEZZkwQR6DWGSN2JobN2npjC59UbARyM0Fk36DIKUhB3SwqaV6XXjN5QEflAsV
h39tLgzNuxB74fNEESJubkilMQ8nSPb0ghMO2BEQ0C4tKJKYJMpOL2Xe9aoabwFUoRVzV6F4Q7Kl
1uiReLAxzSL+X9Xqwnq0cgXclYnFN9wsYx1ZzBdeF6RZdSO+aDABTpYuocwuig4N5QfgoXHRaWhO
JvQwK5xbtoAv9GHQIjmqCPoQXd52ghYtPN9ZG2371S/lpUYR62ghVcDCOEydEolVWvb40UClJrNX
4Hc0jTrdarR7jWiiUBeoAzRxgU3uqmjVi0nydUIoxhZkC+WsK3aj2U5SCJKlTUj0dGf57rASml0Q
aecHXtFSsKqqzddA+E5e6RNdPrnd+S24WCpdH6jFoNQwS+Ftd1XzLhVoe5fwQ08Eo6R7mEraZFnH
vNYFaT2BjGo6cj0qsZaJZvSHfq3LbnttZNpNWqDn7poinRuBo66Ljuc4vk5bM0gdHjjHwWzwfTuV
uuPJvJKStiJpWMa7cKha2hP4Vgg0vBZmqD34Bgm0oDYeel1YmVKwiqqkfpArYRsNoc0IwLwJ+rJj
gx3k80Gn1dDCjrvouSUtzUZL56cSslZhao+DjErV0URm5V+7iqql2leJunMsmU20pB57G7xW5VkN
KSalAfNzlaKWFjMjsWgHCQmoNvkJRm7M24jPvmCUg0eWT5PSjTACjmpa7hufYmk3q5Ol4nfrI1uZ
kFqGLnSpQs+Kfd0FzjJzNAjSxnzIFD9aS3QyAU/rNVcJRePb/wdyOWTVRnQtysnVfot2FloPXKz3
+XA5PbBvEEzfS2vb5+2BPs+USEtZwR8GJZ4cj/rVjsYHK6q+v0CZlvLVHOpu1XRGuOwKZsK8qYpr
uTprBVddWgrw1kRqFihi95mrrSZas2jwvXo4DDAr41E7IJtMtPqLJCGwocXS3jWsC18kGDJ51aQw
mJsRixRGM+tJsJZVEGF0PGO1GGHO6UPENVL7EejEfNmu1UpSOfHmi0HNPTav7eIn/doPuDNAJqLl
4paRVkGUso2uVIwXMzfx6m3AhsvuTLVcs6zGkU1z8dHPpg/Dtd47jAHyKFxnAgo+AXdalg7tesI/
w/xJTxFcDHrmbrWkP0u1VFs5Xce1Km+2INPl9pUETYsK8zTfl59UFRiZaP8ZTsclJGxGKDHgCzLi
oYHVUQifYQ6Ihu6BW8WwZ/y+Z3K0DQc1ASngAkFz/GLkRcUmuxKd0NwdmFFQknQ+Lx2yzpovoWA1
+DOdqMypMHGpAYtBBCK/3B1Z0lrtiqWoInXjyk+Hd4Nfg/6IvslQFRRcUBOZ5+crYDqI8nMkBebC
Snpku1lf7gKaqX+iTYuieywhlOaORIlnE5nrySAnhrlkD61anFWZCIXVMgAXk2JR5MJFUFTB+UC1
r+ICa7TGdlTLicOqG+L7iUY1k+osLlmUTESqqCt21wPMpYFwl6G0WLxDpqZKsdP0nnJj8PQRUG1b
8WvqV+itG61ZYrHh8Nnh5InTdHFKrDY6p6XGs93MP5Oi1F9UjYOyHnVA3+eQD/1aU+nMdcaMU4l1
gXoIynKomtaIJbHEpS8AkLWKumGpFKvJXieXtNDWQnlxNNjBVz8zI4Y2yp85j0aYmtyRhGC4rYbb
XKcXidfQuhEqjgbI1ezAafcFGeitH92lGSiraiXfJsFdPuKukTxU61SomSSWSmaHdU4xTSEqJDaD
/iG6CMSe4u+snFO+Js1fWdiMhud5I2JU691xgwmois2t5Hj66sNrtf7SoYuAX4nr6dWL11f9rVVm
6sKJe5MhJF4RmRLvRRqS4fhJlEfK0DWYcJJMfHHl/QTKUuRAf3ZWBwuEvY3tD8NFr5kUDevWYgJm
mdLPHFzL13QA2EqO7g4vcDDXaS9/0ehRGN8X4wikXp8ytFwidzWhzNTqlbmVfafGA/U9NRGFlBak
6xI7ixn3lA3th69IbSYbi0aSshfPXug4NAMq1xVEybkQVaktB9/VWxXT6Ytqj55ZbeVl+lJU3P2k
3OtE+M1VHCTxaKG+rb0usC2PPVtecPZkrINcE8vm8CrgO2VuS74A2NWIro4dXmGnP/gdLDULNnty
8bWt+sxisrljsBf+5OPT8CwkQd3YHyO4jut/CzuyfcAaO9d7PpC4qdJcDhXv7IZbZDuvTS5cFdWG
0ZVb0XgwcmCfUziXRDtFks5y5HM1Qf1a4DHScmfldyiWq3y0ONFo3NOR0Df9Y9kr3+lihhTg9/Vd
wzvNK7LLNZX8rsG3UByS83AF/lLfyE1Hdlnlpj1yuybs3ZC7ZD9gd5uA9WzothcTumuxK7VpkcSz
3GbzzMgF6rF+cLxeqq8UnSbZEeVVmmZsUFYeMykLVrUJ932K9JoNaEvIYQoWjaEomgJlNASOaG8n
qiuqouxTvNcdsossJDQVWw9WLnzJC7cj5pk8NRpla78gvjTK0EUqnv9K+Up+vdJK94EVXLEx1fDz
pA5ss+ZL7rikpH7oAyfgt5ElLvUy0EXB+14cpbeVJz25rOkuFFeqEK7n+JsEFrOtlt5QX+XMJvw3
F5iOgMbZksyNMycyOjanVPOuoJNaiKkCx227mByDb4DgIZHvu0K9+IUJZtIIHccan78GvM4EBtOo
1kgmLXA/2GCugStRq2ml6utooai0uYw2whNGOOABW7Ho9BJmfhMr7LfGrNHju1NcmMKCgs2lHVIC
vMRrPEHDYCDUYZHjDyR6niVO1iuDQdOLrlBrGP1n5bbkzEqftoeo9BeSmC4ZZ8AW7Sjc6xNOAUMm
zCaDoeMnX2QpujjligUajzi4zOLRZmj5rTQbAl3ZsmpAxO5ou6ppNkfQWHcjSu5gIm1PjSnLcxKu
A8o2ES/RH5B2k/vrgvasmiYEMBJ7iLrrLtS/Td7Dd8FjBB1PyoinnugPAY9lUVOWLkVFM4POHfJr
PzSIJ/RxGbpXrcnwZvQcct5ufzIhTgQyLotFQW3GYvoVMgJPO3BbaDhsiBF5ZkHXAX0y32ZcToh0
LFI7EMmZo9+aNROWI5XMoX+fD2m/6dXyihKS+jaqBYd+6Iru1ZoJmJLUtFIuBpn17zu0MkYfedbL
5oVeEXIoVPcrGwM8j8WdEYaP4SCfl4RX6E4LI67yJwgzJwqeIHpDtSIztCrRqO/82arYJsG5qdIg
r2Fmmw2p9i0X5G/o1Ex7ZJpL/g9W0S9l/jXM081ENhdlN9ct06HYBwopiVCFx7FL00hvnI+YcyJ5
KyOVcGPr+c2EO+u5+6misotDARUIA6UPStAuT9HnRJ9VVEXeuS2NwXRpXKVj+Z3ped2Zpw4BdyMP
TMJ3F/rQ+KupCa97RaEzml+r0HXWunRemryPTUR0gyprKai0LXXN/EBG4yP3dm1dwkkmTYwsp/ve
+cLuVOMoN5gpS8ZrKK1QsQ405wwRpOHodOygggYrLDk3w02HQXat1xYVD6PgkXMH4xTxMcyVcvYO
Q63qtUhxEeqVkaOWS1OdDzkO+wgraSlsJvkjYCZecvoucau7w5Lmg/k7XDV9v3OqI4tZJkT3teSt
yZKsA1GllKG7Pzohg1rh7qamuwNprWuKtIw0CtAoUpiI6zTo8LKieVJJPc9Q3EdLA2eUWlc9XSbm
PYWMuHWJV3MOgcOudcaaKG4nDrsQ0b/rCEqCsIj3iZwycqfSzyjgeDqdaYpQXR64bOqpvDNJdO9a
rJKYpVUjMJnm+3vHqJJzwXL2bcAFLArPJsHkKaad1Q6iunh5QmqXKrYxtwrPA6Y+yxNkO4kzYxF2
WYkdP5VsmcK/N+x2ThOZ4GRs4g/8tg7mVlQQ7xQCfW+FsPskh+LmleWWE8oeHL+c55ZAN60QZfNW
Yrw1Qt1imgX2EARLT9SK+e/obsPq/LkjdkzOIhy8fdzcchtZuwdBZUFVEg4xe3RUvkN7S0675PnT
2x7hN1YgeCRH6ps8DcY33McT+W32eDY8RmTzt/i3JX2ifbefTerK9xHwMhSeBj35dEqBo6pedjJF
FqO18lcQvNd2aV4655HG5iGNUMNcC0nNgN1s2ZVhcWj8O1lfTiJLMa6EZRz2rKNP6PBCpNfaZcTA
Zh0vfpNGe7fh1IXZ8pUU57svXYgGZ8AiaBo7vjyw4nLNsc3K3dU7vLjP92Xs6tF2ZMYtP9PWjI3i
mRLHvE+UcXZRWTnG8iTeTwS5q9VUYdcp3buEzB3BspYHlFwKKvpWZHA/tw6zlZBG9iTFpHhynykK
JsROvvAl52ZCyxPBFeeq+6h4VGXh0otmE2JuCNFNUnOPkWSODGIXXE2oudMmCLm7Mp/FfNC1oCPG
nHjzvFLR3pJhqmlnlUwGShN3nnupg/paf2JSLtsFteZNJm2Sxh9mQTnIG4WLvS71X7OyAcTzg3gV
0vX8DoceSM4Vn+FiGSuyQa+XsZ+Emh/z6JUjSFvqrUYkHZbmgje8fGEV+s51aQKb0HSe3PQem9F9
YroLeVRuVrL/GKmtOmNP6KCrVS6cpvLm9agObxqG6hKzV5VXJnuQMlJJhVTxbjJxNlGYooTshssR
XY+Uah2nSIRf6fXQar/i6Lm3shy5XXH/hl+Xs8ve1e8rVZCATXRizYZ5Xvrm+mjmbGhKo2XDYYzL
8OJAsacyB4G8Uqj49GpkV6115b7i7BKrYxRFoe05eJYoiol43By4diU3lq7JLW2C26Uqv/K+iarL
VGbAAF6qLu8PNcybqPUIBuRvJEGDNuG+FYLktXm+NJPYwkPuZetUJY8D/65iTWR8xg/k6J6yonzH
dglr0ykDb54hKXqaVJ+6CdSq17y4Tkj4odWx19TuAi3riJzxbu26oP6ychdXF4pGSwzowgdsvMvn
1mYPMHfiwPqEQjES4xurYoUlUki4k1w1Xjp5r9j1kH2trJoiCZM+kfd5eQAsHT89kAeeZZdjoUCV
niaveJDMhKJVzoeGqSA38b/m55N4Y3JE22bqhUpwaAbv0i9bXoutHj/Qbv6Y63nC2P1noj4R4DQq
HpmTU7TIcD1UeqLMW0Mjvgx1O28EnKqTXZTZ57XhdTk90e0n5vNnhivvJanflRqo8FE2yjfhIsn8
r56Q7SnqHmhcyptkso56cXUuDjVpFDX8OnjKd/7lJLY7+dpNuPs5SnPVM1Zav5pIMZnttMT4/AuO
T0LwKqGFWiAmPJK3YcZoh7HPJnY8Y5NoLbIvi65Mt1TuRYebmYajNB3frsa57Xue0hHR9yB7mLhJ
dA1hSUc4P9aEUnLoCwOcTehy3yq8hUDz9ky3lpO8VC8ku8+k+SQwfYfdz0oL2MjzPicxMstBVO7p
IOBtWOTkMQQXERE2qnhh+fkD6IDPql1MAqzqh6epnnMynLIovO9FIhNFreRgVFoyO0H6y67+HlUC
Sf+WQwnq8VvRyOVN4lwnvqBwiX2edKeq7N8PdAw26xAbAmoNaiL7yGRycYk/dFlABB+I/zyQokXs
q58nDSrM1n3R8NB4C/7rPRVoNHt9zrxQncPAoaI4JgAU8dIVqa6a1KihkzBKKpAgDXr+EKQOyd7o
BsCcK/+oSZ0SATwU5pQOGj/LUgO5mMVeew2aSf2jx2fTMM4maWqf+VseMI9l0iyniAAMK/P/2ASS
O4kJSO1dEQnwTiQFMi+5VOv6XqU+gMdITodDiu/r49hAQd2c7o9t7PQesAZKKc/VrjtIsrlbJHMA
E8nWJb/dyGV8l9TMFkJLvv/ZuOrH6ee2pnpBibhBlXm//yBL0PVPYhKSeX+JEyQGs+/8SWupVp5E
rHohn4OR76ZMAQWXj5lRnU2xgt5wxWXP4sR+42StK3FJAKje0JNL7Y15h0oC75LwmSjRsIgUWbNb
JX+EPXhRtIYqUwKVSsRErWfi5uhpNblW2xUhcQXFkiHpBpbyYFvILjxIGs0yVAlS2S+nDIJlGsas
5QJhUfrSNa03d4hj2zTqisiMeXPnHXh+anId6+A4ciA7N+VFnBjfT4Wuh2yCFRlUtbPGmPIJFf0M
Ad60KaKAhHPTeebjIaXQWrSxhtz0F8qIONVune+kllbho/FVE2n6dTdCi5Mvo+V51rR0DXScLko5
3B3Nr5IQPLWGoM2n/EIeVZ87XjvLY4ZBUTNaF8XhYfLAJh5s+mBw3ZtksJ1fs04EL687M18Oxeyj
TIOsPWYa+D5P1hC5EOZJHRQQAD6814yG0cYYcuj87FOdYBhFkiEtZO7Sy0kb69NWQQ1ChpMBsjuL
WprprcxuERFxpUE5Qg5+7Iadwg8a22CmxzJLBy17Ucm2NV0LPJn491MZG+rhddKZnT0lIZi4U81Z
q7hqSULIy8jI7o9ZCC7nQJGVfNa5ytWUidDdhF53kXJTd3w8uxo1XKmOIZNK2XfCEY6O1tryLvD9
w3/kw2ISzuKNKGw99Kx5AhdE0Qtwi2QEJasZ5MFYT2b0W5rzwcOBNkUmVMO51llZZqlBqetrdAIP
ZlwXV79LTwz5sA4KTsKTnFY0VjjxaZkaQxSxRNrcL/Tta5DCB4sEC3KWyIwf9ahcTXkKuRg/b+78
NU/RNouO3rdjpKIMvqIaOf84VYEnOFhYtfr5kKzIa+m6dW6mcEVvPUnyxtjrnrD5JWAxUHUv1+Vy
ClnIpBbtvKKpA/wL3WVw72m89FSTzyOvDA5HBVXGqcbifUyQs3mdpYOJxvvn7EWiKXsho2n7kL8o
WWymVvLMWtChS3YBw0uGts7JCKm3uUUa82jCrRadzIzrPReuIz0JPBvBMZL7dIgWb4y4WnLu5O1T
6NAyHcegdGMooxjEsyCvWKErt5Xj5stSkPahiQVwjGa0NCAtPZ/KRrcWLseS3TGjEYWGuU2cahk0
1Q2aPa3UGPxBB+hBZlMzuB7NucfURqswedSxtzryWTzW8Z6EN/RGjXeZSLxpcMNxGxYSBV+mVOUK
WH5t1YIEtVT631XDcilIQK57THOgMuEeapUuRjCjXhnlbjLtGuyubLOyvoaS+xQoxl0LVCVZ6b1m
cmzWn4Ywi+eNnIx9O9sPYh6Woj4KinqNlm7rZDnbzyG5ihoNP7ivcvjxvMrmRcfjBAmQJt8d0x+e
J5dU42gwEUpML1z3NCVBqI3cU/6KjeL9NEjgxu5KcOtvh0RIMX6BePh5toAhCHqah82k8R2zIUkI
2egLamYXZk7hs1mlayHlUJo1V8dm4VxC3pTgEDQbWka6OthNqRHgx2GWgRqOit9yxDJEeXzco/ml
1DnhVk/joOSWG5NOy1nWDjfEjFdu0W58iBu+k39JlATftFKiJ9xzUBmNx4ScFzXnoVmc5ThYz48y
4N+lS+Sg71dFiZJLa6pbq/U6TjT07k56YLZ9xN9Q4U9Rk4jvk6KQWUpmDD0bZGqTK5gTtYwQx9hM
vuBfYycsg/j5yMLpobPY35+Kg1kWU8pVRy1ndhxDRcxTMQtZEybW42QPpnj1Isa0xIW9rWZSFItI
+L+IrybhKY2SuUBGHTXCscgwXe4sSqhPvMLweHqEfoRZlh0txRe7cKZnj7phcTM5DahYpXrO6nLp
pR0R9RRyJHaU4dyjCAgwIN+HwXDrWDEn0vGzU143TXAe8HnXu9Y/g0KZx1ZNf73L8eU3IRbiHXs+
+QV/Z5BJ03JWsM3WLKzFzTHQQizT4ftx2/n3khfLtFoRojNc6ro+jrYUdEEbDOP+drrF59E+y2W8
VK/mYtNwfFse0s9TkTMra/yMLtMADMaHpEsPB7Bhi6NL7KdqvkCXFYWDuXKT9fdOyw0hEbdhzpxV
olpgrlX56uA3bv0vjmlkm9cYTCBYVzm7ytMkjEuXryoqJPz63lj6lTAs3o/E+K73KRP1ZjbFYurx
4NCp9e5oQTa6cAFFS0hT8JOtKeU3kw35EJFBwwxrQvzDxf4MpcsJ62BGHtjqhi5EMEvg8Z2y2pJG
NqkTp/jhxJJ8EpuRyKVFiXYVDcB3kzA5cpJkFieb0ZkcW7cM8qCCexGxC28fgqPJF7LLxm/yJ0Ps
PRey9/hOoIbwDBqN4OmdTI0pY58tNRmB2ptcjcj1TKgxyXgywqyQ9MsWHvZ6QAd4GrIp3J5BlMSF
LBXpEx19y47EXLuLiW+0tGinccu/KxDonhBYYaK/032Fl1skL0V0R7PfJW/ULNnIodWciX206JSb
ViQ/KCR9FdsW9WZOFnMP/TWO4zptvZS1dj9FcrJCCBedgDYpSbndMqnt5kKZUFpbNxvfzL4Vhrl5
J6ODpoIXmJAuppxOJwSR7X+26vLMkMiLjCZnTNJg/XH0ZYzq0Ld8F6lwJWNcx2gMyrSj1ZjYKXhr
UyBi+65b8Va4cZyag9IPr7PjGDUDUIq8JrnzmOCpAveywfBNwg2B3pjiqTnu27LiraqPkzy0G85r
VbiisGk5VNWZGhpLldGCY9bhS64nrlpctG7H5WlDh64/47KqYE4m4wPJOLcCP14ccz7JkH6L2btn
GbGYHJmJoblXyOtwfnWFNecdHhGo4Z3lMbr8Jqg2Bdlz3oS4RxsFKkvtqWqFfvFRDEhBKZH55Se5
lll9dNzEEe9o3GvAplBGy3W71+mCBMircB7Jxlb2y3pZitS3hhxVp3iQglPOdqP9m4RQ3rr3ogQp
2qLlaz31C3JrYzHppMe0UCgV3bYa0u80QjlrJ2HqFWSCQpqWN2BFl6LdJJke80NZxeMKTd+KkdFW
CcvLyTXNeot1EHIgLxOa2ZQlygID0IA84pQnYoxKSl6NjOdjqCgrSRblXeEQKvHuK9qFeF5cnISL
HL8zlkWjbk/DRUWzkBvOqSAT5dbatBR871yQ3bnSrBWh+fQmaCQaLc8RkmyzyU19mjZy8xAjQoBB
Vq59c9UbbNRIHTUZ7d8UyQqIX3+OHtWMMhYRxR1LhVTlygo77z7qR71lkM2y0h81Tq8i6y5Sw7Ug
GddTKilM/Kve4ODF9yqfGkzWjspYW1C2vlYDckHqm6phwiGuo8jFKDD63NWrqiw2De73GeggRdGO
GCwcISbERJc5k5N5XAhnbjoiDb/ElbSmTW11ZIX2XVk9jJklISrFTTw4iw9zSwUefc5l1z9azq87
y1+Nc9LFFF8q2M73Idn7Y4SpM3I7zfzzd2NMjJoWUaU+f5xk0gRXn0sJUQNFLuVzGhBoj6D/8BBr
ShV29rJ1ZcTBqpOtZjaqso0qGOZUAn4/6rJfE075MLibyF0VlCUJd44E9fBO1KnPOTCxqS5GRYXH
VYGonyhfxBIH8EiUIwqh69AWKQ84jT65zZZWEHcx+bRP0k+9P9zxMnoJQJmggpJeL0qO3DOzJ5j2
moPiZMZ6hwPgVvfE9tILAeQzp1sfk1HclxcA0k9lFkkrgWXhMSAFdSqgKTrqt4duyCn/67mIaqtG
ljGojEEpJau/iy4PhjEsFUCicDN+Otq4xRQ5QJRmj5OR21OcaD44lIINPCJ0DEJQwtLMqf16fvRz
o3iVQ/1pDFEVlrFoQ4zKcpWs0qqbe7pXrN4NVEnklNYloqTZZOxGJ+YhqpLmUzV81QkLsrsCyk+v
s1NxRUuUukioRacvitTqq8B7sL539N/uZfjWLgfWmTzeZK0q766OvW1OsNUdK1YwFH3TjeSav89T
No7W4zpqbOeYvSLb8chzbmlp1ld/7Jz/84//+vc//+ux+2/3Of2URr2bJuW//8mPH9MMaZDrVW9+
+O+bNOa/6fccfs3p7/j33n8sqD76Xr39VeMHOvwm/uAfH3j+UD2c/GCRVH7VX9bPRX/1XNZRNX0A
/orjr/y7P/nH8/Sn3PTZ87/+fEzrpBr/NNdPkz9//NTm6V9/ytr0KXj5DIx//I+fO3+I+W0zJnT+
wx8PydMf6+dieHbTxk8e3v7+54ey+tefkvUPXdYtzeQpJqqaaZl//tEyGeBntH8Y47DN0lTRkERV
tf78IwFy9f71p6r9QzY0SzLAU2S64zX9zz/KtJ5+Sv6Hppu6YvDnWSInWOnP10/DyVfq+JX7I6nj
T+n/UHcevdEr+Xf+KobXJlDM5MaLJju31MppQygy51j16f3wzt/AzMaANwa8Gdy5QXpbIqt+4Zzn
pNXQ87l0y/rv/6351690/aAuhhVb93zX1A2fO9OyDf759+dDWsX8+/r/sDSwsbpjZqhgu/hBlH9A
9pv7NG6f9TmuuBbbt9hs1a51xujYFMQ3MyB8mLrOvGGbsEtj0gzp3/0zGZgdQXxGeYjzBkB56YR1
bn5ThkD8kGZ3YTDCaMBVh9a3swdSjltMaSudtYzFNZ6F8z0v5JyngJlPidFdE2ztcePVL7Sv353P
SMoREY68qz5I+5E4si/uXhmkMjePeXGX9vn02NexvouSxgBa3iF4SqYXa0jIuK+XMuhK1jnG3Nwt
RFCcVUZRnXlLdGkI6gokJ9KSienRSdxiZ2dptl2Q3Naeh/UI8uap7XBt/vNX9ph5p2Y82qm/ozyr
zgurn2vpp79LzmAe1Ih96fQ43kGvg5QEovfKcnIJ7LaKjsROdf6SfMrU+a1s/0VxBL4mJRpZOkKQ
FH/dxK5IFaRTWRZxZIp+uozbU5+2n6VXEk8paVjr7CC0sd9rsJKRbnTltazvUg8dGOLz51IcuWCG
Y0Ek1kFjnkO0lnWXVyQzLZiAvCkly8FgxFMq5P4Gag5+NtSrBg7GrE+fLb71Brfps+9VyGwX5K9D
8oDcQ21K4cP38dqDq6vhSLQdAl0/D+EX/dQp6nJ29sUlAUih5h6UaTFFu9k79Ek748pJqbeNJOOc
I0EnjeV97oLfsDoS7KNqxj3pd1QSzQoxTDxQ6zMYBbYLVDvoVQ3T+VW1QTPVf0czaMGqkjTjEdJO
r2UNpTRzRK4s8x2/z27nqN7aroE+h6bPWLwwE3rO9Ae9nWZ2oh3ZN5KA9cnBDDGLJ21xErbVDal0
qmoIsmHHOE01v3S73LIaOvQMua+WSYjEYDOXNV1n5/Vwm5tmHRq4er2pqyHamWaRHcyF+RNIE3lA
NNYfE3/ZmhmSt7phJjBNrr732Q9tJh+Hb5u06ppYbIr74a9aGiZFmqXCuu7Jjh4Xfdt7TXXJhri6
1IND3PhUC8QIuXenR8uWN3s8OVRIigop7FwWh25dfZqxxZ4hjeQ5ibQ67MfmzjKT+ZYANt86Ogns
Yr/vWwBJo3Ya27IItK4kcRjV9Nkr+xtEKfumNQ8iSmFgxONnIgucSrnx7rikjtMN0cljykE9vNfW
PLTWJFtbmvm1dJuNEl1+ZAmpuLbmp4LqfzfMxmtCbXnsmFBvZEOpPSuGQeZiP0PFJEmph5s8J8Lb
KN+nFNPVqx/LT2vCrUlg2bSpJ+ejAGkRl/2tZF5EJfNrZt6whlI7p5hObmrbr5rx43ks7qpBqLuR
9dRim9vG7pEHNCPJwhXMg04r7vuYiDR9rkjiQHJslm1ztIX3MqbmEW5o82KNFEaZ2acBlpT6gM7i
DnWboAalzJ+rSwnCJBxKV7tnqf/u1OPRq0bxY5fqAdV5+aVXxa+TVQdkLu2DvgCuzfL2ZR4jkuRj
4pGSqD9aRRWFvjDigATWD89Mv60izD312CROGMuxubFRcDqWijYcpqDcY9aa2PDhiLZ0AWqsSLsh
98xwTCajyr34BLNti4jABqkNJkSRot6ly3CqBhIal9Qlk4Q0YbRo9yx+823a6b8s315Gu5S7FKPL
yamHk7Ln+li8mZ3WnpxIpzfTiVZXY1ltxj8A8TOKZ7cGapvLEPMpcUrV2PBWzz9ze1vlcE9LSa3T
YF9Q+Uvuugi7RjZrSz1Ou3y4CFQ8dekPB+lNN1mTYQTWYhRkXf1MGNB9F1v+1o+yKz/PA5KzPxnJ
R9dOUeWr6pAX06Hs8kPeeT9YPNMwjoY305OHabYeM19/aMZbNetiE9EiJM6obuDskUNF0MnUpQ9O
9NDSl/J+4pHTR1kFXY3Y3E66J2HSAU+Lp18KijTg6Sk83Hk+JDoZKUPJ45fVHPkox2oGVp3/JvBo
EyC2iVKjCiOpgQhCP8wrW4KNSt4jyWhQGpJu8uAo2qvMTfht6/qntx6Oc8vRHomdyZmxxxbO+Lt0
bjMMnkE5MhOZ8wc/LdjstAhwxZzvjrygza5Q6UkTQufHBc7TYmTSMQfWYh7fdh8vHMb6qzXWxKp1
gwpYDH/20vuEPH4mcBMeZjtoIdKb775rU249XI+CbLIdyhNCudhbBw3mRFTwHfsDPEUzHXLYzRma
pLi/yxsSLAps6OUyfxmjHm3qFo9Lbo3rAM06W6V1NwNEmxLPZqySqmOcqd+kWMfB+c/Kuw6zoueo
wkI0lQsDLXt5pd/e9a16zGwNyrJX/rl5/JtF2qdRGGPo+fERcX4fVnHy5ar2xvaiOkyXIoXiGN0O
MyDmxE9Koru6V81yj4uwh1Px7qXWjzMUzY1yblJ4UaHHWR0aef+e1cRgWaudWS3ceGnb3E+iNSBe
8ICjdVdbaXXHdGTAJlyHCyIx6k3juPvB9pm/5eME5a8/ac5wT/LmqSSZDrmH2NOMb7HyFHpZnuhH
QunIbwID30ZfIVt1R3lsI+1XWMldtJhscNr8sfcMqhHjhBSjPOq8raEuhv4yb7MO81+cQTDq6pT6
AP0TlfsLfkGWIYgUBt3OtlWt4fyuhkMuSTeeVD9x7qIQZ1mXhKKOLllmCmoF/kx1W0Ejbl/4SVxH
km/Z7ujfpYUsRjeLl2L2mgN1K0mPpY06VEIinGP9V3okyCoxMh2r5GER86cuvMPkE1zcDcMfg/gU
+pn92AngMc7c4OGO4BE6SOVk9TZH1Z0pmnWDFaNnSHAroJquE6EeibwNrW58K/uBk00fGfIOyE0R
2DDHG8B3q5ZIpWVirrIM+XOULDmS16Tfe7i7i777wwjDFndoSbKI46BHZKr4LNLp8/3UGYFrpozE
BzYTGnAXUQx+aBWCH6vHoTQg6j/Oi7FPp3bX2ebrgFb0NI/mGe9ldjI9NAu2YR4pq/Z9wYLcj5Mu
EH39gc8Ld6RYZ2rjrzU6E4FPf27sA+iHPLhj6GWcSoGPeDHr86zi5swNiAuqGj6KLJl3Pk2YL3tt
B07cUuV7REG2GFXQRqIlsQo/srFAXdErxAHrXMDtDBVGVU5V2rjioOXTl23lXy7rqtu2bD9MhWLN
X26miB3h1MUb1BLI/6qKheLy1PHalbr3hfzggexo/IGV8+QlS7EbdSKhEhvNJyPUn2iqf7ISgwJJ
sFhL+/YZp1t3kkqn1DMZQm3s4S237HSPMuToecurbWaP0aUX1XSAY3LNR5trgQwDzUWmjDDdN6N7
0npBoRZoHUV063RRt8dVXC+uz6eNb6BfoJklq69I8yN8o5SBuH1TzZOFo9M6T3Z2l5ndtlLAi53k
ZlajEyay/PJj5kSTWoi8yv7GIYz70UfvGNSoaA4dBVKhewWRtl1LS2HfsfG/mhTczJ7lvqrjT194
yAM0VIO5decZ0c7Jic7kFE0Rq6MbdpKgk/KjZ0Gcztg4h5aI3fg+9snZYeEp7eneQb/RmP53MfWM
w9TXPOTXVrCGTp3bFD82SqJFhbZJTFpv/njoQ6iU/C/F8jGZ7FPcYXG245VOkScvea/utVbdJLab
BF6qETdknIUx2JuUXOcdru1rzOmCZw3SySaeIuhHFUNoLFY7yRqp1cwbN3b4/JGAwk1GBNohlOLg
B22aBjdrzl70GfPHSwC9ZNT2lpqIDEjrmWBhkobTp8of3N3sR8fMX5NLmui+9tXHFNE/gWcbK+9r
adMn1+r2dom2kFoIq2if8MssxQcumXtZtx5+sRLrkrfO6Rz7KAbvw23z9JQNn1VmLudijV6eJizY
eud/2RINemJN1O+rZ4CaZmmJ5pus5iaa6zX/ZwAezVnQx0S0seNm2DVdcnOc9zKHfKoh/m84CejQ
8HZ21TaL0J66Bb2lEDiIObRtI/uasQwFnYhzPnjNVAqLn77MYVWqR2vKz3qukWuC208HD3SQHSwX
vUg2TcdXnskbCTLJBRqb7hm/1A5u2vNckrbiVf3B5Je+zuDdbQQxYLhleK2fLceqsfle4+WfDDbv
YZl60nkMHEDNbUXBFPUirOfyEezkykKJtlMJjsm2UbnL1c9Q4/Wc6LY4Qe3bKMIjB+iKxEaTo42p
erFPevWS5/1dVHD7ErYBkQmWgEpavOD+cydBV4xu3YZNDbe+0fjgA/xzaZT7wSqJyVtGJPELW5j6
VlujpfXZq1hZ2M6tdEdU4/Mrtmn1WBdcJHnn38jlVlpxSqAya0a9NfBXUUK2zC0PvWnva0UFY66Z
hbrlpfuprJLD3Jm4mNxuCic/ZjLu+7+IR6yXWferU6kyEeQ3ndKWfdcRX11ETMVKzakoajH9F9AK
wTbf48oNUqfuDiqe8Q/qNswK3nPYsuehYmRnLgjODWn/1RpBZsPtsKwOc7Mp1msmbGQx7HTOff5k
YeZGN16lI5ephxuqS3a41XzsqrY8WD3eeUm3BZgEQ8RzQlfA5/YgEMTIucSiXSIDrYCRITNcYSBD
5lJ9t92DPVKP5pA/cyguZvweuXjy9dQ9LCxbAt3xf5JKkqMj/DDTuForrCobEqfXVSYzP335Ibz3
dSYNNBgz7tqKJHa6aiqpKVFfJr5wyLE+flzL+jCkX+4S5jb00NUdCA6yeTuQI57fvGkTyK2WdqtA
IdcY/cZbkWWgTXEwz+uDXr6aKeeG3Rm79cj38+5QiDwcBhKSLb36i+KBu9rydvYkKdXKbZmnLb0d
qKpSk391UQYtw1pKfaQEeVQHZhMjTDCyDzcz13uu+dTh+LhLLYHvNkdhx8QklBi3ana+epv6eF7w
omsKZZZtJDcoXreIDCSS+SCp3Y/KcjtAhH39hAq7BsdBU1KXDKGX1VTsejQ+QvQ/cWJTMFCnV5Kl
CX9qhrjzwLyalm7TEpPNb1WeR/oVrljor8vZX9eimWazbnT9x4mDy4Ag34yC0CrV3bgdqo62jP5E
ZxI8SPfcLvUb/SEM99EMhhqdslawnZ6Q5eeoAFvyiemw2zdnYVIxlEyKBlv2G2VFt4tqfkan2ita
EGT4JrmYaX+x2Qf1ClxNlnA/LSn3rPvkzKNF3hL2yUl8Rz29Vc1/gw0G60Gaf7elkexpiqmQO3li
N3PyJu21ICs7SHN54xI0tEFBe2rs5QWv0Y2/Ws/sGiltq/TXsbufcqxUnHRJ2FdM1pn5EMCMx4Dj
+41OPKMw40eSVTLeDEN08SK3PirESk0+ZQee/V2tEfESsRncqeVrGT22hGt9WrXTuUu6w1Sh7kyF
jSchr8LeTcLSm/nuSe6hijfi64QIzGEOUU08b7Gadq50jd2A52yzZrxGC050b2ZwjivYEKwGh+XP
cuxmB62aU04k+0xoq0eMXRAtZ6SObT3tE0gOBHsMPQwU+zQ0Smx7vaAHau+bTohzZLuMtbwyMOIq
DTBN8GjYOCTQpZ2UqX/UfEukoFxBuHs2Skec4ZNDv2saNiaxw8JrqQc7rIyhCV/jZYiDiXl4kBWs
q3XFFnKO872jwA56WA02GavwTLpqVy8E36tvklOWbU6U7kPsT1vL/m41hLQ4MOLQEWiQhzztgHqo
bT6hXzM7rEJR+m4myUPp50SXNU56zCA5sgJCcK0w6ngFJnVP7KIuIrvNyY1NG1Hw9x1glQuDJLSk
bF2AWlJt8icKZ5YriAuwBbO12nZG8Tn6S84vsjsKjTa0KoXHiczUpi78T6nzLBnFCw+DvZnsyaGD
Qh+n+6+0YBTf5XEoClqLEZuDxqjKSEQXkorehLlWXHJ7ChyBZgfEyauOQRG6iYWooKjIrr1gffnx
63m6rcbfce5l0DjZozlEGL4tY5fwqm/TmRKKVKCSZ3AIpjR+zJxrkedFWOAdD6hGbLvaISUqwySZ
P2NMEe1AD2Gm3vPY84k7hesssYo3MfOJ8XV99h2VebQ8spe3961/sks4M4JzOSgFw0a70n6qqYtA
oT7ovmdtEWehmvB5dys32eUEgCNXufNafJuTU72jvflJI/4NlWg4eVFWpehsq1lhA5+4SUXRX5n8
8iOYIYJUVFmk+TYbLUNfPk5kco+jB61QQXnhvBLO8Odwh8CDODgxEdSZw7ZVK7fWtPIRvHVkyDdj
5dIc3BKPLk9I6JlLz3gpCs0q0TdcwF5Ahf/EouYN6XUa9qX8GFrzleeWH0jpKgT0eOKtheGb1NH6
ET4x+v0b6nHKvapESow2hYou52UMfbQomTDeRUw6e8t0d+NSzZnRS16aYafiVyS/KEge+kEpxAj0
mb0Z8qFK6nTiMCu/uEbw3/gaXLgSDzzb8QS/TB14ssf977BGgzeWcWeOn/20p33gYjJGuj3VTlu9
s9/quHqtooUbgoLSy8DTdbH5rhP1xFSU8M1pku9dq936XnutjTYU5XgpB++WFgeqxvqc+kNG0rzH
cltQhv1jZ/b/TI1pjzfoI5vE8ThbKf7LVIIQoWKViRmHRPpdoIhE2xl58Yy7GMe9ZL4LZQ+yAmWd
sL/T/EkYIg10HznoYnmBJI4mAMBikhWAVg1byT//Mxr4RawUqWNuraKw9LdYJzCgdX6irich3nrV
Gr5wNlHCLUx/Yor1jYUOAWwOD4zB+bj423FC0lE2JugUl2yo1kGbmSgaYD9zN0ONtJL0jbKdQRUR
KcPyEDxeZby5EvbCUGE708BTQkrf1CMKsMR7lbZW7Gdn8lCzV1QP7tmuWcMMJKmYUeMFY9TA/Uem
7OfDU+rOj5Fk4INcJwthmwhroocT+LNakhsjr/sTWXvHNJLPAF8vwKTMvUUtUXnL99K5jKA92ICZ
XHcp1Ve7hlpHo52HkX31c7sNTZx5m6H375Ipe0y1ykUAj+PezolVjO/9tN6zWII+VAP1cXweRhil
EGUqXIIhmZNtYw9BVGV1ICZwD4WBY9nbpewy+CM7hGhIC9fOFJ3oB5JN0aawf9kgY3QK2tRSwYCm
Z7MtpFuGy2whavXsw+D49+RcsZ2deLs7XXvxfd5yxWmGuRUpWwUAQxfpRcbdpVGscV1FCV8SUFm4
/YvKlodYa37SzCdfa+mDvEep1njo6r0i5hjSHlSjn/o4fyTaBtoo1UBgYYOdrN+xHlFP8GZjVOQr
lhPntbzVajp/gpZ+gAVth36F5RndZ2K+zhwdm7nsPh2nPCujftX7mjusnz7n3CKJycCE7aXMEw8d
etxQk+q34e02GlgLPMPwwar8fswzUOsIGrycFXQ+LMGcql1s5UTez9U7mpdqJbj+raMDi4HpJruP
bUabFmuEQPPoRyN733T+py0Y+jtT+RC1Swg26b2ndqoythi2WY48v/RybM9A73DkVIP3s5R1cyfn
1T8WZd+DnmGOWAEj7fILXZbJZTNA3GfTtw6joDrEm9Iad07PD61f8CrEpoXJY3iyowdBFQNciyd1
YDKCGHN9tae/0lvPggQFgO/YF3LJcQ65XIS2mWx7h3+GKO1p1pNTXqcfbal2xCrZG6X4Kcq25JyO
3kl3zgjE9grI2DFa2iuRpEyPE05VCspwSU0jqArvyyvUwXIYUzYlNadgmhhoKeNtaR0UVAI6fjvf
qZhNEC14vZPqrK2YPmplcuUiEP4urBdVXVT3EfetFYg6OzszUqE0NXhOB6MJkaGeddK0bGX+CFbK
G3+JtCBbotPs6cMOggYehtRqmWDeC4tbzuh7ffXg7LH0EzwEbCb0VL2KoD/jJL56JjiYQXJPEiAH
KMIFcQQAziL1vAM7DWb2rzT5TeO3o/HMaMNFcWPH/DJQLLS02BOCm+kXWw0vBcPWQGTaDSKUz8G5
41drBJGYii2eHoepbgJdp3hlF373r/cH1HBI7zH1q3glbn+KsqxYO81pQFjtc1qiRGnR7jEU34Ey
wSrk5u9mn99n/h+whd9c2iapksad2aZfsslP2ug+wlp9r0tweNRbeBQrAvXgBq0DCc9lk9xrdcSb
toS2T90zgLvj3mWUEa9NsvZZackVFgA67BR6UKQVt37G08jNNVJeGbep41z7zGVbzUetHL4ETyEH
GF9mKfl/7LXfRaO9Sd0yw2nlBRj4OFwoehTaOFJnAU2feHegSGdyzPyN2azPtYeZWCTazey1F5XF
H5qV8vSxa9ikXYrGy751XaYxRQHVmF8HDsM6TCaNy8dPCIPk8vcbeW4zkYaN/ahahIhaw3IN0fde
X8THXPcZJbG5wK3gadDb5ciyIOTleW9n1lidB/xmbeBmslhrxWOTzvWajZY/lLZkgq6b7s59ipLh
PPS8SfUweNtcE59iQYkq3AjNVsHPeea0YjLzmPT5Qa2E6IYJVFjpaPJF/DkU/B2e4UKZXzTN7Lhy
jluAbUxxHcSZYFFSx/42Ip/tLghEuhF+OFXk/xbz06TlYCl4XdlaG5sJ+FeIEfvRZ4XqJCwaHPt+
SCbMrW6e7My+P7Cp13ZKVGRvMzlnArWxFbrOrmcFBnnopy54XxYLisvcaUEkGxK80eQrfVlp/+5q
L7D1XQ+mLkrAIvvvNqqXIEXKiZBqi5KOH+QMJiPyi/tmRCA33tUVp3wcxc9ltNzD9PoRefQI/49R
InByLFzk5HJwmWMhtlUSb0kDwgDh0iLnWvzpEGNE0qP+rdepht1A+8x6MsKFz1M7DUdX4sxcrIa+
ybNeHLH8k4qcb30BQXHoR8xv0fQ9YpAVaTztKk++LtPKHD6Klh8xtyTdVGbuszm9hw18tlws3p2b
bypLHDote3InlqcwKY1K+2ZScVBTdp1pWoY07yDSthcy20oZ3fU+NbbBdHuhug3t9GoAV+GqTc5q
8m/Szr9gvoKa6p0r9IhFvgAbaYIsNd4br8L/qF26vDLO3GHbrrR+C992cS4M2FfeC09jjpvYATXq
+5gCFU/8F0R3t7li9iP6dAwMyVuc0DS61YNXdNreBtSrd4AuafL4HdMz40egYSxStR+Q/APtGrSk
3PnltASyN28ZXX118G2YGGSPCrFTUPcrS0a5H/q01Ybmqhud2uo2wyzQYRR2ydgSpm62e3YrUP6G
90m8zPT3G21srqrjZbSU84lF9JB2nuQHWtwts4EJSjDusNyFt5NKLTNGL9S1ZaPrxp1efqHFoJDj
Md04OdW+qwB+r2g6j+/r8sowwZCobWl7nHQInJZ62vKyR/bWbwipaWGRlBycPn1AR3DRyOXry1Lf
ZVCwdl1fAoDi1l/PXKTrHL6p89SgXagTuLKDDeAk9uc38CotowN6x779WnyKFcUcJHT9aFtGxbAd
SnbxxQrWXMyIRSUQidp4Fp5lbv1a8CQDeWPZtGt7ECWpfSiIcN6gN4UZ6jL8g2xyteHyapPk4yfE
/cXNqVEMzVoJcisWH7Lk5scYzm6ijcmOpOa0au0Tlx7OV8OhAhVMvRAiQ3Nfjj0s9Sxjgm9qYF+X
mL+dp+88K89p0TvoVYpqhQFuLR/Yk9VC1peWC3NjpDo3InMnHQfjKVYfbdJ3edlAmwW7YtbjbaGw
YSu8N5tUa/dWmcP1jotuW05/6byWuxGbKzwfSCbRMVXoS3clc5dN3qiDdDkMTVTRzgzoPnMtN7QV
+Emj/mTp+0LtpIeJSBFZ6EXw/1ZX9++yuv+5/61X8Vr//4H4zvw/i+/GIv7s0v+Q263/xb/kduJ/
q+v4i/8S0/FX/6WdE/83Ujm+5H/o5Cxjldu5lk3zY1iupf+nTq6coZEa02hTGED8FD76eqZBHq7j
f5MS3v1LeffvkjzQYqvk7t8leZapu45nmgI1nmk6DsLAf5fktdKWDUqLOTBJHA5aXFEMw9EaSy4I
6slZHqwpiw6JXXdR0EvCMhPys7dW5PePiTSvI4qTQMM4nwHsTJmHMTOobvx0sEmDLaqXXKT5rzMN
zKNHJBUUh5Z16iw8Zonq+ucByJM/RGfBybrvB42AOVeQQB0xwJrY3OOoBAevUQ8mQTsjVkJJMZ1S
X7fedFz7zAhbB+9DVjFvV/JsecA2YXw8tHNUPlJ6u/RJo5bB45/wY8HzjPaMR/9iD9wPtoLs5GFY
ZM4/WEHutwm3fpKmyRbxjryJRPNgg0Tb6qo2N1JEfrjIfnoFDpA9t2XvvJlWtQSVIgiAEXU+/HSu
Jn+SjOn4pvcKZ9+VxTqT1YEpSVRWR9/Jc7RpfiR/mxJyQuIxJjb0Lr9r55GNZeHPzWUYdWunLZm6
75lPk9Ze/SIn944uG89io/vWc1KivWobHxywtqQ091CcI+yTDNLq8lZhtURzLe30ZPZJtnX1ytsX
XTFtHfhbFEaLux2Hhp2OKRm5pAdkOySertVEHoU1aHcGM8uW/uRilHgtS7beAOX/6rQ555H/5TOk
OyN0dFCcpdnVNCWztQFFJP5Ohi++jfsMBuPFN/N0F+f+qdJm5CvzrycKfZd6sYHljNzpSEs75qTo
uaeo4BmK7XYLMmgJOq2nQ/bjZ08lOUKZ7n7ILfQBVX0aZcsRODM3tZryrY0RPCx1dlMt3XFpmz/H
b5kykLZo1bV1NKOB8o8omlhDvux31XmQ/g43CYZ6Fg5wkqH2jPgR7Tg9GaKDf8nefYpqtpOdHTYi
eolFZl2MJYUxN9RXM5HNHvPgSrLw7skzvCSFh423bF5YvAhAXEz9ZPlS4qEN4so+2XGHosP9iS30
4Y0E3GvySf1VOme0/ndPgi0auuENf46TeubVnG2I9H38O+fffumvTIDopev9JwNzCxD2yn7WpPxc
pKLAaxZ2u0ZcIn8D7+sW2ktNxzJHWXqQ+vo+6K51Mf1TblubLGacAvWSAX0pQoPBeZB4/d9cRvoK
hPp2swLzr8US3GIyncbDrUywrPM/h3kw/ds5YfxbW91zH1tnIQkM7x33vdLjt0Vmz+Bsn5qCHaVh
D5BVgSHhV33n61KPiwrGVg6xL08PTsrQsKnyX4lb2EfUecy9dGEyMhXBXDDHqQTR5QLvTVkN5J0w
i8/sxaRFHRL89HzaqGVLsrwYlXjVSwaBfeVYe0X1blCiY86/tnn8nhriK8Ou7kT5HUuFaaNP8V5p
9SGaPJxYsn+Ga3JPU/HH+jA78kzz4fzpbvJPXg+TYoJjWAvYD+tYSMghHHzvWFceA/LJ8g9Noh8c
zTih9/02XONjWKY9E9cdmiRiysvmsvjeZ+y1r11kX1QDtVKgE+4sKpJGME9mtfHuSGFSIamQMcWW
KT9xaobyd4a876EMFL687Yh5SJzpuozqNTKU2DtozdBUHkpy6v2SYOMuninnLXXw6OQdsbej7o6J
LcJDuRexuOe82s2Jc5FZcchj64JGtMFnnV5F/MwBem+xsT5EoLsM0z1E3hIuavyb2TSEQ9GD8S0e
7X4qLyCNjYtnnGT+0qvsbzaWcxJTY/su8Yky8a6WPjyVtfaDWK5hQ2fwUtTbUToYYPx7R8MvmwJU
SCxPZ79bhczwggbrMdvYbas7FrBo4yur40vvOnrY8xpltiVD2c3BOJSffjZhOgKR0DJhsqB3dp2+
MwdEmj4zC8uyYDIA3GwMk+/FFiWJSzIUNFZOUn4XpY0eeBxvE+BaQSL1bFdEcH7dHKt4z0z1wnp/
O2V/wlJbkeR7QFV3CKB3jojN0FuOuGaOJq2ZzavRqDvd0R+HZL5U6UzBuIookm4AstXfuR6qm8U7
TsAEFsQ/ode4D550blYle2ETkIZ2zT8b9tVu7ROK990o88eyT9KbZgEbGMmTZdNZJtl0Vp1zqImw
2ROjyX1HD+2XVncwx+ZW8tqh27QINxwhaUP3/XFFHB/m0n3udJe1/hz/FJ0B8QoteaCVXfzaKF5I
o5dXOx/fEoZA23opPlq7H9cYJ+Lu+bboTRFK219j19d47AdwXTaVtt0691aLFlUmayNZ5HsD0gcK
PRMvCmrgsdRPVqZXB0IF9qLIn0anv8FUjGDIfmxm75n7wz356fRtes6nNc/boXBvUpF814X5nbCS
EjUswKLyn6dUPM0u62u9LLqNmXjF1vH6b78pnod5fCf/Y91nWsizZuaNWssQAJoK9sE5VIpqumEb
HxiDPBkmz78jewaFdUFb3lWHxVM8jZHxU0cIgJD5d7vZYogyT2Z75BILxZhCFxwrcRDxxOXPMGGp
qWuiuDzP8cD0dflfpJ3Xct3YtmR/pT/gIgJYwIJ53d7S+xcESZHw3uPre2CzRIkydc7tfjlRJ6JK
orawseaaOTLzPGx1nz1eiuNI8Ci7LEsmRIZLYiIvq+nhtkdtHimmwHtkxGDIMYVtoYGLIK/lddOD
+RRWduZW7rcxqLc97RuHBDv2moUkdLJaPXitfq1H0W2v0u7NamWPuHKLoPGW+sWFQQVBVjsk/6dk
JPH/7hytrXaaUVg7t1K6hW8pR+F5LJCN6E2xgktPqE91G9+Vff1C5oS7Ek6uzAnuUvbERq4tFjAX
fYQ/OKqrh6wXrIOBIlaZ43qroSl5aDjJBzO5zUtDmSWBJeBc65hYKSz+bsfdzGfBuo7pQBFNHpHC
7rJk0dQzu+PoalKi5vPBa29srzuLqkoSzRvKha+bkogtbx0qHLlOxxlt98x9hT2gCDZ2eBGPkFRM
ZNlzTXUgg5deXIV9USwiruwPhuPxXYyo5eNSHC/KOlDWlHyHZ0pJjSXdRWxEyPLeJlVRn1VmuFYH
wrDpDNCKx0B22oXvhN2iz1wcoCasGSIubQMFkWcR+D129TOpmwQVaNwZKVJiZ89a+t2RMbBn0RG7
lANE11LziOUoCciWlrpN8bPxOgeu61s1Xpkit3YZsSRzzKDjJcNEzTMo2wU3/moZsJa4blPnrjAd
Y+VZAXFI7bmTtgequxHJUnOhgECem9yFoYuVBnyHDvdmxCRpwtrusUWKJV7T8aEV1kI4Zr/rYn4d
dFIzvOxMz7owa2nvOtDbA3HIyUXrJfieTfj7LA0uDYfK8W4gqyvHmEYaHpF45OXYqMGi8+dx7x/D
koynpLAPjDXJui0UpKWCJPbRnzuQ/4tKLcHMc/oYBhOtp1b48qkKSy+K1SCJU/ZuZaPgOLb4Exmx
eFeZO+au3hRzQXjPOhAlkH8BF9eGFnBMCe5JBeu7mVWYEwx6r+Z93fc3jUsDdeQrxBxA/ru6vbca
ycmpJvJYgbsuG8Ovlo7i+jetlZw1begsXQ3sKTbCy0it77JKoXtbR5mVfXcoRnc1EgKEkGzuqtF2
tuzY3G3TM/dZavyNSZ4/EWsnE3BZqx3jcijGcl8V0S5hbbHzFVLVmH/TjWTruE5sTomySKxHZjR1
nscm4vNYPChDZy+REsv3yNXeiRkb125tJ0s9rfRjKAFv26q8YPYooQq8iOnZ73dJh0Yi6ec6S9Wh
wDDbKuHKbdCtNL/2tn3UH3WW7gehU4dV1yojcCCaNfNmf2iJLWbUstWN5Rnaqh2gGt2MiK8+B8zg
BigOjWgOxohhxI/4JNAZY8xBVagHySEd9G5cN4MAOMF14lQXTTgq5IgHPui6PaQKexCje/JGJVmR
36LdZJXXLGtjCC9tKGEVDLYjYD8JlfhqiBWP4MrMgnxgdNQXRHQRIT+l7EHzJ/I2im3bXgv2JCPJ
xkr5iLnAHch8ZV9CW1ddPGiFYm59pSy3fPiAiJQklMZcaiQxznRGa+qyQ5aRTZGYDzJt3dt84Nu9
xjM5BFd+3nUsWPwkOuu6zKv3ZuD6KSIvxWBLRe8Mi0KSxD64XVsEKz3TZbbTwrZhzgkx/na94l7E
GIlH0lWSbNNhWHn26w5ndVEW3TFyE/XN15WI94ZmXRqI3GtXGOVe6S39LiRx4FnXNLRVPXPyq6hA
W6/K2tugVmPpjJWhedT60m9WdVi3SG+jo7xEfs9rPQiIoJ3S4UhAUv2SmAmXIpGRtCneGS629E3n
+xDxACPCWOt8h8/6GGNYP7TxRVlTqjFXe42mBnSCGDkpT4z32o3gpPLISe5DvnuYxMIaP06ZiCpe
ihJ5Z4uSO1WCFHb5FomEsHIXERXSOQ3cW4+YuMu2ihzlrGKzlmwKGNXgKIVIsKcqlpDrwehQggt3
VDdNpBq3vH7JxaXAWxcQ48K56CxL6nuNzCxIwcwH6zEMDOSE2Y528YqaaXRzQ+2ZdAbFHKO9Yo+C
4Dm97V5Mv+1u3EJrFzUsa7qUbWYeYnadSzrpi2wRqg2JlUqSAV0lg6OdqeYYX2LuYolJQomxigcH
YY9zS9KlIZIxXeVaIHeCyfHd04W4SMK644Cl4CjVjHrvI0XPuZxncwIXhv3AMEcBSQCx7DKKXgPW
NTtPGPlc9+OmXApbPg66BtAq22uMeA6nTKWOb3y6xqYVeTbPVcmIQ23bKit0Mhiy3HnpjT47FNrg
+ess90dej6kd7ftpU59LwNlZEUQgT1bUVw85wbLOyonNQ0ll6Ewv4nJFaBDiHdeteeX7+koNcG7N
/Y4rNesGFyNUJg3zss2sUVnoLACwS+tt8V6rJvHmcUSKxaLOMTqgXyPmLJwG5ndlapx5uLiU8TYt
Le015rs/szXzngGbP72nCRsyBYzR8woF5Vmm1MSk4YGsdmpxex+bsdtrRb4c06a6iZmrFsxL9blw
s+YABzOyzw6rlUpUKXKOnuJykneQOCGsqD/MHD98TWSzLmsQOX67ljC1hGJOYNahWAAempfx4MIx
4J+YyCh2Bp2itIcitfRV7KjbCsEOJNsQO85FH2gvkK8DMgfFW7bRLeOSBr9QrdOHwMFsk2W5ehay
XGflwR8iLdRrUiOoHVD4hdMxfy4bts+10adbZRzorg7GDIDXwD6ths0ZK/NoRaLieAE8NZng/GJj
F5b7WhuRcu3zefarIQ6BK11Sd/ivaYNYYi3AJA3v7ak+DMEIeFwbJe1vem0dPHIxMIuDsvQB4Y1p
Xi9LNzaewDJGeEavWLtKl25zZB4uT2q1H2rt2ud7yG0vSvw10aF9vVKKij9wynppp3dAmq6BtYlr
19LxNQonXNs0oqPTRsmmKhRYaMpeK745CoF6RoUOIoyqvgNu1hZWGoIt0QYS06+GzBmFYrhn51Be
jQGalznQCNyY5SbXEeES3tFzLwhbbtFDyV0mQ628CPrQeqmMoq1nMInBftQnR6dJTcIyD6xkp8SW
uQGF4Cc6ZdhoZKvvRS1QU3oZIlAMeHpkB1gSqt08NNvmAoNnuKi6zuPvs3AujBBEP8cpSN0pvle8
haW8FHnlrNBouZvqcfAS4MG5HtjNkTHSBrc4RtI7s8nlLheedu7bZQWnohMvaAftjtmeXZRoNWvN
MgJdpJE2n7WT+s7RIT9/MyLhXhZa6S06mUfHvLa8NasdMvydPj6UmSeeyD6kBK00y5dWy+G3koCr
fes3E4wQt/suyDI882YNfRUhyFFclQXz2My0CVDMqgvNq8dHry7zNbIbw0qsqgRZWMayJ/ZsxYQ6
EgSWjQNsbJIRl1ZzEqWgZW9ehQiRN0mF+0wz313EF2KavLNQo+xSag5f/q6Mi7eM7tRI1w5SOnLV
Znm+aEe2tp5HSOuM72B51ojSnpk4KWmGa9Q7KygxuKowdWSx2G8qRE3BrlUPd+Bm4ZtFGxZJlOoy
42NR+KvkdoiC2BB9s1PYuW4rwqynnHPYEi3SjiLT9S0Ji/ZcGTv9OXTb5rxLyWNwLKI6yKXxv5mw
bAeneIgQ+xcEPFU3o6Jo3iJtqIixhxhEogq2piuKa24pZGOUfSPua9xEc7vsiz25w82Ka532FuSl
CUGEwWQl7BoqVU/7XaP4+dLv6/ieoZIST1IXNz4kFVvMLsDzNlrRHI6vciZtGIpdkkDCTUAtoYPx
qFF+TnyqyfkcFtmzPsTBvBMxHXaAlUuI5XCr09yz9kvBUswsYdPRt/DmcbkzLV7hSn+vCpvdlaFO
Fh6flO0D/wJGQNPEYjlTiCbR5v/zf7T/+W9380iCRBz1ZbK10KOeq88lvVkVmAZLHKOfm/o+csbX
2vezbdLHe1UrwqtAi8qV1DRiR0KCI3UV4zs7Dw3oWaUk4HOJz4vhRq+ndy+dm5Ljnm1+WIpwVUj3
Qc1YJlH76hBA9LHRdwfYOjCzs8ABJf+x2k97rmnQIcX+tN8ny+CbmyDb0RMTzgfioPeBFpDfHITr
KGp4Ej39+bT0Z/rUr0uqw34s/rXcoGiDfLob26oKcBTQBR1IEJ+ZtwFQkBvPoGelC3ztJuo0Ep9D
mxjLaf1UcI9BpBbjWq2s8axsuQCmBnPhpBOwjjozDXT1v2kFgaCbjUekX8k+fmyU+sWgimcWSE8/
95o4fTYtONICUaQISa3BoDmu/iAnjKRz74QZYQEpsS0aVLH5/MMPbcFRR2M2aIFy5xWhWLlu9FDW
YbXp2o5UyQi9WK/AyEswy904AOZxMSImTmvqLWVNT9il21nq19dl7bjXtTdWWzxiEfWELKjIslue
VAlPi+13PNqUHk7KhGXbFJ6pxFYO7ARAMImHO2kUNarMoy3r5j62HRaSrvt20irC0oM5s3IWrJNY
0bvwIIUOwTj4LwZ3tmUnzTUfvHf8g3jhivK6QoldV1F+978XMUSYeFgLuxvT7y/l0D2KCASw75oJ
LflJyciCkQkF69+vakaK4UFV+xd0pnYRJnIjoeynt8fvyoYXYSSKaJD9s7KRxPqhsHuk4iLUZhRJ
3ui0Hp9UDg+NbVHE6isZCJzx8kjgxsC9hpnAL52rvI0P/6J39I36yHm++6vkoY9gE3Rl5MtAY7P/
H3SPflSOjeKtnX+XPmwFJ7Rpidsxql4iPd8FEawhKkidDk+ha21ZHyez/0INqe1XunB0Kv4kxhz7
JdSImR8TrC5WzNWtX1detS9Ln4UdhttQG66/aiOj3BcY29BCvb0fVGuWNl+Ekrq3HjheNt+1klQU
xzHySjYQKsj4KJ6rxjtg33+y/R7QadTuamVjGrWO7qcdisA2t6kp7096ihFGt35l3kxyCu+arU2j
t5K2/GdJw1J60lV8bMZTVUK9+EdcqWvvNa6MFR7+l5PG4g3Ro90Nr2NWHRwjuZQC3QPb15KIHV4D
f5VbAra1rBQxgwyevRh0/citWZt5MXnKI8zwQk/GM1EgRqkuyedMsiA9nIv/PzIMRbHXdU6T0l+k
GD190ZzhrbT9YmH24f6kyiRlA+SWPnhFd1ux6/i7QNMTO8NNw3s1hPWoa+r7d6Em9eX5wApxEmsE
QkGGDJs2zRUNcB7xGhlJGvLRoM8ucz3m9J9Fm9as5vhqrhi+7z/FG1fQs6dpe9yMl38XcDxRU2Pn
8wQOLMK+KzkqtC9BlFe/qTmpvIdoXP9R0OnZPDd5f8vFEiPItPiKZgQBb8MqO/wu76i4bDOCBQm7
bDaYYS7brl5q6pVGj58ljq65+C76ZGN2pzr2WwxM7lETSxVFRpCrYT38JP4QQXhud8FxrDm/uX0W
02H1jw7kGsYmUWDT/5MWRM3QN6VKdnoujycxyK8GdnxcHBCDCqMlV8c7/yIIaSmsuFE/uYZ11mba
K3G0K1VGZ6KO7kYPO4JZWHehl12WTbFHM6r19t4xBANSv7dlRuarriHvqJtJPJJaGzE1YZQkU/yl
4khqRH7eKuW5bFRqC/5NTerUud2LdvGroMSJdR4TrcIJ5x+/C0vY6TdwTiw1fhaXIhuRUwD/cPpa
dsNJXWvr70JT5Jv7MFt90ZpS900Y/hEeM2f/e5wUJzVyzlH3D19Ep2JKwxx4sc0tD0EL9SlS/B2X
XkpyvipQshwOvR1epaE0KZZO2KB1q7w9TtLNH0Qp4VKVq47n/6JLVTS6eN/YXnDfRPIo0Ml8j7/d
XxQqmk3W5B2TkkZr7M9KlV0Nl6rsVn5jnetVApzwVbBScqNeis6xJinjxclNssRWXqysci8CcA3W
RCqCgnFWTDeUemp8mN5fQFSxc/spZ3VqzG1S3rDoB5pC1pKOcaNH6rpx7UvuEezcUT8LI9j3ZXsu
JMkk0qmXlrL9XfDCfoZntTY3J8FLACpvQ0SKRYtyBUj9XffKvJCW9sx+Kp3BnTeGAf/n1ux+lFnW
YIwLiz9pX4E2Zei3Nc4pdJxP/Ys/LJyLRUTjSfyiTZhvW0eHyU/KF5sWVvhcKv6mfDH8YzLqzwPM
7qRbBC8f6ldfHAIfQbquixFXLXOfs/VJ9m3Jop5y13G3N3eJmyBhfKpho2Ld2u72qyBWlJxgrevP
LRUJTM/A0dVj5jg3Y6SWq6bCdH/SxbjwXtDFS5LkF22MurS57TUWsSEI33UaXjEgvudD8sadFOXA
UTA5TBpZT6tAzw540slYbV8HEYfsSSdrW54TqYrdV60s8JoHp0Bwy0zRbmNldOc/ZLI8da4s4afs
7OO3hhD7lWbGkJ0BtbZ126yxm3pzYfEjqXKqdiZ0bV4UzTmsATHH3q2nQ8UQINnMde5eM8+kwZ0+
M3gEVk1fNDOW03eKo1ogFD9pZjRIsrh0qAWyOtvhHcpm5iSbsQweiC0188MP3azrrK2lNaQN/K6d
5TG3nNC7rUdWSRaRRif9bKTMfQHBz6aQWB7Wv1x5JyEt8dCzJPmxcROu/yCmsd8hu8ocxa7RgVq1
McZs2+TBsg9jngTaGFsUKM0kpkeguXGB4XMpc3R8NQ9dxI+uOxrk+5+ktYq3danIdIf1n2ds0tjG
sA52vuZYx580toYOVUdBtmKLSEP2SIMFq2B9FxYdqTUmP4InTXZtJXvrr5JbqrrNY27ymbNRC3GS
GlvDoqaXF166OYlwYzgAhrYpOitCXKPmbzYRSZOj8h8xDtz6KlE08g2+iHE4zKplNyTlUSvLYJmR
6gOTj/dtaCKqlklyiuEXJnUuVmveIRysvyh0Q8O9NO3sw19VOrOn125SAKhZSTZZUuhzGufkoijy
NyVP3ya5Ls9cMr5zyYA5aXUOuXCLAZcraEl0/anZ9R4dfvx1bzTwjg/drrCNh0JLlYu4NJ44wibo
Xiz/qN8l5ChSQKK4c4lRbx42zpVnBBLn1D9qnudSxNoYGYXhXyW9hPy4ZZXrVCMZrM+REPTVV22P
K1vOwsFuF51fr6lN8ueVrK9Sgx/4h8KXE+s0UzUeV4E5cmVogOMj4NpKpkLMOSw9XgTxys9Td+WV
FPu1VbtSNWJsrCghGFVZfhUAR0xEc003rA8BkLq1lLAzFImvAiDCHXF8UAbpRpMx+tx3FdBy+Hki
jd+otkITfM4yFj9kQI54jyus2RyrlJCO6RsBm7b/1AOhTSj2DpHs2868yCWJyMSx4ejKqvWnKkiT
bTo3Tf7nv5YGadnGdW+xjP9FH2StR+C9Ws21TorHUqGzFFvlD51QxaCEJ+vuUyp0M6NZ4x9FbSKB
a6H7fUuyEpvHNhvOorz/0AxBKCn8swcChQVYqGumb6LjBx6MFhPED/Ewp+tgEpHCnd/jy/83FTGb
mptUQ4XTi9QpRAkpsW+MJ0mqIqEXf5ESu+YGWpK29FZVsNgptTLthiZJ0bNiKhTI4QCB1tmKzD7U
RT0vjHCtCSQVAgk+NUb0+UKbSytoDmwl9a1lE3lyUhvBOINVnUCJ/yo5hnZRbUuNuA+4HmGvbDVx
1sWEOI0WjrO+r5THIEftO0mRak7nQhvESQD+Djo6aZKdadMHbCTFtmCcJsQhLmBXBpNMR7bm7OjB
z/wuYkkbsZvcjn2YLy1XTeFzUv0uJyGBRhAR7cRQkUKI8jeXwhNnPyRMJQ4uiH2wlh8ypqoN+X1U
WAHmBMgv7k3qjSChbS1otLoeba+4J/Exp4DXTXApJdVFqaTFWnhRtkyJTDv2/lT01KqsDgirqo4Z
+tpzoJruhumEpdApSqMxJUL9JH+WBKUdewrIwER1jSCsDyWUyg2im3RWjjdhZSTHBjB1PUaiIxIq
LJYncdTHR0WexzgcKyYGhpFI42IT6B0IhGzu2BMm58RcESU1KaeRGcS7oukdLpKqt7I0Fqq/6qh9
mt+FTdFen7TUHiGMV3+BewoOITyYbknqwf+rtjoEynDw/QLDdy5yFmSJ/FBazcSwjqCzKTH4UYtf
xo+V9gyTgHv80FzzuGXj0GbFmlZX/ZlcFOrca4NgotEzV5Xs80NkKfbGFI5y/asQWxlhR/SmZj5n
pool5hdJVpucXkMQiUOkCn0n7Ai61sWTdZCWbTzVturf+prtvVA8FtwT1W6sTkKtVo0dVbKFekZf
if7N8ELJkJ0UbLWsWOevFvUZMLOwLzCn5eDNPgUS4MPqxo11AjpPUq6gOHDHV9+6t7Bp3LSyErwU
v0u6phkVTzm2jlu10nH0xAWsd+vHtOq5mXauOgEBY7R6XruJfOxa176CIWY93oeiWiS9o8Asp/KO
D4XdW8sck5h6dp/EVvSqE8K30O2QI8Al6Y1s/kBxqF+s7feTSGwOAV4Hizx4IaLk3KhUlMgPuTjP
dW9ZQ1UuB11UzQJrEQQNtix8lm4XE3404CmCQtU3pOkDIGqu8ki2m3XtCp9oImIEibvPAxdAqyOT
QNW6c08Z+4tKs9jH1SUDHBKycTR49e8/lGePgHQW9KHTH+CISBXvzdBxEEXpSDYHp7w6CdGx5dmz
nrFsd1KjhxCpKrddG+2AYPKZalfGQvN5ok/itKh9zCNqD85ZKcnbh0o9eIBecaoMl0oVJXtdldvI
MonmryU5EpNkbTeUATUlLwAf2mJnCR4I4ibJhYhL7ayXzAJmbBYvo9lhbdXAw2Bp/ZQVF98mViQZ
R+57qifEM30VuQ3PElt36NjRflW6x97ejei7R0Try5PYHeFif8yjmso7NSTfIIS74A0Y4o20xZQ1
/3ySvwu8ZTh9x3o9SC+ZSqna7SSGA2BBb6vDSwjMMQtNVu/EUkSLoQsUkJe/SOPQGDRidBTGaqme
bUvcWjh66lcVOhmNMrIWrRK4M5HoFk9bEz/lVPcQR9l5Yl0qqOwG+W2APOrUPYXN/ySla8MQ3ZAk
OewdbLurqCMTOKhC7daSpZwrPtGd8dDWFe7WKuFZFdbVp8yOXMQzqo/vv0jtmpSShaAk2AgAYc6I
aOxqaEUGwVFD9AipG6VEr2ClD2W5RZD5R4zPfBMBONB4sLJCvPHS0Qie61mjwhySdQRZxOhqbJCB
oUkV0+AYlVa8xFOlz70+z1g4nCR75iI2Iy5GNGH7MU75MicnMJLLsLCI8dPreF9mOi0UOm0/Ye5W
C11TjGsz9ozz1hgQdqPhOTdrLr1EFK0g9HgnTm5TawybJTVJ11+F/5aV0hkMe3MYIwz1fwAAyPuE
ICucfJeUHCuC356PIA3YMGcYsmI63971Nu935SD7jS0UzF3+P4SA7fBdVUTFg1m3F0HUdpjMGVf/
My9gm+VVbrBPghmwGz1aI9plC7MUztJsPHtuKbzuHOGQeaE+4B12Zo0f3cioj85DUtBAm/r7Oqbg
ycA7wVZXQZ3hTrFvCbzcT4wBDVYWjrHCRw0lEBYsDjO6CzpxIg6saYpTm5h77sCGxYwTcnQmPl0t
S4uegfpRMQONyDn5atXRpeJQUqAHac8rrfLnP4iEpsr510MyOk0zf5E6cWNZLB7QwFiB8mbcnhiF
LtJtjHS6R8o90TG/wQqF565tUz8GbQTUI/37rC2RI7uoOiSQvJjeFlgOyz+yCx1BFQRuYcATvZef
EWToLVBRiBjyaaJo+G5cdEVK9WgxheAzf6zCWgnXta6k+8RX9LVpNSSITZQDDdQsRUz78UQ5FG17
FWrxuWIMR2mGjyQKyW2fdRBmvnvHx/Ar+UDwzsXUX7gwHR7PJtaJe9OpWYoT5ywrLCy1X1mI0BDv
bUysGFcF78xvfGXn2/W3/B84wpQROZrshQ6V4beLEyWhSzc4S7Qm3hS0IHM+xc6hVFv6Q5T+RTVM
5SXJbHfmONoNMc4Epn6BKCKWl/SdkohDuhlVzpIGBVYiCR79JuLliEKO01ok/uaEWCgYJp+BXguM
FqW7oxqjWrYW1U4+bmyyauxDnGt3uPGJdW4rpAHItrlV4fGvi+ZdU1ng/kRh2Ba9tIEWP59IjMgv
KcHU9ZAThSANDFkzESndVpokEfH+xSqv0Qj9nc2gv6LeVq4rF7pHyGIiuK97QtCjnsS0VfmGthgD
jqETt5FXRBAYlhmffcAbUeGwH9WxSoZo3ZeDxZLCq8ZbsyAZwXRY0g5aMpCWIAA6J6ajITd7HthG
tcicOrnwvAzrO4GWM9wpHQpG2NG2BytA+Oq4atW8ufzKe6RZcwONdFsrWb9yHY6tH9yHpIdxTWIJ
4P0Ef8geh2SrVd4jUcbnRV97az2vuS2lxHmJiQSJGu0+8503JRjUdRaNNryumy0NbK3UdIGFNAZc
6XSYbsKqv02swN1aorrjhe3Pgf9tboghYkHJfehEiwxN/6bp2ZsaS4jrGNToRI3U6FdkeCr6OW45
lcjiEz9CaX0MutNTK1YapMz9IElSLlc8R0k0P/3TiSlRXOjMum3vyoSsFeFTTPMDLrHHztgVioR9
nAgTE7PxmdcRr3HCTNqEP/poCvF0okzUiJ8+MBNnQ7VJeZ4PMLfzyg2dFcFDCuPXd/DENcYbHHTa
64k9oRSA905ms7qtRXY5duQvaaQ/6CFvci0PLn+hUbyE46qbaus8Q68WBAuYlLzZ/rqz7OQ+KHoS
byZUJXbr99AflecTrVJm9rhv/K7cFI2pzoTrH0/YStFkxgUcIYq/Xu0mfgXz3FPAWEbQqELsXaMc
GSHPSIklS9eT9yS3tBehaK097S7iMJCLiVXWe/kFb3EiyqOSosA23K7azsDox9fn2CVE0/3gXSwy
h2Zh3vabjNqSlW3A+EYdhEyAkXyYRlkUopJmeIl364OBCZqM0InRkeRnjfWutR1zNdEwrjO8NqNO
BFtMasonEdOTo8Y2VCHUcsJi9LrY+qQSIofYhy7rDpau71JrCiSMOBFPmIx0Mk7xSsfc0N8RfBms
Y7spNqkwxa71CLpUY95Xo6Zcn+CZzNaUteCx3kw8/I4rAr5REJpUTpmLg0KmEo8RPnsGzQFa/cyU
cff0laph/j5XKvOaN1WOLBISvECU2kLKgB0/NARmAlibpPP3JAi+5nZ1sHvecV3F7JwlytF3OH4N
GWCms9GDMq2xV+RCk43iEEmSk8z7LS/bp8b27YVKms+MnXkHe8umYmJzrMF+aDl6WNzydotyt4Qi
VotZJWqCF1QqkHJmnNa2FqTS05IZEcpAECWxB7YqNkQqVEu7wltemRJogWUZ+i84z0iE/mz0yv5A
aUK36zw9PjqaiDdkVr6d+B6bWYuIyV4HddZZPnwnfdzBvWqSsLmzUvPub8BPEyDs9Uxjc7tqxaHT
89eM1qJlV9uoBk1sbT8QIEvHDRX6rnFppGmy9PPWQ7Wm045CtGdr7Ep+87Y/MxRDzkt9kNvQqMX2
gxDqcjYsTRwuDWr1js0YioVItRc38gkFrgnDnH1FhiInIrMqUBrSJzCj00QTJP07aWrlOjExqnAb
JHQee6+NmupjCuX7QdOwYxH1c2KJpAIHFDRGDtlVwEyGbkx+AZPFiSoqWp4krcK8wRhF4kajMEpn
9k2lDtVa1Z1v5MQms9CwtHWRqdzJOaPiaqi3pm7z06hkFxYMQqs8Jn00tIObytRff6GOpO3Y52lD
aN6EHnXCI9jagkgJcDbOOlfuvVKnHaeJHuFsQe3leeW45SyM6h9IUtliikpD8sIml7Gi1dckBD9P
WFJlJ8wAE3nE/uL85Do+oUk1NdIbLp3rsnW6+See1JfDMe60u6TgnC5BdRYTpsQdkYzygIH9k1VS
uFdjbptS36ssX+V6qa6xXyagflwGMxjaemKN+IWnxqyGi98XdGlsRrkIehJjGYpVunDNtZlgg7VI
XFv206/4J5DJ9iJlzhT2MAVg6QkWiYaAzcUH1URA70JG8v0PRFPZs4dvemCME9HUhECE0pPr71RT
oRELK2ibrUTgrYXWObNMhyWNiaFbUjbfzAcLCFzTbk+ckyhYSJtkowLQ4Zse9fKlqjN1Bb3O+kIl
wOYTdqpUFVApJYZlIp60QCX9Py/45Ko8Wp581Sf2CZhqPAzs2LGoBVsy66PlBEElcXjLCPPAa2Gr
qGL/Cw+lFRVhQ8W1YU0BTJ9clFHkxFD5fb40/OTqE44a++5bRQfIQmWUnBOwTTa9AP0+oVLsYJC/
IGu5gJLuhSUHyYYwa5LQifJiAOQFzkJm1MjISMZu59R5vP6BUIk+O7Or/PJEUQ2tnS9Jz80XJ5Sq
s/Lb2jMGtFGY3K9MlToE1+HQPJ2wKvwcYj2EXbnmanXJ1/RS0QBGY64r5MiSjZ757ABN/XwCrUof
E52DO3DWIgjO/ivkimwtn6AsfAW2LGEQqQNgKk5A2Ay3cekqiaqfDOVxbnYLAtGuyGKa8kzLitzD
ytrAYyyF071/x7GaHg8sg/YJyUr9YSHyet1pwzInIkNtm71CACAZi/3SJIS90+nw+U5p+U1Ds65/
OXnOG6VbMq3ufiO1bN9ntWRsbEJ53ArVkU2CstQnP7oVB4jGjlmv4xyIGSKekyBKHgV1Np8YV+nQ
26Ela1ERiPJpVB9bY5/TsQn7ZOP3j1m2/W94rsEJtybZfb8xXaxMrFF7mVzstsIIw1Vr+xvZZVrG
ZSf9nfT7x8nMbubUgtiO3Km2SeLNRHdF6g32kyfeBI9ceO/gSfGZosyl5WRtzLe/4V2kvz1iP+Ke
YaVEygjSkLESyqr7lnK3+jfCyzWdZ7wIOF/9H5Z3rS3O1CRm+5h/uN4tg3htI/7mm8liLNKjHtkP
opjuD85VnJpLa5B3fjleDIlYVASOBVaw/4J8qWp+BrF4zRJlG2VY9U+W+L9iX4VbPwoYEkIQ7v/I
fUmju2vslqXAf0C/SnDnWVyTs1ySKxcGw0OST6H0jLt/4sAKGRw7I7+MRPyE14FZWQ7kFuskzFj0
YNLkC1057g1Fok6n2iVK1HriwjzDOgg3f+WdSF3c/44LMxMJD60npGVkKNHYME5smBcNvG4GY535
QJy2dUsgPPkDFYi9H0X7mMB8L/ZXWXVjiYZg0b+hYq0Kny/p3frJse+k+yDoX4sCEheVAa39vEL9
bFTzvvQvE++ppVTm/3J2XltxZNkW/aIYI7x5TW9InPAvMRBI4b2Pr7/zhAQJCFTq+1DVPaq7qhAi
I87Ze665mNKdCHRM74Y9EbFhbsj5XT5YyOFewvwcrtn8Z4su0VcCIcsCBuk9oVgw1PU7lKyMogtb
u/4faTJJKiDG8Nbr3j5Suh2XnusMCH/2bzgZTPGp58JzC8jJsIOFQMqSvt3qJLZRtl9w9VhazbCs
raXZD9sSkDU1+VFP1LXfo5uV2jNL5VSjgDOxe6gq/QoGfU5/4+lY46HTy3GVBtnhFTcrDJ1nkmAm
O8p70zvmX4u3yBl3wjM1S0+gzrzG3xY8JdUCOyGGoiKQDkqbiXAH3pN03pmk2IVW4C2Fxhx0bjnq
lWJJs5Kl+m8Yjc3Uto2HDA3SCM79NJAb4JS3z/Bb/IGl2fw86H5Ag4TG6zAgXPNLRSCotIY4cOy2
u45UXxwRZK3MdesRg+biehKDUk2kWtJrp5kZLF88BQJVS7Jo7hhAjL9xNbYilI5gqqWNc0Z0ZSf+
0wqH3Qu3xrcIOT+VMW88BgmjkmEgPGBnJ3ZpHcSXUPITR330BUf0mUDZxF9TW3XRytouCZRzOzP2
pdbevCXbxuiWPP0iL7pFLFersGcpaJCHE9aDRPTdcPAWoBsagxVT6Y2A3aCpOBUHFy/AG+6FJb2R
63fQ20AYqeiD5UfqrUCeZuPlfgHfNMP8HlTebmLf5BoGpmg2gn9rETH4cAdfMnCSc1tl8r6mQtob
fngq3jV3uDW1/gYgTvXas6FDbqgm249cXKLJp6wqFWzoAXIA/q6NaSer0Uox8HcWRcXu/B0mV/X8
/gbORRWPa18UZKgqB89xXeVUavFbrfXJKqdrjFjMMtNJxfyG5/oai00anAhyLtCUc4ztW/yYe7JI
wk2+1AJodUV+9ouU/tVu1VB/0I8o/qHovC54iLRuLewNvj+cIEDiRBCvuirfNv44d6n4kePsILA6
ND03FAUtJQkZfK+fTWSd3rG2LaW7fmSIPDKTBBFaG0B2jLCXeYEVumYpE7I5ddx5LKnzmHSZhNPF
p4RYUeGQJAl74lEDgTR7BjHK98taJn2wb4x0o+NSlS3pXCghHKJCTUzmASeE6JyxmmTJKZcB1y8A
z6+aTRg4yxGdjFWl60EEQ0PEvknDGfFojFDLiIXbymuzTeQSMv0LlSfLypKEIIk35yJN8Upw0lkI
p0QRJBd2EG9bVrVUTu+GPrlUYm3bISN1G21rlqi1qaGrGpVwqLlsOdLqqC1G2Yfo47AubCQEI3R3
5WZ01vwm+Eo7eaRZi0dfeK7G9eYdxJdnymEYH8w22aW+z4QsImuBMdsaNj2vosGvVuJb9Cnax+5+
NxCtFHhfoAcH5kIXWk6mXQTvGf9cs/9LeXlY1yOnci0iq/gJ68fSctH1AQdzBf12nLtXjg5RXqH1
jk2dX3D240j8JSGBQ8B89kR/4H6NmW8yTiwEqInl1jraJj5TAvnLlWrbo7j7ivrDAFzP8AAROxHM
X1BKl1pa3NDohbuANRT0KyJrO/55pP1sm/Kd0apnf6B+QhRUleg8BepHr0G11K32ZEL9PMm3FokD
8VHUjbqMBv4hfdue/QfkV7k0tfDNiUW07Uj6abH6g/SJMWMhO84aXYVkKgUxI3C/Kitw+oMEfY78
8aDbuvSj/Cb+VFNbV1l2/xX0h5lwp+Ponn1G/Qm25MxI6v2/k39iFSqNKHr/gf5ri+aqaaWzLwBA
I+zOwk57cIb2TLb43Ued0ZbYvLPDkQQsrXqTyTVtasCAWTP+bKzwcuIBmWy2W7lsCdixWYhOZU3O
95NSQ8oeU7e65HDgrSarRuPHdxCJAlTDrCHowFpDJy/VGxqQn6RS4qkhAzz9hQs0rcidO7YE9Zcy
6e1p27aCO/4id1xRJIdZKV9+4AMT/b7sK3f+N0TQtOpuO6oeUVph3niPBxK1ZHqdujL2JgyIA+vG
Xx6OQGiTuiKmf60p1kdOUHXYvAwJg/R6QgQ7GUzWM4v9JORAzFIh0HfyFZWYP79CBGV6D+ddFj4b
HdV/X3GCMQE0BGcchGAF4wQcnDQ++xNe+IsPnKBDReq88pAvV0l7q9BTeWQEp3JD6mdVMAuh8TAV
qgESy3uj8fD7ji+j64hhvro8BCWYqfK3RPK2/w4KAimwkcPmuvc6nxBjYDX8yzBl9P+KCsahwejO
U0Jvnxnh46T7YNKZ71SpYw0Vil4mH3LLAJl9RQajGC8wjxVvlQ3mQ4s7a4ZHp5n/nRusspDQO+hh
XjuQc057FicmP6LahMj9ZgdDAyS4c2C9/2d2MCEthTRb/OlPeFBtykXtJz9e7SEhwer5gIl2VSYP
k0Bk4gfTCDlKqPI7N9ScjPuGBxNzwzcM4WRigRZp5mPk6Asr4zvzGUmoFjDNkeZVq4kkRDzI/N/R
QBoESmirdLEqBXzkJxwhq/FxFnQMdoCpkMyc4pLlL3zCEso9T1qUGoysszx9eC8Z+W+SEK5HvnT6
AI8WNCbV9hxMPQD0WdckJ59whJAtPvZm/8d7lrBG1rSMXPirxrRuECiQ0GxHysjGEbHHf1OFpWuC
BatJwamYYHApz7Bqaysqes8MlfcuCmsA+1dTiZezSJeiK3Ngv2nK7HcdtYduh+BNyYZ94A0VvXcW
lPkll45t2geDllTaxFiOwRtSnKdcUm/pnkgasdIJPGQJ0gs2pr8p/bx4xpoRXiaWEuJkyONHN/CU
74FI2H+BIxbZQPOBX7rfLMfn01jm1lwaoudf/hOTVd5mTCVlP/YJ9QYCUpTwyHIl84kh/ZVUrFU1
Jr7Q9DQdyvVhVPMSaUvB7RkmeduGvneryPXlv/KLUYI2usnQzXHltTaO2tBiBc3YRxJ8k0vCO4rY
GHVWh6ZdpnIsNmJKqtxg3+rdQk1Q1zO4pbMRJGBEAsG5tcOuJThHHdZpTgrDENBmIq8MpzudgEfP
dex5KFNf+iX12Gse2+gRN21Mld0JsoNoHiGhpCamv/fx1RJp/g1CUigVrDIPjWBmKNvYtPJVGEvm
KnSNZO30irma0EguAwnUHGuqIx+plZ2Kg4WFhVmjIJsgySIg4UlDJ/0Xr6Qk5U8ar45UWrzBJbkV
KwvWVzSGpRRhGo497CdwsqW2YTPwHJFmuhmUNx8QSiMpMD1ntr7g+1xuJFUfz4QmBmtRba9zR9b3
WhY0qzQWLVAdPCW4jkzG84hXQtafUAioLY6IJRXYqAAlnjNHztL0pC3ivohjgWAtg5ILrW8q0RKp
IFe7VP2WNwpark/Iy8AdToQv/OwDfdk6cXGa5FF6KEl8LGVJOREUJp+dajeoXTcrgXGB2gP1OWY2
enLEMZE4+GuLMc8ZnJ/N9b7LiK9zIywycIe0QKqK3cTdH+03Ayn6hS/VxaKpYofZSNCf6aO2z/DP
nKa2olw2aecujZDRwVGK0+ZjuZSqEs5W0Jtd1MfzwaS24IhwhhEVTKFJ+qEaLGQbqdHa+ABDBU9K
SkneBHP6BtKxtBxQDvFzP4/EUF5AnYgRog2ue5ZEguy0bTncVFJbIdl+h3eKspQ13i3Kgo6ynYI8
MPUz9aFWyMtMsGeIKudEZwmz+Eh8emNxij32WqJnZP2B/OwRju3YksM8T/hnTW/sjDJXoKTRYfqs
YMuP1SJYN6GqrOJcqBCxii9Nd6jha/qVEmI0ndhQxIK0RXBFXGh8SgE+ow2g8zZpWgqgxGCqG6Gi
co9hb2x4VyTt2z1na3vJut2f/+JHUwcskmjH5cSQuuLDFKNYE31KqOL88DtwDotMCVseMxhRvJ0V
KBSgvCu9jlY0KVGw3KeIvvXe+BYjv/5mFLQekjG7xp4ORkJgil+fly1UOTPvqbqUdnGq00KII3uB
AkVbSW3mricAFesH3T1ZkV/9glDxuKy9RAK+ikYdc5W3oqY9Iuf6OZLK2/6en1tRuQ7ZooawSTHj
l7VUgJFOpGrgBtk5yPS3D7RqrHI8d2hZmBm8BZPMEgrSHHsJT7PDL3S1anV55tjhk95U1gKb+nB6
ZFgDuyXvr6b1ggrdfMlInoIP9OQ0VCTyaTbmpARpH346Uq3aGMYnUlii6NFrsneJrheP3sgm8Rfj
6vgwMynnY34uqssJdkWblS5VX7nVBPDqcvDbaHJCG6xN7XhAPYGXgy9JQ2Ctah85msOrb8P//3rs
/PVnPKw6ZuPSNPgpmqBY26W+tSqVcDOBsW1fo8xEVcBxP1ulvmadgscaW0Qn9sXoMGubSFmzacu1
1dP9gXHTJmWY2oexCpAM95q50RIb6J6sSk+v/SLuB2BYnB2zgVTp+QeSFj6/5acPMmnCafVRaBup
MXbYNL/DaUteE6zJuJoqrB+pdXKlPclU99tYDxLWCODaspava/s7PLC88xRZXkoFmzFK8Xj/yHG+
PJK2dAeeaSazp7/Ctr3GhcLOopZ4C7IPmkbXktsqPzVytVsSUQPZFpke76Rxfpo9u39CrslKNdni
o15ykN1xK6G7CtsCa9IJzFVw887lmpGXKhRU+N/oLXDuh7SmgRJfCd0oPT/0vgPLgz1ownWZbUQb
JIkdMSePxvoXXteqWtpaIvS5JZKZmaLKGvw4AI8bxxWnDKilCd9VyvBJ82xSucEZBqifAuLtYTMX
Tmj4rF3sfe0gwGGGxtRFo6NionmHtnweO5tWaGheVNooU+FcviR6ZT/1lpWVnFe+QgRVCK8mqtfM
uketcn+8B3t5FqLOpD1gpEemdtUDAwLOHa+Qbxb2yiYy7FOkaZaAlr1VIlfVPkyVu0An2N+mAfW5
Av1Vx4B+WbAN0jrv+N9GMzgBdAZ741AYSzwaYLx8RMPjDZuUKizPoR5dM+gnUskil15RiTcMRaa1
4R+OkLDeQ+3S4e3cvAeFiVlkjP4bFr9vYWHWyHOzVJzZ5OYqKild2C4NvUdq2MpduliqnjelTP1R
kobjlp7Acs1v0r4uqFn8xRHXIR1VXRqTanfQgQ6UoM0Jw2xwXl5Phq8jVIx2UFm0BcXQckZv44QX
W3woV7qm35tyHiwmzjgyKg6s4UDdjMHXRXEmVXCCOI5IbO7ymrQWdrf7I3nsU7u1NJzGWgp7y7Kr
dHXhQT2d583QzcwKrGRikcsuoyqkoZinHllP8A2Zyzg/aWdWSq6ZKYwT3MYvPJmOSjwrYfqsg47T
LUizzsQpe7xHIPLqaEmDkLrTfP3iPbCcl8Uhpdx88Z/QMhU0NDVTLpEG1WyItYbe1fTWCig+jk0Y
zdBT8nnRsEA/yswcWHjOeL41OwLNtqIfUAldTkyzzCRvU1CiHOZ1u0mUikGiI85oloP0tWuKbd7K
d6TJkDS84s4UetykdRidT0K0CXe2ZJTfslY+26aydYroQqCafs7HOBP/zEStGQ/07smkS1PjDBJs
5NOX9PypLpV2LsRpaEJxBzRnkzvthYWOYvhrjF5Yf/+EoRs9pdzevBc8NND4zGwCTN0w0XqjWXOD
DCE9od6NHfghB+r+NvViTitoCOYTIV0pqOKLnEB31PJVmpbL8UTOFkqiwXtowW3dq9cTM034ClRB
3DGO4LSjUZXKiMQlmUDRwERPx5FzMbrVyRGgDjJKZnMTBjCWQky+bOwFSV1Sbg8A/yhRVMqFetxW
CvXzH5BqxnbdjGbfh0n01vwFq47kgiy1qdA6JfxvR7ZaTlPqwU6Mekgpn+SRkaoGVykoxd94ddZR
2Gv43cV7xNouldtCBXiJTTZ2zrdCqU9NQLgyzZNVVbUON/Nonij+1i6UbH7UxmmpeYeems4x6Ouw
rB+7CpKy13nOThh224DdGB5DNqMkJWDwRsUGos+qPAco+tWpbt9MYHbYERAvfelmjIMfdI88lIF5
MjHaAf2U7Gp5DApQG+35OMMqG6xzLUqWE7Fd6gpKcWf5KbXtOWJo0pC+eEW31dF6rAq5XkpRym3n
RVzX2YDwChQdG863/HYRmPlMRNS0HJmoauZMUF9p7kHysERwWtdt+3Tgycsvzinmr2g39S+7vsy1
ZRuZD38g3lZMASOQCAHwihcJCCTquYRC9on4lluQTVamlMb5KBm7gdaUILm1Ip44qMQp2hUM+OgT
GTXd3Fu/guBGQMv4EOUlrWO/afBBzb8HZYRZp3ur1fuMCDcSX7SIcm5bT1h4rav8q6pevZcsoj28
lpEY+iQu6lIlcUkj8b5Bn7iYSHHC3z99I4f3ZJl+JMZzZ7z0BNv+OTRuZighlHGdJ+XWrs3txI53
susvtKhQ11KZ3ar8AhiQ1FhJA2L9LzB5aFM+V9EvwlusbSYudoHSGVladyLI8sbotxyWLjT+MbGO
YNivRXdyA04GaW754xXs+Q1aqY0yXnsoZaHaksvJBzgYvI6BotKZIvFyD1379gifMy27Es892+gf
4rHLoIZh0OWy5oLJK1iX/Zq+pBa/4CuMrib8yioS74tKl4PlkUqnyjFaudUYLP6KpuuthTq1Bq89
8ukGNwckRNVzU0Vgt36zwd5GmyN7VbIfL8Q61DidDF5xcqTWnTR8brAXzWyD5dmErxMhvcfW+cMJ
w/07gp2qS3VWUzc9i+LhRxxjiaGg7mki2dHA0UIYeszdXnF2nU5S0h6WOXd5zcK1jmeDmtnzrI2/
KSFVZr2blPOJcO8t3wMmDDgnZP69ZdDlgF7u6oi58+uib4nmof9E3Y0xmdklke0Jd5/a0myV5xZ3
m28sPq/fYe95S+ieezoTvFfsvY+a7kfSjtI2AguYN0ranzlVMe65p9prhHHIiOHBrOd/peF92cZg
oLPcdPvCmdNhQ/gdcMLLKItts+9V0Flz0nycrbo0W/wHGp8F3op9gr/9jI/38SYsu9Kwl6TQsqWW
Ow15rM9p+ZB0tEONxEIxaqqrI3aVR3aedP4Ty4ez2vGKZSN35uI9Q6+Z/YnqnPwDRq9Hxp2Z2T1C
xKhb+ohN1548hNyyHcFg/Obp2XTcxa0vUxkZHca+l9ZtDlo6kkWZTXB94EQVp1SMUrqNgUw3+hvE
jmhGPar3JNVe/oHajyq8l6Vb2wm1L4REXL4TtH2W00hHwLvd1gltWWEX3vQJFWlI6NmZW9DOvJOo
jHfDrYDwq6KCHw+sp9aIn0m4oo91WfT2xlDQhzOeNJF18grkFy6zfr+m+nCi8itfly+yQX+iY/sg
5fH3ictXYxmszBg43vjXVlA80dPyLBD9VObCF/Hmgbcd8MJyc4L5sw5HXh8xO48ty/LOHN4mEDry
NfHxJ1ocrsw6f1KLZm00GTpq5Ms0CAb5wlExZpvhk5+X3wXL71fVzxh0n0nRTqryb5Pj0oTr0HTO
Q2PeHNwkz2cCue9gdKiNDVqakJi9v+D9fCJm2GSWpgRqqVgxtbJg/pQ7PADGfFdtejgE7s9e85tD
n0VZ14tX6t8WAYyKQeMcl8SNwy96hm2XgfYXGQBZD56H3E4WjJAuUyshNB6h7BBf3ajXVMcn+ebL
UEBbgtRqrXOFXvtSzaidflVuvoQDMp7QMwu74oeAQNxUBdd32iQTdzCWmjw8ImU9i11KMcSX0lL1
9zY6EKb5CcOe71VofottbysCBLqan9pugapTy8+6GrWbyBEYhX6eB85ZZRkBDK79O08Q+nbPz3dd
XIpQQYyrG112+XAMFnio3We1QpEowQLIpBM/oznc6ra2+JHwpZRuFSLglJpv6XTcBSTm/4wa8MQ9
N6SQvI9SXjFaPqsZWNR+du6ZQSaYj3D+ZfKAye9Zwh9VoTKsN3y2LsTzFp1Ge188hrfIN4PNJ1GE
Ns3v+OhtdVd/SnVYw9oClI/YS+A4Rb2PhFREE7DQZbtKRuj+kk/IKZGOg96cHaWk3MCqhS3MhMeg
QlESIcsNgqgirSC3OgND49qJh0fTzdZOUcicvoEaHYMBBsp9pDp2FV+3aM5ntnDuV97Au8Xh5vkh
1UDjBoh+TJ/5+2hDWDryQo4pQz3mG/qEGX+f2s0CuTAWMaT2g8ftOc69YpFoYq4mIg+mWa5rqvR2
QRYENB0VD6/RB09yxmVoI2NRUaDvbSY/H4IQzBBmmrRKm+75jzhEMxBeR2f0o2OlmmCOnIchO5Pa
Kc6lMjwcYxFKotx6+CqmZEQRbGv2nYMoeJgCEuoFb8PxV0SCRU88L83LKSVBBOsMnzsfbUIocqfc
VUFE2FOEJeyGNHlI7UUrJrMiLEGh+G1P7Er898Z1nyo0tWOPAT6RryJNvhhqY59LyukxRpFEzXMA
ffpFksLReKLSUDI3qGjeeIq+oVBMmyU5YXnVNa9jC5z0Q75C6+7Sol2/RiwiEXeo435b55TSfBW1
gG5hjpp1FFT06Ot7RdpOmQszk0+acLgUmYuii3adtH8fu5CV6Dqw9rlqPXf5KZmS76rjaHMNzIs3
CxI6IlZDTOxnCmp8nsHw2d6N1MBPMQyiXTOqvM7GodyamGM7izGySRuICGTIGuHx2CH4eMglp1n7
vsdDmViGo/PgciX5fIpm9AHN8GZ/1yUZfudgvC/ZxCyyOHsq2+SmsoeFo6kMdgbHnE8hDdPR1odj
SqPoMCF3kbSQIpPWLdHp8aqdzZUTsGAEHn8ENkjf1fOEIxj/EkYkIrQxDNeSU9+RI+dh0bK1ThIH
5I/pHk6XHJeSEO8jEh67n6rj7dwY3VUEGzjFOEqXOmGKZmfCTvua43BdfHtWyfwtKZcf8xwxa8SO
IvrBepPpqCVq9urxdIp1FC6t7T5huqCxgnlQaSUi3Xw35TvaMeA3K9i9j3ic6wmWIJHxUCvSvzxk
ppiHo6DY4pl2MkU9NE1r+PydDwMX2SYlKf0a+UgUYuF86iNCaZ8lP+KQhro+JhWqDLPJiGs38k9Y
Xi7WH0MgIY8V7oSzYw7E8/2dzl98lwXJej7YUWrvpjyImhhcf7kyv0ZCMok7XGfcTKmQSoouiqY4
ew2GqHV1mrbFvi/i4JC0VIeHWfwmJNJLxqLy6MkTQRGWgKSJEEcI3a5e5buuu8zGDoeSxeIF8W7b
0kRMF9bjr9hImQ9biWa/pciOaKH8U+GUPMVHZAqxZ1HIbVh4eVVGejOt473hSUuRJWnq4OAhvet6
U0dZxQ7adeEXeXx3SvXdbpXrjNn0u4xJhlVB0+W95jwRGQYf/pg0UcZvrtw9TFkTjdFY18XnbbNu
SudCc/TDkHfrY0nhELg993+OE6zw52NurD1PX1cgoa5oLpwSKF3qPJl+SXgpI+2A9v6b0lk1xCaV
OvS8irgUismAQIKIpsRK2S9TCYdDkzbkYvt8X0tOu7YcDJsIvhZm4yPlKtwDV81jVEV11HQzugeR
VrE9Zx66D4bW7ILYOA/btdAIi9wKc7GTXG+vP4utUES+qjE7Wfb2bXgFn9R5lLmPYFK7mPaJQQUy
lt17o5C5I9JL+9E0rKBTlUNn49jObeEHi99RltCWUrZQza84S22wQGcMRMmKaJLmLjrFWhwLOlwv
irOUFB2PXp9ILV1VNvO1sEXaZwKZ+SMnUiveSaH2fepg9Ie170gbvF0+RWPOYSjTM+pcuJ+6u4rK
MI9mcMU7GHGA3Dk4QcY+Q4NxlZX1OmNjwDqP6F5NrFeojHuCseyqpbnP2WauPVd0AMGDSc9Ta+OQ
mOyjZ21BLxNb1wE8Rq4YFvKgPs3koJhJefmstvbOj5yHpH5kRbT387lqdxst6s8aprz0hzBRMNLH
mki3JuGYHvr81HTT54ariCw5528zMEVX3qnteCsiMLyHdM26b9lsbKYXCXWFLAxy9VY9PSZhmuBW
DXpmbCRhuhFmnJIHkYYRoL/Cl26NW5TxhxftcZor3xWluYj9677UqCBtzkrHYLdvXzDy2dU+fzAN
E9EYXy84RlL/EPseZc3y7m08JjLdy1JofP9MyBSoBPN+/hKSMWkMznfYE+pZFzj3IiLTqqehVaze
pWQoyMSIjyTotx95JEpXGlSEEdHILe+RcdujyMtojby0NOBYXMmDH64q06be2blK1d++5L/mZtLx
Dt/Ug9SnP4Q1WUa8w9tn/j49U+KaCvNoZfv68iVBU3cb6LtLranOJV+6EgEa2zrNNO/K65zvdtjU
FMdWYjxy8e8pGjNzviuFc/Is9MoIkUyGRtomDFc0mDzUqnww1W5JPAc8ug2XIOAPrk0zq+ufoI38
MQVqMJosEH1d/EumxuNSmxPRO8ZqaBCZGRTesDgjh+3l5kFYmB1Pf9Sl/GIECUW4k84oLljEUnoN
fvq7D5N0Tazkqz5Kd/+dsGkHl2i3tw8qm95zc/MSsvG9/r6LGrYELgM8U7vTa4Byek0NTT3955yN
qWhYq2oDIiN44Mec5Ewq3069mlbCgECpiPgSw2c0GOc2NzPrnt3ORlW7TYhpWZdbQNnx5lfmpqTh
oNMXLxrnvhkOMD7LNgh2cEVzufV2wuacwPeHtIxTEJZG6zqUrjzVPvyRw1EtbykljyKKo+r9maFV
K8bvq9Grdv+Vwylj8zrJmR2Rw2nT/p5+xHWXS09TDKfEMaB3+bph9yX+eInhONT9DlQKKaaxlj1a
RiTjQmRG8jE6iBxO2d8RE1B5YKvGuHtJ4bSqds71afUSxImG6LyhbuZtEEcDWjTtcCG00CKJ48nW
MlO6C2n/O44zDg2QPPIdrBnqcJp52dJdFyzM0Xndv9ii38Zy7AcdMed/BXNkzTgjqw8j8iubY3nl
qdolWxH/yFX2HPJOpHTGPOFhcSoyIJpMS4pXzF/COo0z7EoegK7qbBv5UEXdOpCNpUw5h4jrvMR2
VHM46+j1FJEd0yAl0iSrgAdim8mHryI7jVGvUyWdv43tYO4bsgByMP4juSOiFVLkr9/GdgrD2Vj6
s5r4V4guV3bbLlyaajK1X5eh/nV4h5SH6nGKyC9fMjzFjQjjtHp9EPbqWJLO+ZGcgjyeKfEmyNed
Ue4clcoEdr4FQx8R5iHkt3EWccPmJK4Wph+il/J2VVw9DJ33UyS7cn39MdgjMjexwH28grmlk3+3
CIwVlEVqpXmIOe6VxWO0Erke2m/k0b2EPyAW7S855i1FvofN376Ty7lkOpP7WuWnq0qRCep0+NTB
24yP1mJlJZT8LueDJpTgh8kjktx75cmzf8n5pK22KDiFvkR98nojjSaDsmPUh3PPtnafX9I+acE6
jsvE78CPfV7z97tatoqwCr2N/ri84RtxC87sU3eIb3yr3zuo7D6L/8QykjbCwl9FgBrVPKgOFjGa
QtM42CoEcUQiqNH6vYTURqSCmDKxxDDY9qjLl3CQ7Grzqlj9az5o1KStEdxAys6V/q52MGvW96nF
52ICgP8/UaEq8xA0B+uXqFAaM+QB9vudFlLJj6jtcBD9solartAF8VL5Mi1UExJWS2v94vGmCsMx
nMUfoSGLXVxjlKSJPgSHyLyktHWK8JDBB9r1rPX/EiASCaDKVQS2tnJLhrdCEVTtRIhIZKZUTVu9
BIkSx16lDulTYQT/H8JEeRfNfdPbmFp+GWs3sS+vX4zhX8WKbNPiKlzt3yWLIOIYZNmniPoua0ld
69pay2K6G6vw5OgTf80YDUO+MdNyL9S9Iq7i5uZNGroEEF5iRkZAs1JjPutdOW/y4ioTTPwUTRgH
caJ1UwVDqgPq2T5M/5uFGXg+SKi3RdxIia5it4fiH6EWWt4IDE0C7AlStXA9+/ZVNO5JP3M18n+l
jhIFQYqqpYyRkpS7MvmjtBtvYpmwk9pz56ucSxE/Gs21pKQnv3zjxwQSV6n5ECjFjDFVXK4NJNlp
hpbhNYBkcT0JDfrCPF/aa5GJaOKTEJJEzYvuMJ2TsY2bXbuWHe3hqBov5W+M53/qkpCdjy5b4AFD
9VchpKJKuW14l55PAvHrDFIh1Y8leh60HKLJZxakscqL1E0WtocKt+xaZiUieGS2yqll2evJON74
+TjXxpMkLpaewoPs8wiSr0JRGp11+V5ADmyD0E5aQUoy+EdgMI8zf1u2/c8CDXkbEQPLJDatk4Oc
PCG1Tq1z/S6C5Hke3oKC6A59pPNC4ksVMnLEaHzx3N8+5JEapz+j1cgQBcWY+uATMvG7R6MPZBvD
FaZC7pWnA2dk1tLxmnYuazXO6C8iSblR01Acek9TLAl4jPqBsymZBBUKHoDh/SWV5OCynZthsJuS
ST0IwXzo+EJK1hvrvhF0KokkxLeBGuJK+BhK6lr0FHJzEzAt47uke6ujtxxHZbowurspWnH0ll+4
AxOMSVxehN7PjjDeQuZBPodnupCH6/cBJak4ZHx01hne0/nYplgbxafHU8w7yStQYiZOsR8baRH6
j4MW5Oyg+OpzqIuZa+V7kVvq6/K7HYxPAH1wmPT5dh5dZDiKS39YdVFy+BViYtgtjhZXmXk+ZZlk
V1oGsabsS9OEwqtT4Yj6lWnC6b6g0+/ivfm8wRTuek2wfo024SomkucZ11O8qSTiNyu8cMlM+Ptg
SA92tZqM6KMPgmGLjJdIOQX+SBorpoblNekE++lPUfUaN4/hWfJCEWb0KfFkyn6zkFZVYV1+lnfy
oOlTH6BuyjxpCZ5E2IA7U6W+WDlLe8Ul3kHyaURcillVGme5FvIiFVXGbUoCumCYJvJPk4q+crtk
YcgW+osvZelQbfcUVipb4NTfOaiqoF5uHCBUekBjL+xQ2IVPcrQ9xqLEoyjB57bC4v9jaj8usKhH
hmKd0rU5fzGpS6Vfz+UqPsQ1iFBu79q4HM/cJLR2atNfirRUkirFGsrUXwBUJLQ1qxjIRG6qMbnG
mRevyamSTk6ND+8kXJ/SU+Lf0rBj4MllPtCPvImK/PQYotIanItBejCd/GSqVZ4c7O5PN8xRmQsL
+xdpquKpVjDONIWyT+J8oQY8jz/JVA26gKjS8uEzJ7uc4VOUauaMY8rTpLawcbVmSkExk8y4bjZI
GZ48kbFSonbdtj0KLZmmu5zK9N8xqwYFv6vznZCaJiO/sYxTPr2DXq5Unw5hLD7zKW6FR7efx2IU
aLrf/oxdyVFinFpVrK2NWrsAGzfZPNWXUwQLKV3Zsf/9kMIiALQjqHbqwsPSNtH/mLTumDg3jdPy
qBKBLFr2ZkYdtrzxzc0xk0Vn9clQGD+OsayiDtd6235DDXk5Gd6JT9CTGx1qrzuzMvvyQzAr0fqL
nFb11RigCBt07+YY0HIHerxIp+WnarodnMFfN7WqzN2ivQ0Y6G/LitFcN5/M7/Su1ahyrR+Oq3JA
G6KVWfbkiKL+e2ryIszx8Zih7GxwjjizKcCV6ubStXTGsa8hLnsoV2CLsyoI9XuH9ttq8O86zXZX
rNs4sZJKDjL/yvFk4Wtuqei22MQ2Bvukdqgep0BXWF4pOg9XqyOiNZr9wS5o/HuJdFV5GfCM19aT
LN7MasYQg3VLHVe7nhqnc4tzSkbVl0XClYWjfZuRlQhRszQd1lPxY/L/SHkRHll7kXo2ieUpvb8c
pe+TW37Kehm63u8Mgx6MDl/dMm50uow7Mg21QjH07+QXDZDlie1nt6QQ9HU5KndTAsx3zY4Kc4/+
nra5+xUFKzMTa2313VVBIhTLUDaNZF3UuSef8C2ST4KAX7Elf2M6NiwoRw7WY8I+1tGSRLSzW4sp
Lhb6lb2K2i1+y2xpJJW88Dvy8/mgRSsgsf7C6RIH7cdAlauYheaKii02aC6UNskXki1htON8CY7P
GIQ0+kLyjNn7iBn+SIWRSHTImvhOHlvtPE2upsSZ4RrlIqV8LNW4ImV4gXal/DSlzzSHDqtOHzi4
k0ArPD9a9DbNvPQjriZfvtc2XHToJ1MFqjX8H2dnthw3kmXbX0nL50Y15uFaZz0EYmYEJ5HU8AIj
JQrzPOPr7wKUIiOCTEZXW1VZWRqVcgJwONzP2XttiGnVGNWt+t5F1YGqdo0RazDa0tS6vbMEvV3T
Qn+Mw34/udM0FI52TgghGTfdAzhlyshV0axfvGpCQ6CP12EOmYD7qeMtmTvdTHfbGzrTIE+JVqdj
rX1HeYsNYvBnaqOvi4YS04TjL7FV4WMDxTha2nItZ6J1DaAcbG1K7+CZU69wXB0428QQAlxCENaL
uy3MHcP2jfWLwa3X6YXTDC2DYZdF8jdXVhzyVKRlO2TD5o3lDbHxhsg+Yo4tfDZK9RgMkrRTxgjY
tw44kdQRIepogozs/8JaepQdgUytmzBT112pzwpZEy6EhykHwL1PO8Wf306muJr9Bg7MRLBlkocm
dxwR3uObsHAxyLEH6tv824tFzspI8pI6CM2/bXJec2+m+IFC+sNKWTRjODWrUDh8mRxzSq2unLIl
RVboqkVLz17Q4MS+uOdU49HRBr5wVgb8w6u+KKOTzqMe1ziI0cyMuz/Gv2AHY0KM2QNiXhc2irXl
ZK0D+OrN2iLg5DYmEeBHI2m9r5D0sRMd6CC3BeIxXwi3bCxzu0ch2VD3tqtSJK2VNWgKLMAmWpN4
fGDCKxIS4R1Z9Jai0H0ZWfXzVqicmVoHe4EGepoqJU3r/Kvo6coFghI0sAmzV8hcZ2lCfJi8ekG5
a6p02MEjmoVqxZGiDonzrX+EuoLsNgu8uckUZDIV61L3HjXuLDHI4Tq1VDK3tPhxsvLlRbfn0+Ot
s3hTK9ikJb3xOD0JykaJm0Unuh6h89j7Sl/eZOKQklNOTdJIocH1socaTqrWeLW+EOFNOdjl3Xkx
/vWZ4tgZtdMxXmHy/jnWM7GqfGLDDI608UhOz7A007G5hQ1QkVuV/QgbRr25kDP2aKVYXURyeTNZ
A7v4pxRUX98xB2oV5x2rSp96a1/3IpBPtVEWeR5cTzEN7iYsTW872gXFITDo2yAVSagBTr5BRyDr
zsykeSBvW5ITl5oKvt1Bvb7TC9PGTfXiJDSCbib1RHJQTZrHMbFC+Pg3lurdTo5C9BTr1Iurmy4L
npIBS6PQ52TCQ4mYLIa9WbdbB2mt2+mENCqAq4yWP0CuvUVLGsNhZjnNTIuGz37/yUG7MH/1HbaN
v6IJeivkSbew5EhfCuFa9illqKTVLiYfYgAi2xGhUiaquzU0JHCKGlVLLjzmpFIxtTm0tL1xweF4
YfDlW7DUYzYHtSZkuTjHYD93FFfdY9e7dQ3lyjIArE1mRU7hGy037l79io4l7PwsNWa+yrsAL32B
0iCbO5GY28gttmIXFfYga9hi3O+vbkYrfeAzqi9kiMRiblKFQJceI7wnVHbjC63xkIvtZ9klU/jV
7OiCOZzF5HKAJoi/NnUsrPuBRd0Mc3g3h85Hp3YjG0/P3sqbi5rss1lnFiFXLqLbD3e4YLUNB+XL
V0tkFhUodkSOk5FsDOsBVmqTk+aWYaezBTfO55Vu3k0mSa0x6I971ZVD3x99fOrhfPPpPxTdRYlP
UJJy3FBid2cg8N5J3vLVNyllgLbSPCFm2IJgHYvz1kguLQoXC0I252og3sul7s/8iiOGiJsQKfXf
rkoDTEnetSSGNJQ6MOU687bCrhDmNLPVItx7naAuLSdcgKzRt91AgHNICDN7irRcRgES8UjjAz/Z
L01XXOS8fQcWzL7UCNC2+KJ3Zr8wi5xeEizUAdXootCJZCbmc3vsyfRGuBqn5hlJBcqFJtI+jceA
0NGg6XTXMOhgHZbN5sinScBwMTORiNqTWbMdiq+ahDMOvyYlSFREJZDwmEiLhaEnBNAgDyoGBRWb
rOxbLbmx3IKoFEMMdqi61w4aW3qRSjjr8FGOu+M0EDNywUdbp2fVqF6RWGmVLlB7zb6FgoO2EJMn
aL95kgzokN4xenZWCWgeAfdk9mwrsPMdGDu/bvdmVNxbpbJrJYy9o+8TVIrySUMQLIXu0h3Tvib/
pziQrNZnewDn3W0Y+fcep0mYNfRQVeTazUysfYCbGFgJe9/penk3GUO1b0ahz0Oju+Sa8Z6K4eco
QlAUydlOlSDgDTpw12TQEUfWz76LUyQOusemzB4bVcqXrsbJ7h/sowk6pKZBUlZq3z3QVMFgrdiZ
a9EXwygJcq6JwJlyTo5NpQYIf8xmnc27caugm8K4mVczXeedQ6o1zzsPBGUD35TNOhZIUtKO7aaN
WtqOFCfkAWTCTGv5dxJEhBnSNfvYgFpy0CYTjtKC2rrXRnERut2GnEALw25mY0Uk2v7Ik2r18pUf
h3f1UAC5Fmj8qtj37ClkZTKokkB8gXwQpJh1ISaKMVdGn2qNVgAWtHnZBflVQyKCLbraJo+MH2mQ
k5yV0MrxmrBYjQbWHGAkgm/BNjDjsnxSWUpltEOKT5yVahXY4CmYCIzhwWXYTNZWllO6To7zhBn8
y2RxlY3mJvDNfCtG1bNrZtFisrtWVb+hcnI5Ol5dkzmZN5sX0ysJC4tCUvgUECc3R3p8oWs91vq/
DbCqYDhzhcUnb8FIxbq3mIywLko8CzXHhtQLWw1KlvOeX/fQFCtEFpJYPX0uLa/ZuGqub8ewmNpd
pCSiL9LcBPnuKjcR2dIITnGZWKayJpyLRaBk8zQMFjScCmFikfyMQgoNGGfLLvjSVHDERjkLq9fk
oTUjohyC3i3WCP/WnuC2yyJ5yPziiqWj3ZC7u5l8tW3a7wVxAQc2BzbBZmwYWowaReSsmlyQ7Mlo
26vmph9EkGWWgXu/27U64bQO/QzO/lFovzhvnaJGZkrirGKay1cHLt1i6oee8q2LA/DCmfuAePwi
qmRt18bhM8gcdz6Zcf3UvVcqX7ZDM8iWQDhIZH6WWI62LJ7rsgUOFbS3rxZdSqG2hzF1ERvohEB/
EGb726ob0d3KQrdeFKF1D4f1WpHIzRALPsihVWySGN/Q+/5djRaobvycHLw6cmU7GryNWBFUEER1
v1ak4eLIyeuY7PiMFFdSnAMh50/f/MrPKSICF4qR8IgGdwrSyRBbmdj4J3tv4X6NBe/raPCNvEzd
6aqkw7Uz9WWfV8tAxsH62+zrV6J0UVFeVDXMPJPr1zGLr03CzXdQxU3uX10TK9uzvoacT1e6Dw36
HRewr2g/6ZJe6xodKgR+UPntLlBCqCB0ZKrM1jq07yFksUQi2XhyBxsI41mSKfKM7mDgMh1gCL7j
o0N4SJGaaIZIAp/KqyrCoatNzVbr5FoBXpfr8g/LZUqVtQYdLrt5NQ0rOSFlwtdX23BidXd6kM04
rl6duofRFQ9y+nUyEItu9slXIg/woluy5TYvUkWwrYJN6OQm1t10KRrD7WQojuR0pfkNxmnnGZ4E
zJphMXqLJZWz12BcHtuLNfrJTl0q6yYPxz6dcCFLkrVIVN5/oSe0Uo1qf4nzYFUA0hrjx3oRKu2L
77g1aah71jRa3xjf40LHij6M1NJf2UIfWJAFiTKkDPtAsbKasxYKPhdYoTHA+R/9yJ4x2lGcYNvj
NIeqkYdYCaUvid4vhRyN+4s3WRmGWVDyWCZ/MvZkg/JptHrNKHLYGs6UovoMmCRD8nt3zqocBc1F
36MenezKcljcRpWImjPnasNAgYmOaMx38OChSlqrgMIm+/IgZA1AB+cJQqayaDnnLjNyhEKTrYXk
f4/HVInfAUgvvuawTT6zXK3HHCQ2mvjCZf1ytDdDMF90jY8Cy4PxmCwOTM7DTsFb+ysdafI5V9FK
bGTvl9VZHz3pjot8r1WGxbHnWfFzfYGvhQJJH62ayAfZjy/s1QQ9ejwQLM2OfNBsND+RzffNK1FN
GUH+pdJRg+pNvqVvNh8qT7P9BC6Ew/5q8kcr9SY0kaJNFumapKWZWzbhDF/VXB+gvsbdvVgJ31/t
0jJhMS65dOhxsUznHAXxh95MrmkxA15NJHHi/ih06i/HBup+4NXlsLjq8M3YjWteT0bqWq96DN7C
gwbIO9bChk4pmfC11l+lOqGCo7E6ueljVGuv1mpO04u6Un6O7uo6sOa92LI0mtQJqyQ6dVkrRCE3
rUm1Mat3VloTCHdkuUagc6eW7oXM9rlUork7Gq9bxUJ6HlI80an1Un0QZh52A+XQha034T30Xltu
wsWLGVurqEKU+cobQ6TMRH/Uc/ToziBtnFqfKYRHWi5i67r+oUl7IfqMIP7b6M0u1JoIs/rHP9mz
K5yaDeVGzk0dh4EBzLL11A45gJcjo3bwk7w3JAGZ87VvSWjFC/Vi2bYomi3oPl+Mtm13AEsDh/IS
Y/pism8rSrqSZGUn6iPgHcu1HhEFJ+fS57BNv7y4uaXqScu0GxPfSaazx+hHi3fGyXY0d7sayh1I
nBdGQJyqFVp2ama5bQ4UhiEO8LX92O4tBt5Fn0TsH/52fKs+nWyRcj2peIMJGKfKEWuMvu+upo/O
skhcE87vXCIx3DDDz3Ws3cUgYbVA4wggsGIOLeUOwbkRhYZdapmjWtGvzWYI0NCHl2My1mQGV93v
ijlCyH+8eMHjMhBhdvbL2FeejD5HA4knvMUZjaW2v3zxhZcaNZ7ekjev3vD2Wh9VNZM7PI9lzva5
/Gl0iJcNVAsdKszoEi+E/IsxJPpsAxbjKZZrFbsHAnYn1+Zu0nydYrYmt7gwmMCOrdiOC/8hadnE
OvlA2+HANO5FWymx5Jk29OtIEzcv1vEY/pOKqfjQPW5KVF6R9U8G8r6+TkplI+ftY0KGC5TLYe4k
PgfOiymg68VNXrl0CvMSUjJsTKpIsumTOCB8D00fddzv3C7pq8amOCvc25fwrsll3ubapjH6u9Cg
kqBFMgBB3ik5klSkXTuCUjZ+lN7GQ0h6QQb88U6F2E3va//bda5L2XdBLW9VFBwdBfJD77nedSsO
PlKfXwHI2BWmfK8n7ZVXBU8UiA7N6InUrHJK6zD8byfH95EpPUuan7rDJhgHH8bCBMVvIX/q0WCr
WngVIZKmiv3LqA6+/Mbw211pCZd+68xe/epOOjzouf74alm3+CpJ2Fg0Zy9r+8m3PlmzAwwJdLc4
OqzZHj2gXMWHSCY29RiU/6UbLfzKXR/a2Bv/Z51Il42kEIAVMKV7bfgqhMGqxr6fxhj1R2d7rlVo
xQO4Weway5Y+Ztk9vprcQbHOh4LTfulv4grygxEJ90DR12nzc0woE91qiS9yVef73mEz92p597Po
U4whGte7X/OxazW8Hf/gfFe2RCiEUIjiJ6/IljIprFjN3/jf3VIjK2f45PnSN1S0aJUzE7ogM3Y8
kk02eJhN1EMcxLS/U85GK3zK12iEfFKhxg8f5JxOKP88mhoG4jH7rHCDi8CRL83u4dUb3zfqJqm1
21d7vDPix6wuvW2ilaQsY8/8pgXuwij4VoxeeYVuAUDYYTv65XtP/1GqI3L4yDLfRXwps2IRxDRu
TYIZ/bQvYJp1T5N9vkRK2WJnJH8ZIaPqWneRr2/abmxTZVdjwNqLpR6gJGwd9yeA6KvYVL9W9IFm
pNaUSd39iltrRG3v1e614n4qa892CsKFqqTgQ0lKJ08kuVJIBOmDPKPA2SwiSWgWk/del/PbWM53
lSsRH8cmC3l6ALqcsuerGd/Uo5+AlRDbUy/Ktb3s+2AIhp4KRVZcHXvzVWAzhv/Q5uGP0aFfmNEn
K+m+05ZbTtFuh0b9Ef9gJSIn5uEw4U1eC9IXA8LboWNftZqtNHgw1MXY1jHgvhj3rbjYu5010g0P
zfuyDDwnqK5eDfxGx5ukiAYKxHDV6IVO4g/9+mR0xvmfHc+4PzLyp4Z3l6DGd6r5P9j5217FndLs
Xxz9Ziw/V0338GrqTzvjZhCvRie/lru7KVdutPZrAODi4eLF3S+YMb0hTb46dvgPnOLg1afYdUeb
f6RRaFAxJCZ+dAHBXqJZJFgmCk+c/+FAV5J6JEroys701ptXPc0LIhix+ZJNN1EAyPa6tCSWHU1t
llJa3fkqEK4xrM6StUfP1BaveXW1zmeSE+3lBAaQUoetpfGLDaAqBLhpqTjX3vABvLJ7wCbPmjMy
Aiovum+9dAMGb3xTsbboQrgTvG4x4gLiylsqFuVAqcj4xAUGcxBugKkmd34ezCu6wwXAECzR8BFG
fIAWyA9l+fU3QYAq1GcgYgjD0vTbRBGgHw11Q7vuMo4b7pUi+s+Vtx1pAqXRPQK728G42ZWKSlV5
BAvk4U5pnMswD8c8AOd+istzChfhTfz9GDFAYXprqBmgt9+YAfJG1Rmnc2BLhOmJ1Re+BeB2NYoq
mXB9BByoa+7IhCWYwvVqa6noHsIQq93G1Ieqol11fJxsQb4ZuqbnrUZhAMQZFzmZexiSdxEClKXx
O3fvHRgBVbWNPjQ/DnkEYS26syJsL/1x4zZBCQbfLhQy+bqwzJZF/g31UXqhynyEigrFUqi2VOEb
rKUjqMCMN0lBIJfM5m+pS5Ht5mMOzGhNUt3ucgIXqFHjbEXocJuAlmejK8mFGxn5YqIY+Hp375qk
xJiQUMeSrbkU60BaaeH9a75freMH8cLLRlF1cK32xDVQiho9SHclC/C+Uv+f6AYuLtwGofAL4ABA
58yHvTETvoZ+hdTVBWmpegRaFeF1Qbk/NODTpBeaE3RLoLXWQtxO2IOubICCEfxtT9mASj7U7ODa
3paEUlu4KqSBiYLA9iFXu3jRts5T17jYJ7pemHtyRuJwJQ4Lgx7iSYZgBklIzNqLFzKC6zk7izw2
dB7QEVJT3GUOkUROIiTLKWIwGD8VWXA7ohJCGRVbiftpdoaXICXOBUfJ3u5StV8WWTsXa8ok7Rg/
KBvRTy2pqeOSQPiCTgAQZto5mQwTPiFO4p0OVeGFoADd7mr83yCx+ofAmcCUVsnKJI7pN1IBRssu
MqwQsZ552xvWPs+Q4homrbmyg2/b6d9e4QpN7C2lSl3qbwALijWsAgCksdwvpzzDdyELKtgAT2t2
yGTFOsS/T7e5zrx4PvEWRE7eoKzmIb30E+6CzscgbLPvv9ELpqP+cGN5O9IXdErmJCDd/SIweHpt
u9qXrLtIBQ/A/QGHQXaim3FYxNlPacXRLa6ucJaJVLXbxURlaOmSazm/BU6TMfdmCJJwfkhpSP0t
GrzIVgu2aiOtoXLVi3HXXMg/fzMbLJeOWoAGW0nXI7eBjPpnPwsFWmU3GQXsdRXcGyp9VipMa19r
aN+RtzjxG2SFaAvFr4hq6z9hRqjJpnIGW2UNeIfnECTyPCJpcjYxHXIPt2leVXQM5d3QKdc5aruR
7dC5TPwo2hAyuKd9evWb7yDH7LLSApF83Q37rpm1qWqDobg5xjwkMLAVucBvZeaXmZv+bAlyrD8k
PdCJXFS19PAe7GGIpXuvrL+M/1/IJC83zvoX9sEh16F256/oh14pv7SZ9ZoASUw0gH0NRGOplsQn
0u17i4Fw8OvGlIQlEnOZ0kWx10TOu2nxpTTQBfVRfVUZzcNrTGTmf2fnicM2gv02kiFUK26BLrGn
ET3llhPK0wsmgq2dyPnXnbtCMxtREWJsbgP2H8e4CErs3qywlHk6wL4f77NVU1ac2BFtGe8cT75V
emnnm/Idip17BZ+qIBWXE0miI3m3cYKbU5oEsLGVo92/B5Romhu17jeNKXwt++9vqBKpZxJLHcxO
yBK181W1onErgbHc0Ynqq8Nb0v5aah/Nt6C0Vn3t7kfYRIYkf9YTyd1LiF5KpZrnOuGTE3nCTPW9
L2bLWtFXivNoGESNpCcAiq6I11blLQZDv5YkLOAHLAqq+jMHSJIullf0WzbZ3+GXFg0y+uoS5rew
BKb4Lpgi9/nCjkf1CU6h6vCrBsyUHvumOBd2r+mYR4yK3BB3iUmHdeJUOL58nVVEWYOqaKjz6AKU
HML6rv2WJgWdLc7t8R6YEU8RETwMIWI0f7MruvB2KFv63MFXIb+bABZNrgKD0jCV3fzGWMjOIu20
q6xBp22YHfgvoUXx8I9IC1Gx4DSNMUq0O5cT1qIMf/qJ9TQlcOYj2KJ/8uW0P4O28OX8cwybcaJb
RAYC9oD67FKoyTekz069S5trxsMEunCg2TpSSZVxjPAk4eEuibX8IusJtiDJMyP4JJEBZE3cC1Ms
qR4rz/LvVE+K34NNLAKhjC6Wyb8JGHVn0jnOoCUJfsSKiKegxQqRKMnNSMNgOcmQtAyUSCBieGkB
7tPdHkMxwitTiN1fWAxfqS5LIFcvaAyMKmuxChV7wmN4Ct1fPwSeHwb3qSWt//zjv//9P//9vft/
7nN6ncIFT5Py3//DP39PM8Dsrled/OO/79KY/07/zsufOf43/r0HgJSi868+/FOr5/TyEZn56R8a
f5uXv5nR//7t5o/V49E/LOiQVf1N/Vz0t89lHVXTb8F1jH/yf/vDP56nv+Wuz57/+vN7WgNh5W9z
/TT58+8fbX789acuTffp120a//q/fzb+/n/9OX9O4sciPP0Xnh/L6q8/Je1fkmVIlmXKpCjLkm7+
+Uf7PP7E/JeI7lO2NEkWZYXDCT9JcFl7f/2pGf8yNI53fKgM2VL5vz//KNk1jT9S/6VplqjrhiGr
OvYK88/f1330/F6f5x9JHV+nflKV/Nt//pH9esrjZRmiJGqGamoa2ktZlWXV4OffH2/pAfKHpf+y
cjjKpYkFwhl9U27pj/b7vF3Lw3B/cEv+HvlwJMk6MxRXeziUm8mSm2kMFZirZKMuhgs2ira/pzi9
sOxh26NNuwQLbWdbYe7YH4+uHw/OXdZN0eRSdUOn/agrx4Pj36p0ncMZ2IRrkx2Msje7T3L74+NR
JB7L4e18M4x6PExBOEYNm0ZDrD5Xllg4Vri6vc/qzFqlcxF11OrjAU8e36/xLHGcJoqliPL484PH
l4aUfyWc33aS3aXysuqviKD6eAhpnAIHU+TvMVRFMw1JIW7iZAzD0fMwGLOKZZgPBEDMql2+DeZE
cF4KDwF2pC2iLjsljXQTfj4zNq/Zm7ElmYFNVZMwFZyM7WuekAV8aG1cmSt5ARAjmDc228GlfCFp
Z+bI6QydrvRwtHESHdzNoAB/Wddcab5o5niK7H5RXfOpsJHahHv1B6yNrTjPl8gipdZ2n85c7Htz
VFJkaXwXNUVVTy62MuSm8k0mj4oIdgEhmheDmF9ARRehjTIx31Qrb12szMWZgd+btYYOK0HRJR6x
djJrcystyqiqdBuJtY3LdCZ9Zms3I9Frke2NzZnRxlftdD4djnZymaEwWFYa19AD7XbRzYk4eWrW
gk0/fIM98zm9+Hi8k2VneqiHw5081DBPrbwbhxO3/lpaF2ttpS8hRfz6Mh59GI+Wt/dek8Nxxp8f
TJ6witxOdbiJ8grGle3Zyjpd6Tbgk3myrhbiXF4P39AznLud770ih+OeLKuq8/vhBdlGIG6lDLN5
6xczA0G5KT9YMkw5DKUaYVqcaj++t++ud4eDjzf/4KKHRK4oYnLRwabZ1PfOnDLkHVzoWTgng+jM
LZbfe0EORtPF49EKdCcUrRktU8C5pusi24vxViq/gLiaRf110K50mBX1N6v9NtDrTZ/N9HYY2GPt
qM7NgdCLI0gOiaCf9OAWUc1zGi+KHV2Nc3fm3O86PraDO5NHiPX8gt+ViECmQbpy6PI90T4lMNx2
ZoWdfurXIHQ5xZ15JuMD/+D90se3/WBkQUtaRc2Y8PliWKr7cSUDh7qnKAagbGXYnPrt8iq+cufB
uQX03bloSLLKhoLUdvNkOqhomAKj4aKTHZH3F82aReQG9YaNtf36zGW++16/jmWdTAb0sTngbMZS
RKQG8SYFS2mF+7LZRh1lph+JSazpCHkmT9ebZereDHZeRwcvXofRMDeFXeAa5+79uzfAlDSWb1NU
YZgd3/uMzCgjMQDgqKtqU96MGxvewpn0gOP2zA0Yl8k3j/lgqJNFuysxu4Xjoo1sIIWqA53XPbe2
jH/HyRhU0iVVBDZkUt48mcR9VwWYA2RtmsTwZ+/9G8QDczI6Z/WVsHEuz80gY5ycpyOOmww2vbJG
mMHJDdTC2M+FJMOWriDRQzVF0gemgR867jm4hiWVVUGwFpSCkf3GSbGx5JiGuQVyss4R1GttR9CV
CGu7Eorswg+ye7fuH+UEkaHb6CqFpKSbJQZ6vVDPskUixk99hLinLkFk0F0S1lh2sRNERVV+SrKu
ujRjh5UDCDt628QvVhgmKf0jCLrqtaQw5ppX8EvKntvTtHJDZRaViXpfl/19ndNiM8tE/mxpGoLD
LAPP6ZLOiiAnSGkbk5+3KEjAYgvMarSo9CKyrU7DGqtXztIQdOJaswCynToQUtw0hl1WJPE1nU+U
hxxa+Czqbdz41kzBOYu1Xqi3XdyDYU2pRUDDK9mxVaPFp+1rS0Xa4AsmoPGGpS+uh21u4BZZnnkx
TyemIups1lRdo9cjqbJ08mIi0g06UQgk27hCF72MV4Fjo8oLd81CsaNFvY6quXhD0sWZcU8XhNNx
TyarLIaVbAaeZJul7z5klRMtYdDXtAKSfOn0JppNwew+A9tHB+WM3hAthRLrCP0cL3+18XSUMVaF
JEPHVmSJUjDTdMHdBqkDqlIrzDMvsPTe26VoEgc/STFU0Tz5hXMfYpvfIjgbaFX8NFfGMlhW624M
HJ8Nq3QTrf3l2W3K26+DIYqabOqKKYqSdPp1KPO8cPSMQbvv9UJblnYwJ7h2i8dqXyzqubQgb2gh
rjBTn/s4vL3c45FPXu3UwJst5xAnhk/itptrS2Udr0K7/26s+nll+8uzI75dTDCDsIYoynhw0U8/
RxyiRT13ivHk0uziRbd21ljCZ5hN5+68Pjf/xt//eOk6Gu30g2SKfjMK9sbTAw7tdOavh7XFtrbG
yj0LFol97kz73g0FwWP9+tySQMEvdPChTzUjVZqEy4PWXsB57NzwPz8ZcE0HQ4x3+GAIQ+4kEYU4
s2VJ7sxy3MXMyVKZB+vxFpbW/ON3+PQVli1D1IibUPnWYJaWTq7IU0oBUkYOD3HJ53NVsVenkrXy
Vh8PMy1Bp49KU9lKMjtkXTo9aTl+LOupyDjyiny3JRNjmW8CNmVnDzvvTUGKKxxeLVOUzdNJIQey
liYuI+nf6oW/Lvex/R0kMTGj8/NFjun+vLmug9FO7l/mVZnnpYwmXWHbnylrhBZsP8RdsTpXeXin
LGAgOVItTqyWSAXp5HV2hljVapPG5rjBTebBUlBXUNMbu1k37BFAuNuFHe3VdOsUZ5aSdyb+0dDj
zw9mJZu+qipEiK9p+iBadkj8wMcT5J15qOqKAnJifLmYk8cDCPmQlV1qQEveOVtprW7apbSQ1+fu
4dsjo3E0zMnRNNdUocQdBr23KbYJvRDFXNWAQNFEQPD0tx9f1FSoOZkdDMe23DQNSn2neysidFPN
cRgOAdUamMxYoAqWSBPsdOOt+438lOz/L2sw2wBR1vnoWBKe4uNbGUrQ0Sst1qgtdHNqC3a8t+xy
Li7TJRmRZ87679xQBlPYrWp0vc03K2LnVF3u+uiBzYBp8VmJJNsi78hb5/ndx3fznTl4NNTJyljK
7MQEB+lxUJR2qiR2rJ457r5zuKYGzDlC02VVUjR9nKUH09zwBLkvffbCkTQfC6bSulpHP417cWku
4fD/p4si+6dxVqgQcnhO1ljyPhxOUHKqp54h2p42Rt0b126blgi4y29iZa7p65DwIuCLqosxwWcg
9OnjO/pmPzRu4FRqfbppIGGS9ZOpkmHgi1uVjeN4ePK3aj5Lbaycdivvxs92tYpWnn7uJo9/6eFL
cTroyTtInmqVaIh47aHcZptxgrqL2IbQwm4ZfhCljMy2Nmdfi9PpMw07bkBGv6rGWnN8sy3AqTJ+
EkKlHoS186xuKfZtk8/ynf4p5GWMr85t/N4fUGU/pBs09MWTp6uVTR1Jhi9Ry8QVFZgEt0pVeO4R
nlY9fl3W6ygnb0UuyJVXB1yWsMZqt4zX8TZdAWlZ4xyxnS8QorfB/lyF+nS1Ph305F72qQAf22fQ
aFdtlDUKxGW5Ob9avztTrNdrG+/wwevY9Y1eBTV3sHbDed/tS/9iVKideQnOXczJS1BYTUXiKRcT
bMa6zRe2riybYMhb27pEuF2zU4m/E2izHwCbnvmwvtlA/LqVBH/oHN5kFtLjaxQBJ4HDYdUUt/ll
uTI3CIK2bMHsxPb2H1/p+xf6MpRxckw0ujCvQVRI7MGcVb2KVyVXVq3O7cDen5Gvw5zM+0TQ0YiU
+Ho105PvyloPn2Nx0G6luM3Wgth4Z76y78+S1/FO3gDXoKmuqcwSXdxCa5vVoThTtE8f37s3m6/x
OWkii7WpWehoTzcouZ9gKvK4eeqq1mdQenArcp6ltjfQi0E/ODdt6bHgUGWcm6Dj23S6YB4c78WT
KVIL6HWEkikCm5C0sxvZ5gy5NMlm3qFKWSYrYfnxxZ5+1KdrlVWLjwPFfI5yx3OySNEKtzJPUHaJ
u/DWUXdh1vhwRUgRwY+Px3rv6fHNfRnr5B33Gh3EpsdYuQzdUL1wRJLT5XOr5LujUCE1TZkOsH66
JyJXQ1V6Kj68ZdUGPTwipTlq9FW1wFFhh2N34kn5T6sN0208GPTkQwedovc0mpO2cmWuYCry2IBm
7NKdRcs1Xrbrs4vJ+Aa/mSm6LrGV4ORDH/v4weVDCKw+ZUTIJdtyFa7inbcOZv78bA9kfKlOR9Ip
a3B5ugGs/mSkFpDRmHkh8gUYv6TDOrShGdxwL/83B/0zo50WuLIe9H3ajdd1083HDk/1ZNgUoOfV
fTszzyzJ761fB5d2eiQufTGt8VkSDo7nPuqpWFp3PbHKmnJm7zy9Rx/cxGk7evB9k2pQfFhvxKnX
aiypTNIvWHQ2L94svqIweeZdG9+lj8Y7ea897HTRYOqijTHBkBZkiyw+fpmld+8dllGD/4gKu9vj
Cdg5ZoDEjB0t9TQ46DNpV9owZlYocVfURZn36P+JSzmzp3z3wlTJMA1OxYr55vWO8Pd5UcyGB+uG
KbXkNYZ3Zy7tvSUEh/LLGCdvc28lPiZM5mDzJb+sdp5Nm/pWWnU//WuZHSuRE/NzK/+7Q/KKUUpj
l06p5vhuBg3m0y7hyzbA/0l1AReOvIiF7MxC9e4wumaiZzBEWT3dqPaFpldFhq44jJ8H9cGoH1xC
7D++fe9ODBpUNDdMQ7SMk0uJSqU2e4OJUXvGuvbgAIVjH6m7qjTnzH7g7WQwZMXUUf5o07HqZCjD
0+TayEaGVtLjhe/E+GroSuvcVH9vGI06Mi0nmZPi6eEtCEqzdLxggAeKXQKxxPgC4xC3bFxS5MhT
izlfb3r7qNAgGdaY1TPWsE8X+FruBeYhxySnuE/SSysEa3huor99VIZBqcKSTNRTVCJPtom56fSd
FWk9H5H4EjXpqg9mDYYrKgjKor/wVvo9uVzLcx+v9y6NDFbEQgiGTC7ueLK7rBqV2qHn08DxW0st
vqiNMzPjzfmeQ67ByqbwP1GiQHLy1SqrzLJan2cmbjG5RfPoivP9LN6oS4Jghf+8QP1rPFOmXqea
lnJa9YyiJiTVXEcwifDC+zoWxL93dvGYzsfq9LkP13t3UDNeRztZoeLOTY3IFHhwMHBqQ7ozzR8w
B1b/n7TzWo7cyNrtEyEC3twWUJZF77r7BsF28N7j6c9CK36JBBGFI83caGJixKxMpN17f+u7vJI/
BbXmnZqtr4yAcVInPh8qTL0bHA/dN6+MjHtdq7L96OlIIVyS/Hpr5jfaoNT3qSGcQkC4t6XvtldB
At3NBMfli93aJr2wJg0DKxHR4NtamjmN0LsDFbPkepBTk9JOzbwfCp8QMxi/m8sDMPXv4ynKqiDV
xtWYLVmah2FhN0WFDn/NrhPhWLrPSvUYjATpi/rUW8LK3ry0GIGIc5JOZ4A0T28niO50GKNofMrr
RvhpNd/T9Byv1mEt9MniMqezMVscovOBs1wvFxMLB/PyS/jUn4cbTN23YMXLTX8y0w3+M05KZVLy
3X27PJhLS5KWiWkr7Gwaj92Pn6xQWwnnB7nlxtA6t5hO7qK9srdO/haLx5Wpu7BApjJOrq1MEflT
dirtfIrqKomssXgvNb+0FATY9nJ/Fr4XTViqSiBbnUo9P3bH9JAhRyUDWelXXvktTfZmf467lfuO
9CeuOpuEH9oxP7bTWUHvx2MLsxBK3rnPA+lUx2Z7K8ap+0sLxwy7MyvHGUoqItfxEblfGUEwINQb
4gcfNRNvoALbUwgzp04Oy2vBw3xGLdNkZ6rZk9EqIsXvqrVRu66h4MfC2kZzE+oeRgV0izFZXIHT
aupukgWbKK+9lCqBvAqwTKk5CuXyCDCLc15NhatWSKqvNQ5HNibZ1o5ron4E29FcYw8owmmDBESI
FElNXmW3UZTDZMqjt8qnhCqqm/qUesDcLQOplduo17Lrt3bQm9IDUuV+y9N0fICkIVNhAhyyEzRA
CQpe7Frm/YBlfN3VmKIoYaHAJcyAPlsDCqAySPCkL+W7tM3Ca08XBQdopXbnBwEK47Fuv2e5/rtq
ugClEoQkMhcshNr0Bd8pq94/R53i3aijIF6VqtwfBrkfZLTrSf9FgRBxVYBHBSuQwDtJkJ2Mdla3
FurELhvvWQngUcUGeogqBb/wCno2k/hHl2j33dBCz/Q0ZRM2KmjXTEbKiUR/3ysiZXSWMbHamtpO
vQZp16jnnbiByowEq/MpbEpqT38ohVqehCJiejLiSm0pTtMQg4WaDlOhK36GopGcVcsAhI20FICA
UtolpLgnPTfVg+WG3hFan1pSr6EKcLwmJX+JKSWexAPEJg/LNExhoyLOj56AFDvBA21PZXvq8K3L
U2aqDznlzrbpprepIBobzfW6E/jQ4qkQCxkxU24+1bIAggepkhNUnXiwuryddEHllRakgRMTQzrI
2iDY7iC4D1Day21Wk2ZTi8ylEE1DsJ3KbgQDqnUxbrCUEXRD/VsMBiaw4hc3muDiNmtiQZdiFO2E
sd8+FsPQPXo96r2wMSDFy2l2q2YVQFcFEQeBh84VGNqkF8zbqC8OCjQv4lVbub5vd7kOasAuxBE9
cNVI4W9SLNdt7MHWVeOf4wDaIzUs9AZSKOxDpS1fEym8ybMm29W1JrWHsG6Vozr2wsqWsxCaIhPN
tYkrhs5xNL+JZomBJkMhXDneTqVnZFevqmuUX+FGfWwJcKTb4Na1h72Wr1zql/bT9w3PXntSWqt+
nLKX5D4KM4FzfhMbEDfdely7lC6c7NTd84AgS0Hx9bxyw+3dKiRhA8T/T5AWtxPOJ7to7OCcHacY
mPQV5dPlvfxz90zJUGSKsHj2ETOa7eVDiX0sZNTBRrNfIc79IuV3FLetBacWm0FXoPPO40Ixv9OD
y2qYgnJvBy4KsBCYkVfCfn293JmFg9aUTMrwSTjRyKe7b9ankinrqISNIDExiOh7Kssz7mlWdQ35
EUaEDJGn/43jVY0jAuQEIKJ+iY3D5R8ynUwfT64Pv2MeywmsYvQxAh3smhxbfqyU1wqTARh8YBWf
QRmtHJXTR/rUHIU3usl1Tf9U8tMAJ2WE69GOINKLiDeN6xbr10bDaDnbXe7aWluz9WCK5ehioD0g
+cU8NH6N/IPkfumhfMQr6+HzNYNBNBUC0rI+RWlnDxnRT6MhdBM0w6F5p+v9vlCl3ZCAF02Ele/1
eeVNTXGbmUIDLLzZKlBifexjhH7TjWbsf8DAuDxoS9P//d+f3WS8Koce3yN/DrPoqtD920oWnKCo
V6J6C7nOj/2YDVnmi3KkW/RDKpyCMrnjn/wfqNrdyHL7Uzvhrad3puvr5+n39+jJs8c0xgWK0Ui0
aqCAf5tyyviv2cUPat7arezk+7WY0fLM+KfBWfbFahpP7FIaHLKrBLhl110ltK22Kw+ThcTVh/Gc
h/p0Ie1bZaShEjeXnXSwtt653uY3qIlWO7W8eXEASDLhI0o3Z68EQlfBOPYoD6uqEnB+du9lNb3v
exDGOOXdB17oU2EuC2e10ZWzoo8JyJJqcFoTH/jL8/VTKZPCJmJRnWtRpcula/4k88agbZQpvjS9
WLzDlLPrdsJePqwl0hZe2lO6wlIonIKljw3gx0s+Hhgo0yN67TSnv5pynZwKb+16tP2DeDAceSVF
uLRKZNHkuckrmsU+v0v0qlQZma+MdmsRwRXR/zQ30Ul3KifntUR0P1gtU1zYAChX0U3Kj6cgpDGb
sUGOsF8MmtEuQB5iIsCVeCOGXy9/tbVGZltzzXMhUENEn5n6RTFOrS9veH5cbmNhp6QURjQtlRA0
K3D6De+iD32bmZ2XSQR4yoOg5C++KjxebmHh7OQyYpLCIvoHAGPWAo/lmOjLZJAWdk8xF2jPQ/6B
nQQV29dddmuqa5N9adwUYkomZwwdU2cfx/KjcagF6BApmNDrnKoYamYxXNgEe9ejLF2xge7u/30s
kBbJCsJlMpkX83h+WgaR3lRTCFc9hebknphsq2bltP7cNYMyOkWiko6eUX/z8XPJkq/6ltS3YG7L
HTXwV9HE4ifzOaycoAu7Fy1ZU9hBY3p/KrNJI8hYvjZd0JvNVP3I1RU092YqcSv3+sNa+vbzEcB7
gCpnCjvJBX7ShHiGy8NNDzvb6Izgd63GAhRfJa0OCm7lGNqihb48LT9P/KlBFBgSxS5IImf7VOg1
Vo2utcN2sm0esyx1n2O5VLeXW0H/8PkwnbR6GAiwAeOQNzsFsrxTdd8Ve3ihAkSZoRhwSVYkX3tL
A/03j683qHikFVDn8pYMb80mjrhn5hR0gQS3rqp+VDalAWQ5L6yXXAVxoSC23JaEhWwVhl7bScpG
KQDVKGNy3YaGcJc00TmTPKLepqIcoaEKj/DKC/ilgncdjMX41PQtqBTyDODA0R9xDo0tZGPPkje4
B/W3VH58GwQT55JSfRgjN9obbvwcqV7tjKJo7GHDE4AQS/H7KI0d2dpCdIkHdPlVmVrNUx+O+RUH
znBQFelViPPHquyABupqeVv3UUycI2zE51qMZGBhavOd568g7OoOCPlWq3vlVoT3d10PXkSWwurU
m9wYDKeV0px3cypegxyV8VL3sbMiJDu5d8Xtg9G3/bXGCyg9Ac7Xj36BH6OZ54YD+cd1EqH86g/l
uEnSAMsTYSTZ4Y9forIWjoR8oRDhHNDbmtyXL02RvYE0FneF4WfXtRSUjiuIfDk0ibq5HUo9j4j3
ZHdWowLkMoJrbgFUvqn5M96kT2ol9A9t4qUAskwdgzXlmmiWb3tK8aRSg75RKu9H6gY/Qs3bybjM
2HGIAq9X0vQ0SiRoJjnGN1VNu4L6gjcrUK+KOoidMi3dawyCcB3VRqp1Yd5arjY4ZcfLKM65JUb6
6F3rQ/O7UvOXtmgfCrFKYNLq+6zp3jyNwNRQmNj3BW2MqiF9qtoS0GDnJU6W1mCPgHU76RD2TqPA
PzNi7RU8YwZXT8yOTUQcoZjsQRAHvA1teW7iNDu4mox5bhM865H0W9Ymp2NjAoOoAu+VMvhmGiMx
sUpClNvpmCf3zHdhSFqn5pr5xDMckwdFyo+MkLhvJEAMXiiDkPAfa7ca4Alpll130VdRMr/XedJO
gB5lU9TVfYuptg2Y0eBbhCW42wZXsjqqqHTpyaoaDVlcLX/1NU89qZmVYpMZdL/bMIUziWUikjDL
qL8V8eTiWI+YJBBFh5tSPsGVeOgHI9oltfKGvQBIzTzG3Rxx+GPQ9ua3XI3ggMiNSVNS+Etq43u9
zcGDVKCiZcF7EtVOwRYnCsJ9F+mtvkEkJNVO3KYeLqeNhHcYu0XOcxV3nysBjEZ0EjE56B6Q3+Th
FgJSiUnHEMI59ZMCDYaofR/V7Aox90OkkS1Jc/ltzFXvHLpq/MPts56r5lhiCACmiF8oaP0hyMTR
ESsRRbaEcr8P84wF3/8C4VLuAyWwXODiWL34cmvean6UHkrfjA+tTCiUSFW7z7N02DeZd526/Q3T
COSi1SIY7Gr9uoyFFm632ACqHNurWPQ6p1G9x1HQomtAofFea93mPCjpUzooxGHz1MXRqifDEot2
rnlEetuxhBuUuEBTkp+w9GGYQhIKwxDdYYTWX1NE13YrLK4IeeCyPYQa3nt44uJQIR+tHHx4lbXZ
YZQnSY/URI/ImZ6jyeqsCEy4Z2P62JWBecwKAsNSxz0k7vxoy2UFR6m+e4Wle6XqUxiSOjfsHjrL
Tgv/ysUi/IsqYYESWNq4b632uap6cYevE9L2UBK/1WFYOJ6YeQ67f3rsai3bW6oLLF7Mul3fe9Ym
GEvtOMqpRbF27lLIEyV3uh9XWzUqxBMPBBDcQY8nkVx8EQPte0fEr8Lvx+CEEOr8FAmquBMM9sCy
5opmqIGxSeQ2+BKqkB29PikwCZUeWdmgaFUw5z21BqeuUsNHv62Ng4hlNqxq/a2S69dubKWd0lnV
TTxI/nlsYXyOVvYL6glxarc2f3u6UJxHrk8cvXXT2VQ5ARGLRQpb86h8bcISpk9YSNYhlrqBa4dq
EaKo3Hqr6RNZUEujr17J2Y2UuDO3OJFUV6AKfeyhQvApXlPqOxPa2K8yDrodGFKKJAU927lwcQ+J
qinnJBvSX6JZD3eDFX9vxtjAaMON8RdxXz21Ka+lGA9kN5OLrZoN5pUM+S4tysHpePLvsAUKCfaT
IijF2tgKAQrPLGUfyIjz73I3Ne1are91KYu2uCROMwxUs1Ep5Qswdd/JMZR0jCDGmhvJwsZUh6eE
noW2GyeuY/TA6ctBw6E+SBN2jE7NyTSk5k1Vm/1W6PrSETJZc/SigpwrZS3K4zw8lnLBWdjhHjNx
k74msuGraE0t8yavcVvqs+aZcopHxQ8BB0aSem/lWuzw/y/syKus6zxrS0q/2q7adC0HboXRzRbq
ZC85gyRW95HVYVzTZdl9GKZfYmWEYOzhUYAMsSuAtrbFTaDo2J2aUXtWEHY9uVmYb1vfuioaDSX/
aMbPuF/q2lY2BEjqgxoJt2PaZ29urwuSo4kCMjwcugvShy7nIXiaVhz2HtjZn7gfeSZQTwUDVKlU
QorEhh5/aiI9pKeN3ut+e4GX7KUwSm9JGP4KFU43YBT3QlLeYtubbvocin+Vai+kMfxNrwPASLW2
3yRSIzC99OQ+1wUCw0KOhBLXXB9CLJNQ2A3p0P2M0hSMFcWoO4EX9U3VudGRWl8frxMtwqq44KzJ
TeU2iFu+V2tmBUbwWgJbzMXj0zN/9tw1QUu7lW2JUJU1z2cKSka9479B0XJl8KV9ob94iT46QpBo
W1dshYOPB7PQtfUZNmbCrUlkxdvFKIk4PoXgch1JLRIA8eyF2FhhRTKSvVILSnMjKX7qaqJ/mwxO
M/+DPvh34AvrLTD75HvVS90O88Vua6ZidRIScziRUtUrJ0F8uq24DxsbX4DQBbWLo330sKSJcSo+
lOGgeMeugy/eSup4bRSK+qxWTbu3hso8h+MURKTLJBpgQr+wtYvXhZkCqxLC1zjVRacaJE/bGqaA
PwnBX2hdA4R2FxvKFz0NlbemVkN7SHtKcevSeqyrwnyT1EF7lnFU2KhRChqwEoJyp4ltfe3qZoO9
C35e+Dbd5RDWYTG3XyIR3tqo1NpNqyrl94JLBv9Sl/ywolLNNp0U3QRjBpg71h77zriRy9w4F+Tf
vhdmoWmOlWjtKxkW5cDxCTMlUO6rOiFQGmGT2iqu9lNqA++uLFz3S9f7P7whOSeTBVvSgFwW5Mz6
VqXAudLbLpJNZ+DvX3ny16qI0OO99I33kmUdiMLqDVIqZjeW5Z1yQWqOlW8BHk2AegNMGyCbgK7/
FllWzTZm4O4QYi1hULW5NSPgu2aZRUcRTvJBCANY2xhcnBMtkI+COlb4CGqZg5lwdMID747qhPTk
xsVPUnOxv4eELG/Lzid3WBo67pEV6cGBxQq7QC3veR72ZzASwgnRco7vWOZ+Jd7Z7LxwMtpIGu+3
UaeJnRVVdlO0Rmh7mCd9qw2uSLEUpttG9zPb6ozmlr0vOXvEjoAGY9qwz2Uz4UbMOii7CYGLDgM6
sIC0O+qH330vNkejkyOnyMWCO6rVXoUo5/ZSFUVO7g+/uzGJ7SGcXm/A5DTY1kHxEEpkdtUJ5OmJ
hlTuS80aXGc0KzlxJDMexF2YmAhWUq/0wQvG6rZJ3eTEWXjW6yHDGiLo70qjEU4Dz5+DUMq1vOm7
8T+8CSlEIcs+CQxRdEmzsC5FYJHJ8TGSGwJU+qA0KwGdxUiVTPxNITWjkPiaPTrVThAbMSjZCrbS
jrsqGRp0d5BuEcKJXEfAaNvVeg3BFBWYBXQp0yeFomh/FUt8jBqYfllnKg7PkxfKiTLDR/yyjlzP
vzQNSWaFUqlaRkyePl9+/C41q4gWETKGlAjdLA6TRD4HVkMaeUiKc8iVck+hz6lTBPcQpYO8k3L2
e+jpyUmwlLUUwGLjyDBQsU3VvtYUSXkX2IqLUa/ETufWVOggegsscepc+CpkQ3Yj1+VwLnQMrwRj
DI+szx+Xe74UaJapMP679Snc8a71LEkb+BqwEutdfpyko5NSeyq5TO01kdDnkJApk1QxcDAQTYrS
Z3MqLaxo4NU32igYtuzruKC4GwOs9eUufQ7Q0IxBVlGmgFD+JHaU+14qa41gZF5+GXA1jjIHW79N
GK7E6P8EROaTVeH3IVogYIhm9OPQxRTLEsDWRgqM3X2BzP17tBehLGWn2HEd+Ujq1En8TbcJbSAF
dvvcX6+Lwv/AjOa/glckODDIZ9z/Z6PqR57RGJ3W26paytcEHya0aB1Ut9zJ2A5dSpJBdmWl1gMN
kVvdaSrcTHZGF8uvgWUNV0FadLdZNXLiJ4LS5PiYwX++7erefEmVwnsas6rZw2NTXxS31TZeZoJB
EVp37wlRq2wo+nlJJIX12cnpQwNfsMsk5QmfmeiUWbG0T1QX0GJXVKzruoytnQDe8abGUuuLlGbU
ZY81W70XADpNCcFGm0wqjZdiTJIrwfVcUuxB3h5SLE+OqtEJb4WG12Y1psExUnuDopwJGJFXBHcS
PbgZUsk4utywv7Vpov68PLeW1ur7wZ7tu0ruh7A5egZ74qHsOVn/EKzWSqkWYpokVHm6E5+lPg1h
98ephfFjWQ7hVK5poOg2dnjTOhSnQCltt1iq7taQWQtLk/gis1hmuwfsNwvgU9PpC4FA7XogGsqm
0lFuRH0EV19ZCWYuLM4PDc2CjIYBJ1Sg2sZOXfD7YV+cJaIEUqE+xnUXrzT2OXJqKkji+Q+hqkmy
/nEUfc5wg6NNtFtx3IVBuOv8zrk8IRYH7p8m9FkGMo6I7LEdQYxDb+z9BNixga660o+FyCz9UFQF
yAVp6XkyMKfkOu14biADxuA0ce9CXiZR0B/6/Jubuk9+JK50a+n8/9Dk7Dt5RNV7GdKnLaRfM+wK
3fBHqik7VY1tiheK6KYefcIPz2PyWA03RvsitMnKPr48tP/0erYGRrUvM8otUDxXX9L0WkIthcXn
ytAuzsd3Qzvfw1ODB6LP0NYGaJtOItlpXWfm5OA5WK+X58piW7qKcJwJoXwqRYnVpMXmnjFt6rPS
/Spz9zCO97EqHC+3szjtkQGgsiYzwgbycdqzzLlKF7RT1AD3quQBe++VZNzijHzXxNTVd7eGlFhu
FHioeFwTIjf0MVw38H8cgfsSPMbYasqJCA+X+7U4Id41Oj/pTCX8IyMkLkbG3wiwJ8+phlZX5v70
Z2YH6iQa55rCbkiedtaMDCXK04mbTahw0AUZB5y7idz7OviWt0+Xu7T8qf5pa3ae9Jnby6ogiqj6
sbW0pHOBr+LKFF8cNnL7U9iRKmRztkWRxs+yqCN+kmoY9xa4pwgdr5lgf7kra83M7tBBl5dY89JM
mZKf6YydyT/xDtpdbmZxEb3rjfxx5mEIFZmQLNCP6UDzyG5uOzHaYPz3qIMdX2lr8fO8a2y2CyZj
WYVJ1IIQiKe5pkWog/B0Sd76rpEx9aKCuzIEbbKZafeD25V3ZtTDqhftwSBVcS9pECFVYScOwGUU
XvIGYC6cFbOBrKuLvYVMqmSs0nuhVoIvxdhe677ZO0RLqmPRC9/kgmCF1aTllkLJjEA0Fjhy0BOW
HfEKaZFdHo3RL66UprROpaS0X8Mh9x6srrxxx/4VQBERu/auEIN7S3evQkW6kgXt3orcHqNJkgCt
6m1TgyyXpXdgsDU86FJLeUnC3LwtVTN6pnq4zJw2I9Kq6SOlgLKEQ7Wa9SG/efKFtdT6PHpC9nh5
6JduQKiB/5m106d5t8N0gUmeYTqAZOC6CMZ37hEaSw5UE4MaYbN2AVqeVoB0p/S/QnH5x+bUPNYz
tA+i7bUPJlCgXLy1iCelwsqhttgO6VyuDDw09fneXLrNWOjTgpfreooM2HV7jpqdmr9eHr+ldjQe
7twZtEm1MjsDDKCko6Q0LPpuH5vcuKlEPBbd+XIri9eE981MP+PdVxp8DJUbvxAJE5S7+Iwx6s7f
ued8W2+zo4b0d02LuDgvNLxs2J4npoc1azHT1RgHlVb6w3b1MDrYtwcu4Q+TIsw/rRUJLW1qJAdA
WmuUjVN68rF/OP9KEOYGrkEYbHhNhnVhtemLlTqQtVZmc93UK7c1lakV+Vy4v0LxOHo/L3+ptSZm
88FrUkUOopHnqbbLsmRTNg/euIbLWGtk9m0SvIOstKERr8M8ymg2/kiVuPvjf+vK7HzuEkg1hj91
JX6si3JDZohM0H84NN9/+NnB7GeZatQBjfSyTvbZ9s3cJuNwuSdLt6j3jczeJ0bsFxWHhWjjlGOL
8dYQn3zRaYVvJZG9Kbl1ubmVz6PNLgJ+ADkwSmoGTglPSm9RElDaWi2vbAoLb2Rq6v5eM9psK/W9
IO4Ni9lcd7gitL/cipSoIB1cg7dR8EMqdEex/r0yiIfRu0Zn14KcWGEq5QylV9zIHn7D3XOnYbYA
LfV/G8TZjjB6RhzIAr2r4DVE1A1UBZ7Drr/SzDSJ55fQ9/2ZbQliH5mtlzD/RCF41AUSS+ZGT86N
T8PWGupvbWLMNgfkIKS4YxoDT8rzrqTorUX6ka30aa2Z2fYAOG40AhfSRjiZAaUbt+aa9Pvy55n+
xqVxm20OrdcIUjF9HioEsEssbC2vNplyqwj7/9DQJIcnUT1BxmdrN4yN1NNbJtzg3VuetomGV0Uu
NoG0vdzO4qD9086nEmfy4JFRTntE8SORFXwNXrX6vzy1/2j7/+rMnIvrm54opFxZ7CjqbJc0aTD8
wtX+f+vJfIlisJEW1GTZY685tWpwG0Z4Wasrs2xx5bwbsNkC9VMvUzqRyZx5/TZzKX4KVbx8QKTe
TrLr/61Ps2WK7+pQlD59Uru3oUrsQX0ZK3OlR0tTAM4djFOoI6RkZgNXDtVo1egubbGK7cQ38BfM
cbxbA20v7dvvm5kNXO6OWh+3vHtj/L6G/VDhWURysDp32mvf13ure/r3gwfwAaApdyvAlbODQjN6
NS0M1qomYNfqWacc04WmLlZ06UvDN/EdoKYSDwFy9/EOp/tCkaZ+KNpJ+xxWV1TYRPJ/WKTWlAZQ
0S0jEZvtOkJt8AIcBEzaA21vCYCuDP3cyfHKbFu8/E71+dzrKXiFJ/GxK14g9kFQoe5JfXGb6B7l
dFVmm6pLLZlKwc1wU8nSnV+WR6OIvwmJfm014srGt/QjCJjxfKHYw5oE/x9/hD9QTB+xxGz/3Gyn
Cn3jQbtuyAomMPKLlSf4whXpQ2OzuW/plZDWIfE5KYwdDRMy3TySfuakiuymfJKDcuVTTit2doBg
T0Ob0FplkXLwj70bW2OkMizi4SS/BBRKRKu35IUWSDRaLDUwDKI5TxvJaVBbqSmP9lRdaBX49For
G4Y0LdVZJz40MTtpsdFVQ7LHo01SXP+DI+ux3HAP+m38MAGZ1vIVC1uHhvgNPxOQioze7DDUKYnK
4oTMngqJSUGs0u0mzu1aM0tT73078xsspSu5VMbkaSfig+TEPC7sifeJU8ze8zfCz3+9QdGczvmO
gJBC4tnkc61ckvB9G22drHPRubYu7FQKFy63stwrqBzwB8jqY6n0ccpZZYtQhWIkW3s09/Rq59/2
99mxtuWrAO7Z5dYWZ9+7xmZ9ygMVQ8yepOUgP6lBZg96tNLCwpL9Axn5v+5Mk/NdTKCMBhQ3AqUD
kfiNylCiHJR5aZOQ/UuvPg713X/oECxitkUk1uhDPjbnUblKIQYfKQ7eIvlMweXlv79wfGgQPMkk
K+y4nyIpsjX4aVORIFeb56astuigripFXMFeLC7ZCY9KD9AVfBICRvLg5kZVTFN7Qn5NsBv5OO6Z
e7to5277lVFbnHSGxqVCZtEqxIhmw9aqOPcVFQEoR9oBPd4H97rzl69T/mt14S5tSCwg4l7Uq4jQ
0z62lgQYL1QGvavcbXzMqo1xiHFcam3Ju57Y0et58eUBJcAGyAHkhj7vYJGPlBd5QBFKZ2CvCKDD
WDfe9V87E3WPa24u5rRy5puu8a7B2ckRWjXHZdF1dpIC2xsFX/zpueTJ7b4Wy5MHHvWlosg03wa+
Vv7oms70sO6Tpe+GW3mHwR31vVeIFC0W2dDuzCq2uo2qjsNDGLSZQjmYa+xdSyw6tMOGfhVWhv4k
BdY34hT+Y5eK432F46itJAqUcZAjG72LMZXwRnMrC0VwHSJd2IhG6t54cgkHUxu6Hcf7G8KB77jE
3hroFbaZh0DAHORtpONHrrYDJZDGGDmu3nlXOJ7m9zwTFDzfY7155BEnnzTDy4mQtFhKZaa14/XQ
3PljZ/HYR82NwKj3fxJcax4onTF3SjIKVGnjZS9HeLlnnp4/54WHWa/iDTuJuvyTnww+Cq8Ij+xG
dM9i0cgO1ACK9atSeglMvz0UQpPf+4gCtli3ZgcVwCiM7rx7DvWCuviknhJQlZ5F4CSrrjtXfopX
Tlh66spet7CbIh5ENcZAcTcXZ6toQOOEJ+zAo8lIXyxT3wcG9X3/egPiWLBAcBJ/BIQx20+TBsfa
oMdW3u1jJ/eYyujKR6NY2eeWdwQKSTDOsziFlFlf0JQMvZAQeQpBRW7LY4KYNtjL0oZnlCNerUXc
l/bVacyg93LEgtOebQnGUIU5iWw8c2+nmhF9360B8xa+zp/P8n9NzK5BZRNScpkRZO8s9lTzR4jN
9OVvsxQA/9DEbNCsGHQoohsUnTs8u8ufE9kHduhWMJw+AVP2h0S1ckWd/uZ8ozE5JyagLTq0Oe1t
sLIxt3xud7p1U5HAEfA2rq07+INTjfbK7FuSyUJ6+6e12bbWlYYUCQXnq3TrBTZJrOmGl9g1PvK2
/CNjXTkTTlddOxDXejk7MpRe8cQ8HxjZL/Jv/R5/K7uwkz01+tTHnci8DU4wWRyke/lh5aMuTU3w
bBDuFIWiqvmK6wOGnacW1TeP+smHBps6PcJgHI5tnC8mt43HNWH50qXpfZPTVH53aTLHEAeeBmWw
FmvnwMX0VK52sR6fmwJeS1HclmBcLndzrZezBdjrRm25OXo/tVceI024zvxvph+s5DamNfZ5sv4z
lrM1qHuqVYvU39hVN5KulTYupbOV8k1uf1zuzuL+9X4IZ0uxyjtAhB5DqF5jpqSesOq5jq80SgR2
GSiAtYv0cnuKNMmRKbL4BE2BmpQ0pcTCCEunequYndFeftRvtd84Rfy3tw962r+bm64f72aI4Qqk
KH3KGqvtsJ34s65TdKhc0wf5gHHSGlJy8f5E+RQeoxJBGgIOH9tTYmrQUSGRzk7D6NnMsuxRsrr0
rQDDticpJhyRc/YTjwgsTqR/db2xPjFK3TYdMIcKOUrW3uYLWwL3b8in3MN1UZlzCpRKpHE375En
bbQi3oUD8pJbffxeFf+Bo/Khqdl6TMbMLcy2YHEEHhp9V6253iC3TAY1PQ9mCmuLiqEfYaNXK1cK
+fOphRcTUiY4kbymiYt9HHiO58HlY3d2nPVv1LtX2yy4KfwqcwyXnJop9tkxTBILxVj4s3eb6Ati
a+mmjrqvKJIhX+ADtRFUPd/EnWBsvBL1Wieo8t5rjZ+uL+ICogrSJu2b8ltbmHc5LMG1sqqFL8Xm
+ffkmT/Uo1GXAs4NAlW9ROPlvepLJ4SlrzLBsaop3ZVTanH7fNfe7AmtiGIZdyGvWuxTYn8nIqVy
05j0D9HmYY8M6fJes9a92Sfq3cQyGdHeTtO+P3E3Rh7XIE4WiiJBXwVjgAuaZv37QCYGNSaic2oU
iE7NOlmA+bO0tuWlW0mbPPInlfGmsVauNIsb9rtWZn0bIq1veMcxlBDWqtrOSKEJGVpkc/VqMf2p
T2fDu6bmN9uYqIfBQ5TL07D1roq9APVxEx3Lm/Dk2qiBL3+1xQMP8yJCpzJ72ryoNk9zOPNqjbig
3HVBYE8cN3q3u9zK4vi9a2V2rA44ZtWpTKeUBgXVS+Tlzjge6tLcX25nrTezg1WJJYqz2QxsM1bv
wgHKWlqdcGxfuSV83o1MgJX/DNq0FN4dO1av9H2T0Z2k/p5WD2qxspSmY+TTHHj396eV/e7vN1mZ
yF7HR/GNZz+/Dfzn0Dz13nbIQCKpeMyv+fktbhUAfk3NQGgCo+Jjg6EXyLlQ02DsvfU4DUjprURA
OTdv2p4K+NVw7ycXZmK8PPynkk+QwgseFKoWABRhBN3wkNyQMQ6P8RMsN8fHq4iMVOcEbFuIgzEo
/v+p7V58o+DWrlP/h55HNWbLzOMkNYeO4vvpVSe8hjvXadkfd9Fxii4NByiFnbey1pZGeUKaYOJN
EB1m+cdRDjoxzcTWo86pibYWfMQhOjQmkjjKuTCFVP4fad+15EbONPtEHdHe3LYlORyvGY1007Fy
7b1FP/2foE7skiCC+KSzN3sxESqiUSgUqrIyRaBNHm8QJMn+M8iGLb1f5pYi5k37w8gdf1MehuGj
lSkN4s88e3ASbb/2opDCG5+BYgXIz9CawxQI+xZrpBbV2wlm1xARRfO7KP8GIky3RBz7G5Q+Ggeo
o9HWD6gImZQs601CJHTRvbTLorZ7HKXJd3oRXpT3KVHEByeShqNPR5Iu905NWxD0tkhx8r0WVkG8
VyJwLrrtn6vJ4WhcWGKyLH2WJ7MtYalHEfIkvOHjZXmQQ5AqCltJnMBsYqtQc6AdOpP9eoVaYNg7
xgzbmLUB5gyPRIXnrxBU9CH5LLirORnCuTG2U7eAZ3PTC1CJQ812zh8LXKB9FU36e1GagoSRE6Fh
ysGCMMKGcQfmqG1G3I5AiqDZQx624tlad7cvGt5L4MIAc7RaBfWn0mjoh5PtSAdUJByd3PIrg4A2
w/hs6E0XDlKqhXjpqV+d1PahxkP8SWmMnaHHkuAHcW4+lNpMgw6sWMBeMFfS0qkThkGpYn0R3ysk
djsMydnO9OfflVanQD6P/4FymrnI+7lex2ZIcJGrv4Z0B55oQYzk6DlAGYzSJoI+EfIALB1YNekF
keMZjZ/H7B/aSTWf+inE0+JoUt5Nf9mZm7vc6X+RnWPA8lTaQGcLbfHLA74OSjo6g068CgDKBnop
2+DX5hOZ3k1Q+Nz2Hs6pA6AWi0QzVcU7kolZ04DGfJrjzdYXRzBxOPHTtu4SEdsU5wzQiw31GhOX
AObKL1c0AoXcktIAYXOlBqljLe6m1D9vr4QXFy3QI4GrC67nYMMujSRVjl7TpgKKo/bL+7DFSuml
JNHwUnOMSovUSlPfnUXLvvUYgo9soqgvGJtXBMIm3LWe/QwmaKoW4O8KWJA8Lf2nRcKgilpDdB1M
SoaOCSYfwN+FrhpL3VVMQ1I14H4+VRpMD0Lc1V7pwsknfhNOu8m5A/vV7W/L8xJox6F3QPVZFdZL
kkTXh8FCjds0fVKt3tSF4Kl206IIbxvixQ5ITYGoVUPlFNRkl3sI9pBkQ8kCTTalG1w8UqO0bj93
GDq8bYe7ILw0TBsF9WvideSeoKgAXw3ofkDCvIEvwAVxAFheysWfO13gEtxVAY0BykQF5ILsqnrL
SMBmhUO2xvdyHhny/SZKsDgXGu5MKDciVAGvwzp/O1VNNtXNisnsbzEoHpSsc+f+XZZfhkLEeMZd
zpkt1sMr3NATZgw8XGpS+lhpvqrub+8P71K7WA/9DWfvDsUYNrVq6CcLtcmzwm2nPXTfrefpSHlD
M8jMClycehZ7qnBFI/nAxD5iFROi+kpKyASyDK8050CSmkiLq7ex0EBTkXavSTM8LqT/BtkFgV2e
J0LZFvkcnB5tcsbjiZMqG2jiEYDVAQWRe3Odw2F7GNNMYIi3a2eG2FHIRl/bYqmTFdyoGJia2mXI
vMrCsOI6ZKIcVWSLucE6yajKMUVvVbUhUF/pbWSk8bdlmIPbbnKCV7K7dr4oJvdxOjWJwekH+uj3
9XFKPfKCV+NJJAtiNLUP8ZbMq9/Lhy0wQ9kVt7H5uwf4gYIOGUTOmd1TN5PUag85DEV+AoQf+FIw
Km5a7Fnruvm3F8u7WM6bmcyRyJZs0rRsBbZG+ZLGb+Am/xsPOeuW0sWenbl0BB0R2IyADNmCvr4f
6x1YZwWBl+MZKFkDgoZE2AZpIrMIkigWeGkgERE7gZl5if60EkFuzzWB+WxKU4FxaDYUDnEDrb7e
WKBNRFY3bdUQmXAOUPvL7f3g2kGlAuqVGBm94kso8yZz7Bas7HHXg7kIQh6uWSwBBkWCPzdkowqA
/xCXQFt0uS/KbICebEFCraaZryeY25DBMyzafY4r22gkgmiXugAukUsrZj1MZdls4LHsQ50AIQFC
/e6uF2FNOF8NN7sCLBBAwJRC+NIM5AXKtrET7M5o/8wlMxo1Kn5gKc+3PxrntFzYYZy5KypQvljw
AgVUg2vzvV4Eu8JrMIHYFKXK06bgOX65kmlaB9sZkF4mQ14/F6D2ivKqvm/bTd7HcmLt82bQQ+BF
i7u0rg7JWtR+kiT1DnwNIHq6vVzehXnxa5hLuRjLMllBAIG3+uoDMOSVj/GXcbd6TlQGtemJOqK8
xjMM0gFmJGvWFagQ2WmuWB02cqjMIvW2uBm/aGP/vV3M+GmoquV5nMf+UKlTubeVtf2e6u3PsilB
wlr0L2RdHq217u7mLbZFLzeOKzsYLYV3oYqsgUP3cme6erKhYWID2pPPm49nboXbdYS4RaeCvzBG
0en2x+f52rk9xhOUZckTtQXMJJveZqsKCmhB3LbAW9EpygD2euJKuFzRmIOEHgqGCAFLso/HydXQ
gAJNR1CLMmPe+TRRhEHFDGV4nZ20tCYwKlcpvLruF7dzPDxGwegkKBFwlwM9BlkGgQbAdEysAZ8q
UbtUBSew/tMs8eSsXXmOsGWCz8ZJ6hyUVlF3QRUQ4EDGTlsoEgFlH5RmTnwgRYSaaqAKFRi5oQBk
ICjyAEGH5wsToYe+2BRnhAPM4W+Ve+OBCpCchKPIrheFao499CBVylWA8TMKErx0h64x6ngsO0iC
tl6yo0Od2kMfOM/EH/8HDV6ee8MapW+mDsFeqGXm1JYlA9buWPspRwIJPpfb7s1zOgWugGYT6jlX
ig6j3NR52yOWQMmpWncD+DZn0I/eNsJzBqobAUAT8ONXEM5mdkC4sJh4Uswj9O+gqOMugFTdpZh5
cjO51iKpBdmZtSjDy1qvosaTyDwtyZ9lV0WvSeD5BRFQSu5AF/yibKVrl8/V8BBnhl+uH+M8C1bM
8RMbFVXLopT9iNIslp3YWr85CiCJ5dGO5ACghBVqpOU7RX8ruVCpgLfEc3PMnVsuq1TbA+Jube+q
5atcvoKLM0gNZC3gOtb0r635entPT6MbzAPgYoXMCZ8cFPfHfsYtFKz++mofnFcS6EGDZZqvGuhS
PYzL+9mj9ElgmB6xW4aZ7ZSGuNAkcBTjyOu/KDHX9/lQP4yevBMzc3Evd4w32whmyDevKOGbfEP9
lsB1p0xr/Vmr291iqTkEqTp0Ijx52l4xk4pkvavnaT9qEvmuyJP04eT9+B3CkskGouV+iwTfgBfG
z38Ws9+dvi6o9lb04yuhtYPCM5iNZTRZbPQk1kALwK8g39VvmigA8iKSim+BzpgMbSI2ItXL5GzS
AL827NmnxJyWiDiI+8mBWKdlSxNjJlf4mkQnWmrBlzvnCdzCINoGpaf8a1Fe+uGjkx4SEOxS+oee
TK6Vxi4Qpn9zevFM0hXQ3ilA1TBpRb9ljtYZiLtATPn9XtsV0foy+FtQBkmYCjaTF4LPcxjmCpMq
KevqFPOFdtaDokxKIazX9wml9AP9osBxrvcPeSOK9mBnQ88VhFaXsVDeyNqBaHYFun0+JauyDVUA
SNPst/sZU5q+/dAJanCcVuClTXqgz+JvU/fKZFFxD5ogqx5y8UMSWZHqgwVBYOv6XFyaYjZOTXUl
Iwqqi1D+gFQb6fTjpDiqD4JvLar1AYTftz+o6HvSv5+tDdzi6GFTEGjaPffTe7/sb//7186BBeEJ
CpypbCp4uF/++0a3tvo00f1CBjB/GYdjPn+5beLEiXkZUFGOBXJGV3BFww69XM7WAMb+fO5znOle
85rS7fdAdvqy5EqfGw/AEygGVZ+GT9p7GeRfJ0E+yrkoYRx5KF7xqAbjXXNpfC6meFkJWi6LR4L6
i/K5eNNPkr+r6YHe2bu9Vp5/oFSLjj9aV0jjGPfXR3DQdiM+J2l71NKnUCulPQg9O/Bbiyb0uH5/
bozxe7xMmkrKkdDr0Xw0Pcp9uFZuBtnfPioUwcrorXe1iWcrYzxfwYsOIHUbIqNTC/JTVEQs0Jf3
1Xg07c2vtBF724r413jeeb5CxvuzHLMk84DXhA5RPA1s7LLqT6IZUt4ROzfCHIEsN+2uGKEvnIOJ
bNT2nYi7kIMDgQ9iDBbYMRudFrbMY6Toa5kgAfGMJAAwA094CChsPl6xgV55qC36lKrytifyHf/M
KOMdibLkc2EBIAHFkHo+DIriGpJPkh9ZfNCzBQz1nzXdLVQlcDRRI4v+21fOgvYt8lNw4CAvvzx0
4HFOSbYN4Do6Wh9W2ESVp7sKiFwAy0/8Py+0ox6EqgSFgujXAkVyqdndlqFlUc/F41hpz3WF2oCJ
uZVc/RB8VZmzMjqrD85YzJCa7LuzSRy9BsMTgkkKhQw1TKSnBtk9nh9uLD3ic7vS+jC3ocAs74PS
YSocQDqMzrIXrZlUNCNtiRO8MYAD9jB9M7pm/QOfeZ84dkhaY5ds2psN0Q4XVPXA2W2COE4T7vNN
RTmIcufJVCAMtSH2N8jVUJC5zjpvheKjt0ythQ59YhSoxJrb8tS1uBEtxxHp3l/laye70IXHHCAa
2lfNehssgcDEoMhDonbvZBS/5Zt+07hyiCv+MfH/NGGiBm1FATYO4/HG1eBhs2mLuWxL60md32rq
IVXuk17Z395SNrSdjED2zaSSWnjpM/cSuEzAtKy0o5ePH5X9rpWR3Pi3TVyFgJMNtFtRocYj8QoC
UBgEU03QRTpJukkurt1Xet86EYh5n0VjRWwYhTEdSDtQ3QHdB15jZkEj9D4VU4UAQLO2fu6Uvvyn
81i/LeBhCeQEHkunF+NZHlGVyRIPmzVBCP5zW3wqoYli/mnkYm0wj79W1ufNKe0J7GfFA9TPd5h2
DwHUgERc4otwuPSTMCdKBxeZ6QAVBY9jWyb65oD6n0o342b1oeADaDhIruonpLOuNaF2jp5eISJC
4xxj+gkNdCZpO4Cl3B61YkYzHqCdUQob69jaO3M4jJbXilp4PPe7sMTcQKs1Tq2ywFL/HXKKGGur
IvJFidTQ3KWBqGrNZl5041Azwx2AmUDUm5hbHJFjlYehgHOQGjoQhSeDQjfbfpadaNf46zozRX/K
mR+OuVTLk0omT9pZj5SNuIj05TB7+YMWSHtFxCrKC4AXS6M7emZvlbek07RhQgr7e/i++Jm9wS99
PaygkeKmAo5R3kk+/5TMGSjaJE06sDFg6v6hWO9W0ZtD+AGZUJHHed8DyY/u/+hRwdI8NF7UfedL
z2hPRqInAJu5Mp7BjkQ0NCHLM1hTIRkFglFv7k1wO/pT85y2tIMkyLw4nmiCEgtC6DTfg2Ld5XaB
0N7oRnRIPLMM1uEedBb9gumRVMD2dZVVokAMmkaUD1AEB8CYLU23wySlS253Xv2xhhCv8hRXeknu
rbfmaB1KMPI5AovslcUaZM4z9E9AbpsVUFV3smk/y3bhyiooIbO1JH9Ys6CmKEkH5v0weXHVgWuW
jGCE3OxBzvZrtgCG1Y6T1YruR/pmOY+/Jyu09g1cDVSiWErDOjalXnHs3lsOW6gGym6+i4+dT0Lr
oN6ZD6Irn7tjmPl3gIDHXDHGdC49A8FSWW1wl3rTwY7m/XKvfc4fx112nANouq5u/lV/+cMU4LTE
M5NMWBx7HXI0qQlhvxgCRE6639r62A4WRECmyVV1COM0fp//YxRDUFRf5TQVfWQ2mrC/gImWjb6M
mpFovZe8Kx8GJjpzf7xbXzDC9aAE8k57qgQ1GpFBJlz2Wa+1wwaDJQQpVQvUd6KizBV+lF0TEyH7
YmnVgm4kieQDCIF2tDDa7oaQhHLYu6orPeWRGQj2kgaOK3cF15ECll208NjiwtRk85ZZBO7qzX62
a1/HnYHBBfNOEtYxuN8QEHRK5wX6K7ZqQjanHmrMEXpkhO6Zs0DBrBi/3F7PqRZ4vZ5/jZxgn2f3
2iLPOIGL3nnNL+tx9aud5Crh9rH6lDQiu493EITTDtqvOqhe1b86GP+tkIXizlCgMeICK0z+oR9z
29l+to8fYzcP/vJzOniiQvQY6R7bFYWqjglNJ6hJmuZ8bxPzYGzC9z7XO6h8KEVfXONvcmjuaT0k
HzE8oIT4ggcpKDwwOwTNowjpwfd/4H1NhGgdAZQpBqVtsc5Sg/A8fieHe5BRDXhcUF6RIQQlY6B4
DYhFROq5V2nD6dSdWaVOe+YvHSkAPpCNziMHyNShyvu9B9ktHQv/i8YMa4wJnHoH0OeS0yX6S0BR
FxBOBZUTModojGKIagmyBt7lCoAioE0q2tlXSjh6blnmpoKjMUZhwV4hDCnvQfjk3z5zXCsK2h5g
ZKOwI2bjMDUZm5mG4uAwWm4/vyf6z07Ex8KLHQBnAX+L0SvQOjP5j5mTXAYBNnV2GWi5x7z/fnsR
XAM61bIBrRzg9EyAXzrbTCeCT2X2hTtk91Mq6kLxPpOF+RuVsq2h6sBsfrzW2jp3sDC3hrvFj5Uy
gvAkuL0MjhGUBdHkggE6F8N8JxxWlLU0XM01RGPX8mOEuglGnv//jDA5Wy6r5pptSHEUVd9P8VdZ
hZynoYa3rXB2BBUMqC9jro/zMqcqZ1KngXVWAvuNhemJQbAMngH0KCAbD+VszEYxL4Yt72uzsmQc
fZCjOL8U8nF7Aby9gOwGpc9CPcZgYfBzhu02aEBTcht8NuGGR+RqiYoL9HQxFx5eqTYqJMDHwHUZ
x51NEmf1ih2nDzkdjao0NJ9mF3Mn4FZf7oRlWParIaXFAA0qDHAzuBI7T7a08QKachDjG+4SbH4R
qHmEcz9DFQktXALUbFL+4dvxt0ncc3S6BmkKs0TMQk691DvEKzDmC+4uuxc1ItjnFWuByb1ayOU6
WwPiF2teD/XifO6B3B42XNoDEZzQq5c3a4txu6UmKNOhF44Oi/EhgfJcesCc/+LHroxbZ/gs4plk
3fDSHkpplzdc1U/TppmwB81hb0qX58LIw6ITiV9wzVi4PaCIgsE8NkLHY0M6eaUTsKUPDQJIApUQ
Oo3+7Eid1oLhV2BoMTWJF8/lWtrFzpQqRuMtk79U5Muipq4hPFFcDz8zwtxnizxlhaPNkHB7tEkA
kYZx34GfQ3etZyg811ug78RlO25DE5f0v0ujv+osEamaKSs12lPECAMeNMkhj33HSwJ9xP8w2HKX
HvQXSBt/Kjs3Efk/t+1n2WgZ0YcxJeS/tG6uDQTiE4iFjn67Xz9lB7K4ZemCJwjPqUFE5URd/Dxm
YRvRGwYI3gRDIkRMqC+drTWv7THWHXQe1vA/hkl5J0opOS6J0jGaCxQ9jiuRMTNXbTtmK6ZCEmt7
gADiniTSs6O1gjjP27oLO8xrtN1AeVZOsFOroOBTydJCtrZ82xrQPm4WmH8c5d0u6w6ipG16TNUM
6spFmu30EkrgY2ZAqX1K9N2Q2tbLht8bpQlZU7dXIVN/+/zQbWQ/PLYXRQEMkCCIM7GnWHOylVDs
9jYpL47gANV9Ik0/M0V63SrdDtKlnAXXOM+1AAT81yb7IutGJzXIqEEkHFQ39BVmLm6yB7BtBylw
Ed8KL7qijo9ulgmtKQADmMM7VWkspaALBNAKkp0Yjy9Ht/2FppJX+RDuBIuDaGqcc3dQgheMRWpI
uHB8Lp15LVObVCp2v2jSl6kEF4DjBEr7YywE+QoHQw1SEJ0qGaHFY+MQXVrSsz537AxryzXPQeOg
3BshtH4p08bsDfbeOjQ+LRLc9hnOKQIlEgVzgh0do8PMF83bAWlxTb0b3PgamkuWEtmFCOTD+Yog
A0LFjE7CgxmJ+YoQHAIqpU/p9OU9yBR9Sw6MDVSBTXB7NZzQoyLMgcPAQdcTZf3LbwjVYMAfCwtd
5D0N6+OOvmb/B4In3nqwU3BABx0q4Egv7UBLXFsl1Zo9CcRJm0qegT3cD3kCWdukdHOQBacV/tBV
O6gxu2UMENMwPSwtstHFcfHaP0zlJjqKoh/F3DEDITZSAfwoPVp9KHs9Ueij4416+Nl06QNb2lOZ
c8En59ynIDwEnQ2gOpg1ZKO9bJOpHjdgH1N5dWv7U5z988d7ihsLY3ioWKOXzOq6NMOodpk0LJjh
QhcbHxx0lQsZ5R9yPhtP0J9MnmS5PDitthytTnZEE46cBaI2bwA2i066gYyf2esMUt5yDLxlO35I
yWNaCg4+Z9su/n3697Pr0txiuS7QqPT6IQFGta27Hfgdaxcq8EUkbXge3f6eV0URHEFwYKLNgPOI
BxgbaKpMnghA9xjAfsWbIshDK8j2VCq48MV1LDa+6CrQW8BxGxj4xu5dPcMGaGPKBrqSSBbCXHtU
tM/TFAt8kD32jBGHSYJb06gsY06BoTqsxyEa77SIHMUZx9WXgx1g35XThB8kP9k3X1X2cp/OyeyZ
z/TL0dM1+MPxf2v1src5Y4ylpQCVMbDpMlq9hXaX1HFAZtBzmYk7kPfqjwtlrDEmQJe1tW5bSldm
SHdqq33Sk9ivF+uYlzKuhZUKzR7XXL1D1PsM/trCTbT89bZjclyFThYgagNBAbYFJngXjTZVVlVh
fnJyK2vwLBNvjf1tG+xh/r3O/2wwT0GVWP1QAa3iQTnapYdMFbHRscf5ZAHYIrShUFS9YvCRMdS1
yLRDD/Y0eUbNPUk/4VbwNpG6HncpZ4bo38/iBrJfaPpiYt3LaNGsszxd/nb7Y3E90IE4HxJKVKHZ
vn9uxfOgz7AgzZ2XtG8kQU6XHsCX8poXojkt3nKA1EEotPH6gwrs5XIwKT8qWwuFCSl9axJcVLGg
ycNxL1xUABiDXxrEPGwrbcRuWfmA7DgnYdKG4wj6PWcVBFfOKvA+BpgZmQFScDbR0ZTY0AsDg5Mq
+aq0EDtsBAOtV4V0+Bd+KSgfQAiOPWGB4Ho9dcZidpM3l54pR+jigvvXhmw2RmiBUlX9NCgBECyE
R+cqQaWWaRkYYyTIUDDedLlDdQwxsjYuodYiR1N7Z/WFt/YvcV25yhKSVPXHtgFNyRe5utf6wDSS
sHW8KRdhlDif+OJnMPdlvWQN3BWooRVDO4lTuo2IFf/qmYGVwkVAdExZHa/n3la9WjKlJ0iGX6eg
exjwULeCKsODWfYpHFEEH+MYxHUio/9vY4AU/smEvnpu9KLKagUEcX691wNEJnQ9Q7BURf37gDlO
IUfp9WlAKoV5Asr1QkU0mNdGWeNF3angXGzqJ0nC8F21bxzRlPp1LHRkKiKvIExp6Noxy0rGrS7z
uIHiMqiA+1VHqvxYLGVgaIN/O1RxruZLU0xgN/skm7KtXrz8KL1Sfp7YVx6WsHjCUfhjci8dmQzl
iaN4KPQsVOYkdHpbqLOBeeJJ1l0UBeIFUJ5UcFVdR1/U+vEqw1QxHkxXHQVwhJC6g5ipt5pvWZq4
BTbMX1TnfZqQJxaJAKpxfaxgzkDlBsKzCLasQzhZlSvVBEkhyCbqqMXOAwRPBKkuz+nObLC4mt6w
GmPQMqTyTeIN9RAs6eQ2hiUIwlxnQHzCDmE1mAti9qcaBnlxYuB3oL5KXEoYUiBRg7CmcUITC9vs
9Ll3Xnih/gD5YRuoCToZcWpbn13FxTaXlgWhCQ8ShwQ5fEhzQ8uTH4mD0q9KO5vBX/j7uUn1MhiD
zHgh3YSELd/HxF1/5OG8m0GfvEbt5o5/Ey7w2gU5ookqJhbKhAsiawQXT6t4qBW4tr0t7mwT4pZk
DG8vjBMyQJeKrhBCEqKvwxjKa9zTo+PMHlkV5a3UhuJuMpMEeemSd15GViJ4XvKc5cwiCEcvv6Qz
qEQucxDE/m6xACtcu0aAIlrQhGkn7NpyrlHnwh6T6ECxtpgqao+2iRW0WCzZ7d7sp86n0/lZOHS4
YUQJPv1sjIdeGGXcJelSo04shCk6/KzsfsNA+kgk+coJIrhNAOUFLRTgjmz7yAI5n5rVGdpTVeXi
JW41X2+7B3e3MJgDnDWUVzDRzxxtZ83mzOxgQY/obGceojulg8QRmspgtu9EPXbegnCDWaBVxQ19
FYT7SakMK4O0MfSkwVzQPZuZKHpw4jyG+v4zweQzyugUCp2e9EaDdG7dVvdErwI9WTEOTEH5y/QX
dyUwhmCfAvMGrZUx1atmNUlLGjyXMdi/p0CFeF/flRTkHUq+SByA+wVBXUerDTYGxxh3r6tY3roY
iQagobqeupro+/EiBkI9FMBweVHi1svzOwz6ascGgr0E8n9rifrKz/OfapwJQi71LPYI0WkKGTJ4
mBxhk5ksJlLZd3gNtTaaNE4zgk+dPNXVy20P1+gHYe1AaM+kKE06pcJ8MEQjacakgezNZhtV+odl
lQdlWqMFA7XylD4pKnK2xp2y47SB9fk4bH6mpp70bVJ+4XHlaTFVxk79Qgsc62Gz8tc1XlxVftgg
dVPox0E5VspbjntK1StXN3a3fz/vM2GSjY7X0NEPtuBjrtNQjZIyQTm09XLzeSxfiYiIWGCDrfek
sS7PGsFbsUFz36yyb86EeZamf/zzpdDrHH13sLVdkQcVa03SYqQjzcj95/6APrLXbN9vG+G4r4ok
GRgvYAlAcsdsNwrja5a24GoZjNkJpLSXwzjXUr/uu9yVtERUzuR8OxUIVURoiCyCk5M5LtBEM6t4
QsY/ldluHLuXsdXCvBQhfznH/sIM/ftZShS3oMBIq2n2srJwC1DgiuIK7yZA8o0ROVSHwYXETowR
pdgqIjfE2x4n5MMvSwSf97bWowLjqrDdeAXFRZJ3YY9+2LMVjdOiYIgR9hYPTPW+4nZR+3n6gu7+
5CveGJXROgW3fYNzNQCziQcokEtwj6uJn74bsqKpJ09bwzb+lNdf1xTvmfWhsEUD5jy3ODOlMVlQ
YQBZWQCQ4yVj57i49SS3Uxq/yKXw9pquqDnpdzy3xDg8We2+71XUYSS8bWSjf9gW1U+yNtKhNjKN
TYDKpztOuWcMIm4eThYE06hi0LcorTVebmGWbpjkp6PLK6gCzPxHvHxuSbQqn9LxrqsfG1PUPeQ6
zblF5nJXe6dwJDqIMQRxVJR+/0qddAHit3e3++lvGFpO39cEWBwzT5R7l93JuJUa0lcTECFp5XbG
/C7n5TfBJtJ8kbmkwHWGij40VAG7Z1GBktObLQgfJk+2puRLaafqrhq29B1IJunXMsvj3lyJ4fUg
8Axs6MzvR6JInxdFX96NsRUN/Z7muK5+Dkje8HpFX+Nq4K/LnMqoc/BFr5OLgACKah8EFJj5Myp3
dkHy3fvlw/8I++SenDPbTGqdLSN2GWoneIllvyo6rF7sOg/CZ7703v8CY/wXsYinwfv+wP6D0IOC
woCauvTkvs16S8rB+1Qbcy+hDGa0fpNYJg5Ue0Sd9oBpwcVtRt14SqZYfW4Gw/ikqlCf7SHK9tCV
KN51ONzvytSmbgNlN8PZjnM6ji/x0GHEpbaLXbkmTe02U0VoHChC8OW8LP2oBoOVrXcmMbqHrh/e
ek1XXV3r5KBRixcQVage2MBaIBT7VUk8q3BkQCak/quWloPpJkkHovdWbb/XULgL7CmuDp0EDScX
wnho3oAR+FValuqfhfKGdeBPeE2XrYfCKyrDOumto2Vm3aEb+0xUWuTV4ZDYgS4QDwzKEcUECH3d
rGQwchRXoXLhhHkoecCWhDPFvt1NbvL59jHixXcDpWiL4ifo4MrlLiqDpZdFSsFbgxo40uNqfqrn
f2QH+Pn5D1F2NCpgGhhFfIBDFBRwL02RdHGGXMfKbDM06p+tSPDk9GnYI3hugCnAtZU2J6Btlz37
zVaSSAM1YTt+MqzyObaDBuACTOV6+gQRdowHbAoIg+XHEl2EeP4lGd9NpwhMfIMEitn9m5Le1yOU
AA6KNkSb/HH7q/MyrvNfypydKl7ibms19D+1wC5GN86irTyMmkiWiXfb/GcH4gqXnxyN6REVX1Tq
qdLu7ze3GULcKri9HK7TAqxJmxt0eIxFd+lWu254jo/AbDqPcaR72i5/zO6NqH+Iv4lpTulGshtt
YtL5NG91XdRFz0kD3dgMSCgIK+oqrJRXGzdq813vvtSTwG15wfXcGONVFXQWAQnECekt3Uv73MMX
vSMkFXVVOI8uFVTcVAEDvQ1M6l/ulW6WaT8qLcThx2NjLK5ZocM57Lv+0e5fq/6+SN9WVJVjEQUq
N4vFzDgw4w4Fv1tMCHAqWvslGZ7H9wbIMUDsk72VdzpAIgfK7CMJqrw837d1i16SUIu4yoCAUu+S
rMDmEdPZLX1xX05I9MbJ6zIiKDNwXgBoaeCron5Nx1iYh4YGuSDNTOPFMyfjY1MN/Q4pwJ8PhtK4
9t9FyOLP7EmtJKi4o7C1xV+dYfmxDGPurmn6T1lMH8WQB3Gf7/TR+lYY/ewutokXSSpqXvKKevgZ
mNIDbQx6ZGx9dLSSKm5K/AykIH7zYKIrt+5ysAwD3FnuiG/fSXvth+Dg8zYT0zuoN6NYgGkAJqZX
Gakle0MnLD9qn+qjCfAD7kUvDVE8MCe3zoD5wRv8TSSAzNlZSDj/Z/fqUOYAeHYO9Kb6B9l+L6Fc
fntl/IU5YBfEKKeO9vPlaWxjbU21GoBmqXmMk+8KKPGkqBbp3nDPngH0PiBjQBxcVVqUdRuVWB0B
XdrbkeZjoOtool4P3jYXlCOiMM0LMefWmDyx2ohUV9SaHNmRGmy7+q7aa2AJ+BvQDe0NA4BLJQFQ
t2duuNqa0lHq25nKjFTLrgHrbWI9396jK+TnKaP4zwhbhJGtVG31BkZ+z5hjXrRy24DOOmVhI0iU
eNfA2YLYIonRl9o8GrjiwJa1Jk+FCba7VARS5F2kiFg4R5T6GI8bxq+7tV+ATUhnbwydRyMsw+I+
iQxcpOlO3k070THieDk4Sk56GydsGbNLXV9AXdpEQWGYjGCw6yBuvmaZvzpC1XqO62F0Cz0qXG4o
JLBqagsQWFavgk4LyMCjcweZG0x0LP7wJO4rc2KDhlrWqRAL7heVLvqsShIb7WxMPWLDNgRjD6IX
ZHq3HY/32ajGjQZWG4r7ZoIDpmUWYqvN5KUrGDdMANdkQI5NKaw34fOd9+GAO4QIgI1Pd8W6lwwA
5eY00lnrK0l/ZqmKN3seaQq0yDZMRS+j7JLS8pVxqt3OFCm/n/CqTK6FWcn/7NOvffY1G4NAX6FM
UQCCIPY+dbQ1Usph8fMsO6yjVLog8l9Wd401864dpPLBaSx0XaQcEhbKXH0v4/iT2iXWy9w24xEn
mnjdMtTRlMrKpyztba9JNdsrwDPpyUtS4PmhoggJNCuEJ8HwOi+QLjQmyfHaIf0JMnspWFTlYyvS
8bFr5iQcG214ACc5jr4k59+UJEsOeOn0gQp9IUiig8agbfU4rGtpcLtErsNhXKdfhpQYbqVpzR2p
TO2O2Ep020mulNywFsqNCVpczD0AuMJ4SRYr+qavWAde5TtQun5dX/MfJtDUto/hpt6NP3p3vI8T
t3129n/RNYLuF4DOBsoRlCvgctu6Mk2KcesBzbJCCDJ76SBKrnjR98IEE6s2TBJYY4qEo05kt84h
LubIP1ayvUkxPmpnhQT+aYA7d7C7fTnof14avzDPxK5EnzOltEG1arTGHiODd7ld+yrErW9vIyfu
n5vRmSfUnFf2DAop+kDWIMa3am+FNN7n+SpYDq9OB7QPVY8CHwzyf8Zd5gbqMA2xMUIFjYrVqXzI
derqD+LcAy7h2kvxEqMqYk6rHKbZbEaGApVNPArquhQsmXcLXfwU5swXep/pmdPJp4kKZKsB5g1e
aIuTDuuUnpBrkROxkSnIugFKKbyA2I7q1kplPvxOXWe/faIycicFbd9ufgtohyI6HN6uIpxiJhNw
J5qlXB6PidSoFsUoaxuA+oEb0LGBzXi67Tm85I5ed/8aYS4ioPZHo5XiEenJiVbUnTpXCjDmFYEc
ADxvf7NtKqUW19BaRdbFnHkMUkCKScMdS0dT5v7R+Zz6Eiq9lHFHtx7lnYi+iLvCc4tMCFi2Tq1z
CwpM5CD/Wvfbjt7qGoHIO2WeEiEIONcuBo/B7AAsPKWTY05Ia6qr1prYNEXxR3MvL8828EhKtu7/
YuPODTH+H5ddASRyj/r1/2Nvlvd0fEGFdD3GKDyBNZ73n1tjfHHJtX5YIOfudYbb7tswR3ne+QfD
h2G6q/B6snzhpQ7vZu70iw/JOmbaxKBeW9BpST6k/qGr/iIxvzDAeGJrgkJfHlAz2czuYSHZXTom
qJk2PjKVZ4B93W1V6SC8R1RwXmmtwP7/kXZdS3LryPKLGEGC/pW2zTiNlfTC0MjQgxZ0X38To91V
N5q3uUd7XhVnqkEUCoWqrMx1R4HeCsrSUKESHx95qVp1MTPm1iXz8qE8WKP9qLbpbtjk/Fl7dhuo
1AIuhHQd5Wuev53kR2SpMmaPqDHwN4jkALKmuBhejiDTOnqqW38CNjS3nK233NoSgQzFQYc6Aigk
hZPH5NzWygmZe5y+mXhcMRMMktQbMBK44Z5bCajgnlJdjyVgWXiSHuKdueOZuxqON9rxv+CvWOkp
cGIO8C+gp4Bxc+FOb5RITZK2xVDT0QjNADxUvfPR3eTPH3Mfv19f28otgAcCVAt44Q1QIeEjlpD4
HJqGP/JZ4+W6p5rAvuZbxDsr5xuNe2BcTZDlqSBWPveQrKoYyB8AyE7QVeyiX0W7cdGsLePUgBAX
FXkZzVYGEE9ryOIsse2zqL3Xp+bX9c+1tRAhLFKwWy1RisepMmi3qlHc2hCEvG5ixa3PvpXgbNpA
NdbnADtJkYoWcOZFyeTkSvw0vFw3tLUW/kNOjq0EVsZ6IUjOR/auG167xe+98veBbcakjqxz5iPx
LtaLZBxMCbhju2e7yrT2kTp415ewdvsiW8IQLYSY4MOGEGUrCyh0QJpB6wq3BRQfJwYFpNrRjN3g
c23orQyD/0Hh3jgzKJyXWmfGmMcAHYPsHgwj70byHc9vh7IbUP1teAL/W4ItRDcwIGLeTQMaXggF
UawV5ljjjc0KjyX7osoQVsOCdhBhf2mlx41vuXKGOMIBsFIbcGcE1HN/6NMs71UVvj0EQ+LrQXqw
XXJPnn/Xx+Y3tMm9rc/5sUHiGjGbBq4/qAPpmH09NwoFJmVYDAMpP56QD1Jusc91LcWZt0xgyPYw
1t2CX1+tor2emTQ0O6u6AbuvThy01wrgvlndYA6iGZd9NKXK4scqsqOuVZOjaVcG8helBggyimYw
AA1lZEG+dchfMEX+pVTq4otckdTroMLbuXTWpt1kywVYVhs79Sdp+Z5V1vtk6GwfEyp9ju1xdPSF
6k4vSXI4KBIFl3DU+IDYT2EpK5VrWV3vkQ5yiONoEWjAR+POsqX+OC/4f8ui0g7VlEA/XGo11zR7
+b3qoWUOibExkOtY2YFoDt23TN1BbxB16xTXnMOI/Z43RuoYk7rg13bti15Xs+wsVc9u7E4x3qkZ
fesys3GVHh2MNOk3xXdX4hL6lqhx6yAHIjhx5zuVg9/MymbANkb9s9q2IKUGfcG0t83XDT/kl8GF
S0BIAm8hZC8X7KqFTpq2sJFRk9D+bsINOXuTCdZmVIS3q7SryzqxJkTBSZlkqxpgLQJUvG3QHg9l
ife1v11f1trp4vIY/16VcLpKuS47yEXhuQXC68l2c7Rkyd88oMHfBAEnGcjSC/rFsYsVdZT4PQtN
cNC9g6Mz/2Q8EOY0rdckSMZAWh5sFVpWP+FvuDEqs5CsO/cMUva5PXzk0nkS2iZTQ0VdXk1wM7hZ
WbdbMX8lGwPzLlIjzlOD+pfwJWd1riLMZKD02AzxUS+sb0mhgP3HmkAKp0jA+LBCvgGC9FYaFrpL
Zv0eKPZoo4f3ISQpuunpzxBuAgbtTqksUV6yIctlLfeJ8V4zMyjt2iOS3w6GU3Y/ujIOtPROH2qv
H4g35Z/QpU3krgPd2kMThXZUeVUPUc7pIdLvjfYQMQVAPeiAom1FKlRzxheZVY626Jjv2inFYQKf
Q8HujWJwZppjHNuP7Gw/bwlmrN2sZ19ZCMz5rPWN2Whoa+XFfQ1Rpn62701oTWVUcYym9ErpZztS
N2q/juPi1Er+/M8PzMn3tYSqU4Veejw1qK0pUTjksUOLd8gWXbehXYYagHfQblZUYD6BkDn33Hkx
1bRaAAyzW79eXtPk/frf5x9J8JGzvy+kpaUx0kFX8Pc5+IAGeaiGXORh6xZdq0Oe2eHrPEnllnyI
FrtBbKYacNfDQ6P5PegX5vuGHFnp69HRSB6HZquEtJKgnJkVroSptCLbBMTJlebkpukkhzTG3aR2
n0wrC5lu7Ky0+eeJ/plJIVzTbB71CEVXl0k3aRF2eUCi8PqmrX9Nk4sE8O4qxm7Pv2aXliC/nvB0
z/btcx1E+8IxnOqZHrYpiVZCJ692/seUEEQgshbHVoQyhDxRJ60jH1RjzzSavXSy/vl5OjMlHGg9
y4yhHbCqBLR1EL4scaW28+Jc/3gbCxJrxV03RaWCTXKl0qYu6UkHUNoUpNr3Ti43VrR2ulDYB68c
aC/ANSKsKF4osKQWrm4+TpMfUpwuA6dL319f0lqQQIUPM6i8yHCR+CSpwuxCkUB5bRaJa7E+dks2
edeNrBVRINn5x4rg2MTSmd1L2vKvgjN9Um6yHzxktH5W30lhGRThsgVt3lqa4OmYgaIzsmj0CaEp
qVaH0XrZWBaP0mIEPF2W4OD1XBdmRTKM+n90gGLU0ceA79JfDD2dfT/BGUjSaZlWD6CXm80w0o3A
2AJnr12JpyZElIvCpHoehhF6JZ1+B+arnTx8a+Sjwl7KNA4JpaGeu9rwJNt4rGwEpY2d+ohZJxF+
1mYNAR490EHxCKqHc/kXIwlnqxPuQkazKsIEQg/JOEqfjRZymSTBw2zIdG0L6MX/1hWv+Oi+nKwm
qmZV6iZeUAspctQmpLUPeGrnDT4FFT9ofK674UryjTlhA/NwiBMYIxGcQ0ozrUgLLEZV6rA1C6dk
5E4tig1yA7K6LlQjQCKPp/TF00Uj4wK/iGWXFoH9vfhBv0hv+SEJcpBH8VlG3Z1e5GcJgdcnn2cP
WujeP2bN5whEdObR78S810UyPptRx+IF0apYcEHulfhRqQ+1VhxzBTIv5haYf/WyPLUnuE3MmFTO
mokb7JDudBvCp8A0V46EKcpZD7eYQ/hGXTjOyeqEhKotY2gjtRTwnQMXcBh2Y4CZw03pgY+jfGEH
LynggoFmv8A+yaM5WWA4gPcHGRicoj3EK536TtscaFk915hj5+gnSLaKNR7UsG0rltDyNPPO3tVl
Ij/0cZlvADjXbmU+Lf8vKyJKSGm1PlUb+L88u6VxB06bPdjUnMna0uRaj5EnlsS3IFCWKcqXg4vD
bYV8NDS+jW/IvRzobh5sdt9W3oIcKA5mI5SV8bYWLrDeBvjDKLBPujN41WPpD7seBBHFI9dRuB5D
Vl3vxJRwk2mlPClag7uyUN56tXT0/mnMF98cvzbTFHKGjUp+/N9MCmFrrKaYlCq6p7b9nSi15til
pIeFSedX0jafCXApB7wwO6fLyLiRkKw5JhoQYKVAXwdDxEJuL5c2+ARpAybYOQOGZKJHwHA2mAjW
g8efbypOyVhqaVV9hu3jU9jjHQ36HZdorh7IbkscZf0I8Dq0Dpb1i6GCJIecgAFpNbdI/AkyM60V
gXnW0ZViozCwetdgNvrfhoREbiTlEqcNTrQc2Y7FdlN91FDyue4Za7sDTDJuGCDAOej8/Iki27WS
Kkjngcj+ZZCntJg3DKx5+6kBwdu7sR2qnMEACa1Dfmh3vf/fvFz57xTjLCYgEWUJ+OixM+fr0BJS
DkmFXTFp9GB23dPIMiezwDRgK29xzDZJKdZ259SgsDvtrJfA6GDwsvOz0k1qR/oMVb8AHu7QV8tJ
Yqc3HAKc4fX9WoO2mNBk4OOeEDq66JHORaZPGDCHbNieuAmIicJM20lu60/QjiXQRM59iIdvVeb4
Ll1+3j9Whct5ydKBwFMwZKH7WpFA0v1WZvDK6FBglJlsLZLfvhfmAEnmFxlEBMW0DkpiC80nuD5U
lTw1+E3/kn5kPn0Ye8pGLWA1fKgn9vgpOUkj+2huSCRjeVzt2ODbyGkIFhcDHrcoyv3NFhrwVPRI
MK9vCUeioDKVphatHx6syh19oF4Voky3hPEPjL56+uBvAiNWvygYT9GOwTD6RQsIKpqmnjMVKIIn
LjhMg9jHqADwfGjK+DRUvmz1g9cd9Y9FMVUYu7E2BwaIovLEi1Zc/IukIapw+KrzrnmTbrZ0Xz4I
Zy7c5sSkkDMMdmzJU9WjDKrn7S3g4HfqmLEnondR69YTrj9yV6tuaj90ZvDZTNEXVTNWuvVgQVZU
rYjtJdnU+2pKIcHQl63XzUrSgOwtSxym59lrLfU/bbV/xJD3U95GiWOTRnZKKqXeEg8yVCHQxnQm
YEyPZpHP3hLZxpe2qSywhfbAKZWRkqLjpwIhPMzLfRdL3WueFsimFoNJz3GkD9Dzttqv1hLFu6bC
1J8ZT4vmlFqp7Nu65RrcowFUqG2MI37fqBWdf90/166E0wtbiGxTFRVWa4NSWwGe2VFNzGBP1hZx
94oRCEMAzImGFP4T43VZMzUpmwhGoq+R9GiTL9cXsXIfnP19YRE0AyHzbI3IHduC7Fq7NCLHiJrU
J3bfOtKQRG/jZIwbl91aIDkzK1ynWV5SmxIMcnKXz+yDeuzxsjACObnZ5q1am5M9syYGkrytlLGQ
/wOKg6qsNjrNrQnmWhBOADRDPHmXLx57X7YUMlbudQhGYwuhKgmRV4MHnJOQWcol2Ao5SWfB6zE7
IOtD1a/DLS611X1ErxCz+mgpX9D5GNmUSL2ioUcTv+QVMbwkzm4ASz7Oar8b6njrolv1yxN7QgiR
jI5kNWetlIyo/9wsXXZXk3HYuAJWkgd8vD+rEq5TRUnbwcKLwy3TvawdZBVU9dZG+rj2ggJtIZRa
eWXzUuZeStWoIAwvKGnH4QycebrAjMpvPOHWPq2sCJIvJij2oGUCwn9hRfGQSXY8IgG35NsRfHdW
3Lk6/Qs6KT6ABgpaOBxGIwWnG7LcTqcUz88iwpAnJqLBYpmDImLcEn7g4UG8SZBcYZyDk2VCuPzc
u+M8ZyMQoEjyZQmTCW+mHmpgzSwgr309Tq3tEoAZYO7DUIIObIsQMYrBKPWsnyFue2j37f3vZyfb
fwPDnrtV2ly9k1EaBuUj3mGgTBCWJU1yrS4pWmHDd+ZLYJ0pHAXEhCDW/txL/u+m7hbSdOVEwSXQ
ALHAAQY/FN6ewxhrpTkpg7uY5e3EUuIps7FJJc/962LDUK/CNAJnlhaJz9mSqIlW4pkxQWr0N1k4
+w61ZK8M4kD3NjaNfyfRGu/28TFPDHmKjZ2ZoC48K6hVaWG6Y7elOzjKAVHeoZvzwGueiJQG6uGg
eUa0FVw+s+qksUbk+92sgv4Hw9Zomw4ycfVM2npFr2X5p7b4Vp7E9AKjQFlGYCu5Gbx4B4VYjxfH
EuAvOSlK6s6oNXKSi630dCXKmzzRN6EXBWFEMd+3ZOQxlc35zJR92gGnWLnVYDuL5RG6v753a2u0
FTBzAuuJ1r+IVl/KrkxSuUPCBQHp2sZccI3c+1Fl2b4eK0dPN0q5W/aERKSM25ktLYNTIkkEi/B8
U8xz5JQl6NtHzKuwF4tszq+unYbTRQpBRccNps0djGImXjtAXxWK2UnkKmBghvTzDBDdRhhb89JT
g0Im0oK5KZ5HMHbQyHZL5b6zX2Ydq9xqFH94gnjyMHwMtVPcMgrqg+cuaqItWIwq7hnUid1090Hv
l72z73wOIA3UB3BBX/eXtYvtNBsWzh+drATljRb+sjxY1eMMJhstVzcCypYR4eBBVisC+RFS7kqa
D3k3vo2g5GZDvmEG87aXgQtgFxnCFIqM6rfBHefkhFdpTqZygkhyYaqSsQP0CszCM3k3qto6YqqW
urKcG7+kdJHcRqLavqmSn9D2mhZnrso+oM0U+ZqyJPuczPgSs6m4M5Ol3WAnmE5msuLUy6x6CGaY
FmxnqcIgm50eZGtUAtMsu9pLQTcA9vO+3RXgfHrJ1XICy4okoYpcpt/Gogkb074vigoA8Cbtf6ay
fld3qeq0NMNsW9nQX51Cu0Dvs8SbVbsMjCynv8bELg8kIm3mLJhnthwmxdOrjlfXY05Sy4OSStU4
epvLh6wrMRXQtdaPKumgICfN03HUTHqbM4UGbV9Lj03EQAYf2YvhLKlV7DOFAqTGqg6ItZ48g/rL
/JTKAN3bbfOelc10UywA3qFjszhjr2FIbJmW9Etkae/VIsdHamp4QloJVZ7aKEpABodBBQefx9Q8
GtH6Z8Rmv9PVxWXRwjwwWjSultEJbZf2B35AFdCuUx1pkZX7lkq/WqXKHaVvcPNAuuy1LG0txAUR
YUq8ejUH+osMfYbx2l4OM55aO3Odxq4+9hXmnGLFiRapctV6xhiSOU2emUo5RGAt6X628ikw05z6
2WLWTt71pTeaHTv0rG39NEMDdlFm86gzyCul0wLlvSmjzGkxK4OqECBS0I7u/XiW85sqWmS3lSPr
JlJBQDVU6i+zJhC8TcqnHKmr18TqbWfmC9DJfTs4pJ3I1wKkTqBmnqzKQ0NFOWAiUNnrkZLfygl9
j1mTurEcTw7pFekwYzzV1ecF1281ks+mWlPfrCFQDGFhoNYkIw+iQauf6lb/VeXtcrRKqdthlqgL
MN+f+arVaU6RmUCJjtnXairHGhh5VT4YZLCPklajVwO4vg0YXKE2gW5IBQp9i5VqjpJ3Kq7HsWNv
cxcnDu6bzgHN7n2naw8EJeKbXII+8mgUrZN1M8hHy+a5ja3mizxr35U8P6hWLnttqfxIC2tyJJxI
MCkb1NVqZaj8RreqoNYNFlal0YRdlcwAMuodsF8J+2Y1hN0vbCiPoD8pvDGNcqdoVR26L5T9AtcT
yFzTCYLCrfLCCtY5fda9FGjbQtSjyO1dZ/R9cqyHmBZepwCUNUeldhPFdeZaklW8D0xjrxA3QZlv
acyDntT0R5X21S6fURJx6nkBcXyi1l5rJ9bTGGf5s1zJL1OTy89UJ+xW6nQjpIXePYEPw3DrUVuc
NNKYo0WT/WUxE2TtWtvcTnarefFiAwCGrlMMaqdEwixehsXmbVdj0J1ItgM0RQM4Utz2Tpsq+oTC
Y7Y4DYN/QRKpOnZNm/rA0c03uDbmm7K1rWOiRf0OrLb64gydjjmqiRSRW9Vt+1LHZu0PSO/Cxcyz
AyrK49GEnPYevyvyomEsdrZMq7emyfUfSpZ8lSx615gE2znhSqPVSDEHy0C6Z+U0sIb2G6gyJzRX
pnrPOpBjD82oHHABL7dpORRfW1mZDggQ5S6NszRIYiU+IA1q7/uoyz1UrRAQ8SN+yD02FHrN2fNc
SiA/zUeSH8wG7pnYEih3wCno9Qpwy3RW8cKKwJaYqM1+ovCafIT8jgVFXUzIMGs/zbnsKl30raBL
lCHNwPGY2pR6nQFSq6k3Yq+c88zpNbvdLUvZHAtCE28yGh3k4T2csiKtnwxjc1vNdAwss6QPxdj+
wGv4SxktDzKNwmmwod1Ut9Y+BnLTs61lcrtG/2WknXToCYR7cL4gmNPPDcVwDSGZk4Bo+B7gyuW+
Nlt023SotjV5ou9VGZxB5qAZD4ZVK/6cJ9VeYYV2n2JQzWn07GsMBDb+4gSazqaJhyOHIUEtLNO/
N8D33ZrN8G5R81e+zNGdvkQ/BtDe/YikiUUOI0n2qcb04uv15GAtHTm7T4XsYKaJEfc1MuYW9dum
KyN/WJJQMkhAmuWLWS1f5EX3IpDnG/Q9JQt+SsuOBdV+Xv8hPEEQ0qKz3yEkEE0VqRpdAFqROrYb
5djJSnsjEdpcq5B6qVGTgVMcuI7fDBGpP7z3xx7ilbyfgytmqxSzmqsgTdH5EC86OkISi3kGAEYy
POmy6c3uEqeUXvMkRwcRDD6Tl9Zvf/EJQQ0gY3AW1C8X7IxZp+DQgX5F1o9MxZHRNroMq3v0x4DI
yZiOTTHOJnxFy5v7PDXZV1pY0sv/tIoPOtqTBA/kp00XpyCxj5d9Az6utnq8bmANmmKhNPLv76QK
KSQrbLOwwEHxkYHzFhQfaSagHc7o7bQz9r9nchPzAUMeUHLLfEB7t1yR27hwdxVjZpjuVjCtI7hi
M9fESBQFnzI7cPYVzuxWUVQYQJleBTF1/meLwjNOz4gVy0nMn8Sj3z1itV7pTo/VvgrkfnMikf/+
y/Vp6H5B4pGzop6n6R2r6JioKD/pErTJ6eTENDlWaXB9K1cPmPrHihA0zKlftKjBnE6y3MWWH5ke
YZoD7olJOyDPdq5bW3kiglH/jzVhzwhyGato0dMj/bchexnH+7SFwHXsXTezespOzAgblUdLLGsR
oA5W+bOx/HQr0q6W+KFWCBpXQMCgSCDU0MCEx4oIHWUX2YBfPVIw9ad7hMDD9kjJWr0O3+yPLeGs
RXXdV6B85pNU0wypURaWru1qT+l+8I0KpKPbEPCVUsyZScH1WGOrdTzDKaisKiEKCb2f1sPsSubU
OmOOZsLYafLGpq1VQUENhfoniK8gtyMW1JLCSEZFQa2aHZaA16oxlPCAjoJbBmy3VW1adZETY0Kx
gmZ92pOoGtzGxqMlZro3SGqyEaNWjQArCCYGTBReqC3NRlZUSQN5na7CkzB+WJSn646+FiN0BToz
UPDG7Ip4X2H6x6B6sQAIEN1T27KQ4HaemuXmXyzkxI54beVSpae2maPeIpXTq9qnePKX1YLHxfX1
rH2wUzvCuUoBIUq1XgI5DhudOnpIt7CbK1pLQDMCUAMtAz4ZLX6xYrEryVz0DjfXgDzY+V0Xq9Bi
Resq9WzEciSU0Oq8vrCVjUJGgYQCsocoXYlTTRQajnKOKqCrL292em+huLE5QLHy8cARhncdSKGQ
u4gjsrlWStEcw8Y4SE6LAT9k/f/8trDBzQ32amgnonwkxO8sj1HYmbiAjX2PPy7lZiiDfxRjuSmm
F0G5ef2rXQj1gvLHRl8E7M4fEnKiUORUYvDKBoLAJV+1UAlULz1YD8g09tG+8RqMbfqlB94wvzmO
nzZM87AqXL8wbZo6JtmBsRFRvniF5E3GO2d9MLtc4HnakQeA5lBjlDxjq+q+5h+o1EFrE6P66JQI
H1YbJLO0aoBPhqDdL/e9B4kq6B1FgfrIAuUVmLbbvwCBczK+/5gULkmpXtpYbyEPq8mfJy0w4i1W
r5XUwsYkFOSc0WbCPgq5uy5Hs00YWCNiVYa2Qf9JAtRWlQDmtCBiLAVFaofXN20lvTizKAR1Ruta
BcKRuXMKPp+U3mb1pDn9oh4AfPSv21r3TZxlxHa00y4mOVpI6hClg4PwgRFU4kYI3O2LYxpyJ+Hj
zeaX5GAFIG4J7OcN2/wCvnDOE9vC3pl1Bn3RAeeCSzRnmdNglXiG8QL4/Aaa3v+CSmLLpLCbVqvM
wDH3nLai+1YH0+47hne9+q51IB2/md2vnQe8LhDEEC5xfwoXgVZZxZwVDZyzaCCGROUmDYZGZbVj
x/T9+tdc8xqIwfJmqIyQZgi2BvT3O5Wh2BTlGIYv3+PhmUS9k4HG6Lqh1UWdGOIh5+RdRqO+QAEV
KuooQgS55edwHmV8+edGdK7/jDczxHuJsE9lEatjrxc9/jKYwVWkqAaoYZQtOoG1bA0sbH/sCGdN
AhSw0Ft8NV4J0NwC/aX2yAWP8Pba5LhdqzucWRMayJG+mHNtYziQOzxvVxfafrIC0+XEDHVI9K9b
g1prmwXhPlDOQRsROQn/95PNkuooJSl4zd05emulF9XwIF/1T7MCJG4IH7ivcaFy3b5zG9SoUqua
us4d0hz478yjzHi2UCC97hIXiYFgRnDwBtX9drYxw2nGks9IERhso6xxcYQEC4JnL3D6QS3Qu0rq
T8bkZ0mYKAel+nF9HRcXimCFh6iTLSkgfxhJVof637yjaqz+KEG1flsUjbIjDYvfyixBN55Zy5fr
di9cAXah/GqAKgv3M8Z7z+2SNIsWVcP3yxbys1LYV3U29sO0JeK0sk0YswdzBUA0GBQV4Qs9iFdZ
UuHBb03lk15l4ENt366v5PIccf7mExv8N5x8QmIsRpeMkJ+UP/Xo7oOb/53UDq7lQ7bL7wu3zzZ8
7/L5+mERrI0qBmBUYLPPLc49G/vJRBkYceIX8dOD8Vw4oL5Dm+IwO09b77qPM3N2NcIeQFUKJAJ1
JI7iHGczACthcKx5pTvsl7G45V2CQo1pOjkADGgmuNabFmiKN/kYwsTVtVWyXDkLQNKDL1q1gNu/
eMaqcwfk0gJS4LxjziChFNa+yMOPZHi+vpdr7qKB4VgG9I5TwAoBylpoXRQlGhAgh3Xa/m1pt1rF
qys5scD//cRZ5LKvh7GuZ7eNyV7rgMcAMc7c9fup6b3ri1k5YsjwkYwqBti/Ll7KdsdAfNMCIMTQ
UQZEAaoizmgG142sev+pFSFMySBukWIFVjp/8hrbBfVjEUj+dCBBXe6wVVB13LjzL+/JD6aqPysT
ggd6GPGcz5hhHoIopN78M/OkR9NH0dBDBNlK6vntLnr/6QqF8z03cAuCFiyk2YwdFH/CqZP8RJI/
yxK7WZKNsL+1a4ILdpGRtmzC2sD7JMmVy+zb3toay1r1QqDVgBO2MNouKn+CH8uAHALqvG0GSTBS
NJB9GS37Duie+aaze/vbhpdwLxC/IWAOALZCqRWqzELEsskymImKGNl7SpAgs1Ezt8fQvhSi0vay
xYN9OasNBwFjOcrYiPmXUytSVE+FssAcnzsooTI6Zz769ulLikJ2zGlqvkjSPtpa5cplemZWONxD
M9VTp6PVwUE04AFCF3AX7cGOcw9tX3d4QQ0EwRGMD3hWbBz2LdNCitqM4NjKYuB5m3iOQ0ZVy5fx
3HZIpHZPVRpXQd60ZdCOTb67vrdrDotKOjBfUOG9HJyhXVLMJhgZkEEwZ0nYDZDTTkXMDdjtlhkh
zkRqO+VLBkx2Xz1b4y6qbrVxI5bxhFd0UqjMYI4DqSOBruB5bEZUYei+YvtmsAjmh34Hnhy/3xyE
X1/Jf8yIU+pm3OqtgvEtV0LyC0pqJ6q9TXjcaowENgK8wJyvF4Sr54spWdIpMzIsl1F7PpiAXd/X
MUsg2QH+m8VsaiArrOKo0OSpT2zrOdY4N1BTFTcNL3htpCxrn5aT7SMGAGAMQejzX9PaHdBXDdpn
M8aClV177P1kt80xsPZpMfrAIw2xZEBdzs3k5dL2CyEAWgL4Gw+Yd0Ym63Jgz3Wf/6j7ia4CVDZg
zChBcmm9c0OqHZcoeaJZofQhKFE7kB5zZrsjweTL3XKX3sjfwRqOMruHmsXGUef3jWAbb0Q84VWQ
n2CHhUVWbT3pKBkDF1HvDDuCEOIUp+H1Ba6EEwRrANlA8AOMrCnYSGNjILSE9yTjU5reqe1bSfZS
4bcNp3SPNy70tRUpAANijIoAzix6RyrVOdI/DnIY1D1oNkp/ljdnSFZ8A4gsOAben1yYVFgSLm/S
F4UxuYwlYTkrjRd3feE1tbYRRta+3YkhcWa2rWmc4v2Egq7+Xjcx9kh5BQIr6HsrUFrjZamUrZru
yvWK3jrB9wNiB8I14vFCEEa5tQeYMvZTcjAONKhC0IV2nye/4rraGxu29i1RoIPrE/4pxQcIscBT
b3OFcjX52hV+Y75KxsZX3DIhxPusmZZRszHx0/Wqo+nJUebgsMHc+HSrZsA7ATIIBI2LgmqHk9wW
AyZGyNcYBBdtcTdk/vWzZKycVwj7AnGhQF0CoNbzWNHkmD4DPw7k3CP2UJs/NfSTxlq/WehW/rG6
GKCvUeFHhIAK77mljGlyQS2UDEAbo7lplPitbBeOZMq3BcDQfct2oJZ8oaoUZkq2t6XU7+XMB/eW
09ltaNnpRm6wdrABIwANtsFZK8W0j8hpK1lyCykB+zAmpjPK79e/7SUPhCpzcQvuhJAIQX3ufMmG
XuUmgJeo2saAlHb7sX2UFH9Iq0On7i1yzOvqfpazDedcu135BAuGDg3UMDB9f25WSsBzmc5YGE8w
qZf6XXwojnOAIaBAyvx6awBuzYcwSY5IjGbGpcYuhk/zxipQeYyk5JgkU+d26tKECbD4bq7mW1+V
x0LxigGnqQI6RPRqLgoMST/1M0sXtNaeZDz26yABZZ5D76kX+3E4fs7uFp84w20Uufp+S/BlzYtP
jQsnvy2LqCoZemCF+stK2Fskxz/HeCOd3Fqh8IRUsnySAE3m4/N8anfYsaDZb8vhrprh7LC812aA
C/vcTxRS1Pqig0AQqp8zENFJUUBuOp2/sNLGUETVUQzJmspzZQBj01jg9bl+PlYP4Il97lcn5QYA
CfXaqCbOUJs8qEZjOVHFXq7bWD8MJ0aEw6AUcaaoPQNF9W4J9I+BuLz3eCuD+uOu3pqQXPWPE3P8
/j1ZE3CLfR93I546WtCYD7VySLfI4bdMCLmCXqu60ekwkRufWbwfte/JtLEzaykkvzmhxA5xWDyf
hGvBjJFjlQX6vr9hfxC9hQ7aJw0Aud0SAhMCxJUn7Y3FaVGP3//Nlp0YF84YMZPO0HT0SuZ5t0w/
JeuJmbYz1KpTtZ9oDSHTl6JO/PG5k7bQUWvVxLOFi0evQPFG7bBw8sn8nj8WX9qHEmwExxIZCwnS
79qN+tpjpCfkWgZ/A/7hV8bJ2vmZOfEfNNiXpLDR6DOfJs9wiwBVOAnVCObJYHFGEXXeqVvfm6/p
IqCe2BTiQFpro61QrJnPLw9P8SH5ZaP9jaF9CpYA80eXbNxQqxfGiUHh4LcKRVUux+CQhOn4JM/3
lqQFbIjurZFumForR599UOH8W1BFKYj10TmFevMRFMmO7dfHdM+rO0nzXxDarobVk9UJIYCCI4Qy
5G2QpBtuwMF32/r0bjt6/z8rw+gtpgTRbxefWkkfFQXpgI4eTTd6IQfU2n0L5AAO5tvsWwJM5Hab
dtUo5i3ReUEmz6fAz/0T9AmJkhGczfh18DBjHlYvJXi+s7uPOVLAabbGLtd85dSg8DWrMQZOwkLJ
saD3so0REIveIG2so2yjtrl2G50aEsIqpvUY2jzod08L1L2VG1t6ux7XrhuArPf5p1sGorAyBr2y
lbiyAv53zOVct3AJU0T04OQAYLPiyovi02ehjUG6hGBwHmqIXL4y2lX7DEPF2wCnj3evGDVQxkCd
AWVM1KMET5DUvEffCnB+LpeJRrrm1jf603ADJhWI5tBjfog8/ZZ9sEY31Cl+WU75gDe7r2/hTtbK
/JAHA0QJOSGwcSJ4QDFrCnpFnPE5NML42IWSvzzGe+ZpgbzrjvZGera2kafmhPspBy1pS/gdwcZH
OVpcBeMTGxu55vWnJoRrSCZlbGp8RZ1f3hkhR1zzcc75C8d8cH4H7RgDab1hde0iOLUqXD4lsdpF
5rGSI1zmGvhqea/dz9A/akOigFpxq3m3tUzh5ulSvVA6huSsnNMKQ3ckQZ65vBQTksI639JQXAvM
p8vjv+bkbi1Ko5WlFomTkWMe3YSsvNKjCj57mLWhsuJKqXRsjf/RWYRjskgardn/kXZl27HqWPKL
WAsEAvTKkHOmZx/7vLB8hisGMUmAgK/v4FRXXzud7axh1a2nquudEtLWHmJHOHArFcAMIPHORiv6
+rMtHvD8IjLUE1FKXe7j+TtgV3Yh5ATgQg66XN08d/xXw+/VeDSTLHAyuv7a3KXTj3Y1+PqXDsYn
0i3DsttSNIBsEvFXWv/EVOXXf/9ixP7ewNlnymXh5sMMAzIaIysSURI5236FGtWar67RB11bzdnn
8XtezFA1B/K59DBNadzR0rjWo7sUsL9f0NkTNvYp0G8jFuROLwbToB8CouHapM6lq/TeyNnz1bYK
43k5jFS9HZmNOpD6AVN8j7ZKf/53H+i8R5CSmqSYl0V9+eEftFLDxrpXkbfj4XVp9MvrQnIKmCvK
iOdUCIrUruH5MGY7Ut5AFoB/kx2rDlYJhA5hzXhldP//OX5/GzxzgrOVcLvsAZNUsY1uYHUzbrx4
gfiJOAPFSfwfbebf5s5cIHPzEg1q3N76LxSJ5P8yLxjQu4bTTcJrnarL5/1vc2eXS1eonrcKuFPf
WWH+N7S1eSUIIZdeEZQM/++LnV2pzq8w1Z7BRLdCxh2xB0eCcERB05ps0xWa8EgsxMYOnVsai6Dd
gpv6eE0j/WIC+/5HnN25vjSKrF/wtc66N+JssyjrIRgywPCmIxlAFs4JaojsiVBc8V+XXhlQrZiQ
6vXAa3EOYXbccqjSJXv9w1m96TbzLt2ku3bz9cG56FQA5wUcFdNQ+OfjY2ZM4GRFYoBCVBagaBOa
Yg5Y719x9hfj/QU1/E8z5+eFZ8wyGMxozJ1si9hwoevzj+wi92Nc+H8BC3oxnntv9OwE6VRijCKB
0eJ5SYIR+VSB3PhoVEOAJMLc9TUP/UfS+NMbagM8aQLbiw7M2W7mJt5+J4OX0aG1+vPmbCszWO59
G+Y3ahl3C+cTSJjRKpdh+t30ArJeBGUKFf5nLuHdjznbc5dPY5MI/Jhu1WydmO9+tlG9Xfb6Xyg4
LFnHVys/2+tKdHPfq8W/BmY4HuzNIjORbq5zFS9/6CtDZzfSYSnpQIeCyoa3NaBmNCe3ZvLoDzHJ
77++GhctLQBLcA/ZYAo4WxK1ewd8MgmyoMKzu4CJLHsxobu1zhXgcKF0W/Gro/pao/DijQTubUEv
O2i9ntXMwL2gaV5igZCYDohZBRBMDK3m19eLu+DA0di1GKq2MPVJ8moAO2ztWsvi2JMaT0Vzxa9c
ev9gAO1V6gHQDjT/R8fi9wZiv8ZfkgC8fz9ziAj4EThAwSGDWO8atemFTYM1EI27kByCLtTZqXBJ
5vLBWSDSgC+xIkyy70VlXHHJlxoxH6ycBUcjq9koTe8fiY1+SiEQWmzTTf1wjSf4gvN/b+g8NKpq
d8pahmkjfuq22a4BlAAMUftr/urKrp137VAS4n0DXoiQVzERt2TcUWAPvz5ol7zwh7WcpbkltdPG
Xg6CjCYAvvu1uMnWY9gE01bcQbToyke6fLD/7yT8+TnvsjO31MaQVTA31xS0Ju0J8/7/2dn+28by
G97ZQEZN/CKHjRFzlYtGcrb2D/+kTFTX+JH+AHjPXN6HHTx7VYQj9dSVgwp7zuRvz2irG5rJ8rnx
EF5Cp844AOqjgrEum58YbYb0qa0yM56mbngsSu9gJkW5GUoAAWrwRY+gHAVVlij08Moqr4IOQSeq
cOq6/o1jmsgOeVllL0M25RjNchKCcdGelqvWqPMusDL3tjcydQI1TBv1uQ9mKOZUq9JUBRAH+etk
VUkwDxCIQrd4+q4a2UAlT7ogy2LuWK/JOC205YN5kAV/ph6ZblxztO+nJukD3jLQcsxseClK9lqb
hRHnGqogpWifJszxR9OgvA3IjVRokn5bJNyMhqbvYkvnRZgpSkNbyPoRqOzpO0DLmMBSBuq0BrhQ
ie5mP2wm095ncK+7yhnqSBmyDiebVG9QtK9Dy6qNyKJ5HejcUXsp7dd5FuUmzXQBdl3fsqNySEDk
B7L8emvbA5QxfTW7QPspj+1aA2KAvl9nTwMo7TZtk+1zk2KGs501Pw6gjZkCmc/iue7anocpprfI
v3/dLPAeo2OLzBr1VffsbCoq8sJqkInW6PNbzriqEqCwcHhkDigk638JIIODpDR+ZEMbmG2xmzvg
t8n47cq9X96pj6fW8vGC+Qy4gwUPtcT37y4JONjagUKDMFTNnL7UdWKFM9AWB1tW7tYdYbxrpj3Y
/eZQtvYQZl2j47zt67uvf8ifB/P8h3jo+RMMtrjmp8KGEFVLB4XVowj2JreoNcfysMwJ+5FeWWES
dOsihCwF2lH/WjPms5tFkePvH+CdPYVmb+i0ztCnoAEB6s4+LEMv2dpaq233pwF0HT/1Od0FNTS6
bi52/wLTt1FSQBYxrBwyd4aAvVh1slkXtXXoiH3F4V4AooKLF317cMCjbe+fg44GpkXWMwQsEvQG
NWrqBxLyjT7OGTDSCu2uHIJ0VzVQP/t5TNCjTAUhFVSNMU/+8XhRw53ckngqrAk9NlP2wCvpXLtM
F84wQj+omHhA3CEMPAsBSdX5XQ4xkz9JvHi1NywuWUABmWzW1jUMzYWXEsX2d9bOghg2mK2TZZhT
IXeIZHwAnBBEH13wHr2ATBzF9/pKkeLCwQRWB9U3D9gSDFqcLc9Wzjz2wlBhk9N1XVUbpxC7TORX
3ssLhxHKqn9GOYGPQW708VPpPrGJPWMXOXECWr7U8mX29sZwxcznyUrQ2r+3c5bwONydNLfADwox
cLkTRpcfewdA3dyp6ygXIosMANeChKu/4H6AFxhmkCjS7ra1AVRoZuqhYUOHjeemeJkKWmHUtAWR
+zg6V3zS8iXPXBISUwh5YUJsQU2c7ciQgTzL4YvmIgLaUy/4HNT2CIl5UzZ7DNdiVrjg0BKRhvPy
tTe8dG0A/0WfxcEQu3+OJaJuYiWalmhPGUNcWtkuAdP0f2diWfw7x1+6ViGrAqGJO4COHhgtDBR+
bWHRZfi8g++dzjkAsa97oibmtnhd9K1m6uQA7r+1s7aNh4lsiF0fGyi+9x55Su3nJm+C3mZvHoi4
oqYuRdyz8ZUrowhmk0LZ0Z+D1Ng1qGLJ7GWiDmKPH6ZVgLDRzCayrUEJLoO5SLIwlXMVFMMsoky5
24Wd84gQp312pwpVBcNsIWFWi9e+qOD4pIXymzGrGCOw0C6RIGjXQynhtCxpBTWdi+OMqsjWAUdZ
FyRVB37WnkG2fkxVtulUYX4DCOS2Gnn/re0zqK9zp3sFTdn3fATfohyMfA+h3Oo21bRZqOThIwB5
jgaurJPRijGcUtvekaIZEMyQl2ywJ0gKV6kduJkpnlhv8WCeau9UZdPbNONHuBBd+aXdngSjOXUb
D+ge0Pk1Qx2MlAw/bQsDG8HgNUMXDP5cPo1umgRFYoPBr6rRMiw7gn9L+4vCgyr9lcgxKObZuROR
AdNced+6gcmtPYRL7w1d3me8ekCr8b7p2xPJmvu0y90tKNn4o5lXzg/RlODYSPw2iayyIrGHKfAX
ZmPGRxOLxxK/Zy0Bjwt8Q9iHTtTZ9x4UJCjNTcTfaTKnNwouvI7BE8deaJE4+84p+xsBrrHYbepu
BfZcvpulT8DaRClYC/09GFDTUMpqk/D8cZzNcj1btgoNWxQqQl/+O0AG5JirekiDQtg/ksSdV+A1
gtoElAu6yDcrJ/b6Mt1o6Hqe2l603yEaBRoCyslTQvrv0pt+9q57GAkC7LAkzRClTVK0qGpYCWR5
ZxkXXkmDMTHII1656o2n6Fo7dPzZuDaiSF7dTDh7DzgaSoROqoHM01YRj7KvnyZ38CO3HDVKXKXF
T6lpzW9ep421Y00ZkryKPmZFinxg7kgfScttGKp/cuzWBvgDDwPh09Ee2/RkmqWUYTZzfw9v4gbC
LPx9YediS3V1qt1ETrFrGXzVy0rdYrSt2ud8ttemJCSeAc1ad6mVRcJR5u/RsV9p0rVBy9UjHfW4
q5PJWo01nQBKpbZwInu2X0rZgGVOO2UVOfmM/oPfPqYJCHdH4fVxQrMmthvNv3Xa0mFbZe5OQm8Y
EKIEJFLmYPixVYG1M4BwrDsEwkmLuGkUeCEtEIL99mvDxvQP4mMmvQSnL+OrqbMEVgHoNNABVoqx
+NyvA28EoZ5lSgmx85zdDB1Egjacdc1xlsLGqM1c2jj4Zf3Dmt3mTYAwE5MOc3I/qlocLcuTABsk
VSojDDwne60K/66e+/zOrx2yrs1cIOfC64RutP/WNmZyOzlZc8tRVoR2GU+MoK0csGEKqaMsK20S
dJW29lr0WawFuPqU1/OjKlu1x9Ga4k553xurBbOtJ0EFKnxyErwCUWaJNH/nML+cgxy42odqmO3H
rOPFpii78q7mvAioQs5FG52spVb5j2SoHpg9QPFaVd3OGxh+nOcaK49W1b3wrHIMusRXt31H7a3H
3fxW6boA/bLlxOlI9cus3QFkqg6pIpn0Bb6kO278sT+YhN6NKKKFdo/xDGLNqBT6kxMaYLQHencu
Dw4ULteNbPlxIukQUDpNU9BiGPk+Vd4QewlEKyCfbt7AH2WxrWu+xvgXPjJNoHYMP7ZPs54euOtV
RjBmxlOfFW3M/HQ8Mc2mTcb6FsLhY1oZkRxkI8LMTu9dUfQBq02I/pSAEvvuBI0+TGPe5x1+Zzvi
GoPBsN1gpsYJWZW/gAwXdbnSqZs+EPOczoE/diAprBKF2m4j8aKXUPaxjcoKQXB7l3gTX+l+sO7c
0s5Wuvb9LW18tTKsuYkwC9De9cJt1m3WlAcoaOAxoeYi2Fyk+1k30KPiPi6pkdUrOqT5ExqBfTC6
0g1aV4FstYOcmp+LMaIJQQkiN8ZHZfZuZPhJA0m8/jcU+byjkZnFNje9LDY7Q2wHR+gVh8j7wTGK
+jGvyyIYyMQCNTq0DlzaPiNrDWrlh3k2AQdEpntI0xRBxu1bKoffmFCs/+pqSKLICZcIeh/Jg4Ew
b5eA/CoUda1X4B33b3JbJvvRnVGHyIufcFTOBgDEHr0jq3rinuefcuWlqzxvGdjD+cB+s77J91qC
bbUz63oPBkz3yVLci3oTPiDsDPDdJhXHTTPS8TiJidrgW62sV1HMaZiW7nft8zWYpfugQC828GmW
xJrZ0w76HkXY8aoEP0Sb/0q6hEcGSik72eKVQhn7V9n1YmOUM/iUC0Zk2Kej3uOJTkB2a094ndoa
1YC5mjetD2KSDj3EfVlUGuTjyLizYLILf2P63G8QcbrNj7EEl3HLc8g75WUC1o0C6DE/feuM5MDG
8kfZW/ZGd+BTHdw0u9HAZYYS5YsgM0t7V2WCG2tsdIK3WvvqZw2l8zpyK2dqoMRZvfhdtjMalCHu
yGCB3casdV+uBlS0FSo+BhQoHCtRN0Pt0E2Hs/jNArA6kCNIGGSWADs3SD978w27DvA2qXtWlCrg
ndUfM7N5NSuPHSzQIm2ZC67NrgYzbgi3gOsq+VD+akf9WJXcf5qSanBDeIz0vmD2z0oaeptD0BYX
rGjIgY892dUpZu0Dc7LN0OuHF3SAvXu8YxDWnnOgBK0sI2ElffM55RKvV1fg9DWsJNEE1eAnXVt8
Y6lMBZXr6Ju84k04QT95Djg6aZgxYwTS78ACjlhUJslD47T1bh49iWtNCvLACdhXdYKQKJlSvSpL
amVBMTUoRYKg6G4Z5X+y3Lp9c8uiQ75iKHEcqyn5VWNwbm1xnqGsWKGABWGdJCSoLYFSP1lGHX2r
v23NiQb5VKkHzxG3ZafqrWMbDbiOeXtr4akMgBAYYzVT52S2hpXEvFDTQaYutCqH0jDuMMpf7Qwm
4kRJO0IEwPKYZVQehpoWUepnfWzK3nqtBp0/Fmb1y0jqbJOqJQAyu5zuvKoH0Lqd9pl2ur2deEIE
hUk2TBfwdqY6mVPjR06ZznsmJkgVjz4+HP7cX+BbFh1EnSb/PpMLLXDDZ9DLshwh5Qj6XKgIjeJU
TvAtfqN+ODIpwLNmzVt/4oLC+aUK4FoDrKWYy8Cdg8rRylDyXjpK3LSY3gqLARLKkXLUkAU5V3ia
MoHIAuJIlV1HA167kCUOCZxWtw8g7LZvIdrCbk2nc556zq0HMBP7D7PZZy3Qnvi4DbxRJerDZCpQ
GHNVdF0EJu0cBON5KzdtlmQRcfr5xnVT7zdqMN0Tgp5CB50NxGbRMf2M25ffGIJmz6ZlLMyFukRN
zNCbuc0AhyzI98Go2AaInzlMMY1wAM/C9JsRMfKwyiwQbxN/FM5OasZ2InGaCH5+2kDkwQsp7cHb
jf8vPfmaIPEcO8SLdU71o9C6f3VmY+NNeCMghoPwJm0TvsaxSmMTbedI5c6MgkpDbTA0u+ae5Iba
1wbV6CRmlh/PCL4jJy3Jb+42YxkiyBwBbO6cQ98AHFi5oA1OdWUNESKTeadrU2wxS1nfFX5rrAcX
5MIB5nimk/TUbav6/IYzr1zVdZ9Evsi7iNaoG4EPzChXHRzoFi4VpNXgtZ4CCN1Mga3m9shH4gVJ
6w8vSK2Xl5Crhyol3/OyLnHRiMRMxTThx2IsCXTh2bS1RGmEGYVyOgK9R0OM+sUmc4nBnZbjIR3u
Ke7/3kSYtm0z2saaawubY1Prpih7SN4wLR99yq24ykYa4Ry6L47Dsl/c7chqBA33bVl6czCyrkLJ
NUPahhMXDUjEQ4JiyEF3ThqV4LPe0ASZWFW3xlPGTbVqibJWrBs02GI7lLC6aZMaqCn1ebNyyoFs
eeLU0exXDC0537ptdZ2isWubyNYr3dzJBgfbwtzrNjHLOpJ8TN8KZfhlUPTg1Mb7oet4pqRUIajM
AXwqDEQJw2jTNTMorl4fsdwob2rEEVE7O8eiccEbLs0GJQiz96MKa8XUMUVPsMCg+XEGWLEN8npq
8WcxKZM5KTs6hRYEHBJFeiJViyH0VlZ7122NVU3VPp2nHyCyY4+dyQEfFdJdswmMw2M7exEOuLsr
af8EKY927QKdFZq8akLQ8xdbIyfIkUmLTigIzsSDJ1H4hmto2xQBfUJXQ2oDzJ42RaTrxIkpvt4m
933ZRiLxirUWFY+KFjOrji6su0EXPe4O0zuIF8xHv2uNJl4Ynbd5yroHg9Fqm4IyLq4rV66nrj1U
ZW2varyd2LJMPNgDxWwtz/PdODnNpmwggjSCwjDIHHVXZDrdqsbrN5NP6l+1h/PhI1vZzK47iJX2
GFgHoNzWvoJrTN+NlXZuRjz6sVlYdZiAqDBUBfWiWoMkixVp+ZwvuW1vjCzSvd4ls7wrtftiG/UU
ih662CDPZ+NN6Vao5TbKWFHhuztBWTYEY1Oj5zLpZNuUifsI6EC7N/igo8IYkcG0Jp7XsWpjWTtl
TJy0QbScHInRt3gVoURJE0+t/Nl4Q8M4x5d3HwlHCyItbZDGd8azUITGfT+TF3SBGgBktJfSI2MD
smCLiRE5PbUlIkGnqB5zJx9imdZ/lXaXIAFph62GOF3cKgXlxwbqFDloYAIbGkChvaDPh7rhAUZs
7AisTW0IVlEUQB0JGcdqBI8XCE2DZsyeLYVHFLkZ2VZNzjdcQ14Ao9jTelBO9dNSKdPLuSgey3z8
hVZ6uxMdJ6s5cb1IYWiQYYrfG98M8Gl9y1TrnGxLVlGRJtXRnYzfRlfQH15RgHq9G8VxyqZvtHWn
qBEuP/iaHgzXObkk3SHVNdb4PO5ea2DYURXYGbR0477A6ImJNwwq38NfmBoAhAfq4nSPpyMnAehf
/OpOIqBYDwMv0c8p1Z6Q9OjLMYazApODPz9CPqc4iRYM0nK2DjKT4hubkCuHaV+7hxTfOOym+c6b
snnrsjGpcDkzz4nbynqcfPaLmuCdiJOeJ5ieq3SYF6k+pk0jY2t0/bVQgpSBnCA/IFWP3KHg5QHT
YVk4oOq+xXgjfnSTlWuomHgorbXzKkH+DiK++VSZzeNoew4iuorGTBB6Q6XfBxM88V2eF7eebIUf
dBmqOmDHt54HZT0J23slBRLeMiP22hhB7A5gdA537XkPeBvI0bEbiuAYs5RUsP0IgZ9DQ+m96gZ7
1fQFXOpoI3jzpRmhEQlBW6+6SWcfqRaBzmDuFncmfmLkWda8xlSGsenN8fdU+0lA8uQRBSvjLqdJ
cw+28wqShcLbIhvla6NPX5uceb8mrxWrQo/4TXn5AzR99JlMxdtAceO4UjJKoRAQGS00WhkIuEOi
mRlLHI+gd8l9MqCW5KE5AV54+pIL1//d2t6tOUCr0QcqwZ8fBAUVVD4n0kclsFHFfTJakNbJOvCJ
wl0lFDe7Edx7gNB6GVhqztstALRF8sBaYq1IUWTx6HQPIDuoPeg4NuJQwhk/6VkmWy/1weGaC1WC
UZjRk9vN9F4MeOxzBfmKJuuf6wRhG1RQey5XfqubkHIPyKhqPEmVluhmNr9JW6BZXuBdM8RfQpcv
DCEQ1EhGN5wo2rlV7oCAlNUvcO7gLkr4K5ltK0B+d98PGUEJRICcDkX40GNjETSSjHiKa2udcv8G
CVt6x4GavE3HwRzXw5jkv2lfQPQA7EvFMSnL5saR6Jy6bTrBg7Ef5TwjIwY5crbIOSBK6Y6jkDIY
5gI1NKGNuGrG5Jih+B0qNX+nhWEFSyi3mlucYDfp77jRPs7MeIbYSYVRjOKmQooEUYfMXuGcAoVG
2a1Rm7/n3M3DobA3tcNB7JOjyjinaRZ6ZPieOu5jigJm1BlzGs1sFFHpuuhmz7W7dlvziXKHBVbi
nephmh7UKN5Aoj8GKQiQNoInLKK9zsDdI5mL4LTW9TqpWRs75jQiUQQPPkuXoeHEHlcGfNUpZe6+
mFFAMb16Mzc20hOV2od8Xrgi3Rzv5FTv0H5UcdKZbNdxgUTUEZb9s8iHZkAMg5pp1Q58OyGX37NU
fKvRZIfvTUTxE5RuU2R0oKqwBnvejS6yRYzEgmC25saLD7KXe6gcvGirgW5HlQggje3UgrJXn/lB
VjEd8yGl8ULcCX2agsS1TivwJ5id7YRmM3GJCFPwQ0uld0LiPEEpBr7ihI33dkli+a89M9NoML83
tQ2acp+wk8mz27YqkqOvTefZsozmhkm4HunMkIacUA8TJXL7GcUKC/MUKHU7EFZs7Q3JRiOogZta
k25+mz0G4GufOCdKbCPAqPIE5IFvbktfFzdzaRmY2Mzl64wi4B7VKzPy7JHHszOdBhMMKD22x9XG
/FBX0BJqp2Fr5UAsMCO3iwC5UxsabK7WqGgc6yZND6ltTGGfC75Hi5Svsra01kg1oKGj8KXpMPWP
NbP+fSQlJKUYQE34r4un+KyZlpPONfoZjXbUbkEQZZON61/prFzq11k+JE99UNcv6nEfOyv9LKyp
Z60Mxx6S9oj3UQuOfaOMvm6vXDIDFlKL/ZnL+TRvPgJ32uCtQSQxy/RG+77GW2LrXSfxSnxt6gJM
7EMbl5wtybeanrIcbdxph0S524pVEnUBQYi9gDSvkjpctXfWnGpBasJzyTtgQrPTwoBThk7gUZgr
wCFxdRTmUgP5XZf6nDZadYWWKOaj3QYWL7SRj1UX4JKuweO5Qn799WZe6rO+M3bOtm3VjGkUXMBR
7e7z8mB5mLNFDFj9J+R86LS+6yKeAeFyFLQVOPQkwH3J2utiEGIXG3S1AIlrYrKS1o1zXb38QssP
MAP0TMHsDOTieRu5BYu847e2DJOjjPw1W+UP2MyjvUOx7LgIRny9m5c6paCVd32QN4JZ8Ry/YuQc
9d6U4GTmABohtMmvAbsu3bP3FpZf8K5RiuIUODta1Jl099TPxQa8Lis6tg9fr+PSqYCsKvwvPhjQ
nsu2vrMiUHowFMF8p3Lb73QoN4Rmb7OV7zC2v/ra1MUte2fqbEHVBJ1GEBZhQdMxk1D3Qmj5tYWL
99eFegfOALbuE/uRW+N/HGccAjQB3kgMGr7QPlp3kJiMzQ1S96/NXdo7FyOq4O4ECATUGx/3jnCQ
YrLBAQcMGq2ScIRoSFfA4+09fm3oIvYDnE5w6wvd+yeQkhYTka0BtNSA1FntnJ1ep6Cp1Tym5Zrd
TRG5eqEuHT+PLGzJHojlgaT5uDiIg/ro0g7IWRI/xSQs3VPm3BWcRVfWdulYgF8DpHgANcPUGf5J
GqoeoeS6KJ7q57rGzeW7LvjWPRfJ+h9w9Kug089wdMBNKIi0F4wD+fQYO9nIKRQFdcitpT3KjNt2
QlXS8ox7s1TIIeSmM7Mwc0szcLR9/HrFl+AdoKTEffM8sOGcz88aGjxjJAEEEhrbHuo8Ojm2aYeJ
XW9IIoOmr3ONukDZoHDzteFL55VBrwEC0XCR5JxvQYyAe2f5gGFatD5zwL5y9ZP66H9emyy9Zoh8
PDtac6qzEnVGVESg32PPt31h9gH6zIhDoc5+JfD5fIKIien0Rc8GXNsIe8/MZZrz1qbQtEGSsvFT
BdG5LP329eZ9/mpg5YK6gwk8FAEP6xmirLG6JHHQK8DoG39QNn2z2HDqE7FyMkTznYNe+7UhpwuT
1lBVcoHTxOogRXTO3evXynKHBhHswqYotwDL7OiJrtvbaXONmPozphxzlnAuECcAGwc5B3s7GC8e
SI/agjd3QE4oHEvgMroEzROO/p6Zgj2pGmlRxppkS6G7Gb5/vcGXVvvhJ5ydmrKvRCVMhRIgGCK8
/YKfF8G0Aqxl419RRrgwPoblYoAK1wCAVno+zmq4UOfLkxQVq9z5a+rkg5njBrbwT4CzzMOrlVYM
YmDZiCp4CTxoVdPvA8vzvct9/5ZAQelALUkeG9/kfyminG2dgCGhF1NmAmrdgQK5c7UHzmoGZg9j
6unTkE/uz6+37NNHQ8CDmVwwNlL7D97848HnmrZG0dptaNu/adcEUFtEehrY09ruDrNY51df2CXg
/ghNI8srjYYepkKArzwL7WhbKQcdHVhE9jr6P6YZSlyoghJ5R+DCv17epyvn4ODjGyEsgSAHuMM+
Ls92pqqykkpC/2vVqV2nf5P8+4JJ4mjxGsn2a2ufnNZijQIUC1arRcX2zFoHrdGiHKDwmbM33T4Z
3gNqskBffW3l0wYuVkBJCRu4ZK5ztoGZ8gEfEbDidCXwCG7UG9YeeIYdspwTy+srLv8z/Bby73hn
sIMLbTX+83EPu2FoaG0z2DuOP5M1uDR4DNgE1B5jMwrlGlWp269XeGEf3UW4HKqBGFLy7bPAwdI+
rf0B2Luu3Wq+modfhBw64/fXVj7PDALZ+97M8ii8C1xTpAKOXQA26h7ddX1SQR4NCagEZDxDNtDc
sCq8lsN/emfOTJ6dEBQOMToC+oI/XG61+d3hw/PXq1r+wofrdWZh2dt3i7JTE1tneS2gQQBIP0J1
Mak2/52Js5S6R1dFcAcmuvQpnVko6d4l18ZTL+yUB4JOAmgGsgrImX1cR1Wn0mKYAYYqC+uCUnp5
nE3s387BFvf3zsrZg0E9VXbw7XBGyVGPp/4aCcFnyPCZgbOj3BgIxkFPi1fiZ7fC4GKErnuMyYBb
F1q9z9baW6tHsuer9NiX/25ucWb67HhLmScNzxFuzJ33lhX+T3w0CKd5oULl+OsTcclHfNjHs3Pt
sHnShYdzbd71cbXNfy0ahO52vJt3KCVj7GGdH6/dpQte4oPNs5Ped06PGWbUCEx3fBrzpQsqXrmL
YR4u4ivrW87B2a36YOvsyLcgOfUTjr0cVpkbZJt2bYRD2LR/xmz/hWnXa/aWd+3dLcY0B6qrAyCh
C2nNjCOTR8nWwXStiIuba4HbtY08e1CMQg2FM+OM5jUkFxTkkffUy8PGu+LWL7im95t4HmR7YwLM
kQ87kIWOVFptmGxWxdhdieWvmTnzHF5aORLxQItuKnAc1TFLROC4669PxBX3xM4cxzRCtYf2MAKp
+FTcyWuknxcXAYI1jITA95HzSmxicKBha2vxseAkylc92gXCeP56ERc/PAiDKSoPDNSfZ4sYerul
U+7AiE9uEu92goJtwuiPaYi+NnTpqcWQ1t+WztygIyrQJJu4q/ruf0i7ria5bWb7i1jFCJKvTJM2
B2lXLyxpZTHnCP76e7B2XXEwrIHl78XlssrqAdhoNLpPn0O+tTcorQXqe/xVvqdv7KbVHkSTJxuJ
35lBLvil6KxVC1SiXUiJB0myZA61w9mBPAYyTTwSgmRADViNY8FKt7fURg0RwiI6sbizZKQlBnAM
LLQoHD36Yj8CMGD1gu+26RwmmKtZiR4CX1w0qoeEZOMAoE6JVlAVeTMmBpRYFyyFbdFFzLMg/oPf
Czfkyc8Bs6bNbMEK4MbpQQJmwxnMRUR8t7VhYJ/AKwo1RPyD2zB5SVujYxl6ob4smgfIpkLeVCpg
N7p8GeIyRE0PvM46Cm2o2ZwH1L5IxhH69S2oSsOdhmAa7u2d6jBiDVFOsfV1PhcE7TWbCSidm4oy
E6BsZiqvwF2uKI6FiUBRKf6ynscWxLbtHyvc2TUnMDubUQWShxvp2Tpqe/Kg3UWH8L4DUcmw/w8p
+Zk57gArZNa0fMCiJMyuStIpg4htFoIM8ef1SCHaPOaUq4uvxkjnYhSwY6mPUvJSRKfEEBTPtvx6
vXOcK8gNxGNUgMCAzHo3kkd7EiRD23+/hUMDGnbb4onYYygBjKmWNphG7bX3SotfDZmOT9f36VIv
9PP7/7bCztVqo6aqJ3nIVqE9s+8/3NpP6uGj+yhuIGvtpI/xrbCEzFyKDwgaVKAgU8o4jS8aFvjP
U6viIdj5sqt/0faSj5l0uMOO6WjP74IVXpRYsUINpVVUy5jyFM9TYcVLjSfp1KGYw0YVGbsw5kv2
YorALZ8DdYyhgA8XVyFf1AQ5hw48Hd6BdHiaahltdkBjClEEYifkYvdWVrgDq066WlAJKXJ8kI8Z
o1DKjiyJJLrPJA4kocTBZlIOnUud7R3ozD9DyMpFmqWTo6qwGle5tx6Zkkp6n90ad9qt8ai40Ev8
ah6Ml+sfbXMrVya54xvmGGbqE5isuz0tnmoUp4fguomt44WZY1akxbWEqs654xN7mWZ1wg3bpze6
epe1gsyO/f/8dyImiN9ZKwEVYe5yrZJhUPXSQDZ8YJ+IHDDD7YtpUbfMQFQH85c6Oko4TefLQIZa
SVKSsg5ne2BHiTG9qvvuz9/qbCgdLQpcfZfU7hWGF8gEBStXMshDOTwbM33Bdetc/yabtxGa+eRv
Vk+Abc9XMxtLOy2qwUJDuFMzpzhi5qdwAaTB/LlS/wuG1y1PQ3hl62IShfx4ttZGVicVAIgx9ufW
RpFZ+qZPb9fXtWkEZKvgDsV4PbhmzpeF4oBk1QyViDpV6C0QbXU1udlrkahTu5kgQwsFbm0y7AXf
e44WWVImurSYGvOTL9ZORZGgP6mH2s/ygEEVJE+kP3HJNoMA+7kqhFcC9+ASlTRPc2UiCh7Qx2Rf
PLJquXIkQfH8X5xwbYgLfVKmzwbwo61Lyd2iHlu60zuRB26FhbUNLkGRhwmIJoDiQEaFLqARMA3B
EHxAEfD+uv83SZ2IZP/CJkrKCKyQ/2JnWLW5UJGRbMJs1Ci7cdz8yMsZz802FrXcLsM4Z4WrBWDK
sE6hDC4jdTU/yCP4HfbJbQJieMSLj3+njnORlEO82jIwCAhkAtr6Cuf39RQnUJyogPycS0fO9yT8
lZoyRov/NJaf2+F1Rs14UkDchqo/qdJDWgLKbHaP14/wxjdaL4XPIgAtHTsoeYA8YiKRI9XKrzYS
sbFfhAluGZx/a0Y0LMTogN+usl/6BHpjRyNhDoCfHtXe9fVcnlooV4N6Bc1f8CcTi89WcnWSMBoD
cC9EA4+LPHoN5p2Wm4xiduZpGe4bhKseeOLrZjc84swqt8Qsb+bRqDBqmNDqRxz3YJhMawJoJNnV
8Xy4bmxjP8+McWe5LvRwWDCM6krKz0r6KWtP2fJ03cQlzoPbRuY3q+QolXoorDOMNOgz30wo/YDF
B0y7RxpoPt0XwmDLNugsrWD2cNvLaEKZxoX852yA/XlIsIGth5PsAsW3Z3RlTBm73MWCHIYFHt6Y
xrIKJNAIUDoXmKBtgkEzpu1ogbdEVtAmktSfsZ568qgAsvXxH/ZybY6LUJa9mPOnlGTZHPKD6mfg
d7fa++lDDqD7vZ9kgTNunOnPwIsdRbdN5otjYHVdtBkU0Fiedsh09WC3IoDH1g5+agD9Y4JbEpp7
cZsBjIvxCQVkC9bY7aSqz0DrkBSpQxeM9dGsE4TDyzQKTgKyGSQAqLrI6E1xTplM6aw3sBonDnnE
7JcP4qtd7U+aSz1Itwd/LIPGGeROQYHRXIBxpRHVF+kEjK+TzqL+4VbkWK+JHfbVQZOSBAOVsYyd
tCErOlKMm+RANjf5hFmD2bnuivq2a/zeQfZrVtbGfOk7yaSyC5Ursm9j+p5pYejNcpUPfjUO+ptB
w3Efp1MsO0MX6R+YAXpaZowiqVbxaCxqh6Ca2jddbUc/hlYDUcMoJ+QgjdV9t9S7WCq0m4xUlhuF
gNeMtjR5hoTuA8ROwNaKW+ajjyWou8VgSzv1zRJjVscyoxdpYDw/Wqh33ycZMk6qAsWVchqMn3No
AEc0kR4wZTKhErZgvift01OqYUKPEonJxdHoJEdUur++X5sfByBAdHaZ8CT/mIqXorHUFtRKoTTf
1+AmK6j1A3QL35YhEuTSAlN89b+xixoilwW4wu6VHg2G51KKUSIVOMDmucXhMW3QNOK1zUU+AOYn
SFOCQXEZtX4P7o+fWmi/kALYSjkEWQCACcv++h5e1hbZIWK5tA4BZQR4zsMbG8QTgBXJbgan2JdB
HHQBiD4WH8QWQoDx1t3IlIhRsVfA8cZf/ykQ7b2mMAdv9lXlD8m3Rhdcvyy7428PzKvgCYxHMMCJ
XPaXF6FNJszxuBTzhB1mHEaruB0NMFzo4G9Jsg78HaA5kEwRGnJzbb8NGxwKq5CnZaxzrK0wAgpE
bJyf+ur1+tfadMOVDe7R0yZVX6YENnKKEUr9QJSfbX9TjQJ4kMgMSwdWcSguulDJR5iRMfROe+wl
goVVzre9qgpMbbr8akXcpWGSqMxIDFNlEYQYgy6nb9n4QNhguwh6IvAMg7sukszIkdvA1BgwecR5
Px+lnVjcVbR53IEy7Lq2lgoOuKTfu6rE6C4QAHXrNPTHdWcQORz7IauvhHFbjKPNMFTo3XEaJ1+v
5JONcdXrZkRfiAtKdRR2kI3FtjXarsweVfqWLEFW3rbZIgh/m9cfEL6MBhv5H9/mGOclosswUbc0
wI6yfJk0Isi9Nr/NygK3ZUuVz8B1IaWzkgNJjmTeddYPs3y6vmObH2aVCHE71kOZtW3ZKTVIFfuF
Gd0i43ttCvPjup3NL7Oyw6V5MUZRujSOwKYdWQ5GJv1QeSbgzJltRPA/xrRyyRYXV4sUk5xlhHui
LiFn7VUfdh0MusgFtuoF6ySSZy6DiBwYSnKYMdF62hFwgltgJ3kwQZVo76bDuGtvTY/41zdyMzL8
3ki+6YWbpJJAfiO7VdV6rdqDuSF8CymSPDLKUM9cut7JibbPSS5o92+6/MoyF2lHFJx1C//EKDkU
hMeY+JgVfL6+uk0bK6fn3HEIbUwQp1idPL5W9KEViUdtpxArA5wfUvDqgEwegSg9kF+M8Je1J+NT
+i8mlDaP1soU54UgxgAEmZnC2GFVnzAf6mD+8fp+bRYpyG8jfLI30rlqEglRQtao104ZBhowyx1r
Hqhs/WrIn5pW/Qrt22/ykr1fty34VjzKWonqBfGCXR6tHeRleQQ3n3fdxNYWopuM/BIgTPT4ua9F
aq2MKwkmsvZnUX4H56yBidXrNrYO1NoG95mINFnzrMAGNV3wXiTSm9T7pqHiYYMOmO6Cb+U/3FJA
E2CQEsBmFIS5PEKq4/7vW6rIrKCbPRUzuXO+K9pDXAsukc0NXJli33B17y7F3Oj65wWvAZceQjph
cY30T8lHEW7X62E/YmVEnbQojQzsIKhAZDD6SG8DEbSS2YfmM+W1Ce4yzPs5KaKQXYbTN7UKZPur
rDsEHH502MX07bpHXPYIuAVxUShLBwscogN1I/nQ97ddNfh2j0FtXF/NiCnuBJNkYK/ax+OLbN6G
3UMlivJbl/96vZzjd72RDnZrjW5ndXro2LU6B6NWgLYu78YdhOkq0Xtu6zSvLXLHYMo6AOFYIAlT
UMyBnyoVgNIEBnTuzRGh1p2BIUV2+xoCOosB9gTBBbXpJIaMliIDa1y0WSQigXVqhIUUGmzSBEAu
CSztjk5fI/ObrItmIDYXBMC7xZq+TN/l3O11bQoBdYG5MTA0l/xiSEzWidMVbwZgu3Xb1z+m+WeO
ic65Ysms12hyjtmr2TzPdAAVAUa343d1vqOpIoiHmyFjZYNzPSrrRjhiCNHtCr9BpVaP/Tr7cv2E
bW/d73VwWwe+8oHoFdYx6UdwXekgCLtugP0FF/Hi9yIsztnUcanjUAE3pHwMj9kx2U3QrFNPIrGK
zeI2lgGmF4Cb0Y7nQl9lh3ndWFgIPcYPJsB2ph9/gYKJF/uRJ8Lhbi5qZYwLglm0gImULYoN3TBd
lgkDN+peKDfD7p+LzVvZ4bxMVap/vo6u9T+JlVheoZUmXteMp8ZIkhttVv6SDO2xj+SvRYpg0be6
4RCtbcCBided4BLb9JbV7+E8khT92MsZQlMMchlTO8hSL3CXzXC7ssD5oyrNeG5J+IyAKY5JAJ0L
vzLAgC6sO7Otu7K1fOFFTcIsH5m/6LfJF3KsAybmW2F869V6YLITmgtpztgxD61o3nYzOP5eosGV
YywFqTs4B1COgVhqEoEJbRqe8G5w5ArMk2kngVEm/X79FG5m2yAHQaRi3VuNVzhNtXkidZfMCJHR
HslHUGB01AE9EfSv+lLgJkJr3BILlIhTqrfsfKQPhV/tGu3OuO1uoHu7U8mjYG0XPmPLKHCyVhP4
FWSoCp2H/6oxICM0Ma88FF/UyctfwDXk6e9hUN2AyAzcSkcIxAWa4Bq9CM+cWfXcrJWCGgYdO6TE
ceaB3NKWqG+JphkvThxnhEWIVUZntLWZZh2MgCHSMRUMgorSjc/O9tlJ4Eywn7Aykc8gzwUZJzsJ
5nNbOd/0o+ragYZZQuJFN2BGBgcNulxsCw/XP93mFuL+tCFkTggavOemk6JS9EEZMFYAnRxJ6Vun
LrXeHbRpf93Q5jauDHGBK1WTAZyDgC2Eo949g/xHdUGRKBKx2VoOG02G5hswxJeF6ihWRkJGiA20
QKkqVgkWlboAv2co1/71BV0+N/HV1rY475skS25KTWF6Of2hOPZ7xA/crPJJdNdtLAo9XIIpV1Mz
oBzI/nzlHlkMvljNAgdyLQc2Mp0lcVB0uL6ajc8DvD8yKkDy0TXg/aDIhhFraaDLnXgWvlJmJ951
C5f5gQ3gGbTygOxm83V8mTCyO0VLtAzL0IHXqtGxMP0kcaY3OWDKx6L8cNsebFpQImADs9ypUhdA
m9SywrvBR0nAzyERbD91QXcoj+ZB9I0+N4g7w1DoAkQQEweAyPMP2Ro8Q5k1TkwOZQniByAfdxii
sH16bynOCDFAQH/xTPOjLyJZra1PB5A5QL+40phI97l7EC3EqK9s9W5Y7OSod5boj+9L7OLKAi/1
MitWBt6+GDJ45lM+PSTlL9n2xwYCO8V+biSBK17kBZw17jJZpr6nct3KbmS5YHv3mhDDO9ZHXQdG
mgXXnXLraK1Xxp1hs8WQqdxJ8D89/4nnpAU2A8gh2KkVCdz/090uHOT3ZzK5e6SGuBUo0ywgfYFu
AhjD2De/Rkj40m8Y6PIzKCh2HkSDHGuP3i4QeQ6T8BHjjrfC1tnH5I7FNII9JwaTmDv3UO4pU3Ce
B5LxAaGrMX2mQ+MpoPQFm+f1jb5MSPBVdZ0NQRj4N8D6z700ryataBlsUkXCnvnK18LtnQpNZj8L
NE3gQpflaNj41HsG4xO+L68XlS6kAkcYaDl7qPcQtwxAOznpDsOOM3hIUgPR/fhFsET2kOK+MMaZ
IKqjEIQbCDOdLxEUyUZjtdnktlLZeHaiPNMkqxw8VO+jwdxj0vkBJLwPeLC/QDVUhF+6xHGAb0HV
dKhNGSDLAFHIufl4AA1p3U/gIfg2erLfuc1uPmW3zKuKd3G/bCPsoBgJgR2mtmij+31uTsvNOEPf
B/JbeS0/JNECxHzcYPrt+q5unFBW80QQx8VhXjAeaEkddmBsZ6Te3yQLvHrNrS0JcpPLIhfbut9G
+ACnVkoNhYl2dtkk6fQdFyzrYIAD3QEl3TA6kHfdCe8nduAv3GVllNvA3tal1M7lv31UR74cPlgP
tksw2lAEFsju/8MRPFslF+y0VimmvFZGV+ugUqFFbpHDTEFyj9bpLSTxUEQpXtOsuoutt7qzBF9y
02EAIED9WgMtCB8A9bxPh8FEbpY06UFT05ukULzrziIywf58lSnZYSr3fYQ3VgtWEtfq6POUgsr1
upGtqx4VeNAhIBsD+peHXphh1YzpgLdVpS/Uo2UtP2XlkrnlqOUvVWznNzXNEMInmjnIrpGtpcXP
ODGj115e3unUWHsrj6wjNYAGaOJGrxwrjkQKcZfXKJgacD4VcGxgooUHVNixYVUDU74vkGovy8ec
vmnVjaWFPujfr+/I5fMPppDbA46MntsFtV4M/NKQTJAkLronqblHcdZJ8kdTNH508WyHDpaKaToV
4jUWAMLsZ6y+7pAOyPMqrCjXmoNuZx40bE4Tu0OYYg3oRBJV+n59ZVtPs7Nvzdks5gSyUjJeRH/P
REPpIRgxGw1WuB06turz6BtucT/cYxz7VXRgt0If8D2IfWitA+jN3Sd2IyOf1JTeLWPLgWRCntdB
n2QCd778eGD2AM8rNErQXbpIy6dxwXlMIWKklzujvUWX3anI93oW+MjW0Vyb4TbSiA1zwqj37GLS
Be4Y9FPhX/9WW9sF8TyM6LCMDnOq5+4RE7W1wRCF+DK+ApWiZ4VD5y//kw2ejFAFr26fKfaEw536
ZlO+gSXaJ8vwP5rhroZo6E1wLCKT0KnqpSBqSinEQYZcEC630iQNIsYmYz2BmjEP/VRnyGmaKu69
8PYNM7fsEkrvE/frjQWKewcvFlcESd78SDaoy8CYRhCXuJXFaa2nFFzTbl+pfth+DEoQx52gqLHp
0isj3EVXM4QyFDjBE9vMQabJ/lwpX6TCLPbpoBLBJn4OrHP3OOhPcBEwSjaMBnGeTc2xUaoK9ziA
mW/9QdlDw2zcNx5K7eDhdQePDZvjbL1DkMgpAqi25DuRPvBWBoPJCXRYANAD4x6PqUwaulTDMGGy
ry+OqapAIWc6Anf4gOwT0k9keOxAF9fWkGVHwFSV3EOr0h2K6J7OvWBHtl7eOoQXMc6hEwQwfhi1
oARAtD5jL28lIAiVinYYXRrAl4/5X5GwEsO+J/8F1vb4L5BoSzRo4G1j9hQv8WPPetF2bP4m8oqv
10PARiA7WxwXlZFexFWZgIRPy8NHmgZLSQTYug33PbPAlcoW8C/JsoHlNPqjPEMo7UenZKDAFuSD
G0fxzAwXL9VRWfQa1HZuaEIaSe8hQxB/SJbxen2/Lm9tdMk+ucosYDOQjJyHZUkD6BmCAYNLmgGK
Mta3PJYPw9ieuoTeNXa7T1LRm2FrA9cmuZUhYwvlpup7QPUHEJ3bwTCHHpn652UQvjQ3Hn0Q2cAU
IijoMON/EdBmSpeRoApICYC4xeCakV17Q2i4eDy9Kjp9nSTG0Vg9J1YqGO/d+IJntrk41xWplo8x
bGMEYiyIm5XuEv28/vk23N1AzsUY9hgjEp/slqNVEqCsBjdJ38LhdpZFWc5WtMBYN7oHQDHbgPFx
q1jA152WIdiEwa7+pHkNdIt1Z/kVgbv4P90/mNyEc2hshvOCKqOneglyfJUJSQdV/Ah1rmX8cX3H
tm5VUGTgPYl0GAVivhQYqpJc9JAfAkvC8saw2TP6k9aN8c1ESEqPUdDtFcGNt/X4P7PJPuMqN57n
LoTChb648lBBrC73u+S5n35q9V043Wv2zag9YuTCmaqgQEI5SN71NV8+NjBihFDPeBihl8zXIBMV
3zDUQM+wkP40Q6HISqcjwJRBmHaz02V/DtHAILYqy/AY1PnRU+OOOGZ/QR8Uk95VSsPYt0szeDNm
LvbXl7Xh/ASIBrwAkE2AOJA94Ve7GklgPM0qu3er7q/C7JzWEHSwtu5tTMHi9WTAT3CDc/lQV1n6
PMYddQvnDUhgJGAoi6NKzWoA0bOIoEZojjtrXQK+SGq3FFVqKNJ1ju6OUCjADC7EWX0QMfUZZn6F
J5wtgrufzxbJbaMRQmSOElhlzfrxPkJlJXweDup+OgltbX2y9YZyB2GMoPocS3iwQeTKm8E/0LkQ
KGALVHIH1OH/IqfdPPB4OBF2MaOyyT+1tQXLi+eeuuytZu3KgxkA/+qpkL0dnIW6i8vGMsTD1Ntr
/X+7fAfdzBojhEIZ7JbQJJcrr5AFNww7Rpdf7rcFzj3bRovCccLKmgjSUT+gWOoT8IhOX7vxzo4M
f5GD6ydu4+qGq/w2yDlolQ40BBd371LMBjW0vmuh0LJ0la8RKjAl+mz866fOpFGxemwfOwwmSN5H
N/NB3ISUvYQAZehEbvP8L+jz2RouNtU2bKapgLomH7skq6GpQXXUMQ7tC6SJgminQSnLUz15D0me
9z/fUTzuMZuEAR6ww3CREirptEkUFdQbEYSz9CI/YVx8cU19duusFvjLVpkfU0n/b43H4JbQI1/Q
1kU/eZ5PRjPulVy7j5ui9w159nTg91pT9qhiv6fQsHVHWgqWu3Um1j+A81hNWeQKLFm9K8mxq0CB
bBbksxtJF1ZIUOhHGqGiaX5+J7Rj37a2iek1u5B8WX+uuyiYM//6R9tKimAFJMqo/OjoZbNfsbp5
1KmbO0hkzZ++uXiKs+xZOdrcYVD4JESCb3kkUC+gokGWBxQA5yNmSHEmIcIN7TRoEEDt9j7ZAZti
oKENxqXgz1FVuL1X9vgR/CxZ9KiJ0ZqND0swHjCVfChP9i3FGHS9I3edAAy59cnW5jifsMopmUx2
J9jjScpvdegoS+HP619sy+9QqIOEA5456ANzz5yyow2ZWOAyqtu8fm+SQvBc23QJ1AJV0CZjahJQ
y3OXAPM6weSssbj9GyToAwWMIA4SZVf2yEl8t2z1CUHDAFEW1lZmJaJzc0qpEaRtKcTND0Zg7lmS
AAXsG8jTCZKsjdwRzOToDhpstBDEMeeGakOHzHKDRpLSgsTFyuZXmQA8nZlB3ueHtBVVh7ZyZfCX
gXoQAxzoW1mcwVFLCiOMphkUvBSNWBD3P0q+4eOVNvpsDh8Ky3/sG2cGua1MIcWdFCoqk+nC+r3j
KCp9bjgfamkoixMwf4FBiIsW8QgccDP1s2sm1m23qA8TOmXX17B1W57Z4HZtScdQQQcbMeIRqSOI
TiBYuvQPUHOASkW9A28xqTwo3L0I7LK/l7stoY1iA6AEz4f7c5vXFPY01Ureww+zu+oJFEleuXiW
lw2fluX9Asbkr1kQCkIwO7DX7HIHOml0O88X2E26Yt7LyvzUEu0Fd6ntSFYcPhCbFsdpmkQ42sv1
QkUd7230UQCTucA1z0vfVCP08Vy5qCsHyuxOWE6HUi2gDCzCerK4fr5GFS0s1jQ2MGCIi+b86MkV
tSBaqo2AMLWHYZftWt88glz7IPiG7O/h7YAZUwZzEgjKzc8TubrNZkkuW1rhzmSCAPE74xeA5rCr
fBHrf1x+NtzJEDYB1BK0ixbhPptKG4p2GxIQ2kS+Vb+W8k2ie5+C6R147t+ur+zyY6GRiTIqBGhA
MI9m+PkGdmTMMka/DrWRKr2TRr3wlkWvHmdNMh9ta6p10S1weZcxjIGB6XnUVhExuau6NpPMbCCm
6trP0ZMMXkmGtDRSYO0nj0CgE2+czBN+wMsEAesEfT5aRAjUYJ45X6daZDEEJLHOOaDAU6RBJj2h
I4FwWe/QThRO1F+u8twe9xV73W4NIGZRTQubfZg4pW14SSeos25cBCpwghBSMC3EThDenq8qJBFJ
GukfHavpdkYiUp7mGm/F2lG9eifru+vusrEsGMRFh/4lIz/gPl6e5ZMtQdHZtRWHqoFKXiOohP9P
NvgMPLdHxUgs2ICOek12svlFhQbGdRvsc3Pneb0OftwtS+kU0bib3aZH/DeeDfk9jHdx96QJURKX
9VV8IwXtSbyTZAuomvNv1Mg2GhTQLXdTBSo3yeKNseRb0eDomeLTxvQBIT/kRf41nZT366vc9g9G
ZoPjzb4Yd7pHDGnPJuo+7nBcPprv0DFBZyFxmw7UXrlve388DAfmeUVHFxZlUAMVV+6UdUtSxr1l
da5FQjevY7eqvxvNyaDvqbDtuxEnz2xxJ2zEE7yaCqhaRdSx0xcz77wO6ok16CpSqLlXvShwXeYo
CFsqkB+42JTLPnMSo9E8dKAHMlqIAjvUhyFc423uza0zAyCJ1pS49LQRuM6sclnLPEKOumrR5LBu
2cMmOprucrTwsocwntDa1p4C2Q9BKSCwwAXCxRNr6Vs1/mwNmd9H/dDIt30GYRrNmaa7SjTuuhVL
AIgC4AKVZnY2zg+GnYRTt4xtCykYa5/E0he84cDMMTxePwRbRx0XN8qgAAdfDvcPYQaVsBlzLN3U
Q4D0I6pfKdZSylBnTmtBfNw8cWtr3OdCN4qqPaDwEDNxoJpNdmyOSPLpfGc9z/6/4WHdeOdAmAzh
BeQF0Bm5uNrmDDjCSquYjheDcVdu5rIBKf0kvEQ3txJ4OaDswWSLY3D+xQqwPjWFnIxu8isC2yJb
GojBFdBwdh/SrfrR3qW+hBQ6+nr9E24AltgS8WZEbX6jIaHF/WA2NvhpJpeBV0rM9TiqG7uNO36F
eKtTxD71Csxpyabgotg49HhAAlmCGT0w3fIXXpbYQ2JL4eBaTSDnkVei1ShY3MYJB/G5yggD0Xy/
2NXG6g1AG5DDGvfgp/GU/XjKXGOn+OPtv0DPspDP3XwI0qxTpWG8AFIu59+wzyerqmJksp2PchZS
L+Vr8peEjEHa5T4F5lIwT7xRsQffKDClYFNFCUPXOKeJ1D5LwggGC+fEYOwKBGNmAFl18CpUQeKR
J8F+bnyyM4PcEZwgxVq1JlK91vsb6VToIFVlhQbNnXeZN+0LwRovIxn28hPgiU4LdIy4PW1Gmvc6
rnEM+D4T5ZRWD5YVXF/V5dFDugXEGMYncMLRbjn/bGXftKHU98hf2/5tgXx0CK35GmrZcoLE0rYF
BafLPTw3x8VmPFg1Sm2Ym0bTzdXKGTWBhY1qEHSR0GFEKxOipRcgRKOG4HA9IkO2ux3ZGWg4oICt
3dvfFpegyViLiPk/a3Lnno/enowSF8hi8fbgR3wXVW3lLm6Z51Nfnx0LU56qW4MiG/6ROI3qFIUb
OgUEZ2NImUK4XpSuX550/AJIU6Jig37xRZulWiQmrYz42fjUpX4MNsPs1v5k+00fRYnnlsesjF30
VsgSTjOmYlzaZR36pou0J3H/K57ylzIenMZKRNnfRoWFdU9RVmYlNyghc68DM+pyM8sNtsP1ob4x
gjwo3Kn3wqD/5JIFKF86iMj4LsWC8PJZWeWxz3Jk6qENGUmIfmD0oDbNoF0WFB6Upb8Z1OmDRMV4
LGup/Ir7pd3DE2MHstXac2rLFfpqY5Uu3lwC62QMfRvMUklfiy7qX9VWEw1RbERDIJht1EdQgZeZ
XO75OU6HLJUMa+hdHI7OV2sLOob4Dx7VDcnRUbL3tVSSoU0x5pAKp/UjeEsTT0nLzM/SEnN0Ia1Q
tSK9sO+4EcQwQgc+O3a7Y5CKi9NyGdsE6hUMKDr5093f5RTtdkaZg9Hltn+VO6FNFoq5I3lmkwvV
gIc2Zt3DpvXNvqdf2NC95OreCG9RdjPs/hv2xo1sghnFlBNkOkAswLPuzBJjVqR4keEZdKx+0CN6
us+5B1F39WeJVB4yZuoeGfd/gszDNHDG7K5nsFzuQaZT3a4iysY6kEocGFYkVdz5qW6ht8ikcu3a
MQUdLXbo+D2GYiAKZHguIUfkbg45ig07nMberUFuZTStI/VDkNZ3ObjGSf5Cix2lH9cvqy0vh4uD
ZR5vQZRz+XdgEVuxXE8pqkqYXlE8pGlQY3JB8OHdyY7sWJWQlvvy5YIgsLLIXViVMaXdpAHB3SYp
GwGsp+mWKA+y/B0PwcwUFZM3NhXmUOoHe4MKoQVuU+s8MueeLVDfQfZ+3+4N9LVivxMkFspWSFWZ
8imTPoWCBG9omrqkxmgK2vJ6W8leFTdQLKQAUrs0IXUwd0NIQN+E+ryThnONYXAZteVxroD46P9K
ombYdWOU30Ni54s2VHg8VuVrl1bg0q3re6UlrbOASmanQPYp0OrSdEaSKU9TV+nPBqi6D3ZWZye1
HZ5wnPqbnhQvaVi0TgUSuL3etz9nklRe0st/GXX6V5gq6l7P0y6I0gIVIqPVQLicaMSpFNo/ytA2
hkhm8UGtlEYOKdPOVczSOPYdGpDaYmqe0iNMo2DimDYYmstk0m6slLT71LIKKC314VNTZwle+hP2
QSvLV63txztS2hj7UvCudSHyqD3Z+dCqriypIzpMgDzvgAH4CIchcyWwC/pDS62XIbbbQLLD70tU
N3fG2BUn25DMwrUlSXKB025OtlLn38KqR2QABwVWH48thIIxM9HRBUW9JFfQNJjK3qNF36VOAdSc
hyEqFBblQQKTGMClTi6HNSjOUfW5q/tGujGK8Gc5FPSvqLdJAMHPylOSGHDleX5VUvmLQbK/7DQC
miXvix3oP00n0dkzXGrH+1AzPjCYIh+kpv2ldhL5liSkcaBP8Grbku52y/CeJ0rtdoOp7AWn+rII
fn53cdUBjUo0MkIEL3ZDaDfJUT8MSOJJEB9tQdDayD9x12EMFfAoNE54t08kScFQ96fbQ2n7TROB
+beyTxhgnX7LQuTQuZunsM1Zyyd220Wtk8+Ro06pm8+/ZvOjCr9k5n5CmlZAdBvENlUl2snLmqAG
4XfIuFoGYhY48M+zALw153q0ge9MD3/rKkUHG4yQYrTgRpzCTC8yMbRIQPrM90cwQGN3Q5RA1c0o
6++1JA1BFBXQCQohSKSXSxMQfVQ8vQdRLjw4fL/uMhtR+RMUhsYX2jSAA5yvkyzNgqIMPIbWla9a
Ue1YkxyM5te2HnbFlEBbw24EdbrNnIIVQ9g8CL4u56U6nQa1RO7nEuO0VKnbtjsbFNQIWP/JEHtD
oyJ4qcFllGFIYuZCmfaod/e5fVfH+6EVXQEbjwboBv2/GT6Pt9Q4TQ2bpQyfz1kMOHj2XRcwfwnv
RI+GrXNxZo3bvUyexnJqsag5SJ7wjXbarYVBXhW4MzHWbcs710tjS1911VKjp1rUwFh6wNjBKdkZ
CCa1cFBx2yN+7yCXdA2ylYFZFmYSet8lj5Vysuidicn9686+UYjDYODvDJpvYie2UmWMStvF487N
9s2t6bORAfkk+kqCVJ3v/xt2hhe1AZeYyezRaI+eoTvJnmA5m463Wg6X44QhqxK36B8vNl1u8nge
vCYyKgihVqWvprZaAf2U0oceE3WaM+fWcgAbnuJMtFh8MySi8uPGnXC2vVyKB32kvs4MbK9hPCXT
s1B1VrSrXLCyiwSwK4Jd7TI0INPYk6rmHlmgKPgL7PBPQHTzEkyZw074LXoibh40wAT8DWGNn8D7
2Dn1ToQF2CgGrPeO73eZdTQCTA6buiUHeZLv5nH2IiO+Ces5SMciEPjO5pH77Tu80CeJxq5JZHyr
xgcGQAkKPw2gH249tCi2sAdlhfo0PdkvArsCn7W5o17rTVHoZslSFDa4k/ioT+Nd/88kTfLjurnN
6221Suaxq/hV0YxQImNXs755ScDvoGWd32Xj3piz15o0+9lqBUFm6xCsX3PcIYjMVmkw6IxDmXQ7
Oevuu8F4vr6qTROo8RO8T4Gq4C/QHojcJglhYlroHiPy+yhO/f/NBPuMq40DEqGnioLa31TGTo1i
SC8ChmwdMrJaBOcInTFPmVXBAadwQqd6VyzQvIrc68vYMgJBGbznUU20UM45X0aeak2dEyCKquZE
TP//SPuy5TaSJNtfGev37Ml9GZvuh9wBEgQXkaL0kiZRVOS+719/T1BVLSCQhqi68ySTkYQjNg8P
9+Pn9MuzKHJmatsE3tBAg+BuYfO+nbmu6LTGYqj99y69V+p7PeWoGWzmQ5AYVUEzoxkqMgXnw+iV
WFWTDjkpCm4B78Kd5Ksg3EIR4mtEEOA3foic+ffo/frsbe2zU7PUh5xsgnnJsr6MEAQvA1I+w8uq
8ZivNidPxgsC1XdQ+rHeYGyWGdKBsFBMym4A14PTCQOeLHLLk45BqxS+LZtmMU5sMb4gj6RJyBUk
ldY+F2xFWMXXOIlju52i7KYE6UVqd7WiHJZCrHez1X4SNb30psiajmRFtbwj9egLY9r4A7CEfkIW
1R3KSQ3VLrLstVgiR8rGZQSsmyCLm8ifM1ImUEltq0Buy/ldzOMmqNFN8kBWaDc3tfoao/R/o4sJ
4je8PN24kFTfqlLpK6RCRb9oYnJnCOi5aiDCdUBB2AgAxgdBuTmLdoYqESjEtcXu1qX6MbaRHIqV
MT1ZpmIEVpctgi1liuQn6ph/ksQ6OvZJC5S0BOIlPRMB2SirFdC2Qm4gpaNEheUNo9S7IPmQkKHV
kjtjpb17g0Ze1TotgzWWqvtRbqoHocrf1zJBX9gkdJi4qFs6ey7iuXPVWiDvtZD1z2K93HcAGdnZ
2KSfCj2tHJJJiZvnmuqviTjfi0Q37FhPu3urU4uHgUzZbWV288GMVLSOoHVvcaOswBNhSQsHK2je
Jm26b2qhSv2mj9LZ1qdqtI203ett+V3p058JuJEzt6o76z7KZusl6c31rtXVF1JWr5q1vq+xdWca
Y+mYBXLNrZAFugzhOzGPWl8UBrAcIXQrJ7tWqiSseglIgjmrpx8y2v3cfEQ2IAYdARJYZlw4ZFSO
EdHnUJcKM5T7YTmOkRm3NiHNNEITplAlR4vb6FjHoEVHwFY9JmIs+XnRgDCqx4fn2nRcYvkwxHFV
e8IqNAScDvNC3NgslGBO8j7oAeh7INEAUuuplCAbIKTynlgKXk99rGSh3kHu5AhsmPBeK1r2eY4K
QbGlUiSfJrGYbwYCbLxnznXqSkXf2MgLTk7STp+zMv0OAScIpQyWiqQ2Noxb4bE52X1pPYGWbnU1
SFWlXdWBaWJYktKtysb0Fn29jzUEnLmKlFUzVWgfxf6sHnSxJjhS0nehjO+qSTI/gzIvX/x4Kk07
E7vmIGarBo+fLa0fm0v5VsWUzi9TUrzmjczrxfaxayxkXEFkNMkmzhORkBcV0ickWVK/IsanVkxj
R0+VOsxLQJTbon6S8nxGx10agzdYqz7NmbEgPS8e+6o6QgBITJw262rbyqvCkdUuRWauUkcoJRur
ed9rdfwp1kZBQFslrSUjJ52D1WfSTD/OQLCjJXFhDwRpy0VulkAWppskSU3kfeS7ZoiQ3zHQC64l
6UuDuoQ7kQpnIlmS2i3VJLbsqc8X3bZiyPnZ81hX6vu0duZwQA7LENzSIgJxlLJf4iN2yZuek2kv
tdMYJNNYuKaoPA8CiKnUxji0Y5q6naHktlwZkLWPrEcdQOMvk1z3uad2aMZGaG8qkzt1aarepH2Z
paExD130ltdQIbEFMJsKLxlRFEBiEqJC4sdclvFGGtrCcIRKyEsvHoR1X69z8hT1WZ/cRFBJzt1c
Ilnjx2usxHeFgZijBTLRQfdtMBb5XTo2oFvSoso15vwHvufzuirPOH532RQ9z5J2KPPuazMn93md
w/2V0teV6JrT52S1B00jelClTb5gIswloFHb7MZyKiTY/am6W/NmiL/OI3BhngT5ouMoGGiRJsjS
eGIF/VkNPYAufkmyZVEwLXckifgdr6PxBbSx+s6sI6jF4to4jpXWfgfCBBR+2dKgj7FstMCcdVJ5
WdRInzrw17l1VaReOsfIoaX5xEsZsOklTURSCQUk3YS2qHZRWi3TRunAed3hURis5oOiDb4yfW16
L56OafQiyvdDL3MCU/aupTbRuA/5DPyLSjUTRIylVE9RhdTSkE8h6Xo4I7IzU15hmk0ZfJiBcBBU
lygXH1tiLKOxLCoVArDtOoM+FpCFVNw18Ryqq3ZbWMRZtMaz8pLzaOOYZWuMTWMhZO0xunRHkeN9
SBE2/PoQGxLR0aHIJ+HFjML4ryDjJCRa9FnG0o2downEHb+qDY99l32XsQaYKAUhR9NrPYRt4xwK
1PphnH60umi3vcrZDhdK26wlZj90ypSVy6A36P8RHT23+0/FvkE+iWrO7ia3+AHsh69KHq8czBsh
E1WWQo10aA8gyyq/VFntyqqXkdFe5+B69LppBw2vyKvq6OBlWyaTxNTA0LE2TgVYUFBF9TGaioe8
Tb7IZPq7z/ePyfxtjM0B1rrV5UMMQtCy+pSX2B5QYPrAbNf2rPBQClsnGZlx+uAAKAlcpOdxeWTA
YakLVs78uvpQTnCVkJZlk6BzAQSp3MwXXC79B5ug+BjhiVHmRagRBaJvM4zKD/kO4IH7ISAP6n15
07mSM+xmZDvjPex6H6v432/z/5D36v5XgN79+3/x/7eqXtqExD3z338fkre26qqf/f/SP/vPr53/
0b+P9Xv51Lfv7/3hW83+5tkf4vP/sO9+67+d/ccr+6RfHob3dnl874a8/zCCb0p/86/+8L/ePz7l
01K//+sfb9VQ9vTTSFKV//jjR7sf//oH7Rv479OP/+Nnd98K/Nmufc+/lT/YP3j/1vX/+oeg/dNC
qAiFDrxBRODlKdPZ9P7xI0n8JyCGqOwakOGm/XbwlGXV9vG//qFp/1TRiIHTAO1MqkSKbwA1hY8f
Sf9UQOmCZywIFMG0jPzTn1/tbI1+r9l/oQR2XyVl3+GDz55aUFgzUD7XUNKAzpqEfgzmiA/gFeoh
jNc6upj5qIU6Yy68m0m8O5mRP8yemjk/4R9m0MdLi0MgukCfFb0TTpxxj7b5ESVegNCt4s5Yflpz
19nrmAYCXlocd7kxpFNbH6nlE1vSkhOphrCWo4+3s/k0Kah6cUpqPBPMsQbMsBeSMaohqLBXyb7M
9hovL82ZsY/iwskourEkygJX6ETZe1YHMmo7s/5Kyz7XV4Z5bP9aGvT2wesiBoD0CjOWeWjN3hzW
2ukXtIxAgFPQfoxa89hXCEar+q0pGqct0GgIzhmrApnkUiAyHefP17/H1pSefg3GaSVTIXVaja8R
9ZBWUHwIyrkC3mX/NytMKktaFG2OCKyUmXDsxvagzuZtgzv8uhmm8xmTStXwkNJH2VWmVEysndLQ
IMyCPVibKnjrH5bltei+m5kb159BFe2o+aFqDnXuXbd7HvNQs9CfAAgcCynJcA3MaRa1xtLSlNSO
WL7r8Z3E+/yLRWI+n948J5tyaPBkFDKpcHTpS4nnSFwFa89LoV0aMWUAQVBjQgkIosRMWjZCiT/S
qx6uyC+7UHgrweFkeeoxIwEtnjU7ZLlCXhn54rgBmXxqlHFQSp1Nc4XIACmW0tXFULBcSPu6Ok+4
6XKFzuyw+ht1TxZJiWBn6KpgHCFGWzcpLwLYMkIhyUAK4w5BRfV8mYxOKsHrW+eOmaqOiR1oVf71
jcbUNulOM0Fng74lYNfRrMuCCuqVVHikDzXaZvUguekOIEAUn3pPB9wrulsnzrm99FKMPWZTQO9K
SmapAMs0Svs71aNRVK3Z6n0FTl303ySu8oUzxO1Z/D1EZkvMjS7NRIRJ8wAKfi/39dSuUpDwD+it
awMdesjc5sjzvQ9wPPrAPpYMV/yGUo8uWeqiCT06UvQOzJZ2RdBvVIeckVHv8zu/Sq1oILBBnydw
s0Disw8/VQSiSBWQWi1fASgNUFByR3tC/Et5XxCRcnHr1HlfMcg++dDLLfa6AYOt26PngDYbVI55
+6vFn9dCTtflmjHmQlNHgJDMtBDsdNfulHAMB9/ayyHvgma25K9ZRJYa7bmAnoIsk/HxQtHnkti1
gk37ZaGr/Nm6i1+6XQqBG9NDSpN3p2xN4qk9ul9PnG/Ug2jCKGGvh367YNNJjHaqawTAjB25ozt3
iB+jQ/sERdZKoDK8aLXLx6bVR6EgHwAlFb3x7a709XvxHtw5d6otv/6l5njGr1yaZVyXqCKRaQ4l
AUID+nmgVk3d7KC6za6BVonACeOYh/Wf1gyoJku4NTHU8ylNlYn0fQlrk1O9oFKDFo7hDtzLbu1l
tA0GMAdX+8LTMNseJFpoadQF3CPbQCvVJNOTDiw6k6MHqlO6UFu8VW3awyHslB3ntG/sG3RB/7bG
uE65ykQrrWCtaaGzoJl2K8aukUluipJeO7+JUuZXeaw5wHZ8NxYQo6fa4/XvcOnW0OF08hUYV5rU
amYKUU0cMCPYZuLI6PJLEu+6kc0dC/SZoQFwTckMzxczNtRC1qaE6p5X/gDi6kZJggTZ0daqOA0X
PFPMUdSbekIhA6YSEwWf3C6a3WpBQL2zrw/p/Ar6Y3+i0xovPdxDFywfol5k2ZKnxOm6F6t71LNP
1z9/w1WCfR/tfDTvckn5uq6yHuutRBzaYJDtCUBDlL6BhzbZPGfgLUZEomlok2LPWafnnRSZWH85
SAVbDlpwrhxlR3e6yuk/G05Z31GBJ37L5+YATwzTs3HiM6VM17qYbrwcuUYl/JVrlEPeAD9Ahsyd
AwgkWE6xVFQ6hdl7ZIzjeCla8GJN7uCtbu0QV7gpd7KX7bMAPTG71WueKWkPxPf8Dn3DVOXBeKDN
p9VT7sxfri8sw0P7sXPwEjBBOwhxKWDjmUg9H2RpjEQr/qAMGl7ElziBFInoKSFqjRlIrYC7fZq+
GAfdBg2h133vD9wrZOPUo3sZTVa0dcYCfcz55GfNQuQyyhL0BghHdGR4INRCk2/kFzvZbQ/gtHMH
zoHZcq3Islka4lMwASLGObdZEJOUmgi6rtmPApCFhWNhi4Nd7Sq3DMYJlSGeRbq0zNKjBQERMPoA
0erBzjSos9IM8mHgsnLrnYoeKAFlGkhLyL7ug7TyWeblFHkGmSFqoLTT5RgGaWcQWBwDgdgEZB0y
uh4QfDxJ99f30tYyng6Qcd7SspjyKteCvQrL1yhpQgPYdjz9CMcZbQVUqNdC2Ih2H4A6iX6Rk8Na
xJIUr8rJwKAaTZAptQJwBf+FgW04BzTngCIZAQBe6eyFofazsuSNEiFQJOEQmLvJNxAo8uLRzfk7
McNcFsuYgvO1hJlBf+1ASdw/8uWnqB+72IRgh0dSEL04KutgI0Bq+7qTf+0JHPobbEI6dc2uO07f
eTti41rCxP22xnjVSiiictAwom5JyfPUNuSgCMgKXN9328vz2wrjUxXopjRIctDliQItLILaK+/4
Ty6mweaXqwRIUKbaJeC2Yl9DePeb60DtKOB8qmzySMPAyLUc61CglcCnvdC8ygrTi3JhlH0RdW0d
DXmBBQN19KvoodX80H9Hht7X7W4nPddO/J5wMmxbtzCW7T8DNRh/XCndVEB5h26SKDDC1Le8bFc4
Bhqk01AMNXfZA6PPWUWuVWazNHW6LJBGoyOdPPps6UEuVOBOJLJN4dDoEXXTgEfMTe839kBQFJkE
umKaXmd8yQxe2lJbBSSM8s8tJIW6CYL33ZMmSE7L64alDvfClozcOdhB0AvLgvy0Ds2SQoS1HNsh
XGqzRPuMWjrzIr6rOu72ybiJs/frh4PRovi1gWj/LYIqvOIvqJiJMqNW3cCoGrQ76a3dZR7uAekO
RFwaxKOQJQss6CzmwfhF/M692rfuIEpYSbtTUdJgXSd6TQieTWZki8EMBcvMS/sb1NGOiwulAGhx
QAWac89ueFGkmcBaCbMoWbDXrESqKIIajWAb8+rmGqqu6ms0KY/Xp3UjsD+zwtytgF5kFSjdBfRk
QY8Z7eBGGg7F11bjXOIbHvTMDnOnEtRdwLgObjlVd1dzQAf6j+sD2dofpxZYVWltrUEsWmIkaoBn
tI2Ey3u7q/aT5gp3mSMF2oPoL+54SIx9nNk8GbqtU39mnvE1QJtk4BnFAKmvSd+AKIpdFQkmcN8+
rJ5sl4HplQHPrW5cGWdWGV+DPrqlh96WYIv7JPzVSiijxsoN9ze2/5kd5mrSUzRVRXUs2LnkFj/n
HFjP2Z0CSmGT+qZLj98aaHe9N3tROD9Wu/kO38LlLPHGkaAAEUorjmfVxaWP7kwlzUe4gNZVXiVX
C+kdYt7SOyQOp6e/codsuLozk8wE55lgpKmIRF4HRMyoZQ7w7o9yprsy+TpmpZ+L0sv1UW4NEo3+
qGlYOP0XffCNJnRkNWGx1ofbJJ5uNbm7sySuJN3GkmrgiUMLGXg18A9zIpupqUuCLkA70t0Fwqc7
SBCDpx2EzZBbRVoUzwduHmjDC5zaZCuVjYk4GBGoALiZLYNIUfRUD2FOKA9271EK4IRLZLgV7aB5
DTwREhrZ8EZiDuaY5HE+zojms5/u/FrjLiZeb7deHzsLpAZrvhoJ3RPM9ajRGja4DGiDuEVn4SSs
lyd5GqsJo5z2ZtA9ZnsLYGjUZT8ojs3Vvr5ftl6AGjilUBsHSxeaEpkBdsBlx1Y1UM+z/DT8JiBB
cUvp8Fok87hnkH4aO7hTa8yBgNgVGAGVniZlJ7z7O6RklQNN5BGuOu/Gm95AvAveSyTu8bD/eD+d
TKRYTabV6CZBo7T8U3N1UBSV/p987WiZXW8KZ/AR4NiZBFkZ9VA6vFv4cseefwVmLZcx72IrBjQs
HqfvSpLcN5Hqcxbw8iSCFgywBghpoFIBDtPz/UKxeAqI22NKtOZTatvoVgtKJEroAnLjiq0RnVqj
EcHJpOZqL45qmoA/xOy9XBXulKh9uD6iSxd2PiAmF2PURtfNwFQ4QOm7WQGeFHnyC33iiGpdXn6G
DBAfTbNi9194MECKy7LUYSZrHEUBFXAEDXX9BjBmBTe8Wb0JPNzW5W3wodyE1RIlBWEgEy1N0bCY
IAuLnQgcIY0VqNLnOUPiXh5t4E1sdIdfn8gN5wUjsAZMDLpEAKg6X6ykH5DILlW8Id7+0PbxASru
bfKJVobBzs6VXdvYHmcWmQ2fIqRQlhEWzSF/LNrqdex579wNj3U+KmbDR8hl5XIBG6DJuBVflLAK
CkRozc74lvi82vCmNUQMwHyC6hLEfsxulDpdEIxpAZ/gYhtHfU/5V1e09gOMizoqBKl4gLvLmNrA
0xqlfFQ7wPmnMYu2WmqeNe0aO0K3l8kPqzpW0m1c8xz/xvaHyBQwn4CxANB0UVRZQLRJVAWnrJNn
uy3rEEj8sBvB79TmSJKt+Q6KbU5T83RBNscHYBMcPWYUx+98U4LMKlGSUosdtYX8G5Qmh4O+SG4/
f+Ls/g3HiBH+NsSEKMJkFkKbwZBslV8safQscQLcfvieFZAPAN1OX+lOo2fOYli37SLdC036pYmm
xeF8kc2pRv6HBp4AarA9s/nS6mBC0WNnNCVBhjKVApXg3IhQUI6MZKdl0YBkitQhzwwUQtDF4zMU
AASvEYxPaT9CfrazgPmHN0OLgmw4s5EnbiLn4JqfhfqQkpRXG9ra9UjuAL4C6VjkxFnZdEks5V7N
oQJQK854OwSxr7rxi/XwUePjh+aXMY9xZo65VRKlGdKshLl4Z+7HI0UrdK/g63DkULjnBiGb1oDE
oH7xgwThfAcalSxHpIEfFh+IblORofazvLO+4n131x54r5+NPC0Gd2KOiXlqXQW3SQ1zQrj6WZjs
R5vc5rYE8vkYxW9eP9jG9YnkLFL6gOGjisgyws3VEBvlgoM9r9DBFm/E+FvFDf83/DxwWqB3QBnM
hBdhFmwGmKXXRgtTGFAyRrKvbwABsr7pGFbplQfhx99VqqMpHLAwIt39wVwBVk02UpWWTFmyCI7j
MHgUCr+CnuR2BWVSG0RO8Z1zai9DVZhTZUpvCV8FrN35LkkVYhXNjCEKPVJGiBwhbmIK/uzB6/8J
Bj7DAp8CPjcSANQaJHDAXI6uTpbfUl1Gc5QWDG6VVE+IMsdc9bAmkWtUCFUj9J4g278j6RjmknRs
zcpXjNpBqdrRzBGgR9Qz5OSZMwVbqww4A1wXwLaUsup8Cqwuko0xJgkYGfpbKqRBwNXovK1O+ggd
cNeYbN7Z3LaImF0FfROYwRmfrciV1tQtpmHKn6pOtEuFB3fdPI4o4P5pgk0li2Ka52j+jD+Y4ihB
VEqRSpYHiDku9AkEwrwwbMvfnFpkNm5tDFber7DYug2aEhCi9zcjValXfc1J+N504+Kjilv/GSGz
bCuoiRelFHDf+JMne4nXV2ENET8gsZBLCmX5mbds29v3xCQTtKDvwADxEYa4PIyvy2KPt8BOuP2N
+CNdbFT8a7xH1M/EhZ4mZ49uDRZRkkrL/ahNKcyOiWoL2IUypVXTX6SiKJGHiZNDCZweVJWTidyI
XuATkF2hGBiK9jk/EsiTp+gvyRNHqx8qFZJAoO8Db1vNezlublOIB6IWDDYZsKcxHpbMmiQgiUsT
koo/HtewKFFh+cX1XD6vx6HgzeTW2YOrU5EyRtiECtz50DQx0jq86OjbXHiKf9Q+eLMjd35UHkcw
tFY+7Rt85Kwe3Yrn+QCkOfBAoTxjeBOZTHStV1Ijga9KsDW73EHewKGMvphckLHIN7zK4tYAIQoB
7BnaB8wLxYZYI2ZdN8BoVVNhr9NgL01wfTxbd++pBTrck9exJFRyXLawIOi7Kro1cOQaDt53awOe
mmBWabVy0L/RQRjmUQdoX38eAFrlPR03QlYUSUD7hr4JRb2Qz15EMrZpRZFeewoKzA4Dar0IRP9e
u+CvO/3UDvMYqA29XRYdoxH30b7YjyFVntVv+PTiDMT8lyWLyuoCZ45kF/sWjgVx0PKxInCKxZ3l
R7txj0K53YL5int2t3Y1Egs4S9B7gI9gd/VUK82Ydeh8HRBeInpGdVS/nZExRNetx60ubeQVsEQ0
fADxKYjimS2hDiAa6GagYCmJQvdNcdFi4TfP+r2KvKjiVTvTT5HReCRc0vatHNuZaXrkTjZ8ubZq
l08wTXHNs4vrNJju5JfuEWzOh+XL6KBH/Jv1oN6ifyyIvi8h7+bZOHF4k4N3Dp4X8ijs2KUMTChW
NwNaJjSQLLfj6WtP/Ouneut2OzPCjDJptLzLGhiJDpQzrfySouBNdoivmx0qa16OTJu148UNGydd
x80GiDMaI5TLBJU8lWllLABJIacHCEknd7Yk/OwF3eaMb8MxnlpiE+tmVxj1qMKSnH+kZdNXVEfR
rtCjAhUdtW8T+sG5e2frjQmr8MRoY6QqnswpUQipFp2OT/9aflIhH9iA1Sns3NlDp3MBodfro9wa
JBLBIjom0bmAm/V8qxroqq7mWcUi1s44rC64otzrFjbOISXJ/o8FxpmNQDsRBLZYsBldwBUaWzOR
hAb6fwZJRX9Gst6pgvX3rxxkt2liChT4xsVLvVSMuVMSpJilGInLyc5mf1L/fqr0zAYTiwwLSduM
djhTWCBtQaa4R34Lsny5RBYkxXCcEcahGUNmg6uuNHu9hN+Mb+sd4FqgGwD6kcIglsxGdtZRj+8Q
eXWlR+OraUsoF5qJLd7onBjv8vKjXwPJD3STQ1KZfUE3+ajkOugOHD1qoacsLt+01Sx2WLthb07D
4qZKJNtSCyBwo7TF4/VdtD0Jv60zu0hJa6MtQQLtyNoriV+khbNhtj4fzbWUlAYZHoSY5+egldtZ
WLUV9QEwBACC6hrt2/URXDouCAufWKDf4ORSWAaKwhBhwer3dd/apvQTQaGt9Zxteen7UbQCgAsk
3KqM+J/+/MQOyG4mOa8VbH0IsIBwQ0JbOV4BoDnnOEieIWb/q6UALBDSpbTnjxKgRDhiXWlDs8S9
PnNbOw8ZX+pEUL9FcuV8RHOiQf461slHr38JenglEAJ+L8bWAp2YURgm8BaUGgTxMaIuwfKWqbeH
trxpqye942AhN3w81CpFgzpcSPKAdP98QCJIXwbp40TvTNyca2g5kA/fAUH9V7SE6dY9f02A3hzt
VZTkHuhSNhhQK0sY5UIkznpU9xTWB+HPF5qSAiDygY+W3jhJ8LoA6kNkFIhBFsg0Qeapko04AjfI
aMcdOOZ0zg6/2A8yUnigqdQ0bHDA7RiHaAltM4Ifiz4CgVgCNFoJ4pCvInm5TIwdGtCenqQkQSer
CQIZ/YGSrwt36pPkAK1EqTdDXlzDtcZ4IG3EfukkWMspyJoAeRK5nd8kyPdCepZbdL5YJjSFoykA
GwO095eTuHRNGQ0t6KB0AYnlTjiCAO7n9XO7aQINMSjTQUlSE5nYAl6W9FACLR1Beh/EF5HH+b35
+UhuoCSEXBw+6Xx92jntrGnB5yMUzew+Ut50qJpcH8OFk6PTdGKD2Wska0GrA5CVIwBkEGc73fry
Nynl8AhjbDD7LMnQRidS5uoiXRIHQjGZrc4EyuLFzBnN5ozhblApUQsVXzqfMVTy8mKWqSW8CMR1
fDHm3fX5unCidCwnFphLYUbNuIxMWOiMYSeBcywlE8KvcdAdJRLC68Y2FwcvSohQg7IZ8Ovz4WRy
vpBsnLA4Baie4mBNUcHNOHN2aUTBIwotCIjGEcSySAJDWudSbxCFy+WPeL3Bo8duFPf6QC5n7dwG
M2tG06POXteVs8ZBNX5Rq2NNwil7uG7lsvKNHM/pUJgDWelxCtlFmNGhMpTYVH0OOjwgMEQzB/S7
W9v4JobN5+tWefPHXHZxkysSofMXaa+obcZqZdcZJxShX/zsivsYGIoStG5LH4bMRhjSTpLKqnLE
CbTWLRioXDN5a2IRMIaKY+vy9gFTOHwa5KfQuKwojEfok6KKFhHjoepelCOZCkXwbx+eGcYpkDYG
swWYfWkOYU8vn9pL7tWQpw27uSdOh8NeO6JUz4tJH5lvq/9L8aOA9OfwZiDIKvfE50qD0wliFwst
oQbU7ESo7rA19nyuW3ltMbLoIPk0+jFvaexDlcq4uHH67a/ZYjbfOhfqujSwRbm6RQ91Rg/cfQCR
pndpCGFwXiPPpYOlm+P32OiqnoQMFVXQg2Yf+pLnwZYggli/Xz9Nlxk7bPXfFgyRufRkM2/BtAIL
VHltuEsQ/lARd9ktnngptO0t+OdgLhruwK6I9m4FpsS95kMTCq0tui/ye6CvTxoS+8ykzQ2RRdBm
Iq3avEC9w6aP2sbNALgT0R7/F7YFzyKz6YGaVpqWLlMP0CsF3JH98qW3u1tawIuceM9LyG05eOBJ
wI8DwKR20SwPXQ1QE6xiBXlTP2pLe4qf8xRKW6XP2R7bhqAUiUtexFah3vhkA8pT22ZA/cGQZx3H
28IjD+ON+mP8EA2q3Oq4oIDA1ZmiK8QeM4qlopkB1KNZ3OvaGuYMgks6n6v/az7l3ZsVlNA+5/EA
bO1KzKSEFgkqL8OOUOqhGxaTocCu/JV2oclxfsPVRjyuQFgXpEZAnaJHgc0IqFE3l9YgorXlSYUD
TvaR27jpN9qcEHvqI2fdNnYk3oESSJ6AG0ZIyKxbHg3qGpcRRvVQQAUFYHCIIleB7mbQelr80aMt
tTxQ1WUKF+XkU6tM3CGN5jQiXgNFJl5S2rEKy9t+B7pXL/KNQ1zQviV/+Mw7DJdVPDBFiSA8AIIA
oD9cpOebtBmGBDUh8Nz2/ki8YbEVn7av12Ev7WeP4od5I6V+ntmgVLWH5s+QgoH07rnFyVjTtVC6
0lkFC88FXxB8lYBJ1LpJ68SOjJ+c5dw4EECdAgVCnz6gfWTugWGuLWUWh/Kj2IxWMF8CvwLOYPep
D7R76cd1cxtH4tQaS2APCT206WawJneWdiskeuqXVfl5XuTCqcYl0PCKceoKWRq0MXPoDzZCL6iH
U8U3CpS+SAuWgwk5nQwxuNE2dmL42Xws1efU7H10Sl0f5oZvOzPFLKJVlMOiljAVpZazQJbTDGYQ
NevCt+t2tqbzdEjM4sXGYqUttZMohaN0IM2t7bjeL51k9xaUmIJo5hz/zZGZkK7CBqWweuY+KnK5
a6UJFpe6t8XmFvTI0MwKZen5+sioF2GPAei5wNeG+gIWjXkAoOd2lrIUL+ZW+ikkxd2adodGFznz
t3m+wfWObBPIP8ASwyxUImgtYFZV6YitL2chGMyDCDFXOz6vXuGSIz9JvjUwMCOiWx1qbkCXMx6l
FNW8U1aAAdTFI2kZxmKY9CS8PntbsRfCfrQ/AriG9BbL+gj7y6jIDfyWu/yUvTWU7opdGlLQMNdH
0jlilwreA9bAx0U71s49VppHipXqSDygreOV0j4CBWA34NWAmrBu461G9XXFkLg/eSKAGyeaKk6D
/4sWhC9oCDoBUmP1Al+pT2Js68XwfQAaNU0jEIUKyr6a3zjTSnc3M1SqiQR3iR5LIB6ZxYuLaJSl
Bu4r3VGwCjTDi2cLWBWttXW/3CduOXrXTW5slzOL1H2fREl1ljZgRYdFc7idR98aH8GI838zwRzp
uJIrtYh63DjrfS87UXwzNxzXuxWiAA5GuxlVSjxzQXlqWpOcVAv241t5GwUl6vfzg/EwueAs53cb
b9xpwE6iY0SC6gqUqxjnERX1Yo7UefRv8SfFp/BXbMXB1vai26IT7/r8bT1MFRkqz5SMBUBD9got
51nWpw4tsMnLnNhjAYab1AX/rmpPrqTbjV8BNcCDXmxtjBOj7E0qE2Eq5RpG9UIK6mywdV04FAuv
dLIR7Z2OjVV/sdZuGJoGZlILHTe9YSvjJ870ba3W6UiYLS62C6kgwlp+cHckqE8mwW2HBiYxzB1O
+MGbNGarV4M5qws1RchBku6jzhW4z97NGQPQFfE+9gT8/PmJ7cQiQtZfQ17Rk/x5F72k7i/yL6pP
lbzx8+Nblxjodn9bZEZlrqhcRz0sorwZqMDOud07LTUMt609yEAo8pIVW3731CCdghOnVGlJlME/
IpKSY0g1oJIW71c1clL5kPw9NRaaclbOBkeX9MRW30y6gfI7Dtesee34qhuzDaCt+/+zCU/mkHlf
mFMObLIMM5Nm68GA299Ln6i2OWgYifIXZJW2vcaJRcZJdfrcSFGFVRP3/Q6Skw2wGjsIV6IUaoMu
6m2C7mkNqgDOQLeusNO1YyIePC6Mrmox0M5rd9aN9XkOKUBwchVniu34K09XaSM6OFs/Jjpo0zSV
8xTDzHN/mA7p2npifaf2pQcNDDtNORVLzuljKy06lDqSLqXbxXAnIbZT8fX6BG4EwKfj+Yi8Tvaj
DjpTq9JgoFjCVO/sUVXskb7MdA5QcHsk6FsCtTWSFSyiPJXHpgPnDyJgY3WxWZwp5ZLh0hQcG8/I
KEn9aYPZ9WqcmC1o8RCMIkOs3MTuaEdPVEL974ly/nmKfxtiNruWEjMTNBhK5q9EuRFROLq+LJsR
xulQmH2dJ5PVTyssIEhSHMNHqdpToRhrC3sa9fJc4LY9VHbxRkc4eAFHki1IznaSRW8tgLQdqNF+
ttBZbCCT1D7zMkmb99aJMWZwAiQtBlOFMX05mPX9PKPuVnJq1Zs28AoCcB9dQ+CTOne0Vl3OZhkJ
pVMLh9TyJ+uoTQ+cRdrab6hHAH4NyTjsa2YbrHKVJlI/4+JY/XHw1d6X1x0Skb4YBfr0Y4AEYK5y
PMLWuOBm8WJFdgz5TMZm26wlyQQ8T6rusZS/jYJXyv71cW08w8ENC4gfiFeQumETfV0SzQleengU
G6bdzblb16aHxlexGb2i+2ytXzNehmFzVOi1M8F2hjGx73Ajkooo0WEybiw31b52aL6SeAWQLV+n
nhhh7nnRXIE3X2CEqsZIw8+KvJWrNw48mmq6BKwbomoBUMPWEG2yAbTe1UmStzi7efu64lZohNDI
OluYv6UD76KnT7QLW8BOAW0LYOZlRu//kXZdTXLbSvcXsYo5vDJN3ChpFV5YK1liAnPmr/8O9n7W
cjC4gyv7xa6yq7anwe5Go8M5cgeiac2i1y5yTUCBhHRKcvHTL/XOONy2C95HwiT+b1lMKkgRj9bC
gCzQpLnRsgOv1lgIzJubR2yFMNlfOUjyBAZNeqFPwYTXKNJN8nlAFgG+mxWDOpKvfbytFzf4bWUy
hkEaZwVeKhRDEjG6plc+RL5au8uPZF+EDgAeRAJ5HrYVSE96c+vK0Wp1agwl1zmUDbfH4Al6IQ26
L/NzfJDD7IXCOtSI9k8Glg5FTzzRh2TuSeBlzWqyQLwJRyCD2+nPpNrdPlSes9HZEFUBVoWMgtSl
itI6YY63iSsvr7WgaBN3tOsncGbBKZTn26J46mxFMSFxAVSNTEqIms0fcXfUqtNsBf9EhIO1EJA3
AGKEubH6qFQjUKWB8pX4gLdfnftc8m6L4B/YuwgmswRvmDmaEUTY0rOcFy4o2hTpCZVkUWrBC0+4
Xf/WhcUWstUedPEW1SXA/pcTgvDOWxofy8gA+PGyE2bjveyT7bU/hEuMNEKw0crGBp+jYaDUBEzg
pVHoeaLLEqDh0CSTveq5xkhhfLB2WKzF3KzwbcCLjVtpTLxqJWnuAL9KFV3A0k5CrXCrFIO6WNC8
z7/f/nxv08C3dGMCl5QDCqaxIU3a9+f6TDsr8VN+fAvIRxsbts3B3NOpP3RdgiQQxZTraWUkOhi8
BmcBaAeNq11FHaRzU2kmFdb6pmDw4leKwGw+Nfd6QH/L6poHTKJaAA+1fpmhdhwOlMpaNNbAsWIU
FFE3pXmkhkL05ReWM6dJ1oxgaEcC/943vXjtSO2qwklO6nDMaV/IYXx+VEalKEHd5DVGvHplVt7V
FV7sy3S3xMu+1++kxUuz8jAqbZiD1k5JpUMb1W6Wpl6JnMbtmjw0etRZtTJ7uW0KojNggkVHYq2S
avw2vU89Z/hlzgq2dmUX3NG3BdF7iTkEJEzY+8OUOsrVrDvN8qpGTV/ggiy/RtGzMwj+PiewotOr
ogyIRQKKj3D5MSWwZwL3HdM9itYGipy5civ5ThL/eXClDWXADKGUCpgh+jM2t2E6GFWujBDTV1jM
JP4ir360CPyTc+VCATgHjXuA+2PcM6uHZO1NOumlSHdGh62OBbx05eQlRfG8VF+UldqELrjpuSfo
0DE5MC2gm80EPDBUWiXwmjBM1GiuNPwiNXZ7hYGOE9FtBZNRoHRA5/N6wcvUsz4uejrHoYC30VX2
8ZHuLVJGAOdX5vZ3aN1hbkXU3OVpt5XLGHofLWsaT5Cb9+fOPq3lvUz+vGxwoRpjgq3cRrHUA2i6
tYlrTS+5nri3nYjjrbT1bwHnGC84vOMura+0WrDgtkOFzfVXzTra1bd5DSJbYAi8FpaN3X3TcBQs
x13NTltZLdepBTHqjqKTxUflqUIEToLJFSKT0YuNjQtbWfT/bxxqVuxJsscRKuExTxflM78ADH91
IEH+0Oxvnx8ve8a9A9QibOTL10AIup2VHZkRhehglI7SQVJirJEC4pv74fufI+DQJa2NOEY5RBDH
mg1EV+MDpTVAh/Or07nazjqSI0g/Re0knnkg+IFdCyuU6PgwF40yD6s2rtAuzdTTaLW+Uo6gBO1/
tV0tsHXOnYYnHKaHkDJzIPBXya4Uo4dmtX1wap9kk5sox3xSXC2R3ao83P5wPO/diqO3y8ZKnDmu
ldWEuC4vDh1IUAsn9/s0DW+L4R4gUFyxsqWg2chWE9Y5KftJpyOiKN5H9eMSvSxKFhqiRw2vb4DS
lYYBJSBp4eHNhIoOABn2bEy4du/i1+FFx3sK/PNBN+A5DCoIcc2Mc/06KP4AuAXrFtfIsaU2JnKs
GDS/LMpd+5H2ydp9uQAlvr2P/8LKlHhkj5PTvm3DI1aBlf6qtmBN7dikrYQrP0pMNOdoP9qW0x0a
eZ/zmQDpSievUlYUXjd3vZ8M4JNfll40bvnWc2RCDJrGKEBh+Ay1B3YpLV/NSpoTcFXpk3NwQI4+
tNmPpkNT0gF2vqL5p+578zKQH9ms+jq+vNz234iUHRMTVOCkEFkZr26AoR8sVmAQAZj17LKNjT9b
FEWCZUrrkKmgqUH6HThePp3WBdhY4Cs94lkjeLNxXAhraxq4A2DYKh5Vly7UVu2oqzOG/tqhwYhP
2MezK1d/7KdozWM87Y0KlU6pXAopsmkYSIVPbtqZBxLgQ1JKX3pQaAguQo4DQRDd3MQSLG39MoLs
yGnHYsIRVq2LEddXylGTYHoK82jUg8Sd7WsHogLxxdAQgGA28SuGftZLGwKVdj9Vn4rij2vAl3+f
udq1akqqCeTQnrFmYdTbu5JEQY2FrNsR7toKLsUwV4Sqrg0AkKDGBEZt7ViqsjuJnndvnZ5Lh7sU
wuRaZKjTfDGpkNl26xl0T+nXsZt/DIn8oQE4j5Q0iQuCvMYl2fxyW8HrEE5lwyYwNo4Enc2dZx1d
ogEZjCfJ51L6qln3o7SPpvC2FP4xvkth7iOtkbFGEuNrpUUg1fu4PZi6IFe5TpQvFaE/YXPlmXZV
4qLLa09NW88qTuv4YyQBQALdGPMUt9XhG/e7Oozx1ZoFWCQN6gDT7L5F3SHLJ0Gx9DphuFSHMTy5
ARtZiw1dILkNlluMGpgKTwB5IEkVdn0frEbj31bqGvke9AQoa2MBEN0vXHtMjMDUlKK2AwHWU6IB
FiXOsceSzelZmkFPD0Yt8MNXkdtP/YsEqLiQDI1xjsEE0YLBpJwLO5DWVHEnU40FpD7cT0tRVNDx
QQOB3b6d46aw1aHAD8OM4ozeb11rALS7b8b7RIQZyDt3VNVNlDcxY3eVy5NEtmpJwbk32LS0zF02
dq6l7AryZKsvq/bh9pnz/EJ5I6fBTYOSCmO0IwZrrV6F0eIyx1Bacph0AmRE5x9Esa0Yxl6lpE10
J4EYHdD+UiGd17kJymgSJLk8t9iKYWx2KdD6GzWIMeeHtcWDwRJl7KLzYiKluapNHFmQMKt90Fjz
yRw0Tzb+GLGSEnVsPgvjCU2XTN3cQswUO0+RZNypyhoOo3WsimI/WtMnLVXCtI8Ot62Bf37A5MS4
HpbMWeAYTTYTKe9h5xLaw76pVwBGKpRE4OdcKagi4j2CsiJajZeBEnvupNVsSDG7xNjnDfCle6mX
nm7rwv1SGynMU45kcjU6KPp4Mjl0yWM1Honz/OciVJCqwnEUQASyYwf0OaUXBuKVud6ZydFRH1T9
9bYIXuTZimAcZ7SsZcptiKgdFJfLPeAvG/0ZKBXuSL7fFsV5a+N5iFQJWTf4QfFpLr9LnNBoNNHv
MoHjpKn2VfN9hliTjHsMRnyRK4DUFeSLXgGIEC+T1J4EaBS82AfsWVTpEP2ua46FpEiONeIX1H1T
+Ystae6iDpNnWXV+NzuFA38wZn9VjEzwKalDXWRAdDgWSBy4dCgi2FW2WBZ6Hcl29YZGQFsHFGSX
HP8cIBM+BCYQ6t6AS7pK6hPUg4q5hFVS8oP+ka6DG/fkRTvSGT5T2Di4crVLcexss772tlVNNRAI
2oPVvxiloIh7/VRjBDC+nKULZm9MCBgBm0jRmGbf9NKjdk/3J9V9TLco0VUVjZRcOTcVa2BMFtby
BhpwaaqWPKV6t8ItCvkwwyLV2J0yEXyiSAjje7MDg48y6JZGARLi1NovIpa9a59jFGFuLNtc7EEy
oYj+pB8pJL3tK7voIfYKX3xqQmnM7aWPxbwkRkUBBHVAPGPwR/eNBQNtYHjcD+4sSCGVK39mtGOu
MTPDtFe9wJ/1p5qOMoMCo3PlAOMXJ0rzY2LKuL0nQF8KhI5Gwzvj0FjlxUw/zdlQPqQfd5ON67pF
MMqChkx8P6P9TdHwC68O0A8MaiEmJCd60BcmeHnpgNMVmE+aTrY2Y/sJ0QPA+w/pDpACYR5mgicn
9/tt5VClN0rVWNXrlNFBG/duDam1gKYJCPgG1mxBSi3I2VSZd4QoDYAIDWXDq/XGNs8ji9g4wjFc
Q9Red0Bz30kPWeoOQbpvdsaz/lDbXvLc39unZS8CTOS5Hxa//xbPgpcWSkqMpkOoNKIWhOwg3nKK
z4XaCrIR7rdD5dCge4FA62EMpa+sbtb1twhmA0uO4tA4O3IUQXJds+7AF8AG/FsOE03kepX1roOc
Pkzv14fsbB6LIKEg9bpbAnwSU/cP44sKfsjpJNw7ESnJhJkmnmQSyTjLMawPyo/ap8TEZZjSaesp
rD4OYb0f/GSv7p2vxl+CvIL7ITeaM1FHnbWh0pyy9tbYB70nFoe89bPtk19d5ZZ7wOzu+l3sr1//
pVh6JhtnWbWkae0FOisP9pMRYkgZrGZA8/qmP4yB6i/7ZNeLZNIU6SrqvKvKjtRWEzEKBZgPNMAe
7aMeVDttxaDjfKScJsu+NQROyj9bgC9i7oHu2TD3L2lVIq9AmfCG9a7sTyXYm0STbbwcgraV/hbB
BB1SyfNcmB2QSjFxqADidhBBvlzXV998410Em3nWloJVamihPqlHUKSG6ROtDZqug/IqBgniUFRc
5V5NW62o1hvrwNWgF0vy5vbSXkbaMh+AmwFcxwRTYYDzxbwKMd0UeC3iJRj6UVgrQTcLlVCgtVDG
nUvZpJp0Z1BxLRoohWI4y23usJqLbf/lJGxc8L4euOcAbI3JaAAPMp4vRUa9on7yn4SzgD3SJfwU
Gw9IOE8E8xxC5my+dnQJGN1IpLlMQLVRlUFbCydLcU5pQG185SjtaBooGpXmWT9dJvpbFBNTl7w2
+tVBraQHLVL3oQfk8x/D3MI0tyKY81s7rFSgyY5vpaOhitq49LnJPt4OVSI1mABZzamd9zrUkPMj
lm1l9bw6wW0R3NRhqwdjc3LZqoChamqkKGB2eqIPD0ws5ef0I0XZspPwtjy+2f3+MuzDAzCts93H
ODYHRavswygaI76uFdLvgiIFXcPmLPIPUuT0ZYszS1/s1gVmyz79pD13IWqhZmgcsTLhk50lilTU
oK48dyOViRplgk3fOKenmLpYmQi04SzZZyMWjeiL5DA+ZDSSrlcp5CTGc1YfpvlLFO80sDje/krc
59v2FBkHilVM4SxUn9ZvgXrfeUB7PWThfMop9L3m2afk2yQEsuXmQluxjFMZWSvH2NakYpWw2GOS
6pyf5r3+cT3pX2vwmy3nNnfrOytzF2EyJDpbxtvqZqjzikB42p6xAhsXoT3cx6IG+PVMBmOgjMPZ
1aKW+pupgKO2xhLnENITxYXiiR479LhYq8RYHIp2KKZhgJS5Pqe4yptOmgAz0Z4TvHc6TDrZO1KD
6Enyb1sM7/C2ohgHGCtSdKTCC6Rc7mOU3ZFjuUOF8qRol43zdAQ1FtoAKK3ZGFhgEpupMO1omXBv
aSuYeeZAtT9lWPGaA00OYvNwW6s3IA7mBC+kMTlObaRj1tBwZbioFh7rL84BMxJYXFbOHQA7LLDv
ZaH+F9b4Q9WvKnd8AbJ6iN0MwfFSo7j1O5gvWQxzAXwUaE15p5V9vptCSvkhGuoSiWG+IiZoSVqD
aBjzQhSzO9+lB4q28k+Sj4tjZcJYPMRzuyIfhjo6JuDcZjfuSyDqgukeE/e5P3wX5XWcq/RCIhPQ
6nSJjcWCxMW+V+1zIj3qomkAeji3vhETvBYM49lLoeWeA9p6gI2rQO69bY68sHyhBROiBl1fR9Li
++g7B4Buc9i8UmCCdDcexyWgCDyUIBW8gkLJIuWYqJXlszWP8ltkBvz3D/rMJ58lQOJT1KYcKA+i
vQ9eIr7Vlc0UegPLAvGKL0ZpEtvHPBj38hsFje7Pnv2Fpv/G5NpBFIgKHNczCYAL2MQYg4kx+pA2
OhCOUEUkAOeMXuhEwugSd6pAPj09gDRO8FrjPXTo/BCghlG3vMYB12ctWiQCrjFQ4XkU/QFtsAgv
HeoQ824dfMy6iIyJk4+DWYNSa6DATefbYM+bl45jlyBSL2BMyzHa0RcA8LoPFeoM/2BkhR7oRhTj
fU1nmNOcQ5SMWRWzeHWq0+SEt52Da6EbGYz7te2UlVIMGUObhkadfgF1g4CqgXPJXajBuJ+WS+Wg
JRBhRuc++5TMj2oL/h9Rt1IkhvE1ZcVucW3C/EA86yrmMVZ/atL9KFwL56UiW31Y/IO20vKhiSBo
8lbUfTrgDqYHaTfe/Q/WxslFAC9iwLqB2gKYJMba1HF1ImBr0tAFIC+PPFggy833dMX0h7Ejz7Sy
3dmuJdrP5QX+rVzG9FSkJZNKGyty86Jo+1l7IsJ9OJ7pbWUwprfGUwU2JZxj17rOw+o7YRnGAfjb
/ELFTjh94YoiBq8Ie3GejC2mzaLkw4Tz7P3s4+oXgeWqXn5KETbqYDirfnKM8S0pu4eY84KXJ2wV
ZixUUkclM3tqocAKLABKSNMRchTtdfDeA1sl2VIvqC7Qunfw8fIX+ddwP3lTgOr2XZ294YLQ8ja5
V4LsqQjFFsvzwo2OFnMJNHJcdsBMQDwpfuaj7iaVH7V3evf5dtji3nNbOUyKWYKytBxoZjKHxeuC
GigJnRBwmYBQkn80h8Kv77Co5IpNSPAR2aa+Mo+dVaGV7yn1CCiqsxX71bpTcOtNX4bppIum6nmZ
+1ZR6kXb+yaezHamjfdS/1njcaX7NTaK+95FATNcbMFozjUtC+6crTgm4OhYzF8l+pzLDulz/my+
qMfyIy3itd/nJxMXOdZwXlH2xcurCu3/IZnmXurbX8CEnhprpZKkQuHJy1/jvQnZeoaqvvyFVr3S
MP4gigrciL4VyUSi2G5ayQbDk1diF8w4pwH4NMPyfr0Tm48gsLIcpla1kjFvkO7WahYOtbbrWyV0
RBNWIiNlIo1u5ZJqU6PRd+Oh2bV4JJghLdELvJA+oNjkfXNw7OZ+b6tNVdLCig6ujdW3TpVHmbGj
hxV9avzX59vy+MGFDhagPA8kMeY9l8tAfnkzjbk5qPJ+NY6VdIep+NtSeMU9+MC7GMblxtlRl6qB
VpTCCizPQeLP7oj6eXvfCx+P3LR5K43xuCiV6wX0UvQM24P0Qwf4bvJ9Bv2R6g8JpVoWqMe3jXft
GP8aig6YRxrkIePz7TrIjMBGsWgFCot5rLJPUfQkOE9eyrzVkHGvZSlNeaAaApgKeKTK3nzEW8TN
TujpCiyS717vyjH3O1bXzCbWafhaH7Pe67qjOQrOj5+2vItgfMvWogIkK3oO2GwtTCXyYU21g+DE
BDJ02kveBP1cWfukpX5FO+CjP/v9A2jHvOpcApIZ70ZfVPMSCWSu7YEMprHSZ2OnPK3150g0zcsr
MG99Smfu68hZSWUseATQPSeMEIA3+q1Lm71SQnEUtoHGJmp5/5ds7/en0pl4kWYzKUqacI0h7Qwd
OjcFmA2SofSbFWhoFwUg/LhTw9fj/4DNJrB6nYkiaqrPWbZAOIV7qD9gwAtwfd3ZDJOjJpoMoYpc
x+F3RZkYkq2VnS+0AtWjIZ3vM7TcgA19iFzgxHriRFbgZSzD5AyM0cK0oBpKlrpzlsuvlQgR/3qI
/i0ReVeJCRp2EbcSmaBSCUanaRcd6qAAMKwkftFzMyzso2B4EhPRV9CKcmtbsU5THkzEAbbJ1tzB
qr+ZNRra5vhrUoHB5QDPp3qalSVUU8k3cmsXD0DLItOJxKPb2ZintjTspAq7f9cnDYIY0Co4gMfB
ohQLtiJXyfqfvmpp7tUjZWRN/Fz31Y/6Q3dGp5/Sx/lVIAg/1BkvzelSKmO6yVA3KP1ldFuqQqks
Po5uG+QfDS/3xVWO6/voUhhju6pptw1AJ94yTtwN7Z7Ousni6qnoKJl7LyNmN04JAA0SRFQVOE0U
5p6AnLnHRuLqNX8lR8y93T7Ja9PCrA9GweloIuA12D23qgJzZF1iFwjbboFSGu68xl8j4JVghbl3
bbXYT6J1++tIfiGSZWhahnjs0ha5bFFHX6ZeRyvXjv74loUMFdAaaI4AtImNq+BmKieJ4hfEc4qV
jPRgyyTIIlHXU70Oa5dyGDvsc+RGZJAyWsz8JQdl2ONNR1x0Dx7o1iogJ6cfXYrt1fjNMru9hrQz
Fm4PXqed2JzGUg2G94F5BKygy9tY1VKjky2EolmO3VoqXWKWvyZHvlPmTDAByjPSrSjmHjZsCVRU
joXkorf9xDpmyNGMSeDfIn2Yu9hSEltTuzT30upeyb/aztFWHnMRAxVPFUCSYgEYvKkAU2QCeDrI
qAerEbAhwa8ZjeeoBHO1MFfn6bKVwiR8VaRnbb1CinykV7x8V4PwGDES2BlyBfwQ8i3bSQdRDs15
MWJ1daMcmwTKqWkWFnCj7DtKlN3s5EdjJ/tF+E9ejBeiWIeuM2z61WqSe1WFPGIEgPjSBmv5xzsl
QPLfaHRF2SLPuZE58GkyfVDz3Zg8WKL5Ek4+Rhd+QXZlog0Jgg5qMpu0th8HY4oLjWJD49TuKWyU
BYxcKRi+WvdN5ho77UUGYWi3jz5Ne9GUMy8ybqUzF0DplIZNCIb0sFjmJsXdgu3w2+Gea/KU/BHm
bmLhiMk387WylLaEhME6rQqGgj+YoruZa++AxKB5CgZ12GXeSFemuaFX80zO8npoiodIuR8VgSK8
ewtzqr+lMF4lWc5sNwruylKydlaD2TEMgowtmO/T5Ks5Zbs41sPbZ8ep+8A4NjJZlzKySsrWHCQ7
4RKsB+LPnzXLpZNjlMhQ6v1cCCDO/V7vIk0msNdZosSTgcyvMeZncyIP/WB9jDVFcF3yo8VGDhPV
i6iRpqgegGbXTvFfzUp+JZFl7YuFSF5fNPlLkpqVj83NB4Cnp5+abkbNIRqN4PYR89XVsRIIYDgQ
X9L/v3E/pZh6u6OQTkv6uUkOShUY86fbIjjvPPoV32UwTrZYc67mFWREd+MZBIftI0AmfNsfQhof
61dQtuWhsDN+/da6lMrcNdkInKVBg+2YdxQdXTnld6NbHLAzcRJV10WHyLhGryudQ2pMGyYIY6QN
pv5rGxNBy4zvf++nyPhCjyH/zIzBrLDIxwn0hrn2kGu7KQLYazPv0mX1BJ+NXvlsxo9NTKBZAAHn
GtSx7u3erqlpZAfzWIfzvgsHHyUofCxxxs+LYYC+AeE4RiNshaU2yfR2LCvTzLxkRhqXR645oxg1
AeC79m/rxQv5W0lMplNGajFlKS61ISeWj4p948c4AIEUrtFvxTBxvxqULjVqVE/oBGrjKn4ZFneG
/NZuUUDvIxfuky56W/AMcSuU6r7x5kiJNDlb8cm07HWsDoPaurMlSEf55wdoMDCko/nIvl9WZdX7
qYEMuzPvwMd66LtJFBx5pkfxS/9fBpvf4C///2OCJgWKT0Ekcw+7fyEJyK7a3zYIvum9C2MisWPG
K94u9Eth+0HWu/2E8Qy3z/TPFule/p0sxvjssdaVhR5eqZ4RIRzla5IFdiFyXf43wgMTnEgAFmVR
b2qtIelSw8aRBeg7OWiO9SPlEundvAV+HPa5/0nNGtRS8rtMJgjWE8Hk2og9qzcoU8NP0pDOl1Po
CVvxpsgr70TZG9/c30UyIXHCQ6NtWpRd02KnGQdSntb4cPuDcVOQd7WwtnvpUubcmgYArJAP/JoC
OTCAzSVPbhSOBI0v2nvSMyEuyTW/FBJvsI0Bgc+mNLBsUqynQ19jjZHW7vQdUPSxXFXcpQE2OgBO
s770aNei3isIWdzT3Ahlr2ky54BZ6xsv1clJaxsPk+efQPMlcm4a+dh7ZascczFXSj5WWDzKvegn
RX3XA+LbBzNBUjcH5l6c0XGdYaMXY5jDGEtpkyADV6bHEo/B9tttE+GfGyWkBsO7ctWBGsbBLuOI
bkqWJyd/itrDYof/TgRVcRPXrXiNk65CUmpZ8amrl9dWrj/2ufTrtpj/YnfvqlBVN3JaZyRrqcDu
1ocBn6bbxXimfzSCWHd1fwzoAEbZuNJfk/DxzDeKd8mM8a1p3Thaj8BYWT7dm+pP1jek+sRVjt1B
Pw29qwo2oYXKMnY4KrkZW9TJ9KcJ06frvuxd8j35RRcYMfz31/JkY2dT5GWc3h717XdNGXNs5lnK
hhwFLKO+q0fMHipujObynB0Jlr7DDEyKALy8/WHp6V273LtMJlDa+gCGGrolOmBZ2SXyS0usb1Uy
PjqmI4giIv3YPlVStHOMRSNUxn7QMohykpDzrEc5BNvN/zC+w/fu36qxU8zdmEXyqCItNp3HiVhB
klqi25R/esCgB0SeLV81A/SlV9OsRQFOfjJ39i8lxP51kO7SM/UIYPId1kDcA+ZHlXehTKag9ZUT
SbGJnUVHKd12TXxHSjTPaET4VNTerm3jXRD1zI3PV1lmSk7coSHWZ18WIvtVnriS3u7XQkWLO179
JGmC2/aoibRjAtoY2/VaqWBgSmv1kzmoo9d2s+pGVQIK3bXo/KGsJDDUtY4nV7YRqMDpchUNj8dl
bZ4jfa3dXFnSo1wBpQOjl49Foz5jJs5yFz1NXF3tP7a5ln5W7DR2G1TXPxSjQVwSV3Pn5l2dn/PV
aaEe8Ao+FL1eulZipT/l0iwdEAHMXwqHtIfRkuRfqdOrghSaqz3A1yzM4+Cf7P4W0epcL+nwsZmQ
R4nUg6vXg59OsUAO13ABlkrp6h1s39Lfsfm0UWHkRa9EGaBUJq+2cHiNq1lyOK8CVBhuNYPCsv4t
iQnfVZ10I7JlOu4e7YZdsVt3NvIj1V1cEdUUDctX9roRxYTtusxnHay3QLBoELTT+DRLXyTnsV33
USFirqNx8ZYsJlZj7aNe4xSpg5ze2crJBEK/VvtLk4TReKxztB2EC+jci3CjHhOq63Vt5bVEdrQc
G9srXjEjvu/3S+z3ACYMSCBhTFYQsrkR4F0ku1JbjrmsrxVuh7SOXD3JH8GV7FUSupiOCRD7cklR
Z66/3g4B/HtCwywzmidoGVmMcU5LX3Ypxa80HroX/SWhi1E+oEDTyqV70uW3oQ4EInklIRRif4tk
rLQuOlVvRgTyyZMeegxBRY+5V6D9Xn4TDU9wXXwjirHSal7MXlaRsanAHu0kzceMkmubf74th2Ri
I4Y1UElOAB8JdE7NQfISv5jJvdZrrilE0eCapWYAaBfQgtiAYh7JHYr3zlLjOmqBVNDrGIDKUKfE
arl2bP4CJFgpRHzgn+C7ROYCjOZYSSQbU6PFWripo34fF82N+uHltlGIxDDXnwythiLraSNP8mzw
lC5T4gOITzBE+V/M/V0d5saL1061pAoHSNHsm9gtwVPmj8B4Xvw6Rn8jioV+zVfNQTcWvRX0nJlQ
YsllUZpxg77XXLjWUABqdJ81h9vnxw/92m8pbPRIhimZgS5I8YNlLz5hkutggmqQgCZeNFsoUOjt
p2zuM80YprjLUNbQU9WdSj8hidtVAggQ7qW50Yexu2XOgFk9WhmwR7NdooGDagkwCuWvqWBCR6QN
Y3mKM80gM0SBWpvDdT1pWEPTBVbHTY43ujBGJ4F0VVodVFUlOTd7r5cXFYaeKYLrn6sJ+lvAUQW5
OBiALvMMa9SB2V7Bh4hjhqMz/pxr1R8NNRCYGvfTvMthm+5DY5eDMdMghPG3/LnA6Ev7XUJ0oHSa
KMjYdKUIk3CrHN6WLFCQnWAnbZ6QZYHhxetBGb0x+9BOAj/ii/idE2rMhaG0cZvrM8a4TWnym84B
vyrGw2J1f1sT/hG+i2EuDJCDtgrGwhr0Cr1EDbIljJMfxfTzthR+jvYuhTGIfCTa0FFgkDIf3dJO
93pceNKy6yriObkIyo9r5Zt0minRdWDUGuQeKdPU4hIs0Brpvdv6CD4Oe/tlloN5JDqpmC7VXUeA
Za/Mr/ooytcFx8YORC5RJlWGicEFRwqb6qwvDxH23pv8q9CgBWbATuvEKV3HpcOkKZo78c9ssM75
j1HOnm6fm+jLMPFn6KMmylX4jVXdLelPDTfdbQHUkK4S9E2Aox9ucyMQwKQ2aYwEvUvmp8yov7aD
/Su2Zl81YOJaC3yTEdEB/74tl9/eAcoceHjAlwLgj0vBUj0YRmdTwb9mP90DdEcFW7eEcc6MuDVx
nSNQlz+LGBvegBuv9N2Ipd91o2+2KgCPHFEm64JcCnSgcLrLUQvrEIjs9+l58aVf9gN4HEAsnDxn
++Qomj7kflETNQcMaygWyliXP2BaS60aG/ia02mJuyZq49aKLAhSIiGM2WgLypyGg9fkWqEoMFYZ
COSBjHz7E3JdYKMJ8wVzM7Ikh8DZ8qk4GOUU9krjOk0PyvrYvy1KpA/z1daJjGmnQBToBkmQ9mPk
juliCoIUDd1XtoGB6jeINKCkMacGjK1oITleN6MUGopXgawrR+q8TN5CquOai+qn9FPfksccYIUA
YuS07k2XySS3Q1Es8U2/8wHuFaShyPL4LrfRjzlFgGjIi7a+JZpz5S7AuAOWRY1pkPYFiHNv0+Jk
JypMUyUYJQFGApQVQNIDF+Btj3zjcLOpj8Y845WaVs3espuP1ViegFQnsHiechdymHvZynU71S06
f1eA2sallE8ZNqWtT3nl5of8LIcY28ZG+m3D5PgAAB5tmbL2aJSk/NKb66GODEsa8MZStF0SrQ9A
Kf+ka+MnY00E4wvcg9yIYtJq1VxJi0Ew1Gm14yh/HJNjqu/+nTZMbNKiKCOFgcqzlMmBQ5yjBSjk
KMZeiW0LDo6zD4TPBUZ3GzMzYBdhSSJJPaXNtNr0OQcICz/Fjqp2r+1Qvz86viQ4O0782Apjt4tN
Ax2DtSwr7BbKBp5wKBZmRfT9H5zeu0YOYwtFZumRQwq8FmVnX65RQEYDvPFoSvRO9/O2LM61DYVs
TK+DfAF8vEzosHTAuANhFi25enLlRveGcv2wtPDqcd1Ncek2k3LQlkEQIXmP8Au5TAipZ0kieYIn
l16saPf7iv6szz/mJvbkEQRf9ndbSrx6fC6yh1jxh1XwHbnuZjoqKigY20fP4tLd2m6xM5Ny31Tg
udGHfaeFY3Fwltfbp8s1l40YJpY06Yqbm9Bxb6UJunU890I4F5EmTIJv9ONcLjMCR9oVwVofzTre
JfVOiv66rQr/i73rwnaTRruXZHmFVY5heQBSB8AVgK3qk3u6ySteVeZGqY04xgmM0s5HVYW4WTaD
bvBL3fCmQfAq5woB16vuUJQKlV0XTqy5IP001Z6dlB+yBCD0EgqvZZ0/3z48kRxqJ5u7K43NzIom
JARFGybpV7s7RuTLvxPBOHKMnplZTG3haXoblPpdDkKBOX/5d0IYr7W7UWkGgvDndOUpwvKeOpgf
5HoQXB+i42K8c+pTkk+UcrqKhgOI1F9aaQwLSzR/JhLDeCeccyD9CqLJApMjxXq0Jcstm/D2kXFD
wMbEGP+MSVfmpGrRRUhat64/dMmft5aQFv22YXbLN87b1BxBMeB16FunPlporuMAHlAEOsErL14I
YjwSdMIFiINwVWC22UOzfF/sRmREGSD1RIui3KBGeZl0R8PaMMv2Zxv9BKhoiMIDgGiPXQq4mHNs
CbxfJIVJhIgxAyyA9pTQhNTqoxadh+JcTP/g+wDbC3sWKoUKYXVp1WRylgTAXlZZ7mYwf08Zhm6r
DzrIgW6bGs+et5IYfSq9HleCTU4PlPdgGeqxDKfk8eDNqSV6svGsGiisNp6eQNq8AoHOM3PV+jgm
6JvOTwjVT4WoMc37OFsJjDKyufSSGZvg1VXwom8+ZSMwDaoHgur87VPjXmwasIIAhg8gF5kd0bM6
JdElycJIzwdU43JsnVG+qxkTPsA5yQFNLkIp4qmmYYESXWcgI+GReHkbKEai5Rq17qSUsb2ouYDk
2FvOy/DnWJsoDlgKLI+Wgq/IJ9rG6nWjR09K6prDmiYPMPlPvSX6VLwcciuG+VR2PbUDOIrRmz3+
jWdAdwRFqNI8m9uKYY4NC/F9M04tUlVbORfx+BQJqUhoxGffmFsRzD0t44JbpdSGFTT5/5F2Zctx
48ryixjBfXkl2atamyVLsl8YGtsiuJPgzq+/CU2cMRuN0zjj+zLzoLBKAAuFQlVWpm8CTqLcmI3l
E+9lRplHDa97nsgP1ta4K7tXAcUHYxxuU+L6bfQr1dwvZUEexpZurlsSYSfhCS56gw4Evi9U5ijG
u8lsogGl7kr3wGBdbAqrs3wb7S/MWbM5ZJmbC5hu4H5ArVvQOYK4H/+2yO3Jdsea5EFaYaxcD+yg
fi7uSjzR7IO1IS994seBvU/3ul9KO1TCd+HaOtv9Vc61OPrQ1Q5OtH3raH60MzfsWNvQ5wY7tfwB
Lwwja3tc0rKA/LgBj1YWlG+YhrF9G3CyYZ/fFDT8RAuEyvb6RxWF+7VBLn3JO9e2nRmisTYtTmkN
OnO7ejQmWcdF6KWrr8glMCnTzJtKSPMtqu7bcXpfqWQ/p+Sbm8nqZgLeoDOP4dHmDrHiIdJAA5Af
xmNyZ22zzXTjHlvAWEDg61i+FsTBcKu/KilY8q5vpzC/We0nP2O3ZFb2d5O20nYGBt+6ff8jbwLw
LIPn40/qPWtjXMycQQqQkEJHPd5ctqhJ7ooIdON9Ca3x4o8Sg7UxLnIaqWINA8okECh9LUC5Num7
wv5+fftEboIiAl5Shg25Er4MH7lzNus5HvRVeozsu7T/aqsPyfzluhXhqbYwIYDXGhjXLgj+EqXW
7ayFNikrdTIS32pnM+6NA6OJlBU62ZHlrwOw74HtWmOQKr4oF01DQmcNUheoMBV+QeNsl1a1B0hO
1roWYkn+VLrl4/Ulio41+nUImBBpABE9+/kqbjmkhJojUYC+A0dXCnwoqES1r9dtCD/Wygb7+cqG
2SuqXSxY2ATOV/3G008NiuAdxr+u25GthYuJLrVIBOBSEQyDufXc+ibOs5vOTSSJvMwMFwmrcegB
lcZybGikop8WGCV5y5fkcH01YudbbRsXChM3jm2wGBaYK3Z3xSeRR3eEOjNEUeWTxcJC9MoR+GBY
AXRTKTaYjlvqk+fpOTmSbX0z3xuPxhFTWft0k36tJHUxqVHukVeYWb/kM7bSfJyDBUIB2WPV+PSm
Q6aAke0O1Z75L1fWNxbwiQCw+HtnDS4cFtaoeJgwZZnqrmtvTfelVM1gYD2g8sXNd7P9vZllxOOi
bA+hCgPwGHPDvBvnndMS2Q0EsAE7z3dLofrF+Fi0aHBpt5P9tVY3171H5KQORAKgpwxNZbTszs/c
0s0eJC3Qia+H0Z+LIXCmYyxj8Be6qGNgLSBEgOYCXw0HQstLiQIASH/sN6wdmUMKyP6J2e2N+Zfs
mS5Ykg6VaMNxQHDO/vrzJVEwGXY5pA4DFzlcnkJBQt8a6rC9vnGCKHxmhfONliSKk41LGuRJhPeS
gSiVDriY20jxJzxo7OnXdYOChwagLaCUgEAr5kj4qwxPz7kDyTjAusYSuj0yZdkEt8gCJoog+wkl
PQyGsY1dxd/aQW3TM7BxqjI+YrD/0fZkeETBrkGgyQLdrQ629IvBsy7RvDQBjiCA2vLPbJqPzkCN
QCnaF6vv/TiWKaeIjjD0i1Qbt7+nWygMnK/JZEzUUQJI0N/Uu9N+garcAKJO6buCpSvctXxmiXMI
3NNNa3yeW9Cu5ttiN6Z+maIWPYbgKd9ZPxPZeJvgvjyzyCVQmbWoZVyijt8Cgubm7SZRvhcFULmd
KrkxRZY81t9kt79m8hi+YhmXnOQK3mZx/jROyQ/L7X+aiYV3mjHtr/u56FUIPWVISjjoUbMe0Pkn
i/RqXOwMqf0YJHcGXmFgptK/RVBHan52Oyg8S9ucoiQbRE6GCqIW6KW4fHYzp16fqya6qyU00opN
dGjCnoli/w/UUYJD9slFiPiEVrzFDzJHrWWitYXiPvj0HgunvScQfL6+g8KvBbrD/5jgPFHp0KZw
bBSqmzxMtafKaH29fl0MSQQUFFjOVsJ9p8XxlD7pUHankKdWjp56U+ovOjnM7f1I+tCVCXEKdg4C
C6qFpzvmbBweRVgkyaJO5QSAYgZyz9j0Pmwim04SbB3EgHAZwgAE6viJiKa39GLpCgD5snE3F8mm
HkCoqLRxqDbJHwAkcJQ+QdPwd5fH3xYK1fu06jCx/9hhqK3fkVD9ZhW+9indSHeas7nuGIKbcW2Q
P8YR9EXt1FCboNQ+SnsBL9FmniWFZdFdf2aEi7jqqIOYomCxArxyjAhMB943Qk0FNEtSFUqpNc7X
ITtZ4SoxcJx27QcbLWEVpIEANQ2es62Ur579Oi7Im+gQe3jqaQ74uTifb7yh0qiBoqJ9+7cCnxsu
O6QxGLiVV2RF3Ddn1tiJWF3IWk2nBXIULBKWh+lUvKsbRj5W3ujf+tpvQbaQ+s2TsWGcmOQknQoU
by4oY0wdgC5D55sEQ2KM05S1oBEC4sTzWYFu2Fc/VAOTuGx7ZZmbIDtAVQ7XNPIbB6ecS0A0kuVz
WbnAMWRQR2qqDRzt4DpJB8SG1mNOK5LhNATJtqWhA6JBNNLDkAn3PeNO0UE1Dw2jQe8w/hSpDxPo
gIK4z817mtFbqrSP6rLIkMoXoQwp1lpll/PaJF6IiYOP+e3k5NLvjia5Qy/CGPf7uWXRssdbmo2u
TrPGhhYCNaWHOJkCKMeE/zKmcKY4H3UqTRm1EmMYIyATZJz8vK12yzzsrpu5cA1mBmR4wNMYgFTy
wb8a8aOpxzulWyBfXhchBrv0+SdS5cCTVcAvnOLcFg8jd7Skay0KW0r9mGmHuH4viOHHXuYn5vtA
Tf/60oQf6/fSePA4sNwtmTFJFlQQLIysMFqeqP3g5LIMVbKFDud0M1jippEp29RRefLM5C3px1eo
QIMYDOMmji6pS8iWxfmg1etzrTGCE8e77ZI50O29NQFIWUi27+JS+/xaNiIGbm6QC7Jlr4JkZMdF
u3RwwAmNcke5GQYoFtaSAyXeO89FLRHjVBd5QTFqTTKzvcuVekvx5u9S1EXplwkzflMvuaaF0UFH
vAUGyAFJEbdzZVNGZeqgAuBZXxrl0NR/8mVWv58/skRT6AhComAE5RilvtGDxqHz40mWCjBg/dlt
yT7NyhAXz2erLKehwadJEsx66rvW3MZe2C57Yyx9xQ5IagaGtFzP/PiaVeaYK4dIMF3fkRbBj01S
Dc8gKfjVpv7fMk46NAyC68dX9rU4/wPfTQ1WOCwy1Rg95yYnL9cNCMMRJO51OB88nH/CNk0+EHOB
Abz3jt5k7rT6I3GBdSoApzWUAwiavl23KFySAbYlzVDRmuMT00Qt7CTNYbGKvSfqme84EZLkVxgd
DOS+DpShoTTP7ZqWlFXfKni79sXOxYBz2b+As9JMPUl0EG7eyg77+coZLJPORu7AjmF8NZLHyHhK
2k1fPNvtHYafJcYuVaPg8FATBWbWtDG6zScwk0eMKMnAS5vH7wvSbEy3KAkCbjJu2um5d+/N6JUu
Hzh/h1bbmma3WfTS71AxSmhYpn/9+8/IZEfBQeo6xgUWv03dYbIKfEaQxDnFTeQ+Xv/9l81FLNdE
nAJTGpgLL/AWxaD1DolgABJcwEUe7CA7dn8lAXk3E79D+1bK8CwK9iZY/KEbi6bORSGxiekSD+yu
ZKxZwJSzcesMorEdZoIj/x3zIzUkwHeSdUqs8vhaVcUEKMGIc9A1qCViwAwiVZZ3X3fFXdXOxB+x
O+9mOu7bpu+2YIz8oZVE2xUF7tdpIg9kjA2IYESTZK7u4gWuI11GNQ3T+wDmggP23LntMsuaxHKT
wEu+T8urQ5/U9BWt1qzWNyX9nji/rm/E5aE9t8cfWstKM9p7VaCXD0M7+aZb3mX6g+t0Ms9ij8Tz
GH5uiTu2karYfd+zLsOGIXG3yVEJyn12KBewy8mmZi7D3bkxts2rGJE40WxXqpcEY3JY1C+DLpkY
vXSfs9/PP7unYVwco8Pvn9z7ft719W0Uhde/zGWH5PMo/nMweHR206hdiZoZjhz1x48ZNx8m5XEw
Iihe+FoAAR8wJ8k27r8EAMZSwWhgdZ5ZdEr6GTg/dhzv3V33AINBuzXoJ6lXss3xKJcs89IvWMT5
bZDzC9s0CuooiDjTNn1gDO/ZCbIevrqXF3QvDxdMgV0LQ0x4Hpp8NdycYxhjnEpMY6OFQiPdtAc5
qPDykc2+3MoOd4hNdfRoy5RDht53dx6UX5WAbpyvHtSok61sRPq/mHMwiwv2N0tX2Q6vnN0oDK9A
Zx9X1ImeIPG0i3fKrQZZVMbTLqtQix0Eqct/rLFcbWVtGcEQ4aqw5jzZ1Gdahui6BuMb+cK4oog0
Gbs8augvYeQC4+ZIly6obnuzJZjyM3EZubOvdTcFu4hkjV1BTnFmhHPCuEy12C5hxNM+vCVMjZOt
3ZCC+ARSJTI4qHBFJpoxhmej2s8/b5yW6HoJkYGgSVsVygn0ODrkZdJbSRorsmODAgakbRhAACPA
+ZeiegcUdWeToO+/dv1mTkGqLKsNXt4fGIRB88pFpd1AjZ972HRlOVe5hdPr2PHNCAKdEfjGtClO
lqrKIsVlUP8EfVg2xs4ZAyBny61jSyVMnUS776rP0hW6xw/GXRtmzxCQfZJTlIqcHe1GUNubYERl
TMvnW+jMpUPzHA+P/OTdT6fkaD6YGHdbAntbwJ7scAlX6DGmMMBAMKLEneRpNoZuWYokMJdsi4Q6
WIb36+GW3efntzBKnOiHmECboOjJp7NOmxEKEkISuKB8MpJTNYSDvh+9Y5tLcDqXTR/dxKgsnBxn
V9AWafN+YnIvmN2Y/YlldkH6lDT+cpfnfulr+M/GO7Sz5Nq8dHoL+Tp7oiJ5gltyToLYVEeo6SaB
2jo+pUARdG+NKbn+BSH33Ar7kKsg2I/1BPwYYMksadUDNggZb5wN45FL7mUQrkuvYMZAoA91EnT1
+fiORLEf5x5z9DlNHwqibiiIWK67hdgEPAN00CYAEly+1C610S56nQeFA5EP/V5Xnq8buLx6gaWC
qLzNdAAuCdUmYwaptt6BgaC5jbt7ohOfNt+qLiyjHJTXYSVj/hH5AWD97mcagzISl9jW2pKafdRg
06wpxGPHR+EKY7KyEyt4H7JMEOoetocj5fHBXDOSukMnCKo+5pcSzJYpoDPDqwJY94Lq36atfKZX
VwfRnaxKIXTCtWnu0rL1xVEnF6ZTsLKHEAZFRqM+sS5ns5UDCYUbuloo5yI5JapaxWYRZGDeM6fn
tIaY/CCpL12Gp7Pd5Ge/YlBS2UqCR4JdodPZzOa91TiP3qhgzKDUbtR2kTCyyAxyEZdCI6WJbOwh
XkHQMdqkU+obEQgvkxcrPVw/A2Jbv9923H1cKUOmNSYWZ2XJTuk2FkRMkvT7pH0dh7frpkTHzcFb
GngMFXqxfL2xAJyQxDneJzoyXTDJ7rSdt+t2Msqr/+KCv+1wcbCypjnO2fapu+jW2gJTtU9OPXDI
oMn992y1n2/j38a4/Ws9o5+WGotSYwcYICc/1gl5s+dxf33zLrEDnCEuf59IWqdpBUMWw3P/3YBs
80Dfdrt4S7fXrYm94veq2M9XV0mbjZ1tVdjCWXF3lH5xVcXHwOqWRv3GGmRBQ3iKIVhtmi5UFi6Q
VHXcR2lj0jyAHFGyiwxah7myxPtu8NrwDxa2MsU9FBw1WuKU0XT2LYb10fvIFXKI4jLIdSXzNWuS
3GGiz2YZEAAHYzPiFHDI5zupYorH1kkMGqd5Ux8K3MhuWBcbBsOXiw0IbswzY9zqwLLkNnoGYzYY
aBaQEeYyL5RZ4DIZT8tjUiSwQE7zchh0HxqUx2Hv3NYvuruzjuB6kD//2Z99nh8iY1vtIXeg6USi
os9h1NubUABI700IyDEFANbq/wNnhDHk8wBHAkJocldKB9FTo+1hTKNv2XgwlJOV7a474aWSLbj/
QFIFliokIMh6ueNF2zHRUo2Asbvd2DvQtpT+PaTxts5mRva2YXyueLbOoKoF+j6M7pJQVmsUfUeU
+CFMzzByF7wxdpaOUONK0mDsHD92P7pGcmkKzjRgcADQINN2MOfF5QEadQFpafMUuiJbOhyr6amS
sSEJz5ZpY3bZQmPgskrrZV7kJWkBZzwwONW0Bxhko2+r/0E7+rN4xvvgyhZfm6XErqAaBVspbNXA
J2g7Zkn+3BJu3O9F8RW2pR6n0hjYokp1bzvDfaP2WyXS/es+KDTDUGioceNNxL9ba8O1dRMdGAxm
fivRaByqTSHD4wptuLqJ150NPnIegzaWIHLArB8q5ctraR5i+yedJOB3sQ8wrC/KMaBF4WUggNwf
9MYDyL5efroAx2bJW7XczZoblPO9nmB8DTT5NHmrka1d38HLKgMO8W/L/DNcMVqq5ZgaCGj6XauO
SXVT0Sa0wLt03Y7gzXpuiLtCmtwhqUeXAvCctP9MnYCOSX1nhnLNtGkf6smPt7OsySTI1s6Wx90l
4Kgoy27CJIYTt0GjbiY8W8ci9g16k2plONEHe/hxfaVif/nnW/LP5Cotl7Ex2EKLG7D2TebbIFOf
FplAzEWhx3Ph+fzLaAA4ARcY+2iz+bWNzIdGMx5Svfm4vhJBjQZVhpUdLvxFrt55RsvshB0NrW2+
7fZ4LHcb9VRskYU+yOD8ooDugMJZBQkYuoI8k5qRgcKkaKoUFCb1Fs/dwKWy+oLMBHcNT2ZnzgsF
MnyeA3oaDspruk12k+XPHuQg2NArMmBN8hYSZfO4IKHbhBkkG/Pw3H1cmL0eURtW9cflbTgZe2WD
UwajIdidpOn851QTH+dX5vgmygj1aWSIMAd58tMCyZfFT8MyLB7d0NrYvr61T+xezkKwe2Mn9s7z
dc9hjnFhHyTZECVk+HWLO+zFrHZpadM0cOb01qgmv1qsN0xoHTAu7itx9JdNysN1k8Lviqqb5bJa
AaYNzlNUq1Icw40bIP7TL6P9I5NBt8SfcGWACyVt1kcU6BkYeBs38c2yr/esF2BuizCWYidFcQua
PWhTAo6P1gOfodJM6ajTp5jHtrbaPtnNW3NbS0kaRJu2NsMdBiNVs7qsOwDvdXUJlAGAtyrONMkd
IwpXayvs56t3GHjN7EKlsKIPev5tiABu0iJFZS8XGcOFbEHc+3Kcm3bpG+xbgvoUnq9ZLiv9C4Pi
ejVc2mukc5m4PfwgVbv2ro+V9w583vpCc79q0bcp4mncOYsa+V5PUmjfLmkfxMP4XlrQ7WknQsLr
ns8M8odt/QdxUdpSK8gbuNjeEhNJ8Xhy9D5QyU2ebgZvc92UcHvRoUJtzMDLgk/5pxbZ6gDZ7cAy
R8RmzbcWia8IerPsCKNSilI6UP+f279yFiAJlYrGM0z49cl70qFnz8SW8htgryDXg/JH+l02NyxK
gtY2uWPgOZOnZc2IbHUyv3a087YjRvd+AbKfH4ZBf76+icLj4GCe3gbBv3XBJpKo5qjWClthOvhd
92w5eKZpknAoM8JFK0RgVSlGHISqf5864tv9rin31xci9AaXKQgz8jaVf2TGSz9SSM0hInbNdppP
TVFtr1sQhsHfFiyuSbSk6IzlFlaRHroDo+5fjiB23slUEGRmuLsj7ecO3BdYiOblyL3HoCDHKtsT
493rQUYH1JHzr6cL8HhGF+o/e2dx30dVSncsY5j0LAiIFY1f4ZWZS/GewtiwMsPdI/1kmRibgRkM
C4Poe6+5edh3QQuMejz+a0YZbk3cMRrBW1a2Nr6WW71o5LVPJN4g9OnVYtjPV6HB6NIhSgz8fkX/
ZfQfZhMO2tt1h5O4tMXdHwlGuvAch4mpTZ89rbrtWsW/bkK8CjauBR1Phkg6XwVNzMqeiFOgR300
3Y1O7ur5T96T7udI2N82uGVEE4PMU4QYFOFNPyFR2KMKlOSJr9DU9dXlRoumN8+t7pQ+OiqxjMZI
lP+t7XN3JAgRIMU2YBvjRH1ylix023TjxKAUHz2ftGgC1LIzLP5yv7eVuwWbMlHKpkIpIDV/VO5m
an5c/2yy389iyMr52iZLEI5w9dmj92NRkycKnZvrJoSeAWlXjF+isXCBEKRNa2ZVia9mJ+jeDWYw
eXeLKylpCdexMsIFno4q8HEWEXSw1iRgxlkmyTLEGdLKBBd08LqaGnuAiVJDo2kDyT307rygaI9V
j3yZ7rxQ/fLvtw5lINuAChAYF3hs1dJnkNsrMJNY6LfK8j4noT5KHED4AEDPBxBzTFrqNj/3WFrt
3GZQpA9U6ts7hgZCL/KxTXwjKFCskzFXiLwBXSZLBesTxl/42paT1otVTdjFFvQRRXPSetDvZI/X
903kDWsj7OcrrzYUw2uUAiPGYNnx8/yX9+v67/8vm/Z7FVy0M+wuihsbm0Z/9BuvQqW9CZy7/m3K
sW36XiYeLFwPBtnBB4ApwYtiXa1XlCV6OEJd7lslKml09ycrWpngDpDXVUa5FATD6yCrdV+aoAiW
uyWI/O5ROcjkVIVlM09DpgDSJ6TcfLPdsSIFJKd4bbQkmMIFwrfxBm0s04cqSMKkR6PgT1wCAgCY
NwdfCkaKz12CqEXUKkuFZpLx0bXQyJQldZcUQcgTMF/+jwXudvKagS55xta00bYGuKSKj/kjucnQ
VrLDgfoedK5AGBcSoFgMWSVGlBGtjXNX02wpEFNITCAIt/F+ee5vx10eerGfv5YfI+YgMWLhheZd
ci/DaQhdc7Vq7oIq0pbYKa5fcM6AiSNV4J6SIMj2jX8IrpfGXVHWktUq2MnxsHDR/y4ULXTHrvCN
AgKM2c/rx0Bii4cTYJwimWMD3xCcbiFZ/srLX0a1a7TNdTNi//+9ayaXmnflElv5hDU5oJGkYX2o
t/HRDsvZr1/cODTROI420lPHzvCVneS1I+xuKseeFQmX++ix+aKhXEc3lc5CFoikZIOy7ERds8bd
l8R1lMJt2V6ark9ArNYB85KH13dS2K5beYfJ/HMV6uN8VPSRwEp6mOEdXz450fckMPbVznyejmwm
AHLkoXPQfppv5Rd9b0vGWGTr5CLLoEG8grBzn87UHyDXVHf+KBs+E9Y+1+vkoovlRB3pNFjpPD+5
K+56Vj14BVvedrlze0igxj8Z0ZQVJncU8jb1zjpc32nh0TBR5bVswBsvgACZvUzVwDZ6sE5N/TWv
HsyohMKSLMkXBpSVHe4immdAuw3GcUJD/XhLP9vyvhb7jLSj29GvpuTzCewhMWVcAiq0xDEkc+5A
GYnqKI6QnjYg3DYgdzNIKcWFJlC8RS0BDV0w7JybqO1Fc6sJ2UIXEvAMOttl7wWE6TT3p8+mfOBJ
0mHBdcBEof+xyG1i5WR9YsxYVDYH7oLjV9015SGyf9Tm63W3kK2N275eTWc9Isjnpk7zVaP1+6fr
BgSPrrOlsD9gdcDzXNXS3gbJTrlQP56Dst+m9cGyv03tu6FLjAnO8pkx7iynwPrD9bFvQ5k+LxTz
S5Z+W2UyigmxGfA7qZ5lqsh/ztcUN4rtpBNqF2UeKPTJRX3VMmTxVxQysJh/rPDtkr5zZmV0UEFt
NLDD+I2XJb46Ec13mt7xlalxw8mi3a5tJzAJaJHhFy1RQ7dcHqeMvOlO9jjPvekXHYH6XNqXe7Oe
nC2kbttbq7afpz79VjeN4V//4KK2MSADwOMAhQ6iD49z3l4ljqF4yN5tiC4722rnnqoDWli4o/4A
UAJThqcDC2GBboDz3qE26DTa4B/E0BTpH+bpNZKq+rGPyd2D+AyoiTDOeKSfXGpWzo7X5YT51Jap
w+ch2ZoHC1W5NoiP3sb57j1SphJPfKv2iQuwrmRDhX8AXo+YL0cXHgwH596WmbSrigUnaAbj51Sm
e8PJoIFc+jWTizCWwNYxKGTrMsY2oV2MIyG4Yv4QMKFzu6Dkb9TEiBlnpvri3cd7Y+/daWjbDfsO
DQWoft1t8H/cVlSWjIuiEoZ2MC7BZFlMhwsa5kidqKywZEV5XLpNH/1J4x8dA/aQAMWYeSGcuMxe
QXINizN39uxD7cuCHAvZAgL4OFd+gfGCcN5DZvP62RCu67dV/kgTE0Kr+gJ6LuLQX8OU72MSS+5D
UWxaLezzdK7ibZ8n9TJauKwK1DTy00CevUzyWhE5xtoEd8CHoSsS3JIsZ2NoyWGfHBhUUgY2FWyW
g7IGMhYGQrqQUG4KoqU005GAGs4mG7WQGjIXF2wWTECeGSVvGxOenIvH+TBYk1oUuNlVSA/szcC6
mfZgyAw19AH3Fsab8kDW15EZ5ZwbhJK06Vxs35x94NLt3V9xE173s0vhexSbIGSOoWxg74EV41KW
Kq+NTqOwQU6qdZM54We5C4x9xVvTBxXdW4+Mfhaz2/vrloUfDaTgCFYO2MH57kvWLmk3dYiWbHDa
M3cAQknOkCCRxdIc3C8oeDGU3XlYGkyrbt0a10sBQHqzlP7Uhq32wa7jP1nKb0Pc03iOLFJrLfwP
lLrl0Vuc/pZYs/H/tMIO2+q8zkPRdrPDvlTWDb6VASrrZl+vr0Tocb9vZL64n0+2sWTswFokPzrV
fZWXu8puJR9GZoV74kTOEAMbS4Dln8tp65RTswcP3byDeLGsTyX0stWCOB9IIKs6DjYWpKL8aKmm
b8oIZMQnaGWC+/qlM7kTyRI2vty+kNOy1QMS5E9KoB+Q+g8b6O8F5l+ymCfbQ94bLDUqQd+MNkyG
V+EQ96OP+/mhdmwZJoFtEZfWnGVpXBOzyqfIzAbUpklyAt2cP9pBaYEuotiaiyQa6SyMXrPFRSN1
zpS+0z/fAKAFzp1A7+ytZ3W3Sjn+mnB+DUd/1tQXS3efkv5oxGGmWH48kBAaVbX2ZtvPqG36GBt6
say/9Ph9HKTvVnZp8X8jOB8gPIFGh4G5Je4cLk431HbMKEcAeD2ysZ7ljg31GJt53/xJ4goKe9ez
weyA6TxuR2qvKpwpgkLIEp+88lhEz5VsME50RqA6weqzLlixeIToVFs0q2sQWRRmHBqW6jeuZOJP
FInXFrg8ACzCtC1KyNxY6XOsYxoktTYVsV7mzJNc1LK1cPd0W9eOkSRYi+6+LtHOS2SQXVFHwNGR
beDSBIfuRUXbzNHXmHsm9onqLxN7s1jJgqnUqzdeaD1fD8ji9fy2xgUXk6pJPI4Q6ojpD7CI9O3j
9d/P/j3vzOvVcGGETKCcU1qoUY7VUPugXfxB0/xBo923xUBFjdJwMOM/uMiArMMACLBuqDBxB6hM
WjWqc1BWpiBeU7v6qeqjw/VlCZ+WaxvcFVOZqWaSHBPBhq2cEq+8c8oYEqUVKJ3BWeYeF0KqfW7W
1cZ20SSgZXMPQlrZ40H49VYr5W6focyoGS0YEk5AfIP3OS1kAGHhyVpZ4PyjnPKuTxm5XKrGv8w4
CaH4cmeU+peFxjvJnooCH0hTdcvDY127KKCZS8puAmRsaIr+rd8x+OQjfQFLyk7O0yq64DDSiuFJ
DRW7i1paT+doLD2oicXFzlIwa/9S/UGlE0TVv01wYckco3KyLb0Mitn33Hcn8vNp9rP+9frGyVbC
xaS+rMqoZysxvKNqhUV/O8tWIoKd4f2L4WbcEtBW4WN4XkDtMu1BLOEQvzy5R3pPwslBYIqf++0Y
1iiNJ/eRjDRduDJQgTDOSEyZ8FehFuuJmXgRPKL+sXgHZ1gY09f13RO12wB9/W2EO8r60pouNKmZ
uuao3sb7couC+F/pi7lFoSjcVBRjrUw+RgllhTXR8V1b5o6vkfXKMhsgtKisPOyGX0T6chBvIIix
XHCMIiByrqFiVHGiMZNOdM3Hti8bH2pJgVHJhkDE/uHZOr4RqC8viPOqJNOs3MU9grbhl+mn81ca
KkF8GjbmFgROWzzwdt2wuf7lRLEJRBb/2ORiUzMaRtLFIIJf9JdZt/we/JQkzQBG6/zrloQfamWJ
u8Vsgmhu6ZAdm4xfan8waklWIbxOVkvh24VAzphGBs70AGDY0BgT34k2GVRC9RHq2+P3NoPydf7k
jTs1k9A+MR/jL2jDA3MamogArvKXpaMqJk0p6ndpk+zyajhFOt003rQD2/1jaSV/EuQZuxQaM58a
x9xHa725tCoQjUPd3q8xtY4B4dhXfw7H4sA0i2xVcrxFJ2Btj/t0vbfY8TKDs80dMcDjgtocRbV2
CK87iMTKJ/nu6u0cFaqpuIw9XYWq1tCah6xw931pPV03I/pYYKIBmaOFlA0AgfOnQZHUoPfUETDU
wnnOcjvUJ2OrqNMhqYw3ZCEStxetiqnmAo9g4o7kUUOzXoPKaJxwwOrxp514t31rJ37UFzL3F938
bFjShE4v4Dw25xQY/PQsjLUgf6fHIZzC7CbfoqegHqvDfGCExH+wjStz3DbW/TS4I4HPKw3m1UID
DDXjIXVqvzQlH0yYza9WxtO/lmOjLCQF7G4MtC0wDfvo4GwgX7kDBck32X0itcY95ionSWu9w9sh
S48z8DDZDeC5G5vicOXQsJTVD0VINiC0UfoCztixQeh/7o/tHJWLxh6PNkhMwTpufNbkMbY2YWT9
f0naRIEYQ7smZk0ZoJoHfSlDnZdpBEr1flSsIK7BqtERXcbgIVwXI0mCexuAMvEDZG2bqzrRFXBn
3Ko781Mqa9i7p8bzu429Vfd0lJw0YRKytsidgLQ3p6rrGTv3NNzWA/FTdQmrYQIKtvGLegww0rbr
k19QnAu1nu5mjIa4hXK/EBDoVdN2Sn4Ct8PYeCWRTRRymLAnIANsAJevD+TTpHaKxrYCzxivOer5
u5EdyPhoyuY0hN67NsWixCqIDgpNYg88nhht6Jnwlc/0Vzu/OpE9OcrAFuJ1QdbFBUsFeqdcDKDe
4JjUA/n6EL0rDnAP031UvCV0a8l45kRpCrIvaFRiIBFtJPaXrJZl9aTJFgOfFpzoH0WlHmv3Ndbz
7YJNvB7XRPEaCkNghGFD2ZiVPbeke8NQOQuyiLQm296FNjw06fPe+oMrFbPeYHJg1DMgpzo3E2Hv
4sxF+MSgLhQ9s63uNY/VGEnOhHA1KzP8kWiavi4b3D6jp3+zlG5AZzO7J6NMfEcYUzwACEF1BCIx
viZt1CTpgEepA4higzXPXTS/7TMZGoX5E59ngfj+HyvcK6MjqWsnGcS+MRj0mOS+OYZkAMcHA944
m+7D+Zq+1x9aUD0oRzkxoHAvV9a5TzamKMJVDuMfHAwlUHN7X1hp7Me9jKhbF56rlSXuq02FQ40c
nNNB3ObkrkNA8tvcG7fJkEUnrXUoZunqbkeizgl6TJpu7LrOwta2fuVZk2702vjImnm66XStC6xY
M2/GsnjoyOA+FK6lhE1eV3udDPGN6xbdJq2o7S8Oqf3YVpT7pAQ7s9G3snEhYWwCzpQlQp9CWtzR
GimNSrKgNmHcMyhBs/NATlkcYmg1yNkBRBGDIRaQcqHufzHmC6B+Q9JeLwIUmDD8UvklaPAV80Fa
Dxe5PrRxwAIAVIiG2HR+kk0TJ0yFECyoRBw/T1u/0iWxQuT2gEVouDnQRAcr2rkFCgUqJcmR/5gQ
MtIwoWTt2AyxLBMRLmRlhvs8ea9bkUZhhuT2K62L0zz8SVVxvRJ2xFZhXHG62pgIPkpaNPOzMxbO
Y04h3v3vQ/jaChcmEsjJdvYMiVVrnvykuLOKxJ81SWdemN+wegCG68Aw7fF8ClGT5m1LkW9rPdgM
wVfzqASOszUBJDOCCglO+gc4Cty1kHAHQw6k3G1uXWbmNmWeLKAzBLlzFB+83JR4mujQoLnAbj4U
zi8UfewI72crougyKA30uebqtfbUZaPGReorWVE/Xf9QQnOuxjT9kCNeYFKgD1AQr8aMiDp81Yyv
tLixEbSIDHIjCqdgkPnHDOfYeqEW/0fadS1XjiPLL2IEvXmlO0betFrSC6MtvTcg+fU3oZ5d8UC4
B9ua2I2Zh4lQHYCFQqEqK9OGIDS+lHpJEH6KKKgsr3CuRyHTCu+OAIoeBLXgBv0opZ1GWZkPJYoc
fb4H9NRTimCEgND5beMd1K0RJscbOnWW1i6HCgwgynIeQMJKYIG/Y5YDIKYCNib2jRxFjZ2ZfVt7
bX+pL9/S4im1Lpf2CrIOgrP6Uf0Z2AZalqQciRoQBkz41PRmBbO9nHvRjOePebT2wGT5C3Fb5Owe
8GzAAxzMPVWenonbtK7oIcvbTdsEcgjyXFQqljlVqaJluT2BXhCl5lCCmgRKR/vzH4ze12zeglI8
7gikeuARYvJkqwZeuNZTMBZZRPsxWtKym5wVEusNsGZ15PiJoeHKnfAOOW/4DYL0wbJNhbVxCX5U
ic1HlTQ1pmNwdQyH4iGl0kgBFasXXR7cDjtIoDAWg5lAtB+YSwqvQGm16BuHttxGjK3k+/KOFjDn
e6qlHblr7i77+eX8Arkfb2OV/vfNhWImdgdpaw0DMrHp1vZTvHw9b4D36bY5C7ssZ5nxogQ2Ie9B
3mHH+u06O7MLJKebl786O/LiYtydt8lPlDY3MXMmRhNqfrmNC2yN/eGS7FBk8TIMhN3MgeGJL376
51gnAWuIiYIi5QI2mHSza9dYapMKLRa8il6TVm+gGWQ0X9oqqS6ldY6ONlGix/OLFBllzkQB9foF
xOF4Z2Fs03D27dADGpZ46ZS6mfqJHcWVRjkVMbCFMMMUWYhBZCWiCkJTqAEaWO+6vfrYBQvI5aSD
Kmq5cBK2E2tMgO6IgukAo0fBSg+N4SKVTT9tw0UOleVY6JM72Zn/17t5YpFxUyeb06YZ0VJfo9cE
NcxIPugyqF+A31FaUaOCc8kBjKZotMkIBD377CfO2FlaDkaBuS33fQ6a/qo72kYqCF48M9B5x+9U
kFqDeuv0bGu2pLVzjyo3GoCBXtYXGkZ/LJBUnd86nhm05GjRRAZLNJvHkVytJDlCTto4V4q+d5a9
KoIfcfIckFn81wRLgDWU8gj4HsWHWN+i2msgRKpVF+0oQHJygiEiL2A10GRU0RpgwgYdW9cxnAh5
k147LnZ0IIlgr3hJ74kJJlQodZoOGQFIpA9kT4GuOkDT9xNKldKuCFBlExH0ipbE+ABYPJe66ame
gX7vKN9m0WgGr2m0XRDbNBryldSpVOSgCIf+C5jxYsDbY3DvO74IJcT1gvfPw8agJgH1jYxjihcp
+DPBKtzspBbFkkTQjRLsGTtYRrqoKIoZ3yju+6sF9YCyFYEpuWdmsxQm3FQz0bqBoBQCYrA7w8l/
dfnyNNmVwKG5ZkBnCVUEvEeA5zmNAAVeOxUGlOmOTV7r/GyhVq3vzx9/vktvjNDt3KQQ0D42ARV6
a10P9c0wehQFPez1h9l5kO7AfbozBMvi3e90uPu/66Lr3piMF6IrwD/VwOKj9dR7kI3yy0sbopzT
lSW5IgZy0TYyGe6qTFkJnglIcuq9Fw26a2U5CqmiW4/r35tVMeEnIWDpsunbJyKvQz09xvKrA0wN
KMIfzn8y0XqYIARyiwL01fA+ZzFvBzm9gib8z9xZ7s+boX+GSYtOvhIbe0q71iIH50hBA7mSekCT
ZXesMAxKEtmtrSGsTNE9LthDm8FxVkUiV3gp4/Mozne11NxEi2MMC427uIkEcYIf+94/GAsr10fL
josKFL+k/AcrpGZuAcLdsAxH2RXFP8Fns9msqKiGRi9pqM3lC3spfD0n30c7ErHviewwUcMq1RTP
Y4xllO6FBN7nAC0QD2WZo3ljY7q286TDvzxhNhNDiNSYdjaj/A2Q1G2iNXcL0S4KvRKksfQEnfFI
tsoej3iw64BPen1qSO5odHe1Yt63WXzfNsUMcfNPcCVujwD7NoY7avhiSNKTJfcgUe/Oc3w4f8pE
a2KixoonudRPSFp0u8cEAHQIIzy43KjK7/XJiYMCu/rvLDLhY0iqieQa4pSDynBZ/7bMo7GA5r/4
vohCiGhxTAhpFElOEP+Qlg+gvtAKVyr2kXmZNU9OJVITFR1nlnh3JFoLMWSqIumtIZWbWi+KiyV8
u8EEH40XGkH9rGKcTIHixNudurnAJLTpMnNFRc3Ep8rqq1W/6dsGxD/X3XyVZoKWHG9AH0Mo7+aY
49VPswVUJpplijwEUju59hBjiB21odjZlYnp92ofSECGLrpzxAShr9bFbqp0sAIPoh4UL7tCudcG
izLoczBBeHp3K6nijEph1V69HihNOS1xwKJOhwguVy/2MMK5P++wvEtha5Jx2BHyoHIxT42XONpV
qkDfDlTObt6AsbEbRBMsvOi5Nca4bGobtZn3du5pmElMjRaEg46fOmlwfk3cHAhvO1vFS8UB4Ttj
pxyVBCSKXe41z4NfY4IeOlQu6plzUIKU4zMBemONHdXLADcfhxwl06Qz3GrwYgjW2yIpL95px5Qs
CNhVQPQ/MCzrs94piYWqaVWmRxnMEbGm36CMAzFGor5izk4QyHh+AeoeIDvRGDc+yL6YqaqO+Qog
R1tD3mjqb+xZducihqqN8ZnEZGOLxeAos9NEWgJbRRz/HAzID0lRfWgW68mqbUFiwjtidD4WdWHU
ZD8gRwwIAOWqFOWeLk2ebkTAFQjesbwvtbXAnKhs6COpjfFB9OK3al3mZbBK3mgdquWLwM35liCG
jMlyHaJG9LhtImW5tnM1gDQMw1oob8se4EuXUKN040BbXRMEO507vypXYmg294AB5wb+R0xtU2Lg
U8tRMzudUmIX51D+rQfxcXDb5/Iw4G0b3YvOF3eZG2PMhhalBMEeHUgQSO0cJPneQIBWpVen+NFX
k+Dj/T8rs8DGjzluTFIzCd4AAudxIUbx1kf+I0U5hvVljNROzHPMXRkUDkEVauBws1WoaukX8Ndi
ZUM8753h0HRIyoffamq7gxIKvIX+cjbBAxs2xqRBTQHdIeabNUu5SA1RAXA45t+myVX8LJS81rcS
r36EisNO9N14DQI05CG1BJpQWcX0NOMldk+iBCPonqT8cuL70nwZmztNXfysxUxX7lb1be0Ilsm7
YrY2mYeAsVoVgQ5u7XXts1l2HpAIYQ8et/ObyY2Om5UxXlLro21DBwZ9nSUOm6LeN0MTtrV1BVET
gUeKFsTkJ5FK8jSXsYnLqCEAJ24rXcnaZ6LiZj1MJEnlWWlUzCl4QAx+SywDDOmOIWrjcL19Y4Ru
6iZcqYo0J4aBlFtRfmlGf3CkeG9k0qWmJ9djWz2f/0Qia4y7V0OCSlWMXGOO0UfRjmp+JxcAsljj
nSPkq6Qh6PRsAXXiQJnCQbfvI0h7mJWxNVBNROlyCdYQ2DgvDpC7vfSYvShv6QTo4kLh7FKUvn28
zk4NM3ta1uWcJhleOCtYFgZSusqv89tIU6VzK2O2sZ/ntY1HGJgUd7VB2Ca9jEbQ6/ex/GOoAtCL
nLfHCcCnK2KifaIQpSxkbGXjAH1Fc2DM11UXutseurvPJG/Ax+EiMxUQs3L01me7mbVCz722SHax
c+EUu2RUducXxftKWyNMUOpsR4pA24EJluxQyPdyIiAB4jxiTlfBxCPN6FLFWGGAeH+QmU3llrvU
M5HymmGRu1DM9c6v6WNcOjXJxCVCJy3tmFaTuuxynZTDLE37zLAE0HPeycLsA+gJ3kRR2SvSBmYk
lRxaDYbacfxoL5OrWbIbWXdGj4i7/8Si3q2xfM1J20uRMiDYDutDHf/ux2d5ESFGuBsHghZgpCnh
J1toSa141uwMgakqet9Q58s+lwKrlAQ+xzMD7AMlo3HwnmQ3Lkd/NV4jKfdGGW9azTXj24a8nN8u
rt8B/PKW7uJRwiJNhyafYrQDCsS92c8gyWPt+i8lxJPVEK87u/erOFT3IlQFZ5iJHtd3s2yMKEB4
rVpIP4lHAgmcnM3D8mX8RT1+9GXfbHxw7Ij4KrgbCr1cyiYBjhsWaJErKi4p9COgB+h2EGWra9ec
TEH4+5hYYGW6g+FiAO+oJubpHalpddKPGqb6beehBUGvYV+DWg9wAEEhk7sY4MUxw47hM/TzTu0k
kjqDBBR2lrnyx+WRKLit1vC8e3AWQ9ueGA1ExglQGZP/5YsE8bq+LLypfjFQQTGU2DeGm1I0DsAJ
r6qC4Ya32Uf5Q5dVnzIlS/u69Byw/1jjkyqaJuYawJQ0dF0gIfeh+Tkva006EwtJ7eyIOO7mtuaf
3yt6jzL3rKpsTDAuPY6RPEvDCEhprLu9galr6D9j0r/Ln1Zb9ETlXbIn1pgCiZ5R7WkVWn/m1Rr+
EejIL4n/VsAW9ib5u2ehcgEoHuXpOfU1uZlmYJmLAsDM1wmvVbIInJkXD7Ccdwv0F2wyS22Y7GJW
oJiBMRcrDhZIL2ByjYr89fZNqaL3RQlswG3w8/xH48U/cEIpGhr8pgq5E+a4FibYrlswNIDC0Pjx
pmS8sxGTDE/rgS2bA1ofba2/L1misbKxyiR9TmXOfVzBHYmnH/vryofA8LV8Yx1rH2/Ug1jglfsF
NwaZJLAE8WXR5hm+YF4AqlfuMXIiiBVc/6fYUKjHI7Z+eHencTsWSQX0rgaSd7CMFJBDM7Lcz9Og
UR/Ofze+McAmMKSEyUq2OSVZdoqhQ5Ro7OxgjHdkDdCKQA29dpvsx3lT/4+LvNticj9ZmyNDzoHX
cSBigTfvwQIBLAhOXHV05edkT9UTVRF+mP7RD9HEQFGBDnFimYxfSuqUVKaKaIISLtUfSXz7keBu
xqQ0ZSubo7/Pm1Csf7fHeGRmaJNUKRCJTuyoezWq6KFJzengTKTfCfZTtDTWF41SqZyIBvuHJQCk
Kxi+W5CEKq7tcNmvggSH6/ibdTFRGfo+WinV4G4ECH+FYmjn7EY1i33BmrhmcLXASyg/+wf+PFLm
xeTgc7V4PAL5slvIXbojkEzCTGDpgnpHg+qcd96qyCj975ugmUqKLNUmDoEKxqCs/PkJvDLCFOaQ
UEOmmQabMEWaNFXKiDBlFkGhfen1S7whz6+BH/nxPkDvE8kSJL1PFxFNsrEsK2xEX/rfSueDdDCU
AufbFAVgnAfbcfmAj/f3NRmsbGOVcYsWxESFNeD6bAAgHq+k4XIq7gUro7fihyNsgXMQFwu011m2
flLI4PZw5n8GM1yInUyAhUI8vD3UofPSicHKvHRN2VhkDnHRyIMDNoLCW5WnFaTYIMUwmrAUUaLy
k4+NHeabLXnZtbqJldFiyfxTcesdxQ4rQTq6ki9CeXEyXXyr931kvlWiRYsVx5Cm7CTVa1FZHcn1
WolG7uhvPve1mIQqVYshqzFR5RXybVXt534/LjtzeM7/XiiCuh5E+PBPnCsWCg1XiXSSDHD45nax
n5b4IhkExUD+Wt5NMIHBXKNVGSZALhcrguTZvhqGnd3/WkDTV2iO4ASLjDE3VZpGbaKtSN0czOzq
5nFVf09oMvVJ5caVIMfguQLYXjCdjEknUMAyjgcuCmhBxnDwaPhipC+kRj3aP39seUEVtEM0FkG5
Bnykp/EoLbpWilLqB9rwUJfkEAvPD3cVVFcPs4r0FUwDxyZug9bI1NMclwVECkDSkIVL/mL1o2Ah
XCsgu0R+hAcPnO3UComMQRpV3OjL8EVNHnTVi6Rvn9irjQnmZBqz5fTEwOewiuxWd+awkEWKSzzv
gvKtrmM0AiyxbB5USsSMc9VMvbj6majXSb6iieQvyeMiIkfi79e7JSZ45qg3l+mA23SEROXYBou2
11YRf4DICPNR6jlrmqjDYRm6cX1YLEhvocOS3KqS9Hz+2/Dugu3GMd+mxylq1xGfX5/j+PtqFZA6
AQzJ7RIwjqTL37cG3vrakAmBKOxHuUhClK5vE4J8VYEuSfmr7Qp/KcBBqgZDLwhv3KUZKOFoaIKZ
Hzg6ZCePR1Wibmdl6de1WXRfsft5X1eT/cVWc1G9j4Z+9mrAIB+mj1A7QsWPqYKoEp5r1oiCUaeW
vlQfWvsms/eaEocV6iHEuGgdURTiXbGYlgFzlo7JIzS7GUeJ67nqwEVaetBbju5AeYYnIqYhCIZl
VF/8PuTaU2EIySva0Zi2Oo0WAGKs2FGUk2hBbvUxNnZrgEVD2pXQ5hYJkXAONcSsMauPzBJkvGxm
hM+0LO0IYxoGLYwXjNLnGki1nudpf/4QcL6cbqgY6rBB5031EJhVxWYV6zXu2pUUgayCfiQtUJUb
L4rKhgJYu9fy+JKks6CcwVvf1iwTSuS5WdIK3Stvco4rOvqK70i+bF8RR8TDyrmtThbIuMkqNUWa
ZkBwx33qQXZqKASIJs5ZM/CZcN/KcH10uE93cJE1YkQLqFE7PH0N/Avz9Ub7lIiUY3gOeGKI+VRE
kjLMLVBDz5BFPlDFTeU6eqDyxHFoCO5GGvyYE31ijPlANpHNwVBQq+g6+J5c7WOpuqzlOmgJ+Qou
o32lP573RN4758Qk86VSDSKpY0xSzwHXa+3+0RStLnq/fNRidzpOAZ3aVkRpLcdBEI9B4EXHNREs
6WN8k2usKlm7Zs5LMDukD/mg+PE0hoKlcXdzY4PJZ9KxWToC5gXPLoK36siddP8HVVsf6hRMPLZr
AH1BXOFQOuc6PVkd452qM3QN4OoIJINXFxdkeLGJ6IjxbSB4gD0MjUZWjQrKWDFEGWDDUJ9Sw3Hb
IoRAsSCJ5hWZsJJ3K4xHWpJJrGlG9kHjb/Rb/bLuJ1d6Ap3rhBrksq8vbNF3Ey2M8cjGwFxY5SAK
OzjaEcmDRbV2RSkIwXwHfF8YdZ6NAxpKOkBcaAbZvoXX6ODG+if4XGnO8W6Cebo5CYQzUpvWQSBC
ke7bnXbvXK2e7GcIHaIyp2A97EjQaMR1Izdd6VnkoZZAHWB/ojgM1BLyM7RBMZX4huTd7lhdkWnI
M+oKq+b132iJTPLQGKvd+Tcl+hNf/7xFbU0yUaJx4jirB8RDrSFu0n2NxCIM9E+wIXdrggkSGsmn
Pp5gojjEe7Cr++hpPtgupfdI/VUwQ8NfD0rDDtoggIExTtdA3WNpMhiDLrDbateFJvhIvGvxjdjh
HwOMy4FppXeg6YB0N6125oohexRDjClQRVN7b4/Bj/v236WwMx8xJpxyp8EpBf1i/US5M8HYVLrl
pba4Zkh7IiLCYu5VjLwTcn9AjYK1kwkMel60mdPhPBV6QOXOag/rlL158Sip2rLPRZARXiSicD3Q
jil4dbPPejtbjLJRc7xVzKJ8WAswoWeDo95hAPjvUbFAim9MMZ5RR5KGdJ5up36hAili3s3KXqu8
81ci3SH2o22tMO6RzTSXqVHUzI0QPPyuYdw05l0FucQolkVXB88X6Tg4HglA+pqshySL1gyxiQg7
QtOsCIdLqnCZhEaw3Iw/hjclw2QPCOlt/vX8KnmfbWuYeReNGMyDXRo1nH223BDJN7XdeRNcX9za
YCJTrBM7UmZ8L+J1lxSVlYCmoPWdHbog30V4R17Y2BpjYpShJLU+p/hsTa+M+4ZUK3joKtG8L3Ux
1jm2Vuiv2MT3NW3rvDOQsy9yEzbmfJtW2WunAyPVRntrsneqDPXd8/soWhn9lBuby5iBJpFOeo59
cT9OQ+1qXXx/3oZoXUwKk2VJU6rweq+AoG8GPoRyedU7xU3A4A7mE+jACweOeZfKdiuZSCWvGPqe
LHggZRCkg/tZ70lf5FBFi6zfV0RwrLlZ2tYeEz1SqDDZQw575Gg8r77m46DhItPdrsVsRxLEnyAw
pqgpDLfgDQvsL6uZ2PZD3E0JYnFN+us+6W8GPB7Ofzf+MX43wfjG2jlWK9u4wCDqAbf4TtKbfHz6
dzYY31jAKxdD/ATLSMH0MaVjDhIX7aZutELwjXir0VEoRH2BEg8aTFAqrLZ1upz2JqYvsTp78xqF
5ipwdZER6peb40RK6MQNBJQtYzxDiHDFLMK3cfl1fs84pCmgTdwshQlHXetY40hrQPnT7KMEFErX
+exG/uCC41wJ1L19nwTjhUhlkXd5bc0y8QkN6SzCSwRdt67z2uFHHF0N8muWHxczOL9C3s21tUS3
ebONMjhiW42CWGZwOCzLi6UMrtzanmkK3I8X/raGGPczFqg1a20DugsrdyX1Rh4FZRJe7EO9Dh4H
nDxGfBivQ+kwHrQB+ApJco5FOh8UO65cedDDSekedCJ5UZHsz+8e1wlRsQMbOAACFluaaSNjquIZ
3ylR1jAhxTFT8q+1JZKbFplhPlJRRGZmqbiBs2GXrl/y6oUQQbrO9QOIf6FShyQGIN5TP1Dy2Jmd
Hp9nBQjBTeO58M1M8SFTGZqVqQvincgas6Axk1NVrhHEM8edtCDJbrT1IEm/zn8dvhWgitClwhSk
waSAeiatuQm2L68dv2QmiCDjwa3I/SSS7uOeVpCy/WPHZGbC7ajJB0K9wM5/z2sHfkGMraqx65iL
71QimDINbGzugnEXzLu8EXJpTOAbERhANojX7xwqYRlA0TZ2h6MOkDJFpXSiPJq/ie/mmAioV2ti
6yPMNUVyQ/I8vWvMCCTZSamAKJ48nf9k/K18t8a4IV5CqGTRQbxpBfYVgzavhUFu8xiPcANK1usg
OMDcqLTZTMYRB3udKrB64QA3rgLU21qPwfkVcRMWkMgC8KghOgGfcnqywHXfyGsBE1nqFpfmXXnd
gA11BlSqcBXP+f0ZHlRcWjqadRpOMwSImUioEmXREhOnK64xhTutLvpone6fXxfdmQ9uiEiLyibt
/7BuGLXNOEwVhRCtEOqafhXNj5SEn7Bhgl4Imk1AmWnMAc41K7LlGI9SjIRDzPZuXV5bsjtvg/u8
0d+NsNUkXVoNZ6gQ+QDVmEE+1YTo1u/BKUzr3mI5DL4/bOwxXyeZOlDoZ9QeZAI7F0i9xMOMcjB7
ZPQMSsQ2eGkoQnBwHR1CfsjGUJJR2K1MJyvpVn2isbB0exvl7tfz+8iNE+8G2G3s42YejZxeIA7x
mjk+xrKvlY27yoJhBsFKPrD0FPNa6hQQnSbRlWUWfqeLOA+5vg1kCOVW1ABYZvyuT9sWs+Vo3E6L
fAReLUwxtC9Hz+d3jFtXgtjqf8ywM899Nuht76BHBfGVxV0vFRfULP4YJiZYMErAUEWtb2503Rhk
XK8d8AZIF6AesnR4JloN0jwr7a8T2V5Dm5j9Yyf3zZfzq+T5hQGYBahlAJRHz/E0/BVyL1tNjwSz
6qSbxFi9wcr2TbIknoMc7bwt3vqgXgrwP/4HRCr975tkttHVIs16hNq0N330JNyuu9DA4qNK33RR
TsZzQwNSQVCUw+KgFnRqaxkkY5U7J/UsYM0X+WmQBVcT1z3wegJZGCi1kZlRL92sZnA6y04k9LxJ
epj81Ze+JqGDx9TV6FN6fsCKBD1TbigEkRskUjBSg4kGxj8a2Z47Qi3KdwuUAAH/phbj7kBpDZNA
BFjgugZe1kCWoC32gVm0iCNFzxogMcCI9azCUdyktK5WpVn9Sq8fz/sGt/uHNykw7io+F5L20+3E
qMs41jGsGa7ygwS6t1ylQWSgKfKmP9vtJt3Pb0Rr5LrJxirdg81HVCUAwVoTbpLqz0Z+l0QClDJ3
Dzd/n3HDRlprJZcRqhDTRxfa2dDvnSRocJlWFVZVK6TXoPkee+9vt5FJZ3pMcMT4niloIf40iWn1
BWPCuC7pvSUKWW/Ptg/2QGP4xiGqIpAwG7hgwrVOsIH57+iOtl3qxZ38bPJ6l7LKp14PwOo+3UHB
kjzPwbzLQ9E35J5EYGvQCcLArvVBErxXYtsaUtxtEKssfEo/Vu6iPXk2byDEjIMhKoLyDiKVbAND
ha1pxgct5tjBrTAPhA4nVCq0sukCZ+ibWEeqMSU0R881s8cn5hgnHYg8ZiU1F10pyH/qXbWnHHsg
YhIiSXl7aUJkimpE4KGOGtHp94SlPO/ihU67KeFwA1WfYwO+dNWfr4ar9DNzM4AM2XRQELzZoDI+
NVdPI3CtGG3yyrKVbjWttG7qrvgliC2cDaQwQowKIu2G0CizqNaw62ipMDAfGfptl9aHORsvrQap
ZKd4uWIenXqGbrz8UiagXWtFDVEaupjvB+OYdoNyCS4+9qZAjyYGLzkoEMz6hxO9NF3uzkRwt3IC
DUhgEKhlyEzjSmLCZ6eMCalSXKYDqipdf6dYd/kEwS4rFOwl531rI0jj8QL2IiyJuYQsk9jNkGAc
svOLR7AkgcGy+m6h71X76uAKzzbPHFwDVH9gqviIBDVKSx5MAw6ilzvnmfZt8t2M6Xavv/yf1IQ4
FwI+FF5MAIJg+pJFU6rpuqZjuiIHG99gXiNwGukuykPNgvotpDFCsp8+AdoFtTXFoBoOgLsG8/HW
2q6HjlBFYOdmMq9m+UoWcUbQg8T6oAkqGNTIqWwKW37LbatSjBTy3SCFfcnS8XEFpGFWdXcE6ygm
Mt3zbsJzRwQQjLkDXIthUmZFLTQs6oFKCGSK6ZHpMCSzu47uKiIm5h2trR0mNDZJUVUEI7re0n23
jF0ff7MVQbmct3NbE0yIQmtNkTEThsH2ZLFerEF/0AdTCbpasZ9jNfsm5Rr4b85vHy8bsi0qMGVZ
Nhh82FRvaOTcXhSIIxCvLf1+DUxAHNIdhBiab9VThRTQz33xUBV3rRuzTPGqzcc6t0yo1lZluXqp
VEFcOHm0wOE4FuTGmYl/fp2807ZdJlO9qiCaPANomCEyYrpQlb22FZSdeQ6CFF2lD0Vw+LDsxGti
tvFcQV1ELy8K6Vvc30zzt/OL4N2ZlMwM/1cQGvGyOb3E5Ck1+rYFOZamXOoJoHkleHD1nw5Yq+Nd
5NKnojAn4MVFG5hNPG+QhXwoIk1kssrVhFeOS5ANwXygYnXRpe6Wzk5VXahn7M6vkruRG4OMa3RN
juESGVwIszQHrXRhzT+dSYRl5xvBeLimgCr9gybIqleStZQmtGCg0E2a0OottxTNhfOcjsKGIQCC
exLwjdPPlU1Tazcl6OBsSb8wpfK708mCW5K3DoqFQ2qIdy54gU5NNOtkz1EOrpm0t49t2vkAMV06
oCM9/004URaQEDArQdQclwc74xkNvZSBzRWUNupjIl0gC+/NS0W6/3dWmC9PkBJOCQGBZdtbqE/h
rZQ+lVG8L2xB7Zy3HIUm1LieHBDqMx8GdfnGSSvs2izLj84QX8r65I526y31J+ptwINgqJmWRoHk
YQKPU3YYMjLgA1M+XifS+n1d5OD8tvFi+IkN6oebt2WxSmvcdGA6JEftucSwNPhyugv7cnk2oYTg
UsyieR0JghEngjtAqUMqD2k8dNiYPYyNVjFnAqr0FBYn9dbUv8fkaNdB3QhmDDjHCGIA6BmCGQMd
f5NJqvHq6gprnCH4jepvqxFvMe8EO0g9i0lakA3hDnxjWMCT5HQH29UyYkdHMtb/EeOe9mvnafdd
sAY1pEZcEbE059jCHvJo8ByBRIzNWpbYxHyGhiXNylNcHqW8dx3R0BGnwIyxJuTOFK9ApyWYfZvG
OAKnzFD9YbQzj01ICawnt4sxTv9ZxcoTk2wlExyHWWEMqD2sk+Omie7WuSBJ4tyBlPwHbznaagW1
B7Oqbl2cMrHHDAlLc2ncDICnO0H7A0LC3rwTwzE/hgrQ1ylUmQzppfFhGCPB8EdSL9ACqIvf1Th5
RlWEqt6HWWwKghIHY3Bqiv6UzTEui1VPEsPB663w26e6h35qejdcRKGMU3xDUOwrb+YvKL99ZktV
DNqB3YYOyLKyZcjDZqVEM9GrwPKws8LMt1+MoB7xDgFnBoo5omlprmtixhjPOwe42g/FYAgzF10u
x2Ave7Dxj9pdoaVKsY12iv6HdKdfFq+ivIJDu4v9fTfK8hHJZJbMfsIy53C6rNDdiQ+KF7lU97z/
694ETFHvRAEaUEA2OA6kWiJNhakoal25uK5XUTv2YwQ5tcA4i73EmoOuJcWiosk8B2qEgub0cj4u
iowwYbGe9AJKzzCSO1/VZC8j6yzD8yZoynoaeU/XwaS02jzbOlSD8QyOdqkC3JgJEtsJ0rrZTzmq
XWn9l1+GCR+g6AUd2oovkywmGCtWdxKRbHGKdlgSCkAY+YPygsUGwVWTEnnKYCI7TIdxdpMQKCG8
6Ner6rUSMg9wAyKKOrgiqdCLzvbBujyeCksu/wnz3WG5ml2Au/4jSywOidzTu7XI5GlrDRFLW4PF
wW9UjM8UIXQRGhfgWtPVQ3tPNTki0ewH9/hCs91GRv7GgMQ4I5rMK5o6De7MsHgsgxqV1/pAh1nE
xcmPGQeYdTamGKeMbbLO1gCdpbT63ZOvQCCcd3reubI1ypCH9sPHeWCrW2t5nGxgoBIrHNPRM/Uc
UNM1+HdmmGVkc5lnrYGrMh3MHQ7avjGU49Bph/NmeFckXr0YN1WxHqQ1p/eWUshOb05IZkg0+klz
o/eTm8szuL8FZ5fr6ltLzOFdrCQZEu1PRtNDCUEPCn/aw9X/13yGZxFyhEhxUVDFCWMZAuxkUjBf
QKuCV0nnj08NLkcQ7CduOXoUaKNeCK8pihJiIuKJSSabn6a+jtMK26kmuXMtWUUXOIWSV94ojc6+
lszkB2jWjddklCzXSJvbLCtyQVTmHAD8BhPdRiSQyAuY2mtm5QPq6AqG8qyydGe5P7SO/nTebUQ2
mCjiLElbEbDFezJZk71lD6bfkk64nR9Te0DxdWQUUPXDmWMfYL0CtcClhZhkuQSDtacsmPOeNK4M
sTTXTEHVKzLJOd0gH4OOH2il0GtgiefHqi2HeIAocF4ei/VqwEtC9Ozn3TEnNpgzt8QW1MKUvHlj
Vlb89AhtFc+8oSQt8t55/PsvBVQjaD8AIsImMscu0pY2Wict8ya1/LLa6mNhiHQsuQvCFDIglFCg
R67N2LAWScvbFHI3SepqYeKtF0rpDu70W/Myd7lIv//1kvD4ogVjKGcaGCU8jVnJYJVGOaNaJ9lX
o3phrII3Kycmnvx95hA3kmGSEaU6T0cCmGe3UX5s1V+9CLZGPzMTK07MUFfcPBlgJHdyk+oPmt3s
6tMrYLFhtEq7VFN+JjGUVBSyP79zHO8Gsx4elRhFxhyyxRxbs4TkaG/iXRdNpQtyEXO5XRZBoFc5
hxZGdEjn2rhTAJo7XVevFRnpTbXCMIESqh5BTX9vecPv+orSU41IOrzGi0oIMPUBhUSYoIYTsQHz
FgqMFIK/YQKa85YFbfbWUTNnURpUxmNSXhbZiiffGGYYvvr7/cQNAxsGMCQfNKPXckATiEAqxqnl
45CBA9hMjcNaf2I+HZyiBoZmsaVIojQmptuA8HZTBzHAOjHdqd0Z/eCeXwrvtkRZmgJhMOGMZzMD
gLVIDyWmBQxb5e/2abrU9vkO4sdX8eMKrYhUODrO+0J4t2JCkyr4Qhbz1EvMQrO6ilBBb6jCVBhm
bSNk2blILYJ3yGAFDTP0B2WTrbpnrW2PY4NKV1dEu0X/6qjf87n1nPxrkx4GQwDk4AAdQIa1McdE
QsVs0IKPbOTzNwowgapLArCYvWZ+uTN9Y2f8JuEfdST5prhWIcGRCr/jx9reyU9gZRARoi0zySDM
pO9mP/EWb6ZcYMAmppn/4w/Co4o9xx9ezjsQL2qqKC+D6QzHH2360w+aTFXV9BbGXzRTujTnLwrY
sVN19S1TcOi4nrq1xASYRdKdMtUQYLJDtCPXlF88PhTf1oCWO0a3FzSHeNcb2tgOGqO4QSlP4unK
SK+hq/EWTKB949XX2j7y1/vpNxS8oPEr8ljeC+3EHJMe9EuFC2iFyijxnJvuUPntVb5Tdphf90Af
d/wfXqHcQ7JZIOO1mbykqg3aLrwJl9/JC2aJKK3CsM8KN4JUJ5JlJQAlwa7x81CUcPEqZ5vlgmfp
dHe1ZkGVP4a/ghaSgpHqYxJO+g5qcDNqWACwgA8tOU4aAoTIkXg3FS4oFLLAzAdAGXXpzS2RoDpd
T6VDbyoK6MZAMB4j7UF1k4C4ooGqtzkS9r7fWmPcyJZB6wmAYOUtx/6b8WM8Kg+Dn0B3Bacz8R1P
V9zWB8/D8DRh4f1jhIuScmJ+poBHC4ZAuEDEFEL3zA8Z6tWe1hGh13Dz1mtulb3tywfj/0j7tiY5
caXbX0QEIHF7BereXX1vu/1C2G23xB1xkYBffxaes8dlzFfMnh0T8zAxM85CSqVSmSvX2qFefpPs
83B92H8xJmEOGsKvCBCAgf++0NBLbfNeYjw4qtmmZFGYViywYsfvq1dmrmzrwtsEVn4Zm+VVk9yB
F1G7wJDSi8gfxzVg8fIBvTAwc5u61aOitCEjDraM9OuEbil3ioba1/pjCLtDvmXbeHU6eeFl+dtX
zTbNKHXuiRIQZg1QfQx0+IqaIYPqpN8RIyz1rN1Xmo18VR9cPy94vbKqizECwg6AsU4Z/lw0RXGw
QzAL3uvY7xY/aUMR1BIovmlwz94O9gqMdTGLNC/szaJg1ScD7/vpbD4kOAngNb3nATmxY/RMHujB
eviLmELtrUN2dN9JQPfO4fqNtnjRTHI7oGabGOzM2UVTak5auRk2WtNDekz3EECfRMLfB1CX/Kxd
rR7Npaxoqjzj8U6n5vMsz9NzRkXF8TSc6EumwFDYt7gAAussQKLcBiO63f1u1exSILw0O7u764ya
EWgrJrMSE5LoQr64B6CiQVMADapVuNa0bvNISIyJ3h1daaAjZ77cYduzWABAMsEH83IzKcHGN12Y
3ot7wN6ql1UgxJL3XlqceVNclpGXmUgDpw+cFJVHvEz020lWLr7Jb8xtshGH6YrLv133oTXDs6u1
8DI0piY9FM/4mEbgJRVuWGjdt3SwBU5Qc/b0ZE1s21ixOp/jKCxSOODghFDEZggw7e+zR3SGtlqA
9qGOIandGEzDCSly0fvx+/UvXj41v3Z3XtOOM1p5DioCE9B2J++qO75FOaDaNIf8HTwbeOL61y0u
HpoLgzPvZS2qvXSaN2Ptt8Tuz8LsTyh5bK5bWf2uWTTgIGlkZZNOqtzZMw2KsD+5z9NVjVjwoE5r
ldnJM64ckvnEOh7wcW2XyaRHqE4cE70VaT6ha7FL+0ezyXZ4Zr9V3Zq+5ZrnzC7PzjRSTYOkE6Zm
nkwAySx53ws7NOu3mL3JePc/runsKq3yIWp5OYmaIBIU0OFiL5YDFi/raEFBzXlr13i8FpP5i0gw
T34STQfQ3kUkyG4gLLlnx2oz9WcnBDhmP1cuzf/DGuA9KEADeTOfyGXV2Btxg0g3xXMN4A5EnDMF
7UaBqTT+srKa0+3wp8v8sjbfvLYTBm1hbTiKc35sT5kvbrTd1CS1V166/8dp+GVrtnOd6ymvBN1M
0N+1P9H0PCSPQP0czG2JBOi/R0fj+jUwnT2BPFD0m51xmo9RAv7xKuhi7Qtqt5+pFT9EurfmkNPP
/nMJf9mZHfIOFDrKLPD4ktv2ILUARAH5ixZAGP2gnvi+uyk26iROACFe37tpa67ZnWXIxOR5LU3c
E8osfVHrgXLB74Bpmv/NzMxDepqVgzY90vUGbzvxmok6hL7GdSNrazhzDSidEJ5KfEvknDVv/JS0
TpDb7jFt+s11S8vR6tduzRKJsWS8Igkif2fIfZSlryl9E653tAsIxljoLzZr2MOlx8WlH06/6OLJ
6LCsNEUJt5ft5wb8LN2aAN30k685wixhqFuuV3GOxaOZuHOl3AEhtEFvZK+NmPnriffj+hKubNac
9cgmlhyVhYMVFxG4sHLdz+08dCBl5HNG1MqGLV5qJviYTTwjMNk8Wz7DKos+HZDVJ2Avm2AcZAdN
6N1/r1CEaHFhZr6ILjDsNcctFrlZSNDGZwT6c1yE19fuZ030j8362w6Z1y4Md7Ah14pukZHemGI3
AnhTQnUp+t6X32P02FUbtHJVmXOKQdeszh4JxIjdUevjKjBLtU01CMJp97p1H/e1PzafcmR21b7m
t9zJQjPatvJw/aunGHHN/CwUM8x8jJpAW9UCu10LhanqWV9jNFmARU47CNwqGn9oTs+VcKOo6VWu
pnP22d0ZN9kde5GoWfrTqw9FkSd+7DW/XGldrFqdrawY0j5Lp+s6OaiNckOy1x5BYwDKNr85dHdi
q4OX31jjRV48ghffOlvQVufaYI7oIkDFfDd46lA3j6V1yOXr9Y1bLFwAAUxt9BB+ain8HrzShGHA
ZHrm6TuwY23Gfc72KvExJ7AtNvJHHBpvyRpj1uLHXdicXaggKLba2IZsIvid61T4lGO6ZAySoVk7
jNMy/eGXF5ZmV6hNalUODTK7qgM5Itl2O8zjg4lpZwSc+ek2WollyynQhcHpoFzcBaC3L/uohcHk
xnif7E1VvHGXff1rinLtlb547i7MTSt9YS6ymkjXO0RqvTyn0pEgbWgelN2tnb3FK+7CzuxSJZWd
WTwHhj+1ToXYV+XHdTdc+47ZHQBAtchKUE8ENI33GOj9ZvB612drWljLjudNAFrkjADy/b5cbkos
XkfZpNt9H5UfkG8oaxKQtWi4mIJQlFMBOSIo2czM0NRTzHRQI2KRnm691CvC0VBN2DqVdzJK+YM0
Ftupqv5xfRXX7M6ChsHo4Jn8Z0Kc3actPSXeh+QQJVf6mUKNhbC1tvvivl186ewkp5C/rriHYRK0
3cek8FUMVPe40mxZ3LVJQmyCLBDwAPy+a6xOs1oaiIVWrZtgyBZvJUS/fbNm/UYja7KNy58EDQxg
+1FAcGeLWHSalRCJJ72hM7+Sx8SUvi3XnkprVmYLx0tTlVaJeRXIvHwMXw3Xh34AGp+4zKrH4syC
dprSWnvJr1mdh8OS8p6AtDqoLHaqM4w7V9a5Xx1gWDMz/fuLqJRnQ90bI8aaYve+KuqwB7Na0a/E
9sWkGC3c/+zTLPTFvWxGzNeVgWPlL5aBUYVC2yv6JfJoUFbN9vrRWg7sF+ZmEXCMdM2BzHqFGkF6
nu5JthM3U8ksDYtgv7ZRi/EWGvJgbIXmlTmvSLitprHWxUBLaevQtf4wk5XvWdyiCwOzgOvS3uwk
bUUwMohJFC/Uanxkq9cXbTGzvzAyS7kds2IpsxAdVKa2eobe+glqcsZwMOuHyPy+Kqm5XFr5ZXCO
CLdHS8PzCAq17m11mDbJQfvqr+a6ttozWwxLF8ZmUT5NbHfQMtxZbZ48JmjcVQkGqYY3JCgr67gY
1y0MK09zOS5QfL+fpxhETWD6BiqoJjcxxvjzp5oeBg7a4PSUyed/s2m/jM1iBNftIktHXF5ltBm6
MKd4SwyV7+RP0gkkAN355+sGl4DAJtrof3/eLFwUotKVnIqo/2EpaLYtGtsl1DHW2rvL5+qXqVnQ
4CZFWu0haOjlD0NsE7pyVS0fK2BmATICyHQ+V6dTKE9WFFOvUfHe4Q0oxnOvHq6v15qN2QWFgl5L
MwflKBZtkuI2j27BS/C/mZg5HOiL9Bb3E9RJ1FPsbLXhFsnE/2Zi7mb92ICWEA1naEKF6J5uEO9u
NFGvmFlE30DL5u8dmTlX5HG3tSo8jL2BbgH6CRut3UZZcqbe+IPo70K8k2z0dQbwmW75Q/nNHrsA
+ow3soMwZCs3dWMd0qopfMeE3GytfeGO9fEvFgPknzjccBzAJX8/4KXomsjqkOGU6Pz4LanOsaeB
Js9tV2aSFv3/JwjP1sHUMY8kkietam0YkoCFpr5O2yjQmGm//YvvmWihMApEiDdvktJqMCsbI6ZQ
s4XQW/+QDkbgQhL6upXFj/GQFYLaHPgmb3YQmqxjAzcImMkQCqcx03SNTnrxqHkTGgRzilANmOFQ
3JyjuSORpfHhTIAt5uUrcVfC3+I1cmFjdo2QuqJ9nbaojFbpxhqEX9jNKdeTbe9FK/fIYhJDgXz8
Ca4z0X/43c94BJ82IUkRDA/dpj0YJw7419OIoal/QvGztHognQcKEuAvOMHsiEeRrgpoT6cBulT+
YG7R8vTV2vzgkhNMwrjGT2j2HxqXdmfleqyrKrClfUC/+rFMjfC6ny1+B/CP+BJMAUERfLZqWQz1
adGjHCrAg0TjHWs345qc0k++o3mpAuDlv63MMrLMYjJtJMrw9IFLX9+k0HshmPCc+tESSa4/fqib
cgvU5UqwX6xwXVqeeQWzaq0FOBBUDSWYRIw6e42sEsI5zNCfkmzgpy61vDvXGw56o5nnhBankZTZ
l7wV+YY2In5wE5fsi74fHq+v/GL0nmSzpvgNBhJ95kIFRdUbM68TKoDfWwe6kyZa9fEmDw4yiM2w
2Y7BeSJPqncPa7nC4rpcGp9dHbhllcvN6YVRAIWmBzTgYDfCyC0ZMRjlQjh7ANgHzFXXP3rJ3S7N
znIUxj2cU6YD4FHHO+i83WjELX3uvF43sxR3Ls3MvLr2bIapRni1x5ug0r/Lln3EEWZGtTVBj+lP
mnv2paWZZ+d1irJtgnXso26b5aB7RT8rYpgLiOy9OXy//l1ryzfzZpXHTjt0qPFEI8n3MiLOqeIo
TYzgx9tcN7UYTy++bI6Pdq2OjIOJIQd9lzzHpwmzR0P3zvWTPTjv1gd7J3e/spJz+RrNA6elVg8i
cJ4U5J1RaJ8YyzGmRzCOmP2c06vXqCJW1vPnm+viMc8wOje20O0KKNd+GHn/MZj9U2qRFXdccZJ5
ZgJ6XUGBjCkDt+4CzPjcuvk51/o9Fy2q6/89KzZIoTARRUBVZuDhMXOSyor0IjGmlIF+RpJlW/dl
J3wtXXGQxbX7ZWbesTBymrpUgmajbL+WbtgYwq/jlSfHYsPp4lvmRc3eK3PdnLTjhuNf/bOpIwL+
ut0a9m3R+wxqgQht0oecjw1l+ZgPtLWA5nZQGksZheSKtgapWTYC4h1kj8Clz/0AvA1K6wjeBRMd
mYUgn7j/Im0E387fFqZfcOHQOXVG01M4tKJ8B1eDDS9YCQtTQPvjmF5YmNziwgImyVqjU9h2AAbC
4ZVP6LlsO35r9wKSY+JA77qb9DMwoSH5N32jy4+bXR5dX3Wp4igcOWn5HKfja9s55tYq2jeIAK01
vte+c3aFFInsG70YgfeAP3Sd/tUcashAept6xCxK2iTPbifWsv5lfwet4TQDaDt0PsygUuj7ZrZC
i+UQHad+MYW/d4f1ub/FwgRkmv62NEvNW290a9WYmMZyd+4Rjb9NizoIMNE5CNnXrv3V75o9Z5Je
yqFyUeXB1vlZb/gV23UZWOdrEFPyHedAQXLwRlYrb8LlzwTsEpMwHgZB5tBLgzctkGVjioqP8E3j
rjCMwO5Ca6quf+17kOikp06+q/TL9XOyeNQv7M7ygtZRIiFsslt/a8iTMO6v//mLGQ4GNDxwbJHp
vfv7MewSaeeOgSvFyjBSA1GufsPK1gz4mA2g5xZrzOmLx2FShJ5IIoA1n10qdkfdKhsdESQ6JtjU
sfD2DNj9vuW+XbwhxV6JM8vr97e9+e3SdVnTlp6GqR7q+iI+d9nKBi1nwL++aH616JobJenopYEU
YYTiCMh1xaSSAj0s0JkTugUTRljtrJWNW7o2wYEFYgBwG+K+mcWV1K1N5Q0IYnq+Y+ZB17a0PVz3
jUWnt82J9xWjgCCum51tAjALoT2iiLlrD85pwnBnE5LgJt+u3ZuLn3Nhanawx96ua22skQWI1954
8ditXCPjXmzjX37OzNd1bg96xkiJsRWNbky8VUQQg6oiZNpPrgopw2I3vl1fxLUPm92knseZFfGu
DIperx7M0atDU3XWTvTu83VLS65u41xB9cBCy8ecFWLqrG4Mq0GO0yHnHdv7oo1XDtNiLg92bNTS
LQJL82ghPa1LY2jYgBHoLtpBygGNexltHI7UmqHLs96NW4RkX5qcrd8INtSqGDC01oY6xkV9OzBw
xwDyGkKVY9+F5bMJtG0wnKz79Nv1BV393FmOkgrQqWvT43YIuo14nO5RGaitCqcphmrnrjQ8l2Lx
5afO8hK7STO9joCiaQf5GvVxSFxd+aBnPYCfeaXmu2ZrFj7MRqjRpKBoA2bh0HcfKtpHhj8Uq+iS
yevmed7lR80usLhpC9PgmP9IR+Kch4G/x6a85ZbmbbsMrJF1nfmqxJCK29yCOVb7F4nspfnZfcME
RCFUidJXb5h+K8Dl3lcrJpZeZRcmfuYsF5ls39htmXcosVoR+Ck2bf9uYlA0T7ZV//m6Qy6ecNRx
Me2GSVFww/1+WaeRE5cpRTmC6taWe82eWv/moWRjhIaAxQkMvXOWwNYRWc47uHyThho/VdHXOP6w
nK2wQcgBnbHmU8VXbrLlY3Zhc+b3ZKhoakWIKtFLfP75PDt5QRNWryMmd/4Bu+e053+45IW9me/r
jQkisx7UgfU7cvH0cQQhBigkNhOlT+srzy95mDzGGCScmHbYOg344p1AUYfF2AH4uedF+Rq/th0r
fLDm7OiRIJZFh+IJVU2fWyjWmSHd/4PCyHSF/vnZv6zOrj+t7KTCYwHL/EVNhW00fs27iUKu3P4D
a1Nu8Ic1kMoaOgUWEcqqv/tqO+ZaVoJyPKjbn9/Iju5zB6APmKyzH2vvgsUFvTA2Pxi6AqRUoTrb
cxSFbfM9Zt62rddexcueemFn5qn2SK1MJzgdKnB3eLGCsYOH1akHQTdGjIW/Ogcx7cmfqzgJGlGo
0yJ5ma2iOwD80CmB2m6KSfTRny4+FElCpR0ZeE/WaaCWlxLgUXDgQJZirhSRNa7KcxsxJu/JOcHI
R+Bo2r7s2Nd/EcvsaTYBaCWAzWbe2HuqaLMcIEDDpkENPca2X4nLi1fchYWZBxaNkHwcUGGIgNl3
kZ7Er5w9sDUO5DUzM9/ToeYC/lbUG4Ve+Gb8YMFabb2tkvqs2Zn5Hie0dqSOhL/1vibtYZSxT90X
5uQry7boABfLNnM5YUoh+Ihl67IniYlj6zFyt9f3fvlTLMcClH2iC5q/K7SWp4OFTwHtPBkj364t
X9CvJFvxseXkEZO3wENDBgF0cb8fH81uIb7T4vU8tUaqcDqzFvTZ4914JudqY01566TVWn7K1hKP
xXfhNPX7l+0/5vOjyumceuKtVkFm+sW94bMNu0WtYthamCFMbpMNhoLD6yu7HKEurM6WVseMgDP0
OFYl62y/4DoNJJVj2A9Ne6Mstw7AKf+sdW3iE0h77qu8+VS7yoRyeD6eU5SBV/Z62Z1+LcN0K11k
RxanQwthIhB8amynJ2Q3ynLXOWsl0TUzs3BS2aDRyqE0FyQFbgBpHO24Ppbemkct5npQCMJfYLhE
de33rwFDUNmyCheNA7rGIY0xQuBtdUDEImQSHBiJ69u5mKlcmJvt5qBpRZNOZWtz91fZukZl1Fxl
H1/MKy/MzPZoJFUmmghJ8lgrv9TOhadW/HJxe1yUzVBBczDON1u33KipC5of1JMJ/W7ZWZDTvPZp
utZtWoosyKrAywewAwRRp99x4W1AhskEI1rT/uycepOS9yw9yTVs/pIXgAbCRPkFai7ImX63YrGU
x+1EdJUP1WOkVRvS3zFi4x/Bera/7gJLK3dpa/Z+6o2sresGBbNmTHa8x4h5ah0YLzbXzSy5wKWZ
WaSUqau0qKCQHsfbRS8+qpqsBILFrcGuTGI7AA3POyNUqzI07/EhUsdMsxVaoCcg7bdG/3b9SxYB
jtDXQeUb4xoeXkq/704K3Q2HaXJK0grUdsDIku603k8PE69v+2OViGVx6RzMZYF3QHeA6PndXpma
suFTlUwF0DWPMHXTBPEXkE6jABjHIeAIq7DKRZN4uYKMhEycqzM3N7pRMVbWqMOQxoeT92uBZ3kR
LyxMu3lxkAaDdoWtoKqT3fQhBnB39j315YZikicO19AVkw/Ps1znwthsx2wBjdC8jQDvUdURDc2T
VVi7Qep7G51AyUCtavGnFS+ZQuefNsFG6qGehexg9oGawK3EOM7wcKQfdNOfphlcb6fu/sGDc/EM
g3bvP7Zm32ekY9KSHj2SqPeb/P/TTYPF+Nl4wKi4+STBE4Ry0sqRXswFJra//5idhY6BW7WbOxaE
tJJj8RPqW3zSvCA3/X9crZtuimurOgsjTgOSKZpBtLTZiFdnO+69gOyam6k2uH4KjKXr8eIDvdmt
YtTeUEPuFSfvCKb3z23YHtROAHzS+tFTg6vspjgDIYuVVavo86U9xYAdRH8mpTJvrn6dxwqkLg7C
GWvsW1mIo0m6IJf832zipZ3pd1wcRFKgYSJdUgVO9MXeWVux0yDHc2fwQIU11E/WyxOY8VmK1ZdG
Z4djMBsOvDFA6ZGhma8m06FAp7lfY9JUtu9UlQMFPMtuqc8K4YTcIfXJc7KPtgO6UMT2szFYfSA8
/ZTkA7RGSNJ905LG9Eu0QndJawxboLiSgMnyjlh0CCM7fSy69IsWWw8xZ4NfFCg2DZmMA+rmVuDE
SQw57lwciiHBWGpn8M9dk7j34BM2P8WlCZ4MWiD4upkWkl7JLdIQB/1Ws2o2cVHxE8B36SHDRyQh
uh2p79IqDrLaeYHybuXLuC3fMfWBMSBL0U2pEcOfkuWNbiaf2wps433MJmVX8eB5rX4sTPAY69wp
9ikvOt/kkQrLzoUSCe+hMgvJ5nDsin5He6b7URPxoLO6l6ylztG1OPnuyOqz10Tfi7FPfdvW0l3G
eel7WZsdAfiVW+UkYPUqc/vD9XLLr6XT3VdjVgR6Wna3tddJ3+UYmY24coRvlAb6Zwb0MgPZUIUT
7pjMt6Jyl5X0s2bE8U0lCwALO5uFddyDWKQVw1OGZqfvleQ1NSt9Y1Cu+0yiIZcpPlhhOrYAdGVR
A4Fjfh/HBPiZxvrUmxHdoWJX+m6ZgXzL7B+aRisDL/f6FjazR031nwy36Q9aHpENdELyOyVqZ9vH
Q35fVB0FyW/5gBkiCuZ7TPnisUmeSE+9TWr0mIchqRNSqanb1tJvWO3cYgPU7VgIdhtleR0Y8Vje
NyhkHTy3In6VDvxWeSTyoxEtsEHHM7yz7GIrdLvdu6bKfZGzccMYdXcVK4ygGNGs9cBX7ue41h/b
VpQhmmzO92Ew8UYBvvSxsQt3k1tA8RRjXvg59/TNMMQYA+nUDyOi3hsfC3OTQwQaQ+Z4YAIlVvtR
mdb7gcZFG9AhdXcRxMN9o+s+uqrU9zg1nwfP6U6iq98rhw4vnWc9Cg/YgAQauz6NyXeaZ1UI1A0G
k3n0Q4dGwQ5V+vqTZnLHH6zGCGmUZBvdzUy0wJ02KKglgrbIqlMFlBVATh7fY2oFPereKvdtWXZ7
CdmBsLVI7o+l6QEI5WXqRbPIdxV5Q5gWWh9KJdB/JdLCtOnAp0pvt0l0jEoik0JUFQYaf2MhA6mY
t3ETCm1oyV9EnX6r0hF0POhwbZsqw4KMrel7hvXJtIm5rQnPdn1pDr5GreqAXoAVjHpv35q5KUef
i1ztmHQF9HcjK+xUxX20jO/TXFNh41osEHGPeocdJ/t4yE6dZ/ToUzO6sXtUDEBylXyNxla77aTj
HqUomqPSdXfvpRDjyFqTBszjN0XXPfcedzZZq3/mgOw8KpJkh4Lp+T7CfhDfFU5y16LMFZZEj/2h
GuOzbYN8Wo/Aw6hGkYVxStXBraN2D/I79IIyPJLMghxSavVf2l5+4zxWr10URRuig/tCZyK/KUtm
hqKInU1um5hsNIzxzStj/aw8N/4sC/O700XpfZsY5kavWH7vRIV3iNtIOwhTfeQIHo9oHp5jA5LV
mVXgbKiUtSAjInXQZGMGUAfCnO9GxPb1oul2jgtHtztFj7KHwIRZ97pvR5l3Q1mdbytuRG+aB4py
hZxoKogZbNunmecbes19qyiebMnkiXdmftvnrQu4tahO0di3j6w3HjNVZBujbcRnpRIn0AqX39W2
le8gxRMjR5MRth783ElDOqwiSLojhHLKqkeRsLdy7OwgwYHzzYr/SCIby1KXvd/zvjgYqSnCROcA
I9JeC9qxftOs6nlkebpNezc+xCwGJlIKeZBK/xZHRnUcMeBxIzNhbPtayFeiR+JQSQqe3EEItLL0
1G80xz6MWqKFVhshFW/JdxIDs5F6SRv0qu78qstEWIyt94UqBA5oVhh4JHASven9MOIOKwgiJqlD
r3b1h6awINvRmQQYpT6Vr50XN7WPUT4ncEe3P5PUvUkibm+klcbBIDxo0Y7GV33M5Y1wGveQGnEP
DIL4PiZZsaUQGrvTRaydNO7UuC30bjMOjXU3VrFhb5rR3keq0XLfzZNhm9us8tu0sfysAkbdZ6Cf
eLT74d7WyvEDg2rJC2MeFM7jIfkc1Qk9aFVUh8zL7zseWzu7t5JPBU/iTU2FvNFAAbwtgKfZ5q4O
9EKtjONAapAvJFXqxwSTTKKt7urUzu8iV/IwJkX+DhJkJ9SkOQaOEcmbVDVtMOhRtk0w8XHK7N71
R1R4AnNEjKQ8JsdWw8WfgB0AjPV4VdzoPdN2g9ZXW2VzhL1c89Q9tGiind51YldH5o/UYcKPwcXo
R1KaR1LR6nYQzSdUP2VgFrnq4StjuXGMVh0TVmW3xfSw1CytoaFyR28PnfkspG5vDH6pK+fdbKF0
rINgwqQj5BgtnpAfMI5wn9Ua5l2qznxWbc12bdHkPhXc2LhehR4zSrt7R+uHoJKQbZU5SvAiLgeg
L7sfkBB8cjSQ1kLzKNq70omPFJmg35jxF4aL5zjoLntmlYvcIu+72pd2P1WMOhwBJ7dvhj59TZr8
EbLN7AiZbbRI7LZ/jEhl7JEe1ci0WrFRjBtnwJ0gMpVGxh5pDyggobIWJJkT78dRJHdFgXJeKmxs
gO5G8IwotT+qHk4xdmqfeA28r9KexTiqE2AeUmy8jqLn28YMHT1BNvifxKbQlH2QtXgVSc52Ne/l
l7gDVcVAWYZJ4t5KX8EyFN03iXEG2wLZs8gRJ33AqERm5XEwkrr2jQgjIKQZyIZ15Stk7TpfdNat
1/JPupU4fmxF7r4gZnXbNUjcvdJNNh7K/y+yL29ZpqBH3eTRxnATMzBk9MbEiIBX1e49JjYOI6H5
2ewaccrS3PnCpXQf8iS3QV47kuZMHYH8tNY8enB1vLj8WBcaRCAGcrRczDRtLL0PaVbTZ7zH4n2d
u+l3VpcayLY119sQoZXSl4b6xgZ4azFKhi3wINEzdm+dpTB2xF1Qu9hF6x2HztW3icrIJm06Feop
hqj8qkAWIC2Rgr+kIclzhgq05ecCOldjX0b3diShwphp1UOl6v5QJpiMtIXdBKYdGVu3rMot7hzq
F+CLP7QeSzaKtNG255gR9WViPNRQAzkY+cBfG56/NNAXD6s0a15d/McHDBRpPIg9/qxim/mtTMZn
FAmeVZrru1qx7s0jUiKz1RNrb9E8CbMIIn2j4+T3LNeMnScV8UdLR5zSSPa9N9m4iwevwxXArNFP
VX/LzeKRECRbTeda7xjlzDGFDdrusgfpbS5EczbHBs9cOAjEXIlDwNIeKV/IHJmA1EC+MHAt9iOr
UB91z9ttletO7EMxDm8KnWfgncjrISiKBhJQXWwdIWR3ztGo1oJcuOQeREzVELKIw4ZRqvHVFPyb
1UH2vjLVLY55tie2fWs4WYRg2edxHhbGiJtJjQRan0mjjMAgKtp5qQ6W9aw09qU0okeZ43wW6Fbt
MGc5vrG0vYOLPVldU362ex0JEyu7V9BNJbsClM1b3WFkSz2ZHTQDk58oUPBnF6XHrcjz7JRajCAZ
7umjDqalgyNU/zRWRvZsCGbe4S3ygMeLsetbPfe7kmjTSqEb4sWujwjevEs7ARrC4pbhJ1BwOg48
M59bj6tzO+Kk4u8HrxrYFnq0EjAKDq5Jrffuk5rybSZLI9Td7rsD5tG9XQ3tJ11v8BgyO8xoWKxN
bluWNIi7TrVXdVHvqw4Tbk2GtKUQpLnt3cHsgghTyds0FmaYj2L4pFlZ9JILxfNTAW2/IoScm3Hb
SgsaOJ5eVbjHB2lvBlHXYazouBlrVoVlYojEL4uBnmU26MamGZKy8z1RIF65tXfrNEzbmmMfnWrV
srBkFFydiR2FECt8l1XZItzr9QZhVT04yr6zVVu+aoktfYOM4ptszfSh6xXq1UZP44Mx9vysi6H+
kngwrJoYVAFWI++MBmEdmXh5wOMPNOaRnjyyJIYCa9U2oWYP5aPMiH4bRbH1FjmFanxMAIKrpy05
8kJeNRHoUcCK5cYeezSKqt6hVeIguLFa3fSa2ewzXhk3ecHiN4t1LOAu3fad9ZR4yYPSR7T4qXga
a5tvhzqGhkuX3hPpnoVHvknSPQpmf3Iz0uxYJVwR0nggt5ASG34gICe4UsH2O9YQ1kY0btCSjRPj
VW9ryvy+aHSIpzX1W+65/alU6WMFxVQn1MvYav3CKRX4juT46DopeUQ4wwsHerDbxKPpa9VMj6BO
NscoTXJfdkmE5IDhGYD31a4YhqfYy98jbQQT5kSSy1ANQLIVB2Vu4I2hLPMLmlz6octaZ9fJhAR6
9f8oOq+m1pUgCP8iVSmv9KrgbIxN5kUFB1DOq/jrz+fXe+oCtrSzM9093Xb6Zijpy9qUyVtm1E2Y
FCpMouKY4aBQKZK5eTFXrg/dLuyfwYxGgg5ow3yJzfNumZOLXFixmZrR2DZ52T6srbCwAW1nf2DJ
KrBYqNQ8e+CWL1qdd4Nuc2+ufb5NVFxKrERfRz9Wis+lUxdWaKwfozd/Wyv70KJO20SViiVkqQ63
miWicOx0/qZFZKVfCb337YkeX22LnJZFwXBiyhAYz0q2d3kkoA+RSo/YouxPOu6geKTI9IZ9cu4L
DBST9uwYs7GvOP+PrTkbkz9UThQYLV3CNDhy8crR5JY0LSzy+nz41PTcZXHc0MvDPE79uUqMoE6a
Jz0V67532nk/ZEn6hQJO7txpqLDbmOr0kHezuY8U9OsubesxzhL1T5DstbfYjj10C5iGPmOH22kK
+dp9ae1EZRQBK/Ld1TB7e9OvyrhddEX+i4dMZYOkA7vm5Ck+DjOJV2Wr6Ulcpjy77LfCrdoXs57+
KXHfvdtZUXOpJVrH6FGjlRFlU1fBkMTdxW3ocr1EGtZPzY15konrhuucGsEozOHfuI5fCVFhbxQp
nZKtlovuZwktuKtuVzqeMZovGdZK+G2grTZxMVZ/maK3amk8LlXKYp85Pwq9/RpXLTQMzNY6ZXq2
JmVTYSptV290bZ4Wz/dm2bdM/ObL8jpj6LXql9g5Nby61nqM00elsACvnG2yBKXWPlh5txW0U4pp
eMKO/sUxPZL6ETH71wBCojjExdUaRBiTSzh1TzycaPlnJFd+fHW/7lQzrFbV45U7G5iM6s4Pbd/D
NEye2SmbgbfTjeVrGpV/SbQABfQPRmJ8uItyHJr5MIwfOjr9/Dlt0m3v2n5sD9ucOBIvAw7zCrEe
mqbeiQ4cbnrWlzUYeSU1BhI3+e06HFEMdV+aT1PVgl9kOzGVzO8uQOGL1sRhjwV8YpSXcdD27N6H
9MCXaTGCWXtuqyogK+ja5pig5c9WLkMzX7YkrgGK9YwkW6e6WHrhGfBCjrKf4t5TWbdr+B3beOad
sXdDBeZWvJQdwXKmu3Wieje5+8ohqtl4G0x1l07jtr63JmirioHbvxVvsYXnthy3qiZ9w7yIxq/s
7DClzqkm2nkyc6rLsaFcFil+NvHTYMidbF7HHqzXkeSFDPto6G5ajQhGM0avFa+lg8x6sM8i0xB0
HZR03WLbFbJ+9hx1baDpe8V9t9YeBQUiGjqKfDz3a3k1ZXcc8O6zSrCo6SD0LuhdM/Ea1zkMPfPg
bIzvIlMZmXTOs7V3SmMrUtfvulch6hd2IzzplPtCZLU3Za91jLG38o/z4KldxadkX9k8OC2t0jB/
xrGyU7TmnCVJMJcRMbx66mtzd5zV1YNA3eGasGMr/RxPBaKfzzTNvcF0g0FbGOPLzTqIT6NrgthS
do3+LLR7+ai3lvVeWWlQNOUpm79qpfLM4b1YTH/hAUxr/MiKP1NZHzgYiWn6l6pSziMQ3JwHyD/V
/RB2w/tqf7faLk76j0Gxvbxefsg3a7LI7+ZfKVMvK9+bggQa5Ycu3IvV6trakdfWNz5GaFEmLLCJ
fO2PSt6EBZ1frB3LBdddrfOyVj3k2rSt0ze0JbrctBFrMLXqOdiyL0zWuf5pK53nRtauM2ePnvyg
xY8Yz3qZsVfT3h9sJew0NEPxi+O+dkruuZhAWybB7WmF8qY/9br7VA3Xwlk3s9W9TTo8MJVhoiA6
Srmb9fI5clrPxcqgpyZnlW77hmNfRJ1vm24IRvtTapMPABxU+YM96UE6/ESt7hlWkNSXbNw76Crs
6ZRGg9/E9GsM74BqUW0HCa5po2QAWTZq+sgX6knGp3nax92/LBKeNk6e7N4lJ8Hi586DF7lNMLXS
G9qNmf8t+bFaHgVVb+lPrfuqLVmYInleijq0mq0uQD3fo+l7tT6zGHRH/3CEwpHrdokpg256Y0z3
Iji72VR8s8vDKbO+M3ejCArUGqpZBlSUeOr4qXLErajbRvQ2rfbRRPFptnd9mm1FrYJGEmXB3Tef
8+rUQDlb5lHObPK2u6i1NjZTujFpT1WyLaJ2W9eWHw8OJQlb+74ErZ5q/VzYB7trN5oefyrWJQYk
d+QU1lOxrQGrrEYG9OqByOwwdaKjmg6rN/dyG02s9Bj6gRjxfVfa5yFLD4ukSbkncQnA1iVLFi+r
sM6N9beJV8Ka1ue5Xko6236TF1rhZSINF2V8zIFgiq4KO+ACQqOeFucYa/mzo0Sv7VxsY15ePy6j
BzeVAd2P36vSH6KJyzvnumAQsrfSMneNSRvhus1r0Qtmi9UjjNezkXqMZrWJ6nLDJLiVbbcz9W5j
SXCWVUzBkDo7fXrqMmOXZrOncy8I9gtIrQYLBSIzy2/DGW6DcG9zaQN683JbNHbsj0cxSHZ2YsCg
4KKYNKNQTwpGv9gfnMKDmHlS2nXbt6QBQhpoaY4+3DhOyB3HLAmmQXwh7g1nwzxl6FqbYTotcoq9
WlZhP3x0+al0Xy2bS0gDyWHbUnuR+U2CKMGy+O1kgwlcqHBFwkQUgdEf5LJTxNVo5UMU/VkQinPf
8YieEvM1ms6sHDAoREFlzAEsCypres8bJOChGy5GAiOUpdfERCRpv+Gr4DHmbLSIfS3b3mXKlxZ/
ar16LgjhdYDo+KVjzaoO/eE0+0l/Fu5v26UbGccPi3itBKuu0aVhUhrdDuxdCROsAFamR9GIfc0m
s6aT2M7FxD9rXI3uuFW0LzYy5aoFZfsCteLr5WOvP1XNXhZfUu4GZbf09IrpchBr4dPIsuZFYk0Z
D2yW/QhalawxgsbVTmKhI+DfdXkz7cnLG5r7ym/AuZbsu19gx6Mfa3E/1mRTysFDA8tCWu3FwK1R
bl2MaqY8qPsaFbqt6kDPS6DkCUKFy6wlB0fNAhvzYgx6j0s7vbngIVUxHlOn38Ib+VFtnPWlDOP0
ajjJVo8TP8m+o/Xs0ICJ6bOGAzOQC9XFkFGcha93327+zwWukK+V1YV6xQpvMVKGvypbeH31U/a/
o+CpjI1NDB23/qofhO3NvIUFYjF0cf0AGWTb4ZQ+apRNc8g2JNd5SXZdJfbtUvOVZN6l3J6WeNEL
QnCY38bB2qm8mFL1cntkq3fc1AqyHyfZ1Nb8ZFjgNh3wKr34gq9NLPw8mne6C2tUga4tt7FJOVGT
byTDdiwcA+5w9dzGwG7ndcidUMjyZiTmRqzltouLB2cwQ04RAw+myUaKF2i6ra1rU4qgWEAG2oZ0
nN5HVeB3cA91U0HMvWv3Aqo8xmq9MWpiVajkZvbcrOOT09I46wto6Lafv9Jp3yzqqe1+Sw0mCKZr
1TSIT9erGpxbiH0YwdjiOByz6ThHxbZHy01NuZcTjve47k2sXfTV8aeUg8KcZAPn1d4Q3TjXl0EV
gLpRMKe8mMWDaJywyT6G9FFyQzYtJ3ut7p7aZtgmU7ikzrlIeU0Wd9dyuXEYKwrV0IM7Z68tmcKq
RUdG0rOi7vtVvo+MG17r9hvXpXS5XxFzo9o/mgBaIhp3s2T1X0j73GtNSPbnZtAJ+VwnP86rRxza
n3uxdl6f8dp3vHxKa3tTEgeLnh8yOVS+rV/uf0ZVlUe1US4tgUQR2xZiYEmdRO/IWncFt1Kdfs4r
wQrKWeHjMk7QQhvBlEWMlAo/yXirx/Qt5zDGMfq9EXVk4W57w/iM5SVWLvAnYTKbrDctYeVuZnPw
6/l9oLMr+0tCICqT14uj6J4lv1Z7QBvDLKBnWVBVLOWr1rnRHb/p40fFPem69IwmpdRUBGkQGJKs
Qd6+qe0hibrztLIa5pTwsYfSXeklx6NDQ6Vav21xNrVgUFj/KcMJy2JgrXU8JMMjhbDgvcIV2s86
5QtsvaNUZNGDE6VeAQlp9ce0Zy9cP+r30Rq0zGXNDW8HdHDKwZGBEx1WQpwwSW/OhnEc0S5kN6d2
g6qQV9Gy2qpkHHjMfM6WOvpszQervTCxOq8Qg69rUwH77KYZx6t5P+kHE8C6i4cgnn67KKLJfhz0
ISxclhPdiYkBQaqVIQeNQIMHb4hvDthgt0CwghYuz4Pxq5jDPl30ralZtEFER69UleWUdO9OA2ie
PRuDElTiBeMyThESiI7iOfGtOhXwb3kyEullegow+a2xarTE35j4BK72JHrLT83PyUA331qeZfuF
+zSlll9x1YtJ3VhpDB79EOfXHIddympDxIjd3b/FjwJouNHUzTSk29l6V1rrQk06q2yPUKmcrGGK
G8IJmGRgPmS7+s3MaAWaaacu+r6bX1LV9psk8Z17nUPDCShzET0McTT5uX5Ti3UTWQlfu3ttgB40
CQKs/9nG4servjMWi+Lzq+X1j4tLtqKiLc77DSj9YYJ4K92/1Eg5TgXVFalxd3LVmisr3lj2vwyO
JKM7MOssaIpym7sXq3cOjvsxtCMnzLgWNFGzW25sxqK8dugARkKK1qCL0t2YH+ZE2UDlAwg+VtOv
WGo6B06eOiKTah5YtPJKS4b3ltyRe5k9aDzclr/gqmemN2SHPg2VHArDfR5gOhkfMipoP/G2z5CU
yt5oiZam+ACYLs5wsnReAOeso6Upp4RMT/VS9Yz6uf2J5iNUqwG4dL0Pkad5nU5Fbm/uhTDmxbUa
4u2H9cAAZJXWuyywMU7STZq+9dmHkr3pHKg60nfWtBd9FMTswMcr7OnwrGhnXTyXju3bGuW28wye
vxGfVXo7Le58Z5xOrq29NNqrYvZbp98MzJRL86/ktmd36sEWMDUsFXfN29htHF50XX+N5NlVJk+v
d6sFRhrdhpYP/57EG0e82jYXR/bWcxz1x1rZ2/OR8+0Of7n5t5QvdhwBuZGvsX4UJl5DA4A9HYbD
dAXgXbR8k7QLrk2F55Hlw0HhwXTd4knroM00saekf4y4HOVfLr7vNmkrYGuRM1s/qsp7k5yLeJ9P
8OtzdsjV5ESogT9wuc32myVKcI0s1Chmjk7MHIlu48BtzvKEN9v9w0ShJmQv1Ecz7GjYSwMXdS3M
rAg83fSWif/XcLy+iHke0C4dKZil82LlyaZxvt0EBKuSYS+Uv87uvmSq7IZRwYPqPTLLY6ScykKG
4/TcQP+LUbmmU/Fcu+VFEfFLOyT/6A3l2AK6COMIRufgVdcT22xYdJP7yVjOA0VcSGVXyi6oSvdT
U6nffMggyXVvBp7wK3f06+rWtuWmN1qvRRy6SlQiaxvcm6sKdY9Wx285QIzTPdn6b2z8i9bHkWGi
UC9QUm+49ByrZA70mUtcYwFDuPVeb8pdltq8IAusUhf7Rj3fakJcs1UbfCcyNwvUN3d4zpcET5W0
rQUC7VxGDPCNEkP4V4qXr8biWvW/CVhYMTaBoV5MQbBW9TWvx5GJexV4HVDYZ0c+WOPdp096HVae
kzgU0RAaSr6ry4sJmThLFGLGfGi4DczizuLJQ9vkR815i4YlnMYpEPGtKt/F/ES954K9OiXDf9T6
9rypUtp3YcK1GS8jC/pCh0uZduZccTDlsGtNbiulSM9NggZgtQJNVbbGEl1GobOX0ntKnF1jl75e
aqyWLnXQrtoF5vKmGKex0jxFaTa6koDejZVXDS9JbhYeRr//hKZQR/mIll5SkCb6/zaZvVE1PWX8
SegJPGVSLkoMrAK0tK1s869Vlt3Suc8dwM7apSEt/OKpUxNDrkp+PSDTxhDuPksROqE0udVAamP9
K4vopnbjBt31sxGlx8gGdY2fu+4fTqKP03Is3N43rQGUSfqqo53JAU+8jBa709cDQUNfmvU+9pSx
qIMWWVPnMC+un8b7Kbnac7mRpnrqQHs08u2axQxIqPQKHKil1txc7aJaazjEyS7j9GFz5jlas62Y
+KVqeLkVTki8TfofN3tthjiUJomgqx3UOfEPRY8YsBh89a4EklPglM4OFcaDGMqHOHqYmGQjwnLa
1h9y97RGWARYT7ZtbwedwFiuKpsvv6cK5KrYxoayMxwAoWr1JUdZjNpf2fOo45a1T3O9CoXL2oQC
Ak1Q6Oy19uAARM5uZ+97GyDEUQ4GQJiG0EvEAvTLnxLhawQIp8mPYKpfEuCf0YkIYpr2PB8vW8uj
NtmbMZZHuEaL0kDyiI3MTJR7xZJBP6dUVqU+QrQee/s7oVe1tTKQCx4EY5B3G5slElP97OdnRDMO
hxn410yfVPdh0J/m5UdpuYB/tWLkiGxH9VBz1xiwV+mjyrLnApI0UH5UrzC3uX1z07dOgjcqO6cw
6QZPdX8b7EfH2iDf9Z3+O41zr6vW7ao+uqzfudObRv5uFErtwZ732vSDwSKIu34zoRSna2f9GvbZ
Lbqgmc2g6YozUKVu3XAR5m6recjVRiTlwyijnTF2YGWFdigtBomGbeX0oWyxQairg1NjzfumLwfW
a3aZiPxc+5Mo8Jr10qj331vsFhhj46a32qFzipehXL701t0sI6WtSnnxBi/Hoa0oX5f5ubpjjQ5r
VtwUL1GphFnMrjI0VQehbuXv6py/J4CDsd0+Kur8yK5LDp2URYEWq4nlm4Cinki+klH6kQQ6MnI2
fI65ABXVj/GoU9vcdl+qKKk7gJoI4aYwp39oNWr1mOCGFVtukN0v+IZsxMxyvAGARiJ9yQnOa+w8
KAQokJEEHbpCA1o8N7YDkq26xTaHxi4Rp6l6JJvAq+R2NV5M/RqZD0jA/HXOkPS4XizAa63iWbH0
OOitx0FqpC3i4ZL2x6iNfWV4NTuDQGN0BCwple2Pjt2jayvva19wwHDW88j5eVnFfC0SQeVR4PeV
ZXzSCmPclFHSHE2ljjwl6atd7Kqlz1nl7aivCz6lcl6Z5mD6qg7nEThiTT1pXPjJeJBj+Yj+iVm9
tq8dAImMyhDOCeDeoufHjq1vLpGa8P8F5fR0r4M6kCqin23KXNGwX8i4pC0YD1bpKa7qY1Qc9ZwY
mCHZZxAOc3PAsZ0q+AbIu0xvTsQh4su2hje1XL20EJ5LgvmsbiM6RCc6SfbS7O5irfs7SL7Si9AA
Lv0m4ocK2ia0WH7cbqYOGNzeEM8S1iMYoo1sNsphFul8MoukiMxz0ySsM/ukwbERUXM1CvXMhLLT
RnSoStiaT1Z2tvBQ7IZtZjU/rsLAJRZ/0cjoNTBRnv0iMZn8meiUnzQ2oNR5V6d/rTF5WdwenaVq
543pWNAOfYjQ/lyLd1ikoDcN1lW/09R9HNRnvVq8uJ99Q5FeuSA1sW6Ci5k5xbRt3evxpwzYngqK
eu9ynLtG2azgzfp3VqgM/ABiFuuOA9h+7qhwrsNbL++q0mLxxyh97nvCWgqXmjuuTdhqpkfA+ClN
ncBKONnpT5ccoW0nIOa2FEiC+pOjn5M8h+lzAoXi0K++3UCUOs81iIDinou1+bAdA2vnOBhTlS6g
2kVzEagjJzdS4ZTkeYjfTRgZm0qMgOgFCZIHMUvSFl8m7G3rAL4nfPM6DUxccZCYTZVmPpt1eSdi
6QGmAwO+GVR9WNF7Klm1j9Vla1go2rkp1cr4WJudbLMgQ++YlGIjxMy0u7x28XwUpXK/bMqLZv0K
fk2aF+cSmAM92TbvbqzdeTmbd/xaIwJ0iTpoLGuvOe1j12k3UzEDCR2Q267wcq0KpesCkb3n4mxk
/UebmacqRbI87ZeJLF13q+QzwVQ6g7k8GPCIYS+NE5SpV2SCzyeU5x7ArtVh+eL0Nyo7+pdn4PuF
5lPP/2pzb87JVkkhWpvPFJZA5Buj5RKO/5lK7Ne8tvS5Xq0V1xw+J6a1mjUKnTYyAlTzTozPTYfW
uekOjqivjJhtriHVK4JubKFnv01tPNfGZzZnm8jU/maE0Kr97qzhzGGr3fe11PzJfhR28TZG00aZ
nBD1XkA/gkYx8WPrkBHT3CvBAKPer4NXcbU21g++jF7UnOyieSkc+2jy/2gD22tT9O7M7r4skDVy
/xfju97aN1HQ3c7Tae33EVvUajFfyok61EFijLsSuEH+tSaxffwU9ANmU3qdVC52+ZuTQtGrtEbL
U9mALdp8nYQhqWGHdpPmFByjvwxRd3D7YiO0Uz7v1fwpTt9l9XGnPdf8JdKP9VjcIrSfk3G16ApV
5ziLV8PdWcD0CReNmQdtY4S1PJXKsZw+q/QpF+65aq2HGlF3Zl1g7JBovhVavp2a31y7JtGr5MbW
ku81MbYxGv3e9avo5gLwt3xPWr6cnXXP+OCNJUk8KP6VET9gwLqkcR9GxuHBtbe03cgKIUMyINGT
jkrJDfWGorUwRSKbT5gwem1PuO22BdRhoeBhaM1j1DQPjUQ2QQrmQvc1jLthifyq/ejcq0y52DMX
9/UrgO5SfNSEfkvjWvFnoUi/arHLSNiCRnQ3u3AxtNaqwFRm8DMedwPjlfhtdh6dZzNzzuld9zrE
ewOJrg1p11wEk30e/60N+RaZE2j1QcvWH01mTBHG/g5INJJzZozIuBxvgsfqio8Ys0S84ZuxZwRt
GTvCtR62qRvtmM3MdKTlGK5RfesNP56vuv6rxoe5IMCa22vkXaPJ1rkxoZGr6V/knpr1gSMYjYyX
9zigJ0ktHIGqpMO8L5yLznZbhpe/9lHzs6Gch6ra5orwkW5tCmXet2u7b0eL/psg4BJ1MZJSegY/
IhIwvZMgD3bzqfOYppEcwmSrIcNKO9wzG8x1W57K+GaozaGNPnUVwGNbNbMX8/kzIpUTtMmG9raC
EM7r7zr9xqrhS7q5xs3DDIhbMfGBtTBg6QgDHI2d5l4UxFE5wh8DagOM92Y7btBGZ7SMNyN679Dd
9uZNX9VtW4g3E9xllgZ93gPzbGAO+mlZ89PE2LYipkueJE5lMkeRoFRo0/UAKBy1MBQN8TVcOdVr
kymnvNm2QL90SG76iQS2yaBNxbVt78x0SwlJvEkkLTu8GiNB7uXl+o26I1CXJshs+zHJhrMw103e
3EyzCpKYb0VJQnFnCOwHtnSFNxRmhMiKSQDxQCIB9Y29aQzbPkMnh7CuqNd3FRA5MfTtDLk6qmLT
pceS3Aes0t4ixorEGV+Z5bDSxuGhn04dcHkr7ADhz7kuqGdxCtdZ2PApo3FQwPKr+CVNzjK5Sful
KbuXJPqhm7fXs1GccNbc1OYZea9nJ+apLmjwMH4Whks9M+g/IKB75xI138g6vIxqZ6T1Fmpmo2b9
RjWnc6NkQUyMgvuWOYuPSgXIBzFfc10YV5RuP8JeGcmuln+V2XvZvF5UNeEIXQXNYe46W9600LYM
WEnTQzV1sedpVybivYoe4iwDuILVg6IvgXYalW/nW8/QdejVdXGcg90mB3Y6EAJARuKnkECktS0H
vvt1cGdZng2sIe0s3+r3LXu6hAkoVod1d9LEZ/cbA5sRPdWppduuhfGgxstrP36P9Jdz5ypegSSD
ywhj9F4fvyS7z5GVh0uR7N0xBkRn+rLwO9O/YoX/qo5BYdvSt9jWWZlF6VnAX+JvWaCLaRriJvTH
bJJPU99knrksLl80CAe0BjtMzYZdo9LLEKBN0F8JxcYZWDpAIJRa6ZNePLV1+r60mAt2y18n4sST
Jis/Uhzn7DujvyIa+EVLsmOs6vzRvfusgkPOFZ+aHQbaswx5vCVvysg2snx2OucgdeMSSSsEbvhr
0YhpKYWgfh4RHsZNeRDldKtn0p0WxgAU2yXDN2VQvsZadzadKoBsgmB+W6cEaBxkG7kudgbBpBf7
zvpzqH1dwqYOOoKad6BKkw++aPjD0sNyAUIhbXZJssQhI/7O6bDKJng9qlEHpDo/TeyjRPCba/PJ
LvMswNfoolhaBGCMsLUHVO7SvdF8pIS76H00AlbaYVcRtlFPuypqHwpE51G3vFqO+ywpzLV6Js4K
jb+9bSaSsUd9TyQSlIUAE2KpZ5NO6hOQx1GO8S7LHT+zNDBkakFh9u99rvjzOm9FNdp+u/RHkWsO
0iA6X61K6PrT3bIqL+pcWZ5o+o73DfmoOo/PgM7nmHEK5ikKJ3zRtA5tjxs0jgBT6TW/1oa/WLa7
QrjPsa59uuZ0iOjR5DIdJzzaeIm+7ltnScY57X5WtHts/KFx+JSZeDSWx26i+5OR7iE59pz1MCTF
MYmLRzEhlhisZMdqOGl0iU5a6LC/t8CdkZ2rhXYC8ZBhN2HT5cdYxFe4xfW+oIct8ricYoOzNXQw
xkMTtAvjpJYWXhGfFOd7Ad0QgJlG5DyYBqR/BCM2HtvG2tRceJ1RPE1Sv+cwVC+FroZ9GnSQEdkq
KGjXsjbCRXsZBxdQQMB+M0jJn7aibSgsKGk59nho1yX6fkvC689fvVEKv67142xf8Ec66fCxE4Kg
eI64CcygJAvVpCfVrfWpVF15Uopej7wqn9uHJa+6fZEVl9zKTXTxFnekWlkj8qUUAHzWdVR7prl1
2RWC8FpPXZWhAZnH4VW21oKGslagx0ss1NchwZyszyJuAN1Yj3kq7OMwW6x2p0V8nuaBeUFP5eto
FtqbYxTKrdH02V97swmWYh4vdalfRao9VqrGyk8VFWHZWp9FH6fhmLNDaFjzrzK68dVMOycckuqj
iHT2ESV1xnGUBMHYvHKtW9nINDpZvtIMJkmKSvds9RLSDzZE3NAr7ppeOawDT7lhP89wKzAVN/3X
qTU7RH0xPakDBL+amxOvkw6iV7eI6DOCrNbRZppwMK3h6nfdQG27NWhSfDnWJEEbv2biVDjad963
xUOCu9mr3uftp4zmz2GMHYmQpdT3iRQU7cyAj1cd/bDezyTr/5gTFOVfLNL2UpYLhThWpeOxbL3S
TvRzoKzuyzyiUuoM8Yedhg5VrC9hWhcx4Y3L/BCrrGFWmIafhVO+21FinVIdFaOFR4Wn6m0cWKym
gmiI+JldTLQTRf7QTzCbLoB/bkklyCnH04QlrZmdiombKW1a/dDGS/pPka3yrQjzNXfj8VWpZUdd
sFx/LnFq1vssRXWkfNj1Ki4rSxvX+8YBTZ4WYT+I56LXxcoaRkv/AEZjARPU2b7RUu3CsvVyUXBU
OeYrwH7dQ8hmZpJcE4t5gXS2Cq6/Xri8uYZhOQaTVqImG2s1peGL5D9HZ7LkNq5E0S9iBDiB5Faz
VKp5dG0YdrsMziBBcPz6d/R27YjuLpdEApk3z705z6+Z0jN6/dCHp0GSu+SsKXv31hHPWysPtiwD
qvNq37eBu5+FgDkqcjbkyWAFc0HxGxj7tNzKdDuEauMkUjONa5kM+d8+r9Z7jDDLLp6E94fDLj6p
3nHugEPy/WrJkGarwjt7xH7SthBPDlzmrs0Yy4bhMO6ZkP7MNk84KWy7bt1qDvEkmPCY25qFA7iv
TmGzvNeWfZ+jtf5uwM1/Mc5twtrGN4vAnPGNpUzaY2P/wc67D+ysZrd3I/9Nufbf1Uqlg5cVVE3X
FLBxQCJtq+B+hj4Bz10AfVSsd3UOi5GGrPrypval6T3y0hrb3weR4128NB8oYUR0Spg3X8WIgXWN
CMoSFP1qHh6XvPkd1Cz5C3r9XTe9Psyzig564uTS/c2radP3MFuTbeyruzVQGK6kGpGNUp3fjW0m
+S+H+Uq09xU/R0SNSYWsC4pPAieynet7DFWbWfscy4irLUuxdzFG0UOR5/fWhMV5nBEoMOoMC4dw
qWkjO89v9yz/QoKl4orm8HsIlk8eDoJC2/DFzx3mcD4DLEq32P8qW/NmDVXYPDVi28bJn9TjT46s
ukNUZr+c1oVskCbepR7YbesxdFsT+7dYVv/UkX96afnUTjoKBVYsBjeJLFwIWsRrYHC0Fx/YLTXM
qOQQXoa1zO98UfWYYzJogQGXY9lbnsK1GjY5T/mml0tzkjYJYVVnhfvXpUmHGDi7GW1D3BDPGcTm
TdfabjwbIyZH+gvOtjhXwfCbmdzL0DrtdeqagOl588tkFgi5Vc7uZqR5ijL8WR5OcKaOzr2bNXdB
URS88KVEQEluT+9K5cc48xzATdAFQ8zZJoJ1c+pyXwfIy22jR66K7KUc3dcyi/BwzAFrOeJy2IjC
pNslFt0DQWXwAotezkMy2Z1qcTGqqOlpaguz66T6GMaK0f0E57rY8HPo2ASiknI6cIFhMkYP2YwV
yo9aRv/Bq/PqWCepfJvd9MdPJiDdHIHUlKBu4tYqqN7z9gltDnKbuDHojMJ4YKqzG7Y/YZr3O8wS
1X1k6M+Waa3OeFuvwWznIz65LxmY6ZQN/LKkw+AGqdjq4qLMktjfvhd1w6fJWcW4pWAcp8JlPYY5
4tBthcBmnbo7YlyXXe5O/1nsnsfFpfKqB/Ivqv4Wx6aWY+FimTOjWU+TquRBVdkIs3ej7m9uhqi0
y26enOBdyagFUPUhxYZsOM/Kfrpe3z/1kyouQRPovV3X7CwLzYxMT5fYz80r/sYHppF4kZbivcg6
520p4tzZ+IX47Q5gP1ktb2MtsDI+/OBgVHhtnOHFMWLeeoquoh4xhiWzd1c6bQcW4Cteceq+Zs2Y
/QzQOUIyAApjup5urZF802h9SzAtjVjZN8QqN/vMsEdBZjUBBHr2XoWn5mobtHS66FOHVUVI0CST
aLDReNgRh2sw24Bu1jX4ZeECdgjfNpvMpQ/28iCjiZ1xRejwTYsa2VS143HFwMQUqfrtV2W3sTm9
e18qzawr+cz8mZczJMa8LlPz3RR49DzzA6UTMv7lfZtvvKajsujQrIE+Lc1A3m5Hmzr0DWmVgQ0R
guZbp+m/1T4t+DLPyaVKuDgczUTdsWDdqa/eZAEPGXouaK633vcRM/FsAfVAdXtJfEWlJCazQ5xk
1BoyD0wE5TD0U8FoNnLzBFk9/THIWqpDbDjIYflvwqi0b0Xw7eDh2efWHdDv1jrdZKbgdunUIzoi
juAiAKiZsvDoC/lgG5fNuAZ8xV2HcTdWhw6Doj4N0baPkMbwUww1dbApY+/axmOwKWeffsngOAh8
Ee28XJb7WCgPSEo5H2WeX7y1WV9Xkqphr2H7OrjKTVaGxTHGeLm2kBx5XLysISykEeuJXTnJXYgv
ZMf3+ZJQ6h0Cz0f9msfm2Qz+79R2dw6aGoPVcS9p/L5CK87IUN2zLlBX8AL19x0v0xuBC68BlAd1
gHwzaRDul6Phq1u2pqrLftcFigZ3rkz8UUIabdGO4FAaMiw2Y+QjGyepIdNBN2X8VLjrl+xlh5rL
UoKKmBgnVWdrRkXPLZpz17T91pnpv6KXIqyHfe9602m6LXkF+0X9APfZ54WzwPgV/2mNfS8Owh2I
CrCw6Zk75vFj6M753WKC5WAROTcQu7/TxmWR6qD5LkMZUyZXzdXUkJvCnfxdd0vHaGzgf6NkjQS2
dz9xWnNLKVb9LMhPQVI8zV2d3BezCjdp1Q3bSZxFVR10OmWnCaDkHIKpbrUzZcAhZbnBkYQ8ZdwP
Il85lr+KoRwfpKfGgz/4f4dYPqWegEfOYrRG8ldrlo4434mh7R2W9ZzNbrSfu1izk7j+lQv0uoUl
NrIhbCKf1uEAKKnOqZDqAfsp9nieBUa8MU0OA7r8dl42PzIN7suxIbM/iBi0180lXNuXYh1DMo6K
0t/kbsam2VznVHGzhLYnMhbDsVEvnRsmh852AVai7m/ATPyyivxnaay/bFjCNW/doWrOSeKSp2w9
muZsHTcJfN0xx/+1bkvjn3Wcl1dW47y0pX3SU+HvpMesBmibXzjEqVP3wz+fsm3vseZ8KyOn3lbl
Mm8dQSfX4UKOxOrzDlNSbk1dvHqdM/6UBCmfNblGh7mV9S65IUH/t8TGOC+PyurlLg2L8N7GdOBZ
FNE9Yt/fWi9drmWRj7TkXfUfjnpx8AnX2rRBMR9wdbkfproNCzsECNTxQu0cVX+qvL9XsrgLyGUB
Kmc+JKf15M/cPOsgQNcjThPReojEUWgtQqALG+eUCW5bm+CsgBuYlazpUP3uoxDylkNikU1fJr3D
x38WC09Lw90zXBpJsozog7dqCFe8+DL7FcTiojgJDh0i7m50ce/wTxjv8u61RBd573yDbLHMB9u9
J86LjM79oAmyyLFqZbOcwMWC5NWZH1K9bgDoueTjpDwlJj3hfj9kWXrxooHDOw0e8Rl2RI3gQSbL
oqy9x0HlJXEvZTVcEref3mAZXvo5w+6erxG1AG5fJr0pwQC9Nw0nS4bBrh6Eve9V2hwM7NpDGDBn
UMNMThhwMz7rhLn8ZAvsnWR1JJaUkwnS6kF14Z/VYtySXW73k4y/h1oEZ5OZ7jGBeEdiKuJ9XLoP
KCy0lDoKjlk1AI1EKXyP023BD99ZRBJeCXnMNlXKFz+HmBAdwR4Sp73tsdCRu486IjPGkWWmVZ5g
h6e2SNPbmpRW4imwyOzGMLMPW9rvNF3Da7yM850T9XaHsbnY5m4XPTkUwiHPR+bevvzM/1Pp5jXE
kbZPegGA2+r6eejcaR+VwW8PNOxi/OQlZ/htePqZdlIFeQtMR4z98jVteaQIQKQAdVdtz3XeORcy
O475jCJTTj69lQNXvI7guqzpBf3Ok4mCikbOH+I3ThXCFIKYW10uV20KUJA2C/4mxJqadXbPSesO
D2Muw2e6ynzv3l77jN7yylXy0Lhx+upRAbxG8/KYFUysWEDn7PBFxzBedf6rnU29S4tmPUx63YWT
u1s1Rz4GBbyjq+MyFx2a/tBGICYbYor+ZWs2bxFewi1P9GU2zDc5RuxH3WFESerqKTf5d8wuSAy0
/nRmax8IUUSfihu+odbQbdedMZJg4Ox1vrXmFj2hu/avdRBadGzjvQkaEJA8VxEqGx4idpfxIz1c
pVnD1KxKw3QzKkXce0WphQw+BJ8D9LeTFw/hzXY4yols4yKq9h0IISIaJmWCIT6FjIbXOTblf06Q
T19uUuJQaIFFZDyg7fcK1ZKD543sKOY0DizBpDwu5M5NWJtXDNgTVHQKfbAiKdf+WzbDQ6ODn8nJ
n4YlG/gbAJEj1f1ZooZ+0RbmhQMRh97AyUFoLEPauPmoW/sq4/6OMpECvMT8hCONseJc4s0ri6w9
ONp1CGBy/3qLH76GofdbS9XsXS9ShyiRzaPUuB063V5jHboXxcA93QST7B/R8G5tijLTH1rWYZt4
S0T1J8tpg/gyvFWiDX7lK3vqk9FLDn0ef/lG5PfKadeD9XLgvI7jISGPIDdnnI1aUb+JivQucjPG
OKHLSsbumA0+lQQdenpZ4qjYeabvkfCkhQyb8+aBF5wQguRpqUjlDB1PnGr02kM1t92hygp7GJwa
Ujal16JhWwEN63tZOP6OdaNMImJZv/E9Dzvj+i/94v23eBm3vZMzkamb/8yNiIlrve8CLoLVdP0N
FG7PKmCzjo1ndfUkdEkcdy+80/BDKYkXPkrIPf6Xc0kOxZtsJaS+pgSW9B5/uxiz6eQVzwk4wl0h
G7VfCKEi8UJ01yJr3GOQ3qKwSG2CRNL6lN56k7ItwLAXBjyen2C4nOb4APPtvgwqCdMdLbJHmaN+
iWRBCVgG+TBVzj327B48B2hkUk1OYAjyft6qAmMDlfMu72aWdab1R97DhMZS+ae6u1ELuXzIu/HJ
+qU6JY4XndxbGc8nJ7hkW76NhmSf1W/QGyo17J1GPgUITAfRM+Jq8tDbwv3/IhQ2frAzK6aF8Dxs
cUyOkkHHF3daHiKFfaocVzJA3Gn6DL2IvO4k4I9ioXrofHnWZBrd8bFUD2k2fk3U/AfdFdPBWsYG
WAZq4hnE/dxJwILxlgyBMEXX6Kx/+77/6yg5nTzySRippa/puE6H0gfrimXv7VYv5+uYCGBaHpNx
/a/P0339gPHmD0TQe1I4zt9uxaRrm278XbvJr8qr1Tmgur3oBQPSbKA2fVkgod4ymrJubXcknX50
U/JKoNa07xnUXT1flj94df0XqYbmUuVl/iNGhaHPE//lNxktzZi+5hFO0VrlYtdIMeyqWWR/KH3R
8TgYLpUTXxNugH2B4/6UV3NwsKj3YNOgH0vgpERbdvjhoUXG7mlNCubhUT79qXUcQL0IUFEsz86m
TBL/v4ZPcuf448CcLKE7c0cCzlb2TrY1LXzUWXGUaCSMA0d6vjL857NFYdNN2BFXU7ybBhtHXCKf
e43+61RVvxvmmEScfvzP9XV8kCWv2VpkYGPEcyGYMMzorebt6lFYWN6OgrzWYE1BX9xFa+Yi8i4P
ZLQ+W7b0bLyu4GN1mvuCMfLeLfFUBe2MMJkcuZQf8gxFfFYaOV/ET7zcSAmMimM9vlls2S9axB/1
qO2+4aJGi8CdPdMMgNe6DvI7w8iSACteYP3jV1G3t7mnH0Clxj1UD4+OW04N2IubfKdhV79Mbo3Y
x/G7LXTxMY7j8KQDPzqKCrMHuIx3Qn74kvXifBIexyIZ9ETgnlzezeNtUqf64jW2TEEsaSHZZuA3
/0g7eD2d4ixofYzvhbRQ5K2bXLQlt0T6tHvKEHNmKstNFAvBID1DdekbLNSSPJ5mwhMXIeIwMUrf
08wmj2s3CH6DFmA9Rujq+soeJnzmPGsOzAmS0TZaO29Pobpuat2f3Xws3hH29HlYeoWUlywn44Xq
0phUHghuCeFEfSV3lMp3NjPpHatqu9PiVQhxPDiIQO7bagcm1THDO0w3CN3KWXZ6mv9LZuenLYbq
FNP+fI2MBg6iqm81WzUdBwu5mxtst2JIefJXzv/WaH+XZHr5nP0mhdtBH1lF8bemG7jUa9j+qqt4
xAdCtMW2ZfXxf6ENKMAlhpQoiZKrVbbCaUE/nZsuZnbSTGS18VgygTXoV8gaddL1O7L0OENNwkXA
YbLJcvOSe+FP7OPZbkKsx7VB8VH+8C/NM4qBxiPETuk/FXU85jZOOwmocBmXxtuFtrI78lg4r/LO
wCrVT3G0HFQjalT94T9pyq+8bdJL76kPT/WfQRe/rr1iYuYJcdVOoBkqNfkJwYicyhU0qZbsfBEf
uZGPPQHgeRD+DUvGKTJvwSZs652s00KwdsV7Vw7gjhGXESlmCMeguC/dskQ7xp9/g8q+jW26wix5
b2yPRxxzmIhRZcgNh0n0PXBVk2OGbSLybMUYcsaTppjCdxS5XKFt+nBLJNgyaq/3rdfLa6ZmJA+K
ozNpEaytQ2N6XNdyJTq9lps+GN9dWw/H1YLI5DrSe5OP+NcVtyg35ms1Rwt19jJtELrwSvWz2NZV
92/04gdHJzi9puRj9drh1PcLdEET/PKaddlEhIhtCcgk0MbFslooKK7ICTFnY+Lbi4hJuV2amd8P
SKSDtMnTgB2cqyu3ZRf/tCv8wxLcV1XlnjJBoFSA+YDQgA43ajXIR7+rWOjB1wVBYx/bIOXtT9V3
7Eb9sRJNefAsg88Cp8LJMym+OodIlm0Rl81mNqs66BWOJ1sZ8mlSqsjoFH+IbaBDCt3w7OS2fZsJ
ETqsjsElSazVoVxT3pSkHXdhx1E41XARvFXjVjgZ/3uN9sm0ZgyA4khaKnSMJcTTyfwQFLn5k2aC
4VwJ7BJneMnUivVDOWcSKH0+IHRMTkNjj14qEVZ8hbc0tfLD+KheXd7nr5rQpk0Xu9T56nY0Ruty
qj1U27ToYPA8/JYtPro5Uftgqq5xNH80qvr2xukzz/M3gkbJmCndBFqN63xUk/hMEj6l3GnNixAT
v1qBQmJ8iyHS6fMnBbux96QIGTH3X9lNdgkjhz0qq+c9e05RbrqM2q4km+dvmnRA+ayN3ngi/s0J
+dlXNV8RMUzfetHFbxF63SVPIsyBDeLMP2davxzbz4eBdMCsreVTmBNW2K1Tu6un+iNx499V0eaX
eGZ0kESzhgptkqNpcnCeWzmkkw6tC/MMO+kocoukWtB3qjza+STU7LW/AGuF+FEMeuiOr/Pb43DY
EevJ6KKV2EIT7CqirwnAGnAMUJk9xUt5RQBM7+q0/c6Yt90PzIcPvRlpY1L4OWf1ijerc2cnB6d/
LpoEZHMuATyG+p4dHL8FlebRLToGyjaNjmQhQGEmbn2xpa93ziLxY0s4K+aTTyJp7w2yyjXMTHIS
zP3e81R89jOUueMPEWig/qi9uj1PbcAEufG3Q1fzEGBjrQ/pwNmKQfQN157BYeaMH4twukOhe4bO
2szrSavbwzkOECAORw6jI8Zyno7+jaJXu7LMGPh15b85wp5F0DbZzCS37D13ZFTcpT2MAytdGb2G
/y2q+eB/TNfSVFlH1HDpSTyQEd9/yP7cHDwH3r4LJnYpdml9590MParu/zZZ9aFbDwrILO3MNMUl
2nIJyvxf7eX3YVv9FmaKr25DWDN5N8u9h4RZFnP8kTSJeGkX93lt63XHz1p2DBPdY20ZaN08HsPB
ddLs21nXGx5sxE9d3rYbkfu0NVxAwrTVp1pUjF6fQiiIpcq3Th/D6rHkksAJqVD4MWEm1n7NOBY/
5iR1j5XfYFTowEnQ9sUOC+p6J3P03XSGGeu4CI6M5oCux/LZtLZQm6zvmmucLSPESKgUse8GU32t
UkJOevuemTI5KAIw9jAYtzDdkE8rJ3d07ivAchHaz4bYmc1MGM8JcWN4DWK3/kKZTxmftOIYK3ly
PBvJg2AUtrNp8SkU8LXMnkkeLq/C5PopFnSCYonSh6pCTBLNvMKekJsDbVfK6LsKwju/giqhtHiC
fFKnGAcrYXvIbXknDrlb9XfkGS7Q93FuT4XnBs8dWTqviUukom9GgGvrMTCt4JaCzN2k5firY/bB
B4v3oFcFnhlGUh3n0SS/8fp3Dx3H+2PtLER+j/jvVFCT6sPyCmjPmbNwbv1TnDjrfVW6/VV6YbFP
qxV4SIbrgRAsZysiP9gmQZjvwaDBb7Dvmoo5TZ6gfNNpEoDb5I82Ey342/yr5Ejf44iNdlFjHxN/
JYFyflhsBkPg6jdnaaJ/a0SEh7++krxpfglhISZiSBac6KKiZBd7Nc/NkylnPAWu/CL4rd8L4oT2
HigIwofon0mWAbYsJ+xibfZfadJXxvkOfZUzUkOj4ezXkOGVJM/1MsXdA2lrHW+V6HbRDE5OLqJ/
7WsvxEqLTIHunyKBD/GdCKMnkxTjfipphtNFdrvSY2zHZjx7rwStHdA9gSz/N9KCq0nvczK6OTdZ
0IM/Akf5AiNhxdSK95gqdGFq3NxsU/1Ajoor6/EpVoOP9/OWiJCMGUk8+KfGkKSKeV24qLPivhxq
pJKMlqi9ti4kwtqf1sQ7wZKL4Z7VFrdujCzZE793JE9zzfAQsgyATD0yqCIdDyPDhqOl3BBbBW5F
DFbT95IHrukfTDW4zxwen1PhJYRdpfH3KGPvSEgXPxDFZJdN/XstiRMQnXB32qzTuGE/4IvJRkzF
Qj4DdYSHmsjVLVWfJ4hiHjw0lBBZocWARZ3dU0Vj3m/D8DFu68ekuxmVtGfpDpLhFlQlL03OfH9a
dctoxrCgfYmCQxcE70m91DjQHELyi+DOdAnbMwtP4gqt8kNActV5KQiz6mlT4ji/4hwj2LDpP42m
XQuz6jFfb9FScx+BuGrGnmpxaQJQn1KCcmuikTcek9pLU8h873nEhdQL4TFVAW8zL9RkjLMo9xx3
Xg+9qv1fs+aTnUMmKXZBNmQzr3stNMk5VrfpeerThzbsg1PVi/8wg6ArJqlzxxCm2DjpAja50pRz
x7bXxAFOyqEXuPqhJ4rYvyTKVA+l45Hi4YfNcUg4zruIlJC+yqfnsMVWUpXUM3ka/RXCyFOI1YcE
jPKu9ev4xQeap1utsj8py8J2Ye8We7SmmI4h70+l5LTLbI8S5UO3T9n4SyYY7gJCxC9DLd9Tn8Aw
PfFqkUJ5LwLI0jB3f3P2Ts9iJI5b8JhuvBEpHpxrP8g+PChCG3dVNVHKUOliJGOGX4JP7vBZPvUZ
j2ofp49BV1hotOIpAg86jiapX5qwuc/dodjHg+vfdVL/7W9+0h6oebvYxiELvIPDb7v51BRYiFm+
7GLMNoQvYvy4MEoxJ7s4Eg8MgQqD7968JXHPq2TKg1DSMISLgPs1zvFm9vQ1sOQ18vz7cANcol6J
eMNMb6Rt7RrglwFJXCFjhHmyoocWT8LKP2VF/pGQ1XvZQbvhD5VPC9fdwRAayo+XZI5rQeOVVSGx
zNYcx1CIc86s9b0H89lXeY6q6VogbjE5r6T9uefJX99NiwuRiUpxkdb7cFFIDvBs4xGJMOOld5ZN
WPF2pRVjcmJYXiZkiHojdXuBpXLv08kRu3VK45uNPLD/liBEktA+Q8wujRDUk3nibtWrW59YGifJ
Axzau3qYUOjygrNZZ2+CAMAa+ERPt+DRl9x6IWN/hamhcOZtLZxy14bDdCmz4N4KV9/LJaz9Ddtz
/sh5/DPz3V1RaTFIu+H8n4NMAyQp02uWz8uujciLa8b5XFRu/JxO49docQb5Skx3TV8Fr8tgPpqB
Ln9Ooq+u9p1NEVg8E/A/v/0GhggQItpnfnvzrInltWBDKc++Ec86VtE59Mv02BES/TxyVT1CnVCO
xg3Npd++zKqrqGncynswvf5ck9o9ub27IoHfElhEMSA1mkvoxPMPi6lvy0cLaqcq+WOmfH3J6kxd
0pvbq+OU4CXFzdQ3cuPVWIORc2+aSYJBwq3FHSutLgxV2ztL+b7nRY6OZe0W15KzBUfCigU2zL66
wY0Ipg8xXRTLFGFFT8lVMrFzX1gnOUWFT1h4n3yS/74cSq/uN5GrqzdMEymBN8NnpI0+xla/6pFb
aQncn7ENuhdWa8MN5rF5GiLnCFsgbl6vmRPXSeb9cBuAAv7dydnvD3EVfSmSK28exwLXGXkrNS/I
NqpF/sbGlX4/GHAxRSNHwP8SXFEymg+UpNLdNLHIn4cbyRKu7EwrqtSwDZesx3q7ON3yFKxDe7VM
JQ5oK8W/qCI3MvRntuthhvDu8QWQXtFNDwBN+r1q4Z5YIPCPmcT7KlWANYEYfQgegtcyFQOL6Y4H
EWyrLNz2tx1S/WQ6fvhMRB9O5lVuhgwvdTaNYGFZsZLrEzAKXnC6WhsnVFZ9eIwDWCquk48bpglt
URxko88FmZg4tEVxnMgDuutK4R/HbpWXMe1e9SAasgYDkIrca74H1oXfYMT+WHjEd1AREqTa9R+R
N5V3sSK4tGYHyDXE2sST3uNYdAJ4IMch4kSCbCLowo4F/YprpO4WvEBzhBU9Cu9N78PvI4oQY2fd
39r3WNtDC7GfZ+e5TTx1kSFvu4rJTcH0GYa0Wyxym+p1IfwX+zTYHNEPOlnvrPVeQgFtMs4dMrQU
weeUqpkptX7xXWn3BYO3zdKbX1AIpF9NzMPh5JLHKax+O403Prud/g03SakVwB4HJNM4wywuVgKh
E/BLbkEyFnZXhUR55QpEBy87bhq1PPGxoOgWt9gxEnKwtBNExhDtx7d1cUnYirGb/SI9heTrHjOK
sLPPwOAoYW7uMgvV4qSm/UmHasWgWj5zhywnEBr5gXTrEjfj4tjLwWKuYZMkByZvJMrU4c1Qs857
1wmXvd+2do9JPmO+nXGfglevu36xw2/dqejSJxyPXDHJO9gxTrtETwTKcQtuwm6+Ulqnm3l2oSs9
Fg+sc/CnqaL5Pi24/WGUh+eldgnvsDMn57Ky62BYi+GvJmueVIbZeWmmMmeufgs+I4aY6KVMPq2u
eFjd6Hc+Bi+zqJ1nr4RChyUAy8eXVM3MsgNB5U7al5oQcxz33+QnwcWUijAaMepD4TbMt/BDgchR
wWEK3Pf92j5VdX+fh5JLKwYWhdyICANzb6bfKKrtJSNOdFM4gKqcRstr2pTskC1wGRTGhE+k56an
NeZw48eau8DFqJ8awRJymlbGAXW+jxZ/vcSrcy1Y3XeoVdO8Z0FLjG/YD19WmfQxLFVyZAU3KIDF
eouG3pC9AOxqXIamDVnQfkzKQ+j+GKe+Jmnx4zQB2YLLJQXHhqKPcK4o+UDXa/c6SPHFmvaWZ16L
f6VN3wo89OdiqcwL0hWA9sRsWZg12i0Ls0WsfSxQcZPkyQuyP7avn2Ce0YJ9Ux3syMaGNUsf2S2Q
PSrjpW913kPpacYKurkV012ev8P5fczxym6RtmYxV8MhMuSLS8wBuUFTNzisAWFBTOGi53W3305j
8gJPSH5UYuonEBr5ABONJz52Z7IjZVvu6s4J4h3GAmaItccsv3Rlf/GY72NGCDr+XqEDzaadxDn3
6JL3eR/cDozeITqsZ8aBF4iDkgEBMEnZJW/lOryXkVmus0/H02iM2HMloov0xm9VhzzR89xiOdX9
oe8b7mODiSPHibuw2oE2c+AJKKFxvQFY0EfyKSnMj5PTqId4JhdLhGa+TnbG+5oih0VR4r94UsVk
5Nt2YP3N1G3bzvmLLczfTlHwlBC0x5fMajsELSahv0jTaojncNpdJnJilRLq6tvUsYIbdoimAkXe
dKzCuW+rAC1QSeukID5RCppFrzYF78gEbBawzDLXkdQ1hAgQrtBTy/OQI2OUnQNqMkz2nKZLeg4X
RsQySQkN83kudG6+kZb+5WqQu5In6xSwv+OUUqYy+yqpbtemuAjV2kuvGcbsVu6+brsMjP1mzbg9
oJtAfVXzrmF1wVYHDOmxf1AqT2W/7f3xVxW13xX/xm1SHtFiOu2rx8KFQ9t3/HUrRuoM3ormu12L
eTvF8YtDOMst1WJd7qSW/bFrjHjPjS5fuwj/V6+7P0GBy8pNmKvNcM6nWMUoNauzTUL2ZO1lJ5ZN
1hgMFHHvPGrFanRgPTyVKe0kfo1jYuSHJLZ0myiUc6GF2iWapgL4/Ssd/X96wOihg5dC/USD/GdR
3JqAX2+pCFrvYV+wE+HFGE1FVvaiPLaT1M4xGNy3wIQYjHow0SitqmNSyuwtDc1EvoRdnp2M6PTU
m3AqC+Hfj8lNvSIVbjnLfiifSSTGQp9l56x3wVzIxT3MAIl39Szthbb+f6Sd13LjWLKunwgR8OaW
IAlS3ktVN4iqUhW893j680E7zhQFYYi9u6O7b2YilMQyudbK/A1dIAXKolXVSAhlnTFumhGagJ/l
DLFHR6LWouqe9nV5rSBqjmbbYJU3tQKxz4ziD0ALlVdgaPQOhJJ7sQzMhesbTwVq+JCuBNe6sLS+
d3q2E2SrMj+UPWrHXBG8TSKG6g1dUOA+ioU1E5ZWMKzkFseAqeaqiFzSATZ4MepSjenvQiHPcHGu
rJ02JN5vEbcjNoGSDM4o5IbTV/J31DNKe8hlBR57Wke0QsKRdZe39J4V2lKyzynTj6X1asTxd8Ub
46tA87+ZdGtvRgM8gkvxawJ6wI8XNPEWIQcyAXvqqEKQBoTgtj+T1KyOMkfVTaGZw3ZqVF0GUSZs
S49FVE/gtTKw2p3cmNBtJRGhzjAd7mVdLntQfkjDN0L7AHztNoYfuFXCOkOtJcN9reeVM3Raee9P
lwZDzcqLytSlQ0XO4FUc0SXu4CFWfiEf3Qo4gKJDTutG6y6VMiAvSpGNT0JgmDblNAY4tsTishtT
jct5QBGuKSbiT2IJ0Q0YPYivAR2Envb2QZmcnbKc05cqkXlwxeA1yBAAoP7xiOBFssuk6k3HPeAp
aEGdelpJ39HTg0vZH+S93gEwlssMFVxF5w3KvQfAjjzBUQ1QXz2TcECXhh8o98VPyYL8gjmHtBcN
LKXsbASaDj/LQ/tIxRHlIaUob4+pX9/D8AEKnBSgkyK5lvqDRyNmg0ydcpUEYXSn6DEeJgNEqxBU
n6C9jrQrdijRjO9BBQi2SJgRtdN4fdU5FOrQf0asEWG63ALAW7YXugI8R5ckih0QFn9F5juXgAL7
Ev15hMhTU6GDEhXlPCOALjddAuDJwtCt8VQT5fQYuUj0tia3FLuFW7ARQSiGSYSiS+xiVVS81RV1
PlDIR04HGUqmRHmMngeHoqlvXY3qml9o8p5jiByvu8kIVjEHdNIm6DkAdtuW2GZu9UhjoYW9BkRb
/WUJ8LaVTHgdtZGTrgxTCuqx9urrab6rC9whykzIvvMch+tb5bpwG/qAcrl/JkiXAFgFiViHd4D9
rtlCUICa1m2fkPLw7yzTTPfoa+uOCOX4Ww1A6cUfPRCptAbog1e1DcGXNqpbN6FTFhjEbppp9JKk
lXZC6D95klXu04K6VpUGTxQTix+ZPHpHLxeEb1O1YYATdZS5Ftlm7YP3DYK83XPDsB59qRFsz0dv
QeqEZ/ifvFRRgX2AfMR3SbRcEXAbd2ExImhNr6ooSxzI0bDjIuImTgyfHvKLxrUTPiYYE9ivYyxe
gqn/QXfwVyPHvzSV51hBZ8DlhcTtq3k1Te2+DCXpWXN79Kv7pqeu676JWa5dWb6SXcogVDaZT6nU
gKjE3RBdH1cogl0w6JNQqPynzrl8UUBxo+ugHvsN9mPZhVZQmUyz2rrREJVx5NBNfjF8vNesBslT
IXmIqRPZRiNA89F8/AmFSStJ5iBT247aZ9qNxzDtQ5s+qQwZHepvbBjyne6DrOoa/9HP8wbENV1W
nwbdm2hazQ5g2nsul6XTxBXicCkt/2CScxRSATttkdjsU0QdfIE+Dv0d5TVxtT8qULY7+qpXoTQp
4QNOPgIeKXbSUEWXtK9ejTrrdkVkSdcayGNMMxR63LibZg/oTiLcoEGd8AKk5Qa5Q/fRRGI8sMqn
wMeAQcbNZ6+00UuVwEsLcrQpqF5uSovCUEwTFjEKDQUrMX6uMHe4TYrpietnk3uC7vIsyErUYEEn
9oZ3yDUKREZO/dYzEkfNRAC06Oxh6nBTyQpdmEq+GQGZUqRmGW1SRUNjVB+HYT+2/A2KJamKpr0I
7TsDMo2VmXeAfcN1Ng3EH3SGMJehJBTjTwa6o8a9jwoTNzChuVXwShIdC+BbmnO1EVwNWuzELY5j
qMj4+3VA2n8mYGy9Suf8c8eJfRNQ/q+G4UaJUXSuFe3WKLz0ODaIOntsmCz3zS14aQwbZXpWhpU0
uNvlkaOZpcxjvEqdrC/kH0DOnDFHi8dOtASdvVAN99Aq630qR9+Zby6aZk/tLUZqjqkKAKdG/BWJ
G9aOe3h56Q+ULagG+iQET/0l6eJdpeTPPCYBC7aqFwFfFS3lClrgbZKXxjuEyR9GYDbFJu+aP0mM
hJfQpc9GmysXUISsrZzA3bcCnoG5FUSXKsi5A4qkgIcGsblqvQIQCsQLDMw4KDN3pEM+wFjGXOuu
yrnRF1IGtl6PZcgj6jffFdt9atUm5wD0TT9Tpeux6n7T0Gqw2auGCZvCiZGFWnljjKF26Q20YEWz
7F79qr4Nywi5Z15/V3oJzD5qfqee8Y5MwINn3WQVtIamld5crBUgs8ria4DAt5OKSIMZIhXVVMyQ
c8mrFmuwpMCUHCTHE3r9Cmg5Wdo3ArR4kKQo51ENQfBCe0lC9PM1LpvXeqI+mCkBW9fceUL2KMRg
ks1SVK4A+Ou3MDfMvdRIBe8fBOe4CPW3Brf8ICrKXVlD7GJdZkfMlJDOQa8FIAct1zagbZEEPl2Y
/KdShd0hluOHXvN1avnkmD6quV7W8Ih2sRLqMOvAfqmUtLk80fBGnidApawZoUuZtMcRkJOFRzNU
XgFOyrZnKLHj4x5EnWwIQQMKKqZ26YVhIWaUNSX4qzowj6E80e3K+htQdxDX6OgjHQG6KM5k4RX+
JOp+8mTPOCLpjBtDbvN0FYGdBhRautK6TDN9fJDCrnqCrQZhRU7CAxeViGMBiL3fAk4M2vgZQs5g
o670E3uj6rHW6+EVQO5tKCvwhLXO+613EdoQ7aQmizAkxdyIikJ9izGi9BbjzRTveTJBouljGkS1
SBkxsNJfLWzeO0PL3IeeOsax7XTxokoq8wFDl7e4raQNe+kK6KRg45ChvjQCkOi21S100+DFW3nb
OBzO911dSB7dKu2e1QpfdqC/Bgp7sKFEvScWMCWaKYiwxvgPZe4vEORGR9nVv4naNtuGTXqjoU7w
oI8cLUGDM8kQIFoe+e1DTsHuuhWSH4kHW0COQUc2GZQvHa5Ru6krqsS+6qk/W69E+cfPiodqHELb
7DVxVxoVkjax/EJBh+5gJOX+Kw+mazozwoNkNtc5HOBg38Ye2qup8gZKyXgoeUNxT6qwiqA9xgv5
l5k3oN4hrF+HiVI5gsx1DuFycG0p3Q1RquTrzhSkq9rMgdH048+wQSxvKEvxkmvaSzVxlFccmJe8
gs0TB92ZK3JrgYuIZAug3S+IyId0j/HKIxXjbbLNHXfFR3fJMdsEcUoJnsaoqEw/5sRGt2xqMYRC
T98NV6Na3PhmufI9axGUzxGQvpSEiOTFLKBnjUcBojArI7bkk336ETOn8aRIOyusDO51t+59M2xo
B+/Tx/Yu3Ft2tS1pmFxgeOfZUD+O7lrwRU/gkxGcGRE3A8I9nGXQAejT2BC50Uqx4y05lOb1Bklo
7IgpSOWOsV357MWFchJ55kaMq0aAuSxbo21fUdNwxedQoRfIxTvDiI6XTXGXqk5qkbbHfxRbUSUJ
3JUsGfpsVqlkREJWYRMeGwfXyfcwTTbad7i5/a62qR+vxZv+3txA2zyJN5tiKMyuIlmsU65OmA4e
rcspIkeAurGcYr8+utO0fQ1oaBpNcF2U5hsjV+XOlwOmtUNPFpcIT3oJhsuVGVwLMhvFRDSBPFGo
QEHURrH6ot8jt32obG+nb5PyKO9rO9ivjuViVFXkLWPxDy2/zzsyB9yYeL5Hst9zXG6NA+pNl4h2
boTvxRGi0C6I7FXT9WmCvoznSdDJd/4k0cCaS4LW1QsbuCkGDUesvtgjSPLD5rTlfX7xTxeNqqoc
wrqim/psa5JJM9yzOQCUR92JDqDDtvqV8Z3SxFY8oGX7dH46l2zXzZNws/0IuaYCpdmxH/feQTkI
O8TUnNIJnfNhpMV9fxJndkDEmWikkhJAmfhjveX78TW2tuZt+JBi524dsmxl7y0sF12HNca/oiQC
N/g8c6kIctXr6sweUOhO88KO8soJjMZe+axpBcxWyKc4sy3ecerhc4i8p+rUR0jAWzKYLdnVHSXK
lY0nL8bCMEg2TIOahDlbjUlgiAJ869ymHGGLLMX+J+oOD0i8VJv+Qrw1N0hWbYAJXo/vqSOgqLQy
qNPHfPnYkx8wO3d5T9daFhtocbgXCZgYufm9MpwLqwSR3L+fOJs2RabwXBhoJMtOcCPvwB3b1V5z
pF1pB9u1nLK4RgxsTi3wsib/fV4jIXxLpRrS2K6mFlDUbtMmxBd6ZeUvHLW6PqVkDTtkg5b05ygl
/WUzMCe9JV9Dyq64iuEG4wymUp4+P3rT7/0yPaYMKchQLMX6WD8n2Srrur6Br8fVkCcJlnEaLyLx
xtT7Ry4z+6TrDufjLe1pHeDSfwLO1kPJNdqKM2DszQWSgt6Bq6hdb3xU8uzaFrart5Zp9r9+oGZC
YeBsk63ZBqCAHAQ6fSNb/d7skgd0oQ693T80W3kf74bLtfUhrcWbfd/QVWETDlGMevn1YHLqRDt/
H2A1cPTRnLblLeXtldWyuCbNv5842wBxagVAfXBArSOs92gEGiL12ePKxC3cPZm4v1FmWcsaqCDy
VihsVOhsaJZ2YeNDAecR77PNyK1dpse36V4xLLobu3+yTC1wTZoOlkOUpx93skylqFIMy4SaIYVU
AtVuX7WMsKL9kdMB+cvo6fzHLu6/k3DTAXgSThOzBMJNxSuYszt3RLTmo521NqLTUpgtTUPU6Kew
KhWDFPY5SiPzWuiRrbLjK2mv7jKHTbFH+duOtgIVoPOfJC2skk/RZod2U/Zxq3tEq98Qkkh2WmND
8rTx3HlHI6s2mUHNjvbCylBKCweAIVqSbJogVS1m8PNXGoVpJmXEhoiQXjjme15g1Mm5zsaw9Hir
4Ptnr37swi404Hpolq7B5/iSplOp9jNdYEvwVqlxEjnKO3hEO5SFCuyJnsadfFjbhdLCovkUc7ZG
LbkP1MQlpoiIChWbjXU7PRjMI6ZECrYtNk3oC8X+X9yTFr9WkixRVSHgfUnibtagvtgmDPFLehR/
VLa/pS57hCDKjG7xL9+eX0tLS0k6iTfLcVWZiYOpYfSkmKjtH0bIzEF0fz7G0rKRJHYHHyWbsjnb
giHMjyBExcIW3HYbxn+84tu/CmDNHgdgYql8FQSIJ4RLDGrOXUla0sLly5DQsQI6IE1XlNllwayQ
PAIhRvlU2eFutg925haLKBwyecetFTgW8rMhyRoXWEVXFQ7zz/vMH1W48ibfk2GF4d1I9A4kCdEs
WJ1vKBmeH7zlxX4SbZq+kwwpaXGfVcjDcTXHBvuH9pq/pn/6h5EFbu7je6Ztr31Lfp6PurjDToLO
Ukk3lqLlVTk7LEMcMERcHMLnLhn358MsLr2TMLNMCb0mgyNBGGGYJOSuOy9ZWRnLc2WJ3EoUkpM+
u5RQ4GtCGdKk7Y+vkX8QgW82Oi4tOwGr72BloS9mfkn+G222XdGnDpQkwJopgJMG1WQDDcbGIBJc
tp0+wPzcllMOXrmVTBt0frqdRp2tR5OGcKQ0RA2PWP05idNf8Mx3jOP5yVo8X7jZabKoUNAn4ueV
aAmNYfgeN/LhXr2AnYtg6sHdjxfqL1g9uGzu/WvrcD7m4jr8G1KZpY4eoDA1GqavMSvbkG4ULFJN
zBa1u/NxFvOsolmaLk8XL2uWPwzIb54YMYSggaCFQBZFFqT/J/N0EmR2bOEGZdaDz10Hhyq9qvew
uKAWX8XhnTweVDhEwNRXlv+XDQYWWVJES+OTFMlUZ8t/yCMUZjoEA9Bn6sUfYBPOj9vXS/gswGzF
AxjzyrIngBLtp9Jy9wB/gme2BCkBRoddO83KkpCmOf+03GchZ8vd6q1c9FtYDwnyUXbKTWHjN/Hz
aFVHZBlQxIPhFtboMeuAx2S5aFeS1pe1Mos/S8idBUUQsE1uN9I3zEFBTwMruDk/rmsxZvlXk8Dw
5SIxApSd8c5xIkW9dnG0PB9mWtZfh1JVLCr1U9FitqN9xCLpuhCGJ9Sk7RYhhBagMlw1e6hy52Mt
f9J/Yn1M68k5NhpxBU+RaWuN57Lp/5i1hmxe8PN8lMUFr0ogf0xL1ek/fM5RtU8yTDSilDTotFts
G//d35+dWG6FwwpYd5jrtMGLtHrRG//ifIjlBX7yDbNkhHinBZacGK13FZrfgvDdH1FociR132jP
koe9EAzZ80G/JNppUZ/EnOUmyAAZuGLGLXJfh8zBZuRYQKuP1O//Ls5sxfV1kSBiSvOiTZ4MEKtD
dZgwcdSUzsdZG0RtdnKUEb6vZsQgmlD04TB4mOWaN02lgovAKg8fvKponMI3n3PS8Pngi0v972Bq
s6yLGwmMsITYqu/hP6vflUr6u+bN/u/CyJ/XOl5Gkl+ii2rX6W3W0lFGvVMKVgZympAvKeLkW2bZ
1h2DXgf/SrYtwKP20aEBGoFqt90qxjfPVF8lmhkF3ifnv21lPWqzJNvjmqVZEWEjPQffi3zHYyse
U33l65bDkCh4M5ua8nG8nSQlwrgSFEhy+Shu+3etr7cj9CZZvT7/OYuJljfj/48z+5wgzvswtohT
ipDJC1mZtPkK9LIanNz/oLm1Mnxr8WZpsNOQuhy9jDQVpRNm31EFCJOueuAFtU2Mf7Sp/37dNMon
o0hhBSG0KVqWXIDY3dD0t4KXLDn+u0Gc5UVByOC4ZlOYGMDmoRJuzOy6Tw6A384H+nrT/ciGfz9o
lg0jBbfXPiCSlGsoXYDrkgNQeZG+7SoUXLHlDiDiRSlgAgSWxNDacu4B/JW3Crje8z9mbSpnGTNu
BLOwRpaOVkgo6ZibpH9tUCayVPaGvLIfljOXKSmqqaIuNG9iaH3YGe3kM1bFf3JYf4G0RaJlJcjX
yvTH8P6NMktcfAwSGxXDW+1AM9Eq8bfyt4bOVrL3ttnP8+O39kmzBAbSdUyM6ZPk6sdYXfbBK5Sg
fxditrvTQXbVYlouifSUoSOfZMM1knqv56MsL4S/ozbb00h3QteRiIKGjaMYGRhBHLvK0ZkucKMp
r6SQaY1/Tfx/w802Na8KpZQswoncqcPUrtENkkSessG7lD3LEPrOf97XQsdsVcy2dwzFRMAWMLcB
kx4lgKCi/q3CL7hyX8Uk6TFU+SF6XPZL7SmScS8QCqQ+UnBKz9rEjov1lavef7lC/B2BWRbwBS1t
rXqa1tgxisPYox1QYsZSPPbFvkVETy6dbq2Nsjbss+0+yqYidi2jMCAEI2eOC4tD8vay966MxxQI
4MqoT8v/zDTPi3MQvdxSN7mrGLUGWbvrtw169+WQHTQf9iuKMBiXCvtKLB5KZTqOwQ7CTs7i8WHl
lyyub5RtDHqnuiyqsy9XkFTVxgEotepg2V1ejVcIZ8GEAOVI1wOJmqlqvo2d8re2lu+nhPNlEHj3
qzKwE9OYdwGDzDdVBAQ5Lveug6cRwr50NrFN3YmX3BzFldfd4hyfhJttrQCoi9SGzLGITLiHyrOV
QEzO8FLOK+RwGv1NSBTn/PCuxZztrjHq4CXCQrFr5R1f6T69TTFZbJ+wngURvFZ2ox60NKQ6VyqV
wiy6j7M7cCiGriCBZrc1EPJd4j0NmnqXozPiBIEGLT58q3Lw6njv+RYGb7n63psGmF2EmA11axWa
EzZQP1TQT0IEm4r2XhX+6P37CoVlCQcbs9UeEBO6r3TzaLjU+k3xyYLCFVRQREAwK0a583HNljp3
j3IlzkDmj17R3uEhXWhJcMhRca1xBEJWBXMNxGtgxxT7FGnlWGnQyYtuPBxYig6fg6j9qeFePSZg
DHP6tmpwGWT6j7wOrkWvuZNG7Ta2kPxolf0YBwezyqE+1FvIeM+Vjthr1KG3SRINmkOnDfe41Vwr
vrsbk2EPvPM+g2xggN/NCvx3ZDaXiyqvj1Cwriu3o2pcGvr4qGQIZYEiBWq/DTEuxiiqyPwtfhUP
DZRdENobRX2zdNFRgD13vrDzDWS5XMjDk0N2ITlphW18g0a/OrVqsvyu0uVrVfD2io4LPOVrCUUv
j1UJJ/AGFzdbwftT8bpbPZ3YBO2bphk7WczxRfbwR4wh5xZN83J+mX59v8sWFUZTNCaMDYgCltXJ
VTLrFeauQwlAx7YKjGS2kmWW/j5cKnBfpoqIqjnbBgms6SBKaeCME+IXUHu1VnL7ACZ8TiaypYBg
m5KJLJnWlGxOPsG19N6EvoXzKJgd8ULf5VcT5DJxxhvhO3qG9a68kQ/s9bVcbk1541zk2VWnLhWF
xjSikpaWVk6LJnErytlL48XpzmhRQJNGCaGTEXC81yqCLWXFvR55ALH13Hio5Lw4RI1Y7lTAseho
5v3WF0IOXtfHkhXNWgp6anvZemoPLBAbJqP1s2uv9+R9wDPxrlNcyW6M8E+e5MLO6GnMSTF0TgzB
cTw21KtIh6QdNe4mH+J036pp/E3oMQRBXBZLM1g1Cb88CyZx8ngjm+4fPazgpAx19VBBDr0qyta8
z1oDTkqg5NFEz67xYEOeA9+ReytO8hcTZ1pa1ibiaglMfsRiYFAqhXWkLBQdBdHAygTRkGtdM58j
IJ5XaTgcBT0TX3qESaGKfbgCKsq7rFTdL7mOuO7XqAh4fda+BWGlOr3vBfdegUMvTCbAikLwkiPJ
RgktvBVU9R2NhgsRgim/rr7OOqDhSYe+L+4bd5GBuFXZGuZBKpUfSll+TyQEiY3QRT4NmS65RvqO
zwUuJCLIKcVjvLK9pjP0ywqhNTxtACAvxmz5IzKVqwaKvzg5ajDTURhC5EN9SiZRvnCXx4c4XLnW
fb1+sxtOIs4uUciFjZY0TKB35HE6QN0RpBLZ+vZ/TxunUWZ3h7gaoGyNtOTC3Lx2ERBQouH2fIil
oVNFUdNURTJUaV5ZtAQJipsFeU11zAtW7wGT1wv5sFreXspQp3Fml4NONAuQ/8QxHqEu7hAB3nHV
/6k50R3Q1Mv/BZBmmvTPi4Lan27CMZlqIOYcuGP4sE3qgqM6LSGhIJQB8tdMfvfC5RgfcO7RkUlD
aixFF2IfjvC7D1HsOh6HZLA/P8aLv8TULIQ7NFUz5h0m9OA6axAmvRbe35uCnSR76U+U/LeSJ+Hk
oLTO+YBfVyef/jfgvL9kJbLQhZARSVvWDnXitiYRdcbK+3Dx7nUSZXYXktRaa/SpYzAW4S4Ndp0L
A/Bn98GZu43DlT3+dQF9/qbZ+VMqUtwHGtHwH3iqRv3SR6fo/LB91MXmSwZkmSXqEg0tfQ7OExAg
jsIIsON4KzwmN43THyC+KPR8pke8dZRXbsyLJYPTgLM00qWCLJUhAcX7dlsfCydygivM4Cbo4X7t
DfYVTsBTVNb5T7IM8MzytGxOj3Cfgm3Vd3B+jrDZ0JQA9Z9dSbtkAk+vRVta9B+gUfpzvHzm4CRT
ThJdxADV9hHPhexrt0194bm+Xeav42Ct5GNlWmxfps7SJkSlhBm6OPu2RE05tn1GUu/0h8TgnIqq
a7P+leBMiTAQ6DLsKNpafapTfW/gz1qWxjHjdJq0UAajvNNd77Klzpxgwxu7yn46Z1th/N1k8S5N
Iihr2mWraVetKR4nqf46xI9O7L5lWDkih7uyFJdGTxWRxtRZjBO86/NUtVbQ8q5j9Mb8PvWv6uhJ
xyfCYyEixnl+1S8li9NQs7tpn5qWXwuEaiHoFyjKoJPUrzR/vm5e7r8qGZCOrWpo85fo2HV5oFoc
0B3+bASQkqvzH7GwdT9HmJ0vTW80g4zbFcyW5k95rBx/+4tuLdap+xC0t7CS0tc+aJq/k60khIXV
xCKwV0UKD34Kp6ycfIzPf9TXmfn8apgl2DCpSqTKvNQ2B/QZtUOaXiLicj7Gwov2c5BZXpVDISmr
YQLi7MDTGm/qy//QDX75N+FLdGx+ZTAd8JTBfnCnO/pKBly6fpw+jGbr3C1QZ5PY6MgHN3d6E6gb
udOxUJQheEh4oEu/DctCjHnsHs9/99LYnj5n5qteKAe34ijGNPw2j5/q6qpb63YvZPfPT6ZZTqLS
Bpe44clkXqt/1F1/iZTV3nv/GM51oPLX0gTRdB1RIUDfojpPuLIsFFmhwgqY8LXFTXRRHsYL/4CA
3sqcTVvpc6olEDpNE2ZeB8o+mzM8MYNAlCfATPTaJyjn3ebZr0J7Pz9Ba1FmE4TujZTKkxpNii7j
8OLHv2XjaVRW9vFalNkUYY2U1zVyKRiLP5jJu28dG+wipfrl/McsLfPTIZt+xkm6EAVLyhC9Rr7m
YsIymUfJqY61Ux3Oh1lc1CczM8tKZdwJiYE5A8Yxty1aDDlnH6j/80EWrhGf5392aVEbEd5nP05P
hvgu2blHdYMKmJNerONw16Zn/gBShd6qhLiw6yjD9jx+mdwhQku/LnJp5RhcPEFO5miO5PCaqmu8
hBsEfsY7HWKiv/ecYjtygpSOta1WjsSFxsCnYfwY5pM1Md39xCEEIjCiw/YDx4VH/MZt8934nr90
Wyp7hwwaa7GyRP7LZ+qaKMNn0zR9NqSj2iGegZUvaULa85l7Snjo3WG5ZUvUhXnhAxI7v2KWDkvw
pLA2FN0yuF9/Xv2xqQDGNVmWcln/sgbpzsrUldlbCTGfPAmj1QYtwAxO/G/Tv2ma3flPWNxZfz9h
PlluJqS8nsl5FtpSSFzkkJxxtzsfZHFuTh/Js/2bo4MgyQKP5HafXCLNAPo7u0bautn0uwwk4j/J
F6qoWBAiANgDqfs8MZjiFKmrw4pArqSUf+iUl9un8980/eT5YXEaYpq4k1XuorCTRhEcW8yC8Zyx
FCeujWOpqz+wP7tDcnnlcFrMTqcBZxkdMmqHJh1wRF29zAtHHHZVc1v1YCw3YvKtzX+ISDpFKzlx
afmdBp3l9wQjjdFPuMaM2Ei5sryB/n9+HJcy4WmE2dLo5RETwhT5QiW/16qntofdG30vEPA4H2fx
SwweUryjPrgyn+cLgWKrtEReA7VZ/amj4C5AgOF8iK94YoU2/t8Y882K3JwkoOGaIcYJRRkfSKSC
pnyLAwIUVxNOx2S98w9o4FNcHr4mJFdeifPlLveSV0gSh3351m4n5lh9MJ6b7bhL4Musdd+WJgyZ
AF1R8FamGjNLen4yKDAnMZlU6cpU8XgzYms5KBCGDenu/IB+dJ3mm+wk1rzb6UdCrXYo03GHxwnL
1u3xgOdx51SOR2d7Fx0nclWwN2/US/kquRXex39QOpGt058we6sMpjIa7cDYpm/yhbS1fo6HwG5+
GY6yk1+FbbOyTKc7xpcvlkTe+ZBtobPPMhdCNlVdFsjTV6AF9OJ33T6HOe5B+tavt6iPrYRbymLa
SbhZFks7lpOuEm4o/Ac/LBA3lxwJVwM5NY9FJD2en9Cl04YyNnRKE9Q2MLXPmzAKsdsaVNQOZUS6
tl2mQHeSmp7sHK0V8Zb2O+8FGeY3dwF5Do0RrTpW6k6As4zuImZgabMGtVucqpMIs4/Bt6gpkAZi
qqpgG3C9wte8Mg86VGz1IedQ+AdjZ1psOjreKm3vz2PnmlVteUS0RfFWjB6l7FWXH86HWHzYaScx
ZjfgrI1GIZSIMT210KqFBBc42N0csz1uois3tsVEchJslkgGWYxbeWJgt8NdAJUpui/GG8VYKaAs
LjmLNayalAileWMbKVhfK2Ab2Rir4k2lmd+ktaN5aalNhVUTBJomk4M/z0wzDK3YoAVkZy7G5mH6
MzT9lW7G4ulP3RbQt65TNfsoE55cN4K6jPIRRUm7fUOuD6BF/TM/oMSF4txmjcW2tLBPY80WNvAC
vekCFraLWFF9SY9xY5hXsn+XNrcyDbfzi25pGWB0RpqBokXSm40e9KwGpWyKt2N/Ewdbxb0sJQc9
p/NRFufoJMr0/5+MX9EkblIqREGn9kI1hFecCVbW81Iu1Sm98PpQuPkbs5OigucoFZXIAwSZt1JA
fR6zrMyQfw+Bf9TEt/MftBiNQ0ICAcN6MGeAabnPFGTQB7JP5lg8JA3k7Iz8PaY9jI33yhwtjt5J
sNmnJShLFw0qzyDmMpq0/SZeQ/YubVMoqf/5nNmaQxpKYWY4iDIZq8lAuEp1FNWr7p8sA40OARRo
jb7g7BLduiHK/yNhamWn4cBSWu/np2VKWvPzm1qVbprcyUTEcT6vM/y1lF6Zzu+8dqL+qHDCFf57
3ZbOkAr7MHrEDeF8xAX0KznnJOS0nU+WdphizqQKTI4uiUesD3edL964SIPj14yQjMzlHV8Oufst
SJYz9OivJN5bmKLbbEjfVn7LtBDOff4sp3tZIlaNxOdXu34r70hTSNQd6526Fw/BWmVjcVXqGgpr
CsR36J2fP1xRsiCoLZlePgpebSB/bxSEKs9/0eK6PIkx/YaTwZVNXaxaaULSIXk4hrqKiDmShJZ2
fz7OYs49iTNbmDX61C5Gg3Q20zu1P2b+uyltNfPK9HZGuPJOWUwd9I2hV9IwwyTo8zdhnqQpVsgp
Xxco7+HQVV1VgxPl+Nl7K8WgxSk6CTVbm6nHiey3DF+G64j7ElbP54dt8caiA5Pi4NANpA5ma0BO
EYEWC87eugJfOvp3qAA+qNWkqj1g4VP79MgyfMBwH+J/ND1shrp6Dc7wX34FbzCuGVwx5jeA2IrR
0K/5zAkhjbGxtOF5dJykVtBTDNYlC5a2GdoBaKBYOvJf+mwG2y5TWyXhq8kpk9QZlpf+NtFsw4lB
oa4y+Jc2wYdICOMLC0+ZLU4Dq6/BLLh8hD4SBYm1Ffpix2Ler0zmNFnz7HEaZ7oqnGy2VhC1gmvW
/wyjtI337jasP0Q0sjv54O5Q3V2JuLQ+jYmCrliAoTm5P0f0NH5fp5Mih/v2rT4q28J2oUMCgNLu
J1Kuty1WNt/yWP6NOPvGTk9qSP2MpWmGF4mCyRCi6gh3OOe/bPHDuIogxzNRA4zZedqEeqY1IwxZ
F5s2MVUOirYmureURuiS/CfEbOtxugxwPPgSDcNrbApQroy1SyH6JZrVyjwtDhpHNpOvfWANP09T
1+BIg7MI/Mr8BSyLiWd3J27Pj9jiJjZOgszWQj80UorywYSrOagX2BfvBLsJN02DvlzybV2dYnmK
/n7UbCWEmle5STahFsCQihioqmtqH4v1E9omaAqZpHnVmE2RIgwVHmpY9mkbjBbBrIZHkeo47nu8
7HxpFwUbaspXrd1tLzTbv6guvZ/nR3XxI1l+OPMiWYFO4OeZkwTBMKgpg1LtHhv/BYPef/f3ZwdM
gJl1gEke4i3K7xbjC+Xl/N9fXHknv392oekH3o5lU8FobwWIYN6FhoB0KhpP58OsDNNHM/sk8zVi
mNZSxNoz6SQ0QblX1f+zrAcXUnoUVD+ZDZk78OeZsETNrY2amTDUFt9OeQsl6vxHSEuX39MQs+VW
IwffuPiH2EhENDvjTf5RIW+AgcvRvKp3lCP3/iRtU26ibWoH4kqSWGw8nYafBvlkEFMfaaJSMmAk
GI8Vzog5MGtHMn97Ggys17QGz3AZCHY7lpQc7rWy2ATu0S1XEvy0bb8cYpoKKESXZcxuZw+zKs81
GRM0tE3Sje79bnmXRcG2BIi+MtrTaH4NBOBJI5SqfszGyecKuShoTUhffHCa3bADZ75X7/TtJIcZ
77rXtWSy/F3/CTdfork0wIgsGN1Mfy3L4iLkcVY0HZ2BlS29+KChHGAg9MZncRn9PI8AlnEQNSSu
AZPOp7rzdlgCqdshRZkjePIPyZ4ySHs8P5yLp5kJyIB2l6J8uQlgD9TQJVV54tblY9r/MiJx43nY
ncXZhRVmK9+4iE4xTsLNkn8WNWopxeQt8d6j7LGxwPI/tHfTmYNCx9b/0e+wtr4ypY0IrWW9Z7A4
myfxp+E4WTx6aBq5MclZ95261+h568ZFIv/G8fH8sK7FmeXnOHMxUChICZH1ytkLY+SqrfeeslIf
WwszS9MFItd6GvN8Qmz9GVwq5M7suSrGrSz/Pv9BSw+1k4mb93hguoAa596IZkyNX30bj448JMOt
F1UP6JmHiFgPxbbJ6np7PvD/I+3LmuPGkW5/ESO4k3jlVot2yZZkvyBk2ea+7/z190B9vzYLxSmM
PA/THR2ecBbARCKRefKc8yWCh1axAUxB6RyIW24ny14iSIPAf2tNV0P30gFQnwJkG5mCgulGFIch
kN6iu2PjDGqca8iFQcbMQoNHRlwZn4399EM/AE/khTfabvKH2/aakZOFgf0Vw1afXSQuqT9uybej
dQhTASCIo0/l+SpFN6fXiz3kYSH/KCI13SypYnYMtToU0xVwQ50egUxJyn9qQSAaYDxo7S/Jrea9
8d+9oT5AqGfhemWOSy+jzozkosUscnStvVJXvWHEV9RXb5Cb+RJYXMsd2BDBrbSLd+Nrc2Xe0TuM
fP1VbxwEndhkDAqBZob7HWUHWh2oQzVuQtJrIKEeVBJ6EA4QXE+bidPKDHPnVYCR4jSBcjjSDSkL
Iv0uJAfoYF52lk1YwXopnKfWUJ6Re3BSgb3+yDJ2KDS4GXWz3/W17PV3sRCLtpmmsX4SxmltUze5
RRnQkc0b6Mi7GuSGZ91L8NYXrGkL7WYDw2Li+OF/fDlcj5oFQic1cNL72g207jiDSXjwwN+dJQe1
E3RYt76SDQpCjJhYFkZVOWegOmKmkuDWg4zGYYCiGMR572soLF1eFfsQvO/bOh5X4DsEkI+Hycoj
iYpQJwgaRP6uQuswhxhHXg23YC0DLmeU3i7b2/pOqMwh37WRPwA3yDnfJE0VIigKFtT8AVZociyz
RtlfNrK5d5hJ05GngFqQLz1ZmIqHqDEWRWrrbrCH3lHmN9WgAkKBzXQIGjwYQgJLDqASXDoEohc6
0AZ5HqrIRINudg5lcxRpbqbeaPwKmnKQB6kBoYUy2eNQQvthHqYpyEIoOpCq1l/aRSYONGBEidr5
BrCLAiAbHQ9z7ex1OSQgsFITXBSgbYNUTg42uL4C6nzIsk5wLESmuFitRmWO8Um0pGw0INTJMQi0
Gj/NrIi8D3OANhrvCu49nnyutxbJymyo+dTKoeiRPrxcdpitG3z996unXtnGEJ6B5ikmB+bbSvs6
4wUkqVdEEZjZeAedroNzGFmhGPQdAU1a7pJrMJYEqc9YPolPvibPkL7x5T1158fLi9twU1gFZauG
4w1IAc9dlunLUswmuM+hGvk6qv33JQwxiLQEIB/+niz5MTOHAMJ+0OCOPcw2e9GUubqR7rQpEylo
bD1E10eGc5ewqqMUpPoo5unQR4Iq3wLMY9w5RN4X8wKg5dUsvQrWz3aVj3EExwFgEfDWajyLkE2a
HuxcC0YB3OKgBMPd4lBPfbLvZu9DD0GETDk/EipZ2+O8aewbWx5stM+tqHeqtjvikAB/IJrx2sp3
12Y4Z5pAAAWRFvZQsN507ck2SaAPNypUlYdfmlbsBLu4FbnX5rgvV9rLIkUqrvS8m/dppAVZDF3A
wdZuyvwXkZL3Wcp9q9KuJYyuhHF5jKntxcl3w8b/V/Bb2C1x9kVVcKyqIFs1Zf7WyhuMvBYFisNW
N92UVb6rpHdrep/jZldSNLd09Uti5w4Y5e7t7reWYdJaNiE/TSA+WPmWnh/tehAdbvZZL/0oLgUp
M1XuJlNmYw00ORiBsgd1aomJHp8x6BauJsgQNsuiBKVxGUNi6DjwAIqITlZMEzytRnBkQtrEBR3z
DgVLPEvnfST4/ptOvTLGOXU6akY1UqxunG90iAwb9HrBvy5/2PM4jJOzMsK5dK90dthaqI2H7Y9K
+ZF0v8flZ2gKWl+b3rOywnnyoKoNwVKQg3S7ZQDoVYf+HAUDwO0yCJqHmwtC3AGxMzixgHk9vVii
xpAqkyLXTuLWpdMBSkguGXtHTiLv8tZtfp8/lvgBTB0igFk+wxJkkd4GCG7Oufo0gIbwspnNzJ5g
3vnD4QiGxU5XNERZ3iuQYQOLEmiULckdw/lnCc11a4xfLQC5M1QvgUnYx0mzN7oFu2u6kPn+cfl3
nC8XlSDCaucyptXw7j79GWXRDVCHaqGAmSVeZXWence7pE4FkWbLzPppz1xp9VaCyqm6LA1Qtk1O
d3mWomoxPdmiHOp8U6EpyeY//481lVvNsFDE0hx+nz7bO8gaYgZU2S1udas6yESEXcqzm4OZQ8KK
DFGBTX7zKMQiZ7MHsnemINMwIWdsHrT6KTSgczxDDVP04jw7cLAHHhpk4yByQKOI28W0ImVNWQs9
tdudPr5lNMMIf+yNVgod2Ob9smuclw84c2z5q4/WTgZLM9DzLa4xVOnnu+74j2ZI+vmeIWeK+3Dx
PCu0SJA4wsGnJBiVX2X25fJytj6WCvoLDE4AuoRphtPVaOaojKAOQ1lLjW5o2IPdZLzuzPl3Cy1A
mUDs02xF+I1Nh8SrBmAcwPTBz83a3KsttOaxKJoZaVrjVQfVjdx2Rw9M88V21OvmRkS8fBYm2Tau
zHGXi53joGcDFDVQV46jFnfm2zw85EX92SDJ2eHul6JoaTTTiSmqXYXVLlMeVElgQrh1+unWmZIe
DlqPSkQLySgG+UaueQAwGfM1TC3kf906FsHWXwrY1jEF5gwIAGNXa4WXgx4TvRZ0rkVqcWfB8GP3
CIpQKgOEnYWNYooa3QA6RbN28yL5M3R4JuJedneBEb5J06eL1owdyt4yDjCxjniZOUkoCOvnqdPp
UvgnQdbElTFrNR6U/0ecF+gHxvYN4rygFPSdREvivFuWawA3M2BCDJCzp+m9YWU7SZb9yxt3/sxj
a7JAo49TSzREjFNPyGMUjrUGePgx2RdozhQMepK6+pMKvNJRhooLvRWB4jcP7somF/8oZI2NvINN
FHKI0jl2+cXqvSr/bNWILQ19UAvPV9Rbzi4QsIgk3YxuOZ1oUKf+aIqmqze/0coCt3labVZJHmKa
yyTTs2FBKy9Mn0G3I3C8zf1ChqtgHXi78HwIsWKCp1/CUNdQv5pJs2tLiDZnzpKS3WVv2FoPMiSA
HWX8C6W9U2fAkEhSmzFFWKgPauGBrAmv/1GQDIqMcI4dgQUlTGJM7szJvp1mX6dHwNcEfr21ZeuV
cDE7GVo1mxZMqGX2O3rHhEASNHdaUdOBheWT1xtcDChkNDaR3UKShLtmW2XCJnaQh6Sa9NUm4ZUZ
iWilRCY4HyuXnKqxiku1JLdpkqA2+O3yR9+8e9aL4I4jBnH1DGK9yIojKwDb+WHuPEX3wecDLpqY
3JVNDuHdeJHciBRv4M6VzKvREBT/VbZV/3krCa9hqEPbIKurGb6HiuBv/TF1Qsw6aY72agXafriq
vfpg7RUHIwy4FmUvvDdSkHkxOTmx0tRH2Lv0a/iTgBwtm2NckGHkDp5WOrLhyBhZGp6YrE8oYQoV
vHmK4aiBfZWKFR2Zf57ZV3RTxayLwYazTk9impG+DHt25IPiiwLBshAsKJKr7SrTMRbwHMRBLnxQ
sJN3ySiXhEwAMJWRDG9Orpcg3i974is7FAaYOc8WXNnnRG3s7KyWyOLEKgeBhvNSgf4whU5TdRgf
imsI1UKnA0xtJdSLemCY9KAE6WQe/E32s7bMgsfKslqFaaFLSLYy9ZehfS3K+047LoMgBG2mC6DQ
AxsdXqv2WeOVJmDywxsGimyQP6yeIq/D1CDZmQGDy4jShc0wsTLGhYlRH5a6KlA+bOX8OE0gI0+N
ZBJ8M5ERLlJopd7GSoYVtck+WV6SVBXcDexXnnngn1XoHNjGqGpLLQe4fYL0A8R1CEdNYIG5RqkP
up04mWicaDv4rSxyB33QW8VObOQi+k3vs8Q7xz/eB3884CXoRl9TEd+Q0CJ3/00TtcC0Ct1UvNyr
Q+4nwWI50YvuDL7s1U/ZTn0UBPjNG3e1Ri6YxPVIS6XBBL++qM/6FN5LDXRTZYgKAXRQjKCZBAGg
HhnOYFZe1X+PesvVw/zGbmsnnP9Gv2l1LHQuygytmXSNjB2fJ6NhSt3QHR9BAjpQ+rMb8TA1ruyi
ffmbPdAMldFC2tqZFEsEpcKhJ6Dp6DxJAYVVuyM+yGQGhHefVT5tf34IAxHI6rx3w4Lcyiz3seui
1s2UgvBSZ7AAsKhexUewayLJfmZ2+4ANzEuHqhCc1M2DtLLLfXLToMkwGThIBShWwdZumZCP6p15
Ouhg3qym2BPsr8gg91XnRm7lWML+Dq/2jgRa7BQgpsCY2WtPnPF18v/Rso1iB0Qvgki76d+rxbI/
X8VzaGYn02Bhk7vZvm7M+kvU24Gtid5/mxnKygx3beRdr9ulSXJ3ipvnJLOe8/mqaI+pfRyK4PJ2
ilbE5ZVhbFRZD/ZM147QYDOUGwOseGVRC2ra22nOakncrRFWVWFDiZuVEDUFgOX94C3efIMRNFf6
Gt4vlmthpOT+HyYg0eHYvE1WxrnbJGnkKaoHRkZgdP7QByOIvf6nbeTLAlIzTssw4VKUpKvcOmTj
QypaxDlJwOkJ54sCBdjCSwWfC/0UMEjHMVgCQGH9QCBxGaqe6pFd54prX//BLOBjtqWrrJVz6vMo
v6USRWwBR0D3wRGgf2vHj9mK7g0z9B7xildRN2fzUQXQNyOVBhLW4ryyrysQNyno2qMU6zR96OTk
rgLw/NPQOLalumEwRkwImvNTfYWMsUyoj0DhL0etLev9kuReK3+jYEe+7CCbLriyxB1p6GfJWRrL
Jca0JGu3dLp5iGsqeNpsb9uf5XDbZvbTRKYBlRwbZLiR5JWT4mrj3kwEyJLN+LRaDHeY22nqojiG
4rA9LI7U7U3MjkrtdTV/i0pBfNoOHCtbnPvlRJKkuEXlQ2r6OJimob5qpiLa4U1OHa2Nk30ahyZr
K/0wrea+G+Ln1J5qL4sotFfmdHYyuXgYAGLCqESngPBUAjOTbIumQAR7wkcApD0GAin2hNA+iJUb
k75PyS5HX1eTXi770vaDBvNbjD6VYESDu4aIPdTlmOGljkQKYTT1p2D2q4A9WOegvS5uVQ+awZ5Q
uYGlqGdJ88ou58R1Sgq1k4HbmY/mEfRte91Lvxgu0FlCOovNe4kNpwJxgho/D+VWpYV0OkMBykXj
LtaRQc0mkSza5qFcGWF/vrrOdTmVABuICjeVkKOBFDfL/MufSrQM7ks1wwy5eKYjmzXWXSy91Np8
P/WCtHvT9dgsIwis0MTiG+2NZmdLrrIuT/4rBxw0TIOJ+Jq8o2DY/5v1/DHFZZmDDQ0UEBcjwR8n
cNTgnWm/hMJnBMsZz/wM3o3sGZ0Vm2dvARfOKCkG/Azc+vveZzm0dbvsTKc+MGJWEW3B9vt5ZY97
mmHgzZgVdp70nfm78Jb9sKdPcxBCiqK6iQTBc/tZBoIpxs2NYh7fdC+jzo7VhRXCoYfgp/vsibiD
m90mtxp0L8RPg00vZ/OXoNn/QO6eejntzMysLZALhfYSQjrR6ve6LByQ3/T0lRXuTshoN9hxBdqU
yBj8sLQAmTIPE32+7H//YfMwwgqwAqQDeE5HiKVIYz0jCRpCTx69j+kVgHeXh2zZ/0MJJsr5P4D5
vDfqKIhrmJTBOBoPay/DpmpbrQPTWbMHosWl0X3aRkEHUqE5IPWDTXZNLzhnW99MB7IWvMuYDAam
kPtmYTblFXu6tnbm5ZXtTl8FG7lpASZAdWNY7JV8aiE2yqqzUAb5GLjvQD4+vcj3k1sfalSNoM60
F8nKCgzyF6Q1pVSZSzYHPDaPUpMe0zIWvDJEJrhznCnhSBM2Its1BwPyyYaASm0r0IJpBPTDgK5i
QJaL5nMEXmAt7BHN7cmLwbYdd5E3xzkUP46yqHyzvZg/xrjLVm90pdZquF1dJJFjhPp7XIng1VuH
dr0gtuDVBWjRVAWmCTby+bsaHZXqJ5QdBI7GrgT++LDaMhtxx4jUx4le2UATaLCBS/+n1msF9c5C
rZfROaaeeMB9a9PWxtifr4wtXRk1oQVjTRZ/1Y3mS92KkoatPVub4JyAdFWY2wtMaMBMVeFzMqjw
NxF4jtUfL+0a9/W7NM9nY4SVaZjiXZdY75g6+Rm2eKRraJsV9C1ruudMIldJJ5xu3yqxIPRoiHao
Yp2RUzNBKApJHUQfIwB1lNM/Ky/xVICrOuik/WX/2NpOgIsUHCccKvSFT78YA/rIRQFEbxfpTjg5
bXVjVILd3FzPygaXtaRZ0qZdMaJG1fZ70u6T4k5SvTZ/0xPZj2cR6Y1oSVzwViTS6PECcz0btbKC
aADsTNRPZw7AO8h63zhP74bUUGjKkNDZrzBrHdwWToX9E10UosVw7p4NUJXOEyxmHK4TPJLHQMif
KzLB+XpDuhlSMzBhjpID+ZgypG4lC+LQVmRAgdTGFLOGJz+fdZGprOJCwX61UeOo9Wu37C478uar
bGWBhzhaWTPFQwwLQ8DwrhWwtV7IKD0SL3fVg4ki/DNUEzz5h6jNtFmjwQAzej+QcoQoMveRioaG
VWpCXKz1o/t4n0G1REFPzUTzUPqtOqzBIBo83/xoK5PcR9OrcYzHBhUvxfTl/HqY/HwUDBRuujgG
eZG1ou191prMlIi0dj8gNEBKJiw7J4uVAIRiiWhycXstfwxxZwlESHrVLIh3Kp7T2Xc7fNYtQda/
6X6rtXBfqINQedoqMNE3nZOHT/UgQjtsBrmVBe6DGHaHLH+AhTjfhRV4LqTrju5ofFWAI2+K/yZs
G6DwMPDsBHko1z8bQOuSWwrObDp2zlgMIAe4naTD5SO19V3YkBmUeDTFJPygVI9BqWHsJ7hvflc0
xxaT1VkoWMhWTre2wX37eaGIcBqmLyA35YzK3gQ+LTEGRwfPFRHJ9W4eVAxQgktBZi8JPgpJCqYQ
LFAofVBqYzIPXCHz6JiH5ZY+sefLuG8M4YTN1jlaGeUDk2wsoTkTBRmLSZ06XZxwCZTeR6nz8ufa
8vG1He4qz6YaKVESNRieGe/rAQSDVVIJYsKmS6hMQRRkeWyugEsXkEVkrYU536mlpmcYy5WyTN3X
OpuXv3hMAAT1ryV23lappLqYrSy3Eh4Tix6EVD+Uwgbl5oatTHBvsDwNIT9Y4L0yLfIzEr7XXIi7
3/z2/5pQeLALUB/S0I9h45ZVTZxBjgdXV95mEyJL3exf/v7s5/IpyZ8dw0zB6Y4Vw1R2IDPEeIQu
e9KSveUgzWpQg06GH0QDcXyX+knSCqxe9ghF5pK7Vq8lcD9jrn42r2a9diKM1trgrbu8tg/+3LPF
sSFKGdSwADByjjdC+JrKKUDpGKY9Tq99BpTO4gF5/Cvd0UDZdb4aYKz/S+PcNu54hfl6X3TNb+6v
rlkmmhUmRmLZTqw8ctaaupElEGmQ+V61fKnxy+ZebSwPA3ROqKsuajyXV70J2kT4/dckd6kky5Kb
Rc5YcoLpnbxGLhvn75z2fXLVILoS00tsHomVQW6bs2xR67YAYGHQpifazjfENgW3yuaRWJngDjak
JwB9nMAs0Umpl3RXDarlY+HrsyBUiZbCne5GNiSDQuHQHQ3bKVvDSR4uf51Nz/+zEJ5RAnVYszUk
1MjTMvT1UfOLITliokfg+oJ18NQKwBapwzghENIGc94qOCwOXRjVgmMsssId43SkPTRTcUkZkzEC
kZOp3qhmgqVsoiRW/swXI3Q1HozMxBUFbdmg8JR9n3hUc0xvcieAYnLwgpdBtsviv8BYr+2y1a+O
rtF2oNPS8Kkis/mVls0hn3Q/yv+mm782w0WILBzMOYrA6FnY0jWhUmDQ6dHCXOFlx9ssmK/tcGEh
6zuLxjaQtcXyUsSQKLKPnfEe9bk3TeBJtPxFQoT6GVf3aSlIpDfHZ9a2uQgBOje5kBt8Qp0M39UM
EwWphJQmLRfX1KSbFoyNVdxdK00XSHLpQWXTE6x++9xhZAj0Bxjv4ouzRFrCIqyxy02hvBzSzL3P
EmDvqsUxRuU1To0dyVtfrvxC+i51LjlIyJEv/4bNGIZujwaSPg11E+6qHSNlLOecfei4AfUx5tuk
ZVHcWi78vBYNVoiMcUcTWThEYFQ4bzE1TtLeIBpg6V4nSsW3bhuM0GOSyIBsnQyC0dNTMo+t1FUq
ONNGN34bffaQlfw2KIBAd2W0NENPE9wFzFm4W91mpX1IsYBB2OT3MRpa0PHOBLPQTR1k8xOGmZwG
pJh5EpSWiIxQZIzbR9sKi0Gz8JyZFABsKegBu8ivbOWB6uku0covl31kyxx7YqAsYDLOT+6gtAuO
BGWVG7pIXeIBOKU/q4NOQNaq2omrWjUBu28pvV82uxUcbCRIhqpayAExGXb6FftxKkEoAbvZdftM
j/FRe2yAnk7vcRiFc78b18aJMS4SGSCnGLoOxury1wQ+U/vzgRuFa0zmo9WEqVK+PJkQTBVbCp6H
RV178hQexlm5lVrRnrHzyvshZACRzGDwQpV5tkNTy6Ta0HH7hQ31dCPo9P2YQdDYOAwYj+jnd9IE
qbxTFlEk39i/D60b4B/wwD6rHNUpTasJHULXbIvCldrsWNnNbx2SkaTrXLWMruf5t9XWeygdB5rR
+4313I7m4oDU7fMxjbVV2LtYYXIo2qnf6E0zSJJq4ZmakPFKjQoCZZAeGpSW/pSQWkTsvhHVgJ0A
xSVo8MCDx88Q1hXkN9WYolUwW3eQ2DsmNmKa9UObGsEmb+TtIIkFOZyGFyv6RtzCSNyQMtOhg1MC
BMzUnoPBkAJITk9OGI1+okboJFpuW5WC2sbWEhVQkqCyxdjl+cdybC19api4m1KQd+KbZdYtfoDR
ia5kFrg47yVrO1xGnUR6FtVhmqPyqUFBq9xZuJ2dEZi06Kg/GoK4tuWyH6sBozAmTvliZzTnk6Sh
P4KS03uf7qC1K3DEjfudrA1wMaVbqKEsFgwssW91b5UJtXLB22ArSCKYgNkIHDjgUOKfkx0msCDk
VuWAOFjvoIwFdV99rbgM/ygeqN4qTUPJBFQMkE/FuBVfdpKnMi3trIO1NMhtqE0zi8utDCQhoKzO
7BV+8/zfqTBufS3wC6BzbkHvVNe5S28Aa7Ecyw1K0+rwKpXmnYlZqcs3ztb3Ais/5tMBGAFGkbtw
NDxRpbrH6mJ6Ow6HQflSqm//mwnOJfSIpJUk9TngdJC2ADIlteqHCNWGy2a2Dux6JfyVHVotq3ii
R5505aENtet6svvr0cThzQc99S+b2/w2BCOZ+D7giOIjbl5kVT+yVelF6BhF7NiiJvamnyMZ+NcE
+wmrh48O7TGjQQPsA6omoy0SH/VDetB8ZHNCEPzW9uGyRj1a1kHtz0NVbaWpGrudcteWd2rvhWPl
sGrk55VH0BhlU6zQBANzkcrPe1rTHFZdhUU1TOx2HOsvKbQ5g7QDTDvqJYF7b60Kdz9iBOrGjJvs
dAul2UrppMFami1uql+ZFSrGzYOmfj7VYXI3YFFUGbEbT51htgiqajcjrhIwpywtAVNdYxwUTVTW
36qlwZIFaB9D92Jg9nRFwIHTYTYXHNjn6jAE5E4JdB+VpUD3evD+DlDPZC/y7hlkfJ4alEF8B8LK
y76/9Y48+RHckZ7iPAwXih9RlTRBmRKku5Ic1G17KBfyRasxO5VKQdzZB60EleVEvcs/YOvwmVDJ
YikPend8/oHmiUbVGqRhaoFxo3YHGQDRErdNGIAQESZ2wWN8woVMui7jPFSv8+x8h/DfLvRjFxNP
lXPL5BNFGPVtg2DQYAAJLIlLBHqjWvC6g8GmKq6K8oGOlgDivIXGIsCi/2uCq6q1rQ0BcxsmanJr
qP5c2IFZXbfG5ClVkC5g7pp/xOZfBMqVUZ7CmNKxtroMRyOLLHjtgl67povIXDZvaSThDGWGdBRo
ztNj0U5UK1WDeWQ0lpWTF2X3PaWWFchWr8FH0KX8EhuSBplhI//aEb3ziJLWfgbml0eqL9St0yR6
iKRJrp18Mu+sRCe3pDMsQWuE/ZDTfA+cjGikK1BeIufkj5JujRrJAQhJisCYb4zaGWIBZGOjFoDi
CpxFAQAFXQq+UtemlIwm46mYggm6VfXOvpfvye2AkVzGQ6cmbvry2QMJNksDzyBoY+Cpx0OOQQEz
AJoWgUg1vO3Lb/MkyPnOnwH4+1HaYJIRBuY0Oc/Vtbkrch0jMDWaFar2RY6fzfApr2eXLIChZAnI
gnaXl7RxWmykmCZWY6Kwgp7ZqUtRXZ06rbZZ16L5kgOxPbimkz0Wx08Lp+LGWBviomnZTbm0tFic
UUpeYe8nKw8KkWwuCx+c350Y4W5COZH0Nk2K3E2M+IHSya/qfkeqdl/rg2urEGnTieDkb3RssTCV
Add0ULOjEX26g2Y+L2zegemnAfPuantzdMZvaemQB5auY0TlxvpZiJr5m+4P9Q2Lke1CpIYvCAxT
tfQKk4ZrPCWI3NTHTGq373AzKq7q5E/FTvSs+ljJ2e4CcA2Sf9syzmDkFrTbUJsDtDb/DToG+6jt
JTd2FTCCPehB5kMtU5DYbO4tsDhsStLArCQf8BQlVyV5/tjbwTNQj2dImeJH8dt0qGOAlS70ws9X
TjEgzSjiZQNakmfkq0SZ05bUbE5Sum+GX7S8yeit0uaCtZ3fhKdm2J+v8l6ka8agTCqePQR08KjG
F2N8uHy4mbfz32u9Eu5sGypwybWkIC9sU6exUz/rMmfUXydI+UQidNPHt7hkjTvgKbjTyiXEgtjM
CavMgtxM8/KH+CtrCQ6Ww2p8jZM9EBRp5Rdox4CCmj5G30Xz5xuJG5JTjcBLkeaf14myerZKSCXk
rvQ0oQHLZHKVW2sXXc37+tMFlFNT3FecrCxfQJuHQUz1l5ldSZheLrRdrouSGhZE+M1dL4n7lFU/
jbQ1YUd+sN5Bu3oENeN1vGsyJ9o3O/BIfvm865hA1ZiAdzJRUK59gM1NcPfCXpa20OVL9fsEJNHS
1BxoqR6ST0sOsufEyhxXAzDrdIqlXEPmpPYOIExOqv2Wzd96cUxFbKrnjyVmCiET6ZNqnk0rzpqd
63UHU5GJ2wGUD5qOSbhnORRFaPZJzj4ZBOOhLqhCgZKvrg9GW8hjbIDzpx+vVVr7eVfYTkT6z+da
eCj9scOl1ODLnfrKgJ06mp8j6/ecy4GVf/7th20D5NfAHY4jxdfshxj9pKQw4RCtfEXAxAOow0Hr
Zu+y3219HdR4VWKjLQHpSS4FGkM5wowKQIM0PuADOkbVOUZyFasiid2N2PgxOQQxTfBaavxbNpbz
qh0nwKfHclcDHdHMzwP+S86/NlQQI7ZMKbjFwPykbUykSLRFJF5wicnFrYUeQfhkND00XN4GS5CL
bOweCJNAjQ+iPSZRz0WJZWHjqpB+crv6hpICPbirudnJsuiK3CjaAIuN0RDU00D7iArl6eWlxuUM
kFpWuF1yTXcV1NRSF8P1EBZk0/VhIBr33TTIFOnwRoV+BOZeTg1KuZRXSYkGRPzMdMgViAerd4vL
dMhD7y/GvWzUdwHkQbUD7s6ndEk1LlYxgglBPtLdcmDk/7VnO/k9G2cWJcaba1tb4+4QNUzVMoaa
Fthn/lmbeZi/dQ1IOAqwQWQiFqdte2i9QbYYn1AnXGy3pDnW2rEpXHoDTlAfpLvuGJQHhgIWz1ts
OD8b7YA4FI40hmY5Y6OCHkNYloXbUz/CIEydvFQE0hPRtW4+XI4dW28ZvIxtgJwhwwokGxc80tAe
5XzAwsDbQcbneHjv8p9LdqhqRrMK5Hjj2f1vgVG2AC7Mr43yGJtKysiiKnXhkvDNHB669qCPNyE0
uifzNTT3S5g4s+y35k5g93z+Az76Z7EfSdAqf+xzYsxkhN0obh7StHLQe4Q4jOV0FtAxVfgoF+GN
CmZNFA0EQZrt46Ulc7f10qaS3OfYZ33HaGrAs75jKqyfR7NhhaANNdgMJCpgXJDpOjrri8k+J3hr
8zJgKCkwahphESzAZQGlPypfBbvKfvrZ0mwbqGULOQKuhtM4k+RGIrUp3LW4Xq4ZAZSMKANME859
fyUiH9xKVLHCP9a4k98ZRk/UAtbmY/yo4yQCyvD2D2Wu0JZoZdxuAiifRjFFBFXu7B2KqTe6J92w
ByqjgBKV+TaPIvJe3ELoLaIMzlmLCFTnZrXF33xgMWbaM25K1Zmd/vOXKySL/hhiV+LqGCyY0E5w
52H0CJBsAGuS6SXJXvul9KioVcF+M+8bLCO2IUmBWWC+qG9nRt9MNk6clXxPOqBJf1Sp4FSzD35m
AngdzO18dOO4aKlGUzKVBa4CS5u8PDoOsyo4uywbvGSBO7tmmdZZQuBy+UKDlD4a/a7AEFLd+Fq9
DxcR+c8Gns4G0kMGCAllOiChuIs7MfHKVXtsWvg2aeBW8BsKarXYpwCJ2lIgg+dbdf5xQtH32qge
4OoGcAd6GwZGenTueOWMsrlYUCEcQZzH+OWTwPyWdfeNP/mdK+9r2cGCITp7OYicf0SYRftHx3Su
jfont+RKKbKhWPD6NRPj2PTLVV0KM5QtG4C3A7iDttx59UcBcC01IMGCpWWH8nG8zZCjvKfXNfj5
cI+Tb6ITfZ5aMo4FICEAQGHTCVxgLFU7LHLZwIx4DzYl0PN2ceuEdYz//nl5+zZc5tQUW/vqSEtT
mNekgKkUTFwemkyRC6nqW8zIjfdG48jgc/JHsGQV77JgfPf8Yju1zEWtQbbSPp9gORnBIVJ7VHos
5Nav5SAZvhX222j8urxW0a5y0UuSaRfRHgZBYOJB9NZRm9GTAUocqSCybGR9rKjM5AlQTsPTnfuA
cZOQzgx1yJmHXl4DmV6ADqQ2WHe/PCg38l7ko5tr0/GqR6HAwqOEy8ba0GggFw8XRV4yUnBv/Wqh
5puIcPfnAQ3rwvFm3BbAO6rsz1fe0oA3I1lqUDMUhkoPmHCirjFU+vWQVz+zAiRLZjT2V91YizRJ
N46gKuMJ9FEnZIpap4YrlJhoZYBNWqXXIfF64/3TvnHy93PHICsxo1Do+Pvt6BAvrZsrla+Nh0Q4
gL2xEAapxDfCux7JCPehlhBqeEkGKoGF3ilx4bJa9uWlbBSr2Uf6/yZAqMoNg0XzSIbOjEHYfwz3
yWvo2556B+ohlnzsSsA2ReFq291XFrmbFMNnfdMn0AxCizNxzCIydwYBr2BHNAi3j4vpTJIRPSZ2
nUATIX9WwUroN4aWOyjxD45g/ZtnYfVruFuXNnqeDwWmukZoJEPMxaNes2f/7BwTMCjFV/f91fTt
stWL3xWbzjnoPMdzX9QwWnTHxPoGyrHLf/95PoSPigyP0ZTYgMhywWspu5TUGhiriqk41Bn93oSD
VxnC2udmVF7Z4e7TsQVTSmmhc6SRG/W7GQGd1LoLqIWyzOnfh8ahYD/YkZvR++8ASht9j9OFciGG
GK2umYzQlOnU6G7rorANmcUvPeiB0fcY94YcXN7azdSFvZoZ9BKs4TzwpiSknsIG3R0mxJP60RMw
bEviAnE8YUgY6cuOkXOOooHaza1emeViDobzSFgoCqMPyBxz0JwQuXtz1DoVDfurWjMdguKsYK3M
D09TUmwvqousuqPhuuDiT2nRMYcKEHCWXl3s0n0SZOjzEBeSLLPf/4x8IWHL9jL/tci/2RezX0yd
Yndrw2EywNM++dHJCAuOeui9aA8gu9sfmp1xiH+Te1FeunVuGIoXyulQejQ+vv3qxqpnTFhKcgL4
8/QS6rd5+0o/LVrLVC/QzmVlYWA7DS7eTHpotjbgOm4FCooQk29gxtK6a23YC77d1u0LSRSUt5Ea
QhmQy5hoMwPC2BkpGq5Zj5H2ONSdHPNTGCyXIWeu1mb/ZZHS6imNquhrAwpEiAgU2qHU58IBGNBe
3KgvhvvMTJ6TGGo7IOF/VsdGeuz1rhdcQxsBETcqIiHK5Sj8a9yPHQettrKihI6BTZ1JVe6nxvx8
BnligouJdOwSQyJV5S6VJ0v3NVJYUMy5Sv8ca+kOP8qVkMJe/ggblwsqa6iM4sUBaQv+vZFDj28u
mM2iOYx17szQLhp2sZDXZNsOTiowlATNAC44dJOVDDFtGjfT0kNvhaj4KjdE6d+U4f+Rdl07kiPH
9osIkEn/SltV7Xvazgsxlt57fv092Xu1w8pOVGpXgiAJWKGjIhkZERnmnOTHZZWoS2dcAlT6I4r5
Uo08S41K97p1PXO0tnIa6z0bv0lx6rTCzU2RMOablepYj3FChc1XhnmdAud0ixXPaI6G8u2yXlwL
3OnFhLIMENzZQlZ00KM4VLD3s4h2F3mubX8hGWUKeUM5tkesGvPTZo7uUhSBETdOVN3F6BamBA0c
USubM5cEd0MLWZSfECPLjLspVmmcc4rdOgRq7Bf3zZF2XX+h7fogIctxZA+IX+jWi9oCfO/zRy6T
4ST2vK4xntturFqvtT1eV710QF/pFkR6jmSld3iaCLpt3MgM4BtgDuIPIVgxqWy2gBNsihE7pIN2
ouuu5U383IMM4doOab1eORrPIkQ4jtkoe5lsMlvOZB4bREjd/DaUk5OaQoR4XhCG/0Yn0cJMCd6I
56+ZfK27durB7GkAfHy5xmiHT54af3E1Sinjld8vXwRufr6XxwT9rEgq/AwsCNKcSgHOQeKl4XKS
Qsx0BGsokPa5WA4D/aOdwXw0kAkYa7XCUDBiAiIZvfixxNE1im2aq1iF01r2aUplZyL2IU5WQdjh
m4xmyKh+YX/n00sRpfKsixcgf0qHKMx/x48a3ZIOfvQ/tLvkkZIrikrn3BRjJ5Fx1fJS1ImUAs/Y
kvDkSf1em+EQRHpxzXInhfHS42Qs2dbgKgxBeguOnqv4gbzHISXZkr3iIf1Si6yG+x13EhnvtuhT
ZCcTYH/19qFU7uoidqoswGQryFdvYnN0OvAA9IADFtgP93bs5DJ+OzfS0ZLpF8SUXO3Q4Zbh0Pnp
9QJOdbq0JspQuY4NBOrI4T7Kp4y8dE2GfO3BJ7YZFiqVIJS6k+VVwfi9fZVL9ehX4PJ2k47Mh8ua
fpRLmMgLhmIMmaJaqyrwBed+QNpaqyA9Tng+6d7gTdfVNVaDgCBbhoY3BsqjUjol6OT/erbSpWgd
j3iAZh3672soqiFxn177n8O4pTYmzWiZcEs6QMb86n4OU1879m/Vi+LXX1Jh65d7cSzAjNEaP0b3
GU9bT5NtbhQKs8y+jF0Xg9B3cvOkE63M02P8dMwYAJMpDxlKxMwxm/kwNY0K0GJd/i3ZoTL9kq1v
eor/IZgpFQliDnAg5tJ1BgQt2fWc3S7E65ZrezCx4ykaqfgI85eUYnw6KhyrHFU4PN1JntLfyAJq
PK8wHXAsXvuADupPp8nfbpWHEvsdaG27kSC/4n0+hA1sCKLbgGSE3uPd00oBxnqSJlhELqv7mFwV
1pdRRL7Kc3p7EYxrxXi1ZVcrRkVq5Be1nbxswLa+fAl5t59WTDEyAigR5NrnWiykzkDEg4Jctd5u
mBtCp7OdZLfrMgfZdpGJ3kXcW4b+Kt01wNgIYSl+GjUfo0XOMHXzq/c7PIgLzzrC+CmGxxLmgci9
cV8SmF01QcyI/Y6P37P7TGk7ROM4QJ5l9661TK5d/O7SQ4z11ssnybEHdEfwzkaDEA6NHZJd+7jv
QUsKeyj9IbkqjLdB5DF5tc0zGcwNM1WJyOAVBqtgd7Kb9yjz0xlcUS3YxzHLZgVycyNj4hkDnu3j
1HmmaBCec8PP5DO3rouVdRtS4NHnYECPlTfFRGvSN+oHQxbYJfc0UVRAWEBn/BO6abpiR1hDXd0t
0YvJjVdDBZHdr8tfjKsNOhRYSqfI5ewNzgD1uMU6ZIyN6gxLjIITzGQ+DNlrW4kyGL5Cf4Qxd7ms
oE/boyDQlZYzp1nYbwPuNRFMb4rE0H++M/dJr6oy7yCmKa8X6wvQt41WsJolOjYmMUp04E9pJYyg
sO/s+HYC4mcl326kdmpMvVz+RJwnJgHo9t+fiHFPqMY2MsE8lisrtdPaiS+pIKRfw3V+VarNycD1
VIvGXURHyFyyAUNEebtAv2h5qpT3Lv2xivAfOV73TC3mHrVdZqVrDxE6XlhG1YAFKJBKUGof+v5J
at4uH6IiOEUWcy0qK/QZCE7RlH+l+eKRzHDV7aqL7pUZJLKS4TTG4CTAD+4k4s4Ayhqj/EpNurc6
lV/n+mm1JdeKYm+ofl/+aYKzVpkcqNHMbtkaakvltQZAj1q6KnrBleBE0f1hq+T8StS1nq2rDe2X
9FEeFKcWVbIFF4INaVsSSwsQadEKN25IojqK9laoD9j/dLXpx784r11Rh7HNfqlQK+tp/W3Lw7SI
AhMkn0UhitLcz7ITw9hn2c6T1EroByb9qZhDszpNmqC4wY3Lf0RYzDMZOE5FUTc4o0n1tvrF327M
TvDhuWa/E8EYV2ul1TZHoF9vatUd1dNslIcuwRMuKLKD2n6t0Xy4/Hk+EDiYtHRfTLQYWxtipavq
HIhh8oO2+snTcNSvULZxfzgYNjcwQC9juisl4A74CwhV1IsUfDiLSUrxbovWesWprlbj9GtxPTW3
GAkWfDvujdodLBPLAB+BNWCFlhbH8q4BHU7eiQrNPEUQ/dFZwHQLYBUYCxztAqtVE6AVte197ANV
a17a0RAYCM8Gd0LYUs1SmS0xchlBHyMt86+1l117vmmjRhDFeGMmZC+IscQuInJuVQbyti/D++At
HqoyX+MHy0OqXQJpIXKm5+aZPF62Rt5nwqMepUPakcVAzbnji8dpHZUMTdm+7ly5711VxAzAP8A/
Eug/32UbQPI3xsSAhIg2ZExUYmvlkElgbH24rApXEOgHsOGJ7TfTYA5wLOuOoPwKwOQJgB6KO2Wv
mQQI6EqQdvKeJ0TBGJemYGIZ9MmMoLnN+2htaE3CXcBm07qTHuYD6kyKS3eUZ8UHp9xl3XjJwF4k
4zNsNbUydGrQk+xtL8O2bCqd4vSgzSc4KE9tN4GOXLPYqcj4iKWXYyvugcIJ9pzryBhPsdmFl1Xi
ed69SoyDiKekTyJJxquyvOuscGyDNf6J5r6TZ9jRDTDII9CJV/c8+26MrQ95RYpmA9ynkYMAwaFj
p5Sy1qiCwUmfVBd+N+i//xt3q6AngFo2ZjVNmUlPRxNyUW5tXKO7tay7rHlECefyUfItcieDCfnr
vFRSFQE6Yn6g7DPqIb9pMJAg3WAhAeiAkqCIw7WOnTjG8cZGmqcS0m63rttDFOnXaimCIOL6djz9
sU2q0kNjTm1eFymbNlRO1Ga8LaeDPa2HOBZ0R7keYyeEOTYVtL5K06t4b8l1diVvpQUqSOVb0o+j
I5vL/eWvJFKJOTUt2/q56FK42czYAjzvWteY5CSQ+kjyLoviZZvYyv/P6bGJk2zGm9wvFgYKTPlB
IVkwa+stGvBu01UOkPgF3olvfzt5jEe0SiMuowEIpVqov22pA4rsA2qkX9Fb1k/g24J7FFxmwWGy
SVTS16RaU0icl68RVgKn9c6Yf1w+xQ+UBDZTo9PixMZWP7r/TOjKAGKiGA3K3sk8zM9xnNtAW5/A
B1koqIJN6xuJul9paWrOVmOFvC2KJpyq+G2Zk9QdsOwSJGZtBd1gfa+yCcym1pB9x6Ss+thHWFPG
CGt2vPyT+cfy5xcz18buekzotjWQoNbXpFucYsY7rRUBvHDv/+5cmHtjdEM9A04NryXzuTOw2C74
uNxot/v7zE0BKI4xo6GAm6Kc7PpoyA+z8tan9/oceQsRYRjRv3bhK7M8P8BQKLIZw8suGSJva0PU
Op0S4zdtViMkvVeSr6LPf/k7CU7wEzVmVc2dClooN65+r+QWZASX/z7fs/1tB+zATW80WqcUgPIt
V/vHuJiO1rfBqKeulJZvl0XxTY4i8WEWG/t3zCUZV2mKDROqdCaG4PR7IEb67RZcFsLrzxJQrvwt
hTFsbbAnsvY66GWC+JEuiWmeHq7eX8spopDNt4g/whj7JqreAjEF9peroWH7hfaSGm6XH7ER7XTt
fa2JWhWiM2QMfpPQTC8qAGVXUX6MRzMYxyQg2JW8fIoCMSwqTG3a8dRRUN81kl4W833d2ttCxAUs
EsLEAqmazU1dIQQcZLf1FkaTejd8vayIyBzYCQ8zGVRFinFgyVF2sc7mRkc4VXR0Cl/ypKfL0viX
6W9zYGvAdQmiConCyc6A6W1I57ZTFkTqSz+J3ILo7Kjb2L+VsERnx5RE0pRfCgSU6XW1BTbAUUZF
KxEdKaSjaPgxIkgC07Yp4rJiHxZQRqzrVRdTrnNBTkovJONVz+RQVXeqxD0maMcacvIhd+oB8CNo
/aNCNFqvkwjBVaQT/ec7WUq6ros8Q5auYKjNfCPj5JSAqM2HL5ctgfdIP9OKcUPKAgg9jZ4exiZu
1aDH4IRUOtuV5HeA02+v7VPnZg/q+/8olnFIVZLKm4TZBteIvlj91SxrXm+BqWe6tRPU17GEMsI5
vTRb2KT3RusnxgEc9moiyJd5CdGZ+oyfstoEaYyJ32GB9wqduRJD40kwz05WOZFXHfr3wZdC45D4
auUeqtYRNeAJJ3DufwE7KmvI2ygBBg3mK5nOOFreuqAXI/tF9TR335HAZ9oPjH92WLjr9Ouhqt1e
PUWL4lmS5bd20EoFBkKPclk71qQ7rfpzU5/0+J8Xv85+JeMDlwQ8seaKX7mShyHJPWP9F/nvmQRy
bvJz00XYkoCEsXts8ut+CW2kegKzUy/fYbYvam/jPKgVhLSyfZib1Ck71anVMMkGT12vy+iENQWn
HDNXqVMnWWUHU8SXfwPHI0JPzLPT3AKYO8zV1gsJ45Y9ym96BtyP5AhuZE9JX/43IcytlhNdHqQa
Qkr5YQEsiwIyolxQR+QrghlrDW8J0HIw/lCWKtOYc7yZsT3njNV1O/dOKiqBffRCPnvdP1KY40ps
QGX3CzQZ1s2TrOdEuR71h2F6ke0ru/G1+laTNKfvg3yynEG9i7TvuWnfAjFWzsD0DbpqzTU3d6hO
6ux33zZAKpDizepOI/4vOqh+9PrrGAVrLiJ2pD/s0g9nPsFQqrk8xPjhVZWGpuba5CDXSWANgsYk
52lBkXgI1lktXEJ2loEUVr1MKvZziUV7WuVoZV/kWI7DEhTbPkZhR0+1VtLiB0i5AHaYpyMlbcfM
NzbEMNBzfmfrbitGq4BsbL51TjXkikPSbQwxEtC5sV2LBvt5vtIGSIVJR0PpTvK5PJAr4B2FcXYX
SKnTcdXq1wKTzIID5eTKmgzgLzoVBfB2dqRBQvVmMxdA69Hle0CKfizf/6sJwjMxTATUc0WvanvG
ung1S56uoVUXD0v0oESYk7zsDXjJpUbxWOliNVplhLmqpNqMrZOhUv87CnsHdf9bMMh49VN1koS8
4R+tRcbyAaaJg7OJBuNgvxIg9uykXVa650YR/cMtl91+ebHQCbCN+2QNKuwrgjNBrm/U4muevWjJ
1z6/tbTHcntCkdZtrPRLB4brYUtui+00mWHZPqE/EWWt00xtkMbPUf97HZHnPWr6UXBYn74/UkgD
cDLoH2BUF3fr3MjQ00zkyFBASb5SBkHZrR97UA35KUpAGEo89F5GQu3uv+VP/Vx6ovJNWobHr8B2
P5OSaArg35cc6Ubvr1iGau5QPS6d+q2tneIWIA2HJQ0FKtPoffbFqEgAzuC/gGyDj3ausr2mlSwX
BFAXABNoAMoQHezwv+vVfXJXkAGUI6IgYGAOim0bz2ZVqJ1iVtg1K1DM0dxYdxb1TpXfmuJoKqL0
9lPAp+IA+YjGBl2/ZMWN45xFjWRQoJl4c/JDfAJl2cP2W3FBY+5lz7p3+Sg/eURGHvMYiefKBkgo
5E3ZtTzfzfbipCOePUR0pbmCcIDYX6NNNhZeCQU7wGHngCCi+2tWaGDjHwPeruZIz6NHwUKSZ8P/
eVk5avmsmWBg6D8yWcZBeSqKeSkhc9AL7daODP04l1bnacpwv1kNdiFMTNJdlvkBWHtJKJN5VuO6
5iSGwZRgVz1WXvusOCDLPkmu7lff5OPwW3WNA7CsFdf+p10B+jEBAUBoP/ZzeCtTDEvVpgV8FNXY
QNZnFKGlaIfLCn5Ko6gQBDNcCYp7ykJKAQ0M1AhdVLmtVl/F8Dl9hxTUjsn7ZTm8j0cBuaAIWhCA
oD+/41FpKLlBJIASATxQPqkRuinxkSgqUlyBP/kUpqEScB0BK6Ohp/IpAABzBYTIeQwoA90uXEVr
UNjKiAgF4jO4CxUD/Dzcbsj5hAG+DdkEEJQEG8jS5CWqn5lysIB6CLOV0o3RHxvzaJBnQ/52+SC5
DhrXTsaKoQE3xn6xpJdSkNCnWPTHpJC7JE59A1w9F8jgP5Pe0Q7xF9EjkReS9hKpM9iVA+w1At1X
D4nt9C6vz5igdkzAX1TkCE5dR0Z4IP+4Xwq9QFNA/00AE8diY1v2lmRxirs+KS/zfLRF5sgxe+wI
wuAVYBChDMqY4xpna1npsBGyrsGGztFijzBI0RACx00CUA8oTgRgHsAvoLdid3KYsirkGYmW28Xf
zLF123h0p+bHpgrex5+HVHFee0FMOqdM6lzkLZI461k+dUfAJbuRt2Jr6U0PpXC4KcL8+2U75J3g
XiITtAnUAhwYVKuxdhZlx2z4lcUPl2VwbjJQaHGDsSgKUDibSbjzqlU2yMGjXF29rMxPciRqtXHV
wG4bCu2KCm9B//nuCwGrLMqUYgBCx2SON0Mz5Ce1aTe3MKDaP9cGLCzU4HBvkdudizJ6rHZWXY2L
2z4Z9dM8BZf/Pk8VDcgfmN1BXxwvovO/TxYjtgnFQput4socnKjtw0ETfJLPyTzdadhJYVIMS51t
OS+plJOFZe4Wy/LWdf5EIX7EfA48A9gLY74O3ZGps6YDVEzeO/OEFqiIl+9zBZLqQ0G5cTsRBtl5
pCrOIgtkctDH7Y7IrE960IYSaFHUE1LtW9nLfNsT5Wn8UwQfCrwC7BoohOffqu+ixsQIYQ3ADOvB
DGjBU3OKb+A48yRP9G79PItKddxJY7xdn2+RNuSQZsZedayuAUZGN9Q8+rjs3+dAPRlY38Cimpv4
IgAvvqrIf/EEBInWp22HNY00NaHCKW4weRnD6aCG2a3qFieg/AjuGM/h4gGBkhAuGP6DuQMLCmtd
DfB8t12/YiYb81GnSJr8sRE43M+VW3qkQCbDiwWAScBWP/+A07QutVlCK/WLqfnNsf2mYskx8sJ7
+S119XBGFmwV7uqVmGASflCumjvphJE+zKCbkiF9CZJ7+jasb+zb8jl306MULiEtMGL2RvQ25eRw
uCeYBDMt1CdwyOdSx67MNG3C4a6m5UhKcxMb2wEhzqkLDIrnvagpRT8Wk3tDHuIadc6AAGI+ptHL
7brFa/2fUsjX6J7cD0CZru+1gxE7qSCkfUa1w0fVATAPQA4s2iP1PVdwBichXjYQiDXAIzVUDXDr
G8A4zONlV831OjrlTldhRZgUZKLnOk/KluqYhZ3dKJxPs68HipN5ltd6zWH7/eEHjqJ1au5VpIwj
yPNlmvYz6YgGrGc1TyGVhOUthcXYQtr0jXHtgS0puIrcnGQvjc1JStTu+gj4MVNAwd1zX7rV7m23
9/ojOsFg/xGlJLxoYZhYYIGTAdg0mxlHYzHGW6HCXqrIA/LWdZFtgjcZ10T2MujN3OULSYfsG47u
L5ssT4hM7nbSgi60BL0hvjIWlmRsvGY+vWLwobJyBSekOw/PwJF0RkuQLnAFIPWl5BCY+WVTbFNZ
jak3ABiWxdUtMGPvJum3wMp5GQlWTf8WwbipuRsrQKBBhA2gdsnJT+ZjKzlWheLf6umogMyH+ruZ
epfFihRj3IY+omUe1Tref/bkVGX6mNbJ62URvLIA0gWsfCONwyIfW6XVOylrlwgyKOATgQMm78bP
CI+h+x/pk3mixavsJh4cLXeUnwLZPDeMKwyaSKA900nIcxMs7IRssiLVrozd7yNATN0Og6suOaq3
c7D50wsB9TgevkD3EXXJeHEHJRgA/uL1CUQ2xoGUdb4WYE1C37T6TcYRPB8ejMgZREkDV45lAc8O
NHio4zIqkjSPm4hEcFS6kybHyfxiSn5ji+yTBiw2wKB3oIEfCZWJTwtvbYnpAKLhJGfd+avyuD2a
DxQ8MvFFj2hO5RFj4eiToPiBFgL74lSmEcxFc4KtmzELMls/zc10pbTm4HQNBnyy0VuV5eGyqfCO
cS+TuX+kAs2rXUDmJj3l4EpSyUM9jUGrCRoxvHuO4g6UshEh8cI5t8gxXcGcY6TY3pJmfzRnRy+T
R5KJaCZ5hr8Tw0JzmE1tLEOaYUxufh3A+tTej7h8wPqpJBEiAFcj7K5SFBC6D8H4EKC42LNdQCN7
SYLe0nxrar1V3gRpJF8MpZbFgw0UKExGFYFD2zQifCBZflArp1RetF4Qhrk2YNPaA3QBOgVzZYma
9moxII4M0tfMXu6VvLiXBvOqxWrZZWvjKYPTwvOWAhVhVvbcCoBHYUVkxSq62nubfZUV3jALzotX
/EJE/COD+v5d+F1LFL4KFX6X5hTENT+yJv12O1lO5lRf/zl2OzLCvTyq806eOeEpTzboROniDQDM
Su74rocGCOlGZxZcV15JEXknhdsC7gwlbDqXNnc9aAQzk+ZnKYbyFsz8Fs7wMoRi3HZudoZPhdCF
9BoPJcYu8IDR7b62qWbmjxQLUwnACu0b3a+Pg4vRrIMuGNfmhWUACOEZ+lGa1RjlZH3UMGLWICz3
FOy1vaNZ1GUL/LyRQD/XTgbj8FBckcyMKtW9xd++LiATdBIwCYIdfQ1ontuIESxEajFW36S0k9p+
nONYer3Tu8kXkCWguyk96C5ef57ojctzg3slmTsgqeW0GRkOcu5Tr53QyRy8OgfzbvdSN/+4PYDe
gEYn0QHUDqoR5kDbbE6LUuvxni6SsG5GTDyMpwmLqoIP9zk6nsthTjEGQsGmLwT2nqLNAgbhr1FI
YaRpU2lFbw4MtbWHYfBn21OOl2V/Ps5z0cxx2njHyzYoGrAYfqvomMnBGJqdOFpVO3khuOGfnfG5
LMadLElTtpUFnFRVvo/jkyXfk+1Gr/zLGn001M/zmnMx9GfsvZakdBYQNSnpW/MUuVgW/+uJaR6S
ALnGj9ErbsGh9p3CvPwHIp4iTvYid03N49MPQT3SxOQ0HdRgEgPQEg7oBzUYBQ+xlXkATZQznejq
HSU5FqFofY4/0BoxFIzzGM7Av861rmfDzAjFXKkyMOl14YpJQlsUsTkR6FwK86rNVvAh2tijdYcI
z/YJ8CeSn2M210cdZPEpra0oc+SEhXORzCkqMQLDOIGXcIt98pu+pKeDvjmLElIixFE0psY9Rwyz
KtRXA/WNcdSLVauytEFDAJFo7VUDBslc8Lilv/iTXZjAWMPYHmhf2OeTZo9KOdkAlJsC+oLJwzGQ
QnIQhe/PvhnUP+ghon2KcAqWiXOLIE0vJ9pkYfiousuAGmVrXy7fNN59VkHGAykgXPlU0k+r2poj
ihw7Wm6aHJTk1QRzrSoohHHVQGEKRLlga0UJ9VyNdpDnIVHxQUqMrVgDcJtEOJ88CZihw3oxTsn8
lHhgury3+2UFfrPZOPN4hGO6fFDca7OXwHyKRjfioicLRUiW3fwAQInZldztVg8jimh/0ysCJ8j7
NKh562AzxqbRp2IlSFukvJMpbnj5bkWJR6zv0nAjE4EY7uXcy2EUq1arlFcNcqZg9Us/9sfZiY8Y
zwEAEthaLh8j72ruhTFhUl3MeE7yonWtLnWz/N1oLFc4WckpTtKhgD9Hx0TEDnuxg5lBSuel3+BK
vSgcw9hwgcNMx5GHEF18N3mIBEfJqanjmmoodaGkjvEj9hmZ5nULeo4Zu9MnpAH57VQ7KpxdGUow
l8BwrB8WRj1xsg0Y8dZHlCz/xfHinYSRFrgMUAwyx6vUUwZDwnUuwWirqqEcX2MLVCCE5/sQEFWU
AfBUBmb6+W3uyj6T4vJjt687UnadOaAYjCKIQJ7978UwH1FOUgzjJXrrmsnqy7q3AdOna0EGUAtS
RJEgarO7ZCPqKmWxFqxGpfKNJjfeiudsrF1Xxctl2+ck96pMZ7fQNaPPS5ZzZpaW0iojBYN5nuzO
t3rlZIGNkSNwdt8njxQbXPJkUTDkOq69VKr+Tr14jvV6NCHVurFOVSA9EslZ3/v38ki85ITBoELz
LivKc8Z7iUweY5VDLncxRma39mlVYkfIQ8zpA5yfJJPDyEsEMBwLOnWefUdcJNqozIKIL1T94fmf
1/IgDFkZiAcQgz/FyBr7ayTWEIQTA6M/qer363Q9G/aXGnuBl0+O+7EwL4WmnIaxJVQ7zj9WOQPe
RB1xt6o32s6tghpBpjrk14sPJAEhmiDP9GklFM0GFL7wbD8Xpy+zDSBHABfUhDxlpAo0+hpL1FCv
42eBavRvsSnTXhZjhzmB6U/06dCq60ycqmmA2W4beWBHheH1m94eyslcA9nsFz/XlPshklCmMOz7
qW4yh8xF6SAD0JxlTIQIDryDAMghyGpUwDrDsZ0fhCU101jL+HHFNXE1AKH4hJLqIbi/DeA/kL0u
NBc4bVmQGfGejXu55Fwucth2VQnkWpUalPH0tSjMm2pBr7mAOGUBbHkieqpS/8x+CBvYfaia0GYo
S6chYw4FaL0I+HZ7kMursvC3VHPUiTgLcJ3MuwgzUVlzirQf67I6Q+0LDOGyfIsdHVAHA12bASNL
NJMiLioOz5I/gORlPTZh5ItQHnh290ddlHfPjxgN2EStZ4irEYfzp1G+76vjZZW4gX8vg/mMdaLY
09xTlU5Sd7TQ1aZ3lxakUEl0q6vaBo4PuoahebKCRoimy40sADlB15AgLANJ+FxHTLJaUjIlrZsC
j9QhSUoHIG1HJj2Qkoafi2Ie2v7n1o6vaVMGhpR6XWyHiZZ509R4qbDQzTPr/V1nIkA09StAB6lf
qW+r9bdiuloKYi1f08KqDS4fPi/aAPIdY3ZoBGJqgn7/XXwr2rIE+sQCTCgtc6LiuACy8bIEngUh
msAjYxUHvXXmdKdutprNRIKQDaY36QTtomc7EzW3RVKYfGdoEg3vfqx6ykh0ehKkE4jiBK8Ynpvb
a8Kc1QrCwrGtCVZxbVRwQACWPy/WL6sUZFTcT2JhjAUjkKDvZFtFBpiFG0uBORoA4Jv6xIlEKxm8
HBRty78lMBfO6BEk9BEXbjPDtlwdvQ3HxJ8Gd1OeLVCDDLPgiosEMjYwrmY81W3buQbQdx3sBnmJ
Vf+Kht81Ma607TvpNH/tm3/cl0I42qnJ2ASKJkrd0PXfFrt8pfQzj0dHKh4vmzfva9HpWDptjAoX
G/vQRASZvITldimK78pBC/rOdi6L4Nk2avW6gUoawG9lJvZrUTrUUmQBEiDR0faoQEFejxX40iIi
SqG4ooyPyWZ0cNDQO3cHqhoD3SCN4A7q1htI45OyvVH1zLusEe8m2VjvRzKvqMDLYjTKqqLR1QIQ
WU2f+Il+ABB0MA9uXIsgQHmGZ+ORBTxLC6MIOmMCZNHkbAEegCtb080i2d5qNCd57G4HiTxFRe+n
lQ2nVAkKXLyisg2YHRublqBOIox+WqtK60TFZrLiZgUwvpvIGUH+pvXEzxJFkJRwj3MnjgkYRrLV
6HBDXFxS5EA1yMDDZkggxmpEWCVcA8FICpaUkPCBTuzcQEprKoxGh3Pqi+imTYqTLv9S538MV4Sq
mgzkYB03CvMjLMjTMmjqNpQoQSzxt6j8XsoA9Gu/XLZBzjc6k8G8ggy7Sw1zgox5+CbZlhdjCNRA
mloVHUJUcbwsjVcoOhPHHFxvmdO2xBAHGnaPqKMfxfahKHuvMEA6Lc1XiYIFAoxsYJ/Ane1IcOM4
bgozgRinx+UGgzL7VomXeZ1mtB/cHCvU009Nfb6sHydnOfv7jMWXRpuogElu3SaugySzv8pRcRpn
9es0aL+sdDnouagaJhLJWn07ze0wQiW52ECBNIJe6n3NAnPKHDm6GWzNv6wix/TPVGQMpqnqKZEK
yJvyyRm69waz3MbwelkIx2GhLIQHMzy9QvC0PL9fmt7JwzrXsMrNVoLJHqIbsmbXWEpVvrcloAGW
BkgFtmFgRa6YRRUwTlsYF28nnvGXMWZlFOwR4Hr7vYWnXH6lXDVXyUu1ubqb+clNFQplcr/jTiY9
910KCoDwxdhyyNSd1e2echJiIvpgeLCht+gtvZ58Og+JgU9N2CHgftKdaMZqVUyypqSHaKJdGTWG
In73g6DnxytKnB0pY6alPf6/epT/XXOrAI2/+x+LKwfJFbkSdcF4xR3MTGFjAr19JHhs+6aJoxYT
Gh9fkDI74AlzhfqAZ6NuGweqwKtxAs+ZMCaRHDEQvOQahK3YQFKeIyuUTD9SBXkc/wh3OjGXogTm
vySZHzopwfg19acrDZxDslce20A64sJfvoRcgRSiDMkJZT9k4dB0ZI3ybCJBXk/dk+qlvuQqHaar
Z4+gDd2+xqKMnGeIIIUGHzpEUrKl8ztg98U41QYNeHZ9wJrLVTwqTj0ugijAi3l7MUwQkpJRQeID
MdmCMep2CJLy11wfpe0qEq2jcAPeThaLgK2aw9BtK40IHp3V0VBl1NHvIR65EhEOcOYxcWp/jo/F
tNZQZVS1GbIoFbTiqYDMgzjjPUd9WHGTq/6atkqTcD6IsK0EH45Fuu7zJVG0jZ4oeVGUx6JdnLkQ
UQzxrtlePcb+NRWMUBMNrrHsjypiALkzix9GPAvsnmseOqED6YB8/UT52Q2NNEgNgs9oN061PZbZ
9Vods/plxdCu4IrRFRemjoap/j+yGLfYrnBiqoZompnfU/PVBE70/JuYs5sufrb+kLUXSRMV77gf
ayeTuWVKYsyTblVw97rsVsZdbL9M2uJe1oz7sXZCmDu2Gpk6NVTIltq+NC3XswYiU/KqpZGgHiFQ
R6NHvAucW70Zk0KPcOneZtuPgPQhqrB+tOI/fyYUWRE0gApgMB5+njWjxVIZ6s4+CB9vmmNGHLoc
EYHBM3nJa2dWwSJCDkAAEQ1hckMZwOFUYNNqePuydTmltVMtnuD2O8CVO3RNKncXdypAKJ/52D0X
fDie9e/FMbkP4H/KJoWyblTLnp0fmu0xW286RXWlXuCHeVneXhT9srsvlxh6OXQKRBXH4aMJCBCg
g3gAgifmo7QnY5IVM37MHeun2SpTG42eOnu15WuivjXbtd7X/mT7bQ3o//b9su3zUrm9QOaClYUy
11qB3lVqdEdVuiqRq07rz1zePGV7m9any+J4lVu8DrHKC6wPDOSzLWM9x8gpMI0Qp0EzR6GjA7t0
JhDbzF7nfClOcSDayud1x/ci2Slku1s6qUkh8i+0aqjpge/6KN9P4EVT3fqu8ONAEdx0XkICqWg7
4N+oYrBjvMNmJYMcf0ilXGy5j55DDH4y2jrWYgdFccFl4PgWLF7Z6HLgbNHAY7zYaHUNIG+Brjth
mkrRiJPNup+IGAnolWK8CypndIvdtmjFm+kugCUI63kq6kCL9kOLn2VR+Yezr6NCABCvMGYEClV2
dsbuOgMVIArg1JSHtryNa5D2AORFNoHIFM6ZBmoKpOKVEEKa+sXPmmHZCmvLSOfYEaecFGnZEWiG
NSjwyg1VE4JKb3TMWXu059oOllGpj0nVFk4XKY/2NqeuqY+Jgyr5l8u3hOPXcAZ/fgpzKVtzqEur
QfF1kvsgXtdDr76qgA6Q+1OnaYK4zrUb6wM8Bo9lRIxzz7YoBvhLRhBALMqLOUxeX911g2gBUiSE
ebZNy2CaMRaDXQIWoc16TIFwlVqC5iInjmNb+48mjPNEp6Lq7RhCAJHWWLm/VT/bDMB3/a/Ln4d/
t3eCmO+jjL0ibz0E2dL/sfZdXY7jWNJ/Zc48L88C9PzOzjxQpFzaSlPZ1S88ZUHQggRof/0XRHaX
UiplZvfsvpWRBBrgIm4gbtxsimTObwZPGpe0sLsw4UH5Wbb5J3vk6Fs7etDMtem4ShS/mpX6WsCC
4p03+N59n6z8tHEb5vmYuQ15aLsLFvxIg5Wq79656zNbBUyaYG9CsUbQJu9kmDlzBxy8KTxeGAgE
c5SrbC/rH152Zdg3CepiZhwb089Zsa/HDV74ysrQbLnapMlHkV9x8k5l37kp9eJyfgnrvsRJzCxR
Am1eWuoHRaFiun77ls8FO4gqIV/BcYHzi1dan9deId0OSwNdfxIbdSvvpXfnEBM4+8MQJ1Mp8YJq
9imGkPulhrVa91ty76KNfRmhz/o7W8S7o528QjTqRMmTjdGC+sHeW1Gz9JBUG59FZG1G7/eVO7tS
DrfnnZ59510BG3tvub0/yjH8aL6GW/jqWRM2vxM4z46H5ms4RYKaBLoj6ziY+dKFgNnQ4/kbK4Le
CO0Nl/6nSzaZQYP29gQ5NwdfDrdMoBeosDKHKh2X20M5UIozA/67K+K3hzgLXxa72gDsIkpNzJN3
5hAPVAq2nZXrN92mnn9HsrJtG++28gf5NPmTiFOw0+vcESNcbG0EPJJnYUPkA5v6Kuxn5x4Ehhv2
Ck2Y3764c/fvwZrSX049f3XumQs2l3zqF+cefi+Js6oddEi06Tuy9HMB7uUwJ4859VIoEHOoRqSP
9oTQxNEeinT3Nwf2R2/f0LmdF8YHgCBAN2g2dwJvAkWzCWsScLiEDx0UchAXwCKY2WGjdm8Pdfam
cFwCE2KEVEtP5RdzZ6IylzZaS6LOK7mnublVwpvC2bEvaj4X79zXuUgGwROOEuCZgrYmJ+uintBC
rEETsVXmomMAb+55n7+3DZ1dfDhtXxoGoEAT55/Hq6FIZsZh8Yj+M1js6cq6qGbknEtXmKXXeJDF
/wmqeDHgKWGVEVP4TVuhOF1BvVsj+evCvn3Pk/rcnMAMR/ddiOFwVyewIu2F5ZeyxNFB78SJJy+H
wrRDL5WfLNqFLKHv8c/LJDtFoi8HPNkTsr50WCMgWLI33m9L1X++wvnxbr5632nk3CR8OdTpKysa
tHOsYaAAUzw0hEk9KAksmDCmGxuuhX9/wh/Ggm7neHqMUy6dxsBtef0Fr2Mye2ukgiFMst+Z7OeI
TJRB/PnGrFMJVNoPZWeUGElF6GWOqcj3yWW5o3H24T9Q7R4NZR7flFHndt/ZsNgQAv0FbBZN9njB
53Ez+J/efnznYq0fUIdYSx9qtKo6HkmRuvbsBKFJGcEqHz/46kph/r09yJm5Dl4Wq9cFjMYx/3IR
L4JSU3Krc2ZkrdLoUMldIApSP4NfLn/qa29rjP9B1grGHgf9UGPAO+SXfHJMK9Ub6J5DpofJ/eIb
F9Pf7vYJIxIYaAAMIBNHOcbJHJdV5SG9AVpXFI7AVTh5j5XznuLjHLR6OYpzMrvRIc0o4UuGG9ks
fZXGbbV1wwTEFxx93yW+lks+iRAYbBFI4K6gyDgJSb4/+ok7QveugkcHjjn+zVLxzDZGs0uKyPzb
zT7xBEFmICeHtRum4MnUS9OpYbxYxECZ2jIiVyqf0cH3vaY958ihJfmHj6mFc5VfjBJaK1CjUGhH
lH/sI7btNhUKGJ7y1XTT7Iq4eiz26Yf3So7OREDLtIB/4AqIWoZT2gSeL2zgBFIdb7w1uuvA5OCZ
Lyh8395eWVoEdvrOwCAuOTbKoX/ZgsU8F45Ep8WVWdFtq740TlaGdKxgJRBcqVqsO6uKYCLRhpb/
hak0DVvkT37725wXYQbj6qCAjR/WYVN8g81FnJU1emm9R+GeiTKYUAiei5QN4uCTANDyQiijggLL
IJcNial11XXx20/iHKK1IdyEJoW4WPGnAizXkCXkZRC/2IBz8IDOjD31wkDubbUm0omqfsNyGNqn
cIeOGxrz4AtvVZgn67cvRKO5k1dydCEnwbuCfbwoFOb1mA07j1ymYl+Lbx411oTnEfz/ogGCPme+
52UaTuVXg/KQ9CRUps1D5d4Ka74FJE1DKi6d/puwi0hYVwyndBO/q/LbAm4YwvraDd4W0D5ksn7I
vU3VPUDMwcijC/OuvguLDEp+78ZoIGJBD/b0vbPRM6/06C5PVm8fpK1V9LjLovQ+oJJll3H6e9BY
f9ffHfH15Vs9Ael1kFtdWmKY0k7WpiHDKcj3AqjsnZf2a+g7GuZkgqaOgaYtBfzCC/jhJzm6O93r
Af776/j/2Pf69vn9y3//D/7+tRZTy1mqTv767xvxvbpX7ffv6uqz+J/lqz8/evzFf1/xr20NlkOd
furoS/j9P8aPPqvPR3+JK8XV9KH73k5332VXKD0ArnT55F/9z39817/yMInv//rnV0gJ1fJrjNfV
P//4r923f/1zMeD975c//8f/XX8u8bVYqrrin0+/8P2zVP/6J745fP/jD1XdqlT/k6y75z/9+aNH
T/fwtP9RdeVtzSsl//VP3anmsAhBCUDEDOkMqv4WYQLqgI8hx5zOmZG7jEaMkuwGtzbtiNk7qxnZ
2bpyP2bN3K58t+1X5dJJpehH9EEw0wz25/5dVpDuNmXJZcPrKaxS78qWqJboeF5FaFQy3rqpopdu
yewbuJN58X/9g/7XyYhVL5twmFwbdsTeFA09dNt+DZ5CdPATzHrUJDQsC0WQN2Gr2s+ZD91+kEzo
RU2Sfep2WThIC5W3ZwY27QatPh0L2r5fRxf2NN6WfRtsUIzxW0bIGM5ePq/1wIJmwWYQqgsnQ32u
1fg8JveCOi5KwGY9sOEOKm6RL64PN4sjfLotzBYtbfLKP7nj18Yc7WAzoWFeWDT+d+mOj3brP6Vz
aSEsd1YIt5ibybDgGn1mfAo72dJXz5dgu/mOd3Dbr+biMrEljczOaNG6u363I9YxCFrOIJb9iTre
Ui0KdeNJ9HYrlwfzzNERLZFZ2PJZoYwmH6+l64y3nVXT0PHLj+bCt06lXcYD4m1h043nz9aV0XK8
vEHJJ8NSze8uZ8NqEII9ObXroX6xelymyrkx5maCpV3b9Ss9UCJIvxLE3/UNR0Masxd6oNJAbyRe
DT2ENlO/OgznZ9Xwe1CX3SqZLZT7D7OMyNTICMG/X706KHqRrlDadntm4NKugg0nw+PrYyJz2GRS
OaEz1Pn2/YGxehR3fnS2mlbUTLbz0fBEejCYr3u++3nzHRTqUT0VN2euozCCYesGzVoV5qepSMFP
ldNVzliztlJvdbguCvfzukGhhpqsOvIgClyeS4dq3bCxN3369UV4+yMSvYw8OmN6GXkwgVA8CpnG
0ozGBaN9HHkGf8iz3ml4PNhpElKvj4zyxoIJr2zL7qKWEmuLi7jOkms4u42xaGcjNGmf4ppaFNYu
iw/a8Qe3HFVc+sMapdoFHE8VLhwzMula0HAT/gor73huErro4YSFgpki4GEWBFaYW00WIjZOIBfk
vcnraPDNH8sseHF18IWN5oT3350EEYfMPVg9MgAcDqlxk4j+KRXw4ncLw8dMwsC2iw6U3M1CbhGo
M5riix61rwoEl7qVT2/+vg5rxzdopsmHoIK/7mEMOYzXc+/FxAgQnRMEisMY/TDSS1R2WOHxQIWZ
JOgWdfKI9U2dGVQ/VZLg0eqbemtA/RRLgjCoR317mkAAfgQ5lh0KccZGlkWhSnfpaY46eKoZxq4h
kYWmGNcjSdt47qcqZONc3dalhGWHQCbOpRHcOMnoRNxh/BIWAOqGKxLAry+b14ZKEWIHNt3SUdix
nTUTCw1wgFHnEbzfmriwQDT25bSFmcMcEebYYVs5ZWTnFFDYyYrp2iKjRDvsMsBqtpJP8ywCd204
DSwlYHwEV1ja8yqkWfvNsEsVCRcbVyPafOWWbZyNSCTYmGyRcIgL3zC+te1li/7hoVc/jk56QymK
qKE1vW+hGMC6HxG3RqJiZquo7TqxHtzxRz1b0GdlaD4FRjGAh1M+ABRTGXoJITEySLnzU9FduSK4
9wXQdOHAU3VGN4VMyWQvWkz4tFb9Cm5d9S4oh3ZHGprsnaaCtXyH3TSRVr9xYVF2RTOmdliLza4Z
TZzWi4ms+5KioXXJ0WGRV14QUrTv2RqBlexrpxuvbWtyYjYImFeKkYSpgZ25s4V3iX7s5ap30edH
ohTfLyl0ljiT3LpUOR+bebyhlRpWPjwIELbTMWSlN18RIe5mzPBdYiXlkq6g7RiDEmns5IPM5iB0
qoBuaYnNjdkFlOEmolcwTPN1QavHpC0+YhtX67oxgVJKPEqzlO4F/u8CZ+gsRoF0HqN8REHbgcmL
9jLeWoFKj7rBVbFjpcZDXw9WqN94b3QqHkfibRicYqJiiRx2SvsVDNYwf2xm3vkJ9ptANBaav/XJ
nhkFvUI2H3FY10W96LyVDtiZOfuboCVWCCkSdh+FHxF4t6vWp58YTp4R6fpreDDQdVM48NZjCFdu
S6O2ZN865Vgx9dILNwmcByFktVGNylCl2iWfYHrCYsyNXR6UfCdLCZO8ogaKykjozmLcWuAb95Sm
5aqbDRLVgbRCfU1tUssQMssbQzl9aAjLWjEX71jvngH8oDKzI6HIvN951Qfrbq7yWA5ZFSVkuhdN
1aP0kMzNHjU59DK3S+MDSLQIou3xViFEY/F8kNh+lOwI9uex3mKCtWgggs076SkuGizVqhrTeS8G
1m9likMdj3HnEfYHYwho1F8Sw0Qsz2r/0c27Jsw7icN/8FfVV7BbzROXsHdC4yjf3zCbTBfOyL/h
uA1V76ghkE+wg7GjprCni6ZR5qqsUK4jkgYPqKySfamEfCob0u6YUNWErLdFb7FlXvlU0ssSujGs
cGmhb4FJLweqgkgU3vjbyBMUP3jLBlT3DfttHoLuo+dOY6xnBUC3eZeLlHzhvrJ2Vu3+mHhthWTk
waYpUDgGy00ocUrnQzn5HURA9J42ibWuuJRR1dTDCl5Tn03G8/3z/WpwaqTCrQCGsd5SyBR2dlZu
iStgI0jQlT0fzLUO2cMSqFwnGa6zAAyfzDy6mWfMYq8vreuM1/26Rp91IADxUaQMrvReyjdcVVjV
ZKYR7K1oDNOz8XpyO+B5UhXbwsi/KJUi5nT4oLsSC15wJ4t8qZb4X1EfcK8l/rDTW0c5k6e5Zyzs
JjxlgrKG64mK/rNnl0Es7KZeB8EwfHdmf8LhUie3OWtuGEeozl3gyXJqyLojxRBXgcPR8nj4HqTB
t6bIlyYfOWxkBf9a18qMaG2gnaSj0HHYIT5KQ4xpbXUFbBxVHmxGtEZYjc4EBm1iyRPi3VOdBvRS
wd1x5UqHADwj2urJTh1sFSGO9NNr9HdWRVhBU4dqqGwMCR/3xKratTRV/Y3ZLV49ep2sS9nesYJi
JjhqQN+jxkvidqACs3MsdhMjBXYakUa068HhTpBIYye+GEb/qYVde1gANm8Ty09wT8SMXJXD1HxG
LtRmfbXJJYrwdFAhXAx7UsrgOfmQfor1WUM3BtvTJ78xs5iimQ38Mhn/wJxhhkOi/1AaKYzc2oBH
9XLl2WBa+6ksqsic7OQqVagsbJmNqedPjxTCy2gSKE5atGMr1VfTjS18H/mHn33wRXAjYe4aVgQR
nPVWEvlWNX0zeHbT9oZ1h35pU1gIPPlkqEhYduZvY6msDZsRFoegQUTktN31sO1ZZYK068lPP9Nm
qPbFbMnYcsouHixhhkE9gPZBrVTULvtOkjdYXiXwzECSeVsllXMxZfA4QyWhit2kR5WvV8C9ddkC
hOtfCC7NKCitGFszVjDBEjGdCkIQ2hUilAyxueLY6TQ8OkYXOqKPqtqdIIzR4cY67TIrdmu64RPU
a3DaBi9YsKhoy3ntlmK8NsWQhRpudDnUECKg8QFyjHQ2rvRuo2FH4fmwMm3aa0ZTOxKTdRE4Ep1k
KkRIjTu4studju1wo2yijJKvSer02xMQwvMBK2sUxkPqdfKDX2ELeIYkRjvU2z5Fv6F8VB9m5SR7
/XNeDRTzKywxE5Ncuy5A82hW398CJHo2Gg5ClP6TBYIrrJxeRpQ1/XeNSGpvfix82a80IqktNlxr
DKEBDV+S9r8KR2RNho0cm/LKh0g4dLiDaXGMSSbgF1WbCXvGJfom9WN5FZd4zAoLs3DC17AJU3Cd
NXw/pp1PVs5kV3ue1HaolsxDkwMmcvzdC3CSlVA42tNaAxR00ypi/Ylz4ITU/ZPR0kcjk+h4mNrz
Zd7l+x4eLliGQRwMCb20LGzIChXUIWvkS5TC0VnUHJ02rhMn/w+Qit7ulQC9cQpXoN7aaNSp349E
AJLF97dhiyJImtGNDGJZibqFxp7CA25xVehSuIgt0IV5GRil7lbDlzwfvuv5ArtuGeUttlT9zo4x
jLNsxF5qjxsQQKhKcNHuU+MXBVXewOccDVTdiJtjtzrgGP2nIqN+yDwTGBQ4Ri/KZEFlOr7rkQYC
WFcb9MoNkPOdQzP9QpuMEK9GGtJ0ogb6GxBxf2Kaupz7VaPUvG6SGUH4J6DJ8zrYaGijAU2a+PbK
XgghacLVZTQxW7kI0q1GNRPYvhj22/NaQ/Pamuo4UX7xB77Ru2ojwTAEbKp+a9Cc0pUDvYQ/jHzS
YKfzekhqlyWIvl79Jp15cSONCrjSBcICIJ4iq8i2TlC52BFhZrzAHxgcIKIYVEU6OGui5ICBalvK
J2EU6qr1Wuvmr4Ih/XhnViWfDoCIoTfyxpmAjyqspo1GRXkxgNmjSbDvOlBF+r4ZVMI7HU0OAGly
cFNZnzyMC2ZqWdqvUjrfN3Qcw84bG+zMCEHA6rdu7X6qSq9bZcu+rzcNkIn+Rj/cZz6vA5xwq8m8
01uFbMS8xkbfw6UD+4qOesAuXaic6hsvaYrzUGTyBwTluQD5EE+i77ZLr95EUUM+4reJ1UYyRUzU
UOQERQEWtZGLY6+rruZ+6EguHtNmSD5pOBUUSkbtTOmlfvv6sfq8Mu/qpkaoX1LyltoXDciOA7bS
n9L3q+drXbrjrZ4VqE8Be6p6gGUNs+akQ+u1FpjkJ9aCWxOSnAxbqFhwb1VSJ9SAq7ZMtLj3UHPL
8gqADUYfGW/vQZwiCDJwfUVBHfxYipr05cnTzBl2I/dwrHQGdjmzuHYcGb8KvZiDDFXncC/g17Dw
fXbhfSYuYFRGmnPoa5bzhUN5kp0isGpZpJ50d62JJGlhi4TVq1gTvVJ40YLGho581eyF63kPYgAk
PEVkrG13Q1o8jMZYx44XrA+gzF5WnkI35Gcq+gDKNJ9Iis7bDV3CPgxm0J8AMprLLOKuib0LUnFv
2Xl7EzfLOuRQYokpnkq//QRmM9gnZJfImJyp+g4/yH5/Bpy1okJ3s4XxQKN4GdlW1+44F8k+gzH/
+gSiFW7+QIR1UWSg0nQkYLyyw8FLmkhjNZvDc9Kyfn8TrqGxIJpZ11N+CtfoskWOsDkKrdlisbtg
bGtJefUa10HnANwy+L1HeiFq1DZAAwN6hW3SXGGy8ST5NM3+w2vgLRvJR1MglzKDdnrOy99FcXon
nHKk+u8jOK+r5nWLJP9SI7jcBjlZMa9f6a9q8uR5K1gA6/vIzbR6eBA1A9ke4JsrU7aqujTZaAxn
Al9OYeMNyIwq787w5vH2BMOBNMMFTJjh1bLcf2K3vM8/pQ7yHtNpzMsDkfQ2bpN5+SMhK4I9PEvs
i7n9iN7A6aqW/kXTNmZUBkH8V4GcR/M54gb9ccItaTBn1gbahfHiIsiRndc5JBMngE4oV+w6HzSm
JppOAJ2btuKiaPOtM1B4zBcuglX/tWBGGns0vXCk+SSqzHj4STkV6GxMTHSj5bmXhB67NexhXHsN
vCB5ab6D7vRD9s3sS5GaSH0NvmrdNHwV4MkZcDwtir3vMzM0ekCBVxBer0wcZCwcw4GC0tmTXiKv
UlD1BIVYGswAOL/SUOfAXdYaXWg1vh2xY4Snan83QEwf6W+dY6V0oA86bH1pgm2SCAmws1BSgHZj
a9FFmBQvsO7wmXO4bgYBuE9U1UUAFaBi0d8Y6BunchrdleSLTROcvsvAiYau6rDVI0NLS2gz/3OE
J/IaJ3/z0zHIe0Zwos6G8P8O4OU93A2Yyo5AHtRajLE497xh09GLc1hPTgjxXWqNOCrU5ElhrCuj
c2PCJzcWYwKvoT/x3oC6Prhb9cZegz50OMWnRL15FfjlC5WrTxCPkZ+mMTXbUXT5ozVPD6+CvwJU
RjqJG8iCQEYtGfYJI1YX5mU/NnaoWTGNE1z+mDUiAVWD8KMxSbOcpOoDW40KIT5JVqyV9k4q60Kf
4ZyDh04JbDoZKOF4FSN2QRasaFp/OYMTi72XuncnSNF+prixzfwVmDjwK9uGvuQMUhxgTBJ2TuxK
xN8FU7wPFg3G5nXfNON1wvClqQJAfxUozmCWdl2fA7VAcu525f2APuo7mym57bmJtXGMFfvS7XfS
TXd/Fy96MvDCrCnvXseM6Qiw3vZBEr6GGQOC1KaVQxtrzKKR1CuYEWRnHbesRrvIBTiaMoEckMrf
z4HHFD5EMFUqH0AmYpuQCFYaOAKbgbNL2pec3QE46rkU5PAaI7nfo2ikS+9PECQnmzIheQiHSgXB
/EKiLth1eY+YSXJDBVKLYCGNmsJC0tAh73wTRuKLLAN469i0quAgGy84UkOwvJFzlKYemtgsdKb7
Ho5MUyJCaKABpxeK5ARMjt5Ur+H4e3MGUJZJCVrKg65J3h9Dyrrm+arizbVIA3eTgOZ7D1r2jofW
hiW8MfWRpd4ATQWYWyxniuZyLnUOYDYVzpI0z8slyo7HYtBr44AtdTjolmP2X7Flm4MrkjN2BwZD
vZh5rIs11vU6eGSc0ID/G1yJhqKgHJbDGw0sjdpWsZrRDcLr7P3fRJh633QM2V8GSGbtzo+4Nfs3
hH6aHS/b9Mw3YLHzY2EM9Ucbg7hhTfm9Bo197uFEbHCc+EAb+qV5NXnjvFqoQ39Es2RYyxhrVqO2
JGtR023jsGTtmZ0MjRQVL37h7N/Gou5AxLZGCbgGUZr6Q4NYLy5IEsLSbgjdzl2kaQmKHXFccACm
EPc/JJxDA8TGPLKS4gvnrIg0Ss1JIDdOxlEo1bT3hZXKKeR9MmukGojAxoGh853TAg0pzEk8j40O
e1E1okXxAbYGHdu0trt8APn4r/gV3s+rqTA6iBEFh7gDMy/LLjU8bkT5ZCZqq2nITHQidHDMcKAi
WylgrSyK63qGsnHBtn0Wo5TnAbi2/1wNbhIuyLZuzQa9yNVHf1DFKp/dINQ85SQvg8kzkJ5hHeJI
sAvNtnQjzVXo41NqFFAsZdMQQso3hGXS35PZ+D2dQDs3lff9cJ6KIzp4X4KcHH10sPLz4EOL5g9h
kHr9higungfMkpzFSV7D7ReooLCNu6rqvyQ9asMOGDhjLdvNSMc1sfkKDl4ijVcBHQMH18zqQiJL
cuEsyZcPxQub56+WNGLNlI11kq6mYYYCsunQrmcIxP45o114zmosH3ljtpFmMjNSOugdb339iYhd
oOLJwell0O19mqcvGE/4Ey4ugvXzkSxrTLGbrf6xXFDEMSimc/OVu+zhJ/N5gotJty7yol5raExk
+tEc/TTU8DjtK6g3LCUv2no5dq8fIJDe63ncFGucTl5jwwlChurhjd7HTg5tn9Gyu2XU7F6woQfA
XFUYPWDovGcll17mf9PT4Qxu/qJppBfHuRSouuNFdADGdfdZog9j3LoIgHqevgWeWd5KEDRY7Hrd
+iCfY1icQsi2yxfSVANp0FEfygIUZ6c6O8JR5C2voAQ5AdJwVUfATmcUN1UJrGH/PPJ9pkpBh6xU
izprqLmuzlGl+s6K5WPtMFWrvE9Wg8XLUENpYlL+gTdV6E2QxtSNczfj5GNVZjjGIq2BY134sx24
U83CejlkC0URdBg3eJidTQ2js9FVUzhmiREWrPxmsPahsxr8M8/vD8SqJVyJT/oo/F7uiXQNCeHJ
OETJOPQbaKz0DpMa5BrijTle8PcfhFpnrXLpf0lo9vRMuNaPDOQ6DtqxEbjUiCc2wKhLY3EDhR4x
K75Uf8LxqbLSkLdui2gXrCFfdLDC+WZySbery3qnsfnEW2NVula6Cnpmr6G8C49Bek1UC6cbww8x
GwunciHButBE7ej5ERy9uo3G7HDdvewy/1aTvlbQfwaVdlfg5CNInpYzf+gqsZJfAe+MTQm4umlT
c6daz6hpvCzF5Z9APq8RTTJ5cYLl9WSkrdwpxn5w949D7k5BdG2nw8c/IX01ZkG8yCmeYf1U5ZgI
cxtCSNbEIxzl0txd9QglPZXjqjFmGiofgpEOvmjjoqHSYD/pFaQoc/Ok+WCvRtrkFW6sOeED6Nc3
b8ABwEBzPP2SRDFk25nOz0ehmkB6JQFwm7pcufV+AXQMKpHnw3QN/qXtwKanAedMUhZx2746cMXS
nG9LaSSh37nXVYuZJg6c8ctkoLVwVG6axvZAHb+REPhNSpb2nUFirs+QyLAk6iJWlCsUv4U6PxAN
GGEkFKHOERCx5/XnA5sMxfWX2YR5mGaUaQBFXILNbXWULZQwadtmLR8iDy6DULDitasiZ6saVZwh
bCrM29S5wmFGs9Fc88/8oRNehSVjPJ+EC7fMdgZ49dBZNvgsEZBFLezzYPgPGqDWU0+2JtR1ekr8
zCYopMP7IUdVc+M9EXSH3+spVjTTDTLvmDRPk5UM26kz4BPmj9vSoXEzTlsrc9xQ5xot/aGDc5V4
3mYIDwT1IdmwBNLuEW3hVjrjQGX8h7YXdShMQInl3RsPQ141MbF20p59nHIvaceiW4LBPgD+O1mH
VuBJ207DxpfZxc/0A4qWC1oW2M1zQXFcV94RO7vLR/dJP4PadYZ1PdFHTWMbXuqEZb1GKnJbobIm
nAo84ENSoh9ilZhx5bbp+pCVKEacNUvH34TZr2nXbHPijNFxhjK0s43XR9FpDFkKL1E/aPttF//l
VMVJmYWdm21eS1dKcMdwFHAyeDcGD734PR+ZH2t4oJlE/aeTlGUYEFDhnb+tgxmhFuIEzYP7mVVE
NWpFQ2NArTT6bPaRyMitV7f9xRQuQgW9U3oeguPPNOaqWKS1mhj/mcWkecPDqgXzuqQypSWR5OUm
6pSWvEKTT8MSa3TuUNd7OF1+0vlMybgZ1Qwt0RYZ5iGnqWAejoKSezlM143ffmkgw8HkbGMHrTlZ
M+Sr3L4jVj9vuXQVBI50C1UHYD2SHTg/mnHJ+Y+jhMfM/BLeC/xKE+p6VuikZ+jcH0OO4zj9T8+8
QtU9NVZ7pxOfMeMGTmHG28b+NqWj9XwPcAn9rCy+lu5yBnYsh9B5UA1wly5BXXzVAogDy06wE3ek
umOOgTPaAY9nQV84+bkQPfjDE8I9qdE1xlflhU6OBm/+5PN0CHWCJODvlDUNi39Nkt4We/6qKXfQ
6hUl2Yunn++d9nrpm1lkbttCSLuI4vRUbjIo9Hu3KswwV8zguKISjZEZJ1/0+doi4njne/okdICs
Zq+/O1E1XhOtIF8O6N78gZqnySdNq+gfydBcN02KdGvYOKrKiPPDLCTEV+//2OjfMz/potGwn9Kp
EKvJJMlmRt4e+zR7Pqxdfj2oWRkRO/1kZB8NxrkeZG7MJ7RyxbTuIf3uaIEqwPam9fz3DAVOSgC1
qB/OqHj8po2uxSg3PNZkp1Vgq3yAIE/Hr1bh+VQIUGinbbvgKSd8KzZmh2+6urhHsaCPLoCMrNuF
q++WwysXXMyTZxYJyhhQ87k83HM/Klw7edCJTdpQfiVSOW9e/PiE6S8opNqHH9Y7z3NAePfX1SDb
Xb4cjOghRNp9GAiZt3oYPy9ASM6wTiKq26Mk5pGCasbR5yvDBcE3tERLN/CySR6O70d29oUoqzKu
aJinbhUtC31toIlenpNixayLn+PnDaKtVF0VHi5ioACWDsk20jCuNGWWOANs/Ur0qMBZdJo5fjgY
aKSrn+xEy81odLCY5fQezFIf/XllU9p90mnQnMr3igV/XZEQnaGhOhodoH+2eWqDHCAvddoU/eGl
FVzNrjXGXZHLcG4gEGt9lEQ6KN+8ykFaXInBQ4MmXyWRF+RiD6W9tUI7qAwxP4WvpPDhVDP4Xzro
Vo2xKNeWjYL+5YG+NojdsXTl1aj7WQYyxBBsLAlqVCusNNOnR7MHO9/o9NCGrmOjB4IxOjwCwMPp
kYYuQxG6T+6PR9P1DVoXfGYkE02FohQp7rOg63m4RVfBlpM1PZzm89olX9eRilC1Q76Dfq3AbFo+
/9pwxsIBV4vyQN/UmBpgfJY3fhjObVG8bBu3OkPIibIh8IeTYAWZP2odkAcuXKKBzKtFQdb2aPwe
8hGc9bgX+hreDtDHBeqIDxTVGtSBjQWMGGDScVL+Nygyg1fI3ajxqzFs287ZQc679f3Zu9WqiGIR
0S73fe6jz0z/ctbx5meJn7NtNdXR4fMeK38bDCjuIPyvoXM0Ph6PobGIPzUqSnsgoQnhC1p6tPAx
e3AHab8e6R4FkffHv/H2s4En0UmlwvJ0TBQsOB5qjD24px1HT6wEL2A0t6OZGPSSzwZCZj/Q8gbd
58mOVAMy4tIlX6xmotemN7kPIEZwpCYHyISd9LqjjVwFDGptfS5Hp2lAUa4ZrA0Z/H/armw5bhzL
fhEjCBIkwdfcN62WZMkvDLtsg/tOAuTXz8HNLqWlkquqJ2ZeJia625kpAry4OPcsBSDVBJasMKRZ
BCl8pizRd9dh4tlra2JAOQJMv3UOco832tYShontMiqnh6jEQ6kHhe1k2/bJ7ot0JQybJc57vZx4
/JAyXO7F2OWbBmdPJ3E9AvN/Edshkvlk9Thbw12KHSr6djMALlw3Q5/CXlocSPTVaCAKIRPTpp4z
uYnwnh9A6tW3dIYTmW3qnGbHe+9T36fORgTlvBg9FRyLGopCbxSQFMZcpGeVDeFvMILDMZKAswEm
a7hweJ7+8FgYwfKtfqmBE8ByHlTPlbIsH8pK3EUB5/ubrg7t/Yw8TkD80/ijzSZ9TTytLqqc+9BU
/nLGRD3oKr4lhZFowfInxpZhGuWh2312LTwxiUncreRqWoVMq2XNpxCZ5izY62YoN3aR3ltTX98R
9Yv+UDowyzLB5hM1OzZz+n3ALwRTKUPwlGncGj8dQJuJ22OEzJCvvG+c6ylT3q7VubjiYaTA6XYn
XL6SDlbGAI9LpPx8trFjcO8Ct9Wqi9Po9OM+RyjDqTbCksSD4jeM9Pl2MAwu1mJMvefJ8m/CpvzO
OmTI9DDDPeiWIUIWFnaYhuMqYftX0RgHaxHLH+EEc5gRLGi6k8OObl1Crf9cuEFar2bTiY1J3T9B
qK/2RJdP0k6EeMRI2cmgtdGLpMLFeoQE81RAyo2QFrGdkVkKWBQlCoOupHj2QgubA8ZmGEagp/Kj
ztkWIJr4yyHHj9ZRUqzCHMcfT9PoDELSf9GEDi6fgW01j36Z5Qi/cNCFx8khzPHwwAiK/d2Q+PlV
2XZ3NULVDnacW2th5FiswF2fGod5wpxdDbFYg26YbmhMERkBaWhpRCWrsTkO3lU1X7teA32Ln0uQ
5DxQnhDltK76eRdlqX/SIa9uiTs0dR6aIqpBH730xNZQeHHW2rNgAfvBSx9x0Hs78+7Q9iGFJr31
cS8/wd1m7SGsxIzsIY0D4xEWvzgu6PISYx62vJSA1gfhn5A1KwFJ5fxBfocj4s8S0Fgnu0V8PVUB
hSq0tCYfSpzXUpCKLAVz5um1GtDH9cL5jrnWu4pQGea0HAqJywLqQezaKzVDVfG/qgmMQTmXgGW2
nkMI2VSn9TUVhYGz6WSunfQk6d0iecalOJDqlN5tPCPoBQIj5BXo+0QxAPSm6sD9FHjH4B31DAlN
6XiAw+yJnehceVchBnOO099NZQJUzX4dGfnVpUxo4B40DDelAvDDuMvEZK3e1Qve4ibaeBFkzG/q
RZHO7vlEe1c00DIDayceok7k0lQOAj8iQ7y4VI5JTQ147APCqPFKXFcVh9yKJZCsJH50XULj9Ev5
8Eq2oTeX+odZOyCoDixZ+eXL21ICuUt6Rbflt6WE+IcWhh53f5aTPIq/94r/p5x4VupiNo8/dRDB
nq60vmXLdYvo5dUY8pVnzhgckWh0DPOTiGiEGceG3kZ48YAR7/X5V5ppo4jbfoMlnM5Fhn50DknM
iRZOi2G8TlyUHKo7EOD5O/hqTRuCsC4FyKAkwIv0Zs7ZcYzaOwQnpxvdF/KmJqRk0kgU6Fy2ovaP
OqfL2CitU0jPPSc78MnF2JkoL+fhrbl//X2pQtEEfzEDUYsIgW5iVaiHVrApiyRd/FKvZiOs9VOI
zf9FwWrtYEByEeiov69akZjzA2szyEBNi0r3BdpDcgKQaQEmWfiI9tlcChiRDGGIwk5vixjymr4P
oYy35+7lUsiYhrtX1sSYEplqJqywOQbzsLu0MVTRYm5MwLqrS1Er7RCKKUwa/yxsogWBl0XjsG5c
eXKysFq+L24QXG3Q4D5RjyOHOl7OpcJbAZ7qpcgRMESttOlz/ixycNlAnmAGjSEU6VhF4JXU7ryp
cWlmLSoJjBEfSAMWpkbISwxyRPUNZQnjbg1gTRYmHcWs17tmR009LnR5ePyo4YmNJpBwSZLl1m74
QLUNauF0MUf4cBJC/IsClyD4Pm6XMvNPPfdeXC9OVpdaVxdRjvum9B5pyYnDS9j4u1rn+FN2r/I4
XFxaIip4jp/+5GxY2dm4Uq0H5ho30c//uvZVRR7CLPsxbpvx3C5dyl+r1FU+WgqhLCg/NHehwvt/
Uv5I0Q+GZHBg3rAMisk+WRYDZTuEtI44z78pf2FbVZtgCvXhXekDF9aZWUwwKyshk3PMJiBjB6oP
0JM3AH8CcGrZcPig/pERhGfKxKX2WV1aLpRC/NNHBTByweqSLdrCSxWkKYltxA7Uaqm4PaReoDYf
VULWJFdnZvhrIaQiYGuIrQgDN7Sj1pPX/7tCiFnEjzrNyvWHxbBm4SMGBntq3XL1SZYJbt9vuze4
qd+1fSgww31TFrUFd6Gqz9YMGBYNhMMaWtGyqZ37d9VRGHUlNXFeO4sF98qfpFy59HX0/9Ea/bZM
9jBTj25F2n5LjA74/6NU1mYiFqku31Ljd6mXvJ6mTVNKHy2dfxvaLD+4EbueZQSGAkzKd52YkBme
6f1fK2iUJV+6FAOt1ypKVQ9zZKqiNOwYG1uga1j5zZbqaF2LaT0MM/YuJoUkGrAicDKCaLjjYTuf
m8VUdVvbk0gXMWSpOQdpwDDQqZ6iq3kQxZGaRliMQlqXIhgbH2cvZ098zcBEWyThuPE1AJrGDLRN
R4QMNaqqXanv0RAcz5NrWENCEfDtXFuFxGgWIw3zZrWR2HU6w83VB/A8zhh3y8+/r7Sz2kZkGmJ+
jz2rdssFbrOGfWD0Us6Y3EcVBgwaOX9ZLt112ljVoh8nyLLgF2lKcG7Za+2CDgX9u2G9/qUWS5Uq
WJM0m3nqD4pjUtl03dOl8SxHfg0f5m6hCjSL5w70twW6S+UeFdfZUJFOvbHfZpU/L6VTbeAv9ij9
reI4Fqlo64qt84F/u9TttkhuW6mhxBCbd+V7nsDdqWaOhgA/4x9KuKwnDOY7cIXMTde0sCObH6SD
sc7bNtYfQSwJAArcdhJjl8naW8kUnypYsZ2reKetBQdbcBnZHeZqt1TMmR/OG+1WS5UmS0h7l62B
qfIeFqpVXHdLp2htsKX9pw8a3CwwUZNWc25yOwlO/Y+iBa+mc0HQHRKgo12QYsBjN3dA/h+CZKwX
LowlF3pOYMYWINP+zxOgKVN/gUC1hac8iDVeT4ERF6GOIZyWGiNVYQw7g0RDf2zfjcEq0UhAM8eB
J0Zx4t/PvbCFZECTKWbo0aaQwsgqW3WwKJHcB2yR3r87FwBM8dbHqQ6CIx0NeTFvWd/AK+m1PYYf
RY1Z2/K3R0RYCWdbwrmb+uRMJ5B/RuN+qJpPYQy187vjoufWddpxsaQjwxKWva+bHmY7kFq/Hhsj
y34UzQxmsbn9eD3bKJFNxxpRTcTmtQqghwGXV35bLC/99NtjxMbQZhWwFDQmXEIlEkI3Q7gaYnAn
6+QIXoqE50ODY7iDegT3N7ygpmMqISOxKvgFX/rr1ixynPafWQOV9TxhHv3+bAEcFRvPiM2f50tu
9GJVGt7VlTevgjLKDM7zQpAfNeSvh4xXD/mi69Ni3/vJFraW3c5vNQ7g0MLHebdvTxzeKmy9AFZA
YGgdSuM3Y2HguITdMwoAfn8m4HkQxm4O9yngCnQQJRokGC39E/xTb8K0v317Hg1wypGiBWDj63jt
jmdlHh1LSROVO5F6W2bLal9FGsNXdInKbdmxG267b78eUEIln3XW7/6+nVcW2yGChp0Ik+B18uzy
dN46jfdtmMd8+/f4JkXXvDHsYchlMBmkcJz2kUZqjFp+cSd1Sx7mDky+VlNg4zs9xpZe3ANrdrhc
Q7AKC3pIdK9zibz12tPNqquKBJYJdv3Uwn0iWcwxjw8NxuMnP7IeEqOTJHJH1Kph7XtpswfIDcFE
WBSroh52spZ8n0TK2/RIgNnMAnCh61T55zacnLVXNzVEnCI6gm0OGkRo7WHHfRIIOXwu3fwZorDP
2uqjje80fBM2yZEJ5NpqMZZLoJ3HicMpMHAsfj2W/i6QE1JQVNjeAqPqNhVSKu5wiELKlnsemIHW
lieY5k/GliyRcK8iLpidCyAMbvBlKpBxCDNavHpTa2bxTVUTRv3bp9ZXPojgBvBrM78+PzXa06Xh
zotgtB7oeCNJupiAcVQ4x373CEXWRwe66ExudkJS1bHBXkA62n8epY9rOaElg3ELIdEo9atMB4+D
C49P+CYtmXGCOT/bSEOLnmUv/lxBAQaDGQM/P8d9NK9fHzJxanSRRjt6wsTfdE3n3AAbOXPcaHxM
Lz0935FH3a1MQQsKEZ+9oYdpLkH51H9y62BYE8eT/uPRjx8ZWGGbD55z1xhpm1HetXNc7+uI5we4
rZUfPfDKEH7pL788cNQqaIVSzpa0Vy9PvQfh5CFad7yCFRa38R3oL16fvatktss9nDzd9Qe7+LIE
sJlJz2pjGlEbesO7Zw+3m2WUinb91+dPrzxpJWie//rsq6yBM0y9NY+fdy48KTIMXWkNesza9iQi
/rdrQJT3Pre2PgdF/c06VDaZ3adn4dgHa0GCWmIP/jfrUPItKwRsKIwik5aCAApu+lQMdE/x6t1a
VAFs9Hke26ffLsg8JFd+0j0BFM9w+FwWRZZztp5igOSG4EcLMwv0UiGDmRpsYiy/eiTMqow/ZVmP
dHIsEchz/QINwvryirwuE1XwwOrEotD1gt6TyzpZIt9ClIzAYiKhuOCshHJN6wV7pL1JKYA26PNl
vbQ2es9ZrxirrjRTn4qiewwTONuYFvyjV0iD77XyVLpUQtgLi7tLf4iTq8CJd0Fd7Ad3HEDxsrYO
Rsyrlp/LlHmzTN/LlfUsE6HODOrXxT5eXq8wb5CcEiDiMAQgDQcRF1a31p5ejKTh3Uq0JbS/WyI6
gN+iVpXn9v9gLcoMueD9+YKoDxBAPMBM4fuEExZObt7lEj1ZPJU48esbL9dfnBI2vPDEXUvNj47G
HCQcuHtfuInYGuzqg38W9+kNNNabrPU2PLN/0p6jt6kKNT/I0kXAolE1vf335KxBrL6xGu5Gcff6
b3Mxfhnt6Q+M38OF8nsJYP6fPgOBRp+QykKcY/oBbz4kGtKjwlJgyo8mIIGzBya5/5Sh/N45zWWw
eTex5HDqEQGSaN8e2GUqtNIBXBIIbSJxcRX71k6HU7ySdp3dmgfw0f/s/ArQdjbo7eDOzv3b/20D
Yv0yjK31OPIH7mmgwXSymH+DEfIyV/6w6ZpYrbTjDP9gHSz+OoeGFQ6uytyHnY+AdODtXxbGYm7z
GWxYF9OQm6DqdkjFTeG7hZsLzQiKONLXeMAgUMP37kj/2QgrZ0yMJoZ2AhdACe0HmlkRbOf0qzNX
xgpoBpXfRuD5JIp1Uvn81p+DeTFkFuaqXQifwm0PLtsityBK1l01L5iK0FuYVOzEhQ2MTnwGxycM
VGeGKSeuqRATiayNdmgtNu2I9kPnMj+/Z71x8IknK1vEMcyYUtMPWZWL/e+oVi7JP+VMNOLCekxD
7XxFlYG3kOT6QY3+H3UU62OJG2if2y995kZ31GlD4BNt+nkEQbcM5yXRTgnMFAHEqZDy602VluPa
2GbChaDYzxEcj6Z4XIvU8he6a8Fa7PkfhZ9vhwG8M0shAUwazrVThLBfxNBtjXhqB8UwQknK0uth
lvU6i8J8W0aIOZlkDxOrEXndBkM1G+eyYi0JAg0U/9GSeQozWjphSLxI65YHeXNX5zI+/bJukSe2
41/WDX7O0ofCjzDGyc/15rx2c57KcDnFUfqUBtb1ZRF5Ns+AImyA0QwWH+8WkR7naGDhxLh4UQnh
cpDoB9EgTDkDlmAqJq3kmdEcBA+0kHS69dF0Xco8/U4Gc5cFTbIkfMzndFVlMRAU4z4XhZgRYM6f
bIpGfnU0qNt0GoAUfYQUMN2ZdT4X5Hr8FpfAfMjEiH4iobok7nm32BWXYOLUzSEV4sWsNx3ZEwP8
5ka7gIc/bNPzVd6oP1jyYJYvsVMg/5zp6wxG2Ss9PWRwOly8rrndJQN8RNGKkbLU3JV/t+ZFduWk
vbV6t+yEsKN7R1z1MCM1+3cboAyneY8WfE2bIDPj0MjQRb2+gMfbWJxi4AW4K2CMiB84yKt3GyHP
lG8tQukiFuztbqBlpXbg3+4GbZVyBwNRD15zOJDcyn3Rqb71DGsnH9HlUDNGKBHtD40RLhhiDtzE
TDk1xKTLJhkmjQsnqCXnM+ndVmGGCUF81fM2MQYQAyjd28sWIRSQBlmv+2Oq2FejZitV8sOSu99u
Eqh7QE73sHyVAPBSTUN5tkT5/V5R1bGOJrkeAWxQdaDvwHSchCaoi1WvkvNu6WbwNWkX0+BaG6+b
/26v2Cp+rlBQLoX9sl3KwTPSIyA+KBmjzOKl8tjCBuHsUjpmzfauIzBI8ssdj79bVpNtJi/7Uthz
vMhxuUAIdxbAy3DZOOqFNpQ1gSvbyggveX3vD87jr/upD6pkPVl64YY2yggKOLgyR7hi1tfwLUzS
frqWkA0nSVsee6j2YBW2GwdoVLSlPMQLJd6BRdPjwGxgD2UYrEw5umxAGt6kDTh/CtjtpSSF6tsU
9P6GedOTLtxHIV9Kz5LnS9ZY1fBRKNN72paqFf+pR0Xw1A8uiFC/bk+JSLgc2mtMu0CJYJaG7SKH
CMeUscs2zZPpvlEgnX+wVQFDcfShARgDaKFw3cQpDJ8+Zts/8PadkizdlJD0KKCEW/wHQDtZGp0p
12kE5BCo5dkIE0FJ3jY4/bKRE/kArcFLXvK7/2Y/h/EhlBo3CHPaWCCZLK3gLAunxus//wcF43VX
E9ZNTGeqf7/d0ylvER/S7v7c1tStkU0qbevOV+u09aKVqqBK6hp+Tdt7COQ3eIaBxolyaLSHoMv8
Yx70By0Qg7OlcOCXh3C89yk7Ig7lPBaVgx1UouNHozCsChh0gka786T+2frQGmn/a5yqZskGBFR3
cwi+qYLrogoLsD0ED5Z1qsq1lYxXoUjJmPjyuTl6r2+RgBGa+7efTZWzD+Wz481AFR21L8NG75hw
3NU/fQeqMTuFSFJbpaZ9qh0nX6WwFOcxFqvemr8DEF8HPSwIVPRF9IBJhAxWEdhRBqijvTKGSkLU
/f6voG/w/BQ5Hl+Y1X6m7yEWB215uiAS6vDuK+Qc/4DP2qnqO/EkXBhC/Ypovn7Z30Ns77I5DL/S
DRwBiM1zGEcO6jv+dVQGiW1hFr2CCA3CZNNROx3oITGr+wTPFnMToNDtvhLsFn7920Ran0mL4Epn
AA21XZbOHG2VC+2P57bfTev12w9lRszTGasUekMunx4H0QNVIvroM+kaHkqk/yaNBb35JOakAfvf
fkvr18ewlTsE9WWLsx7PG+6n3piYGyyAvtbp+b0z1PP69avreYQjYtRuXr8+KEqofNEn0E/oQ3VT
c7j8FvAJNcIG+iX/sBx/vZEiswj25EioQRod99553PehVQ6gUcEnyjgcExDd9mw6ajf0diwo7Y1t
J58nC05Sbhl4x2aEwb15Gv/iX8raGc7CuMK8aB/8qyzHvCNm/i1xHkC0DiBGacHiY8avoPS2SoOi
0jN+m0UthG2mtbAm57EDer36+yfxl5gIF1ctZMohyAnqLYgDTDX6BfsN8qocY3RQKwsHY9zg5B0D
LpC3MkQLdxBXUdqAkto2CLRsQw+ZMh4uOQ4OkTqrT05RwCWVg+7al+OPOCpgbQVP5HXsBj9VFD51
TXNUcxDdWmlfkGbg8n0EwRF97/W7MpEXV0SdI04GtS/0qhSc10dk/eHTYZ5ivpDupCR+IRkpffVk
Uh5ohHzWXzV9c/W3XxzC0xAq6XqDvAPkGxjO3rsvnhUeSFkVbPnffvuQAirtYHpOPJzLny2j6pHD
nYX+8rc/oO/NvBX5BvQj0hSKwMy4SaFWvP0dBYTN2/znB8+hDro7FcPN9N2zYJ6N8QVC6ukX/f0W
YrigY5O8AXgcWLhj74SOSY3w3/OjZS6nQUJytmZZpWF+4AblVTKBl+TP0bhKG8Vuot71FtheCB3w
ujLBtMlx6i9Jh5dL205zg0oOAKyXQ3ANh5AqXU8wPtkAlgmuLa+0v9ignLJFPdbyJYMeDt6BCXRN
kx/AM3IKuj+4A2xpO/VVcoDNRfvTn8r+p245nC4DY8YZw4IY9k5jDlMS477Q4sIP3hNDsakCmHh7
sHLwV66LODNQClu7hY6qX+ba+6OEOVLpT8EyCIpiUQdBBkjWvw8UFsFtm+YqnxRmkXl/ZyvsX/jy
/qi4GyF3Sj53MSzPoyK6qjvnexyUnzunQ8c4L+zKSldlXOx03yMZXqYbyHLXUTGvKzGB2uzVa98F
vNjYOsTAlcNJdoRhadJxC1OvoUKcdM73fhZ+T6Wbb3ILphFWrNl13yt51ZTAQ4pSl0tcQaxrT8TB
aa55sZqZ1Ed3qMajPUTzHh4OCajmMIGZahMSBTHQvh09eTVGXQVViwOL7kmHD1PLhus8BaN2SDUc
o9H+b5D+Br/BWHYLN9D1GjWcr8BaL+AdFSBhu1LQGDZVAPfxOJ0fFJuUB1M10X1xWQIraVeZtAWG
LsGNBvvIqzHaB8MoYUFVg5Ie8fDTkHvBhkmjzmvAhm5THCNp7PwAd7W+RZrW+CIZsIrRpJdyP3Fe
Eo8nKyEHeC9bLFLLPhlguOl5rXoMfCtAUB2aOXf2p0c1JvMyK0cMvgP1ZcqL7DrnVb2zEgy2OpuP
W27n+SqDy+6icjRkiPWc/0wBOmMYOkXShlB/8jxAhlypb4XdddEK6Y7JdNBdokYHiXEV09EmUw1i
AHid4xhpq2PuKPY56GV171th/C3lcPBK+7leGe6tPQx77XnXEGgj7pp1V9D7/6yEki8cjS9rm2VW
Y7aqxLiJoQra8ShtN7BXvx+KYbqxff61Ey54OpW+b0MYifTVfDul88GKkGNXw2evSOBiPFY6PdSs
8uHEj+bdydw17rv3s8CdINVuukwTUUIFwOavUcSzRYWpL4pfGKMLznHNVZM6lRg6LVMd+es4xJRZ
lWLZA9SHwaDI4Moo+x/uPNwJYNen1srmBeyAwpXbdcMPDUu0p7yafkxJWWK0WKeg4Y/TosL3L/Lo
RVgu7MxUlR/C0Phh6+TaK12xa2JnXMyz9VUFTXKvmzp/jpLu0HQMTuZu14OQYcdLUCHzVYQ+asl6
V25iFz+pTGWxlCEY+XV3QFSvvGN5fVu1donJt0gAizGV3yNc7nsWNrVcVSgRDvp7RA/BvStXxyiG
pKnqrWra92kOZLK1rBCOGI33rP3S4du5KG00qLVvJwvHaiPMM0EkixfSitpPMDQaMIeGUQvIE+E4
WwdnssKXsU+jW1vaCWKppRHgDYDljU0RPEtt2QLHzKYrXkBibETeeG9L9z6eOcxiXMv52mDsvbJs
54anMBQjJFF6NewOoRtHzB0u8eZeDTE5HMyiK7hnxn9UiCDfe7X0DEOTqJNR+EIGsLwGfblvx8+Z
nQQr35HqgLS9ZzkG0QuM+V0gmRL954IsXrsWJpuJNY4/eGB7f2RW7dzQhSnFtrsOTV5JbZyXiLkw
jTp5iTv4pY8IioHYS9zFfoLxuEZytNUANKGfQgdcn4wzRh8hwkBqKNBSxN06CyVt67bUNlSKdikN
Xz0HDFMEzNCQYBo7tmyBFJldkKgnYcxVraxmB6u0+y2MRgs4lpbzOuxmXKINj075evyBWDpQdJtB
HjwnypbCttAyDDCh6Z15mydMwhEtTk+gbmHD5RZEB7UFk3OQDxlW+540YDqUBjhE9nPiwDQPlnTR
Sxf7+MXFZEVrZ9BApwuUPg+AxaGabPGYYS6KEyW4Cuqq/KIbYweawDSdh0C3CU+SbEaPNVf4vLD/
DpAX4drGZ7N0rHFbNpN1DEoPwp0Y5DqPoxUTUR3c+oyPB0jxa6iK8UnSLjJnwU3ChZ3iOmFnvre1
RuE0i7SsJm85lrCfHSq/eMgHIaCOtDGspnad5G+BYTm6pYZQIxiwLUFs2k9WEK6aQcGlteEFKlNe
3MxZle6Zoe2EKOaBEiC6A82B5w8/eK6RVmigJq3pqDrbw36Xsv8aKO5iCtZGd32asj/8XLFDo7n7
APMDEAnQ5PZJ0D7AXqlH7n0cLcktoooQh9PG6bWTJdVXXnf1cvC6g46Te8yLikVfOsOaiJH0GPlg
VonAO46oXcdF3YewC94lleivmB3hVulhSCAKPuDKBXmLb0UC7BN8phcDVAli1l81AkIpNA7s6Ice
8mAw+54SeBrHEIVudBvWWxY79oG2eeYJpHbaWba31aw3Y2Any6TOvU0QqS8OMh6uKxHdJkFfNJAQ
4ZCBU4yzmiAYxrEtYKNt+Fn5OAOtjSE+Lv2AWxjD2VeedvhOAV28T4CUw3Ry0AWUgqGfeetBDgjU
jJwnSDv7TagbXMnRTiwt4GWLFkOPB88t/H3jZBDZcGN1hp3RfXZwLN3p2v2qjFqeLhYtL9VNgujT
m8xnBd4vY74MA28IbGSNd3eGbesqS0GfJ3yW8SFLtiPieO4VR69a67rdw3kKs9EKQC1GRBDnFbBL
2NSZd9/OEzyjqrDadKOGMZybxyfq2umOjsIJcleEYJBNP6h2x7w4eCLPQeK0gTla31hw13/ufZAQ
h7u+mKOnKCpesP2CWxQbKO7iClYE5p2mzULS/Bj2qKti4Ho1tQPOFoIYnFmdoqiFowBJTWkaSL4s
Z7ZEPOGnWwgfSt0B91NTTKSaUG7iuYteaOqQupO9rrwCWDPIz88Tc+JVLBp/XdaD2vpwQjiV/aQQ
8RBCtmoQK4yL8F6MpUJNSZN17VRfoXqFRNz4XpccqloiT2dO2XwJwGrfzKQ+OpNYyznd1DHbhX7v
HMvUqe8t313mNtAnJxmmH7RtVAZhDNkVkviqc+P+4LZZfVUhSY8tmtr1F1MUwZGzEjeg4zorAmxZ
jMyAanSN0t49EhtFxE21syAyWsG4b01kObK6EsaoROUB/oYGlJu4cv9wME1auDm0YDlYcRmodKDP
eMByjUSULmZuLAJ0rY57TFv+fEYcjFuWZ8IUiLDGRojBCtgAnXKhUYAQyxraMN2q5lzvnQwdV4OR
995q8UaVs4T8c5oeSDROUHgokJoVlVF7VWa6WE2Ony0Kq8tXcYd0olq5sE9J2TViX5trrtABkFtl
4Dn9fTPksN1Q1RXtQyfBmUB+4+hHi3WvfCAPje/tE5MgqsKrtoWNLf0PyCjAGY24wzBjuQmtglXw
S67ZuCDnt6DwQUnpbQjupsoYsvTy0U5QhWJc5JDMUEJuFrrIs4azztEOgddVEZzL61TWuwKBNyAX
Ad8hd8AIIQYwC2yNLDvXx9ApUNUMQxbG+3BaTX2A1eZQIpIppXzRU6ahdNpk9tZFTE8f8nzHi+Bb
k+RgDhvrLwNcUtVSSEMv4ehhPBjpNCWnPpI2MOREgPtU46IBm/x0dJtjYqJb1DziSKB0PsS2wbah
S3FCCEgxvTYHJFw5z2Xq3fhxMyICsIxXRquFGSPkeYs+N2XCGHXiBoSxDix6vDHhK15zDRc4W68g
HFy0TM5rt0BKXQbh0JJuvQSTEVaEp4HhKQhnsIOffrYOct5Cy70SnXcbav+TwIB3lyNOYNk0w3jT
VmCp9lP+DebecNY0fm80uiMvrGEYoPXGlRUYupjPdCA4ia3yfJK3UDkGJ9fswawrwByBQ//VCMB2
AThzXgkPaR7RNCcrXSGEjADnGVK3VWBXzo6haKBvxD8TaoDK3/hChXOxti3Le1Cg4HyjABw/xxiw
GhDJ3CbTzk/aZhFHwMyg1sUhDqnNTRJWuGhJ3922XcKOqq1n9FHGiQHn4YOOwWFmk3/rMOcn2iAQ
mseeg8bRR1uorfwbPhlTB0wmODjZWydjcJSdnmE9bdzuFYTLzL2FuJ/DBZDzLzlannNoVNt13eey
suxFXo8RDFTso6idYpFwOwPxsgRlxxJwxJ2GaZ10XrYvJfOuU99KbwvXVcfQjzASN+2NjQFoB4Lz
YtLNc19J3LfzeNk7rj7RQFMVXGGuh/wIHFQ4isEv3vbIccXOtYIXz8XLZVd85fTDDeHIsi39RQp/
tHVTB8r4UeA7Cs5OdqRg658ZPi2gnMpyrGYzzWG+sLMm+E7+MVy12VNQuKqG0onJPzB7C3C3ziN0
klUBUl6NESMfktBfha27Vv4Epp9MobpsEKMOU7P5W+dPHF6SLjtZgOoe6E/EX2BjfJu9oHsFbauT
u1HEu6pB18l1hXYGJg8b4LfebsIU7ir1EZ5ih2X3uYsrHMsex6scJvhIKkW1P0Oj7MMWk0z2O1Yh
CSKCS19oC2ttBVzfaNcvdhbijzYQ+7XPoVvngFxqYcE2IAxu0SHV69l1xmbpjn79M4af7HGIbbS3
URf5HsjlJbKNcFdS69pv7BcxixkGFW3+acQ948YpbPs4tiJBflUcDU9gow1PesD4vFIFErbxM6NP
HnJ3bqJssNaB3afX3WzXj3GddtZSz1aHi1hTrLFM/rodvGYXIWIVtEQR8/sOdXIZx6reZSNCZYWC
roE3vQ+aJN7DYELOSiy9Yu1iYL5lYC0tkDCvb5VV+IeAD+FORh7iYKcInwI/iI1j58EdTCtaWGpl
rGmRZmSJ+yzN82g1Bm7znNZYllUqoMQPJ/hCls3409eT3gpgJPcpYl9AUO/cTT8N48r1Yvhx9MU1
crrjh5hXw2bw/PFUDnm0c+b2xu17OOSJNFihc2xOSeTm4MUOTH2BeC5exomcb3Nt51vP7upFLU1T
I3zrxpoG/rVpGuGgssOJDempbgEjR8iOFq1XuNuQIacrD7zya+BXwM26wt0nQW2vs8oNVzhUpyNC
HuYBmeVjBb6Z5V/ZnqM/xXVRYBNJV8KHX1RQmOoe1sJwGI1Bka36lYPRJAJcYv7A8hiGAx7f2ZZ/
0KU6OD7EeaiV98haRL1yhNo6jjFbdNqSPfA4aOB4YYsKLrl97S0YBN2wyrML3CO8cLAVKaR/D/u1
sCXAedD0D54fINc+ifO6eI/42Xhs98zW4kCoX+t2Q7+I/oe382qOIlmj7S+qiPLmtb265YUQ8FKB
MOW9r19/V2YjtRCC4czcex/OiWFgUJuqysxvr713OuUPr0Z/8TwUZ2abB/en8Z/LqfmhgG3ZnkaA
6mxwvujC2H407aI4Ow0Ds9ydDvRRDuzdmQgaSbXhLpYTwYlDYEK9Wlf3+8b/mpbESXzgwbN8PR4M
aeRLmuTiaTxYG1Rt8Zj8MSGs+oJ+qypfZh4JMYDU8fZ5SujAJeyIQPr6PCl0HcNahWPAicnNlwys
vrS6s6jCit7F9BtxeKhlpX+nVVd/niDqSn5hOP36eYqow1bm7renQWLlJJuw5ZAz5tG+KTmFsEUP
FUxKJgj8W3NFI88+mhU17QWKh5gvhkOsL5XCW6tDsOqi8h2FhB/Crt8kCv2xtsLYMPBZER2F0y/J
VCH7/DEj4UYOIbWoOzSjjx5iHxqxuQm1T2U87qb4A2N1WjRtBc9CcT5a8SNPEjJWqEl0kuBDRf4W
cZDXjtafley0c7tn9ciNO+LRyQSldxOJ9MLVg+0c6o9+6W/MjmlPZb2frPCD0iCccjZfuZMu0sNu
81GUusGdb/1Yv/KJ4634hsq83mFPWdbNrWarOhGB+lYtKKu28l1uZCsrI12/SQvQs2mth2SPUPm+
G82IDXXZcs1EKyV376u6ou2bYakzczfVzo6uruXUxfeTES1GPfmomsp5XAaHHFuQycZmGMtbBhbn
rOlXmcO2unPjs9Euts1UXiqchJqZozXdGJeELN4Q3HAeusZVlCY3cxE+jDbHSd2/yF3qCJOvTt9e
MnbYeMMHMP+921OHVzS8VoYhj3Iia6rtbakWtybdNZ4T3QscZ5p1po7NWtfGpUNYrTn674qJhktV
2YZdtqm7VTJ+gYt2HJZGweR0zFho7U2ajZulRM46PHXSjT/qe2ISSVb4MGtbwpLAjW51jylPop95
+nvPIdPARmsf0nVKIZrjkVcaXnd+dRXFZ7mm85PyZW18rUglabiaKveuobupbod3ASOFsLzQ3P6q
NL5oznnt3FuJwib6UJZ0qO5xCqw0ssYb21+645c+vQu8cmPUFtg7jliT3d3FoH1s63dDffDintgT
xvLaDWka+7S/STskL+brfvyuMR65J9dsIbHdB5uip5jjc26MO7+hqjRo3znUMHZKc0gKnA5ItnVc
MGTbppW594x8q8TbWSCkIlplnJgVzasuIUx+6jY6t587OEs3IDqUWUVXZWeqp4KFUlzcJxz9863l
LyJF3aSOs5jdm8nJ1nWTLxuTwEvT3QSBQ8RoUq7ZsD42KvkvwXk7RefakHxqmFB7sX2mhBdO9Smw
6myh5Va8rLtIP3iaua01dmR1gXuxzGh3DFvws4aoGTFrR+i8ZR45cOhXt77PJ6Fn56XxrZ/ZHZn5
IrfddduSXGXZXzoDoTjjGdhGa7V+X2TrhErYBDM+H5bdM4rO4mWvJGvDV/jyu2vbCO9cZZebt3jV
CSK2AByLBmi5uHXG7r7NVO4D3rjuG9tk8s7zni5dMdof7SDYm2q9i82tU4b9ahyr29gdEBEyhuk0
F2mXvpPuO63/GM/AYzyD2e0Z+pduYqhYT+b7so1ZumDpM++gUQF/oVjDh7FJOCUWKJFa7rzH1llv
LMv5aqphz5B/BkrvnIfBK+4TvsFOH6+aoXwcWiK0a5vM1FhNGLLN1yNXqKkF143D5txV3Ovc4lt3
TQIXY3JGivi2VYc91o9bel0PupPwqTBjy2HJy32TP5hj+bmgWcdhyjpqnx0F2HDy7YoLZ3yYebAR
tC1+5F6PGeD5TDDiwGHGmR4aM7xxHD50VBZP7ZZBa54nsbq2AeUSv7oOVIQP4jKUlm3gYH2XygVJ
5I9V6z6qVWFf2g1HM5dR3w8VQ9OYqKhhPpD2dFIywjwoi12Sa9GmH4GWmGtnjjm/S0yrDlYmWJG1
tTTmzgt2x+lDOGiNSkQsBL2+Ykh/05TNsDhJHwUGVWQZ7UyU+ZRFdFa00cc4mvWlU9dfRo93inrV
9vWNXiq39njPXGnNVP6LZ+kfiphnaWwzcOv7cTU01j6P61uzN+5cZzYWEbtF2hrRUUrN2bZhNFDO
eftSTokanDxN8+lJURm6vr40lfkbpqfDT6pKRbXAwrDJKi2nNsMyaZ0hv29cwmuIMa36tRkUzLNd
kmze1FgsyzgEEWnBzzpLCOFCgkWBgdLAZwcXoBX69me9Zeg0WnO70f1kk2GyYtvFDO3fiC8z0beJ
WuJi+SHAWJmOfdFhs/9KhYnKIVoxq3CXZZ90i4m9YunN74n1ZIfrs/xpLaIqp/baMlZBRTbvS40G
Dzo0CnNQqdOoabNn2PkgpJoClW+L0WsRRfrSjIxHodjoPMmXlNj2W10jTs8wJyTCIXNZr5PLISL1
6y0BJw1g8dHNzn4j4iApUXodBzwhrbz3vxn2HJOEEgMOCY+87NJTsrHhhgKpbLXRYrKrE6smNZ24
mGuiPOfbo64D0DReDgWhJbgxSC4RVjBKudTHowyhhn4RiNhee3nUeprYCr+EbnT+O7kndNX3gVZW
uxgsP2fjzjw+GxrOfFL9yYpQe5RJWKnvIelNNpEvr3WgTAyDy0ovmeCgA8liQLVIlCvd9nNiM34I
QgT1MJSR3JMcU5/UoKoe+J3j/FIM3+TYRyv8jq29UjHPZojVuHQuBqV1m1pJeyf/xKgS7urb8bQ0
ivDMJZr6qBPJ+aocQPTM39fRhHFFikS1H2kqYJ6q3b6pFMUiu9wgsOqs6KLqTI6hpGbEOywWE9PE
VY7ISA72T+oR4Qr3JML7N1JBkskLsnJCE40VnsgOOA4ShZolJaSoCedln1r6UUJS0voq7TFLyj8r
f+pJT+KctpKsmRszfJcfRZW65ISdxCURnja7pIcclaUOA0+ASH7sFJOyzctPhIGu1JjkpFhCra+E
pjJUNuVgPrpufStMSTKWUmY65ZPxVcpNaRZ/k9DUW3KT1FKksVTKTXJCjeHbX8RelR2zcmTambTF
SfHJZjm6ED6l4wubOG8GJcd0eY1LKE7KUMIsLr/WkxQlY2vlzyKUbGIUGF6zT786ylEiySHWmfRK
JcofeYznvjVevlKiamtEcRPVE7IjSFrPpbNK6lKcMqptU+9VLTbYkfMdyGSOPqG7GJuauTYjbgkp
VmUp6xZI/lVcmsgmPTrpb0Wrws2HzdD0TH6bTmxZseA4YtRm5BQe5p4RHufTehAz5g7yVd8VX06i
ldd3n6SLSn7Y2NyZMAkVrcoydeXQ5rziEoUDmVz3kKb9eCk5XikljDprnFS0oppRrby+paQlP4Kx
w80NjZw2NGsYubKYgDmIMjO9FxpXxfEnqjlyKySriRwC7v0fHWISZpTj9ZPQJS9aeaWd1K7St52l
EmmQAmF4I1WZV2JXaD4QR01ltam7+4DuADEQlpJXCmC9yTC2nMnniD8UWGQhXzdepgabJNM/a7SG
rJwRwVE+KGS7maQu39C9PGeOL+lsvzZH66NMssYFheFERLMpcTTsizShHiRs370SwuQoTLokpRpG
mEZ/mzhcoCjswqciSivl9SkvJlsf+m/ykj8+LntVvw31TIypFXZvuAWQySQSJvO2jF5jQXPN9IdO
JtRsqaPIK80Bmr+KCSw71lc59nhl2v1aRoLWoz+Ru0+Igpwfn+Szko3NoxzZeyWhQxlZfkzYnjU0
GWcTWo57eKWjlZZiEsFmIyrKTzPwsn4tFbVjyI2gUo9foGApZ7NSKwCJel5L2F7mncuLTEoTcqYs
vb/y45PimnxCyCpU+dZbn3VQSm1On9TbiPloS7zyVsamnDS3VpTP65hgSFNx4JA4+El1WD6ywjjf
C/kttXubj5Y1BagFd4QUjX8nxLH/AKrPsquTGCfdBYlNvUDEbb48dYr9rTQnvzPGuc/rmyjVlND+
0YUwi2pU4RBVeoxRJ6VOhpjKiXCHQQeLj0G6SjeHFAoX/5NkJ/nZyh8oMha6ndQQZbiDvHJ/FvAM
13h0Gka98tFyDGNRQurWi3RxlPN4jG/lHf9nTU/GlWU90ZFSpvlZ10uL0FnatXUltT2ZkTxEiBxS
3JOd3N1AI+YrYU8+TlKrbZfezBD+Z2UvbaOCoeqsLX0t+EiVECfNPPN2J51Pvt52IoLzpPHJK1B6
hjrh+ZdL+1HtE/b3tKm/W315NlDFrhvzPdDeRz8r/E3u9gup+0lpxBBG60hsHIRPQS6lb4l/01xU
axSOd6+0P2PANG8Bs/ktupXU/hrRE6t3VCeXg3OdvCUA6himUno7z/uiJZ5FUAIMacXrEBnr4pZ+
JQHKd6mJqBrZEya/2j8LgfFYr50KUChXvMMrQZDprb6ykm49tbZ5mzdTvpP9cxI5OYmCFnTPwK7x
tTAIlEZLqp49KMEIPfk7cVC+GbkFIDpVXbyhDM45d4+88+XCctw2Jqp2w1PNP24bT1qhvJWLKvAY
XWkML1o0t7r7LvXCIPA7pg5VcZEJU5dcq14Jh1Hi1mc9YYdsTfBbhSJ8+PfSoVYSuhUn/lE6lDc4
NYz+3q/RqKVsWIzfHDuIflEONZYOo/EzpkTlvnfnoy0miaoPlQ/5SRBE6qCSnCREPU7021Izo/9J
QhxErIzsUHtLQ5QbTqkdZ+Laki4V+WA4aYheUROUWpprZS6Y/WeI33H7tbE1GoJREaNcKZcl8tTZ
H6VEX82ufS//JL9JGb0lI04Q9gkNE2piGE4blZ0hYsJ731BvSH/0buUm8FlcHFvzgk5moS8GM0fA
cCLhJGt7srzcqN82nA79CUXuN/riYHAyQ1HlbUJBLEWzSKzEGBKEHekkMmoUPqzKqeqOAmMV2z4F
Vi1dM376NyIjMPKZ2MDKT1D8Qx7pCarlk8go65QkMSD/6aQ0SvdIr9Q5PRY6VTT59EniLYOsvRK+
lTZNLdiUmeKUpD/XTKdanjTHRI9JS7IMGjJxt+Sw+3M7j+8VyFzKTUs+nJP4SD4MZzz5OJH2CqlC
K6bjPwxgtH4+bxvAALP0IXBqxT9/JUuK9PbLrObHyHVyHE19Q+zXOtJid+3ZYHdHoVK4XGXNxlsi
ZVBrH/VYm5d6GNxF+ciErpw2upvSAZLiwJFyZm1MLJaCTZH72ir0hDLJM/i1Zolery2HqU9X8mny
lnApX7C8uOVJfXxDuGyqpNyF1Ax8OYmXbWVo6qLLsbrlZoWW2jI20iafTZya5SuyXpJzL5zbbRjR
1MSA77Mymg7N4Vm2nkwxRe397NbK9Wyfmam26WpV29KDtjYxekMgYkGScqdfTsoiZMawlZpnpqjl
FWMNct69oXtvjbBDxPcNH17onmlba+fJ1FDmhvZZ+Hio5zAT5isEULNNMcLUU/yxsCp3PfpZutGa
ON1JJVRt/c/E72SroxrqhmOIRp4DcY+sHX1o3IWKb0AbI4vSPdIeXC8l4/onVdQTo6gy+BqYGs5H
hQ6toDO+S3HUUEYCdnS3PIqjbQjZ5mJcXLxQSDOrCa5I8FIQ+9pw+UIq1Wc+u6TFXOY5pXutofQx
JoaCWg5FeC+FU5djwTJtSZx+pZwGRXORoqguntXTOu+0heXo8/4koVZj12/HqLMWrzTUJle4M1wz
yg8886ydFFIJm/UOU91cnsTUqOqyJRAb81ocXWInApqqdQTbNAUqy9gF7QEjlfpRs3zjnUe51ruj
nupX3XkX6rtY6VTqZ/5ZU50p1KSJtylunFhJv2aJ4qBRBT1ct9BWm6wMt22h9ZBabwusvk84XZER
bUHBzudnhVWvNbyoocfQ4WeVtQLiCOg2CoNtx1Pn4qi3FvBDW3QEYDmpuZpuT2NA0Doygf+kuzZT
al9og9Ef8GxwJT37LqQACzFBw+x4/4sGm1mFdWA1r6+y2PJpJauuTjrswAx/W4dRenfSYnVPT88b
X5/pLBzHCynI9jw9l6YSzGe/VWXtQKNGsXTNm6M0a1N2VydO9PEkz2K0CHaFg6pOo3JwJzVax5ii
z5pnroVOGxPQRVzzVmi0tZLuanTSfnifuZM0cETebWTW+ygWmquP7XW+ehJplS8N5gsR8v6k0bpm
933G8WmOOCqFTBuGqDoQz8tY/e4qUB1Pvo5uQIGoiIbvmIHFrQrp9sPjkSuOsiw1timot3AuGD9K
+rKjdBdVBJT+UHHnyNxM6bR3kmRZZTmDtib9BCsIm4adNXP5T166QWwI1YUaZXcNteWxpnEueJCS
buSGay3QiQfCyYsx5LWeG44jzJpOpSwwgqpddAi3uf2V9IYro1CXWpavPe67WkRGsJVdRp1x6Rfu
Kp7ttU/NZxq87xl1D3ZxlpNcNLu00NTZekisD7Fy1hGoh89r1U7vE8+Dmmu/JLPz/kkZHnNGBKhw
T+Jw6H1tKblzJ+NyYgkXGrGrtqRNKbveGYzVmDdX5OifafZEOjSNuH+WihP05qIyH60KAO+PWvFo
1qRMliZ68VEsRg+8cOoMjH68svV2B7b/3qfmSEVEcYL045R0t5bP8YtdRqvnm19k41nXtwEuGSkb
Z2XgL6pBv4y1fJM05s7mcPIkIY8uj7ps2PyiH2NY+pD6FQcJfwBz/qEfWwkZBlXPyuZryyf9mDHn
OYk4G1KHbwJdPcvca0WZrobBX5bNByEmm1ZxCw6y/Ccx2Vdy0Cm8HXW6jHO2Qk/Csp/nV7OHGtjF
l2mh7IS2nAfw3662rarNWxKzl3frSFVXtseiQfi06R7qKbt9ITWHHtKQUpvrntzQXyXnofQOlvWQ
a8C5RrUrtE1qxGutfzDCb7lzn+fF4kmBrlITYje4g/JP2kc12r2UoR0Ku3skHOTI9y+UaFbciXzV
JzFaJ5C0PLezcTWnrH8XVLEsuuGLatA0c+lPt3r9xfqANl1bzTZQpn2U/CpMu1N6k0CkxYVHkl2w
BCwTsnSHwdWsk7XQpWmjvbCLr0Kazrvkqhod5ijIdc/KtF7vaRQiG7XEVBURfpUs3DLAkVJejc1e
iNKlgoyp1UjuM3EEOLH129z3z/6DIB333sKOm58E6eBb5U28jPO58lYv9eh4+mAKWeuHHJ3lLaZk
Nqi6tercy8aIVr3VLHq3XVqVv01zWgD/SY9m07ZpCOio5se+1M/HvBZblJVhm3gZ0Vzn6MIq+60U
pgcnJYndowFeqNOxPxYbQ3fPhEJNe8oO3htkq3lLqLYeYr4AA3hBjYKV738vqoNH4JsQrmejXTru
V6PCrKST+fBX4nWaXGkDgbD9Z6Ff22QIom0/SdhRpJ4543eL4MdQn9fWTAGQGsfPOjbjuqksr56k
7G7WSdKlQe5JyrYt654j+Z3LoBbTipIu5kxb40CqRDwmpxsEbqWiv8g1SsawbrBnudtqdbRkpwtO
c9S329nXF7pTpWzY41GK3DaR4aqBjQCdO6MRaOa7ZycspO664pMuw+TLX0vdjTk9KHpyN9M3IKXu
ucxvsjhb2crt3I4rxPlLOFDsh1EtVe9aZSEcPPNrWBGwI6XvuUnOe9XZCem7Gy46zViGxn1vfy37
/ACNSQu1xuD2tQ7e5Qwy+hjIiHwS9PBGRPIF2q3GG/En++OzJu5DEWiW6y2wMS6FKD511SWWyOtG
STcFSK4esQK/0sazULmIjGT7WhuvZvR9tz3/kzYOUhdbLIauuTgJ5CIQaj6URgpNn9W2+jnv4lwk
YybtvRLkZcoS0XTCVYhsrhVuaO1sO2MA0th0qjgqTbR7hBIAmZcyesr89Vvju9VRSve8KJsPfodP
bT00Idr/8d+YpoIHcFIyTv/+tjb8B6/Q11Ji12oXAH7Y6Y33OPnT45tCu0ZHTD4Bohhduh8CCKqp
Z/f2R529QAXO3Xr1s9ZOwPCHmEJPQoajhyedXR3zu9D1yZr7YVt0SE890H61/QehPdKmXY7IufhJ
bE9rQkDzDAEYwR3wdpUO4ybCmbcawuCeKp9NpzdrDom7yPFvq4aWN2F0ZOlMz3IF5471F0q8U+KV
C5n9DlhiIJs/U18c7ntdwREk1HiziVb5AP1buTN1PvFH7oC95lXK+uSGTMh+LvPovhpmunWeXZF1
edNVPv81xkgY0uyuo1BhFUZorZ2KnVK4I3W7ODhKdc2041Gf6mgrTZJO417QEameVVyBK0XhJbZF
kW/qyf1WcAEJmV6ZjU9KYr1PLGtdDVQaF2heun0uxHphssVFQ61Oe2dRjlzyt6BafiOCe8Hc8bYb
W9bdH9J9qiTYSdNqLbT7lp6yZTJlJNu8Fu9rJ/ZxurJFDScMV1LBBzRSuFtJrvpJxRdSzLovMJpL
G2Zms8XIc9KS9bkh/z04NxRKdoOJV/DDkmnGpG7l+MHEB+DvjQmHSFWlRCP5qPe2Y1931c1rdV+3
+bbrdHVS+OVkF+0lPJMqv5ym61hLVieV32udlh3MAJj6k9Lv+Vpxk7pKT32xcB3+ndxPdR1Cj+W7
ab1o/kHvDzXMhKVK2NkL0b8zzJFmaDZBUz5SlZ6YNycTqFSzJLrQ6ZuT/m+K+bWnVvVZKOTp/8fa
v1QYJUkhjaIv5e6fAICjrGsG+q10sUkSoNW74nPRcDm59GufvKOyJEYq8v8TFnBMNBG2GzmOTlQH
VF6Ek0kuwFYY+8ZDgYnzN2yAdJK4uaDLhb1U2mTk33SCA2I9xzQZjBdWa21esQFmO2U8fSf37D8D
AnSY7aLEMjcnSKCr0HnlO0w060yqla8IgaZBpxQRor/FA/zM/dxSJ/u3hIBUMecZofolJCDNWzJs
+P8CJDB5NUHRPud0YTySwpMEBVIBtsQdcoo7CpuFRs/oCRTIqHujCNHbHK8qIb/bFiKOnyIBN73i
QGs+4QJSAegwiG5fMQPyW/XKZib47Ac4IK9eqRT/Z3pA+u1E/HsvdEacHOqjSGSV8t7I1omOqO9v
wQMyI0emc4Va06+aqClXJ4LAVot4ZVWHeM62tQt4+1cgge11GdgyCUlub32cwvpr06It+r4xLaS9
kel28B+wglAYv2Y1B3T+FSuQd6DTNREtfw9D56fbRBdKEB+GbKeQPpa3kALJAshq+DpEUTjdjq+Z
AtIGKCnAGuu74BbS3flHmEAKo9LrJaVJOZ5+BRMYfUbNr+dotxWVB29BBWrU6WfZNKESsZytTmRB
I9qsoi7rV3U5lOTkC/RKimQnxEBCMvIK6dM4Xqqudilfyv81wiA2k/FS6mavKANJsZkgLwuT/g5m
H2hMEpeRl75cNYZktLauhrAhH37y7Uml7y3moGyxnSziKKG73WTSI8EDa0wu6jahcEw8jv5/wwcF
2yxJ50n4oGK40jaJcfkKQJBsk7ymXtiBsRItuil4k0IIavsuKqKHE4gwZJjulYi4LkFAnHzCUvF1
irLCsw+8FmgpbmBhFpbfsYSFZE2DpO5k45Rc+v4nNCECgl7IZ57EOk5OYiDtjuC39Ap3E7YhATdJ
tebkJD4mhoUcpCQMMncMUQOfTvuBPMO/QxNk5Jpl6PNC/2cswTFJN+kb4yDRhKIhJV+qW23RdwhE
3b38lWxg+JlPKOqEWriKwpV/xyjItyeZnLBPHI7X/4pNCPzovaEQZCDNyAJPkCuKjF6nag6A7K/I
hCYJ7yE46cITOxJjJJ0/zvytHfrD+plQSJQD4xRr2RnxuUw0+yOjIKTMTnRv9zXlLErx5YVP+RlT
CGyzXtj911ekgtP752rHYLtNPsxDx8nw2bP8W2DBCO7dSoFRm4jwEjEbH6XjdjQ9j8Nu9032UBzT
ykQX3jOqEECKX5Zdd6goix6MoFi/QhbEG4mEs/WELFiWa29jWlGX0tAsuQWig6+K4oNEF0qrGDdO
0i7f8jaf8AUiS370PU2Fdev6ti1ZNvlg+5cIg0g+rXOV6LWfEYYhxQstAhP+zDHIdgQrzM2lllCj
OSoYkOX6MlQpvXtjFp2fbNDy0SSBVnnN/Q8cgzQKF0l7/jbH4KoMKUsNlUNcjZJjkCKurFv4rRe6
aHycuuYx+lNGs51YBq+ISZ5SyS59ZYr+C6Chz/LouHVNA0JCqlFBhhXfnMQC4jwitDTAKvfsjCaG
pdq7SraWO3vZS/MnnEH+gVpsoF/yDFqN3JAPWrl5hhokeCAfR9Gw6YiB5wojgUAADbKmTGbqa7W/
/8krPYsqBiA30JTfsAxFnKr7zrJVYuJwTUug4QgcCHpTpifIX8rHtSW4pKMhvlaDalWIlNaB4s9G
97Yn6/QvVEMsmnJGgfRI63RtBnfZyBz0+IMUrkwJtcmncDelZDgMFSz0n/CGurb1xfT57wAHXZyr
AqKjLoc0j9c5xe7Y00amxn5Yul/lD38Tc4iJHFo7U2DtXrIO+LTnK1yBVGRF5eHEO0jwVFKzJ94h
qc1m6RDGRZ/0tLHT3Fq9BT0c873Ffvxkz7aVZFhhrqVtih2pjFqWqXxDRXJAphBh/Fv2wZki6iKi
fPoBoXW4suXN2vUkZndpR+WScG9LEiItLw3fNoU9ul++giGknzvsB+J+Oj1fZUxE36IiLAKStpwk
ojtJRXhGj6PIb4abExqRE1y2ajU1+RLPnILaADrZTq39f0Uk+iLXCaIhgu0ZkSgaL112eWLuXnES
hL9QR0G+GTnsP8ESnZIEhO8F5uZITDiwRlf0Ex7eoCbaORjeVXWtXL0CJhrTdC4TMyyxgANLWD0Z
B2NOQP80WuX+d9REWIe0jmt0SEAoIGH6qro++sj9fM3GwFj9gZrAzRcQgO/ZS0lN0IKarQujzA5H
X/lb1ERpDSNJd0FTbpoy7vZ6xxSNXLiU3NA/oROhWaWbtpr8taPYgkObF7HYPpoltgUJUXQThSV5
k91JiEKkhe0M3da2HsmxSzTDeXUiKcKM7LqGuKZNqsfNezK34iu3ioxr1/C2cdy3GxsrAig3IW8S
pIjwGCuEiZ5YCoTfjRksVM1q7yVSkVVl/dVgjTsPg+gxUkf9IpmN6QZbsn/jogBvE8MpVm/wFbPn
VKtcK+cz6Vnvs+l9nabe5rVvvRnMZF3PQ/VFMha5yBNpmzRbaU7fb1/QFhFxgqR0mRWtY3qw1KuS
m/WZu8Ba82Xqk/jAxiJlsR38i2H2tAtd5+D7xF+EgUvaXaKeu2NDTAdROD/gC83Q18WkNDfS5v4a
wOioRf5YlG79ULv5utOdmVaN5PAXHAZxfMYqLIazcvYJ/SCiBDi93zm2dqECfoQm+RaRc8PZsFwl
CfPLI51hO8W92wKdFwxnb2u93qm0lJx1lmpSXc7/BUPvkFKK0XWkvioOP2WF5l9pOF/LejoH0FfV
8nzkwbhXj056BwcBxmrvi5L2my6EaUh7PmZtZIlJprV5If31JITGy3xicqBl9i4KmmKDu+G2Twc6
s2y/XeSjR17YM+XR0Og4a5T7BkaSbmiZJLOWHM7CAjpILVyBBLGPtKimk6a9U5MLT2vRdAjw2bXO
cOWRp3ggEEfoqsXaD32f+BNegEdA60KtlK+a1d+Ydo4/mz6vExVCfGitY+ZV3ComiSy5iPoqWGlp
McKeWDipCbMgnGzTYaTFn6GQs/PviRFtJZiIhOK4KMi/GsG4+UdiJA7cq7BbH8NAexJCtPMAO+KK
TMzFEzsCj8okmlWIiNBf8JHQV85xAF09EST2aq51OoxRCeN4JxiSTPnSZnhQXlMkkWt9SBqXMMj8
waUZMVxN9wamir+CScLCuagP+vfOMi7V0fYWhAMImKRyNdJPdz9wEtbPilYliJIq7i8MFWVkXm4E
VVKiY19MomH8wwksUUjvCzosIpvfsCWD1n93CACZKQp32GzOIOtVtqBMc2cm8BghdMjMM0kQJkbf
P/IT68Lj8s3v8SxkhyfSBOuZW1/+DjaB0KEFLCAKkmDQn4ATssnW3kj4bOV4F0GVnb+OJ3jJnCid
8zkV8nLxtW+mZWomxHX1PFK8a5FUMAa6tq6s4e4/0SdFcp1itXsJoPSxuysG1178CqFkhN8lvrl+
AlFGm65Fvb0UWQb/FUTx9IownM2/Z1H8YWE7HBfH8FJXmmuRbfASR+lHsHczy/ci50DgKERo7hIA
wlbp10Fw8++IFB4kZFaqNDcQtoq0rtjh2TOWErTXk75Tkhuvjj79lIYg0JTRO1dC+k5FP0dx9xOd
ooX3h9d4inoXufYNgMqV3n/mpY9+sCuNYhPed+Y9ReWL1PlemMSk0QwLmjK3kNrk9IqchNdoShtx
MNTvXqIpanmtEval6JeCTcnaiRzekfw3k7RCVrXfcyl+V6w9CmfYot91pOk9QSkB2VT9sG3b/EBc
AlAKeUKkq5BH8XdgStI/toF168wttvNgw/nHW3T+wUXQE0EJQ+vswrLaBObNbHwZlW439vWtZY+7
xmHDBjQzENmt0N8XEAUy6OSAaf25qxTbPPj+EkwhBCGrW5KD643rfHwJpuD+3gVasn4BpWhQqbPu
/ASlqP516F+kjbGrtCrBQ3IeT1sV1Nl3y+vOzM7+AU5x62Q/jtvKMtZFCF4v+RSP6jascH+JqIQ9
9aiWcibjFI6UioJQOvRnvwVVRr1d6vsnVMVPmsVIVsjLrIXGLQ40gC3IWtCY6M8wOSdeJbfnbTg9
/BlX8TX3IaIe4il5oeMlagFWZhG9kKmcv4rmViArCifVkTbUXpRAarnEVmqVuaFHxAtcz97q5/2g
jOvz3+ErqnpVJPQFvSBYTLfZZsquI6ThBLHkJYG6anolwhr+wLH4BfeR4cT7zrz+FWdJRBiRNwKK
jyvTLI4BDkFOXJrO+/mR4eAk3V4b7eVPcIumxdf6+7/CWwoN1idkKPK/Iy4t/Zwetu9j3MMT5hJy
zNKyjaBcpqT4jBVxIyiX2rVXcZYYXK7KTk+Sm6C/6uf4IFmXLNlheLx+ybpkhndNtFRcf3qZBBEe
cqX7e96l8rs9BaDRQeRB9MFEfFzoHnQOUGs42/laL6z1VMPieCbloT4lZBKGcQy2bX3edTexudOA
IQcvwVevRVSdwl4QxKA9thxlcEqT2WCSr+FHoUEz+EoCMwGln77dMT70UurKHP4pnnpivtq8Ph9a
t+fZMeSH0qb2JQyz6UyiNMUUVDtd8ZU7HGDzQpm7EVt8HbyTdI2RuuVK/q6dKsOV207H35T/igPt
Td2mOesR/7lveT5ByuO8kb8Mi0IF5yGNQP5S/pUxsZpR0a+wqhJEk83JO9tB/pjdkUDqKtCXgaEZ
a3bIBTQ0zE5iAxQE+fsp99I9NzEmoyHL3qtD1+7cuiSvwk/LM99qCUfrLXtTl621ln+k1ppuHbZk
Ssm/YKR/F6JtdnbDOGfvnVikvyiqtpe/Cw8NXzno2rn8XS9uJApEkQi5l5ufaCDT9An2sglEX8AE
xQY7Cx+SaiI2hlef64unDA6juUvt7FbGcDzTQZ0z7Upmta8BITpDteomRHiVURx2n6ZQlT1Wa+YP
rzGhzUgYO2FfLzihoflKOfD+GROKO6C/kQk1CedTPDirEEh28cQLuUQSif/9Gs6Rlg5Ro1hfpl2N
sXAx1JSCBekuHPRh80wNuUISnbSrvyeH+uLK78Zhq7gJzjwAojggr3Du9pOefQrVjd/N9kbYYUSg
R8pwfekSPzqrAMdkevxEEpFVSDZQfuEsTjwRlrSPTuiQl1BH2uZNsMgb8hvcSeUxap1h5KqMeVbl
9EDPxIFX+joygQYBNa8tfJrq0GN1aSgjLe0LiuexVOXJshtc+hmVLia1+sGuXXYA1IgvRoKcjtxR
4p2PxPy9QI8atZgR6I2V2aDW1zpjxtKptymxqxJBYivfEvr2DCExFFp4VczZ8+z/cHZezW1jWxb+
K11+HtxBDlPT94EEGEWJyuEFJSsg54xfPx+gbsuS3fbMVN3qW7YlggSBg7P3XutblR9fhIl5EHF6
/W/0SGpx9I3n7xVJZB6iNjI2f6uSZNwIK7oA696jUzEpkwwh2MiysqxryP2zOgmq/Y3mQ2EXi5cZ
LTKrk1L2eF3ZfhYohX66jXmwvYuUXMwuNHjuZqFSoCtHgUwDK3TQ8YB9bNrFLFlyWyta9CUFyneq
pb7wrw1YLhNI/l21lN8osUD0aIuANs1OGR1Hi8B3wHBbB0FnjSjKUT18r2PSBm1AaBpwN3v2G63k
bz0TbAV9Lwk5BsY3bEkdIJrVV+/CJkJT4YVm1/+kbTJlv9hF2XB4J5kI+njrBkmynzVOrqeoTpma
3cGbrNFKiAq+LV3wBrJ4OjNO3oghHfV2IgneXoyVpcbOKljHUxxZomjFocOLg5tqUkCZsAOXiZAL
OyUJCkRuBbXk4F6OHXEcNGqKTZGU+2EoyOpsjb0E1ZfaDR4KoTbKui5EZS83eH+9pgiR3aTtZlZL
EaKbQdNUiVjIjFsMK+ERgjo3u1hPLa6XyJf27wqqNgiUEyFBCjrJqDoJAlXTKu1mBup/0FKFabHI
E6V0GlWVwbqNAwgrNYMfmlmLvB5lB6zQeYaFK4eQ+J3Ayqwa8MiQvikdMjJBhccUNFs6uM8SI16C
5Cc+gCe+jF56yf4Eut8Ejs57F9IKQSZjfjtPpkwzgmtvdtfVgGV9VljNWjUQ62Ig1IugRgOtGoTc
6/SMzUg/BWcpON94LG+/kaGrKvRecXRVwwim0kELI+u+a9WOlIRqO089ZkzLEzDdys4jRbLHLAFx
KKDkFwN6CZ4/YMeetBVBnHALRu2+tZRNrOhQpzJ+SSws5ycKrkoJ6xMLJtCEYFF9a1MGxU1iCFvP
EiqnEMpuJSTm9a8xL+x41njJJ0K+vGGd/kvXBQrvRSbwe99L6u4n+q68ihdRwOB9Pvgn/sus8Zo/
eZZAW/NL4IzKxACYzqQ8isJSIRt1fl8/ar1iE/8USwlsbt7MrPdCruPUICzWgVye82yCjkbynSMe
5x+ZBXif+TBRWSC3BKgHZdEK0gVPQsmeuSpxmKd2rse3tStaiyKpzkGP/MWMmSRhne+Xq6Dbao0X
rPv+aba8SwQ9xjlCPz4KgRkTa/uzPkwm0gMwiQp+vzoX1A4t+CTM8GTvnrDy9UySMeAik1Et0rCD
W2eh9zf7aAeJvLTJYMsXoSECU3/TjwnlENtETfcsUUIYbaNJu22wOemqu1noUDXSzViN+0/YmcCN
vIWsQ5jPeUc/F5bJZW7xM+L6XVzm9cUlWEXAvsyJu8R6bkNW/vmMeYpVrrugcN5pNLPawRuBSLVQ
lmelzTy7mzULk9wM2yCFjCU675IzgYxVsJC0CI16hPshUarlFmGlnXZDkIe3mAex5qQpm0VoaSZt
vGTc6oIKyvCDGE1oWP/6CHTQJ0Wa3yQnPcA4yHsEBczz3FnxMcsuXGF81d0gpeklXEWlaK4VSTom
lfB3rDhbu79FakJh1U5bqNt3oZrnEa3uMglpWUYoxojx9WPwfRNzo8u4hJBoAx2fwDcAMSADduTu
fYPfpKm/bUWenflkk5lftdaUay0oWQGnYKmPWrZCBYulZMMZgWEoj38qaiubHFk8LerlfD0wrZnJ
OL7fSrRxBKinU/ykLufQfAu7vf2ZzC1N1p2A3PZ3SrcyuJoXh3eVWykAOxLTzTelmxpgJJOrszeN
Tkvo1pQFmffJfiRLYxUX3t7vhsyOlRE8gmJt5q8nxnEJcAoV3tsDWJGh6psdScLT7a8R+dH3JEsp
Hn48q4dXHnn4hSWvW2hVfo76C0VzheB1LCcELMv0m7/7O0HcZhZQWH313IyJtpw1cZZ1JTbalRkY
K68iDWLWxxmkui2EqAeBMLjrd/YOt5E4cCrftXLpgESbGId2pYbfLW2zZk7gKWzWGQTFGIpuJwXV
ws+gbtbYt+dFXi1LADKVgflpnGJQC575o382v7obiCrjtqhdvIHlW7rIctg+E6R933m6sIwj6zCr
6sJwuChVjDJalX2VlPE0T/J7icaVb5V3M7CHRBSwcRKzmUi5nLV2olp4i8qbEmvyfPtNdJcViU/R
W63eaT6z8E5muzlfQ6IHl3HayiCka0CsjDeNJx+MVGHiIKsPjadH+Bk/ivHqdmSiXhoMT6cP2WNt
fxfkhTL7LXfIF99EeT6R93aDL3hZx8bI4xaTf1AcCOxKN7Xis4Hj0fGBA9TGOgj7lAJHMTRzZRaA
SOclL0oTULGG/haqobfVuClKnxxX1V9hM42Q4hUnMyJoij9fy7V6n0+b+AmAMQv5+lZ67YzrooUf
C8H0iXGs4bhd8wCPm/wxHR34R22fT/z4xIBPl6olo/nwdUfSiT2KRsoI4ttou/2T3E8USDmP5DPy
BAnNGdbETG8sL8uceSVNWnUEYK1hxM9GzJ9sVD6pAF3lMWnG9bsQkEyvyPaS1axYE1uL1ju3G+fz
6zwU/xmQSE670iE/bTd//0nkPQuSjOtm2vjOUCKQAYRe3qd6J2znHWP9CzaRrsnbXBRhFfjBi65r
J6mKjV0c3etvUkFs4tmhqiBYT2tn6PoSE3ucZmR0z0/bWTZIYM4m9yzQWFw/c5BIuZlpHYVom5IL
AAfb75wo8g4xEs6x6F5MAsJGEOEQa+FbokIUaTy9fOGzkFDB2N8N8JxmOdY/qgkN9sB2nFaMaOnM
ABvevKsKu9S7C7Tm9V1YGNbW+STReXv6OINfM8WKRiw5sbyav2dTegoBJtos3+lo6atwpMZtWO4C
JbhLWUU/aQ712P+aerQdZ+mK2GuR7eun7NDJ3flbelgTnTNU8EBCMgjAeXabdwmiHj3URNYZaSGs
PioRtUA9GSiXqPCj6W4i6UTN1MO0Rs7iiKLskXEgOpqxHgIRvIvUCyek6hrswv3Eql8zpgZTASNn
Vl6GOeKQqHffslBa+mismzr2yqJJ4d2rhj2MmLVmhtCskil7rDW917j2/0uwGA4VyzU+L2BCG8u1
bFMR9oCyLwY5v5o1X3PWxSz/eWcsyWezPnoWL5o5s380gM9GGPqOaCQHPcDc4SfSovPjZc+ZX81P
6LEkh9AQe0CiETFrrDdqIlureS/UQdynBhC2813mh3BfgeBO2KUP0sYwJukpVdR0OV8ds75Rizx8
P8Ozr5DjMu8ZZ/ASjPRjWPmQZv5iLwGiThdBFV5MKkc1s/sxwtX1QegoeJPEfHDPClhYzrddg1np
21EzHxm/O0EbX38TPGpaf1WNYY34nXdK7sctAP43NtO0DUxkweEV16pcyOu/9Y9KrdTnsH6iNxCT
Z+rFOjU9hDexY0lGvOzkoOZa+D+IIevCPQnUkKvwJwSnORUY6oG0TAxvBM2LJNIb7Wwox/VHVWTj
G/BjJtmBIqb+ulDEo27QSIURirG11E+GyDgUE30tE+V1lWdARMTACUPdrqaY8ekjK3VOsFNL3qQ+
ncEaQZdXGFezUtJw6zedl2o1N22lb+ZH23SvCBk4yrdNq3eljhlLmVQK21h9mC+OufiZL4x5v/0r
vSS73wkq9UZ9kjX/Vc8RY04PP3fAWDrEcETbQtp8IkCN5iQLF6leyIkR4fgWRn0pSv46lExtzpH/
JzVl4obVClPru6By3jqFDSktZoOKqInHPQl3J0UzpKtZWNmW8BXk6UQlnKj5HhO63qRxUMcYjIY3
GZ+FuRKaTdou5htwXsZDIwmcon7b+VVBcxAqt1rP0CgAnCeyJp7oYXLq4hh/A0epcnjjakymdB1j
e9MQ6KVPBKlO0s8J/L77tfhSnBaHuim/zneJnHQXJARtFKkwuE25q/5RiBnWumXraX36oxhzHKob
EyLqYoZLhRNOixvYRiWT2vMiSSGnTEC/hVWJxf6TMDPNvKPpsVGfKHTzj4M1otPn9fKyj9W327+j
HnHr1Ln+pNGk5YruJ1m7reLab3RZNpZBJd52rvk6P/B1mUCoRGKI8QvhZlDX1pEZiKdczzQqFDUe
iTzjIdDrCy7yfBELr9+UnPO3N0QQ67zEAWm/Z4siLH+j5mwaIbHFlL6VRPZ5m8Hj4DbJf1B1wtAp
No3in8/KTjmuxEUYR/tZkjqRqpQ4vNH9ilSZHGj5vHl5l3mWOkVXXxGkM3+/bS2+loJFzTyhbKaw
rPmvC8tjyxoaCz3bvKk+BQJfhVa9E8K90InFbrYLaX18ItHtCUdRXrkq3sgmg8Mx45h+oQLNk2XQ
MfD6KAQVZfXZYsjBxcdT/V0MqlrRK13Iw6wHFXXpL43+5A+ZcVdkU6rI/aZ9DRfRrPJOJtqd2yvp
EmjJyRyz8xF55RpLyE3jws3AvArtZUu5RMcWcWittcJKbfMrr82LvWtKF+YoYiSZ3xS2KOqUplpk
AYOXdqKcfgJjzYpRpaQgMSPyLk2/unNJl7UGGt+pSuxorb54YwRTlPCeoIOSY7VvVZOmZ+f9GO5i
k9SpWUDaoUyirPPq5U9UpGPsKsuikQNn5meNfn0/1sTmuvqYM9aubdHXoJt4OJ3N/KKfpKXUBd1e
i3GKzl/QP+lLW8s8i1TjMD9VZ4lp6ha2kBkMl0GPlqNyVajBtV/Jr76o7efFevaBfVKdZoZMUIw/
7mflaWQihFUrqBRDJBxLjaYOcZfn/yBD7QuG6jxf1aXbG+DtQzT3Cu2sOl4b+Y2fSpqTSMH6J8pU
w2x3poWnmFCv5Ru3S0ksgKnVRVgbl/SkODUUp7HbuGf1pPGaOF6zYlXAl54UabUlKBcgWnRXpW5i
KzHO4TmaaJawNpG1dJWupKnsN1DdS2tlEPkIPFfbaQgJFqhr41WZsNx2zEgVs82XVUpHTzYQZ8pG
dYzzgsSMD+yvlMwNk3CxpAu/uq5LCJ9W3BtauZlRYC30laZgwxMJUQoTbP9J7ir3Z14mX3eCH6FM
wdtkJUuxDMnkmghhocItJehaY8/y14JcsrDp7NAklIF09CX0umJfQBPS02gnlzR846a9iYwK+sok
ixV0yIaK6e3NIQTDE47FBek1xjYcy5euGwhnQCdbdVWwR7K4+EYYgxnrjEGPz13JhK3MlbiEFQfz
XyLZpwnNJX7IYCSEvc2g55tRfqwSi2xMOTed0HOaTqwPrgKMSsMbY+ba+SdRbU01YYNW28l+fzqL
a6VtURawBAip1TNU0xOYjPvBq17rIH1619kqnXqsCfWapbZtF5OUOf0np92SVTkrryxkq9Tvjt8w
ZeOAqDDKR1uZUGWuIa6SSnr9pLutEt9dcGZSO0o7Mp0Iztr2RHAlpEshoNOOumpeVlpubFEle+RS
Iqdtu9uiSk5SDYWEbNSCXcnCXU7OyybT8t4pyxTOktk8mFbxOEt2SyOFrROzoxst0o6+aXcrSwaE
z/yJ8Rr9hR/xZ6YvH6M0HBeK4p/lqjssf6blbaJHz/DOP8p5w9R/VlzJnhW9ZVTuS9MPnFnVW2fE
qppVfDMrexsj7BcuLLNJ3Ks1FnNljcS7eh0eagJ81iFFtUOocbTxy+n3Puh9+WXA+pIAgNIiJ6vv
4nuqCm09NuXNJPwdO5Uww+xu5qj9pf2lq2VdKt6zgXriJA8V4FNmvze6yrpp5EerUJ613lIIAP5L
DgycYi2Prn96Q7IunAqfWU8THN61wbWJJ8/rfVQFVCgRSzzcmy11Bsc38DiQrXs5AdlmwXBntCin
JVm0v6mGG/wTTg0mK40UMp/ycDxWEirPkojFoZBaYGfLWUQchdLCDH2fk6qmJ0au3vU0bPbvimLT
Qh1aueGTFQvBVk1qc2co3VkzdsbqTV0sYKzqssd3gbEYwZ3ws9fI6ONVmjTbWWNM8AMfIyBPrxhI
9xGmtY3S0nRIboLm/VPJcQbzF/2mxla+kZ1Ka27cvtDWFdGu60l+HCqee2LSEJolyJ2RXxPouFZU
iGo63INl4sqEUHyDwoU05IVKGXa6kdTAiRjRi7Q2dpNCuW1RlLO4IaqI9lUgxouBa3mVWC2yHY3B
UG55QAqFJEZBgBnMKNTFlz/+89///Z9P/X95L9kxI/IwS6t//zd/fspyUBSA3T/98d/rl+z0MXmp
5t/69lMff+ffV1nC/375I4fgCTNN9lp//qnp3Xx7XY7+17uzH+vHD39w0poR2XnzUg4XLxVxgfN7
4HNMP/m//cc/XuZXwbH98ueXp6xJ6+nVvCBLv/z1T9vnP7+Y0nye3k7T9PJ//dt0Iv78snoss5c/
tlX8mD5Xn3/thTioP78I+r9kTTFAwaoYJWVJtNQvf3Qv8z8Z/9ItScJ4YIimbliSZX35I83K2v/z
iy7/S7HAsxv8Ak3GL38AOZz/XvqXoliaZGlQ8hRZleUvf3/4D1/i+5f6R9okxyxI6+rPL5L45Q+a
gtN3PX84WTZNS1ZUSZRkji9bBv/+9HgRpN700/8RyYbSJApNGH/rrjFSbaoV9deCJ8zmu/Py15G/
P9L0Qr86kPnxQL4nSFk6HYhpsoxGMDwNwQzrD3Hv/PpAEqfzl0finH7/kVIlRVOgc6TitXMkO18V
y3ajPiPJWVdbea8JC8P+zSH5On5xSEWczvJ3Z1EyFCLtTQ5Z2p0jOvGqYFdhm1elM9j1UggXoeOt
5NNfH3X6HP98RhWRC/X7g5qyBDePENjlsCu30a7edyt1Va+N7a8PY2g/XiOWKJOaK0pEwuvm5wNZ
HXotuCbSMmcuxWxFUy4iKVsnyTo3doHBOFhrN1jlHbGSsKgZdtD226Z9TERomIb6kjJTV+pF3RMV
ykyjZPsdW8zDQIcUTwUiI7dKlq562uoXo+atBB+7scFTTt2Pw1MrFbc9i3gj4XboH+oci4RJT/q+
9BjT0dbEOduX47YUduYUSJShVq0DPDSOpRHaXJdno342SPRiexZ4DWAeKoScEQGTKRJuBDVdhcrj
hFLGKCNK/abtPbsmOUlcd+mizQJH9owlkbaoTQenVuxqsOjfrdg8+wvearWIpMbBhCOMT5ky4N9Y
JFozOkx5Jb1e6rKyjUrTFrBauMZdYO115S6onkZhozW7ND/AGl1o+obMnJxOkrDrM53Z1hV8NKtf
+aUTFLfM+5elts2Hi1TblrW3SPBPZBtD3RHfiXTec4SoOrjsWsK0Aki5I0qjrF+snMSYcWkGjqov
lb6Go5dDJnudmuO68lKPEW30nEjOwhFKfcEgSHWk4RJxjlxc96CR+/SM0POFKJxn1lKyroLgKCui
Y7modaBjNXRuqYb9lHPnX466chDHh1rdVM3BFI4dYdlEC4nStm7v2qLcWN3TaChQMYlR4/TqzbK2
AnCaK+xgSrPOIjz/yoIAz4r0U6O7jAMSXtBjdau62ujdlZTeVNBuI+MuVi9gduUcW5OIgFBTcg4i
uy0uLX3dScJKoEs3oufjB6oifNBz80QrjS1RIPkC3YIybA2JJE+ujIGUOvdOInOuIpnLCPVlKuw6
gIw8uMcmhTZOFZDDHwAI3CgmimegS9ESoSxvE5W+q2UJb0SGrzxuxUkA4vbHPowutfFEEs8lLB7S
qpRvfBhrWrM3Qp/Ax6eOVpamH2IXbBqSO2tJ+/+hFXey4l9iNTwk3GXSdWpuNXXdKCsRlqP5EDan
ujlumYRRlj6XJdH04FzPlBGd7wk04Z06ftVI7vBMvvagAriNgvNaql4Y4jpjH1y6ter0ZnYscWNR
ryjZciRYECm/mSerEWhtidXUqrFT1WipJOu6ihgXAo6UxDXKEkT999UA+5pp1aGMDrp/qNhkDbxA
iwlDLi/KCUFAdguJxmMfrcKQRtaUMaE2533nqN6zjDYMW67Z3KtmZJMjdof81ZHzeM3+GAGz3B/b
caSjcOY1IjvwFhyjuFJaf00HtAy6vRmA6VWn5FJE09GLJhuksm+ykASLpczREvdCT88E+l2Jpyxl
xok0TxDvZ/1ZEp0WJt2MzjHg/w+t63QjvOjxBQnvtdvdKrSiY28l6tmSqgAZ+ytTnlPSqZA2oRMo
cvW+bMPrSLHDLFrROvfwFzfIIl+b0knxrQ5yYIvTtFdzGm2LwEnm2oxjBowMU+5gdRCxzWgiWkeA
u7LwLLbuJPG+U24UkcHUzegBoOhePNjpAiP8dhdJKzTbEp1LXcUyYz0WhJ7JEoNOLj1pkaEGzJXX
WNwjriUXGGAXqplOPGmBNXRhsmzIvDDqVasVtlENtsjCW5dPjXGQMEIIX31pZ1DdcI6a9hRRlNIv
KmWq7ljZwH1a4PyEC3E4EI8l6q+JcuNnT1L5lGLgs/IL2XAZjJwo6kVM5RJtomClRo+me+/7xHnq
51TuSlWvRLSxwkjfO1s0if4c1uVeyS5cFHyxIm7TOrdr9UECPppUe0ogTV42TOqieqezhOBDbJ8l
r1oYwnNkPvRAhtOJsUjTSzKP09nVpaOFlDEeroqqWUXNvlFzLkiWwWSRRTpTfruRr7MCvxeSYShy
eJCgnkXCvU6nqkfYZRWb0cM/GOwGIpPq7FL3sbdUAVcM9RXPMs2W9XrdpMFZ0uqQLuUF0LK9WQ5Y
wAVUBeea96L25PaJ+j4waUiwdYpWEuO04K4atgF2DRzQq/Ih6mJ9Iapsf6YyI1vhBTPSM9pOlqiR
STI4FVLLCRpLxiFdbq/pbfRrSz8Ckt9v+vSaJ/3aDLa1f1XVDOuSytHElza/HkQMH9QuugqFVNYh
MHTLzLqvtQukolqANggx70bp9yXPwLE2F5K6ybNr1p/RWoM9TsIcZiANgKi1pcBdwmNfDSXPkJFf
p/IKyHDzmdQV7TVqozovnWpyaWsOgV4ZwyumWIm6qtJdPgQ8wpqDROgrTSfWJd23jczjtLn+PZkS
1k1NmmZnXpPktpToFqnIPs04QmL7NORruX3tx/M0uxI3EIu1lSg+je2eeFxR2XJVMfvWy69Bziut
ev1E5jHZ9beRQkdAchK5pet68MaXlm8Vzy3uA1JB90p7n5t27N5koH3jg9J89dXbWjoY6tEbcP+e
57ot+OVyqiID95D0x0FZhuHOUw+xuO1YZOm+J6smlhBzbSVxq5NZP16CjRTFIyqdpUaOh/Volms3
QfSEarnkxiH/r8Byd1CFQxFfqeEhVnaJFC+1zhZL49CYSxFmcrMehuYGEvlD9bWW7Kxc5ddCdiys
nBEj97DuRK54UhbsGbZif5KoSxT0C2UAUNwdQhbIAvgBS25uIUIbVjyG0e9eePFdFxC5JHrLapQX
bYM72uApZp5YscgFu9H7XSzfjAWz1fjc5FHY7z1W2iigKZEN416rjBOvXWtIFa2gWQ7mqWHhMG7M
hVpJWxOMtF7oi6LhVUDfQohkVFYFFqs8ElOhZpC2bsDw+sbBi8bf1BCS8sOW1xJ10VTJQpcU/u9T
EVEheoOiOJCdeBhXwYbh4Fcm2tgEF5Ijbiab88WvN78/KSY+HvFTMZHFqolpmSNam/ikzBb6LnHI
NT6Oa1qBwjp23FP9/17AfH9M6ryPG3sUYBEqpYw2DcdbT+VEsAGZuyydlj7rMrID21z++nP+WJ1x
SLYasm6Yhm7qU4HzXQGTxgTJqx07uunpgg0BN3abvtYtgPyvvz7S9BV9rFo4kqZAclUNxZDN6Sv+
7kiBACElU2NSQa2dDnycaVyKN7Y9uOwpo+x3V8xUBP1wOFMVTfTjpqxZnw4XGuFgocAhqHKdX01f
HXKvHdmyC87hb+ox/SeH4gNNlb7F5Wl8KqUDqK9B24oiaiDbHO8i+TYurof2+dfnT/3JJ6JWNzVR
w3YgytqnwyS+3o2RZnFF1pta9Jf6Yy4D6ay+Vull3KyqIYPJfiQAmgS7fSPdgTTZRYK2ZQx93ZJ+
w0bJDvQY1Wpns7p2SbMzg6+mx0PcyTCdZluwU3X+IhDXAnrW7hVhm/moCJZNwMVR1qdqGNmj5AR1
t+vCqyROg7de04dW0/e9gp/ddTTIFOpmxZAscT4H310kMiLmgYcSeZMbnIcrdRk5Ibt9b4Emcdm4
C5GvT/7drS7/+P1xUF2n34KeWhU/3erkHlikBvvTpUJnVXbGjeVEW7p/3nzLhb+55eSffZGKZmgK
SlDqa/nTYgaRPg36yJOW4s7bGLdcmotiyWdM96WjLwbbXBm76ToFKHDfrqyj+5s3wIf7ySfWTDzY
Cu+DU/3pUsKjH+tB0UnLNqCq4DFRcE0EENXNhEpK5mSP+ToqLsvsrBSmUDgc8wzIJKt1Qnc7hv6N
WFxkHXOuqzpQ9mWorrjqpdC7LPNmbWLYZde2MRV2n/h+/L1JYLW1lYZDYTLAXeE5H9lZUMTHAIg7
/BD1+GQaU4w9qp12rYhXsgK/gS2Q5kzFWaYfhaJ/zZltmW1I6IRnnROhdK346Z0URmtlfNLIzZaq
xK6tdULVy/YS02XdDSuoR5666SCu9Pqdd3QJXBWWAjaqMos2YhLvJNNwrPpaJO/YC0JHK/gGpsKG
CsatykVIPLAsY37rDhXm+VDeWRq24ICgyNRclf1VZiC1iXB3FjjpV8HXVuAxKT6robw2SjbYaLKk
aN+qll3UMpMmygcBFgO7rOE0ZcqfikfF77cMoELjhvz0y8g70csLqYGo3jwIDGL8zDHH+1KTHdrt
FMaHvmVTVN+Smm6Mt63QbYIRxWL+XA67Xy86P7aaLInHg0HfkR6mpX1aRb3RHNrUkKRluPU2ykbf
koTgELiy/vVhpJ9dkIapsEyb3IeKNrX2vrvvm2BsqlZsJfpomD6X1dLdak5ly7S1LPt3z4apifr5
2SB9f7RPDz10jRo5NpBnmuxYdyujuELetFRHZLE+wrJ1EPFPFlrFO7pJpVzbaWCsa93O1KPU7gfK
Y186TsF17VotpAW167IkPRw3q5DdmcFeN1atcN3QIoiKrYA7MJkGVSVSWt276QOhX1iteTXQczG4
duqKNoJKgyG6myDMRneVcQ+J5rJGhjzoL/l4FyLZLlVUr1/jaBeq4XkbP7ILZJ6/aauTYJBo6Ljn
I3n3bSWg6AmWql4febBf94Wykf3xOmvVbegJe1OoT2KSKd2Ussp8TQxQ4cn5b75NXfyxFUv5whdJ
F5u2Icvqx+/T6jwlUwSEt6DYc8pYCClCeKYXz0ZzigdK8/dtd970F2Eq2pVw0kq3VnSVjqcRHk45
OlpI3fVAdyzlUp4Urxde1Jzk6crUuOnuRyNdDWQ9R/1JVR5TlQcSasejUJ2NquNzy0JTcSmpFOmm
Gq5ihHg6FkTSWkifYMqanVqhYjM6hbHWV4RH1wv0jgnjlXRNSsFYbBTtNPVtT79NgkPC01BVVxKM
uz6wVe6wuDkm0DTqW2RcRruSxbU4QpFY6eF5aB6C7LErTlI2xnwAOxevR4Dg6V0UHv1mXyn0KauV
CK5b9O+88U5PnQyvJEAXeCqE1gBZOusw9pXta0xdl9DdoW70mLoJsbCqh55kqmXoKzstPGlyZt1U
ZNXVMJy1U1nVP7C+KiUmDfQYo4WX6VkxDkYD4ZOJSnRGnQpAHDiNH54lph2h1pmkwHhEOvExj6+Z
DnfinUKeB2/fi5142Et9tZC8PWbejWcdGiu70hQKGk5PSKAknPxl0m5Cf4RZ8ShjZ1c77yVMw3t2
FjpdR82/Zey+8MKTVl4xfl6nybAosSfl6bZHahu290m1MrKdKiCZWwnemVeSP4AlKnFzqDgRvogC
5ehLV4NKEGnoI/nIRSjm1Me5dKnHW9Tamy647OJdrj1U2GAmmapLsE7SXIVDibP+TEitr0E/YWwD
u0zjpei3yB9UG6WuLSFTSi1aC95SrNcBAyy/OsDZNYxVHF/mBtE+QFECf+r4qNqZPBBln2fLTi83
BFSZhKxr6VfXs1GD71XVidH+pdKDWt6hECrkaI2s6hAqjmg+VjH3WtE5ffgYByF2x4dA3irjRVof
Grjkldjw2+Mm8YKVEZyU0ZWbbMRsHcrXNL1r/cY18RDEOmFx6cKAvIODp9VoWtFr1MS7HvR7L0t3
QeRd0J8qO4Kdk5UgacfUP7gjDYyqL/FV7MT0Msw7p6XhOmS3Ymte1mwCxsjRvJsi33g5lkQ4ls1e
TXaZucr067TvgR2ceGwb47WcRw69EokuQeZldmaYturKFzXxbQbAXaFr4CO6yddh3Equ/FyaryMZ
7pV8YtA2oa00npnCojZ62xr9ZZeypVPPjeHYGCKI44dgaBZcBwFEenRWizbdBgCGeOj0t/KQ7Eiv
dwosAIjdXNPpgjX0iSVOgwUXTEULsrIiEDfYZOjH+4J4QVGTNGe+8FjDQRIJoQjaR0W+JZS2NLKT
mKAWvyjWXeTbTU+fIrk3gtXQ7UqyQGDmuBxahfGw8+d0j2rTCi9dcNuDwYkOUXfdcb8o+raoHwJx
H2QvknxG164u79zOWPru1DqRbZ1NxrCT6MoUD1pAd3MaXSg5isONNFyQa2CX5W0kHUodbdVkZziI
0UapxcUYOHnVo5NAbq7TPdHWQrJ1fcKO0kVDIIzcbCCkLiIyM2VrF7O1kMxpOtGvKyBFiUjg1MNI
NF4g5ygLroTOrovmmp5w0Mf3ptZdjzFDBvVY0jWQjKuCNakqnk2+eGU44Zm0KBiqxI13olkcUU+v
TB4v3rjO83whFMKJpT4U+koOQXc7ibLr2SI1yS6tdiG23wKCijXcFX5m423qvNYO5WfDfzL16jDS
P9fZ8yWhtajdZpPk7jZLTgvlIfH8pceUWUWs5sU+WVXqGqiA1uNr74oXHzwF3eFkEfMXeedt5IGH
wP9wdl67jSPbGn4iAszhVkzKlmRbDjeEUzPnzKc/n+bioMfdGAP7Ys8GJnRJVLFqrfUn8gENoJ3l
n+xQOxI6OAOk0FcraIySCkEGnw9p4l7VDuQ/txVSdcuVgtAL8/cpi1CCcftyOJmDY9ZnS688OuKV
wTA9U18CrOOKxUWStUlHZOE46LSki6nwxPrPLjyI5aOOLZRoxA8K4TVzgkgkB6SINmP+NvfOIOxz
S3NqPX5LJ3OVccPV3ZVDfjDXkam48LxgFZpQN+NjG/qDZryI8uCmav7ZCIbdKXuzrtdz8W4ubldG
ntHKMA8qXrtnC4KQyWgvG48z6P9E9niP/YqyDmLyC7tXNWac45B7alsWZrwdpkjvscHe9zOt35iL
iawXG3bcEHDsgiQEE4hjasSD0TYmFOf4rtSDu9yOx2B4m5CdhiUxXPWRJ7/CNyJMU0AOh5J5tZDw
Icg36EgKDTxauozUznE1mwGjOrvXdphBWaHmh4Vxmc31ULxVyxH3nkU1Pyc+e8qwkBeDeR3Oee2m
tZgqW/fx1DnL8jLJ55yJ6hBDF6oOtxgHKcK3WonxMOzVTc70oC63reGDtN8CsWIPPynbQpdjcjua
6bZR0PhsxeaSZk8LoNL0pFTbUHAN/ho8oaG4SN16EJEDQn/pwbikaZeqh7T8lMCrlmIkggPBd8pR
W94QOxXmqBSxFCev8AGXWJbWYnwUk42JtRjkpZU69Azu6TnWfI12zBDjHhY8T4JO96s5coBP5Lq0
i/RS8tyRXth5l647vX5TDVruCDZ/4EpiuO+bGT++aqNGIcGWlKfL8xRsKU1D86rUkau2Zr9qtWEr
ypMdFa9iXTiRbIQ2gSd7yOnHqiBycAaDYc9y0+CgNJXLOhOs1AZGa+wsKvCcE+mzAvDNAvF7fwyj
x5T8YTRmHPN0XVqLdU49OgbDyaTARiBh8myau75VvFBSV9Nnwei9xmCEsRj66zg4peV93Yxu3a4x
+Zn1zOsBerWcrRY6pn5qwceq2bJViFFj6ajCaUIXYY3Qo+eDbLp9fh8Jr2FzEpX7EIUjD3ySntKK
8xxUVgc+U92bCR8RIbEpAzpBSS+QPOEnJhd3AfYxUEd4OI5lTi+Bfo0D+uuu8cT6oR2eJu2oqdlT
2G0asEir2y164IzkEOQX9ZYtpcV8mckriS1KMZ1RHiawhOBep61TOlpV6a4yFVh9IyMXJE6q4he3
oQj0HW56eV3RKOs1AFQcNPye72Kw2AIPntziVSu/EIELwGunCnuY1wYHo1We3SkacGu0bjLfHIMX
XWtWwlzvY7iRs2Z4vG3zsK+U5WE0u5UGTTZdwCAXBCqK7sp42ZWPAwp+FRtX/C0gU3+OzLWnjamM
5BCfVD5n8UVKJmWstEqDUzU/cSiEi0B8x0NdYCI+3lrthKjPpT4Izd3N4NuMu7MSvHbB420yEBbE
Y3MMG29F8Nr3+zINO9xXb4mr4yaWzi0GcsKZ8ES9/RqUyp/oSi0xPqfL7KcLMVCxXQrLJuCaaKGL
oYrZ5C2pncGhTFFrKZkrU/eKRb6WAgR+0Dg4FiZvIUTNgi/COynASefO4LUJsAH1g4lbda+VD5lw
yHsnThKiCZdso1InhAZFQgTc1A/nedogsSdgS88U6lyCcsrhoYX7uEjlUQikVRAD+0eI6FM7mTGn
iCdgUlfnPgyINx7QE4qejnBhNtCzJV8Gb+osOsGyOH1Vv0wJcLoQlZ9BfGkZPOixm6aISay7KnxS
FLQalQ31VbXckY7LsHyh3RkQzdQs4VXdtVnJCY5ue7grudkW/i4as56iZCGxjKHdoNgihGpN2sJK
EKf3drxCfEf4aYvLXq9pJeUH/HNtoZcdWfvMBafSyMG2PGm4F8g5L4ncXvRhHaJpnNPnZKTCAUKD
WroyYtSZ8hVenWIZdhNQdHJjGDq04OAhDBMq1oGEjacxARWh6pFHrFLyi5Dg5ncBeYq4eTBRDwY3
ytcjoUDyyJ0wWx0Me8KdlAOUPrvCHjEOzqm1IR0ZcYRbGiiKAVqAu9TdJB816y4uXWhLovSwSC2+
8h/TeH/77qO2a6JPDeCJc74ohm05XXqwXMMC2TMoC1ZlcIiJdxyg/OjXfzRuacuEsjvH8PKr6pqn
JIdhbBVp0l3QJuxACONL5yDjxm7YjSgAyYFehdEd/u1ByCYA81Zx6pLziyFQ/uDypZuOFpsr2PRL
+Gkaj0Lb2E2a4dDbg+p8hMWxUZ9uD1+GIW9tBuvSjIebE1sjMuT2O+IxReOspZugvgdHHzVMESUc
KWpihPmOxjpIngUQ2IY3Q4xSeMO+ZH3qxhs5j21IbDBH8Yh3JtGKBHyFZuBo7b7vxVXeuWLyLptI
NzbooQUCxLj4ht4xh86ZhYfaREDbnBkElE3kSdkv9IaMQTG/gQrz1tb8GtBryshyu2Sx21v9NK71
8WmRNr01r/L0YdJfBgXrM8gYc78DAnJHBnRduVesfdBk3lT/qivxIMzpK7pfJ+0lLw+6vRbAelqs
pwptpEkfIvf1VhbRGEUPskWOGjFlBED3uriPNfYLhxaDbbxvJJugeS/gS0wNI2jQzqlp3bkW2WMy
BU7HB6w4sQ6D9NULjiU6mHEEQeylDWfJoWYcANWnrO+7clfJniZfqa4ibWCnSfJxNN5T40ZIiFXX
gmUvYSz42ItXnXsJJcRXA6ylqTsFErYKoztZQE3rt1lQHqr0iE+xNw0MAC8cI24jvFbcEoZ5Csev
tAACza+C5MkKn3h5bXU/nU/tQEGn2hpAXYxP5aiPrlaRBmVN04NR7c30tqUULNhcOdM54mQ21GaS
H4CdbNHimswOc7pu6c+XCg+ruaac2qSVvBcgAKhdYqvxKxrWUt2g3GbyuRKljAnHS0wBpo1wb2Z3
DF0rxnFn8AemCoU3lX47MxkAuVUNP03EtaxcRvMjEC9zmaMQ9pZ4xrMFa6C3cEAKtYmpeJZivkQz
RbYKBWcjao0TsF7yPAx7YXoO9JtAcjiFCdVt4dSMN8ugcmZiJtE5XhP2ynRXWA2h3w9icl8mD4I2
+Q2Z7MbME+guvWxr1if2n+GirnusVkSZQCkq8EQ+JIxGKMPppEKz3eXzZ6AIdltv8YfwLP4VNrTG
joggFglH/jt3gCvWUPpzsl0jPTzwSVoNeWqdup1hEsj6vGC921GZXXXanik6JSbskZy4tl2V/Kpp
bJVsPanHtN0ggp66g55ucCdYlcrozw2TJczOhmyHzR5ibCaBGA+MW9Hi7WfaHNM0LdmxyLa6qW7r
jnPRmogChUBvAlWnjbuknpi5Fa1Bu6qGlzHZtvLbDDdNaLdzubXkyxAfpfItSOJTVAmg2amdZ5fJ
qJ8HaR2oxqoU35rRGRSvorg1smFd1ps4e9a/mnhXouObStMXpsLOwWr1nghjanJiSjmY+gGYQX6x
tCfBAr5hlnCz/rBoddRgFaFm6IR1x/Egi3daeRgbdZ+ONAYCU40P3drgtE0zcJwSjMwUSD7MBIKp
QO5FWJ3fDwQU9duFqTXxV8qTikVSL26z4F1oVd7IT10mFestY65qqB95c6yEDzXzGEI6RO55peBq
GnSiwOe2zfT7XKdZHX9pgkUqHr4Gcs5AB+oDNiWYbCf4OxXIDDQ3q1MYEgo1EkZZ5EwnzyGlwzLT
3uMOO3+OqnhM5eski3ZYH44Z7nfxoelbO4+I4/6yaHEsczNIh7kgFePJzHDlxfBJPynjJRSJHw8Z
h9zF0k5KPhMKognXHwD/I4AjjMFmJbPLNfUJC5KjxpiQwzsanwYaGjbGyjJ2A76yvNVmIXLFvAjK
pzgtbmGccq5Z7gQ6u3G6ZuMtwm+lhvtae81BBxj0aSoCwHwmmwiQOyBOg049fVAkyCkLhMgG/tl8
B6VpIoYlCN0KGSPmkTiQuHqJhRP+aKmjCz5GK77Yjvakr+dgpc8XErPQ22N6uDTHjGqLl1kPXY2B
Et7kO5gISfwyYiSq8uKE1jFYGHQJ8PPy96XzS6VxhOkctpecyZ/kQClJcTckucmpw5eo+DJxdle2
I9tq7tYStIRBcYzm9b+Hy3+Z3QOAijqIhCjpqvoNrFu6XFVwkYEJgJHN/JFMLvOy/17ihn59h45/
W+IfWuxvYETUhPps5QyvUSstBEQ+ZqArcQf5/fDfC/2V1qBh5AgNXLUUyfyGBM5SpJc9da2NX6Ov
efTuDiSte81XvQbgQ/wfgOrfl/v27DqB2SL+UVRLwE0qhl8uZzHX7X9/q7/B4b+tYn1jMYyiEaS9
yio5hbjplhT+5kTBr/5Avobw/pffCcQdDzKo7Mp3iL9Ogp7GuIN8XR7k2AD9htcUYtRLxTmsURjj
t4J9EtOKdnRKYStjPiZvJ3PfmmCFEFpnkgCZZkuxDS71w1P46z797cN9Q7REvSvSOKQyrQD0yKLA
zaSxrv/9pP8Gm4nab4t8g1ki7rg5aQoZ2AzbxHXqDuvlOEFPwUXHkV7+e7W//q6/LXb757+9FqmU
zw22q7x5XFvS2uhOY/AIAfC/V5H+go7/6zt9w6bDDMq4obKM6ite4UhMv2yueltyWfYnKPwv+Oa/
Fvv2Aio9nKm44X4wl7UM0sK8NIJPmjAjGZVVwvEnxT9sW+mnnfHtLZS0Ridsj2072rBj7WajOPSM
+JYA/gcrxnPb5LX9gQ7zt+8JeChqKpQYJB/f1gy0oC1CAWbRTe1Rboc1eQ5H+I0/LPO3r/Y7Tevb
b2daUVeFNaSpQDgl+YHJVy08/LA/bi/Ot9NZMhVJtwzSqQy+0r+3YTnDqtckoOLWpd1wSx/0tNjF
+xdzVUKQ+oWn9g8rfj9nFFHhS4mGhmJHRzdz27G/bXwL4B2b1VmytRU5FaKbu4FTPdXP9QZ0GkOD
H06O71/w+3K3j/PbckorimFHwgp8WljqErO+efU/fCMJapRiwsmyoEd9W2IprTRogfWF9eQZXu3H
h2WLDZadOwQs/PB9/tjwty/0+2rfDo5KbuU0H1gtp4F062Pvh666kXs6Hng9sld6/dO8+1Gb87ef
7faLGaoJWi79cT2EyWwkpQxzWvCqDbwJR7AJubiN4fZg/HfS6Yenqn3f/v980d9WvP2yv/1yZdF0
2tzwRcXiFwr3BQBX3MnRwZgNf0yKfc8MspRKN8siLwfBTcKqg/MCPDG8pEBho1A+iv1FEZ9KEUGk
dLCQSQ9mdt8Jtddi/kVj3YnMLlrqzxYLWvmgVldNsnF8nRgrBotXGhpTLHGXETKPaNmXJmg72t24
nJfgLgD9XcZPPWGsKhfHHkewtt1ocoxxDWrbLvYELXPyEIFNNhJ4FH/Fkz9D+Y4SjkK5zT2jY0we
Ps3RoV+UDW5sQJz0AH6f7BJzC29H67ZzvRvxcKyzaxhmdqHsF8ZTqIfdTnmMAY8yhqEt0S9B/FjS
rbSqAOYGktOH5iYQgCzy3czYuF0iZ8pMb+zu1NQzuAtQHEwag+VDq1yyeFcL22x0c3W/ILI3kpXR
M6qoQk9TPIXiU4W/Q5R42Kwn6Rlx7AL43Ue2qQBNznZe3Q3FvpiAG/P3MN0b3auYe5gpgxQFeeRI
A4OHgzlf4NBvxRi6J5wBlSBzLMcm6yrnIOO2QRsI5dzgD1Pjwg6QlRpuFh1i2HbG6JjBLoGxP3YQ
HScPV+yVqbptLPx0Yypsq99PxO/b7tvbXFVIv+OSbTd4itfdlb5lm/fWWXHndWJH+5/e5z93uSqq
KBN1zVIRhn0/gFkt73UV8lgE3oK3apX+ioafzlzzr6vo/OkKYkdR1b4duqXQd2WccwrqsQwynGyr
AXFz0OxMGb5xBAntmN1myYix5hAkDCA1hHYDJG0GJ3nCGWCgzdvgLIvVfHAi03RrZI8GQ7W0QWoA
1ydt79QpcxZSELKHdNow0TpCsZqle6VMNm1OsUj86zwfOrQwGLvulLZ9VQTJz3CIjQJMmPKSoRbX
nJEBKHYPKTtluaNzcMex9mf8CiyEYBrNg2kwgAvyVxEYzmTaaQTqLVrNaae1UKDXaB4jU4I8tJmU
6QztSIrfouytI7wqyR6F8UntX1q6dFlQHKFbR7XfIxZKfUGDKj66EaPdodXW4XweRpzowk3bv0Nw
K2RI4ngeqPJW0IVVyLYQQeUWW4mjJ5F7cokvE3Y+0vxB5jwFdM1YDqOWJUg2Sq888k7EXA25bWTh
Q177oADYkG4JkPbmmMlyjiYuoXsviV6KZrvnOK/GF6N2egBNqSJed4TCcZUDLxLPxfQWhP88rjb2
dRH3HN3F270XDp1INvxdoXhDvuNAAPl90QEWBSyMGd+jxtDqk1nMqDqmT7mEz57ch9l+7uKTJQ2e
yPQ+tDB120jCq9p1R/Tgq6Tnnpk52kAa+gGUesydRZFWQkMs0U6zroTF3yc4GxUjPBIElczLNlI1
XVUSKCA4BMa7bEgYZhfM7k8K5UVyN0QHWfzxJv7z3VUpyyxDlhRUwHQx/74yxFHTgrnjkhL9G8UO
3yJHOaorRGwud/Hmx0vxe3WtIDXR0P3qGoRl2fj+8grEXKqpxpUxeZIH9ufDOpns2Sk94JrY/e8b
8c9KRpdRP6uyLsP6Vv4hwv52H3JhID2uJwX+Gwwu0YHt+UMl8+cpwQo3+bIpQ2NnMPDvx1dNyZAM
iq7Y0XxUrX0evBEY899fQtP+LCR4ZohGZXTXBt/j228U4LRlVDne6zN3Lk6Gt3dE6g9jgUsKwpus
YxgVfzXary5o3Eb9UJd4nzER64DSMzF9kUAc0J0tqo11jANBjbtOuMoUIkFWngs5X0lStCqK5gE1
TZ40mOC4VdfZ0XJSFYRlXFJy9pHTMVipiYeG8ImZCpi28qjzjwJeOL22Va68JREOodLa0vShZe8g
oyZCgkZTVgMWj2myLplmTLMAUcedsLMNsWqJEZEyFVugpU2OnJwDA5unBm/F9EYowfarZA7YLc5U
7HNkokynV1rixjDhOszYsHBPC1hehXjOZkJvJpRD1b6ob6N8sIWCZPFVnUYoviw3ik2oBMl0J6Jd
1aFL6piSGbkfNTe20eIaTbZpxgktZ/swNGsIIjdfe11QcBCFKwbnooWTjYu3YhErrGOC0toRyg9T
brcGJeVyGLvQHSG7ACb0ONZFcJcMpMmrcb4zY4i8HUPn1mkCW5wAXF2hJgBmDjaDDjqoddeCo6i4
jRAyjppfhJF5UbuJo7XOzE5ViBvI8Rk6cXscgnS0jX7cCUF1xNrGqOCNrRfCVJR5F2bK/SBX54Iy
RIuw8ApRj6LjFefkLCkxQrf+tVJJ9s0yVGgBqTbGiWBae4FN0LQnaBQ35HwZt0vmmWG7VUIHqZMp
7m5KPxl8lyl0wqx8VUOGC0xPBF3mfpKZNEwRYYiRW81w7GZsvYpYI6foQRWbQzZA4cKVXVxwA2yU
vZRTRQlOvRymWPMS7bkC4EcSfa5axufixMDEMJLzCEuZbJ+gm1zY/q9akT4MjCWZ+SsGOGQmSHZn
zkd4IfAj95jgnQMds/Q+gfq2jdPKM1veBOnYCfwMg8gfBaNFI9IHY9dNiHk3ZsJuF4R3JjcGF+rN
ef0wyXs4tK22k8tqIxf3bArPrLwp6ldhx0MooA0pv8r+0NWNC3g7SoZnGXQT+U3s7NTWIUlHsnUI
xRvQdFm7pr00qM0w2sHFbN2U8uvEU5NrxPPhZ553d5gBg7TM92YxPbTBmBAZWRxK6OtzFTwWEZ79
Jt1KO5tvN1Mg3TgpJVe8l0m+ocfrdp46SLTFGk6cE9X9izBjDzImysMyI3zHbEgL96GKhCvrnZ5Y
gxbHRenXAsKJA+4Mij79wmN4pabXGDIdpwNpgWbSeAoMclyE/Lms/VQevK6aKmeMu6cRjnzegjYY
eQmxRr0ZOF7RP9aeXOWwLFRIBRiQ+ov0lOAdXgf3gK6LgiCwcnUo8i1atfqOULGgyM4CaeeL8dBb
7jJfwkFdiRTvIcUArPMczWUX1Fz75jFalAOhMr+sFhipbGGqRvNqsp4jlANQqGTJiSd5I5U4m/Cj
Zr2xUovnQOEk4EXK1wmohdV4fezJ8CDB/RL8gaPoS8CaVroLlTX4wRDrfivcye2upjRIMahfxoch
DFZwNVs8/qCZwPezuOAlDZLHbLzUoXBIE4/TiYv0vdFMbFCq6VgHFOraoaxv6E5v3QTWjja7VYz2
ufkYanSUt2CIuj8YFmbN023un7HNgSQGP9NPaqExze8BOEu7I4PPgiYwznQNiDRjLLwl+qxsjTQC
4Oai9qNdoePLoQ63RKKX90oOqZkwXytG2ytf4KQ22rpu7yZjF8PBTGjL8nWdXIqczxmdx+w8ShWD
J+b28aXrQzeofRQ7lKLNXhSnlS6n8FQ4Ndu1SvoaBWVmkMgY7hQD/fBWlECITvg79r3d3NyhosOc
2x2/3ahExG5uq+SqCMcCcqQITBdha0DVAdvqqOt4K20wGJVyppP4Y8zHHm+8+KpL1xm6X6baXIfo
F++bYbS1GnMLIvcEzoXLMp7whzjMPee8WUUfPZND7J2EdZIIRxXz11DBm78aXotyeFVqmlriKMvQ
MXJ4vExFiz2PIso5GvpfVCy7EJjQsC1TYdVUgu88wnCo1Icow0ACXyw4HyBs4xePRVNPRjpdKT8t
dq2AajvQ4x5PIWHdagapFJj6xZCYDKQKrbpR8G9VOnCN3MdPcWU1JY7M4wk1EFU7IL9OuQojdiPI
4gYqxpc51k86tKNY+2nc/2chcatWTMkgdBXRzfeJRF/pQVAGmLbJ555xLbSx5PYmqPeGX7jE+SQ/
1F9/4AuKqONJIunURtinoeT4d3lUlAGOSfjjMmokjteBt7ZOnOQ9OiouYZov5g/r/SGs+L7e7QH8
VvBpqWRibmUiwYfQhxI1w7FSlodXDfFCIe0zejLtBloPC5L9YwNnnZ4dr2QKmGKFAGTdJttC3+Ks
lIcbnYpx4EpRoXzTpDGIbRZ51xBHQ6buPrYKdzbduXd5BLQ6V2U45smpSe/zmkMULZzmhMsJNguU
Dt6wdHrqsjVaophzphBW0I/9Rb4xZSxvppGd2RqZifT1I7YuVXmR6CFreXJK+Dvt9JXAik86/mTJ
NfptCsSoquthPk0xXJos2Un9VpF+Ye2PK66Z/wSp0Fzw5P7d46uioeLBomgoZKin//1kUWgmUm7U
sq2EwrkwmoehB0af83UWUmNNuJZGhgFFgKC2wlXR7w7BKrBOBuwfBWZolrdQhZsc9JCy0xqMi65l
e92QkXpRk5qxeO7ghmsZIqUyuBQlzdmg7jRM8ozhhBj2nEEPyOWnuk/poG+kT/JfyY8GTq9gW0wY
WAdXCTWJgGX0OMHekhe3TN9VkQqDAExMwZo6IESEGzY+oxthPnTq2nBHZIKXRTzY7hVqLGJ++hED
jgFGBFg3iG0LgfkVliA21bsInUQi13tTvReVIyk+roZdezQ8z9NZtLbBfO4mGo1tKRzliJgcX+/X
UhghIYRRGb+KtMT6uUdmB/kI5qMbys9EVgzJflI2gtitpMBvs/sguRbdOSL/jH0oFm+NjFfkvNMK
0IAhWvfBfjb3nfCaS6+kGIvDrhz2Yp+6MLr8Yvoai8cue8iYUiSlH8Hr03JuhMGvCHaK0YLpCYyH
RoSO/zx2mh2JjxUEAJPRnlLdL+U6TScbHVufp96EK5lRfswzoDOMFy4BkyqkvWjEjOGrubKipwoy
unEzySHmF4uSPnVa8dR0rxNFZBtCy89WBQVND+lFi+8V4aR3lNC486b6CCMY99N3dKXAnOdYebcM
PsCEE+PdrF8iQXN0DCKs6a1YnrOh3yhRtiO+FTl6TAzmr6zaFSJeDbZ4e5wLb3u0NplChYCYxV3J
0K8evgpGClL5S4Vupspk1oO/ZRVpDQ8amouaJgnfRuqdX/VwKua3DANoUdyj0VxpYo0tuHCFP0Zf
Ezj9jbSmjet8CO5mOlUiWGLTegr1kbLhOjZrgWO+xiQmKt+TKEwdcem2Fl6rmLqHuCjiWdfpaBMS
yziJy7QvkGc9inPa2pqqt/5ktRc9wfqtNtaYws5at1Lrja6+WVDb8XcxNAoSdd5DszxEtRfAQWz1
Q6Be6uCRHGUUfXPzIsdenvX3hfEUVMIeq0iwRUE5F2nyxggAzz7tkFn9ocEvYCJzAYjd3Kay8APK
i6zmb4eFYdDf49vE4PtbV9wH1jjTkwGRlAFUHMh/iF5AI5/wqI0VEbZLfK8Ta94MOFYb5U7i/9U8
fq4Ww8/Dr7mWkVnk0akvd4J5qdASFCXWAua6V0W3LuL9wmx1CtZF3DvYNxEY4QqSOyuyUzANw/pu
Mv0w7L3FvMSQEQWVpM852RSSzdxUSSmIR5I2ckiI7j+1rTAf5aG4jsGvjJqc5pPec27RqEzQzLx6
itaBMZz1/q4w74X5gr3/HH/MpjOYXlYdheVdH2gW4tsfiY2PaV7riZdDghwEN11xmurQv0YxBkj6
c4NRhwV/aXBN3ToUAPCr5COSahyCR+RCxQFDXFxasCsSjT1WsbsIj1zshUy8Y4h9xSADKQQmic7E
7AwLzI45NnmQeXavQqKT0Lboyi6ODuAh9O9eopoknt0Y9btSehDymqFpA3Vr3CrdQyRdWrxy8JhK
HgVl+DKRFtAF+DWRXNV4X8n4eXxBYT5lQ7CezRl7qMEZUwPjIfVYdEhnkva9Z3q6aulSYZeG4Zva
gpdulHpeWRA8AthRksqsMb3Lp11WuWa97YzhPochFBB+2cx3vHgyFjRy8EqWuqq8jmK0kqA4JkPu
YqJ0kjMVy1ZIqsU2rkQ3Qc5RyS9VtGbsQ9qPLyT3+Dla/K+S1Td+PNso622EZ00nPeTjZpyC+6TB
HB3wDHL6YNnp6CJ7WQkdnTM6M2uc4ARCgIzzC5a6T0aQ7TR9drR8sasAww/jbTYulslcnptKGES/
aZpdLIB3dPPBkp+A7quxe+s5wIUZihV0ORW9pLTGIxffH6TrWX9upac+P4/q1YiPWXJfoAXqisFR
88Q15XGtYtJfMpMwZ4TMy1UJZ2yWksf/niT9BQjjEqeEVRUJhz/puypSqEPVtCqdptnB+dZJmGms
YhezZ1u/I8oRJwvhU/n8YdHvJm63id/vi35D3+RmXoyxZFHZD9e9n/sdYLrgd/5PGPMfbITvK307
dhbcsZWlZrbY4r+Hw9cWCa1v+LRfq8r/CSWVbp/7e0UErqffUFmNQuUbpJ3WYi0tRNEwOa32M6Bs
/opdtEvrHe7xW3GSc383vzMg+u/neSu0/ljWgGyi6pKpy+q3kjoZ0rRRbr/hWO76xOW1SsIfUHTF
/NtvRszy/y/yrY6Wuk6tp5SJY28ER4zwgJaS1STqb/MCjxmbLevOMD6HcCHtzppPBECNUsNLLFtr
Ff1JXWSH1Nilmr6XKohz3FLlJQ6e4hAS23iO0eUMS+Et2UUtL430kishF1XIkK9zl2Fe3Vhn2Tvh
przTj5Lx2sWbCdV9w/xGWZCQvjP3q7AqjceXlKnLwmTzFq1jNcQCaUdjQr/KEEm51YuVgMwPYdAI
Y3ooyvdOGraF8JSDkPW3XlIuXQWJUSZip0a0obYkA0ZKiE905Gx7CHarRCCyZXHmYPGtmrLxpRDn
p6DG5pwTEb+Ix7grTwITD1U6a8bZCM4ZIvJgZ8z3iEwb+TSm91Vo+vBNMZFVr1k2fpWdhTxmdrJq
WnVwt1Waib7qtsEv1ZA3t3zVQXrUhVuDkaFSU3G6DfWn7kalT98WWpLFlfKMEIfhGBGIKCfoP/Xo
k9JU6P0bz782nsnNg8GOyDo66Ti39O9Ss6uxEAvVXWeOngV3EHo9JMx1ljwaPYRCRAXiugyusuVa
WHE1yavRuXr2UeD3wQMA7JXTg6AC+2wEyZFLOwkOUo3Wi9jW+EUimFtOGW4cRo2/AfOJoUfd38UF
I7iJMKhHdUaczhGqkBmFho+JII5FmNFJfXZVxA9dd7LohgfImIhTyZNZIkSXjlMxjq+qdpw4ow3Q
6kos3cGcH9X0o0mJTGX6wXDAUl6r/DCJPgMNWNiJ9giDEwiRBwfca2wI9vQSUgenxA7IaG5ey1R0
29uGSVBAoiwa7FQ7Ba25F2GLxSo9JApAMCsN3ixWk13tZ2yURdkKUDEV69hI803lfVqShyQIfak7
6X3N9gbNC9Za/aF3ujdQgYsJvrpvJaGuZHL5mezn3S4r8k2ESyDMWRzLDFlYDeDmitAzay03rdzt
CuZBU3goGb0nwl6C9ZtsRsGW9L1WYyAxwohnwmz4tKGwhTYS5mvmmPiT8jGgqgkzaxVjVqGkbqXK
LhoWSZvWS3k20CWPVBhm+tA30y9DF5yJtPmG3bq1EACWtbUbAOkqOUYqo22nnkdZX5ExRCR19PMu
yXCaRMRZjeuM8NL0NEfYnu+i4GjWdxkAoEqi6319E360BEYvHiI8VCc3NaSX1g+mhU7u/0g7j+VG
srTJPlGYhRZbIKA1CBAkN2EUyZA3tH76OdGrKmZZps3Mb9b/oru6QYi4wj/342G7H0uZAKcrCE85
0b1XnL2jnZNo0yJ+53ZJlFBvnvkHr4ms86vNV3kIhsVyM7gbIQiw5NTXJ1NST2WhXzx7q3CjjvRk
E4sXTYvuta+caFAwh81onh3u3+rChOlBWH44OqjF3EYsmt/jl76JgZhxwhcSJuICifSs2OVr0+Sf
aRPCTxhsxO8YCVKPL8bItbRJJaJSnlvopKJG3PV1p7zKBLv1Cb6WDqvEMtxa3Tvx+JeVX/l9nKUD
3rFUFaoQW6o+/ef/UDe0ohti4iITJ8ZfUxR8kmbVPJtLc+MAUY0+iPnfuBj/sdkw2zIxP+PaMn4b
tfM0eJrfgjVUjSdE9zrekZD98342bco/9rN/vcSP40FZOnrk5LwE3NbSfq0KXNLWNgfolYerP7+U
qv7Hno2vcjr/aDpgpp+bZ5tnWas5+BWZHe/9Md9Kdv8U1daHXZBLaI6FsrGsNzn6tAJXj0IM1Jqr
UIpnnQv5JBjzpQwBAtLBhLQtU90qqOcqMDq6aueJfy5l+RDnSk9fT77xlXbVJOGRSsEdbVQR7Ad0
UYsfauYQHTf3DsI+nbYL2VFulr6T8m3MypN7N7lf6sajLq8Z2mdUE1M3l3JMRitsOcjvY9ZQqwsP
HS7wKM0BIByy0ndNPbAJGdfzxgw3BuwlA3VD1bPF0EbzsUbpHxn8gwsNs2Sn53hmmG2ofbgJsY53
hFS64DlOs11MbSoIVOF/GzZ6WDRXRHvzp9TUgPpLayDe59TcMHQyDC4ew4tVPlEVm+vPfYy6hQLu
MG8Uvcl6KrllYGCKQd5KD4MmLsrA9ZY6AxbssV76vliWoP0VcAeoG5U4TGcOfj4PaVj51U2vicKh
m7UIiGjvMguXic5P+mEeC64E+TL2FsEYTV7sqnLTlh4DDuE43pmOVlRbf2Z8MVL9akZXlcCLFv9q
m3ciCaa5bYajJz+w26vNOc++pPCAj1v19yOSu6QeRpg81EOJRc21tKsJOoJt8LMZj+fOENvWeQZc
6QSA8Hv6/GJuZBQxTaukvCxConYuCi9kSlW+9SnLgjgVxH475k8jaEVrZnlPQ0aIcfzMmQZ5ZGqT
gxotR6paBQ1Z0HXEwW6fk3TN2vlSR9IwL/VrMJ44Ug3k7oiBmBZOEGl887SVw82GFJEoh0sMWTYn
BBqKrUiUvWTTBtsDkW9ldMVyCpceiyFZ5qo6NyEHykOD54oAS5SFH/IEWhiT6pn/FjgGch5Nyfr4
54fw90VskoRt3ZoMjRinfxzSm9jQlUafkkk1tOWanLH+t6P576vWv1/ih6mWQZMUC4QPSsPeuMDJ
NCDmy/+/d/Hj8G9odOFWEe9C0j+ValU1xl8+pt+XxX++B+cnik/DgUlTNC8gpoDS+FFZ655YiXMk
qvHnt/If28q/X+rHjULxQqXSA0T69lP6BPrneq9QXF8bZzYsmcXP03seuX95TfW3VZ/XVPk/xbGY
EZg/Pj/YMkObjHxFFY5MHpZFfFA39D0vJ+O4ev3zq/2+6vNiOi/kMIMAevbDP9F4wh/LijeoWRtH
uYfFdWiYnFEm++fX+Y9xB4a0f2wv07v+xwYdNdkg9Q0uZ1Al3kpzvQ05Ofx6C6KRLo3mq/+X/Znn
nOMAxmre3I+HabRtO7SmEllZXpm0QU1cD9Jif3tb/3UfBImnOioPrWWr+o9NWtaVyq64Cc8jCiky
v91oVcqGdYpiQDlibaDO0e6JO39m9u9a9XDS19B4gunml0yCW4yN0fDA+KViZrQbQcsMI+hx0UFr
rz5jaBTdboiwjmxr75JRG5xSsNUHIFuIuSbFVyg38yxfIksp1pWE2aYxhxXWideevKvMTYXqQlFw
60m/CjT8FMxDN+1U4UeEfUTr9Gyd6t3KSgxYw1u/uvtduTOKpzE3F4wJXSgdVMnOY/kTnnOcwcGp
6d4p0dkNsMaUZjAJYnQRlE+2iqQuXKPcwiX1rdcQsEhxcPIHgIRKfh1BA1RfhnYSw2XMbzJQeS+s
uAgxt1xI+jqUZoO27EGRcMvVbWk9BbXU8AhRQauPdX6qq36rYgdNPnuULKPFZAqgIUSJzmlXeatT
hMC92X95uOermCbpuajAyxmvTHKN11bILti/k6py/JCVh0b8r40fqgdq45wbJiFfCqDjYFvG6Vvp
vWY5sXTuzsJfIqvryQDNRJ+VmuYSZ2MLF3tIGDLMASt7pWN2DhuYKP28by4CBEarnTRvFeRY86b9
ZNaKS8wQizbeOrql0R7APvuOwnDHmfMTCPhMrdjZKuNT0B7Zn9oAGMfDpkI6qdYyLIK2g7um3pro
qzWUhVl7c8t+jepNKA8LmaF7iGm3lV5H9tkEJy0sopmMz67EiKAm5zYEL0lXC5wlR2yqkfepcbI4
oQpreItGZhmefVTpm7HLq0eO2IQdYTA9LlEXu/gzQxMElaAUqJNQbiyyzhDwVOzOOJ1goTMSCLGg
kNP2YHADLI0vUuvwo7IOZPDdwPTmRmZ8DL1+11rjV1BUNqO/CqgBSJr6FjKFKHQOMLDDyufEM3YK
PCPlXRDkVaNdETRc4vy74eGYqpK7Srepm+AjqSLjShNMjtElP7OMPQkfXHg4oDJMTISA4vFyJZdY
Ihlj0pV6VLU4om/YP1tUasWRkXF1VCKXbwM3itmdTCYJHncviaaggLCtbVKXJD0yjDMlh2DrvUZG
Z6Yd+Az80+e0WjfqSa9gh71h2sjwFBP/D85y9szMsQ9Xarwu4N7rytbMt2i7BsDr9hAnsZvjDOGS
KzJsZPJlKPCtMRgyGui/Hy2X+a6BRk3QNifxW3468t6Ghe5MjJ0c26V8gp7UU/uqJkeANazatoiQ
T8E48Wyr+VVP2q1umNzQveLBNArLxyGu4pvuo31LvvJkQU+iSzcjOO9s6WhYGwTuXTl39nkMOtQQ
Yh9PUWsnVN48hXUkGxWXA3WmJa+lWV18q3iWUbrNJWVji1AKtgkBXQe4ihxmj4ybYUOuDAJ42sxa
3QPjzVc5RK7fXTKDz6GbCYi9ST8fQffnmbxUhhuW1JHUf8ZDRYcY8c2IUVnJ1VZczHRLI2mZ2+uh
HdZmp8AHN/ynimFJZl9ITdrkghmYJvXGtpM3v9JwGEX4yHP7CkPDCPVrOcR7X111BWhtGadejnXM
pE07StwsWdClDnIyho2l9aBVqmwdeMmaFgNBYoa5LP328THoCZIXIHZaUZ4GLKpQ90kfE1tI5lrn
neyAA/tgVI9IkIdtx3wjA4PsvkpLLEMMKWH0EoX3SS70X+3kdRgbl6pZHaVZUvDPA24LKxZYA35Y
QP2z5ItupVR8HSwRnNzOPCK9XrqOs27z+ejctOCW9t9xexDdqcFpxYK4gqorWHDksmLsNkanrL/1
sAnaIF+NRgqYALef4bxH1IC0qvbscfE3xs+Qltre30eetMT+d2lNzqD8r/gIiXlgXVTtUNesvnp4
KsuDD7+DhG0w+oTyGdngCnE+HCroWRgjVAD90dsbH8oKodSGsAQ0EGSrMd20w7PKjzFrNzJrqkqt
GhnfpYdvKzffQgK0ObzEnBADI8UU52t/0D3MKiMkKdZLZqzE3DgXg/AckDD4BWzhkeXOy0Tm6QkV
dluGsCw8zSyXjEtDMEPHpdcwoNZ7hhoIERl3NYCyi4Jtwxg+1YLOkUR14/I43SflVHWZnzZ+/TDq
9K2TGKhoCHBSyd5H1wbMhBToK2u6RYeHricM2yBh1eFHPkETwddHluvgKEttfEn5unCkderXO+ph
Cw/mUXzO7Y+4u/hZxAgM/CRdalHO74IjiqRYuDJwzY/8eTHIUr3v3MHKX/y6fvdD2t7nFmj2ku4T
DOZ6OmCpxNVp7hAFeqZZZQOhakWB6GvUKqfRoIfcvwT5cyrEmwIU01ukvTUPE2Mz0A4vwV3nlthJ
M4hf2N0pWFk21EKWzlOGHTMg6WYuwkA7kIZOa2gUI3Ur+rG37l2GRz2jpvAxyojSES7/XeXQ/pbA
LtkxYO+xLqrbsukXY5bNC8LrQ/IakftUQsj1QBkjDLEB7D5O64rqlpJJcDp4TqMHTPXc6dhnKxAz
DVdWcRpU79xwCYXSIDPJqicbxSxBaGlYVrVcg3G27NmXE2LmXX1wlF3ov+M7hhG2sftqbkchUdpu
w9CwJ8Zn1u/Y9Er54pAiLANlZUxIPfBy5SgfURd0x581DFoNoG6RumxGiC3t3Rvl51AJt7XCQx0j
THeuLj8wXm6jku9pTBeBf5LNZD0IlvzyqTCMnQ/xPwmALUQDPhgAShEFM+vJEzjdh8DeV/D99Ocw
B0wrjhLqtYcyPgI1PcF1ncP+Jj1PQkd6KPjF+vYjy9K976sg0Zwdm3PFH9IrFy63svJFF811FM+d
lm50BBR01NhQ6GgGldz/gsBCUgIPmgRlmwiRF781/bOBCiAuqeTNM+NNLy1X2Ou4LbbjsM3o08mM
uykfPWyQ0XAzKnsmx3fYVQtPkBHSniIchDlLrJolS6e/ZDEWu+jh+wqS5bhJyX10DqZQNkJ+6L63
bKvsalnVBBC++MnNJ0rvFfgpwTkapXGUlLaDcE6DrrpPVHtjAfScIP2cdHycFmpKIQTg9XzcZWzS
LUExdWiXVoEz10DvEGWxi6X7wKaimUctzKkTbJSj/8lVF1Acb7mP1o7lzQdtKnWfOSGJqJjlv321
gOKI7EIPxgD2MWhJlJdgPU/4ncdsaYnvyAb41rlFeusIoljr0MZd0yCotnepuNbJh4EmEoVbBotz
U/9scAHH485BGsbz3akACB03LFd2Pcxtck71fjA3tdlyAsZ2HCwcvZkV4oDnDeyeMgs1wxXENwS+
c0s+BRSjWO1LIyvg42iozs5tvKP1ZiwxwvQ7J5e3+EpFq2N7+ET2mufFmwYbRVU/TU+a6Zb81kPS
tXz1Ok6PTnVBPbd8YzE22TUK0xeJY20+DDcp4gfv8+zGYicP6ipLkcviVUp3Dj7hVNw040zj0JCv
TdM5Ai0l6vLa9ielLv/XjQ6JaeEAEgkmylfGQgpqKnhPBtAv40p0wya17kA86zHYCR9nN4eBQlZ3
jqpurOipAarE/1fAi1AjCp2n8VdxAiEQIFTqHatsm3DClNJ9b7Zu376H9bEJyq0Hesweikeb5iyW
jI6zwc3JDkXsgv4EYJk2N5zNaB0lR5NiBkM0Ms4cZU1RLoR8VqIakYcn0jsAYcnI+BoEcK3PEFhJ
isnzzYqODR1QlsIsSHlPpbNFgWnBUjbW5pE+Mxym0UNSR+JI3PI4VCicCPXQena66FIU8Sw1QUgy
5TLbuRS8N/1GhOFcLr1ZPoF27M9cIqLFFkunT7uv+Wu9eksp1Twcd0zZtdpngYcIURENyBZShJeo
BGgFLESXOI1wpawijIoxsKERG3q7tn0GJW854lm1ky2eTR95c3zX7UOvHDLuAjjVUM3o7+F8J5WP
wljb3PoKTAacGHFxLuXuXJGb7cxN3Byy6C4Yp5kpJqSY4TR9uHH9omu/NJ0vG2/DiFmm/mz0ZO1h
AfI7jTgYDg4rUG8GptGsdHA6ye+Iag3HqaUfaNfSYfJMyMvw74NgHCMNEpkBbXxyKjp2B8hehlnO
hNZDaqTey6MmRcVsQo3M1spvds58xttmzrnCF25zGpq4b5suBq6RfUB/tBhtCKwGomWvf065SrM7
dDJuU0F5lwPHw5yX/pOh3NTxa8hJEiZXXMNar61N9B0M0hKuA7bHATcE62xTTHw7/8icl3cAwHSl
Sb/i6shgsh/bZUyLnOPAfBnmhkQYgtCZKoGApMAsqGrX88hG2JRqCVdnfkuAKYjPoXaSCuOqtmfP
2ZkFg2R6kAeyylTddlTVN2DO32plpUOFhs9rODx62qJ6lRjzga20YM9AIa9h4GdhzdTHXFZMvxq6
AMyKdXOq36qL/lyA5C9htZp4owNRL/URTCGoMeIkurpp62UdKycbp1AV1LteHIOoRCTQXIxfbuDE
swm7MPKZ6IjKkX3uBms/mUFT6l3xxsLMJnIm56BciV28eemBu/BMwc4mGJ6Dt+1uatcwBOaTic1g
6ijIGbSyFQTyYkztde7VS7PnVt3Vrm6+GWKfQKdqBszkmuv39OrobwIAjEaEkLVvpLKmKV0ALYW+
arDMAFoJlFvcfdpdDMPvF6N1aoR8hUI01xHHUN+XHas5bJ2YHlvUgxqba9DDfoRo9+01F0/bV9x7
s/7I0xaCasrIqaCQZ8wRFma3r4Q4mFDjgpaTaHzxHaYFSrMy2kOlulbw3Ayf1VgtdAZ8Amxmd5wk
8BgXkexswJoN0k4QmiMkMwOnXyqrvO7cwHjyuj3NMx6CT4GUweUzU4x5RY+f0ot5VJAXiGomnd8D
a1QZ3qVsp6bZU8yFI82vsrXM2nPZetu8QPYZ3bFAT6tdKV3Y9qMY1N3UWtRpb2V/Ks1g1zvOWwWi
O2LbJTdb6rtAP6di2Ya7Bs0vbuybBYoSCJ356rGegRvFXWWMzRwNd2YYzFQkdTOW66Kp9pik9Hgh
yc+Fny7CyJ6NWHBNT1mZcM9k8hVaP9co9hpqZcOTxY2A6jHh3S12QiE2/ZtKgJJa7JfW5PKd8C3X
PYzAd78+GtkqRHUoGSJnaTq3vOoXDCW3wc/UPRHMHGaSsB5t0SxsEFOG8uXwQf1ZyftdCNUVxArw
BLauaobxQwitpNbyZU2ZyCjeUfb6BZOfkce9Axr451eaJPafU71/vtKPUaVPqNbpA+I5HqgzSf/i
nsJV50WhfY2L/0Ak7M+vp/yu+fPWSOEp9Lswg9Gn//wf0uug4dIrJvJD7UY3f22slR1Dorm2Cs/a
3N7lc8n9a12OJv+HK5qPEgqEAjtHRVr796tmWMN1o+RtJnJxMSFAdsUz+beQm5hRvJpE6kV1t8an
ZnzrGLgRvPGpG4vt9hzhD7gDQK5x5TZYUf38XPinkmyRFuH55EFnCUzqR9h+IP5yZ4HYCMFtPAPC
ToptWByr8l56W8Uh61H4z9koZoROFePaCon5+5eUnnSVFgmAc1avz/FqEn6DVWZs82ob9zLpFWhX
J7L5hPdl7C9qgtGv0Q9e1rslKV52IRPjQE13mg5a2OB0w9GGQdLG0oeLiMD4idS5jGoLkPuTJ8y1
e+1I9uol8HfdmEA3B4ZWF9sBEGrnf3YJfRhg9HtuSHUId0TGGi8wZSDblC3vEFX10QwJXuYcGCdN
VUFjLkX6rkvfdbUJqt3Ip2NLmyGQ30Sh3JsmOQGnvVsGBXTJ5OCvk+DBbf1EUx6X2JVBjGlYVbRc
Ma6PtoE+Ab8jNn6rfhQ8sfOi1rV1N0EZfSkl35NaHChZShvbSVaFg6EP+K7SChIw1S4q6KodVtpw
DDXlXBQfkvPtYwwAJTywbLKWDA0zR1JLDn0HnfRtVflrMl0ExVclt6x/194+WR4ul8H+njhIbDtD
y5FZ5m04qx5HQg4BTB6090QDjZAXKXd9ZeUoTPZzCCEc0l4DFNekWZke4SXJOtbC2fmKtNZYnsK6
+gynNsEBB6uBaOdX/OWtjCV6Qj07EXdfnxw6Zkk+K6P7Avx2ElEyHykXTJtF1nIH8ElpBNIir6uT
JREwXDoxWwgXKMrewIg6+etI65ong/zRr2GCXmaCmxX+Lok3FnV7VsTlIJDW5GH6oLxX9C+YbaJ/
Sr2xsirOv5qZHn3Hkc82rV4yoKuFSOFCjow2C2/VDN7e48pTiItVxPOexI+VEqP+7nXuJcMmox2t
tenojEjudNq9a7Mbho+9iLuNN5J3lCwcd87oPMkEQ2fWqJyF6byZBLWHqVRDob68dPViZQoqYZo7
dEzozeg0HkT3vliQekLvwTLeU6dh8AuhQI4KuPQayhvOEii8m5JYGrq7Qbm4DLC6MLmEjvf2bMvi
S6qh4OnGd9KNO0rpocbhLwUZRxprWSly4Wbcx6LcXKk6+Xi5AFifWNM4V7ooMBodsGlW1a3rzP+W
uNyM9beN/j+mBNm8YNGCbabkL0o4hbTK1eietVBBAkwWGSV+ifzLVhDBrE2H/00/OCOHCA+Cv/+S
E+um6dDinBIwVcmadSbtWjxn4fBUVltKi48NYSUTKb5TXUV7ghFdcsMUtANqxb4Yxm1s1hQ2Lmq1
+JJ94NNjV1DiOEhv9eigsjcHP8tWrMIgBzG9JSn1fs46qIKHZDVXAuGHgLTbXIw+kEupNJkoEOi1
MBhYEbfTnClGGLfVvM+Cl6hrnzxdvcSSQ6TUWwC3T6HVl7gKul5d2xyByu7FagoMgYDZiVD6kFjl
bWVrK49cbYxOYkuPqqOLwqOyA+a9v/e4ko00zZbUAFvADTBmWzuVikDpwPV6lkj3pMCfiHxCx5RS
2DpMXipRBCUXJobHmp+3KNex7Sr85iPB96pyhPKTY5Q2r63THmOFIQBQA64rOjfRj0wCLhOcGRbl
0Hb7t1CUuzJbZ4o9n1Dv6LhGJ61CXn9EsOCMbSDVBKxVKa69+lD2pOECsSpZKasGSmj2hpS6U3Lt
SLuhE2FZTjlHVwC1B6Y8WF8PHGxmdHojyE8GsGqRKJfOPEk42UqTI5js72oRzZh3Hc0hpfMW/322
NORtY1XLug2XLK9zEq0kBDa1OizHtkR6cEUDlWQb16SInUslZn2OayaSdjllqd5KVj1o3uE2i/g1
oFmMI+vLiH5aQ1XnpwN5h6PhUuI6GKcEwwWTLE15Qbb6wjW8JLx7imNrMrhQpsphvMDmYuKVsb2C
EpDpuMsCmWmbgRlnnjnbabLHGxrlW2i5LZV/Ff+Q115j+jKNV5Pvx+D355kVh9yp63HZJzQeotQr
toarP11KHsY3AkvgTrlDaO229G6e960iR0NSJ1sscKAFnHCt6jvHNVYtJf0E7DrXKaHm1M0dJkbM
S6x7rAqiQrh/5s5Qv5XQeFUWSakhBaLcMm59LfdlmL5v1N6s6TFuNXNn0d+q69KtJ02oTufhimQm
ulRRMiU7IDiv4JlE7TN6xczgJ0dUQZQr9lKDmfzU+JQ9Usa8zCSRxJCSxo/B+PAdFAZvoeMZb/mC
C1FgyJcoXtCPTQG1l5Jpjbnhe5o/DGj8MvbQmhrhtrjguooqpFXP9bUvoR9xZEjk17Nw3TmHPHtV
hb0dq7UZ7Zj8safys1vaYfGUEZGG1LPWkvpZeL+8nDQaxsKW1sjE3Kn4B2u+91zbjMSSOu+XxJ+l
ogq0JHAq4HBTdqbCu2w/x7q10+RrVB278mbR4j1KtxiJyV/b5IibL2u4Zs4m5lMpAyZfPVYsHmDT
pHDqSSYFQQKN5maoktq7MfqYIvVVLjOXQ7pznhKtAUrvcspmbEgjNtpktixyArsAbJk54eqfZry0
X6fndFy1Hlh09duWe+yM3qRKPNKUiRjtJKzTjCQx1oCBkb7YH6NhG1jHLro6uKVkq1/WE9JXPoce
Q9itT6oHeCk7CB0nibrJGF6qv7KeOYm99u0tpqyIhENRznvSRVXeMMj1drnkHAw++xgLMlQfMwcx
rCS7OI3eUmSNvLRmTU6Vl72MiXlMJPash37CkoPTi5on6keGF7mCWoTttETWt9oWYOhGH7cZkkMr
cxdnAM5vrw54jiug7v3Kw9ZpVZeM2u5Y08jFY0SjMVQSzEfV77Ex5v4QkxBhiayB0pTlXZOedDYf
tVl0GX83iWaDkwlrJSjXhkJAkwJvKZpTEj+HOLKG1yqJK+KHW01gu850Zf9IXnZR24+cGGNlXzNU
7+EE8tNT12CRuSSM+HYdZcUVySBtJhFyMi5FM+j8mxLMWGWud9bGkqRHMQIIDZ8LD12OHIO/gSiQ
KzQpMTk3cAygHXs4SiX4lhJ7H1FeZSWR2Iq3MYYuYd3YX5xfNphrm1R4mXIJ8+m71BvXATMfRG4d
9K/ldNa4yaZbmefAWpuCU48ur9BUE8O7B5Qcl15zMCxss+lHHH6Q9jTC76LfgdQdtSVdd+em6naq
sRFZW8KXOuY8g1Gs3nWgA4O+1y2SA1oInabJNrpfoFy0R47Pq0HNd4wGmvoXIK6K447cbioL4M+l
A2LhG++WD3mV4RDHFcV8ySjayEqmFUzfsDV0yh0w2iyWqfTmR05SaEAQhryQEgGUFIx/qCH+pL8d
i3wy9ypUOCo0buPQIPZGpzAqNmc/9c59hMQSI/oxjLAwP8UE2CzrJckvkvFQhDuAdY4cZWYS7QlW
GqIEWlJIg5NkolsEUDnYs2vSfpTv5cUVncXDtUwcmKB+ze5X/e/sGMB17bKjjjIVFvKHbfTnjs8j
lg9eMF7b1FgODDcjv78GWCCo17x7oDM7CFt5www7CVw55Cv2HfBeb0J/D23QfBE6uw1dR+NZDDxx
ABe/0mno9Tjijz2ICaAVksNF3aC0jFQ6E+KGjdTg4zJGMgf+u6M8oHkLdrSibJadSUQpQVJ8qIgJ
HXZq+TmwOIo0+1AwfmlrHJlsLZGf7Gw6tbq2Pg4GdXxmsR9hAkRKf5PshYQSovHwByOqpIKsyCV8
247yLCkMzIbWUxp5bxT8fZqNdjfC6ovZ+N40dQMNNEtXRlXtKbXHWt3PSYnMVf2q9Xjqs3IzipLN
jyNaBwDanwrLvGPMOxolvN6U+XSqWDn2mfDKPCOX2nDDqFR5P/XnBM1TG3GRLe+c2V2ZhlS5IY5J
E5BvHeWaRrPiNVNvAr0H9Y8XuHIvniOUsaoaM9ZxDvpKKM8j6VrZxKQjrC/xSYsvpXcJ6B4KGvys
FuOnGCxwcgjsmiia29uuau5HvJH2XVN2Ng4Tcgc0imYEpjMzunvRJ4GTrHinttWIT4rZL53yKdZh
sQ+LSA9cwqGrPAWh7ZTYQoynHo3d71+nS6gyJndDJVn9aozODqByHe9H88AY2sE0pDJ6721+cd8m
HSPCWISp/yLQ+7Vg3Q2LlFuVD509d1v9qnJeifmMM/kMpwenE/Jww1hXdCDrgnug3mUkX+nbhpZB
DZNvk4CWhOK41B/beXyz42e5Cml8M54c9nkl3DhxOo9AOkEX2gxd88LylVUnWTdf+QfCZpWyJNJH
zY+UG9UqGZ+sCPsGlIC0U4+Wyv9+Tq2XrIPxNwfQHwN2WdmL0+VkZgoLhGpz8N9jHeJDSlWDms+R
EQXompwwQ+0xkdu3/ntNFwu1D/xxxB6kcOFV5kVv8MOEKpcHSN7OKu2AVK9UZFwE2ao5BuFxAuh4
3OSdnCHwRSGnkGBHNpjqIS3EpLljosyKBKKvBIfiLwbzYPfj0o7eB/vNYyceLn2/sgN3QEbukEMD
5UVCJJLodknqbTtsNH1TcyMLgRjJcG5CaB85x109K+ZMx2OlngnmFsV4ZA4tQwzEl8yI5FdPX6uq
n6gp9wz6RlJ/0Uv7iMouB/pi81VAnMoeOXe4KJ/jYls69lsOnILBVJ8RKm0gq+jBwnSytRr4tGzZ
a+GJWYF5K7cednPW6ENx9GVLJVIAq/7OauhnCMMrOVqazE5DsaA8p+EKrjYbiF5g/5w2WfXc2ZDG
ze7ZABEcko4hSxMDsYMmVlNI5UQdBqzORd1aOGW9LLr8k4UHZtBCJt6c8SxbkvcM0OCprykXazd5
zA2SXSDxt55882GtpZG5EYz5iDafScdv+MEqTfEUsFa0mKmSTPtLUOx3L6+O7iVDuHSw8srmD6Nt
4HHl0Kf2i7x8MRUQJdHtz7KeNQloP3VEPMI2d26soo78w+DYmvj2Gsp55j1Q8nohcVWnCgVQD7JS
z+mZcfstAW+eaOtcY7xKaWdyHpuWQHu9z5B1ewx6Wuz6LUlRcQg4VGg9rCvBvYk5ApFt0WPfqyju
e3E4saQMqXXDVSwfTYhlD1pN63FJb5WtlD1XhYSXhy6ankovbpicRfuBIxmkibG75O0eGskyMzA5
BA43DXtu5bs8frG17zB8rVEpwtOYrTzOt94tbLn2UL4V4pGadOTvTFtE0pI+1l4+jPBmjAXTkyBZ
S3H8l4D2f2mlzgThJURiIFv++NqcWo+EVLIlE2uinSaF164w/vvzV/df+UgKW+nZJv9Jxa/zQ5GN
yS8m9ciPg+DtXjzXm2LFsWJnk5SZYdxzyzkPLabPx//966qyQtBfgy079VX/W5OtCrWuW82CAdz5
xA9kboH0JxZLqs2xj3IBRoBLN4NcLQecGeXd1sp5Vj+lzovX/Prz3zK5mH/8etX//Q2KYZr864fL
OS6URosrrPaQxTbKOl51ywms/jfqMfyW/3ohW6MmRyctQvL+3+/Zcmp49RmnOq+jQEPby7WF9Sha
IdDOo+acpWcTwJW/kBPQ5Gz0Mr6GQT836UIKTiZzm4a9MWonG9EmURbUkcZmuxQTRiNCpE678OxP
s05qTMcXoiQ1/Z3lCKZs1TdTuFysMj/ghtJxzXNmyWfJFaKaqoT07rUdnbmElUhmTy2NagOM/asc
N07ziz8kRJibSpen9uswvVetfgpocYlR31CpgpSyy/qdAVLEzSfpWlw3z/xhfvGmIFQFjDzTBpeN
DTyEWo152747yQYzyWzKPWT2rWOzyNOFpbLMP+s89BYVoHQDcZeZSAmrqL+FPT+JOqQ86lsy4XwX
3Txmm5HaO90nZChWkz1vMG+18x409qpWnjNjk1gEdaJjR8dKfJ/m5fXVVrm4zVrYRlHPRqpiS2Ry
2eTrMBqXBXYtKw0IndDW0Z/ar//D3Jktt46c2fpVOnxPN+aho90XJADOpGZp7xuERszzjKc/H3ZV
n5K4ecS2++ZE2I4qa0gBTCQy/3+tb41MRvJpiceg70sxT4bLRn6bNO/6G6Vc50JFkfJYURnVXYNz
9isoLoleE3k6cbDKw6swYKfX9RiSzP0U8Sk++yhxJnWKn1O30XzbAPrmqwTd67cx55osEJ8bXbE8
kKZo8mhgOj47cKIOcfknpEzCZLIiHhV3gD3+Q0k3JYDgfDuC4vr+qTgjk/+qxz9pDglZwzo8GQ6S
B+KenIK92xpY1ppe7iLdz1DtXuLX/P6i0mhriZi0ZY1qj3zSpxmlCFJhEFFKM29Ry/HpfX9JvzfW
NFmFEivDVgIMfoo3n0mux36fpO+sSWwdLRKPm/8zEC+sqecu49Mw8rQMfGpy6ULQDShAlEWsvcjZ
Izl731/GuS6aBHcKLKcMSomW1tcBpCBKZ55JrY3IG1L/bM9GruEfeMSIwiZt0JrdlZdceWemgyKJ
wIUUpDAafKGTD8eLRVmDfyADiZp49FAVqaYuc5str93mO6o6y+8v88z7TxLFiQeKqUEXjJNluWo9
pZFqXIBISer+WIOGCS+hts6OwQCmLIJW/Y1wXlH5IiwIhMYfF8UJb5U6yVJfNFZ0h3hoDu/h5V+4
LFQpXBLQcck8eQnkPvr0SMV9AgUyEB/cika49S8M8euNDhlZ4RP7Oj80L4LnlXLngmgdl631Rwzl
w/eDnOkdS5Rj2Tb8GuQ0/iTPK9UrcUwuoHUVM93qGqQ/xN8NEBs3TeN8P5p07t0JkJaNtaTqEP1P
ViMNk6uYTLdtpA6XNrjhKdz1GJgL5n73oFXxMhBuZeMuHyA00QxSXmWq1FUUrQcVzpXZr/r20VDg
1DT293/b78uKIknwtkCo6Ap74GmSfXreg4Ba9+jTv2u9m2LcQOOL2UWMFz7Usw+gpGHvVQSGk06f
esMnra7UBorBu/hOshkC09K4QSKK+wti3oXxzj0an4c7ed4LPVN7IRB5NPCFNiMBUf5m5m+/v3Xi
tFSd7r0+j3LysTbI/jQzD7HxL/N1YvcreQ/ofoHuzIK2euGSpl/23WAnH9SANasJTO5g6dOjwjmi
JhfeMNPD+90I01T5NBUyJZrx2NcskhyzW3FSiq9V8zH/2YjypbXr3NWw/mMwVCXa5b8OZZ/GGmKj
m/EG5y2wDw7tTsIS2D9SvbdhuHmLfEHV4sKL59xGGVTUdFAgmkwxTiyIFUevuinYKE8ManlFQJrD
ZvGiXe7s+42zqi4qEhtiVsqvd1GkV5q400zPLQJWIfMeYosAvHW/Qa40r67qpXcs/vlDsqSytlCG
A4Ghnd7N1hSKRk1HaVGNK8G86cNLM/2MCIUBNJ5d0RRFvHhfL0rv5BCN5TSAPdhQfZwG3POis2R7
IKH6wkwXzy2Xn0c72SIEblt5Q89zpc5bC/3JqlxNvk1pe8nbeH4kTQHwCXgQ8+Hph0UXv6tNpmG6
E53cgSK2LtbhPF/o6wtrxbTinD5czDsNfyPbHs5PX+/gLOplKa49eaG0Vr7jRi4Ce4aFyKmsP6KM
ssfvRzy3sDMBBWHyQIvSb/Ndys1aBZdMcRzLOBGDqruY+uAwm78f6Oza/nmkk4+rzSU5U6lxUwae
V7axVOzQmvE+mSvHzsIU4lxicJ5deHUOuyJwFR7p091VXyK6oIRGpXcdrIpr9wplj7zsbdLJV9oh
EC+8I8+9TT4Nd5r2VaaiZ/pY/QBcrzzl1ugP+fj0/U08M4TMhahsUMF8GerJ9HDzcfTEJOEedsAi
kM/Gq0T7J2Plpnknaix/v04pv80IbRCDiLIGY+AMqfNbn/6tcOnZ/f1C8DSadAko+0xu6JMLieji
C14oTTttDJEWm1LbWHPYNRe0ifQlJ+pNCRjswqvr0qgn5aYaT0TetaaMNdlYxj8EvCfRhU9I/H0N
ZL6JAkE/uiTrbLm/PsGCEWHpMYfJTy472iJ00pdg19qQM6FA/AvX83msk0dqSjVC+JfLHJIWIYbA
MrqKmofvp5wy3ZSvS9KXE6V8ckFtKtWUdDnq1RRVskZG4+0YI54V6guNXYSPSeYv9JAmi/fDQ1Ux
6x7YN1u0lBMNS9C7RH1EU5F3FDSNy8VM2+d4OjMjROKxMEEPSz4Lap09BcS4y2Toyt3VEGBCA9JR
CTT68lWk0u0fSxrgD8KANCpzJJ8YU1gcVAnIeS6qQ93sEpGWS31hP3Bm2fp6+Sf3uEw4o7UzdIs4
SBa0jhch8e/w/efKK9QsWMUEwn5/x8+sW1+HPNmWKmrvyhJqe/ihtrbUncBG7HPIyf1wqIhd3Iuc
YdEwHrssRRPIqPitJtHqtZE2rks4Rfagtk6Faksb94VqdQR2Kx+pt4pNxCJLDWMu7Yi5EN92Hnvm
zk5rDIlYJPsILUpy0A0k4XY5I5EdNpOBI1z752f8lz912jB+2hDqwRQhkjAZlcqgYI5fNLP67sJn
fmaZ+DLI9PVPg2CVVsZwuv8pMcbw2xRmmh9eKH3DRvj9wRJ1FYqBTHChZp6eqXJxrJSBbBySo5r1
MLNhus75XppO7TxCfDXT1hlxLE2zrQB8DZK0oWY4lxPSJLTySoA/lmYGYoVhzTLEYykTEUhzflYR
TjMexMDBG3st9cK68tDkaa9xZPBwVY7Wlo7rMtiMgbQhOAp+R7pLBRWxOHhR8MNt+ztfq68r7KDN
gL++jvCQpIwRxbdhdCtj98TsHMmHyFgZRrJCA0zpuimv1RauqPAijBuzhRvv44XxFkVnZAtDf8N/
kZY/hOhW0MId/bxj5HkHWXQGWqq9p65FEoZjPBVguAx/FaKCkNgf+xgnjd7bmD5o7AZDMAo776ck
ogpR102GxfkqqvASHUsycjn+ECUU0AIePTQCUtPtVANhRlm/hsaDiFAw0F1kpc+wAnch9ceSn3W1
PV6btZjjDIisUEJw3FstMFCVG7+v1I1b2HV+31erYOooYlPJBMuE4heh4ADlg1K21VvbFdemcYwD
WnTDkQ5RFUvHMe2dOOMtEyRW1rEI5nem/BKhLqhM0xbUO84b27IVHkqtveEKSQaNu9QmL6meLWXg
OGgIMLdJwJzGTR1uyd3t5DXaJcgJUbWTRwiHZrTFdMHPAcCmc60uzW6p9rdVC8bnNiUpZAYaiB+R
JKQkoFL9Vz+D73rrSzcDpfKggy7coJiY8VT5swxLlrvA/jMa2lPaGw+GoPgwjbu95BW2Z+z0ViZ8
+6EXXezpo3Ql5zHuu7repCB885zw85KYE0kiDYAQlUBP916avrTYwLvZU6L7t2UaIapGk5mgQQ53
TUsyL3m7gUFgL8CJGKV2cOWG4UPfhT7Gtuo+rjg+oKxOckcga9ub4UQROCzJmESRQyKeMcGjSQc1
Hu8FhHbktBTtKhnwZiDeyxqc0AdVLCwek2UDIaPyNwqYuAbZad951waFZ7FEh6IL13ID9FXArUXU
Vt4x61RCpHhM6IPGkU/7ol3I6mamZPcJJ9+w1Hk4EB4hbkjSe82FPg2VRL6lcQaAwRMO3QwH5mLk
W4iTl6VVB8VqMJ2xBNvc7cZhcKA4aRn6t2VdfWjm0TVdW0ibAwB2WWlRMQa3qGu7BDS4tg2V/KEc
3nThXuc4pUvX1aRemfzOwruWFlcdYQ158VGCMsDORG1u7kk3OZyvHtWV33vIobKD115NCVpoy/rw
CgxsGb0plFI54FhAVH4CSlrISn7dpsgNBLLq2x5GiLlqkIP5b4MEkqteE2ZLgO4ml54DMVzFNMdL
vdrPkvcWjvyMVKw2V9atVC67YAvtwOjRvj+TjFeXVtm/jbzDhEffuDNimxkdNHv4ml67z8eVrz34
8XWNW1DbyLjuEuRJaGdwrRdWVT2I/c+u4hU8vnZUzkGeaGBt8mGXhhtTX6GbBWBbodii99EkpAAp
xDy8yuZWjIisfqIuaeURTXudjoUmXsNsB6qFdqP8gMdvJ7jnoC43k6gFp3XavGj0hUg4kwbywip9
I3Xs54o3g3gbj+GxGQ69YM9mUKDlu9SlUhXXVgqCIZjBU0vauZ4EdqYHNvopTS2s0XgysIDybl/U
zH968SmaDh1gr+nUqN/8gbbwAYW8I8ePYWdrOsi2txYbpqHtUS6DGggeR4lUkHWWrmC+ZyV7AoXU
CqJKalDCdBmZMwOBybOcx+O9xLZtanPTQDshUTYE/RIGt02ErwqFgTQ6PlLIvF6p5dEX85U3iSKL
W6V85AVDJGWOfxx88yaDaph9SGzz6nhb4uH1zWOAS0yOBCSPT8yxIt+MPPTatZ5hYwtoFq9nrR13
xHoLjtL/dBFhqoSpTKTU+qOriJkY75CbyeiapF5ELbHzAahjNYRxSOMaY6r3o4u3YRg5cU+0jW81
g1MGgGZn6jaio66z7RoIEMwSBwOqnB8hRaxgOewaNHGZuQwkOJwcJYSP4ode712oBj4wBhn1PNIS
lHMLN0N5p260XpgYMyu0wdn0jyDmjSr6CCpA05jCCj1/wd9Xk3cKTy4qpJ9yEu0VA5e+mWXrIo5e
82EzdK+SgWQsyWkyQuGtkQHz/NUwbwwH9wU7pPzQ1RAnjHHNZn0wcBQ04OXVe3kSLLmDfxvG8U1T
YQKbdea03FldiFWx0MS9Xt8XoMn0ukMzlrzU3RqNEBk2vdaDF8AGZ8A9Qt2czdiG4QAI5eGoAYSj
L6rC8kxs1lBemLai3ySda+tJBp0OQClvtatGRaV4W5BAEvYzO50lTteC10FVNJulW8PTrgWCU+px
qwjKY1QgvpVeG+FeMV787ug2iNfdCDf6Xe1216K0l833Ms+OvBHmM+HX4tYTfy3PwqtSvi3rMLDG
8KpgDhcFD54rsvGRADPJw3PAX4ZrTu43Ojea9vAV+i3SbYjFCIeeLmhAZBFvaIyRCdyTPF3qnR2m
VLE0ZOmbmdC/ZlA32K5NBt7csNKYNRE2+3s1CAfNqFae7t9VwmAVRrBSBpdYh4BGMQQfFasxqZ9R
U1Xz2dheD6F7rfHPeu7USERlfz8ibvQKSx3UvRY6cuBZGczwXGJxUjDJLWr8Hm35bBSIQTAwVum1
JDTLuBifjNLR2EaZPd1FMO2kKma+LaX7mNBtFEZ3ZjPse3rN3x8h4HD+vrn8soed6j6f9rAyMtp4
NEitkbD1saFPQUh2q6mZkCQ3Iletm/6aY1pIlxzni+luBDYRWmMVqnAkGs8Cyls3KwNuXbgMA2Ux
uIu8avn/oscC//oYkmWG0rhOdqEEUAqTTSqtCp6rJn0O2a8SZqFi64SZaN4ZybOCZi9jtRl44tHY
1+hXKGQQUcVZgwAjQieL0uP0yr00rxMJrjD7bldfo5lMsWeBuZmn7b2JUcHIf9bgSBTWW/7+BExu
3BLr0d+2xj6XCXlgY5zUxryrgAq2q6ZyOG9aEclmKTmIdW8V2CUa8brW1G2dH/xSX6TFKzFKVuub
16m4d/srN9809WaYrGwBgWOx+hNwuJ2hrG94TcLP0dP7wF1r7Bx07U4Osx+IeuHiBuQ61rUBK8BO
kD9D7W+G2XTHgzF+U5m2AcEps/hdrm9wRhcSeVoEW3KsGkeYNliMiV9JQG4UvIuzj5RwmHZmebju
6kY+JMO2bWdzCdNaQXsy3omDsBIMcI8/G9bWuJhZteHUcHnBvya8P4VjW8QWBYK1AVYXypmJ8hTT
UBduhGxrwAvBpt8o2rwGOeFBDZZg7kRMaTIHJv8wviIjXw0dYkS4ZLoUrSX0zmyBtBaPRe5aUmBr
freMQcuk8aPamLvGS55m8o9ZTC5Rtm37lZYHvADqJXTqiEJFXT6M/WY2ADULnwY+QpEdjNaw6au2
Wc3eoiq2s2IuGseyskYyg7UOvQaRZkaDuO3gzUpWAPcmnh295B3qT9oh/BO2bZGu8k5/BiA7zlPv
vY12ACMJ7FLsEcGigspc0PWFUiKoROltCLxgNGTF42aCUBiKTvdVw/823CSzJzXCkBsNfHrtvTIa
JG66q348qMlNVnW7oAYn6uf/y3PtST0saIamj34VWaSdwg6d3V9zoZly6VR7UvzytUIzYoFN/phf
x/o1tGRAp98vO+eLJZ8qCSdd2RSnCPgSxihfEVIc3SXvnltzketWb/Pqdy418KZV7LfalEpXnhQB
ka7hSXGmVgc83ArjDWQhJSku78xxU6KA2gsL6rmajGjotOlR1FIrOa0ly37UdaXUygvv+Q+liGEB
6ekXhAkQToqF78KdPFdGpCxP5JAo448+lSKw8qSDOKlxukVLgbRa0LJZ60vZTpeX2kLiNLlO7iL6
uL/GOimqsNSqmH8Zq37VloKNJYb/Jhvjh2K1NgEcm2Ld72eWe+kaz8zIL+Oe1lnaUhsVl05iQX49
/YeaaPJkifxnGV1Va9Gul4FTrb6/sZeu9eS92Ll5oAUj16obxxHFoxqCDuGNPLNSuqXfjzXdt5P7
KgGrnqQdFLuV03aYGc4w0EwNAVN6ELxXt7z9F36/iCCVcj16+9MCUgWDpC+AjJIdgOQtJVv5EiL3
926oJskiSa+6LKPnO1UTlaaPrTXSuFuBed9pGAWBO44iSJzITgmtbJrDqD98f1VnWqMapG8ETDQQ
VQX15Nety1gFgkT0k4xWUXWq5YyVd55vg3vliItgEVkdgUTePLkkBjtT56azh9ZIIiVXwEv/dVhF
TxEH0W1eNMI1sDmNoyb0vgxEzMSavPl1kf/+2v+H955d/TELqv/6T/79NcuHMvD8+uRf/2sfvJZZ
lX3U/zn92P/9tq8/9F/H/D29rcv393r/nJ9+55cf5Pf/Ob71XD9/+RcKsUE9XDfv5XDzXjVx/WsQ
/tLpO/+nX/y391+/5W7I3//xt9esSevpt3lBlv7tzy+t3/7xt6nt9e+ff/2fXzs8J/zYMngpn+P6
uTz9kffnqv7H32bq3+mxquis8VyqzDyZT6l7/+8vaWjneIVrso4MRWBepGxj/X/8Tdb+LqoqHVOZ
4jWdzKmLWWXNf39JMAyN7D/63ibpA3/77z/uy6f016f2b2mTXGVBWlf/+BtKva8PtUrXHGY76z/V
chQJ9Lq/ThN39PxQzbMPEcT2elzDHL0Rn7CbE7BlIFWD7fAWbZKNvxh34gpncLbsltFK35rb4V3d
tW8sclfVIb3jhHyM38I3splW8d3o2/pr90B5rniubLDm64FVkXPgAn7qSrHN7bhu32jx6NIcCMkm
torrYqM9+1fKR7DK9upOeqZ+2MQrEU7YQ3lX76oNiBzbPNZW7EDn5GmKHqTrfNfZ7jWp5k52g1nH
jq8IuLoGt5mhxLxLCKuBFWg6pJZdd/eoOvlKdT3ujCVb2Uk5fTM7yq/ShlKh0y1x1C+jg4pu0rXq
FZmaG92hZPcRXmUb/sqDvNVX7kNyA3PIfDU+qEaQEeyDmFg1GmajecG+vbKMTbFxGbSel0cizlfC
PQLfYpObVy/NPtgk/Frv4F8RC3EcHriFO67hQ7JTx12Tn7DhcGCr2/QIynyOz+7WvcPmuOQPXFSL
OzB+5OHkO2Ej79iPLwTHPxh37oYICDtbYK2eJ8vuPXUB+tn+k7rKNqKDYN6uVxSlrktCo6Gs/tQR
TCu3eHj6ax8OMOd1hz5XRelkEWgW6R3kkjT+vqCK9RKLWzlddFuK0wttkTr9Vubv6ndDtyBi8Ud9
O0BqpJvEYvo07qidX+dbQm0Jt1gXK1jqdAyBNc9jbku49te6k6xA5WylTXpX/ZwdgLFfMcKj6YjU
8Gx/jWvH4LZHS7LkLf1GXhHpGr55KJ0fo2177JbAbfb4sNpH8wZCzKO8rW/Lo0GoDKmP7VwRViCk
NFJGV8IhoL8kWPmSVDCneTY2w6ZOF5ap2clWPM5umZ8tPof0GCQrDB3zbM/PW+jQ5p6jbSkDcy7i
E1nGVv6jmuOIuW6vwMxhhJMP08EzXWhWvyK3oBQsEeex4+OCThwEv6TSOR0lu3nyolqc0Jacccge
3l8lizlS1ht49PPYocL35tR31DK1Bym1vJDgAW7Tz8xWOanYlK1punIYXWC6DZbFz2Q/blMH1pgH
WhNQ3JznjWlEPPS6J5NXPGoQgqN0Ry0GHjEWHe1pslGZ9ccMRslArp8LYZ8+wwJeVS/v6/nVa+Ww
6+vtdEVOo+ViMKW6cU/J4Fa9x1pskAmTbPn/yDKN8SuiPX9tLEiV91Q6xQU8SXuk+gPxnqkY78jn
TDkUUl2icEvVojM3sTCvh5Xw2iuT9IO5b7tLsFvDM7DAR+wlobnx7MKCfx1u3NfsrrnixEaAo0bV
pmejlpJZ8RxvgqN6V3wEkkZ78tY96CxLtTNs0p2yrB1ZeFfvCxJhrerY3FKZ1xci2eLHdj9QsJqP
e/VBcUSyuGJLI/aA1cjJRCfVawre8xizWwCzV8FYCObbX1Pf7moumEjkO4WdfruU78oNT/Bcu0cy
I0Kkza7x/+qU0eGKGjpWCzi8bwamMLt3qmohbYrA8fu1Hu/j5+B2ttaWpuRQQSqW/cfMGsBT2I/T
aZVD4xzWsc0zvaYtpZKFIz9zf4WnqoRj8KhZ0FETYEaPMziCFtJdFC0dNaqVotmSsZdjO33pZvNA
A8u2iANOw7C45tWPftHPE7u7ITXHQrgOy0kWV+ZoQ+JlQtTcPlpy4uOQqEC5f+JoRBcedeQGv7pB
7FCvhauzIiaQUmbdbiQ7euAgL/5Qtrq0T++LZJ08No8B/LbcmwPjopVczrulsC8NbfFTp8eL9/oh
8h1Ne6gjxxQeK9BMq45WRE3pg7K0JRB19YSjXx2XGQfQ9WA+c6+HWwp1xqq77W517AgLaiWL/lDf
TJAXPJjavNzU15F1q68pnUFYSheZ4Qzdm2/sPPPam1ndY/XIdgcFlSNINp6hcF4vm9liJUMEvZ9d
GTfV6s0EyDgH6B1jECd16VnfC/SUmqfi2FB9rBwVMK/o3eD2O5I236vz9Kfe3DcJkW4FWg4tJOZ2
tuhfaX0ssW8DW1xP0sfaCm4IwLM1d1joe7jQTOQ7fs8T2INrXye3p3N4OEQL3HFJKNVeMvfaC5zH
eWCFdguHyF+zbFC5wAz4KMOYlZeF1tpTENRAcMjcALqpkIwMkR0HujV7ADiX/DAx/dRzKdkHT0L6
JB6JCBU9XL9wh3fVh4xzschf1fLePKp01jaJucNhbRU2xZuj2lAVWNy3tt294uvTcKXwJM5JzVYe
vfGNajkZzXkuWR7rpJ3vWzgSy2jBtO911tWIL1w3Th1SYGlJjw0C4YoXVjrXXqnAjEb6oCCu0KLk
cWb53T5FoQ16coE7w2w5+JHQHG6aNbDuRfFi3BgHPERU6fbgaeA5SS/8T72PN8POPdKPsooXoGJr
huJDhcZvxzsDhGHJSp+vSRZeKz/9dfOSk821bV7kK6L/tir0PuiHmBqvsp0B+OKpU6/EFTA4VPdc
a7egX6v3S/4Bs7+wKiGZUwuZZU7qr5irOaYe/CXdSsXkQ3xjvgbW6Y5YaFa1+thBjHtr1r/Qq6DO
MIBvXIRfFN715cbfMMmYze1emTDR82YVWM/Gyu8JTXU0A7fzxq1BnG5iJEO19SaUC0FZ/vO78rss
4T+nG+0vG/TlezbtZqvTb/r/cTfO9vSb3TgHgrR6H75sxvmJPzfjErtqNrlocARVR9hp/rUZl/6u
oSRGNch3oNVWDb7052ZcMf/OgVfXhSkLAoWXwBH7z804XyK9ia27aFKrMbF1/FOb8a9bcWyYqoY8
TSftAakVidAnJ7aZFKqSH4O70vajM1qJzRq8UOb+gbQH9OIz61JV5rR4cDLgqcKvM6rY60YGdPNX
KQRtPNwX5OL1doSM8dMH8efJ48tJ47QAdDrWiewK/FSI4xXceRr+aI2pgR67N221LEoeS3iXym2Y
2YW6+X7YX/6jzzWLX8NigiHDw9Snz/3r8abppC5LJ4SYfGvesgmyMQRbwo27J6doqR9F9vegJLZT
Umewlj/Km84ZiO9kmzci1qcx+oZU/+fMuhT9cVrpO/27ptP7535GGwEmh7zMar8z4iva/FXxoxQv
KZgvDXM6pQoEgrXKMOAS7Gi1R3/CNgxOtWpTCrPj6+SWvNhLhbCzn/VfN12bmjmfLi7DnalWLp+1
hvaiGJcwD8iBOATdBqMSW0RsdpB7t6CQvv+0f6tq/nFXFXrHGrVNBPZfB26atIrzGCkQ3kcLFxw2
q3pFuiR+JwIBflwYbSrc/D63/hrt5DNEWS2R+MfNFa7Hp3INCixdvJJJYGP+3EAT+2M1/1Ji+fII
nR8Pv6+JdtvUzenrn27rkJXVIPu/rk524mY1qUzz7VSzTekSmEjpLtWjTyuaf9zPv0Y8qaQOg+7H
lcsVivAM3TsPIlndrL+/jWenKKFxsqia2EpOa3KzYPBHxdC6edNzENvK9OqEBPb8pSfu7Or61zin
Fj+tTRvF9UHJlPpL2/0Mo3/p4/k0wMkKpyGeiNKSC6Hg8UGjZuU67opz6QIlhB0cL8nBz342n4Y7
KdyknpuafcD1uGzNaT5DoC76t+8/G2n6Jb9NcXTNkH/wWIinZfs+0Ph0JpqrtBwWSCXrXXJD0vpV
anGIXybAmu/HRXmgN7ool+xyIiew5Kvv/4izF/rpbziZhDOlzsRUYNqX1RRtsGjindK+fz+GpJ9d
sz6NMv0Vnx4uUXPVpJ9WSgUlZoGQLIpuGzA9XjePk3uJZIG0Ru6yrdl+yve6sSz1jU9XraBsHM5W
erMl1EBK143shNHPlD1sJAByqe5rXLECQoV7A6NAOl4VGclIg6WC6kpnq5CQ2dR/DsOlmSwEMF0J
Aa6N74jQSYSPQbmTFUtod2ayy8qdTJ0YgFcU7ZF8ZZ6yysYHUCOKeBjypWsuXe16oFcKhb9EIeTT
WKYQEHOITzinzXwi7neRegh1cDeOL2xVRIdydpd3jggpemYshQrIsPRRj29ZuDEYggpX4u89JDJN
+1Kg9xhbEnc+hO4+6W57tE4l0UNVsqSnDhF/RgrUgPPZ93aC+T7y3RXqMeVBoezkAe9p60ext2fj
zotWicJBaXgSOcLpiLLoqI6JyIYcCHAaLULlzgUnQgao5B7r9q0il6d8QqIzBJJV1A8RGj8ZbXZJ
XYMwIICLc228r1UZxPYKLLc+LLTwOLL6I8fizPyLqK8Dlmc35XFUle5N4U4nmbJXt3gLs5z+rQsG
/74bHVjSPSf4BthltYsRcxTZ0RU4VYjEEsZXKZUauDuxt2+a9zZe6/CwuIEyMuJ6rRS3wH9IR1A5
hgPiIR8W0p6GXsJb1+NqKDjQvXQhikug2fljj16BLPQwWKnBT9XgD/MgAFTuokKAVysQ5WDrGj+k
8L6mGjVUq5xHbEaDREGgJl4bEZpXedeiJRNH9Fvpuh6otoHDVnD4FrwYyAiKyytV30mRD3XsngRf
b+avSewaUyjUleMB+av0V8n/kSvLLn6SBaC5U4r8KpVRkB6K9pozVILQtCAGUpOcPtoI+XrUlas2
5cDqX5vlT/Rxs/BQz57DfD9w3jTzK3JhYj0lvT21aySQib72TTC96UHIjhEyltonkV2yzfpOM6YP
38OJGt5qGhhQR5MyZs3H7JId+pdV4bvFbHoTfXrElSgPszFlIdF+jqXlrXhhW+7OfwjuB3KTPxqL
hYwDqLGgCkm9wvFtCAbfrzNnX0KfVpmTDUqR1iDNJ2G0WRAypR3HS8QK6dIIJ5uSnsSWNJcZoX5F
1LBQFtMuoX+atkOpZfwAYDrglB5tKj9W9iLMsWFZl08Wv7kspp0D2YoiXWyTdu+pbSRU1LStp7c6
lCINTGCiPebt3hD22rDp29txdMSY3Dd513eOywlZhrLTaHupmCIlqEI6rXnX8wG4mE4IPfApheQ5
m8g7j+ID23yQ4SU66jsV7YtR231iLkwmnCCQhvFKmSJQN1l/3+gbM7t2SVuMX+AIApF40vyf6F1c
yF5lb3//4U4f3un8+nzNJ29kTUd9Jbdcs16heqeOEIX3sXrQYlbzS1vsaeP+3Vgne8GIhiNmET7m
jt6K8AEV3xkeYk4u0cJbgx93pCO9gRXl04v70HPvY7q/+oTlVhXOVF8fo2och1pTvB6V9UGKDhUy
4boRLjwov0Fufk2gT6OcPKxjkiRCZzCKfuwoghdLZLyiTQTu3j3Sw1/4m25LcNOlI/H5i+MsbuDz
/91TWraFIpbTsKK5DhByTXkD5sf38+RX6/W3D2/iLv05yMmOxpXDfiBzndSeGLI9yQ6uaUO/a8l2
JIpjpm489wmOPjXKowRUMkoPXUDNunES7w76VNk8lCrlIuPKbWgSkMNQ3ejGtQTsKgjhvcFtw3tE
pbHDGbtsAeJKarSTVH9du0x9SLSm+y7o4yZOFasg8XxMKX6PPI7BYx+DSeXV0YLznRFMFk0xccMj
wMPv78FvXfE/Pt+/7sHJLEq9PIMcwj1Qlq0l2JGdvMfGHHRu+FLag5VZYreaWQTa/y/HPZlXeVAh
AhgYFydDAhBjPq2MFVhOvHrqTzXFqyesPEu8sIm9eL0nK7+YVe0IZIswByCKH1MwuhXZ3qafYkyl
V6A6ipM5FCfevr/ec68D89NUO3kdZAGH5ESg6tiauFAOCK+///3T7fptKiNX0iRNgjt1qtmIu65u
dJ/f35m3fb9JBOTn4D3zSy79s88lpxBlIs0QR3AyXcSmEvQuYpy0ABd936G408Tn76/l0hgnUyOU
cyMyBsZQZldq9QwfONXt/90QJ7NA98ZRTEWGSAixKHaKttLqC+dpcfpIf/tI4KIgc6Goibrr6/oc
Iu9uW5kxJtf6lADsvtH8tcA0x/PGcufSzt/8AWvw8guXd+athJgArzdvBtGUTmlAM9OLPDCvHIGn
wEYCRvpbP13JxdEQie2k/aMuv7+f5yo+X0Y8WUqzpBQ9NZ5GtFMMCs645YmG0wJO4X9SMb043sk8
HChjzMJpPOjeKUwALDV251DVmpQ8l8uEv8RBJx8m1wdtDQqSquNh/vphdlrYCqQs9/OJ9VaukS/Q
9p+TfbdpnxF/Wsnj9zf0zDPwZbyTPUyl6lGo6y49KeCyaf08M/J57V5YlM7M0C+DnMzQuDGq2dBz
E2Nc8ui5I142Y25rylsN2BTV+/fXdH5W/nUPT+YIURB50NcMpyynKl2ybJxqnTiXYAfnzhdfLut0
biQsW+5076Y9WW9V82Hpk5gyjegto6W7ogd5COETTSWhy1iHSx/dyfI1VlGbeDKXKXrEZm1E9SnP
br6/k2feJlzhlPdNF0U1fxVRPp2gyqgrlFxkiL68G4fjOFz4pP4f0/2vAU6mnypi4fMkBiipV08n
lsmhuGDDsoxXIMyW/Y/vL+g3ezvbkC9XdDIV1Vyp3DFjwOC5lebRSlwFS1jWk4CbYta/UsKVUQDy
nkSCOPE3vj7OOXqMwMh5nOP1vrdEq1nezGz5ulrHm25lLL6/uDPv5i+Dnbz7uzppNEWathwD2Zsb
IwNU4S5VdrXfj3PujfNloOkB/DQtZNNr0KBOA1nyk/dgLNE5LrAO0Cn+P9yd2XYbSZJtv8hrxTy8
BmaAIAmSIiW9xBJFKeZ59q/vHerqLhJCE7e63+7KF2UqSUcEfDA3s7OPh6boRt/QyXw/f3/X8EAX
5zyQVEp6CpGBdbY9+oqDU1zLyFV+yM3vrty6+jVhMx/+rx343RBnUzJz3QqX0/nhrC9ReMrQw8UY
ckQwpK+lqK89zdlkTCo3Ntw5Rkyt7ehsBb00SnvlcS5OCkd1ZlQFislz9otWaoE7pXN0QCpAIatp
RLBZcefbXpkU84f96729G+hs9gVKNoqqZCAMYlbjU7Iv1ZX9vV/hgQEwd5FyV7ky3y8fzu+GPJuH
zlB0bhIzJLZ7/qZczz5VVc72oa1JMZHu+PwRL35d/z0cBeKP097NQgd1M8OF1lZJX/xhH5e/Px9C
0+Zf8j+/RkrNHwdRHUmoN39fs6H37NtKgtmudpG96YbO08t1rqqeZvTbkO6STN1ITDwRpljjD+k8
p7REtt1isOntc1BQkkrMUYvsUmGC5W88Xz+aZCnzCAMlXtVgHQsJP1aDQD1+r7B2q9idut9u/Io7
3FKrftlOgSinWNbZt5z+BjX+ojSbKTn54iZ1n1t4CgYpzgzTvm8aUEgz/UYFyRvKcRH58crA8cYv
vdGQazRiaLUn/6vt/h5MulGyX7lt4R5Cv1bzlFow+INDpPwuBnQ26yr+ruEDp0fOGqeASn0M6Ezq
cRTKQrZpC2ehbFcZtKsKc2WWYi3DW99+so0frYE13DoovhjisbS/h3RdiXEL5Jh+M83D7ligdnfs
XRz+InksnMdWI9CSGx0T2hrrbJTCM3lMb150cSMSFx+GxgtCPgJZqNm0JFiW5jIq1omCd8RJj59M
ZxmbGIThwkC6f9xCwvfK4ZsZHQEO0JiIOwXCcB9Ze2081hgWdb59snAREOrPCmx9bMK+p5pSYdFe
vVbhwbYfEaetQJp7mSEWTvgz8jeC/Ou0qsdjMOE8hk2MgdIhbRYTIrGx2xd0N7mYGfpP4cR25dv4
mmJMPwnwIt1Xs8FS1vU9PnYXYfOnIi7PhuVo2KvahOAKnbnYWcNLjk84GkgfmrBargOxsxE2KTQA
+cdZAlqe8JysQTiYPRf36G7ArovmnvgIcQ/l18YP7tLyTpj3gXJvlVgVAC0CuaJnDyOfY3QXBZl5
wOQ5uW2h3WjDnS5pvIMiLCOSwh0E/dk6K1l+vqQuxDAG/AgYlfRVG6Z+Fg0mUyf1wo1mZx/28y9D
fE1aM6/IsxX7YYB523h3GlplWTlyHiC9wXZrM26jG3dDLxF0t2sn/KV46cNYZzFf4XRahIqa6/cf
7lC6xOR40Xo4C+2wiFj+u3QtoqUPw52FLxZg6L7PGc60qCwYNMLF6Jm/KuaVd3jhO9IBTf/zkLLP
m9KN2hbSmW/7oforH6DJycfPJ8FfsJI/cd+7Ec6OWlNNY7QmjEDP5c2MQKvQBvmesb0m0Ll4+Xg3
0Nl0M5F0sZsx0Azga7gG1OBXte3/LrJ8N87ZrAubQOlj888DycLrn9IlSkL2rgX8vQOY9qX59vkr
vHb6nU29skmnwg4YMC+eLLnJcd+0rwnwLr48l5WqoVWznPPDr3DNPrHn6d2uy525HbfNurtpN9du
bhen27thzkI8Pw99xR0YJgloL2y5cvy7YNw/0+3dCGfTzYiRmpsdIxjUQmBzFNqb6l4Jf+bFd7bv
ICf518s6m2md30owCIwx4bGkKYdkOmSo0PzqFPrVlbEubTwfBjubblqOMxvGLuTJ74zNPLGjL7S9
r+yNsc6Wwfqapu/iZHv3bGeTbZSYPqUqwxU+qgX8NvIeBW9+5fp5qXjGuWBppDIdx9TP+f25LhMR
OQlFB5wrqy709PqUQHtHF51h/ZP3e9SymPbRcEEVETPH6qX1H4V7qKYKo+dtkAMf79/yXIXs/qx3
tAVXxj7QryDtLga67z/nWaBbcZhHokiZTjQjY9YAjli4WH0jy7APZvXamPgYluvRfXTM3efL/lJh
5v07cs6iXqP0yyrweUd0Ky/7m+qBI+7QH5ARLMof0814pJv5eM0Rdv5+z+e2pukKpVMd2uef6fju
TDXjlBZtFdPNFrRTVt2KCJ09Xnjt8vOnuzTPTJV/UDcSI5y3WBVVWrSZwTjxeBhwKMULaLjyAi/t
aTShAnCkNor89myZDkbWl6mGq3O8a8lGQSthzfw/EFmvjXO2QvVJaYtoYpwB9Uu9bA7zOq32+BVy
KzJBmq0lnWO4pRx89DCfv8ZLG+r7ZzxbrqbhN6Y2MLafv+nhE43Sn//+iwvV0kxVMU0bi+Bz/wd6
CnKt0BmA4tcG9+N1icrI35CPhS03643iZ/lgUdzWPPT6W20rvgXr/9V9892n+GMe8W5WlpqsCtvm
U0TlT0fDHhYTanc9ZDhnQULGBiszj029iu1qkRI6f/4OLlWUWAv//Q7Ok3FqXPduluEt1OyxPV0Y
qxxCLVaCPwACeL7nvwxb7Uq159LyeD/k2UHZ0NJkVwYPPNGybxwK7inDldDvYkbu/RhnR2Urxt6p
58ea/qkU71/NOf+3EvfXYrNLl2sEuS57PdbWM+fyY6huFkGvhBExzEQbzhCs1QDHHcw/s62T0I9A
y6z+NKUd1lr1sojMnegeiuExaZ8U/5g7iMzqtWZsXRhrn3+3F9bu+zj7vCcSkttkOPZ8lO//7BGH
aBcyia/t5RcihvfDnLdEBmpWBYkxD9O8Rt33pHxSEYEBdlK/fv48F+bNh4HO3nMbqG5SOgxkQKo1
APV0DxYMpM8HudSs+GGUs9lZZ6kU4RwAKXNJeTPjLbV9+SRv/kjPUEeKB39NYWr83e0ynF694u5a
GH7tQc8mL6zlOs7nEqKe6phimdTRX4VzpZZ8cRAs0ymEavRlWvPfv9t2ggDG09THnCDuManWpXoS
1wLvizPD4PyzKeuSqp7//t0QYdTGptswhNL/iFHSNj8tBYOy8GAGVzr0L5zshjqPMFMjScWfPQwC
dUMpJeGEIbclzDt8t7oCY11VuRLcXRzIRMQBpVybR/z4SG3QkbjCih203srhaNfv7HHXFFcm4aXQ
bJb5awa9MTzReUEcS9Q4p/OPN7cH9aIv5RZ5P4k2Sj5Yv2+v9dpf3CkAHKtkqHUL+ubHp7IpyKRJ
Mc+FXUTxot5Oa2tdbq41G//F1Phz86cN2Jm5DzoQho/jmI2VJMrIYyGZ+kkjq+nZX8kJrSgPdiS4
phXBxKrc47K9xMr484V98Zt7N/YcbbybjG4TdI3eM7aVLvM2xO+IxBxwOz1afD7QxYX1bqCzudgJ
vTRCi4FMEHjNcepOdfT4fxviLDKiQFeNhsMQJbrhaPxqpTeFeeWUnt/HWbBs4FPy39/V2ZyYoA3D
xGaMuU3Wrh875df/7SHOUvs218rWbBmgcW5H9VXo6/pqYW6eUJ89xDzx333pqSvbKu4YQ9uo6+q2
Owo6h1FEtj80hHopULtrs8y89N64VWHTA6wBM8izr9/AWL2BEDl6TrzXtWKZ6mtp/myRTPfl9ynb
28EXv3hwS9wQmYVW+NTHD2P6AJy0qm8NGKO5tRV04hMNmvFPRwUHHfyq6WyO0Nt25NInlMWvEuOV
3gX5tMBlbUGt1tEP2B95kRIvQvBPUmwj92cVqp6Ds567N5VlVj9O3Ret31BoKK17qT/bSbYFtngY
nUfR5V7gvkbV3sHU2hW7wj7QZ+GYONY7OB8eLcynq/RU0SUeeH6je/W4C4tvUtxVWEFg8WwlS8um
+fZeMWeG32FIvqWSGy+AgGy8U0oU+Qp/LH4CJWrGOxlby2FaSOdhwmA8xw8HXFYCXq4+jf39aJ1Q
/Ezlfdg/xtZeNju9uE07mkxJmQfcBMyEK3R46hLgDOouMadFQF+xO3Vbqc4Gx8sy+pGFb6Fve8C0
p3hjDOYB6pYOmxSKr6fWu3C8nZLfTfLi4ylWkH22xd3o71NnLV2YrVsxHYeWKZIf+rZbdzCIC59g
zSDXL9KnxkD6pB96Vd6OE/uYi22X85SbN224NlUYYxoSTYfeBLxYcZ5Mt8n0FaqXaH+EWr6KIADr
FYaob019W0yvQ4SI2d7VmGn6ykaAeVPagF5rPKRra5tm2akuFWSj9lGFP2ZN1iZtFHILt40GMDCy
vd6/bWPVi/P2mKh0ectqW2F9mCOhh9bxRZPdL9NWjpQhF6pyW+rafSrDu6Bojpk6Q171Fb1ZHkh6
sKzrqFC/FOqdJjaFequKYDlV97hgf5mEiQj1zTVvcxiWKp1BKqdt4JWQz4bqMLu7+rwSF+N2jKZV
2tM6DNTy2AE9Z29h49FLX0ftWlGzlem0KPbo1jsayiGsmcPTY4CFujv9gki68MubMvjmRMnKIdYS
7gqgogrtVulxuKpZSo+m/ZUm0mUVOicVnXms3IrEwm/uBofTRRpnm8pYhtVbW7NDTuGyQVIg7cLD
SucGz6Bdj2VxnX4xovhRtmJvm6Awq27jYwfOybCPc2gUaQfLGRE6NrNDZ65q7mSVo6+S0EGp0XqJ
IZdhGyzDbli7frh20dn3UFTD3FrgEcqK2MeQ7pubIsHl3AjWyuiuctnuwpj/HxoHxSsQA8Cklz2O
eoNsD04PiCRfDfZz21nQrZE6hF5vQimgTGRD17RhXWPIO1XOwpTfDIQsObIDC59jOUOCfdoCA+G1
FE6MkZpl+YhHrVG8qP5zZEGNhzpf993alDdJ0SwnBAmT8tWOdm1mIax4qOAE16T/uXiK8LetsjB1
3PjUZOWq1oNq9/ssc7Y+RXk7ecwqkwuptYnq76V9r88buWiXmJ3Qs9XDwaY/HwzxBFazRXKtK55S
tuvWhC3wmrdYTdouTdlo7Gvh4eeJjXF+GFIcaUt1GwbQBFzcX1tRbQU3xdB/lQYsE383QM5F2B6k
qCr7cFn5rKmxWbhlu5TlcDuNxjrI23WidoeYNTBymS+DjVINMA+GeKuPz9NQ8km5mDlvVqnt1Og5
oQBnFMNhbOe3S197giVka67lJJ6rQn2yw/FeK776GKFDNnisQVwbWOM22nOK4DryBSS8b2OO36/5
Pc/fTCwZ5fTYiK1urVOSJJa/sbPbOD6ClV4W+OBmFmpuB6PS5JuvQX/QT5oEsneK/EOFZwv6odbf
DsVGpW931H9ZzlMYbCwXqYpPLdAgQYCEoxu4n4QPeXc3Rd8gZUfmRohjkv0M8ebKgEP3m9i5i81t
oxZsFXhTcRjUxzngCUMI3WW8xDIP2VG8suF26u5eoZ1IAVEXv6rKdoB7YqyrehMCmVJ3PvvzkBbo
LR66UKxF+Na420m2SyNFX2MBtNVPZmbC9Vw11rHRHKRAXsZYNv7LaflTWjdYzdNk5znDl8axlk6+
AVMHjgG7g98Ue8fuVGjLof9dlCBDgjU2FMLABhadSPzKMcshF8EMCzCMP1nQYtXoi06V2f0RhL/6
8DnHd6bCpvlkJ6B0lJWmgmxqV72zmzfsVH+L6nuc0tNwo1FSjfVTF93FMBz0nR7AU9AJPwEr52+F
vg/1R1EvHcr/okHMf+igB0jEB8M6m9Za+zLAx/A3Vkr7nnVy+W71B2VQgIR8cYJdxjLUsoM2m02y
QHLMJecsL9BUfKdhM6uwd6M3l+J6ObIbtfeN/I7MJ5QvdovtqoJ1yYsRHHv3uaYd0F9P8NZBHUf3
WYSDsPGW+fpqZFNV9la+NTGELzMoB9wP8goYx6aFSEopJUchBQsjiD1ouC1FUIzsk/G3wnc16o89
De+a/2LhehlCdzGOIYAGrV7rOJmlCJeLVx+ZRNxvff0GR3mEX3dZtIvSO11b+s5pHL9K4OJdtdOM
H0p8KoZ7kb58HhxeKg1AFsOgFlH8BUtIXRZT0XSEUfFNv5xW7jraB78gpa7ZwRIvuKpivzrg2f0g
i+1QaxsG7NfGXnhzjnPWzcuFfAbkcNVS69J1BGUA8l7YalzxzsLE0TVzt89JUBnFD0XeLhZl/Pr5
K7wUiJqofHmB2Mkw1sfYtxH9NLoKmyfxteM89+nq898///x5bA3KAIkONAMIBmfpGMNV/dCPO2Jr
WOvNEHMS0Y8O6Gg8NtGVfJ52KZB/P9hZVsapHFGodTs3NVkr4RNHVPFiTJ+mZO+H5GDMn7q5mvI7
6OpCwBzvOL6Te2kqoF3pdhEQmcDZ2sV+HG+r3PWcXvUUIDh/Xsk/AXL3//n0Z8S6s3/9/xVgx+z6
BJnxq85+5NMHYgY/8J/EDNX8h6K7jo3WnIVMoPBf8DrzH848e1zoccpMNVT4kX/iMkx+xoJgCs+O
eaTRLfovXIb9DyRDmN/Rk06JhSTvv4PL+DiJaYRSWH8qQniuulhHnfdxSNvPSr2VEd4sfmAHXmPl
Q+C1hq+AbzBGE92Za44/1RHPiHdv6J9T5b0Qf77e/mv5/BmZDlhs2RG2UY86p7TaQ5PEIghxqmyy
zPfsUFFeK6v1bYS95YQrxWC57Q5ZWvKryTr8Pj4f/qx3YR6frYfOFd3VoFoo52nb1mjKprRiAFK2
TWAj49TQF47V4HXRjO6XdlLTX4aGz+dSJBLuVVuqBXYM/4WX+R+BBPNG9/E9kICkSYNYw8RdcGYb
vr+i90qRVtUkYnqppHlQ9CT8aujdsKfbgbrz5w/9cdP988zsVEBWiBcMyh5nu0iJO4/sRRMvksw3
+ifHn5ylmfixOLa6xjvvsb68kmb9e4LxeNg0uuySqm6eF+qacRjRtcXJopXpAFq9GU0MXVqKLhg3
Aemvx0gpb23ZKK+fP+ul92pY9PrDm6GzVT87YJrcsietRMEtcr+2bq0x9klIjCKFdRQ015iof89m
TgCTzDRUSQ6cv77FKcpgNddIvdKUiCVr3mKj49osR/hFvZqsxYTUMqbTMb+yji68YHYQVi7JSx7U
PJs/ZdfqzoQt1iIZYZeT0EYQ1atwuYL4DV2Hu0vmefX5u/14tP6ZR+xmZHlwncMY+bxkN0qls1K9
4hKD89KrqRbM1Jid6sowf3+FAD+xC0aywQ8DI/m4NDBawgy2HEHJmWwPWIrSp+jnnXyTeZjVV9bG
Wc55fiheH8OQcmbvhRv6cTRbqEmOx2cBst2In+0+s8jeqBD7VTXqmtVYWkaybNOQq1nc6WLyhrZt
ncVkY5FQFTlHbRbmQ3XlY/39DmjcYpekXK/g0/yHPPoug5fgiFe0/lQsurDCOBkZy4SixE2GI9oS
d/P593ppMLLSLnsRaBQqCh9fgZwUA0MY+ordknRRWynRxgx0oHqNMZTfPh/r7zk0H254qjrsDAZ1
i49jWexAMWukWAxR5270eGAOZWUZlFfS0X+vzJm4oUN5pTLJaXP2TK2vjnBdg4Iia94f40mkGzkM
dGjKinsBJpHBT0WM2VPmi/5abfvv/ZYcAUM6xLczjPlsD2rzJmjHkmcMYde+VvT3T9xVrChYWFqs
Jceu1Dh6/u33alNt0mx2BefvRVOp2HPkPhfKUJPjvZBp+szO6yw/H+WvXcfiWsIW4M7bnsYfP357
nR3LWPLEXl6rAAGN2D/6lWPskwgxLbn58lFl8V6Jgs/uKCxR9las0eiQZKEy6vy+3y2Goha90Hs8
UpzUDd2DrwcOycERjXgTSlr9UzkFG9xVUkzoio4JNaVW8BblWb5tlF66u1ixE32bdDGC3M9fyJ+1
8eEc54tGCACiWqfx6a94Ri8St516stMSEPDG0ZSY/INlwkBRtTm5msNqasc8vEeI5i6mWOa7Ju4D
lrFMfkW2W/ULczThmjh0PF1b138tAmzkHewnNXyFEWQbZy+uHyPpxDrl+VaNnZe67bPvEsi8BT0k
jU4yzoVyjFLBxCROJAxUZT1qq0lqtpcTIL6Y9pBvtc7u7aUb9HjOIdBCWlR3drDEHmmclqUs2ZIT
U7PGVR13PR4S7mDEHl+jNWKelidvRc1kWvRa0iOzH512WA95RhdaKQwCQKOccFdRAlyyBmt0fvWZ
SuN341vkEEdaioZ1qTn8f9oEsHulKUm6Dya3i9bBvLZqJeayj1CCD+F27cNYq9G9ovv5WssisB3K
MKY/bRX8qjIMWQqVOQuDhcE7oYNb9ON9kUhBOmDUnYMWGHTl92R1u2UrMyf5FlvxeBspOirzK7Pm
Pw+xd/MG/2CIbRr3UwfrIRN36Y9zOh67uiVz7HiaEVnhD6EJt/bUkds/7YcRDXqybsiB5mq0kkpM
mi9u9Xs/qqlCKJgde01b6zcWVnm3GI+UAHAtN7yXjZytyW70URMewGrAo2T/DCgxmv8gk0xWS50F
Ea7CjG5xmWfpRhsyjQSjL+v10EbfpdYLTEokhm7NEFnQXQbwX2Op/BgwXivGKv6q1AkYGMdPhsfI
6PPAIxDBqYmJyEefK+sEeUW8tKrqNG9V0boqfGPr00c/m/04/U0UJRh1OYVF41ar+PSlOSF7ctD5
+p51ai/DfG6T8W0bE4c0Sga4t4Njn4ayNo9JGi60RCjWmnycUi99F6HMRiSIAcJwGteGbdaFp3aq
fNGDaFcapS5/cKnCrKQBoEXifEzhyIO4RxHCiVCvRZr1T4pKaseXWM40ZWJ7HTCYk9qXOpZufAqk
wJUlLCiwjtgrmSyQKaTNyVem8qEySAprWpj9MpqO8q0bVo3tqanZoFQs43Hjd8EdTnOVvqlTB0si
pWnc33Wp1gVLQJhf/T4fwQOr0gm8SB+xH9EbHS6yPXb3SkQHqmqCyiEdEd3klY/hXAvWo3adda2P
+oGXr9wC6asXpSHiTeRQ7l0I1WzrVZBXRruF2vgr9KfvIg4pYbXd4H6tmVEPoaDIVXQdpNUiGrCM
GVT9W6tU6nZwMafNU//ZzAftvlbUxuslPbdxkGMZ5jgYHUkBH6GY+mnt1qmreIEB3HbKrBirM9N8
KF11qD3ZBZSc+hiQJ4PVv8dpdgQrBCHjpnc6NblNYSfaofUYxSBPu1obpk0/ZlKnnyEl9UjLw3M5
JHmAHELT1mVcKicthuMUK+a4FEGpe0Ekf9b4Eiw6Mw4WTR9JEpp692CnZEHTxIVG7maSVEg4Unko
YoestM1qYjdpoLh0vMFYCGvVCNHuaXZqs1XuJ/QAR1FtA6CNn0LNb4M9lwmY6bWih8ssj5qN5oIT
Wsl2Sl+asaVwVcy+tFkeBGzvFMtI0hTdfSaFQmJoUJadashj0Fnjnusvjkl19A2ZeU6RrH70dfKQ
LXnVCnlSqMjnOjafY250mI2iqKkFAPjRH1cD5yskJewZtXAALi8yDNGqTjVXsnfNNy12ZUWrbaum
y0bPx7sSbILvyTCYvDEhJR2YA/bNGPR5tIzUq94IjBPCcgu2AaacvobTeG+GX3Lk6TvbDR7Lqq1O
3UTeNuytbJcX6U3cNk9uZAZLK9OYouaPcpQ/Epu+Da/Jk/57UMfNZhT9qxV11ZdcUV9qu0B8hN3P
JtfqCB+zoV25ce87rHpljBaF66SUSeYyqzspJyzMKiwuAwNcuq6HYHHtNEbIYiXHcIgAOkew9c22
09BxjypCmsI9VSZcWWR5lJ7E8NLl6uwACZMCBspbbOOsZweJvR7sAWVNkEZr04rwICxHc2NXZPh7
O6NmKX7S//TdbMZu61u1RFGD4UNnWZM3DapDmUnDY62P9kqefW0m9Xsy1dYT/fU3dc9+MlRuxalR
lCE6lS7apXonV5nipqu4zuD09uO4SHPpFsu8zI1bBX8JEs0KSQ8zIRsfjdkuQt31ZOvALMK26iCO
6dBobCO/qbT2l1/bOroRxGOxY+V37NbVUjFDtkobBpAmi9qzO6hbqaD8UgZWsqpSY9y5SomE1Mmd
h6JwTGRhitodrVFVb7XWara4J2E10NnGaoqU+x613LL1QzxPXddBZhi29LrqlF1CzuRlIRqdh0hK
DpuoyiGVDR2kz7FOnJ/apFovfl0Ea8Ot0CY1br1KIjlsskZgGdhlyU0+FWjwExfDtrj/iq24he+h
YezHJtN2kCepInUJNk/BtEwaK3vKJ/R4RlF0eM0W7jpWGox9Kgr/RSFfnFSbtuVEF1ov82raJGWo
fxvT1vmacJiuNT+zq7Xixtm9XZLPiVsY1ywjcrUQ65/73AeG1w6B7fldhrLOgvmwCdW2Qw9HEmfZ
KiLuOTTBrncD3geTAOKWJSLzd3jx2soiLkR7VKaoeJWVlix0FxNYR4copjXZeHStZsrQDdvuC1Yg
ztc6D8MbvK3knUzindqijkZvD49bqOppsINpbTpJehvVirZXtZHxAitY6oQPb3arlbepZVbtstZ1
uVagSi4aJ4UCPcap+q1KDPwFOgMTBUeMZPOKrxPrZJG65avBtrIsDFm8OKMWbGTn4DTH0byN2ZXw
P5vCLeFV1GM/MCynPmxeU0U2mzj32eH12n0Kq9Ze+IbFHDe6MFhlfhE/jsWgnQZz7NkDXPNUtJYC
g2xwb1vDULoF5CpnXdp0b2HMmO2tvpT4HNKDoPvw0v10UJC/Nclz0QuD5oLS8PKpZkmHnSbpWTUb
Aeutt15cP8UvLCtc/Aer3PiJg2e8THtdvJA9lMbCmTKjX/Q0p+40O6XjwCnsZ2GMW1TidNFPhrEr
C3U8Gl2vo33s6EqfOhD7WiVHojvXefCjSsU0jkQHUzvU7YVu4zvc5cFBn+r+kPn4M8A08VSUOge7
BhuupoQHhPYC4PrQVF5l0k9f0bj8KMyprsD9KOONmHATxGa3W1Td+D1XJZrOTiciaOucY5XYOF8V
qMC4vIgw5sRnqimnrmhnAH1W1ziKM7sVsPMlJO1Squ1LkenGD4r5aLmiZuzbpRjLENlfHPtl6tEW
KG/LthPaQ9z2lMNGl4BrM1ayvc3FEDxHoso5n0QQc9MeR0GAoc01XTVqDbH3RwLjRVCY2hvhrvnc
6r3YFoHmHhz6C4wVOR5KoKEMMntpTNUEnL+MFGetZ2ZFu4yepqvW1BJnybVeB8kXa+OqzH3Mcqti
b+h9WC0txYfV30pZPWWyLI8ytLu9jKMGiwSF96iGururFWsViMjeB25LF+pgd/FznesnpQtwviNa
K7Dfs4aMn8FSQ9f7YWmn8gTJC+nuMFm/8kn0UNrlbyka8E/CsFGBZsLtLY+7RHyXtBHWUoWZrHrh
NCvML4PNpIbx3Ao0uwCoUAWFGcecKxX9GDUWpqkT3GVVhaujqxCPDi4AqSpZJ65+Lwjv8cMmQPVL
K1pxUDQbmA/+YhhHEkUNFW83l89JFMZLyK/BuhQ4Kxai8g+thk+5G7hPue5s3VTL91ox2Z5EAxzm
ZvYWtcLe2LM7M2m/WWDbhStdplgOOiFn4+igHNF7ytQOxMmhCG6SIcTVAlbDgRt4XiwBVhkvblyX
B930f9Mg9CKdlkaSYChIuyOqWReBfDSTcFqZGtapIa7VyzBR242mmAL9FlK0Mp/oiynnELH2l3ls
IWydGpx1sYIOPOAMtWf06nDfTk7+ak1TfV/1cxgUM/3XBAjEIMitrAWzJLsdSsvv95hEt3du7uID
r+cRTY+jUBeq0L6T2xN0xHfhqU+wNiwd835qlIr3rHBwKGo/HWN4bccwbJynqQvqYIP8pLxL6FoB
3TtoGo03tQ9uE171puXMyL26GhDmhjq/TrrhT9sdEV22w5ivacLQdnrnRvjDBcnBLKf8WFBzWCQ4
kvrLMo30xzC01C8kb1zcZ1F8h4El+wc/HEMuSVGsootWepN+lYAZ2Eo7xXeh7u2j2ekYIKeBTREl
6KY9qSWx8w0hd6OZj5EXqANRkyqmdCWzNu7vHaw5v6hWPB0QzkR3kTvpB7+gC2OSzo9mwJ2iZL8J
vCk2kX6XFE9xUZAdzU2Nqu5VYfQbu3Tq+9yoSqxLrXSnhZNcjoKoLGf7yXLV37S22u4tK6I/CpP1
HhZqEt5Bc0x2zhD/cFJ1eCmIfr8nQZx/qYXxu/PJ2LtmYW3px9Y9X5R4/rIBLCIjbl61Lo5vVCtS
MCqx7fTW7HA7GXOiGCtgP2sjCFSezIaGkJCwtN+Mbp1JDxl++mBUuvGTPhK4XaaG+Ar33bmhQ0Gq
7HfYAImsDwwMysO4OxQT5WPkeMlEv9A4lZbObtj1BL6O3RbYT4yGsE+FEuXUNTsjysztVNc4Nwpu
2xsxDvTjBVgr/5BKP1lcj2To9vvGCUpaTcKoLna932KWIkEyMTlbNTJ+te2ApzgJ/Nr3rEzm9feY
3zl81d060m/VpNWDV1dj975RZGtFuyHrmmClkKZ4brL2T5bDcuwVvC18tmPNKZWFgCtTYkmYlHTf
dYq6qSpfx99+tK3iDtV+ED0qmWG9BlmAOL+SMtjaf9ITdZU08c6xsGIHb5s3206JSueU9hFryXB7
W1/7FO6HbdFmnBFWqsIcSiz+w9jT19F6lMHR09eVLeJ9qI1Tjad0R0y9aLTRGPdDPaXZrY7y/z6d
upg2iE7Rt2HfWyhfTToIFx33Je7hdTYpr1mVKQuogk7xq9VEY9xN/X9Qd2a7bivXun4iBsWevFXf
TE1p9rZvCLfsWWQVySL59PuTc4KT5QBZZ18eJBC8sgJ7WqKqxvjbwKu3hV97PtCbL1Jyf401IWaV
Q3dgQK3H9ZQFVLMDhtbxCqzbKlbh2MblKXICWp+Nx+irLOQeab4tkvo9SAHT06j7VoeUG5YUiaZN
krxIpFUitr9bcO211FdFpsGoNMdQ35obq2Z3GNmLnxZ2xE0r3eAqOcUqs7xm4/Az6sVCDY5ZPusq
36C5aO/+REpWxxmUKxhTJ9sSocRQMBmkZ7n/2ngJ7dZWopMIcm6uKen1gWlS8oWdEeJ0NeJ0XKfq
R5rcl/vpB+SCeMys3lmNHrLuMe2uIrC8lzKvs1dS2aL3QE/RJRCD89KKkd6kqnPCE4FVzbMXs0ht
tXKbe1/zGON78vCeBU+mqqJwU8Rju0onFcx7lJdRtmpawg93bdDV7sMQiuZb6pmU0aPIR+/UaVO7
qH7uIO2Os6Ywh0KTE7H2/FJRgpzdZccydBkBvNEjIMBzqnjPakD7dt4VMx0CHL7xOlNtTj4X+ezh
uckt9IeS5N56x2MR6Z07jpM4h4z2lHoOYxgcHJlb4dazICaSZqH9xx5TEZxNK1x5jE2bLzSROUSa
JVPPzx2GHWQzTBPYLRxQanay653yPvdOZDRWc+U+lJPgCx+MWBx2c5+DkwkhY3R2rSZedmkSZtI4
6XccPDrbZb7XUtedRCkrniql+1Dby+y+lK6hFiDuyek4iLxazCGq/bLtSKm4HwZjVAz1lzEIuvzm
abeocYQAOm2EGTRqLLdN9bKKg1pYzPStQ+m9dBO4KJVVZ7vHwtS7qrumnkJp5oTlfPJlnX2PvFJf
eViXfqdGtycEBHrDvA9cfVtcd6hFYivTh9pqOeiroU1upWjVAfaZILbFvHe9tvGgtZpvhwHzTHs3
eFzSJj+CFP6KQ9Yff6IZylH+uVPUe0dp2p9zLzgze1dcenFAkMlw54sMqijX7/e1I5dttmRyrS1F
qm0XO3ur8cwx04RXqztkP0+gbms/GNwfQ1RYO5D25FPSONpekfOUfap1TkiKNlCZW+R/qjjodAJh
HVU/PzSqpUE2yHkWfI3AtwpdhKJZFcSPNWmdByePWO2GuPBXi98k20SWc8EqPDPG1rrRr3fQZzfE
cfCJfTLmMXej5ntH8e52UP4Djtny25Ta85PFUPE06tzkexOViuKYJT0uQpA2Th+W5YucBvialaSr
qFFyyN9naYz1zkoH55RzFnSnyZpxNg7Vzyq1SHyNk+7FUY5jr2E8Pf4m91LqSaovMR/aSwa486XM
G7MRVYzAumHdqkK/sleCfO+FvblNt81sktdFCe+woDI8cedOt5Dc91sckpKpxvZD/abd/TG9Teqn
DAbnG7tqCLrHfrcBhpnfStDg96x05VNph59cM7QbY9fRtp7G5El6AXEyjtDjKxmLN8tu/b2rINdD
p2kvkaK1Wsk+upbxQCfnXPKZibli4NNFTKm66tN9FJTxN0MZ5L4djXywTaMf3UTQz9M644YydQq4
MguYvcvebYGcOWyHb6p0qi1igWOYJ7ijp47uH+H2j3EfuicIyhYsTLVfw7xkcLI7Z+YkbTK5Al8f
6d4dUkoy/C6hPYI8r28y9OUhNlJUCJubzt7qsuaRK01AoRnJeRQaJZZz6hnDbjE446c5nnwOYn6b
i2svwRUtullIv3bsE9yBE28wHpYMlyH9H1Yz/vD8Tj81S6ZvlhpOhR36qLEDEx76GBXCyleuk5O6
43sZxV2L+znrFlCoOeq2rpybR+2l4pCP+UemZILm1HhjvRl0TplwIaqtPVinFsLkqxBL9iVLqCGy
MinI7wWFX8VeFt+EM43buRuHDy8a4IWBmFYGeR0UtnNesiXY37NAV1HGoLo2rU9CedF6FA9yGr0M
anA3M9qMfTZFbrq1aGLjI8EOwPaKuFonlLzE8zk1iCsXT3SX1MIgF86F+1iU48/KC7pHWzMNCjc4
l1q9g0KggJRJT61AbYljU0ua1QOMtoBO/pnegxrIG7uD15kc9fSSeE+TE5rPKGR4d5Oxm6nZEv5z
kxpmENUyti5N9EhHSLQqZXIY/eWQJgvFvGIoV62YnmGbrNc5aPon1XnWhnQViYa7hXiJRbHrmK0/
tO3nEDOJ7x5Tn7/WappkyDYOrBTJojrGaozpOBlI/CvCGCAxBvOi6omv9bFssuUzPP2ydVMk9qII
1JOFXxrFu6REkeed3gHX2DRVOemjX+Yjl7WTvck6cEgDjt9LXAEwc4AJ+8G3842QsCMQ/dk6LuN6
U6faOQBcufskK4fb0g4VM0eF2NrJ4p+uSfSPukS9XzSGkKFh+DoWTvjYSa/TwFdoW0I98Od0VPA5
3rQWgPrryFDSnqAzOs2h3jFuj6TQ+zuvQz6dNOPRD9JlFU7+6V6IAgiRk2Mr58/aKYotFNVbXZff
/R4CSwJp2jOIid8IfE8xe+m4oERIHNAg0QVIb22n7ndWfR92LAu/14w8eLL1hOy9COk2mDJGcLs5
T6J6Hpmhx6ims1JqfDckBEAOIegh+lvw3PqzGA9sxnN21opKvngcyZQKsp4PgnMzNjGXdJ3rdTUu
L4swckMCm96OJrXXldGQtCLepoP3GoriWw0TDchlp5vew3tW5fZbb5eHIMwLOtXmL63GVRHx3vy0
JHdW7prcWwfu/LZErbHJRzKIEWq9AKvlE90K1lLHH0md1PlKhDOwcG5jI+b7qotNlLAiDIbbDoCm
sc6VVdsbORrrddJtf3IAC84pV/hKZUN5iMs628Dw6avuoghFfqXWgN3ZOSpJRM+QgDxGFeFrLNYP
2IrF3o74UaYGD3cTuWgK4hE4sKvb11xYEKFgWVsymfyd5KbceYtTbIGi6XtTarikNmYdKWq9anKC
J2wdxue+UdyUfuo/iyScH5YZ3NxPpPlaF6r8ZAWATbN1kvMgnM1YSPmg8JiIXn3JB7++DYMfn4Oi
zk8UZNlERFn6LYk8+6w6ET3ItOt+TNUozmBA6dm2SXlNXErZwILEFe7YSrZR1Vl7FRtgxzptgNaL
GmQVeCiO7nOlXLD8Tm65nasm3jmO5ePILP3+NgSN9RjluTynKrBfW5bEW4KWZVuRNHFw0mVa1uNc
yWfhtF8jVzcPuuLK3Ol5lIeQ/Opt7pF41U9z/y3u4Skq5FpY4wNO7to5BxNL2GXWyfScmgygd6lT
8LoRm9nJGmEL7mPlx9hKgoc6m8g1EU77adT2CeG9hXGCv0GjoHYL4zYUvFYao/80xS247BydJGgQ
o4stv8ycNNOBb3X8gmS2StdFW0/A6lrPkGWWPMwT62qdV/12hgg/1OHcb2FX+LblvlKg3oyhawXN
qzajGLFyZYMtzhOL9ClN3cJZu0MXvnmpI35l0RwfesXcNs6ZJ95aP9BPxvOstyYfnItqQnVa+uWj
6KL6MrFskYnmq1OdBPLZquc6ozKydo9B2A1qU/nOQljCmMYbtxkbQOtpvtDfVG19VkR0+Vo48lgF
Dac8a46dXUSqRnzcfarWQdAD1kq/bb7PbpMN29hZkjcA3/KXWyYx7gWLuyCKCDHve8Fjo+Ox4JHP
pYhXrcyLV6edKbeAb3ciItw6nznZ1ude63LPgcZcV/kLLDYbpEFMFNo7DVBiVnJBIhLIaU2UmLxZ
GRvFa204/YIZzn2dWG50JfiQMkNvsZX97k2YVZu5CNJT1DQEtvdD4B6cxsz4auq8X02Z9KuNN42+
XGVja89r2xvSnwJ4ZVU6IURzm5Unx23sby6o3KmPF84H/05lJO7y0MYWO2c1ggEZK/lwluVbNhFE
Q/QUU4LPOWby/KEsw+nRpaJoF7aWITQuuO/LnvzhRebYi5am5pgi03D4nPOQ+6tyyp11LglIJ/gg
2uJaLVl+2rauSfXTzdWH80230OicekzkBzuxulXu5FB7g1vQlgxAu7fTGgtqwCXO3ymwQkjUyFuN
Qfi9ZRjfqa7ZA1+bbUZx16UqRrVWVSnWbA8lFa4xrgobtKlQfrzLZlUfHRaLNS6q73GY4jhBprGv
O+DlwqLyMpZJqjdV36nD4Dj09CaUxWQGk9LcTemN9xsmFEXBmUQfEn4aI0f8nb6/A0Wk/mbhQ7Ky
vt0sfZxb51gs9eso2U8hCk1EoI/VXBbPXm4RFpCKFKDUIkG/xQB1CLMoc2mX6IJiWHsTV3bNwxdt
J2z0R502zPH8O7HVHNIr4dUdNrchS1YsLelhDEAiN74wtMGD8O1MJ2kjbYz3bCo+LcSZAyOuB408
+V9G1wcYsJmC1qXjhwe2sP7T0uTmYLttxeAQNUR6aqv95A6+X/Gce+En5VuoHUI115c+8YuzERM/
B7qvZGPx6DfpIGgTHcWNd5vDWUvsiEMjFwoQgAr+u2zkj5BkFhD3ru8SFPLBA6Ir/0NYBrLZe6O6
t9/ehXpLpOZpbeogwO/CIQcsw4jAmXXfTHtMY7OJ+q9yhvDeBL2mjaeP2ZQPJkmg27qpQTrDaTjd
4jKNmMaKiSqDpXcHYJSqz6yfdT/X0aYcZG3+qUz6XzkGaNbkv3/2ZiKg/i7bWcGM9f+PpoL/nyo4
UWj9Fz+B+vnz+8+/2An4///TTuDE/wioDWEFhhqMEKsivTM/dU8vffwPF62TKxwmKAwC91CYf9Vv
2v/AM4DWkuh/gRrxrjL6P/WbrvcPqukwv97DI347Cv43foI/n8y7kj0Cq6F6EwP4vYbzr3ImiB67
9tLAWqWU0FR5QHy976pnDwViQgYB/V8IlLmVkebMDN/R6EG+zc2r8vk2xQkQ7gR/iwcgu3Y2yjHF
4AljPrWHjAZd0X6Eyxz+TZrvn9Lf3z80byZpvgjj72/EX3/ophJaMVGj94VO2PY1IZoNl1DKmOml
P7Wy3G2b+i5UrLmlEfCMnAJ58LK/6x26f0L/bgb4/YPcTSIiYsB2Hd/56w/iii6NGz8BMy7xu5cp
X2u2Q7VbevrQids6hB3Ij2ELoCWAAROv78aPl1//9rDd/ik++3drxh+y1d8/RYwxBG2eR/sBDpO/
yCyxNRmdJogBq3buYFDarUmsi/KXeO3V4PL//U+zf7+9/yaBcxyHtAD+Y5O8gQ/C/+PtH9FxJqXT
Idux3QEKc5uNifeVpfaqrL7c2g4huM2SBq+FoFp6SOdvqCuTByx/6YOsAnGqjflAAzFksjijW7gY
6mdWYWVIw7fRbDjVLA6lwYLfFfqHRGjGnmEfbct3oJaXZMszhZ8/fx5FVx1V2d97xeJ3MUzWqek6
uuKKMkKlUADRs+C5Th2c89bezZZ+TKtkZ8YOg3xWQsXpKHxoyouSY32WCoH8S10v86vpwy18ZbTV
UZY8+DB8ZUJKUOCUNz/HIVBXMTOVuftr63yTQSJuFJUMW52Mv4ZOTidHPxc8eLfO9HuQhPSSFIW9
Z/zZzxNGZ3FfI3SYvfSF1fBzLdhFs6Q8oQyC7zCXwnP8i5rHI0xZf4S1P1jWgK4+rA08lUtYrtJ7
KreXRyrlYKS7kqwo4T5ClBns/PnFiFJsPe6U6b4GIvFt1Liy/SbdoXQNN1OQvpajfK3oP4u8bO97
He1gTr0vQ/8jcaZNXOnqSztOTJwGTUOcNs2Gux+8BEBu24Bg7JYuwsKJDO0onM67eCFkmBs3BEak
yybUBdPS1N4sNlWoPU+f4nYg33uez53VLEc37N+mwEpw4SePCUT+zp57cVL3MkJ39OvHAGEObYKR
c9IfNgaj93ZAapZRn+q28fyCuo9kBIktLotVtI169SqNLx6nsXXO0nJg/klRSF3b7EsdJ2t7SEhT
EFYKcu1ne6+AFnNyaoDGhuwrK00/1c5IhaDv/0J4Np64xq0Vwc/jwZCIiOzJ3oxJrJ76+4tnrE+e
PbzPdtSdUPGSGGxBlQhYkq01y/jvxoe7tv7PL1yEf4PwyQhvzu/z8N911E2IKrZFJ+flbLRVcRyc
fjx7HiApApiQ/FrkhGm3U+GXvJXWStQyeRwr9B52uh7g9F4R7R+LMc5vyWubO9F2Fiv0KwLQXYxn
lVf1tntF3zhwZFouMN9CHdACRNnM+XmIdn9zgtwPiL/+fWwhgtANaJa+lyH9Yd0QAmoQP1m6HjvV
bLysiS/WczgTPT1AJzMJo1t27slj9Jg3CE8tD5uX11QWstbyb6KYfgt2//rD3L0amA4EhjoU+H8I
eistgTWmjnfNR24chp5EFxPVRwjr9jrXrlh7pe1RJshL5kUz0dvC3roWXYuOIkg5vedgU/rn7AK7
btl2VHZpC9gp5fLdNtEDpKj9vSXLZ01jQHwjiZ44bmedGKKn5QgysBTCperROxtrmC8Mze2LMp31
0NcFcqS8cN/w+S5kZYtfIR4bVg3DxpPWHlhjRrRGmyQfTas/o29VNwCPv7OhEdL4Hx8YQDqZIEyy
jhNDnf/1huGZnqIly7jn7EWj6XKOSVjpB6u/L2E2IQ99Ql4E6IB4U5H/Hayn/AlpsJERgMh97V/X
vR9eE5xzx4XBAeVuvm+7prp6GEs2iNyd13wOPywbPFeRhvfcRvBWbrK8pAuapzLwDy0KLr5iU/Pc
JfyJkd9H+8omhiNKbsO87QnicP0AAseET6pqzKObxbvf/1Qm/Vc/rueL6gN7NWcBZ9D9XQ3yhPbN
1L02WTE++IM9rBy3F1uBZH5D+BMl1RiGH37/CrnlS2WmeqOLeesYdDFNpKKvbtY+NZ67/ETcsC5Q
uSDBz58mU18Vs8tBTKbZtw74UC5Njp0hNetORd6hC4aW792MYVsMSAKNT6LIZLWXWti8RDpHMg8+
LkbvlyyI0Uni4fb7hQ+o2eWldtaxMcgKBhDyPK6iJ9SvDegKAjLbOmTT0N/aSia3tGWXXuL5GDca
d2ibq4vFhWkltQ1k63UXh9Nyo21FwWawhIfOEru+q1eyDWExnGTYtff3imCPeLvkHi0yteO89YP3
BBEVvMRLcdem34N+OK67weeJ7+zXF6uQ4z3TTFJ12jcSVAr81O9R6jW6eLb6HPmsgUccI3IoJM1W
T3gtZ4TFqNZB1VagT+qCpYSGN48D3U3RdeRnETr6HLq9PqPQ1+fc6L9LRY7uI9tfjwPPxmJLMCK2
Krq97taMfztrqwC9fIdicFX4Pkq67KC7pn7IyrhFXdXBzWTebSohrSBz2rUl4MCRJMeXJXZ+GuG1
W1Qs444kuYdCLe0ZORg3Z81Sjrw9eOyiOXgch1KdlJe+LMmI2j0iX3FAQksIvPUEMntziqmmlJTA
BGEQrplkOeV5X+3CkvIDb0ysjfKR+M9QdM+/X+qSSiHiI69hRSIvaOmZtI7ooRqa9jDWZPcwbXDC
LT/cGYR4zKvmWQSL3vAJpAB7n/XgqBUmz2w/MZTsTCrnL1qipCzz9n0uqOczLeECCCOOLgRpt4qL
6D1ETEk4WayPTWTDwCIr2Hmm5kGEq0VjXuHZmo2/LSZTHdM08bbdPAxfRhpQhajd98S9t62KSP3z
f/cHfci1HbylddCesn4c/m5u/XNMdnhc3PuiE7teaONw/esnW45Dja0DkbGjXeRAcvgIKN9MJqC/
aqmzbZKZ5rlOyXnTAC03NYtyDartHUM0U4B/3EBNtXZmgi1aKt1f/vul6Pvuf5yypP7By4ShT/fV
f56y7qTgbkNOWePk2370oofGcqpTQ80CItiFAW5BvW/wwOxxo6Ep9NKPvmhyzuHlrQsJ/4hxFqyb
EJ9DJ2Z0VktynmakawVFF1Ein30tuy3JL9lb6HAC57GsH5YqrS9BVe1chwYguy2HHaaH8s0pg2lf
18BX8ooEsz3nDihMnTrd+4wMGumh3Bezqx4S7I37FnX5zmsWkjpQ/711BL8nvTovi8v46NRqU2Ta
OyaOzO5pMGm98wdmt4Szcy3TyD4UbSVek4zp3Cu9ZIN+NNx1S96t826qHwo/qB/ojOg3g1PXz004
bVKHygfbI4PFx/OtgbU/rLL70s8oiVLTtqfBDseHTGizm/yRxBrm5rUXi/ijAUrLyRn9ASuyDirL
/chcfzq3pd2uK2dyP4Klb5go7xy0o58UdN82NrQBGyOqtyb8Zo3+IWzI0A/b5bkreLJLspSOwZAE
58ByilPeyR8+7+Tekol98PKk2aCiclakSC/Pg0YgjYJq3AV1222zLqXsGoi8mKmWTorev8IV7fPA
Fecxy2y4G34l5IfIBnVuES3uZNR5e89xaV5zhugAuNRCvGsYTZU6KLQwqATukL0kwXCR7E1IENYN
urUjNNl4jCMCWkTlEqOV5fmlMxle5LAnxWiqf42c13Y74VaKE+dkSYfOij4sz2JGxGyqxTlA+HZI
ge9gqgnDS1Xb2dlu+rPXiekaJZgCQBq/alTniKXj8aNsve9WQliO1b5nqJgpPVHqmPRJsDZFZJ97
VTnn379qPcpxl1r0H9ZjnEzplY/AbK0Uz67T64+smPyHmTllVSPDefbCEJ/ZFF9nmV/13DfnooJZ
lmV7Bpl1kQ3HU39xa2lQTKifC+Kzi9FDctINfGjqRQtF5SnhQ6ty6YjbSbsvKIj7dNzPw0QpdTx5
j7LLnH2OuG0TtEu15t4V0XRjuGGxW3uw5ClIzQujf3NtF97U2jy5epbfQrSA2IUWdWsLkT1ASiy0
qfAvnODmhXKHvsp9AiWPAfUlneV5623RkfUHdQTKjDeTbNSV3sx4VyV9tIrH0l4ndp7TXZpPG62W
edf5VXhIFclVnZXYL2Sb4J7sFndru2NCIfgi9qaW9c6yDMUpTYUgelaNva9Sv0CF1SQbz6dxxVNz
erXY6/BCLj/vQVqdQBSRjEKcFwdWJRgstQ1kC9NgInPt3UdgJPvx9z9Uo+PdJaH00vp2+DjmpX80
WfGwlE1zQ8bnPWJXQWGjYrTvnpcSxlSLgxhbfNFWOJ8GEoS0QK5IUzv0SzKh7FEZKiHCHI6WE+A1
Rrd2aDM9MjGn1ePkxOQpJTyZXhEGTCf9U5O65SGLUzpZ/OEgWiTACoyBFb0hJBbCY2VIhfw1H1hu
wKb9GH15PX/KpjK8sBCtjEj3fl7rfVuq7vOxijHLlI3zNiJ4ImDrXy8VsDtWn0FvhKjQezb+s0t4
3dVzm/c0GuuvAecLOXsDyRianC9VoKbRUXGMndm68K1oXzy7lYAGmIV2XevPW5EozDClDL+InBrE
jZznXV/SdJuHPoYDG4l6Cr1RBXW+dtxyuQROyu+O7IrkPo0yP+Mud3xGEFTZU9idMZznB+jPX7/f
/ztHtYn5fKEw6/RpSGpUULtyCqNPAk0zOriOimzj/IrQ9Jx1mm4s7byPYJWn6f7SVzl2nIqcU2HS
+JA3s7/vIG1Wlgm9x6qsf2DWDUnqwRrBd5QcVD6Bo9cOhuU6RFEwazRMzfRu4tnfhKQuH03f6k8x
l28+R8+FYoifCsyqSJ9fKj1wJnjuh1vwEbuit45lhsBwhIx0jHhvuvARqm6+aj/Mma2nW4+M7TV1
08e0nZMNBGL3lsXLKY4yBNdQaARyKflo31/8klQH1X7gv3Q+UDhe2HS2lmUv57ry2r1kFtqVo/fd
k33zVcjhGnL3Xs3vTb9w5cZCWWn3MQbIqui21gAH2jeFeXARPKEVLZ+4B1hIyPxqkmpGAl5bG57Z
VxnggCxbu0eHE1AUpUd07LZ68VL7UlhlgggeOnsGKduFdtueuTLaMy5Hktzivt6Ti3mcSUy6zUFG
SiIJbgsy04f67gIZ2d73CDt+Njp7qDwUTWkG4JlUXX8eTPnREgT48PslmKriISUe9dhP/acA252b
j+6nvCagMB7kzleiWTednz0lKGwZgtpkU/D+0apUIOVQ6C6pKU8PtS/tSz8PAXrTgLhPoLuo7hCB
xqhC7CasLnkZnZixzDFsQg6oFholjvKviT/D3uN+em6K/ipUET46Yqy344Thwq7Ge8hex7XUvre5
336B8X6aVN8fmhj+POytaD3KaetqazjHpJNwOqCTk3buPlWQ7JWeAXtV1iH8RNjcd93LfL+mA986
F9NHlobR19Lt30Y7kU8dttF1wHem8kN9ngelEShxUpdy3um8jzBFKvEAxGhWmQ7Fowclf2H0WxFN
Nd8WbM9bv0s3TdVEu66rmlOPAGvdyyxeySwbbr0MYbldZAcpF8egPPXutl8nEKIXCznFzpJx8CTy
uFsF4bAdegvgyCvNQ66W6DHz0bJPfDe/oTxbB6nmqDTwc0hMwWuaInsLEvvWhyNRnJWhgmjOC96R
9p4xtVjgip3Hvtq/5vkcY9X910vpy5koSnjMCbWBy+n9HcNpswp9FDyBNieRmeIc6HmHjat7SLsi
vY3Ks67ae+JZdD6B1bSbCmtBgGX3FruzdfXa59BtUFXFYh84qGBGamFb4k6dBfOdJO3jC6sgjikC
5Jw5CXbpsLSneEp/VO6SnV091Qc1sGOJZS6usoh9pGcqvGTUKb6Ekbl05O8gz26rzZjB3QnlJ2uV
y2oHOLKsgqiPHr273g8JeHHApD9diMIzM1W/YnHPQVV7Z48Um7VAfrbq7d7iygvz07jI6dpbpbsu
PDrDUJfOzP9sp35WV4+gDNNH8LlbwvYjAnF5XAjojJLhZGxrzLbY6Ma9RmOzgqP9GRAv9Fih67ot
6jmNB/v8f19CnSdo1+ZrEWHV6GzAtFYMb2kWNA/SU1jhahMfErv5UZKYyAjVcOdE3Zd6XAhtz6zx
0e3Hz4EPIIwYCyZfVvXehK57+/0SWdHJy6voHBelc+2mL2q2nMesKeJrMWTfJ8dedtRGJ8yQ9qGH
ODy5PF/w6cOjZaPbqvk6P5UijKA6h29WrTTiT+tX4pUzYQflD9trUIBZuTpJqaCVG2fAVpMif53b
+lWoe0tbLChBaQNvVU1EatboHh6iPPUulk0MfDbFy2PvE7ki4YsuvVWTsFvM69jXu0bK4CFcmuKp
RhhTqJ+e9PW1DAp9BWzATQl8fAPol3sxBtaeqxij70iKUzQ2XzKbBdwC/bqjGt0GACY5pDN0cohM
f1OQoDYjk11VTjlcwqXvn0cbo9b9DTUmC05+aN2Q/6ZX7jdUwsjS+9gnfxLXZpEvcjvVM19kZJm3
QU3+PeX1MpO6PROL8ima7H479fZ4Kkd83IWDKXdlofDbhQugRg4LcZtk4YCDi7Vd/FgWHFdonLu1
GDwMHH0tT0S+Z5+Hs0qL5THrkma9THIEiuKtCH9VthVd+f3l2klLSjZBTlZ2MMtD4PbBswTaIiHz
R+8tPmLBelek5B4XTtxjtna4V8Is+IpyYo41zj8v+EwmrkB0bWzyHuwM/2xAnuT95c6/JHbdP4Cp
IkHy3Qess/qKnFFex6MVyWTHpvYydO3y7i/HuXK6renu0aV+is0R/9RJ33+lW9wzQoUT2aH1XkAT
tewyxRnPZn/tRmTrAjHgVqGA2C1jjal7vLVTgPJYt8PRnYKvuQ7LT7F5RyKNXT/w5S4NwAuGiobu
yXOTU1qq8tDF/DlDAKieB/diFe/q5l36prpx3jhNNzzlReOspO7GTTMu8Ta0gRWKnsTObrKRe7Oz
73Qn6t2kbXTlgC2L8D5nEplt70X5Luyz/yHpvJZbx4Eg+kWsIpj5KipHW066fmE5MmcwgF+/R96q
Xe3KvsGSSGAw0306Pvklvj+ja4Mmncxj06Ry1Vvz8Eod/q5hI8PFOUNxLVQHGBM5yebv6WjfnRF2
aJ/l0HiHqoqeI7dlQ4gEvvYGEUfitCMjr/zDr+AyOGS41xnUGvILLSRTsuU6GrtLfH8wsrLbJ0V0
/fsS4JL8oi4TcJRDkrvuAcX1j5v23qbTmq8iT367OOSokmXxYfDdHrX0bC4bwwtQZY6nOG3MS3p/
aHVKRauy9tzUBjWNbl58q2kWac2xlWOcv8TqZl5HGiAAaUv7WRjah+6w4zheGfR6nm9Ct4hWRsYu
8FdNeTL+xuhTbt0i7ZaRskr4vIX/1NCrGue6fW3CdHrgA764wmhfURoPp2biXPj3TcY7Pj6ZZTTZ
+hu+xKe8cZK3Io22WpZ6+zTUvX2HpHM1Kvx44ByHs60Get5d/DUQxXIec4SKaVrkayYmxxagwYUZ
WrxPB3KR0j5RNxOXEGDH0d7rsHUeCIS1H1JSm0Gd7vlr22OdzsNzWzrsAHRMNlaYd5c8nrtt6vRI
mWhOHxJTRauk0LObRE+GSPgqUxretL/jre9O7jfe9XSVVbZaJ336bI2qPmFpRlFbeloQxtGkLeyq
TPdO7X6nhe0+/D0MJb4Dq7pDygc3GOIo3GGzpyPb/GIKPSBPMtY4CO3HcEDaWemwVAbE5fu/h06G
w9b14t1YeeHjfA//vf8e5vp7PuVbzEyR4E16AU1530LvDz1iPuwkUEnV0DCRB8M82Hl1GekT/o2z
6LrgT0OSfjT6kEVfo42B8HI5pzTtsroDYevGw1MU98NTW9xt5P2uZAL1arQ9eRUt6AEBQ2aZ927x
3GjO0rfb7q1Ow/6IkFFfcC4Yxtb+SQFjZ33yQxt5WDRR7jxpc6zWZZRxwJcD+4k8NFUhtiorHqc6
/HFDT7sMll1cgV8MSTGtRVZzFO5REziWfGTVr+OFxXX7KEsA8mXPH6wG3cR5Zoxwt3jwTIjt0eA7
OycikNQwwu5WRqJZWN47o4X4ghU73XQNKexdUnbB0KPjG7V5WnuNkTzqubhilZ/fCokuFOf+fIz0
OwjD0fNNa8s7KLl1Lh0OIiZGRbxNNfUCicfaxL1tHf4ehspL8eHfn2Opi6EXA3XQZx+Vduklq/xe
d8eDfNKM8KTniBUhPtQlpWFuvYjGVTcg9KB887l8mEoOGRVi/fckTb9RAFIG3uV76EKPbay1pzwp
Acggf100evWrwynZmGiwx7Zaw7ZrTtKeV54OtyjkFLJpBEokZ4jTVZ2o74LW1Abt5UiobcIpJa93
Rtr2Z+Qh/dlxtf5Mk2Je2qOVnyYfCmMJKetZ+egbB+u5VaP1ANGrf+4yh26fNr81I+fFqq0DdEnJ
MZc65vnIjdJj2XNJQ+fpULcWMTsyNdn7qA3u0dZc6Pie/o9XL54QZccgiU4ImpKFJcb4EtdufOmh
KjelXpwav0DxRuCcBd+4pbX8m91b8bGH2UozXqbpm2bnp6tNzqaRXnlmhFpRNFaxQBN5wnvtc/yi
STaiNg2YaMG0cfEIp0IYG9y0cpmxBOyb2FS3OkG+J/17rux5iKbqnLb5cIpMnJ5N8RUqC3ODPicP
unjMZG4/oQWC+q87EBzExgyHaHMnZL62aGMWRs+MZSxK99JFvnuRgHf2Hsfl+9Xccv/fpF3M6y7s
ODLZ+bl1RkaKTfahi7R7bCKnXxchAjmRvYNJtl+mKFvHjbAPmksfiTd2BbLafEMl8lznI6sOmp9A
c3hPXBrBB9QPw4Jmm1xl050pUubOKk9ze1eTdFz5kUd3smGvq6qHv2eIob+w+XTLu65ppezZe4v5
paQATi01poXeMKuwSXSaOPmaO73xR2UJ2MgWjAxtYbmOEzpRgKdSRJ0kA9JnEBveXftpwpl2aLGh
EHgLRIjsJz2INSy3oTOmxy5EAT+LCRowZKrZKb6wlOEKKS37ZBX5LYbjsu28qT3YmtMekoaUBtXS
YGlKtz8ZxTCcEKtV+6RXW63g0/p7iIEnVZ1qVyMDXsAQFapn045293ex5a/kZ1beB1TB8rFEX6+N
pXwLXetRVimd3dDmhrk/JFKxJ0QjQQ/DneNYVT+GR/6B2VbFi+FN+Tq24i+f4eS2BPGxnUbvqxBN
jKek925eUzkLT9OyvdUBNrDzUpxLwSqRWqQf4JhiC5gsBDINkQk+e8Sp1/LpzTSrBVvvqo3eQ6Tw
5063TRIeJusABPDLS8cRR2/hrkJjyRShjwmY8CJE+kl+8qxxnbuKujHhrDy8GZlBDAPuYskRuUwP
fbESLOVcQCbx0MUAiLjUNLBNYXZqVHzWTDwICcpoqkRHLDnsN6cpKdtjZ4Sgc4T5Kov22dMT/epM
iXNiDh0uTLvkjy2Ei4mNKtbQ+fSFiJ1nlqhuOXrzg24r+9nNe4r8EaciMrQnPrxXMVj66xBSKCaA
s/3K/i7bzKLCjs0zXvu9wvqFFsWrXs2JUYyM8v6+y3aB1mThoULW34feN/Wd9myjRFpHXlfuJzOe
l5Vx714YZrE2ODNyJbjoPab+khme9oxYXN09dfpIsV8UUJocs976o9296fNN+hyU5ZCfYIqFj40e
yYcEXWbpZtqjH0WfRhHHeydW4aXsrdfCGqv/n/19qVaoBrB0nfRSRNQKsQZ5xMXgrWJ8pqmPaI2X
hLFx3Km550vj8KYZ/euQpPoxpl3znGRQQieUwjWr8K11S/8chon+nOcOKry+mQ5/T0VSOMu2LbJN
4paPsZHoJ1vrjXUbxWrDEhpkztybi9wKt05iOis+mHQRqa4AqRUl8Srnath6s6WoXtv3nA4aJJc8
eolCukC9Cesua5qNfT+xWf69/+zDx+g9OA9OVA0PI5bAI6M3qmXwdluRjpjJPH/bpba64qbZIp6x
VsjFs3/zMDB9UwKzkpVBIRzGTZzm8E8ayyM6W7d3YAOrdWr50YmfY9NxMMVkWRXX0fXrINN0f5tL
GlIMeeCn1s1BUqCEFbOmPK2OHY6PxZjRhGH0qh46eqQLQ6jnLMqMJ0ob4jxy0iWs9pi3qt64MHUX
CgzXtck9eexY+M1xRq+fauci6bPjZBsYKV0JskHROBrf/574zfg2T8N2Hkxx+HvQrHtSRKM3e8ZU
pwoZ/j8rtl7DrHzo8/AAGaR/hM08vU5qVaee9xLes9zVGJvgDfLqwIyyOjiWMWxhQkmMrIrZrUYe
Tq66ZBtSxFSlU7xGo2kGRg03aKRGgL+n3cpQvySVmXxH8YwntHu3zdhcVqn9W9GcOHJ0sgJ/jsJX
0/uVWBKOjMeKozbBPJocpFQiT9qNLSznivpJME4ypv1QqTrA5DjvYKXdhcet/cQByVl2gyJCpHrx
vSq/6rPePs0tlnVQr8AfOq950jOLaHi9chnFQW4Yx+GoxpF+dWRw1En4WhR5yQaltdh1ThNtxinN
8KsiTvAqGq2Oe/1rCaiI8/DU8OuryoQWkBK+rmQdbSWa7j3W+PkQmyXgogKWmeTNp5hBrOC2ktlk
1e3jmeY0ZoIFZ4vqbZ4zf5WYXCx9koijlJZ+bElF2pZ1gzIClhc1BXVwuw8djl9dkef47N+HdC6O
Tk+fXqFBv1tGqFd7I9vbI0b4oqaf2HDQ2P892KR0LmUTtsvGcuKnIeRirCR0EWOJhsfdZgXgjy4q
/GXtl7dGqGYjp5yzXu7be5AplNrZG/3F/OzmaH44N9r3PJjq3FeucdLc/9vauS+2GkjfU2hK7dHQ
9YYrIXV2BXM3TC+2CugB1AFlRv2YZOaOEdH8qZUZAh6oxBe8xckxmme2Cl2ALwN+RIvO0q+o6ojM
4FC0dvsfuvhqH9GIfHRbQSRwrTY2OOQeDwsCrvQkNBCZsaYezE7Mq77XCYIqvP5fr59CGIRUOYSx
JK2PhbukREpR8jww85+PTaGfzDiJNkWIdLgLRf8Qe8X2bxAN+jLdCzxBbuM+mcVAupBV0KrUIsES
ZqAThS3F6icFgdWKMqhNrKWfGc+FJtwPGKuHsPO4nut+SXXW/Ct6dFT3/JaWi2KPPtN8KWLEDPL+
9O9i+fsudS5cxcKd944L70UfywZc0xgxCmgpfbXp6NCbXFecRPb1UHeMH5oMi14tN305z0HXtN1F
Zpz9tLtjv+vFA/pQTM06yShgFl7cvzmz39BtVo235y37kVVEvouwLpFebzEu3KB0kF5aIW7lxmAl
hVIYhFgN2dOr6gyK5aSncLUK5T797SSExTN6i+yl4Gy1N0uDLmCjmOuGpb9NpxDkHd3Zs7IEQDxJ
/OP9GVOnt5TV/4g3FL6cL7Mbh25adcp5FlNrPPgeKkYlZbaZIze8emOzGe5GLqBP8XefWfxtctoz
uCmXomjKB5bxPhgUY3HMYpv+PsaKy2OoNLamHubFzvX6Y89I/ZWE4/joZ0TraC5TSVAIDPpxXi4t
wAnbe6BolmUdhpFMrEaa+3Sn6s+2V+PeDq3qoRH7v46niR/5GEuLYXhlv4a++ZpBMt92BmIg0DDb
uTy6o4/MZqr0S0m5fIEM6RxyaHNuyo3Zy1I/5HlCjmum5684ne84+ST8Z4wJ+kkIN9yp3Qa9hL6Z
eIlr35nnS2lBp0kHccWkYjzkTRu+pPWVEsle4VRCkWGmyZkKX266ccpJbOEpuB5vK3WwJkLN4omV
6ncqke35gmqk9yxt5fXp8C/kk1JhPn82szMHFGLl2ewaK8AgWwSzIbRdn0UcL3u7fAjZLJZJY8Rn
8ByXth/obaYNAzZHPriumsh5adQFGmy4tKVh1csE99imVM1HNmHNnWqTYytHJniNIn2zow6RcEI3
8O9pM2GshESVasOTTIjm8QABjr4+BlnkqsC71+NwbOT7WJdUWm22G1IPVls4/WMSH+4LuNonD82C
2XRNElh0YWuHqt33u/OUo8nIc7fY5KiUCELCPum6c3YEjJAdExAlq7DVJKKPOTzJ+uSkzHvHqN8B
8eXZ30PdUvK2+Kw66Ta4X24MFxi5IxF5xLM1nsMcmoVwx42H93ptKLtZyUYYV5XPZhC6HBYrUkyg
UOjiHRv8SzP7/UUY4ZdTgn9LEX8sBf5DA7jDs5W5x1CXzeXvWV8TUjRomI5Hy1P72XAWIAB65uPQ
2mAdSnY0gnvKRR7JWxuN8X4AOHTVDDVvIjfGIFX06bVyjOTqFf2AHW6aNn9P/75Biv1hNOuDOxYv
shxo2tJIvwwJYzgtL8M1eRXxftQ5HyBb8J7+HrCDN12tnkpwHBh5JeBYDt67v+8x6jO3iYS83EY1
SWaeeRQQYp+IqckCq3R+ZjmI7ZBoGiPnnLUqExVzYpm/ajAiUBE2/Sdjp10lwdGUU35UjkEAV34v
x6pwjk6cUF4GPBHr0h7W+giiCQsm26x+9TRyrhYAvDcyjaOfPsuezJ6yAqtLwrp2n+Kl9XAoEZCk
iVNwS/Ps7+t56MICycjvw0FWXmPOl4RpNYTF2eUpwla9GLVSv0IjZQjQ2/UzqIgxCFOr35Sl4dNX
dMdryJuRFIY4RvE4XgfuNWfOTmVTarvEABfkDsyyhvrHdYulnmrTkoLOA/42mIsBeuUjFXK4nT2a
ADOOaUzH5ziS42YwG7kAmRxdqrvhPZod5hwGcKY99kg4T0RvHUsUluvaITnZ4th5GDzm6gXDijVD
se+wUfjHQy/e5iJvAHw5zFMkEbaDnU7r3pX30KW5P1r3hy4y9JU5IZgMW2tdDFWycypP8vrvEYSw
p86iLfDSdpE1EbKU22uvC5tzLsJnbyjqizmypFmYg09jPN1aCSfp74JiTr8rYn5opD4m67uHsq3W
Xb9cp53JtVwnN4crc6uKLDwVrmZsyopP9e/30ifvN/ZTc6gsWK1/Mvi/DqJZTeb272uzz0x8tJi1
j7rG0mbV6jWT1jMZK/Y+wlMcSCWzk23QUe0GFNANtUBRwv8FXrMQ3cA4767AFpjivP1o+9uG8X/W
R6vBLNWitoerz4aHAjjQ5IbRA02D7I4WuGZTcYlwWoCRWUOkCQYfghzytEaJjT5nq2x2zxk6NHBt
q6F96yaAwMesFg+Trn0W6CvSQucwN9hH0d2yuQqUIl5vkjsEHINvQkP0+rtSZYFtOqgrtSrc4YYy
Z9+S2JXHFzEgxVLvFj3dsrZ3uaUF3nDwQCU5t6TjaI9y2xNilWV7aANnOffEEcKNdeQPL5HgFuvs
hYdo3sXyVol3UxoPDP5YYeKVoF2pYBv61T+rzLA10SUBOB2C53PHfZGM+x6eSDZ9hqe53WY1/CDB
8pJ3HMxRZ6UYZeABo5xl/qh4J2KxaqKnauNSkc0xvWIiuRBWcdYe8c97kAncp675hEO7wJlBI8CD
1NZvuuHLbtXe3SWi2HgC/GtBtPyMgg+ije7HeCr9B+97tL0gm+mLvczJiy7+YVvYdjl83h3w60Av
tA0iuSAZHzmlu/2896yv8qNQ0ArrU1+Uy2wE2qH2HuwWUx59RwYdHz878Qo+7ZfeHnWUAM5VGf3S
teQy6eXSr59mQy1jjdMpglSTQbW0axgbRVAC4ZCjRn1KECKFwYRH3RXg8cBYTyjEZl0FsWSmndPx
7dG86XUFBsQlk7NZs1MECeu9zGDN4QrOBMiVdp0DipXhWygMBkEoNTuO7Ic4ZbXjpZtVFMxxsiPH
dYPeMWgLsIdgLLH2pCC3aMbWz4kAHgxvmCMJVFLj4onuNNNWXtDkShcpUWdpTK/TQWk35Tv0S5rv
vDOfPppYJcyB+Eo6YR/6gDsZnGZD1qOv0ZBLncDhZLLQEvtYJuZPBLZ+gR1PTOtyAMZibp2ees8e
vBdjqnaqzh4KzVh5aYK7jztsZI/PfjJuFoRQZ3ptayMxOIRpi9YGemLuevWpEoSLfnSZy+gkmu5j
1NNNlkQvSme4Ep2iWW5yrCkt67ydbYs8FUGDNyYaul3WoyxPonXEO1qp9J+DEGOaf9CIPetefMh7
89r20xKFz0c5sJ1U03PuR8aZT2M1G58x/l70SovJhdU1EnOJHz6ZrAdP5pAlumxlT2uHe7bPtDO7
ArQCdvJSq3Z1i2dEoUxFDDCaKRGe2Rohy4gXKn/0hnAfu9iyQppv/r2JiztIxXsApEs/hG3mcSTD
e63C6mly6t2dtl2g2ElDkF+047Lo1MRx0KBsc+IMKWm67yYQeQM+RPjGe7SFxcSKhSB8jyViozNv
oMc5v0ZM0JmmHAqwKOQLNr9JFdn8COZ7WWt8HoBQk+iYYrXuYn/r6jSj7fnRQjXugnxNepbI0ocM
C7moLuIdPG8mIVuGeUA41Vq0JRIs9cqoGEugtLdO7S1Tbc8/mvNR58+DP25ocj6IJaXAIgkJM4zC
oMMurdnxb9WFCK/sh6lwEdDlvGUgUU37hMKwXeCReKI7EWk5yaiU72KiuyS7dWS7+9wsnusZsUeM
aJRb685KzjW8oU0ag3gJlxRggHUd+rkIxzsqC0NbzDMXV24xcaGd2eGanPX8KczFbYiiTcLkSteA
pMwDcFf3Owe8403/JvujasvPcQY6U3BbgkAIUAv8RqFaD8W47DXoIf58YbIZJPUP7SF0aWLjw1oM
kzc1axaw92Hdt9VXZr5n5L4ag8X0p74kiUeUXucf0J+uLSN6p48RRKbDymSDfyPQZj2kTbWUPaAG
j+5cw0rMZZuUawGtKh78pWu0q7psP31astthbo8jAgm3Bz9VGfR0GbfAPGLZJVjS6FZxXJ7MCl2O
5pFq2W7LO52yM5amUXyOrEDovDddFAcwxwO2lXVMv4a1OBPNTYUczDgMWHV61Nx26zOl1ur5Iaqa
o0ghQpbDQ4HYjtv/mDACNWPiJ40KzpZYzuVEF8s9F64Of8jdZOlTNFAshzHNGXJXQwDSoU87Sm17
03jNsnbjwEhV0wUdIuF2v6Pub9yJiWnnbcgx2oihaAPcrVg+mCNlE6GqtniwuIkaQSJmVf62/MRI
+xelHT1FxfhbT9aKVQjHbp9+4lGulrhzaCSWxt6M/OsMABN9MrmjRAWYDTcxpFUr3LU0/YioWFam
icxPMoTW/vUuOZEOA4HepuqFZQnUc69+oqKg5/LZPKZh/uokCYUU65dINsKU+xC6Rppwvi8ynyAg
BNJknMYayi0X8nadfFkxYZJNF8TxGcJj4AFRq7z82SfmwO6zXZk1m1TXjpURMo1uaaNm4bpqWZ/M
zNmz+D66PulSnOIiAwhLNPxw3NsroQOU9V4Hvf1wgi6rmFKEaz3UfjPRHeu6XdlutLaV8yjHdGnP
0zY3pzVJZCsV1+fO02hSePrelw0c6G/bIM40/FWgAz1o6Unhn7JEbogpX49uc3GAU4ELXVcoJqVN
Zz8kj9q7itoA80iMaz4UCBda3ILGomncFxjVNMXPhUNPg1gOd065fdOjYdOuD1HlKvc6aRHCvmnV
+9w0fl8Mx85QT+Ms/o2WBcJvtC5NYsZ8P6aSCFdpUe7g6WM+qA3gMoxYNsBGor52VkMCHaNgtrYU
0TmmV9BpMz9uETi+ArkxbqqMYUbqQq1JEN4gvK0/JYpIemcrG4MBdirDntc1p1zAfs3aHvWdbYf3
UxwYDcbxUeoGRv7pcEDvM/iwNSnZxguIIsCoMS3xctUU7hvhx5uSO6hlR6n719KgtIn0XasRVNLE
a9+GUda1B6MAupQMF6eMrhO6md6ttpnmPvYa636fYBHu1ja53C2dYCj4gMPKd2n7iJ+19Le1wPWk
/naEerPITrrdkjpADyuu9nK45l5y7dz+EGUofiI2PBz1CKtijJCDTE56Hz1ZFrIW9vO+kxaWGw+Q
FWWIqDRGwz6h6ETE4s7Rfye3folmG6xxW6tdh1plObfjB2xUQh2YdAW64wSWJDE0u5pdva+Zli67
MohiKqRQ1vlGRvWC2OylziiBdBiTIjRmAI3zAjCnG59ctzqQRnIuwuY7wwQQOFN1ybTkkXRYUsVz
8zVCgNCXhFM0BgIrRZMXrh6BPzIKPN3ZWyP/Yzryu4jlE+6rfjH2d1KmtvPiqV6ZTc2RhNyKGOKP
gl1EQSdt8nDpKTfdr9N6Z7fXf1FbVfhGBciCKWf1UsSQG6AdMRpl9i3P0xc/zG46QfEJ8bYZSkGN
6wW8Ll1iTPjLSSHMyrMHwySwY67SCTN2efQQLAZV3YAbtenMS6JN2uwbJXkUvHZ0t+4qr2/hkP8+
Jft+TuKlXeBQVR1zxkLR8W0Ja9BtiONNz3EzNmDt18hXcgIOyANdwO9/mVx7U2IqYqYvaGAqbYVI
2loIMeJLKtqVg9qUzWdc0l0AdwlQ0miBxRUo3LU4WxpmOuMzwFqn2fbKQCYdOfK3RsxAY4QCyJqi
dB8u+skY17Ug/90UA4Xu2N6c/MUdNERSCl13wX40xrWEF6STOjL0/Hnhm5dpITLBVi1Ee1S1gIZs
ml0gqb5QbGQsPSGTN53pVaqmFcbNdLFqdGMDwE5H3UT0Q8xwY5mF09LMQcUzPDZnXSyZAf+b6Htv
kMbfcv6y+v4zgJp6sEeYnvaY/uQ+A1nISP0mOTJC10ilSN9L+i0ga3aTS6WrZvtDV+3O1NvL3+gt
QVZXz7ZAiszUPnnvTKtcImTmBDGKV9WqU9HCmk0cYEPKSeMlb2o7JNySpW0GsyY/K/CgofXtTAdP
Ji9ZCDT8/juYDeeLSTu0Y7Yvu/qjj8Zro9QR5BwnQ7pxSeSxdml3cQMsPq4K76aF7bpjXkYgEkug
bv/WffaPZW7b59MOmQYlVmgf8Lu4SDiGTWuOt8mIFC1Z8exi8OHbZPEQJ/fSc4UAes/NRSwsSjfS
ayrAN2SN0BCkSxfomfgqjej53qBbOILQ64TxbC/b72a0iRdAAr6DJ3RObBMUvHo0ymedpBP4i/Vq
CMMvPeSsm/sPKBTf1P3/W0wXgUZXDQPpXqUetB4tAlnHINRBVTBCvl0ktQs5GI/70F+bAS7g6Nt5
gJ9vXiJBVapeJdAqg5ouSUMrV6bFzrrD7B31ppWjG+STMTFbjU8g0u6VSL4MRQjnGeFfoZc/gwo7
DuHTb+V81oYgLcW2e5IT5LdrrR2abdCCtwSQvpAqxOs16/cMqfNCSKS8uqmhHYvZeEFFSdel9SrP
aYUKwdeKaJ9fXPKKLICA3GlpDbxpn1RIPuYIJ2Buzbgs0GMBADtXZolCnPZnYlrvUco1UHfEzE+M
Em3NsgMU80NGoRyyANzBrIHHfbViXPSRVj96Xo8LdmDMrDiAFw2GO4Yl2OrVvoKlflCMKDzMk4EG
1i/QImrISNHpcEkuzOzlyC02sA5kUJbWdF44iNts66VpLlKjeTPqUl+GDV0drEWbMFcfpPW8CKrW
yay/Ujj0wfzZMvldKlTttC+cT13/0eOBqxlF9DrU7GKhN952zGPFD4bxprE4qjfVh1c6rxKfMsSO
YWsqKgvEnneKl3npLcRZxbML7Sp/TGzMd41VLmBiYXO+453jf0PSv/oWYFd2TKe4ZVmEImQAH+bb
KeVUWYD26JAgAW1jGP3ggvimvG02xZy+NVLstYRWOo1kjOIM5FtXP8rmnmEWmZeafyOd68+0EmLr
sMP3MTNgvfywISYGqRl3Kz9lTVZkYNPTQnEZVw99aN/dUxdBBzdLOdHUVvaIOzmOx/MIl7mR+QHC
3U4x9tfs6b1HXIrg8kTQyD7Um53toSNwrQdbRisR5dtEK998vSF40B13YsLzMTNZHD8MiRsGVir+
7FPc3+0l5FQSACWXs/DAqDNQaQpMtXbTvydFcioN5h3t8M5waVwVfXYl8g95owWk1+cIO4T/Yt81
aJBh1pWuzbVr3OPRvK3TWA9ZqdDqS/dmAc+X6mv0tH92r3bj8FgX2gky8U6mzlNcaJ9ZWR81+2Uw
aECY4ivEIjA6w9oNGcCHaK6niT5n014io8XdQA1hTi+J0J9Tj+SccL7ipjrG2BIXk8414qXw4OpZ
bjvfXNY6OmIt5aBa1rCo3Iln3O4dm/rEsXsEMDLiIupVrbMb00Z3EuuKr+WTmIgrBxMyRvxiXIzk
MZW5ZTCYYNtuki8nYRYfzf24rCf56gAK1/0qWXhOdRNExgzxSRbOtaBKxHWhQQ2rXEJB7q+oKU38
+En0bYkSq25M3lU8OhswQJiWhPYkcsbFkGEWs9ndipH+MxslZNc+WuphvpNV0qOZCpkctWe9EC9J
19/u/6XCfdWIBWK2SffDeXL8at334tVmWhna8adTyHcFkzGozQxKKi4gBhUrIyWErhqPfpH/auz7
bVGx5IX9EjqXv/h7DVGBUbOSjxHaybwjQW46jQM7Tnh/nzkkPUWttqM+u3ijTsRvugNjEEhRfcIh
XugTOXIGklcpV21MpZIJaNxFRTgJKvml2fQbV9ZfsyuftaL6Mvlk8dHbJMTRw8I4zqb1ZCXyYpoZ
VdX9mvbIJ+PA1e8hBTIMqMBIGxxwTH3rNY+JpBgwC/1nTuZ9ZFZb0gYXXpRenaT5ot6gjTT/3m/y
jsIr129mS4GkBhzSJalOdf4J4fA0euJrSBMWzhllbUz1T4sUAuxm4shF4TSuwM/Qqi7kpeZ6S5ry
U/SUXGH+SN237iXNLDEfq9Cnk1EdqvaWzKIPsEC5izqNnxsiBqCnfVW6TsCT8e0n4UcZ8r6N5JMZ
5oJBMr5u2rMLVQiMMkAxC7NfipgMkCIi8Y48FmTP0z14LvsmASCxAUHwcVnhdOssZvqpQm7q7swB
xiZZmZRW47QeTH3JLb5B0L2fZyge0b0tZ3UQT0tzPdPnsvSMDz7OORBH1ntnycCsMco4g6LVmngn
+35Ju35GpW4gEM9OMBuZIg+ApIpyo/tMB8zRKBfStjm72Reyin8FfjI8tcbNmBiYQQ7btGQJgL1j
YGLBRYQMcUOrQCOw7G+mm/9ONjYHgTs4QOi9FHiY1giopsBWHiBLWrDCPxrOdDTIo1nggX40Y3rH
gw5PXzZ8PrkBTnlw5CWnxz5AOqz7/wg7k924lW3b/svrE2CQQQbZeJ2s60ylanUI2dtmXdf8+juo
CxycbV/YjZOQ7LOtFJOMiLXWnGOictNgAm5KjytfOPpJj20OtsNMSSmck9fByYl12mtFj7GhWTC4
RtRDsPjChXG6yHoAWRURW6FBAg78Ao0AI0qOofe+VXJI1/QCQmHPSTtgeAcrJSLNZeYhCc+gYYqq
TVJjL4Vf1fjPlb+P9xQ47totXNK0tENst+A4jDOB0TcrqD4Nv/OWCXq9lf+Bh1wuPDnnsllIBnqU
Dr3JksWmWhf8o45KCHPQHojW61cZXWZEbGnRSNrWV+C+3aqpgYhX05K+nA3iLLykTnTrychaRlZJ
q0s+xQmg2TaEmVvr04zQADQ4Dt1zq6Sx6HNRrhVT5COZ4Ysa3eI+z1PvoCQ9FMsfLsFUWNsAvN9C
iWRpNsPcUODE4BLh1k0aPu6uXI3xDEiqmnBrzZJhHb1QXX6M8WxM6BoEgwU/SUu1/VCHR39oI052
fk/r5GPKSYOo0a4gdTAYnexYXIx1OWc8yEA9NAXt2gy0G5kE4oiW78UxCJGwZ76URbNzMOxwmdr+
j4iJ6sLJ8Vv79PV0d7hY7sWPGBsCy4RFZdef3kDhViKt5YiVeuqHcN6Y4vPmXoDCQMHVu3CppXKb
mlmNuxIasJLph117LyhvMfD60zakQN+OBMPSSiAMoyoq9HrB1XSRF7QNlVXhIIlgZlfcuSzGuq3H
H7ViJheL+QdEPN96suwKIrESUZ6sUht4a9FP1G2HMst2YVyaizCi6e+RZtPUw3ocYJO2QEEWRhH+
1FNsGmX2bI7WgdN2u4Twj0OouPSNp21nBUSdA1qO4vGFmKA5qO/QtRx8soCiS6uLu6YNCNnwlpXc
iLCF+ucK/xM7RMexZaYqcK7G2WhvYyPGDuOvRjStC5SDSzcqrx0k1WXAABUpOEeqLNPXbY7PiAi0
nSsNRPfJa48+f/59X20GxhK6geuH2socgcrkkAMWcUiRO1n5cpItCWceRRHBQxbSfzXY+6yAyGYZ
Z6IST8Wk/OXN7kh2atL4k/zqg6EHR9sMNpaq6bdh38fJ5pnOqZwNP/xw0bV0Eei7We0sbLWbgO2E
ppJeNRsbHSU02gW6xENCO6G7Bh1ZsVac3nK0ZoxJDkOvKsYk80oLGiUS9hum+m9O2PzkePjuhtE3
7ANLC3tiCG54ETIe68aYX1//R/G7LT0/ObStsY1qJA4klCVL3cBilKJTVC30GoIJn3sUHnABbiU6
U+Lsl7O8bPX1t6EQ32mqkafoXPyGCVjlM01PK36J2rdXNlCtSe8PZLzgwUJ+Oc2bU6Z8liXxjFr0
m54bxEOFIH0rknh8PaIB954kAGFLpC/atNa16gn52FZyTuyG+lya5mqKIQTHMObJAAypHnGyUptT
bqNaHh7JGMXFMESQ4KJDpWnUG8P4ofxg6+EPMCRNpbbHdJsHkigtQta7NMBghM1oQdngEiRX2Y9E
XNoLS61whKJpyfDsNdpMf6kejanHRjUBInIII0qG/lbXW/CSBPyoZJ938WOcpc9BwLEkmLuyge3i
pmwsCAWY0eLwM5kEk2BUnIu8iR6mLHloGuPFk9POscrbJApt0RpYjnV6KQYZQjSKKAKihd2jcBR6
89JV35NmdBdVo57qIuD9JcxbpKvBqCA9iWfOAyno0VNt6/bUV/5Vh5eEsnQ8N8NKrwG9BnjCEzu5
1317KBvvaHI0svUXNyYbOGGTt0L1YvUfxRReTTs/arJ8MhAvDDH5i0W70fopWAr+ZShf3ac02w84
PtR+BPKxKbjr0UmwtzvhxLSxudX6cM5sDrVQPUiPYeMrnRunCJ7xJsDFm6yCrrxO0miWrH5kf+4c
1xIrHG4NnBFOxwTDoQE756MGuPtDEm3N4K8B9EpmazAg5ufJtosZfxw6TEp5usWD2SdsuZNLmQWm
YOG8E2rD/hKCvvI7nraQHMH55p5HbECGLRSxzPboztXePYK2tMiGUwkp41C66gFnzk9RFufGGb+D
nsHlrZ6imvEc4xz0sK0JwxdlNTjvEDuK+gSr9Rx1HWXI/GlaArovYUYvkNqYqbAALBxWOPakHtOO
Kp7wZn+0rd/swbwjRwbPB1FuIhFoDQ/VWQej5S3gAe2IZDlbHMEJPnO2OVx6w6SjNDXUSCma1PKU
8PhHoKgWNXDEFWcWeiAbx/cug6YdehXTe1bircpxQBuMJoOPuK6vHINjOESckZLQORg9Izx2brZG
whqC4tmJ1JFZ3g2kzApJxO01yzSBj6QgvrFwUU2Ap059DIowzN9iXVY008i77a0eb2UwfKBxfkqz
tGaQb3xPHUaIgFD51AUXps+ZYafOVipcaL0MCMGqXsDAIF3DsHfMMIGg1WXDrqstMZc8Az6xTh1b
F74v+sMT26ppf8eYupY+K4yb7dyZPG/qSAPI1HBI+rMzMjJn42xjFjcznFZlbGfcLjSIAua9XJQ3
mlWf0giIzJLlGodvR9Nqn5uq3EvRvbaE5+2GoMIHYJcrtDVHERM2PENBYAsxZBFRjkSadiKGdbJH
zIyxlfE+ec5rKU92wEQ6cFtrGWr2o9Mm+Ouib51bHOpxvDlFEhByl2/xRT/g05s7yHOSysadxE+r
6PFWWHxqhAZuK606qtZ5NbKrX3MLESNCx4l4ZKTAJIx2zjlRziLtMhOWIVqTtGxdxpAda1zI0NdM
zhrJr2NO3hdUJGpX1KgjZmuLbUitRuTtC91U26l7LmO0TQVZ8ouG1GsD9VIYk9mj/P5n2SpuK5BJ
vt4/O0Z77vt6qTp+iuX6MI+UHiPmObGq0vaqzG5BYGuzqET5hsuLyZ1oHrqUTLwcIULh+a9Dm9xd
IzyivDpOEacuEgkWwsiwu0LfWiruGRShNBn981gYFJERLZTUSL53nYn5GcU/o23bR2oJCsBoxsfR
xqZTCjJRIg5iCUbA+qXE2bXEJsV9nYN3RgyxcOvqYyi0D21ckxBNaoV2s/uKK0Ay3KpROjY/9dMZ
XyJS/FzbPXEKP/lRvJsaEoSqBOdKAkTK0OiU4yjyDqFLpktT0F34+mdE8jrG4gkPAmd2Oz8TzPWz
ZWaxDMb0g94GGKb+Mla0zEXhoATsyxfPIXGmvNkZfRRjEFyFVNyVL2jd0PDo4yMcONhwJJhw4mxO
AQ3BRUgQtM/MU1njEfd4uOxibAT4n9Hjzdnx/muQEyvdpQeiGHA4lQSCg/mptG8I3KhKUCa5rx17
W+C6dwRWn2Dzv4emgHIn//HfQ4NimjTPQ17y2/WmARlv2Npd/CaQl8Jg5D5QBvDgof4WssEjDw9B
BvTOGlU4kVuhZ+xSjSB0c0S24q+i6DUuuTNFq54CeKdL2Wytmv21roc5E6b+p8ucl9I2OfCExsxx
tzdJJ8morOwV+VbfXMb0WitXtSwf2m74wUDkrIOHAeOzIxIIuZRZMJwud5Yx3COSeNhpKALkqI56
yQGyBTK8mP+OgZpGFYYvDM1OicAlseJkaefvdKk3pIeyt454wLVtFuBNceyamBjFNCLKK8KsqZgD
PmnZOOc60bd4bKGIuzJZ56INDxXD7J6Kaqf7xaNdJibnckKQ6E7IVR+yWzsEPxmdUWMupD2ImnDF
e79nWX6OMV7dzSS/eL7HGBnMTtSpfOElpOTkYb0ScVYtvW+uQpkVFWCQIZIGHILzcxG7YCl8axa2
2BdSHOZuMLNjniIspWMVbKb8ZLkFN30fnkKdtMxJ5Hv6o8xrHbNcukyG07oy1mPMoho3/j92i/za
02WxcEnZKG3qTR9FIW57xtKWQ28XBFWGj0TXHHAbpTkb5LXFcOceY7EwOv5DM5zjNpuPrmOLzWM2
JkNynDUF2iI+zG+lkufQti5Vya/pa3a5NTr9O37peZXpYk6T8Eeg7BIduWo6OopgzTggCnnQw/DF
AvHIVBkHFnkq3lJDbk24hw0a3t2lev+DlR+Whv8ghAtoKF2VgDcpL9r44GvMtH06XvhmiIrj2D3x
8IMf8lZ9K85MZXYsEjk2j4XpM70eo/eCo7BXXgfo+BvbV+liZgtu9Nquzw3Q4EWLlGojonabh46/
Gpo2XqUD/DK/vPSp+9aEIlgh+a5Dy10LK29gAzrTqoIYl2AS3NfmMq0iZCAieApdGa8j+tSZxVX3
NB0VTlwipoYWcKmMqV7n9M8IV0WoRdgC2A5FK5GGF4Kf6imh2D+yr2wCK3nUoB5vhT57dKZWe6gt
D1adCGk04cuSxZNJLwvPn47NOyPpKi5r7G6R3e9axW0Qqryi4JPf4o54AceUBXVgHKxJegqgLkUn
1S5yp3/g7E6wm2/9U2VTts46HyNIIO5GIMddU/MEAKWAZNy2CN0lQW9xMlHaOD4oueqaiYLBcE9j
weNcx1TuUDipdmFfJzTSHYGlUdYhSLnKjMlyxDznwFGgWJe0JNBYLweVhk+dpHeByN1aQbARK78h
2ToVHVNVAaPMIIPUaxcD+J2FqpvsFZViS1cVRFQXkL81NAGyl3Fa98H7gJD8EAsgvxy1l5Ei3cxz
p4lAt5QGRpxQbLjmZ2DmYmnJcU67SBe0nIZ1oJN+14+4jrRVI6pgmyUtd69vEYYszWhjt0FClBFl
dGjG/ha9e3v6Mj9V81cjzba1QQtq62sFZUSDi4f5bHWzU6J8C2GY2xI/816robwyvjCenXLadMq4
aFOS/rS1YgNUR35GQwUdNyv7c2fZPtiNBism8KlzKrT4npQ36Vfjm186b675Xg8/w7JTzRLjvYZf
90kKHck3e+ypK4N0D8KVRnGcO+tCNeFRjv6AkCAEbu3l5Yuh0gc/6MSyAkm6bLEVMXAXUbIPYmhi
AdplFN72M8OggvwSqzoz0KbtVlp8wvl0IHRYnrpJWjcDRzEAKcbM0fSh1ZN9UlGCQDARBEgFtctg
OVIRwtd8k3nycayTpYKggmqsnF6JRIJulqnsSaN5YJdO++neUFdX3+v5+Gd5JHhrzkSytorBbvXe
j16Jq4fR4aHt3T103PFSeWCssvqN4xUa+842nrVKebuvb2PTKLfQd1nd2knudcGWYZl+e/l6AY2i
NpFVl7uR+FEantZZH+Nyn9vFcO48srOypi2Ifu/BrUl3jw4IJSp+lPcmProwGtV80LdcXCGWnPOK
HOCdigV+KYkQX/fCzHZz5tnCKs3uiKKYfOkpe9ccOHFsHfLBlZZ29jMMbDmxy2dBPCFgRV/QjnP0
M5km8A1M7y3wIJnEcaJTLxfFCjw2hU7g+E+FNzyWU519jjoad9Kw9LNR5dNFByp9oAfaMc0KnCNm
B+SrkeTghxPj09TUTUZp+ZAU05Ow7eY4/edFKcFWVA3R2oKruckNhDQDMTc7ewAGkhs0Floz4QQX
qQ0yqfwauVG3dbUImplD09sJa2a7DECwn+bolIjac7emoIsoG5zveImWcTGUq7gyUY0hQV8j/M8Z
bw8xlH6foHQtJ9XV8JJL/5+v/LR2921d/++fm2Yy7TObVU/lQ3IEcqTWpp7Urz0dylg00T9E3D51
zRKRgHOMwbqsWaRnQEzV7iYbsQgA2+SeI2VY92UDYpsIOAgaARlxdrsd7YrWH2iZkfpnTyHD00eZ
zz6OJG1GhvbAcJ5FwCbFFk1EqvHqeMhDQ2bR1JLhsiJK92aRbLj3QJYibXkqvSa/ybqoH74Iv370
NPhK8ZNCkMRErWSFmz/oFbxQaQ0oR/PiwY9qVA7AZNcaNdE5bei5ugOdU4Aw6QHb0CGZXUxDSHZe
zd/nAcz3lrgjb6C9rWoqxB4eDBGRh4i942i5n2UwwNhurPDJo+cn+5D2CwavldeST45n3RI5y7RN
u9WFmET3R2RXIN7roNLbzaAn6ox/N1wSZYhHLU6dUwa7oaSdw5exbf+Im+iohTRUlZn2L84AWaoY
5QismFBQy9LegbrCrBu7cA9xrFo5nO6fx3zkQGE3r24vtHWJRHnrxF76ihzSjiXiRH2QS9OqrEUZ
AViJpYtBxHB3hWs+4KwezkaSZ1u/o5Yg4mkkrdJosRaMAC6YRRE/iwGhBlcYjbAYo04bT8pjJiO8
ccWExz8Ypflt7JNm35hltPn6eOLhe2oOwc0I01ude/XFSDRSCnxbfzRZMFYaAa23oD/7KHI2XRuV
eDfgMY0RR1fm8P5E0FqRbXvNQPg9vLg4lR6zlqEIOcHBbpD0RZQWDyva8Rj+eu9aD3G38TLNRU3n
gF7ok3rd+hYqqlZLH4yqPxJTNVBcZEz4PHWW7C5D+OzDgruPKI+AIRufnHK0ZxHy/pSo9pGua9tB
Jg4fD8WJN36UxQrkpcB2N5s3dZtbzHKcYx3MvsrCeNQVwpSprnfAmfB8Egi/HWi3701yZkdUYGK2
GGF8onsN+nk3+tOzi198q9uDOnYFYqoq5iRdYK1IHNMliA3FsqzDsy2zN6+LzUdrjPGDaThUPddI
T6VTZKdh2ExEr1od/NzmajxT4NXJabLNgZ20cw+ZI92DDmFy4ZX9cCNFHHcEeUEwTdQWeeOKaVIE
WJTm7VyUVsirHnqsGIg5xox5U7Yy/BI5aAvabGBPs1xjTcgqoeDMnBHIjPklLo1H1PLxVk6jDcut
a7fSFQ+ZljCjCsBo5YZBWwwfEgyMatvhncQgKw5RXwxLh1AwNPWSjz9PyGVw/WJr4UNmPmrfZkLn
xiY5+FFvqOZdl26SZgYRW05xMOzJOsFCUZTJJVPl2U1kt/E1yyO1G0Z621PLQVIm1R6aXnWK+iy8
EUcT3NAV6ztlz72xVDIzLzvsUFGcr/uZj2BQWi1tJdzD17dulu4r+JEPllUMJ6qg7pzpeXCinbhE
sun5evM6dtZ49otyvmqefsJmk2xKI0fL4PThymgQtGgZoxg5Bj1uYD5lnLrdNgna7ojnYQ2VJ3jJ
c/AvqQ/wpg1N/8UYtJ/ciLzRWfTg+0l/Aq2lb0Y6dQ8eAkYYRaN4IexnX4761hvQY1eJih+H8Nrr
OaDuRCG2pCdZnlK7y7aQPdMVqdliByUfIieIw7vwEv/MJPqx9rm1jHgYT3RI+n3CAWfh9RRkXJ1w
41gmq1APrnWSpr9xETssGzS5YJfb9EWnuRMHfbMxK4sGkaiGA3ZubcPs+erNpiyabuaGwefPL0BS
W9bEykc73QriVwfZG1n141nlq1ZoPg6PIdiwsJ3CYqZGlwPvjXonb71nwPDqDnfYKnz3sdfZvlKj
MO6dPV4LYHJsT/Sl2xyqmONudIJDiOPDI1nW3BNRDviuaj6NSuVXzWx2U8Cl6qZvvg4W0Hbw1Hej
ae/D1t9Ws986GJ2QVlmtdhLy7y119oBbjyMTp0sJ/5aikng/uGD3pEB7ofUUiVZHYzuJm/4pc02Y
R+HnVOv1a2tALuhbAGqpwrOT22i+wuGY4w9GukIeb9fQHJDDht/LPH/RZTD8emy5aOozJX2QnWFw
/voqlHxwNCzsqAifGxlmR522xgpxSPrBcf6V1tBpZGbXjBKOnkV8KxAOJID0BO3YW7IkZlh2HG2K
DwMcjkeC4xT3ekKTlYaV0/kmuclVxeZAf71rYDj7g2wubeEYl0HC5PbmgbJLvsBjwJI+tRWNdbLs
do2DLMsmF+QOABL3SdYCAKrTFig4mZ824e6fhFCcUu+zp2tNjjfcEeVne8FnsZoFkAVz3ohZBfEE
/oMzvyDjTWA8dDZmDr5lkEgmyjTJLUoWeJ5J/vm/K+q8rDY+wbYZa/KiDEG3Wfqsp1KO/YgTA8aD
Gb6klmYxaDB3koHcyh6lfxjdKAJf6FxaM85Ped4gHEFUQse1BIszy1Lc/IcXu0QtT52zCnTRHMkb
2PphWj5ldN4h9JscekNsLbnfx6Rt8iKkh896ZFDQ21l3KryRthcDzPepYP5UtcK8iAKpEw6Z97G1
9HfScVnC0OMmVQGlF9ga22FkbXtEerckUAQEOX39BhzwJRyj6FM6wdau4u2sXro7kAiIv0HiDcMV
OyffTbO/cQjzp6/vBCKFSdTPRVX1i6qqS2rjLGXmWDA5DLLyqY0Id2wU3q+A/sqDauwAkRRwKM2d
T0x+Is6pDMIN56eYRpmJuEjS+Ty5gT2d+yjWz2ViO0vUEM2KtlDMMD6Jn6xAv7WhI3+QzINATSGZ
eXBtbfyMWtqjhPptEM10/MpVdm5ijd97/urrJRuUexwQ32OLqpB4G9Xx6ytAlRwNwgH8LH9Ojkdu
vtsA6X6ivtOk8RMDzneGmN6Nzco7eIHjnTPRvMK/02e+k3ce+oAIT+TFa0hm0RX8gNpPff00zt85
DPMXrqy77RcgSY+nf2jl5S+WMc5uh8DeRaRcvyYFACLwJOVFNsEzeMqUsWQploMm1Zszxs8cprFk
IS0Jpa49jEKn8R+hO0xdydugp+8BRUu12js6QdLeg777ZoXQt0JZWegRY5Ja55d4fpHUKnTq+35t
ug3k5IlxgzJqa2dluvlcJVq4Gifd2n2B8rWoiLDpx9aOJMjNNA4lkPxotClPeXDSlD/Pfcp+0ZBk
FRdlTqdGjajseUFpSPt21KOT2VnDfQT4oTe4EusUmJQeNg9x0sS7yImire4JZIND/plZCD1HGBsP
Tmi99gz0FmKw5PswJiuyVWGVeLk4lIbZrQgkst4HkSEq69sHMQrr0nEvMJZwurlp1pJmjWbWBZdy
juxuqTPPu369pE78PbQjl7Zlp/2ICURcG5loHwDNlavGEVfuwhPH0/GilzEdOqJfvukQF/SEXlsc
A3D8OpBmjWoOPGGTRlaFpenGAS1IOvP76dan47tqq/1fQhgI4/tX+oc0TWXrJIzrlsWr+iXazO6z
LmnjipOqJ5rdWKTdzZ1vg3Zo7p2eNHet9dqtFjp7PzE+GKbsVJ10+zDL4iMj8YdkLu+ISBQMtUpe
/vNtrucdZXvxT1YcVOnKz6Iv3ZVlj/ZRVrF7TR3ml5CHrf2QMaFv3CLGzOHH56+v9NblyB1aPKZm
2R20KaKoyKKTS8V352j5vWI73YZ5666AUKgb1LYnD4380Xck/24AHHGZas8xQoRJQ6Pp+D54vK8X
eWya0HzuEJKtDUZygmXinEWFuUqGyFn9+fr+GsEhTUmXVEgOmRJYhz4nYPxXuEpfTV4QWSAIIAQ6
O0u2B9cVP+kDaHg3sCX++acZv+ZM8eOUqZMSyNHYdhz9l2inFv8vdQMhZhmmkO+1JILbiZvveYkP
KQRefx97N9gGsvkoGlTElgmvcuzWVVn4r4wWfOc2OYN3KEph7kOZfC/iBKGBn7j7yCIOx3BL66GY
hng+ZPwllsr+NQxEmko5lrKBtxim0u1fIpf6KO0V/f1u6Tbi1HNxDhTMAUFqtyoH5k8mnUlRz+dl
ahuunQmQtXgdSRo9jwziJkStCAgY+KXwBrAFVNqGLEWxphj3UKrcxkS33j27LFcFCUTrMgk4Ocou
3ktIen4whFsVlD/1moGGhdJ32TeasUw9jV4oYe0wECXKb488saisj9pUuITT1S6yKvMkDeW92Ga1
TnJ7w5w0WZj0ZdYcIDdu7/W0TjFLtuV8PC4AMBf4VikPdGuT1rrH7CM6S3LWjSDQz6ExFps+gtVa
5ZgudTch76DsSrqkON//fLegjP/t4acZzFjbsaSp6+LXLMxYQCcSJm4N0xYXk5dVGvouHZI23AxY
7bCXcjptQdhdDZhuO70ZOZjgL0ozp0bOl61oOJV3RQ7W1itKBoYJ872upBStS1a+Yhi7WwOdHEkH
qkk/mV4rFU2LzDPcVZsxJQF9ax841TZnmmvOky+inREhCbXhBOOAzq9t02R74qvDLfJA97mui0co
U+33BBGk5j6K9lJPkXhDyhzyqJfJNwMlnAECpbPm5oFXa+dxpLvgBMax7lIGznO8nYtdbC1ABt/w
8V2NhvMk3Raq6drT75GwxHVAOFFUq8CpQQTm+hFeMhRWw9cOzlRoh84cfcg1JfQJvvv6c01z3IOt
tTqbNZytbKI9i2mY4VYP2zuszWkFtKG6Y6SrVhNaLAYlFzifzWVAX3tJgJcgOxHIFHCpJvnN0OtT
4ITFs2g9cW8qe0nHz9l35lSwf4orQ7jw2Sy1cm8YQUID70BLZ9iSfMMhKDD7HawPue59hg5ERxcc
AnD1+awfj6E5oI3QA0mcAF+hN2qvbMvOglpipzlOdoSI1hz/fLfJX3OmJAnHUgibRVB3LWnMmX//
tRQWpilaFORAoFP9Cdaw+Kr51jVILuoMLLhtX+1MgLY4/YgujMHSLhoqtXXUlsRpm7665Jp1DsHO
hWP65k8ou53pEyLGOCf+hCrdDfjRT2NDXFSMC8cn5yVrdO86EDSS6rI9aeGrKTz3xljLbEuXC6bP
3ndAWAGqrI86gj2hDpBs3jQLIHfnuPRfgL4zD/aD9Z+vhzWvZ3ky+nm2/+f//z9lcD3mrFvCCnX4
6Y7+S4ipTvwOFGGDs2sJx9OX7njQ+g7TkVTasvf7N1egO/GCtseDCqHORBx4Qft6tKsZ+MOl3pWi
7Wmdd69BAmU1yHR5QZMbrXTSpyAJGj9IUF9YI9Rl7OFWwMds1WPx1NkH3bRfcGhoeODZhUJdPEcr
upliA8lLg9J68yYwSFFSPEQ6D74msJ+VgUo+cR1CgYpJSyhjdffDd5xv9t5z3RCPrYgusQwOgy6z
n5FonZXGIOsvWbjWbycWrptpGqxbuqu4bL+cWKhXI+F5cY6nhCE7a1WNJdnPP6BHskzPdQCSFm+f
kG1vsOafqbYOfaRKZ2FDHqEH6WTPed//yKP3iKOsEVgvCCOMZd9txsKkoNchmOSKbPlCOcbKIfDn
YPfYYWp9nLhIlocCBG+y275bVY2YOid6aewIHhO8KU7SH6E9p0ng/kpC6omqYZmDT7QeRYcXvwMe
5dE0YM5mpls3dI2tJ5x5lGR/yyOzPQkjWZmS2Z6u29nL4PU3jaCmm2cKkGjZCfdPfW+78FJQtS//
fE+KOevt3/ckl9Y2hKsjj4JSMl/7/3pGY9SKuuz9Yin1sDsNnQr3VYzpuYndY1aGeOBkkDKAhgQK
P/eY+2N/ahv1meQRGPZQVQ8iqcKll8dMDvE8QN3u7R0S4L8mNP5f75REs/nECtuVw9W/3ymjAaYc
+D2R+gcD3JqAblSwTN1IPJEi/tkzEjm1ZaTWtDXMNZbafUWazNWd9Ec7s9t13ncJnZzoA/coA5w2
ZdxbeuZfjn+/36vSdAyDNc8xLV3av6x5XpqowWvqfBlOdYxTklyfWBksTTUpmAF2hmWRYsb6y6f4
27Zu02CzDIJGdf4njF9WliJrSMEBesHPKrfelAcUpnQ9wJm0kgwc6LlyY3QJqCza47vSs429HKx3
OFTkxdeaQdMC5+Vf3tTvy52EROW6Fu9I6kR9//sD69BkVMYIHSOym32ryvYcA77f+/SF1mPbkOAo
2mFfJFGDhlXu+7F9/ss7+O1wjCGTlVZYlmE6DoGs/34HTaODtqQtuUwifItuygRHEx5YDn6URBe1
zaVFxzPu9nRO2CqD4ZWCc9fZJLYMFeDvP78f67fawCZ9zTF1x1bKFY765WFzWmQtRhISiRK058Du
ym0WtxFmq0S9JxVge/Qsez0L0zPdzydwg+IVeivE8QgmcKxN6gBs9dVOu2RPDSPoRcTBxiYYRjB3
LBDqmPkR33qKqli060aE3m3oXtSUxPcSpeod6qG559AHl475p+XdGyvTfjrluall8EIK29tkDHAo
5iAaqjANHHKEtrRv34q5w/n14ir4LaltkVMNivBeObW7jqbgltA+uJikYS0yfQjfJhPtola3/RGn
S339etHC5od0Um/Xm7V/+vO1Fb8/eLbgKMP+SklEJfTLI2DFZtgzl0HSnvXZHA65JiiwfnFQ9+wB
sU8rrNTdwigL95QTVu6NQ/pozBNlB4bJSNhxtQykV4Jhc8TZaeNvf35/5u+PqC1sx3DIazEdxXb2
73tRy4rMJhkmXpbYBM6Oyh8mvW7XwVCCfh1aIhKazF9VofMP7at248zR3H1dIfiY84OGwurWdsuZ
xEk775r7s3ueI/zXCyBppLujnu++vm3ylxC0oWmgwyd827/7znuVmuxJg+q3ENPcfVjQpkvlFF6U
ro4cShzOpeVfbnfx++1um4ZwSDUVlHrOr+c/m5JJpxkRMsdKDywS0dX2SvfcA2GObiMGq53n52ST
194FrNWeNKQavTP/t0FMnzhx3/CmUNcOycNfPovf1wVOFLqykRzqEkv+LwGosBTAD2AjX7akZZw1
rXbhnSMoNgmn4Qk11logB8YyDKNdyFSrkn5nk71Tg6Z3c37xZHEKpnE6tb1uXtDHZAAsQzmDU+UZ
LpF1nqf2tMSUt8k45adZB6FoGj6itpvWNn5O+imhdSeLFB8qTOEVbA9AMIoor4ah259/3/9jk7ct
y+T0ZFom8W+/xoKWlZQ1Q5ZwqQx7SZodnerGQGRmKO2KZnsztJV7D0rInIgWj0OgBdBh3uLUXLVh
UZ9ITTMv/UB05pi2WJK1mEhVETrXP79N4/d6QRn/Q9iZ7raNbd32iQiw3+RfSRSpXnIXO3+IVHKK
fd/z6b9BJbi3Ygcxah1CdlJ1bJEi915rzjHpBbAeE/y0rPR+/4hkIRIkrswlBB5XCGsI1uL11L7M
PmOqjEyMYCrUGzMW5ZbGGQ2AItkIbkyrOvEfWSTRLCqK+Mh+yKC5BbBGh+vbAZKFTMzBYENGX1dH
uGETpfL3H/4eUP77QooPNTsdjfs7K3393f1HiiTivJsJJTttayix6Lu7bnxqbaEfcSv9aDSsy6xf
+AlIwmPnr5zyqCJqO8ai+fefRfv4wWMzwIiXp54u82x//0YmemIreguJqT5l6J5XRWpPL0OA/ME2
jAE+N35FqUj3jaWklz6wxAHG6ovsY4ho40g9JpVl3OxOgQgigh/Qb6SdmdcqTPNwdlQlhQxXYWBY
4uPkmc9RoZpvQGaPWc9mLhR99Jp2MpF1GkiQpDLGY5aZbwBfxakra5XGrY1Cj0jDbZA2TIn+/uv/
Yd8pWCEKrnlr8SPI79ZgVooarKqzdF2r1v/m2RAn8oV9j82yAqpFl47o/sptPdnmzS5UnZDQsf+i
mIxV/M6I3KIkQCGoyyXLG3FkH1qPkjExjzfeSGNKTwktknUjRfChli+HqBD7KNG6B1NBqzjLmThm
llF7dYq0Meihp4tu+B639s8XAn0EKHWHbX6oK98EERbDJB8njHVHeTncX8Wx/kmr0PrQbjNZOy9b
0Pt6n3XR7x+viZ8zhPWer/0OKORcXpJKBK+YpdKjloHGt3j0ub4BD4tzOq7VsnjF09ye5LlAe9Kk
JFeF5CS0Yxy92n2DRshIT+HST0sn2+1L8NuGhBkxIfBxZY2Rx7swHvTWnyEfRt3zUCAga8qJce6a
O7BDtAjD/v93YGgQHxRfjg9zQIhWpti3vGzTjSFKcW6koNwTkRG4TdDJj3qGExdC67gNBoP785J+
EegtbZBso8hkbEhNoL3gaXojRvyp13xCYfCmraqiaRBFKvUtEmXpWWjwhq6Zz7HfPGlyInYJNLOt
2iXGfoKSIIpQeys133TNpCOeZcoytm4hY0smiE4cJs3OyBa6rUM2/ezwdoagPewe58pgvtiR1UN8
UOZHRSr1Df590/37lf6nO6bJtc6KX9Fo0uvLouM/u7duSohdVGUQugRTGqVv3vK+/iHn/nzOkeW4
iXHNZrV0m3hMsIISVKCP6g16moZ7xIDrXO+xqfoPI4R8oMv2NSWT6FBYiPoGXFf3r+hPzp/sV7SP
D2CBH9S2cMVqqviwEAaviQG/g4SoiV1FRuhNG6t1NzWBk8glKEZOhZcDq9wphbELQ8gOKNEf+HMA
/7Jk2oflSynOyq++NSD2aCdyu2qV/HLMfet46pA8qSQu9HIrXF/DF8bYg6Uh132LefWgBFZyZU48
LIGyI3YA9asWpTMTjcbY19C4t38/UX9o/bDil3WZB7DK7vDeCv/PiWLMNGV6BNbTlgm+HsJwOETk
/676KeichlDAHaO2+GT5dFasIbyNvY4ltxYPTIHkTU9MLexSTjZU+NLA08cdyBrIZ47Y2h1yGxVD
0WJhXkNvjhxTLpLTbGDXbPEkCkdN6ng3jMo/eqgSRMfHi3SkNY5/ctxDrxmz4SCBvttzDVe7qu+r
YwlvxZ0mX5yjWlZZsEDLsUMWnaYckshl9TfbWJdt1L9qvYeQRv4i0WaiEYdXC8ln98l1rv/hgWap
cCst3VBZQmvvNk5G3wBgsfJ8bcaRxgOG3ARZySDjhk14jXL6iQMdA3DsA6wdKekekQTFZLv3+cPc
zepqCsrJs6U+ug0qFiUFOfDPL0M1i291LKy1ScLCdmqmdqsXQ3FQ1QQ5Qd/Hz4TlxVvZsudD30sj
vTulUOCVKeG2CBhQ33c7GDdtZ/BzFSKwbW0UH0P3vRNdV3rhoaX8dv9qiFWbSFO/WmdiSdWoZcUj
wgG/1tJjCqBwffJBUz82TdCk0n7VbVMDQqu+u0HENkpI5uZYKIzGBmVclJ4RBd21sgdu55JlOJKF
TdUsM9MxadJ7eQ+NLQWc/xUXsl7LWK8L2B7pLhWDeQ6MZLgE84H+8crEFHWjs1tch2gKViVQwCKG
g4Z+f9wFc9l/iWWB5kf75HdSPt48WLKrFnMjQ+iW/n6n1/ummZeJhuSj1Gc3TNJhZ0bm62QUb1wP
Pz8SQp8eoqIfNzosoENg+uPeF9ABsWvPn6yuP47gTMDONl4F1q64/t63J0epqCIeKQmGgNRlfVU8
KnEYXfQZ93sDQ7mOtdrTx0k+hFn1Vhraqecm8Cp149Gfu9eum461Oeo8jm19Y/QVeayqjgaCliJT
zYmAXNLMm+F/AIOsr5/cl/7wXiomKwLeSMNkM/Ru1Yr1vcISOWGh72BwI9WytqDdH6ZqgHsbpuG5
LIZIRuxjBmcjqAeIpmW1HiE+4TwgrzSEliAuMMbqL/yW/b5CIQauiC8jzcBHONswIA9toIPNJ397
a8a5eJohv5Zw7x7lNEeR7EvV2ZSUt9pvjYeWZJhVZdfpxb4ZaJK/sK4vtqaqKphy53bTtHy6UTgT
wRpk2FTsJ9IDhnNU5JObSl+qtC92AcT2daI1JiursluXudVCC5XMW0JcbhC1pM4zhf/kHmUu96Df
NwCM1sTyTnItCIyevz+LR8OsAT76rDoRxpO4Ny7UUngNzCWvOoQKRw6Fvo5zHcB6jfmJu1hzuAeO
NEBAXX/CbtumVr1qkin0phhs+9KekOY2umrzNZUgRUtKH3HbMX8FXUapmR0zoz8QcNX8zL5EQ8z6
iiiobcHK+vD/D5OWD2Qx3jqGAkSHZ8NbGzO/qwSek3aIrOc2ZmeKO+dNRACYSIv7xtCFjoTWpw/V
AEGaMA0862iIYmh7ByDh8OVQJbmSZsO66gOb7rB1GhHxx4loHbnuNCdRLdzUZZhv2VSqJ/Dd3BFY
pDURs8apeiybVL/dD1wLwyd3ij/0XNCKsqdFT6XRA3w/cLGk3Efmwd3PWjyTkxZjQOvU/qxFY+/0
YlJvyJEADTgdzMAI0kvZDdVBKolpkDhlkJiU2fMnHCVzAvu4HchCE4qj6iOkTUJjsRTb8pH/32wT
1mWzLSY1JEmE676e40u2fKUgs76ZSfBIXAOgSKTSTSHAQsyATyGhftYFWz6v7y9Cds/8YxncJN8v
CJOWeMMMowMyZDu9mVbzT5xZ4q1a5CVhYot9VkaLoTPZcbkBr0T/va+trtkLbTU2HcJrrQuJuumE
8/c7jfmHOw0tVVpfPIgAo957o/9ZAdHVB1VEmNS6GmI37DFzNa00PhjkIx+kHowecL+H+7cCUQIO
jUyWrcvfuP9BFJyk0lQI8E61ixyolxHqAdkp0VWx9H9L1FcgjlNzmzDWQy5o6Kuah9i+KgXA2dg/
VUmrrLRZsi+9rBSnET/+Opyz+RttVyJTmvRFHSTZa0nqW/lW9g3FekK7JDG/AvQMCcoYXhI5/I5Q
Nb8YYP4x3MMtTP0NsVxEHZUNIsvceq5JZtiTaVA7dBEvlllHTj70NYJTKzgVUeuv0kZ207JYdtZd
95X5aHQGJrYrYxN1W3CRlGD99zdeuS+Ofr8mbIWtn847ge7HfP8p4AM58KyGz9NMde/hdmJDVoeT
dKrBRgWRerISOz9mOAQs4kQcfZamnRgL6Ol6NBgrmW2uql+7foDbXFWaN84bDGHA5/Le3Cpk9P3Q
KuUbN++RhTuOkbkMkG5atQoKqSsfh2Rjz9CERrnTnnOTyPSws+Uf2gDwC4r/2u5kWgkmOiiFGcHa
XBwGGeQ012r1zElVbANlXyluU2U4zMexfGh4++gWYncKwIWQreEps88QOZlhpfklhDUY8j8PGWuT
VVENtwYdLOYIga1D9puN1tnfK5uFXFzW+m3wmRZX2rELfO3481W/fDoiAEJJCANljuSJjSgKKb8v
/FPRskYqdShZiQnh2jAebByJzJVn0N6TVxidTH+WnGGGvOBpOpQop3QxfMAJxEGzfImZzXYLprjo
Qg37MgTqOrJiHdesDL6rrTInsbh6GrCOVwZGwzYjQ2qfgMzNENYBKOVghjKkX5lptdK0TLNwtL9Y
Xf46tb5ywp8bMeFsOjfjzr426TReSHRFxlmo/MdqdW+AzudmhrUj7eJ08TAhhIHLA7ZxTjZRquQQ
QBPgmI1cbftyMtwRj4SrZ0p0VnOMVVJV15tR50rQ0nzaR7XRP+WSZ8p4DkZAmE+MUP4RHc0wvfPi
ukRYN3QsfxpZef37Rf6HNZit8o+xPHxllP7v1rlyUqtx05tsIjPtRKo4NJA2FaSrjEShNoRbGXE3
viDFeyIcFizyhMBHqqp/C5ZaN53smM3cAPU1jPw5CrR9qPmYmiHTzxEmWcN/aVUI7cteSy/1TxYO
9+Hcu8/nsoln+MroQmVj/PvCIfbHxT5QNuuMAe3WkrhOynpR0LBg2HQxd26FFcWSQNw/xP04sW5v
wpVK1A5iKRN3Cc+gjkzDTU7GCiIAkeJrRIofLa+kYJC46Sipp5ZqSmTuCK28F2igxon5dvbw9xOB
uuPDE8gW9JlZnbPh/ThzQ4trKLRoORNhNJ0sbVJ2fsiEGL9BuB5tK9/VuV7faK3I8D4gDeKB3REk
AmtqUvadnYib1lfxGZKsvgSBzE6e1sH1foDVdsgWIlBtf+uS9iEM+/mMUnx+MlM2VZZJ1jP/dagq
oXYgV0U7JJCeVm0z+Fh7+NL0y/8BNqdj3KT1xswq0wmlqHPnsPhX4La+1vK5loErVmWOc2oMCHlS
M6KVa+70SKdQzOIasBT1H/bL21mSzDdjfBm6fPSMqrG2mmTGQCB6N5fjxovUhJi+oXFaHeYNs8/s
0iyH+6uqJVEJux7YqYEmLLCmyoNp0zmq1SAWR+O4a0IVg2JeOAXKUTKfov6az5YGyj6QWE0q2Uar
bOVRbOSunx6V5XXV5y36kOJYZnPK0xKRCOmbyZ60k/xxrGABEF6F8kzKlrwK3SGNpP+SL44nRhSH
BKm5Y9dAfwpJZytb/AgZWZ+JzJqOKRb9dRblC4/crp2ZzL0NPUb1QAfwOo9N4SIyGnFLKCQfafP4
DTj8qh8MZARTKBF5MTDzkMIOKqCIn/Wmqj950BlLW/e3z5FAxcCeUMgqO17Lev85iqoirdQRKYNa
97shB0cxal8qEOibNMmDyu2KcXAnu0o9RSQTQ54+fVUWslWr4q4sRnrECUSEVWHAgx7yIfuWoJKU
0TZ9D2rjkCJR/FeyAPXEJaQrLFXcFA9NGZCBA/VhtdxnN3AEOq8pomcDv/ob8q9xxQDPOJPard6M
pLyK7AxOZN6HVTvv769SQ0w/X92/p6e+Cc9FplVlxIRyNfTvbTqybmOnpZtnprTiRjdyC07lS1M1
M9E8vv1VMxb/5myAticDpGA9nq8aiJD7mU/EXm6QJ/79o36fGr1/v2kumCZKQpqM79/vEOxZ3Ame
4EVXPNNBzraS6BvHoPtFwyUfjkpLzmFR9K/YpXuG2+N8vB/CIsS8Fd569Tqq16Zejl197YOrrFwo
m0Qq5TKcK33fBESsn23lHGDPvDYmrAhubSEkAgN+WgVlLtjbrhl+k0DGEJatlI7R1vW/WBEPfmZj
+gkTk068pF/529/6qkNunYMKjCsGXkuZyoMWPurtUuq9hPGYZE9UPz1F2VMg/aq5fv5ZY/1c6c95
+kIV+nM2vVBx+lJL+CAgkH3JpRcqwPRBBGBy8jM1Pkk+/EIbysPNDguXzCr7a5YhisQK92rqabjF
zNM+dZ+3gOQPd2TBDgSdLSJbVUWO8a55BiKJDkWCJl4x0VXuCQDHfQdNcsgOo73HvezrB44tWOro
6NfHmWSp5thIR4NPwoFwwbo8NfNSo30y8zO9dkq3zn5+7nNUiRfLwnoEI5nYlEtuX0r7UhXXmrX2
fB3vNc9Xy1+qrG6+z6m4Wcqt5bVyC5hWOCnvyZMJw4Wop+ypaTN9pybBUcKNBXXZrHZBKcJLUCRo
5w3FLdSdRHNuLy+gu73U7wUh8z6cRC72pUKCSey9nx4oKz0kCMAJiNAPZkWM+DHwj6wRKY1givyk
5CcwWNN4mrFfpmcKkK6anjvz3LiDdrCTS2Wep/4ikktpLtX1l9y8JOmVitJrPFwLsVQ4XDNxTcS1
zW6UOd7q7KaPSxFf16qOOt5S+yaPN7N4iO1bq/TqwSaqI+k0eq6LcpVbD9l3Fsj9RIp7IpEM7k5C
DlxoLslNlYaF7lIPLs6MB3l+MPIH7V5K/kD5AmrZgyVuXGWIArGe6uKmJ7d0WEpOflVuXH9Walzt
iISZq7gfw/aiRVepuegaGWAX0Vyy6JK05yS6RO2ZClq2zudOP7XdiWPZnZpkKQw86K7M4ajfK82P
qn2gd0glJFfXhzA6MFPOh/2Q79NhbxMLFH+iJjc+bH2RUSE0UOgMsse03/sasgBuWB3qKEDVsHgM
i8Ry+lYenBHzx+PCjD77jc2vQ3p5C5vNoa+VABEJuVtpVegpCDTgoXfd+X4g+Ec76dpB9WPl/J+D
QGoO+4LMun6+hTaCXqnrthUgnFU4AUdMQcdAECmmr2FTr00lsb7ENdMMPp7R9u5eWr4vssn6MrWW
6bEljn7+fZmldmg2+wCl5jaBXLxSiFCAH4Kz7xL1euC2amOupuJ1ZhF6rrUqveIY8xIl+W7qVfql
G5t612SfiCU+Lq2XoTzaMlNDBa0xsPl9eRo2RPwiEi/Wxmw8xUlsHzRp3uoLCy0a2NDKE0yYua4w
T+XnMO8bdvdgYCciuMZsfFRN49kyjOSGPy4y2PZqSefoZWcAOgbqNUInvqDnI6S4+OQB9VESxE+O
iFxBecIE5MPG16JPXHTZCOKnI9itnWselbX6nOJ7cXQd+0eSleYVFOCrhFT6xUDFDqmMzqfoMwx1
ZU+u75KiLVQMYG1S76slRuDvT1H1w1SWH9KkYQMPAneC9X4yFIt5YrMB6aidKrqaZFuujcAKvE4G
mgOURpynjj4dy2dnkPMYeAkk9GQBS0Mmkba58WpUWe0OSqfDm+kJWxiyY2yjaic58g1qzaUt5s8G
Mh9X+ctPjaRHkRkroJl+pzBg2BTMTa1l61iufUxssAMtg1CERkvLUw5sc80EdtgZ7SFvtJUwq8k1
Kh39aCamY25JXo34H79OR5rywIPx72/qR8ELPx6rQR25NWrrDyOCGfc0cZJA28LOL59jC1zQONQx
jQR/cPRGQ7rMrvDkm822xF12VntGjHGjMme0pq9y1EF69On4FbrJnBeyhmcbFv3QUf1k8/exRclP
ai8qDVVeNKP3y+M/bbEw05N6JEAYwflyj61ia203KPpEYtRY2vQ6XVlizra10qpI2EiPwoyF5Z+R
4GpWlxs4soZlEqVs2rI3V7AzJae2J3FSdHUZ0ljc3oDgn5XlEGaK7GRIec5BRr52IhsTDB5pxR7M
eqG5w7xa8ZVHU4+1TT8x91KlyCYLw8i3ItT0T6595Q/XvoZFAKki02udTePvtxY5K+mtor9b0+3u
D10RWyRctrRm5VUWad9jhMZb3Mx4g3rH8PmNrRR+1t+vlY99eyjZ3NhYBqE8+iiOSpF/WamSLQyO
cCurpNaAqPdao15iU8pgD9yTxnVoLR1Fwv3wlG5R38TPhEF8Jwyk/gGcYt+Qk3BsZMCTAxtgesZg
T9VW/6cgdOWGGLC6LK2UFR8m+TAGSJymOhse4WqjDm833ENLp9RpiIUN+NKxLs92AA2rzLDDT0sn
pS07QiXAJCcpTomwwucBsHlnWa181VLNfpKqMl5pCOUxV8f+kxCMZxrNLnb3P9XlNibGYRW3OUIv
4ROfiJ/c4/4YewGBIht/1MRlDqVjIJfVi8Bqo2Sh/OzXOd27SHlAT3MaZFCLk5xVHhoT+8GszAlp
L5F1fz8hf2ghCNVgogNKAgWp0N83scHRdh0tqBL2GTqVObBPlo5u8P6q1Ltb3INqZPm6T3tkhTtC
BqmxXapLd3O7621vtD2unXarkiLeLjVoru27k7YUC6gyR6FuKGZ37uHfg+xB0rEWrEon2tGEvb2N
5eFnycFB0/bGvRJS7vo9akYq8neaspSh7EjlmVosct6izFU8ym+9oPMsn9YxGfDuqLmzRgqTazau
3rikNhbCJUJxRiXD1j7yMMsaoxd9z3uIj8Qo7ag23PnGbh53dbS3DBike7Pa69W+n/fsHTNrqYTq
DmF6iIhX6g5DcEy1A4XA9mdV81ErlyrmYzYfBUAXgkEBmWQnCqIJBNrP9Oj2stX+fWvI2dM4jfTk
EF6b77bieROX5QSGFqVnM15seDHnStmHKNWwleHGihm23Eh3SVnPd4DOQz9KjrhVi31spiR0BW30
GPs/9LBCCj1LxrCS0nQ6BKrgCe4ne7OI3iQMPo8m6V+bULTywzwZ2qYiicWrWErcyiN2R2iirfoF
c111LQpRXafGrrwwIilApEN1DQL9BjOFEWVXFgexIMKsziSyrfkex+V8aSNJviKHCFfCLvU33G/p
pqQRhc2a3RTIWfNs27k431/RD9FXLb8uXK5Vw9vjZUP/rEKuPWHjFqdYtAKujG5us9oGAIFsEeSe
8S02B3+tYlDYaOSNr+6CDgVX8Moa/PZG6Pi/xGbb1zir6VotTewCwx7G1dxAog4vuunV3NORlonh
IQiH4UEOcsklK7dZm20iQBPaDXwHYA1NpGpbbJSYDC3MsrMC60bJpJd2NrPvkUXIigS+SFJ93qPP
FpHyByECLlXG4zx0DAtjxF0++Z/nHNQtSc8ypYL25SayG8Sk2IGS9rTKQ4vRRLuWICHoQdHOmpby
p10pdvjgrXhfKPux2c/NPvf3jbKHy17lh344NDkbWNyUmzQ+msbBupfeHOv42KtHq1mqCk6zeqTK
6tQFS9XI3e/VV9zSlprupS2s+ZPwT+r9aPskJ52y8gytS7JXCtyU8hxLJ6opz5GCkhGW6bmUTlR9
r1Y6UT27OJN8Iafh79xrUE7URKpfeEL2qYcnMzxp9XJM9aN/PzIDoWwFKE1dmjdBPvfbJGJ5XdlN
ccvI/yJ5eoofSfpUV0D51OtslF9KDQDYIafZWTK8ONrlUfBiPhrIk+0jH33JOtr3UrOTfK9xWD73
PRi64dQObN2WaszTmJz5sC0ZQeYpM0EfnOMBeiWhwqc8OUfmCWadT0SmcboherSMk3kvKT4vsZfD
WulPqnGa+9N4r8k4aYIH96lLf9UojlSVnohjaMURgbWKxrpYKiyOk3+gBv+QKkv59cGqDyIilxag
wl5j/8i28V5ZsZ9h/0u7BMeytjO6HblH0Rf0LNR9MerN3HnxBnZeCSiUZ7bm6pqLoumzB9XH25wm
KzzsBJ4JVu/vBe6jPPdGrJJGJEwhbTB+72h4yseYdKp7haARUM7YCI5x7i1F0EyQLTX67uyTDuAW
mhsOSzF0j8Q2jNwE/Jq8lNlu63w7VVuNANyNqW11bQvC62c1Kbwiop8Bm7kksAvTrSLPQN5TeiQS
54AeDaRdXhSi2lwqLH8VqjoKBXpr7Mxwj3sv12N7OyhJu78f1ArERa7sqFLZAb+ulZ0E6dH2QtJ6
+ZXQ9MKNab1S8Saerak3+C41+W7KM05zg8EFnEz5oQtLjmrkrdFuiTsBnxeREb2lDH4ZfjVti/nu
Z3WNS808FfmtZoXhhTXYT+CoQ+vTHQxLuw/PKDazmAp19l4C8eQ7vUalmL0ukUVHIgzd6fUE6oRY
bQih5BSkS2nVJkDqqWCaYuC5IYEg4HYaOFrgdJkzwJhunClzaHlSiu6MjaPpSxn3EizRdCeRnOxe
BSm9UNDuRQBWx/1BcgRwbQm4k0NIHlUbTkvkneT0xlIjX7ZEEdDHcIbZAYOpwohm75o7ISo/mHWE
3hJurG0oVuzU2PyqPtpQIOBsfa3a64r0OvKo+7UCfOpeAXD3YCkGR1K5sZJNKy9V36uUCAjc+ImT
E0ebYJRbaq4ciB8jm3bCKAaHaBt6WtRkOfBpS74JYNhymnspzEciBCfOopWwHIqGDBXdK7AcnPqU
Lxy5dwgOR1zYgqty4JkSkkipsdMjmomdKXZsQmftTYE8atpk+gagizYhBdqkxSYiwi/exD5rCCJ5
1xmgniXgZQ2zPp0wFq+tfOV7FnkSZBpyXoPNnG70agMxHCFvDPZd2UBAgjerApUTGz1wCGmh5nsx
vZkaJ39JUK03zjw52oQlcjmydUo5gxNvkRMYxOoshVN+MctzyjjdxlLVvfLZaQwI5k5nOE27VDsT
H+pAZVXuNTGWwxMcOa21iSIHqk+gLaUQNDhuhoa51qbNN32OJWODeESx15aOaHFdy8tx0YpNyzEX
a+YdhFTZLNwTUkY3cb9UI28qeaMZSxUSf8RluRGJQ02c0GE5DpTq1AMOyuU4ch5VfhLQkPxUS9X3
opEVcdJpZ1kOfCYq5m/C4iJ3PdqaiqMrji0cpXcEnLjekRWWVHhhnaFcqrvXHDuWvYFFiTI61zep
vtGnDSHnbbupyYJmUcd55ez6+NTWyo5eCDbkTl7b/Se9Akv9eB/QgQMJ08CVvdwSft+EllOZZuB0
UbX5qkVQ/JgWa7/WnH4YMo+ogxBxmiU7WFZYnjSK9iqJW4BMw/dZgaXafGNwCLlKTncDEjs36YPs
ZIMh032p9TcpBoq1EK+2eE2616zj336dg9eqe1WCV+1eJICBS70TU79I6RdTf+nmL1r9YulL+fqL
4LX/TIXTs71Pw1s8PTfpczo9w7EV+hPVNIwOnsLgKQ6erPkR96CRP4p7WeIhHJaKhwdNvzXJg6Hf
Co1sHDDHZZGRuByZ1mMySQRlFP7/YjPKn0k99GokfleUKyinujZepxigH/7+BDX+8N4bBiN228S0
R/PrXRtJ7htAnP7S8srFRYfSznydw5SSNlOkqIBQH3rtOKkvcmmSp9kayqGq4rfa5p4sRlPbDCyM
ZAUUpSKZOSzvMX6dQMZsWmEUO+TYQL314BoXjBvDIpNvXTqz8LKTQ2aM8u3+rYYvVwI0JVGuoc0U
wSLMRELnJazIeiSvwVi17HxTP34hVt04+GrFHsCuc2DzyiZf0tvnSln16sCKk0hbPBPBvm4l68nq
QJOnfc2dArjaBuqsZzRl9lwj7/7kMhZLr+T3LReDEpy/ikI7gen7u7dyNFU/keuZy7iyeJrJQ3Au
RDPtgmxPjfYuU3azvSuUpVih/KwAKPB9ecIKpVCWYoXip8uRFQqlW5vuzDJF6pc1CiiZn8sU1iiU
ThDOfY3CMiVOlpUKK5Rw/LVC6f0tK5T2Xj9XKCxSCja8kdeNnlYuyxMqNbyYKnfBfZHiB7+WJ4tH
DkhrlE9bcISgnUR4vB8KCUms71Qdgjtrki4dtLDT3y9M8YcLk/7hIhvERGXjmPn9ppCQpd1CjywJ
wQJXYqDsJfnNuvboA6HhldNrVM/IeEXvBgTHrQRJR9Wqq1NmHnEyrCvgbV5tRQMeIpRmTarq31pV
WZfwQDf6XHSuYJ7DlBOzI5f+DzJp2P8v32rqnn1kXdf+uoCn7Ny/SRrhv6M6kRgSR9vGzgHrd1WG
qmxWDjmnCu/yhET/1YbRvM7i8cUO4u9FY8TOHE/+YzeoHiYKsoK0xAD4OOrXXkUAk8Ry/qzmkn7o
evJ2pTrPn2X0oCfru9nQ/ioqO/lKJvE3v5uy72PrH3ta7c81UoI7gKPMEXNJ9iw8O1LR+rbqs9Ko
1c1u8vpfQyZ1LNGRBCQGQHKUdY1Ttln59PczBVjp44WP4AThrcwJY2/57lTJ9BAlNB3lelDUko6z
Th9MqMUFI0RXODNdfntTmSzoHNboNcn198pGslIdvMtUDbvhFFUYCrfzsB3RWmlL9cMWybyVYP5x
hb0lsUtPkOm6Wu1a01Kp6cb3GkKvu5dksOz1KAZKxGcPg2cUHsGCVDN4Ct8H0lJ4xeCNhdeTrz0s
x2jw2sILBk8PvLLw8gIfJkw0PhkuzJkh4PPh0q1TR1cpJ8iWgJ6AoSN0b9KLwY9XuxqI09q1J1et
3cx0jclNTDe6Vx967b3q0LOKpcrQ6wcP50c7sNHHpqcWHj7jcvCmYilaKCm242KpmL/CLxF4Uu9p
gWf3nhJ4IMFG1G6B1wfLi8BwKV9fakYDWLlAaQzI8JsCg3vsprEL055KLAKbl5oIKsq3Q7cdwm0X
skH4ZPLzkSxF19DkgS6btlBU+z2EK01FmveVCrq5RYsNmGgi5pBDnLWPCmOqHF6tRwKA9WiKWEJt
M0ePjBJIixiizDPQle7jCs1NohJPU9Oi/QpF8NCYsE3ClmSzSczKJQzebHKDwEVO53Lq2yP9m+AU
zpGxKgs7fJWHgZMUEjyJmrFd+woYvF4GCAEP07xYaLD3VdNq28Tuk+fASr8v/+tplq0ZFokLimMi
nXK2w51sA5Ht9b1qlMTj0jkqM7k5yOY3ZcFgp61FFEbAfWAOJ6JhpkB7CwzpB46D9h8motchk76H
sTE/FAn/rt6VyRUcq/SZffdjNx/Mgs0TiDksOpy76es/LR5BBEpqdTJvZ2L+H2nntRw3km7rV9kx
1xtx4M2OPXNRBihLUSJFSrpByLDhkXAJ9/TnA9TdapI90pk4HRnVJFUWBZP5/2t9qz9Ia4pPHQIr
E8nxnQWTVo0nv268+VFESUUJB+4Dcck9GvEkI6MIPVFt2MYBadD0IOIWOq8FQKu3QqbocX+1MkXB
c2SEv6hNvXbuAtQ1ADOYLObh3q9+k7+875gvs8ImgkSNtKPHcoqIHC5oaipGXZ/ACIJ+GdNjmtj9
O5RbXqCJ9/Pomm9JelR+gbp5behDt+2h3tYxEHElf8nn0rJxNrMhU+AgYsrI40pc7Sr5St/f9a3c
KAnChl+beF19SHPSSsGCF0EyYczIwVIvbefUWPK6ZUaoijNvYLnqINNa+5jaVsKaavY+dkju3car
fuGDgTn36kwMgI4zsWqCzdVfVX27qMzbcjSi7TCHar2NYHCiFlWmnavWGr5M2SPeWSQPg6lTz+FG
GiwoYxtc3/oPwkK3lxSQJogP9LXesU9zb9QAtYS3S8uihOgaUTlYbGzGcoOKrH0jk/kbWSXMxj3+
20pt+CCGtgvsjjgnYaePyGGnoxREvlWVPExF1cDkTgffLuuG0n3uneUggY8vN+uvpVq0J9XxEUgX
7l0kmvE6lvF4Tccpm0C6KeqeDoVFxFFlXcgjLml+ZtQ3WrjP69+mKa122IXi3bywiUdh47Sg07V3
40a7Sd0wJcLXJswoNuLbGg73Nmr6yjeKuoQ0rQvvDZ5cpU1u1zugAbX2iAscAi/cjohY1q6hy0lW
43PumMBIAxhntmHSSljLPO7T1KneqgVBy6oq0WaIlguabG8avN3n2NDqW0XnZh7JJ889xe86TR7M
UHT3mkHIXy9cnDXWU1JSF8nnKD83STYeBk91Npg0jV059ZSkLK0HCQpM3zAWGm8XREYnCIEAJO/k
BJdy3jqN6HCsaDbvitBgbZ3SvMptRPuZQoLfQo4kxI4APKnr4DY9piR2m36wh8HZjTpFYUm/HpIo
V8fMUe9bdxGCGor+YHqfTcsu3heAqee46ONzVdQeJ9a+/u57cQpQDnVXuceqmoc9oZ+Lyq/rzxAX
5FmCfDkXkMiJdpm9gDiQDcS/9FOOV8TvvW46zhnzJthvj5jnrkWcYo8Ne4M+YEvBQppTdiLlQ32X
VyCPyVJuvqgebct2cm+mJEVnU5Tdjct8Y/2tnop559YApexc6WixaSbeEqvTUCiaPSByhNkKNBLi
0u8dFS0E/rHbzsOYatuzS/e8JfTODkGNzsOH3hDDia8vImUPuuVJl+NwKj12VQ1bqY+Fv+VMJrWv
itmaJ/TS09uUT/+2z1ts8MK7rL+tf5+oDblJR5y2OSOhYqHaefl0m2BzOWk6l+fJxtzAxWrpLsA3
12iXR0ZNqNZyw1dMXNtsxa9/j8nYyTUEV6sx2yECIZjQsG5sYRgTQS/97JfKAioTVougitYZNjQU
soYSHsqZAq/K2Qpos5ZgTSLkteqdMYCH96bui/bqqSxoxKAePP7xOuiPc2iy0WydsIs+c051fVx/
kepvuDis40BPs9xEJhN5dTmlrD+tN/mgESKeTx/rKS7eK2Xkc7l2PzQ44OoqGY6FQvOZZWIa1d55
BhVwGcHo9PSF+XG9kcmnenDhM9dmH+9WivjQIZxqaeaVSybX0lTylvbSeuOuPSaPwJqakNtAjnN9
7mrxTS7c1SWZdt8SL7m3FxPO0LgkyxT1m8aE+k1rRg/6pDbRiZCaHSkwq21k1pvOrjSENQDVwf9E
xw61wIZ2UnWrRuQE5U1/w5z5yYEa+K42CAqHdNleMtK9TuAN7ugztNC9HGyuJdyutFXA8hqsdovY
LgOPFzzMupGT1OV1V69ME+pq2rLLq3yRCK0i+k8aRUYjwt1Yy/mcVXp3mtkxIJFMqAlTmhHLT+tN
pA/MXydjptDlPLpKUh6IBLWurtJYV7PUjVMp+veu1s1nxXKw0LI622InmpFc87eyz/hpFiSC2/pD
VRSPtY3QPO70jApoyDqrMhGJjvHZEG1zUrtebE0oNzsAckSKdiFlq84lOYV0CGYpQmUVn6glRhOj
fmM6db2XXU4musTBVVkRng1Icx1AfCTdgIyoPjg7MU4noyB6LSR+56avenGjmFl049A9JmQ32cpZ
qfYxxSMOxRYB6dBXx9Shx4lJxjnEUCU3val5RKg2v99IUrs2aC8A3FvzdnSjZrkwxN1BFMVXczlE
UmLlN52oygP5vu2byCpIiWYOQSMkRqwRpV+c0XzCpmF+7E1bktQwxQ91chzyvq1Jh8nZdstNWPEN
rT9NrjOdrcLdOtKkfQ0Y6NwvN3O1hDpnwPFm0ZxhVpImn9/UJdNcy7b6m1r2/Y1plOwqW4sk7/Gz
l8RLBGVLeAFVcS9RrFNlDeE79BYXrYW4qym95QNgGm/GBU8/TTMBmJJMZXdWj6FTw153x2GrZGbp
Q58i/9kRE4XZ0LhmaXHUCjlRseyfPMXzO0cRd5IF9F21iCjQh7zTjIimYmqGJxHhRILFsx9TjD2Z
JOxMM6PkDhY8naLF71DGbXiHuuaLmqXOFysqvzZ9RDxx7zFbsvoRPhRQ0F09Eqc2xuqnqvPEt7Yx
CaBw4g952Ms96DTmCJax7d2YHJPBRRRfKDZAAgPQf0W+3DmtLJXKe2rvrcj4OttmdWeOpnHUDGK2
BBEjAZZW9ywTxWE319+NGnLX78hrbDwH5pnRJmvT6fCLlfLrFqznsogBt6CzVn4lq9DHznY7SUZT
jBLrJm70g2tW6k4FQ+kmgk6HPBsA/bY8NiI2D68AjJ6SqFagBdp0rdP0E4Gnclv33p1o9U8qZvBf
zH9XYcDzKpbHBBh8nm0YlF9equFmOCqhg7psy+yYir2S39hWyY4WorxmzfZ+NNP4PIDnOtgcA/1Z
18NTgz7Gs8b2DfKq/USpYGv0rONnHLj7mALtLsuXVDyyhOA7xsWu0t5FY0CAigqbnsl+UQiCkJLR
5LhJv4FFg6VgDBu4ksle7cxvrhdqm7FfCvN1Sl9C1xFyD/A9cvsSZxpWHA/jdu3EVN6raYuyez7M
2B0oMCQiAHOTBq6NoWtq9QBXwbTXqkBP6Gg5cfkh9nIawtYFjVR3AKW1t9v6vRaOX/NqUg9oAIyT
GcI6H6YSuO0A1ABX2t3P9wz9dQmFd2hzCjZsNHPM3Z9Xu4Q2dy7XkYL1GGC40Mk/AbtNsANGu5Ka
v2U0KPWN+lH2ZcXZYW5vONa8IDZK2j55Hn0oRk/b+PvGTtE/g7A9xnbsBCqMyNvCm95rJg5Zmdfx
DUqLUsURwY9VXjubn3+Q1yZTlyIQ7mus7DbVUPNFT08rc7jvmYOWK3SfdH0h8bwb3o+z8VviWcVd
ahBj5ZRJdq0S5VaKr3bdMbPTNRbQhIVrB47n/rbufsvGEgdSa13HUSNPaXwLQcZ8aCYrP3qDvnOW
/CS4P1jecCU4IlF3udERnTTDcobvupqGIl37SKSaek9Bmag3nMZfJnkbu5xEtBwG0Ax3/i4tSHih
DIjgIe9+w+8x+G1fafuKqPSboiWSx1C/kySM2mVePXDFL5wkuQd7Gggx3bVFdumUXpxiPRkfiPXe
Y3Jx3hdD9lGxlNsMUl637cPfSLFsf1Fl0bRXkmtXxVLgOCakSwTMr1onbmRGiku/RGv2wLAdYxne
OhIA3bR5m2UUjT+Zfq/4qumPij8Vwaz4BhGjHZGHy3BYO2SHAn4/IoX97AZZdgCgVGQH7LsMHf1l
c6DOSBQ3w54PhnNwZ0TVBzs9Os4hYjLoHML0qDgHRuwekuyYugcu7uMud5llHEr3UBHUrFKWPUj1
wPSR44vhtGBXD157wBakLBFvgcwPnhco69D1IA6Dvl8GFie5jj4OVNtn6LaPFJrRdj5EqynyO/qy
UOD2UtGXNArhgUft3sdRVlzmttqJPqjXUYqAAUS7jgNctO16a4NQnf0qk6A7M2/B5lXtt+ngEB/3
8+MEzc3LpTqSS2AVNhcEStya+QKRJYxoUqLJg0RZX031asA9VJfh1Ff0Ll59DdVF6QI/LNKuiF2y
dVT9pm39AnJZQ6L5tWquNbqW/IRaLb52zbVvrhMSl/g6NovWRQGUHl9j8yLlJUXFic1XXiZ+zpeR
Q5acziWRUNMZANlU/T7UCjzP2TZODGR+aPwYU3H6LvNjtmLTyFiVfgMtt/yIwk+76NGi9GuLZcji
gNJPCReZXzeA8woqhzjboHQ47R7U5JDXB3c82ONhtpYxxMexosN41Mejug6vJrn36HBbn6z6VLkY
YZF4njJkdutI5ZlBhyJHLnBRunMfXbroYlfLaKILeMBqBgi+DNe9QBayXU7xyxiLq+5eeqQ2xbUr
rk1xrdHZFFcxXMvimg37hFyY4ZoXV4LVU/saI9IbrmF/dfurkl89ZssQhDkYEvPSMhG5iHy4d42L
FuPHuDTyEpnLbScvPT/ny9Ac3vbFcM4Dcz629HTGf4UatP9D4oi+kYHQEZUj+kZiiRE6RuERieN3
lePACo0ctT9UjvMfEse/qhz/lDi2Q2Dkv6sckTgWUKdWiWNGPbX+U+L4XeWIxFEjFq/6XeVo/53K
sZlP2JORODIUckqMReiIxBHBU7oKHVE71dEzleOMEMq9WOtIZnhvV829MCSbfQrULy1bnU0OT6ko
TeSAOi4H/+fH2GvbPYeYQz3Ro7qIkvUlhQ7eedEBiKu2dRFnBAs5+l1ZePEmHivnTLBLeoOsut63
WVxx7hlJWtQxK8slvh3ElYlVtDdIW6yINTKo4JGnBjJNHXMcVugCAJ1EPnVRiz1O5H5r2d6bKSYb
qxNRc8Nao9lHHsnVuJ3Ns6OM6CPIurx61NqrLETbNke9ryrwgNReiJ1dKPHD7HjgCbF9/mJWZziv
SsNoQOlM6nRogH4ho30+wUBz2NRp1xJ/0u++j4mOjL0ro/3McuVDxMqh2YfjXmn2La75CbHyMpzM
99ZB6XgAak4rcPItXA/kICo+lStGCAaAmMCSMk6QlEEpAwhijEkLGhmoWqCvI/WCUQY5ZkEtKL3A
5WKzjsYLLBlELK69AHBVpgeFHrD2nRYdjltiZglgGjAiEcRxwIwujQNs13kc1LY/c+4HgjD7SbcM
hPraOurIZ/4fqfschzFdAHUvsPGuI6QR7IJGXEZBVGG7DFYMjMJeRtmwZqIctoe+zSDalSG8PcBq
KFN96ncMqpcEy1Z+lfr30AFIozPoVem+5vlTBqIrGLJAZsFIqt06uoYCStA0wTAtQ05Bu95izNCs
IG2C2QqKKRitIJuWH5I/RjTh3CDELTDqZWh1MKXBXAdQPBjQi3vXZ3Qu4Wt+4/oOTnXpC+Eb0jfi
ZUDKqp09I9X2MaPah3KviGWkj6TFdh7atmU0RA13O6KyATS09U7rd/TXGbO9DDDkjLDZp+D9SPWd
9kSoMfpwP66ja8BJ+tA2xsb3TJ+IEMX0Y2sZGGWiiFZtEJdBEgUpO8s6ahmUZQAjQa6jKQPchQMz
cy2YZOBpwVgGihbM7AZ6YMqADFF3HZNOu3TjlAHDW4dC+jYvwR6yjtL2B67lNql4PnrymzTyB2YI
hZ92PnWmCvSlvU/sfcZeIpeRrAOXj+OiythL2KsoulgIT6QKL2Psd6a6jJzgcHvXgJ9cB2lfSbNP
jL0y7CMDK+Vepj6jTelUL6MefEUn/9L3dF/3fEf3Vc8f2Uk8v2c/YZdoAsm+wd5C2hqnhwBoPplE
nClJVTetoJl+H9UUMCAtDVaQs/uw40zLiNehsKiqA28MdNLC60ClD5gGUx307CMpbvJAuqRy+Jxp
XRxzrm9LXGR+KeAtEoWyDDX2K85Pzl6Re3QVUbX3WHGzm6TLIHvFMpahtMugSPCLM/YrRSBnKVxu
psNJymAB8UJCkU7FqDQT9jz4sCcHrsiliiMS1NWR1AR7Z3d1dln/nA8hy4Yfv2NkeTfrQm7dltm8
NUQPdVuH114nTzInYfaDufjNOzuhn2Ap5jZWHOsMCqE5jnzhk+GAG82nd2ljnucxim/WrCsrlhE1
jV0JiunURjF157ZzN5atfHQzXd5KLy3vjHwC8T7/qqm+6huercNdzVlo2rTz6OcwS3x+wvaaMMpT
xSGmW48TqPIal1gjHALbst+z/oXEokOzBDDFyMxTHJ/7/iTMk1ssgxjbRD/2IWTQY6Yf7XwZjnco
5SHSD/RgsglD1TIc0ofjo0PfvjpW9tE3mIUlZMgvw51P9nya3RPV6SE/M2R+7uVZNZbhRZe6vjjR
RdTLkN6lqC+tt4y8vCY0a8prC1K58qPxGg5XxV5Glt8k64jyG0qjYXbjZg19Sug/DTJAw9tBt1Oq
cxido3gZuXmSeE36k1OcvIJV1lFiNAY+muyM/Oh2R5aEtkdcxjKEPMh6GRRvXGsZNp8sPirjMoR9
1JJTYR+L5oSZkDHmZzK3ez6bexrkWWNOIym6LaPCEFxT4b2Y80WtTylYnktRguy5MGhFMZLyqixR
tb9YHHxPUnjx5btw7Ewu1PSoXuGxtakcwionU57KFlrCXsmYmxTmmzgclF0vKuNubBWBWRV+AjOf
BxsF9Owm820Ic/OdIELEiMgyz/WqDSgVdnAmAW8OUPf3I27RNzLST6XltPeUMLv7VuGMZbTdjT2X
nKgSZMHYQw/CmcWjW+d+Ks2nrkkehO1F98AXG7JHlgJR2FErSZ5E0fdfSlSHkw2fY8TytOAXKO9G
tfYly9ujZXIu6wa9vq3A7m3nvlHw5dTFJlHGcpdZZnPP0Wkz4x4ehNO9J0yi3eE/6reEIOJdjGt7
k6pGdzNbZbVNytn67IZY6YwH4BjeEuwpT3UevdXdwQkcnaWgLA3rdiqUYddoyWNWNs4VXyQC6gbX
bqUgsHDEeZrjEpvCoD40sX4C/20TFlioe0svxM2atVnF9iddwQEUTcabSe21s1uHBSaumuTCivLW
3jVDwi0yYIOyKc/xNKl3ba09sn2G09QX4blOaH8UrXZBLnE32pN6ElULE9Z2TULKQYDnSbMIYmVx
MgZQFZFMmrvmt36C8ytqvIAbZYrCk7FNh3reytCcz1TEzMfKPjPpNT+ILqxOkzW6SDOj5BNNnke1
KvKbLh7fwNysOIsO6l6nAkIIfIsjQpSg0QtfJ+dJH0R5U4S2wHOBBbEyhf2B4tSTphjl11FMJ8J5
IpDM1tVz8UH8/Fy/Wguf7+NUVRYYq2pZuo7t7/kJrnN6xS6slqiEaNLfJh0CmHAuVfD6VvihVLWv
8wypq1JSC6+Qot6lzA1zyMZ7Ai0UHA1ekLhxdGsUbxlagaCSvPOki1JyaamWnLvlBnMzhWUs64ER
Jne50JxP2DDtrVAIq+5oN7+l8/E0VO41st57+UM4PTj5Qxo9xuuou0fDBky9jHYgITsoxIdMfFDT
j1P60dA+9OPHbh3N+JELVc45cGjZe3rR3LWWd/vzbea9khhiT/UQamJVhnQIXPv5NhtqgnGtCadk
rypvGjsmPked7aC3tOGjC4OV5Gv4yFmv+Zoy6cPG1PqTTG+bygWq0xASrpliDwUZvFinQf+Z4LTH
SfzFcNvotkojfRshGnvTSofExhI+c6MCRrQs52LrxvjRGgx7A+5vU9VsithB0E1YZPcucpRPHuwX
5hGsR1O96AhQtZ5CTK3b2QZWqpCNlGntjWl3XICMitmiaIyDFRbau6YI7+YuNR6lPh0KpVS/au4X
V3VADLvzRJI1N52op0uR2w7p6XpxTLVqNzapGMggxcRW5KyZSOnWs5SKTQMNo2yrjRqHKpIfC72A
mozFhbb51tSLJ+I7x/u2SOrAyrjY0QkSB9NVoluNQ2wDMhF9l4mbGizs2ZDV/FWY4lPfgY+kRN8x
Z4upm8m2DZrFBryL+2orFWSm2zQvSXAD9S6r6ZOdDAJnAWWxEck12ldlFmUBjkBPN9mArPHne4a2
TAeeHU3gFnB2YYShv+C8ctozX5HV4DVya9ojYLBQeTD74bd4NvHKlbq8JsmtIEEvyDx72FZS+yXn
1nj1BlzCigELcihTz3q5wIzIkWw1SAxbAwDcXo2sU+fU2Py6lmxhiRegtCjKpxUTzJoTkusMu0Sy
2gVjVO8GPdr1RGQjFnH3rvxYdDgSc2QjJhPmIfoK4LIAcDlV7+RcHH6+6V4V4njTnH0cJlooppyX
SrUYVWWvYdDfMt1EamYD/Ek4x0tXtVgsG9+QJExXReJ9Xl/3/3wd/yd6Erffv5z2X//L719FNTUE
cnYvfv3XvcAtWPzv8pg/7/P8Ef+6Jl8b0Yrfup/eK3gSN5+Lp/blnZ49M6/++7vbfe4+P/tlX3ZJ
N72VTyAen1qZd+u74HMs9/x//cf/elqf5X6qnv75j6+gq7vl2SLIr//4/Z+WFDY89n/5gpbn//0f
lw/wz39sG/G5Sz6/esTT57b75z/Y7Yen338oRdPF659aIb//9Me7frb1f3wb/0Xk+K2AkNUub+PF
DkwJ1oLqa7i2SSjrK/l2HznjjMoh3Az9SM6GQbYVLfTQebSl1n5pp9kMLK8r8G1THhS1cyNQ4B3/
+7+0/37xUBHP1Xu7JPR6nImjICtdQ62+PnZy8i2ZrubfPhbD6E7kevxmfaxXVcWRHmR2fvF4oScd
S+Kh3fzNGzCh4osemEHqisoXcyLI2x7I91yeDfiJvR2tlJAqd6hOc9gT3NslH7xKxcWiUwWDUPtW
xJ72Cyjqy8sWl3lLpf5mQAfjfy+bQhTnuPqMbrhxsrg72hDex0UG1wpcO/SAOc/OmXldNuWv7xpD
YvcJFDQ3z+/vRfTxtCkxPv942p/eV3LOPivvBhuBshub1HiMLcVQuztn9DN6LAaUHHitUia0/lv3
F52yv9kmBnmx5mq6sJEcPr+U90JmUa+CuYgViWTOsd2HNi3Dfd+b7QcFRQ5WZsXYrfvXn/etJsRS
tDFQfphYXtYHKCVIFKScEcoKU8WA4Q07r8GU8fyh4YS5bZq+PxrH+dcstOX2xTPIPP6S68iEjPq4
PpFZ6AeRJm97+xcXrJcrfXYJlKq0wTnvsgleGjeZw8PVU5oIyVFN/a/ChSwyk4rTGH6TY038cGHb
ADaSagf+uAiWD/PTBwFdGHdZaY/b/+CRLaoA5pmy27twX2msJkSqANQe07H7nNnN3732gO5wKzpz
p4/xVVPTGS6kcxQyd1hga/OW88iXv3lK18E1BhPpU448u+3yahtG/S8EwNbLKi9bldgZPBNEH0Pi
XN0+fxHShjowX7W0ibirEsyGXmlcJ1uQ99Eos3u0U/mtTF3JWr7MD/kEy5riUq+eJMm/Z0UKFCFD
3T6GFXUWJNltelBqPX3nVGDcsxEFpaMsLD8uj/VBL1UL8dlYIZ1sU504+lTnD+S2zldF75aFf2Z0
tAmreyNr4frUSj5jmKiSI5MAUkejWGzrVBAWCfFl2iXNlH+CvTNuMlsrPheq3n8mvQqCk95B7NLG
6KTEYYY4tc/22eCOfh/26WaayEiaPEmsF63k8OOQekBXEoF4aj0AfmwS04xmn7xqdHONMW+rAYjc
32yWViOAY4vXyfv6d9vG04bwI2YM5b4cmv5pECMfmvkUM4afbhFTU76icg4/Wk3CW3uxMYoxwmrf
4DK1WeeHG/xsLUIxQf6w7jnZ5ynnE26UuPn2Y2vk9kQlJsUVum6NaPBOonVJ3v3/2SAoU+lMlAQQ
rfsIDE4uY8agIX9ftog2Jqivo3GEufXH3jImGqejEZp4ZWrNYd02sgqbp3H3RH8TooIXO/E909b2
+n0TDWMJ4akaBxvR5597Dm883rZzNeyVHxsrUkI/8mT4Zt1gLFqaY9HSP143mKEsBb9KsHZfNppu
1qi/tFpOPofvdPN9o6ljpdx7mfqg5aogfb7T32m53hxLe2q3y0YjUcELMtHALXNzBwc16wPioH+6
GykC4dYchykhk8oIxEz1yiO5Ru9bGb2PLdamCmFGe5wwbxrFMd/JUYmOtWfGXEiyb+NAYSXKwhs7
VT+kUZHtrI5zjetQdXeo+kATtRDBJYXCZLok2/X5FhZumO10JaXMIickL62lvmVbU7fU/Txp512R
ymQ/YoU4EiOImmjZ8rbaB1ounN1sGPnt+g1khKwUtTNepaPcOmiBjoaTufDZq2oTYkX0LCrq5QSw
2SVS3V+/H8NNzqE1amdO6oeol9mZLraB844DnKAfjC/LNybHSn8zpd/38rQa450RJfWG0lG3z1p5
CGVRnpEP4y1w1OPyDRaOhQy3V5qbirufpCG2KXAl3DpmdmwjRBnr99ox/8oVQ7/YfbdzluAiSB6F
n5hEFihZ1Rx6Knt/ftkII/BXd07KJ3/1jbOWSU+6W32BV8zEwZyefnz7kZnI3VRjCAbB/BBb4pIR
X3V2ZP6rWJq/mQWYhNGAlF5qvGRqPJ8FNKNM48JWo60hFI2uMWKquFXVD1bnZtui4mrPtdCQ66ns
x51huOrEDH2/P0uPme5QWh4sGB+3P7t/jjcrkKZz+vGYesh1KopjslfC8ZsY4HRhOv0VHXp1cPx1
ebpcmEAJgZiCV7rkoTz/nC7ZMiTdx8qyYxHym5oNC3QoS3IztGb0PhQhyGR6pJs+mZj6JM6k3A99
3xwJqxz2dTqYj+Wgj6dlGvDjyVKjmDnW+/HGsWJkI8NMAzAOH4xGHW8A8ZafXz6xwkpzP0VDEvx4
9mgu8F+r8eK7+s9eYupT7UtM0/dqxK4D5Ssp7zXp/La+SsTZPIZksy9Eel/PuOrzpJ59dWKa/+9e
LUZWoer4bIuCeR4hlALzwjknGiDE1uH/+QHR7Zq7wRPxTrMzznzerMMhGExM+dV4M4mPLqbnU5Ev
ndF//36GgSqHgz1+fU9iiPudlRp3iY3QWRmaX7hTXi+wLASqZEGYDoc289lFy/SXyUkSZzVYIqZ8
tURDlZtdT9Sde6U4iplCF+MWz0zmmy52H4kW7iT6Tq7zvh+PjAd6bWlrfXzxoF6hRqlXgrpYlZx/
9sCsoM8/xbFz+vMxuF9MvLnedFj2rh8vZhWchYahvS4vGCkQ2bM+u6cKc/ouBec1Qyt52+2Tdrg3
5fgpQ1W6X5/oLwvg35eqf12avqxQkJ5rL1Nk6hP0A+iNPd9wcY+Y2ehJYHRq8SmePWUzgnAlBG54
WtRxW4Pp1T5xOFCWD/Dj7oLy+DauDJfchbR+KL0BO1JXQNZLAHCrU/nmpw8C0hvR+O5tuvU8sleY
sLleH/3dS41GjDivf1hfrRnAdGeJghCTTNxoyCCCPn+GMa/YYlz/f76hXlEHly2Ffcxlom3qLlmQ
z7dUHypWlGQ5aAC1afHpDgUvL3pqgdPw6HRopUYoybty1K+GgCPdRjn02jLSN8aYsQcSHCpwuC2O
dreu0Dkl9gXLYXk3G4QTLFv3715CFKHyHpc7gLpU02Ahx+TzLir5NmXbZyU2xhJQzRtbmcRGna36
g8iFP1nxG4WFHjTc1y9aIVuByaS5H5+/qNAQb7CLtIAR2/bxP3rRBvpw0cIy+vGCltrhMUI8uX7S
fHLDHZKYt7944XJ4iOJTnH3AfQwXLKSex44rt3Ma7158blLNvoIb349cz4L18yvJ/I7arfF2eTtz
5m1ynUiFugAhtL6vunE70oCN96OYN+t768tW8+2xP6Z6aOxjV1nfY6c3b3NIWddhGu5+vhu9Pt7A
EQLIIhHAUimlLqXOv5yoHDGQIkScKH4O5VNTNp3YKbkrYBC4+W4wHYjuZte9dyv0BcvX8+MBSIbF
xhsb9dGTvfnbi0cR5MVmU7349vmjzPoLYutvRuwYb6VB7tK/eywpPvNOVr3JXHGdEvx45ZfPweI7
30W63YILAOyyvpM+IeJAVcJkM8t8l1fv1zf07El/viHR/bKpXlz3LcezDIyUNKaBKz7flKWIpZsp
FXk8xoTBuZ85e4S6um0qkKkcJAO9DKNS4Wg0VRpvvMoFcAjpEwtEgmxRa5MeQUIh7zKR2fqmpuQG
WmVMPg50NKNtb4DVUe3uW1voczBGSOrIIsAVxsF4qFomxBgu7EtuTuqXiVDBYruuYPrMS9H729uq
aHCeuVatv5OlpiEm19WI71klu05TUvcjcUFvokhP33ZaGGhlb75nQRxeEHeFp3Gqx1sxp8p9P1b2
YzXouA37qO6o8NvuV1lPZrnpItd913lNTXILK0dj7MZbEHUEK8xz9xEf6kPvgYXbmLH24LSYUzYa
+TgX/PbjvUpUxCdijMfbJKlwV+hm4nudpAHGSXgyVfXNpENmUy2T2IQQQJgTmto7za0HcdAK3pyX
47jOrZG+YmXH9U7NiQkPp9l5KPtQO+JZincw2sGZzZ6DbdkEnExvxVdiajLtqDecgtBBYb5C8uUi
k6IytqVY/jWD32bWdbmzKhdnWe6YbPcIzeMc4y1XaR7LhBTTfrJNyKKd+dFVjOyTKDOWvr2yFA7Q
WTtBg5sqoHkUbZBaWFdWPCUo+2Qi/dYgwLbPjZOc8Fv2Ztdkm0wMOBXLgtLMcvy82LcMybnWdufr
un8JJaPnEmZxXm6l3Y1/3b+SErbPrAwhMvhGaU/r/pV0BOTQCMg+ZTV9Cvf/snZey3HrWrt9IlYx
g7xlJ7VasrJs+YblIDMnMPPp/0FqL7cVLK1V59zsWrusBkEQBIE5vzk+8IIp//Aj08uccAq1y5u8
FT9dMSDRmucZTizGvTHylXiaZxVfD9LCp2/OtRzKU5CM1b+faypezD8a0iwv51ot7BiZe9VuXk44
Qyk1WJINm2YqdaifsymD+j3pcsVxdnHV2peqmrdIfpkf7CuaDcSW7vHjSdeAa/nkd5NKYao2fKL+
Wb9e5lve4M1dOYH2vSb3BL/598xzp1NZKdEjWcjPfcue+zj/qGewN93gXv91DsYih30iiAs+n4NV
3kfbUQOQtkzAUTX52OK8vnsxATnafeEb+f3FHCSWmK0xI27vnuYhXyLtupPM91Amyq1TK8MlPNb7
Ri38T8sMlFWo3MetQj3xv5t7gCsfXMutP/G2KJfhlA/Qv+wuOoucqq7Rb7co6f+Yfk6M90c9gHf/
ZwpCXo3JPQWHZQoqGfpV1D4S6hO1urAbDFQa5XiuWp3y+NYU7DEOKhoMif5Y89Lppi9kchoq80t4
XPKUQdbX6ihJCesKobNl2SuEexHqFWXjSXBVJgS63p+KQek3q5DLpvDb/lkA/Q7xRtmCZntrUtpB
cguxE3KJW2xgx2EXgj7hrxMUSsQha+yEGOs7K+NbkzTWHLxI2kzzIqsS21TJq9UyXXPRyLtBZZ1Y
pmzrd8Op2VIbv3fNPP75e9bqUjymvlpDxGTl1Ir6ctB6tsLJRC2CFA5lzZpKwS+75WX1PM7ciGpP
nZzm0+pJRt8noBOeLrM3V6pgYxWq4304ewOlNx4wzqEewKpu/z6Dc1D65NTJW1LgaewrWf1K6nBP
MS2QpqK7Hts8JXffIX7DoSa8eGM6G/1nm8z87vdqKoYUDyZU3vOsnqtiT4QgQK7hybxGXx1uegJE
D7Fm/Wj9DN8CZSAkq6inTZtGJ9OYhxeEJlbLnO+zFEAci/g9cZAfT0svc3/o/JFNJGniBGFMWHfI
GCL0eMqhMofi4SeALGJYvAxTagX3w+BcWfwzRjnpF0eEV5GuEN5mantBmP4aHdL9v18QylTwAQQL
Eqba2uETAtXHqxuTqpYIuhQlkJ7/z7pdxTDX4ql8WF4c9EWEXhJQeUUHYKUcuu/LzuGft6hgLd9A
Ap3xSJaFo3zcYmlVhqcmG304dmzQ9cY+K7tAP19erhjOfdx1P2ItD07JLUGmI6q31v2eNJ1F5Ztq
RCd9pdcAcKtbUUp567sd2jJqzqhQUPNQnHC0popuGnovCgAwkyD3g0Y7zeqww+5FUvorLs1m9n+b
Pw9zEeR9r0dibafmZan0GGBkun6XkORbC8NFUAnCZnk/JXvalWmMqucXQ7nNIhCEfto6K07soK7Z
t6Q9smB0zK/f2EaUlCYM/b5RbpTS6i4aOX1PGfVtqroXUZVr2EFESHvKH7wiyt38IusThX34iX/G
jK2h0gYY1aQBzpyLrglI3TU51n1qox3QO50nJbLp33ufOOA8iuNf4mW1WlOXVOa7xEFKtWEl98Ez
dsTNK0ycCXjiehd/M0sOYnIoWfV/rwF8um2vD3+6dlZzzjCuC3IpXu47weG4Hsig80/d4YqtpX7n
VNbneUEIrDrZdrT4e1EISJZ4vqyb8+crg15ODCkit+Pq4PQDavtEYVwDGMugpzhnqv2jgRVUmCgq
fgw4veoTTIZ/lgq2z4cGH2CDTKTXhQGpKdH/CnCEXlYN6usyDyfAR3AAutdVRudlpVVh66UEp0Hv
eAVfOhAkqzTejz154DgYilOzc0AQNhHSd023oKaKyltWFZgQkqIbhYK3qVFXUyDlTcgNHz+SxyXG
gf+IUkvsXi0zmiublSKcfYLB7mWX+6bnxuBY8U6JPd+OukfL/PR7/Xn/xPGyjpI4o+WQarbI4KuE
rPXn5w0fm+F81Bu8aYowBn4TDI/U++onoPVMkjp45M1bx7/+WSSgVyYpKn4zGJdT2l//VFEYYics
oyVFe/yzgAyki8kBLsxuSTeiS51qkTub8ZTCvk1ikITR6Lh4dzTTamng/SF4xfRnDGzOi3gKU3X2
2oG0k65WsD9gDKhDXkd1Uuy0OLnOqMb93PZM9MYusPnR1HSdR5BPHQ6Hno7L4lOA4/fP+1o1tmmd
wCHUwoc/fj6IE6tCW5xnFJeWE4aIc6QIHIy6MnqWqHmIj7143ozSV/hGpaqzDbocR5P/2E4xxMBt
wsHy5j5JDNnWsrSoz/FdtPdzi7ood8Ii2/G7d5XT76QG62jpoWp89eOx+yjy9Eo9wqBTtyscx0U7
8iqQb+FRHvUGsTVqfKBpC0iug3WniGz40oeyO7cLpTwpxkaGHjAVoDdJqhRLwPEvP/VJaJ9Y4Uha
+uVvC2ThZ6bmA6Kdh/rYgGMmeC/rHZrN+ddhIdjQ1VXIxzEL9NvlwqY923lWST2iJgWF87yFJmux
JGVdXC3N2EYfb8J1bhvns/PbhZO5yl7FW2E1lne6Kacvv9slTPJYwMxGn6u1Dw52d14amd1JZbk3
cV+O+w9m+Rtvuo0YVafSeI7TLPzAP4I0kjrkpok6BRWMHC5N1ZqPHhLA0SipS+A5Gah5KfNhciN1
jwwNNjcyF61QKdRJyBE2efipRStwo/o4MuJPMyxj8aJhq21BbEhKanXHQvjcIk1+s12Hz4Aild4b
hqr3Uhukf2nPRUJzZuLdS4xZoV8Ta67XpllhXEFZ63KZzKRKSg2Kb34MreaPW/h9KVXhUZs83eVy
mQueeMb6vHvJLJPtPmprgkDkdteyBeL4/OKdG3xrUOBnFbmLZ31QjLrDp1VcLENpcxKnwp6wTNiZ
hqdk0Xa5vKhR8jMJ7xK7x/nHyc8bs5JURUYflIu8kVEgrKTOUwBnAvyRXmTPMhtcR2QCWcKZW/2e
k2S5GpTcOU8EeroSTwfMOZCiEp6IvUKKL21mQpGcZ/y7P/Wx613llfaIDXXNUUvYHtzE5nPQJQX2
pq/b4AjV3Lepfr50oR/hHYY9lq9zP95oLO9rsQuxCmLF+kuLnAv6dTn4w8ncbIwBwcbtRb0dVNLK
QoeYZ9lhDfmXYrW5o3XORCe1tXR2aR8b+JZC9erbco3K14wtkJ7wDDrJ9/dfxbfeRGAR2KcScn+t
/GS2yXqogI6xba9mm6Yc3G4Yfq2k9TD6fO7nAT/+FQIx/za1/SshE/+cjFty+sZfmWUvVmnh6yfu
2BBrOqt0Ma5D4nqrBA4dkXsKObXQ2LORQE7hBOnl+3e1pF5fhC5RJ6l42XJYx/f1hUBrSHMFuV4b
EI9Ui5RQdB+f6AVVOCW4kJ3RhHW+dyegKooeQO/uzC+ONk034xh8AnPb7IoaxrQfxfXnrI0IHuBH
ik3dZPeXWFxTADshh4nwsThoVlz+SlvMgisC3Kf92OhfzaBC5IUMoEu9QXXKn47dWId5II/9CkMX
uZdaiuugb/r9sW9mXhoFqcDEj72lh9LSSbxzFPjy33uXKXGfA7/CG3LpWaRiBpjGvXb91DuAPeEu
86GrvNFFG2bqpW3DOKmM0T9tG7CDSHe0FasO3BY3A/PGkbguVk+9bRQKi4uI7/XcY8pJusdFnnEc
S6EmdoVHR2DipxT6h6k3zpdBrfvcvsvd5vI4sJnsqjOjMnvEHq+7n1RqO3/lnBtnqEl6V8HnAS7i
1fNB1ttU3SWDdDzFAUGATXE3VYDD5+/y8XbUvC8vIxlScSQonxGhtc7dtLlB2vSDI1hzG7nD5ymd
w5e6jG9Cq7quqZkuERPB4/3f7eIDXe8b8KNx5E8bRwyhl7gqfkZVgmtXA9cE6H/RAnuSjpme4DTm
lW7ffBtCWErLiOQKtV69M/1Kk4A4LDgfe5aetgE19Ta1L3YqNssQRWpHpYlSwnhueSwUNhZlK0+X
sWpSlUKGIdO3YZPiWZOusiYtDkFW/ugrzgfsJ62reiBGy/gVbpncicDdp0RlpErJ9+DiNasZ47dS
Lz/STL4CRbK1dVxk5rrmqKbDu/liey9BnUQqAty4QbSzhFphaDOHcokRl2OLkDpvJ9JPA4fCINGA
bdENglnrTDckALmyHq3V/ID991tKbHEZlCn5AkBO5AsLA9DUYGfEaoR4+DeNhYNarJRCGMRDoj4k
jzxg6rk0mYQgl0H1enOzBPeCDYlacl7sA07/aL8qM4PN4uDLZV9y7LHoqB0KYlPz9EC9VIP6SiK8
wMKPKzazV04HJnAzmCDgkMEl5wnhkoKtscd6kOMcoPmnmAIUieJ+e68r8UDidFY4EKctphWSRXPT
W3m4hw6qr+xc/ax0OYCV/p48S/VRCdwb+lDHIZ1rQJHlm2K/yORmfVkYej0p3mw5+mkYIENUyXzs
p25I7gsXT7tqHLvHGju7bQmah+SGuoVzF67U1r4qFCvZSKREq7y22ltBCGSFcMxfo8bBLcJo2iWH
cLxMvZz2Z+Hb3y+TWbD6rWyj2xOg/6JZUbHSbJAoSfD9rTfq6Xenb1A1ZoQjmhzkkWYMJ05uaE+X
jSdxKoYhvJ9n4JuXVhOiz6XZbKSYvSsLFzu557f63/vAh6TcdvphufP3umCkyDcHrT6gsGw8Udlw
kgqFSftPf/gE/oL8RSU8o5/q0yYLFGM9tVZx6A19UxN7ISRwHCPTNx9EO1wsw5RgLrtpjKLAVunZ
GP3Tv6kcVhrovnWXlPl5m/glpzrlgy3jK9ASLjGG7aiOmFntSNFfJCRdUSoJhUPkdudIf5GXkoh3
c5JMIOctc1ROQqGp41o1fUtZA+Xkeah9AJ2hYMds91Z7JUZQBXEWuT/bSWXtLsUkfkBivEUDn+1G
k48ZPOB+3Uu/X9e1wwLeSRKYkSg3QZElbOlLSJLzHHi3N7qghjCKtAJgw9KbPjLCgxtGtwp2iFvc
T/3TQDTs8o49IhwUJJ6dAWvpNT38+S/7ZhUp8r3ICnjb6KBf2t/SwsFT9o1OykxeWxq6on9Gbeln
lSvGLzNTk4f/t746WXsH2cw/dRL3/jiMxK3zDVvwQ+0jPX6ju0GcTRtT1MmX510GzwePOTHqk7nf
U6TitlxGlzJ7zJ0SRUGHB50z5Tb8Oj6SpjKm92R7ORVND5UWupchBaGHSNHtdZ/oHTXHrx5BX6OL
htE3XI4dsbblWSSt2u8sqg2pu8DBxQqrDRoR9XIktnKug0vQ+0ns6sjQvR6LsJVeSu2iMQPN60FM
/R4D8ACljG4CAyRkAQJymVG/h8IH9oHcOghWk+rsFZmeuWoKDBdHWOp4cQgCz0vIqVM/0HG9Tumb
c5UUfFKTiIe21HX+cfB2whDTuGjAsnLC30b2QXefSU6qZQa0ru2FdecoyvIYXvzphLzO6xUSYcvf
E1alNmac0htjZKmcn9uLH0QaMdGg5A0aMr/15Ch3CtBimK38UjE6ThzUjjOY9VMT7x8AXh9ruE+d
RcKipA79gvl8r5GNUtVlxUoxzrvC2E2Lr3CX44fCAZ4aT81T4O/Fn7VtPGzcUtZ7G7TqVd/gT/4f
/p4C2GaV4Ty5hOJetF054ZbiS/LS8GUpLeQdnJH2uv6psahhKUnmh2R/dqnyuDTx/nC8IeFkPFg3
KUzXVJhV83j98dxbZepgc4bI98jvR6ssyoJzM8ZFJnGpty+JSV+3ldXdUbea37GyddvUmn7ge7np
zSLddKA89eUpH1vq57zrgL7iLJ2/DnO50lmYhhK/m8FeKVg9rBwUv1oCE/e9tmXZpXexGVVLOdZf
25/hk5jYud7xGrg6kxBj0N1MGI8anMrr3m37T+oAXzescSqQYRLvFCxZNn+7wFjHMfv6QAWszF28
dxXLzqcbahnI4CjYbJhKe5oNlBdZYVhv0fJniGK5cFmp7Aft+lteQzRZLk7hxSpOSEr996dqag6V
WTDkeKOXHfcfT9VVfZT8Lcj4Ao3cZdBbAs0Km+eVKPLuYkrs+rPWxT5qSYpkLEMZZ7Y8Iqe2cPKL
RrHTH6ZhNU+r7n9qq7Vc7boGyjR5f2vGxYjdzU+apiV4RwXumsOBe/vX3v3RYl5L+6olEosTRbBE
WY83+mer8JMrD+vqS4sa3QfLX6mNiuVQqDorRRMw0pB/F/ZlHfnbsoibk2UUXGxFvMCwlNMqDP21
E49XgVHr9x07cqXJ9a2i5eTzFPlrSB3jgQ588MzmJMbzyIQ51ypqjuGaLE2L0+Mfz0w3By3pRp4Z
dTbJdeLE1kHkRZ/MltrdN5Hp5Hlyx15llVNvbei5Vy1wqa2aROM+qpWoW17Dt5oheQKxGjb31kVd
Qmla1X2WYA+/mn54n0vpnuojHmT/qU1bxt+SyA0uZFDd/61Zza0cvsFlfZs0gbUlf+Fu01wle/G6
u6lss/Wouj12Ftx6aiQPhICeX2IwmnXQtt1tb2MfHhGWtsxcOfy+jZL6eE+G8U6WtokpRYxTyrML
G27eXyQiJX/nh+KDXag1fztePEFbVylydqg1BXTz4nRjQzXI+pbiv8ZtDn0bV94Qmck2SzPizLAJ
1pNTHspSK77ESlmsZdxblwl7jO9+jK1Iw2zjPGZhTWnj7dbONlKFWrffSjWqfiR1Aqtorqi/KiKn
O8C2zz41ulNPKKfb4dYMRzJQuTltFAgYiIpBcLPVnjJJNHiwMIkl15mHKGracMK0LlUf2rRwb/Ja
xZqv0PQL6Vs/Ar4BW1fFQQzND0dL9jqOW5c+R54s3lbRVKCwo5SqXutmqH9exDU4CchyJRGXQe93
dazudLuNdmEmki/6mJUX8x7gODbwYDGRS4tiVURjfL6MC2yBgzX25Rc0FNKLxsr4/m/HJcCgB2yT
IM7mxkbwaSjZ3C+DE2hUUa21KC/XndTU78xx5/A0OFGjZFflqIjt0wAprovroAnS9m8jpLcJlKlS
FLtliGxFxTXNopRnHiIFNP3PmqV19+EwOZGJ1QSMDE9BXXFFcKA+wx6WYpv/MmimX61bFbL73wZO
12FMxYHG0ezZpFLVIjmJxj65XSbVm4OXjREbgRQuw42vsBubrLp7GsHGbinFW2rjJMDUG0QfWAW2
joiJS4xy9cYIdligoWyW6naZaMSUPPwX8Mb7y1BqMUF0KFLhSjTkNO281beTSKDBKWO0Vktkk14a
u+2FrwE4eZqK2PUaJ1R64t7bFP2FzP1PT3PyrcGeJiVKvax15EXvMjkTK4y8d6epL/x7sx4wY42z
Sz2d/fkKIHmApVcoScZZtQaGNhwc/NLy6DIZfop4PWlt9fX5U9CgWXlkKDas7nlyi04JC7/5eeRd
7RF5bC8fgWh5VurXX9IyBITWm5ln2kG27zCUv9ZtthRPc7yRncdjaE6IlexCSp04DOn2nTWbyuN8
9eLZcWAGRNiWzhmJjIcuUc6k35TnE6hpZyaaiFC7GYNiszxT6g1iOGkgQswcctDQnQ1SWGsxIYta
HvKoo0ugHM2Z6rPnb4sietfrOAgsz7uyLNQ5yn553IXKIRra3U0Yl5eui4H18gb1RSlWpopLXIza
JwCA9tdHn1RYnJrUdFkVwm131jyb1eR8imqo0SBX8Z4cSJvoU5t9VWYTjNx09n7DetVEP4+Tg4TT
liJbD68586stMmRFSdYzOSm1iUKpUqXoVJc5lm+bPJDWugtLDE+IisEsUh/qZCi8Kq3uWpW4fURZ
cCbw4Kqz6s6x5gJjKm4/yIjq80fj5UfFFKrjsE+n0Oalc43IHLuvR1Z0zGnEQ+wmvrPpRZsle3No
BeInrdE6FtSc7VujDj2GlZVwiX3YKXk6NMq/KMCZHqIoyO0bBwHE17jqQX+XmkPNnkkE8atiOB3m
4FpfZkRXlRT1vmmrt/O6/eLy9lQJqr16wC+x3zinIWrNn1Nc2yPDP/emdbsRx4wsTz0V1Q4uk6wR
sfeyS7Ci9e+zCZSxAm1d9OzdB8LdS/fKnFXFmQYk2yRNp52RqZhELx3ltnF+GWWFbwfYlosiHtxz
GdsYDrzRY1tQju71LR4OK71PzsNST2+xO9fPgdMH5xBj0vu+D4MTUyBaAkLdbbIonfNO8aiun7of
JOq+gDl3B+b5S5kUOV6ieRNfaZXWe09LYW3DmVxuiEq5U6tN2uZ/N6UFcmzXSqcoJySjT+M4/ync
MP2pZFO1hwnRWdijsgF+897cFJM0W/OrWUOGttM0Hfn5+SNBsTsR8cK4VJEtu0UzBm6YCC920WZ5
mnPV1NPJctflpDinvhWPaL+wDaoc9dYkBr1OfSPaqoG6X4ZAZN3PHicdr88ieHGA99HYNe3ajVdN
745fIzyIQ40T4TwqQVmM1BGpSL3TLsNEO3MPEeWXFAVRuVjNvS+H4ddxtOIWzXemnEgRArAbWCtU
/A/h2TirtOM5JQNcNkZQNKZyniJvvAjMJPSoh94mgZp/tw1JQSR8Iyy7yssGf4uVHoruLGrAyvwe
ZBgHn9vCleeUTQYbTZCOLaPgdppM47rCF4S4UHNqhrXyMFQoeK0ISKPs2TaizsUILMrdTRyxcxnD
B3ynQUFCA1qegvBt2wsbGa99vGAOgzVd+U6mnRnUkf73kwAeayRDAEhrmipenMk5z8Z5reOyhkbP
PmSub6nemJOvVoMmmTyVCvmHMBF4UEpNtDhpxHrgTWoK8bXOkw2Jn3bJd71oqKhK/bqvsv72vXYi
KlkwlQt+/a2ZIIhcvn5UKxMkI3QfdalyMdalsTp2LDHU6BdZ2MmLDQvClkuq972GjXK0PMNAwHZs
nSQpi0otHqowpqAxPBwvRP2nvclSqzrRUgs7qRHgWodCSy+EdXm8bB8pNRN+KNfLta34kPSP+oDH
pdKq7Qdn7lcWY7NTOdIrTt0G/+ks//7H+U1mytBlFI7j5zO6eDY58Fx092EcKr3fTLXj/zAmKmXW
0i8jjfN2aO77sk/54MfKIVIRmsRU+a6UHimkC5541dbjgN4JYF7ZdMYV8LuICvGBAvuVPlKdFdmR
fz2vCC8uHXaVWPU29aatX4fJdrl2KqyqWo1+TcQtnWLNk3ouL31FYD1Oonwlgv7srev3RosLMnoL
Q4kn4vf99LmOObIQwxi/2XqNcXmqxN7HfSlHPpl+JaPzWJPwc5ZeWc4IC3MKhTMA/LNieDXPehWa
h7Gu7vw4UNkOMTCOHw3UXDQd9Q7NaVuG3a3dl8FnK5us2zqo+zVycvNw7BhfpXZT1OlTFeVxpOo6
JfbTxOeR3XzO4+LLMmDkp6Z5TcDseu5pUrIZmPCo8erU/zoaSnhlzaxQoWCsl2T1AYxDcSHdFN6c
vq/ntaLDvmmjWOm3QOvc7dhQw6kPJbT0Nlwr0YD6QeYPXWN814lR5LqGimkCSeS34osS5N0+ByDp
Deit/T7Jr42OT3hmAe73KUJdbjIM5LbCqnKVN4NxAhoEKPqUXdluC9fEcfZyFFCN5xv+YFV6HSG2
bELDaHOY4RbGBGxU/pjfja2KsXPI0kqVmpw8dVFeC7WBWES4Rd9VVuSsswDrvqJGsGfkgP36Qv80
NdVXEfsoe4dBbJE2FcmqrWR8ayFJhSOnw4OZJ/FH7ecB9Fz8CpXbY/sVsQ/PSLVstTTe18ubFfaP
mpWfm2YfXfz1IhaoloiNEDUTzn5S0vJxbNXSm0RI/tzoy3JfJMkteQnrS4TgiTTls0vJQLF/1Xah
ryouR/o4PreGBppHR3xgiVce7+fZpVw7areNm+O4XSb1asQ1B8mWmawVXB4v8nC6btvi2IEGa4xP
aQAx5NgL16SMiZUk27fWVy00153TmPeosP1tElrNCuuUXWi25kq6+L4v1ZTG8GXp2AdT4iUdjkyu
TQUgoUa0l3Pq7fmUQJ3ONiytiDb4sX2m9+ydVKH4Xub21U2eNlegxNBOthg4yFk+HBTD194JhvUU
GD8LAs6L0vHYjAFgDivLfNwszRhCsc9jJLsfNYW0/cJqi2gRARybk774qgqKOvJZUWd0QEv+aLdL
71VLI7I7v4R9g54w0P2ILeD7bY12fzFMkvDTrO0eJwy28Dz0KDYcVnIqH12DmtKlTcwVNS+o2D1J
t22pyJr2SrxZ+vnBc3gdeEIpKYQKdXP++ugvkhq1rOzA7RA1TVWB+LzX6j0ewiBx/a+9ge67VSqf
uM2o7MSI9xSHBHYRoymoOGj1NSc16wvdMm/m9/BFY1YtMJu1J5xTjMYjF7hfWqzLwveQvwwcG541
6yidtuoTs/n/0awGhxJTMZJkJVEGDxvEp6YRbcHsn9wBrMmrbqdkK8hN70IVhHCiTzijpV4SiGSl
RhEaR4gAue5QJTgOt8CY77WZckLCbacUUEWTuB/+uEgrruJCiB3i8Xbfu8oX9pan7z+915oIATwB
LQdx7nlhfZG7VgMxAamFA0BejLx030ceSBnclciMQUQY9LXaAFyPbKOD+i6NZbV88asYg/UdBpHp
ypZ9fnH8leLHOtht66wtTt/48ThNwV5EE5WbL1qY3eOmzPRmrhWcAnNjG3aw+aeV90fgDQEQQ+Co
tkDbL1hM5k/PH58WTl0WPFliTQH2XteJlnwzpl4760eT/fUgtLNWNdoTHbAr6uP2O1LUZJf7lbFh
/7xI/48tIAMYPhXwhinJQJujhNB53CEwIPvrX4m8yd2SixmscgRfM7nrNs546nOKZ579x4ZaVwoM
8VycdnozXquavj622CviNiXuxLnoz1YXVRsuVeUg0u3S5vsD9foTLBgoXZ2Je6aqvwSpa4pJZTVw
YpTBOKZ6PpqInZygaVIZja2vjUunMUXDsgwe/9jtfe2sQLq/O/6ghvzqYT1V/4sfVD5rCQe6Yj9g
0uk7yRO45sUFqK723FRUK4gwD8uFSGb46y6rJCETfoxtQRXcjap1+/6gLKvb8wgJ5r5o81GOkRYl
UPJ89tijGlt9wcYbDyjQtOhTDmha9zBlm3ttbFGy+UG9T4tIv06NEY/eyK4paIx0WP8m6i/TrooN
jtEaHgSAzzapn0/o6FriFm4LOdrQ1V2dpchtMtfcJzKlHFiX6vdGm5DhzbPm2AXqEHmTE514CN2w
za4AK1ap3190IWqAtNhCnlpdqK2Jygcc8H93Q5V9velrVflqhsb444/+jHMoVAmndidNP1onZdt6
/6ZDddh/spNe/X7sDL634fmky2vJJsfrSEntSt/ZKjLyTwE3GhdJkHQndjs+DOxfIRPOIkG0ME8d
y3H9pKQ+q6ftlLnuTH9MV0vvcCvGBcRwypXit3Ay5uEyY1ccOMba60pBvOf7hvUkH/796Iy2ejAp
AMHeiP+Zuzv2cjpRMkwg9FpD8ww9YB11Yby1zTgnoES2qGeR8CJVMzav76OdynRj4TfmTYoFCcyF
WhtQ9LVTqcjnEC+m/LDcmGlZpBMrS66Xu2ur/jNFQMiqLYx3ZGqclU5QHNRaYFn5+3bzzLzp9ORq
uWOtDz7lCZCN410reXnrcGwnv8hKFPs1Sv/ft5/VhnLa+ZO+ff9FeONDgscf+zDhqDr42xe6efBi
fhRmVAjZeZ7vSzMYtrA1rE9myS7H9RuxM9UCMBqBay2OlCW+9+JHYTtFB1nzqP/Dj2xVHdndoLlZ
fokCtVib0lhFRn6q9qoJ5Ly49Angbv52WefeFzCacCT/qIWqRh3sm8lHoGPttS5EoHxxSZgjDWGF
ffkJghvh9CpWvaaCV7GQ5ElbqXNsSZtM2+r2vFk3Az/1vSAI9cyTauH+XKo3gikdzwH761+iER9z
L88nKlKgDeedF8nOekKaZs8vQGBwwuC+wmYlC9NLrOP1VZHgC+29fZGsmcvx61a5fbpIYbnEzgzS
oF5phYenqw2232GhY4kFL3O8IidRtr8F8Ma3Lgt0zfLahBrA/10bgqhxHku8UMYuI4K63OWxA7nV
O1e2A63sRScKUWtk72AzLB2Jw2o6VdNwXErpjr0Z4o7qy2S9dGhycWMxJUUkAs63lwZJ6SnqfNxJ
xuKkS2W2jlWDvImOI7Bp19dlZP+U4+B05Da1jcQj9rB0VZDVBBSR+ochzzBl6gZ5kij2pWSDnrTJ
qdaM+oldcAQQRlMDmLte7mMEIbQyY+XMcKDQkBEM7yKlhF6SFt9MV83WZl3WVzPXf2XA59hZoZ2h
SeWm3n93jddHKV5a3TVAfeszV+XFRyyOBm2MZRlSvkUwbC8B2PqrMcj9ByUc7D2fq+oiRa12boel
8blIgughr0LXWA3KpO3apr2BxZFP950WlpC3h0iFy1JIDejkbPROqjf5FLRxs1bzIFqbChQyMvdw
4YYWSje76/GSDdq4cgdWhlgn4KzmSYfNilsXt2EJAmnlN9khjNQCeRc10ssm49htzokDZG1Lq8nA
v+g8Luf4GWNDfLLcQR6DcQEdZa9f3gaVGTcxG031XJFORRU61d3fqEXMzoWRZ9Kzrba6iQ3Ma4YR
rLxBxd8ZRNqTCh9VT+nUx0zHMkE3GuuHXst7AqyKF5fidCr04Ks2y9nyloKspIiuS/xCS1xe/neH
BDuJiekg7Nbv3mYYN3xSGg0H7ad7zUp2iE2lODrF2v88reWGVWGt0AmkO6QMDraw+CouN92Mzi/F
borLigpxVABJ+9AmxFxWQDK1e6xNse+sinYggp/n2eObY6DFJYxdzGqwx7W3hIGJ0afluU8dAaFw
9RHzULFpbNYp3E6LA1BM6tYS2zuOSOkqN7oT3Fud1d1QOLgMyNgJ3r+RxGIFLOlKb/AxN81Eo8zK
NI4DkxSy2GKA1kzL7uc4CUbcR/bU5PqHlyPkdoF7aILyJqgnijh7kwLtod2nVSM3ywRHmebVorwO
8trdAcVIN9UkB8JI9crVvzldas68Mns9jx4HJW2vps53I3f0U0ZRvVJZbbwwArWxjGc5xOdYlsc4
LiJq9es5cxqBB1NToZ+7E9bwZnM+iPoAoTM7CZMuO/hRlh2y1GSOz//XGWLgtZl+3dlcNUaNeNHE
0/2EWmsngjpdh874szan3bOnYJhjSVU2Ugxba2wctJuHpNm8eBoa+9ISN67jA1kp7kCZhl1eCcjI
82OZdMtkz0254/8RdmbLcRvZFv0iRGAeXoGaqziKkki9ICRKAhLIxJgYv/6uKnVbbbfb98XhkE2q
KjHkyXP2XrubYVWKqt5Gfil2Re7Ne0nvyCnItXeTFKHXGZkTZOsQuV5QdCe7fM3Wb0V3tQZcL1RU
Rebl1z8i5/95bf2NfDA0g4goPiY7Jj3Bvziza7cpogaWf0IZJTbNFF5q2rF0OnMTtyYelmTCIg09
r3gMI4an6NWMN4QWKzFNFAQiT8dbt+wff9E6ZMG3rF4I+fnjFzE0L56Kvvi59oWxh4bcH/7ml6n+
WRBJlfzxwQohgScvjXmxkOfcfmceiG0TGMPd7QP2Uzp9EKmm7cvvDfCbb2dzfBxSMz8U0Duv5f7v
D8vv17IK47D6DurzQYxWm3hVFE9yMgi2z5Ou0+iRRXUR148f0jsOizX2xLCcoZsmZNRvh37+IGZm
pGBCn1TNwDNbCP68iihDJYY4tPse8HuZ/POO89/V4tWIYVt0Hujdme5fNxzLs8v2OhpdaNd+k1Ml
74ZZhZtZjFMdI6GzjuVYBHfSyeb9NOrx1h1CtPKfP0ZjYk/8DRHkcuI8eftRQwrn2Kyh+z9/FBZ9
vffxkx7+7uebFqisgbHs/X/91b9+HmLasZP9PphtcqkOJoFWQRo+D4uxTXUx32PXr3Z0uurYu8uE
O19Y12hTZh60/LV+g/WrLnCz3/95Wf3/OqOzgZvX8+hVTQ0e9S9PRBtKoGYDodWjGY0v2iI9Dt2u
u8SlRfQB1RqO5FZIBsMUpLKAdKz6u7GNguMMsljvvO7qRB0ZESR5ONFzCzv4JUlputfwdnN9gaLH
UdsVKTN7spnGg5Ov3kcHMPBlEv6LDsGI5aOiXTFWX/jT+aKIBACOo7sYcjO5LVk+72aHXCyWH+1U
iZk25XxehnfNYr+NI2LROZjN/U1LlRep+WSViHZtYbVv2BjVDz9L0xfl+XBnCjJTmH7n3c+2NdRG
DwMULpfybBA92VS2eh7qKroXKzFrYgALouhDCMOoJeqZRpFR70cfs8AizHClP2Rtai9Qn70uMl22
9TW7w9nsphsibRbjVkj+3QK7QosiHtqK0/A/rDLdpeiYuiTtxE7O/G13W2VjQcK8s9ulfryt74Td
m8rdfP3rEue+KNixGmbVLuzC/7XGXD6ydJdio03/0yLnlvCs4ayNHj5UL9fz0k7f6N+Y2/9YY6bZ
Hy3h4KKB0PoW4CHYRO1EsfeXhXYMTX3Vdi7pv3gTDDfiskR6PrROG7Lk/15gq21yRT9kCJ7xWzVH
ba/+8dcqm6JUdqzbrvPjwRjPYV2qNnEjpcCI5mUfhz4TfHpDw+LHbqF8klVX27gZq36vfbiaDDuU
m+NktbU4//3a+6Hfp3FXMk3x8YQ+/lp716/rasM4c7m4M7S/NuBQRS853TipjfARt4GMtVdau0pO
VA1mHd79cTn6UIaXpc37u2XW7IeMRVCi/+flaCii07QIT79v+z8uCZ7caG+v0Lf/uBRGbnVHB1f8
5tftfr0UHu39iXdmHv++FBI20KbJ6urwHzf+7+sBMCO7VN1yt1TAQwpoKfu/XBPCn3ogtqV1/H1d
xjKt34wx/WDMpoKiBLqRdDTDfheiz7a/L5IT6GUXDnDD419Xaqp4lYim8NHaOMZbUOn88K+LNVnF
B2NS79ed6q8XjFGlPtATnS+tqBmntXDmh0q4Z6f2SAAYfIobRCAmhf+vd5SVyp/R2KaX0snSy+1K
KlueXLeVTZxXjX3QDsePqpguo+mNF4eS55Ltb//OvvC9EdjUdDa0nLgaCOS3K1xNyzs7niBZrcFH
M7Vt3DfgFW6X28wGjoB+M+5JRKNCKLDCDOY6fFpQndI9dk72+KFPy+FyuwGCqkeIMzlfbjeBpenU
VmKl5S2/+g6qsqjjAwhXc0+Uu0myG/zNzdC2Kdb+bDhen03gk9ahko+3e8L1CvdulnrrZGAaKQjT
7fXmcGaVn+h2Zmcnf8nXHpTS9faQkf2pD8pxk6cq2AhPk2pomM+eRJenuuxOV5BVi1yT+7fY6lFG
69P1Wf7zvTMAEdnVLR9YeinUK+BWI6/msSIkEDIsBsgSI9/tRjJFnT9n/un2jI/iPDaRuB+VP3AY
+tc95c7Fwwj56VinvXEXlIykWpOwV7d0rfPtLmMqDWA/69OAml5Hl6Vz/IOxVnd4da1zMK3W+Xq3
+bZswcw15tluOey4ToYZDhEOCdetd+ooYLPQNfY3V/HtH9d78J/31psZ5U+d3uvh2HFMi8uMg/+v
QWnzOFfTEGTse/3KBqKDqpzjwJUcTvI1HX7SGJOvZUOCrN/V4S63ahjAcBP2oR4Njvl+GI+cPndN
uVSJCMPuwLFMeHHdyPKLobX7aAnN+72rU2MLV8oCoTuHHlga7s+fVA32e5sGeDZwuEvUsUo90ZeE
TTYh/AXLJ9fHaFmBeHnG8AzURn8rveaTmsBnhnP2KZeFiot++Tahhzvpxl6/U+s7Jw7zEyiXYSNa
KCaNf024H40PckLclEsjqdRwCKNVPofZJPfF1IewqcwVrHbDIOJZFWUOzyurbpX070XyS6nPgxmO
n0UhSMEJPSR1Ag6IjnvZRM+3Jctas34dJZXJ/1yyFQLlmXpE8mnm+QfZf8X2tmIEGX6MWh4CXddI
lApLzNfcG1pZ0VitRawsNz3dls5oQnhzGshOPIwBEzZOaeW/1i4IZkWLdFof6Ur0p2KJyjtpZvxX
AUE0HEVsDJzK/rSSg8RIpEvintXaHYuKwDvfJSLuz8s5uumO4SZ+Pezeu7Jo9Hnt3AnQ8FQ+R6lf
7pEFIkNDPf7VSJ0FI7gM5i7udDX+SN1M0mb+/1Z16APnNBals/+PlV0swY0ziveVBj1mdb79ISuD
7PNiUdX/+Ya8ra5Au/cSGSN9Ek/Or0NAmeYXjtj8scQqsrLPRuSt+9syBynSm1SNlAz/sNbC8CYY
51aoALn2A422WQ3xajffssoD9ulWr3mGHH8C4J4sJK9c/lj4hY4QXYBWYMPOEplGSYWlm0cuwyX0
p9Vf7QUYxnW6MtV3ZWEviJx9wor+vOaL6RRfWtJNEuLfXOyZVspUgfboNZ3vH9fbd786SyYeCH5/
7YLAOaJDaGLrndjf5dfKp8ADEhlUxkUufb1py5WXc3HNyDBx0yKvWq48wyWO7OAKBy/ldkV2f7sq
k+0RESvXnnMq3ho3rN77BhAiMorf74yp6YI9rLP7vGx64m2Ls7++/rpadYLJ5IulFWG7MlAHV9v3
IqD5Zs/d/ZRG3dPtmo31qbI960Jr6q4C0VTwYJhenZ1y9QM7EqI+H9hwPJkFfIbGsx7S9hiEOZOT
qRxoSHCSoZHB5l8Z9kNRtM7DHPEey/V90ZkLjom8vreCrr7/97Wd0TtuSmNuj6XXPkln/Wr2MG4z
kDkFnaLj7eGSltfv6WHEf7rOfZ8dC49xSTV7EBmBvl0ftJ5vmI6op+3+qstrSzrjYNk2ZbSOB2Fl
Mvn31V87erteM/x66haNvBugnLm9PXp103hAbrzxfoJwYoU1wSPOXO0U3bTYaSbQwxEt3M5PjxOk
g7y1vHPD7P2sAGWAmjzLyVcgb/79bP7zBvNfZzfIapYPYA2ZU0Sm2RUH9h9z6LxnctIPNA0b1N7f
CqLwGIzNxkWTVsnVRGE9Rhj5rpXV7/93DhRPN7vmvh1CjxT1bAIOAUzLxtb88jc/UM1UCL4xf/y7
H8IrqmKJ43Nf0Q2bm9RIdAWF55+/6PVw/6eNlC96tSoRi+fB3f7r4d9vXclRUGXgTo2kjXrizKv4
n/8KDrv/RU8LwPa51xwwJ7qqWf/SYgjaTC9lwbPZtKCVM/iNBOYNvqLn6hju2bCNMumjYPxS1GGG
nq0cCS9Fwz4+N9KCNJkvbbdvaLhmJ7NutBVX7bQO4Avq7qsp4d1d0jJQ5z47VMvooPIJy+1Uy+kO
FEG1wdda9zTjIhTrlGpMSszcDz6OdNlBDlElR/uJaDXmlFn7feojPpUf6WOU5eOyIcPSjlcu0o/C
mjw8ENLY0hMh3rIbdL/NteN2G8kb+nuYwY2YCnzS8CLBMZmVe504T0uzVc5MPW9XCGRUEUYqvv2/
TA+qeqNRfB6Ey9+CyzX8ZHDs2K5Mkdg0vR7amsRBOfs099aC8dKQFl5Nu9xo7+o2m+5aMYCE8QNi
WecOumRhjUS7Gv1XGBX+u6zhT5FKtXxHRtBu+eofIpl9oHpH/JkjzXEgUuxF20VHeJPNjAHe9vYg
vazn1cist4zwol3j2BTNdrGm224s109l3lyCgQ84sEF/LnRINKpY/GOjzebFlnO1bXpZ44AlhAOU
XxivQ8OXK4NpwZ0ya6x6nkLPUq9wS3ycBiBDoQsjTUIgFhUPk1HTxqkrE15E7xun1DH3dAfhTc6Q
/qQMJd6MCUW2mqm1xsrRGst4ZFdM7JhJeCaMeQiIy24uIiyvpO+p0VzuPa/sEFRy9vholUvwanbK
/bx2ojq0acqaVGZ4DzXPAb1i9p+lMV+gq4B4AuYkTkCMhZ0wE0Xhuq4yfARI1nyfQ9uiTAvLuMrH
/jhgCXKvfQe+SZ8q4xT4Y0hksUgPWPcvy4LAn5CoU+uQDzV6XrUzI8PYr6blXQVx0R0MCndOAmhS
n6dsDRMCmIKnqqzmY+cjrQ6jttp2VXMpsGkbG+K6MU8XVlDuM7/NN5mqS5j77Ax7Kyeo1fNc+05b
1fO0RvaT6+VNYipdm0icXGY+hcczR52VwA+ZzgaJ32SyBulyb60Z9T03zKlco/DYjpFFiyZ1vR7T
0SIPGYr3fQhn6GHMxY/RsOQhJ0MbRcDXoqJVWgl4CFmvHVxaORFuK13je0+ALdZWnT85jvKe1TJJ
7O0F/ZyegOMoDerjajsnY/XnDSd+znT++pmLA/nVyTd1gyw4LyYOeHP9jSS5Kl404R81I7Ads0mK
rLSUsd+gDTOgOO7xcRUbA3L+ru71nPTLlNMGHKe9GSqT3Ez81+uKfHr0HByLYiW7rxz8xMwHGKbF
JPWec6Pe1N0YJiY9sXNml+Lk+lB9wLD3ODabBm22Ro6wdGncmIZzMVcMZFlRmicP28XAFu1Eh1Et
G8p/7BaueZF0rV97GaBf9Y30R1Cv6wUHaXOwglTfhUPkH2sDqqjKLbXrzHHARomOxsTocqUu650m
2hh7wnTwDcG2S675du6RNwQihasBTxEzRmg/1p5PDKfP6deccSbWdSk/hEuvLyNH7w3dtrew71/H
1tMYlRz6B1PfbfJoCR6nsMfLoynQQqPbejrEsBJMW6d0fHp7VrkhOUslC9LWXU8b42mZm/xsi/xL
urr9/WoZ3lcR9O7eyYX1Kux06bZB3Q8nyOSTxQCXWYYvyvRrWDgu0c+Owpk/kNFC1oLPucMMiHZY
/OfWdBRS0pmSsPH0She0jKKDg+ftJDlWPc8yd+lMoq2y1+t8wYM+vCy00tvSKz8Kslk/UD40R7Bv
1g/I2u5GKWNJLKQkd5Qo47M0yuEVAMhC8y567brs1YUh9MR5Kjy7kjCIXQ2n4Gz4jODM3A62Uatf
KpW19z7u76102IjJ9Lyi6fNrYntbXZaCPcrocXGOES862sI7FZn+oSHR8EnLMtw2RH0d1TAu+0Lj
bGrmtSGFrENMeVVOVp69R8JCWEPnSSbwgcOlcjqxX9DqJ+s4rbiIO7fDyWzirPK7tTxPtegOmQuO
LHXq8pj6XvGK5+PakQnr/NJkeXOKnNFHKQT3ObO9z5rJ9oZN+Hr+nCzMX5UI9uvorh06/PS9tUtr
s0jlIoSsZ+OLFwY//ZGURrOVudgK+g8P6+zzVLftIu5rF69hoPopKdRS/BD2suNgMs1xOHZM6OyS
uEzfcH/OfSrvyDcTYOtlBvh79H5OFYfVzijF52wt/BM4e/dgatUdCXo7IJyIEgK+TUxEWh0y5aRA
xhF8EKG666q1fwhIC010ocIvaNGIBi1cf2bcEszFni2o2RVDy1Avi5xyQ/cs/2gMtDuRVgUfrcHz
d2NUw+zRfXudnBEGtOl85W9NbzC2wlDd6wTqct4S5KEOJfqfMe7DptkupWkB63ar6OQqWzGQNMnC
Npri0BJuswfM637unVYfmqiczmNdH5aW1yHHLaLv4qoZlq0EIpqTHDwu711k+zvfN5qNLHlJodjl
arW6eWBsXpwZP5mf2ArlJ7jZ6VeQ3xZTM5n+bEukUQlzfLHr1mW991QwEHlgTC9occfYhfjmNub0
5RoUSqqGlT9os7O2rSXV25AHGR4Nzqr7riicC+nu46cidx1q6sh5Lcjg3ptGiEJqWdPHgdYnw7QZ
8UO0OoQJmtGnqeyybdvNy2YxWv/p1nxwxBA8BJY9bL1F8OhZUv+oBmP6sC7A25c5WI9VHbHJ9ZH3
VgjL+qQRgH5rdK7ebEPNu9LJzW3kXEEcvKUi3yt5yQPka9KVPjRdaDAUMrfPosYf7WA92YZj8VTa
5fU5R9FtLtg7u8IFQk1dcTJLJm/9xHzHKur+SHOaDLTAEm+dvX4L2mtQhimfMdjHneuvpBRiYLA6
+qyN7033TMyZ1Og5v2/662/sI//Ace06UuBEuJHwMO5yitXPKyzuc1fS+uMxveYjfNHSI9UIDc/8
GKzD8jMPreVy7V6ilKCrbmWefvfFzGWRixc8m462ochZwBdEEGV39VJ+yTqfQEZctk9IAyaS64dq
7/HUQApbBt5DRchcOJurh0nOddJZqtnNY/CClW5M6rH4Uo75QvEXLg9FmgZHbAz9VtA17WNHOQF1
Mhx56Ho8WSV5q2/WGM4TsnCrPAVoR65pKUHOlLtrd/g3P9SGHpIKK0zXFf3G9N2It4/+qvJsPklt
RNs1a5oERSD05aBL7zNv1Dul0l2oDS/GDDCflqUI8Bvb5EfBDzznBs0cYgTJzBBrTl3Bz6OKNwDD
RN3jDGwmrtFaXtZ6cLDoUVDlimqytIhF62hz4ohAzJANLkn0dWCe8g6sFYcE62dWrNbGjrr+hBsI
itBCemiXR2KTS1veleiatmEwzvt18TaWrWgNe4iA5jpYD1LwNWG1lok7sAvFZUnqLchKWq+KzBoe
0TJpuoyIj7YQW058Y0xf92ITPrrrVY3WQBvf7dTv98uqdhnjl7vGtrv9HFJTm4a5HPQizKPT6aEj
TBSnyyava/3IscDhtdwV6AfluHNDonJaj4xvo6psamYPTjyTINEkbUqMhg/pb6EcjBFwUhlFKX2T
dT6OKy0NzrIqaXugkaIdgnM/iT4WYXZPhd9+wFo5nB1k5HHVtZ/9SGjoThHvr2hstr3o7hq3tPf+
4J/6vH8BqzzvyeFaSaTtDUCntgwSp9ffI1KyNsbM9uaqpo5rjW8yGwJrrxyBpWsCi7IYjcCCOz3l
QT9dQuQbFExztCuYH3BfLzxpE2KXLRzq7y1uxS2nJNwqQ/ZlzH1yAoti2JotlLhGpU9SqhcSC82D
Fbr+wWpEieansw6EU3wTSg4J3eGSM0+o9I6+oXVkAi0OUomRgKUiJV+s1AHWz86/F1YVbKxxfunn
imkzx95zpIzzEDCIL32iokrh+JeyIzm4zloC3fKmOuYgcih/pg/4JaOfcOCaBwUtdeuS4/S+tASw
lHlebfO1szc1wWFxGNX9yFFGRTu7shnpTkF6VxRmcK7Tbu62phLmG2csrAhjsNh0n9zh26SC4BqV
OK60QZx+Y2Gl/cSXzfEyeenRsTRmSKdp8YdV/qFiAz0RWfqjqvLpuwDgk3gOreE69azHcOR4HTmB
E0+ckJOUXXinUu5tbqz6WWUVSNpMfusCMe16Tn3QHERzSWWxA7ffJsEQrZuMERISN1V/YMYyxUMF
xEABI2d/Us+LwJBmzKKjAF9onQeWgeaWQ9y+WEK5Q2MPzUM6FP2DTJpZN1tD1OTnXil3UcTZjRs2
ZB+eDQqd3LVTsrvq74ser6lcr4Zb9EC2Q/XgitHbczM3l9ktG4KITOQrns0ExLHGoaAC9R1+xBf5
wR/78WWeS+/guCLb9qZYmfyo3TQqdSo5wqxo851wW0Ln5HBVr7mzoUvRcl8uCx5is20Stp7heYFs
ImKYM9jnGNTvsxFAdmFj86Dj0SVDKLOnXmeYaErp7LFcP8xUdU+1zz2OKpRCoIGPzlSHq2sus7eJ
XJcV6qcuLnxf792o7D4Po2sHvNKI7cDF6oCQBu3JgACU7zjSqAwwbh3QKqkiDrwp/TjSuNxUJVT8
Ys67hDhI5yiHCEfpqq03SxTkm7W+Tu+GNkJ7M05NQk4KI39vNrbIJxGPuQiUeOpqSAYDXIhHD2vD
psijFVM5OxNZvMzFeI+8Wk41MV/tDWg6nevt3QzUPdwAGVdrBbyDE1OC9v6U6dq5RI7gqASswjqo
SocfTWNmTafOZYRcRddMiWC4L430Y1n0301XvQW+iaG8yIBdeK4UpyAggIQ5hn0nhm44D1ZG+oXj
Zcury1P5Qs8N3VUTVecpcKYvbI31uQC1meRLZr3IvLHikdCzDM/b6Ki4n/uVE1foINLP+/tc6il2
TXoivKq8/WCVnPU0j2nf6+kuzYrxiKUTQZKlq+J+iPJ654Pe9ggQN4pPqcH5Kl6xKRKT4upTbjXq
Qy/W9KuJ/8YhY3EHNgfnJRZJuBVOp5pPXR2td2VtVBsrg0s0jtm4rarhwdAwfRK7a4ykWAprn661
g0l0hDTea7azvtQ2rqZ6Hu9nUgy22Wq/Z6kRyXiw3eITyGji0sTiPEN/MO0TAwQd7twxEt8lWnfu
mmFlooM+8J4ir9+P0ZXmKXuJmZ8Yb5E30c4SvGcBxzMDza3xR2Wv/aYxw/IhImD6SRuYkCHZBrhp
zYcqZVE6lM0H6sH8MBN0IEsbGU8HpwdVM6fZ1Zy3TtMMb8ZM4JGQgriZjKP1oBdgW6ijxoEOMAmX
bqxCvOv50LoAHdijMlyy99PcsjXlzJoPdtm1NKBbSnYzrfYQX2ZOrJn0knWoJqCdU2DHge1jv+EG
jWsi6h/dMPyUFVP4obEChweNgJ9tO1moHTOJdK6gDeDMKwvl2vbjAqX1MbRm9zTZRPK4AbtzYMD0
nprQusjKD79nlrBOVas56kzzo3Zm46ULPA1qlvNI6gf3PIEa4PkMN2wiKjVz3c+21Qev+UoEL2cj
HRdjwXOiKayrst4ZbR8eOmqYjRkSRTVZQu4V0IR90xQecIFR7XmSaZ4MzfSoXNsiom+NCA417eJU
zAE85ymUiKn65tKNmdcmIhdMpHjy2SYsu5SHLsrmxzDVRCk1HZVCoj0vg/Hs8U4s5TonBffvEQB5
/9HWUSPjmpCEPS+wihqxURzkfL8kHpV+cklQh1oJ57T8oq13ttk+r6FeCvqBIL9hVjZfTZJc3+Ss
dbXNIo8wJ6ce9VsK5v0TbnSiIDxo6HK2zR0C3fStGdzlU0u+zCF3ajd2gnT4bIk126XBIt4hhguM
8XhQT7ae0zcE+P2LleXMLjrdKmMbUP0T3Jia7GkyLQZnD+XXhy+44i7giwZwW2W1UpEEbiDfg6kN
flAGVDtHUqb6wnQuzJvc82qA7M50xWZDpqJLe4M5CFmJMLOb6pOXdTUvELtxv7WMf7502fLkWMQX
RWxj4W5sEZ7Xg29vsfc6ezNCOZcQKZU+2aGGMUhgekNLITWOmDx/6rJWx7DWKYPoZjC/WehNuyeX
TkbKgbNDZszNzvVroh+MpZuH0RbFaXHSZp/lAdWM1er3Yen8O8scQNhUFjPYrHF0u9FTJch0XdDe
M+HuLjOd1fcbFnvMUY/53QArOZiuet5xCbHnhyMT/fEqemEeU7EPwxRf4mDou4AwIDUc24mzr3mj
DcrBdjZLFZJMGla62wWKbGmxqp8G5m2iovwaxMksOSNUFezJngKY1pQ39tywtn2kIlkSRp0+2UIz
im/EpfVxdDCd+fQnTsznZVKHUxlHyiqhVBnXmrXSVEnIGaJqiwMw42M74QGxYVjF2IuNc29xqeur
Mk7TkzquDQqtLmdHz+DUO3HN4THxmnRGGLJ4dUttrA1287K5G8nleHdnHAJBHp3L0Gge+nL6VGha
uK0v8x2IBWsLtmc4VTPzfKiTM90F3n7bsB54BXM+bLYrE7jPtW2Ik4DxD2F6mQEs0Qa/ABGZt15v
lzsRAF0qlUVb0lcGxQ3t8ZhXQn2aoV3g90AH50xX34jXA+6Mez/C6tSLqP2CnavfS/JXRLwEvnpb
S9nR4+shrRvd7U8dl3Kpan3zayqG4SlbfW9JuHrTNyMdR/Kgl/qIYNH6nvVt85zXuUcxXkjvnW4B
d5uYMQeQIrifO84PMqPUUSWgpUwVF5tg1rgJ4Ro2bMWbdJrfSXdx243bOITrKMVseKgp372opME7
GNG75TL1Xpwi+kgIhGzjBRPFtgi1h0AEDnLmFPkpMNzmg0VOqSH7GZU9wO9ziy/jPoAgRB8cZAwd
lp3yO//ZL/qWYDKhHlM5XulbOoBsZVrwk4Clt5/TaQqP1dRxCirEaXDSJZkLF9KomZLvmiMsHceO
EKIGD0LhmtSMct7m3sQAtM6gVnjFLi8yQg6z1dzQe7bOaTn5n9BEIWStA/Wope1uSKRfDkJiz3Og
isVevRzCjgdeB569HaT1VdnV/MBdEfH6mibYMDIne7SU6cWAXZHHntEzgloWlOYttsZkROMDRbM4
DzXAQiK4aqqUwSTkrrf6RE3jeJf7i3dftKBqsiBztt1s4e6VHT0mB8fBg+Nm+sUddQUGT0GwJH3T
RQU/+w+9W5okkjnhQ+4VwJb6CcMg81hS4TmA7N02RS+VWcs3kS5pt9eD3+PXXbHeZ/bXYqZr0aNY
ouMoeLoAEvVeSyFFK2ejSGqbLGN+WpEBXVTNzycYUrgNhIC2tFiu8Y04qXWv7bTeWWQO3unctagB
6/IbgWtVGfdW+BJ57ToC2YzEiw/2GHStbszPtPq7+6XsroIit6X+DFVepc/eZA+KkFvkI3FrjwJ7
ZdObHPS1YVsPt1tcyII91ad3EEEqNQgCtWwjOnhBbR8XRFhM9X3/a7CGEGcyotN/LHVHb2VKR/Fs
Slnf5G5/mTjicDRjs/H8u7wnz6qpXPtspF5zfxs/Omv+za7JM6+Vl29BUjqb2xwym6D8VQvDK9f2
vQvCyHKfO+TpmDpTz4WTf/YFEiR7yacTQRPVB/RG/lHQY0Doz9iSLLnohcSDUCfVUv5gpMyALaiG
TZYzR0CWT+Tfwtyv7NM+VmPdb/VqQqhKc/eAhOAntyKpdb5EstvymUgKWPemCmTCuCDnnrCm53ya
eQkz8djdZqFMxJpN5lrFqbfa+egPlQNmoFh+DHDFdo3n6N0iSMf906DUlla2aY252tympXLKVDIx
MT2RORHFLa0IKhKIqUMYMVWtQDwxp1xeI2cNrzMosjWWYEx63GdUQq15oP1ab5DXl0waODeltVKg
JqWbYLrrkbHR3oAKiwDJrvlSrbc8jZl8K5rajskBMe+mKONw1uY/bdVcfOwnx9BjbVJaGgkvqer3
mJY5RIMU2uP85QfqwTBHufUxeZ7biU90m9xaNstXzjypfsZSu4yVEtH0vGMdBD8iK3/eJrp9kN3Z
BX/Mfpk9Szt3E4Ztxuk24+X4x6G+r7qvI464ewBHPj0lhsG3Ka5Go4PorLqsGnjz6OkiySyVbm4z
4HUs5otBADysnR6n2kAd6PnGmlhgO5jMmvnbXJrNbjG7+TKCMDrchsS3j46U0rvoqKgT+vqXNAft
BAkUOoA7DfEQdIylNaPOcWDhqjnMEz2XSEX/GCdXBR+bh2M9DRb6xzwt3n/PlX0RFa9AzJwdH5ho
Y+bPSeeVb9mqGOchodula1SdIvrXSZibP9HSVQkdnjf6ASM7PEDqKovEXuqxRCHKELodGCcpzPhs
qnAIZ7k0GyOdv7a2YV7+GEs7lR18WGcrx4jGbDotWak6dK9M/dLbEIP4xUNcR7Xza1LNiMhNapO2
I25MMrtzhfKoHFFjhAYRrY04OyY5h1wqnHroMpDachFvU+wmNJ7s/6PtPLbb1rIt+kUYAzl0SYCk
qBxsWepgOMjI8SB//ZuAy6JF06lGvV416l77SiRwzt5zzVVau7HXA9Y0Fkh6xFjYlG2Km/Ke+7dP
8KPqeTWga6fRSiWl2Fiyv2e5n61r2vQ0ct2rSGmWknXBeISldy8U5mJFn65jiZHSsv6uFJtUFU9i
t2ze7MBNlUuQjonAPSzCrQGlg8+CC51vJ+2XjXjsc1MgfW2TWS+xoDUoREz6SK4mQ0q3sJoMBlKW
nkdL8tGJrVUzl/MFNiK+lhq267CztpZU3utlzm3259U56ouXwTIcpur5ULtNUYcMTflr1vIktqZd
JWsTyIqGmEG8z1seY0rFXzg1S8TnjdJ6hyU7J46HSjCIZaFt8o3tta0RDQ9qadaogSR9bVh85mts
Rp5dCv6z+GlsB0VqVxW16ds2bj8WOb/VwTSUlSzIDmN0DFdVXkTXh8V80dXNbkLSznOS7Xxh6RUw
VMh93hEfkmhoOUCwSLykdFR3l2V91dnirlfkcseg29gQpBsviQom55lJE1Bsxvq6MomWMNqQ9iJq
sWTk/Zo15WMod/QVzQv9qlNrXjcOJeeRr91Uox+4iTJv9qnT7NZ6xncrbRjKcVaEW9Prj1PPr49y
2e589ie6eNFQCvVh5i6bfjs3OOPMdqvDup92kQDDJh0cUhga12mIxIG/tfBMv+Ir3eWcDwXFUhLQ
VxbysaVnjwm1xDOgzRCPLjzA2JyTZNlNjs9QNZPn5nOesow8p3e2ybODtZWxVWNUjsJig6+Rn1tT
H9D8BA4kLEZQZcj23mlNc/MKDqh1U24mI3ixq1yDM3XkqyOAQJXDEH/T/H0/UASQ+MO6KWjvPqAE
tU+/kkXW4KKwQ3M/DlnAz7iL3S6Wpt0CF8QtL3wrwO6omUa5qWjyW9mDUW1AzBCU/4oxGLpRdcMh
obH+FTRQlMY6D+P80ynYQPCz4s1t9KuOy47rT+nsqWQI+CN2sHRCJMynX9EDRqUsToPgqpqie0Oj
N6KJ2dDOBIJshx8ypUfjZtfBzRGAoOt+cq6w12dlB1gdpJiyDS7jryACsW+xGgazwrvQfKCLKF9l
SaJzr+BEbFboMQu6tEe/+pCO6eiZAa2FZg1L60z1ZRMIm9l3tUss515qHQ6EEgBx2wtkbX+kFYbG
6WHqCut5ARWU0Q5vkkhQCTQGANMZ0l9+/eR4eGjxevVf+piuJSsvJa+WIU6AEot13MntJjOUr3FI
ZGB09GBzQBlEAxkRlahAj3gGy2bZleTYARuKk4EifkU1ZN15GeSlZ42+tiI8op0XGpnsBW+wLYND
bgi0gjd21kDwt15AhzbDjph13PN/STqE9buqj3TvBOmQ+cYXrbdfahZbSF+Gm36UjPM4Ud69Qg8K
0UB2T7axnXqJedLQ2G6YDdljoAlCyarDyom9rHpZ9Qb7EqzU9rqk2AHtEJscy/Fjnin0SYNVYy8d
Uuc9W2f50VAkZBVkxLGOfGcjLJEFV82oSB5th/otocfgVq6TeisK5OeJMlbXU0jNxgJKYMmC609H
HHMzLZHoWKb1KLSgZ/pmdUAm2NhJZFsN3e11BDBlQq50gSeGWSE56Z3q2kmsP+lRdn6gKHqDsQ7m
PnUTpxJx/Ua2NrYO9pWHqC86HUTqDVmR0BjmNiWXwV6j0GlGLIRF1LzyRzqhSao5rAz+BFtMgr9M
13U+gq5gXyMp2QRoQl+hi0AEe8oq7nQjoZ2TS/Q66dlKFFLsEoXe+5np7KeMMZeifw3UqON1DYyR
2MEmBl/worIRq8AgrGfFyiUGmNsDmNGPS3PcZ0uzIqbl4bQP0WCx9OSsXfrKp6wTqMMYs9CO8TGv
k6ukHG9EX3JIYSVc1Gq4NunUWk+6E6ykhKla7D8DSbYbupKlmzyXrofMuiGN72wlpbhYoI7YUcI1
17xohfNV3Sp+/AnxcH6OM/WG9K3NkIIg/kJ5sE9/GWuDXPBCeoh8lzsSExNoDznkLMUiPN1RR2Gw
ccX2zDsIzWGMFwzyA1e5uRoz1uKv9EepFvmZ0fj1PhF8vENW8OzFSapkZXc38yCGEfPjy6pnKnbq
96GWmx9MFutuRSPuqivkirU9yyQoIvqCzdbehQE+x46A4vk3VqTzJXWflMa06TT2+YOUpZvalwHc
TlEjit3e96bT80JQ7T3kZbY9oCPcgZNrSYyKJw2i8oZBEiwTzYwfwXdshLA4HgqjadbgC7zXZijl
AI9U3EqfAUTsSx57xLtPUSRBNTJp7YKAHYgyR+Qqpj5ApYN7CirBwjSgq8kJQBPWPlemqm/XY45k
cux0HdRtYBgmGK5a+dBjOY0/BbY0cic7Yk2KTOrXUxREPvhnnG5s9v+s2kM+tnKIFHRhT3wNG73O
8uBZbrN0bylyfn7Enoy+LDw2dsZt1kvaucz18lbOi/hZz/m1lFb6zkwSqgZG6eucY1ktLIra2qPL
QgEkU5HslS86fdM69rg3eqO+sEdmG4RcuJrj2bgkcW7taXlnbe3n9iM9uuzZAFXiJn2a5Mm4HQST
0wVYaXtT99KmhUqNoFsnNaW5NdSZCFf8i1RT6c5Mv8f30eT1htkG70QT37hDdht3lG6uF4pFraPH
MjWf4yEb7hyiXFsJNozbgVx5+uTn6Ifxxi9YC4l04VVOr3p9inB05lsgU26kpv5Sq4Hh1aZuUtTH
SRih9SeqBzFX+8HdgXdp0vS67Bh2HTEvRRPmZ1KbfT3iXkIrETu/VfndvcIvw5BTnzDmYIqqpJ4L
zfSxbVm2pwyILxNuS0Y+RV7RN+pa5QGKOQbg3m4ayTvgMZy+ovUg9Q35Fee5SODKG/78q1+DMq0x
mKsmrQs0VG9IGSOP6GqLQWvUILPRXAWNe8BlCpPzb9uigusdY3wnJUSnXqGZrPRTL5VZ3QknmHYL
NTPG1H5qTbxfyJnKL+QzXzAt5VQUw76Dz8SdlBFeCrLPB4TGCaSeJZxFm0LU5mck91pKGaqEtqlx
2vDkNCRnHlo65U5uC/m5gjK6o9IjYaJglTvWiTcHsqZoOHhVnTLCkqjTjkle9bkumngjxYa6k2E0
onVBL+PC2nBSorrPYrv7Frhx6HtZtx1Dx3rM0rUxMFvVQPXuTHMMLwMqsxA/WdL2gN8YmfmpitlP
/TOCE0aSfcssxH4+xnC03gzYQyWM/P1s0D0rrGlJdNIv3RBbAFbw7IA5k6x9cjKml6Ego0vxZe/N
YE7u9x/qqhe7mIMvgxnaPRdCJ+q0e3XwHxZIp/Y1vtdOMZJsgdIROXOLKKN0qgWt8tLBN93B6BBh
z7yOwFmw8gvzWXRp5RFMul+QHUlIcN4RmVCWtcxWwuqK50zk+uyqAKrtq7FUcPdkiem2LZOhv+B3
/IaCtNnNcYrhmbDteswo2/UC8ghm8kwXOA5R7vX5FMgTWEzRBHaiXcfFhQkePQExNSWrBeup1OJj
W4WZd0T1iNSxNgJS/CxuVdlT4zjYmr4kX+VNKzM9aqVdFzF04eWlbBNWUd+QnjoOx1vRAmCvBmF8
KksRXMgMtFcRz2vWnj8DPpZp5/c9QndOWHx+7B7ocC7zNUA1vuM+XalfaHF9ESF+1rM7YTkvFWsg
mmpZAf7M/RDxpQTTgh1FhP7yCgCVds5TYGRVrEgIVynbAskLTdkLKz/ztIHcx8ICWQVHoBaiaf0G
BpJZU65irBEgpW+JoDgwI4YxvPQPSFAYaucxsDyA1owFzdHywB8xxryyQU5u8Hwj941tOsxA24jF
+Sqe4CGxQZ+1iIOyr9gf9chJtkZj3TFe3Y0S+3g5UC9hY+dj1UlSqDdDh+u09UAys/XiKboxhlB2
6dIdNp2lpTCs3AUO7NDEMCC0NRZ9MXWOpLOYgfAEdvte3Ra+Ev+AFLFqFWcThaSbCHJthY10uJHr
TlxYxWhT4Kwjgf0OGEnAd+wKe/nuLWAU2+IzsvB8y1v4qxmU1984oyEgcaz1zdp37GCr2m1Br0A/
bKhiE24YWPE6xUV13eb1GUVA3doPJIllUQ+5kKEHqqmrOEUiJV2KRLNESe/3qthWWA2+cUmyniir
Qkrm0U+guwucpKSd5ZLq5S+hcez0YbU8PQtbtrptupn8pNw4QqGq25JkL7E5iQeDT/+uZCvrhWNC
VWTi++LWkQsrB+Av6Baox2qvOULaiGneO/sl8a+WDcQCOQ2WtlXyytgwxc5dp5Fe/EQzLrRX2Emz
4vcFoSc3Cet4Uxh97Q59bm56B4T3QDxlvvWR58UuVdBPTyon7IV8osfoOYyJ9Cz0k1k5oHu5/D6L
/GpTSVTEQYy/0G/PcriKrsvSfN9NWfZQskpkQPGdgmL0H1OGYuRb4pUj6tdoe4qEyhxmzHZpX2Uh
6RaVKKmnGEDeMxFVmWpE0x2D/LdEFPwNkf0gIqVo0ljJy94PvDyLxd2CRqmh8mns2P1zQ/t6QKQG
HVSkseN3p/ioKOY8x9PN+TqTIV5djfy9BR9oCmpY9IZ0+XRqk/LhiTPPV5v7PK9jZstxu4rCsdgU
hJH53uYvmhQ8Qky90PoNbvkKVRlB+dSV9bjV0wJUWpb9p4zya2+hq0xMPh95ApnXPUlO0j/q/EGy
iTIq1RiuU5i4tT7G/L5RS7lCHtJ1gIOd3Kd/1eQV2wQIrHjOywRGY66qsJitH3q2PqBYycTzyu8I
dixfOENlBtuVbBPeQlmFw5kSdCpZ92SP1wc8q3Gkd1qttw+iJni2YFoAGuca+2I8u99RrT63Cs+y
pW+4FkmoYq33WfXZtqznI2xrbKrqLJb4G4Qdl96F33J8mzsGyY1vDFfZywKlP+ewUyAXyOG0N6nK
WreEt86+0VwMX6kPxEe2VtQC3ygjcK8cdfb5fO+QPYIMzSCwH6jmo1b46VzRENJj0Fcz7gCuY3FO
rIWGztOKr+Sm9UkqFPNS31kPQ4dRJ6MxbmG9hFJ+EIaaPqIFy/cL8yUm3/f8kVDtzH2liNK4e5nw
qPoXPFamh+bbWMV5Wj71/OF3C/rlS2m2UeFf7idYBKx9DHqQliDTrNV3PEby2VnTb9gqkM4J+/Oy
pGoEIozlMqrBOKreL1QYmNpjQSu0p071sMqy4AE6W8HDjEzAl3vHkyOfBtKFE4OsgqnuFMfrqViD
2rWaBydLX9QWK3xkXpiChhJqJTvXH+V03eqQqoVkPiQJM/+25rnVRCY16FyiXO4P0rvAcEZPRyp7
TzaRY1bI+ctIk9h1/AB9FwecbV8QV18Qs+Xp7juTvDbZIG/0VKuujxCziIkMBjIiOFXcGADzurJV
/WZwcw3OvKWTFvfQxLp5Rs8CxxLvzWTCQJgN+RPd3xaRpxCDRTJV51UnCES8wmikEoFEOg6FPNkL
N2+K8rZtrclVs5DkoNKl+z6QCqZR3MlNKDeKYYwUZHQcPqZdlblVwClGqwtCHZKc7ExUD3RNUGWj
lbSvDA5if2cAr2MkifDbj8XWMepkd0DYjLjAhdWW9BCYXbdr7DL4qA1acjYENDssKFtiE/YrDeDc
mWej0zvdGoqu71gIfly4tkFRDQJgyteFbTN9LkhaVmYvYEQEYvqaUBtnEXnVZ8GEHIyaZS/NNc4K
x9Qbw6V9VlUIAH5FvsW2v7d0ZhZmVD4nXDOeDgQcKYfpKY5jaa+3ztUBfpNYajNzD4crW4unzQK+
FTFqJGsoPRV46jqwoqsFgANnzleS5DMkHJjgmCmW6uUfYlsibw/cW1vZ1TM1SalnD3U3Y2j1mS9h
+GhtO3JVo2m3WSS5i8cgEPyhIi85E3JjFo+jASolj01xOSa4aF4ZuLGIOi9yJP9iof0AhIF9VNU7
xcJl3ch3g5XudmHhIjrvojZEPvWWh8MnqO1l3Xo68HBzrYZlp8V6YeJiyFze0l/ZFFoXcqUQg2vN
b0icFkUfo7xrvCMszqk4r+implz8HonTmAQ8wB1Y6yyH4ogKEprA0ZtOaRt30A3w0bpu95I1YTzS
NP/Jtq3qyi6m5o6IM2/dI0QukX31Xo/V4d1pTK4y7K8iRIW5oHKIjrj4WlM/5zSUTcWnfsSWQHmH
0IoIAUgWEnNnQRN9Z+Za6pfxH2qV/8nGp3Dlm2MGePFKznGuiJ9sWsrvYilRSJYu+JyVabNLlRaV
ezMAlPHQpih3p9g5Vg+C53Ul2IpxEZ2eI26+Zwd4Ti+s4oHSwEtNHdvZnnAA6DLFvK6IhhLJSRYm
DGYd0SCTsp7j2QGi06baeEF5kX+WJDVzVa26O4B0oQi1jZIUz6LV/Yd0FqorUWI8/cDSRWN9xu69
BDqjPfQA1BHwuYnCpHjq8fxxSath1ORgbgnS25RfMhdawAc569yaxP/+B6yuUrTujOLjU2Qd2B1f
iZiAMhvGpOHf2fUzYsKKzd8rbwE7I+LPUQmNX3Vi/nOX8t6MgBjLPTtQUEZipGqDIHnsGOr+h7Ij
ECYuBipfvFbRq/M/onYBQNeuMDX/loH8QDoBTR9LOPiu2Ck++XY3XBlO1H0wlaq/hPow3AOAR7wx
BAgp4/7mmMKzld5/SvRR/rQAeE3R2aFr93TQfQPw+pJuy1jLeEgo/C8VqOOlRcC4ldEWoOekA4C5
Le7hMBJuXhFHSgmJFSulYEtYkoL0Mq0ZvYXGo1ScT5cK1w93wc8yqsd+tcB5ig/7hMKDEBk7xWAt
zz/MA5xn0fy6QlpCguUA5wW4IG5EUVKicAzoSXRE9HqtfjAcMVy1mcZykpf3ua9q6pWugTIeg3my
EzZfOeLsE+iGlh3yrp1bhdWmUS4WPg/RFfFVI63VPS43f3/g8/ADWbvlh0MDBNKmXqFdqOlQsL0y
egntx1S88fgKEawytB0JdWEfgHejlLOg1ozAaFOBB/Jk+A+fFwF8c8KJnekj58/uhRE5AS4rUp+5
DMNDvYJ6Qo27F1VlyMYybAo/a93AgIWdzpNUUET/C05PczQvG2z/4S2mp3e0Fvd0we61sSrPYo12
SXLMBcR0qD8ccL0hK9S7lubZ82+4Xh4mztah+PO2kXkwDR2Yl0XH0ClkLzUpp6qtSXd5qjHompm9
pAp4DE9KbnuA7Q7b9uwmnCghJCVhknA+MHs6oUlCjQiQpIr2mldeb9GsydiXvN+ieqz2nI1cZI++
ClmaFzp1gSeYPS4ZWN8nfgNveT0tjeqV0icW3+LS4DtS0xg/g3uNChg86QHy1lnXoevScDOia7xo
ScZ6FnEJEjA6MYWy2R3YPc2OUJiXVPi6vwT4Ogc+QIfaPetUDnRSH92npY99is+Qe6D56FqMvb7N
uC0vSF+eqdJDqvISXpC+CMh1xyiNT+BC8zVOouH5nGalXpxS1ExdicgvT0B9cgb7iZSu24ej2Z2N
VqWus5bXf5qhhQVQvvqB6oOTmlwEZtX9Qvbxo42YtAShcaZM/sNC9kkimEr+YbXZa518fcD7Io0k
Ras3CIn+yPgtT6ze5ua/4imuZR6jAywOadv71z8zf2rfgyVBkeUa09j56/ED/ycB3l6M6GoeTF/B
O1TFvXjsuPnwH32M/klqG17xDT5LSyPesT74Vgn+FwxgFFEooGfWe6VqwSsSs3VNGiHXr0QgNVLs
/UCcTlGBIqXSNm6qGyXx78Vock/wg3dl3oerguT56i8xQSVpOXHhU0WoYVRfUiJAmzbsyOr9DA0S
kQAt8Z2XAzioMSEHajE+L/BglEA7JRqx9VeCsJODj4VCcccJiLCNDRtoidnqgSTMjbFbGVrfbsoJ
ymVhCpOa0ZPtM0U/gIVICtF/aWNxeaALeTHb69EJvYOHZcEL29G6qqx4H+UsE4Kay9WCGepAXeDH
gHlHrGFt4ZnSzNpdeEPIHs2t7CFwxwy45ZfkoR9DzktSenWgD8sh6MmzVOd+rrq/pBB1y25JHLa2
N6OIQQeiVib7A42oi+SW38uTY/M3D/uodf+MJKLMNVyZDA21MrxP/is2sSdVtFL1/B273hOIYuRj
lwA3nVYHTrGIefENNtxWMvh7f0AbpBi2vTqiFkNB8l2un/8SXCR2ItZVNsE+z/QiO7cdmZIZD7Zp
y7Wov3Va+FEbXGlBGacKUE+eCt6vOaUCIuFXvECNjQm9NBpa6FWWvbZChk//QjdaAhq3GvmML8ac
BXFkHcunYw5NvOUcJ4B+AsUmDc2vnKPUw1A3JnMnWEepGvjpZXemzMqHNORHrQC/JUSjr0MMvKs/
wo9dEnt+ntzCIE44qyTWkzMEKVrKHdmN5KtAoyon0WlwBoRUBT+OhPEkYdj/SHryOgv2QTlPB08g
kYMhcYTjmcy0kj3+GyYyFTxl7IGdRgwceMRFVhO9NSHKVX76b8DIqtSMVUYGkhzA39CRJmVQ2Eh4
ry10ZGWAvsU5PZBvEcl4DBtwFjYBfhH8FSeZ5rF8mdj5pzAe8xVVPg6r0d+xkooB0p7rDP9+CUyK
APaUfCWFTyeoybDK2LsPfFQ48OHi0BOIpmKzIJRmOLdxmgQaZowyJw7hWnJHZug/LKXRwwNbxC7W
SccHWRDMp6qSjuhFRjQTlXLW8+xQhb1yiCxS1fiKVSoq2qt2Dpgc2EpwfU+tCF11ZeB7/wJZcrAq
CdHYV2R5LmZqdTDEdZ6F1yRkn04xl6GR27P3pIOt/A1z2cmQg7jn8xXj02tDrYwVRgI6U1sofBFo
E4Sxet/50eOQghLWBH64JYcMKiM0PLhlatcOpY5jc52xEmBHA5xpCaU7TxNLP5uyLnCdkKKihdKM
GI0T1gyVFScjl0u6cDPaeDcLs4n+stlOlpQRE51pePo8KHrvuKvRVaeW843kbyjOSs/6dYPUyJWd
odkcKE5WJvUm62rfU7lVcUT5Dc5JnOBDVPbW5vdIZ4zFThp5OCYFQb2QKmmWSH66PbCddQhYwNe5
Xf8l4BkpzmOA8qA1Oi7Oo2HM2tX3p0hPnAaMwSVO3goA6i+ZT6f2ueZY0lko+P+GU4WrKNAJxCK5
aqlCASe3GRDl1FyFVQ4OMZOgFegkjFDjv39LgcZU1axNIze8pA8SVCLfXVIHFNTR0SyMcuc3q8Uq
pc88KIHA54wA0ikkNKmYObI9ledzebA74kIFU0Em9e/4A7ZBoqFhOoGH5h0WWGf0u02CgwjyjwpX
U47dtvssLyqqU5hooarUQPv97hUV1bJ5XNVraL9mL9UpVLSQ7WItpnG36KkWTrR34hfH5Bj5MyPa
BtNlOVkN+bzwwxhne7mGpFkw0Sj5nFVzupNUPHbjz71vlYDhx7QoQCgnm1zWeXmxQZzKL5zqrv+/
oNFUJ4ibWEjikp5K7YPnCtlovTdtHsWL56pVw8SD3hQvGQqQI4SUuY5g5t+ygX1FSG36DMJYiXen
EFIyQdtRlgf3FSNNkwjkIMq8wVQ/+wodX0VXfV1o0kRO2JzXO5nfsZIqm4YP7Uo41WPe9+7iyvoL
thQe67nJ2B/UPW+h/w4wrZJ4h69mLirInwaDcQQo9ro1xgpCy6KNG37vjIMRWq3vsGkdhPlOVoez
g1Zrhk0rWeq3oRm6nUZkt6zT9swxlIgXedpdYr2n8vAVNTWm+tYambH3TjtugaQnb2FO6UUDTWRO
+9LOdt9fw6cyhHk1jDXo6O8AVGHY18bQ0hIwC7pOQajqgIzIN8ZP4EQ3dLq8/ycWVepD0k09Scwi
Euil0+5a0ULLO0CpeRszkFVl81I3FPUsVAkIlEXI3qNE/kINNUqy7LzIpnu9GfTdv8Cpwg++1gF5
rAVOdfoiW9HqMniTrkNQk8bDugKiGgTDuFGHlhTL6Jc3B1Z1KOCIqJ97nOVgFGzT1GkUkdsbLfJm
ff63/TO0WreCKR3fJlb038jVKZ7e5fLYb3SaXwoKiMFJwFc1fboJLRRQk8r5OmaLsnmDr3KJfG8G
bL3CGrwsDa19x75rKIJvGKsjqN01FMKTM8rqqDESsjK7/o6zEmb/YkLzgAHd6nI6EydeGQa3ZlOt
T5CtDu2Hbe/gVdRvNGm6XeDWrAg+1rR37P8EuLbT4NnBTMP9BLn2Umew7fWDfRGXXukHl/lgOWs9
UJStJvtXC+gq7InCPf/272BX08JVlSuDxh60oirCSL+Qo/hyRL2yWLjjmsoSbCZf445EapKHT37d
3VqZtXulX5lKyFdOnoBA/RKBnTKau1DQLRjsgGNjo+rd87+hsKVWW+c9uqL6LQ6bqcJcs457b9Ap
bNHc4Jo0EXCWDuvd/5CNTelzWZWDeuubpCZx9xvaLgtIdX5TrYVOjnUEkOgkKZtZU+iW8v3QECZk
SCJLwnzQoTiUWcRmUnTKxbFrmdMxg13AWaMRF21VGVszKfJnPy616wWgVZscDVydPS8QbRH2JTT8
3HnwBqQlEgmiYyhXJIWuvsnbJjFcNCZM32+g2iCCl2AffFfUaLJmrjar2vRDhGkQ6VCGo1F3F77W
CqCoawV9t2bjnzb4L6A25Q1ki3my2pCY5g78hrRN5n67IHU+nCJtjcH63EKGFgRN1+oUf/olcDvN
+c8k7Z6PoNvEnz6qQfHlAN0mSvleYCdb/x68NafwOi2r/UQQYR0ZrbnRUDts/wjg8kwxCb7kkneg
cPso1nb4goptWEkKQ4ASCPQ0hVvlwbvU+nwE4oYps0a0eXw5v5O4o3CQlzI8On+L4waMMj/kwjbd
ydexx4HjShrN4fT9TVcgg4KtTw6WLGzjjMXpuMmokN5Upcz5FvQGHuJnMFdYVPTYvG9xdbwhc4U8
jzNkRtMn6Nxc4Y9JRLqa0Nh4jt4SU36HmOf+AOpq9mTsnTzOrwrLKLYk5/aO2U2PIcHas9oHmSqm
MT4GdsuuIoOIM9Q9onZ5D+0auo5mvt9ca3FU7O2wSD25UdQt1S2G+wO5y/Or6ylImaRkt9C7fhcm
2EZkRmrf6V0MFAHGiSi6WOjdtidmGVawJGHvnzHAI/I+E7wCFe46LcvpmtYReRP3Eyz/v1G8rJ33
6aR//DPIO2HSWJmYyW8KphkHojeUJ/kD9UfkgKB6rWraVSoJj7GxPy90r4lYPirkHKNtswnVEg+e
+UJZeOV1Ney8GNKnhfblGkSOpA493aed41fAL1cBY2vgqDDC9GXx7r0Bf2uhQLGTzVlR5qs+cvTT
7qRQJUClMoe1DNP5RAAkutRmAZ8i5uSghHFsQYCJ8w80zQ9kUQ46Pu7BO3iSYJNbSnO3sMAZiN5O
onrhrCwSCnpbhCV/QwYjSOh2uiID/MaCQDgEVlqUH4/I4JI40jRqw/k/ocGDo72TJAse+wc6eCxt
bc2Zg9DIb+hgsy2/6lOMgJiHgxQTLp8h4dJukVsk7TrF6YxZ7mfH3ysjPCQN/iAdv6xm9RSHZmw7
cUYgqTzBCNeh/UUuPjaK9exYOUGMQnzBlKZ4Sq19OAUKM7SYVtagGd4CCZvORLKbouP1wf+3kMI8
cC7DgPjKgRZubLXbhiEXggMyzG+xYZiE0PIbLixbXtdk2MTeEsNp1b+LVQwEMzQ8RfmHUtek/cEM
SFUGUqsBb18FtXtpyTHTShQfC0E8sdh07W5KHoa6Wk+FbADRDe5pmtjUNFZLIYDyzBJj8Hmyc/H5
oBDMWsaGSf1xoYkdnpKr3B+f+IcITNfS14UmRqq4I3ZRruQkc1Z+6JNU1SdE/d+p4rGGyVf0Er3k
X1HFmt6WH5H9Dg+/JYt53Y5ovLAe+0pBt3DG9WOmi4fWeSxCoUN21VhL4aJ2J+HijM60TBKPC2Bc
abP6c2Joq+g95zzaSd8SxpVu9Bu5ZlH8ihf7gk+4gO05gRiz1WtXBKhgsBc/4QnGmAkYQ0zjWWvM
yyYpsSyrEo7fMtku9sIj1Dgmwr2LkkKsjnhj0vdnkTM9pOh/13/NHCctRKYcGGReXsFj3Wbzl9Ul
Fg7qR0l/j/3uQB+bbaStSmiNMzPN0CZkVuCNlnr27/hxlxjtFud9/wN+bKhzkqjPmMpifNbRGKz/
NxwyE+W9NXZIXf6ORQaIfm5l7HlaP4Rrw4FBpZ2hZOorVHehkpHIdm4uhyRxX7FkETvU8knW5YIm
V3ad77OUJra3fHJkDJecgYmO/xWfzOAVj3T06SdEmTbIbZRm/c0pTFmV0wgxln33iipXHTBKYzW5
iySzpNRgog4KT/Dqd6gyWAFhLM2vN4u40WRD906Uvb3/LaqspYbklXmxLVKjXAtNcbmL/wdVFoir
13bESGPxOeKcAwF3imIz1BCmycT2N62pUT0il6uiu3KoNF79D+llExvxIBPes2tZof7rDcaM2p9p
TYP7+MAylwoIpG1K4kKqot2/Ms1WYClQnmm7/QFspoWFEnGftiolCc8Xx+QvwWasAC9ww4+LcLKy
d0Y6ob/6R7TZDGWOzv21yvFuJVuaoJtZZ+L7HXE2snaNPp43y4w5txr/y2SRhnwt53JDO/GiqDyw
zk2o6R4iCmnXnMCcqUyjlItDrjf4tnWROck5EXTz8kA507iCo4pyt82BdDaoCk/GoN6AeNLUhAEG
Pdgr6dwVyUWos3T1bXixBXe2O2O4qwljrxfc2QyKy77tw+sBiZ6ntOr1GPs14ryO2lw5llZqVGPM
oZnesw0chm/B5zTnRTnv8tFHYh2dCsRNllTwxP8N+YzNc9/KVnF7in5GlvFQRUSoxpAFh94NrUsE
LlkPNlcjC4JJBe3AZ15+yAemrK/4M2IvCadmc78g0LnSPo1Qn79BoO3aWY2mYqPuOcagJ6VxjbZf
H6HQtg6PbfpkN0+x0EiS18Y4afcLD930GRlHC6/dERRtKcUXM5tuD1z0pE/g5ZDaR2x0WufxBVOg
bwrOfqg/Edj6ulg4D4h0yR6M13b4cMCkwxApkVwVwP6vmHQ6NqQ3iwAR8ltWOqImaJUR7cgjqioG
1kbu76HpGOswQbJW3vyX5HSi0cdN9me90NM2lrSWlpPLI4KaghkWWO2EWO0Vo54sYXrwNK2XZsat
HcUqJxdQaoUOjy3cH1CVIr9XNbE9QqpTx/hi0QgX5gY1B/2npg4IVP8VVF3XkX/XoiPYLmA1LvKR
4DEmtcmvueDFqWadf6OrjWqA7uIWI24Ss8EXKu2NvDAwUyPHXBhj5ObbaNKC7cLVHbhq2RKPOZ7k
u6GjaaEqdfNWUidKJqrhimYMxIP4vBex6N+x1XKn5W5ayfXZglUneedsm9p8WNBq1WivGr1wXEVT
h6cjsrrE2X1dpDPd+WeyelDHhI7FuN0ligSBZEmDO/AP81bXLkvm0otrNJrkxxHV8uMRZl1gYrBl
cQZ/K66SiZ6qYFQN78+odR05bOOYWWDjlXVKbFIgcx62NHQEF4uE9BW6Vmx1PCsY2KJZqoFZ6Ut7
Mmsgfbuswss/I9ekaeszhkXDlZrCrE2RhqEGYez6X2hrodNIEk9GvTtCrvECkfbj3r2pm175Zib9
AbsWl72iY1pp9Kp7CaY6fQa1uZdHSlarGb62Y2tTmxTYWngn7hDj13wRXuFridaPTVX71ABTJ5es
ZCe9TbM8o2lWYoe8qoKkaF14hIItQDJ8IJrmhOsyz+UPx1B2MjN3/8fZeWzHjWRb9IuwFryZpk8m
PSm6CRYlSkDAe/f1byMkJkWRUtd6g+4edLeqKg0y4t6z99GEDSM/+3GSHDq1MIX4WzyblzrdVjhR
V4NnoRjy8GsTVGh9Kp9Sl8KhWXUKYcXFgOKrW2EFOhUvc1zbrRvEhrHm303E1r+glzgpUJAzZpjf
gtl5eoxtkxslWuawDTImzBaRGGD7fgpQTco8vf6q6DoOTiZVkGTKeJ38pet4zbqTaW5F9BxVg5Te
yi5XXuWoWqB0ZxFqm31lKfnJJwHvDh4am7eqYsP7/wS8EWZQi1UN9xSwXNmIuH6GvIfU8761ET+0
H4LeTO1P9VnXa3P2OBkN8xBD520NbS4fUL2YXdSc+maxz+fL1VZ09nBMiarkMp8i5VZaVe2uUh+L
ae4NbJXqmx6qKTW0cwa8Rr10F0WiO7OBt/deoi5GRuwbvxDVwVEUaxf0wQ9pXZWh8LZS9LURIR37
RzI86+6mKbC+/BYOD2O4pBoxFmcbEuKdbnXrSNQoE8xR/fq5kdWsqORw3Tl2/2dWnA1mbsdP/4+4
OORnfFqHZbvOUxy5JIxhTpQoGc6lw1Wmx+m1INJmDuPpbxHyHHz9QFR0OJEe1z9i5HXH1T0c+uDs
f2TJPdLRxA3Mi/+SJ8feCnqTcJprO4VILsTxrzx5UJjucvIiD3Pxq/FVhsqHZtqNGixbiA78JeJR
vpLm1y4TX02qlU5kwHzwGsEzACPqYzdny9vBeSp4Wy//yJc7ZYqsIirPXJu7J2+FufwZNDd0Ya9H
3WHOqYy8Gb8HzcNK2BuVFMpqgkQl0mLZKxk599JJe0JJhnb/GDvnJA8t1HTD5VviPKiGiktyu/g8
cB4aDVWPKE9DitXuw7qoL38Fz5U5nKuYGA9l+lx1kvEyoyadh34SlEvFG4017AhPo/+QQPeLvNhl
duUfujFUtyKImt3fouhOS1mFYakuy/2xOFUKLkqOmven/wyja6b24GdJfCID6eXsRlcNf1rLVDqi
uXYnrCLA8Us0PQom7VSzKQzLkzxdaoE5IQ0io67SpFtEgX5hdB7PsVF3f2bUG2bkkztO24nF7IvR
Gs8ObpnN/8iq92Gncc63tdOfYXUzGMyrVKtRJZv+WsST+jUOyJ/JvDo/FuEVn6lg/UdWHSOJWDWe
/USd0gMPpGIt1bIJ8fhFoCpkzTGR1zEil7/m1QsTz17jZo9uG/5wSYxMVh5d6jR6Y1+LU16UYdZT
E11eWXWvnZZgGBuLlBUw28e4etZwkY7JaR0j65Ojq1vUQ5dSOZsoVvRl0Abn9+g6l7ALu2wQbZM3
W5aW8vzP5HqRleK64cPN9psSvjm9/vP/Hc9t3pV79xZg7zn1bjNVcxYyxe5q+W1VuuLpL0H2lpTv
tR656akXmQ+mC6SbWXHxiNJVBSdXTvVBab6EeSxfqBk42Qk+fFiTFAYSSOBXshwWelK//neePRuS
vUfbw8nPTLtWC/vcdYk6oelF92UZM+0LKS08/anKPOeht3ybb3MHWvQXd21Hc4qCMOpKsyplOdqR
8+33gDsJchSnTgOuHPZdtE+sVPmuTjxZljoVt6d0r/yWclcdNAw6AOb5T9WtjLrnZFbWEDwWFpi0
PgzWkD78lnkf/dgEvwgwFqi6vvTDNLj86b39b+H3iGdRa62Qnt/Xetpt2tpZ2tP4Tepw3bn50aQs
av0+D2/wylFp0u6NHk5X6UukNb9MucdcfKIEzxYz9YU05uZhsIbvUol/k9Ot8H55eq4uXzPyVmi/
ZP5wdYzJT+1l2bpb2g6u6n7W5vq1tqymaX2U6/rszmk2a5BP66RhNrbnDLONjWxLncAYFdaC/Q3v
iZlvpHR36JWXuqbrwp48DaPcok8YQ6tqxsU6UpWNCbD1FrGn8OlqFq35WEvcOr150/PKoHLPnT3t
b/8SuHfGkJOvze6H3pC34H06GV9Rg0l777vsvcz4izre4bq9GdJurSQ+ya95masNs/lOUZ9lFr+t
cb0qYXNwb8Xs9pWJ/HaKryPunEuZyqd3b1XM4j2ZzK96e8FY5rFOC2YbmH8tXsdGM+a7DCF9fVCf
xmSytkE5LdRSydeldVPRx7ryi/FwzOxjIzOR5cMUz/2p9IyqmH4pz/iQ3Wfx8DS45akWKmeKW+Zk
R14j/HqSH1SlOpHG4G4E8UoCvmvvkvxaoTxQoPwow/xmhbUEc+1vKuEmwqtq2xeMXs85pbXrT3L9
uRJehLry/DHabxUUGyi5v5SS4W6O5cAmjVkLHMRh8UPK3yzFV7Z1lzRyGYiRxXcECu/y/j7SRo8B
ZcShnnmq8eUTE3FNHbKBtPJn3tr2LgsluX8f/s/yAs7fvnSb6FmLFJyAPB5kJn5Suu921O3eNMVa
coZ0PV++NxV/SgO0I6lPz7CjVRgGF4EWPXtTfvNGBtS87UbNx0FajC3nahAmMmTFLphGfaAE7Ml4
0QtrA6J8aJvZrkxZ0dLpdewxeXT4QA2g+brE23Etjce2e4gZ2XD8p6lOwaKzkebjydwFkUOs6XOG
YBQGD7SJzvsjR1BcTNStrzAFJivaQ6Nl5j/+QRSg/GaRKZ6IzUNAidv/yRX0ovvh+b+Lkwl0sFv2
r/nBuuXLcy71yRIwyOhHVQIVRTVa5IWSVBeQkc+A7dGqGr7/DTXIG/eFRjHqMW0SbIHLH26kLSdX
eg/+ihwofCk9Elxv1EF8ZeGOX1D8t3gnXg7NuFoMAjXWXBbo0dMoBcyfMAgu6bVp+i4xhGHXu4LM
2AcQQdXzeyoIDkNaPQ8cRBfCuJ97g1FSGUvT09dW1b1INKHWx/OMp9WbsLnL263bmd+tYvvGKDRB
fKMW2sk/MIVQKV7o5LlO0R1kU7eWEmcJK0xBRZuaOJXfH0ZJ+gKZ47TwPdgRTbn7F7dwVuQY6qTW
uaQARC+1n2ZnyS5g8zoxR8RdmWnzOxRn+LDcTZvo2kLr6JrKMORWVIwufcpeU4YJZurXi80fLIMv
8q0ZE3+LL9/Mz8mU3BS1cjlZ2ESk/FmxLpTWileVCi7wHm4YcUrk7vCtILJaNOWwGMlfLGUxshaV
l4pb/ajYPGBYTdca3k1GcCeSdsAMWC0jp7/x4+a24oG/6Pzi8JslOje+Cc85kCvb0MvJfWpmH4R7
X7SIit6k0W3DoGI0cL7oD5KC8AXLCUrCDv+LhOjAGpbu4K2NblPoqNklDUGPJOLI0F9JIiIoMUbX
5r1ScVWr9PglpahiMYMRRJKWvTq7O2c4Aty6P5H/FjkLvU7oDpvAI3iDltJBLWGJKL41VOvbe1xi
iEJ2N7r1jVGxT+o8OaXHK1hps5u6J/w4sB+gY4DI7NFR3eTeD+5VJ7OmGnvywkdISQYf/ug/UhSE
Dx/jFktegwfEcTQk5FVxb1nOgwQqmF/7C1VB/a3qf8isvZERyTxgkEJrKshA3Qn2vgcsUi3ArU5R
y5Gx6EwEpgnvsLhPWIma/h2Xqqc32CJW9Uefb7fkLWK3eDatbPUOuch9HGrqqJ0k5lAsyild1sTv
lgUFQYu2NO6bdHySHEY6Bg/0bNyOI8DeexQjSgferir/iWNUdpgCPAfbvDLZj81chhnZWxTNOz9D
9dZXy1rtf/yL0Jj08jBQWcguFt3nLNxWCtLE0cBIj+PQzJcQYZ0STmiUC4yG91IV5aPENnxgcrcE
IaVbeeNYwUXU5pzmPNdcN8m1pDjou35J1BAU/UhylOnB6Wpry4HvBrhyfdRzzzyHwkhm0dTkI3Th
fimI7BCCoHAn7J/fdN3UJqRIkeM4TlbCvmhFcFMTSXnjOxDm52vD5Ge/4QyX29ENhTUjCO53N++7
c3OKX/TxNK2BwHzN3LKW4uRl0xgxq73hRbDH8xGe9d5YK6uVP9vSZsV3PXfkjeleWr4/h0AGbTzL
Eu+59WLgrKPy2yuqfePNdgM9ee49sZY8CLokChqMBmkg/8TuCKgmZeAef28Vzc9+tG5s5m8SD3HU
jZPgC5J0iDbYGukKDTJORKw3qmnjRNG1ViePH2kRwalyYVFtspLISFC8YHekbtOIr2HdMMdP38yy
/DF7NDZGClc0sl14A0hC/NaZimhuyups2Q8Dxv4Fo76CDj0wkr4JOb8UTrAfeoMlYWNoG0fwROOB
vvgIluhuVS99QeqxIQE2q0QgoDz1oGtXb5CJbVkntdHU66BPCDjk3bZjUL23FqYlyt1H1KQefpCi
SugrsTcV2xAaxxGSp/0TTWiwXUQiNsrYARb9Bp2UQRhelAVe9cTt6VClWfXNUd4SPSyJ6WZZyUAe
CKVv3f5sHL56BckvxlwlvbSUt2l6tEM0g4gIFsWKg7OOBuuFVJf3s2TJNqsHqS//hEnx9atRMe7f
YylapN5VXnJiawjkPkVTOh3ySCReuNVf+ZSs52oAwoMh8CejMhqZudFz6zYbxEsTYc6czeYmDJgl
6tN/8CptCsqDhYMj4jvTeZvcspVUF3Xutct3xvOBoq1F3FhXn1jPfd5qh4t7/Go+HzQeEKV9CGng
IZRecx4Z+Y2b4axPgBbDcqkT4Sk6qfWLBFtoPhGI2OD1JN1CwjXn8FDnt+8RFxpUg7TB86aHZ/6k
rfOSjjErIwlldvb+PfGilP24Y9mwaKKa8YttkSVPn97c6TP4Ihq2JAHRro/wi9mNe9V0N/8GYCaP
fCL1KH8AMOS26IEt903pFAizcOt7xYMsji+pcKJGI7sMaCmn3sdLN907HmbStK9YHCnUmqXrIAK0
v8dTTpggvJ+04UXK15NGAB9T59GVGjZvplNSwl6MwfcmGCEOOneXTpMB6Rc9HlkZs73Br339CS7T
q4yComDuuUX5G1QkNmZuhvoZW9DRoLLUzmy6+GZ8JijZfIi8OZPN9IKq1apn5t1qCy+uiX2+ojT1
EEcbqMJzZgDaaP3AclEtQvwOK6s3DiR9f5E1XQGAhFBmJ3ARzIRNzHBr7JCOJQp7ntgfoJYr8mzl
pAzb6CyZMFzjICP0owfm3ZG6sZ2q4weUyvI2zcId753Y6nWPL2MCLKnIGLxJ4I8cjkBisRLuuXTB
m2ZHU2+q3tT+7H6ildSInPM3L7yf5+ftsHgjc0LVS+kmwgiMcERq4tugLelT6WO8Z+jN9LI8KLp3
+wHX0bso2TYGJ27pj/fhRRap7pw7NIEspEi+G6eIpyIVo6kOfenWPp4Q+kP69Mar5xqpnDwB/+U0
4IurUCXa1xLrEdGFYXMGkmRPOTbn3q1ke/S+iTFw1zspnS/L9kuQ2xs/YAktxmnZJY2zJIMPpPjK
+pAp1Hd6Sobyd94n1Yj9j9r4HKOmqlUAyzz04mVSpl+lmD6M9b2ikXdTOuNECurNSFyXBX9yZ+Lr
GwA7SLtsQ687PaJAdkkoyQGhkDhQaxZnfclF3ByVioQB3UpQQTQk0CEVBN+mEOu71VvpgkX/iEnw
uXNqcULr6VMN1b73XYXeGp6ykhTqq/YKvPLpjRQyU5RWPL+3fckNNqMRPXuWzFDmTU994V9xskeG
9iq8b8VtKIytLfIebQYuU5HY/Hwhrkd+rzZfM6M8vPnvJUqEVMwkFAE6aS+Bcc7e0US0Z/GacfSZ
gSL+cwibizemyNAPjlCIR/9uxf8PWJFpGItOG0iCzmjRxPC1UJX9f6WLsJ2xQm0X3Tt1/gwYjWKk
9Z0fxD8ho6Cn3FLP/P0raFRoVbnAworq8qjTp9Kq4HtODnfKoh/vkKNeFPaqjoKzykE3qZV8usNL
8muHtO/MM0KxZxO3C1rr4j1q9fgkUFBmvKJI7bSyKnrXPqeROA8lwFDbqJ2fOvVFpWbdjl9JI7p5
1fC75kiLUvDA5ysxNsNEu5BRptVJWZdfPmJKwmLl1c19eV44JJs4Q2k4W/pnXgk68GuZUGgy3PoZ
04OUPTyuLKL/U9ayRevPXtElOwwxLpnxVz/uvvaFo+7eEKYko0EVjdRSG9ASWNS+c0hE589pPVt6
8F3gTC6F0iNiV3dqvx2BJn3mqmm1Kg74kvJDwnHzD9F/p9LRHvYbJWGI0trRpi4N3tLKXpWYWh2d
Owo/J+xbSufMQq2Dq/cX9UTYdDhNO+XpZxGAQ2hXaVAz/QV/UgzqcwITf7Cr4kKq3H0e30NDiLXl
m4gEkcnNRQFtUT7rapWsmsnVMbUalJz7a82jrlah9bMv8bJWeklCXZxqJXOwwW6/vPUHiM5RL6vg
nJsWcd+h6rlhesHKZpWzNkSGp7ylnfCITnUtu9coZwtDSZG7fGOohjl8UjExxgn7i6NyaBxetwEV
TMxjz2TzQJTQw6boA1Z89nJ/MlUcgwTblWI1c1WmgqsrZBXhdmuJV2k+okhROPvW6pttwBTsiFmJ
qaEXA7QwhCZdeVHHhSUZoivJW6mBQsB6WB2RqyBUwFPdEsnob9gVp2yVYgASE9zp1Wb1DsBK1KzZ
RuzyT3KbXvKZxIoS5hQUMKEvrs0z/qHdkzFQnBNdL19k1UGjpLg5xwp6cSwYpYT5sLQLqCTb0r8S
gjSX5HM4vh5xrWnEozjzSq591Zriaoa26PnSuSqYyyO4VZgUXTfFdDLDW5HwxmvPLPZk2cTKGMZ0
XWpMyiTJNcaCy52vnDuE6rUouBhbM9n8k+pq4vpBWUquy1BofVQMenMsbyNc60xkxv4D3ZWF6vXQ
mO16Hk/xI1KdGpXfc3q+1ig2rYbgoPPLIYg5fW+6flmU6yPxVY2zjcl1jVPKRdh00rfQrvVGeZrh
L8WZqC03ijlCGaOtSFBM0eJC68ArBhY2a8gU8bOCgTR8lzLqlC0MfeNuOye1T94BYWmPCQur08kb
FGahAkws7bsxto9v5QyKSg+ykt8J2i7OX0saOEHbK9+rLlIDArUi9chqpuP1Ya7rkkRdqoHD5Kv2
1LUSOvADQGPjZN8JqGd95saqzsywGZ+JOtz6JbEp4qBpN8c1KXL4hZD5lIF6DuL6sHfoJkrNa53i
1MUbSlb63qnaX7iRP8F8ZsoW8fXODGImg1U9LCpHIWsDEdbV/BXcMfyWj9V5Z5TK1lVZYEjGzCC5
v1QNwv1H0Iwm3edAZcKdFbDomXopeTNRmz1aZPVeMmd26n6tCb7ALb/nzsoYmAjB1dwJ4WUev0xx
vZb42TiSLcK7Lwk09I/oNKjQlf0QkkLLHea1ycGvvBur6U4bl7rrLl4JWDddSdGdI24OVdNazVga
aMeyap0vn5Jpvm/BUmv6gLFCoAAxGDJHtdLthGc+8bQu2Uc6m5lVq6xWuRs7or/gasnIDbRjZjoT
axqnp0VA4XNPodlSbdtybxUdOM8n6BqFYDhzXLGoTT1bhYaSrApd+TJyaA9Qw2MRAWHrMw05bcHv
WjxhQ4BCXkqWrejSgOFIyST3FWgT/rTVziXS5rJT3YyufSmxNs1mF2alsb+Ymykk2xapXr8Z2vrg
JdnmE8YNQc+FGWpnqqE/iKwtDiHC/EVhOddKVV4mNZGiXHEStjK/c2+9ShEWXOu+086igK2cFox7
+B/q3kVypnjT/btCCzFaW/qRg01JfnER9erXirHgThvo8rLYc5+0v+A4zJRiWwvrVHP61TDvKvwc
R0Q2DE+u2V225fjsZ6LcaAgAfmJyqemfBxlHuVdUrgOJGVT4WsN4aut5j0426kDF8c5OA2v3AZ1r
RHKru2dozHcfADrRqfhMHNp5gejGyjg0jZ5yK99q7JwWgT034/0O0zFjXwetdztNO3Pi5AnacbDn
Hg2ln269vjwlxKRs/0HWGc50HvvBI5jASsJ16KzVXVELhh8DUnSDLbpqgve9oXZu7DG6SbBmV6EN
qxxuEgpTNgy6JqZJtJe1WcQFfLyQ/F3C6HpVj0q8kRBeUrdbrRPFNuE9IztGaSPJvzsvCMS1kyin
3jDu60q1zo90nmVN97qbjJwIaViYGzvqESLfVoYToQz0MRXJF0nrxYn2hfCGdujm6ezE4mHu8zBj
4yDyQkUlxJIpHp6OnR7EOpYEux7/J7ynmfs04Hxn0Bs6M3ykBvlOZj2venimI8/wBvf2renDZPaw
Nxw+0x7HIPL27qIqw1O+XyTVcQgsBpd+60+xviHkqpLAWfLCLBPIjZWWf3f19E72f1gip9Yqbi/f
d4D8F8pPx2u+sKlesoZkLfIfLs6/bVhZAdfY9psdxeWpn5uUvjW8dnoUkiLjzjl9kQBgFKwNlwW3
mZh0TRkKJeTupjHB1Nwuv24dh1VWY1y0RfPkIQOLbJe0tToxcxsHnFwaDXZvaGDizDV4GRW54IGs
x0I2vvpmRgQ9lZA+48cffluf/tEpYuluTShwL2nBwtOT1ZASsPdeiUFEeKuOdSs/xIAfEVfxWPU2
78FBJbZRwCaHQeeb+wdA2CDux0nK3FZShD0agoWYiS0KHnZ4vry1G5rRLUihwWXxAkaIKZDCvyr7
KstC/iEof6XdexrXn/OFWk7pfKH7SLe9nYpDYEEWtfzJGdZpuU60wtwnVbM88oZBn24obn+RyGHU
aMsp9W+ElwSnH9HDdKCYcTKUa1F7O809mbtMPtKHluH+GNEmsR+ncZDZkpLTOchm6JVB9EuABSM5
+xxD9IbZ8x9uRs3aonCl/zsRfyUSiXOt1Mz+wrduVoz/qjvphnhjGA91WN/+0XgyaOajX9bYOMIf
WV4Oj9Vo7ouKCzseuhM0/M8N12/Zg5Lk1N0a6kPk4EIvzyZq/HxHXctCFIktRkH2lERDyU4AdBFY
cW+M1zOMqBTqi4QXk3Rb4/ja2REBcdMgqyghRjeeWxXJvvKud7uhKB4pMs/2xtyW8g5oDAJlS9Pa
qaMpIaOFr++wxnbKA+zAHPmoUXqRaGPrQw/G9U3lHQB3qMUyZIVKotJI4tWHd5ijojIpD51RLLq5
TkWyjoaWXNHwumr3yoy9WdkSOfevXhWzq1/4Efsqq1XcaJ7hsW2wnogBLdJIWR/pR2FVyL/6ewlA
9ho3s3ZKtlXz1ej5XmsFFQpz7YpCk++amf0N3ce0I7kriUSmWIGovuB7DQj5SkWOqfrNzyZ0Eh/K
WBAL3NWT8nDsY6nzMzsQ953rXcVHPDLWjeVU06Aou1n+QCRLRl0sIqqtxCRV4xv7J7JGMynZVWMG
iDxEkCHgkjl7TsMknPEemRQ+pYf9mOzjMMzW4VRR0tEjfQlI6quJyVR+BW2grtHGkdXoQC5UYyk7
XEwvyPgJMR7orzi8wZSD7V45Pefo90ClTb6JvV+4foMqiQS3y7Ard7LgZVLGb8Q9GitGdzD3vATK
wovcdmfWKdWWY8HY89j30o7cdXm+eIm2/qP25RPcckzj20TrLDRZ1L+Yvn0VDBpE0u8NMJNrn7r2
DAi/kpdZOH2z03zzB3xZehP/K6NnS8SUszepdxN1t+WNUDcSwvSb5LHC88Dnq13iCfG2RmbxlSkT
VrM1P6dqQ0F2neS7iGa70MH7KpFMoQ98cuIvx9YY+umURnDnt/kC9m1CG26YrIcKOdmxQQY2fzEO
PKvLilXMuxqZmdFstCE/ibORNDJ1MvRFO6t4FRZ8PMl19JYZr9/Dmj6JEW6m9cjQ13ZWCSZiFoko
f9J8sq7b0OGeO6FnK9yfDTNMfnDSe8MZqgNvDoCdpch3HM9NaL4uV1NT8Yi9K+uO5JOgkmpMuBMp
YnAOkuQs+4fUGoyl7J3pmI4sCtU+U/xJXQeOGq5lAY3L4bmvH9+DnbGbrihAhAY3CBR2Gp93Sjsw
AhFM9Wo213YFBVrcs1wNthW9c+HIdjwp7z7jPSs73hWVw4deN3uG+opObGv2FJOEq+bumiMByiVL
Ww1lsC4KPo/d3GETDAaT4pAfe7+4NVMqNmWPjW1xS/JpYf28y0ZrWE+VUX5bI+xczX02RyJUuMrG
jowHCYXGaAV6VcvYwKP7yF3yY7LpRiKiimvAUdLonkAqLMOE1y8w82mdhvqcxmu6jZV1pBLtrGZA
3/tLnY9/qNguCdLfGdJujDnV5BeyGod9mEUXY0H1fH6mj3xrP1bkSJw0iHVnoaLbD5CRSKyUmDmb
N4LwR7IUwNJcF1PO3zUFouuiN3ZVj/BIx9z41p/jip7vvUdvTTE32ICa9lG96xA3IE2sV0Y+3Uve
tM2enYSB2h9tOmlML0OlrTMEe2izbONkgCDPDVY3oq0LkkqGtfoHe9pbTrk3yGdwSfsFoHaTCPll
Upm8hgMHvY8oairi0ya0xkOldOEqDcg4GGSyspyaqJSf1biiaPjIpmq+lZNG0actAzf0taJJ9vT5
rCmxezbGZitZVQ97x9JqtA3L/+g0ac5nZDWufHCcrL6x53IePUEV2rce+iL8gubMr/Irry1Ae8Ti
bxArGyEW/n38s7IH1cK9QnaV15/pRa7XL6GmP/3kWaORADTZOquy91nLQ2CgqaRR38jWcIi0RVoS
VGj0mrr0I+Pqn2GZ5En4HnN1yHSQVKh3XtJg/x+C5wRXbKqA7Wotd1gkRA+6AUXwnnuN3EpQ1lSt
JPs6mDSumox0Fxx3xnVMKkpW/7CZ6FZuPVQnlqJeVXVcnc0kLMFfLoE6O3/dGR50iIvcTWC53Jre
tMnku2w9TcdyIPsVj3UosV1EznApEdmBqFOZ4GJ4h8nCbKVbu447fhM4htOcQ3J8aOP50XN/BGa9
HndN5X2dmdk2Xqs9gcNBNfoNCVY6Iadi1VGVJBuEQmqvFjxcThTF6zgjtyD8rxgtkBYpFGVHLEJ2
CvWDd5rw/NfpFXoP1EIsuHm3o1KWvrq5Y8gwuJOQw31ja0vN/hLX8f1b1dCM15YAAecUtFxKxNZl
Ds1BN9xKzFZ191rQvlhjQczqWEH0StsG/jAXE5Xrfm4i+oS4jQK2U1FW3lJ8NNHQxSgnp3yLnyub
UEX11anHR9e/aGyiLFU6eqtsusgqeqEmwV43T07fg7hJyRog4WYhYVxNKM1yUnlZZyAXNJ8RbR5e
v0G5iaciCRMDaiqn5QzjY2IEylXorM0PstcoHLeBXRSMlD/wuln/BefBzuQEun7rOirs0F9UdIQr
c9+R8EBCxV7Cu6MR3Iw1kyBl+uLYSQQyFj2XITMzoesbq6H0PveKcZFrRkOl5WsVUl+6V7VDsXyq
WLhoU3GbqOn2j1qkI9ybxeIbc7jbI9/rKMVFOTgPXPN+5OOc5DkSvlQmqbAl7ZoBaL/KlZLmK+22
CUmgv6d9p6g+ayPK2I7Er0Uz5163GNbO2K9HTHwhAlSxvIAd6oD2WrAW2nUOX+Q/GOAsieoVgzgf
YRWeOg272NywREq8OhnIoS+42i+OVUtV0YaniUifZN2SQ7KN0bo3kT6M19WB2Yd7USTiMuyYnLkC
oFB14wcJC3dpeqapyrPhmxRq6eml/DfJDYs4uwwjy7q1w+w8GNMfQmdCY2kjkxaXn0FL5fqK/Xzd
K/0JbSHeloK3VddU4rwU6ZdhUsv9zBT3tvIS1hoS1Lmv48gV96VhHJhIM4JV3YtMj61DFlMjFg32
zjT3A9drco8EaDu96w6UJWxn2DgxsIflkUFPVu4R3ayuhYUrgC99BN9PMERSxEVkX1g2uv/Riemi
Lqbmwmibi54Q0iqdVz25D6rmk7KSCDJ5iTVPrmjzEUMG/RgPYcXfBgvCjeMb/V41ELlOTcYedO58
UjjgTq5vn+sTH8qPcHLfNAC+s1pbdj/loEALGqHPY8zpV56v77u0jbc6i8iNRJYn+x6xsrr9hFr2
SWrZ/kqIIeUuqwAGOvWWMhZnTWJj1dUZE5VC5S+EPUbSy6nB0zStMntLrmBcOsa9pJhtMZKj497G
JrFak/ePqCWYJszm/ray9GZdKGm0dPijOErjlhhGxpO+GpsrSTfrmgh3zJyZisU3knJO+qJcjp1x
j6I/3Mgw5BF3zp8V0sFrckP+iYSdY9x9YeLuxrC/CRmnbPWJJigJPguh6nvPN88i1VcJ700goWUT
LTw/rpYZ+0zWvPwcydapoR7qVZQNHMH84SVQBQdm3E52hIW4EOr+Dybaz0IggMHz1owoVyJh+dcD
xMk6KsvNxd7XBgTFbdNzWOU0P6EeWxc6t4BwisTW9xMSlzMrXeZVB8/Tneaq0q4prsB/H/asFApl
Z/W0r7LEnyici7Lb0FOWnnYp+emu9p5ErOUnZhTceVllXDlCe+zGTt24ZXHXKvwRvkhXfew6lzFz
enKLZ1XuDzd2T+FvMLKv56xx946yTixWtzrr3oDR/Gmr6wdKkt19N7g8HI7IdVMxWYqCl5iL8PmU
cz7QWz4zDb60td9TETxqc9KRc+2DX/v7RKvOxyEXlyRNOUtPXD5izWSPSF3nE5aas0yZj+ZT6R7c
gNyIZxS7xNDs+74Ol8i7/O8zsa1EXClt48o0yJeotUGmuNL0C0/PvqdkjZg4x3AAc7dWRZuB0Pv6
gtG/tXNS67oR5gqqLdu8Yd38mGkXBJss4huhty6a6bSJuhQnrUmFb0ZMQO9RNrvuQ8WuliP7gsUf
mRbyOIc8ZwDSxcada2r55aDz/tF12Jw7NfyCfun6+G3TOI9XbxC4nTb+gqlhfsiCYENQtTil91Df
z0S43Ztz6SnZadG0GDB6QIle2WRuiDKsdaO1kV+HUdvdcYr8CYgrvLSnvc5yulxokVkwGGq/qJ5h
XqhdugoFeh9AxoeyZXta9LOVKXVAZ0s7vZtqa+lYfn6NO+imDgt1W+oi2ZZIR+7ClNrI4CSdInSn
vvo1C2FiCJUwxFF2Xm+7NxP+4PO2mc9BM1xOQsY8aAQVRm6D35QZH3BoSvZMVKeNl4qLMCdz0s3E
eT93raT2vPdqzWzls5pZB5NyLRl0ZdKLbTCIZOVlp7FDENzvyvQ01vlUhSW34d4HoM5hDFfH7jFn
0u+nOqbNpUw23VBaHL6RFnhZ3V5q1JaaJI2prA68VjsE2nc3TspDDa44tdCViOC0VUId34ZHV7XH
52kxDH80vNw4sQ1s/V3jPszweqGhuVSztNz4qfm9yIby0mm6ZCm7ylA5IcOd/TKSZe8OvcfstEjU
6JJBTLDkQq1VfkS1LWsbyjN3vmpH1zPhrnlU5XApUTdW1N0eKXfa/gjt9PVSDxTtDtqr3SWCgl27
V7cz8a7GA/S23aIcj7hHh+lEAef4XJqKeoYhGo1ZQdw5jFjmzwi8MItdN1csW1YXX8W5oy/0mYV3
minheiGajRsH8V6vRm5iup9tuYTBqc94vIcKqFA8ZTsj8oFtphv0td2hc0mXNtx+NF3Z9XwNdjpB
+aq2Vy6FOts3XJ5v3QbAgTBd4BanslCtsqJ249rDsKqCpFqhPaArYirCU1+x9sVUPMLR990oLoO0
O2+1Pt2Th0mgW4xtjQnxni/DTNWDVhvrXpju3p8/XJKqbylhvsGKuKn67CRqyuLAt29nV221r/+P
svNaktvYsuivKPQ8iIE3E6P7UN52tXcviDYkfMIk/NfPQpFikxSleydCoaDE6uoyQObJc/Ze22Q+
YPmectmDtVyH+hCcvIbFQ5j9k5G0pxRZA2ej8TWtXRqHNRhrtT1+ceDTltzThH+Ok5irIMpM5Alf
rPiE7RowULmeXAOl3hThRljUXdRV3K5Z+lgN0trhtR0IMzzaU6QbypF+6TukKfc11H9WFeNSScST
qrOTD8KwDyN79sYaomAd1+0FQ6/kIFzSdnGf7gazdA4iRwTu0NBvQnAFSqdBi+G+mouM6sOwo5sk
TgfwKRqK016Ik/r6k7WfthSjNoU8i0Jvw5uqYspsRN0VaVfJ7sPsb0h6jqZIFcQBmKdiv8Tm07ZU
GM2hHYkO/nD+e01B9UkfMmVY7vB64s5bnQPlPPW5TDIb4wiZcrHvboXXlvcimdKKGhw9RYyzpi3i
u3O+HIZt8KTf8uV8G4xmwNj4SNshnGdhcfiAAwjsnInsKBByW2xGYyz2cQbNk6Jp8QEK6LwQCFuK
MQ25fbU90wI8p3gj2Q2DB0cjqTbJSxff/wgNkAaRz03om8uBRizak5AK3YivXMfHqsj5jlsJjkQg
63uzhzv7V5JAEeao8UD0TDSBhqk34FO3R4USfkUKYMhvd9ldk+bKp1yJdlEVf/Y8HQIbahZ6HHX3
9D1kYGjkgyzTfhFy3cwV1fz0ARvohoxwe1J9uCsohQeSVPP8ZgJZXEV2j8BL5xOCQIofqeUWd5/1
2iH8coIQwOmh8KnozkXxrWX27ckka88u2xNxgLfBD0wCqVkXFav6zIyVVwDciwFT5rPJXi0D+5VJ
t3anDPI1ZJvFH/YFVND3yW1bFt7OQoSGw6Bhlu64jwzsiWZCVyQ6OT5205+GgsDL3vebXZD6xdqx
R3XjdPwQslaWU4V6TcXM8a5wxmlHHLyic5OLQLavUTqSEzIoHjG5hbs3c8Jl4gqjC7iUZ4Q42xSs
SZ92w2NZuUu4eiPtoDhZ1cFNqHuo860Eq7/HCBf2QeAX2UHVfR2fLSD5MwChaK1jTvPyaoTdeVDN
tbBp1jQ0EwPB1HBqNtrsuA1hgJUZMneyKAHH/i1VEgvEO/PTMxshsrxdoURER7bYVqKdZSK/8GQb
AJDHLxlqjsQd0jxyICe2VhhkaQ+k9/0CmIDq7UDYMO86y7SV7tMDcpyCHjyDGkXcRxNAIWhZZJgR
4AYL64cvJAXjQokoaj5gCmpRJsuRmL8JqNAo7jYuO29/hirAK+XZgutcWvZtg7QJwZZYKboYlmPu
jXvu1ZdMsZ1djGw6syOFjzA/Zn57c44CLH3u2LrpJtCyeD5HApKJVflDsoT0MB+qTNkpgmWgZurK
pyCLi5Sk8B/IC2KwJ2GFvfygL0QRUcfN1MtUNOv1JwxDHLn4dZ3k9gcUg5e6oKXZo9XI0rgoMpcE
7JmcYO0A0sOdSIw3LgdGuXT8YxCxi1qKpZWEzlw2Dy6h09RRibPweRUzERLe9yedQa1868Ju3/Vv
gIaIymvfRtYq8yTqY8OtUYrlt02l2evMHu4+gA1A+Yr5AOSCKQVsw6HDNpbLcqqhvqYNdiRDTOmc
E73BGOSwIdPpuTdqnC9/Ehxyt2rWQc1VdsY4jIh+9o58cjDbXbj6QE82G3YRSsSp7v2O5pCE1kpV
1QhhyZBTrA1PUx4h3Ixbr6t7xmPoljJABBQn9tKAg76r2ePUaoTw1bX+8ryTp0QbM6CwkBP5m1E9
H5KoBhEJ3Lsd107gAIMYW4CXqk2TLNS4Ss8MiCGTr51bOWtam7sJA2H4brxT295n1ujSRFeDB9tl
Kmt4anbrUph8TTjkUORvosyQ+zMcQs0RbjQ1UWchnGJO0ixNOQOUaJDm4Rsmoud8sOjjylj/yYqo
GpWhiZLflDl3B3dsAsYLXoQdK9zJKKf2ZKKtPsARak98ZoQmCtsb3GxweBVf/Lxy1fFGOVsJwxVp
2y2ukYteHcxDXCCNQJUagpEwmFKoNmriMVSWoeaeIrpVKOi+kiWcxL8Lq+qC5Yc46mAnIyKdQ84t
88JWIPh/kCbSBMX14LQeByXP2BepWFT1gr4GwikjzpdDbSkLHw3X2hqlfZBpsm398HSmUFQDtXcx
7M4gihYhmFU9Mxgc3jPC2aiLHOWEdYxDcVGv29b3d2kYZgctUVpoWg9RmdVHX9jGpit99heb2X5q
IMDKk8q+zjXTAp9UVzsdDxmR0+G1k5CK9RVkkXnaY1vX4pJAHVDivVZNSszLxhzzGyXVgqU60S1K
GpTHKtq7xrgsm157zabyRbd30IC1V7djgqzwC5H5KVf1tGrEqlZenHkXDrqoRWwN1mUbcqEo9UZL
dXn9E/tCCbIdwKNH0aXiNfL1HWycZqv2wdWUA9kWlrdk+V2fsyB//+2///W/b/3/BJ9ywjsGFpvf
RJNd5iCC5R+/a/bvvxVf/vf2/Y/fHV1zDEdzyPB1dU7JmqHz928v18Dnp0f/F7LSyHHwbs5JTjYO
gLTzndP2xoLmK/DIRJzAUja71mzZJ7RWKyqklXn5xjQBe5utmQvZDMVntxTq3uUsA/CvzLrNf/32
l6eOdWe8LmWnX3dJoOFpIJh3U2s2iKwCoZtH/mvVxBM0Q4X1bofv5+eMVIPIlhzM1i+e1w5j85AD
nf/l84aWwWDXexhGDh5YXBf/36dnrEkXDPFDIDyqxnCZV1DpOY4n6xaN4byBNV3Mim6oIO5Iyvxv
b+n7X12DfKGUdb+8O2IZNEaf5oXjW/Gs0wmyZDdf1JxDDgWylGUtya86v9d//qLPX+SPXzRcdNtw
dds2PU91nB+/aDjknhbnNGqxz8lZVgfpsu1Y4hi2MhobEL3geCxgvtQBWTscsNHN4BRC3MzrbcwX
qxu4Cu20YeySJm/VqNyZRf/uBNaJYBbnkOI8nLFk6a+V1pZXVVgpnMBJOGLUojrNQ1F63UVpxv6j
b+otSZhC9w9mgj0NUUeyanr9ru71/GK6dD5erK4jmagZ5M6Tnhzfn19xaGbRtmuS8HNVw9xCU2Ts
KpqTcFXPr7+TGuIfTzqs0mGVQ0pyDO3eI/djVpaZOP30oim7m7UTZcr1379wQ0fOwWaowrvwcRXB
lDEFdfFfX/uoZSAYPRxMDNhNnZyBj/eAPVisKBCi9ZePPvPFcnQi/7GbUEk/vxnaWu1Vwnp2YsTp
MkxRgvpKZkCBPt5UkRbvMinXSe+mVzSlPRPNrOXMtKhLTwEl0pKAa++2F1511SiPv/pOaAEQyGO1
7jtj2Qxboxxd1K3/9B6Jx7zpdef017fZURlvlWjz8U65WUihj6+bQS0vPI9piljqfWwetRhznB/R
lo2aM0m2z7diNO6+fJ1hR6it0ivrINO51to22cogf9AcXeJR4l+KibrFyNhph9gUh8xId+62toz8
y0eUGQH9HYAbe8bczy7a5R2H/nZulQHm9NqbiwQ2WzDYpyrD92+g6FxkjhkcQ6U3lufPsMwA4plp
jxwcqXpqdTmmOtnv9EHfnx9qG88ydeVWlsDl0R5cVcnQX+AkMNaUo/blOOXl4ZE5xL7vbIJEHKRo
lzUH/X1m5drx/Em7tUv2e5+rJ4vx7+p8WcWuvi0Hh6Z+Q/zKPy8Jv1j7TQ1OoalrqmV4lm7+uCQU
dFJjuv/RXM1d69S3LSjXsdareRpE6rEUBBVV7sNgZ3JmhL7YmflQLNnSqbqiRiUoMew9qjC0WddZ
bWkbQOKocaYb+FdP3eFsUjmXUKZ8PP9U2floUi8+nnuiJhwLwEo7O++eXKuXJ4n7a/Fvfg/byDEY
ScWFRnPrtCJ4/vhVkQFPwlSrq+nX5RP+Kh2AJ2mceSmu6MKUrn5EUZtsejuR61/8XtsgdNGQFZ0J
Ob7YtlNe/fg+HUe/rI3K3UyvIcbkdlACfFt+1ngH3RXrRtDKqkMqFEGW9PzfvaLGT7ILP8AVGqXB
CsqpuvDHcDO9sk6Yt4SytauoqcJFj/m0pLSpjE6cvr1KRWJHMcesPql6t04Rrhz/+dqZdoufdxPX
0XRXtVTNAhLx46VjSxCEnsulg7ORkNyQpkNbZS9N5nH4aRVFHHxSHc51wMdj7TbPLnRwV9hnp8eZ
baFetBZNvemz/Olxsh9w349fn/LvHmooMEQ49uXrsSibCfVnbACtcTgJYxz+oCwRjJD8ef4t//wR
aJrxlw/BMnSVnHBTs3XPs6ba6rvaCVu52tlBR+5HlXhLSfeHsUbUzjKcYIyJGvXdszqaU15mp0fS
1pobVYTiysCZsaxrBPWci412UbtNna2SvgdTU4/0WNwoyMnIYwmuFzJyMGzEVhg7c00rEaenDnXI
ovSqSls06ojyrwgJsmgGEDo5ogO0UWp3lfHKn4JkhF2fqxXmvwjrkGFpR2XEKF1oPb44pcamF9uO
NqDgDPPVWEn3oLn2sE4M13kpJlRF0KqYhR3HK6dcKyt5pHHjXLmhD1KrCeN60WT0brZ5XE9RQrCu
OO/0GuZWMY60ujoRFGtBmRqvWmH469z19oX0WwIg0t7bQW1OyuueTf4VYaqDSqb0mnYTT/Zs9sMk
frWMoXgTdv6iqn7NmMwYj2XbUzqiWTGrOX1ec1zxcaEhwiZ1W6lG+4w2QiQYaMjjirqEYPsgIJhZ
H7tgbitgpm1XU4+ZasVMVbWSwicwS9K/NLUnj51GqGct4rgwzMXYNkKfR4TjHvQGh+HMFam5Eoqe
Phq+SuBLVNX3Od3/qzps+VlXKj2icVM+pEFRYzIa6ccxSFxQ3e7rvLZ2TZRWT9IbxWfDZoyFYaSv
5yZlerxv2uoBmna4HuMhebJ8hePHdF/86jLzTPUOcHC6/Pkqs6PK3aHkLzE9/nmplQr9rEqLjcvz
5eYYYXyV04Ja6faYEJeO3xRoX7yiOZTSRHVzWPGi0FaZblZLxWyBfjaIl800UMgxNXBh6oypaEna
87GL7aUJ+WCexBhU+xGPV0Nq4NxyGrly3SCf5eXUjaInhVStbFblSIpkTjbrutTKepbTfyHGio6T
7anWPMuCcuHnKuNFi+7qYPgG4pcq2gg/ZZTDGXRlFMpz0pbBNm0Jymysvl0orhBry0r50WS0ZxbB
mfdVHNHEq532ZrpHGMu0zE2d8v58n6RBqs2dBPhLpajqttDVSxsxwhI3AAI+THU0WRR7N+rgBH68
hZSGHc/vuxJjOAljOt7+jY5XdBmwihGSUu0KTsFX59upUMpnOxP9+nxLxVlcrLhm5ba1ymEpuebo
YGUCvb0dWNaha1v5ODCkuc/TpiSq5y/31TAqKmcDKWI8yH6ME1wzqGs5XmfVzLNK/L6xNsF5bIy6
043mGi0+RVOGF+ebzXMirPokXC2s1tKZsyjK8HS+9yLF7O9oP7I9n++/po256XM20dfAwYTlet0j
aqiCY3PWXgPktZc897saetr1l7vRzXJB6WgNaDOBR8NZ+emeFDLvXkQmnrLQpNNdxQT8oQk2JnZG
AMDtp9vSGL1DUMTa7V9vTS1tzevCt511lmopORwicZGYfHeTEkJ1qSih9joGNvXkqCraQbr0k395
l7aYPK9kUufEXP95h4IrsxZG60xFedIB/Pt2r/ap5cglC1hL8VhMZDhFCaY+UbXjvM7Eg8yQbG5J
WsD/2c1bt+O9OcSuB3QjstfoAZ8mClEXCfgo327kmiSASI3yxT/fzL7vD7iwIG6J9nPHCGt5vqkt
7FLXI0IpvGjc2EEZe1tuLdxj3Nej6aCOLWEg/6c3t6qjEqtHJqxWrrxMO/DHTc45ssDBQ0Pzy50+
lszmOoZ359u9cRhEMcGLZ7+65zXXRMZX26tf3fcADSsMFaa1lBWDxZBL8j+8+S0Xf/pUmA85i0Vf
06z8aRWwe2QhYaKaOEf+fimIK3dAftRtrNF+UWEurOEHKCxckf7rJaEpTmlqvxcS72zdJeFK9lpB
7Afi715nb/1pcfAZKhD3QC74X1YIo4/wl5IsZj9gbzbvQreJEHXkVX+rNZUDfcp33aM12KSbkmrc
gnqyMFD944qhsAZsM57z/bxq+CPtYNKSLs+rRsEM5tgm0thPq4YT9dGqVmUC87eLlFs9Y+6Wjp7y
+aflAyeP6nCk1S++LCGFS6tHh69x7Y/R+98tIVpjYAJPCtU1598vJH7WhvG8cWn1nlcT1G/BdjDi
cc6ZFrfemAzXImeYIwKwpR8Li45ybO56nCcLT6kvzytM4FCyF1ggZrbO9Ozr7j8tM67V2AsghMk6
EYp2ilKlmLt+ffl9OfCx5qiObd47Sle+RU7S3E898GOvVvLB/bbqNK6fHaO2eOL8Z89JGqoxf8TP
Y55LBvjO9ssqJGI7WFvIXBAZ/Vkw/O1SVGqaWCLI+LoUiZLI1Vbr4lNgT25ACVD64bs1Sdjxg7Az
cATTuhTFCE0tQlSX/7w4IXOgECTwDKKwejcZljj8HwhuPjh9pT5MCxWpsFjQ+v6TbWn3uZd6T6iP
384L14TRScT1j2sX5Wy1cXyCJ39cwEaluY/0/MUeEe05DE2cToHSLCEXOTV8qQJTG8w4RG/TVEd6
e7rbMHJ/vbrZCDOECdkHq19AVSovsADNpB3D0puWO71alqSA/WrFszxYP1qJoOBbSQNu7i6NnoYA
s+xHZUM75YHj7pbeZY/sZILk/Zs1MA9g3Q0mdB0KnonfnIT99XkltOntdqN6+mkxjK1NJQd8IRpz
T/Tg5zLovCQW+p2KWeq8KmaR0Dg+hTi9p5JI2N6ybRW5OC+PqvOCtzn+aYUswkmMV3hLNbJvNbsl
Ms0IN1GDEkYSnZDIIVjV06guCIoDFKKDA30h07RhI4NBMkQZH78toYzS6rkEH3teRgnv2DUuCw2e
n2rujrtzTXVeTWMXFqWevU4Lqq70s0RvXPi81Ff+FMfOKGr2rcb6cWGtQPYGbXHqpnNJJe5NtXyK
FJA636quoOmiuT4tcF9KL9ZZHfzmCDB/WmpVqA9zy4pvzsstX9Rr2WsX5xW36B0wI+jEGhpj00Hn
XJUBH8GnWCizj8WXbqnE3IJaNZ+IvnkWVkwuKH4KpWmufR1HoV67pzy+s6oiW2eNNi7RFi2zGjty
U/L6XC8fr5m1jteuCXRrSON4Z9YLDJDhrbCwuBYFprRCUf19qfOd9shLVpgr8t3o0/s4r+J1lKzH
oPX2ZK8rF7oOfs3s8m1he9kx8Mfs2MZXcaE7Oy58lQOG0X6tCW0i0mhJ1sNSRAQnpGFCJ3Ja7y1N
Dy68kM0+MYvH88Lf5WidGms+9UY8WmVpPNCU15ivpzm+qgLUeOQXYt7D02GgQx9dZ6IwC1vnJpeI
/P3BJph0skuoiY2mNpUnjzJxEeF6WQrDFPsoMG8NjTwrPcw+t0Pmbt0UjnhQi1PdzQPkRQR/sGck
TVisY8XWQSuGYq1pJHJFUA+3cLKAm6pgqT3WTNsfN6HAUoGY9jikarVKSBtafStL4fTRgxDEQuQF
8gi3+VTFIr2JhZLeNGZTLUxMrysXJ4EmrHqDjMs/EPjow2wf2r2AqKmVLom3DfNCLSKBIUIDdq4f
+9A+6PpEVcFyxfatP3eNZRwDN7j7aR/CX1kX/fZjJ6rboWbUQXP/vB2BtHnuCTLYfbcljX50KSrU
tX5kaAebUdS3nYlT9GfZGNH22+5EiLN5geuiWHb2eKu6YbUXOH0BKPXtU5yvHLxFqd8Ol+dKOYkp
So20jvdRVw+zpCn7K9UNljXBYDeAMJsqTo90OO5G6ctLWY7Xo+Mybk7rrZKPPh4TSVZDYOXsxt9v
bn1kpQtHDW6+bXCm8UxC2rJAjwW5ICwWH/tcF1WClDUtRQSCzKvIip1eJP2xKGicTvV3j6J56Ug3
YEnOH+pSk1dBEeyHiqtXMOxZxD3KLBL0BOkYItlGOdps3In9zFMsoi1yzrkq1NH1OEjmtzbUGVz2
4QNQtaVjRelc7Q1vIwu0cefS/ds2qZTOCcO5uvrYKoWOnk3pcD6K0s1uS+aY9iSl+ucekvWrDpJh
Mvf0MLRZxtRh+q6DBKBksBO/jTFq63LhFYH+0MvCWORqIs/Ns189AoYu+nnhdovphPHTI6Tl2ita
eR3sCB5G5vUVPYFydn7d//3D3FCe54hveTGQvxTWP/3nv27zjH/+d/qZb4/58Sf+tf6UX7xkn+Q/
PugYvVW5zD/XPz/qh2fmt399dYuX+uWH/1iKOqqHK27j4RoMdFr/Of+cHvmf/uVvn87PcjsUn/74
/S1vRD09WxDl4vevfzXNSzXV++4Lnp7/619Ob/OP3zeNCF6q4S8/8elF1n/8rv7+W/fp6x9EXtXh
+X/JvPnypz9f9dep7ZeP+2+muDTEfrySVN30DMtmsMefdMsw3R+vpCCWMcMPp5xnSpA3s6xMnU06
UmlkqhNeWGnYL0lc6i4ASaLocSFOQX+Y3GUI3HRxbdDOXbel/oqVIH5iMmMtraKTWzcnTILFhYrZ
VnOGsDyjNuTxFvQu/S6n62+gF1/FQh+Xth8bM7MumYl4VfqW+wBhZ+VATrBrW8mro2n1oVfwdUjP
O/gQhjZZNKZ3lQuXWNjP7CobSSd+C5Quvel9C65e2WTujRwo0D1iGdBJm4htCygQGhhS9M06eLVY
t+orJwjYwVzPrRYyj4HBl2Qm6Ba3AY/zULfa/VyzQmte636873u3u9QaOhZjhoi0HoZyZ9jCn0lW
iUOr2MOqVWp73mKWnCNb/zw2ennMQ3bJwWofB71hUAv7aQlnSYeZ19r2rO9ZrrQqwNREl/A4xLoC
48hvvSs5eqeu6w7sfqgrw8G4xExgzHU9JrB4KNsHtjh16Svoers8Du7gSkI9QGyytvCzF8gXCuXU
tqrx5BROtS+s3FyISnWwZ0xNp5w0ujpOy22QNqhSRNU94OLDSuBWnbJ1ylrDLmt5NAb0qitPYS26
t3YgcCBNITjOqqx/0ZOyfBpkMX0g4xC8YFlg1gUDh5NWxNBQjIJgxrFsF9gO9Ec9ZXOpFaXcoYwv
Xg3GSwuZIEdUo6Q+qmkXYFXOzPS+xrXz3hcYYpPCeWqUSadr9oyVPXuIF4ZwrHTrlgrflOvpB7vU
29MAux7XE92km9BI1anOBNbsDZxrwVJ4XrPqMUjNHFGZbwSa1ReGXTSvtLz7y6FOkbdVhog2+Ewm
bvpEUlBNx1zyhX/K1QLqRFmgrkpK5cHP9M6ZdeG44WhofqLv2cDj9cqVGpdQX/XhuS+Y36Z0pQGg
KpwTGr3LSQEczMumwdHWicxmDNhLQR6UUq1RWkyu2JTvRUnzVTPkwQpbhx/BMfFQ97WENDJa1xaZ
KMYLjWPmkpBQeeX2fQzlRks4zUUdXz3kiG4PkJZWvuGouO4lItoxolGsiEhdyj6LP4Fj0vf4gtST
ygybDmJKkG/GlCzX6F6Oaaosxn6s74coy0DQZRysU6YEDRFOO1siAMxrn5Bat/TnoxO+WpQT4Dys
BFFu76+w+T2lXtKpC+6o8BCbgX7RGZynk7K79APZ4e7tycdrLLvfS2petNa1lcJ4a+iF5IZZPuQE
TM+lO/YQi0NzmaWTP09P4kuJKW5lVVCG66APFk7l5lwyarGJQu3Rqu3XMOg5lSiSICXE4YAeCVdd
Yu/FisvBJD+1sRO+aXZTPolEzc2Zr7jdncwMKsBYTe88Q3v1zS7aEBLcLYXuvBVGP34G1wVr0ATU
vO28IVp6ygRXdQBK1Qxo6f6onYrzy9GeywFTbQdudRakujHMLa968KWk7VOmDQxUpdnj7G6WMQ6r
z1g08Ig5lvtm+Xpysoos3HepOqAaV5pdJmPlSfSDMu/awljaZcNODMUkWlU9/DfRktUlNP8BIG8z
L9Gr04Apk4fQd9DnVShI3w0jHDZqp+ORIFPwaZLd3KCNCo5RVI3HXmuCuRd5d2bghrdjmuPqDZpa
/1y6fkeAqdsjA4ayR8ta0bR54wfJprLAhvOxj8YEMtHfNbdCkhsOinJFGLt+8CyTc5yfnGwnZNqL
zdTQe/vasqryWk3hCYToCLaUiemLR2rCQTZ9sMtjyTelhsz7QxuRtz626km35MiMQd1octwOoX3L
cn+rlnAO6gggkHZZa908KSN0/soGv/kigDkBGacGsasuuW2Zzlc3rqssuWpXKuRzmvQbheRgmgSY
1tVVXUzr+yz01CtItoA2zY3nYZfNxNoIgnWK9tWl2aMmlJQGAkfbaSDNkQ3ElCfajh0hugV0nS5h
2BFrzWJQ0FYk+RYT6a30821tN9kBQgAq1UYU87j1mElws687xX3syweu1JOu32nle+gPS70o+cA8
KhWj30Mh3w9tjgjVQJDrzCrPXii1t5r4marjbQpD3yFQ2iYdfYTCUR7LBrJPKj9Bj72A7Eptbx57
Y5umdCVHuPo2aCXR+6fGNG6ladDrD81mgdaAXJL2RavktshNRGhFtU/iYMsBNlvEwCoWpgn+ukbo
jS17ACjAJJ++CNALE0oXQkDVJAouvlQb8yQI/VhXo75TGLkwRUz3KMce7GAsjrrU4k0vWGuEbb2b
Gm3QtBHVqs+KJyNGlRoBMwKNwh6uAJp0MZrO8kkcmcj7McjKRZ2UKSj2Zqdg/Zsz6jTdDN1zsh+b
9OB1/cpHGHeVBWxZRoytyynmmUT0Zprlko7C53DQt2ahffYYjgKQyz4noZ+ttHQYtv3Y1mvDoSVI
qMfaacI7NjSqnLrxaOyF9Sqj+dEq0RWOntuu5iSUhRtFdvNIhxUAb3cXyXJL1Ng9A9SGKRYmLOTL
g+m89HDozBIegZuoPMJ8iMTYHZvOXHbDeIdjKVolWmVxHpUGrDh/bRDtNldb44qBhI2hQixtlwh1
upTpWjebz7KbPBUdQ3Mlj17wUoolXcIR8/GxxGyJ2Fm33Xc9Ue6Frd20KahYmRv6ZpAQOQO3O0Rh
vC+cblfhSF5rYnDffY7byyZOn32Wyz2lYcwXgcLcjJ3PTsQKkWd6vE78gc5EW15kHOtmzSSChNLd
omseufNbXf3cEzzJBL0kNjttg33oYE0KHadfK02nU+RoBZ0Ds9gTgMGLZWPArQeCGzWMesse2kJB
7o1LO+zB5lhCJKvSqYyVArX2qivs9jNJL+my9IPmQbCw70276bS51BVjEWmo3gFOyNlg4g6eqTIY
T7pLU2oh6pBrvTEcBc5siumq0BFCpqb+GOgES83yrPXnlRD53vYBMvI6oASEdUk8RRckt5ZakVPN
Vr112g46X0APEfN4o1CDKBV5l+U1LREGnmb9KIP+U2Ja7P4+zqQjiVfy6PSiI8+ppbmo9PpWBQ4w
WkF7MipZLbKY7cqmt3KNm7nfVDpT6DrR0luEzzdJWtTo6FWWtFC0cs3tqu9qEDSU00RRxW0OvAt0
AgkRinrKG9zdA0QX1j87vy/6Uhw8vR936ihAntO2EETMakhmVYRnq6KFxThTQxeDZF16G9sKSupW
17oRYFzfBcCjBWkNcsXp2NyP0FDx5xsjegGDZCJK+VWPQfpdrTwgm4RNsDp7V3qKQc0PQD8mTeQ0
kG7sbl9pMkMYRexS0rckoAuKptxgLhx6DGvqtB1OCcZBJmBOvM2y/BGXaS8WhayDa79rCOsIsdxX
ZdWRSLaFkx+tTFxMHOg9r8QZVtRXdh3YoFcGX77rbpYuUyO76QVGBkbR/rud0nJKhwYDugn/E7vV
ro60NUGL1oViAXkYODSgukduc6WY6Z2IrQZPX4YIzg3cuQxTk5bRiG3KlZtABZ5jlclrZnccjDlL
MkBA8xYFtb+38dqzX2TR0taBnnkhU+6ckgsfKc0umg+2vPKk258mvO2aQAE0ZLVDDF059cxzoQO3
NrvAndldG9yPZhDeWa3hAmBzwVQMSsrlNnTrWlYjvbyyPjpR6ZHCW0J+yEc6TpQ32cJxdXfVQjl7
I6dHrhWzuOh0Jd8kUWuu3Qp7ZZLpbH9918rbZkQW0nXQeVv6uo/0PoqZLAP7aIbDeEr0LE/nVZ76
h8Fx1YOa+91lLX0chblmHz2OaSuT7sYrEnig4ARqc9wID7SRjMNUod2mLv0m0JwYePjTjhRyeR0O
ofmcRVABdTpna5vIxHUwGhylsze/MtqnEi81IRAAQmtDKIs8c8VDLAwubfaymJG5Xt0QA1dt0s5y
bxulvkmAYF953dmkFrjatHuM7latTOWyDp0OcFRDaxCgd1i+JS4UOyNslcsugM4CuQGVt+3EwbXK
OBq6v/C77MBxx1852iiilTWEzJbBBGo+7vc2uupENx16HdN+JnlRkq6bG9l1XCJbWVadbRzrcEKw
D8QFHmP4RsXCNpWSg8UgBvYbEgICQ4bXpF0ucIs/JKT3MbxS0/bC90MoV1ZNuKTMdfypkYvABXNq
TQaDixFmFrXNe4UicovcLV7geDZucciVe8HZ63PY4pijt5u8tGk+3MhGL25UOETvYWrbC+EmwqAO
0bIt/rXm4AbdO0XbcFAgWWyy2JNbW7E5LWRdj5ak/z/Wzms5bmxbtl+ECNgF4LUAlKUn5fiCkIX3
Hl9/BqAjlsgm1ep77n7qHdGhJksorLlmjszELDp33YPIZNUZmX4f/SrpT6MZzk6nG3RERRpe8qGc
h2tiF4Qb1G3zrlcS8Hszjd/RWGc9cIkzTxjSjYK9i/UYxy3fZwJkb0o43owtuiHfBg0eVKeXw87t
C52UfoM0zpsk4Z5lFfr8jp/ih5XN9Sd4jQG/nHqhTDyU4ZLBUGEnMFK73XcJKzq/yOX7RgMGHPXU
2PcaXBEbOGAQXm/3+RBIbjNrj/JQ3NmNAVATVj+i0g4PfbG46qf+qknjwAGWHY91g6WavrIInnz8
oM++2CihcaHhgGEsTJvJbaToi6UilRL8RPNR5EvDfTeEdAwmmvDkQloKthVr3yTScolUYIniqjgI
WfoGuLLl9o9Y1lXKIRgadF6psi/LutsSbDB4FbbXzRBzQiqFnRNro/2YEpFjXBiijx2pFO8jeQka
opNW5d1YfCKzXfmUkVm7VbNw22EV+mR02MeDYgqouZQ5b7Bea508bXWhdZ6m5gxx3F5c1Uzf2z07
6s5YhkpG9qKsqj3eYHSeZkaApWbA/8h1KiNiJpH2Ut2PFw0xklknggVgoa+SHJeU62fLT+uq/SQ2
KUDk/cBy93LMzOhaM7LJzf08uYoCLTrJQYH8xK7EYdXO3SvV+rtxmoiEMDDD8sAJB23DukKjpm+x
ba3LsNeFh5tjFwRhuieVAAfKjK9hg4d420pzw4MZ5beKoqafNERaD6igdrnnhBtfI3Ej70nJpnox
Qh+PseDhOzIg0YnIzXeJkLTDtASxKE1lEK+JXkMwCoF3RMZ/TWwJXENOrZ2vTfOmAs0PKMKzZAw1
auoJTlYcQIGg9L6xdyG1SJ5dq4Un16HvKNIgLtJZfmw0tAbA3krMtGZZOCNKtUQqoSPn/WRL/raW
7O/+GPlHs1bbK97XMlesqNjWGc0fGxISMpdTUv0xNK0Bh0x9ki77X61KxWYl46iso1zdTnP6nvIo
whGkonKFkKxtMBfhtiglIhBttu++ah6sbkiPJUumbV+Jj3nof+cKLT6K0UgO4NDknIw4R7Eki13A
5LEBuLyvm2oJgs59bVeXpX+RmeyHiAKpjv2gGwe4CPY9YyMfFb0MbyURTFv8XNN7SEpln3L//zBh
xnEaFk37cBjEcUhHwC8zYkcmmSbhYymBzyrLqm7yGfJCrYahK8Menp18zQ0Rq+BKLbVQeTvaThES
OMZ4yViN/c2d4+Fb3qipSRNsA+dtYfsxs2TaWXn3EIUWDFOi7uqovrRsRqx5plimKgHUs7r6wB2D
VCcE+pMqJ9V9aAVX9RCR2Vh15qls8HapKuJHN1OUkUfzgSMbL/Qg5zRm5JSOoCKWvl14iUb9KEYT
098gzoBHlQaXA2xmHDxm2m8lpY5v1bHSoA2L9kblKU9dFVKfAX0iegM4a6KdsMSghiq5I3Wvo5KZ
G4pPCGjVSt/qjIeiS+py6/fGRdCInp8xjrxWL/FLSiWXooyxQ50SjH7EyPJ1F7W8qYOECVZmQTAU
5kz9NOKWkUTkxc2Yb+Ri3DUGrj92FellFdqRq2KBdsgzIx+Ya/lRimBAE6VVfgRLDO1Mc9ZRIqid
vQpNH5qRFiRdhIETZMs/WXTjTEVHVw0f0QXcJpEcqV3faKpOkY3Pl0zQs+Holm47gYT8Msmmdaot
rk1sQYg/9OPxmCy7yTTzt8CD7dZk5XrFed+SKYWrMGmxwqp6MR5juf08Y1Yhd5DcnziiMYiQXKeb
7Hspm4iCNoLIFSQ5NMdWUhI8eNY40DQW+p+iNpFlWiPr+TT7gXURyjOmlskMGy+CsCfOw5qukRWn
zwz9jyibAzdO+6FSspIIrbEgrWjMiU8nFzCfOtNLTYbijWZ1jECiXUZVab6VKqKa8il5jJScWiSG
7/ez1i6xeJNh3kVRRN+IjNPiqz1lJDK3ertJBw5kMXfTjxZl6wazeDFvWv+RFxW6eZUEJ6mfjFML
yfGBotH2kr1JsMo45wW+mfXZV0kBDFmX+HNJLI1KY4RX0bRwWDf5sZ8cxzgi0nvZ5ltqMe8TubOc
Lkoy72mdP/OG2xQ66cIZJONmMIFszkv9MgXS5cplMbCQ7WennMAvNvtjy1hIHdSSAvbWar8h+/cq
T6bekWXpcZKGdksVAnFQz5f8cj4FTqm10C5RSYvLsuLv87h2oilASFA0IEBS8PyLwdK8QrdZZKuE
N0pyReKnCtRphcl3DQ5xo+CNcKwgzQ9TOceQhJ3+5acOUBc2ryS/dlcxoKIsAT640oXzUxFAgHUH
kso2aR/2zjzGxYE9vvNCGsgiXvmzFlIw/UseCE0KHzVMT5th6j+8phOgBL9rp+HLIhUg9VFbaU68
1lrecrHWEsH2JBhojS6DMAX93SoacOyzJsG1ySorebAKrqS82NNLDMfmgdBWGjvaWvXM2Wh//FNL
mOylbrAqWnTmZ4LCuPyXebMuez9UBT81IEuz8MrvhMnSoyy8n8qCrGbNwRCtfOPjBz0pdWgcMkMb
N6pR3tARge8jlrQLIeHvQsgxHkZzlrYVcTf4bslI2TRtien0VcnBJm+NpLMZ9mHVHUoZ7y6+4npB
GNkiAZJR+kCkNX6tjn2infL9tXvGeouG5Vnwq6NM5AFba7Wcqms/4OQ01Zk9V6iwk1KSe2msVMds
6AfRmIT3dtlVd9rIfeGFaCHV+rCbmoEV93Plopf7xGl662FVL9pWkTlhg9lNTGl87NHT3FXG6GRL
utQqtKU5wbXn2+zj7Qi7gQ3V9FPRkHNT/d40ofqgZVX/OaSQ4rLNzYQJp5tJ1bEV+9DMMtbyoKgd
vW7TrRVRdBGY7Ne0qsFCoDfbOM8/EDTEsc/k47YsLzgHB9JLBFxGboKcLiJIRDzEpu/kO98kMsTq
aK/KGJeclpxJz8a0sUNQCvavaiKmMryvxIgoYUwjqf1df3oukMT8UV4qEX6RpZXtkulTcxXS6VFZ
pJI86eCCrUh9gPWa6EHkEXtLNJHmsiBCagbALVTcxXk07hntTMdUlk2g7teHITXItTeAFRrfkegw
3LQloatNK1I6fDTK2XqOaKQFeVPJbfpYt762f66wZJhXT7mog32RKp1X2AOzQctZf9ZbqO26COr6
I9lQ0ynQsVCwzL4mgK254I2Cf16KUQ27lPSHXGUUE+SEBIToge49yTEljTTe1MjxYfTbmie6vTtr
M4ox7PyGsL5Vn5FIOLkP62jYvCnSVFavkArPv4LvOj8EvYhc2k2ElxcTyeQiIahk0WzKNCEStJ4/
+X5ueatug5opHK5yn3Wib7xXdJvKigo+8YEYk1C9SMaO8NQkn0/0YlIbtrR99B0u9KhOt6UgBeFJ
16maepdwe9wQsY6pr5bLy7PIU5AMSQlwTQK9Oavf297QHnSeTYTWvD61Y5e5Mokr26FSaeDqI3lH
xdr310Sgku3CAdPcF2Pqeew1AjhXIShXg3QfGCh4z9Qgv+4wPNImTLKqQURhVpc68/tbuhAOF6JY
6oCsh24eeHvyDezLjsynatTYVCFkV6Cyx2rguxix3DaU+k7KcIoMMSuLRTzKA752sUxz55OC1A4W
mYRyIO7CCpBBEbIrm7R6VtQqbCaLSGOSUzT3VWFJyaPca3SF5Lzn6lIUhjbXm9RXT29JTIqt9zuV
xu4j5aGRE4ayfZc19XRvqewc/lpxsgVUPkVOCSnymGWyVnL7oblD6mOSey49tc2o73yWTp6fGOxc
mqmWHnpD+XIWoixyDz4JEV5NfRod06hlQM6lYZMMtrK1o4FVHjyvt2pTkV1eqFlwskZWhuZA61CW
Tfll0JvivvDrbN/rlnKQ7OGkKdH7hgKQW2LTwvtVuSIx6IdNxdyVlSJjnBUsTgnU/Jo76XFeFKx6
VKcfVZFDoS0qVjN26bYhnG/D7yZzmzO/PpOzSPMw90RtBzCCzzStLleuO7tXH5oR6CFsutA1p/6T
lQeWp6XhfKOgQX4fMe0SDAOqvSpdjbb0fAt7/6baZdEQXJr26R9KV5FGqMSUG6B2lfI9L6dF7xq1
xM3N3UvJa7DCEOlF5pLoH4JEOWZZ7yyi19z1t51sv2dZzPxvXa5iVwbLuOT9vq13GYq+NVri8n/X
vCIgefbZLvftDSFDsNJ+nbj/EMDKfN/xnvpNBMsolqrm9vRMAjNZUddobMzxnw2Latj/lcFGK7vV
AWJ/l8Emw/gx+XdvCWHCZ0gskvRuVcIEAQEGKswzJawsDc5ieb42TLJJ2sr/GuqgGr/LYWZXc0AE
lwMv+81ZFjNlYohFNdyVy5Zdxx/Kd1qSiUZGH7NCsZta+0LoRCMtOllCijaR7TWFyxK+k0Ibljxs
mQ6AgE+9q1rja05uAvsRlMU/aGX1GAKxtguO8LpgJkfStzJID3/SzMoB/2CNSNnkRDH8Es9KdeZ8
r+r93wpozcjFjgXlfe1XF5JJ6NK/CGlpYn61C/PyTSEtNVKiNyXNwwmyI57y/ZOQFicPtoX4SHfg
xorryh16dgqd/OWXqKaEZefNEiB0KpKtGqiHfxPXsr68iLp8cp8EttYiRdAH5A/Ssd6sKlvqj7d1
17E/G/f/FNtUyXxvZWhifxDbCqgxUs/1/kGeieiOhN7vqQDHepaX+05hmX5W2xoF379QLWn3Qm6r
6Sp2pIrKrgqDp2PnBA8Xdi3vVvWtUCiH0tMYXybdyMDjhlVt4bup6EKCI6mDrYCtMb7PRP4kowGL
TqrOTmBD2KZT5clBFNOEAz/RZayQVlUuLCQfh+48bumUHa5iu4w/dlobbacxI8+/7eVNikfhIM/B
FyuNJupkym9ZXk83hbwApRpusoimobRnc2Yn2kNZGRKLtGB83xlp/v5tBc9EA8Nz4Hd0JBLimCo0
jLzU88aKm21Y+terphfP1XEsbDywq65HpmfhWjN/Lau4x5QHNoU9k7khbr718/huzo2BlnFJo6wX
pS+JkATbTFXLjcil7qasMQ2tmp+v5B+mejytsp8ZGRNqPhObEnMOmMT1UYmoQaU9CX9J33Ye71D1
kr/A/JLeuebYp759Z7RqedEjQXn8OOPGTGT2Ym0JoJoXLoRTsusEFrtFAiSo2trORp9dn2VATZ4Z
pDSmlL/QAss2Sb2yMebdNJA3PECHe41vzi5VWdZ93hFGbPQBMdR+QFeq3jX6huoM+UNqljAO5GwR
bqCFV7qkb8NBl77mIWncOpTAb6KhGdXbIuGxOSuHUVDqoGuc5JPeql4cEK2QcGfZFmqib7Ii8bdi
LpfSSrYCWamyS/KN+fq5mtgJiq+13tePne8rezYYJe9nMYAVG2XjBJ1l7VkKUMppF9NOCMSNoTSI
y2VSWJIvm4r6wGRkROL4T0MWspLirVIjCeZiq/szfeVBzbMRN1XHp0mS3VRKbBTIsyFs+pf0yNa+
YikUCdJWDGoi1JAIyimt93WgIj8vnbe0bdzLiEmE42ZMxRF40E9NEn/icK1kSCbPhclCIvF6M5D2
AK4+h06F/OGlhU+Y3yJLmqm15W999Cz6WhqnaLUYhCOcLkYT0TcffCAz2gxJyqqGoy5pIUq5in/8
l1I5tur7gHmVd3jypcICwgrTJIhy8j+gZH+vFqZ+lS3tjGw5rHstGYD/1C7lohUXSRfU27N+2VEF
4LTEyntnEZMYLnlDBtX1TyEzUW3TwZLgH4UW6LdmM1SXfmA3N0M9NEQL/lI0R01JDsR/MiXFtNeo
hfWYQPrwsyJthrT+bLHFGzwfaboni4njoC0nSsWJvwt8omJWxXNCFAuS9i7oy49KP0TuWfkcClEg
lnY4VJ6kzxgLi6tIinQ15a2yMayO9VCRJ+4qhOZsWQdTxOQxLUKoHBKdoFeysVnVUGLvlEua5/KD
VYckYJKahJNF5IShZv3RboijT1Lu3mHs4+cz6VQqo5BLACuLAomAVZjW4aXgfi27Cdi2g61JuLwT
rrWUL1oaFcGOHHaYMEOku6mUB2cRTaNBnoioOVSLS1fjaksIXmZ4bceNPdSB0slEJfc9BwadhYl9
ek5OBFb5JM/+FFUXdAKjxTdJ42JX2cCUTwor0BSfsEyw3FXZF92pG0cq9VKWygA88o5rdeUMvOvd
YVmSEy8ENVRVrDyy0WDnhga7XMPp1Kqt3ZMQ29HUesrhE6/iF2JsRQjVgymt2NCqyGpmRktK6kt3
Z1k2KQvt87T8m1XTFIeX+izkaX+fWjkdnZ3w20+tKhs3q1zbI50VkA5oKmzglUTesyBO9wLw7Vs6
TvWObgtBfSa1sMbclayyY0Fh+aLjisiSHcFv6k092ZHNmPo/Vd1BNotbDPjF44TXnUJ1oV0i6fsG
ZGVqP2gsIG6SUMHs/KrGyw/oSiYtSCkZvGrwEOkdd6I+tOkejakyvf2H1st5Ik4iblCJlXLo3YBb
0baUJ+1g9/N8ek3sreSqviaP5PCfBF+kEa7nlXp91nujkvLMYFo4rUXvxVqQOROmIdfwx3eDb7+z
VPqIQFuJh3tT/J1mzUDZj7qbvJpGV1UyWEP2GukNexcg2Flo/uWTGJxPU3LZBDjmiGjd+lV77+vx
sPdNneAfqUSMzfzZLYwpUCHDQRKlOZIpDIlxKhVyjcJg6rW76sQ0nsvb0A7sXe13Xya1Muk+Jxta
GYybWlPK46oW+z672LYtv50VY9Hr82acl+T8RTaWRShtZ1kczKwpPrBLKG4MhVL3f0jHctN8zjHZ
eQFupjLVjMPUCsIwNf37WUcmPqLahWZLiLBBO/wqJAPP0QekTFetAsBdxuyQx97qnSdFObKMb1qU
Nl/ZJaferOBh7Noy8l7Iy/xsfAlGu/FWjRnXfuhasZguBRqzCiy11F3D9lpQe7O1sNOZHsJnltU2
JXbEfUtqltMctXMct6vc3LZ1s1XAi7ckMEtePiTA7fNETdIv8dmmOZOQixk1KJn8928p0DJBwWBG
4pIrfMx6/pcCLaEsywR7U5TzS4JWBl11dCX/0WrGXeqHgnivqt+GSP3bkuKYU4GZwDGUuXx8EqdT
g9AYihISnHPk7DR1Gl2mpHC4T8p0Zgs6iHXpnaanqhN2Nkf6IlGTmEsTc1D5hNjmw8HMNW33mk6t
Zymhy1X3/YVWPTWk+odkJVw0YMXuaA8qkCtz4ZNqPeMVsW3elMQuzo5WCcLaCALYYpVmyG6Ce6p+
+8MqYUeKqt/6pKscxyT+3PB/N6uMHakAuDE59/yxvK4no8q4nPyVjg0DA642ysGWpnAGsydFG948
3hMJM+9bygW8v1G1x8zgU1V6Z1G1R30MNmZJuF3EdwXWL0pOYcogQdEDYNKbQvcMdOBMlk5K+6J2
Ex712Bc8PkZhJQd9lqRrWdPa01n1DpeFDbHK6kGa1K+MEKSzWF1wpOCTu3QkXZohlTOke6dUfOTZ
pU6o32aVvlUNGTEHqnRsnOHw9OC9fpZcr/r3RJ8BKXWXhkWqwCQTRZJMVrZ/oYRLNZmqNj4Ld1HC
k7mnyElY83VrRxicISbJT/4UzoO6W1Vxze44ZNiMycjIzhDLhFgHHwKRTh41Y57UBeG+XuJMGtOO
wYarEY8iKexn0TwTGfkthag8A1T4LJxXIlUOaPy8M1CKc812jFG94KlONquI3su0ArVT8LBq6JFk
i0+kDjWB0w4I8ktN6f9q6NGSl04xwumsozdcBgn+8eHqXgjpWsP8yFeKYOff1fRWJh9VFG2D4wM5
ndlMcvgKZZ4gndErAcc2Mn3BLgtAUnKsnLHlSVlv2+/EwoabEhun84rE7lvpHnc8xWem/R22KqQl
U43ri67UL85a+8jwRsi9xFhkElmyweCC3Cus/P415T3Uwx4btVxtirIJLobG+MLeg/T6Kg6nW/bx
6PC0YHDWzMqui+he0qYOrLyl1oIsHflKiUFdok6VPRKVKSasVHP7QoSHGs2ovyg+rxq8FvCna2Ae
DhvofFMLC2hYhDoXh38q8qavfzXlngbWIgjcVZHv1IjQ9AY7+2uyfDiql/ZSAvsX0nzbGZhd6f9y
x5LwrEj4V77gGVLnkfEfhewKEaglEjr/MedpAbTPOsfvk/uGMxhIRnskDYf4i0Wqp3sAw5KkM7lq
yeDFlH5xH8Amu4r2xHJNTuVr1WZV7ZXRfwh77X4V7mMeXYbLDG9toOPd8oePi4Jvl83gpSoCVWiP
KieB9mVR8JW+cHFPmt4wF98EYZBc4bNRp/CS3ZjKA33zUtOnytp6DCLJuv3Pun4Z8/zomfhy1vab
pY+ZIHJrA8QVXmLxgRoDzseQlqVO2/sTG17axp4r/aXBFYf1g0UgFnJ/0ZJr3GTkGfmxoe4lIp+2
JakbX4mymvdlr0xEXhF7eQYAcqHekDQLgEUEFYJ31N3NXSE/Kr5NArZkx8QRP6qhQSUzTo/3/aB1
pypTuZNoYb61Amk4/JEL8Imo4Aap01iyRmNM5NAubMDISHoRlVSXPrEBfWdQZBpWCTwGbABlFXuW
HaOXk0ew2v1WPoCKP1LAdUvdyQI8O9aq4ria/sKRtHu9j/YvGIE4NWO36iv8O08WwBUU0Jk8F61l
chUr8Q8WuawfSprWcXkVkDxxfqVas3E8AwMRN4FofOdjY5ARPD3AB0YeNff+zA7kM6Y/W9jK8T8D
BGk74GUrMw+vwJLLPHEU5HaAj5HMKxW/kEN6jYTX0P4xWcXNihWA4B1sHa7mjBagGlv7uhchemg9
QHO8wRjYk0nhqMAO4beY2s6kQVERoxu35uHvaIO5si/whHX71ZmYRuQ3l4nBU/z3yAGC/rhlTT17
ltW2m5U7oGvi/aAyiC3sQVwtzCvbuE1YsNuuJRqfQc5GwltrTxWUVL2GI4gGI72lJK7fiBSuKePm
rBGqeOYRSj1JL+qlzyDeNsmN2n2Jx5pqLLrOqspeUH7jY5Zk7Uk0KXuahU0oCC/JBMkpxjBwQBPI
+BunUGGSCrA3bCwrvVGtgXVAnLv/Di2w9gHUHmWXy3d2UtQp348+ej+ru9Cx61Y/VIsjbrLJq6Xn
lEvGKHd3v1koBzLKrAn2yo4R0laugRa4FHzCUL2Va2hHmjLYLJzRhsmSkxNGifdvkQ3llEOeVbbv
+ETBbCS9lrwnxiFoovFaDO3uBecQjpK8NUML/94CO9DvBq1S8busNs1+qMSmJ+5kpR6KDB9GzXbb
bTXh701QoffRHLhKZlSbV8iHsrEbV5hWeVrxBynzm20ehzRApT3JYpHoti9ACMLP7nMr273GQpA6
arHiDsyLFYjAa1RfGVx4NsU4A+MvZES3FD0BBrG8U28rlg4jL2mnjFR7AyeN5SXHa/oclRBtkbmp
ycX8NVYiLqzvNtLvP3EJSTXYwKAic9alFND+EZxoa3QdKeAxFb0V7gKN/s8kZXZMfMoFpcFMdoJk
ootOY+2byeEOIPJ+KslSkFSuE7wbP66G09d4CrIB4xtlDNnVmFBvmqJ9tmJKks1+KPcrWIGwd6dO
izEhakonjLXvGm1sT6ZUS7TfAoPVIlWBGHMhE53fQAuL+uihGyXE21+0hRUr32Ws2Qt9VW4W5ILg
3YNiZxh12+ibItM0/BZ50SQxSCTQwNUf8QuyUrINedak+y0MRsBreiPG6xXDkFhlpab55ReJUVvE
9GOExkH0C8cAyKQRQF9iKp4zGUlTKjgZH89YhpZEk6OkSvIx5NPd1PhJ4NjZn415/SnrNIDMrhLO
E6jRBBV10K34/JzTWL6zW5hgw11JDAnicR8OuAS6kDQZIjIqUm+jL3Ulj9vF/rc5UxvGPEtOlWM3
WNENQQxcJHGCnfGNNvXvCZOueLT1Gk5cP2kD+0VfOuQWO+AFQGHUIFLod5pDTawQ71KoOnmI+Rcn
c+HYvnX5hHQUQFAu/n7yvRauozCQaEvTwH33C+7wk+KE673jwWFpVTG+7vCZkfaCcXcBPMDjcK5P
xD+XSzp3Mx3PoEc8pSwVmAVYzfyiPYQ2KyCARXFzRj4YwGnrAoXmHQn3wQHxNdQ6ONt++raASrjH
7wpQNndBQBKuzBQH893wB2/s/U9nO7DOCYpt3qQtHMB5k2fFhOoMD5L39pWaslo8MyHhwF51ADr9
5RIOEIiu1EK500M6i97kQxq9tI52K7+zU+37FJIrFchKeIx9cW+WhKFTH+9DzMq9u5Ij5hTDfpoz
QGnxUaNRstFIEl0BEmWhT6Y0fEz49Z3/E0lSDEGDXmQYTtiSxPMWUxLqU0dCE8YZ6suPvY9AUQvs
RRjLlE2TyVVB30UqnDNhYhDhS7UWrlgzI1ZoMTJXStnhBKF1bIhILVCS2sSRWBInvFiaU/63rwou
AquleeVNEpnSIzTEGDMy0MmEC8Ihi9TYvSBPfJMiMLUZToGBt7vTjHHH1v0YE3fEDr2NblraEolW
7vA8/wcChWQ3dJ9+2JbW8G0lUYpBtvZZVzEuSXrgZey2d3qrfxG+Mf70RstCI+mIqE2HtZRXdA1+
qBS6SivizC0CNXHCKnu3AipjUd/y61+MMwHpiWb6Dtv/i1+cSqwblwF1aE4xR49qT9nWyquU3Pi2
8pxVHjf/EkocA70psm8NL3w8EPP9n+gVhUX7loR8dn2L/3o2qopg43466VKn36wYCxI/eUM9FpIz
y6LVPZ2FE87vOjNoqZcwgz0DWmwKuZw4EoY3xdTirkTLFLTqTklsno9c25Zq+iXvgclWy/YbeIua
21+IlGYjviAujRhuSxCtj2fMhWzy4moIjWZL2iGei7dc3c84F5XOj4zcacpBo22exW7aTgeLjJ9C
x+FB9cof+ZZGkW4qqfdesi0qZXGUUh7fxFtqLi8yXUyLo/tVwiWjO8UeQ/fPdEusjteY6m566Gqs
PO6reEsamFSxiB8tppNq7E4L1pJ3yVEq0+PQXRpTtpui71psu2/ALSSanOA/b1a4pU6y92IOLv9P
YEufZXczRXGuPBGUVUzKw79hLU1Sn4LYEJs/Yy1hbBWPhiK7K9rS8U8o8FN70sdW2U3mdPFkAV+x
ljigLctnTNuMkPU09kQ+IP1guAvTMqi8UkVZLD406xQIIIp298sE/gS0DDlezJLeowVqIXnFJYfs
CPH2uHAtkTU3rtwlNygLW+TG738whz9jW+yoYGlcFlddRhH66ybxX2yLMOAUlX7rC6vfyJl4/2QU
H9xBFvfPEBf4ihvFUvaDTgCGTkzBc77FVLR3nXFT2veLuaxXzQ/EQQ1eRCqxNBdrmiA39CgKvNSn
y1buf/OP63SwbSZxs1AuGK4jL2n88uNzwiUplMkDnow3C95iFeYGF6mnQhgFdn6r4iZ/DrigALPP
Yy5oSpJVxrZ6t9rJ/98Il0Yf7oRl4G1BjF895a9BLnNr3Y8NW6GXoEuUlYHnE7y/LWf+ds6QC12Z
uRv3n/8L51ILCcfMHDBYMo6uwIuCG+WaBSGo8TgBzHTBl5V3mQ0++DJq290CvMiWkC8nVdCyOrps
RGP3CXyJteZGiMx9i31pijo/UXSql6oDIE4LdXQlIqKQtKwYfnrZw5o1rijmq1dpmEYev0VaXexE
qypbbeCyree22OWIZYcFiWmYOW5KkvM2SU294ptsDIEM8OlFN2r7BZCZZOWhCnoa8BZAxq95LNoI
KOonIJOKJnCx+QovVQrriLvU3hCnzgX0iY6xiNN2faWcD3E24Rwo69h9DZGhV4rCRVUj2e2/cjJx
RDhlJmcDg+/isQzwenAcTdu0LD+rpu6swMw8IRgGWC+8cg5oX4lwmr1mnl+BmTg2KbLAHvgCmikG
eAA1oNT8TM6IWO+8rEe8+A2fWW6s3Pgs5fgMoakCdb7MYxpggxjQ4w8ojVnM9VWj07pnt8zpaA4k
IP0nnmYy012w4BMWbwV3iGZtN/AWJQAZqobAG+WgRnDUs51iY88sVLLSiCiaekbWjKXNsW71/eZP
eE1gS9ywbQYM9wVjgy5muFb4iOcsQ+HPravXUJsgHYiuK/rUU/nWNJYVk7z0b7gNbdqGW/rGXSlo
01mRGxINxI2aDtnlit1MSkDzrLQ44PT0xjcMbf8qdpNjvPJIe9TcEIc10eZsQ3v2zTe6r0beKDEj
rgAOsZY5RtDJwM7HDew1CkdRa+D1Zq62tHlU7qh+riMd+BySfpMs2vCK4cgCHmSyu5suiNP9XKUY
0RYOp4y4DmaAoGcWh3F1U1Nm8DNLYOVxFAACsylH7y+ZHLtYOonH1L58weVoukJKGBEnjp/YVIX8
PaBDUbHmZEVPmte/UjohjjlXhY87UzrYVYAicvNdXLdf8xaL/UrqkDgWuWZlzdu6abMrGRhn84LU
0UKyNebMONJcRF1WoNxbRn2r0YAHY1V8r6XuIUHCWbkdWi+6Yylj6Fu5HSmjzz3yYab8FBu9P6jb
19gddWmMlaTjS3wHQz0LH6Pn/eEH5DBhRlwRno7r6WawiocF4ymJXtiovAADgUN9ypM7M7SpH92S
FEZZT6dzIzJt1ZEKjHT0gt2Ohnyzcj7cJT6b8lzv/39wPpNSfWJ9sGnFTI4SldyBRPXjb6hPpRKM
O42K5b7gfbSUplg/v30T+QkV+Lh5XtyxC/czUXBN6N/Vc/SHFJfZa2yfkr+2k76QBHJxzmNQUFoO
oRaGwL0vOCCz7UmD4RMqyA+08hu/4ebxAgSSiyTbZ7zTnJ9pDSsNRM3JcAQOh0F6TgRFNhYzxbTL
R96E1KbS8YQMFiEzKIIgYsckU8NZISHy72gW9GedDj9IIZA1ktTxNqURNoDClO+0LqtvKrRyzMZ/
oobiWWm3nB8lKW0ZPTVFMhFdxSlIYEF/PENEI/EnjApB4UV1Ul2caaJm6vN7nTuAJ15LjfgTURQO
GcN0T+ToihXxO+R7hNfp9DNGQhLEwdAfsnkbL5KtrtpbU3oYa6ot6oloBLtUeYuaTgEwuAQHJ59X
3mjQdULjI59qiKeEiaqZ5iutK8Yl67F9eCtq4jl5NBblA3E9zWalj+RMC2/IZpSu/0kfmapUM5eV
tHf+LYIkJ2AlhBedVgzJT0s2ovPUsd4yarnuNkkWGN5PLgkPNKV1HTfMNaUi7W8AYcuLf2WT4s7I
7xpf6baKXs27lU8y0e7ubJFGe7pdiAUS8R4kRaLHwNy+ZJVCwDq8u3Rm/YKVjCDfRga15GdgCf9n
BzAGZrNmXKzEUha168xzqjqYa3lppOtb01vIJb52Ca/2saC343d8qV4ArAqp7KBVI/r87wAT/3ly
0irrOKqs0n+BTMI23/0Pa+fVGzeWttu/MpjrQ3zM4eCbuahiRZWiFX1DyLKaYTNn8tefRVpSWbLc
ATjAYNDdTrKkYu39vutZT68bh9mJ8TdZpsy/sKlrXmmVpl5Gnc8tFu+8UQGrqLFEyVqnAiAZbQTa
+E/xpoBVws6BGh4l4ixqyLj3A+NUehCSRt3bbOEAnTQ9AcYJJcYjk1ODiuVhVQhbXU9OjRl08i1x
XrVl3uLaAHLydFO4nKM3R9CpRFi4CxV4ixlyGlmT0ox0+Myy8WeMU2o4g9s1VQmjCKiS9GJgI2AX
7l+CTjwujTtKL5a2yGwiyXZw9hnoVKkOEXim1QSivGUIS3MEneSMdXapW3cz7IQ47tRMI+ImpR8c
PgOeaEyOnmVF1CdDU4brBtHK7OWYWSdR18bGccYvJHHjVVAPIUuOfs8ZcBI+tFjc28f/H7hT19bB
qQoGePuXyFNpmsZJqN4e7R2fUU95zuSolnEjjNzXMCb+A/RpdBpaeHEdT1rA3/NPfVh4vHI9/y60
0ytZ9X9gUAYSThQ0eAhn5we108G+l6zBnTGo3rRQkNTNgDH2Vw7K7tE1jQZ3saFqYYJydEST1OoT
IKoaEIUAAMuiIZz/N3koP47uJZwqrmk024mH8joDeUqS9xxy4KFEhAxI0bPHox3kbzFRg1fkbu91
XyNj6hd+Y6JUubi0Te4mQ2zCPf0OiNK4QBMAiM9nk0iFevOCrqlvwNcFk0nDhvDHJvIGRWVjFa16
Nbv+HRAV2Ea9NRU4YBmt+A8yKivoZsbz1XAgq3jPNSy+JH+KR1WIe67JCeWPR9fInyFSMh2/y74E
8jgiUkKTORNHBXejwmHhzR5IqDHhZlCpvJT+UDWiX4k3PKB2TRczKhWVj3EjpT/RUlZaPcmq9TDB
UrI+Ip6EsqFI4TNUiiphliIda72yWFrtKK4HLEXujE3pPl94Ge9R3gtS6v3kRhFNx302fDGXZLom
7YcwvZ8ZqqlWzAiamw8YFRV0/uVorX6QVD4uuY2p0D93pKj8gL9VZavt5ohS+VhD1l6TnH7Aqcau
MZfmAAU6M1VmrxkrgJLxU57KcOT7sdCVVZ9V320rDVeVYlGX8ijlxvfPoKo8CrW1lvCpsqqSXAT/
v6rR/mz/FKoKBJlFip2bpVN0vMfCVCUJJyORTb4BDiVN/sefoVX0gItVnyMWeodWefwWnaPd/CO6
StP94URBOU+Nws94FTvYxyErjPXY1zu8yvgY477d/h28Kmv84TLLhLXxai3GG9pa2xm2SiylvqKC
1scqJ2/lo0QlDvGLlh17yZm6ElKIwrXSeLhOShWjQmFgGqbzrYTFJjk8Vb8MhXZVdb565w9kwCAM
eKTiVXnPX+lB/KzbYGIaFW6/5bAo0LuSujJYaU20nlEs4WcPY8Q3Di/lYjVY5rOv5rvab9dDq6fL
IZ/+MNCsvrafctV09mYxcrcftp4maydEP+X7I6aVQbkMeBAu4M3KxV/zWkFigf21+3+KbIXduA/y
SF6LPB/PSwdWbLLyH3UucSt6gklafiKDuugmgbK8OP8M4SqydRw2NIgJonqvKJeeCI/0Cbfwmecq
bPsCjR+VFxPTJZ8VqbJ5o7oGo5E5h07RiEn9ovseULpcrCgzZjA89WfNjBefGsMt+AmKFNwqukjc
yrJSV532Jm0e/eSD+ch6jSqW8REyOsPz2mcc4Wboa7ouuIZCowrcV9+uCqORbmf0iwOzFAbFitvS
17CSWr5UolyQ87Gpc1V71/GMgPdB7DEfYbBWc25kv6aDAh5MgD6OBSM/Ag9gygGFlE64R0qBMyRX
pI0QRe3OipnQD7+GnXUQKQ5tSlEAML/NrJjphRHO8m7bl4O1zwoMsH3TPdhU9f5GO+MoSLBHXECY
ZyZwTEPausiG5vEIj2nNQkr65xkfG/h0IDd6fCPIPCU7s2SnniRuPwgyocobOWKmMAtqyKlHbm7I
D6P5FGuRB9ccbDTPSPcZbyijBL03pCeyZ5vorcgJJT0VYHGwV/JqlRN3hzp8xcvkqrnEKrf+hDDr
bWsXdpCoRVYiX8IyeRTbIFCk2zGwLt/LbSbczDcNmcxaBaHh2zilKAEB2c7cX7kzpDE3dazeK95D
U5B6keKno/MG4nE1eGq9ZJCJ5oxN/GYm0UxGDm7rEHBVWPPTHYrQBBoNKfcN3PPFeyCNWNDG6rWv
sdT0ywDr3WdMWhNHB6dpuS4GAX3R6nDSl20MoYCx1253E1LQl8HzDKuN521mhh9xtcDU3L4ybv6E
WEMhnrjI0BcJg66FbGk6OmiaWvUHVS6nKRb1j3JGEUEvYQxgxzIjbALIugcYWI++chdTRblKey6M
g11ba6UkrDjUxRYz5ORU//YOa2trh05MNZ0YAYpvpO+Ohyg3qtidqXFbArRVt6nRJ2v2VDQQTHKe
N84ta0OKe3pUajPsZgX0xybti7JnTMJkmY/2c4wR8AP45hsjwlVLydeD7zjL0TG/GY744kW5vTZl
OdqgiW2XEwrXVXa+bDsn4K0+aPcy8kBNu9VR/+7qysZaM5FxVUkWPpEvf6Xj4ukN2aiIbk2InG5y
AsjT9JHO+YdZAhRYkzu3tx5FnrhNFNzNtFxGMyjTN/18JuaCJlk7QircICW7b4SYeSY9UDzVOvSI
z1RqgddVHBdLhXr4N1WQxhzIKFET0OE3gXRtm2aMhAEr0wLopsF4QX5r8QlVp4flV81T2EvklGEr
+A5num7gTrjklAhTIDADd5J5IxGBEA1rxtKK+NTD21FRjUXR2xhBfD+koYHUn6ZiIyGtM1mHGh4U
k+GPGRr8HdLhQy/HJKFbYa0o8qktbziI9maG8AqpNpaK/W0WEoUVc/4+K76HDQrT1Low5PjBCqQd
j7CC4Z2+C9qBzmkISzdoWSzNXJ5ua/6WQ+JNoxe05zmetR6mvPFlo9KwN2N6mlCkZUZZb9v213+F
65VSeIP8aPOe2JPrbJPisSKvNNrqfaseNIW3+Bnf660nz7aidY2TP7W2NG4Ui6P06BXkI7b7vZGq
01l7hBH8bHKIv0f5pPaMWSXR5EmDJKm1vhjCfmEr4O7ENTel0dPla4aXQivCTWgvebnc2yweVjPg
N/jxRaYCsWqGj9jJUO9n0M9uR6ytIw2fE+zHiuyyrzPK2KeW9F+gv8L2Caj1JxP3p6cezWrN995L
ZLezH2abkq04G5yRE8yHUQnxxr7UoDKF1zuLIwoo4nsvYCw+0YD4qms4XL4dibROj5PYfcMC0e1p
00uYuDkrR3w1YynzHdsnt29ooANOzXvl05EObAZ1ysKTmK38NQ2GbIBfSUGH9/S49zkuVJAguWRs
MdRxLYEY1PtpPNBUp7/SgviNmOeHmVhGLEFMw7v3RyxJib8Pc3GpTtqmvGgPaZbetNSIwFqTo2Bg
tn8PEqpK3E1w3Z53p2DlZ6aHZJAG4CTcpgmI9mdkod15azuoD7YWfpnoQsdCSou7kKMRAE95r091
brIKOyqc+qqQwCllcqNgdzNoGLTx2gnCkBPBD96wY9BO1wcHXnTzg5wWeOs/codOHHwLNefc8jky
jX2Ptzxsd60YiJfni09YRB4HFD9QCmdO4c5fkERdYgTm5wlw5W7WR9madWsViQ5/Z26ygJXyEU80
c9pPq6uWbhWy/FCKidLvMhXLxkwq5nT+1IZ0IdW055Wlsp+JRdXR93LooYQwmZym4VUyOOMyqk5n
dtHRPAvSEOSgL1zLaP85vuhIuAlHcPHK7i5pBVpg5EPCQUA6r8sD3QRXgwUMNhGNhAOfMpS5hc3Y
1osUumtewEYn+arG0blSxf1Cg6WZ+UYCaJHLyGE9M46mIVEinuBM+Jlz1D3gPxLOFiZZKMd62fpI
cmfcUUqkU2dUd+9wR3mAHdenz0Q34pHtvYNlAoklflUtZ/bRVrnKRaR+yt0HArJKOOoywCFofEpm
dKsNQXc+Sl/1SYFl+/6t3SS7IxLp9GDPY3boUcN8JCMdhdw/TNE7ONIp7KUhrSc+cpBBNBEZ7DMp
zJdHRtJR8i8eAfk8enxPSkZmdJYG8aZECUJeEpk7x2LWGNgWJpvWRE46VGCamGUXkiBqnvcnU88K
RzD2mEG19ztGAm8oZac6B2I/kMUJg07xOGrRGgfztrKGO1k2MjfQlDMekuQ9y5J+J7heNzbS6+zx
DbF0Qqtmnc87TpLQO2Cs3+OWaWZvQ4FUAS10vZiQy8iUDmjRze2v2KWfRU8OLXfvyUsm9AutHzDo
N9W1liUPcc5yXHIQP8mFCoxooUjJKU/U2E0n5r3cNuqi9fB1EvKYS2FEOr1nwlJMLGZbKY+6GL/M
OCb9vN+jBxlwiVZDj7IOno2z6Ks2wnoRJA3OJLli0uKdfAJnonR1K8947pOkRy9Xaruq422x6tnB
G4AYRkXWuHzopOzJ9uXvR2IT0h45ID9t8BpqB43RrcL4DOl3uM66dJvJGlHJhJinYn6bAc6UzIoF
Q7gROkG6PEFRPpOc7aSCHAIaN6gBWlMmDu7+SnQ6MatEzZ2ZTlPCdK9YwSGgLWBrlAoxwZ5PEwl8
cnJVchL0J79hPDv1OsoMYxUpHg0iQD2bGNehq9vjozHQ0JMVnBdzmhMiWXGLzr7TOPkaoX/RScYq
yQn4q+al0ht/JEn5RZLwA6sOyzWV0ZXCa9SgNIW9eXxe8VVYqNP//UqFmgmDTllEbld165kO9SIK
HjIqR1jkLD0zpHUoBccpeg9etz4MNs0PoaFyCf6ZFg3C6DLKsJG+AaNWbX2x9f7ijRlVxo44U7Z4
40Z7H5dlS4HZR3Y0yqXrykrP3/BRb5l7EHBKkEi0kHjbRJh8fzS8NowwPMwOUON7Evrme57U1rRV
VFlw5zwFze6Jiy/PaZFdj7amrKkM/FZ21rfZkqYK66ZD60eBIvVqjnA/8KaxGkhLih+Nojp02PG2
DhjmItRT3KnC5HmJ5GfqZaH9Bric26kKogquN4bF2uHvt8gNs11HKkejUqUM6D2WGmgHO2+s9Uym
Vj1+7rwF/C3PyjI3ftCpXWHznEmcZcc5mLImsCxDBu4z9MuZVGW1Ni66ZDOTqlKQT6v3kW8rbGy6
SrieSrSvjUqfS9p1XCq6yH1Ts03sqn+naZhq0iII3cwr7vWGE86EsRK7Z0BYOkzCB8LZb9o2XaZQ
ZOzlE19hPtKOBmkNXHf8gSEh5ai9VEed1H5wFcY1TbmMJqb4AE7zMqIw1TuVQ/9W16Ds8Lqx7d1i
ntZInFMacFpmBc2S+y64Uj1syq/sK2VOfUl5w1QxL3tX2nDu2JSXxhBjC4UWOfml2qjsje3pTp/a
il5Nbz+TsJ0yxay+vIrefKP5w5yasfwrIvLMxn7uNXoFYc0s3+W2aAnWVqdTrdE7ADbJgnu5z755
ICqMDuUFFFqOiwQRNHL0pS0534rG1jaKt3tFYhFj86pcyWqxlH1M30jfiH1+rYsEouOl++iVjHU4
2+pjsvpIx7ZduxOsjCc2dnTqi3Jwlp/I3z7lY8Pu1NHanap5btYGJDylyyI/0bjeW0hqodaHxa8m
ON0Zt/3Iwe7FBlfwxu/GfbX2dTzszcnEzbIWP0Fv0JK09x+TzLpT9OByQmhLzr8Yyrcf7HAmd+SE
4qyxO8lT/yTGJQRLGygbS3XGhZfZm0Qjk3w0xU1xg1Kdmk7ebHGl7K1p39XXHvrpFVTtT3xtFEcn
itdF26wXV8kpj3yADUhbYEuNbUFicQG3snoPWn/zGW9LAQPwUSJ9e8/c1szTRvN7U2kHP+sPAXoS
qX2RyE3MbSHj2LJV/+GVt+0n817KJien82yIBywO1szcWq29G+MUaaEOMRFiBPO+Tb1Mo8wAx6JY
QZb4kA3ytpCQC+MKpQsbUCRzHNVO8rq2F6qk3JosuwgCoYu0T82KxiGVUInrmd4meSltmnjcZCjP
lFQ68rhUTTzISrozGmdHKxCRe/bckHyxoGD3RTv3jsnNA4k6rDuf8p6p620r2bQPTOo5SddOhfQ8
xvd2cPVXdC7S2C9qzmQSQDdwDO+0UItVZDe3vekffmZ0QzMWe5gUDPA8fe0XG52WMYsuuRRGKVC5
Zy8DpUQrxC1LHvKNTez6Fddt0Z1SlDbkF0cr3QTthrr8h9OYPIsL466MHWuFJHw1c7tsCpJ16TGF
sfv7ZiJnpu6zMu6jBSqDdEWXd7IMHAJab746fyScwz1xLSKaygUPttlbZ6MlzQpz8wr2tkXTTvSq
sRv7CTxs0IWXFn3fU0JBK86kXEGXD4eBBOnOLIztzPlmFUbFpFnPTrsqG9qvwnvMEGstEUxdVlpI
QyV27zAVYkVdAP/EB1tHS4t55OS4+xX/tafSkrhZhzrOuqgkuEtMhcBYr9L/55yltH0MnvEHIxQq
FmCF6qqmI/JnIDjPTNY/fUKDRkmlT1M2PWJRo3azIQ1oGH/hg6mlZ6weovCeGGHW8nxoWZbSQ5F/
J0HzNWJ0u30HC1/EEjTtpMn7hRbm0By4iTOUuyKy7nw4eBydNFEY3IZC3zj/HT7MG3q4bJu8w2+R
2a4s+FD8RE22bzAxCALNrom9nPV6cuAhA7CGZVdTOpMahkCmpQznSoGWZUaMmcn5YxEB6PFOXBr1
txk1bkOCSEqVP8VVgzjF09z3yDGpza9qGX47Usdq5HxPWFIVCiC8nS5nL59kcqmzmRN1sVeeSTqn
54Q1ZKRyrn2FkSvYStKH5j6jzcbFqeUvYoHJVgn15UwmAwdmbhzRn2cgYV38hCjzbULjPS4MmtTc
mVUu0MqtIphOMzrlhPbH7PObiWU/ZZDneVj4jtiyFuO2QM3O14hUnmBAsSlgyAhSdxyBwtLNM/KU
nUDkdqSZ6Q9FtmxzyNXam0wE+qXEN3g+Itsb/DPJ8lBo/EYC2NHqtSjyliIIILWiTqnRTQhXT5Bz
7JuPEDmb33DOYag/Nya2vA+sc03HrpGH1xmSh232VhiWE+rOBkYNlRm4WlUO7sQ+68J/Qo0hI2qv
105RastZHBjC3lBh9c0UImb48MpCh7q2dFqBX8xm9DFD0YXun9tJuJHzCNYygXscB2ZkRlnZSyEN
A6RKZXAZGb7PuHTamrtY9RQu4twKhSV2jJbPgtzmMV+WBKZFUHK6OsLTimmyNQ7Ou4KDZtekO0p+
igNir32VdwKTYl24scYV5z1L3Zj2odCCgx3J5zNSjWTuLDHkYhlBzds0SmJ37V1GPxsa1VSFhlt1
+0FZ2Eu+t66L+EIrurMsb5dH0hoLkee2gYw3r3DLPr9D875XqR4fZF9ecNamZEe59M5xrjUXbM0a
Sq1I1MIoXh8xbA6Qh8wQT7PjsHM22LOGBQVrYVG1C3zBD5Lg9BIS0vRomLWKctmNVrY3wnHv1UWx
DFs0RHWstPvClMVWSJp/rozmlRrRFtBw1EYzayq7ygova3xwdPQy1n9ltb30LKNf8JApJzOyDaS8
KKktWxwNicpguwZNKqxTszO06/Xid/j21LNZKiiwmiZ1lhaKO9IVaBMNml4XLdkAzIkzyq0NJEmZ
lc44dxCeKnVSLInzrrJQEae2plJQIUxgpGJRdFyjw4Kpt8XwfzlyjH7DvKtAHOARO34ZMgx3VDyx
kakXgMAYAm5674SLTSBdGhrJg5n+pi5n3To4QGcCHA3jY1M57R5KgMY779HXJCIK/AbbRC631B22
yxkGH3o+JC25d6QB9degu1grZjlj4pcqE1sLaweCxhkNB7o7T/IaMcILHj5yk5uuBs8zHS5LcbAI
2Ve8EeKx3qaLuAM5mDHxfhTf7aDHK/hCigtrdJYR7799adBZ7SClnGhxo84fhCyhTDF9Z2WGDmzb
KzaeimLySHXrWrea07ZJVgotjX0cun6/rzHCLXSh34upoW4cFUL0FqrFV8HjDJOHVfBdaKG0qbmB
lXQJz65HbPxKISRe5BaXvHdseYRPfYmqM98gob7xrXwqg8QC2eTyahj0Kzp1W96OE4druLr+xAg5
A+fZEFA5ZAmitaghWUky8y1PG6kAytCpqwi5sS8IB5+EY7HMGSXQIfmiipwhdL/VQ17PfCo7G6O9
5c7KyAlGD4gjYw3FmV/L1T56pdLRVjsMbqqbmUyvFGpDRx0bMN1oihtw0GJjDKPemkVyQqvVgr7E
1dEqObPqfM8uJaGTQfvAq+t28UD2tr6dmHU7wPjTUEYaNkh/g1CXqLaettW8erde4+35rqtZFP9M
sDc5Kwk5rjYtlAz5AQmJjEkXFjtpdgdTaeTsonzl2c2pr0/O9edZSVlYmrWgm2eP1eeLjcRoW6j2
198x7oNvPVSmvXzF3A0FP3Zn30yku6YPN47enH+E3RFrruTWcyac+wV4j53xzCtcJzevfOvbYBtz
eRB/rzC8Ehw4k4K8LasUnhfdhePARXPSm1WXgzWuiVwQMrGap6yydlKY3Qjbvp2ll2yAb/K6PZm8
l7TrXbUJ7v4sWjtOsC2q9FSlpWvqFnzVYH6Ox+vmSKqWkWvrK/GprzEazA3drfPMW0Zd46+KN2g+
ojiqKHiaK6zQglhnbjjJMl/heSH7t/2YbylLO5m1maLqaFJTaAh8NWfSZf1s8XVVB+6g1DH9AtM3
6iBvE5MzeN9LKpklFF9HrF4l9rcskpyLoykQZTUHyab2njqjNGMm02VYiV8pezXW4F/ltl9UYRBe
V4W6aVm77LWkdVazfjNhMnVOBJwUvZTby7AnllkFlFDKQX02M/jmUNpbPW9JR1siXLVNex/WhnGw
Yv36COSXei5hHwudM182lzD6rqSZypnZFcsjoA/ieB2PunHGA2KjmVG6a3yEULO/c6b1E7shfsOW
bldJ6VqjxZNBLUdxS0uGQ0RnNcvPqUGRAOWpJd+gAE8U7L9DfzfD/BUeLZd5Li2T5UjiGufFBPWb
2Bc4lFZrJ+FwMQbl5h3cLwLu8Z3VXVkhgtbUKD2+K8vVTPpTqYp9sNmAeKubnzyhDtXbjArzhrvD
pAsN6SyY4L3HGf7vtOBB5XBkNZhmKo1XTw1KMuUA7JxSKMAnzW1pSufvlqLH4ZXpxpx/l3MsQNWr
u9KTWu7+JnlG4Qcrr4zF2rebe0dwCJx2U0odphdDtp7zAo0c7opKK5eK7MWbXpHTEyegBzfpw2Qx
V07isk+XFoLFzccEge/Xd46i+puo0/Hw2O1lhuDlslP6a5YyBJSRLNhIYJIA/lWLM2ML2H44hgvU
Ast9kOSbtvKT28x/fssZNMVYbJQu5YbbodicfaY0ShPMd4JVy3xgWeB55D4bj0RqKFT7NX5g++ra
8hoK4qDkArs2KMrLd37vFVsKf/Rl2WhXeZyv48qqD3MmIbcoAg8BI1EQtzWBGwsTrmCzV/Z0AEWJ
sjjGFJyC7ox65N10zir4prLRop7Ebu/P9ZhRxz5NGuVNkG0aoVoTIqQiXKOvLytth/dFqjLfAgwG
47d9TPbfMX0IqiFmckYDktQFlCkEQbSOR9xcmrTL09tXo6rWUPrlEEtSfM25OmYbOqqIB69Gz00K
5LQhVvajY9OKAtfnlLwVZniG3KDd9AG9FcrI3Tny2SXlZZCvjdFbFjGHibfoQ0KGdauzZT1ELXYK
v6WxS9fQeRKJGvdtxrt/qPeHOQ+R1nxfBxUbcyuVKQnuEnvFhP/+XTgCmyQPwGoSbf5sb1W1Z7NE
3Ocp2KBmi2vl0ZWQQtXGunQrJEvAnAOK9dCtIok9dOREJ0gJ3Jr0CBNmRu+Kx8kzaUTrmNdu5xiF
cidZ9u37IAWrhnDX+jEVvb3CCIOpz8DuWYqA+8spVWFl5iYPDEEZ5YsG9i1ZEftCZ4jizjbYOVxh
Juc8IOAsugA7j2dYS5rDULYYHGBbjyq117SFVaS0CzTx2a+JC1bUnCwo4+WLDKxH8sIq5IPXpY+9
Uq20wdz1OCgGXdoOtlVtM/ugvcYwxnziDQLtcXLJ/hrFiKTozjLu3qUxNHps/LZI1pHPCdSZsJNZ
MWtYwTc1mC6HWGblpLnR0crPktnXYIbS8XpVqku5pBPIAnWAUJ7jGQ5eDCVofkpo+Lw5B2lO3mKS
0HJCuKkQY9ejGi7MhirosrEdN2aLL099p2yntm3T72LrHg3tSREiG2GcA4QXoRCRcdP8WXzDCu51
VBGLY4JDRBZjrNrc0D9N/WbkLeckh0mGoyuJpevZ0hdh52ICfODUny/fhTqCngFPOoz+LpIK5JvM
XQjKp0r0IePhpXyHyiFjvTEHDWtxcfeyxPjLIGA/WW2baFAJb5MnJPXRDYPxxRPDWTl0W65eCKGi
c8Cbl5rVKQCiYEBGqhXv21qsSq+i/BDXrZwzoiojbFz4bucsyNBL32JUG3McRG6Gw0A1COe2nyIh
bYpqK9LrVY5mya0Gn2UbDtymFhso+nSnxYiodB4PgXmnGHF1+5YSYWCjk81T92ZpbOa0CFkN2w3s
s6MZt5XH075lx5tUtbctsH7/3dyIQSJlK+pgL0IWxmaKLrPO82TD4+dibncdOfuNNgBKzHEiMVV1
75RKiqiHh2ElV4X7PlZit+lJkmd7flWk+OHBw06Kfkq6fBcuSaZzaxNh8XlLmBDAXArMcgusw3d2
zSKfFgHWfVJFC/Rk1w37tVIp57Ngt8Nhp/HUOynIhXPwyM+aHgVrs3zz7dpxhG0pwmKnZZrHji26
TRwRbq2avAUxQ1dOdCzTCHg9B/hMSYiVqzotOthbrzkX58uEQChuJECAoqak1QxOCjX4LudWCEOY
bYioxJZ3qgRdsGCxRclsWVwNrXw++3mB/PYaY6nl7Oi15D2Fe5jk3gIrCWs3l2+t77Ovlxv+Y+aJ
+zKEjuew2FA7w1EprCzF1TUOepJD+cIIQuZg2nGmVtqfQiyeFi867tW0hZ3lTAo/yHwRrBMMt6JN
SnOwG9bhzbtQC38pKLeuX8u1lm0cs8kZMNqkVKYGwp5Hkx2k3slosvWsNEqRSXo8WA1rxjnvwhc/
Ro5ldO4x9JIJSWwCh944x1+KJBsPnspzZRIBc6ck2+PT19qqjet09KZPIRg63ygHKNx8GE5rHfet
w8bCGKjXCWIG3IpvbuiWW/2aickV1tSZFxirWRQcC4+X8cg7BQUSZ4nVxO5sDJa1mFVGn5yRv8oR
0MjA9NG9MlknK5Cp17QM4q9qwQr2fE7MDCbxUILpESuwl9gMljnaQjZsFxSESklps2oCfe5M6Uq3
SFFbhvZDK6z35PNy0ZpbKclOlKDEfMOT9tUx/JaniccwXDYCLeKrZpiHAZVIZ7KPaiTtncvWJLca
d2q4ydnsHXXDkl9vcu82DZLiYBELdad8jUAwugwV1DNMTEKhzzGbTOinbN8BA6aojVnC4A4CHCpK
pA2rebGZRMRVSoFilGjH3I3ZBYxI+V5axI2cMTN6sRGTxteXpkbOZkrgZI5yoTdkW3x/CE/0pImu
fDO/zLWUtHIoNjTq1Yu2lvKzTK5VtguMJUI//XqM5zgWswO8A4p/2tYRVZ7DvaE0j7PGuLeDPSO0
x6qgLyYrQ3JT+o46m/4hDf5wCsRUnaI/zC3B2ju58Qj1qIA8TG3Bs994CNTNSJFDHRNk+k2GJ+cr
1ALcLXrF2KRmsLb7cfl5nIeGXaeI8ThN8mMSPYMhYxDLqITov9dmxXdrR6GaZv/B8fWTXI9s74PK
2Q6adEVKWeVBQOPwu2hP4MSskRLvS1iTs5wjPq32XWqT9VvKB1/rUii5viuxUc1pn6H1igUzlWTR
ls42U4kLYABBtPRZ6keKR3A1JYphI4LAjZPSvIzRKUn9tOew6nMiQFagR9fs4B0kGj734DGHdeCl
P+eBkiEcebJzysA9wCvqLRTUqSaYcxqfeMKkjRzP8ls4SE9rB9RWujHjYt2YEtfLoXWPGaGO2mNK
f2J3zgnxKVJKMBncdT+rl52mOmSW/wepXuK/RIYkLJi2zoF6ig1JSb0WVjcsP0aHkpSdTiePW63z
Nc7x5UVitl9RnJ7XFuWjVptdVfoU13LsdTQRIgPNbmVMzpDx5hwqapKbupV5Gw/o+/QB1/jMLowI
srYamid/KlWmrXncFPpz3AuyVShJ+Q+Lf543qkRzoYeZtpt1zrKf304Tn6qL3SSg24i0Cxou3t9+
Nju/xo86WxXrPmLx4UyG51ThXVKkYAaOHq50i6JrxzR2R8mz3dvXSlis0jI69bnVdxlE/pxIGjRr
G3MDkvUdibQcNA7vc/55MClRfNqVUenCAMzqZ09QnAojEGW5vDSEdjLpn8cRhLjhU8f6RzmJYuVm
zinZeXwTSD1tVlK/hwEI13NeSfJMVpfxsNeN8e4tt1SWsnFm98POjCUud354ZRvNLV1WmSskh1lB
G+YbUTWbOdBUDpJYC8EWdU41Nc5wXrOb0yRTQ8KIcUT0EiIwXu1FYF6qcUZZinCK7THqNOqQi0LD
gK700h9ZhSsJxlTezsEnJ0M/VUUPlqqc/VX2ye4K7hDj9ayhxlfJrDHXTwlndYp0nWTa6l0Qyo84
wOQ+uaqKa2vPkI0V4ckciMoyzAutvPklFJVMEajkrM/S61+iUQYJ+S3rxum6LZ/UFUNlVftKLYrp
No1zNxutp6hUh3A/NELpbI5LGdq44XResCQZHi29vUj6/quDuwGGB52lYeCFp+zbl8CpX4NTumSp
e7m3UTRITr+l9uZbrmecIlGRrYPB2JAF+cl+7Yx39CwxqhPFMlP8YRfSfjFKpyOTsM4jyz4Lsd/S
ValE5YBAqbP2yuIiM6yrf//rf/77v//z1P9f/zm7wHvoZ2n13//l358yQr78bvWHf/3vdZbwv/nX
vP2c97/iv6fhU5lVVHx+/FnTH/T2i/iNX/5g97F+fPcvq7QO6+GyeaYx4pmawXr+A/gQp5/5d3/w
X8/z73I95M//+fcTrXPc6K+e/TBL//3yQ7vv//m3osjz5+DHp2D6/V9+8Owx4dftnp7jx/T7L7/i
+bGq//Nvfmn3/PIPaVbWwfyf6AL98U+vH/W7T+zxE/2vtEkusjCtKz4MVTb//a/8x1dg+rgMndWe
psiqIRs2/L1pKPz40+NVmPrTz/8/MS/sAKeh5Fq8kM+DNiC2n1rdQcla0BnI83w9KrI4taB8dnoT
FdcD/exPZW4VNYXmnXmmNgjsKwaF8ZnFy0k6xygRD+e+FJuo5pqxjqNVboQti/Col8t+UYqQqC4l
9gyl9TpoKIwo647dGfN2r3kUoralJ6VAz3Xe+cJh7By36nCqsVknkKuijOO3iMxHqwyVwA0ttZzm
QLAtm0CihR4XfMQlClVRmeTbzHOq8Kuu6Z18BiA8iBv84v3APlHvrvHO0IuTB2q31pUmdNa+LFLe
ZqkMFzcB2ZrkpEYy0a79ziyZPtZFSHCvrgq/YZEwJvXO8HTr1Pl/bJ3ZkpzIunRfqDELZrhNkhxq
HlUq3WAlqQUEc0AQwNP/K1O2/33s2Llsa5NUlQkxfO6+PGv7dwF+HHRnb3ndXaEhuUik0f4eILyp
bqUYVJ6axS/U2ZoiXSVaBssNNn6gzAtY7UO4xtkb2hzQTqWiR+W0FDJ0Q3lX5GGOcze25IuYwqg+
WHbcl0fnklUuaI29L5j/gyO4KHlBVXTvTJ6HP9UUFw8RKrLeRZY7HDdvKs+571FWscgZfD57FUfR
prF/WeU8/i6WcfxZNXb3Irx1/DNacn2runl5rbfY5mioKRGiIWR8CKK6OK/rFH0skLBuLdIyn96k
20PeD9y4oSy1dxmsyA5oV5t9DipUN7OzQFnYavNcxp1mK3cW8d5prR4AL/nPgKytl3Us+m9UK1s/
Qlt54c4q3IHWkkrwm4760eOE8GPzquUuE6Z+WiyPIJYdt+aldaP+KW7V8FVvOv/h8tee5sH1b02+
OJ9+ILYPLvMgfgniHAWBvVd3ibgn0nX4VUyLcjGEut03RmDWi12Qh4eCln8NtUs7lYqrm6GbxcPE
9PFEuiv8LkYrwE1fbV9AadQt+cP+3MzDD3fb3rPRr5q0qwIg420e3Pi1G6DBrfNzVfEUwTNyqynR
MIvuhxYOBqZW9YP30juFYNe/2iizbybhlf+2xNlu28EqbiYn6A5rs4Qvc5utJJU2squDRXpdW+Hw
BIZmO6m4n/q9It3zioFqTnBFZ5/t2reX0rpYPmTL6E6Ju3bIfJ2hMWvHJwp+TU62LVOol6CBYXPV
P2A46Adpka4pPGIpXhgNj7owwadH3WRzlCSSgpM2FP9RltouZ+26GJUdjP/3UVvGn85WFMcl76Zn
ylvn186s7J3OsMUHOly5Vq/+CoqS1AGRyrzAfkJwjRNbEbnxj8yiNb5oJFNSajM8KlbcaHjli5uG
NK+D4K7LI7yfI/j5BQBrUWBBAb7+FALj+D7qUshUWn1/9grcBvl00VaW0rfO0vPsb2gJtoPzZZup
5ZXeGy+H9UtTKYTlvctHZhy26zQ3dNhomThNPl9y+9VW7aOyiW5LEIXvBD6zI4NB/44LlPfTtsbl
Jpb5fDsVU0QeMFwWbnWUUoAoNkHxHvRL417qs4sX370kQpzNWF+AoGN8YJbvy2RdsU9pn2HyEHT1
HWfpC28QY/YUWM43FQFDjgQGV2K1RpIhCceXIVfmHQ8QLuK29MYvy3G5krra1zbn6rm/LcVm7kDu
gnzbWFd/Km1ee3scfvbovg+rV29P5XphndczwzIq3fidcsQvP5TrQ1+H6ux49njMvaj8PVoM/q21
i1/HeZo1EJzMnNcQ3Ce5qX69AwY6fx9oeT6tsVxuMpbLmDToJPf2Vq0vjpkmDusLRaXcWjgBFq13
LK0yvy3MMD5HnsvZcrh0f2zCM7dr2cxnnmyeIlrlnr1ybG/CUE50h+fB94Xy973LLeeHm/shhdAT
dxq/isPzlFXyta1L9SSkr/euleuHgpQm9CuZcSPUPqz8wl9B/gZ9VT8VZb7+IFYaEZy2+unflmKu
J/Kbyz0zHUZ4Ikaxku5sni3b946xXwtcJqHzS86UJNnRJB7iLTeHQMwVlde4agGpUdDjRqX54/uF
/UCvd3S87J7hbvHa7Z3Mf9/u17kYireYKTOtmCP0hxvRhtYPfH7t77Df5j+Qm50TfQ31b9GWTLB9
b3NJoRSSXksxiFMNMujY0xL05vE6JCR8OCo2ppvNTkf28Iid33tFF93+tEXv3DBqsnBVmPXT5Qf/
Q0NjcVPLVv67VtX6njVOhgFKi5goBgUP00GoSfA3Meu773zH/PBX36AsUndeW5b7pReAw4ehK7O7
MvOKdzQH6zVQc/Y00Z50ttHKoe33TfURZzIjoDMhuIzxNHyLu4tTJs4W/VX7ecmhPfss4vhJ6JEB
m4i94kj3ZvhbeUX7tDhhJ25Ltvt2b4kBdmjBFaWhqo4Ll20Xzre+KVj5ZSSs41Yu+PyWfB3efd14
b+Vq5Z+l5WIpn+IQNWypB4vI8aXhkrWDLWB2O0aZETNHenPCCubOWLzRWBX8Ug4QGcfpw3/ZuuoX
7uKkSZs6WOCOzWPL6DnrX+u+yz/8cRrfGlWTtmILZVxvr7jx6LQfC6T8tQB8HcSR+xQrIBg69sn2
RVHmiF0IuT1PbT0W95s1hfdMRpv7admyIm3HbHibfJqBdizEUCWVVsF5bifnxbdL9XNCYf4IaV8g
JUULm2izgaKMXnjHpdpoy6D161+vt6uRm6XbHnpKb25Mw/mHFMkwfBWhCW5WL67v+pgJ5rxyLusv
hvtozbr7LBrl8+SHjmZe5PqvkULasoKq/80A0t2704TV82If9pZZnaIARgXese65IfBCg0m33tgd
jSg726N7kyuSWh6EWLcXMwvzW0RYQJoKWoyT57+ps85/25sUTzzj6qYpjPUwkMiDTYdj0t55ZGNt
CkM3J92GYL6xjW2ObSYEULd2fOeRoXGnLFB7SDK7qZG2fmsXV9wUrWN+1W1f/0ssHL3Kd2DG80Wq
d1PyMWKdmEDLt9L3D4CqyCMHKgvSkqglzj43Ch8s4c/+Lui0uh/LeLwV1FacjCJehuUgPMeUNaa1
9NVHE6MF2M5YPhRdY3/zx0s/eza6Or0cNJ9dGnm2k2yK5q4lRfQcxZn9UjkRQyqay/WXdlxxH2VW
AH7F9+dH5RoYorDwj5mvs+I8REHIWlmv3TtFqfbz4FvWa1aX9s981TkIdBk6Pxv2NEqiOjJbaZXH
DBTCDdp7TtvIa1M3ABONiReRdnhlGHmOMXP0JihwGUSOyfASOLDIWbOfccuUAHhEfNu7fvPdNl2b
4svyzi1hz6dOXhzcPsV/P2pPd7/duLafxYw2miCvee+tDr1bkmsTIDRh2QRMKwQMNjNoZCF9tAiK
/vdY+ktqFd34q/GNep4iD+6CsseSVuZysZMZy2sK6Cp4ZH45/ihk7tyXbmH/IbwVv6+Kz8B4Vnmw
ptL5wN+54C0lFYBcINpvZtH1Zx7CREqwp5R/ls71+tQ34fDNdTqMPl6wVr/cvA7TYliG+8Ey5VG2
VZC2qHmv1dIOdyWJLsa6oZKpGpYZVOwwnaLNc47AaKoNJ2e35XA9q+15QtZ8rHuZ3faUMX96li9e
jLbyM7Uc+V0nI2CXFci/nZCXtgip/Q+Mg+LNdeT65DZ2+4oLb6WucuQxlAFm1y5eL7Z/786iSO0L
b3d8W6htO2fEMp6BdQW3FF4hwm4h0xQparyYIrKoiKtY2YieKgy/TNt/erNofggrcs+TnNSN5dvM
c7NgLiBeLNK80IILKohym0dXeu1jzZTlvNT8Xpb2KaOI8+YpAhlspyis+PE3PsGEXrJoIhPit89h
L8MHqIXDj2GT/oxoKXwyN2X4bI1KvPjColNomEqSmaUT6LtYeN5+Vb167E3bP7cBmqHTa/17Hn3s
mMEycEysmzczaO+NqFMGzCcONotHM0Kbc9F6z3J05gNKaP++FF31qKTr/7R1HJdJE49uRCt9b9c7
bXPGG1rE0Qi981sOFe+xJL56J5aNWvdy6e7dbF57Cjw6joxYOmriBp31Pgyr/Frckb1K1HzSOwJc
LPYZrpUXSVr2sejJNOx6bVvyuPkTLp5axe7Rq8e+Spyujr9tRD3SCavGr6YXZXOwbdM/2Iwk/7Su
jN56bsdsfNUcPVgzl6ZIVi0OjW5zX4syWx7adql/FsGip0SUXflCQ3jIIlK6hMcRer85tAQ9cZYM
z60laAvm5mF+sQvjsKZg6DJ38WMy5LVzrBtXHGXWSFqMDY9QubJIUL7bABhxWaZ2xo8Valo8QxyF
vvqzRk4hUnXJBNWDAGqDAaZ6NM1WnzRn2AcoCSBEMCnUH66yQr5AZU7t2C7IRxJJkMBhc7dy/rtZ
6uhbAz942gGQGP4lV+KxNi8kKUrKQIhe9frGUPV0Mv0FE2vi7Fh3en0GmzHdaDTpaWdXtf7eUqQR
cpLVy23vSTne2gsPKt1JW3ahzGRufttE2FOhirU/MTYQwuz78SXOs/De0twq9yNjiofKDHJ8r9kl
Tzps7CDxNxy6IfU2NwFthI9xmYfvZbvO31yO9/fVPKxRquLG+5ZHftjswsoOQOZsS3GXV72QPA9R
S0pxa+f3HNfjqzv2DAVR5J0v6kKwI85Bq5o9rx96j5vJJ2653Q2e5u024LHEa52p6beAe36ftdNy
GMot+7Y4TUY8kD3fiLwlr+moxwL76WkSDv7+fC5xHZhL2iEMuz+R2/tcW+rgcdW2wBBQgFAv6vl5
rXyP4jHJYGbonI4MUe7emE1sX6Ev8pNj+8VTEWsEdFjJv82yyY+BixwmIFhPu3aq1IOnBgvYZmYj
KOrx3FtT9Q136XIOZpBQCuJBufO5U9BxY5afpFHNsWpK9eiQh34UcTP+zOyhvkFqzCkKaeb8TzUs
ziOV7PNNHRoiDJ0zcHv2lhdZMHCpBXmgRvLecQCL2nvK5HtD91WtL47l7nUYJtaxweXwJpZ2BHg7
USMJZYQANdnJg9dP8V0LbuzB4Vv/7lnLVNFNtlo4oGs0K1LWy73Hjlimxgh9XtulLY5V27pPLKSM
S3Gnu+893VdkqIPw1PnteNoUV4IlVM2pr5bpc3awOUyemj8VCzc3gLB5QGsoflYoxk92aHhVZbR8
Um7pfbEFzz/KLIoPAZ3J3GuzpX9b1r6/XYX2fuGdYb2vy+K95VIo0G87PIoUU4tXrNTY+4uRMgfm
3s5nFQbqEqv83jmcc3ZqHDP6obsa+okI+/BXIRyIHLg3nml8LX7PrcWUhFvm8kzWLUxF11HetXS0
M7kDgQiKI+d3mmibk60talQzFqt7w339l/b8kFek8ugnXPDbQu4iZdzZ4UwsidUP8Xj+Ah9M92OQ
jYh+Wn2UDJ7aZI74aYkLu/Ud1w45Jpxeo/sKh2HMscqLHlkICBbwSSIk60gRXg34OoVLN3PPIsx6
a/lfOZcIjET5xsfag1GIu54c/haY6YlPFG8f1xlUbtkXJDgDu8n+bBukLUoLbW/PnlvFHC0lVXlg
0ovPUFkFmO+1CH4M9PDlSVi4at6pINvUIfLl0KZsjuy8xJ4fNqWCO0x4w2+bw/c7Ezyccjazi1uo
0dHROKP9a8Up8+9WyPJOKy7Adjf9rPLAkP/zh6+ePjHOa5frezz5+S2PRJwSBqI0vPQIbo8FNrDC
1DPIP5RuxmHsZFPQx2/8/+2ewpWciYU9pNvobQ9SBvgA/cD2H7PY8VnIPGdJeq8onpbFq56lN85n
W6nyfZq4QiTN5oi3yWpcELVxiCO3m59Z+ruPXPV+iKKjug8UzfobzyifBBAH6xe3YPvJ7zs0PhTz
+20OOYmtkXmKvX79NVW6vMWN6n5wtwpPtjuMTyQByPJEOTVRgakNgQw2zV0O9+3IEIu4G0MOgmut
Glk7N6X9O1VGo94Zp85+Rf1YnEMzN2MSZksLD8hZ7sycc96VUyHyRPeWe4sQCDsOayABp4mR69Hm
6qDYQrjALXw/WG/y6m1c0aNEsOAztNdQ/yyMF70XUN3Ysp3x0nTtaPGx+p54yPsqeF9pQLwlQTf+
oh3CDiiyrEmAMmN6H4nr8WDGPFn7smZV43cYnEMBaOYuyDznlDm6/C6muWJFCrKzzmz1pjs7+9U4
DpBbX4iWJdASZ9vo6GcmZ2whxhMbrJOYL9tlTvW1XIBMyQrR9IXQ/VYmrhUB+pvCyb4XkVN/8vtE
Ly5+Bercy/l1tF2WYelnApZu5dn2KXYmAEyl9BrujNMCGc5exuV7BQESXXMMlxsjGlIVQ1kgETkr
50PcZ76BmzEaGzuAqvLvhJHc7qYPBD1fFI81TwOED1a+0JfZ/CI0d0WqJ3LFlwdVG5N2XY13MTAD
NnQo/xZr5Tts1OHfWmGBdi2vupns1fw7YWx9HZc2f/eaon+osm5J/2GL6QKp7T61+PBvmjkKemod
pPNeBy3Ve/9EfdR0lmsRdJ2b7IXD0PSeFa7Z/bO1bV4yllZYp3MCTTPL9o5Eh37UXdMxNVmc81zS
TynG1v6+bmq+22Z+trChtITM4yj/9E3kd8k/xNirMCQUmEYM/g981Osuz8R44oRY7P4pqLzx4vGS
mN228V+8/OO+49oGSSKeQMYQH/yn8LNBD2uVp3qO2gsxiBfZsbb6dSiVn/KPhfsLSvC/con0hEq6
fuFmcdFMBgW3CfyOObRmcQ6NAeKnOwhIQ6AZJl5kFDfs6kT0QZFetZS88bBbSgLy8UQcBhLefCTi
I06DmNuDI0S95wREJtYi0RGroTtehRa/zHSCd7pElKvQEfyJc0RCCm2WSTv2cAqMHDCs+G7ugbEm
Zc2bRzJsYp02QfZKvUb8TEVCZO8c3ifOL+6Kp1b32ZuUBlRbb5FKdJqu5eLtweZ1MFrTOihTa6NF
96920wWhJrnrEJnw6aMsNaygst1uF2ftfpEkkN/IDV4K5cYiIAvXRDAvyq3D19Bx4H0O4fN8FoJZ
pje52XeIUJ28L/Oh245l0NvxKesaZNKZaRTMINJdt1E7LudmW7mrWAvexVi0Vb5vhoy7roVvD09U
772UXpl/OFeBiLGZvAlI+KV/VaKIFecXhXy4qVTgRPtLs2XK5sJ/z5GZMJY7xiIGKUz+UAyRt18m
isaSXndTumUgLXhlGtw2bi3Ix7RtNn1Ha/F5kv6HvjQaMcS8VWNeE7K4qExQdTF051OPG69xTvZs
unSaQnl71Zwqe8bNCX1/evyfwpOO+9yG0JW7Yjdl3UrUJq+Hh3KinCHHNwqUWIyAT2oGAHuHr5hW
bdu1EZ+u8pTJRkPtwMDDXLfG2lP1jNWvG2C1k+kxWTIaa0jikKnWVbjKQwWbIY9AmExbFTwTxIn8
c8HED1szEcXZqrlel1y5OIa38tAttcMIPoi8DzVeVr/Qakc+UMc9rsQQ9z6r8t7KKG+ehRM8hQs5
IR+X737utGhSubAIqzpgSIMJf4/hLvqq/Ha5EXTsJYHD61IUFKnl20BLrgojTA82dnFuGX+Vsswp
1Mk2VrnHFAu6z41xCvaUx9mmWdP/CmcctcxjvNVNThSgKA9XCa2G73UfrsPiJc7cyF9F2RJXBEEw
JYPlII7hMz2YUfN4X2S1SXTBnbYWF9l/aBLFHPqGC75/2sopoh50FqgOzOvm4II201l31lsOX/Ei
ua0DjvU+yKEG+oWXXvSZU9gSKbwKcJJbBhPTduVKaa2wNOTYJj4/zr6cL9GvJVL7bWNcmUkiTTwF
BbKky7/UVv2RSl/JlBGH6cKV6rDKcjz0HH9uFRU6Sb661dkYauJjWpnhW2NFysKsur+qeBaS2L7W
NNmgE1Ddq4mrcdgUB8WF8hDY1GDNl7K9YW2dgy3IG7IqHDvuKHuSMPne6X19yMCZQw0BoT1JmoyI
kzFeK9zPJc9pdSzb/kPikSTsgJXlnhsDPqgFlFgjGLIVWss0s43hq2vUcQ5h8dhOaU6T4yLwjAar
3tSH+7IPDaefMU4jonQnZ+xQwjRiTR6xGGyyG3c16zomn2xNGfeeQlmSOMVKfbzqiPhSiqTz5/Ih
lqsiiGu+M2TgJDxzw/6rLDrYuk2ugx2HaapgoEmlCEwZzcPZtO/BaCRr0y/7aGLRJuOX31R+RGug
EAwQO6ar1RK7yMdBBbJppUGg6oMT7i99gGNapfYEBqVfWL6vomTYcrbdmtlD2mLwVcPPwiHlgAOp
ozIxPflVU0cGSCtPQlk43eEqWaKVj4lQnCe05ZG46FZxrGGhctVfmgQfCHHtOczThc9ml9uB/YHv
vEv62vIP1dKEaWXccc/1Th+v8qbP/OtIkig6oiYTkfOn9ngVOtcs3vYe4IL9Ve2Uk7TTqA6mE4cO
zmEzXaSqMk5aWSI+lxvOUcq1nKSrF1aGuXn8jwpq4o2Jngj/FEGx3hKpkCfj4EdV7miBNhI0lmOT
TzwB/+qqkOquXQ7GJiGoens9hEMhwNOtMPatMWIitU4AagNqLZccv7xcVj6J/0ioHGItirgU3TAV
3pbe+G/M/fJUrllEnGIk/qxmK5kvvrrODHEyKb86xovbJW1HFsHKzZhwI+G5FsO6pzeQVfCiuYoK
T0TmjxaPah7ivOtZLnuAQX2O0TB3mywV3DNTa6KMq3ac+DBvGKC3wXWTqyrrqFEnHcsZIzGlSXqF
AbFqLU6T5vHl8BZwO0Ct9avI3CxmFJRj0ncdRLaNKbC/2OHW7ABTnVLiibWcwwRR3LqEyG1NznkN
BitxWvg1HKNnMNp9jPlVeaQp4aloMB77wK6ptm9wM5DPINCk8nq89SYkSqjZxCUQ6wKhj4zjKtJW
sr3JVkmfS9xr91TVPVxChMqDW5t150C2SeaMK+PIpkPIDnnYaVzizpKatnVDBIyIwqXGpTZjGMHl
Fk7k3zXKNE+OwqNX8zVgUOSBc5yse9OTQ+TUjtaHSvjtlx8GEbbfeTi2EYG6et3801Vh7qHZnrhE
bh9XlbnLyiXFxaHAs+ZUYFz0Zugj6lBaKt9fRWcdEJ0L7Mrc/1d4bpphOIjcmC+H7lTOIEX5ldVB
hemAJXpzwZCE26U2u1z0rUNjEqFeHMBXSTpSo3trG0eRvqplIgSLoQRT8eCO0EFzT4ep3RLLslyZ
p5Y29qs1z85uWNwpLTmY/hWv64JtW6+kEboiU4lvLGKvffGiAyn2hW1nqafgA/QxnXxxlePGaZhZ
68jxdj2p6lNIvm8f2YJR4YoJZuobzj2XQ9jWY8/WzJu5R6pp/KuBlxPTSgfVdXcVwkelazgHRfnI
GJMGTEAjqcyRiMeyW/4suUcLbd7kx0HbzNlz46MnYClLJqrZyINgiMegUh7CXueHbFw9Is4zzCic
2IdlJC4wbfAiA6IzF+K+IlqxTT/hYCdeTZJXeWC+8G9P0dG1nPmTpg/ndUPfo0wock5ErEiAKhia
dW37f+CKT08QghBU+8jrSTrDDSYtPjD/r6PUdjYOhBlxdttu+0MRVkxcQOxBVaPuUHiNf1g5/2Gc
kbzfq6KqSY3dnolE8NvDagNzUS6vf7X6CafrCbpmfnfV63XIIteJgrt11DvHceEN7KiwO/Y2I6Zp
CIbn5ZL7wz/BRbxuxD2N9YgYTmczpVYkNaVTPTB6ptbKL83xv+r+aK0+BIzQQs5H4gdDHO7abuqP
fsDdUshsOF7FfjvceDFb7IxrxmXOHzg69zmpGDvADupByDxIkTt7Tlv6YDb/zwJTPVljO3/JwPnz
R8vimVACTLIBRc3A505WZh1nSnzJdS8CRGk16MRGKdwPjiCSQZAozS7p4TLOWaJW1LWZBx4gi2l+
SpjQB0deev70zOkqZn28+gnazRxMWxLJu5gKlhAzvz3Qpnt1FqwusYqystTDFgIVv1oMGi4h2GJg
UwYR1gULkWs/9zXB24ml4eo4CDjV3TVtyAZ8sR1M3dZR58HqNG+BSIt+dr9h6ll3UmqPTW+iHCzP
O0IlAbSQ1SdS6XKtu/oS6nzsb+OIdpyrOWHSxHH9ElGQZF+RglID8moJSOatBgdx8SvwTGOVAf50
5tTqAyT3CFtvs3vYrK7dewTME4hmGzwBpOeoRj3ujMbJDL2Etc/Uu7oMlwO0V6qdhtE+lO0lidgp
7NB9wMz3YnLALCRTUc+UvF+cDrUO8Fn3a5aGttkwbg36EDWCguGRz2UpqUl2dO0fGPbMeMnpiObA
WFE/prf91Qwx+a77FLgAJfA2rKfIVPD2BiunV4czjhgDPo2rScLBleZEsdzlo7ek9kaf+n/tEsOm
poO9tfSHRLQkUUVS8ibjm1gb3zlqjlCJbjRO7HAuEt7rHM+L0ScnzJqTQPTfletYntzBcQ+14hMq
otzbt3lTfnqasHqG4YlzsI4xnQVfzVxVNzIeK/4UYRh0324/SQtUj1nHg1XPU2q6rbjnh3fhhyp+
+4sFQ6xVRy4xIiC8bW7qyw5kMe8JbUU4MqpWL4eRdord2nK/xrvzyYPHEHEbM5Z2FA64DJL8sc85
Cbviga4QXLidl51aOPesIYqFEMoyQqfCdmYvcSJqWz5Jn/3WY4RwLArs51XPBEkTEtlV7SUbiaDM
dUHaWx+kHl3z5W7bjPwxLEo/8OzZf+J5gJ9dNWB2cQEtx7WwqffmveOltEyCGuWnZbeue+b7TBNh
/7M0/McCQi4eiH44tdTPek0ad8GK3j/a+5bUFxO5sj7VW4/536jqlgiEt0d/BXCq+vurYySqyHy6
Dc/YhTuzU4rQOgaSIR3ncTpcDSQypHq5HyVT0iL6Nyvgz86uFB9bxEyDQdnw2Lk2Z6vVZdfzPOAL
q01OzY0seh5IlLVh1O6vLpMCyLZkL+bQSp22LlgCC+6z+Gsc0IHamU7LxB0tIyKfbBPxQ+bo23lB
5kmkIoTUM7qBdrccUFjIQhau9ViFgm3mak+J+oyRVzi42w+vdM33KBgMPm2+XaU79t2S4RFjGJOM
Fv96M8GHlnxyIGL/412Z+pVRVO1EEzy/MvhW6o6APrjLhA4hfcAY3e+i8kKdaIKMa9DEbC/LmOng
EkvKcCSDELHrRYarSM0N+X6Ll+BQRQKnher8W7EYfbwaXtZL23ds1IwrhWq1AmAo492RqoDIFOkQ
u0TyerZNjYFiPwSbTTGzjQirAsOA9a8vJuf3o3M9rz6u3piGH/sefBwHOxtn/KBasOZCVV+QPtqE
qx3voOG195iL/5jnQJ3jmU6mVnBDtLjXUUDEdxfoIn+sJyaKoDUXOPGLk0ab2Y552LGBR/b0PgNR
TYzDN8C4u9rjrerPrmyiG4e7NpWH3vvVdDPBo3tgV1EPOBXMceP+CEPMb27czYHvGWrKKBYs4/GY
yRP7p0dUJefsvTbdweBJSUI/sJLYDf19h8T7O9yEOuhLCDPkyH8X4lM/1ViGk3BU82GoPXOGIKUS
mtYsTAwNZmGn7J6u9h0Wn3CPhOUdirmv7vHDL/urkWeuvPJAGjC6XcGMHMcBsBRtre7e0qv/kvtz
detHG5UmVpEoMk/7q8cnjpzhmJmeakkkFgzRoz4Xl68rKqSf1vMQvimi6yl9D3PiVmOQchyJdmUw
y7ulL0ciyDhwFmqBuQts+VEVHKrq1Ya922o/1cw2cVuq5iMMBLYrsoUoXyEPzMUp1DGa2seuVHt7
GtdTEDXRrnfG8QnLGL+kZkcfae2+RSuDk5jn8p2DISFBw5C9JFa4ayJPpdC72+RqLKoRjfmEFTDn
rSqf557rN3OU/FznvU74/r0EZzEHmDgIDsMAuGbxYf04FDTsQ8/rUjTcJgFyXNK6Xv1GDoOCvjXy
6M2qTPvO729bB/27cer4KNfG7CKvWA5Xf9JiqRo0IUy9jNkfCWDhH65uJSITNasMhi7FgO+hmcp5
j9gnDpJ5fcqfIH/y/w1MrkTl9ipuGty1AXvUS81sSpOvzkClMtQi1Sok3vL/y9OkmB/mI1Q3kMso
DbBVbpwyWg/MUfzEI8N7cryZeTP6eUpzZHlYPWXd/C/D07j5hJi8it/t4nqKRwn2naTE4a/1adHd
zsgq2v/1PzX5RHQ+8i3g3i5jwNHXqSUcDWdxdPdUHHF2GJeO0U7WUVM40LAggjWtfSD2Y8uE1EJS
2wdAk5PRyabLAec3FDiWs6XX58YJQJAvckpVJBnLajyqXjiWaR1OW5plxTsiuH6xNphm/TQ5HPND
5z4kgr4XvdUcCsvxHmdetL/2qokYWJIx6dxdPVaTVUzH0g8+81h5Bysq5tRlB+dTd0PSlWCwj6tu
f15dV8rHEF+EPCJTjxWcmh+SuBXdCnioksv0OOVAMhxFzQ0ISN/nBKH5NGPO4tDJF8zokmbQjNRb
zv62GyuuJIwpCQB3FOMFjuXg7enNzdWyVQpX3Rpr3RipUT9ppnjdbY61vODcXg9SzdXJ7sExrT2h
rFji9OJWwsysx7lytXhJ0cob5cQjZULYvKDyi3TU0ZoWDlc/m3rv9Gr6GmLm5ExSUY0uzq+AQ8Pe
ccev+YIgn8eFb/9iAcPa4O59gw26sYu/k6hdjYKTznZZJf+PsDNbrhTZsu0PFWaAAw6vu9/aob4N
vWAhhUTfOzjw9XdA2MlIK6tb9ZIPp8nIlMBZPtecY46WmrZmCCGBfm8P3CoEFGmy45K1DoAC+5IX
AqdYZRf801aRPnJ/ygjoTelBNDWqAH89JyQ7qQhVUIcXG5nopmRfQfTbexnxuTgggNkEpOTSoqS0
x8SvszrLEMObKyOOzm4W3xsVQeMqaucXugUwyhWltV2tZhUukY3QfI4F3KmPWUZLwNl1yLpOpReR
P7dT+0fX5DhmavPJRsDfgq0aEJ4Zt60AknlMYnFnMaoc8ZRmJ2dKy9MQpfKQB0VzasIcHK8ZtTwU
5UQuG/z60KM618vNsfBZ1oatzPZDSIIevf6zqRlQsiJ1ttSihVeunL2rPp+Kx8qnrCn0agVUfnG3
ZajAURSbB48gFQU9jj7Wi+BRWxYJMM6nJ8Otw6MMYzzpZRPeTpZuDgPq4x60CeScFJmaVUhCOa22
DqshLk5L+6WCg7StvUIQsTIqoDhQFhgrqPrJu+ZghWzmvJxKh9UtVwL+4FI7c+6QVEOQqVLEaHxz
LEHgUEcNmmw7jcfC5Ffe9ENyThtYMDTAmZuyk+9/7XSSWBvxUMlpbKeEHmlPwrQyc8yGAZUmuKdA
0XolH8cpO9QRY44t4J2l9lRwuJQBBsSMvKwCPPrHeZdIxgiHMXPn9UG8q7Ks5Iup+THFBriexYhX
GV1wbeSQEEACZRzZQUa43g3BouLLK/pivCCY4i/LB4KE6TyTxE2qw2zSlRmOE0Yhq4KETV/AgUmO
j9ji3msW8lkoXDpfoO/s2kZ1F3rC831YEyhbzXye0do35Vj/DA1sp2FKDIUlVbpdrX3mXBSnFGjU
nuGt3RVAG25RduUmiLoBvZlPn2F1/fUfy19YdvuoDsOTlzbVBTuAc3ITxqGsMrF803AC6UQhIUmM
rhF6bIvKxknbVQf+/zFKKpc7Pxkp3YxHVF1tZhePQrXrJskC+KNTxu0GFvRqGgwc09wR55gI2FZP
DhrlLojTNzyvx6QhuRqJDKwF5n5VLCH1hniD7pNib7YYktK8Y+5Rnr03xvi8Ggw7q6z2pcswv7oM
3ZSLOSE/VJI68y/hDCcS5wwpjxKXhzNyBViG3Vh2xdHFpr9A+vudW7r2Trf+iCRtELaPTHuPYmKj
KvFjzWsT63Q/OQdKO0t20DF3Fd1WB+UOwIMXj+IQT/Z5BtdwWX2KsJWLHSeCv3EwzW1H9toHE5zU
PrA9az+JAR10mrOTiy1qwQj+28CYI5ntWLPxa+4izImpyV6lDYKDGyRQWbkR79vMcUDYcsdpfY1g
rYf2WODR2CLroWCOICOgFbskStL5fkKr2AlBU1VVxuVxdFyMQplRb31B6NnC8FY0MkN17Azqtxof
+K30kyM7DEAedjHs/KV/CMIi+0inoC8sKsZrDOnG1m245NoFs3AOMnW/eiWDweSEKhAsLIAaPyci
bozhctwZEuF5YPI+DR3vD2UjYBYXC6WX887OYV4eg3BCJOhyG2UNik2V24+roRIJP8dpECUoF4Hc
lXEq4OB7yYXQGD3Qk0of1NSNWz9AzVjdlq2BgCI6Ne3rjmavcsDxZqUIjqaDi6qn9u9HUs/jAdcr
qczFjpmY2ATqATxEUKIP5aRGdnR69JSG9M/aHoG99w4ipmrGLRumZPvXr+kxiu7yRAwH25Xtyxyx
LYltN4LYyU/FM/xhLzmR+WJhe1ttnFrxxaozg79pa6KJFXgl+2TwwaLj6syrhQ4ZV3Tp6AqGlA0Y
wySutFlNnh1TKMqmAZOqrAz4Q4jZftaJB8cq8fa0MccSmu61q3jcqsa0fgJz4ZKD721r+gRRW0OL
k9ekzoMf4fgJFbfM1RjaAIc/KYicu0LYHlqJX+9Xi6gPkwBYTElLAK8dtznGKb+J/E9Hz90J/lJ3
nsymeWM8oV7hH/eoYc3FeawBW7ZGoFimQDSyLYsXNa2i3WomZUkwbpMo4ERw8dfLJB5//HGVcvdm
Eg8rh78hV14MPNWlUf60izFHQ7pGKP7jNHW90rgM0PsObT2T/m1D63tqR5tqcR49ppkR0ZSVg92Q
5U4nrF9zKsR5sbGefcdx7jQsj4fY7MsL85/7kkYREvyA0Uhg7uSvqOynHgIlEllQXVaDqm4iB89l
Xp0CB4g+zk95NydWtANQVe0sGERA9auEkMvyGWUWZjlbtXtW0OEu54uzlYQyCKtQ5yasKr7mOuty
lGb47uoho4LXJPAQGUTL8A0dM93L17qZeVUW9sdqdJ0yj5WarDQdFRAVMws5F4U2pXmp5qZc8TfA
4Y0kgn+cXR/OndUK21EBdQAoxvFTW78npxn3YJjDk+nQfecHebTzmMkOq0M2M6yCsofMPpBmMbdy
GmJ2V76/BSlsbi2opQzpkcV20Lf2FXt/Kqg68zpPvWSfSgNNJrOy418zrS/of0UKmn97aWbuTRdY
Auv2b7okGAbsoTxmwAZpz9HJfRAz8NF/aG2EU3ESxNI7OS3gldV165jJeIrqmP1yzzc1U/F8wtnu
39UD/r5azPEuq3R6NFATYcsQjRPjwGibihvwERp5Nm8euwg5FLRZufOnqTx0KZL36tZVrjHu875Q
Wx3P5nPc+h3Nsn3LzU8gaMQBJr0+YyFZsnah4gD8SErtwUWOSKH0+kxnXbjBQczgF1eTrxe5I11m
LoacGj4r+8QA3xJff0qjWHVadDUpWz4vtl9WyP0jEnl6BEA6nushsVimcscVwyw2mQ8X3B0sJP4F
BDun0FVrQaRYR02x5+8o9pODpJZViirM0Uh4SzUq7IQaColJbbqA/JzR8FIJ14kPKmkblk//uIYH
1X/znHq3w+RP9w6z5w1b1vHiNESNQETWzdkyo4bQInfjhmEXuQ/XXm0Lzt7Qza7CgZ4saUC7zmu8
jVE4aT6eXv9qiMLMNx7rqBHFtxpe/5vxmN0LpYNdXZ5X93FM5S5WGqS2opftXTrU/h1lA+htYzwc
IxJE+zjEbVPxReQcAC6MCshrYNfF8NhRV7lBMav2MqsMLk6ugzhK0jhFCdhisGMDLWZxyNhDX/zJ
m+HR/cfQzHsU7G2FaSIOCtDYHPQ7XBs4YbWlTjgr4TKxHO1N0LB2s3RJmL2HXBy2UCasvKHnyizO
Vm6Xu3+Zn2G017wcvvNdALWlvHQgxIO17WQZttp7YVZcF0ovbT5uiL0FDaPR6H/S9737qTbmHQZE
eRR1bZxx9rkbgq9il09Nc+1a1Ew0gIA3ZizrWyvDe5lq174ByYkYm7lsfZvZP8Hzq26WXlT2y63x
x1ptVrRot2xehBnBM19yMM7PrrJoQ/OMcWsqGC39NPIeD7WieAtDGtksrphipOGxdKxtVCLRyxBt
bfVhu3YyX+Ozoy26taeNUqg5I4usja4SMr8T8FgMu3qrItFCyBTy2LJW2HJ7sjf5DJisKBTfS5Pu
mWysGJOUAho9R6Brgrz+sDvO0UY21Y5hMtiJtgrYLXPQqZjNHW9PzfhCqaHLx2anpZtvrEC7eyOg
GtBykKyq5YFqQbdceWQxkBVQjAgSc6s1SELOpQUZyzXQZtoQdN1i/La5yp2Rl5396v62JH2RAP+Q
q7jhYxND7dWxhXQTyaVjhq/TMCrryJlASexiC8f6AnpTuPHHKLiTY2TxtohrBqBPt9/UGkRUSgRl
n+cM5BQAhpwJPjDXzLOPq2fcmbmT49hDxBiq7ozoK86reRw/tLcR5Vjc9YuDPGjoh0J8rJkKUnfH
3oqFo5h+ILtD6OyZgwR7z7Jr0x2+HkCcI3qkywiJgwgjeKCb5t5ldEXSYxitjbLm1zQMBwQ79nNN
R7nExARPenD5+xrs2XuKTxCzR6R3UjdTmfLtxRy7KdOIxpdRlofVmO4u26ks06ikIXqC8Nm3gj7n
K1IzI6ap1T44jilOf/zqFpXqRhiaR2sKjZ2paT8f8lnd5UQjd3ZIZ4vrqfxH03XUoEt87E7ABiz1
nJQkHaTl0SPEF4fztGGlyH/hGk/K5uhuejp11RjNWy8O6/3sSsDgTHUcDCWGgGlgC9YsdVF5Px5D
h7ITpbIUDDnrFNHDBB34w7YjoGmStVm9mwpESmrlbFZNcUQARKpjBmQZTVeN+85lKc3zXe2dngBj
P5hyV7uUW216Nlbn2a78g5l0xXk10fuLpcUiOMLnJ89342JutLAKbwPHqs4U4tEii8Fg89dcn3Jn
3YFjoC/Owm7YuJoBSXNREpA1Ef88XJ6L4T4r0CHH2uiO3IHnhYbeb7rKgPUXDu1O8H87TfzYNnaX
ko2dmWIbuwC4vdjxFd1aWev7UI4SelGNvL0IG85AVfnnbKRffTXoOz2Nj5GRJgdsY/lZWUaw5YaT
swQey61TszGz3AZlUdFjKqORMM3i3ielnezHMouPDD1U8IoUh9U8Za9/vPzoTYhBHbvqxMuLl6ly
p53LCH+JNKtwG0zt3hQGkNH/2PvdvJKs6cEjOYPOz66arHdqDKb9UFbFMRcu/0CjsLj1oWM0SFd7
gpWAtRf7P3Ax1iKiCE7Z0pWAfsb9KqZBg2y8dyWw8r5oM9A0dzXs3ZzFYyGjL5HZeheavbhmxgfB
STxq7zlA7ktWr0gCdgKyksVwWWTJleeQJW8wzG5EjBxpkR7fWi7eBt+InVc/p9m1CrEvkSAD5NgW
3lWZ58Z+DRVUy4va5jWV6a7kbKqD4tKHwQ3JE7bziBUcxTHp8qZ3Pzxywbu2AF0+VYZ7XuMHSewg
ZSKn01I0zCe2bTjQfOjjk5MURF0b9smaO19cMNTVFlNPPQbjbmpYEKZGae6kchh14BCdhNIcu1IN
T24pPk1cOQcuFFzWGLN26JvANaKKFCw5B4x0LsX1jHzUFdjeoYyJG9qiZfCAQwSc35pOaWhTeq7J
bnc0mxx5YDgql7BDvThS4rllI57BHMYZgQNMcI1b8w86R6bBWGRRf84eISmS7gFiA4hJGQH5k6M6
YBuJSZalb/XUGvDWc7qMoix6sE1UGVFneCU99pqezmCZCIwcyiwQFNFRtvlkYK5d3r6hxcQFuIPS
a7ugZMsZxdGtp/HNNVjf+7pmv00pFyVFonc+iBlyb65tVkAp5QtcU9vdEBtcYZachRsb84Nnos82
CqdfW/CzGt0ZD7JU8WMh5uRbjPn0PFTW+DPyVEdzS+WciCFNFz6b7i3mOXJpAVfM0kJWjFJ2s7FC
XvVmu6246XLVaep+vGkAR+yLPjM3TIPpMTR45Rs2OXBnu+gk4SReWQZG97AwfrcDX2RXY45AmmRe
x/SrP+2oba7y2B+46TBMuDEufbLd3AmdLsc4bAOtZaN8QLXFWLXEPgzJzwPFODhQTAGZOkMP0Ivx
l6wmrRs2UHWWu3DtlzhI68W43aouv1iMTjtPwc8AZ5scQ4gpGxaZ8/6fiIjZBd9CdfEh5TLmTGay
N5kwznw/ETpCTx4LwncPaSbOa3hkUFG/g/rGnLwkSHyS6buSI4+r+X9iJD6WzTvOnuocweremmhm
SOxWc3LrAB+wxG1T8r05EHll9Gz1j3TK1IZs9MSsTCk127mUaxZZkx6pdVPxw+ayBrFuBaLNeVbu
U46cReGfdgJH0w7gHjJMIszdUIKDlTwEJx0m8uB1OCbVWNT7eBFhK4IQO6sP06MX0WXCYTqx/+X6
2aZpcKgdxbFsKExLicBKwoeHz58Ojx6rhHPnFuNiyuHZdmLymM5sUF6Ci4FEIfvryM2PeO/DXW1U
w6liMj7Qthf+sDLb2wGpIKIEIRfSYvvQl8i0s+4Zuyrjmw9YsJe61zfmyNrCUkNxhDv+4SfIzADI
wGf1Qb5bgzAK9XxPGpJv4ZKGqa2oP7mpxVw2TOM+7PjA2lbFLXTEtJUZBmuinmrHtmvCJeYg8BYo
DPbalTtpd95uDcw4WVswFFI0E9gTkhYdwxuXRdPBq8fp6CatONo1zh8bVMU+Ezzga6KGHksPsVmJ
5wTmC8N+ad2X1HCSBOv0bTta888pEBRTjNRJFyW7P1l7AtgDFS/NUJo3dpzQ/rSkbow8i06dp9ma
wit+gOGnUMkXECfJ+iAoUDWcbnya8b+fmPAGbEakduxhnHdNJ9VVZ1fdPjEDVphuNxDAYP5qc7dg
U1G422gY0+ughLi0iev0a7lgIe1qg9VrJjH3x9MJVopBvceozp6yKXPIaNcS4JM2aJXJ3jYzjBpL
pMeic+DSlra4LwuOdEt2bENqSrfLzohPLrmbXaWEZtUWJLvRLoe97eX1ETFe7AOX6qdRuoAUII+c
Iz8OoJ5hKcnIuBw6u44PFPDV9HUCqbEmU+wogcfeh40NJVL0MFZj1uZ8nzAta3oMy8w8lOFQLQ16
1pGbWbsdy8A5W1Xe0VHnqT3iefUc4FNhn86PxA+j7q1SRXxmLRZcT2WgTmuaCA54dPSS4n1NFGnS
FZzavJumNeAYG+jxDgbUzboYTQ4Zu91MvZVxBBvTwabO6MARN+35Nb8uc12A8x2TG3s0va7FXTs/
/gkgSbO7N/pRbzQ6zReG5vTMNoDGMicJTmYTdqesDZGxBoGDrx6iaz7P36Ips8c/ASWDdnay2bSW
5FHYH705n751yoMvBeVtiBwT8klDSYHXAVtcwktR2DlXWUDY4G+CyXIsd8eeVx/+xJgKQ2ng3txD
gxYlZCJTt+9QEvEMT3N/39mFvOXFTn/WIw68PxGnMDI/Uh+9zwwTwjOLtTWsrOK1G6z6HFetD9OI
nhr8VtGxi9lUOCT5tk1AYaWYOjKFdtdP3y25ts0cwACTqmGTpDscJSEvI3689ioJ6BaxJyQ9irsl
iqZmhih0flyzUkA+ple1lIvFUTNcQ8ssT3ONlkU3Evk5pDkwmNQkda0MPoKkY3apRvta9/CxBQLS
FS5rnwKdpC2ARVp8YAdwag+JZN7Jm6pYvrBy4NLeGcEp6WWTgUewR3kkXz3wPRvaJkDUWCbaiY7r
m7Ib5hcp24ytBZ4YNOHvoUOW60vOXh3iF/EgVB3bpO22fmkg32luE01hLqO+q3nesPWvMa5Oi2JH
qcQMUymJD2JBfhS9N+yg4OKdK3u8yUwXgBsCBo65p9qH5Rn329khJJ9GYM5ZsuNASbhnav9oy4kl
ZytJUxoVceD/Kf0VxN0vaaWUy9slld55kz0VwxjduCHu79pDGS5Hr9y1GQ11PWzPTV2j//0rIpbk
dkEuunz//8fEJouLkKMm76j5PtFhg+mkrdoPkj1fQTWeaqi9mFR9wZ+QZ1s83aQOUDDP00jU3Mio
COx7yuRxrE2nBqYG2OLGRu2J2732PfM4t6O/K/uyv+6wbP9Yc2YRNTxBm3TbMOdqYrjMCzafk00w
l+b+v3KoUTSdpBU7TdMnFTFi+I/9R0cH3v7/CqfZBucM1ki1LIV7NsgOvU0xoPx/xdYSN0RIyhOQ
of97dk3Hw7vvFCOGkM48u533IWo87pGn+0NOwpQT9X8Os7lN/jtp/QvNsmrrWnRKU62xQej9teba
GoeHERY+b7jR3Hnh9MqThBELdlrDcAz56pGt09MadQvT9JMcFFn+Je5WRxriBNUhZlk+4vDDNS5H
MDmVf7Gb4tZW7m3uNvc6sx90mb20uUZsb3vqw8lrbYyZ2CjSRLyZDftuWNoPlIcCwJb7RtrgZJZo
XDK5tJ52X3bofGLEY6YgsSvC8jX3rceorx8Y/DggJMUyGzIG3E1AJ+/ZFUnqmVAr7vux6B5AY3Fh
d2gQ/fyTn2NlQ/qK1mYWUHExfSQK990kKpLmlS0TZzNncfM9jeGSu3NsKHp+Cymsq39y9/3KO5pU
yrJ6reK+O3hBTkV1zOLdEd2ViCrxO5TRtFsDeG3dT79T21b0qBDCy91lWBwV3C/ecJcTORO//bl/
jgTPs6fANtnSume3fwvO9WYwjI84IjvbdeoZwbPbELulcbL6iLPqigGP8u9wjm/AK9Aa0vUXs6+v
qsU5nrq4CWyLl0gJtJRmlk+2NF6gv3T0QP47yxcFobhCdK9Orgyte8ImPA0ut7RASrDfCeoVkX79
pEmAsKGXxcl1MogdLYdFjbGftgB1WDN/We6OcAHIk4kubW/yEZlUmbMk9KwLcScEquUmEK31g2Ya
937OI4pvvZBp09TVDQiEaNOFpocgB/ysN+AzKBBsh4J5f8Mf7N6mBWP82KTXnd10XGq0ezsGzUtm
JoyPQxxusYi/WX2MF20UyZ279CKR/Pwa++kdGhxHh0R6Do2GcOHftGHZICCmcJFehNeI6/8ldtj3
Hkg5u2qQLXnqjVy/dEI+lSISEyc2GUQ5OPSOliZstn9yiCpE+xxND9aD60cfabwA/208nliyWBlk
ivjv32Ri5XPzZLbs79Z0omrQHnDuGz89nrVpazdOcrSMrD+xEXdOeP/N6wHEwREV0z5E04jsaA6m
e8dXJGe1QeuQuTeKSd45KR3xeDx6a94iwbc/TAKK9w6uHaTIKumuui4XxrZ1vByrhYTZVrJj6GRL
js1JKJ1dwo5DjaOKBQtLQoN+Ah3yn4m6/BWGcDOqSDIfw6zarflHyS/5p1cuPE/4bAdnoiu8amva
5uzhR2UrD3F2Ts7RrJ1bN5b3/MHYl0TwFCTk8IylKwPDNmHgjshuwsCAigRKoOYC/unDTPvAM7S4
MLzWes/wNeDdxf95ZSR9/PCvYCWjHeQP2E5ruFLnTodlOxI7os32LfJr9+V0ITyWZkla5uTtfy8P
3Fl7rFd7Bm7Ofb+6FITOvrJk/k3VwnxF8ih/7MbM44fdFj+KADFHyOFWOUn2kbctKDc6ve5DFuiY
4qcMN0/6sKYzGy95TIr+KVgCmqNe1D4jx0RFdKDCJIN11oTfTMIgkCWBoJEPYOD0ODkLUp0W7n0Q
TOY44dcVdKkGc3K/Rjlnu7hmM3QXxfkdIvojaTQG8yl9N5X/mLVYRttRYrEitmqffV26J4ta2Cch
U8A2AkpJ+zfrSRcRX6nUe2H7c4N1/Wuoqfb4k/tscWjpoX7VCEc7EWVE85YAaB+qJ9ml0aZwjfjD
NrV3Z+VCHjJn+OVFJCHXRGhXBJdIFThleoE5sk9vDWe8SbL4IavJ+9DCQj3fzD88GR00ey4a/8RF
3aLAy+nqj1T7D5x/v/GNMB2X32twlNzPPQDSmR0IbzzNIbDGEDkx7se3f1Okjgzf+ka/tSVl0U3M
v1dv3zGcfq0g1oFtCqk11PigpFdjU42kOp2SX2At2LqMGI3w49LsRfNsiVAQfIeNmR4r/lU+8I0m
D2vgtCz68n4K8uoF/MfjMJfPa+6UlBa2Ii/+ZnztkVpYnnXFyDIonm6hiVBgVwTMvo1k724MC8GE
VoYlkkqxVk+8K0AcHI13osPTrhgxBcyyuUy0AnG/JzPTwG/dTJroVi2iExuQHZC+X/bM+ib2oYc0
6XS7Jldh/BCObAzsYEt8VeI04/1JfkRyNy4QoVilN9oljtC6wdOaZs0i/Uax3u/Bin6zZW75EWE9
thSecmwY6ATZ7cTtd4fGdQOF4WENuoII+GxbegYy/0014k141Ztv0fy8JF79pLskYU1go9CfImy/
ikA91IV3Q2/Zrynwvi18hNuEyxdArJdU63tcBwAS0qbnt0rK2Yd6x/w9tBT98ZfansmpeiUOyezJ
mKGoEaPIFwvqyTemnxyd8V5b/Hns4XIM2sWimD5CFFziyMZzMcyUMNEXuTEk4oXdYuR07fFXltIO
V4fj9ZqjDXDcYYkILq7tuuhbBqZEs8kJFDNRe7P/EdXiYw3WskvmU9xS8Jq5bJljszs7rv2h7elo
O/qewNJbO1AwFvXnUqXsq2T6QjjpluT8mxcmBKCK5nZwaPn2e7rs1gAuNDuYJ733aBPCpVG42eej
uJ3gOMEkrT5q2dyLxTQS2SRn+gHgPnC1ccnLOt54C0nyESXsPvaKew7xjxFGO38KVwZ7rl/Dongv
/gnuogg8l55+mkNiXelEdG4yvS+3C+/icp5Y59IANil9BQfnvpbFqzCa56gAeaGbT55t1gqD+2UD
IuuJL/F4R0An0/Hbm5LfkzUkjN4UPKdpNXE95umk1oq6a7ZSOCEI/Po2aIMaGo7pGEwKZvtbEvzl
gfspnOYe2eqB6qundBCoFJFBPsglhaKa4FkQGWVEIBEMEYtOy0D+CtMJXmIINtl0u5slHjzP9YkD
+VeZZw8ZqpOXxHfzEpSLufNsgnhmqZsyl/6NDMcLaBqA5DuFvppff/4osvS9HKMvwtF31H2/lWD3
RIvFkd3STTRakCcLk/1uFLwbXv7ZOvavIJrftUh/+kb9yhf1eY0WJ3X4MGUQjbLsO+5bZsdRfLeW
83NiZ7UhY/gUVeoJ6GTN6Ga9rIHjDP7wZrTF7Ro65qJZExCZj9KMq03ghM8qKF+k8l7KQr3CV3yJ
x/B5jSF7eXjvJuCLosF7i3t5WdPICJgwRRoOJmeuH8SkHk234PGR1relWbV1Sn8LYb2WRXpvlv2D
roM7IDm32puvGwcAc8U6tO/H5zjs3rNO3yUiujPC/tkLrJe+Va92Lmkk1N37ml2OOQ8Gl7u+bOW9
avjcLzlmUE44/pffNuLOF2w+Xu8pevYimDR1wSUyU/quL6aLq0NY1xQnkZifrK1szVfSg68sbrgI
N/45ySlnw6SwybzoTB3cb15R/rfaurP8kNU/ELIRpusyml1IndP9Akp4E+YV3qgChwH4ZB4nST1H
gjHBawjY2Fn3HFnltdn0j/M8RhsnMBbSEVORdvujWfintJDfExRfot35lZtDIjVS+8oI6ycLA+pW
/is3nTftc6mKcFORnTa5oKtqenNiHn2nz588EXyWNYtT9uTk6jkUtmWcNNvM6dlId+V1JzCR1qZ7
dvE1bqjz5tDKkoufEipmwh83TUfNdCvmvbLsd53wg4qM6Fo1GrRvxWVIWqRmIsu4A9K+8BV5Mwdn
vLNq56alsg4q1bfTzuwpcGaOfXJd6/7T1csBRCJ7qmR88DWPNwC5DMv7nLJS+yebLatb/KfXEJs/
l4h2juKJd7R9gXfAqWw8cge6WdPanT1/2tP4vAa2y9p/s7T3mnrR70Ri4V1z2+7cfoaBceU48smQ
6tHv/Z/ZXLx5en7l35Y+vCXErcOYsDjWBGaJ4ZOIEqxZMXAU9+mvNvTZdvV8KRI4/ptycj+LRv0a
PP0W+/1vZLGTat2EqXYmVzE0j21lvg59eRU4uOETN74lNPa7SdOcYE+GDVBaPxu6y4C3qh+pZV8I
UuEyASHlBunvvOmw8mASqYfqJUkU/0rzFeVr80Y51SVs25sgdC7o+cZW6jHZSDldRaBcNlPEczkG
6nacrdsgs9+SXN/7HKg7jG+cjz7gT6Pwb8D27RLLeSvbOGc85jpWagqFBgkqvDJevHR8DqL4BS4n
28HwOVLds9FT3ILX+LtmObTxDDAqvdtelSX4VbjhbMKK7KYx41tQrIcmCp6JNTAjd+lXXQUfa+K8
QzWCHpC/zQrEc1Xpj9ga3rTw32HsfXRz8QJB71G5hPxhzMAmsl5q6Y8n4dXMCI5vnWenx3TRGG8k
uH9WKr9dA+rwl64jeqlwblfJXprWG1QynrilqrRg3P/h2HQZKcE1s62Dy0TPy0PfmeSj8CefG5YE
GLxItNue/4vbDlpeWr7bgnSvijDiDdBvKa/2nuxouq065rhykRQAKX+GzpJ/FVymHVYauJAIvpM0
vSTR8Opk6ZfRhY/dEn/XvXmfGMGDkYaPY+A/xbJ/Rjt8znpSyFlo21vCjx2VljHt9gsYGTzVQ6Pa
G1u6LzoMLvgWMHyDC2EBDQgSasdmUHwOp6q6neeAf5wq/PnfcvOUNANk0c2FY/e1S3ABFXPwRCr4
ge/+GXUg5OaMX9SHMpLBvB6M8QUE0CuF78+Rj1sObt/H36B9BztbN+o9UeN1TLoA46vLTN0PckvW
6M4zzAeVJHfI4DQ2NSfF3YAgQHAd5DrZx/5EG1qQYNkAfWwLhnVQV5/ID8+Gjn7UsXggnnjvKP99
DepL6b+XMIi21dBSJpSQTGfe58gBc5+SSySsnLCJKh2Sq45dbDyCxTApeY0TFf7QY/ZrILJPpvBZ
UJ42R/S0BfaXHPnD21mqbWn7DyqDysF0xwsa9x/CL57pbHtaA/+w/X/PpXGHe+HdCLn3jOBGOO/A
LcdRzqMCzXm/sgDSsH5s6JNs7Go5R9RN1FfPDXbRPupugoifoi/VF8HVsxHxK+yckJhX4hsbAQse
aTonhjoR5KJgqSbiCQ/5DzWAOhcwhWzbUsN44JP27ppFBy26+rViBBY0DRkjLovBhMAT5eor7duW
9Vj3WivnxgxZTMa5vuRmggA5ABhQZXI3DhzU+cgnewDwZdblk91CTBqG+DoNy88VOmAo2jgVd+94
Up9c+n7Awb0xZox4C3/AFQvjFOcJGKzXQrk3WZM+AOzHNua0DxjJSBdGww+rjJl6+uTZsYOnqa9u
C+3eyOnUL4CCWZFXsRPVg2Npftg1E1EZqYubF9/ck17iwHxUU4yOUDz/RRa03AM32vCfqzA8+9I7
VIH4KipArWka32Ve9UPG47dfmldp2H9qj02V02UPQrh35GpvV7hBkmgCggb11elzuuzW8mb85eJH
PZozYu8KOxA1o2DZjl+xaO69xrsGE8vHPiJN4NlfYpK/VFBcT1MwblYQgtFKvvxtjXNioSHwWH67
RXlf9O1bXTI8KLS8swvzztLhxZ4FuoPIvyG101ILRbKp2LUZWQ0AwvI/8xrDT5Ea73+oCQ7DAVVw
j6U76I0riNjAFmb6MK9HKwUa1OI+zkLI9XoBFjcz91Nh5j/j0n36w1VgjB4B8/4/us5ruXEsy6Jf
hAh4XLxSykwZek++IEhRhPceXz8LqK5ST8XMQ3dUm0xlksC9x+y9dvA3W0G39U0a9tht2+rawL58
SzDN/AVbQJq3lBXDmSkNYYZBysdQFenKiK2bp3fDfBgRDP3g7/JC2rK+U2Y/KAZme8YsUb2jJLpl
3/X++6ChHMydwkQ+lixxW7mvCRjkmG3sn6jhNZxoDZovzsjEqKyjp4fkgvEiLaznmZcJ3KB70YED
d2vn7k6vpH0aNrsJ4dAMzqas4WSPFAd/dO2xP8opmfy7X2ariebgEw6mGNVaxN3eHHq+VLJNWI4F
3TsQdob3tg5YOTqBVr+wK5doH+rivSMnkjyJclEiWP6lSRq6Ea0KflcWdNX/iwDhDmi+iNRrZigO
NyE7hJmeOAeeaqBp5Z3BFJ4OlevFSdP3wg8ftAZ/UFTCQwySOWL7nC0r3RsSnncrERjoEPB+QG56
RyH8Sd/KeJDQ4LbhTxixKEeUEf12FO/IcbI0WBzN+tJYplm7RwPE8fcPT0KOg2soiWVu6/tAmmzt
GfGfI1uC0x2HhQ/sKowrRuU8+xNkwpTQ1zam+IwRBU6wCaOXkYEClJoNoPNplgWjrWJuu8EltspT
aoakTYzwiSGkk0B7MP8LQKF7C92PSO5R+DgznX9zCqYKVWUdAg9/QZhU15FIUaUmM337iIT53GnN
m6MIjdgY+Vfc2SwssxqZatYxXmOXOxNp9R4N5QboxqffBWSO9PfUdT4Vc9/5YMh4sF8YXa8abnlV
Tr4ngkWsZigAh+ajFAZHWBQt3VJdysSTYFsu7lXBOHAiWsgFYBFGL7eJalGr1qOLMewPOj1NpDg3
D8ILhj8oQbHGZWAzOJvJgI9mvaV9s/m7taV3DDWUj15irgpyNNQmXDpVuLblHACly8xuSJUbwZBX
T63QnvltymYaL8dgQZfII3vOC7NCiH+YmBixgYMFpPgRYv932FonCGJfnSvdJTO/KVmXMO8PF/iF
spmjC35CnHzKXrAPIolz2yezRAacYGbXH3JGHLhrjaSZmZHV35Xq77IyxffV28fQNrqZrzfHQDK/
FSXaIN5Zto1P41mH3gtjpw+E9p92089zg3ULzhwK8rC9yDZHPol7Gy6F1UTcSMP6MFTm1w90g3Z+
kUkG52QgX/zII3ldFQfuYcIbA/VPl0WIx/RqqQb6LUFnj0m52QNW6Ojmu2Nj1EdToF5zTRmMXMR/
DfF2NRE6wgrxWTdUm6LSTumYEKBJa6W1T4yq33FoIOrxyiMgsK3w7cNgEFIyojuo69Y1xSqy/1vL
1ZEVFeZ7LzDBcSBkqwxjPXjmRu3FYyJ6oBYlbSHe/UA99FhbhqW+nrgebAzQssQgMya4h1LkoDpy
+0wEwTnS8pOl+oxthKyxJxkTZHT3mSv1zjDrrWxyaLiAxbPsC6LpCjXl1lVYS0/kjzjTz7huiCyO
w0fS2zvHc7dw0b4KhNPUI3+DQCKHr9rStcUPDMQj9Alxj9VT8UME6eXipECwRgnKi6olAgtaGq1r
NdwxCgJnT5P46mOm+TUhQhrTf6MRf5giXredt+uJTMSXn29kO1nLOR+n42yUHICtkXx5o2hEM6t9
4L/3uXJwqnF15KG3TvjCJpSI3NcM/iuGsHw5PlUptw7gPP5jp82Joo1BKVC8mWGJEpqzUc7Mna0Q
Zl3TGk+4EaRmmAJyXrpEAGSJwm6tlcOdtmSHzH2d1hWwGMvvR+XGTav79wlDEsZiI3RrbarOPh6X
HaVhzCciSSZTNfce7UXZANwY0SSVNuBx97UnzHJOyrKGIyzPa4QIsZPfYVC7EDIcfe1q5h3c2k6t
nEttF6sBc9Iss8r1P+CSFh0FgkcXXsVELwmIRWgxLM5C2zlBQnsAwjmXBsDovL8EoeVTh8YrF7b8
C7asPSTjqx0HD780T03rPLImWjcRCjUQyPqsL9pj5Bpfrp2cClnesMDeT7QTA9x+o7sorzLkESy6
F8CiN4OZ8i5ZjOyrkmD6eD2kgAxkRXAXILRDxEPyvHYdOShdlh48PzxNKJQ4SbdJLda9pbP39KJL
LHjzCJL4XRRsA72O+k23exTvJf+EtxXxqcUJ7NOgYgCnEf4XKaXItK8hHnYFiWCzuurYCXpjxG1d
wzF0sZ5n6ZeeFsfOVo+yLB9tkOGzH4pKRFLK76Cxk6//kFQMBrCt6fCO26JnYpm4v+Owdl5ZQGD8
aZR77mI6C0KuG7ye/pvhwcpDDrQcgHO91iUTBch08a+6JZlFcbLhhVftnZZ4aYn0G17MmaePpao3
vIdA8Gd9xNhXV9FWubmATo68ZeK0uHLbvvqBQtkPq8UuiI0xwvuEaxnc/Ate0DGRgAOnmzqstoVZ
7kyNIRxZ9zh+PCwebpXcW1lh7qxn3a86buEUFvVFDavviejSKt5XKEzyGRySGuSaswQ4TolKZ4K7
kHAwT/0AEwMCxQnyYgsunaLfkweytkOmP0OoXqW0+lDBUgdmuRYF6JAiW+DDeeZ6ciD1YjcRYJqA
XtMX3w0xCE2tLScOjGf7X6VOpd0oDJGMMr04irQ2m/4bxsYW/QMLDbazExbGbtOFkkjsACQWfErm
Vq+WmS6zhiKaw/HhIR8bx2CrXnYvomQ/a1qojv9FjqHhKV5Frj5itRkgQDM0nhAyqu899LC68s4+
paTaMqV5xQc1c1HGzsiqOpu2+iBQIecnZzfvH6YMnWcOQksBlPQPWKYtIfwpRNAy/ttaCtUNpTAz
jtbYwLe/iUZ6ly3/aYbWLftfvJlWYzJsytzSeDNmtWhPE3xGxeawG7q8/+j99u5ESrkqlbRfTCAa
TXYWETz5rTDx5xZ1vUFRvCLHxmM43ZEaYPNOdJL6MYFptMa8wRe+mVZ27YucRWltfSAFOMooty0J
+CNt9I6b8Oz5gE96M7x6QoXUVyNkRPXMxNH6zlXBxAk4J6XCVWvNlc8sTsQIrDx0+y+xkxJ5bw4b
1xv5Slp9lgz7RIbsGjlQREVh9rMf0I0SsftXekGT1EI+IlVuybxv1dg4kwfbPFuScsZse+Im3E/s
G1vn1iqAECM/5IHNveKjcSxiTi2LTsa6YJfEyjUScVpW/rMOec1r1qkHt5WPkjRQhEV7JXIPlSg/
4XVu2M6z5RLK1q3rs2dX8wmVowplEQTDEfr2hviqJVOGtdA72kyfJaGxxQ4Frs4i8nv4SnLtkOnO
skrMxf8D0ekjB+KAb591vBEzsmmY98X8U1+pyAU6Rvqs3v7E4CxezVGUrXVipymDxDM87v9G0g5w
5bmPhectFDa0emTEiZkdtUZdQYc92q74XZHsYajZnalyzpArES8goe5VxzSYTO0Plama3sabKEnf
IBiA4S70B4bWhS9hPyyrY60GZ2Dwd0VtFpXJ3eWMvB662E2LVbhJCHtxwuIgm9LCAFBDzAH8nrhM
TpiNkNXg8eXmVTZV0a0nlo/n1V8mHRety66303PYW2MejQkVqz5NeJ8ewHlGZ0ZfRK/pNN5BSYOY
2VPCehN2MbDM/hEPxm5k/qhFsWVw9Fm42KXU/FD6HkCX0IdPHPQbUYZQoyqdvYhlrzWD4WtIThPj
4p0uJ5t0TF0zxsRCS+GyjYJ3ONLAtXXzs3X4+DvZW9olIWgiukQa256euDlGccG6yum3R3hQU9sf
JB+e7NqksW60p1vD53X0nkm2f6XwO+npOHlQrW2QRt+RrR2GMFSg87fRL8WrmN9KVcYWAsCQmmEA
LHLpFuTNr8DINmya74xdA/LoR+CQgXm6dcuXdGw+XUu6kFNw/YEP8WnGiL/kJVM+9VUf7K2pMtsj
9nLjsoEZqURSBF+lS/zrEJVn3WfcPCGKHKosOJcHlee4bZkqljGr6EFJl7HU5a+5gkFOa3DZs4Ex
TDxpTsrGRqqtCNhqRjdcVDc3Akg4gYzUlAREHVGlhJwXP0J5zwJtm9CLZiOA3rb7I1LE5wg4EmW6
DQdtDSqatU59w3s9Npg4uANySma+heNKs1tlZhnSnwSKD5Wpv7Y6VFQqbcnMp8EwwT6NNIqtT15n
XGi3vo83nS8wWGEihaKcL9E6t/Cxs7US16fKcxZtIH/i3HwqMSWqL/OlTqQkKxweRd9/VmwfZpIr
LWObNMAkfzMtohAnepKqoX8xGVtUYrjxAkMtHSlKUlnvHdFcLI3fcMDgMVMEEhNbYdM+DGxANBnr
ISvFM4iaJYr+NXqvxQ9iKcisp6pXvwBeSLzU3abJ+hFcPSwM4cyJkF6mOghoO/Zr5Bigl5IBi16v
yfpvS7MXjTIsE71bTRgmVOZbkHZ7TfLnGkS7KotXE5WpVPyPZlTDqLGJz6GvTOy6xSnqsw8yJbc2
PdHLhGqq1YgaTMm/JlxTXcnHoRenxKi5qMVJ1/kfhuA777GhFjXFDbaW13DASRvW6Mlr1qyyoswD
SPUo1GLADyYt/19cJ64vtzKOE9rJUDCYSW30nPBOStF6VMFKPEtZV9RD/VRbIruEeMqyeppoT4Vw
vpKeL38kPgGR5N5gPC2LfJ2E9ga1AZYDFbIdNDFKbByO3MMS9gxymDyLPqSQI7CkgCJnIEHYD8nz
MNc+vDCeK2ONybruDbXfrujDtZzQ4jJIYS2laRRjw/DpOOKITvlSdxSzsfDoK7AbvOhB9M0qn1Vn
v7Y1+iUt37GR0GZDbB503agwbIGRQrO6GtTQeTHzYlWGRv6CkR+wNMy2cGBe2hZ0aQJhJSG3AhZe
tqp6f+50kKVMR1uAifkIAg6njEKOaAW28xN1CgQdrWRtDi9hLH/9Cz/lQmGiDTIOVo3l00x37BYc
yrp8aXnO3Wws683X+nVppOWLH3t4Yf4hUgGgpHMsof6COPNeyFO7p2p2bvvk6CZ2+aqnnCiMz93B
+hPWydOPiFJ1iMPmfWUuJJxORVcH+sQOrZlu4vAzBukDMTdjPlN8CD04xYr09En/C8No+xfEKiam
CYXwF0DYqVpfJsLEaGmHd7TvTCrt+ipGqJWZ2Q9VZnjtpgb0p4hHmpB49q09fTxGJFrVGLFSwAY+
KldKx0+fuFetQTWYaN13VSQ33xyHxzpA4UolZiFJx13T14TB6vXwLS8ikIkjCitu+JF4ZRnGRyiS
9ZyfFI4/juBkNNAjGQvTCDmMNiVOW3/iFMGRHGwc4byrMLIQbCkveIFPtqtd0FEGv5hf3rNWvwOh
R+fj8f1o7ECKcl8r2S5R7I1ddmv2Dyt/6Jdd7S3K1l35fn4ZMVpVJ20rYjCZ3PVb3rEnByQD87+x
WknFwUFF3P52BHev0hlrP1b3fUckrz1IDDNkYyHr9tbt+cKbEbiFdJi6uOHyzxNlVcRU0hN5ixSt
k9wVC9WgWvTy8lyY9inKvdMI4orl9GYCeniRNXsL3QVBbceXZWTDJSCZA5Gwd5CGkKKbTtkbKV1F
jHFP7hdhn54CkZ9GYJdjd/vaYKqqCgqfyuPzZdcOHFFqLyO9qy5YEydRt8M7tS9acSiS+JTIzSmw
8lNcmMdC5URs8eky/o/ee7V7aEMO11SEWCeyi+yR5qw0e8bwe19RWNv+jflK+nKHoXerpIpMvC4T
08oIvyfkFxdygy6m2TmutenK7NRpQIwxU1yR26jQnux1kOYfgykt0ygbNRoZURKk3nLGObdKJ1pK
z88BUdETGYzIvTdH6McJDtYr+aVtxj1GvYwsYikIwruUABNehIgR8XKzK3E3/4GGEb34WQ7uYuKG
Ra29i8yec29AWSA6mk4J7h3fDSelRPXHV/ahMuRhUXZzzXZbdih4DLNdEvzTs/oOUJl1q7Z3Lz+Q
Mc/E4y/jRoAI4PSv3YChccKN2UO57HwSWDtdG2HTXP5D+qVk8g076EX9mz4mq0yiHNVi5txIKhux
+KQU9sYyEYq1CeCEjPtm9sMjC7P+24vYJiqO+DLU9F0xzT1GpSOi9k2UOt8TnCxItHvp5Xc86jdJ
IQUvNOx1XpsrSzIvbRsdyTBjtSclRDJWD6f13oliRx5oJi1CRoWWvrsqQl95QgGg1azKjkYCQPoT
djdkukEAaonsW91W3QtKt18T1ayX42ckY1PD7eD+xpuVoHljJ1M1hCL7yUdlROtILS8T6QycXfUq
bAajE+6saGmkCTVZCyfUXkJF4p2xtRRkCTEI4J3cmS+sOQqfuR2Cl0+k8vE3DU10AUnjuAsVDflQ
5aGFK0v/Az/EKZVY/nYVslT0AlcG/6c0d4jplR5pPax+aGlwYPt1C1dp5oa+fKw6P1iAJanePEQO
bwWMr81f/DS/Qy1LZDmLwEgH+vMfkFpuVYey1y52Zq3JLiqYYQssyOVzQqopWbMtDdICCYGAYmX4
GjI0RaMeBk4bJ9SRvcIOPPI5X3piSHDaOVRQvge1096xWJQoIj1kCso3/cXSbKRLHlW/W9GdQbj8
4fAFHBd5PEGs+GRL3krqMK+525HLrSccWxw4T0MJvv8hspV0H3rb3rPa2aZpnBD4gQlQU/DKw3M5
pXgqZnqWRRDtwLrSawM/i52HZUmfesEiDACPNwwU4mr1SDLa8VJDBSNLGJjLkHehHpR7QUJ0q+Nx
UQkL12oUZNwfmYJwNInQ8Wq1uWUmfU20gnxllBovemFw+ThoaZWqgNXgFw9/qHZDE+1/YG+hUOaN
k97J1jmiOqBKTI0HUYw3p2jmhC6uBXQd+ihrjpvFK6Il+2WcFyy2wfmiM2J2i/mNLHtLAvGkmv04
BxaLMvIulVMjQqkpetwKAeZEivPddF3xoauqZFOVGrc+N96MFGOkD7nVHMFxpi8RUGFGv+U+vyR+
f5wgcs2ADyaMhg3r2YbLN/oiYEfMuhIFZh/mlAehdJ6ockSPn0wqIwNq2EwPXECoMrrmlmjYgE1r
QT0MAYHq3Rnklf43aU43UaQAsdh57rAdPLV8yQr57vsh1x8XiNOHWw7GIyIt0KJoySYeXVr1hzKy
dxOSDv3JM8TW0AbOm5+IPaa6hd+hQCRR9mHF5ppsnlMY6ktsHneGqhG7Muo810Z9XKvKQTjJkUDI
Y0sEe+x3R3b1Vzetkaq29Tkbp7IAfwGCuialfo2XWcfKJXSokK6X3irkv37t7qZU2YltxxqEQYpx
wQlxbgr7OhHuein91EPpWrJRnVUhD4gYRguDzAMS+P2OaRPZJjpa8bBx6L/b8HNi35Fc9S4V3cMu
Zb4u5iGWbd7YkHwnZBYoLfY72R6j/Nr9RMQTnbNNADxPULwhjflLAIqf6QWsu8pgITbS8WxFnj49
YXtn12RsZukGSewjKW9gfTwTdvYdJAm6Wsaz5I4hC/OaHWGiGytKkllaoijlONswgjzropx7RXHK
5bG/FdY2EvFeE9EhTMyDFXF0iqB5EgzzgGf2iNM8fAFA5/4eKXsk1p4YvO9+QHuqOtZ1qgcvn6wa
wjIqgJQ9JR7eQaRCqnSr1f4GStAZy66H8FrvZWLwVV63bG3+7OipyXi12m1WIoJLM3ct8+QjVkFf
zr7EY4tlSs4RjXw2i5k+ABFQKXsMiiSjbhfI81C61ywDSCHZamjRYLVED1vxCnwwyXvAHnVoqq3V
Zh9JYz4SeSgoi6NrpyFVagjmnpB+CGMAMzGiCvvhXIxoP6DT50YrfRRrf+P9WIEClzK18a7PLq1A
bsLDfUvcdtl43L6xy2TQ8SCOFNW1V12kNv1NLgv46gnbgYAJcW8c0tRaMfrhE4MvwRtC7S2NiW1q
LG/dad9Y8yLCBUS3wclaJFtvcD9HEo3UEWQFH5Dp9jYCcY09lsunGhmBhlR9sCnep7bJvxhjyBJr
wbasThMucEhQC2eZfBqRgVpZPsVYF6NzoUor2WS0yVWE8qa2eW1IJO+pRLOD2dTITqEINkInyaNv
FloqGBKpZKk2DkFhobnMK0d+8SL/TSEsp7brN5mUwnHauTKK7Av8rjULB2uda8SIWvJi4g7SBbJR
1C+N251j4ZB3m+4kN9kbhCrNWpkYWzmipk2VgY/BPv9FIww5olJP0Dvo3cmW+sNEJYTJuLFTSphW
oU5Kso7t+z94wrxWTwaGoJcKiw5PFjYvV81yCD7ogZkBstMeYYU2dbglxWciB9dmRKs2MQvdiC5Q
cQ6eoR30Mji4YbUXLpj91ClPeh9e7RI/QRUH3x7PB/qbAR2XYSHlhGYIfsTgzGahVihkMrOuvqiV
t2Gr5FF1Jufcrx5um37WOh+WPLgMONAR4sFcRDLyyIgsNh5Gt+JvHO9kV99YdrZ2jX5ZtMjWhD4v
UGj8sA8RLbucKkgBVTN+tI2FgIJIxrEMUlSxV7p4n/v+xa0RHHTsgbXa4nviWEVQZc5U9uQo6qkK
6uBZ+YL5GSHeL8MojBO29aWwkExK+a730fwHl6g2S1cvj6lmnZh9X1SFlsI2/GVOTiDNlbyBVP7w
E/tG23hUA+nIpu9o6smxG2o+2HTvydIovNgohEfMAL58SaF/RZq7Ekb4maVi73Zj6kCTafSzbTBj
bhz9oWHG+BKh+Bfp2kfaMJEXe1aWs0C1v3DkbAs5fwb8itlEYawSNkyIHhdWjQQxSCl0LCVSiPP4
m8nIJs1iZq2fLM2UfoVA8yY2I8CEr7ayVsJKNKxF/H4To1FrQw1iO5ikCdQYGdFe8xC6yNq5zdsv
8iXuLaq7Eds49pZ5zVaNfNmJ3ojumViewr82I8GRt/Sa1EwjhIBmWdbJ90Ry1JyIgWzwLoUmlaSJ
JU4K07eJ6mggKHxlFveYyI5d1OaQW90Fhur9uKWZAI8NLAuoYQ2dmV9kr447yokDaipwWR3QBPuU
tALgoYnmSFLljdQZUKqs/Bp5wVzH1qs2zUHJwoNXZyf+nF/9uNGZcJCJI30SSI2KcdDkWR46xxEL
qWr20zSblQCOgwbgyeAY150qWJwXW7wBuxAU7SwXbAEG446ErP+VE1NJ7YJd3G/LrTWArPG06GoX
Hhd3BitYqCpWHVZkr7KGzWjESOoQJbEFhDe2rzygWXzNLeNiWMa5w0E4I7XoXWs9lrcWFhUnZtVU
CKQbTYzqTbHh0mWfOScS2kmGlDZ/vCjNV7acuS+9N2yKsQj0tWqHBnjHzbWboJNBHG1c1zRnE3jS
zoIVaQRfHL4P0Y8HZ8hmESnMwjWYCpWEfLEngt2EmfnYeeYhJm9y5CViArHQLI5kykZqj67R7gy1
3OpK8bS7FJUv9vZRTbWCdLu0sAggmiKWSdL2qh5thK1shjEzmS+Qax+4Jwr+leZyB7oiSaFAov6r
bOhHDq48PI233FLWjgi/E2gI7MwPvoThRpWNdRUrB9zle+Zzy6ySb45WHERoLLKEjCdCw682Xe6M
on7REDmj9iiV1Rr+JUjxT+gEz8EB0gM05T64HHbKgJNXZxXepTKCorpaOoM2lgFo18d1E1IBVORN
9tU5LcSwPK/eiHbg/GzY/rYjL3NQKn6hbuSwcMCzNRhoJnpm2fmnGMX+rIz8I2HXTIH6/imPMyjL
is6u5t1oYk5GKPl88SgcJ6qmoRXPTooW4ah0Aa4yF7VNXG7SupxLEViZ/DBBNolmj38ZunhOoE19
qBgtdTm60vzkhvq3H5ZfBtwkvln5v+GbipHSyzqJ/quKw/euJsmu1MJtVTjQ5kYSJxHKa7QsUK7a
ZMW6A8EzCX6o31AxOj1ZY1h8YwY3KDIkRf2gQD9bWA+I5Y1ORSBBRw/rC6he1Fj9HH6xjNhKomvU
PouR36lWfOO+r+IBZ2CoqVL728qtRUXcGe+FwRLDqu9lgkq5K/1lrRvPRvL5q/kC+CF6EGxlzEB8
LxQf9M68Y8Owptnr/1SG+S0iNA9WlT10S/5Upe5jUNXPSWY6QUCtcryKeucUcwNCTHeMP4EH8al1
zb3qSPeJDGqUEkt1j5bDzMNxHJSj1rB8cmeliNNbSodXchoOEyxUg+qH3JB7s+pU2vumYZXi1CgM
GP4Kub+ST72IS/8kaihiXSh9u1F/Tvv0WrbqrdVHO9UoNCNNdIl+/5drdN8TU1SO7ENSil1qQNOa
2KIRcjdA/x6RiaHHbnCcbkyUUb/VkHQNaHVNWz5aToSmV9uERLeWGRtQaE0vgIWYXXQOPltSgDPS
xyb4aKjL/N1D59MM/HEnNbZVkEjl3nijMJZfJhqpNnIywaegvxmRpO4oZYl8l3FhcTDkCq9KfHA6
Yx/G0i7sHIdp8SgxxoNgqAVFeghFpnA5mZytPOj7kGHzTM7Cdzsq0Lopj9Thes7YEbCiYIBBVXHs
aYkcXz8CSnv6bfI0wds2Vruhg9g6fbKXJQv2e1cdAuQJr7Ln3bW8XORxctN0DBZGh2jdi5WNg4fI
9uw1acoqGxznDD7uFCgcqmoSzW0EzciJ82se23tHlU9xzIvZ6WjSIY+as7QA4khy5C+J8wWuLaOl
WIo2Ew3VCVliQ6MmPzHx5rmZP5yU7p2N8dEdvEcbl4eJkJom1EXB+I4O2qGsh3Ngwhwvh2jekST3
ohjdurftJQNSdSSLIKXF6Un25ngz6O8t2N+ZiSP2RYZv+KsdNDKGipBZfY2+xaGCGPGqGfWHHMDv
nQirtbpqM7KIBmEi5+FVr712H5jO0jCH3UgCrdXmKPG7Mwbn0qAj2am0cNCBNoOS3WpwsLiJAOQK
wAuzwLL2hWodRYshlFqZmZ9FA2lX8twaqEVz9JovumpuTKk5TXBWw2WGble4CkdCKyC0nSF6XAUt
/ZKshforcO8bI7qF1xT8H0dkq+VJ+zaBxT1hW92WRxzuBAmNZrQNe54o9IQr4SpH3NhoWmdhVTBU
leoHDCUergqxWRimtxgQ7G8MXp+1ylE6eP7ek7gbkL3BA3ffY2Zr+GPqL1WT5v9GvsbAzFy3/2gt
Ak+6KrrlqZcwBPbXFbyq36VT3Oy6XHJ3X7yGA2OUd/NUo0kOUFXEvnGQW3xpTrIP1PQSSwXuZNN6
jaX+qchRxaHXn62IRM+ooD43BNcCC+o4O9ahsyd5dhd0rKjVv7ixvtUQ0B2WyE/zdQHx+0X4zJdK
iTwOQEb6S+DzNuKFRYQO7H2mNRiKbDdb+gHO+Uq7TGhZgFWYWJv0PuFl3YDFZhFby2xEzFaFdNUc
NCK9FI2jmmA/oWabIN8berHTg3ILdGUTZkxL7GDpVs08bofVv7CzECbGsODyzqdGR8LKoyH+cxZ2
vYXOs9h4XrpmP7YxXHhkmHK5vEeSN5/1ewOcdnCSWxN1I6fkO87RxfrNqfLVm2ka17Zi0Q9tjGUx
B9mszMxFG2U3rRVXPQmt18Zn/ASjZ+zxo33Zxh+5WbpgbSSWo86fQs/bF6i0J4+hH8Pzj87Ld1qp
L7RK5yYTDYp/JA71gApr/P0VQQ58VcFwkG+2lJw80zjFBnXXAD8nqZT7xMKVzBrBc/U14XCb1FiY
bbNo7TAjc7Dd2c0gXipb3QmoFR+1q3sf/4XItZQ0KV59FYqgYSX3sJQlVt81U/MJlhu2KuLa5AyC
ayMrLLijKP3sW3b2XGYsWrhwJUCQjtZ8kw+Yv+qiOIeNvYPD8p5FBuZf/dPko0YtorNvMKi6g62G
6pPx17dhCoYt/2B2U9/mp+YgdpjsVhKta0lkVhf7J3O8C23VXbEFYOGnf6CPh9SVI1ckL2NejFtZ
9HPf4Jk/U5fpzUTnpb76HafBp6kjGJblXz3TLWYkMUPYMjvbdvjxL2CvGmh7xYgPQV4cnRzSgEJU
qiJ5Nzkybro5aq5Ghi/cjE8hy8Q9hPLBBPzD2k3Hs+Ex6AiWE9I3CbRd3Rb4P5EzZnZJroWMKIwh
25KyH8JC/x+87xBX78k4W4GmfLC1nEPEBh/YD4xs24plu+nQ0UolFAiNMMRXpJpkNcqIOD22u68Q
GL+DuDgGY4ZCW7QqY0s8BnUCVtoH38mv3rDJpuNOy27L8b0q43g/8YEdU3XfArU8cecZr3aNQtTR
nYy/L7RgpVPZ+Fg4e7LY5sAsV1lYnR3Tf/zQgxUDx0oXa7xGqgeLb6xGxMDSubrbivLVZcVjIgrn
RIuSUoHHfsIKy7gSuZrPkqu+F4p4sfiAX5qwX9ijDoeja2sPIYmW0IZ9O9KY/HefvUd6CdILZpLQ
Ajn97kFhQQIhbikbEcQCRnoptxsO673vROfKK46az31QDwGKAIFmQ/iYeL16ldpIZ2QRPgEc8Ew5
mN607CS7+J0jhmr/J6nYkoNDzIrNwIXrm/WROLZjNDiHTB2za9zg6FTOytKSb+p3BhJlfZ4QxlLn
9jMbufOEMTZVdqLodmiPR5axOq7nNFXOuem5FVp4DMQ7XbioHz9wY6/MlBmXz20CHPOtdr98O73m
I+TYC40zwTCbiXNMnNJZ9hIYnso49Fd3P7jjYFSASjm1jClTieuGsi8tmpnQZL6X0kigm8/vaJIA
ISjhKQI3gQ4fYlAUswYus+psdulVNOoNDTPWRiNcORHqVzBieKy4lLWsW2eOtW8Ff9Os3dV1sCE0
7ZmC6p5QyUEzzMlL72ftiEsOYiqqLmt4dUdmMiEQH2k0YO4N4yfqw3XilwcdjAWhHPjVoBO2fKLp
mdv3j4WTYkIpp7o579nQziaccpRZ2H2lbDMhleOsz1/QO79roxNCJVKYzF+iaPTIUGeIdS6y2cE0
LnTQQkTYm5l0UvvimEBAQ8BenG1R7/WsOYZmc+9T7xkBPZ5N6GW5lb9c0/jCs/gVuozEEjf6NOmI
2CWzhlMJrhr67sFi76D4vOSlsH+xcvgEFf2Me9Z6cuzMrUaZJ0HFdai6UzfBMwoH1LEZZZkOi7uJ
2Wx50bzmRENM4wTcTtK31Bh/nNI9MkdBI0L93kpYX+HoAPL8H7bOK8lxJduyU+kBXJg5NPBLrYNk
BBniBxYqoaVDj74XWCL7tb2PyrpldTMzSILuR+y99mcdt1czab+zNv7WI+Wr9mkI4h7MvUAPyqSS
nVEfsIhvczYGUJUIOg7eyjF4q0MPlZLfrGs9WJVudH8Qn/ucyKpW18421BV8KayIMIYwpZn4z7GF
cBwfGr0iuaGzqEu//j8Q9ABpCDprMcGgzVTduTEL9dwZbklLVx44O3IUWgrq/3ChWxcLpKWpT0KD
+Qi54DoWxbNCRTev9PpDSveStOaLNRjPXVagCehe/Kh7HpXs2rOVs/zsqQ+GI43uvlXG/V98tJXE
FC89AolweO0d5eoveaTDlClk//GASZcIER3poU0Jgas5yj1s+QyGrI6ZMCF0MYoKMVVdPVkeEzL2
dgzHlOL+L8p0Gn4h8z6xWbu0MvpTduZXWMTvacf8WgogydJE0R/1xq2v4HL7kcvwRiuWvue+8nC8
ThaLeUbvCGKeRrbrnRcoudFOqrAabXQC+HvVfsFG4+pPC0Q19M9Z3d4Z3SHP+K0D/6XK+2iuB1xs
pRzvKtJqCPrd8S+wehjCG1+J595LrgxXz1UtTl6mHUxvOCaNvEzwaoaGtzHhhCgngHXekKieKC1Z
gUCs1Yoekj7iYuXKpQwpgZWJaK1pPZokG03WA2sN/hPFnFCeDDaMNa9m3vjVrQuy1wfhulXFGaQg
yICJcs3E+9lo0t8H6LpV2cWAMnoKEFthlHmNDJcYljQ5P5jX4QDjHV8KKlAf8DWxER+1wd+PMPQY
U4zPSN5m2JEQH4CYFqgHXALeuDfTb15AGz2rWv/kM7TkHO5OGRa9hVaGr1nNNiBJgzdaFAfZ7nDp
+wJb1+BuBrf8eQCzMbf/Iu98fjCzwzg/eI7NinHiZleWcoMw8R4wvWtqvsupWj97IAlnASrZB0Yb
OwR66ck05owuE1nnWWEPyqo8QMhjySv0iX9ztRGVP1ljdikmtPaQhK+16sBA4aQiAQ9ok2EZN7sa
f5CbU9eM8JIMw8Ogh+ybURCNz4O6bXjl0dXMfV2Ge078Q+hHJ60A1UMwL/Z59mN59o05hTQOCCts
mDCgV86XWWRffPMrqlXkAo79rpYEOiMHf84843OicytZcqviIp9X8WPFi5TCqpEN+bEtoUgHZyuD
rDfxuptYskyqokOVD/c6SuxZw75bd8VW+GiUGhMRpuUG7x5qxMgZv4sWcZfjZntE4YcucI5tz2TV
7uoT0cCIDwNWAbJ1r4bGmzOBvs2y+MHt8JUpxiVV2/tf3Dc9ZTjn2wu8x04ubarzB2tMwlxHdNMs
gie4mXwT5bm3fEFo3RBtieJRF05XnQoTH5agT6M8ZVCW2NvY7ORKw97a1dmfBG98TSjIDJdys3lQ
wt2mvguTibhfYlWzbfTvI/9CWbFblBoFmlXBZLZsYGCZykiEecNHxmIQYcKbKYig1YP0D4lSx6aS
+E19SVRLU/7mOZHkaZcOi8bO/0ib+1m1w4PW4XmIzeoF1O9dNM4V6jV+b9nylyHeR8DHVj11oLrG
CpqAaRDDKXj6ix0PLfejUFEupFrw/MCPUym42J27Oza8BJ8wZ/lg2W+NZ8WrXPJAN3gSdYfBdSkg
MydCu/GmvoQcwjnQIaje/waUdzgEMRvu1b4CRVr4y9QqmHNNsHLDwKaqKMOXaZNgAbOdCW4lbhEO
WfbM7oBNk1WNpO8wongCx0hSBQxcZJ4eXeQ0rP0vxdxL/bMe1zpIBR27413r5LRjGoz5g2peOu2h
Gbil+fL/GgXuXTchtdrN/zwA58XoUZBK4PVhPaA3hu/zF3fuDuPJNL0TA+FLk7k3JfQO8AXeytb+
nADoaGKRTyZPSuZ+mwESVmloZyhUkBxUiCrUtrx1Tf6mKVKdhJw3o3HQumGSTAt8zSr0VmT+nHyF
2j4LfWRYHlGR5EI7m1L7cLOU95ibiIt6+O0a/8t13J8+yN8TazKRtCUSUN40Jb9rvfrqOIIgDYNL
nESUI3cFp7EX7ssAs2sxUdWzoL4HxC5Pq5mLNNoXjidwBoOH+8i/ZrbGh6NZpzpVXkBhcatPsPWg
w64AFgUbpWN+wZL+KXpUidDXETqHc8Mtfh4EdhUEN5vK7qrWEbVw9/4AscPNPYd5eFVd7ZXmIsWn
w0Yh0b9bzeasykCutErwTTXGoUXZRTnBwilygifhmd/FaL9qdfvzwLTLuLzVprySju4Ds+RdocDm
4EvXedV8VomzgQzEGQ+4Hbb7MQCAxXs+7Ph2MjT1x1VMtTeD4Z0ujJiXHNVPqsMEfOyJbW51QZj7
KE7qwMVqG+2ls5qnZMiOBpxlDojo14eCtSh05ej2AMP6yVmAD7uGVOAfB1cjUrjuDv/FvlMSpzNw
A3dbqrR2Zo+shNJfSEbFYJjuadPtSoBEczYD/wbCF4y5QihxkVsjsoo5OIMplmSMgGDWxS/hMz+s
/Hzu/vaSZdkrCTCvhdm9KlbH8oyDRTRMOsWEix+YHuAWaT8eyHi/Q1BODz/Mm9Anj9GvWFQoLR4w
/cULi2xBetJGU+iDsd4TqGiz0meid3+g5Yl9lmSr4HZ2FAyELb3XLNWHXeaXhH5FlEJ+RxvFSu3f
tHlujxaekvJsJSaQ0h6OcZX9qm3F/B54hOzjS0R4Ff7xmu8aHB8OA5N2ztG/C9U+Myb/0TCDoGDc
1152zmxgmU7XEmtjg3gLy+cssAiOxviH1qUfl0WQdRc3QXqqogfKK/ecYQVHguJgKG++ZWZ+WzGi
NkiIoBFwWfXiRYsaNOfxPrbZ43bBxUqYFpuFeM98HkuGpgeUyP8G3RsEB830ETXmBLtXI/8HSS6i
LYuxAqIXUjBc9ccp/D8kV67IYWQMWPUffR8Ncz2S9yFl4/CXhj+4kuGNwbeSmXtqcasHAu0USdbV
khfy9T/J+GQmnogGY4Uq4gZ8KGCVKiBGhnfVQzEGF6VDbSOsNtnZSf5p68p7jKdnljTKHxPV1bLS
0Z88KPrcI+si5ClRtOATXM175as71Ms7bwyPaRH/hEDI2IPRp3akIIxluVdN5RCBCggrcNlqyWZQ
wz5psxNsnXpWAhHKo8bmcFC3jShfFDdl9Swkjbb75IXuBZjoFc1+vLDi8YgiMpi5Jngs2X8NWXoo
U3Z9DHTHDLmEYrIFxnZjg0SdWdJ9R1DwJuwKHtzQoKvyjpq06YEmVr9q0npi8SFnbwL2l35+HYWF
S0zy9VUHXkRef4kJ3J/5F9WKr0Vh4WenGYFcz0kQXkAmeTPM++D3nfKFRKznB8vfitz3MYzM/cTz
xyW6NhRODF9wZ2aO+fTg+qMDbQH8sNCRivoJ45JCl1xKz+YkS4sQ4KrLod12/TmtnI/IgwVYY6xT
mn1N0hby+upJ0eWtHBQCU/uG5JL/pgCEo57MoxG0jZLxFGLFvvtTHEAtgOeVkrjF/5kJgHykmrUs
o2eZ190x+9z6Aka3r8e/et6uTWTmuTk+P2IChj7+YcnERNsOntVKvT3SApwxvVodGyqAsijHHeZ1
PLK3CpTtrIrzVx/UUFkbVGYRIxZWEfei7F9Uz750SCE5S9ujbfdvmIkoR5F68ckxmUpMpGF4ANhP
FedABgInE8pA+KOvrpG+MgU25qrlrlIlAxOruRe9ovygl+eytGmoHJsBY4xtGs14eS+Dfs95cHG9
0WYGBRLBDQJ8ms0pmGbCjwgCrxXkxJcBXjhmbGJAPC78n7TTnh9pBCDuESuN5v6RSBDALtACxCjB
pMBSqmHibsZPyHh0TD/M+xVJ3WUMfOtaizGm46YoajgSGk85adOyWNPpwMqSfs5FQq/XTLqyCliG
q6mnKcLASa1LUKHWbkDGtBhiZ1OUQT3yIVGuzUlxPgxDiWJV79jVMvgRU7YBzzCnghALX1f2ykD5
OWUcaGl1cqrYmJtRf2jRjsmAV+jbT1Ct4eZVFYMZWb8/Yg+U1kOPWGgbpWV81Kj9j9+oBbEh7qda
+VupVr88XuGMioMpjqRFEIF7GlKkjD7EUDLRP+MpFqHoRm74oJ9UdQXwuMlqxrlEw9k0x2aclF+d
/6FgQZlh06dntuxrNVkkWNY/G/8NTOgi1OFqTAYYICMGz291ThiDlN0XUHbksMy3WPMQPGSzTdam
gkixGUqMqfMeud158sx4uY+GBoPZ0Ln3GmIjxnjrs3SG5wQg9rxrmCEYWfYVKuE9Lr1bYymvUN9+
TdfGlcXlbIuS/bA2MMfESIzP5CLdbp+WuVxrvXjPqceK1u1nGMAvbu9+5Xq9j7r2eWzAsslm5Wn6
GX0RMUxuBDK0whXBvd4rfJVNKoV5Z1nhiiSvi41TEpSN/zMh4OcKkFLwsxdtOq8QEH0MMbCZrEiX
vaIfYMu2EHuVc1Hop1woZ6KcsC/l5lNX5lQVUfz934AHUXbnQsb835XrzJpYge433ouR/XeRY85u
muJJeu6vV2rTN7R8eaQ/9L3yU6D3iD1UaqWpvjta8ZEW0T11e0ErziVVIR6YdTptV6oQdFYZ3bE1
GOFXUzSEUKpz4LYYPmyFCXV3SrvmuQPVSSfs7wcLnkbjoJSNMVpOsRFRM2xqFRJ3YPD2wNDhtmxx
sNgwK5nSsKKlKnxna4/gIEqZuZHcNbdqTaHE8UEPjuaht+wbPvHtYPzJIkoR6KSvdmvfXDvBI6Sw
B0kuseGe6HhfCs86WDYzBkuSw+5lYzk3Oh3paUmvWuU7LYROH3bYF/v6kHcO4+QG3ifHm4ixaEoQ
T6MsPxoj/maCyJeC2a5Um/ewN94JdXr3RM7WtE4oq7M9qF5jgSnlHU2eymgj2zNb/DIcxKEyqT+i
Vl4yN//MI8RK9XDWNFay1vie1t1nMCVYlCYjhS57hjt4xarOI4xaVMvL96EovxOz2muB/6WkTCMq
nS25yPEToQSakYLzGY4czg7iD4xrzTPP8DVn9wpB48lR5bMLE4m7iBvTVHC2omHbS735bvOYltM+
D62Lma8k+UKJ0l9pYsxp1PonCcSVx5zrB+yXqZivqGWPRczUoPSDl3Bon6uYQAP4H3uPq2qSWaOq
S7+TRr23ghpHDt1a5wFdPtIyXJHsxir50Xh8q4bK1U8MmnAWzYo7Xm2ScTFthq8lKzbbG68pDlgp
resUqBFQPlJCEd32N1VDpYWtNP1DL+QtLZP7I1sjkBHjMNJkHvkatlG9RCnXfwPOAHdluK8s1jZt
5GF99Oi7+lF97bltkv8EbkS6ePIdjvGYjZeC6aMzEA9mjWYtPBjijIANbthxPCFbvbedgMrYnQOb
liAwQ5h+qb58RHNYTnciy+AnQpG4RO+1E2NnAlWwOLVKiyh2rFvE0OVfRFibc9Gnu8I1DkWobYmE
fuH0/BROta3y4BvM5Z3Clp00akL2C0hAm2dkNqQ/AQyQHUCjKrR/Wg9uf9excveVC5NZzGFt9et2
FKKxwIoc64rY/iv5Q7rAEXX1MgzGxs0wgBpdhavBIkjLbd27xKszL7WCF4soaNa16p9Y6Ns2ChDF
uEbGBMbakFrJx4a2lIgJcfdYX8LP4QZ0yo8QTydO87haqw+Sq9SrVVG5Ny+IflDWvoaiuFRd/1yj
C6j6SfTMgqvNLZuAqqRcqywEFqVHnp0VBQhnO0loD2FMsypTvCXZNcAqFRigZjS+yUbfKkPE/Ihq
BvtEQVWqvodpcu20/KZo5bcJhGLRCObrCPTmQ21tZRJ/FmZT7El8eKvhJ/CQGPuCxZGhDSArffFV
F0gdQkv/toRjcVdj16IrPHImEU+YeP0Sc8t5wPnMKCC8+YP6ZBbhq+JVt3S4+lV65c0juXvKNFEF
El1XDGjVuMh6fWjwYiTfcgo4yUgnKc0+QMc7TAo+HtMQCI872j9Ix9P5vxJPJq9KZzr7R+qJFwdk
7Ra6uTGywlyOMpVHYtNfWkvRaS8Rz+c6UvI8PNSMLYQaXJj+kK5V0MSo7q9SRq+FOpzcIj6ye/GA
bzOMT41mnljRxbArb2ZPISmpYt/K3kfxmhKUUigK5W9rfyQaY5W6Z0gwGtpXXhjKAgprucgKTpcc
XG6mtykPcPHU1GwOW0FN9AhTGdh4m4RhMaA5+BNh8pGp0g1JsQIk7m69xqdLym7x9NukCrmmcAFR
FXghH0kr7HG4DmzEb6JRmMFi496MjgaKQz4XI1uwykdzbgr/6DxCkPHacwE6J4aWf9TE8QkO9dMt
TC9iZCZ0D7DB4yOipWyd9BBM2zOvcOp9HaXNzfUUMuOrxJjzVpFcRS0893Sd4M3W9I+mJMiFmpS5
Pua2lapgQpAlS071jDwyOpVqJlnOxPV2sIx8pZW9vYI8N5sue9630QzWvq9heEa1u1Y8GM6QxPmx
pggYUXu8OkPVLXue2Vb98kiD4Yb5FKK90mtj8ftPKozdtW/SDv4UifNqRuwa/obDNFh8QCd+2KX1
kfji8xERk7jKzWTpIYPsltmoRjEI1EH8lTrdpzN6586OnzlMUmSDbFhV1dL5DtPKmjDFH9kxlTC+
Ea19PeJj6KvvQRfh2UH4ruVs+aKwuKa2+VxrETg+HPZu9JqDOXzkybhe94707O1vpEzQErJejs3V
rZmO8P39Y3Us9fKu/H3Ey2gpWmOGSr//sIvIrYjqdKnlBJiYUwcx5czQk73kCctiM8IYazk4CjtG
yKSqduMGWSNDwZwRo+IGn7LQfxMPlHBfsV7Iw/wKR2NhqMmqhy1D/8JpmcX6AfDJU1H8z0QaczTu
pVq/6HZ09tOpoiOdhuQwctC1fKPZkLzzgMgWL0Ck9s+YZX44GjW57Nq4GWJmq4+8GhgwK9/un5RO
/caXtVDZdDveq4gomq2m+IxVB+/W3xAbRFcU2Tl6xCnIhjjRq65Gl554RuhswdmZhjZWxU86TKE2
Zm3TwjjY5NIsW8Zim5FY4MjgxNlZc4JOUpPUvWnIw40p6wZv8xOaynORBtd+QIOXittYMi+qVSaM
TeS80eiSso0yz8frP68GtACFScPmxECZy2Cl9EhYWxKa5pXB+y6jk90rM9N8U3RClARo7Sknh5HD
m6rVX9r/FpUj0tKZRXp/+BuXQw5V6lCZFOXp/0nNwYiCyQ1TReGIW5u16zEKThaO91kgzQ8qrWD2
D1lC2EEMInxsd14jASdvSKZP//wN13FsH0qB/Ppf83ViE2SOYFmQhvEZmdSPV9S/oc3+qgclMdNz
d4c07QkThoN6BbUpXizedlU8lagQ2xzhnS0vOqoyUnsAvTTlEPvLKYwn7KyXekhfiii42Xb5WqVD
vTSl9aW7waFTxSe72oXR2scuyy1mOybFWSf5FmkqV3b/0aTuylaMN6FXT//8H/WfxCBeKjWJRK8y
d1WG5K17yym4B4XP4W0o9BUJbXCn1wNBB+UpqvOnoXGfoqA9JwSAlHdzETf3Bp5DIIgabHbM2hnl
Tx/EopsD3wm0LdPA3Z5pqIkSnLSfbt6H7Uo1x5UN7RiJWqh6KycK1m2ZkeSbrVu7WON8ewvZx00p
QDLwb+Z3b8Ro2o7ZVtHSu9PE9/IzR2OWbhKwYlgplDVqjI0WIoUmZVbs0nsdXIe0PiSVcZ3CgkLw
O/Y3nTxSjWzrrG0uuOjoK8UhtMPN2CC1Rx3v7DqihOyyP/J4arX5SBPS3ZYX165q23vWJ912feOn
f/K8Zb045qYGqmN8rcdTLaHfyWI1/RXVBHssN00iDlHDlGbYK2a59416HdRvH1Bx8nznltUOBM1O
2sUOhtCup8pS8frFB0U3VgiktuMi7JOjOg6HKZWol4ANqznLjejdXvk+CaJaDI0gOmShwfY621nz
TB03UeyuXJWsMHdZIJImLzopomUAYqW0F6VMwXvu+0Bi78LtREPFadJkDLXAiU6D/ZFw194KIEGV
d2NaUhlus4Q/ZhzHIZZLbUT+rvKE7rM4UZdlzqiqVkrMttMvfkE5GCm2R3BPH+4RKOur1NZf2tEv
9r4l+mXk4MdDnRHujJTwF1Krl9WUjaRU0Xhwhd3uteYn84rwKB0cAo+cJCckJc3lmd4L1gmi8Wbd
OKgrpBS/3egFmE/InNaRq/d4zBdKZPy25M8LKIAEOkU63sccfbFlW4sBhKVR9IchB7E45Sz5TIk6
e0Undq1ie4lwamGKAkl8uxKQVXrrIJQ3DSokgoqOJrnWq0uY70r+HLZbC5I891hMlgyql4T+LCMr
Izf+xcAUkBdLGTXrHpHUpSdtjuuxQTk22Wbb5shUIEoY0CKKDML7iPZQ+RlNBfHRyhX7hIWsaijb
slK3UbSow3PYwMhAbg5ja1lnB4Km1maz7DJr5ZiXMnBnDWnbbEkIQibpG3zCJSyH7agvvfaj+E7z
BTbfuZ7SMCBsMhdKg3nMURJC0XPSfHuuhSlByjJQHEaatoKkEO3jUW6rAVZd2P5wLCmL0Ux2zPJM
mhOZuf0m8m2c00ucCVtiyRnAkTWVMbZeGqcxpuQxLTMlG5AMlllYYGJJpRxPj1+mFCoT5pfVgQUa
r6bTYhzKz4ijmArQGPxp/XLpEcs4wMap62YRG8TmOVhHYJeUfH/iBr0g1i9pQ99OD5RZB5uXBETP
GTEtKkSyDZB9bMERBgBHMdEPDhRGgAs5KCIsJlRSJfc32dMyMA5ks0urBkA9ks4cQ/MA5D6G9hJc
2CLdgxlZiJG1eY70L5fovXHksStqip1e6XsgreWWjJ8d2gm+ypvYO6O32qS2tUmGleI0F1Wvrk37
CebmEBXac/TS8lNVrjhGsEyaTR8oG+bbM0MH2nCT6R70Kh+1/FVMZ+NyjMvU2+hI9zX8BTGncYUk
uvLbOb5mil3PmvsYSrdYQOd5Ttpe63BQARqGH6Z8C3dkUV6kqxz8SUiHbyMl7T11XioZpYrTbX3l
DUwD6DHHy5e6SWHsq4ueuWo16vO2SQ5IZQ/4mfsaPEHC1H9SG2Lz7HZ6l1tLrXgWFqOTFL94hDA5
53OL6mlPUnQsFZkkEAq9tIMTdqb3GiGSxSJqIhFatfs8yveKZK+khQjcJvx1PVTskPwgslsXeu+n
m6aMl2ngEeCZhwuvGl7UmCRRs6SzCIx5WyjoP6WxDHTSzxt9mYngsw9uEjDWBJnPow2OnGWHowe5
3SS+EpckYUGqjxKRNkD5hWuv4UeS/45Bm70YEnGwW6KjocGDRbQUGqMw07sjUe8dp2PUEVxTAVrY
JLCWa6s8k2f3VaXYJ5D+4sL6oEvYANK1YmbnPn/OaG3U0Xtti3Khx3Kd8Jkpdba1aCNqP99JFB6l
e1b5aaUsAK4KsqLM9yq4NX5qz8vs7LrlzRM7tayf0yqc5wYI/jRYjahyXZ2oFmlV2ylECkGUtmFh
eK2tjZ1AqTB9Ni89GUyoQb0FO+GlwhjMmNZOBYJGvUyWbUiQtmAi0VQrI0i32MXdJFiRW78iOGze
md2iwwOAj8FyzI+8+2iSRV4pt36oNnIIjkWj7/R4ZUxJaIYfLvxRgiijto0G3qdmiqhHQNogKmoc
8FzG0jfyUzeHsrwLc31FDNS6tsd15PkbJ9q0DF6TPl+M9TqavkKWhDFhXGujINCZGDUyXRdjZdjH
fdN6xErCL1yy0QmfEpFA/++No5ZQezaWJpfgrZAK8G/pmdjD1U6PKpY8heRTo4vXPvkN+K29+Fi6
3aVjnDtvpbsa/HQt+J3cDlGwGNVoMyjkquK7WAUSVbgfqZe2i65Cb6INGyOXoWV+wkB28PXu0FT1
odCqg9mKvSHlXnXXOgIN1SNO3VHmhQ1/oTMZl9kvOZiMJ4MPTw+C+KNRtZuXxIuwHEHRTNqXnByz
3MImk6TM9Yd4E2NlqILxXFmas/DVplsWh0fUm0dsxpow2XAbO3LeTVFHvntyQr06P7LfZOvxUfPG
WkS7KQEDb8TQBIWmvyXhLMe9EJ1/CkqHpUHj1+h0KdAdXdUXdEX+xiTlizIh1fxL/qfvWBrWJX+O
G7m3EPw281cedZD3rCds4ioZJB7Zk0WwmpT+iNJYWeYq52wK5VlNOLprTdiLKBV3J92Xutask0T7
/Jsoh6L+U8RJsddT8vNKGtISmd0ObdRSs6x0Y49evquHqEPj0TOj6S4DhuIJ2JntHr8okfqtompC
NsY9l/cQozqcY7XjLNF5IVIhGqHbjjlT3ZUv8mD/+CU22g+/q4OVzbx27fUoDcTO9vLnzs0FsMl8
zUhkCq0b2RThuAaaVIHNXmuVNg94Vb2dEs4Ykns6+Bev5numWu2KIc85pPxYGEym5a6AY0YzwLx+
BvppkURy0ZHeG9jtYnyqkrlgMoro/ym2xFlL3Qvx5hF0fBy7NjuF0mqWQbN2LH1NPhKRvsFGfWMl
jjdcXU+OK5H/+pW6doVG+uqwjvp+rRA0rRHR3R665lAqr3ozh3Bx0xMUNYA3XtVMv/BP8HqnAFrU
QXxXlK1aMZWVfb7OwW8UJIq+OpB3MYlqYlE41KcwG6opYq+k8iUY9WVK2Uv9LFqDSwJ+S8BT4K6b
3iHolY4Oifhv4shsOzqfqZbsA1DvYufW6zIstmRLHzP9t9PwZ7S+4EzvEQ5hueuv9OMb8pR48NHU
ZOq6New1SRjHpmT7b9fAeGrCGqqJBwcob5soSJKcsnauvttsHc1tX5P4I02eq872Np3gKIV7QJ1d
TZ18RHSrplDms2qBNy8UZQIPrGTg2QR+1F+QvPbwnFZd9NoNT06gFVsecNoGDxS2TXLzlgn4SvfK
/Fh1r0muPGlZsTIDntlKXwW2skrKYxAOJxHHCy+wANQtPU3uhlgki97m06hdMi2bE5XNHkkYuSB5
txI6XnDaLHh/RTI0R5N4CmEcq0Yqp6ZEguiGwYW4afJVQOstBlz6XeW9hXJ056n7jEyxXE8XwZY9
Nfnh/rFh6UORXumL+N57SL9Hq1fxCu4caPF19cYVuhGduXS99OSS8K7y3yL7mYIHrU6ZVWQMzbJM
WyqYeP10XiurVvnADTk67QKIiWYdqNuLhalpv2Wv3VmE5ALRNuSeZ1dY58pNXxWqe9VmKNem76mX
PltVM8frsdHEOhdiK7l26N8kZVnoc3Jlv7kJoH3dimpDrnqfbXD1zbF5vijeR52/yCzaFlzQRZ5/
qPoVtlY1BXDMxLBR29eCwnCaBBpUfPB0lgSxv8qMmCiSACtSOp8GT984ob/CZLqhW+OEQCLAbspb
5po/zkhBZj4n5jA2NgpNtUYJpy7IoLyPlQm5KVqSEbhUp2vsnmVPNZ6eFJ84qV3PiaJd/pO2qNEk
spYKy3ldjFtkJjX9g+Lbq1Bsk4wqWtGOo2kc/Zg0MKCDah4wq3T1taL/mWIZE6Qy4h2r93ue/mbq
n0AmS5eb2631PaN/UnoKa2Ao/1qX5aIqSGtiHgzND9gcCWW2dfPadBfKg3VcjGxCeosiiERYFGAl
VHtrgycUyTcUWyb1XBlU0oXzWYDO7HniGZRjnQEWrG2iJls2bDwtdB+ROi7k0rTXftHudeephjNZ
XDwCI3OJXg69mld1hyx/cVx/ndr5OZI76i8eA6IClXWkrCLDYKjeq/QnzhpSpTpZZFQj2OLnrO1u
Xwz2WnooCBmdmW05t+gHMj45uk+bge8I27J0GDlM5sqLqQ+Xkk9ZmuNBG7ah07uspN2ZQ9ZOOB7r
8MOWwUJvn033isF0UmmtrduUW2kq1ZN/94PkrJNcmdP+tP0xdPKTsR7RIKfxfmz4IcJtBRjSqq6m
u6so1yF3KShNdHFnqTCXaYVhLT7aQ7x2xpvVlEuHsMZJRBYvurZBJxvP0xKcVsDElYVrL+4mbYkC
Zg4N4dr1VnqTL/qg++oCvrzdR2tAvneOPjeKIz91jmDo1XM9e4nLr5HxVtD3EBbg4vKfPN1LOqLM
MuadPBOSA2X16mv1efwZ0BXV2cqM+5e+gKOJqDggIjwulBsGTHUgyF4W8+kvGzz/jWinD6lrbOU+
uwFRWVgdOxpHthGWi/7IM5sniL97L1sUbfHRw6CyghedWb1W46xTaN4jwACwhRgmimxXjsk8BZRP
SPNsQJUSCkYEVbuQQz7fYx1ict0sC/tTyaOlkbTLISD/5Y+XlNQlk3HN31imyr1AAEezshh25PZW
EcombJNNG5MELO4VdWeixlTO1wBVcD/sjUuIpKCkC7TJXpkbJDmGRvgEWsFwXtGpLKoQQx7wZr4g
JZpFDdWlas0iKB4YdIe9zE6J2y87K6EB5hqlutGUQ4J+X+5srhwganyWjgnxyGsoikm/Fn/G/GjZ
WbBoCxqdXrRiyRj2XRerzA/shSzWUWv+CeVpn02oFGMYGEa814wIgB0vMSlTbYX0tqTAL+xW5Tfg
/ac8F9kJwbPe2qsBGYCLNEpctdw4gdw6dnGxKqm/tHQfRxdFy3dJX21Qffb9yeWZLtRFyKIjRBHh
UDOMpbF0yZ1nasHPy4h8adIz8L8Ue622BMDPLcY7TTus6lVefzbMXw0uRo64UsilHoollI+lUYdw
1QOumr3NEMz31VWzTFJzOybKVkk5ysxi58DsCst7Lc6sWg4irC/q/6XqvHYjx7I1/UQE6M2tgp4M
RShkUzeElErRe8+nP1/UwWBmgC40uhJVrQiRe6/1W+tgJWA9yzFGwkb06XrK0gwqpPaVZfZJxPPV
SvX7WvWLiSVXAZHtPMmtpbNhSY8r2Wa8fdbUB+uWhm39O1MPbinHZTTEK/n6Yab+EHF500FY5rBP
j3Au+ZuKEpbSWS5rryyozc3WEAI2NEPLgORJDI8t0xplV0mpvd9zz+JM0btoNwfgHiqDmU4FGwOm
bRIW1xqzLfaqjcPHWUDhDQZ4amMzwhg0wdVrbz1gmzSeFu34MkbW5lpixkRRWh+k1bl98n4wD4jd
X7OszqTGhTyF/6igYRJvC6CVwkdJjUFkRz0wUce3cQtqYTp/WVK8z7Rq7lJs9VSZbhi5lpvANTOt
GH8B7lCVd/DnwnTSuYOxqKMLZdB+Qgp2XUY8eEwGxgwsxJVqgMrep6qhGr4r+Q3Kvtd1v6kXYr6v
bCOc19Q+gZB9KpfxOA+NgqwBqRvGFelt6AWb98ZixpXkH66a80iqZNssJ0O5rdoeGliHauFCMOnE
ikHwGwL06UEguoEBSyHoAFG3kTzK3l142p5w9zcMB6xY22kv+ovQJbJrqiubsS5625I+z8CZ0WqN
PtMK/hvJt7VeVmASJHstDxcCwiU9zCkHHmjR3bKrxGFzcIwPk2ITJOXwzlLU0o0a/yD3tW6vRhu1
oERNLM0Dg5d+Bp55PD7WRT9P3XjJacU9BvCl7LwsiTft7yudDZLIq7JaBJbC7LMcdhSg921I4lKp
C95asMNSgGKw7Zma8VKNMMfd0zYxQ652u1LjI4XLJNhlK3nmrHMePMjgsawSpw7R1jKFrRzmVAgr
QNvZKbNmr61Xj3vvQbMSYvpWr9NvR3LpyzHYRh+IOG6zNE4qOTqMPkIyGgLjBVNgLFpguLqQk3eC
IDNvA7Q0fsuOZvzqbOC1O5IKp6kncgzZG5KvZSIa/l4V0V8ORbksi3ARDH+Y9tgAjm0CksTwbJQR
kyNFvqvUOqmSEipTXLZUfhQUiMl9PNeDGOeo25Ae0DVY6+S/VEZInmBAUm2g8B4ZdvIJ7dNT2mdZ
93zF+lwevXMv/U125bGL0Uk7FkO/ok8ROHaRfGmcLBS8X7tUuVra7d4GzJpsVcI7opb3BE28+rOO
ubOCfqpeOeWE2zTAgeipq1O/7v7YRKnUntUcZI2cPHkdCShJQyt1RkbZSSESh0lMeMLSEEqprVAu
vDY/qKNR47uSdca5Sa5qNGAwNbKgKuWg3S/Ws661TwQM3LK+w/CdvST933qSfOBg5146bJlBahH3
Tu9wg5AGATbM/EwYr+RvzRbeK4h1HsAS5KN2mEbcXmIiyuiHbS/DwS2qyr40mP5EYt8iKidMnU6q
mzy5br/ddjWlbGqljouKauAVxjVN+86YPYvB56TyxkFn7P/dS4vgwcO3npGO2TsGf8ILXVqWUfrp
/FCLrfQdsg8zrqcJ2RWAXhuJ8xopuxo1hhHRd84tLtnzbBG47Wu55ZvbEVVn1IOSerFZ1YhymiDX
793HsqGRxlw9mKfRH3MAWCOJ5geb3zrrcOYUJyGH+6YWeUW5w/7nbheA8DDq7I7OLCA1N4s7xrkW
o/kJ55DX2cA3QC8lM6leR1jQHXHMXRHPBvbUa249bvtjE/e/CoXKea68tA/4sbkLOpTgOt3KH0Ab
shWIchoS3x4q/JWggLdExe61NMRzEhiDFsgnfPEWlJMI7uh1x+YR3uIl4RSYrfiIP5g2iN1ZxSlO
mjpCIxZsqmFnXNP6KdOARHD33ttSPFXfnQaIcldYKqQ2mBslWCseLJXvTvaKSg/7E1JN8dal6rkg
flTzmsbwMEl4iOs8RbO8cjHZ6TWvbBSP3ZOkm8QOZmmOArluI8XSwqIcHDH5RzJ8kNHuPMiq32X3
/Hmq2Y3uxH4i0eRVGPN13T4VoTqdAdxnGgJ6RfL2G6L0CgLQQl0zGW63YVGed9cqGm9ma5jb93X7
ri27BY3sslcsK25x94dS5CVsbk7cSVvbbeOnfR+K68iXG5BtDKqHw62UfEboB1kbSV4YbkIfVF2G
vb1zp7ly0trW2YU7w+/xxKF/vK8iJu0rGxoKLhkp+dzN3jM73TM2994w3YOtaXqEXHPVSWbNpCdI
FvqeInVnSyyfZcQ/dJQA51GpECOsMi6KYJ1MHvSCd0qf3FrWXEMuPQJwHjTFUVnlrOlEWqtr5FSP
jrH2gEW2eyK03Sm45xrJz44G+uIvfzC4Nbfu/6muTr/gLp/b6nkxUFaPU6AUZoA67sH+IA6bVpdh
d8l2d3fYS4OKqlJwDgjMnVlogOyVIDKVcfR0tEti8iwAbWdOQ8N6zvN4nQ0lUHGhaaOvN96aK2/o
LsIcZeK9DTsvCClxKkMMhdUM9LcFi6VE8wOs7qBTNy1ngdnzmJGb9a31H4OpnljQIwF5PJwq+ZWI
pDcnBR4H4CBpFIXmN0riAXGLMThgNCNzOQHYDoGGHJx/rGNylN7v+OUYqumIdeeKbIL9TvTi8yiF
+FcJMACNQCA9tt5EWmDlSYPs6cnoixMFyCzy6kAGWliD6eKUczI2vBYYvfMYOgtIr67TTsVpKR5a
YpCUn2nagZ69EmdORq5S5td7Y4vlLzH1QWti4vCkZLIRLtppnzomozH/RlzxsWpIET+YPpVg2cup
mbVH9A9Zkl7UimUF6NTQ/kIWhg386pZ98T4IYFbiqRTNSOnaGAFpvOE9rT57qyMeWrPRMsTYF+KU
Yeiwp8a4rtQCpfpup6NbjH4hvfXsvNng57vz/zaDK9ZlytZL3v10o9OR1KS0YmSpN+NSmK/1pHt6
n/v6fhn0MhgWbmoek3uYaSqH6pFz5E7Rqgh80jO4gDViL073Z+uvddA5s3bPyfr1URdjkB50Tywk
SgxxItXxMiaRBuw9vCm6EmXHszCgY/gjiJpXqY3HUDTkoIowV+3CbN67espKCmxRDrkzG6tDdjrv
9Tgo8SRMZ7CqcxXYu74FteYWwx7rixJLkhmTPXDu51sy6e64bLCzVVyMapQ4yoGEA4WzWJTeVmju
0E6ubOVuqytOnw5cZ4ItAKC2+6l1jCM7RVm8kZIhemxR10g/H2rl5hDPo3MvNDeXNCiyW7qNjya1
5gM+PyxYl3TOrss+++hOHxgif8XZeDS9tbK8cyPJHlFpqDdEL+9WwIXO05BpDKLlovp3d+FR0PTT
LpSuVVpO1UHNEmmWyIkt4LXkobqPjitSAyYXaXLnZQHnzwNL39H0FSFlUGHvAeA0iSsWhTfhhsyL
n2Trvd6bpjXKQJ2E5X9b02mSe9keyIaq1KfByJ6O6ZHYdZfaPdA2EvmMPawqgnagk13Vy6TB2Vys
j5cRfs4qBZ/A1qtRUyhEH2bV5CinDu9IB5tKSnKz/rdn/VjGNw5cf8dQjebzv651FsA966/td/aq
HiuJTmpsvRh2tfidRaHOscTC7Cjd6uCgdDTFvjex57kEU1a51uDgHYLXz71diMfEkb1D6jxdUTwK
KvBLPN1L2tdRcUUqsUyMkQvJMeTWIGebRtOvGsEHKva7VvC12fTzTvXVVfJ5Pw7tJW1sol/iIgVL
nG9r93+L3LdGAxITT5s4nWvHbcR/lisaEOiK5az94B6t6rbhrC5A2KQm3iMYnLqPrW8zRUqS/n99
7+2p3tRQFY1wUb701XJmoHpN3+z2MN8z6t+ZEJTdlfLl6UBip3sEA3mVbO+dBIzVeUQUesqy0zlC
ahWDXL/g17WWszoRjzWTx6iZcVEt8aJmsa4skeZWlu60t2oK4L969akHxFmt3c37xoUcc6CWnaQt
HZUPNGWA+xbr83ZCuUiZ0nDOFXeu90g5hktPQmARDupELP2536GkZOOeU8taIL4bg/hf17w5S69o
62zeMmjxzGYJTzLXMh7YTPUg8USjCLul8cbK18slKCmi56XzB6HwSZLyDFfbzIBuy1XRosS8qicx
112i4l1lEhy13RzqVvrdr5XV0bTXXpLCe1n9MIFN1+3ZaIQzdhq71ws7dw7Gh0UGJC3ap4L++rIW
n8R8fcqS6omu3auMOkeW3K18UpkIWWlP+atiTE+Q1mhqXutGf0zxFh8W86ZjVl+CGlLZY/fojibr
SoFKZrrSNLF7CZ6eUdgBJKVxDUi/KQNtV/8qXkWxx7DajngZ2ZwLZn1QKzMLwJYDTdQZvKrQ0sZw
2jr72I4HIP5wI2C/JkxiNr4pDw51roWZJsF3Vek8lbCMimvXrasf/CmPlp5cSm5FGgBjYl+vabFd
m+K4pn133R3Z5MEFSepOGs05JnIWSa9t0ywQdirRjq8HvfzJHHJfGmu/Kzo/qSYfoRHJgXlzrr8G
tQmSugskqQ8sHGkM5NyjDQ7q/KZ0w7XkMllogHntdOOSteRwzQ2+BzkwFSKBirg3hbATtaCdlEA/
HbXmD9aOHsrBauInJRvboEeF0MeVYMR10Z5zRyqWm1u4jTnYg3JAoodKd7waxEVYPZNY0iCASs9V
rxI8uMQE+UX6PqM9+BBWhnXkPHsTt4J5Vhu3q84bhj0rc7X0z4FeRc65fSSPrI+pW5zMKp0FY55E
jo6F1aSvEUe81MV1znFjEJ7zPZsN7991lAq2eA0cfHGrlFJJvO7bnGOzlyPwNGc0/02hhQRUAwPc
MrcxnpZcR06wOWivsVfsZrygBIDDML1elfGfAaCBse8i4wmiRUb/Uaxuu1Td5j27zaP2BJv4JLbb
1RgFupY/DnupjUjuHy2jvViFdp7SMYYrz0gYzWXflIlssR7JDsQx8d0FQ5a8LcvwluX3rUd4bjAW
K2e12BBnDay+R0QYaLjmTxpqapr5oqFllBQhnFovr2pPwZGmE8lYiiCpta3t3FCq6tY1QFo5u6kv
TWYAPRqwbz6IC9DJMJ/V01BXcY2EWki/uy4P1nkiKlPzhqrymux6ILeYuf+K+WNnNad/je7iwRvV
gvkzcfdGchEjuLmfKZs79LOt6m4Nu5B8L0S3WHj9Zs4rLZ+dWs0diD8sQjOnlsox3HIMr32cKU4m
30ipIWCEmGHJ9I5+oJ9A9ptL1pwJPnXrg2jevPVwj3uHyS3MX4oJMokmVZC8zU+fFIUM3ro+b4Ue
UWrdArAvPqGQvsU0pYuZr02qB2kDYZCDfUjuqFt20doSTGD9dYCQzjCl+/hHqj9ISbNb/STW36mD
VMSeV+7wBAXR0j8Pm3Fb0zCza1bxNhUDSesCKoD8Mv+rkt1bqPUNySRnd23Lxc6XUeGIf9nbuBGi
ce49qku9Osk9NU1cAdiSH1ngBpPkqG5KP71/vyceVMbVq5S/HMywyMVoyAu2Q/VzoOkF7cScvdJD
Rq/PrwJTq7NuFXLnkrriMhgZryJWu7sUPVXhfvkK2ndNLihOeMVXPCTOKjRuNX0VCf/3DZKmO9b+
YNIfrR1sCDGanDxF7JB4XY1vGmR02thnmS7yVfYsLcKEGgm6EA0lDNfrhvNlYMLozUtjMsIDlPdr
1KiEForXumofoXMQCx7ANbsUWOS9qgRJWGdTJBpWWc+WMgayEef/spyETs4GYwaLgF6Z7zEqXAl5
YQV1UYeb2AMCTuFYLyEq/VCFJddzdCwr2up7ACkbCHEuxfYqMiVrau2Bfr6tYvKaTpg+a5WA7R0m
VbeRwW7jFuPOUYU5rLcktJoy3BQawIbkVPDt9zD+lv6HC1xPeheLfj4agL5BZv4Z0HQXTmkcVyWZ
L2tdIltH19Xaf022SyhtqIq7pCX1MoJge7eb03DCukMjiD9w05DY/LX/bG0C+tE57Yc23IiDalB8
kdl6jw50cl2wVUvB1zLZbJ2q9L7ODh5O/MDgUQWQ+erqJaCypHhsZk9C5ZgAkOyujp7H1NKOQ++K
AxII6WUFQV65hFbr8DYWhYqLg54RCI7ULr4yKVQxeOKdXN9RKDFBeNJOBM8shmbxeVdUbctJX/NA
SxLUop5J2U4fC2V5ErHsDYbibrPkCrWvYnSeKfypsnCzoo7/mrJLu4j+vWvXiqTSOCM1R+gEA/m+
aeE25XCSAuXz5COwcumpc+9UsuRg/dMgI5NBFqr3cbxU/Ckt0smheeQO4vh4qkweXrJmFEdCjgnx
63QEAN+LmesvbRoptkLqIp7kn0OEI0IHjJTzn86G94/QEj9TP1eFoIDuU51fRlJMyDg2IJZ6Zgqx
PeF6PZGGmZObIAp/W7oTqslpeFHwGdbzWfyzEgqcq3ZtvqkdHMz0C9M4y89txxqKXynDgVx+BAv4
EjqvynBkHp9WR+ZU2KKG6uOkzmeT6aLgTpp2ujySIjAbV+TzJshhlOk3WMtvKZF8mNXDRpuptmr4
UJptCMZG/N/H3bPdSPQUiADBsCxN/9wTnVbhs5rHU0bwtpr4GjWOGhhbQaOxQDfj8AjPQCR+LXDf
PlOXYJPQ+CAiFyVWcf3RuSVlgmwL/AvW9Guh0CSX6f5P0ziIP1oeLyqlvKgesXLaaGydhP2zbE7l
Floksz3cw7dlmVD6LH8RO0LBE7bNQfjK0Z5rxKvbFl/u2L3qwk8+9M/pVN5q/PYWn0Xi35Z7ePR3
+XE32lj/UbgkScvuHgpN+pg6dMTln1EgwnlefcVi0V1EsiS9tEXutZ608qlT5ahP/Xz6LnOAI2EO
RGsLlmUNREgMwENGUvIiRISGMMBEhwGIpOJnNbZxnqcxkeL32CxnpbSpuQ7HeOnk65rj+q9z8p7l
KAN1JnrFnXGro2twcyP1VJSZVmQSXpjejYfMtpuROGrKMcwbW17XWXy6pyNl+hQuxgD4a/mbZb5k
xvyalPrrXOivaSgvQ1S3LXd5SfFbJJZbUFVPiumOMiiNNZ/HyYpJ4xiMwACSk1bD35LeNzgtdHKd
kOB5M6eOoEzuFK5Q2HXfnzmClM+/vYIoUnrblDNyPJsKLLtprldwhjowizUwRyXUrXBH+yMsn4nA
i2P0ZMHayB3He44fl/WdPi5/4eq25Wwq6eX9gG+u8Z0ct5aS6FQgz471UXULhTTU/64AJEbWXV2L
W266Ft/H9Eu2CB/+JMxpPCJLol8+RYBI5WYxH44ouoVe+tInjgJf25TgQMZfgos7jArApJhkODNr
MDwxo+4sSno7H/wN4mcVPid04Zv0Aq783kQJ+vMe5LT9O2DH3o7SVdbPAkRXqP7VouHl0uAzkVuf
Yv9BwbedjXFilTDbxSkBSNiVYNRNZx0+hLtZNgmLMe6MjbTO7gVMBWAAJdbGza/dy0dqL1+f/878
dLIUd91w0rLS7gi4szT5LBjH40a/IsIQ5HVT46gab9Fq689wS0N4qK7ZA6vZc3UyyOWaP4w9sJA5
nhvujbbKvVY/PMMs/UL7yFFfkKxvyxcdYuye8D1xr2eb5Q/NVcmtUzsH1lemi6AHDbnIvvUq9d/y
8zLQYCSe+hJW8IGL/n7wQlAdy9+/DV2bjtbktynPrwB18uqhPy7QJk9Vjz40bDaSLdEwLbI9IZJo
rHc9prM9NuEBl9PR8DZYRsBvDzb+4Z56kSMYqEu3q3+mcDDcBmHEjAD81jWbXeNZmuE+eSr4EbAd
MaMA/oNCaBg5sd8uYniPwLKKg/YOvzms+ygZDEeQLNGQTzHq3GqaiTEHOJH/DVq4Y1sli2zcR9vM
opmTest051gPR4bMWFEVH7dckJhEnZJBBzHffwufxc+bS29FBRgk/crbY4bsSFhsuX20eu1FzbrX
uf2Hj4p7hCTJpIzJD4+bIYnUBbsG/RJzJBs5ujo5rH42sAsLEQE/1QcoIhZ+W0Jte+c7B/QlgMI1
j62+krYVoUZLzdXJupeEOSpX0GZNQjgcPUZrVNa5HCaLwJeQ8NhVkPRkgtUnAZbAVF+15FwXKQeG
5eUFtMqUv/a98tJNTged1RVxZXwTL+MyicZFnpLd059rmAgynm6NbEIjLadkzn2rXG8KQ6voZzou
9pmxjcS/6nk8ylfFrF8XwXrZ5OJGeuTaOIKssS1sfin2vnUkyBTvKSg/BAM+mdtrv5t4hu3meJcO
dKxOXoc0W+z7vYwqIEo0TepQgTAspy7IZ9Wv/hxrHhquVX/OJALjF5JOiexxoBe5fZh/h5dVzt2j
RoS5notkiI3xnAyHg62YeDxnV8g+x8HA41wyTejSEKRDFwpJDcjkWxEpbk5jD1yiAyQUggv3zkjP
XkPIh2Cce6ViEJO9dP/Taa+zabiKVXt0JchGoIttgEtkqVHNwgPVzBUHTXtTNzh0HJ/K7pbSr4lG
R6j2K/3PVyQqTwQMyN10WRMDc9J+7facSMGTlS2XGUU5A+o96ucK6HVt0Y2oiuxmxYsm9Hg/S4dF
l4tYGE+VrHoEoDnmHh5G5bdm52fJ5Avi6o8pr/FwIGEgDhBLSdmFg8zpzlyCLgHKLrfl9HnTBwDC
CB2hzavoHdPh9ajZdAmgsti97V1iE5og1Qp0B7qYhGkqeAOwoi4Ect97o+FAifs19zwhhjDjSDY4
Jda7BLf5OrhoeJ6piw/YPpp4qBAiMPBYDGlMZSjKVlnzun3wtv27Jj68aihEcEYDhG49cU0SFxEs
3buMtV8wa2Ya3V+JxxLuycXJ5uWQWsrNzErwrN7dOYCmfGKoRh0DjI8AUebMV8QnTpiDKXc59TDu
kN73pNTca/hb4zHwjDK5fowyDlNWSeT8PDLK1HpZE8ldE83oP7faYdzbNIVvmwRqufGrcvLr4xH3
KblzrbM0oK2UeqBNXOGUjONsAT9uGMVlZtLtM81uMhE6pm0MtSMhcpR33ZEQrsx/a0QXWq+4w5G4
y8rsLrHyjZfdmq94mZ4SyObV+JbY2Ttf1Li2cFxuv3m6xBUSbjXPg3QOZ8B2PGhkip4nRcL31l6a
N0qv9k3zizaSS1fy9CKCmJX4lYAblBN0LLpYAQeYOtqALWqP7n+Pcb7CIx4xLZNxjgp6bhk/ZQMC
H49wZoWMEZvk9t2E+DJ3Ow5NFcx24rykV2jjdjDL3U78st48QhLa/Tpw5ZGdknT9WdV9APWWCbW+
pyUQ8J2+dTMXRJc7VODg+gqB10jR8kgzJBoboPfocreUiCXrzibaKML/09GphI9imEHCYO8+NGg9
KqLL/iM/AEuQ3G2VncHJUljBrywc+8XDt+i228dMLaAyDczoL2v1bfQA4tyggKtul2p23tzUsbwp
inbF3neRVemc1IDNEt75M/nm48Nq7s4skNlYuIY+u/g+3YYiRxJ5yp+Mh0FJkca4RxLqJK5MQ6B1
IjkpWdzKf4ydEkZbEz4X0sdkqXSXWQOatu7CnNJk8cCTC/oPSb62xmNrQDkuHAe4VzOU9uRxEdXC
zFDgAqm51KfurKRCkOx1uLg41pu7pFGks7l7mfDVNt15b5VY7/WzTl52zqpNqGQOV5ks9mL4Stqh
tGifUuE+m/xqF2op446aJRy8DuUAuPcw5EH/Twr+hufV6EiXFGPRQkCLEVFEekLFwZkGn1jDb75a
eNHCxAM0k1x6q3xC4xltdY9kHdZ/F2/Pk7xXV/LVjY9dq25Ncdvmj2XlJRy2qM3PGs+uzJ3Y1u9E
vxI5PJ61WYvJSIlIiSEl+NpWgFKo5kmaC3q996sMGZYZShbY0YI/wjjJ2ymvIN+SzF8rEgmDbZnO
bd8+kpHzaDbbpRnfB+tJzYO9mOK3cjQeaC03EOalXxx3hG8BTfVZPJvPOx1fsIiFdaPyk7y+X71M
gpl7Q1AOv8F1m234c5q3ln7JcvhWjSMWqLQf6bARcWy0G85JGSXTq4RtBdW3NjgS7hsVXy6krsKp
co8D3WtPuKsi5F9oinsTR2VdJFGKUVvR+BECg8jUdDES2DbayEC6zwMIMci/mmsOq3S4kqaIFJHA
cbKL1NE9o+DdjKCvnRXasWZPbbSXYatJO/bufRYkIT9MxrfAEwI1iMrP26k/AycWvK26FbyXC4tS
uV000cIh2bCs3zpFppX0X/pWCm1QxN2Mdyy5zgm5udalxWrToJXpj3O6fQ5w1lmTnjK00GlCLdbu
7OYjROjBJWDJP2vSoxiu7XQAMsEhiqpRhVFX0eQy5wgI6KJkzCNteR5GtEZiQCBWsBmvBx/JaqPJ
9Lri0+Q1qYqYOJcd5xEDOl58VFatg3RHGnA/J8dpPRAAdJLfyVhcHu7/MU53PSpmCeL/Ek6vxDb4
3yPDKQzzCpKv8Q+6itH6U/aqYJOZ9muBvaF5E2slVrTvcds9QwJqM7/0T2yfffUvgZySDShDi6Bt
QvSZzS1naDMnE9n2rYcF6fBuXTtB9ZoJba/0b5m8XJXP1qA9GsPHXXTAW1mNJA1gYOvtjMFy7AO+
h4QflNyrk/6J1QkjF0ypiUABobj4ZJbI9eAbWN4kkKLnFAuzMHoFTyWsUMchiUow5xczuQaqXAuD
y7OEyld5ntWPJuWQfaM23CTqKq+dlHsusbhFLyUPRGWrHCjYjjhtcmG221/lIhnBtD+a8ysOJUe5
ZCjgHygih633u7R5XEQJR8lTZnyn3du2GBc1RWovxIfQ+my0ysEn46vABwWKWo7fqGLupx7DS6iV
6DkOX3+id49B3JmXzq45f4zLAeNQM+4Ajimyn6E0gnNeq2fD+F44Y1eoijtTpmGdUMCkUKLctegY
SazKnSdymMru0fowleFZlxekTIgVh6dDI1oZUZnE0dsSXsFgf+CSSd8yFW/GdlWrHx3KqwL67AtX
eN+71qmlFeBQgU4RHOxZGgrETMxCmXFvnKWbfvTPvMbHfp4G8bz1GCTV9WxIiHE4UFQCe1fzIo1G
kMmvWbE9ylg+m5NuCM/crLfWAhPcqEMeh8e/MPHzn46KD3Mlock+9D8qGwgNG+7IqLJgLjQeNTUy
l9OMFjorfKF+XFAdDihw0U2rzRRklFAs6odFD0j7Vza8gchMmt1m5a86Nk4Le4OAhvlm175NRlOY
S4JTCP15kE2OyQ9EeCt5c1QuuS35sMlfuvFgiUifxEMk/BNRZoOz6M1LOtmdnNskk1GOhfBg5hb9
Xcc/YvUHNwWZgzVO2deh/4bWQUBwBr1sMDqvgIulBA5wsEqzjDbgKcw9KE9OjHUJH2DM44blvf84
8gCKsQxyVjXOkaaJBIw4wLjj373XEIsQXrE6NQW7Gs+5mt5WZq+FcipJcwEft7F0LOudU/Zo35jp
dG47S4j1582ogEPJjlG5dmkD5OPQGg70uX6qvDNMgBR5ncRCxPb2PnMg1yZIP3W96m1cn3NOk7Z7
ACsoJ4nea7uVfwRQbzCRvb7MGC4miq/I0iYlALCAO4lPbNz3Z/G3K55FYsg3GB6CEbFXyXi+NgTN
Zde7uXa6D00b5sd6ewR/vX/XBn9IEBSJnfWqkgNHvg3jDrZ5AXp82W4YpA1HHDC5GJKv2l3UEN8H
1FBrSYR6eQU9O4YkyLMtEBBlERuo7Eug9p9LEu1gbAcq9lRNXkSQVzN11IT0e1JjJOU8Nf60H6EI
obHb1gly8iTrmd1Of5SmtoUvVfDxOj/KqXw2r2isTlqrkrD8kCT/gDLwdeClCicUo01vBAmzfwdi
SpKzl+FpMCgUYdDvubRn+KufkqvnSXpMQHDeJz2H3h29qXmzlHMqa8H+00Ts9F7VlQ6KvKn+kSa2
f/TtPMfawLB6rkvT73hqMn0P+7WPUNMbplPHhSC6qfwwEoeAlJabqFVOK1dlf1+g0WVNnr6gIuBu
cMntQ2oitW8APPPy/F9m8361+GUaTNXG671FZqh+B3RKPCwGl301f0novKlimme0HhnmpTgr3g9C
uwiu7c5px5EyosVuycoBtD36bz4GXVm3HGuGKf6rmkeNkNncCBoUSM1xhqZ1csC6+UQ2FDfK4ywZ
XnX4piqc61hC6ZM4IxJgJSL9IG6HYGz+1NzjWs1wu3s9LG8/fgAHSwPzII+5jmVwLm6EilPgXFJx
5c3MfqIhMhAc5BaexuSTD3ufmVUkL5Q8PmrnFv53R+0oAAWVMr9s5PZ7HhsM5Use4QYGhrfOY2E9
0t95SSym++lWJP9D03ntSG6lzfaJCNBz8zaTSZPelO0bQt1dTe89n/5fnINzUYBG0rSqssht4otY
wemFi6aQCIVV5zWszwAHznXUnLe+2maM3V4TJ5sgdqznb1NFAC4pqJQhVZfvvvP5vxxSXOxgG2We
00i3BhYtO3JkewCM/YH0c9zs15QLF77Tlf9aath+FydBTU99Ow37dEoDQ4mChV6imWkb1U3YYyVG
7lsIhsgHz0hI6MpAv51b3NrDkQzgHk8jN5PZnybVr2WP+ZTfT2agVvNx4UkCDiNFp5rih17FKNkG
+jJfutbJDPMopzH+tfyE//MUDYmXRg97lY49ylK3zscZVS4T//Vx+p3InZuV/S8xMG/7s4nSFN/r
Vo5t1HKMYnZyeXEK0x+tgvOH7JJe9gzZiydHIAeVgKzoycYx1630b7Bgj/O8X0l9E/1Q0qM9S8zS
Jvwrn4mBeUd7hup+aGFhkQzr6C9NfXk7zfT/hVyiWolzYOuHzErD/hatXEFZP/lp7fmq5U7KDSIV
r1XI7qL867hrc6bQKf1WG3Hu5ceCzmdUf2pWL0JaPNoJRwVcuSxUI54vi0EVq2IDvgMCjMWAUdVI
USmkUvaeBo107PDTq46mX6yueNqsKyu2zxnb57xtfH29bxuw0/wrw2Bc1uxStYVrNuiM87NComfT
mYtAIuBDZ0kQum2PR6LTQFf5M7GCLhMXphENv1ge47DiQKUzpyCAjhqaVMgFGDFCi1Mx588iQTs0
xqMx6SQo+p2KkKYaf6p+9iif90ASeO1kegBTAAcr58I4VHV+BNuF7wd/7Kwd6kVs+ecHofe7TYY4
hAG3WCWXPj5vFR4DNPXE/EvJ4h4dZBfztyzgvNRuwSuijrO5sIJCuYzPvLqq7Vbyp8Z1tWZNkBrL
Xws/xvU14fqyNIFVbENdpPsyOebLpZnvqa92CC4yuXoikg1mBCJ58DTFZ587in6621v52ptIDjnZ
p3LhEQlmIFwczmInZGYmnebPHDokwftgDusg69qgGasgyQ4zSNBZ93Q8vm27ektkOvRFt5Wyh/1r
Q9jpGDuH+CKYYkbj9yr1dwniR2bHTgQ01Vbeu0W/2ahVRfgz1LRkMO+z1BvjgTHsLlSVkBK2z9Md
uNVVqMud6ttydSjg3ivWQ9UdbL1nPVVOtebXyTcoi0l/qUV3j9WDib0or9hchxsWgsrTC9XJoA2v
n9GvNXHj2mnkL5u7djE4Ng+71Vd+q+W+rsZ+rdleLRRvGEbvqYvEq39rScHdMLvARzuXQhwtnizF
nphDZ45ccE/Th3Ok/oD4In3PEpBaO3XkOJFlQSQk/PumPzNKLDqiHfgNmB+hP9igVoqdhfukK2/M
hK5KwVFJ22Vb8SUXygUcWMrPa9a4uwi97TTL9EqamEIJUn56qDgDKKBKxOyq3JeoWrMJUaEUpyjF
g/rDHbHXCGggp5ACy8LjnHZ0bxdnwmZV/Oxk7QaDxDoLu9nTh0BT7tEexyAiytMkx7Q2j/RYnpY1
OceZck4O/K/XYu7HFSTODK88Yw0Ri1Pm9T5hJDoO7dGML20wRcmlXZZzbsTntU+dXM+w9sAtIVY6
O5AgnRalxsqfeZk+as7b7B/XFaNIjmtS43Qfti6zvANep4MZcw2HBSfyYMb7YCyHFce/hcO+h4RS
ta71O3ckDEJREV+m2q1Wbory6DXE5OE+d9thiXYuqSRfal0H2gx6sR7m5d8oObnVA1jjRU7xA2KT
Zj5Ex5W70oEjceGrvc4rmv/SHpckS+0SGh7weDCxcT+w8K6YHnWPiSd+4Y+y6E8SIyNaAneuEnFD
1tl6jlMLJTafP3RMcxjh8Kc3H6ZxL8viarQWAvqfsGu8yuYRK8wtAxlohbJXoMJzMd567aivpmpA
xkJgK34zYygWM5PU5Rwmv2dlwtodsMh2mIpBtWezeShF4Vrpy9PJuoPihYzsmTaALObh9KW6UXme
rA8ZD0eCZZ73n2MmkbwOQVaq54OtTxzxwkOj/jWpqpUSweGo9jgsyzHIu27CW74v9eEZqRa2qOZo
dzDl8wtH0+34T7LTaEyI//R1FM9wewWHyGc9txbrGUbzM3uXW+Q8Xew1Mbm5QEKrkntd9XtET1Yg
KhvNhwFAxEcaEBl15vPeUrfLwyWPvqUZJaTiU4zZtRH95L99ERAs2eZ79qwetxvOyJ2v5yfrpMM4
yEzDigMFTXXGMtJxJOzgn3T6fSDaYGEA6khzGD7Yl0CzRnIIFh7IfVrBAEEHV8vxqNcYUXDgatl3
1dhfkz29W2BFteaTtjtp6F6bgbw6BnMO4LzdJB3cMQbeg9kzdAXmuTcU/5njgRIFTHOTFzuNMrwM
c3jKZvvIaT8uxkeuBQYTJfromcbRthXB64ctdLZr4usVF7hIuhCr2TFZdPkvMwAwFenQq7Fnt6CS
Wvbh5lc3sh+YmB42a9RrYktcyZOpiK48X6BoDOwsyd50LFBEmv4rLYHfUKEjq59mYx0Ft7QMLyDu
CQKsbfZPB7BgXMbEbczyoxhpZI6O3VS4UrhX1p44XxVkP3UfH9PeCjjOtZ+Kmt6qGCxjbZ8WxGSk
T+LCE/Potw7Y8Th81FgxgDptTpPVStwRL7iU8spZHAR42CYgZrJ1aMfWNRZ/mRmvknnQxBX+SLAu
NuaE4Whn3FJIQ5TGSbYysCRHHGyWTdEOWy0vaUyqfoPCcKeM5jJQ08y915+TSs8PBizheEPTMsdA
WSJ88B5dframt6Z6N1fwOyzK6aTvzYU5VrSeTelPnyiOZbkixiAsRy7n3S7xIjhEHZvUsOC3NCO/
pj4DK64Nh0Ij0ltRrJiwXsbvEQpPlrRHVflpT7Y13LCctHZ+BeOdGpnfjS9mkkmKwr9X446UQnJg
JFrYoT8O/LjjJ645erY5Hyc70O8Mfav9Hynxc0K7efWyeFkq7mUls0Gj81rC6Abe/rxREYCv6Gbs
ariZbOiHfJ5Yq5ZY8KAvx5CMBboxB7ndaMxBmImgyZPjULdHCcRfOiL/xOtR40ttmW0WyE7D21g4
WWs9ehnXv7U7y/FdI1w9TueOw3FJD8SycvD623GpETNTbtKWM+dGW5mDFNMR3WuYV1jkNfz4U+rF
yDkKsVc5Wh8yRyrGo/YaFNV3VYandim4tVVnK/vMJ0Zy4LPwMefZfFer9m4YOlfwfUoGe+D8xk0o
4gTZpdsFcDeeehXTIM63DJgphjFXpqpetw61kvsa7BpeES9PbuR2nHVwq+kBgmM3N5+AcWKGKFDi
YFRnhXho6VYjsTp1fZABGRrtfmbyJGFe/buicQz0psaS6Y1R7cXL73ZozqL69UdGh0n7A1PjmN2N
SQe7dM7ZZGBCYBUsa+VhIZkC4HRovoD/xETGOhIlpJmG/Gm9m5OyX4GC9aiOBTnVOsSIylxHBWsV
f8PX2zUkLgTXlZQ7u7kZAtkqLBizBp69jmAHgfNikj25zj1V8hJ2DbVscBqjvJbAj4VbhqNnWZkv
r6qvotQCzI3ec6LglDShXX8xpsdLgr0GYRIqHHnqLQ+FEipkguZb+zQ1TugZeMGMad5XC3sS1oNN
bekZbTWMtkowuuD3Eai0haQZMSpOS51rlB+SEIhwb7XFOY1TyDTxZuRkUvDzDJwRQhB8X8aEOc8k
nAC2ZHhTFscI8/vKZ5RzQCUCwkcqdfQAkrCJuOVnRHgW6GbScVWkk4V7Y+A+PNVvQHCn8ruHm95z
z++MPxJ/GYIxCcMjPQiuPti4u1lH15Sjc+p1gpCVknpkyqFyv2wNz232rlOSnGL3aaj7XDVcnAzQ
hpQXy+tmzL6DAc9RedOqExqwpIrPpDM/NaP+1M2nVHqJKc5W/qnMCZEbZh3y1jhSehFn+Q4fa5EX
7qgMe9gZzXDAphQXEBvslGyhU2AxAZeKUbjhoMfNP4ldkcUHnU1KkV11lNxCFB7tXJ5KMk+tLM8u
G4TqE3hdPzNzDn418vapJOLXCZqJ8AMq1iurqpdPkcxuVPKzGZ4UlX/LOutF7AxLe4t1ccPryCLC
qTXR72l2N4uvNooOEsrAPx210apTlj6+Ub3zC3fAvj9R4GyETAVyF0y5q6yyay4mMx1IYUQB+uyk
bulq4UA5Jtf9MAS3xJJIVb3PSBUk4FdkDmJp3botYi1obJLToW3jdGuZ030W2Jpop9tNTHEKl2DT
iTjzWWZ1bBEPZRygguOexBJMWxr86AyepIkIqPX0TIgrqPmbZgrOGcwPjU9VDxTTOtmGdRrbASWN
iYypnmbpp2aTxYfuFuXqNvAaSgyV8NpBSRtZ4oZa5kic65LZ1STVzSIbYGOQ5Ih6/JA1sOZifZmS
/cqw+sXov4sMUQKw/Nyd13o9w2HGDYWNmJuPF1YOTpDd9sWv01umD93SfUvByFi/5/lLtfR3vWo/
ovyXoeA9l+WPFApSYwRDXZEGujCmqeg8MPcG8lMDllBBAmyYHIaE1GzW2xo1WubI3pD41TFnhqXy
mUTVgkS7HnR9RkxxpNlEeiNca3hKz5MOsu9lyN8DkBSNESIi9luCsMm/XLSon8k7uxl/I1wUDoMa
DX0dbJln13shYXCUJ+4qF0t+mGBZRDm96ahi3NsMhpNRMFFHhPi34otZmGzb9n3u/xuUng/+nFnv
yALQ/v1xy/b1/23z2Qkv8KWR6REhZW+/W0BwMPKKl4rGoLHtTuBjKMXFBWG6JicG4PlMPCqXP7lv
TPSu2RswoXloPTH/0ZIsnyAcHcKA02wOnxqQTALNwOY3XYP0Izp3jlcHjtGOzMHZwGtm8Wdylj40
CCH6AJiQISMRvVS4KjJeooC/3AnzPUYPoWv7wBAd4dgu79RYsp6BjWfTq1CJFxvkUXWoGREN/KU2
+uZrk2lKmYyg9Cuq3xLtL1UlBpsYdRoxv78uBanMMiaufLcRRtsWfK03xCnEXLAE2uraRnWlBGLX
41SV2FV3SWCl6nP6UhgDx2Hm6zfztf22JTYiPGCQQJmjqU0QbdZvXF60inSmw18JFnYkn4HpnF58
a83vUaZ4JTuYzJSUBvaptu+g2wJgnRmNLvftt2TMAGzFLuuNbZtKWsJJ0Lrzf3xyzA5i6RyiAo0z
48roQQsjHw39Dcqvze2l14MvRf15QKlv7MuAqrc+YnaTRjlPxniLu6dmOi2/i7tVfuj9XqG/LkOy
KlG10Btj8uI79U1jzGDDBclwkNv4A5LoiWHzT4x5zdqskjg7Ml5YwbNZI6022hNT7X2mtTu3HWHG
7+hJB5uRbc1YS5YedYM+2Phl/mPX6g7LOp1CB4X69hEA3xRz2ykORFnSMt/rDmbjYXizyA8jpavy
4HShemDiFbHSau95huN6CqnUeKZ5/J7PxVvX38KWuxJ9l5X2JN9Am8puqqeHYRZP9l/FV/xSopCn
egzJD86d3lgC3rCXXEZvIXdLPeYBjoujUTV7reZkGMUbSneXS5x5I8o3FtyIxFy4ks15UBZ4WxPI
O5rGrnewlYLRV8Z99V9Bl2nNnaTlTqL1XOvsjnckcbLymQyRt2AkmtDnFhIfBAVaHWHsXQGCvxQs
lirIgmc2gbfNHibnrNiZ0uswjp7aEoAK26OBos/pKktGf7Jx9ifw8BSBdM/HBLKSUOLkmxwlesBw
zTFmGIUpzzT77SkoWkjOh8T4rctoamF21CDbgGDbso7FYfstWBaK+SQ7FjCwdvEjqC8W/LmW1wab
LM71yv6bNzzucCBNbqULataABpJtTm2LGh2VD4gTWgE4Vqr6o0rDwZqG50hw2eDhGv7Tujslfdim
gBN8WtlDnfYsdx+NDgPbXF6GUKioOccmuUtInj1XDq40Yc0SkgQrs55xri7joF1pojwTL+nLE+EG
L2TYRiejb3eNr+sHawKdIA1nUH7rXqe9VlOmcwhuuQ1fkfmsufQbeDDyOUfPuai1fSBZc6Athssk
OX4NUFB1QLFVMAA0TLTTFY33F/xJvPhmE3CcnJlhtYUXi2v1VcxfSy6I7qLcj6dVnoMhH45YTbve
wKFUBhn7WJPlR5YzCdOoqvrEs1T4gkvzYFhgAvrDPmYS+RTYTVp+DrGRHixELnLwPaCyvj8rXXgG
A0I0r1rvCVgKHQt49qpsTpXYDGvpWNZ/shZPJaJ7qvI9EDJilqjdIoVTL/snqOXHlGsPeU6fKXGn
TsXUMNza0X5wfEZtWtpLXHWE/1MP1hhLR0YsGSNjfqejLL5wM7719WlmckAZ/DXFEGQ3BE5wwS6N
DHVPeHm41V41O7NiMxWTH9ZlACocl+zBXD4EyF9cZdQRFc2XtDitWbvZKiF+6cRUiBtP+/S3pdWu
nYNr4cqMEphhb2ZKy+pp4j9k+tQ+4y1RjvjOQCgxf48ZrxpOLyOdrnY83HpWbBQugm71sZlfIgJU
lDo8B0mMpZXrR12VjLFHZvH9K1faF11wrfbQsvzR47adOtUtuglbID7qmPD9PkyfHcOaMU9fHal3
hVy3SE5MBKG7/FPl9MB4tEMhGSVMk3kgZ52vTHBZtMxf8luTqIe20YIMVR5KVgyjCyBT9T3yQTCO
ibTmlFHeI7avIj6FIX2ZEopiAS7iF0aVXD0WDcxF+bpxn2p0Y7dqSElVINx+QFaGrPzCV1Ouw1Pd
v6ytDGpJpt8UaYdHo42vNB9GXo/esQNmLBy8tScjxBCuyeFFCMs4CG5N2J01OFyysU9sDospGDw3
4aIrYuOG+pIS2Geil1VILli71xiWcnfM2uU4S+pRnfRjwxhXimwnqTWPOZ+HMAVZsJ9Hx5RlrzQm
kAZIfqxoJdpK9DNK3akZLP5/ZDBz6PoJoPuBZYBO0NjfpK0mRf1L+Bpknt6jXCtPaDAkSO0heU5x
6+YJA6uJerxndYnb6KRreCMHvpViOcb1cVukJ6Y6WkloCTYJhhR+epIcP7lFF9M6nCxCEqrApaig
4neFW0uKL9OrunahP0ihZ9EwSj5X0C9UmqQugfJF5oNE6MLCO/N/nhHWkvQqiueoC+Shv8YISSsD
wjHo1yXpITzuYfoDNvsw5PSGxNeoblc9w40QGplYiIcvybA/lTq5D4VKYSD2MqO6rQQ5x45Kz8qT
2448pzgKKDn4cI+xOp36/NY2JjCHWQV1t+rMQvuLLGfXpVzRuaNbyoE8t92gyCjaPoVTdl1t88uS
lC+F/xrJLDYJtllxVaojtV4HjclBs2CVJ8HZolJL3T1vJ19dDE9a/6NzxvvTY1ZBh2Gi1DIo2nbq
GT0z46wjDx6Vwl7OSXHkiJGRpwUMlpM4CytMNgxVYTsyaEGb5AArpRuDzN3ECo4PPXbqore47Cq8
WBVmP4F341sj1XvLMWJqy/I2D9JxGu1dNMkfvcrIycjcFuz/kr9FWCFs8KXkh4fl0EEA5yDuAErP
cCGa0q5aSv44sVuYh1Xxe8/910xfJXGXhGmMYhGoyfWjjdKiXGuBo8E4VnhzLU5qzUS/eQlR3Ha0
bXhj7RYGLNj0QbDOj5gjbUh1UOqYiWeS8spw3g6hLyLSCqtyUID7zVzHcRmwF+MHIHfc06gA8x1/
WORVpG5WoNclcUUTbLYKj68YHgZync5PWZqXTllveND7EA+3dJJ08yzVrZPn8JWT8hrpYIG9NnSq
WL30cn3BBH2ekXpz+NOq+Ejee556TUco3SozL2ZyNZ7hlrMmarOGW9RmCce7St2UjE7fUjRo4z0B
81fXn9SWHnIKgtjKYVSfmW+Cj9ojFANYNAAZ4uQGqFVPDtSwmnNCQ1fytAkYUopfm3vDyKx7TH2D
R4bkXJct54Rtibv6YVXeeGMtvlk7ohLIOkNNP3N5OGVkowbiOgwk2xjgiB2egTlHEyZ+CI0tR0hO
AZbN71h1FRQSvDqmgdQ0P43408CQ0M63lJJaO8uZmquHMOau0jRBPd+M6xIlWxasSTI3nDxs+I7B
EaU1EuKYB7o23RW8TeNk2MtXXxIJE5HZUyxXNlP+8beoSNqTim8bOqKqP+v/VCfMNn2t7VYVX8gQ
TEl3oKqu4yCBXl6sG3/w0/5PgtbVEnuAkGPIb6LbqgPgd/1XmMOxI32U4B8ORFYCjzt02KcL7NMo
ABjxY1eBqVgU/jZgxpbLcHkGiszofwvUu/QBwyPdqBWANpoEtpjAoMnpIiFgyTkDiI4R3leIIYmF
7AawT42vwAfxu7yiIT7TrH22lUdd/PRDFPQoiPavuPoLEM8tqxDiPB29pkRkarj2qXRVZHiaaUCL
6SMP4fGXnwkZZ40JgUaWOItO+aw+x1559O1WtZrf0va6RjwtiCQcECpqhggntyWopPUFopTE/1kO
m9MkuNHQ40tCIbVKJ0r/U2zJWxPdI9/usXl5XcrFD1iCcJM1Pw49tyOq9/ToF6xJN6S31EKpxCzD
zMEApySjPTSoly87+ZnT6NCCZc7AOxWPDO0lcfcqo6VWgp00Rz5TMn+ZKn8pGIjYvT+J3retZZ8/
CmnYieKSP5TY71LUv2zHmtGU84U5TlLXW23xHu61IHLY1I61LI5eWo5lXvNVv4ao9wXOs2iHsKrD
NqOMl/uJUVQvk3ErViax7z9nqo2tuyb/xpX2BarhZRKjhQZz0UV5yduXHpX+NB+jNrsgyuyVcQCt
9G8Z8I9xYvr/a1Qj8v+tUQ38Fv0tj0i8K3hGfgBgU1NGWI7WRL2jpcVHwvA1CirDMD7aHBY73TxJ
v4x1OWUgXWaZUpt8X3G7lr9GPXMTW3IT9PgY5S5DuVv4KnA6Ceuw2afy+V5M6V1PZU6EVGUNNHMY
XLPUdW+BH5Qql5kzcGOb+Su4U6ZP0zpeeTer9arOk+Ma6FENehSnA7dZwelaDYH33JOs1guLBS+w
zRTm0KqHKto3DALTHISDO6lurlrPWkhPU0IZjcnANP3FXBYMP+B4ql0RIYY0JWTyK8NhnPoUHOyL
7fQzXahC9uWM5MDIcWCo/MS8R6Vyiok513JxiqvolPLJo/eG4xt5DLHZJUZi1lumT8L8V/Pl5cM/
iZ1CoeBQk76Q68UbUfLkIxLYMmss0oyJIvROAqOxGrmVfq8h3UjYqQiVQkq65brXE43tpb36v7kn
CBhPGnkgERabxbOXcFcZ+Tm2jjO6eE9CGjeAXiinSB1OMd8oNRIUtzAzpNeTEk8Dgm+UHVr5qSQc
C+w3VZLu29OlSsDfmwRk432NFjw6H0Ln8gnuRQ8sajijaGuHkXEEt/tR/i2Gzm9i7D6boYx/3Bve
pFZPMGKPykofVXptNZW9iHA1vzTiB9L0ZyALMlIor0TNHT/JGcNjHA13Zfuo0LUFOGtLAZBC765g
BcQCRVlI2d9DRBwD6qxMvXAq/6cST+anu2SDxQQpQpyHghGO14zQV5r6ggMGLe5kXymY4m4lI4oY
5f28srxjuSSS0HxF8CFTawJg/WvMkKSk+qTjNKJe7sRyf2LicWo5FuAaYJCIx6P12ajheHJx2Ldq
tTelvzYlViE5zYlRWyxzc4RYZJIFUuY/Mi194TQ4RAnv7HQBtLEOA2k6/DQcAUgML/yN4hlXYSBp
vxZmWu3wscbonOTqoIsSpDR80vnK8nvOV25aIF7DvymxsLiaz03obyXjIsHs13OGjBqWPeWABM59
3qvz3DX4ZmG8zllK+j4QZmDtW/tUdv8iek+Hv97aAZj9zMjSDRskmIHAaDWgHSJfJW9IZbmCJYVk
vSa/K9Ta0I7G5iYEiqIxOjPk+kJze5zg8mp5QjlvSUeaDOgvOLR0k9BL0oJelws16BaX7rtL2uTX
VmYSFsnXda9F2oXmOUKUGR440kWySnpm3imyjSt6ItD0kr/rmR+u/uSk7+TZVxb+rbRrCKUkP9SA
CzHnIUUDYqkOmx2rZtCoj6ew+kWViJOZI2dEryfRbvxmMlINF1PLj1WTB3HsxoAOwtpyZHyfMkSy
wnpfECF1DIRIVbaSn0buh1yUt1xqb5xatAoNkje5MtArh46ften1g7JelBznOvvr0M9gy2UUZ+Fi
4wATYlYXFRmsQ0INmX22xIrqf9UQOzaIdkH+tsC9lEosJte4s65xfUXrUKSRJfUuUQe8aH8RBLA6
WFxX7ZYjbTQzjUnPFZo+blhOXnyP+OUwQYMHlEK/NU75TkOJU8RVJmKFgyoD6q3josqRI2IwssoI
vUODHFz+ZBCXMCJOK4G1xBucKLwYonss1Deulf3ocvk5kEasQIkncEmTCYqS+cdKQdlKxya8icoI
YgNIkB4jBdTQReVA7bCLwy81wekOagAtGoYvE/1DP0OPrFgdHF2YRwupQJkHpiBc/acjrW/HUFp2
sfYY1MpplQugQHdjGothYsmJvNoIwXAYrtlygtEQ8EkrZRUXiw9zMg/YMHd5W9xC4zf50xbe3tLJ
x079CSVqqAagzSQvmOnvVB2P/6CdVQtyBlCX+V9TuWvXX0N9uMRzcx6xtTUmXTQHQ4QU9sQXrNSc
MqFb+N60ke10T4V/VhF4yJR9aRx5i6LUCcPBj7G89qajbT5h8x3LUUYs12C8RrJtYCZnIJDzTGi/
UqJSI5edHJOLTmIOtahELevl7xYxWpO/F4TssPhmkYsQzTJxs/R0DzoHJ3bntqDSF/4kXu2Vizta
rtvhw9e4P2D4yCYItrC3auTvQv9j0ckLg8hJ495Z+EcRE8ym97IqdifsiQg7CRoVUAqL91zMvPUQ
ADmMlyh4iQfz5sQE66gUPlcRFtRxKv1R3kcQHyLtD86CjE9/wgzdWaY7cnsnK0Z0xnaktrwZuXXJ
w7096PuBy8tkDXxYSEX4ZKDHkKGfR0iECDNZZHAfJNLH7SW1SJCJ6t3gqBmBGl/EZ6nLXxM5reVX
GLHBl44NBElilI0PplaUW6gXTt5t47ga+eeebVnc3mtVnU1sfEo88JArV9r+Zp6COLpEfLprec2Y
tlazTj2wcVqW9EuYvgxJzezic1r9lRWHyJmBg7cMz6vy3RMOasIVqPU7fOYASxaovaUVe97JsH5b
KbGAPHxuIOva8XYDm5g+35bW/JzE9Bn1xscUvqtFfCvuZf2PKhNgjdDopPeFPbuP6FXLRq8dmBnh
8KvxpZld0BHwNgQSEO6OceIm+//m6AJ/0jZHD7VrQk+OsTzn37Bcd8s4OfmkY9CCmpQ4Bm6QqDY/
9IRMgOoPjKL7kNBs2rkjYTYeYLWm33T1gfmQ5ilJNcGx085dPlwR4pp7mdmPjDgcUwvLGJlh0xs3
R8Gc1TSmgridTxrXA7mfINrJwfpP/UKJugNhUDgA6tvhz868CZttaZ1S3vIBQ9pqRccVStQ6e8W9
uJtV+xDMPAhF+7luXZtxuDTfY76eeiwfwzHOcIGL5VI/tPliAWwDxeI1L1B7qAzh3qLYdUwi4MTk
gnX2uMVCL/vV9NFJyvJToxWY5osT9/v32rBcdRoPPZqm3L3LY3vr57f6p34vmyGwijlYtJG1CgZD
tY9eJp+jOisBAr9PDacSL56e34wlvDYdewRRmllrXqrAhcV9rN4LKjkY9+bVeLQnfOW3Ii+DxO4C
K5eDRlaCKcVm90MBJpUUkx8T8xXjP1uDoGtYu54sZ0ciRxzYhJPcPsqMiRq+wyy8ptKPiVNThvCY
J3+Y8Ro4RTEW7HWQVUqHDJ1qz7p4ptjK1hl4+m+al0OUDNN8oxHAVN+12v4yNIgE0xtCqd8NeiBB
MYEgn+h01kOdBxGXxdqxthjDL+mpFQce4zGOECbZt4DCyk5HNVdrAssJsVDzugGPaaLTiH5mWiDR
0c9KrjHXvMveqrJ6zakzG/fK1H1+ETua1AKFCnL6/MJ/edzSd6XhEcHAI/V+Vap+YVi+IUk+860m
RN0XGKAhyJvLqZMRCBOipTWU4qR3eVIOekPqicBfdlwi4dN9pdJ+zAx/AaklQmIJYUOq07xEo9hj
9PeSctiO3jF2oOVNY6xYItXbxJA6T8Xpqn1OfI8J0DCbc9Rgzn5SMWTxQWptVXfiwTnMjdEBCcGW
1T1qFOpdXnk63tTZ215GeYGkP3zT7lWjpUhgblNoHpiaNUEKJoiJhT9NBqRSEeidARqGFrKGJZq2
qr7hqJZ5Fc7ciHO2PQwubcvu1HJpp84BQExMQKRcOC0/G3t2S5A7OYKFqoqDQRCtBYzF8UtTR7/l
ILJtJTLD5YEbfWnjlYvjk+GVIAYiBWu86CllHrxJvmuWs6I/M0BMWjgfk1fRJy4iGf4WRlsyWSsl
PwoFP3J2XqmOoHfQa/Boz9zpUdlF+sEt8661yT3ECo/GVb2aOXKjHkc5V1yAbIYyAkkPYQ03bjOy
cxcpvZsXyeyvdPDeqoX7iLHB/EyGzqdq0Y/txDhKG5HTfzXTN6xDr+ErZzK/YmsGHpX13cea13xa
TJ64vf/u0h8TgqNOaUp+m2rJM9bKVyriBqblA2iqa/OwDG0QljNM5k8ds0HzIzHup/YeoZmLIM6N
sj0w5jLY23n0c53CKK4AZl2djOUPQo8B1K4H1MX0qTPvxMndgeRGt3LsX4xbmbZ3yzbvRpg8krh+
GF8MNCzV1/iCNUR5F96C/9pADKQA6THATkcedgxmJyNLpwJXpK+OxGQfzGUS0OHJIA5jivWzoc6H
a6pPgbTO/qIzGEhSLHfRMUbHrR6JxYUkas8kzy+TnYB0IanAUqQsYSD+j6bzWm4cy5boFyEC5sC9
kiAJOtDLvSBKJRW89/j6uzAzN2YUE13dU12iyIOzd2auhMowDgZeqrNcmRst+7AZCKV8L/dEObNy
hxTtpFFwoVsOtTrzUqGdSyyTPQg9u4BZ1h2lcT7E3xM6H75dGE0GCrFJwSNWACJOmj9tAt3amIQb
1csu2JcbiV8q+CXFzrYK1NUZX1lIVViGmCLKXdWMu9qkuuuZv43rRRqHuLNT+dUZdj2f/53K14xD
M8434ZiwSl31G/A6byLUXybIwqBunp1SPpSxPRnx3W7Ga6+bHn3X8wTeL4QVr3gtEkJwS7Rvoiyq
OXo8WyB9tTgrQ+Wl+s0F19LCu+GpZOXoZLRKWjzj8HW79Wjz51i3hVPFDr/vp89EpbPY1D2Z4sny
WBRbAG8kayE+omY4eNhIavpmdAikeW9051r9U2GkV5GU9QBPN0YwooY9NlBJDFhkASy8JbhS9bvJ
ftWsV9xSiazeBzaZlbhac7G18ldD92OuKjtVJYFpsN/p+TmplwwSNat+GVNW1eETHM6BeHSa7FZd
ffYdzX6WpnmqYuOkyiptAf2prnMETORPakyF9j4hnQQv+gecrr/tco5MKaaVnRXYzAqsgSjOyFiI
t7jQ3+WRihaIdhkow6mAlVKLU23Y7wSt3wdbf/E7jtMPvcH4TvhueJQATtj6dHNBxwidhh1baXVr
k3j5SJaSo5JyH2+Ya09vKJiToZD4rozMYXT+mjMwQnYg4aZC7xvzjEJjAPakJ4URElfKPQwWXQDN
Ga15FR2ijYYbqpKnczIV77FVvScifvd74Jxex9GSjZ+KjFDNydIn1S19xNue4sop0Tf5+NYE8aHv
uRpVr36CCgydeXiT/fGY6Fzm2G7Yrcofr17JvO5xDQRsfOih/GSH+oq3GvN2E6NnLVKtqp9js3qn
D/YNhb8oEX6Dhk0qhqSEZOvkDF26T8F5jSyI25TLI2o3EjV7OQuTbxZ5RfxNZq52ZTz+bIWkATt4
cvSjwGFUWSreX/QgAnEVWKcqAHeRorzMIHxbfO1pKDYSvWrdyP3IIhwmRZsWH9WoP6bgkOrxhbr3
e4Fxso6fBusXfjbYpz5ZrFW+v8MZtdMbL83SbQo4MGe9XUBUHtE+RpbjgXXxZafSv0s20SMVG8PE
qSa6/VxhC6/si1p/ECrgpn2JJ8pLxxg7JLiuKuHTMOz18GJn5L9Rx2n4CaN6Q3v9hmpCR8YzCKp/
eehz1yloMYtPC2lOwlvOHEsSUdn6BZva4I2otQvcZhMD5or2Uu+T/+13ovC5qrYuiI4s6JyuIUdh
sbtmdcFsHahvcuXvcttLCSUnWPMwAMS4ZFRsSAUOnaK2tyVob6TucCJJpknrjj4HyVeOKe3QX+/s
vfFwIIIax4zGN+Wg+ZscYbghLz2fpfqEpbcPPbmONzQPeSMer6Z27eqbWsJ1wOpGFxb2/6PEhdM0
HRYHKAiWXuBf+ghYrFJluA0xZNG5G1K/BaZEJWeUhHsuhhj0sZcydUWtY7C5xo9aF47G3+QS4Uay
zmwVcBO5p6i++yp/ydF3mR1z8FeJukFiw4mtbQO+kUXi1m2uMcptpMrCKiw3AAkhNmonHzS2/H28
Z3trY9yWmF2Qcq3Fbmz3B4vT/T0FIqrm7ggv5dNaQEU0dbmNf7d+ioAXCjJlXSr7ECylL77ZbOLg
Xn7YDbzKxeNeL96QhTlFwGQgYttTuKA+NEDuDQvOca9KX8LiFrSE4Yz+2ETxtdu2lEPL5is0n3gb
j3Z1LKiyAgBRUtRK19M6w5XbUr0kwYg096XFaAJ0CFqUIFc/RK8l86tN/laM1TovvHwOnEb916Pt
S/yMRtwINcQDUwk95BFgHYrXKAWpEzK8QvM6GYOdjfN7q42VG2apG0w+Bg2dK9Gw69FVpxgnToca
q1WUmO6CMHdCQlyqQY0GALIpl7CrI+rgDGXdRFrPsk9T+y4Nhsuy5uK31bWuX7V6WygwSzxN0oYT
KYTTSEoN2TQe1mxQ+tKHsp3fpK681j4J5QLAdR26nfzoovqorlpafyYf2tF8Y2gvnFjhZK0jCMlc
utQCI6XxNNXmrcu7m2RcFW3+MHvjjZEdTwjBXRuRPKUPQuloThy4WM2EKHEL4YOh4fFNQcfp/s3a
u63x01glun2NVfnyBuAVKaq8BE196eM3fcDzQnknlzGMlRHobmnjQ++MjWBXyfOuqGKXgnvXH8L9
vPAhEU5gChY078TIJ7eQaEVmlueilYn+Zvz8+ns8fFryvWWV7yPeJ7yssthRTkCMo6El+x2fmfNw
00P2WASb0QqJ0+euAVGKRX8Au8HXoVYizShTs545IqWB1IRHG98LvuuoyTsWRbhCAQhx/0OOqkE0
JM0nBXFCWxzhnyO5hFuyxdIpDecEd6dknTAobtpXxaOnY9zLE0fneMuk4zTkfAfVabb6kwmGNHJK
IW3i5mtE54qam94mrkZSY0JRyokkvXTrIwoZwmsbH/hLUbuVmBI4Z/nBp05HlsPVALgcoJVVH9tA
w40UeRJvHBzVUOdJHO+jmc4FveVPoBxgFxOn1taAuY59xaI/N7D0st/daYG4JoF6NYj5sacgKYzd
ren794wFPTK3ijkraW558LDMCO0UK8S4rieSikl/jrZpLTvqu2Ai6wkVJv5TU9K9PRAwaY8xAAXj
6MvAnKffgcRUstPTN7mIWdYVJB+mbak/8gmurr639Iu/MsMzpeHHPwk1uHipuE+eQt7xctSfci+q
YOFQlUIhAYlzMkORq7zNMLDzZD4o3I9zK6axXjgqukBj88aUvUgwm+jtbjBgTkMGK4hOkahUgnSb
QxseoA3DP23MY+nbsI15Ij6L5uZn8a21HBmonSfrP1r7bQ/RZqQFgnXjyL+x5Naa6Om2BwloQ9cQ
kpRzD7TOBk1EK5X4yiCi/Dzo0wLJhGZhKyH01EkpV+XUpuwmybh1TIAN2rNZYFHNALev2rC6mIxP
U6N9afr4JkuUS9W+r2/6pP1b2FzmGqunJK9lhxzcE4nybGzIeYf2k+1jmHwhisbfyQSspqz4z9IK
nd8Gg85AawBe+TnP5m3uqRzjri+3p4jSPnu29gAaEZL9ZulGTPel8PeNJg6KgvqwVPXxzG95jDkg
es9y5CNxoMdzZtah4pmt5XUdlnE0pSH3PXPRJwH++3BjFr+k4amgUXm6M641pHfs+hjliRePEMHb
7kjzRL7VvJ6EG2ZG3G8UkQZvui0hszVA9O3HSGBN7A2MjNo9iT0VtGmpyae0fG/YaUZWd2hXwVmS
Pgxs6IAUUNZl0wYMBucS1b09VOEi6XHDKnDu4cn6y7ViTjICY9peJMVBo/qic2KaYbpVaUKr+VeX
YkemVlJnSMijJ/TuiqH6rgBUgJeZe3VrHUlDtp3LqOo2erLnFdjrdb1uuMUmDyYIL1fNTWV8j8Ub
/l9aJY8FEBUdBELTxvdJDyBV/iswM+uS5qY4hwBO0h2DkqjNZ59gkabDkCnX+BkmKCsUpruAGFdl
m64oGmUdH7ZcaODNTWAq+Oe370GMx2gS24RURFEzsBjErzD4GeIHLXDX99zaGgJQ92T2LB2GH0GI
XL0ZabyO33hij35zxc0nUyGtUWc4LyEu3Q0pUeEkXwvsFwRpDOlU5cM+b+49kgPnCeChQ7pa3HEL
tavjCOQW4SejG6q2208rcDrLowKf56rW8KhBc+TDrYU1RaTPPOM9I36klw1hTeteJa7nYEks8vsQ
6SIW3Lrc2lKYllIQ7ua+2FnmnkTtqTK/o+mqzu3R8sUpi/R9D9pJjS7m+AXWK52thyHuhZxcVPsP
RgWDHft8mfP0Sra/WrrO/PcOCx/LFZyR/YHOY8yNV2NgcTMDP5KJ1aiHRXeC66xWdGthN+43+Cg5
YICwe1Yz8bP5bJhKZ2ViVsWQtsHVR6a4v0dz+2jAK/bGx6xNT/HR6feoVPdycRmKSz9op6LQ6abS
175+l7W3kWyW/hNOHOIoY0VMv0NXM6NRjc3Vs58RLpp9LNnuPCs4YeuVItGxlPC0M4qdHhvUgP/m
JTH+cdj3mABDnfIS/tGE4yTffLbqp6Vz54SoE9FdIvM1lt64IePBjYZLp4xsonHOZlp9sqEV5RnV
v8gXCkYPHIQWz+jy0xDGI9XqBxQA81CMHTJMBJRW3SN07fvwJlNeQ5YYJ8uINyQfr80eL56kp3eR
1xgfy2sXpReTUkEbAtXfMVpzYp3TjNuXyfjqz7d+ji/5e1sLT5Xzs0ThU/cDaGzfJIkrGdYugcUK
6GbAh06SALfvdoUF+qNVylNktWfLHz0fWlH9T9CKNTwofBCM+mz+K+Wf4HCWGDOhZoVorNk/1bqE
cJA0rgIyQzuVkiYdUQnwlP/IfUSRBRBfe5sTMBqKTxH2QPvnW5XNt7EQ7kzfz+SkWkuAPsbZXl/z
SL3kiukZM6QdLgJT/SkssW3L4aCv0xmSy7iyv7UAcKCO70nrqMRBCdnxSIP4FIBijFmhZbvZTWP1
2oXiatufkLAZ/IZrkBXXUVPpXNzHAVLzVHuV/wufySHc7SxRt2YQl4pd6Cxf8Hp53HhArFVTsUxG
83TP83mXwU+r3YTLB9Gxd0FeNW0vmayy/XRJVkV2cB7jp+avK3vGQv012erethh6rFNGToxikxn1
P6LcBAPXYe4DqhV52jFZq5p+nkr7bJn9qahYF5n1Y1LgaLy1+q8IOZ3nrVLy3K0LDLKISYG1aSqW
fzYNkYJAFl7jlJIFyPINhVJx1tBCV+1nTIyEYjUaX6J0S3dOo2+aqNwGikwKhaFeq1ApOatLnCy2
zCkZ0YhVrmTCqG1v7npYTJU4sNZLE05ZHNRBUrnLIy6kzABbbFOeRjz8hrG2C83pC+ncWitRqs9O
VV6UUbwpiXgTffwqfrOI5/Hkv/p83wHtpLHWwjufS+DbGaGW6gjlFQsMdDX7coPHHRE/iQgDHCWT
5d8gA3sI3IaJLprV7YwkTu+Ubhk7u0JxGpdEZH4UoAQTadvE3/6pntSjXQLYQWeL4eiY6Y49La3Q
Sw2f7fhb6recADl+XuAnjg+oOa1py62clnfRpGvr9AmW6oYXSKeaaDA4pYJ+t9QSZXQyDK217akl
aulkAM5MuRyN7FjhdobV7uLiS+qxLXwpLJUUTH+YnauPIf1HwfLAQBYs5PdYx/2bE5pXjguZNgTP
MNUnCAe0YcwgLEqwGnE0PfABPhrbv8+k4RisnKZrqFePMSBqJzk1VvYUbuqnDCrWHJKjHIPrD1lM
OEnsu3mUuMa60fDpplsT3vPkjvuh51x2hoBy1GDY6kG089F60sDHTMLImOItxzJVJXugHR3TZLHK
O0xXg8n0z1IIpDB2e+Mh2+VzpHBBz5pnbuFE2NpNfThDaWwoLYT0Jpt8IYJbzalv230ZYzMpUy/d
4549SmzI5bGn96s/iro56iGrejIfiREdax9K7JYwTSH0zf+/7wvItbnNUdPIm5n3PQxd0E5Xcwhx
+BKlP9ESfZF086LG8cVucy+Tm3NKG4RIoENEIJHxF6ZbqT9UMfc+WBESuRCKohDecPxXVBRTPGvS
Uzf3qyd61gAVMTC8qTwmCmZHrxpYxdDnDGpR43wyA3EMdIoP2a+ptb2X+EApzgToIjSYWDeCb3sy
EwBkOJtysBXNAFDfvKdW9tSs9JXkxiv6ikaaSKN7FlDlxyevpW4idnR8b50FyXRqXE3nY5ijPc9u
gIw1B2KTYPGZBlfYb3H0qYOvxc9EFoGnU9+4S7YHVPtU/aqq6Q3TS1X9UwRzv6GVupkPKe/zS2Bf
eRqW0UDfxJUNeFCi7W5DZTgOI/M9fJOiP8dD5nWvsTq0ClsmBMEgudT8N9Bd3jv7Wri2NGDNBh/Q
eR1jno+rPGTUG31gNSBRaIvYxaioxfwRg0WhE9MXTrGEQntAwdsqlm/x0Du1DE4zaK4jmps9E8TU
VqYE2jKhqabzDxbYdBXzwV8z2xfIPDHtIgM0/YECOt3Uf2yvV+JL20WeKXNmo5sRIyzskexeAwiJ
cO+0RdHTKtCOrcfWbIVaRx3MsX0vDWCaUsKyej4QFoRK1G+1+kjA21WG1M2PRWC4VfAX5E+gjsdI
rw9TUUFX9gqFaLCRrAKScgIK5h91wsZdW6eFfb3QlMqWCs9tB168iEdXKekGzo/aThCZK9F/IaSL
GXecslLBFVngixb0akFImlWUCVIsKxdbc4H49iFfnpX0ZgTFW2HH77RpgJvlPolIF1J/PlTMqmgM
4yoOV5TFOPlEr06LXb3V11KKfdafqAD+6CFiJgFMLXoenWoUH4ptfOQp6PD4ouE57zFYAZCDGTKf
TOupzffUfyKlNYFySWmHimiH0uLpBpONBK7pLA1RTZ5coRItDmVprefuZCtno1MJM53CnmIp2IzV
Any8t9RGxLmreHjqXZ/cAkUvECYaNxyxHuFErkSPv/YCsyU42a8W2+CXyUOIShg4uySng4hp1so8
CDfaXeE1bjlLSbgZLaG+alO3PPsxcwzgX2RChFw3KZRQJ4mno7pBAiVeR0v0+G3bZO9gzBUV30Gd
brroS42+6TSFCc2zwsx6WFanDHMPaG0P20Vk4cNjkCqsgw7ylQT0Me5MSC6IYKT0S788zWtFGdcq
OHNrfMxrG7L4JF8hwYViVxYVaQesC6m64eoV1tZxtN/HDpVgdoUfcRmf9r3ss4dyphkkknSZkphL
BXaVHhRvdMZHUZrHik8u/XF7XWpZ1bCNt0DOXuVxNXT0ozXGpsatmcwtahlGFMPkRpvs4rrcWeNT
Svp7a5J2Gr1iqh6j0jzCrRrSzWJ3qwZJuQ2ntfyKlWVMomuMFZJsVKyIIlYZ2t6IAjaY+X86YdjI
814beM+ZeQm6mEMTougsf6tdussGFnZRRC8GTROShiw1I560W0Fwg20yC7r/9oikcDQb3NBih8/m
VCXiYIbWYZbLU/e3yLnSB64+nTvt3qe/2P2awDHqy8yZHUAnC4qXWgUYXXnqUr4g4LDtuE6U+GpL
UgBQGs2NMpVsctoTSPVS+5LeuGDqIK9L+Hj/CY9Ve7HgvgRC9tbCcJRiV2f/wLkTYy9vJhhIuZt3
AZZ1080BNFUKLU01e1/ICFyiSqyYpWf25knJD3A5TwY9iAtdpMr+KLTTDK28E81nDSUBDd9J38EU
b3TgFwCXDHqJEj/fpRmGjZBeIkFZn+5kjVjJxN8tqWKvw3IlCB1Cin2brKFt7XU1OYiRLZTJ7p8a
Mt3Tyu46Ybql+IRM7nNkHYWJ3pkSeug74oRtdDJb+7h0NGX2eJT08ogXAt1b57pVG4SBrW3Z9U6o
4Wda3PcsGeh4KU2okOsKzE9GFZA+JWRH6ZskMqLV7yWIn7xqNwY3gqVNI1QAua91zd7pPbNU8Gng
ytTlmvInXEnocDUsmJ6LnIStUYCpynU6BVQK7BrTJdzsBkkDieGhc85R+byqCcammEV5Ou5sOCgp
xa+j1h98MEgmE64itZfEmneACjujv1ck7Ixxoh53oGPIYFin62Wg30c/tsPfkrymSRDGnOXTEEvs
ar+NJDgkfYcN92+P/0LFf0HkvplfzbBP4uYmFP8V6tpLNDHxVeXRuwCEHhVPYAUOZMQiHrPkLA+A
2MOdCndqpp1H/MisYZQg3JOB4F1vsEWHarYtPmaZXR43L+jpOl0LKSmE8p9OMXvN1isjXkOh+k5w
tzIxmH3RM4qmw/ac4bioO2+iTVKo2kVUmLjHh5Y+BGO32q0H/x7BJIgxFlUSjWGr0Lzl40n0AkPn
b1ZfGxJjTdxvIkZLnWZZwb0NYSCpgbjlEZ6XdqOsaiqO00R3R8neEW0ZaDme0CStZjoopX2I7VuL
5xmZyzJPRhjijA7PpY05Sj2WunlanhIUsNBdah4xSYMYmVDa5EDcTLu8Bjqm4iv7Kxb3COINjQJU
nEDmzNXZk8Gsa398XUUXuEci2gtc4FlhuHaouuYwuElxYqwOJ2i88EqaEc5fjEbBdVQfMdyHaCDN
blIeWfBYbkQFz7xZTdnwWs/FxU+71axs8Rlvo6BGJE0YTOm/zcnrT05Mx9ACGIujZwbawNqa053a
uyayzxKB7Wz6aIb0pIEfM9FUiE9Iy6ES/GVYIeFxELBv/KVJgXxHToxmo6Kxaol8zunLmfFMjyYy
CtRrBg3pfyGl2bhVWnTARwhj9FbJxyYD6kmOku6rBV6SdNka8E/JaRlxWmb8Uj78g1X7zv0g+dHb
B9suSqDwRvxv7sWNv12m3rEFQlwlO6qq6AyUavIOenpRxh9zWTmvTX6ORlMcA6M7BiHeHv8NV85q
MManWVWvWr+0hvWWEZAbkrMfU7sh3gyBX2DuXujUz1CWWJF2h7L7jWFyNTieljWjqe5VTiolzTEV
r+rQ5OP+3643NaIEkCWf1v2UxKJqGo3UAtku2PChZ96jb6+E+LsctEWgAvF4GXhsfLaw1Gi00XAM
+CR1qkdAhz2iz6su7RjCuX0plE3hsnfl4TBJBD1Zq/uEHLCOAmFaNSi7mETLhUwMAZYVPyGweSWn
sZdbYOHGDdeuclm04eqNStZ/1OTm+e8cDbumiz3bJvIAF1R7myr6ow0GPHOxULCaQnjTs4NcFYeG
DQ7pgAlBn2w4fxT2qH6r0i3AYpTrAntU1qla32A8Dfe5/lWkOq3cn7KfbtA8ecUSv1qbnobpyaet
IjcOwiZf/8IZtsa9JoODxRcyR5dctK6lKSsmTCg3JKJ0FsxauQ/8uxx52uQUnNdC+muUX9y4XTMN
3Cn4y2bUlEwvYRUQdz8dBkMVC/x3xz49lW8sMbL8VVk8mWHtYp0l+bOxZh3yT7dEfZNRdRfkjsJD
TPlV4a9iA8Vsh2tbX6UtTuz8wqLE8DPqHp2eGh4NPMS5425b0dfZ12CTXhQ/sA5+T4I/ul6eYhOa
11Cd/UQ5T2yRx5hskZf3FcrU1ZpYxVO0R29zX3EJiMwjHHAnSZVnqqdPLZTuQ9PfJukVYMTOjXep
yLBGYALgLHEq8SsBIqMN2snID49XA/ae0/LsAoyR+gVzhu3QQ2FmHzI6mj7+kB+tlfLTjzh/2N9M
PaZeeOAVT2MNLoBG4lVg7gwtZddaz6T+qhoLVWLcDfR4gCnMJSrUW08Oe+4m9s70579c0qnbgKuk
rcroueTLJursfwUrIzvLD4oWvGRGF4ty7zT7YQAEGVzy8CBbEnMr6MYPEf6NbUSE0n913blYyge7
fREAetDGo5FvbdZeXI+R8VoCAK9e950ZD36CaUVhbcJ+kn19P2Dk9plCHz2uG6fztSvKZEZzRddp
rsR5OsG3WRpJUo4slajhOIFqSrHsYwbyR2yQEviw4JyzL+G1W2ljyaSzBiqLgMiR7ygUiWhL/cjC
9Gl2+aheosI+Uc1N/KHfRvhZ29Zf2ZiNuQ8tzCcNlBctp5wDFmi9cCkmr1IWH5wcMnx3ND1ympb4
9rFKgztosVu3ICX67EiFVl5A2uFN2sj/uJvx1FoBKEtAmImAq867HodsTFn+9dUpn1vXNKyD8PNt
D8FC+sVbsKA8IXrI+5wFp2oF7rAMYADTKjfBqQ36tRmp85K+rFDeGFioamD5JXG9gLgesfZtw7U6
1XuuhW4GvKDP0Ns9S9aO42zhqJTQ4wH18tXzMARFN/TWOfFBiY9/JB+Byo3ll9zdZooyZGxX4N17
d1a7vTYjsTX3ePpul1iNoi5PRgNRKss+p6TnJbh2jJQWpq9YpgsjupSqde3k+i4S84ajVDmks+Yp
dXVZXBJXXGr0Eh5QiWaIsEsxpiGJDdYsiNy2k1kRZarO1N8aPGbWyFavn/h84DkMy51iNnRKnpn/
nIKuPF6p0kdZJvA60HFWjtVz0o0tbOqVD4iigTAVQK5hl07LMb6ybvmCwZtBmFkIO5kt1rb5WNgL
1lnLFqSpzVQEvTu/juRjTHAvYkWtTBaSCcGAo0Vwx9q7hB1iUnHQs7MECKElIDQ7cEY/0VOxg1uw
HME1wZ9pG1jljpXIzqSCtWhZIfhooUPEu+hfQjVSO2lb819bTJcJ+kM6vaZeOffBeKLK7SgIJhqW
IJRIA4DpBR/52O3bIuOlsw/WOBzjjV9f1J+cMFBXjFvpN+MAtCNwyOkWSNs2pqdcO8DnsRgKWaxe
2jS9tv/GjG4+cQ4AdyoYhKh0+5BkzYMp5vj0UYzWup4vtOs99Ll+5E3+6CZxtyiF6pXwDghsZWF5
yFnspxnuocBLU6rmsm3xY+SkUCoIsoTpSBwzhX7P8x+FHTkxQTMO3C7XXaSOfT5OBxZ/m5l6lQgg
lBpYJ/R0lkhS+EshWWoc0IHok6+PTTscafBsxaNPPJNajhqwTJEjoQI0DDHCpcNtMg7p2mLoz9RX
GxPImt/AVUU4tNiDlgT6UsidvkLjgysqNE6yJjphjZgQxq/V/bIc7MT8DHS0A7W5d6zMWS6ipnPI
1F/Lb1MEJYnLDYy2u805Z2reIMhwcnU1gJoKviyu63p2mh9+8jHOodvihnu2izGYdU/CTJaa/Q0e
Gw7Ps30i3uRPzAuTV4zDWcOssUneZXoqK4iSNeDHnHQ40BRBLgsKfELYzLhhYmfPMrdns3tKpNFn
W3O0Z9s6PYdMM3B3lOFLxTe7kLfdBFj2lCcJivsvL3y+zGj1EeNGbQbnbq5OGY8knSrLysdAQqbL
/heVG62CU02/aZS7qn10miVXRZqq++2XDii6nQVEwD7dV0K4tVy608wtnMUTaIOA+Ul0v0VNUo/H
AB+/QxNeSEkZUoCV0HQ1MHpS5a/l4j3K+IzCT6h/jFG+z+FNm7qLlejnNnOLvmff8zf0P8IAjfxP
lv7xWTeRQokFn7omPOOZqXhwty3pqzA7sRdYt5nBq5B4xneOFLD4/O0M4GFsACqgXJrMbRs924EU
FvGmGcmj92/SJz2/60FOHPdfWsqOMYp9HP3Yw3N4r4PHVM2vkBDoKOUvv9zkOdGG+NL5uOGHs+0o
xakraQiCO5b5jmK/pZq84X0Yk3I0pZ+RHV7cn4PZhtF7m8bTsoCeOieP/2pMzykORqnfzHNyTxr/
5o+DO0QclKZ09UEzF4dQyuGIt7eZvleTe6vqRtyuBD+zPnoLKMAG8k/ICOvfu17U1LbfK+61sfST
sS68aZ/TyEnNiJwp3JJ/+pg//HdQ1Xj25DWhAA1PZQEza+3T14mmsE7BnaX73pBc5k63VGh/5X0e
vgaqcCsEA+orYvKWHaave+4Xp+Vd3bAXqVSVaw7JxC27igFi+Ycxt6tleXdHo1Ia0l9LfP9jbC4i
+ehYFaWC/U3m4ocPcfB1b/TJv4dmuKnEuUrOBO0OMQ732DZ5Fn7lWXcp/JnElnYJTO3SGHerQ42H
Z8qq0dYuufTo1G4HpQr/Xg7bikbHKXCAKvgs8kcwU2qrwaIJ8OBuZJhDBQVcCpdklOaSxMoA/SFv
HCHeBywIFtYqARZqSkGQOo0pubFBOZ1+rvN9tut48BRYGwJQKb7uxBpaqpSe1SQ6YVNVGe6MU8wT
sgSeXmWlo5a8ttPPHFKyrk0MUWQymF/lp62nr76oXqEjleJphAS3ccISquwD46CrwxmOBs1YI0GA
qP8MBjcO8n2jRnu2zG5J1Up0po5BCQmQISUxglhPe4kPawsijWgsEQWshSpprQU9sDza9a9OXsih
0RqL68ZWNRixTI1ZRDPle21tcTOPQr9avrb0CqwR3VFPiGXNNRWq9dlqCjb8TEakjevEJh0AVl4y
oW8xpSXUvL6SGIVHnw6B1tIFgO9GRLc4OBfDu4kHM8NWiEBvi+2srA2q59pmxmhBOifvdsgMQ7GW
g8di7ieDf6ibgJkvPPbpLXaCcW2zl5PZvk8+zA3AyO3FasVhIICywFVaLshrqzW8pOq9dlkm4RaG
m6lmJPAcU/9Su4l2sR/UGu48GR0MMt4UkKBrM37q5q0AHuOnxZGYlNzvVZ4SwGHPA4sXjjo+RalM
TBJnJNZb7NgRK1AJW6N2z0AHLXinNlvpd2QKQ/PiyLhl/RMvfc+4ztpwaw5kBNNlKszMzchGycAz
P/c/k8GYE9jnkZa1KfsjwD5N8lGpx81vKUMMBwjz//xnG7kwYk6wiaLKnP8mxTUsyPmrHpgyU6eM
MAKSv4QYWzHB0/C2RBZqdh4abxtWPXvBt1gqa8RarG6DK3OvrmGZmwgSgq7evNEfuBduvN3GiiQW
xXJ2uImHlp+GBeM4XvVT6xQ8ZHJZPeoc7BneTRm67SIz1zCHZWL+mPvicNtCoegMy8VMSjPXaTH+
SFbpwKcZxVc9BieTS9zEwJkuiNqsPva0jlSS4tQl9KZ4PV1Yvnd0Ljeq8sQ/vy5DlMfWvmuQfHrC
5TEvDY3QBa+YKmND4fwT/rkH0DFR4hcCFzGnFoEH20ldOoPyk8AJW5pEWGT/Ba1BgzMH8bivJi4l
GHNweMZsohWTJyBTZOSGAGGT5XWGN6LJf3IIaCGTmcFk5qOYpe+MOyGOISEzhHIMmTqfbl5rVbgi
o+0ckpmvhxt+HfypILJPQXZ4VAHeEqTDxB6tbQ2uGiZM4zPEkVRZCGM8YGL7qmfXNiN+w8qG39xH
DFfCZ8bfa/h/16PsaLVKp+9rCP7S0BvbxUZqSTURkQzY1VHjss8oQYhCyS1RLysyTQr/m1LYY22M
EVx6W20t8scNyq6pyftU+T+WzmO5cavdok+EKuQwJQmCAAFGiQoTlFrtRs4ZT38X/rqDtstlu1sS
gXO+sPfalhvLqUcqhVfuVCQ6yZtBNzQv1T7bojMooTVM08xDigmlAdk/Efy/RPjOIQvqRONyWVCd
HohK3XwdlsTQ7P99HTpfRchN02QiE5HDqpo7HUgZ+r9zLYmHZCkf8yjve+ku9IUP4sfT5gqjNNEK
8nKWKiLkvZyp4oBYW2sozJf0WOA/HqfKmdOJ/oQD4TiOPznPAYEVDCMLA1URbIlG/Ue9CeauwBZZ
nSd4KECn4aKSlxXHjhQVTGK3DDdMtMh31lF3hhX9WoSNbyseNhxJwsruvZ4Te2GIP58KSz5FsETw
UVQlECmIsPByms9eEW84r4kbQZq7MyuEYWR8iQB9quQgJFwOa3MJs+46JvWtae6CUb2Gg84XCa2D
AGAqm31j6pheM9AovS+zRI8zEULN8j/Jr2CA60u23jKGk5Eyd8MZkEsQMXu/3VUlxYc8HzPQ6WMV
2mYv2r3VcL5HNlqHjOnxhFx0pJ5jPK9AjCBQ76QCCJi3rGuuinCizqaMS3f9ShfdSJhJhX8hI2L2
CuGWoDIMJAJnB6JTM0lmH1ky+QeYBkpmQxIbFvt3yJQxaEeKtJ4c+8KMsGm1D7MdTqtoQbCWthdu
DxDW4RvHHaTBhoHIRJWMTFO6WOQrsaNnHybv8yV/iAt7Wu7ltkLwjQOHWrpPTirM3jD9VpCUkU3h
RG9tJ2FvpHf8HQU5WMARNUJ+TFAaiJhAKVKhLj7wJBnlWY67N3xMWINa7PvX0pKuulW8K2zf0/yE
NO1ZZPETYlFrsTLKUSeb527Aajr0J42xR5JDDxGnowaHHnMPHjLynTJpQ4kDj2iBZCaMuFb1bXzX
RAWQLMCnBCh499G0dli81eMht5sWyoiqnCbIVkJOyK+6bdh0nJT46GX8U0w7SfjWEJ8siE/CRH0Z
GNnm+G8+f5sJn6xi2EB1m4i/GtfRmGgzq2ssOeY0cy994MSYTcKynnSjsxQeQcyBXM/oS6F4BIn+
i2vlruUTI2j9mRboufRA7j9lZIJTZiOTD/H2dePMdmtxxpJtgdyz7mErIqMinN8T/PsCxiszjU/J
bB3lagcn0xHaXzJLy3466kPH/0ObS/Jjyoi6XtHvNOMxrqhFkWCUwUBrqRoSg7vQK3MANt2PxGS/
XAdWD5pNiiSihuTQN74q6keYMo4KJDmPn9oA+UxU8Y8kflvUfh//J2SvSsKajktWe66Z4lY0ifj9
R0pp43sWIna2zWWSMMzreyVfL42sXgSm94IqX/C0Nfj196bhhQZYmJF03MwWBzAy2XVZVbeNeRKi
iKkQvQIFT50hRtmFpehhjvZr86KCsGU8JlCnrTz8isEM+yaQEpFhajS18q7kyU2+caeC9Gize0+1
KOLlkoy7lRTBNDvNRMkMwxzY5TOWmodJMuaXxqyLkAD0cS0LHHARhuAS9nuMtW8KkYJaaEvewtNB
qlqCj8qgDcQZw+J6sawLQmkLjLzOiFmeP8XW3LHZFM8xI6clvmk46k0MoeulBsySNftGxZPG18Q4
XMf00zGzrVk5GPSgcvyiFoBVkxnlXetvCN3IQjMZWyAnwIemxq8C9v6CFwWgClCZ/aiwQcUGtw6v
tAV63p6HEAXP4DIjD7cQXws9oOn0Gm/6hC1CPG/ZEGMSyJM3g01I8BAq3T9dn9wtWFeCqXsUtOVq
RPPF0o391F2VuT8kNOarhlQRzM22qJFQUkVQ+DmB+D7QvHPFhdU+TT7CjitKdeGUolA7ZPBdlsQH
GqxQqaxRSHM8oQC3gPY62wu1mMs9R2kr9yhCsfktyqUr6VqQ2ppqeyrrv2uH5VJ0dSF86l36ZuIB
pl+IW2fpZ7j4C3oRGTFo1punRsFhiILaqB9xyzRyl0YTT07nGUbh9YblFgrgHzAwRvk2NuJzfpVo
tXGCtaSn22HUoglZA01VfGo4D5JDL5sEaocud6S1mMygUaORpVbZGbEFbZKcWibrxqlNF3KJIVdV
4GNJylgz/Pu9BNez9LtUIkKdbdg+JgZGRJ6gM0Tr94Wk+vUKq/XZL5LX1/l5ya6s1699Id7S+F/P
ulHF8zqzoh1a51RhwyD5YZ/xmohjclMxlYXizuiks2bmfilgKVRlH59D9EQlvN+s4lZFGxsLb1aa
7P9ZUeEdaKK6Kd7VI3TTDAs3VNtY5JOoPYydnS4wueXsX9j6t8+QFNoerX/aXIqqDPqSnLYlv4lN
fK1mKcCGZlifuYhi+BQWD32L0ZKOFU901nzrbpT8CtlnsuRQ3k84+I7p8hgJ2MNiDcau4WYEKHy0
jK+aor1hxxZtylioV/l5VR2dun9NxIBAQF3z2/gYcWy0y59BjBFiQYi+TDES4AjEW3o3oq8OZ+cg
V8c8poUyKI3b7hQ1Jv8W3yzr1zWm1Gcyzu/SCbsFxlFFYkoNpEBn3cSkmEA5qu2oB7yqSLeQSzf/
sDqUdd0lwr2NwhBn0ynbx7jjpipyIsau8i1jwD1yTyP13MEZQcfemTM6bcGtGb9Yk5/tQ3hxS3KG
EHDp2wnzBLjA8WROnkIxIMicbszYI5YdVLQz+FQ8t2hJTq0sEVkUo8gbeHk93fovbfhDq6NBQ5ht
KhU0MpSia1liFLd8PXrpLM9EY7azjnCGqGfUJCESOLAok8cnUa17I5Bn3W5q66gAA4lbnc++PHXK
32ZIg1jnmFsbW1T4uCeNGiG7Ekx7reSDKJt+OzVX4tyRfr8XM7ma1bjTwxLdW/wUxGsjv3hWGX3I
O15Ei9DI5Yw4xZFaCawFu1rVQl+FfrE+9lCFVgPlQfeWrNMbSlxYz7skVVlLhPQaxScO8DAWnqtm
fuTQpSXS57Sifg2YXTCQPn/SWbpLMCipiRLTDvGUZKSNqrE/jWclWP5KXWXjx7G1IPJ1wHtwgpSA
1KQzKPSOswD+KzcmiAd5X9Mo7tFdbKutmrYhCk9W9t8q4NllEbYtsyT6g6RwsYDIChaeq679kSMS
XMQqgDXBJu6stCSekjWuDgZW4H2GtmMAeC8VKN1JL1NtsL+I1JAqvRWEOEaL6JkIxirOPBIL5y6/
2Pj9LRYF+oLRXLBFVHzhrVDgNsVomrBBTtAyG/1PP3+v96H4GsUv7RteKgzGrSMIOWM3rNC0BVTH
WH91N5VqD3IKx8prgCOUUow9i5j9IA6IvJdRW266Hq9ZLmotXOvwY2I50Py/uF6fZaoNjKbAB5oE
/FfzqpRXD2AXOUEiBENjbWoWWBvurBpvY9q8aWr7lIlDTIoQRXF6z0hkU630EvUjoVav2ehOgGPR
yG9mT1/oqksmAdBopttcyQAtT6GUPMqZQCTFaUq+8cJwGt1yUJ+pcelOGqIdmljrhUf3IbIKVVZv
xLDSyT+tcBLCh/AXsX71mI0W7z0xxnUF54+cZCCR/KNJLhRbFREMrABAgiUT4vMrra+ySYbVQH30
1ftKimAJYoeoCg0wYeMVSIsjVIRNR/OO/TwZGbEz8GxLW38/FwJCPr+OAVA0+nXRzIPRIzpmP1OR
U6thj279sD9WMjg16S9y+5SJGJUncbb4tJo/hnAn7B0hEWr1raevPmoUDyEWGjxyDAeQEGOgMUXG
pTtVlbx2BAUIh7W0xMBSo6sGZBSmRGr9DBI7kj+1EWMZPWSD8E6LepJXHB/EZUuESWMuJM+RWRmm
oyQmpmSxUWkdJUwWm7B/Pk5InUz0c4q8t/IfnTHxuKBGzP4lCguD/L+aDVhjNyxc5fqYtMzLYY8x
VZ8rCKdQZPZr/C0MH2w7luE1K8slFnYJiCKlvs9QveT6ORhdoHQqWFMAkVF1TNmn1TCn6uZkRRz1
giOCG+eDWQHJrUzKZYare5Q9O75gNQPJ82jo7abOgLhLa6t8jnT2hxx4a8xv+bdOD4ncn0KWrbXW
OQKZXT2ZXZXaHxMCDUjZSdFW9lhq+Vs9fTTpU2eFGGnn8L8ZBZmEZWZC04KcyIR7W8eaayhoNhMS
LPThXo7mQ+NlxPrGAIE1/IflSzJ0ttjRkaugL9BFtOiYhgs+PBmilAgTGj+5xMGhwBaozrlQ22OF
CoRgqY38sjLGBKY0GEisiArlPkgIZMLMy7VggA3t4Zdr8Y7Oz6DlydC9GF8jl4uRMyIYI0m3wyWi
Fq+RP8frpa9i5VQjSDXMFfIRww7wGsMuDecMay4X1jwMyGqPMagyd5Cil2FZ33UlvQuiEO1ZAFL1
d8vmB1IeiVW8kX7W98HYWeznqgtslvEy42TSqOTFcr5kZg1PJuNKtXp00kh0DIYt09lCHptp7CBO
PfNVk62QmFhsiYqONhe/sykcBjjLS9dAIZPdWibur4AKorM613PnnBsvKfkT/YvMim/4WRkUOJg3
1e/soyz5LNGJxNVkk2XP39+ILo1qe3sK7Im9trXGZ8PnueyT7DZVPTgDRB/9v3pK3MwkQytxgLs5
MTy2ghwKNnhsOsglMkbyf2I0aAyRmKIdZqoQaOrzNWlm7tmWcfu4i2g3CsJ1Ch7BJT/M15kbYmwh
o7MgYm3bD+JprHcRGi+JPfVKyhyOzX0eZWcIC7tWenYCOlayiqTwewSVnBN3H7FJTSQVQDXWVuW3
5LYyIOONQuYNnOwdcSEjT+l8rbiJ+PM4WWCWJ6YnVHe1Mc+ohifqsEQ20SJ+wdNheVUyyOp4oevf
LvUU6GqN4unq2YTBJzbmQSALsRO32HGVihyWGVQL3NDM54u/NX/uQX+3knlfbz2X8uBBz38MZROA
ShtPZMepC4R0IXtOJjyhPZkwGJCJqAjL5q+sYiOLcIkzbeQTFUV7jlfXAvjeRuG5A9fVgEHa1h8M
46kBkJmpTIjYni58dSh2wLYRxMsmYSU9ZWRLnE9b6TEHxfKt3/NGfcip8oZt5x3e+7vqlb6hF/eu
ix+V1e3n46bEbllmxfVZUlf4s1uku3zeVE1ydwGHeNEGR/us5QOzVVfOQHEDkbSCtUdTGd6M4qtc
yD3M4CFQKAKAY4Y/2iUswZSYpgzHUssgT4XG21LliD0KA1CCJGrMyn8LtVZljtzs80nspVPdf67b
DyJu3R5zUq9couQK2s2rS9y6SBFQl9DDvKsjpUT/I/Ns9cVXLR16KG3IuguSgdnkc836xM0G8Ggv
ivqoZZauK6FOebgLFDMw1/ewSi7CDCAU0WrI+FTno6qVh8yjppsf0/TNzpgpIoc+eS0hq8HK7K8q
u5kcFlvLWl6OmTTph5DMl6n9k0uopYr+XVysU9X5AiC2KC9c1NMixlkwMIuxN82PBVFQzX4f4Ms+
ZgKHCHPgYknmq0jA3NS/K0xrOP4Oirbs5O+5gTrHbJb/IxWSt7D4a6ESWAmzbUBWTCkOkM6X5+VI
+cCAG/ZLfFQJlB4NVGF8GD0DzZqxXYJy3cCdadTmKcPvlwknsfm18oia5nswyi+zJogLzYhYoSIp
bIlOZCxPXFhpYZK5/WUWxaEifG5lTNeMv5n4pnPzlQxZOfz3ufYn5IUqcXWv+F9RX44QUr4qVFgZ
R41GnxJvGoY/enrXUO/QcmcsHBIq+1H3R2baJvIVNK6IfKKDkf8o4a+u3Rl64rltmCIlN+lvaozJ
zsT8wLHRDtLXVjQhjzUQOIGERFQhgfGcibOKl54sLTxER0MU9mP1VpFRztcNS2RhgI+7ZTuqFgJX
EloPTKghQ8I+fuXxq2PKbmEsKZtPncJ2IH+hRGccwv8uWW1bGGMBYdsUSEL6h8QPrgrYJpgSO4bj
4fyHhbYALSNEpBOealSU4gO7cljOBwMOSQdhHd5DLrgFQOq3nolAlu5XPScSPLHTLY8EJSsilmR4
b8dyj9NsV7EmROASa+e8N/21SS/VP6O1U8MdlQWF1wns3sM0n9aiBhkfFTdW40I8GPtnQSxiTa1U
D14qKt7ADDITIHGQEz39RNkponeR6dHbVLlLGAlXOO70R7t2hWZV0SbjxWJ6WYFBljpbjPNTzMo7
HBrkQCSOGO2pHuFWo9qjQtDoU5i1SSP+pg36YDAWWXSnHWR70i1qLE9Y8CkqfIH8WuOReqJ0WvAT
CTxmzDsWJrMCxwqVUb0YTHPQib3q/kuggeTKlxNM6nyAKOi07AxQVF/UU8myUtqyHk4kGchXyO5H
rA7ZSI/HzLejWqtxjrCfZIGbAjRbQRJb8IjJoRAsRkrIXSm4llZy033DPhIBZrhP0fRk6KrlfiAG
NMMORSoHJJmBVHAyYclSF1CUT59Fzd4SJVSnfnLPFC0xitxYuFdaC66H+jlxvWjc4p9GZR3E8dDF
5nHh6pFQS8HDn22FV7lG4wPxFHnUQVEeej/5wxoow4mxAIxBXgai6OyeyzRtVV4Qvj8ZkyKRJ+Sp
YT1wa7qpg0Lqu7Zb9v3hs6j+Vr11zSyUwa9EciLsFOX8IQJwZVDLAKgk8UX0NBYSdXWFe6CTDEUw
NMk376lxWqR70Fo/Nd7qsJFOsmKd4ihxW6V0U9zGiwH2ur4tKT3MYYxQ7MHlyzQlyA1SGjRWARXj
R3BxmuZi5zsqAqzaPxFqUTkLWmxK2Zshpu8C/EDAVgCby1eiDy+mzK98Dd+Zp0TCfDPcsh4JttEg
bbJTMYnQAUCuqJpjoRW8h/wciBzQ7UJN9sX6x0SjPbCatKDxowbWUMzlQH11Qz0Au3x73aPScNU1
OobQVwpEuqyLBhtl81nKaKHbXUiCQ08NAYUC0wzRhShMYrexeQgoqQPJoBUkpq7cDzXMtKgKVqEM
9KIIulJgtCf7hdz4ecgchiV3x22tovBuPM5ap6rYA8SuZrwEolIYW1h/46J180ZBgH0Y0pXs6tUZ
FQCJRCqL/wa5PRFaC3O6iR9rS+Rn+cTu+W8b3OnwXRNodgah4DmVqsQvUZThw0tOcmOAN/OyKw0A
wlE8l313HnXWpaoTsbg+RAhVXWPqDyZSUHalfemWJ07klV0m8QlcdRkK3oT4MczHA3dZjlbPhIOv
OBl3Rl9Snuw+/K0uih+tFD7SVHzu0zx+W2bCFbUjQopwJCwi9gY1PhVO5KlDh+e99nOZHlSVz6bL
Gg5vRE73KVPN4EZFAM1nRplE8E2LMSIDggxF4VBGgp/zqaH4YcFBiuZpB0SmAQ7BHGJ98C2JBAil
mE0R4R+jlkNFGk8N7f5nh2+sVMzbB0CU0KMpQFZrcUpec364xNk11bVC4Xqo5/BIZ2qQpgY5Cb6+
Pe8nuTsqzCTqNcRxSqoRizcTPmq04PQfARU2+4WUItaGtb9o2XUMifgshYsKkKUSmotKmvoY18EP
5Gq0mTo5HLHItL2l0GfyvmXMxGRbKYB4dQAg7NSaE5iLQjtVGqXrGp2XTj+n4+pX0PmqMTqTkYVA
Py08zMYez6lXGSvyRsmrq8Vby8WbdjihPMudaL4Y0pgJ9mTN1aXOPXHjnCKsNiGgrpkNtEQXJj4i
NuKxtroTUoBh/1JT8gSBi7eHyo7+Fc0fC/xb9A+9Xasf6l/UujR7yg6PWU5qBbc2uo8SKeovNZ61
y+L8tlQ0RYjZdsiE8YhMoT0V/9GDnJRCPAroLhRSsWptddQZ//P+E9bCvj2Mv1qekmW1o7NvNMQI
O0rnc4GiGTVvX4u0Q2PA9UG2a+gFtW9GvPa6cU4Ydg73UKjvo2XcVkQCqFztddlbQeIT230C1ks6
zY6Tz01J0VN/JUXb73jiQ+Tj9KelvniDkrng3eTpiULzLmj9o7fRuPfvRrq8CKjk+aakI9GkYwxG
qdKWjgScIkYVWbzpM1h7tJFbOhQidEfnWiPg5FgWjHGFDs8AixDc4+uPUuOT/8HTCDwoIetzASSU
HBGH2i10AHFejwg+F9KrgkqKoDMtp0kmoEDoCNbCWpyCkZIaLznEOJDixbLHxdGJkiC35aSqUMT4
xSiwRgrUJ2y6+ESk4VxGOQhbydMZxdQmdqi6Yqkjb5fpwshZ0JlXK0esE8fFSfei0NgS+/qc/DIB
t56AWw8ZGaolJTLZeAFEf6pOqedHCoD7yqYVawOgUZ26uJmI/mJRD97sVy3+2x6AnnlwyQQiIekm
Wd20ICB3XZwaeFmF1BmbdAJsV0+R2V8+oxU5JjIdnoFY9GPJ9IcSTzfUbBNC9RBCgtH8qBRRYeT+
erDE8kwOqme0oq0dh+IDibQbKakrs/gURo0gTwJ/0VioyB9I7ywD2UKRoxCZueJmEvne+11ptU6c
kEZ2b1grx55adl5VNWCWE7AmOHIYJJusUMGBEL2kc5JZfcTuSnAWHXcaZCmYp7Qt/KsjK7odoqY7
AJZjE5HRYast2K809cM18mRe+ikNSOIK8GXuOlGz69YMyE8ItM/Amge4I+C1w127xAfTYQBR8yhB
Noo/c73l9hKc79FPivJYIRfXKF+n7tZ5TNb51GK0cjTWQ8hBiCGTZneiB5gy8ziAhx/rN0PIDqoz
fuo59vN77jPNU+/ac1ilK+XcvVsg8w1+BPQgXeZAz7wEaIhhsSEgH4W1fqLvvsN7oSlcxZo76TBR
gDq0w+qaeeeOUe62TBB5+XF4K0d2tIc6KbCkJN5Sjm4zqpSKAag+EsiWe8fbKpvWTYm7m3abCKSx
zvpjr7HLEgQXZTw0nYTFrXwUVVpFZrkyEwRdyzg+TRjSiMT4ZttD+J6bP5w8eJvmCDVV0NhRh7Uh
FHyGXjvUAUFnXlIYdjzC+rc8gCzgR4oc9mY8i51IK3ggUjcSLqKHNTY5s5s/83/WwWEcG1dnRyyv
9YOIuGdZp2848Q0emeY12DPIACEnNeWw/VMoJM+0H8Dv0tz9q8f6GVf5UzpOZf1uKNNblE5PSoTH
muNxndgxlNc5XoIERai+J1XxLJW5Tb2wyxZEVWZ5xep30/MM21L0SDuBVOoH7xF8jQm+xtztIxuw
gjTtVNTSMojDltRlTZSPqPbG1lF0exzuCUHV8P8QfH4ChsIIGB5iXzhVvKwFmckDoJ+Ul1U3n+Sh
9OhwPvtfVIXWBCecrcOnYPVBG5O3BX1LK/YskeBQA+c/Yncs+nOJtWkSN3K6dO7YOCMwNXSZDu4j
1OszNkamVWMIfQT0RmOXmcCCB5BFDsaXF0coFIdZmLMpOUtSRLQud1JnYLBsckFF658cw8+aKJit
a2eMtWOLzsjwR4MJgrUbKLQXtof9rwhVbmEjS9RwjC60J7CCzopzK9v4KRbNIHzj4tISCJQFeqTy
0+5dsbzoknbU8Goy5NLEzG0my62YW4ANiFy5bvZ9YrmmqbyXcb6ftY/YkwsNOpX10ZnWRzGPH7HK
zoDNBgg/WMU4MzvcvNM2Tg8rLxyOhtvj0avZO7PhVKr3pmHN/5Wwny6UK53FiNPI6r8WsNgwArC5
5ASwJTPy6S2sa3M0GedQ/xqwdTTMu+QgmstdXvzECkG83a2koULmUjGNm+ghS8riSa7PEA81hnh6
d6EXFoVtS9wGNEl1tMCsSLbaNtZuaKAyUiZRA/XhTLKPHePNIYEOHfeZ5yhT753uWUhtmZS1Idqt
SXsw4nyojbP2bfB3rXxBjS41SNNmRDo9Nbuq2KtieqHCY/7ICl+ursr+CwzQKAB/X8AW1ixDw/wR
Z/MhVQus4+IlLGViUZaAZqdhA9fKhxqFAfmRNTWYiUsLwLcLdYn9wcz+IJrFU8lqq0zPi4SuwAxP
bKDw5hCjzCS1MQgQ+KzthtojcncNA1tiuEJbrLWLjOVjwEf1HI6a1t3TFzODFau15gxLw0KZcwEv
SQ+Ws7C1DG/QmAbgaIMVboZNnMP8rKqvZTka1LjCnYK5C0xxDoYSUb48B6zCB7O3Ewt7IZI8vqD4
R7tbWv3GJTRMAH31fTtt2nN0Fgza7xWz+iJHLFWuQSVjPn0BSFVI8moR2aEjrNWJDYRyIKPGNnhh
4xe/7z1ewsfHTkIUDXOrBf1D6BMQIKsEu8soTaVDLqCQEHvVANFa9NrZMTFMSLKweiSpEPRi6Ekp
DZ/X5vUZV21ivAtpdNSmlgJAPpqkNS8JaEzmGxqYqxxU1Y2DdjoAUpBhiVjcDyH3g6iogZQRk7ik
lyKKyMHSg77+z0rdWTuKpWiPKop05T/THJzGb1S0Q8NjA4Jrwtkoej83dV+pcy6/j77Ei9kjvRQ+
1oxK9BEitJf/sq8TLzU6B7m1lYCUn4OI51zQRSA8B9NwCpKgw0K21yw6Dh0JYZ1NfOhOvX7Mnvis
ownKW35jM/yuDb0z/HafbCVH5ezPW0IQXyQqaumeEPi12D1HYY0bqSc7Hv/z7GHA43dwlPsMi4mH
iLDqqZ49DNDlP4mxCAXwvWNuk2o6fUSIwiu+SIDHmAFGmHHSdXxagp+Uq0ttHpPFOzt1CfZvpO2g
0oTRPntr9lyIdLBwUIu/3YF+/oXa0ajg6O7rfx3ppPQkqkBO2nKNCwLF1BGJcv8Q2WHmUecOSryv
GhhbzfCGQ49VaPnDVY146t/sWeJCoh/xdGXvh/hkUsEGE9bP1rXVhfcYHXWGILwSbYmsbrA7MztO
XwhvIETOM6DUZNyZ6IUnJyZ9+T8k7G5jcKy9gbpG5tt79dRB7aE8JVRl2Wsm47296MZz54mpeKZU
8dcsZ5eCShCk2ccczu8+SjwN6OE6nQiDvI7nSe8ec67fQ824AYVKSyTm07E9i6RlPRIHR496a1Xp
NknxdeI3LSw/xSM37l2jf5nTJ9TYaO0Y+zOBIQndS3xt0OyUWqA5fLDsPmDtJwOacQ2xivU/kx/8
FtNd7wu/O1jBx4p2DZzJUbmrQnT2QXBU2puqq++Wtsuaks125bA99cu4v2uzfoitAWH0fA+T8m5b
DiMqJ+w/dSyUq903wiWL24uA7MUcKVIB3ciEpHMlCBSqMtb4Jjmn4uonSBS0br6af8a5v6JOExsy
2Nmloa9XKOuZmCIfrODK1Cfy23Fmd8RFHmL1uRJJovcVSgbGsAQ2VClXaU4i5ADuxSnWyK+RK99l
g+Oe0qBF3yRt4PLoUUAT2h4sbf6GJaYOQMO3H0OLz864FhpQVV8xL1uwlIFNGYAxK9miD2EsEEtu
kWuDGrWBHdwGqgAW1VMY59ZMmjPeJ8tkOT0Qt9AEqRikTAlFVuACOSJDUu/F3yWvCC59DC2KQWRV
c0XGT3yDg3qLY+mG/21ITga/Rl1wyDA9jMWzkG5EGnTI/GBU8aLHB2VRn52meKt6NUZibA6kaZxz
1ss9PU3J9VBCuKmlH0gJJ/gqTlHmzLl2CVNCdP+79APqYs3RDzqiWDRHLvzU4vKX5ODWMIhpRsLh
/BYB9dyfpvFrI9kMkojwZUcoY4eObZrBmfVvLv7jzVe8HLoRPZhc3nOwE41FFBQPI7vGXUuORn/J
2Fm1w5EQxQE7n1jMDibZ03ZamGhJCl7qKEmwwRPHyo1d7rZXENss4/mVBOC88nBjsEQ2nySvhB1m
tQ04mELCrbT72Ft3FD5RwVYCjzFwtVlOr4TXXjoMNRVWRHJPYHkVDNQm/CJHOU/8OInOMp9SLHkS
V2tZYNInQR3tTcYxptK/5xKHxt2gKqsjVPd4IVGvb6bEZQXExWRfR4qrKKQjrvey+BuiOEv+TGza
lQBY+sp8rOAo0g8d88/iM4V3bhAiihWs41Hkq9tZ6GuSM0AZr2AWaIBI0eODiPF2+BrQ5iuTcQIk
hNr+FuFlL5YI7Kbh8R/wZ5g4Ovn99VDfbXgayqwtkR2278KgKHSt/D+DJYuoFIehggYFjTLZ7kVa
HVP/Q68lLCVzVcJMnXqonFCMEUjogTpXh17y0nnYleW5IEcpJPlO/pdR24VQsOpNiIoC2IrdocaY
OPSvRZo+ZH7sIGN0kZVobGuboFszbJMtAzdZkaNerxE5MR8Fj+siWOsq020JkMrpl8DRa+QltCx5
l/op1ld0ev9Leso5OHoRYpQR+6vJ+E2G4lcdm8JieDJtcmijnygL5HOG2UO9YaNxkBPtl+qd2dYx
xNBvoKZGG40yYF8vIPKVnQ4zKJ9mvwaR31Fk57ngi6OrteEVuOi+nOugWz51KzxHhPqShWC35I0O
MNfjg/Ew8VZkwAsJNimx8GDD6ZmKMyAXeMs0JgcSXqwGcVAjO+n8WPT3CjmiTPUybRup+0jBWn0q
pLXF3NFm2yC3JmoAdHVp5odhJfHxu6mVfYJMRmaUrZ4NgNZ0NtwoxZAyHRNBLfxkoPSsjN9kOvQo
hJJ6uBR5d0VcwLSm0Vb0rrdEp75Bhw73yyeXXmpNry2ApCseKA+vXvFldKAwYMVIQGFwe/IsN/QM
PfvoFH4wokxpeA0aWVAwD8ptYrMDEzehUMjQlIjyk6yUIJ4yJLp8xvznZdN4C7YiorFwQ+9Y7DhY
q9N5D9Q2EqBENptkZD9Iz5mutaC2GApPKv7KjFUsNL2E/66J2zNbzsObAnBFIcBJYU9XTbLTGCc9
q454idL8CTuNBOw0GnF5PWTmYMkUs9pt/QLFF4LPhZRgSHvhhOF4fOhjSuTTxYQTp7U71uNvyai9
raUzFd3eKOCnxIcvPR/vHLIQkXLcTcw13LE8b8mpuai74m+SfIcaE26MPFton1a4AxsXWBeOirwr
MV4Jn5AZf1cgIQoSwUr2guWyH740BuwNA2T8KvN9uWbIvkJGfQPUHwVjuCVzdbAnJotVNtwCv701
3Hq+8FJ+S8JgMR0LeEC1Kl7mjhYMBKCP8i6ixhEUxZ3As9X7kKjyWnRDHjSjeKe5iYgpmvxWs9ww
PzZtIG1JxbItgf5ZIYPi+9Txkxp8qOLf+KMWf9gVKvloL0R6sdDcO84cl/6k9gGhd+phMv/rAIPQ
L+2LfaoPD/Rr91oEb8vup8izTYlFd3PZwgviODrHyIe0lTxlKjjatJGD09hD72KkV6fe5lFgFeYO
/8fSeS03jmVL9IsQAW9eCYIESdCKMqUXhEoqwXscuK+fhb43Yjpmerq6ShJh9tmZuVIng4FFyoKQ
BNY+I1wzaSMsjT2UJZBcXf25oAiO6kzrpLqz1EOTgpinM1nBD9Ul+abBe5SS9s+73zKlZvsH/tdm
joCXm+NVVcVnwrOezgdZSo7xtrd1ooGk7asJavjga3Q65hHZGugKC0+ONGW1JMED/M3oLBJciSTA
gNHteNnizWz1szFvl/o91B0iFLRAYo6uVcJN3O41WppRhAQ+uyC0HVcfh51hA5gzbT/NiP2zE3ag
3crqOc3zpz21XsvtGxnifus+1Jcy4uXqIICL14C0CYd0DE5UNTLqG0Z4iZXoXmd4IeMzQDHrNZOc
kzJX53WF29cmPZI/XJgOBXVz+nctx+S9MpMmHiVla08UTKGUh/Fnbtu0ESxEOFiDUvu3sg2mQ8z9
guPnqIkv5zPBZFmobwZ7u7A/Y4+79A3WgF4DVDS5TRABOFR7t+T5xx6IdPMZ88V57MSlxHSNvTqF
B8H7jo1oSBMr+zXcwCfZFjxvGap53cy8H0zyK91dHSy+wp3EcmoNlDhnqgI2ajG4bdLDZMXkgK7W
NecZrR8sycng6hBsMeZmS/RHocUZS8CAP4iHF3oHRcvaN3kf2tM1DMLhJSTGXo7J2R6t0xRf19rI
ic8JhkU0YtBhX8m+p9x3GDazMfVRsf13buKRkoGZ5ysvVMbgDsYTbpl9y2JWFJNfZ3xSuIC3ZTI/
Uql6m+T+LV5dTa+J9S0RvU/rS5ZEl3Zezjo0gIY6Ywdgd2rZTIusIhJK9ai4oQvdZvioN/ju/15y
n5GNs5trvVGSwnvcK4tpo5I64B1WkdDUeUuUFcmUr6jZigG+pTB2PZgn1825ujfme1vwCB2r0yJZ
pzlsAjW0MGzPxTlpj7JunZ0yuTJrD8OVLHzkgChUzYtRTdfFoGWF5VZ26smroGqdZoKfcUtmD4Iy
f3b9ZcCJFQW1lbBie4E1Js02baq64/jWqidKoC/j9CM0+y3L7/UE+B4q/1qWXL86GclQRnaHkb3l
L5thvWZYN5H8gITLGUvfdWfE+pzaRI0g8f9v5/tWP0o2fZLMqwOrGCriTz1jaCLf2alOKKlOnt2k
J9UCRIlD1MZDRFfeP/LU99gr85pJHbGdWcY0P5fJ8RBgUWKa7eioEBg4VKMLOaAZq5VQSb6id2u3
tdtLu5gckwFeZBz5WuZiOtITnk1FeEGTZxdWXTC0re0CCJ3v9WK9z/40kYlk3xVHmNyo70OFxTHb
e44YPSR+ZztH2UtvdI8wnO60BtxCtzakw5w8jQIdFqBshQdUFsUevM9eHqV9AUr8DVma7QC28CHQ
nB/JejMblinFlyOeKvZxbYrcdI/17UwZDBgVrP+tyTmY7yu+CX7DuXqvyF8mZNMi1F+XvGNqUBai
xqeeRRLNR+xLaQIl+G3hl0+U15mouQDFdseLYh3u/20hyy8j3czNhFNu3Eejfqmrnaa9y2Z9twnE
gIu7RGF3Vn6i7GzX78soXujru4+muOZzeWY1acn/lOG0vGBeneGrDDW1fGipLVoqidHOPqmNxiHw
bETbXBi+s5QHcIB8jj0OOKunKUzdtZ2zE6iNFW3jE8AygXKA36erCAHLFHaXm7NKg09HPBEriXFH
cnfMwu8YOtoFpvwA8HGQyGrz497IhnLEXU5mBKYyt439ta7LdZUCxu+aFS1BKeGlzUe9TSjB7obi
KNM1Z6cvVCYEVrarjI+BZfPIQ+S3AfEys5JqENw9lNnJeWRYLU8jMSGyHP2vimlnuknoCGzXo+LS
G0ZgRN9vuEUPeakxop+bmuqG104rNrrcupw+QrLAqXgahPRCmp5zvxs4Bmc2Vys4EUHAvXK7BBST
24UVXTFpwAaEfX6pMO0715rgS2ImLyM/MGXStr3lD50XgnHvTRqNIbbbtAoZ+As084BfaLAPTnhO
LrD2HBxmgr1Nnsj0FGq7ovTkHjix+NtVEG6wU3cUpMzeTHlZqvZkKpHUdyKf34Rcv0NruqXzu2SO
7xrwvInkxUShp0EmAbO+wlxU1ThJQw7CeIpiOsngzbORnzEviH3UPdRhW1XfJZ8Sah6z0qTTyxca
xPIOI20KXYn7N28+hvBzpoaL82GjEK1mM0OHN4ZMXBiK8zO3OLAWdqTMojQNacYx682D+rkt0g9D
6r4WYrhwb/CQGvdo2U40JAGzSUbdjWv9OGnluVtZiSs+DFNtOzxnDmJVWzwbwlAOQemxu2TYKgwa
qsHaARYm9VlfAC+fCzInUUqPabJPHI4xTEgLUJuCQAWfIEwejDAI/BiZdKFuDSyeqyVGp7qHKuLl
anByUwWa81E1EVj/cblW7QZY+mZOmA5ZzzLjc0MU14gLX2LHIzDn01FRhfZ+ZnAtWdiqqY+Dh+ZA
qPbbYYeHVLnW3wlvf71nPWVfKJzYlR2CamFRkeIt1mFGk86DzsuW4khJ4xC2TzSP1jJvaT9uwvRd
hfQjTIUwxrEs2eVUv1IH7kGzA6M2gkz8lXUdRKr9kWp0btH2i4Uw5h0TfnMZK6mOSItdcVKAc9zn
6jup3uTpAW7wJMXyablyYTpHK6i4cUrT2naF5CpFQO8J5VLmxL4PEm3BC0E1DjqOpsQg2qif1Mnx
HecYc2S3XyXBI618qyMoDt9x/JrouwTrLSeWVA8UaG6Gto1rDkwIuQ4DOcGkWQabhXmM1kJqqhQL
77XG0fo7J3Zes+OcV6YiWXhdvWI+WWABQ3eDiNmKs4BWler2QcP+y5nRl8DiqJcRf7VqdqfpNsKC
m7tLUhGFj3fKArfRkh9ZVR4HlKUipWSTOU0l8bbalB3hFzXmecAao0KxUtJeqyH7C0Lv3SKOl/HP
1n+FNx4HabwQBud9Qt2Kfe66y0z8zmHDtVFi09er7sWpNB+1RJbzO2U+FPehUMDB7na1shPrbUnc
PW1G+CdByGKo1IhdP7T4Jne/mP8QUHXzLmHpEslT8IEI6rlwzlOImMOThCAinn3+1WMhDDmZ9siM
iH6Wc9T5ZmZ+PyHeKO3DlOHKKpxKHBklsflvzOgJDv+ObfXKqUB4QZ7fimOHhWJcu2z5sdgvIdpV
94sd32P03kDEwP/byV8JVhccA1VeveiCr+MnGf4RNPY63KjlcJkh7kQrvoysvYnuvmaEjUDjZKZU
MRlUeGgcA3CVNQCgFhhcBNd8NLVyaIOmui26t6YQZiystXVQrP68UO+lce8B1pgpMJuvBNzchrQu
MNOdQnem/VpVPxobqfxjtdjjAcC9zOMoyEeOx8Sh0MaTi+3wvTmZB5OMCwoX9EYG++yMj3tSKi52
MMJx9FCm1Sm22yNMUSg98CHZMoWjdoYw1I9Y+GDLFlmNzwgEyY9N+YCZ7JWe6Cj+vEBywn0Byk3S
tsQ8Q41nS7Gdne5sZTppNggqH0sYH+daOir2VxpIuO+sEVefcpTIVBjoAxYtHtz0WbuL6ViABxPB
lgZqsNTNdpIwC+NTYsF/LVW8olhUqF/1wUZAN3Yd5ZfjIZ757mGV60PYwBplQp72msxCKdpEFpss
Ii/y0Sy/uSUl0nEqIgvZgb3MHCXya2X1wfCHiwRrgadTkuz8ayiO1jjh6SoqDt2jTR4fG+zn0erv
5tVYScXnDG+hLtTSNbipFXz7TXeJzXZTyDY3PrMexIO055zGjRxyMMSNKup3RW/vVtP5GYgsUDah
ZaMpkaeXu+3ImdVZ6JxDZbXNewQwRSbb0zafOWKtwxxaKflGTAGLPZXGwuiPHWvballcM7sny6My
EI3i6RDabOU03bfxvapV5Uu4iixaAEh3pH+5tTrywRwP1EtZz3RB7mxac0LJ8CLckxF3FCZIlSNz
wfUfN81uWj8wOrYVxBlTYxcA4gYOjg0OQSXbKfzZfAJm2yZFDFD9phu6n+k9zwmsq9BAWotXKXUC
NrNDY24a1tgpjxC18NmJr/+P3cwHAj1Lg+Ju4BFIWQiixDlpemvVf3N5U8nzRSXuL+IRHLzyYAB3
Ne36jlAcXcBAIKMvSXs0JooYV9OUhJw/2FbjdjpFHJILPMwyvkEkeTIskhkk+kzHMR1yya1a4Xks
/tRDTpH5PGz7P8nIPm+pgwpcmyydWz7xxLlLzYHNQ9BqLpMAuMQAz2g0fuZsbEVK5YsDVtCEUYqn
tEMS0emr2CWsnE/ghjzGKOrklR1vYI7gkHEKQtgscl2F6WLCOV7GYPN+29VSiYRNm6Njpvcobm4N
0ukcBfoDMILEUyrRW0SYFlhhuS/A0eAE2ZfAnzpou5WKdrgk5xLOUV2w6CUKzIaXvd0tvpDMUM1D
CSwOB4+cMZBi35Gw7yyLBppyDkLsO339W0hXKks9TVCj2ssvTVQ9cC7eSp2oVLCIGgXdZ43p4xrL
0+xYrrtgz26UgNAw+n5DL4NyXWQ4cQvMTDN7xHnyotjWC6veJ4C1RL3pyXyrJ2wGOFl6ukgaCqXp
kiuUB9XfT276lxx2rsrcQdVeVp16KpETm4aTm0HoGYA2hnWel7KfMMwmGS6DyKK+jwRITUifiz2n
HKUeABaLfVZuZNoCEhmULqOjXQ43urquupRdRdJeHA7FVHlZJRTInbYUB5Kb/mhM+6xPfatjzxx1
2yzGSGDjTXOKk8GftqGvK9WubanfuiXIDfuqlePtN4nA4vXEAbQCHA5U3sHat67U4bOQZCDNsDRI
T2fRJwzG3Rw7O3bYe7mt9y/wU6kZ6rHd1EGsOcFCv1qjUBMHp7x4MSlPDBfjpe61F93GsyI7j5BX
DxmnrUQkMPQ6H1KRND9C977ANLQnnpc9JdrfTrA1if6YXHqAG1vWY3CGMKgt25QjUISGXaG0jqzV
OL4YL+odZN2l4w0zAtcIP4WEJEGP7ux23pirj+43wx5Re1OrbEB74eBmWaPM7Kqsh1oBODcJmBXg
CKb3MhzflCp9tZXxBScU1m0CVhutp5SXMgGtGvY9YUIQ7e6IX+6NE7BwDqTGNzM99IleUPTtEhj2
YXXjB9xM0NV1jSKIv3p3sq3xZbDil4L+KVPs4sg55PrAXTW5jDs3A8LIXDyYJ90Wl13oSk51LC32
/el2NGkHYpZ24jcZjTJscIphL6VLZCedYtncvKEOAcs2Pe0moO9oh99REPMqOibot3nBvNRiAWWR
odtsHpedjqsZrwCSBtkEsKchUxEwOhW0vsE+O04CJZFPepyfRxf+ZOP1Ukk20S+mme0aCzz+srTJ
L8EY6ErC4GnuZu71iadXRySRv12NmQIxl6yErJl+BR4nmb3CYeeBZQqvl9V+qCEe88Z2Ua82RpYc
Q43Me+z1LVzNlo4T4c6kDLlSVLIEPNs5o5TiWZKBmG46/T688zkBwlbIrdzLsLcMVNswPGUGRnuT
y1neECgEYWJ2Ak8G3c8lz9ZFOkhhfghPQ5XwT7KgrqqzVe+KJsNOxWSeD+esaVy9Blky0kg8X+VM
5iviW9wmq5gTu46DuQX2N01lorxiarlOJm6qEi8HDGRz2RlEhG1SpXNMxqEuyGThoedIr0+HdBab
kWgGSEH0BTbScfwE2TAV9T/DiM9qIs4qhpAKQ8gItSu+5FQoirHZUgFyniQW4u1bXzkYM9qAqC6d
FfEpcg2cBHNmIUFBYFqJW37ZmodwcI59J52GFiAb05wOto2Wx6VhjZldbWINWVdcIAPKVXOriw4K
THeDYoTSQ7bSp1Cpj+g6HZaT3WLoSb47jdGRHQzkLNC/ALz8hH+o5xEYVXEEgHHIgNtxDNTtxp8I
nA0z9eOzK5X9YYaemgGDN15mlpdl/QzHGZHM8a30ExWOPu0Lo1y3agXZTTHkq9V8FiuJuc4ukDHB
7kWaytIjPdk9vgGyinjpV0e+IWDboPBIFCgw8eWEy7Vtzd1amivv0WsYskLcfxHwjJ6FF3AxA8ux
dDJQCxeWQAqYxobleWmPhxhQnvahZ9BBZPNkDaeQ/UfYPvqZhiLOX83fWuGVeW/xgkMVONnJIa0i
EtkfKkdTS35ziBwa3BP4KDvshdOVUECP8ZnD/kbxHIvqsz+ZlG5G462TrGs3lxcjnYJh7dhp0fVy
nKvWtYGRpDix38jtRgXu05UACU3HbzvOiSSzyj9KuCDFFee4ccMfIyy8npUEncwHwFOewelvwtto
uNkcHh1CgGTZahQnCMA3p7/JuHcbwoBSel8gIUlW4tv2L5sAy/Y5v/kdRxXOZLaPar//nrPCV1q2
xCDROUuta/e2P+SLedDWVDsXdCPjnSizUynNoHbBZeBlwRGv0UeXMkVU8sk2soDB2m3J5IWLHUi4
q5OCvkP4b0i4GRbVAVClLFHPkwZpBCggDOHWjhzocXiIDFm1p3YP7iKQ+1E9KHTxGaTUubnkd1OS
IF/Fe01iwQWcKO1mDvYFK0bgNv1JlRJmcjoyQoeXzHuSIEsYLOn5YPITjU9FXUJUdSOTgrcyfaEU
c8OmmvY25xaxsxxIyi5HLVMO9aT7tCGgHJckcNZ9LbGZfpx38MkXXgTK4vgYe3j3cDpQUIhNNuEW
pOtMDcpxGyHRm0ATZaoWQX4wGezzU89/mfYZ+u5CqIa4zOAWWEtrOpgXXBdjfW89CaCYw7KNV/TO
IkUQGby4djr+CBlEgKXMe4wA9BGn9BF7YODSIf4Yk0233KRuOFWUJpf5y9jcTW3ZKjii0/6vFr9z
eia3SxETZlkTaXj1yylHuQKZgLTQ8kJW/1Xp7WGa4bOx5xd8kflYcFOMx0JjX//NOSKkTEOznmtr
HbEUdnFy+ve/Sjtdvow4E0XzKUNfEhW+UFY6o4bRioZnle256TYcQgpdCngPJcVDzroA2wAOULiC
PAZNcW9JF6M7lOixE94uOEGUHuAWEoIJlNCj9UVxWMLE5b3Tab4hbX2eWHvlRFyptsssH5kqN8n0
Ea+1SxUapwObNN8JmwgfrNcSVwtUNIn/bc7IEEm87ymYpEneOFvsBxUlPmeFfZ6K8cJ5uFburTEc
e+A5WbVpMMMs9fdy5+HcKvpNDhfaz7uN9K/qrgZRc83akXBbbiRAl/lv1CKzWn8yG/kcZZuG3Zyj
PFWm2wR/nrOSOVnvAtT3ZtKtE4+lEFvuBrkiMLL87JADRbVuuAIqNrsZm91yzZEYu7Us08KhYJFc
q9qDbjpHapU1bIm5sLcpJiyTAJZ6TKsOCzlGZ7fhrYtMEdMGidugVGbGAVLxoX5LpegO6v5ell5f
jnsMgXvceBD43BKglUQho22fc5R4E4W+YIX23UXdtSWG+bLypaf0aA9uAgfUyvg3is13MjwH1WZP
N8DTdfnoJfVAwwpPPNJJG/s5s+5q3XRsgo6seIaHxmlPMEYocEnZjyM3sUJ0ZRYaTegjl+bGMUL1
cFAZmhPLUCAfnsMCPwPM2tMRwtcMY7HVjZvCSRK/ZvqvOtbJBCt4uMrgLbp6hKaZJMo1y4VrD2jV
dXOb0vkWy49c/8qa8OLY6TWtMQsFBTVi6/6tEofIiUH/OMfJACeS08dGGRuZmFIo8CWpFRihdpz6
GILA9hEr5N0A+7ax6gsokzbnSoVzZZrBSVvi/QQNGPnXEj9Kf4nazxgHkg6CeOD3xnQjEmQBMEpF
zrkKYDWtAaWJrTM0joritSr2ZZki5Z738o8hdrUGtFH8WzlaA4aLRHuh2AJMZI9OlPAljh2UyuQN
3C/fihlOPM4YU6Byp9NhVkLW9G4hgYijv7q8y1J7K9J902pYjK4m0E7LIIVpnJWHtb5AdWVN5e/7
4qB0N8frYOwATs4p7ZP0dXvsSj1HP43E6kfIxTlo9W6ydrAzJ5IiU3HoVOkAeCzs/ggyCtV24Dl4
lNLzTC8qfxi/Qr2ppFubhhe49CGDa1BKbn5MA8zD+5HpCbxEoqHpiNmn0ulgx/bBLsWxp+KpwL9h
0R8zk8MEjimtSCOaQDkipbfCFncF36MiQKOkOOFxRfKqufRSvzMouUzldA8vPJIbYtzVGanWoLhv
obgvluqH5aBn0Kssdf1NTfLrYpvnsB0w6KUTORLqhkOxdtu9zjq1tl+DKD4aM3m3BuvVsfInaM3+
u5moGU0Gz9ZyL9XsrYjkraqu6hqb2k7FHn1t1WNBGjImBolzIjNSxNMO0zLT8rVQxmcnY8uaNG8Y
yhctah6o7B105ffY5Dzde3KO2ezPEl5oYtzNaHDRxWwVqlGScz4BIFJwfZSyW0YMuCNMJAM3LojR
8CRn6blOXipqt5ZTDgHuVKYtT4h0P9UzXlQLxha3ZDf4ZoTYRH0chnG7k2D5LJweCYzXtO2OdJrp
6HFaQZkULi8akKpy5by7i16+NfSSpPs5eWSCYLTEFbOmCnGUZPqms3i1/+K7ym15IwJ+AjSLrs8c
i0UafqJMLTnznYb6dxgNVh8EdjTcqVRo6sZbrqcHSWf6Xw/BNjDX/Hrsrs78pz62bHNpBIZwvy1U
k8+ZGg86mZRmk3z0vMXsfr7RhUHxVmIpO0ON9lmHn1ds297yfJkD7YSdJLZiol8vdrsVU/osx/Kl
YpKkfHZtRboBR3elRCFaZft9UvlG2LMnGPZWBz08DvecUznDHfq9amAy1GcvZDbLwNY3ThQIpwkM
MGFpTAFrwyhlQIIr+PJ6fFnQgVGZ9xY9fKpKHKPgTcq4zU+asONIbdAi8H4lbNGmm4jtC8wE41p3
n3LkbBP5UYLuKc6hmpyn2CQoOTAxpkHEyF4wzzsc48ZCcTXM2Ko3sfJhgUO00OK63ADhmNkbsprN
gNwBzdRuI8EusBVRRzaEjH7/mkcUN7okiKGw7NYjcUYMz8IRMPECDj8zNBZek1hX3AjDNken4tfR
invOg3aqn2StAZEpAWZ7ZbN1mg/6PfZsnrGqradSEryEcJQmPct9d8l1El015hnIme28M9YBCVdH
sRLy9lbfBhHv5EK5m7TZTp+RLm96/HuZtUnIOIewSWydJMnLGl85GbgCnnG6ncQzI7yUMenqJLy2
3JzmRQCA5nkVowUtUORH2F4cArUQHDtAawyaKQcE7KLxd5edaVjBjuRp9u8EqMQufMzPyGgcfZn7
ldtETDleILxw+TPjedLOwZ6D5VKKSQ/uc3TPDH9Fagbr6jYji7XgjmrdBJfpJ2thtuIJPF/UipWD
ojNRwO0JK5Iycn7MSQ3jbQP67bHtE1R84Q9Bh24p0sMYkFuYcjY2iCe8L9YXwAIlnvx2gt8d3nIi
2BolKnddJmcGE6WFAqt7cVA2MV4mcLpMIfwE6iIFmvR35WUwx/Y4OvS2QQSUKJp4UIkaUU+JiNHc
CkmG+WE+TJymZO/65mBsW6Aa/0XfC2jmir1Lk/ZgLNNpIR/cycNxzgmB0zDRIRJnPehTgSyLeY+D
j7Af1A6mesfDmCga6jDmhP5qo7PbKO55R5tmscs7x4tR5tN1Jz0zA8gljxbtKoBzTzPgH9ak1lsl
o/1y9Mq/EoxR9pifpOg1LcJ9VCirrLco/xZkCknpvZyYHdEtbdROM6YbNvVxInkW86Ki/YQztutk
OrXTe5q+FoXjts6AjXsXa/wZCErNCAFPvvTwSroVusqxKM6Vs2wS0h/c8B5xrQ5clMjV5Q9OLaJR
0KHCYtzJSBX2U2/Lo4Zhy3k2IElIFRwq6QMTQukbrDy4H0Pxrwx/2Uts1poBHcMymE3M0HC3DwOB
XKCQGQXS9MP7jfUcxDPeN1npqo+K+HNHt87Ard3m8xYY8FawetTwBWmkMpmXumNOzVZLIIB+rIVQ
g93sVczZzXuOKZwOLphwRImABkJKUrK/sRXAsGeeLvw3udg4Txwk0LmPCTjxic9lRp+P6inQpBK/
PVnSPe8CHk50K70qk8yZvPDiJoezxrh7n2voNm6D6wCNjBsAsKc72+8JuwQSoBzxLQOQnkrAlt/9
yu1UolwkSBuoiwq33WC26HCcbmVOU4h+bgr9T8rqayfe1FXFIOA0DJKn5x6SZKkkxyHniNcSx+Vp
88NjeL8g0Uz2FeACArJCmeVSokAqXGn1XdTuJOkHWgM6ZTq8wZsZOdlzw3UYVkxSw6zSyPdz2ml7
cm94f+E0SvavI08nvi+DlsmUdS0OdRBa2jnvUQPUy2w2pEETv62enfLFnLD7CeuXhhu+OVnddYz6
85iXQSrOpLuIPbrWs+n6YySGg+lUmxyLn85RiL4sll0VFlknIdxVcb40oB0V8h1JD5ANP9ueAkb2
ZwK6nMvaZKUMmfXoSovYj/JzsKiYszVAlIkH8AdgjeGF6Utd0Ugsb7Pf/lu0Fk/Z8CvDbWWAqq6n
c20OVzR0aTiVxFS64h/WCfFK5LYurmKCqB2/qrJ9A5BJei5k6wosVk2Y55GSOTU41n5yjgORXpin
VFUhlxE85gE34QTlCRvJuB05gAdDxyDeQdcivyd2UOJpb7vD8FE6OrwvGVdRgyZa8v8TYPaw/e3X
cke4bilQpUr+k86mp+jQbLnNNMckauxUnxmrGJPTNT6CXNwr/q7+dpAM+5/yu8rN8wrPmBVtP1VP
BGyBIhQFELZ4IlsmyKVA1Rh5KmgVoGEYR+1hT3gQmkXQW3vYopIcyD3XLbNkKvTdDCIujsRWIpij
uTBl/GUuD5nMroftSWQSrem2kXSbkRvw9KoQoUIWN/zyFQqFYKzhiLf3k4yflBmPHQFP6+iXr7zF
hCfja0kw00Cn0EckZ3xrU1WeSCorLxGVizZb6epct9NZtcMLF7OUBPr5xNzs6iwVWuUt6vKNFgFb
8hYTAexcGKe41Fw1X/9gKWTBnd3jAAnTbz+MZPLzmP2fxZ4nGXZp/LD511HWOh6Prf0KPajG4U6e
ul+bIEEHfxVcFbqcsE+uTyFMqFS/Ub8ddMp8ZAu3AmrKI6kSpTxrPxW5ClPD75R4ceTZLre6TpVf
IaIgEm9bk0joYNHRLgEzd6cEUKE2Ei0lk6rx/Szdi5isx0KFaaWj+YgPvZDfob62VZDRjKFE0t4Y
ng4K8lhIu5BDiWTNF8RhIqewPsm6QB0cpr2BEKUMnQtmyERB0TypeCBz9Vdlzq+OgB1CaKT8WqrX
iNqCcf5PveSRGFLMJa3LRB2Vyl9iLtqRJnJaiXIiZ0rrYdQhnFlheACuR4Zpom93snGG9HQGzEdi
8kecUGzTeF4X3oigPxujZ9MumOi1myjPEDxZvGbrYFzsCamOKznQelmtLTwqZedGdncjNOUk5Pwk
+FX6ByObHheHRUIN5uaa6Uk41/KyM9tqP0P8M6XOtz+l6ml+rg+LbJpPjb0EcRogZhEN9fq1Ysug
eAtTGd6YnJGQAu3xRbcuuGQKfhEOaIFPACT7qsCSz39rkoNpLMG4GqY2EoYxe/yUIIc2B226DPxr
8h3TQAFoipRXbrim4HBBs3wfv+bVs5iuOqv7My6pXgmmq1XdZ+fEnbigd+ZcMrU2eKPleBEhqeZv
XH+mANGqFPQ2fNiBjTUkKX0H7shr0F85VVSFZ1uoAjOoqqNoHzKsLHwvINrkS1vbEEFwJqZ+PrzP
VrFLw8VV0xduV+4KOTl0yfsSk6XRbO6Iz7KPt/wYO/nelJfEwR4MG4KH4YQJPGUnHbUJcjSkWVCJ
b8P4gimJ3vJzmIyXBQ8eoaWWkVkUJ15XwKgY/zRSKg+szUufX9UeV8Z7wbXZQ5ejmNDOyXBpHVMd
3RPpCx979Kq2lAS21pHRNPlbsNt24BMO8AnnFbBF2FY/Cz5ecz6P/Vf4r+LJyjvcZQzbAKMRzEMG
+QW+YQlYVfZr969whLAAoks0othnGu1txQ8VtX6WUrCAR5O+Ei168M6b4tc1Ni/41jXKAtQfuglN
YIoaIN322IivejyFTFEfNseeZm533TLvkg41Ww4JNOArkTZA4UKD2HQdwfZF2KG3YmYD8BuWaaCR
fB/Zj3BIBX6MCWrjGA8rSwDAG6+D+ajM6Jh2xoHYLd2euOEfgDKgSWEv6Y7TtYQRxiIowvE1A340
s9+hQBzON+h+yP8bTh08+xvsm5TaotwNW5mXaYxyVcu/iqm7J96fgCiQxEbYPVM2r0A3SdrWbLTo
4wRQ1sO2XWF6VvLXik/E2zYmb2yHBVoMK5kPomJEH7VPjXFLW3eW7Dlo7Kb6RN87g+z3DQHS/mZp
wx3mhIH7Iq0Nt0vvPTGQmWN1FV8XrDHrDf1QZV6k/MH/Fn4NY12TPNdRLoEJNjPxzM5yNvI/2IFg
i1/D1jXZeoGgIjduQE5WueOxOJBoWHwTVkuNOy9bHmmisgN8p/4CuxXZZzFyZLO8seQEDQDIKIFo
EZSn1GQhJm+z0sNYzdaS4D0rJgeeMmMe3iImHumZ4OeQ5NVW5kpEAJRXTSfIGf5QMbXJdLBEPFv/
DyETDb9FHd5TbaBd/Gzx+9SEhwiuN+8OkQGob7s2xgBRsKSmXzqTiaPPHE7IDdCn5OTmZVuqmOrq
80g+RNXOjEmq/qlrOFLIjKVeC0zbVCjxA0a3ETgTp+Fuz3zoNO5O37ankfpZaxEOWLuqdxNz1wLq
HbQFuuomtP6oKU46VvlD8t3T8BmS1CnpBOZ0gbvXcVpcfqPX2m9FdSSNsI+Z2chmZpiqQe/043GU
Xdv8U6RlYHZoKU9FMuEoumhgYgzUh8zyTkFvJY6Ehgs3bYW+tfhpWIXLY2AbiSfw4CByKhoYXh5v
5aVWGdTaY4av48YCpl+6LSMshXhsHP6O6OOsEdUxWC2XNGhDR1Ocx7gank1nOwA4deKLWpubmv0l
T0hBe2KxAU/DxnCpoodEi48FxX6Mwdfj5itxMOO/5SxDvei8dfCCztCtxvm8Kt8kYvcCYh0r7jUn
wYu57Lg2S4EZ8GgQDsTiZ80cO9WwO9W1fkwpVa//VHyutMCN2bKzQmcXYhHS6VOinnhXLTBnIMNJ
PyYb21nzF5qHHPjfMg+hknLcDPgNL1oQb3lMnQBMxG7O/VFj1MWxxRmm14kAYiXko40QJwcqEnF0
ST90TrEGEvuKJmtnze7ACxyHH2ypRWJ6WW7iq+QsxtckJ/y4p5Pofzv+A3sOLoRD0rZ7NLiwHWoB
4oja8GjGJFDxKPox/lg0w7YdkqMCVkT3JRsPZIKcQFPYgod7sYK5cE6ZY/+PsfPqjttYs/Zf8fK1
cAYFFIDCt+aci86B3Wx2k5SoGywFCjln/PrvAe2ZozBjz4W1bIuhG41Qtd+9n30gkLUPOB0fTT7t
XqDfoxq0z+ZcFwDn3KoUU0UJ/GwxKSa0vrWQ54GUfIIzLZcftfaxPJoXxdBzJnyZHF8tfC7M93iV
z1mro3B0n4yio9SLmr4aoZyJI04sA515dItn1IzMjdalWGsTwe3m3oeyUCr8JQPrQpKaebEexSee
O/uAK69vvlncnMLhDpAUqHK57SeTuqf0ig/VquEuFv6l0oNdzcUnonYPjoJCuQ/CPJsXi0up54hY
xk1ZJccU0ca5pIZxnO8WTjDd4WVgOL4oCA6yXU2hziIYbXLhUmWF9UmjyTLVERORCbBRc/lmvoV3
kJQDsfFC0DMZiaMv/U0Z3nsKTcmkTKry+vtwVI+RD8WjTVileRD/H9veW4NJx5MiaULK5KtrMdRp
VmP7zWZBZ7LUS3X0I+9B8QMDf9yGeoXYeJ13rzkHwFnogXuIadmkJzDksGkxC9PK3sTJh1jXrjU3
zZGxq4oeIudOcqOturXJopEsyEGfixM655BzNwtKfGKJehCyIZhAijZkwjTRVyaYAgu/g09oICDG
SOcetxnrYjUaFcvcl/NwNuQ6ixx/FPDcZWDiZo09ZkKy+GhxB7ZCsBiusY9qRo+zgaodHnMDKz6y
TfdcaV9N7WuvHs2aClwfRpLOPoveq7hju8KNmVLE1jRPbCE2ghCX3qXXQmoU3MmH4Cnn9YDrOU0e
RdRElWGxbGqgX+xnzfc2rybRCX0JtM8a+QrJXp6hHxyVVh9TZwoBrmbjHXrGl8CglojjODVltGvY
OdxKej88B60koNmS261niwRDFUt2OpMS8kqwneTiUrEh1RlPAuMlk5ujKbYR6AAkxb4O1tpHnds4
OUodIQYjAP0jzRsQON6qHGI/jgub5R55LbnYthYBu2+A5QkJdMuivhiM+ERjrRdfqpwe2IjMbI0E
ZemX6PkunQbog4y7o1zeWMgiFYyY0RrrbC9CmBgF2fO+ZO4K1qCEmof1LINeOJRi686Y54X8kNgo
HcFj4kKNAN3jeuPjxBfFT1Gn37xmTV/kGTcSYa8ZKr5qxVeGV9zOENpXXO2EgNHy6bqZG6sCg8Ev
jVWx9UV4LP8FvJt8a1Ro3SA0J0Pj7dUbBXaxB9QR6Q1iJp5TRjTwKr0Wo9A6682119RbvHZutfMz
Km6HcNfSeWu1zHPyCowYvlKC/bq5IV2z6VW0MaZ5YDonNDw8nfOouFnnDM3ZA9XW09D2lygsrqlj
3RojekI+wj6NLL7BTzKAFBswW1l+vsUcyB6Rz7XcQjHCzZ/xS2H0aPhxMQHKGrcQ91LG/OD74Jtx
3Ze7DINCXIu9TkIYIDk3+OedQfuYk1zL3Wz9qWcXBz7fii2dba0Ctt1Os9A0sa8G+1BqPmc8VXvJ
3qeSUPEoGeTKqlESmMRBUdim7711jqU6oPoPmOdxNoKyAGblDZf1nbCC3I5aUax7j7OYMZWBC0yU
ACWqiqTvvvbqi045/XTSDwHYfuidkeHfTxBFYiLDqyK795/zhgReTt6dKuOi38sHZzAh7GVHRQzX
sBcBF8ZsYsvIfWDHM7A+QUWvKG6zlwRlVw7n8GB/dhDDC5LkKw/2eYupPW4fK+MZO2Rbw/KsESKe
g2RTGNAnFat0Wq3IHuU5i/OK92rshNpahA3Tlhix/Ob1+lNR+E/jKsyJTvvyPiv0Mwy6rpgOoXXH
z2RlNn7ViW0hFolkY7je3km/9hLHVZBv0Ho9mEw0AgdkD100uB7isOuutddqCOEqgFtSG2Rhtpcn
pls1PFkw2ehoXI9gaozx8k4VKs011MG1LnBKpOoOyNSpflDBra6WBp1batXpPDudABZheUy69i6m
yyUbTuWgnwqvOicfW3EN2HBbKxkzwye13gwogsdaX/l+dCpvbuthDOTm0yx14HvNwZjZxEa294Lr
O2o6/HCSDaoMPfVOuyKSsdJT2Ir8rzzc5ZgPjSG9wwXUggHItP7Irg0rKHGZhgZ0zvx4B92471dh
MF5HANzatBVsgyjnEv4Nry/+7TCtUbLIjDKXlJoAz4UVw43vAi++azG6UJdIlNpivt4VLwHJ+pa8
cDt9BnQEHke7miJ6yI/YBWj6UXDtOwgh7H+97qODUy/ENOCjZVn1JRfNtVwbQC6KgxLJMdHynZxO
HkHwKfpoP8CRYNaiH4YNAFPaOM+TSXp1tuyI8mj3mEQW7n1KA1yZkyTvKFdbcmPVjxXOqpxOY3RO
z7B37JntJ2wIQgxcEk/S+5D76T5Gr5owBGSiOcK8vovI06y6l4QpGwsTVvn2IkuI33mH+oXk20ku
nDDAcBZcGa7d8lR/yhkEjtZ9XJroQ3BXXO/SRKwR6Y7Omw8eTA1kJhs6tubcqPYp2Wqj4Di4iLpx
ydllgkOy01PMnVuQgU/ig9N86iLraBGS42HsuSRiFXolrG3j2yi+QZDaVjBc+/7ufag1J7s/CvGS
wS1hZ9UTWKMeNJh2IqBotg7RphVK85l6jkwCqFL3BEN3gXjx4k1gT2csRfQCFBj1+426BdT1KYHW
4oNxfdGiXUdauDbuQHI01N81jv8g5vOiw9A0JVeNuqWvHBK2rG2S8VQR29Lj5hU0u9z/JNvgzhQv
dmrcAszX4DXBn+w6KlzU4l1SRi3NA1HOzRkyogeIN9/Cxt+ONfyN97Z1trQnrxdrSxVrTfvs0TjN
50m+q88CemXVYoYymvoGcMG2MMkMvsaCJw5HpsysxTtNpbHjVDkTIfajPpx5AlY4RAXbocS+NFxw
3nhoJMZdA6btp2z4VjQPTZCt2nPgmFA5AFGZF336Gq2NGDYzlrbmCZS3WVA4stErEP9jud3ZIwNP
gXEPgpJBWJNKv3b9rh+nmA6yoMI2vGS7z6bNPTdIEMgGz924f2doeVKTpWvWE02fgmlpwj86fare
fpETEev7kmk5Frp5Lz3uOvkQ82DzpFzLZv8uyHGCuTUqUQzs09e9Q+5VhzzsdmxbHRtSEnkkx2HF
OqVXRvLGQ4Q+y47Qkv4z9gKMMgt/PSX20XKMYxHdhxGKoo1Ynl9ZWJslAHb50fGyS8FL95YD8ROg
BdnGjKu9Cz6gPFoE73v4Lug56SzhAhugS9m41fKjuRdULulQ66BKYlEickK4o009pmqJyfWLiM+J
AtrMW7mqZJRLDMpkCrkvYU2jgBUVlHFuHd6yik6CppFce+DMd8PkYhJYSaGRTNUmYjaRIEU6kdwV
yeJdYHllW44Uqeb9PlqxinkKe/uxGdNHh1dKQHrlv/rBTk1UxlEOG7yIFo4pNn9/eKxRZiF+SPMp
pYyHuVCLuNHeYN62MUOH+smxv8EFwQ7kb8Ij2g+ks5U2+/P9JWBLZIJXA/nc9vQ7bfogIPy6VYhT
iAAhh73AlaCTbZvMbjn2w6rEE1GxmHNCQok7iZBE6Dsi9E2C3qRGr2vjTV2Xy99/+49//eeX4f/5
r/kFtd/Ps9+yNr3kYdbU//xdOL//Vvzxv/df//m7JYVtO0LaNgV9uqk77vz3Xz5dw8yfv/odteDd
1OeIbbZLtifVOgS2DA9In1ISRIir/hC6wP9CbejuYY4K7snSfZjGKdhrfVtxtQ+0JQSl9XWYEoP8
QtADTQ6y47vffvnpttfQvxyHkjXvAL28E86yygz84XXtLBHnWOynEaUBmUUU1zXYxsy/O8hyggzp
AONwfgGWm1brIJoiaLa8CjENcmlrBNvcjrCemyDTdqxgQQnGPerRlK5jN8GDNr88twBUCa1qIGzG
YLWPiy8/vk5AVw8jTyDfQ/0NG+uDLLSPby+ZhABdoIlRLFRVQzdE3krYpi2MQr/rLDwOfdwcJsFd
XQzW9u19jFPB5WVzdxxzegVS0TGgzlxuvgVK2tvbiqLwsexMbdEYiCWeHM8+QK+hglLRR8YnCpVw
c3WE2FKFPWOyXtLUera8+H0swvdQYZ+L3H8agv6mWv1alM2Db0QXUennsfdPPX3jWBU4DFXvnQ2w
FLDebNy+VsRcEUO7pzH9fjsmlVRfI0t9KrqEw2cFn389NHrHXTk7j/Q+FHj8ipK0ybd5vp4uKO5D
Kq5WQL+7DWHbjd8jr+Us0d1pa9E01VegrFwWuqwyUCzpTExYNJbHAPqeyT/zIR1G1pK6dqhs+DTU
267DGP1kiZcckhqdEbYiv5kd58NcYDW3e7nzi5uoW9RIDOjrsgIIuMxFtU+L9FD72mE05dHUqJ1M
AmpmTqbd7VXlnsAp65DWqvRi5/nFK+OLC+xGt052R/AuvqhLR1OB98T9sWI8Tntuad0W3tfY8k8V
aV7dfcVuwJ7XLeh1/+MTS1R4t4bXyY2sWWw9q4O4Qd1uD+uajzDXjIdhmbMe5UqnaqMDzTmx2QXU
I84TqNWfPlRYJ2H5OH+sEXwBm3kDksFPH245n2UgAJfQzI+FXd9RvHWaP2fX8C9aNe/iLpJn2fyJ
S6+8YsgJ/Ic0SB/gFzzQxP2w0la2hekKmnyuxwsfheFTEEIUpI/cp4+cwkLsyJjzRQ+TmpojHCDx
+2NQlFu3Z9pLObNt8avbg/9NLTOm2n99bzLET/cmKYSpu7awDYm8LIyf7k2l1PQ8ChGo/RGiSjC1
YCUD6hZNRN2TciUux9JIbkTY3CPRrMJgJSd12l66zt/pgU1oyomIg1elvnKz0vym6tYEeIzVMBN2
9tEfpfY56kpJZDBrx7db1k+/1MwQQRgsBWt6DTEZqqFlQyLrpVFZZMp6z+DFBclKda1DrphV09ur
IQdlLAIcX3clLRw7C8HoSGt2dvRbzaMJRB94tLkUpc194/9+kU2MY1+zCOgmJT9eDqQNCaAYi9xX
TJfbkA4xxSNlGvF/00ihL/v5TqIseFiFiAi6F5WPVdViiCBVvhxIRCxrFcWr+S7377dm1fNdVqS4
Y7NbEIdPhg1dWmVMZX98l4kmvyV5+rUqzBGshMkqtL1lYU5hXb0P7PCR40NG0eUWFwPmYsIGwyfj
01y8HQHg1HJhRt29F9Q2z2hWfhklB6WXHITH3Iy78aUZ69tY+VfLRCnIGvgplc0gIQ8/GAl2yKa+
NkJ7rMbuQ9k5nzwf5lvSyM8Qj76oovrq19XXZpRfuFt+TjrrU2z7XybH/hjaWLEirrK3g5hW00f0
KNLD/XutHT9rnflF2vgPfPdxMlTFrb67x77x2Kv2yQuC538f3N4iaeDMDSbfHeG0Y1NhsGB8O8xJ
ZN4qBiD/w5FuyDtO97zTBgo+gDW0RuIqfxz0xEGhiHY81CH7jjsFVwYPwNLi+ahBMegzUIIuhR5U
V5MHle5+KtTeAJeGfLvPJHHIIKGLS+4qejC8bzAsX7MMgGGnNo050KFKDH9vbST6Va9oma/XzDDT
Aa45BYYG6TP7JcfNbbCsjZBtimFaWf25S0kt6XeWIe88FM+p2o+GuRvG10YPL3hij67R4o4VFG7a
mwiFhMisFnGsJzyK2HjZWVILOvj8fGulpd19U1cYQdFjWcnKxj53O/9QEKLkNN9K9JOGEGWTIsaj
nwDl3IzoJ2qlIiZM1DIPByehs+i9e9Ur/xJ02b18gb4VTdf5pBkJaUZ+S+hl/6ot0wYWJl5ieH7H
+SRiA8pQI6tbdBj8MsHZGomSbuQKVcBaa88FjUYm7VQtI92AWbQNEskCcCo0RY6DDy2dAGFWQBvx
kW6L1t7WQcBWBplfzhNeRsD8MzrVrmqvHTQKXxLpphlW4tyzyH9Hur1lKE/grd5Ksi4J/QL2VkWQ
KSum+kyjNvHFa92zlhZwChHEK50G8JYcCK2t/Lbj4Omr+cR1amaPCQB9C/Mk0qMO7c97KNuB3/XH
aew20fNkbHDVLEM6Gxdh25zizXxOc6di7PfFtBOayAlm9vUzC1ZMV15/o+bhJrAcVCWfM3DExMF6
lbI1DjbI+VtFMNoY+xMX92YImD0xG6usJbQdMpmkZBb1bmw3D+6+a8utLbAHAJjrmvtocjblez2r
7rWhOstr/rmjkVUHnGDAzyh5WkfwnKf2IcI3X8GoIhqEQ+PZorLG0bX9Xz9IhP3Lg8TVbeythuTy
kCx0f1zklqAaXNmgyTdKeTR/SuOli3pB/1xYXf0Ac8tijFl7u3oYYPkzR5AwDvboXAMbuDCA51/D
pCtueQ3nEtOz015jaxLbt7vqf//weuiZ7/ZWC3ELdSXNMMMKB5tSnsCazjTaaTUH7bKPDW9F0cu0
1HxifbaJES/x5g1raZXLbmT3ijGENIUD0aV3AS2JOHTPrs8164YWrWsBso+bkqVvCgPgWhm6s70C
VnRXYSAdIs6OwoKVwP1vYxcY5P63V+sp5l+mMd2/veKp7AT5YEhK9jSHSHnpYCvshSny+7eXP2FO
UIrxYuGkOVlS+0uXyyfV2k9v76Sdioh0nMMez5GLysLGZUPYoJnCCcjv0sUX0TZemfyX68SvIkme
c6Fhc9FOb2/TsfqLkc77uha3ga/DuNbN99RKwgCKiFFXJZGNuqqeo7q565WJXdcovUU+R9NSPfuU
dcl7PbZvimDblNs0w4UZD9vyayTq545M5Ort2OiOjnOiIlL0doAsm82Wr0+PAbJgKo1vDLBPP36y
Hu624M7dJXgM28N0m0EqIY7L5gvOewJTPiISIeQ0VQd9Go95m94p276bR/H72WapQTwz4TkW7LNp
G2Gt5HCTYVofjU+dzqjQIs5K7jLQ7+djPdW0juRL90N+Jqh/wQ60nRLgm8U3u2p2WAcoHVmamrqr
a4MiuvbAibOipWER0LiR0esHNhzMVRkzGgoCnHrkrFpmg5yeHrKwHVPI4c/a3ovLQo6V8YhsAaFs
G67haqtgi1ywde1qG+vdtjxNWAJcwqDxeWjUetA0JJPw7EOKgRHtQWUhQEEInmXjRlvHTzUhjaEV
e7vM4aI4O3JVfe9sKtlvMMD4G2iGtOquCjj8XgH+I6pXCXYGN1mXuXWeCJ3lTEXm88DOihvhH9z8
S+YeFdYevypX9PltBNIU1r4Viai4CLcTkhSBh4NfEpxgLRImUIOzCbNxcesSZhSVcfMYUDd3hmPs
nE6A/et3iumBBclIEEAdsa1HAM3rrWVsqQ2gTtja+nQip67cDDqeFNdaB+kRGRfjQruh5CUFCMtJ
FjUdXbizI8w8Bua4jjU8bBjnHN29y3iFZby8hass7S+5fo2suXhEXUrNuvS7fofmty8HsY9xWfa0
PjvF3l21OxphVsdwaDd1Rd/J6w4PjE3yOazjQ56R6qS1gwloyezXAeKC5UtlwSGGSLlCZwEpB+vU
Sq7zefx2I/2PH+SC+k0++JIXI3H0oPnpP/91Cpki1fm35j/nb/vvL/vxm/51X7xmt6Z6fW1On4qf
v/KHb+Tn//n7V5+aTz/8B8u9sBkf2tdqvOIHTJr/Ejbmr/y//uVvr28/5XEsXv/5+5e8zZr5p/lh
nv3+51/NQogQ6rtnyvzz//zL86eU79s3n5Lxl69//VQ3fKv6h6XbylVK6Tqpc8XTpX+d/8b+hy2k
cl3btEwhXSnk779ledUE//xdOv/QXcvQHUNI07KIsf3+W52381+Z1j+kMl02PjrDW9Ny5e//9b7/
FHT++Ej+F4GH9/GdwOPogt+O34DRva5bhiPnTdZ3Ag9T6HJqXGVgkaA2MLZeRiOf2wb7ARTZBIcx
S+8qx3xEaXIyBxhRijid2PbWaeV7RZrKaPtbJaft1PuvdRkFf6dA8U6/f4E4Z11DKqlgvhg2+goH
6fsXGPW+wXOX/YWySRtHEnaVkymGerpISDEXBlWJOc0g8x/aqNaAIw9BHn2pUeFvYZmO+zyMoeh6
wez7HOUhlZO39PlB+7yov333sf95eL/Xy6x5qfBvvczhRSKSGYZtCdPh87Pnw/3d4Uz0+VO0mILb
jsaQo3dfpgDyf27XNL9WbQsKuMICDt48b5T9fvJ061iP6ZxQUslG+TkTrEAPWfvIPR9N9mAlyU72
U7LO22L8WHFfMooXrx6MB4dRyLUxi0e/MK2jaBV+pQjkwrZxx88lo4ggab19DbPYptE8zFamVrf3
qv6go/c9DlTxbRw9PjlyVEfiXFRhmj6lTWnFTIobzzrMKAXRO7ja9eB80xrVXuAFIFdniiwQAbj+
pkUtwi6UhcZzq4emjdq/2ePPl8DPx9NVps1lo3TD5Cz98XhOmlEIQje4lmkKh/SAUyouMOvkJDZi
5UQkbtx9VHr7ZswEczXrcSTHtYsECCasRuODo9oPf/0Zi18/Y2GysjCVLeE5cPn8+JrKmPFtmI1s
dkoJx6vSBqYu0zMbpObcNxBpyF74JMavXVx8m8AcLaukGz+muf4+B5C++OuX8yZz/HjKIYQouuF0
3TYFC4EfX06VhXWLnlgvkNyLtdMEwSm1sYf2jHAXepO/NAO5XBMLCFXGvY1WLtNmGw4Z/SBeWbwY
qhNHM47EIY2tfW7pL7oTs/vu2vyLV0j72Aw0nyo/TVbpFCGiwKfYt53M1yLFy9NTu3jMzDjc/PX7
EsYvH70SpuKSQnXmBuT8dJizkjUw88+WuvLiWaq550SQM+kC/7OlOsg2aTs+Ke+T7MHa9zy5acVk
CJ3mVrX665fyowg+X9QKYchReF4Ng1vRTyehO2L6zGvB73bTDGpdJ9ak1rLLGOvpRYro4g6+/LtN
yU83ZgM9i9s/stZ85rt8wD9+rGM3RRE3Gci2efakWTE3EbNEvekkl2AzghUZPAY7QRh6hKGyjlKq
yt2kBg15IcixxE/vEnwyD6UUHwzMB/tAYMRJbSX/5g79ywnIK0V9tg2T55J0zJ9nBNkoYJVJC/sc
bhk/Zv3PmgXPlOheavInbBFjqDbs+UmX2j0NCVHbvmizKzmrZX+kbf298mK+zkpiwo+IvKc6pWeV
PpuznlZXxLOBW3qN/8+N74dieHYHQkjA1GNgwSJ/P0rYo3/9kXMZ/3T6Ca4ly3YMcFhSnx/UPx5/
IFPhEJtNsUiq2N1rBip1Y1YXKEDasQmJq5ejQ5GwkdGsnft3SqPMQM+KV9A2xsP8dwiv+c1HSTnm
Th7QoEa+qg8K+q+rpiRAP67a0gxucW6/tiMZXaebHLwd3rRJq+6ghZ3CMluptavlHzwXP6QG+r33
+vqxo8llioejl+jDk6uLbBPdVQPOnHQG+suW5a5tTOj3LnDD0nGyW+qZZ29EUao9bCem0fOctGBf
BHr5MuE4eUEXG+h8Pmmpl9/lvs/bkzAgujYzH1Py0K5vPiXkEDrdDKBC4sZ7u6dVHqyCbEon0kJU
cBR13x0UE3a6eCDiu0ZQsH6trFuNaU1pmTuz0v2FW7rme11nXBkDJSzKnHF+7Ez3kQdpBbl3V+SR
i6+vzM9Fq8/ejvFOxtAGhq4DxDnWztqPhopqiIFAbx/4Jz9rm+VYUVqg88v3CMbeognvW57UzKGU
fyqMqysa89Tq3ADDAnRKXlGcWMAB2LMXC8A/yejcdfhCVUgWMpYWYENrmguj4voRt1e3mDxbv4O0
YdcbIbXi0FSasZMaDuAJHvuxGA1Sti0eSjcDYVhKtADDqtz7tz/KmTCseSxehpJxdOQOIMAwSS0y
i/y7/xEoQf6Quro6prZXYZ0se+iGBnMqLIzPRtWS7/L1vTK43A0LS2Lgedh7GbbGjXzNO7N8gUEU
0RRDgCdH5Y70XDv6BWZo+hY5B8d6GWdt/tBEL3Xvpo+10bfrP+4mlqCQHld99ZCNTrmz8jnrZRmr
UJXig68CysCyanpg9E12WcD9i4vMOFD2Ze6dDgCf01AHpY3JV4hb1YMqlm5BlUg/n91JLtN7VyOD
6ZlA5MruRUqWJqaLSdbX6/LITL+4K8Pxc5Gb9tc0K9fE609vZ7+ylH+t2eHkOeTpEuBOI6gw099W
OtIJnXvNpzHV0HqKPzvxFPlWujIGP1vmtoILE+Ef873LJKLpOQ8lyVyqUg5x7lnHuGfpAGmaixEJ
tZl7JW1sWOzKZLNBvYv3RqUwFNFaumRVSnX0vFB7+9bSMZ0HTXnmTviBPSPn7aNmF8/MIiNsLjSX
5KVnb3N9+uAH1XSotKbbDgnnbEh47jCVIHxM17f4Mkiw+kiZHStRv4+pJuCPMTDhZQ5jcKmx+97e
fq/eoBakRldy0jbhVkvqnhiYwYnWwEbx4uFVKMk1rHybxbADWEhl1RMPD7xAVm1DleC7MlFZR5pm
7AMJ/NfQUJD0wUevwz4iCJ/jeVB54+3elgQmmXOAKo68dSg9RPHxF1t2fJocqp0qyv0oaclpf0hp
ogxEbSy7Kjg0Zps+Um6T3jBG4VzF4RB31vHtHfhte3MRWiuwQyemyEANbN25MChnwg0e85lUW4wF
UQxr02i/oA+iCHUV3HWeH6einI5tZgG1MjLag2XsLn2fSC7TtZrBRozXJXgwHXb6eZZ+9nNL4rEf
X6g738u6Gi9tHdFwoRXdqgtwONckbMucDbMKprPr6QmGMJwiGHlmVoYeXX1Sj3Hr5rta6yd224N3
dPGE77wvfkKpVREWzv1kpwevKAn0RNrHqOt6eBMOiGHYcffxCAq112cuxIA5zO+DO5TB2ToGljX2
Rf/y9m91GvTPFpMLEe4T3ZlOZaOysxwDTL1vz0OV1TZRfBCmgZOFG1S37tHxEblMM34q9LC7cuW9
ONC5NuUsSJgh+knkGOVGEnvd6RZeJFmUhC4ckY+rKtSpgmDgvOnYBFMFwVPIHD6HlsRCSnvRLcAH
JLt5kjBxjYSloLGrwBPdvD3FY//QTKl2YN8DDjazyrWWtOREosElRRjQBDVkM3a02BoxDkA9jL+V
6UTqL6JqT4RoQiR8gPX5zTXWumed1c/ej3rj4Mcp9xVsEldZoqr2rVk9e0782au5bze0xOXUbG86
Myv2QQuOyCuq4CY0B8PscKjjvKNLFmMl+QCqso5u6olNIM3xY6jdY9w8e3l7qeqUi9uo0a4kw7XO
JJudGwGu+XlDE2gCGs+8nXJtH3kGV2EcOuBT8AUIxMGzoZPl9Dvo2l2jdm7Vxi9xqp17IFUyMrN7
fH1YijTzbOld9QDjHZrZ6ODvTEb3TkLo0AVp0cmlQtlj/AIg2iI3NKQ0q5jDyk1dKm0PXAztJbSy
8TKxStooPd9FKsMvLlS4KvGmgHbBW9oo7+A7jXkt2AStEl/QyhHlPcxVkvFNsQucYUnMPQakwx+9
adGu0jBny4MEzK9BQ4HpFgEjkSKmaZJtW6LTUGkhIa9Tq+pPoPuDmhAvf1hsBOAODQyLelVfLd+d
Ta+7pC1TfYkB5D6KGpZtLl7gWBKa6VrXf4rT5eT2/jkCCMpp5973gDTueS3Opm6KiXFCeF9p3a7L
sUJAxPzcszJaqvmQ1ANwpBgXar2osND4JmPR0k/jq9VKQoF6cLN6LAtT6eZ7istbUIXgTHBXnnqr
AG7A4/pRlR5RhyohjypAKIajWd0x640IoRr7waIBRi9VdVf51pcgq2CtCw2PTStvdZ/7q6IfgWgQ
mi8zaqUKNxXXoqH2MyYYuktt6HRe1hLVZ6gDxbIcWL5ZxPpMIJjG/GNtxxKwWsgHohVqh9riO4rU
K3lrxJBq7qbLIfDaYxyp/D0X7sZGDL56of7olmABKq8QdMfW810l8h/6vAo+qRhLW1JchwGI7KQ7
t9YPIIfMS3uC3dbS8HGZjH3RX/qaH8/yZAJj21JdMZTTcyqoGQrZ7t0LnDxfO8USKXcOLFpYxfoj
MNSsyFb5/LbNjIHZvBbsgG6cJuWxrints0Jav/em7lEEHUnVKPDJ6Lu4yk0I48lGQy8623bN88wa
03XhNSGpRG8pkD3uROn1G7asENqR8q5TTcWsY/fhNpLTBxWVX5WDQ8yoXM6iLm8whdgVPGLAXV0J
oKCKuURFZxtPUzLU6yYNn4ah/WASGxWq5QNi3oaOguXaHa9ENXA2hwr0rp7MtjXP2Lc+H9NfbwzE
z3oUgpltUIfhsje1bPtt2/qdwuPaCBCmyNgHU0amTwobajs0V7ZrAUmW4aNZDxhXNHUoS5JwoO7i
tc/NBM8dqbMGN91D3Vaf3w50ENKzVBaADYy+2kbJ9DdKxa8vlT54XFu8ZIO78s9ilNGXeuLBj2M/
lozLRLr+yZhCDz6/U59yClBkZ3dncHT43+Q4XP76SJn6zzso13ZQNYVrKdxjhvOTP8P3UtkRgGd6
LlLWsbE9LPAMTgNcetOxqXsI4iu2NnMVNn73BG5qkUyG+X5eFNzFGJaXTkfS9G295XUmxba9rBH+
42HvNtLdKs1SS1n346Evuq99WNOBB5djj0ct3AS1br1UDt0hqmIgUU/QkQJX/p089csRJkljo1Ba
rilsR/38FlXhBK7hME4lh6lwW4QQO1wfKhjcpWWh6xVOvRKqVK58gBoucJN2U4LYyWGxuTmRf0dM
u1aRoEMholx8DNjy4kE9e1Gotn/9eYhfPw+Xnax0dYm0bAj1k9Tba0M0pLGaFm+rRXxxFPaMGqqQ
cvt83eagrE0vqe81BySuzDQai3QvOv7Nq/hlX+260uKoKYtf4whnVte+u34C7A2ykhhNgwqcg5jv
mm9/6Hht4YGph0olPJPfHgjR5BoLDXl65Zkg96yhXv5/ws5kuXFk27JfBDNH54BP2ZMSKVG9YgJT
KBTo+9bx9bXAuGWv7A7qTWShjLRMiSTcT7P32pEv6z+zZiU7oGn8316i/x7tmfxwUjJrcmzFzOk2
+vt/frhZacsoOEFJAcmhLefmfWnh/g1HlJXIhp/he3/3pkUnV+BPYJfvHPsO/GHuOeFZeHb5v7xa
0v7vn8gSliNNjywotE7Csf/7IYrKQrYBbn0rwSZalmQNLUMDtbZ0h3t3CsZTbfYt/PVWfHZ+9S2U
NzyTxtUfC5UViKRXeRkyRRNVcuqsLDuhrPZwTE8E/uDWnSfcjW5WXItl463qgbw7FyVrmyErgmT8
BjjvlPZoNkIDxKIMyp+4Jei8nvxnJEvtQ5eH+cNtji1/DeHETrJUwLxulYFrOIfa71x6cVNekihN
oLXQPt0aKcJW8B0jliJkJfr9b1L0r+6NfTPex7HRXL1OffL6PmUds9USSCC9JI6Sjl8HOfNLKkky
WcYHDa6+q+V/EGl/q+gAmmByRvX5Eo4CG303UpAuLdxkur+bSbM6djv7NS7Sx7JinxoUSpDLBcom
RodgElhjLV9KggHW/+k3hwivXqHdlUc3sa2mbrGMTmDoGnBemz6WwaqS3vTtFH9bOq+fEf8wbAiV
o5f0wC0NPuefVOBC5r486sTN33nBHfqrpKuZVgtDHQYwtSfkbmpvuvQLcYTKK7bdCgqsqp7sIfib
BW23Q7bM7hQ9OOt/UT/BQWNGPwDWd9ik7zLHDHb5lHzWtDw/nW2uRepNhE3kztpJYHlM/kgql2qe
ZFbrL0cTbUzpqd6DqcvWYZMjc1JkrphT0V11vrEnel2b2fsW7L/+CDW4eWsi+FfMEgbT8tnRU0i5
ttTcpl+86JyRhj3XhygVjH5QgFkU9lQKfbPNlsKn9xD3lx5OXiKWz0u8j51F2MrDpz43pkevyyay
VgXRMZVq7jvypAjTSqc1y2/CMAqfwM//2yJ5hoA1UdivywD7vpYZPA4J+iiJ1K+0jKnAzG9VwRfq
O0fAEF7ipOFonJp4ctgpSA8+38JUIQBISI1vqUkuhds215jpDdAjD+iVSz6fV/LxiFAHWh2jzJJp
NBHHzXcNXPZ1KObwsnxn5zr4IVi7gmit1GOrcS+Pw+S9ISzkObD8VazN5HD77wsDbUeC05HPpb6m
rSAzJit/pIG7A4BMeOdO9tOtGR/pY08RLuJ7yYh3U809WDCROTvHKb+UNReb2EyMPZCraZtGAqxv
PfugXAh5bHIz3Pw7T2dCz7e3/7P2o+MwGuE90T5EiUULx44benkUkSe5M1ryIhje3Wq8TKnTPAZJ
gbA+sf7k7Oqeo4xGuOoc/Lyh2oP3cZ/zIeB2VeafOnFf6ONJe0r4Isr4HX4eeOWcD5+pxVNgDO1x
MHu2TCB2tzFIvCXx+Dws73ozpgojVcOFaMrohflBBdwc4jVxBvNpcnp0jY73+e+E8FiyX2bXhA4c
cZ/GMe55K/XvquWNxAHd2GTOlGrsj8IQhMAHno+EZ7RhLPQ8IeEc7hNrxr8qsg6FazusDQmsd3bG
K8NXxNgt2ernkH53NavMOgq0X88AmfJcDs/wtoCmOcRWmstVbeTMW+22cvdFH/5lADiBFoH8CQbM
pXuEVUtr7c8sSG73ruw4A8bJ38vBGHbCgE9++6nzWbwkdZkfbt8V/iUN1DpZLsRgOCaND4/M8qY3
H2NRNTvW5naGziOyPfZRaA0YsJ0Gb8x2GMhblqWXzIZuEhnC3DUuzKtbf5t7zEV7HqB/x3Ckyf4u
7PoRzYBc9e0CdOIFbH2fcBLeW/TxZNfaGNTnMrmLl+qkjvyrcJe4HqI3eEI6oI263kqD9aBInZlz
iTCmwm6IeoeS33V5vZ9YfZGoI6F8ZnorQie9OC1ycTt0v9y5s17JaMwveva+Zg/KRCNsBFdW4p0t
noazDVlgZwl4mehQAqRQc3DnNr25TSZ05iijymMET+zQuWm7thlybKw2hNOfuu2mQ7d7yLIJQpsw
op3RxnrDpzh5KkqP/uJWadxK8WUUE2e2QZqRPe9ZAlWfFbru3dz0EovghPY8ApfoTuG2tkUK0rtJ
cTOEy0TffhamfQqo9Pa15xYnx4Sp1pf6V4HaeK2n/mCUbGiNIf0SDKO3E4DrfValb+6iD/ZTZW/Q
+KbYa2GkFaw8YSXaD7cCKBoT8xBbtXVox5awk3lGUAQJ2eHuJHqy8q8oYKmpRfdt031fyxAvbSNp
np0MSgn6LXG1GN/tBjjF9ypLIIcsnSMKknSj2Exm2s++DQ1RhKC/8HCbTLR21COI5kZUVf9hSVSy
nls1mw6YxfsgPsJ6ukxtBJFjyH/7aaR/sukFUfUL4IzuC+3lpS/+FBX8W1EXzda4nQjId3G7xUX7
2Wk4F5nZFo+Nh56mkOjiK8G2ap7k2rZs9SF7+0kfknoKnqwKfT8Mfms+6FriROOn6vm970x0b1EI
yK0Jjeae4hXnoEUuLo7Pb8/J/FNrjwoEMA1iazFN6Yf+bohFCNG5WtOCe+hcm/BZd26+5pyfP4sk
fAmx1UCRvDraHvYsCEBKKcyZaJ5AUg8Hom4h0OjxIHhUrpqLlqugamuoutxTVjZ0+7wG2poQVpO6
GDDs9hh7NUK0kS5inbrEUOWJM5AmzTQaQO9XX8X6F8vvt5gMJsGC/qmaGhplFigw8xhMmy1odHYv
DnB4TARk3AzDQeDI0SsbFcYa0yDFgqrZ3YxosYf03FnwMkI2gjv4I6ipLfDoYzaW95KgwksrYdzE
lgh7QD9go28FfxM5TAWocXdMw+SGKCUYHcvRFhLhqqOe/SNlKLIuQjJ15jcPRefc8f7ux3Eu3+My
JOeFp3LVhiB/bKnTpz5Q71OWDp86TyNgVV70YnlkCtklYW+C6ZZTq+i5rIL6WqOBNf6GpljYZpSZ
7DNJ/dQWDjFPFvBztFd9ZhXIvbwwi1PX+vxNTuZi7TIkL4KUFU1TIpbkbDsOeR8dCvOOMAz4YMsL
l5dw0b0e4XC6HBz98pP0qmOqlr0bk5OdehfPRUS2YOPBhbLc9mQMY/2ZMym+bcZMmywEOUuCE+hT
1qEaxmMRJRwkqQepLa2ZYDgi/ZypAnaUXJgjGy+FfuzlLxU8wVL09f3/v4da2qT/6q1pC2gJHPZX
dFKe/99TCMvJ08ZZIp6GuKQGRY49Lf0x1VIKW8C4DamGpp/3hrmwF0FaSF/bR04sfbe0X6z3GY0/
zD0m0pF08HWT5w5Mx8Xa5X2IBBUiyQXhVyeKbeSszcmc79tKSHIJA/nvT0Xl4+OUchfqHItODjuK
YTYuS192pIzwbWYN//kL2nTwIWb31tdY31IUzEcZBda909fGDhICCfWEV2/jzkrZE+CWKtvspZog
9I91VLyMtULTHK0NAcvFXi4Fc/nCMFZvJw9EkJLsk+hg6osu1YBKtAKc4IAYxHH8Cz3uD4nKi/qC
utPJ7Ppq60gskpvdbHTl+X++xHmC+EmLej8sAytbzSPWZmV0RzxAXnF0eu19q9GELo2w2YauS6gy
ZNTW853XuudIcnKCF13DJ6/O73hn7LhJj7fRS8EvEIcc0rOah0MgW39deb35UprIRY1AP5pRaePa
5cOnRmGB2GAEVsj8K0/bgOAKvmAiBCsIwH0UGDJExvDpf14NVkxffj02kMN50C3TuDNZRhxzrEg8
MzA9mFpdXT+RUO64ApDeAnEqt25XtS8qSskZQZ377TaCdQH4gWs5uNOdBX58ZfQVYmdkIwjaGcax
O2ImP53zvMFa1Nk/uiKXXEfJdzpisOwdK3sAeBT9W94wub6wj1va5+mtzEkuC10MsEthM09CwsUA
S5iDXhsp+Da3UUDgNc3Ja6aDa98PmYPDbgDN5GUpWRt6zFCpdi9e4qm3wo0/3MmvjqJkZ8vSkUmo
wvZsER4G8bt+v7W5t4Z3yBUgNiY4rFD7vFxnf0IlCzomBh5ABvRORBAgWzOpAfFV47ldNttlr8Nd
mKql5cIkCnK/+sRJt7+tsWiFN9KB4Rj0wKPgYVmvhYttf06C/sis//c0dekpQtz/MAtOR59As8rK
um0y9OmVcfmsGcwiIdfvVdPvFSaLrVkPEw10vS7M3P0eKhusu/pPzasVUU63jigaYY6jGgR/V2Ye
sRPL/wMFunHiEDyDfvxREieLkCQPlunx35I3HefxufLlxxxPSKki8y+IfeynYaOOnh8YsL2bzwLx
M2m8JDumoTBA6PInFlAGMLoYa21qsUQVORARHQ27Kk7Si2r8Q2/W6dYy5vZOuGBJXKNznylWIYmm
mnOybNyrjif73e2a16yLNReY6e5dI3hOjcB4F1Pw4aXGs4ry+Vfj2ndTjOcoGFPzFMd0wE0qDjWr
kJfSoVWdqSIeglYUj4Z2N6ptXmd0Sz+CtfNQaKImTDYQRhf7P3BeYDIFwM1l/DhNrXoxmo3yQCnN
TTtvxy6E/WEk7FWYD67iEsBjnwj/4CYFga2zIl1EsCdHLrc1XOg8VkOsjbIVgcEKTh3w7XE9+oHJ
R013G5tp5cYOsI2m6SCZ2Of+rk3qgsShiZEb2vAVeFkbFc/hJonIB7taGYURHhywINBzPLl3HYJK
veXxzZpdVhAuQeibMPRHmrfo7uT4FjipfgxdvjTjJEiNSx97H6Fvuyxfe49M7Dln2RMQ3HP7t9Ts
To+MFjq8lgEZ8snXrcCQomiJCHKfGoIB9m3ae6teGD5t44x9598d29Ztx11GH+QGFhqA2LLOteOY
/2oGe6rBgdmQtiaxntNQbXFNR6QdeeFjNkHVLS38urdvYxsHXVUWw9HED41eYYGMj92Ls3xOhIEN
IMyJPEW8OdCs4pqnKK0fNSGw61ToY9R43QsF9G9Nbs1K+m1wFdDfa9eot6KzC4r8qjk2BVpVDBgr
IRglBOyCXTUdmL8kFw0gfBTd0n27JRlC6Ucpu/DMzh38nNvbMHJy860bt7YTV+9WVO+stAcDmQT+
BWSKt8HRN70ELK2rKnm9Xey3L75mD117Z36a6Dx47fAShXm/MuKcfY+l3mlcsiP8lvFsUxmfSfzr
1gEGGMvBwqF7hHbpOG3JDo/eJjMiecqLAwZJsXmPvs3AWT6C2LNNG7CEwYFoDeRlKXwOsWuiKDCm
9kr4R7kmMnbB7aKTCctnqzWqM3XperQBdRSacHtIG6tOTf4po1DDkRZNjCfC8MnU701gOQgURmKQ
QFsRgBDeI23S20KA6/YnnMFpPIGUSefswYwMkMuj/uXKkkfer0jlnV2Wem1GdGVTpk/ektxShvgo
4GRgGCUY6jLAw8LTgNYrgX93YfbV3TuBIpKDMBMSAOcv6vRVM6j2s5GS+1jCFy9ddiauqO7KYARq
s/wJMlODDU3+MS2b3AjDA0Jnd+UL0jPAYGfIAfEH92+xgQcendoiTT4c19o5CUsB0QR36VKOTeGC
p0LOtxbCDzc9qNDHesneSmg4wcN50B3z+tNiqLEN66e6nPJNJBKfB6RzIfgW69t1QaAuGS6J5HeC
iaUN039Nqwx3YmqQ9Ji3v0Fq/qdPtSS+JptB0GpcVq1OKv5aZEWeumk8KTcdL1xQsL5RiNQqlGfD
6t+SgtcJJny5nkfTeshd0HPatskKjNAQS7uPngGa6c2YgdCbhGZ1jqZ49685Byp0oaMm7IEQ883g
juqkreg5ElHxmC8t10hts0K/FYONiZt9CRTufPsT2hge0qYDiBstYJPUeZ8IVav7SOMuC5Id6xx1
LoNSrabUp4sNXbvbd65L/qRn24/ocbjdwuFsmUpeFJmXmRsCflbpB5A7+5VSbYZNFr3bRXCtIAK1
XCdE6sZOco2XN8cziCoIFdzLEdd5rdzk6falDUDSO8J8vH3X1SBep7j9qEXkbXBzR9tRJx09OhsT
QAmuCcBv+b5Iyvmhtfpf5QgyY1TtO/oi48Gjc36wBE5AUaNoX77jQgnAMtaBsZmKCCIX8oJ9MNNX
OK7tPo8+hcOYqxkaOko2nUElLEbjA0Z+iKUwxrA7cyifJYi9FBqvWH5bi/jtJ0JU/pUFPGYsE6bF
KArUr6pG//7fSvB2cUtN7lLJTcYS81ZF1AGyJCRAT2bW5o+WzhAFlY8Y+mxilK3g6gU4L836uS+I
sgonYJx6OXwakw2a10b5KeN6OwjSQtcdF9XJCiCC3F69YsS5Y1YSG4oPC68MfrqMhiXhQZ/wDD95
5Uz+mBHu/qncOsxdc6aT51b2SBfmQWycdvYPZmEGa7sF7Qj+1b2CA3WvmOSqlYePjubIJClQlNXn
FNf1YUZfcnEId2qzBB+aqLON0xvp2e5cC6BS8kHebHvtJg/qnqRWJZfFfbb78iQCnx62Jxig6ckF
KhL9K1m2+bcvUJvvkq5f8qgBawiiPfd4Z+F1evV1dAT6+9B1zsO7aZbVm+kHm7orxgfwz/+eoHHp
E11NooPjjCbvvoLw6eEit9qAWFtjpnFOma9SAS5hi7IkPc2qyuZgW/oks1mf+ulStmFNnTRXaOCD
TtH4LIsrInCIWn2FqNGdXF9gzbkpcNKucLYNf7eywO86nkGw020kvQw2h46E2+hvo1DIrPspHe5y
93ePMvSuMV3nLu/9VWXl4jqY2SE0nqxYAzczFZuf0b27fWmhQbijX3FwWrk+leBYbh+u24Fl56gj
YNEmeLKxfYuSzw2S62hrtmTBosaFRWK49VPux4v9CZqITWgnrkQs83HSQY2uiGSmjNq69VSvbs/7
7YtJcOWW9Ue5MWEzJn5Un8d+wCTc9p+qm7PnmuuKaqcDastZUnvpQwZV0KvS4ISP8c8/LSRgRID/
S6GCPAUcxwQTtSX2b9W2nt6lVsWb0WCwhgVCZMegxm3ShsMLa/jorrdwWePtQ/TvfCyV1rpHkL+2
WThtxoRxj+UnxLA0pAkNxfRhd8LfEJI1P3jgi0gnz0cQWvxlrAPSxzknuaE9Wt65Gt4DwxTr0p+t
0+1bFErkgZDClFXMHXGXTE+8g3fJsrOew9RgrDLfWCwNUiGnv6uz7r2IMv0yRMF0GCO72ntubr9h
mrjvRDbukqygClnXJrJTBC8csWkY/cgxea1K5f1SA2vhLrYJL4lDEKtcpxD/E6L54sR+/c+3yB1u
3xJR7B3smiGiTfnrxL33qZrUZDEZm5cpK4brPA6/g07G25yGb5dYUFarBkCy6h04VMu3pjafTRqg
c40ZHHgkXTDYRhIbk5BP1GDOqy7FXOdgGtzmi/bFSmIQlel8cZdpTlU7xT5lKTUkfbsmNj0qUAh6
H4aeiBGPtfPUzni+kaa46VmrAodx7NLrOh3KoZmsFm8e7NcIvDyME8avTU4ThmKrZBICJWDKX4Ku
k1duzPXtuzif0xcm2Yqkzt5zSPVQc/vgMCp6CIv4W7FgR/jAZ6+tgv40ztYFIMyd11ryT5JLWJvx
j2EWwxPQBkJP6za4K/MGKEgZPdeL717NSwjoj05Bed4aPmep4mJzlGtFTbFr846sUsHTfjt+w5kL
pEDCt9LMrVa3Sy+uXfeeiqX4t27M5sG9J1OHUopDt4/1R52RH1yOkXNgRKc/Jmfca7dqCA4NX9wp
D8+SJhs0WWN85nKCYNzr4aFsdEOzDnK7TehPS3Y5h7iO8m2mOfc7YcUfYTg9ZNogiGscCaiWqbqH
7sUPrtL2S7rDfZ0X+rVve1JlI5+lDPDQ3pRDBBJ7LGCj8bq2BDtUvu5Ot5oD3wDtqUv7Cg+AECWo
UbmXBxebzcS6Mr/cHq//uMzqeCz3syny1yaDBDwprwGJEWPX9PgPwrje3ZS+ITUW99IuHgvzc2bw
tImkN55E18oXZxxWmUf4F58aoFSqWOFgqf7aUfMiEtk+W2n7KPsIMeNQRde4doZDldc2lrDYfqzj
iXUwCMc2mcmTsQa6mjbs67PDBqa3Q6Jd7OHMfpWLG70kHMHCA+wFNd7hZvwgo7ZWc338dwNyArKN
0+U5i6r/fGl1UK8tu/3upiXztY9Evi5Nhg4GoTPHIHyPa5h3siNidYp8H0B2Xa/I4TPvc82epraD
j4lGeNXEJNK58UjuTtCRPcrmXMYZgRktOvBKEpTlZ9eIjO+9Z9QNbDeDBnKR8GR6CDeacxZ+OUPK
LpFg9kz0MUCb6ceWpYDXG8kG3zabASLEj57C5+1Awq3dSf1A/9QORJKm3snE8+6FePBGK3kyGsIY
e3N4oZgWT1FTHsLQt863s1Z7gbEeiyw/2MjuRtbO97eCs2oL8Oajf51cLhFtATt1liaK14z9KCEw
uLfUIx+/fiNzDYBvWNwrovXT67gcKJNJ9GSpl+LPfcZE2RyakRmyTgivzSHNOro+05wHVys0i0d7
RPeMYoy5hEEy77L4tz2sgEHVXfOywkASj81XBtPFjmR+NSxwF4UzvGLe76/2zN1s9GiVZW6vmew5
BLmBVO+hFCeDsh9t0gbdYZ4uSGk/ip50WwJXwacUVriCaNAeZIEFSE0zwjvJWIHNz9FYvrv9o0SD
KkhDNuLcQkBgoDxRp5vOU6cewkCxB3cYQYdZfWnYeu/RBIfArZDL38qfWGJ1MJMCZT2Byday0B4F
5VKpbWP9rx1fxue3VYqje+eyHIUrSkbwId5cbeZci3fPcj/npGSdYqbNxQ3BZxZzU55zFIXbGZn3
9jY1hYTvUscDk6DUMVUvdwFunXbxz011zbq2aO5uXevtC9tB8jkYbmzGgaSVjHryJlaPhi46JGPy
K2gJMNZaApyN7OBYM9BaBxmjFbfLKPVk/A1GJ3kKCgzp2OYeO6STp6mpR2hECBmZ6O54db+KDDVQ
0mbz5jZ176rq4aZKNEQjYb05JI0pyliMWvoiEB+T+Z6HJ6oYLAiyvw7C+Bul7EICpJV7yyKqMjVN
8miz3w1JEyuvMqPfTqHZkHHdsSZ/K6gc1wUw9VORYtgrMp4P0224RuIZV4ZXGGcX5si8YkIdSMYq
X2U/DJcCvdc6H8JT7kIU9Nzfg9TuLknNJ+KUGN1F7Gg6yfZOR/fMgHaBDoaDUhEDHvKfCl9M+35A
oV2Ec7Lxy+gDqWKqnAfhO8VaoXycbZGg80+bHWP5R2XzdjJPJzNiVbWEapSEY+e07OvBrdwtlWq8
VQpLi8PtEJCQ8TzokbhVA6G+a4HJJVYV234As5ScuolwTWwGMTOniLpaC2veFQY8YhV/RRUbbHTf
DGMhvUQ1kB49sMiwBOv6MrI+qTCRtJC160YNScHEZ9j+k3/s8i7ddp3xwZICSYJvHWKshscQlLJB
n4kYnMA/QS8ulbFhQxyCJjB4VSkTpxGga2N3p8Aqyu0YJ6c2a5gaFtkfs6JkmtPXRjD0tRnsbpHG
TKygvqMR7sQM6dWdwGiNA6EXsDlS9hv9tgdkU4tqemSgtLbm7pVl6Qc5YL/iCYRmYmwzu2ixMpoM
CIfvNvgp1HQN4v47tMd8aRFqWsB4wycnP4XtgxRBCXOG+BggLOR1zIvKPzDUjrb3JzLGreQ9rHV0
aBCnMQEpLjnozCz76MYp2HXkQ8FPTTyE8anLGBUT72zovyQDV3cwLwggh2JjJeAL+ob0JGk8zQnJ
gIOJm6aoi5Rz1q/hGpDx1MKtoxYEZOGE/ZNvebBgIno4lD1gnBoWJpPOY673PLhrXUV6KZq+lVfH
r8v8/F7mabXpGd2EzHZ8W5JdHLFI8RFmVIpJ7qBAXhCnA9FxokMkYpwpRbCVtWICOHDSiNFSe7y+
pp0S2tU8TeCpNrYdXYcYVM8kvkvH/y6MRm8Q14CbhzYJVo+Mt3nwNjH7e080OakDGHXtaVvkhmSB
C1rEf2paAA9GY3wlIt+iWqOnDryvUubOhkGatfZJaRM9RdbY6j+qle4Wv5O5ChEkYAdjEhW1ZCjB
Ud0ES1RnGItFRul7JzkdZlfdNZ1CDjJ76TH0ptcsKyBkyKcpK7kaEENUCgsHjEGFCC0mJm2ExWgS
C5HpnyAFxZUxUcTFsA4tl/GlMbMDCBzM1lzG0nXGc3EMjSkDcUSCFh8bIHzu0D8Gbn/0o0XLnWOf
G3CIeWDUgOZCgBQJW+DQQOzCOOsZP0l2rxIwRwaInNlk42Jh1unnMiXOj/RKkzJmQ6gVKuFsLdPq
nFrjRncFEnDdpowXXY5OtBFmbTzrqrofVXyM6/bUAkXDWudWK8zjTx2/MHpUTgarboB5xvHBcPoH
Uar+ZOdHBCWMyXGHJoyY2k7iIHCrnf+nNMOcYdvEGSRygDw1r9goHb0zmS7Nwv3j+lG7w7cEwpAZ
JScVYZ++HOy1gCIChLU+pIH3TPVXA4CuvkspUU2OqFEgij2a/VsgQMdGKYqRzsguyPl++WJcjCzx
Y5+bCWr7gLfTYFUCNX1GAahA6Hhhxp4IFPCc/1G1P+8c/6mowA85c5Qf+hHYSc/tyiak7eu7fskS
Mf21GbvVMZ9sjGG5X7H+hE9qJ4DTybo0wgANXJK86Rax4hA62bGRdbxrWGJs+8Z7R7PuPbi85zMK
lLEnzZF3vNjLKvlbTUPGpjpGi1xPO6oydVQ+ztSkHmowK3scm8neSQTnN4yCO7sn9Sm1n6OgZMBk
EoiO9mHDVr5fK7cFWdPH9gYBBnFK02/GNec5K0vYfBIFaNiHZJeixoAtThAD2nY3oAYtonZfaB7X
WT1FEWM2AWMTwj9hKcQOMM184MwSe4c3yLJmcyXm8Y+FFWIzFG0KRc76ydg0bxLociCNirPlIr1j
0lyRf2N2u7CMgcIEk9x29e/Aq8ql32H21uP6LNmhrhwfoq2pVbYeI1YydJs5mw8YptAK9iJjPlWy
79nkElNm5Rm4Ige2+UE4DCtleuTuOU2/DcjR2Qd+HSLfZ7waFrO98aruknU8BIFTLJEfcL/6haor
jRw4TkqfrsfW3GWE1VVhcmj8wtsMAZwTmW51XAKQyVEfoYHx13kcE9WUrurwr9Gy8A80ZXvIgbSp
R6vZ2TDHUYX4uzwjZLVWchUmHyLmNm4sc88N2AMKYjcdN90n5rgHz5YfrhsCpFLVg/JzGA58cKiX
SRwHLCGnK3KjT8FWd8Wy77dNesG6DSlfHTc9RqF0r8nwNXBYbZqy+crNDEJRFJI8xOyliofvYrRQ
DtkTd2y/LDbM+SUOmVDAQdqWBjhu3Ru0dTDhE+Lgxha9D2jc1RQ31kE27ZtHxoZtL+T74AE2kN7I
jIWxI2drI4t+XjFSjzdJ1xXbxPljDxQY1MjBJpq7O9OO2WOlXLJcJNCsepQpfWj8uM0SxxWYF4SE
BeFGl4bW94BlKFsV4Ru/9p1jiWlXJbQuM+NMZm79TPs2Fk3BWxRbG4Zuam0C+eMRRdBlckOzzrdq
9iANHjURTC5cjqHnrWVBgEfXhagd5aT3cL9pSDn7cOqOObyJNdy8335YkA1UR9Cr1ReCHGR3kiwY
uqBTTbp6PnCgtlmI+uTLjSnifOk1NOjfvte8p23/XLG52JoIRZB/RnhFRuE8NhmJpzF1Wo5BDokf
Pk7d/RqpsPawXUlTYmugETbZA6ThMogfpT+Qd1lVNcGDebEdlCbTRsNxioLcvKBfx+lYv1QzCdQI
RbaT7T6a6XhnI2B/KYqW0CFiJSztfyFS2katv7FF9yfqIj7V8bE0iAPnI/aMIZU06gDz3VRJZ5UW
8b0pM4tKPIWxhgILRRKxv1GbdWu/JffVSCj54WAzhS/nTZJPxM8WrCG7hC01CYdmVlVHX3t/hqb8
FONEqEqVH4ymH7eWQPQ4+r11GBkU4v3r7nFUB5q5XaDke8csduXofNz4qj+DSUOHVBvv7vBmOYRM
K1tckZObK4fHHsXzrvIoCqKSGgK/4RvcAqDaMaznocZtCfqDPjUaRmDc0YfJhRuTeqGJDOyIOi+o
3iFpJ09QZzu4zYLsEqxiFezdfW802LxEVl0MfYxbE3FcmeHkDjgXqf2iGMZVb5VcmZ2PblT7h5iF
6PIgONzmsNH4jLfq6oQF911m7dkD/1pmQVkwfleIRQPcm9Ngsf2nUaT9S3C4j9TiwsCAVgfIZ/yx
Pjd5qGh2snQ7Zcl3JhBRQiwzcQj6u3EUkpCXlPAyGV0dewrve+vCIiHezQVTvC6wGcHn7YmOSa36
EcZVXEGwLFqXQQaHqatrKiOMdnHRXBsrfMsKWR8t4zsCbz5s6iEzt6ItuFkJQ8XRcOiG4b2qycRl
kE3pRdSjbrEzoymoQJU0z1qR0hjjq4kbrm9HRQWakOXD4suTHJeKOlPtHTUw+EZWHgW3OvBEBoxd
ote5ACvoBRUx4t2LLsDQm555wLRg7FAEeyTxKJpjWvN5mvZoE3gCGnvH9iw9ym7vzvGfztXeoTa9
vVMT9BhZAx6YmWfJTIU81F13xPPZb3TCUVDOEpKKSTSBokJK7obilARewGMPxIc7+NIiOGd64e5U
ZwHGK3S56Rzrjj0As8w0JnyVIVQj+nVfpFAVMePMQfdHRGAiS6l3WWlhRG3Gox3UH2MFec8c+See
5Zlrpff2DHfSS9qTb3juxoTInDCMSBFP/R/mzqNHciXMrn9F0Ho4IhkMmo0W6W35qq6qDVHVhj7o
g+bX6zB7oBm9wUDQTsBD47WvzkxGfObecxHRN91zJzlMhRLEr4ruMw+U8QTZ+JqAqXC9b1W0AQgV
BEldQiBoLzt6l46EraKReyePvLUtGzADLoQaj5CahMVJFIYAUGXY0AVZ9ibEVLwaFa6BVpFDlRln
t0vDUyaSYK2MeqMkg+5uiTZ1560IXXCOI2Rp3wzjbY6OzoaVHCTjynIKvR94iwUYqq1qCBR2e4KT
caWd+hLCug/Law0T5qH00JHUA6G2gTNTohE4RRwfIt0fUewQfFHEelssoWAWftOiGr9AydcrQqMa
INy/KbTifTF6D0zxibXVLEDKaVilSQGawrceWg7lvc+KnGG1sa2kJvy3vcaZR/RWTyrRiIowb0BZ
Oh3xJhDu0ZeglxliAE8zwp96gyMEw34vflU+84vJR6rOsoqoWpoSKJ/MEmMKdSBIKxk17U7bGG7n
RrpUHb7mXTlmmfnWLAm0gG9WqcrEunNx/usKreIqb5GZoOzLNomVrRMHofiA/3bTZc2niLEfSUlg
TtX7e+ShNQJf9BlM5G2f5xENbFS3PxQWzB2NisfmkYEfNvhti4/VmLrk4IT9WpMove39gl0f/4Mz
b/yK5aazmOIQfurmBTuL8uiEALTGwbrjHZwPeqoRIASvksrv2JDsOHjht9f2xwrkDYhMUJsDYuZF
d8kGJy8RX+akROBJGIgPc8glZZ+H8uKXFoLU1JbjzO739qBg2Ln2BgRNtC5nwi0ybC246CdGvte2
jc51MRHJYzjqoZ4utYETrHVius0uizjSsP9HphKXriVtRzTV77JTjyU2Hc4H9iEeMRCmSPdVMn+U
nC28Zi6ARneRI/O22S13RhTxkW2eDGnPm4R2jquQM9AxJ0af8R7WEf0+qM4tbj8Ypc4BeLC6dnqM
dwvhag1c8TzNA0f6GS2hf3B7gMelBwa8seJ83Y4N8+uvzLYqzn9GsxwQHVMT9y6Zu2HdVWo4RzOJ
riaEU9sPLnEyvYlZTtvGeLSM+HPyxKOniI4HiJXtwhYcqzvzGiWisDAJ2IilOdRsP8T77PzMbDk8
Vob7inZPnI1ZP5vNO7yJOyRq3op1JbqNRrP4NsKdTx22ifOMK7Zf/I6jXjkmsEwUl5IjwWHhPt2N
vVHcSWUyEZ3qU2+lAMxLM94GDiGEafqjQbC7pfKNCaqma6vResBPpBDEIn2AcXaXwwbHLkv3uwRt
DOPN4J/IvWXzVvY5wWIDBK/CbB8QvSHpKspyJe3sFMba20JrntlGj5+Emj8HfOWgedEyacTMoGLl
Kn7Pk2LaRocSgGJisw/oXkz8/Xc4fg8sHxNke+QoVGgqpNOJnbJMeCfoP2tHbHs4pjVInKmqxzXK
qqeSafS2Hr5ndK4QFDF8FkoBwyYcvu/nezvliQ4ktbDTPLH2wZdGNIxEOLzSjZ/wkRpek6Zyt55B
YlOftcTvMXY0LRzqlieWuja4ggEPN0zNUXsX4px3X2mVeRerWZFQ0+zmcDzODhLYvhE15GOSg2PT
2lQyOrk9OUMRkcWmW0WnxEmQcM0T6P36o+rbN6fJd1Nu83QUKTkP6Gm9qCSNNZyOnKnVvk3691DH
1qE0sm/2shERebCFRYR8Ug8Owjjb2M6yT557zz0hmQXhFcDpnD3gCx89rMJT7+ifMk9/97ngiQl6
GgbiLMIcN3nSvgSqlNscFfM2yM3f+UD8uWjVhm5upJfy0Gmn364m4qqoo269zx3mSTPyfVDkWOyj
eF7XA5OM2Un1SfbZa5kyESpzaM9Wxpw/bYxwk8wkS4Topcwk31ck3py9ejpMVh9x0tvy0KngISW7
uF/GVq6nx50dSYk5oyNnw0NsJFM0B84A9lWKbGNTEzpOP1/NAk9UTtBfoxvGtppREw0oqx6zZ99W
eeU+HKeGZSKDnrrq942ey2NgzO8I53rmP7W59YtfiU6Mg0ieJ4/Qby8d3xDw/aockMW1RI3Eyg53
MXZw136CS3StPCT79VxY66mb0XdOwXQ3Nfhu7kTLG9ujP1nH+cJ/Tmym1AKbtxi+x7m969imkfyB
n6AzKP8UYllMYQCRMLyv3Hw6uAJa4mQ2jyEKB8pnLo00r9YMhSslzbPpqS+7yS9elTsodK1rr+Wf
lpMAzUJ27/Z1wFBzpWKmcSrMwxVgGMZ1bODgJXwSzVS36AzpKXVDfxu3DL48mo44qxXToHDH6I2g
7JlNpkzURXr5ddAvlUowdw5GRYQOuzVZEDfLlfDhNml8lQVSDUi6FBQ8n7j8cRNuKz8llqZAFdY3
xu9J2G86NmxCZBSmLDyEfkWsvYWlYCX42xHFXOkhQwTCfEb4WH/GIYlrOU9+gXy8PKY2w726NvpT
Wi2D2RV7IWZDPqHwpjV99WZlnnpffTGMMcEpMC1W1gRAQ92hk3uVgSkOZZN+2qKEzNKP31qqYs38
l6eg7d96ZbgXP90LHsMUestWjb3P9Hg+B21n76o5/sGkEdB+DpwkTKAQNIzn9zDl/sRT/TCzeq2t
MTuHJgKDPvMq3kcDvnStfxh5czArJ1wPhlZb10l4XLDLcUg+oZMyCH+NvgaAudBrI3yE3K9rBdSC
7Z7JQFt1QBHNx0xqMswz4nWCKf9M4F7Y8Br0ROeiQbZGC2w39fgs1sp6SHuVb9ta9dtJtFeIwPe9
Uf50ENjTx1FF+mQgcuz+GkITD2DBFTqx0voRe116XxMqHx8iG7pzKDGcViPZqBlm1U0v9a4B6i0a
rY+FQPuF5uQ594ppZwziB2BMEriYVnPtrPuMLpdGhyFJP/wAp/th5CpbCRJocF4xAhzy4jkiICXT
1nhV1qlqkcbMEjOHtkNeYOtXbIpocYQ++iHCn4bkUqJKgDkIO9tI7P4A9KhOKaRcDIBFv22Ugnti
Jj+0SM5TlpOeC85566UGQYn5Mu3OdPLgQ7wHvmyvOjbi6DflXef1Jq9arzdTPXCmLNzKeSDbwIfS
t57L8CtOyT4EBYW/LTQADs/u01CmJNg4RF5rApna1Jqf7DJ5aJZoTNtJH1G1PUd9wu833ibdV8+4
Q3fl1H/gSigviEXfXDxQIwHOowqvRTM+RyUKIbcOn1lv0PjZX8nI/D0jkE7or7qNmU+Flrr079oy
aeYxfOYxTHm/i8xt608jIUdtdik1yXKdztINIBYyZGxS6LxR/65Da2Paqbj06K/l2HxawcTsvOUX
FincNG2Fv1STtOch5ZUKZhgpWcPWIIGjfrGIbf/7DS/xqmPlQxAFlPq+iH6WfrrUfPEvgUN8b7QZ
DmyoNIbje2zEqZFVzR6yWdo51pmDbA5z1fLOZ0tYNj0/Aj64q9+NQHHXSC55C4lnaD64tqnWqrQ/
0/73yBBgNUSmdW37icvUi+UKKfH3KPSfpKDhEZM4NerXFBGUYw0MPnPHfU+DRW5PktogaB90Lj5V
LHxwcOHRqlkzSRUxVWQOW01UgXCq2VRb+8oIWQiEYOqQamyTwYkPNgILXEfp1s2cfu3P7kujbTTO
Pu14pMyNjhgBRzrdiX5smQMPJnlQlFIzflkzBkc0D4wQeUgHh3sOiYyxwazO9Dlb+bnvHbIl4Wbu
nG3biN8d24bAEt8jrSVWvHZLAZ/f98xIWVdoavyZgCTyYcFABDRpjYhJRhmY0o/uqmlI4/JHicxc
vQkRvTkGh1pa/3DQL64NW+N018VraMxc+Iag2+ttFPW+RXNf9SfPTH93MXkZRam+6Oze/Nkj0SR0
QBLo9qklK2vf9wQ9BCRNitFnPukwGNJfk6OxQ3Ciy3x8HSZkR/bvWHa/eM2tjZcyDk+TqP6sECjb
YxjSbLXNBq/bPhhT+Zg7amPE8y7pYV3M1Z6VEnDM1o+2fKGf0mN5IWTwI+C4apKl3UZ1ZRt/0hHt
TVedcOH0nAPLSsFtGxIK7Q+/Ysgsbfrivp6IMeODt4QIm0wDY9k7O8+lRuKozGFsZbVzFZKywMkx
TM4Mh3b0uJ/h1EFo6z7Jrhq3aPsYgUiQX+FIf43lEqRdlPo79r/cNKB5AIdsBRukTStLrg4dskw0
nEuWDry0tZ1skpbsZp8hiZ7orILYeZ4DnRM4OP7o/TjZRll5Yp6Wb+oCEUetmZ577q4NJ/fasNw6
M+rZaPRXW8uyEL+1e9McqissLLZj/WYmT3Lj5YjC6nZu1trirJFx/ppoJidAjE6ILfjzIHjFfQW8
R2KuCuPDTBO/Nql37bGnW02hJwSaSOaMiEdsR93RaPjUtyUXkpEwJAgEaR6Ihjwihco7SzAqWGRM
686Orxn+na3Q37YInEUUx9+XWdkmKhnCu9VEJ2TFT7Vr79nshjtd403oKBkTsyDdwyeyoizkOrMz
Nv/yB8FeYOxQcAtc8GCDrSN7D5wR8+IldZ9V42CL8oksTmNsjWuYejWZgfJ3j9A9GD5CuovAJNnc
KtxnOy4DpBhWDfkLlpdfAxfQuvquafGn5L1EPIdHncxeo+ODGHGcmJriVPvIOYxhWkOV3BaxwwUA
x2AVWgj3Q9zvoWQ+X1BYrbncqMxm4nPQ30w0XxSfIDzWHaL6ZZOmCWtmPANwiLFAF/Mn+jGvziwf
i0QjnnMjGuf+R4EisiRt66khumOQXb81mpDKhxyWzCaqxY18SjUQVRxpBJjkn9XMpzIN7Q/E08Up
WGaDyxjFbSZ8G0NdIujyBRtSbFWVbTLQK68wdjA9gF3d+Jj2aHbrjQeNa8PrfvSVkWycSieEHxUX
3Up7zSZ81TeAOjtaKfKDmLQxB4zHLF/7kFe2U8mf5HnU5thDJOedfDJw65I8R3LteKfcCGmQyaC8
Q92SpDNu0G78WYT5eAiKvlo7Jdv81vmB8AIZptdnV4Y3MDBEyUNW1OW6YzFXdMzJB7dRm0CqnykW
crP2TaADE+AnJKp9wpvvL1sjFALqivp7U4up5ldniqkdRnwQI4DgcvHYB8kPopuwEGAXIwIRh9ve
Us6jDfLg0c0Fm+x8vroZYQejsS5NDB6uJBIvVPWfPBjmNf5iHihvLpak5lURKUbCgfEV4ZfY1+CP
VgHGXqyOjJ51Mp+xNz6ZNnA8C4zYONUG9b+XMA0KuRxIsV5MtYBGyW7Wpndir0moEbGGc5D1xwHW
ioyZoTWRjxR5VuRcFt8jhv9tCFCdRshsgdkmq8IImWviJSkQqO8namBJnQwaosE3CU2m07Z/6cOK
3QWfolE2LwhwzpYbuZt5BuCVau0dSuBdfG7809S3C0JlWuEge6zq2N0YilI76uxP18YEnj75vWHs
KHHkjlOOfgvgbC/MzThW847L7sGf/Ffu4/KIEQp0Qi1Y0wXNeeZEEB1FsBXJ8Zgk2V5P029aOcr7
sl6JiRmC0Y6XQE1nvLkEtxBI7zT0IFrLdltwB3f4nk6Ttu6CtiLUWasXUbtXIfz5rhmAQkUB+Zhs
vFk3uiDejKlYU5h0dD/1KerEUx/XQC0q8v5QBnRr6Z1rJ55WFloBVwmHoKCCR2HMwq0/jAdHD98m
gdorpNolOib3npEj9SYzg00xWpst++yZZNJoNWeF2FEGo52AedK5qTjMr7kyPwesPs/h4vkYs++s
9PJ7HPV3TfZzzIcHRhX6UrmMkGDIY4Mac3wzDHUQ35xK2NS7WnoEaUfxewqQho3hxwCQEtVsi5Ub
uyzp1u4fFmqSgUd878gx3I8D7mLoyq9GGlyJOLxaIqxQbZqE0Zj+Y4SbJ0mT5uwUzEpz03rTg7n2
J2AoqtO/+6Ql6yEfQNjxjzLdD8gwKFIEEmndfKqMTU/LGT27fISTnCY9gJYc8Swd6kXZ6M4CwQLD
6r4lVLWeXlrfxDnRUZdkij5AU/VPSl3sQqLG0S2jRCxaUSTLQyHmlzCK4eECNYT8GncmoNmKiaSP
B8eJGM+g2NsNZr7mBkpon0GkFPlvRwXkugb9p1GW3SacrZ0ENEVDHL1gi0UsnucON/6mSky9xcfV
wKAfCL0mMlDd+zGLBstrzb1MkPuH/onF2y5fZPgTi44uHh6tkmBGEn4QjkSBdxLlUwPIxev2mYcI
De3FZ5ARF+rPtYM70dwojdjcFNaiAE4vKRWV74qdGP/kGfNfu382I0LZaz7OY93QVNHgPGauyfzh
PjfSac8o7mIifKE2NKpNghh2V2Di99XE9I+gXHLMTtiSwx2+h1XYW+pQWnjjkLEevDnesqBxNqIw
GQCQDSKXu9vtC33xTbr90TW2ZQoN2wN/j6ZwAPwyFUaxtQ0v28SjtyppetmcIfHQ35AHF+NrV26D
CTeKroihRhscgXufklOSdxBl2CD7eqa9OMHNac+1NN8sxoywJfn0DFSDGkPYBXvaW+BSGXGEEGyC
Jz/0cWT5un4cO30dGhuFOuVDxRAK+W98LcI42ER07RAYGGOM950CV2rA3Fwx0K9XzkhslKGtTz0j
w3geGL5H/GYm38z0y8IC9Uqz0lJl5aOh7yJmjqeR0GkRkSqIV5QDrwnOY9k9WFZHeyoq0s+194Fc
vkZ9cqkz3BdunsE4ABB8rZG2rkiEuzOqXp4ix8F27XbXCkPbzksfbOOByHMYjCTSnEXrHwS102qu
cMCOkW9iXgPDK8dq4s/wg92NVFGaA1KtJo4eAsWKA0kGKr8AhsTi1gPqw9uBKg5pEjgc0pZXYpwB
5caAwkoZdfc3UJbKNHkxObtPJnhBjREf/rB79kgGZxBj0AAh7hW15x58QagyIUB6T/OEytJDzlmw
7Gfo8nLThlqKo4sb0NlDG0eXEgfnGAX9OkIVzgKfkd7tl1EdZmdUwP7q5tteZlcL6bhLBz6Gc4tF
LkH+jFbtFXkSCFgAqy2WJ4aClXjlVaQyS9ItVigiKGnNXsrGXyoX/T1CBHJIQTOpc4lj4hv01zZD
tpj7smCddnshhBwYuc5IAZG/QnBEpJ4ha3b78Zol/pa0KALsUb2+tmTxuHPlrEYJeaIM8U9GMciC
GCnvKwgU+oHZfNJaPQU9sDHb0Ovb32wRA0gH1epLWKY+N0dG4J2O1YsOvlAzU3iOhIzeCALUzczd
W1y8Mb/FwslD1cx6pg7Ej6aMGrSONp7q1AeUurxjblKOJ8D3D5IT+nKTpEIbcdY30NuABIKMDBHt
cDEWsI268YAUMEGgnYXNJoSp0qywPqNytBrGH3Zqr+1a/vwLRSucznlxKZeXMS4h31Ty+IaxoTMo
7QGjBB4Orxo5GehgXTFdUzPDnbgTe6tvHmZ2KM9jsG9Hls1DqowDrOvjDR1Ssvxdk//A7tLA7Osq
CG+Lq6bPkQYEwnuT46kbI/RHwsj3HrWNZrS+vTFfvAkY0VCOINEhDd3+lVrO4R5hJn+NPWIanHT6
ij0ThlecIS69cdZMjaMStyNOWy5oatFcblLGXgfqqN9JXoC8igySIiKfTPdB5y9DWw0YUYMWGxxW
mszDhcezIrivWtxtTf3CkfjhtKZ5lCOaKVQfwUurjs3ih+shVd+SRgqCUrZZH4XUQzDPmclUq6rw
JvTS2dUy23EDhgHQRenBiJ3GcJ10HIcD8jdDl0QR52KPx3yV9YCmpoJLKMfwu7Es9XuheJyrxXyI
hQbkwzylSEJjfB99t2/nOblDlIjYNIZ278559jQ4/m5KLfyes/d8Q7V0bVHfK77XNohwy1CB4LHn
tWfK5rsPGQkjTogflTUSah3yjqUu25Ux6eb3MaXAIwlKxbp6naBJ8SKN0TVT70yBh+uwBCLkNgle
eFYfxsH7cL2Zo2qxGvRjVaz7vyyQ1iouVThND2lNZd3MEf6aYjrjYW8fG4f68EY8smK3R51XIqbN
i2jnKPRVnDbuuZh/Gfz4dsLWiMkWJg2qjWcPe/8mjoPyzS7LTRjq8sG2CeKKzII7qNMeQJh08a1j
LUVWx+baqfyDYUSoZJfl9jg64S6brX6rh2F6cEWGrTLRyKfcOL2GiVgn2aSQ1WXl3ch8a1PcGCtc
vckZrRp4HdYK6wRU2KbpzC9GTcVpisVIsEn1emObe1MCjTEXzl0T1jMXl/dgSMUhIKz8PLXNOlSZ
f5imGO0jSXMYvQZrieI1GYV/NP1I85j2HzeUz4AsEbd4NuzyHBYyvrZT5hGhUAZBvnMseMwRSe1r
JwrSk1TUwx2n74NgWbxYm28vL7qErcBtewGYA1rQQ/OJseFG+G5iMAaCgfO65Ek8+NOgD0hxC/rk
RSroFNOlZVg1OUN0Ly3h3Q+LwRYseLwLBeblwTPsrZnHtNnLu0N4Kj70jJk8vw5nCGvbO8OIA6LV
QVdiBLFGt7oqzN+7vgnZI0/DqXSktfIHBVpFs3lVJVX+7fcYabNEYiLN+/c/IjLN7/KGvuhkfshF
/IXQ/JjhZE/GkpBOZpDbsbRAsQPjvuMHdllQn4WcKP5UwqimUMfElG9l3O1uZK3GCebVDR03Em28
d7p5OTni51HdmPbm6nYcYoqEakEmpNvmiAYqGh/yH2iPS59pFYyEYYz+UtDKYlsX2rzcrllI/z8R
7msgHelw6ZZverAUF0jY1iFt71mKXLievQdupN5YFf6HZ5fmfTWUTwMTBKokfs5xw5/VAB3o9r1Z
pIqSfSAo9EAfML2L0G/wSHeIECrefTk54slQ7bbuGv2pOipbJITiGpVFckG5wE9oBkMyAUC4kAYs
hAf+OL1L+4zlKjgqrw+JhC/S97z3WNC6Bv1E4y501CUHJdc/deiLj8SrL9p8H+sw+Q2TBvWGxWD6
LwCoLSUYtPB3tDi9Oxfdv/DKN8OA340A5YPJrvZqvDQ1YfRWxu7fQWCYIVf77JAFrCzm6cKt+wW7
aL/KyXrLikJcm+Ttdt6GYZADQGvfvSY11xwrwf1YhXwRKnoAdyifbPAUQ+ZswfRy1Q+1uiIle4QF
b2wcEfGPW2iahhV+Dhg/TjgZw4OCwre9URB0NJBijp0tTaeKmFEvflVT8DQBP7+bait57ROL2ZqX
AlJfflIszjfJPd6NNQX6zPndSSM9+2jMr+WYVUzcMOfPLVBlQ4P/rEILHa1HNkmXN+N+SIfssa04
k1uHOe7EPXdMJ/n0l2mWDhj5o2ihpuR7hCHQsUMGA0mt75MGW7thoTJYjDuzMs9/r/ra1wF6dlZU
WPrITE/PoyAIkNnV3zcHl1RJK7zY6zKYETmxH3cW7MZW9a8po0a0baNxHmN8Kih+20vkAHtMFpPk
WH0YkRoPRuo5+FQgBxrUHqsi6MzD7fCfp2A+Mp2gXehZLHpZnYAfKB4ZNQeXGnvgyuwa/2iaWb0d
Bg/qCTbxbVQ247XO/9zqmoLrjaYVcpM9dN4uy60M55PGp1Vm3vRQ+tWbdmTA1JZTKHawASLzqLci
tZ4qIm7ufDt1nlI2rrNbEf1hOhPFaGQ/BohW3IAYR9VBL8Dd7jFxnAjnNTLMhkGYrxNsJRtWxicT
HdV9F5Zsw5d/Mhsk//Hvl4CU0EDlo6uD8KLqx4QkcMU20CQCucEA58bOG0a+fG8lLBkRAoCwAw5U
Ias/BG2THrhgmTJBJDqQEEOoFcksS55B+egaOM6KLERBEiP9dsd0GzXmFXmfy3zHLV8iivO1gXH9
RQ30TUbqYGGr2kvqqvoeRxv9AB96TozpHTs2nLTlK/dSlsjaoBHDiL5jEmBdqtLdDLbZXG7Ulx4R
+l8T3F+GmLD5t3DQF+t8QKHM9p7VjKyZ2lUEvsTOz5ZxPw/P9obWzdj2iE44jzqqAAkU8oiE5y7F
nLi+AWAsnToPkY5RtKLiQ8f+BwIIzwD/MxD6jckZnkQj729fisUAvdprfGkcnKGxjXvMtoyKUJa1
5vTRx+xli7a9x2Ejn4PhFf4AOaNp/BXlpV5njsXsMXGDXWayK4E8s7/RSnudFLs+Ew+3vDpvgfxb
eB9r/NIwSVNEm7h5b+0I1hiNsbNkJ+6N3jFdsMG3c13G1MJ15B0tVEb4JBNAOjWkYWB+UEdbasdb
T1Zp214jhEAUvnRhCKWibZsn5X6JZcDYkPwxI8ZkaPt3Y0HZin5PHHAWk/ntWojj0kHPG9tzkRXW
3bjVLktmPc/BfW2l+XHI4BuiJUu2rROk9BuUwO7iHY7QOUq7Hr9bE7GKyux1NMblS+K0LnYykCS3
j9Df/8P5wXyl2VhlLd+ET+RKkCbygIJBvmk/Zq9qq0/VevAkYVBx7pCR3itXbKyFUSkxJJ3DpP45
OnibbjzIqWnV2pw6CLyl7z1PbRdsmuYPsYZYTu2cbyqbNSC02DWjxYEljUYrq3GU+YWTHo0wfJHw
gu4bTpmbvQ+5Kb9UM1cpBzP4G+rEa0RNjthj8ZmnnnR2E+XgXyDkwl8cQtRCtwOi8j3zSLCHMXfI
SIfRelKhw7Q0q7+rejJYtUPMkEAvVw0XzO1kvJ2RnJWV6m3WvufQhXRCs0eQGgngOOIYDty+styK
zwh3o01XgamWHrSjwRABwCr7YFrRH81oeJdPBQvUW27OcEFsUhwCJDv7KXAvSdUlL0V3oYyv3jun
wOEzm4wa1NSf4HV4f48ah/bFsRHqJXPU7vwycNY8v8TR+q06VYbiuXLFswOppO7ImvLi5if2y4tl
MhpLcGjfD/OiWbQxfv4qQyd8KUnG1LG7nxGmrFE69/dlR2Y2iDtQ22w22QXh3swTCNMRjVYRh0iv
e7hvS3VudAR83A6SyPS5B2S34XGd7yJ7ZjHIgTV4fKJ1PO1VTak0ua54kDETXKXco0bwcnGC8TMi
J+7sydk/cwxmcFjYYeWcns8VZ1hYzMMLCbAsInPnjaMq/ZXk/aNDODFaj+jEpmzaVEzpDxO62Duf
j+kqa1iFjWXvbW73+LK0Zmw2XRI6knhtNTVDZour/hYaIsDMH+fOpCd12KY0jsnzStKXXbDRW35k
qqMPw2o10MVg4BXw/G0SNU8lElzeQj84yXx4dHL7UC+JUHVlP7aDgYrf1afEBlPgzxewIf0W+Wjx
MoXTDLyBYiinoZMLHQf4kGA1uFxgcBCfrB7wOU8Ewqa5p8YWSbqTpm4e//0nsjyUBxLImCvW8UO4
zASmPPyD3kvucEz/ZD4qds1Qypy4EEiRErvt2it8/0ST+KXRy7Db5oAyREbKUxUi11sKhFj5Jzdp
QZJa3mPdEEJqlZG/OL1sku/ceKN6zP2U6xPTX92slZkf47Elf63Pw2sfoA2q/ax66CL2qUOPkIwk
vQh/ZNUKNITDO+pI8SPDdL2Wov4zIyE45qj7uJ0i+m5UPbeYkSIw2N+S9XScU8yNXHzRXsKAvFZK
U7Kwj8BUAIm8CmMEb+POLMfpYNRkoi08tfu4Ke7/UoGlE+z6OCOgDBjr0hNnDcM9+DpokZbwHCg3
8eI3uI43MmoQpWQQ1fWrm00pYzTmGoaVnnhlQET0uFFvPzSF/asEEbOWhUW+lUfT2wbJJ0hzSp9W
fmYuE70q5VRX1jOqvuFVauBtZb8APm/HA8Pmu6JjnmuW0n3JUvOaxPDyOyVBbRdDcfwXylA7GkbE
k6717IdP8ci26M6V3zNWeSBjiOVq/F97u264Wh6y8C7wXy3j1bPfGvHWOi9oS1aN7a48PPOOQA5N
3WILY8NJSjLL+qSsAwm6At4JSCR18LtN39a4zT+n9rHtH5cR7b+Ydqw8DOGSusG5L6V6TIz8ZJn4
OSonehsjyQhj3tRUTSMOxISYVGTX9R/IPsmcHJHEkNuhP9nvMlRo4Oq3E8jL2l/FgonFQEBRLdo3
whjZYMbY/pCVP7Sd84zicouvijsltZ+HMfiubHerSlg+c1kZ6yySD23VXWyoHkzf+Sqc9JDj8oxK
DbbOkyS9+/VPtEWvhPgxs12yhHwlj8JLF9iNg9I2G57ivlsFJhd6GjbPNIQQddj34mvugpK1At51
gMk4PzrmJ9PWwGSNUHkIMzzpsUBg1Vwsn51kLdg9zWQNOIW1jSzk6GguDWGSzuXz9hGzeVDN/yVo
1P5nLoZtSmGZFmtNx3It6595rqqpq6Ab05p5dLkZIMreTcs3mf+QtZxvXNbYBz3Xq85Ebi3alY5U
SDNAs9IgWr8yaj2JqIZIYKicYATw0HhDpXj8+01FdVoOdCv//b/9j/8db/1vUcP/CNf+x3f/50tZ
8N8/47P/j9jt/zKO+//DkG3bIwKW1+Bv3Ph/CtleIWFJmt//MWb79jv+xmwbrv+vViAdV5o+/hbT
tQkeGX4vOdvLT+E98xyIuXCWmXTyU/8WtG3Z/yos2xKBRIVhkqtNzOcS0UzQNj9l2kueKWnOYA0J
efl/Cdq2Xf4x/yHK2CdRxOcGtrEH+o5DsOg/4lcqBwOmwSm3GdDdIMcoeFhaaA1phN7CjJBvx6yo
shTnGW6Oc99TQDg23d4CXWNv0qwosFcdEpkifBWVtTK8x1Jkdy7xM1a+lx0Bcj3O2AZdTpK8065j
jCrQrMoTqWb3djs+klMJkp06N++rrRP4O7fKTpj7NgZLYyPFd5Gtci2fsmk8e0grZPhutTEgZXUQ
0zuL7kfP6CPS5RmYz7k5IXqc/3gW0n2R/xnDRjFJyi5NFWPjqeG3qG7YNDo7spjdzgIeCmobdAMR
LZFJoV74GlSRu4nqgYUfS3u6ecIQcGft3ZYBWPKeWWJvouYYGwwOLrFYDfJ+d3IeMb9bKz2HqKSJ
iCHi7jwaX0A3NrzCMH7a53aROACqX7EsXeNPMM3+4o/PlfjCUP9cKBPbJKfnmqf3dzIj6SkWUIrf
Xj2JhU9I+WBM1pFt5DULvDN6GqblaDGjCAiTsPZUfSDwoMVJcWgQ4xVMa+LuyctfkkR99Obb/2Lv
PLYjR7I0/Sp9Zt3IAy22EK5IOrWKDQ4ZDEILhwaerXfzYvOBkVPpdHrTM2s2s+haVGVXdYQ5DAaz
a/fe//tFQUmXVpbScSh4tW/9aoRzqxvOkXn+CIN7wUQBAVtHEwi9d2QbLYRWYrErnfmCkCqXtZbR
UZ6/YYu0IQHm0nmLSGz0IlNwZi29OMZkIXf1fcNNm/MD2f06CcNbRA9bZUggWN3TDryYr3P50J3t
5JvWfI38917SI9vs6K7D126XpEuQxnPTxo2WKV7fXIXVDSkPGZxhqSiLUUc9Z4TgBQTSRS3eZgml
TvC5QWKuh3S4wmdkPg7V0DNBgxDmvyaofCP8W9p091MJm6VUmK85lFf0kHj/iY+9QE6sbhSADN1W
KRJSz1m00iFW2INSXQ3wBkGykf0Pz0Z6XDsBTV1m3lvZACkZjhm0FZ1yqPGohjxbmdJ0YSkxcA74
/q1oPdNocJ3F/ZrqqyN2L1b/a+I1z3jygEqSBKG+L8ul1Y8S5J+QKhQopk4/L0XlLtQx2UVdUwLU
oSJKsh7gwc6OhSduQc6UC04r08Fgxb92gnpR7CAlc6rQr1+rq2TAFHusf4Aag6k0C3rFPC6XAcGk
XdT5vShWD3on3YUc0r6UJG6C2sPm6pjyP+9ea1ndalryI4NcomXyneGn3t5m+ed5sW9N/5kY/uf2
Q9bRwOBI0sg/fPZdqsWoBKFQSW6R/0Kq09bYXYyrDolMkV5/P9Rn0/bfQ9GzIDOSaPEPBxZPddBk
KNQZKrDIa+gkJ5K770f42Cz/Mj3/PYSq4XmOapcNXGdH33eRmtLArPWOXkXNkK9jXbgYhngrqumN
1OQXgVysk7H+CSdLRbNTvO9S4TIJ8hfUjq8NPlNhUdeLobBINlpvrabcGXpxPsyArR7uwcdPnc/P
4Ffx9w7q//YU/nRWX5a/8tum+vWruXgpD0/1/w/Pa0nmxf735/XmV1X/GveP648/8OdxLf1BSywM
NnjJGJ2LHN3/Oq7lP2QOXBxyJFnWoYXKuK79eVyr1h/8EZHuMkub/4zCIfrnca2af3D88zfO4Zio
66r0j47rz/brmmqoBn+XTB4cgbVoaQf234VvZgZGwL2drmWHI3ClbUGUOakboqiwqah58nNjU0f0
cHKwrWeYMsOiWk+X6iJbBAvhRJAqff6mvv6e2Yluz5lMSVtfqC1+T+NKC+CMruyBx1iTW0QjYiNy
2BjKKavDOSL56yP7MqY+B857YybliO/MPCZMDNdYcMlxfwLn8Mqltt5bGUc2pxOzrR/ERrk+mTEe
EzydcNGoywQnsviWvDcJAmNyvh/rw8Tt8LEUiWWFm5pGyDcHanuPlQKgCqSUxyp/yhtjob0GHtxi
4gGXhruzyDXc7wecX83n8SyToJT1Stwns2d9Hi8hwy2ESgz8YRmssDRe9gt1gd/j8vthpM8B5vy6
Po9zMImYrxh1RXGD2OAyVV8aBZEhhC98GFJXtzAleqQc3Ei/UvmES93Xtfl54IMJ5d7tpz2aE7ht
t1n8ILebE0827+bfzeDBgbJr6AE3ZtaAQH3zXXVqh62aQgo9jxcKRFW3XJLNDhbmP18qn59sfvL9
pUKiWdrNT6b/0JcYuDrp5SxMsBu8bZeyi+qrOjXkqck8ONnaBDcKeX6LFFVdyaVt+ap61d3WnddM
/0jX1urE7H6ODL6uG/3zQ0Y7Hb6BH/V2uwHkd96584YXeTiAXLVPJOu9apl70SI+8aRHPwvLwJpU
0Q1T1A4CkkQZTT8yGDZeK4vM61b1Qliqq/rU4x2bUAk3aV1RVCSfxsE7pH+3Zk4D9pafowOb7p2+
ZyQ0y/SsdTNz1TgYlvents5Tgx68RQ2fp55W93nrpPGPfL0E0tKlfLEVfkyCV23lle8ZJ3xhDnYA
lEG8TMPkVDQ5Nk3FPBiV2kZftg16rX4jLVSvWJrnuo3k2k5cwT31/qTPx8PX0Q7WzQhuqi38HbWI
ZbVOvLtm1S+eFef0zjb/RX99/l8HOlgpHecwhQ6EyKF4VdC2JIpXRnBXRdvvP4TP7+z3MKxDC5r4
fFe3DnaZONklSdgzDGZLdMbfJ8OJAY7O2P4IB0sxClQ5HxNWg7DyL2gzXVlb64e8aJxo8c8Ona8P
c7AUulYMul3LUN0iWCmrv33oHFsE+490sAgQ4Sc1NuBM2rL3aOH2qtf+afKgx9jG2/fv5+Dg/vpM
B+uAXjthFxsmY1371+Z77sYuveLkGEy7XcsrhP/Gie/41JI4iAKtnQawI1E7u519UyQylvmJEY5+
szRqzHNoGpoyB7v7R0yRqqEcNkyg9JN2cNqE2Hh/atfldrrvz06timOjmSJyRHKeMrqeQzvZJLd6
2h3nHcKh/KgR03WrWdFpI6l1Toc+n4+Wjzf2abiD+eOOOFahyN6Xh25FGwg5De3cpMk/eD6xNj6f
Jv93JFPXMDjWMb0+mMZWsKa0VxlpPjaRahJq5bRL2VXpiWuIIl59mS+zR3Uxb7zB44nRj3wFpihp
2pzawxWGu8enlxj0nKG1zrQiqVnQWO8Em/TM4NgU1uHyxFhH1qQpcjUhlUjsqkkHX3Y6yqrv0yJt
T7fgKGkxd9GBu50daU7twmi4CFzp1Ox+TpH/Obt7Yx585Zk+lpY+zDvw2lxSHV5pXn1eLGCInQgK
jixQDb6crhApq6Yufhif7UVcpk4f+Bwxc89Bu7fh5nWmbbO1sAmccGOdOjC/zuXn0Q7WJ857kCxF
ut1o0OkfqGXa5rPudl7+XqwbJ6TJxW5PfPBfD7N5SMswZf6lfjmjEWxTsI0Hkr+yE2c7h+ZeK3gT
dO/7ZXL8yf4a5uCN9bT4hhHwEztDEVaHPw3p6fsBPtbZ51OZB5EU+SPY4FpzcFwmXRAOucmbCnd3
1c4rJezDhzczTlHf/hp1jz5nj1aolAY5NXxIemrfzXM//lkI+ZRe2c9rHX1QWcQcW+LTU82DD39q
4TNrbYtkT7mzSO7ppy4fRwdAkvQRFsjW4d10nFCINyoWLphkgnFSFjVftzG6szWwHb1hkeD2q1M3
j3nhfZlcBeAUqREsfg5PhbIAbDQNqLXqeDOMZ331KsdnBWquTvjVZasTr/L4I/5rNOXghhqUNGcB
7Z1PBc3fVGuoTZczCMYz3cEJ3mCyLk7eVr9umSyfv55wzuTsn3tgHX30cIypLufwfzhLnOIpW8/Z
BXwPvn/AeUv8ZjYV+fNYQYQKVU2ZzXB3MfoPnUR/3Mv3QxwJTnge1dAMgwBSVw+TnpYBLHPSLbbl
S/yA/WW7LJzEMe4Hh8Ske3oCj+4je+PN73R/oyS8C4uU+Wso1AOlQ0WLHyvSJuvu//HJDg6czqfY
3vh8ACGppnW71On1wWDldnJ8O7bja+NKvz8x5KmHO9i9ilY3JPor5wXZe1S/EH1vAKHbiNDzMzhG
nrgK6Ad6PPXZHV0oJB/JpJgyOaKDzSTNhS4KZBZKJG2acNmVP2PN/f7Zjg1hsI2YKquF9OdBEMvf
r+qNyrapKD+z8Q5LPbjIJ/asU2McHGstvVWZmHHGlNRcMDrvfeSi/amjep6Mw69q/0kOJisEjVIJ
BWLpeA01/qwgQQKsAr73I9QgZ1woHobpmOW61UZw/VOjfw0tNTIHZIkpM5AMVg+On7YuFXQ8zON8
wZkJxSBAgBXZeAYtIwflO7i08yr3ZFs+07RTox/bvfjW53quYuqmebB7YahJGyb4AHav7KZddqth
Iyxx2nCCk3mSoyHR/lgHu1cmxgAGLL6/CB3gulzg9OBNN3SkrTUH9oL3/fo8yDTPsR4Tq6silCi0
jvphBJabTR3uKl6r0Th1auPF45AucZDh5akNDsLO3OBk3HfsBNof9GDFBrOzHFKw3o6oilmNAh3u
VNw8T9OX5br3XAfLFdCq7ze0EnNDwJnamzP50UVLzin1yNefiiyPHeB7D/TRdLK3PetaFbZCNLFp
nsNXJ5JtzqHqf6TV2mdw/Gi+yMs0VBcvshPp2CNphvkNIuMVZSJoUhmfj4YAb2O/xHeAxTmn8rSP
79Egcd/cn0rcS8ef86+xDnbqsdSaAaPADn0YV59old6aa20ZLgwH6ysg1leyTVO4S4btdI7j6JlL
TweJfH1uq5APvozAEIOs63Avmy8LHQbUTnpLHpF8AN2GaDI3xvrf+Dj2RzzYdcANhZS/P0oi8mYu
COE6Mt+g5Z/9+Zxm61fR4/dDHttlTU03+Sw5LrTD7iRYm7td3jGiuJmvtN0qWgtLbLpOPdmx/ZQE
hIbDK6lSUT2IAX11qMTIZJxuAbPPpWPYLZzuLBXtiGJXuxZXMF21t7+xkx/79jHeBV6In7VlHAbY
GuClTGsZOXuwAGVegf1wdAJPyVEXbWRbD6dXzmH9+GOT2x/zYOWAxC2NEQ6kDa8OPsWUIKtq6CvQ
vVZ9HIsZJbFuaW3Yme+zUrPvz/ChL5KFoGw0Bd9VCT88QKp9fGO0z9+/cOnoG9+bj4M1JtFSjOSf
34ZrS2EPT507VzySs5prvnIjLTuPdtd4qzjDPThq+8Toxz7o/ZmZ39bexpUWGD0VO0bvnehF34DH
Ti8FT+V9KA4CvKvfG1dEI7F98kw/Fvbtj32wcaECUVRjrszVnr/MXThoTr4ytuCYHKoQF/h2Lv2b
fyvlsD/qwRYmqolk7cAdf+wi81QHnr4uPYuDIb34N9I3ZIn23u78He7Nb9PDtjSTudTp1pmrLdI5
S4UfVP46n+jQ8HPmtYxPRJ1H3ipXSYratNlyLhx2f4yFRL2glck81xt8+qAsTg6MHrM+04NXUfvx
/SI68kV/Gm3+NXvPKKZRRPKZ0VJ0Hc1tVt99//cf+UIop3LlN7jw6/T8ff77k3gqUHuSblOpPMzJ
bWU574n/sHT0EQp9GudgZUgIJI0EF/s58ppucSdeK+60UlDc2ME5quu/ca079WgHy6OGgjGWc4JW
XTZraRVRLJ4LcKcebZ6hg2Do05MdvCGhDuMKW2feUO01syzb05Kr71/Ssbj10xjzo+6tAuyd9Fa3
SMnOp3OzLm9pSHd027QBqlycyiccXXJ/LQnj4PiKMqMOhZx5M6fnKFwHu/LUxnhiyoyDkD+VMSSp
5xHic4BQN0CQPf1K2bYLODz2uEbTdiadmsKjn+3eUx0cU4EiVbIl8pogvBOJq566mUvCYOTku86R
n7AeWqLifhTPTs3nsdjKUOg+F7kFk3X9+N/33l4He70b/I+FqL7LD/DOvIiodefbQL+4AZw8eOZn
OVyS+wPOb3hvwGTEOEae5zdcqxvVw8nQ3rnxFpLC3ylezofod6MdbCG00ky7tGNmw3W5Vs4BhjmR
Mzjm0xyvnr7fnJzOg60kkIOw7muebtwoT81dSnBlORWcOiovgNxONp0cu8Z9en8HG4lcWRSg59LV
XBABFwIGMnZpRXUHj29DeK8c8XQQefQdkq6kpE8Cn0D58ztMe3NqMZWdd69iO9/EMQ+3fdqTcFta
njy4j77Dv0Y7bKyZAtC5SsojWrfFC3nZZUHAEOOW5QrL7gJh379RPtNoWFA0onGdRN+XnDdKuSqg
8ZCUx3ReXAOwYDBt067nyF9Zn9hAjyQZ0NSiC5zT2iiGD16h0e5ofZxns3eQZy+4PV43m87DfPz2
33uyvbEODgSzgOUMde33WB8NINeZ0znG0lxEi/Di33gyVdbpD6UOgvfAwdcHvC5UFMj8dnoe3Wir
7qyxORiemmXunFoldFgd+dT3Bzv49JC5DLLwsUz07KrAU8zCxkq0HNh7XjMZy8BoLyuLhj6puEA3
6gZ5+TPH9g6DMO3dyFo7q7atNdwkEUXTlgbmVdBjO2D4y74Rr+NcvYfqDXgRSsuUXmAu9TL54VrQ
9NfA3MZ1axsaeFwTGyPo6Zn4QxfvdD+/EKAhqXTvgXWCmHfTIhWVF+0vGL49olP6UrHTbcV45mfb
WOjOv7jtcjSFNJIJNEdnL2XdOMlOWgh6ez4Gd7glSdbrqGpOikpfaxQX82qsBgxbrYzNDrl0LpPZ
xyihNbwOoGGClS4wGpu7NfjaJ52wBpkxvOQ1csF7q8G2DVUVgPgMNLmQwtleKDVm1WhnEeSnLY2I
9VrMizXAQbsyL7IYBpB5LvmYDCQwyYJqKRbJVjNoedmI+m0QX2Xjfd95RkPXs/pSWPeT+lR3zyEg
pthroF9gINoUD6b13BqvH8YACoBHKbiQ+6u0fIijdlmGj636gJks1zFME+J0YUZUsKdFa8aerF+l
WYHhggYl9EVG5ZsBupjwfEufDGtZatkyzH6IU7puFMWNdk87kpTZO7KCtYbeVyrJ0eg3Pm7ikVSu
AL1qynrX5p6oj1Dyr+jfT9pNkuZu2Pkuzg5Wvmkw5B39JawQULPLwMw9X77N4ePJ8I79AZOtrWGd
+3kHvrlf+7l2U2pAOBTsqcE0xeaqD3D3KHHFuDS7R8Na73yckfVLaRquKrTSNPWdgb29NtvrBvdv
xHuRxk2shhS3FvTLpmw8jEW4jQp26q+LIKKav5yGuywOV20jn4dgiJvmXdNT9AFerV/0Wu8UOVYW
HAYNSK5XICUKGKNqt0w0kuzxRe7fAn5Frokg2/A0E4Az4k1cddr7TMY7sfd2yhpeIJT4bWTc1xEi
DeDVFl4pxftk3o7Ry67fmgWQTG0d0grf8H+V9zuc2LL6V6wtx24pDiC+LrrxWsOhwIhuS4o/emVb
slfIVzga20PyPo7XSXCTm6si3YLS7LvtjoXYlC8WlMf0RdR/ltjER++CuVYAlEOxSfubGd1SYVNs
qr2doCo23wsclBXJ0+D7ysTu7QYEkqE/DaJb81ak/MIKLzHz9Yp6JZnXFUo2Y2bU3luI0SI0Jwjy
Skw2kjMAmXglN9N5nmyS6AlHDtufKTbxO0iXlcJNeXptOkDaMAqoxkDCovvy3NcdXTuz+q1Uv0aY
qnX0kDT1VRNDNRUnFxaSXUFKLYad0yKVxS4pzb20e+9grQTPmYVpWusvCitbmSEga8nLgkfLvDWM
jWF5AFl2dbPw8ztpeNnpFmxbhKQ4EtbWnVj2cMCWheGVvRd29357Nu0qW6sSOyR0bEhWU7Md2ye8
LWwDKKnkzfzjSJ9s+PxRK3uDCg9i92gmND1DM+6KVS/jvlCLboR6dXxuqjucKV3IbQ4mcJcSOFCj
0M+lsrkMEyxKogJMAvodtCeLqpV2dqD5a7/rriytWoTTKqn7m0Ic7DIPr9HebIxqvGswesHBp08r
L4fNWPbiOmJqiklejiCIhDDBveAmTqPzuCvsKFha5rmfbUswtLH6jh7FNoQRUsytZp5FWMENKJ2t
qwB+J8Y0TqzdZaXXdEscsvAf34FyQ/8aRE4KnacxQoyc1hi4JewcebVNhZ+6vynCxWRt8C7LEgv6
/EMeGDa7upThXVUReQPq1czExoDCUeRiIRdvKdogZWO126w9z9PLScrcGNtZHDbC4kYQNnlbUYoU
+VJ1Vx9uzBD18SrUCohC2RIXlgU4tVs5wjpJvoKrExmbRoSHWjQXCkapQXMBhG1T4Nmpi29ZdzVk
m6rr3YnUOXrMhTY9VRT+JZU9kTeb47GC/M3ty8KRi/o2ThF5VVe7EFV+jCHT/YCnlnbT5Pdd8Ksx
rzoIGRbnkgRkckzYyl7GfCsqzxnOtj0rPklRiy8rbVX4W+y8oHM/j+Omz+tzID52KSJbZfeDmbFI
EmzXn9i02YHBPWvbIKPALMeL3LwN8bvP8ZHb0chLT8AAsAdh8EWUt4+14KPHl7t3fOghziasaMHK
lWUyIO8yDBDoPRvyjZBpHvyWDUhGMAzAvcMam+7G08dLDl23b5vnqQaWGWTPRfeQMk/gbHzwwMbu
LQ82Pk0lDUTI1yg467sHqzn3Y3x0+0ugXb7wnIY/IeTalm55AdltX36V2tyZjMddFXoNDipQbwXz
WTI5QqcEFFW+biV8nTlQWkNZ9mAp9PJ8KDtUoU+Z8C7x/y/VAluODoZptrQgv6oS95ejUwbiddjE
ePRqBUpaiCCWarknQq5jF2Ty5BQeDUo7XzJABFxWjg3O75Iq8n/lUfDm6/jc9U5q8wqgzM2JIb/G
rxhZYCw+D6mYX9I0KZfXMpKouDRu76HEX5VnWId65Y/TUd6RZMPnsQ6CvBTlP3QOKsZz6nC4nVay
f9M51QNmz4tYXgjt6vuH+5qn0WnfITxHWKrNOpbPNx2kjG2gJyQNU24C0aZazcKIePNnnuZ/1EPI
awn6v1EPveT/cfEy/so/C4j4M38KiIw/rLk+SaHepF6hygZh/596X+sP0cDIBbY52Quay+cM+58C
IkP6Q9JRpKESQitMveNf+iFD/MOcG1LgJxrzR/KP1L5fSnCaLqJ+MySJMv98Gz5IFkUq9usVHrxu
5QIjdBIv+aV5EAu8ZkkIszcxV7+TFt91QM1jGQymk6nBKOWw8ySSsW2KkXASfd2JxXVx+/1fP9/F
9jMl1J5EBVm1RouqRF3xcKUPakxkBppAVZ96IHPQjYz4RMnyxBiH2bud0eKIZg2jm+hnKIztaVib
p6oLx8cgJ6GK9K3Bzfv8xVY7GPG+uCPCH6/gq8rCdfTz+5k68tZJDGhzA6jFuvyyx2ohbfmdioGe
ft17Fm2S+Sq8AQ7yNxJKh9v574rgX0Md3NfTxpg7FxkqQRQ+FYR19eL7p5l3zIP3Dg5h7oLhUxGV
w1wHLj595wOydkPjPhdfwUPZiNGTwT+xfI+8FxauRLuERU+yedhvUML5rMUYz7G48QrIq7UXTCdO
oqOPsjfEwWRpBaGDrwNuE7WnOHEqgo62QBN16oyVj0yZIbEAND4T5I1zwmovhTmUIkYNGo43Ku8/
WUUby1GuM9o0Qi9wT1aSjk3c/mjzEtkbbYIFj2guEF35onGVp999wMZWbpxgTZ8G6iSDAs+Jt/Ul
rzgvPEMywW0Y6pFqLZ8Q+l688Vzlsvfm8hWq6MadS3TjeerlTuoQ6Xy/Eg/P2nlISuA0QxK+qOph
s01ad5WcxT4rZK0hmpi1DHPi+1TK+3cr5+GS3x9ofr/7Mzr3lhstNoJyocAd0fVrI63idY+dOx6/
3INMOloDFyfBC37TMjbThSh2FzvxZSelTtdfcVy5fi+7FpbTINUMSFl5INgxXmMiZgRdAZVwUygb
U6uurBrBXNnunABovDHqgb2TJdwsSe7gdS3/MAVPwrw3NRv4LaBtrfNIK7B1ueub2DNpG660chli
uVP1zY/EnG5lctowhfuFH2JWI+I0AD2qAEKo4Qoq0VYJ4aq05uIfVtE7f4sQfMAgnX7k2E4z/Fdl
czFNCZQw3AVp/hk7dRnhc1Yl4ln5jHn9apL0K/Gij0VXlCdgulPzIyyIuXQjuU99axPn8q0OPUjL
hGuY8QH0+c4LBt2NK7zodrBf7F1MrQ7yuapEb6J/28HVViPRNvnFRvcwFr8gL9lFnDujHt1azUqE
vxuKy6reLbqMSw13OI1Wrw7r6kl5SxXssSQdiDK2GIbb4KlEaCsHEnba0CxWwZgj3cCwCes0L52u
Isutx0sFz6EqvNGCN1ppG9I0CrR2tbF9bkh6CoTRv2ks/NKXhr6ebTZ8kBMrEPEqFmFxel0U1W2U
chWBwJm/xbFdRpftwMF4qyvZegTLMzUk5qYKRT9w0HylRaIXaS0d3wuTn2bBIYzKVcWtU43WQfta
TyWWyl4mg5BRV1V8iZ1IIS7TFttuT6fqEq+79AbHBj1rHNHyRutXXq3N6FqtFgJInsJfpm/5eB4M
YCPwa3/ouFOrteqq92W7UKEURIu8uMIveCQAEc4nzBkS1wq9TLzubpNoW1UrmIw76aECL0W+QlIc
EnxKKHj86qSH6g0G3w5a62cKA1S3ynUmh5i8psa2S2HEa9QPlSFe1Wl6Uc3dE6MimA4IfbvYhSkx
eQNS25d3s3kvLYl6n2rLPGqiTS+P4ltTi5MXFkBGpFx62A31BmAW3wYpkyEXAD64o0grWreVpRcp
AHTmF+clW00GKT1dAsgOUiYI1pu4aEA8+6MHvxM6aA1ZUaBlVZAAzNEUROrECmps0z2/EN3GJA0D
WaS43JUQ+sxglfRK4I1x41YYDvWYjTqqFq2wB5vGwOl+yRNO52HNLT4+k4SNGj6m1gsuA3xKdsaJ
spMMQJKLvnR2olMKax2bOmGaFpqg8DFCqoiWceI14b1ZrPRxnb6Bb4f9545kvrFkN3BprnBdhcRb
GOWVlayqXwX5P0KVND43YHYJ171+IdFq2J/53KPzYamDHU3OFFpYdl6qPBTKD7C4KQbV6Sa2hm3Y
+925hFOOLXdTPxteg+ZgBTqjJmAyrGUsy8laCQNAepz7LjucpgYzHZya+KvZFT8aLGdC+OmQwzj9
KUvjMIsTdqzcxkhAZtw+lBZhZ88dugMHqgCMAzP7sxHTGiwJLTuqgw2GrYtxbG4sfBG1ityJGCUW
70y7HXFisKKCPBaEsSC8wiw7Ij9ARkYoLlUo73rynivYFTQG9lHTbQzmX/MHEmDlfSi96T0sjo8E
miMOysICwzLUuBKaHUxPyFZW7popwnVpO1jCWyxor3VYLpROq8CdphaQF+Mmv5w/Orlf77RgDRF6
IUA2Tshu7srz3oJ0tYPlG77rw0VLSiSNavaYhyzHzRzOdTFd43mYS/lZCDaOSRhozJGVM02AX+mB
9PnZ7WQQ0lRNteRR8oetEWkwgP1ljWPbQBWiVkXHwAyWN8wyRU4wxpsxeIIdaFsl2o3xDh+jq5JW
ulG6nMpnvVtJ8lUyW0FK3YMS06vi92C5pQt51ICi4dcXpyJ5hEt5gndv3RMcalPuBcIjtOu5DvDQ
wRvuz/rWBZgTa+tEeTbgo+jtszrNuHg7m1ob6tASu00Mm/pFJ0QLvIXdknSTKsg/Y1FajwPkjJvB
x9Str2tHeB3Nd467XO3Jb7z48rBSi7vMh/ZTWw9h1vzUegykivJlrLEHNdTzTiuvNEG1M8BZno4Z
mgyQCE8Er5PVl8SokAP7SuJ1lloBMKYJDHL/stew32ktF6uB206989NL3w/OY5ok/BcLw62yA7/X
KiFuw1WSXERBQQKr2p0BKQLOYPjbOsyo7ArEmGIFbabArCJAodJBDrXx3XHyQCo8kb2m69uQDy8Q
XjusovHW1e9xu7nAEAuS4lC6hIBLsSlErDCVpR/dK5PojvW6i8Z7/OXJUdZnzajj8KaQDAaBEuYL
PRtJhdbAd7ARQFVkWJDFqp+9ob+GNQAn8TobsocBs2LBcAFIsu2pbjf25xJVKXjvFEykjuQ3IhTf
n7e80u5LsNj+tFWF4CzzX0QtuvYF1TFwaujF8X0aBFTHL+STM4isEqZzbejpdJzWtQn2bcSi1QGW
1wIFmDDjKLPHWFpKNRYZ23YXuy3bZPgi4L01dGuN/9AKaTkTckz1vDKuymKBbRweF08NaMtsEkqY
oOlFDNh62QQoqdpyURbJQx/gYCdrD76hez1bud89hbv7UhdWFq/HyHw81moMrph0RbvEHmpTRFj3
hvRWBlh4j+KTEnNCG4rIdiB0igMP0JEjL7bgUmIUI1CIKcdw2w33ZXke1u9DuU0UOHr+7i3gHTkT
MF/HEkQZ3vnEl2+Sehej27DGtamTIV+dqXm0pDHh3CIZZoaQ9tjFWqWlcB1Trg/dEP2xE2aURpox
WnNAQGJSO+CdAcFFHN9UoWY4plKKTqHUImKMzJuIkrQfsOCbqbuQGnQS7YtY3bXRIskXk+5vI5OI
ULis+x9oK+xe5JcvROkW051Keq4r7AnYG0Vc6Opd51VD5hjdpTLiV6Y97NhP/CG/wbKud9NIO+sx
YAJSFJXYYHTq6zxvMrhLpSzXQAep8MG6EkWsKvNYBTao7H4knXiJqa0nd+DHBMDHP8w5Dam368Zv
7hK9y271jqMjJmTlbGhM7aXub5UXCPS7tILf3dih/qQovRvjMTeZz/hdDfjj+W/xDdT89U7Iz6MK
S6uaEtD02BUpLgfkO6PqetQpzSUFa8PYIq1aYdpSKA+y9Ja2NziC9uG9Hyg2f6sAXdeQVhqlBE3k
huso9BJQdcRfrCmuoDGeqzsEuTnn++wLrG9zXjoRotxLBJD4iGjlz0FciaQr9PpS0ZaFfxnLZ4NE
S+VkN8pjZq678LLCjLosZ5+wmy5IrzQLEzhvwrSzXo9sNcHZBC67Whs7G2tP2SBSth5iJkvA2iRc
FmHqQqzkEwKg7Rp1+aL7yYbtOSMo7etLGWFCGDjEmC4pFEca2XzV+gpTjWXq+7gAdpJXJJdK9qsR
e7swMYuKdYpHDtzP23FHJSZILoNuqSdPpvg6Ku+Gfz5B+dTcUL6Wqhs4bXl5Y2X5QiBO8Aks9Ql4
sObp1WUqcmdIMJMebhq9viqgTlGqmm2F1BdQWCujIf2OUYrMlpM84cGc41xW7DalYufjDdUNG2du
sbg3yp8RcXGH7fhtSMMdgXdBBdfLmmeLUlLfXU/mYxpd5mB+pwCHDkugfnnGMetI1DakZD1HW0y7
kiP0Eii14X9FTIZodoG0wQ4iajNwxfGcSpwM0zTsCu8xJVlWY70t2aMNg3sDBG1HNICmlWlyp5V6
7RhimbijTB9qomTzpcgtaIVieQ1ZutWT6SapyyWY0UlzK710jYcoXxfNKhgAh+A147f5Im+prBQC
veuUXjhlwPSiAI3aZ7PLNlHHMa+FxuP3l9kvmerD2+xBkoCc5eSn8yXTvNCetEW0wab6sndbOsj+
RnP1YQ7+cLSDJIEFRNcoB0bLFYctiy6u8lErHcIST3BPZfyPZSTIDEDVwStWAp30+f5c5VKKJifC
Wq5/k3RM+FbUsT6m738S4v+LtqK9lfQFf3n3v/+rSqLx134+/OOP/M6H0+/4O/vNP/yZ6+af/mRj
if8IhfX5rRqIlA0IWHQNi+SyTekwv1xSTKSkpbeOirtaZGN+OWV2PQRh4sDpgm83hEJQOKW04+oQ
6xngZU5MWeS8BJBY64J242dZtsKBgaqiYEAcRqmfi7YOmdAt+gwgpTkKhFM09mpnhlHg7175QI8b
ucMlB8uz9K4FW0BjntANV//5H9J/Hv9RepDIr5FZWet/9MPAwub48vbT3/5hdWYyE0JKcIzd5n/z
y2Bn0a4ywrZNfZ2nMyKxAQ+dlC84sWE42XQqf1wsBFEjy3OPS94kCnJph7XVLX0zK/GnmtL0oeny
9KEyU+b197wJhRJfi60uXBppM2DfOM+d0lnDMmw0Ulb8dwEewGdRk09vuyZb/Z0fSrMZWajG2Oz9
WHIxyTktLZlLvNO7H6ZbqVWSaPn46R2ARBX39MUUi90tRh/lJeCJ9e9ngUGPiUUZD5uP5xG0ZMAX
d5A3Iohm4t3kVR5UYGlZ226spj/bCeHb74eU6p7mnox+JRpQy1ucpbzJqHCvnf9tqmgXmZ+wMoLx
IgT97+BHG3Kt+z+Unddy3Ma2hp8IVcjhdvJwAjnM5A1KETk00Ej99OfDaEumLXnvOje2JNs0OTPo
XuuPH3/8sIXZL1SzrivxfaDDbg5b1hbza8H5lNI1btL6Serbus8xOs/ND0FSQhOmobWJ6Lsph+x/
aN5+BDP8hS7OzxFadaJpQdXnHFr3Hyh01rWmLIXTk8CqFYqkrNqob9rSSLAQRYS8rq2+dr2tYXvV
95p+NqyFsYVaipILLgYg+n1d+PljjmEc7yt1FvVF80XHDhdFaXtHw5hf7sqkkjESgKzU9qIt3PFg
ilAK2kIG72QluahuKdg0j06byOj8o4RiCJpRHGJnisRG0ZUBvEbD1rQypYJVMDSdTx7lpGqdCVOV
dLrnJPUPjkn4BEorK9vKTsq7RMKHbXorK+msQcBA8nwpeOzjMkyLZdQnt1NE4DmtLSVvLXXD9VtA
CCboQaYsbSlaT9iLpo95OUAbrLuUsPR0WZNfGy/0uKXHI3a6akkDQhJvaCXUjRXFBqCPzUgM0ckV
hb3HKkq3cmvI1GRPUqaPotCt6MPq68QpaTnuECQCx5KZuwcuTUPqwTonYJVKOqpyWiNotrGqEJQZ
g6YDhKDAZnGgINiDYOmi52HqVLmPRUWhsmTLttKdr0fRTitAnqYmCT+ndXOux6HZ9ZPVL6l6ItpW
USM4ja8Y87SFFoIYlm2M91CR6ZshU0mFaz7SAbTXHfvE40X1DZBUFWtvTNslnTA5BHpGhVQXD0c3
T9+DCNQ3qr6JwjNXJe+aHusV9uz+S1R52vesHs4ZPRtU9qI8TKLCWbRu2qClAX2sHJO2HUmC4Whu
sIOdJxNSD2ZmTZD9p0ynL1oiEczqiC8d0G5pm5+nXrfXHZ19VGOspro6JYD0KyJ+s7VwxmUg8Z8H
ycRMaOrqhcIaGtbN8ZBO9NCSy3IINXo2F7pVPnT4Dey8LVeT6r7T2LaaQu2OLM9olwbGxYieQje6
FclUL/PIPrpkkVt6PFewTdvCAPZMAtyvI69g0JDolRb9vet0+sYE7Nvy3AHJydupYFv10/Juyot6
m3SNhqQxt/eIjqqFsMHkdVdt9DrJQYWraWMW9dGh0XWREvW2GkZ0HiI2dvqQOLde1r66BZ8p3aeD
RTX0hAb9XcuYiScs4p/36cWe2ic4YGOJcmZn9tFWmOjK60l+dWQwr5baRm+Lh2b007Mn+2Enpxot
b9zW7DV8gubqDR5TR4aAXn6+9JKxBrXmQ+Whopz08hSCNi0AL956jVsxyqiqTFzKAumzfdWF82ZM
EUZg3TmUpT2+2F4bnDMqyZZT3px1kvSB6+EJ0Hd+DfTxi5t5K4KMLBqfZnlpmEbAAVzmlMSvAlif
4+SnDmHTKW5OWfhLYaEdD6dsL0Zm52maU6IjNX2KWxfpK42tKy3zHv0wfKZvE0wnA5vQ+2m8CC9+
1qMY+BGpHsLpaCcZ662mthE68V4UVZ6t04oX1ar0Zi0pQ8WPMg0bFYp6W9KugfoNEBcd9pEyUf/R
GCioiDVvq9SEcD6PMCZH6nvgA97YIansTlXZex5RxCwm5R3BEJP3kFQbo6dMWYY5KGpGUqA31Bdf
sXZwZY20AvvDMrKktxxgdqAbKC9N6e5aitE29lUvvE1YzICzhxTR7ONjYegKHW3TkO9Axtay6qzk
tipjC1tQXx4ANdCdGjSAjkL3T+28kHpxP+MHROFGlXVoR1++RCJxh/suMrtLhgWNSIrIA0XWLH7+
PIhJWNBM52TSVResJj9Bmm3HBFxRXZftx759a9MupK3ZL+2l1rfciqr13umwbl4npaHt0dJjLg1a
7V2BLDft6JbJ1MgjxHoqh8F8dFUPn1Vp567q3vXGx+OU5tHRyVPvMHYdmRxu+pIG6ntEPMhKRu5t
HkzqOcs9+3seuRT/Nqo+NNlcwJ5HhF6kEfLNfjLrJe8+k83QfElMB37MHb/5ZaJvrK4MX6xC3INs
lEcj1tMtfRzDSEpTnG7auin2XdXke3CvnnrF+tUZRLEoRgulrOOg/qpysdb6ztjrzMpL7Ck5T6iM
FpGhijVdSt9UQ2+tO1IgbBWvfYkaVxX+Q9mN4SrWYo+OBNrIOu5GWwztyoooeelsmo4Da9+a5l0k
vAi0c3iNOK51G7e9Gb85fmKtm6R9roiQX+S5Ee2KLrTuiPv4FtP1ueQQiZ8HVBLLyY8v0inODVe4
3/o0kVHlsc0pHkQtDEvRaraOvpCQ0yL06cBJv9QkpxN1MbXLyUu9N0nwNES4HZx1RdlByOrLkK0Z
ZEajaS668SZtrWPZhZTvpcDiw9BDvdY4CQeXmWfyea8HG+W2XXsUeNn8SE4+HSK3fcr6/m2wae2Q
g32spAd4k8qL1kbBTqg6owobpZZRjvt6hDWqIRSrHtoi4VuDrry4zYTWmSKI8k409pPbT5+spN43
E1RNQ2FV5TScM6CaXm3e66GxMrph6yTels7Wm7CsCCPN0AUaLe9o700oVfXwVAp6soMkoty48Sk1
EUn5Jam15MkMk+4hK/wJ7TkfL+5ld02HDwpL0jNuC9o89H3aRFCMdj3l3dZvxjq+JH5ajMvY1zyu
N3cg2X0wvWwfx6I3qV7LC6SWejCcRAGKTeGkUxBLphznUCeF7m4pqINvqlKLlh0S/PXyU9ao7GVI
Ow4B2nasgGMmCqxT29n6qostvkjatHwR2yvL9lZv6H9czOvJX7OeD9wyrusi8a31x4kvs5ukWlNX
GaDE/h8TH02yOcUtbZU+pnZZeTtpmIP9h7GvVT03rqy8DMrhw/AnvfQ+tgOQGIuc/XMfRm8/SsjM
qWUG/TgF9qM0d1M38mb+2yioQm6azsxMsKQPo6CggFqusRzAMf63eRDvh3+59rz9Ng9m2kCLMS2Q
+iVKO+f7bzMhu139OHajc/tjLpR+7tz3ALj3v4+FvkxDex9zGdJAfZ0L7QQKJU0JM7uZsjrrXnyR
iHaLM5bGZ2nqid4uyiA1oZA/jogZhVggTVqAa4HOyFZuK7NtqVn5OCJaI3Prj1asshs6tQ1Cnx4g
dhZgb/vpOiTSe/jV7cjtzwzysSbMMavfp8XBMuOt3rg76tF4bpkYg+kmN1JK3eahkU72BxojNnj2
bgDMc7sLDoVTYkf55/yYYiOpE2//1wyZQ+V4E1qEeY4cDfWQV3fzKMmWvdbLbO+N+18TZZoWd0ac
8dmkMzD93taUXYcJeaJZLZZojiBP8z7dRNpIK/rPeZPF9UuphcfryOkxE9MJY1xYeqbr2In4wKcR
nMiWD6OnR1RDDXgOpV98Us2wtKSaVv99BDV9f9mO5ervY2hfahfToIEpr9b+aB7LJqsJdtO+WoZ8
HKfYvw09sUoiOSzn6bRR6fcxe8bQUXBnHal2LY5/HFEty9tpulz81zEVyuaowmCj0PLO06oO++mG
zd0kt97YHHRc/bvrzBoW7CQl7UDh7vfRtbXMdRFM53l6NaaLcNtgcx1g9ZT5w55WmDIp27Kntz8M
szSMHmNfvEyB/+nXTBuW06Yb+y1JXO9x3H/xNPNmnm773g52dYkapAv8vTFJxAWMuTW+8BQFhs8h
vFT6za9p16ducZ8ZGKL+deKd8Pf0iLVTU//MVPDWl3AW/xl+ZekSRlJQ8W6V+gt6rGcrFI+jAm6f
h+HMgcDNg9xiay/lCb5/k6r+bsydbOX1fb7MfRT5jNRqr5L4e64V3/7XlGwKiBXBdh+l0eM0pU+/
DctFZTdPIxzmdWB2dWfnjha6gz8OzX3BlSYT8f06NCO9W8mGPJzr4OynCHj0m3/MznWUv/m59vz/
HJ/77IvZRt/MwRFkAYzWbSf3dLe+/hqkQ6/PFwOB8Mt5mtYsRb5K8/U6UEeGdVMoRoa4zp6ptLyn
yJnlzi+er7N1k3HxV/5FqJiA299nbPT287+48qacWNW6NNcWqPuvobuJoKccPBmaFrgc/f6GdNRD
rGHAzLxg9dcAnnpNuPICurxF/b0am/08h7s0MuISSV+vs3jBGLWCerj5+zxOy/xTS+0XZOc8k8fQ
6ANgObp7iILQRGrw12Ae6DnF3cO3Shv0VUxNCoxxspnnc0dw8sQdUNo/h3RLxohGYp0HsvY+z8O6
4WrfCpaj67zuivwo1IjxJLRWqRcGK0+XCGyyG72Id4gN4J6Y4aep8dbuaPJqNBqF1nOrmzKoqakn
J8HoxqG+DfMwP4dpCVc4T/hRDOo5RaAdeUaokkPLbmmaRr4octMHrbTLb1ac5ssgwi2VleNJ79Bx
dIElipUVRFgSpIvPTqeI0HbCU6AZe6swXhx/1Cg3596K0vyNxHdzoYqbXNI7iaIrR9rwPzeDuizW
bulAfMd2cqgj7I16UKMN0kgt8sQ576anhAKTyk3utRr0J507Cmt58AYGQhmfRmQ9SdvSR8QqIS3v
7Ab8HEV0MTP3RgLCUG/bxuuhbb6hczE319VCImNKZb4NO56dPKeMZd4vhoZC0m68p0d6HzC29n59
G/BTMFhRt9gagM9Fv/Ur+10TxmsHmR5KqOiGs8G3wZt+LSVwuOWJxmZa2oS5NbTm3U6rP+0nzPvd
3k6Mf9tRytIvVr6pLnbmbJNqDLepAgCwGvp0WwPKTdZ8RAvz5bq3CKXchTFrS/5teUHHfmL/BrGZ
F5jKkd87h+AKZ/xmEc+x+JdlxgknzCLDXosUfKqLcUa/JIN+klaE/IDi0Ot+42khXWkhDWT/2XFi
X24mO/9MyzYXOzqEjKTpMDkLqW1+bjz6yIThd8kLNtNthZSoGoIbzfPx+6HyaoadypLtrw2o9Tu0
KiSKSlE/dcrtVl4KeW1J/yYqi6WbFM/Xjaiyx+/0tkbLkR6G9QSv6WU0uTWQlBr/NSAPuiKsr269
/7kumVp8saX2OWq1DasY9NhY3P+1OTmND8nJoDFvT17rw0jW6cnKtfPkSgaIn1sUmetqoRm+uv3H
KoUsfOWW0bk3q3WafYsV2OI0rc1KHjKqBadMBx9OYSX+tmklvekjxTH2qaXRAZig3urLz7pXbf7r
0hWj1d90ve0v+qR+cCz7qEwui48bGGWUWynKG98M3n8tYnX+bYwtxBjaHbQ91Xt/XMfqDLDGN7b/
WcmULrfW6BHPZp0D+BLd+zQo74E1Zt3Wt4aMNiXY0cIrOdP8iDR6R93oaCp+LmuBGBeyUEurpDbK
e/3bzmaLPenUW1hc7Is/Nzfd27O8rBJrXF0XuJ6orRAfWK8vVa2d65hLp8JquPNabZZSCAHgEMaH
yo3xkA4IG7E7JrhI8+HRZhdjHg3OTi6f0Y1+uy59WaetcgViWVAITg0gGilzed3/KodUJlmZ0b7Q
+bwPXWAXh2DKdQVgEAAsq7qJcJV/2ASn3pj/3Kz4a+p3ALofFsJAKdHucsWRt/2wENpFX2Xr0mic
Q5sVLKlA5/KO6Hb8dQkli+42HSIPx48d5M3CLB2b5j8XtOIUISMgibwb7Mff1kSqYLt0OVhp1XMA
/L4s4nttt22t5d4S8ZKxT5woP5MYyfDv9GDOuzhF+/ODMrBqy8huZOY2xxi5Dw/V1NTfTYOCsUXT
1gGwrNtm91YTzJfCvLLlWXJD3454TLtRoGpokRlEbn/bucVSG1RNauPgASdIRvSeZ6FAoGw2UXM7
ul0YoP0xQSJzq0IVLPwbs/NXlhnyGlQK3G6gecTYGJENyBCUOKRJDB6+aqWXf52ADfl6anDP1yW0
VhP/e3IGD56wKrpQextaQMjOb9c+frEvP/bRIo1ABLhM9C2JhChsHCl33mi7qEjHcjcwCWR4dlvA
UkM55vYjW3H9efvWsCokTgL1xjjuTFdD//iDtgjwSb9mTpT0yyCOnKMnKXgmAQzfsDZMer8dtelI
gWiBj77TnS8/mAwO/PJGUNO1+LC+enzjUKCd93ClNEaBWgc9sstPOO+xlZ75F3c0qGwLCuqw4oYr
IhrQGinPqR+v/3hsg/Hhn1st1rPkmxhd706Da190esu88YP2CCWUyBjEA+HfXja222ZgZyzS4KFJ
Bco1H/v+LQQOO8t15UVQke3lkNf9Fg4joIEX5dOyTJT6XKeNcbaNYbr3S3ewF3bURmRoyBapjdcm
alpLX3df+7zzFiSK+PrW0ro+3FklS7Kgk1bbcsOXy9KaDLVTuhkFmyrMi90PduXH6vzjA1u6OW87
GXPwSz9W5+Z6BrpAbP6H9bnhpwMTb3zzlSSB/EvWPdpZ1a70MVrOq7QmEXaavniiyq4C/lGvLTNt
aienIgyWLh4VYcibKY8P8zY1TD6uWN+9KG/aglhvFUqrqVKLvNR3PSB04oPimnRVazzB+bvs6a/V
85df7A3epx2JWXc+UvNeZJ8C1oo0QwBUmWiYtyaMyLyYGQOZCjoFH+zSqYVwlCi5DHwIBdZq6sTK
ZGIbq+TdzK294marKjyzRrXXKahtkuIy7/NFEtLOxi4vteDSYP81dINUBOfWcIZN0E6Xjzs+/Mgm
D4dTjCu7hkdt0vXPjd9FttkWhDCkAd5mhoKsmHveV1borVFi77QYbV/XrjMeOKsvkUtnyxkS6PPg
ML9EMyagPO3OyqolOPCuC6NDh36P2sx1mBGxCv7wEx8oNW1hmuEySYq1J6ptTDJepnFYx+CsjTjl
hb/JMzIqBLySMRxxN2xHi9TEQfWrttFerYGMgxlKUKN9G2r1vh0J6BTsL5GxUnlFE5T6JmO1hLLY
Y+PeNL29MsRwnIGG3Bq2PAbvtREdJ+Vsu8llTiQRVpRwVfpXM7Hmeva1GcM4WjEO/oqb3CDIwdwU
ZXJEOs+bT/RPpm9tq7gkVrPOPYosxmIz9d2y1fxFPigAH3NjGIKoLLWlmf6iR8RmwZJpkcmMU2i7
3KOWkY+A7pUcdXa+MacRb3W+jmERUZqVln7+SaD9RC8wC6ghKyEh+ttRX+LNfTan4SU2sbdM37go
kY0bB/D830ANF8rLS8RtQA9RBzqRTWI1hsQXyH6vp+OwSvxw3+T25xnwyBxUcJ72RQzWyifnfsY+
fJsyI6t/SXhtlGdtsgiGPHKeNUOQRqDSbR9CujvZOfeyTTBEl46drAuc89CMOxmVG7OMVmbs7cPK
XMycXt5ma20m4+O+2Qj6PMPCXmnjy0zxiV4iBJ9OpZTPrU7le6LuUJze0Iu9KjLsXhKxFfWn6Ecv
Pcq4+c+CxjtlfnUUqbkvGPA+witFwvdCtsEMsZQI/P10urFzMj9Hef27bU+szr2xELp86DF6hBhg
KCZdAsHf/oRfapdmJYOuzCyrl3WArH+Ij42VchElzvVbGExCD/vxhlId+OHi+Sc2o5MHEBvmyoqT
jY92FQHtJSu6XaQX5UKR/UCy+bNrIzUE856ML/PpoDTYl0YF+94sQBqrvXDpNYUMzpxHUoSBTAq2
+fHJyPrVTE6OLgCb4xRknASvJjkHTQJn0AB/g+83QbSOu3hfOS9WVR7po7/9iPIEQUKKRPnKhcsS
Tq4H5dqqTC5ajACwSqqTQ0OsLrmS2ygk2Ib6zxY1Nc8nvBY91iQTJt2ttPjcFjT7xHKpKW/tjdOe
2Bi/m9Yu25yTBBcHxBEFzx414/3IioDELDzjI1iZbX2eSVFE/ciWlYe7wnybyVHVK6DVcbivPXxS
qXep0c4s8il+yo3hJrajA9W8t1HUkMHjvI1zmo2nU5j9r7iRHHxO+Imojqc2yy5hSGDpjCJ5Y3rA
wgT0lkPy2dB2wfRtLOxNaNerTgw3fyFLkk+cq9evdUMRqu0jjbeyh7ZLjkPJSB29W+0ljIIXKshW
vh/fuqU4NcI9TJb6MgXl4Rc1S6TPbMREy/1P0MmP6GwNigQ+XUDi2Y+aGXP69Lt8TA6Tw4HqTiZU
sO891TEw32Rv42zijYuwNJlUuUsj51KL2Qem3vz6Z3yqxPkjUnxVJvPQaGcXvWqPrdd/Yech4Ses
v8S2d9RsawOKtm0LNtoEO4dWqkMp7L1fEtNtdXJRcicvnZ59wUdoMNr1pXESxDEYp4S+n/EsUqIe
Iz9+ckQIvFqLp17vX92G1IhR1PetQ7ZF6qmjZ88BRNpuUsazXkt70TfNu+yiI4Uwn5IKTas9PGPH
BtIJye36D4OcYYxCIPFicGiJvnm7wmBuEN1GSbulgfVmSnqCODTrcMXEHOQf9LIgyGgeDL2mCxnP
QROj5mrFQVTxoamdzVhgyGtGVLfWc1a668YO7mlYOyvTeUVTfZJEmHhx+lXTsDL8BMwgW+5qozr/
DTPLs3IZlt6nvnP3o9m/zxS1iIL7tiCHJiPeRelPSnjnwJBfC4hTuoqWcAfTQpN+t8yr7O0XmEYt
ML6p4BR55d7PymTpe/Sv+/097/OzrOo3W8veffmYGnD0hu9CZgfOjVe3CQJ/8ejG49voxOwc5uUX
skZmyk2ujahGtJ2vIcOdATZLmz5P9eUX5T1DbKLPj14cMMam+yvSFtgeEP3onMpZgZ7rXyIBhXQF
3Gzf+T6wqCmRGgupYm1BBdkKEbq/0nv78At9swDkF71RbNtA3eVutK4sIXm1MFyZ6VsOl01TvZft
hK1YV0WArnfmzjufHCKTgg3k8BSV2DsvjoN1Uji7GpfpSunjZ6i5TZGFJLBgJgSyC9mOA9JizIRL
IMLIUNnOypHRaobuwoYjRvXdoeKU7I1pTRjNNk0xHphax/tAxNUoXtyov8Rj9xim3XdkAWsmU28H
AM5pXpkMNLp9X2s6kSq/UL04ysiXU3l4AFyMAIklxIzTBOXCzfFJZrOv8gr36S5XRUIhdzfVD3+A
/dJOaIuRyJlFnxFVZPcOCTbGbaX7Owur1ILgOaSCCq0/6quL9MrLmA6kPE6pSWhNhQElr2+EMh7Q
CZkwWbhUziVWt579G2N+gHMw8BetE1REtZTv5EM9wHUvEd1sHE41qc2Sf+9iFmIn2OYWXdLfGkXO
ztgc4sjcRJgUpk77pKJsk6EUdo3iNhi8bV14L6XO/IBthrUzXLFe3WiJt/wbKNkYzH2mpm/qIdm3
OYxjlt3mAwd6j7vbZ3bEo1MQ9jJpODwI7VhkoqcX6qacgLI050aZcXCnJ2rA3+PeZLZ2X3NOra2a
ObW2vWiR5cn4Tj7xmmV5I6r+s+G0TJzp0VUYbPrp7BpGC7LERTlDm1467YIZfKlI8xrGcuuUw7sR
FhvhE0iGzwzJ5CZN4GQmJ8WLFezc3niMIESWM/pJ6cx6HIfNjIDak3vRArHSwvHL/OgNpKYN3F9U
0CyarDrpqfdpBkOHRHxpC3C4qv02GOlan10rHzDRsvEojTERmExueMGPtK3kYxg0zInevjLTR5cb
O07yJyu2jl71WSvl56AkgFMj+8nFLBYnS5csokWSRLeJJu6ndFq1uraqNQ7kkKQy/91L/Yf60iaf
hzpfjd+8pr+JU6Bl6soJNlxgeyLgyO9ejIl0b7q9u0C79Lo6TXa4l2W+k8WDxNkhWFuHvCzZC81z
6aIUSxwdgUUNQBwI5eNWCe+nIsFyBf3P7+gHyT8XnnrXsnkv9wifgmP+7I9gLLF2nJHYiigigira
iSOv3oat/mzgrdKNbquHqBCm8d33QZM6LBJZyJIpB8noRFgX2UoNsb/4ECf+GE2JIXwsfr5cqUHs
Bj0+Kp1DwEQKVVavWihu4xHbmcQc2qVbTvu1IY073U8fe8WHvyo+x0H2vUX30szGa3bQ80+k19aH
9Gio6rPNQSH77NlGQQ8HuDVFQc5UhB+uQuW2mJFfu+8UFCqOMkHcUNMGh5SSdpApsGs7PE3OPQa0
r1xqy4oi8AU56+uRHLIorvbY4lZha993Ijykmnuveve715DmxvyyjJRqsQy/euNbrYerxrO/9t39
6PkvddFsC3t6vaLFCcGDK0C+VdNipZ7MLRfRKqjD+6rFvxKEd7Ma5k8Asu8nS5TdfKweK8te/o4j
twgUeYY66CXcwpqzGSLr7p+YcjU5C5RLlyum3JUrx2Lgr2Etyez6/2HLhQhR6aqbRGK0QRrX6cnT
MAx4v2aIuZ/6g63wjWrqWY0wJb8gZmiAU8sB2TMyTereq2edL26qITt0fbrOqKX/E+bMcr52C/to
92yXxQ20/nJqs61rTosZgnYG+zbJsU3YXMPs69xVycLiLuac2MhW7q56nl+o9DChthHBJsT7G8yM
WDT7jky1mRFqrUGsNsFe+ClHWsCjBK4BamiOI0Y+jhG7sx+9ON/YafyWJOldObbdHgH0zrQxwwZp
fedqm1CH74hzy1mUQ3h0Yu3sofFuHXOgY13jxG9e/gXj9tJkzQW8DuL6mLZxTWpdt7xi3VkqVlY/
bHJmb2RE+rdZXXTFvL3UXQpGUyvI1o2ylwZaMa/XPv2Ev914XmQ8nux8/5f0SG8NYwGDc1ehgnWk
+pIn8dJq5LaWfJiHiUy+nji+WEfO6UUPneMvk7TaJoy2MXGBNIJv4vbV8AgJ9PZuYgJDiNcyb7a5
AALN1KEfEp/JdNzkklC3Otk7ktFJqdXf4HRz2lbQEa1Tn0yvWnpYfDjqsbuFmwnZV+baZ6+7t42v
43SvWu3rKFsS3YCcg+pthtyDUVvLMjyAg+K8Djeq0LaBHi6NObhrqFZjkq2K+B5RpkstQM9PYXos
sAEnQo9gcUi0dWBwsP5/MPp6qhYT742LEHUMn9PYWA8jQQ/xk5sc2vC5SIlyK71Tz0WuiLDR0l1x
RLa0CYfuxnaqzR9g/Mr0kVPQKBlCRLT+nWFFKxB9lJ3Lwsz3oY2uFe/rUJAp6pRyZ0zeGXA/MIw1
Ku7lB3A/zTCWEoYZhmrrYLmccf7Ar06mlK95Ma5jLGINGmSW525B3fXZSNp9bctNjPPYto5WAipq
ykoCjKm7yM2xTbyU0ywq0Za2HcX4uuwtz+w2xdCvhZhxm2jfVuba17PbmR/QSFTUmU8647vRYBzT
9tKU92nBdP2TLaDyZG3lD78IgzquVl5Yj4hPIA3MVPHJGtlOGkAXM9r0Ie8ZvZH+pQ8mZ+vXmXXX
XAXfSZCB5zQ20IWdxZB5fxELtW1ScaQxaXd9tZ0cwjn17FU4eg7zJ/EXB8bgnjKtkvsfjANaB7EQ
TacunhOZa80DnECNy8BbVRYUtW7H+GptQ/IZFkFWb0TgvNdW4vVo5sXnqzwNS6d+7/lNRQfPX5SE
02fqtsuOg8zgNPwwQ4EkKbHNt3Xj3v/gJ0LbS17zyUpXjq8PZ8T6QEeDn+vTfgzlVzW27W1i2Vyx
QQC7BZ8JNIT/r423P5RtpavZb0YbdIciqtCwuU3ZHGZBO+WC7ae/a93YaasF1w15CFkbnhtwwbPl
Q5AaTUOfdDd8vhIaRu+aT3E/fJbET0rh5g+mNIxVMyTxXe235XzJ+ocPVEebIc1RJlEG/Idlp+xH
EZ0QIlpPo/ns14U8JGPIeBgk1osds+ipRly42zu5rtOh3Tv5prX98aJUGa3zapx/pRML+zdSJKuf
B5d8wiTv0p1hR8mDXWfFfmZJrMppb53NzJOw5NQvhR1mJ94TPpBhQU0FwcH7AOndLpAOlPNYom6Z
QIfQhlobm4zEpwoxLeXCx5hvpUNPdHad1j9ff4XbwD+XNk9E0mfuRgeZ96MmfZVpYSGqnL80KvLX
n5RL7LjJXjaiAg7iL1TRZKwlNhh33sfbsGxw9c6vzPW3gw1xLIqWo33oX7iaNcgnM7m5/rYKx9um
G8aLBTKwiA1E+RyQ2kk4UKNBXKj3PmBn8AVxkUUb767cjbKqahuV2+vroGDlzqmb7WcuJ+q8mPe3
QdzQtvHND1InFWzrYiKFOOrit9RuxK7LJZkt6GbeNL3bfaB6XGCeM/nD1fn6K7PXrdNAEIcztQR5
1puCLKThSv20yoEHpr/gThc08HS2fSIX4K0GSTtaRmGtP/BBVEig9DQTiuM8NDrX91yhIUXZUa2g
gbRvw5Q9/SKJErImTpZmeafRGB8o8mCe6pOyWSi9x5PQM2nDTZ/tOM1+vAtX+mjoNo6o7XNRyOEo
23xl1WP7g04K9WZmQ8NWO1XCrnZdG326kkux5e/jJPBOUouRFkhOiWlM7Xvb9jfj4Inb6+9wbsX7
EbslnGXbbtHYiBWzKRjzLxrKQW7ILl3EpwYCONKCN+VXzdkK8/b2/zg7r+a2kXWL/qKuQmqEV4I5
SFS29IJSsJFzxq+/C7LlNJ5wbs05LntGpGQSbHR/e++1Z1mqGwUiooKG1IV5H7nDqx5oNYwZegsw
3p3qcjhywixPkNtTIiO/iFQWW5MjPpy3Dr0SATd5mPpUOeltC2AxKo6l0d2kqu/cMEYFUlO9aYXT
AE+uTDdh6SLyU17bdvz8Q8gazLF78i37ht6fRSfz8lSUeXOt0WO1m0xcjuPnPjCDZ8YECnKtZR67
zrnrLKe6j2orXEvQTIfvgldf6sGNVhV3atFfexWZ/aLLT/b8iz/p48EIOdTNF1bhgFV6F8Jqu0t2
uj1nERWTU/wg2Vy962K1gUoYWNPeNHIL573GIXMyQdc3g3fxrpQF5I/nP4Slsk400E+V6VnnVh21
pToUGaagyTpzf4nJgwtrXSG5Qn8IRijZKlSGFGEsHjLTnXKlBQTCUUfxnfO7ujZlg70RlWqfSdQ5
ZyTuajUWA8eO7//OTzpnW2thvXj/kncNbuhN49B52IQ08tUboP/ZrehKbvKzLBfHVnrrqLl1NuJ5
kM9/TEZy61Md48z2B4FiPyFNSCVbt/DfvzR6eEpiy3rkBqa6VVbq26/qnVPXuSsqbVgNvdY+pngs
e3SmzVc9LwqZ8oqEuEqEc/g6jmHZflX3uOe5ua/Gy5yl0vVN+yEwi4nboK9sv9pl4QtqS9NzxPn9
l7bPHm0Uzv0QmrBUhbbRa3HdgFIfreTdS/tdAOzqg2MSi/o3DTAwkP7K+1LNrtWOnRxMq/9RDQRO
VGINttdznmtWBFsEpFkmm1XBMa72QiPO4jxrUbVuPFJwCIv/izIofGtjSm09q4N5Ld0pYVX/TSH0
ION1HAH+ohJ60ll2M2T7q1CoV9Zm5sb/g1g49UDMhnI924PVbjzB6mR79FUsjHOximCTfNMLqyDY
NLm//f/oheHENJaBETOA5rF1+OsNn+Q0YRO6V3Sx+6/SYUUq0dPdD/VQHxBFI0wIMxIZETGhFRe1
4jALiQWGQUv3d8Wor1smTKljnP5OVwRyhEI7HP+kLXqtsg2t4SBGkre5fdFFJSoIm9af9MVobJeO
nq9rmNrW+UNpFAOZLoho38TG1ntLcm/3s96YFExLnGr7oTeGqDsg4/6T5EjpaTGyWbYc+ylAu/tF
crRoWtY6jm0/ZEdORxe1wzUJHAPhft6+LH28mgO+ziHoD7P0qBGSSQp/ZZNEszv7uqx2swTJnql8
DjQTO7B9Mm2a21GKHKd4SWEcE0bL3Vnm/F2B1AsDRxoDGf9Lk9RPsw7JXvJY5BXhFWflLX0z+EWN
tLVqCSpirxTFRkixmhXJABBdKsR5ViQjvz7NzxLefsiSsrhWfbY0iM5/p06SkVrmYty0McJL1y1j
yGueL2664q2s7e3PGmVVh5tZ//5doEw0SEx1wKAb7PcPjRI3jev19ebvdMo2V06BU+2jNiVcyWmF
EbWh4OGESv2zRlkr9jEcDPTidtOWpzQDYW8EJ68a9h9qZWeUbsVbOb/HtbxQipR6Og7y9rhX6+P8
JnshUam04N72Vb7UkwYAhk5+8p8VzJxgdP3pTxpmqymPI6AobZ35Oe/DeNFb7EcBx43t+puWmRy4
eV0ZPULKN0FT2hH+hhY+xw9FszH6VTTG5++Kpl6se00/f4iaOiY0kHGHqWAvCX3EX5UTzCZk4kZI
gqA8oyk3U5kvPXU8fWiaHUC9+f+y52G5cX7XNIdCvHIf3fTZ8DhLmlmRUVxqwr76Z0kTEX8/2Ppa
Hau1Bl9n1jP97Fm3fNTi3yRNUKinNmJSFm9QveIiPGZYD2ZtExfaLokMtxr9fSF5pdrx9CFx+oO+
RCFfvcucgzHdo1dholcPutZvtUnfzjKn7MxTCrRTaxBO+6Wd0gj8XfGMyHrCvAmfptYgMwtc/T9L
nlRmXtjM52XT8lqZn6LKw70bt6QzhscP1TMbt2NooIAXYo+r8j8In4ma7wOzXP8ifqYiu1OEmH3A
FJVU3UaKAtmUig8SqkZnnOIWZoQZKzAJHRKdP2mgXrz1re1/kUFbS8MfEMJjY1zEHukz2/cjvMs3
x+ye0DaIHsLQYx62qjU+hWJ6CqO1rvAq68J810Q/a6VzLBXz5b+LongStBjLaqwXjTvTuvrBu6mH
i1kZ9UNxa7T12avU65bmz2/CqBMYK+JF66wyysUv4mjFCClFJpv1UdCUn7HYP+UTec3/KpE2JohO
opKzTMp5GizmtJql0jHXn3PLf9ZReCDxbXSfyeI3xTSaVhYX1a+i6WxB7rWLWTcdQufRNKM5eprt
w7cP1TQrBo5WfxRORX5Ra/b1z9opo4h9W3lfFEYrjshPs3wqUa2HvtiHrIdz7KB25DFyWtxM6n5Q
bqVSX0Xq+PIhokrWv96adsxEZsPBu5aqZUsQ38xUmjcmSDCY1Psfeqp+URfaQw0TsMF3RFPxoPJe
5/IR3NQsq2rR8BBGxaefVVVVsN3ug0WZJww/sCkIn8KOpt6afPAz7vBdxnHZiIdLTgjbsHAVAHGa
90Rg66l1ACRN+Vtfo7N0gNeIcUm3nPWDEjZqH1yAEQkL4/I9WjyU4q1h/7Aw3ho90QDBqQSybbGc
5dW8AujmNTPELSc5wTuV6NOtsNoFaZhj47GYUXrT+mDm/NWg7uNxwMRZZZdh5JyMNgsWoSO2IWPO
Ofzgx/pLaCV74m0k3WAyxZ219pu6x70VHxJNoKoxIcjb/LJIDVbaWYItrMKlpWTZNDAIC4u87rsU
OzUNsjFszG9ybBGESCzOw4SyqLBe/0WZbQq2njmZv9h+HKm1kZqOASjfx6r17Ai4Uz+Js5Vl72oo
nEq3/pNE63TNnW+oxw+FVmSbMSFnmzb4g54sn7AQWm2nnNKyy36Sa5XqFA72qfRtbUnLiL0EvLJt
BRSVYSgOXcbSOSkYm+imGFbv8q0VZgDL+FdWOeKOoERIwy6yNv3yhjs7+f861d1+MF9/6LoxG5Ne
Q4MVOtH00CUSrnBiN/mgfc92ICtvplg/aYV1VWWbfIzOUzVcvau9adw+DdnNX/Rer/dzJMTXiel2
jib0i+qbMam1OvWuU9HQUj4IHiTbWQSurPYQ2yFGmu8i8CQZbZ6+y8CADlaqILn3oQR7TDJ1DvF/
pwZzJR5k5jPV/qsgXJIczHxlNyNq8/a+a+VyAg3zoQuXfrbifL0OiE/l2t2HQixjJLfkZRaJlbE4
hYkWux/pFa9nV8q2GA77V7HY0O8qP13VPbTR4mWWjInzrBxKkn6WjFX4h7U53CRZvRjgXjvQXz61
IXbMBsOlUh/U2ss2RJAHyHIgPcKUXo7JWzXQbt+F5Axdp2PGsugm9bHSxhu7TbsjbigcNt9E5XG0
ronILn4Wlr2JQiectv0xHlqMGoG8swd1UXcQPLr04l1hVgqNW801ozNus2jDwr/8k9AcpM6JCBcu
yBJfzheD+346vtkNJ4xy2vPRbch90bjyTXl2sn5bKOFyVp/Rv9coK6uIDeDkiS9Z4a1n5RkbhVI9
58K+H1QF6+e/aM9QbtZhhJaRzcZNRRwjO98YLVgBw1zOArQV9Os2ka6jncRQubMOXRThqyCC9EcR
2mFvqugNWXpGkPi1ZRiuQy+5/xsFWjrFtrHohWKhecRxjHarrVoplx8KdG8DWNVIz6fLSgAZ6qDT
RY55HWrK/ocK3Vv+i5kGMPNaTOh18+W7GK3bD1kX8+diJ71wpUv1/K5HgyDd5Ig0WpdWiO9yE9f2
ZtamB8XZOHQ9x8XJnC093ndtOoZ06xT2YdamI6S61gsuDeq6Yv16lqg1iF2hKi/0qSNQ+lWkNgJl
GanyHJni4IFH7vLmLK34DsrcESf6+e8Ua9L1YRvuZtF6gqCpgKyYhescXGcVxS8kuZaVARkV8bqy
rdVk+PukSE61Wq1MWLIJtIOFWtBkmWsPOH9ozmED7QDFTGywsYjZ3exg7ezlADe69igejvrlc92M
x8A0lZmJmy8T3NGJpMTKV9SMbgEq6lLv0fOG9S/Ctt4ZDEPDRaLDr0xeB4JGFFQwhFbvJaDJ3lc2
s749yre68iEgjpezxD3l4L6MgbXf/II2yosMbq+bkl1WZS+9fP5J6bZFc6gBepQddAHprWe5G1b4
TT0DBkoJUiQx1uPEuB68OsN0+vU8fO0SemrzMCvffssxeXAwOI86xG2Aud+yUzMsUBj04aERD5W6
LkPdw9KRrCArN2p74wRhtSh0efpd+e55Vot5MZ9UPDiMtUlUzeo3pWaldm4djgPJrWc+Z9qe/5Wl
tRwgOPhUarm97O5/zlfp/TYbu0WeBrtRMd4jVmMkSNAZlIWoNDTL6cpUAFEHzvZDEm+S/oT9aMU4
8KnsMLXXevbFU5xx8RdpPGCSiHlqnwwByDTMcDn1VbM8XmErAO+xH8to3oq4Y+m7tXb8k0TO+nDT
NLUb2nJv8xnKsW0YY7CvFX8bOtNC9QCCW+rG6ry9IqmEytUes0C87tCaPnRyNfNQYPR8hyXhXSrX
cuciDPAwVesRwzqJejT7QTvHeJMttb5QyapUfcbaWy9G7WUordW7Xp7RZzdv2yxnfC7bYRm3+vVk
Bwem07f99LnkqDxr532uu6PnrUgrcMivd2nJ8DaJVPe7lg5FmMR/qx3HathQN3DrN+GGvfzzh6aO
+rHpxhdj911Yb8V0XRne2imKC2XEZR9/bnvCqZ6PueirsD4UHHSHfGd09p1sCV96+jbtUL6R1lX6
EKA9/0Vc9wR/VRtfx0/iutFx9jOqbDmr61XnPIXpYhbY8a1ss9lI0IeubkE/Qpa0F4pTYny4rCeq
8chbz+m1hW7fxIwDQy/m1dXB9KXQNr4p7pni76JRLD5Ud9M+QCP5SXcPJAPNolon6mLW3ofZnsor
6rMA6X2xNh25nQrYn6B8vmvwgo+Wiplo1uEz34SS0UIR9bdGnbptL87R32jxguo7G8YpcrxpNMtB
I0rYXkMBisNjHdWvDjy0WZIPQlD6QU1C5ykZ91GPTxrJLZ9OqSpX1mucQ1Tg6KG4QX/FAR4r2Vep
nsiebe/AmG2V7FGot0p0p8TPs1RvvXmac57eQVK/6vUR7kV791uqzq6Qmcji/pSqM7Gs6ax2P0v2
2abwb/5RtNfUDvDoBGMO4R5nVlpHjJLavd3vRQCXwAGN9iOFh1R50GjMm+V7E9Ol1oBywc4nHhDw
HexChnFR0cJhNZ//JN/L+EsYwew34PXbq1geBloMZgHfUEwGWk8fGj6uOs0y93+U8adK22Oam5V8
k1UkgcH7s5qf4ITqFfEyC/r2dCQY8JOkr+jyIp4icIf0GCAZzqp+CIY7Ns01VXHAquLLOBFXAVAc
G1aulTL9w3hMA8Mvsv6ojm7PyG7W9KEcK0kwulpNIXthz4EEY2P641FXfCDXA8OlvNl/CPt9J53t
WE8qtwWFsu5ecG2j8Of6KlZL9Rj4gXrUa2eL4ty4Uat5V0TGvStUf12T7ZUZQb9Jp8JZZoVTHSv2
DGxM52yh1YzWJSie5vrdBlCE2xb+NdvU2RzpgxIZqjg4aMDrdFMShf5uCOiCHJr8UMkbBbQG4F9O
tLWBkSJzlOMPd4DQM1Bbvfe57vUjo84HR/jjVoSxcfFuFhBW/aWKpwJFompB6lQ6+e84rQuchsV4
eP9lNhGErXwwK7W6inqZni1x/91PkA3aUgkTxaLvjmSdHtvUOc7GghYbkJP4cNTUuFh+GAz4TGNC
D0P16BiasfnqNBh9L3CjGmOCWpLljAoS0XY3Ktez+SAbx3Ibhhl2qVIbn+op5Hg+cT3IIpMLoOX+
6aspIbeNtVHAOU6LKrlwGk/eALE/+D2IGqu7G0ZmcsIqKApuKAywY2ncmA3Lk4qYPhsYNH9MX8UQ
Vi9O/GZI0TNCHBJmiba5sq3UxynL7979DL6GD7yyiBXNtr2LSBRHm9zFbdFAM4hHoyak2vUrkF0a
KHEAN628tf2WsdWH5SFThvCT8Id/qQ36tZ/Yggs5V1Ip+HotaqP486/UXD/T7DBPAvDhSNzaIiKh
TCtoRACxCzzfHcORPXgkvfpytlv88cslxuZ7wwc6sNDrGqpoHIt6V0HvuPj1MfiO7WONdeCy7xVn
mY96udFzUazMPgW47Zn93dcnyI1xOOtN4Wz+7gmqugHpTeZ/UBmxvz9JbOVkLswi3AtpVTSJ9Hdx
mgIyt0x5TZcVpj2eFUrMDrGxW/2Ew/1DDdpfX0bbdExdhXPHU9nyt/KeMrMCK+kssBhpldxz7E3o
QUkgM2p+uRWjsD6ZZWwrq/nv86cvViYjvi/HwrFW//WrUcDN1zq0qUaoBhnfF0JvD4Qn1bURmwTB
fv1WwiP3DCqOTdT8w1kRMXzDCFj26+GLX3jKC0GIrKjio16Y/nHawDuFWi4RhLXknHY46LzYS+Em
8A1GNdBuVSYz/9L6pf4KjH6/GnXHlNzMNcrr0C9/vRpjSn10X+kVcIEd1Cmbq/duEmFar6thgFrL
QkiTQS5hUi3SlB3mUiMXKheeIJPf9kovvhKw/pfnYaGYQE6GcNn+5ckcKzWUhWxtwYyzGuG0+SsF
2MO5VhW4c4HZc/GbE1dmOSjtm6yzvRUCBCLjlPLD9wZwPpZNavTc+c358bcFmgDHi44mvy+mC9Eo
bG8/nlv2oXcRt3Pu16yKy1jHsJF4k3d4/0b2CB1qdvtE8XSVjQmYYtMo36q84wtsAgOYZ5ZfvzFO
iFXk96y7U9R8TtW7f/4EzADZXwGzrL/SsiR1lAY299/eus53ZCcIHTP2C/RDCq7wMMQYT6IgCs+C
Ef+pzC2sdTNl6/1N+tMj9Gh+CcfAa933h9QZBdLllEztcn7Ffjwk5tIkLFVKurvnh8QTk7dQRbGx
wFgeVbMJAFsQ4P7tW70/LnGGbkUosmL49ocHB93tpIzlptI8Qweq6P3LWvFrIRwXOWutohuGVHVp
Q+r9rQtQDYQNW4WJPmFP/6Xz7cJeDNjGfBeIIG9gZU30Fcx/39+/dOhJQgdTn0HS0cuHguLdW/rC
/WvRZzln1ai3rv/wOKl109E2ivQOrplgHM5j4X+9iLqJT7IkhS9JNf/tc8ha7VctVarLNoOO/f5s
WbElbNveUmjHJaXtc3iROz9QsKb6VPyWUV/sMmNf6ZRnm8CX52/AfqFbSKdU7mVZkvmYf9p/vgZ/
f2Ulr6fDBomzkyMVx/rtle21obLwJc8piH4PBXcgU+Z5z23+aX5VfvznNpn2x2JVrejKXcuNBUP4
+jguGWa77E2W04pItbtILlA6+Sc/wnjlH3WlUmxHx4CLsXsZr+nTWAcrzmSrdEl7zr/cmDVg+b99
pCSTD5NV1HYsE9r67yWIcYTbwgLODE4wBWMb3wW5tsYKwxnP0VoNLK8H4SIdnFXi+e2VXuOkzXxO
uEpDkNVPqDaxnHrf+3V7KaK+pekASxRKbk5itCSuvxvjAXhjpBlLMKbH3pDUzAwgAvIK/AlhmskB
BLCg1IiOED9oZ9E14FjXn4Gr33PqarGZN69D6uwR78ma08pc6UWxDFvnJe3Vg+MXFPrUwyP7wgcr
6rbekFzgpUjduM+xgHh8j6AFCGN2KwdS1CDaBsJp+BgY8SeZ5FeJCd9Q8pN3ZvHW1tmD18qTtL2V
AjqQndcu1Zm4l3CVDO+havISmcxmWhqUF/PuaVK8uQEmebE6wjd9+WgJ/55viogbqPs+7G4E+cZF
GdenHB8+Hyi3hfwhbMKuvbX1VHkKG/XBCqAsdCJaK42+MroMOgGdlBnnYj9S8eRpq2qEl16HD32H
tddxDr0Q0ZLP/7LKnRUuzHWuMLFBhNpXgfZgmsQquGP0bXqfeTknIC1bxHYFSN1q15mQ7LynhREl
2kIQV6ILcGnlGFuj8kIbo4feD0+sxNsWw0mn925kKZfW1FVLm7sE96JDEzmukLAAKk54A3WmzBz6
MXzwMv+2rpNbvbCPLTeW5QTIwQC+Zpf7IKmSxxxPnDtG+ehWIRieRHg0s9njdaqKuxgUPDVsIeCp
zguxo3MQDWExnZPcEW7R6PE29vTHMW+LB68iml00oeHqifWqSPO2GHiduXWYJ9MsDthRObmT5eIC
29s5gU+nU/E5AnRflG0UU4tDGi2bK63SLLmgkq+8jEIAybIPDhwvduDt987E9Y57t3Ntp9xkpBN5
J1vp1pZnrjWJwCaD7r4LzLcpQQZeYHuALEYKUG/H6UrRuy/AKuWqCfN8qWb1F7VMyXxgb1TZUwKV
SK2FIYGbpg0x3MLW26WwjCtNAboqG7D51BiR4C4zNyxiuDIBesBUTltpJtTrqFm3KrLyyrI1Tq48
zUIxBaqCdtRLf5s5vr1PYD2i+xMiB+kQUJooc1r/ounsaAXFzl7pLBMEd30hpLbDWs0IrdL33jCn
87LqBXHZbX3rjs5ucLcj3bvdcBWHkU4io3KdpLvqhb5V4JRuui6/tMdQ0DqGVDl22X2fhbO7vaVY
xiAgbxuf6kiD4hJ+FmOKlpGlBA1oomv09GLgWLnwzfmGOGxHS6ICWFBPmmqRCqr08LvCaxtOnCgN
ZBF5ITXJsanTF2UBx4P7EprJpWnYrxVrTDQwzzHNy4G6Lozr6z6sgQYRvajxwUx9D+KJzkBbwuFy
5KFpaAd0lLakk6CxbeM+U3oK5wQH69hzCtQviUWwFascehfjxhKeRlHbV2pqfhat0qJG5uGAx8YJ
n8D8kX7yipidrp6cMkN7taGskKkYxjkDn18LrOXnFtPrOc30jrNooa4m0WVXk9oXsPtzjesvo8i+
6wpwUHDHsz6EKhiWseRx9kPYe+3LpGpv2oiDHKUudugjMiprF4a54YZTCrhk7Pyy2bYmxfaDKikG
GGyFF68/pDaxuhyX+kL6nb3AldCf6qK5pzyW4Hse6LelHIOtrNoURYZWqWdVi7RLtcoa8O9O2x2C
knOl8BTK6PTEV641grKb0YxeJp1ETY7+jfaccSfWu2uPewFAGum5ccS3rOnxWWY9o0/b1sDdqXPl
lUlGIRhAhLUd73FdTQuOxNh8wiAnUBzeYfBXjINTaJs49/Nb7v8J12YiLJOywhC2kpknTfPZn7xL
M028ckE8lLbQ2tw1DucW8oG2g94OHu066NToNUtq5TwAYiUmU5XMGCiXiOaMy5gqG+FHFZGOqdRA
ClRxd+85lpoBAOoHwnrVeIxFW4PehRxEki/Opvu+LqTu1uloGp/i0ElnUI6014VhB83a033M5HB1
L1O+NelhO4PCU0ymqa4qzjsMWJNoHF0Ztp1Ytm1GLYSEOV8MWfBJtXtvhek6vk3QG49eVaVy33Ux
+PBKVaHADDmw3GWt6+M1VYD2MksJITTwWI52ixSaeVBsjPSOmlKVyLnA41edyqJFHTITqBhqyOI9
IPB3I6IRgHm3SnJ5P9IIt2CPQ3wrnF51DhnXZZkiSuJQ/iSaQGd2rVTdPU0X4jnWajtegs/uDumU
7wYRF7emN50qkZiXGECUs5A2PCAnjv2jLfNhr+QK8gK4/aR6bC3eUnKrzF4iGRXbUhMZvwe1QXzF
Fpq+1WMn+GLUhD1nKFQOOmVMm0XXdEzUPXFP5NHEKJN2Z02TnxuFcibaGYK7lnttyU3ioW1NLiO/
kVIlgoAQlOjKQZfNk1o6T3VTX4Rj/lph0fIZZONnxeOb6dFamAZGxMQKup1qZMabEZrJwa7DQ2QB
r3EUqQy7CjfIxndSdgBC7yZjrWtdchg0lggpxXA3ZA5RLxDsYG7zpdF30y42/TtNkKjGaWm6Bg0g
l6meBSfdtE+ZhKM7perW6pxVHibFDmPUU2RPT72R5Ie2n07de/TViMnEVfHzZMY9Fstq3PRx8Em2
/psWpXRTUZ1Vav250nMIUiPr50gatm8/+0woYMbXWz/gPjf6E+gRyiVFhCVjCpEmCZizkgKfEqOi
bQwtB0lAYj2Oy21g44HQ8+m+ouRkp5YkrjundIGHIC0w5xh8MAWWV91Rg/MFUDohL45xZxrs97bq
3ZVJDAGERW9RZf1tAkcCxTI3PlntaAH6tyFiBCreVt3WnoypF18iZagv+FFmBnbIwQBzNElCbyK8
3PaAQ7IBuHet1vnNaKaInEakEJwEWaJOKOzpODHqKm3uDI4p/NVU18qbI8hrWlNF7G6qKM0NytgE
/TgprxUOYNzFrUNayBPWdWvCFW4y/Spt6ERw2zImU2a34gk79BLkKxZ86a8jM9OBVqXGAMYeylak
aRc6c/Njp5gUJfjxlkT00iZDtEoV8i2swFZ9ybfSvgBDoFHNmx5B4Vv7VvUD4hlWdUjwri1FCKRS
kT51rgb+dlTKLxlE7p0xqbRs9169NiuInWSNT3FMaYctwl6nqmxyyyTrXVTQg27m13FiXA4gPZCN
O67pbg+Bm/gyMVKnxxugtZ2F2qsW11U1aqzHiM7UxTj2S06mHqMUoKnO6Ogx4EU3dJfbGpTKhI/F
ja53JNAM2d+bdBTzyQkNrz1LFjkO1Q5YvtYf73qYmgp5J8qPRhqRMgK/TnpQ+2jVds5Gt+ti6whv
O1HEsBOjRZI+1/RLsw1pu4vGeo39JbqrvPiJ20Dl1gMwnzRQDtXgCQZDuJaivKCWe/Qx8TJ5d7W8
4C2dNFY1ez7jMh1QsarUThwupjFY1ZVe4kIKV6FvGauqNrCCmwRYM4dYUpp0q9i3HoOhOreckXZ6
Vd2mQ1RudQHefmkkAE1DK2In65W7UNGvexinhE3US3Xq0pLZfk/Ef0LCszApAbSgP8LLoOlOsx+O
prdrxfSDLfUd+sEiSkFREmFqrITBOmdMRWy0ecxFwIWF6MttHKPUSKOPYqjo8SUfp6WlJWD1OM/s
Mw/iKNjX4JNCzgvzL7UElqQJwW/ajdq3J7gtOKkkcdIG8uBa1IVx1EKzhUKvXYHR0V36Hr4YRUnT
gsMUR/QjFokWhgKT9jBVaXBwlMvKCde0LmqbwQrGJQ3U6zFrzthi4pVa++EmTY3uLoGdvyJho2JS
CameaH3/Oa8EAImoOsfsZNLOum+KOYiWKxvHmlYV7b+7pNb3agbqxBIFJIykfYnsisEkvrhsxMbi
Tci5xHAd8Kgpl3PfkmHWte0guFv0pqrhNeNCO7CcxjTxcj4t6RCf65u1cet1/o1tQbk3GkoybJGv
9d5Lx3VQ1YdWdOkn05LpNjQyhMnAu6rBOCzUoNKhPZR7268v6PCE1VqM4ataaOdANZGi+onwg8yf
1SgJt7GqJIfI0W5HpW0ZCIJEMci2vDWTA7Z4GJG1cv91Iohxa+fEDItBOKu0DykJGIJ0pdj0Rqbc
J4Hlf64sWmGJeHKQJR2sVvY9J+jnUQ6kQ2j6nRg0BzWgB23wz8msNtjUWMtGiDUWgZthSptlURT6
Vd3CViU5h+8W/cgxBMfGsF7rAUWOaMTOZa6bsWtSzDwZNtXCCSgMtTO2Wkx40pHmpsxJBAPiLpd+
ij1skJq56fvkDPLaX/rJZG9zUi1LRPHnvjaei1rV3KYhDjNm4qI2jDMz69LNiviyLvHK5JPO4MvH
KSEV294qORyDQGrTNT+nv6akKVmqrXLI0m4TJwHlzAj3e5M00avh69m2MQIWvPQy6XKGY711zA3d
PiXFcBMHoHBLmyFPC4MprnqGy0BpCR+Oj30MMibkEZGhDUt2uw50geRJj9rLekS6EkpyFevySdIW
CdokOpCnQ3zTgbdXLWTgKMfx2FXJpRnz+tRxN7lolsVFgDWWRlauMNkQhWhCao9E58y4bhYmH0Sg
GwRT8mRQ6rFIvPFYj8WdWfS4OQlYzjSLcKb9rafMfB2b+LMiSQiMyXlQM0FayrQovR3iZRZQ/JqX
KmXexXjuE6izBkJ1aHO4V+nsJIB30/XzPRbL2CgdZGopXaNnNxup4Yonewxa49osObMY+DUdzT7Z
Tn0dmd4KuIq/p0iCVwSP01ZR0IiKsFsb+RyTTZ471jkwReqSJCq9nqZEic6otWcQ5u/6vqnoDOtr
jmAp+VctZkfRREd6hFjcVfxJQWVEO7qdXmvV+NzFCYTM8TCMHefkKE7cFguMW0pbxVLiUf/DRdnD
GFkmxvBMkGjL5+9zY7YXBvPDVZ843XYUczdcnnCWCKbPY65ejao9bIw8iZaGGaUrjdSqw/EGl6J9
1caG5YYWgrzvlbTJS+1abaPLIiKXJgcBw59xMLd5wQY8dji2a5ihavq2jJg3yiNiGdI2jeMDxlrc
UEVaK2O/sIygPCaVV2wUwoNUDTlvfpwe0yx6bjxlr80VH6UNmIZ4lFtoSrBMsz6gGbJNlwl5Bg5Y
1+gGn4qJihAOYUgK1sob4uuEZtptLoeQRLCyzzvQlBNP0wd2uwXHMe36wfEe5FC9JoHD7qbEH2th
uXWNyR/Y/QqhaUsfIMNaTcabNAzRJWEBI83SwpJ7DVvOGiSSTI6APo8BetjkMXxhwM36aTMRcPmN
sUtjJqmB413+H2VntiQnknbbJ8LMmRy4DWLMMXJO5Q0mpVLMMw4OT38WqZJU1d1/t52bsjIrSRXK
AB/2t9feKXMl+k7V1SBx3kXIv6L0kxtyN302hOgtb1UX1j2pHXNTvvLZjIvBU9wgC/KPjBLkvQuG
NSoku7cGw9mmIn/M8/6h4RizGaK+Cmd8abQsL5STOs3bIrihZrn11kz+TRPZlzQEEoRapAXVZOP7
0PN6Jqp4SCpG62ty6pIn3ybGwRg04md0NDZ9cHzake0v/tBcFzVkL8Dh88A2sY9NnMAtI54NIQYr
mwKtapbsdoafG9u44bxL4ZodOlSr6DwKRYA7zhi5U6pgm1vSg0+vneu1KMHxHPcmaUZ5dCTdvKaN
KNcgXok1aiXy9fNIYvwPOyBUTDsq5FJIe24h/NfIssd9g7rzncbuB3hxWDqPhvFR3YydwcY7efkj
zO537U7cyVyepHyM7xKWF6L6AvfsCgjLNl62IlZyQzIuPm0Kgm6KFtOkPwNrtY6FX4nTrtHUTLML
nCRx2o07ERS3TFmb24gncjP1NWm5stQmGkpawqcV/b2WC9APicLReTIoBG864rWvuiWN9452Fd9U
7+tNMno6vvQHd9fZryaDsL10lwLpnWKYNDrjoOSBL2x5FST6mBXOQMwhxxWXm369LUtXXPpgYpEE
PxqXhLQommPGheCbIE62zUAL0NjGlxTe2id28yps6hV7MaAo4jImZrFb9Rc5fVlyF/mik/u0USGm
CBrVYuNZGSUO3YxTUS2j78wY9M7N5RdJkeduYKtPWvpL+glrkcF58djPtRHKVryRUhJRM1W9W83A
htjIe84Ya7KJpAEM+/QFKfSQdQkxUcYc7VJ8dPUAEgWHx2RwEuLUrQfpKhu/eSXH1j6IqStjxZVE
517hmH2Oy6CjUFl81bNXhqU9fEjPhJmr7ergF9N7P6Rf3BJk0OGo7vta3dizeOpjPm8LQ07GVl7t
jCCTzKTIfw5yAyFbJ5LCbyxQ2AS/TnZ/bxIKGI4eh+OxNun25anbZ9XoXpFHSdtUn19A1l6qeThn
imjYqk5IhLODQ2wTlcu4evRoOSjGb5VD0ZJhWrdukmbXrktSNi8/+WdcZO99b7zrZY2HOfFZuLeM
6/v5kBH7SDi5TJM+xLdllQd3xIXMqZqaxg1dFh1kGNmRl8QJiS3aZLYjdsQhMLR/Cnx1ZxhRsyMD
7brvo+8gL92Jxi5yLUkyHaR9RqFQOJPd01h5+wbH1o0NikC8alBeVWmmeJMAj7XDhdEd1067fOHo
r7SiP8huNk2gd1Y58T2OL5FbkyqSiYMXV+dadvuucq7y6nnss+vEy245geOdLAvk5twK8q2TjafB
S2q2iGVEsjKjrV5wsRULCcuTzUPZu19UMRGlBI0VKK9HcwGhJpQU/zpUR+5ej0Z5qsy18ZM2waUQ
z02SX3NEUwifksUrtn7MnIjGgRzWhgSpxVXLnUHs3EEQBKnS+FmM7tvU6mvRIl8j9G5wbS0M1Izn
iSR7r1HzVhEBZKbBTlfVYcCGykd6y5tsXCNkY/JSvGo7OH7od3TacgeZaGKt6HWPrkFJ30lQRhJx
yLgM5oFh1CAvWYVISpw9i32dH13eqZ0fG24oq/yH4WQ3RlGqvVH6RJGtqSlgTtul1HSeOzhRAvuI
nH6KYyKmbEyH46zsI1eVcu9RneM2lAkkb6XNLusp48Kogp1vFNvGjl48syW2P10jpbZdjrWVa0PC
4+5073E2eJtp7I3Q5T8GKd0PlbrxWw5VWSc70sWicTMRtpj72TeTA6A3WKd2Hq+KaXxuSNllKYH6
VlzRk3zfYb22vfqkpi7Miw97qG69hswDi8E6ohWxlmVzMDP32VnSq9Fq210co2M6MYCPZdWXwvYu
FX3PXCUhHUuOPbpe0EfT7GN1UW3xtZ8j17mdZ8TchRwls0ErcBLWUlMv94Gl3yxHcfRh+8tvF8Ne
ixDICs5ETY/FiI3fLEnVKuc7ersGJkvmnnP8ZVBy+WyJEiaOv5b7DB6dH45NllUullvLSdW1Ocyo
LSW5+y2J3LfcA9p7F6vFg+NH/L3yKc3D2YGvaTp8mgPVgKnd0Ha7mnGxavfbTMi+2OnAAbAHV6j2
S2dQWs+IwjmgjqJfRXkjjovtnEwDAxhVGhWxq37Hfyat4MlhUo+2HpdnApbXkdbijTS6OY2iWt0o
7jGPsKSTIsBYPokz/LhSABASQ1mzx+BceDKm7msaudTCe0XpNnvfm0tkn8TfUY477wqLuJKOocd2
HAW6Tko+VGQBNdlTC4s89aI95I1D4OhoRbcNiWwX7sLZJ7eSblUUeVQlKKdPxumm5Xd8JfjaPWVy
8bc9jXC7VtfBybWEeYpIdDuVdJcjaxrJo+F3aQzKY+FhG/3u4NnafgnaYN5qzyIZyU8Da0uGX3TR
W0jAom2qvdvP6qbJF29TtlNwrutu1BQC+fXWoi6xCLtoBK5zgWVPDXt56HiMCvJsbq8CTejZpsdA
sdWSGRtrvtKbovZI67aaZUNvVc0E0C9eg4As/EZnzXs7RNatFefLjZm03ygbsy5AO/hQE/EfSx8E
Z6kKc4dlzztP9vyKBUzX20onryQ81q/TEsRtGNQNVzIjt5x9r8f4BGNLYLA/iJb9dWEyiDpR3WNU
Xqin6MrlqVNV4W5ETxAuak6D0UQapmMdKANgw0+qfowvF+L2SdBpPIpHIjrmqi9m0az2lNacaT0B
82Dc49s2mf2JWaY7piiKvOGBzLw8Lzv+VoVw8+tZ1vxPqkWzIRmxM4ZNS2jao7YQObjy2cN4UeNu
83asSzR/jCKw93ULSHfIJ4sUdraS+avHSZ1o7tqEnzElx8ydO40ZQZi4/naLT8j+7cgm+0HKnXVr
tI3fbduBP/Qqdb2533kgQ/3eYfzS7/tgJiZ6JOruQzIprJ4rIDhm10kQUJdkpkp9lEVPNIKJjISl
01m6l87QYTHUxXPr1gD1sRrWf8ZDLTaVPefzJcnTa90xySrFkd4AEmAqH1phdKjb0VYWoR/mVhgp
P9i2TjOVVzrxx+4CBZaKMjOegy9xV/HhtByxsMRlIb6RD5/N7xMzJP9dj4PxjHAo0h0FeQmfDYfs
cTS0x/jdHSZnay1lfm2bozdjdC7qgxZjNNPPExTO1re45R0kwXhcMoqJEzB0fDbzOjUmqxY3dvHg
miO5gRGuaZoj0j44DHHss8IvYor2bpw0krVhEMZlvghffdFxSZZWjwWtDgnSF/5mCvzJeM16vLTI
cgvvQcI1TKBqJmgJRs/Zad99GnRSUzY7J7LhrDq/iXzaCe2FCUsx07RDD+mjQ6cR6m3DxPAwFpWx
zhrIOr5upGckp0BNjHx9KqTL71xME/rEuaBO8KpSwcolk2ro4SGtFs9/NiQ5WTLF1Ha3rq/i8qFn
Rs4GxjBE39XQbvNFzwG82hacxZ2L2IlS65pPRUCc1mBtUZO13Cc7mwwSJHXtwjlOI9tvDPBUe34D
wkvGr94LCsNRxfiWxb0pZ/d1iLtp3tns0yZuxyzI7ywGKtVNIbNpT6MFN1fCcszQopYSIHC1RF0I
1ScdwXfFTCKSqRpMNL4zWl7PGCfpmeAZMwM5WSzSOSLg8c1kABPRRjV+7V3BKpmnBXthF/KjtLgs
6WZGOJZG7R/dvMiM27TiLMSq6kn+rM6bgeSrxTq5MY6OG9fLARZ9GpsokzJrKoDzpcdmJMYejQh/
gaaHoKYLaXV7JA9OvpjLRuSyebKoZrJxMaRee20L8vk57bjfWyPAJtHJKTv2jbCumArQKmSQ+2oY
Bgr8aIzDXdlgPAtrAqvmsHfnARdf7dy0Kl/iC+75hDwZXbcMzOSXDA3SjOZ2j2S1ksK4uOaNi4pF
zZ5tk7pYYffDGsdwtj9EeWDFFy7hdPvJy8xvdiTJiZyNSrX476iy3RVsu08ZnjGiFqgKm04WNSLT
LbsCHg4xcwRGbY06dccpkOFrgquff3RzTqGCz4KJXRmb8TTJwDk1PqKN4cZ8F2TM9Cpc7TNxCNMZ
88DaHZGkHrmEZOVoB/sZgz4sRe7Q3RBT46pXVyaPecqWwYl9MpAtrGiyGiCycvoBITvnN4TcYfyr
kmJi6Ohg2juVCYJ2DST42JsRbYdxn7vDzmpmY6GLNe1sRCe//pY0FFly1UmDjapM/+vae3zWZGad
XcfAuJBYGSK8V9Tc0DWiv5eh0IZBnw/Wrc74OFR428XJzaDdqGJ1hvfasugf6rQqrGukPe/o0GFP
GAxoFan7Lhis5Ze5Hzq9YCWlDyO/UEmXU5noEe6xLayYBOtABFF8dFKLn7ItNOuoOa0dNZksWTlk
iq14Ls3sgO09utB5xy/I54j7wczp8cYUFNxoK1+egH8IL7KtXu76umXKlc4m303QaCwfBH4Zj+5U
4/PKbNs+RnYJtozydcZk06NB+aUXmkz1eKS80ny01tk4H1ak7dY0ilMfTfODSmrzPNsWOCsRUAVr
Fp6HrV+kTUwqtc0rOiKhEBwOBJYepCKafMt3P94aStavgGx0jnFDB84PFqefj7ZYkjULNmadLDTB
fyGWZvtjcrSdbO0OJ8yQ5hQiZxFdnluqn8EmU2YDXKGrbt8IWV916YJBhSNEfSpNOb7K0Q+4S7gm
m1JHi82xxoFwa6HXCuqNB6K289yhWdspOcMESBAoKr3ZXyeUe37TNZn4vWw5VZtOQiNLYvDbHFaL
muOLqGvmKxQ9I36Ozo+yDkhYLGopgEJMm+2fFFmHnm3NfZllRq+7R0f7z+wziN0UhGFL3C2pkV0I
H4t1xuzc3kRxsnyv+i5763F5bAlo0ucCe6O/9YqZcAQpuYuTiA20Q0INvCDpFezQmBiHa2kVDamz
qCzLJray6c70G2SsOlqy694OjMvZMbLbIejZTOljY6LUjbl+reOyfbL9eSampW3YT+0RbtEjCGVD
xuTAXcA23AdTKibBmm8c62vuf028yHtdRsPhVbY4Wpx9Ao+TrWCx7y5dbc7PBKKBx+dA+S8mw4dx
x9VnHXYN+rEa5uQ1IHdn4OhfOtSw6Wwx37zcMu+ItBLfLGRXDla29SbjHjhC2q2+xaRCLWDackba
9I28QTTuw0IYjb1Nx4nsSo7J46lXnfyRNg2nq1lwVBnKydoLhKHnDFfKpZm7ScwNTHv1wTdEgHXP
1DALRdsbR0dl483S9chMSkw/ulK2j42ZVHcN7iv4BUuFiTOVATHMc/Y4k8fxgUPPvmRA6oRu7RUU
KCdU9xhOE5z9PiHBNvO68tLXKTpK5KrrPoHyDg1hWSiHutplrirO1mi2V+Tyoc8VHuJ3NxjDDcQF
asmUmMl7GgdwnIXT10+BmybXAZQNqTbMEG/chTxd7idLdxcjIX/nLx7f+dOMQ3Ge6F5pcj96FE69
JhYkCMSlQ1vofqTG0YT9NCoHoKLngu2PPU0kCAs7toUWWUMKHnJkLza50hxUtM05UtNA10XZOVsi
XEBLaujVNWKz9Py02y5azP3BntmZHLM0z5bEd77hEMgbYOqZ5H6qNoBq/AKz2oy0ZF0YQ+X+cFzL
uKV1L0McFaOHf2P9fWMaONSNZaw4yslIjg2a4E1hJXwXi8+Kb/pBc58kCuzK9ZmTh3MzaVwFgtWD
sFLWmqKilp6sXC852BFP9ab3GOL2GSr9pmbPPse5yy8TdVs84xTjXlvzxZy4K5H9149tgFhFlk2E
zXMTR5pzeNLHPHxp7WIQzWvTXcIqg+ztmIMzRMzcS9FK1t/RoWh9jfodL6rW4C0dWs99Z2Bg93sV
LXxW9Gz1YfZFdF3XRDvRhTrvRewRO+e3isNwxofxlmB95eifYoZraH4kDUdpLvNOlR3KwBo5+ywV
V9aIWr5vRMPxQ4mDpHju56j39mY9G8MuSAP5oxM9MqudZelzH0GWhBRXthOSqUdyDPeHRD/0lmed
2d4rnk76QYJDgl5DBEpWDV8t9NardjKmL7292PmWmsaCo0K/7iy2J0lRjZLiKFpotqLXEmHURtri
EoPhohj0OcWQwNLWdWwI1hwxHVzI+E8LfmitmjGmEulenTuDDtsII1ZYBYE+dyKdASUXosCDcLIk
eW15WYPTUCtWBU/Sj5Golt55sGqGS1wm3eeEZYITqVNhAiWBs3wxPT4IgQF+s6116p27gix8B4Hv
LjBmFvwuqulDFIwZ0zt/VBwEPJMG+V1vVgpjZ4LRH5OYh0CoCFncC7fKX9f6z+dJzzxMo34mDJzn
ozkuGAi+SkVih1wW/2tLc8rNYtZs2A5RYTgO+pK3mfh9ITdKSn5Z56IgVWVFLkEuRp6tn+QBqQz8
JtVEXKyVX/oPRiftq2Bw1FXkcs00eLDDlL6Ab7xV7J+V5XXtrsEvO1EMUvRhZrZ4m1SR4vxyKT6d
iBZMtkWZkxKSY61wjiJIOG6ZcTx+dGPiXCwq5kYi6GvFTc6dA22eyOVS2szQVtxnUQkYss9TFmFs
MvIRF1Bl/agiwdkZmJUIEh2xvin20xvXUcuX2NJk3VUUwdp70hLsszF38hBjJXsx6evDUzx00bXN
qCDeNEYU69CNhGpCarPUlQCmNDfm+lL+XAisuaxD/M7ZQ1cYI3ml5erWCdYbpuG6PR6OWH7tCm1c
GhM3Sce1PUSJdOHpmZyuvUnESImMyr3orShHHsK0dIprDKyVsxp2ygn9rW3m7wyzgke0jWyTZ777
UE6U3rZRZb/HfBa6NgzygMlGzc1g33Y+yHoZY1+qgwl20K88BLU+G8XJHrV3u5iOe+ni/GSiX0pC
F92CyAIMl5RaAYQ501nS9shJeZg1ZtquaJl3VrJBvO/K5oJOvDvYcbwTwuspuWysrK33opH8a6L5
g6qoJAzKb007CLOSixMefdaZzsrFdVUMNtfbHFiJu6E6KeG6V1y5WdCdLLKzgx6ZNr0SM2+GXJpS
P5w6wjRFaZTltm1aHg6Pj8UlKZDOSzuoMjt0Df/DUxFJfugJuyYLqFlPtKW1XqEpQZfjPpEuVTcd
31G2DYYkGE6U3MpylzCkeVSWGtqdEqWO30RMLtzWtPjOX8a542SWa0xbT9Cw4lgPaf/hRNGaeSts
Jb5lNArl20nS33HhJg1eycaerEdAnp5kkXYIoLAHAeGcCi6hWzJK/C++oxLOSoVJno5n1MmLXSlB
khetOGTA2hkxPeM8GPEVcazLt8DIhLPz4pym87Li6p1D2tDBohCHagHcuKudhHdoXDyUw8WuLDoF
B/+prBSBwEVaP0S9ezsoMxhCPc1NsZf0VHw1rEASId7nj8IssEDnfomlpPCwd86evdyXeNRv7LZr
jnGJurDjXprdUhOePxtl2vYhEqvEim7HCDZifVmDzqH9RBCLOmyLKV8F8LJl7j+30SLCKuF+HaYy
ZUebRVNUV4zvzYy4Xr/mR4S2mWwNo+5eplTJ5nWhLIZkokKr9tRFLIQbW1rCIWQqyB4Ko/GcEH9W
1V5QY1cOp9aysEz3Lk5sONDKNQ6JmRYuq2CprOHJHZvSZwzCDRtDmaQ8xoOB8KlgHgsmBOsT29Ue
O6NrqEYdTUrlsAXhXqvCrvT1O2dH9Ng04e6/FfCLpDG6hUJy8gfWI7YijBhK52y9HWOp41i1Leaq
URWPkyqyltjWVJCBBgL5jhHEBeNN5rkMrWVOffzGg3iM1zCvBw0FEl0g6/AWsotTB215uWuFuG7y
Z87IPN0pChwRoV4enTisTNZtXxJahFSQzHWYJnbRb7lY6eQYKCyQx96o27dR1SktcmV7mdoLLetD
FsMow7sOuUtJnuDQ77T2luGxfhybCWKwG/F0O0P/VtWjedEYPfovPmLSKAehX1bS5t/JFYnMZ85m
/8BAmyjcltciTR/qPkJH9SZSLKjGarV3YaYGYbbvrjeMeAxyXpJr+vkKxjf8rVWGe7f07JvGGy4F
ZlO7qX+MtncwTOzzcMVfDcd8n3siYMUVzecYjvZq4Ifb+WazV/g3GG00pHN/UjB4l/K9tPHX/BcS
Rvk0nPNHeTSI/B84TNXHl035uBIxpeXjMqF1dNQ/ZlvsMp++RlA5Jl7DRlOKiP2MfL3EeyqT+j2f
VSgHCsrjvyAZbb/bxGSZRAS3jrz+5GR0bIee6M6eOz1Wc37h4YSueNJa+zoFQTYVewQAjdW+e1we
vSZ9rq3ldSbQ1iHEsioJD/jF0/B63nVzti3JuTCc+gFVG7Ko+W5yMBlGKP2MEA1n2suZ4lEs3KOT
bNDgdn/HbNyqwHxoXJo6f+jT7Fl0AYxOdFim4oAVAZ8Xbcs0yIw0W5n+Uxt9Ly3xKFGxAHCykiRM
grFWCIe6SKZnLGnSMneNWx7yZO2BZNS1AjkBidClfDEJT2oQmwrSijI/xyaAkow/sCU/oemny5XN
SXJ1Tp2O4d5PPGdBRl06tBtShVdEp3cGja7Kzz2eH1dUx7aeqAbgXBWOaX75Cex4X6E3DjFRL5/c
ztRHm8EgSeInuqPd9tJxNWPGhCj3Hpfh9WIWD9hqJBxPJN9si8tJ4rLQmOE/cR4ViV1l3IIkYRyC
q5L0t3NZiSXNLSX5auWzEWjez598T2cGV+6yK4jxLuRdy6TC8tXOhfQJjIWPZq6z8Luuv8PwAe1n
CJIcnvv6dkV+7PktNt5r8scJpCFjpTwI+pXqhGQpLui0zuFk/CcAlHfnNmfy9DcGaIBEjJzsaV7i
4eF/skBCTjdLO+z/Kw6UIuWfq8okH5ulXBr+FxwHXyer/VETzdJbzA1+kkHMG5XMVkqn/IMH9Tbz
rEIQIvMLEbLs+RAM1Qu2lGPKWe74hxSyFlza82WFSZOxTxoDfP2EhVKqtai53f5fwFDUQFvxFp2h
zi7+AQ6lbZWYGzcouVo2h0VRTAQ/RJfbrTnHuIhJnSwK8xtBYd81ZY+nZSSNXXYJvtPCv0mN+tGj
+Os3WNSVT6U9HhpW7E254AX1uwqMocGSGtTTiRz+q6nuL/6FNSLmbTsVxWWJqd0CWPlkjvLGYBca
sVr7zYWajrHv3s7ATxHJY4gs7rhZWSSRM7LMcNP8k0cqZwIaqHwxFiKK/kKSSrvvto0ZE6/brhqR
HLG1rXASbjcqoDssbL8BJQ79TJMm0rU/KaU0CGhpYpmQG9y22xKhlOCdOxXr3Uos+bG5S6WDkoWH
Sg/vK7g0A9L1jb0fqnrvz8s1/jSr5Yuvlp1VpXti1KL6vRxoKzMpnvwFM2Hffc45sWaL+xgb6hTR
OvSbbWKGezWa+SVOiE00IrpNw8VvzEmM5j0DncMv0omp+NN6w7GVQYZ2QsebpvmkYfNlgIC0sPkF
P5l4P/tS7gfHCPXwpUfCIuXvHygU06Ebu59OKw1VxO3B6b8Z1relnm+KhTYkGsyyewchNi2nQ5nY
X1ZGish9pqeUXRClw+vL/eNptNDCaJr7OzWF7OByNJ7NV8ZB3B6ZlU03unQJPLE2M/U8K0rlk0lh
exUazYstza07YPLtDo5EhYKpwq5E1d6ISTLeOOYjcSQhBdzvvygrcuY3WVBRR8oBuuf4sPeHOjth
KkFIcCMHz0JHVYs+xVKcx4BhatJWl1ZGAc3C4hIkN01NWaeHlK+HbYJz63+wWLLmIoASVJ1ynOs/
gay8znE2yUXvVyqLtkpU1ak2Q5vAjnuMdCRc/ZPK0jleR16j26Vv/BuKci+oAENHz0iyRfP6CWeJ
rMpfvDTP/wBaKHXdhbS7JCQH5qHK5w/mGMxkIsGkSPAN4yjgIl0GV/gz9ou5jjJjgnZPqgv0YVqs
dD91w/k/01x+1jkvWtJ05kWITrRj/0a7aj6dia31b3iXqtfjYZPgU8nc03pm1Ym7x/Re33qwST5f
7cz6bf+EvooGrbagrumcjbHANWet5Jc5OTxtc3b5SX8NFQH/3MBPVg0Hih4snrrZxJdFsFJ9wg4f
Ed1/ZNJzm0QpmxBsh/UPQMxsNfptHPoquddJfKNVgNj6FypGudQrGWevDhPprM+vP4GxWPWXDSEx
vFpfPpGxqnERE2PC8hRqJtQYB3wCk7KHuvxhesu+S6kUnIeHxJ9efmNkqBQ7L3Dmp5lPTjNNLMfN
ODkwLytaZtCpecDmw25oN5dx07RfR+1//4mZRaCIFnuDh6D+8Yc2m6vMea1tg3F26qGM/UWdJcz1
eaotz5lvMsbZVFCGLqJ+df8HP5P2vhIEkG3TXpXfUXRRIz8ptNoSHQY4lFPksgD79OLweHSRQVbg
TyotVq59IPKF0ioBktHW9JFQw4v87MzhJ6fmTY4kgylGG+oaihHHT1gtzdvgevH9a2+qTj+hNTLf
0diiNUYoqhtdMHXdGdZHRi8zFR+7AiQt6gyHugd7AL79/yLaCIZVduj3hOz/wdoqBoavwF1Ivb58
YwkIP/E2xVdRmQUIWT+XOLGGW6NYvPzi76yby6e864KjnnLu8ksbG7cDN40/3FvSrL5Kf5Db3/Cb
wHePm2NfBJM4Si+9XQG4MQF47ku8hgT3ff0nBMf8IsfZ3esXuUxXSFKnTw5u8MkFIuj6DwsnuVVf
LhojjjuJ6q6oBoZBKxRn8+aGAdTfTZUqw8ESGR+ZbBxWOI4KnP7YtR+lLg/dApi1kA23wnLYoTgI
62pFBX8Tc1FmLpfFqjx9YnOlTo0vHkdUzCuU3uMT/VeErk+GL4olD83MP/RpvJa0CCpQCC+i08NY
JVpOOh9YvbDYJPl8Nk2TdCHLDWCIFtxUmk6Qg9UtFDSYOTvIktkHR9g/wTtE4+jWGbPi5HtdfCVN
Vvtlpe8cVdhHYoZaTj/RQTfT6RPDy1zDuerwYKEr/cXiudQrhQzpjZOWcvVe9xu36w/92JM+b4GI
O1P2ReYRDeTsuf51VvRR2KYGj1Gd7/8O7k1OfUND3tbJM9xgy+kXwDfRqEWMEgrtCvEVQ0Qd59A+
xRGsRsQBpevBaT+BPswU9GC3mt4eE3tYkIfl6vdKi29uM2KUqrzxEYMLRS/OgL+RkjeupCvwVxO4
duNgwD4Yn9Afh0FWUfCj1TDZhKkq752+wZNszg//JADrcnqdJBlSn5mykbvVhvmYNxpmTVwYvvvF
KJi7/BsTiH2wC70+mDb/GQzUGBZcSt0/4cDAVMzSWsqu/kkIRtSczgmC21+UYAIEsxW8disp2JfN
NqBMjoHDyS6jPdJJ+AsaHKNbT3r/wg3GiQOxX9e7lR2kHXgJIXDxb5tfo+TikyCcoFMO6/kAiJDY
rceKb17y9Md19pAwtFhRQkdBpeYfMYaMwcZx51XerawOSURecZetdnF9IPcrCZHNzjr+CzDECn1S
aUeuPLY3wyhos2P2aYzmtd+rp4gD1i/o0JcOQjwxWCmjQN8lVVh+EwP0rT9dSmIr/mCIAwWvHxFA
QQlJ51c+GBe9yYPLFHz4SSa2NlgqiV+HxUgovFoRxRq3yxLUF/aULbAx/4Iqzk596D16zv/giiWp
pxE9Bl0R2dc4IanU/Q/YInLazeDZ3XHscnWX1azifmLLzR+GsV44nA4x9Ut9O0XkhIzt8oY38y3t
KFVdqUbVFBQLjewKJKn6x3x2MjZ+A0yLgkQUH456pXr8d94Rhf+Z4UB5iqDdacOo012GNWj7TwLS
QqYOy+KLR3z6YN//Jw5S1/Bwlcl9MI4TjSb+v4hIsgl22nePPj/432BkwcWFq83HJxtZ4oPfznJW
ZHH+FzbSUOXdWhM86/niNyJprBok11xOCpzbtmaOyiNICSdjMscAdhqBdD7hyVo/14a5/8VPRoBR
DMW5EcNQFuWlO3Lu9nB/G6D5nkvpXdZ+RFO1/0NTMipdwSRkVcshBjz2d31uC4zT+DYH/4Gg7/HR
ocvyD2WJRZB1Q07ty0/SMrCS6nvMGOL6X2hLct2QB4FjDBo/qSRLDDkWOw85+VKozqM98hPBnDx0
yDlhPIZXNdi1rgVSNnNIy/ZatGGBgm/B9WjK3sflEb7J3gxiAofyDr8QzbxYg9XAcYlFmoeCHFw6
Pmj+CjH8EO8l020xV3BNtpXuNEnBA+Y/Udtqn5Aj4Q28g57yDnheqJSC5SRYoQH5Ku7ntrh2yuZl
5Trnlesk6IPi1u+5KmJOl+l32b1XUhA7qcgczpNztkKeqWkTft3U99wTnxjVf/tkPZ0WVaMI7WhA
OK4Iwtu01C1Vw3/APtvuSllx2Cj7zmTijKuIgOSpP09+9t8A0CxPxv3oN7uSHVGU/n6YpXzSTnAZ
eF1+76xQ6MAiRC77vLTccaWHqpaFBQSlmICvV0a0cF6aIljPxWXLTqiBRBrxknRDui+Z+Pg6vsoA
NLR4Xp0gNNCNGBiZTMG6cz81MXo/B5nx0BbW0ydHGovlQzBXDQOPMDInYpRQBG8a4xfGtU1NTk07
z88LCasbRuKrIsG9/5MxpYLhqLQNXmUfXLs8LGV2XAx1KO3kTGMZ8Zy/sFOE6Phocpygoz4IsV+T
LZYUjKByqA/bfzRi+2Kx+1c3ogMYRIhViPZaCXYb4Vj3akOHv/HUkbaYklrjlVDtFuw2osuvlauP
UmS0ZwbMV1Aomri7wga2t80Z/bUMtlbpn/UyD8ff4CrmytBgNhcZ1deVX02jj8FebezYbaLh6t9J
VhH9P9rOa7ltdFu3T4Qq5HDLACZRpETlG5SSkXPG058B0JZlW+7ufWrvm7VqdXvZskQAP+b8xvhI
flmMdbSUflWedtSDmRmrrD+gVm+wdg5ddPMJbPWsfpgHijugnoZubRpi7iIKoztfy5XbCXO1ihut
PoZ5fjPCrqg2+DpDc6kU9aXgPYdwr1lN8oA9WZWRBvnBvsrUNvUWjG2WiEufvoJ5N9x/zcJaXUKZ
IaGtDxzWL551PTK3H0QsvpZVpFGVWoXVSSd+ajJF6mZ9L986Bupcokmzn5RsWVAtkPhXEnsTR4cd
bCllxJ1CKKTuHsn7o6rO5b1WkNYjfHL1J0Ur05R91+EOhEL/BaVVesphk+ZbpDI2/EHUElM4pYyQ
CV9+omqTsrQ5ON5YFpu1RiMjWbVTWF4+5kq4dCLOejy7pJmaJLYhK1e/MrcyEIAm7yfs1hctYmIZ
P1TUqDRAyNEVeQtcMiOEGxegCwHvOR8gbobgQND6FtrT3PwEcl0Ox+zdcRJPVK7mGBcZqOAPMlfX
eKUNw+JOi5+c1r/IYutO+s7o5rp1pfX9la5yB82qeu3Kew8y+2tkVxDUfR5pGSpg/dIp7yZyV6Za
EL6FFwktGosPdl1Tr/3SfNRr1sLAvEWqkMLS6Jx28nBVAmSMUG/QDUwwZczVnJVnmTwcBB8N+Afh
q0jGXk50TlXyOznclh1HujHBrblnKrjwfQFjHXaycD7Sv4ULn5cHTKWUlO41QwriueBLb0koP8hO
aiOokGe/4sC1kgFJSK8aHMvgum9W7LFpTIrtL3RwjiY7wQDcmvmizZTNP4DCQ3Xl9wNPsF9ZYa/w
orlHPDsl9+m71dGTw01h6Tvpa3S4kzJWbPFVy/1BLvHGZ1BuCA//JImb1qUTpd5kLVojAVSZV0QA
+US+bNPixOPUNtSEI6NubpWoXTWVs+gt44iXah4F3Mkd9SoYGeMx3DuzjOTxgzEmP7qn9HwGIHEL
TXUxMPzG/DD/FTcmXGaLyaNDFmpL6u4wJmOMPvCWQoXyPo8uzwTy4JHToB2mM4b7RCmpeUV+32Mg
0UNpp4X1mg3L3He8xW9wMv/zm+cE80KRb7i00dGWVHrXebKsDOdQGLwTx64tsyjUM5KqBLYrg4Dm
qslv4tRcJgyGfkWYc4qhCmQTFWvkZARYxfteqJc/YGYBZTD/pqYmXosFgjSKsq9IVJXZIeCNS8ZV
1TSwoHKuBotMNl6rJjv9QjpLApsL7lnI4T+RzqpRXstSsWdzvxChiybguQz0Q+kFPPBSSOWhOvwA
n+k9WatiuovxnH3mn+tY4UXTey4CY+dnbwPZb3wHByHtxt6/V7kTj2ZkPXdedHD6+CSBePPo4cr6
zkdnPEdxuGxl6UFjQ4sbC+dFN9HSMIJzs4vDT8S0qOr6LKo8Bj/s6dq/oNNKKV34anNJjC+eKQKn
t1LXCDERdR0x6oQApKdFt45JK22FxKFKyB6l967GM8Hqtxr6mFRvCT8IW1er7ifAWmyu5Vxnqk7H
7yDdJaPFdEStnb6+1+XmQe04s30irkOVZzrnm4m6lpPoCr/pQ8NugFlURpdMFL/GYmVXxXDXeU+F
8h5QTlFTIhPyeVyCdlBFAE5luhvidrYmJ7uiZ9o9amuQRvBSGhLMDbdMrpddl64/QO3cAz4XssZ2
qsyWHe1AN+TuB7PdF/xSQs+zD267rGBthCZdTuy2V/hUTfDtZ8w2M8pwE9b1UqrbucmuecSvOd2v
DcPbktxB+ct2qlVWE92tu0jdjZxiiw/COzeE26zW2pWeCI0t4/fXxBpIi1YX2I3dZ9ob5pS3ZbLJ
Iy5oq0Z7HQYsuoUMjRd/atI1x1wnVPg7+B2ow9YPs+0v7DfPjnJ83n7w314abZVOvS4b6RDWsJSE
hQ2aFcwZ6gl/1ooNwcrKYZ4Upmutd1ZOrTNrMR94FUdyCXpYC62+ltmTlfosyExcXbl4PPPiOWGr
mSmX7Q1MpPgMhIH4ozAprvkMj0PvzXnc8FAdQhwC2lxKYIO6/Ej93r+i5BWSOSK3FDH0yooEE3Gf
8Bh3vNj8iZX7Xr4dE2OmrLFmjL+FrHRpIvLfARf2skNZFGCcpmuPGWYb9jka4zrrlJX5owQl7KBb
q0uu8CI0N5jP7kowjAk/14hrWEO/GmgDnvGcfOh6TFVGfvGBopu6cZcZ6QFD4HXbKY+h5m/6KOKO
xvK81ueFxt8gjJWTjhyRVPKKA9eV5qnr7DOnLlTOuld0azGy6nTgLiwjv1ejYz1qJFic/6TW0au7
Vrr/glxvelbPNDQx98DHw+PnB8Fe9+kYaqayz2TEL5gNKNIHyZ5WDHFSIowuC/+RaPcD+VqSm2sg
qc0/gO1k7Q6Sl25rwaBb7he4PcmqU6tYw3IE3CH12M1nTwGARSDjRRlEjh9M+SbWHWMXnTHqMx6Y
gGyIe9KJzq5G+N1wBB5RLbS2e+EmpT1x8EOYHKV6nKEwWFZ4QUEYHa0JgkPdDuq8HAZrLRmIpn4h
5OFqN1J7n49pAVdfC6lw0LOKAPiVkcsKXE1Yr0ZuHp3asCisdhxULUtdeKr5vY3bPilWRXDUkkPo
rSOqPaX2IVTtZDiJ6iVIKiKCXYJKP5FIn2rX8CQLPWful+QnRhaww9aX6H3rOftQFJtta5ZbSS3k
udhRVBHr67bwD24ibYykfircjHNEtQaF34IdLrWkebNEdpWC6XLPLDY/If0uiag5EVhpfQHqq4Uk
LjwggmVNKjSNuFNqin/JNGKvlq6+1Z20PPYf9H7fAirORd0jxx/ojChA7ttZVBBG+ETzh5muLXDR
I7RC6dEzfgViTSQNt/4Z7i8HJqKE4OZWzD1fIgAWvyTy3vH1Y+9TnluSPtHLa7FyrqLKHgA31kOT
8KuhOsPZxP9TEmIHhBFMM2ODdTibACqUrWL/FhCkXI9CANmpN34nEtcuaANi4D9XG7JOox0gS5Kr
kq8DGebtKAkAVHsQB657Iq/cHOYJ2dmN2DrzBGvUwPAWySxzfKfhIyinT0Yo7DOGgAMBbi7xh1Ee
gJJ+16Xawx/+ANrkljANtEP/cAiEMoITXvnmSPX42j+5BGIRbERT7yedAFO2I3SgvvhQCshsljJK
7bPYux7NAkqrz7JQM8bl4b/bBQievWtijxvO35qm+WAg0BA5C5it19uTa0CCie2pJvvwDVi9sVC0
4rbN+gy4s1/2pfI0qgfIbH/DE8YC6Yd+QOmgrjP5Sjd4N5wUBEnHbLO8/MVCYAzykyYqty6FZATq
zJfRSKA2zXNIgGWSEkDjws2VvCj9ZiYIWuG1Uln7euBTkQyU9V1QIKtpMAPa306SAr9CAxq5PF1G
UQE/aEbA2ilJeWP7RVggs7dVR1AfL6Mb8NLAQTcLq2FPCdMhxXq9cCeBgSUmyNG0umaolSCqqkCW
Mm2tMjZpGE5PMgOjzF9iqmZaURkuVBwN/jijn6QG8PPyvK+9iPCROuTUQUf6N9SVGnFhsV7muBuD
hePImMUJNi/OxgOPA9W9EZX1o+QIDjvEWnGxAGsyIgp5EC0w9lGAYGQqPcMlb8oN6iJX2Xi4vnRT
4J5d+KOq9SsdgtAdyQiDTdNyxQsYLUxHP2QpH2A94zW9m4WJtBw1Cca0zVGxSf+uSpCDuyEg8pjE
IX1G75Kn7BAt7IaeWZDZP//0J+DBoZ48fK9459Nl87WFQFIAxxpT2VMiMPPpOJqkChYEFuOB3l9k
SBV0ntt9QTglvh29CgiDyAx33XUyqDd/8St4OVemxmiuIk3A8DZY1AxA1qJsbuXC2giWuu4Sggm6
VDA3Uy2VQAkhjrewqWylyo+jhQHSFePOq5Z67wg1yHv60lyjECzsbisrY2YQs7cstUdRrOE47uOg
W37IGbIyXbT5nSFUG4Kcu4g0tehosM5nTYPVF9tm9BGo6Q7snu72gakZWdAc1aI5PrBWH+IGPxLb
W+Sw7LP4a8g6FgQLratobCEKlhBgs38WOYSJNUdmcdNxz7Epp98F7nMrr+qgux2tDoj1UPNgmKh1
//RXu4NTv/umoMJTJvdipy5yATX616KHuhFfPUe/VA3MKy2JXD8U6DWR78lWHxOIKVL2lS3jfjBU
c5MjjGhVhVoIFBDso5YaHOekgSCMOfOc+BsHk40zFIu07qB3gsvEDZllysyQRGtjDS1j0OLqCzsE
NSekQ8z5aIgQjHZF4vuo51CCKuJWv7oKw+bZL7GVsSkqUnGudMnGyRVMTi4CO++y9Go7EnuMfmeF
BJH/RVQQvf5CIxH4zxKj/NEk0dQIyzjNfbdJdH7C3v/Jk9/9gI4dbQfo1ESoNTSii5lerMLkDS4V
aDN6dPNj5RibSTVRt+xFU/2Qas1Jd61VDtYQ0SbeWxo+PE7okTELqufRPWEWWAZLnoyVeT20pJNH
B0VmPLa8l4waitZ9r7FgxuZDQQSSioCZgJNTClcspIE4ViZ+jEzfaCLqB9ligYE7x+pviKQsJ0uF
G45zrU2p70dXRdrTOKlxWvXYj/EBjr19Zr6Glb9wczuJoq2m3dXpts+OaoDbzbQVaq4wLUksz9vS
uwI4Yv09c3PrTa2XKN9WXralBwPH8iwIkmWN7MLLStvXOjQrLAEpS5DGt9TE7mX9xkpoG78ykRw1
NGaFD3K+EzxQulyNT3H5xCTRD15dVDxGwe0bJnYUZEBgL0Wtp3r03cWUXRMDaMyI49JTnl9kjjE3
FeYkvrGIzXaWF8prS6IhGEhYI3MgCD2aNMwwf0rg4fh8fJg0xF5h08XbZs5mdeHHJnEobVWr4a0b
9PRshtt/lmvobCJ0imV6uxPw3LpiOKwygcV3aHArDixln4fStSmAqozqjaymoZAcUycIMx/skavR
8WzpCw9HyNnU4aZzpRLguEVxWiwM5UlGSIuWgDtj4a0zzi8/1Rx5GBwoL02xsv/Qc5iEbwGoA8vc
nx0dqcNEq9Lqw+TpqMRQuRy8YpS+UvH37Cbi41e+DjqdPcaaIq91qVzc/JR2hLnOJUAl8KopzWZJ
vxQ6xTgSCttSf1V4aLx2j72xxUaqOZCFEB4MokaXB29dLHiQVt8LWuMufUuJVqPUQ6/l7E4t6NSz
gGtOVTR4RwnLxcNk+JB6kc+HJ/+D4WNQJZmTippf/LR8wL0IXH+9dfe/Y/lAqyUG7EnM7C5Phauf
ug96eLRdKPrITEbnx4D7b6GUCPbx3PYr8x/lH7rKten4XnfdBeUea35An3JuXLsyvRVqSG5J0+Vi
1eUchpuATtFSU/tFCkl88HkMrxkLifsCrgjHIHGiT5oQTPVYE0Q3XLmuGnHYcZ8nZ0jdZTyyhirY
/h94Q/A9oW8asMn6hWjc+ibyjg+LSJjL3uUgm+WlJDOY9poSRyCvm9F7UWv3NQ5YhA/lsvzNLSLx
t6M0MJSvmtgL3HlqymT/DfbcC9U0iVtwXlPmxV9cIwG3WN7P44jCzbNrxLGU9luo9n2/6rzaKdYZ
QvaVW+GfXpzdIymBEhvbXu9vmn8SkGhpRvVA0/gl1rZAx5wncUyyzy6SnncqlxJRXom0kT0+M+Nk
IACfz4CaKua1hWJMfKJoQr6oLT/9FlSN+HIm1tPJV1IGAbhiUEKczz8LS84Me2YIebM4G0ssy+WE
1Gum9RwyZQKVFHw210F0d0bbBcEnq4W0exyLQ8nJcBGXWjDYiEjI8NXwmn4y/oszJP/ZaaJXbXsv
x1IXz02vAX3vhhbORm1DX9ifzSZM9BGzyGpnvMiZzu/Sk422xt/7h+REZnLf2axgA9E2WJ39RXXC
tx125Pw1dFrBpuGsPRGDgHBupwIFZSKCUSWTAUinv1/WVSyfJ/mJ1fv+DlMkUf42NPhK68hzuXTE
2CKiFCTFhVIl/MuzCEX1zO6YNKM5cLKhYCzGH/P9Wz4UekkxfPPDjKL01McHEfjkvBhMLtuizeK3
qCqNG7XJILYJCPMHBhaA7pyEhJDPM2kIDwhWAlp1R1MKtzjr0lTYps1aM1XC/WjXodfyD11KYuWE
QCro5sgmE8yBU3D/7kyRK5P30/Pf92w/obvWMLd/+lN0UL+HKCu0cjd9+z+bVIKyEC4dMWiJo8oy
yCKnAcB8ImuIJc6/rZKr3THDZo8gepKquEDZq6JSrPgsVVEk2J5VbUJqQhp0hr5FRIOYpxQTgkWT
X0Ub8t6kQ9WCkpcV9cT7ezH3o2qQbHwnXrg961Yst4fnN/toSHDwVt0umMQrRR1kmjPLtbhBUsNe
6T/ZVyQOufsiUpCcN72WrWgbYCqBRcJqb6eyv7OBJfXljWjWQz0T4o67hqfEZMfwlyXi4qxhaSY0
OM4qpNqCIn2jj86y9gV1SVgLK/3+7GNhEjYCWlLDNVKAaBdA+ayNCPUm4H5FA4vXJoV8+qRmEdlx
div8COGmxfGZ02hOwQCdyT8lLZFWiLQEMSEv7/6LqcVkEbaJY8n6YWqRjIiCwyAR6jna0qDGmkVq
ykZCgsagrUJO8hGqiHAJ6010MJR0hXFd0DcIUAopKTZOhGD+gmodED6iozha/uZxqeIGO2Za9cc/
XC6qFEb20KnC8ix0cXtXZ/ZOkHCHWzPfFW6uvf+b1SXLNLIlokj2YSIRc9cPynnMAuCsduHELu9w
BxDGcOukIKvJLJCs2x9+F4uP8U0L2r3CFwQJLFsQseUkemFW8NqjDBxVymlereo6lHDA6VL80uVV
agdxqW28LONu1WLFY1NhecxbwLf4IatWprrgiI3cEA1VgbydsgJkiOi5LZbfxS8YOMSDJY85wiFq
zQVGRH4SZ/GLapWmvg3dklzXmXitpxvjZ/+L4PMidL7FW0k6frSmD9tZAjPdGc9PEj2Xg+HOd+MR
EP3PBhiJbBAOkglW/kMBE2eNQmIU48N3BUwRc/qIMVbDVY7AcWq5jN0+O2AoqqP3SZFo0nHD0SzC
8O4sgmk4zgQ2PjXKtp2k5Hs4uiRnkxMmNuOCs3oux9+dMH6UuPMOrStx6p9imGLwJIqITcoiZl0n
dUetHYajEqiSuWA4AfFqlAPfoTIvKdkJ2fEJpvzcNl5xZch+U6/O3ynlD0vM+UGUihJhgzTutMMf
nhi/ZlJAbyRei8kT49L9oyyCkkbU2fmhryUxIx5+OOFtL7b51jJT8cXqxe70pSwmK1I+U6rkESjz
TKM65U6HwrXEsg2O/qs4phURLrVhVabfxTFp2nicuRTyWsvP5pgSTQqZm8FwHj7pY9qalUSK1Vf+
qz4mDxW/gMaV3D/1MRVGPAZb/P/vJocM/lp1V+mea3vTh62z6NfJftpkDCfkMKNpmcbF6fMYPp8d
QkLa0CajVIYiAgHaZ0AyNJllSvA+f+aHfaky+vhKLTMENT9tAc8CNzXUJFhXlv/RMRNUtTmusTJ+
OmfHDENr8R2HErUPn0UzQtBz1bZlya38LJpJNAJLMyWnF5Jp8xeSmTN1P50nrELir3rWy5RNEt3R
88LP38xprm+K3OLF3o3upkNiB4Ekzs5iGXrMuGGcH7ya38saV9NPoUyZyfxKbtTiCzFuvi4Bn/CL
Y8USjYqTTEauh/EwU4r8J3kmugk1jQ/Q2SuTprWF8oCjdohyhI0eqmUfq4M//g2nzx9Ys/iSZT5O
DTJPrYxViuftwshcfsn5YgKS5IczaWZSGhv2Ks2t3zUzXN3dpVR2kB26o88wPfTdzNUSNJSoZqRs
YGmVpqH48p98M6mj8JWXY1WoVEjjd0jLmMkg/bo9m2ei6Wqb3DSZoxbV4jf/jOQPxU1j5mQ+Nf1G
FBKdu3og7L3JQdOG3EdnqpFLlz8lNL0hskmICytY4VasDlXTxlcl77bxXEdoSCnG6KMJIi34fmsR
zYjvxgA5svy7kEakxRHlVcv38JOQ5sx1ax6AqfWlkSbN+vgNeWL72UjDddZdiGz568X0rVEGsTv2
dZTelaDrz2xHdR5KIcXBC1VlbjwIo3RJNJkBkQ1ADGJMJoOzmmb6vFo5DSXY+MfyXF2hJWgmo/+h
P2RyppwFNappwbQ6lVw/APrzS6bbfcs99u4PVY3Yuhx1KTHxy9lnVw0jdg7K3qjBkIFLOz5hue4Q
88ORcTZViKYxvDiGEtz/NNaEWis9dKK4/mStkeMiZPTso9j9m7WGmxvnLVZZx0++GqWiztdNPVmc
fymt6ZJOSWeun+l36vj29llak+q0/9QMT26/FNdU7mimCNKyOzbqaK9J2/jR1xtzGedEDMwgNy6r
/MNi43XwcTPdSoxTqw7B9q8qm6DKgK1NiRxcpfS0btfd+59KG0Ot2ztX7r13oXWNS8Q0XDnq9LP8
5LVJeU0c5mGrtreWLi+BGITwL4KbJiPUZFuWsT9LbjDvoD0OJJVEa2Xq7fVffDeilZrPmDwp+Rh9
N2kjd8fQVIKI7c6H9CZ1PYfFvF5fmKjzXoJMie70zDVP/ya+Cdjb2cTVlR2rSnrBDIPJy1fym7h0
GOorXRzdUczIpzsvVN7SzjIcdjbaWzpJFQLX9FcYKbBwDYnHT8SfBgI4bHp84B+KnETwu8N00z7f
qsPR1ylXA4a1SZEzUA3hzg0ayi9+8+RMH0PcrnJIX0BB6Urh+3K/k9IhOyWmhyKJyIZO/gn50Ftf
pmSCldS1dmE3eKfeaUe9jonsK9QcafWbRCfpEz7NutduorzcTAYd02V4jc69uP5k0HEtU0XD46on
9E3SRdCUA3jZh0nH5WolPmIRCKPrYFgJQseiXw//h04d3nS/eS2bsqXnO3HByvNDqcNADHpmeo1U
xyuwtfgz538qdc7TjQAH13Jy6iQBMHI43TDalG39P4l1hFTjB2yNT7wwY0GHnBm91IwgO89wfprc
6sf7FpHgya3jVCL/JOwzmNUec+SyCQb5DrkBgc/phqSWg3l/NuxEQ6o/E7QZDv9k2ZkufYwC4ftn
wc4Q+Xz6ABiNFxyGjp30vnOBFaF96YjcBzMUJd2xdYH/Pkl2UviLMQac/irZKfXBXQuOhKFTr0rh
Rheb76qd6UGPZgZFfd+9ljRPA23Jgrc3kdBuKN+jLEDhT5nF9HrBcKaEN4ivC9+kxMifu1hl3aAn
FvfULw08etPS9xTLvgRg8E8anukRIpZy9/Y/cfHgeMfclpck1rUe68LyLORhZ878LPT01b8KeUzD
zdpj24cCzTMFfRL/auUB2eIhEOmGcl/WYnLAusdH0hmi6O4/SHqcEAFo28hQVwEVLutMiQXT/qTr
OdsNtUor3s7OnoKRrT9m89J8JSOtc+yzuSdVAp60rta2CL3qTl1+8vc0rku5kGvwtS30Dn/KAgmh
eKEWhQAXTDMjv4nhjLe1yeWjK5l7rzIhXQut1XiIYQyAs0nqo/Spcj/Q/M0j55+kPpUAn+sZRVVv
J7NPpbHSWBZsB67kTg1IHTjpEW9c9aT0EcS3T46LJx1QEmo6iQbx2VD3uEw/mX4kPYzvcpVF4m+m
H/xhcmhbjuM8ebqloLxrDXWlcQvhVWBU/XSYBai98OWH6U2dkK/18rvux5dZN2eUAzHc0CsOFl6u
gx/9f+l+4i5sngwDc83i7PzpLErwel7CslGbw6m8mdzDTirnzkbhdTdY8QjAkCaqIgVQfduFZIJr
389RSgUW0GoQOhR86SXMCi8N3IgC/Am3f7qAYjodioc4axkw0Dmg+ltFqYkjUUzY4lEly3Yf9jER
i6YK6qMpxqgFihCGdt64+OsYdTyUSu0fzifKcjqKTLfbP3VBplG3ryqjDwrkAH5OSpJnku1FNdA8
Kj5Dnxt9WLNrrCJl+KwLqjjOyYdaFxyDHjGf9F9aG8GrqhTB3k/aemPxHIMSFFivw437vJSNU+06
FHMHgrsqZUCcXJ/hXPK9zVkhFMkF7wJ9zQj5d42QitOTJpVxqPBZI9SXhpHOFUsFZv+sEaIDR3ki
9qvTVnkZCBbS9eZWJmyEXeyJ1BPJY050c0qOZwRNmZ4Yq4S++1lPGQ0VIDyAo3rJZc17LXURVbci
v/6lc8grtOt4uJu0QwVTsjer0qLXvK2MQ57pJJz/9A9VbrDQMWKoKpRUuSlj3y6QkvIGue6YTeb4
nz0uuH5pVKu8n7svJsIMp8WzQCGEcN2MJB8V8DVuMOVIx3OqyFQLmCfKI9H19+5SabLHIV2X2iJ4
NchH9zI+a7Zv3fCeIbQJyYzMRA9ZGVVcwn3evZjNtZsmIEbDrIWRRbhtY/Vlgiss+ac/NEh04Ua3
pq/QMbKns8VyUSCNBXxxMyuHvZyVzLiimbv84UeK0aaZkYn8glK1FynZZ5X76Jn6XPcfSgoesMUw
IgPhpm9wZq64j2xHgVIEO34ihAyzjwoDM3s9N2VaND1+karZDV7SQXgayHmkJ7jg/tlcpdWFEs0H
lfY731sF9Vo3yFECllnhhUSHlbkq1CWT7a2vXFUpIZHQJkuMCJswGEUp/IRLdsJc6wsgcT5NszLm
hz/r8geZ7LHr7NL6rhYu3PtG1hByjdKmHrpolYxIvdNziugUY9iGQ4qIMADkMeMTs8dtUpqb0eYk
Fh0q/9bGIJc6DxmRZers7Chdd42NCGAZU5kokNRM0A9V+jYRgT1pfMtovlXvVPrCtFKw9W+iVs47
nYVCo8ML8jPEgQ+WofXpqRR5AQ0Pxuh2CsgfkPXu1nRU0SCHYm+J02GOkdaOw2ZRuLfsfJa1c5l1
xRpd8DUqs5mRBou+W3bpRU7MJk99fMAUNbEgqrF6IBFqTYl9PnNhz3P3Q+r3r4abnzCjNhvqwRZJ
tQ1qY2EkNOG6hr5hyENdtLy1+JgB0UpkJdh8L9CHyUC7kFIC2GW+DUqSScDpwY1o6leIa4uX7NQi
E1DnWHztKl+zKlsqkPvdVcl/gZeS3p5FLQNRlMnY2N5oJxH5MJUCG2vecTmwBV2wT/0Hp1Zn1JFV
5SLPdiCteborIttwF6W/Ibo8N1t365PySpNdyMetNEDuEro7WyKGiHAt5dFM6YtBIzMQUY6oS9Pv
JAgTcRdrnNiZPyJf9Uri50u33OnJWqNxTD0M2KnGirp6mebvIjaY8pb1K9bWWUNIUcmsXYpqzjOv
aB2lq8N4IfHBCA11vjF3BG8XFVsSH4H3ImvJ2nuoiJB76QqVEzhQfS36GE5pGd1zMpphSyiq2ajd
4jcCyR5FRApff262NmUCtofkhdlLpx4QjpjcVfPXCqOLcQrzYNbHyn70crXqva+MpRQ7Y1iU2bPn
qkvHaOzOtyMwKLNhs/ya+/KdqlyVAymsLSIAaJcQL2Bti+UO+AtlMwZVBiObGLpAfjH7C6eET9o4
8aXDOMOiOot0DeXYrKPrbl/0ZB5ZK5SryFrH8VoarU3L0lzKQXwKJMrptuPpQfEeDH9LJi8MrrUe
2+2m4wVIg3hifpw58+5Fa+y2XUrVvRbb0mA39dbRd9kY+h1DavCHfPRPjFznhbHJtPfxBcuT50ma
rUZrWFvE6y47he0SvuTK3w0XAx+u3Ds1sYEb5Spw8wWixmWSbMiYhE+xvJG8Zz09Onzbcf7D+mUW
6swtpIOOZqPeyFQuB1RXXoTqc6htdPMJ6tAKdiWAiDfsXNoGqc4Jg1Ua7HLZbuRl3bEyGJYaQMBt
6ly30nhbXw6FbYYljRpz85EPINA+KSXJekkMbgntQik2sUjOZCs6y9FehpGeYoF60PZetRPyZRpW
C16oF77xEBV7FG1lf8jjJbV3nbsY3rryEPEAUrKZd+E6p4KTnBA+DL49ugOwwtQMBS486yqT55Gz
KXk6sJZw6hWvLjCYdf0kJ4tUuMTU5KeXrmpn9U2WQLLCVu49FIQnRz8axBh74d1JT1l6GN4qyTaV
TUm7CAcYjKvxNgyB0WkjWNJmTPy5SYEejvQOKdHei1DpY2Qf9GUjtLhaLhvey8gaSuom6N/KjKrD
Ncbei3BA7R/YbnnBHHPQ4N6HXdrtB32rehULmZnuHWsYIkKfiXBhDmQBnyTDjrlncYnxiIy6DU4P
oByuZPqvPOhTeR5QMIIBhL7I6lUnFF4u0LQ1xFXaQ1secLWRcxRpd3IvaQ+Mhzm93KNVSWFoLVCD
YvU2LfVttwQoGIic18QdbJJb7BIVbR7xhBGC50hlApCt1Ed2tO+NJxM/51qdV+Uey5uMYi6j5nkT
J2t+SCVdkO66LufM9CkYq6OHAPcaC7yh2+UShX+0JZKOsmgXpaUmTxcCZIrf20jhCnflc54wWnMZ
UqSUc0nNCCUxNm2qJbY4ejcoF99J9B4xWU5uBfbmRAsbEJAf9jive0TOsewUZVvUNJqb2IBHhxwn
18JlUACJxcIQ5zARyERfpL7z5NScmUQETtqlpmFLm14neSTFOr0qK59JjSgVl59lcg5FXbyyz3Jk
B5WwwSfnFmRMi74bfXKJfBUV2S4mKZJIzz+Ecnm4SdnT0cTjx68doqTu/YdbTnwrcX0adU5QcNX6
1wFRslfK3yj7oVev4c6mrkmbVHR0WuLFYI2FXo/1VI3L/syhEpQ3bgdvoDc68hfi7WSly5z2QPsF
nK4U+AtfSKRt0nTSXDA7G5g026pQtmspYZuKJ081+VDzw/CEhXYRvTElvHKuFL4IpykWzQ1GXLyW
HlM3Pn6STZVkTtFajzfWKRdirK4n153gX6qJ+tiwZa0qskQCERjOZQuRCU9sDbgfEBzGxYUYmEsT
xC5xPGwmaPKdExpL9BPzXsLwJQm3bWzcMPAgLN5ehgktT9KSojzrLeXWQ34l0XuKyIOYKs0xhdLh
HRm8C7kPj0Ui7T35ogqQHDbOt651bpMWLMpRHiUk0DxarsQbyRevfrHpCR45DSG2ozJbmVm2y0WO
+m9axr0U47ZTsmmKgbf9vYG2v6fM2uI+WB46ZcR045s4jDdUnik+Nb7ljY/CojbUKy/R7waxXFBP
Prpt4jFsKrhUjntUn0m1XZtLX7FbxYZUJS66HzV9NPGtmSgDZYNpz7HcYKLBdGscHaqTOz67Xb/X
Vero1UXf0sy14A13fI52crWJvGcjOeAWU5C6jgvID7mfIlr3bvPYCmsMf10mTp3Tau6Q45xzgfvv
TnDpX/n6pcjRVayfxhfCOjDpVqzUbTJcO81j2OOrY8Yhl+zgqdqT4DUwHTTUwOOw20gy2BZNsBZK
E0+m5/FNKBZaZOesVhWDShHEy338nljFdRPfWmSomnzBy4jWX+bhqSEe0UYIaUNev/MkvGlN77Hg
bX7w46PgMlZEqnUhFQBSyyQcWKBTXLSykBFzUhNuePdeVgFTKASEXfLAbYUXiz1NoH4acNQaLAbP
HiaYYUmOy8fHxjxtTsap4JNUhmsXgq3x9Lc+5rYsu0mDu5NJI1Wg4B+Bx3MuWLjqQvd3Dvfh1j06
Vc7enlvlrG7a/0fYeS03jmVR9osQAW9eSYCgp0RJlMQXhOyF9/7rZyGrq9rMRMxTd1R3ZUokcO8x
e699SLXNJB+tl9Kp/PGVHDo6oew8zDKMHuSrAA4n7Mx1ZJyplYmVXU22WDsUywImNwO/RrURMQDj
W/9hH1rw1tjsMWfxED36AZILcWzL/sItEyBCwTxNjdKMgH0oIKGfrnm4drU4k5JrkYFZPwAmpgfh
DKd8P06IqBvNp76z5O858lJrXnPpkSggKeNmpl5AMzO52WDu+0leftQVCXS7BSeU0IdM1iax1i01
U2hcOJMrWXuaqBbgIvlNR9WhAMjAgPQOws4c9Ee9kx/54JGSdJJnVY9lGT8qmvb2N30xnO7GPaBq
zykRHghzwDJzW2y0eUbzu1SS3SrvD5b0OUqfcfsM8Ezk44Mc+xOu2Ibhht9ca9Wl4d7pMj7nYfs3
t5FnKEGVwZgPovIhJVOghOHotOeOwL/qh+bLrkZWP8OJOiZ2iLaIR/Q7eer3n9GdI55MwtUMAnzV
8cRAE+n7mKKhYHp1mmdzM5jnSiYKhCkXuRNEZzkbKavcUIMRcR+yW5zUXkiOHMK3JVPKZSxP5U8p
a7R7WJAoz1tO6IUMqeqcJoY0rKfcy/V4k3wkYKqRTPtChShGPDYlwIfaT9KuFMm1mCjDgEcqNoCI
Vxvifpc/aW26t3Vd4fH2NHJFBlbIf6CSuROiFdoLJpF1ae6dhZzRSCu51w/Ed8DJxESYU+2EYfDe
WlA+quUnni9dVG76EKdN8dNbWBFC8nz+ACkdkrNAQq2gxxKfuGApc7A7zSKSZCq2keXHGeGMjGaB
sJvync0YVjjwstnoCnk7JSG0RI82GRjfwM/NhupskbZrzcZW/qgGYMurxCYENYb4XBPXtat+0Z8S
/8Q0YJ8Zm0zyYJLiofYZf9DtElqQJdQ7yPpe7ZAq+isAw8EyI5j9Als/6NDwoWZsHXuy8ijHyPAx
E2Nh6vVjzjLRHsleRL+la/skAPT6i/104e7OJ8roiEO1rlbS03SrQ9cgMdzKHrNsVX7r8lbtrlNx
WNzm9W7JH19snuaVAqrWbmPjxYQ4zPc85HReqpsFq8m/BPkOkMuGFxRXHVXVg6mSE8Lh3RHUQokz
PqeMxiaVPKfgcyFvsm1SinM7X8JpNWsDtTfj5ZVa88Q1sz8kZ0DZu1Gb985nqbP5JpaDri6kjeNL
Vq7yQkdJnh3jIgPeIyuhsN/UzCFnDyLNsYmZOkDuzKstTkHersRZoydQhC+HvdvHGnXodNfgiltf
45ec4DuMN9YbNbaj/ibGexvA70u8hFQGGXKq6WY3B+q31hF/yVbd7/NNUtxaGJo2W3Qiss3kwAFC
dKX2WiQHmvJM9am7+W2KzOMwXA5CR3my+fMe+7cyadYI8c34ccGEaqTgkkclv6Tf2hf0ziAx2WC/
EAFNcsMmA1w4fdCsBadh2iklyDZxTGmQwQE7OAtZqPNStfz5WX4dmDW9wKAvZXTwL4Ohww29U3s3
yxeQXKf2SHWapNugO6barQNKUdB6rdCYksktfYePNp9l6/LrFfY5MV3lCCiAYAhix/1Fx8hVum4C
Fz/UIlQ7BdPWsO/1s/Rl04/VOyvZZGrPP+OX5blxmSTq9Tc5X15crLKDDuJQtUmF2CwfvHzD+7aa
6h/dWGufGqSTmwjOxqWrPjmcEudIf+X0e2Khp5uFGxKnU6y4/XtLEIH8WOQY9s8z1RfY69YvcBVW
YuOI9wXMNHiB2NE21Yx3azcYXwx9O1DUrIvsgwHjklt/UD1w5ipJ8OVjlx9SexdGZBvYnBL9Wtzq
6gS/I0AMhaOrbQke4wzm9XaxN8IIivQjIw3jpJxVDERMv+CdVfvwvaq/WqZLeMjBEzUvVrLWDE/F
fNuy1zeuXf8xwIPmFEq3Oac1iafonk4jgXDDHug8wVKBcOFcFTlW8ZVNAGqwjkbm0t7ih+nXTK0z
Tg65XMftoRASgaZiLSUfhJoZ5UmEm2T4VTkzelLoF2Ar0woarq9AweugID5bxURBrf6AWxOthnQy
yHAu47JMfe17bt1S7PtAsWIwwrlzXhR2oAccRT7zyRtjtW4Hzc3inZq0D0bWXGKDjr86xWTsTRBU
mszvRPxuM+hgvFzFmjtieGFmzaLZOBUE8dpEGzMMU3YxfTRPHUDDrAaOUQx1CdpeFShkWKghXCMk
lEEQELtwFTl30nnYDGIsWsuBRAtFuK8oVk1BAaJLH4h9Ja9UwtIN1NCXasrJygW7/5S2OiFX0kOm
7QysIAE2b+k300idp3h1GyF9Dmb2nNQgBgg85vrIgkgncKX4VZLoUwMLyd8aPSfaRwAovCfRehyD
vUhPcAuWVFuSGr9E+gGbDM9+hgscFC0kkfPUQsXHXoyFviPPV0JuZ5GHLuJU9aJM3UPYXogOxLph
FQwuWCqFYr073SNZuw6Me5l/q8qdw0KvHajuPKHz3jTNsduO1BGJs5tCeteA8SbG4X29Ec4zL5nz
THdjvv6h28ppcIyj5gJ0lVTux1Zt16n2ayu8H8fSEhz1Td3d0oT6odbWIvecp25vQvsKvkvtPExX
dVpPMW1ZC6+9pNjyyYgOXmK8NRq7K3Y+kHTLTcVgxUSFmoofXWs3i4nM6bw66vfcSyUo2m5s9qJ7
GZqHggiCylK2mYwHvfs2OEL4uD0sAvBCQ47zTBirsn9W+MKwFFXd8EbgIDQEwGVdP1I2MplmHpaM
hB1Iv7lgsqDXCQznQt8ljCIKrAQIGNW1ldPWSZM4B+1NLV4jBIuTsRcBEimEBAur10bEctbjMP5Q
QuJGMS8nx65TxjURCxxEC8OXrM3tJESGowMEh/KwcJUb5fSH6Eu0IEAUMZ1qHQefNZNN0Fabjg5G
iRLabMmxkp2mVGcVqtezRGOGoRMmC0+6Y3VHAxagjn+u7hhE0iDO+1i2j1A7ceE8NMV5Up7DGh9j
3uA4UUiIh1u7QIIVjTh0+t9BRbkD35X+Mx19m19d7n5j/bVGsF5WmKYn4MxW5FW4yfF0PJScvqbe
b2fiXFqF0wtkBlEZ8bqHsgB8X8ovTv0Wl8+O8hPaH/AdjeDLLjxVxlyXo253YNUBlbbrUyl1Bk0a
E7Bph3mLqC1A8Abh5i2Z3H4fl1uF0B/IRPFXxrWktlfmfjLtDob1FZ9FlzwhYybZhb9TqAuwQbJe
KvCdGbo+B/G6Y/SX2qmNbU6dk8397AUjsLrcaqnA82cz3vGd81bqGFkZDcRkNvOJyMP930DjsbKl
tUx7tG2YFCxU45Ans6fsdQIT381W6ruDNi2hIg1GUWPd5eYJPjLkFp+V4EMEW2/qC3Nd6dqzalBg
NsZzUHUXUcC41vqroZPuo43B04I5ToRGbBiwAqnw2OBuTAJpKyOBJ/WfuOOsyNzMCB8X3DHVjyu1
vBsaQwlH6U4Ds0XQfG6nqy9/M49JsfSimEmznv+SdOlbln5P08h3Egvqj1I8GmW9H6dXxKxsKqgp
g8dumVUjXNQoYUc+bg5EoLGxYIXARZiMzsMoB0+pwOmffWi5+QxPfPTIUT8jfr9HsoH4+ZI0INdQ
s32aBrNeEPl7Q/7t04+4fQcKtwxORh/5Jz1IecCb8qJhBsygxanwLpIREjPpQx0Ud9KfeuDLsjPj
n5PlM6SE8kxAYY384S8Sc1NxJg2DxVXcmm8lCL1tVtA5ZlAXXUkWNu2RE20a1VEJe4nHc09QhpiD
i9nAusoe5JDJZ2EHjq/26ItRmeoQdQeT0FqiJ0hHAh271eCPgnET+6qDMdiVvoSMBgkzw2vK8YaV
SD92S4FJu9OPxzSb9gXIHYxObmKII7qkRyV1ZCaaSVWfi5JjikuP94+LMdJC3F8ttR4lnl2/B4QK
rdJEedFyED/QcCOx0Wb9Tlee+rMRkCNDJb4u9OAcxvN4y4MOdE59IJMUioagzR+3CRRN9H0bOvrI
14eIybMsanAbIKa5oY7pGO3GoTsIo/wMx1RqeH8t9/8iTgcLeqHQWKfVAU1HawhxEXIFotgotMyF
C/YBoZ01MihzoQrh9sbcw25iGJe4zDXCDHMPp4k5Ncwekb2c23D8qQuM7FoK32iMaPLiKsCanWrH
P5zqUo7VxV8Fv54R3zskO5TLdvtiVsvEuyIYq062xLtCrw5RvkQ69s8c5yuek3WYohxiJlFJTyOy
QfQPv6PyozNAED2LfZJwTmWvO69WbJNrKMXDc8berJ/xDQzKe6z+zhb8iIm1YZmY0Jb+QWDL87vB
9nahYA+sl+F8ErOddBHjY2EcHTOV3uSmNYAwBrCvCHUaXJDqhV+U1S8k42RHPLEnNF3dYAz6UXRS
DhA1Y09WKoxWZw7ndUmpNU0dux1JK65Di3gvh6eiZbC0ZA0UfBRudQDHD0SOMjt1QnwPzVLOZuCD
0f/4BuUcFLGA11NL37m/SF5UgqdQbWE2Gq0OL3MxW2tm8OrI7d2so205aSALGZ6w0lRDh91eCjc8
CX2jJ0QFvqb/B9A9wOzq2tAfKmJK6M/C6VC2qiejRGHDSZ3b0a9bjGEDeTronTDXXZMdUdedqs7c
JTC8x3ZZluOp5HfKXmGfDMSp2MEA+kWUHserRD9QZyO+rogOTl2prPQird/KQ1272C14oKT5qsxg
qgaLkHFnvESo4Ri4JwfZenZ6Ng8QwalWPkInvEHD+ybbSkcvGJmM5Vi1kJ9Wu11uHNgCu73QsCKW
oSdSDTLwQJ+mFfVSoTMjaqx7HgTb/w8x3CoU+FYhbWA8TgZKhNLv+o7Ra5C9KQZlO8d06FaR/k4y
4fG/+OHBPG30so9OpJizjQXV0J1Bub53Sv8RQq/09VKwX0jcRn6eNOlMtqOrjvNzm6OuwND2Mubm
eU4Zg5KnJPO8Zydpmn6KRH9PS/0wU+MRdcYgg+moqbcVSES+VhnfDPPjcCjvQ6e9ZOi3fMOuH7JK
32lq3ng2QzrFRrXcP5T5ZxUyJoBU3mfmWZOzwpNZmktQfv7BlRuOfCDsmxx4AGVAnQtKBT2cr2NV
gj2ffm3CcJTqra7e8FZ4RjMxhwqTB11VD40ye71Mnshyo4RjMH8Vff6mBfYIFYJpuU05prMcKqfu
HAzoDpJPpyPOpogxFNjkeaL3I8ajWA8Mf+syPNr98jWmDNj7ulzrC4WHGTK/tt1G8G2WA31ibieV
Vbgpsuy5swqiweWh1BtWggz9UoCHW8Oov+Ac+nGv5RuMXuG+sFl8TMyD5P70B6guySHykWsyUNgQ
2bUQOAIN+GxqGoHbVqzBJCP7ECMRFUbxabf1Rjd7XL8a46TubE/l3oFBi0DDL2G5FWl0r83YSySb
uXLJn52yfoIPyABB6Y6cXD4vhGHZpyLMHsZEPBQKLXuj+5mh7KOc/VHrGO6AXgQOGmNy5bu1W+pf
J4nd/yC5U53SLmHB4B+qEvFUGqA0iRyz/wa720NsbfWoJcBDC28EdcK5TeCY62STgUdRcn1vTuNO
Ebg4Mp1MLqMAocTrCMiTvStzrkx5Ww6UrJf7jZzqT7oCksnpdtin0TiR7GS/2Q1JVKww8wqllECV
7Go9hvTOyTYLHr4JWMmR2Q4sMsL3qjPsjHPIfEImvLLUcLyot7IX59yYdws2fgheDeSizUKOt+IS
L6kCjHsytirChcmIAGcyPRU8Ont4YSjX3kUZ0TyUy9NgDFTVxlmyUH4Q0ERFzY4mU7DRBzJ3+yDd
x0m/doBVYZABBfTD77iKaWF/cSczg7P2jc/fkN778GNilNqn9yAf1lH71aayP0FICLiadNDGSfwT
HeT5osnxRn1k44mYmBtajC4b8uFvVv3AjCZqj9ZE2RFEzJ/maoNh+duee8ZPo0iPZtYdBsW6jrqz
n1HljVHwq8lYMUG46gw/SnFNmt8J/KoTHIjFJpuV94Z1QN3R9rR2Em2U8uQUtO95Ju0Uh3tJLl+X
mwGD3oZI6WVE0z6ozSFPzgRA7qShhf/N4AJDx7hOiMviq2ZF/m8k/hAajAmCePYTyuFNG6mgEuIE
hty/Afm2geM3Nn1IGCANTUk7dEKGHO8Q/yFqMtdTczvGyVniMF71RcIVoCQMq8ZrBEYfnxRRedU2
M94tS30gjPygEzTdUYi0KDQgGbqW9A9nv8+iPY/kjuKYyQWjV7kFJsHhgB9jp+uyC67/hjbykZTd
1UgqCqwIv1wo/GIb9u2HYnz+J4e/T4yrnqFBCykpMbURWRusQAtC/3A2ioOnGo1RYafQxqIXIy0g
NGY3jcV3btTgZOY19PSXCuNt/aWo38LurhmNGMfhGov6fiH5R7pSMNZTPSA1NCGzjFtC7LOGYLy2
dyMCqpTFB6kbh9mRbBZKf2H+B9ncYvj7DhtUz4aC7ow5soQ87Q/xX/CJ2wiwLF0BBFR8mXbG4LSd
XFR8k/93CoBqlUdrjBdthuvEsWdM/WufaS4+TSpXd5mScrkP6rBZIGFs2NAFMOrWh92kvOnDVaC6
ayB/+w7/rc0/HPbraAz/zg0o52+GhWDa4TIuCz8eDvaMl1LR2W+P2GX36otdOo9JZRHKCYu2nSuS
Qh7S5l5GqsuVRhzJL6o5YiBlJj0MfEGNk1N9UQVTy1rZCoWIVROzoSCGwUa80HhOqi1rgXUDDCVn
0nZvBRFvY5nulzFn3O4mI39M6jtzfw1wD6S/tSjUF+bCETEEs+PFtVfLQA48w6TJxHh0VicA3WiW
jJFMXeQwZN3aLCyyZDEX/4k0mDvfGiTUOa/dvXI0ciKZvvOHO5cie9LheFRlc1Reg5iyFHR6EngV
FQN4LjIP9HArcV8ro7yvcFsgmQz09LmZy4MJzMpkjJRVZ8fhgqqqy8KPyOf4irP3QDr9zz+RCNFU
HY1m3LCX/ncsglKle2hLFDvGu7kMWZRgY1c3SjoXmlqlTK4Mf20k+OPvvASz+rbwBs8MhP43NsFY
HFmSvZvNi9U8S+VusWj9V4aCZKfviKRVf25bwToQjkBICMsnZllppavlVZRlSbftuMJmzBH3Ptmz
7Ho1j3Lk1MiyW+q/Qhe70iZ37H9jF6z3LCNKITeXwS/VjMaspP+E78gsk/1bMRW0CtOWzGOG2COr
UQLJFJwEAXmR9fQxJLbpJarEoWg1fEtsvIhh0/qHuWcxZDVe3dVYSIov5XtidthxnMKvxCp/UbT8
PBfFm9U8tih7Qm2RudkMIMUPryy3GPnwwrBQD36PyIWYxO80nZmEcbOxprL0Jn0a98o0a8xpbKY8
GEho1Pg8BoOot+aaJz2jjW9lNBkNtgxhKXocaxc6lyh6jep/h0UwuS11sJ7VSWVkokXWBvTHNYiR
chL3orVEWDVbLrZVDdirz+ydgiDDzvcSaLaWVc90Dm3D7UlTSetqs/RtfVn50bDIRhR/cgqPFCXI
Ae8Fc/ppfqmpxhZkJN5rTSZveLrOGvQgMz6WyV1HZsVMIWjStTnKZ5lc7rq3MdpGD6MlPxu28iRX
MY3ftkFuaLantAwxi8j1OSPzdjdJfIHZsInlxF+U5FU13sl4sIMJjRp6s5qNLG6GsDHPkFBoDKrP
cqBhWs7IpvWbOV0zJzuQ3LqxeYid4JaDLO9oWbPwTnCLh9i/JpnGarZ4+EKUAJSvoTwrl9GqBsyJ
sZ8TTrBkZbSF4YueQXkDyWnu42tWKNu4jzfYnRsSph/SZV0WDOwB8886lnT4drzFzH8HJDumygNX
khBTNUH7ERe18VbpCPk7LWwfZXrytT4NTy3dodcK1J+I64By9Fn+kHIrRYENRDOY+DoH4smYgjqd
THxvQFltLvlE9GM0iP1s+C3LRbp9R9DVEBJImvmSzsHwnWdK648d62I5eK9G+8Gyxi2ZIPD0kURV
po9riFVx5wwXR+S4r23GKmh7K9XL2sd/xXeYlvVewpFfw9Z4iPm6KihFURO+BWgBcrQYtih38mi6
UkSm5hze1JrRWY/YLKmku0pASqyqZ9AJL8jo9zL7/IEFRGQb3+Wwb9rEI2ftJekgflrJUdXpzpKr
6aSujcPFK2vCQcv4ajvsu9spv8nVSAIapwvwDL2+Udv9Wra/pIPk0ktfMJxHkVWCBFAMzxrYRRNo
nBWGZ3b3pjb22H1eZVNGmjpS17fEYUHqRDPUUXoPEXQDW9n2ZQQgRmUYBw2OmCCZKuKH6QWyWru1
PE5FBy5CfkhaxSeoMGGvrP0EdMEyXangaVBJX8ji+l4PRJ5J1cq0z2N9AaHwAVoAgto1AuwhK7/W
wOVYDc9amCMwgmKLFnrLfY9uVtNrgKyE0DZMmuxVTjw6HCg5OzvmVSJfJCVL3VTTdrUkPSAKTPAa
xCgx0JqulPZR0X/Zcv0dcWJEZNb4lY0Kpi/OMVCpEUWTVRWcEMzxu/Qy9BzhgXlstYa4WFgPdn0D
x7kqVPTElD+atJ4HtHV9exLTyxiwaiMiJcxIKaBWVSd2qVL2QgT2BTm7Nxu/rdQdLZPd61/ZKYN9
1GP0n8yxKZkIRJ13JKnE2puEfFoPafniy7isF8o3C/oHpzEdt7y3BNPAty5GwzI8qp+DvXJMcj4r
v406d15GrIqfppuWTIARJaK0K6bj0jnI8LfKq4WpQYhrETqsA5HH9c9A19Sut9ZpPohtay7mbOXU
wOZkqJriNufBgJm07vQWbhcTdKm+5LB35zzZEkh1oCFw4yn1wKeCxf6qe+PULB2m+JSk8FYlzGaA
act9diltfFT6R0/hwDijJ/cCWa3DMrxFZThHEYG7PYUjQ/h/xb50eCiOf8Lcteg4cITZ4p2inLpl
o4Bgtea3sNogZWEaU1QWsvMmY6uM2ruqVLJhOPSd6cEJ7nLp92zmxpxbVAEwyq2IdDW0tMcy7rmt
ZuYH4p/oGKJRvuicyEEc5R2WtJnBAFLTPzkymhVOp4ru4kmXdW5RO4DhE3e/UsWGhVHqrkSitMp4
R7wE8csmJjX1QRqYec+GcU200dgIjV5y1iv7hxESp2Kjn+2c/7/Edj5UbmImclcZD3nDUoS58MSq
warvOuJMDGSXWo8+jNg5sVkPCFjFAFBWZFVPL21yr+wzsgTMK5AobrZsrbP+CAp/nXSJm6M0qKt8
1ePvaN+A5FJCnlN7m2Kt4rFOrW0Nx80ihGxYRcO3VTU07FvJJEtNP+oCLPu/wm1IryaxZCzdlJHx
1CJbII4swzIovS4hLPChPQn9xcKuF+nT3+k3KpfauIjdUg7oyljNQuJVUzcjKyuzus3zr95Ea0aN
KwzOgA/7lyFxHruCnoOHJ44OrVYC0cJ1hGxQM1aBqh9sukE8RR4nFCiTyVtSdGh+dp0BrIctcrXI
7MMnydJcB0lWIBjNOtJLrOQlDdJ/ZOtE453Ve1vtnC7eTmjEJ+PpT87OkHuCdSFROxH2kjxKznZp
TD5FZV/Dl/f5457N+iuJB1/Q1ac0iF3XrggHwGmFnKgbPXx6D8EypOMDiHUGvHV3SVTqSvKq8mA8
M1Ijf2M3W1+ivVb52UIzMzLfb9TtktsD74A1dLwG1rEWhrGolgPsR01iL6kUS5KPPGbHOBluBcsL
y2h8+EhuS4WU9o8NHJeorpfwi2fE7JQ5rIhV5GvhRS+Gc8kKGbnptQxTN5HVUyVv8/kHl9I6E6/K
FDM+2BnBrtCJoUGHXjpfSEEGLsNpgy9t20MO0o12I+n19l9RQbCefLup107R7vCa+kg9H2aHMg87
glCYXSBnEHf2kqriZ621Yp6ZlXsxJ4+z4ZXCz50ZNKTia+F1znTWJOYmHGY/tajyEvrkpgLCrB34
pjouLUHhMoWLsoQRHlszaQIta7rkvq9YOx2IHngihN7NC9wSgmmqegvK31Z0bhCXO0V+EIgpLJeI
Kq3ddemhsQ92HXGcPAgOB+NNVd9DftuZphu1UBwR6cEyyeGMjeABhNZ2sJ/aiK9kTJDmvosaMm7J
8RjHz0U2YVqcVnqDZQJfKUWoiNttPCAvn2i9CoTr+vdIvc2GbGcX3yjEDOacWrIxutTtw/CAZLnU
vgvE5RnNW/wtQ51GEv1XblKl93unrzbm6BC5Pf/05FL0xzFyMy48toVIIGOGmK4iX7T8UyZUycRn
rVLmGzMvQ47tiqgOMpaa+VunkZWMdD/Idn8xNIYphON+KPYnCTPslFoSL96yoKdU+X/kL7WMpsrT
VDImww0hCBIYgZ0s58DfYUyRjcQzoCq8aQCVunDXB35fSl607FX6dd3CJGPUNBsF702oYCUg8ARF
xBzty8H8lkT0+CeyyZQhoTfJBnTPkZ0+Mtl/0pvUlNr/S5GPk3IXSuYVjYMFiq1RaRRrukFKMezl
LX1Nj4l7ZCaQjKCUlz4+3mlVsJ+IeGrKB9zZhE9YG9S5/5HzpCajNywJkyDFsbaEE6tHyjNYmq5M
WcZRz600bGObVNmBYxG9ybwIPmRu1GX8u0TmlexDxvAFSIDfVrxDWvKKWWHfWN1r1E9Xia163b5J
ZufHqnZPjOLkJPKlMh5j9RrFP1b9uqTP9cDV0C8VvoG1qEFQ2ihvZGCToRQROMDiNwbgHL2jNT01
BMDEoYaVPGQ8Mu2N4aZbHOMsy5uzKsp9jraiLudta2moVVLnJCmwRJEkmPAhFVzR5qssntSu2So1
ggi5tC5l/6VRiRsCYJP904TOiWwyBhQHLXuLUVsscVVBcVcSacOKBTMDCqrp2tR3Sb+HEV7QRVo/
bmlqQjZsAaSk8p8cq5y1DIJNlH4RDQscAyrMZIVaY2U2L6X+oSkpVhjxKTfZkzacUQmvW/rqGL+a
lC/vC1QjPAZtt4Hvjb7INl3dIBAe559MCpo80VWU9Y5dDnuevwKxoAjt53oAvuJLzGtnJcfa37lS
A/L3r4ysjElrVr0tMVnIbi8t/4vDXoYdQr+N5O6pSaZDk00HOtc8K9dtjASKiYVF6+igt/5XflYS
UtSVnEwnzOj4WMQlj1PPDJK3sB0JsvhR0NmUk+6nwXMplHNQcrlLNyu9TMWnYSnHtN0tSVsR4kA7
MviR0uhHJexuhanTAwJ0ym3z1+gYABZtf5Pr5jNIJr8Y8KbhPHPks4Fwusk+O0gzZZNgyArVV63R
UD0UXhZ0B2n6LVP+Y2QEU0bObznMblaWj7WZ70PisbVeepCjimcwcytUpC1GtEput9nM0JjGpSCU
I1Eem/FSqdO2RCTTt/u/sr66cDujq+mHp7RgawX6HpFB13rh+DBW/WOYNYySETZU1zpKj9nAlARQ
6JTjMMFzhe3xr2gwXtSVNpGVA0T2r4CworqK1OMAaeCfmJsxNvc1AAEsEm1GWN9A8syk73uW5IIp
NQr+lRb4Dp8eWCW6wa1qP/SQqyt0n85woO2kPWGSWGKHNXlXk0+dywEZwoQjUK9+IkKzWpSItWP/
Ej5GXAzJJcta/QtzCFUy6r8WYwmQ0kh8y0hiJknBk9HtquEdrIXHpnMfGN1OSziOorT7pKGaqh+T
36ueNDCli0vaAPmbryqkNiSY6al6KqjX2nBaYJ5HO//MWZZpiM5AZs0a0xsHL+NkdCBVP6tqctPx
BnR63XPQkahirWwshlWbuyFgn9aCgotftU38gUpJdTompuOpL2eURGJZbTE5UFzIWeveoA2bPxxL
20+kLCWM6KtwIGXFWQ0V3hrO8pqYpwUDsoSnde1LQ5fgjXnyZgaG14VMnfJvJXyBkXc17cHLBv1r
Yi4q1MfJUC7GSCbJicgi5BFwFeI2IeIbF88cBXgHqi1B2esqfQ3r2K1N7WaR5kvuYbmqMgLiZyr7
tYAtPduhv2jfh+qn7p5C5czNAtwPMVOTXbNRxzXX3AQJWn2tYKQiHm98b5p7Jmq37JsnJ663DRlB
Q0PsXINuafQyk9itdnp0ip1VWs9SJAIvhYTNVHErFicsWbpEwGwb5+boO0ccrex5lNlNomIfvTjg
ciXgs3YdGblqlCq2b5RI/YXWtgcsQd6oXKrlt2RGjQYopOuiHe78SlwbFqnQyJivKMwy9ZvK6WnQ
5cb5/F5n0mkeVRTi3Imhgr1kcZJruyU8brC1dVbJD3qNI5pgDNM59jicrd66G8qEK/SQAxFP8BQX
DROcv1PlZMS/E4KpLOBAVg9GNbv98iOLwkvM57F5jenKlsQ5lc+5Gj/ntvTVDsZslb/pQnuqSelK
BEplCoRVbO9DGrkuKd2QR7w7Jj2LmHet5C/t63U8jRth1E96k12MSDkt+XRZdTCx/pHu7JJsvLIR
G7RcVaXebZrowXIIdy7z4NEQ3WM/yxiSxDi5/UJwxxJdguFWSz+Nzasmi83EAK9NtI5+otk0SfEQ
gyNOC+Exed3+O+DOyYJtxQIoD5ER5sq6ltuQjzT8LhErJQlKXHZsEjeKsswpMvsLRIinzpTFUv7g
FNM6DeP3sOq9JQ6vmJ6JVnm1zA8rPSKW9kIUOB0mo5qdQV58h/ijdftDV+ULzGHXjm8BKbrLLVpI
wZptEMMY+TkZ1Ws+OMjqENNlMpJtbOz45DQHMV50tuc3o+KJkvptb7aoCDCNDBMsHlRAFkobhPjJ
gzyeePLZKD2q+ILsQIZ69rJk73XzCxIEJ0NVYxijn0XYU4ubiTTZRkifm87ShLIskx5qhyju7G5W
MlPf1xw7CBI2Vd8vRScBmhsxIZEn8bKsJObId+ZXhzK/622/70hcaj4JaXQbhqr4pP83zC/mEpD0
m4L6YUjkXdDz7bOk1n8jNlFJ9qNiJUEvnNgIpimAZPWu94h4RSKfFb52aoAlUHIgOKzz8Kk0KbPT
W1PM+9CMcemzuEkD7+8owKJo3ZFlhxJj/g3Xjt0eOsLnmvyWdtbmTz7g/+HqPJYbR9os+kSIgE9g
SwL0TiJVMhuETAneJTyefg56/p6ZmF1HdHdJRQKZn7n3XGJC6yH09XrdIC7uwJqWrERHgeFH/9Ma
v4NF3g2IevbfOWoVlfjAah63CeMARqjQHd360oSPcPoMGX6R2tp06U7pxrclUlAu5uyg9xry4WIe
JqN2PaqdvcY4BnbXRbi8HDy7dI+k860Rt5AP4UEM5hegqHPyWy0RxxIhKC5ZgKKq8TIGXmb+tSQS
Sv00ZN5Utn8yUEhQzU8ZMGb1ua3UpQ0crKfSfMLttsGM/5LZzKlxgDRF6rP+fyORbmN3lScwXTUd
F6Hpkna5t81Nl92l87k023VT7wbNuSc1SA+nPLai3EVFt9Js3LikgKBmo3ObKDF1Cq9sPXKndNWM
wwaiQe4+i1gcTIxBTLFvUWTfbGVhgRZIzXDw5sCti81s/8N6PcpWAa6srohHWtn6ZykJnod3MvEp
Q0shtJ3R7lyzOtt1804jy1YOvh7RqTQHi9ycqHfRwTJDVqYNEqWs8QfkLwKVZjSTRKF+LlJsjbvM
wPpQGv3WxqqQsNYzHHmS0trq9n1JWBz0Nx5k257Wi2Q7vAMtQV93p9+ZCmgQpnkDlY6bizOgNx4U
9nuDtl9RmdYH1aacyT4kfbFkAYZkp8JFAdx7JUac82wjeqGsywQoc54rnjkaj7CQH6N2EXO3mdGN
k6TLxiVPfQvxMViZtdaOiPCazUh0AII1j4DkQ9sO+xiNUxPZZwYMTkAsgvmT2zmZDrjH/l+kYxMx
odDShu15LEgGkVn6veQ6ugkrzuQxkjdg8BjG8b5yPzFqL/mOy0wirrTtnDFXxISHc8kvcBg56aES
ezWiSfrMmR2VpuGc3RpFNCX6+G4nTKe5iRUKn96jW4DszofhD/yGSvKs9qfCOZuU/GWg+AtSkp/t
1CzLW8T++tlSCH6ePloq2CDJNooi9jxGGeOm1EcjgnvaIKVrl1BVVugP35cQyQbkcKW3VG7vS5Zk
Nw8nsMEHPgMKjLhBD9hikQodICHA+tlQaPt8IMkeJbvKBFlL9m3xY1uMO7hPbPs9FeiRQFREl7GE
7+z8wS3uZhniV1/NUb4ulIn0ayaDUmdbNSvkH9qQjxctWbfWe1IYFKahYc6IDUegVVBfYAT6Tzpl
XC4Cn4QeME2Q59ADBmAjIkgDsrzZrb61rexHRLNfdiZ602cn+VjiKwOOD0V/L8t3oKyf9sAjO+eH
xGBhBDDzpQBDRszsqv8lc4Fm689U07jPL1MQ+Xn4aVWvOfN4WAhDGPLeo9pn5ILTYusWt0rfLcmX
EiOpnl9G4AThb+bSQVjntHhJSYLnV8SMQ5yg2aLI0DG1yoOdcTbwo6rwNsQvDCwp2Hqm1NgB97l8
kt2zJgXQBbr6b2qT7YQ21FESX9q0xG5IjvafsAcG/j4hsurJpKOpP+sdWTwWzBeteRnVVzmy5iFb
kykEMzsd13n6LFBhLHM93bpxmpIbDX1s7YZQDzbyRecEc91tXl5idWvHe9lC59n29cNxj+y/GIiM
412Jvu36iH+1VajOwn2PmyV4CjAnoH7pTRgFeuihHEKv2+xhP6/zOCEM739yOilt/ERrKcRfpI1t
CnYIS0lEkhGqo1GWYAcws+qHJLz0ZJTBXiDJs2m/CvlYsjxtnbDLQ6tF2ywt2N3PO1QDq1o7aSxi
MEJwu/XDplW/LezumnFNkyP0/STYLEPTMuQVJrpi7uaty7Pg2KdJIXc45i8XnQQjpCxVN4X1WTdI
YfXKV4XwnWQ4Jxa3vgXWpJT+Et2JXXPIVDBx0QMtLd/xGsrJ2ONKGu9pcMzGt2WPbsa/qnKD7uIX
yVXtcE0BUgrDgEjug+Js4yTH+Wby+xLLCh1BBzzr6iVXqPBrfojLMqhNX1SKuCZF+lRszKHCmRPv
iUjxS+UXZrZiniRWYBXj3IztwuBqaTDSYBOF1sBiD3fd4LXFG5YSROrI7aOAlv7DxbRIGEZJLHsa
/TbD1S5STxFYUUjrLsPHv5GlPRMZqWxqpCm6c6bNjnHeYd1fPoMyerXs8h6ncmWxDCPF1NKVp5pK
qW7YaKTIclu/Bg5Kb79kmqrMwTQCrWlWZ3bOXQ37pzK2sj2nIAoNik5+ZZrSkxbNK60Gi0irUcUm
sn8CC9ah4ke95dnRSDZpjIWVUnamFf3fEFRg5oyEdzlqhemaBJq3JKFOFGtyUM9cPqTBP8x2UfGx
KZza+S0FRNkxdcnhx1IqqhmEujB4HvW9zbJ6iI2tkissi/7IlHw5Kh+7w6Cg7iOebCP/qQnGwC6/
hJS5RFcVwXsK1w7URmYOZGIfZjIIMtyWLCcGSsSODWNDa7kM3qc+8CxIY2XD57mceDlWCR3vECrI
aNtS2U8TQhSMeJGl+ZN9ywf8VySwket9nJE/8xjoXgCVJmVOtiSzZrp5acZHMdyE87HYV5eIVhXg
gWX92NE5HPNN7BbbJazVmaBnoFckfClzqNQ4Xet49lreRsy4s0048VB4Jh2KW3ljpq16G3V5jHlF
Jdax+mlrxZMy+gEGvIp5APJXkl3DGdUar3aNBURTNkHMPoL1VBQtcxnIBZVD213tzRGnQT/sdWaZ
TswAm/M0N2+j9WmO5yX8tdVeQbcM5rvOAe0W8WHAKl3Fz2MUrKWJD0IGZ8QGdfkVldMl1c6sII4o
ZvLit0jQAgsMOwBGiVocG/a+bKWq5LOcy60I+T9Af5MeW+J459rASK4QdEPI7hIka5FChGCMk5Ay
ZeAzaQmLHJG1VoTKaopXs/rMSfYI4O0YkCKeFoMmyG/c3yslDM8qazxI8WlQr5JwumTsMtPu5Kqv
FtO2dn4GdpNmvqMdI+2r1htc9ECJztUwosaAqisiqlb8qdajqzfNjFZG3VllDVTj14RaAM6N/D4Y
b/2PmaUbhfzFOSI4xzip40uaDaQqWQdjMNZp9DqRtavHjHkdZJNfdGNWnbO7JJULo/ay5FEE5boW
HVFuUKE9cB5h8v+0RloShaRxembYpQ2XDRY+W7tLKsKIraDBxi4pDwlLEVkweJ2BeAllN5UvChC2
f8JvFeuFXfzKkb//RuCWPTr8blwvgbRjz9gQRSxJuM3I1uK8ODtszGpV+KHB5YAP0ITuWbiBp+Bv
s0PSoAThuCVLWuuffJ9WhyTqHnsso7CZzy7ch4abuMM8WQ+TV7W7FPNOns0HJI5pR/ZhvmXWMKvH
xH22O7z6yMlyqGTAl56i7o5Lj+MFLN2Ss2snX2G0CHqgH/wbt6sHYmOXX6S9farRjB6d40/pKUid
VVnz8dTzw8FDNgzrMipv/8bvdlGxMxeXxf9E8IYlmxu0r2H1a7JSK2S4s4c9P47MqOEULpl/kl0c
wbyR/mmo5nowD7RAmfUdJS8Bjx1zidnON5JtZ06ET6r3gFpmvmAs19pxmOUFjcnGrip2MoovxS/q
gaMeXk2Lt/u5hQgSFdfI/EUW1/F9jhDSov7AQbbE/M7zpunxmBOUBLxq1jz5D2yEGAnTx/a11gK0
QCL4TOryoGXBsQUTwszJ3Qln1zpnQ302WT81fwPKo8BqvCgg86tPXgzoAAWHtJv+86fDVjMktUVC
mnG5Ewo/cezQkdhbOvY1HA1YsGyxaJ/rRS3PN9no7xLTGNNCVKJOsCrN15DoZouV1DS9x9lloCgj
YTgCu6xBDh7O7AAx0GVYtE+WIlAEq2uTScMyupu/Kq14Gy2rwgDeDI/QVhHbmKx0Fmq0H1qXdDon
gbLOkGGp884MlA8b1zTKdV/EKvtQmqDJ9Yue70BonNbzqc9b1sUFMr3hEOVnHQ9uNP9Os3tKDPUr
y8/Q5LiZ+RhzDanVe9XfDFRpQDep/f7JMHY6n5y/Vc9ZaxmfZtFupXMoRnMtqcldoj9lru8SQ24V
k2TCZb6CslW+Gukjm7sSMs3oPMc8WaVZo9CEYVZqKGaJoeh5MpacU2W65MX81hKH3AzgVwSGu/nR
DYNns7txJmPbuhvTep270XNS4VuIO7pm/O5hqCyGnGVbMLa8mVyF6ZHKqczUfSwuJLxSTM34eQoW
APNrTHcZRv0n0dxTCW6+wsQYHjp8TFW/XObPdbRHb0Bend9bVzaZ0Tzu6rBetfraVnZ99xt06maJ
Uu0adasGu2bJAREUydjPkZFPwCTSLVBcNhszUtRqxm1mBHz0OID7J46df0Oa9bFkqrHsYg3fyW6B
Kx5Z+5bPDB6CC7nNmRvsU8TkhfFHn69CuRaQRJf8ZsAHBVKcVh6aOFtRSq+HjizYOPXjejOJS1nQ
llftptUqmEP/He3s4D8T8zM+3jsmkQsyMys7j0yblpjnMQRxkkYbpqYcUOpaodi17l1ReU52yGwY
MMphNAgK2ru40yoXnVcSX20kU9ounuvdhBq2Sj8rrMy26Q3DzoKgnX7W+PAtVPzCT1Gu9SfkNgFE
jazYScSsAx/hkhhNep6rN3tAgDHD87Z7lXjtdXzj5ls7Wr4Tn5YMaSGeBfm7U7QJEpg2MaaJBj6O
oIWpIawN0ClN0/kJMRhEhEvH8PEymzUPdyeJoFzqt65GQK5+TP0z+UWzRlZefI5n1M3lyE/miIQG
9p/YaVMJLnJUQTOl7a4tnwLKXuGOx7wMNuny9CahgSBs4JycjuXwpSFyxyDkqdUigzR3Sy51oB1S
LaTRYZkwlyqL+vmjs0IEoJCrAogB0bC2ZsDNgXNz+pz/5vFPXjW2NEqobAdN8GASW10DbONwQttr
+0oQE8jHYL9o6k2MBFATL5reP2tU8X0Nn43GwZxR0i5QRwRyg8VU1RxDthnBWnWbHXa/lcLWIi/y
B+gIxBuBt8Rb53YKMIcIwKqcoqNqFHfRYRItcMOJmoDqcqdPxl4V/aFXnfWo0XSjchpQ7DASoEvH
CHC3qBZa0Bt2/61ap1omm/8bil2F+yUjVovLp1n9TzQ2vOuNazkIvw4qwjQWhJCd+tem1Hyl3Zo9
DVoUbCzlryTJFqabM9ibVEEqxBVmaD7ej5hsmBecsv/GaFc8QSHKMAOAj20/uQnv/cwajM9Gs34M
xOYpjDKNszQxDG9AAMWY7bC0cq6j/ehFTsIR7OslahsEJ3MY7lsZYbPnoFd45EyFhAmsJLAiVimi
frcb9sEUeDbmPVzjtPKsZDEKlbn1lKn2IUCA3KfiXg/Vp0jDbxvJp53c3eIcOG98mSgt/s3sruqP
lOoTXPohTV4ZLx9IzfSMgG4LyxpZH3TMfayix9YvVTe+dqw94uqNlUocv9XsJ62XENld5nq9wy8L
trn3MuXBVhaDCH0UIn/TwelSh1RnlKRfrgH1cV1f5DeyPXJrx0e5WIB8jb86pHX5RDQjEwhQWEmL
QclLbvDRaPlwQtBqQ/JbmCd+0R5z/Dh3osJT7KgMbcnyZLLyBFDSecpLj58nnI3pp4I/YYgOjI2M
b/0v4xVCydXwkV8MpPgHo/J0P3srm1XPpJmvxrOgKOVkYyJYiq729DYkxxYsU7kzX5xbZm7nZeL2
tFjZEZb3DzeiT2GjxBagH0IC3XB1cfKzmj1kMZKI2ID+QjCo+a4h2WSHvo7klWRVnTVrYe8Nu17r
qIYmwEo2TGl5NRxt64Tg5DrnionQr8PZMydUmBErYlNc7bD+tIWzQhjjW9LhImSLYum3wSZ8vbD2
aBpe0qk5Dk7DVzld3QZBDMuYCCxUyCN9c9Dl5OTCySl4crXqiUx0xjOcDxgIxpIVtLmK8Yo1IWd/
/kRn2NCAtiZ8IFOsLCT66ogXovosx3SXRKciptZifRL2TM1ieSxYns74tfQCwXbGHcQskS7boUd3
OHpr664x1IBgNHNOdkQ3mJiI39LO3iV6chUREIAofy/RgBqRch9IK0+oVCL5mjcfETF9Qxm9KSYQ
UresvWBZBKu6V8zjX3fo5N++fdN7eyE8V1t6tY25JLNrqvXHYC5t9fJ7CWgn3+hXERFiI6ZsPGUU
pIcRmUvb974Ck6K7t+YXKhqvYAcQKdZOJM8dmvml3eCV26vhr1SmF8nFGOtIIhPp5SnlHiVI2juo
zapjsEw4ObPR6ihaSQ3jxm+5TqtiTs6r1lCIBhbm75Wu9mwibSSUiBg52HuXL6zx+GcsIV2dvxqa
ea5Mbhnkrp1yJD6BfbEJxfDuJAFKIUbhRsJ8nyy5yo/QPF5ABgNCqm3SzEPu5iE3fmU/L9BWGyxO
GnCl/Dr1BrEnrazAiTC59xBmKua3mFLLoVlJFPq6TRXs0vrUhWQdpbtBx2K0MjMveiTxN3a3OPiS
iKJMdrN++Br9NT5nmmYg2OMaPlkx7KHhlp9E5tEk4tB3CMusD1ws2LxygpS8WvNhEmVgDTPgJxzz
DeYhiq94M9/iDKkG7jr+xNi6ljbISho9AhKDKfdd1ToDsUBKRMzNiuejsHdxColzQFzMImpoTo1o
n4LxJNMLGBLEEWWAE4/Po7tk4WuXP00tqhsv7pj2BUg/LwNqYDFDL1G50p7d7tErP7whXXeccodd
QPySFKCru30o60fczbT0IRCoYjcZ2YEfnOKLQ5nQmH+7wF0pS0p30u/zwhF4T+Iz+VoL5z1x7pqp
vqk4OjTiWAmUWwsxfVAdIv5xAR8H+rpT+Bcdcuwkuc0Gk01+KQIw/b6d9o79WjUjFO14F1NJW8w+
qqZ7mV0HpVSwK4tpZ9rDO+oGh1MliEKShbtdpUz+KG1mDB10BAuDGivtuJngQj8XqsGihztVs4YN
kgXeWFYHiDGW26hNB+ZIGXbnjAOoxx3eXyoq7lyUmwz9qKMHp8zkBwkqksoxfGMEVSQJnzE3km+u
b3O/sjFlBuWJNfrBzBCsNOFxDh4Ju0tiHq5NUT0aujw9NJjhywusLxySxCFb2EFHTTuyHfzQWXJX
kK5U1OM9pC2nrLdGLa9ZxeM3YLJg0BcmISpSJJsSoxN7mk5+SRTIs6vf1N7emiHqgpRRsI2sWVas
eMg4DTBbiMlrLeAzEm3d0CPuQ2ae68HDVhAchFWwiYF9qkAjFIZmZUMPzcVWSndRTz+EYvIImjcp
IQ6yi16VEBP0pFk7OUvlUVlpIFMGVHXEj0P4FXm8h1G2jTBDu0s+XT0y3Jf8PCbbYCUEE9syBDmO
Qr1CxheCcSpTyg/XOoXcMDMQgtA4VoN5MpjHQVg+2nHsW26EStC9lCWEtSH8NkZGcR2DtNnYGWjg
tDLbl6r9mF3NpSjDM2aqe6O5LJnWWjdeoso8xe5fabgQiXgCzbk8orh/qNZtmd3NfbCLCGSm6v2q
47eFNaaEn3yVgWSiqR6x3qzMlifYqTASEUuqA4JiNNlb2S5WBixMAMEa+BTOIM+Rlf6oWrBeFtzN
mONXT7/krP8pp/oYM3bEXZzW44s51viHLOzKEChmtkWiOxTdX8Vq9iJJNgXVTrII0vAz2kwnkFPv
S+hWSu0eesYn7Onjfau0O1WQVAz/LGP2W4fobkyLv4O9r7jMqqJgm6V5enedbNS6NvSIwpxXQeGe
29Q6Lv10nw2MFFhJjfNRt3mNxLcsHcAmsN8TYz+x2IgUNfcsvNIMzZkfc/LGnOVOn541e/ZlIbag
V/xheKD8bN+KQWfMrRZ6AU0IxRi05UIDJqVqfxk9ouwrMS1h8WSQ0+UYQa05pgicql1cZR+ckpQu
0KGLal9b4tgy4ESiEMPWFZOxydvQJeoyAVdnympbYccn7YtqBBx76cpD1++BdSnNLRmx2yBMITyB
Z2JdZpIocRP2s7TIGjWLEWhF1b9nZgwHcFIv5VJAuy34Xkmh0oF4zpLXSC1wptHp5wuNfTQprUep
nRyiZc/0f67XCho606WMB5Bd3rpcBD7hG8nJrpmZTi64g3yiPraE+hl3hsB6y3wOe7B9bEawZwSc
9l5JF7NRDF5OM1bosOBhHjoVz2AR1i+6pVse9sSJdq7sd1Pv/k0CaW5FDlA8Qx2TxfJa1m2/0RVm
7dlivJoiVoxKeAj7jBE/hnI9Ti1fyZlOAkZC0+cOzNKHEOQZNEG3eNIQbKaLh3rOWKkgKVEAkDlg
LMMsYxqKFNNVvwsF5Z541bSX0SELaaU9ZPS5jDhdjKTuhcqCdAhY6MZGYXYiarDwYs9pWw2Paj5U
ZB84fyUI/Zz5Mgsx0A64fM8uL02cOohJGTaOPY4Nld4bgTmB7wVAQoZD+KFALkacX5FfzgU1RbdX
q5R1YEFlsR0BfLaoGVr0LLjEk87aJcEBqbccNxWsdii7wN+AYfqT8jzOv5z2O8EV6MVteUNaInF9
gqmPSgChBQQo0K4RS1TjBYLMqtB9dJacjR9qmSW+wRVTxEzUlV75UgvmmpO9yyTj/V1Q3Uhj/raX
9IPnCiYWoUCRz4DP1hELsiKDQZ++Kck9ph1A0mjVjzxqsQ8/5sr4rNAuxiOkgZyTgHS77dzgF05B
h6Q0zqRChLswKuH9lRuCR/j81sx3jtN8zayfOHpTLWM9Qq/R8ocA2Onukizif2BmArhGjST28r0I
i1uP0KHKMDO+YYZckXa7WkZpkXPGBxXjJhivxXxLq2/H3CQSDQ3JxSqAGqB/7jEP/9ZLpzRcJWuL
ndnU7wQnfojU+J0G+e6W6msnpp2d/PSsdsgwhOUHXBitvZHKa4uC3vKs7qY0uzJ66nUQp4byF57M
XafBRGiVqg8oR8GXrXynfbuhM4d0umy+k5rmIuE4RegoDzMb1D6JrlYZ/Q2p2UXVeTUjqGAwj02M
vdi9tChU0vGl0G+mActaeWkBidUdUWDKZwblUM2JQ3rNNMJGJrkztYdjMtcZWAw9JzDtqEHH6dcg
wWICsuPOvH+CPbpWH/FXwlz505ePASnsgK17rg8ZKzpBkxvO6Fh6CBkph5ZDk/Nh0gWw8g+cY6hC
GURXaLf2TrcRgoXGySyPAS5cXh6wWG4Atak+9wvbOrW3VYXmKphsLJsMtqZHnJVnu+8BXSeMYu2y
/Yyh0QflU7ycl7bBl7fPwmOtioPlHluHg/iiMJtncEPtSzUzBslWDBiJRX0daq9F7xruzAHr09+R
GayYXE+d/aloDnP5sZgyzZcZl/SEqkryr2p4DsqBUn2lkJTRaj9pskt1Bu0IbSr3sUhz2wCaxL7O
f7XWV8HLZm9Fcx9zJPUR/JANDG1ESpnEAsEAr3e8sHkO+x+oIJ0d3wNSjYZ3LXZ9jZ9o8OKaP0Ww
BfmxtGTazP4Bvgq0kIrdfNjXVyVVfcba8ID2KPumsnrVlNE35hst7asKwKxo4m1qTzu9+iP0vxOV
Rtb7JcedRrE+NsqToYRXg16UcsPu77OkNILqHpydZFdPe0XUoOIClr7NV3dEB+RFcXKHlrfq1V+t
xmeAGy3sfsjVftJi/aQgcLKGH3PiWpmenHEvOvUcG1iwgAhLa4/ezRTTd7vwBu0XB1nslICBG+jc
45064kyqrihwcJ9Z7VmhNF/4m3wObfS3rjnWq27l2OzJUhSikI2iwXds/mQebw61Eq6kEmNI8GtT
HodqBMSHSX2AoVbeJQkGbUEuQv6Q+YtiQsb6Zxvy20fZoY+tba4zs61+alwCC+puTi5Mdk4JLk/W
XUzD7FRdQqmxUsFH6fLXBKGfdbcYVYWzc9RGE3Iol3/a+zbghgjoURDE11SzvTDKj6rLLBdVYaza
Z9FCSviCmWCM5Bz4ikRsGTJ/bqPLkL7C4lh3/YdBThGczspXlm19wsOZK1t9YC2PGEIpYMsrbPmd
kUE9xi2t3hfJe4G6utk7ga82F/UDDsyysGTSFMAzd3YlKlOhP0miKwaQaPJ7MMUf0W0m/QPHa2Lv
lmENdcQCRrV4J42zESa+w9JE9OskRLNxiP0wqdC6XqfJn8yjuwg6wg0dcMJQk4i/VZB+N/k3cviw
vk32u653/kyQJQreMRK3Plu3LW+S9TUUrwNNf1N3nNcA1H3tJ9aqUwi1xzD+FJTWfcfE95Gm2lpj
9utaG1eAnKD36A/MaEftWWZnc7oVIEEgqjN64lwrWa1IMtkE/wxQbjD6tY7Vu+UVUuAYzO8VqAua
3ffRcakcaMR2TnBj3NYtPMotPvkZnAO3HU9ZvkW1Z70uhfPM/VX84SbUFSKlHp2kU2YCFmXIg7dS
2anmFe0mZ69LXKviegprRnNTULROIxu/Crs0bjdT3uzoKcVm1EfUEr5hj6fKmJZapXmumYqB8eRY
RQEM1Atlwgr9XP2tHbKDyvC63WjDX6P1tY+yZ1a1NrAYjhvlO4fK0bdwQjfoqPBqIHoCQVeEPomK
k320XZ+go1r545aHhqwflRkyllxMi4xJAReBQGyeMx31m4cXMmJjtgAPEd6Wx8rdL5ZAnMcu3Hgv
q64NPKdw4aoWD/XviKccStUAa7rwcsrlDtYowS1/E8MnSomJob1qpi2JRsxdnBeTTYGzVXmwEDup
8kZOcsNK02V7ZdAqzIhQrA+Az7a5Su6cffB9+mAf7W2UOdSuP/Ey9INQRkbiQGDQi3pzIIHLu0VQ
Dnjcc/dO4LoEDt2b65I/BKOohplfIVEH9hmeAmpsj20l0AcDHVyK7/iq15fWeBmU20JXrjuaYJaN
nbEVuzLcgwVnyM3Gil5eBIQjzRsbLzul/Nr8pCT+o/8QirNi4BTzxe0A37HWnOW9sreE2BjaS2Xv
4QACRa5b0NLrcTe8N2gRXLas4JBTH/gtx5akRacG4Vetj2oB3zb9LrLPDvkm7Fa2TtEby3HLMsmU
Ujc0bY62sffceQN7hnYTJ99FodF6fiJqQ/WzrOIm4DfimehMX9fOlfY12RdtCQtp77nT060ynA+3
ATweUB6sD2uoN3zsfFBAGoChFnen2rRLk7DvcMvgKag3bG97sJ1Gtc3HbSzWYBSm3p+7G2uuXvNH
1EpS803jfWgLNHVvqTzF+aWWxndv7Bdde3FKqBAkYZKsH3Muq9n4GtA0IEvAlnJR1Wj840QMsaYw
OQAZuIDKqrFSjz/KZEbeRJOztlo+KHUiN6pnC9dzCJtl9toLApBjhaneAeGEUl/d3NoaAFng7m9m
S27jRcc8x8iU+LwRh2m5ewz7wUuIzLMrnbrpEYzajoRXT1H5qjP0iXDIg5OIk42bZ57qsgVyeb8Q
X6hkgAqWhnOUYKTsGRVoSX2LDYkeqQjkdiQbGXII/Lq+E9jEBzJfmuiQqopftvDnTC8ENUxEOSk3
PCeZShgIjwbNT9LPRzgwnXNyFIxFKjscbEEm31t6tgUyCOYD7fQh8h+Tp2pUIHfAi9BtH7ouIdem
zyg8KNPnSoVsoLUTBr68p69D42ajhcNRDV5FsfgV5p10OMNZIFQmK7iuq5/TiZG7AUm0UfJTxCRc
wD9cD2nJXCn+scMxuzSZqnMqcCYYH/30E5cuOs/oRWBnr/DGpxWvdUlMB+q65GrWvGZmovzT/jQe
IoynXNqxPwadQhGpRV5D0iMufVx5+PmFV1uGTioIC2Vd5yXIx7o9QHZYWoBRIOZMG79VU+PSKfAZ
ElEtQYdh4zxbTvHu1BpE70J9Tw2j3mp1h/c0Qh/AdUqQMcITRtwEKNJSJCoaIjGgA1fVfD8y6nSs
UpxDW2cU17IxI46SxWpZzR4e3KPUc3KfrWtRmsNWqdAQcNimvK7OzmKeqmv2uTMZu7jZZ242xAB0
WGwaO2YCCm5pNeNbom/iORD6VWkKcamdnC7OldxOZABPUK9zpKqJ5A/BaON47oyEutaI0xBTN/kV
XjzFQoegtXibCsG8IgRqOOaz8NSUnstpaJPzSHxkSv+VLf/eTU313mZzdNOqXL7F1XwvHbLiSRmH
aowtjSh67FMBExGcuV5p9y3rtOqPqtsobOd1ni+Q7Co4W5r7BZz1pkrniy5HWRMOyouXLX+ltGa+
YvR7e8he9Yl4q3oRxg5gKX2e7psLz9LTl9QWLdLOMme7ULYtFYGeWSSgMN3u0umqG1rqZw1GGlgU
VAUcyGEfUyLSgQE7CC55agJmEbiqZrfChJF+BiDYOQk4opsQ22kj8muTaM+mmv+oFn6CNlN+YjFX
Kxz00TOxJ78p/opHlmfLKFs6Hh8Oxgfog34ay59h5gSumhhyypB9uyo9Qj/lb3oTvPLAERxSDi8R
AvO71rhvsSiYas/m8j7jHBMk6m6nhbtoD9UuKYMf7PgfRZ2dC0P1zA78w4AtSa2rYoPcjDPbGH8L
jSWfbY+HqWFuqtc/NO6stZjN0E1G8j6kWb+3LJDFtXjWMJh0cGo21jTlh0yLQ+57SgyboQUO8cj0
G8ucPPz9oJZDQNDCQlfZFtj1R8S09PTjWmj4Ewk2X2Js8HPHzreIHHGY8sUs4Da/SgmRXDBV3rJJ
QHc8xhXDQXNLZCmiMJUQNTYGz2MXfiaRcu7N8LNxHPIrnB4cSJp81GyoV3U/wn6KyVZMF72fXNg2
OpRUjxBZ0kWtJ7SjMyQEwd89bLufuE4+WJUgZOkdhdbaRAEEjBtjV3vJgLgBIP4TV6B0p7DTD1UI
unZ2iFiDRxR5Xdgj5yzms91lGssyfpskpsLr0BaEbXS32qAlIAavXCxV8YJWHpJ8i727mrRfR2c6
UCdExIS98IdioMRQ+8xXaTzXmj4D3Eh5KyVZbVsjZ24um39CDrM3JNs677lR+lk9PzvDAEOchmHI
T11kXlR3Me9JiqcEQThhGVUiN0NN2ayPL0mubDq7pjvt5ugLvRiisTjSH07u0INZ1H3CytHqqcsK
ciihI5puzxBHT4gwH7Tw/t957SHuALbrNhkNlRoMkI7IGcBQK2O8aYPMrq6ZCnd3ishZ0vKApNPI
jMv/Yum8lhPH2jV8K/sCflUtZekURMYkY4x9osKhlXPW1e9HeGpmunqMAWlphS+8AZk+pVbYCeMQ
gU0eEhoNRjH4c3Rgsk2ORMjNsqzaBk7n4WRdp+qrp6oGfIwYCdNZxrvoncvuRYpqNLxaL5doQLhQ
ENn7M9QTLfRwKvBjiE411kcbZwWUS1L2mMaTgvj3LvRNA26kMMB4RRXVYz3LEUqxcpW0pNZoCw06
bIwkRagWr+ghvdvpVBlDbJZ7aA3ZuFMVlz88BY8lUfLI5ARhs2CQhZh7WBWilj3ESIl0RSi+oiHy
aI4F5m9jB9m/p/9pbBhcP/2lZZbXtHlkhTpvqOHFF1Z8Cmlq1h29SIkXjDFKTlGnxL4DvPWYxPqk
gU+FvnVMNXsJhoxX1Fbv7wgCWa/tMNA4SQchjv2YXFstjG99VPKzyK/Z7cdB/q6KiLDQFCS6MrY9
GulnvKTVIL4sl717YNuBCkHzlp5O9kKEzm3FZqW9ZiES2k5UmT9hTxWlxAJzXeRNxBKU9V3VIbIE
dIkzyVDcapm2egYDMyABImuyIDGwXe/TvgAqPygloW2vasTRSm4wBMjwhJ8BIjrbCqIJlPPSHp1o
yIgvPXNceWVWr/5GVe2rbCF3CeJTGK4XejagapBknPL94L9rNdT+JOtcNssA5FNvSAdkZwFBy50d
lzNplJCQoGO2R0ajg9n4ERTKa5eNk+yfpFJOdTVJW/lt7+46+qG5HuKs9hxHX4YyUmUYGHhgE3p4
LATpUkpbrSBc6CKTcTJBEX1lefVjtm33Tyh9fGtFYq80EaYlOKKUaVFplEKnB3XJR05EYjOrP6Wt
xl+9JBZfbmET6uYGUh30XhXH72Hsqp1q7ix1co+MI4MgKcjwTADVgDMXQu2Gd6r9LkR2rwf6KDcY
Bs2iAfgeVCr9t+kH/FDqyoSRkDNfNFs1Dk2LKlloy5SgDFZe4Powvxpb7/aDIMMb9T52iryAnmaF
PfY6nusVtIXV8jFEDbUBe5rtTc3o41r9EMBZKR8YUMlD3ZChV4wp6n48UPLvUUKAQ6bU4ldNXuMm
OmDB4I4uWMYYxFyGKlI/KlGCI41mfqtCqR8jen0c2bWmvQJdzj9NN0Otzc2zajUEbc/coFy+dKua
K0NvEliiJfwWx5Qhc0YdpdxZkI57JEQA744NDbUuh/TgWD4BIQ+Mgr4l9HBdSbjAQxeR+VPzGhmq
UQjNOLaUq9mUPJE4nTqRupJuRVp057BCfZVnP/JSWJWINVJD23hqLH8JxEXHmMS9yKws4421AsBU
ieKbZOFAmoscJjFNhVOODSacXsskeimkUSViUIGPUzQKSGAGNAp11E5U2R8yyKdecNTQ1oDGXint
P1ORY2qBbrPWgOBOQjs20R/4S6qqlW3Q9vYl0BV4sxcP0oCjGnYst1DS9RAQe20/XARh4ceFEkU7
tBjQQR0hDBRwTAZklqSwoXwVKiXLhzIAMkz4rXqECqMAARbSYlwEkpu7TjpY2t2SZQwXfS9BJCnr
DRl6sUv1ZegVsJ7SKCD+dpKkIz3LVtNW1jjOCsGhbgwiRgUDg5DXIkmrSeA9Rpi7H5Gzj3SFekvX
wFkuAy+KVj1KWHKfy07jD8jwFQgrvVq+0CPc9nThKK7flTu/scpfFBb1XSY1J6UQtMGyQNkIa+I6
VoahYlXaNgHaDyN2b35dNBd1iKhqAPDuVomJTiOa3shYuEVIaJDiRLXTCiT1gccNCR3mQUO5SWoo
46dGEywG0y/PiebniOdZYvikKwe1MSdSQnHBkJDZNUJ/o8utC8zFipktOTJlaAQ2VJFjuhdg1eyi
eYk8lPXMVmBoDZR1cifoXBhKDUdoY7iwFrs04ZQpc5k8q9DJvciiIBgPcQ9jLnANgFNas1BMRcWF
Uh9Y3J3Rsr03nJMpdMysxlgak2GQiqG+qWMdE4kM/TC5RwN9niZsTEs2fJCHpkhyiDiUMiovwEa+
HsDRuiKH6YF/X6c4NN6ALOilgZuEH6X6DFqhvQ1rawArpFO4mwUFynVCidWrkWr52TURELMCJf21
/YBzdkBJfnJSRpaOCChCEwUtHQReDBu3AnNIzKOr1941anqwCD0+2hSGY/YQXGtR9yGsHYAwy1j+
EVfgmdzAHpWykl4ieqbilqm+8hKUHs5imZn+o7mLlWalEiuATAu701i42nmcPKYao4bG2cm4J+tu
7d7sHoWKLm7ijZmY9oSjo1HAETYDTGkS5VW9eS18hF0bSPGdU2REM9gYIa7iFlStWZLxeWhU9zfP
S4iDpceQUsygOa1uwlb7rogcdeapB65LmWIYbehPki69J8lEgNA1VXwxaru+ERSH2kzvTybsSbQv
eptoIMkLulIhfgZKCap+9vcaRuV3a0yVT7LW+NZh3r4CciS+yioOjx3h9JwgqYU8ltbfiaraMGwV
QUNWqKRUIqTT5EmZirCMYHucuWYFIKSJcZsy5OSLXDdbhglWvn6e85V5O4ImGq12G2JXcIoilyDH
Frb37qWDuWmSqTKYa966BxBTxZJE/6EuOCD+NujIq/UvZDrIbsXQcgq3uU5jo/Kjt9asoQzHaXEE
xeq+prm7t5W8RUU47iynV1PZmMmDu001N/tAvJjPtNRYvPVx750n+XkOoShyRJ3X//S4ZaHpWuTR
R+rtD0n3GG1DcMa0cqeh0onAcpUrJhiPsRJfz1O9reN6p1i9go71tE4N16XQX3WgKJ6vQ/LxgVR2
1llIGuepHZs3q8MnjrpPgke1hAiQN3mMBB4au3Qz/YGgRyTKf/ce1mnjoskjGhivelbu0TqODkVT
eJtSH0L6ZtQdnL42KlrvQXyySE2ALj6DFbvr4yUNGZaAnElmjo6hKVZmzEbWKzV4acstuUMGgXXv
0eumbDSMUy215Sn3ruKUEcQhP0V8y0yiDyR+wcGGQrV2StLUJ5EV8S2zPSAlg2Ss0HaT4KsIAOt0
sBdqgRuHFIpi6REJ4e+uFeJrUCsXMqRcXHwPIwtf9dupl0D9At1cJEk0+9PsJwzdM9DVkPOYj25Q
gll4jm5GLYXSdtrp0dxojB4dS1wQNkJRT4mvAvxCuNgEoaxmS88iQYawJ/cnvRvHkwqT2XL0pGA+
Vq38HbtB3QIWyQ2VfAWuMNRRHaDVgzOerxvr6piZkrw3Mb846owfMj2dLkiXMMDRkLyeSi0BWywA
Z+qNzwHPS3wvAg6S/x4AgvRCxpii149/UbSp4V4s98juwgDReXh5or8+50mVKiA8dbf51XCoResm
3YKviyiJowsMvv6ZHRihBayngFNCIqMGr6qe67BlavHpWiCxQeDdbB9wSR0HTEVan0w4NR6RCG8C
cQuNhJ+OqV6s6DeWK1kFFqInOKnMqo68C9MQF5t1uJ1AnaalQH+oPxXgq45hwGFKpZ0VM32NNM8n
9WjES7VzmjUMTaA06yRq2p8qsaaIwfTdFyPSgg+3MhgOFbgEhiF1QftYM5oLWdCwqltt+tU6899y
nGCpEPZoaDYue1YvPIykJUtWnFAL1AVMdq+niOIRPSX4GjRwgeDCiSi1ndzvudayj8N1KtxkXXsW
Pgu4oVMkKs0WTOJfeMXmFrQyTf5aTCHadINVYMS32DWmXdGNuJhco5+V5aiISFpArP2Xbkg4PPgK
oMlWLSj2I0e4UzCVmebRdAcBaFUgp0NpwhKargV1D5uuhxnQ4U5ggvqwvb6IKZmJEnwJBPfiW9hj
DSlrvnc0FGlE8yw8aHFIGBn1gvAPaVaQ6TWfXloZN616BXpUCgD3N5Nwb/93/aJ2xe+gD5CGizye
pJSsQ+rJNI3DRCvuiRUicvCMQwPTNl6l0H50VcUVArz3lGWoA9aTyWbQVGowa7aaFp9dxHSANtVf
hhK6O1PT9X0at4SrPsBHu0jWRUyL1FIQr+9KdHA7XV0ZhGxredoNWlim+9DEEHko5eY1nE7RWeAL
b92Whb2KQrpRVZvGN28aE7ceIPS1ISzQvmbkLe/RSmgcPX+39b34plsdekd1yhOq7UqvlmWo72yS
2nWlwLDxKx/kll5XsHEx9V2mKl0oat4Yt/WpcgWwPZ2XrdKf/u4rV/ggOub5JiCDXEI6YjCkmKwp
l13pn24jJFmo5b80N6y9KavRTfiU9vXELA1qOsAQpmtnHHnb8xNVXZ9WZz9GD6qZ9jvQYAXoP7E4
5xMQcNULKNDZzx/03qi+8TO77zfBAABjpIZ5Kp9rNS+z6Ra9fuIJm8VJqSPx2/ahdcWk9OIS+uCO
SoC7NW3FABmee1yB3jW3ooO9RXY+zd6ioq+ltu2IaXHdn54DKBUIf/eFrN/VSIveVNhsMm2+AVQj
jasx6wW8yYYPoyaRHb0OrUDqPC4Sykrz0fbq9Ipt96c615RjVen69zMrzVyV+650O77Jz6gCqO6u
oGpD2ajTL2k3uaMRiVB2wtEHyXxEDOoKLNDz3X7iRrdC6axr602eKQgSfP3N4NitncwCmN1bWKwS
vnx5IfJS86LRV5wY+FR1z3LEOKXG+UTZlxBtqWvtjnj7+BVILcFP5lorWJf5SVI83InVON7qUPwA
4GvYY2ZCJ8e2NIp6siLZR1PNL3ZCf04gnx97fKawYkZTm5Itz1SYpoHez9XULXbE30gQTiHNcxcQ
qC5BvUl6zrlpSkAboXZs+xn+PWMNtFxDLaImfC57nrsiUcaBpO5RHGrTEGqO/NLEcRHOCXDYbAxh
ocxiq+XCUHogqIOd3xu/51LAatAb0gf8gmsL+MJz3FWUiE+4FokvXdWTt8SejN6xQVTFYJ/UZ1FA
NnlImgZSKyrk8WKMfrKlugsJTPiCCT092KZMhwsOIO6rzoT/QN1de3ku5b9J66dm/oGWiYoeS5Nt
RV81qCuakNJDwE6ymUyywR0Q+kiarrQWBgzlQX17XlhWyeZrMlgNOn/90q2V5m56GIgz1OwVmjKO
e4oqGHhO+2oYd+HGSALaJLg30cIeSE6EFL/rSOfMxHPvl/xmpBKsIUpbx+pHPWDa/bc7WG1bvxq6
Pn5Fdi5Q8JsiG89NelrIo6uiIolp9C22cEPNp/hZMUYuF1+98csoC/842umPW7rFNokRT9Gmbaeg
inMSI+1F528rjjSbj/dsa+encgJrVnCSaMYkwe96yRepM/1bNauuws5ovajNi03a0lOjXUybwf05
Jp3iDacKcCMb0/QF6Ok+aOZJ7K0FEC3aN/Pn6IjnsoJ8xMLRJ9ucQePYe14YXrl8UzRSCa49CbQ4
kc6b5mNpGeZqfFP6qFLBO6iFU01nlaRF9orAiMvkcTl6WOEfOWnEj4OK6F6YVf3pL7B6TmrJnAIn
28qI1jRFukrhOJy7cIhufl/w7IqiVV+AHl5tQasiyyLxpYLluGXPaAEjLjnMc5ypkeEUdUOv5Rly
Jc/pkVc6CVjeXBoVqweQzWLx3EatOiouNDownTFwhzPCNHnX1JRv69KU8UdOjSDF1Y+B6ymrojA4
1hulNBYiFumlL/W1rLkQB0WFDEnulhX9xOaqNDGjPBKrnEORnAlNkYzNCKUgXmbl7e8M9SxQZj3l
EnpsCWkFOejk0+NW+e/Q6hzIRqLFi8qXwEkjLoEPjxX/a3MVj9a+ktiamqhbKgi6JXMKzFiHdlL3
8TxylAHoJlXVfm5p3JvjAYTDdjruz5pG4b9qjGZvucb49Xxq7XOll3l6z+GMEVZOW/ighRBeG6SR
0FJvCY2hi6RRfxuMQKEih+OXhDbZ9vncRhnjDjpSGEZ3jfNc21HJITNIpHHj2DEURMjxzXoeRl6J
nCkUHR1i1rQhlhhCXZEu/Au8/+KYRMdcF3gZKuCiZ88bU58nAs9mwhbWw+2ZMFLZrd6MGv1LHFyn
09VUpE/bH9yZXS6fBzl9M3v1DHKjqeQ6ZBGA/VBAFX4GpP2UeyJG3r8XGdJA3RQn/MV0z/WiyJT2
cBdhkc5MKRCfaQJ5YVErlgS6lyCiGtLyZ5Rb62yXivrtedFw0uHTFyo5LnUBD0/2PDRQa9PhIsRa
REMgiXcS8+WdA4E7iqOK4GlI7b/op1M0jiO6NDs3r81jLq29WoVaIGf87nOwTLctFpksU3Vvq3GZ
ipTd1HjO179oMm1KY4DJUbwS2TKHat8P9lobvvzVoEd32gTz0WL6sEwPlW+U/925LCUjLtUuKMVQ
QjZKT0bxjr8fqitBh/WbkSh8rd3K0D2zAJ+16ZTSYASuulJP1p414PSbFhWBNtrFZ/gN1BtDSSog
nMLSo5LLblYiyfOXDXRBw2hPGyKepswQLyBApRbDX58/HRvf52SKYiBEwUgZrIUWCaC4wq2AxhT0
lSlejPIC+Wkj21ru1owEt273Os0Ok+qomIGivwscalG8eP7UhYg4lZdzsDhhgKfVWFjAFsGPGKFt
UaaPuIXntzOjvKutchY2ioa9wLAMEJ3fkIIDGKh5PwqJcERn8Wi+ZlKmoYykTaAySYfiOR0xqUYr
VOvGfy2hhCMCdKMUen1blfDhRZ92rb/MZIwDToPnrlDHxkHqPEo4o/hCwrz76ssBiZ2UJqkjhb1Y
AMnm6UWRzVu0WK2uaii8Oz5uFqZOkmksPLarOdEKmhahb1k04Sb6CTh2+vijP1WMu7oPsZDKLXsm
+pouz7RvP3fC52oIM/jUTepNbW4FKZxnhqJCGzGoGdyV52K0PQuZaST6T33Hn3RhtAzAPa5cP7hN
oHgTdlzlc1OoRlICeLPIMVjwx5lzz+wniyV7Z+UkWBOdhh8/x9zDhATj+meUpXjduLTGoPl9XqA0
Tj5wtY5A47MrEcVavWnZ0d7VLEtfOdQU5y+pK5sB9GppIhMSIs4zlCn4s79F3UpTu4IzHXwQ1Jmj
6ZXdz5grBED5FKi3PkZxk4gbei9kbMVQrNvBNR6+j7fGrAwKcF9h91si6rSlt4LbHoJi7gtCEpgc
sLkC3QyMd7uKKSKMUl3hol0G8qNsKdy7EVKTo2mhK9w2jb7LCU4Xpm5n8DnzQioXetp4Z2LNegdR
CukewwYQFAcKHSzDVN8rnD6OIiq51mfZ7L8HkzTcnUEs/N+e0xSwjsyklU20ronP/kZ3qBTtZ+zC
fqurDazcUFgIZEFRxfyOIGzrCuOuRELcDRmJnr80sLZ88NNmUvxiG4gPR4zIMqmN3C/Q+1cAg5Zd
Q30WJ45ZojTI7nWRFp7D2ILrV5sqIruoFC5osBA6yBEqVxy79WsA3oJQovTIvarWfwvgP6BXPVUH
mNvDosBslp5YwW0qpiw4Vs1CLKjZj1t4PqAvsdk8hTZtKxyfUF0bdZCegBPss0mHlqWtmoTxmm2f
gHoYq9bEURUvHCqpuu1yxIx2DCm/ld/grFXrv6ocBoQDdTZpoPIE+RxlRGriCMe622d9UxUFt9AR
2doB9iI0SaYiagVutuEMWNelir1dF5ho6bn1+JWRl+dIzuriaOtle/5bDHLa65zPaLeHcVyytz6X
wbNg+teSKUZDvA3jGIJPQeRopLu8CZ45ZGlnrbvMvJDEUy2K3VRS3vm5zo2VY6JR2lUF+El3qC4y
hxwS0oai77CLUX40owqO+XTG/q2NZ601luho2k3unzFppU8NZ4smZjpiyVSERKRC/PSt9LzFmj+l
wmdR/j0ivR67NysZ0bkxfjypnh6lJLGpeCJmcFPRATzRh2JBBwxmre2hb0LHGEGimkcXGMHU0rJ7
CyWaSNvLQVvjH5yi062nofFrKRpQXgpPVE9tb5IvxGQFXiJmiGUPHZc1MTWvfAAJl6GLOGcVylkf
QivDfhVFPFBU/xoNaCfCgV4DWC/B1xmgCVrFig9T3g5VjfIezsVsiX6LSIkwoV39PQu1aDk2XFxl
ZLoGASj3FH+hv9eE0QHV6dPI/InbGDZOVPWUXFINvVKrjEBsJXlH3TmzR/VqxqPkYmOtyI82SdI9
FWRM7xJDMd/p7nVrJSx8lBymIpBkcIIqQUVlJ6qRlGq9NFukZXSv1CY4BgruBKmh2R+VV7BHPs9b
04VViYiA0aJdHcXeZ+wLedPZtHPnbJH1d0v9ZZb3TYwrWy+KV72SywvFDtqZGLBE25iGDLqE2IuW
UtNcx9BwsX4mpRnR2IuDbVzJ2Q+7hNj/ZWHqmGlbPYD+W9P4XaAxaSvAiaklDFnfLE0zgqFKVyO+
Rc+zIvdsSrqkpAh0h/FdNQIqTjz+r9bkgU9QGmnT61Z7mjyL8zlnBzIvTdH8s5+FhbEqegqmaITT
b+p2Wt5391gpOaemozqawqUqNPRLh19LanfjJm4HdNVh4BFsTGWb5wc805gRKHOKzQiSEn5J/cZt
KsyTm5G6pjUZXiqyisgiMK6vwkseZl4kjLFGFDuvOtgV3XO2EclUTmPmtLKAhAyLJFCHjY92x2CG
KOha/ZtrpNK6auG4wp/sxk/EuptZEdaUzBjyvuCWUfrwyX63ejojGW/Rh7LKh9yfe/8U6+MaZvS5
AfBevPUgZGESwddBo7TGtPSXQBJQP/rFHV0LFQMCaR5Gn4Hv7Uokl7VJlBWjpBK5DHCnOCkfUEWe
RfYpRzxd9YOtq3BKlck6qS9+MIvegfAr8ncjq/SSZUpOGfEqmxsI+DBo0bmMje4lNiklRAKt1NLd
aC6gZ5N0D4A7qGMUBsv2A0oRnjJNd/AoBJhKy/Gl6YismY1KpUKzGPKS6d6C0KtEiekiC+gnNFLo
VqJ//9//yf+LwiRwTS9z5ypyFvS1HdCvw1v3QpqDGgS6TuMOmseXtUFF5GJd7YW7adfZigrEimht
LhZiMSyMbb0PLskhOZSb/GrhyDSz7+lVBxW/Mf5p/7ACQcHgkVyURX/tDu2PN8zZh8/Fp461hCPv
1F16TJfDm4kkQjUH+ryA1shH083Yoim2dc/GStkOW+3smK/qcdgaL/pROYvteAeVe6hulMGMWbvP
DtP7jAdh8E523K21TQ7mvbpVt/Dqns0j4oVn90U9hvt6mTu5ky2ynX6SrtaFbSx8MR19A29uZa+b
OWRCJ9xAKViZr+G+23o3ZRXveevGffEOxso+IqSw9K/KtmME1GX60V8F8FPQ5QftFLx5v+6HfwyP
8hql0jU4ljkEPUfeFwxChTzKDMnFu3yN4OrMPFjC8+GBYCOohLU2cg44Q//8F+dnR1u4t8ycQxLu
DsFOuXmoh8x6R16q91RflHv7WwF8eSmv3g654JX4Vdc4rW0B18q7eJkuQY6jNF99it9oIX6pGdhf
cNCX3ap+hWLoFGdcS/Sd+OWXtF/xNhWi5srC/ResiwO+e9I9oIbRzupNeQU7lB16ylrzft+Mi3pc
5lekvrCD1In8BkhrC+nOe/g96c5V+T/dTflXPXycz5Cbm1y+ZsWhOCgL/Mu3AAW34ZF2/AdKFPV7
/R682Yd2Z5zo/w909cOV96Z8RC/8szJOQ79N2pfkxX+lExF8Budomx6X2dZeqnsfTKyYVxekop7u
rw5KeR/dIVqP++YQoKX9Me654kd6jagpWeuOM4Vejw28dzmpj5SYIC1EACpl5q2Deqn0NPKn/+vp
/3E76K1nixcpWUbr5mwyX4uXaYjByBWr2EmdZsV4HpoKVglDhdwv86HlIFyTFmIrnl0AQO6jQ7xp
FuYxYTYaW7gnhzqf9a/N2cJUbCM71WF4FBcSK+3mbpV5eQX2D4qPj1CpyeLwk0/jilpdsNYYv3zJ
UvnsjVXVb5B41WDgMaO3tGA9/Kg4RHVHxgMWR5pFfmwg6MzqctV4myxamcGSf2F8gQaFEOvNLSBQ
1gIhCQWrXBSwlkjoLKI1981IgMIi0UF4cT0c2tPw6c+bF3mXrXpIIk5A4+O3nJrrs36dzbPVyPaQ
vLW7emceLMdc5Gt3aTj2nI7Kwl8C/F1XK9a8AyL6MtzaDVS1eXtlaTjVDE71i3f2tliDru25ubDn
qBY5/hIaizrDSOhFv2CdZx+iF28bM3WD2RdEZkjimLykJ9lJ1qpjzLtPfFpmytxhCc3ZNoYZ9I54
A79gwU/4M920GXE3fJgFy3iLOt4cH0PHeisW+CnMUYWaN4tm4a68tblM1v1Gm6aCdAc0dJk+RduW
G4sHCB95oS9HZ9zLTs/f3W3J7hef6o3Lq/1P/cqtrG2GAOATJAbZ4WDcFg6TDIERWEiTuDBJC1jZ
dJVDVfkpN+EP3nTM0NTb2dJLYjlW4rgr847+wyX88X+4V2Tjf3KCwXV3AKEgcQhCpKlYhCu3h+k3
U/f1CQRHBEZSmbOaox0WbF63l+GJ0jVV+WDmRHOZCku8sCOSCCsnWKt76xGs9XjftvN+gzb/GYY1
5SHmmVcsm08sbtxNih2wsTElsDrAyZZxi/IekoFQBZxgN4HWYaz8wNgtmwUjV8+5nmlRjjMJMzp0
V4nqXsp6Le87drreqVgWYAnb1eTqimcOXnFiyfLpOe5ho1+C9ejk13bvgRJOprFAgtxGsIT75jHd
shFOxIyh6x22GD7upm3jjbIVW/dFxr370UKffEwyPZserZzg4p8QQWPjHu/IhO2RzT5bL+0SHi1v
xid3bS+HF/geHUBj1E+24zo4B2dAjKxybe7PedjWNvxBaZk9kXa1uPV7b20xH5IDRQ9gSuodJHzy
oITTM8cw1johGryni7w01/lSX1MgXgbbcccn4+msriEns8UHa/8juQA/nyNFtgi2wTbayrvpW5Gn
W5hLfOy23MISX+MXWjPQCkg3Z8W/5EbR6zW5pQAwD8FjMqrf6PZMvkvHci8v8w2JujJLr83N/ja2
/FX5B1GBK03ZuamMsjUdID5xxQecgf2TtlW20iv6RxtzNi7dlcapVc3jb9y/VlArWQgVu3d9zS7y
XnWYRCvlN19qxAHK3OKIxqoXFNPefjXO3kP+to/yfSQK2Kv35GEfjZX0Kn+Pd6iPDuyZzXSWci/f
YpvuNU7zdD/9k9ymc711kC6fyww44zOTeRZA69kipBlCS8vWQVXvmkJIoLNwlu/Tf9Mt63ewTdEh
4oAODg2/mBOA9HusHK8JN1o80g3n5THd60fztb7TleejIHYt4PWy9KoHEcSSz465tmFb3oH9onCm
nbVVude2sMP+NTd07w7iH6Hqt/5t0PL5Tjf6N+O8JwC6lJvswJdGF+1fvYf9Zt6zx3Tr/nV6eM0/
oFZbHDmdfG+sdMYn3/d3f9PNEYybuwv075fREhXIFVAN5x9Y0gVSbzPU/M9wZ0Z5r6yUVbqHyMoV
BQ+iD4qIe/U7u0mvGi8YK7IXPrt1RuY02kGreNPf6bQR2uqELmKLGtMid4yFtdBP6sk4GAf1pG6A
3c6nj7bOwUHbZg8C4uu0UngG0SFl5xT/okNzi6/eBZe+PWLE02/GG+k4/dA/WStrRRjErtnzvf03
WHyXUpPYihXqB+tyWS4RFd+Z+/7D+zL3Ev/Pcbtql8VCn033BxGOjRdpg7lykE/F+szWxA8A3DMy
gM0ZBNhq/BqEvLnBLk3LbHbTZ9OP6B4t/Q028Cudl8Fy7KMveRO9A/6Uon0tJScUD2UnFTF4FyhX
IZZwtMDTtUfpJCxk4Ks4ZHyKx7jXl0m+I2xpbt6FBQOh6mqYDls0OD4WSQb771E94mtBRNlSLvy2
7xgmwi0mRmBjnjblCq44crtz/o4pH4GShD3MD/sVVN3sYP3zP+ofGMTr7lO8KW/GQ7sF6/QHEgQh
DOvpUyAbE82ncs5nR6MkmodA5tCGno3vqIwVCKr89l/wbkGmv7df8rv6Xr4OL/qe3R6p0BIp6TO9
cP0rQcuNgj3JNwTg5YaQKT6SfKLtgJI32PBZXaPvNzM2xg/Ctwok3il9WiPoj9UpPLWpUhDNcoAw
E+Aehjg14AX5k8o3wuyrZaSyluqIdajTDFuus/lVd/Wx2Fq/1HkHGJTqSscgBEWfX1RPkT0j0sCV
Q3/ntrLP5DM6y18g7Uf0mjYwQ3f9tCV+Vr/pa3LOyMlm5avQHei9z4iU5KQ8sh9yKMFXh+7UF4sq
QpQGJAN6do79nn02q2gd7QoTtsg6/jaX+nK4+T/JId/Uexfjr+nJJMSfF+uhvPHLW+/MuIYMR0bN
+Py8suoNzkKS0ZlnvJKtsliW+37Zbf2NtJZ2yqHuyN6US38KWYv93T5WN4vfUh3xEn5jyDTvDuXJ
R8yQ/PaOcxJKaW/elu7ie3BG+YY4LH3t36mGOOOK0tTnhPT4VM/ehmIpQ4C05xLXXLZt4pVtNsys
l2FL08I7YFd2SS7VZXjJlTkUaK2YoYt89M6qDFdmPrH3s3WvrSFac+3hK2Yn1RsB/kdNrBmB/JuZ
x3hvvmJFZOKjG8MHngc3atCQv71DRkgaHfwT0/vQbgrOHlrpNF2QKIUCEumOMiBXu4vO+av9nqy7
S8WhRlh/ikj7vDXQog/sK1k10tE8OqgVn5VPDBA35of/26yr9wgHyw8UJ4kEtqhJdsMCyLB5rP7B
nPYOvIVrau8YY++HKZWZTvyCddaQFkkLjvzmMF6NflYfhxebCaijetatcYzuv8hN0/nS284qDijV
WapLFmLNZh0cxBZtDJQbZ1UyA0oNC9yyp7TffQT+PPjnvtmku+SC8gYnSpbCxX+zqXShHQWcayJ4
zfw3iCY48mwQxJ8yjJn8gYZktlNP8gev6MhQvWvkkxy5BHPcS/OvdryD97Bf+YdNn1jA/s4eOKBm
t3TvDOdkV+ww6QQebX8M76WCMQwCLPAIvqqdfEq/YyqbSMJ6C04egLN4QbyosIaAnsxLoDb4kLJS
oTzTXn3TpRmKY26+KN+So7uDYDpXt+DlTMiTEBH3/8/SeW0pqgZR+IlYSwUEb8nBnPWGpbYtoGJC
UJ7+fNVzpsOYGhF+KuzatevWb3l0mrsEYat6n0zlwzFysXRQ569uiL57dTk2WrHZQ18oUJIAFQUa
rkH7WtNm3Gsdr61Jmp4GTbdgWIeazL7ooxunx6xZZ2eN6asLRf0pVbtbxMgBfkxYeFGagNBbjBHJ
6ULN+0anT/vJ64sJYWi0hXjOJxkw7bSNvNTFa5uLL3TY0wA8yEG8D6Gi3ml3f/v0XfdGkKDRsC36
FSoqSEsYAfTeiaww1GgSJhUu22smhFMvInDAE3Eb/xwl8AXflGQ7RDO9QzrOaG1y1HXrHDADrvda
Pyl/oaVzMrqhllZhm+on6mrdsVhWTO/LVlBSRq0ZdVRGasxeC31l7J8jneCt521fpHL1TlmnP5hz
Is9sKs6As1w+0YwURWeJdG47oA88AQRl+sg+/aYvydMjekR6cJvUi/OWTEyIrliv1WNwW5wmBNMb
FL/2TB0y+12+kkB3W6Pbure4xMzOoEHhvTEgsCBlR6sQ79yn052pmYgMXtxmqoXorQZXnzlcnvcc
Gbwfc1/Dql8SFBT9Sz/vp/327DP6jJgiMm9Njbk+z1bJojO5LVmbxK8dW/ck7O/t/0V0+prpV/oD
LgiwqfTPv7Gmn37yS07kvuhBhvUk5vsTc8hQr5Vh4+JVEuSXSdKm1SofNUHutS3gBLvH+cjncnTQ
W3kt1XU6Vw/mhBnJ2AMUPLrb0zJb9masm8+aMWtkbbTp381Qu7rq4bHUD50vZ8guccYQVzqsKPlG
G6vHvHFORs+CHLDMmDUMX5vqHJNk1u2DMksmcL1ImFuDalbNWoNypoM24UYW14XJPBZJX1cI7r8/
fi/18sQxx2KHdY5g00+i8/S1Uw4Fkc91x3ufd6SOl47EP7vuRMiP1u2X96qhRfy2CcQeS8IFY60c
0h+a2VDlfA3fw0dkxLeJd52oK9zeCgN9I8/etvevI8IVL//OgW/3n/N69xgq6976BVBB3EyI8cIc
PmxlVvT5TLQioB1qXtyU6cEGHdFMbHEbyAxoAf1yJLHmBcy/i4d8HxOC2C11BqoNA53Q8tV/XH0O
z+Vt8yIyE6Unq5PpeYQwJ6QZp4BxNDvSDkQPCshGRnUpl8hDyUZIiKaVp96iJIuPLZlF7rx1O6tp
AAhvHxR3HOjJiIIzkIIFy4X+DTIjZPiWskv3HGN0kVksBCRkVWxdW2QxSImGNJLV3ZU/t0jfIyPQ
3lPg46LAn7WkTusQexAAaB/rM38B5J2mnzXDdNCXMjCIlrY9/34R9mrL0U+ImBFPoQmL5AZ+9r+P
yJC3xr536DewtQmo359tR8OTYaQg1YB+pukZipUfEdh4HtL5Ne6tYeECd3zmzTy7yi3uS5C308CB
OK50Q0P4sul1umw6C9wsFwIf7xMbU3X63aAZjOb8t7b55kr4bqikvWr6GcG7yVm95uZQFczK0dP0
SjoFa5y5zdjqVuVSs0YZl/ALjwaiArJi1laDJim8h3097Swfw2JMK782Of0Wh4peThrLADqweEQR
XKUUNRPk31x6aBDyniCxSgdr2WGSC0IDsp/nk80Fy5y28oV4jcW5pZsEbrUEndi8A/phSIOoYF4i
lyNro0YH4kmnIL3SYlcxcxhYAIv8x/zN4nRNJ4iBmIzAI+oO4WMmVjzRJkcOc/CeQq++3C2I8Uje
SAjdYYAJHFa03ZfvIcpmW96dC+F87G4qjhIya0ypG722zCxFYkSsDV24QgBmmUGTsHELfP+l9PUv
ngYlM4piaFlc5hr6AjgnenVSRi7azKxvbTnb+k+bCAQ5SGVj67pz2T5QYseawgne3w/kKHjaN3gW
ywOVeKAFRCFT+7ZrvCdyhYgDNNZz/t5V83rLAXoPCA+ZiaFZqdO6eZwdFi1nR1k9CYT0w+v3QVRB
svL7uDg1CxLRexqcQB+IPemNoxPhCmQAIFhW2H+/QGr7RXdZBMzD6ip+XiCW7wGxHEEdV0pLEwSe
GBzqM2IWGhoqWI7jaftm6CFqtqZFAzfNC8jX4LJQNshgTjHywnThHZnMZrs5RYY/d4vGIWXgjKdI
Yt8dlgRhIjdYXOUteJ+OyhQDzpN8HlY0utQ94t8OQZbIPRFt4ayQjD6Z/V4GbFbhE4JrGlyRobk7
YCXfo/axgZOgWNwenkpcxrQVtB2IQT820x7emsXcG4EayTSn313+85dDoRCJ+i+n6uKUJ4cWS4is
V52Jdszqs0tGTH2ZkelRUjMTu5f7zGSriclomME+nZ2k8ujhp39GSaOOYqPwrJ/dDzX7t4MoNmJN
ede+MTrHgKtkNTNGTFDxwahyrXBGmLEIJbCHJXBT1uhOAbj9SVEj+4QtPosZUQihHHIHtmP+LUN9
txWpyMeqRoCgcwwCE4n6tOER6N+u4/cCLS+0EI0iTL/9C8koE4M/NLsEl8ThGm+VzgOKQU7hDqlE
+pFECAcJ38kbd7e7EypQQYKPty0+LvqGQat/B1X/WtkP8lE3+J94ty3aRVPGbx25fhm2qzMesUT9
n7oU0xOhklh3Mfn2S0yQNv7siWiorH2RJjhC0+HIA/O/Jo+I4eUMKYIrbKHqTJqamHYxx8lzYQNZ
YSlxHRhUtCzET3QdBmtrBhe/dfp9MQXvSk8X5KsZU48uuQODpzq0DxxOLlF4kObD/szzNajz6c6c
Drc52yny/x0PU44NYodeb+ckHA14ZWL62mBwPxfDatNPz9Tiw4dVAOjy9o325P31mOyXcE1CZvgy
gMRSt+9NZ/wkwSks1uR9hkpaTN5+eON8P2uSB2V92ZzickYxCQN/snv79xZpiEbB7A7QIAPg5lFs
Hssf96aqQZK7F0DGtnutgvzTh/NOlxxSRHJ5b9NDM1f7xQ/ViychZQ+pFOdlkJJ7bc0Fw0WSlvZ2
cigsTscgqKX3Gk0sSTNKQNDCRvmj25L1/NizGJMpEhLvNjVjt0D0+2U3JNX757Zk9cyuHGJ4rsAz
+MlNe4xgH/NeluLTcD1ryWvm72E9zA8moDtFWxhXRypJ+eEatYMybm1gDeJECGZwudejZLbMoqGT
cXKNkEFLLTiUFfQV6z35bpt5e07Xej3ND4/Jc3SfvY+kwSyaxzEdZYPLvvPz3tBTNmkmxqAE5+J8
AlTPzFl9UBgzQQ/A3WaiMycsXRrb1ggC9eWXc6TNlAWR68FAz0ifdsfmpgleg/uINklXWyBBMkco
9FL5PVgkXnYJWDgOCZJKY93VYaoU4yla1PZ/ISshI4klfeUR4oUqpVIIPbTXDc2IbUWXEdH6BTEc
LADUAqZRA0VojGDyag35dxtunMQvZ/Gf30EW1yQMOQIjE9OwS4SEMDr0HTZh/gw5hXiVztUltEQt
gRThBBz8y80KROmCdrdDr+yD/TfsD9MOfsiRoM+qKlE+mtwT0lsV8YeFSm3nsVRG52kZ1jgLhS7Y
C2qiNhJP35r2F+u+Nzfp7D24BojdGWsNXA3XBWj5GrYGEKtnBF7kJFhWAJzeHjBnqv+FZziNmiic
hiUKquwYcQ0XXUmNn3WI0BVILpg4jnlDyMLYkHqqrJKuTQBAQajDGJ4lNovBd0sF6WuLASoI2XwO
OD7iR+1FTtxlEgia/aS5snIbip65pGzsnbzPXO8DK+GQsHPI1TObDxDIeI+lCmQq4hJREOKKaa+M
1WvShHy61lIB/AR44P20CVmH8wquKxJrms9RskHXt7aue1nmCHl+o9OUph1tWUMYW5c/ikUJBc27
6X38HPfix7aYZZNy9WVFqluTCDDnQkEvB7aqhXFF36hxuvQBVihJ0YHKHOcbJBdOC2pURD//Alou
sq54QZQ3IKyM0/33p4fqUmqnV+ozzhdBKtV+UwhS7ZvuJuSo6N0xWpRx0dSHftuT1gzpwr3FWuMb
nXXCVQxRswL+utYulk0ioK6N/+Sq49A/6S8+4kKIq7iH6anToNRDbDLFdY5nzdCF2MvH7TU293mA
unjW/LIVo1gEU5ALAAobQAARLsGNQuMGvou+NQsxLiK0CzDThPg4BSpAL50yagJwYWBfPMplHBga
oVPNh4GezE/HaoVOPdELp45e2LbuU3PNFsXqskKyrPW2SmapYb3ozEcPE53nX31LfyyKHy16huFp
EDJxkg32kCHozE+yCEJU3T/faRJ2T/BQseE5bcNQ4NCPcO6IRv/0gE1JaCGtVi4xjLpXVp60rrPU
fhJAgYSPU8z5NDyIrl2F8hO0UipYEv7hmojuqO2UOhEtmpIQKDlcPVIz6o+BYFso2rDUW4v7DJjz
uXpvUANnZTBSsgX3tMByWG8mlCI41TjJ5nZ8LW4TRGas57icJ1epesnMzHl7/TkA83fPVmfo9H4M
9vDu0j+O2gnBnXBUJcMEjyCToNGb8IFCDxpX5PdccYTdXHIv5MR+8vVn9tzU23oI8jh2mvXt98qk
3g/BKBhOU6NUBv/YouUJ7WyrW1raHl1vGVnAaLZNbw69gOsYK8hgtcR6QJv4AVmmQAYn5lE4nPBq
9j0Ceqaz+6o1hlq2Id7j+jtRwW9Dm3MUcFnTuoOJ9pj3sjzrq1QLMsarA44h/vbwz9rwqg2RpwZ7
RQlwhFfID+05hcR8AwpNmZl4moYEqjaoafN73blDoCRxs+tJJceEdhWM3bWkxdFK2RWCVIRYOXYr
Rq7zmbqr7oq7ypzwmqSURJ6Pw6k2v6DnhBwZJ41GRw4ZcDoDN952WroUUsiqUxRFQK5+gQRI5pDv
pMhF4sFkDDCffM78UJWUH/0NVAyhE/AHKiVZKizL1uSzue1taIgpzFu4NxB0KFqhvIByYiFBILje
NS7XlEOuEKd8BsYS8LyYuPbz3TVzLOR3gKz+kZgV/J0Z2zhDyp+kToSwjESAOPEhurHIrYqNtvzH
cSCVwTXXv7cl1y+hPoeKQaT0eWQWwSZTRUQtjEvL+TIP/eVqTNclBiaC/lgy4JeGg2l7k/ScBO0I
q7BfpUS3zDprtgzne1JhJLjkaqfCm1n9jipB0IkFoiKwT/gjv+u3dSWs39PSkHG+vqgu2C0Zs2gx
2kCTcYaowlv0YrvpRBnDYcM07RX8FvNJEvuD9mPbu6rhR1UjKLv9qnzEHzol9iyLeluRVKQhuoKE
wJgymqZn3WVrl/70xIc8frNfPMZ5T1c4m2MdnFDOO35ZyrvbWOOccXlEefwZXCZK+FidVhTY+QA7
cfMPu/4Fji/D6xS/9Jl3XBafsr7/FJtmTi3jwprU+/W0min779kpANDp0wEBPUXPV/y8rB8379ni
AiLCotGagJAKxI1E1DYYdnWks7ZM/GJMBe5CAtkCeoJdsSBbBaC67M35Z0q0mQIVsENfr4NS8KFc
pl3v8xjeGSZABeVBS7NtkkXUTFEYNre+DD45O+XRfniPUI+6I3BW+/m0IGpvMHvISb7VGfFkhzw2
n6NUTjZGJQEaDslUWdpQQvCK1L4xbHU6uO0IJS+wGKgZY+WBlhj6CAZiCh/DuIUsPlRbP0ZkYDW7
uwusMzNAsZRsODuj5IjeMq2XVnLEZbc3YLsaSgDk9MigYQsZRwUJ9Ol3GYXXOFc+EEaHUp9qKXHO
PHDAvMuYGV1vGF34xDSqSOTuux5Tx6rhg9m8lzdI44nEG35qP78OKlJFRC7LkU5kDJc8cQxk82f5
7gnELVidBQVd+JpMhsv8V8aArnnZxTSEkPbfF89uHXqD/Pc76vwkP8QK6eyxaMdXIjlYON0l4Uq+
4SKEPFNhDQpafNh96/kMGEMrPOC/rA2dSgzJddiCSoJuMGx3Dh41ly35Bmloz4goDj1fq+fT7z38
5u6CsBAdMA/zY3gNYaRqMzv26d058rp3Q7YAqUm3/CzaCtzhaa64rcN3dFnR2YuoKOlzlXmIT93O
MQGZ0jgdZXm7MDHYuv9QQ0cO//qwiRANuGaax4zIx9MzISgLRuef8tlpjxa9RQHi9FsekOUGo6DI
rtlJRLbZWty2RKYZy7n9SjAhJlM2rGuP4q7ozGUnA62K3ixTinb0vOtTQ71vYc57d/OBMKNBKKLo
naBdpN5lA7dCOcWmhlUUc1UWA/MUFuWMnkRIqtvbVu9ffoo5MuaZOjGZc0DfsTXIhgURPaF3aQZn
gsfD/ScHxYua1Ef+VBCA1GKCrW1YQMhnPXx9O84VfbYSiZzeCxrlKE9B5GrTBgb/yeJqdB99j8RE
1BU1cnisGuaBCSkmixFhSxuAsTIZAfVTMNm8sKjUOK0ddVXw84JBzLcj+t5SfIZAcsDaPrpDRvV2
63bUKWAoUP+48RazKwP6wjPs5dPGVEdv6JI3E1VMsmvmGAbv1DN+qtztFAHfxlgZ55Pq7Fw9JVFj
0awxmAmM4Xh2WiMmQ0F1g8sCI7TQ+9fb6lnOs2LWhSlMQ2XXHDMXXvwWp5lRJ6ATLwj96lArot51
dzFJipj8Mc2WuDnRf+pRNdCINRExeZs2uLRprs6EUrd5UbGFAjnQ1Rv5GmP4ZGBlCfkFMw69qzjg
Cjio9y+AYRs9Qav3c2LKCz1TLpN/mTwD1IJK34khKj6s8rQ3ekKL7wY1x5VQmiket5bzPHYTcV7L
st60ACHqEPbvQw8ZX9904qJDKwCeHbf2MRv7oXVzR6FPE8j3QVpD5gR+8pgD0Zk7rvveW7FFrQVc
+jopRvUQG/VOOB8/WtsHMej+kmszyYdEApge7/pXscpWnZQ57OXOzCf3Kni8j1Xym6Sp02Y2VR4n
RP5FPn6XN//eJMuLMs3ftTp4ftePIsB/tOaUbZJTvUMbg6LadXpqpqdupFx3VbF7GBPw3RfzS9vK
i8LEM3zfxvp9kBoBI91JzvF6iRAr21i9e79VB1gBYy+pEIBt5esv6HMgwYX7ukZ6v0OYGDNcALHG
JwxwJ0cH+AaDztXNSYcZ1O2wfI5y5BFO+1M2+LIoaGnsdD2kHEGuwfhJXbF3NoOGbvdZ/lh/n/E1
ibMMWcxRW10Z37WeHs41b/O5wyae5gna4+7DcAQ4MMKLynBXKnF2xlC55W1qLok5wIHz76ED+wVs
6/ieMp7pOn0vQSWZo5s1cDtAJ8lhwcyIxxJwpzxSq7ituteWf776BW0HFxqVcfsRBUv95n2ZYl9x
WLnIEvjZIZEbY4d6LL+PryeI2IaK4nN22uUorUOzCNuVa6Zelzj/TGttNTLi+wyTYt6miC+20f6/
SnmcnPt1NPagO4BKJoVChnM4sXY0l3eW8M7Di0K2eexwuxfLMSGfCM0KGQpfpcxEhDC/rJOd3rEV
xNeRZoLHnnj1BPikS8GbZp7Radh6eif08Cc4oo4P/UUqWIji4MC6C/j981tsG87JUZxsVIE6+58m
qgb0CDYkqbPOCpDwig5d10b2qzc2xgFRD9eKvskX4MEAicjNnkaMoOuN39gJ2R7F4vU3ysPT8N6n
1kPBqU3NofVrGqATDkX0aMDo2NsSKdFRHb2jzzhbld1nMCAq7b4887fT2ODw5i9Rru49ptDhih90
OViAN1gI7fUddSWwYQvqDivxK7hCCbJHTEjN90AmTsoHztGiqaDt4NzVGTmJOn+TMLsns4sd7TxJ
ydG/p8vDOtEcBlPx5gH7kJ5hb9MMUc6/6hucuq9T5SyEPuWaHIbH5l5aVhVTtB2aYQY4u0rCbHH1
P1bucZjtBh4U+nMWfCiYNmBXDumlrRI03wJccCD0nFdkSLU8ZorX6OkJSRrd6j8CTukYFosAUtZp
eodjpUGLFp5T7VIedYVxVzk9i6lp1sPa7wlrbZTKbaSr3K6T+V2H8oRNZGaBb1ilxcgVbl2sMTw7
W5uf/HtguEWAIoOru/InROjBaZDBC64CM6Su9ZeUKtNTlHu5A46vBcWIfo4ZY7DvoxuEEj1++29f
AniASGjmF5R2rDeVN4Oeectowfe17h6okpeOPnuQDDAlBn4fe1O2n49xaXiDYbVqXwagOhy/lEIh
KTTQOqAD+W/H6HP3fOTZ1x02w559Oh9Tj9hUCCCfgNPFN5d4GWdH7jLvYXmmLTCFG9N5vd3sVXrA
VkRZeO1q9QnwJhURAW81uy6AW7j00lk6ug3SEaRY5+bf/AQuqdw6uZxGecz+95VyW1imaPBb4H88
Sg0t+PdXbBi+xHVwctmFMfdGch+7zeO8Lj65bNm2yIw4kKh6R5eZ9x6o8cOeM93QMTwhvt7HVVjO
7+Mkeg1v04YS9318m8ozsED7GdxmuDiwKVWngU4ihe9rdI2o88XM7ubg64Hcytx2zAkbZdFpCyVy
T8jEjsD5HRNwxvi/oArOPuzf0EIuMs78pI+GtauFnbE518J7PN63nTL89J8h7QZrrlS/658gpjFq
OewOIPmvm9GbKxWKHT/fiDlxuz+KmteJZKkLSU6WpwGf/mbdQ2EcwrQd5j9YzE//ChPlOb8N692X
ymzTfwyFFS+f9gUJUvjxzR/9U/Vuw9uwCw0Urs20mBvrfFzMlQPBKiO4KVM9dlVfhY6U/6gwGj/c
hkbvMF6Iy8Sw5NLJQ6Hgyb4qQekJVU/zhYSsRZAX7MaDiYY+D7pnpBD9e9jCFxSE1qTq+vo8LPuy
tY9T/X1xGR94nfQ9JP57SYSVUcXWfnvWDf4kYSw8JcMDtbP2KKz/ndMzTGfDo3vCVihxCsUSe+XJ
BrVIA5ujXQ+ORQemhQlwW7IHJdQCDS4jEvKQlbo+GaEc+cqB9RedhsLvpGjtMtuh/43qqPK+kTpK
w9J5Og+4fy2fGb59MSSfEV4BgyMm520v19D6aNTi58bPaOtlFgNxoDXUfgHbn7JhBLsB9vvdaw2k
XUQPiOHi2n+OiAxhi+735LiseK5Syw+nvi+2RXM689bPZ6rsmmlmM0bMMeyTL+YFupiHtP6P5hwS
L/F09+Rf4laouwAEQRndXY5en7otKHhr1BrJY2XEwIO42z+gGi/btiBrDMqIH6uM2EjQTJthM+z2
URPo7V4bhrBh6DSMGpR2tzPO/GdwX0F72WeL7KhtsOVSFoZFMTbDZ1wGz7g3VLCOjLuBR58NFJc5
nDaPB4czu82gNpL+fM/sYaC91qa1SQE4V/rwNGht2gBNJ4uO3OE9pjT0qi1zrg+T/pO/pq82l3rR
d6NO//6ogqpXCGh3WZEI9p/UEJ50e0HgYXt/BtYGMXeusi9uGRyZvW4fp0f+hRXGhXie/eJRuWE6
U+Kw+CqPuejGubxUnpYfMfVy6ziVP+txm1qjPC1fx/HUZ3Pc4Pt4lNdC4v3/VUcT/8C0Tp/R77Dm
ZD+Yex0WMS4tTLwOJwoBer8VvjyaEewH5/XfObnzOCr5nOEyKgJOptf4d1ce0ZwH7LvEO/UbX4g2
clvjkUtc2boLJ4xTz2o4rA5jf3yxDofxP+/UCougCJrhJdbdz7TbL6DoyI+8b2UfHs7bu7ud2YoU
ln2oIk43+4MapyvbZWwNSyfjFiVoPN3hYLiHg6zAf1uXJWKwGuGl+oDP9D8wMZXPSrHCwkfyu7IO
8tQ90Bzmqf2tqFYoH+ESG7CEWIAujNPAsMf4TRZKyXsw9NAZ9ziWZ5uZOfxP3GOP5fCb9GSUgfyW
I/z8/5YWyiPiXsHX/l5OxwDH8czbids922zyOJaz/Xfqqb2wJMS5iMMRR8PyswhW3YbeI6RVHSG8
v3yhbkLi5gItuHCFOn51IcHSRCYXbUHXxvwKRUcP4DfSstSLjfg7KByD+4+otZD70hwG7Sv6Doz4
EeGrXXEt1GTYkHQBGQF1ggiAAusg9qH29UDeQqhb8iX8exXHYwT636NSj5IveRexLRDMArEyss0r
fVQ1wQEQskWzCj+e+D56y+iMUunI4os+tRFAPl9yU7oDNLj8Tfjn9vpqv7tUKRHTsAV/H9PK7U9Y
hbDZ2UyHBjfh9UOQpf2lB/2nnoJbuSp9AtLCQvNNLEA1w535xHAIaI3BGXt0k0VguG7uXQja5NCe
Xb7rgcQ6GMHBc9RalPzwceNbVGESa78ayfH92yxvPlDwAV6PSGwrvyAB0UkmPi8dM5Vv98/sy31x
ZyRry27UpY1OOYiH2Sb+P0fzdcWZMLNviKZ/KPdakLy6EUPdiCOZ3+wrh8tcmm1M/uLj3KGiAcjB
RRU+rrEWdqc0DObjql/187G0EMqb6ZSM0CEIX0vh7LY9Id0ncMvh6LGj4vWYl2FDusI3bA32fj2Q
m/QJePLi67B2JeiUJg/TV0ZCSzf9sq+MYDLY4iclND0PEZmgrTAbyj1xac++PCJ+VsJWeiNCdS2O
T9oFilBcnzK67vTDeSg82YIOgPNQZRibJU0HWvSO5cG2J59PfmI4wXjjfwdCPnLiD/bkbOxv4r92
Tw4YDWb+5Mdh9KBFmeHvf4Yp2YrXdVVLx//RAUGHN4fV+AuwEZLxantZERogZh+Vfwx/ibrXFHxc
DeI/OBeB+wMavjQBvNw1U4/4c7ZDfMEh224RBFXpqbmPYaVzLQpjFl68tJER7f1bjn/xOSE69CPc
J3xHWYPg5Law+OSKOdNY2XL3L2sroUKPtSTXwN+G8L1ytci6TJ2GNduwCXBiu7HC/ZzwwJqfrHDO
PbEUJ2sqsem0Ez0ZvMUcSED7CfPA4sx9EJu2g4YuRuq3HkAeLMKMNf/vkYZnaJCGoDlow6rOoNG1
V2CzqjKt33dU02tID5RVmgI9h+SKruCnl9BclaeLh5DDPXVYxJAIgsynOKWeaCw7HUNe4JALYgzF
3EGh4D9sNgwQ9+XQjOTAiLLpjQ3NoBtUAy0uB/dLeJ8+p9Xw43/8Iioi9CiiVtyKn4PrSIttLUbe
032PTIHA3St9Ha1AvpQw3ebb1qpc5NHTvwGy/X1/gzS6H6mcoFP2PJbHfHIblYNqwNv5+jFb9x6W
3ZmvVji+ebf/mYjtV5YSjdRjCTsYXRvL7p7CLDyHTWRMGpuxMZEaSTbQWN7371KQy4QKNS0stx2V
XVnDPWordxqkOjbVf2u0H0EpXMPWJ4ySkwl1mlPIbb8dP/yCaJ22Tex65sJB8iR7lEyBfki3Cc4T
Tg3G6TJ6+ABHM32VuQAb9ZFzu4WIQvOfvoJ+GQnfXqWQV8xuW6AO/q8BRKmMvhfnCZ2omDGGR1hd
eO0rZXWHSbjidmuhmqgQkbjRKbFAqgEGKgTFlcbL9o8JoOFr+108R1CNOkyf4lFKBIxWrN2/DGZL
x/HK2L8H5IPBc6YG9QDuw8xYUemAI8OLISfqQevYoagFGWLb20uWSDUAXr4kMFwsfm91jci/xTfQ
rfX2uXxsBg/SNAm1FH/13r4m4qPK0d/Ov7dGfI5p1rR63nsiDkXMe2sAxypuoNuKW+p59Ohxn4k3
vurIa2Xjdw8iG2/z7zXiwmrGOEmIy9QfRxwVpWae7/3vUZuQBnN3v99usYmDeP2lR+YJ57wZaQOd
64GzWlBMtNqzu5Sam1k9MRenVbF+kXM0s7edLMwFtfj7uj1KFuVB23a33UFrosMFMGbgm9Xa3EIq
/RxqOHJSpJPGqNJJtqedeXGo2DGqHlQD8hDfyfYsuCgYIb+pg8FJhQfO7WpdgbLoI50+bo3uNXOQ
h7BcaMiTR0F+ds0BMvgfTIJpkGZrpGWXlL+FXdteUyzHgqd0XjdeBlKT0RvRG0FdSuc6RGF5ugh7
I1SZwmyYDZWRmPmMP0joWXosM7ZX0CKYTJIJYMwS0ueOvCobGofWr7pOJulcGaFJO2zWyoymuiF9
cJOWLYZRoAuQXr4k15Z8mcjXJTntbuANF3DxmYoL3YxEH7Cb1iWg4JBuVb+KiYgH5vjsJ+F5IC30
PDJlyv1C7qWe8tdW35sq08S5+lfSesFlPkFvyNtYZMTymyic+i5mirdli+cFrdA8g+Q4X/L/v2fk
WWUqt6uYxho2TlAmm2SjBGq9IfrgsiFXkoszafZzxcZ4/miGQB08dWR3eG1KhAffjfacbkjFB2IR
FPPYDM+E4rCkw+eKUJ/kJFuQpA/ge8eUvI6yZT6CzbvwYdG3H4NmJONkoww/MT98qn+fTfL8KYxx
YZAwznabjPPRKbotPoGgQ0AToQARABxsTj6L9ATDG3OTebHSxidyIus8uPo0jIMAmaHkF/IlGMgU
B0MQyg/EL9qRb2zgJp3jHGgBE4wh6C8gfHxaaBsFARdSLm3cDQfaGKZDNij2sNJQAKL5/BknP2ef
DOwv9+ADs1lxXz6R2OSFqRJG93ULnwxizO1jUZu/btU97ZiuGE1y0D9fKBgMfya7FIasIXGG8iEF
afn7X9whEMye3eUBHB6fO2cjEkFzm5fjQCXmuzjS+CyG+cw7SPouMSDOnNtih940Vwtw94pg6wLR
ff0GqE5Y/73gX76tBDdXG9yJEKTv7uHSLWHf3C+degLo3WgPlHY7JX56S2nce0VPT7VELUE2U0Pk
SfvdhRiPz7ieGH02FC3jtcRhbe88pCniPP1DHCTQ60b/Ysuy/15KuHceClohAWE3kuhIwr57KK8T
/yNhnknQJxFY40k0JlGYXKwSx6EJ4FZ9prt7DOANQNK4JWhGi0dNpB5OgSBBlzEgDZGr6iEmzuOJ
L3FK25GoV/6XW+dAms3hk3A9pzwrXaWNs4cYRDxksPl/4brIKRjYZkk1aEGldffhP45yTuQMybnM
cauEJn/nlWDn75SLv5RHeLix5nPOEl2+F08l66AxgVhKNidfvTgluldJfiS1gCaIW6inYsRxFE9G
5pBLSEu7MDZ1XIHa77Frz7Fw4Zt+h1zjZbH7nHBck2RV8iUeRFA3OlvwE/L1on8by5UC8arOd9jj
A8F0wG+h04ibEVSUTIt9ulGLJc8KcEQAQRIOSnc7DeHeC9irGAOETaHKJr8KkwxBtKcg2/nm77/b
dPv50tN0uTSeL8ku842mrbDbr8fUGPonohW6WNbdfmt2iV9ea6YPTv3HQXl4xuX4AuPmVUQzTBH8
S3QFrmnAhLPwS28BRauLzQ2S5/4TbKg1P6m271vWPPQooOorONIQNNoBFcsaKhCBCJ+MHwBGCV/m
FIG2Ly7Nj62DPCF6APOS5aTYCRImbwdaZQEj16Hb8N/D9ZE+vQ8yKEQBPehlR2hvNGSyCQpjbAJC
K3/BKyCK8HeKhg6CBdDMa3iE30Qc8gjE7BJuC/sOAC9vSXDBRnSUTc7O93jPydEkkcUcuHKFi4XH
RA1PuHW5R3AsKG3qEDZPCXQkYBb7IBZBDACRjx5fHD7xhy3M30JvKEYwgODaVvBW2Nk9xwQ2GvqP
X9AIgPWTzfOMwf7AAjcteLkMDuL2+8iTN8p+lPj5RNQCunID9otaygYoajJ43g5DjJjpfNruC11f
sKMcipUP9a6DkJjYxRAKBtoM8xxRl9cA1biJDoLNsQSig9LOAN2zMw9Dy/IVaNy9SNEYax2bxs4o
licjrDivY//oT3kjikyIa8g1xdwDeDmpnINu135ss8Z/5h4nEgbdvwPODY4wr6Me+thCNR1A+4Ve
Byhe2jwJfwUxZdjocBvpySwGnHzG/v4L+RgzAxzB6AxrJBYAcjOmSBIblSz5Xw7a+a2cDukiPYWI
SUSMdbe2UIbH6UYuCEpCBHeZxfUAlwWiJl0YMIZD7nOrRBgClYuYIeWB5F2avZfsX2wYcMKSnm4k
GORHW3ZclCT6jHqeosBw2Wj8IBezu4+hhuSb5081h2h22ehc5cXmvuns1D7PvKdseNcjlB9S7ERZ
dSIJP2wxvsRE/cmUQOyHiPLQHXWvStcRLJMjHovzipIJzoe1B9qOsAPoFEgT3YP1AW3RQRM1MF2U
AZzsFx3Y8E1mjGMzIBkdXvCS12i1ba9IWPhda7U6kJtwAAD/pBkNHeCp/K4QF4Kfjq2Uvhu7jI8f
oRVQs8hnt+NDGqHyGUI5UMMfkgWS2XFD9hNnSo2RzIPsjmsDR+8wvc9w8d4NOW2NrI119gk5CEN4
KUA6GfaJItff1YLDFPPa86pRsmwN2vCdzWV3191BL+ruNL5gYcA3/MIH/IHjjRbLnCZsHVI8Ch4V
NQUqrwdK4y3dI/sfar/dCL4aNFudIOPjMEEXLi18tqmgDtvBaOR5chmzs955oCe2MjwfadjQKpea
UBJyFQuEc3FUHAGugJUAfiSAymkqBTJEKKLrkj4UouiiT8T8+CVm1nyYoWu4ZQaBcumw68gsXHc1
eAh/P5oTMTIKZyFFMAn2pK6WOGXcmz73HIoEI5JN8tFjwcWLMbRGKO/Y+5F4PPIj+xSgGwRwgfzD
f0Sd2ZKq6hKEn4gImfFWmZxne7gx7LYFcQAEBHz685WuHSd0915tOyD8Q1VWZpZvscuW4CBn/i34
RoG0X34XLOU6ReGKxQErPzgKVHfAHsjgQ0GP5DfAJNlC32/6xCpDNlsxj5D9NO6vuRaSMUrWz8o1
wQCD5Ux+YzFIXsGtBKw7Yjf+T+gjX4Q4TgIoeZbsqLwF9Qp5Xwy+ADRUHyISIM+T/wtsg18qwftL
lw9N0yYT0D/N3zuAjwA7D/eTnCjlS3OoouKSIgffAdXjLtDBv4gqeER+prhYpXzfxxgeD5HEZQ7c
BMx1H3wjLvbvA3ny+yXIFHkTcDQ5A9R3+FWiFEF3BKySw5zIn+Rzv79np96g6YFvM4wHDSxKfNu6
LhFnCfjP5kmqSg2EBH6TQ0wIzSmkn6X2JcVbGIwvqEL7UuHGlb3bj8PCA64fbe4jeZo1CBSPtwac
p0LQWzLHlkumwZJMQEB7xWPSTXZzSokTIvBNM5JA+fUfhT+5iV0VITJpzesiMJSJtl+35VoC6vVy
7T97PzJwi/4PqRArIER8bM806a6+GzaUx9IpSiMuvGBE0cikVHgSSUKfdUt1o1EUMny4YYWMr4sY
p/AUAgwcpebY+PD/cn1d5tPrUh7p4FTct3J47pD5YIb1MkpxnG6yegIrjogGzj4g0Oj6XWxUYqzE
X2PHhL3KbYbyARFnAQf/tpL14/04piqhPMpjQTFhPE6eH4mDabb7HKWbdMPSQ9H1+cONnCT9E9Ih
nvD4t/49n+7p7Ka8E9mdOAfMIuCO0zdP4YRhkMXNkctoT/lx+1GgnPX8ivr8W/wn1wwJANqM3Zqc
EZQpCvRJO1O/rbjn3MB0uvucgLyGT1jPBbyXAsqOrf694Wczdmj7A4BEDJSui+siUVzCEPZ+NTQ/
2j92evMDQQyL+oeo8iToIfhDzsOMv8yvSwFoVRBF8fOQKml3dqHK2J0pmLWIcUgrMzoQyxgBXc8k
zueprEz3l5EMEgWBTyE59e6D9xV7jqn4hrKECLjaYj1zp1b3ytxJ3pXVea+sdGGK8pj+KzzH32ys
rCAEn/bOojh2hvKRzMcfagGjzgTnnVlnom3o6r2w/rTNY1XOuiPlA6wE2ZKEzTdqCOhBAvQTw2oi
UI4+uuIDdgWRsn8IAqEsEaMRZ9WbirC7pPRPsAvCIgAlQS3cU4QK/Wx++YKcAbGaVcoSayIeJKNg
senNDXoYPSePJKwQUzGYV8GYiESmgIT70JaJpK9er9fvMRVc3x+oPTck2JYD1KDIxr/IIvkiNh//
oFopoI22aScSgQv6LwVWYNlrrwauFXMU7BwrpEU91x2xvNGbi61h3wxYGpfIRZxtdFsapcseSpbr
ASJsFG/gr2eT74biLPid+ZnQEFZEoOanrQunmYvF4+k+WhZbzJD4OMHU71Rs5TJCh0JMckGu4QL9
8WumAdtgDNo7oQeS94PZhscVZPcjv/LXtPDPNy96evT8pvpMErzkLZCd8HGiB4VFht7DhtxisR5j
+Eq0dN7rv/URISV2AFCV0QRzLjGbf4jzFowmHgT15Vce5yd3saHg2beBODiJKl2gn3QLssMfGVG8
jjtk8MsAVlG65T35A1TidCtGOu/ad3sE6mHiLKCL84FDitPwpcb5lj0T4ekRCXn7Ft3I1lF7u8UZ
eIjnlHBzpGbOiyH+tEcovC2vb4+7RUnn2IUkovmWbz+GOLlb5FteI99W/sJrynG05CRC29fl9L00
W5xOiGK865sPI2WHM6HCbQDFXogy5idRBDCV/okNEJsSIig43neX08QXlIrGE+AWxexRh4lDno78
nWpJg08NEooIDwnocnypE/zwPnEnGlLrSIjy4KTGrgMvkxZkiNApi1ps3PEBCyjcgU57CKv3Fsco
+FUJIleLLt2+6OdULgX88hfdFksm7JogrHZoKwmjJvIEDuMX+HGwFiRnx89mmK3jQ7XvflZ71MLV
HknEdXmZs/pDjpBM3PSzuZAltD2xFUsRQe7t6z7Pl8Y2gpz6FlEyF3H74neNQyXgI2zNCHR54LHu
7LG/2ouzGOQtZMDcEV++XiDGfnDooAFDp4XA+prGz5c8hrNRiMqE+DzjaDDN49e3coDzhlsJ4SR+
iUJhYaPZ3w6a9TLqe2lPdkO6U31xiuMvbQvrAxXLnvi+Y4lyhVOdUyZAVn5QoYHcDsnJ5Y8J1Poe
VOYds+8Alfml9eW5OsrIA2oXYNO3Npv5DaPzApcQFvFu6Gvb+Es4NNmBA2sM+RNHxhZy0Esv+Uq+
Ol4x5V3kJdu3FR8fx6tvB0wuxyxoRK7Yk5fEsBAgISeWB20vdpTlgdu8GeAFh0mcOJh/PQ6yskBg
JgY29iQPvJwTzCyC3Ljnargsh1yo7FBNL4hbpyQdFLMlZK7pxP16F94IOQqPFMt6Wh4wZtmWPJ1P
KWHv81cVQzzx3nSGL0dOnwoeQ2j5JKqUSthumCKP4xpzwogOLl8cDne+BR8sYXmx7GCLxCXj4vET
uOFOWoYrJi859Z8cLK0At3A5c/gAsVde/WfpIacW6h1ydQ1+zW3+uvQMIcIPKAeYbQsm8hw/Bows
ohEGE5/NT64lw2j3xEoBVbzLBWY88dU5lgo30WjEl+GNiyeesxBxYZKiYrFxNy32kGq2SMXZUdHk
D11M33yULtc9cxc/42TOMv8q4VL5pmB1W+k/LZKpj2pTbYAV2Ki5VyJTNX9IxSTh4d+Iv4ERsREl
cea5f8Q2hCvFpvojRydbw/MIhj8iQaoolErwkFNfVZRsxaYvmXwj2jP+rY/wSAce+ZFIgECBZLf7
oeU9h3LI646i44lgA6X2X0K5pBGtoPITwdPLX5oAUAj4faTQFVAIymf+T/FF+8N8CMkAorMImiKl
ZtmKdYr9Ea52wBfCgUOKju6xTvfd1CXe/EgnmA9AoUfcCBjQaYPLDFyBbDTL5Ou06BxKWuvQLN69
rIq/VvM7KIYBa1pKTvpHwXYvfrGYQF3ysKG1pO4VOU1FA1prPHBkoMMcjex3mAd5O4K1eqadhhk9
Vxy6mGC4P1Zqvz2FxXWqmyHmUPluHLHm27i1rs8XDA6GOBkW1Eyp1n3Xz6DJBt0s1JpBwylS3CuV
2I7Le58ACtrJnTyMwuIzuJ2Cqp0YXe9xf93nyDdwz/CRwFenMLLwYgyMfEyv6CdwxaZYoJA/t7gp
gXx4lu7jmsib8uL47D+hsnQRcg55a0P3YdNynG3uN7rH41En4GM6F6qvz7LPKwoKup2+derHN0zK
USF7OkHy3NrroLwQPWwfLV2aTJTz0qaWfxtyf+VOB3uOQEFIsz5dwQPMGvtlP/ESj3ao/i2I/Etg
DnJMitIwDfHBpTLk4NF3GbNZEDGewG6FIAp3HeqnmLElfbyRBmmoDoTTVeLElgwqEiDsLXGjeUm6
LndXzABbuv5A5X39rI9SVb9jiSrYbYJLTzyPlmg+2Em5M41gO6t6v7tq/MKzV+aqs+gs1JmFH5Ix
UXCS06Zy0+fKuBg502TSj//qsDtIJjE3ZWzjp+fgHQcQjuOdUP4EUpbETLJTwUXr7+Sz/QYIhTsB
JQSLRXgM2zPerjKQqXWGOnQQokh8LRtWDmt7+WrZKBS2ukrIdLOEQpEYDCXzlK3uDvVNIjqgEUr2
gh/R5It3Fu8XSNSz2+y6kJppDvTRhIIQ/5DJIB8kihBwW9xGTV8DGObiDcoBr4eYQVoeCBeOJOLf
6Tam8t3EoxTysIticGxN9FW7gEg3V3wFkrXcWnFLDrIx9qfsPGRfFNiJ7yTWE/sDGz4D/lTztzsl
pj7D3fAx4LMgEgzf3siWZ7q2C8bBYOm6VZgEdEjndHe52eMWqqLC8HAmDoaUQteucHJy+lTSur/2
r3AldET50h74Nz92MEyjXjBTOc77Z7RNxa0mPyYD2Ayn/XmvfmIJ/AIjEpwHL+sEU6V4/fy8bhsf
BJiUBEIGVyhNAzZ2Vn6kPyzKGOwQ6rAbVAiN2L9hgghAIUm4IAPCS5Tv02JDqIQEtGOhJnYggsYD
qWA4m9NRyIi5J+ctD9t0iJvSQMjO75NofcdjNJubl2/S3KUh1MvKUIa50MQ7mGUKuUKu3ZPsQkA9
yYd2HC0KDQa3cFrELxmW6Agh9xjriFm1gM70QREZ8gw0IoYXl11qFQRnQqnsS36NsF1AXqtPwiMV
CjijVEeED0IQhHAGsmTSF92gjIVXuUemI9SX9wwjLG6P7ZGL0Tlqx87R5pIQxBJjslsRnRqUXYSr
Wg5wOw4L8u3bXM6blGOkaspZIkeXCoJQKWHpfpy/cV1jI0HdTcFAKtFQlF6vlZKLTGBuaEh3IuoV
wiu+xYSRXUjAV3hV6Yv6K2g1yDD8jWjYQO0VNiRZLshFGgjDA2xMqtmnUMY/sMv0tMRwkuXgJHcy
VTJSGbGyZkShRKD4VmG+iPzMl68ShVJHkpVFcghxvbqMse0L6aj0aX1jHwZvXwasNREtQTHMnJms
EA/GGAsomI6kBFJtLrzCE3NKKZBb37uNubK5IeDESqvDNaeZBSuJ0Gjp2d2bgbO+2Cpva+PziyAm
k/hERUoQJISOqJ3vV3RSt/V7PkpGkFPOFudOsXAtPOroEyHuvMJ+F0VBuwdWfuPLUojpvI5QCFvy
6eK1mfAlLwOpamPcB9dXSmwMoXZ05/TJfBaI8f0ymRBnLpEYe4pvqYkzWrSUEriDLbq1SFqW2fcq
KUU4gTRzgnvsr0KEhzJO30Mbf3eIv+IBKvuBuLfijc5CJLSkxuecD56MZXmWOMlqePFiot4y48S2
VOYLWZ/N2sjaSXDwq/wW+3aLJKcpvaIRKS8fmy4rLLMQeVPIkiqUnEVi7Muh3mO6S3rzFEfbdCqO
5/f18/qypL3MszU4xLZAlIiHg/XyIX7QWLBfLInGt/W+5KQ8BgbG5zKq7RGCAAS/xeS8wGsKsSX3
DpLLRio2FHDsO3U1qadJDVAmKNP1lRwQtRIqcn+HrY/Dq8j2mq8UbEGBILQzlmnPBrNQsAILa/fk
6/IlFl+E2wKOUagFnAd/YieAC4BFdMlkEL5R5oH/Qd7pgrw7s3SsD68D/oMw+ux7tOSFWIqsANIo
XQfmPWuOPGFOdX0ez7oXgD2hyzuuUGSFeioEWJljQp5NKV0LvwmjHGid7LLgrHzj84gvTbMB2gT8
mESg1AlQ/RGtIeNDVJ7CbQaTgCqvQqIRbQLKH5B67gSqVA8kJKW0lktxiYiV6C5zpAgOUgMgJ0hv
g63ldSJsh9PGXp425QdNmz+uG9QMaAO7xOHIVekQTaEK0MtxnX9MBkHKZT2IsaUzmZsl00mIlM5W
XcujwsSU6yKD7b/hBpeMeSXAq+CMss+/yyDEy/Wf/ZPTFYIQV/uj9Pf6FMGksSfkeUIKTYcSM7/q
IgSqfA/ugiTyNStsNPDaTEFQkc/AnxWMnch2hGph9ICI82KOwT/4t5Kdhzrhg7BQRTBhY/XkAkHJ
AZtsFrJB3LqbnaCZApPLii9sAcH6IHJgHGa4OPyc2gDxCFKUExg410odaYnY/gB7cpNhZwBZA8+z
trANAtkLz0Wo97L0iQXlOxp5sHlI1CMkPvos4H1HSWCVbuLVDjCpu5QbigtcCOUWr6hbbCxpYbDR
l7u1No+4cuLeLkWbVHi8fDXxrLP+iJ9Y3skx14+1tpVMVsGoXMQYNUzOYnu6BedbcIJ1oXhvUIPY
gyCEUIQ7S3dqiQddCg1Utn39U1CfK4bJhbz82eeOPQAuEKydGSP+paXAnYU7yJNQVgXfz7jdxigR
ZYERwg89stl66229BfVkW9sRDAi/UwtkyRT6jwQUAuNzNY63A0lmdiAdzGi5AyzQrEmwSRzJuP+j
oMpHAFeiH5GItPLwQBZnRdZ2ZyjD0vDKeU1XA5NhKqmv7OSny0dFQe4MKNC4E2EzNHA4H6/GE3jt
s23fXRyL0X80YILKa0KhS8Wjl0Ldt/3T/ZC1Q1gOEtDIq///eqz9509unSmmtETEEhvjaSMBsrYo
P4WRRVy5sFjeHRZ52bGkUCODTWpPWOm4eERwrymoBszaYqN/1H9AxgHs6wru8xs5lgmGvSvfS9gD
wnETIF12uwQ/lssKMJbRS0GbzUkaHAhiLAwqh4+mYu9aC31m8J8KBS3GybPHHQaauHGVcEtwPht1
w+44HTVfzZdEYTbbsjIyJs/faB/tLawSuC/ERzxZy85EL0xuokvDGpobh+dLHHSPyK3wpVVxapPo
JIXWl62qDSsTmSZfkDInS/11UU0w5gG4Fa6j5DIVW+n9pUnJXNOV4FZMsVsuD/7Y2KySC4VynrVJ
w3eQLASTya0cAHw5jqBGsq0HQB54twsuLAxBYXzIWcx8vPHpIsXsk/BN5Dxy9BLJo0X05FYSZQij
V6JczN0hv4iqBoqy1XNlXxeVjRSr3vM3FtIPodKbASAnX2psokuil8JroAt8L2y5K3HFf/w7KHh3
hD9gzHD6AUp3i/8HUrIySEUGZI7M401NkaBUiB9y6SUPwV+CtUas6GXPSvz/di3jy/jSvtAzs+EI
gUyKFXITehJANx04ZF1IvrK5my6lwk59mw8TUnijDPPC/5nBl+fUvE+OnBphBdoz/HwIg4Q//U7W
JBbIGbjiiy/KNVL21yHJu8mgULEQeUmAZV1hDCa48V3mgD0YLeBn8kpPusSOEpDLyYzg/xB3934k
tCaMk1qdcKjFkb58JVAWKQFyx7AIq/C/FAgvdi8OTJrGlL65FgKUusLwYRVt6UlM4ieTTMKzH1xE
CQDee5d0hyCNk3Kt8LhxVpOhi8vXUixYxf4j/dC/zq88S0ay7S6QjcPDwleM4xEDdys4gyxJalZ4
BFpvita/aJ8vo3Guhb9NukApTB+dhxWSBynTYUrNtHxtNoRjUuyh3IOxOsYOuK2AqlOWhKcpPQF7
XQa/DcdLyGBYG8FbIa2kJdTrekgOLh8sM8TyNI6EHP915t9BcAMk/aAD0IlCEKbzDEku/+uQZDjI
taJQIo5Ob0RQ1m1RlPFkjlDiIWjljD0J9iTv0Ml6JRKXBU8+WBZtoevT05mR+qJuvcKttt7IZHoL
VXGJYT5GCIIduNuvuwFAfrAP5qH5Ov28oYC7K2/65O3Fql6gAeG70eCrJUOMB4Szrw0CVB8bQg1S
qMwUIa45lDclpG6Qd8iiuAs6jB1F6qGUpmVOAH0RFYhmRkrXQurpQfSQ4S5ZvJT3BTbBK45h8g15
XhYfWSKLFwGPhUQuQcoRaQGBFuuSzAEpL0siZhHIyAoGp4lil3DJxOG3/RY8FyrIocMeJ1CBxUJi
BJLSluw0Br9bHCj1aXZGoepS5UOLJzkRLalJefNQRrk9cF6LUUrPI0l9ZKGSBEcK+nIt8dBa5Ysc
Xkk5A1N7T+X3ov/OtQVbKagPGDjiWqRXQjR8/KbH9Lj73n2Xn/KR3bANUtJrfCg9sBlOe0buLRsi
fRFQCUtB5LQ8v9ax/2eeb6KtcFPOAeHsK5iVf0vFml4z1HhpDMEpyb8lJirYpCShFmqDbPtyoRvG
z/uqyqYvJX4ZQ6JLharNNoc8GJmBtPGRGfvecv8LyVjH3tVzdE+PfuWrAeYHvkTq8GRCocfKqgeR
hdeiaUWEWCKCea1zGE4FIlN5nxqZPUw37sw7SUvzI45SxbE6UvAyUcMUIErWkVSR3FfcimuybBVn
KlzuGWWCBcl4keEOD5PzJhdKLtODxeW9TFrMCUEWbKqi1YZI/luUEYboCbmhpiVajVhAgZYJh0GG
27/8m+IqZVZK5jAuGMAs45ixkDXkCB9qXw/MQB2ejDEWIR64svsgrZBQVwjCuVTvXuucZDMSixK2
vLJTEbQ+P2XoCc6A2oCjl2X6HQBJ+PT6jeElBYxXHOsJDVGWDBF7CEP4DCggTOiYgEPETkUglMl3
JnaZX1DXvg24gba4G0flFzoOrTeuYAbmJ2aJGE3r1P84LhIIeFymVCGBo6gjgs9zp2L5AqskC5WQ
XOgLNIlihks+gL3Ov1Bd0Dw5wx0Il2T7KB5OXlO/tmCo1pwKEciJALDgJJlDc5iP1WGK+ToqjPEZ
eaGIBjW0ytHEGqBYn7x42AxeyRMvvk4iKi44Nm2GGmhidH4CWqICCnDVoSXHnSVCyuuNK7QHKiaE
i7C1hHKALzFOtvA5CXcQWFMLYH1I6DkWzwjhJ93padKUU+ex6Bgud3yS4Kff8X7doM5ARC4ycgjU
ZGbRX/TnuMaTzeSt5zGE8IpEyP65f1VkKVKxlgBGsn52JayUlRBTCjYyhQksq6p08ei6Z/feJ3Xq
x142aYFj6w/7yx4UIfRxl7Z1TMUOG9F13zkKHPeuIyINg2EkvWCs786CrgdUT1kX2Pp4woVMgpYF
V1qO7nDOwFnJVW++9u1sMES54dNJO6tPq6ndc2Th/2Lb8M8eF89wjLlTpsmg6GC0ldBfcnpvDMLd
jspiZsz1OG59gs4iNJbxBKuMxnDNOCpgb16dpXm3zjgmn5/h4tbcnOnrR31qnamRK4ddQeuThA6l
xtPGF7WZFl4Mikml1FrA2lLxTR1jBIbPdodNBAD6NlJyt437He4vADwb1951yoBV6S6hftqFF8UT
DIKpGmFL1po8Ks1+ZCnWadrAnp2NBcBmRSaSkG0DrQRWGLSgK9hV2qHMKbrqyEvktIniujOkcTWt
bigqo5zoDM3fFshagfMhtAwFejpOnbxcn2V6/0I/nGjafBbHaGrSHefhn7b1NSjR+tSuNamhgBsT
a0MbdDonFEM8Rio0UjNnUxMP66sSZ8IZa9tuQ8OAgTO5iwEad5MZfYe4Bt5GbfjfRl310LmNqpEY
s+G8cfLj4WnVoWfsCuAKD4YgcnFHCeLgAJPFVQfqAAPEtXLI4a3u+inKA/QEUzZ5te4XH9q1p9ue
gmJ5mnoJX8NcKaNidJlgoURhwOu6yR/PVb6whTvPtLBePRYIqiYGUtbfS+uWWN6x2heZ+8nK/Jx1
phb83sNoFJ9pKnrSSBxKPQtvj9hZlVpGS1m0K/jUo2ehsxTWHsU4vg/Qw3BvWbBqt81+LzjEGb6O
35UmhrneSkTv9TD7bZfqwXj13Mk/5Jj5JsvTSpl3kH4lKMRS/+LlPiV2vx5Y/J+KeQ9Hu17boxdQ
EV5BXTJPL13cvqrwEtS8jBkXYHLmRTR6KAZK4Pward9Bfn4OlUU6SAfWpxLsPhMWiycEXKpqU4Xl
u/f0KMS41H5GUJN7ZdD86Tjj3np3ACwEGefusDaUfZ1dFS9T48wt7+ew0aHfjPlqYn8iBSDxCclc
jfblfn6eMJ2kGnTIR5zDgEHrJnW/oZCPTpAd3hzqh3Qk9iG7P1X3EnVsWgMt98XPnaWZxdru05eT
f4PX/l5Hz1UaSkRkk+nFFB+KUFs2uJv00xDbuSs1kcWjom3FABceJjlOxFc++Pzx/Lp+SA5HEBj/
FR/deR3Wo/YjXqC6G57c8o/2txFQXe03af/sn1fxd/aXbe4UPtrh1R6elD7DERFe6vRMZ9ycRw1J
8tXaV3HJzhEpP7V1XcequVAcfDqNy336qHfjuul2prGt4F9apugw6bdOEnkfdil31OOrFmanoNZm
9yosv7RJAQ9s/1zt/iQOK4ZS0HH6uPcETepfCSPNPl1CimqeKX8PJaSNr44jiQ7/ACtZFv3+DkcC
6g6xz79LA3/BPmPirIJi0vebmqrbNEGRB/xq67QKycV3lQYnk2LEIGLo5T+4UXb1nnJ4NkH8x4cp
hzrzniz/H7XqndR+4fgdQmrPWdI5ZL5jnqXjnSoO3JF/6y+OSdBCzkzdi+oXbHEERHhcY/nFInjz
H1jYZ86W8WBmvQj7bVZazAaJyItR5Nchf+3HQ+OnjDDuuXipH/c2SW8TUYyEZ9Q3NxGo161/xpgA
kki3/6Qs34Xl4kU4nPKPtTEuUbHQYZG+gHGgOK528swuXG8FlSZV63HZBBgeEeCajE+OwF6DmOzC
5obE1qH9VZ66xrK7zkNWFzcJHg8wYDf/YNB0sEwysV93cyBJF3eEMJlUI1VhucLFkYukwsaEOIDW
H3QHxjP50iFJAppGn0HGm2GTeLnj29XkYXtFhhHeEBOr7m1cNbh6D3kcvzKr8ik38TNJpupuqTvb
5/nH1Kc8zYLyi+UqGYHL6mYftKXjuRN4S2S3YtNtjaAEVZ0BrpmyfxRbadJVAdAhUXv5hl47ITHR
6Ty4n8efjU4EJnQdiX0lpRYuGORWt6ZYB49dtNEZhBqqaVNIZPj981q1GbXZHOISATl8kJ3cSdl1
fBTvkyYK2Kvgf0E0o/SC3w8UF2xs5srshPdPPNdxVaPsE08sIDJtYZQ/HAjksTYdZXewB5H91Fuh
C70aZ1HlgBqjmF5r+T9nZ3SC4cSm144M+h2oU9UYm7DnSy9+DGHdgLaVXhr5sEKKF+GmQ0IFkIhR
P276iE0LF34NTA6oNJBuIircBVaFPoSfKocMctko3cGpOPAWvNHVGaXOaKcP+ZmqIU1AL4/h9TLQ
HwGlgxS2CqfsSCXNpdcbLjGIG/uNLwsfU/CvIf7CUx7dYzJs2XAhJuAsMStx/IQrUfaLjGS/pnNr
KffstzPN3OuoXSLxpsusSX+keJIE9oApfZl0Bxc0CKlfP/wbjc53LjPtFlyCCoTdRC4xdPKAbhX4
OyZw3eseJlZ01K7oFrHDl9LDVrZ4ujam/68/XZDmgt0zfmSbLUJcQKgVApjxsco4DqwpjnmVPmAs
G0tmrn0KHNvHAotAru4D/49VIg99JnWpXBqcWBSpGhSRdJWOboGDbTb2KfvqCP2Okr7+K+S9p94H
YiKjUVbIJj9Bf23IpFhfpbOI8am6xEjQ9+pW+H+88IE8rfVMbVvmEytw0jn+WLcIpzbPeoYthwuP
7Ze2OvyWNSMiGVz1TrhwxevbIN3rn3cob4xtcQYgmsFAHOvc2qNLCKUjticP+iHCaK4VjoGicub5
kvZjtbMjgTJ729GC5WBgGYOWFYm2VL37BCpG3rsmfsO60fWfNdSIGHKE046v536qeRc8MfuXjcbF
YIaGkYu97SoL7hsrDUsN7geLQE8ZYD2WoMdCBbRzM5z40sHJCDONZrMDhY+pB5ir3f74J461rK5J
32YgJMGO9ToJukoYYd+beQpLC87J9pARAT2DQ8wmiMXZmyx8PUVNQ0zkNoAncXhBWXTSXKdDEUU6
Xx0WhzokYmIMVB/1z23Sjtx4AlZFnzcEe8nkeFwlvcRLbw2gBITtto/dL9aCz2xi4e8udoMxajDO
lGz7ZSBYVzxIj1m9UtJ1Bp+B6rlMBQo5PdBXRtju77mKDP/KW/0CkgF4ifEA6/6m0fqZDpjAGkVS
TA48UPNFZY1gDTejFERlWnRXyYCCBQ1sqcjSMgG/eQrGuLedLvDU7j9qO9eMzyxbXAlcr1tBU+jW
zVYT2PfPWv06Z1t1NzSuQc7CufNKg3UFNjd9PoH36cekBk/9oBi/OpGnCRmloAUO9nHdiTzZpZFQ
k62tap/ki1IbqzzphpcdAX3XuLpP9o1Mg3P2hx8diRYEUXCU8jejDVM7uVy/YlgDBL/j/lQ01xV/
lDMjVVpK0euLMqnSUecYYTYKBiPUX9FaVtLCp6YlIS12Qwvwq+tKJ+55HLD/dol/t1s5hxKmmz23
7slaIS6uJu0dEq+2e8CTPXsg7cNYLi4TMpWEC7vrPxJXJJl2L99adym1dPhM4e2Q9zoLhOHgnOit
pT2aNrl8ggnyrjtSvN5RmEEh46I33DfeeZ71pvSZ8Pdx70gIag9O1MJ2I/Y+Y0m6daOtA0f/jDCr
6/Rxs8vZD5jdYeYaWaBXIEtENMa0Yp5Qu/EfrJbGjpbn40e1KKuBNsW005ia8920+lAG9oAQJ6rm
yUStsfGTDZjQhAAgAbr29EOHNqh6kKAB/osj73YmcKLbgoMlGCEy6Mfi/lsnQ+xXldETIf3aIXi8
LKvqYN42eOjZxVeuhXcCoRiPPeVTHxSjzmmWZBuFBe5pjx1pkabAJ4mb4EHTzSzAhV3FJmJKzSKz
wigJ+fBO6lVZUGekKPmIxBR7aZWN+OFd+B7lnHTkQf+BEj+nHmerrfxKn3VVk6+w5n2vqodHptoS
9Hs0n25ijLPA21UID/FIU2kLtLwB65jjE/2sKTWHKkLYT7BxH8l+u3jYe6Ob9yQNQ+tFUhXTJrtf
nNZOs3zG27NO2zSvSXpEYsqYZm4HLlCJs/R18JyffhgtOEhK5BGZk3gTtr3VxvGL+dNc148hxsep
eyLiEYjOnBMddk/zCHUV5lkJXtEo8DAozW74ivzgVA8RRW5Jts6axI9L232olAluX/ZK/nrNvDOR
FMSKU/BACWp/FeyfXQSDfXqPuebaZHhUkNT6pw88Bm1a6WlTp/+cX2iJBKprCiLKP27VJElcg7Nh
93bPHrFbP6I3peOTSHnaksZNWK2uGUe0JcmBntanH57JhzoZ02hvVAiSgUcOGF6moI9gI8lPt0uh
Xlupkk2YhxJbgPYn3sEuNLq9J7qyqmft0FfhQVHMonZ5KQiMLlTdP8wGd3HQ8fQ+yugoAa06Tlw+
2CHCt5DIkZRgAoVtd/IIr+qGixO2ywJELR6RDeRdPJZJjDrQVbhWHzz95Z5djHZTutw00ZBUlTb0
A32efihjp5g+usfuzedrJzja2j751AmTUor+xMfn8mgrQArPspcQadS0ts8rf1ffg05j58PTiWQv
fkSTuGjqnhp3qdA55nncKak2FAanMJV6XDdwtKG5mz2yLws603n8IEh37r88ZFB2p0Swh9EDCYef
dMRwkJBINHlba2BuRSc8UaZ4Qo3w8r15d2/K/l4MMifcmX5dYKMj6z1xJxyhezT6fiABUsOUoqxo
IUVgXCwdi5XTg8rIatst3I4e0MHdITorMBl2sxueiIPnyTUL94bsz+Ia+1kVmkyak6ueaPQxSKoB
tMpIC0uAsCy43PDBDGhtYoAGq26+JAYkHoTWq+DKSbSZW/5lTuwZ5dNThsFrwLe8S4BqkDPnQD6j
phwSSgBwEnPED/gJyYbQIzeg+kbBs/WJRjrW53kvDDMcXbv1CIa8soI4/8QQMfk4q0HW+nHx6UBX
b85c+Zb0gQQjgljgtDQz+jZJHq7b7EkWjo63pIZv2dLRixN++zMynOfjZf3YNPSIOpkkouxk6j0s
ShrJEtZaxZhNeyeSyTsnbu20lI3BJ5+Tiw1N76z5p4TL/DBdI8eQG3apRaxhmaPm19aIOLqTSoMo
ez1m2vh6IpRvZ4/dMEHyqC6SaJ/K51cGZrQs/m3kajRVsOBeP2JavlhsJjR6ynac3zMtMYk5d5OJ
yQaYbY0LBHkSeDvcZSRJhHqzBst9G6QKSxDp9Ew3lQgk4ZNNmmfp1H54VbXPkvElRkDRF/iJp0tj
QO0a3AvviVH7/Tk37ZbOSUMeu8mZg3zDcbbVPuLllBppLm2O+HvpBNHtj95FiR2io2zu4eU+sLFZ
1rZXKEOXXowT4cVFns+W/wz5uprZ66C5hLFxm3E2mk/CAV7mGH6sbelIWd/9k+0q1N6R7lCwsehn
Fzb1isezGx0o8FMhVthhJP+UiOOTD2u0vytnqeZvOtctmubRRHsOdCgVmIHXHHuEPAirJxxg05mR
zq10WlmfSbw/pX+tA7gT35mef062NRHA6n9OzZp7I3nm8Uw/7u7+jmBZj3CLDgii5E+19Wmdh3ER
wrZAmQLJ6oqJuukTQ6O8Mi8dIM6DXngOPpVBrn3l5Zi/WnBE8kWn/T7zFho2Xtr4EgUg5V38VYVK
ghyn9SXUan6BMrWFhIPvyIawEkY++9VAbT6a1gdk5w35Bx3I0Uhy1tIRMTyf0CGu6/bQX37CgpCA
EN6m2YWP1pK6ikUVlVMA3OcsIcX8JWLKJ9SriegfhnfXpakb181YFAiG7IG2cL47AaQ8dkPqwLPb
J+6eY7qGJe0cCIiQhlbT5BX3kaYJKnEBB9mNFGWg7UZl6p932G/3dEJS+j1dFoa2iTWfRmEWnBDc
HRSWg6GjeiRd/Lz8gWD3JOWPTr7ibC/R8NFIbGYPdp7A2pCl52RfQR5KP+qkz4KqHuh7SyVP6mqw
PAKBOndTOg1G7qILkRbdPMQCulxzkJJq1X0YdNBogQnp9qQtaE1OyPeJv7c+23W+0htH5MaDa28r
MWMxNCbqypg4m/vvGTEC43x8/0zGj1+CYpquDvgnI/vVC3xx3QKHXvpGYM/Ey+YWu4wESAYLYeBd
ROVEcNg5PqKgyqbddNZNNtdqaaR/WftB3l7qmCAvu6VIzMT9TJlxOTuXVUofFZQrXdoEuFbEgbtx
+fmI913jQE3F/H1ckLXSa1nKLqSDQM3SnR7pUuGlz5Bs8tp6KXKwiJ537pmiTne4A79ssc2VjPkK
naPbpwcc0VunpcGYb1LEdbQwopahhcn5JyogAOdmX6WUpXaPVTknIMj1gVEe88dBg91eD7XTOiKf
zsg4edGDvV27j2oI+p3yeMEunbbqP6Z73fU1Sit6r+i6sjlT041HXQZfDOzkFKgViqmVTDrNj6J+
PNTVs4BYq80qKGs1ktQLC0cGfLk7Laxr2MRzVZ9HFoMQNc5XeQpOwKLZir829EZIOxB+QIzlBUa8
vuxCQ5+kWqjRP835u+P7JhmUMjbuxBntMsGmhAKNmLnAk8HKRcUlGk8X6tgo3G2MeQBayolu49V4
sr2UDbH8OmP5ZLMwevQINSE0ZyhWBmUxtG5TtQyu5yEL7JmQJwIlGDVozZh9LQlrwCqBxz17XHoL
nhffhMBNJQLNX66vW/hX1wIKGhKRW8IMzuZXQLr8UO9WWbu6/I+l81puW0228BOhCjnciiDAnEVS
vEEpmMg54+nPhz2nxp7tIEsi+Ifu1SsUX0BSxKTL09FiQk36qO/SyBPjWxKHqy4Zw2UV1whxcPhc
cwnQjIEl/GrH+J7VS9zzdwTs8AOROy0lHlP0m/FbFN2ChsCgz77mJckotJ3DQZDxWQCsqlFEZdJb
zE6pjvypWk3hTiYYzy+qxYArmCAAgBCuKIBjmwdTtwmyo+v3DO6usxU7JIwp1XMIvLfVYv5XLKyu
XJdaC5ek//Nxs0pEIk1I8Ghqgkw0xjncq8fOIZNjJurGXrUu29k1fiWQhapoA5uAEg2yEhEwxf9H
6MXsR155tCIlTumv8wUUrfkAnr/HHQJLEUvfaraFlwSHb0oy1uz3wV92ghNiJFnvePnK4JDzyaJJ
/Iuc/yo8AL38MTVYNgMppl6+HgzdUUpqPO3H7H3b+/Rns/SK3YdbBI0vAgCCQp/+bLPF5WYc+bIt
RRkTezygGQYgSAETkc+J5ebTy0gph8wfLT8K3DDSdDC5G/z2Mv85/ymLQ6b+68STL5E2ALcTyVOy
GeUNv66Lkyifi/CiSy7D1YkCihtA36r6tlB28wfgZOu7ebIxk2vff3bK3cJ8czpKWDgl11mQeoQh
WN7NFPnI0gEyAiPSea/6bFmJFHPWtaXNl9+mdwqrucmg1RmZBNbPhmSe+Zdp+Tt2n+20UojZaD9G
PCCg5sMoWLNbOXoyfDWhnAPJlTbhTBOj7nHhe0u5ugha/HGrN/a5AlynTtsbxUjWEaNjdVtbpzr5
1zF/6YGuaQ4oZu2puxIHl5L9K57T5jtDoDT7Tf/XiAKg6Kuqv1I8iEyksyP5ICFTzpSIoS/utKju
4dZSlGEPo1M95LOtXfQI/b0n3aiOoHG8KX+8fcslPISfYXHvlL9IvivqhXooz0+JIn8k1nfAC6fy
Yc3K1ITjoZ3WU7UC7qB4YRgJUv3uxkM9rfkGkh0wDxepRADlyywd+sgmvVTyNWgcT3iSapRxRDD0
k6g8d8FHrU1QKUy5mvVC6bpW9wXh7ndM5eGn6bREiv9fy9PAJ8y+ASXk3FbwDMfXuedM7iERI0HT
Fnft1EpLOkrZmH/k3Z3+rs2Q8yBE5xQCJDQptbpvSh4TwV4lYCFhQFnEnbhQJ7vN3rp1oHyppyPX
UR7skxkQdnPx1Q6faXkygqUurqCJi9/Jl2nazV+AXxw2bgPmqBjHmPHWwsOkabCdCfJFT4CfgcS+
cqfmSiqkABEI7djAXPNQUzAdDIOlDw20jvaoHidUvc1yvFcWCMXOhz9Ib4Pzx6w9WKqQIaFWZLMD
NueoMistxP9SwpBNy+ZCJME+tbXqPOkXTdnhjaVxwZzAI4mTrAklp8AI7H5akZPhgWLQVEsfGmBb
P3IdcRKOZ9FYNIMjrICMVIeGa0dq97TmnaJC4khlgXDIkot4jr+ppIiSgfky8wmRT2Ofw3AJzn6A
1JmOBlYTlVVwgxZBbvrO//ZwFaHY5pRqnq23BHbLoEtgDwiziZK9WlqiPTR7oX1QXtUbazUdWf6C
wo29tEqbnoHzjlKbe4VviIWtHI2rfPbv/42EubXGM6tmcPzHTMHSblxfXHFEhzb9B9kpImiMA8bD
rMlYA/jMmE/Ob00HMZdrHsDG+Vt6Uu0k3PSLemH0kj4KZr90/AwAtvIhJ1sEFqbt43XwUvfZ00O0
wcSZ2bN/n2srTkAQTR4s391kzZcQGWCwldzwwBvGw6EUQhfF+GOGyghzr9f1ty+tfWtBTBmhDpp4
GMatUK/5hYydo2n393EZoljADOaZEO9ChcTBBfAsSy6Ntz+9TE710VFhO4KLcvIwv4FqbpIDSQNP
rf2yrCNrhQnMvH83EbosRqYozV+8Gw13pnqh3K0QdHE5pUc9unIRltqWxQG7oKUPIp9QXdKVDJSi
WIm92dQh9+txAGF4DUfvmzoK2Ct86P89b48YuR96J2aFOTLP+aHPG5JkSmAa+KiX/GeE6I+/CtTh
CvXdB3vU/9HxHgaN+zM/QdmMGfqYY6cC7vUYm7KP8P4fzZSmjwUwPJGEyPOrGJz0m0cK6Xt8C0df
n1XwsJx4aojeIexsglOMndK8RGcObrKmIrpB9+aBsr3ae3TyXFQo39SpCSwtya2g287mk/mby4wH
oENAKNcd5xiFt7aoRxuIJDCWTDGYqomMR69qMmOFgbLo6Jjj7lPyvxP9t9H+kpxyHDN3xv35P0nD
yegvs74Fjs74EQnftf/0zWdi/BY6w1yaJ7pBNgY9sBo+MuXXSwGQ5b8eJL4eUKt3iJJZJ3aUH0PC
AH1MqAT/M+ZFMAFlyQWw+PX4OaTfUXDPwh1lDLtGabwvIzMZqteONhD+018zMKIUlCPhspC+jPEw
Wce62U0V1kTjwx8/mV7p1cE3T6lBgId35qBqTB4227Xgg1B/weRkNUwrSaFzq+CoZCQlUhfoN7X/
hcKCfKw+1tVWtLaWHLB1G3qQ1IBDK74TQh0jbBLIE8xZHD43uKm8/LrfeyMlgOHfzdnfClJ0zRLL
sAsTaWVD3FnJhYofTR5uSkxcU4+i8tjnlMLTt9h9V2zeJAZTxNuj2dGxSvVT1ygtBPlfBIRR9A+N
LiT5jpqvLJC2OaFA9P7kufFN5FijxHqx7WuUHkpNpUUdKWDghmI3HhpQgNoHYWZgG+p6v5gCxTWy
fC1ak7H0RPFQJ2Vw4JyQRtbqtqfjoClvi8V4UDhZBItbtpu+QY2Vwf+qSggQWq9+SmWyNNXN0LuD
ciolgMcgx9zUWFg6MVhAP+L8bJr0lubImqrKd9qaEbWpSSdPaBTbM7ntUhXprRxj6x+HMuGMBlQY
wQqdaerNM8PROgCoyksoXjL2ZlKifUi6vIxlLGbGX9WEBtxBP6+ahdnN8TLI1HWnawgQD9Cv56Zn
uXLHezdqSz11yUIqvYdU7A1pJ6ZbgnQy65JBPlNPXnhT4p+wc5TBVaIDDa7KDhz8ax59xdnZhwMq
ukZ9j81L0oG19BfG7gbzhb4FoS+ZtAcTQFnB+Dsg7Scp2nU+exnA+s30VYmwvuWkzeesgYG4CG6c
iKxKs9TPEtl7aRSQtNKu60rdFR7twNgkiKo8ggi6uGQxG2RTecJaaBJXTJ5TUIRPP+Ydaj3TXkQU
I0rgDiXq9RR+eo2Mw68cI/btvFh2cskxaTcMQasZopV8R4cRLn721jYT1kqGC0YPjUBtsRicK8WB
0E9BU0OSm33o/wkYmJaJpS219UWQB6p82XpRq08URxJNbGoFrzTjFtQ8rGtbcTVqiIXTehVH17iC
SC4w49GFu1pdfDTLglLdvCT+5HLKk4ssW5RTEDVkr9oKWbsaObY8xTtwOLe5HcCy6cU1yAV9RAHP
heEIbcUWYXghvsMO9XtMwDMUq5ozeaiVjWeIL2uQzQ8vp1XU66+QL62l2qFN8JLzgeMGkobV8q9I
e8wjVGdU9grJznni0k8IabzWVHltecavApsHTU29q5hLaAwwEuoU2uKEhGJfK34guZDDLFfvuvO/
A7MkgVuVTrICbyGGydz96ew8OYD+EgheuJ6s4MuMyX8OvEuSRJ+dWZ28jKpE+1Mm/Sv3OAGKFnMr
ob0VWF5VU8NshECwrDsrxr0z7n59iMxjlrQHdQj2PYVhY4D0aOI5KYxjl/ocBs/e50LJdbcZalJq
R59an8mg2BFwq/dDzeU04SDiihMGWVMoM3Ft1wqDWFFCWdfmNDy4S4f1Xi85HBtZ/hfW+Y9Zk5TX
ovKo58hNsTzP3aVAUvvYhluVNzUWIEiL2ClGvdMl+XHQhoPPbdQZ3W8TRAvbiG0Z1mOqsythyYjW
hpeSeHjDGSxMgQ2ealgwBjicZA2OiaUikp+cnqqc1A61h7rUWZshbPi3VnirSzZnPmZ2zofVBQcs
jZxRszZq0xbq/CVWxcPQV1lDjJgs7PsKAytdiBAE0ynV0NzydNqnU7ExKCKqQdrlAEO+lTohP0XL
dJE/WxRhokBIeMHHiCFzCL+UP8NEveqRRGGBR/WrLVhkzadewm41SrcX+1NZd9c2MDesWSQDSRy6
SflsPosqofMHk9+B1RMHxaFa+bJj9dJiK46rNlwXjK1VXiztTt5+9wyUqFnY/QulZhzP5EgOIfKY
IVoADZ9hHSrGFFafo8SUPAUxkLlvyhQQTQ7GL8FEklq+9dj7VlrrQ0/eg/RPNbF9IlOtqaNnB4DY
hhJte8Q/7sWbrltLlZ91+ZP5I+cTbaU2XTJfvSjCWQ6sRTLS0CthhbMQng9eVdjSREUDUCnOyDrt
WQNCX0/aUQouSfyirxIK6H1vhT1eDBRQzKmDEL8JdoFkHRkKdMaPNJe4YWenGZS9vuRwagilRMPX
MdkSy0UaHZtaXrZsZ398+XK5nCLY2c1aUsRbFmpuMHIhTWby46W9E0cNkaUkKWcj1A51Yp22g/ZP
Y23IofpbM+sfUYlKQf8rFawmJs3GcBEazQ49oNj0v089/zl3rhwUpFpBfORnLKFTHYXPvIx+hkT8
9LkhGSSkRn1WKxBNXbVgrSrNX1EvI0tldwQ4dbBGRh6PwQ4YOZIC9lk7xecA7KWw0lNO4ekb+adQ
a4SYhNah8NAYAPzJjM2K5BTk3haSkMBT8byTDJo9PHqKKUV51/e0J/WRY1i5l8mjM36jccupKr/b
2lECO8zsadxO8F+06aHKLs4vgnRKpVeZrGT89fO30GyG6aAWd0W+W9WTTuOh0A9UjbKp+mil1Jot
cMQm77F/TfyFKbpa7CRtAA4tfKpZcKHMOA0ZQjpZc5LZkCKPfooo3kJ8yPBuUVJ6KiZVrQjdsAKu
jmJq79xjUmIU5lJM6e0rKzAdv+ZX7XQs6lWUKyD0gVv4outPR7M17SCuQdO8XSxnK2nKbkNWbVSo
tp5cLgy1djIT+9C2tOUakX7cUPV1V8MXV5O55mRaKmOwI8zzQ8AOVJVJ/QGbYwHIVbgYBixsGsm7
gpoZSnAXOTGlCpyD91rRE6c3h2NXWp+aPFE3198VFR5nwK9eADlYDKwMU/fuedhi2qZ7D0tsXnoV
wjF5ZMM1Ij3Zx+2OIkPmAP4PzuW8mmom29aCWiAtByylea2qSQik0e2rno7Hk/dZCDeBnw32IL1s
rWX+Pihg8Qknb4L3QhOvwqgxYR1N17G7NDShVfoZttOiL3kWDIuDcVs0aLLppEhG3aty5Uh+dJYg
WOWTvve7/LfVYaOx9XQOT8urbtmobEDgILNkRMIygGo9RpgKSmgA0eTNTOQSbbIJT2V4w+V2Qpks
8AZnWCTg/bNN9WpP3dv30nyV/jZlLlBckWQfi/e6ghGaac+avwwN60+ulEMNBpeW1o+iDwcvLI9+
Vq564Loolr8HM2fzRdCKkT+W/SP1pIuY5bhG4WTaUGdWOk8uIL5W6mtiO6fWqaNi7ZNiKgGPTpz1
phpTBlJtpYX3l075Uks0t6tCeAAyn1rlZhwohplEtNKu6nMGxaHHT8CMyXup+W+d/psnhykzpZh/
npWZ21CN+2APQ8VwPcD3ER1zny7DOLalWrBzAQ15n7udge0Gd6cf4gRn3KyOqX1lrWg3ckLpR/qh
hHtBYskHVnAPY+9vbPmy1ECnmkOFN91kiJjmvVMn2C7VoR3oDKkjgDHZc8QxcrOxXAcdev+AoyJe
eUkDNeZfx6Haimc5TdnK4EXWsFElmi7xPvcvCQPNgiFhXv6CDSZmB6A9LUpqu4Thm5m84/riYfcD
i3eSObXGtW4+8p4Gfa90Dx2f/pT+tOI1c9NGFUw5EuhFVPB6/gtAmGNBGGz7dJ2Ol2rmP2D/rEdn
iwfeOiDwbbqtwleb35kfAuIUPIFBu0RSubAr8RCixLAEV55YAwSIilmy6k04CuazG68xuCmNVVSv
iHPOxyXMJ/6DltWWdNBfQqfPwBoV9GlhPRCMgq2rdZfI4YxEjuUehZ+/USK3QrrW7c14r0ZnqpYP
iVGuqmKEUA1LL+uWJZBGHAT444HHxo8Q3Nbjywp45orZO7DwTGbaMx0EBrDTioEACLRMUAoXpm4T
UjqJuER/ZD3bdiNFboFHDuzUiaspyGT+9hkCDFRArV76zCZ5Z+ki12SYffSRsC9D9SuERw6FJ//S
8P5iJCnbY7xqU1ssDrpym2Tbqmxd2g/afaz/WBZcT+e0v6jSWtHucDcrsBffhU9QkgoFqbDcGx+B
bEMrjJNZCGEwFhN2XmUg/MP9LuDirDRsIoB0stpV0WQJnQIviCAMvbcB2jPT1aj69ZVeOgnGY57y
VPK9ULvwfDhjpuxTyj4FyBgpj1BkopOop74+xNlKRWmXrqaWVFWIILOWeWYg8WjHk5odumRRPad6
g3aiCDnbOVQrWvvWAF2lCpsLrUb9LWs8obhK91xC84qswl2O4UwHjfTcw2fxCI0W0p12k4z7/MVT
uK7KYGzNobHn8jnsin0G4Bn4OJAowGHSN9wiq9+olyGMubcgd1KcYZwGmCb7KQgmnCBIbeVUwzIi
IahT6RsntgNVf2m62yFg0aaXnsFiv5uIl07cUf+yAHVkQ2c4FFzDJjoqSK5CbDKUCc95CDadfEjT
dVmAwn5OMFHGgcUN+FUURFQVj2nKnRyYJq5gmk/B1USCoE/nim8mqnEusd4+ZJZOxedKCs5ipcLP
kU6anO0nsZ5pQtVchDsxi6FokrUpr2VrG7O+h7A79NF5qHzXTLHDolUlNJl7FiyjO0UFBdoHw9/J
qDZZkq0dE29ND2dBoXgpYspUEbhEMOnNOZOcWGI8YlkvjUzcrnHVaT9ARCm5lUXpXM3cWLcp1+Jw
kfSdVR9DcAiVebK+Uy37T9CXBgb+sAJip2rcCufXfniZKEA6phj533wADcanrj6l8lmVT3uGWAZm
i4KY/tatB8WIuUoAzS6h6lQMNjpVIZxGbNpWaQcjdcDZoWwOWWVWl1HG0zzvsudoYKXdi7/tSLS2
SZdIYU14dHsA/87qmw+pKPotekc38cYdrR/d696JzERf0iCyEk0S0+owWy+oH6jFjQmmVCcdS3O4
C57HpvtRuciHGHG0oRC6I908nWZBpWAPC7ZBhQJUMr78pNMWpd9v8zS9NbK0T+oICQfcDLA+UWa+
a84aWl/ON4Vu4oYfgruJXkVIbwRxdez+Segn+vYyWv5T06pf2cvdoic/IKyCpTVWD78y8Up3suiS
G1vBOsKJyWHJUPLXyTslcj0L7Tz9yw2R26PeyCghooowrfAliMFHl1zi/tdT9oFy6a1TSUPj42Bn
lGuV6SE5064+BwNREulAdnPlnsB3SSVX0FBpj4TI9M3Lm3k0Omd+3el2HhX/BC399oeBvhDcBbSv
Rw9X3D28u3XhIwOutRIc9KDylPupU7ZB3h7Msdi0gwB0cREDqEENemG+x0oHsRytTyEXOesMeL75
VmHsaGm0cpbU7mhqGCq4mmHu8yA9DbF/yqE85TX8V03aQLEMOta6MXaLAVElYKgRDgtJkv4UwdpG
oR/vFXVCCRhH9pgH+kYrdFZxIdhFKqO3ZmRkp238jrlFJV8IbVOQhUVlKoxBBQhwubQJjCpzVUbX
UsIkJ5K1diYDrQtxW06od9PQzbR2l2d8tpSfIS0Kurm1HKh8Ht1pRlhzLfN2bDKH6Cll6oZ511ry
u1XOydZDr+37wE1yHI3GeplyYMrF72Ad24DzM4qSDealPaiUVBdANSqNSfpRwLexMp+NIgJqdY/C
SPfz80sEwshh4JvatoVDNnDJjr1+KQE9Y6a2xdgw3hGjj7wBAguowbxp2ohis7K4AmDUub1frBmG
d8q7HwxERRomm4bCuCPc9LRxjSrw7aXu6MWricmL7ItX3xsuqkmGl0dVk44IbKnAig7mjMaAhgap
9x6arHNjGzSK9KN1UdyzPgKnlo6txKBx1OhaKHq1cGuHAvYnvPq6i3EBFNy+I69SNHciREmvURyd
Eq/CDAiCTsuN6mfvVvoyuwnlz1c/rY3g4ktzDgWy07R6BTRXRVFt8lg4ZN7RQvrJd3moIubTAcB8
T3oMAadoPYh/lzdGec51E1R2N/MAMEQO+V0mbEzr6hX3iYLa5GuGxWnMw4+WAiKmYoTnw+wYJxu4
OzO1/y02FzhLwMFWCNoFz8PL/jXxK9EErpqbX8DVWNfc/vg8pkzSGdhasA0QSUjKP58vWuVfUJng
DzA8gS6twT5CvA4BK3413jz7I0qGlG3Gpcs+vVbVTQlASjO3zpa0h5yWeAfwIRjW/pLaIM8OM/x/
BTHeu0JU9AybP/GNbXufXbLG7+qGqVQye69qDiHG3WL2B5U/9lCU1xUOq5oz4vxOdCEZgOIbBQHC
F0Z/1u/sohEeVAJuIBMt2sOcCqkQKIYIF3MUQpqvw8r8Mk/EJ51MZikPLNi3oD+LOQAMHmS1EO/Y
/wvX4Avv2IN6ry+0hCMmrKii/9OnE0hJKljiZNdZjDsLc2fXgGanPfFT1Z7O+G7EExSeKcE+KN82
O/HNIApkOrsFmKcVWKkz+MDXhkrRzx+0XNhjpBvvbRQMKja57ljVrcTtH+fLWfWPt+4OSa1XbtGp
5cs7jGn+B4hUfEXhd6YtpRB1/qzy/un3+bBivPC/bws6aLzDfx8mmbhPvCPDH6YKaBcc2DURaDWu
EjCFQ47u/31GCUkFs7tklVf3NAUHRZkbXfv8we71xf6pt1QSsIXDBtUF5zKiMi9sd/VUOlFJXDTU
lV6Ij7Uc0uUVTeYGofrQ03bbS8bFY4Lix5vcO1XZ19Tw7Oh2cvh4NGbrDiK/Wu9qKjH8lY6ptCnw
srY2hUDFc5aptCQw0LB9OxpQe4/bmF/7u6EQ3lqZOo0Zhw4ge1PcIkzUAvWjqJ9+82MIaHVSYS1Z
5jLwjnNLCwtKEXNuFoy3/O9YOgMbBjCzCtdsTnK9zWLExPGiNMPFyMA1F39Na5IWUjJcrCR5xgJe
W2IJM6qmwOsIvUjq3g7VBk6kpzHfqOHQdSHc+N5AS8Nt5Qha+GNN+TaKYjb40EMF04kFJtlRkGUk
chpczQjunx7RVPVFyHwE5LfTsLZVqgDyLbJefyKLuLSIjpHaAXEOTizphVcNG3TdEDqI1BMvxQRp
UpfHMoOnd5z1sKWRXR0B0Rdio7oBKHSL/JHNLKLKAnTUnK4f9up8ZPCHLFpDPCjNWp+WtEd1eUqx
Sco4vBs/ZbzoxL5jM4itgaEQHFfbsrzqTB3N9KB5ryEj0CMNN7rELH4ek2bMToNpLTYclf5F7iIE
qqItKN3day7mmO7GDJOphsa2Qj+poUPxNHvwaZmabxgz0iRCfEflh35CQNzTxdrFSHL8lsdiL0W2
XoDOpd0fo3EB4VWj4n8G6zUxLacOIgdUJoS4MZHXnipUrCEzutwRmvSu6OY+03BzzSHIVGBG2hwS
84nfnrGeplMpHATzx1aqVTqu0qJZSCF62ZDtAGhhrWdyDYEDPAlR/zI6+m8VvM+SZGYg83gcQ1qP
2yat/WXcdHbIzEcSc4dBfa2RUG4JJvYXFcNuTamYiOirVvV2qmza1gClIIO8jynh6B3yQvweRcQX
Je9pXcXfPsuEp/ZhqDi+Zfmvbqbhx9iMdqreCpWmWCX9UBlXZsG5m9w8qFGxYe1jFcB55n9EqW0x
iS27ap8RZhBb4wJTfkD8cFwxrpEeFtQ73gDmOboTiitqED9cD9bFsC6QDWA+ISMJgmX3VJRl/Y4v
rEVPP43SU+0vvrhE2DU0rolfdaVcUoiw3xwUAxJZnkxxkZPjwKYk4zJdA5ZR5DKCAiCccK7Az4If
EDkfmIYid1oOUH+g2IenGEEGTQnc0/ZTzg9+ceDhTNCkqcVwj5I1u2ge6bCurLMMZAYVd1mzmC2p
gtnhxqrTD0sTD4x2oWKCCj+j/PIFuHcmulhL/nAK6dR437kPkXBpAv3WrzZ0mvLlz3Sah+k9MrBZ
j0RF7ean60xAjwKzkaFJL1wnZU6uwkAab7sevfA8clNeZbRBpsXcupc3MLSy9DXgH5u7cfyAtEeu
QSNf6sm1fNktrSVpYgTUyZDtovBLx+LPIINC+KpBxTHGDrb1YOsQj315q8G10RKKadBbH2PERw4C
Azuiumk7bdv9KKV3jCtmA05/gfc3QL8+DNWTaaVdFJBby3MCA5mQDW0tJ79ZfY0qeFuOPC1bGCLT
PvLCU4FEutOpFdjT+Qr50zxXdhswz0DYG9lRsvAOlWfdhY6PCBO+4DnJADk8D0neNNRkEpgeXPuw
nOkZ2rQLIZqZ+VUdMG34iJ4Or7riqsAkFm0Nc3ELzSJXoHymjqiaJdblg+VExaYs6p30aM917rYB
MxN4E5w+3pKWFvg6nm/7AvfLBIGa3Z0cAaSky8mCHSfqzLXxH70B3DH2tmGBWL+xAy5uEEv0Zhxk
jUN3kvKbdnpBFcnwm8Ori0MTOhpnHyNWHOuAacZh6cub0uOQe9dY8NSulD113MYLifHQcqCoMARb
/MuIB6h/Sjh9HuAhZYoHlXFAfVJvu3pLK/Ola/4pS6WHpq8k2CEehJO5lZ6B2iZ6TeOzMoNlG1Yr
Wc6hxyx9n+Gy8dTK/aiPtqpoSAqsrd5Fri55jlneU2XTNTdYbaD6eFg76oQjfW7aUDIgq6TZwZCu
usFLYR7rgd5bKUwF/bOaoxHKv1JaF+NfHSquom9MnfGiL9OiDgtffNH4fkwDF4J+yurEcSb9qFnr
Lrt1CsOIm7kcSVDTsCnObwC20q+OsKBh7uP7iM2YAH0pJfOUGhrK1CAiF99SikQpsM32Z0TOUVNQ
CtZn3yAQGRkJRoErprBh8gYxhIpQCf6s5UFwGj+CGLRfhkMC0wm+R208cRZOB1tJnUzXYXS5ChVi
BzloNpBpXYi7cGyN4lWHXNtkuo+H0jwAldiQvgr1nesMZxo82k0SexqIP9W2nbNAlcEOpQpKfmUn
PC66CVuDL0r/otQb4ytFtxit9FymwiuYcs+cOGbcI/T9GQNq6+4nCyHxlTVxlP3wTjxe7LgaOA6E
3ST+KzRycr4GxFm+caOJFGMPz5r+Vw1pfmMToCKtP/1aP6pl4B/iATKPDFaj5KpH21YO5yGOT4HS
nSbm0JJ4MrFFIWKUfm42MVSwE4DfbZQ3HdCkYJtbn9TUCF/oNaHEB18tLbU4rjXAc6rHAfFqhMiq
6zddAeTzBVkMyoxZ7TzFMfB4kTaMl0Q+swQjTrkBNILvaCYj2YM8HLkfVRGi/SYEhpWkt8UShKCG
/EJNYXHblJW8DeBoA3l3/VXVnmnApAI2FL5I5CTkJ+hxGBOkwVE3Di1AjPouimiRFceCa9ijRVdU
1Nba3aLskLCLHThdWghktfKVwCXld5H2R58nx+tQOsrWCJ951aNKwmBPMKlqFn6xLbE8hLUwuUnv
jqisGf5C/bCzzqdyvGSgLAqvuX8NAbG6L6gkwEZystewef0XlR8cb8i0g24FA4s+1wnxLY7ohXcR
vq4GU9pjGD5Crrg5gK9K/srON1wOvVI4ZdMhKveQmMeUsvuGdsKiqmJkJrBhn4l6V4IlNKZROVdY
gfBqRGlPtb/UvD0dHUMt5hvzxESCNYmybx3VR01+aPleZuLeXUP9nIZr7jNN/Z37wfKEKFIz1uIL
2A9WjJnRNroSb4G35BtishJgbY0U1FtF3Zl3+R5lO2DvUd2X0dXAsz4Wdt08aTO+9OI6NdxC5UfX
riXzWypYB3+xtqmGpz8cDTA0hdLVXAGg9PFGgH4KOUDZzcXHOH3aRrXmYO/oFIPldIW7X2of6h7I
Ak5fokHj/WAR2B4e/IgFROgUrqhuOwogaSOOlyG7DMmPXjz8sFqmyOWilTE6lb5SuS/GU4/TFU4V
PLziUPhLXoIGgdCCLsW3i1GW6c487u7TQMLfL85lh1Gc2+Lt1e2T0UUrOTbFHsJ2vIvo+8yr1nAl
r5H3pNm/SP/JMGsHxkSYUuwt42gpgBRujMkhtr+AJMYZWhatflm6XYDW66PSm31SBNWyEGHKFHK2
tMz6Jx5ARe/A2D5iYXmBDqR7Sk/YZxAb0zc2oIhjGZwZkDMxSeXpkG/xDSYXf8/SDMnu4UU+Rm4N
j7I7/mF2oGb05E+oKh0esqqNbsHKz+AQPplsxrnWKliLNN0Cyz6o9UMTc47WFCB5+RN5e697DdSk
urhh1K+oKP2WWetSY6P3d8px1aTH1ns4M3/H/IZmz+bHeUCeLhW9en0StZfSny3vnrz88FGhx0cu
mH9CR0GQwHTnKBFP24pZxeVp1KvCuvfzhDJlyGqrMqYHAT1TpRXVVlJ8eCPxKwpVOyiehj6hHmXL
VKSqGMwEYdz3XA690a36Dm5sUTMXo8azULA14dIsMMRjUTAiH5h4p4QasGdbwqIIe8gRF5hVv6qj
2SIhHgT4QIuxZiCXyIybwv/j6Lx2W8eSKPpFBJjDq0RROSdLL4Rt+TLnzK/vxQZ6MD3TmDu2RJ5T
tWvvVbL3LY9MuFJNr1dNVX2lAj8sM7p6qQuIqINpSVvPqs9NmGTbLMAUres0f6krM0uoWMikNf0K
q4qHjba71qpLKt3j6TFfcj9y3F00SSKzs1C1wY6x9etdOlMKlXgLoioye0nzMpoWY94CURuq6hCu
KiZ/5KJclGSrgQHlu4xhdOJ+CfgJ/ri2JFQCALo2hokoU3j1CmTRS7NQydOxYaTvgoMUJX5Jpd01
AyN2Ivxcs8PILV6YdpEFC8PoV2qjccasRuCi/V8uGU5BNLKopkRsyOLLTlrXGl/ITiRysBtYykFS
RCYtFKABRWhA+PclZHdf3nkApgtE34QLAS2QspI4NjEM5UKjnpYrAbuDEafLAXKT7u5KHwYq9JoY
eDVXz8BNO00LGcSEpBwEHBlllxLfWmfspykkfOzCU2HGpyDfNtHaSsHoiyeeeaM+RhGit0XG9Efs
dVutfkWtn0OIOmVVvbQjkaq6efn+J0r0eVQfMoOOM2tmIKmGztymqoArsT52YbNrwQpJzB8Fp0Yk
Mc3rJJdhiVhImA61dAcoopAwW45fHkUEk5e+2QesW28+2OurOmLXDKvBm1FFhOdbNv6sFofChYiq
TpAUp4yyHzQMxBPPxGCekdCH1Fz5Otb9yM55Tds8vJiWu9Nb/Mqp5QNgG0fyftFXl5sdr/1S5NG/
u6PFZD04wemohb0vHrSaB/feez8CTw4kr2rp+Wunk/a6cGhltjk2NFKQ6IyLjoE9yTAfNm/oZWOD
fdFE0zGhzFlXBXMoUSIOauAJkyta35JEm0Jd6lYeVlQDzCgHcoHeUmq+WiR/RlwUNG4+C9pJ+GGt
INbw0dz38YXWCq4Bc0avR/Qb9tPDV6cvvUVvl/4SC7Rd8Kj0M0QjJeznNGPylKaT/rrxFaLlsTCE
jz1B41cQHan4uDES8W4ILPZFkc0MakvehId2G7AZloRAct5/QSSZI/aEGdNtVEvLREhXvQno1wel
UC8Ufwq50LFo6s4WqCe5eyx0BL4mvzgCLTGIXMbmUbE2skSWPaxX8sg+bZ5GU+DuN+mbjr75iphl
8+X7H1FibG6+Biz/xsiAargEOtI3VilSSCFth9GxmrbobkZoLRwK2t5cZS1rSyHAeMfERLw/kXsV
GT3iRKuFjZufkAt0zPL11ZJYLuK/3PrdqBNoWsBkxo6gNF+NGl0I6z118AEXEiH8vOGUn7I2HrWX
GqxrmaUhElyRl8Z8Ufkk+W/Ox2mwO3E48BE0OunvJWsfWI9U7ErhJtVnSf2XpFexvIcp7b+6yrw/
i9UL2bfp8fxz0qbLLMH7HZ96ZhEuhASUQTCTarJAeJ/xXdBiNHbLsiXFXdVTrIZvJEDoznKypl+i
9M1cpGwYl2KxhMGg6L8drg8lu2kMVMUCK9wE2DupZPjUggcq/pelj54pHXMoz4Xw4qPsRU+JajD3
l9KN3RVA01lUQ47b2jPR0+v7pBK1/p3/qvRt3C0jW1+/teFp0SAztgazFLYdz8IeZzbOUhj5p6b5
0Rh8S19EYIlajRF94DfQGFqBXwo2nxqm5F8ZWGKvcmiTJGbh5EPEFV0Vqi6bD87QyLlsIXeEq0SE
fpIfaoUOiKk5r9DoTCDW5uE9JiLCBhrjjXJH+jQYGOdMvnY6ZB68QHCi/sFm34y2w7uE9VDXJkEN
HCsLbSKWKRKN+VY3iMVgpPId6SjhKP8r2eSgzFVp2f0jUYDR15h8d6yJWhfKpr+Ro+lYtoKBe85f
rAdQVvkNqR0qAJ+QS454ivGRqOIUlXFOUI5AeZ8B/16WOxB4sM7sHMhubg8ANpkmYwNAB25oddVH
t2TXxAloFnbMefIgLLBJnt4/klDE30jXIHRH7BBT92W5yvpHCCy+W84tgPQGMKh5u0+u6K0tULTB
JpXrzvNo0dBh1u2RMkJTMaoveU359K14JeRbWd1Z/T235u2lPIfvSBYamxLGIJ5mIjg8soGA+mLs
zvIP0Djmgzo7pFSnp6MgE7ZnOQ0ltLEKpROcBFztccxaKl6/YSYlx8nwx0wJGS1zvN+AFnveTIPc
hfVvrpZ20i75j/hBwEnA+Im0JYGFsFjnBXSgr5bXi6PLD7ZJ8/CDEyWo1t66ai4r3q3zw5847dif
6kLpzqVytkd04rOU/yycOuU82jrVQ7rSsDH2JnwWIAK74ZVXWAUP229oTcfv4Le6pveAiXPlnrCJ
5+ldS44MTC0WZPB8urbaTtlJIiVkKnKEO0PHTDSHiiK3NgWeb65HBt7lOvdhsi1wdeRfI8e776Tt
ShTZ/DLjf8vun2hV0lWzgmZ2ZMXmclpFGt4GphNs1lqiAHX/MHggzwFX3hGp4Sf3tZOfXkCpgXAT
Pgz16VJqcHDB2sOuQKEEFBkVfMcKT5Lp7GWelx82H1bE4+bWzlygDKloOOGaPknpr7qHL2ZtDY6D
59QuMGzpwY2ErvF/DhD9xS5gNeJdg9mXLPj9A5IL4RpkJ61EfCu/KhzcU7m5pObLvXWADVhaRUi0
9SrKZ7gZaPcq8SLBXu32obQdiLiz/nJYIGRwX+7rFsDooWxerob9amN5q1rB97IcLtEzf8s/9Pne
M/5SzwPpJkabKKlAvgDTJTPbOjF9rc1r5g/zojZyzgjCEaVAOg1Q9JsPpGV9KKPStqZEmgXjXlkH
EKHaNYMKA5DKn0dzguzazQzKhoOHc04Fl59tJ0x28qN9hvOEFmHGgPF0WW2zn+pHeEH44QCc3QuB
CJEa8fQKvjAwqJDSha83+9LAEFcUUwxHpZYbTtwGA4uvcjwhZIVYofVpD7yjC+gl7CWd2ypSlKXz
GxmpTlKB2+f/vxGKtCeEiUN6pH8fRy/icQ3uGPiUlSjr3yYzjZ1bJ78ZN5kW9OK6132MJmjgM5/+
SFd59sOQaZqAINzFxdXgTY28PNt1g3bIJjlkUN2ECbbKYhTlkZTlSaYUhSzY/BMwRuFGg9nn81Un
iuEtYgWzkOw3Z0sHIxL3NRzijuJ81LRLcStURXI8hcm4VLiHqPBoBRQFHB4jGCuo1EMhCR+M8GsV
RpSAvOdLjyZ9ZETFc0YtAnGElAR5A7FlIExnlG+b1FdY/ZRq8K1hCGJl56j8a9mjZe4lnMVjtfIK
SJ3JOytPufZgkIrWlFjXlItF6h7IW6XxC/MkaXfKeKjSv6iJiFuwCBLRkNJUdTCxSmgcrnuIzVVU
PIaMhexHs3zExoodoLwTtcjL1aHtVOi3K5WtIIwhC/ZRVHcnVneNQRYDwTGxZrm7NkoPpKet1hdm
E1p0H+rLAFLFYbY78ucLT50ZsTtNb6jjIwBZSGuNyUpV8GRefE0oU+nuNSJvMt9fTzKnQ57XqMhG
D7wxU48Uk0iP9Udn2SpqVb6tWqbmDICNfaNsOCRJYAlT/2M+rcmKSwem1ekipdSv8lPbnzTBRgnH
DmVaJ6HFBrGF4MocaTf0RAYVdu4aG9knk6Tf83E3QjjRuQ/ws/fTNuWcmoegFLKTdRsb+D7MbguJ
uRCDtIbsXQHxsRBwIfvXaLgH0Z8Kz7IlUJQETjVvLOEeSilBkr54SVLtM7vQzqBzmFUr2Qu1XOi2
HWTm/p2ZB4xFuv4aki1iV2U+FWMXOG120dWjGZ+18GRB0ZYWXi+0c/LPHjl8zf0EAzmCIDoQ35qV
Rgi9AopPufLrZVOWV/YS6SUOWD5x6l0DtGnkoIUW1nWMaY0MQPx4fOcM8lzjBvVAKakQt6SVwvTi
ZStISbC94lE6uFQRnb6VvX2oYik0132kEoXUp9SvrQ/HSF6ZHjQB6+XXxwTrZ0vJX3D7KZTjEKqz
Y8yXXEPowiJt/Hr1pUgPZJJKCRZqzNu2ruRV3BnHWjxwOOfunRpAxqlZHUiVDuKKWVWYvkeqKa0l
E489asSNAfVD/HbprdTiIZCcpTSRYmHVazDyQ5+zinKfeVxH+CTRz0H7qK0/fbzkDdUrP/aa5HTc
npFul/EYgXKU8puIycIdUAw8ddaJtBbRm3RmTSNUnj35Jg976ooJfdzedQCwgrlu2V4hn/PJJp0d
6/w4WmtAlREhNCl6V8PbBBQdXtvqaBCQyfe0RqmEbWYbjTeQFYK0UAXUf2ynG+ByK0a0diMR4dxn
ynkMZm11HoDUd2s05ObQ4k/ztTXv0wrjTNmeIuHRrwV/WftLRL6OG2BwbLSehBMQ7KQeL1McZwC8
6Ker9F/cPUXr6WpnrjUuPzambIty18gUHjCQDXeN2MViq9a8++GlQpYNFukvgCpIHJD1ELQXJhFq
1tQXV6tBcZzTZXGbUIqSwMaVGeKjGxeGbLv/aOZ8XBBViK+YCMPBTfbBuOMzmkNFpMCx1J+q2zXp
2vdXQAsPubzuAT4Xs3A/qa70SUtuzSD95+WLJN/g9nFJFIzaAqDE5FiWaxjSrC+CWAHISPnQgvUw
QYNPR+yMlYrtq/E+qbBN8QTqx1F/Y3AxI+I/K4zlyM1wfLDyfmvRqzo3/mZSuJslxCvGRQnM7f7K
+0hOMRdmngSG5EqOmxKCeQNiosJCHX3riyecuiALIBWkA7bJBeKv1jnFeFPbtVSz7d4R8hcCT///
aBC9TxYWRbowML3NLGTI7yY+Cerais9RsavNDQM4R+INMNbQIdQlQMIoWvG1jeW5kvaGtkjlB5Aq
rFS6tLGnBBSBhkIHaDNRiXSy2OUe5JG4x9hStTZZdY3CqIm3PYAsYoMqcJudUKxiDUcZL8D0G3nZ
ydW+ZPnFrzDKpxIEnfCdxWuj3njkBEL/Al2NUwJnPw7E+qQSlAZisCEG2FhX3BNFe0fyrQaKDBr3
o9+sFBO5fVdj9aB1KrJDDMLbRX56WaLTpRtBv8spMb8N+pUNqImYxHyUdhCyu+jKtRBE14YaBJUi
cb8q+MIyAsaGRVimjvWR7A75N9rnFTc0T6MbbjDd8d654pG0IZtCKyhn5gqzRgDdK1zbPgpICLFS
/XR4TnJjZY0HMSLgTkyeCo9pAHAiEBiQG+dsn5tMRpWCR2TrIkwomL8LPO6UeVhr/ieicAg1BC0C
cW+mh6lLZEsCZiNtMcLO8b4iYzsRccHgy7PWXZrSWg3mZTS3fqA2ftMV0V2y77h8se42kZ3GnHgD
IuEZQsPYoOFhte1Ww3onsl+K/y9cwrFDAQruIZtb6qnNHEornBBWsZIwNvrWRa9Omr5w4yXFa2xR
uTsY5bi4+4CyfYmzwtcBJO5UcY3pB/B8jWAb7xuqRdGWxKMb08wtWpY1izoJcWHume/+L8T6AnyV
Zx2+Kwu1iUqNGhEpDJg7qd1igXCNq+XjnpkT3mM712c0CW/I+daNkmyfx56tKaBpxgwbk/nD9A29
muVD1ibJTon3lZH/Gih+yKLod49NSq5r+0K/2vh+6SK9iduGyXr+qzOJDGiztBr7EDc1PzyC+ZAL
VMXMJdAyomoIbLcBJK1o8KeBLFTfFabwbqGxrYi/anQl5rhwbuYBBGs2ARF0zG9GtfTpt8R9fY0x
G7jLKn6a+bYdnwFhyGBp7CzaHy4M0XjJkrAMU0TKNA1pziuMVCFboVn6rd8i2g61nVNUeEOJYoCN
YavU10wHTE8age++RzltQmWtkdQgr50jhQZU4GOwDqEQdZaFXvPPqT+Zss8lggWfsfv49UGRv0Pz
5YXxNrbePbPrXMHMTDze+pVEwtNvT0oWIkNlUToaGJOwM4Yyu9FdgPqcyczTErzD/AydodA1W6sk
w99Mn9JHPbyyELUW0b+hGfQL4EDfgnyxgMz4L4mnPU7fRANhDU62EXQkGc5s0c9ddr5INJol4w4B
ucmniijxGPkDUgJipSp5tqiqNhX0HOM0zMpg5EZJIfiJ+aOjXGza7zFnKJZHj+m2LcfJ2oPygkTL
bKzApMsUqS58LkZAFTlZaXyDBDiKAkLeQQGFWVpkuG96/111F8XfpkM3jeariuiewjx4yoJdXeGU
i4ey/qq4ptHQyCtAD0GGmwgpHb4W8noyYkPLHF8QT5RvJrwaFiyhOhbaOUkerfk2yuc4APIYWBtQ
zrNe3fYU6k9u3aQHMxAv+Y456Cs2AFTSl1Rfy+FfkvzK04JSTC2ytetSNKBXq44bRVlVYEhCEARx
4tsalMyQZLSOT4jkCMiLX0lZBcFj5J2QvXzTYQ4R6r+eBtm1iBQQkQ6PDbTfhKxFjiIju39dbO2l
5k/WuIg/NbatnPZbtx5aeMzY8l3oT9G7pvloTxnPYpzYSE9XqS6q9/AJ9bm4mcd93v4qmCGFZOW6
v5FyEM0/AS3Ab10cIk6pAgPcKsmXSAQ6CNCpzZebvaX+16OLCao37+dM9f71cmRn2jOu6rnFZK1D
z3EvfuCIqjSryXePxXXwf6fpFQ9LImHcVVkdw0o0QRMuBSaVho+y/4iMES46syiVEGvK4z5gcw/l
3069dhjI2uqmyLx2TNhzfBg+RCQOyop6ujv0ijWv9WMSryDsKvJJDynrf1tAKgmUghirpmv6Myj+
uVNr+9ZjxRLbHpQWPGEkzEJ8+hRNokLnOni0fbhbQQwQdiM6R4au6Hd8BYaKl5sMuApOPWX2uk68
RRXuRlqVsf32qrXB1mZ6I4r8svlDA8rmCbixpPjCd7irubHdLFgKbDuRwbR0u4EHSMT5LeOBVsPI
KYQQD4MAcQ9US60sufKYS6cJHBaMDa5/diJc8dVZCndJuh2gJIMhyb7SWLMtbxcZu3FYZ83eYB0f
cspAOiiieeMLifAOjP1j6BAEMeQzU+aJCGjI/bq3y+6P9oRVg6ndyneJo4OHXBB/xqqfTRHcCGu/
1T9M4eFSESuw238kdq/U8sMYnjFrbenx9Wc6YHwG9A3FJmKHaAQsWeT7yydgy9+gXNvoS2voAtJV
C7MhcBEB0KdDLr+Yx0E8psRxIpq4rlSORvSv0u+FfFUNkIqkVnRJdlSLUQt8pgjMWUpeosBjyDYW
x42GZdbtxyxai1AUWVOqyGxX4xWpkp9GwIiYeg6Bo1b9DZGHGwpfSeMNJvYmDCtJ/1dyjhmWP9dw
vTeQ6VKLfMjwb6h/XU4wH7QnhA03+vjGt5vra3EwEQ+jTSt+9OQXxViY5l1E8uVkUerpxofYj01q
aExn9LfFgCWTyRhWS+7nAJOgx2qphKFUFK9C/XeYzH2tdcn9U5OhFF2U9IVXNVAIkL0MOJygHVhr
JZ2rHgPMK2YxCCT98R2SvcNO0ul26e4VRmbuUmtOjb8y4A5kS86etrt2usP+elM5VyDpxM9Q7FLO
M78/lcYlSDeyex3LvSIevOzqJwi53RVHCvzWUDi/+TdCNVqzqUUHTWzdf1yTb38nmJSEW7n0gIBs
8yRBCXoK6GCu7ZjSUasXjkvgUKPDhEfHkW7z5LtozC7EQZIUO4Mtkf4eoTptoEVrOMSBRRhzs7w7
HANQZEW8yJYjMn1mV8zwaTyk722mr0QDP8QjI1lXUE0+8vJqytcYP3Oh4aTOvHWprtCKxmzNJRr1
SDyLmNiIZYsMyHHwKexpM7Z+uyyRpDWLpvJUaE6ag2lYGP0max1LmVwshbh06z/8j4CTn3xEVMYs
FZTjheA/Km3pqShIeziWRbz2+phA+DRW+GvY1CVvTe0QZM4A7Eu818NujClqDyb7f/GU65oNy0D3
NpK0IJLfYLcj9SptvPRgWZ9sEDH7zBKVcpOxj875x2M58vtIPwn8LMBUQ3MMENO0ZZ/s2/DssZdq
xL227ficwf7N1JbPC4sZraFxLrpXQIXtVmxu1pq1CNyU9ApRHDuUy4UAu9JHom6wkJnSaij+XJqg
bl0Oypx71Eye02RPbnYxP0TO3FEU31pHK18zDGPphsku84L2tT7I/kcfeE60t5n+pMmXpJBa8siF
RkuCMgXH/yB4M1YSA+YS0sqxcp9YsDbLsEmbwc+IbjDDBhb3j5y1OW092kHMpmIPPyaYQMWVlmbA
pVCndqkps77Bhtf/1ca+t0DIc/FGI7mUfYeFs9blucTGGDd+ZTxaHl4S+RrGGTMDaaavfQZpmlnS
vf/m418X0RhqmO/Hb8vg3Z1SG2jwST6ZmHEImHwT+HCAtvKwKOPVtBAEzBPXTUouJDijs+XuuePk
KqpH2GtAdqhIcZ5kMnIUFKlw02xGkvieDskYgNyY0rF1cwNplGBjCkRZK29VeiIRM2/8ZDkEa11c
Sv7daFheRqJ7yiP5+m+vc8ONxyDsZ7py8zH1OyEJ3Vz9SAyZGwzFebXHSCWhzPQNsDDl0ubDDptj
RlUmHJle9ORPCfRjwOrZdBPMI8yNGu2eJswlAYQHEmKxd3vbYK+QR2f+MYM9A9uan5HMvc9Rb9HX
+n1k9xlSps+UnmUWTbMU8RhCCMAwesEWN811sclT8gNpNv3lIFfMk//K5upLh4ZtAfOCZxv5TEjm
ZoxmyjeX2xFLbjNYTnUMFKtmR7b1MBmUJAyPGoG2ExR+wdgs+kkYAAJHGS5N9KO5r2Y8NywZqt5G
sfHrrdyfM/ZKg2+ny2+438BAlqJLrUrbWn379KWtDnQEg2Wih9SiMmrpuLCytZEbN0sL5kGq0tjm
5Pk/0d1A2MO+j4+ZTYkMxtp82RO6o+jLd4iBivViJht5H6NxdFLe1sOij/d2RnLrRUfNncgg1Dll
N70qL20X5UQoad5jieVmpGwTKE9YqDQ1245JG6y0lFFFZfuQR1lTWG/gBs1YAWYwbF145q7olyJa
cQ4Hqau0edIsC++iiggY1OCUiyQ2VaqxhFKs526tiHjp4p9FjpzIo+eulJCFQb4TmWwomnX5Tu/2
GhWmcvW8qQl9SjBLwqOkrrMQpQAoJ4bhoUSMwPpeeImt0vjk9B9y6GJB/VTiusBab2Rs0zBh8oaC
rcRYehdctAsjZALC3pF2kPdGa7w1vgC3o9/35hEPb0YgXK/SS1F8iQAV26rYiP50WRJtdaWZy5gk
Z1/kpFeX1PzpxWqxKZ366lkFH6GZ6kx+3wGCAD9aD7zdoJq3mxKr/Zea3YnD8QaQKy8Gu/DJAAMp
qp9p+wngsLd4Q0xUxw4nAlaAqsSJ0511XwfCJjOhJGRmbqR2GbKWyVpF3ArUeeIPkJO02gvDthpf
CnEfrLnTkhjOhhLbO387Wj8ROyzYTaI72HrtAuYZaVGgrAb1TAOvJKTJiWk+JLRqLX7rySYvXwm7
scpJW14PTGWLLTbivjuo/soESDgKr0GjL91IHQa/nemtqwAFm6umfE/Ha5vszXDbQ8Ryw9+EQYvV
/zYeblYOSDU6DPVRYRFyvfUllVnpdDAoXnAD7zCLCKVDQSvgFmqMAtxFYyo2GhHncqX8Jvm9zZ/5
CJ6VYj8P0kVrGpzQLqM9r0FcSWezKspOoZk/hlPGIFbp3tnwFXi6LXrDVizFYYPt6We0EiyBJG48
CuwWdzYfvgrsLjoz7Y+cGtyoGrBGmR1N+fhuitc8JpenIQPK8Vwj3ayZ10hYtiA0vLpblLyEsuAv
5J5hhjSDawOU0Jx5u5jK1SJ3XdA/dqxTmvjbwtnPMOL+84t2oYe/LeysbLj5EEA7lYVYKrPBraF/
G/GO9OWAB34IT36N6dPtcXOiW2UfX9jpHklIOqH8CUqF2APDGrxbHtvniEoPdFN1cDTDx6xKNgBj
6YLJjAI5Gq4pziopupcSeUdVXytVsHEZYKBdMrp0k6vWUQZThsfdoykYqoILqe5J/i0qSCJc8CZh
CqotvtT/H/0+XrR6PbcDfFRmcw+DS6O+xpQguvUWYgy1U3F6Evs9x6xU7FPeMKaFAjRDESJHKJ7Q
rnV5SZkmDt9DsRXqrRl/6mPpOggZM7Tjttjn4+TzUKmB31LIi2DcUwGb93KKPNM4t0xCD4XyMt1w
LsKURGP0zlMNKPpXIFF2r90FEd8Lv4tOcVicfO1PxFIH7FUWXxJJmOTdxb9jmrHUZ5eaF5wr6BAe
63qMTe86YbWnOK1oafW7hld8TMKVrD6V8Sdqj2n2xlu1VZpNYDFtajeNdIyqn4n4FbFnRf3ziH0I
Ciu7CCNmjzZmhS9FmSfv/WlJhEWRp+xCODD6D8ErCcisYRPLtdve6XEeZR9d3HfdtwFAadKr1h2H
sXLNNFa58b6l1K27gUkjM5sJbZGiQGKnIUfJlH9st5gbxB68jjZz0nErpleMqikJPhHwr51lSw/I
wXgi2kwx58+Ecs1hmsXXlvu6HCbIxM1rSLvsp2hcd1OkOZWfLizE7oKvogv+4W3388XM93YIDm71
iAl6jeZvRhC2kCAmUm+ZbJ0zN05mmrAd2F34ytklY3bf4DIkDIjYGgR0A+9mxcdU3YXRLnAPXfMd
uJ2dDG8+67mOotnUrl2lj7hhF4NKKJxoqAlUPGHBjcw/LnSs9DXnGdVDhlNDYeY0uM+R46QmJKvh
DmW/AQFSkuEJyko6PHMdvCKWJHbM1vG7tO6V+WUIxUEE7jgyu55MmBLCZ+XdvOEbsFeerjQsgvkZ
UonSOPQBcNV8WL74y6xG2FWUFGRDoOLEdgaQJN1ViecEHBwZnA4lP9PNxyiVSfst4Zrno8fsC4vB
lc7ghc1qB19cSx0CF2S0dUIKkfdFJCElECNuMUKRinKmVsGChlfuHAqZqtkB2WmverCQ223HQ4MT
ykhOIkt9frPsWBFTE4xDzPp3Y1Nqa1e98s1n0tovbDX5GQU7rc/DuHDkaieQS/XJKstkMIz+6vOn
qQVk+VCcs5vqf58EbsSO65o7EIN7O48ljukMbLt0Q1XnZdEWlXHI1DOKQDJdvfmK+yrV/nUiqBjz
KyhPjKSmb2gwthL765T6ZmRUv4m10lPA+cmP2L55Hreie6Bk8/Rt56KUbMSCT4ptc/u+iu2JiqI6
pHJz3iRRAJQmgPprloSTjKPRsZNaMq8hsXajK2e+/E+HhulOoJuKbSHIV7bqqrZnuHZbwPMvVlb3
lfsXQX1Y8qXzeJpCVsg2NrzDWR+yDQlXJ2l/J8mihaJaJH3dRSIfiWQI0k+cs33VlE6mKTt5CaSy
hbEPJq3rlEU+XkvzAwBnMxZfQXDLicbgpYjNe8I8GdKLr55GrBy6/G3F1EuwmBv3ZMqRM4C+Gq2L
IO7ov8Cg6GhLrNxhxA4rWvJPU+6z9n9l/2lBfFb9aisLu7AA1B4tS2ihwuBQMsdIBVwlDJsNCFg+
znZP/Bboy/lzVOkrVhZqd1RMOqz40eI+mqnDWQeoqg1XjlIdrGhQLI1JTG3x6f2TdYw5P3Xx7OSv
PH0L6tHCGC971wLLGOT77qTXjlxKCzMA9Rh7jsw2DmuwHLXAVKNfnQZMrdxkPBUsBWp+ywIfJads
Mp7b5IwpmTFnOFtPtwzIIjscnjIhB4OiTNL12VifYxb+Seg9IlyAbNOUh2w4G0zliEOSm53a4YMd
sPQFjKD7aVgXICx8oEMQmIN92M6T2rFqYBDNjEvak0liC9pca5qDEZmzXjoYAIxGHGJ+SfZAS5ax
xWLQmDOH676bd3+5YcykGpIktPnEL5Fkbl3wZzJ+70AEJtVDRLLJy1vN953fuuippkyfjW0omgvJ
NWZht3RG0AC0RgkzbwVUl5fSnOIhm/r9WYGZpnRZ2UyPpzTsEcEFB8Gs5FLuKncHCbmrcJh12sAY
OFxjBbXLUnCPesPTlEGWVl4KdVSehbfJX9i32mryWeB4UDxtnlvf2CUna/xkZsh7H2LDPCofOpPw
zTjsGETGHo8RmlXFzjxsd0QofGT4b09ZR7gTfMK6Q7Nu3Ozcbg2J4u3sT7CRlx7iAQYtKyygZc5y
2spij9+QRq47AGEa60WHaC2EFxEHqMlykQ2RvEgnMEYBHZxlHZGTrIo9xItUtL36XeYrfnbD+0mt
tQtwtp230m8l7wUc4wG8BPLS6cIkDe1upGKVD5BWmdyQzSiauykuUpeSKxrGHfn4ImIL8O/UeJcO
VXkGJFh5SslK64+9tBysNaaAdcFAmEPZh0LOGilkbVWZrXOEG8161bkdFyyn2bASiJIwtL77r9wF
jg6FCfFfxN5L7IZWuMVKk/HzB9m3BXyHt6j5V7gPuWNPG6gTs1pqyUfSNnUOuGelqdtGN6H+yeSc
1wXWNMIpdx1TGnaNJHy0KqSH4ioIXxIhN//Qoxt05oNGksA1DqQFx2SnfBEST8EdAgnXo5+xxHPP
zH4UiPjpduI9K58hG95tKQCkruBnp9CUcrJEKhHw/p/VnpIRRwq+Vz9GGdsqUe4INIbDBEuIOgh+
isqQhgcIS3go7QcaeyhB7ICp5WWNdUErc8cDEGj4mJ25GzLtN8DLHb49a99ibPWCu+tizpNfWfYq
q4vFbs7K3dQlWQp0d/OqRP8E7Qx0I6XwUFP3VUrKMgNb2LCQ3ZyCiGxlRelq/+ngARL54WOwiYuf
JL1jRXgqfEmJ963lzwSDtEWF7TF1RVauIzblNDxSCnsWsct0ToYXhs/eSk+5vNI0E7f7Uxhk8sO3
3lo1wy3x/rXjRW4XvrbXrG0sKziR5JAoCAZuu1HreYEYKDxLJogjNljzocffGrgqS4xXNTp8F9yl
cte9lOrUA9LIH3J2TKiq8qUUrJPyXDYXqTRmhcLKnF9Zuir+U+iPIehTSiu1XXRCPyMWXTJMNHHL
D/5jDG78A+YZdzH5buEH1OVVNnYpE9uZpx68HkR6/2d0DE8aBCdghf9xdB7LrVtZFP0iVCGHKQmA
YI4SRU1QCk/IOePrveBBV7m7n22JBO49Ye+1e7Kg2AaIz3r0nVWc00GlP2mLd/+qskANe8ROTPBG
DtqhvBXRon+aYFKxjY4Q6WkX/lDfM7hiu8xPcZHjJ+UWhA/095a1QW7M1vREGQq0AHcqSbJ99WAg
hRSB6d2IJ2G8C7xw1X5xROOtF5w5fdO0f0nwyHTWRO+Gf/Xzuw7gwv/qufN02DtJjxGti7EpPdXm
1h+kZjuwGkBjDAVVTy0vrHdR8GzZnebJLe8Zu2Q/ofTNQ68pb7XOltmAdL3rwmfIynnqz35wD8O9
wkzATJ4YayHIlAYxmuCK2mWL3rTfcO5Ha9MB6NBl1x93up+sEdqJ8pPVpttNjLU3KvMzfJCjdhyr
Z0V2Xn6xqFZJ09UvdBYmicvWK6g/A+FPUs5JvJ8mRCbuIiCTafT1HSujZcMhMdeTi5tVvPSKjTxD
sQlMXWyAcq8RtZDpwQrLBRPSd7HN3DfXaITcorhDj1iNcgnBDmUrQOBcBjYSvFdNdG41Xix1awjr
cPwN3Wxcwfc5+8mpED2Cweh5FkV0qWJTpKlzGtSoCU4ZMj6mFf4yFvkY4jA90C7V7Y57D+AZS8Hx
YEXAK5z+wZYQnQNpFCRx8LcoO1jIfL04iNPxY/gbISNcGraTPXJWHptGO0ESRT+SzG95foyA+tRO
zqZv9PIAX/uePjYrDhmr/AKFkfI08yctjVwAwT7KCnHk/P9eo2zslMqekWLg3ws+xTj9NJqCnf5a
iwn/YIBigZ1WZsKu6aoz3ibL6dtrm7yJzCVSHfr8ZYj3PPzuzDqV8TBMV40PR+fm+0zFG+O6Mb4W
I/CzU0HecegpAp/kYbHJQ+PEc7o6CqU3DE6aXjvzQHVVkBBErgKmWh0qVbpvBj7bfxrnbQDzeROk
ToieGedPjmUlYzHoBCiEGUPLe0s959Y1A2RL/cZxr5RnZdoPM0lFRAa9JbqdhBCUbdC1XX9T8A5i
M8ETi6oiZNZmfcgqA0jrQwOSqZPeIZMTX3pBuiWzGJUPwma//2Jm4CLEZEDYFVgdN528bVgvNhV4
0VU2eJOFAE1eT0z5lfTBRLIInzINmlZyz+HFvCsB3l2+JaKI5yeSE+Bm+B4oRX6l8mypih1lz1C+
KMiwwop0YvyLeetU3ZeEChwiUYA1M5BF25Qeo/JPTHfE4fndGSCbxJgX2icmhvtkHjKVSd9yjwYH
PnSdUAI+bUW/pfVxYIqOOr4Pt3w4ufjMDHeEh9w/6unQs+kzR7ThyZ6JVKmdjfpeWQc6R0iIZKst
mW+k8xbGR0ZMffoz9ifJYoc7N0AEwUF6OgM/lbABKPgxSShu32yidDeDPBOLS00S512iRI5IgkbD
OTFyIp7O0aOjH27bHIvIm5Q+tGZjjFTr9aUeRPKiCd99RVNJsMBlDFE9AdVD/Ml/SnVL76eTvSJZ
L+4Jpjz1sqbk0VW4eJIECRp5MRbBg3bDM6tldP208v7y9zL8UwTUZL7HAv7cdK/Av40ye3+cFjxq
TYv7i/lg+F4nVwmzo1A9u+6YIaKXJqB8jtL/jiPMKeMlBLhxd1V2jqDDyNDI40ixFUxRFsc9Jc7E
Z2WUI8jLV1J9wV8jfedH71+ihrV0S8M+iGdDoTrj2F3qQmTFI+e/QFMV/MEjZlNJoPn4SX6Eympz
fgvCZyyd3IlVmobZJJG3WTOjJsXS0qtQAo8F3p32mtWXlneFrOy6eVT0ClUO3v0ocx8lPxXLGAO0
X8/Q8bLslRrMIObIE31v2vMY4dxKr5i7+BQ1HNQbZERiBafp06excENrKyF1k545gaZDULAmpTLX
wAANx+gz51E3EdqhNdXeyEZai3HnatqvHjKUYts+Ouy4V6F6bqt7IpKzZ0DROHXKO4OQhaFG58Zo
gUeJv70Gotty8ZjBQ7JQYG8s4zabrHyY+9YaUBPEwYzQQEyHCbnzo+Fl3RnKhdjfivJ3gS2GQNXw
VxVPCTt8Ec0uzQ7yMAnLVsTBnz1n6b3s7y1CbFLaMPx71pmgRytBjpCu9YKy70gUk8/xXmavWL11
AVzNZ07CGxj/ol8aVE1B9uPac7RX9APIHNpBNS23UsyYXX41CoYYBmzGr4ApV15TJZnRpci/Wn2X
TTtgJoOsn0btSx1hpoyo4Aid+K1aFw1DI1xS+S/koaT/XjY1BabV0XaHlozH6EZYFbtYBlFkuLP/
jQw3zY8h+xvdtXV92ifS0dQnjwUjDA4s8EhDAUpxbFn+1QzvVfldJbZZf5ao25LQG5FtDLnBk4Hy
4VjM3BnBt97ZtLCTyABnQLeo29wJqUWixjWR9q7KfLCadjQAkn6eWGWrMh/5rZA3ScopilVBesg6
ZoRF+WvJl4S1O52FhjLYDACl0CyigWP4I0GO6k5atbPiDi39uVUPaeeIyjWtr4w0ChrmTnv50hE6
QMSaDl8SZkGZ8RU78fpQoNZW/Y/cOgbleym9S80uFS9ojdJQXSUdQm+kABt0JYpJ0C0OzpvRu8z2
Ga4BTqTIkQhlTq4JYGJt0+pAWBBEKG/xovaIC1uMNitx9Hy0Dxrfzp6rKBKZSLtd5TbzbtJFT0N3
aAx/kEYN46E34qrE4BD3vxYrQvVc41ycb80/5sy0vyGyYOUgjm+typ9hqmuo/4xcdMr+Q57fkvA5
ZcNajmAkCvhXmaxN323oaovvKkfDxB5nEa4LRuuJ+UHuHj1keywYrGHpNumF1OiUt5cp+0IARv7Z
XbUOLUVHFwn7EgdpX0Vu2IandDprLCbrZVcp3XMDT/s2pBOEN1SRpLnMKVXAYmQO5XjQb2ELKBDj
uLXpGVJD+/ff+bU4olwhRP4rrkvsQNwfqAyrtS8DM+KQumJDnIcLW7kucYKBFYabdMAEu4GXh9l0
R4LcEGJPCd1G2hpGuAM9oxJLJXNw5M8y+JxIda+QodM0dHvD8olrYDQaLMoD1HwVlaSPsyrH243j
Kra4gUo8DNBhOOME8qgZYpgJIEHqFRWXp7D4BlbIDzpkcI3BZC1gKyIOyPUNuDw4eFhfSjXUGtml
POph60m8Zg3TNDXDz+/M4j5mfQRxqLjg9GCj1Y2ohNxW+c5CrOMok6J0L8y/y3I57O7FlQbBrizu
ahmZtFHva0T2zO+V0lh1KIBmZg7oCDEf0TsDNyMKw3D14rvgFkcN1oYdsc2IivudHhoHFdFmxIh3
BsPbqnRH+qooVODGx2jaioCCsxA5HQaVmmYpiSk1ZMSjxnW2EN2FuZeyzUrJzBX+DT0Vi8BcxAka
BWB5fq31fzzJnXDpcYGnDFtZXAXln8rwpV8sXcVhJRXbgJSSrCL6klhTRteJ3DltDe/tbAY+Calf
zfgw/BeysoSGLvGC1lgkpG6EIYWVCD+GoGz7ioCB1tbr8/KjJjRLSi2shZa/lsHo/h8psVX4DWSJ
Kq4+xbErVRImcxOo80In6nD1SNOzNv4y9VprfwZrajkgoHhYVTcb4S2wQBjiYX6GNSaB2YucEhsJ
TBdmJC6TBrofn3F+3WFHnSHpww1nn3pNEj45JvqSjaNUEV0rAjRtnsSRbQzCd6Qy013yR15Z/0vF
xRLDzJBSfx8TCugvhOjZ2hIuFWB/QDWtMRY3TK81j2VwkIfUboDzg8Nv7oP/7qPJDH2GFvHEaSmD
l9HX+VJLqQjT9JCKk2Vvazo5ScgRYVjjvARCga1ijI/R5iCW/3wa+GTEn7SxmLDrPgmziu9W+Dt1
nuJGZhoAFIibWZhQgk8/WoeDPkFCVKEuoyjR6L6n6RWlp4G2Xl7Os9XMuNFHIXZW6qcbLrsZ8aeo
2U71BIXfe4alCak3/tWCGZPamkD4nh5eLYIpoAkTlQDHlNlsdxg1jd3ORK+WzmG0aLwpX7VNsxNH
zuQoiBqnUhk2uG5aQIEiTqNxWUO/xJlndB0OyjoZkKNh+shBExEjrcCnyi5h/Zr7CuLpT67/Y9US
TJaTw3OcRcKxdnNElTxoOCAOwW5E85jwIVf9FvCWY4TuwAsQZsdKYsyuvYUV6rMEmnUnQMeDkyhN
W5MzouQfV/UvJSPWNXiVPYUUiQnZqRv5ecvTpKUHE7jIuMmnW8/zDMeob/eGtjVn/tctPg2tYya9
45rsiHdHkzNKTi2zoWRCVGeEj9ZPMTKQfpGd213MABUY+gdGJUryqGs+f6ZWW9nspqNZmRsBjbRP
kHCCVzVP2X6hE8XtJioXUcTm5vWGa0zEF3wrHIyLzIZkAkXdC70FfYC4G+udnb7RXoT52+yOpVdi
CJOF7RAu2oIFyX1S0mtmyG5DLa0Z0HrmR5icR3S/Op/eFDzj8JuNoTJcWsbM2nPuIBIFL4MCuuTt
DTqfFFCgkCxUarCVIsb+ZM2/E4FBCtlrEXCOrYMDi6DIqTqpyb6b8VfgWmRpORu7yOCuqG1O64n/
ek77j0VPnPayk0lcgP6TXVpV/XaLhPgwdIALhGOjvur5fZxveLO2abHtyy3u9+ULxbdJay59gvT2
MDLFHYMFh+K6S4kFWmNOLZlspOFl7rDFKo8euVUvY0B0eu3ckNoyj54uHxc+BSCVxBa6f8xV/U50
G85jtfdwF79SYMii73Um/unWX5uiO+EiX5i68WZaaEwHMdnw/nTW6KX1BtAceGsTNxKANSYdpkWA
i77DIGL210X5gnoNlHk8I3U/abr2knAkBF+D/Og7Dv2PKHzQtLFRGuiKyq0iQS9JL0QlhRaquMrT
asIPP7I54odChnJPLWx5kW3o29Lum13Z7nLlHdY5PoCuPxBfAWkExMaIUQNSpsUwibwSejx2dgw6
TMa35RGVkqQeM5xvXQZL44ypBt5XxBpy2PCHihy2Fy4qyREzZvwD1PkrWl8Dayc6lbj9a5tLU4L+
fNYAQMn+xDw0gdoA4M+R08NIIMUSwHG8R2ggs2iJeduqmEcHkPmRb8OngVAEBp+q4sa97owaf2b6
RVvaaHeySkacFWa64yor0e8S3x6TssmUqfkZhu9ROUCTtChSSBdAyF0L3+B/+wGVKAEBh1b6Vhcp
3ug1kldGVGNUoBOcwjL5wpAh4USLTnXp8GJrhedqMiXNV93t6afiesOM9mYIe33cJIrL55nsMYb6
A9OC3KvH0R4Gks2mj6KjkyaIQw01J0JS4PqwAyxXIcioe9Y9UsLvFGxPMFL9fUzyrw7fqbyY0aHk
NR4QjTe5bRg3ivFOPMupV+PH9WPFVUqYtXw5GfPMVY4sw6ALKk1Uoh/VdMok+MmsxHuMOgkOoDib
XdAhq2ViZ+XKTi9vqb5ZRM0p14rgYztj8KKAmEkviyqsmlDDmz8SNGyMI1l07IioXbaq0YLrgmsR
mqtS2M09mcEMmwefx6dC48m8CX1PgkEiMAkdIUnCjHc9meIr1bxWDBE5i/3uLz9khe8WOf9BMRbq
mxm7wqhD9WPwQxvUoVB+DCMLw5HFcES2HHvLIrwXw7dUoWeqI5aicBU6JmWq18lnfGWUTLYJv6vH
PSbWw0mn7dMVCnAmbdWCnkqJJdQ+Kz9wNEl0ugC/pzg+S/RSU/BqYVIRAAN4oWRBNaAYmNNPdAFX
kxn4XDxiHFIDGSrznDCD4d/LDVOjnMq+e7ZTwwJTLRhac+Jxd9uj8szaBRE3ODpmXInoAKtAIxJ8
RXwkkvFW8VnG+QAXloYl24iyubLLILJVfn8FSEyPguA3rZGaKsZGZV04Lv6zsvPw1zBWmbyajMhG
Pc8EHxecN2zrpbDY6bFxhF1l+gfT7x5jqfIzGgD4otaZSUotYk9U0CQQtp1h1V/yYFTQMYmqH/IK
j0tli8Z6SP8tEUdwoir1A9RYA6KUcO8ePoKNKZJNVYBvvLR2zbJLwTQPVXdE0yhyWXsT9rVmb3XY
Xpwh8RaLPQAhajR2UlZFxAs0CvzY+Q6Pv9qzqYw4570ZwjZXIjD++K73P0N4KjS8hZrBOA1pfJva
HcqfuOeZC7ZSyRagWEuD188TZNZTnJ1GnLBOFLltyc3k04XIB8p65SE8EhzyKzhW33wWrAXNzi3Y
s0GH7bis3jQ8wkLLs+sWPmYEd2H2x8yrTzMV9sBOSvhX49vvADbuS94RRp7cyt/2wGo2+Vm34S4R
7H7elBwXcclFoUjOOHE8RLMMe+aNRLqkeuo1bhZUcCVI9oC6TzG0ja5frRjBLodfxZM4kjeS/kEB
Hr4UMLEJ2ckS7lDTB9jTMXywiBBcEPng6RizxwT65D2ecbGmAUVqJ2/yeTzCwRfiaEfyKUweCQ5t
KjVEdJV0HhkLNPKYqAiFqoT7K7I9knbEkOQSzTgbzaWOTjpWc76tIwAcmV5HMflRPKeL/sPE/tqM
IDVEfVcu0bv8kH1i3FONiRL/f08oEQBCJyxE4HfLUCVeAR0jm9TKj7754dPFSgVr5r1IjBgYxeJE
eWzmF62j3rLL6jMp6RBjRO/xU+em0pFq89vj94CLM6stq4mGoZ2IWtr/UbtflbSCDtJT2Y1PEbhd
EOuuRBEiX6Poo2oP5YfoPFLav9HjHzKlKztHSeZyy5aVrWWu8J2M6z5bZ8O2PEPgFL67FA+53Xj6
sTj9n1P/RfCG4g6fkXVwwUg2OF1XK8hlq/CgcJju2J/dGe+X6DzYFmOuwoz4E+LIPulX8dbdUEam
L1wpMeNWmmpOnTUDk4E49HWT71zUQya4GYp4G6i08YsXT9mbfJyn+ofCQKCEdsR3hqbs8KmJbIlh
yBrrtrkr3ttfTCXB3ty0r5F4qhV+X5+ylqsTlzfX7npRr8u7bKcbTvTpwpGbthxtnc4IbE2K7Ij/
wZneLNPNHDYPOl0v+ciFI38vFOxNDXyIlfnKHVjCu+kPfJjkCuq/4e+/ZoXdfDJ1VR2yfeMLGGs0
SIx0HCZwyk+/Tc8NeG/S3tAtao4arN32QNC2vgslhGhusTrikJAdNSHbFuN67PZ/vVc3NmbcNSMA
4T16IyiTa7644bCdP8T3sd42nLS0j/R6lCwfbBwqvFLfVuGpb+RP5CFagr/S45e9GqeWWFwYvCTv
0i+uCyrK4A0pj8zYyM4EsqJstuDiuKFik76B7fCvUtFQqDs9+1ZNhzuRIm6WHIg2PCCRvk/qE3yw
ZC8jxUFFyq1KAZX8Sr0bdaDsOWSxRssEp2wo7HscxUwO8M2QEF1VhwhnUo1XC5Ws3QxerEAX2/jj
xuWHiPWjJN5yfftIpTtvXGpsegKKSdTGHMs4NtV3tMbIeJHzOFo1guZI1wOhDgAzXLLEODqWr5by
BBBaj3XCYn+qJCpJIuDf+oh7CAsY8nUdmo0WOloNj4dgr16TL2oGnoZ8XQnRowCeKHnToi+BtO/B
bHj7prPVbMsKnS79QRNwDF7MGlCaPIJyAZvFd2XCEvyWVGyc2IdUEaul/GxwV+l8QivK6i5jd8nT
wQcUEYzbBOdY4xXmuUd0tvwlU/2GjYTqI5g+pyrzASztcc4QgJe/GBMvDg91/og/2uGUYksCeVDP
t7bYAbgZo/Ncv9jOpTUiCrrzmdZIzi/Yrkf2rnLIqOgO/JrpECc2uaX49MxEJU3hVDF3rrQ7NmEc
MVaL34VzuP/Hx5ZmH5Nm18lrHphLUTbVzNoMQq0VlW0K8reiqzwlFO4DdmqMBvw0BTOLrPmEFTPW
hFoU9jTyPeavhLyk2GQwqt4jkNzL4aUOn1Oya6i4J4wXfiQeNL9nd+X/5sh+rF576JUw2Vk7LGkF
cox9tVwak49lmsq3y0ZULzezDuqoloje9hH/+8NDMaojumrs8wv+jfONySnazl7/w/lIuM2kk3W7
nX36QmfKQf2jc6T+T1acyajKFn2q2f6I5p7XuGVcgZTUf0n+q2/uoox0BHHenc1MD/dX3mcpL7b+
NRLrYh5VPt5AfCSkjZi7igo0vvXmsRjOCXXjlL1nBskOTNW6vZUdM2UzJP+C9JcOnbFvLzNxZc5w
CjpmCuZFDP5qYXpzC9bsAV8QI/WpecNLiDwa0Pg6m8m5ZcEXutAJZw/lBjAvrI4o1ZNrDvxggFqP
w2XR2ySRiKxTkAongXChi8rJKi39HBjjVoYaJ8yaDp0TPM3Y4zUR6ngbJErFLCUHvTYBWe2rja+j
nG2Z+PXpghZv+Aap3DIRrWMp1AjELH0/argvo1Lb486wB31v0WONWNjZRBcHGFEnBqkdgfcZ4FlJ
3Sja3Yz9D4ihXpnqDyXuOLnYHrQMTexRKBio4kZgzIQ0IawohvUgSsiyUP4i9lRmNVR4hwmE1wKn
JWeJuRzKQesPNFt/RY456ef1vG5pD01yTh0RLeve1k23oKpGB02m2U/9AXBOJ8qJTPZV9J29U1fg
Aq8/AmFNdxx9z5/Q3hoHHYurI2LDL45t5BdDevuj38pPMojGYwkUqnNy3L5MW6oty1r5nfneIEOo
okZf8wX2/g3NA67pxmd9Q9zUBgujb7nlv+BZfa+VL4Q8CejtH72wR51SbiXvoYNoHBbEIevrCtI8
Dehkk3xdutTVeBOze+XbCCTR6ePq2MNpKjdBtcH2x0HDts6dwVW9A0RJp535qQJYCn8lPJC4C6nx
4o3eu6EJEh8x/irSjti/K9RG3XmiMdKhF1midqyVdS65cv7L6w1OnQaOMnbW6by+M+IBWrfHBqKz
OaXccCPtPMGy5JgejBcZNhR/W4ax6I49MBWEILfTTq428eAUPmMOvs7uZKVIuuyYLKQe2aFnzqAZ
3G62K1RE/loHHVkTJIUGyArN8hUVXhcbNAeheGS4IsbXXvi1DApjXJPaW6BYho2augNH0SBfTX1q
grp6EIrIOgsOmFZv0jbbV4u4qLNygLwrgcWBXgcXt/MpMUq+qoXV0QMxFcjAZlCbWZs5ChDBLhtS
zogc1/l9Fiev0nmmWMJKaNcm9CqGMX2qJfxR9nJM8vj1hRNUnOCTwZoJcEPgj3WYguP4Miuov3D1
VBYzT5nJPzeYqT/LZtwJ7M0ASLG3fJ/Go0QLu4AAy6Z7kxsup9JuomMVmI6Pck4fUCOclJ4YaOZy
V1PnmWLL1TN4rvTZ07ue14lehQceQwP74c+yQ4Nl4HGPGmZo6S2nhkkEV4RVnAjKSpm2UgRahNij
pHgrec7kZSmMtkwM/8boW7Gg8zEtbhMCNvofLD3L+kRr7irtaR5VezEunAx/kuI/oHeYsn+Iccgl
BvKQEsMhyeGQA99VSXVrnsO+hXPLKkf0i4OflCRMTrAdZoYEy/bpESuzAwzq3IsZRCf84RhHAwU5
X31KRIwmYubeco3vcAQo5svschga0yQwyOIsZT2Z7noYthMFOPdj06Puohgr6cp5xWMEAEEcAHai
A4i/JvDmFklkXf1dj3B/ERPMY87+HyEY6Pc+MdcsfCg3/qlUeNrEp/kISACINcz6MYdYDnJjslut
WRcxEum2DJ+bbs63XShDS0ZChkVahOuOp1vKdCcA5Ripxk6sNd7v6Vwszh5YX5o5XgcRu8SQeswR
seOpFyCMRDjAOQr58mImB2VwlHEhmMRolJDWJI2MAaZ4BCYP6rM0b6X5EzGbs/MaG2Oa7K2J1wJN
axdguShrl9kyQmuFOOYcYyh6gw8LK0QJkShA8VSwnkhHlaUd/McBY3RMiRkHuypMHN7qvR5Fjrb4
gWW0xyHTc3KCCm03jtR1xFoYlA2mcJrxO1tM1Ts8mkDDEAD1jlTwtqfCRk9KLIuFhG98o9pK+VMo
f42Iin9EyN2QusTxF/yZEWEKeI3NwgC0B3jL+jdHBijipT2BetLdI6OHHfJKcXXq/KAM4xGnOENq
fQSwO2LlK2RAWgZMaElAr6IPAlBWQvDFU+bXv4nCWZUtEQpUV+8uYMrE5GyPWV0srQv8NI48lLcE
k6zDc4eLutcDV8BLyNRjZTYyau6B5A6j31bUdyoaA1Hy1/Kc2kLVsG7b15gLhdR0LekRAb/t849e
b5Eowdsf/1R+94argOMn4iYP53mtUqQTnkVf98q7f4KGX571Tk7TGbcLldIkrgqFqLZVSMowwNQU
mGSFCmQIkniUYIUe7lUWncXMYEVgB2qQk5kZZAmYZM9tgyE5auNBwXo+A95lGbKdwHA3yzpwMe2L
bl3Y9LfnySD2sLkF0b4vdqoJnM1nf4wO0mHs7fXs6euGz3WcaauJBjF+JjwQhamtDB7gEHXVxAZ8
7FE9DZT1Mlb2OQhtJaLVbAq34TKPqCfMPjkSckh85uKb/iLHw4FpV3BHpTUKEikx1L0c0TFWIbQr
msyB48xM6CrEHk+J9C+gfifpxQ3BCAytfDC0qxIJM3iLiMZ+KhHWz15YsNRiW0arVn7hTa00Y98i
1sDaEJEwVRtYPkx0ve1AB1RYN02KIdAK+I40g6VbGdM/EifOd8R+THXF5kNk1qVHF6yDI49Fv+3y
WyxuYgKJ10YbwZYRnEbPrnWpvBoVzkla65uuxb5sDP9qTUF3nI/YNOTuMi3gBQIF7HAST0VsaSur
zd281iQUcrObxsgJCXCuZBJoWHdXv0KYbdm1MMEbqmatZGhbZ19KbEsQEruVSBUZVfqeauiwIfEg
IZXNh4lxAidZm3aPhM3pRq/w+5KDtYIIARf6bNz6HvetZohfUacg4VJThGXnsUmMHWSGZix7Bhoj
azKh2SuEBbKmBLNrUmclVMdhG+e7YvLv8hh+5UH1JmsYe/xSAtEheFJi8QSFDhHJrAJ6618o6Jup
yCdawjKyU1bSaVSDJmp7t1VTO52ZVxIF6RLYvGmT/neujNRJQ7xssjn+jkHJWiZBAoD8Rh6BiZNU
INXU+I01WOATAwy9pYGeBbeQKLphPTLcvdIt4b6iptanR8KywmjbtSZ9x8OpwrQvMAVDftK3xG5S
YaXYXdB4EkUKq8USf0R5j1VtQQDjrEE1h+aQmtRIjiNrfPTJDwJwDOu86Cks+TewThWST5R2zUj3
YBDDa8F0lneYnjv8V22/YjmIhEoKMbOeJWNbRFvImkx1gVtSmJXzjskeZZ0l2hPXpAn+FxU7KQ9k
moQOUpKednxemle0VOLAi3+mPosxzkB/XMjZvIqnHCNi2cROFhLoI/2p4qZlc12x2WwtmjQCd6GA
p+a7RhZpSzpAwRPwvw8euYiCn10mZLW6B8wjW/xWbXdFvC9eTdhycad5sb+r8lM9uvBHleS7XsRK
A98kkQ62GF8EgcAEL0e4YnGJiRK23QTWmXXEQ1jLb0sryaiduyDUvoac7b2JSv6oCcpbRbWRI04j
XIl7qBQ/xSJFU1brjBsRSzWG+c0ID98zseQlsRU1JB8PtxnKyMhsfltPO7H5KmVmgOslIXvY4uwr
GCpzMBXoeSv1GScfQnwH5kEib7Vy4YdoFRxmROTMrHT9IywfhIBP+mMZ982QKAjPLal2RrJDIyvb
NiTdzBzvYnOLmY4ZcejVQAicABW8aRZgigLliJVt7fpFgdW3IQ/gDeNjFH5U0b8qvoz6bqAZr3Ck
GB/cVV6cht7i4kp6dD1hbQvlth6f8SKGRNPey4eB+a7SfpA+sSKJp9avi+MziDyJbId+fYxgRY7n
fL4k5Q8D60ZhVoUBXSQhVQbgfKzJ5Q7+sVLWteFcI41juaPvzVFCZNh+GonyNw31yypEtNaTp8e/
6Qz8hH8CKTqPqmckEXhoCH2aErPv7JnCoR3e1eI2Lt3AIm+OcfiG9HRhFNxlg401IIe5iYiI7cih
lgQWt+I4Jzdd+BH5Y4vJibUAv3qym/kM5Tnm2sRmgcw69UIUaFDkcYSQa4obAVSghs+f6HSj7Oxm
PKIxDpXWHiGYQNTw0Y5rV8rJU2ydq/SeACpul/mjqnCrCm8tc/AKTyGQQgsGCMJ8QfzBfJdKMIJM
cgA4hIdliKjiHEMh1N5w8OewzsfpL0wecnLpsnsyRxjfNFuWHzXvefWn4+cQzjUsAqLms584ffXW
G0DKhyrXNkRRX4PeNXlztUsNCm4m1MGMc6gXTlGy54EsBC8dfvX6U9XucnkRluQuE0ieso7dqmKH
Hv+AieFEMXbVpm6ecYfzXvhu8eTPochRsffJY5J/VSDC3SsHS5omnz0nl4hGV0Wg19C+Km8kk7sp
KThKfe9QH5jMVsEe68k+Qlqg930OIE6CfkD6CMFLSI5x10zdYyhcyDYbrMpNylR6izOnEo0dtoTW
fPjxSaCXZZUmxhA7fKYQfK1yWrm5KCCHhAYHcAt1eGvB+POIZdLLf6OA3iP6KrBKiXg1Wt1jWj0X
nyYeUCiMFVvMnelvM2JpiKqFJo9EO3AELEaWLTE9yI4wVFw85AZCjIxxOmbVYN5C0COrIYk9/kLA
O4JC3JgCRydWTnIqxV1C0FKXrThMMSTmrb+zqm2V/Ul0bkhA0w9it8bsaBC9lOzZVE6BWyXbhKKj
9mJyXEYqCcX4nmE5tIeAkqj/tf3c6/To7ge7YXgloqNXF4WCUeP9A448uvirmJ7jkxX4rMarNN+B
64QkaNqyui/5ppZlkcSsP+L2LHlQ53prwvUT4EVabyoas5zfscc4SVJyoWytkQuzfEo4YxTyFcw1
pcY6RbvfcYdDphVHuPf85ixIpvKUSLxA+5CPWy7fDflf09zkZdLt5JRdMrOrsRGuihCcGbIz4gYI
VFtg/otitzS4CMtojWYf87xXTdvAeEzjbSK3JNaa727PFoSPLYwAdgZ47FkBAKMVwLkH3e9gFlcp
kg/VgHKr0i4qPRwGOXPcdjGZB7Ldi7cAaYMYv4c6e2xqWaALDpLSOfjip1Sso19Jnjjhd+eW0t+y
+FG+1aZjdvscQ4NCpCE+d1D3g/gmApbR0YATa8NoVtxp7VHoHpoC6GrbWqQDc7ahyQ//VXDEU758
U8eYA8CKSniIRzwC2BHSIrpGI8KQW2EhB4/WhUg/jy6r3Bgi9eF2KWf9SYSCsBSuy6Jo1zJkYtRX
ZyBYC7ttep4pZrl3C8aMkKD4/6v59ZsGWB/GZwwnYKZk1lSQfit0ftZM8aGwK0SLXSjEmpo+G1J0
YLme0HBmI3BkJp2d7iKhHIoL4EftrjFIDmZz37IiIN2wz3Mn5dRTxLvOqiEkc8D3IyaMuh2EGVJF
f70E3or/EXVey20r2Rp+IlQ1QiPcMmdSVNYNyrJs5NTIePr5QM+Zc8OSvLUlBqB79R/LY2vFB6c5
BsYVx45j3FZe8EsbhkXNTr5ufFJBeu0LN+5yzhP7je4R0yClpZDdbfdl+q+Ve0lKFK4GVCUmaHzs
mbY1erlI8RFpubdWcbraYMqR/bMM4Ojglx0U+dlTqN/z9qjVe9dfi/qiiw1ci/uLy0/5n0gLlEMk
pEVgyMExnlKDpKVtW+zSLttxbkZSSRzSU1gC2vIhLWJ7F4BfLzUqhQvkJZK1zzybAcXAXE8cAclp
xQMlbHicTdPeIk7Q3ppARST52RyieswM1IgbvzxG4qvUXpGTleW6C68VaO6w75uNzSYybhkqyPja
6PWaRveMNLK+eJu0s87VFHd8mM3BKT89sp+76A4ne2g4lOT9YdA2DkOxuwBmVj+zGVQ99dXvnLve
B6mFVyCKG6noGpqy00/WnPHKaGgsQ05ceCyoBTbPMrw79q5rdyOJdviMjZ6AZGAckhXOBQkH7k4c
PAikF4w63Qvah4EkRASPZLW4WzaHRXEe9nM5SLvN2O3i9JRH9GkuDcRY0N/N1pn3QGujl9vG2k/m
K1tfnR4qzG1FZC118UezgT6RYjXrugBkR1TAyB5b2/Q6IlfSf8vxt3gNf3Lzh3NRf2/kOUq27ALz
lR/tc/nBBpc+G28u6mV44newD41wmoFByFlt7PyN6RVpfqLdo/jS0rDuvqagUsN3/ok38shzdcPd
5G6VthPWdY6sQEhjrFXTrQ26Qiwyb0jA/ODXTtmTKDnwoPMIYCQIk6NBVa4ztZTH+msuKyN1XK3m
GmbQWgKbTWqSSnNkKQjr+xb9DOar4ikgmZXTL4Ed+HkulrcI/2Z7XBmoL9/FyaY7Ry3zYqe9gzDJ
99nX9hy8dtmK06dJGQDkCq8N7qbXt9iOfLXB28UagGvV07k9NtDRVKi2D8IPFNz21mSNseynqzlG
YYf8lmQunD4mGW8oOIYVrnXcBtQJUgST82LDFaGCBOdyJ8znH6LeUN0iIVxhEQnjVaqjwVoE7+Zm
coA6sVcdS2+PcK189ed2iTVmrrS81s6CIHKxpWdR/PGHNV3b5FZ4W55bzjNkY5xBhFX2t/oVE4Nc
Uje8RM2r9j5xleN6RBp8n4jKwaT8s0E8E1B2+mo1m8bdZso4Vq/4PlFawvUiyyT5KD7VUCnWzXQX
5rt2sUkVtZckNsBFs4dTcEoZhkgpCloYr62xmV7aJ6jL6o+LlEDwUSIuWsRwfyzMC0gdGgah536X
L7Kar2eiapAM/OEJUaKCvdfV5lk/vZox2t7lBsxG5z1rl8lB3Mwv+hb5caQr4rNHHaeTD7RIyWcn
GRhT7xIhNsapDqgL31O3JUiLi6k6qG9dkKayYJXjrWKmBwgb++WC/FkNl8E7OziqXAKsl1myJTLI
9BYjMZ+kXCLeJ/eQy2Kc4ULAIqQ7S462aAUqa5ZDuiRyBTtnus+hyu66xJ9B6lK54n/zZiJ/gcpy
PqcMeB82G4e3PVs674id5bSx38CKJMWpv6KzhYv8B/lAU62x2jlgX2ScMWrvoGOZ8AJSrJ4qVNLt
Bo6kOtifjPSQetkvZ4MkPoQahYOYm2WTgRBwzkr4DBar+u58xB9sN6TIfM63xUv1ZcG/kPoAfhaT
t4x1iGxmJmuq51DAOpxJ+Myg1zgo/hRffAR6+xcfzdyUGmFr3WKAS1EB4VNDSfWJeSX8SP6Y78Er
EbHNc0al7KJEt0rN6nymm5eK6BDba3CBkjJSj7joJdY7j13KY5oHwZzzP2ogD25xHLX+cjFRiE1C
EgAZR/z4NwMV/F34wYEfgwA5eQQyL3v+OCsVro61jtaYTw2aC9pBx6TPhbRiO01YPSAAuEjprvlA
PQRP37DVcU75GY4gc9C65Q9SB274O1PQ3rO2OISLcgO+5ehr9C59TKj3Yoa7l7xyqn4IgZ//nZRE
7l+P2wq8pV1RdkNZs0tRBCJ5Wu0NKqbXmrWjCdtO1kOxE+UGAYrCn2L+2hM5FhTrOZXT3obWnme3
cWH1qk2QLeLC2Jk0GtAq6SxZ98YOUdMNHq/u1psMtzEuuGFJJALX2TRdfAOXxU3PPgjvQLVr0RzH
B8Pw05n7xtwF+SkhFrUZfuMF+rtR6SnRYJkYQSfzu88OcfMcqdfCG4kigkRna2SmypoXQWf2ciJu
Ehk0HN0YxIdaqov5iGcYdaKT0dyOVrgaS4s3ueGiga691UG66VDAdgw8jseZEaZ+8L/RELdE7OkY
5fYGacvcKFiAtOrqNt9Sxw5GXfMUkRBGGpja6XNdbg1Yh/isDfYmJmW7+Wx1cifCl6Cj8aJE0s/Q
VO7j4OaULxYtSBmaropzUjM901wFktrBBqwT/xT2fyPkm0OzT3QkuyDmcqROFk8RGp3WcTh24NFJ
C/TggxnCtnWg93pc3XyUB0k7EhWc+2rbCkZl2dAPMW66ruWO7PGHki9i1sijiIUomn5FBkiEiLgF
iEjLOaTskkdXvX0Lqczo4As2kfdG6x2O5o6xC/yPdV/ozxhCXfAPXOtlLb/LHfGpFqVtobml2LsG
vW/GL2H+xkINCaUhEobcc5uXXuFpRXPZB2T5JXe97VbCKtiw0+6nQTSFA7n9CAdQoMAod1nXfaY1
WnmjRcYmo20Gd5VowHrWtFNuufISpl6PG8IiiZznNad0jFr8ZCoMsZFn/krAkCuTFstaI9efUcuJ
gERkSLMg5QdcI8WT6O1LhbDaLrCu1KmY/cFsX+ZXN/64TN1ZrLDZEvinwl0p08VG6ShhiwZrXWzr
K9XUxMP0Bb0J4UkzsyenGhAkZT0GP9JoVN+QnFIB5eXxzrVjnHw+CeVZTE522DOWl/F16v2rKryW
hmACveLRey+yko3WwLuVwXYmGYaHegbUfXIrmp6uOiZSxwTpTSvtUHkWTLFsyf4LEtzrHuNtlcTi
atkZNii9MgAuCGiUbv5pKjJdEEqmggU9wy7YpSPGDWQirUQNgsc628cxJ4ReqeDTHThEIMIZZlN4
MZAXWgrkTbQFhA6gQC4EI2WAD1JlXA7tS2BzB7YNuk0cVG9VFVGuZDbfflD+of7iWFfyoxUpAyt6
tirWs/1EEEZujETUCHdncP5QPSWDun1uLXNneumvuHo3R58CZm0GisEn3QoxRMDEBSDWM15SAJIb
XNqOcbV16wtG0t4os8QGTOZArFy1hPIoF4VRBevAJnC9isSt8kPGIJ9InnRKn/Ev9FLfufQAeS5b
n8fNW3l1tU40caVh2icNkuD5EnZHkx2mXRhiIy+WucPzCVLtg329qoVJgCmTh+XH3MLDOy6fr2Ak
oU68p/MPFvNvLKAAUl+P1x6gMY6+8duP899+4X/Fo12f7IwuxIi8HNzNo+o5eBBHAKQscLNMw1Uf
ox9Cq4k7ayt0koG39QxOXq6t19wd2CfIqor75lPq3rc/2LeYcpC5+wSo3lvULrdZ2Zc/La3D+L+q
wOwwAKTvxjgflGtAAB+GPbWeXN1mnGv7m1czaRgF6qUxmLdnoqpdto6iaUBL8KexS7KWIdyElJo7
FF+aBknrTISWERr1hrwFEaB1UnJuRezLi12L4ZAlmG5dZ2Se8sq7KeivBxDzvXuhw0dYdkuFLdlA
ukEb9+jRVRTOYS0+JG+4F5LjVJNqP4MhOenbRPcExIEGKb+t9bFgmh7yk7z87dce1TQmB0FPI6vE
a146XQCjK2hmC6TNzCMbMi/cxmjJ+wkld6BmhrkghrVPfzeDswzG5qMbsw+j9t8Dw3p7rTLvT5r2
6iIs56rX3kfk5GghJmagPulQv/ibsXTPDvwsVZcIi7E+7+LC/6Gq6Cuv0M3TNWy1wDkG5ZY20iFR
lTlqBUKGo/wjkyWFkvDEuY4g1LYHEmenp6g9FIOz7eGdFYSZ6INqlcwvN7NpKLIi69gkzP0jUohY
o4mjdJ5tSx38bjnYDJFtJoaNLA6BpQCTdIYdBfRQpN6PTwuA45aH8K+fG8Z6ssgpqRhSs1zeDV/C
YiHgcaJThk99ge/GH8j4iBpCRXIXoYEri40sC6ZC+i/8yP3dehiz9jp8MIsfOlLXq/9qhR8wUg4T
EenRRZoE3rhFRXSPW23TtjjnwCwCbEOQQjsZr6FVnYY2+BVT0dhZoDEucj+y1BHA2tWHqSBAWde+
vDFflWb3t+pwGAQnkbN+lOkf8nQzDcRK6XjEDRNLX5ylG0tn9g7s6WkIQHf7BpzJbH8NhoGco8yp
ZqZGLhLAolFfLNEpyX0Cd4UgeVjcrGhFIzfDbfsD+7TzEvWr73e+Fb9FpdGS04KWz7ZqXAmBoFcC
8U6IsmyRZHhYcBRvU7hcvWF3quVH5wXBitWJtiz46VIm4GYB9oomfJZAIDtPVgyESAYkdMvkYx/M
daqGJQLzumHIFTWn9FFD4qv/jRhSbb3B2BvblzJDqKBZhJpGFmtUz1ZObyppNhat7xwKXE1fMp1Y
NNK4iGzDdyEJTS860lI04mLNDBGGqilsn6z0g0+HCG5/JKuNfVP0r3E8fabVdHf7/q9O513WZ6c2
tNBPsehZij030NNPLyvKJ99HgT1ZjguOPq16pn7HGF7jTNu0NlqB1Ipnt5Ypz7ZkCfe4gdjh/Dn1
GBeWZYCFY8x0M3dY6BJlYMVSOcCGroRAaTsE2dHLscElYpLP83eW13GSKovhUOcWQIcePGvWEEHJ
CNzmjkmUQlmjqNd8+yfElql1ZrYshY+g3WY3QNtyKuLevAZlvS2cVn/pe5VeW9E8fzqGHL6qyVa8
3LQha0ANX6cwtSgTD+ur243i7uqILFMKepee9HadHQ2fsk7e2sAt/kbyR1X61sm4xrrC9Z9ylt5t
E1liqWG0GRudtkpZqyfVduVGV91xnOs/Q6OzkSN21rlMWNoNLyMbMx8vHh6liyXT784jIL0Z6gti
EIOMvrkK4FoJzoWe1P17FuJ07WUV/+oIk66GcHynRP6s1zABdoVmpw3FcGsybbgVpe4djCh6rbzu
ymxTHCvLc6+54ljOfQ7l6Nhctvpk7oOGw1aX0gYUDiYWSwYuo4xwbUFaNnkSOwvTCJ4CYaNqItD4
WJfBOE/ZtyHz2KgJCDsEnkqf7LlvKpoYEWXefRsAv3XpUSBVY4gdZWmjG9KIfZ3f27j2xd1GmKiH
HEbmJ/H4hDsTOYANe7ZOXmPPGz8Q9CDZXLH+TfcomWVYqueoTmI8al+dQsPWtI8oFq1L1Bhg9GMa
YJ+TIQCnT98a4zPcNW+k3zn3NHL++MqJdo1Nin7eNQAXTSe+U9v271oI5wfdgaKXUe3p8ZlSFXfL
S9+EPHD+jM3oLGIrM+GEOKvFzWBsp4xNv4qkd5XRSzGivQwSwsmHRGRPMaoawqMJCNZdcvgz21g3
SUZGDEKxI51719Ca1KkcxhoxoUecU6NrbxNLGoIJlZ8cs6A5IXKpwqHlWNTVuGxVMKy1suuXgdfO
pdU8tHOPSKl16datSoruUkIOWt+nzyrJD8OUvRC0m74VKhlWwUTNQxhq2WUsXlKrbyaSIMGIDS05
GLUMODpOAfpCHhwxyxGSJN3ojiouTH7tEh3lBiGR+HapfPJRhB28MkJsIio2FjNPNvaIfqRGvjz2
ljoJ826QIfGsTGbIQRA4WC6DNlLPps8RurTuj28a18cdWjs/+JcpiB8RFLs9WE/81qf9+GH38bJ2
dXlk+d6BYbd/6onoQC6jrW0Ql1YzHhxqmIfHZ0YinAFhQBonwKYrViW35CkdvyK2HoofBOSp8Myt
2YbVPdtqVcWQGsYN+4z0ieSw0fZFgU5N1eBfcjncIiqGD7VG7EDSMle5ZlMfhYYw4fFVMhIuX8Ty
ONa88TQMN5pkKQ5U0WBJnS9Dc6iLtd5nxwzrvzm1HpkyLRd98bfVbYC93Gs4zGHVqIYxfM8ScRvr
dnyqLRNQRvPc19ly2w2NzmyuXR6fb6R3JN1r0UunterUtp270SZkKIEXDG+MLL9wh0yvU0MDSIJG
NMgH76Pwvhl7u9c2H469lPE67Ab/2COw7VSYri2qH2BeJMDXfKmEIB3KssNnm/fpOQQFCmq8O6Wh
nxXKqqw2vK0/8e7ElecA7VChEJbdd9NX2W8nlGT8A6NWQ4zjHC83Ve5MRn19HUNmGjlwjupKZ9qh
svO2lohz7oBAqNNgpe/egLGqzgGjOQbZG7xzxT0GQ2N5fnENq3yuDLzX1YTT0UdYscs7i3O1qNDX
OHFGFU7qTaxPmB2AYG9ZA8mF+7s5Y9Q0Vo7WpjsjBVEye9NBv6rTrGUZJzUo+TzOf2ZUA4ScZZA9
VcPhzQ8NU9qultq77hj10ckbhhDfGC91EuQglgGqCBPRVmHQ/TINxAEwwJPs40Kv9CqsTimjl8sy
tOtzl5y/LmP+RcCWepJBZhxeArOq1h5qcvws0V9d5eZrSxB0HFjiac42bQHGx0UjqUHvTLQwEQbf
q63x1ypIhyng9G72YfmqUSS0liZgAOHwp1HoVHijiHXsfHoekmjaK5sn1yPReq5C8qV6M//T+38F
q+MdzUN6dNFmLRKTwIPaVL9Ix1h6maQXoA3NizuNNXkq6qVyS9Lx7Fr7TL1gk3XOcINy+hWPpkK0
3RSb2AkAK2MJmh3KKd/UBbKgNCwLElV8RDCTk+80o+NY5oBaKV3JvYpo3Jp8SmYqVca3WMvEE8//
zZjxjTRvo23J+fmJowkVkX1ucr6NjK1pABFo0hp3qechOW5StN1RRLlq2jCtJR2lwLF+nUhPfkoy
Rn69iaqdq4iFMmNE+G3mB1TaiO6Mcc0/qgqpsaPb8ab3Gufml0W91TgDLLqpooNxhOgaxZThq1Qm
Mc0NrcZxgDsyczL/8nhIWrybZov/IFM0gD5uhrQEqp6YbaXnHx8/pVl1eM5AcSqDyNtJB0bVTa2+
Px6wrBnwiLPNHpQ+FMZrXM3KJyGpm4a50NriTSomvwBHxD62Q/jUKIHyF4x9hoVlxQpanVzYGMlp
TE7PKGvOvCEVN/ZUbqTLk+uMocYiPDzHpTuepJEfRF71T4kCF62K5u7nZgF9NHFbaW25dsOopuU1
CveBmerfcF5hHERvpu3sAulJtLFJu7O7eNgHdnurGjrYWk/90ieYO7vdE53u782BYJYg+qO5RrAv
RYlFGX3XLfRSXGoTry9z3I+xO7uRrsi0k9a/B3fIn8y0IVRQRNaWc+Rn74C6266nf9aYFQ1dG7+n
kS5cKeVSOZ35bs75jlNR9qdMeeqtI6GYoLNONNlBGhjenPkh6LPXMHKJ2e4V05HpG6RiNcLDHlem
u9EnbT4g/l0AJ/57yAflLZPKS1Z94zAXesZ0ccURX+dO98SXObTYxUl3Pac5uS5zlZBlFwTTq7G3
T6B1cAX9DGSkE2G28yry2DsYmikJTG3EZaqPr4BFyZWAgYsz6OLw+CdmzFNG/uXO9lV8dP/34LCV
bbwA/Is8FY50Q+/Da5Ghax5jozPJxImjrTLS96qYRpIto6E8GRGS5zCjlQ2d47krC3Ig5hOiL6RL
jgSwjnQ79xSj+F3nk3CJTp+LlaKKjffxEMLnb3sLfyoBiWkx0b8kyuGEtWlgwvq/b53AvZSdj3Gt
Y7VeayTiOrYE5s8158mijWD+BmiouYddV++qoIuXpTXsS89pTo/ZtBL0mMYm+kJu5hnLz+iP5X8/
Fx3vcNncI92h6A7kyvFr0hqnAlJyyOCwCzt+L9yUOhNG6i2weznEo7HVyNTfd3V2LRv6VxITqaKX
xOEAtBrAYc4Pjw9vwERrNxWWklEQKdUTvFoP6W6aSJVPcnNaTRwjzqxhTLHVOtI4vwX0IlAxADDG
X+TKzFgDSKbtZzeRPBZaewscr9o2WWm/OZk5HNNSUWnp4HnqoG5F6vFq0hF+McGl2rURXKApK4Kp
xhjRDlB2HOVEh/rRD7+jXCRuGrDiCDjIYvamJ2RRL7SUZozB7HZNpWosY+6c266d6ebjtctAHAqJ
CNdr7tU0YmW1mUHQ0qQW/RIklCt187nPGXi0ryov6t0kWi4u5KOfhZOcpqrcxI2f4b5jY4oklcu2
4T65Vgo8H0LwdJK8qLBxM4xa/PnHczAnb1dqLlELBvZyYabDs7BhDh1aYPdhgKdTxr117VMMXEFz
tb2U3clNWXFMQjWbxG5fIrvdarlr3PoWjZHeqXL7b23RO64oXHhNGJ6TQGhLp2qiXZfpUF0aIIus
lHb2e107a07v78dU/W5qDige08FLO4LMW7qbngypGUj8JCsNZ6U8CYODFREg7h+cZIyfHqNkYRI9
C+BD9K/BqXrgo0tzsz+P6VBvIhsGCpsBzevzXW7zsjaG3t0Bif6dvx6/2J5djXLEMWQAE67duOyO
/vyA3R+5QjH+9ytRB8FOl/KoKH49WlpOivPjS5UWuwGldpw6+imfTGJEU0qN854GxXL+lm1vPHvQ
676ifKptCdn73++XdtZTOmZ7qzDpsuPjwY8yDtiCaJ/GyrJ1HrYhZ8L+s/c99fTYZ2MfBlWfEsxN
FnzgYwR8PATm8G3XkLfNOKe8zIcCs5kEEevpj5GbwVUoTBKPSycWze9cyKth1dpRRKHxKm30jsCt
jw2CIFd6+uiaSSqyNx5r5TDOTtzHWyUbVK6PJbj73zps+OZHJ3ykWvOCVJjEIk9BPdu+XDKYQv0Y
6cGlrUhEe7wGZ07ocgDgV00U6Sc3HYmQ8KBN7U4wTUVK9Rstim4CO79u2jt6mwvSYjiyVFX+Fy1u
sNOYywBfEtqlyCq8Ph7CEFdZXg/rsSDuJ5/UXzF4jlg1TfsWe2S656CNJ18n7nsM6WdIDTzW81dW
Y+B6bx1I24Jhw58s/2jg3Vt7thKLxxzvzBttiBo2UgHncrK/tzU3xmGwXHcl8QU5icSJb6UbVzZY
r2JYjdDqCHwlLBtvomi3UTJdOZu2Nz3FVlRkfCThFHKSk3ItI0M7hGP4RWwxYvAsUk9xlV68gXq6
iM161Q7uh5PB/2OPv1j6gCE+T5svE6a+I92DQVx/IVgifYqxnoE1N/MFU+mtokBCTft4Qvti+TY9
PHqAhkJCnsb2Hk10+ERS468QJCZxfPPSFWRhwqXsyLntCfBDaa57gflakibP7EX5c6HT6yPBfFGv
UNgEACcjnb2o8O14CXXUkpSA4hcEVN8V1jjcNKbzcL4uHg8RY8zC1HMAV8ukHc5IOSCDhTwekD+D
j+vnzDERhMMy7S23J7NYNoik2sbAX1hWycYfJzGPDuROhs3r5IdXmWAd+vd/gHV8DEme3+qK/zYp
tMwTxV12vqvw3i8fr0F30csHrbQugKLLREdu3AOWLv8dCssWMe1jLZkwKB3AQvbYo2igsiJ79e9+
qM1hZY6dPCSYNP4dyAkp4twaZ/vH5tTwLq2LOYqU8+aAXa80ov6mIlSXRtR9xFkt2fUIxBxDfSJB
8qlOXZqP9NjlKD9gHUibgVYmGgXsGTQIRUIYH9wVxzVahYJ8dPYtu6pjWfLihXV4c9BXtJqfXobR
4fbVAmnt0FiXB7o9hrOtUcX2by5WU/IeBer1MWw9xi7iTIixqimb7kqLWkvDecWsQdMqu/y/iUAn
qXyIRbfVDI1e5dTJkO44qIcA6+iVVvUBDOaEI6XY1e08Icde8D6lZKgO3RM7pXqKOMOc9dE/WDWF
jGNmfdJmGZ6iGN1RMAT2i6rlOZXUmOEfOtfzQ2CxCgSR2jv9BCWkY2sOSDAx5q3ONTqaj+lfQSOm
Fm6RHHruRJh2LmEOk4Js3No4pJXJwC5GixYLQGtv3Jd5mpHxq+knvY0wSxILTAYT0lkEEAiC+A2g
EoDenLK7JiWCfOtqafGkZf7p3xZo+5wLMCCvh6pr72OJ7Pvx07U1vI9dLCAMehe9GazyGHL0mB+8
zkZRNFKt4KXO2//PNbEzxux3WKfqxhKnwGd58V2Ssr10bhCZip5UojwcKe5k3Qpt/SMM2+6ZFvnb
v4/S6LePMbj0SsaPyRLtWg6yUCcJgzxYrTi18y9+PKje5vA719jadjKcEE4OxN+ja57CskLwxr+R
nWXuwii9JSzeV3ATtY4biOLHAmi2rr30+iHdGPN6wG4B7Svg6q0BlsIcK2OfOYw6WumIrRVFmILa
4qryKHsyiiC5Bw3qdw7cbtrlb8JmSg2zpiFqumMwt2tnD+BEmq54zysMJE6bY8DVTLfZOyOUEYl3
/TkiFGfMaGYeguD4b2iPK7KNRy5fJbUXrZjsgyiq9I3dwV1mQ0Dbe2XA1uC/2PkBLG89WZ9WMa/B
LbIIs4oiGtpo89DikpNYgep+/qrPkr2dtBDCVXOOK4iPdFTmKWNJW3tQWutEr+5h0H6nsIDX3sDm
Vdt69lXXJGkpWMBspK++ENU+lt4cweV95bitoGY5bj3wTEtCf5cIXI9VUZ8eoEGLwOgxZcH29Gua
kIKtjiNoN6nRX0bz+qlPvjxmiQYoFDDa27K7VIDRW1lolALP3wrDvMkuHi9DxGpU2hVmifmcmuX1
f7/NTCLdo9q8DATf7YO89rZDUcy+eFMeGy2+ahE4TRUUYOOubtxtUT2XhttDbHNg0EcdRaoU/aWm
AyFiVTwFfX6PSN27hwg/1RSap0J0AaXzNXlNM7FRz6rKaNbgWFbocGQZ7EVrcrBQUwPotCoqynCa
0IbkIYWRjrvy1+N2YJoeCB+RxGTiQMe5gtlxvsvC7k9QatazVgY9JZW6ueGLhKoaZNAtrOXqMShM
NuEwJAEl66L0kLfMAQJW5tvrx8VsSO8vbD1ZA4Xyd0riEy/oKL4avn20idgjWV7hFXHRSDpWrRM0
SSWSNhLRaVWeuScfs6M4NWXDkFOwfywA1qjQTM/lw2GapntJ/tUUB/khJqbiFI4Ie0qXKavANrdv
Eal7FsrWf/i47oxqU+gEIMh0QD1ghV9xaaZvRoCkSqrUQEuAQOkB+/ooBo0xmMuqXEFtIZIlFivv
AL1CNaGJJIBJk6zDwGiXoOHDh/R5cbmBJ7oJ5NocW+uiBcVvoxor9hLeGkIZr1Muqy3yf7XVQQOO
lwRh8QUIiAUsuJlCjndLhhD/arYtwqovS4kB1Hosvnk/JWutp2sCjHy4yfp3qJn5rhl1pOEawjyF
FZu6UPT4TTVeM3A2vLcWJ25dWO4m0ozkHBntrszyDXBCdnc18ZkkqGhl5qjDRKdD7IT+2W7kPqjM
7CWvkaL57TNk8D036XPi9iYolFSOuwg81Keh1p1D1VEOZ7f3ztbHbfP4e5kvGlwIwt2WCdxUIwZ0
bSnS+GHeIh8PU0wOxzB7FqYZTmpndOnxlWugM4sN+xYMc9xxOY6Xx0Nn4I4LlGGuiwG12+RSdJP5
E3wIYDmbOOujY2Y7keTeqh8w6NWPc1g80GMCYIMWn+OqrRZTw8uiOWvoSaAXMyoGYtIvHj8kUye9
pZGkk0z7cjrF/dMDTOWNICX/8RmIZJxdK2AtVhHSau/bmLLx2pTLqK0Ii5kdDxYi8KI00EdW4RUM
F/F+Fo03SzhEpRUN1iUg7lVpCZrKXQtbgyfAGwyx7syKk8/E8ccoXByz/z68vHA3xoiuKxSecYpG
NcOFL1Zo1Fcp6Y41grRbVdo5ZCb6m7rFt98woTDKutuhzSiftzwsijVtd3Wf7z1hE//O01sEXQFZ
CjS77i1P4aPsWOEFLbAirI5ln+hkj4vw4uBBQTdcd0bDEdvJNwYt3OcpddHnjUBBRDzKZ9/AHtsi
2HedHxePIIOaIH6Mm3krnLA5QNoRHxZUFIx71Ns/BpXYH7OTicD43xvb+OKPNYeGhLl+7FhfOC+h
9oUkbfdaV79pfTZ9w8S/5VGen6rCRCwyH70yNxaH2tsUnZxZcIkWala9RI5nPzP5/KrGfrh41bDv
wDNoS8Cq5wIRrRjxwffcVr6lCacE5XFEdaxSrPQasaLtU+QM09Nt3RIExFEEhxVdXN3HyH/uBois
aIAycX2fMKdOga2TC+FV2a5K5SKy3HoDuerN0RzlpfXz7rmX5tYeDH2nz9umwTqzrx15iB0+fOA8
81b2LayUwbnCbPuVjB71Ia+dqrxtTvYRrZP0ViCEWGS4Gfd4iSsYZoMyH0oRijyKrg6ZF2Wh3AVx
jfVdOSpZspf6ezf4xVLcrB+/qm5RwjkRxbajEvGFV4SFvPgypg7pSsIfztnyD5Fhurc6Kjt6BJ0P
8Ob0VUHuaDKOSeztOYsQOsosjPHFRdP5YGMGBzFOWITtTsMWgLzPpVjBouEPk6EWaPL4OAWONmU4
OQngZpc1i8d7a3IJQurbfyul6+AMsHMZZZ2c/0i4DCUVl15Djh0MDEhiFpdHgmU/dQ383a3EcIrY
fLeFyUm8nFDDlzYIHm2NZp6RD2KlBxGio9RzbMBB3E6v7djSgdNbR19a9lW3vXuOwI/G99q45DYZ
wI/nVOQNybcuRwqOMubZSbGmTfOx2FSQQEPhkPpjKv1k0nb+H8bObLlxJNuyv5KWz426mIe2m/VA
gjMpiqJEKeIFpiGEGY7RMXx9LzCyb3XdNmtri0xZKqWQCGLw4+fsvbZnZdOB4BaEug3AWSVdNTGa
V4uq+bUVwB+hv+4zCHlbpbQ5LFEPJ9Ta6VS5MJz8Ljebpeco7VobaMAaaR5uExBG26jHBXOf5oat
kW7akK2o3jjVYzb9H906J7D6rdpfU1s+jR1dDFjanneYP9UwSk7C2Id52RzuH5xuZgvXZQfJFxCP
XbLUWH13q2iszzoYb4eAjrVa05TlmINFyrnA91WDBNjT1WBXKfSF5v1S38NhlJMUWHOIauT21l+K
qkW6IK0DS5xBToyu7EwdBkOnM1ZU6a/iJgp5sLBHMQz1oVRiwl3neUnJngFHvWiI5MAc0DM0QEwR
nGSA9J3sWBPwe49mD26iLQxzK+bVbwC6rDLfOkgj1A+W7TSQHeDTp+2I99Lq3kRQaCjeRXduqDpu
usODrrWQ2NtdFD3AsyFZFK0/Hp/ommaC5w7CZy35KisajzD/kg11ER4Yl3RD4u5YzxqXjCVUsBut
nmhFRIjdzSDN90Wt7GWC30TOiptCMT+VyWCvqk6vrq5k2wKrOE+JgDBAF5LU4KZPcDNItXb5Jm3O
4k3a/HFM9W2fltlb1aE6cZTiQUsr8aArL5jEEcy7RIT3U3vkGUKPP/oAs0L7gvKU0gJ1YkD8ViKw
albaHiZfS1OtKQ5jazw5InA3RU4EwQSoOy3Kn7GrnAOaevT4kmuhudGHQ8COiaXZTCeSWRhfopr/
moU2m9oKiGVUhit2TXXvGOWTl2MRUMWL7cbw+z272TpEivhDYZXbmCxWwnGR78+DjdDR1Y8gtgC4
FUFFV44KWqn6bRohXLeVgG3IvNhVYoi29tz2aXMwLDSQOKDKYq9jeeHGi4QCT4M8QUMeCpN9fEsv
sB64hYKnZp60NgJLd6nqR3U+L+N8hpJE/Y7mAeH9Q6W3WxMSV5XW1Y8Y7SeZD1iLbNVt0Roa9crW
B5Ozrxv4ScBZ25RurmWyPHQMvcdB+5m5OFvob49v1hgBF3edanm/rMqyUDlHIR1cjnWsnGeF+/4B
1dh+slA3uXkFCcfJy0NEFXEC6xyTJE60fL+nZmaW6DxIC6u67HoagHIvpRsdVVn+sKcIZF5fOitD
pafbtpW9wovanO61nwRG/9gRN2hCOL8K+PXbgYJkHY+VebqvMCahxuvQCRB4lPo7b9eqQsbQVYN2
Zd5OZa3TXCQrwVsqDjrNZkrxmREgcaztIUAvkpKpgDCcmVtDuouBXKrO5PhTekTeNQkblEZxtp0o
tH2r2o8Y0KKT0SOYu78PotGcaz6y5rvhsA5o+r3hAxBWc3YcgdVwXgJNRFPsYFrIx5N3vpc+en8z
A6OEkRy3e31w6VpTeivq6Po5cgZEBW2zDxpMuZZY9brX/Awthqw8c/DJZYZ7CvO+21i4ASwloMV4
LwDHaMCqRwJx7kTpkdY+aVRz1wH6AZSaWTmgZb+MaNqTTp19WCRiTIYkvWR+f/q+56Fbi7Hfd3p0
oTvAjdSoIDkDIu1jcfjdBpmw+7iDQqoCTTjVjJofvRfe1PGzrpMf2mDDjZt3GTzkg32ekeRIHwxl
yzRaG0P56lUSHAbsZJNLeVQwwWDf7dQbowUZWGblpc/Sce8oiB2hPaAzB6J0TIYpPACG7hmxoXpU
4iZ9NovpNVJwhVsdQWt109NV6HV2QvdHbnfyoE4gI4X6F1TGqzfR7eCanfm0DePog0YHF2HrVsmC
/B2FIopXyUjAFu9lGq/oDjsLr6rO9VCUr7OQRXM883Q/lTWkbscg6XyyB2tjTk+q1/C8ZOlmM8lT
pVPUtetMwWOTas5TkGCZ7R1IOmJXtL3YCAtWBcq36dDTsN2kE4yoyith3tS4sposBrk8IRA2o5qd
wfxOqhpFPl1w+qo42WjHDteBqo2mA48TJgeAozwED4aTD4xYCPfLxgmCcTd5j06YM9USIJdkCxvC
ccVqdIJyl0VKj+4RUNj9mZS6OB/J2ohXihEUe3v6DBUj/b0zTKsKQISuPEcmwGJdau6mcuRTXgn3
HMX2XgSeyTImdD/5qAu3P3lVRKZCjRSOthKlHPpveNZjvg6hqi31zm0OUUnhJugNPVYo46SqRc+6
TtmH1OkUWcLcIkbDr5CpxEVWPHxcM2+WNerUJ9l6w7EJ5UfZoBYB7TwdEpkoB0PddYber9HOqbhY
KGLnvqMytNkjwZX8Zl/YZufH8wosO/bwIuqzTaz3zbnHmDV1yfDh2m9UTu7z6ISciMA6xwHDNFVV
6m3ZS04xDQjSimFeFsLBYDU/BdCQkLJITlVgpUSehUgkrM7d2BPEzq5Xx3Xg5hqq12e9y+BrpHqK
qx4mDJ0D13Z9wU4dcghVMU0m7CX3zUHoAiCwNeGdC0cr/N6gQxZyoYe5B8lzVuhHoG4PfU3TjV4x
mgQtdOTaCutbnIhpq/T4M1HfHYaxCg5x1G0SU+wlWidzO0s1G53LXU48h9RBYFxN+3U3z0ussK1X
oYby36u0diuU9NFM8Vjeb5y6B2o5QsXS+uGgE8O9VnvVRC+EsyJKhvVd2teLSnt6DXMuTqvNhkto
Zy3yPxj2WaXuy158aH2YnWPYtXPi+P3q7oiLPlgFI+qaEBGB8GTriPnda3og7XP5RQdlxoC1uyoK
++eOrGG/buRPh4eCX6QDEI1Yf87aZOZD2/X+fkWLuroEnjNtQj0r15Ldxn0lSWk73nte4K7pS1Xd
LVPcH9PUc24MZG63bMRHRHGjSgTGTDiIBJsXVuEm09HQx4NWTt6tJIEX7du6HjFozRPae++Nlubr
vcM5eZHl51YBOyJIoCFEWrm695IqqSGoJSZsW2CwWKWpxCEc8fi9j6uKFF2WO2AiHhIPXnSh8IMj
+uVNB+nMbgkAUfSeDXiOLzYU40+P9g8Ow/V9q6OMpVi2FTXq/XnPDsc5m47z1DrE3CnuuEzU+sFB
tbMDJ1YfWzuC6MLYpQKuaNdD/KRk+pp9JmrEeRPWtFyjXt8Nh/vZbww98wFtWlflK8kslMoFqQWa
TY+CcJK1ozbBVrcxjWUJUU+UyuzpPDDVre4qfhZ7hPJY7U+NCEjfHTLbD/TOO6jGT2OyibYPsLNl
tDj23tjwVCJaQ8ytN6tRiZFk7uIDW0hRuzE+m1S4Yl6CKWAkBfiYojSvMofIjTzeilm/qHgem3Mn
JojIgKg50lRktiILKkQW3y6iyUGLwhU2l+z8mLBcHOu0RDR2mlA1dSSdxP+ZAWk4joK8csukW4Ft
gmybLvagEibgluljGde8LEe0O+7ZcWla4ZVVsprLjvjQWtN7TyF3CavLJJTyMg5R+GAI1Oe/WyiK
oiR0hI34UqQ9p7WvrmMvinWEbOxmMIxItJJhaBTFR1Mmp9/jo9TERKuQQpmo7rCPAi2ATePSw7aM
6oHrsbo2tTaPjWk0z6dQU+P+jCoKn3LYNkcZjN+iJ2xmBMXx5A3qi5VP6utkK2gQoOUwhrne9+5h
FrxbVIhysOWplO5swCZkpdcQ+CiW9pARXdLL5w796tskSW8a0KDR86YE5hQ9e8A5eQEWzamBx4Wu
aS9uN30ooQNTKaouo9Zqn0XcMMxAvZjEVg4oyyNkyigfPEjl6ajS1psXcQaUGy9L+jMVH7bfuvd8
k51Lfu8uWhpgjLjzfpchTEM99k1me+25Y8hTLd96E40WFgqKFIfRwobKt33KIQ3pKb6/pEB03zWK
Bd3ES/x4MsgsYQCwTk0c19notHtRQufw5msE+SS8aycCmKOqcDwFnRD4wLHxyr6sY2VJoWdYKJfj
sJy2fTsQIuF6t1jp31wlX6GJIMxtAK0Q3L+rEpXJikhhRNTLNXL7lzCEPwLix7omcbbM5r3y0GXY
mZ1m2A2F8sOQOPoLChdkMxzQgNpvWzQYc2VnYQ+xUfRXhMmJqaqIuVDVnTskDCBp3KBkT88gmqJT
NjnXEvdSPQzj06hVxzAl7dfqUKWVbW+s74V0YcL6Q/hKSicNn0m8R2G0p56E+BLnkKY7V+6pfTK2
wzsFsfhoEA7QgkOBp1LNQrIm0R/UsLF3lTn31BwUL/clsM3sB6UPH2LGysDSc5Ticz1WhxGc295Y
zUOWc9FQgysJEVaZTehb7E0NVMYeiJ8d7GWGDMlQzQ9RWRm1FPpwI1HDtzLv6HhAd1Qs71aZ1LYB
ACiA9AQxzK2m+weH4tRnf/qVuTMkkIbzc2Eo3z3gLrvRbeCecOsvjT6JV9Ghio6a5qX2sI2mk268
dqWLemZocWCqBhCquSq7Pz3uj1DFYwo+iShfWZGr3NLGYFigR5vf97ohIOswZDjhtMHnG6hwxuZp
U2VQNXqhm6xYndOta6JdLF1Mel5NLAOBifjWclfDWMCBZjowSiRknhvjxMtBXRedg1s8IEn3vpfU
9Py95kB2BQqogrtUS9PRV4e4+uEhCV6caASJJ7T0iK4sfMC/Kw2RKeQuJ73+lGjtrq4xy0NiHPfc
kOvJHcxjQTG3vl9yde2QOCThYkxu+NxroCWKYDq3Ik0ehct6pYf9tJ7mGZ6I7a/7W2TXtK4zpENP
Zo/rtrWoHe/yX1pG5e8Ok42WGIsBoWD353mTkFL9u6suvJgBCRP6F3T7zQL25Zo2jvbQhIqzQ3Qo
6WBiKcOuOG980BLmWM1jeltu763VqiCDQs/S4zAU5laH6XlG8TyuoOrFh7R8rJXIekojxv1O6z5o
eguH1vmsC50wugEgfF7DK+ptrNKx55Ila48bPW8vMeON7X1SjCxvR43hITEAOTn+rOPqBv/uSJFW
/tDLEuVpaqFJr/LWl6CmaisNXrBjokEYgj19SUxqvdPtm7EoKEtFDUGZ8YZHAHM+WflbgJ1ODbNj
66FEqqSDYwSb6brsyvEnGIFaog0PUtopCdbJTT9JVpuEtqiwV01nKVixA5eRLLFuUw5kuNNq87Gv
JVbGsmLsRcEVXspnTw/EAXStuZC2x3tazWah8mqEY/5pdPiGkebMvnHi8HicJvv7pTARwXGwDTQE
2jRkZ6pChSib+Fg1DRiP+4ygnyJlT6eTiJggl2ubntTfSznWxgzXdaQfpvlDMfsd7yUGa3yOqMdA
5lQy765t6iekSEw25qH9BE5nr4bdxpl1ThQAKKpmMRVb4tXv64UOp9hFCbKcSOJXVu03G23lU+lZ
yRMWm8vcsM/HWACGrYJd60a8KYV2laohX0NQs2MePQbJRQnz+NxNOB+zlCyK2Gy3U1kaS9dAHeQ5
kbzilmmYeuHks6oSqfbvpx0jaoTaqElYU56xrMtHJRp2fWoml4heHLKV6GzMkqIY/WjrEI7b0IRf
IVGJ1i2y4/Uwtd3edUqx6wUBUR4OLWSi4/G+RxFVsC2EUp0Yz7FnU0cq/Dw0d2bNsPIupEk1BDrS
0IV/r+8sXfFIamtphIwFwD8zyDYYQg29hmpeqfAFRhOZg1TkRioI7OMG7LTqVExFR5dgWj2h8C/m
OOsozV+jQjx6XZQSZowGTsMnUMaJ8ZKWILGCIcOpAWU7xNT7inEi9yuC183ccy+xxzzp3rUyPY8J
coh8Cv0ZWwsDNX4YqLuR5ZqfCC27kJhjqSuVw8zMFnH0XEjtxXSmZhvrTbNTTGt+OAGEKvBaoKjN
x5dahvpj6FqPGGPUUcvh0JjqAyo7P9Ua42lAM0J8n51sWyOg3Yo6vmTqtmIv0fpRo7hPYdaSBuT1
5370INizJ8Cch6LIhWwymrSLOiMqlk1ue7cGtFM3Es/XOOWL7bna6V8f+thx9qleqx+tooWomCKo
dTp9Rc8DHl8z2aYV9DHGA6YioBz33joeMpiJBZrZ0WyhsfW0pKLYc05RbJSnv3eCjqPvx8a9iTRK
nzIiqxqrHHxOEQtwQzbmOE3JSmsbdrD4z3ZqTLMymqVnjoqeuvaQnRH0k1QETlfVQUu1kzBU4hx1
DLHE2237Cf6tRWIYwH4Pxn9u+vU8xkjYoaUO9jdLhwLhwOJjskDNp1ry2BYJm8b5v9Q5jhJxEG1+
b4x9Dzm4FVB+SkXNH4RCGmGv0MQYoqzzzVwfj7/v1LtUattmDCm8rowumUTPWrD7XDIxmKBBGPic
S1V9GpIg2hdd8ZoWU7QLquSDg4yuyKXahUw0/YAZbaViLXkaGiiV0BEHZUD3L6kplCoi48JuHrO5
XCwJU9srLhmefR0/uWQyzYuUJVWT2VrTXJwor1dKHn+5uICfqB0YWxpqthExJBajEMGhje3RB4DH
4Mgaq5Um84ltSUMQR1NNBySXsLum6C1KpvzT9MRHGJu8LfYsdB9Viey4yetDV6XmMWnVg9YTCINR
sv5wmUPnUfZtpJXzaqKlsYrE/uWM6m0egRCk6aa7PC4vGakI4eKEBUGyceNtKhDi+1rNEoJ7HXIn
CMulNg8rsRylJ1VNA8AdHnIyWdMmbpH3qpnhPQcV+XdGyVh1alL7oJp1MoCejn6qnZLvPQ0+vuw0
wklkN+uwTHZ4Xal95CqyAu6IhHDk+tmdQbCyzrWVOeiSqAgtWtsm6WM1oQFBA/QP2V14JNDIDuhR
3T9EPb2M35e16zhAxbUcs1QoXwzm+gejxBdCUDWG6rY6xTKQ56yJwf8VyvR3sVIrCGrvxZwbYamu
CdPcYA4GUkdLiwi6GGi7jkC2U/X4Te9del5Znp48GU+vMKDprlJxo2/35eyG6cPuaLelxTAfq0ya
Mrcrpu6qOthlBMraZ9dTi31t0lhrZWiiuhEOuFPcOfNnMs+LY5HizmDDa93EQLqWbTLvxAgYw91B
4hTg0jddR/n71duR+XtXq8cIWA2Ns5Gyuyniqxp37tUkFDeO2EwVdfqmWOlwiohejnU8LkbE7Ds0
GDUYHfSyPCLlsC4CBRou98F935UQ6o4pSMDtyePwPKj6cJLM4Ai7z+vj7/ZGkL3fOx/3D63lCGwN
OfpKw92oY9evmrnTyePbYHLd/e6q91TmTAH/9UFrBkpj6GGx0alny/RuExPdW+S4/UHDmIErfDjX
Stc9p6in4JpV02uYekAt+F5gvew+h1BB4tqgD/LCAo1qg85GhtqPNKYHjJ39OIbtj2nWWfaGxrZy
EuY+puH3jK3nvUWPunKyBryB1Sm3oScPAB3AkyQNxgV0sBF1q1+oCUiQEKD3wryJLwro1wBv2itd
oBroo9BXgWLspd0NCIvyXXqvWDQvhi9eAy3RHS85M5XBCJRkb80Xnb3hlKEV+d3mMaYMr08urBM9
B1JqWqHsNGaDftrj0YxQ2K292R0ZOZYgIkacS3pYO4AILr4fL9qktQ7ENQyfWDQ+KOngJDTV8Ghj
jcvSjFA+3ktrbv4levqtpnhgRNxr/pCNT/ch6tTG3kOWiR/MhPqj0ju3PmfVBkINfnE0l0Eg7V2G
XHmHzZ/AymlL8yG7hYNynkq6zvce9kTmjexUBpRZCqWrHeTGyZxhKVholvFQiM8+xvBWR/kt6Jo3
kk3gXUsgpYmrxCcWWnsJtNwyP0JwRei87K8qzN9DconcyqhOhPA0t6RuHiO1QRM3f5apJP4aAxNq
rOl+U1bNm+lAp1SEeg0Gob0gXmo3LVPGzNPydR6TERCRfDgyHCc0e3ghr+7d02cCF1LuRr5gpGLI
ny+F13PDwkNAk5QNGwU2jREEnAgSnY1lv0+Og68sCj/x180GSLcf/IBskdAQXwxbsfwwV/E2fzIi
3/6mG/jorK1tvBIn5SFf4qU9lAd9Vx76H/jdg2O6IShjAZfNT7dYuxeRjzPvtPFWsCA35s490tny
uRMXzcJcmktCTtcdLwDXOhE4ZCOsQ8pgzPsw32Bvj0AYV/Wnhigh3/C/xQiXYKleYAfYoJ1QVtzc
07gHK7JimdnE69jXt/VJ3zI1OMdnjGt+fwl+IZU1ds6R6YmPDelBHKB3bjGBr7Qzisl5+A4zI9pZ
V98+kf5tXJOdfYF7+EyWyM5ZjEtrAZKDgKhmy5516fnlafzA5P1YvkQ/yxOWmRKb0WHk1yq7b2/X
HaINIoe1sVA3PIflp3kxoeZNWw8AR0W3b5HexHd6U/fhQ33sV1DLVixDa3nU1tHjPOV/Us5A+67O
edybG++qQIwmmLA4Dmu55k1gqg8NrkVPcqzfjHNynM7TeTiTYLXNGWMv2Kqv0NdwTNHO3GDiPWLJ
vJh7FEB+vYO5B86INOIpXmTP05o5ztn4nIiEz1egrZ7nHBdv0X0DVcx5jfoeq/gOE/AmO1YrZSs4
MmVNijcjlwiwKz49sBgL8yH/sFdEFK1tfneyzA/NXtuJ1fwqqtW4p60Ggg/5rj/4eIZ87qyv8FA/
BnvjGB7Cg3YkhmxNICKqDromN+UNJsqeSMZ9uBUPAPs2bJ7XwxrfwUaufXJp/ZIYstJv1/zKk33K
jtGuWRFm9T2/anUfPeMjXI/fSJuqm/GpvUGX0t7ih+qm79MHXOw+X11COT12K/fCwdqbbgVn8s05
z/9rQK256ImofPfO2pu9GXifnLO9cS/ZTvr9alq3x3IXbGgn84NYVFet33OlEPiyrP1buiCWi3/n
T5iV8Lp+f2RxXTer+c/8zRVvD5OAxY2p00bbmafsjdT0NaNX311GGzrP0w9x0B6tr/QVq/TB205X
9yV4YSzrt358865jtCRN9ejQRCqJeV7abOMWXC/0ti8WP5l4lSX/Lr7u/7gPOP+23pf4YMR0Uo5M
Rnf4j3ilLjcHwvPl/KpMDhbKPDYkSrvP7hsHCYfHPvO7PLoX5ap9KlcyzbgqeNe0z+ktv93/cOyn
+TfOf25fjh+u+0WxpHxfqPxBUeJz5R3QxG+nl+ZsH/J1pxlkKmgEG3RVBgpKWk8mXekVHV4anxKw
Tg0rts3dlkxb/IMsWVsu7oO9cpew2bfN1l2RwLL6mu9KxwLotJgTK6BfLDhIgi4X9kN1qLbzvdhx
bPni8AbUetH6AaeRwLhb/61cT/OhcK8fAU5e5Jt8K47cZNymPIMa6GRv/V7f/D6Zw5kcmOBXxA2m
bqazdi3eoqN2na4Tj5Jmr2xbfhPnZq1uoMysuCF2gIsfrZ2zg0l3sh67bfBgwko4Ob61s3Y2GRs+
42prx6s2wHZ8RafmgMXg4O2yl+zUH/ByL0ldW8TrckMqxoL25BJyNG+j3OBM2hf7EKcWkosaE2En
ka0K+2HKdbnT2u6q4QfAnegSpFo7r5aECdWoNXxcuqEQJ9gzsAaQP9Mry7Cq9n/+8R///M//+Bz+
Z/hLPIoMOljR/PM/+fxTlGMNJq39b5/+81nk/HP/O//1Pf/+N/55ij/pm4nv9v/5XZtf4uE9/9X8
92+aX81//WR++9+vzn9v3//tk1XRxu146X7V49Ovpsva+6vgOObv/P/94h+/7j/leSx//fXnJ6ke
7fzTwlgUf/79pd3XX39ic7i/Ub/fp/nn//3F+QD++vP43sr4/f/6C79QV//1p+7+Qzd1x1I1Zs0m
Yrg//+h/3b+g/sOzHVX3LEezDENXjT//KKjWor/+tNx/IKgyVM9BJ6iqhqf9+UcjwIzxJesf/AzX
ciwMKTgQ+dL/Pu5/O3//Op9/FF3+KOKibf760zDmIyl/n+j5yBzVNJFoO5bhap5t8FJsvv75/hQX
Id+v/Q81TdAX294smpg2UYFDkl0HEhA9GxiNt+FBtdJZ7sddn5f7Cau1kfkU5Mts1kkRuEoXtdsF
Y/nUkgkV1DiwgHHNbAxlaUMPc0WjL6jWQScWrJMe/bhw6uyV1imQ1TIYTZqnYDaInvMyf0Twrd2g
h5zNECGblr5N6Gt9Ew3YGvFisoi746isIotJQdCpDXGpxmsWT3BKyU+B1NLO4NZqtLxNRj0dRS5D
M6M9VAkav5QH3WC/ZvoEBLwmTVNPLe00qjN9DlyWyfjYxgTWqdGpQC5O5pOvDcJce7Xx5mD7WVuj
biIqYmEg27AxCj+HNkEe4PuUv0+J8RXCbjVn5C1QetOAmKzIF5vwbLMn4ViPmLfgA1rT4rxg2Hqw
baBPQfYr134MGXbv0gPWOedkj+hQUUUE72FE07H8iAo8v0rw0KMdFYpCAOe0axvYSuWrQ8C8rjYL
JdRn9hVEB2NDNBEw1HFjt8iyUHsJUxBpgLStz41jow00ZpGv01pjtIQXMydO2X5RKmegbzbPnIgU
zxuCPS20jIH8gJKZzYI9uPxqjOGskmTYqvmtKtpbcmTy8it2xOP8JtcRIFZv/Gg9DFYRBUJQrgtt
OEhyJ9JxQk+CJ8SwPyRsErJHtkl/YIZyMmOFPW5IT3RwXunO7yyDTI142ErDWLamvqsd4yLB8igR
s2nXDDAYONRlNT0xsFLbIA5zSA0TJiW+ye3adDXjvFpNHoGImWAqaHu/esVLRZ7LhDg0Sh6JDliG
bn4IScyUOj8os5VdnKKezsEuFsNGmG9hYgJu6hl0SFhkyR3GXLxnDvVVZA3Ey3rPdgamtzQUYp8c
149bTIqCDF9pmi9S4nFG/VA+5CmyrIbUQ7rqjkOTrX5PGVelg/yqX0IRHtpmeC7hFIuK/Go6WT72
XpwphtqsbTIHLbX7DhSxMtNIwRooAN+KYdU2yLXrLN4YkXsJWiiOZqjGyygEwlBEXrvM1BTs5JAu
ayCCjaVZK0Ui6Q/x+8mhijbY3dRlDN1zmdOCXbeigHSko5wlN71YDrToRb5X2WXSQvel1Sw6+W5Y
P4vAl8FH3PSEp2TJTiKZelCt/JirM3aO7htDZTleisqrdyoTq1VDIeATxOkxsSJIdNBPaoMihCg3
z29wVaI/j19UMzef87A1r2R/t07XHrxIXlo6ESpBoJJNU68uS+3JW2VDyoSBv5/+BOHe2GIm8h+G
blhYZEp0HdWpjD6leIrUUwsdopjdhl56IHd6a7LVAAs/ASJlKvQSEt/IX1qMTgxT4LtyKGoQuNkJ
kYjQEW35YlEbWCQnI1vCJFku615/aDn3NhXyDH7S3xgRr0Z9rzmrNhxRdapXKQd/pm9bFhqret1l
+lJPP4tC7Fyw22UHI08Xq8AMfHee3wDnBOq2mOzgUTYnuwTEL2IE190ChS82EVr2+VWrSBotmo10
aj9zCI3WL0PxhniQK+CnIeBMqlzmlR/I53Y6YMlgBCVWifoQhOrjVFyaSxNUGzWL9lbrLkztBeqj
rxOgB0vW0taSTX1AjLoTqZtcIx6Q/ZUwzh7GKgV1hNH8iAaCjYLxwmli+5/6Fa8vDg3YPwYJLYJM
k0ukuo9CxTun0dMlP3ci8yyiG8GjoHgtquFZ2PRWnWE9pOm6JnVXIbC6RIdsUQYaCglrrWfexiRb
q4W7R5G+QLwbZ8EKt9kt17aSSNrJ/m5MSZDfSAehWVZJuRvaiOg0yPsIaYjRGuvXmNBJyFwJXxjW
hZKsayZTI6A1141XA7OEfgxvGDUf04GSrFl1xj5OPxlmtA772ARtLpCNHER2MWmLrMdSGHtLyViP
dZEsHGDHDRvoGdRHynMrdlm7TwF6lwSNVvlr78bXljY1kzh/0sMfefeeV6gmc31n2yRQuOBvkX/6
hnkMvTfcYRsZy3WeOytV+wkcuBppCo7fTZt8QgZcjIO96QlT0JxnzJrLFq609PRLLcEk5exU0Apz
4uExC2Jlv+bY0NQxFx1PEzP/noyJFcCCLzBWS63uGKc2J8hfaD7ZVTXiAq3DH8jGHG0uqw12dDoz
uvedWNmP+/+jjaVWsPM6QLy21NbmQz2R/5SoCtGHI/uTKtDZUxJktqQHgjmNhqzew0VWopucDLrx
9XasAT3XqYuNqQWemV6tjATsPH3o4fkP9s9AIyv5PGDg14sPVLA+kBwfs/GCcdPS7T6a+FbgJp2g
+1k6T1KCCeYYSB1x7CIDKl21LUNvogGvsuiYIVnHWn/K7d5H2mQnb9xBKxt9Q9pOJ+jP8bDTCJgN
2Qd2mvhIo3JjFe0695CfkV0s4xtRT0cRkwgfw2jti81IwL20fqA0XOaov4B6LVQYv/ROyTQEsXmO
GRtNGoBF9vlKbrPOZSC5nHxfD8a+ZBcQhiyk6XYymk3X0vq22zNGWlrpw8q1Dw0xmzxdo4oly/pV
8MgTsQUKw1gPdUspMb7loKNrHdMdtmqPe1rr0fEkdPqGlRnWPubILcv7pksImxnKLXjhNU0tSjYL
0U+5Y+dwAiAZ8yhNPwJjIyv5wyKVqZiQGYqh2TLifhKDdqxs1qCchXEilozVMxG0JHLvOwQ9FMBj
gGkvYIHYuf5EZgzU/tK0rxiv36Oxf7aL5KPvuMAjrVrjf1pGhu6dcpSavUOUq1lcaUYDPhBwV6ci
B/AOq5c6hkIySMJoOTQkixqyezSiWK4EwA1CejpYnBb9LhwrTgX6vviakuEr8wBDWNICsW0+BvRf
Bq4Al9jQfIpBvgeYMeRAOMUc1g2oIowBnTebaPRYIgnJdNAVZqX7ppRJvHBdG+wyzQvyt2JYe50W
A4ImviqMxq9Mgp33urmac3Ecey86iBuqR3je45OjRkcz864o/ZcSLlbt9ZgzkwODzGqSD5V6aA39
OzRcKNBy5TSkTtTjHp7fVx3ylCzRmuKcb0XF46A7iHJwF7H7ZvY9Jc5icv8Xe2eyHCmzZtsnwgwc
nGYafaMIdaEuJ5hSDeD0OP3T1yKrJnWvXbNb8xoc2f+fc1IpEYB/zd5rn9r5CkRw68bof/qw3Gv1
JZW9CYps501ihe/+zU2/u94+2ED+W5yEgsSFyZdUy3yDbtx2EgR5dnYm4pGIru3Jlu4sMPE5++u/
BsPOiUXUVO3DYgk0ye6qftx1RnXPCjpe6ZyjHGufBRgK8iDoIvkRBr9lUN4tIqEBxXBrXqXZHnMU
bIpEhUUgGhXN2Zhf4WCcB/6r2eWVVVUHXtI8BZh58WIH0GLxll8Gm+6dXwCb2Siqfa1giZXPIrBZ
lY6vHvVhiMgtKdgl4bZeEi0HhQUOleRrHfvrPvgmaYnE22Glp4E4KGZv5h/woVsnqLhtbsLHiVEz
57ImUn2BZ/Ex5j7T1b7nJM5uLu+NiXsukZ8lwdlgpmaHt6sVuhtq71WRZZt0HmFZPeNG8PwbA3qu
LtnZRGbE6GflRKISXXaTlLeEOBj+4C4r3UeXx38VOs1u8BhFdQ6Ezpb1MOosaWzC6IvH9MTKd62x
kiCXPRiU8YRuMeWhfggd1CyVJEipuhcmAB8m4j/pYG+UPz7hlGEdzGGS4PchUIj59MSUUWFOMAzc
D5320scuIe43cVNGKzC24JM5ZM1DdIZH8OGz89tywD/UEyNRt9qEoEqZLWFCrbMXf3G8akqRL+IC
V/kM3RHYIlD3wRU7p03Y7BpkEhIjEL7aHaUotTWZki5CMSRhS5ETjOiW2aAu145X53qyH1EorKOB
QBbju0hfWg/ScxWDtFe7OQV+7B8dbt6U00tIGLVm9AlwmUrD4UxCJZwfRP2UjqcW56LpM+jHLZE6
00WyUoSfLvBmkcjn1g+1iRKWBA0pEbvO5dNAVoHhheu0pXRJjyO62tTsLgsdpSx4UpgsaaTnpRKE
rA7rcD4L+JiO3W+7MXypxx5ZD8HVhCf7tLiCBXc8F/ee7tZJbzJraS8ED7f3HJYcLEuIeXIw3eg8
mm+tuxS/bJlbSO0ZmurumJD0FEnExtVvRA4IhqueaqPkUGt5WfTFb/YJsJSnn5W2uo1hdLBlvI8B
CkAjZjntX3UVXoipTw1aTtEfMqTKls/jhGVPR2ihXRj/FCn5fPIG+5yJV7awh5R0C5qlLPybE1zU
pj3ORPlimtyqwwwE+1dl6BDK7Epg7dYrniz/UzcxnrtyXRHfjcdHBJ9YNSfcReDLMup+5rUpa0JT
Pqicab5atu/0mw9d/1pRg+Hogc6Nr6/dhvK9hxg4u5zYJKzPLVc1zNcdqrrAZ3Dorn2DDTEQa8pm
UyHC4lWhjWfEN+uBwNmsEjtrSgEmcHWXTMDsbca1OST+xiJQNxo/DIM4CoLb+XxA8WEy9vYOGq62
ctelHuiWoh0atH1l5vvGv+Rm8LdnPA5eaAM0cpuydqW8EtOCpmUxe5OEajk2u6i/boqH2Pq2pbtb
EqxtxBgzEtgkOU4FKSuEZkpAJQ1afL9l2Fs+JUN3zhgMlji0mLP7AgH43O55MIgB/PQo4Rdnsx7z
vUuB5RU5ZIglKbxaty1dj9Z3LiEYPq+d6c4vnmRiHFK8AC6KXyd4QIW2qYV9tSRFtQHIJg4+Ftnu
GKYcyeDLKDsmdNN4T68C93vKZ9iV3XHuut3ifHd+G/yEYEJwHjb7Kkbe7ZQUWwmmAEiAQ1e2W9De
RxE096okHxStEBt0469UyWNmVPAHeEsOS0SBdCCvG0a4BWzwDNt4I2JjD73jzZO8C2quIPZqUAGE
YA7VgO06GjZCBYK1q3E/dejnzfor916SwmOu6gfb0sof0yg8+0ZNfWi+hNm0caXcW3QvWJtPof3b
kENAYbrTXveoQIg2FJyB8nezgtBFkAcYjXmty/vRRaVBwJrf7nCzcGDrfcQSQw7ovZVBJmS3jA0e
oUmgqmWFgiohmsDuATiZvnR7nJm72HRXKBRzwhUMQsa70vryZccplZ3sieKQkNuIK7QKxo+Bd6uI
/E1JjxBIeBIKu8+XnZGgIfOTgxAhtD9H7g1zSWwtzi1tfRSOmwr5WmPbV9PI33gnQM47itj/KYEw
Lsg5yay/hsZvVYS39R26VGhWUNfGtlsbGGZaoYinATKYxdcQYiyMIbiNclMU7yZYbkWMVbWgTh2F
NUxuI3u6zbl/jLHAIYfa+PIGpXbvBcjph4/A+Zmy78lU+3BKD1rKR93h4DfVTnbQFMltjUgAw33s
DfWDxzQoKtKNVcKhMrpP3NdbwZALjG27HZ4y07sH8SAIoA+I9B0+B7rXxoIq7dUno5WHtFIKTkC+
Gwb2EFXZz/Ba2UoPvzhLok2G/Q2tiYvIy0Le4Vjm+QJIUP2SGR8Z5vHm1i/K+zbRoZQDZWcjuCqG
G26zksY1Fiy148A6uBH57qWd3sV+/WM7PzZQB9sBaUGrPbYjoX8A5aF/CpRdK3cmBiv1HtwJCjs1
eq6GP0lpvEqFHgJ/csrjPXI6NAQhuKSUkC2Z6dMIATgFFucOx6q/UmFszbGiKJ72BiyKGZV74va/
7J+pt51jJ05lgzPZXiIqe0ZwD0ntPNc2umLneSYDy3K/FRTyxVMTuHvDJx3HwVXYf7hYjA0EUkHw
iCzkyeU5GB0OecRQUeSQB+WW1w72E4EHGMLNWyiIiUUPiSXd/zPVLCZDFs8CEWN5atX8Tbu+WlJI
zCG4NWTjaXPtiY3b3Rn1W8WxHxq/bqHv8vBdGPGOFvvfSWnW6s3QbGIdGk4zO8iCOBeHCkL+FUmn
kI3vCF9ORkXFCB/MN9kWa7Znzu/Yg0pCAG+xyU9sCyledx2bZSBLi+bN7yHdc0+Zj4x3UwAlox1a
lRqMMrY8se35RtwND22F0L6Mx88grV8iA1WRSPi7fMN7adLm1Vb6s0mHn7pBFtLQmRFEwgTbLnxk
IZjet4OxZzxIMFC0zkk+wmlJwvSh5lkJ0YokSNXTOT8NcjrjC10JCg/GsDA5mreiCi7ORLAdZHZT
pa8DLaMpDmIMDm5wN6n2zpsYUbeXMZf7yRIUtGCQmhIMavLohM+5xONDDRy3b6QTrgrK6dqTqzDP
Lg02SNSl+hsZ77VvbnnI2UlPm6NEJ4d0Da//OR8ugmbLjuGnJTXRxkWN7Qia3RQu/KUqRn3cxwff
Sl+0SbhFLh/iJj8LUrxBFqIYlH+DKTiDz2VDXd76MfuumPgYonyGxLxykmirL7X66gbgOEzPgthD
Ds8YiQlAcYw1SoPe2weY0LgQmw4fkENKuuBs1FPHh0YB69r0sqSSQRFMXzUCy4xcNlG/ljEoiqK+
4bTi2fjK5R8NHq7KPrgcZ7KWpuJVOi+p5ElVDoOHzxwW+wS0ulOEEcbEg5jmVsT9BbD6aghQkrgk
iHbPQ8p7onT8zeCTk1S7QD6CnZqDq0+2lQz+KPcRewfEiy/F0IPgGV7h7d6z6h+Zkx8E2i2EUgI7
yoUmocEXSCtZW3xEInjSBNxjXnixAXPBvDCzaNNSnKSQbyJ3m+GLmZJqM6k/Ufo603PE8k8AjqL3
rcfQ6Nda/RQsFFRGtrgsdl3ERgTbeVCZ38mQHF18h8cuaMZtYaHGQnmF+579o/ZQvRfMrNPXOBtP
UyUu1OgPWjRwkiIPXkXIY29XiCALzt5BzMYuA+HD4cKlsnRm7YA7oZeEOddb9gWpypVEhls8s4Wg
Eefpy517fIkc2wVcUY2gSvveXWdEpDa5wZulWsB98FjGJa7DS17bbh54vxTY4HbjlMQMMiaMPYu7
sSDkxgHYPfKC91Xy5rWWs509RTkKyCfPWNE207i3BVVzHrfWtuUv8HFIUE7WjIVYCZfWg1HyRkaZ
l0zHIdanrCEdBE9mkYAJZSBiNuW2cDlrxqjfs7faRz6KidIDaB6dciZOBqZ/7dk0oB6ONPw/s7sC
IrYbwXlEzPQ89T4tYIJWYBkuyM12m/mtyo31GBsxMcB8YZoaImKDyRIGj4lNXAeYDdk05JPabMnd
BSJs49WABx/OFwEmF3nlrra/Bk581jTo2KF0drGSO9sU9xBAbigbk+ZUebVelYX/1yUaqqhGaN4h
6pMp+lU9T356Bszz3pDpC8MAexy1DxNcwUg0QoK9yuOc01uNL+Pov/lxh7K3X0xfMCMios6KgKET
NMHOlztzq2tCqIqjrMH4k2bTIubR46npOOYg6IKAenSqca3D4Y4LfzcRopQk7wUbt0ABLCyhJuMJ
SbpiWzN8FtwttdntwRGtepz+Tbcbs9jcSEPS/GQEpCQg3jeMeC4YExTxuyh1RL1xKpplNvvRAbcX
iIYi2gvZP1q18R0aCsV0x/llxGF454XltjbbADCaCaXQG+5bo5kPISQ6TAOXfLKs27Q8xXipD4z7
lzyRS+b4zS0F4hjbsPlNixDvFlinNIgnHnqDGfVIgrXvQuiHn+8ejNx+UpEudyJ3D1i6I9Cd/ABJ
vKha7vAhjVuZduNeNhz1k/s0Rx2ZxN6XbbEcG9kwXdNjW4eoasLibiJkxoqnuzHb5HUd3pdz+DHq
Ru9qPK92jVhpaJzzvy9myeNu1DR9C+7XTEwMJnP+4qQvUeVl6CuP4ImrjYzkox07ak9qOwFHuOlR
I8d+/9sKNLCt7I65ldkbrI/y4mNPqAYMoq3B51PDHkE6m3FQBiR5zzoQuzZhVQGe59zXEPv6KdxC
r9haCLpPKUjmtefl7RquyHRK227T4xa71CKO9kXIKeBxLdaOwyVMudtH1N0y9upj0Nd3KRr1O2ET
3+B6zt4Ya7nnR3vt2k6QpUmai43KVMFoxX+tVtzQPNYZXW3nrqRPAT64s7/FZlVvmonoryEhcG2q
iZXGngnqF+MSortsF9i/fjmKLVAQ0nIQQYMuLD/xwLMNIXaxnwdv59vDvcxb8osyYlDbUH0FATdk
p7kQZT/yfbntz37lvOeBU9wFyxAqo+BrB4fyCiUnQ8xL5FIrpVSbZd/ND1gTcUwwPAcO6G29wXzN
Spu0O0uYGwxdBC053Nd9LA6lF/PJgf8PKrZ63pBVR3d5Spvt4DodbAeiKzIbSWmQBsG+7ZKLEQcr
Vczz+cGGo3lVADnUsu5KouSvOwbA1Gv7uxefi3HvNfXHZSlNuGcE7MiJvrPICJ5BhKJQpfzOm10R
Zu+YG9CLcgKk1auPaQFWhvpIegvNR4dRRzj8QKkiRx7i6z4gnOwhaXjPOspJDykoe6YZBXkOl5jW
M2eIESjvNcl7Y2W0595jz+XaVk+WYfbalfy50DSIIwCEvtVpcx4XY7UD2SQt4u9S589U+sGa9zI8
Ey98iIL407BYSQYogSnIGMzV3IW1E+INteP7rGBxFsTiIchnNEgj4oCxjF96+x9/Q17YtIQPbSB4
7yvSCuyOAiCeWbhFEfGO2isewkgjLA3qz4RErj+6IX4VK8C29qLq0Arj3fZag4k0JaUrcD2p7q3w
0p3oekp3HfPUze5zilMCKD85SQVaM1BuR1UMeuVFLN8b8mVWVezmWx07JF6h3mDvM/2G1rxzuPOP
GRJnE+jxIe7sX4cV+WKhf4hso9xVuuLdSZ4XWww+tOWLHXsmF7xmhovvyBqdc7vMOruk+DIi/Tti
BbWfJ72ExpBe3DSAe8WR3iEGgD/SumOR4txmOkF+sduTVzJ7Y74hMfhxMJhVhbBq+O7tpXc3XaeQ
SfkY0XVeIFD1SYpXHgx1tq8Wgkpeh7SxqC3hvhLrWUYGzsVGb1vH24ZuYWxN0BEZv086quRs5wir
R+w2hlsSOTJ6DOWK+snviK9RpPEBhuFei0NjZ7pwNeO0fbWbsGZmlJ4ak5ilGoi8wa419b0lP7Ec
Nm7LuBZL/7zYxQtHct4mebT3VQQxGF8cMtsNvxUMVmN+KWV/b8NU4DzBPZUb5rlvzsDkyPmt02g7
gDZh4pWf+q4+qKb8gDREyKMf/WWzRM0xczMAeI4mxyP1MvqEa4tvzse4GCPqB/LNQg0kEjE9JeUS
jTSmswxNgw+ihh2VjUhnQ3RBsOMMaSG76mZNVuFa5R0XmlSVLaANRHAZFBc7St4NcM6QIxu8gz5m
WLrtVPjo8BdxJUyxewuVimAMsUlb7zka9FOEL4jvOBwjfvHZw/HmBmiRo8GFjo43hU2IaHZZo+gW
R7TIDav0A8ANrnNy9dP2aMZTfYYQKbdu4y/Prm3dXIJlmnAQRyfqYW463jMZ3j9Gn3ZPpScnlksp
l6SMEF5PXrDLfaN4hoxvPUkamHXdsh4YROce6lLsg0LKc1UHR66gsZ/CHO1M0F9jX78Yym8PLMvg
Ci5fCmkTQiHyw8gbF8lOTso4buqtLmICIAsveFRQ9WvJHJ2xg3UDJw4eykmJAzedrQG9472QOwLk
xg/gLvKQ26h1QPR/hX0YfUAM/GOU315fxpdprqdbRoD7Ov1nzUjka9s33s2eeG+HfYy4ZvnXagpG
elDgZ4aTPLPntB/+fcmVSYR6Fzy6Ixu6SsfvPFDNviHNbqdMeC1JHe6pi9miWbo6uWnKb5+CJbEw
lT9UI2CBlNCHXWRb9QNF8gbaXHouhZMgDk7URebhtAmNeFi7U1EzfmGmQU6fdfr3xVv+KXFz4+jH
VylL7yQWiVNojd7Jgqox4f7fWTnhQjVAYnf5MhSsXzTbAJg6V2cmAIQUkRPnS/LgKXGACRWB+eKl
0LDkgjtoyTPc+/6MWCelFPGKCx5VVOjLl1zjlcMnnEBI5+Dt1ERWtE6IKo1DkJjBdMMo/pZJ99M2
VHwLHYcdd2iQB1TZ5RaDBFmIFuBryy1BTaHyWDmTJBJBNvO5KOuH3jK8q2SDMra7MBPiVDVMCKaG
LjLBf/hoxWJft8W3EdTNBRLpqYroOj1SelrXQBrewlpTU3Zour6/OjR6e7tOP2YmbeEk8ofc0ii3
iEh7mKvxl+Q5ABKZ4MgGC/iK4wPbQYSh0GNjcIxiv9vmYgfQh6GfFzlbUY3NragdUqlLerhCFseW
E+VVguRfu6rFoB2zvDbz8qkxlDoHbf3jSUEaKLtZ8ggCaKqO2RyUHD0MMdDM7U72SzADM0io4Edc
VJuqEX4EqQLpt02QVpY09sFlGLsrq0pvbde1TrWd/c4OYc0K64jpFPda1PMm72cyHKZp5wZODQ47
fMwH4qhHzSFUmVVPlVcjeYXf9GceCXGI2UzpxgArioX13lq+pCME6dRyXhTdwXqkinrQC9pfKJfx
E8uksYU2usRR0rv2hFsXU4c3VqdEkUqPkZeZ4nBK0gD3JmQq2NCwmet0hOPXj4/Sj4azMJzXWasA
MhVnSFoF7cUpxu6CRqi7/PvXPE/2ygX8HRgTUVWWgKKadrDmKF3o37gnGlO4uLE6O8O3NpFgOkv7
GriTzZyYtGS3INsYB6p4hWAYMCODY1kp78GejB8i9UAOA+e4l2NA9jkMePB/5Z/FXlN3Dd9fTXcx
CZh3FjQv1pAtA0WiwUCDztmWuILuaiX8D30WvbFlgNQoJuOjpaNVs75WDuXsMGiUbI1me49GoA4j
QgY8Iz+NWkU38AAIiRY0OxXsZeGNrlAfMFibpNoYRMalvhZHsCgQEcAQI8Cz33FxwHn2mXVFeepS
JRXDXQGZaFX9o3kggvTW3C/ztba7Q+cgGE40mAddJYIIwTa5t7twk1ae3sRzPn/Gc7nl5R2+QU5B
k5OiO+TB/Ytcl1JtKO8x8Ayv3sxRwilEmDWEONVxYK+CkEF1pAwGfAoV8r+4K+IM5LPAPibpSHEE
mmcZBP6tUM4hFRtUb+ZF6hYqGgKxtat7et8uo5gAOc9Ab4wWgzk+bJcKfhcrVzATBgsw9UN9NEJQ
LlWMAZ+XV3myh6Z6x/u59gPW3SNCynkBo3opUwy+5bAf/cm+5Mm42KGgUJqNtW/s5k8c2vbFYEO3
Tb2FHDfqfR2ahIZRkt+ixKjOLbq1HZTndA0gP9uPaMhWYcfYegrDe/xDqzFbZtd1kWxdW+VkUI3P
qQgfI79BEt/57Hmd1HlPErFXBTN4cKvgfrECgS0IGxai/bcHVeU9AtWvQ/feB3S1int2HNGYpId2
nHAFpjLZZbWicQQoN08Xv3c26QjlNW79nyZznnK52FrnzEWPSLY0R/qqHOXDEMxveUXr6kIE2Q59
6G9sI282zcjepkVBsWo5E3cxGXDmOCQv/MFVU5r3VZI45DF4b1jWP4vQ/Ei66ZULlJDIFJqM4+27
yUcYEpWsxspsuBZmFby42O/jYHD+TL21nDUcmCPJBYwIl/PQ9LazDXugKytj5WgSpoVVHYU/31GP
xLveTxaPdP8hym4+NaEjkJhJnF0k1Bj5AFPPci+Kn9FQMzEtcSH3mRGxeLXu/BQv1FibVHeakMsg
ZXiR8zowu7CnJ6P9qAoHX1xjomsTZn6WktiRYlF+pXFMr9BBqdc2KXYgk9t9RT3rsEILI9CilsTC
knbNukrthZJaDXthukcyqa/axwldpXhG0/AtCFr5GEefSGlftTeFh6rzie8pe3J0cPTEHJdNZKJu
MW0KVILRwGSrFI1ON44YdcRzGZX5wRkQHnitd0GCRK7IDPKm8om9qbrEJoBmnQYMEW3qcbR4q6Zh
VB4FTAlTGOw57wkfVhLt6dr0UptcZRGdNfv4bWYy4c773r5LK5rH3i8GKjTMhyJk5isxK9ulmjdg
M9ntQ3VFYnZBNPwU19pimkmz3hXZsFWxV2wj31mkIDaATYzbpMPfmiYk4we5APujXG6FOaAoizvQ
W5hZ15UH10Nm3M6TldznBMnfd/61rfkAHEbDq5GsbAryKliMoMUxYV8pM8Y10pmuEHeI3Zm9M3sK
gnehtyfW51TaxTWtjM/OdPUOPDbZq4PXbO158ndZnPwds9aE7j8ds2DcV0s+SEvM4xD09HckcYJj
r/alWeRHCBsnuwcWk08suB13Y9VHzKWfYMfbsz/+KRfZTFpbP0KJhctTdSizI1ZhSSv4P96baVaR
MsMWwbdJABfsxO68OlgmfC251WPZnJADg1wM7vPS/GlNo9qGE4t8iASsdzAWYuhFB8rJiDwOu1Oy
hFoz+3AZ5KxaB/g0/tMX0hXgUbrIrXpGImnbFqx/of0Q5cVFA/P0zOgJ9zGxmQTVZmgEykVzkOoz
87MWHTDT3MGwZu49ym8mI1gB2azNOEjzolNEAVKM0rNftZ5rtj3Y6szA2s200QdjtN1d7eoXKI+/
ddcRchQ7452xfAmEAdjSDQ91RLol/I1xV6kp2sYONDvfIvElS+pN7tq33gYEMXXN3pnoZ4YceELb
1eI6k6V70em7E+Sw8kO1G830iZ0BBGFSCe8b4D5oYuFclDpot8r2bHDEh14V4hJZ1TmMQg2bkrz1
WmksXM7062SG9zjLGmtRCZEefBp6HWO8djqJjoOXkLPrSGdrZfDDGWQc83Swjl5lrkeGmyf7Fpmz
eSczzFtO9yF6Bk8A9PHH//AiL8hB1yh55PipfFbrqrK/pfsSByPLKKhL97N/VO17PHQu2wrSmhKd
b0UDWCWbIFu6PYHQnRkoyjowBSnt8Wgiq/CKgIk4x3dd6Suv8xXS3/E4sUNPXWqTOfzy4qg8JjSo
rmWl6zmHQmWKWjPWp9+uwvjVdt5MiWhC9GzSSMsSLXYDhxFe4iIf7+pr7qKAmNORnhUXCFpBqnnp
4KgaDHVUtjWtmUEy32hCvQBRdmOJ3jABakQMeH4eHE2kh2OlW6dQIfNNSTJsRqRiAkBxW4vSQSqg
rry7IMflrLtD4y7wgcVaufssitHft1XLZ5v5u2CABOLaFTDjXD+z/gy3k6OMlYxo/2x4IQSV3irX
JFK44Bfx0WC5FJJGHJtrwJbqof3CKc8oXZA3MT0ytF3jb8eIaszjsXbLV5KyCZQSKDTtGhci4m+u
xsDciGq9mFFSlmHCs5VJgjNE/tK3zpNQ5D84Q3+2R6C5HsRqPf9NTIjPITUdwI07vbgTLM0wN112
3CnRIzwwa67qTkV+snOKb16zxrbGh73Oerc60NTflQwVTj0FC7Jnlm7CnhknkRQXNci3+yWJqV20
OOqMWDs/TMyXdGOhPjDTfjNBLDD94rtB3jcHzcbOkbI4Cce71YNubLt9V7k9OLToiQBFDi8rZ/6v
dbINqBJD+htixks2+Em5B18wzvH46/UfBahTJLV5ewmin6gMGS+C1dtD0lwFs0h3Q4YJIWEAsg6o
PZcOc+IjQ9fvsUKYAllvtP8Y51lCFR2/NF1IY0tq9Hr5Y7wiTU0ORtCn7Mfs8CcRudy4w47T3UKZ
o3bV4AZbkzieTRvqb/KfUWwIK195jgGCZk6Mvc6PiQKj1SYolay52ViJoTZFW1rbwWPXGLN3Wk/O
PFH01ZeGmuqsAJjMrbMN8TKsHXWrkxpauhcBOqJx3miXD18bNilqELh3g+5vVs0PGHlTvJdz9adp
cTygRJEbMxiffHZmm6FqiHX1unKj5uinx+mQMRA5OSaIJBfQRASJgzy758HnhmeoHe/yTt6brptt
BxNtkEsTuI5d9Bd++xKGqFIpvmhT+nKf1gVzpoFjw//ubQ/nshMnvO2+qtTA2FkjvGDTQcOdBJhY
Z6z1o5UsotK3Ou/8Y2VZK78ASu8yt4TJIA6x2lYAUHZE0A1oapJ5uiXlHDBLZaSM+GIAYIjoKUUX
r6t2XfMqXo02w768nra2Nb9hYOczRknm2MGHEdvVvo1+wK80dwZ0FU5uktgdsz8SePS3tdxq2fKY
h+lJlGLedG45rOOWca+fsV2UdN0Rlb439OWpG3qWpbqkJIzNP6bI261f2hrL/GPd1kRfiagDnMrH
HfShwV6vy6+h394NcYoVU9afptDYiiq4MKKbefKn8gYSw0Dxb3OBeuhUHmI9R36hQ3hNgqz5ILPs
4uSe/PFC4xjYz4Eq9cOoQ+/G4O7vwIvqLsI1MA7Zo2dEziGL8pNIw44d5JA+x/Xw0OEC2HiAC/ej
HoEQjyx+e9ThWSpu3ZhMj62kBipe/Cadbm7I1iFgd7uGYP/kJQ3BZUSXMEMp/zpFsfbUw6is+SAj
Pn29bND9lsCdkDaQgHjJYpjnko+EsV2QY4awXYMGfHStg2iy1zSs/LPlGnLvQEJai2ZGeWlxSf7X
WPn/Z6zE2YgD9f9lrEzauPss/k9vJX/mP72VeBn/00vJP/yXdZJ/+i+npPk/MUay4BH/lzHSsl1p
SkoRVOCB5f13Y6RvWa1oYw17JpcC8dE0nSnZmltDDH3qM9yWOYUIRPBrx+acSZBLlQyKYWoZc8aB
+1XMYGZGXv2UMPgwquJaRY1HhHxtJjvpUEoMUp9yj1MIUikp0cNrGeX7BKsOK653owieMkUovPVj
DHIzquJ10iNNW4Vwvuzyu3aM6eNM8GlYl5CjyaRGuEijpjqYPVGtupNhGRHxtZpiVbRrJ802WS/R
F3jtOpRan0NETdMwd+tOmdOqQD5zIrEdObxb3cOT+qJ756bHvPI3HoLXzCYIgXKPHKbAMLfBHMA9
QpbYx/UDPVG3l3Hw03YOS2jwXisf0OvaaV7VKH7CzkeXybZ6GWqX6PjmzjyA7J/XKOH3IG1JgzV7
tEPDXymnU1AHjNNTsBf83eapMWoKWbPe23kZHjpagLJvjlaDeEF43oMmcNQqB35BZeltgRElFjQO
hT622cCuPHY4E7QJbyJLEbEUNcJxQKMvVmeB/kDSQthQwZrEdq+B8UVCJeKwTC74pRrVc+/tdEFG
X0a4ap7/lei/WGU+tRbDIDk9FOwFAmt8tm1iZ3j77CPD+WzJtqNoxqWR1cVfT3Puss15MdN82FkM
EzZTTqBUMKDj9t3uy2MTbwB/Dq64JkBBAGJaKwvBDCTLFaOl4QLk0cIMQtChQXPG0V2c8HdcTdBr
QJymd5bwj0Gtn7wBW52ZkjblnSObkGek5c95792woCIBZFgl9XZEHtBP1XPDqGeMhyMxLvynu04G
P1jLX9RKeROeClYJRUjR9MQPhYqtjotVk7MVSR4BPD9++pwMAZ8qDOHsNfCnjWXwQ4bElUyokUfb
O6Hu/7EKcyfZIe4gBYNA03GzDZRF74BXQ8doEmNGMh+VYFNi9jCAWCbGo0PmGNYz0sXLTdl1YjVN
+E4FI4WaDOhNZVoezgzTWxskUDwp0ZmbMrA0EyD1ZiFfyaPpgf0+ae3mnvyxBY3BIkpH1wh8HdTM
najr5tg37nfk5e9qKH5CJLddaGs2fpqZFpj6p5ZpzKpLQ7Eqo/pvP6G+8Xs2N1FAUusQ080XH4MT
rBrDpFzV9lPPZJOH+7FHkwbD2I0u5jLCTjiwESW2G78enYMwmDZq1y1WyiEkwMlPFrbsdT3j6Q9J
Ge0iVC9tfmU/plmN2+0qkqx4ZqiRzH+HvVWZxRNTYnbRfc5p7u3LzH6Y/eIuwQW+Nsi5W3Fn/YGW
9iXTaZna7mYg5zujh7uSFMLYGFM0ns2giA6uM568RUaR2+Su50R4hSX7U/zdeA7C5J752YCyhHJM
LhPCzlHX1DLV2iw4WlPWQ+sq8Yc1nTdjUTO7EbO9btDBUPW4u4rVF7EuQEFm/z9oO5PluJEEif7K
fMDADAjs19w37kmK5AVGUhT2LbDj6+chqyiKKkqt6Z65tVmXVYlUJhDh/tz9DjljMcYA0L6d+aTH
bDFnBbtnqLHbOpVzdMP40eC+dO4M6RKUrV3k+JReiVGczA2b33SeFAQPM4vAOMy2YzsqE4cjEFpE
f3dtdzdN1IYHUXqv5It2RfWlY29Ba3LUOLuY/o+ReQqzve5Gl5e4HjCNBQkw5JT/sfPqHQgOPCea
GT/Xgm4jBYl/71klCYEUHFY247gi7Moa1eBp9w6Ty/OE/vVVkwfKtZpqxI8iuDJb1S4dkYT8Joxy
ljfFGOB9Jv5SE95NhogkG+Ogevl1k2gG8cp2G7DNjZz3jSL+euaZjrGUgitEgzaZ43QsUBBz6uj1
nkascpi1aYwXYpc3TUIRZAW+NK9bAitGhyrOmmm9ihxNzit/yOnVU1Ze3LxifiNaVdfhBE+P9kVF
7KMAm6k5J+c00bXE1zQ1I4aomBvPJfOjOTLDRu7DpYr7u9bQ91o9uobdPyRkQYNxeqC9OHywUx2L
wpcaTXYwO2gwyYuKU7Ua/OBIK7/3ZJS5fRW24R57e1lWTbQaGK/3Y5aJ2rpEYzxBDM7ERWfXrpfc
IX/emYJh6zLHgDN2/vjEEe1gG3R3s5UxrDJkAcW1v1YjLwFs3CibdErRhIfOCeKFqWWPYZAjXrv+
VWm74YzSBwpaUiOdM/enUmtbhGufkGvWK1da1RmLYaCZL5IWUZmwoG/MnnD485gqO2p5jeuSxYyG
mIwdaGfK6E93d5s24oKCX6PxDqm94m/qPgEC1xvbW1BxErYbkyvYfU6Z6M6H013ETjjN+3Vc+BkI
JKk+qLKEZm2A6yAOGL4mqLVs8eDvM9rxNp2pIgfzzxxGLNxzynabLTpTdDk0VXc3pO641G2Fzc9I
8yPsTxav8mzkQellX10RsxqeBvrG1ntv3bOvR7PyICPGJZBkOIKY7KcZIZmrvm9QPYNhWCRlKl94
2hF071SXbkPmYb6kQgvvU9aq51lr93O1Vgc0OLCXsozgKDDmwm9QORpVNXma3VVCm0oM2kHblB7x
ttGiXRavtNowQEUbABWu84CpILIkjXFsMJ7PDSyFOU2D0RWjIpSwSKznslXqO9l5t4GRAzmJRcu7
II6dXZCTWYyoLdn7BYWhFgOp0jYONKkduyg5TzG56N6FPrP8Wyujph16QuhMSsmkuyu1EpVS7Tme
5PZZGX5t/PSghOrG5VZUWYiFCfgwpaTXoT1NxJI+KcUG8xBD32cXm9rObqAipqXGIvAJL8grZvg0
vuQDq8KWQ9jc8FngsOxlkJKETN2eJtqrHMy/DQmmlQFfbtYlRUYxtSz3SUT5XaqWPjcX0dKe1zUz
CmjVFfULPqecgXvIGHlg+K5LukTz9hWXmPum9LhN96OqkPTJ9K1hJdAnuUmEOIpruN0gNNe2IG2a
ZYkYZnWcWMwxCAJ7EFoUAAGF7WNNj26GIVTOo1E2CCKMCR1Cj27aqUayI1/YVu0alZMrq8LXhN9H
McTDSoSSLHoRUO+xBCowbYLj8dR4ag086EZlCq0PSCRUBugVUtsYRXZ65g187C+II9P7oUgNXGxk
34bwjFMnTzzXpwmd3PSTjWvxDmm0JN0Uolcvg8w29lnF4CGLbq7KTp/iGoumTEkFCd5FX+psIukR
Xa9av+7wdSnGuRdCqR9HxjWQFBxfP1aTuDB28IOsRtAMoZVusGSzUtvQWMJmYVh7D4gd6oUayPxK
d3J+5U7VUzIXQdD0JdM7k0qSjIb6SJuIeZ6iq4hak/fDAIpWygDxs7Gi5FscdP7GsDDLnaKy7iE6
42+WJQMUP/h14Gsyo6y9jut6Uop8j4ZOcHzvpuJccGkrpbxu2FXb8b4Vm4Z9n+faD9J7G4PzOjRN
fZU0dMwnZl7cq77Sf+EbHW7DqodpsAyN4ItOMl3twmOWmVcUz5fzxHSs6JzprWEb9Ql5GKDlfB65
2GSd2QJLh53oNhaJTmL+ImQ/166SyuMsPJaPY6kP50kjuA9TTvla632/FCN0b5LJfKvz2yoXru5/
k3GadpMAMm4tDc2rbjOPk0s5jOvRUfUv7PIFLA83NLcl1KZ1WakDkTOzmLGAcEwVGIWao+0DTYQU
nfR6eE5XJ3E3pk5Mwltx5ZxjIPpfJR4IpaeaSC710EKTKyuelABwLHOgdFbMhKoW5xAC3uVMq5Nw
Eflj9aVNCHsszEluj/vCvjFpAZ2aqKsb6uG5mDExiWbfKtXe6axh6yehIO3NY89y3XGtaLnLxEzC
DwS1i6Iq6Z7o3ELBvWj4uxlq48wo+FFht2ACQAQ1Ph8GN7+ut14SjkIrZ0yae9MDaOgdh8djW8Xm
IpEJlTRlH90FQ49rwzpze43a1lAWR86BahHMGhWv8CLm7HwDKcPOWiBvaNIXOsT4mGa8hSbmN475
DJeS58FcJdTAUUjlR1VTneosYdH0knEwiCt2JLPQW0JFuDc8M0GyXObPHmWlhu0skkF+y0eRp6un
hOJr72Erdgp7SiwPJvuiapOlnega8cOqGmZKQzaUjEZMvI0ii9yYcEFq5hcNgxVMrU/fZw1AvzcV
Tt2eOPZGUT92Xuo8F5y7i1nSKMZzGDIMtMa1JkGqJCqNPr5zrdkR1Fg+3DI4S2uBS3HzHgqMBkGF
aghD8d2vnaXX3wyZqayjJO5dW5hAhnbqrlDTryotpJAuVqznwozyWxe65kpOC0FBE2urZnA46QwN
uc4iZ9DdVYGpGYu6TIMwXNtNoqy1jq3UeQlI+VgwHLjopzeelvrx3BhU7uzcqmroSs+MBpjwSrMW
XUngdeWNnXOrq2NuQxnnVnCZVPxC7ys1bTh1j5Kfmndt/+ARLXtUdZ2Xvx4Z/m1v9O5R5TtxXnl+
fwtb3Z3r1Oluu4rBNIOQ3tZOfe15NCNsCQ45VrsqWPnaZebQ3RipadASUSsltboq/J9MkvoL9+oK
SFBhPCEi4T/H3dpqqfC2uFnZk5sr2Z2WMPMeuow/xcB453RYN7fCSeUz74z4onYjeaOVEYMrVnGO
haIrpEwd/syDF6rxRSNMMvuR2ql0H5VOuRqaUCx0nbAl7hfJ5lxk+a1v1Uo178tWW+ilS/rZJpZk
+yKC1eVpVgxhelQ4uwIrkcANvZ7mNZPnAvciZqCJOMzpMFLPWRYWN2ozXVyJ9VG90ZUIHbVBD5FI
y+PQ8XVS9bLbUTbdkbcJzoQIawLfdN5k3aAtFCOBPaEVZ8bSMN3jht6+ehUoYlxbX2wBPWlrxfBC
QhFHMFbqBd1U1qqx0/ZMsUNtp3TSZ8W100JCZMW+o4p9jcr5ZDd0VTHVsxI9mTV2muj9pN6D8mdz
PsIkXgt6VLe5jhaS8TS4MPJ2WER6xfK6VjJan6rmFhonXxsNvQ4xxdtXTJKoxDki7TYSydatfbI6
QLb2mcuw0atvNV4wIxPUcxpPmc8w4GXTAPhsWmpnl5EgvJbSIu/z7H6sa+kdZUZiO8tTdSGxagRb
YrhveiRXlUrBF88SqjGTRC44SZKHHlnF9B36mqxUon3AAKm09SEwUInDy5L1ZsvMYQDI7Ywsd74m
Q6xcgJ4Wl54woIQBZXcZNlCyVaIBx71xHAm2VPTbzkj1MzHG1o1zOvKmkqKTqmiDve1nqO+9Y1Q1
tprqrjoZlLeGZMlgmjsH+A/9e4KRnAGGlZ1ZdxXqsMbvWWtpG6c8vk+ZhWmjb3SW73qL0sHeXgng
ZhzeWYYdUOkNrKSzybxo33UWr3n92pU8W9qM7gmabXE/jHqKnJvLsnSxWJoLhi/OS6rn8gh+nkr/
qfDaadejjmrlEcMnFSlt5eCXa07evObSA8L/sgQVZxr54OF+JMqrguU01xz9vhLKOhb0APjl3ViT
lNQEn2NDfYpFa04dO7uINd0o4nhoe+j9XfkcOaKbEXJ5NCOOnSOveA/b3IrULS05qazXlU+OoKKV
eGZTkKByKtOIYA/0tAnsGUkUP4fKElZ51J0spFMmAmNW4EqIH9P+XudHUXX8sFa6jjXxLekI4psw
P2jp2u1k9c3UYjiyHFPtcsO4bEcWndQbk7PgPKb9ZyBjreuNweBTTSguf+UyX1609gR0sve3ZjLu
ciBtF9dcA9iQ2IYyvMdZACVo2dRqCv9b0qTOmps+CW9mjCG4Ctpx7C9eqS4q3V9EguAgtQM9vjNu
/1AcXH3CHi29v7IZayLTRM1IYtDvAuC1aEINUMuTnZ8CoQ/5ITarPXOBMJ1+glzg+bS5iUPFk7Xy
JKfmlFuyIUfGYkdVnhWEexOsxMxsFsI98g28sTng0/JxB55NWBXkjXSx/0CKhRVwu6cklKiWtGEy
7cKOXymkCfZZR29NRIorvaKex5gPFr25kQUW2hkbB80znv33f2n//a4ti9gy5r2b+ksvMG6KWl3p
VYpIinJng0Z/F5yLgAMbbwcxfFPGgZHJoVgF2uXgK6ugdO4n8blyKY/2ffWmC4C9tE6h3jR+jDz5
mtv3oZQ3LRftN006CXjqKiCCJ12aNQzq45URX2vQD8LiXxSQlEBDRqnuOJqFwVVbOfMPejVvtzn+
1fZNs2a1BQ3gJVGovBgvEVkvYHx+ErBTy2QUmNk3L7EJx1f4TCwvev1d7vlXDQz5bAK7uFb0M0MO
HkzmOY8A1vfQt5M8onwr275L3IMdFKsunoIBfuAuRcI/XVFWm1o+Q6do3WC2SthtTno3TcyrRKXV
QS0JME7Ct+1AEJmGsj7p3raPRDB9WCftm2gKiXxOVu/idx91zjKmMxv/06GetXqOlNTht/6zEs7o
ypabaTz9wxe2LKAs3hRxw3V43Yrz34nihEEJG9IH/SaMk72kFoHd6o/CuJ7nA60PVGdkoViOCg4F
OlkwWYFet8o1vpEI5iJpSFiF6jH0+R+Tas4fDQDKRgKr4hSd6E07NwfmeqWe7n/Uz3G1+cxElGAR
8uAm2GovPwjpAQttnPMBKd7VdF/bDkX8kNfhUmAEoqdQu2Pl/CF47lVmf8WCy7IPBMdC31iPhv+a
9F21CJP+8EeSexHHe8+++VR1V1ztoYYzOwnvQinucEB5RQT+4yS+F07UwaiAbb0r8IajXRoy30wi
fBVwvmWpy78YoBlYMy1exrS6UCn+n5HvJ/1EOzBtL7P/XJlHHqBGjNASMumv5XnuscQ58v2P8jw+
OHIm82uTRF+K6MWRcv0rlV6prRGIgROVrUqywn/p9S7X0RKm7ifN3u77lyZ4qNkHCznclzbk+N/q
PeMRRADdCub65V3EL/GkySIytMdh/y8tf2jPB26SVn3+Hyj6FW+8rWq75KuYjdYEXNAHaZ+ZuYUL
G/1bed/TSN3ruvv6a4lfCZLHwI7P+mwSv4iM8cQh1vdR7vfVVwcIBfngo9xPd/3RdYPb0gmuWFy9
lg4Q7UT0/Er+L4OXphq4AzRTLXJtsRHZrgxfrHjyTfvCf1sCAmihZSVzsgVQoIC3/X52sgaCZNyO
nneyBhhIXofDeP3dHcgd5ZBlwfFkEFCS0u3rpHj6bhKE04aNJZ4+mgSxkt8pibYH1eZ69blTQPgN
6boBAfuFXRCSEXayfFfozY0tnQup6pvvxkGc0u2s8RwfCZwZHrFWnoVL5aayyDdm7VUcbXtBbwtx
mtnvzISwPWgV4De9FqhLxXUVfu2QAsbjB2OBNqRnhsWIGubiLIstl9ahmFqjn7wFxQtv8fjntpTn
JWC1Rwocq0FI7kOshyOTzNUhOp9sBwaF96XSzIeROqfJfkjV8QL65cIo5OHdhQDwKEi4EY8v2bmQ
pMOS6huLoIvJlNAIvWmRx4FNIZaUuGefmhM9J0VrsJydMlhXtkwvPvoTZpQaS1chGjCZFJRjOYSt
0isz6Hn120u0hhdbxre2bv7avCja9qsRq4/v/kWqWtS5wwCfPIywgeMaBKCoXZRUEEXW4v/TzOgZ
boic9usnfoaS8Xnr6VX7ydPQ6aVCV9BRaxpl8a/MjWYK0dMeMZkbeUdzaJaC9IektzUOn+8uRz8m
L7ZBecmgkRKTrQO19bnd0fKyjWpqDlkhP1kefaWQYqcWWRrM8Riq098HVN1AbEVEfoqjU1srw+Os
/8EDITraL2xQ3l/4IB6Rd1ZMYPl/6YXo9VgvDae+i+n1++6JRKxLdrm8n3wR0W31+vLdGUm99r4J
8psiFwSbfzZIhInTMZK3+sQg6eldQJ5i2vrPDJIxpWsoF91NmvCTJ6lzVjvotXrMJytkav0nx4Sj
3VVhy9uxMMERrW6pgRur9DJnhCPtmTd617JPlj7HD9E0T4WIpnmnvczo5PLP2+Ss556p+iXpCY6W
lbcQ5hcCnC0jkdO1nf6ax5C5X1dZM8+1UP0zzX20rWc1szcR2dfwkFTtLf7fXI3oW+gZzkqSmwhJ
HH6RWwM7Ndquc79gf2K/OgQalCvFfE08erY4o5Wkcxv53PPfl/YqRiaa8jWbsjevPFvZeyb9aQpB
ycXJCCpHl8DPSJ3+ZAaxCxZhm+hXOdICHmVmnpkeKZCIegSmAS96XX80zVhZpGax11gF52ZnXRcQ
cWUrH0ai08dBh11iiWkqQEamzajeWtmS/tvWW9PcENOUrfOw8kMGer7aAXVlRZUqIKPRtgq7M2QH
rhX4TH2cVKssQFm0dGWPTwzAXMB/NrXxAtg1bdONi673k1U6lF/aQn2wQljy704UfssAjdqvIiby
nKmvxKRrBuXAevF0YyGmK4Q+tU3VXjhjH3CbBfIsCZzpE1Hz8+Nb9TmZ5KZCrTdoSgTUp1zvUjIr
uDT9+F4Y7rURhzHIBbNuicu3x4dvcVEKAdMSY95BcORh+zgSx0O4bZHwQ3lnDRuZd3y3x4BDP30E
F5pdbasoozmX9FYWJbtGAXiv8ugZw+Bm8Ab4m+Z+1NA9wiQ9MxpTmdmUpTBkzwh8DfHThtCzaRvt
jJGd5UCZ8Oheue099xAE3rINYdydWowzq/OXhdCwZsOvcaNdZJa76Szlmtt7Qi1C0NO6OG0ffuKu
BV5uIVn3+2K09n5WcZ+qjH2utt4DkQFq5ZpwoRnjY2JMzdrdLBzqZxFUNAgsa4S2aSQRev2SsoYK
YQr00KCA15FadjP6eL8k4DGd2ixemm11fXLqPORoUFkWiMurd8NOT9Rj58X3TZR9UQwIibRyb2uy
gquwqA6J531TcuWgNGSO+R5DmExmnqM2r07BdblE31y+u3puH7KuMaQ2WSY2aQzmiytt8bPFp2Wo
ICr/KaWnqi1u+xmW5C1I+/Nk+ekptdo5o6i2ctHZyafun2kP+oNN6IhdVYPSYNvBf/kT/480ajKv
RPvd/4tLiai8/mAByiJcBRQB/okNGHkdN031+IMTGE7TrTHho64kiTPQ7oC2TOA5XUZ2TFaGrICD
1u8wjblL4/iMpqpl06l7B/5/UZrD1dD1KyeEswp51EVPSmqt0cJ5W1AlVBoHmjRm9Jrc8GAAvE83
0UBsaFzaKA+5PZybQX2pEsU3WFxS16Rddnmlb1zdofGMZqZmXVHPxvO7D4xLgNKs86n0O2tVwRmc
WnlmyGl79oKWq7SzcNRpe2mHhoYwVb/qrBwldfFCzoRLdL8QfN1aYbBbeEXB0sJs6MitGB7hWFtS
aBFMy6jcBUV3qaTfBJV4qkXxOt5cM1xKdYPY7LaUwHjKPtVqHs303BT8ea1nx7rEDZ3HBDZ7k8Uh
ql9cqoIoY5+XtJ6Y7nOHSxXwuTeC6rJFyqorgl8xnfkQ+4eIbwCy8LOrHnGrd057rAnzGxSguEZH
DqnX6DUazhn24uTrXbTGa9F+80J9bdfFWUd2TYMhQzT2untr6I8dmHvdKesW/NhknDsjFh8Y3KVz
CmQgyW1S+rqypW3Yr5cmAzU93RB4osGUzbiE3l+b0RT4YiZBI7PRl+61GFEjiROZlXFRKJRnhZl1
fXJ4VdE+6p2Lq2v61Bv5op+drF69jpwvfm82KzdJi7lRqmJx8nx5iXTXvHqzDQExVhLsKzuO8RuE
RJ/AA8ZDxNqy6DCmwsydaaUT7qoxHtedFXKTThPl5uQNO7722IW8upQ8WU9/8QRcZiPielTw3jHH
axYD4aQ9jvc6zZRdsxTAIQqb41lVrqayr0GEkGjfGrFxOrkSnbW2e21h5i1hh+RSQpu1VBl2hrqg
UXYeijOrvvagtXhNbN2Q7nCNwbku4qbA66w2iL2odFOUN2qsXYIArUdMR8u5b/yRUjj9ykRYazV7
pXbDVgfLtO2tTwf0ELRnhfuAZmTTHZ1x6jbAJtmKVO5SnegPnjbScR2HDZ1wiM/kwfl4TNa3UYae
vmDowkbHdpxk5mLqnpHB7w7WxBb3BbZ5UxXVwpzY43/64q2vB9SYG2x0/2WOc2qg6nLoIovXbSR0
WjC8VOFAAWRNv0H1TXH5q5j96JjLCdruWmW6GEMtYOHqRy1N3IPOmObK9Bxo1HxAXQHmuCcNrK/e
LXVeNLfMkXy1Wz+nfjHoF6pN3XQq25BZ9fIyqX0M4iHj/RB7Xx0QhoVLDwedCZPrrk0cfDAR8bEG
g+UGJXlajY4wHL3rSo3EjEAID46BC2A4YfeceAbq7RDgYxHT9jTQ2oDrW56rIzOVitm3R4cj+Zkr
wgtNyvzi5NNbpAEcyhB6mu6GEgbozatXpmhB1Y36rWCNGDjMb2lG+J1hb9MJsC2nuMP/yrVvLcgE
m2KLm7+se3bNlfMspQzfj4Ao3617PWy8baFW9kyfMiGd7vKtIC4CHQpPgva0fHfzjZqPYGPgrxqe
2kP3/9PXJ54AyJ624dm7uT8qTYFx4x2C2IyeZBPf8mvrD3JMWFxwq54UItma73a/heq7KtD+Sewk
Fe0mbV1Ea4Zb13+5/6EqnK1ZteKxtVTrKyVtPjCwWW7qttO/ytImT2sSMIRmsOJHl/Pe8gQBVNBW
x6LTvc0nIIC0TWqdC+Cd+9+QAIDI+mVu0yvn6lS0nnCAVIopGad/ZRrD55SbcoAwKAMbcszgAsjr
HQtwSioQqA2xjIs6VntzU7vSn4lSVJsTG9BndVDMKGQZv9ZqrGyTyO+DxV+AQNTVLW02oX/MYESu
TNaB1RlBuZxHd1/ue6VvXnQ7COlLim1Orr8iBUoiYdA+RdOen0iBVujWrmZhceEm2FCNMyVtvjMD
rUkhuGG03vLEDERimLqJMwpMZlnp0BOXVApN3m/4QBPLW1x5+TBorphrfURT80eMoBp0LiVul7M4
+wlLwFZkN9rq0S2Fsxz8xqb4XP4RUmDqTrdMQqN5SbKmWpGo6y5b3Uxu7T507n5DFjhdVa8UGu2Y
SPARFb3u6YQXRKraPne1n25OiIFhO8puUCbYmGbp5Yk1wLA4JMWQnXuNXR3/hDlIoPAl0RoZbKMo
CnZq41O3oxPBDGImFH+LH1AaBxhnBWzoTAyCleXdim0j7eoHDqErg3RjNsRF2wLr859AQiaHi6pv
pYKGZ+E0EebeOgQ8s5k2JQLToHCXliHbw09oAiIYAwPCuPsMTRBKT07L57YfsJXMk/+NT1BNhU+6
y2daxPYqSJR5HYHOow8m80h68TlIRXxeUl+0t3zDuo1TK8VRn8oyctb4nKG8UxxVXv4FLRjCHR1g
4qa4sIxqOBtpU1toEqRz+Q+GwU9VNHIlTri6/sckA8YSNn2vL95pBt/E8/Sq0T4b+pR8VdMqN1lO
EoJ3avwQEFgCEvnIN5iiyKl+TPTDX5BDkGn+FzWwm6dIGFIHfqucdVjFxPPe4Qaj7LqdJXLePx8J
ByvRxKLyInoZ29jY46lltJMN4tAWVrDNBitjYPwEO/DMMs5K8GjaRXsDtIaYkn4Iqrp9dhrhbU4A
hFeDiFFL0FnXn1IQJbPFKyJYoM8nFMJknx08Z8iWY0ADd9bTkPZLHiKS+kvrOJcnJEIN8nulsu5O
VIRfNTqpxCLelBSzLFx1CtOLUn3gKPONUYypU4O/8rhCjxc25V41lFFb5vQHD7TEWpa+VGJ2gj4h
J9yRiG5g0hJ8wicS16c0OrYBLieGQnUrgs4dPl0Kj3A5BApi9n2BlxRbMIRs80S+LolVZcZSV50E
cQGkIg8kgovXEa6WKBknrsKyC7mxkKGJ1LHdMrEVaTxeB03IjGwSXtGetq6scf6ds2AZYBHnwYbG
gYqXYI4t5TiUOsJbsHkNApzwdPg9dOGLgegqvi/0ejA8/wRdBKZFu2/iaNdO7iS3J+giptliHYUy
OPwEXmSxfODHpsIhEz0+i+lwEO42HUTLVY5PRR6X1zGcjb9EgsEM5jVK5fcblEHjajlFL7NFGaeX
cTIEl6UkhXOiMwpFHhtUogVNXNHa8kOcRoOukMJoCa5OhEbesjSATav5GG3dC+w/S6Kxoi2Vxj37
HNkAMJWrPDHataj6YAlGzQZaRhYdxLtbyERND75Ma3DgCeMYAm6YrRu0D/+K5eBPZi1TmPANLAcz
w30fPn7Kc0hf45c0NvEmV5nw+Jvp4Fhz3fo7LBR8tk3SPlPw8cZ2AE+R8F2PLYmLSLuWDTMT9mai
PPKWI2o8n0APL97F0ZcfUQ9dHzcger+jPdTEnTvDZgI+5HDfSG3758xHrAYL2zhO2EeC+sNuUKgu
gJtoSb0bW3s38R9KONUVHuzwgRvYV9vPV28kiNFz13Yi5XxCQRyNmLmGXvUBB/Gd9r4wxutQJysB
DZKxh0O7YvAJEUKNh0+Y+W8qpHT1u8K2uNH8KzJE0diyHcbFiQ4RJby3/fQTIDJOLXFqpnErHC6A
7nTeoSnbzPImP7m6pFnTwsSkH64aaRw+gCNhTdtZVKrcOa3hRI84jr/1GlyVT/ERtQ43jc741P8H
QhJY7V3PM4Y8k36XetZeoYDg4AXc74aBolOj992dqJJnpYl2zpAcSHJsDFqp5ye0xBly5FQ18p7a
Nu3gpzKn39q9TLdKoTyUZSfmcZtemOlwOUEnjoDKSjLPoQnkI3SSjtQhmfD6fGRTUMMmTPdWW1wr
7FKk8XDbFPRuNGq/9/Rk+UdESknpVA9FeaJSjDTY1dK4j71k8x1OKbXiLMYRY6RGdZYsS5y2kz6g
KuUI4p4RZHjDVTTf1+eZSZt8lRdUhms9ncalay/+BF7x6RVMR9ueULpoLnoaHkk5jHtJ4VTiHw2Q
/lAvVkIZD0rurmgepk5HZ09EexToJRLFNywYc5bO7oS0eICKw1RHLO2XMXO2mttc+kZ/8Wu4Je7F
reMMX0YhD5meHYPO2eS8sBYRhd7kj9od01qU5trerNQfWHVYn5AXHb2S58mVQtFmHnpPZVedS8mC
duLtwtambpoU1A+BzTcAphZ3BFDmU27zUwamoiwwHdTtlOIEjy3oIa2LixoDIzeUux9pmJTIewmr
6sto2wxccqFiFIOJw6pfWlgj3+EYc9Qv1Va7GKNhNwEynhhwOyv2mj4AMrLWL/KCliBBDv0EysTo
zxJyNc6odfsUmMnj6roQFOAY7cN3ZoayAdruNZ20F8B1Mi4yYm+1Zxzt5CGewCWmaqi+m3eVYMME
MztyCLRD42MKmGgFYq3a6kUM/tiTnlqaSees9Kn8r3eI3ydhNB+ZLPMR8/iJw+HRM8aD5TBS1jr0
n4UAZPTKy+ZYW84SmYETwc/4jeckU2PpbsqiTgSOLiN24ZrHuGTl628QRziSnICxND3u54W5U6mE
GzqWwqblz2I8lChkn4ZV6b8iIa4QAwG2yM2dFzYrenrmVaLsp+zq7xCdXHjHlgnFDOIwsWgzANMZ
45JkcEhUf7gZysOPwI7nUr07+vQwAyvKJzKuZ4bXMGzEKXfKvDZU1xsJE+kTwZO16XUgmtsJ4rFQ
N2VaUqKfWuhl2bJiSvFTnqdm9Qyo0v410zNMMT7dl38nZD9jeir+RtA47n/GeuwpclJJ8z5PS4Q+
f6vYPh4MnVUUcK0kKZswF7feh2RtZNPV4ggoTG6FPBPP0t5YmCBvv6V8Ast/hUCKkMP+t5SPz0WJ
agL5FCZsmxAuPv8D2qdPOeiqudbO/QAGvnHHbu92WbJMHP/mLZDb9cE5ieyasqxPQrkj0qxfKK9R
rq6iyrqZ6B+R+qtOcZefBXQnAogn+2Zwge2rJ41d3SmjG1Cqwnj2FWGzxcQCqepwN6rhU487RdEM
swZ/p3YdY4WEkv0V3HVddnniEbryHQnKENbdiKyayxYH8Y6g4kM5HLPuiAK69tp+qVDsS4pr9Udc
EN1sUDsWEVBjuNQybpF/w0H6NCuH/PedDyIzQ/kFBSrU9qTejU/yt0N0ZuiMItEp+Ru1DHeWtbf8
mP4NR/e5sIZvMW2CVU4NyCkE/DtkyOd9ow1i8zM2FLDXqCHezn5OBocBO8W83Tm3/Qk+5LX6tRcm
5ezfRYg6W1uDG87fMCKvqL41rAF+J4kCelYRV6immdLEqhKdhYOzzd+IokSuU24yaffwI1ZkoJZ2
XrAsOYjPqjI6OoJpko7Nnh8II9M4H1kpO0FGBEqe08bY/kvOqM19wKVuGXhmsMwLuSMV62DPjKzZ
/Qo6auzwnmqb81M4+V9wR7qFZcq74eDDHZhEgBZ1SZWnUxQU4L7FlWO1ywhemDf/Fn8EvfXqK87u
HUGyBgY8RLH/BYUEx0PejFEfUyxkZPLghUTiaEze3uY3dv3GIQXtxMuX6pTt/hWIpHU0aIUZNa5T
0tn/ht53M/FIoU+FuuEgEDO/+AsuyWWg+NVyinVIWNyoXzXKCAzjLBuebMbaPsWUKG7e0NLJnz2L
7rwC1r3LoJRq/+VHYqlpvbnIlTUbFbMfyaUmjW7tAC1J1FcFau2PEFO401WGzVZdGbJ3Zl5rAWoO
qRrZWf5uAprC/NLorHjnev7Kgqv+J9fkNLY7NxxlyYLD/xHeVKpBexk3DnYxv1SPv6gT4pRpnJ9G
fWDm4wPnpKolpcwjivRbcJvedhtlhjYMaq8DfVrjGhKqNLVmAao6GS//ZpA79s1drA0D1Z/Krkva
cf8bBioT41Vmiu2EQelFyIpLyIZNhW62oqOSbb1SvQps5/b/FIXKRQkxUu9Vx5262+N9NbY31Kbt
EF+v36Aomww4MslbBvxTKCoWrFZUeI+LPyajmCRmJ7H4H9bOazluLNu2X4QIePOa3tFb8QVBiRK8
9/j6OzYkMpMUpaq6p186uqO7IppkJrD3WmOOSbcpkL9cs5NIKLwt23pHNSo3zTZ7xmuP93vYpUG1
9lCltpkxCwOFDuMng7x4121S3OYRRaFKLa1a55uIjb9DpSSG/bORpPsYlUuXZnkRJRfYVJV4d42/
PZJTip4Fz6o5ZgjlA1qR/kBPAdXRBtLQNHSkpwiykhb2uGoEarBSmuEwIVSOrVtk4LvVnzPmLSZm
M2OFZ/porbm0QFEF1hjMNdm7eCOpmM3fNm21LNGkWk6Dsi3d2HADbZKvY25qUw49Vtc+KkeKRinl
M72rOBm3lcJStTe3MtJB8CqnP6/JlODUX+u1dS4Iq5pzvIzHpANvQQq8NzwSZQXSgjfaqiK4SoD3
lLYSGWHLqOYN/rFPkCv2LfxQd94wB7uKLXmnoUur9ZVnQMCdcFcaqFKDHZxDDT0kA3Y3CZdTr/94
D2DJxEVpCNkBYcHWHHoUnKlcb/UoWtjq3uIzI2Asa7zjEjWL83IZttaZa+UHwWT5RMwki17GsiCi
HPR0GxcieacEoJktT67iLJWaNcfmF9fBS+VHX3FSaSnBsDdQSx23uSFHE6vlEp3hZ2cRiwL/N2ar
HDkLG1nx5f/Aa7Eao3pWDp5OmS0eps1l0tZfJ26r9j1rZsb2rmsdSIxaoyyk1u4kheMV/Fbvmw+x
jrfoM4SrIPekYIHAGUlxWRWsRnTyMbnXLhkSLDVYBt6xXYkuP7KiXP6f8C4kxZd1HTGOPkW8iK3c
EmsZTxAvPOjMACR9Add3N4z9N9LxOBZMJAL1zsGXcKS8er/fdIFSHf4D6SUsCVXskJn7SHvFo3lJ
EQq/klE7t8aGThqgr9T5HinRauK+oiRa8yK/E+iX5tD6WOUbgX+xC31SqmGRB4ZoJ1sLCExGwjAL
hxePHt08s0kOH8r6WaqouuQ6zrFc59B8H472C5rWBGE+VFiqKV9DFpkftAvvwDCp69Wrzux7otTl
FYsLfi362cSG+fd5SdYwtJYwKxMillgVZNZ4HiT+OusOoYOQB0zMpFqHGX3uPuXyg1O0xdoQho5X
ZszKOmNFUEZd1JYEs/N3cKylIQdrHOlCPZf+d+CYaSeMFfzxR1Tyy6y0A+uiQz1cCowsKtHf2kyP
/oSSqcMzIi/6xf4/SDJPiHqNPk3PW6Qqs8oe9u+RsiywvwFClgbbkNEYLj6RSvhtcC4Z9aVl3f6v
0DIvshmuPfxnuqxl/TPzO0acv9FlNU2CRUK73AldpmXrUaWq/QiYOVxzgjZZfYTMymBYdo23BTTL
omUZX72iZi2bWTf58oEzyymplnL6R+/ADjBtIRwfIiT/1x+Is85f2k2+9H2GyOBmbd8BpKgAkwr1
EkT8yxrjODcD3rQj9SPN6G9e2TMjDTaeaW8Uz2Bo9xM+q3KOyMRfBYDWMgVifPATQaOPD25sNdK5
LjA0VMDzkFI3gaKRlBZZC7PevHJoMZxWJVerXyxaQ1UYnYn/wKIZ4GleZ18IFo3FP6dh+k6DZDv6
JvzqLyZtINxXpQVa8TcgTW6pYMEvnYMRQNYsPrJpivZDQ8Bm4yKrQptectQj1BB+oNNIfV93WrV6
pdNIDG8C58cvOE2lxaZJLjxBqEXVVqrvPuBpxQhjZ463iPbfEWq+ZT3aTb0zysesGhy6uk8gNbUf
NnQm3/alcW1Z2uWEqrmdu2D0py0nXE3qlHMFhmL+GbLWFbE6kyWKmwW3Bvi4KwnGvrFrXuPlu2pA
dZXFOIyKcR403ZNVmg+tj6jsDWVrMnEJcJNvE86mmjLnNJUtnIXnuHAGk8A5Rx6uc6v/xLURBZ9b
+lePSQFFGzNJo/OqrlGE8EseH6X6bELcMM14tPwKzM0Ly7VWP2S+CVi9y9QHwbq1JFxbxfkD65ZG
0kZzPCKEzFap9/478qZUlJzl9cI4wd7oNmA2lFyknOI8NT5U/pWfsmTz+PJQDRIu2GH32wl7i0ND
ugxbiQXCO/SNlm4iDxpJaZ2J5E3ZDmtF6C+lkVk9fR3AcLogz11HUx8/AnFOhlibsP3cQBb2NygO
r6G1iXXfevoJxtnCC6rYkQ3tKuA4G5Oon6BZRLMTNmcfKDkMgeGhF8JSPXTt63SM6CWc/DIfaLks
1bpNK4yoddDxKJcj7LNvyBx6JHnTCLmqhmXVwLbKmYonzpuSBlCcW6FHqDSr+CrA3iOLEwQdnZ7w
GzROz2shfNXauJi/R+gaNLFbFRnrBZ4FSs/ZLrPrfAXqOqRqBXaaiakD1aADqNIrFAcvrp3uJ7ZO
lnlKujWHs8i/+ztepwk7roEm94jY6QAm60RPjcUbY+cL9W4Ko0SfGUreCbbzqZKMSlq3HSHHmYC7
QKv3hVlblxN05yTMTX1uNdd+QorUtgLpzICv3xwtOUforpQwmIUqUJTw5bhCSKzHZnSWcE2ohK/4
pzhnFEJj06JoJfeK/mqy50RRjBhESJE/hfESsyeMUfKh/iuQpwpd84C3ucAVI8C8oOYoXaIk+Tuc
16nYopWiq88/mHcmQs/mB6bygozGJ5heUvjBbVioLKo/R/XYvUBcZra193U7LdAeqTWmv6r4HkQI
5iZerzBF8gIFNx0tOQ7sV2ZvEO7uug7T3Qdwb1Akf0kBwED5rQD3inyYlx1U5xHey0aLJaFwjzej
mWAjxZz5pvI5Ifgyr9O3rmK1lBuYCLEdwxGNPfbMRGDOBnGhehplHq0wqJcS202B9RVlvKQaAQ+m
QPtaCT2qV1y+0X1uJ69UBrYzu9e+oA1jlvKO8gvdtrhgTunu+roacAgpdLAJ0m+MunOdnol+NTjU
ZRyRPzoP/GstrRmlyAVbSsMp8p/cnzxWBYcjIbeXMHfeSlmrAqsAADp15S2JAAMkf0YBtrJELzDS
CfyMtfZo6rpJnUaPFP0NB0xDWonwSmP3j4TnP/IQfo5Ez/+BCXQaSlL8AInlJBP6AAa6SqhexHkg
P9i9n8zTqIufy0EyvoSi6iDLR/0OkepAp3EfXE9cYCeqEtRQ6NJfFUNHNtCKWnuLzeZr7acaDQQV
//zvaGCatxK9SDxkMoVeManN+vOjdiiMQ3WtiPKI9+6hCRR0ReuEBCZCw98rLWjbSbWz8HaAQbnb
ggaL0HGE6gTLfwkufFEYhfLQhxzBgzhkRyDXLf0Yb4qifwYJB/UmxO/w+CeWMLLprzPy+n7iCR1f
jrZ23o0bxfG7dRxwl+1cGyeOZpXXQ0RFM7kM6kZOoMLaoEic7drSL3C3+UNmHfyQI5LfOLjLFXbC
rd5Vazn3gI3akl5kvEYTWJhZyovZNsrmCBcqXSefDz3NwUfRUVc0517HlRNVGspZHUHhCWkYrtJc
IZ30y370GWzYi+IYPFXtjc25kLUTFPgEHMpNeQDlaldHH5JqmDE1PlQRTdRhjaJlHxV9trRRut0P
QRhdGK4S0z0i0yacBsh/S21bDuZmsiMZIuyqdn3MIjyjjUAf4vUf0cOwCyAfS3hygR5Sf7OqbFe/
ZvJa3rlgUY++5IyLTxFET5bGfFFTVMImXriUiqhDh5yOBGJmqS/FC6aeXPd/0oiFYassYiPLp5xV
98J+9fPfI/RG3l1r2o+y8tx7I0isJx5h1zxWt0FhdU9aI0m8o3rsaNqfxEuViX7Vb1Q0/dwDavvu
E2oxjzDtVamsrFm8I1dAz/IBX+ybdjhrDfYVf2YYHTVsSAdqzmbiGGuVKlOmT+PVCcxYa9HaVxzv
xx95RjOjSraA0l9O2qbPoEYbZdlq8OP2EqmbNQt7M/6Bz/XgpyoaiwluZFYp6kdN5fALcBwzBvo0
8GG5eKUcU8MrryKkYjCEb6gjUs94qfbKc4N5yMHFa88KJYxuPqUdG4IuCRcUYnivxCN21YjICRv4
/L0GCnjGoNEqIG2qfdMsU54VXfCgaDrbYemrwB87ZGyUZERn/1MEUmUnzZk+oczpl0Dq32KQRWaU
CP9qhqpHFnKUjGsMZUcUMhINX3qQS7SnVM98GyB8VMOdWyLPdwQjQxbI1SAF63+CI3FhIW9pMC8C
SFY61h3G1EJG9QpJlr7IlA3BbgIliehQJqr1uKf+MyRJSYS9RYHkbF3dRXmOHOfuAykp2XH85NQ0
9fxHWrKIKaak8OBwJCZzX9pGPdOxIzVplxZD5KIstr6/mZRWR3oyJyOK6FBl5i5lO6OBi5g4yiqX
EhS9Po3BfwUp3crA3ieZ6tknMKVXz+tMookyCS7k1up2kwbLGcp8o/jlcO3FjKYmH9Z/giv7bKi+
K+CQgB6CsDR156YNZeuyG1nRfmbNsvTWwIfJClVy5MMEWxaSvqn8kWIXhwD/TB45nc+onfRXHzRa
mYvOEGewJi8Ee0meM5SCS6HT+oVeJkRvZcJ7f0MvGwVqt0l5AfnzX+xlyQ3Cvfsrfdlp+RX9abSt
cXWTuHUedVt0fCXj3FG/Q2G6ir+2tId/BjETpVna7D4Lwq6WxfjvF4kJlmQn/kY2zwSNGQ+3NfYl
/lNiaYz+ikXeXRlStNflHUCmqhdLVFeHUyjTwSre6fld5bFH+MVmtrHyUAYtp8xTVZdgM51Q3oet
/5KSQQ6T4A65zpoG+Jskym56qlWcsPuWED/+A5zZMTyOU+9SoSCMOjrccuX8o7lL8JlR466Y0G9L
OTrIjMiicHNCalZtM0ONZlUOKh8Cbl28cMnAC2qzC4pLL24oSBwutACDV8+YJv7Jb9I0RD4vO3tl
OAOa7lh1Un/lfM38igsvMgxJuYz78Mq0Ua3F3Us7Wo9joLqU94ra3BwlTosQTCCdfubyesl3eRat
36RgWcShUmYRN2GdA4Y0hfurHJpPtU3dpB2/FJWfzR1sxLPSUi9Ddbzwq9EG8vplCfNkcGA5rp6C
oLyI6LeTMnszatqFZpGaf7OGMdJcmFq7b5KYtquf8jCpfjTipyj3ZzlM9Dv2005WVGCh6MUE0SSr
lNjPIbVCdGYCA23k9NGTMNKmw6UoLflIhCaKxeIrTR9b377yymGjVn4/T0ppJ1WVzl1Jtn70itmu
o1g3l7LnXNUFma6mwSshSFHD7L/XQ3bBFXTFtGP+CoyGig+a4a/eMaO+Lnp++F5nbnhfDv1O7b1t
3hUg4NIDExBsTLG2SbRoFUk5LSZlQRdNuDrFSccs4ZlfSXg523pelt/+gJS6TNeGCBT4TXT2OVY6
fEsbbzEG+jmXgIXjKrfo1sBdy3lrYVPvk1vMmmeZxsTnPWeqKfIyGNplL0n7vqvvRh6rr6wpuLs/
b+v2XOZBPves8seEmwax/0A8LP/Mlxbdh371bCZkI4U1TbUw7mW0SwGeyln0PLj2+sie0mfFcsAo
d4m++SN/apnfbSub1Rq32lf+VEt2XW3d27RgfkRQM3a0ToN5sTtPAmXF8u9M7615HOIh1pR5xbBa
6XQatvVrY7xs0j13iOvfaNRKz8kaDYc/AqlKrD0WfX33ByZ1oCcsJG6aDSDgFilWjQGzUq0IrMzB
i+c1Uc8LttcrLzT2GT++7F6G/nWbOdd13uwEkhoxC7DgtIzCO3cYGwkolYqDe3v9NyyV0QLxAxev
5ns0lZfhZaE669TbDUp9ldbkvylJpT1jFQbdV62VbwWjajjRtrhXEs5bU1OJm2Tz2m0ozyXf0xLB
HfKrwdGhtfOEXPAJrOrH68Tj/XgqeHvlVU3F+KL69YqAize2VCv9C2RVPAIJUM7HGjolC1nSnWKr
mFvIKMRXAlt1Y258FuvhCV3NiPBqnfWSGRbtG8Ed4ds3gJUmwCZ8+DcAa0Z/34w2x/MIo9WbR+4z
kHUQs7bxITDcc6NSMOHN/g3SGmrPJQJlQbVGiFMqZIB9qs3UNmGWLm0kTQhZ5Owd2eqH10Y3zF/h
Vlnzzi1FPhDXYGhDRySD8rE1lknFN3PEUEhyqT6ra+OGSyDSlyPqaob9IkvwTv6OutqN581yqpZg
XCbW1cm9vZl9bXp5jupi4Y64xyQpvPC1O6ey737HXRXpsgv2BWDpR+AVddm+oaw2jMtn36BJ0qou
LZq56MKQY/PljXpFZ3NeVO5jYraUbok63NCSIJlKxpsGDkcVK/8bBdtT1zenG2TrNEvZHu6E3E6z
2oNW1S5sHbJlI17oQ7U7hWEjziFqKWYHH2BYVeFOUwdPan5f2aAVILFJUt8Xps9diLLMEB5Dku/N
UdrXzkWk0nEyXgal9N1PhkNBUW6m8qoKme9qhI7DjR37144Cm8U8hVSj91VuxkmD9x6QJSU15zAD
tmDe1WbR4TTdoRDxZ23qKFQW6GSGm5cgpxis9DYUaH5LTaAOPEfUMMrZUle929+Q2SLckjbZ/3Tk
KchIwnoDLJXOkCFgqKnWQU0BJqrwJdBKO8cJu1ET/zZLFkmYxe/x2aJ40dxoq0bV2UTQyiyWlIcq
io7FNimXehGAIpa4olmJKT/qaljaMcpvojC/G5r4ekgpRgjjdds5i6z0cR/Q24AI45WlLbWlnrTP
upStQgv9yCcsreWCDWXxwuSyY2vhHB513getvAjujzitUmovqc3X4IjUykXrryTsGl7/LMja2qGA
jfCO9+K08pz6yM/x2iYbV6qm7gsl3cls80yeSqrqX3UFtc4JFSfUQ+0n794bX6vyxo7LR9k25mn4
1ALjGxQU+yqXMw3ZyQlcW3rILsZq14/G2jRySqPkL2o40HmXG48WClvB2FJQxOxVZb0zNkTdaB/8
iNnCTNHh2alrFmfDQofrtnzT4PVLULtfRVD8xNuaMzVxd6mfPSQQkKfQLexvo+dz2hLWb9ytpV9r
PmvRJJhKeZBqrTQ3/4Xe2tkPKY+/n5bzoHmOETMgfBAFPcLeh69rR1bsdwI3A2qo/fpZ1PY4qq0s
LK/d6AGoEJLYXW4H21efn4baVc1SgDN/UYckxhLkgnj9/gTl2nJyVTGZDzw2Pv8TLhdPHUPY9P4E
zeUxtMvCC4HmcqlAvVdJzzSGM8HevNK5XRrdeApVHWP1LTUIhomOIGEBfKVzVcouaVr1FoLQNSwP
g225mSBdvfWfifgu82K4LggexYS4hRzQqpWDqrekZj5wurId7vGkHnRxmlSChSgU4mEKF6Jp1jxR
vk7Ebob7TiLHfCR2qxqNZuqZU8mQp3n+IjfpaRkcukFPyN3UyG6dNp7Mga2aXLgWlUPCHOgl46It
qdF9Zw+0r9gWfYbvxkW5R1vN59cdOPnHPZuI6thKdIrw5iC8Suh/x7GBiYquQShevbvOXHeqKZLd
9hwF1vI9yKtQWO8kzoGV1he0DHeFq91qUfPkOxGoq+B5xWPSl37aBQfMJXzqPwK9qXPX6RalY79E
g/8M9FZDzKoBL9Wpe/Ad1Nsb3sq3jcs4H7cSl1/nrhjE9smem766L2m+/IzuHaPbwlTprgvvdM2A
XlFJQn8G+Q7ejVSvGyBf3XSuC109SDGTdG/waLs0BORLLf0XPU5RO3wAfSt2I7rtv/h1VW2dkAvj
Z7xvrjohdfUwbCkVU7yGKdZbdW61FmrDzMif+Gq82g1pPEB2zlpWol5T0sdbBXPJ8ljTxP8t3qKx
jElJ2lGhfefkxZ1Zm/11O0KSRtoCixVNA79jwTrN3UUjpfM2WKVJAGuABfGNDs4tNhcmzQ5Rs1X7
nLj/b5RwpbkPujvOBSg8ZIpB+6d3G4vGJ9s6Nj65mbbGanOWav0yHltsSPQ3eYteIo9VocxZmnoz
eyuAoh/im5u6X/+MDtPMY/sNGVirOGmESigCqxSFBe8JQdxIPikDq6GKioLoiSLOI/dS2QiOOGNE
vkhqa2XTF4VveU6PYNEPZ7Rl87Xnsqo6+45w1oA8yWafFWo/Cl43bsyxD7liNbI3zwtrOwkWSU1+
o52AKg5RIyWoYqvo2SghLOmrRwEW149Wk16/osUB4S219G8/QYst905qsl3cSe5c6BYnspgXGiYe
PeBL5LlUwuJdrEdOpvjk8gFvlop0IEIwNLgx7a90Z2vto6thriL3J+01/iec6Jaik+rP1LGUQx3L
Y/0bdZzA8lhslHPXXqm+tHZpdKp7GuUcwlBv2HHUo05BAv0qaZzIY/+GSdJSsMeSxcvMx+0nwGNf
Hjd464CTruXBpcyjGeOr39jjFHMjTMSX6MoT5VaZG11N9HGohLe60DvA6oVzfoW3Vsl6GSnESvDH
KROdutkVILwzzF/GzqBLghG7XyvWuu+NbTjcq2OGVKPG2eSYU9nVK4isasUPXaaa0N74BAyM2tpV
m4lINuu72FO3teOD3t7UwvB4yiV3KO7YYVy8ccmhiBIPMz6usBOrv6LJfActCxHT4ZVOHi1FKLOr
YK443wcDdp725x+vjLKL0XNU/YXmUe+lH4r2LKvqGUpd2gqYilX+UjYeypg/2i9G2Un8haFZz6IK
sGV4NlCPLCDlrr0t8Nj9hJQtRrP0+twIQlmSwV+aYZMrHA7idmW1xoICKIEo575/kxk0rSCTb6Ph
3NOQVtnljctP0NBifIIljxwtjPr+FUuOghfNcNanZLIpbJFejJrD9Yw9B4OYmq3f6WT+2+glsPp6
E1KMe4Io16105cm+MjtFlJuUUoIufRGUcux0+6QwJ7NkkjsXbJJ3Vp3eCsHkG6ysVNbB8NP56Cn7
ts/ki6NkchzIuIdRj3cc0aQ/tgcjpMsL2aRtaJdq5IqWLO1CtusLuclcKOyXPB4OACa3n3LMldpf
N7ST7QXLTNUgn7CEQP0b0MzPgrHTXJpNuvqNa2ZmuGh8rP2/2GbdGCmBRKR3qqh85ZudMNrbEmaq
E8RZMUekaPqNSQS/vpxYZ9mtL8JG2wuVZdT387qtj7hzl+vfWGlPNssK5l4d2WeT0lokeUEh45+k
lq4T7I2OPkjElu/IZ6oe2MIR0qJ4PXoU+DOZAY48EiF7HXSF3o8zI0Wtbfs42V4xaKfV13nfbU5R
6LE3PdxnGk2LSTbQmilftrZpbYLc9A5NTFfHL/ul1q4SlrrvBJiyEysc0fanDsw/k9GGnVzK63/H
RnvZC90i5/+ER1c+M+UMKci/Q6QNEtq+TmXtKSYdVBUJQ/YfcmsuKNxKdr3xrerrki6gkZq9pLl1
qpKrqLptNJ4Qsq6cRbL0rHBnInxUlxsIatWHV8Mn9DtEbeuPqD/rmYCog8A9IGE74aiJ5S1NzChv
HDVFVsYsCtKbPlJXZUeFqdPPG5UZta/LHD0pMWTvB1ndujtb88sFRltS8QlhAr25exNzegYXwMJo
lrVRnCmxig+wuJoY61A1d7SyB4uImJ+sUBbEUkernIvSfZg8nYoi3dFGBpT5y9PZbwsmFkdTZ4Zo
RVP9b+9lnWYYLVzRvp5TGSxZIZMfy54NOdDSKX/d5JekRjYg2AniLqmQ3iHYo03pBWVspVVcNqCz
CGcmBFvhx+v5RL4JPWPQAo1KWJyeEEOgLysNrWfdiHm1fxYZ9i3VTFOpnx3KLyhYDDB7RTnEQz+b
gOxGRuxlBIznQvAir6g3ORebMvN3QcFdqca2IKjssnzgT3wmMX2IW2IftrMaomzPmc7OuiXR6nXg
qys3Q+CNrU4U/zXmsDSMs0n8KaWX43hmR+AVWrFgT7CUg2+iADD0y4sgFUxZhzPbYxMRNyHuUuWG
aY2FUogbAY6qtsvPhQC0yK97ayQ179GczKswCmCfaevNAhMUNE8PSUg9fXKRSMz6Y/27mvY7p+fs
a0agc8IF6jJTVtkE0KyHOcbjuS6Q7QSZWNZr3+Ge/KFb9PajHbkACi7mYZUl2UhbYbLsUM9x87ip
6y3WroVjWxxcaLzw6k10/pPb9s2zgntYHeWXFi5kKed2mYRbIQglbTkvpPl7cLsNkmWDtrFolrju
aNgcIuolrJVLBcy44Qw2z34R3Gm0CYKUzkJ3Uf+CuCGaZ10Qshyp5gpjNIkVT8Ua5BXk7uGqU/zR
nS6teq9ZjyXlfT9Z7kqcRBhcaTly9QYsZ1kg5bCBBdGJ/mK5eaOtKYlDC0ZUji4cV6ZM1r87Ybk9
HHNKT1YdlrtMOvwel7189QHnpqiVOIrM327SirqhOg/TckK583bv2pcC5h6CiiPGV8Fz0yDTY8ZM
aJeMOeqqdz6sgmC6OZ1TAA7HPaxPmW6SIYs0Yhloqnz2+Br9co7CdVdptZSC249Yt+ffyYp14ySz
nN3ZK9ltWuaKifxOkN1x9Fg0W6EdFWT3YMz14BBmX/XxHLS7aKIzYuOv5tFTtLvmHdVRLiHbc0Mn
uAIJ14rkWfwltTO2T08JeNBa8aI95x9rmcbavC31syxlpnMCendSdO5GGj2H7sItpX6pKZEzN2WN
HtTQ+gl8Z0X1RTGD86OmFMPmNx2t/c7LM1ovRj7sqXd7in5rg3feUWO3PKLfEgugXFfQ9Lv3g9s8
v6Hf0IPxLimhHVtx2fsN/3a9YdMm1EhNCDjXdLx0OHHNGu6nX5d00/zRbtp/S+gcdPp2OYZPWTiu
ExfvGo8PD/47hf/u8SX95L9zO1obA55VViWatTni306ywQTVmoloZpkPNj0F86TLeZAL56n9BDIl
pKc+Icu26ldZkOcIKcO5mATIkrcex2yhkvgO4yuqdteOwg7UeVDKYR7lyvKfKHA7XXbspwxzRo4E
GWHowpypYpJo+QN1vkhQS6k4C4KqPkxEuIE0xzar67bruGSUyq2Awitmh7vRiLw9acJu2XoIVZQo
5hz5iohr5Vix67G4OpqSsY7d3KYcIb63euDin9B4whKgbIG3iJP5FI8idHULBRC67qDCTJVxgDCr
DiFeKDu8fMPIs6ZZoPfODlVoEL6XGHW5KfLMMhpus7vGsNIlfP1wlUTqbaemX9ueg/IEmduNb6I9
4k8fFN3lEIh0H1K3WULYb6LOqfyOr3xt06uZfqBi/etQudYt3EJ16Wo3AkQ3Esv4ntNtEzpx+YWt
+72vG99sfeG3lXKOPdHb0VVI9ygWV60Zw8sy569N45e9AnV+nkB1ya7pwGuSc7d1pXkf8nw7AuuS
e+VkGo9FYXgNfPkpqbJ6MXHrNmjWzu8R3RblmRMbJQ1ZhGZak9ofLeNAPF7/AWP3PBqNatMrD433
3UPAszY054tbp1zh/XFl+epDU43LCWrHC8guNK+J7gC2pypjUyouZhPcXtSNMy+q7laXSxTM28kQ
G4TYRnx1Q4HixklDeVdgoZ5I96TtHwYl2B1h98rbRWcT7l5EEh0e7TdYqM+I9zQVXSct0NkJ9W6l
6At6Ougx9PGuVjsyo6XsU8yLXbYub3wnL8/eCPh+jODIXG/dWs6LrCERzPIEjCIqg4VsttefIPFq
wcu2r9rbCYuvJY03ttlRR2U5HI2oJZ2VAXYvI7yd+Hit0JZpFs5aClgpUsnO+P0MPE48ZZ41Pcfa
OlOWaiCFi04ZEYVi7d6F/LnrhKxxIK1tnXxKoZLKnzpmG7d6UUZeCoXQ1qKFXvWmqYB2rN6D9EqV
VQfNOLL0VeOWayslG8Dek6fY1YTVAwDuXfoGFtaQDjSBp848jJGD9DH4QM7gEue/PJtAezAOpjne
9zZM6rOMgjqq7r/Q6dv/8McDTZ1rdciS/SfkfUJHFJFm71r1h3abp+ujEfcfAHzAbiARIPO8Duku
pBruaMlFLM1N8NlLEIhNPH6u58VOjpxDbw75xuQXOQ8sy+V88I3esmCVjM6qAjEZLErMjoi+ppsM
fWzQOCRToi6XufhXp0iehFSXcsV9UmnVxTtinz53exaGBMEys14eLbslmi/s9eksclAtDl1yX2pl
v41kfL6Oasx9o7tSbE05U6FTn4yg4Zvf2gSTBNjvpIsgbZhEvbL9I1wC3miJCiyeFdZQussyqW4s
LU94dfJCmGj/Jq9XgN82jcv6DQpbhdnWIWDCONcTPvAtsGDQOhpNeyQAGEsWaGQId+uZRcIL2HjZ
iT4E1/WTvQgFxF2nz9RKXxEWqOZI0vtlpHEXyTqJQgiDQZaXkoVnOEaLxWlWgGM8ip5e73iL3Vj8
HJraSj8Uw2Ir/NDnrn/fOhYPrKLayolCt46CEZXfKldX1l6y+20KE4xNszKR6G5PAwVSoOTbujdT
bP25h9eGUK9IF1gt9dEJE8KZVgbK8reMAXBlzq/2Ah2YgH/vhEc4sksa20r5eUoZxG6QrTT9e+Qw
qGkoHRRKYTNulszb5IMOrGIbOzuXMa+kyhZkeevreES9cdSXnSRRMFiZ0kaEEAwe3vOwzY2VFkvW
lTeM1lXttj8+xhIUUQ6aqpQJbiLNwpZVOfXSCit9XXXURIztMFy4BdGXQY6uQ50MmuEkyzp6lBV1
PGuaQj2fogvMTg1+9qZcd1p2SE3ttvAckbk3NvU4ks95yzKYXdvNHO5n1M274HxNf8jFvxADER2h
7Y/crO7cXjNXU8AhcVRlNfT0pfK5uI58LPcpwW9XScLNMe1Q1jghS2XeS8qIWNPq5gkAGb6TqNqD
ATsfMhC5AvOA/I8LMNvHZSX36TxvC2MtmSW1914+T337ruGsSpOGTAWJb/EL4ZjR2ISDjukIR7XO
B4X9pWvU81438qXa9t/tHkliXx4qWyrYCKd03ZeUF7sFAN+UmLDsnr1UYGf7Lrloglql4s6L6EIn
PqGFqnEWF8r3TA0GfF9PLc6zfSYlz32wteuR8l4RptDbK9drd7mcEsmUvXzte4gR7M6hjzpFC6Zm
4ga3JnCyHeJa5pgdcJ4e7JXXWyV1BRYYp2xWqziXnsdMS89JXJhZqR2iyFjxYdlPUmZTH87NuGaD
REFnx4+yzYIEjZrJtUivKSkxcheVGzoxBkMXg+FdTCXQBaFwJkRNPp8iGUlNcQRtuvpSETr+tOGl
4/i3EZkYOEI21b6tc/+GK1m2KTUpEa3Zc67DyloTvadBr569C2nUWiYeguO8GxJ8G7bPP9KxH0vg
BQ9TZAMckmG5Xnv7KASJmbIbVf8g5w6PifDQiZLpNtdIqRbhzMI5IYcjl+JhruS2uowN7G4Bavlt
znFewMNEBnNaXoUfmlgHtlD/Moo4nfB8LCk920+q6BY2tBATjh65+NDazY1QRr/FPJT+yS8D40ru
Hpwp7FGV3dwsm/MkNjAEvoY+zKgp+Xr7C8mj8Y5TJs2H2cFoYU/5uXnSNoRA7MYZxI6RfheDP0Ct
lMmeitQW7QJJYKPtYaIkeu3fwiFS1aG8LeRkXo2uuYirg/8WErFsruUsYe8GWz8LR75F78MiSReP
O8Wrv5SJS+655eySwHUwJ8+3egsdm8cSLLdpLUR8BEmcc6W4NrFrrbRQp3WUE/eBTsSrWpSqbd+9
T5VkHSB/CV8yJUvMsLu3muGL4mbPGnBkFgT6hUiWNEwcIjsM7shBPhqJ7656obTWcn7Xock8aoqa
WOTdlmmOJLN3xoe8Ny7TkvmGZTcUkfgmL5I0XEm+eh3LBg9Z8id2py0oD2VrZC78zL/+f5Sd2XLb
Spp1X6XiXP+IxpCYOrrqgpNIStRsWdYNQpblxDwnpqf/F+BBlstVXR1x4oQHUqYoEJm5v73XNqLZ
oruh5JSL2wuL1VsshQZxZ52CqliiKaNdrZsMAnvFoYk+8QgKd2w8dkj20M7JqcjgZcidkvdaYGb6
mIbG155K6rnJe8mqACYlPZ5EqCmISsPYcV5gyV8yK5FD9NLVKTwEUczifkItgPT+iMiNUYj+sVVA
meapN+itsD32Cb9GWRTnmX1sGrcqTvRTEPGqS1xi6wRR5XwJtoytou8qy51zNvvheaLfOWFZXi6c
7RAqSMX5ypMm7DVZ2xFPZKugJc8+vRhMaTzbX+VzYXremcFVbyDf1lqfPScOw6wlARN0hdj5VRLs
eV3uWUFxJntLfni5i/c8IMO7SSWMGj/FzNpo+hQzpOCXHIOG8wGKG2/LBfXoF/y4mr01VobOrY9D
V+JW4/lgsCLoNhTXLiT7JM1+11n9uHWo6joY30M0FA/pJ6cR+VqPamPPXH4J0yhh1Be+PT7n9QSo
LbLjA2g5ndaQU6vH8a2Od6HBLqtNXcJ2l7Zeq7KHw5y0SSTFTXjA6Ff/JW5TTeyis+ZiaT0nFUCT
Brb+JXUTdPANjcL48DN5Mwe5z0SE0dGRgXUmG8kLm9ajL7tT5pEfWrI4VUCpRWFNxyWP07r5SYTt
cNSN6sLHxVtbg3+p+rxaL4xx4Ufl0XCGrT9ndEqnu2iinOkm3Z/bPoyw2i9hnWAaLixTv5JAbzTP
OHWJpZ26Vl8tIPI5u1Pnor6pu+rQZczApyLXNqXhOWfyajIJrXsTiEchPLkrs+4w1e1mAZWXAC5W
Jf6UlWwoIHmL+GQWxTETBeXHWNTHJevj2Xyz0g06UiAzUDsKvO2CMl9SPxqm4JVlu2IfTfm+8vBD
A5ndh2Pt7M1xP6eApigQ5yaBurOJbXXZ6vsBq/FZqh0suyIB2+jPpvpCTkVDndX7lTZVZF7D4Aaa
7PeMUNmH8iwPe3vfWOWDpusSOyTQ18ILjLMlMYQ/u7oJyKGzqXwIBrc/1GH9MFguT+lKaEfNQNzL
Vk9ew5ovQzKXzV6vGvchA692Ujqf1TlbNOYyus2HmyVe5MVSuzA1H+xoMYNV7Fvh24ALtaeFrf6H
tFE413Oa2m4JHKnUuaFMhuhMitlgKaCfgvJx6qNXJw43hcHp9/+QQqIC/cXXrOuFxR7aknhrYd8J
ZuQ6vQp2q+hZkczMSOCv/ao3ACv9Dmhnl58mAV26/4LRrm30KFXHdxElwjF7vxii3beYkpTPUlS7
34Dt7Eru/bS8eGO2q4LbYqOx350DSxJ+XDT1cD8WgPuEsaprrMO74JJAom9yfD8/w0t2Z24C1fib
DA4/VByk3fcBpjwo041N6KsW7rQlzHWuVWLYdZp+sHKjx4Ph3sThcAsLuF/rWLdLDAxjffV7pqk3
XYZZrLBVHqxjkyso1a/mXFMTA54XIcrtDIEPzeyRVPnLt3jT0H+UTc/nbSq+hHHvMp/kgBHmV0ak
9Cvnbhi8TezgHYgtkMBO7gVntdVgKlpxiBq/seFNw9ogUBIQbdn3mWG3Ch1D32tVeUwCT9stOajO
7KgD6ZRHxsB58IDCboTKNl44oqN0k6C+krsi+tFFTWpjpvNd9Vnv3f2MSREHfs5j48qFsA9rSdcP
PcO9jiC1kyfiQsrhWkif6ZURH10nOfwEzusVfFaqH2iQhKc+Q+fnGFVuJXSR09O7xeyNg6YGvrIg
6H8GqvocjoQWzVoYktQSqgqr0IN0krfY2X5JVlFzeWb2pg2g/s/pKo0GG2S7ePeWsLKi67EdEQMy
ui4ya2MqO1ot1PqgyEeUy2mlkvS1TqqRIjBCV55KNhR4Me7Qn5fslQyTp47Xzwgi3uJBICGiRVff
M1iev8FmiIrdpQeqIowzzzRNruDk8xLHKgNqnJVXngok9yWWRcnVsAmPYcR8P616jM4ZLyhonau8
Z1n5DX8fpq17Vvby1heXIwbUW9dSxoqT0AXxMQohVB1u3bIroCnJh6RHl2XLuza8ONkhrnAhjEF1
iQFqBULy4i3L1dAJuy3ajCluZbAjLodDrumcBd3K3iRttzWnxLnjQwEKWfMBLLlcgj9iXgyBo0Tz
z34mvYSyaArjm7lqNIjC48dkiMszLbft8yX4pVpQH20vujkYf7CESZBlbrlPkwtKNM8SFqsvNoJS
4zVgXb9lwdrcvYpqi1t79aEtoENP29z5VJIa0RiiBZTNWwTU6ruZv7+EwGy5RvGtyMI4frKV43Md
PBu86snc9Q2tcJzyNf9rkGKfGrau313H3sQm9khFyaY1qfji52G5RPxvPatc98XrIBFVMurXgteC
2V3Im+H5xWHwK/zgzbGR8S7MBIRjl3BCcvw1A3YD4GXtpO6u4RvvAvA3BX7Q3Xcq//scmI+PvzfN
q/chMLxE20CaT64ZrqvZy51wFPolCObZ+rUzmA/SgSvTWtEqy+0XY8w1vKifNas+znkwGFxQcim0
/Z4J84Lrri2u5lhYNOiHCSTuHA1zfFRUu6aUek86LElf9OIiYt4BvL/uzrvSZSDxnd//a0TMD5l2
l+s5JdZV6SqNMTfjO7ZGAkIfCyX3v+fERsipQ0VLnQaaZjNT/f+QFaupGfS91x9RMUSyFY1q+x9x
MZI1pzZksElx6v+SFsN9cEnx6hwYy5vH3P086e3WVDiPa2T9JTcWIgwaTnCX1DAHaGha/xodoyVp
F96lA1v7yiZa8m/DY0xOzWOfUckVOhIcJJsIpWWzxWs/+Hiq5hRZ5hk3gcmUotI1bNGO98VKTd44
seFYt2PzoDNubhlYTsFuzpS1pvHZqdhNj7519iNSVtY6WLzsOYCY/BYp88zw5IjiNJTf6wS+R8oy
PtO1s5tTZakjnoYcO7PZkGVHy/incJnV6+uePGXGgfiPIbOuu0ki5+ZdzowOPCamYt9r85aNBsmC
id85JiHFZp0OUMCFhDsY/G8CuyTR9z19lk4wjlurX9d2f2gC+lc8eRyw5v+eRGuC8En3xw+eqzbI
GiTSbHM91PUp/JFEM4FwRJhFfk+jaX7z1ciwhX7Lo1UO4NTZw1JXe78SWweflRk157GKt46t4U6F
wENJ7s9kGnz486KeWXf5pg2o9iCAoBUfMueISnveenKVARfL7Yi8O52PKmmvIyp8ss59sHL2uX6Q
gGADCVfTfTC+UHq8qdL0YJsMEd9yarqIIB1rP3NqGvd6TpqPS1QtCkLjTA/jC0yN6ywtNj/iajm0
Y1KQO1rMAYnl6yR2ju8ja16+j8viuaVDgqHJOK/kxtprose//vZf//ifl+G/5WtxXaSjLPK/5Sq7
LvAMNH//y/nrbwgi858evvz9L1cXQoB6NHzH9iyLjIjg71+eb2lH4MHG/ytgcoxlLgAs5Kp/MFt6
X+zBjW5ikQNe0MdoKWf45WEiqw4yhDK/PBY6giRZhfHz//IE06fFIgtBLpVusq59Pjz//C8xCxv2
afxh+ccok5WrQrtNkuhTK7gYEZz//EWWt+e/3r0/zfJ+vRQlSj2m4t9++w9yI/z3P/Nzfj7m/TP+
cYpe6qIpvrb/9lFnr8Xlc/ba/P6gd1+Zf/37q9s8t8/vfrPN22guPXklAf7aqLT98XOeH/mf/uXf
Xpevcj+Wr3//66VQeTt/NRkV+V/f/2q+MAxh/XIdzV//+1/O38Df/7pLi+45iZ7/6Smvz03797/0
v/7Wv37/RV6g6y9/1BTq269+vOzvl+e39/vPl6tn/X7BmsKxdMfwhW17nsFe7P0FW07SBeNRzllQ
em5xQHNAgqYTy1vkXOe2p87G3bK1hjsG33HXh2H1Etg6LbFD7w+4bIxY3sDM9Q650bBtQFxiQBEb
iWCu299lPf4gE57LHpG3pmxcj49JbjWwTDMv/4hxstA206xE0my3DSgA/iSt4kXUziuoZ/cMYBFd
rRFmmxZL3RNn7ea2mbIjeWPs2LWNDEeKN70f8L8gFZREgvz8bHK6gh7IOv9sixjYW2E4p6YJ8h2B
uOF6cD39Ig+7YA4JQLK3OApc1ZV0TkrEVE7rvvPI3DRZtwt7SaP6Ti+5tzFVB6Cjtya7f1Mr9oEo
L828A+9rjOmLxY1h5zRRtmFRUfiey4kAsEvJjGno7al0jOkyL+3+rKnTbOt4HFuMGnPyKDCLOJ0n
H4SRhR4xIHrMqqoipAHvFwtrSu0QlI3yzGu84crS0vZGG3V3k2v5nKcP03wHVxknuSmj7aj3Jq7X
NjifakjBIxOB2wBK1Y1gB65Njb6eCsVcf2JCGqbijN4Hj8xTlt7EjCWuApF+UG1T3zi2XbsbNtfR
igOKfWnXJpW5aXZMQ8EGYFQfbDDbGNBE8GXMdXGWWdmdMpqUHsW2/RKNhsMyFxrtjQtodGulLTgA
WhijXWIcOhbCfRHq7jaLkUcMjuO3YVoN+UZN1SNZLrBA3YyU1rCFxb6G20/ggjIjffaC2e5Fk5GT
6ioru2I4QLZ5cF32XmZf7wNPEXYw6fZSGl4HhkpPhh9EX2JIaAxXLLXB+koxSub312U8iPMsqClT
7BjTsVBhXytK5453v7oQ9ejvvTaiyJ7+Od7ogp8YwpiMrloBYWGacvJZnjnMQrGeX/itUzw4NfTK
HEzbarA0nakXD4k6AHu6wT6lYWnAvyGto0924CwaoQvG6exgd2t11yRGel+ZXblVrhz25OWjW1N6
zudpGOqNNtTdVaKyo0Ee5DDMFTl52DDzYTx/8rtaP8XCptHdE6Rusv7Rd+m8t2iJASfTbOUwp4+d
WKPRHEV/0/fMUFIbvJPrNcm9bCvOEY7bNpuo0dB387w4zzNo85qhIGn6qTAfA5gdZ8x3JyzjJNKy
Fv8mJysapDZTIydkgWiYwH1ysAuNiiYhk12t5age60+CxFoGUn306W3a9hyNvgacq28ifaT7Vm+T
HRYStt+a8qxrXkgHZc/Q7wsPaO7oaDjAdc50w/xlRGeU9FHS4utH8QhhXCPgRoX5uUjs6iVU5Qnv
F0V61ROFlnNObcDzrrXAQ1IvONfdngOuNsmEig80x8Spd1OqNrmZi0vc6O6taKr2XoDVPjqgw7Z4
tsAzpsUL9rd6rbsOKWgnUtscpIXlyU+urZiH0e7gTNOdb6m95oJYpHhn4xXY1HNqxjgnMxBkBGsR
RId5uTMa7FARL7IMKF1WFBaFgH9ML6EA0PFG+netO2WxBa9hM9V6/tGIOF1PuvNI4+5jXtwoizGS
KQbjuurpoFbdXTjcSRib63qsDk5DnjUoi3USZPadRrxo1Uyj3MuqoLXVmuCDKpl/doO+27adrm49
v91Beoj3teiwirSHpm1v/OA0lvYX6JB3XmSeC6dodolTrv16OkTMMgdAJOZzG8LlVOYZ98tdyjUd
x5T6NDiQKlc7F8bokmxqt1PbWTvu669JNVmEhrn1ihTba6Gp88a26kNMN4w7tQ1Qzmzcmq5P9XTo
n8NM6q/KbL4sQ6nOO4cRi8wUjewpXh7slA9WbIgrvq/K2cjId+4D1RK4nMbws10n9ifd8tyTUcc4
yjNqosLKpErOsz7aqh/lqkoptAp6FZ9bLi4tlRbROlNMGTadnXQrvEUQyDAUDOvasLHTh1rNrTiT
UbIp6R5fx3BDdyyFewb2DGeSwLoMi7y8AswoYK5ANS8NK/iQ8sSV1RTOtKq6LHpw2sI/oNPGl2lb
x6BAJlR2wYW5cvQEIkgY0CzflRMDTK6dte2xKOUsz3f5fIfzUz/95PU9YynfiYBuim7DGUvb1B1H
/ibIxo85M8LbAZMDNwtYeIGvE48IoircjwI3iS+xFmRe8OIEQfPVL9v8Qyc144xplAVVU+EkokUn
2hNEjTggeuo6Mivj6Md1deysdk9xTrVNbFN+KJwgBHvSepeZq1q0iYaeGGVLGB2JuZkcmPST0eW7
QpbTXU8Y8XG0jWELVELnlhfzZrbakW9D7tI+05nkN2rdq8RcBaYH7gOnYX2MfSu7MN283oM2laSd
csaD6TA7nfoo/US3KrSvcJDwBLuqpjvd8D8kiFfAEFnXzsfaKLdxxOrdKa3Y9PIuzz2gHi2NEdh8
PginrFasku5RU45APZWYluqoPu/mNkN2qeC6TQm1QV2bgx9dGq1+O5ggrbPRtqGbp4/xKAwPqcyX
62nSJJPWS1dd5so2jkiG2YZYJ1kPYy43F+F4GnyHPojaMT9mSY6TTgAKqgMKjgwlCtQq2grLYXga
3QzOOPhv29FBrFQMbM16pHsBNc2zsQnbukkP5ABkoPJw8OEdom0CwSxCB4qR55kjcyN3g/RyoHWM
eyKc/TqkTrQi0+QNXoxyCDRDeDBI+wyzSO+VlHtp8tnLtM+DUxZfAhFeJPatzTb/wEcy+aiAr+5S
NyJnpJcPrZ4XjLCxAmAJ7HcZ1SUgFykO0xw9PsBcvcl1XW2igjmmaHVvZ0Sx9RKHUbPp2cBc5a5l
71Slx/cATi2SHFEG40GNBz0l8k2P7MQhsmefYodsxfB2MJDjJRZajFanacG5aWNtgfxobpxC/6oy
cu1M2gbtOW2wwo+pYP+oquKI69/+0oPkRCeJm+Fgd1DRyhyrX2NHrzSgRls6WdOLxLSQt0SbHoKU
PSoDR7yeOvP7zdTJK1u3mwdcCt6t7hrpYShLlvUonLageCq676q5qb0gwDRpj2FGlUFNmO0kqk5C
LTZitk95Tcd5RhsGNoCt57Cdbo1WnZcEYD8qxzOf0XLhRrB35n8QSnIvcW4NF8ZGaGjDWqTVkwSZ
sC0kbpCirAhTTJOixirTO8a2rgB0PAajfRh6TZDZjiINwq2xKaWvDhLO6ucySIGOKh3MsZNnX4QZ
0iZVacaOk+NDBZYlmw0tMAa6Sqp1JSdga3nQ7i3bpvJ09HHld0jGOoY/P06/+m5iHB0XdFTtVNXO
llixfDsY7svELc76WKlt5fkVVRZUhVHm5576ToJ7dJWs+ZQBuy5im9WprC+KwY5JUTBoIER6XxV6
ust4dzEu6w+DDexI1fAmksHHFd/DUMLNRMKmNL+MQakRueiSjaAtb2tglD2ozvrcKExSYW211El2
NMlZHjhHmF28T3ZH9Ey6SjyWOunjFcVw3IaHWGBd6ee+VjfJ45MRFzBvWsrLSMnXrvzYpXgoiAOa
5XVJIcHO4l5kYlmy3ZMcau+m1YvPxZQWN3afZAcTuvqVNlrpFUKyOiqzC/SLRC89h92wgNGDK4uL
6a61PIKq3eSJYzRatyodKHafAND1WTbdZ4UIDilmAbqzoaSW64RlZiO9kEg3Y4UABkgxj0XHpjnF
daI/S1+rH8YBGbMjaXJQ4dRe107IUN6nFYJspdNhWE7rgLtAqhdVxrA+8tqV6GoEXT+1KU0LdBPy
oF239XG09PLcKuPwAe+pse/soSI74cXup4672X1oeEw13RjIO/0ebnw0RWpRCzJ53VbUkhuf5xvZ
ky4V/6iVRDAUWxN559IZw+YpnpzgDOKw322SiQ8KkWB8yHaVcuKEBrw3BSdErsR9ME2fqpraERHW
OD07mZ762NIuCrJATEhrj8ajmEwWWvRWK2xnk81DXSPPjBedAmqMnwyGtrFuJ2BE6jQ9GWOSHKMA
m/HazD3zsm/b5jCpSH31DCv/6HW9B4JD6gmpGGe8MctM3GYJQ5gtEe5o2xsiuMemQSl41R05f9ZX
VdPhwoXYr2/ZH2SbSAIwl04+3IUKkFkb0FzNKbK90rQ0Ap7Ep69WZnk31fp4VyDRP8uOVScmt/q1
g7pzHjeadd8XVjyzOrVDJeovmWcG46prAZuEnuxqlicTMw/rMT7lIGx0vsW0w9Y0tFAbS/1j4K5G
zqKiEeGtPpfoVbPD1BYa6k/U24K5fhNxNCY1ytyld6yT5sWjsR0KK7t14ppZ+ZTn8L7znilLUiJk
1QX8GG4FoezOOdLm0U74QbCbK0fftIQy0OzrwG7UJxyRQGlcq+7vfpcWxl4vDlVStBCUTev5TWOw
00C7Nd2MTfwiNKCtsZpH8yN/VxsyI9UuWyWH85+KQ2LUtIyLoN4sskMLbJElsiILXrcZSulYYzmw
WprKmmrNAF8/Q42LcKIPNNl1BRvSKaPbp61T4vY/hAkmm1Qv+yB9ZKy+EJH9+kOlmEzIHCrLzpEE
3JXbAW1PrYKeMBGlWCcadiRpa2/jnAb5cShrtiEHCKkjTovsWGHmXPPpzM7IlKuvSVTIs1hSeazS
4MrPLGcTj06ydgxYMiCiFFsqhA3dN2toWTTgrX03dz5I/F6kh7gjlSoZt0Wadce6cfJtrOheSWLM
eD1rw4EEtnFaxA6rIt8G5VPSYsLmsmjqhIlJq31ZFA+zYOKamqPNxdMTnh2lvNKSwiHe/0P/sMe5
1aVwMBz/FEAGxfQZ5MKjFre3lnSB1c5CiBUxgnSYXGoCz3Vv0ISo3CbdNwm9UGQRqt2ij3h5P62s
wnvi3uJtAm0MN1Ctk8ObUFKUBI186TfXVuVUp6pqxI0z9cFR7yKPodCsmPRxfZWDzFq9qSYMxRX5
fY6+b9JJzPqzm4rWufiTfCKqol172QSZe9ZQIjvEtKgVr0qTj9jwxYbdpM3NG0GlxH6bCvHwJqiU
rrm1NAu/mFn1R08IHLaaVe16FxWg6+vxAjciJ0rJaXptMKCk98zfLRrLMMT9ZkwdbHwaE5muIY3P
RgkJ5r3CQhR3WjdtNFx9k1mo5oi2g54hf/O2sy7kd/okOWxI01jDBK73thkW+77ByhaJDKu1Br/r
TX9xQpmvIyPGkWWgRURNpdhG1zJYFT5xZKYMDucR9BidFXDLVjQLt40CxNDMBViFaW5mdaZApTtW
Pe5uxy/GMxYje0Wbr79P7LJhutN7KDQW8oiyMzIIVW4fO8dXv4k1nUj0Ky58BRaZMlV3It6WF0mw
K012RV41QkGRMaZXQVsMdgZgiSnRsjcBp3e53F12FFRG/VBxUkUtTCz6L5Kc2ouliV08cPhK+KDh
kCPq2JaAr3uZUPEjZDVrDBKSh9LJuOSRd1cHLtjJCMx0VBTDsZin4kWbpHjQ/le5xxPsXuNW0J/x
U/MZbXqodbxju1n3IbgATQvb7lnmsKGumZ10Raet7VoOuBlxVXM/LC/cpApuc1dvjoGm5dhlTfOU
qElRSf1DAdIry79wMt26KBMsH0mH5QOX9rheNCA6SSk2qz4uMpBh+gCaGEZdh12Bvy+OkHkWQagJ
cxB8lk/Jrjd9qGOiDpVPJp+Xw+Uzq0PuxKWhBq9ARkMi6guf8uhoqo6LTCTL4Kqtua5/l4oo1RPH
IC31s6CAI0elUbn918JRa6f5QxnKgS23rzEwtO9tRlarMI+fNdOVm1wvmi3i1HjN0eSLF5T4pbL4
cxLN+kU46StnoKdZxTpwhd6KH6OiHC6HcBrIXUB0WEQmVbfVZpBNtvYsLpthqhnSkWL3fXhoSYSM
0qaVuzF9C2SMiyq16E4oABy15vqkRAo8j4bGMCyhD3IWn1w+QRO/VjSz5i75ovw2LLGITvXjIkVZ
jXNuWxklTW5+K1T0eZGl4qAan1J8ptumru6LEApPmwr0Fi5jgw4G46pKw/ybQNW0g3nVGN25qStW
uinaVQAb9bTcaZn2Effsvm+JBgs+G5b33Le3NkhzEO8FjprGpjJgEbF8CTErrssNzNdZy2qH8w5h
dEwRN6jekYdZz9ILg9TcNkqOuhtcstf6Z2HL6MMLwZ5qZfjpmm67mkBvsdFtcnCVYW3/SeqKyuTD
5BT7zj1YI/f3tK6h9SvXP/upenkjBjPtSXnNZUu5V91gS8GSAyskWEQwNqLbKsv3CGEGhjIvac/K
YLa+CWQFo0CrhVa1q+ncI4348otCNoG3yTRsSenXdzpZ6Ac8kSSVHWtodkaKdWJWzeq+v+p6w9wu
ytm8IDRJCM/KPcvAF+004Z7sNoe+RuNUTv/zOmkRgzEfFMUUXAN1HWEO/RTWMod3uGEEsWhrud8+
WvWpsNFjhnxrll8yq97liU+PF/aUqB0+vVfbMDHsU7iMRkbqC9VNaRVRXSJPyeqH+GY7YmfTqt3b
AXAY9Le6QrWaErUi33eYhTgzaD+Wo8POFDGuThEVyDv9JsgNhuo3jECplEGVM8to4kfgv9ZD+JCT
cWPKjkTXNXy7E2fhWaZz5MC0qGyPi1SH39nb1RW78Fmqs3M8lBH3qLtFr0NOtNcju1YIbFaAb8XX
LjSpRqxYWXDmJ/0Etbef7v8g4cVp+iWXEpnJFePK6gTWvTIv1pYRph8NX7/EBjBtJdj00yLskbvT
d4ZmfXgT91TNdenVUGs5c0avi8qXG35zMY+uNmNZgiye24rK0DrvRXpvOekrNxxz081dC27h08+X
JuEdrvsB2F9T/nsdsIxLyOGm6xxI24zbumMd+0UMHAihrEZpFpu26vlJ2Ml+qtxXE4gk4CTkwc7A
F5Gllnj6lxJhpCc6ie5xJBwaqx2VqNPmN8EQwcUElozrOmuxPyzSYRNMcEY9LM+zfGh1NXWRif2a
5kgkdenWa7iZ6TZyA2qr29xb6T4XETEpY23bOIYqu7tdpEUkqSe7N9QxbUrxFJX25XuZkWYxwrC5
k9z8UWscQnnS88g8SdueNn6tqi1T+/4QmNhx7SyyDiHAq0V4ZOwEKcvU7ZmTOhwW5VFntLLTElhS
/1J+tBUQ5LHDduR6trfRY1Ye9sLWWdMyN/tXamRX++ceJ8/dL2IkUW1qG/tcAK5oibhr9B+HYdtv
U4et0Js2GWtDOY965L00zH4vmj7cGO6U0QxWxpdvQiWbCHXjZsNFKYcnNqTWYzDyJZ3e+bQIl10/
uZg7oOAswmUxJtTbdZ8lI7rNUHLWtKeYpB8oaCOOyl3YVc8eqU72OcPTomImg8i2ZYLyGc6lXHEd
EAnikLpZ9EzX9eYGSaxYDBBXpvAdNo4jRFTtmqN5sHc0QGpVU4ChLooSpAbRCmox7rORFCR8P7aI
rmJBRKIliNlfVFn/glD3+KZ2drNlNPKsr5o1FuuQge06CuCNKsX2lQ5q+fAnAVQBkSAn6nWbf6WA
QoG40xP76yyADt5wzoj4+KaB9pbxKWzVs+1mx/cyKNCJfW2KT7+poH6DSaUc8qdFCS0jdW0FmHXe
qaFBDHkkjOQaZ7bcDgmqvKN0knqAhNaIZuOG3F7LGbSpGGES1asLGV7NGqnIQg7Zbv1dI3XcEMQM
sQAmkwilrokXTtho14iV+gFCK6UKuRlsI5Sm45tS6jmxd1kmDvrUH5RSuKhwLFrXYUowvSxKaRam
6jAEhv7kCEzti2RqcczjJzdN20U3HT37gru8tZq1U5Fi7BENXMmgb/s521PeNgWYx9+UVKWH9Vb4
PSWVEzBen+3RppP6dLvoqqExfCVCEa8WbXWskmptGAKfrJGOq7R1CNnPCishxOdsEGJjV5N/5rWs
eXWsqTWJ22TbuVmMjxrNFVRwv8oGAsD/geiapWyyHC2j1/C96qrnCfg2vyMk36Yr0/LpL+IDs35T
XmsP+oIWp/npTX5lmo0Hde46rIaLNosNGhNa2kp+SLG96637oQ/XQicxuOixnp7Wx8YtjE/Qhxih
yF5qHLyG7D5WlbUbLHnxTZuNjOfetcWxoOZht2i0WYfpydSMaJsMekA+J9D3i1I7DH6CLoPaq6d+
tRsABG31gvN01jdoQD+EWzmQCfOmsr/E8fxxEXD1GMx24fXywglowhrMzNxqxBc5FL7TdLuh/ZR6
Oumfd5puYNUfXB/pIYlcWO7Ys/WWnMes71I6GmyYc3Akm0XeKTFbZjbFVdrkakWKKlwT979YFN/W
byvOd3G+tbzpeZF+aT0WkFiGfmvh9Fr12lgg2TLzjpr+8F4Mli6U1cTPyy29RGgzPyXhKQC5pXw7
WVtpSCxjuFhkYaOc+2G7/kmrCTZFVng5y8MqyB+YG3y2ZK5xDkPkUUZ1p6LqbhyaDypRH4aWaU40
1oDcZ8kYvfqrgWvQHTHCGRo4M3LihPYgkRzGviDcNJVGvhoBlgO1YVeAD+FMFTlD/KLov37Tkl0K
5zahK9PdWIzO58zXvK2tFCNDoRKDRpUmP7ZBALEBR+y6E55/PvIxuqjymTj/i7pspkb5yfC96fI3
ZRmj+xFAx3itN0N2Z4U9qbncjMJkbbS0WK3iNrCOtZtmp59KcyqS/EbDV7BqJc0tE+dYRGHGsINs
+180504zegEATiSXUgwo45E9pXs+0+lxEGGXral2MYtVydxjazdeD8x7CknRJenhTX1uOjPiNoiB
f5GgSYgU11oWzM+r2vqG6AHi9TcZuh3z5lA0Yq5oxLD+zATWpshw1qMDi1Ou1ffdyek66yoZTbIa
/4Euzcgr3IqkjW9+0abl7HXRZlZPPLreKTMDQlKszvBvdBLkBk7n38Vq08rYx1qMCeAM/5SsI5BI
48qXdnz6o27dtMD2rbj9rPJyuFJ5AT7N+toKO7nNOoPuNEhh9gQOFnFW3xYcH9Z/0q+9BNpI5QCQ
QZ+76Ntg2Anr/9N2XstxY1kW/SJEwJvXBJDeMWkk8QUhUhK89/j6WUgVSVFFVXdNzLx0RHerVDSJ
i3PP3ntt6nWTUX68LrQD6iFtWvaaHRveaDaQJwdNJPBoBAQqOwujD6VaG6Vn6pXYA66rGEuGFhgN
8SUPgWbeeud9QbXFNPXA4FprR05dAB3J/ps6Sc8NUl86XXfgrViETgd9ZEUqXTlHA89IEXr62dR0
opV/WIuDc9zUna8evDweltf1uK6jomSiTvSdFblee7dew8BhRjhgy5w4cJ10vc0ypl2XQ03Nd1tN
rtRm3sPb1hyUy6aspOr00eYc8OW0s/igb4SIT7fmV52jRSzMiLwO+u5vq/OwUbFUBFYV2oHa4mzj
sfbv2ipZ/tP+PAokncGpT7SzjM57hx3L0xbXJXooW/GhB171qAZZcXPdpotdQS9HTnqPJ1dxSxn2
xHW3Pka6aKtTW6BQTxwvrFZ1d5C0Cn9QGX0LxWamdUixuPbyaSLf2qUtSKF/WrojXFkrZPR+a7wt
3hMTTtDEsEILPca+t+07NFVaRYQsP2uGlX/Rm67zF39bvydqwsE0hCZi3ovjD41mn4C8e6osj1xv
NgCKf7eLN8TjlJbiz3W8OIWYoViW2H/cycdedqMm0cNva/lpkExytBIYqLfdfD8zZNORzm4C8Lea
geAbN1/+L9bzujhhNuiNr9f1vKXKZ9pMbqoZFhUOIbyA1oocT5JpyhiXM1FuyOILVjV6HTOf27xP
fSP7+87M75oYGfm6w9fKilERqhjqY+ZiNUE8/m2PzxpnK3XB7Uer/FJWZBR25qjAiyG+ZNQ9z+v8
HM+Fq/Ndb6/rfPphnVJo72BA5N8nUXEMrboJfek28Yt6AWZja3RNt/htuU/DuMCs36RHvQRTFs4x
vetyP8Imsez8/rnSROM+IOX0uuBv51JoX0qL/2LBnw5i5/Qi6+d/s+WXfYEGEwDCkY9T/rd1fzIk
1sHMc3/9X6789RqOyWxbfVv7l5EMiTWnK+7VOSkkoo6yAlB+3vZ01oydGMtkjRBy5k1Nt9q8/489
NoNlNicXQrVc9PJX0An8aKqpXIpyVS3+KAC0LWGtwVIyHHmoAEwe4xr3SEgvqCycr3KAFNDxMskG
vzsVxMWHeoCgacpakbOzNHU0r9WZyFoJPQDQe3qI/UY/XzWBUm8Z+DztwlxAv+t/1AVqM5jBglQr
5V2CfisREPhAG4jMzDxio0wvcf8o9kwRv0kENY6egow3tMR/0glURAWohRaGiPdiQVrwAQxlftIZ
z/cNi3hlAwwX4+gsGKhWytK50bnDg2V2/FlH6qC5YUH9F7KBSViWVLNI9aXacUXJp+r4j9oBkAO2
fhgPfCAg7zQEtU/krSZmxuoXHUEeZaQU1g3um5gAlQ3jYI/s9pui0HDhDCNDJ4L2B1UBq2+xkBKi
g4KMspcFBp0Ks6rAB8pmYfO1B1q6DPwJXlgj6ctETHsnDBsFcMW/lBeSjtI7DJ+R/ZHGEBRV5ITp
aNgWUG9Az6ruvAkNBRQtFx8jTQcEOLdq1epurNfwb68qQx0K5DYyzI5XlQFEsQUmSrqbVYaMGWnd
ZGzocB78QWqI5pVb3o3pooqL+jxrDjync1zV0ldGlSN3J5a0DJQqX1Xi8O2nR/U34UHLp6NPBaV9
FR8UJeV+pEF5rDP/KBSqrRQyM7RT5VX208P6gRQxKoBwJMSTFzUCxgzOpGZwdKB7ohdLh1mVkDKx
WXV+TQxsliXSMHqSQ3lYyJ6q3QRDqp+uqoSgtOl8McORqBNY+xfyhGJ9xWeS/aJQ5FNOl5XAzSNI
C/jhb+oEC81tkK0H85OVIY7TpsVZJwePBYbQlvn/p1BRiClTnrfVxsmGyP4w6xV9KfMZCxDDUEvI
+PaVBrgVaPw7+cIvDDx5TfD0TsLgmVmkXrFHwug7oUOVKc5MN7rNB7g5VZolXz4WNEzwRnR42hGW
h9rvDy/CxjBhXvAMEfuNw3pyTJw/SRwdxce0xAQx8y1E6yImYIc1JBCf0DxiiYIxtvNc7wZSmTBn
f+DobG2BBGSAZWZm2nSm4IZ+ifQ2d6LccKZiBAPy5OrRmqSfFu6LUN68yiL+p17+HJgJt1pg97Pr
t+Be1WEhHZcymcVXmcQcUtdoja/jpLmw1+8akSbyv1QT00hWjT+d8YuzJBpxAAR8fGTxy+wXztjG
DRbffqFAInOIQDTPAeuwvwSVQs4oXfvG0Wzi8HnRVShAMEbjkrTeShbNbAHNYvOircT5uBZDhO5C
plTjp8Qyd96LnXp6kVngNass3RvRDm5nrYXO2kOjFUsFwB2WlWNuBccPVRfBnzbQGzBn3v6ivEgU
jHr4iF9dyk3ibUML5RulbhZhMuN7XabgqNKtnjZrueTzmQgMPtEybbF9vqoy3HldSc4I56nT51/V
mb4d7+VYkqggCG3fHF3T9/dBMaJaa7tZrClCOm+75O5Fr2m6QWangrZpidWaaMYR8YZOZ7DsWbOS
ZlxVgsGpZoW/mDUcquCoyoGTDkAYPDXLlUWVBU5Fn1xibT+WdXwC0ZFZbNKc7iw1p9QL4pKs0wsw
LHbwjTs4k7Fv3FW8Y8T8+UXqMUm6xfl5YlV01FjEfiD3KO2AwEMFfUjtrkGFTW9wFzRv/cx4KBC6
ZTXcfSgARQpooDY4mxRlzTpQGqWf61gmkWoRm8IwejVpS9yCsN9zIKbfvZbiNoPeRshXnXSO9Ttu
83h+1YbOo4b08q8aEUYcPvpE02adKJisLXb8/ygVVXGMXzdnOV/x+nKkVLYAKLyIRqWCOsMHhid6
Vo7galKeyg/sTT2S9Ug/+kJ6MNpUfS6FBCtRLU97C+jTbASfVaSa0vVeksAghcO3q5qUt/VaiIC2
zoLSvNWEJh9ZLluub1WtYUsdsdiQeze3JS9Ap56UdaHWgzPLS+WY95cgGtr1oFfhd2WMQWuMxedX
hSnWonuDsODqqjKpcnqryz7y4D8LTaosrirBrE5XsSnwuf00mYXExjHVqX61LrFgryDmVnYkst3z
usZyjQ4gSeTVkZ1a8Pl/k5666kcoCnm8oFyDnoZZfvKnAM3Xy+y/S1BlMJGSpQOG3zQ6FOuAcR8V
MGjexKhC9aetJRcPEwH6ZaHLxu6PglQucLnNqB1aSSUfMSoW0CQ+kKbEvjIZpSn8sogsAj7tbdVT
Hj+Qp0oYMlypSHC9yVODNgD+9di/vNOoYmlejuvlZmzS/g5f+bEt2boAGzXtV0/8VayqxYBOkLx+
MOMUKFUiFhd8/XQaCJa18s20Q6Zi0VnSnNWbwQaL8JMYqq5GvsZDtNv9JmdpVqPZkQSC/qppBeDw
F33S6jYZqGJJU/Nd28fh8r8VtvyggD02/4R+07T8nA9K28jOVdfKQOJg4aWu9NVpj6nLIaM74QpJ
H4xWu42n7gI1iZx2H4VO0As6a+JXjcsySN6g1Dxfda6xas86jcs29cSPtXAv5/F6UNvnqxnfFC24
SFlMSudN9UrlbuH7OmwilK/GJ/NMF1HBx6k7m8l4ulr1hYlVJBidYPN3GayrMEZZ0eb/RQqLYUQq
XJV+k8Ow+HsJXs2/K2J91ubregCAKvUaI4UWzlc2lus4tCky+FeKWIP4LA7x7UeqWFQqCcEgD3bd
azagJAE/mHBR5njAmzpG39/R1JkbmSUjW3sfEpglMr/Em9RJer74NwJZr3yqtPDyLzSyVIvZm3nS
lz8KZGKcDo4Xg+Im+04hR8uSGllUuw0NZaIfL39qVOGexbewpZCup6UpHle6CGPrKo2B6aKqN8XF
a3XZPldCAzclGpmmaIQNjX7dVlKySsys2P3vdLJYNcKT1HHCfyiWxWd/Qjef9bIyiYhY5VhIa6qJ
0HYRzFKV9DS+5M2baAYlUFyo3uktgXDVzYiyYkw2yei9amfenPhURBaypeyJdhSrvL5DUcLw/5eU
hr8Hy69JqO6qp5XATO2pRIl+1dTK5FbvSVL8G1mtMVgtE+CL1ldtrSnkp0lIFYC2JZW4hRzt6zrE
ZJh6PzMNV3nN19puUXbZw5vEhif96M1rofcy22COdIxEOteFP2lt0QSwUi05NN5pbUZlxiBjA9n+
g+DWBcbKyrq7N80tqPNgI5TlAMLoD8JbJaixm/c9Tr8MT0vnTfHqj/Jb4iNpEERe+n0GnX2aiNG8
l+D8Sf0hmhvNlEBb+EW0VkhPvBfhzEI/lo0I4WEW4oYoUZZV0zxdxbg2rB+mQBO4wDcwaljrJ0MH
bEUjY/GqxymRTt1oKXVrqRZvP9bjMLx4YNxaqhX/SY8bAlRmsp4JKqcPB5+Utq8CwzSCkvFzxO0T
VX1qv6lyWhcNC0M0H16VubTAiJXLKVBVcSI68U/KnIxFl4TldPdemRtE3Flqz4rmd2kOVa1bZEZ4
DCy6Mv8sz5V9RRQCaIqZ5aILBvTTb/JcmhjKho4l9WAw9Av5vBv+QKLrRpOlYmj4j28yXZHkUFuJ
S61kkjGumWAdW4ik5SirQ6vzDBqYmo4b+ptWlwFBs8vKE1alFqvfTasG+TfUY/VY6EO0Ewd6Tec0
iJpP2FjEbslNfTy91+30Bq8ZNAmCzcKYwPXv1XZvWumRHSG1GO9FPD+PAwcagU/szCAHqimCzU0Q
j/4/K3ltbnjbNrn3i9b5XdAbO4nTBgWAYAbBnbPik0/9Z2WvQK/oSrkkfTCrexN4XtGLok99EfQ3
2UB086rwWRAXl40/0CXYY949Wv5UQTNB6hONWD6KcVAfqO8L3drreMx0aMlX4Y+5IjwYvQ/CqWOe
0lvL+aMAOEmcnCZktD0nxks6xUxzacOUneAlIKLyJgVGeFPOfdQnkNOIqvyXcuBgevgmYLc//Myv
iLng/xi1pvqOU7R8BFfZPF6lwQqM/DLXUbzf5MGpbIMfYKej/TXaovTlj1IR2sU13vLvZMIqoy6t
kaPv15RLxfXB1fVGXf9BJdRNiIgwFOPN/69UKEUDccIgCwgakBHBy585daayffqPwqEeZcEmCOpt
W0OpqvpYf5gqFagLgf2Frsj+5lU9TAR2NdRPnv+FgphaYrbpyzReCR7aDKrliZCRfEJA+XxVEqkI
CpDVTQzxr1Iiwfd+o+ICnaRe5vqvB5umzlxjTDaEGcr1n7XFBnnI06EB/NQXCWaMu64Uszku2+yH
boi4mKfS6l8LjQoVq241dtntm9gYgGfb542fw7u05mYVojtX1bEMCH/oI0vZlqNok2QpHiyD9Fc4
SSxx/lGExAQfsRdMqzM28wvxwpIC5GFXR51IMgBBMjEgVRZdra2uqqQ+Cly99BRQaCGRH1hMYM+E
qA4pOTasgsrNFj/934VKOaZ6uPKqbON75WqIuLAXhP3fVMuyqGziP/IxhebldwYhxsY6KlIvLN9U
TD1R7zDiafuIXkHsvBCp9GmwYRCY66ukWfp1cyT2x/4JbxYEItOeL2dOYur56apvTp1kuVOqiVtz
UlYiuao7KcZSS5svRORXwVMpp3wRAJXbLI1yMjdX2TNJ13o1UtQGlwHkzov+mU96vOgHgX9e57tv
5FFczxyUd0po0SnZAi6Y2dIFM1rf3/TQRrokYIsX15hSaMa7cSrWiQjK7ldlNExUz5a5WFalL8Jk
I0L+qpB2/GlXixsPcUljI01cuDK95BAWJahCrSQB/Z9001ZJ3TIuDp4V4LGOln2aH9h/XeaUUxIM
u9LK738GnUzzgUqs+6I2aBRqn5WG0sUxkJbXyNNYgWQuYqgb45kqS8RTj+0dAAMvDC8V2AtW3hTk
+OXz0JgX5IpClY5vKqtIOnsheZ37u9Jqqu1JVsf7WWztSSELbK5e9NZKN+GTGl/+JLnq+Mpjb9LX
ONVvizDchoqBT2qOUk2F+v0Kinknw9Yzo8MaiAGZOjFZotEEWHi+wBs3q1STVee9KIvjugGF6m0Z
pMW1nJUFMVxuCKCncda2tNAYtP3OEi24neZBrZovf5NpJ0G1xSphQ/5OqvXq1FUxeE5cqXdXydb3
KSxgdyk5o8raA5cn9WSzeFsU9T00TqacFwHXAzi59UtwpwiYrID/UnLz2HDG3nRls4GDSdHde0XX
KgOab6rK9rRwx9SEsx2uxCKtO2Zi6RAKkNGuEa52SCE6cOv5k8qLhLfMssZa6vkA9lDWL14luVcA
jk+nNfmJ+D4dYbqHKT7R99Kv4ocpbbNEYlORWAKJr8zDl23oNzBLhVVQB9/eK8EjHI1xgnR/xeYo
scouDoCt0COvl7DKYd+gwQdq0kHMGpZ4siTW0X/pw1oIT17TfYo9KEwnXFl8uQrFyViuE1oQbMVv
Z44hxbYvYrERDPf0d3y76sWaBcSAgB9PwotoHMbeV9PIAyrVEI5HWf9OC3fzqhvzKKCvDMnpTTvO
ZWNNBEumeWQOkKWfqrzBL1mxrUk/D0NbsptBSSaj2GEcrNdSPA5r30Dl0OsnKNotwZe0ZzVnfL2K
ythOuVaFweoqLDcG4l4bBZffxGWpUACBK7hvMpnyDBOxk5YSlsAuiEFQyn/pzcg4J2WaN2dKY650
g9V4GFQY5xp9V0OM48iPDwZq5qCUJbGnw1WHHjlE1XHcvmrRke82BpSHa0xNJ/q4aFo+sqVUlSu9
8QmPveTV3uvSFdEJULRgPOOJNts5lP6aXSut2gSdyuQ8a9SZxLHfj/vAy44vUnWpgKpuSDcxhd6k
EvpNCrqbinTciIViXuIxDAjzmvG6MK1uOzKtOZ7SlnYjYrjL4gLkOWO/j1kI3zsIU1oBxPBLRP53
YVg3826U/5GwHcm3QouflUnd/6Jnx/VdUCPoKHnVLsQ0687UCPkXOYq8NZ0G4kIJCPwa3ZbN76e6
qpxIlfZDk1BB+yp292FvT8mIHJCdWXt4y9+iclgDpAmXJeFr3q8+vypINVJv41RJNKSmqoqP1+hc
HMinsY728uDtf5PCi4JMGG9VYrJSTNllub3G6Xoz3+RGXi7jNMLfbAId6r+9KONeHFD/xt++8AuT
1y4WaDOnqmFqa3rwUqySHs3Ds06uDdK3fBw1V+xnOmvCZynjxcmuIaAcBkrLEo/0itLO01VBL0xq
d2GK8hZWFQgt5PKuUroW0zFXmcNTQFTwKqkPPlyUyO+WYUrRda+Fz7O0LtfV6BCzxU6QqHYuTr8E
97IpS9ZqEd4hErhXXtOb1N7orNCCUP3+B7mdxOAq9vWvV8XdmMt6mrnIrGEsKooORLAgYhj5ONjn
GR5HCW1pem2Wu6r/pNL4cjOZ9xy1lG+USPtvQryqa4EriTMESEe7lfj46jGncU0z1irIOA6AjzlQ
r1L3F32eTiEHRzQy4qtIPzTTD3lMDlQ6YWeS/5LqG8wrSFr2EBLmf9Psm4o8QlH48xxLw95VvC8s
1dZimhRNiQuyj5+NVIm5NUXugy9KfihTW0P2B/smvuYu8aqj0Q138MWln9I+bMvc1mdgtLaUIuvb
W5YQ8spTk4iP7zX+wKMqo24Z0eriuQ2RIK5af9b0TxmdOLaAUW4Z8OTPmr9Yata6laQR4UTjo9uQ
k1dJI9tTgIt3jh+qSWrayRDzAP3lBBASOaVCZpbXzNwkoVD0h6iBBvQnX0Dga6dCo5dwmh0Z6dgf
isj4lIA43kwiRRavmcVfjQLkNH3n4Z1ToMMdTWFx8zi7BbqOOk/PQPS4Wgaoc4KsTyPIq22gt5pg
KWdCg/uMh3qyoMBpfU3zqEwa672LQAv6ZzKBLE0RZQZP+zFhZ45D4QgA9/4aeRRm5n1Yk5TEW8Ur
bbTfYo/vfAW6cVMmDcryQobfCU6joATS1xeVAutUsowbVZ/LN+qnmsfv8ZqEFIMHz7qMCH6S8ojj
gN0/P9oTUfxIBDUZPJbtHf2twfhcpAdNO+XJ+SlSn6Lkqxl87qvzlIq2wrERRqsGDgpvpAZIhkbh
iVp+7RhzcjgQkfxMiGQ2Jkg6TLFvpbzpJWqNndSylXQpyWA1CA37JvhqvATTfmh7cpIGmlLKX4DK
7VM9WRnnKTBXc0Y790tbiS8Vu65GnDZ5oRy43h9RjNdGr22CuFv11meBrruKCjkWpfwdMcRqMWiI
7NIzUpKbZzeLCdL2dzXyWjcSmO5MAH3lsilbx4i+NmOJIGo5nRy5oU4vLHAhXXpUutXgrQz/KcIS
3EuPgsHcWd9YWmLL4ZwofDLFQ2l16zkLeukVfDDNcG4RX7vyBO0TjEDuqHiAmqJfGOl91vm0T1U4
8mGppctJ/ES0mrY3zQanduE3taRcwsn8+NAmAnUXjb2cLPIxx54sWNRuIgJfXJbHOgQGdW+05hzl
cE3jc9ZTQBlQiAnNt/hB9wqmSPkSwpVSCHhYWbA2eNEz3iRZ6/CX7VKhW+daRERM3mQN8DASqw1D
XqBPzq8mD104hxHeufG2vMgkhM7qjxz7GjXbrRM9k6VbyLHb9CReF3677wggBS7N8RNR4MzWR0c2
loXhNhElJs7UbgDEkLfnZLr3LJfuRaY+RdqL9A5bC/6TV9ceq733yH0NvQMwSmkn7aoGC6IvCiQX
Eu0g1KK9eZN9lkc3I/4kuJZ38ql/jNdjyCCXrfLJxZjbzdKyE4hHSjlNmfIHQp/LaNPru1jrFnm0
6Tiza9dMzaVgbDoMEPlDlzBEHjqmT6aVhoKxQgVjF9vicMmDUz8elKnn5n6XR9uUdBVmGDXbUl6L
dcXP+OHbmnDA/Vbri5/+lW74lH7lw1IR1b/XijuOVgzMAR7mdFXGa8KjBUkynFuOfuPFYBzZHNdP
frNPkqVCiWu8b4HRz/DKpTmdxGQ7gaKoHV9eVbyma9L03/zQNtTvUWorMptJF19OAWtSOHkGrlAM
25vwwvwIZINSIBm2xuROgYvVeJIXhYaG1fPm2Ff78qu8NQmd3ibn7pRAn/6C4SrU8PbiHrL1yR5w
JfDYjrZnEi0lcbhGyfSNpcDNikyaaOOIj3MqkxYWCzcT+pnrrSKZn5aj3uDL6UsMTRDVBnewDka5
rgPbMFZ4dnQ8EhNBLmfue6Iyl9RpvNWo+uss3tNYAlaeRNKZowoWRTmt0/K5z79FX4pTHq7xPonl
oqPQYKHew1xWsjueEWqu1l3tEq/OvEMycujsDZYC1i2BHXqH1r7oO7G85WNV1k+xtOrxueTfCt7Y
nB3mTZjcKh4UwuwHNdPYhPiqpvozUtgilbd86uJmr4qDTVozTm5xECQyDTSL5qxDiMoW7WNdwzbh
bgRK1OERDZrPfM4wqVAIjNt+oJDKUdOdl53TGQ2lLgW+mmzXTxvg1JQgIPHgGYmG2/TIjjPn1hTf
ThjwvXPdO6a2azUuhCuYIiR+02ylUI140p5DimH0BSWwZBAZcIBnYzx0GmJmtENVLuwuHbeIciHD
Vykc8F98z4U3Ympgzu38q+cfNMkxUzefG24uwjO0HCv9EuPUUsgFstRwlHMyHP0Hn8LJZ8vawkiP
+IDBI8VxS1kDESMKZjO6bOzEXA/ClnJW0ud6+5XnnESeCdSq3ipopr6LldvA6hZuZsvR4GaKHU8H
JDXDPHXxMiTnI9vZc5NeWGNXEaTbUyWhncNvPmOvKqzFiKm/sIvPrE7CH5wd+UPKhF8tif9J1B+O
rh9tSiSUlsfCFmqHhEXL8cJvP9z49V7PjqTxx68jTQ0Ql2rHMqlg5XAf6hvNWsXNMvZxXLPEp6CW
HafmtqGdH/nW+N1SViZgEZOdEjzbnJzc6+2+z1d5sdMHtm587IV7xVqB7wU02lVbyECi5Y7aTWgs
g3hZ4iVTzinftk8LyNaCkScuU/oaYfnswJcZy3xBkdjFHxyeI2FcZt1qok2A8Whaku7h6feF24Kv
ePSOI1ChTjgYgSsSpEsdg+5uDotspcvbWNkS5RurB8vc8LjrzV6WDma3RmaLXSt3AvipERCVi8RZ
HYQXPj9lNPsUz0lE4/QAOfNBlu9Mw6EQln4jc1M/QH0UZEeJ96q8EnkfBCsWsQll6mCW2j1vCB5S
9hCxaOOsj6ytCl78i6gf40fidskIuB9GvQPitKdTbSFif4cQL96mIDfzVctrZXQnxef+sCkFl18I
zVu5XU0cqZxlCDEOgHJtrdQ7/ltyawSnLiLjsGSzBkCAycRJpWWa2/2MkNzGDFd0y0I+gPDKu09d
82iM8o76CJwsnBlYPkiNcq71j/IPneGJ7EiDl/UAEio4WZJdsdRaAB2WEHVK2jCdQnQAgEDeGIxl
an1rRieJbukXtnK3q2zWSfgZRfy9n2KDCZfmCvCpylqasHksxgPlL0a856oTpvP3LginoXGZimpp
w5t7rJeS/k2DS9St6nrJjxeJHorhkrduQOnLmei8mOOoXkHHpCmH6kystZvmHMsbc7ClhaofR9Jj
RPBKFw8W37S1ImCTC5/KyYUAIotrY9hNwjbwd5H6o6s3rbJNMdJrS0tyaukmC9xcumFCZ9jFU/0c
qiseM2GIbSE78Yv2aAv0bnn3QGlKGpdFMHdwdjdggQLHaLaiuBZzarzWAvZNqvs80HJfyTAscNnB
skXA/hTF+3zi/192FJ6bp/iTJ944DSFFuCHTJttYipvnx/laqU8HTV9TN8cc0A07vm1BOIjSRmi3
1cjxuVKi+5HDewSzZA/PPIoFhY65ZSfpUo+OQrBUCnf4pJs7lcjrHT+LoQLwZBvRPZUbgFNlYf6G
ADD43VOe0gW15COQQp6DnEc1lLXwlbs83njst6olRy72Bt7YvL377l4SQN4cyHKDWO2EJd9SWy0p
G2WgyflXVNgOeQJc7JGax0F6oLiSBUqxlKdVo200KpoxjRoHWlxqFjnqvVTbT6z8lIl7v508884V
LZtud36JHD0JpxP7L0hZ++SOLQynE88NL1qeECYESXpWwEdk/dEfD4V8YYpdpPot2MtZemcX0Sar
TFtLVOK2n3R/81SZXDbt7jSbNUtWfw0kriA+Jfmm0066uS/UdQkf7ramhCyiMPleLeDj3gb8y+PT
pNzL2tFn3cDhxeaU4uOtqe9YxzCuPUvlYTAomT0yXjGbJIjtjNL9mgcn7E44Sc3vPidx+Z0kIpJg
eyiW6iPjCdW6UmcjtPLr9baVv6sQEaYdZFNfOWRcHmUUoCMItoqlZrHL1W2g4vBin8NKy98nJgwO
+mvcSLoVCofFZpm7fEa08RPZSKXZjoKb6kvEZ8oi8Sr3lo3Pl58oba+oWIrHUT+PUPClFxx4aREs
JEcF97QGXxGkj0HjZvwx3icdvENQKovwKyZqIVtQkCpJD5p1wEjSKTaf427ZV9Sq8uLfttkqjdeQ
McIHlRotlcsFpzQopM9Mtvwpvpj0whsauUISnUQhzY+osbAEllnz77tAvOOfIM5ylB9UlOw9VL7e
4eNWPTN0DtL4owxbhKRUfcp4ZqjIYnS0WJsl7MQhi59EpWodoJYQeUXVQREJ+qWW3P20zZr1Jfw6
0i1HZ1l58TbtRZ3Ldp3+IfjMX0aDI6Qp7OFfkQKZBEkk0/g33osPLJ63tIayo+OdGHmn8mg8g+VN
aRS3B7afmjO2Dg7Q+xS5haP2yMjIJSNfFbBCeYEM9BDnO6FCGDAGboIXiTNkkiitIXc+m3IN4m45
JohfjbleWG8U0KKN2zYhs1YFcpsILz+x2R3YWjcKptNMaqrFWCeHLCk47s9yVEPZpBmDC2JLRd2C
HqRNoemuIKj3zF+Y7yT6excRHIaD1S6Kz0p/65GhgHOawR11L8OwlL4lnzNrkaaufJjzzA+jtMX8
y/CUmSuZqbawucdxYgCyYcDnGi6jTn+Owkv0xcMWyIzOJMwwm82fTCHlUoPp1g6cFzjM7BZueRap
pMtlWM3wcxzF4qyxaeGoCZlXp648WLeTOX9JpucmMmSUcw/qKJLBhKDxRd2t0X3KQXPR/Lc25B9t
bK1mlzHuS6ds76UuWj4oyrM1NHzWOPSOYQaVSJDWFNthbdqN9PSpJ3O8TOEqoEh9qr9UyBPiIeIT
FTiDdxJYpFDLAqlXzX7M/uQCllUJLZjSOhueyCIyYkhiaBmUSG0cCJuL2bBcC92+NKujRz+RSj0u
Gj/NZXZpuu0AFddhmMttY5SeWuvY98ZdOXW7nLsqgftBOFXJfqabU9jFoBoq0o3YBTe4Ru1eDJ3b
8OgVrU06Y9uW0x1wBceQvJ1G1BQcOImpTTtGe7+MTrPvudPaPVbUC36+so02Goc1ncF0H5HdF+0U
hY6L/zI/+v6CODj8HBjoBl1KjmUYzaYZN32d4fHPpsgt58zuTNG5WqOVgRYrUW5/eFINcnu4NODT
lwlssDBNH65kHU0TPlvBl/c2aaKHh0onm4ba0VAEJ/IwZRhZm6QjzNFQvvlinC6mPt6XKhNNL4vU
NkVyserD6IdcKMZytlHr3yzO2iKSG2xwvzipCxMKIk7RFzN1M0J0HyWqrbLx0Vd5qceZuIsUg3sh
0MHW58TBQNEgzXAWMsXKxeZqrzbzefzR0x0AkdlhDd9EXkO2gaJtdeQThcRlwaftJp140cd+a7pM
NVeJAt4lkH1ePNe+8KOKynuSdzPhJyvaQ9N+1pT03La0PeeTYitqzsYS2E9rGWcpr6Xj7MNmTiRX
FWTCso2NmrRupHDl+dWRPXkS8rIObEX1uH7ibPQIMzNExVm+0Do9ccvg/IFFO7B4W5tDtpbj5z7V
ibleIUE4tQN68ebu3DoAq3g1bDcm65E6vv/Ysx0HhUKHEY1JbQKjZOztN+82OYfEzhMYwVNi3l9N
3GVGYU/AiKQaTLCSVakrkeoeX3XEyroYvYX5Yhq5W6ebTjV0pq6ADt+avk7EI+6JEIeUpkqZxrtt
K0efJANf+SiI6SJKi96xdGQDOVUoFVbFO60GZq+0GtFJpTpO1pdC0Z6vNCIV0LLtVnG0txT23v/J
983l/HGaM5flq/e7lMmJF92NogZ0THkqshyi69wZEczzmiI/aX6zTiM1YinAfDdbwUmg0yMYEUbL
gmhaZG3kbWcGh1njeA/iB0nJ70PddHtTJRcyGlCThgmkR9BylfOIaeUW274Xk3iec7ckhEWRQ7At
9Zr3+WwW782H3uS28Ee/eFnkwiae0QuCRgLbELPllYMUgMBZGLp07591IZEonqUn+72FXIzEnakJ
KQGcX23kWtd9S6oEP3ATbyPTkGnbMEbHhyUeJ1K2NIYSw3AdLLtuLJYVhQE/ce2ZKWgzp/T+ai1v
JNgVufT5jZgkGe7YDPsPDObGUD1OqecaM839bx5zuCRL3+JlPyPArz7zFuCeHBjy0TPHH3jwaQPD
lzi89537mOs9nAozYukj6zn4sB96WG0kahEXIgxju7Q42aWOG5ifKKgN/8PeeSxXjqRZ+l16jxwI
BxxYzOZqRV5qERsYyQhCa+EAnn4+3MyMKGZ2lXVt2rrNJldpFkYNuP/inO/E2wYA01BTJtfxWXxR
o4sGSLeHeenvivREMujl4o5S6e6sWyNKn7TcOaepFxLQy4jmgmj6ok1vjfF9jKOtmklNJjNAuw8Y
pUBrks3wKSQ3B/wQnEfN3QxsqqVsVqMRkQGqZS8O9LqZ2eSPzhM8y/8M2/Rf0ap3MjqKeYv5J8FJ
q7IXXBbN6qJZB5TIGuCq8GHL2GlTr3A7Tf9Mww4KrFhmJYVFWC9I6Epg0pUbJ2cz9BXvpJf14zQW
27/r2a0u4W23XU5VSE/xrGk3HXUmhJtxrMqfJtxjh2DMn5qi+CVtj8NyjUE9WF/gTz/l7ZYRWStR
MHm345k9+gcGf1a4a4S7tBSvANR0n5Lgl849EU/EKJ3/yoKyB+qhTGDdsrGGCUR5IKH+c8V7lr9a
gMgvYKguYSiJZOMww6FYQy4RX7WruCwfw8T+/ubqOUzA8fBTA+8lHtdsmTxfQFFEc6/yXqQLQaF2
AUZd9PBOUW31sbd3w60/Wh5FLKr4rHiI9Dw9qah9+bs4viPkrfWRXIG9BgFAvssvkbzrhXuSi93F
V6G8N37rTFlctPI6zoVdp7IWQFx27iZtZRVGsh8c7z1vU3vH8raIhgKddP0xgoHi5O7poeN79pC3
xGV8yISUCfYnxqoyGewqEfyiTmUhaQkstbFXQp4yRPBUGyT9/FLVx8kAoG+ql1lPjI0ZExzATfpT
We/Z5ceg/P1FXG9WzLGyoL/+KrCXgg1fVFc3Rt7eTGBnTZMvalumtg0Kup2u8+WSbV/QjEBKC2P3
VXDfyWHX+yFpMZeYJR+1i0G6jLi5SO/TzPnm59ptb1nbti6fg2D6gaRipln9lyT4qGcYkSQImn7q
8LVAMdYbN7Vd6IsL5gpe7SnV5XcAjagQ+Emq5V94V7+E+Zntk2vgDg9ewFpqVuir0AgXssvfLir9
pmBQ3Yxq7U6Yov+VXD+VurUz7foBxHqwmSX7U1RwT1YfF9V+FRM7qCvzWdTi+BfRfkYgecWVtrPz
WluQGqRQPSBWnnvXXI+81UXG74c8CUX4ZKenInA//+Rm/dLyD2250sLmeAFoJVPnL426nZazlh8j
yCpl8WLZwbc0/56BoUuHbB9Uj790/WZawjPRnmTCzFI384mrlmubZSSpjabjbpOM+ysmfWYmbZGd
VHhpviQJHM36T9E/8Y7BNn0XnUP8UZTvLuQtHcSBqVtvLn3vBcA1TLy7FspjXtV/tAF44YtnVBpJ
IcH3ElkqXYyjLy5ALpBNO02jqTldDAFTQrVktd4NUVQ30gPzYlYvYkyNNYhY4kEhdH01B3iPbs64
dbYH2Lde19HJ/GkQ6MezK0dmpGaxngaTnbkeb+Jp99MqkIiccBBfkq72p11A2oRR4MKfLQP90Jzq
In+dKV7KCU9Ik75XWrtWoJ3T/NgSSbGsBJOSwO6f2q6INqgPcBZXL4QSWMsL2yt1Xkq7R8/D0rRi
fIv+DKLdv7IUSEKCGkYUF1dBKywyHLp8ac28r4uzYNTMfRm+gvq8+AuQzZ85JJ/C/PjVYQB+vqHf
svbVT/6XlnBIoqdcttGsQqdyTXIQ6//EchBH4luHS+jiOtDD8pjPSLveMoiAx2Kkd9Z9N/bbbHIA
EmTM+v/EgpWZPIQmLduMBksys9mI9VfnQe5wqSGt4oHICL0KxtsLIKwEeA4qhaqjco9VlfosWv5w
IpQDHbRS4OYxz12gYZaRr/o4hvPZeNxVkPUyjTWMbY2HXuvqk6tSorNmktgknF1mIJBpuRlWTT18
/LIq5L7HliYrm6Md9LRlrSfXmpx+/PQtGLmp7bQ6fZv6ctbSk92j+Xvd6e3NLIPmOKwBz/40M4jQ
ro/joDWbqfZPXR9WZ8fBpdBaXcgYIuyOCx+hIf3ZHyaHRJfymLTQjDE62FpTrsVYLXVN5TtHgRwQ
01VjTExYg/4N4SF066Qi3mx2Pliz5bpxitlMzvJBJfJEYDUT4CS5EV2cX/1ph0giuNewuBFkOYqZ
SmFvW+BDWhUGh6pj1eY6HxdnRKpqtYtH92gYdCGh7cU7e/TJx5lI5/rJOgs50pelNcwkogbYdQUQ
F6L4oZjJjKZI0rvQo9fCnqofkKT93TvhkG/REw+yCxhlQNASd44Y1e7io8hISMllrl1dvBSux1gi
jeh/Lqg0V7d3uoWuszCRTV2YadVgrgtPnn2LDT+0g61MFO7zLy4Lzutq3fSUiherhWFawKX5Ehe7
hR2xjqR5tDZZctIsQcBKHFekzBjJpmnyYZs2xreLB4PIg08wYndgeOCoKq6l2M56XPeJpOaF8D9O
7LH+4soQpUmaBENkV6/XvY6qfMyGQzLq3j6X9f6nSyMgCYXIGrSHpSTnIE1lsiPX8A0ADezYIfY3
UYkWUAXNsogjbMS/zBtmvyMqg/5Ey5gIquoKZTYhUHpb7K0+IZCI8W1iZMFa71CYaiHubDXui8K/
HiYsQygbYtw1MSqMFClUyKkns3B/sXoUcz/WzxLcsbUQslbfLgS4UUElHKyReuQLBi5pdAwIBKht
7DLP19roIuBNfZzLA2s0JxLywWZ8kEnvYEvRvjUdcbfK3zqd5rw5FuOI3BRvFnKErIZw0ZBOfyZX
KTuWQd2uAuZ8PfE+xz5tUKz9aRhJs5EtskdRKhnx9nwGSM8ZYVV4a5ZWZD2MAJTuo3zYfbWSgCgE
zSw/L24S0e5gvsQX7pyjec/EvbC3MomTK4X1AKTwQyGjTVS+LYUujwQZHgAmCgBWf8DoiD0gts1V
DxenST9SIyIS0IMYPUmrXi6OE1Mi7s+EnHOWFl+dJ72fjAsDUzm7qOnzl/3E6vAuFl3xeaHVjRx6
m6DZi0h7vkDrapSEwJBcMuL4fr/S61ostvuoPFwAdpZTHDwHw+gFYhcNTBpycbhw7FIVVLuIQJtw
Tg7M+IYvPLtYoE+Ssv5oQv7tArb7Z24ViYc1IcVSDxrz4GlMmgNForvmyyN5ZjXOhqMU0bjxsmzY
tR4bkgv/zjdCdjtNJebwumhlRiBGR7g5bYJ8g601SQj92Q0GVigsVn96W/Lc53G00+fGT3ddjiaq
i1cp+d2rnz6XSYNIE9X2809anjsmKyPk5v5JzIucNxtII9MIoHlF4J/0rPvhRHq6b9ZffS+e8sdz
us2yZuPrRD5L5qaQ3rW1w/AQ4YoplwUOKob9mGFKP+lOKXFOVWfdeR6KSU35MJ+1ch+4LRk8uGOI
xpYoCdB0/80hY+N5QaSRIrIkrwYWvmsuC9oTCJ/T7yy+SM3obpWTilNNFWvDP4wzefCja4LsicsM
RsDgLn55aOw0OpmzRS8N2UfKnK40dgAoSnXbG8NDHk3Bref2t3xq6FWGGbDAa57/yvHLvcDf4hfI
l5cwnJTAMSbMhFZS0+ZHXffTbdlwSLR6tL8YboZigw0hv5ElTMQEgacmuxcPBDjL9QAEiGCLV/lQ
bQzRPF+cOAkiR2bepSDUtq3XsWKE4dcCmFeJBO5izEEmoLNMWGoimKnbHe1o+Hrx6JCu/RZ28Bcv
Ph24348cB+PM5/nFDHRJW9iiBLGzxkEuwi3hRxQOds2DEZEQ00t1F4eBwFD5Dx4erWy2yMabRZ4O
zSbiW7l4eRqIhW0xThye2V0tfQHkEvGqPQ7PMjPGLasD/VHrdedKhGx3o6ieto6VjafZ6QNyC7sH
uI4N/q1mn7psFX5Zfv57c6P/R0ZC2/8qEvoU/fgI2x950/6I/hIlzcf9eJvjoL3fcMEZLlGuuiMN
y3Xkn0HR3m9CSpdUZ2FKAgRNixzyP5KjhfwNeJwtMK86rukYksTnP6Kk+SeGAHDQHQKFHN0W8j/+
jWxpm+/rSxa64dAD6S7SY76OEDYR2P+Yhd7pCmNrXXGimETS45ppjhzy5yKJk5XycYcGNsM6yk22
EKTnra1hkky6OeeIDXQeZEJKU5WL7gp/q9jCq8DzFLxrhMG7WUDRb2dimTn2GU6xgsmHYL1NTv0U
YgBI6ufEUfg8UtfcJ9QjyE8gdLPIi9Wa4fOsI4v8qqFw5mKy03IeMTWrIUv9ZaR106OWkWeDcFru
yxjWuiNtACKBm29cNxXnsWKi5vZZs4r18EYjmI3iSBE3bCi2+RbjQFqrEKVDztywigmVrTqx+u99
JT7+MX79f1WUOk/5//nzufxblPqpG35k70VXB1/D1Pmg318a5zfbdAUPpmlLlxfB4rH9PV3d/k1a
whYe/xENNr8AP18aW//N4EEWMK+lbXqmx6f786XhXUN/L3kNPeHxOrr/3kvDZ/r61vCm8K7wZrtY
7A2d8Pd/fGvG0g4Dq+MAN5uWUMIELZ3ZzszUAKEU2USRmRS7uFBrgvOY+BoFgjjveShVtgPx36wz
AjuWYJrhN7Iwm3yRbxLL+9D8+jk0spjuCyJL4yM/7Bo4R5nnXzP1R66gYxcsWOVrU2wuPTPFR9Tc
qqRdTVqNPc5AumhDM2384bVmJViV+vegRJlZh7M2DAtDuwkrVoSQgD9zvca5PWFObuF7h7PXz0JQ
INx3wzeWYd2aezkGd2XKjROqCrK4IhvTYaJKXDhhCgRPa/mwtH2aSVLD6tS/kV12DbMrXnWFeabb
evUgBkSpt2citoX8sMNMczXkzkGbvPzc+s4at2O/MPNeXxp+8No1SbwaM7X0Kfxz4F0l1FQ2rCGp
Tjkio0K78zrecq9A+qihbMoDSsw+MzuiQnNm4SAPhxLrTlnI78YA88YNEFKQuIFQtRUEM1Dt6L5O
4JVWvHeqwhFlJdbCqxVzTru4CxJU6NZnGnWbQq8fvFF/Dy2htnWrwCgmt9agMRcjALcysk3nOUhC
ZETxFRYW8grUGm0TfE+x9a67UJHiowYHK8+s8h4fmaKd0vi6SgIFpU+8pGh0oixEGVNBNA+aeCXC
Tyn1dyyDixAxWF8XpySqHqTN6Ck31EMzOE9GlnIyF7G11BBFrIMgZeXPD6oaZ9qorj0lxvS99vMz
7eyupqyPGEotzGDtWATSFhhp2ay5bxj7/O+VTzh5nxISJeWDM1jfwTHoS+6EamPo7nMk6jcIXvx6
ZHnTBdRLbgmz2tZ45jNzUlc5WXMLamhx5+qixTrZik0GIKNUcX9iadcQKMDxHZU4SJV8zAk+xKKJ
VnNwI3Qt2hxFy2Nrk7xQmjo5xIxbEQ1BWZuksXYaA+FncqsTD5+8cD3lm6mdnkZX03aqGInl9cNN
LfaB8pBAYBMdR3aaJohEMSAhGJBFwesrcxhCHUhA0+tneaHaTkVtLIIekVktHqFXI9Mu6ydrNEGo
4cNfxB95Od5KckEir3q04pF+Ablz2iB11Tv7yemKB71Hf5lZPmFq3skdkrs07J9MEqhcJWbI7IMq
ia2LwJt/YP4wlj00sM00nCIDEaBJ/gqbBueqz5tnslqxAlRPntmu0hDdQKSNu8hHcyD8jO2v0T/b
WsHwVxNrYVb3jVGxcGv6q3bWCIS0AflQHRKjeddr8hCictyU1Pz2/G3HbvrmNO2Nr3eEBDXtK269
7WAxLQ6vU5RqfsVsPk4xwDFeW3dVTK3rtt8CIz7w61lNdvSWmIzvCIsfSMmhcsUpDV/r0LXonoKA
yzr3jPe6j+B9ZOZySAQ4tvzRDhrceqQxBn21BdH/ViQMF9PB/sjTkHWmN6C7tF16i96c9wveWST1
S23m5rpJkiu76M0jc7t9kOcU6mO5ctrxJVAo54MBvaCY+yshlsOQvsUGVoMpDp/DZhgWqRsTP1h3
r0mhH2aGSorQJ876m0DQ12hVjw0AKUcPmbLTNM6RcTqNwjyEE4xJy4sCUv3gGAslrqj8wzMg7GQX
S7RCFc/fYiiOrYdwmH4LIfQABslLoT1jWquHvZockEBD9qJdRbwObKMNY1bDrPpQfbbKYLmfEXHX
ac19Ow0jPhAfhRdNTBkcAl9DYyrxXAzDPuvjm6HutCWuObjHyjGvaxiLxlQg7m4OeV3ctrVOcmrR
gcVHE9yWn2x+d16VSxImGHYBOVtGvfut0e3XJAjeuXdOvoxuidDGNUNyU4NAil/myFXT+KVDHjU5
ZpOQa4v2dNH65U7TExwnNcbWiVHBomjkUSuxepDv5oNAyuPTUqs3fC2n7t192LXQnx39HsYrrpmI
MEG/0J9JD6bHC65bajsrAz6gJd7SmBsRNydRwdNvnDjGplYxqAh1/64NOZCN6W2MhwdRjxxbDVZB
HEEh26zohXStdOVDV1sktEOcQMRw+P3WIUh8BsnoDDXKTWG7E+0WIzrNSMiMi4rumkOZmI8qOomk
Q7Bs1HsfB2c5VuhwJyQWGvbjbdLNUPmOpLY5uKdEoEuCHSLqIT+EtVLXVibdg2WBkcx0lxg7F/ml
W9RMNdFygaBEU6HIEU4NnC1UJyvcbUfb8FOC06xlGERXtd7hrqjLQ5yGSAnKMF8FAaCjW9+NboBr
xocwLF91z3mOQ5bOVd4E2ypI92bpfXIVXLMiRmNfPPjZnNaVIwYbUgPxliA43vTegrw5O2RLnC1E
Vk9F6h87kgNt3/8+xeQeJ+bag4QVRQx3jS5+CSqFVyzA2BBRSksMgHSxe4UhI6VowZDFTSpDOL+l
9RE1wlhFCUBsrcU+bnd3E0gJyHjTEVUCGuvh7A1yW3FqrUmC+yxStIcucTULD0s7gpHI3prS/4il
ZrOtJh5Vjm9FR4iz0Q7BLg4/7SB4wV296tgKe/2s5bB62AYI7Lz2VIzaAFIVaVbhNa+e35Faqstu
HTsKYqp5+v81O2P1dnwYyx//9z8+ii5v6/HuRxAVX3tWmybzn9fsiGW/F/3bl4J9/ojfC3YK4N/r
c/7njx6W//uj+tb/nWLbYD/2l2rbnpfips6S0CHfyXK9r9X2pIagdCrBKD7T9bfQsCN91fta9yGV
jy5eWQlXeeaH2oVfvwWgFV+FKfsFN5c27OAC044fjPGNEno5oLTHEzJEoETxkHnlrvCFo0jkNXjI
ZMgyThuADJvcEitv9JwzCTrZdVVp0z0EpXxRZE38oXJjr5Ng5+9iVRp7XN4hSjwNm3viFybJe4PF
Fscu460YDbmj5m43ceAVmyjuOEDqvDoYY9pON4VPaLlG8NY9xTtx7lGQZfuwGWm1/cr90EOLTrvv
q/KBJqMn7giJ3i3uVW/T8KH9JkgNdxOxnMR3RaPCxMeG30Sssn0UhJfpy0ZTaqkF4oFhWXS2HID4
LCgHsUAd6z255oyc0JR+yjLbq9DQ1+NN6WftFRtruo8ylzuc6+k+HKNZ0KnXghlxZy9VFIyk0NXt
piEx5sqZbBBSvdUhGo/LPYRA4+g1dnm2bIm5r6vfpTM+DU2CEasl9t5qjXePBG3gK+FwYJVqEBJC
eRd6t2Zqawe/7LV1An8ZkXzfHPPE7tZ2IbDNWM6Dbff+yZgjE2cpaVgl6iYFfnvdRS0MEFNL3fOo
IU9YyjksdhrN9FPEfvBE6NRIfnHrrSj4mplsYYYP9aCgFlJgxDvXE/57xx/tuiu5ihBDwe4Jw0Ay
1O1djHO9g7YuSxUOxjycviV2UkHlSMcrt85GnFAVit9UltspUnh4Y/JoMqsuyyXIsxIzhB3OmuP6
PTG8awR6RAu3QXnwGoe18FSp/ZiIbNsluasWpRFk51HG+1zBBHUSlwePijs4qxC6C97OWF0ZVm9t
dMdT5Myyp+qswTkzV7cPjaXvbdLqbotW/6HXw0A4dT8rImt319eht52E6J9kwBY70FiwJTXs887x
d6mWIC1vU/YSpArDGxX6yTSVAZJg0O5oKuNjEbnN2U6NB4N96lbU/G76kUuuEAQiss4EdDu29U0z
RT+MJrAAl1AcNaXcZ+5T7Eb6dZF42t6r7/XSHtgO9JREXqloPpPMLRaUaBnjG43+Mq4zkklxGE5M
vNHul+ihpAKpUBQtvxsBOqPxeoakpHZn64Sh86Ll8uF+4ind5zCWMArhOCSskDcKgiVbGqdayMHc
TA7qw8TrvJ2UDL1Dw8jPJkt1NZnd2fYmflb8xKsMady14u9/HZYFEjGs2m9+SpbBsrYC86MQbk2+
l1uOuNrs7OjqOsHO+LackuSxHj3ArdvF6gTO1kbDgo6PJWy91rOYUZTdBh5WkjHcmTHNru3RRbLB
ZbNXRL657XmteYwIJbdUjkdOmrigYE7qGJfmpA1zavnzAs5Y+pqSz1PI+h61+RxnwLTx4IShsmBD
IOctQxl+H9lb1vg3Q+fOtZCc9X2erlsmf9c1so+D8u3s3g0NEa3NiK1Z0+gRcM+22CUTCa1a5Mmn
3jLvgjL1N6BUG0SgRQphKrLKFzedaTouvogq0s17PWIJuNB1EP+R1ofbSiNHPBeEHruF5RExFykM
I0ZuPAVeoj8og8xCW5YmHURLSFI6qHoJl+NFG6Xz1k1UdUFr5MGyKi1WlZHmbGTCzL6ssXj6/m5Q
hbl0O0+78hISxUIFaQaP4rlQ0XCV5KhYCq30yBbypoDffR8KTHoKdUVR+qtGIyxTenpwEsBUrmXh
DI+olPhq0u7KN9Y62gI3NNruttdRqUt4hFT7QbhzbHQ4pa4ZW06OFtcYMEYVOvapivUUT+mgQSaM
DI+quJFjuOgkut5Kr31qbYYXhAzxRdJOlc8qlgMYdz2WC9Sx0Vpler+usyS7z92me6mB/O5Dw8XA
2YGsEf6wJw/txYwGa92QEPriSCTmfQNEvak1vJQK0MHOYDVDL1dbLmCqDj0GVbAJtgBHRRHSPkWW
kU4LIfLgzZkSfT3EIvlh6lwlsNvkuczL6gjyqDxq3vRUAQv7VgVMD1IxFgfdjYFmJSE5oGwdXP7U
RX0NxCRlM2z3PMme842YOXUoU+tb7hrOEtgaNaQPtEskSPFrNXg7VzMRZojUxmkfTMM9M+/kxWII
ghm8zUntBLC4C6SIV+EEcaFqiD+vRtUcdcvs95HOOqbWiq3v4nzoAj+4JhZVv3OVk2wSQZqKlfHg
5hSed3Vcyucmb8ZDnNRMcqowPSLXj26Nqqr2U5mUq3Bg/oR25LlJaKw8D/M7Zvr0meAe7xjnE49k
QM+z1vzWuqsDFV8x3aEctbi97jOBUStOlX8si4E3t6zESbeCIQfgWaon1pOYhzKuCc4AG1+xbmpj
vyzjEfeijfD+GKQtXkfNy79zwui3UyF5hOqguzTViFCz3O6vFBeUhYZFD/NFQ9YcDk2+xM4d1bVG
5OQITAaxgxm/11rJSMVQZYKO00q/6ZHF++bGxToDf/OuA83EglFXOHEUWYGUJvCBhoq3QVpe8FBp
aEsxPnoOe163emYQOb3abFATxhjfcymnXR/G6EO0wgIhF2jFvY0C/2gFuonXJYpvrVqkp742shXm
BtnQY4/GySf5cBNrwt8qfr7noLGmZ7PvtOda40Bd9EVbvqFUx0439PaREqs+gfYeUSAajcOMxLQ/
E23UH3P0Waz5TXTHyIrjaZsQmwD1pPW1vXIbuWlzjHdsK/rXMKTw4uEWd4pd213N3h5zlskathYR
UwJ0JI/pGIYrffIiqAtBQMguY7eroAuCTckGG2pT0W5VO+dk56SfpfbkrarWQEw0ZWO0cwO1AIsz
rZDo7Cr4EJnIUQuN+NXsZlp3CUtBTsg3SW7iPPH70RXjjWELTMmDZOOCoH85MLQ6jZ0RbbgGulcp
MSYU3bit82ZFxfVm4xqMWW6T9bs1BhLrUIAsLbvvoETVr1pPRkcNEKnVLLrHbFnjhiob9TSmTBJx
zLMudVfUIORuNt4BhPdWWNHKw/FaBHkFyib8dBNrhKTAFj4LBJKDDvxVnBPnXqTaWxQCDZEh6E6x
08ldAHxM11ZAZ7u20ze98shAqFalJcw9/Pn7tOuObRDCuzNwMBItSRvow8Kn1OQ33ITBzejRsClD
3cQF45yq8HdRLpkYAorj2JwR9qF4i5twa0zNdShimwFrXd6jXGV15Ab09zVoDFBJDOU01Hax35Mw
1mAE1vh8Vu0f+YlDkkJMbj7zoReVRgamceewBnVFtoydOGOwFew0uyG8KVbbAmvQrpqYSrric/Rs
CA4dWykeD2xJjmLONnIHTUS6LZU1h8cg3L7xLS7hvjbrlcI0DkKSuTriFv6wxjJAT7J1azgRuYtY
Nm4fjEHzDr4hTi3KRYIPpuJqjhFOk757dEZXX0Z44stMT16Rv8SrIc1fYwZJXa8zQYrTcutKkWxL
noXbpCmMB6EZN7HK59WCanDaOkF20mxPPsgweYf4lB6cFCVgi3x96aZQpTwrN1ZqoIC3u23paCfX
H56UKq6EmB4MNzhMTedvxi59DzvNx/oad2h7GRYxW9QXXuq/I0S45d/vvLicbaLFQdNP1siy2sH1
i55tY9tDv4lL/QSzjORvF18HIJ+NE6FyamLvNTWt10JWEktfgWF4aju8WAYT4pBHudKSndsyyu58
wu0ie1P1VnTmyHVPJGA3dHe9wAuiPiLXvqnxBC2HjPZNnxMkrTgeMX+lb8IwyTt1XH0VYu4KWab3
z4HjG8eudt9CtkZPxRjYj5HlT699cUzjCPRTXqXkgdTtG0zRCfN7Y82asWu9Zduigm0R2uNGBo22
z2KeINNyweydSq+FPBCyE3VGh3CfylyHYJnwlzQJE1FdboI2P3eE5h7MHhvgNE76ztYs91B6P0JS
QzgtvHul4dBKjKLdDAipuglmsJzkvRNBpkn9dpwv9GHtlUyBCgvAmRG+NNF4yNHpLSbRSiwCdXoT
aLjEmNxeUcLcZVPyKiKh6ALLcUWJViGinCEd+CZpMZDHZwka17A6jR6pwMoBC1KAP9X8YSUEuV1T
eRNl8YM2YMQB8KoPOrMlRuSnWsUVrR7EL9/PX/MYR1RZ0TADYWOU1b/FvqmWTejMckCQLEU6W05R
kDv9uMlQr2tieNB0qz8PNXMnr0JnQibqsQtQ8VIuVQBq5PdMgQMqKw0PB+/bssrhN4hhPvFNn2Qj
ZWZXA+sMtjssqHJC5DeBW35Olfxue2IrcxpkR5ZvXTqip0v62dZwq0wDiyIEjdBtGA0YkB9yolii
AWCsAldo9fc+yWRrpaH9ykXA9Ffna8cBjLiGgXirec2qqkUAF6h7dCsSGHjLNhqwBaduERUNdrzL
dGdDJA/m5gLjst2Yj1UZvEwJjoKsqnLCFQDYqPg90PhnKnoBtUH7HoV6uTIrOnKom99sz37MVH0L
Iz/feBU6vcLvzgWyY8yoOewKREtI/uEpoOvI0aMsKF38k6kR+pvr/N5Tt7wmJvNI6C7q0kB7oi9j
Q4BKFVqLsfN9sWXwMK594Awup+oZ3RmGkZZyWiWf8cRndCoMtYRhMwt4TAP8LgzIAZgNJR1D+qIi
TkkuMzy8PkNw1zgHZqCzSxzSTVK4T4MtvhUs9hYJDN0NnkVGAk5z5IbYZ2XBfFptmViai8RlI9N0
P9xocFa5A4JJsCaCk8a3X+hLJrkV/BAknRE9XYWnZ2ON4pAN1jMbpGwbK+8BY+N1rSGJqWFqcaEK
jDr8oR663Lmt8FpnCkObdFcN0FvWahZ0EYcKJwaW15mevnRChLIe4JejbyOJ01N1nJrkRtXeN9nb
7r3ZSOughjTk6J10Nrhts8yz8WMQ+rLlKVr64CXKatz7uEFK2ZJSJ88E9q6cNH2PXIoKVlzbxJHr
IevvSEjNkVWn130JGoulcoHk7dxRTR6QJayyzHluU2On6on6XfWbum6ucqbiG+UhCKtTqNvQJ6ug
enCIvmFmWpFuhUMzcY70ay9TXn8rMvkaNWfNMu66XsXsxYIrGQTfFCiahE0w1dCpmeKVW4u7sW7l
3iAlwdRq/WhT2WSIqPKqYiY7rr00QYnh+PrC9vynoHyevOI79eHLwEkkyGavYtBBgaoWOqMVDO6o
WI3mR1HH+hWbp7WB/WWVMLHFWbEz0+TFHslTZ6/0pITmXKlp+FFqe8ePTrlxIvHyzmirXa3klU8S
UtqH2DGT28J8DmS+bxJHwz0Q2YxZsMW64tCwB1843nNrj8ui61GlGcNG410qQ+A5pK8jqR116HvF
ypfDU4RcKsrkKijEydA3Wgpswbsa25s8o02rGUDZfuXvCxsiUcoCYDDc4uw6OUKsqIdSy0DNtgjp
0jBILaZ83pGr2YSpDKLF70rhfgsjNvVzWi7GAk7WZCGDVi7M+oSJfoVH7aUy6TeU+jH1H5Hmb+uC
xsn1FPk+6LrZAix9S3s3EUITBlMtx+ih7sRVCX1Z2uObYY6f+RBxYhogoGo7W6cAOgbFM9vo+UxC
a8+kyq9lCzXIndEKtjYzep6phEAMM4Nf47foKRIJlq0h5fujCLa6cEnN8bRNpZIBI1n2xHiMmM3a
q9aEqW/Sko9ripGedqS/kga+yloRCeaV3Bde9lTGw1NPE8I3QdX1/1g7r+S4lS2LTqUH0IiAS5jf
8oZk0Rv9IEiRgvdIuNH3Qkl0cve+7v57/klkFZB5ztpr97FbTknLFWEvtudZcxbnYMv0N9fsIt2r
hCzfgKeh8l25pCx8WQ7DI12RglO8py1Z0fMJargdpgSP5VmG2sMFL+fq/TB2Buijf90SpEROJ05C
onkCEb6qhxcc44N5EkOO19xmYp4s9Oo95oZmT2kVznsy4EHTq2dajK2AgNhMcs3EceSdCUqDOOGw
Q6lSc2f61nOR8GIxalPOvT4ll50/+hH/ihebPPN6/STQXB6Y0kexy/qFAwDi4zbbQgdQt27qJJID
8uOVXphrFwODp+OHcnhmI0qQlLDK9l6n2Tr3JouZw46MNCWYhz0v0nyb9byoR3ecj0zdipGzjl8G
qLSSBncS+3+7W0apzwOUpxDZ8+uCn5Ck2keATM9jKVeGeVW01SoO200nmj3jNGIMSrxXNIBjvjAc
5TdZHJ7mLu++jj6h2LAfFSdappQekblZlOF4QpAWQ4zKsyniiihGe2Ulyra0glsnlGejVlxQwDkL
UkwOyQsx57MotW6iID+Tzldw5S+RS+rWUosT3bjI3AfLqF4yhTwgLZPs86cFIZNIP28usbT45RMW
BoZ3CiqoHHyhJQA8o5gQTyRfhoTq1hQAlVfqAm5NoDay1gRUnnzGGI5pfxsQBuhdTi8rtozSsm6o
xsJV06LLleygVX0H02qxFjMWSvstlgI1BH+Cuk13ODnv9PTglOU6w24/q5QYlqLyAYhz0PC8vQ5E
Wq11GjC4LxIp8Z8zaukVO/vKPOump9+rnL6dHcsuKepvRGQKPwvnsgeEkblvrQJPue718CtSbWpF
2ERrmXLwx3qpuN+Acqe/NTKZsKBHuphEb72yipPwRpZIeyLek+MXO+arjUoffV7uXlYO54XqrnW8
e61hdijtQ9OyxqN27is0/gzdAXRCuA6tbFEV8sJKixt+JsAoUbMOTJ29WRBd8KpU6Ke5mswKXk4t
RSAoN6u4umv2urNtnmA58F2uPebC3xcJj75Mec6l5NbgBMtYJruQ0bjntHgq3OhGFow4cIa6c3ek
MLSInK2rlpexfje0+lWrqVe6sTFGKPaIxB8srZUTtYMDwUNkjBdFRFJrrMe9qOyZY1+68bPdUz/v
GdsG5iCRxQlrwKI96abE4ODavK2sl9YSL1XBUaNOFzRADpbuLMxyl7fhfYRYRLrpi8ssx/CCB42R
z8xIzHMKBTdkWnY6MwKE+TQz6sZ5H6r3WQIw0WXDXHElLxdFfRz7et9a7PK5fnO25TTkRNSA2Wiq
EX/OvfrONM0akNy7EXzwGrNbKJbLc8UohzMzbnqu+Sx8/SJfh6WJ1Z9NCzljlymkeYjU6EIZkNao
Lne8GEg/jigbYgAWGZwxQAlmVVkcGgetby/7ca5AeTOhZ32cVUW6SDl3EC0sKzjKYD2AQTVd1W4V
GxI+xmnEc3LhFfZjRJpibWOE5vfnrYu8ezZ4gVaFuhSd2EjwyhllsDeJiImnt/pm4DcS2uScghSq
Q3S43VxHbBuQS1JZtDzIZ3Nggq3ze+BdqPNHbu+slBpL11APme9jF4pR+xuR/lDYvDa5pXyxB+vr
UNjrXq+fbH/YeHzRFyEDvr00IQ/i9sSPa74pdn2ZiuiQlv0ZbQM79BkRUwHrYJXyAjk+06MwmTPA
+apP+bKBf8rZt3lIbSI9VAYsRYLlbrIv5DjGtNhAz5U/eSX1CKEJ/xboF1Ittzq9xIN3U7L4Ixe4
7s1yw7A8W3D25NVq93NHMw7SjPemfynUg2Wjf4oddWu6xdqzL7Fk5ldtFhRYkSZJKM6n2vT2hLc3
bstsuctYzGkQHMbetaxbpT9UxV2Up98kvBX5Tx3KhvkXZYO72pensYl4XOWW17JkYN1J54/VngYB
HOsgl0lBMWnnnNVJsWxLXrGM+XdQRf1et8GQmLTCUXBZj73TyrnF9WzlNhFoknBYY/cWLoKgJ4ua
DAg1x4N05HPoQNmYmsT7xG8zHbmZC/ogGq0+b1Px3Kk4WFO+FyCQM0dHFDdFMew4lzOYevt0KNVD
SVluIzVCbK1Cw3MO8l5l7EfpFQlYO2umftNVyXMcPjYM0XknIcEg6zPL25KhyNC8UGf/LdW0qy4P
L9qmzlZ5zomPspd9Xrn57L//S/vvf9jzNnRY7MmVhmdNEnARlEl37aqqhs4UZmVy2jN0IdblDbwl
GwYajCYkejTXzc+dOPH3pce947gM1tkNmzKoz74vhHPbuasbLGdG73ypyj7ejVlfLQy9mHLrobX4
sCG2xwoxn03Mj4aJh0B3bq2xIY2T8lxuRQifOK2My3C4tKRebduexLgVZ8n2uDtWeddg12o5IDo1
G2KE9jyA6MyuObrZtu91XI0BqJnbYYktdbpKBXTdcb2MkQFrLsKIqXGNK2nh2+uYEyj8jD5cHzfO
o+xoIaUj6EYrZPxCrNGhDRAmlcQ2D8dhWiCrDBETr786LqIHa1IsKBw+KbHisRCxdlArlmqxFuYI
FMmiLUhIO9fva2rWmOF5rPnAVU2TMojNyWTakR4Q0RvH3diFCV6IH5vrTstA3WQzJU17zRpuEIxS
fj5tsoUivW9I8vVkd1xnNxm8z1C1/GyKavCvfllsy7RkCJDEVbb863Ybppw5m+ksnME1dxRJjPwm
HVR+RProawh6wjTwaERUp4U3Xgx4KZpYeau6dEHkN6PHPFC3xankNar54YtPvmZttbSDfV+Ce/jU
F7Xfj1fvm/CwSu1ZYhmHsbCuXKcLuSCa6vJ9Ld57ChMYLY+Qx4NPUh9RLH9dkCfl1A8qG3HzeUHO
+iiGheWWclyRO06qzgqzp7Fv2pPXTBAJshEG7YlG9plUFlpI5e6gK18SiyYjv/PuGc+BYub1w7RB
5w/PntQY87nvNxdvq3QS4/4+TJzb4zrdZSx942fIxDVT/SZ5YM6JXRJKet+tR6mNpHz6g+hjzC38
85ZdYVY5zIRvBo9JRwAnGvkFBK1tsrScxC05jYlcIpylY2rryPYN1mqxWDRpgqLPDSfJjThXdD+6
/nkTTwzuQqP7m3EPR6mQTw0DBaZN77v5Au+90iKVswxkVGQdS8Dp+ktv8bo16bbavm/r4VS7+fG/
HnbFRW3Ej3bS7/2I5oA6AroTFm2yAI9Alcd/lAmVw7Xuzz2LJ41mGdnXT1v9NsixkTmGNxeWoKA7
bdolT6FmGTtBd84FHMoCitgJLAaztWNtMimi899t/GMfti6rVDK9ietfIcOh1/t99W8T8s6O/z/J
kEOoWIjqXvf/hqyDrcWzK/aNdsnD7alq2qsjB+ANfPqZy/UMsIEBRFTp51XdRXvTchuoTjzteYni
3Y0JHlnTTKlSttILvJMgZA0u+slg/4YGMNt8kG4yLLqaSYDuaNdKpV0XlpjYhAThS6g8Y1vhrUSu
fG75o8YZtaE7bXgC1TMW7+BAnFjN1qgQnr/RA51bGduoJZTd92rNiJgW1AKIcFbbafSNYsLL7wCB
3qZruMDoLu/g3ChfASCbIIKyk5eAP0A7YT4s/gwS5G3HxdYL9WVEVOd00Ef/IdYjhDxMoDgsRTdB
pXSbd7KAQOTa0Hj21h5uRj0HK2fn9AExMNLyaVJTEfWMGajXdrRQXZoK2Kw6y7JmRG41cbsJUYlw
IWX5MQZwBVZJpgAOPaXovr9ByB3wz6YGuUg+61xpd1bvMBK0l4HFkOEIJJBP7c4i007u7XyQj6qV
13zkIK772mU7a7YT8D3hCbCGaDLC+u4nPCGw8oG+TMs9ifvx/ogoKJ1lPfU9TU0sq/jIsdwHZ1Vf
wknG/s4rVCJG6u134TLwfOcZN3+1yInlsr/PWbK80QsO3+O7XlW/HgGGjpUv60Kz3w9G2zN/pRpJ
RKQAeJc/h252E4aOvXbKQltyLHK2YR8am1DhIBrqozun96mmF9IWT4OpGssj4xAYDEkdy/CvfwYd
7Di7ID3IxHKCHRo5DcTH5BpCEp/hRD1ookLEOwb9xaBo7SKoZY3L/VcGwq9ixgsCZ3gYcjudaIja
qHmmVTq+zApEdkjDeKVV0t3SkWP8DEhoVfcCXrQWZnmpGXW4NzgJkdUwxgX1TerVOzDhqrE3DbxB
YtPR42KV4wUOWJqmedev4lRlIqJxZTsyFKqlmYuWFf9cuIhH4jpzUIpp7dNnmIKTkHloJDXRR6LC
dPopVSHCp8hLBkbYKm8kl1BhmnOy40FB/kAvF6byPDLjeWMtJNjowB6TN6myG5Ve4KP0yxOGh0j7
Gtb5YdaWy2xQTmwC/oNMGfvIlKkYWZ11SIHPerDzYm1VojyxamLiVc75JxBjoM+C0Xf3v8MztAgR
tT5WMb1KMBq9o70MY6XiWgVF1bs4OsNXqLOOUtIFPEZ0cqQ2TMuEJaF24YymKHmhBZ5Yl1HW7fRx
YKEzcRyBTajUNXmYdDBJczpT2cp/Jjp0tyBtnWb58hesw4jq5MLU+N5PS+0j3pHbtATUTVWta813
sO2/ch5G6l0gF+TX3bJZPgIfpVM3y9Y30m9H6COdZHvlEH3zxuAKQ4+1NDVQKmOgVTcokJkqQ3Aa
FOl9YYxn70iIV5P6F2pzbZou66IRfses8OV0tF7vYtIFS+uNDklzQsJWoXK1YfiP07UoX5pavJgd
v6YfvEjqP5oxMwuGxmBpnvZCEqXavLMjZVCHlxmFUAtkm+4q7cVzGPfyxO+jqyNHQi/3MBs02PWe
+pAVQB0A9YSVlHHfHCpvuNW9ql27cfnS0o9GexH+yIDCGo6ztLJUtKIz5n4lTfp2KJdU16vcCBFv
VEnlA3dM8iDTeDyyJ1YeGsvBZ8CpyiyhNUC34LhpU7EKOaDHcsH/jOZyjCboucwxQ6YKwtSWlnui
KF06Jusgrot17VnfARUf5RQ9Dh0d3dRoL4XNWqFs9JtAhEh8/EEgQm85cTfVxUStDNXgLZthVCDH
icIc+RVjzNJlgaSBeXSFntoI++sjyBILmMM21m65+mOfjdtvHEMZx6nyKvZ7Hq4/mJZ6GNutL0p7
nZjMkGtWCfOOL+a2VpwB34WJcFuZpjJqjha4Mih1cXVi/Y0CJ6YmqyPwgkvem6X8dYD1P1EvvTnK
ee2Ch72jL7GNWribmoMVI4mpGPkEwLR6fqtGhkrtTOAWiyMJEyml4Nhm0bA94TAGU8l5VtjlbTSK
Q5qZ+hLiNVi8szFjxP9tClY5G/I8XLu29fwdktHDnI+Hp2L/HNpgK4Zh3KpJbiB4SPzDkZghD8IZ
InHtk5+pGd8kwO9ZhXl2RGdSovxfGzC3ndvY4pw6agIR6WeEJjN8jDJjprMKqUgodS6O26qnn7uM
tJ5xTrlTsTl7uh9CfVZQGIFKK1+tTnVZ6vgwFnrIxye9r8yuuQwNwVPN7XZRw4/azfh9JfwsK7e2
b6I0ufyO2zjeOFdjAkdqEqlrNfW703f2xiljHY/3qJ//YG8UfClFlXS7jHobsOAoWRYMQ9k3KaU5
O9I3UVu569qKw8tA6cyVoVTc4HJlmGcePRFHFscyOYAWhpKxNgDI6aR50Wp8ajzVfygHLj39hPGU
057Rcsv9O6WTmAZhIYZfMyMfPeyGA99mgxblwSbuYetjymhIcZe/JXfQizBVQV86V6F0OMiN0WVs
eP1Na9jFqpBqtJay7PaMEoyVHXkl50NVnlQtMwBdY9HyC9sTDtyH1qJLvHXs2dRdq/3NT5CPk/AI
U5QA2TE2oVU2oTsfcB9vdOgsGAIopzjcxDGsxZH70ZUo/OoxlNM8i1s5tw2EeGWyaBrr5cgARar3
mOrmzaj7t+S9OAhNKFA4WrtRE/eBankzc6wPVaVkS168gs+aEu5QrgIzwKzOf+GDmtLaMyXcaZqK
4ghOSIMgoyYrgun7wQrhOWOkAqirGJcJok+awXZv2FBrIZxIlO/kUIZCZcGUt5mDEbJw9Jg2DMSj
sWXxacpWqsklcSyci39kiuJuFUhedHX53Ks5vJnCZTOeoj8fECOHelYNwFGj4IcrKlz0d9pIusWB
E90c4ognyFMFWnOEjkrzfrT806gddgnrHh87d0hqXI9OO6tg53D3CiJlLoYyTG5zAoYHmZdPvQzp
cf0AJnV1Rxtv0hdL4COwgBQxd5oXYjPSYTYtWVZS9JeW24IdfEaW8DJsQz3hY+V3PE0ttqr8wJOR
DTHLS15ISNUTeQb7HRnWzOxTWnqICtHUt5hwJqNacqvisk7KJmlSbNzM3xDlKB4vlne6SZPJXnbD
yRFwkrKYjT2HIdVtUHx8JJ2ko10yDNz/HnbK04Z5iHZgM/+Dd9Ly+Js7OUbKwSg2Qc6KLhJPqise
/4A+oQyyF0PMxfWVf8LEceLE+jPWiS+/YFAeKHrWLt9IKJE1ay9Cr/pKQ0WM/9Y2lRO/IaLqjPxc
ishqUXQdnRxtmu+OfJTw9WvVGfyN13Jj0s3tKPKn9hWV8miSXNRmBfL6A5fqe9tfVSwVPiFTo7DR
h4z+EZtiXLG2Wyow2O1xKm2u3xCqYJgqhpxxqVfpV9fGEKeNIWpVfuUTU9UYZcjWUmBFiY1vf4Cr
7Gmprxkcrj4BVixpqo3bu+3ZEbLStJjtCHQRi9HYX8Kj2SAyDAMn5qrrI/JmpXn2nbuyo5M8Rv14
ZK+E1/mELPPHib+qsQHx6pz9jsFKGybpWs17u0uTh7LZ6ibtPGKKu2U81aXdrf/MZNkqj6co3PaQ
not4SmNEcX72CmlV8Wrk+zpxWrFrbFyNwfPEaqW8DDjsLH/FtUzN38Mkr47IVpuwfvCJ605ZCnZx
DLCaSD+V9G2RyjybEC5X8t2QJMxmSBrWn1iuxlDYZkmM6oPW3bF4Obdz4S4ThQIRUd8Ls907Xf1F
KAJTl1h6RbRNJ7AmqVaajjBVxsn6N7iXCMGMgvjej8KLSPPFrLLEGm5rw5PrZSLA/GQRXMGAcSja
e551qHT7yigmszo8mJUU2ZbO4HxxhMKECfI3pukBZg7DulPcpoLxO5QYh9240RimxXlwqTOjhaVO
bqyq5vnOSHBCx3h6bUqFIRzqRnatdfVYY0f3Enf/C0qWtJR6abK8gnhZt7VPcgjMlKMDVJnlyHVa
w69UEF1VJAhFa2J9xMyanDbITMK7vKJmpWZdxAHkzyttZhE0gcJR7nSpXfV+V8z8LHnxEq5FNcko
39CvONvBI+WcfH/B0AixnLseaVuGN4y3tf1o8LwO8lOlnrgZFpCKxThzQtNcZco0Ds1ZQkOGmVf3
pUQLPkZox3+Qak3ebQnD4vYy1uipIxVjr0Uy3IhekOog1CWlU5otf+kI3otL0SUozFlvZjcfOba0
RyEZFF+pF+ZXppdnR5ytsoaVkYWY2fWAq57ezQJpPxixDntC3dgr3taXxibN7b01qM8ICkjiB+W+
S9k2/KDdgkGcsk+zeUOeW5Qnma63/ES9eRXB9zbQ6CMX96MSHEw6qwM3O5UFHbMR3byl6azswj3P
sPAuOppPCrT4v9Jxjd7tbdmvJxQlaK0TArSnbdnEizxCMF/lsN8WQgFhZkdqLhXjQ2Q2HO8jZc+U
7kjPhSD8GCm2fdSXpwNs65GiI1Er2aXqN28kXcaGsh7ojHqF6URnH+y4/jbmQE+amtCZEzaEY1CQ
U1q78El80RdgFeNInSzjdYXZf1HhWI8aQciDs8YRuIuD9qB3LbOKCbpzSuoXu3qpx/rDJ/hOqjfN
EN5kARhCbKtcJOo3Dq/MO8hxGsTjmlDudxwvyJpLOyNkWxvVesLyNL58Xm0/dYO48xJ50jQCMXZw
LqP+/BXUy0Jnq2YMuNqxOdU7cfgrtIfNnlSsQsPI38G9ti4OatreiI/sHtur86bgQvzK78mOZupu
o7I7onuMgUPs7/lLp4qaLyv3JeW63gTWOjKip7GiH7CV+0Qj7hQy3arCU/ED8UssKgN4N21QXMyP
qJ9JYBxd8uYPuF+pZ2ABxk523rIy27XGTxfPfqUvhKKvjghgVFyoubklDLcsErBmUQ7rxFNXExGo
BQ3zxhQRQqYlQO5yO6C8bQN56nZ3lYftoQP7+BUS5KIm+uKQ6kLZj9kN29dl2A57v4BzY4XHy4Di
pp/QQd2Nt3ZZLD7jg4Yl9yVz7FiieB/YN71hhKz/Fm6Ndm9CCbn10iqPHUvnouiW1VnsWgu43l3o
JefcqVauGuxR3V8HKSrhLiRf0l50CdKL1NoGSb/5Z94wZ+DFPZoRcuMdPnGHTYxrqGzTx7+wh3FM
WtxWuIh+5g8LHptR2J59ZBA5C1wKhPUlgyqpeeBTeI00TnPFQNb6FUe0sZiMmnOnhCOWW2+vmCTU
s2SXCcOdDyCySYRWMKy/Maq6/wVW9PypEbAvo6URKxeloe2MqDtYMJOAbQqdAba5Z+D0G4rRDWKN
hwEdMO8kY5402XJUMoyN9iHSaFZjMzyYL5r0l015J1S2u5ylSSsc0cbEoJHNoil8qgQ3s8PAfrsN
T4+QY+M3SycT1xQLL2AdrRw8r3NKKuRbi9noO/SoZt1XNwmv4kJd48LALPmdf4xqBj2RsFEIQ524
uDDLEaET+r7tRxhS8ORHs+bQvILSenz4yEXWpFFajiU/2MhM5Ke5pYDV/1s+ku4NiSnGWkGVTpik
m7RLJvfExjaVYTwHmAR/S0wKF3udHz56VQkm/SdyslDWmn85sZMtdoNZjPFgXibMQlOmDjqGGz77
n2BKb2Dcp3hTzdFzwcBjpus6bzjUfEeyMs2m86Pln73jlbYVrh1Jd07h8QRCS/6Ds3TG9DZ343im
MWH7mbeMrRCVkFC+/P8wlxpau5LmJfeU0ntTW76Rl0ZJtiAobXf+hl+GgzvVmKwI0b5AC54Ko6+p
RK95KQB/mAsbq0ukPx7hTBMrhzb2X498JiDMwsUtyt6as2kd3fyR1UxDb66P9Ctm6eYV2YT9m9cO
vFfVM/r4jm7mABFqop9EAcwnCCfY051OEdMPjLNFT69pgAe+R3joE8+Z+v6L2aSbiemMPe/OK9TD
b7BOtFeQW8G9njNxg+7E2ptTeTA8vRGecOw4uFOwxB+UJ7/zZI4aeZ1EOxNTvUrWeYI9nRyEJO/v
VFU+emhFOAbcEmB/lKp7RsFLzq3CXVRmuYps9SkkSj2RoLVFEHgkfN46T0Wr7Tqh7gRTCB0OyZOn
aUVKsc9OUgEyKbroqo2cnl/AuisgYBTSkqO5OGKjemE98IY4FUF4GnGox5vCaITVEXVCY0dU3OKD
xozuGn17w85RXLwBpXZYUNeJV/ovUKlNxX2tlRc1RVK9fQ3DQ7EoeKkqvWjeVOGDWYnb3ILU+4GZ
Km7Agy36QnsFnXu8b16RU8+ljav0o83QM+CVZDFL68LxTl7hU4WfN8GMzQSgEt2MZgV/9R8QagRF
wSXhyxFEZduPIODKjKYSmb/xqHz9+r7bmdNQrpVA0Gn4HU0Fumdw710WLvHnUaewkHDfJ0qVmtyy
JycUKSszJHDpZzbdLSFnNKM3NqSEWKFv3sBVtwArLGzEXlH1kKT9dgJYg7hiJ9PcVSb/4eClISjw
SrK2mbAWtkoC/IizBgVhkLQ/UZpwO1GtLTBMrUaUSr2RrW3FKTqXPVn3+P4z4SpTe58OkFS5Nx8i
b9YE6n6CXYXTg7b6W715cLV8LlJYVO0pMtr9K/jqRVdKoGys0dq67V2qXk8ALLpnzvsYRDxyuyT1
fuFgy1LSRtR7y1cWVuWtygT34v/Gw6bOrJ4wux9IrKaYiyKN5zFJuCj6z8nYsH+uddSx/ys4NuBR
rtftM6sp4FcnfvjEyPbUvDQL+wu8EgGJT6BsPS60Il39IytrIJZauEJGpL5MqmOVZWA//JGZJQm/
GLvyADc7AZ9Cu+FIsA0K+6HWn32TKAYMbR6KR4WD1YTRenIqEt+VqXPvt71gpfpO03r6nbAeXnla
j5bgEbh+YmpbMn9OLRk1Jw7HQAOPxDtfW+SUrhclyOYgmKAYlXqiac3aVMzNvwJu9bCDuIT8MOwH
hS++ghdrQm81W6xsDHiyhFub3sNKePoRwfU9FAclNKtQOcyz7VVc+OOKQU6eWDCasDfhHjzXJGGf
VhTScLSGG9giMTpTY4qDftC6lmZ/4U7/M7Abpd45WA3isGYNVAXeMFy9cbuqclDH4MTwKDOoI/OU
lCbXCb4nSRze/ALxVvJQDcPOUPzt2EOrgPNanndtN+cT0cuw9BKcYvOJ6K0LyuoVe3akese63qdB
Cp936AkYx6wtW6cmQJ2/TIivqdBRKo06W/zgfHNnW3b1YUJ9qy/YtO2aiqUmWbwCv/Bgs4xusZ+g
315dhmW+/Sfut6DOK9SzG0ODgvgD/0ssA8UcgLMeVqcfOWA66Xz6pmqWOUysJhw4tb8wd2DVCejs
lfG6LrN52z8WsFwTHCykt7WsaDl22kYTnNV/ZoRdN1oGjrj5BRPOpfJU6yNrwHtFUl/6wMule8WF
U1JN9MROpnEyUtitqpTqc9BhDdvq6DenMCdPHIEnG3Z7ULqSHN4rRsz8dBarMZF60v/vOLHS9A++
791BFCfC27vm+RBRbNs428JEkcGBavNnuBi53CFt/eeUwrx3xjiyq9M4oMH+D5zxNO6Y1T3jNYli
/hfgOO7kiZSMLaT3kqWMLvggLV/ZY9NGO3bbR2e/BZDjIqOqkepALwPPr7qU1Eg275XsqjA4sn4m
klXceabnLG2mh7z4CwKu5NeUbx8BZS2Fv3D0c64t921s3L6xyj2+yiqTtCzzaC06qiZHJ7mcmGWS
yI91wsckStqFXVk3r+xyIM1dW8vlr/xyoZDpoZEDhDkEuDXc5LIo4pvAUV7wDq3tAs1Mpdx4pXGe
fUk4JuQNl4gADFp9mjDnqJEH0xvAfFiU/kw766Z52evtuoqRjmXJ3RF6ZjGOGOG+G+907nZv6LNl
P4Wp283/Sj9TKBPDdcjsvg93HzBoSaEJUsUjCZ37J03vnkQiYjCMimJcTkg0mbVNm36gousGZs1r
YT9b/0qJ2l0iCIV9p6S7ogoxhibM09RLTHwsLFUc3yYg61Bddipj8NJwvrzS02oK0s+SPGIsMehX
E0QtHIYXij9/Bam9Azu9Hyg1wN0JEdmrN5pax4KRMY1/BaohiEqUQG9MNcq/RctQ9ndcdRquCJlp
WsgDrQg4MAf5Y15U7eqIWLdN+IIQDsi6VyteMrPvnPWITJAyrdmRtVbZbg6ZS97vM29thtZlST9h
WFTYj6mKDrqHCbv2rHrnJM1FxbZkltAX2+0x0nSKPPsHBFtYebNQMcc5VbOLNPexkIgiNQeP2gck
eyApYHZXrh6sfdW7+0c4m0kUyATtp/y6joy2f/C1+PkjpZ34/a3f0WAfs4D+R1q7GD3/a+RX1bVw
JR3qiulcksmpF/5o0gTzmd2uPU6JlmukvHy7yyPEzVWMsHDgczmTNRU3f4S4i6RZjarGf85xsoUj
qJep236reDzreYCX28rnZjwh3WlLtniS5p39hHOX6OX3riHLe1NQF9mAqzF6Rf/1e7hbhQKYUw7W
fOV/v8NNX9lTyQ8uyHaqn4HMXPK3pYaqIAMM7m1qQtvEGimrv+LerhLxzJFqe99OGi09cErC7mDf
IiMZRE/eO/oduFrD5aG6fce/M72riDap14yjk43OIeuk9CfuRsm+HTFwfyytpe2p2qoJQ31lAjAs
up58xL+lwh0ikV3LjWgiw8c+nSRYVbZ+x8N7XwSbMYHM8as6/CZJEKMJa/hZvjnNjrB4HifKXY3Q
4AMw7jj2eZbbFK//CRo3dRLsYcQWRgROvDSswLz6HUJe60O460c92jtOicP/Z5hcELDjAM+jXPQp
z9IOE6QV6KvSb9Xdd2Wazzt9zuYZ+ZVnEq/Ruu628TK0PaEX0ZOtmCe/sahNnHls5MXWoDMQKlDs
QocwSm764QYoIzzTGg6cpZVh3J94czdMlEuUBx4n98Ehk/8ROscndsvCjj3zYIBa/wU812tB0eOg
JWtX9NMEDw/br/T5IH0i44BIRwKdjb61aBDD8ITVDr9D0TUt55FErQEllpwX60LcvkrbvjPpbPR2
pIUbuqE/mtuKIDkUQ7D6HZueJAaUekKm4U9wOtK/Yl6EAdaRv8PpKjpwUqnM+33/YgLUW0qHZnpR
hmtpWGR+op4sY8ao5je8+oj7Bj9Vi2lV0/YOLUbfxXC/g9dNGwtyZUX37SAeJlOckZrYJnN2v0od
WrextPVr04kO/wy0e4b3ZKp0N/8Vai9Mkmxm5GILURMwc39EjMASZf5XxJ1MmDYfx9DaD1yu/8S5
J82gLLA0XAeAmVS2Yab796y7yUpg7gj+SIF7l9M4c0Teefef4EP5WtSet7NZKi3/HfoekA3dha14
+nf4e0rOfVGxBbrG/XlfZVAKRwzezWp2iRPWf2ThEXBPNbddvNaOLjz7D0A8LsBVWJ7/ysSz7iIc
PDyIKuSr1HmIAN+4eD7SBrlx2IZ3OL4hnDdv/eDuDZDXenPue3gfm0+QvG+N7ZIgT3569Of9a0he
t/Jnu3M2R04eyO9JGYvLIydP9ledx2UmFkdO3o8LHqB0G3iYgZuRoH3Akj03ipPoT7g8sUOXKvny
zP2PcXlZARNQz+WfdC7lMnXFXqvj6aZ00bXNVG/eI7cZxrggbhQhif/Ez4cqT+iQx9/8HaLvY7bQ
dOtyu/sE0Y8txVE5m8ABgE6Ew+nE0bvNra876c8ofWTmN3GPqMhNCL+PqJx4Cv8Bp5c3Miyua5E/
1PFdn2DnZLF1dUTqUXe9jDh+J6I+kTyQ/Nr2z96x+ij/ClhvPryT9SU6h11Kux11nBn7qQmxjyws
7xGz+Mnp+52zr41sK3UKuPVcTeH7dW6aZoiZxCF3c6TuW+7GqqNTSxgzV9Bbmrxdu+Fgmajm+W/4
+z7Gv9KpjNXe0Xul9JLLwbDhOd/4e/64C6si4ndk8CudEGqsFc2aGZ48IzxGSQE0Pq2a5FzzeV8z
cIusgpfskcofLVJBaBk/k/ma8BDcsG9llfqK5lMPfmmVTYo1+xXPj30y4iyDxpnV+QEp9dDbHEH9
KkYL1XXD9Tus34d5c6Vlsr9+NxP+Ddh3jJxCQB3z+u+o/QoqeG4YA6Lxkb0+6d9hYrdpseeGoPiy
4W6PUvwzx59XvHja0X2MPnP8aTKKuSKOab2Bc7qFc9iZRIcG7qh5WxDHGlOmMYHGUCo/Of5bHxH/
0RluhxCT2jD9N//O+ovhRf4PY+e13DiWbcEvQgS8eaUBjUhKlJdeEKUqFbz3+PqbhyXKlJm+LxMx
Ez3dahUJnLP3ylwOv7+PuH/V0TuvjTl5EF/Z+yoZkf9H7r+stACjQsJDgR9rbulI3wsLm1c90cmU
24CIpYhDmUq6MnXK9U5AQGAmoCLsEU5QgDaatMamqHCirjNmf8MDNEiBeUFsXvd0zCiDfveFCwiE
ximkl/jEBpRajn3HKG9OfABvLcg59E92qS5QYWGceOMErLE+QPZ9yyhf/Q0XoM+KUs0spOW+PjMD
ktpreBSa6DXCNkV4RqHY/S9uxw94wAs63a2xxyDVh0IEIgioZvCltF98kARprnZuHaWYiojNTFg0
SZBhyDghBbi5I89styeqAOC5XcRVYlGc8Z9oAc0W88qQlUUGpbow34WRJ7wAhbe6GLzbE2EgR9z9
dVsrqfWcOBxPROPaMmTVThvOrvF5+QrkIFaVo6Tp+LTOxAEFeSpGdKtanLADc/DuNeb9sxN2YA3l
VSrhZP9P9AAz6TKMcW6c8AOZsyB/RKy3rGlDxhYnZ7Dn0DHzIYa9nrPFmUaIrJxIb7z7F5AQ0awa
5DYlsAJKkKusW0+qxYqsKcyLTqpttxjHDfpzpiTcvmdf4AQsSw3WDdpUejphmJx9ohT8aCwulQS2
ovewS2BDy3FrCtdlPH73Yx7TQyb9N7KAV9Fl2cOTdyxUTsrMlcNGNmGbm36n69wEaPqFRTeCuRpr
VLP/T3ihk9OMkXr2c/j/AQyMzG6xZq39Cdnf3xiGrKTOUArHO7QXC6ZUw0xwDBE6YIacxFJTtia9
F2z/xTL4Ok28lDCiREofI5sQNnKhYnmCGsqSPsKoYDeL+5mAD/PGfyAOlargJFD9n6mKd/afmIOc
lzwwe+vwd9ShGWvzjrviYz/SU3tiHSw6omRxA3BShKkf0INjNImbJeXl/wN8cAIL/N9ObmupU9z/
DT5kEiMJh0v3In4HH9qCtuc2NrR5iM8Vbb3i2siNkf6kWI97Z5gOsaEe5YAY8G8EROepw0ZWKQf4
QkH0cCYLNfWg/O3CdcaKUJWwhP5GQiTKdN2jp/kPGsKqByTRORfcDyQCYpkNviQuvcim/spGpBgQ
lroOE3gCJLwi5bYRxNP+n5QElaFYIDzipx+kRGwozmNOzH7xQUvwbkTm6wx7QUzUU3CfSizQficm
UjSkpTT2mxBNDo6mcvUVm1Cl/FHR6W0W5IRpWjJUMM3BYTcR/oCfUOUpPXAZsFYnfsJzAmdJ6mhZ
9RXbjMLXEDDjLz0xFHZshAhhUD5/AimGJC+OCgeHtdnitP0nTDF4Y7iR9IBp3v8kKnqURRc1jmBM
CKB3ktR9awPWBV+oitrkduppFsm+/FKJwd1O/tMPskIOEJFVHcnbD7yCxmp1ARoUbmNpU5lSsG8b
WXWDpqWzhSbDx0b4UStk0ou2bCH5/oJaOKOt74FNh9U06FcfuMXUeWSAmiDgRITJk3ZKUqd/xS2k
nL/trIIavuSfMlwrLdtm2UcMLJdokIVdNVMvx9EqHlGKWesTe8Fc/VVWKqojvvIXbd6l90bosA8U
DMbkk96vPK+Yf0AYcVKA+oTiV3QmMWpHQ4AePr7DGFkRfvclgjF/ABmIWJaBSgDjDyjD6EjImX5+
ewIzqCKn75u0MOmRz3SGNzpzjwMEH52FVinb0oFaFjJXFZ0JRR6dxURhhB3Dwi/AjVrBQlVVi8L2
1yfPa4hMuRiQIBfJUlbv9Dy5JsK7EtbXqJLWVprsCrRQPkPtT0CHzLpo6LJFKJf8RAFzXYww2L8v
40ShXvQX35E3/LjO1GxKurqpGSLCLvMe6pN92PYrCnEvPyMfvOZWfeI/FX32A7H5Mk3DZwF/OM24
d6wYVwl3ZrzdwivbZf1lxzFC43lfYp9BLxvqOsmiBqXQHajNPNu+MSFD1W19q2UQ/saFhFVz1+X5
5d/QEBreiUS23mc8JIiYoJdPb4SI54xUiO+sul0M5h3w3m1a0RCaDs9vuMhAjH0YbbRE3RzX8UrG
JvhvdESpLoeIQ06t4F5myC4IkmgCheqyXWyq80ridqNweMh6F6nEbkBzmSiR21TO3cDpnWnCgx7w
J1dJ5awYZbfrzTWFDZvAwX164kxKnOvUQni3RtQfe6Euz41LC7mxQE6G7iZR7qVG2Vm2BSiGIZzu
5rR1k/I+rUExwE/aPHC9ID4IAqX1ONHjPIV2XkdxyBm55NxvUX84qMM6HHDkfhApfMVmqd6tLRUZ
FuJb03BMl0zzPJgefoNTYiN5NsjxfuFTVC9CLMzjV6EnqsioheJvQpcrucmR2nKan4wiuMJaic+I
qYbgVtSivRIV2cjSnwlvXw+NvPpCsEwV35Mmct8pFrsdfkpqdfhs7RUgi92Vc8uf3KgZN6kSErNW
MPaAji7yxjgU6rgWcIs3EUGevE3ByDSTspVpx1xN83yTKNXBDrzj5BvXo964OAa4dG4s6uRmaTvs
VL3c9Wq90XThc1wPfk1Moz5a4QizI4pvGiLlCJCwomw7xb8UOMyQsBon0HNGYsqyuupYkX/GYnIT
Q5Wk/Kza7OITHYP/VDIQCQtAJhv6hClj9a3JUDJOGHFobC5pavNNZYex8xi1ohAWaVNtMfGgPI5z
42OCfqD0yQvGCbFqovSdYmw9J7xWjX6bJNH9B0kzpvadZBckBYrwJVBTdyyTHa/OGyShCF/MORXu
65ycJQmKHZVfWLhT7x22aThLex33PXCwMCRVJPzEhajhLZTxvlBxDfucCKSYMH+xMqrqIJTFlHOv
DLl1aPFyjpFNQbcTRbglfumLBYtT0JKZhkqzzG1rJVTGZyYnQ6dPsXF4JbicMuqrtV57wFjKStOa
lTMEj7xxMGPzratHl4nvxVdMRyXKlBFOEqRO4fXXmMANDl3K3f8gdvQMLsLqK9RN9WGSezqXpQvU
aRdOQ1+AlJrTvGCOdzlOxV64kqVUXyRtIrsZz5clnozXNvJWH1hPPzY+8cGKDifQLVaIbEBHg85c
rV/RCDjD8ep2trORFXMpN5JYVHKBCeuLiHt6zVzkhP3gKVs4gYdxF/QnMoG/mnyrEN9LHGZXlCL8
JwmUqhhSqXAU9qFUqWYS+XqpfGazBK7OTyfrP32BKurHOLEWdsKTDmNGtlRQ0UWoF7vYfp1a6aff
6AeBCxXhEQnjruPgVsX3kzY8ZB2d7mCWaVtfWnit67p1a4cvGGpntYdN0uyNxTO4Dhk2ErAEzGHN
WX4HPuPiYbMb1uf0xF1JJLZrHL4hUsW/QEbGqBCQo4CF297Q53gI6x8NjgQvHJeCOZp4OQfmU+Dn
B0Xx90IUDRU4p/ZzPWbKsjFNBFvVQh3C2RlE8hWLRbN+62sx+3Xl2Okj1Im3O2FJlRDe9lddY20j
HZOYTFSQta4AlOCQubPJSyLWOf5TqXPmqlkd31Elk8pBx6FozSiQ9rDkoKxbG4iqVT/xDWYVTERJ
c0cobYw48Gn31LHw7mu+9CyVLgTRRJayHK/lzl+/c00TOT/d67dt4K9U+Qe/xWdKwxCRu/4nwkkW
0D8Isu7dBb25rzHZC9aJpcgyyMK1qfOPi151oo0RDZGN0l50WnI5MXRoLEIjCFG9Nr0gAb04s1By
H2wregOUothEvQkHoswUXTqhUSrpRpPswBc8Sh/38IzGVKx6XN4hx6CqlxdfSKkelmiJh1B0Cswd
ko+S3NIvBKAVa3RVO9zizCZUmAHy8Wjwx3pMG23IVTm9qIfpXko2QrOYldhOq2JZRP7R6J0dEM98
YDMjWCurf9G4+b3hVhTmhAGrnCIDAvBiwGctmFCzGsbPyU+3Y5E9CwRLko4ZxXEnCisVzYWlMW+i
0TVp4TGR02HXxSTTgGVmyRWT2bVfxytNCtY0GW2D7Pp3PiviSeUzok17tzeyWx0B91jmbqfnbhQI
PGKQrozE2VvxFdjA7/BWXBszFVlMQotW4mxPDJcTRltnMG8FxhX3BpMVZvXKtHA4AnCJWTUcLSyr
m+UYi6nCGPCX9TP6mqnkvB/KQZtlEeMihQs5oFenvNLvsKEC41CZbNjzCK9VRw0qeYIG8skowehC
/ktY4EwxcrwDr5MkLTCUA1wkW8OUF6qR0XKarvC0bnSvjuYJ+X9BhxUFWuUJ5dmJEEupQtJeCuZa
cXgpULFYvUFBvjTG6NFo0zsnzhZ8bUlviAqMio4fe2eRMnYsec1DdfYOkmld5BYU15xhskR2CKlO
rjPYO+68PIn8OSNxTkD6soD0U4iDZFz/gN+ZFEVXmV8yZ+rvM4trOWv2rI/nbfftd+hsoPp0nlPf
aTb3HunmBF2jzyP/jT9TornadSuBoHHdPPS05YoHfEgjZ8d5wIxQ6AUlFIHnBqZ+yWFt9w6mhWm/
9MhU0kG4JOrnngG1wKaDtxwXwEjkVWk+spSN7wHo5PJS7vC46zctyBrSvR03cFxxNI4FwdyUXiTh
fNBk4vgAbAXMXlu064xse4xYJRj4JWTORvBsg1I8aq29EhDWGWuTgUENynAL/v8VLX2ShtZM12Y1
TXl2yNeU4XRPkSxNR5cBf03In62g3uLhWmqthdC8a5xUC9bPrYpWILjRLc7nmr14w+A8qaFl++5M
wmkDYfAgLqi6Ga7jqOfUy7lOlakmGmcdYvGxTtehehB8XD9cSbqxbLV4lttHEirUDC5DCKSAmkmq
t9PlyBMpsEkyUD9pF8ZC9el6iqS1OtGtqVTfzwydgfjTtATPCi2AaV4e+73TxfusfNai7CqGtBdQ
HRwT32+Olim+zOh+qMjrlFe6fC0IuzR8SpP0yaym5yJSHi1Z28m6sRh8nqkemzLqz4iX9c1jnNiu
uDvovrMQv3rEGd8UnkfKuKStSewD3T7W1yrayDOFByCHLNkDheHwHMIpvUQJMTaaRaJY2o/Oq0Hj
OH+W6XbqeAYnd2hDfOVBYSniSaKuhlxK30/z0VC3DU+T/NFut0NbIUomj5TdGnr7M4n5ujJrihmm
dRKTluzo1c4jcmt1lnMDHXPRNdyttDaBmGg2aTouC5B6gZGQ2//xmewzNc/VYip0VVbFsPdD9jwa
xg3VI1uO5puYeeIQIpXkg1bXKn++5s3IB63zSyqG8MQOyZwyuAWnqYZf+C0W5FknWd8Lc7zBK8Tw
5QMHDMwfI58foeMfEsM1jOrQ2fcgcpPJ9URHxt2zZfO2Ohdtpxi3E1KMFhEK2dlRVdwzMOhJ/TKR
rUUddUs9/MkW5LJp9p/RwYRZBjN9Zp/cSIwWig3R5htFaHPysLV1oz9FTe+WChrTXNtiSpu35NrK
0NXLByX91kT2zNSwVRnCAiOvhtBm5/WrDYDuojltiJ7pnlBDearoW332JmOpIyOTlHCrKd1ORhs8
r8rnkF9M0JrhqTCAkq0FI7RdUnjPjUqvFarQo8AQQ49cXbvnue5ZxBtN9uf9BnrcRSFH8QVlyG3O
9tbeSmW9cRTLHR1u51YkL0w7uhl5CpnKQU9k/vzta01+Fsiiw/18kEAxnQT7NoUlsGZjzlaC5QpP
X3aCGHi0gLh84G96WfrWT9VK0Iwpc2O8XEeIxrRjoxAmq9aSXAR615/ARsRQwTzuC5xDJ7gxVzAw
m3PBN/q98sChkCKPhec7M4E5BkB1yasAHTGVuB3tzCMBON/3maNki8IYF3HBRkGyqOkwbv5gHzNJ
CJ0GN/OLvWg8qEDIENvcDUwFp1TGn9bswlYlMsTd/A2IVNMLFavEOxNZ+8lKkuoD37GVh3JC4JFG
gGY75ocDkbQoh8WIOReYZOxLbEid4dJMLFfgkhZV4bW5E8QkrP4zVOLKoEXQaad9zotVsJMRZTYR
icC/8ZOVzLuCvy7CFDJo4Vz2glnUt+R8G5Lm8Kpex33wqVWvvS7b8pys+BpFGRiGtBZopdlpG9Ig
NPVkrmRnJBtC2L7f8MqSQ3mtwGkDQPacWvnNrtQUNWUVLW2T6lzrKdd8UZZ0eWYuk6S4sEplLbDL
ChZsSMtNZKBRpcRh4p5JNbwAMMNaOtYT3uOx8Va9rW7pk1gbU7I585ho6ki0NasTkykshu1GYJlj
E13yzUP5f6vGlLL17VrQmZ3R01JHdV2POz080AfjxhRhkfV1deVyzPjREQQNJcXc6qWoiOiDfOFU
z1Z5rWEnUDGPqk52MWS2G+Nt7fMK3M1ZJ0wgjAjXPU7VWdK3F1L0vVAp7bPQjPEdsLK15l9GvNd1
Pukc1E69Eklg0QbO1fvEeNqGcqOUdwLzJDW4Jvfq0mZF0TGnk9F+QX9L39Kob5s0ZRthzpJJXXOS
nYfUJhhdvWuldOPF/cUZBhUSzHQCQXTu6KRoNUDI4K6IkWkQ+BbtFM0UzJV03P+LDjVhN2V/PEhC
ngPW0bVkt7SVPCqu4ETVpIASkuKtYEVlMj1SqK8FL9ow2bH4PWeNMxfc6KT8qOkgHz2GYv7Yr0bw
UYdfRVZqm2KI933dLXta3Vhn8B2+zjlG1r69rBkwSoxQRAsG0nGgw3Y5Fo9Sxb8y7rGUIccIh9nW
+TIKbF+QQsMsVYujSQmwTGNyYf5U+hatZX85lI47ovjA6nTRUDOQ02TsVdPdGUTVzGUqxiBiJqUO
22wq58L8nqjTYzvka6Msn+X2cVT5AKG1R3jNy/B+MHCScVT9hKqGCPLRKC+7Mbkl5bhRjBw4mI11
/DwNJWGtcoHir3k6I6wd6qPUePmgWGPy21HYbuSSZnDLea2QvOQtD0U145/FOKF5EGxrB/fVwDRk
BQCqw1jgF+PqOPe9wpu2CnthbZxWvckXzlBfaPLm0mzyIOSyZCkXzFtnunlJqHVGRycwVxGaB4Rl
yxMMO/EWl1rEEea3UIPno8YwBFprKANJFBnzpeaGBWwASuIq+snnbnFGZFt64BKyOLZT06UhH/Sx
JR06rVK65ET7cpFfs4BYgHLuEdWvZDNbesxSdWPrBHxJq/txNPeiTUSlJyLFYenE9DMrhALq759Q
Wu9J6U3X746jcxcml1GpXCv2Vcy1cjQQ2AHXaiPL4nSuqMRLLVys9aUmSBbrh0BtU+om5llEpy51
JF0LtyY7y3MlicrghIJSz38VxSSRo1w0zfcoDF9SrnjLPLr0zTtZLveWFq26Jr5P4v7xM4zLgSKg
64mzEeepiXzQZya3HJLL0I+XBcfG7IJFOu+M5lj0T53TszV9EIhuLF2WFm7WPHdzaunjZH+GdXkL
r+RkcNmmECsRXjfYUP2aN/pktzdD1u07ZGQnfnc0H/s6vBm7aym8c/I9Md5Fa/f7IizcrHZWqRxd
pe2NyRdobMdNHztbjQLcSD4KxJe23Jkfd1eDw34xpu5OwnlfDxBRe3Qgu2kIlzSGfWZ+h6ib98SB
YVaiLP9e+bd09DxS8IXZkqHTzGamatYrhS/Z5Ojclu25RMeXIa3fsGAch/OJaEiFEy9lzSaZ6MZg
LcL6UYfBeiOEM1VHCKBeZJPNU7k4ImWat8H9GytsGI+iq8YwY5Ztju3ycLp2audGUMORIS0VLvi1
/kxfC95bCgBomYxWb60tiuY/aGEwfytuAUS7G/meF9lNE3SLImzdKadKCn6w7RobpSWZ2iz90ubi
MPIoiSfS6PI7XewNP430wbTs5zGQZmFKn62JYAIBNuUK2uFEGsec6qJoS9ePZjD0eGOOZYunYcdG
zoBvJe/pSLpblfkD875j2eNgRenyQSF30S1u4c2JRC7HmwDJAixyDafV6K+sMA9nItnwxgdpNBdl
Nbke8Qoz2pcZp4G8/z6wbU59ShjislhXjKIl+77/1SqTOQykuA2faWVLjd3GfyK+e+qY+Rew3Pq7
KlHcDlrrzC1XnAj9WOGs+hLGd2d6OX/w/G/Y5df0Fx6bIBfJgvkXilltVSTGwTpQCuTS8DzOhQCa
LR02VsYAlmr7cPj5iWvWZRReVrdR2n1oT4cJ2nSMjra5pxtbRBSXZ9CZ/5XL/UUTRoyHf+HOFTZg
jw3w6CHTE8Wk3Mk6/77gwdt4wVI03NQ8zZDU730TE6R6W1MjE2kbQGgjuUH+4FGL2FTR3RsNXdfm
hrPegn6hvawxy9QuRZhLgNFBW21iA+wFkXg1WTAY5HQpzj0z0k1FdZDscG+nUo2q3zdUWiEZiF4S
qbT9onDrnxSGH2QuaaXjRPmOTefes0cIB3A6KdMLwny3XWEiw3icSpVO4D8R6rI/6BUZrSS/AU1e
alW3D6vcFUB1L0lsIyFkvkLVMb1ro8ODwgaeruvuGMvGQvDVJRU7CR+twZTp1uPqcO7tOWHWU9rs
atqgBGrd95g1nKuA2Vo6VC8GtztpYJ5OeVpul+s+wZSNd4wIH7OZL/h1H0k/qUByeXaOqNxThdUD
i+GosY9GdRczmJfVbGnL48xKvwkiu3H8tTFenaHs0Cv2fkkQWeRqfqHZcb5LPeOu4OVLgTPL4QEo
Ckq7rfdS0qwLPvq+p7x88Np8hYgMzeyyfqYyqA/Y7zM/y2MOHXSWAG+Pw7ijcYbGxHd+OyN7lB0K
n/Pg6EaacyxySFLPG5Z/gbmFHpH38VK2t30+3ZPT2nypGXrDujXIfcb6guz2U6Kvib7uavXaKBFA
+uE8atJ5IuU7wXpTZLPpOUrq8oPTXPbZNu8bPtoaZfQvjmdu41Dddv2K5k7OVKtUpyiBkrMPBFxO
7qJ8uFJUZS0OfDT/UiVyrB3zJZWCDVsAhz2TRNbvExjuYVccDc/NtXEVRM/UE9OqFt8ISlwWP0pg
7GVuh7VZLQw5WgAmzJs8W6Ql4xpLPQKO9+uW3NEbOs6B22UVwJq4QPaHpGMIcZMwm655VgEOPfuc
XEL/wtCjOz9iDvniccD+nSovmHCpibGOKmadHhNu2tigYMQx09yESvcQ2PLKC1ELD9a9wM11rthN
7cz1kMK2c7FS3Tg9b397M9L3bSvBUgZBjPWJN+PdG4Tepz/gxF2Z10efPv+JondBvR8mf0HtAC+b
4b2LqU04364ElR5CI+oWGo7uAVU0YybmcCRlDQ0FoZJej8FBAOrTkePxMAWHqcxuJhk1NeWR0Lpd
smrMW1Hd1NuDiwzpnVq3i/3oTW5H5J+HyixCiy6/Aex+/hj5w5UtW5dJM52rnfKKYpCMbAhbY8R2
Ba1yVWRcZWV7PcoIMYYRMRRDiV9dT1N+P3Q+f0XJJ+8e0+misoLXU+lT9whlNAuChGvUnLROQKS8
fAmYSxlcBUQPFGmixSfoXayN6QN0J0TUXbvve3Pld8zsed7p48SQ5e73iqiGN64ksqynlqhBUxcS
Ns68YVcxDjsGU0M/R3LugsW3WrqQlIEqNn2XpNUSnSWqvIXN41o9NUh5OKgz4iqN/CyKpIhRfc8A
v/hmsxm3bi1mK4U/7MGPi1vYCZ9/FdjOKaftld1vagXzJpQOAS/EbKLyz0+WHWNLQdLHQDiqpnC6
l/aidOoM1Belk3JN2OVkh4n0oCyTD3x1yXSTL8/WQ6Aca3sv5sEy/dj2vEHFXvjR1lQ3EoF20mwv
GJrO5VS5oz9l5hVVTHcRNU02pZoi0gSXSBBhM3banAKynRFTyGJHiIWIbS8HQgABoA40fpz1G25u
3Ht/tVgZhEWkYKJ6wp6HUXPBsQy7DEVuC9vxVwLRDxt/zm7d/cD0U1zKjmnP+ko9dhrz0v+J6/e1
wjPf3kc6A4WQz7ps+uSYflKJdI8mStRh2UVNKkE7RPHTB8df5rtEDRlyfKD8fGBx3fN0kJfvRH/l
yIxZjfkb1c/0SdXzpVWLqX/4FDj2Vm7KfaHWB1/Rl39Q/gqa5TqptrnaXsn+t0RbNQH0LiPvpuWw
+rVnqydOONrGi6ja+kz+M/exIAKB/wO8/CpHf1SVzD4n81qIAFrRN9cehAsg4OCaAbrauduysCES
YSo/PNO6sCPmLq3zI4+fz14Az4mf+CYscqSptNNeJ4bDNnv69tUQkMQH03nutXiuWtZKMrx56x9+
UwWUYXjvKdG+UTdvwgBD1HK+NPZHx5dQBoCdKtHI9ueXNYAWIfqwGreh8auxq4ug8vZv8oAMLYMu
RuV/+ANqfkg/DqAAGMcnr29VYP+2CAzMIiaLIRg14jXVfrTnfRUKSBLBTwWLxi+pAC+f+9qyvzU2
1VmxMbek4MJMAc//Iheg4WBbmtI+8TDONypprSKcKc6DUA2IoHh58WYbkJTkSmGX+G4coE9lFuU7
IR0YuIC1JFOnmUVJUmuxqkIc2iOSKgqJpSC+tekYqdRevU5KwNT7v0wEoqp2SwfZ2UVg+FzS5fbg
ZEwC3irJJojH2C6PmmWvQmlw36rJhJpA9ljcD86Nl+kXIRjib4YCnogwgz++SgoM/JBexb/7vz0F
HRyP0T+fRgteDwzB95v+Pjvk6EmxzhTuVPNHYpm7UdNdNJrzmMH6h73Aa27MZlgHDe8AIh/k2F4c
XnOjQdHLGB8+XAZNf4H2Oa6i15Gt+VsB2sloEJqvEwOvYFzZUrH47DWwlV0AyyLUBqR55w0bvH6k
BFAoDqKmWXSiOMNu7o1BOkweWtJWdjWtpaYeEx4jvS/SA0Lt84ktg7D90Yj5xBBwGeUlAoB880mB
EBfLeMKmENJu8FOIEGpTXRNVvFVMhiHJFRd7uwtJeHV702hmonGNxgYBQ16dS9eKQFr5I5dBwTvj
3xV+hCAI2bpO3HA7TEaGv8OPybXbW8Za60q4MXlCLpShhvgdXhtKQzkFMnocKAbmwHjuaHPS/pCb
VJmiT/BDyHkZN4VexSuikldtaL9Xt02as+/8nnF7u5P9YDl46sbwb1pfZmFsbdPgm6maV6IHvQ5e
HCALYViojeHO4xT/bllQddexpbkh5ujtXjN8etoZufu3vVpehMSnIu1CNL/p+n5SH/VUO8pEQUyZ
yqAuP6gNAc03CUOax2ut8wn5MxwgbcFvN+AKVL4OcX9lM6eZiZY4sX0UToaYN4XBy1kjxuEp1mMu
PwTxxS85g9//QD2+ELIVdsqiRk612b0COQpTQ+zftZl6tOXrkM7yjgJuJb1xius+y+ZGcVcN/ioO
LtKYDxAGmi8ah1Fbpw0WqGp6chrflX06M7RHqmII4Gk8YP1tXalLbHpzI7cPooRGKB7qKL4cCfL5
1DVb5XPdvTq5Og8+yR7yAicfTSvFNH7z2KIMIfseYm+Bn+3rxlg6Y/I9N615S5XdbyqIBJWLaeO+
q5hA839x1KeeKqa8g4Qv7c0Ushhk+yoMETULI5vSUmOsVmZ+iwHUbRFT/xJG1CGzTJavn6QRsv5t
TNp9VHekbqP9mzqiYKPZlfnSH36+9+UNjC/KcjoO5k1rkxxRN8IlUfvIiv2QD8SLpXaXjaHMsEqo
PouAbq3wazT1+9oceIDcDprdLYaKv9RkE/siwy8zhIQnJ2SvHonDKcMtsppDmJhb+vb6bpUb5lL1
efDKhMBjOJ0yI0HMuILc5T4vty0tfH/zUPCxSvTKfVNR9OFLaC57gzoD2hAWf0opaMNeFo2FNBYx
hXzLyfitrk+IKdp2XDVOvpNolSPRMxd+iiJtSenR+fTLURGMdxkB8SFt7viVzDErcXx21pMtX5kZ
rggnduN+2KvK4SSwiIx6kXg74bDwR53tfwQVRNaC4uVefciEB9mK12ZKBQydgL39YusvZIndv7gt
QvW15m3UVaE7ateib1hflspVNNQ7n+NFwPf4N9vFYFYEBop1w7RPj4S1xIbUoEfwL+YLm89XUoyz
NJj4A6wx16q3CSxkhwCjs3X+EJV5Yh0ilczHp37BTx4MrcgvDOQ0FAW/6FFwUmJQAUjObsLDY/tL
nTBWHxT82mEQjbt/SDIchHYhh+V8Jhkveml8S3TqvYsH4cuozIXaKYTlviozcnQ4KEXdyC8WYnGj
vvxNnpEN3iq0H2me+aTQCAEoNdW4ODs0ND+56q104WzTiS8XXYZa77+KDGbjsBv3om9Nc2f3P72y
fqwiEtRvXo2W+Z6uovX85NYYrItY6/emr2374lHRtkrOOubDs9ERnUtlVpT9N5mOABImeuJzNR/v
z62Ikq1tUqufvzUjSnKxbv3hWUw7YwoSByIzfbtV2St7LFeOjhNejNVNJjtbvNjHk1zwZOWw83Lu
K97x3J/4h5kjT7jlNSpbEjmgjoK6bY10c9d386+9ilrfkwWJNIloAS2pmdSQ1zaQ1mZaVLq1UtXL
k71D1qgSG4Ac3ZPCAw5e5agQKNhxSrZNA2sJNTUgVsOp2Zpsqf4i9Ah67raa1O5PUg/LprFwMNRf
7YyDal1VmrRuCOyuCLIRK3SaffUIP2Nu/VFl4Z17C0/HEAMM9hfRh0wiVZU8f/Uu+5BuptNHP7aM
uaYTNim7hJNmShZGpCeTIAm4CFkbp5EG/EjlpuGjY3ZTS6Ft83rygEgE9jwlI7+FCsQeinXmJPv3
qseinNY+Zdii7tFsnKOpNPch/eOKEhDHjTzFlb0DL4xHfp/d/CQJscrwLspqk97NG6npxr+4QkrV
DyjTYVP8IQzRK/0qaX3aps8VkVKEtwiteh5ljxBuT3bE5C+VWCeL2lZ1qpPlu0ck68t55ScTNJJo
IpanpTGUeCTxicDFbTPrVbeXp0LJyqZArx3W72KRgAv15IRsbNTPcpEC8WCKonRhpR5Z+Kz6oXje
jRCNaBp/hzwfX0q7+TbW448xSNplG2xO3pHKG1gcyjbZmnf5CHGFPOtHsYN/a6V0Qg6nwrwhU0zp
NyZreqnKiG4CNcHak0Cad7ld/zKQECkMStEsV5FjwfWZz5LUn1Y1hREyo6o8M/dEvZkl1TU7RZlW
uBg268NMEil6tBwob1vnPsfFyquNZR1hkeotVh+yqdKGq0mk82geOJAypejbXn/UXApriVmS/26m
+OlkLkks25XIo60MoeKURLSgoXuDLOQDRTYvmUGLU6Nk9izKYM6pTVF5znwRm1QGC9TG0NnIWtU6
TWTeTDtfDy+KNJs2p6rMNmIUx3YhknvpMqUrihv44C1O0hMZK9G17rXPenQo6X/8FkfCNtWzOmDb
DLBDXihQM8sNB3NV0XP8mDbp46QgpmXoNPdyjKJCjFKl3sNU4WKWRwwomRxs0+NJkaIHnjKT42q6
LsZ87QtVig66t0l5Dxy0Tj3mxB4sL70W1hSVKUbU0ck0qWTIk8bK3RiuB7lZeZot7RQuUyxVfpI1
vjEMJOjgpD5yFxaJwqdiBTKRBxOU7uxUkQw728gtD+/J2py0KnZTuMFg3EKWpEtaYU5ylXZiyGr2
xBiyjEeUbSW8+hOn/fUfDRJvVEecu/6QrrQ5PiuxSvrDu6LZ5QzGbVFEDg2VnP/nzNnpVKq4Nade
8tzk/ravAhNPI0aW2Fm3ikWnTfx/lJ3XkuvGtmW/CBHw5pUAvWeR5V4QZeG9x9f3AHX23ipd9bnd
EXqQK6kIIjNXrjXnmBFgg27ploTDlT3mWZVp+I9k0H9hsyCYeK166l3wLJnlvU2RHJXY7+6BoX4s
vjVEXN0zQ4vPsJJl5BCxSxITuVNgBQ5B5SE/+4NsaQJZtyfvhzFhWwxVW6uTlJbdY6K3yCOgCJFm
u+z3mx8Alz4hTtsklSBRTcm+p4y6YSShkiB49TfNxWfmADY/wvTSAhqke3OPHG2yadrXHLtKe2uB
7DId1yTG3r/5LrWWXH05eFVy4niy+vueP+ob0Ro5m9QRZ01kc+P4yrj9O+mFA4lui44vNGYtSfz+
d+KLEn6Q6tU4P6EvcoFsRq1bDCJIUQSnj1FdK0zzvUnUwm335R/4l6ETKK5a73TPLyX7s0CgLDe2
6rnEjGFD3KQqxuOJCFPhDXHHxJv9QcL0wQcpMP5VyG5IyLO165X86A86TNsyDQIagPKPyFMUfd99
IF9dZaVToV6m4NPfnJiylXeJx575OwBVzQt1hY1kNSTNGedteBWaeJcQD2LfuTGd4Y4b/PFPWesL
8yiVtUWVG494giv7XyAyKnOkIstOzReSbkIF4w7ZPJ58qmkDd30g14jw/oOTaYvoirvlw8j/npxq
hO1MD4L6TpXBpL3IEqZGd7KMryjPg6SdmymHdQpSrZvypltsylO14NbHAj2kENCoNlWaMy27xCz3
xfU9WFX9O2wG8YNQ16cfvJkiKlck2cYrI42YVSH2mLgzXuNvuRsacki+tfKme1U5A5TwVBXqS14D
3Witi/47fvUzdE1h/T8hNKHKuIeGr1r6J62Wg2NiPbD1J2hZElsVQUl0gFbuSBogpdYqV0re1RgG
bWcKTEr8h6FHhwtn7uzL41FT3Kc7p6bPr0PJ/e4fqBqrpi5XuKRy+/zFq2kF1S5KNdkpGX4eJemu
9yDXf+XW+LSLI2E8TeyaUIUNPx7+ga/xJc+dy+y9SqcipY9k+46xyVXXJh00WxNCszL98vy/0GzU
tuU+Ya06TyG6IQbgrsvj+U62iSSF1q6sIVZQEkyFKAhVpJ7SgDLNSn37RxasWrUExtYGfqJ8gaWM
8anwWY7FLjLb0wS8Ucpg46mp6BTEUlhBefwNvUnrsbEZqvwv3Bu5xQSmGcL2D/smdRnpEC1cqHAI
fU+kLShhydFKtUanQj7znYYj4DGpQmaFN+wjBrcl/9sqs3Ex6lmDLBM7pQupXgy//mukbKfiBA7i
rDiZgaDCUu3clRoGi8xTFoNZzRWxlNcTOEd3C95WjUpwAucctar/i5wTJCWhP97xDs+JXZChICdV
EjFQLvyOob1jdLSy4S5TQyaY8mj1lGsdmTCATrqXNLDQuPxC6hg6DXhLzpdCm+UM4oXPX1SdZjAX
YZnxlv0bWQfZfFMgSfgN1yk745ur8eXO1+mNio44lOnfibVuyluSKxVOkOO/Q3a6NDi6hfySsUgm
B/xP2E5oBZ/ovf0VrgkEECEspyKEFw7Y4TmPlHINfqfv1XhbSlbs3Bk8A1fmOJEYL1DETCieLhu2
cmRYNOYkhEweyrAJyVOJ9OsE4+xiOyGEBo13LzG4yt2nRv5F5UEudY0FJZnRoCSX0v7J5hmjRnKs
HjmXlTbL0NNRbaJqbFHQKGTtGjpTN/NBVFtOBrNJV3qPpNMlOOVPbK7XaFuTOMU7usfkM9iiSEAV
7jVkGfBkdI/43KJxPyRZSUjENf7D8ekwzqkBsl9QPmHBpoCjUFjcUT4kEXG6e8WzMFbRQjfCm4tq
9d+xPl7VPYXc0thvyZKPumKd6OXTP/A+PuMdob7dCT9e2O7LisOzNrk7hWG4uIfwTqSfuocnN/sL
9RO0DuB7a+bWuZPIw8ed+FPo4qIrpGjuKjzsDty6A5y6A51trMUqBTD3C/8DFXfXKVZ0FIg6LZQ2
PeFFfayFpt+MmrRGh0S0joHOIUz1jSwgf/Tp/MzuSb5pS53UBP1Cb6PvxjoRffo+8LJn439yfStD
9x0vJrRyQgUZQig4+OXrOVWwXVZhM9Pj/BrmMm2CHLOCZpY3vyL2lxqrtC31eGcI1Wm/80iKvGOE
otEDMB7m634QWKf/xAkpiPEgrBKuTDLwb6JQK05qfVT6v8OBg5xJb53QmJq0KLLWPrYF05ffbCE9
oWDvaL8mo4Joql79K2JItLR5Tr4LQcITZcj1EvYy+fkOGhoVeLoiKtF7sLChgNI2C09aMs8q4bwS
dM+snlgvRM1TyvAv8pCVa4lNX2B2DxsWPFKeK7q3/0Ig0nnVnDSOjpaQ5g4CSUYrgw5LVGcLVLRj
1kmguTNu7XVqfbSmdPmLSsQXOutyinWBWXboadwoIAnnxv+gE0VejV0CDx447f1PSlHnD5u+rjd3
UNFYLqoI14xMuTaz/HET/uYVKQBixAE97+9EY+X/B1mkh99e1Hz9hhb1CVaDyL/WunHuNXhFXbOe
uEVW7H728vV/kIuEdpohaAxlQnNzDzymQsNVEbE9h0J4xBAqFoQ3kOXyFKskVTYB0lKJ+YRuDB5a
jvALKilxpBlmJlw0SsFVB9N6WCHz0UqGILnriF18ydroLVI5wjR9eQ9I/nfGkd+FmT1m9Vy0so/I
wH8i7U0Xg2JFfCt60vJZrzzsK7+wR7FhLd0xpDxB0Z3X403XdYGZ9IuUhHYSiO4qj8Rubbb6MqO7
+IeEhBsjMYXOSZr6dM9a7kgth0MgoCj3rz5vgIV5tTIx+v6JXf7JRvLYoIqKVmcdhT1zb+Id4w7T
WOfGm1+MJNWN/LVnugsTxeqdlTQwbXJwbaHy9BbhNekyAPiGJMzZlQgjLZ//HZyE6bFm0EJXBWG7
m4AnawIJja6BscfQEAz8XyBKbR7ih9wK4JZsxSgRMaB91aboeNHfeYryICjcl+Q89ufK9key82+8
kixmBsbzldaH4SyT0ssvylLD+hTc5viLtDR6e194mlhLrViRCWTtk2YIWbh7gLc7q+uZmP0KgfZb
CRt/tS8Gi5hYqzjes6An9FLQ9ARXmsdSiCf7Jtr7sYJsIaUJtjG8LHFI1Cc4JqNwz0rlDcs7kskL
BoaZ259UJly9GCHg9mWSt8CkJNmhqSx95VqnUBDvgKY8V24RoRdTknTVAZwpqwfaNNriv3GaBhzL
DCQQpDKvS9Tn0OqAp3Wlir7It6ekabKnlY2FrPpn2vRPdJOWokgXxX6eicwM9SgmFTt9rENFXP7E
OFUGCpUit+Z/UE4kVlMykRtMlQ8arEWxGyqNHbWoO+pK3/8mOsmMNMRY/L6nUrdFv4sGXbL70vpO
pQ/C5t4sRXzL9fFDykMBmPXf6E6GGKeLDAPtPaXaGrxdXpPD5uvK3Mi0jx+gJz3CFSaLp/8X1tPA
9RmpD7LSKbu6ZG9nBaFkAaHwd+wT5Dc3cLde6G7rwnj8A4DKTHVJRiJye5OLb6IZ5x8gKNXrVxlc
JGIP/pN3/RMGNVb+OgqHyo7dZJx7kXcWNd1a65mwFEoLk5v0OcVgk94KOyHunoO+OGqZwpiCOGyd
k36mN3TWp0zsCFkoaV63jlhs6Ip4iNqc+dB/AUZ5snFMM+XadP6cpgmJ15hnbbeHFcblnY8Up8+B
CiqJbjTexMJdGA31r/gjObuVqLEa9t+kH6xFOaToEAN/eadJtajTjAyxX1YWHqbVJMeVXu9GgviW
lUI7MJGzN7UnDPtPuLYyyk4XMU37w5kCYblCqn+5o6ZqFiuuByw0v3BT2sSe7Eu25FhqLlD87+Sp
qA73ZpU1m+gHfUqjg4P5MtvqfaLNAsU7/aRQiQxV0GrkOH0I5G49eipo92f/gqPSIveoN8LLn2zu
X0Squm/Ec8mHnw8JhnrR8J7vOd0hLcj5WkmS019h3Qbsa6Z19h9E1djEPExdSbdSz2bqppa+HA0l
Xv8kVlkViyESuhc0j9FR9/WdGYIrIAcLfkPhDXasIimEUEJLpIfHDkN69gdoRbhRsEiDuHDuVCtN
MNi2vbxcelLrrmLiyqd16rUxHiH/eM8CJ/acKHVwLaUwhGsh9E+yVXebgJlZkQ/CfqJehYmark2T
PHDWE+q1/KmquRkkBQGUVnr4Q8GSLOHYSP41RwzpVBqaG8RdQrz8w8GqvPFbBnu5KDWeB3M3eP8J
k1TPis0lyOzFTzKW1MuIJSYFkiwl50D5T7L4hMgq9UUhhtc7JattpJ7RjcC15++krKjggBi6Ynun
ZalN9cHea/8EZgVSdmk1eSu24zOwudRxU/Fx9w94FsHOzHhEM2XOyLLGooJ+b+R0FNWPVhVhmpbq
90+iVi+USLManBKRgfR2qCEVuOnDX1HlptnbWWJhlp0QW7piwcTwLxKtcTCQrk0RVWBduqeXWypU
x8HH/+yJMsK6fGZFAgq3kvc8TfvVf+Fu4YhmyIsJrvo7e0vPLW+bkBTRESswsxRPYtpMvLmn66cy
c3dGk6pUMAQoxHh1evlspVij7mnnHJmM6emF/0Jy5bLRb3VAencsVzFaX0oQjgydhXAZykaFtoHk
vga0eDkxurJglQj9wJ7yKxG9Cyw6N3gkNXM4dEpD0TaYa7QtO+UHsUuxANUEdYMflFxl4mSJByMg
547vEhPFsC2f2NkCWdgPjJemNI7bFCdMQJEBSqJS2Om1OlubApJiEVuGE6ghJrFJ1V6rGb5qI0b2
/gPw5cVxvPCwsslHaZC/NY9vKSOiE3m4QSBsmu7/BfjFKJg0Aix2DbOsYCF73AFqyWUyJQP34mns
oySw7xww1dJRvzFmvrPALAPnsGcyCp2+7y7pXK651eOg0yFryAkWMz1c1SHAAI2Y9Cml/QcbrNfz
r3pUPnqAcG5UMB/5K689r4wLmiNXQr6eJRzqdJ3/IMKKGktoJp1UmPDoL4bnOlEe/0EJw+r84Pul
5Nxz3OPkrfc/svKhGB2tPpri+2hi1D1G0VFFAQKZCEHLiyU/eA3yHvfkyVc92ijoVtpdlxwi2qTG
thFXgn5xi0O0GttNpz+k0iXmxgorUXtQpIvh7wyY7bp37uQlP8sqaBkpSdrFNB+GZJhZzRM+DYnH
nOc3CWlIMqrA0wPy8TRushhsewZfBW3Sd6u4ZPp+bOZKdk4NAgt7SIvii+nLaK+rWfQoghtxEX9A
Zp4r7g0EU+dLttrSZnAPaXDBypN3D0N6iIvXlnI8GT5SVULm/Kx011R9MIddoyI8+nbVR814Dspr
FvkklL7qHZM8/SIwOx+3TYuWfzFaO73eulaDWa5e+uau9zYFGMQAFCsa1md8VWLsoXGsGSqQTw0n
AKNsWK3FeqeHT35XLCzli3SV0ESXHu1qmj35SdS3cvEhZo+G9JXSOYLeP9eTw1B9N/UtE8+jevHy
71B9JOiMDcQHQHWo01ffe69dxCUQJwVC66MRsx+zpwHxVgfDDodN8i66V1l+R4SJPv0mSxfFxY5B
pzLE2KXeWoRPESMtCQ8SGYBkX+IyGlcRskVfM+0+pQcv8WChxlsC8cw9fBwigDpsavmrBIGtDm4J
2XJGxCqjHO/1z1S4ZfEaTZtsWjOYIH6zjZJViKCgvhT1brBObsYLvgfOBkS7UHept0DjdYe08TBb
5alGp8CujWKYu/DaDBdGsOoDnLDrVD3wk5G2MYzjaB5bqM80Alq7Qtc+lqugKFZemztg42yBxkrX
vTbcRCUCrytUhiPZkm4BBFZ41djdRTr/liXZHge0Su+au99M9vQtMYYL2XSxEKCbmigCNJwMhqdy
uIo1pmVEAtX6m2QasxCTlVS89C1OQRnWBaWUb8RzsgnmU6fdIoqqZ9zM5Jvbn2sXJg4Ktr6hXhaT
Vt+EUnLy8Y3Q+Z+RarAYpedafsZWrB/F6BhHp7h89eDG9caOiKm6x+0/r6nQBmUeNscw3LbBocCF
J11j75JoLFJ8GsKH1UqOOwKg2fn9WeuvfM9awUT7YaWR8B7KzyKmIMS9M58sKlm+YHgvCAUpXf7B
xo2O6dnTphTOCRf6zhKRwm1SPEj5K8b9XvxO4m9J/oxwpxjhazngiffLWax8i4wlMYkMynno3voC
PZrKM8GTF9CBTWhsSFgKfWSwm2JAWhQAUKe1APMwRluh668DQjy66R59G9+ReVmH755aWox9R+W+
Il8432ad+JEmspOhZWU3c6y0twljWxoohoscz+ukRpFumKvMayC/dUU95zEyJHZ4FCKwAWMToQQf
w0elSag7/Fk98Mp3X4hJ5uj5zdZFQgXRYcInDdoCbf/0lud8SdO6rNhzsG/MCuAEvsSw1N2JSNxB
4zN2+3TjvVHegOZp5rMpPmXVHnJePhxz6RqmB69/Ut23kmcxabV76ynv5G1G34648FnlBMj9vAzK
Ywr4bUWzzm6kd+GlgouUIiPyMJLlN4OBk8FIvKVHK4vGSua+npLTPabsR8R3drSq9Eni1/IWv3X1
GwN4FINUDFSfl8EgVTFFVO+TmwKHr0k/zIQ5QbkUBZ3v3zKvhbKtWtb++GSmrHne+jK2I8aQFFuY
p6Zx4VtQf+Nwh5HAy1O8t+UK75v9d2CfaKRgOaylj+ERllRNnhe3F7cCs8vvmrK5D2HHYDPB+65C
OzMhPvF8XWvmB18FYpBcfwDQ0x5a+vOJQhcyF+dWxmSDo9kjixRJ2DxjNalUSQISzbjncptOAnhM
F3iwfxEAS26N8Foo+NxZgU4r5vEVlZ1RCyGfHnwUCkM92RcWvHbAtIR5UyEADpN1EI12bbSO3gA3
sQutsi0NX454G+RhYxLuZFA6ZQz7AStxsikOM91FrTxFWQ0DiHVOt4FJ0VxXUb1xqrpofX13QL2G
mSZRZ/QnnCh7QVRyU1scZgAGMxyoQjGfGIMlykRB5IAQjPyc1ATrJAGRKwWxSSkkDy1aBn6HzOnF
I9nSN4Z5HeEEARYdR4/4qZrxIlSvE2dgRE6pS+7M01a58dBRd+k4uqdfTsZJJPe7wYO1zAAwaT7R
axnGTgyPnfaqsI6z9nMA7c9NDTc+UXJUTP+BFw7qVgzGBTZ8YfRXdPMcXn5cmbM6b+Zk62FKeVFU
DY4eH5iDVmQDzaHHT2DDrnqXIQeRNyjSaE1KaW7hoVDAw0nIu6caIQ5jh2hT/h1oMzmia4SleeOj
RwxthQ5NC+m8DFgoxqHiifTWZfr/mPGzgoKDlTI93nrw5laC16YxEPtMdlyVz8NxArNBkPeYktTy
IaJ6DSmlrM+yeTE79mmVT81cXG4x6JuIg0iAwIFoW5Otn1lgq3zmuQo94OqK7+hXUY76Oe8PlmOG
ZN9JhUSMrdmljdxwOsA1hzMbkVBu4uUzlvFYLP+JWTThSUWSuphQiyJZ8l4wngWOil/ExZERvuoq
E692RyrlQ+f1eCwsyIbPcidzVuMdsghRncC0G7EitpYzFc27HbdoMgE2IE90Uk91AAJtvDBfZmO3
b3Tt1FghnwQ4Y5hFnEHTmiO31dCWdU4DDE6jRKRqL7CApWaToX4QPWShiTL7J7Mxa/wpDG/zC9vY
Ss+V/D5iTZzgjbKaY4sNtq4kXqMgwyjIWzT0S4QEfNZuruNVE/xiM6EctfzidT4TpdE2pMUEdOyT
bO1ryEwBOg50aL2YQkdW9xPX0YTpk5bdZ9cM2ym2suPEbsilm/COYo2ZKcGoYB3MoDuaCLz+CXqM
2nwv+8JuYj0W7lyVWybDrQiy5C/co6FVhxrvzlzOpX1Hn+4X87FpQ6dh9qdhtg1cFFZiOldxGqnp
sJNCc9H3xXyiQBYcM9hDZkaQ3SYSJMRqqva0ticapA8VopCNXZAk+7RCM1t4QE2MuaLWS9On32sq
T4UkvoiRdSgr9UHUYOXgRs3i1yBO3rVxNbEii3xdAXH4hYuUfRrvFKaxSAyAl+D0VK1TnIrfSNyJ
Gf07PVKqVvGmhvVTCuF3oZmHtPOusY7vtoQ3ZXxVJke+19EFC/eeO6wladJg68VbbIHiZ/uIaQMi
UdNxO057e2e+EE4BhPlNouWboK2UFL7ndRFlq6yA7gd3p1XtODz0LreY9qsMt261dUcnsbClzUeL
XAVzk2KQ9oEzrCt/GYwPQcN0ZBnXl1C+ZpQSgBeih0D9CAy28ywHeLtrse6zXBKslz5ullDbjqRH
Z+SE56/qLCGv7pVA1yp4TEfOMCOERwxcn4aaYDOFo6vSUyzwF6V81M29tJlJS0l+oT/jJJAWXf/S
pl/wuGxYBPMEd4pMIuyNaqU/wUWDghQqZzx6tg5ONDkGiwRtlD21JfzvvIfPwCnlKNFcVG5h9cqq
ZiPeKzMLSM5C3occ2lKd26NysIKTPqcztfSqA0uJJGuynruG94WRfg4qzstBwtEHp1QwiaBSEGIo
3q2SV6pxhQEMXzMizPQmlxtJvWoReCcQiEt0cfwRKDtdC2da/5pD4QALbIfZtxI9leAxBAioK3zf
Y7j2i0fOSugqxFsfzWJfzsAHljZ++Rmenm6GNVXbs7uY1pI9zVbyRYmsTvqIgZGjhG2XgF3/AniG
88zpu3XoIVNzkE9H7xxejuAfahp4LhL5fK+g65Tah9za6IyrZfKKgmGnQb0Pbdo1xrytHeETG7tu
OSkman14V9pzAvKD4NOI7SI4Ty2DhrdCNFd9f+vGre6CmTqS98GJcaLiN/Vr2WM0eenlB7V9LEbu
gddEeCH3ivtRScSpCKjollPOp9K+7B0+INeZFWN97HcXfvOFr52SaA9argk3/aKxSagys0MNOiMn
bFAdIQcfRZtAQ+DIKqCYI1bwVtx27SM/FinrQTumJv5XR6sW2oCBYC06KEFZCNTpySacgy+VF/GS
FyddB/6uZ0qZQ7hKP5LxS9Aeim4R2/AkjvGXj/lMuvjBN8V6Zy0V/wx+cdAuDbXUzVM/ARJlAHtm
RA8XL7p00PWl0F/ZjEXzDCqP9/4zd9y5iGp+XS+E9GgUe4/fxQZPHz/w37Rra+llXwHnn5S96DTG
+0XtMCiGI5Yh/CM1aNbkH536PNTgZZZG7UjqQes3QrgdiwUoRpvXvEn2TbMV3XNq3xItthVIg3X1
Ch5PaNfAZurmo6VQM+oLsKVZihDObB+w8snFKrLeeP5zQ0IGfe6l9fRVLKNFh2o5vOLNmmCO7Bnm
HCZWutBm1KXM5d0Iw1L21C5I8klPIwWrMWM/ghdSGI48fboM/7r+lbbQhk8exWJjPUlNYbfk6XLL
lfEBjP5aF7hDLnUxwH2y0ywGyivyNiAIEJ03B1Sf6BgWKcOsZf7tAjEoGBz59EeC9smtlgldCWTL
M+OM24r9lwyPFa6KGeO4yU0R86e9nM5yun9j+ehi1faf0uptetMAMMM69B26CVTu6E1t/i5FSV68
yuU2gAkB0VWbfSIp52LynKqncfrG9p16zMkmSoczBJjKO/lyMzOE+Vx237xyP+VTi3HGP3ZgUeXV
wa8PDfLKbpeJ28G61DmhG1x3SxSNcIqSbj0I3wZCjFIwbDH47ISvYBktY+NloMJslFOdfUwf8OUk
yo9lgcgWy0dfXfL0VBRreGThEiqoaTG03BKaWRUnyKrWMxmPrcX2sq6ER99hw8Uxsee+yCc+tOy6
UXOuHBX4xEvm7uXyOciviP1mNfZtKhe2IuzOq6aB33VzZ7S3lEev2kNZdXletgiQ3MkvQ7mmz7aI
uRYX7toXDjwFf3i7z6eZ6cnLwn0z5QnQigPpwVO+yaRsL00JymYWP2cgXOlZ1dvAwlzfz9x5sCA+
mxL55BKBiO3W4k5NlTxLJ0X2cHGDq9SeffYXnXOvQb1GwU2xl+mboJiTcpMguA7VbZlfFO6CyEkz
fV0373JiF83G8s7NuB1mb2IxR9rA5WRjVtskJWQsIeB3iRvPUaQFagAGVE6WEIRMfVh9V/PcKfGr
qSg2BI1Um4qhJ6BKNLsDMO+Drq31hObthtRMLu6f3JVE/+KyG9TNxfSWOShTleHh1oi3krvLtEcl
osG16tNlbx00/4lkWhHNByAneDXbMMMow/58jHlDfe0pAunR+5u031s8+EzYitVW4N4chh/e+JEC
7xDUp0k2zgXF9iCdOcUTu3N0VtxVYznRYE8fgDDoJeWdre0wl6Nmpm/ZzUdgqWnFCS7FXDNMrH58
zTcKdC+Yd/lRmchq/W3w54G1fAPzUFK1La11viShe2A/15efN7673Fu3aJ/zi5XZEHuM7iazmwOp
97Nlm5+q0jGkDeSow4lP7dkc6PVCnOJYVkbO7HsDpTfloMPQF5RLc473GbmysIKCjCEyGB8LbQ25
KCFCz5pR58z8Mw2+gmsv8devDGiYFueO4Ujptcs2LNyaUZC2aaJ9HywVUCkfqKhmiqMs8Jn2s3fT
AVWsHEGfVyAQNOPYN6tWoY2+FqzHiHBIGL8cOZ7tJotqZ87kmbjAIwkyHXA1DGTcdFMx0ZwkY2ex
ESO/4kmAmo9imrXH3qALkhUzRXuq41PTHhQKHuNJV6iQLKetF2rxMtmr4UDB24OOfu+GVFSJZvvY
aDRhuVGNWQP9Z2pZpdzTwIUeFXPOtgihjIpq5S2UHDAZt+dVrtkqw1JEVIuSKLiTxG4QbfUaAuic
CzvpT8RvHuL+bOS3mrg2BFVcJd5dHnlFgrv8RurUwaQL12gbMbiaw4UNvhsckUWurIkrRr7Ys2Ok
uzo4sTKR1idKx539ETyJv3VFGzaOO2d5YMeeSo3GeCETN5tnyXo08FIfYB4sJlBPue05KLBs8kri
ow0mVgFzW9Se4LPSWaAdx/5q+Bsoz378VD9SxxBhNOeVnqXmLvXX4EkicaHWDwym6QJCPJosf3Qv
RNR0gE8k+ucbCEHwTgccCslBYMFoLBAG8QqlryBuffkB9PwM5GOnrAyVtqljyfC56BUv0JuAjTb7
Q2dtAGbQBFhqAx1yO+DJGjCFW3hcXv9p9BvL2HkpTirX6UD/MlOxa0iw6Fl5LXAIFZRKGAFGNqpC
5Tob77MnkkYtfVcVy4iQHmWl8B9xV3q+FPuPNAbQynxHdLdJuzDNhecYIV7DeqvUx6ZlOuNzs+aK
VcwJHje/FPejl59qmYt3YG4QAjKOuiT9sV5oSLFLEOMoq8BZIh8p+QzxSyJkMz3bFCZbrD8XvE+O
cl1bVt0iLRZqMIfZM2Gu/fbN7J5EylVlapQxOVHVC0vG7jx40hhOma5EK0Pc9989u7n/VvUPwrg3
wqfBaRwteZiKuPHVq86mzwhmETn08+ZDsZETbJADjNyjnj6zXWrqZlrwuvsiNrQ/9NdpQTU15gNb
Q2MbQuSZTl5dZ7HAiojbJ8vfxcJaHC6q9tpGUw1ZiIdBPKXyRvPgmx1xTinDKk63o8182d1zTQAe
wDC/RsLwRM4ex94s8ZZ0PE1Os3Q8hiXbq7yHWEKZHs9lB+8s1aAT0+ZmG1HWofKUcWWE+ckE6Tjd
rQza71wSQiiDovnUDXszf+j5svt2b/Y7szkp4bZRV3SoGvQnyaJmZdUdmiVc4hLKNj6bxQXa/R7a
c8AbRqChXKy1cymcIvGQx6vpAapQLbW1V0RUSS9We9bWrEY53Rgty7yJ11XzNbVOheYlGj8alWlw
/8KAydabA9ceVb7lwgW5gh1Ob6UTA/WY40WaDgeFGA71omvbSH9W5atMndamL3X5XHSvobAeAcpS
CHUwOLsDGy41LiG+mez441qC8jycXO/iWw/ACgCaYwjlRnRqucVLOy6DlbvpwfIb/pNIWJFDB5dG
e3ocN0S1tfUuq9b0oO1MwUoBXcRaTBvQEBy7+F4hy82CF9SLkfrzBJrvya+8YpYqF9Q2VBWPkreu
462oz0fhQNDvrBGu3sKfs73o1KSN8MyFl7vyYDNlRU8hbEzrEGPqK8658qkyA4iZEwwSLT5Uz7L1
oOJQz4ZZ2G3d/D1XT7j+JY7RnGC9OZRfLaWttw7M91Lk1X3sw03xoc8w/Jdr0eCCt600SiUsCaLy
RSuxE3vKPaDNSBSs7CvRvjLvYI2gBmwua8HXdJRb3pfhf+rqqsd0Rtp9TiP/HJTnItrdpinp3qtX
pXLWsNNE8XGgHmqGXdAeLP8TJYD4rnJCjHCNUyYyNDM4JNSKmwSEwJdRgRuU7RglVjEyiyPQvp6S
dIyfVG8rC+9VxdHFlpldKB8KC1A4m4qR7eTyQRGfOaJSnXK0J25jGetPISJFQbhMp4zVbapkrXGj
Z3hwa1UsONicRVrZQn8grKEr3jP0siGdwZ6hTq5e1B7ybPxVWKeo+yiTi25SJuxdi3iHJc1ltvI3
WD2gXAAscfFxWlCADHdn8duYLFWFXzLauBiQZwG0KIdNQx4Xhr/H3TXPUK75D723lrWloJ9cSjiZ
7qzJiyTSRcXYxUTiBulKNhZ6SLrglm5V3eyT/Em3EKkD8SRqfTbY9NHUltbJCxjk5ahEjE3PwZyU
Uuvqxu9RcWvqV7NeNDo+4q2ifHfpN1qlluEidaymfE4XtiTeCLPWSd1lXO27ZKO6h3J4iKp3rXiu
GoieN74QxduM0dKfsOibAPiK4fk2l3tmB6p4CtAmFI+kYPEpb0F95grkZbRNOnGuJY9Jvh7zXWds
XPlNmQXQdlGN7kqHIk35aOa8x+FNtsFK0io1lbMMEb4gUYqhMR5hb9ZVX3K7w+jJwP+7S7ZcjBud
6hTAsVV286L7DEpzrjTZLOo+uV3ZY80TmX0K+mO/QOIuP/Z0QbyVvrSstRyciayno/wQ2ZxyXE9s
3xH5gd6Cgj7z1WPLiuU8YSwWvfV0Yqdfg68DmhZ2Ylsz3sfsxRNOnXTWpF0xsGdR5pvcAFt6xhKo
Uewx7iS6iU++spAAKivvukloukMwS/Ie6ayHp7GnQwUXyM8uERqe6bKmyOysfmNntbpMZpBjNxH7
issSOzTto8nbkenJzO0eTRekxv9h6bx2W1e2dP1EBJjDrUQqZ9my5RvCkTlnPv3+au4FnAYOFro9
bYmsGuOPOWU4Sz09sBRQeci1fJ3MM2s+QzJxgSxG/MQKNrCKXjL96Gzi8mgBLjIGLweqKvEGUKMA
rFUdmWAKnyj8H97LfHyRAOjYrw3rMmmu9GfPq+SZReup3DTGNm3IawKFIL5fPbWk/f1l9gYmotZo
JHYVdVfLW9s/cwZwKkyk6yhsrGxfJdUvWvVNOr1l37vwRtYXlVJ1uU65Ei39vQZqNSpeIIkEZ3ZZ
492GyRqKsz/u+WEkJATmZmKXqxhBg78OXDrqbc90umVjHQFsqtVs7SeW/vLUAUkqdCddETxTfUB0
U/Ysm4upYWxeWMugOjpXyXLx8Eu0ctBnSt5hffj3w3F7jY8ge4mnY5h9E0EohmQjiNBUE9yG0m0k
w50OBihgmjIcLhjCKJdiyocl7xjWrfUwbVpmm5pDZgHqYcULApeWoc85y8ck7fQMu/4pInag37T1
hxohZ3nTSfbr143z+jkvs+rMiRJ6lI7ZV7ZItww2Q/I+Q8rlnJVW+jVsTOMMi1mYHsm3WrJNXsx0
JT5zCIvIvuFkWYqWA80g6G6TB3ez/235Xbk3liqGR0CA0OQSLV1teHP4zwHGM3N4lZNtR+XNtDA/
Omtpt0hm3lX5i5G91xdFt+EOLZMtdCmG7a14miV1X+/6h/TBaW6kBDKctYYhU1ujnuZIXpO522gH
AWtaKuLFld1s5/QeKk9mBWXaqPj6i0NOt5YrQd2+9ktWxfqrM75tDaAErkQQGKgXR8lrtav4h2X4
g5jSq+EkFXfLOcAXT1Cg2nWUz6qz5hMBchGnbLtCsYzs6sNC0NO2H1yDBBdktMXNqxD+5zPFP78t
0Bkwqro9dJ0bT8uIiyWTbzp1aeUrgHJhkbA9XnAaRuQ6TuBx6yk7kNLoNb5Lm4OAkKrkHbDO1I6l
cyyUp5I//WMBclBfSddeKSgjm/kjho9V6hc7eZOcMwmM6nSs+72Mk4MJmbrDIRqXmRGIVyUNj3FJ
WwD1H8VDAypJm6/K0bHjwjrVBwKglxRcjB/cUtiG3vjazWAvdrz0NGwI0ajexOZMmj6NTQD53RIt
mbbS1S26Mo7VXc2lR7FcE28yoAQp/YzzT19FPZMh4WIPtnbdghILivzGK9c1P0zcnPXK9HrrlWUH
8y+NoD2bj8inIL6f49FoN2FxLe2Z8PiV5bwmMyV8l1ZxE3Vj4rHuV1O0Km0vTn4ngjj77iBQFyPc
dYIM+NdK0XQLSDOZWUf6rPnPSfW0sw/EydCR+6I6Z+GXmTGdxsccgMYKXhqtQmzxLcnbQjqbUHsh
PAqTikyyqXqL3E/RaYG5btlUbw3dZ0uLQP5zn6zEnWDO2wxsaO4MmNGvWfv1jffIfzO7V8fcVqQk
pV9twHS0G8uvufuQJMS/XOThPyx7ZFiTPwz/HuI2F+hAoryJVV7T70G1q4M7UDPpznv2Q88WMtVP
JGALO2kYKJkrKAmuuG2zIXLH8Q4uX2T7DgyiWvtBsTCoNCp5biKO/lOl5CSrW8uMkzqti6WFrbpn
0vXBPaxMSC7+BKfQjYyDzqs8vZlyTWbeoUZswzFXfQ2EgEXl69bpLm25U0PUNumLxOuKaJceEa+T
1m2NOvOXilhWGEJ3ct6bQSIBdF4SuSjedVKSjrT0TNlKTVdm5VIQMj96cwFWizmKlUM8b5P+oRIP
1ZwKehb9YtmxuWXJXZafBmY+37jyoI2IfkS60JjfqPdI7vF8tUaucHDOzTjR3gJNIHYeJAxo3ALQ
fP55QuyjFTAJsnXOvfEbNTO0KvAmwsUyXuvKayeAIhnNdP+Gsoux4GyFt0jGRritlpNHQ0jofqU+
BhEiyAE8eo741Kvlk4XiaRxpwdACtyicpaGrBDp5iU0OHT1ZF4AhtlzT2afs2zUNB/WAm5BUjumo
aJw1/F3jPiie4k0s5JPsAOGxazZApsn0VnPsNcFJ97di5RZLAtcEDyJ3PkAOkVooITEbLXzl6VTb
WVrFdByKP0AFFTWhmwchCp9eY2fTT3ekygutPM8Th8ayk7fsBVm2zmNPIWnRJiiWkQBtQtmdTa6q
Qv3Skm9ge0vdV/kxMzZhPtKs07vibujVGRBuOyk3UW9ie/ma7TBXVql5kD8ar1uqzQ3pLgku6FVw
5GS86Exolrkxp21pvvY1/BEff5JdtfahmaSqrNLyZKt/4pOwtBdteM2D9/ozMht8KlzR0pGVkJNK
UrbwPupbIu0BJx9/Y4TN6zr5pOIQyqJYLB7BT0AcOobXJH2f8wOfWwxzRCsPk+5ATefBGt4rnfKc
FZOFSb6/uVaGk12fMD2i4rNINGIoho8jsq3G4duuRmk37SYJNUNJoB9O9ASjkB5d+XoVNHwN6wNc
/Iz4MpffA+fq13dIBtdEudxvCJ/1j/bRabymO7TWTxa9jy9VdQmCqz1tCOWBdCpRJjT2Vd+Pr/kS
IEwGgEWI06yZlByViUxezPVH1t7H6cVnhItHNAcMrzm785pUYQ528b0jLhTYXmFRVdJ9WRa+zPZq
GQ/Z3tP1Uiy/yIpb2hPwwohF+VjJW0P49Y4hi3xNdKDCIi3qX6zg7Jtre98TNhRMj3r+lLRnZ/6h
yvf7nep/aSWF3gvQP+NNnW9m/xB8ju+/Aw9rJswbkhSvuEf9Lh7dtvqhJGtE4s4NWuuIBOxj6yCt
56gitm9YvHZ27XI3+xmj5qpjgPf3fnxFcSc4HytZGf6ODo81eje5fmT6y5i9VtGfBjVcUh3OE6LA
38ywIEnNa87yXVMM1ebGDYnZslYO9KaqynVKGUq9dKVz570UIimMyhoT2Ez+fwVNXj7F4Wq2nwoX
zHBVW96sHLFBXHO3i6y6ALPqzTZAouVFG6ObReYaIYFOJI6FpeRa/k+74o5I/qwY30/ruHbAlmxu
7PEcqj+VtSBfMzBpXII4+JxDpimOrikr3J58voBGgFZfGOQpOiL/EcBSm16k+jXwr4wMsw2PQSMr
Xtx2q8BMF/1CKv/q8MUZjvzeUHwAy+CJ93FVu2MS7US1eY9JNOPl6LRtGOySdk+hKR1yRIFyvdKD
MhgQBt8q8p7C5OgqT41FNqlPLfJWgpKklxiBJ35rmM8cuz1fh/bWwUREQq8C6k5RJv8PUkyU6ajA
prKG2GS+EY7hw2b1tN6N25Soj5y0oJ2iXHXWTt3/kKqveuaaPAzusIqJ5WP35f6OVlwoxr9dBvzL
IDkmj0+E+Lc8lD5VCnK5rcwH0YHgtmT9jW+p/zb17PB/jvQupe955RkRsosNQXXJvGZk3mB8bRAv
TVtjTbYgqYuIMbBv8Aq8fXLoGr+oAOHMCfpTAbZE3f2E+4v6ow2SJL1+02UqN9RPY3oXeyHORKc+
i72zqr+av4QTxADSmtEK1cWZYGuNlB4IieKmVPu0/jX8E1hUEXp6ftbF1S3uWptAtbpxK+sG/aZU
NxsRr5esIuAHgCpiwcEkv9WKWuGgXykjObMhHk+fQiRES62G5K//9uVP29mHmoLJ7Ss3T3wy7DAR
Zy0OYOLcUTz6x5hoeOd1RJEWchuIOAN1R8IJ6W+u+kZCma6dy+4oSoYqpKl+8RZhoM/7whXMuCFz
ixF4pSpAkAXW2emgmzuNjM8aSJ00ZtrPD3n7CEAStexuRq/awGpnfsNQkRnx+4oe1Xp3+s/I+Bkq
ZH/Gjyhy6jI+e5/7C+beWErsyOtpQy3NLJHyBd3qgVAyXJEZ1CNhN+TF8dF2lVuCsZHPvfT7DkXy
HTtTax2mfgVNr2DVQ3/WzSczvPGd2jOUHKORaDpq2mM6aYvqmXNijXHAR9evqunXRBGTgrJW3aVm
6++Q3ik2RGz6WWdnP7sAZvYMeSFRFC1SqGFEv5aT4DhfBBcWv7TSn1Z9zgFFIrg+Fw7HPQhNwrgx
pQRptm6scEsn4TLn4aOUBKZsXAYKIOm+kU/FC3NQgqhEvjc9xEq5GaSnEsIgsz/kxHeIiyouOBif
ZuF2JcaBXAFznwj9HcDTmUDSDvWTp9NnGWzA1UWNqbJhnhLfRqldyeDmbA9YP9idhBaWoNgawjlu
D/ygdeSvc9sd0o+Ug2Th403TyPCiNm3TvIystPoKgNsx9i3Dd3Sx8OvNxtFh4KvwipvDTpoXDGdL
smMBV0x+F1wxS/SnDHa6CDJhw/Cnk1JcxPOeSlBq1UvFly/KnrgrSQrgWVrz5Qd3cS8LvQnclTpt
xZff+W8NEWhRwSYbDiAUJCCA7Dh7lYpdrtoxplqAOqCYq9p0nvJ80MpbJb0UZM10Oz9/ciho2lqN
HjPcRsPkFRcudddeW4bLQnR8loy4foGd9kkwAsseAlDATNE2j4NWKy/Y8Vwj3YupK+xIVeZ3trih
EWcsZwLFhAhblFA0Bn94QcrNAEmP7nKAg8uTjR7QZRs5wOM0g+jzOk+atU771GwIUg9BKxxQTpCP
hrE+cdWW+D6uArFlmZ2zzA/Djugy0i/NvQ+G6jAzjZ4juxzwwN+wIHBm0JCSgjL6pq6stRrsS+NF
jtE9fFb12mfYaUFA8WORcYmSMCF9PmyWo3hsQBQla/th4wZSix9TuVbzMS9edYOZgn4iIUpNVb4j
VNCV3S3TNbBdH6+Rhumk1lSQxlv+iTrx6uxS67sZTNeRuf3Mb1YH1EoWL25v39vkL+BagDowLgQH
tjqYKxpVvEyh9VFh0dcwpDjTl5BFDZ3H6cz+vCqknc/IyzNZBueZ+sPpTsTvhCwx7KHS2AcuCUcA
dlWEeX/z0uFEoCf2Udf1sq6/i6dWvRol0hCQNHNkyKfSWdRsxeKtAhaTbQIhEt5yqsHGS00oe+bv
ezCzHoQ4tyyEKR1Y2SX1Pwxgx8EAvwc1tXapgSh1l/MtYyzOf32a4vj/Kf5dHKbiF3U/5aaG0JGX
sjLD0jlAhiijUFdlcNycpbzZekGk0SfV6a5UnL8wQc+gh+oyJ7rJbZZ2fJmSx3/9XcJOEtp/LdkI
UnjhwpnDcRNoHwr57xR5NZQO5vRY3RsUHpEJ4TfcI+EngO630UiAbBHLylwOAFZH9YKa3lWZrhnS
if4+hjD7tfrGS7ypnFNnvteIM6aUcY7yOpVXZLL5Jal7tZ3IQ2uAIuFPMpnhv8L8EwKi0SmOONNV
gOo1ZvHaNuO+4Zegl5iZ+LMSkJ21pypMvD4Dq4QIDAd+0k3KXr55k+XUJRtClZbpP2rttbOuhp/T
yaWvS4x1NZmS9UxX1kSpmoRqV8LYBVdnZfAOx8YiywW1ChpdggLc0Ot7D41W7QJ0tuvBeatjlgQq
Y6n9MRoqHfgkkw+GyGjezOGlMI5BBhnF06Ex0Thz51pl8x0gyLb5BpO4JJ/wx/eCVZRv/U9DaCn3
LdgyH2eMzA/Zi2wReB08JfTFVsBf6Lsb7AnLjuqyEuU/dWzENMBsa9wwMASDxxpEQjUgJdLEd85A
ItEf5LCoAOYXgunIrF/1xCHxkkPpz24uMLd9MrHfsyIrMsmkTIcjo6HUHe3uQSsgwT0mp1GqKKzQ
jmdM9AIBADaVtBQtY3F5yGe0Jt9q6KEnl+pTjCNE4uZMx5uB2aGk8u37t24uELP8rGeKA6QvHpNz
THCmJfcQ4ZWNesPsduK0VuMV19FCpxsPUwkOdedPI2eInEuG9WDKV47/U8ivAh1Sarp9ScQg99fr
dG4CfjuZijYuBfLTw+Jg9YCA14FyibhZTSpINMmQv7n1zHqvWQVrLb+IoyAMj7q9qZdIbRzyjHdq
Io4FNXLl8CQgNjwWQh+DMnKjaAvmMS/K1uCOBEtnk9tP+8p6b4CAyZEh0HnnoNG284eTo0jgy0fS
5N9ClMjC9ZEfVftqFtuCAoE6X3bKLbEsiGv0J/+VupHmuWQRCs/6ul5N80ZtD/xJbCpepx4zjkBR
86amf1r66dNO+FNxpYnvgSF8iZmNwjdF4cPMCF5xFUb04izOjba4O9VBfLAlvdtPnjdxBaTdNZOv
rXoqayqB7HkblsXWmmVyuB2iQ2revWI1cHct/ubE8nz6m+pKZ2hCEShEp/rP5I3UKsMh7Of5t0ZF
ZhnbJngPtJcawXPSdsiRn7L2gejs30cHroTi1ZEJLJ227G1a8VlhTiHBQgKZjnxoPLCl0Xqb2muE
yajIXixzma959crXrv+VEAhNGuNSuyrKx+B1nqigw0ui8OwX6rksZQJZbzq4RumcB4CM6i0O/vKO
cx8dCWd0Nj5yXvaUIMyxxiRKxxJJZZQIVfZr0eyU+Br2f5pCE3HQkilBbI9CxcsmZtXol2iZtGgN
QrtQJ5PoxZGlCnF+e6gGtCszno4ctqxY592hvxa89+J+lGwi9FzoGiDxxiP8Q1l0f1WzMuWN01KH
wVy6DOPXKv8xw5cgfZ9wKszgR/3wEo+0205XxgfnV5E/5OlUo1MoXyf9glpwY5Ps+qcH6+i9s68/
WHq0e2BdSerB7HFqpluRXEml1LvR7WBDI/TlfUP5sQmmsPgxmO5MHCn5gwtAkXbAfRwWK8g4V5L2
tluRMsZLzLqZzBTMuoX84dhnP76ndMNBvGNbxuzCdiYjxLr7hN8yZhvxVq23GpR/Hx0Rqib61uJP
77DBOuO7oeJIgAITjxetDjudYDOTTOIek8e/jbdlJs2FFJI+5yJcGpOMmNrN9DMY3OC/1LDQ5VOX
jgKzckx0UGJbuOBio6WBWi8PKaaQC9EWGoRETxMZehUnmOV/yCbJungmhd0DkQZrhsVwZeJJrzkC
0/inHq9iIB4zAMSa1tE+wQX8hIt1fsslvbdk43glE9OMkuHkIH0w9wH8WqX/VPPFyh855sdKDhYN
L33PCZgz9WDxBiBlJl/aJKjeB95+3Ew2ugu+Fol1Faejv1ap3bP2KCdrlWrItxJmofuxmyekv4Px
nSrtDfB/U/bLT7L6oyMpVYu2OkxfYLaWzvBbv9XmUte1xYRczQzhB6vMnSDTxBJpNn8hf/HcwAFJ
zjKYtwRQYYFDG8Pl2o2Xf20mWoejA3Un2kCibhk4y0VgQQgbzxr6VhyCfYW5DDG2ueOeCeKtoz4I
61+p1cUn4FXkmU3Vd1V+q9km1O42v0kJfIu/0a+PvXbEGsjtxruCFBThj1puWQTjbNM23zM2yh7y
liBA7dupR8+sP4biFkQbo9jYbuA1OlsQ8X0ue/Y2HxEWTQA9/06zEVRkLBpPwqwX7aDiRKdh2DEM
KS+VfSabP/DUEWhkJdefotwwbf4RqUaxM11p2cEUeFTljLjIwKn5sR4hZOAHCeot4vIw6yxINEN6
w5CDOxlcdWQm2RrIqrJiJ2MJTo5Nc0mU3TAcRgbgNn8lGefoR9eRY5VeF4uFxWZAd3ARMsoXCnLX
DkMYJLoC3n2Ym9U4vGLjX6Sw+WGLFxcaYhUhzteXVrZKVxn/7q/jheTWP8UixBYUU4+6psSYJP74
0EgrjYRcm22auJJVCIAHZAQhKncwjxxbsGWFTWnU86ECP7OfsO210aMq37L0HdwwlzZi2VU8Lj4T
vy+ojFLzp1RwTSazCzF7PYSo0C8PDBdp/f1Kljj9YGCnA3vYZz98ZtqfQ57b5KnnKSCoayN1vw0k
Xmx88Jd4hEu5B2jxux3cAF/c0HpX7U25hFdMPfkNFINmwzr8I+tmOajJorqHfB9VtJZDQpT/4v5H
RkwPBpRp98q8dAzefCJuqm3HW6Z7HGqARqtR3hS0J9VXMuOI1nyZAD/ErOioR8J5l0lzRzTC3Wji
uyI0V341tAvgX8wMhCaXUF6Sk+UQBVH4+Zmzg3u6+c32CjIVjl4KXBadgr8WinaWRr4UjGRoGtLp
PetWvfMI40cY/rXmXRpuuX+YZEbD87SWVpWxL9VDl2G/ZPwiA4mePL4SETpA2DD8ju6VyiHCmsq9
NmykaV0mF1M/q/JtaEgNupThn+YcALdI4Bcpx19VtSa2C2PdhjHWhaNV462dcXKX1OXd2plyn9lY
+umJPkvSRWz7rbQOGhF/EJ7QSlgs50dpvjjUhyDkNF4MQC6j3BvD5wRwX6kXK9uJP5x5bMivQspH
fG+pn2oNUOGmcDyP4Y8KldqjFnM8vyQnAV5iiTPcRuXaPez8RWo/e6/2MiDTpJ9QUmISY9PWeU4j
0lqTmVg42itGf0Gd/GpqebaDRTesneQIR+3iRUSHNC65p8XEmLCYAbcMJSDFeUw3aKR4yo3oItD4
mXAAhj8tPKndhO2q9iJs8vpeVc9OhCNgp1WcEp7W3kRTigWVAzoxqy98DvRabRMm/N+5PafRjxqW
cAV/Tr9BKC000TmAjT38+BkIs/ExAvejBdTHCc8z4TTGh9M/laOhLxxUMw7Zgke5uBKfGkkfSS7e
kiWFU6iLGxdYDimDG9Lru8Amh6cLCRUtfCnTAdjs0qKJyGuKetnpRDMfS1kSswuKUpUDQ8Tirabw
s4BmRdnuBj0pfMmrZr8DkUTKW/Sc6LeXVkHxGhOFHn8PxP842gZ3oodJLlpFv6g06PrZFEjFjHew
K3RhjcNsGh5zuDHGHXLNmvqIEJUXZtQBG5BEcYOblNK2GzI1hoqJbBs7T7/8jOefeP7l/XOdZh8A
fardBqh3qXAnr0psYIwA+EhFYnu6EZgnr1D6IRvHHms5WzF8HZ2u8brS0mXIdB0IMSm1I+SvIEnc
qulLVXNkFuie6X/ttoVBj6PM6H+atSu/nnK0kMijOYicqwyjrgzOQTC/JQQNSIRZ7VWYCS60UOBA
1UOHqaK+1LG/BtrguZnlwiMQN6PylKDG/ogUszeeectVLT9Ii1rEyuZfuWl9VNT1UB8JEUCquM/X
yOf1bbWJ19DsLZ229aVRXnlcYPZjbSdE/IZzuijlpZTPcvoBiYT4nH55nrr9AHxfS3+TzPQjYY3k
YlHQGVf2iyVtCfbEEY3ZeD9oNspoijvIRTN2Q3Idqa9MXF1D+IzRaiw+02PK3OwvW2Id0ps4Aqb4
rfePjfnuUKXhYIZ0dcWjGg5MnL8try/Vi63/AHAkHD0dTxHqFhSllB3uWBWEA20Nxe08+V9fR4VE
jZ7sFhTpqtpC6bcJfoOCxwhAIOng4MEqZ6J6jWxtbVn0ixWi4+xPLy7qn89R6+yRSk7RFQRvoSns
Sc41iX6bdK9FXlCsYViC4pEh8J9HDvSK6RjEF2kq5QIBiLb1TcEqFkdszTh7deNMkk+4jtczHvoW
6RvidEQmLhRDrEJyq/0qqAEt5VvO0KeNKM2GFYGQChgcnyiB5ciq+wfCCm5C2l59V9M+nI57QeWa
XDTG1xDxBVMj2dHTyYQxJQcIJ7f7kZEGChhj+rb4mjofuzbsJeNswkcOtu/iSaf6aKWuKYttgQEE
5sn1gQO9gRAnSRQWEwV6qG5s/7XuP538JwGXN8BHvXSaOQfQOrdbqnZozthOw1+nE46OCoCMl+Q6
A2AxUTBY9KgZZtTBuHp0EvHlFiwyqNeDuo2It7SvifpFnbOZ4SsmS9+uQYAp+7Ej0GvlFMhvTv3X
2YtuM22G8UC4TiKvh/nYuz3sxU0WXy0zXU+ggZxvZAzI+cJAP0xFHRu4sqbrR/uLfiDVBHWj++eZ
YTG9T9gyAmAFe2X3Xtq+CZ9LkKHwD8AHjiO/NcjQLCGEOw0ulFGz7a19Wu2r+BYH7/0AR2B6GhFj
fNZ+cGgHxCmhB/6NzYXuPY/pI3ZocLz1w742/9lCfA4mCDDg+3sO24xsimuAzxztyNHZDhuEemns
SXx6/iXhWZeP8fDGEmgXnkSNFrN3AeZSTHBr6dYyV6ipEFWDWmgKmeRchVL3AFmnCXzTehWWxj08
X48xOWEdyhFIIXYIak6wQnHDK8L4rt2nsKPGM+FGCOX9OF2ExDHmjgtbyU2yP2j4sN0Rek/iBbhq
kW9VBM4dCS7supGDxcaEUECKjpqmtvaytWnG1RjnQp9MqFo7bxt7bQafE5KKSDpypaTZmxrdAOCR
xbNd4lbMmHcWUXW3WwSEhps0Gt/9hgU7Hd+z6FxKty589ukp5t1o5gMIR7MZNo2+FvtBQSk6s111
VJdo2vN1rv3arDJF+9kO8JH1PiWPiCm+2ZiiVbk5Wh1/XLXypT1nNxQ5z2a6duTVO4nHdEaCpY8H
cPZFGGxDEvcVbxgeA3DX0CPXCM4iy0IzT45JLNwuIS+PIM3Jz1xLfaZwiAYn4Ej2QMFFXS7e2ulD
pdB65awRSgnRCsH8AJ1orIDIY2U/Gbu+Rr9oZp7BP4+dFl4ZbPRas2XPtBVI4SYYdsAflnTCawzI
xSNHUkXckCOOnKo91A88WAQd1i1q4lWinZpuY3YcXOv5wV0khh86vNEcBp5ch5ACvwxeuJSLt3jL
/1Xthj9lbiwNH8YVARmWGgfpT+tmhjA5/ggTU+lV2XHqL1H3lvbfZAZiHgiAEHnP0FU2sr+Q2o+4
fR1nyubqo9/umOPra05EAZfdAJvC2EBBJQvdX6ihxuNYXKvrAI/QyA4WZG8B5w2DGxJ3UipeYxfu
AWlkf8lNfKt0oDaLAgSMnSi+MzTW+WeMf9F+tOzpw4vYgIf+olkXDIGi4SVc68Zvm+5SsBWFjULs
1RkWKMg0okb8CQIXWUvuP0KFE2LehZxxeIvajwobrrYeo6PE3cufEQJPZpup90aVP46FqyCf/hKW
3jx6gWC5F7yB3jjCxcJ+6Hc6+ITGo0+/q4qhPDzxmA8K02w/LsZmXDrtR4A+RiZA9kc2NuxOE4Wh
jFWds2FMGJtXnJMcz7wAiMjIr3MjaUnxqThRa2yUZVetU/vAT0Q7pBBICZBlf9rt0dGFjMl3J+3C
hiPDIOK5YtYQoGAQHhweAjEaEhTt1jWXBPEjETBuX9zIESSB5EQ3/PjRpmv+fD2+MTSozZb3uSqe
EstlX39V8UHwUzbCAuLzFwwGGXVolOWyW6vdKTEtwCI+Lv83+qLYREiwpInro7yOekzFSbiUEIR3
F2qPsChIiDRi+oCT9WtgrYWfcm4+1IGTI150zPc2em+Gpsb867V8kVpEHrALCRcAw26cIEy5qTYH
EBHCTfQUAq5PM8qWhGpnzjlMdnb2FK26TRmjbcALmL4J1CGHLOaTMGLMqIGrVUTiDR0c4rfM48DF
Vd0Bj3Hyp9Eb3TqLwaHLmR6Nnrsmwm2lPGtuL1FezTuoG4Q5kVQVYC4XI6egwJBA6uUuxhas9sAq
t7h6VdVXqToo9n5Gc0kNLWNVln7kTNwzT39m3EpIoCJ/wjeb5kZ2GJxlN+V2YhBFZFB+wPAb226j
dJvC2QOL5UikwFL7H60COjBoEYIbmxWQFDFmh+UpKlkBFB0zcI01lrW8e5huR2W8zTNTJZ03lzwa
5jOzP8vxI4c4W8BFNODHk2tRKBmST81TIFgDXhrTxIs0HMUpz5EnzMIF19A0HeC3mGGISaLUR13F
I2fKjjOn0X8xbQrPzKjqbn2Nxt8OmSSvK5FHUXnnjF5qjYWXzWGuumHTwPiXzX/iLUFFmti/hk2F
NJEyLQ+3TeoPeumaiX3AZU4pIZWie+aEqUWm1APegWc5DHmTyNXzfFdidgMYT5Wr2NITnfOOcKsI
ND5ARFBOiReIWGTUHPg/lvxngZCIL7V/8CsyMfpf3MrwNFO7+2zwHq5HRCfAKr6oW9vE5l7mgZi4
0pBUaLicNAfyr77yJkcXAxG4smVeHjAOoo6yFki8igjO5ybmnBhE50UIPfW3key8Jt/Y+k5nf0XF
j6iTgL3YRc5irAGPKkSeDCuUDnbFhST5VlnN0Xfk4OzjoKlO6FBkrEcItfNiPdt7aM2h34WY3IS4
SKLiZyOWMmYvEATMiKzG+zwmIfYM9A/Lla+hCjrZpQ/x2bwXBJJoyMlVmufepRrjBLEMMipHY0QM
OYY8F3QFyDz+l9h66UiYi35C5cu3SU9fxatmSZ1aTaYTiIYanbrxXQpAaZlBkDUP8OJPjlIhS+ZJ
xRopjjjJ8h4mBQMt/0mE1kWPmH4IE9QtNO6medbfZNwBirbPCJGKSQMqy1vIsxkfcXJXEjaWbVvv
ncokTKrzsmlt624VX8xoD55IdvJiWFlL4CV+L9jX+5jfY/5qNZSX1HENVubqsQgu3UbByQQwW34y
PBrIN6xVZ73EhOgAE5ggkOQ7MH6QitOuVPMmZX+zweadeR1YAYSextE9Uu5p8DiB1f/zJs94Vw/D
tHVmDdETMSPXDsaN5QIU2+u7XSy6F0zO6IstXWTz3Yf4d2iCPNKW4oy7geNsog9bemmzkynDyc97
zrfAQOwmCzNjzOb9j4uwXMv6dCjVCgZwbmJoyrXfnHRuVpY2zBvwJ+VJioEplMzLdIKKgPKwMIvm
dtIJakfapAMtQfMhRsQdccER7RYu2JOD8NY2WKOpMVDVg16cWbWIteMiVdHwnmXUQfmWYALxiOlw
+1CVZc8Ba3TL2vJicBo/XEkxPkJIgJ2+Nj0AV+NbtMCXpHPEYCEx8WopxER2kwXQy/k71HcZiC9E
WHkj5iuQmGGSHx53uTwHzjnxX5vwSxRYmvbqpPd4BQCojEsOypKUNCHwu3Qz/zN+N5jd1L2BGrWh
A6BhZ61QgLPdY++rtIPBl4abtlzjJZrWyLa78UscrG2znMLqnNOR7VNYkTMiFkjXqHY54Lk1SRUo
q59Ee1TYjx/m8FZZ6LYJ3dDmpw9lZuQ/mgU3rc4uBabKwpo+xKJaUudcq1dH3oFvWOtkC9/RLvVV
6dhL5lJj3I7jU8S2pXSxrpGU2yt2AERPvHCPIX/4eCwzk9VN4Z/V0lVIUoLErKtuwsHLQ6CgYFkx
u+Xth2pZBIvxJ/ocvqtBdnEFjkxB7PajmSErmTEc7HIWE/o++KHc3a88bvBLIs5LG56G8k44D2+d
z5KJFgUpWncDuV6w5HFAGKR48ac0TBgt+KrFq2ATUjN+/ENEs3ss0cT1lbUv4XQ0rZ02PVGZ0jaK
09+w7kGWLaYA2E/shNlnEH1rAtkNHiESyK5x8ORDf2fnrLt2lMvSJ1CQYCF+ND4XLAd685JMqMeY
BaeWsJYI9cq7o98tFifTehE6Xyc76/JzIP/IWtNzT+kXJ9NK64900EnKGt4oMr9TzrQp0uGXXwnS
RcuSbbWe0bt6M38w1OsSOUwR9UDs1kMg89A0Lu1lS4ElgaBIjGuK/M57KGYyAAx0H9xPBIPROVZi
QlUtaJj/UXceu9FjaZq+lUSui930ZtBZizAM741C2hChkETvPa9+Hv6Z1d3VM2jMLGYxQBWgPyWF
wpDnfOe1aLuG4COTf0gXcYptWZZsacshecYQTprS8DvAGECHSNppqjmDkTEs1qOPdNVQGphSvPMh
IzXwtZcefDj5qe9R8TJe1czJ4qKxgFMm5LIa2ZvPeTFvSRqeQHzWMyqrYW8GlgTV2+c6H3321qfP
jMq3AB2iXGUHqbm3Iz+yHFdHCX7Ha5HDGj/AKFQyogbxJ+VniK/fUWFZo2rey9HUx43UsLJumhY9
P7PW/s1wopmC0IOfYkdBDHuSsk0hTjOwGMNdCl9OzgRDKZkzA47pFtSkJoI2yd1XEljMxIikEPTX
y3JmAYzuRhrMIiehyo6p+i11NSnyLlFxC48zujPAOubX0FzIR7U5VeohTYTJKyWMql6NPiaZbG/r
DdBuUqYH7nJDPulFQ2QeGMpFz9adgO5rVpXruH7mxLXFccrnNMDSk3lH2NFoJp+LoyR2o9U3DB+j
h3n9Brc+evhVPM3dBAkgVLKrfsBMELdrjearNaSryuefda8cRbAjvKRkOQLAgP9eeOltZeEyYV3p
8Brp68D79ttjZG2aRRvg79RzDDachCaNMQcfKsNlxyob6Iz6C186ydZRTfYceRTkLQiYiVhA9aFy
+fqmw6YN0oXUEcE8VBAZ1SYZgSy6zjDGgTFx+weZzqQS0xI6D3xRyGhoi58QP/IJpOfks7y38fOQ
CXRUqAHtiu9EeaQV+K5Y273gz30cfgjaiIhgOGPg4HOvcZ4VDvdNdhE4dYjiRpElHPsD1ti7WJHu
vxE+QeEJkfHLs5u+qKbkT/EWTg1caWR+gqpVe1giHvOexV8I4JAYULkkkCV1cFEycDEx+5YXjuAj
Ae1Ux5E/dQFOOn9rRa9suP6F93nYrr2AcrwFYYVC+KkrK7cjj5ZNQXpnVA5W/cLo9yCmFuTPsPD0
RRkdE9WaKtqWbLl6AONitFp4nE6lsrKtpp3pEVkW8hF7G6B3DCA2aoNG5qiJec+PaO1TwWFuRH/l
r80R+mVnrtuST+8qmFsh2pN2Aes5mp3xXqubXLrIiE8HoMIiq+YBgiCZK8SdB6QHce1yBKu5B34x
hK3tqlTTzzKCqwTEqBnuzCofD0hTDtHMQNAGwSg9F16E5SKI5wQEGxwj0zNMpv1wH50I4I/ICAkh
OtvLqOMDz5FDUks4crAejwasEg6LCRg1hcIGGJziyYkRQqH9xn+REsMW3oQGck7U6SRB8f6OcyVY
C51rMyGfMa7O03Qz4tJUVAIvRc6nnHPDf3fDG+m4sEIkaUQ8kTx+SPlN4lxXxnyAoyWMjTsiagvG
NcE9uJV5YHNfkVitpB8p5sxsS4R5l35rJUbOBaxJ6Qy2E3+EIl5GDn2wdAZ3tDKM2Zkq0QlYiwmD
ajoCD1GTSoRhVSk7r86BFfmKzMbzS4AJmum9cQhnLWeVIJGrM8SprDKL9Qn0GWc565mlL58hstxU
+i5eEOCVrOjGsxuDIL7FyMUBxUiAr+NZL+ZQ0BPek3CFIhWU7NGZowmLWFkN1Q7XOz5h+LVsR3wW
HhA9nSdj1DORCFtBR2pj1zkhBusIv4eonT0cQKSdIii1pk1ncdA956RmQJgCpZXGihwqTPnzst/U
F3yjJsewyDj6mPidegO6pGFCMllrlgGyLeG7bMulR4E4JWPgOijK8WhgdUjPLCy1fPX1RxKZK5kP
MIAo5+IELlzU2VYVgQm0hcoVYKB+ks27j1XFgng+s3aHfjxRDNaT5W2Yds3Z84hi/jRJ005KeUaf
1zyXWe2oOxBpYncefbkEd/LNg8LmFpJlUKQv0TyI7UKQkHnPQvNRMAzXNdeYsiV9zs7B7hgP7WTm
5XPuS9uq70F2oZKCJLxqmpHoOQTwMGTdLLNk11oC+lFQTsK5cpZG4pxXlngbfqm4xh1FtQ5QRb2D
jIhFdWTGEZYaY3KqvHFxxA49MHB6oloa4Bk3LtZpnCDirgiWimhwgX2FHAEFUmeKg949yoRkuQe8
thAgyFZ/EkWfegCQwFO++2izvfyknJq4DeLb2QY4i6RE49ml4AGEbTHyTJxm845M4NMfjlCGPcR5
ydJo+bB15anPDmZ4a82voHm14rCkHIBhLYuQeRlnzWUdkIhl2ov1glN27DCYUx+i4ghAsvLnBtPw
+TnsjsKMC4KEgaBUxlTNWRVIc8f0cBadaptpzzmiBI8UIGtmeogHufmOiXfxks/UfxcIgSueQKQk
x2l0F2egCSdj8tWbexLVPOlHo8DVugTiMPO7D43s82onWD9avZP1tYwnwLlbykURfrhQh+QchIh+
Viau24MszzESKvjD5ZnRuislYghAhUiT7ozAET85KMa7K3GHoyIS+7UwD+w8WHCQHDfU8VTHM0cP
Nhecy4Bwo2zwZKHX10a6vXqIgj2aJGRhDbcvg9RIIeG9B+GE2TeTOij0RyxvRQOhD5Eam6xrWX6h
hRAoUVAPy7tCTudP03cZSrL2aDaemDAmBYEMH6K/VduFQjRk7H9JCkZ06awXNYQZLqj+2sESDYtu
mS8QZ2RLLkR91cLr+8FtBM56hlEf2tPgeC0OyGhVUsoqO0MaTJRvFQF2+AyXegXyfiPjeepL+1YE
hAJktDoSDi4GO0HKpRLhnWOXREzDWM64BdZjrfola/R4BlISG2f0GKxZgpQwvWZr9oTGXwLSh8Nb
We7QHyXKKYovNVkC/hb3jZDbGpc7dM7cWnAqH49GhNkzSZTZJebETLkPxrmnmoRo9ZYZx22JixIO
aEYIBXL1jvxNDnVlcCPcpUt/OlARg3PG6FSpZNC+eGbSnyNx/2lo/ZRVuYn7ZUEfG7E/lcnaDW/i
VJ9x+Wr0szd1l93w5Xl0qOA+COeW9oxR0RbXXzl3G/SB9bgBMXaaCydi9tggYqD4ASDy2+OsZjpI
E/YlhypTXYbZw+vO0pBy561zLr6g2UruY/B25kO1VuLgbXW5mFs9lVhvJRm3I0ENk8xCO8YliiVq
Sn0vWAhrxyQ33uR2DH4aBZxwWmpoMUaqs8h9xrSXFTHzTa0znfPppHgXISg8G7ZWo0sTLDtktCBq
j1QB3P94YZr+2KDiT2HEsmIJYqTJtgq/E9cFhdkprYogn+XyRi5oPecjy/KjhkGLtHRjW6M/l3lH
Yw7xYnMViUXwUfj11Q6967ThOOocx9ML6cijvNlsFiPbUtAIWWhch+z/hZQBE7WTEBF+iVLXgpMN
BW5M4p6AAwebt4osArVcqfk1Sr8KldgMAeEV29fAJaEY3JeeSkW6sHyBcAMzz4mA/DMmRzU+Rx1d
RQEHehJw6LC6hAxLrqZMOOUTsTotFQzCLiYickHqDgEGxxDKEqrmXUEx1J0UAsPdIJq33b2wtu5w
V+4pqWPBRZMB4fqjnJ0kDuAZc0L4MZAXiMCXoRMBd3EfKNlhyAGkVljQrWCpFvOuOqojCzFOh+b7
kb+kEKe4aWBw5XeLOwy7nLQcWYOQ3YvsR1O7UwUJ2byBzONQtctNiuZnOWGhI2zhqBxpOdEp/TVS
NzAPIrUWVzd7/7XyiD1Sz63LZWSN8Q6cnfmYyBaMVFsOQEBJV2xXzrnAjm8n4gbJbS2eknrVG7ZT
ESy5zB0ebkYYABCTEq0dI1xo2T7jINIpItJnG+x1ICwr2Ta8mR5GQLwhnLilmfiKiBQkwIt4792o
15DGdHpPQ8jnXK1ob3S7tdjapO6OWS8oM5FneBkNkW8u44tzKnoKVpcxOpR8OdwAZyhP6mZA7yxG
nOIC71Bz35Xhp9G+/GDW4NoqwRyuhbcT9XOZvSc5YqnFmHDY2oxqNcRTXrbk8JFHli9S0yasKs9Q
nNuOswMJacMPZTRa+9DMOG8VkRXuR+vOQ0vWhgCj96nAfEi4QlehsRoJbZv806iblXLBvABy7e36
8mri1CBIna5Th8uEVIaICIm1y1Wo7kr2wDkhnd4TZCiCBZDtHr8QGn1WPBUud8y3ydY4ZPzqWkr7
Xr0bRFVg7EMaGjoLl7u1Acdbpdl66NaJf1f7aKmrH6l80zPKcvBWIeMcj68DOqGcjd3AkkJETTcs
ybwlq+QA8cRWOp63Boww7ZTKkEkvfxYSpi67zk6WAP0oXzrpKSM0Kbmx/Xo26PQkmu89U2BoW/3S
cdaVt1PUd8k9kf0qOutM3UX6Ooh2un+3jCvqtZqAivdBWqFE9rxLCIgvGUeXO0BZc1ln1sUDU3FB
RLUXRFFf7IRqqzE3EyYhOiuczPlAgVYv2YmL7kjtwUORXAoPM4Esw5pog3KpBB4V0450QE5DEVoZ
Vbl3wnEYVoL6kFHCRMBWogBEG7136T3jqJVuSEwL63G4aDx3Dvc8LW4dWmGx/eINFWoqJDYJWiSR
5PqCIgjTJwYsvXriD03d5DeW+rrxlk4+T9UpMdVrMiEjpH0p8k1dPDok3FarUfXl6Ae/3Q+oTLRF
kj57ad6b11RlDJ+xw0JvmdXalLbihRRMuXxX/Kuc3gZyuGBXhIWvziOChxHLzvkDTLq1S0L5OyDU
EMlocJ1FymcdAyP3aPOt5tPxuBPmQ0Q7x7tJJoE+E2O71XEk8DzzBmMfOQ7AW0F79opjh3EKmWaD
jIYzJEnDer/tqKsuyBsBVRVqXPS4rYIj2QZu3WGknVvGQ4qYt3ZeiF0Lg0RKgIaJb9F9qvJPwHNt
cd+Jxic4C/049njPZwYBfscIeRJI49xUVrF468t9Xx1JfS61HRjWoB8pUAR+xUhF0P0v1bb3E7Xc
zANJsM+0/4o47ekxPRniGe0sQpp6lzjVdFYKD1KSsIgk6Vkk5CS+18bXwFUgML7Ho36xvSFO8H3G
HGldUU0i30c9nUmu6o0/SQknAcswchACMPQksGTNnLqEmdMeRs4iVuJpIH+PJSGBdO+9K0JqxUWb
SwTArpEORQQmslOrtVAxZo9AXfoV42xhyteNJYvDyGfVPmmdN4tAVN5qaXjE1cQqW1qCYGdYvz2P
zcAC1zW3TrWhhIZPS60X44levu69mIAAov55xFDZcueQh+IQ1HgYQ67Iw6pGmiHKJyXoWFRq04pt
JdD2wDsdiUdS+x4H2iQaUzHcH/Y+Qn66gGKS+E7upzv4FDTs9egUiQ91IOGruwZrgRfXrlPqa2Gw
C+rZt8xWXn7sAbIqTrip/mUxWbXu/teFA+5XbSQXFJ9bnq7La4QOvXO+E15WS379yG5Xwh3WPkcw
beboWjiOA7I28qSTGlAGkisusV10uzyxc1KRaeX0ZjVz1S+Mr57VgB4xSXik4JK0swmhNiDqnWwF
40Ex6pAdixYxPzshwusw+sD4FUcosRcU7jjq+GHl7lYlAMLH+D2udy48Eu+erB8kaSlzXMMkjeOk
INCAhWMni98jCkwqXBE8FHPP2laSIErAr/Uh46Ms04cngL2T0N69IhWXIalv3rIAq7Y2avMweWbS
Y+QljXHt1A6eMdU4VOubmFEN73O5bmXWu9FuuecyGcIV1BILGwkijDNU5YLk9ORoUmaDQpGA4Ttu
NpI+JeKcTJYcC6g6WUvihjc87e6Up6ED8njXHwFCeEb7ndo+h24jFXQ1zpn+TBEUjq4HeL6i5bHb
n7wlynQBwuPkSBdhx9YhA0O30UjU3g4dIgVmZ3BNUBILheHSWHnccs0ljb416dI1c0JPrG9gVyP9
ztND6J87fdPXi6raIrNvEQyWCMCEXadeLTBQ2uHKq8ptgSE3+JFE0L8UzKm8D8nFeWntzPSh2bem
dwQuaZJlxExTg5j41ASlLzps4agjDlGQQKqKHpFQaViNhhArZI1kDsSrgMbByLPlGEHmOqC6RDpV
PViRPSQLHAe1gP6G2ED0UsotQRleXprw6AfvPbqRMgRtGJpJoe0rAUXQNUHzQJpfCjt5GYtewHiE
6pz3mzGpnaGno51oDeVnGDOzgBI/+O7ZEe9V/lkqZ1/+EnyC0lHZZ5uQo5fNn/SCo4BZr2jmQ7N0
1WVucNuGRMXvnITMlluUI5fEowlg3ay4IQkMg/4mr5js2r58dEzzBYks9QJrBt54d1qNT0RvvHVB
hoUpnhsycliMeqCZvZMRh7zSaenm8+kmFYYJu8LRUTndMqHVEXwI/hEEBueuvHWoeBB3vo9wlI4S
Y2nI10B4s1j+yZkdtYYrCUiv7Lhp2kVPk0b5owaZXUCW6P0SkiPGctiSDLSUnWuXzmuRwp1F2Aok
9ewM/3tADNdkdtdzGUyzbMr8h5Eoi1asvrr16UBLBjczsmlp0fN1Rw5AxV7sEyFACCNaW5Rg9G74
/jMn6gbXfpvv/Hqh6hwVtzhR9fjclTEWrVGnZyeenXE0N5iT+1sVv1qZjdjQODKNuVAQ/UxbQUDW
9FRJd0Zz0bGvl8WnoMzNbhRponQpCLzQm6MuI6MJ9rnKpWVi9sQVtZVIBgiJW8b4iK+a3CluOgch
fIOeXl0RosnZQaXUoUEdiQ+ETJeRcowPghBQwLjtoEdqjMJ+c6t4+oOGiXNGaFVzC0JaUMEBS/L5
BmPREJ+dL5puTRKXG9ihca4tJh/mCwlbCRbAhgAxDyUmjhZtR3ZvbCwUYh+aZiso16z+jDXSQm9t
uRb6iKP5A7YwwBrD/hTtUcFWyk5DXGOc6SCAHWlZO4kdj30uNWaSDS0uav8qsq0JvFzwZi3abqMM
u6w79MJLQOU4fEamDXhP+/wgLtXgiVDHEEk1wcNNgOvB6hcp62OCw0DBvW3d8/LSb/zk0YJYAFCL
QO9cUHr1QyCkTqpmMWcDRbwBXBQRI9+/8UeBPUjB9UXOje2PmT7wktbAX96nY3GhryPSMVRkXnam
80iEaDBYBnvKMw2ojqA9GN2py29pe0+4Y8qMWKP+UzCIYMR8H/mvOJsTV2vwmXlrp1oKMriM8TL1
swamiIicIwPaGW+NQLOhvc87D/VTI7VFkq7UHVTGJh02lrJWk3KKSFYsZ1OUQ/TIiCjvR7yXdHnN
PJBaw9WQoLeg5aVCIbHPSOl1weoyDni6em/Fy5C8An02TjmtshTYnMZMwbGQD/K6gBPlJcG9J+61
D2+68TnesgCxwdtoohaYTHLOKzBFAO1acS60jSSfaP0axjUCg4yR2r7/XqOzitnha47+kQco6r+P
UyiWA06+BJy5NXKLH4czNhEX0r5x3+L+O9KDWeuDsHQmjXsHjZs4nXekaUUxCeDHTCOf2CwufX8u
UOrR3hF+8gkQpq0khJuhC+RghSUOSQiBocg29UVEyja/xY2NVh+ulpCGzKRJd9XSacxAGrqfFjo8
plG07lyuHIj4UAqZcBjDAfO88KbT6Mb0DMUR85pqDdJZG/sknqVzIpY3LlntVqF1y4nZIkJG/iqS
ewZHYaClFa+cGzMSIKHV0xUXeKa+8ewjf1MHD+7TvDsQIl3hOnTfY/q/HCKUobCvlovtHYvAScFq
TvLtSKEEr7L95m2s26Nhbvz4JloLEFGmTdM/x/KRt8oUdqCjnkuqxy6xiLTe4cUU7DQ/5QC9Trup
hQOQXg/0ZBbzpHFsoTyT71tztkr3LMW0YgMCoxQuypFrwek8XjgunkDWAOWLZZATtktHqj8rNRJT
80ktZ5smfg7gkfiR3OXQkq2w9bW7BJZSwy60JPNgiDPYwYhM23sheQIPQV/HbgoSwgGGRF8FmgFW
aM4rIqBVqG5tsxkWQ7DmT0fdbZy+eIEEUIxBJ/B5OSn7K1k9FjQlN99Sv3WEe2YcemtbZlu9OcEg
kIga9kdf/tbCijvwVJTnoDzL4j1LjlE7CwGpEvSMM+4Rt6Mg4kdy7np8bdnuvIUwLEmYL7K3NGw4
dsFpuST34iCpIACVm5mee/OYAfcH8UkGgETEq356BD8NGKjB5AnZ/2iGVTigWFpy+sG0k4qXIN+P
hbwaNXMDoBpTFVJmIpYlpMsNYaPL2rhpiHh5l1lOo3gtdkdZ2lvSwg1uqjMsrCyz5TCYlnhk0a0r
wGcBkwJ/g5/xiBNrc6BHma3IX6faM4qNqdOae7nsOBmuJZKxlZWWfyjk11uqsDJqYHnjlEN8Zzjl
2P04eSF0oaeXlQSKt/1phDOpXap36NGY4PGd58Ula6OZUJmw3vUKjFVvvkjuQ3kVNnYNMF6R/LUI
SVsSigr90leXfWUKoRB2pWwi7HN9jw/rR0UFkLjfSPIFB9/9R5O91xUgMC8dPPbA4K5BaSGTCxeW
9xAJ55OBhhkm50NiF8G2Im7L5NYmY9TQOVifXE6l/RR2oiMkWV2JEoeLECjWORGoqYR7PABlsY2M
T1WjJwURY7QdslWr73NwaFF+hGSHELxHXKcyj7TPpITCAlpECWURcMs4H7530V0yiFDH6KYy5fcU
38GZSAF4LBp66ey17628tDrOQrfwmZootCpWHY+kqPKl1QwtwnPAcawiKDHGNKB2QykxSiazQLlj
+zxlrWCfL1D9vEpCVwOcQ1sWoCxD8ofgkkWmHPZufkpJSBI0jkTCRxx+IDPjoJKBWKDXA4WxqB2A
mMNdhyQhD+Yi5JGYRyxd65ZKr3ZZKXZfr7P2mY/YTYUQrz6TcKhYDQjzlr3PAbWOmN9q5ekAgw3g
NtOqhX3nGOWF9x5DhrOhULuol1SrsCmyqbJ/eQnqDAV5h8xlKL1pPYNieK6Jm2Hfgld2xf3oUEzQ
iUDUcpPJ4Ov0odtjOjf75ri+ugj2R5F9rK08aikYIJQ1Z+Rzq99HS4S4JCiMkBvIUF6Z2530bp3l
bymDidCg8Ok+R11NUNo0KQL9szU4iNpbEHwddXjjjS7fN2HMyBBegfNjAGeliI92afMYcEgJoKk1
y5HTXVT5bhiXVATN4L2TQGRYAKkdzVHJwSepe4qKx4wAhz9rWBXKHBTIY0QSjQDRoxQohVsF8Vs8
vMFU74d46WoZR9H3Sj0xUyGZLtl7h8FWWe09oiuAfzyLltDnUBx8fc3FNCrNJRcLt862S+WZKVA4
jva0oFyci1apxhSNHMjtp3U/Ch/oFnV+DKhs2Rbp/xQ63RCsBf2j69Yc3Ez1ILSntv8q8qflfzuc
QXKd4gJjnWR4Oy4p36c8pLFIdxb55FCtjruYTjvFovI3brUXpScw2IiJSbzf0iodv+8oM0t16TgL
Ubi9CYWE5oezpkdChwBYBCECXRU8fv/tX//+b//66v6H+50e06h306T8+7/x71ea9Tx5r/ov//z7
lRSBNP71O//+M//8G3/f+a8iLdOf6r/9qcV3un/G3+V//aHx2fz7I/PX/3p2s2f1/Kd/zJPKr/pT
/V305++yjqpfz4LXMf7k/+k3f/v+9SjXPvv+4/dXWifV+Giunya///Wt1dcfv0ua+euN+vN9Gh//
r2+OL+CP33dp8nyl/8svfD/L6o/fjX9RFcuwLMPUdEkVJcX4/bf2+6/viJZoWZphmpqhypL1+29J
WlTeH7+ryr8YmmTyWxKCYlM2pd9/K9P6H9+SVUOxREM1RENUpN//8cL/6QP8jw/0t6SOjylRAOUf
v1sqj5T9+UGPr8yQRVPWFFXWZEW2RFWWRb7/ep79xOXHpb8ZnqjRPdyDIcunkpFpVm9O2gys3/aQ
CDfLHbXaNeok92JOkRXOoYAW/oJi3d4eAvK3+snm7jbyFIXTQllUc/gNLv1isobbRPNotw+iFNeA
4uvWXWr6WqxnjJnl/k7q4iRexktjbtoDGc0F7YIKQkGQmjtsRsysR77pBEU4Q9CuQbwOEsAT6wkT
b2ZYZUB9aDn40AjYONU8ixOHtDnagQVFTejz/BkY1sY7Ke0UyLPe+HTNTO4kRm3FvXyKYAPFNblL
trxmeMEgks20dxR3CNHmGAbe1GWxppDg0yfbs17eoW4vY/rX+BeIPjEOCFaULXE/yJbYyc7Nu7xD
QzYhF6GcSwR1kix0X5/ud2uy24z/QFi+pRNh/kHHJOERxbbYEu6zxmfBcyfDbfKwr1d38gkmsyUz
ZB6fQcMm4T3H8G8QdGtMNuKCRZWPwydgCQXj3bMJdIXF4+E+/MmV92rCiQXVDIXCM+NlocLSCa2b
fBbvyiw8VzOCFrbxBECPHA7/JsnJ2dcRMQSMADU1XwZBIMopfw0LcZUtq40aIGqfpIot8Uf4vS1W
3SOir0W5ZA08VEApbjn3YmzsYIF1ueZ/NFy0xrF4DHY0w7W5dUeO+97h49Vm+ke0JguDTjgJIw+C
YkRIR5xj0ZEdXSin4Sn7JBURFrL+RjhIZde3ZucnAIwF5+cXpxi2sU1Cfjnm6NVHhyOIgj7OEHzW
eF6G72aHKw2RETsRdi3rLcHYAV15U3g1vHE75NrynLLkFUai0FtRGeutjvS1vOMW934AvwPCYFT0
IO6c0/FKmSnb4r3/4ITboRAbgwRhLZceFhNclRVmyXaRizNjW4qEHb1xEtOivXUCt0Hvi4t8523l
nXIBvljUnOiOlJR/poM4I+2K9X5C8jxfiOtw782EA9vYNBB2bTuHpgi3KRuKZo/bijnlayYLrF+0
sLRbXKT4mDQseHPVghOYy9JOKVe1jkWQrBSQBVgqCS5fs7Nr/QSe1bbVoeQx0lXbr+sad/WSvXbt
HYNVsCUprf5xTjzk7JM26MnxuEWYyeEJugIPUkDH0aQCvX6gT86uox0FNTps6o/+gWhpgw525aAi
Js97rqxDW+ACK2g8E+baq+S3zZm0gPw1sA9Rb2u7J+rIKtKHWgJDJt2Dqy7XJv6bdIST195nqE6d
i/gK7EkFidUs6qVKIMaUil36BF68MIqVbIKv7SMR49Zk6oYbNk3eHRVB4gzi5ODcBPpcxjuYorn+
zQuxjE3KT54X6j6IgofGumFMm4dzCo7upvvSzXn+LXzC4BJtzNGqVOy8W8LkuG/ke8v9lcFEWva7
hHxSu5/3BLBMqtUwO2S2tvmk+HvHbeNvgi+G8jUjjv5MsFiE3w7t4nOxnZrv0WcsTCDcIYF31hMN
HZrD4CiflaNv3ZRg1VDwQMDelHPnTn43txkjPBGsbT15iSsJofyBEgpjYT6wvu1irKIIQD/l40o5
I1WR9t6PsjePzZQuzYuy3tOeuEyRT0LXnI1wNQp07mrBC8L9WU4oHUIfEcyfTzp5iymShMnFW6ZH
agaV6dsch9pk38/mGkUN85c8gxKfll/ylq+IUlcfyfMd4zbhQXw6vV0hAWb+fGJrgvNnbELpTfbD
Ei/fvN3uZVua7ilRvJfeTKVghZcA3ofsJd3W0KPmIQU+RdvB74IGT/WZga+Gn7EWEc7NPXPzjCfE
/96IRkQ/xMiIaU9ZqQjodvo76nYO0D+AKHwZ/bxj7Rqfxb669ygRNtGCkr27Mad/D4c0RFC5JQbF
rklnmRAq2vwE8hq1NRMVR58pBqhJjsKO1xSv+HJrLTDNKhpbFawPKXGHCJnKpJIWNeTpjN8hXxQv
hi1Es8GE3Zhq4k59uSJUmGYrc/eoLd4FukJb5jQoAmQWHHDh7I0F+tXZU3ne0OeuL9Plj7CCk5I3
tEbatz0WIxgBh6PgU5uGK/CytbGT9iGI5tHnLaoR+dAWuhj/jy7pRL4VEf2P8emD0MoT95o8KSMu
OdJveVLmA6n0ntyRyRhcwDECEPqjB+/4atQZ5YwoD3z14MxP1kwbbQARfNQB2xDxlfyXd0oUZ8AR
CsCaaWfYfBqS3aSKzAUiYSxh8v9kvPz/aXDUlf92cHxG1fOf5sbx5/+cG5nD/hwT+eKvqZCv/hoC
xf+bme/X9PhPM58sWhSW6SoskqGJSMb+eeYTWzeGpQAl0oCvfZMiGkRFtUZQn16fErKT/P5ZgYFJ
lN14R7O+1fQ9AHDovXcSa5CXgF7HYBtXIdLeS+swaGHpE+/MmUslxF4dSxBHBDFQ0u0MS1M6DXI1
1bXHkKEaCH7JX9vsKneLil2+QUD2Sr0Z4kqKI9yb3p3EaGEUHENmcWNMvS5ZVS46btzoCEiclHqG
lETVaMF+qI+KdK9Yp/wng3oy3SfbBc24jMw1RzlbfEcx8CrZi2J5zKBmSB/AHqXHrNmgKk3CjJP9
DC13uPXoISSkOP+UnP5QYQkX0CiqIaIld1loCjnnse0LmBzih4kaRQMbSd2pwbYrsKrovj4jlSNt
rXnRI+UKXzJUQqpdREfGVfDslPSukd/VOS01r6TOKC2dmmgXm8SWCISN6UJwc7ZKBcsVzaZCOrJv
ld1KjZ26yryikzg0CKQl51bqfro2XhC5mhmn3v9Q81WDUkdN32t3MwKsGgIrMYSVLvYxu7ViuYSA
V0QivlgjYqyymoyJ41saXuZwFaynhF2lKpS5hA/S66mOJs6KzmvL8a41HWmhsdRgUIowXIglA7jx
oNqdNlDi6qkvFlQBlKPaOQ1eKATMCNk94LJOouYIaoRmocatSSXjLVcJ1sSzHyqYIT2Fuu6cmDks
a9DxRpftFQ4a8MKSnM7FqJ17HjQI/iMCgOde/iQ1bCoEYJu+Oh37c72175WLgHSNsuao0vubTJQR
KV3GBJvgKxnjQgIYf4NIhWrVmeqkKD7EDhMx7c+JRl8CO6DAwti6+LBLrm8tIrLSneK3nCQ8lOKW
K71cCClCBwsXY2ts9bjZGO5oj0D4n/jYIQ9ZRTW9MXdR9iRytHaJwW7es4G0DqJHAP1q7N4Jd8L4
F13tQ4LyTtELxcl7OG5UWA9FOtz8l0HJa1b05FN2s5y7zcwUCm2GWcOeMgCh9Oj4NWyGZU7lB6GZ
Cf0PsQXD7qK9kjowwG6WKK84RH4Zo2zr6HWNqASqyNPPO6pyWtQzhjxFyK2PlIK4baRLFnaH2Jn9
7Tfpb/+xLHhc1lXeTIkKzHRkT3o714Z8r+Ia7cxXYMqrLMTh4b1F3ksem8DIwMqsuUgoy7g8ZD4Z
oXzKLURELuZTVoYoDTeD6a1S7md13TmITjlZTP5aGcz6mbUb9ONJ/TTiH7FaO8dEOGo9ft11dHUx
MDu00rFgjWsE4cPG1hLPQXwYnEOfIgQZyWQ7UGTylfARb0gG0Puc50S4hI6W9NYRyIC5ZfRqESNj
dfa4bPSNAJKsTAsfGzo35n9aOgSkCAqHARycMSZkBnDCr8bVo0P+b+a4L4Nw1nbE9/D2eAJ4NhPR
uHr0DREZYblO4nCBVwqXLpEO/7vVY5qLzNG8zzrWmtRB9A3cFOIyQrE4HdcPJyPY8BericotmDmy
RIsx8zSt5j5btdhezCiY/WNBaWWCXTnNxBFuYFDfxg8X/3lRUWDhSgefEykgKpSXM6wSWgoa3O8Z
jt/aww3IuhK6+N24J0P/VedbF4CsrhboiHU8YBJxmi15MQo1WdzviMnqHv8fbrNxdenc/8nemSzH
raRZ+onQBjgAB7AlY+Y8KEhxA5Mo0TFPjvnp+3NdqUpSVmVa79ssc5F2k5dBBOD4h3O+Qy4tKjTz
OS3/TD4LLs+HKXvx88umhU7IzhGSa/hpWM4Ca/OtSt9qGz/TlwCDgwfhO3UclojcnvW5a+aNsC6m
Hl66OPtgpmvnzGeqXBADtYuE+Gw+ZeqT6csZVPIg1OrdHEM+27EmI54WQbfLz62I2c0vlp3YlzMm
0eyNu6pDiQA3dvP7cWRF9+YU8mbarJ5Di2O+ZTc6ogdmoEZKkS9tyHsKo/z72FJI/zybWutriV0M
1ejvx1PcsKFaCUZgm87HKvhazBmV5KBiJPODdNrOET6ICFnNzyOqKQ9ejTa9e6v1WffvDmRow7Du
GH533F7mkFojm1MFwIQ9b34dUlWNuSF5/HlOWePnmfpsyKxdo8MLYX/GheaY8eDKzcOdi6UR3AXK
J81dq1DWYEvrma5ybDWZuLSp6iy+iV+Hlt28w/tvkTsbgHQeApE55zCFA/LmO+6BgtbGHFwwxFkQ
7f84u0Bp9iN/5M+zSzAizlMsET7NJudV3XJe8cf8dX41fFi5LsS+2Nctq9Ffx5jQPGLQNP6Ho2yw
2AnxGiCSVTFJGG+S7P23uuzn3Oz3OVkg/hqT/SiZfFsI4Qa2Zwf+nyWTG4QiSnogQdBkwfgHuvyU
MxeYiN6ll13FvXLhKFrOZu3Ca6/FChaAmBsRmq1wfuNpXxfxbpbNbiQcZVQoc737EuOy5C6IrOCy
ISsABSrsyXDTf08EAxp+BhOcg2QM7efGBi7L+LcztsrxqmZPDU8xsNiLGC40NOQJy437hpxMuOzA
7XNk1VthDpgxuRxRdsyMstdr6X1LiJvOKqbamkVIjdcGie0XF8X5grIg30OHLPgQFdwlRppkm97p
5LHsF9zDe/Oa+ONS6LrbrHdRw7a5cCEmwAqJaRr8c4lIeGBQUbfhVV8ITh0Ljj9rZ7gZXJGFP3u0
HQYS+4xfxbn6z5UZ2MA2PdnYKMp8xpGYivYhRHAWEIwo+86cBC2mVKY7lQNN8N2cN/P84zjQ9YON
LBNNSIR0/Nc1KZP3grOEC+KZBgmaPg9BC1FGDOd40TD7wZXZ7172udzF/DYAeOaqTN07kZyauY+V
vcchWlreoOkCnv7va/LvbzSHgv9fa/PfbjT55402BEuZI3oyoZif7D6/9zinuArgv+AjV29L41wS
QoPAaQ33zkIkOPhS87X88YM5mtocmoKLpZWfDzKiQxhN9O2H6+HSv10sXt8e3oPu2ieQ/N//Ce7f
I2XzrHiukD+m2l5k/zVSrkbLCied40gjwMjlsFiAacwbpe8NX0F+5fUMfmBNgq2PxobOWTx6Erfu
axscZ/I26juOTFuc8cBQG4Kgn/0rFe7xheUIzmx5aGyEWsOd+bP/+5cJECTgIZ3rn7/Rg6thAHO7
tkURdcL1RwZ2jJ5e32sw4uhhMh9bIe6+vcQfOuy1fWVVmwKdcvPAZ2De1rXvjX/VWkeEXlaKFnb/
5wf499fNfLO/T+K5bJEtbA4Yc+kY+v/5zTscAykZyfgMo69DXzB1x/hAlAaJrz+eu8wNbTvkn5fe
7s//S+10l//+s5jf9a+fxZWBKzzhOdHfd6EaisGeYDDzQhZMcnEGIuefiTc8qPbHx+mcIkoSg2me
PMDxbKQ2BavoYe9z+nzV6p/ZwB+bp98P4DD4l8vj2Cw9JAsRW3q+I7w/L88U2rMl4mS4aK3rsJKP
QUzglJ4OqqwPo0R840Fox9VMFg7WOFi+vrt3/CM5nL7Ri043BVq8vjJvsQUhGlNBJ4eElzHIghJm
K/xQtLWJxejeLglorp8yttuTe0442ae0/2bBvabdIf+nPaYg1m3TvAxEZqhbNs2Ol+57f7lfnY0O
p5tZdqcZQAASEPKfGFyq5aEzizsHurX8WEyV52Kt4tS2AnQhGfPLBYk1sOcobt5GbJ21PSMlI8TC
4T0zzdsAFbJQZ4TutBTtsWEhaSEAIO8sWz9K615Rd3bJPtTIUEPu7ti8fm+dEUcm3txSbEyFldL/
mTKgj59tgh5RdZPvF1QPtQuLLWh2U0otH4Cx4DIEn0fV7abmhfPcVIdBhyeEkSomVpf9eVyuhwil
3Og9NZhD0hQ2mX0zzcx1l2+OfZ2TQi7NzMl6XuCVtwWOPtQV5VZm/mlBBZFHH6HzLeASuPbWatPL
qfoyIIlIgrvAMeX92B9+xKE9jjRKEq9Ga72ofNzQU5gCoqxf+iHatCG9AcztAVqyFteTs3GRPls8
/GVN6RVyhyYL8bnLRiLykhw7HjOKPjzlit6mnnm1UqXJCVzgdcubo5PRRb/ObHjdY7+W7JXh4ytc
zUXqb7wRHHpANrKHFgcuEMbQhT/eZa0b0cmtA0Sg7F20HGCFc7Uy6wOeG6UgL/eKIjCLHSzi71nS
4tUcIfq1mxqNsKLVG3CJqOtCRRt8d+THIEQCMJnIbdShTRxj8iXO2ONPE6ZHQjHcvU7QNtCaxPLs
4HsdB+S7EjUltt81OJgO0p3wDVP1NvTtVtUdbNzDBXaiSN766bd4YOwPpxl5tUMEALfezs53pXgN
AdwKnJjNoIh/9/YK1tDoX40hs5IlOflZhNgRXSu9Ve4DdDDycjLqKkRNwn8q3E+jj9zOAwoRoH8B
FKM+hSiZ2hDHFQ0H8tMsZAGDeaaMH3P+Etg0SYylZXhoh/cJL6vfTZcjgkDPRnVABwytbgp2U6hP
mtRQi6GNKD+GiVDkEBdSLR4rDFcFDieHKb9oPmr7IPvHpiPbwIS/0Ja4lOhGwg2bIFKv6Ygf3M42
BdVuXYtjEt0z7ZjC7yvokpDCG6NogNtJOGfA2IPvbHwT255elS4VHuGho2s9++nLMD/brn206OGi
CesLho2V2CCHNPZO3MW2BTOjOwz63ar5vrzXafCgHiWbZUK7E6sn071MGeZCXBelhvebjFij3iv9
0uTNQTBaWfI7TyKVHT7bafLJmyHmaxJKWkKAvQtXHyxAptFWhecxoGTA+ZSqD4GxZqHNsVNo0g5R
swZHvVuYvyw9pmwAdi5i1mkG9JPdFznPy8y9sjyuTF/C4SUg4ZtjVo8vsQNTNuW+dFCjeyuEZ1JR
wnmziFd6N21tGw77ZRwA9R4rVkMxzmVX3DuHPIHy5W1FcgZTcVLkeSx1fia8azvFyNRTf2ta38Ep
7oKAxhswhGtyMVCC+xDtXUMBHhBEJkie0FfORKDYsb5rHTzvcj5kEUoWeXQ7iloJDNWMKNjqdQvC
rvbItwXi8jxk5Fd+VBTSFuFSvoS+a3skr1NYZ2cdkOsNlxI+//zNZ8rXEoE7IxXlKlikDvYLnL6S
CX/cXNpJ94Ber81XRC2MeALshOiFZHpI12njSGbuSDwF0KrVnbchDkT0vVAoir54tg1CjLu0OI4h
dcQXB1Gv+Si9IQdYJI8Xm4DxnFKk6HV8UkqY0NfAQd6nyb8MCfOy7G7jcrfS0y0zsGB+XevjOx6I
SWSIoxxyMUzDziA37PC3sA0RARqgpxLDe6jJy87rUxZ+c3r2buFpiIG3CWiIbMMTdrrtZfA1XE9j
RFIK+wb/BoXAVdx/yu3DQBTr2O2R4o1gbgBREkvZwrVqAnJLEa0YISIV/0MHQRStu71v4pPXX7vz
E0qVNj4UlA64noIOuxqMK5QQB822VEMLmF9jRo0UcZHPIhh1Ty6Y/iCGlfupfVsRcprfUxa3ZZe9
WaRIj+jnJGLueADIdzZ+pDDH1BaInZ6fu0Bdpxh2Rm7ayCYKM2M7hUdnmO9yf9lME/GwDeOeJri1
GDf3E3nSCTzZsX6D/JmPYmPN7VU/ZWSA7zxGtnDb7PnZwXwnb8f88xi8OaL45JjcAOejZBmCWbXB
ar8keKBn7lO0Egl+UJs5HPmG69uMRzGHIoERlflfkh5dIJ0WtqhQXyDGx8m5WWwkAQEHuAmGaMi7
eVj5wrKVLtoJNrPHW5tbdR4YYTCpbeQFcWYzA61I8Ix2/a5lWRmwhTaCSQ5THxd1D8La+bRG3oOo
/e0c4myW+T7vxt2MLauJrJeWo36Cm77QkSfNE6ruASNXgACtiFG9F0+at3IPmzCcEuMCY5Z96+Jv
rtpP8fzdspZbjQXDYkcvhLEK5x82mRBt39DjH6uIarrmi/lsuZDjomhbGXFUQQCIjfcBmkmMLCRG
Ae/HTK+fkYhfliVw9HLYapdmltu6kbgzZtSE/P0hlogGCbODd13a5Ly0ChIYGrga2CUagXDNT2vH
Y42zucQGnDGjYURjVWITwh9CkFhyfWx0th03u0EWz1xdl7/Qj41jknwJ0WxlkqBqg0fBlMsaeZ9j
2qxB3Vb2ISmzU4+qNG8YjCWI5gsqufpqNNjX+rLICYRgvbukgITt+dbiWU5YI/TxRzuXWEVheVfx
Bi/uHEEopXEEs5zC9WKAVpI9pmiIAzYcufARXzIaq31ySklMY8Btxdn30fYvR4jxeYmcEAGDpwk3
sMPbxFQprr7L0hldg80Mi7jtcrfoEQIXd4/d3HgKOn7sMaOu6WvOM+jWQWdbGXOnIl0gD01m820B
HDbMy5umvytzyg8MuLNp4GeypNDMDp06io4MW6Zrmxx4Vjl80xyZoyxOw+gclVS7kFEiJSL64PsV
Q5sus11G+nJEIZpgBGREFMjymxsku5FjvyUpj1R0Pc87McO553usC3KUA94OsANyQfXJNQpxto/W
jsO4h/YD9GG25gtlpTvPYCSfht6DRMjrr3rlbvbiS2ex9x4o8axPNrklmWGCWo/fNLrOxGKmtjBH
qVfy5s8d4eGVy/eN+7L6RFMgGr2zV3/nFShoxx3kR1WwRR6JDrJeYRefBs8Bwfyqwtcyp6REQU/8
oDvDe4l0ga6vu52QXqx9u0/FtGfn5HvoJCmdyip9NE3bf3ctZjK2ZuJo2pYJFGneYJglbaN2SLud
34XVvsLWiphuTlYEjOdszq2BP7TmmEXqSiHPfZ8b+mRyJZzhxswj4aBgJMnPpnOZrear8l7oXSIq
hczN9hUzGNO4+ETzssjpUmQLPBmOFrz8eXfQCphPURTZvWlZJrQtgXj3FoAdy67jrIrnBw/mjv2l
XdXWlGZU+wEqX8bAZuD9q3HR7T7XV/yHQfANRqvttGASd48KF/HM7No0MIHDFg45SzeoHW4Fd3yM
yeHQ1ufSY9VFG9MzkiEUxTQxTX9g2PdfTUwZkB7IyJ3K+/cORgSUdAjPppgJGjNa89eq6Vnk6UWM
YvifFib3WHQw+fzZwdj8jGkM/I6tIaWrGUl2cXcikpfaFmRClkgWSS8jZ4pEE95PgvCGvWBM6+Ht
6Qd2bNa3PQBv3d73wIQxPGUZooNg3DaMMxUTelK3Oh6XRaPSR+008l6L1u9efm81VEhGntMzbAeO
5ORv5u/62cmsUMWD9oZa+vd+ZnY+hxJtDZ+5ZTq74O4zq4WxTVFUDAuxQ//azpS8/xKUUSQUVewh
KXEHeGQtmeduWr74bUcw13RTQ13BsmK76THRIQZ0C7AdkE8kfRUiwOHNZW7ocEBRIELOTLa1Yq2B
ZivWRA/C8gAY6kA9SJddPRVw7f/pZqCd2P6wX4nFDRR0KXw4rAI8wb+d8juU6b4GSFeeGOym8ubH
BHkb0vTq/Mtf/UxTfx/4K2L2IhKgqa7/x5Zm4qExA0O/fEcJb6/FecUIafqZhTjTGCF389Ay8Bxa
/aOn8TL1bFqOn/1MptSR5IXnwqGWMTeEdV5ooGhlRme+bvJkY3qZXjHFhuw76vcp/CoUSlysedq/
DsLrBQ1XOtGbfHUR7FQOpkLOtn+aGp8bv+bDzeMpKne1Jp0JbdzE3oXeplb5Bj3u5mdjY86BcaIy
Iz3F8sR+yPqDbKedC4uPoTlz+EgtG/NUpmi5TJfRMJHEA8EdcNHUB8vllcicUvHfRmACSQSLqx+t
zUIToBnEB3QNNJE1wexmIvijrWFwQ2HWTe2hLLtLt1c/9jAdN8titj/zc9l/NcuuoHV/7MK6dtpy
SPzqdKoMNfZI5q21zTO1dcsHmh2zqJy8I/bLkF/jsS0yPQ+RmhdJwGrYGrd6fcvNuID2R0rQ7xDs
+xLj27OcCTQu0cr83gQlLuIpPPpZBBi0d46S5AqdMarl7xnBfEGJpgcaHeiuQKUTB8kXMc2djg+t
/2S6n3Q4l+3tLsPKYP6p2YDpBLRYAXcYozekhYLCwxxTMxKpHwsw7gWz4ooYHkZ0zr86H09bF54g
FZENiKR3TL8RHrB1XiMsfz0pbDM5exzRwQ91gNu0LAPfu4pTnwbftD/jxEQi7w5/tz820SRe69N3
8hbP9wOOm1bhSB3YrDkDDjZ9l3eKF5m5Bd7i4a1GbZAYef2P3gea/OWIOjFLysMf/U9aUfEhkTdN
x0RYXMNnsEdT7218XAU9N2/SrWCrDw2rp2YTOJcZ8CvzX9MOWQShzO4NhsSiTk7FOly6M5MczDwN
Pj7AdFvTEtmWfykYudBjbCKIgso+aOehzU9xgm/gORquiuQr7WPg7uP4DcpkClJQPff0L+a7nlij
y6cCm+Hgffz6sDWVUtQ//mySWiYtaWDtTJFUsvZkm9cWGcRhUPLzsvdaMD80SbiPOsY8Mdt10yS1
5pVrs0X5sPPrH50SZVjb3owFNBJitbpf7VLFzNXJcIgYlYhEz/d15NKmn8LhmZ5JwRgYRL4zfRNJ
vOl30ziFCA/Vs2maSn1lcWrGDeZUYEru85x9sTicOf9jHh9qx/46d+j76hrn8bppg+uqeG5huvfI
hE3vFENSdk7EYvb1Hb0Tf4UZ/5qvbB0QsNEsAtQoNh683DFtNyoEeXVpGggaj2D6YpqoGgEuQVg+
2PWclLNc4ZweaKgs5wToLwq6o0P+tcDKYqn2bkU6u66CLAOG3Y699ztQb3isWtTANFIR7rNuSLZG
tNOifTNdVN6qXeJGzzkzUSdiqcpj5aPy9CqeJc4/h6C7iNgFp3hrWMz08CB1cpqQFmK2yYhgHvD/
80ZgiLn72UnZzSZ3XlSM9ye9zDtzD1n4Man0A9ipnJJVeTUjC64y3JiwShRENtIH4/XFF8+VaUC4
BDwK3vg5EJ9ME1UALIUGLmmLUpjgP5soitfLhdABCUHPtE9iIAoRK49AEOMjeloXOkCfpMpcb033
5FYwc2YkBJyTJZ6n8oVWEeEDizeJjMbi9TBwg/3spQKiWRLG3R78YtNJSabgRkhNN2V+cce8uU38
y6TUx1IUW9NOsWEb5o+Bdb2NZYWOKqF6wWCWKo5EmirDjqgPrvtsYaAfBvjR1vPEeECID1cQ9kJb
5RrC+0JKl4DI6H+Ye0UwmHH+6KwWWKmB3qODuqzlx+qOF+aS/N5jIejaHqR0L/jnpsdaNGuH9K1i
EORFHkkKkymvYY+9VQsRWYp74q+Oy2M01Lnmw6z/a6+FVoZFaULHzfr0f+m5YJDJAE0ovlW1lJu/
+66eZzDPwN/SdU0jHzQnTJW5TsqB91+dF8pGrHCm8zLnxDIj/YivMdtc+DPSH3PCR9DoWGPOeIZ/
9VwRMI00RP2EybBKEat3oBJxqpn+y/bw13bq0fReUrJ8WznrgbTQf/stM/wJzg8qDvbcWUkqryc4
BYxVUlyTDFwUsA1YTLshC2CLgKJ/ujBFKbe61qHS03YCmmP5JBv87L8cKLVJdh7Vskuz3ZpDX6QL
W1P7LZ1iDvZpmy0Z1AzUOT6YBgoyvT5KNsK/GrEYKUrqnU0jZqpeo3DROLFtCr2+flBYJWPP2U8N
iFeaMlN55pq3MR2ZUShUeboreaG7ATYICwkv3dgKE2hyvnQ+jzwit8xuaGtd89Zm/ksQ6fRMCB4N
OC5Wf6LxMnKZuT/hnmcIxrKeyXMKqb/q6cmSTUvqa56RyOhspvbK5Z5epvfMvFKP5KajVPqmobsF
JFtGCOFzJApa2lhLz+sKFa9M4O/Q1TH6+bYG71qhSUbQYqoskswPPUKzv9sySKtnlyjLIQELR0/2
Y0v2//1Q/8kPZZZzGMf+Fz/U7fc++d4VX6pv+g9xq/mpX6YoIYLIjaTtB44IWev9Uru6/8eVwvdt
swh1gjDyEVr8lL/67v/xzT/hBz3fGJ/QaPzUw/o2fik3EpHjhk7o+pH3/yKQ9Y3+9bftp21HnifD
IAoFzPvQtTFm/e6JcsIVDEZOqNpA175zbAQKTmE/WkOebduouKkcIlSqxQvpvTnfZZ1B75XMwCYb
K6wqv4/lAFRl1OG1DjEKtSnVs7RH0MsIs1UxJCg6G4KbAguJYrfLeArviibek8bcHaeuRb3t9T5T
7eLeacXRcQjdGYf6qkpQcQw+iOqMkE90Otbeyqzv0tLpPd6z+UYVNZZ3+rg8TpdTNodE9rgtBI/O
vlqLuN4HimZi7UX3LFGRWTIiis0vAmhBnJFT6vPCRoIRNTYkJCyta8GR99u9cP/PZfx9k+v8D1fX
5ztCdhxK1/0Xx5ntLWHrhl1oAO33BT7sbVVTYcx16zw20G28yEWb22770IKp2mfgvTCtLLoHg1zU
3UFn7pfIKW4E3tU5qOb/8PmkWST/9e37YWgL6RtTnG3/tWhevLYuu2kBBx+Zbhk0BElMced4V8Os
Tr1STGCjFNt9ZnzplKZslRpvv0r1NITNdYT2YaPVGJ9osuor/9UCW9l4SlwXYcEkC69vHrWvS6rY
AwTm+06HaN80+ZtsOIxjkDA/7oByXK9XxpS7oZ/H/Sqaz3Ziw1gj3XxBsHVah3ul0p1qDH15Stad
FUCuGcG79S4WbF2K8VZkLu92MCKKsd2TLxMHRQ2+c5/E6NVb7Qu7ST8Ua4f3JHNv4iAQd+WE3BTl
nK+i8eDEpMAma8B3FTDQ9ieEFD/ujapcx/8gOQj+ko2Yp05GIkT/4HsoxT2e/N+fukoF9hjkLfpG
+s3Gj9GmhsVRKue+Xsr5anQwvblaRgfHpu6NExIc2+W5zIKz6yOJiBoaFp2VTA9llu59j8jwkvPn
CI/qJQpWya4XuvBCcHe9zrdTGAE+d0M17phquFtXg6bsLBI8xpweyXKYkq79NxU4674eVtgl4cTw
KGWntsJGLHlHJcSf3tt+eJQIg45RSnhb70XLMY6Ryy0Dr6mlqDWAt5JOfxpGnue2vumUaPdRBzyU
9KabWnjpTb6qz97QSpTG/buKKmq2OkJOLBWiZA9SwL6oGNl0in1cs6pjNAhx6LSjdrpEal8UwafY
C6LDuLZiH/um8HAUqObKTv/Dl+SEtvvX4+E4PLs8vNL/IVgxh/rvX1M3BWGFCl6yI5dfy94Y77py
t04zWXx19ehWcLhHzpae6OR+GHnxS1BpLWzcdsiIAU3g37TlTTCd1pXarC2jgHFnfu3kTYjWK3mY
Y5IksvEcIC1ic5N8aY10fA2f0QAHDpYpL8GWE5QLe76CLUcfPK5hhCdomTD5TOjG/U1S4JgJrSY4
TtVwN9YI5OTgf0EGyrUc6Y76VLw3gUOUdsAxV4/ZaZmiFM0oigeb7XOsWSP2MjrVFmQUuSdc3L1Q
yDelbrFfTjCOmMMcqFPJCIG0xOaEmitLzp6Sd3OZnhiAvroNwUEU/cKqdy30nCavvKtgqGDGpkxX
5UyavcWzNw4okHP87lbnXHqcjRdSsCvJkP6h+Ay2Mkj5jHh7uUvFkydY7yr/pCDp4d9nNhV6Nte8
ccdTae27wAalHJGkJtl1ZAMFnNT6uoww2mmfwGNa3ZykBRJCep/sS+2h6BftmOwHO3mdp+jDG1nm
NzNhQeHAkNxmVmdHNKDAcXlVE4snXPhWkYbvH4+I96vqMqEuK8umvK3Z8yQyZgXsr912yF/7NfxW
OJp0TmBUcxt4pxrs4gz2I2Ou33is31R8LzwbJSMYoK6IcP0hQCjr+jMfEi0Lw8O76F371UFWvn0f
oNBNcuXzCfj64nROt51i0NDnxHOSa4O/hJre3+LPYGAXPFio+ukH3YciGtAYFFl0chPrKHIt76FA
Lu7bACX1YHnzTeISL+JrRuJ9fxunziNfw9dGgmTwWGetsZfdB926oKGoyu1cSToiMwYdW9QpsUdo
V8m0sZrqr46rSJ+ZuY5rGbMkjqMvrDnY+fh7hbqk05E+VitfSO2VzU0ERbewbIjCJaLvbrHBzDjr
YSwV6ZH+MdCF5mVYF9fzKp/ssHmuC697Gbr1JWc/rSxOBTeqk+c208e6qIZtWrIStq2OsBqxZszt
whtriEgi7LQhnFyCc4d6NjyWWSEhTBU9WUAoAlxyY+f4hr1ra22nyP8+RgFDYwK5t94YvvVUE0Ap
GJlnnEpDPBN/F3PQFT1RpM3Z52wHLZ299P3sbn2fJ7Pi8bhcOyvYcPOyHVgvVn/RAOOJ524R2sWD
x79sIgOmmsZuI+R9s9rhoxfLhmgTsZ0qK3xUoSDIFpCiSL+5bVxcVbpqCcRjrAyZpGNdJhbeZMli
NGCq2LsKNm44tvPOTsnxqsAfOaw0Xce5J+qimwCUFNRzI4FswxQQ2pEGd9MEVabwsueqcVnxG2eF
TSmU8xReSszzFw2qrsxhUZ0x8yrB0U5l84EhAa0pgxRuxb55kEWwLXK/Oba6hSQvxucGRS04mNd5
mSCm2dGVDgVydcGrphWnlWSQnW8xUPHC9LRORFBkwX4omitrWpudG01fqyaEGutxTHbr13ENURXV
UXMx5MVDUr4lywzbjVVGt2JjyBSZinMhN03lsRsm5TlT+ktbFGrf8Pos1fTqWEt7HXZNfkqGejO3
Dh4hl/nO5HYX3sjLwi/6dgs6kGW/dtkC1C0m9LaZr0SZolioBLFQAQZaK8cwprr6NvAoJ2xPIieJ
3PsETa1ri20J7nddivhm6P2beFH91dTQDFK3q8u8zCE4yhTrpefCqQioNjoi2iF77Fx0bZceLaJw
i0tLtNlh6UBpy4FHXsNCKzVJBR1JIVEf3lkBmqiedzDYjYVh7qiwdnDf03U8cCQxBJ7XL17kA/92
+LE6SRD1QlDlOydCw2Gz6ZddurUVrpRCGQ2EJE8Rj0llRcCV65y4lg7WvSTROdfRVchm1Y+Gtzmc
+Gt19CRXsFaJis7OkoDfUd31s7L65ZY3VaCTu5F3ELMmYbQuGBXSWT2sPenw/lwmmwBmUzRbN3LF
LZoL+9qnxlNcvy1JelQqGZbqMbROs/afyzR7VwXD/tBf3F2nrG2IaIR9J5TVEPxUrxVMnoJVQtnY
eKLW/ENOwXrTWuzb1FiX++nEbk89ho63HNzWwvHNNnzKwNes5UiIdF9ia9UlRDI84uFY7oGcXClt
v/KyR4adeciI5ienlU+jgzrBJtSP40XtfZ/Rh2Z5YGD/t4Wb9Ed8T0+5GL2tinivZlKVB4DAZ5vN
EjlXq4BPs6IVK9hCCUJ++/EE8DLqqOUAiWIsx8xACXtrK4RpmVUCXhoP6URXg7qP4VvPRIOt9ztb
/mhXDvLZcW0qXBGG0MZ2blyx+S58kEok+TFYRkKxpu1np+TwjSbx4M7Rp2kr2SWQbb4ck2S5RhpC
+FjH3GlSAKenDoN6agC5eh8QQBRXC35tj0zadSxOQWLdSStgRdmu+jR2MmTFQJJXGCywNQGFBlbz
ECTzNweDB9ub+JjM48wGwSNvg7SNQRO8USXNW4nGFZuZvp+sItsPofjcZeGNygugjt4CsIKSO1eQ
fJIVZaPbhTcje8BDX7PsYcP6Gr3PYwhMZkAOWzvfg/BDrCI8DBHm8MRHseV1EUkzciaKpaJSXeEs
xeV7UBgcdbqbk0xspmXq9khVUM657N/7Tn6NR8b73AB4EGSI6Wp1K1zioJxUnH8p0+F9jNv+JmTz
PK7dfSTrYmu3JJ00ZYXYuicIiZIBe82+40PV8YisU/ZM6JJ+3EQ+MtosVdwEi0fOLXjmEu6D0MV8
iiPIDk7X3SW1fxXA5l4oly6ywrEewo74x9lj0cOut1lDwted5JylL16HUM3uOOvcjtgoSehFtrbO
VU1/eYXAgWs3X7Mw3XVV3x9cPdcoOzRJhCveqdlI+ZMlRchTp/TYHNBVP10modK7OrDJLKInth2f
dBgPyIavMTKOIQ7UJbCnTxaxnId2gZUvRwLVg+WpZYt8IS0M7Q77vEHSQIWL8a6K+cbR5U3mkYyc
uO3LYGXRnWEJ9sN9WjVfcfkcxKo1eRzQmEanhJ5Y3w9ui6c8a0CxG3T05CHZhKnXtfYZMx+VaaRs
HEXQRdnWJpe6hIufCKAPlS8hWnXYpxSTgjDoKViLVV6GYtnUgJ7YcaizW/QzTBGJJmmpPzKRdSfP
3XOu2/zE+rKimm3kCqK2Ce/aINEo8tETlzM48QQ++K4IgZW569XAlogvw9rUWqeXWafuk2lqyN6U
h6xY/I1o4f5aYXT2u+TgpGt8zXGTX80t4n/zv+wgjK9nC1JXPhfUV3M9XmkPf2ZlNeJyZ8ddiPqh
PK6S4bPy5+mRV8lXR6KWqdVKsHHRpIe6MTDUpnuboYFe1QMAuEnr5eQy6KB4b64zrbkmloL2guRj
aR1iwBgkPUeutg6oXrihQiLDFOoymSExagIPsuO2CQJrH/rRa9IX/k3e7mafOKFsKXY9eV2jSMZn
qdRDPj+owH1ytHVM04bsUStkzdlq/94j7tyl3MhhFyJoKee96EO0AJ73WebLMfDgoKQpCj3H8Z7t
vPpGOMTK4Vd8cWXSH5QZkCysYzNeKTWEqCFw50csNeluzGv/oVqiSz+lIpumuMIJrWls5ta6tH2/
P064US/Fk0PjlSZAIObqtm1CwlOZeCDPaQhQRXc5VlF2Ofge0TckmxxjE+qQiUnf1TOicN6j373s
tgsteaNsKqi+mPVNyWx67f0XO8rEKbXDh0bJ6j4MBnS3Bekf5iP4i3/uUS4fPZHumLCEm6LZes6U
3OUmWWd20/qqX7xDH9HeDh4cbGc4KzB3C0lKVxMxdrPjfFhRTWaeT6oKcis8eRn8mVwTfMca5WsZ
JPl1rssOQpsndz4Gmdnp9A3vZZCGvpttsn6Wd1ZStxANzJxGP3qNFLfVFD9KbywPIoHQ+8+/MFpR
bluqRwxfBSUehjY6eLHoruRos2h024c+BLQLEOw5X0cceP+XvfNY0htJs+wLNcygxTbi1yokI4Lc
wMggCYdywAEHHMDT9wHH2jozp6xqM8vZ0JhVmSF+CP/EvedmKjpnkndmxK+7/zMGmIcrOWDEhrMG
7IUYj1k1tywpLe84F817WrFOwLbymdvie1D9Uv38TaaEZydJeSi7NCNfMLHh6/HSzTjXZyd76LnJ
LrNdhuzxITvL2grPf/4oXUDgM9SzVdM7XQNtfUEhGG3EulcUM4krkQQUQmeNsBtJt4rlfBMV+nm6
WqzRE2rIgH3osxja93Su5dmZmFLya1uAJnF/N0ae+qBwHm2Bpm6OoMW0CP7dJBweU81iU6fo2FNE
17fBHv09+nqCGwveMxFl1t4ZBHMuMqAOfYWCwp80kOJJvbqYyCjDH/yEdtuuuLKd9CDyt7vGYq/h
43bc5oK2zbFq5yxQWVUZ68e4Zvblhs+yFK9lYJPJkXNAdUG3ctbbYEi2nplZqy9Wv+ct+dte5otG
IbUZXD1BI6L6XOlELKpNj8SH+JNxX4RQlspweO2ykcyDPj9bqh3OayJL1nT5xslFfkgLvzt3GdhZ
T4OmkplVolH2HTLQ6TwXr5lOZYG2pMz74eZWHTFEpnqsetW/kcKwjF79vv4S0rWmx9GxN3rsotdl
XPLj3E7PKl1YqwctmsRg4UiOAkB6IUlLndAXSyq9cQ0brmVhgVoXApFkxgsrs+tftvdmRIQm5p5L
AHd+UQkcBh1v3F4nVJuGhVDotBsj+MdFkxq+6FvhFw2+XhHuEo2My7OilDgqSe9SDT2gfIIwHKx7
0bhEuDPTQ1v66EB96HkD+blR3EJzGgiDxp7fmeGZZ4z5VCMAKmYz3u9S0/gb6aBGD51NuSgeeu/a
sfw6NQs3TGuHl64xbKNHeaWVbfHe7qbELbetJrdp7tkohHZy8SvsK1Yd8wB5CBRbmZjjgC4qCjDo
Sh/GdIJCeldQnegEuwlOAtDlWTzsdKSGq0hceumBRSNcSypEg+jVT+AcpRWzNlS/s8ZX4vl+9ZDy
4mJQlWJ68ODJNgyFRtwdu76Z+x0ec0F6YDbktwx3jREISkI9xBv2mL+FK8LDmLo3LFC8vrPUuc8i
TWazXG0f3ThtxhodsfEMi+i5YIHXel88jTZ6Vgr0PV+/qRL7I6E3KAIHn8SYN89JBGkp8lxGaK5D
5JcgMMnP033b1RgFCl58a/iE7fuwOSDeijrjrg7t+uYJ5kClFvJNT4p0g4KYs4VDoBVqOGLtSvZV
gfBa+T4OkKXYtZhb3quOnbUG4A5yqa0PEtXJYzJiijIjxv2smb/1bXzNy3l69Ub6kGDwt0oV8bFN
3f7Ss8blGDr5nWu92sqjZZvtr+CyvW2ObNKWVXcYW5uuOzNgYdXbODgY4fl4eZFHP6zcnFTYkFrV
MtOrIwqPttP5Phn112zNOG89nvDWrvkqkeIcTEy/G3nBs5HGyxTM8kvkF/po23yLKEOeYrtIGLI+
uaTN2JwX+0sL9icLzEwj57zXmf1c8gvMGnpQFAH/zovGIk2E9LsoqhoUiv7OamR7rKeOnULdbJey
3E2dIDSAidi2oYRez+EumfZyEiGbSnWy9YAdhbtdJ6hbRUi2m3QDtaX9IQZMjpdSIUtlW8Oo1Ioh
i0TC7Lo6KshAYL6Vz7BMZlys8WiCLfkO2McAghu2OrCIm3anm9ZHd6PGm67Ug1GkWytffTLK7EWZ
kC7C6WdHXXf48wBOc0iyTOeuGF1+rAkpe+JBhCyjD7P+HqEt7eNC4kz33If8M6+18dGJmh/DnHzJ
WvAWRoCX4ytchFOhHmzXoacyBxSCCAln75FOcbGJ4RZmA5fQZ3Dk2XfT0HyO0Ro0JXNxdoB+lgaN
3zqviQvsUrWFim4xiGId+563THUXDBqBOtzAduZjswIZ87hodK7eJcTjhY0AjGaMOnkbeNlwyzTa
ppxLi6Id4VSG9IepV3NGhYuFQcJgSGsCclYOd932q06aaSyj6Wpf1+snBn7Z9dgMpCP+kLHMIRDj
LdnFVnZwGBAxcARxMIe/ZSP8YyAdAk1d0V38iKvTyo92sJ2HPhFPI66s3Rz2cFm6hdxPK0YkyYxE
TRiT6+BqOS2gJs/5ygQu5VhnLYNQyi7vG/b1YN0AE5h2QO8GLb5Y774l+pCh1z3oKFNbT5JWkIMV
aVIywnl6NBlHkmHT2Rw8BxGRCQCUzS5GcmO+gYZpzp0lb3ktu93ihdO9irAweeiJJ4+DIA+S6Zma
stxJ9AqXOrtyGtPXLm63CaQ7kc6yQKsm36EYqvFgq5GIo5CdUec/WV55STgEDzH5vyjRkJ8F8bzs
McULVOIMEZPnwuYHyL3l3g4b51QqJKJLhyRxdPPiFA/5FWytu4+E95PRQnRMtT7NHf3vkhMlUeJA
a1MOCOkzVPCsKwOnhuc0aChWrW/K6nk0ffmWixTMoEIY1E5puRtaxOK6DMip6qXcNSL9WLSdnAbT
JdxeSFXShM5I1PPPoWGdWiMoK33o5zTu2IVTXhzEC7PVa5NPXw8LUV1XSj5YJqP1qWV4Co3+MjdZ
+Bza6RcWjeqWFLZFPKPO7+YCS3LbsQNzFSRjmqv7uYIanweFfNKKBXGBQbDHOsjmNti5geeyVhJf
+hxZUj/O826YnQ+fzL4kVuUxLb343KLsRhmpvlBqhNnMMJgRzDaYvnr9TOoM36dHOzyUdrNv7Pix
bqmvjEFeGMwIGD2rLK9//shsu+boZzsVjQU3TkEASbiycBvIykdGbeciLR+cZBl2ncu4zszph2PK
AfQIHn+/CD4XxhZ3DXxgPbgUECUiqdlUwSGxLEC3I7VhPoGrlvGKS3a/+YPBv9kvV0t4L3kakoSQ
8w7O+U2B1kr6VKLAPK/fgiDAwsxPbCLuFR4MtmhuM+/sKbpyOr6UvCe4Z4b46BhvvgW2+u73xYzs
zYmZUTjnOiUzsQAuldq0oUHranITRX1Ox2jaB9q9RRmjx2UBCBS2stj6gQ9foCd8Iu2Wj7R0n7o0
uray7s62DvVjlHa//K4XXzsb67nndcmBJd9nkHnzapT84drNsVi0txWLTm6l9R5VHobBTn0treqN
XjTGwIIwaojuE6eWpzZOznkZdpvEkHoyhUN3UEXS70wtiJDkjP3wPN7tvme918HyOiNfunOCaSao
DTVjk6sju3Dn9cW0GZG3U4+nLcODMuFDl8taDOfjqWNqeq1BZwxDdaibMb7vRmAfU/o77Yr6y+Iu
P6sm95lyM56IYyiUGUDVNdoudvGGlICSeZVopI9oLmAEGjGepFTjaRzgQMk48TbN8NOJoeMHVEEb
3U5EnhZjS6RwTzQX0TKxH3LvBOYdPXi0q/3pWC0F0ui87jcW2ZhkpQK6dBimN1MXvPiBBRUQbcEa
5VsFJnxZRP6hM8BWWQxwL+dz35yzYZGslMywwzexpPERbylQ/ZIzsIPX03n2dJpE/6WTKancTbyA
9XnpQmqFMO6GvZrb7GyaBnsjz9ogmfeta7KtysEAtUggHpWOZ3rM6X0I3IdqnN+yfto6MWWv0G+D
m9/0EjAWjHBWm/I5z4n86XwkwQtjuLv4UERrjlEi5vvRfJctpYJyOEdCg7hCy+eWCdZmNPCjdZ6Q
kj0ljN9L+U3neMzSnobNR37qRgANmlh9MvDDFho8pFhOxig6z2nwQ3Jz4BjTbwWFXVL5nL5ezU+J
FNfzkpfaS186jaGFURUOTTwXg0d40iDf6yp6mBZ/2iMSmVB6J3hFh6WGuJPOzANJ3sK1+eJ6w21A
ORBAbhf6ukwUKGXYdsg8IihFVpltscwvJMfBmywG9btSIx4jMVm7Lh2OwyQu9G/pLeu0BTQJUIvJ
Snj2y2dbG+4czWCxFxlxn4x5hO08dln/rTEMCNvwbJfRd50HH9BVlSFIXUwD/gk1zlcV2reyG3Ac
9aS3TeJnFrJlKOrmiz/STCk5PiUgYY5VPN7ANcOBgS+aSy/ewBu4XzBjaXdtTca3js9kCCj3jMg3
3RS91F36EfYuT0iOPXusqk9LZy8RQyGEaLHc6Rxbd7Q8NrbPUnbA9+k1yOYrxkXgv0iitjmXmRwT
odtjZaPmjQm15r3YpJLMA9zjXew9WoqzQAB6psLg2VqDYdusie/ZzVKD0PDOLhMYfsEUdfVgxa9w
eNQqaW1gsxHb9V/8pTF0MGgUgYCx73/0e/zR2YrGa5DnBRNIUP+Q9Le+zq/98z72zIPw5kcpp5PI
sBpWp+lSWeSduLTTyzh/d1HS5g2gTwgbbTwgWnUJG/3tw0crreLVW8pXleFW+y/bZzKq6pC2OouO
1ZR0ZPWEL4nXnExVvBYsCN0quA3pIv+DdAAdxz+UA3YSxvBswgT8ALqv4B/KAeP5Y+VoiQu8oRLO
hI86tSl2AeFznsd9CCb70R/Hd6qPmz07AJYNzKmIwTjwnWg71/RvQ9/h2TIcqL7+4SYKAH/Y3tIJ
Q1nrjt22WbBpWkWLCt3y9Bl1yGrF4VNfqr5mO0FV1iVWdxxpsnalw3ioT2zro7LVmYWIR9QLL8oI
3+8xzguzz0vU62lpvcZ+L/lLT5XA3EEpHhkroU7LHSLWh4WUxYVqa7KNuy3JcAYI9jpl/qFaIQIi
ZUBJNOeCgBP3DpuPGS3XgCMPuM++bspbE5VEIUzDJrY5QmjeDtqPf1stp2qbOc7R4fwl9ozZayOd
z9nuiGyKxh9YJlfrPXMEO24ISEm5YVp8+63/6QWk1iJkGO+Dosf2MWdPKWuSS2HP5xqGGMf7tBmS
mOFuz1GYNSCRE7q0rRPgfRJmpg5gm3VHJTEd/gwX2rUu693VaTEg9I4YIj8u5RVtzLQLCLSKrdF/
5ux8bhrvRwb0oRT8P1nIIeqHWM0bIPrzXFcs0wTDHpuxY1JI6Le2Yq48lV/z3hPnoGVA0fvltrQw
RrNGQJK+Fv/S7fpTkLpfSzdN4fdMvxRb9DXQAb1Pug2DAuXvOgNJFJExZf11WWvlWce/7JYV0tCx
WaXoPLlq8amT8HaNzocTIZ7oXPBkrOSMx2xMB8Ymi6uLTt7Au9kiB3cyL2FvPdgcTsXcNC+r8bHa
J1IOXztGvoTgMHuqCjaFdcWec0ALwo52XxfsyDTEYQJHknvB3P2sbOu10WBJGhNW7PdCb5MBErmx
KFg3LPbREF6onGDe+mtoYFHxWgPhSeJknv6shuoysu7cx6o5lOuqxaMIbYb6I7GdG+sFIhASVMsN
1OWRpb3jvgyBGiDBUrYHsfxe0MLFFVv3nsQrPVsdLas7nGlWXL+PHtrxlbmdxhhDXR2OnwxAc8JD
sIOO4X6agmzTjuginHBLsPqoIoIMPdAag/HwmS/lOUWBQHqpfoRlsNKtHOZGMxzxVslz/rtunPY4
JsmbTwqrX8UE3sjqc/CT93IGxpOw7Qm8k5y/FzlxdHSAr1bfsVFkgf7v1Yd/VGR/Vfc5K2An9PzY
92MHxdk/4ESoOfIJuWF2jwKBiqcDbZF4y6klMIQTKUmOUievjNTqsy4bYCAz+ZRllFwtyRx9oCle
XEUyD+qQkw/epZJtfxa89xMxXmZMMZLEGMr14WwNXXHnpK27I0opPlceqPqkn24Fas0NqlOo3QVR
MW6GJTPMfPKI8CCzWMyOeVe7z+DDEh1Vu8a3SV9ZhpWsjy6UEc8hQfB1J+LLNGgschRQ//4jWnMH
/iaA5CMKWWsHThhGoW//eY//JRJAxiNZyw32v1Twxk243l6rYYo7vOuEznBNdIjZhsKdDpAYjPDH
g1sT6gtLp9j1hHxPww/tBt+XvLm5sDHucyrCTVS71//wg/5TMbj+oH7gxQHSv9AJ/6nUnDxanCVi
Zms/pV20Tl6k9QrWHlt+Qx2MW9xc/EQQIS37jakN8cXjf7ifgv9LDof0KY4irrXjO1iA1p/xLx+W
7YSZaw3YukSnjnoqx3Ob+vsmmUkddwJxi5qntCy/yLGT+/P/ER0qXjCbAJzkg4yzmafbCjBnB8HZ
cn1mRYUMCDkGn/JHBjqHcjmgJ3qQabZifAirKssm2TcyQQ9bTzEPohDWibu93wdpeXX0GLEpnRZ0
x2g6IJfM4clb/yimhzFfrJPLpl35Uf/gIT29c2NCW+YM1D99RkieU8Xndgr6fGslEF7gpZILl40P
If7WAIXGy6Lb+2G24v2fq/n/xfT/UUxPnfRvxPRNZ77Pf9fR8x/8v4ZEO6va9n/fkyH6Tug8URgi
1U4cP1gV+n+9r5em6PDSzfkO+6N+aDlxvBUXEAEtyejarcZp3mXQeT+ipMFJODchdFhlO8sXdvjZ
K6izGnpYUEakIvZMUPy4KJu71RP/jy+d22H/7KWs1P58edWXzBOQRe6buLMu//t97DCbzh6IPnbS
i/fFDwbx/Of7FRTl+7lzWGWopXxueeIPf76xCJbgmMSkNP+rbw4MCsV7Zm5eF3ztB/1Z2PK3LgFD
J4ENKy+e161ju7r9UHjrlAMWfQ4MPlSZhbscAw/Eb1jWD0FXP6VT/ZIYZvGlc6vm7mHGAXAXCfET
dusxNtPRn0kyDKJrj+IlnOMMRT4K/tGWJ1eCemINDVZmJkK4aDvJKg74CgpKxIU8eRoba58N6q42
7lqZ822z8rWKs70tmw/fUj+aTOCBqTxGU3bxy64jRpKpehKS93NQ0lg2BiWFjp7gaT8tAANakrtZ
QL+AENlFIv7toReSRXgd3PoxnEiCSfuXrrFe/U692W397vTZh5W2HyO0iEj7HzplV+z08z7OKvRo
jcXsiMHoXdBqsH9cN5f5GaHDAeaxvn+LVP/FjtRrErQzbBZSHoKs3BWRRGWJm411wu+/3xkuVZpU
R2t0bm+T9xwAoMMetBscnNQE3N9ZbcKWwuyX1TRhNUDpnENUWIdU1kc5Essd2OT+uRRnMCeBC7pk
aUizLyOQXsOCYHs8hjQ87c1mSxXmSLBrdSkJzq5mdyuC6bRe4T5DhPk4PIeDuK4XOkNbh3J8vdY9
ut7o+j9XG8nuQwrkqCe+epjNbpVX/vXCJwwv2DOu1x4V7RgeqG2PTQOgsMhO6z0QBPCgqI8blI2O
DLfQQMkrjYN9HAV7pmR7yb4VD+J5GMsry93LdBDYW1EofhGbpCNQe/W5micvemrngeXInkn7RQXT
uWAkv1jVtWi3z613LFGH9slvjjHSjOHaDvZ+se9ds49fpUyPySphCjaAszakXqx3mCDNcXoyFt5q
7znHgF1eFiTG3bGYipOAwFLvGYXvbZpnmASZeprq6srqdRe2Ymd7PxXTmGFD3GB2mDp1YER9UCo+
xA8XK7YhoKqnVgZPJkfDgZVbO9UzNTZ7O0VEINrdsn1aqH7+fsPClN60w/zwPzdtI72HausP5b7N
lvt/deuOJVjksjqvt29Pjli1t2f5IIbw1glrv97HojYXVOx8RL4EUokZRpQshbHg6Tkn33C4mNG/
rHd2/kADAzKVwXN5MikzrvYy5oSoAqX6y60uAnmdxieCWipjM0av97Pf7sQMpMDOdk9w+u6bkQl0
mV/YDtPJ38bC3oiYGXdLUCJqvr+cGv/CduP6fwCSf3+lo7ECVEttGa4VC/6pv77Scw/9ZBWuGHgm
bWpXyN530DjW7nuURRnqECQ+ULM9gbU6WzJruK9zq8TWPGQJgty2SfQeVy9bH0y9zMVKW/A4V1Pn
/pID28stq65xPjBFoj/Ml4VRl2tykDLRBO+zNC5gelR4vrX3Bgn1Dh+B8x3fJbnZMTCS+SazhQdd
BV6a7fLGi+lGmtyTH43nqeYbe30MgUjCy2VFzrfgqJq8jn4irNUvMQsQfOG0webJ7Xt00XJAs05K
3pRrhl3RQNKU1cFd6/WC4gj/OvQK1sLM3Ts0fEifJiEl4IwZWsOSzA5N8VyE38C0kbUWBH5ysqmY
vTvV0Vcwi6vS77lXoT60bGD4d8kYxL9aaZL5ICs/BQWe1uyQeKow9ch56uYTpSz04wXf5v1cBMKD
ODZ3A8izhrvEUezYcBlHNtCiCr4iHBDZprDXXOzplUprb1vGVol0LLaIaKwngfrOQkxs7XJlElQB
rsVsbwRlvjfOuiwJXOJyleMW/LpycA+9Dh1CMNPCXZdcZD88qtBBY1izsQEDWUi1Z/xSV9uyhWl+
lwnlPCRoy8hx4V9k0u+FR1PZExFZk2kPRV1oytuK6V0SFGhVKhG1Xygr5q9zHqJvNEoixOz5wVPj
OQiMUKHaG57p6k0ae6Fyddp+vsZWEccAHmh9sEcb29lYEI143ZNLCwU4KVlXjYXzO13AkSWZYx/Z
rsfwNJrQQXg/JPa26hab993CensLC8g0pw45qdrRDg/FTYiBUU6fD9hg51LWKErTYkrPULjpbSTg
LKJrI2WB48RqNR6b2KrY4+ieD3smRT45WLDXAGUJG+mXsPxYnBNHJS7TZCOy9SwXpdvclQurwae6
LoN6m1e6LA8IJKf64iiPdYVe6iwmrYh7a2/bHeIOZhVVoR/mGEXUOV0s5hgqjormp520Vv3h5iZb
cRSzsjKkgSFOQr0Pgy6JfoTMROIfmTNrRo56XW3G2zRzo+g908ZlwDR2bXAxwTJYL7U7paj83VHE
p9lx8nZT5yOrptVHbpPkZoPEkne2SCcHfjpzaVDQSZpn7bJbRmQHUIYy7HD2fYMUqdwvEeLm79nc
wHzVHnrMn5YzsqxiExzCu5BhtrhQEAs9QnUxsofYlsY1u1G/tJbsHUx3MO6VAmi60dPgTG84pmqC
hKCC22fXX/fZmErY/JeDKwiN9Iu+Osc8LUhAg77+ZLI/mmdjoR3EXdEYl2SfTgkH+aebNxa04c7v
5uIpnErXXKdJzGROZEWI0Q51mcDmrBsnjm5SFsQXI9u0yKFOFpdnP/F0M7wUKT01WUcNg4x9gb+v
PvaJIz4auQR2y47PHrJbYVTrH5S2HZvwTAuv2W00S+6+WiYBxzZnxgpOIhwD/10abEDPxTRlyOpZ
3Mf2N24qH7JQEGoFO1QUqLr2CryD9cJFsIkds223f4gX1uIYuE0XxO9KZFLttOO4KUKsAlHacp0a
bPD6rvL8yt1SvSKDv5/6vGRVN2cxjnEdIgu56ToZ21++J8MZkseMjBn0Wm3dfGXmYOfEPEAKu4Mu
LZ/UDV8Uv9KIp/GtrxnnMieDe6mPArNstnHTsL6N7oSgtsPQQJAdtIn2HDdWhoROOEuRgNKgAFPA
WdomJV88UC05WtiCvhnl5KQ+yNYk7l1TCJ+3Tus3lb4mRd8l15IeAEd/P7buFpqkxQYr9OZElTTC
dRK+ssmE/XHXtCGj/KyyDPogPSVDu4eT7egDAKw2PDTIg3yov1MwX0LcEuhdQgeNOUOnGfI9kS44
xYLA4ZTPWyTwn0heR+K6GTWQIqYa9gVD6LwlHBww752++mjwlynlvMeO91mMRiO8rQcL3l+KdIAZ
dcGsh/vhndkmyXlT151Am/FWLaLJooif0tdEITYEUlfiwRnj0dqzaM/N95Z1G5ZW2n82ogFdf5kp
oixK6UTMxCKwPWuRSPSWGsOPqYqsQyWq4TC0JnqZcz8Bm15i3c8TKIMI4Yg5aDQ4O5nL4bDYet7C
hxf2nZotwDfdWDvghc26ARm6N+bw4UOjCEMOrTHaqK4o9qODFgAdNeTJakx/1Q3uMF3jT55bdKxp
ireZ/206Qtzyj30k520eIxq9U0igiOWhDsq8Jdx5WQPHy6mCe4mf8s6pE3Z2SeSW9xF21B0z1/a2
oDTfcchNnxwSxSmfPMlUydGvib80t1YBIiKuistmRm+5AOpxqaOECkjHShAIFp4Ym2NbWP4xxzT1
FVJodMCxNl+tyoaS6S/JLbQyzId1pxScZLvqd5zjKt+GoBpghnY8x/djMS3Y1Rw9bbtG6u9evACz
yzzDPoxV3AmT03J01rLAcufk6JQZaoWgzhgVtnQVv43EziZ1gLUkyrgNdDhWTOQzUeXAtxrX90Gs
xF2/ESGT5DZYocoytbAkLSIoPwpOpHbjNAUkWm4rcuUA17tm9fn2A4P/wOtx7E36fXF6bJY+LzmY
Dg0SmK103PKhhGj9o52itNyGlVE9mtcWt0IaG6S+0+yq4ZXWhkKrrSLmvojcCRCohnTWz7OUDfzY
zK+KX8IyBWE1Pi9lXIij9NFA4quOFNGPeboK/Izwyt2ScfNAfUikUR+scbUd7ZZFWijDq5QVgiIm
ptoGOIPjHRRpti3O2NlfDRgL6zYlC7C82OjuMFXeoysQVXkS6Bozf2gr4ywOnaBciJwq3nN4kV6D
u2DLGPc1M+FB8RRkZj7PSHwBWab3mCjZd3RcKGUTgdbAC7VKBqW1ID0NN+Qx1p27gfsx3ddpszYF
hfjMUvHiaNaPrsPKxJtIf64X/saOmEJrHHV069ASZQ7zOAKy/E1LWYjOUR4x+Mf71EoQ0S/o3Rcv
E6xj2Yjwdo4TgBXQefz4S0PW1IMvuuWxWJyh2OUus7QNFJFblwV8bQFirYrPEqhAlAIOneQqFrfy
mBAsBbHOgI4OAMEBXclLMo78KqcJ6xhMa9hLCCzCaRdjSLcj76TpxtFflG/sLNNN2PADRq4H8Rjo
BxiqecAIPWQRoP+2RtIprAbhLHzcDR/zcIiQw+5EZaNFY9R93zpK/wp6cViKNd9lzgmp7Kl40Idp
Ol0+nYwBORAEdsaymipABTCQGC9iFA2INHHC61RmKYMJZzTMKYJ4ObZ2m7yKVK8HayMDZ5t63ghl
36EwIKA9aDp2D0O0LSqlcCI4gvtmLLDHA9n8GpkVeqyD5NrjmWZXQyjZYNJdFII2awNYbEtAhL09
tcOmrRUr2sWrPjOPhvJ+AYqCw5HkvhZFdyY7Al1HiZHJWuOfdfgNyfpqvHCholkoKfKplpgtmt8z
HCeclAyrkpahcsLYGKBjfkpS80yR8hRZ5a8yUmg6sgRmkrtNUIvrjoQ0e4IiPuLvqWyMdrZ4LtLb
CGoMK2xzkTI+tNbyiUDaIXO7YEE0Ebg6EUbv9vCq4whkoVWJX8rjIG4ndOUYlm9La2AxiHPHrgDN
dreLKKg8WpVNStpUjWmzr6xLb/CDKKS9S9o/zt5yCNNiOyWSvZ9JyJPKk0c/Sz5SH7CUBSycggmb
C6U26khysWK/9TdIvTUqm3X53TnrOWSL0f+hdCl/5H3ijS/FFPIJF7woqDab0in2blCq4RBnQg4s
v6kgbwFuFRuQue1+p3+Lxb4tZLr6+N0I23xpI1TIRheLdTLN4iIya3Vc+YYPe5Cj+ubNPGJUREP/
FFVhS6C7nDrrS5OCEURaHuM4DgbVRndJOMJ0LtKQrfrYBO436Wd1vovpgRDxq4hxUh1rYbakUzQ8
fJNrRyc14MUJs3HkVNG6+pCuSS/SLuS4nwYITjt6i/IgsBXL+7gzfoQGp0TrRgka0MPFUv9SCXMY
BGUOAIAuHfVPH+XUq8mL/KuTLmTTuplozR3CJN5McTpMX0tbF9UOvF4Z3HcT4Q+3AVQRxGXcV8M+
6hpA0U3vFjPhJOPwC4FfCmdnTS/KnJFfiX5QvtUBiVuI0pS+xGWzMt3dMgrfx4EV1nZchmLeRhav
LrRa0bCAzs/NdI8WxSMcmISh4DkYPetHWGbZg1oM45kJiMWdJ2Z17rp+elJjl/4YW1zNCK5mFAMD
3tOtmWVXHKBEMAjy2Zb5G/bc67mbjouBRMrbjcyFbugefDDX6GZapIckAfeh3llh1v7KljRKNjLk
+IJAGTBU67SINHLPVpCFAGnNJ06i8yWNSTeY+36wbJhmNFXfVIW0mZQ8f+lObmi5rNxnW5hrhHyH
PFqWEhit8Tb/WtivkLkDWMl6UIjI+k2NFYPNWDdJSQ48yW5b5Kn+sLHibvqeooRWZKeUwLt841Tv
Tr22V5WPdIsghYwBrBkz/HlLwcjgvuIdRkKvaWbcO3FK+q2bzbyE3Q5H4J2mKR8PNN9hvfXzrFjj
dfIcWn0i589KFEDVWzSDbEqhGby7S1mf1Bzo36p0y+tgT7A/Jr+qfnG1kgfVriSk1m6miLpNpu9Z
DATl3jhC32y4dqh2w/4PAxzEa1/lul2hpfi7Wsae8PPaYrlEOXaDOwOlAOqlVgyjpmpw+E3ZKzf3
tpoJgptmWk2S8er8kaRy84JdQB2zPE1gE3YRKXZxUSe3ehjNuJ+LeKjvA2QBYqsyUnC5VqvLmoL9
rWHK46OoWVhSK+GOz3m20EIyzgnVnZs79fvEtfL3QLH/m7XzWrLcuJboDw0i4M3rMd2nvbcviHYD
FEyhUEDBff1daCo0FClSuhF6lILk9PTBQdXOnbkSL1SlVt2nNKnBC9sOfkPPBugDlEa+1OVrMEji
OYwic7jVLKQ5cfHr3SF0Yhlk4VYM/CJqbuujSBn1eiqgcuoNC/pb9Bjpt1mN87RvCRCAdAWM8ubP
CQQK0YXtl9fr8nrCUbSZndp2MDCVEzXDFljQ2e2YwDppgX6eFCKp3dRFcp8Q94h3E/ZZGzhgU7/i
jWoxxcvZOZ3RP7jFkwIRFBeOxDSnQUUvftUaa2uqyqd9MunS656MS38shVZ3RFrM1UwckDYJTZZ7
k7kS/o6ZZP1uWRW5pmwR402VpuzypSXta9kI+6nFRfVie5X7VQ+jvkj8nCRJ5rZ3Tc4QchzXmGy2
BUbSi6VCrtwCvYA0MZH8uioKHxd34aXN5YKXxdvyvltZuk6N77gx85IAN17Km35yvXM9xFQ7wPWG
kNhb6r4CBffVq9j/IC0GsC0ceDr2JI3CN9vE8PAF7WHAEGOvvbd7MMhEgQv/umKWplgDyYdJO82b
25jSTP8wTMlMBDgC97/12Mlf8BnlH6Ppwzsr8dPzAFJbvxmSgSSbnaUENln3Z4+EXvQDW21eU34y
8vZ3lYw+GaZ44DlsS4SL1i2fqEVraV6z+d/FCDJeW2loDiJyzQXiF/i/sM0Hou+R5BI3pH3ymnRm
fMTHaoV8fZh/4IHX5la2WfqTiJ/7rKGT3Y8d0seeOTZ1uESM7bQ6YNz7SRfxXWGFVb4Ny7IjuOPk
HHdFaldnXCa581guHqSdw6Nj74XJUPG8wbcQCmtMFyfaGpb8aGzqpDnHGYndAZiet0a2CLpeCAkG
4ySo4vUiMhVsb2RdGzgJGsNi6RAA8qgI4O1J2Ve9uqnBxy6jZ84HcAosu0vWEseQM7n8ywmgwAnO
D+crLPrglbypSPC20MsIz9FY78vsh6+6s/Pd1MXrgNWkBE9dWnMQD/NVafKaxZq2VqaaB3oQmqeB
0fLL4bwWuyJAdSSe5bIpAQlXvAUgrPHipVXO9r+BJYC/cb6O0X4j0HHOYGjJ4eg7C5eAYSiXdnhl
13MLY4HvOs67bOa/R9cORGn02OExa2v+b4YKEBOLmP0v0a3JTFHZw6ub59ZnH8VLxMtZa5Zmi44C
vChzpYgOFPDq1RxEqPCx/iJOCEHS88Vww5dJXKPkU0OfTfBQPS7Fr45Ku8euaJmdlkiNNGKBKp6R
zrH78lsglVZxSUO4c+/9DnfNEayLBI+f6r07knSlRCFPA1y5qU+6rP129Pdo1rBUrZjiUwRkLjwR
2CWWTSNx/VjMcXjepVwHto4TVgya3ZR8QstpnNcgHSdJlHJ9Y0e2a53lYcCSzB914x1m30u4jRah
Qoc2s/1p+N2BAS0nl0z2TOLWs1YlIujIPeJxR2C+KvKlpSwdA4K9nUaXvG8RxNazJkoFhzEq+S7x
B2vYTyOV1gok0zV87TX4yzMisTKlztuSFQrgR1fIV+4Z6hG3iDnXce/b96nXRWwWcVBCoLHaEM6q
zDU1AKNLSjsegvrUyXJ80ZbRzl1GbugFAERLfQE6+nVvLcLadfnoHTrP8NcUNglb6YXvXBjim6ks
ordRTYaHkyvIV5Bn/murFj/etyDXXxjl+C+FkvP5cmk53aRS+ZXWPcDnTK4Pukwa8E1W39XBfd0k
EeuiIl3sUwYA9UR+0c92oZoJrqQytfkt4+0gtF7FElfGlPdkK8kx4l6X/WVXFDae7b41rwsiFnnZ
nrDpWd/EPj/ezNHIfaPgtqw8DLReghPdIHqC+g9Zam28sljD2MQ6RmyAU3dTDYzWm6if8XkrEwB5
UrOFd4+H0r5prZw4ezV3mOA41hpSRb3VsREhCZpt6Fz1Loc0r/kwYR2+h6pAPoiVsou9nlyMvXae
d/6h9DrIHo1lmpl3e1LcWW4oE4qPdfISASAnhOkZ66WvopJlTV9RaF5ALWKT4zrk9J2KhBmUCBAR
ST2ai9AP5xcHPA7FCYma+/0y5eNjLUN9rR3V3pWBH39YZYO24bhN052XfQ+OdLAm8VKBgcFwzz0A
nHC3JAfXUwtd7rUmfD677sS/s7hiQU5ZqiveF2u4qfEi7v2AdOtR2/P5vPgY8xQgKN45iYc/KrBq
+2UBzrEQ+hTzM1lj2VKQFwUfSAep4M1mrcwWgF3lZujE0FPe2eKgXEwdH1JuSu6WxAPX+anpxAMS
LgNbZCu4C+u1gW1CSLWM27vgdMSwxp0Y5p956FaQKkzWFfLqsOFhcR8BrWeX5nPMjRhuIHQlLgtZ
Hk3A7yJ7LnB1akJYvCthZ668mD7ulktmUhHuZYrUiHrMcmlTtl12AZHQD3nCWpRR3QpwVl7bzVzX
20DcCNmjtQiViztc8wWvWmKIHEHLhE0gWwj4bGNPCFK1QswX3Rjhy+dqTEg2d0ZIbrYL66Zhitk0
KKGfomup2+nUDIdrtlZ6c+7pnK2w6M+jJcVN4cVchzeeTI49Jpt1qu/7s9weKWAUHTgpcFik9o7i
mEX8ng85emO7QEyxkWHxKidD2qMNPMwNiJrxFawMZnjZyvrWIK3TVDGFzdMyN8vbJKbheV4wh1OK
HMXcaEklkeTJM/0WLslIYLvs9VEwNHi5clJ91HnEXYJ9mtKYR5GY/KFcYgDOTj5ln2pm2KK1wvcA
MKeMkYh9hb5DMMyZONuQqatOBw52MH/2VZH1wJutpsnYk6ctpwq3gLEh3sFlxilL72qxyoSQXiT7
0yLyyhcD9xT0spinMyfTbEFajzQekYfmumKwLrdQ9rFdJDH5S9yAokL4iYK7HELbozE1rw0wU60E
RdxX18rlY+B6si7mWAfT11i1mNW4Yk1+RhNc4l7QscfRzIPukHVMa41W1Gg8IhrHMbpJNikPuzrx
teOc1r5ivTMv1sFxdHHXlISXAIdFQ70l1uEe+zgKQeHCGrrSYH3k1uFwb8ifusj6SoibuJLC3lqw
AtRusgPJU7empwa3V+89dUV46ZSXvxcsCMSmiaL+spzCANW+mZP7gnbnh0Uham1tLujqZ++FHOyG
neq8j2cuDRiEMu+xA1Myb8eYDxhRIeyIrXRjiYed6zrbULym/DuZNicyVrhIery9/I7m9do1dNaC
85p84wtm3IxqmmpqODPnAWKQP2SYNOywvRaEabtr6TCiIA9NWHfT3Fs40fyeXgg3xUgJMheIe9lI
8zgNBLu5wtJpFhJE8Te2n0b3adEOiM6Ryy45cN3gPB5inpqiMLRlLbFNa98qUN3pFE/9RuvGvwAc
ZWCX0Hfa7nGW8gxH1Zz4EPAGQUy3z342IZudXR34GBUcDbsDbUOBozKdhIhUNGP8JYOAVhzfamZQ
OHmoXp04gX8JD5CIUQWE5TQzEdgxU3sM1LwQrYeiQv5l57Yij3XiU/UXD7q4qINweu9t8je6Kmsa
x+2RBZaYdLxK8zViP54L6y3l73WLCpk+ISCO2ZEfimo4EVzeIXA5Az8vuwNSWUW1BGD7EhonjJDO
i1Ozh95gUl7GvRO2LjQWy5p+ysIv8TwZYov83jTFVTlDMGN1F0YtZ71FJ4Bize2fsQ/m3qoalb44
RVyzBtLiwwoV6q+XuZ53YEmLej05A5pUz6njkb7iBbWbW3dWR84knHumbngEYTAoh8oYTr+q7QBd
Bwy4XyELXLkNg9wPqDpuQBOn2s9bSqIWqNW5a1XPeiD1VbRNc126ht2gQgB9SlPeD3s3dbhsS5xI
FMNXtntDWQMMQHRKOW4bgJug2kisX82K/AIMJkiqyiMXuQm4elGdxTo93ES2pF92SeuYfP3StR88
xOO75hXBDkCub+swtbq73u/IgwGXEOQ8GgKtGwcArXXajkZ84oJ2eXNl/EObMdRyRYrI/jPMCTdu
cyfpXzGFQpP1u4n7iSAdAAyjU+V7hhkAkFkxuLdeNXoXbV35P3vlLmYnnQrflqdDHNdzWYZ7sUTy
bnIIie/91J+ga0nw/Bbj8IevKu8G7jebgNGPKdVaVN2fEu4hjA9yjtrAkKBCRqXSGPh86UTwgvDM
EYDZpd31RrsdB0YCQGIIB88cQUvt2/Oa+9pI+kn7RwsB8vMlm+avqZOpB5Ssqwhcp6K9SnOs6d6U
kX/Ll5ofOS8lKKF0qB/bnuF3XX6WNyAzSl7zyu6eIH5U71No/Ncl4dW+WXz2R46lxas9Jg2U9K51
cX2PHA5VjVwLDS5d1WRW4hs2MB6HT+t53s7RCWFdxHdF5YqRc36r0XUpR0EyOMFgYn8qK4ZhopqB
N2FYq+AtTqpGbXtQFjdioMYetRMF163Lbjf7NWEyB8My8rQZg88RD9M9hhb3bIC1aTahO5YDMvdE
ahGqK/cBa3RupWUFLz6q1EOuh5yvvMDuzzkQUxbaJOPzwO952hCb5O4ldIHTpm3LINzDywJLPMWx
c9oH1VydKBaOP0Uhw3wnBdG9jV/LAVyF774hU9H5U9VryNUuFjo2u6qV+5TheQdItoALYucFDCcp
kruFhZW96dqsTdZcZ4WbJJ4yHP3OhENMJ9pg2G/TnHw7XVglXPBYR3exv+Jj2okcLHsuAWovGQcK
M8OqJiUGYbz8tIccmSUMqXmBybCWkZZTwpgYOjHfEdd2a+sICUxcZb7ne7t4hipk3Ak9lwoLPoDJ
dJR6RWXMN6XXhrW1rLrwoV/mmqFHyPqYgZAtKfCP4JDDUmyY/nPucFA3U+Y84anzuSNFsvGLkSnK
uFnFThVGwXf/ah+deJ2VQPjX6w6O9pcB/TJsxjObN2NNwcISncYiUvB92L8grUqsPrXp43iHkgak
o/EXgIX5emUEjG4TdIOo38an9HxGL27dTV/x4tYPEfc25oVOLY9R7BUFgBGfcNHcSrI4rMqQrmey
I6SIog+8moHaxiOEng0L6uXCLB7ojyDNEm6yURbwMhiloUQUHwfAB5t9WjBi3u4gCj4ueZEAPkAd
AZnHZmPcNLhSnv0gXvkLoyk/inIqP5MOkX6DXA7Qulf5xDew11OyVdT0mk3W4LYjIa36G9VW/nMy
L/l5atmYYRQ7xPVRMdThVEtOTyMNOtQ3Q//iLwC0J6WiggtqvgFmJ9qDB8nrWnme9RHkjYTs3pTZ
c91FoBhkyVa8H0v/vXZleV+z+xRkmxo6dEPXm5udlc36TPQVKEVGJ6rH2m4MbxkT8aQxkvvXy7x2
z6mg1Nz1ggp+XLle0St7pNaiwwb3U/YLYXU982ueo9H+2TH3AvsmdlRuJ6/o8o09Z/LZKaSJ2T7w
O+foTXiscf8S9/dCyAYRiLH6anGaEo/NgmBzrEzFJ+KAZrwe4iqoye8uzs3gIPBz3Zu6ty6NYZXM
atDPtGA0H53jYShJCBa9uWR4HiAmBM2RDBq3XMkZXb+L8xA23FhNIRfJNiN1zlhe7iky4pXWwZuR
DMUemwggOkBxJ7lwKTDZQn2V70ZrRpuepZDNHl4HxOwwfrKFIETVJk5xYaKUj8tPi+WOCRqdO9Yl
1XxtvND/GA+lTUMrl5YLRhmfv4t1Cim7uMRCwuRgxUUlXiTqJznWwS9f8RMB7ZE9DqCZehiKkocF
ajLBhGE6iQa5ItK1IFjkgTJ5bNpS3PWTg2fOmxdNea9YW4NrszTtCd1u03jTu+vfsWajzt+r55KR
FWXMITUYr7soHI+LJEJ3NRx7bNpsNmLllB2ZeAnjTYTEy1K/4GSLuAzlJzOTf3MUhBJ8ZtwuTnFw
BQVLvGLJqV2oqiDFHwG9vHPNZG7IE9s2xwBkwpxg403Do5ztpAeEdCPiJOTaPoz1B1qb5OvV+vKB
TVb6YU08VhuLLvSemp2quo1NGd4NbUUxCH9YL+gXsfUd/o1M7lmfZbS3NSjgVCD6755uZ+AOPOuc
HCGGnkOWl2lwsHvfEMmLZ6ADaevGAspi4+IuTiMupu7opQBcYkmClrfBNLDOWCbWGZVV3ybGsU8l
7+j6sLqjwDpqwdU6XSoOEFqw0Q8JNvUWO/ogqXaON0E0i0xMgVDWNOyqie1GZ6OMu4kpz8DP7vmJ
njKVhw/JQOZ2Y9Vzhs0kLoubyGfVssW/Q0WJsd3yeeoCVC+ZAT7fBNxs3/FChflRnyAPbRNqadNN
1pqmPPG5sWTHUW1JDPpWWmo2AJFGsBx1F+6szuMKGEK9zTdKz+F5qBZ2N6orwBZw2mVYTjJfTSx5
cuGeOXy98SezRny28XMum6539HOHM3BvwGpBMFET0jPGIEYV2icWIshirJ8sYbFRYhFv3VR8gfFj
5C4aMhalYVs7oSIBGRYUBc3sNPa4fPp3r6lo+ySxjS+qJCU6bnHmDG9RbYqfUOE4chIf3+fBrvue
FSHT9sNsBd2wSUxDYWfNPK82UcwQgHMSqZI1meY4lGqezlNVYdr028z8NEsVA3s3Jgh2ojQLglPI
KxF4UcYBFw/hTGAtdO0n7Hbs7KPUkxSkY5R9LGw6pfZpVAcgZ3Hw9RsRSZwqFeLNBeyiMQIUl8ur
LBsF5E3XadW+8NNlei2kKp8cFyW329jhtFhnaA9o7O4C9/iYdS8XqZJdcHlEPDe4L6aOmab0atq0
S+3Wu9hp42NjdbxyakjsKMZs+6n9dko6jTLhjmqXkNgzIBnj+bHQ6TTjvbJl9+hTrhBjEwvmW5Yt
fM4pkrE+dkvDXVzVxmkv0ePj+KSevfCyLqwmhgc8giSuABJiyWbdcNXNKeoIcMel3nsVFkPkJKZt
Aggqg1sRCCamtOXQZXvVo7dR5otSg7U1xcM+RbghBlrLPl18KcU1psroc1ZOcGdZXnCc80QwN0Yp
vrA8tSb/avQrXL1oOKgnncXiAOdCHN6PTWne46oAi+7VCKVoNgbZylP4D/hdFQskCbY5ZEJC8zim
re3gCU25Y3vcncnzDgm+ELtLvmCvD/F+DOt0nZDW8AkqZL3TsgOn2deTQDYsJN4ULbH0XDbgZbut
69pguss2gorCEsG+KG2HdnCNWoIpqI1HdCFlS9fsuqXBBgExNVdQBBVsEfSk9nJECWPxiuNQsLmx
+nYnigQ2nbCkkfAyRjqpMMbTzeMqLI5AqcaY6K4X3A6+gP8XEML+8nB38YfSKoAk64YBsaBAt/t5
siv72PPRdC6iKbFeVGmiYaftvKcNavD0eTpzlQEzogiOR/NogWuKcpST2XeZu8CNVTfxzJIFqRRw
74bo8ngBSKoNj0W+fpZMoK3i0OnFI2AvFs49kd0XTiLoGLIo+58j1hgalsCQkAGB2q+Pu8CFqm78
cqaOAgX9EyjZ9Jgrj63SkC70WFpAokZkAbelaqOLy/HU+GjwR1nZuqw/fBXdSQpx3pJ+5XE7xYiz
KqTHAyJ3mobyHEIc+9HSSxjNTD+eKiHhA1d16wGH4wKDOxTGuKMVADXDphJflmNzRmVtr55CXMb6
iHvo7G4qjHAvC/auBQE7yPuXZkgLyjvGjKJmaZyZuHjg0auqnZxCzFxD0efiGENiloiV1VHRpfq1
LUq+U9lYhLcmWhwcvfxBmL3zKdb+HpSmJc76UU/shusqO4CuYgXKo7w8xqIT9j7IIBceBjM21e1Y
91SepCmma0iAoBx23mrV3Q3cQLtDQ66gPxNiZa65FkEFVnh+/5MBqqe3TwM2jOr1l+WzLnMuKMJw
OW8SNmP7H7Q2dJKXebcFb+QezdGQYDyNSk1JpuFgOvqxMmysYFo6SpKWDOB6NMKJGBiuT0JGRi5y
dgqUbhzof2PfYoodUBPewoI38m3bJvXDj7p0nSYvKCOpJZfgTQCx9sIaTXiuiI6X2x+89Xyb9AFl
9n0QE8Ouiux1ieGrrPdBapNCMAfyaDIIpdsfsPSzAVMK9h1rdM+bvBrzbaUn8zgsmW6PftQOzWUN
49dOQE6gNrFXzXyMfyFzuRZADtqOZR5LYHEufWjKAMKiwwUmCLw4fAdHgZuQ/waEMIGvCVLfO/4R
WSyG857wrRMtMYNY2XMwYud2n1t3Qkf9YTDg6nKkNbdwBkwnkSGLfqjk3IxoizY7+x89GzbeyDUO
CmIRoJ8Gpb5sKxx9BBbcJDtgIESRAT+PIDPiBt/ZwvqU2SaL9OkP2OyzPWjP7CqMpxTbqai/AsZh
nYk5SD5/lJ0AOB6ZiPkYKmvG33RbOOyrt8L41m1DpDXY/LB8EdpzgifEDVtq7kZwAq+VU/JJlnFK
IeJo+wHu64afpM3XytAJkvMEqmCp2z2AufINqYKRWc8sqfjXpf3VQOMhyhDTEl63Db41Z4qsSwAS
cHt/xLaIeKGOJdQEHZw0zOt4p8ZieAnmVrubHzb34abvV9uda/on7iCLOk5xkF2BHevijS/riX+s
D8G9DxYsgyWAnMkA4eKigoOCP0JjN5pt3wX+SWi622prmmCotV7/psewfx2i2bsUWZpRKG3lw45B
yIs2vl9KZtDatl7HbrHwjmL1xVReN/6NP0r9gkDJZ22DBWypRnOhL8HSFz+BMnvEHZyG8nFO/2jr
FQNTHefDdN2F9pTSQj1qStl5m/Bw62GwO72YfdgtZAJUU4j7idnzNm/b7sx2wzXMlKWoLz8EJgaV
Dd1Mkfbqbu0HLBAbH5uF2v5YvQm2YXsJniGuUemqBOk+y5zgfsnnjja3kOKVNbRdszmJwkusufG0
7+w0IlsfKYqGHfkwB9byTiAEmDsd7Yw7ysf08iNxItIwSUgOZPQsetCRfDeYUYoHolykIlLj8HrT
2gO8VsxR15HTWbib4ktOxrs+9Piudjzbt6Cdu4Jwycg7e5AVS95+8MZLN6b+jNNNh7fJ4GD8QJjz
1rVjCj2DfuhkOO1dt5f7dlki2ngtl0essnkepMsRcwGDILyrXB+KBe9YfftDQqegz0BkR9K25pfA
KgwXcCpQ9uPE2MKPWvY87hmZWmx1QgKbmxFt3RHsxoLd5CNNc3E9WDS40kBr3Wo4hZcDH/hH7PoU
Df8gjIUBv5/sIyfhUNkRbmqKXWgrucsSwQNJ9vZXBizC34OvYIVHsOfs4Pxqbmtjze/yOxKWQqf6
KMBEXC34dM6o4bHPknWdARS0m08Sf+KGSUfwbR6WSOE5ds8b7pFr6DT0HlTHcldOitt0GkbDgQiL
vB781j4bwzy7yfAs3QWNLz6qNknvo0rG0IvJkUXZ0p4l2UL1UaXGTxqUqhtjejxgy+J/uVig+dqu
vDSwjmg/1HJeDkA+eeHmgAt/lzbDvyYPRG2Sq6Vx2mgjKkc+jwu1HBYDIIhQTWZszZ+RdURW7xYY
lkBwkCnCZMjPQafz6a+P0OmfQ2lVVMiFy2PqAzNPVjoX2gXJXSuLMZLRD0MpRDDeL9TxniThzPhp
4oCPwnLwjC5LEHncRfP6u5aGijwued6uaP0WZLPyqxcwNLQ8fqfayK3Vdyl9mZxxIxE2HN6pfhzj
qLksgPySnbEHanGWEcuN4xy4eRb3toySYxkIcxezZX3NdTBiwioGuU8gzuW8F/LMA5zyxywc1JLy
di7j6HzGyn0deFSG/ZaJs7w4fpFtb1CDhHVB/kffZPxktOemS3/+HZMLQpXe48mxr+CYE45e83JD
LOirz/ucwlEtbl2rji6/c3Nu6spbPHUJPoe5OzWtdm6+83N2WMLLi6I2O2VUIWit2IYdXBdxK53d
+mBbnrqt+jGfOK6BwfC3VB/wPPJLsm7yMoPReOU4+Lq57lAAYdsEMChmo2AxtB4stkFnYW4DCSMP
kJ1AFU/pM+2cQ+YJ3NeTU3CXsPDyHuhtcve+z6OJod7/cOCaHKWecJ8cSXWxbZLlkUnRf/CNW1yE
czo/h17v3epk6c+szhm5/mK4jLioHwLGqHUsT4/+IrGXzqlSO6FZFI6/Ynv9APYSHpV++lN0T0yY
QJCmZ/OeZ1NwrfkOX7S/knzTiLV2qRd1Aku5YVKLKI7TbXaOuDJdhYvDWNQnQ/xBbgxXdRS+yoI1
mxUs5XO2Zv4saDx7rjvtQfuKRui4B6svCHicF6V+J/GG2rxmAZGfbFrMM33LjZfwLLqaXLlwzLE8
v7jwt7+LCGKKxP8WGgIiPXPh9yIl3hKXfPoVGwxhkr7Pfpm/rdHBMbMg8Hq8RotEsR/9LUSokpY0
S9B1V8JX8AG+04R95l41rDBu4W1PDftjL3i3giTNTr4ThlHTDZ9EnhyYynKNGfqDtqheENm1N8xo
u8CS1vtTSpknwjsrefYNaGP3Tm+Xp7pBG28Hb9pUcT+dfgcSrTK9GesOCqkVvf4KJjrRiIoQTol3
pofCO/tdRFFiYoG9hwLaFubN2KlAXvwOLOap4sVR+1XzKkT+/4kuOnUw2Dthu1nHHfhXgLFNDYHb
NEkhnP19jBG6Kp7WZI79z39kGfHnNheM6+56v/oONDqSLN+mZ464//tUI+0KuGo2nTfW2aU/VlF9
2itruONQ/0PAEZtQEx2VSdEQ/viXmKPv1+zXaNqNyy8zshaE19bNy2v459wjTtkluHLd0Nis8Ojo
OGdghKli105689/kIIMuDdyHqUpHuk+/w5CJHZTZG8Imr4O/S0SSQZvDB89Csnj8cywycxtxydW4
Fc+eFoV7whyad4/Td0BywEzsH2cDFIQnski2ITnvJxM13f/7rGS1uO0IdgnUIkLa7xOTdSsC8+rU
REFPAWQwqyVlJrwrxmSKZuE3Eyt07ck6/BajJGTjACUv6wm0199nKStcldMFgrbuD71Q2M2QDksP
Bul/Has0eZcgE8SFRQXnb+HKxl36/HQwuaFY+v8RsWRbW8dHXU/jIV+RvwhaigDF4z4cVDjgm9H/
TFuiN1nqtFxEjI+Iwc+2y10b+ayGKKv8XfRSNAu5xECyK/fZvP4XAUwdJ2l8qpqgOv8thUn3vHRv
ktlT1pH9l1HMyDD00saRhE+JFdqHeHJSGl7+GMqkK2SGaG5B0/wPwczJj6z2OcMJQ9S/zJ8UBDj7
J/fxukJ3XHOaqOfOg3Z057z2FU/BhtzCmO7/l4nNxXTFe2x1JcHzv41tyiHFd7muOC2ujJUVnXCg
5e+/xTiTVI5Y3/FydXvFjPLnMGcZVqcxysMLdw7AJw+hPOmmMdz5oV2euW1/FYvxjkF0eEWzSy9x
SRV7YqCP1QDZBr2VjA2mphuOz5clH65kQbLJbsJHjyX1xol7eBix+iy8ODnES/o1ciQ2De5ez4az
mmv7XkzWS5HnbzjKi53X9SfuxFH6HRbtfRqfpqAJtkVp7ggDneAfTMhhDMduNGCsDJ1jPqz08bco
qZ+zdTdtVzxhyLWPOrIIQ+umP2ufUnlvodkokd4N4qBnH75TpsSExHlTwDvcRUnW7gutzjD9jIdq
hjpNdWX48Fv4FNe642x8O7wMB3vYkfObzmxVoZv2TThuSQ+fsLeAjoHtvys9dfXvEqouXrizxsLD
Ow9Luvcsx97DtOXN0oqLFC7nJu7d+0I7T0RZX2uhHvpJA3BV/ybD2mmWgXVTY3KyXSD8RVnvaxpX
GitxTgYfDWQaG338HW9toClfdzDDTteIK/Pb7YLGdvmHmGuS+nI/DzNNTkRdh2kcMccSN0tbE5Jw
dtcfBhm2js7+GH7tHET5Dk3Oa6ezxLB/bKzq9jsJO3YZD0lkgkuWgqf2EKtN+89YrIWxY+PAy8PX
QjY2KbiBSbdwcUETkCWp2F4jcV1OI5Ukv4KyxWDZJ12PceA7Levn4ooynfjxOzHLDuGaNSvEHf2v
qdkSuKzX1C/jGpxdStrRcrZjLOB++hlXGKtp5wu7H37+Lk07Yrl6LjAw5ghiXnDCj/sUzCWg1SKQ
p+ARXrKONOV3vjYu54eli1DK14xt17TmGsm/fJvlmG2J6YRvWQ+rUzAOH7GBNEdYbC+dkn7fDLsB
LqsoxvPyncGtuPa85HOw3E5JUH4aGxjnryyuQwUKAQTzPItoPMhc5DcaR0auwLvjS/xuIPxHONdF
nMFMiZ+TzG0oDgOi3jH+lerEz4LpdQJcecZdENUfIR4iOkP7yN5jj0j5PjhyvWVa5k12+NNKv9M7
qQP5JhDY6VlXVtDuljZyih0Qo+4J37MHAt7FzZ5qYSfbZJDoDmu+l80/3rouMk/svJ0Xv5+TXUDR
2dV32DehbJFCE8rc79tJNS92rLzX31K/zgTS2teJu+wnThe6a2LZHRaMYKxCWeHYHX2nM/vRI0yd
D7/LBWezw4NV0JOA0UiIh5wGpa/fBYStPMHMVjQPOLXbK1y5y1kk8peK0joXNeZ/ExnG/m2s08x2
4uHlP+aGG6r8whvbGTsRw+3+j+nhaAragxKtUVtfdDMpIDShkwk/Ynj6nSaO4+zU8T+XqaWGgETG
d6iYLz6xw/LIXXPFqMW0lAl1/V9ki1PDP2YwZ3zni90eI5W7ZpGXmpck2dp/5owpLnlxqMBiyPnL
qLFwpAaRlNACiFi6+c4bT1Z9o2DzUnDz5OqBGpm/iB2H5U2IafzwH5LH+fysqvc1e0xX5c9CFfbh
O39MSBPxM4JKye7ijyFkBBzyp35t9m30JKtql2UwsEsaTL4DybHlL3cJss4RzlOW0Sys/l06OUrb
994kj9FY38yWue8SP9hCMYkBD/Phwnc5clznV2i54UUWufoo7JMz6oS2pZOk56494gvw0id4D4hr
v1LMPfjvk6Ry0yeCyMCqovjOJM1NHWHsbsCX4yH8Z6y5lM1FYVoKG8LVeNuoCp/gcvqdcW7pEIw8
c8wy+YNr+eE77tz4jrUrNXDyLHr6P9LOYztuZNu2X4Qx4E2XZCaQ3tF3MCRRgg14//V3JrJKZKnq
3td4p3c6KlHMBCL2XnOulKXV8jf73DAhv9etgSWJxnJjfJUHTo5SDjjTckiHdll8otDI/+E+6+bw
iUN344fe/vAVc9f79bmStGrB8zrbqhkA6v8fHA2phHU4Y9n/8X8Q0tzATaKgKS/Tvylp0lYADzK+
iZIB9BWUZi8yPDA9792WoqQ9ZN/6Sk2Pdflo6j26K15fakC8mAETbEdLT1iipauhzNcwTR81EPXk
FG/5lEikO7P3AMPpfWU561A3QaiNdj3j1QSvn8hn7aAZj3pG/UZqHbWc+dh/0NZofZkiVtOS3G9N
r12iPP3NXQOeNZ30kYBeZ75B1jJxFZnWwjrHoWLDpk7qQ1gtfGmVUujZCmklyW//YLIDWVpUsfU9
MHiIFgxTifDsHYfPHhezVTlMaH4xmn8FtVOVFRefMTIBf8HavrUMQQfvf/PaQeC4JkdIgvDPqP21
OxRkZydPNl/xbUXQ6e4E60E3juMQzxQ3bhYYa+2HQjeijBnF/wvoDoBuYC+vTHdQJXssJa9SYmy7
JHkbotGbUAb8jXirzTUyyWj/SnkPdDzwCOidHTKNJ+fqMKS69ULI7tnpHFrF/+K+M11HGjtQBpyt
U7SikmQBqP2BgPtZZnw0mW7+/MTApxKiDUhUpRBTRUknwed5eKhY+39lw/uwdZYSwbuUTnLZT+8A
wJwDR9vi44aK50R4mNVmuCbuNNKiz3qsSh+1L03v6ZSofLXAxzUHRXZeZdk+THTiX3aRPAvZV5c3
otwXjvrLGqrC/RdV3l1LoyNdChd67bOntLrx9CddDhYguTx62buxWWqitRpdH8N9O9VwDtSa3GDz
CDD7oKnKcLwB59Wg65c+JW6S5FGMO61xMFZMOKyI+RYe9ixzrymMTAtJ8XlPK+a6aBV/dWPRTV/o
j5Fe0XSQNLn80pFl2Di2jTi4lwftWP4Xn26EaL7NRJ/eeSM1C9Fm5sos6uypICzAQlRP5V+jSaX6
pPHE6yyndSPDZOIuTw56aRbjFiGwOl+1ScjhH5vshgE5OEI2CpcCJGOb6b363AWowTrLiC6jRm8e
aEqzSxK/XmsOSSJNyKlHsqZZANWIReyTz4mjUXlmbq/+AuF0PNrYbVgdPz8Pkd3vaBSW13mXNg8V
jDKrNeabbqAa+bGLetm5Y4RM7hdBGF3wqm26jRnrK5+k3OtEPAaNiFCeZQimo0K2xeScGZF7Ngng
7wn3SB9hbUyv4G3O4pOaDzuDc51RmucqGrtNhWpyMQnatUpEYUd5ENQjaxjXHmwLNb/qaMk6MIx+
ibxGf67ZUp0cwxQuMt6OdUYvDhG5ONdkkkSBqBZfVCmAPI9G+CkjtTLK3s3cNdK23N44fMVJ460K
xngvpE5mZTeomWe3hrUL1cnfOUIbfxICtaBr/OnUMBrdK+2IrZ3W3h8IxnKs/vzbg3VZJOaQiMCb
kCClr12vUL2Zga3wJRal979z/HIcViguU2t1g/ljXk1LdSjDrcnLgC2MjKWOStk8ozSZpptXwjrp
PtdLPMnhUJVurnChwuITVCfU8GAnTqEdbrx/aOMcXSZ4Qll6kEWkJyhgEcuCFb8ed+X9TQLABqI+
xIz2knvdYYc/JH2pPuQD9Q1aE7brplTTlcyPvMAeka4Tznb7WgmIJPLVNzyYBokiQqoR7hmGa+tS
qgOvo7B2fZMGFKZsHy0KZtcBljCP0g2Jt1o5yuuGvtB1TN47vuvr3trZzF9TNGBls2RPK3taCvBx
1yG72Y0EBQ5iUDKaVqJ+ZUqQInekp57yMra8RmbtrPmCgqII4m1dolz+4H4gXB5TVX9/UxBYpWG5
Sish808Cew9IU3iU4BreVyFB35vsE4VD132maPp+wup8zNXWufIMPf74WU8gJVeOFepZv8yOAqss
gkdNlttLL2vilAV9f5bRvHmJoBU6Gi3zABFveUypxqOklPWyhBl7k426XIS+Y52kPLB2faaFOyUr
2PhMAV3FamzsBjYt2L26+tXAkfDc1olEHbo8LOMgrDZWJUhT6n66VxhmUQIJNdhEXUEFVZ6cwiHl
8mTqVB6PHRMUFs5VtyrGmkK2m/wgCdvxQ5GvVaz/hwHBEpO2jEOj2MwahKqskSVJA3a0weeOp0vT
QNczQgS18a0Hy7Q4zUXkljadVTs/Kmj7oxBytZ0dCblFeU9k46XlaIexYpYllGxllcmZdnSEYvDj
5rcM6Qv3QBL1jZmwCTIlR903MiKFEXvb0Yz0xOUXmq/6XJaOGocQcuCtvJylCkOd99uor4JVNfpE
AEMBImpb0uQKXc0vMumOFeYcnWGEDQ064CfUc403XN5GyfdatizP99PopSJ/u2yyyF8qvVI9fMoX
0NVMj0ndZHuRxNrdNddCKK8LGm9WMYQciqkuNKQtAynzlatovFEiU30QQ8uNnVzHPSvR6aLHwrhU
hV57s6pBjfPhWclr001LzVnpDVlOBETTA8yS2DaouZYm8zbypHF2IHbIVkQ3+6Wca9aq1Q2HblMj
29oxbHvaxBX9FgTdzY4vJPhFmpEO6uxDMrB94UmrLsvGdpb/sDwwYlr2wJ3IVJqEAHpUhYKsDobC
p2Cqhwq/WBIhVGIppYH1XQUQQ8yDskGtf83dGekzKwTJnU0QUyymXyhY2t1AQSFNh0NhIbj8VEJ0
ta2t1VJm68mlehfpPrRhjxqClWKN0pBx6Qn1Y/8D3D32RG+FLgqPxLuJIhh4Fzw4neT0aYuYgmw8
EbO0vlEirL/1uC8OszXCRva6acWYr3Rooa/6CLXqI4qGRoeDczhZ7+WUItqZVBbUZhTiq4tSlRSD
VSv3chupq1ku0arlwKgqyR9nwYSTTv7eKNV4U/GUhSYjqcug6mqakBon8KJmylZMy+zzaDbqz9Gm
mJEm9+Lk457Zz+6JwlImN5ma+jsRDuY/rSa2nyaKXpe0baQU1q6srjYKyku797hT6ntRF/3e7lIU
kYB7C6WTgq0sKfpp9lOMVpDsiW3C9Py/HRVJrhaUiprGa2oX4PjqlBUuIdnolKt+zScZbYWUaaWb
chrcTE2fLXsSjkvcuv4uz1ViU1eRhZXzAO6zLlrPMgua30eCEgGUCOo4Z4ek7SrzwelPD0tn8enH
sgAv0y/zxGrfSdlU9QN5whoT8m/dRcEGvet9mVCwIT31XJnBb4SynOUXsR5qx4iAF0Of3waMQeTa
Mgo1Fs4QctKGHFG48qW2w0RlxD8aEI9lPeq9R6eKsprFGKTiKHCcJkRGOBuBfDBk2LFqXAz0h2eN
MAPDRcegLuGqypg0lQYPfvHaQ2JQqhnnCmc1yyfgOSih2xq2s02toNlpGgaNnEfsxsHOughU86Op
4+owqzT4wIaeb8nDadSvUuskTHZDLzpXGox4PxgSReK/3RpOWWpuUOiwEdPEf1bByUxtmLmeqkxx
NUHwhlgsxeF9Mb4MrCg3tiT61WzdkOEXViCh/jo3h871/T7dF73RUVWWCld0tfF9APy+yHRAE8O8
2jgc3ZzeoiTGI8yOLSaobZfbiS+oy7GqOtVSqh/IsvpPkhUxu/tt6qhQTj62FdVteV+Xp8opgiWD
mPaclEzu1azUvE9tRxIJ8hyTo2zG1o4PY0xcPOZWCp+Ry9lS6jscMZlWQNlCjD/KIoDtjvvwnA0B
JVSseRez4qMqLYaXkY4GunTa1ZQP8tni6e3BKvFRquT4ZXZ+BAXNb05GWCVrsvqQ5Vf8j8+TymmT
n8eR/fKRsaQc3NcjBbxfVSB1X+ONYC8qDjiPNYKxwbDNRVFt4njMdmlT+c8D3hPYOv7VFUeTPNuv
/LUkU3hGiqVccPQAzRBTJFpXitHWcrSMzpWhdicD+OSlixtqTBKpfMudsjuFyOQfQ6W197k8plRI
/60WiYl33o+45J9Dk5/YtzqZa2ShuhoVdfzJQfMik4o/sfGeXjkppUcrwK44m0cMUxfffEOpl7Zi
SYesTK6uL3NySWSMq8r2423rp3gCFB4imR12C8uPtBNv93ZdFC0BlxK5CFWeGAaaYgpX3JaCpU1G
7ii1qnTiGjKuHVEEnmQKndBbG7MeUqpx+ykwkfMs3KRtqLk3iUlRiuB9QBHzQJxy3F5PeMsi4EXj
VGl3NBJRbD6tJlmk0cOY6dmm5Iv5BtKTvgdZhpxNkTrivCOv9jaRXKn1ByxrsrQaOZctvghP4ko1
3yClTWpsf0tPAgklfzw2xamaxliiziwCAQB2+ZWgFdsJSZJOQWhpm9mFAtOafhSFknA0q4ZLNWk1
6SfVvwh20kspE+ZOxMS8ZzeKRrpm78DxH25+lCozUzcHbFp/kaQ0BsS3E6TlxeaS6YX5gDQJ+qdc
w2aZ64Au1q2qTtq58Q3/YBWiu2j1iAS6V0P5bbaoOHnvrLRpUn7OJpVUUVGRdBM6fu2fOhVL0pDt
YBTGO/+3UiXmmgleCO8RcpzhpTKLVSI+CUHam6ugb4LTLFixq4lSqCzRLrNkhRRy+wSk2ruWRTL2
Dv2aykfeGufyGe1ixxpxF0kWm5t3xZGS5lTFRFZSWtie5LguvkfM5tnlVGp++CJhsTQjcJlaWc9Z
qDZrZmhsfgZd4YYo9JMq8YBPaVZ+1pRp3JSsqu8LW0EsWRtmd0qoeH5G4hRz+UysBV4Js7i7iVuo
TMeWZuueFpCmlouruEAd4uBciHy8ZHFM8Veryg+svZsrryTEu0ok7GBTc/bBUz/4WeIQ8GbdS67W
Fj8dHQHgpoLeK+igkXD7VfwiGxblO4Yy6hfjan8RbdItdUtYEnMnFDBVPnaPIVq0R6Y5Yk/GvXlh
ixNdLzfiaBBI50gF0bzCZUOQXIkjfWJoYQxPCOqQUdoKJPb1tWahG1gBvFLODXx6Ih6rkCbGGlPQ
ZrlA7wTgreYoDHXm67M9prJyXM9dJ9NTHwUJ+B4eGbnW9AsUEf9kmpLv8qb2vdknY+p2ezRiYXqf
TpkyHDJP66KL0Ef7WhbFsC0gfLsOx6p4HPjfiwqJuglAPI5+SKeAHTNQ5FMWnqgIpqhxrBznKSJy
6clVxy8eNxJGIXU0VrOGBtJuWDYpPYCscKu/XDQhG6u1aPX0OPtoSBUHXj7CisJDCJMKLMKLn2aa
SG8tN7J8Vgkkek9OIoVroCzNs8pSXxVIp73+6qmBVGlWwIvBUiCGgWDFhLCdjTXMJ/ITBhNuP7zp
eyRZ+bDiph09W02ePX5KbMAjog++rMEmV8d6LxcxMhPC7Q+goNb5prWBFS2QehNeuXPKsaSYM4Bq
09DCkOEqGuLpMXBwc2f1Nbr+q/FG0n3jAqSQ/ewVW9tKcOJeKKXlN3Kj00LWxm5fKSL9JQCWd7oM
/YCD7erBQWPv7PWIyNz9LMMxezVzB2vM35Wm/FuIw2TMeQRN7baqImryufFQrvN6VA5a5CRuLUst
iI7U72dPjpZnuofUT9+bCCfdoJG6s9IFhXez5viKIe1kjmK7rhP1d8T4xYcEnn8KjGbw7+MsULzZ
ozPYdAbboVI8MWvRD5FV2tjW0swzrCS8/MupE9Vsy+8r+izftKwOflCSma7/JddBOaTTya3CyMyG
HSAPaVV17GGRvV41O2WMLcmoWumY52F7kJsqfK+isN+EemLsb+KdrlPDZ4c0/dMs34nwpP0kD1ov
ZwFPjQ2PNDkR8bUs6nDLQ9wgBafZ3G5kKuMSKqTcr1KeEt/CET+Y4RmOFD7Odh6Au/Gojan84Pw2
9MA/mydTzvQV6ofRvytZ/hz/UPUglhbLwYzHdajE0lnOhmYJMeVscZYzURwiCj2ohAp/aXXGb9JI
DX9lssCllyMcOHKNsZshFl+3tRiWZRE7b72QcChmVX21xemSuc2zvjrWrZJ9lKYTbStV9clVEFW3
Mjt+LOXEX7cx0oW72fgTWwb9lbpT7GounzfrT2DJvstOxoEVG7Ty28Avc9FlWbL6agLK8dNlgHgI
ZNVStIcswaQ6i4GQXuhHfGPl5osciGORuWzbivoXQtHrdLSUA0UBKs/lCTGGGPUNBze3c+zgWCa6
ukU87rhCSSqU6t0U0Yk+Nm892sLFLBGC7sP8okkgMVznzNdOGXuXU7IJmGjrrCdQCkndwArbTqt8
a1ZmeuxtomZ3X+RCViI/5tzQXg0e2h+R30UbQWKcL3srjhGGx0siMnEi/kbNolZVhxFQ1L1ZhwLT
Vi41+pxj0eu00vLo/SU7OpK/rptkN0az8TiKrlhR7BvvIVmhFstJd5uml47/8hEpiaOyYUVz8oYV
owXwatMLbkC6vf1yfJzlRFIxJHuN7+bSCMrUGxlJ3XeGb5ymQDY8PDLNyh54Sn9RFsHQTJtiUotz
RTD/DgxCbKh05EWJy4GqnFStdmjrooOa1bXXKPawGZkq7mVnSn4w+nRWgIzSYRYa2XmJLNQutaUf
4y2dlIhgYYjZSG+saxScaqFNNJmVF+eVeGrIUHka3b4eStDgEugJmtur62gAkORrUmTnf/mOHLIf
m1ElO3B1HkUqZd10XE7H2Xtk9r6NWDo3zhKbAk+Xa+lkcuhYy3oVkzkcpseQKyHubgTGXau3xV3q
F9OWF21NEILL6eiMJuYXVd/PgiQNXeK5hwV6/yJJKmjc8yLBXIY3NKYkAfVGeVVGbHvWJcmVaS6h
nHrvizPJ6RV1NfEaXAGMxM90XdCHFKY1DtU+IziPQKlMoDIosZXfK2qkV1Tb9EcwpYSyuBEW2je6
XRcq0fJPrZKkGNUaVjN/imuJv0QvpWQuiNG7kx8GR9KL9fZfpiW/1P03C/8SrSm0AN1lY51fWj3T
Njp++gNhM/kwEKw4mGauv97US6K3jTVT/Wj7p34Jrby8JgPkn2cFU5Xh7uF7J5adP47nVrKKLaQ4
zUiwi9ux9wfv08fU4mo/Syq5drUznLWCMWdfB3J+ZGsYvsxuJoMnyEPIo3T5RdDUGWW3NXtlfJ8l
TVUxPJt4HN1UDtJtir7Qi6Y82+fdVdgEJNPSyeRo66/SpjAothSijteHEJYcKuuDR85WI+q8MDwO
2qgtS6cKFyRmum99oUWuKaiMUC1VWUiGBE+voM90R57qF4wzJZHlLn3TeR/uQ47mT02RVEviY90a
X9/VTNVihVCj4kDZWopgEPtTF9TymS+CtZvkqHzjlhNw1cICxaF6XAOAV4/V1QTFkNHZUDY1fEum
KtjhNelXn0YoqSuJk/l54ZqV7yDuT76FLLIX9NLrR14j+mb2RPFaaBdRlfvPGFFwfacZg+cqHA62
irzHj2TNa3GBLPVB8jdx2LTubI9yeNUtLSZx2z8NUqKu1R2mxWsLiRnt0sqOXnFqZZdKbwneKXTu
YIOdBVPlVDIGQq3aLJNOV7aDTugVJIba5atuSihT6VGUCJad6eywFDsO9qyYxZr95bDl24R7qui1
VWDX7frmn4qoLX+ITEM+yGDeK9W6PrrjJg9ck5rl1wZB8iIIo/x801KVqO5dB+H5eVZTOVI8HXwj
R5etcRygPxpk4IGmCJn2vKl8/BRVpXJaXPxRsjY0MXPMNNF9HlNBeOXOMGTqWykFlg+asK1lNxBZ
Iwlm3N00Vk3SJNs0KI1Nf6VNGtBC2IeuOqmakSw/xVaJJOVnqyo42lmZv4gKpfgxC66KkBIQ2hSu
L9pCD5edwUnrblZdxbrU75R0SHadzXqA6QrGAUNOFwyahvNNe6XSKd7z/XarT/VVixqIUGSJTZ6c
fQhtEQZnE1fCcmzJVGmlku4/ZVgaV23ibxJZfuBEaSkMP/cQ10esRpOnDBJjMZLJP90UWU3bic2U
2BBpsyer4L18UtOabjO/kI6T39hnglfB6Ys0i8Ng8VELuXD/W5wFLZ4uJU0p+Om6esEVb8Lh3uc/
42tW+E5XNOnZ/qdKy0lZtssGO0vNiTkifHFqoRAGFg1BsHeTzt/bwTz8p2Irappp34d8LjGhUHLk
U0eH2Z+L70HXR05RnEoyJCtjjTasbOrjzcDll0N3TDl1ILGYNVyShGbBYSNj40+jsoDq9VnKhfhX
O9hla61zekTuUgQXlPUE9S9LySuav7TBeBlshf8CJ1HPr0W2ma1djW6jPumQ+UR3Eeu7JcHpblkG
dfsBH2+vSiQWKIWqVJzVqRdeaRENNBrJ2H71eoFSgzixzKnWclz2mwEmm3VR2Zd0pP+X52tw7GrX
QlIoiyGT/fPI2nMLIxI9akGs7RLMUuuWAo69VkfDwU+YePtROz3ooS3e5YlwxNjl2bmUNGdj42PY
zlKwzKHJmxxCy9aCt4eh0wQeazKKy1kRVvRhdUwS+u6MT01YXyTp9yJX/B2AoLNwhK//sEw4Z67A
xoa9WrZJDbP5TmQPaXBVRy7AcL+sfgvEYHbbHYJc7EoJ/biuIhJpAfhvfbRVoFGCMKoEma6yLXRT
42QsvqjFDHbo6x7t8wUyKfvGJUg9oF72X1GmOKgT0Yzpdf8eJMQuMLlsNJz3Z0WljmmAFjsHUwZ+
PWvHRmHU+1SPzSNZ6enEKiL0el5lbuXH1bMR5KrbxsSFk//0kGmx4r+ovYkjdJaRsWnreBNFhJO1
ThBvhKDk7wPOYFDTFilLZnP2RmfD3BFtDJwNVEFHz/mEYaezFeC2T4GZpBQ67FaZuF8kZpOkhhtV
bcd119GJWE1Fs6ae1gSQSMWFQ6K1knVdd+ukwmHZ5uZTxEVwz+VX3ygwsx6g6b9FZ52YTE41sA/4
uOMTF226LIKaxy8ejsidtWeN7xQPPeftI4st/SCw16xmCRoOzXTt47h4lU1TeZxtaHVIrqbKremc
mtK4KnXLWf6pRTMCiS7KTmQYF+WkWEdB077dLGnXEMh2cuoG8j8EAL350iBRh292bybHxsaFea/H
ofMaan2/1PiKe7NDLUco8RLlpv4zH6r+4Chq92amRscrxWCJzXOcuWusBOUmtFRzE3Ak3dewsE+N
qXOWn5DhVHXbv3dc446fsrV4Uk3qtKKYRkPD31WVXxzbXKXTQ4RDtMO7GqyNrn/8ol9DkyI84vkO
qZy/FWxmH0QUaTnhcdawwY0O7kSnxuMfKjYtqJzHBGxxOevYbClo3CpMObb4Ij9YvqSesXih3LvK
2YQIm0PcTr1ncTVdF3o8nSRcbjth58Z6FrXRzFHuU1y5C/YmjMIltugHirqhe2dt2xg0HZfscqie
lcDmEE4yd59ajcptI664sQMO3U2lny0LOVSW7B45fziT9n22uxV22S0LJ5bXY4TsLUsL56Bkrf+U
ybKGmJ5PcKwm9db8X6VvJdPxAPmoaj5bFr6MuO46b4AgIcvbBs3qDwWcY/DxMGtyN4GotR05B2sz
q+BiSx82mc7Zl/kJOji9JXDGwN6bnXCQzQ6lkqm5CYVjr03kowsjnKpDHuThauKBttR1P9jUsZMe
BDjWhhMFjHadKPhb/D6nP9E0HqWgbH86tR27pqEaT0KLggfuccoanL/cS6Jsd7ViBSvELeGGBiRn
5Vda5alFXa6UevJ/FFpTPrFqkemTstUHHOnVHS+WaJfrmthzUMP1cZXMpZMy7gDmqmUUOAktOEI6
VnVNxFS1ypjPGilFcPJ+x5VTnHGt969C9aXvKL/z91k/1w/+uKs0Z9hbBFVqqsnJkTiKHG78QYb8
NCN52zbXJb1KSuvJV+pozSaiQ1FD9aDYZADBDPSb/FkqaSgp6Tl8EldDHcrz8GhwF2ePHBanQKNC
586sW+mkyrzub7o6o/ej3M0HZXAZ8eQmjhS+Y7O+bso069hn/rBhaDzuoLtsb+LYvlVFJnlOX/NZ
SsbhZURSvEjNirJ3qclOGEbrUwReCFpokcKqr4Y7gpL5OqdyBJnPp+aOuGW36WNpWrdUG3ptb2WX
r7q7DvPXOjHycjE771iM2g4RTh1U2rT5Zw8a61tjB7XH7YWalhw6WvUN64Q6VFoIU9bXVSJU5naK
sqhhuZ9nJZ6uJOOxbyRzedPiQcfbR56p6bEkTUPQnrkmFkP5JNIqW0LPG++xrYQfN1lek8XyC3HC
7ntVYJO5o8JdWs3WPA6UnBtFO54q8kG7WZ+XJvXEWM3XV8DvmOSumggjVtdpV4TnuglML+VhGNzR
EcKKLnOi/c2sZ/iNtLWKfHpKC71cOnZoP9aij45Sak5bu6QpWM6teGFDxaf3RZGQw5qte9xCHLcb
yno1q/cmXa8po9G18cfs3wOzJT9UDBHSZ7mUaGNKnO83HV84df1zg81p8YeSL7Xq/ANPSnbKzCba
FJYuXmc1X+BQfdSqWvxDQ6y9VRSj2RFtp12biOm+mAz5iav+P1x9HN2MDZV3zvcvvr6CxdYzRLt/
HCa7Pls+g9TZ2yfn/vikRkH59OnuA9vNV7TMWKdr29Spk4f+kexlu437olq3AZ3CSqhwap4CxhNm
NqwzJQwOY+NjgAmD1J3FfiFhtyW+Odmd7X418Mq5rNqJ/yvkc61pPMYRJW/YtSe7m+lPjggRZ3yT
3EB3ul1lSA0tYkpm7BpUkGsn9fkh4Pg9R6H0Meqt4qksc8sri65wx6gLf842QL5LqptJYb9jlK9B
UXbN459aQIKcg2eyIXFnN2CqFKw5rbZ5jONK28g80NEN0wo66PL4TEIt+TXLAlkSpwhWxuQxDrt+
o8UYZloUbfeab9U/yqs+kHOec2jb9Pr713AIcqm7np2amB6oisqEsrf11SwT9GW2J2x5uIQRe3jz
k7B6jgz2cp9mQbuV40tcOMOOGUfm5oVirEGXW68eLKyirR04PLFr5/sX12DLr/jMHKt0x7jrdgr/
Djfx4MAdZGfLgbo1rvLBWqMdpRis/FHu6nLXEbHzwjpI+Gfp0zdE1tELPBoodIZh8K6fFPMsybH2
PQu1YpU0juT20Ee7pLPaJyWqgi26M0bORHEuA7U4fK1knyvibC6sO+tbrqk+KFwoPxhT0244TXI0
buJ4P2sMo2KAQejaehUUtATZbKGeQdWlzagL40G9Sg0tcqI4YVhuuWhIuThnSfIcdAyL7kxpco4x
kZelRMWNp9GNSE331XUInkb4SUnJbF19h5Ehyd6QN+IgGZX8w0DL+qFQSPPKHS74zndsOMiZY66H
LEjfajVPLrWok1WjmsFrmJfWYRzDlGXBGB+APjKXjqL0Gxvb3o1oW9lH3cjD+2pHxBg04DR3ELbM
ikSMODr+JwJCXzSJlaWMrl6FefuQV2XmpSl7d6PXFYznNadB12Tz95B2/C7jf6gT+6xvN/1ota4K
7uWaqdZycCg181djDrxk7RisSnWYywPm23wcY7H8lCuiLqmgaHKQqlGnp7THnEH+Ng89NdXUvSGP
WE2n62qRNiU2LIKEqsVqeRfEkvoWShKvlDTuvTjysez+tjAaIY2QY9M433Evlmt5HO0LMzZsjBo7
rlcpttNX3seq61hN9NT2KTUzJYUo+CdVh05i3NjvFUmKVcnFYxdjOHO5y+BWnaWNozXFZz4zzpNB
1Pq+8Cn51YcpUe4ZFaVng+T5oo3zxu1rG5XQpDOiYZz0vaDoiz5WjEF3N7+jr3BqJSymXRgeTt/V
wjDObBGNnUnq0zWiejjHMauxolbh7djlW2vN15o3yUTLkIiYv1CLzHwguCfqH0OMJk8VAuEWLyu0
jsxA3i1bCbyAp8FOxXG3M/yw/ED6pjAAiHD0CzjwdwnJwWXo9PjgJOXw61MaybWLsIqSMaLLqr/E
kVhPyzV+vY4ZgK7Qng5RUeuh5WZtVcR3WWi2i1klmZB+/tEGV0wzInYQNRrX7atTkjmk7woh9U+O
rMvbayb0x59uSSMLp6MMyxvTQopg0pxEvjdNJ3cH2/A/JOQoDyb5+53R2dq+l9T2qRpQThKfml5N
FDdrtgDW+8092aulv0kGHvgF1qJdgnppL+e1dhwn2W7uMHZMa2EmTNeMpI0u1Cu3w4Ne2DvLUWnF
paPqxf+iqdTDpFsxazbPbAOax6kWhOCT3Oq4Y+fiscwCg8Jw2hnemsLvXspCas5/KiyRbiknrs8c
srQBnwTTdi4BU4TsIra1R7kqka3MakvZCfND2cT5skgDSA2zCcc7Va2yzcgsg8FL2VighBryzjDr
7ZehbguWcDyWNvwh7V4HRPe+uC8dtri7Lq7rXVSm0bOgvmUdYOxeaYyVl19FmGzw9yJr5ZdZhmm0
avVsyqlxHgvL3FKlWb60VynmyHZx3ROafaGst2K9drVjNnhdDzx6p4fKsuA6okY+pQw1Tm00lSdN
mNbPmy8TS2fsNjSs/mop29r2KK5hDB2iBvoYqk/8adNFJLn+rTFEs8TWQu7EHsePuGBbHxq+YBVi
Gg+OLFSvpCl9LSkUp1iMCZ7IhOtHPygB8SVJJXCVduL4xbcZjHGw0+SIlf7s3BwrY1xXFCVTUQfl
seLVFLtx3qrbcORO+9DHjr5SI1OZ7grC6BvhN0h8Sby+ZlSHuGSxhpdPNSdFkGJjKXJ/uuk5uTxq
/8PXeS05jmTb8ocKZtDiFQDJpEqtX2ApoVUgIL/+Ollzp7Jr2s57i6pMEojYey33NZXf+eYHopNo
aXtMU729WiqaKWdWpw5HZasUQl6feZ1p5ojbrIeX1y02kFuV1Jp/BneKjNUjTLYqDc70Tsm75SU1
RPzcR5530FRv3GYzsdBaKcXLH5InwYbuSjU7nVADp7EgMlnhEl/lJ62UHjjAE9ezyBotVFGbvNQs
tG5sOEQ3mmv33Gq68kbEI5MTeIW7jsrRtV00Tvib+GnzOblgDW8dz9RPpbNGUmG9sz2TP2HpUnKr
lEgnTMOrRDOr8c7WMlph0aQPrZ/PaXeaexQ3bmYDTewj+wZyeHcV1UO+Ks2u/gBX3jz8wIPO3dLc
1WOs0pdHRrhqKjvyz7TQPlnmuwzW7ANf69PAyMIXYWGRDiam1lBvLLowcJ1uTNWwjjw5jmeO6DAJ
5dbMauXQuim8sTNRdDQqgARuOSPkzQTi4rFM2msGj/FnxvpwQqsq4uvZynjJpiirfNoL+VMhI+Ut
H5ZuW0XkVdHYVq4boJ/VSefQW7xu+nzau0lMEk3vqg0/4JMgxx2eMjAinA5c6yppSzsJHDSO726b
EU1yYtu6xC1Jbx9v74W3pJBbmypGDSpAl5IfmZ54SxDxkJpzPyrucDwjTE2LfQOWph4qVDFdx71q
MTGfxY2QGVAqOZHKJ/q6/800HTkyfcKUVJ/7WIeXTPjr6sw2pciEOYEyyArxhkk6xrSvvTi2gy4e
4EoUqV4PvjIo3Z3GoenwA3wqI+qIoB4rpGK/8adjjtW4w9FrgbcSFI4m3bmdickf3KYuXpJxNJ4W
TzdguqtJy6vealcD5czL0bOdfUPocc39faGpjrLqGpbZuJ5zbb46M1MbpbS2FXnmj6bEKeXXcjHv
f8NTLVg4CevNKlsxzY4/KgSiW25v6k3F/+dW4MN86AVb/J9M1VRV2wOfFG3janyRA6xvBZQ3G9Ez
CGzrdTgRVrmJwExpUzH5g2zMTc0f5RorEVmi5R/U1aif872DXP7hP+RVm+s9b+LmrUqU5Yb8VgaF
C+3s6ieNdcGHfR1DPkUwwmT2N5IVsHgR9IbWPlk90p2gGTLtWFqZepVSZ7uLemrZHGH+BdJauYTK
zHmQe6824ZUW5Gy/AHTNe6kIdwVC0rmUVDyOs+0tNM1Vb92pLbq3xk3ualVYG6Ioynd+UpybKmBx
X60WyOBwG9j690l+OXdxhwDFNjkf6t0JSHCiu6Zall2kidvegEgsn2OtZBvRqinHVtrVTPq7mhP+
IO6stGFPytDgoP9BvsKEBFg/GN4dQyXlTRSJvcsrpyhDbULF62MIpQ8F3o8yZ4e5jXHijS24hQOL
K2dc74524DDlbr1RarDd3d65cBaa8Jy1CC5q9nhzBsYyiLZIR+nVPQwI9AwGot9nWyBBS/JyPBok
NF51t28+Z1cZ3o2yTu/SM0vWFV12VcIcu8CVnu4jLJvXzN+sZ/0Elh3sQSNJXqtfZ7is1RbeVYaA
ejdh2Xo6U2Zzm7oa/3vjagbk+dIB1P1o/tBme9QaRNC4JK5Uo19oa6TJdHDsgUMgo8FPd0mtlYA3
t/+NoY2zJr2AIVrfZJUrV2cerdJb/V6A9ro8STzuEJTWNyQirAl/rxddSi3ON7mSGtckzbUDpZPm
oFu6sZ94jR9lrRub2Z6945CKEsAMD+yyd4rb0ulJlY2D+0lRK1mdKbYRFNocDEs5gM5sppffPNue
GMM7wtmZEKBq668ESNJHYgvKASNh+3Wm2wqDN7RIhXF/JtwyeVY3bKT0b7iA3orRmfJEFQBGhlek
a7Ux0z1X/Xg/jaP56LJuWY8le4f/AHCNITui42Hh9YeCq9ACe40BfF+MXSOvJ6t6z3oreeynmrV/
nFGtBQVWZpicFrg9aYZINoiYBAHLMUxwgXruHZpCS29GfY43k+HaN40i1J0HPZXv6T8pumausV0b
ncK9so2hvo7sXLu18xNOFy82rTs23fpVEZ8MaBGDJyjM7SN1NdJn/yXsKnnrXKeUbG5/UHZdaXMt
Jn+84xBvXRWiLC+kmzRfrTZy7zIqepOG5V5Bw22eHEjFRxQn5U3PsO7BYhge/oDw1rQ5oQfokXjm
7lzwYUm1BzMxnX1n5v1anUuJEKnQrVuMCsvbb06vExNg2JAhR+f1m9Zr21HCMnM2HxFQxHc9j5P7
n9RedjnVq0p0Fb/mv6J7vXn27qBbOw8t+3c41G3NJlYsZrEE6BaKh9b0NM+vAezmYQV5Q0GwANo3
H7Vqn80zOmKPuq2PA6i9jkvcXmfQ7zSm6QutOBNL65n22w28opPUO5NGs/GFFUBCTOQH/VdLdWdr
J6UJ4WpoiufUhiuZCMV9M0SdfBZ1lT4DbW4UP9ITkLK/qcAL1/tjWmsmhULIwAig7BtPd9zbMx1Y
gSWH02gqrgZDG57qfma6gWLn2mzb+DazS3ebNl557OMmfzDKat78X/RgAhQI5hahtSvQTQIlzIKe
DQ4sz0B+NVMXVIyVUIJBLdj1ZCTvQY0Pm7+JwlbP3hfGN8odeFvJVngt+65FdzfpkNo7Ic1mJ22n
vv4DGpaGZT78UopYrWJbgY1vcMsnJmVo7xKIk/B/RQSzalMUVkCrJtsxkTbvrVb/ZsTItOQHqJgT
XBfGmqy//8CKcXRBrl3U2Vr9olNqqSfxdECG3t2IRfI/mqi30yTswl+tI7UcSaIeDCSetxab7IBv
UfTw76hjyXj9QnfU5JmCThFM4Dwe2fzxq+e9CxwGfLF3GF0hXn7l2YLyzo2cIIox51mTVoeclsub
iWn2GmFguiVcj8ztb0wyxxdro2oS5/WZlYz4BBp+W9T2oW8hmfygJuccfrk1TVN+6Q1je9VD4dxF
Gp3mlSgi89ktE7i97Gf/IimbyUS+HHTN8PYTp1z3bXORw/58aOw+Yb7munwnSnelFLN2IB7rPbaJ
V7wj1eGBX5SMx3/VUOlr5O55qAq6+X4nPUDyiteZ6x8sZp2Chw1/YFP07UKuLUMDR8ZwB5fJXP07
nDnXTb1H1JCJe6p5BRFlVUfVbERUKBJbt0lSenV5zTZLrH7FJsyAWlWqkM7mzLS1y/aWsXz+JDmb
1gkWHA+r5ERzJsPg3gghl0Mx6V5oggQY/I4WeQCBt9xQc0ve7VaN9m7lEWHht7tzInXaKbO6rKQQ
3XcGIf1gpmO97RIF0yIPDyQPzj/4z9aSTDt30SyK3v9kQEdLwvayk3142qaQPWBXdiEKJV7zTBr3
vzS14MoWlXPoGBk7GdWb+Q4qSwAq2Nj+sgr8HG7hTqFFS3gn+s5adRSLfc1w734JJ86o8jVz2KBw
ouaVgWZa2iFUkIwHtjph0ZNjdPkL3tnggSKZQ1CKq6Iuu/UolupYsyBe/SunesBXcGfXSfVaRS3I
XAYLa05jJ2C1VuSTrWdVsspkMlyaVa1svD5OuH9b/f0PnvVi0bDFKW7eQtQaNuMJbD2hslp3vGWO
piG6lYkkmwhSrj6dKde0bIZXz4iYFDYFsKpKTDcuZ7crkeh2uIwjMPgaR/c1XJXoPWIptIEHJS7j
iTb4bwo2EnSK4M0pgKDl7XLA+jCuzjzsSBkimAkx7GivH9WD1sDdPYOxKdc6dxYghvUvPlf0HxOP
vzIsq9BiXx2QZonDv7HZCqGcnaynfvt/oLMBiIjNQoqW5vY8UBk5U7QxuaT3USn5WP1N0vasKCVn
XoljlxXZrm70Yv+HqM0VxWHIWDfULTllrJphgAweFdlrc9rYk78oHv9ibANvrY7wcOTND872RFVh
a4rJPRTLMgGjB7jdMHPiYSoShf5rKff60M2badEvkv/St6GITqDNp/hK/U3gztz8c7QrmyFGgqJH
WZxbF67vvjCkLS/+ncdtV3VzOUfKCf5ERmPNzbXYRBTIIHPzI1ka9KDgy5LhouDX+yys2t1KghLb
H9zuyWmsy0Jpy7u/2N3MG5sVnB5znZIZu25dxVvhHvEO1uLk4BrV6vl/kN5qpanwDhflyURc5Vtj
PYZ2NbJzja14/UtlojBA0gVW12gSgBaLh8WQWfiLKK1pmlNlrmyjHODO0URKPdb8P8DghtIe6J5m
O1mkpHVErV93PMdXZ0h4joLvOZ4WjfKjvT7Dwsest/c5rJXtGRgu1VS+aoY3Tv5f1HByHnzAM4/U
5wkdzgl8vMVkIiBomFz//saHW0vd7dk9JvszQpzXSbqftbG7mKLJ3i5k7XYcMe0LO00t5rzM68ta
KniA8nnbGE17oE+NFHQujYdMm2voDyw5Hn9QxiPQD1lgWN20Gr2ux0cJ4Turi+HYjsqkrJx+8C5k
mbcHB9nMytFnp2DnoeTHM40cEHdy3RZNf58qwr7VVdkcMcaqh59UchUzUruiSOXsyszoNr/55OBl
I6qiQoHh3snLRdfM7ZlTDsTcfbLKQd0OFkHhBrrklvQYAi9kQzvnxC9njGI9QGbpbuasjvZYuJ9/
GTa908qhiqMoZr1xkgnYuWPhHPiLcI4EPL1wEgKNA0/Li9+ocyysW65wOZV5TfkUEFhWv5ivK3ky
5vnataPhpVVsk5tZVW6Two42v4hM12MhCbimXTsc+cCV+8YuedtZ/x+Vjkuw/hCJ3Wz18X9x6aqm
aAgOqS6KEzM9d4xqE+V2vXV/g9MV1VAhY5vqujF4BpUluxrqIv0Wxjl26ZzB4A+4usPqnhJ3MZBy
kNqD3cpd25f4Ny2X/s8P3Lp7Cnur7ckdrilMpQ3S3fDJhLf5J4m9KSLi1M6WSqgRuFP/NhhRHzgt
3kllKmAt5wjuxrJ/6Lz509Ko/9MkeOhb873wVJLvizoG0Vy1O4NEJMhl7Z5BGUOkEhFKr6ivY84e
wJ7cLsBqj6fLMYGZGfD/E0l3o83jPUkFljPaiP3D1O89pftGYTaHVG5t/gjj+5JQCSLzKPzJHLhx
uqRIbLOpTpupexiX6ErJrPpsJG9jL36tiGEScXMPRueUQQ2MOBgMcGyuwGXsDuWznkFW8wBBQDV3
v1io3Ub0GFeLGb8AFn2TVEWDepGPpHM4SU0cxo24opftqkfk3yRDCQBbev6asrNLIve5V8dxJamO
pgmbQm5EL10Rr1ujRsQUQyYb1We3k48gALMgLsBHo6e9Yz3TwLeiLeZaKfvFXnmI+HyzuZsCNmVP
Y4ri2DOdN1NDNNM7Jxuap9KKGFgbFBMyUTu+V2zYngDBvouIqyK0Mu6Ib3Zbf1ozGnX65l+U6qie
SaUOctpTfqLWCOFUFcOnlSFi4CKPmbu9nmlM+2oUL/ycG9gpJ2Fe4YxvpSKfABhUIWnwCf9Wdikh
O/r2SA7YHVXHH0l3mQkPQHru7wlXF0hA6n1Vwu4RdcEcraiO9KeZKtFU5v2F8HwC8wZRtHgvDZrk
mk7Z1xqWOejyKV3p0vYokIobxLVVYBrAOm3aJP5oMp7sbcLlXfUFjuKuQtNGu5oROG27xOff49rA
tAo0BhIf+NOThlpQI3SGeWN8qO3qpQZc7/cZH8fEe1NyFfXVYPYrYG2un0f0PurJ9L0Jb1JVdl+O
O356ivbBB5PFTYMIoAZkOfdNWHg0sqrUpuGi7OYCL/DYeleibnV/aZo7qJcyiOAQkaGPPxKXVgYf
OtZcdEmr5KPU7Qt2TdCpMBX7da31fhdbb/PgbduZHB7DE3hihuSDjvTCzxujRNxYvS1sL8jHYTlr
iFSfunYoLaLxxqnhv6asFoOOorHfLWnkA6MpAk+qD3FhAHih7+fzXbhKsIkRl36WjnFDB8ng5kQu
yu3wFgqdX/00aj6q1jyg3h75Olu+jTtA6ze60vNN3aLWNYCyqTK2WJ5qDTS/SyfQyhTVLniRYGhV
iHsd/7ekRw4s21IL4vRUyqv0Bl0K400NyizdQNAtroKNtBJE4QwdU2qso5mWwGPR9sh3s9e0sGvb
JKCCsGOD8qyo7teiV9/QFtqAuEmBbrzlPw820O28bcchENyr8mDV8nlJTl7HsXyEnGHsowJ/Y54W
38wFHxeFjyiRFRBlJzWHy5qBfYNy3ZUsg/lePipzeZO7w+uoyU9rxHxgGEiVOWh+tdX4PTemso7c
+j123CetHE7uKgubTio+yQ8/LVryVqTQatIyTQOEMIL1XlfUJnQ6/ivtyN9RV/RH3Rzu6HpqwVIx
mRK5zgccr41fDc57LYpbY5pfcxWlaGvxkY2bUzykQCMcDfxsbU9+jklbB8xCSUzEeYAErvSztvrS
avsuFnUfcHkag76HtGPBNZvKTPcVe3iZBR+TtuQTwj3tFf3uq27Jj4KhHl6G8TLN+qdYcV5APKBN
ZlcZjANqt6y1ONej94RsDw130CRD3tM7Io++R8kEM1FPX2vdfRU9tbQkbTrAPC4/FngR/iI50Rca
Ge7EvKNFoPqKVF+EN5xQM6oalnlZnqTlPO06WDsjyicjYTwAQioL5MJHveb0Eszp6csw8efXEpc2
UYweqeNgzFH0q+15HsYdmPiyrz/NIVkwn4unXKNm7Ur1izXtV54g22sy3GIcnXGv6O7LUGRPSTM8
xOmwN5X0vcjBvzB4fejj8pkc26uhKdgx4WgESIOBf3biNW3h7E3NfUn7BpM5bYBukLfCxvFBykFZ
9VKnAava3tkuE7TJySZeam+tgUcRdLEeoq19kiPPXdZY/GASgv6T4n1ngueqgTTM55dY+2wKncDp
zKNiIBT2RqJalPd9r0R7o3r95xCBE6y9j6LgIYL3IdskdnTXDg0rbOMwFd5haebXiHUXL5n4tRhJ
/BfJgpZSs1HDqkRxMEcWgaIbSZhzq5UKb9vFoLlLrMb06UHkAYv7b6+1HVawku90Yn930PiZuS8Q
TjB6qLP9vBDazBz1lpgCgNI44vU5854BwBG25fhK6vxN63mkJJN5KyZ+y43J9wNDJBe3vPrqXedS
14bnvraeuR2Y/GkbDIoW75C0CTybmAOxJd0XU8ZXErNEFUVs6jS+W3V0UYqeoK2e37V8Y9kfPtQd
MharwrPoCTSjjiXeBlpptBZYcmiD+wVnrA1kGVEeLLr7xgWrZfQ8LaiTFiFg3QEwYMI7Malektpd
QiNlfGeWFEW62KR8he7Oy0rfVZNjClKJlxkqbSexHwvB3lCO+gXJ0BifEMDHRvpC4S3leYJPJsMK
XrWSd7miFYEj42vN7ebAje3PsVpeEHa/S4OP5+Bg4asHk+84WYmWEMBiG34bRwIDL3JTIyqAglXf
kFIsn0r6S86JPmDZerSJLRCvlZdxM9wVk7TpXJIUa1jIBIxteCW2yYNrYQqk/zZClBMt2H9npXrG
JUI9V7rIXqaEBAoPb6LSr9Ar3kqXE+E4vfUeHDxvGjhx8j3r8/K5rtFDcXO7Ml1eCsvENobdaQPb
0vmsGxyTUDkHv4T5M1eF7UeVvB0WN6KeMD3qTfWB0fm7aLqE/muvr4jCD1SAIz5saXuKY2VBp6Ng
1nV6IwxSbxNrOpYp6Yy4BiRtN+J57GxekiZPd1fIPNSldz3LmsJAJW55CY++M7uXsip5qfccRWwL
ghTkIhxvyvT2R9HCrCLyhZaXsGHUu7Q0OaUBiYHD0N/H+vDRYX7znYz/sB0xsulg4rAvwwHsFtNz
3g6faWa/SyLjbIj1ew6nXWB75a1ZitpnMCJ4Cyx8FzR2J8ASZ4apiH9ouxdfkyH2cuEk73jOHXfy
Oiwj9RPPMc7GObb9imsc93a7CYQx8XjSSr8tDf6r4/ylMMvLqD9zGFyObsHB0yIN4ssT40Y1+HOO
Vm+TN4VeKiQzYZkCoxm6PAAV5PkJi1k+5A6dG+TOyDP5hDpDaQZVAq2vFsttotG3UE1gDZia30rc
ovBt1ct4WB4J1RXMOeSXh5qAjUwKaofeNvhUNOxWxGd0GNm4kWmzeHcpr3CQPmZL+ZSmcwdbSPeN
1nym/d3yhlIjfqouQ2/ALXxbxpekYQOda0gyE5E0QXEyT+sa/izsBITHneUDCMbgY7EAhc+GQM1j
n34aN4KifIggHhVW9+gW5ZvXV59avnxVBe2fPwIcxijbftAiK6yZyq2FDUYdiE11rRpA9qjf/1eH
wyXEZJw1GV6A3odf0D+dOG2nd9yOJIOvKKNkp0/MffkaWO3hLMc5bX4vOirI/t+GHHaaYVZ4G7WZ
NpgrxWZK81XyT1lOLRp5oZtmYLdaCIgyHB25yoYQ20IIX/wIBj4+8Bf4mpKCWPz02slyFUt+7wxd
60CTLzk/riVJg2F8mjXpK5w/YkZI8dw+xTjYaDjsBqKBlbe1pxhA20E4q7JaeC46q7jSwih5aiPo
XVFQsGEm3kE0bmUZb6M3XnF4z/XnIXsHwGO6a28UvOZHRtlFwGjZ1/RbS+UmwDtHn68yj6gajwPC
6GuHU3yKKAF1zKaznvOen1jxmhaPGhchhg5Bz/t+7G4Tc5u3PLYtLyyaYFDqcFm825yPdmPfVPV7
xL/YDOq6dZIbBFfwvIh3wxuF3xtxJCdUB0J4KB4W/ZDJ8Ra4Tok1A7wC6mA6MqHp+XPKd4fLGNc1
fVl7LAfE2KzwUNx1pr63Wt4MwygINXXe05B092l8FTUfZxlRC6x96xZ1oBLfmayvOtbWIusopV40
cvgU/X6gZcV376Kaq1sS4luUgN8I+jrrpeGyosVK2BXlzlv2M+hOvvR8WT6chjIcG1UViJtSV9vp
9CrzkMZT9+LICkrOzGGWmnvAgo8Tg+KYF4ADtpjX1haaGWS3Kqi0B8V70ZKw8m54s7fVNa9jjsp7
NBV+/1mYNPq2tf4yNhuTH7Wlha6Grqri/razW5t77SojkOzdO90KxwjPRR8iItAFY76La4CjqJKV
wLVu4imUaRLK4tblJEf7yieqE0UVZ2E+KljL2zvD3WAG9bmthQZPG+IjwIn15sOqjk7dBsMQ2NUn
ZjfuLNbqBCBVuRuUkn86AZ5ohz3mPi73/WCt4hG8zE5N9cBtLjXOpJRPrhpY+cxxdip8rX3buwm/
VrGt6+8l4xk7cKNs2iuv7iBXGmsVsr4ViS8iDwGvDZZHQVRfm7A26vlVlh3POZuCootxxQOX3pd2
HWY1kWDOYdlQrHp4/H6XuS9i9NZy2IomrOsZRxHnYEu/Noc0JNC9aguFY6lcN+WDOzxo2X0xP1UK
Aa474ukEH1eK8y6648lqz4DkYCVO6PKPw10IrDhZkfb6KCfU8DyoZ9luqgSEZOduqQ8+dCLjUy7c
au2SBrF43NXxfO/F+a1KbCWR9K+0/ormBj3jQ2+Mfu0AYS4BMmnLRF2QNDACmweliIIuioOm2zoM
5VLLB4Rliw9ElfFExkjfm9w9q0r1S+DNMYE5oeubRpdBuhxBfa5QwC1au3VdKuYuZx5iWzLtQ8Yy
2x5I1mCsxhrmVTD1u8SZQqycNI9YHIErD9o5N7eIFELD0AI5a36plx5eCZbevq5yV42qGv1qothb
ckUj6RHSb618GMpidxZugVYtVq1us7CW8X+sW406OFcdN4iNyMx4OzVztAZJmMeggsM/Bi6Hgobq
o7+et/08ccc9qbjSzJCBlyUvWlEPPOeRM9hK9t405qvxx801p2JjjyIA8Mg4YgkY8bcljl5Sjadg
cQ5zc+HT6JrvHbtcgRQ0B9fKpbngCzbXd9A80Jw/MxvLqtdEPgFADwUi2pYUXaOyOoRvyowLqHZc
bkUUWrYRSs6vRf0c2fQ1lmEFf48QFCZUZOHqFeYt2rBHiBEOYZPWzff5gEaTT5VTnr6UB/YFfhZn
K225rjjG6ik/CUIyMoU6BkSeNupVlr1AgmR2eW1zikZlGY7zg5if+oIOaTql6whiRJROoedQFohu
hnpb9Ls2RwUjjiUMWbJR1d2oE7tqYfgjklKRr9WHaXnpYtpDPMZUxEQqNZWWWV0igkb9LKxyP1vr
St2kKYcFBiAF/2IUHyxwVvWy6uAyz3DhCBiGmt58En+AT8M4ZfEXApxIAzS7IZq5crNrIFMxT4Qi
PhCWIVWUgRIt4pAwgyjWUS2fMPOFzryekRYbvA2HhUAyKxvfEtWzY140anlbDAxV5BoGELn3gGTH
mj66aiPdWA6tpFEi210n1fUSt9ckRTcwsYDxHA23eRhwJtN125F2fiwUZuG2Nq2GWvM5dIdqDF0M
kFGsrrC5oeactDDLrpnskfVfJXO7B+mxZtToA9XAqzgHVg4BgXdZHF2brn70CKLYX3rMrbusjBc9
1wN9iHj88YIYOkQkW02/GpncpTNXe17zSsoZAck7Tmdi8KEb34y8dN3OITWZrC3F8IdpZ7PMVYm3
TRn1icm4It97FFEeWj1nT2fH3OzC6I0QHg9Hm5I/HE/k1rqZ3PQy4ULPX2eDnO0imavvxBv58LE8
jq2Dg14yKnMn9GYUIK7SrKfGBVlgk60j/LHgl5tY2/oZTbUbV5MXxICpHJ10czGrgatCloyAo3IY
9mwEBBfhiS0GSTSNiHeVFfrJGRvVN1UrHgV6va+4Z+JR5IO8NnsF2JXdzfzdq4jo6lDmorgwcp6e
VHSV69+WOpkWXYjGj/qF05L/gy62YBSu03nfN0U5+f8rrdPUjrXRIF2/iLkvhUACxEqZJ8q8vOeO
Da1V1bcNY2Lci+TzggL8hYRNBIBgzFggg8e5deL+oslMJsFnyZ2tu82TCt3mmDoNimPYZbmx1tkD
3J/Fdy256ZhfHbeRjVF4Bsr1xhwfzZM2HVSK4OFETv+uypFMpRro7MLgbdtF+bUwk2yV2CAZnKoN
QUitW22xb+aUrWyoI7aGVsRRkuGawhurYtJ3XzRlZwUyGw4SPFmUlRHzKHUwDD8zG4uJnpmQx9Cd
8Z2PalavThXcqz6enSbM4T7eKyZxHC6QlvJGt7nkL+/c9XVeGis0ov0TiJXhLolSnA92XFCbSBbo
Rja2JIqTBUc0bVGz79kpeeC77eQyzwKJxjdfSjjsCo2H1W9DH8GABjN0URhPIq4iLfR4NTAVShrh
YGNTjDIs8sL4nAm9orV325jHFumvceuMbkQep6lNX/9j9ONRkN9N/AI4NyYTcq04L80I8zg735WN
J6S6iJXSuKCM2PqZM6QbeHbqvCkd14L07IALx6VBC8OW9GqCaWkSLTR4082juiYzROB6WoxmR7hU
vRtbrQzmdrbgc84MmXEC8cVUeuXZaVS335ydgbDFSBzYac/viuVFfTVIVdTBkJty1y2OHNa2qpC9
oA4mmw0h9oYgsz5F9CIxsK2GVrlpxq6PNgCulKC2Ih0UPE7J0Fkkz498ydo3d57MKOz4MyRctkCa
/FYOdo3CdCXn9HX0pNNk+/JsHxxggn9yxTMSiKV4p7cMk6dmOxQI67FhG9jnK025qyhSGIFJ3sJd
L0KMd/znc5ZAxijGdWzYXr/makQWNT61rywxquq6cEya+0tnXoE3b8f1okVOthmzlhWNF9v8oeOp
KfE1KSRYcoGyiZGMkvKTq7Oa6DbVlNNkidTx2Hc3PTbzmC9oKUrOE4tWhEk3YFWuO8DuoO2ZR559
iAZN69EvzHke+So6/MHkZDxwaZrDnqsuf4CekP9F3OYc7Lza61/cdBIC4U/ngBAiIbiOC8JQged1
3Vel9m67tjQ6cJEU3udkGQ7FBVunOmjaXNhaEsCBtVRuvSp1s7t0iOnS0CUxHBRjJ99Jlop3eg4i
5tNs8TXCn8A/lshtQ3Uu8JJoLojrif6WSknUMH6gFI8IKKvS7WR7Vqjyz/maW0d2oDvGBSiePuyy
E1iHd4keyJIgOO8FvkSzpzpfUyOE5dOImRkDqiKPuJ00IqfwHINbq5uGr6Mt7DuFUc9lQkxsWJGE
0dcg2OYLu4LD5E/k7FjVduUHUA0g73q200cjOpimQmSkGxQonWfV49RQFg4l1c5o1etYbFd6o87R
qmzaPln3Fp+t9STjd1UDP76h3Bhf2Krk8EuK0womgw7IBYCbdN2xhsDKFsEj8zMlc4pQ0+bm84ck
ciizFHq0YnCwM7oOjG6eaw4y6445kpskXBrsjPXmorkHrRDvDJO4WFHFtZUVdCrvG8hXtXWgJRNG
FMjmQ0dSZgfsFrExE7FGv1t1k2IXu0l9JBAZMmyUH1E+Dh/zaHCnBJ1wTNnmXiRDC8qNT0Q2Bwl+
d31nWwxw0u6efWo9rvgeZLy/rOSGIzk7uUkDls7EiMmuKgY2S+pg7jxXaZl0UEENCMeoRyom2ZW6
TLzbY0+YVyKaNGLVemttjVp1WEcRI2bb7rTv+O1AajM75m+eyZY6Xkcb5tnJGuYCKUxG9nFxcs2X
A8T0bNQ5z71oTEF7zktZrYy89ajOdfyZaIrrPLPmvmNGDSSQ5dI0zkS6NL0KAPBA8XSzkxvTcnXe
oYSPnxu03/p6KiW6CKMXybuqkIkczr5MUZnihjAfJwrLIRHFUUipxYpHoryWja6wK2gJKvmtAc8K
asLc6GE/nM65ppUNr3OO7q+g6bBdqsrYWDrc7E2LaEbfmNb4PEpDizfuUhSoPJbTRDPqe6kGENtn
nddxPYvw/7F1HsuNI9u6fiJEwJsp4ehESZTXBCFTgk34hHv6+7HP4J7BGeyOHd1RURIJZK71W5Xn
jwd+kDo86wRTXZOCMMZqYiRe0NYK3TJNRcqHtbjExZhDytoHuHpNicNKdoSKahqvC5e0b09jCWs7
rt+D9Ly7GWnYrb3IqXcuqCTd07rkLWPd0QI0S+xxrlLYkqGT1O2Y7ZVEJpXh0rjBHOAxzmqMFA0n
TgZRkNZdlJNa4ucoWqBrtLr40rfVPqprx59A87g6oUKop809r7J6aphOmP0oT25ZlwvZxmjOxY9J
S4zk2R0tcs/XymtJ8dax67gw5Qu214THCsFyH89pa+xRUs54c4qtt0A9e9wYJfqzaLnFQfxPsWhd
bysKcEotyngy0+w0dz3wiTrYuupPOQ+WvLVDaPSTbLGS3xLg+QNmKM3M06KhNY8UZmlBiiYzMslX
p1MVQJXVSMxLBEqNIpmncV19NW0Z0JfE2xI/Ed14zlCKVyxII1VIuTQUVgrcEP6S2jbqJRUuIR9K
sO3/iky7TT7NK5+GL7EEXnFtZO+kb7RqkDWzZu7k2BurX0NuvBmG1dt+Q+CZE5J+rDuhuak4Jjwg
STekG4dtVkG8tx+zuRl8WgwSFxKsb8i0Q+D95GlrIfYSv+8ArK/i3SlVzsR96RqID9uk8uyguwEJ
/1dTqqsOEKeuUUKXQgy99QtBpGDeCmHJYNUHxBB/t+5UfdOTYu9SGkaknBC6j4WunUm/phgh4tSr
lijL5LBQSzR+eVpvQg8UmzmFamupJ9xSU7Kv5uKvGmrJTJC4OhRZvVpuQOgxSsf+pgRQrOUtJRHv
f+pXVddCB9qSpcji4ozOp7t08FpmqpE+3W7b8X91snrC1n+IGhjSuwIX/2Ww+GaIqlUiS0jjxHNM
7nivlJScDVgvdrah9pIpzBbMI0nnpBTPk1Lv99zKPDLDoYUEq8LCKcRlmPFWBHMqbPJ1y9EFSm6L
VQtVEFct7LWKDLlM06kDUsttX+Dv/3CLCR+nzE3YsNZiLhCk5Zj4TDzDDnvkxHFR2fpF2i7Vyuls
bPdiJb8ocg13KyNZmANMqtMC7AsGNoaMN3Us2VM05c5tZsgvmiY7zM7/vyt2dow8qg0qd/GiL9q+
Xta/yUaWE7a2RtJKhR2bXpZVL3dydSG4s84efN2cEYUkNvwmeSwVjRZqmtCgulXpt1URiUbxWw+I
9l+zbFGDpe0zrPVqoNJDeXWIzciwMQBdkfA5hOWcL/FMhNfbpByWQ7+U7tWRtvaKddknpyQcnUfy
LTZYBKVBG/I1uR9MFPnBectnuUsfXanRQlRGt3Yrw7fLUNJlVn6q7tMEG64flBJAziDeD4dQGm1A
dBTpaP19tgWVee1Q0Cws+nReZmCqYjg7+l5jHDe8q0WgK1GW3bbPm6jW/a48mKwqbrZfvCMGIem+
gkUV0yuo2lTeMsKBqabD0Iuw0k7p/Jlo5AubiHLitX6lIKggCgdk0D4gN7Idn38jJ1ZAUKTq00AC
hvyh+rfJOINglvmzA/Bz5/ZHm8Y3Anrex/WdrGi11IJGCyToshmV5a4r3ohWcGviBqBDn9gTJmop
4InTayKjqg46/Sv7RbDkKFHafZOHEirpq4uIkU4M79o/aPknZVeTF9k1icKRAWGVLRNuunhp652k
CQRgS1v9W2KhdvSMp846bhrGs0+5FjvvnwOfVh+atved2W+x7K5UZL7afWjob7ogQ2Bn5D+Q5+gH
9oMMzH4CadkB/pKWSl5cuHTv6WT6an6wllMvDrkBLvS3drFQP5z+wM8Lgu6uew5AB0jNpIwBxC4x
dvnme+kuzd9s4zBNTxpovdyP4zHLI019VT7VFXwhLEHk5HYwxJcx7IF4M25QMJUNbRh55spnuvhj
0vi6+KdOIcP0rlSu7nAmKtkajnyzhXWn90EzQuiQrLnbQIOF+Kc52Egzjlu8jI9rE43MtEwx834A
XsPDuiifM9QVjEArYCnvi/V1sV4rSfbUQuLYZ+WKy5JfbAQwjfWZ1yIoixNIU4qYB6Ojo725REBK
pv2d2R+68SF1Bp+pQtFYZ8cwsSKU6VwIEO8ZUs+e3rfXTv2ykOevOSo16hFuif+YWxjiSzQE6PET
sGbF4wtO40Gnziq0mdnHm8V5t70aiwz0dQ+2kKGVhweGTZuqq7Nw+Jks4rBsU6B2cc5cACK/mXsi
5nZe3TPuoBIy7zokLeLgtY9O8bgMHyuu53EKTY0tvJsDldwEqeOvPKLB8nI1VLfYHDCkmmTpP+tK
6c84kyD/EMAzvTV+M4bsa1gkywDY3mie6yGJcb7v+uROTs/qrYaRnAIRN1xU7W/Ft8qbI4gdqKd3
BdatvDV0kACPtEF1lhfBeUZnYkQS7G7TTs0yBtQ7XVeGrT6Hxn/3sFnriPWKR2W1/Vtzs6HIKBdv
nhvP7YPKWj9xwbrkvJgw7M1H018mnjnRn8vqB/M6cDasgXPUE4aE9Cip6KjQ1HXPwmiDdv515TVR
+LrlcOaFqihC5voIKDgCmdo5xmvR7lOXHWV4SuA5qiKap+cND1lRPq74bbluCoA+EvZLNQYewMuo
AeMIdZ8S0UtViMBw0thRsghfNl+O+tYj41CJz9dIvEg2+9PrPtzu1WvaPSoR307kqUqQD1E2NhQ/
UrmMg+uXPZ+reXDSBI8kpGqByJ/VpXHfvRSOWrxR+0vWADHsxmtuq8GgH8fsMijTXi4eoQTyccuu
afqcczIlRNZodIeurwJQHkFiR3AYma9Qe4kdlwgvB+eMIMxW/prtmFvPhqLTPRWVTPTrakKxPk/u
D8WZ03g3qAeliHId4ihU8i+E7SDxA6/BYBNsOB4c93Yi0/jNE/Wn98puRe7c7kfzrNJFC6J3Sbwu
KJOzZ4SjpYDNXjXzh9qxJrnM0/2cHgdiCGi5XV4W+DWtw/NIPe3rKvbF8pSOP6tegC8dvCHQSJ+c
f8ZJ2+m6evCs366pLjnBRxk8lsiPpJ34rbXvCxm7Nml1iY+2wYYfdtfHhmUD2yom4acJPmFyDvgr
ed6hul4oJoYk3I059575K4DQDfa6IgI64ooFfJ+vtw5zWJoor3gHaQUv6od+eLy9I50ZC9TRhL1w
MADfaeTCv876hzQsX/CXQrEGKV/dWPqTOYZp9TZvj94a6SZ1AKDh9W4cdV71xF+rJ2NUj23Hytld
UB2ECrWIWTH4JBtkPhzFYSY5M0epKgniG8j8WyW/1CfD2GM9kmo+ZA+Zeh7Mx7Q4yezOINmwLtjD
VlMyQ0kkgiQu9O1O4roXQABTp/p2BjUw78fh4DKjGBwp9eQFQ/a4supJ+DQxPZeOikbkPGm/bRVZ
5bNVXlm397VO+Y5+6jcPc7lPED6Ii58lm+9gWsByS0HP6s2PuuiDyvnVrOpb1pJWnvpQ2z+LPkSr
od2n8tw3zq/QXLDI0fTLdGNFwWW3+uYwnTIQRTU9cDXgZkmQNTjoBauK+88paAWzy853VIWI/0O6
3suaHybKR/ckuiQguOvUjcaFxj9wqE/EzjdzGyUSDn4J6623XxR5R6dho9bBmNyLbObBRl5EUwK8
lBmRZRasNRq+bomakWOPIPfTApPu6JyQZtgZJ9mX4TZaGJpNf3G2vSiAscs1u5Tr/dQ9d4ilVtbB
WQKK7/T5UYGuWH5HUo3XtzFTQw+E38mac5KYxxxeUKPRMC2mZzt7c8Tke/mXtz3k5XhO3OyTJF1/
1cm5Sh1UnOItFwgRdXrfSTXxqTOJTXKAb9CQodiPjUY3heX9ZQPGNvj+SCA1anPHTxE1GBZQR5T0
yb4o3G+nzQXNljNkQnYYnJTL0nnSKA1XiuHsjR9m2r2KfmD4sekvJOuXcpQukuRAKE4dslIHUlQv
BJegCuNt0Ategy7dULkOoBgrpB8+19BMunisSeC25GO3lI+Z2u9r66ejPr639i0OBJ3sJdW+DPA4
Upy9dmjB5B8l6sN+1s6kaD/pVn9IUqh1YqfmtuQ8QRxOqTHYieNciTsIpeOePILWPMW9Tsm91Nuj
ols0RjyaUvcl7hQly/yJLOVz31nP3QKJtI7WKWtJuuMXEgjNZz0cBnI5cndPhdXOzN/t8dsy1s8W
WtNVKZPXNaJbh1Oi2gd8enhDyctv9iWxH6n+2c7ABRYKBPDvGylsv63Jn2yuA4ES1qQeO6zFtbEF
OX3SHr+jovUhbuJwVI6VsSq8cyXK6LULkQGS4MblelxucjlomdlWfdckAJcOqMgrln2KvBcZAuAo
3nfDvJtn92Rv93l3SviS0THeJBs52F4d8XCg/3nNqjYcBc2mIHzSUMNkmgNivpHztKxLzKrmi2pe
5t68QWeoKpQkpJQspNuDlGJl1xpaZLheXLTGn1Pe32J5FPViy/FHTZ6c9U92EjJk9Tvz5KgP60pe
YuVhHblOus8dguHaV5UY/CPcJvxaczjTvFUeJufvtmISIL0jhiE29aGNMr4IVMx5QF7C3dKlQLTb
a0NrJMHd4CrfdUEa0kY1EDohc/KxISJaZhJV7MBIyamX4JhzAG/5YiHEzTi/xpHIjJ8CwGQUz419
Mgx235ehGF7MwoSCBmVn1RJImkYGie6SeSJQ0BTnqRlzB5Cn0VFN4T7VdDplvDMWzOo8/qYaDWXW
64TwSnFuV95N9ptQI4achmARZyOQkzAvNfLMLypeY6vdt0Ih048LbvYbt3hcF+YxiDWst9mONmYC
jL1ITjrhC29SfLtkEfKct3udVusUJfyYOgHDlqo2YQa8lE/OjsFOSYcAGJZ1annPpiOxIFyK3r4m
pVwo3o6Q7UhtX0YUGHmVB5b63a51pNYzU4Gavy9sMcDTmDXmONk+LZ6+hDPAK+5n47gyzORN74+G
TmVFEjiiCLJx/DPJB5lvmP3wXoo3bP6k3L5O2uZrHgctasCqfq/YgHL7snj7iXI92VXPkwl3OMWb
dhXFgxhWNJ4GTerc/olywboQ99xRVHjFfZntNeivXrX9Wf8sRbWTSMlIN/S9rf3Iqu7FyE7O8C7F
24KNgFGKGBUGK3hdTmVqfQ+V4PdaVZMvTjspEIOoSxFNL/go8+Ft3P41Lqp6YkZuhotu/uIHj5ep
iIxNnok2QX7XRo59XTI8phlOivq1cu6Qj/ER9WsRrZn5w5gyZ3cdUy+RHWYuQtzzfmYgk67eewfg
z2gOo3ZZFi9aPJPMs4QYSutSjBzn0HjF/N6gxSHPL1BZBDdwDVV1IgT0sYFwKteI31ifXNncLDBI
0dHzKJN77bqfoRSHUieDIQnq1Yzo43VzI3TIfR3sqO+VgOuJZyo2GNszLTuu8io19UDbSmw71ac6
a8AJEK2JvvjFuLe7xb8x3SYGl977FNO3ZY+htCx4MuRZjIMLp/ScIqCp1uxkOMDYgnhLOeHW96LG
kiH5HLtBFnwD94Uzx0AxYWEvlDrbAGm34RmdlKSY9R4Qd+fUP4O7xMZChcsjbWhb/kXDTozT+7IU
L535aI/X1WsOdl18W2oRiTUPF1fsAEv81qGQuP+rm5xYMNLtOZlbXpKeuLYZkXW92GGbWpFif0/9
XT48pJmHDKZEtvelsU4V67yfdcgskxWsybjzNU4I62HjMptUN0K8ey2F94Jq8KnunlpwW2U5mSL3
8/pazCuILZrnxxRyhVRNrAvccyYjPXkBoe0g89j8Tvkj7xIN121X5qobZpxElRtagi3btuqYL2cv
uf1m5K9sM9JaDoTnhbm63CMgjSkzRfAGFECmFj2KRlIDem4vm+LX+iWFPUNTU4uNYpn2Oq5ccQT/
rq3Hm6fcCdI3xdIGNoMpWvXASx0UkS0r782p2MEy5+Mts3kLJ6ei3HWIbbIMz+j0Tg2Q6LwUvmoP
gWMiFVReYbXw3qBuFFaUVTKu8aPPDVKxBH4KsQMxgJFBabEG3+fy7JQcYp3ZMe80Hw4wLULRk2lN
T/lWhl6h7NP+Jm9H8lgBOiGg6LU9T2JcDpIxEtHfWI2RomrBYhHyvt15gEE5AYTzEmzj5KeTDIXz
1JVvHs2tCqjT7EFTuV8o5Qy/Smb0pO1MttVcnYmbCnRcGdar091ZdXXssyGuFxzwjwRKHTVDiZwK
JpynyvbBZ75q5kJCYR4T5jlekRh7cmR1XiTqPpicZacXY9BuvNGTplDUpX1XerHXOuW+9NRHtcuu
lJXtSSuGywEBcGVyttPhQEReyslUVXeOrUDKF+AS6r7FKjADxcwJvxNBjueVNqWNA6KHs7jVkjkK
LVle7pO3xtCvMd4n6w2U3GHz8sVofAB7IYEp+lhhJaqZZNpsttjNNuJc8u9i/d3sEBoY4KWjepf1
ckKH38vYUJ77EcFstYYkq+/Glmj3nhV2XIO1L77alrcezdFU6CGlNL7rkfbbDp/apNZHwqkDg8z0
kJjsLmi6Yd8p6MMKZOGZ/dDyfeYNno5yDddW+1Q7iBsKyPeiHFBPERA4t9XD2uF8kjwxLi29HVbD
kJayXVsTQzwQyNB4fDCOTyYObIZBm/DvZKS7ecyjdBRnmXuPTq0fmkH9R18Zd+y0KDsjXU6jp0n8
XNUHpmYoDOOdyqOXARkLFY2BpJePnDKi9vgaq8xgK0ZqDfD7VTtJPCnqSRdwf2PWHzerigo6L+bb
iVcXwUYdryuW802fX1BHggHxj6SwK7pxht3kvlPKPKR1CrK2xXStBVmxkgXibpfJtJKgoLqkX6sf
1zJ/HY1bqUDWVtZHFcOaCYUtFZ4zbSScqEZr2fOr1i6Zj1tJszqDhj6ql3K+74AjpckXNe9rGBby
rVYTXsH6Fd15Kc9czPt0TsOBx22q6JlVkI7z8eaBM3Sn3KayTXX8rXvLVicQ9JLB70P60/PG9dZx
YOkN3SLOvQMEvhkgAQQ5IsbkR0CKW+LsVdMNURnooXvUa3woVharLt6cUflQ3F9L4Hq92Xjs317m
NDhZZ4MkmrWfz2pnNQHxfA2AUN7e1CHxUlkHr4b6z5D+y8a7HwZv2bkNuBps+osNnoGCi7kLlsw0
1IMpjZDIrZ1BYARb+9WhnCAV4tCALlnWFusJqqvOjlTcAkb2sqAVsqlBcPmjBEjvPBT6Y/PhMlD5
5Kh+oSO6Lrd2N86jtCMyOlmoAcvU64jJ26tBfKsqKKaR7/QuM7UAKQuGtUblgDPvSlMNsDdfb6iQ
znYgLaDW9SUndgeg3zQp1aFv4STRvxMX7ivlF63wzNLx5Hx3k3VvFiqCct3FGKV0v6SsMt1U1lk4
43djrT+IsAilFqHekBLhsenKDvS7uC1WAf3IPtmoYW3/4QreNc56KvLsJLab1+e9zlBSVRhnqm4h
6rc9zMnwAetzLUsrxZFqD5E6jdtxVPE2zPRSRJ4y/TQ80KRPpuvJM6TmO2CE+NkMcpaZmR4c23NY
OCYEeFMSVSyCmCr5zJXagQdJj3R5IhICLtXzgMwzf5mqgCKQPR2+gTo0q48BvkKOWn+rbo17aFve
DMpayuK4NbxHLtVBO3RA0OdjT2WbVuALvd1hTTrHZOC8CXuwMPJZ91rmAa9kg+qXGayGRTEoYAAl
emNOVkDBFvMgp2Nu0Dwgzs58ZyGia0kyWdoHrtUWTYNF/r43fS/qFMttO8265899hvsvIaHAMt+E
jgrcMfoHh3LcGkTBEXyWhtGjuRCwFVP7VnEujK5G5mKazZFjGBgAXJR5ZPOf64a9h6ncEyURr+7y
NjX8H2l8CeDMDFNoOtrRqqz3JRmECZX1gM9pVHhir+f2Y+9k91tb7ldVpfZaOy+2OoAf208sCPgk
2/EFT9gXRbnk9ov0kDIU6cA5S62hxu0yMFunfU677N1oPWzaiXiQm2wQnU7I4AxCpgQ2KPD65sMu
zJVluz+TSbavnekep4Cy06x09A19upITUMdOgT3PHjndTLQ+sZaXJ1FxR9QJMapMpC7Oa71pz6Tn
hESiQGuCxefGEzI8XzP7OFHb+8Vh/ZqQ7pGBw/BAtoKR+EuesSTjmcyU2uVLLuygwSxngH9p1nKh
MQHxL9R9tQ2B3pq/vZWx6/f92egkikgJ55CoBPehF2Ne2owuIMa88xuPl4jox1sF7afSeWgceyeJ
EE4CmBa4Tbabq0SY27moEGwRinRURvLRNcQlRBcgoln4+2zjmcSbCZi32BNZ8e7UHLEl4WZjTp4w
H4P0om6zY0etT7aTBlR1vpg9btlCZUbjfw0+SMuhEbO1zo1OAfwKMUbBXtRTRrPZOgPmCrGHd7eS
hCd2xgVd1gle/1oqymvfuv9caf1L5vG7bdMJjaZ7JTTz4GQjJrBZd9HAy4sYkqs5z0vsWgKd+To/
6a1znWdEpSRKKcp6SdqFxBjk5272neP3MIg7+S+eRFW2N2dyTnS07hu9e8dDdDIWsKQaRoSSrH3h
do9isUKMZDN2HXmYobjlnJ/qvvqpscvzxiBjntb+n2V5ZPe0XKVDZV8JHTgarvVmjW4RtPyUpjr+
LqnyqCaMBwQSv1QZ+GoCgwE+mx2020GyUrKZDhaVat63S3OKtlXrEw2S9Vn24mt1Tfu8TWqC1GOG
AabbtmX16GoGN/54kCuCqtm1rmHdBt0A582ovrRjd7n5NGz2Ox9RVP+e2URihyU5J8eZeKybPtsC
niJPTig7QTQPL2LPHMiFqRI/q42rKph/EU8i1mW83lEI2/DPtdaruEcWIPhn675xqdtBOmcGLDDa
1djC5307y7IVY/8y1pHsC8hiS5dUlTuChmCoZvszGRcmgkbpkIasi2ieaQw39cAyMBPZY1FRXFFY
DhhwrVYwN1C0+23jlGWEMWCw14smp14NiraTP2uyziTFF4CUozsrQdcvSSQHmf5jKsZlVixTeaBT
Cy4PW9HeXlZcIJNoyDsaVvyorH9Avs30pHpYOVtbTWRIjBvBDVPy2M2Pk9ZeKi59ze9oAudQrj0/
hY3TzF/Dq7hwkytR8q8ttm9SqXeqM7OrrneybC49Bwg9uwXOPNzBSC9WHrmZATWrCJlxGmiLNwvn
C0zU1EKWVa+TUN+y6YGxKDWeZyIGW+3s3Cyucz9cPL08iJQ1EmA1cW/YKm08Lhw0AtadJJjIz+1T
4Xyi39hvVizdsN6YO76y22BrxJTd+OkMN8rYsPHTtumwb3GcVSKa0/moW4DxEMb2huNEwmTJz5zX
Bla5iYstKixqxy4mjd6L+W+0Xla9OtSL++KNb96IOdqvtkgv90ASQ4O30SycCz5+/BmHxQjSajs3
KoB7yY2zYt9A7302RwbZX4UhQRxN990d+0+zgVvPx4d8te7pksJAsp0wyJDkCMCZGgd7vW2IOmqX
Ideho1ZGgsTdDlTIRK5F1BiqUqLZfEXNPha7fxGZuBdddkdMK+IbDMuVc9aNZ6d4ybGUCnIPHDIp
ErPZEa7EWj899Bt0dzsFkAdm70aF8oUwc5c4MmwFVD5ak1XymNDZk4dK30UK6a+Az94PwbVhzi/e
6QNBXtDAavptVNZz6iT+2CTxaJMKn62skJjyV5NBVDxMfG/wXWAD03WGXSYBPxxGN6BQ7qBz/FCS
Jo+zdVrogsvpFoirIoS1zv79x2WGbLxWgsHYM54X/U1dg4kFgOV9ut9G3OCeetWz7h6bx1VXJggU
lUMaGiwb2eE4t1BDkqjsRq1i77JJ+cAeEhMUWvmCHklwoC6oVO1ZQfaxeWilEc0PmNP6IMsRTm/V
+TbUj8xEo8KY7lgNeTlR6kaiuksSX04Xr41IML4Tt3kQ7VJjZrFYzAttUU8ycy+LNj24ikEoSc1v
2i3avcyaj2kCpHRkl+0Nhbm8IZ8GFlcH8cjZcSih//KEAWjeEWHxhzkEMVqXvJsEwMaORuMizcXp
RTMTO1zzPs5vbFf9NhrfqHeDWrsQbbh3iYpid2zuacrwZSUQx1v8bbCxRKDsreGgVMScYBggWKX9
zQqBkGQKF5gOEyyC/5jWWLoOc3Mp9D/h6s+9Jx6KhcA2bzBOjUHkAdwPw9bDYBnP2ug9L7YL/Y11
LEkfE+3Zs02fo5BH1+KQTYufjt11aZqzDYDfAgjONU8b+R764JLOhUQLJbUIhErHvMV0wcZNEuft
k3GS7nuU3isxDY+rIgk1bF8HhB2J+tISHkJ5o0Wr+QgQRBAaKjUQc75wTz4a6omi38I2HpIEAY0N
DJUuPzolQtOjkRu7cQ5Vd5d5ARwhC6rO4kjm30pimILbBe0wCYlugSoOhYZPrEg4ZNYph5LokHOt
NoQ1VKVmu3etkbzVtFPuzNsmtpZAApZc+uNcNyLI0deG+GRx2GCUHtaiQECrAQnPOKAHaw0akgiy
RjmgB+bov1iePKMwxW/PBurYJzUpOSParjuVtwWC+unTkE+BOXAaL8EwDa+sKbGJxGMCZe/oQwPE
38LOW5mY+fin7FoyxJU2DRvZEfol7c9mNrJZGNetRrTWp5ccJROhN/fZ0ETIso8TrWYQhsP9DUnv
6DB1YJyEUv8gMtt3c/+0NM7jlH5pNl6Jsi8YA9d7VIa3AAOqQM2HPFcvxMIF6g1OsroIXCqTBvmn
Qw2zRhAq+n7xYwAc15SUQLugHVUxmrFZYC0N8f1sayS1uBu+S804WMa/hbx3zyqidkqRuDBuo/3L
EuNuk4To0Wmtznv6oJnCFOVZWM9OhtUM3h+gt5VvpDrYBWINECQMNQ2u4/VQFgbGAr5NfRjvl7Yg
hgcC2XYil3iCRDce5p7wnmafzPsWiJnVAIIY6x5wNE1EqvI0L7e162paT4ucKPtldGzT55Kic0xW
2jJemuGTzNhdRg+XtskPrSz2PFmnfn6Y1j+qSYF6hMXB3qqtB5W/qb/1MqEcqC0NmiubUJePowsx
7MHz9hvGwxoVKL5bFbCoqiyzoJoP4GRNNapKJcdPnUgnJMGgw2Fer+qegA1AWQpFZt/sS4jr2va+
a7vRf7P1NL3375p9k0KEfZf4tkXvuPfneg/mDRRdprvCu8d/vStoC7zL3DALlT+rkuEKsGk6yg5/
oc9jeZjV2FWPiwKvWInnLLsSNnmZy9pXibUkI2FPmBIhAretxAaOJdfooej5sjHstMB9sxkTovpG
Jvie/pf1ezbU3aqd6MQCpDhoyQ/SPR+TvV7EuYO1+NkcHyzKRjLjgkaghExN4HxxlKMZxDlCfjOq
inFDnPRvoCQdVNzjPzj4NroNRZStPKTDt57dK869rX6N/DkyTELNMc9ORhwF8dgZWe2bT0QRQn4e
6RLlxhAWyzvKNXvI/RUns/Y8NLGULwba+3E+tw4mTE4w63ozNfe2zvCwRdi8A3TkUc0I4h6qZRWA
AWgIyUpzq+pqMpfT68r0fWrTM+zlee3sHbFxHuoj6GmJttrWh+Mkos4+DRp6NlJQl2/PeVG6Zyo+
mLQxgamhNJ4H1PsGzWrpERifV0k5WsOdRUOEuT4WMwa/rQ6L5gPqpvW+tNWgtOFi6dfGG2JSvYEX
oEoqQpBgjUovHrhjONo2iCNQkqYGHKbOs7zyXNbevd1yeaEssQAba99IP+gMB7NE8YdoiZLsc2Lz
YDto491g5EBCE5wIPsfpzvSeLNKjnPojLbVYZT4QaijmF7f7s7KPbrpS8/YfOTnUmJmRU1g8U9M3
YDushBnmYH/meM6LfybHygRvJGxEB4DVeIEMYn6si0mYzjK8Fd5x4upxEyZ29wHfsqPaoWyv2nYV
W7zKJMBIiv3vJUMWK7I/Yj13OtqRtQr52hEPdfFi3y8GpykXJDEYCiSWeCcyEBNKqIMoozpDYWct
14zrIisR5p0m5QYbP+iA6l4Bytae0jIYlhHgkR+lJoyrToNGXOaVlw0xO6obF72y24IwA8ac60pc
UlLfMhEq2KzKpQwVeZzm16Q7JwxdsAFon3yCTbXx4nGzVNMYpDbkbZUFWseDj+BRBY+v16dJ0JI+
2YFpqX4/vnPeZM7L8lFJ687LkZOj61OROxp0li83cddDWe07w93lWK6gkB1Qpjxu2lD5zf7lfIaM
uM9ZCKScFjOLLyFeKDotDcen/sv23yu+Diji6W1UWhpfTVgP78W43Ol1jGOJn+jfxhmEDtay9rey
nIq4Q7UPJwNtyiqfTExzk7v4tsnUuAZVEiXKoepzZKkqeqaWRX2HykyspI9gik73NDMklb6r5fLp
6mgn2PmLmW1m1oO831dJWALXuiXU9FOpoptpnYtix73Y9o0omdiUy+B61EJdNeeuVO9t97ThtCvT
wJCMl9SWr7oeOkjW6MrE97ArEmpp9iYf3f/j6DyWG0e2IPpFiIAroLClNC1D70ltEKQMPFDw5uvf
wdtMRPd0tyQSrLom8yTMtI8pcf7TJlynuxQdnfK/ymH6Lx0Yazb2a1XcPdrVroj+C5G/NRqPBBs0
6Hw8p2tRYfEdN9S+g/EsXLg1jMbExpmgxin/HXj1u+ad5mITpMPO0jfMHGcHUz0+fZc1OWvSZxHj
hpYbzW8WDc60Sf1nNg/HY454hb6OuWmZ2lyGESvyRekoFCF0cDOcU8HxXmWjgzAxZ1jzToDvv2R4
xWv4Usuczrngkb0g+QrNxVgSquS9jhlMO3PVBcuIT8Kkbb3c+c+SNlthhFr8Eywo22kZpW89D0Ae
3zJ2ISm1p+ptlvmwUaKt1kGNM19i3sfQ+bJ9rMFeR6kMPGLViDWRzbJHeoRU08NwGHMaiQ+zVP/4
ShDIXwT6H6VZ/xTaCElRmTYvc4ug/gO2MvXdm4Hs2+iunbEzjSUZZPOJOrxXzO7qEaN2+zf2H9q4
5PT/NMhS7O50JC+ttF7N7J7J59j/i6lKMkYs7LIBbqDMhy2e8FQzVbf+M9Eyi/SNpt3IPzM0hXry
TXjLIuigt2LNmDFyerCmdkHsT54kH7wA8TUid5clshnvAp+FRl6+8dukHJ1dnWewXwxfBqup/5o/
j8Th6l/MuAhZYZaYr/Gt8KcVbih2iTis1qGpeOzZwaRr3lra5bT/cSpsE8ZK6W9YFMmFuY4MN0xm
mCEzWB9ZdGBgXN0X470Qp5z1eJkem/qtCNBjWPrW7wY+eJ31k0qxo221o++Sl2z6Nw6nVnYoU11G
i9gA2eNkTfpW9NofhdMnKRtfJgQumpd8i2Fmk4l2jRcCLKtajn149OyB3fI8Cm2Nezqv2eME+WQ3
wP1II/cPStNvPhgfsMDu+MOXYcWABqQMUvtkDF79HHIVbiKfEjk+GkW8rGJmhFh2j7rt7trAOFSm
gTVJ/jg0cqWBraVP+2erWq46aiYoAcZd1fISOPXJHt0bOVJ7v0oRJDZ7UUW3SuoPXEyEpiTmorPa
JzEcX+YMfko6/T5m3krvFPtVOGJJVxzCyN/jd/8Ad3XlhUM5UCX3uE2ejaQyKpRcuaO2VPOMRNlV
9Zoo9wGTHVH/aP+ooj1TJN0FYr64L9aGEX1b7XiqNeNDCfNEX7kK0iJ8GUNUFrFNdiXr9M7Rf2zY
qeyXGQZi03qEQJ+EN5571z0mUfklScvAEQQlIx0jKiDtGGbWgSEer3EhjmmLQMtlsO8yrbeiHtZ5
yz5ahc7DweiPCzB6sAre5R0/Rsz5h4OVPfzDLpqP1qeMowdbIT4l34fqFT/Np54Nnz6KPnR7P/EE
bcV2KRaLnpFCVXpPr1M+FqzkKEDDssjY4SZB6FlsETlfu87amGV/IjeCT1Z5z9rmmFj22UzDGh9K
/1cJF7GH+JpGFBh91zxK18mp1ZByMKX6HEpIp0kXvnepuKU5a6PaL459Fv4jDkSkIdK+Hslsx94G
LAZYp/aYV+pHpAirPNYaAJoO5P18I/jbEs82W6xiahKEOEIxqOjjZuvFSfqf6SGuSZLkNJTtpTBN
+P8Ei1iUn5GNEsDgRB6Sjmu90e+9Yb4nDAfIYuEIInmO9LV1k3tLXZoun7vpmlIIZHHxyOL6kk3x
Hm7KLk2qIwRpSESYol/CUjCLrwI8hZnLlPiv7tNt09KciMAcXgOOFFPrATtM47ew24+8Ab8nOmLn
wxXOLj4l1BgNU8VI7/ESO+dUi74izfppynEXMdJz0+7Q5ckxyaaj0gWsGvc4gSwG0aYfyiA3aR4a
vN5CLFt+hEj3v3klN6ld7sjye049ongPwWxUuH8aLm+7Zf6t2V+kcLT0BOaqNjg7HKBKYUVVoWsf
KhP3PPHOZWy8J5F1iOKBQrCJt4I90OhbtMFReIgGRdhhcyQs4DFBZ8evNir6Hf21jX3AywhWZGQz
zu6+sGj+hsEsQW4sxtlUpZIFIo0O7oV0+E+0+qkwEYlAPYbdOSOuAmsgnp7JjnDDs9kGcAqa8BUT
fvXiZe0HfHZGqYgsqnkB48BrBSeNTY1X3WgoMGL8L1kcP6tJfnWJ+dHWJZQILeA7qPt10XDbZYqV
d53w5o0moC+ciCwMBd9akiPVLfyfXorfbKZOIpT8q0pSdXWGQ6UHjlMveaunoP7uzPEYOzQRCZJg
Qhp+2xl9lAe4JZAnrJM6OZPvdCHP8MrbeUt9Rjy9CEGUydukQ1sIapTQ0AH+cjs6pzb1W5wf5ylp
krp/kKnwdsxnGj2+SzVbrMOqvJt61NGgxxWlFPfWSIAC1K/qCWEGmooFL7JwZ2V3i9BY2eEKCP09
KhWD/enHwXRQxe1/oWuf3EAegFZvDdbKfpZVH12dWQCOxA1v51a3DAuHN4p6sv8Srg94Y0NhH+yO
ErbQ9N0Als/Vor0woiuGeyyy4UnZ+cnXFPkv4VM0qKlkqD9z37kKPX0SNTUT+bq7VnIfOcplTMqc
OIkh+qdHr2GClhrIVFINTpA/FZewyN47mmYmmsVv4On/9LJ9NOxhdApxnTwhrxm+u9i+xWm1loPZ
sq2wV6gjdoOCRtO6rUBgJNeWE5lMhRgn2glrdjZav50ZbKVeXFqqQZqUrSKt3PLZ9TC5XyeyXrYO
o3GJpxUCsU2DYjJYqsbyjlgCCXbjftoVSyrX4DNkTdOulJz4QtfWYYYowaoUoSf2US/oaE1+jFdl
DcfE7ze1npKQ1f4DNHAbBReNiHktOm9kGKirZTIHHc9tuSxAx5rIvICTAkmlv+iK/tT37a+pgToa
2ug6Rt1piBkbsAXDMVHKlZko5JgZbR10yOlV98ef0psgSI3YfbRhY7oa2AJ/3DVetFcgghcuGRJs
0rT9lHdIvtWeRIVDT95RNlknZl3sNMzViL/HKI2NaMEU5obxmCxEupKZ3C+Cw41Rz6OWcO3n9ga+
3E9EDOs85N8nGUqXzKdXtw1mx2GtjmmAKK4PD6HFn6OM6Ed5HPoC57aCk1o2/E4m76RMvId+fGuF
vJpxeg3t/lQI52BjHnLHfFfiaiqLiA9Du4wiazWq6Jvz678qKzeyhIaHKzFfmKXBqr1mjtfpf5XX
H2GmpK+VxRnBp2h+mNML2Opn0SPz1tPmVwvl2Z7oWEH54LQvizfRI8MckZWN5rTVa+c45NEptTWK
l/IQurxcNeJLAhSWqqVdcjCXQQS9dnXw6TvZJnO1VWcXG9PrtkmBYycJ6lMzqnvQWj8Va5yFrWz2
IAGedxgYm6IvqZHiek9qyj4I632Cag5PE4llDFqegZf9kDS1KZ3hx1Z8YaIs3h2zvxOG8y+NZkqg
BnylnIYfZpVr02rWpugYic1r5PkzJXz/N67Z3DN9JfzUCJ7dwMVXeSnNav+sfXTgvg8jqlo3JkIY
aFnoUFnF5pwptmmfNYuNvwdrCb0jfVSwhMFwsWKLpCLvB2o5IaaZxTQhmrZ2mzgLK0NojZrgDGTh
5Nv9uUorLhGDmrTh9EVt8uc5wy6v8q1ll/RVo3jzYv5OaKYP6FWrNnYupT08rdIKXnGKbAiyY2Bh
Pe2m/Jo00ugFdSjUEmS60Ua45coLFf9wHp69zDjCSDjSibG3gOtTQ6sB4JjsBp0IXhneO11tvIEs
RR5Azkz62JcgREusO9mDPCScbewdXOgdtL3Bp2pwik0oijBLb6eYVRTrcpa91ZZgz83QqTVGeaic
CqZOHeBom9bj1B+Ubd7BINNSEYArYBnoXr4j3vCzdah0jAAzrF/IbWNwrTgO37t09AMIlafNzhWo
5AY3ufvaeihkNOs9aOytXY+/maVdtcze4vL6JLZ7hTZ+3VXaumRByyY0uBVgBxj9cIp0zBIJphuo
rXgf8fxRhysNpXpWIcI3HO+1TOO/QB+P2P9fKvp9x3UMTHDhETreurVdKMuOfNd794hd9ZOskQIe
LDKMSsfFafTa91ASG6XSW6zb944QA+o9sFQe1kUa++6K8gQ8aqStSM5bwhb586ULwzraKZpfqQeb
0s1+jCbfomLGt2OzDs8obzNQE5hNc/QU7UVSg3n0IXyE/E2S1GCu0ZVEqjYXZZhBHMrYsPWefBcU
M8mAxilytSukSMieiX6p/XYuuBipuPG3URh/Mq1/EBdzOlMpRLBGoenNVFqUMcnaMhSLu4oyxDYp
CLhf95UIzmZjn4WhnUrX3KOb+9Jyh8dcAsaNlpM1HHAqXcnw2WkZPoRRO2uAVBdl29yGGoh5kzD7
8Pk8hiFiOhsihuED3kSbAtgmxS/BDw0nD6JD3BrHxhhWwTjs0BzyXAQIOABBMK0p6zsJM5/+VB5j
Qxwz4R7RkR4H2R//fy4N2QH+wJ5ogx3Mo01TuLglG+otiuA+qS9VVG2j1rm3Iph1SDeO0St6lbWu
y4cOQriwzSeZP2jqLBsgfX2efMf5z+n0Uye0y2QUm6whpMTtSYZ1kXHKZt3I4rfIUEhgHeY7bORB
RsOjaCj3gtg80qQfNR1hWqWPS8Wl6EWoWdpKji+mEEjbvPcgqWmX/OBE7l38YrPdXJR6cSBcYj/a
jHm9ad/F0S5r0xU4amaHabxJTLYrBjezg27H0OKjFmK6tOkFWDiVJ9qrIyO/HLA8DF8pvpjP/xaV
tSQO/M1p+bBxt697J3oqW57rQrL+6hGqdyHFuJvALGZbtbAMCl8ddzIQ7Uvm9GcjjAgXZGsRONHF
9cLwHcDgjSKc4UxRP8m7JWFP+9dY+iouk7ujmT89A2kMpky8x/DNHvMfLxmOpucuCS+AGp4P+n9p
xR7d93Y8hyiZxq1wjFsSufdRo7t3IsVanBVfrRPcbeDs5BJaWIomwVS3WGJkpRDNoccsUhQZUWAf
8slddXG1LUwq05omLB+CvVIs1JK2/Khq2L/ecOk7BzFtv68aVuZi2FlEvrVYzD05Uvk0CRYC4x7Q
O8NnBjoxzL29J84wXqhww+HWkEi6sLPi2jstPVXqLWGBY7CWSfES6HgqmiTGIwJiSmHNf7EzHQFM
AeLMdJ56bSJc5iTyQu9zAjrEcqnZj3OWb9LHXKDRxkNWNcz1l2a596RlT6qh0dYs7IQzLhEtOVWZ
gRuz0bt1HXCEVe4RwfXPzGNidOJHr0B3cTlIUH2txslqGzhjI62BaVav8apa7X4wpgcKaAaWpvmb
VIJlrNxZTXNucvz9yr+1VcmwH249L0B3E7G3VwiF2SVQs2QBrk0CYaDbx/HKbLg6hpx0zNE5SprL
pO1/wJ+4LEv0i89itxT9dUzytZUZWMhboLgV6gps/qzoJo+EADaKUZ9+V1lLDCyyOm5vDhH3nJAF
UOLRxqC7YXr3ItzKovNBsCBQwnFFFT8k6L3lurn2DK4rEaQbZDfIjEWK+MBIf8pu7m4mSHKdIelY
FMjnBoG+KDZk0aFBRrunq/5k+UTPo37D+UpNiCfupRSQa8gGuJl6/lE5ybXUrS2O41vjsBiOdffU
JcEZzfotKKY9zDzAKCOmkKkLT3lSAgl3d1rUbLqmWNtBsY2bei/D/pIwyMqi+tAX1T7FMMzadZME
49qsuxUaIAZKxlaF6V8buLvJZPRUiWyrNDILQPEc7BEdvweZyoMtvmh78VFn/EoC0iI/ekfe806V
4EBhpV6LqpDQRQDKDr1ziNtwl0eEcfB6hjVDUVeyx44aYx2b3hPKCuoj/VYhAjea9hTXPIB2YG60
3tDe4ppiKBXJn7BnR4NyDpXsHsbgXYkE465TFGq5ouTXEzmyZGambEcx/G1r75dd/y8jVOZFNEz3
ZUUHE+noPeJhj6D2LFtJege5BcAA1amJmKez/P2OhuIbmj77fTe5EobEm1gb17LOEWgLjlxL8p+M
yOdF1tdryKgtnbW5DCOWLrFffviVu7JsfGg29MuQ+WUWUO/E2fD0URcNrresMSwlrto6ti+ZZcwV
TykwZxnOacTQASH5AVwFvaSOPTkIur/ONL+IalyysGQgBdR84diISJxxj7blGMjiHA/ZRSXiQlIX
tlm+pcmvu1l8eDVz/5aQVRIL+cUzxaGf+0tyPNYdD1Q4IhaYJuuz8E1mV4Z5DscxfnW5XkG7s79C
4k1tGbOQCniIhQUgUuj+3fC9T2mjykiUtx1sc5cb1SEbeKtEXp2bMLqgbkDFlMk5/KFhy+VdrBnz
b0aEhiKnPEd1exKhcQKy/WXl40p19l8vm59CH98lUwDRCnMhS/ZrTZJvYpVfUx/BesApi2CWz8uA
7KPCCOPMeR1kJC8IWj9DVrzapbYpsvYQh8z447g/h2FxCkf94DGL4Ebodo2RradA3EsRPwYjX03u
sNKG8txGybVL3NvUU7l5ybhTkblzPB2xd4yya/TPlq/Q7LAuClNmxSJjy013cNYHF68bX5J2/wWR
yiMwtaNeVhs+ZZ+Z4k2DXbUJouga4eMx5bhq2KL0ZfemHLE09PYDfcUysLQ5paI7dSZXgvLHu5c4
B22u/8z22+nG33io4xfYgJ+MjR/R1K6FlX61EIbY8WhL0h/PVZScR5oEVwZXQugfSeph3s3gdinx
jHXrLU7sFQa8Q9pZO8pMEC/8oZwDrKzhbHd1ylmSdV8+WxGzNdmV9PW7Pk43WzevRIuzVWFQYnTo
Bsgz/TG8lAl6zOwYz997HnU/Jiu814xv0dDsWSQeHdp0utHYJQvTk+uBLUIk2f934Y/KuN6svD7m
crxgq+GGTexjjcd59KCW+x1UudYOtthGwGSGw7uWN2d3sq5V7bxNHP9RiXOwwzAjM/3cI+JfxKE6
47vFMjVw0cV6jzgqPwe8PXEDhdRpuOvj71755yCzl4FdfQqr/HJS/RLNIhnfAiXe/AlnYMNNK6iZ
v3Lko+Dixau99sseTLxuc39YM8lO+BKj5S8Ha+LxdT5aPbjH5vjpptXRt8xf/DBbal4qWgpuVrK4
/FOd+2ZKqxuiL6yZ068dA5TQ5ECkQvYLjAFsLecMSpE/sHgvujFchRTLGDVUQBSFaxa/o2VflOOt
3TG5VgmcWULnCrZMwhj+Bncexs2eVGlrd3fCp1Gybq8C+PKezxvnpDa0q/p7NKwf1C/fwPieliix
yYsvt6DYJYD7SyoXy6ajzmnuPLp5qop49EPX4hOuwHARe3QdjvUvYkqoMCsSNfi07IzskLD+jkEF
MSCq6onjCDGijXWMfpujcyLiU+vAK+ZS63BnDILgEp67xNWj1zhs7k4EusjNSDuKzOLLFeGaGwfN
jqwOpZjp4UzlW+jjVt88Daf7I23xo+31k26GFzGPinwLW4vjBTgh7WdjU3SMevrdWMGp5OHB418g
QCmeVtPyBLcTI66Oxbuao5C4s/ZjWO1lxx03qKMynYNy0gPBrI+sM2xQd/0XAaNL19B+7UYxjiQ1
lue1hxoFnCgs2l+iVR92zJ3fVOqq1f2nJ+w9UmFCvWmq9Mi5jFFxJe3vrEZr3cnpWxlUtaRy4UZt
xv9kGNxGK4a3n3y7lGULI3HmyCE2TmkH/6w/evNyQkGrmZSz7Y1xX7YuQn6vZYQWFN9JzMGIge3X
nJpZPHOcZjOJzycMA65jkXYxKn6pn1yhVsYwh/MEPUx0j8pmRKvk9S54oQGMusXrMqYjA7yuRppk
f48JWp0x3CKa+DRD45qnPMdFx4HudmwVHIjfg8cXC4iHXtQeF6QaKLaGCrJNStRh7oRrzdZvXNK3
yTLPGYGXsq23xK6cUGChJ1ZiKULmskncH1KpDnULWluZnAedfhBls49Kd1dLdu4iJUIqOwMAeu8s
Svss/kwNIEVdXpMaQhvlyOBR9cWjwM1JDbqjK/0xTP8ckRjFzJq3a9T878qVj7JomdImd4V/aNFH
GA5y8ytrsmVdONtOm3bwvzamxccIUAkFLlU5BymQRdUQtFZE9aPMRYPt1XpD/n2dJBKD0u8uacXI
M20woDoiRAfhFre2z68JhvkkFRsZEZfdDinjOP8vYLQMJYdJlTlkv7TGeC0t54hu7jiENPGJTQE3
MsX0hrUmva1eUXi5wD/M/lmSvLDgvtt32PCtBAY4SiKioorp6lnupWndcxxOaJ+1g1ExjLbqLYSt
ZVhGS8upV3SyaxFkWwd3pSrqvdUJfRFUIVPXnuyUPP4YBh84b5ngpjRPGsFOVThdk6K6dJDL0Orw
lKaGzmCQF9U0xEfflsRa+h/trIy3OirHKkp3oV/v+C63SCF3WtJuwxgGTgOcFc/5DrET16Mz3ArQ
LSNABssBDAgadNcjQxxjax/0JmlqJXYm5fCka0zclaFBr0nwKdMYGI4D10z9yjx8NoO811lLMF7t
7TzRbxwr2+lJdo56rDha0N3yZFzSjlGVIQ3NTYQT5gixYI586m2w4r7Pgd901T9rpHoeGPnZRkr2
3ThBkiLfA4EklkAjbNZOP+sDMNwv3Lq7MQo6+05F5zL5V8efQJHVBOnQWZ86bThLp7tUM5Uk03UD
NhTHTzBjXFyTNJmEhTtzBh3pe/mI9e4r9NhzJBy2pGaiwepwgfoNUyJRc+an/5STHUsCE6k3R6o8
kGvezABIfGZqXg9+ysejM075b9GrG0yVnyxB4Zhmz16Xy6RBR5CLB6nTbJjmD6OVHpgC7cM03xu6
ttci/r3WWAOdXWl6zuyOwZdtHAlMOZQ92zQKhEWokI14DcMlF8pA09fhQtfs77LJ3gJvJ+VsvvbS
bzXZLnIGjhlXz0CzhAD0qHqXcKo/+woEkYwfwLx/WsteVpH5q2wUr42T3LO+AXyTbDQRftqDvBZs
hyyIgVWhXxwxbXxH37klUhwz5bM2NX1AXqlFVM+IEselNErG6DgoCDlcppiKOKXKHH2y7EGgJQYV
hcwR9mrg59GtyYNy5SrKGeVmMr43JcHlqXGx9PqPPzYPI+UXMlnxAmd5hjPDBconC4Vj9VPPD2XG
iVXwEpr4KRYqs7/6Dhiao5/1kFAWhWc37pYsYAFUJ1i7kYRtdK84QMg9aJp3tRP9C6WztnBM7S82
3HcGCL/MwHdMQlFr6sa9SmfpFfoOrZseQoiTVDBERaW+gjYC9+7vjXbc9173L/ZaDs5OX9t2fJk6
0nGaDryNOfDZbit/0waCTGeu34VdmetG0SYEdsC6ss4YDra7NB53YdLumrTcBYNkBK+2ZdLXCxRT
n7qhb7M8jBmO8oZnkC2tkoGkLv33wtDep7F7+K6kRsiwKocI3yWWsHSsiEPLq2c2w6W6sjnLin1J
3YhNAKLNJrsP9Yj15ozwAo3q5BVx8mI5+pExE6twsakKh1AHa8P//K3QBsQW/CwbuodLhD1u+n3q
FfRfWrIqqLJQAXqf9P9cKhNRS0OEps+HYKfNUfeKM4T0nf6vLFmrVeYDX9WTuCNurQBwgNH2qxZS
KxkBCK0SCWGsmrJtXPo/rh2uM386OCT3MXxIC2bj6ncqTX6k7mzaoOOqAYuyICD3NQh57K0WOFkk
iZVIMtriKBALvfHT/+y0R3ykFTspwocMjXXF775GtJSLQMBVCYvmTgfAGxeMl0Qm7WuR5tfahU3U
6Gwg40ww2WP99+J6xcWuxptb+cAu4xadFuE4hatMRM8x4qD57w7B0TaZSfR5+ykd++Kq5uK5JYb3
TP3f+U68yUQWhwhKDV7U8CsshIBhS6NGSuNVM9iVx8yDRse8TbSdHGLARUWwbVXS/aeIHKIGJ0Wy
HuWBxPG9QsPezwOWVLUnvbEPxMYRSMpB42bq7CTMxwbzWNcMGDN3VXjNH9cwmt92KyZrVRoGosGE
YWEet9+eSn5duJzAgAgWQRPbLDwJGi+W3VorXDR3tjwQp/Pn285ESGpDwFcPIR3+SOuHF82dVuHg
PfGAM46toBL0JQvgESC+m1FalAMrBmJOSc10aOLF3QiJg2hM79LMD5Lmo0PP+QlBZAFskkxC3iJG
dmj0CJCThcbplP22NUWOTqe3MIPkM5L9H3Ea70pv1kAruG/tXanc6aUpK8YPRv6cfPGcTLSwvkS0
EENl81zxbccRNIJ4GySohwZnXMFoWxXS2fhNvzOc6FCHgAFcH8/WhIEqNKZl2dbfAGV22mgiiKv+
c8C2YoaEe6r64mZj3XpvlfM1Wtq58rpL5JsXuxwv4YR4pM69tzIM93FQ/Lmp99WWg8Glll/M3Ds2
ioOm1OsdLj263KTidBTHLCvOWEkv8RiiF+uutjZcpxAhMtOFjW44GwqZZTcMvy4ZvGng3WJ04G1i
cnDGy3gYf9FvA//NL+Sg3zSturi2uRcRJT4DlVMVYwg2oEgEARtzN/jKerElh2qDz3hrVHW5mDL4
60OVv8mqePaOvW+87tvKzIcVCMTqev0vcdJbiIZCQUzyG7KLimkceTHZ4xO2MSI66FGlVWwInAhb
L3oISChOv/NbquOgY5xhm+rEM8cOH8NWI5Dq6Q7rN7bUx8A2tqbB30COJRZOkn3ZjClQ0FItVfmu
KLvwH+TyrSTv5MW2nTVUt/WQMl1t8BkJu/6rLGdfsoRYmIQxqQB3yuhyDTVsjRoJ9rExqS6yyPmI
DYRdLrN+rEvhkXLmo6+sn9zzv1F6UKF01qNRWHPD6YZhDO5PbTwr8OILIdtX1WWfnda8MYR/6pjv
DUYQjWovRNT2r0w/A+BO+sXj1Q1M+oGcYnsRdfbZpafUXKJpGeT9i2KkDa2DHGp8T3Lmi1OaQIt0
NwAznpWpoVuZtKdWo+hjM7PqpDYsxnikpSJFAhS8yXHlf8b+vK73kqcfaRfS+S5uIc9Ek50ycrqT
TqxLVf+kI4u7HsGxz+ajtYtTIpCd1x53qJvdK0EJzKaGdIWQxifw2ZcpEoPhirjhh6YbNVkk5qcQ
fI85+VwUryWZmvQPQf8NFQSMgeaty8hbS52hfGvk6zxEre71G8PtN3hshoUq+DEAFV6sAP8PTPfF
4IWcbK5aVmHFMiLIf9p2fKB6QL5GG9vY42G05YdkJNOqwFtYXnAFMb7VBGiT0o+yVxvNAsrH1y7Q
19IKn0NRb+za+pQpJ1GG66vT/M1Y2vtkGJlq+xSXBjAA8pnLA5RsbzGZ3i7L1Ja8gU9+84tNFt+p
Ve9LAf/I7rKLYSOLnjrnoLsuXj3Z/dUFJlU38le+JjeGzkSPoNe3QUMmkZvaciIhWdfTH/buW90M
Nv7kf6KnRvvV80NlAh8EeqZCUhFE3BMjeEHq+nM3R3gVNkZ6hCuXWNJXk9SxJ81tVg8MD4beS0bQ
u2JsN21aX/vO3fdpvHdbPOVpvG1HC8iaRTU+nvMieJ+kQnNq9Lehi7a9GpmWm9G+1vpli1eXgpg5
o2P8WmkN6JT4gIWZy30wFQernC5ZO67RWGwCEe+ZUbF+T2DDRgDF25Jt5CATjNx9tInDbF3KYmUh
8EBq91kBr0AYM32ICdtrnepLGvBVa2trVEpv/mh/hWlzzthIxPiMMb8fsUcdWBBve0R4zAc4BaTr
oXLSTKZ/DH5Fmu7rPt/5Ycr8O9iQX/oHWfu39IKtEsZ2gDE4KnxYTBuzl7JBGETyyuxpNvZUhzuN
4bsBjVW14b5X5VJLPIdEZHnncfwq5jhFFDi3csivRctkupLkStci3umq2lQTKsmxpbYLbIthRsEn
b9DVH4FTKxEJ+wUr40FjX4n5HZ3HLEhtR8U+fPDPrVl/sH3ZVnURvTglAE6IH+cpg5hs1SXBDi0b
yoEFatDfGOzd9Imp6dhYeweoRTi5X2YK9cZphlOYExrn9eWqGqjqPTf9E3736Ay+Gj4h0j3nwKOG
tc0CURA8oylFKg3Ig324xlTFxLYR72XKM+4Pn7I3f0vH+8tL3BE244ShX3Vm+ZmUoYfII7oXMthk
UcU8IYJhIOtmMUoULlrDWI0ZBAITY4QAOjxNp7hDfziTcnwYvO6UBv3VcPKvWOrP1oMNlhS/zL3/
6sR7nzz512TOT670b6PDylmVb11XfjZz6KgJggFlh/qy3XwXCv0L7j5DZ40Eo3nt3MLZE4kkqFw/
ahxMCweamspzoBF+h/G/bSFOhNsyK9dYpjfIxn5iOB0aqDFWmezL6Nk2U0rJM2MP8Bm9NSPYFVYt
3wQSbJy83gpdbDMbJToR9T8MmjA2ZOETaP5/YUeUUtdVP8iinmXWPeyhzxeuS8YqMtRPVqX3QmFT
KrN9K8SBKeM+U/2+cZiC9tahDKNjSD7L/zg6s+VGkSwMPxERJDu3cpXLkrXv9g1hWTY7JHvC0/dH
X0zETHVPlUugzHP+lbrck16II0vDEdRsHdfiYsTtDm/abZzER1xo9j9+k3c3AvABYHuq0sFOXxNB
FFbMyWFifxZ9f4OchEA2oUA6pQD+aS5Y1LMkMdRZeiS7NGuhd8d2eWvd/ET/RfTi0AoJOEgPl9V/
VtI5IfY7VpJgFaKTxcIcmXV9g8Wtnzc14ZebNDFewVIZFBn+eaeOqY2NQ/OQIvXus0a5XwWKEmWo
AydqvsZCvziwHHWCpdE3PqKxfCRu+4xCZAEqYmwrYoT3Q5rhyi3jryjGGkN2+a7MjK1RiI9S65n1
8d8rqyTDVB01uPQsGo+iB0MMZvhZOBbKH3zCgs7iWf948PJpH1b9njN9nxC0RjnGJtWoOIzr984v
Vm41oqCqNqHhPFFqcZ1UbbtwZXZw3e6meSEZeRNvo7kcYma5NAfbir3gTFDbySmsH1jJnezkhub0
7dC676VUVA30u7biWmyzZjPErMX9lK/KuaC7qcNnW8qfrgp+kQWdq0RDSTvPkt4xFNoB6S27nrEL
s65Di0MDLELNWgQPQv3aF8EWnfb+OayTT0OzL3ocf6g8/bZEc4w8Pi5XtIdsSk6QoEBRdUaCiot7
VPI1EJa/F66OCcpvISa6k1GG11bEV17rW2nFD4UqEjoNqC039nhk2aPjHPlaVb6L0nyvXOudbvJN
bgEDWGodRCtbhjsrDQ9TOR5qF5ybt212Ilrbji/oIjItVkmMH7EfPUblYBPzoSp1Elwtw/01xYAi
ufpq6uEe+0TcRvkZUzjIhV+dGAIv0iThGsHYwnQxh6AAAH6Lph/dQK0WVwSKZ4jF7BRxk+Yxl7R0
3I3I6WkXMl9MMj6pd1PXtgBcoJF6bSbIb1r86D1fN2KZvGfbZW9liqHc/p/MnCCqJ4aUxTA4f8uE
wbXxv2NdJ/kIjY1udZ/Y0W9J451Vje/JQApONAg66oaxjx5PC3a3W4a1gWU9fZ/F9E1F8w/ykcUs
iYomuXThlIC6SvRRPu7A6KvK2l+GGpKO9Q40JPPeypKRpC67nJ0ScYxZ85FNBHmawn/UvN15YF00
YvgxPDEIuI17gWA/+60O8ZgczRYtWev/w9Bw7E2FK73HrWGKLTcLagZzpyUU2CXx1ezSa2YbF6JW
bv1kv7L4SFag8M1rtWIBrvjo5v5C4Vv7hA0yBY2fWqh/X7+T8XWP+vAGa3ye1MzNN0dae/YtMaVB
0PN/hF9prGIlXUoeZKz8RZz2R3O0j4OnHR2Z74MKwCOKo1lpAnw3UAdtmY14MW1nq8xwDyt96CKe
fJSi3wIDSREBz+a7wHc58sU5K81Z8XNkaeOFq2HuMo3xEM7M8mM2yNTjEUcD95Z7ipX96ELvQs7k
JUmJt6mxk2DN3Co5brCIsMfbOvKN0cZuk+k3ogoZ4DQwwBBV3iBTn62g/0MqWvOSCmzW05AcSNQA
WsrSGdYwviOupF74yzGsv7XICV/GoPgl8uBBTh9WvMF90JN2lZN+sjp3L/rygE15S/DOrpfloVaC
8cA8FaVxdqrqErgt4w1BkZTW27hjw7vlmdce8WAS92/Ez3xpuM4bw1jlmfotknTjY/LUC3K4TM1a
UsViMYRwcAf1RDB5BFOfpoQ35sPBovAXS6r6hUr4HK1pZQn9CWg0L+lfdZX84i24qiTcK5wU80eA
4JR7jwyVsKCGMKsgqBPHuBHjDnhvZuvInL9RFtBrrldrhtC9xbeJZheFPqlt/mi2PGc03Pn/QyV1
TSa2ILSn8tAjN6L4Ldpkqbksh8R+oHxp6iudjr+m4e/6Kb0GwuZRd8cBGqIOQT5U1mNEkv3BrxTz
nLsvDMwptnEt4/jdb6Y/miHb12ZEJ1hqZ5qHbiE7cmH0NyUkFBzC09a6U1WjLWl+OyfKu+aR+kAV
fDd9X2H5wK/lUccYIK/PHXRVCk5pUt8JYciYOOEeyFbEbqPMi14R1ze5CRmXZBQHtvHQcrpy7Rxz
8Bh9G5712VkpBEsG/7TXXLnXWbNnMx3tY+/pWBxwl15iJ7gOTrnCQ7FvXBK7S5LZuno7evTJUpjz
JZhWiiRAC5P326TOz6xoV13EKyrEppchIp4eud2lC4JzmLXnyR5Yjh38kfnRNsU8m50pVMSDgzFR
pNXV6rRx7pDZNBZWxspguk23fUTGVNp8trX9yJS9R3h3snPOyaaeWw41igb8mDJLthCEjIn/LhPQ
DR0JYeGIt7ZGwedjYQ79eqd15k2p8V+borPDuIOXU15HLfspY14epEZi0cXAQ1OL3oO4tHU+sy2F
y+83edTZovdzXvgy7mJSV1g5EPGgKhCvYeLh3LBxNtXiGxB2q2d4DHRXoBC37J9e4hbWlGQ+HxAc
+UxDZhl9Oq7+0Unvbk9VTXKFu08pEsW+xw3lr9Okhpqv3/kxEUi5VAjn8jWf1Al16DOrBs5q0b1j
Pn2zQx/Vc3YtgwTsOyYiXRojUtHSWWC02sQsynFDyaaVm6eU94EaaO8is2Cn6xJZjNP/TdXMSQZs
py0OD4oLkxdtTI56yPmeqDZYFHW1cXrQ7ZHJJoz0Ux0jiaTj6BHOOqdIA0LFsnrvKtJJoee/mikg
HTPLlt40XnhToElBAkba4Ob/TDq2yhh0u0hzj+2EH1Kiausy+v0GqnOwC2nvoYsBrs+mS+T6+zBP
97pFopdga0uz8Vk3HkSNuPjQgUwwmJcIbn/3lSKKJcKpWDbNtUCCEZX+R8xnsUBruTRtinRkNL2i
qf003XKfedUn28h9iBy46PhI9xIQXIrflGhuJL4nWMhD7DKhDeRthRLneuyr1zr03JdhZAASsYaN
FlxQn7DUDVG554rcpY7YdAnJYnq8aucPkVOGlWwwPwkC+ee40TXoa7Tn9o+PDnOhRzmf4cA7oqvh
25vqhzaJTy8xvr0gfBIJ9UYp9SH1mP1lHl5aqZ90Bx7CQcCh2yRfdh1SppBrRciOSbSYE2Gjle6J
Dws0qKl5+E6HG9+OVzXONVKtWR4sorh1f6V5RNtDRoDnTju3qk8QPudJaJcxhx4p3O6HIWslxnyd
TtPnkCcbgWkOVzPRIXXISUiTVxHWx8bNdnHNyRto6pGX8YN3yVvYopuRQK6TnlQQgA/2Y/00eJS2
GlO/LucyLhlm1y4fnrM4tyT9bgjSU1CrVZwVe1+XX+MAGluFYqXVzYmmoH2ZpRsyCm+9ru8Tu2Ri
515mq4QES1DRkudD6F+WHrAOHLQAx4Ti1h5C6v7kr+kPM2CZIe0Ktn0R72vk5mnob/wSzbhNF1nm
lUvi/bDEe5j0uhL+AUXImvrTuc+DcAKfJlcTWIMEj4Mb+9xu+UCyOUo3za1+WyqqFiZwNY+ZBneN
KOHpEAzaRk7osGqYJhxGMOk8k7zLt1YKaxeRl6w7AeWWiN55VGB6MihXeojWnlj1N2F4X01jXmyN
8pKRKdDymw8EPfxBw5C9x2JGFr1g7xVz3Fy6FYN/twyB1wOE3B3kVxUVe91LiRazMsDbkjTUwE53
cCB8MRqT0O9GX+RzKUbrciDWdKq45p7JOvyTlzq1TXMlgCh2mnSecUHYqlVG7OouDunQJP0Ea5I7
S2ypeeP8dZSxJ6Ougj3h7e4b95wIgt0mEw+PjRnduXh9DUYza8Am/IOGlX1AHQA9BcaZc5YUyezh
TVqztE1jUyfZXtjpwYrg30wshjoSxyxq946HuykVB3K8tqTM2VDDyD75lvFX8ayNpkUYKwLJtwpT
CtWOb2qKX/BNPr2cbsMuY1KXLXo7neD6Mmx2mGJOpgNvj1AeJxDxxWMONuHm8d62RpQbY7XG6LCp
SzekCpTIkibdaQrZXpV399mSyhC1FOQ3EROFg8pBLlg0GGeSORfIMHmR8HOsFcI2/O7Wv8rzfzOH
p5mn/lYCdy/cMD4wkKFfAxhBS7vyoZEXbll8xnkEUT2ZG3rDNiKnEqTSaKrzLZ1CHIPK4yC5xhrO
b/4iX0HNfAVAwBuG9hmgkMusCJ0f7riNh1R79lLjbQHbp1Bxj+knfBk8ACup9ZuB+8iMYu5tvULT
p/wcp4DaD673pklxMisD3NDiaQ+As+DEO59pqovanQZB77j+Nglqf4ba9hT8kixMfBnRBCggiVEh
s5xMVtFCA5WRFrxorXs1cucWw0u1hn0vc/7sor5P1TTznLuhbX4ILzx6NmG3vXHrWywLnpO+O0jk
bUyw5hgeYHLe4rxFioQcAhTqUKO5dlJkMP/jr/O8gMous3L60a1zkyXH2Avf8U3+E3V3TSqfENXI
N8Dhu/ei5M4E+PlMmumja1F6NAVpRhPOsL53aTfIiX0leitxsG1ZwOivY2ww65cXFMVXPF4YA338
ueSpQiOyIcQTjnEUkZrbnwq/P/kc37qML3yMx6a3jmGF1hBCuLLVpqybc1KrAzFam1z268Tt3+u8
XSVdg+YPsWjQrgAXuIEGlHfDiM+D1DzWAsSnJIlnX66gGy6SQcoJAvxJsn+SJ1dyGS5RwuwlK/xd
1mFw+h9LTrsitHfeZB6bHPcrsgcQDuGu7ITVNMvmw50iYFKQsIBQAOdr2s1EHjaE5rHj/rSFsdWt
8BoW/Zkh6Ogil2DH1T7yZHgVGZq5OHwnpPBIIOInR86b2xa/rHk3R8IheASyagW+N/lN6jCupGy4
Jjp0A07o9TS1333QPnEfcfjJkU9buL9tPLdYQwAZVUinyZS+V5q9RYVHgYq/KVKbrE9ziTUDzqPT
sBQwRyKBwfTVpsGrHjMjBm361FxgJ1cnDcbLcRHktLei2ahAdLstwnnQyJggdOwx96hoHlDqGxUo
+dIa+B5tE71ahiwniIHAx2bVlvYWkPLeRtrS4Js/Dgi4W/SFoBlXNzXvMFYHpUoosX6fouJ0Rbcx
PIq+AnIAF4PM11JghLR0xddD9xHfxTlibqCipB7XWlzuhwZwzKjmEABz0w76rrHlYRyBXVA086MH
NXt9ti040Tkm7A25eLQO+hn35ZwHF4fBJsRi+SKq+fioe/VXM6hscUGHSeQ130Y+C4S29amao14g
PN+c+XpJFTOzl/m7Msz2ZjfcCBxLX8jp4BjrUaq4La5I4s6ZtYpoqQztg010RcPtvtF77WWwuh0a
geSlkuZfcM9HMpexwaXYqb9Wtr3usmCJonJZmuPKscR7qRENFftb2sFRVfjNYe624uGcpp5D0x7I
9yvzY4/qdeF5Dr54yVejCPCAp8bJ690zsMJFayBkTeawP1FaPGXFTToy/A39uMwlS6UWrBOh3gU/
g1M5O/RwB7bmdRZgm0zM6juhQh0wE8hfal8iT4+VHpIBUCFrn4yXgtSt3jEOFLIuo94iTCYfaZAZ
j67F5Y+fjxbvdcMpzFR2qjUDIDvfaRMsYtL7O9G0V0eAYYqRPjsyESTDU0PxzXjW0w79NzR83cTv
TTK/4p1Yd5X7VdZzx0YS7elw34weqbmiyke0dMntf9s+Mv9zxwf/4iu/YM/Qro3mU0jiEGeOUY5f
Kqm807PwGeU+E0vsv+AUP+cU6VVqrmFuWHZ1fdoF9UB/TsNhXTGaFWvuASoTbKIr/HFO5vvXpdZv
EMFEBRTeU7p78SaUTwRbKmIT851q/VsgGJaCLvsoIvQOiIqgECqO9JZ2OH/aoLG905rG1AUtwYwX
xMVehtSpGJY/8DvV+9Lo9yN+Oc8AsLKCdhnAGYISVO9exekeBtAe2Ra3/bs/t6tX2ZFqpjW67HnV
f2/19FfhybYzRNIGUcLgtp+AUEszMGzIDBwKUADsQNLNiOjDU+GSN4A2Aa63hnlyCjJApLsWXv9u
kpgJKPQhvfwv1T+woONsTYO98KJ+CydAr4f3V6KrdkD84TjgGWu5kXMSuh/oigC6lkty9Ofyu+i3
iMpnMTUrUxsZw0P7mOnNIdTzQ1FbzzZKr43wPlPVXJMA6XifJuJvVJGXRtHZBvAXOHEeWdgs1Hw2
wSlwN1dyk7UxgveQq53oeoM+0fEnGLkADBvAvXCR29F3e0grer9ln12CQu5QU21MmtyU0fKZe952
EN0/QpyJIdbqTT077s2GONDZjSPl6P9RKSVYQTz9jSeTYp3e/unY9/54apjL5ImKhxa1IMTLZsQN
HD6scTjokjE80rmiGvSCtp/jWuku2TRdlVbdRtu4Fb5/iyr9VnczcuqMP3VIS2WF2JzgqymDOzK7
/Jxz8buCmWJUT2e8g8WQFdZ7MZmpDG5oXVj2hpWF6yrUCoac0F8RKPoTpRB8cSKM13QILq2YzuPY
+39SoZ5R1y+9biZqqLHUzfpsht1Zmulv3qEwI/xhEebZamqQtGAzQPsxWBRkDUfWyKPnOqc4yR+V
ARQaSpb/IDQemYl8eyxNMiklXQ1Vs6zH7imS9MNqFBWOw5ceip0+x42UuJw7nfBb0ZmcrdGMDnds
rTaVNWFbb+O+Xw++9nAq9AsMJQN4AUnuhIbo7LukrcKTZUR/2Qe/+eKffPeCzgbl7m2H7B6jR1eP
KuXT7NNvRyuPvUxPZRme7TJGGw66WaEyRHhKy0/OeTeU5neBVeaPk6LMN7DR0SnMYmCZmyZl5sVY
dxMd5hGtjLcsLagn453NPY2kYXwHVnm3bZ1WzTS+dHmzG1JOgi7ID4gTmxc/FnuRqX0lYaGcjMhJ
0ChCZ5Txr8niFUsXuRHKeuAhmaV1zU/dJkjM80c9eh9V0P46RkbmpVfO0kJnIeacQy3YhyUBv0ES
7ag2BXsginShSxfgRHpfMSoYs49PFnuFK7VVOSRvvUUOg2WEH/S5k6jj3odMw9vUfHEjlKgUBiZE
mKqGMvE+nmUChb3NRMn2Ax+P0hiZqsq+BRZ4k/SWCe0FvW7j2q6AQQzhNriDMZYIkuf+dBRZQSd/
jb36Sh1m/zrkXkXT+rSwXi0YvRjAy2GVq/GUy+xDa+V6ktHGCIF1he3tghF7iDci4m48gC2TLQwq
S+F8xLpr4tGtw7uWqKNdWHhbMQV62t6KK/TK4y6bDGy65saJUE1YFZEFqGTJvmHZ0xWFozYl5sPR
IQsaA3eAw2tANZXHHx2S7gVBJd8FyWB5299Sgm/DQWx0xW0W5Gtd01de7B01PfussZdW5Cfoc5uT
ZnL0dJP7r2t08mE45nWMs7RxYumQ/4izPaWaYJ2HpUZwpTg6Y54c8qs+6Y4N/HBW2Ptas3d4rbZt
juKYRD2kn/o+DvRvXTqrWCMzpqgJDdRHd9Nn/Bd6q5HP+cWPXjL5YB0nCE9DReRC/bF832wjBScX
BLcXgX6XeXIaI++LJBKKlupnzAjCG8o54gafhq9WqVae8MhNc5cgM0cCrBTm3i/6upPtp9+Yvve1
hHMSfJE8r1nVYHV1jbzfLqTLnwNd5jnBV1mRcmJH9UbG9pY0oX2kKiRzGOYHmATop9amY2keREkX
OhJMfqas4ICG5ZCF3R5dGPnmqIxeYoXAwtRgWftbZxp3EysvPd9UBM36x6hGjk7N9D6JnH0TWvsi
ok8lA7jxy7MeAOq6ORNublZzIUjkzQz7oQubfUQLSpLHjNiedlOh+p2C9mbTAQpahCZXL9/aCdmK
pyAOTTwsQKoCUW1Uf2lDm5IlnGjQzaA2RpsHf326AxY5jSWLpiIiO6VQmUOHbrlUqfOoA9cZqntP
NPEvI+7a5yNh3mFisTNtPZgYB63qy2s9MJvmXuk8By8UMH71VvP4t+QULBNNfzYuxEVka08ayx5x
STO21FCQ4wG82CUloiagQ14654I6gEUUxnvfcddpbuAww9ODJV2H0rSyQ4FXnEfOSqn3P4lBRhY7
5JZF5DUI290I6vjalOqstdWXobyvCVULC3jyoUKA3lYvNy1tIouu0z4iF+6mDUZK1zL3s3N1Clbq
bxYwdiaTq3QUQJldzQVCHvoRS+0x7oqzKxmiS0qoyeDfWYgg0d4cEaPZf4vevHkFC3dgOvu4SY4F
qu8gtv8FJbN/OzArDihJikiWrwwHx2hWK6e8GHmyBWmxGSuIghyQwTh5t80a44LW6x6ilYR+SI5+
aZ3ISz9VibEcbHQyJsgO7CFqllw4q24IPhKvvDoFntfJfVrW8AwrFNea4y+Rpd/MklD1nGM7r0kf
bHyM9nLmNzi9qEzS3oUG3ISfIGVpQTXlpeDobSyWia//DBU7YENekEXmlqt/o3x48ymnDqZhSWvb
09GSt86ObwHLbpHrw8LJAZ28zp2R+2Qpq9lzH+HvsgJAMJJtAISrHB0P/8uuyOOKCucyFhV1rd21
R8IP/+xhMCvIqmqnhvkr/3CKVL1EFvK3IiNwVxm6vSgJ80OaGd49vARpYXIy5fXOCK1zqXifPM8g
WociSKTRiou//h3YhRpdMETrzrvj2D4vVmUDB2ZHW5OfWKDXYt6Q2wJfOnexQMwFWzc6QzRDdCMK
1OnH+MxMSCXnqGXQj2l0Skb7QCr23h20LT/qmjZyxH/OLdR5GzqRfLYt45RtO+tuqMnyHaFWFOgE
gFbIr7fD1kxRAAjB554r86fposfgGf96z7hCb15hiC9VY5+7Or4kPvnpfM2/J4+cdiLMMGqRDBeA
Iit7+B0GcQ7J0V5kabqi4wt7uFyrkqkfSeje6eTfIdL/aF3LC5J/4aEDeODlUEVEtTFSHHKASjQs
3a5HFYNR3EYX3uf3wuafu/106+qILIzgaljYGAvzUw39m6I/nUB/h3T7AQ6eU76fSQRuCHLg7TAm
JLcTl0r3zlqUQH6NkLxuZ73WKNFBCfF26JP6mizIj04T12niX0CsQEJFSt1ord+kw9yimVe6gTxI
P0XMBVvHH7oM7b/miPtEA3juTUHVg3nICY+ISvsyeX7zV9XudyALkh3ynzGRW7dybhJt+iIL468+
Nr0/Vld+5FN7kY65I3eK0IHxM2x4NhTL/1h1u+f57wKtCObJnRt4rmjouGBcA2opKMjr023m9Eyn
jRN036DSO4sOPtKPKS7P0kESZ/U8qO4zyYrrmLRbmitJOpimI0vv2aM1zFLxY8j9J1h1/TJkHdZT
wckZafKAJXkCWFFPvFPrsI/XVZIgTsASxJ43TxNGji6fy1Q15q+ZWFcnVldjaG3UCjwKV3gwyRo3
SdS5mwxfgVO1P2NAtIBnqadyCLCY5MZyQQ/0LD0PqXWYYvfHjjx4m9ZYl0FAC4b3aFIB8UBaWRUU
NzHZMbUSckb9WTBCYr276p0UlJzKVOTrfuvvWm3YlwQeOVF/sFyGX4scIMARbxlpYgV4PUsl0ptB
p8PCYfHoqHp+aSjlaOLwnk2oQScnWYuItBvDXqrMu/mK80NXdAjkTXtyI9IxjWZ4BDWjS2whatTQ
6tvJdMt5xjnbPqm3Jomp7Igkdp3lmHzEUXQCyIcUQfZCUiyfKrqUwEERNs0uaAbhBi+6HKyHFtBM
6M0dV/z5HxXvGz2Kw6r35CNuuSqLYdhkdrJG1kvcsb+Suly71cDzETejKu90ty65jODCp+CYhsaz
rpxPd/Y+hzMtBAr2S2PAnhlEMHakeOoJPvjTpPzY4ICgvx6tTmVfP5TE3ZKQ4/hX1vq9SvieF5Zc
20lFr09Mi9DgG2wVpZ6+KB/BZ0nwyyK2xTc/PLKhhFJcRrSBhafRYX5aAXIdCesktOBYju4h7Bgh
jPGczS3H5EBtIr1khi/OkFTwTOIQELePXKXbRlaV/x0GQG9PjjvbTagcnJ6wwTsV1psIoAT2A3C5
ECATNJmDjGy9WS9ddfyZjg2F45oQkfYAyTg1BL9r3EGNBduYGCGFj/ZHg355IbTwxAt4d1RwDwz/
rZn6kzHq+LZa682lErks+P04mtY2QCaoVmC+OCW7P0MjEg+/P+pTob8WBdXfKRIg3Z1dWG370WgS
G9k4Ee01tdFLSaZtKd0jg9mvNqRrrfOvgxavSxT+6DCCu5MHXz2SGbyVZNYAxC0dZVFTzLXrGbjF
gJW+RcuhUEx81GZBESTfdRZ0bRcV9TYhltDUqWZiQlvQA1VtrNI+9CWDct1/DLTgwOmHp6YFhPOy
/ubpw922sFZYaXT0SH1ZEBt1Ayp75mxnsZ7eap0BoUnypaHIWfYTxDCmwb0xxwm3wv6wdY9YTUMT
4Mic3vHkbpuE2OtcQpC6oKu0ln4pIimjwvtJY3zGNp9i6GGdDVnMFj2FfQvC579gX5dm2txMk7yG
zL4MJtpTzx1fcVYftArAsuqXoql/MsxZGCOvMVsnLF2B/sG/1Hl9Sab86tTs3KXFV11JTNI57t5R
oYK2eN3JyqF9FEJ2IWJ7SW1O+aJhEAzwh/3RcvLNgNN7t7/QVHxx2/pSlS36YXNV9MMSlgrpVRf/
agr54xT80wrrsxi0myXMM3V8h0JoayXJTpuY1uvhMJr2EWvcyQ71s91J4pkxYi563f2Mav8j6hxr
ocqKO5PAWsaXR10WKyPj5NXGaasjuppDQwgn64q7lbPiU5CEv0ZLiVh0gQwVO7ZVpVsbsRSHWfsF
hnrrqYKOXfuXjtu9UWGYqqT+asazyj9F8iTb9DXL65PrVjwaVHeov3ntmgA2Ly9BB8wENFGK9Ass
+r0rUVT45SevLMWM7CZJAy+ZGe4lTEZsrsNxJOSfz4tY4/IrGsS71/FVHHR3E7b8VRX6GUtqzkL1
1am2y7OaZyzXlvfB6M9jpq9M3z5OCS6r0N/5YvhLYsB7KMXNccZf1yLhzmC/RguXhy/SlrwYXfui
dOu7wwyyiGt2N1/PEBmApjDqpsAsWnFpOnI4CMUtnQxIAFYLF61/wtH4m0TwHJVjfIcWv9r33q9q
h5VfV0cqMi9DPotHjGk/xHRjJf7KRPmopLsRNvLfIINd9lAMi7y75MXwrEvJAoerzFXjOzvrEZEe
H5EtAUa1L3oVj1o47uu02mO1BttMWjIiGfJyP5n+DaSg/ukoe/IT96jnlolrEWGb5e6rXlw6UW9R
85861PLIESghsVFaJFFxryaOOGEM+0HXX+yhfkZF474YNZEusXOPWr40zXByA6LL0F216K7AgA5l
ZWyMySPLsS2eHH2/xFDPYgx2ucIKf2u7fZOu5zHwEw7iFtsoxbifxhMdc9TNhoTMGb7kA6uHtTFx
7oc8Ji4O9ohs/r6UV3OUt6CxjkPMvZv0h3aMjhSC3KuiuYUBESGqXY9u+A3XuB+y+FdaJKxEiFxH
DjEO1XJWK2T/MlkRjNldqtx8mAn02Xw1k3+LHA3UBwcSjZZEA11wxoPLGSFPRXLvlGG/bWpzhfVk
XcAEmOb4MOvhLUeFNAw0ciTVrjfKQ6dSCrF71j8pT6LLzk5tn1MZEB/p1NgfHCZEByIwk5cwHIjD
+ltXoGp1KZbAcBdBjr5K6MvklFxPFdxTloKYgj49EWRhfvQc90/gs7m12DuhRFTPgk+1pdbIPcJd
KMhxKwxio0K1ptOWnOR0JRP/u/WTSymDWxky3UJUZ7Hiaw+1O7ccdAta3j/aIH5ryvJLeThsnagU
L2jqGzy/+s4ZNePFkwFfCKf/1qeRx1KRuNVN1bZ21Q5R55dXwLZUqT+8TAY1R6MqjgZNvklNFxmJ
C+eSc29K6TtuuvZXx0tbFyR/qfFAnjKteyk7GPHAgfJOhM79qvm4qOfjIs5K66Vye9Ycgw+GrM+l
QhhumFh9caLaY/1tut2bVpFNGzBoV8O48rwOzDBEqyfnvBOFoywrwVmzrlgHgQAp54V3EutgDtkl
C8XJ1poNqdbvompXeY5lMs2GJYB4x4dt3FOcJabIqWvEi05VJ+Vyc4xAkFsH5KpgzKzxgapmSosf
oCnMB1T6L2sIqKvhUjzVgHCRGQHEJD8QJT/wwrp/+Maz5c5xSYGZwGENw0N1pKKa5fSYQm37vwY7
c+2feVm2Joi3qRrIsA8+c7L8YgpyoUuOIIBc0yLlymifgRHsjbK91y03ea7zQMzJvkuJhTLKMfbY
xTEm6gj1M9posZ8SY2c5JVR4tiEScA3ltULetnQaZ+XVnAJTCfbbGvo6NvKPwSyPwPrb0dIGHA/x
xhtcwk7IFEsL7bfIqUus6H/k2nrYMYWcmrtxeZ2bwDi4yHR8dCp8q9VPNtk/hT+g3JQfhM7PRo/h
I/bja2IP9EOq+lf3qcu0tOJ9JD0Y6KZ+idJqJtw+ePJA0Am8ZVwwj9vsNgvLHvcdAONLmdAnGpjQ
6sKa9EXhEbwE+onaCq5TpMSvJJ9uCxIdB88asAzvBZhAIyeKmxvcLLZEO++b2Xn0UCWW85nQ6hOV
MWB7vj7SZu2tQHbOg6gOY6DjAs/7R4+1IGrcpW+hq+Cof9NNcS6cbif7flOFyT4qeBYWs/HC6N1d
UWEpr/7j6LyWW0W2MPxEVDUZbiVvB1nBypZvKNmWybmhgaefj7mZOmeqxttbgu61/qgYFonc5qLo
hPPkat3dVfqXMqDg86SnlGc0sRFK9I3+sXaQ8AdN8aam/NqFxaEd9COg3KkMcbZRZGzgsha+xp1e
xN9Ng42yBRbHDgFKa/3zzXLvWeMfjcYEMVePIBL7srdWyFbgJS3CDdh3aAqIiIQjR4V4oXqVy2pV
xz2UtUFdIlGQ3hzFau6Mho5hI6eosNB+phER1xSl5D1HP07t58sJx8gcfjMM2aurYUHQaWnBR84P
HufTpk0eY8pdC8a15afsZu3UCPiqGvITKouWnYRmuKr57ZriKoW/q1osndI9F1kNQuDpiwnPAVzv
xq1qWjDdVZhwV45EZ3d6ivolrbfuoONgVPFHOV/VU98FsLvU1PbFqoNPjx0E9A6hcXVB9Guy1tzm
K/R8oruC36pVWzD7YznGVxG1VzK6r1GLS3iOjJXmSZWA4WF5iBvzoxi0LZgdy+n4k7hIxeoxv3dx
8GKaHiSEQVLtVFQXzXdPePuOcKF7kaPhitONoUDWtPQQjPrRC/vz1LIWdy0JGuXRzU06Pzs49HKm
8PyMyI5uwI4TA4bUzCq5434KNyifhDscC30kvS89FzM9a+YV2RnYN4OBkoIivutlS5VVN129XJ2d
GU72y4qGeo4aG6pCeJPiA4+x+nl9/azoRmqdjJCJ6lBp0iB5FReO4w9H1wxglTKUNMUxSwkrUUiK
sdimzigRs2KKdqlda4IdXw4JYko7FL69J010W3vad2EMOyvLH3lFzSVg90IZ8NwJAVSZgZbBMwHD
jNY+YFU7SGBZsKT+Dj1zqmxwoxQDWxc0Z9MvbgRsC6Z65wstO4d7ZH6mU/k1et5XFidcWLkJ4MRF
u0iQ8EdN/965wbVPiKCYhpzby8rPmjDOrWadpd+ukEBtrbHUlnk5VU9iJvLdEAVHHZOE01vfZZvw
hk04nzVMSpEGDe7YzPk+8d44zuy3KkXsHYO45oWFHzLyjo0/nIbKYbLXL15QX8tpWMdaeDHpd5l4
Nx0ym7QpeNJjHQwisZ9Hi5ErmujjpX1AQN0vizR+JTrsCcHbQyJsJhlp4xOGrDwQ7nmtabpkZbXe
uoBbRpm903SckkZLDr+g41F4V7vKwQuVwKaB+mAqHcFFOCbkzMU/AkG70SHmTTNQKcmiV/bda0Nk
4HKchkcS6H/NRC2Yna1oY1r7NAqRAPGbJeWvCDHeiISbWxiPbgqPPio51JDXygBclQarUJ4hzosb
HJNSwYM03lwu5sLNWbNpDdC8gBDxHPGvp1+Bq3jGwloyfjNRPwbNuhI6xQlqxBsimVJquPKjB6hG
eSVVgJV7mIR1dV15DS3iU1DVwx5oG0fU28mhEEUSPEyl7q0jp2HZmAzTUhdrBrltLfU1vQkcdqN/
KUdSZYZpPLGznEPCXoLaI6lvQidSl2sZsMmPCRwdEumK/97HNKo70ylSolzmoTc+oVK85an68Dje
F8Mw/JmDxqZmf9tjoiHZsRHgmBB93vQndcygpegPganNlvf3KgSnNguT14pt1+mQTpizkp8clRzX
dXwPipIS6hCUuZA8Za0K3q3aJWgJR5ZTjtskRtCX06JEJiR4SEDKC8PfqQweZAj4NA23h7JIzngM
95Pb7Yg52tRFshk5b7M2YH9vVE1jWbH2BLtJHJbvKdL33HffUEHyRQxMRYOWwdqwMiJN+jU1b18L
wUGQEanq6dnNmUA2pkFHXpRyFmcQTG6BEYxeMFL1XOJKfHlheDtzheN5SL/L2iFbC6dK0GcL5JvI
feLp2UmmT+wHuAjTtdcMG9EyY3c1SZcZoQoTQCdtD1TvFajS3UI86sxmImjHdUSLI8L14BbzTPDL
8s15ojkzHR1TV9t3tXhRfXCUVrQvyKGNSPABI/sZreYWpT6154pMm4nI5dyidXSsMJ50qqQgAdqh
qxg3O835EJF27Efr6DjyGJngLELbk/hIPD1CelxeC17FHQD1r96CVnQlXTM+Q3TeDpsuBMZSTbKp
tXzrtWDi0on2pYjw9nNmc/cVBJh63gpRwDZnRAomhx3E5/k0RLqe0Ffxc+RbWjCaaImfL1ASUcTV
sU143jGiUN7I3b2XmvsmGQ/Utl5MM/ju7HLdu/Y+TOOXsQhuHfmJuQuWqsPJLMw6uVHyjbZmZjep
tAUzj9x14vHpuVLVWBEDvhzdRnyXHSer/EgKgtQtpsGc+lWP4ox5tP1wM9TnE01mkwpJXfL2fQoU
a3jRXtMjDxa4BcQxmB/H6M90EyTAzSsrChtgPMP0mfVhpDVuE2uvGzHmZ0ecLDM/D/l4MSfvvWqs
c6r839aDwLMmKD6DntiFy/uB2rwdnvqe/JeIEYwuN84SNPurKiRHUo0R5QUmF0doP3dO/uFZxBGP
JX+dHscQUSghgSUM/OBmZut81VSmgiHpVySfV1STdGSMoILy2NvRocL1VQcUB4bpRnbFK7jiT1kx
7Qm4hUVn1bzdgn8wNf0R2jFrV5iHM9i+0jLl06CPD0DuH23+XgdvXDdedK7t7Ksww4fgt6WIcVY/
A5y25oh2RyNUj4SdUpx6qV3MSK2zuFx2aBOq4VKZxSsBt/GiMc1tKGnqEepUy4CIjkBfm6Xc+ybZ
yR6/noPsLari12owt1XLC6rNJvp+qq667l17GOBni2QBchdoAOAUIjqUpFWtNE8GGExpoK51jaFZ
Dqmxm7L6TjvuGQ0W+mzmq7RRtyFIXsIh3GVquPmq+x5ipDLTdGyZS53evhJPfTOkuqcUIelTGC+1
wfx1p/bXSPiy+qpHgUnXoNUUl6jRcPzP16AutU8MI8g8CPS24DZRIOMHxIVmYLLOXiy/uIeU0ACC
0Hli+5umIbOG3M8O+AUejjUs6Vmh9Kh9a1v55ebOph6ym5tyvUyRfg/LAXFng75JtgF2QVOxgEJI
9+HO5h1dVIkFCFhem2b4rBt/E3XDsY/ANHqxrxM2SEd5MTNFrD95Lqrpwfo0Gv8zGDjAQvtaBzBG
tjrXrobHRMC6CWM1xVimKX68mb51daxk7wC0mLF+T9Gz5kPxkIA8YC36S9zyZVhV9jNyZMC+mIwD
TkyPFQYbswfgZ+DHXRK671NpcR5WHaaN0v8qEEIuEsO70S317aREQiltT2oJLtmJlN2Rlmg1tTsd
j2NtFWSdWS/9mF3ivtnkPjDH4CAj9gOMnhHHMdcNQzrw4RGbME9SCcFqOT9OpL0ONtxE2GAqqnEo
L9wsOkXE3ZZAusvESkGpONYRMa4qixC2LPwg74dmh+6HyPWP0HOoKhyBlnUVbStn2mYCgSHg/muZ
lfcpa7/yUEYcS5QKqWTPxvZl6NTCT6G8VbDjixTUB0HNcCkKsF9vLGdDynyu4NgQh4adNo2M73FE
W1PX/UepJ6cmRRGvoRZf5JqOwqX+7Wd+doj5LlVUvw9d+Bk62l1Lq3U1O++KOYhhiNAMjVnzr7SI
vpyC9J5hSVnQcsVjRHhzqGfR0hDml92SiqRG/nWvIVl0SM/jJQuh0s1pT/wLvZi1xzDP09MOh1j0
275s7r7yzsgmLlUKkeUXXJpJ9shD/vQyDrYkvR2bgfzIgESM2plj5E1mygLLrEcUiFdw+YY6reK9
fGX0OUqe0aik4xvx/EIid4f0jcjwG1P+Iy/ZQY4R+pLPEwpVJgtSFAHxk/7UFeMGevCjTRCVZ+rb
aGbtVq1OmVNeAtf5MHsAMd+vr4yMYGEEGy8Kf6J+BetfV161arqMM9ip5iRPOQT+grDuO9Gct7qV
N8trMZTWxdUZ3L/CF5sSA+RyKnGQOw6flasMuD8Hwslx/J/WUmthBc+R6M92Ky58WyDxfXqlB2yd
kyZAM8qOKp2Pav7Fomk/WOOXLOw1NOlbbMe/hW26XL5d9SSzbiVzvghBLFWFEZLMsjUDJnlZLp1n
0eQBrXYn3+zPicgvRi0e7KqwYQlhG1AoiGk2UlYcqjmeeTjIr4j4AYzeLBO1RD1CVwPU0vRHCSbs
NH1nBoYUEjvJKZj0bDFY6i3Mo+wZb+QlF5AARh9tccvgTxoexZxFo1pioS2OvIVBKijWk4CQcebD
3CTcMvDf4BIYwPrxGIT++9S7L7KPi39IQi7CNSC5xhPD38ZrJ3rVnd2QB8zA3j4ohoOZp0dX84+5
0x3F/yC4xr+zTtokRkznyV0T6mWKm3WjcXu2egraKbBg21CpRTTtanP4qTKkL5JuJNab8G8cNL73
Un+Akb66A6teVB/phn+OJJhB14ePwqm/MmO6R8L6FYn2WoytWsRDtCZdZOZvjX9NFFD02N1HhI8L
5gL0mxNRLpM/bVm4qG8NX4ypn507VBtFcu0m2mNC8EsDyr9UYGNOZPo9DfVnmXSrjmY7A0UMYlOo
PBCzv7zl2y4k/2+0EB0H8xlH1BvdI+LNn96avlpNmP7p2CWgoMVlEyOvzVPsZKP8Frl/1gEvB9SN
3hx5y7mPQF0y/YYqIh6U+4Z82e+hxxmjENe5Q/ze8bbOybH0Ozn9GbXHuQ7ts27MiW808HpD/TQZ
1R1q7tOpzE+JLQSNpbuArHtId3wVs/7E150v3STfscpvfdRd+qg9GkX+HHcMJB3syIJ/wx0wB4wi
kTibU3cib+Ig7OqIi/FZS1gXBFdFkzE9SvWNH+aomyOKZvPsVjZ8o7hkifal9cmjLKY32Sbflqf/
amW6CvXm5maAzZaPolJLGRGysPoY0vReZUyCBI9/K8qlNcQ9RG39a/36XPfEtbsVssPO5CyP89Za
xmN9s/2BAjD5l5Q2qQKszW0/rBQ7VemMs5B23Hqht2kQC+emfJcNGHZTwQJlHjNJkUc410q/Jpct
XLeKrboNvC85BZ8ejpo6i26+oLkBmp4QUpUudTLqahNliuOqX1jcH7eioVflQGLe65RC85MVH0hz
NXqAlsKCLje0GrWAumYa42eHXpsngNMnKdHJWi5QlkyxYRad/YRr7y5b/asJcHZxXo+LPh/2qoTL
FkP4UwdMX2UTryzNewSGhKPTPsZe7XBRbio9WfcBNntyIxjUh2Oq6nMzurxebnYexvghzM5nPZ5R
SMc9uGX/05JPPIZlicccXsLVct59QRQjvhLTgtqSKfvWSPKrSDkQK0pIFshW+fyQZLCchqe8NY+j
rI8FLRWB3+9tX36oErV0TN0J+RgP6MazE7FTykH/U621E8BOGEm47F1n+jfYKDaruU2lccRPNXgB
eqBmR+PPTiOswsoxQZdpu6+SbO2q4i6IlNANjrmKH5NFaOLbkiS8/B1/0mM0WgK3xBXl650seZQn
AZJux7yPjfc9lTpTyqTRd1SA9BEN3k8rWx+/nRhVMpgcCEETrQFrBvBc0qQ9DYtgZuEEcSZC6lqD
f+DAQSYlODmx5mJpUvhXvD86WXael66iusWFQYeimbHDV5wKbOjrLO1OGid+S2K7V7A/DYbPe2Bf
yW87uSMJuV4TLlpbYeZtUMXJ2N125N0+RY2zIeP3tSvkp7LEyeRiVDk3WkG2XtaWP6Xj3kdJAmIy
i3pxm63COPkTZuQA2TX/Kse94eojcbDhaep01o9sGsJlaNjwz3TzYYjlCZQGB4JqvgvHOCN9X2kq
+Clssc/ncrYp9fe0QyBxzS9TTPbrwBE0lcIlhSd90+b0RsvzA5Rl46WscMc1snrIyP71jPC3sb33
XLR3k03G7GGWW7F1wf3sHoLD4c/PdBvBh4cTl++krIxrpoz3ks4poIT+XRaV9gwQ806zH7IpH6In
d4TF8GdfKsXkUwb1mbTFrekgsJs1+noXb8ypPoUOTWnNO633qT29gutjN3IvXV3Vy07168D2cLsp
J3qeYsDRoijrlyKAusBL+duO2VvhoH4U0l9bif+Jo36WcGY7GNUY+T7t8yr4sDvXRcWVfTYl3ZxT
f4M2J6CTHjAjHI+pTvUsUSlrvyGkRCt7VHZqeNRzKiKOiR9jBC5pFIuunxv4L8BDE52mEn2vUvVL
dshdZvFn7thXS/mnSZClQyNaZXKrVK5/T3ECuh3RTJKjbypI7yArx+z4U1oPMzmlChQL+ai/W/Zp
c/RWjc+MROoKlbXGj6/qT9W5L65Z/SGCBx0eUowSVXhMOrUHxdoEIFldhaoOczTDJFBCGUTMYBkm
ISLROLCT6GQEDX4WKd5jn8mtmEWOBPtiWU1wQ7kF/6DBjV2qVK/2QDqKg6yeJUl+Rc5IvHCNMiE1
Y7UsCf1fyFGe+VnnqSZPX+LjTkz226L5SRCZgcpZ332hmHBVt9Ki6ruN9ZtyQPbsqvsB+eMHBKSs
y4b0nuGCSP8TUzNsgh/eLZQ1SJ+xurSVepcDbvYm6ldjMDtYohxkTF1qYKe5wuC7jbh7IqmuOXaY
SiPNtDW6RxGbD5MGdMsZCGcT2cE0i0PkcRbbOQCE6DnDsMnP83M5a26yNTqxX4LPPvgYTknf/ZFG
e6oxl/BZKkhSeqvZLO+NG3Ia8DBhMfxsqUf1nfHYB+aeRNed1Zsb0IJ80WjaT6da8kyrYtUQzGCV
1osI4pvA3VRO+g4dM0tG0Xsc9PIQYezxgpZvuD/0eiCXbTyf4Y11GdL6U/S6uTAz8ZXQZlqFuc12
AhkPwg/a3ID1E0TwXlryI0lCwtQJfbPD/jVKJrIDY1zdlfWmFXTPieQP46391GraNzwY75jBJO7w
q3c4Bm2kd2E3P4ktK5w3FidY6IsytOfSt69eGbw0FcKvIhbdkzFZ51g0B9+sQMpxbZD0qBhMx089
dkgnIek0YlgmO6h8nSZK/mxL/uKIemcZfDbS4r1OnG1nys3U2ORHJWuMLEg+4+ZtMIOtmicFXYpP
HOinGseOLBEtiMnA8+/2h3FytaekdMFriRtCdjCzlKE4UsaJ0Is8DtBNMLQKUeoib4xfztY1UMhH
KDj91XQvdZhhyfBJhly29C3qTXoQnDqtnsiCmRajyB+qjf8iKtVdcLclYXHVoulJaAsGcKJ8bG5K
EATMdEpU0dZqnKNouY+IuIHA5kkKrOkDnPjIgrOTpP3ryXSghHufgeTFFL7pNpVF9tw452D0NYbo
t3bRioDvMYnK4i3ts1vgmnunLA+yQ+3EiLWyrRIfyrT2UxpMLBI84mhchVr0cAYb289I5ij5j4Vr
cd+Wu8HTgdx8nl5Ldu+jxeFJbqEDIx58+iQDO2nwVdiW+c+YNTwAOOvErPaEH2CR7TbDaH3MsSgy
S1dtKY+6HF8B3H4nr90YlfneDP1mMDNnUfnBtu0rCuG8gQQfhkuj3PhJ/kdU2UvBTKn1SHIUVxRS
iHjvK7Z3MJq/TEsuwofXpQSNznYSzXB0fjuCP6qx3gbMaYveDKDpFIuExppTZ+mW2e4lsqoPKk/h
b4JC/evb6m7j20IVb827QXnxchvSkxuy0hSPvi2JWS5Zs1hdkqehgjEyW973JsweRTP8ocF8LXXv
butBxUvnbHG/fJiqPyZUYSROtvFTjDKhZAGb7BbNqSeWFpD8/CA+cZDfnBT3K+A5VVRW8s8bkk/Q
zHxZEtu2pJ2dC6Vwf3HbPHDu8hs6XOqSVklztgRF6FmA1HP2CuKNSzfeG4W7z9kOfMv6iOIKt0u8
b83ij3PrlbS3X98Z3nDU813OVwbeV7nIahgrX+/fq7RG54FMG0jB+sp6RexU9sMDumdSvUceiS6V
kR1G6e4rylO5E6AAXD9cAazdZRGdTMUPrhOi9ibX+Wf5aPZaUeONiD+wla4p30Zm40crc0qBj3FT
JKi19JBoWavbhEwgT1VbX0mw/HBqA/tD+g52uGY/nl0sBKAVPTteXXobNQNBXFVbJ/AvPSocwii/
JCH0nCDTX1dhnTXImYkpNZzB698JmxnSvG+yK2dqWlyMGIGlsF/QjP7GfObsFuEuMI0PI2ouaeB8
axafs+EBwmfWTTUkJJXg7dLYuXQ0OBO5EZTV8XQIEmtNW0e+zRtuCf/Rmy4WtDF613Jt1STulk/8
AGl0UhP4vpkmN09D6itDvEWmHmwCAgzHVFfP5DATbeLRK8OIRHcaSlIBmNEBu+dFBhHgUQIxnkLS
nfXROIimJ00DJsES3EjMoSgRvfzc0zYB0h0wsLt7odc3vyMwYI7Ezjs2EKU36ynPPoSd+4u6EAep
5yupGIJCv75ksfUjGpoWClxYLb9GrZhmFRbVheuM72zoSMH05NbI6UrrHIjQYFMqNVI00RxjZL9u
kKslGDH5AGRcoHlnRrSUuCg3k09VF7/2eUzZXWx8G+Tj2ZO/zyvzAzsMg1V00AXBaRqZdMsYAzAI
GFK4ERyE90cV46eVBO9dwiRt1sHaC9tHDM6D6nM9IJJBXVWvR4P5qsvSz0DGF2nDMYyiw51o/FVx
+Oo2OcUw+T3S/deB5mgmE25I5jN/qv/aZKLfhc/bsfj7E1XFuHwSPQhN6a7bRuyiksO2LcY/AGlE
zx0bytjR3hnWCCZoQkENrH58n7pxctRfO8TTCeF2Cy9iyUvJlVxWjGe+VX6jtPkaYY98ipt4/nEo
zxH/eT9i1K02ng/qQ8rOpGskUNvZkrWBHhyKj2i+Xo2U3XmTvrTky+BhOm9arjiLIJqprBENG6e2
YjuuJDKtwKv3BO0SeuHxNOA7/x0HANM6H3A+QHBYslzaPViCbWEwcGVFb8eEXRKhDlh7AddVGqhz
DYvzr7dJpTRcllc1xOc4aQ9WTm3TpLaJNW06i8wng3QBM3zXFRJFjEUED7RvgqR5tPEEIzS5cyag
5OIM2SVlOEZ5MhxaF7I+D3Wy4IJs1c2dsK4dY+fjMFvw/p5s39+GRLhMavqqZbJKaBW1KCItk+xE
KdxPlyOgCQpcFsiATo7h/yBg4IwC+7Ba9WWE1QuJScNy9L39pCXvWghVQmDScezdA8Vd+8CyPxJX
7VwqebEmhoeGcB/wR0KBPAabLlAWoxuXpdLGHy3uNliRV7oxD1adR4QMKJtTT7/RBI1aDmALqcvg
Y4wTjS8TyvJwzDZqTnVyE/Nupd7FMeRzFJZfqY31yu/rM/KttIGykpm1c4zoZI0kv6GI+aUT4M+e
ldEmYYlLOc5L2dzZYkQGjv2eVdj21cnxypsXu19+br9WiFEIh11VTnk0G0Yx2xd0oqVyWbQcDoxe
/zxGyVB63J3Gi8xYBwkK7WBEnefIMj57DEfL0C7P7by9FK2H92lgMO7Z99j74ndhcWf3rGnCcN7C
hMQrStNhGYIYojhhWSuCYZtM5k763d61+8vQSSxW3T3OoHa567ZY/94ylN0LRe7tK58Izn1rfCpz
Eg8TxGtVToKuFbK0kD/DmZPfqyp/zXzj0Y9e/w+lGpwS9UVqMJFoopBgTK9IY3ry/PozM33txWZr
Z1kyOEhctjOkGbHebkWL47RIQFDmoW8MAUIlTZms072+dMLhg+rVc2HZt6oD4isQTXL2l3uqsEtS
IaKDNceUdAbDq27zsZlGceiDHQDPP/KSiLSPm1VPvTNzCI3f1GQj6xSHvs52RsrciTuWb7jT+XWJ
6NJGLOO+/zdWfCgmbQxP+B55dAifWei+813OPW9s53CmngxJTlNXomzRLsqfqra3laF4uuCX4Gxi
wnIkW9hgChdOTzEiTdyQYztt9D787XrnK3P4GpFz1y+CtvrnSo7bIfg2RxxYiJbe7IBa20kf725J
lXBjzUHZDJPkERDlnoPPFBFaXhQkn3WF+TNobkTiI5+CblgCT92KtmT2Hf90w5yW+dys7I+02kPO
x0seyktahdfIBFkMdO1roAGlsuQftkCuTvbXPlK7IXCfpDX8xKkRIZ9gWrPS8mmU1S2zi70BVQX5
4n32ZfcHn/ldJNqeEkaxNJLgbqv6zRAwVtRA/k1ewOuYtsd4mO6D2e9axRqVdMWhsANoVciTPGJu
gt2PQyRXw3xpsPkDdz6cVjziGDRlchs6JvsB1sspKC3ovD8sXd/lzK375YQY2cVTYlXJTaTNF9vm
3PtkkTlm/lQWS0Hk1nsM5+tkYrqi0+KuFVAAI1mfPaKeJmyBPudbznDBm2xclnyBCC4UatGFkVQb
NZtqY8wH3MflVg+Ap8ahWiUzniPH8Fha5d6R2cEItXWONEuIYDOp+scpeRaiIZ8bUegqQYNlaCid
48HZkR5PRJM6eIb+ERPioTWcsYOv7nZjv6ZuMD43sfbmYckwM4ZUv5RfDcpGcAr0SLbG5RIa0bYb
07vrmV9Nh8+FO8lkLCAItCClOZzNLUMGeQsbMnv6cKsKaMC0B5S2x/AamsUVXeN5UMhn6vFHEHWA
RyG6Y2PDnpZ3ey2h5JneEHIjzO4cmt4p0t0jFuejFrPQ6wN7fDSpcxm7m8gv1gXZM9lEUmCMCnZB
itsxpkEpFiSwNcRO1v61B3xtJwhbaz6/s84/a7z//H0CEgA4r6RrPJDAsZv0bNHwT2XOJ4iN7rnI
84vQzZfeHZ5tx+dq1pMj3pC/pM7+eYHzN0XAF8no4mFvwV8bYLpIe+7pmuDj4OMqvKJ+cqkLQUYT
/SO4mCeKDEHeQu5TfR77zdj9Z1gDjoRmnvsJClg6yPwYbLrxyRbpi9eClLphc6l6gDfXNxA+CbZh
2Mxz43C40hZnZw6rTnGy7HR2MI8/eoFmwyUXsJzewXM/s3kqSWiALdv0HHoN64ltIpaC16VtkmfA
CtYpfVWhn7z7E1UeebTl7d119fgRtLbN9IdwGSs0wHULh0c6Knb42r8F0mGIKg+uH5A5q860A1Bi
p6My7m3vrfPC89CBaIZdTjC8+q3wRbb/l7ji8AWFeo9VXD9FdbMmcBBNhj4MryP6OKQ2ODWgAXJg
VtD6gUoMBB3eJswYucmTT3v5Az12myJ0JGWanZr54PRD4CkJOAkrwsyO7KlaDjzaHdD6Ak/HmZ7k
7GWYxK0gGfPJ83hiMj37NgMLx2hE89c8YAFiIC5KPCjxfm/0vIDCm+GHJtu09viDMPMkRX+Z2rrk
u0VJSxA8l36PWNqpk/pJFQggdUUrQj/+Q/EcsxbHL3kXMEzyyOQh5TByNWkFT1sGUu8BsS9dl+3D
r34xX12bur3Ql3tWNYePEQd7LevDZeJeLKGd0tJ8ptvw5nhetUxNCn/Gup6F4fwVR50HPLTVWkZI
F7CRvkVRs3XN5rsLrbdaibvdKwQWZMQjetvQg7CmAGYl5tAiw3XOJfHQqHBBl4ae0CAKMUFodLw2
pg6U6EWCGRY5WOLE8GvKPdSaD24Z2Z+Ifr7qmDSGfLROthuco9IijGWIgGhzlO6Va94Tu1/LwmMC
aiySwTq58vQapWRsfHVdep265BOFFu8MXgPp1Hvp9QfVNUdh2+irYfotumP7vD1hhjz0AhyV6D1c
FIVJRq7/lCj/QCEOOoK8CLl4h3Vn9o9uUC8Zkpcumj8ZoGx48S0mXASJwbQG94Vf6YS+IOISoivC
8qFFQHINw1hRensP1zItIIQw1vwPLLvegqaYlySJr5bl3syoIXXDeh+gwZeVRfKm6w3vbRjMOf71
ypeKF9nVb/aYEeUCHuMMbA4Que+eAJTIVb/p/RY828AZ1s751PCKBcuYxCnOGys87nFLlP8ajSWy
jG997X/ilv4ELryidLxUXvzSZPED/gg8OwYBGDQOuj4Lzy2NejzGBPR4bbwa43VQANuyyS+nDgU5
upfvNkfvaFgRJbXzL9pBp071+FbUEKV6cG3s6iPiV9S1jIJrq8PJWSK9t85trV81gQ4X9+LIUEy2
b39zfeZ6xHOs5w3jbsQnO0l3TWcIz0Dc7tzKOZixvXdsDkffBEAgk3JTZMFdOvKQx9mx6ayj06Bz
lcmJfNfTRHa68IuTmbh/ZeP+UuuzEcK/ICr/lLRMT9hvnypZgo1O9GT1pOCl9orMPWoKSrnuW++K
yu/Hq9leHc95Z9RFwzUlmxLtFGmAFqRPwKlh8zotjEHb+SGKGQi2e+mwrYxlsi3sYdd2+WUkUBNT
SB1QEjx3AyDGWJoNOAwOiWUxZszDzanuyDw24p3riXUUICIaUrRfIZeWrSray/RLBR/LCEMSQmqI
U6bwbA45OMlgaOxEwUfni3dZe0df+a9SQS+0WXXEUXzySlLw8qy9p6P6tqLmpx7BiyEOpc2+WkcP
yLZt2GWEb+RfYQmJZcs9ADtLGzEkvOzOuU5wZluMmAhK3+pW/7FpFA0svEH5xJxM/QUJ+C5DRkmD
cGvCVSq2GMiHp7KMOHGa77KrN5miNFh6j1C4jFzpXdnDazk6N7Ko3sCLAVmdYzvHK9T0g8fGQGg6
qOwiMuxdDs/6rzH6VW+Dx4sm/FAdIZF6jYtdmQg/lf8fS+e127qxheEnIsBhGZK3luztri5LviHU
zF6H/enPx+DcBEmQeNsyObPWXx8me86i9rwLRtXN1Jfbmmjip1a523wY951yjhVxeCySkDaxQM4R
ZIxMU2N/9CaE3aTogrO41KiTugUKQ5NLFFco/sypWeWltS6y7FLNtzAW8/ilVWhBdMVWa9XlzrK5
X73A/BpbgjeaGmT74vbjCbf+C9VfCE4ToBOYs285h25pNmIH7gw5Jisn6n/93lnVxPKjb+mOtLMs
dJ31KFNIHINmFjvOBQRpkf4M2L3QRiWY/CLmwcLcAfa/FYZiLHPWcQGLEOcB5XTavi+LX9tG6eha
lznyy22cO5QI8tsZjPEqVHNh71+SKCOwLeISkeneacdtjd3KjfBHjZrzwK1Ia1bkzpHI26mL2bzd
g5VZx2lEQ9MXP5DM87paX/u+W5tt+R0KQuJyzb0abgZ4TxjFU2aRDKzoOCZHhSKqiTKKptJQu8p0
E5O0N7ThbexY23VZd0vE+kikFqbD/4lFDeKlcOHn2lD9szCjZ8KJZ+9AvNBrDoSkJHCS5dI3k42A
+1sSZvTpz84UX0v+6A3aOKG2c3RgeGOYvkxnxkeTFyCil94zv1OJ3Cr0h0uYiKOtzBVyi2e4r+I5
Tp8BuP66tvmMR+1BskH01M5VkFUh9qLb1lW5Cc1yOUbkTQDsLwt0VXNarXwKCqYiDVmMMbBpp2n1
KQQKgXgWctmZXAlLbKkWeat9iHKMYAJRuPbhNNkzDXlv0zRdnAZIYJJqM9ToHeN2XylmvkpYX3kM
vEyC1do27BN9kcA+XVnOOe5QEib3UN8GX1nlfCSSqBTCXWksYT7mT8b7swo7LKBtiUWzPPhZCwzM
Vm3j96VvK/4uwgn7UFwl/6K+YQ22V4iqOOK0+CFKqbEXVNpT5g0XQKtrZEb/TIZwn2ZDbKP9Ox40
8nOBEp/0ninP98j0rVvMa6WTP0zN+tWS/GwLb9tJhQpIbqAJt5yP2yxE9SUM7a1saAqi2u2PoKMt
WRs+IDL7KV84JpSAgzgR07hAfb0NdHebtF68LCOcR02LtrhM+1NfESNYcTt4ulh1ylsl2kA6eyv/
hUl8x8PwCC0LfCodmaIbHFAWAEWR5R7GB21X5QwA0gVdLWzvCEKIBKVb56ZO2WIFbmZzptI8t/Aa
/agrAKLWYvUDewBG5hvo+hnhStXeY8wQA7FhPbQGIzJZrl7Tfo0AZKit+7eIeiv+hk0s8JHrjRXZ
xIok5y5IqCTTNDDXrnQRtExb0x02k9ROoe2hIdH4eEobbZ0TJ/hsAi5gpbN383ABXflqRVnEF0Mq
d2bbHQpbXrM5A6XGiU3g57y3Nt0ZOQTvhhf+jTxSS0kwwSKO2BkItRfPZWJsPZu2rsZNdSBUYp2m
iLdvdNiYTfWuatxejc6PPYnq2U59TucuWxk6NkNib/ivdfZRSuVpy1blDzWHrG95s7eziEe42mWW
2nY52VdxmNzKILl7JaqrxDuQBsYB5Z8LlHJI8qC9aF4jTTx6wzTx6tjFDgXnoRTqFOciWkROTPN2
QdJFwGkzWvFPEA7HhOYTDKP7uXUqm1Coa9QazYnCl0CfWJIycNqSeWDyuj9RcgE4LbuaRTQfHsAJ
ionRq/f4kP252ANdW/YiJ+rEMTosea12Q1Lcy7y4e3MZIfp/QM4RDFfW827VTWSL6v6OZ+pYaD4K
XnIl0LjT5lbRntwKDWqb63pCBzE7gxj/tYiDKdqlbrD3ZXisXP/HyfQH1T0fec+GNYDkoErnA9Hk
1cwCm5tnRIfALzqy2fNt68+qzEckWrhWjbgTM9W2YSfWDD37tq1f2R9473WAU4Z7VFEB2mF6ptck
2aaAGBw8opF7q8+2vZ1uRB6s9cFY1XQ91XH9pZfTsCBeaeUjyXqaWP9jobb5JEsyF8URrw0iPbi9
VEyrwHf/9SCQy4a5rJyzVD2k/RqRkCCYydUvynMow2vYhbDBEBAM609prh8JViNeLxhR+ctPvZif
t5hDLKO+ExSg0J4TyZJtDaxx0JEgvIrtwUdy4lUJYejqXuJrBu5hB3an7lXOxZpjrlUL5Znjws7b
90BvH51MPilrAAPxkFAZFl/SSMxzHxLD7g2fUou+nf8vrEGK44IdhPv82GN8wuoGxhcILrAI7rvk
ATYI3s1qhws8fySldrIJpx1HhvBi7HZJUYOjZRmONm9bjNm29fCZjeWXZoTOs2N1a60TZ+nPomnb
fY1sD1Vz8nAz520a/KPo5bupsVlChM8YelwuZEQT30DRGNsHkSZOuO4CByWgYB+X67YcduRhfHWm
Ougdf7YbTysClCAgIutojQwqdrXJNEa1IX6nILxeJD2wZDIZ0bOLVlXEAMxguDNPknIotNB3OKAM
Dz0uNm6EvIW20XULAaKT/E2EWnIA2Keyg74ZtMfIYshPYrzHipCOOeKH3kugFJ+4XV+nETQw/6Ix
xPVg9gXLbnn2Aue76bpdjf/NzDBu2WW61wY4UqFrdy3mQR2bZJtXo3iivhZthD33jcj+rYg0518U
jduMeE4ra1nSfWo/2BluoWm8JVlzi8jJrPPsEfTCWLb28CZLgNrBAo1VRbuyM25mJwlg58m4Dgzu
UiyV4Dqp817E0UkJgfSgctctOhAVdCdMLGfmXofC9vBmV901MYZbCsjJwCGh4i3jXScTdurSSzEY
tyECfOwEN58lILNja0TArDiCczZoc/iIA++MJ5PdQRf7xkEKV5aQU408xaE2D8z63kDMkbUDq3Qq
Ec5Xzc1T9ikfGT+mhBmZblswmAEhfX4hOYwNTZQNKyvKoTLeOyZu4c7mUxVTeKqqdJe1UfbSp2Jv
uEzXVb8tSm2dT+2qmsSXVM5HrIqvoQcrLyb6HorxJ4yKo1Z7MMvwkHRyjGstnHbk6oK9j2KrVcNb
aHcWiCPkgzLUDnBjzgE0PkJQI9+of3S2ntji6sZ4Mud2ed+Z7tzzKD8VZU+uDiKuzIlI6HeQO4qV
XWa8ImKrV8Ee5fTvYAy/bucAm0bMAp48VygumFvULqyirbBY/CMj35jEspFrSgx+zzUz6vWmqhN8
qQ2rXLh2zZ7y+eDTnAlSabGXz6uNI/3vhJFo0RawUHYP0JxCbHYzbxo6ROJEr04GktfSK7HEIs89
1qR7wssOxkyGNzXBSXhr9cnEwIkvCJGRfWCSx7gWb2WR/GJFRJoV0e3m8iBnsbz5/n9MBwk0OgFs
ftdtiqb7DKinRvuG1bTTN2mf7Xps0G07HYLQ//E058CHQMSg81YaKl0YNgyGUe4jMxFLUqW//CH2
/uUcXk9FSu5KTueq0e06LYwWeYqQK3RI1Kt1WCSvbM4N7Be7qX9OiVMFZsc2i6qL5GL0zKi6smq4
W0HPKWOcUmFeYRR4p+enwBwTrNCEUoUt9Srsd1MZPTO7tfPymy4NO+6eG1l8EKnDpYBUfYaugHwF
Yk1jFse38/xOILxowaPtLvwSmNKf5SS+6xYZlwyAT6qI7ctGnrkEdH7RfWKl7f4DudyXjpQDVbpa
DrVxCAlF5FvgbBHmKpk7UPQS/IxAiuBZs7yrO4gfG67xWVck4bslyIIzfAlHcvHF8hR49t4eCQsY
AXht9zBG7Ss/wzUJqpsWyzcgMCA1qgoWbJb7UQnWa+oZs6m40M12IueDxPX4CBR0CCiakrm5Mzny
SFU1mcc48pIpOZEcAqgkso1IapeMEhhRvwE5GRMwY0NhMqjT6adqmbN9xS5Ri3DLTrbpVIPbJFuN
k459qlgB0+/bkJ+uUrOz0rTuRUGMa6FL6t3FOnQxNcajx7vrozQtxEdngvbVOn/pyNwFn8AEE1Uu
wFBevImi5W7AQVfJaYuLcotoy1gQf6HeqBR3UH9MRFfrDSrawPnM6FmKU4aNiGypytTPvuivUQpa
hoho2RSkfZisANMuKJiXy9DCDYNq2vXtV1fWVIP3l8yqwEgs+coi0C80k3GwRpJFohfRBr6NCTmO
cSdQgcFi5xOLmBnXQYanvmi/GyLd2ciqX1nyDSWdcYlMUCJaBq+6LdeIcq6kp4Jje9WNdMFzG3TD
ckAUSZ3XHpZmN7kMWPnMnbJokK6WZwRLjfxJ6PjfONvvyqPaA50L7LuhPknDIu405WWdshZTwdAM
JIYY8PBh/Od07c2PoOC1/ObHzPeZ7ZyIWOJ+rBI26Yi+QfwK0HA7LxM7DIq7xqv2fUXef+bDXQ7r
waZAdCwtEkhm+facPOajfkpruZVZvE8iHgP0Z79eLX6bgX3E9ZJFHVsvrH/IrSPtGlhI5ybNBEw0
tXVn8zdxO/lMe/mKqq7XhDrUzrYh1XV4PloVxEJ3HUpzza2TsmWQco70VaiblXp3YLVHKrlrCM+E
cjXL16gzllpovCGgZcjhXxJns806rFsmsUJR0qKQMcd9ojdHig7ZejqkoUGhYO9SPlqa8+71AMHc
puklzPSX3szPNOyyC7otm4hiBAVIxhJdbTzp7jmX4WqcnEklw0MvJLN0T2cFB21yrQRXfa+qc0Cm
ArabzbxdtC5x9kgpHLAaoGQvrammso+MrDeMsweI8ZDISevadPalbWHGRBp9YWB9q2p50A0willz
njTiI4sicCXrMQQG02p+o3ztZnQj5tlEfKR59kf4y62Ykl/DVw/TKA/GgM5V9USTR3Lpk+lpWslf
L7Nv8m2/IrdDMWit21zp/8bE/yvmRsucuolsTnULMj6UKMHiXE38jsvc4ekKSMZMLJORZBQffcYd
YLbyz6o1hlgh3twYnqjo8IGGia+Wlh9iFQrvWqWjji2sM7FfP7Jx98n83zVBcUj8fuc2HfKOFMGl
5vWkfhhEcicUT+dt/QjpUXRq/XOoMqxgTXmNXOtf2nR/aGsxMOXJpvOLbREQ5pZNO5EG1Koh+c9M
+wY0jyYsqNOXAjCLjLZTb49brb5XyC2HFoEdlePjP9mDTKCLs55Imy4WZejibagywdou5r/YX4Ze
fNbCBrEfuHt5he1gnQEpUe+rcKf3qHIylFNVjpY406ePUvFcpEogmnP0OSyef2zRfgHMkUsSNeIl
L5xLV9nYoIN7rxtfTg3LHZpYrYOWy1tBqWpkQyWi4lPy7U+SpZynimqBPNGBqftkX4hs7xjOLhgV
EcMlraEKQqI5jTmEk+Fab3pi/vb5RprmtrX5fVjS+pZDvSJci9U8NW+kSnmMudUl1wvwA9e/EQY2
cCz5syuOC+/RJcOcETEjae3cB1iwRRXWSLSk/um40aeWS5rHqxXml/sougPh0peUYPLZXDYs6fPe
RVny7ZTBX+sMp77WF05vfael+pWt/UXW5w2oBvw3JO7VbNfCL95SyRkTRSJaDu4MxNBNsahH9m04
Z47oqvhphYnVaXp33PJQdcO1iMlNCrvmnZZzvhb+cp2q7JdIosFJzGrZieZOtdL4z6i5qouM9CeR
OwdBDyiqraZdOGPBOxTsICZ2pj+cOycAFElgWMYxPxShOFSNZBb3Qlgg2W+C2Pses+FiCnfXT80O
ddPeK7ITBgsaotG4uAmoLDnQEIs1TvwpIz4gTeQD1eGtzruLNxDH0g4TZ8cgPx0n+eKPHTF1W+vR
6PY9UTJxMRypdPox9O6HzP4fcot/6MhK2DQ55/u0qklAQBzEIYw6BKMeZtCyXlYx8OnU8+8K3n0R
lMzLnGND2P12oXljmAXOoU8XEAFYC6rv1JvDxvCTbwRPN0G1jaeYsRncjBgeIfVmK7Nr74rWRrtF
yRt2nIodcuJ2UWxTT/yv/yHDXOYaqSleeSBZ76wL+WB52/Vz4JxpDTsR9l8KwOnZ0CRtBCQHWNb4
z4voRInsHRNIA6aJUKefUhCohg1gVDNen97rNPslhKfDhRv90uF2jrtm67X1C7TUto1RvLZTyyVe
z6LceabH9n0Z0/zmpvm56iU5Kjwu7fx5YZwDQYWJK5zfns6lWKRHXqufxohOZqlD+EztwrDi+Qrl
kQ9048dU6dElM6EXIfuByeylynuvukNiZpeIsmNsOPFnYRhrUo23BKkUCzeriIFFkxwiaSRxDWdQ
9y0piIKTk6BGkEoofxc6wYVDVJ8GLGohaiRirvWL74F8zRHZiza14eA9uQbbcRbEffz2CMHpbK43
vcov2RQdAvuo92jNJucK9ne2RXDIVf1SBTo8mXUJG3VOypqn1Pskl9cFOUCX2WUhUmYHrWbgkFzt
+Fdv0s4O4RM5ORrESfwSpIgV0Q1Xph9jO5v6L/rOSVCz0Xs148PomqunhQfDFd+5T3t5QRZxXJEH
OalLgJMuxklHztyFi2JDYSi9Jx6S4xHXSR1Uf9TJ0PSCQqaxPBoAAOnRERFMqacmSwXuMmKxZ2V6
8Svm+ddLEF1nzfDhBIDr1IuvS9P7as1s3Tce0BG/gLBK6Io3EJShDovmUgBClu5mCMFI+SbS58L4
a2uUQhSqM0Hl0ctgB/8KdkfMUNG1dKr2hSCtkT2WqNd4ZD4QAabQRMvWltIgNnOMGpFL51EDJm8n
iL10F4yvsJ31oPH9hSnxh9l4qbx3Bm+65lykFghCGESgbT48lOpPrQ2fmQ6gjWZikoRINpZuwAyN
gcOnDdNXJfx6HQ45vFfhrqjzTRpb3wYREsgWv5iSX7xeHrI5AaJDglhazo8AdkXU8OLop8apv+1S
PZdGiHGdEcxJSQuW87ieUu4IhVS/N8gjQA6md2lDJeR6u09GfUsy5Tql22DRKEG/Sr71yu4LS8hn
LlmD5NjzefL2gPY6nw3BbDAcM9YZ/YvT5NCN1Z5tZGXN02Zb5cdxYrB00aJ7WXgy9Bkx7Ez06DH8
hkOsP70X9doyk+Q5Qeut+uFKGNuNxu0YZZXYgdG0S2R9n1FpXGQRVguOqJ2BB3vhxP4XGU/oEzTv
W6eBZmlTCZQJ70+OFQ4ySYRzhYyMuT2i6SN5HhT5dC1t0YvSZclUwole+q4hPDpkjAEyAU519Pd2
IqDZLNd6WW8huZGpusNvaKibYbMR5W10JQ4oxyOQeFAj/knA+iHFMpexBi+vPBCOvIN4pv4NItsV
PO8FMFHnhmuRZavC6/a6Wew06bynIfVKhjF8Yv8Boe+6ezmady8c76Hb1gs3JnHHreKPLgj2oMon
vH8cRaX/xg5+qVOB2ZT+coUIqkd8CmdQnNDKhhz65tmZg9ZcLHGGRPZGcGhMWCSNF8hKeEjlDlXr
s1MR70Yo7i+2k2OHk+yfX3YfoxZb3HZkaHTKJG95ylBa2wAUmqzXear/Afsh+R2/qK6vnkJtWzUT
oS0Al1Zcz6nd+aHSkq/QRP5Ad+yqMJABs97dpWaHz9kMUluzNEkNgblsuRNNJ/zDTSXwirFhxoWx
C1V9JdXgW7M9FtzoBzVYsWyFv411/6xI0DCoWFzwuVKbVsM4kzSoML76L3VHIJ3xy5FdLRA03BwZ
PhyHmyArtHdhIrIOcd1kwVWqdlMWETdbt6fe7FCXal1EROoUzU/rVGR15+fQcn+GKM+X0u2WxVzy
QFBv1II0VvRS1BV8nfBZh4PO/o5oPKecuXq1pbuOIvDeYna2ZXa+n6DusUqgLJqK6KrVvPJOmWUz
FXHEIIpMCIuFRW/JkJbE+fBAGrE4owxEVlQCMYQ1Ibw1RBRq9pfaMHmg9GRNWyGIagkXm5X1JpAd
wls01QQNrc3UPbJeQqezeBgjpUxkET3JGtG2JGWrZvuxsvrm0UseRuW1DZNfXoufpqigmfWLm7av
TcDzxNnBJo6OCskla09M7svCMdV1NNi1ULaiWJgcQgyydGRqRGmkKnNtmpTV+doXEQzIbLvy0cc+
mhI1bkUX81pm+BB5+8pBJQsbD7WkaQjCiUNtRGvS6F+NaUHP9vEB1wQyFWMfqGSfEshvd9m2sdKN
1uEEH2cjrWP/pkn1R7Pja1IRW+2S24k8ll05mNUiki6wBdxbuyAOkU2CVo9A6kdb4/jWx/BhlPo/
z5x+0q44yLzZQZR/dpw1acjorhxUM8NI7vvYuKtoaHdJwPiudalcmt7IgVHQ4IF0QEgY+Ua4a1TT
TCkWao5wcD8Gk1SLqBm+DM2ihrqdUYLJfM+66tzZiJzQV39GXX8wbJTFaQNPXvqcBnpIzoE+Z8CQ
1vvkTec0AwDxG/9d2ISUzJJlcCeYDiPa5BXZR7U1YAng9khN/WSVxq5Pi5d8yt4VGtF33I5vIbAT
qB2SLICwbyReCHvM/jOyxCwJmZkIf4dxDqGcO05PUkfJqQ+cmSkR1kHjERHBYb5ILd4zvde3QNsb
3VBwkSYZv84HPrw564dgTe6rzON+93u5MQpeOnMOMM01Dhl+22tr7jdV5B21yWzyQNK5LHsKywYi
v1NjhxJdsObE+aJx0t+BFEo7p2oupWfNlWycGHPJ/GMSGjzOk8rFuRgZuCyTGeY30H7JmKvJSadX
9Aw9zwK1tZon/7DKznIpex8I9iAEAIiY8o2IOBVxgb/rEPVa5qLkGq1f2jNhhazhc2yLtTItHlxE
Lmy8oYflqd1meO0X9QBJ12n2jSC9W2wW+kLa3tYXBDb4AIQYh7yt3Zbnca6nHXo2JFwfd9w4vxmx
8v/wFVzIzbh1XXEsJ1LfsFqS8qGuqd10C0BlgHr4uqm0ev6oiPeLYj+EWO2SgC8e70qrn8mS/+sC
ZhksBVcDNzoftUlLIbiDRv/sKPID7czRsrPba6XLa4CzCE8rTmcMof0CH+8BEcB7odqT6svfIHcu
7kxf6UX95bhiM+EskL2Db10Qzuh0mA7t+qxp6OvVYPGkJOMXxSHfri7X2Af33uBvnVqQwOpIDL6S
LXJmjpVef1a1uHajbsK6jWSmo4AgpDcGlsNQ89S2HExGDdfXo3PgvYG3sMTayDK5MBT+qybLfiML
OY4O5a98JDmBaXHy5xyOhIHwhlJaXKdzjuWEoHK+pOzp4nVe/Op4Dc7l7MHPQpYSxr1gcn9dsnNa
aRA4UoGVC9w+RgvopZcodylBuIrU26iKj7lutAOhVm/6kG00Kiuhk0CjOvJOopCjNmyaA/4rC4oA
GUJTMg9NIziuNREjkVIuOenh2qi6DVr9yySi18oRV/DV/qnzoQEVmUBPWQ2uw157KIdQLqyYbgTL
yT9abPNShqxTEcv/hNlyYUX1TyjsbW4Y5dIr4Z5zxWjr5xWcz+A+QYTyVnUOqDAPLeMxjA2xfQh/
gz9a8VAF1XaDFzMg3r9Bop4m0aO3A4x6Hm/DbAsnpcrXm+3g1vvESn56v8ea3jtPdcscHCTDWhYT
4FiYJm+mBNoGyX/PauOvoN/OxcHxJOcTDDCVpsiEEK1xmp6J6rYWYwxVUUv1E/nuWRnje5fGR7NI
4BFCYgZzwgfREw2k2jCUZjbSyGrsL0Mz3g3JBRcNVb5IXP3OwX03dXJ6hdYf27E90C63D9xGB4hr
HvQCQ4b5oiIqnYdFQfU+1TXqftUw81klZpx8Vv/5fJNShyLIKpx8icVN2KieH9u8pE18CPw6XDge
BU6VIU4JWOBTZOoXM8oewvRoTk1XXoxpZmqfGTBumtN/lFNwNbVpa5kYXWvvYI/o72uu2YDS3kWi
gBQiJPFPlPH96nm5acvoN/OZB2k8ZOSz2BZyo6Ug3P2O6jZ/MXpuL15SnlCPBtMOIfqTFGC+I1zz
opqmfVGR/BIycZUOmdluY37rzvgTDTUiKuuvDOu/TGRXr+0enZGexoGuh0m75bWOwGGskkWlkfbX
8NljMcKCxEJMYCkIkvTBQlxAbs9rDKBUvgWzqShXr1Nw3oLGMrSwRd/sWET3yfxw9A22DrdHPTYa
sbUwKq6uzqr+yHBbeWa8s8y+Xw5hfO380Fx4JaFiU6Z+m9ayaTbgt6v7PvJUweHQ+CDAo5/uiFGe
aw50wz5kDu+HxBKJDOFCePA/BNgz2067cFC8MKmYC0u1rwaatiep8ocv1V9KWjUBxPEZX+64rGP/
ngJBLJw07xfEBNyseWemkeMNyuZDn0OsfUMD1g2a/Nmzy22GvpCT66/yaUCt5pnOMbDYkWTwloTL
sniXauCRw5P60vc+LrFGOIwKdrNksfvnuP53M5QUuk89V3k0TYTt8LYAHX5lATnBE+qYJ1LRf/Ow
ppOLua9TZLox7B+zqD/UWbXPHS514m9JRyHReGLRmy6YCx/WJDc2ufag/B6ZNvzqeCPXXTcgUAzq
YxMr+ZxrDouGN2xjilBS9LDEtrnfYQhqH4tH3s0trP5gL7qKnVah6l+gEqwXHiEsiCkDcKrRxncX
/uodf0bpHcw2Yl8ciiujVrHsy/pq1sWtGbCVtXCHuRM/jDR8BG5/jyndk771VQsyPSvgG9OD80tP
pH9c9QK14KBD93piHzbAmTbPC2+EpfKP3sIYEZbesHALzZ1N8vUTccHPVtY8eiPc9XjVeO7CHTDl
Qx8wNiTpvK5S8gV4oT5o+iYFVqrH6ImdZvVrK8iCJTHewPciuNZzQppT/1fGEvLr7ipnGXkEOZCN
e0iVubcwjWJr/wG5/Yqrmcol57KUrrfI3PRqEcIOjzS3RKT4nimdRnRQjHCQQKy8PUTbqrCJOUnR
3ifN90Aru1ExrJtjdOakRB5VyJM3kCLRQGybjklkg+7synkuwAl1M9x6HVv9SdfbHdbu9ThQ4FFQ
0Ue0tebZH/hsYb9L0hhKwnJA1EHCK0ehrujvLNC/FDrO4lK0lI1V8yVlcLCD9OgJhsk2c197J6OE
e+brypnrCTx9kQ3WnwP9q0b9CPG6byZG5Liy+4UzQTE1oPbQchTC6E0Jh0HYWp1oWxtcQEus72iU
H3aS5hjQOSLwJRBjhaHKR83GlAmujY+VtdU23tLeIqFrKr41XV/3rnVUflu8kO9Cio4maA7prKul
AQm4EP9MAP2qL6NjK2ySfdsdE+CGVYGww+jbJe0bVYPF5qz/NFa5sjXDfuns5u4i65tNsxQC8vbM
X/cvmik4K2T860b11WoEcPhqhKrWw6sqPE7R0f7xY17wQERrjuFXyl5e6JoAtC9NghXjt2bEiFaW
xaaD/QqM9q+toERVlrWLVvRnykHPDgjgE+Y1eL+SEYRRXDMMzDF2t/TiMQBcQpFTs5dC3VTBQqFW
cJS+g77eZjWMUELsiKAZtqFEg4Q+YyVFNDJOcKVYhkGmVbAJ0JzHOqhYRbgDv5tZLuFXDX4K+3PK
keD1A9JXpg3uq9bgY6y1Xa4jHixy5z2qOjC6KtrUrY21FxQV6IIpQ62mmG9qZJSy5wemEL25iCV4
Y4NjcZG3fN3AMy6eX79ptbz2pc/vNe++PDNEQBZ6bK9jglzNUtkiG3P2TMVllE7oRyoRzthvfGxb
CTDt8OLSF/LtT9oaWprQEoevVUExlRk+rzbtcElSO6DPEuauU+myMFzAWLUTvX8ta3uVBAQEzeLi
nM+4IaV84SvUf4XBVi3bNyvjAlIG4vWudv2XGHf802j3d0bxk5MiTCOIwKNQkqQhOq2eVQAlG9es
wqK/xWMMIhckVN379ylASD2iEKg7HSTYOZVV8F4ONGS507mubX7cEk+KoQJEYHn5p4kK5s4z1z1d
UmyC6le3PVRj3FpJDS1eUou2zOVoPdVV8+0i8UChZRLDyjgfFcODAkf68Rq5pc/SBtMEh+xtwC09
JaijxbHLFKRWGck3r+g/iRvXhkdLk1eIzRKEH8rIz82PYIAxK3smPmEyihZ0/6BMpHdMJfLJ6MPo
3S/UsagIlcSU7rdiQyv40rFHMk+GtedbW8LZTmVIws9QfAwBsRidy1xBfBGyHfs3i8t9mobH0HOP
ozR+ag0kCLVzsLRyRPzYw74HKU9DqIcLHp61a7h3E5+JBXrMC8gqBBBwLYS+r9kP8jBPUb8M3UuE
amiIdJyD9YoY7B2E1NryIT+aXLtPwLcvhkQo3Q7+vhqdE6ofLgjHObdRdHDj+sBPhanWzmrCwbhd
fZoLXiqj4CJOOUtnyw9WD25q+tQ87YAgHhgknBN4apRqjQ5CTJQyd/706idciQjye/BQB4a9Vhoq
Ou/epix8kZbTWEZGgxThHWfzbJiMEEynBfeNwaJE7Achm0ByqRVgPHYIM+lb65Eo62GNoAexbR6L
odhKFE9PXjT8QgWhPzH2TFgrezbX5W26HRryATx/hwoOOjAheWxgqCONSudFVsUldcS00Do+egLQ
v5lBYYoS/1C6MeZQZ6Ibg5dKZEDKhUWVGZgixwGhcwCFOaNY+EPWOc9LD26sbI6YTBE9986tC+xf
inuXVG9+BSDR2Mm9L/KbTizalFvNsg4QUyL7w7WtF3s/p6dHENvcx6twAkmhPDL31JmA1uwlFJk+
fwGgz7G7aF70SXeWPkNgczULMiFOWO2JLqNHGiC/8zL9R6v/6y32ThRh/5ipvUstfZd03rEgewCa
3qDTbZaZxA6aK4NssUXa+hfkVQ6FjpxRRqB+Si15GHHxQfw7k6LZrR2tWplW5T61zL00m0GrCKkd
/WY2eWfPoYaA8n8cncd22zgUhl/IOIcNBLgVZSdxlZvahseybPbe+fTzcTazmMkkjkQC9/6VJQAl
mRk9px5Xex7RosPPeaEE5Es7kn9TBvskWz6SIOJInz+XafiLd49VnoEbO74AruIpR/9iFbd1091a
yn3lmTiQLESYVjX9hKtHOs+C3zZRyOeN+teouaXq9eVmGT0y1N85dfg0jiheOV12tYW6RwWPKnbJ
NEbuydb5vWh4rlwFd1bQI25y6nMokCZVKIToegmHO7ctj2FmHiokFvzm1XvqIS8XArFWP0uy0Cv1
ikbnS1T52dDGaVmlIzS67NuRg8KYmYSTMP2KYrDYUQFAQ67zIqzHPFoEyWUoWPed8Mso0MJNS/bS
8/bwF3Me7bkFiuMtp4voru3ku1Qml3qCEM2IKEIRIQEjUaN8tAIL1zAk8qJh6crwzvNg6LqQL0x7
cCbYvlLakvJzb7qHJcw+jTb4sJTzYbfeXwzau/9rUkCEHvqI60IM6GAV+Rk0UQKbuGvGaS8KzQWB
+MbL4Hg85XxHcj55ZgpaMKGEITgHcWxdXKtqAejznsrFbnCVYgPJRvlNODpWNurYZaGeADu4oiK1
BnvLfpvHs7VNyPwiPig86RHn8jCVkIKg78gIrfeO/bCI8n+6KhvWIDjULhVPTgiYmRfULZkkG4ES
w/41YNh+srTn3LUQ2/HLB+kd7Ck9UShEkZzl/bRWnPk2AAir50vRj09Ebj7osnnsDfGkkSRPwui2
kcJKEprFR9kwshsdjFnW6/uov3i1hyRwjNZTOjgKnlx2XOs6S+LLyW86OjBJoNUMjGWE1dyo7j0b
j91QOJckd89xHV670viZDUTYI1+ctzQzwQXDV47yoB+JHa04oTN+qCTMngYrSbZjQshWhB2ILziK
fDp3FJ8lia6jrV5Un3N6B1c5yq8S+fdGtrnh17xprmRrZDB6jCOgi0yn+6yy+N3dYC22BvMmImwT
eay8rpFfSHh4ngzxPAJle7DXorEYLKuJsUsC5RLavlWk/iPXZ6ZrAwQBzqMje+bmoXtJS0w6c0ty
LooTLnPb8hUNJNxYfP/ANbBw2fLICpf5cVSd04aLiDg72PdaIzfwUEjnJeFKKmQ/HhY4Hc96mVwG
AFyfuOKN+UuMy1OXWQ9Tw48+1kQuq0WRlS52XtKpu7kW8EVzdC3E/Im85+wu8tPzQCvcgBWesm6e
k9l6QFiWkCPHw1b1xpEIBHLo1no7W1A2PMXLJUjso+JJp/5yIMcl/wykzSc0cJtBJ30uhGlvLPpX
/w6pc6GGigu4hK8kLBVzVdIjdUy4HHH9gKYiZ2+aisa49SVcIS1zgC4IbYapzGRRYpzHegqbBN0Z
3pEhir7asAB6qsHGw4TAWikMox63kIZvm23GzaZutd/p+eLi7m/U/O1N83dGbVTkMCfPpfFQWXl/
y0D2WXnL02QQl5s674lYsq1ZwQiGemaodNlJS95D344Z1hTJCpvOI41Y8hoTabubxwbzQtR85kFM
bfOYo4PWf7xCfmOyfejAVO2Je13VGBqDDClPnLF/jjUUjFbBTg3JvQ0Nb2tuvTQwnhaFnmviN+7H
7Irhkmx5GEX+ChF3x9J5FyqO5D14DDQ2VmjZh3uFxj2MwZulPQDPL3BtMBrPFpoXvHP9A0suHz58
AvUCoNquRS+zPAVz/lmEDShciguublidgB9QjZnQNVCoSJ+cP5y6v5S9UegdSnb88bBkZPOsd1VT
QCu6PWN8tWbpECsPiRZH8TYN7WM71cFf5dRHt5jrbZ4Wh7icj5VMgAfz5DrFDnO9iO5rt6pvtVfv
KNzz/IZ4AMjezk8sIAG7Gc9SCKqCFgDNciLsCyx6te4QorxwLxV19+aa83sZOb95hNGnZ3wz6gg5
XNv9SVJAam665A8ixFfias5Grx5oRcc85ymmktnobiMalPwujj6afK29qg38GB77J5PKhwn+kQr9
VtfJq3RREVFkWY3hOUbWwYWvz8QmgAA2xvNC5HfsPZqT8WghwSIPDAZupcjkwtrnZD+mVTy2NoGo
sSRttnAfdfoc5JeolhzTY8uU7SHgn8lh3XS6//ZsVFmFIAXLRlRWtaxjxIEia+GxzfDA95X7OA6Y
TiKLdQ3KF8yoL7/sQv3U3njqOhzk1ozNaaKjyYq7F1usO1LCxCCL+kKp/IcCIiTVin+4YnxzSPq5
bVaxrQ2xb80vaCF4UFetbUwgYF9hPFJYfLZIaEc/FeiU4YXhSkNvZwVceFkuGflX8owMKATEmnYN
t31xQ7o3Mqalpskf04ZfGPbq2tTw9FQ37e2C1bRc07Z4NR9ixSgERtHe6jk54yEloEWwIBObifc1
dRHzSnagIVt8OaWvrLyUnuNGzyxmsqVPv1AD2L7qsjdUgnxSOtjl1gpYRs0rFkE2UnLZeM5BviYE
e7wvOFUwLfczIO0aao6Q/eBW83Hok9McLztiCT6hwl9JI3psOuNq1E21HVtsTxavL3Wi4yGe599+
nYga09uViAz9dGDrXCoSCeQwsl/13bsyMP/r1SiXV+1LtsLBRDVcx5oM0sEd3rPVKQqfDPFiYL5B
i0bWGHYUq5V7r1OfcuCHx/bogRKpY5PZJ48jl0px2FFTuqSkZ2993wt2McE+rOxHUn8frHHNlouR
HApj69rZqSlMGs2gBTSLFnJhc728Ia8WYgLVLD4t3u6AvrXNZNORQyKbn5OADIE0nLRkhpSKkBCv
5asznJfOrg/khe91R69lCIBeWuJdusm3qOYPV3m/euJT9XJMyprZ026g9mQNy29JJ/URPH8UrKGV
41zaDhCryLyCpym6JyLrmjjp31igWiQcGXxqaY+EG2Dxa/A+SIograRgNxYpRKYGrdNxe1ga0muY
TVjzcdKmgFRTa3ApaPuRlOd5NeA92T0AAxo1RsucBZUyHKbgdfxuk+LZS8vvou8+yeveV6QfYELA
6t/VWjGbJs8ki5yDktVBu9Ep7sVpyqsvq8/cW/xxfCx63KUNiBZJHmgGHOtDR6CCq8eXyg1kNKol
rCO7pR4LTGDsDvMQnwqrPau0+YqFDcvtKgIHOrAthbVm+sbWSRtrrakB715JL6Sn13Yv9Zwcifne
hwa/czPoDzclltyD1N4Q5f8OFvXq0MC4ykoQHtnP/dL8aNtWm2HFIByexyZy8KTF/LVS1XuMEMnO
GleSPxO7pUxQYFnWGxJ8FpyhvNjUNS6eJl3Q9nw01h+d4OTUbCg0NYyHOQgOcgiOhiVPYRf/MSv7
1IzlKUvHI/aII10EyPIy95QmQHdlYF7GsFJras45aPQRYOqQmNynigr02xl+yF/qyLmdh/UqMaf3
KouOIcBvMCbn0lTE2izvDOuCnjpw96yaGH/wFW4SswKt4bqMppZruzGdO2tA2x45Le0VyItXKpST
eJ3Ke20/BAqEL0y4KJzS/oJjfqvk5Od2fTdR+Ap7ae6abHxw+q2nxnuzEd+hTegS4F65DSoLUy8V
cDxcwSWZagJVlnBvlf2R3RDZSxI8QnBy11XP7Yh4yAj3VRSfzZakffQxDuVcGVZqIqvdbTIwI4Hr
M3RK8bkkhEMYJkEUjWqfWqGeprXhk7AGIg0g1hWeQtG6CBNQgRZBb/jmiqqPM4upNFCHGQjueKSz
b0p7L6bpAnv3QMJLwS1iDQGEXN1fENy9umOza0ywOaOoT4Z0r4XFStnFjN+GLWufeBP2jtXj1mBN
BIGjznXqHyH73gBQ3mhy2gObHK0F7fwSIfjM3V2ZBolvDfab5UBSe0rsxzp5dsDYF69a4yQKsEg+
DLJNAz7r8WVWLkO26RHaRgOuPaGga7mBwcyId1j4GPvefAyqkjCQqNiVHtItA+iQL05dhjUYWy7O
RebI5DnO38OElx5Nw9FwCTOq7PaBOCjWZNc8h7P4l8YZvHs6Hmppfi2q+wnCkFjC5I6saTQFgKXV
gC4t1+EJbyUXi1RffSridRwYeWtMfDv4BVEVM2DF5L6bDjNVBoDH8ctDl3Ys60Pvce0hOYc7WocQ
HW2R4l3YVUDUYvNpETO9DjJl0qmindHVeK6aVPoqXg4eBkW03dmhiOw9IVF7m5qhuBLvuU7ezDp6
nXX/bLgzKonySbvM+jWmLvj1n4w4vS6NJ19yzWNMWZOkZXKR7XIom5mo8ZXRFFgXcOnkj4OnDmGs
z2CGMAZZv2yIkIUqpoRnA2x7HZr0tU2x6TsDR26OmqSx2DWsEpemCMjcmnWNkJaFKUxZtrTL/pYn
eIWEhfptGJ13lcpXb6EmLnS68zy0JIgng3NbWMu1LoloMZIKHqb6jBUcf5sPn1a7XqA969J6FcEd
Bj4jJwDRehmVLlKayqTXXRi4wbJ1FgwVBDk6m+d0nQUjoz4HgqDoyeH3qwmxXuiWgaLMv6yQn04k
68Ky1BhOBvWTjO13DsLlz4CFPU1yJefpkmJRwO6IX8pBfed2a8fQyH2H+AbFFkObkY84obzhLB28
ElWt7ot6DSDL6FmcmwiqVGV/Gs+66g5mnjQVCgMUPwqj98myi9vWkKArY/Lemrz/vXjAosCe5SGb
l2n6GpQunzGWtdXuhr+9/1hMxhsiPEGu0/jXc4iZGgNM4CMwEquN+Upk4zGnZ0ySfgI92zzqBVCw
8Bo4KM2AqiFP7RpYDyb6GlWMXHbJgRlGNlqSDCY1i5Fzw9+sUcx1Vh75UzHtr1vQ/3LIYgx84cHb
hOs01bcQF+0kdvSPsMnyo8JF0mfW4F75E2h1tEZKRgeUQi7bggyYK2w1Nj5+D2pUjEfZVsOGrRp3
SyT+lXVN6k78gjD2NA/6MRhwLE328E7rMNWqEYJ0UqJLlFjFRzXxqsN7/kR9f8ky9+jWIIgx/AE8
6/DWhfNH1hPQX6Ei84nB31Erj9cnFr6Y20c8MyS3paxU7cITPhnwBHyhv6h+vhsr/1aldZCW9Y9I
GvoRgNsLts08XHVBtKclQ1huyZ/7mTxyHcgS2DsjaThi8vFvWbzT3V1QGhayLrwz6RDjneniv0k8
86yZzE4hGVMb5OEPHv7izYTFlR8zwYsAdZsWb52R8RxqU/PYGmKD7H/yKaH8BG6HqzBRiQ0uUkK7
Ld5NepnhoflLR7n1Vjmy8bsJOXcQWvktGx2bqRkRSM976cUN8bWh+hc7No+7hYyn5EJdAvcJ8RNm
/qp+njvXT7gSZVb+4Y9gLtCQHmsjt+E+od3gaES1QeIto7x5aySh72HGdyCZ1ysFh2+WnavCSLeZ
BJwqemQffajQhbeaNQyDElgB/wHbW3JntDhAUlg4sOEH7klFtq0Nsti8m1P9qyRPdqH5B8FCqxFK
lH6WD18UG+AcsLm+POL2N0kTv7TFVN06i1Ovaf8/jdk8mQBPqHc5pLRS7PftvVgDLIkIU0yJLLTu
oMnHqhGrz7iF+AmyLcrDPYrM/ZLZC4eZ9dWm46kSag/D/4XhG2tV+1d07Jd1SMFEoMnOGLv8eUwE
33j6f6UZ7egBJobOW9BKlG+RrSl1jb3fLt2npFL7dVXg50GAkAVYRavS21WOBzrTIgmCzOXxHZy9
ofuT7RDvSHMOkjgHDbwpO8snFWk/W4jhU6e+r630GwsnkCKJsnz2OAgs04j9xezfRQNwhNaE178D
h3dQbfoEmaLXsX+i0j70Tf5lhgvjdun1fsUK70f4CVyuxWVY1+BxdSYgLeTtRuFTzE0HGVUcSWc7
CR2Q3h7Vr3nS61tTN0wmrrfzik5SxMIXsl7jjC4suDNJcQRSSm7/nHyHPDe5Do2YZjUBmhXijFyy
99VRn1B+4jV6R2vaycZESBAvDMYkPFYK/FxkUVYgCm3720TRs2B9h6JzCIeMDqbTH+f1BKLhjCJn
7V3MfkUfcu+s52avMFKucALGIhn91AZ2E7tpFJtH0/iIWjU6baYaXiEQphFkVrCjSTOft6IFOWui
hFYP3Go6ot6kkcMjUoHHXnVYioYVkTPM+xkXF/BbzyXaaCQorflms/8w+TDRM4R/8mS8l6G3F408
m4Vxjvrkaxyd00K0AbJkVAGGnT/3Vf7dmfPbEmpwbdv+Nes1XqPJSN6tc6T2S3mQM140Etn5RiK2
go4sDH/AA4y/uHjRyfAp6+xcUhbFiM+B4VFf6esl2icje7BaIHqDruIiIZEMloACkCzgarXi9QTr
GfXLgL2TlN7Rn2T90kgJJm+MDEfcZ6yTvzlSH5AD5KVu1aJ+oD56Q3QY8QgBMaNguaucC3o9TpCj
lw4LIRZeEHbEh5zw4Z/YE2+xrc6VV5C7Hv+0Na88r/n91DTnPmf9ppIcAMFUvx0KWvZz7wdLA7Z+
4XyPsXxKSq5fQgyeKE5mjEoQWrfMKbR73GoXYsFR31Pg7rN6YmJMsXq2UX/UA5xzaxkPba6vQ4to
CNEt59pKk9RRRU7CZK8W0s5HtPFp58Ct0BF4cPHdbYmb4tM0gw965Nirw88lpo0J0YPe1AMykC5M
sHmxGdkTWyXOKPJbMz5e+uxemae/0DfdgwMynqT8TGCly21Z8Swl1Uj1isWHZU7tVUb2ZZis0TeX
6lhY9g5t82PlxBiruf1bgUzFTUL5B/6Ix7m2LmM77rkHj63ZPUVG5aEuC96mFlKuXO0YOm3UdpIu
vtRQv4QVyqOmW9XtYpUG48bs1nfbLMadVXFx5AttsmsFJlRg9REKcBQ6OuUdMPgM11sOPgvyK2Uf
iKsVMIFb5deydc5VWT0tEo3xovnbCEGQXzh/AzQ9Fd3KZyyKg4kMKIRQaXDX5VF+G1BfiFl98OPS
vbLYfUuXh2uMAMFHxzwi+qS7+DoWToZOliMEWQ7q9FRzQEWti2lWCdzN4hQN4lco82mSxWVW4yEi
UHJTAqjz3C3A4Ut+qXpSiZLpw7RauG/J6B7b4HNZVlho2tGCj3X0Qj0ls1rHW69U80CoLfCfbq6d
lf/LVXofzzznY8aY1+oFLiYchlv82Klv8xf0Sfe72oGHxHEaXsJsUNA7IRO1s/LoyYQGKuT8phwg
gNaAHSVSddg6ncBhMMfgzJyC9N98l5LGsmjiWZBNw27Jv55nTMaVoMq5iQCGK6JZfZJlalJt6m+v
I/G4UtGJy/6xVWitjFIemcXPEBn7mITMTYy9j3BgG9LeTrDlr5KJyDSVX5o1uZdB0W/nirujzlHN
5yb1tSPGnFXCv3dSoXyU+6waiKACACjMVQfTGn/zBGbFre2XKqy+TI7qzuZrR63wY7fcXLORXoN2
uM6zAS+f588hm+zWGvq7RdRIzUKMIvrZLYJ/roSImphFIGjhtV3C/7SjtwSY7sLMfvzfkVEEbEul
RDY2FiYQALclNyL4rglJwcOJLAelEIMz8c6JOT1YFVMxmbK4DkZY1HkAVCfebeRyYhMmVw7LuMPg
1dUgxfA318Yiwiys0LPwRQmbS2Nib6CGhP/yT07GzjCs1zScz01tf0Yx+WWt+UtB7+u81JTOtd91
vQy+qVYbaC2BPVx9hcEIEGa6P4ZX7Dys/6VdX+EFDG5PFIP0PaAvTjl4p3I9QLpSQ6PpQ1fYyC8N
vgBBEFy3rC9572FusfODWHDZTO6v0fBjOgrPgUNehP8/bIFB6iNfahztCTNn043HUBKEZoMhj/wx
vhG6ne/YvQ32aMF3JQzDy+jl/kz19saa4OqDoAI9VR3mp44FlvwshxnFfStgQYBz6JnT4YUZ9jLb
JmrLArQGZBnFN9EBdV99x6I5Mhmjoe/LT/Ts+2lwmK9Rdy5xemlCY8bHPO10y5udrh5tnFJQoW3x
J0fmS9RNJ8jTA2+tC03xDeL/HN4DYX+xy8IuBd0ly6Upo2c6SFHUtel7n01Qq4X3hS3TXfPd3xW5
BRvPrSq/qcs96+Jb2zQfpi4XvyIKw4cgW1YTcbstu4CyXiRdbh7yQUYg8WPZ4XaVDT6yIDkUSCT8
NNIM6HNCfa4nxrs8sl7Lwv5VquB2gCjnU+DuLYxtPk+4jvmft1iyk82QKhe6ds7uOGIF6tuJV77r
mCqGKLodpvhxmNlEzMSwt1lK5BxpHsKfJctlUBRnA9jIh/BMyG8anntjIWLfXXYsTNkWwaSNtqe7
Fz2XS+lMew365wDkcShcdW3tJtS7/lhjZjd6BCyTYnwZKDS8a2v9Ga7gbL3EK6nGihQ6LWYMlxOp
r6df+lt3clE7C0V+lmvTH8vmoCZGGJNJCMS6Z0Ip4SNs1Is+gpv3NOMsrKwQvtKL/3qFgZw3eCZc
grNk/YREF/8jWXbvEZ3ZDly4bQPqXQYUQq+5yrkMCIHx+GkowCJOJUcDkgliWRZe2ZlnacSXaKXU
uQ+py4XGmzyEt9XaVkjAvSBs3ZsODmcHazfjRe/yubnrJgJojBI9ji9Omv+24Bl864KrL4sPBL8D
9cePFCyzAs0MlonEGdtRu8ZgyWqiqIND4MccM7U62LqDe0QtQ7Nc2GZIx4leadLTIKzGb93g4nrw
vrYKCj+xnTM312sJQPQQUmlxlzssVjo0Lgkp11iakc+I5TfTxgPaU7AI4hdy5CdAvxz0xNzjAemW
vSGa397RxIo7VvbYTkuxhRqhL2XRtLHZO3BG4gkItJhT4ymavOZPnMY7s2HmMvN2n7fyu+9Exn1h
PHhyRcUQejnk8G6jtL12a5ponTP+WkQB+XLwjsxxcGfzGimrAr4iN3mBT4SwCf/PLKP/K7QaDA+a
Zcg0SOYYgwpHXBsf4zVRZa2TwSOPWC6yn6ZVL2yU4ZOrOJO9bianBJqC/K5xQ1/ZUUvnXw5mS7HM
jNtqtNxbPqVzLbKvaii/RgVWyhGFwmLMHL/lyNoOHqa9wio9Atui90ZZy91Eji3afUHwBY+sPb6u
diQyLzA49s003oIIsodplzkfHYMxV/+qxkML262Q8BrimJuIzuFi4PfJEgox/ZiW9Q3jDKnTfUp3
olR0Akjp6auI5RujAbmwlt6MCh6fHvhPugtek6CI/CUwn5yu/iHC77ed1GMpRqhzz7mHFiDao6LF
rZLjtpDY5ibsESVWIfokCS5S9fc4UUBk9ZLbf3BfShjR1Qp+SmLb3ZLcNPijmTCxyo4DrUCdZnjN
2ezsF+qtfj3liW0pHCIzIneLDgmNq3VKGi7iIQusLV/075DbFwbIlNmf45cGVPappvq2VyNmXRlH
ZqgTChTCkxc28R4ZHOb8eieCeK9Yvv2Mp9PXVIHAHVZvGL0++sxeJXvrgBi4w13eYil0I5SNFXJw
Xs7s3QwsNJqBAw1WgcPZSY74rGDwmW3109BKxD3UTX7nemi1ev3teZCQ5jIat4M1/0yT9WyXZGVT
vvo5AX5wFw94lsLT0sYHW7gXbXrfISqZDQbl15lGJD9Ki9dlHcHNiSROuUAfjKk8Ig/46CsIjspw
cJK239iWv2sserPHhwpBOd/ZOXFakto1qEZSB3JRMzU29VuGUqFUM84qYsUGpP63kSaOlg4g4s3Q
XQLrkvq1CwMG1BXmH/oAhDL/MDoMLhaCMv4feMwYrK6ISwEZS+wApdIvVo0ietQhRtb2OsMJhDGg
x9q7oIvkB4gLjU25kl74nBwX7YVEZFLI6Nc18FVqgOnNjfaStlhU2PqZpZAuTd7BKMf/QYPHtHC4
2CVzL6VK7+SgAfVo6zgiscfcDPwvhMGS1pkY13vEIoiTLmaVkpUI9F10hGtnwYODaeiPmy8I/0Ou
8G52z0Y6tv6SeO9prK83OgwyFcYT/wpHCTtndMkqRHxz1n1oEBzYGxwpiIevc9QiEVCryQvIs1/Y
UJMp/HJDII0ml+8FCN8GSui5p66Rt2Vl0cAJMzv3q7VmB9sW1RSp5BAzsRDiYuVKQIlFU8J0jwnu
22zbS0kGhCXnT/YWsiDmgx0bn5WEZ6ZVmaJa/WPyNOKzCRGbW3PtUxiimbK9lXxDOpCvBecD6T+b
CTfBNosAT4ux29V5zFVZolrt8lXTmPsBhno8hyZxoYbFTCpwa5Y95FKx4kStB1g2auZRoFec45xv
qhWfwrAYvQjKN8xtRpjljchCNGSuaHyR9sQIsteFNfsz8aPohrplM+JwKSk4QIiIaKWPjfeBzCw6
MpTjY8PKtsVcia1ED8x9IeXmJkg9q3SaTPq8aDCagrwvlTsAAf2HFAMyo9B7hePHbGjUz7K2fnVN
e1A6o7sIIgHug8/bvxmRhw2RuSBVm0dILMrqdP3nJk8ts4ySCsW9oZ6qCSOOk6HNIKz22jjdsVfg
YgIyYWj2VZ9/1iXwmkTPWgnWtpAF3Z8G9jzHeDObO2NtS6Pwi98thFwSGkBZdPPJboJbYzSL7U2e
mBRxRUnPcPrXyavfbB4QEg1PDclDeAK5CoPIOqhwzDc3terMtEoCy+/Tf/y4apvGwUWW+eT3Zr4X
EdRPoWHQGjwsQvt5VW9vcH04Rl0ygg8zKS3O6FBYUhvbhY/Rz800If64/0BgNm7pbyElb9XEtxE9
qNGHDExA1h6QurQAdDuPLGPaLHl4NXy7cofXxojecaUDHZNxBKhJdMl8COzss5XTkwiWdwMSnYKB
tx6NEsIYCzZ95NUsCvujQee3qR1iIIZwvLcD8VEPxn5aVdhj1Yd3JX8oKjxI2lJE+7br/8oodzc3
KXC8ZlpRgL1wMlIRWFbGpIiOGctWFR0nuz7BFpxRdPIUiOxkBum/JRgeDSZRbnqIHmmTEDYJUPt4
zH9QcZh/Y69/NO3k56aopnDIdef5jmmclzx9QdhycuaK3lzarEIKNew5/LGWDrHdzHO4Ll3jwOpJ
nipKrRKkarTZ84oEkX7aXgxanKeAhTXCf0INd9htA5lAiNTx3ymZT7ozDySRT5s4128o2Tkkg6n0
b+zCWPqxyOItCTl7seh/OmNYRILxUyes7DejUc/NTEWIj5fa3NgId0m8+9dTsbKIrPHJ/fp7k9MF
hNjISBD/9MdytdmGU0CDN+hzBUnAXMjQZ3pvPcQWjqd22GJES+/Q7Fc+vDpGX/clJP/IM8rX0OAR
6FsenYoUSCYKcS7x1zXw/e1aRsfm88uzkZIhyrQkvfJ17LuvZc4o+E6YK6eec3ICKhZFfT9N9VtY
BZ/oEwiVbEmFkuPeihYXREmivCOn5XYO8h3NNQ9LwuzorjYFc20Qsu2Qs5be5aF/FgG37sjA+qds
vMuUDhCbRNZijHaOGPJBPAbzJZm4qeehIVckYPtm1viJXHLIEp1/MYszQQ0LK9eoqLqxr4YoHc7d
xg8jkxOlZVBbjD7ntCppFS6cOy+ZvnITrewY4yE0FfmOrVs+NfHy2yTtgV93WiPqVBOcpgGmoPGA
zsHQ90OBuQkXRAyG7I2bEo22QXi8TiH0yqk6qLjFUUnGwjS9aGs9LgsGyDKM3A0SVVa4Kvup0vCj
6IDYba94JSGcjL+otWD3w6dMoY/UEX4RMeCPHtuAbb8FDxXdTmDZyukNM+z6TZbxzyyNR9fBVK7N
/tytsIxlESO12HKLfvKlUuNrXXmfS8YKTBER64gnsOdPp0mVz4ih/aqr3wzRHrvWfr6hkbUpadVO
t2Zp/vNMCondkVbYlBvesIiglJ69RT6JcatxHZ/O3Yt03YfG5VNwBsSQGsB4ke5HkGv/hmOd9bpj
xbHm4qno61ebgrItLMwp74jGJV6WNCvuWqK0L8L07tP2kcCpJzDoH0TetKpYHFX5Aq61ZsuSbA36
HZiJ36pzOehnSja+DdvxjQE3cVIml9iaaR5y+/sCrepGD8nxpo+cviFEP9omacuHLdmXqJ0l5lCQ
M6nmnxCbPxRtgwW9RGzpMFUVA6PBYKMUbQAboG2XV3D6xk8S1vue/P16TZUjjxohWW4/utAL5Ody
WaVTAqcxEvzHjcI2NPz2cUYMOGIaOyD1NLbyz37WP9qiwgfa6qKMnNYN/m7xAq8CjIp8rRp+vHZv
YXyIx2MTt+91Nh7AGh5uQkdKkyIJ0jIyFp0xIxEg1fZucbPX0jX8sBR3UwwlnAzm3sVjTsTw9abL
F1SQOu+3yyj3eWkxBDvLxV2QVRkLGVVO8M/pvGtW1VeM6avz3Dq5cQ0p7KL9WcDIE7Y/wrMjnEeJ
vhSr5yzno+AIOONfI6WRkqiNWwDRKM7MP21if+PHR8nkjM9Z63yyms3VtlxB0TCBl7O9hebw9VeI
HOtrv5aXxB2yPdD6UzQKsqzGO7tCnuUq47WAtCsFEhbp4gJ07JDoIYXPcdJXaUGVo0x9wAv3IYrx
A1z/Z7EwfbYo9DbaQq80QdFXZqTu3MT7ycnsp5HtT2LPn3mYnMlcgXHx8jejaw+dF73lnXipJSwt
CPi0uWmSbjY4cPptL2CduyLhSBsNBJ3toanJtkjKY5dzLBRt+zdfsi9ziv8tJAv3yv1VVf9GKQB+
TfO1E/NTX3j7yqpYnw0Scrx8zcqJq2R7E2C/CWsux+2w2G9Fm5Le0zK0Lcxd6OOnN21N/1TUfg3e
F7URTMGx+88oWsiMonuqAm77vmteraV4Bs59u0nRpc8T4s+tZZGc0+HymnnibtzK0khqi2k7Lo7H
2M1o3ZvtC5/c041R1z05UsRiFlmxby33ZSY55cY0SIcbAmgleMuJjQXNObUabEgw2FxKXBfD+CCs
Wt/Cv73dyMyCOM30tN4V6435rbXm2lGPASJ8Kn/Mv8MQvSM45Baw9ftNo8IkZECct91fu8r2llGd
E5FRmqd3aTdfWhd0KIzGd8PFExuVxAf9x9F5JLeNbWF4K28BQhVymIqIzFSgKE1Qsiwj54zVvw89
cFUP3LZMAvee80dNJqEG07v1mTYHqw1/eOr2PRkuMfZQY5oDXpJjojhPRZGzjE/82XhZHD2GqWwH
g0CgBIhx3lRAzXJE6/Y2E0hlxQYKV/P3KTM7S0VbINu1JNBXFwe4Ef2nrEu0vDcGw1Yj01Fkpm5B
nV0+lTeGlIdhrTsqWLj3q+3PxWLQUhr4XG/S3amRZ5f8YmIVsA1PK4N9GJMWpK2hTdDwp1ky5ERt
tmkaI4PnY/ma9LbcPUlwLzrSwJg71EQ2klziCY21knVvuSjeQ7m/R53xDoQEjGk1lwwxEE7qVy1G
GkEFzgbyDL8pws4qH/ZPrLwDUfZ97AxDb6vVx6r23pOgJrq4WAWBuLn4kYkzd6iq3BdjDeou+9SS
9pIUKj789JVcOlhdBckxSWYCOgk8XumPHumQHEPT7DQZ31jUQ3BnI7DC3MfErxYPIbWO//U4Wsi2
NrZlYSuhAadSxsOczmxd/bXDL7trq63lRmLi7pf4u+Doe9YKJv9WB4mYZvm9nMR7XZfEWQ4fuZi+
yOCQHJzKtIl2bqo5/Gl1E1dLfhTGjb82Wyq6Wu5c7HR4JxTSB6Qo/c5o1msj3S+1yMfYhVd0RM5F
YCYCnbU6SZmMUJH0DY5uv5KwN2M6FdETjSc9Af7u8/KqpyPDXpk8xgqBCE6uw7wO687MhV+NSBjo
fpBh7Plwffm3mqUfYpy+UPx01QzthbfuwQL6m85dEC4TD3ihv6o15w7ppsfVTAO8W7+xFKMElZJb
RseBQDXXDn3OKyq+M5WPX4SikQbSyC/qoL7MEXup1S2fI9VAm5qMC7tAdJcZmq+H7Z8CXBPNd7sT
LVZCII/PdkGKVbV/VGARgnvCbzqsftJZe1hp/IWk5Ny2AypY5Dcq+wDqwPSSoB5H1Y1AnIPEJOqt
OChVQQB0ejOK/GUV+jcRnaGTsZfsrIWBIp7zoVhigB+rZc/UC+EstskbyQ13KE0PPcSl0PrTE23Q
BqKPKXMA698JGKVOa9VeQnH9bgiX5MYGzOlfScH61EnsRK3Wf9JbBX4PlErgH36JNjvPrURrlvFd
bydNNpB4h5f7No3GAX+VJ20eDURXV9Wczxx35lr1vRDapq49MsRtz4qJMwOw/tSY/Y8M4UgJAeCv
kii4pMeXekWJ3UrtCxEagI5j/taq9K8nofVX7btzGMVel7N3MT45CEf3pjKcefLA7hLpTnPNy8QF
D1i7FchDFbP6FRtDibSEcL5Nv/zaavSfS+XC0rekNlbQN/rGVYgv/UAJ4vdTD9wrQyhnjrimn2ta
/NUafJ5aBA9XY6TUv4q1vkcah3JfEhmEEORYT0iyMD5ceqH5KFBKpJb1oRY458E+iLPARDWagLlC
feVnAXcNiz+whmfkgJ9rKPu9QEhj1QdWI/10CuInMe9ONeZLTDrqN30ApIYvzac6KwE9rxCSs/Wn
rDHFm8lfKaSViUFkq2fpeHLmhHSrrPswFPGuCgh9REKrnrW5OpYdg7m0CD5TCSz/wiiRrsg31hD+
HcwrZHRHgWaMlzQ2gMV1bi7Laj/KHuSg3vIx0o3fWRuoUpIRJiymDTJLpL/GlO8jvXhUendK8uLC
RX+zsva3F6JjNVkc0Bbqa74LXv8FacrQ0wgFfyFHi7fqlo3O49bK02rji/usoDFQKIEcm9YZISXT
Xv0y59Vv3uPyVRGtdNqEzh01T7vSSsjivMd9D0lXk7Ja6m9LKzySbtp3Zv9WU9u6GlNQjvqe7rFj
J7M0thhwNXRzdhWuo53E2m0s61dLaN9anWaQVq+9pJlc2v/+ZHF9DwX53lXL+6QbqLMt5hLxpUaQ
iX7zh2PJTueB4BcOeongsOe6V68jNQV0cGIQDDHARdlHWeUP1A2PKUc/CJ70WqoDcsfilTKpN0EC
PZ+B/kxJ3nfcwjbxcHdOVqbhWjuZgAv4Bmav2CrqywY4bibv1QIZol1DPU3jfyrNhcGwmmYuW+24
4F6kg7D+rKTx2i3zaxiJ77LY+lBEQbwhMSVPULSlTJZo+/VUdBTB+FT15NZQLq/hcTSp8UF9zOtJ
ykJMymgpiLeC7NLBSBF5jDyF+NQ/QMIgKmXlkFmsJ9PmtRg5sna5pSuMHtm3KE9vq9aaXEgsM9yz
EAEGZF8tai5iYlCbKbsoNaxzr6+/ZgYMH0URpqO0pc4zQy+F7WGXyOavHrJMi0R0WE36043ldzyt
H2ZHmU/YaEHXCpdYmK6pld2scWODQxrlahhuTd4ap0RQojTk/OznayXHv2PhI6h0+pRQG7kqX5Sk
7IJcTBpbEhBp6KVw6cjpf1KspLMSTUCakP7hJDwRHLjq4vWp6Beor74pnSUe/bUmMCnOEBnXIfYF
YRX3s8q/BfYDxk1ldO/k+EMZp1dyphjmI7MEoRNVznkd/61R1Q8d7SIU9L1fUn/uDWqx+TDXxnSf
pqhRxbWWZmeOzyv6rqhjoNXbcRS7lhCfdsFzU2R0P4TAKkaCzTUnDxQN4DT4UhYHWab9FXv+fDq/
kHPIWBqm6JSo3GITL5c8yW992X5Q8vrWjpbLoX0S8I81BFP0jcjgycMaau/cegHhqf/0TL/y7t+M
Rr2pQ3hrFgWjfouZSGuq7zGNHmod+eT1V2gMIpYdiG3UhyTJCH7f1YpTTiSeyWFyIxMZarZglKEg
7P0pEXIFS3C3OPWwudAL46NZpc//QnbCSf7Qc4CXItZ/aWP4U5nyO7zlWypwq2v5GwmHoNxM2mrH
gkVA2xtkQhAZxqlCfpHX2Y3J8iXuEDLqG9NlFGn3/CRWI+5ALbQcgJg9AQO08jS5J1ozxqUt+UFS
mkchtN9PWS5I8hD2CJLHJWh0he2X2x+harh/wjJLfdVcqo6cwjZnLVAkNC1HjXplDzefn3L2dHFQ
FYtXrTkSXrzvNdCs2QChTj/UztxXdLbEevXImvUjG5f7MKP8Q+fw1yr1z6FYD6nRXnpd+u6m8FcF
GSGSCbZSF5H21UN7WWSUdJMYNXavZX9ya/gZzf42LaVA3ovuK4ruUijzQs6LL7fV32TgS6iH4RyP
m6yrlV+sUaViqn/N0viGbfu+FITIU7L1nhZ8CVX20s2xV8yEzMEkvgrKTHK8+K9sOl6M5EH0JeeK
NeFXIZtrnVsdFav+K2GcxL7UBGR47+eEzaxMxwfm069+s5V1vUC70VZSoPC6zCa5R3pqHOAywJ4s
cjFWS/xNjYj7UfkgkfyASvIZn9xJyFD0qHJ2aY3NyBwhUiOYCuJs20fFrN8CbaxfEtb+IGpmBtdu
aGzcHmnJkKxwlNMfCwPlaCp+gQYGG5Zw6Hrp50nCkb2icdfwiqxBGWuf0pYmoXGJwk1cn1CfmWSm
6gUZlqxotaT8SlnuZTKzoZE2dIl1RxpzTp2SnRl4Lm1h/WsF4ZFXJnaHKHkFo30dF+NF65AJtvUE
+7QC8YOsCbDQO8UKSWaaUCqJVnfuCCfTo+JtFrWAZJh9k4z4s/JH10RfS9T/Marun7nqZxwLL70h
PDLKRKNSvc3NjCJXQIjeh7zyqwGjz0qB7G2reaos/CdKgCbjJMXxQyItNR2JZRk1wN6w+++ROBYm
RfMVS4YEJVQ3o2TTfngS4uXRTMlhAJx4TgVmsziWTlIu936lKd6S1YNnCTXSuqj9osSQBzeNfXWr
xsNd8y+u61fElR0E+IIvURBOgtZ+VJH2vaz9T9OtfzULrXpUmJ/IvbljhPW9LMvc1SsogVhGjtyS
NWfP3bKzZHKvoAvaXbJh38SUbOZC40fbIuebUH5DF36neuKxgjfk0fQiz+bVSMWDQisDXAufTQeD
Mne4YOSKXa6X+atbI3ttZD4HXYPe7fsv3NB/+hjNF1k7jipO+7ox/6SL6NG1+EnY/gdGdK5H8tJW
AhnnbdFZIjRWSsmEwbIHwl+EO0nFnFCIFgch/sVRFT9NKz/EYe5EKvc3KZ0YkxXT1zTty5zVOzce
rPSc3vkm782oRkFX9If/hP5iO/6RNXRFxJkeZE2nBVr+4ET75BjmTDK1fbqdkzlLzTMH8b85VLjS
LUJOrDOv5UctD14SD2/0NV+XdlN9ktONWJoYhma733FVlhIlaBU5vLJlPDo9O0a57JYSoPBSTT9l
x3ZASWxA7xzKw3Dz18TxoRvGz5rULlqyNUS14Qdf/6MFYCJF+7UspzOUzLmV+GhrY0Y50ENoFFH8
C7dyXPrqa5ZwOxoN20CSsOEu2fJQRvUv03hvVx17YpUGssKOEKOQyrcOo7Qx9wiLPzlWv8SCiE+k
24di5n/uQmRgigKYkY2Mq5UyeOT/vrWpxGhn/uaF8FtD5Txn2vhO9cQ9j3FKgszaohbSyTP+toPV
wGgl+3YBiyz7f5IGiE1zGNKGStvL8nLT5v4vdHBgzFyhmfw6LNVXKjcWj9W0L+bwKrca8TnG/FLM
yJjyMcN/YTWLU26ejGay3ukeoMHcev+v51CR9MDcCmrhSwhPseS3eOSZVzO6FJF8vStL/162+RUK
H5ATk5pO0+FzX/S3XBwfT4reY0c06titi+wLaJP0BQKVY8mfYosZZyofFsS6ZglXZRZ6u7PWlyeJ
lCh10ZvYlWBS9a1XNjo+kcpokkuWRC5hYkEjctPp7L9gtq23rvq0q9BhrWX+Oo3wY7nevtHwSF7k
NJ9MsX6BAH+1SD9OI2rpYJKeS3H+qwDDctj39FmZt7ikY3XZgiBZKkfIPF1AvaIK43cff8x694ma
dXFlcTgKYXpXleVKAv7LIDTXdSouT93E748nqBchIWlxMdIbqYI3s9VemsqM4Iy0307hs9OHkd4O
Vo9I5PUi3PoXtPbU1s1xHWLvSZNVvH/9kLsNHWVSu/iMdA+x6v5C+XsyUIAFxZauy29Lg2M94Y+c
1WutF84TOaKYTtHKuEQnfXbRfKcx909rkGtoFDOIMdJRSB3wgeobWvwjnAFOJjauTNLRN5NNG2/+
QwQaN2nQP8SBWbOUhVOo1Mc4AQqYNfZY9PuwFYv0oW1x3KnOqULMFXmLYJsM1Iuf6OrRbKRzrI1e
J02/pDy85iVl4ll8F0viwXLto2EXbWX5A38WBUhjc2jV9VvrUXY3JYhHxHRMH8Efzcy/ngxpkolL
EgY3qvndZWiBbRHot4LzCSLJH3Osim6t8KCQPcFQqyofQzP5fIbbTmicq3a4U4T7bxDHABDwB4XF
vtOsf4acvJJyCO3JfzzF9SLhWZxFV8vCGzKuPxi3b4xXb2Ykb/0ef7tlPDbV8E83AZ+VqPxqmvKu
9ZqDNHtzLUjvetPv5XQFPmzf0gmybZyUgTQMs7c1neEhtpbOxnSAtNok61DkB0qUziWz8uuJGUKG
6x1XN0v7i97NP4B7t3TL+CR7hQ+mGH4FJXslW6Df9XOd+motHqZpjgFxSCh6UknTjyXcieStVQT8
jK9zk70/1QmJBh1Rh269SrvBSPyqb85P/5OeEqXoyMsPIf3n0q7HD3lzfHb0XDex06P8kHpn2os3
itod2i4EgvzH3hNb3RPF0i/N92FS7dDUffqg00l1EJIFhFRAZKl1YecU0mcJ24weO6mp2a1o7tBh
F3iQpIC5piV4N8VAPTmNQ9gSUHKoHu/9nO2gOO/tIh0TXg/a8chB6e2eM0RJK3dMRne0yZgcNd8C
oK2yOsjCIRhtA9GG8daTKZWoejCaxTvBAGhSmqL3+ejTcQqieAwk19KKe1OjWCmkN+IGX1Vr8VIN
WwnPFgHsQun2g+ouqrhT1YeYSV6+pr5lnQr+PVXtlvwEudq5ndP2lsv8jFJFsFNLJLe9v/iM6Q04
c6+7tTUQ7Gkdp2g4QlpHY7+nd+Aw1OVeBv2DT23S3hnUyNFBTHu3csymcKrFH/ata4i/GaBCpXtW
PDOqFAHqriC5A9b7NiLkWXV7XXDz3CVOyunSyQNj8sib5zxTkBCEHkiUP9piMl8xZF4tw/AQXzxb
QT4i973+K7AJr49C2mnhP/PMStZhLUJmLbSEz8Z7KaIPKY+DdGejyhCOk1a7yxA6Rs9Voe3yNreJ
NH4hkt/bpI5K5zFB2SJNAYfebTM3l+w5MykckYMUrSjHvm3K+SGFNESYdFwX82iq1Um3XmupfBGS
2C8QWCqV+KIXy4uo60EBr1Zz+SVVHSh6GcxZErST6UtL7LSSLY3KfkDh1ht2vLjJGrqqN7odIcKg
aCDGvRfzgaiFsyJWVE3Ta5PZ77RDLncuYV+7+QfVQtu4krK6/H5Fc9ey9NCHeZ2ueFlieWGb+Ksb
rVEg7wtdDPBw76r6Y9D2ROw6unMYyVuDo3XQWjCzPd9bV6s5Q43Z0flzKfZom6C1KyeKLyaippgg
G1M8ieOv9ukrTXK0UulQCn5slp7WR55+NmzmEEngTUr5IUUybyyUJquTGg4InNuZiZuyh2Iedmpb
d8hJkRtSdj+LQ6qtgUio2bCbL8yIfq7FQRyZAbmd+/wo32p6NDQsm3bSKg7f3Ir8ZG5zh3Yq8NbO
WXnFc6rXs7l19ZyhOnIpVnXX5D0h52sRRDf51m/IcHy+cT/p0yCpi0DcTWiLeN46ySmr6JrI4nnA
6ucWY+m2/NTstA6FVA65Sae5sQX+VtIenZbg09aydaSDteKyG3kEE3qdQ9JrRIQmEUqi8F4W5UdV
cJTqOwKEHDUDZdXNZxdNuJZdOrm4aI/u3qY8j9Hom5Ujj4WHi7wKD0RbnsdY9yv9lpKSUogLGiGT
b6Jx6tqyhaF2EmFxTNNyxqRyebHLziJlVnX1OPZQl2aixYhBjErsls0MJhS6CFY9NITAe4BFYebL
2ugPi6M1hQ+s4sajuE/E5GBdzBHSXXyOzqwk1mUp6qum7E5sJoHOLyNJgkyOgljFshf71cpXPniq
WHgqceBKprkVYkxMonuak+rFOHAM6YJs3wm2UaQronCCfY+I7g6h4loinZOlQ3YgX2h7TFp3jjZI
taFStzwDq1w4DwxOSZIdn81bebQGVMVF8ZD3VsIuJwfKs40ZyZkb2at/BD3yiV2yrebRNn1Ah8Re
9dIj5rsdlDO0dn3M7iUDVTuk57ifva1ovTOSi9xDQFGXyp510afmMtzlDqMCNoIV7Vu5XrtUvmhu
H4AYPYenzpmkW5PtWZwrgkpMAi3W8iVezRecVWgRR7u5D46ox6dO7L2u+kUleJKNxe7qdTfmJUEC
EfY76QhGc1TccE2DprpiwwzEPRdteeGJT3p/0AfHWs6EPfjjEDtx8kyIC8J6e1ELlHqvG5QdEkE5
oGxvBBu61gUFRWk5e5OR+YUe7hB+PM8W3bHM9tXzoWt0j7fapifslK7NWcQNqemHLephIW0wB4Dp
X7rly9xSnb6XnSEpl7Eor3gtr0MKHKUK3mw/UIf7GnLisSEeKQs0pQws+lbM1V3d6lsQkpu4o8ir
yQ4mJ6UQvc6t+DLbbijgFpwKXzHLl2azkDQni6SJgfoVd3a3G7hNvro2++/i1krZiUCQRh25MRFz
XBYSC9g8xf59WuQ9NxTHanRYmoJU+ebU27AkF7ngH5gfDSUL6rTb9XX2lkbFq2SuN9PB1u1aZuPa
bMIO1LGjLnOA731fJNqhUyh36Jy5kp3Y+i6W5MDWfmpKXsZ9NKXeyBuelZJn9rSrI8k71UZIjEzj
pWZzq4+kKvkx+1oWrmf+yZd+ri6b2HWQfJFfViL6jbL4tTj4zdL4Fu4DyzMLVqPWXZyZkJlKxYUz
h4e8v5nSJz0a3iqTVJ/UvvSoqt/TzFHee3oBedt/LobiyJziCz7Isviu/LIuXGY9Z0E525CQU9X6
qYzh5aXVDk/zj9GnJ4rJTvNjBS1o0vhtnqa31rTe2s5nhvTztyhvPZYAT5tCr4Qit3pA0G3x0o6a
1h7bJj4kuuJ0IK2A/4UMCYk7eKZnhVyDvTEoh9FtbeocfcFc/c5Rb+Q5XVGb3hL8E8LrMlqBchHV
9SzfToB6y5417KbBEoBT2zX/z6OReNat76gPbTSWATkve6GCIR/mfbmIexyEQz55pOR79Th7WyuY
QNCJuk+FwesH7vDSQ43htEGhmge81oeYH3pdhz0NC0yq3gIo2I+H1oSXmosj6C+KwsVppneJhXYr
9IIn+M8wg+V9r+6V6nPhWrdPPfYRlGMeAcdeISie3km8Cdazwou5ItGYKKNozdOShydD/5EbyalE
fxH1kymMJ3nMT7UgHYXYyfBFxavhdarbVukLE2KI7GLax5Fsb2gHtHHlVwdtAISomr3lp8RgjV4j
mu7iEaYfrCRkid6Yyw5ahWflVT2VrfRsyDviO4/4tE7clZZw7FXh1Pbaee6cmlEFDZjW1K8JRH88
Mg9LJzesG18SXPZOvgQxdPpHkUvOZsQE9mSVS0+GqJ62eWxxyDfdx6RfQjTO56VBCBAzo6j6em7+
QRZBmF5yQ752/3pJOg/mfJlR+nk48vyEhoII1EwYB59rzK+PXG3MfwM38rowpe4EZEIap6lfTMYd
L0V95Ew5atBFUvZlerOrNWugqkqAOVp+PlkT+Giyt3gUyI2zKcX7GZz1cTqgIPNWjAs8TgiD34x8
p6lOX3UXi3OZv3TRzdc1Fl5NbxtxDG/kF5EOj15tDrMt0rwujoewCk/JBLEZGs6SGcevBTHBIRID
fioFevVOWuJbrZVv8dUalmNiHKgZ7O5FkdnIrIXLmOS2uh/trg+PgmweNbCStBzdphCP6VVY5n2I
3ElgMojfkM7zIc255rHju9m6mzhd07emmJj6Jk97iP+24tY4FcmAT/xuTHzgGG+6N3dFLdkDmF3S
sr03s3EH9FSF67QIKG8MV80yrpoiyDMTIUP9qpDxLLyLXGw1CUDinHpC5KDF9sOQqR29fPWPJGDd
XgECc0Rlom5jPnEaSIVJzFwiQFxtUjl+QjeaKi9hWE++pR+Js8EW9wv9HyOqCN3nHozt2TUuipRd
qvvwD0P+8A+BqMvH90in2ObgLI8mvzUV4uBkgCzGh34g513UnJ5/7DDzch5lrXO0ByvjIt2i7/Ak
8DD283xSfrZjInfj+fDfqsbaVLdr0Nz7KXUa3lNLU3n91BMo+klyR81piJIvj/ODp4a0t2cg1Z3G
lCQYQclUwYFyVARXiEUb3YRTmpdmmnetC4PM9Jp5kr56M8RRy9GUMYGIGqXPfR+Abz2jdLUFwR15
rmU+yXTR/EHQfVOzuLctPzIsfx1MX/iZnLLUvFWUvWZSHFVzC+MQz4I925FhflhpeFdnwlmWxoHp
5IpEym6uHjVUbmS9Lvx+Rj9y15crpXHsUwxVUuYR/u+1do2yV6RRME+1Y1h2J1h45g/UHe6alWcZ
JURCTxZjtSMz8FLwg+ghPIx1eMDgfZhjx6w2YsakQltDWHZvKdLCCMiWeGjC7CZE7c1MyLtKylsL
cg8tqpXxYSgdDO2novmtetNd7WJqad9Ud60dZaZrFKVHIC/bm+6RaeRbtbIrDmqVOErjD4q4w4Pj
4DN3q3lxadZ1U7YW1D3eI0f/nHmrNnh59xBXgqRji1k28ZnO/Czv/Tg7WgXeFT73/NmV95Ixvo+A
1u076SPvqVSi5C7Yhbq4DrbE5gkWVTSJ/efYVXO7UCd7aHWbK8EJZydjFlLAz9lKB7HeowTdT9Xf
dTmjbGMFgzQQJN0xtMxDDe2BrnvkOFPbgwXsI53SswDJs0TiOVSUcw0BK0W5bUnIjwtXARLJkSqN
nSNxxsGf6FHp8ibomdcslTfyh9Hv7M0WkzOvett3XlnsTnWMlNkzxyjQeW5pbObSnAsEd2PqZgbh
JuTah2PqJRFGNEYRosR4k2O/pidFIjgEDvBIlaJgcYyTHxefc5Xj2OEQOhfCerZm7aw2/VE27E3O
smjKOVS7c2Mt6JCFXXUe8tE+Jfd2Vvb4NIxub2kzsErMXYzQZjJfUGjqeK27/oXKHfKLjkomneDl
TxaLebccxR2JGHafVfvwdLdW/WCFoQ/vHLlinL3qNRLB0rypWnybmvAS7uKqpfSS9vnSdCg9PuSS
GWTS4BSG5SDkcfORa9JOebirnVR8ijMlbmXn9aPsRd8Hs+NWu4RfeRN6Q9v4+o2jAlYfBZRmmE5j
nWu+E+OZyykmNdoItEthiHy3tkob04kCRIriPDV0rNF8iUi/XfjEIUoOhqG+xyMqlDh0Whb480Kd
HDamayeezPBDMd8ZxrbiLEl1rHD1GMa8Qr61ifkovoWGB55ZmaCLvfhvq8jhd3H2AaMg45pV2AvO
oI9qTByBwdn4YV0zZctv9SxYFqYu/WBuo0lVHbcvi2uluxul6MyRl2koO9As9Ew7czLZtXie5MoT
sRfE7yStHKYdSVFhc8V4eOusZU/qOLaP+XVwlFwIqLnZg3iO9mgG4a09iotql8Gy+cPuVPF8TA5s
MltqUx0Whc2MOPvQdHoz87Rhp5eqbxmyj6Ld76LJV/P9lFlXc8qvkiD7/4VUpO0ZUutKnymL4OjF
ReSVA5HubK8of+qKk+VAi4B5opLCxqbhJcmrTowILQZVbi/oTDl8l2bYEUjwMKS/vavgX1lPoqe8
yqnkcPqwypKPbYmuTKGfPFaezAk5P4RJ3u40snauKzWoqVDcxri9qXsNj4VpaLusK4JmToNC0ZwE
QUm/VW6SeLpV90gqK9BMhqxcnSzUVPFMgSQYtYK2IsLQJk/ZXhGQRQ3xPjGHXThMO0347Uc+oPpd
UmtfLgPFOLarfMyntyVK/Ti9p9l6bMy3wkKRI70PsnwQAc/gxTha3HU4yVJ9Nrk6T6nAuE2grcUY
n9aOlC97wdy+KYN3oaOxnsDC/tw29WXODceKkl0FC1xPu+ZwN51xSGm7NJxEJskvLY+Lqe7XuiVn
H6X7c16fKj7xWWK47AMwJVIjPaMOvTgTHVuW9rL0qZBEF0W5X3OVjQAVNVbq11GSkKDxRyZvMYhj
jFGZ4KH+14StwCRnp2FF9HV2kqgwHUZgiZz2qOnYdHx5oPwTEqWE3UxE+EtLq7XJHzAPvDbLn8Gi
9ueuD5mtEXjpCK4S0MSjoJWgiWp2Ej1z8vkstZew5l9KVimAR1OeKTgh2jmk4+HZQMmvb1luXCjp
6kXWyCLV+OItm/SAVXO/7JfC3It9cZz5Oh9oXTn4/8heYa3HTKGwVL6r9MXT9ifnblKeIRf2IHIL
NiHM7+C7NVaBxMskhSLHwR+gyDTp39QD93BT0Ly5X4QKuJeANUhuK0s8sVdt6XXxJJ6gufVBPmFj
9iklRF8YrB2ZSQqnn9tzwy9kNUa2BhwMQ/TSDhLJ1nIQYj1TwlNZKLeyf2S8u5NUv6BbYRaO6v6I
EOLZEmv0MuIRDJlUqdyOXoQLScbRZFMd95y5s/qcIGfJBdmdBPYFI/ZADZw0ifZjUuxLDzf33JGh
ChnS3QpJckPUjiOoS1jqO1wB1w0/zRUPrM4z09rrCsEtTHeqR8ewbVpVnjswa80e+nPdj8yBmRen
mrsknZtJEaAZOStG4bST7vTKjybquDVVF1G2lx8nRfGMqvBHd9nnk3mMDPk0EjynMm19a6zq+Hc8
Ras9Ii09Iok8KRK9PBY9qM6Vl3hyHqIevoAbgyQUbXrMKnkf/yVK5LDWrN1zwsEKmzYIqEW7wBxU
X6XvIPMliQsDj6TVs3O3wl6IbMQI7iAr3ox4K2wUQMRcdVaeEkxDwPVFo5A/EHukLCzSnqiBC8Fw
V9HMbkWpwSztuO00lHo01u8kUSJnie+nCY9LnW8R8acIROto/Z+m89ptHFui6BcRYA6vYhaVnf1C
2G6bWczx6+/SABc9aPS43bJE8pxTtWuH7HSnvNiQhaI4IePRWy0H2o51KCBzxlbUF8e2xpUZR+6l
/Bgbv+DSZSylslNxJi29DfV1TUJzX7hx3PoYZvmYM/ZuO72UsA/uh04+kESIANuW5rs7WjXUiO1U
FUQsWzsIifVVmqK6/FUVPWg3kXag21t5EU3vaNYYCGwBEhonV34fRw90vBLvo1RtsRCx1UHFvf7+
TKZzkZTXMWmfF0cToPJgtrQaNDv7XuZ+JYkvJu+mVkVyKrHdGQdyqw7aYh26e+FpaGxTUSatvT0w
s0W4jzYeTDY+6Tf9Jhr4YuzwtBe6y4Irck+vC162i5SPqkoizJH2SYnGV8FeqweaChZ1PfWJepBR
sBkD/fh1vRbQTRDfyARsdWzj1PiobLs6TAWT5J4hMF3qzF0bXLPhfna0UBqPpj0ZKdssw2NBjNZh
3sv9FA6zHDBPDNtxDbrELeOZ03RU9YM2LdBq65PcMoh7fZ9rLVKWlNnOHs+CIG/qQ3F67wwWvX4P
eq6PhQn0oueBaXLcxyioCn8VGkfBpj4lh4aAbKJObn00mUsAIA0tJbdzv6dG3qgMW18tBUBb0YPT
KKlBzbxLCnEjsB4yFEdThqMQmNA3Fj8xi6BO1MAY29A8/r947uGdqkjFURf4Jaf7LK8RlHWbpGwn
rvJDEjcHhglFw6PXBDSFgQZtz1x3w0GTZA5tXFcZlyWTDzWQ4c3sind3ptJv75InlqOHV8kJZcKF
W1Q0R8lKD7ILnNzeico+II+2W0AHnYbhfM6G1qXTd+tYcLeCmcLOqwUxIHAIG47LXVHDSSJk53z3
lIGyP2cA9Duo2tO6XNHZnpY2fbnDnmX0H9W2hVV/badgV2VEukqUuOSj38NH7KA1xsF814Oqw110
dJjqragHCSF3ecBBW5iXR411NNX5ksErWEb9yZT2CUGGuo8BiUCPwqQPJG/0K2X1Nbaehq0H61qf
9GMflTM80dm3Wpyv/4ZMBDyUXbSkS+71a+f12+rRDGucqRIjNeVn8Zo4OeOEc8bj42yIxpkybgbW
iYfogTeY8h51ejgp3Di18yplTypsMK9S0DVNMIixP91FX3LwhqkNHKEmD2o0eAlhUGTmMIMUlMM4
bxhuzpf4PtxKwjznAHbbkAuOVzqQOjwlaz1NHj19FT3lmzMmKCrgpCENK6kMB53Vh+MIpU3i1nV9
qfzcWe7yFR30Nb6wADLNgaEdLMtwCs1LPwNMTHsB2F+VBXcSJa815xfGUNiIjKFSMOgdjlLF6jSx
FbxoN2YJN9PRQw2ekZxFio5ueBPdFWayhi/DDDZU09+5le6JJETUxchRfPfSrXVG3btbuisi6Nm8
x9SWQhMr7qe8dxjZHxZLibp7vNcJaJKKmwzhrbLeH+SyLR1dDN7dTWNcW8/AMLKjVakr9lQoQ+c2
Xq7HbiFX3j0npC9RPDIUoKXCaVd5i+kjSFfZz6/MdIT6eMz/kY6Sqbkv3+XISwLEgE8i0L+Z6WcB
GuFEAuKk35mfPsiB+GSRaMiESDpnb9BZbCulb83EvYagZ9hku+Qjil3t6SO+6PMXwhVPwRfovny1
zLZ78UmfxFvd4LCQ6mfF/ZJELcJ2Czn9D72X8TXMM3CE4ucNBnqFX1VtmE98vjWQlwcdtdltAwo7
MQ4b284UKdxwxhmrS1qoF8wPrkRYX9fANNo34UIYybtkMNYFO+dwNbNjWkzHQlCOmdeU8rORk60s
9k/deq0Ex9bfym4J76UeDi/6QzVVCYCoRkSHiq2/YN4dQatdAmd3gvSpdNCjkbV0o1Pj5Wa4cCHQ
V+RqtBb5kdQsl0wJ2yyEx/TMKZxkTaKtXCPNwuYvlw6J/G3V0x4aIDrH5ji0Ex/wtfEn022OxZko
tLemS8Cxk/dWwS9o3SKbYOupDwZqcczjYGImQX68Vtl4oUFC0Tp7S5yjfGoCiypGSGkACuqcgvX+
zQmkJcfWoJsNsaOUwjVPw6QfvTx3JZ1ZyuJqaTTBdS+ain1/O7aVcdLOnaMvMp0NeZ/Ces21t6WR
bqhFXwQhuP+m12Ug/7kZw6x1F0y1K38wx7Cn1tskKzSrcg/+4ZL2dOswHMMfK0ODj4EGEEBzk9jt
GAMUxkVfgdCt6jzigSqmrU+u7VGKzUjpt/3DDHWIgEuPyQ+Mv2OiZBc1UjbGp8MUsMsFJFmG8Fvq
brutykuXp4/b64t6GaiMfie6QBZ1sSGFW7Ib7jHXVWOkk0ZyrO3vebQVuLZ9YNfcE5wsg1B+P5wQ
kvMftJCATOlgFr9jzrZeH4LyGHOdBN9BOr85TJyeF2l8IoqoHe572vubmlVHtUyiguwnyVW0bK+k
AHiZHsR6Fii0dIiyQdsPJkIVdBsF57ZpAS/UZ756iVGobAszm2GOMHd3H/ooceCRYNy63aVI5DFI
HNIc6Hyb69i+lShpcQs5yYlyNpCRwCvNc/MiZfU1yJ6WZt33BfiZ2US9VEVWCEvgofJ4mEgKB9EQ
D1OTHTp9iRzrIpXfzJuwwY621ArWVA5ocIMYZoyHChRO+P2oSNOhkuRI6Iy98g+9591cfHwzfCmE
6VWrfpq4j5FnYzgicVObubi5Rv+WuGODPxUoCVvtzl5OgLxQ1xeXMG86oH0cKS2rNigffmwwit3h
Xrgp0BIWWbg4W64mwZq14HSwncmBcBd8uJ3BiBxNx2O1GMEuKzm4dzrwmxHkLXSXb5mBcD/Wfo7R
3eXeYK6BuvowaaVkr9JSUgkwP5NXJguxOZA52QV1QwBtpzMKNoeMHn6iCCiRCNWb6qhjon0PMdlr
MdZ3jZvrZhZOmi4697RRokYmTybrsvIE2YU2ZsALYZATTlECioFq5ojQ98FrdQZChq7sFXk7DxNp
wYNSIJFn8QzdpFKOwPqHCpI7CCaSvGXxaHHG6HOMnYzerM67JuqalOScCReBurcE4k2DTpMSd8Nb
87DKq0zmsLkeQEJwPiy7oE/RGCUFDYy8tehFeqR2lWk1WBNgQoJXyIUwVvyjX9P6xxpf8tLyxYbe
pMjgtFY1UswMSRNBN9FwK8CAH17+zJtWxucLPGdJ0gNJhPR+X2eQTxUwmmcSu+LrpjnxbX4r3TwQ
9vE7Yy626V3lGfv0Vof0V7h4YOvfi5e2IyP2H2xWMs2X0cnBwvs7zyLODKbDTfld0jIqkuUTkyXM
0XbJgJtSJU4o9v3MGSMYgvHopT5PJGKai/Sv+NYcw4ntv8qTHdB+4l3ZhMmMxcq+cnBic9DAZNlZ
geFe7drIeGp+ONJO41/2WkUZdtOYgUEAw2rqKQ2G1/ILKgKsfMEffMyTfLYErKobePw7+cQ+ZPxb
zsnb9iD97+QbLg3yab1pl7vPar2NO4jnuBatzqZgMwTb6U1358aWGPnvsMvgvzEQffzAxZP2ZFHP
53vLIbXauFiXnkmZAa5GW8q4LGr2mZcge9nFbuYZ4Ry0geDhDu7f7fQ4BwYtxPZkQin6ZLHAKald
66CeCubhwsF0mXE88ROerLPs10H1XQfytf/LTvqf/Nq/btClpLNyjo8JlOLX5DU+5gwza5cMAMdy
5CPTiu6wupbHctujae2Pui0EWqh9mPzDPGSUD7+L7W6Xo86d6OMEj791ZOgch+VDP2mDY6l0oFFr
PUMUZuwWrLrThdO5E5ztubgBD70ScqTmAS/ycGuqbCVAdbR89y9QCTKexR3zlaL36MSuM+rCd4Sq
GHohQLW89S8GKNwlpR/P7hL1uBl+GJH03L/ATG6yM+QDAY8K44ZUCS4sfh2DRKaDI+p4HyH+tbsf
HDcewbffybly9B/9fUAXgT4MLMIFR9h4nx6HlH5lGDX/ST9Y35Bpe5aPiephD9JCX0bksoPzVBEL
9cg1sU0fm+jMK2kdGKOiZSVLwsKa0F4BGtkxX1TGmSAJP8VJcigVbi2/jO/i0/LkV0bUyPm5IpT6
Ok8MweJ/UGiZilYNqtS9kgCsu5rsPJwoKDAZc4z2HSFktmM29fXw+CUdNnet2xLh9zEJtuqml8eI
+S/lkXgyljeAFsXyCwSlTv/H2iJjcH1PvvuT/IsvA9wsYWft1mP/uwSjn+ytW+mBtB005vuKa35u
79rP+set6r8qE9TBwaaD5ul+GPc1JDmGUCw9lhLINHK/f+mhPFTkuyuYFO2UoD4xZ92rn8ZTcmq/
IDdXfzxmHTIwpMXOHNQehmuCk/qFShOO96ktHEimlE+8WGxDPJ485eM+BXe/f6LLRHs/uf238kF8
Mjppum+WsoKYjeBwh2BZv/rALDPfZd5CkTW/KZJXvmAuYVwmIZiDwmv2iYcJvYZ65Si/PYTSHgNF
X7jg2Zid2Wye7tf+PJ2Gqxp0R55ZOvqWj0hGgW26lrNnRO7LNylnS98JIW8IWvYYbB+CIwbwTSRb
+Pf4OVi82gyfwzFA25F4nK6eaWss98pjt/f1m0EW8WO3HL9XyYVwJhx6N7djFjqWUkf2lO8xGJhr
iwgQHLRb6xsyRgcqNL+QV/jqyQhTP/HuPznvSAtp4KLBvruZk9sT2F8VibxPnpjIOghR9T19AJ3Z
jT14E4NM0e1PRCku3vCufq57BrGOctgcbDEV7+61v5VLzFd20w7UNAfW3L76g2JoM/Szy5CT9Wnd
b+/FCRBAcgA+oNOG2RdFqXlVgvtzc2k/u4+WBmjyicObj91l/gK0/wbBKiK8uirsLXGzuLtVtTN/
19MSxnsLJhn2mNUpfZavYJ034c3whgOP8iIflp/sTb3ikHxVmLvP+zuDujpQT/QmSB1P6HoevmJu
HSwXjgiNMki75ifYh5+4hHA76icZU4C3hDNCCQePIHE7ccyUnRaU1Lsf6FPDNGT/tNnRbQuhzG6l
L0iexGh71c+NHbsnpou71EXnADE08YQL0TxzhPI93fdv3OHULuDV4fnLXgoRgQEyDljIQk4x2yt7
kgPes8OYEOocyLsj+0oou1VWPPWqTHpMf13gdLXgBB3cGqzubS74HroTug2ePu+s+u+fWOfvnp8/
P2dIeqMNt0e0LV6T1pEhNsYixHitO/gOYRIsjvkCo+4wOBIUn1G6BxKHLvZGVEMroOw2/k7KPy0H
TYIEhZWoy8Aj5fpvGADArXIg44q3ihiJzk6FnQ7xllduo9SH+xN00H+xTcSw2yEUBX0Pu4p4Ey0H
HTE7Kda/QkQT8ID3Rd9kJJLXZA+tvflHxJdfbFVLXYT+ZX2BcTEYGE3bXUKihuJMk4/dfJIeRYuo
8QtYGAUJhjHYMXWEDd9tkSkYZpU8Fk+Z23T9+5J5wubgJ0lnXcMIhioMklHjSdNg0b9B6n3YoUsg
ocx+wjjf91loZgBrIceWAk0/Iccumquorvx74uLU1VqQr0NUQKTKMNbJD5J02KZIvzsyjAeZZE57
YZjEhCNYdNorzqRolL0an4OHRlJjl29nN8GdeoGAfhnRQmNiET4WHI8tFAtLBdkC7IG752B/RyGN
vx4EQGiveQiNRWA8PRdPskSIx8Vqj7kVxlg8CE62x+oarwJsOFopEIpD2ZyR5Co9IxQbJxseFgS6
2/nxN+Aki1c2YacUzsM1MNW/Wla1uT6vBYmGz51x1pJLDSgp7vXyVKRPBlAwRjEkXt0f7+WeOnr+
JsvPZXfV3uO/+VfnqMBBkM0tUuGbCrvl2v+Iias+m4qDhEE8zx/GjcudfIKG3IPspZF21QuKIRye
FLzjbCNoCxf5RIIJXlh9PdY1O/3qjy7iwlNXetUWgEKJfzPsop1y0N7n3+QGx84g8d6HXxj1DC72
9amG4DzteI7ykskOCnKOi8lwH4QqkadtN75KQdrbGexXdzmDmOIp/IPy5ROPoPWlfc0PNM14xDFt
fNbOWdAeq9/tMLzjVGoek0AJ8vPAU5UQ1rOrblugqT5JTQ1CvZfp2byKE5ML7QDFdMWK/8yke4Z8
ExDdzSCa49z0W2RRb1wTJLcEeeUIDnbTWxGwcV6yzYELHuSHhs+XBY+oFm+rqf8x/HPyc7vPn+c9
s5l/uLeLJ/VaffFpDhkFwYOpU90dnHgh06RgQf+AT8t/Fe0iA1hUtkdN27XkYzuF6kzfCdC1swS8
SwvarX8PzZfFE3543oImkm6EskJGF5CnGbZ4t0lAG76TX/qP1cGQlbv4i9tT6bBWrrWvXsRz9zfH
e1pWw8aV9fdu7pS39iTvhSc4mMC5P+D6O1zgMF9yYfUDqWb71MEptPnuSFcLkYV5yltq7Cdya2Hi
ir6Olyi+nhiutH9YlrPZw7V8lF/5YTuLJ+Fg/NNPVbT6Fhsa8CP0Nq/66l8bqtT+dH+uTutXE5IS
d+b5gPoOjytNKXM2xYYvFCBOh+66F2enetXO97B8jq/Sj3BOAt3OrptjwfG6H5pwPcXtrvUnnM+F
oMD/0WFGjn0JlHmm5kKIsJTh7dX8zL4Ic61Ody8GTrRu2m2XHJPjFhVXYMRg5BlqmIGeuPjdW/aC
9cz2dj/rdgIxsTvoexM2XnPQr+0fRFZob7Qr0PaxfX2BHMqXiCYAmn0f/yiOk6/tbD1R81lP6lV5
gmQHncGK9/AFBhwYIc6EllfcDMpKLRhfDFM13E6VffRRjhpnUU/cfJBhkV9rwoDn8kGnnW2Od/kg
zBHAfyVDNHRTe4Cy4qnpsVmfRuGtKz7v1KZogA2nXrEmOi/tcWFmsjgZiZwtz8D61Cmv5NaaqNKS
WXfElU5+13VHiHnsW48EZA++wXELtneGmHvdr91xJ/oPfjkdw6Ncye3WneDZ4ujL0QVP5chntzHf
38su1PNd/p+MwPRnu9+jG9iD1kNzgxG0Q0XiSF4WcfttqvuIWRcIb0FJeuc4hcwo77K/0Z3d7KR4
GKlCyuWJ+Wv92Ke690DaPyR+RyNXPsNLcSyPrQCrLHeB90F16fS7Muy/5r/tXeVzXTSPucCX9RP7
5jX2u8P9GaDWOJcxyWYUSPWpfF5fTV/e6/vlwF3jqZF+ii+U4KHK/GDHvXdV6IDwiCiMDcolaUeW
tS3b3zNI7nQQ/9gK5Vd93z3zh/ULZh+yiyTlNkOq9pPbVhw6hWEHK196148qjE3Zzr4mmEpB9dWe
usMIHesVacY7Olz4qBxN1Wv8qe/lPcHG9X08G7AvxFfrzL60gSPjUok94PuMSRM+zn8U4+xx+p6J
XlnZEDumd0uxk1PxOr1Xr8o7EDQtBOkSz1I4vJs+J9RffeSWw1H8TId3MDf+OW6tGvw/d+ic+a86
8Qrta5e60BfhQkHRZwKC0aQUHyu0J0z+2Q3wqOSLMmy9XfVV4UzDM4/wEiY6rUvMP4HuRK4m3OBn
85gehoO0mwL6IPqzIjDOHLvExkN+CjlSuwOGdL/Wg23hjY+9C8YD8hkn/4dOK3/WqSE+pwPVEVsC
DwC3b7J5ZTSCPMnaU/KnnUWXvzYpYIhnGV/5IbEPf0szQnF7HNUkuNQTlkLUEwa9aPrdpJ9J/mfW
tpIcJC1IhyMGItCzyBbrX+mkjhO+V6DHegQKg2sR3vpGvIcAjw2raN8Hh1ZXv66GXXzLR0opM0fS
sp+Mxw/jAMblQB8R2KCNCciDUaZ/2/KzaZ8d+MDq1+1LWqGWPI6bT12XG2f8hHDTEdN9uf7rsaAx
yWd4nAoilx0LJ4Idh+1mqWcLxucSzkuQ6zDw9jrTzuwsZpcGlnx6lvKjzJj/sLZNmD8qtI4eyYSi
HM9p78DpoXtej6X0UyfrM/nNt7oWbj1l4cBtxSk8bWKG8K/UFqniql/wPN75+elPWtgiLpCcc7FT
fyZ6cusl2RZTLNu2xc9MDIbHdHxplJaK1nqH+AoPmfX/ikswmhTlPNrG7hmaKtxAKuyAXduBOWFD
nqUE+Bf7RUUZ1XgDLnECjBZXWw5C447YuuIFUKFlgMqs9xj0OQmZmZqfnhOyDuRIU4M7dPDBk9lD
GG+E58o+v8v+Z+w8F/55c9J/NPg7Bk6n5rn9YxX3Tp/tR3Z7speVvaj4lJgCW7AJi//Sdc9T6tZ0
+jW7FizaA2TsxQEzY+S4HNR9coMcB2Tp9ppXpq4lQT7ND90PiqEjz+GJwwimBZhDgEab8C9mQd6Q
PB4hHa9aYjwIklo9MblK8VlbnlYOauztaoDh41yEnwAHLTUlqHzJuM2zeiTF7GspRSaaQIN9dxG8
YfVYmmhQ2QazEyS48dqFiqezRao2sLcNtKOyETcHZndnZjcAAhSA5RuqPhcDUkd1vjG3860dYq7d
tjtPHmUEb5UOkbsz8z2P25i9QoxmZUL0sM9soL7scjwdJn6A5FHV8x2udWbv4H8fG1cdfPY+EzEb
BMr95sc7sCR3Mbv8RfKpX23V/2yPiLF34hWciebnW4pAFh7fReIzuiL4FZ/sMDwl1CMu9vi+znY5
/smP98R76/d4t+xH99v0WW/hEBnn5yFS1/M0VL8dFEPE+ngcr2X986DSlaHFjjR8V8Z70z1L0qWe
DhmoubmTG7kPlaZ7S3TVgtguVf70FG+Q/o1TqihEm0MbWXV4LXoNvl1iM1MbqRNThgsrYIE0lXat
V5rX43XidRq+ThsfXHSTyAhEDg/W816+Wk/ZCVu35Kt9lffkqlDBMWQ7yHvOJw8y8jNnlOnfecCU
d4M+Bp2VGtXQDovyQ2SvSPBnaGXGP+uyK4e1Py/yA65A2qPWZAn0KUD23TyoL6pxUYqx8vXxjkS5
uZmouu3iumRADgx9uhyXASklexDLIBwbS0n1jbyHCbYWwBETZpkbmHHeTT/rCDEtNkee6swRp0J3
8IsjARtyLpFuUDJbKgezeYbDhcqu0khBnsMyFlkfiXadgeTdVEcTpGU4fMSCgGUmrsD45n2NK5iz
mnBvrTiYVNxcZ0MybSHHOFaUrdLp6H9ssa6/h5GDScRQi4ZDQIwuNyfpkUWkycPd1bGexrP3c9ik
2NPVCqnwmoSVLst72tg8tR7xN50/dOe0/WiyG7bvmeopi4cUHtgS7alygK7HYd2zAUh+jEDE3iAJ
Zk6M7gE2Ig1NDo0TfXFqPGuA+AqRHvsEusDs6/9q3xtMLnt4b5x7gGCjepk3W/rhNyVzWJF3UrxO
havy+BLrxGdjQWDLXhwW3NTt/sRJun4p7/MtxkZVtCfqGggapSt9c6FQK802ZtaZeuLec7LStAJN
GO/lT7/ZW0YbEsVgA3EgU6pgeEbJ3f4VkUEAsLpLJVsyPNqmWPDpR5EB5pVXlP8d3mwB6YnDcu69
WQopP+TGlk2H86+Lnf5TVbzH3JoSC4skKTTWp2w45IaPMeWyXATBTnEydB9UEt1ZCxer9F4kd8Eb
LmR9EWKUHtL5pCSfY3pls1q/ABxnvx6ctraHZ7pYzdxNcKEgPt6hH1NaeXCTzdbGQAdxUPWCE/Ms
Rf0DVWJG4UwGKc+da+VXuFR8LHqVJXVmLMDRMCFiWSAeubCSS3PPmhzK5zvG9eVB728KTSeM9mcs
w4wRSJcgZp/2RmUkngIO2CYOpw5AFTVU+r69oaWzsC1oQmYoK8csM8rRGeIIR47hDOrCxJXWMZnh
4O42ukX24sIehA9CLqzxMipPGwfYHQJl/oFK1xQo7udobTxIvyXXy/Ip1XvDWQy0jjS6rv4lqfag
ubJElFC4/cQ4bygDyDQc3RVK/6D8aT8z57QMLb7uf5btTb0/aRxA0m4cHSQhjcmn8szyxlHdIddt
n2pYPYjSGWMhlKmctXJTyC/g7CnMEFv/XNFF/v96z5/yIx/uIlk+gSzr3ccGGxwcDdqoPgtD0BHc
QeTeoB7Wxyu94ZqmkkZrnHAJhdXsyThd4EMLJwP532eRHvWKWg9eid91boq3e7W7vRN6021O5t7P
Tdh+IUZvZkBGW8dYbj5qEw5+mEVCfveEFXXKGYKw+Zt9/ndDMdsq+avCWb5bHyEhFJSUIDQsgGU3
/uh9KA4lJfjDCBtMl90kI3GuxfrSOKrZvkwjQTxxGPLpzJ8Jbp90yqIFwLd+13OsKvYmk6XFbyEl
aPZAfiSwElm09qb6DRa5qdcakLVY7KcBbREVDwxt2/qGyqQ/q4AAAVOV2bKB68l0ix7fk/nQDDSC
ql7McBx3jepzGhjZM3cnzbwBlzeKPwmE6LEuDWNXH7UgYTLiGDg9MlA7Nt902GI4/sg/jctPnwL2
F3wNFHScJNy9Mfn5nb7r3yGwGBOR4XNQnf4oId9nh9nnngWbLSIPAv85ICuY8VIUfyR7U98RDXjR
/5kh8kaUVfExhly0Y91MfZQ1nvXwgXHkOYzvN/ZqFrVcXJaahn8FDf0tFlvBHkSeqYyjcToiy9+G
y/B4wnNr1xHJNoPwqPh6puY1zzwWKXwcc3K7Ask/4N2+uNMZNUDG4Go991WTbCC+4VwVJ3CW+hi3
cNuI2bHxla0YmFIrZCftQKAn84drd06OfFs2HgGrgA2TYNsOK3EausQw96Up37vkg5vXDRc1u1jc
GWd1v3MHA7OP7m2KSPdzBXuKEG/C0pLeUocLqtL0Fy8CJwFkIm7pnWp3gBodVcYhQV75ljvQVHby
hwUDAvxHP4Ay/hNDk8ryT7mKZ+Nl2DeQmTGRbT20qIMtCqEhQzBy3uiKdhR8XhGO71nYuJDb3I1m
IbRs9rX7t3YyTvJFvGBq2gWq07i/1ZHn2Cl8NUR8Ew4uljtO8z0Z4HL6MwYQDgJ2d4i0k0CzTBaU
m/nVUbANd/4AO/N/Eh8DAM5aV91Bl6RMix0uvqM7gh1fDJc0t/0PvoHOL/28/aP+0/iSfIHoG5hO
5mO58ZTZD3oUjv27xzvBTHz8GL3Z23z9qXxV/B8CAHbVoZUc62W5oWnkLapOEm6naR972207Na5s
HmX5lGSXiTvBlLP1ddw/Wi8j+MUpGcTHDpYZTEBA+ePJncrrNP2hyLnVSvqvzynKSkbILrTEtN3X
JszKQEJavtg3xg1grqUM8I5ETrHHL3pMk8odRwnxY/nBgwcvkCtwcfrMTC3nLGRaidW7bjway+pv
JgKeVOPZLl80IqeDXHWBwTEEHzt0qvTOyk9/1Dx8Z9EXWp07Q379wmxztzTP8nackSX0+8kDmxIN
m9EE7+cHkF4/Fq/bY8ZG5YCW8DEePGd/2Z8CtPy3wPLF6RAZ9HHdmzDaOKBfsy9Gs0z+2OT7P+Dn
7YcOaX3IIMAcGB0yd0D6yGyP+9+7Mfq9a8JRdk5eh3c6zu59eDfOfe8xkpV+aD6qV+OJb28ovo/b
D8ib/pgVwLCHnFt8Se/KD1hBJu8BZGHPWmfjfD8gTscFZM+UY/oZ3jGtocp3KZGZCw+8foes91P2
N4/y1Sm983dCI7OfY3ddH2NNKGtpe0SbzKXbGNpwpHI1a+tJA1+laQE/oLbYAlABxBSLByoY+/Ef
GLSEt/MXqlaJebS8h7thGEEmuIrqNngaBOuLAq8YCS+sDxXbGVpQ9n7wZvh+tXdnqPXbPUHZ/s5q
mwN4xnP/iS6CiCIdQjpiPq8UnCncIoLtNuggLPsuAlsn/uo5ZesNGC0rb80DNM8Th3gZOtiY8Yv6
JBYXWn8IsBvWmf2xT65gaDO0tAGvx8oeb3TMVe+hqS62IFXhtHszfYInUJcEDDlRE3Rgi2uATYd0
x9LkJZ/3E4x78kRWuyTwL3FGkILckRgE1qGFaGYK9CqMK8Ze/ppBuEcOJKynB/UxvkzmeanORnqK
5XMy0AdTVweCjg5r38PjeDwXrqagWDDxRctt7gvXngtPqQTQzOpifnhFVQWdGU/bTPkstW+9+idJ
v5L0txlo7ygkdYYYGK8yI6LvrOG4KAcJBgb2OHQmikt6XffgoVdE9YbMH5hSVE2k09AKeB3oVHEG
ojSxLW1sGG2FQL524voieMr3pfwvn59Uk2rlpsiHGh4z4qvmOGPMlLiD9IqLc2m+zNZTz4ph3qEz
jt7oV9tyieqtobnQQQTgvm/hvO8+VT4jE4ALMz8oBNEKAfVHoBcS6Tu+0pZ8rBoHTL3ALyN7hBEO
o9dMZKwp+DI/BgptrF3TyVgg+5DPfl90mH3mxmjZgGEqGW4rxLEzL8WfKQ3BVM9oW7T1STF0M3hE
HlY6Sie9HPlT2kTlXDKxruKQVK/MbUl3x0Q4ZfiWfN8z0stnxwRpZ45QjTIu1k5mnXoh6SOjxJY8
M3LBviMYq9RSvqppDgAyWFzTQcBRRJfhKaab5eAyB0to1U7ljAdtNWYESTyEFVpeOTmR7z7yhOlh
Yv0qrKpx7OuRKzi2IF4Cnh7NYky+ruJBpG8NU5TafVTMyCdIwvYlUHWTbGPFQOTSLUF1Ag8JHxan
1YbFvPEsAGiXCHOXYUxgw2fteZPuUYF5nW8qtV+teJ8UmvArT0C0tF36LqvGm7JuLJSsgsrBCCyX
ih9S461jTvqgAZdh3cAqDcLNihoxOom00WyYZ1FJy1DrmR13vYpqGESm1frgPlv7zQLUaxNC5BX5
DjlAmZ7wGh2PUq1CCtD+x9R5LTeuLFn0ixABoGBfCRD0ViJlXhAtqQXvPb7+LvSdmJkXRDf7yBwS
qKrM3Httr9bk1NP5rdbA7Ej8QVdBbtEmnEplp0WKV0p1sLPVkNCxioW3JIj9CNn8PdYEdTaZY2pe
D66UI1hLEHsFZrODZJf4EAs1oYyuGfLoJ0jgssI0HRjwGQPWnIC3FP/mlM8vkiXgiclIu6RcYbrD
OjRY5LdEgXyFa73tB7XalnrKhDfgQGzGXi/sBr85ggNci5id89NkqxSGoP2o8VljW90xhBg/ehX9
q4DDVjTVe1wsn1hR0GuVjV0Uim8Zet+hi/ItiAEWR7UVhzYIPlrbqnfkMHxhjTwnWSp7xkyhVSAH
v08922p+6ttBOxG38RoXgvvob2EnmdPO3VVEC/Yq6KiucwsXifYMJkfrMGkQr+Jy9+XqPO+UYqsz
3z5Gn0VDHSjmam+2NCdJz0s2UYt9q2ihBRUx+r44oyuup49SZnMjrR212kW0xUsF/f7UVQ9kYmwz
zCmJ10FJWu7Mqn2Bs98RqaUSj+5bxz7UZw4iQ+8YNsLbovCTTW+0JzI4vJZw4lPc0nmwM+E0yOxp
BzBlb6loyaXITxCRmCrMpNbA6rnPQpo9zeTMbErThPg/CQ9jqQ1eoJTPbEglEICWvx80+Q8QGyO7
5kmz1jqJOprCQjShy06edEyPSe/uto3P+Zj6JwrgMIUpzR4YiUOPRLTFA43c1yOOMQ0J8qobTpdB
U+EBDWVrr5j2I+zxzBZxS4+4+hOq9cMYsGsNBYsWvw1yhcLP7gnc5cyoFCdh67Zt+cD3uJipoZ01
PTxpdrcji1B5tcFrIQmAAyamodpHjUwfIFQRnMSIGltmniPj5rkj+ijK+r+NJUtbH923KllvIbp+
jMjIUgJa6Klod0LgbIu1koh6NQ+vYfZe9SXhNFrEJj6RKjEYGFhYZvYgdBh3tXO7x1XwxxbqcK+0
8EfKsP2NJXsXW0Ta1eGZVYuZjPRXBqb9J+j0e6LMqJXz7BqkM0SNAXfRHOawg4T0huo4mcxsb4Vp
vS6khKJptNsdEYHSa5aLTWu+5NgD93M8dPumzbt9nCUpsrCUwVOOdioPQTcmeq05tO6IrR4pBkTO
3LaKinXRGPWjiL+7RlJ3NVLudarQs+90ugXcwHtjYLMoa03n5EJZHc6M9AF5KGuj7xniq5G5UsfM
PphDb6ztTv4CjcCTWUnxdfLtvwVKXMTH6SsPAUjiYLgVk0EV3OfiPUppOghF/sG2T7UTjW4qZ/XZ
oBhA9aqqqXmWVMytaR9FbgItCasxUvJAF0c7l7EJj6CzzDv8WmWvl+LaZNUxzRPmwe14UEi4RLRb
nnkfabTFuryNYhsXM7s8PUqp2Il54BgUAzoWIj/Itc0JDG+8NadYJFJajugqcGxKzUYj6W+VyjXH
Qdk6VbZBov1YsxTI0wf5L5mTjFlzI9MNIIooCFYxWqdrho05Nf4lzZHpmYkKXEq2cUr3WOCbDsOl
ObYalmX/6ZsD5x+/kL1G9ucjWYFAS+PpvQjJYjNoxdC8y2+9gvY1TKVTYqTxmpwieVkTbNeU2mQ9
yHS7SHNCFZlk2kbY+reI8MM1iyywRqcver9djzGBc3qnhTuMroDIBob4I903/W3OO4KEZDzp9Rju
Ne1FFKYEo7r5LrMSLV2qEGA0JNuqCwDQ62l7hEybuIZUtOdZIePZMsKtqc/0uxLbZ41geiekzyau
BXBnZYscugJ4FxIQV1AbmprM0MaOkYRkAT3NcTLXelkXnBHKJ7DI8h1c2T2QMrE1v0KFPS82+2hT
y3EKugZkgi+ZB53Y1Bc2pbXcLenuM/4MA4Fs7utoz33/kTZYaWXZtB3LzKdDViFSEGN8ClUr3QWJ
6lPPxxXHPF05TGZiYjXuKixm+nk5OnU8ow+SVg8ci0C3lKimCt1kVFwAoICBSPthdBEMe4WiQXNp
zL+l6AB3aeZElw2FYEQYQmWOo6tEsXwGvlesE4wwslyZp6Fi3oHhFjWF1M1Hf7C+o1l5DFlkwF/L
GFAh0yTprKdla7TbprvIdlrv/ZJmi4ggeGsBLRKpk967f5ooVAZh0OePctAr+AoMaLD3s1rb0UZk
FEh3w1TSMzjHEt1E3n1O0pVescNTmB9mEW/7GsG23vPgIYRWziksOZCPw0YKaZTWOr1+qRtOs3hK
LfWE6cvZGf6+6vWJ1u6FLi5GqmMF8nvllhHszbEUxa1aafclaTqsjLe8UndZZ6fvtKLHUYnffGsK
PL3VYUaFMwKJ0hg8EocGTy21pUeYiINU6TI/waw8W7RnvKubTseVAJHnoZSvRsVxhnfHdLENsMQ3
81VTIEb0lXTLUlpRRphrr7KK12aoqVMia9iNUladrOlSCJztUfpGjN4xs3tprdej7sVdpG2IT6cw
JmKajGFcQiWgDRIJpU8sgHCHey8PWn0by2Hi+ajkRAKmbiI3MR2jfhda+Dxy/zdo2KoaJTCcfgjU
ZUA2MGg4Z9y3hLR8d7GUf0/5r6IFFlhwQRswZxI6TGXJmJT9TkU3v0r9DqurYYu3cRauBZaAGDP9
O4osPGF2S7WUoqMdbAV73jxYXiwCATA1mvaZArQj5OxOyi002G6U90mrUqfEZAoYY4UdBgPNmgOA
shD7+MjywUsNysAwUMZNJ1lN5KQpUiAo6NWuB7HJOU+WPSu2dXw/pX6EXoaVWkatlkqSdowmdDUk
Tm/y5W9yAE+xCTMTgk9mkMvEV7Vx+x6MIWOuf1/uW9quzGCMTcFHrOFNkYV0roDwH/97Ubmrg14E
nmE1y/Gs2MpBC7M+1UbMeJHkdYZpHf5d6jS1D1rdu50aLBwMogtTyVaQKZiCf9DFOpaJs5KwFB7/
XYrZKI/Z4pOYJLGLuP03Vdh8RrEVuZVBS6OSWyi5jXYZo0DfVsR3nThs5yd9udST8gGmztxMFmrA
achSp4L+NJj5CRQrFxnNkTLnB+YsaGepR3CvBdmpJT7XsyFvu1CjoqvRovofbEIZWePuKA0VOHCT
AjpgMDsqaX2gXRPX0wlSCw2XmvNwVeLoY53C+UVCqdLM/U6tECKSNgsFgOfbqYlb2XVheS4rPNJV
piWvs6rZzpAoi90SI4ScqyO8c9SG2Thsh45NK8BN0rUq5HwFDiHnVjQCqq+eGhP6BWIaRS/ESZ6V
kdFy/irFbMLdjI/Agg4xx/WxCYFDI3xsNpEdgd+UbYr6eeGhkS3FImBvitKcbyHMi+WdBCeFEkgQ
Bh5PUXrqMjTA+CJmxnBdcppULTn12tJCwvNHrLUJU2goiYkZxaNpSQlL47xaq9SR19qy3JyfdJYG
Y0HsQ8tVG6iYY5HUNOZV9YqL5DbNkOFsfW+Ms3nVxoxRiqZVyDZGAwI48qKcVGlj1vrLHOB+yGpp
pFU3h+5Mo0Y0ZvFmlSqQ7xmfRVUEf2sLq3szpNVrH+V8qk3Oaaiv9l0f5pegGs5mR2naEdL1NAhS
SWcV2bdU/m3iCfiN3nqRlVOCZFWxVtp9o3XhsYoGxDllW64NrRY4YWt/awTtjdREKH3dtxHJxxG3
4Xs9xncrzujHNrpyAiEyYEMYiW621CebBVWv1T+nrEnwyvX1rgwUXBAmbjIjKfdNTrcln5is0GoK
ZEEnJrS6azVP9mrBnCgtP0EtmgO27mWdh2ptgfUmzxeIvS+NDLsH42S0QO7DDORdLVSGdSJHn5Aw
C8HEeaoN4M6SXYVbKIMtg5MAW5syPsN2VzbLNp+JYmd0KX37YR63bWghky9wNwyFfzRGvJY1FbOX
F6QpTWrdupEhQUqY0247+rpPnQ+IsJHqnQxb+EHWVsL83ww8KyqHoxXzMbVWifvSsHVX5ieu+otP
Wud6rkAY90l4BOCdgnDRXlVTbMcg6dwmriaY8flvq83tOh41Y1XgUjAgxSk5kndcTtsyw/FaKtqT
Dg+DPxQYFtSGddlHTyUdf4yZ4lgNC30jt1Kzb/v5VigxsaNRtbGb1yEIQvCiFE1dO2T7gSZwI2Wy
WOmm5nEXgpvpJPWQT/FwsQqmgT6JtGtJb7UDYQMElJa08coBX67fYOIya/1IOfSHFOPxbORgZivf
19lwESdV6N3GbJy9NOsEXVzS/eZKgqU9ofhJCYDeGhFsJ9mgVrc4e+/y2bgZdRN7MaznhHKO1PD6
VEvRacjpVwUjlaGtzvg9mJ0lTMBXsuJ/KnY97Odg5JSq9K49KOgnm4aJFc6gvRIy87EAb+//7zLL
z4qsz100fP57UWHXWmdEyM+tbIMoYB6hzylAJp+PcKp5IBiOaBCECfyVAdLK4yNijL9X9MHa1zlD
8CYm624YtRRD4aSvdbm7mXR+JIGSJFfSyEkqGkpa3aG5/vfi2AZfZt6K7dwMP02ZaLtAUuur73OB
7Y2iJqq/hEHQ6aQH//O6ZJOl1ZS0H6oFF0WUzZEQG23Q1742Tyc9HfurT2QwOsISW+2UUw+aEbGl
i11Ps1rcOCU+n6cdhYDo/vcCk3J52Q6UGvMYE4+pqwkyrPztqBLRiP8bbmI7Y0DMNNf2i/5O8ZWs
606GSTXMG3VqsNF1lNeKvjhpu9BwRXaKG6E/e4Vse0E3BMVijZg+i/23bsZCRqnt1o1PwGkYvhq5
hMiggzUp9/Q08qzARsqOUZA7u89E92eeFeuopPVXX7SoMcaufomm4qtPsoajDALyBHfhaFjRvbb/
jFlNiwLBYGfHzS1HI3EbuF2VBOuAPYrgXtPzQbiufWMITTc8sMODOJFnYSrFmg6EdujF8BZJBAf3
YXkJUvGajUjjzGGctjaRQKuqpE2U4yRe6dL0GwVx9i3Z8msBJgNVvQLjqMgKSowKTXUwf9M9i85w
R9ocTOfQkBQSqozlrbA4dcCUtKyj6yoX79GylOaUgh+mgotfwqRSaa11T/yItnFfw8AbjVPkc8YD
XlXsWBOr80irx6lp8ea62bzm2QROxkLZ2uMulgjmfVVCA9W1EXyM4FLKsh0vc9S5odJ2i0gvzPTo
le0t4cuvk8QKadTMGUTDIN9IoFaMmcShLJwOHVF8FRjuwid5qZuM/BaGRrDBjetaIrgtZT7tr+BI
/kAEjol4wSTzo7U/weCV0191YGJjKOK1J2ZzY0yttas0A9kAZhsxQHOyQsvlc8bBUDJfiSfLqRvE
HWXXMO6aNhLx3fCemhKTAqOZWTG3gV1rF6FahZvYqOM1Pk6iTnQiZ+iQfEgpAu8+ANdGKPSm8BvZ
oVkYbrhxmAUWsnmq+N14aMfuq2UIL4/JXdLpkPiioWo0W2Zss6aCN2ybl9Sgv6D6exXK2Z9yCIj/
9Yfpmg8houss8RLc8lTe4yoDT+BaLdrESu6ZIc60zUTT9kczGCv0Z1KGjqfMkM1jYK27+h6HCR71
5W9zA1FAoTO6zmIxHlJTpi0rTRuTQN9D1GN5SJaLnUrmKlNafDQF2hjCrjHCSByii8KuDtS1o8vx
Ac1Ip31FclD/KaYGmllS2XANK9sx27HdWUq4oLlZ3XHny9QfS4NMANnIwR45kkEwYWEQMJoiWVqJ
fK73VUCkU6apbNyQoNw4pd3Q2La6Ni0VybSPwNNMlatslG9Wm79oWja+NgxC+NifUV7CswCofDSB
JaQVSaKj3dcnoQ1ACeTwnUMaVk1wf57aDt4oRv+Y+GTCZ0KlE60TFcC0KmsYpcT1l4w0yRCNtp/S
Xr0MTDMQVyU3WzUb2rvcwSpNE5JzonOda/Vt7k2Fpp8+bqcAJn+kYOkPbEFDerJtV2PLQe2TnsIK
O7MaZv313zpaJ6q9Kg2ak2rUvappah1kTT3NMjUs0o/iR2o6ImIjpuTGAsL4d+EEFO50s7suJ410
lP0/SLh/JrtxijyYrmUGYVczMWeMo/kTqeV4VWtQnwwKGKLNMhagEfk4fRCxCXqrOc96EGwHoOL+
aB6JSqrPbWvXZ3apVVTSD5rKeT+QrbCVlOz73z8NWt7Qehze6VYTPKs7YdxO53wWpkt/GfmJH87n
gg7oyQyfuj2Ajo8AFGZUq+fetKNT2uFJmPPmKvG2bdoFdOFDZZejsj4FdtFeBaFAVwkeGW+1jXBS
jjjc8VIfyO21SruWY4V2nn3YGUSkt9dJAU6TjBhmAls3XFqxQO6mptxMBoQnqTN8qJH93lhe6ojv
XkILoraxiSXv0Xy0CowYodzNSX5Gg/ZixTVsp3BT5KN6triJW9X6G2ZyxdQgqRhCm47Bq5nSWD+Z
CPZhUoMbTzXMjiXkLbnq0pdyyA8c5KRVqSu+o9EN3ZZLO4CcUmHwPLeCbbws93RxeAIaxW3zdnSJ
BWgoH9bKKNTLSC6d1cJ9HpbzNG+e1kTwAmSwSZo2wG5Oqp1vG68agb6WBjM9COX3TkpB3Vfi2ZT+
dy0AjtC4YwKCAww5XeiStedkbd8CDfqFryG8qeaZazoZaQkBgZ6vpKcUHpVhZqw0fjm3p38XfR4S
5t1pxPmUs+BgBMegkZrTWKv+rumD/Zzp/SlPLKwJA2ErmQDOhuavWvlZ/TL2rcqwFN9nkXEr6Has
OrUdTF6aJNeeGLsDk5e/Esb3PVb6FvfI+CWAF7txzUnNGXwzdNipRJRm2wy85b1YLi1cmACtbdRb
iqNNs7Iv9UrZKwV4uXmUUNYmqrlveSTWqVk9AhIUtHGycNn4lGvNTPFf1L6/C5eWoU/xGdbI9moQ
mUWWqvs06FQkwX4Gs23nl9zPdoZCjdhsKErklYxlg7+wNMbT0KTF3h4iAj276RQ02kRcGQ2dumhc
MZQJcpJo/u/r//7RCKPPWActYemdfYgba5UkQ+xa8JewWbPq0fivMK2HxR9KCToRqayh0REpR5wB
CYLc8+6TgrCbxkA+pVacu2aOzlBe/qo20ns+drZnSyzaiiyf6rn6/5dYi/BHx+AdGgbjpHybhyKx
rAOMDmYEMQmTnS5ONA014JnRn6qglxNZwSNQWhi2afvH56wK8grqcLS8FFmhfuqUNnHsSn3zAWRP
FYGMQSDJb10T3lXZapwhWJBszdLl1lWsqnY+b2azA8iFTbvXk/GlsBL77msIovDTxboZb7Ka0buW
s3pVnIrSOsy2bRSmL6Inc2toJfCkTXEJ+xL2TWNn2KJZha3c/O3gmmHW4xcghV7kZwIGkDKXAu/9
OiMu6Uz6F7HeJvRWusxf2fK3GdHr2ghCzs52tA2I49n6esVmLzcCEUtIp71kqER+phsU8HFopJRX
TTb0Q9iNJ7HEi9ktePKiwd2XZnCTO0sv3CqCfWdnWn3oyqcSV/UrE2Jrpektdnq2xYch9AAdAAlb
HFd1UGT69EDlVwA6A/qcwdmMY9Ob1CFyZ6mulvSciXZwh+06UY4GCGrsfW2wNQ1Gyq2KOMro5OpO
xPWmUiqKAoWe3WzblSdLRuTEPlvQGBjGNkwRlcohckDW11etqT47M6V8NGg824g5AB2idyi1CNCm
oeEX6NFpVnP3knW8R0UR3sOOBTvLjecYmbhf7VJHdziuzHSQHomUZlAcB3pJtvqtd3gRC1+RnVpX
1R35SeUlMvJHpaN4AbiheqmpX0ljHB5mRDc3K7tg3wm8Q+1DgXcJEB4eS6egIxwoWjx7Cp9hCQz2
3yVFH2+VzbQbYhgdrdGhE6E9Dq6jdaJgRpTEu83pb5a1fVhl+v7fn3Rrfsw6wlduysXIhxAs9yO0
/MyM9v/+VMvdsQVErtNJq81gG0aEY4PC+k1SNIPMkDawvGqGK4HvWZqXBHXgFlIbe2308FUmlNmS
mRTm86632/AODWeV0hNeSTGKmYLap9HT+pJbTzOYjyHUGZ8IikSt142KET4l0kJVu287NAd91afJ
69ThJqlLCWByM34D+RwxkJAlG0+gGqtKV7VVFfZMpRR9Y/bk8nb+9JhM1okgJUfr3wXzq6KhIExg
5BmwT++K1YGzmDgbVT3xr8BQGuS96PQK23hDxGji4Ni2iTbdzDGWdmMaPgcTHbkeY6xRLYlGop8j
uVU4MMe+HN7sqX+rh/mjN43xjQCeZhIH2/bp0wYC++gw05aUtiatCsJETUaU+jMJ8MTKnJ6UPu5e
fFqEh3DOfzMJR1Bp2ZCwm+jaAIpCbJXfa6SGcCyoN6VieLV7bLNqPCC4a2JIIylZbFX7qLJMdZIu
1thTy5jRVeQT36HgTcp8H4ElAZbQ/oqjGdXFkcOkAT5WX5b86BjMSXSccuL6OvRp9iFfXiTAIz4W
20oFL2WrsYH3UkK4KuHGb0V05EdwXuQm7/rA3klyivl5hLkSjJcqU/jGddJiLKnuY138USM7o/el
y4co0leFiNFWJJ36NqoTWPM5RYiT4K+ZmxbusCohVBviX1WR5hWqkBLla6s8Ej5DvVn8WrWuH/W8
aK5JGV1jNZZOuoWVtKwm4McDhgc2TdTZfhJtBx94PyhtFkM4v0FVMMIyTdXTwYd7KEX29CfSdSpq
ZkZiUPYVIk+ym2DmGqGOuXO2zmbZUWIbWel2UE6hLqrxup560qLaQXnPg2ytLV+gTSFNX7sh4I8e
5yqgm0lm7Uzc77nBpNAZJJHM8XmQ6IQNCMqHJJDeKzuyNjaZd14xPJUCQ1k6ltFBQv5l181DQgNu
pv1tVCJkb6QCr2IlVM6Njn67JsbR8RP1b1gjqIM+jfhcluhk0GxEMfaeBCGKPh9deU303Kack3bT
1unsxT0MAdkSyomHLJtSND0pqko7oeCo1KpZW+bMd9YLsS7Kxb1Vz/Ll36VWgBPYyKWiRqwJAL6Y
jZadhRIyhV2ZVZntiwBBTRX6eMTzdc4BYyWpREfa9ugRS8nbA+RrmIcXe/nCaKyORDsX+74HjELh
nm6kKqk2ZYKLIFiSJpShhgXLxci/7aBDz1xL1f7fvyUNv18lB58JSpMUFFF8N0278WqCOjdEXiBp
kzaTwk+AkrU1Juupd7L2kDqikYi0X8UyYjZdy6c1RE7do1HKVMPSbk3H0EjJFnBLWMdE3sC1C4by
ntHx6VpgxKL2P3qaIcusMLn0E3T9MI0NCN6r3PgygWQnIPSLZ4bzsWoRz9gSPlJJf5tqo9+lYl4w
KUsqTCYqhroY7ZKWoYtRlHAYfEy6UOYwZwUVR5RI2Rvaoa3b0GmaMHEhPljT7KSLrgmxbm8wAS1l
xW2Sgclg3vFRKnxDs5QX+Cr/07BYLHWlafaXLxMCmJt2/cym9jEhyfoZkrda1jh5o0qnJE8QFhEh
pjItN7vY8kRQm2+zoa7IsQgqhjtaG6e7RMaYn8x00JoWlasRoqBrG59hb9uAjjPFtbZz41BOle4M
JuePXLBIGx0B1n7OCCJMwqetgWSrP0Wl0A9m7zzk4/T7j0RlBcVw/PcnO2DXDsnXpHkqB0e1RG1v
pBATTHyeQ1Z+JJY+enJrTZvIZ94vd2Q5lKTwbAOVyGKGkdjgtIHRmaFrBx+h0jD74Vkw5zQImMlq
6CaahjogJuI9ISOZ83v5TAcA60mpkE+UxfHBBOqiL8ul0baN21VmzeJddh7WGG45BYYqm7BCal0G
KM/m0oj+b6JMlwmOKFrIUDkU3d9C2DO9AC6tnHyaMaKwqRqPMwTW5dGSEA4AAlVoQPvyBRELUwx9
vI70k05mnG9NNsO1YfEk2gy9BqPZhUaLy89K8NQM5q6qYzyYE2KBKPowNaGT4UhmWl6GADeGCDRp
yf0uAlbaXut6tjfYriMb7ah4NA6Y6gCJy6U7Uq/4aEtsW0gS/8ob9HQCHAuIXushQ4my1tppWpdH
QJDH+SX50j4xfwVn41TphwQaTrmjTIoe+QEZs7waj1jBwRgdkj/YX3EwrNL3bq+es+ewF1cT7j23
xwoOEVDQ4Mm4ximAMthOiaMfQNmKcCvCSAECveTvo/c5bi3jaIDC7O5UKDhsv/6Z8pLbJyZpvhMU
d2+6idWt3aAqh1HCHGeDohVejf8XjlOtYfIbVvNLT1fpN9/Je3mNOjo/KhftZnOq3PTXGb8ApoBv
XPte+u1f2yNkiW41Y7gHVn8mjJB7HXvQMXUxNP8ZD7lLEA8had8Uq+dw89K52gX304L7eURf00a+
ze+YPG7Rc1xItCvx3e/Mhe46/OLAktfzJfrKfqWX5k/qdeviJF2SdbD3H6hQ1A1IH2QGuiMuwmUm
7+GBYnVaW84PZ3r3SeP/GB6LdXYANLb6IoE6Ol1IDN4mv2RPkaXyUm0GZ34ZTE++oYy1HuGx3i0/
B0MK5Bn5FvwCuHyj+XIFA8YtlJtr+S52imPcaedlRJivgov+EX3pr/InCaOs8R351Dx8K+WFE+kM
XGG8az+MP3iTMP//7fbkaDyLXyILu739gvN5377PV+U6XnHhmFfJq99nb7rjbM9Q8Dr1TrqzxTeb
8DX7BSNAiYbuPlkvH8AMs2OVsuLlrzkWwXwXexfuqGLNbJvJg2Me8/f5x3fi1VZcO2dyGJ4P2DXh
8dgrTvkbFMJPeIcOmpuR+KCv5K++ZchDfYRz/43pxXyewBlh7fyrXQ1Yp6jN9tNT3qPYBjQQQvhY
F3DBQhwqxx6i+dla87Atb4901F+xK0XSUb3NAfRcd7gFX/oO+esb2hD1LG/YWqmreN/Vc+qsUUL9
whcLaaYuynxL3lcjZlPr9GnsYNmtsw1Y6RPIEhokmyeo7Z20Qpq4Fefl33Cr1ivt3n7ULqdlBLGn
C82ydbOHvHPSf2TH3/k/u9YdHPUTc/G4Uj/SrwBDpf1SaR4FIh5wsmhWtNihHp7UPX6/3QlxfMGx
ZoUFcI0LAotEvdb3cDixTgAug1TGpOCs80max+mufuo/8GAuYCNerd0rfIp2B9OmpEJbwb66ow5t
F6I2SCiPXeEs34HP8Jy73MvihY6OV51JDz+X28p9G46NO5WYP2bMsMGddQYfKx0AZ7qBod/YO+WD
3EwbUAoiWbehlP6SxMr+ETuQcQ42hrxfE7zhjs7osHVtjg9qHfQS9B3PgHJhxjW4ftF3nBRmIy44
jW/uhxXkAQ6W0ip467bCuYUP1rlTeSRLKfhFFw1diydpfE9WyWr86BytdEZP39ZvGLlfPrET3UOI
BXBWdoy/ARr/Krthi0fSvLIcveY3w5M+QCT/rbB68J9ZG/rBrrjjRsOvq538T97uG+s2dxUnY2MN
TIg1EvQqD3v4Ct96n75nX09ucpLx4KaFDqLuGzPuTXWQPPsFFPCJ8/WP4LmgDXQhv3szQ0roAHph
onCn1cO8yl787Pjj0kLikEOAY7WWLh4mcIh33DLyOfnlqfgVr7gZIDOwqlDlufUBP5dwR+BdQC5I
4unf1RuPxrlXnE/z0oEdeAKfZX1hu7iRmTtfufh/dZdkmLNarMnmWMmEQqWrxwBHTN+BFqpcKmp2
LVfa5auj/INtC5T08QNB0I6wzy+VWmPTeinJj8sTTZzAHevZBnD+EfvQci9Z/M/hkn8nUlJBzV+f
6OJDH/6CjZVyErhWx4id4lf24M5/EPHm0AKXtqjVz5DGMm3X+G5/gh361L6Nd+tFgX2VPkAinqHT
QrcAG/sNjwTDS71rv0mPWWteejJf+2+mWTYLf/vojmm6il6tLb+scQezOJmr25/K9Y90dp2PffCi
u82+dHk6CAyGzA9s0iFjRcNzJQ7B6v4dPrVDeYLkhHvwiuM3usI7z53lFtEvBZ+R7kietbaZ56yX
lQNJPMbwPdgCQraqz+jv58R9qJ6gyHhTRrIrN0yA5mdNPxQ//8aAL6B/yHugDbhxLjRr+A9AANbf
wa8JShHtzjbzmp25add7/45r4AdNwsuceAp5ZfKZbvYy+gSvVnvKtYzdHuTdtGJ/+MMDQ+KK8KLV
38iRHnhtf2AgOCwnSJikbQXqb/2ifhMZ5Pnrns9VYoh7wzGNkZvnhHX0Zd7iaeONkVyyLbDDlMcL
pwSMgyzK8DGWLDQVUhyGonO8BsP+Icnuu73a1YfpKjk7FDM8cxDqnHL9nXDHwlpZS4fOiTIX7w4P
3hmbcLRrzU12MO5A6GEV2PBQmCGescbfjE/OKN7hSRoYkbjiKn/+FBcyiYnhO9Bug497K7YAiAkK
mzk14N/6Td5+Umc7OtoFGKDL0+WIl+Br+Yr2CNNDde7GkfAsx7zPQBzmS1+yMX9G+xMkqX248fG6
YYBTL0g2IeTJn9WaVTZfeCnnr+BOd/j4qkGDSd+lyIU2P2y5bdnGOwgPJGhK/+HovHYbR4Io+kUE
mMOrKCrnLL8QtjVmzplfv4cLbABmdzwSQ3d11b3nLooVcFHnO3kSyPsq2RFt9iQue+fAKAhmGARZ
4om9zB6ENxBgQCFQzuMXWL45Ku218JXPzsFzohrAKFDs+hWvv8AjUzm49jVZl/zLgxqH1/MUMEme
GVdzOSFkAC9eAggy4obR9Wu8hgATPorCNTHv8hkA5K36IwJyWkmnj4OfGScfMsTFiPzCbuyHcmWX
L7HN4q4CXDMbV/pafMvv9pktj/RKlNcWu/r8C5AFUERQezTdqa+KDcqdS+uxeXsr7tvFxXhnbNoH
vuwD12aGfuadvfoLZNlVSflprtMtA38mRuHPiEVLvuGTcG/CMfmbZqwnLFk8VslefhsLRqEbbYmN
mGbuPxeGknUJDv6JB+PQPPNf7erfMN5Ac2ASsYz+iYi+bOWLY4ktHJH8rMtfKg/iSO1xSxDtH5VO
vUs2bFYylSvli3wTr+bOXXsX5aVcWQOSJ1XdgdoFF68Dm/SvQvq4iLK5/pW+/JOyABnBNAEAK7f+
4G1m7Q+2+uDL24p/+cLdRF/x27tA2CCNGPoXCy+4SHg8IIjRilOwxHb3R33X/O+swqjCUBqMKoQX
9vrg4a+ZYm4iO1im2/Car+Uv3oZX/6IjgU9O/sK6R7jKZEOa+DhU5bwyUAG/KLb5ySQNy+1c+ngQ
R7bFevgNEUFh6qIK2DXPjLLZmOEp8P7Ih+HppS1MSwMVJ2pfDLr9D+oX2rU7+EghI+BqB+w3otIr
5jAdVAaKvMa8G92MR4slRnq7l3TD6WvHutr+USSVB4CxeLhSdHD090BFPZgqQ75pvTnfIJfnzV17
YnFkbektHiMbCgNPFt/DRZiCY5/+P85g0nDtiS/F6Q3+BOUoXw/rE5Wr2TMAwWMIaPkEEiSd8YFM
Rgw2eQYwsvJ5iE6NqpJnv4FTJHPwLmcDFgdxliOEA7yYOFxu3EiYE5tLdHG/eOLFy3DJEofAve4r
P+JBhEZK8DFrsVSSZ7ljmZcv2jxccrUIBtcPHnJqqlUULs+2A/zpf6lwYBajQ378Rpgb7sr16bWo
+wivqbCeBKv9BaQPbYaZtdSPm6tPIAyLxV8yb/GnqthY9RNV31L5Us7jxp1Fc4A/h3BpkOrT2bUN
bW5VrZQ1O6Rx65m/4tR+phvjPZUzKlywo7A15n/ea+Lzcv2VE4dGoKQU28OP8JHLKRXKqKf6KXaK
nb41WMZLZ7yixwVqjCnqKbLaqj3KRpvRH5ebb+09AWuV4bLmqkoTzrt3hKUBtAxrJDZnxuaYIetq
lgLCjNC2QobTmSL5M//T3wzgFA65YN/BKlhWXCbWW+RAb3XNUG9WzfK1upSOGBCDP3OP6o19ScSr
hFvFRrL2S4DHrPzJ+BXlxYtMjc6Z1aPQSP4qEhVYuyfbp7IAZWK7i5xVzalXwiFw4PlsYM7CJ3aN
BVv7nEPwqv315bmAqxR42YcBDsZDnhDxSyCVu4dtNEv/USKEFGLU4+qmFGYhlSChvVSUvGHoU3mA
9Yf1S2HhyQ4PcHOo7jAy0NixlkwmxpI+pC0DalvXz4EX71zgF5z5MJ6fCiwxNNFcAzw87kSpqh60
oIRrcyBsIQZvDjzhYHLohTRhy3e63UvKfQ4LKUIQpDUbWteTCIwtEbwcB2jS6lq6lNB9Ac1i2qSr
NNUTVBjwPri3PCdc2dC4m4at1Eu+R/adnyBV8TPoN07WERpZ/5t5lW5r+JeCXKZrhqIYZzQUHO4i
RFMDd+YsPDGd4GvIH/cG/581nF+MHtAvMP2GCCEB9BFk6YBhXLTkAp2jrbZtPw2WOCYrtvXLZef1
jF94PNny2TLE/3lbZW2PT/bMbWQ6ERo4ziQ3ywSEMLmYq+w0vf5blgET9+0sqGZ1f8U8zcKiERUf
s+WSJJKylVHfi7hAbGKzgvCKvIQMcgUnFjuy9hKsPfcmACGXT67fOt9DH4rUhU7zwFixzrD2gPni
D2VBICGIBcYLoHDM2s4OdfqyMwSOPehgWhFsjZrNMjKQVDGlknxVHHCLeSbjJuVenBFK/yrEbXGc
pmr5bnC152AffsYtuM4GFHK75mAgHfujceMQAW6PvoLAlg33DOIWbjCuwpZgzl+0W3Rzk2n19Dln
EBHGcvpvmp5YC/7p426FN0Ibo/OntZSri9isnkKNpxjyJgC9Muef1kSEYy2zfo2tSXlTz/2AesfB
qQzv3uyXICQYIsHO0SlLkL58yxz9sfkBmUa7rNg4L7NxglpwzhGeUA8MJlsfyBsNSZzQZECIsGgj
MsvpliEnwWx3aNO1TvsyR9SwMa0/LSFQD6jORkc0B/c3WTD9kCykswtL5vLdwCewzz/oiyrgooOX
9OypqtnNz8Iv3sfwNXLGYWPk/cJTDvZOI9rI/9Q/FQxLd45xSs8WE3sFMny0A4edJSC+AyYm//hA
NC+tCSA/S/5l9q09mUtloG02R03rkStpD98RPa3g4rPjQ8h0xL2yLfbuWyQ7PNqDoux/6qPL+Pwn
29BB4sdjXx/Xzb34hxyQAB92hGVCevkiPsJZVJ3i4P9KP/m1NcGNIXMChpP9y38STpQszelM4UVS
Z9JkVMU0eqwubHjqN/8jRQou2qZg2GZPKygbG4HGbJ+gXz717z4+RWd+3TUpNO1cQHQBkcIusIP/
7uHNDk5/rZbARGi1rUnzzpeW6JTMVsnupLUYbgtEM0vrd08ybEeDFY9/5yi0aUBXZOQQsMzMNZn7
xosDDYTh6LLgmzKugbYA0Y+Q9WpFdiuYGvSr3DrktOFbRqgb78z8oOiXnh4sZ0lObkgAk4R03i2C
O5zEEJkw73tLrLXNQ/0LybVpdgT/1M0GiYLv3XvpotP4KWSIK/gSjsMXRHAuiZwyDtl4wa6YcjrX
OC2wYrG1K8QLboCzgBEYYWNQqhULukf1s7zerBcLJHxKLzvlyMWajUrDkzwUcy2Bw6YzJy5bzSEB
NWpBt6vqARYtvBfYRcyOyRBWNcSqK1ncZMPKYHNAoVM85kVBKLDyRjmL7rjUHX6EUG9q49fP36n1
LaefOGIIXd+K4kfMWTR4LkYfTeUSKDV5hJEO44Zowy1uciImPAucBLjgi5GtyGbQzIWlLgMMm98J
28u/bOP9SxXgRltSAb3koic7ckhzVMMzXmOO+gDZrJ+GeiQgHwSWnyNBLtfmUkNG9bVF/51dJFqO
4mkkk7NfC9q6nzJjb0q11r+xh1UzPE3gjgxUKAHRFo782PP0Dt9MVgEY6J29GL6SlXrPW7uG50Ez
awp6QL+8EDinu/eMIlo/tOaSBT81EcJuUus4jJg+7JKkChCY7vRC8jhaMGL/8ZF1bV70czFchx+M
WgQTcg0MsJeXzMIDuQLUY3k7lhdZt2XtJDdvxbjp4ADjPfYAhTKmhF1JtuX/L4RhLvX64sUbi9wb
wUmHA1i5Ke2pnLfyvHyzRi74QZ236XBqHaBScSF4ZnnYJ8QL1E9zll0AuRpbJLa76gL+UVCcHo0B
YSjYXwxMOZi+Fk1HGhGRR1SgTk9+C207vAH92v9QToj9LP8Qc4IoWgY6Es6puwkojJK5BrVBtV26
KuCqJlzGsXJPZroFdtoCbIOMVF3AJvX/H4QLAEUTuczGN6ETdA5d1KRdvk2CTdqssvLgkieJr3NA
YbzX/GMEGxbAyQWhFXTKDoAtycCIsCpU0+vIskVr2h1QkoAdM+nECExoUbI6sJN0plURMnCSbUWS
CjG0o7QCzIdlxVhbiu0uh299XCmYY4Z5at2jfKu4zIxnXbDMi2Wdr01/RZgzawL8TCE5IiCXzUN2
oDzQnv6VpYNcBJZXBcA0Qd8BRIYVb0CsTp+kVZz8jWc881YqZaS1zVqHRiXMnOEvBCQLJLCcy1jJ
B4ffD7OahL5Lls7TZAFhy9VZxudsNrynzZ3tkRbvSPgaXKHwGVhXln3zL68mihPXlQqfQ4eIwInu
EGmXN2Elb6bthHJ3Ivg28YaMK6L3uM++5rCkEvqgfusPdIhVxznHtjgrTXArx8onnCsMp0ZaEt5S
uQ6SLXZujVE87eAZd1ogfqFchN4SJUr3x+IFTIthQ+I6jF+QGVFegNxoaEdwikcx1SxBqNFB5/eJ
hJcExAYQ/L6Q1en81kP7JCtyBpe4Gfec6cggydhyBLYG45s8YOyCPgAaVplftGQ5wFabkxp0l1ze
idVFdE+IvrhdxHEzpzCkHQUgLykMFC4GYGvV21swNBppr5PPOx6g5coGD+/D9y9t8vZlEBzm95Si
A+F+WtY4EMacmtz6PrZXQZIxlu8MRlz5WcvOinkcwqtQzKPBGdQFI6GcsY9s15OWlFJgy5dnqZGr
GeNxBKZ8jFCeFtv+A7uMlcw313VJkYAx0bGqDa9JET25nEG0oSddX3R1kXh7XO7AOPL+KYQ7VG5q
fEV1CE8w/ahkIfw255TeIhftIbK+FXYWsRjgRzroyZZ8H6KoR+lfa+FXyx+pAVLfenJ9yStO83Pk
gi1xeIXBNFT5gz8G++6k6yI3mjIasTMHFqAN9FmgO5NLnqx0BwUOMUsDwZ5kokhQsOZAcvhCwo9E
s+BhUGsaK9LYpXIVVBdGVETB8gaaAG4ExDoz1pQYS7NPrM9s+DJg9wGIFecth+XWNog9RhQJ76za
kZcxTqE3IKTmMVnF7mZAG6fwVth8lrJZweHpdwUNf8muegosNhtqIMQr2wESBAN7XhlrHZd7Nzvw
hY3sRupTjZEj5buxDy3ZFdgtut4WlSc/JAJNi7BsOgkuSN+oGCWZ65x+P/MejhS3viL8dlMC2lZ4
EgJgCBc+KdG43iMGM2Qs3XhZHrnZMOlKd0bFplhTgZyrDuGZPI5qeqhpX7agbqbvaGk/McgjjeJI
J1dK5+yBVGZWaa8o+UurFX7mnPFJt52QQukhJ6O9v+rNd9lfW/nh0eJN3wxTZ2OLK6ujYS3Tq+rx
WZuqPbgNrp5HkF+1+Lv3763M80beSnpKTQx7vy6j5OzAw5YNTsnpDU5ofVDhgKqzKeuMqWrsuPT/
DFKXONop+o8uAamS/mQOJrnC7S7ouUisDSWNm2pXlD9miW+AZg1PGFrofHj11Fa8Bdz7ZMtQ1hLW
HKrB1Q1gqrfluFCkP4GP63Fqq6V/sQQHUP+R8rMv7yDINMlSMpiROzyiabniCWyIo1cXYb4XpQ0F
C4bFvFoRlFvzWxg0UAQCOxoJSjjm1lErX0qEBR2zIq98XKHyzn9LHSHF3h3Pev3d9F8ZIfQIGI0V
oQSuefDcUy89fHrqEWhkMPbdyBTHY3gn7YXJpUdRq5x65QQ73Y2uLKrT7ifvjHgxVLtM4hxnYUXE
mghyTqJioE8gD6uQLzZhmHKbyeSor7ib5Xio83cd7QwQ7ThB+D/QihbKtvccjq6N+I6VTxp+lepv
wMuIcIjWuWfHQ+mgiZmrSCo0rpzc0cEqiDpkFATIZoaGiD8QsgdA1eJGhYzDBFAdPohobxjgI5bk
XRnpivqaFAAzdIBNN/jilVVt4Hx8YhXn0PAI6eVqrp0gZJVKa+7SFlAwIaNoLoKjXGD7uI6gMfwU
WYf/NJKWnelrb42nJvmLiL0dE3FRdLR7/GecvAcZGh+nJ15z4MTLXKdoYH+k7TR6GvNa0Z/JcHBi
KWJXIMq+U9aKCcuZDV3tCm596GRwHDvLA0ZgXjQ4/3lDi4UJlqQ4o8GBGNdkHhhkGlA8kjUbLfz4
R+QXSWr7KRt3A5mF0AnGwjDO6YRWGongPvOPad6LMiMOleWUBS2RKpNObYKAhOz6HVg3X6nmcDzm
Cuff/p1EtVN14XHENwAOAQIl+D6B6QJn0FDgjMlfJKwS4wrbCoaEQYRvdh+af7p/MwX9oJQMHkgJ
87NiGRRQEGTmApy7g4SkPvmZJ3y0zHM8Nk//K1IA4NFXSawn6aFO8jc9JEJuLXRG3q3+q7TQ0pvQ
UUn1rdEt4iVZYUKZpdZotxVinj8U6hh8J7jlb1Gcep6bIQlmFqb3aieLq7xbKD/t8BEYNA/5Dtxo
Sfe3Z4sQ6UzGpckRS0VxD2EOxGnqnoke7YYjEVQsM43BFmABdIFIxrY9iS/GqLVl65BVPy3KeEm/
tzRMwa+p45q1h6M2R+Es/TEMQk02KPuprz1bJxRLoFamv9Uanwwuv3SwdILk3GOYHWtkmAVNjZom
acNBRCxOvnBG5onneyKpU64VSOIz1eIIzxnBbTzL9mT26VGMOH7pO5y8tE9gm+b9yhgY5vb3HKoY
ZzfMBHh09Q/1puudq3zrh99S2WzK4oxkCEejrVonlQ2SaRpvIMB1hoKN3fqXAPRYzgG51H8t5Z+v
yjPWGvbvRD6n1jrjYF3SO2o3ZnsPEU0ZvJgGZ09dgLTHq7ux2j/Q14MPoNepKGaGwhao3axmU9+i
Fsb3RopeKEENbSWxu7XWuqNf1SHxdP8azjfRfURUzV0NSEDUKSk6sbdTTrRGSG3hHotvZdgC/QqV
v2rqHItfQ3dJ6kUtbDS6NnUo8OqrKxO3z1xj8EDPRhC+cNviG60/Av8m+pBTugBFaViWwrb/kOpL
N4ZlGY4mpzuJB6VDtuQZeLBK6yhKbzGhrRGCNpHw6x3d8IWRCUX3HpumFe4q2VqbcY0rgXM5c4Zi
63Go6Ipqn2lYKROnab9TbnKo//niNb7x/1TdHcI2OSpWeCmSR9Wf0/KZdLDmwait/IJIbjQJIU5g
eUZjSIN3Xk8djyx+1GDj6nqbiwRsbDmTiuoBYA1mIN+WSBc3SEDOw1cd/5HCmcEGmpy4Iq7lgplu
Tm/OFWazrBcXimktTZUeOpRy6rqE1r8RcaAhvvmqc7KDVEoJJyb/KnAbcv/Flp5zNBLdq6wAE8Ei
x/AifkTlvVC3hngy0reqouP4rdO33z8VjdOXHeCtbf7V2kYUln28r6xHGd5GOgrZATYO3eaJWZdE
686yI/oapeMG4GJaB71nBKxG5gGpqEYoyO4pIaOp5U8+Pwgc3VlvqZQGFw/htpDgg4ygU4v7SMji
jaMlXG+afBUgKA/3ffeOkO1k0XgIMGGFEuGp64zMZZCF+dlknxHzdlsb9+3IqIdrKNhVtFWG36kX
xalyK9LnwpOpk+G349v76cuwzpW5wx+HglDDWDUHUJpa7yE4NcyA+3kbzCX1rtRXoz5jpODyf0Dv
zjrecwCJpebNSuTgMdTQA11a2pnqYHu85DUc1fFXJAGNGep3ndwA/MNP7h6WdK9oxcIi8NDBGDqu
+G4FAjakI5cvxnTtmTCtADzLKfJNhngLYspHCl5UKkn3Y9JkCbAVnMXsL+q/3Q60/j+fJz02yIpn
76xlFrsMRda/ZvxKVbazAJYD5ayvr0HQc+e7+iPFX20o2uG4xQkVh+94kddXbshMd68UyYV0M4li
N9KjLL5FQIvquDfBFXY+Dc9bMU2udUSBykKxkP+Ii06bW/W2hUgrMGjU8lWbvxUeHRPL3kqyzuwH
/KW2JJHv69JnOaSYJd+xW9BPk00H/mzJwJpjfRbOg2wRBL9Ve4swP44opivthBHAXfOyUxeymqNQ
HL9YPUAlucbTHFgE0rM7bgaiew2cek5eJnOfnyimTCYbOkLyPQxvpkz3m7acDDDWq/GAADkPmRu2
L1F4evQ20vKomiex/CWjgs0sVeZB3cORpGnS6rO8Dk6Z/89vNz4MGXkLPtrSvnLiYbi+hDTE1pl+
yvR8isxHJw6kSyoBUFqRZ957M5QX7y29ISoBdSsYe038yYd0UVfGPrHSZa2bC0kMXj1KmZ7cGOEQ
1gRvq447frkkNhkt0XzXluthhcdO2bTKQ8EbVnuXXL/XIomu3tTdNjjgGQkyA1pDmkXoEVe0lh8h
qgVRaIFYkKlWvaJ45SFua49W9Bo4XwdjPuuVVZOBQ5UY9/Lx3Ooepy8Pr4b4E+iHHhYl3QGRr0TB
5X3n/Bkpf743CjT/8VxoH7iAWKZpHSXhqWJkqYNd7zieedmiSjiSJzCeUdx53TsvHJe0KX1BLkHO
SJPNqSyh96LXmQKb6rWkPCQPDRmpeoXN81dVv0BCZoABKPJrRxJ32b8eRKaygl6QmgQ7iYxXUEOB
vrQx27nvhK/iChb2tCtuhkVrNPY47Fg3WZ6M6tUkz0rFlXpsEOEIezbyJnpiqImktz8ArWQIQWcW
74Jtesx8whdcFk6/aH/Q/mYZ6UXoR2iTV7U5NzS0JoBGrGUugOf4uijqNNKGA04/biTWhDB0hB8F
104flwbNPkYrsQtQN7qlWKMHAk/iY2xelCxjm32omwgAZu/Ws5DTvUwFGbH2lzGVNTEwnHZkLoXI
sNqgqYtcErqeQt9FYj9x83vHWhJz+1TeiC+FYEpWfUvBoNy7i5QKPeyvnU8Rv/QADriPof7KmcEa
1rv3Pdttj0RWgN/T4lelT7MT4dTJmEXgokCdsNQdyQ/6hVVCrH8k5cPR3DWpeCkrXfGcQ6iM5LMX
oN5ghjUtkd1LjU+woDrhojTwav2aDvs912XbUr8SZoakawDmxQSxjKM7nc6iCK9qwVY3XM0m46K6
GJoRCcQVR1adls69KH7zctWgEPQpvEDYYTeTCZ7K/w3hs06hzXm/ZqA4mkF0J1ep0hcGB7MCMKkH
P+7GSYU0FAMRMi5cO4oUZte0ZyBtD81F5x2JKgZ10M70JLNzpuFWRZxHIcwzgg06q4GfGdkRTv2U
vnSZLMJ61fRrQq5nSQ9/fqPWSL39dQhEuf2BO+U0GhqkrsP5gWCsQj2BqLUEkBrhSK4EWJh0cvTx
XYnU+wjl0nuCyyql0x/EaMU9ppyAcqip59oIqJmFVFEokPnuNLzoVSJtboqt2R4TNEr+3MTVkHoI
U8hkYGZEU1f1XoNyG0f2+2mCSYYYXcAVPfiycVJyxJBSRy8j/cVFPcuZiyv9DsdIh3LGJ0jsG4cE
SzCjakz6snsC7NuHlAocTi+59FfLqIH4L5CyZhUHKLg1mhgusuLTsI8QQhSte5P+SM/032CWVf4Z
0sPIckr3NY0xP6F3Ve6Jrs6ZwFYoE9VfNTuUOUFTJ1iqTiAyktPvqQ5i6pBT2RIgVZ1qdZWb57F8
KtJPSHBdln9LbQt1cpIMOgIdQmukzapKjuqhs2TbgmtP0dJ0pBEvR8a6FBWTAbUVTfyX0PDSZNVb
0kZgemUwNWP6U7xiHoIWMrd/SItrHuUzgYkEfcggvYQdgB9vUwtnz0WglCyn796y9gLFAXilILAE
QLaYrK0ekxKd5oE+0sj968Xe8ZO9GDxGkXYdHUqWRCh2wksxAtDr6auNTacNKQUY7LO00BBIZ2l9
aIfL2LkMlkcOGaexQ0AnIQrk3K+H0dwtFCflRKGbcHhwv0s9Li6u6OSirxBh6MWD91YWv3oyfScD
FMtPrSFBgCyajS9Z44wngBXAzgfT45rKQH7pbuBaWeRkDKgmDdeaUWxBlDoIEmao6ObtAOJNktKj
YcCoI1LQrVegMkPTdafKmfVzEMoMOlfaOQ5QvCCpCGp8iADrWroRdQoWv5gLEsV7yeGLVD3BAima
8TlCWAp04KIjdYads7RXwqOIcOESK9cA2YTk7NNtS0uGjya6EOgSgsuOxpqVdg1vCE8NTSqTdzFi
clJgN5S77A0NY+Eb9dZ3j2MXHoIxcmL3CKnI8fAe6OhI+hjBAd7yUlp1UraMqoZ4RjT7beLUKZrP
NBt2Ap6QXsPOOdJO4GBszmMqxdiEsZ1svLZxEuNKj9QC8iRETtNZzmCZ372XIP0LZdL7aPgD2wls
t4t3KXFMNeE9xFNqD6PYa2m8Kf1qmfaPwj9nnCtxx84lmsWeUO18v18NjTz3M+qgKZgtGb4H0/pO
ccDEZnMO+q/KvOpGvEy5wlrBPJqmfQudWOZAno8M7+NcmoXWMZalnz7OFiLz7QJpvIW0sPAvhgtB
JVrUpBPgcHlKDQDqxt11EUmS8NCMpQeCrYMImH0MXcApyp0iKyNX701HIEi4NYULOYUe0KCGaCXP
pnkzWipJxEA7b4Ubbw2iLLEBIzQGhuhJi066DfTOc/5EdwCeHgBj9hmgMbqKixZvufIeRRHte5fm
a4LPl9ILcyGr78EcN6NcI+EC2iCpRzmAaWUI84J2VebGm3D4jIwCOdNbA2R/SG4SpfDYQmpmnFhR
mSnCrQREFBKf65mvEiVHzcUZyp4yBMVvGX6DHnGAZuXeLtJveXwxh/OoM213aTm3CfUL+OPSoBTQ
32pJTyGExoD8uG5xE4GCUNQY9c2QH2qaKzXNpjy/KtFILheVjUCiFbb1lvZ0EGdOzmMXZBHBHwPz
4HKJu3IpFiPCKw/RasNJRkFX4jmijicjj3GwEMPSwWT3x31dgARIPrq4GQZhqar5jrwsuvgiA0Qk
83lqnLCU2746HgkMbdAQ9XLK66uszPADIY4zAXlhdbLreFpcOiZGKq+zSvznZ2xOrrgURQ7JSnRW
vB4EpP9qvfEMIuvOY9kL37lxqTlYZK1KwCqLTknMdbAUupxxHH86/fkGXr0uEzDpTXznjkYYcdo8
lRXckfYzGdalKT3FVwiygws/yvA0/HVqIKFgpXX7SxijZpeIn5gGQga2ZpmSmUJ81GDPN9a8mzZX
GOid9fSRjA0DYtEB4nNST5iuWaHkTORZY3JzZciAipQ/b6BXWyF/9e8mVPqGwhXY4nyASW3k8C2L
9KJUZA9jLo/B8MvgAMOmpto1x4MPaCDJr8DeSiaW3t6kf9l2MJdgzwyNApZpF7MIdiEdfh0BBVNp
kRGvCssMngIDiXoLJvqm9cHZRCvl6cIjNaeCl/GRz5ktQJmUMCJsNLhk3RF7XTYITqPycLItJ4s+
wapPHR5qH2itfbSrFXnldRjwvQrUIA3lUd+EZbjv0/pLUORXCHm54xoEes+B2bDH4ukPCPLzjwCk
sasAovcp8XN3fIbcKLS8VrhySbo0ODjklKLDNGrBJpBqoSNBrweBNy+mjiJnAB/ZEIuabcTxXPQQ
+nIq7s2NnMpzRfNZ49WdK7DHkb9NpI1gfrSE3DAX8Yb+KZtgCVCTAKJ8ocAyHMqOhxDVdTzXJTD2
fOaGoW0HxTZjxKxY7byNxLvfpYz5aEVoa4sSLaUQUX6bEhMpyVBVzmwrs461GV2lQbcbGToHDchG
aVAXZo4vtXe9t0BopmsXPPL0twfUoqaNnAtEXCjiWuUuAv1hL8PWoRFF08g24HhaK8yzrXEVozrs
7y06tYJiQabPmtLOqEqdQh0bGWJ9jW6j4t/Z8DksW45l/IRkESEUqzjJ/4+eyd4yoqisMrkPv6qf
vXua1D75zio8/JAdvrciSi6R4dzCg2xumfrJgAmIq3UWIPDrBI95EjUXUlaBax+2taNUe2QPifdy
z6mKYJn73Rv9NWz6pc4oK1LF+WDEl9Sgl88po9GekqFvJEg4Afoob5doB1HJV5nW/5hrVWBOyl1r
WkJ2ezQtEbsYWlR32Ro/DRWPz8ouyJ+u1o6aSAIlVa3YKYehVw4t4wETeZUYrhIIshYtPJW8HeiK
rFrysvb8lZ4yC2YDpUlud/w0rHV0/wL5TfH3HKmuZbiniUV7qCEAIMKDBX8rRxQhw61I9T9Rwh1j
0EUEJthwJkqVv2REOefU4T3AfpOifpJpL0cFCgyBRpxAVdQy7sjob9WMXZowX6fMXZhO7MFmrjsO
d0LUbwpEP0ovn3KPFKbAAOTSn9pWOuQaWWbt8KdH0b1vt/GQnKcGeETTv8EQGcApcZCxgG1614ns
CK35VZU18nSGmKJEtYnnXw/oJIsD0VdUDsKpQlcGZGjBufLUeNW+GuKtVhTwAQg6YM8bokUfgpxh
vUyt/cj4O8FkP8vhTyQuqjAmIC5ncwvigRiF21IxHdYB9u5JK8FyEUiOKwfMLbHbcNBSB6iI7aJn
gDZI3s43KI58If3nEiDEnIGLsIpR10XjT9Hvmjo45Gp6Hkd6Oaq/iMKNnhuw+9u7CfuCZkq2bkMM
xsi7mnBl9ikgaWDMKpWHFGoz0SRTKXOB+3rA2KzkKYsS9TDbS0UuAkIfkjngezFOF85GpB2SwGBE
ya3x6fwErv4X5v6ODrzkHWXwW2kjHdTMRM3n0wyHhBHXTs73Utkjvf7jtqeGdjYrItl8TbIzur0m
kEiDVjvY9/lJ69f5INtaptHb/unFlvH9uO1kNK+0pBqSqgSRGWcaqOeYvpGrqc8o7LZaa2C7LU8+
NyVQCYoiGIfc6dE8dfj6ZxlLp1vk34jIVZfaW1GWBksINulFHrSLSDo3EiZr5PfcLdkEBCHIiGMe
enKIpfLWj9amyNmAFQC9g0UYEpRGVV4bUww2ojo2xRiVeO+CI/d1hNfpHEvwzKjlXZoh7vcMotDp
FQ7GSuFsHTAVVcz+afHf/Lz+1yjoRRBlLMQQboRHViE9L51QJaBpxyjViXTW7ox8uIqZ5hH3yPHc
SO2ectqkXxu586Lpdz5++Z4uQIVO1g2KWTHZkd3MluHf9DqtxUR66xxTc/jfSbVXpPjjZjirqovK
DtGr9d6P3LdvlL+irlAU0ctiM8v1mUTMSmvS01YacsGwyCnAxOCx/XpisM0MpBOUGmZgLY0qRemS
nGI55lzkeEIIYiLSXjqcKcTwDWqpnOmKF2RvHBvNkN+0oVwpqXaIckKcOMBPBYhPoyY12mOnel+G
p60bud23bU32w0eR28s4ogB2Y8SdBD9EsZ7ZmMwBvQvKzwBtmDjW7FDIVCpBtE2mKjp1x2XeAjLJ
EU8E6ASMdsFhTdZQueQGwI2U0ArlWiepLanlknM/pDSWbPothf9pkU5Zw8UNoxvtiqXEhGCkMRQp
rt0H/grAAMnyIMJl2kwh4QCZFyIc8JKXUstL5crGPE/5WyDI0c+qHSyCVTySOkrUaIQAK0H17Eb7
3jc+bVnuXIWeKijL2vT/vAbVF9UAes5euIfQ4kmeADWC5MlSmfNQ6Rgl+uaUPk85KoiwLRoHdD9U
zcMiqTIZAjuZDHYUCjHSPACpCb0Sb2BvaTJHo6EO4WIb9EybEneVStkfKgxhHK4SVPPKqlal1F6q
sSerBqZ0t6NCOCqmf1dFbTHCExCZMugEVUcu0OfoyREi0YZFlSFWhPg71PqSc8miGPWlIULFQlqj
Wdij4hAJh4sDVVz2HiZRpDx96f1qRnobwS2Tj2fmORIevnPg/WY1IOmGWM0Ejw0+fJ/pliH9yziL
BLJ6iht1nxXKQReFbaWYp2wgiQzpQO/TnTD/mY32j0LkUQY7s0HSP6b7ZAqlzM3/aDqv5cS1bgs/
kaqUwy0IhMjJGHOjclSOCKWn/7/V+5xy23u320FIK8w15gjnomihNVHrygotyMA+FeZAzttrb9Pt
7EaRdvI31ohx01LxMdtdtVl6fo39RaWO7nvsq5VPrLF9w8T5ocMoCkPmF3aBnbI0KxRu8MI0iHUY
BHidts/MwpOl6d1inUpznA7V+j4AYRqc/i27J202XPzD/ux8HwXlKrFrFlvACvVXVa5GLeNVSQfD
fPm9YXFYjTf4ZXzj0ECpQ1u5K+Cv46vRgM1qibzR63iZxDRL++c6EU5IpbqNGmMlTVhr53SaNeaC
5ezstMIJLPEKUn/F/gutu2IYWpm8qUr4h6F0kgMOQexvjYxdbDd9ylq5iSN+cayaq1BfGjg1pGTb
YDG7aUpIq8Vz2E2HnG9rQtXX2A40sJZxhLLNbE7iR1PV7sR32RAe7cryIqhlpgOGrwXcheczf8cz
Dv9mB03Fq8k5OevmViWHoFcCmuXDEz+vUhrmTwVq2QiLBhfULd5P9Zpz4C8G2D9YYlf7tOPYldkj
KVdyvMNkVDoGdXHPVPpuGYTDV1qFV8UYaz+qsUZJc2CNtu0cyI8NikDx4WmmPYwlbF+qKVRIGLYQ
14TdajSHkx01yn7oFXrML39EvFNqE6ih8gpmjWzUa7uWF5GGqXaRmzCiLKVdyioHx6HA3QtAbV1h
bYFF1NjvuNLKbZ4sKVLXIXtu9UOogSRKKaofIyDmhS+4Ex4EUleWU7wqMSGo8us/ezGlq7NlTEE8
y4TbWP+UKmI7K8QFwp8rU8A9cvwk54bUGDu1ADiyC/znpjz09dI6q4lq7GTxIVQrPw/Cdv3vU+Po
qm3a7rr80yQ+aJupAYlf4oMKhbVuUrRSkiZcusdmVwn/71KKSI3q2FrMtn/uXgbmgUnyfJNV/DqZ
yqYbTbSqS6vfF7jWjqRyHMzpO8N7Zjbpxrgpihd8enj6WXDrjQ4atPLiTEHiDBRZvFRqDLIgRvc0
CByzhH5ik7eGuiLrntIiHCp9a46KL764wDf1Ik32oSB0RS/PXRApX2VfPF4x4TSpWt5N4wWMwzZM
bmwj8yIzrhLiE7bDxpPiZmxBkbRJzvyEXkHyhM1VauNdDUC6W6m190kchbMstl87ppRtxGBJudxd
SqwNbAzmlDK0NpWS1ji3sqf1uv0wNHzYs8Gpr2OhQPEz0SqFWC/1hV5dk8EOThWGaWUOVRZSibUo
xJdWQX+KBrnfTyZJg7ppqj50gcxN41SD81VtG06+hzFOen9yCFtsWkvZE3+Ch6ImuRIbxIrVCMrx
q8H9RoOEO+4bgz1ryCaAoldZXarM2kodBpg6Oke7/8nCieXfTGTsqxzMUxJBvjMIBneEM4ENiq3Y
nEusSk3XZWSj5LfHelE3dC5ILGrnz5jOq4RJ9OokhVEDUVyFFcYpx2476KsVYVzEHe0jJ91I/YTs
cMIITaFStl7Y9ETSxngWXzi5oZzWKEQ7BaYEpTybapOtSrOzPyZrJZe5r5Efdezwhn+zsYjBi3qW
GyQTmzjwwkfoLrLjZHhB6cDBkl2/908MtPo22ZUhp0Wp4+jVLZlzXTB3cn8w1rCCIYsT4ZhjUcP5
WJkTJfo66bTPisUzXYGsNY4H051WFxzoLoEaBM8QyFIQG7UnPLI1imJCjWq8Scddi75OcD+XJpg3
PC30/XgvGGeIfBrcCUdf6IqXY2P9XMWqp0Jghl+TL/VpIcQgwAt4MiVLzdy1EMJNfpf22tcj5/AX
ZcO+p+dHvmNJIwWAhCMEqdNzPPFrZZeBIYfZqcTKCv4A4wk0HCWCpbpQSGNUx9wgy20h2pIrjiIl
9ODaPM17JOwjf8iBs9tzGVw43gU5yMqaZJyXcsKxCLKNNu450Rehx1YfGEtDdWHdIlvpcDvEEoCu
8MstDK+ZztgNopFYm9lXRqjUE7Lk7iWteuMYRj9BfCOEJSl54dw4wDUg8BnCCbo+9DEErQ+eXnEA
9IEVWynbHCU2lfmkkwBpfKnWZZSvg3ZWtHOHg4H8MUIVVGy+GdaptRrX0IZF8G3LOucLxulzfYfb
R2MCzwL8j6NsiVyJJgiMX2rztHfrZtkR894s5ddbxqGphIkYcM7M2CgjhPPIDgEz5j1uF5mL0ax2
MIhKJAARjwV57iAjes5rL1vWu/BUv6FVIEYTy3UdUY1Jr+mg/mtpQFbAW7cehHCEfAU40XE1vwak
ai6g3eDHuMaa3x98rn7RL6Yl6eoeDi7fwUPozO7xzXyYj+YbcguiTUR4JTo5RKEqxrvYRiiH6i6f
km2yzf+sS3d3Luap2CIvm7S5qV7bYUMjIzyHZ6CQ1y27lntsC/fFFb+PW35ursv+M2Vh6LxnvHuZ
7FYk23sD+sEAxNzNcmowzJ0RcJlCYYBSq/QIw2EytJcawlwFMDVjPOLL3K+057s0wFVbx9oynzw9
xdxDN2mNujxrOPnOl/Q+7sgT29b76pqfqcH6G1lYx+ctuaZ76xueWU6e27jGnV7ESL4w/iF2kLPU
DDQW0G1UM//Jrezi2lWNvYq7tOGSrmH/gtCRATVwaaiCycUEAIHLhEUN3V8/gOaPyHI6lnj0BGRX
bWHDmtI2wn4o8SVc9muXxiVLLIDvC2kaX+zskDUgPobZCZGULB0U5YzR/u8J4EFVdNZv1tf0Je11
bFJgvksr8nGD8o1ePU2TymICbZr0AMblcMwz3iVr/d+jp81HVUdMmxRuXuifwg1HYdqK4WpSaQMs
ZUEu956pb2vXDARlcJ3mhAOqVV/74JLnFx2qFyliuIJPBzPxIfkiV4nqa5K8CTgOoQLq/nqO4o+x
T6ApADVctJHmu0t7k60WaQaLpFgniT0lywb5ORo9cPcZrv5WeJzMGxfJ0v50FnbPSkT3DxIzEt4C
AYoNpwhh1PcordruVyKALkT0X3wa8CNHhw4nhOU24/fzE3lnriHrhcmbI3EIu4Umz8ejcsaIjebc
NUwWmJ9S9tQFx9z5Ed80nP1p6MOgtHuPHkTBZlG6eG+j58Qx7VVsIS0o0RKfLqvZROYa0rMM8Bls
pnavinSX1ZjQA1nCj2ChGQDPSUJDRzTwhzMC3YkZQDgxex3O+6j645X2etcoZx0YdJBU+21sLWMM
gOoDjrHs4muCXnDR0ixSjbbFaC9GuXdlStfW3un92aYHNRAJFFAGR+GXql2t5E0LPoto0dU7S711
MGlSY4nBeJ/zLN1gnZCwODy7Y4MPtoO9l4GzHXmvxSWXLmP/mUifOqzEMQKEVz+C5B0taGVjYMkO
Zn82FsseJ4iUNnvVGq4JUA4sw2DXIGzTWaA1y9nAt+Tb9EqWKW3xuAcbLza4wOYpaCJco3+k5Bc6
T/vlT9WV9RMB5ACPq6sAZE6hs8fTmFNZX3+jiAj++QqAtOsZL2CBQQv6TQ6Z+O5iV7JWiittegPi
gDqH0BxhbxNMEBYMauGfiLY+eB5BfPOhZDICNjrKH675kNqF8iuh4dwi6+0S0aW9W+UO3IWjW4be
tNgPlo8skwuB0cWgRx9CF4RuGchOBWf/NYvp6Dr0FGbWHZD0/Ynf4NvgF1cIjzX9bCFm53KhPbAl
t846Yn5Do3ZmPcJ5E43jkgPRAG8FivrwjR4goY8dLqCcR8Sl2oeW+CMigRG9y5Dz0aOBvgNazhPs
I4AdKY2wVRVRw/RujUt11x80mpPWE7fImKV/mKtgPqtc8+brOe0Q/Ej2AU2TMMbk9QEN5CLrF5gc
oi7wCIpF0aimGYBSk4Lyp8PU6Yot1W94iS/Jw+TompLmMyNp7yAdhWXtJtVWFQ4NLcfiXZvra+sF
ourJo9tJMwvPKA5nb/J7fUnRjr3rX9WvTTlNT0rMuVWfnCb1PSeOScrOmgIPYVc/jw7NG8Cv4hg0
BPddI2QtFndWPT3hhmf6t1PjYMIQnHhmAaRlmV/1ZOPsKfOkkaYFB4UMXbn+qhcvJs9kL9Xoiv1x
QYgrvZnqkZqw5N5zFM2En8AUoeHQ1ODyjwADGGdXO+/9VLiUAvrob7iWQtna3aOxf8vkXigXQF/N
xvtyV8qnHsDpCSos18sCGTVJJhBW4FSrWDYJ0egSMcYkL9VsQf2F2JlrZ+ck7geOH54GtAgBfXpu
ZVXKN0PHphivg/GfKIgVn8xtHENQvSouOypFaG53yMC+ynbbIU+z2dVBlUCN56ibGDYWXlIwrTKK
aRezmuKfxwxer4MxVwx6W/sSpkCDgBLPtx8ZiwHwRbqdP8YPVgxxwKpNrglcfvrA0NaElRa0fzhP
ZFoD19eIBjh8itlj+R2NddNPav8JM19eILW2YbXbywHLgQnSPSsCKTGuU7GasVxM2KilcyOFRjlv
uXcLTgcZmIt9ivqdlGyk6k3rdnQ+Q2kzD8BPE+k37G+Jc4uNR1F8xiqXBness3EVQ9QNbIKjBcyL
2p5p6GI1OgFmTe3Is4i0bmFgjpu9qkUR2tjZEajEmUl+4WQAfabEfPhZ3hBLSPmHTFfc3kewnNNy
z4TAd3+uNrCEQu0OSons/AmWX8KEDdCb4hOc882wyjMFJsRWjqFPk0yUoq/dTf0GZQhC1Nxul0IW
EiEW6IpDLTurekBHosM4JMd2opNtDfjmOwyb2A3V5wIe3EKGiRqa+VwP3q3p6BjfZilqChJ6sZ6W
adAXf2bwHuOpP3INNVwBiyWNAZLC8yBFBCTgo9ORLHFS+vfSpPhht59Rg+UUuMQLyokmrF9IZIq5
mpRcgZar6cyvAshnHOZGDGnkX/DAmEm/AZ/pIta5VD3XMVGenN7qEPttL5R9Cw3fy7PwvVDd5+BG
6KoQKffLckBibfarrqE/yx66AJarbRcdU8/pNsY4YXruXzYVSI0eVYjZMlJCQFTBnjbjDpYZerAZ
/dgRS9ZuDiBNRRVgn0CH+w4/iWSLVPZxR+oal32QdXnsyaPmTCFKD3YqaEmkjWOVGOycS3rrqGCH
b9pgHNotFMWxjfHCMrXnpbNna0HZp92La3ZcwpnfZZdp073nMEpLjy3e9a/L6+FQzx5I6WaMAN7v
Qv6Dr8yN5ixuNKwgwo0NUxzcqjKgUGIflgbXfK1Cnd7DAwEBCwrqyGRtdRstP0zD3m7f7Oj9KV+t
8M2wDnr7I7r0srV/WhcjfCPOJx8OfIUurw3Lk00EuQh1PZw2iERHd9IWhxyXBduzaa2wozr8juKD
rUiodCjPs7lMb/SfNQsALis61TqN/TY/1M1ZJRGnXuKrxyKGLXUN2C7msMnmCtFgOdQrTpKKRFvq
1OebnvIz9rVhaZgrI12qCGxBjRZ1yvNDAO5h+P1KV7q8kwFkX7mQ8GPdgiCLoZ1QAeJ3E7oNXRdr
mQNq0TuBohsm3zU0hqaCSfBZXasjPaBLcZneS1ylfzUUqV/R9/Ms3dU/+ndp4VXWymo9ZKMoCx2S
COSTkn/ATUH6+K1jufR66zGcgKM1gJx5qKtQUkJRftHYyYKdrqyJOrobrTfmHlYSnItZLM1/lYLs
2aMfDxo5wPe+ODbOrlVuXXgmy8kxV4g3bYlQoo2uXJFJ02rQ9SV/jWh71wYcZP27JWe4ggoTDA/c
aIkfWY7ig5pzxEY6L8p2GXkAlkxYyDmwqKkjuI5F/VcLNyHKf9zgMrHQd/eeUufR3TkmckZEPElI
LedFctfrycfUhxMDL3BCKTZQS4g1H1V8AwQAF9UAkQVeo9KkPpC2obRFe8ZOYGeLDSc2th582wYF
4wGvsT475Uc8+ucxsW6T/au10PY3EQEjznkq3vTnUWMWxvvaWOv9tjW3euXZPamb+wCGZsAgcdAe
Or+Zesnio1E9CudPaT/4x966Rt1KApzUd/kAeX6fxgdMdXpcrDq/oQRXJB+VaV66MpaXYNIrHIrQ
kKAsw98IkmNVzOFJU9pQXrLSC6uUP9hdXHrwpj5ANSiemBFSEK1r2gFI/VEUZAu2VMY5tZV4jQ30
3FnxTTMUH0i2iuknfA8+5bO8L1dYYZIiosNEmCORseU5+HmosLMupvi7AUqgp1267JUqXLHXTos3
in5sUcQj2dmP6e6lHRJ24NyPcCPHrenfd4fEuCNihUzC2P3gQw3hic11Bfd4xW7X7Z6Xehls7GWy
0TDsS2bs5Qt4RLwNi9rv3X2JT1zDEh8RAT4vPvt4hrjQU/GPY0f1inV+iB7xIXujVHoiGRe6qfnz
i4R6uXQhKVkfz3fnGB7A0HfyKlnnlxf+CkhLd9UbPukfr6/kF/9CjGbYerj6p0Ig9AK+ErUBNQAP
YfhAGMtZIngSTTOToRYMNE8ztuwefRa97msK4VKLjjQKcJvKZ1TSRLzzsIzYZfmQNhCg8DLiZXuY
Lr5RjFowA+fIj6l0ONsClzSkEc+67wSs4y+96acY5ZCQmMxSzEu7bxy1ECzzdXBzwRsQSUOK/6MS
QUqNWQx/sPlhXFCh8Pvhu4dfXLiNB5mQ+d+oJFWQEf40cyhtYbNpoBpJLmVZmawxMsQYEctQroma
hj+EmYp1UuAZiwjVr+ICx6AQdezDVJ0gmbHWMeEQ6TMXLbakBLeycf8Kjhzcp2qnOLuqv1gwqEnU
WKeRAlQpQzpnuzUzMHyEAuZrvObGcDBxSHk+z+Racc9uBWtGxmkqRKcGRgeOPZhUdGjfCQol1IEV
dgTflXFnQSHMewFbK+bUOAm6TUMnlv8W9akJ9HnRSAcreTyR0cs7nTgIA/P/rwHLdeB4wbJTB2zf
gpcPvVDhtUqGifdCNksU+5wj9Mkulv4T7zPtJkggjUMvywGclCbPQfvVoKFCF5lzEC5jOhLar1Kf
Js76eLR3Ei2drUz+DJqb6VCVB36xxjMsm2aucwbAhND29D70Gyg5miBV4LnLjq8AjVjsCRGMnRfM
nTw3kVBCj3KmSw0rLqSwybu3rvh4ESUT1t9t+JkQ4Z1dumAXlxszXcPTD8KdBpQIlzd2CXsuMI/q
F9B8OmdZEqio720a2jJc//x1KNN9puO94AFgavkuJKrX9IoD2UzJk3gxgSUC8sNXAsABjkAfBHFx
Kg9oYyH1YK/gvBio84zsVSxOwyX5J0htgOxIx8VZRdN+pfoUtGdFPsYaNBViUDaG5Jrme2yhb6pW
cbymExY2Wyl/S5/Hqt0F5iV6vRcNZgZ+GvmorYDkhP4FUQQBkMseTrAJuA1VAmcCI2ZhosWuQHWD
5WKQGB3dVf0qVZhK7Ad5L8urDImadu21j2e0M4KDYWLDqJ4U81tvt08ZPT82qNo15pnLO8CAWqW4
+MrKj6bexQYzxKeAjYKd9Vw3zQqbC8s+RIjvx6PaPwxqMiDPvLzBe2CiYNWuSlvR2Q9dZObBY/g2
GVtM29w40QsV2hLbYg1JfM7G8ad0iT+H+/Sd3kQ1xs6FjqiU6ITiQYAbOwcMFosSKTXeSdHcoAOF
j2bo0qlm0rPEsOLk1oxliOiTJ92uPN1lrMzYXXmJQZbunH0CfykWDX4UeyMyZKFS5gDFBO9dNmQO
UMj0KE+yFJpIsKMjg7odqr2BKtz4KZqrIu2k0COLSTIWso3hkheaV9veaLjCeSgfg2mRO3PKXXwo
KHbAVxgbibSeYA0ntBqS+IxXTYqBdLaCf0vDPcWvOnX11FXqBQlkI7aR1roeR4LC/DyFKAfny4O2
B+Q//oLOoTCO8VLHd6aFPL3AuIKKm3Ib549c8Uo4XVPx4XCcSFeEdOLSQyaK+TrX2ho2xKzEHJZx
o6wG6YtE43hcpcPCgfjaL7rKtdAMVnAjF2m0koafCglxnHp6kQtGN/HHoHHwu3oM+9fYhAQENZje
q3PNwbVVDw+VWmjm1kSYkJv0ylaU/FynhLZebBIeCpA+WtX9KjSPsfRXsH2Z5Vtrf5ipecs4zA3T
1zPxACc1hYQ1lNyr1j6FAL0D0rBnOK6kjEHH33WGQAd5qMF4DiaXZ9QLfRCyjGI41sD2cBome1aP
p9cAOouzEPQvzKtgvQlk0DwiOeSYw/DLymht/mBFuYeC+g6toftCehOie8Djyob4ClVmBk98CdtK
f5uueDoEf82125rrwCt8jhod5EV4SOCdYGQcv2jKIDzH92nTHppL//v8rYU/joRbTu/DB1vU6kbo
gMo5Bye4fVExF10vaG08WHhprAA45Yzwn6ttGF0GSp0iP5mjFyAsxKU0ZdvwK3mpBH7Ss9PO+gco
9yM9Ke+8OmpjkERQ/q6/GfhjYZdvztG61r/pqTk4G4QmtwKPoXt74eI4pob0ChFsNfD5hf6DjHMC
pOZTidHYOk9vBs45pA7NtO6YG5dJRcMEosUcm3H1PZVXfu37+MTxEzH4sDCnaTnpG5lYqNiX+kNn
TS83l9GcteNyaJsl4XeLZ+hwT+MK/nqrbAg7xXoocm+qgWmF0iKvLHpojLB1yjxe4dlTNcXZ6VM6
5jAQpvCjpheTqxyodBUBytDdmpAYoaG8Rk8T0l6nH8ycNV+F8Mfqce8cqItD9aP3AX5TevBdjhju
mNFSeXYhx9Z7kE8oypI/02DZKNdaSF2dSjVF4VPx7emFQbVaPaow2EfGsEmbV+qmE01LPtHj6VdB
dsrK0S0Jyk6xWytU+6foJSzmWtrodPFCTrsNFCms1wBOnIanWOKLI4W0WpQCpAuv0gD37uAF/kBL
8jnVZzswfoIRQqgecoiIIMRCX1p1Mtz3cWCtbOu1w36lmsYxwhm+bTAvGLMDcuXt2A60oRmR5YSp
lD58ZRSy4ev4ipp42Q3jJxj5uxxrbh7pbDtmYmzq9+RFU+FpcH2vrnjkpFfYsPgpTjDgSP/6V/ul
9c17NjHvWhvX20yhKTjWYIsThTSRyK7ZAC1pBqcILfZGOdgNht146DfWTc/Dz+TuFEYJJp2vU6Xa
flxlbxpU5ZmupL+xgflRlS/ZyW1XNimiAtjUxE4ny64pz6M07abXqvsAvNl1rjx/4NM9+9o9Hpyz
OUbjUYzqDwNhsBOcm6nHrnA4FhHOxXRd5jCK3HLB4srX3sUZvV/c73f3ftvc8FoWXyPeaLB54r8l
u4W8HxDNJXPxMyHWuwCE8xbLHihR87s1u++oX2+vOUJRVzhCSxjqLJULtSPNr/5EaiGWys5WPTtb
bOV9xFUL4EPewMKxO+dK1vGNEmGBSTPXjApwjcQG+yb87Fuw1K3iK36+aT9A6elfVnwX8UYuFoOz
YBHM2Xv+fc9wqL5hV3P/qYAr/G3NRx3NqY3l08hbu6SxdMjuo/fvxa+JjOAmPNf0gBY0WWjggXKQ
f+AJa3qkY7yRoQ6WK6yKxV3BrQ5Xb9xWPR1P/RefNxc1R6PhyLTgLv9kHjPgPXT72d9fNPtEXDT/
XK/pRTLqEy/y7IXJ7RWXLm6guApZPCg+U7msQfx4SLfEJh67D7IONsKfm9/s62d7wWMzeCf9mrAG
7kCzpL18dFbyw3yDvfrvabXLZNsub+zmC5s3C0NnzVf5ZiQlfLew7a5XNu7N4qWJSxYvQNw+KK/8
f7mxtvVKB07BppvXdVU+6lXkmf8uWly2GE8V/u4aGRfK4f9HByIhrEnzmbpzuJHIFLmt0ba6Q6KR
PRxvqnt1b77B1fHgTBRAt5X6UC7ShurrUXxTq0wXDCLx7I/fUTmtpwsxYcGvik244tN1/nJxasWM
dvQgv20YgCvxspsl7HLuXOSLWALwxHWx1T1U4jw6BscaAwOGhLS8WYQAzpyVcuECou1z/YOzdLly
VkRFH8T4z2eP+4OtiENWcVcfHSgUBFmGfs2wt984lGFTsSKLYslKwO0SDzHyJnBhTtxf1k+NR626
NxeKj0X9mTuwks/5hrPhRHyEyc+wttRi4nLEX2+vaNl9TPxyaLtfLBsjp2vOjQ1ymjMZBPwwMhVo
Iv3zss2/1DNMTO1Yb16r55fz0X9R7/IMFT5TftnnCHu3nePSFSSGAIdoTiBXMUYIxuQOMQZ47mLI
YvcyYyj5+h6H2OlDPFOHqCxxRQyTf2vDc0W3xot2pIOKsSM+ar6zdbbhV/eRb/77YmcLe41+7ErM
BjEC2YR/9Z2+44aftAvQ11r0ecTbtNTXot/OuZZ3Gpx8xFF5obI8MEqY+cLf+zXjtTxXrnoudc/Z
0gJjMuHR+zP9KL70z8xWzBgVL3mTUSuGYMmrEisDPZKFcVXBJkrU8QxnchRyKNqutYUbybPfMFDJ
35gO+gMIUGoWCupSblUkDrQ8VepjmjUxg8sGheceaUd9z5BjVmIIsR3XWDPy8sR6hu/8KfLxS5k/
vjg+z5Dznq2z7edznvOMDhovUvWyLWdw7SCQTtraM2n22FkMJgBX78ViA78k/meNvSPB5RB48kKG
OUBnfAFwI2ziuWR5z4oznhkVJ2gE9iO8oWdwCs70mJa/kS2zpSrdqgtIy4f2Pf0lagMmwshP6Zbm
rl+LkWpxG8WAiS+AoyE7I5ke4bumzkEBBpROLMfyXj3n7/yjWFJYeHySGWBX41bP3gJRothKq+p+
4z5VBMKI6R6+l5sJTwUxuch5EDuA/HBW4KQgAiz3wKbguPWfOJr/8ZMAIPP9uDYfbAD8c8wBBdNj
cfmcU1a8+HV3f6ETcNDbL0zOQcFOJH2oawRXa5ANsA5+FEifc4DhfU0+JtfmBrdLfdd9GAwOcj25
SOAHF8tkaQH1f/Y1LgwOSQRE0LfAZDi/tSw89lt7VxEAusCFWP1vTUCW4TAcWeWIevFHHi+awa1z
AJFhnr7W9YJfDvYi4Rg6ikULE3m4moHm6XjV4WhO9+uSgdDGW1pQQm4uDl+0fIwLcW4Xi/gdLCV8
aBrbgeb0hddB0OOfdiCvwDf30ZvmZ/cNhzVuDWAQTtUVpREc8WNxB/st4jdaiiiKSByq8ccjLLd3
GVUnjscQvbEU/Ib81X5U35ghc4Ehxn+YDj1dVAbOCtMcNjBo8qyErTsSGDKyMiZ+tdW+gY3+m41i
3RMrX/rvnT44m+JwEKvji81QuYiBH/myJ35Qy8ZIqxAZAJmwM3stGBv3sSDuHUhsWdcwQdLzA3Bx
bjEJxJv4jucCNgi+/ILh0vMzxTtuPFu2ZrGBiI1kZI4q/nRkJXSuaH9nr2/7gn/YnIwB9TwceAKM
KNMLPGWJOfWBRBjC6QWyS5tvwH3uFJ/TFeoKv7oHb3QqYCO1gOI4cq/zm0iTYKarHjlFM+PO1VoH
+QSoRisAHo5yyNio6O9geHp3KM6xvuJUrrmgnGBjrMikRd2VJWyq3bSFi1N+5p/T3fQ427RsA1iS
5C4MDRAuus9Yp3Ompx0MEGYy2ZU1NoRA3kBgseJxxYDVGGIj4pCW0Dmw7qQ1aUPtgEFCX6UX8D92
mDYtadRLNUbdED9w0RENHCo8NDt430GDhQwk/9F38aUDptOfjHIBD4SfFg0bOtntPW2WdU6G6yKF
ZTeueIGNM6ODzZ8kWBf9hmYktBhURPmIDRfuITgcYUxDONRdumC/fMN5nzYQ88QXE3JcP1mwI18M
BjHpRZUkCkLx1p/aD2K2/u00TKKN2AaiLSY/xgZxaSImB3EORzM/tqDzqG3UCvaIxDAa9kG+Gaw3
Lo8l4TUXXSWchiHo8NLBMo8EESxoAbwnl3QNTYQxhYfmgjAAsEU8U+YWfMMTT7f9di7PP9Ql+oK1
JNFFSIDMoo/V+Yf0I23ZhQUy+ym2AqLCLuCH0kEhqgnNwyZZkvi9sD1G2A5zgXIGASJC5U+RKCZR
5abqSnR41i1rs6iVWZCZUev/K3mtGWXvvz9iJvXUjeCZGGwxabCWY1EXb2IyZFAhIMJi/DmXvkEd
9kjk6MMDbH467/Ve+ibShk9Ilq8aFK1Y6CdztDgN9bvYLWmWsYr09Lr/GIbyDY7WvtnqJ1YH+E55
AuP23YQG7qyV+KFg8xTSiZ2zcmsX9UTbY0nvdvwEghaSLo7ht3j1L7Tro/ZMLpjNC99sGY4MQNDc
Sei2PCFdzBt85PGBOuWn+mRssIRW38YHFqxHZRuspXt+7rbRD56euYn6DrNpGo/ZrNv2t/FW79vr
cLVvdAYxitY2yntyGDYIgcqasz0zGRP0Te0pK23F9PKMDaDa2ll+xZvq+NwnP/af+ff8lL65Zn4s
kBFWrqW0IKXAoAlVfuC2UuFAnP9i+UNH15sUMb8A0Z5/Yvp8Wndsd4qP5uOFddmiPOFGfpD2ztna
G+ex2No/A3RhJngPUjEL18kSaThRUHP6cW8lJvxchEgWH1ysYeeaC1owR8s/g5c2A9Scow6c++ZV
PcpH1Qfs8pqV7qNGXHCE2yVucmgvMcS3H24Qxvd8b30C87LhLU6C5aZCOfrT2QX13+iOF6CvkrwE
bkKsEObdczq1wJk9z8aEWtb4zjfLmqNuNRajxgcZn78EddGLT/HpuaNXt6su+dpYvbyK8cw2NDeW
FZ7QE5E2T6iOPFbqFYQ8MzKzPPiks3p+gG2zEBVHuxQfcVHf4wN3w2iDZwYdLz/H+OeucPPEmFld
8Ndzckz3DB1TuLRn1/Bsr40lILrLcXSDbO8rezd94C9/WmFedkU0EHGUqWdAzyudRBWITBMHBM5t
oAHoleGdaDPjidkHwU+z5P2V0AKeFe98HQ4z2RODAnwpZ1YIVYpgnOJdO5s/8tG+Blf9I30L1zQ7
y4fz1fyjF1Yg0SQmC6LbIV8Q78iLoXJg32VGgcvi/buGCLYsSMfS54MbnILuLTg9dsvH8hrOSKc5
5x5Iw8J2bVfiFvn++fC128niaCv2NTiYTOUXdyojwkFngnN8Ww+H/kSbhIwqPiFmPWvDISWQzT71
SKZYl8xdeIv/qu+CDeq1Zs/BwgfT/T/mdPlHwMO6ulMbaYfI10/WobxV1CFAvbTEbx020/iIAkHQ
joCZF8/wYluyvTAuvsw5j9XtqR5tzz5V2/izorBS5wemrks2gjv4wVrNZs0VbB5r+Ac6fLOHADWb
NqmoOj9Vmw1sVp9aIiXUhcAg38gSHDyM3Z6esey2uJ7GM+ubvAeLFv5ncgzWtGO92ptW9tE+xpAd
AbFn0UXb6Atjqc6DNdIdv/FhhybH+Py6weU0R8AntizSqbCbPriZ6vbYC96CE+UYhRp+0TR82YFq
zI1jEegCXyZ4tOS/VFvKPsY7YTdzYlrBfbCKeStPvdc/CiKR0Q8j5mI8/nGdE+fAY7mXF5ACXZiT
zI/kku+4PsuaYQ6PqJXlplgyppeEB7ik45AsJ+3TN2Ak/QNFAh2/dxoCm3AtFqZ0zbq1ypZiokUH
8FGC2YTl3sJkFyB2zdzBxYv50bfyOes/QwYybI7P5KfB+ZmBPW5eqldFnkK9g79PvlJWgZt6FolA
/mFJX4LDQr1I/yI/vNlssuyCjQ/VkyPQpdpWcIpfu9dufHO+sEU6sXbRRt1EFxZP7JV2OU9CLBLq
XExyFK0LCs7la0HhSZ2Chf4u3FNWMAaF8xGpMwwKZRWu7SNc+sAnZJLr0bgd5KsulQ00aMGsHN+0
LVX21l7ne7EpZqIA4FF039WdDgPdBoI1KIyH7+7O5JIOWGltsgNrP1gu9tzFRVvJb9I7VFP1DahZ
eofAtNKWy/pTWUIDwmMMWmb+nHVXY0u0ACtYLrxEGUJs/ODJ2UVcZO1BI3HzXbpz9vGvxi6LClmZ
N+C3ytymDDDnot+GJvC3+kDm9HTm8g2zbAjpwzY9F2JtYjn9H0nntdwoEoXhJ6KKHG4lkZSjZfuG
GjkQBQgQQU+/X3vLs7NhbK0EdPc5//mDszNZGcp7uk23YpXAxuWkUxa3XUEmYUUYVLLgSGHftrYm
bZxEbhcoN9t87t7KBVCbS6Rj0BPtKb5ND+21+l0Ns5HhIp5s/15b9Tu76t9saRoHi+PmPg6uPKvg
syQI7MnN9HReRAnum36F4GfCco85N9LZCWqax96nn+sVhpTB/1tOtripLpkXf++sWWE4ABzPQWXi
qkNj8vSSaDH1AR7dqHrc9Gi92ySCGp7lVcuBEyHj42B7EjjYDZUKdjdzfpg4lfoaX0aaeewmsfq9
5puIKJrX7CZQv2n+8qRd5/i4qmd7hUWs88WdWCjXgoVtXIlfaD+ni1jh1RYODUuM5cUWAy/jgx2b
7fyerkdzgf1UGdSk/Gq4kIvgRv7vT+p2Z4FwINFDA2QC6tXluXE8Zd2f2wMjhNPDf2zGW8yYg6cw
XbZz6ui5uGjpkhw2vsG4GSuspiG0SO/yG63uNtsn+/s/chAYkrELwkrlHEqDYs/OQ8YZemz+q8yR
ygnH4ZfOjgD+fsozBVWKczwhxFO8ArbUJk81oM8Z5vnyRU9NEem3fr5UiAEnkxXVtO3JfUjULPXZ
u4GXxAoaDXr8DcQ7+mq8nfSwQKAaLcZrCckf4Ib78VpPbMV0uKACUKC82+fuLM12uw1NEhNrlisW
FiCu6ZZyTAcqVpFnuzqez4aLQqX4bqh/HxhgIPyf22GyQ6uw0CiRhuOLp4pVT08mkFLVnw50ndA7
OZisHXMGLyLDUfxwFFrHeKPuUffEG2vbrPB6TX+ijxbz+WW9qy4crkx8eCSib51H4+/4xdSjuIqx
0t+J/IGO7/w6jAfp0oCc/XbL8TDtDbcO1D0EbvbRGwRO8Qk3sMO26pL8sbDmqzwr3md+jIM+bGes
VvJ9Hn7lMx3nRjPfvTXwYA/KDZ08jwSbqgPORMG046lkWERlBCN47XhW0DKgkTfOajhiGN8ehg0/
2f7wKhmPe+GJw+7/fbAO5V88UOkdnPcn2zD1X3dW3xIGWlQuooGE8qZka+TGgmh0d2PFh4XAwASU
gKNVe6d4xS9q3X7iHUTdUh0cD2XDToOp/CtyW0dkK7MGsbMuDK6ZiXRMjbJFx46gUddgBo42E9k7
XuIzIAI2TMFOBcGZCGCmPGXoNNN/yz0B73667K/1Ffuy8Y4pxrniCsxxRriy2WzSfIG9AtUsIEYd
5tvsbApVybu9wQWuAMe2L9BL7Uu7FAGL9xUaOhBIDPAktMlzh57nERBCDOAvshfzm3PWjzjKhpkf
uc8V4dbzUzK7CB4NNIo5PatPAXNrYSuE8S5xi+V9cfcSt/SzHzQBOI+QM18QDDTMo3IBbSWDORUv
oGOXf7SojuvTzCB0yvrKpgYmkwjEgxkIuMnvuKbApzVAzs1j+MA8YlbXbgWKRod2lf7JYbHqUOP/
Vu/lqmPSBsGIN0JUiQhgQIVUYfm3wouNYljkGJeh9kXu33v6j/QI9UDNQJEkQxtU8N8WjHEZzX0i
fsFqegI/iM4VKK6YiQ7r0KyZb1NhM2dim03dhCCtas6Wuo1/4p/ualNYvm4cLhQbXR3UHqUkVQIH
wNxemKG11Y5doOSb1CdKZUOXzSaoUE6JyhvaODuLthDdgrbwwjPM4QBa0Koiw6/CPDEirLncwaE+
WYEo7DHFB5LhHKX4wbELIQv1D8lMSA/JSRW4qXirvFGWWCoqFh/A4CP/GWmd6oRlROEdOMf65jQr
Scg/F8bjpJBkpwUVDS4JtcfY/7lT+NAiYYk54bhIDqNEvxdCTWLlchhpM3gRFeymUA4jj9QbHkTx
dZ9HjElhUi3EKQE4+SdtEpBO6yah6tv0yyLKUSBLPJyevDQpGP6O3dnk4mbAV7EoFniEBKL7EAcu
7jt0TncuZT53XG4zFm3FihgzF7Kqp/hPD8XrqXpXd9amccel86lwNU6vpXUwd/dQWU6exljn7ht+
9q+nQsbF0J7r78lR+S22vTsszBlmRC4or++YC8ea93C7wQvWcvj/J0P/SkP7Y7KCwUrHZX9jE0wv
0Xd84WayS4nDQVvAGTjCueYUf6WCPft8k96RPHCzx1uNUQqRVvWFuR1DYPLaGaG7NWYQldehKXrQ
kA0bVGmnzHtc4s+xY3ru9dfEo79YOVsetQudZ33rgo6IOIhWtI6pb5AyLK4Jx+gCC9Q5yqQ5CPVC
8Y1N9mt8Eq4X8O8zisuZiBCevM6NTkybPZF+LL6IJA/1U8xwFah13S3j8OVzT4OXb7iGG3mRZ3Md
1DBaa1vRsKIS9cVjjd6Yu839DuNlvBxXnHuV/5qdd5/sgdz76h8Z38neXG7yo2j7qMg5fl7vNuiT
UeAMjfZmhjoJaJXRGYI9gswwGmd9Pl26p08q+9nuRqJisGPSzNH+moXiYkQ0i9aRS0GdE0E2KG//
H0EKQ+Nhbn5zXThkOlqN8UaJyCokG10UOJIrEXqHC27I7VzhYAs/4Zos6G/5g54/6FZiqTareFOv
IGbssc75MGH3iIWQXYeP7EowH4JBDjuUSfioqxpWXWir5gRgcUpmWJhnc852LsV4rS5Uthk+F+/N
Hqwk5vR+G/7Ve47owFgZLHG+bdKRFWEmEFpq0CQoU/CmWOFyyLpDof6Atdm7dhQktoccineiMRQh
750wdiJnJiQqi6ZYGESJkb/9Obzbu/RsUm4sOkgjsCm2BhoV+qPSNQEYSXkANYOIDrOH90z4w7RA
CJ3pO9RUIRLdluUPn5Zaiqgk523qXQOZG/3NafyWiAsg5zNapgEuXYsmfLyRAUbOCbA1abHv9icj
U2A8tvXhYJw5YK76USZj5Ah8Z33fbzkMmRlqkfTKVHYCpGXsVzA1I+b6b+wKZD7UCLVx0nGhLnIG
0tCNXyORrvIy3cIPZuqB+pIqV/Rf4vz/oNWnyY8v8aW8ynvlOO2fH+ACr632mQNefo3UINZl2Lcf
wAYcE9ScEyHW7LBAqjd1bxyPdKMf9AkO4ntkfBA1lVUMlb4V8WPSXwth7uMNL88IrySnRWx6JQxt
yE8QHMC/m/l4bEv8NFEHzOxv6maeg+6vDlSgDxLWDYcoocdBOYizOmkLLH6YsOnumS2a2uVcw2CR
Qp0nCL/L/DIGyS5e/tUoXk0pUwMy5UA2yS6zZ69rDmKDruyoeflR/6U7YsfJvruQZwh07q8n41tp
PHUKAarYC6+O9plSDf+MNrZmje7n+oIiO688iQECVlbTwtJ22NNzzOaX/jpelau2ugc32SXpI8yP
3ZoQBuoztPq/CVmi8bb9NQ+kfP9y7kDA13bVrzDHoe0/NQvr1BE2ywyM/R6xpQpIGv/TfcHht2bE
AbswDrD0nHdn/KpmY5hyTLHP+yzPldhOxd4POX1xE20GwQWemAAIgBjD4aPEELf/SG8NazJbVPmG
5+rDWd9v5PJiIhPNcehlOIVb52J1GGZ4Dnuxh0ZkZR6db+csZqTiJZzgyRBXCsxPbde/V7/xP/MQ
byHOAWPzLjefnrcTJw+p1ueQfxZzOsZnILL88a4I0QBBLQeJFcjLyxM9tBiVZKG9Kf7mFklofpIt
thFMiCezNSfQxMBxhe9hqH1D4Z+LT6SSMw7zetF/WSdtJw5EbESYf478JX0J7Oz/IxExH1+iDUkP
GW9MgHKUR9QXuOe5xlFFLI9UZ5ZuJNrJ3O8DxotuQr/aznbIikLy0Bl3rd5B4T2Se6E0/CFR4Hg0
FP2CfRZN2g5SV3zATg3sgkLski55jV20l45x7nY325hjUkpzk2+S0/0H7QCZlFRZNHzQ4JUVsAdF
9U5Ah+RmLQUiYHj8z/eYH1oA2+gQwWRpCM7N2qDYRmiCYl1wv+CsLsUyF5cw+kxFLrwQk4xcV7wm
0Uf3tD5/LdENqopYEuLJwX+Qxhxtl2D0Ms3XudxinvOkeuu9jMkDMZ276FMoUT65KxR0YHp88apz
8Zqis5dmt524sgKgvftmGG+cZp7IMwQ9bO8l2GTq4zA8Fwfs/0es+F0nVni2l96sC2GC32w5bAz/
A5LJ7WHMW4mhwKKSBGzZ0YIDEM/ZcpWjsSVGzBfIgbTlgWeEjOBTNFY56Cz8Swo7/cA8QSiS+fRU
QISWqiE5mmgvGdXxC8Kl/glFmweCI/29/e2g/76pgDWAFCQbpgGY9qwP48BcNmtcavzqLWW9RgdY
y1/20l7igSi9p0A5/8tkB9zHkKbD6nvMRJt1FU11cOw4B7VtRJwgTBYBXlSQFoy5tq1XNtit43lx
AE/qS4x+vzBGYL6GuEdrXXwLxCIfOMXFHbqJThrsh7wBHEqR27MBMwAXhXNzTS9qJhAKNXPRZgHe
5tQWot/Gk3V2Ywp+2ykzwKDZOTyf49kPWt52DrLzoGhawWScURHOLddcv45yqG0iL16/fFERNlRz
r+Xg4ZU1b6mG4vD5pe+Qne3ycPIwsGfU8YWV8Ft0ap1dgmkkWkn+7B7moagD4/DxdX9PuPrfwx7z
40ANYx8o52yfTRIjRT0Ru0IE326oecSRJN7z+czbvcGlA0nG9MdLPh5bYKs4nonRRwX0vWGGs3+A
hQikQXyZpI4WYRHGW7G1iHWPhTN1PjgtcGpGMU1pRc3Sr9ILXMtECwyqoD4gOpw5Ah448ry41lSD
PCVBTVWMZQN1W+3igTkXX+PS2ozLdtG58tdrqSy73+Jt+mp+MbnyUz6r+B6UdTM2Dx7yv3BlsCCC
dbgX3A16HdGxUOO56RJ0hcZGFLviGZtc/GKxL1A5nm0/3z7+OV/00YC30hdP8pnAaKB+qh3804Gq
QUAob71UFMQrslF290tqzpnueEiWXWIUGECQZjUXhwGrcR5CL8UjCqPRecab81maVKCb4lrcbD46
C5SzljqYqq0DI02oR7kDPDZiryYrgtD1IrR2ytcdd3ixVHhSGfxupZ20E9gn6lYimF9r8WEEPs2R
s6PhynbZjrM/XcIft2f5JxjnstqMgHHJbgxYG/Ey2YlCNCVlHQyYXZFyHni0udVXjHY+xNsRO3C0
iBYYzfN5xKRMJ9NeHCAM1YBcpqV1Yg53KNbaTj0078YpflN2yin9jX97SiDkpZ+CmPKtneE1UdEA
6H1gYgynBg8DH8cdnwzCkNSfBUVkUP+kp6KaR+yEBFJGc2tvH+2t8eGcqbyuyt46TwC1C+0M6WUz
AARoJ+MkmjAxOPr/vGFkBWAucE7279lNQJ0Q3/+uqjhSRP/F6hv5j/iA8Ina+U1Mtipxm5DQgxTV
NgmQcwpz+7u+6ntzz9K2qK+osMBK6atYqnWAK12onu11sXptpTfKKPmkLwxXLDDxFa11EFP6m0AS
d91yFtMw+0PaxWZB8b4X3TONxuq1SimSwKEXJZ0ziLLXsedNbh02awHd2gcslhhu6wekXBjOb/I3
VF48CCYB4O/CjOIVdjvu7ifjDRWzrWzhUw5Rcz8w84SqTTORYnOMvNLrrTlbgZXPjE/j0/mEidpP
sxHuBhmJx+JIwoxX7fSbDEpxKX4wiSL9e7jlJ9z08MxpYYW4eiCvjV+0RhOGDNA9wTo+aVfh34Mh
YprDrmKGRuFjHsRGqwjOyIJjCK9k46jvna3oYgTU+diAC4PiP5YCWWXipr6lzFLmsgtQ+Ln7NKn4
mRK8dei0/RrTDyLlGOdgrl+T2hoxEJoXKC5+Kd65ELRgFG2GsGnofP6Wvwn5pvKFUwQIYx3yTKwB
0wis5rRY3n+krXTsV/mmW9VXhckCTg3djH/ARfZI78M23mZba1zr2E8AG5IKRzekIzvxXq8FVHKR
xXkZLoBxKD93os4Qiyv6GFdY/KxowYJulfrWVg9nZlivVHqwjOxWvEH5BCSLwf9lKifuzXiU/g17
YMYtV69bGpt+ma7z9fNdOxiH7O0DzQXbXf32WFfhI8TmPYBMsO3mlXdfNP5oI1KeI15aMah3qwWU
PFf38I5wUZltu9/hneyYnfMp7+Rdvxz240E/T5wDVPm8A051Agr07+xGH9GCN/HWGFF+IC0lOmqV
X5xt/pNfaDATaR4vOSRY/sBMLP0atiGDEYarEBW4ugXidGqdcvI4Qhm7LOq1tRt+FyN3jfjvLzGi
E6MIAJ81qZRsIcSKLqPlyHlCbAANwpOhEz0LJkzU7hyulPGsweibG8MvILGruucvHJbMA+gZMC2z
7GYlVqXog0fAclFOaZw7WG+E+pJ54J9OF25J3y3BHxGX/M3g8m23rrb5cXoj/OW1Npn4CraFaDpe
QcQJJe6fGHiQcOfGvrk210Aop8eXsZEu0oj9tK/i04g8dmFzI+CPwJcUTtToTmbiTnLOrv4fbPzV
sKtedEKH+ACsyWO/oq7gMdc8c1n9Yz4u/6bMa8SQDxY9W7/YjBLKgvpWXplh9BTEN0CrqiNIyDOf
ByxGXqj/zLVNJGi0SvObWFn8n4C8U84fCgsO7ReBqYA9+vzG/iYQKLZVdkFG1Gxk4p/EOY/hnJiV
etZq2JCKOz/nDA9VznTSmt4aJjgxowcxYeNw/BvwvnbaSdkJll0nJHdUbtYJ+xkmuhSn/bt+AGlM
IQlJu/at2qac/xogWEEfGIlAefo4UTb9jbTp2KWnAOHkXdSDEqltv9X0XceQQYmMpVidSGJwhJuL
aRhFUzyjfhK3qeAwEpfpSL1yPgpULVn8MGESA6iLOLFQ4Cx+/qoscQKLEkyQLPqT7Bbn9Agmu3iJ
Y/BkQ3UDR4hSOolZ3OJt/3wlhWtkkR7K9w5tyvOxxLLRT6bHMtaKdbKIGE/gw5VgTTB20c56lphi
NFvsIDbl+FgPFXWN5U1KisXNgE9jAmDiT/r+kaAzccD292q67aIU8wL6Hkpe7mDyONXK5Q4o1w0B
ZXaFpmocGspqE206evzas0vH67p/NY316wAjER4nbAxyQBtQtWWftauRft6kmZyyyiOrwb2THejA
JWggeJW4qsKTSb9labiUI/zOsQXxkvDqfeTKynmOrhGt+qneJO24Hmp9FTXWEqc0WPncIjXHgCZC
UDzXsb+oEU11LSJAxNCjG1OesdX3CJ8QShSEq7cftkbYrdeU48K4B091W4xfgx2tlAoFK+6YtuNF
HbGmFa7LH0nqDWm0pWE3jGlX3p6xcmxUZa8hYuOhnzBSQbfhTwWbZINd7wRQ3L09uBzRnQuLt3dj
mMETYcf3a5T8hImhzFnQAcKA+hDugwMvHvd+hzajK6DI43cpvypch1HtVtdnC1gQYHZL1CwIAM9z
3wLIELbQ4cENwDkmKxSG7QtzRDzWJvX0BNkxZEbw1PuT46dG67+OVZx7erJlF5WZw7bsDrE+bct2
q8FWwZa2U3d9zf5i0EwgNaufgarkYTWsYkZrqV+JzAp8JLBiKIavCNNeejAZ7Z/sYKzMZEH76hGs
VXg6kfmU40rUpcxJuUds32p5sY3ST2o3Qt9BDm3cx77VmF4eT16ft54ZtpHj2WDJhFmgDaIYJvBb
PF+G5qntR1rrs9nTemvYWMajymEdxZfaGWY105NWI+ZxLYsonsa15besAey9+w+b8AUQTrR9favO
9031ZZXIQEe/sU/SFMonDX1xZdx4BP1nuk6end/Klv8EjU56b8KsM29do8AK9OVWzrea0eoRbdLm
rd+WkV9QlpRv92lvY7DERX8AIrb4y7VH93XoDVS7j9nA640RPz3D24+fruaUYBrMdKYwTfphDlji
k6GiaQDmZQ6JQZcCB7/uRP9nZTpOVgwd+9cbKW2P507GfbFi+xnKblfG8U7JzpOSkBth+YqOmRp0
sNgq/fKWKgRPCZ0QvlA69Z0I1uqJ8Kp8/PgxJG/8fHhQ47yetCuogHMhI42eG6tA9PiRR9IpuWvH
wqw9wsOmqtkM0Xeuopnrftr4m2ZAR5H60nb59B5vALc6G3TZ1IOa6Jz6hin5QqI8My3X7s+9+q8j
Yfg5LmOZjDu4cWWkeZoxeDX1npp8SZZX4KObPz4foxxIdxoyvcVdGA5Uu08SryUs0ynQNc3aj2Hg
WWXudiz1TfrAXaoaiMRyVdx2GGonGVncbw8LqHRGs5Ygsk+ffpfxIRsCMitfHskALhkYRLNM/tCr
Dl9rUoJGYueyfFU87RW2ZOUSzFI1Ejd1NApIt8If9gMv1fDuRGHrQXkea2iT7apvIhHZ9nJYNDWa
Xbx+2GzyqHT3TxDTUlTn5UU8xNNDBo9QVGz7IbC28JtAZiJPzWEIIPJ1APHAp7PiF4tjNIE2Ltu4
8uUxaRc4U4yu1JgLGSrtw/7J7s3CwH06tS7CCtpBnaqrqLY+RWXWI97sTwMuinnce8qhxyVXJ5pr
BIc63J8YaOAXjDxHa/m37jQxDRi601Pl4JVMj7Sp2dAaAJPHRt5McCDSxI3vtM9JQDbbG3OSKrlI
D9+ynCuUPAfXA/uu+XLf+73S+CrTw58RDddD5qzO0Efg3W0baugQOJ1ScoGFZxacFSAx4iVkdgqF
ZfDCFR1F7cVcK5ixNeLIRQ04Nm713qyeo3/H0iJtCqYv7WStNMdedncIbNgrj0dMlxcZscZpcunn
vOCMmNCHEj5jE/kdQFdmBzNrbndnGStOvnfUhwW30OD3R+L2I5Bc/OIIMlyniMEx8MvNT2C5dd5t
LMVavyak0tVzVt5K9uaCvTllRsBorISuUbI+WAvlTSLYZ4ErWlUoK7nJt+mlKZNQk5RAxPlu43g5
2Inrxz8Vc6op/rZVHMt8Wm2dOar5ZJgMGej7x86wH50aH/dnLNienjR8CXIJoAO9t0relvVkJ4kp
K+urKnG8HtXO8u5j5Tn37eupLq60VFNH+ZQ9n94jzT34LHrWhBMKNDv1mHM8lZMvVQjsEGdNxITb
XsuPy8lnG5Psh8lx/bxgQWxb4HUY1DnRw5cKhQ8uKl3c2ZeqWSzHAbKFbQf6t8WD/1rRI/A2m9dr
mVRRqBzZuesVFWHD9z1SDr6M6Jls57OC+VWB2JE2gwLb3vF+i9JZRV1L+tI4Z9l2+oa5T/qAC0Rw
8AP9+WgTZ0f9E4WdCucc1w/WjoZzDItAediLBiOr7InSi1Vsfe79MSPejAOYRO8Huum5eprg7Buf
L3yQi3Y9xMe7Ntc+J+uxfxbzeI2vq2vfd3JEWIVOCwIqcn95NlaBt3sCb7YmNoxSqGEWN8IGMOaZ
qgfOUBChDogH+8rzJ0jUKUYGpxh2j6Coxpt0WPZ5GpRBvJYgvT7jxf6F9SPgj3oml9HtKwyYaJTI
8ZsYivfg+u27ROxyvqbUWEmfz7L0By+t+F0lIQWTVyCEu7pLAwwbdRNmPHhvUSEKmycKK1UePBkd
Y5sMXo5ouBZkMFLLJI6Hifn3rHtMey7rgUyzIzk+vgzMmd9fpxynH+T6rW4xlnydorDQHb+P6Zt7
DiisG6lBeH0wkRRsQ34xtBCCIPlf4fza8zcJOxVi5qm3tPISoJV1HzZjxEUVqLRbHbvo3ZqtoLN3
LkGtaXNftUvrzBfcv+zlJYQYps+UUJDaNSWkNTAT8O0RHleZyQAAGQFWV49yC1kA33G8JPwpvdrD
Z98yIJM/aideJZzXGuHKCOKTvll3VMgGFmV4sTB/YNLy3MRYWD57UIwoXxli+bTrRwtJ6NYqxt7u
qBJ41kCAWh41+bMjs87L4mrlyFL4hB2k9gg6Af6B7+TWI+cm1gguI4HMwXKiOsSk+5W66lowmRid
IbZo7yHXkmBWHdJKs3mr4NITIlGU0B1NqD+Ir0YwfF78n00a4WMK7c4MK/YxxEcYwU98XncapZVm
/UublcIxFBEmmYPAkAIgMX+sCZsgTk2gS1NfbZ5QBPjeKgv4Rch9opCHJi8tMZvpa8J4TolI0SIt
vSoWtoKEY2k0UBZQBEVhI7/lLzbnqPdJ0eyNCBX4j4riNrZg1KNPwJ8p1eeMn2DgPOfqxtQ2CrZv
urFykk/LDIfu0vFqeoe+URUM76B7Hl743U/41Nn8hxhI8wn3Hrngg0KAOTEf1YntTf57ZwtOC7wL
B7+nvEpA6XW7DRhOdspaJO0oI2kRP6pxiJ5sH/ys9gjIJsDCrYGnRF9V2xT3NUYFnmlGW50uL+l0
tyZcRbiRCPMGqkSY9o8p6GRpDnGfGWHGZhFr4641ieg13rEdjBcyG8lb/tsupRcZXMKIj5naM16y
o4uI+ydYYFxj9PIbPW6m8/Dz5z8NOURRn61HiMVKrHxMueJn9RnhSzl7QmJQ736GAr3JgzIhn7bQ
/GSjdltLOOzY0kwH1TIolFEoxmW5Hg0mk4T2asWStZJkCxZdjbHUpIIZOLBzyi+t+CchlGdKkVmj
290TT72v+qfu1UXpTyRwyFUaYAuBA1YlnyuYFdyCnMuEhUSpYgecrB73VYbM34kIoWDmWpEo1C20
ZJ9ltyLlKow35MFMizXGNd1mVE6x9J6YcOQBOwu/RtStcHq8eIBlTPy5bxCL3pxqWEjGWpWKMCUn
Qn4gKlYaQFC4UiiJvqKpWOGVRb55kFmvINEA/2WNgVFsm4F5eJh9kHeay5Tv+VszNgMmo3PvOs4a
2Jkyt85QAxTmgfLC/F02gnulB6QdIFDrxtFHgWA5TYD5rpvdsctxF6nBJt20QbLpNAu5oLXQu9/H
dMwNajAQHmlav5Gyk571LTgvq1c96ts6eYY5ub2x7it0WdWVkbrykVn9/vCgb64xSsrkBQY8vQaz
1cbXoAo60s7Tck/mWJDkLxQj9bIFhkxAtW0sxdv80nXy2zTZV3bg97jPPhQosJ0C5l/Kblfa732S
vwMINenSBpjMqzZ8mLBEFPwWdHjfSZBOCI+RF5ZazT5P4KSzQyBTqm9mtkynnf7nJMuktUNoR0Yf
yqcE9CoLpMlcqlAokBPVmrRhKXQYlRONI4+fZv1Vk+ryixDoO0bF0pl0U+UaY1AViPoOwvHyeejR
dhnqPO8gcjreqila3xZDh0cXdkm6zCVlaSeJb+anJr3PNT7zXQGuwBSXjE01dfxnmwaA3mm56V+P
TSM/NrXC39Vs80ytdd3CiInhoukMZzH67JZW1y5kSaS5tqEkxi/4DuLk76uQMDKMN3XTg5B750kC
5x3tl5u9bFfBVZyeDJjw+Ch+CEOw69TtFPKojFvRLjUc77p/UU5gJ736XVtLeT+PgdU2Ck9ch2+v
cCjDztmO/VE2V1hiKpJOoq0H3jgFQ/mmc5QN6uARUKq0xEHK3A7c+8at0yIpYH7KwUq472v+OnUU
mcV7z6FVV+eC4SKqyzS9QjVkmlgat4HFVqAgYldk/47JL4oHk84CS7cX18byLfvlR/apGe11E9OR
VfaGFkSS92OE55sEyzzODiaZPjZ7YIPbQLrDsT9PzhGM2Sk7RlJ9lp7ZeSiu8Avv2uAxhuAeJuAj
dkVGcQ5w/B5bH8iF9WqtvmYDcsOX/YMwMS/ThcHposkcH/h50R13dMeIdRKlc82NoSIWFmUhRMo7
ji35m6LrFyKjrkPGT7TbAT4b9WZPIuDT4+CXU4y1nL0OWsjRiryapDhM+Ey6ClfOlqtHX6NDFhoo
y/FGrEWxz5h81I73UH7wCqAB8G3QUeLZgFOg+ul0BOtROo2Pae7cdy02VKIoJNkMkZwDdcMq/Jf8
+8CQvfMGh0Rb4pYmeiuKf2hlvmHvhCku8yDE4gDDT86Ggs+n94t7B0o07fXqS9U+u4/JSV2ec6w2
iJuELPLQggEkNjVJpya2Vcv11QOXLSh1d/zC0DdQmvForClXRSYanZv/kJu5lcgLg8/wwo+Q3KAh
Bqos5aX6kgjCJjqWKJdy8cQous7sDf0IQ3NASvKDeKpyRB53VQ7HLF0aCr5JLauGHDa4S/r0mVVj
kD8GTkfQlGHBiKkS0vgUaGyu4ayXYtUlbLp6xxRGe0WiknMBB/R5ljS+bS9nh+fwNTK6kHNrA6BU
34+lHfkvqpT4+qiuSfqW1ibgy7bHwlx5hjZjD4tIv+fBphwZGjSaxvJJGWDV46Zs6YlVClayg+4/
lLPYut+J4srvCGpjhXmbqe6xrALmtpadUSxx1hsAho4DPfOLVj5BsgGOCl9JjsGJWW5qtG7bX3bs
JUtlwl5nmILkqS2Tu7x63SeycwiXWOEMyVQlQYwXWZifySj/kY62nHk1wI9scWq5PC0ZSzqV2gCq
kzOasGSz2SItv/nWERCyJ+vRaZK1vSHgBQEw/JPhy+GMy0UTT5tNo6XSt7+cp1cUgGHSeqIWQSFp
EuCEgrN7H5Dhdv+k/po178/qLYGEx6LRTsXdDqiiHMw+kbLW8VEolh/Bi3NvU7zSsLbUUNmTteVN
yW566vjRARI/+MR+SgdhFR99ZIUJe3k6uQSzAjcitOSvh/1aQ+FVqHK0CcGRs5/ok9CURg7n9KDx
wGxH/fi8/xQR4W3aN8EU3j3eMKCttl1vLLpIn+cYBhF04ZcF9CMm57w5olrBDEln821EdMOSoMoG
Mq95UOxfx9IBW2jOCveluYQldvRjKIkKUjqmeWC/DlQBXSJDMh5w63YjKcPjgQIO7/+5bW3l8s0x
cBMxL4pwHhoerk0pqPJpoAWzBxMhN2KqXeI51yDiwidz/aKILR9hBdVomrjUuSdz5UUitY57Mvk6
GFx2d4QDgtyD2TT1G8GXLyfATBvUP9FeO1aUWhRkVKCUoSfsRg2XAWmnRdPe7GCqwN98HKSkR6u5
yGNtU5o6CSTA6AQhYtHsjNLhVfaH113bg1x5BPUch145ZFq2Jyi6ahh9lepa1TCV7tRFn2TbJ6Bf
uUPCdc/8AnDdjE0/dujFJKxQ7NWj+fGa9/vKip4Bv2NLgsdwWQkzDmPRWG9c2Ab0WSGVtGKEz+lD
/VSW5Qo+ipesRZIXgQoH1dfVdpm/be5GHxS1HShGHmJIzpwZ4dxoQbnZJXgL1ajgp5MEhapD8jUk
SEjgDTTSv0niSO3x8DRXgltGEGX1vBPZO14sYCqKsjTXA1hBEgpkde2QtFk0djDGaRg/7qHtv9dD
5iYmpU+UvVs8WyUjSDUrrhEunOapMsyjTsqFNUGoV1O3EmV4lW6SBop7qq13CWfpyx+UPDABu7r7
OVKqsNEVAsvzZWdhxFDw2LvqQ+HTm6vcslaxgaTOUtwxgq7HeFDXrZUxYmubdIzE7hc6ynWZmoyz
jNYKzWQMqa9CxzrfbWeBH9Siy2o887ltJIsMTrVMN3GPWnDPyGREWkOHYrDmYyAax9Tc/ZH43nUd
+A4rsiUB1Jor24IkOE5BKhZSk0goflS+zXjtTteVKm+69iXv4nXd4/tyaBhBqCcKmycq4YW8E2Nt
zn2sXc2udPWTk/NRRHeFbI9J8r1dwLImzbTQkbyqqycCGsch0cQvdImZw+OYWPXBSO97QYyh81EG
Xzdbv9K2liKvs5sSD7OvGA9j1asZeYhZ7iDb8ycpcyq2jWtli6wTxHodgwtngNm58h9L57XcNpKF
4SdCFTIat2JAYqbyDcqWbeSc8fT7YWovvFsz5ZEokeg+54+nuZRI8XELiyhYGshV2fQn5GliuW3i
ZbAklt19oWTXITwjdcz78dANwklK40jrkUwntVYfYhbg0L7VJTf+5M6unkj8zj5KdKWIdGervlSL
cSZdCcs9HIN8gvYZGj5hvLfVuUu7ewpdMmaXKO5YHuN7hglZ7zybMM/JlDhaZHdcC0eeXizay4fl
U4Lg6MyEnx92ndi9cTimzBDNik2QLKpwI1AcIGUnOrdEDaaaYIuaeds6rrPV3svxu2VEB6u76RbL
IpFVG4fUIHWr3iyacJBu6pKD64P357SxSYmm0ATcn1VjvM6UDUPBvSg6Rv4vuIudBuoFdcJnHaHp
blDRYSknWoFzpLTPqiUczGFwToj9ag72fC2Uv6GKTLjgSYZvI2sx1B7xWvsJKRS0QHTpWZIdhZ7Q
Al4HTMyeNeILkZbeRtXVX0swhhaZfqi+3PoXYPKw2yc27ZikyPETANzKPSHpLnjNhGvZ0fdrHJ56
db2MYXWrY+Pek9+dLZeDY30PPxH9AUN00O6zfhTQcMJRiPSUaZHu6UceuTloZDgun4lCqEFuUxbi
9DW2j9TNyNTFiaGTS2+aUQCxpTFrycZ4oL0RSbasZRczzK8IfvWV4P0NM18vTRteqq6/mjpK8XEi
5Hu9ckVe27a9aiMVEiqeKziimRpxauRfFz1+dlwKeXsdtYQEYgxLhKGZg8za+9KAOyFT0MzXmMZB
0Io7QltZKNg1t5RkheB+LpAdb3qvKY6kh3tT28MJmBR3lytkW4gRp/9P6C71N6GMJ5oegpiGjThE
f8f818REOBKVZk0Yk+cf7IH8S7UcL9I8ncPX6aLNtRMlCV0BtJXyFcvUySgW6lEcF3kwN61rV6pr
yaGbrYgkdrbyWy4Xh3aiRXvYenLRh2tNL5ducAs2ySuiTyA5u1Cec5Q9SzE8oI12nf4xLQPa+9c4
tRxiRplSG2T+pnQTeXazQH8L+mDkNbrMy+8cWISPdTbKTpmdl3w42IVrFsjkzS7Q5cRvBrdvH8gN
wxAVJ+EE4UmGeJhxyi39WQ/z3XJdxbBvmY3TAkWXXDsjUf70uDY6e6+OSuAK7PJCvTO6kIXHwCSJ
4ZhucycNIhp6eWPwyiXy0b1b5BV1pIeavllebQvxOy0FZD/KGmWSNeT6q90fS4u47vmgAk30DKWJ
5JXk1Chwu5UvNOx77XWZ28s81uf0d2xphyWBo4PVbZ50CXVW68/yr7oPt96TbsGEQmWCTAQRQ1UC
WTQ/+gr75UJcBsnjsXp0pDByOrAOgKOwbY7T2D/H5QriyZDW1WTZ/M4I1F5t6GVIfu74h9x3LsFu
HoVY3kSEnklNmHIPK/JErVczxzdK1hPy/klhXSBcp9kXw32QTfjM05iue6tEaw96JQ/OCh+hsWAa
BHdEXF/LRY+DnuhjKBCK1Uf61plFC5PiY7dtHw1oKR3Lyy2NsNpYF3py2dRBt1hfymvXy8y7s5Mj
maOdAFxTM+5I8HVj+3QfTRAfm4OuAGHCVi3+SaOjJ/Op7EKfKkUSo6h99PsaCWmzHOWou8Ad7MgD
JG5lOHL+HmVUA7OIneI7N4tAXYpjmPwxayUwZz2IvvEXN/rAZ50sOPs1FTWsdB4kKo1A6uoL7lph
Gehg5oEm73FkvOkPhkhQAUwHU2bx5/X35gDJjtCYmbzaaNIjte4s88phRcOoIdcnWfvPdnnNXQzD
uk+VXxuFEo6uYtoA8MWzd8fSW5L+tak5eYiF0Z3Jqvy5XzxjIMIiJz/iVUCMia126zhgsbetL0OQ
GQ+qgkOmm17VHisk2gpi/bAUECyHOhmZRZVVwSDeu/DvzJMW8yMb4UGZiEMvqaaI56NCtslENKEk
jjF/UosEMkZQvgs89RRVZ1kqmTfQdJXSqVrVUxfVpxT7BAs0EfoE2WvnNoGEteAAyjTgllkNbNaJ
vDeLUzb5+dYth/iyZ9+sC8E5CoEg3vNYOtVo2rnZAPVf6rR2JmrjdajQUP3I+4th17cQul95JDg5
NZDrv5ijUQjrILkZJiCgRpf+PlkOFEqTBSSmVZn8TN1xoHMetXuveTrKLaJlFb6ZbFK7GpPHAIYM
FcxiKWfyvrPifYtiWMnWY4fXSmevI0LxYJQ+x+PDRN9UsIu/RpsC8CUtQ5e3n4o8IpTip/llJhpy
Ez3oOjxFAVNYvZX7zqNnL7+1mqwmpXfB6F9WwkRyjTkobq94c5LuWoW9h14al0iofADG73CNQItA
7VqO2bhhRH8PyMf2wae5r4V5aJmOLPNVUz2eVlkHhE3PI1mgOZo0C4qzfBf67xi9hXzL8HGsKUnD
XTB9STzANOmM/V6J+r0N65bDO6nuKtcXgbdfaffEtMBztQY3BiziptCAdmvZdT1Jcwr7T1c0jkzb
XEIXUArrSCy+mI9xd0qors8ttC7fg/ano+p8o7L7kJCauXZDg0ENn87G17GF6iDuGjy2OQaW9Zwh
dZvfcyX5RvVjQCqtEfAuYEODzqUjkB5kcUK2YALngI00lreJJQ13ajzYZt51BOjelJwy603J4ptU
NFcopokY7pgOvrwYXk2GU/W4rPpRp4C2VEOOtxkM6wOo7mqG6zXlTE7obKp3KiLL8FsriO9NkKgG
K5B8nN8qCQd08iYjBpdYpD9MNfOkVfM6jTeERt/qjxap/jpIfiM3FE8vgV0T8MlMPQeyvh6bZvLq
0SJsCsNA9zsy+oOyoG8OM6p7jnnbHQ0AhWXJsUTkunCnFsgnepObwte77RxKaDqgV1UgX9T7C36W
hXCKFNXX2lD7Yjy7THIaU+z6xXjOYnr+N3LPxYPmDbO8cyKFCKh0ibOlCsZxOhfQljUSdfxIH0ka
CPWZ0fq5+NlOwJIqsJ/SRGYxn2PdIloCPSWo2EDAb/c1UKcuq8OJ0/Ulz6KjIkOqcwztktYdpG/L
eqWGnj5ySsviAVzBOobw+8nsTNDpGeiU9T591ZsotjfOYq/epDHbm6/lR8ETOBCNRQiwQY50iGSq
DDYlQsjX6KeToTk8AzGu5nFn6X7r5kCXUve3WtI9m/lBNVl5UQrK72g69lVH7hyIHXrLEO8dXQ2J
l82mP7ciiN91Nbz1hxVIQqdIsrs2n5z8CjC/Yd9U8rqqxs2M4WQ+M2WfqqO/EZ05KKV+7CFwrLdI
wtbLb9uTQ91ZqVBOq3eJJy4ER++Xws/xfQJbsTCP+57IAHoUjB1CtpePKDZOQB4DM7cinbrPUkLG
hsRmLd3YlHdwcLvtX00zYOfGEL73FKh4PQBgkhhORriWZAR0+QJ50ETwJrcuM8WLQl8kjNDyEvGn
lClnnImfJz0NMK39nEjxamme4C+KTQDUM1MpB4ZrjBqk/4rnFHesOuRiV4cYEo/pPl5s11hlLztp
0mnib6UMQorCMvhmgU2mCyirazVBzymyhN9pi0+puBYklyYGN6L9sLaaIHny0Q3c66i59W5kIy1K
kxsC3VaITalCs1uOiq0lCGqr7Fb+OD+NOTv2QNYX55kylW5b3mh0fXkpMHFNwCl2/AHI7P5Y0Kn9
iIzPeCpS+rSU5kEyUtYerPg46uIocYxnuwUhUcUlnHMJI6I5WIzPnOKrwc0BpDm3VCXufmaE4Dt9
H7Ie/Zm2obVCEcGKWRHFFs+uyW/P4udjJejq/Y+gIg00PiLCXiNPLDYAKCPzIqTlDCYQdU7USU5o
RBgDySusaFnC5GsBDKwAA3a4+osIfTqSoiZoTMCEBaqAqg3GkFqoRJapQRHOgWQiByGN42BM3bMw
pzclTl61uSGjqLDJo5hxuw1eBetl1PMhjZle2xIlyMGM3o3+PVTgFMCxtBIcl+AUtv5a3VYuLCGv
SOvWMrzmXEE9HxIz/GnAXfBvEC7S5dcfbu4tQIlodWn91XY3XIvxRw7VXRg7S0HxjrRM3nin9Ldh
1ftwuDcb1Yesro+JHenfVO2Q1h9hqblOyd9XeUBXjEWv4Yq9uHR1hPRT3j/sbH4mB9kagrwyA8uM
TkpESe1A4gprZGd8EBW2Nzr5I29lDLhRMt2Smk1BLOBf+KJSx0xuYsJxlJNoUwxwePRez+PeTPhn
wJQRMKWTh8AuIrouJ7K2XRvZIZGxJrqfhkFJkQsnizAvayjEUJ6YSFUmnXIzvqj6TPVvW9Lphl3p
IWaIllU0BYjRTXpY9CN65IYCK9RzREjX1Bkqy2+rIrHcS7SLIX1aLTQnigIuVPympXwMI6ItySz5
ord0Xzd0zDX5IeW/K6hy5BmevpetbNuiKYbUP+Q5ff63YM8JbV8FJWQx6DIaAQ85QKGBqmxWoMQq
xyAzIqH5pWmKo02vzACOusA7kb9a7lW0AcMqdi8axZxFz+oIwaShpVL7YseUeW5EdYKcZLTQCd8e
2T0JZWCNYW6kIIbI8BAGlvY+DlEhpx+RbbzpDG65LfY6QJP4EjdbwpZuv3e28rrVLRbgb/w6RUXA
HeoTxrJhk9yhFV2x4ZA+EhEAh0pStt41aIZODlI1IaHQiRk7VGInR9s17di339YtNwOSZEbEnyr/
yWLjj4b+x37uDsWnIP0NqjcC60bd31Edz4OGVJ5QR4mZ9yhD5PIsK9DtjfjXk7KFDw2htxwweRl4
ikwJiInCs4ZxB8DYhLjomE/G8n1hgQLMvVUZoTj47mgwzv5y0e4ER2PzW1QUsPc4lZBm96QKoh5b
PrOu2JmAouVJo3q36roTOR8l2sbNua2j+ViBuDk9ytKLZemxGv2d9BQkMb2O3l09alSzTdnvPPpK
mRvHLrnYMsHiYRlEoWsNKEx63numVbiBTT/X5aQ5BsaBNWk2FLeLVM9oTxGB90PKKrmebbAzCmfq
J59vGXApDnQyhPtsj+bKGgCT+PhFKNlqdPOD9kinJZggExaFLRjWr7T3JREcQouPsgD+QJTa7DC8
yBrRHXR7s9+Dfe0724dacVZnBrTO/xrWs0K0pKnEozYzQjAKtbtHpSDUhlNQuZ4mKCe6X0gqhbOL
u4v8p5EaH+guqA9AqQwLMgq6vuYQ6a0dwn+DTgw4GVT7HCZWjrFf2ph0p+II50SzrUsTUTxYHKRE
QUOLsIL79cjLWaBHW15AVnRkwwgnlrfDJz9ujzJhbrsYNEgpA/RJ+5aNMl5A3zCdMTiHxA+Lp6KL
m9XED1lnJWcj6qEPkbhomaN1p4VMwCIcaaBgUSCnRd0YRr7RQJQNfaA/p7ECmipuCiiCsHmQpiAX
0418+Z30pgOo8uImcW1Tt8/3EayBYJWfwN6khm/Vel1S+e0hKQc/lZeAVPaTqiqnKInONGqfG1ot
aCMqYmx9qHfqnubvQ0F7C8Iwvo6CniIPMzedFxeZiTtCKyGXsBL5uUK4UVRojGLfGNMHdRASmYcl
4FcGO7dqtttDLMQCy+HIaJ/7MeV6Q2K8lxhiougtHIg3szFqJSiR4lNeXQDdKpJO8XVK3xHYRNIU
bgkCLyBpmGtIpHqR1ZNQ3ycihRLszcb4JhXWm22S+5P7jULefb1crImt7lxjdquZYVg98pUPocgD
zpkgzeoA8iSwHQZab5IyL60nJ0OQrymEJMFiqYOnfDPxrfeqdxjbtv2EycD43qwPW+T+vnRtuIg2
7k8RTtnJaTuqddkT6oYbkoHNDun33tJLh8GFWXeXo0KBNnQo4BWcE2SegIDt+Ak7fsLpaEXEhN41
klipc5wzPyOHtpDfxABpTmVL663WtNfhEfVHHpfPhXISfT6KxstRDakofcIYREHFBVb/IFNcjD5Q
a0ST9OwY1XQEvBaNdFcSYvpJakBnqVIzgMIQ+6sd3jKvJK5dji8t0ToGP0LcAm2hXaBfRceGl89u
i0ewBFzA5T1a3DjoMGCsavXQd9qxylAuql8Gpc4ZugsNYGfMDlOFGPWzOWlwuFsxAsY12Xods+hN
UgnxtmDm1rsCF1gEhkWz0k3tWL8Fp3q3vK1j/FpmAP1zf6uoxe6dsMG20ldnPaquRlvdfRljzMC2
0ZBfon+NoxFMVXvPp/pWjoTlRcu5lAmY3wEPkjpj4SDHTj1/bNDnvZfzR9Heq0EOolEOrHUM6qIO
kohC97NsdUd7NR9hNj30ZWO9+jt4MK9OGVueL0x/Co4NnXrtwUWIWrKGwTkTmanT5ZxClp+mT0vp
wPmqa1OltzqUb3Ld+on50zI16D+JyqiDFHyy8TCfB6RKJ7vX+LX/VOpLPrHKEB0e/up4oJLC6c3x
ZaD9yC+ZEXX9ZRic5Sis7JQ27z3vmJWuB8VPOkCd8tIq3aWCxUnSJyjFYyT0mKbyyvhb0mlTDnSC
tZK7HmKipPvDQKxzijopLfdrBh6peoVZkAlcoXWSP9shPCUtFRunsqo9Gz2fmiXemlruLH+rM76Y
azE9GftkkLeBB8MYk0BD4Mod8c/iCmip60OhaE/YRjuuOfs6z9T12s8ifqw8JXry3ewbNHkWR2ZC
RQNcbkTkNd5AhUWsDUiJ6NPM6VLjmDEDcMRGXDvzw+ou+GtOeqb7CXCH5nQIj9Z7ouxtlCV2sRWY
aPGHYEhpCJhhN5O9lk1uU8XWiYe+v5kvPVxqLN8rfN3mfLMpEZKPg/23xXiWbt+GHBRLF3sJHM/6
TfJWSgSmVAX5qgXrZ6bpIAu/JoQ+pOFqVeubiBJMfMemjuJYOB1iHc3InD4pYUR+xvhB95KhktmT
YnAusetxJIXqwv40XUkDS3ik1tYVkQ1hVOAtcsMa37yZB6MgJUZfgtJrrRQ5xLLXLdmreWNsJJ80
CQ/8dYPycf5w/9IVSYUX8YWDP5q8pPhs5992Ju+kBYVLmQUlX2+OiIj4t6L7mY9lYXiyQpbhe5fX
HvCfX5m1b7WtL1u13ze5T97eKM7F1KFKTvZrzoCnkvxDWqyo1EA2JB8lsJ+GjaceIgnVls5Ig+nG
RHjZ1y9wP82SIMbd2inwR1dbixWTOW7kkmAFYvDNCP4z7qFg9xb2ccsOulE9Z1Z97WvzphJjVqmf
c8pgOnu2iuMrLyh7XP3sXsnZqzF3dKapwTKnb3ZJkpFvVifrd4dPOJmPaPmp+JN2avyPq7OpMO2v
OAebg0FdoybprrKEbiUR809kEbFW6/RX2WLlwA+idH7QJrSkZM6FGLHHziWKgotqXa+rudyJ0La0
4h6J6g1VVklrYma8x9r0UcvWNSkZUWC184ONRrrmVl7yfWp5yXresmZ8E4m/Bf1PAXxlUk7CODAh
WhVDvVe7h4zUckodqULNw2esGUyHA0VXUl/Va7QfcOHXglrtQdW8WiI7ENd6oZGWpyHfPzZa7Zfr
xeRAThXNT2bJz8pwK9wrcFdwO4WbWqPStwIO9Y+6uOOPIv/LY9QPWBGgh3UewzSUTsQk6cjbrDwL
mgV3S0gmvoUtvyAVkk8BMdujYD8iJjl5qybjKgxxk1HYRd1rQ1Q4359I1rmhKLQ5y8u2YKCdk8+a
SQgfA4TW3C24SCa6BT6QqmzE9TfUGmHI7gQxN3FIrAYx/4ZxlJ5G2b4huHsHNXhXMUeHTRfgF9an
U9waHqVVUoPUaXv8InINVT7epZd2E20By2S9E1deSR+IBt7QiNlxfLUIZajVY5milxkoqmfu6ukB
K5dT3x2qHgNKk5B8ULvpNLgV6ssCeWvfvOYw/UtkucZnyD1WZFsUEvNDuYL4wA1NJ6swTqnt1Np7
HuZfRUSfjCh2RquRRCp9EFb7p57wg+oqOtUWiUBJqHKR5x+rbr+NRg3OT/U3P9Eo/UoKlI2NdIHe
V9OJ+cbrqhDqt3AbITk8l+n0NjbEIqvFIV7kx9Iat4SeGxxgqRYfQqHysxExfC2As8ZbMfMh+7ZV
82gWlTMlhImvmdua13mc+YjjdAXJ71aZQl6Cafr/6A71/3SHvuR4slMTcJr33c6WW52QBmHL5DPq
8EsmTVF1t753S/hmsqPYdDcWAEBUhZDxImAOpYa2ESl0Ethoy/DrD5kGpfBE+gabS76c5oLqvjg8
lu0zM8u3gv9saPWg1IeHBvDcroFmsvMUuFxhvNKK85k1MN4kCF/ROFDVsp+gwfAe9AIDOMosLSca
CFipQYJoomxPTXcShRs5WUHEHJOzqhqnjM0b/CqBKe+EfiAroCWNOQzUKfSnZnTE5CgxEXIp+mVY
pk68IHPY6X+WEp5uRehl/8s7akRL/KcA6n/T5RFXxIg2K9DLq2IIRJs78WohQixSBO1EUoJMIVTZ
Z40n4QQafdBRIOKXKhSu3CDXlUxHwjDF68RUbZn7hj0HjD4b7ua+BXoopWpbykcEOkvsLHAZHQAK
32ligrKoGwergZKD0T/gUjo0n3yI5V/wg9IvA9otYbvt+LNZSUA1JR0vM1sgWAtjqBD/5PLIDz1D
GNorAuCqYPolr9s0j7r22L4AqzXqM06GY0i1IrYUzjFqqMR2gc1wHjRlTAseRnVvULdTvU0lgpaV
EDkS6UF+E4iIlP4TbIr2X4WCs0R9JqSGmroXZn968Si/FH0gbWDKsT3WvaOoEV14Kt3EjbeqFs4m
UGKqqQvTz/JLtSJ3bGpHaRmM8sXBp4zcSHWwHjkqGvIQzVyLfPSvTjyOmGzateRT26NWzIJE5CdL
nk+yxkScmacKwIJYpvCdECLSuWzZ3k2k55nGeOo/0vwuDbrHteBlHaynJFxhMhuvUPAcmmXzzLB3
KhsN8oZtKclbT0NITS5PoxneWhK8Q18mv79YfhtbbmmSRFRo6azOHS6mY4+3Qa2+8/Rud3+HrQ/i
tbYTODSdHLqSOWTA3l8hke8x3dL2gEpn4aM4Jq+dpOwIiKvpTWtsigUwmiiXDBIWzG1FPCUjxUUv
HIbai8R2p5kThXcmpYF45DDSwO4N7LnTZhVABWLGAW8TNQ9ipwJkqMhNSzcXSL0NXPfzZSgnb1KA
kzem00k709HCm1ndqy3JgtVcvta42QTatVJDHcM9Jp4NNVJK7dsZD76cBCZ1ijZbhmR1O2O1vaKo
/GZsjlHzOk50iLBGNJlAyvaaRukhGa56zfZer/uoXCgka3xZSN7oTkb5Fs3Ws9wEsfU1N/ub/qc2
xd6GoEJ7RHCjDdrY0CSpw33rfOgjvfWjrgng7fS99i1g+m2ArO11k1XHwdUxMzR7Z6nuKYsgpmwr
1Nyw52bBXMFWPil7w5yvmVhuK1bz8S3T8CErf1dYjFrxm2oCTE18qyOFyaJRVE7O+qyeZt68Obvb
+OHEfkCGJbXBRuE1k3VMe04O/jrilkUL+eWfJaG5hUk7LhmDK8F1InIVoDxy4D4h1GNesAV7H22g
PO8hn3P+F1pt+jAwz6AKTYvubNxlFThujjxWXk+op6TAcE40SVEZXq+XYMJYc2s+mSkiVivkLCWq
15ovuN9vcGuslXINBo4h/dAiSlCWa8ZE2xm1Iy29ozG8In8rq5Op/ykt8cQnxktUKvgYrHwYYi1s
fGHxyxBGADy4JIo/GHRc17hy/gPCFtJnOFwS7VED+yi47fB/5Q8IqBBQFM9wbdpnHhcGO3f0mz2E
6i5Bh8HIxPwZ0sU4CZYA2y2tySFZakltN1WZnL2Kp1wRyKs0Yjlv8bHUEXdizjRoh1Ul+9gicmsr
f0VDtTmEQ56ZkadM7BWg/Z9y+T2CtsbpfdIHQsTukxzueM1OKk14wCxnniN3tnJXnr4aE8q+Hl2C
mXJuZF57gps5+l5SyVHolyCKYJm4RELIErt0xpzkgxj3NvK7Tj4uMt03aKul9J5n0ybh8ydA3ohQ
ud6tcGjpyIdGlaSQVPHLSidwaeReY1mggP1SY1LUJQ7Ngg3iIEMu2BiW4M9I6J2oBsMJV2THHHVF
i3W2W27NJwAhzHQjWkIqrlaEW2T4UmVYQIDnjjaZXNfdQibWCaK5BC2YWwecrp9/IvlzRZVUZ4RZ
td9N+10uPxKCBmMTBFjCa9LB6ygz03TKFPG9SQ6wOYedb4vUg2XmbrQ29BQ/PWkLCFid3sf2ufZI
wRhb+BizXrPJ5fqniuEpqXtPw0XS4lYEz+B+nhCW80nM5+WYtPYxHgmqBR/LKJyYV6+trUsS7xmQ
XaM96qX6nBrk/1wI0LAtkM7iLMsxjMuzOfWeIZ+pJT7b/JlDyrW3WPSy6mmnJDGHeOXbkvy+dRJL
P2pcXMUZ4QVmLlx21BozaKlrTqig0PkNpCisa9Q7lr0cQoxIMs/sAjKZM87XvPJxlRyr3sX4Q8jf
GT4TCpI7ma37PS0izAGudV4h5Fa+ogmC1pGsu3xjmd9LZx2zZfgxbb6ZXuH/fRCjFiNTOJr+0nxW
GsHc7WMcFneAr76jnHkpuHkx2W/3cD5EMG4hIOQs+qNKLde3adC6Mn9POqAQfDYATo3vyDJmT5Jt
T1WZlkkZUenEFjcDxo/FtMqA9sfZSZP6bjsR5k4+c4/azB+iKEHHYARyPGJYOi3B9A9EotK/pNcf
JgIAwIJKNVytY46cj6EyuCvJBVj8bnWnuyNQ9Aag7BTtWy9x6/HNdQY4Z4PTW7LZFT4F4mppnxHd
oZ1y4uqWDzMzao5unFJYcnjL1JsXzRtB2/D3UW5b/AKpRuCECqKLSX7mjCwxTMqcHVTLWblvk5r3
t9E+iKeU8DGj6T/GRo0RX931oER0L5TYqOotGh0yrPvKPxpSkRDOzf3fHlIhYYK7wZERgg56yztK
wyxzK5YGi9SknltZ2A3iAM+4ZMgvo+YbTzjBZpyQmocluCBCtSh+zaTMoDgmOiL5EW3j9MFaz7Ar
SO1TuOkY2wRSeJQUEDQezmIdvQM5/ArPLvlU+FlfVk0NeIQTjUwWOuuVoabj4g3bBL5PJEM9Z0ac
oyyaTjauURULcQ8/mpp0BBNmjBZCZyRYU1/Rpj2RWLlsHUriIVSsTjMh6Bu3ixfl3cb9AlEwZHiU
0LX1oErchjSYex9KeeO2jKj6XlP3Q1dOsrWSrJC4ndq68mi42WRgtf+VYF7LkaX/dJHhlXVLzS9E
h9YHfV+clAGk9j6nBPkXgmwpWihieDRPKy96SJEUnv0iHvaWRNCNUALLoBnMEayECRqM8R/AUNPi
rArPqUTaflRfvgrkY/KxNT/XpHUaVSFh+1dbOkae7SfCs/QBv4RV7PTsu5h7T+eP+BFJ4pkV5llh
uysmyByc2dYXJrsG+cGzDnGJK0w5u0gjTHUjigx7C0XIY+HD5fckjTFKVyaE+nRokDRLb/YMl0uG
e5cShbe9dB1lYdacJWDU3CJmqINnQbXG8chXhBj7Nf/jNQHnauW/FXhybiDQJnvP3HK3auXeUGVb
Bplk+gqb4GhH/hBdGm7zDRisbxKJ9T16FDkTn0t4jWUbfEC7iqG7liyQUXRZ1dfcOEa58a6gKNHk
c6W9Kwtm0/6RpdMjFzVBAta9lJ6aRaSiqj+7UX7U8NOJfu31+BYHnaCQysgv9RCfTRJm4xnB2fDd
sRdVRhrQq6sTWKgznbW2b8ZNsOhAU3vZQnlB3HeMFLd11nV0Qi7sYbu0+5VkisUxFSI6hhshA86o
XzL9l53DjG6xjlvID/LviLocjUicRsn5s5vt2V1QiQjxVYBo261weok+GLN0Bh5rbPRH9VHyCGkF
S9oWJIxbE0ACFy9b7y4U5j5XDOwJbtEXQalInlR/WtD5eYj/8Q+BOLswggzTootI+rPA82R5ubxZ
Uhx5fK8JYiCRhukNCxydtQvKQOmTsGExvCuUGU8JI3/22VCiheuEVtnMHdFoS412YHG4oiGdfiba
1Trs7V2LnuXIXe/Ev6Qzex6pJKpTnKgI3jPr/KvKcVfxH3yKaT5bpuaUhL6vFVrbjgC8d95qi6Ve
o0QxHN8rr94S7ncysEYHqseH5qX81cWyG92m/aLM5y4fzqeFmCWClOpQuWZW9alMyEy1TVlHEgdr
R1cNbm62HjiDP+4U6K5BaQlY0V0JnRuvLmqpwgY2XPLEn2F/pJosA8xpYNh19VcCRpSSjrGy80Je
QrOJ7TccGaqlaiRIaDakQ6ZX14kwxEbFWzOfG3U54Qy2bNm7ZB31Frzmab8u9V6KsUZGvu0clOyZ
jPohVV8N5b49SKTaGdlwJaAjH7WTnEZnvqg2ItWXzGCqQ1aMl9qGB8GcKX30LbG8dr3NyjdJe+25
NiEfX9NUeihtfZc1FHR7MfrKYDtxA5RtdqfCsM5GVFxxCJ0VktCq7m7Y1SM+WFntV2XrQnQoIV5T
xkCokrRn7ZX9TnmvUN20zCojQ4BJgK+4ROkWzMKdjlzmqajcuqh7KlggTNqrpL6eKpkFcWpPbUzk
ctW+Dz2D4eElr8ZXpSXWEHwCJVxEqpFtaUdJQ40OgQ3+5oay5I4GNim21aG50HDCNp5wDhkF+ZnM
DaWCMW1OAoP+gQlOixDOdHzbskoRG7SHZm+pUmAY8i5VSjIfXDAnjg/1Ru9za12qqbrWNJttGRwI
OAAAs91LJqx9Qd0C2QKqACL/Khsabc2TNk9O2qb/jXfFZs/2QyW6Gt8vQ/xmoG+2cOAiJNL6yEuK
1RuWS2UPt8ke7tK5FPoNC3eOAdCSoA+OjTScGiLgleL6P5rOYzluLNuiX4QIeDPNhE+ftOIEIVEi
vPf4+l6oF2+gUHVVy5AJ3HvM3ms3U3vj49QaLZRKORzXJVysJpwhRRyiSgjklLGyfoitQGRkL+kY
Qz51BmV82X4fGShBRU9j3pavlBiiwiijOgrlR8z9MDqxgtJW1W2hQF/J0EibRG4Lwc5a1HNk6i44
RJggYQ9x1ZOs7xa4ya0GJstV5GaOts7O0dd5rUSWgALRAAWqKDkWHI/QIK55Lz+vavvobWY9NUjI
KOzWyJ1I2cUlvZ8ArY5Z6thTrKZvoGJfNo24ASR/q6WfBBMGQgiPyB34FeywFZk7sH6N8OFozWmz
tNAAm6cN9zkdbog9VgTu1QcMkN7d8ouRwSn+yxnsy38NUT5Nmhb+G0hb/CwZxA2QRxAvHWoGaLqc
hvfvzGL6NCU0VGg/kL1RP7FIj88lQ54eNr+1veGcqVNvZZUfuSxgVLYt+zVxvgP4JlkO4YOOunFf
hBcHylAzPvWfjBeMtxYRm2i8fVgNnqilep2E5c3Up/eJrKrsKqKljIjIkOeRZPb2mmXNNU05gvOz
ZSpBl6QXwYvb5JTLSyiOQsD/KShb0ZcW6P5Y7Keh9Lqm9jh9Y7JCMp0pa++PCoEE1hQAqKAI6xUU
AokSyh9GLrya3fbW6EeBkUGVbRBBC2QvPQMPCYVEBFGB9RYTGhP3CLsuFrZ7AF9BnpIuX2VNvk7V
ck3M5lrRbAJktZSgZDCh96SHZ4d/holAnY4oQUVvJjQNo8NGmAh1qqxUuZU5hLyWvrUaeYnsLUv8
tWRsgRO75druHnLCjgMHd0f8ssyAPIvfAPWU8fhciuqSQLyfrUdSUIkvdmnGoZC/Cal8ZeR7SXXl
bM7s2N6zhlzgIfGMkfCf+lFkE6RfgYdbxz2u4B5vdIRD+g1iSGmsJ7nvTyu7UGXaggmiZwHBdyhI
45SDcY+AOVZxHUTW6suaznQfNzNhQrF1X9srIMNV1qE7eTWqa5nozY5pPukmCXmo7UqOpi3JHItJ
6dIjOPzucvdeFOJtXLiOYWz9hqWQC6CpU4mlPLKzDPuFeWp+zbkazF0cGv6sxx6iGK/GLie0jATR
wDQzn8ngTWISKuoQSirBkZdBL5/rpj1xMylgzKqPPIUHKmN9S77E/J/UMcNkbIpEBF3BtmXu0MSo
ffqHDAAbSGk6YUyCnTZFuc0S9zB969p2PQGzwJ53EXFRgp9utelSNQTHsnnNNMqMeXFZ5rXNdbSA
OUjII2UK7jwYukcWSVdZ7a9Z6W7zemwKFOHmP4NOC4APi6n8IA6ETtOysHsiPboHFiJB6WmWCrkp
x5rKDGTFAjydZp1bCpuTNWIzTYjQeZNYRZVFmKolW+YmlNjeNTIxr9m56uD5ESdcVpd5ic76T4WT
z+AFbpd7WtmqtQI8YWqptkdZ+hL6CRm2vfadp1gsK82/2UojsGFzEcM8Z5UyvCkg/XYsDZ7JEWP5
wH2CHb7f21g8mihOs+A9Z1uVQ9zJGY+aXpZHp9FRPV1ARzKN/mX7LFciOsnUE+GMN3/XsaVCosYA
0oQpc5ApdbZrSUnKJOchF82jhRkk7oPGATyOp8Stp2SxJ42osU1cBz0ezlHksHJQ9gcrZ0C6HtNe
YW6qhP0MKV5bzqPcXcYkuRZ4zZHM9ZjiDetZ3DbgElAqliOLP6+wCL0dnDwZsOMQCXp5rflHlR4/
EhBHJIE0RX4mGb6cXbN5cSYNgmzHvJ+vxsjQ3exeuzdVprpk/LWwDV+Y/KPr2uo2RLBfMqs4zuxE
i8M9xZKe85JK8q5cSxyUVAV83VJlTl2o1Iv4nGtKwvPAvKTUTBy0kt+lQ8BumXxXaVwf2PtZmJBw
lLmq9Nls3Y1IMFkK1DlQYKvJMzlIug3zZsnItKjXU6b5BWP0ZiwvmmhcmoF5Lja0OEsuOXqu5S+W
vZJTPsmcjoFZw7xqKVBpHQy9DzqGsfKCwFc99el8boby0iTqpXCnpfbxzO8ktjv6yXsGUbhdYy/J
x/tQtPd4MW9i39A9mK4MKBNxdMGdlZivU1uFSQrRb8QudE+ZQ7WjekOyykKE70F0pm13Ogp3nIjR
ualMCAYAwJbPkrQC6p4CUE5xuheYWvoJTAhUlw596mT15Mlk6Uf7XSHGziiE1qENVNwEQc9VnL0z
VXShlDevu9iotgiTi9gyIKCCG1tyJTesAK39x2RbLC7m5qIMv9f0bEyag64cfjNiIFdGk++NA/NM
fhmVE4BIW1DN/6SJieSMrKIzUfWhS6qvsORGbJotsIR91LUYxx4C3E4KFbY3ScivqM6oTSjKMt/k
v8SBjDCnMUjKHiRXkgPdXMK2U06pgDaWxB3WRsl7h/GfPgZUCe8xLavlt90QLKHVm7aSseKGXgZD
YenPmA7MmIbyZerPOlZHvefLT5CI2dlG5g51KNt+elyG5FQyFeBHnFiMsyVyNHohrCR00m8ono8S
6reP7L0xmP+woW5WRx1QJY4EaWSCf54mHCiLqyzRc8A6NwI9H3DZHVdyxyyk7FRc+99M2kjQLrq3
ecOfk30p3oYwGvkXIP0ePxQ6L6H2mYvdlPylWRBp8xfAYtb1fz6KRbXRVcz8xVeX8QCiRBDCgChX
RCWCP1o3AblaSh6d/tlZL7PKQ133do0Jd5T/lUj2RI3NBb+hllheKWfsx7gFksle24s6EJ2JWL/9
Xj8lDHrJbwxN/rZSbfFlXXOcGpx3OSRQifBo/hDrAvgwL2S374JiAFzNhmWYTnoUttQERdu4Ubue
rdLJqvhjZoPM377cMD3CTY9gZWKflZT4YWyXkin86FY/erGx7TvO6jOPsZIgNMjPwpsSz56EtmTe
GNUVJKzmfJLoj0gPIiFuvek3K/Pj5Mm0r1pp2bVjiwip++RgSzanm+2UgNWGj2MfAc6IuSXuEksT
ThHiQwviUIJ+RSl/aKtMBILGhpKDCTI2AhEyJrqvbW89+z/pgi+KVSi/W2/4+pTYdB2HDnny+lD4
fq7oSpD4LevXctS8DomCQNMTtAiHzOjY7GsfstzQy/BvdDz2A9RAiVhxrXcHCzcJEIys8mLZNjOo
ltkXTZVYNy/ZPLxbFXwZXP3TwN47x5202QmLNOlVY+A6RfdSyNGKnCekcBtvoZlIF8Wsr7p1q4rB
5tu08FOS0EbFXiofSuNPOYS6+uQfzPkj3ntu5di2j0kS3rJagjlTsIj6gjrwsta3vEbNkr8UvPsm
z3IJwHcX5vX4IxHVjQoBUxp2VFQLU/aht9ZbrP7VSgYAmIRN3MtUPl4vDCgizHCR0lNDjBefCqLp
YVbOmuSZ0xJi1KckORKdIIn2/mr00kdGJLaIlO8KAu3Oqk5STmbGg8GaLLe84uqwGKkFljrpyZLD
ZXVMXKtLrB63NciiOoirW2xdjO5cMHsQqm8Nu0JqBG15U5hKrcPRovpQskP9OTbZBYPYVexDQXwU
WI9M4Qy6FAMXqrKBUHVm3u1nxbdAyMIIsXnE6smUe1dUn+jGfjp2iz27xWlfAcLfTOFqVj8fhTDa
dJ9owBhvGQsXwUg83xqK3+YtRxaVxohsUSgNjAGFBeUL3zazeWWOJ2LjrCbdU4fIq8eIMzn1TUrl
RMeoNEdepUP5DWbEhDowdqrWSH8uPG1r95Y2JPClR91t0EnFkLiMI3twlfJ+v3lp55Y1SH5aax80
7k72l5KuvQWhb1XvIvj4LKPgxcODdoCufuMOEYSaFuEzEqWrwDfF4KvSXyzQrF9xoDw66sQcjSdG
vEMvMaaPwr539odxtjavRRKz76Ng0Ckw4EUshEgfWKpzL2QbaVGGHcW/V8sKKzk9tco7m4wJ2WQ8
UQ0c0fdys3FCqTwJOAKLZnxFAFjI8zkjbVjY8jc6YWUmymRmElY2b3ouvSKMezF74HQS4H8OdV11
8ym0uFvIGccWgIadZbq2Nm48CE5r/KjApgt/ZYAuitbBGUrxnKWIOBkRmSKjvHY5pfo/8GvHffpf
Mh5qNkccMjvukpuFXU7+Zsq4bIguUL4p9b2N2sdImEgkXygoI0Cq/XlXiRbK6kn80PTTXgIL8GWB
IXtGn9o8u1L1Y+Vg1tPDRNTocB6RS2rDMzOnC13ipSRkXurgI0W3UVkuMpElqeHHAhqnlaoZSemM
jlRsbxBH2fazIXIAKg9i6y8RlONdEu8gxPVXhVy56pcGRwk8n0ag9Idc/mooZWMsUhqyZ7H6VcVk
AbkVO5JELkOJc8tgxwnryxPbyqsN1qEZlZKBIeVvs+uY9tkvlBriZbAduEP2Yem/YBWiAgCw4GOM
/GtOvBjoKVqoS1k+7zhdLF8YOHokkSPJjHVql5xfPDxuznECeonC8kvhEuSiNahc6FDmLdi+tRsL
HFt/2HH/p7NuA36+w8wV3bBk6hn1GBMyo+RYGVaYTr9VTxwN5sQ/NUpssTplQwgGXhEr0pq2b3SQ
NsJbm3EV17jESDLlKF6Sp8a5WCDrneVXnjMW+RKgBweJ+sHK6a0UaJ8EhoqXPaOWrE6JZir5jWzr
MJnBfmwE5YAtE/ksU6WuuJtTcu8UJHLP8iomU5ApCJnHT33BFGkxgQfOeJG3jBp2OA+Wcur65CTH
eZhqINXEDzAAfpNHnr5/kTuh91a36p2lNuMuTLp2+1VaImJYCJzRa+EaRuep5eoZooqh1UBwxSaL
XW2tUS2Ko122byzIj1nTu4kJxJkadrgIq3EZ1/wK8utK7Vvkx7EnoeWLFpdZ8Bpl4bSRb6u9D5Jg
7/GKfcPYbT3LkXWuTf0q6LOf6Xxwi/pAUpBML1oqvpJ7ZMXU3soaSKIUTKvKz6QUWUsVNhLBlyVU
vaCtI7b7MvSI14n1CQrfdPN3Yp1yGzvd6ym+0OBq8j86qzr6ECO+oSXu23+g9sztsuiMXiCmfrKY
XBliqEgwhl3TedRxBRLxmv6O4FnuD/Vsm6S5oebTOW31hyo9mJN7dJbdRkrcf3mzvYEOBHFzYvOu
vMF1f08j+V1t13dNY6dF1mkq3HEaC+vBNKkznFa8zSRhmICIxWCb56AJOln2UoNXfcI8IeTelhLV
sEH7oxWmzspL2Lums3ZQhg2YPwpLD3p1DeGaVdIUTTh0nDENlRraa94hFtBe0Iu8RXH9Xqf1xVCA
TA5SyMYEtSJe3NqN45LDFxEGEYbTTSz0YBJJsZvuMtoT6E0SY7UtRzKG86VSzvSJ4FBcq/lq2OeB
PgXhtsvjkZxtc1gauVOxQGvJLoypmw6ZxdyyQTVqsR6CRDDS974TBhfN3w0Zi2WQVhTjiHoKvDjS
WgPYR9tcIVkjvhZyNW7xed9Krr4lmNfR7O+R6IFCGz9YQ8Z/6nb29co+Jezw0xZ+3E6vpFxG42zC
2Roku7FbYXUgGzojIS3KBh6AbFLlKDDq1SjjSz7VWqNgOGyxbfRtgK417cjYBW3UuWjZCqgJRXaX
tUPcuXnxw7VPQfbVfSMpYo7WOnV15ecOrMOEa7WENHN8bz7hgZaG6JKay3+MySpI10MLvkpCOdo6
HcAeI2C0C1lsX6J9TrizW7KiDyVxAJBMF2As2VlgYSyMboSbRr8ADU0CFpT7r5lDXVbvuBEB3sl/
y5/Pac38mbh5CRHO5/qwppPIHGCwh9h5N6fYXsuTRaGY76IHmLTLhC2beIvyl0oPtRK7UDC/6c3r
rq3l69aNYyzHEHbUY8LbBKKvTKsXPVZeVa86myvYcMZKHkkPRjOGcpGdtQhzcr+eZ2cojieMTMv0
EdFuEWoskqqGzwFFbf3N/0xZUgyQ6l+qtnVTHtf1COOo47mvW/qxA/MFvIIQoLSkdtG8jvp8r5vk
SXwBexkgoNAi32tjdkBgPFpjeTI+e10+l7ILjRUFL0pQexnr2+4qYNyxRxZH2qf+SH9nQSleRPZC
hRksnwoNhIyTHhu9eEHH2IvEc1Fej5LnQrx/zkr0JPHDEZfyhh3dnlcYuzAU81Dlyk4EXBVHvcrf
jQKPcebFaHZ19qgRZbmg0DgFMIw8ix+TCYaTu7ZhscNRS7wJViaK6mTDF6+idQ7len2zZDYHkNfx
GpIczP6Sa3Ger6qq4xEHgVUWuMwOqqQwEGxdBbEqcr0c0vBp4jqRUuMmszfa2P2SQNkz6Sp+9xNx
E7XsNQWqXBM5uWIE80QhmdtYVQG7NKz4/jVTEuyImUSfgjxnKpvqQbGQLE3EJgkh2lyFYvYeTRa3
NXAVZigTCgVXeCapDJWW7aLc+LqYAPIf/A7VkAE8qUdguqY4qP/GtSuOeLwARLAoGsB/Jx+LGjvj
L6gXA3zj3Ef70R0zjeYJFlKzh0nwoUK2hggnKp4FU1P7UogNQA4pve+w+p6MUSqEDxl2TvWXZxmf
UYpVjRIe6fVmHJfi325Jk64rnLQJsFZp4i3DXX0uftT13pEvchxzlyYq3FriVD/F0VcZiKXX5E8k
acEumUZUMRu/sZCBJBKMi3jjT8zqEvrGdknPB8ajbYv4BBU4O0x3RAtXw0KiqUWfyqhUbTydTYWC
xJTnhAU9ipglnMAdDljaUBamR2vGws7EpWZSgnxLiIab13UHAbgnPhj2kh8myFkUB5p433gD6CBI
1EYBj91MwVpohtUKhZ0JsGQ0iEdfEpKMBrwFCHf8csTbPueBgaWdiQmJaLPidRuq1ZHbORL93lua
/Nwa8rkym0tdkT0WEbKJtayN3iXrtUQ01qvdNbFxTj2V/tReVjZ5ZjWFk4rFvFlD1geXbEUR50Sp
8E7ezVUW/lWRnQ/aszaiVyyrgipe80m71ESWyzEzINlhdike0vR7FkUHMVLAntEqqPm1FE2EAzCd
TehuWzWnYO3ju1oMN5N9crcrc3aaCIDFBUjNvWXw1CRhsvUoEhS/xTrN5oah2CKwhrl/o1Xisp/J
PNme0HlqD8JPiTyYUoPetIfl8mI2gAIzzH7WR2fFR69kCs31YRw/WGYMCAp7ZIN9TISs7BTgVPvU
VR4HMdE8AAH6C9YNJAvqLRMIc/mWvAmSBVl9gKwhhILCaqgqmbzgd0qAn65uK9LooDFvM1xqI9UL
ew9J9SExYXx9hVQzANi3SMYpdzpc+yn8I/pA1Wsfu07DYapgXybZwFFkTBSM39TF7plvXWTQG7SW
I60lStOZPoHe/RyR3gQomqeLUcEJ1cehtjR7BAgxz6EoY0NJyCPclOjCgvmsVTa90RSLoVoDDbPO
ZcnQzejtalfwrWzFuqsSS1dx0a+VpF4VSwQh5yQQu2s3iFRqv4K1y0GAt5OLDwZep2l+n05Yo/wO
QJeQJCz6J19vcj9JjH3c6Zls+qc9u+Yu8ymZhF5Ac2KfgggOI4g2KxetZ/2O0Zi0T7zMgzh7HTLu
Xv7YiU0mjYT4l2k3G02G60D4or+TKKFdRTII2Ipsuj1him6aPWWOGFWBU0XvqzhgFBBiCQzoZ4GK
d7wWmGN5J1UG9f+v9uWaIN0wd0niliGPMJ9Bdy0e50g8pYinGLMmyIRmOOTrEujCQyVVpk7loIW8
2js6nY3MIzAzNVygoSG8Y3g4djgY08fa1ad+x3Xa0mC+1buFLxRGohAM043Y1yViwFu0wiZaQCys
gMoE9F6G0/zpx18kTJISMeZ/xP+iiies60zof22ydRdEIDwLzL6W9kJD/bgYWYDixCCmR2Taa/AM
gWkuIK60F5RepNvB3UD+d0nI9prxwEnhbo/c7bqxSsgO6iG92NXIzwlhRV7np53I3PSnulhOmX6A
AKeB7WIql/ew0lAgwZCF/xz5YHHo8PUztDQntp4dST9FGrDhMtLobCrf6SaTMdGBrf6ReWytVnHX
b8TEOtE4Oito6V/B8Lhi1z5ih0V/cS9QX32bQ3cWQHMyHFgTlevQRjBTRNFFb7vL4BOMZbQvIxlB
JQq2obaf8RB7I0k0qdeg+yrBmyz4u4BtKdkF+o+xwzcy/opEoQ2V4qB3ogsSXZKMWEogaNQclrnu
R893pE4Rij6Qiw+48ywwP9nbRNPH8C0PdnMtCDG8E7JFK4IrE3HdQf5eJus25t1deNTnYQbP2V4i
Y/QSunmLERuVBAaLo4hXsq3u9TpeDTmc0hFcqPGYUbcbY3PXVCGci3Ndx1d58P+16nQn1Aio375+
Xosn+wPVjlEZkQQm0RvEeKEc9OVj8s3zWkX6f4ef8Jt3KyahpgJFpE+S3XHzAEEAtiOtyaWX08eE
3H61ggLFozQI4bi1p4aIAeOP1QHg4czTLUZIKLnrFWEB6pCMgDoBVNT4ZPr+kFH0QTmLaDfQcEls
JsRDOa4XMVqva2rBmHSrtCQklIQTUoc21Ed9yQFdsMKxe5RL+uQo3fRKjPFINs6TZr7LZiKjJkae
nC9zyhlTXmL0g21LfoTYnGa1DseiDoR3U/5GwY6xDOtGyr+JlCSg7fgellv9CaIZeW3kg7dT17Av
RJyC2zmyhsvs/huY7KAMYegxI+hZOTvMneGIPC3yp6OSYmjWBuQfQ1jA6Ch4xrfuiWhbnF5KFHYQ
IMeMQDdPUtPbsmm3kqlXfdGxiyPNP0/cBzGMrgQYozBddLm91N0EvnCxwSEUxaOfq3uUFLeWj9fM
5TMkbLsScYXAA+wib2Y5yBhUppRoNOkGxOw+F909qxwlNFcNYK9ydQpkfJtivMqj/CJTHRiuamwQ
OLFAj9Jjnnj+8PlK5ewr2quGGVIIBcEI4V0mdlaZ7m5HzjYmiQxqahSAysZlSdUq9qgBw3wlVMUZ
6Pm1yN06k20FMX/C5s4NHUhHZqOeuamlo5ORnNnqmCWY+EJvkmzaW0SEBKUS0n67dRuRmJ1O2Tv6
cOxJ8jVYg7XNuY3Siz6JF3Mor9j8WPs3RJH4aQfxuq4oMGmYjvMwsJPRfPnPSK7wYj7MRXkKoJis
SXlhyGkqE/EdU8AHqCKOU9ouiIQyqBg5NLAGLKB4GdVq+zGf2k29tvNwhUwICFdg2TbzgCkQIzZb
GH/B4tB+aYJmy8xLmn0aSVNAdVlC5Fvf+LhxWUeuysC5LTQMxjGhQ8VvZy7rc0soWPLZLsPnEs+f
2ZZ8rjZRN7/Vdp/rYajEirc9HJ0oyjSNSHiP/WGCRAHbFMkmO+00e9eH5ZUKyUSaMkK36BaCHnio
a3dlL4Eso1zSwET6noFwarpTO75acceZvXg5s2dqpwbRLcuOgW5FnV77Sgq36X0p4tOkdDacxLga
gwJwaFKcerSR2QmG0XHilUVl98T3EtmtuDuVUMfA5thnjQYsOqQGbJJqwR2HG+Ika/zpUaEJ8kwz
c+gsXmK8nRP5KwAUCRdTlvMWkaX2O4p+ql17M82+BYj8Dl2SzdIEOxJp5XOUs4dZNDcmfygaahDp
GeYf9r46dqlYEo49I3dUecAYwRPgwoO9VI6aH7N2zEwQ3qAxBZ71BY0DGrOmgWUJVqlbw/ZNb9Nf
tRlftTEUkVGrzcmo4H4SXnUY360bHcO1jMVrFVi4PKyWMoJ5O2xiXOBjOgUadkOJS0sSr2m+OII8
+uOWIlyVvVqvvXGmVksH5PoCukteaYbFrghDTEvR5JWpa2iIe0bQFVLhdePoGbJK2YigZMGx1Pgm
MNtWBxWCsbZkfICpVpSx+80cW/DCFz8iSFrRB9wsNV6x1ZGnYCO5rV1FT+1aj2RfDYsxHzLtdNBX
XUC+GL+LvdUxa70F7W/qEXHlin1/TLJHKWyOTBzMKJE0EyqXDR5NBLiGjAb6CQo8Yvk0Ft9HrCQO
RcNMS74st5TWBawW40tW8/h6KlR6dXVL3s1giJO3NSperGNyM391VHxWRzgTrNT4WmRoQSeOMzIS
ecALivS6v005Yw20b7AZ25K43PbTshRWFFvQD9ZBxxEw4zyOdpQ3jq5lI9kKBTFz0eRH+GfCxszT
7H4ofvoO9Lr0syvDcBfg4iBrnNABpO4ZQszRZUejNha80f/qsBV7jkmirCrLbHT+Mv4mrotqhR4q
O+cjse9Vf9NE7WZW1V3/7vcNTyqihWn9tCAUGVlBicgLhZyKaXypLG9iRDe2KnnMS+TdIMglmYh4
CiAGjWRqVtAszgm6nRTpOrWjhqAubjpPAj7UIBmawz5VA0UG9J7FfgqLD8JAFZssauAYHbT8OLXl
Y9S0Z+WKtXiXqk9TKYKEiESkOsWsPNskfUny/EVJ8xexkp4lrPj0aQCaBULZFBcpGu4yErcVLTDa
9s4nEWxhtC+CJh3yi4RXTqFS1uRbi6yjUb3x132cw+25YUSnhDRkNGQ3zYHgkfq0S02ysWfHPzmf
OrwKFqssSi9gH8QW9jTgeRQOIFdS3Fy8lffOvCKHQ8tKhORIyxXjr1vgCtUQhow9jGdi4P8g0Qbj
+idoz49FQJ+rAz5lUDv4xpxeujmGLggdjZcIPxpUJQ8EZM7xxtEXKaln1TyWExs2+InFqYBXwLNC
jz7x1IhNi9SDWhef6DU9ehIO2JIJRHMa/Nlqj8xNFB10MRlYoF4DJA/HrkJtS3heQbweU0bIkxaF
klqeqz1YgoFVax8OGT2AoJ6SBAnE9KLU3w0uku+qV641Y4U7zbtuzaf5uziZ+QoRC2EP274X5ujO
sgsSMcLQK++qdwX0Ixpnoh5bq7yo2VcK/6RBj9NXJ70VT8VqnooKtkldn5UoIlcApG2LgUzIz91v
h8J7pKL6blEg9J/EdYuhWfySCYocmaplPzzq91Gbngq5fdnFfGFDDp+/he7/aYy1Z22rZ4JUyeKC
E6Pz1wrxUaGidNR8KB6MqSh1s6CL+mONVmuH71j0ssJlpcJKJ/Fd/QagYkLX2k8EZBO8/CwDGGkA
Zdjlxj3SJaGTfGwV7IPreH1pVNHuTHSq2vAC8ndCkiM/mcC5k4CNQ189gZVNpdTeyhRduDN+YVVa
QRmTr/M4Xko2YjKnfQoraSGLwZi/dlKenn4tKkq9CFhVq75AJDHLh34Q0WaM5FmpxQnZnW79Zp/l
bIt5mhyxxxGe4fLl7V5KxJ1Gxxvb+Qji/aUofMFjS11MD03k0YLhKEQvZrkhzrNubMa27J6N5Gwb
+iUXuvNv+gRAWyRAtsiFTJpmGsLyIuSmjQf4sGRMcwxM93l8Xq32lBIT3BSPdp4xQl0W62iWOPdL
cERhfE4+JNJPgEWVMEZS5KKjQRL2h/wqTUqwCWpY/PAUIjcBxLkeW/tj5Fbc1+ytShbNKL1ZCfvB
qT8Ug/aS0jnLh+aPcc0m/YbdRhaxIvxfAyTV7NwGf1NPNTkcuT7dpnDRMTZbH6WqnyZrOx9QMj7g
yzOZC4sWPcvylUhiAE89RL8hEeWCEMqbeHqaofUVtluNLiLfOIqxiMFX9mdil0Sa3uK1zYQXQZhe
UsN8WoV1r57oaBE6ybesa67hdVQ0m6N5YG+1CAEBL4ek7w8EwA6syRGZbrjkTmRENwWlEpGdxLuC
LayAtE0vEugpCAwWCOdXWplU3oUqqZ+8azTnDUi9L4WUeFg6vgkSTI3mW3mUzF9cFp65RaFGmYK2
4mFhPsqfxYfyXGYQj6x8Gxi6OrB+Wlg27xjdTXFz+RPYRtEIsJd+tGIeqIShMXpp+txhBfbds11o
8dupfJvlH4Nw1VzO7In2OEZiDwnYguWTMC7UV5I8EflWFfanmJWWDEQBOBEBb2rpGG5Cft4orAxa
BUeUgbmsrKlgeTYtpS2SphIKBVkip66Lb4qp36ZSvsdl/0idZWWrsJA6muNhkdxkZjxWYcQ/dPEY
toZ6atvkUqrIp9TlrAH2+KM1MRTg+LHV66P1elO+MpK4SqwCJA5xQZpDeULOTzi7brox9WBuAk9m
nX3U9PUmKSJ5oeulFRWcHVSJpDzEVROoLJyXKA8SjG3GhPebALvSB8JQN35vIUZIVXTcgwfV7KBT
VqPSoIPo3Ka0nOHvEsDHtrFc2G1Hxg6xRNkyOEVFlEiRoouQDmvKXEzkAVPfzJVmqcdrmw+eye6y
7yhK2V0O7C6VyDbj1Sf8xE/50XSbv/iEzdASEI7jECUQKvJv1PuO0Odh0xtBnI/g6pNAI7S6w3a1
BmaiY+I6l+RndiTC7rh4Muf65RpRkcZnFWBsQJg7TjvBRD1y3q7KtoOHDjqGSPR4I1i1fDcfo4LB
KbzwNGTnFh4p30FSDYbaOnFJx5mngKe3KtLO5zQQZ5wKLiLYfnWw5gxj4aNrxJIRSqB4MrJMVu2P
gsqOOYD4kM3yCn5se/Sa6dT4GK2vxtEWYPKMLwxY7gnHXG36CJcR++G+jHbaOcE0jG4YL2tfMi8O
3LycQX42/x0t6WL+JU2dYlMecCBhFZKxXkPIdPmAXcAW3F/eSMCb8Jus5qlVuR0S71t6GhAVeqZy
6VFzRk4m5VB3yu77UlBR1Q9Gda+GjCgOdClzzdjfLeP5oWacPZWhmeSnWSbPEppKeV7R9aADRzO/
PCvSM2UlPxmrcOpbpjPrdI6Su/xXvKusK6k7jwMhiaQhBDMp50MocpCQNAC+tZe9Quh9+YaTF6JD
fdSAN2Z4SFWseAlrWC4sDa2tfht+Es3dLXqC8IoQ6CF3QSrCAdJPZYUh4AaI0v+QvL7nnv7RcOGU
jw/U/tOAFJsENMmfZ9Kqk7dh1YO4HsMZ4l2J5E8BoUvSJmAFcBqvE632rOck/FYoXv1p5uxAEoGU
HMc1DuKVnT0duscu7R1f/JsB2tcaxJfYzLjhMObRDFeD5c2thrASakH3Z1IWvJ1xWJh4ZaWee4rZ
NabURQm1iEGjrXmqQggJjf4Ci2lWlNu0WDeszlBhBN5aZSTTU5PfChVR/HroiX8a3IVYvqEreKpI
624N23qLfFR1V/Xlfxyd127b2hZFv4gAe3mVKJESSVXXvBCxHbP3zq8/gwe4vjhIAjuRxL1XmXNM
WQIWzggclH+yqAHpOBc57fbhkh6nvLxJlnqbBcQs5K/ELSo3/ELsQcUPROcfyvC1hNnVXNMXnULX
yF8QBz7Epb31A9YAFLO1s+AHmAwiHhcobsKIBpWVv25g5Bs8KTQ8TAzZoc2hEmrvWa7hnqXOWbTH
ZAoPpPq6fC2T+SrP5TXt9YuBgWk3tyxNUAL2iot6aHCBziFcKm29XAnkq4na4jabdua2oVjIY901
nkn2QeLHDgol9YK77QZSPRbHS7KG9xhzbeRMKgJj6xQt2TmOU6bpWMBYpscCNXAonKLj8BVmzSsK
LcMQbnmlbJDoB/TeBDTcO7miC6EUKbwfkBZbbtYDqHUhqvskI6824hvy1fPNFibDNMtMMiADK91J
+5wtOrtWP04xyvzG6Ymc1U4tDs8c9NckRUcdUwFglxl8JDPqN426QpZ5dFKvedcfGk7YiZN75uTu
psZH55cW6nkekpPlygFhjqtonhC7k5KVOOXH+lyL9JKAKHuv5fItWsyXOQUhuzNKvzPkPSFjh17Y
1v1EjTJH3rvymARFbnmcgnBwBBbNf1P+V/reAAcfpCKbvIN2igDD6/BX3gWG2poiH/BbQjzgdUUF
kNJYrIdhY7RM2GrN9wa9PxM69uklGnGx+WKrjPXAbo/iJQJdEf6FV9IW++pg+Z3ZuMP+p0CNgrzi
QRJpQDimpkBEIPnqVcAcH+2j+KCQOahbuwwrzSp/9iFzooSSGE6YzteY5Vv3V+kp3ATBmVdU9b2E
421yTLq7aT2CA6cpUiGDESYTgXU2ECvkIENwSUU6pt5Gs7V/kg4a206kAmamcR2xlkBVYHalPLNn
kc5PveFjskqvJZgjNB9cBqoaszkitJ6F+OSFF0jlKLQBCfcooQgg0aSRRv4gRIxksuy4dtYh3ad8
sEYieJP6YEHjaeEDC0fvR72sQMgtwDJVO7mjAO6FQD3ea0xJs/hG1O1+IqpMJdwHRda/fgugUXDf
fVvm5HUH5Tly/i2KuVtQUYqnvJnPKVJiFhqnHl/9R2Q96VTsYjceR3bqxgBVxd7E7hgdk31i/tHH
4pZl4c0qprtmIpkxajer4eFbcBCM070MSJJyGqVwJnfgH54OTN5kksxGV8S5qjSZuwyqc998q1Fa
4wx4nzDjJXyMJrYrJtwwNCfrlnnAJH266/2bQMbYgCGbn7IxrAsvKrcPBGQxdUI0dzCK+TzNizce
sbIx0XPG7+Ygc6+mSoF+i6RYpqIF/rrUD1llsD8SMmOX2OJY+pXeAOdu/BVghU7W0rIS0aZ6+B48
ibxU81CIZH/GIIHw/SnJpWDb2XAxf5k96on+Gor9TjETRzs18XwxRK8hRSO5lfzpMQLc3HomuXbZ
ey1Be32VALQ3Clntv2pB5Pw4enCSvXI1vRVImRJTzPYmcyLLTbZ8aiXB/TPtgJ2SUmf86degkkHb
8a9SrUBX9VtqXea2caUGewTY0QUlMRqdGCPqAO6hGKaTyleOs7R9E1XyslrSsv2FfKAf7PG7phbZ
Gjwr6UYKH8XFaRhwgaLiXTP419qLgQi4h4bwk6m/KWYeniAw//8/PgoaCMUiQtgZMzYG9XgnI+um
JvlVx97EY4nCUL8mGw8VjZX8rUKoMCbeweYw6oZrdSBtqvzDSKieD4iHoGxNS+PU7eC0JnJvGhDR
HtXk0UWALIdXYkrfcsN8oyyW6s9SEDhQ2iDqVW4i8y0LUqQM3T6CUuoZ9foW8XkVdzIah3VQT1lQ
jjirKPeI/Xi29aFCiB/JN05VNpyGIH2YGJ2+BKM+NXJyghm+yn8xlldKTOSEDN3SeUwrk7qISVEF
JIpmYPCEB0FXlD08KV/R5PZku6gGJoDZl5mKmr2thTivy1dCxcd3/hvjzCM+SnW/XzLiGBfZV2pC
V4fVI2CjIJh28KXG8kCkaCBHa8ub+DnIyXi3ZHKvsshDgMAShpNtz/ccJPFgWaSByK14VD/lz6i/
9i4iWXKudkmwDWWM9MmfnZHEYMlgnkpWZEbIr8IcGK/2zTpga2U4TZGFpVtP0K/CgmBfOxcmu8dD
LdMafsqp042fusAQmDJaJe4hPaxSji+alrZaAVjUqMsFgvFW4BHOrNYwfXSbgdH66OGj2aN2hqCx
q4gDMQj3GZkq0o1l4LCtvyOaN3M6gUUvEZMNnyqYOZ24bk8hp5opIKNLq9yA8YDU792nDKnFgMfn
TcIAVEc7JU77nk76FT/6BYWrAXRi4tpshpYtlaOWBDWv8rGhr4MWwumdBuTr2B1z8Rl1mbQCEk8Z
MHPIrSB4rWDk1JhJ9ooWfQ/QcZOfjBDb6rgPwnX0HwbZbH9yJvihv0SVJ0rJmU9Vz4nbIGvd3Uja
4DIfPEpibM+zgRv8qx0SUDykarwOYfgS5f0LjWuYPqN/nTXexfBR9IR2ipSuinRT5XfmEXjnZrTp
cPqZrUyft4nwFqYxuxqRTvodw0nNLnJhBcm4BEmH15UKKB8cnU0cC41CRxIf4eXMPuJ+1/eEqG5t
CUuH8EcTEv6/YTpXJW98UjCCgAYCwkWz2IL/yHmjNe3+zbJ91T+V5D6RJpYhYKM6jr+SsNrQZlHZ
uXP8khMLqoGsP8ttbMOY/BZP3Zzajf7aoDlHp3yQn6xlBSELCJhmovfTfQL1kOIXC1Q4sxyQTmX7
wDn8d7l943i1B3hT6AP4LX4RvDbfjcwPCD/88f2NwL95XM+6aZzE9mBBlNx2ySzMJ2Z9ChWQdCp1
ydWnj23qrdr92bLUs7oj1VQP1N0tN+DTuHn6ocsUhJTFCWPlfuid75tpN7N8KYo2mD4tmXgFNog1
H1YYyiXepldE91QOZMVnv2VHkmwg/Nvs3eP+lhXyYdwznwybDyUxj5vxd0Hzl7p5rN1XKNfADpQE
ZcH4GmMJwa8loFprqWQ4rf3oJe3I/p31QA4FhGFhgJp9L/WY437FapdK/aux6HY04LqhutxHs/ga
fjgi+J8Vk1Ze4MJgUsQ87XuATGAANLVkkqHr6qx+LBB2Tbz4h5kWYR7im0h4wW4iofxdn9kW6juT
GGrYrThUkvkmpfNN4VpgImyR4qaS4va+05JTia4P4X8YPSS4ZlJ42PQPmDRU5P5iyir5wIaKWs4X
vxelRY4OYJToSDEXXITsW5hetvsEXySc85kb4Ixk1VqJT/6qVctllnBQKWAYgqP8+ZTZWOYig0O2
lUDvSSGlvUJfZy7WcUItUB4p6SXh3q2FWy0SMgbx/9nTEFt+G34gKoE50HrGoDO+Ky1G9Q3vxNof
O7TsjgpxaYT5zlkmov8wDojFWEh03+RqiHejQdaE+ByRBNIcnwMdf+PGgqbLo2RLRIOAh7dRm1xc
k/lNIsgsV/O3Kkzfcys6ag2RXl6W7Yw2eRExqs/97iEkw52kiVIqHhFilYSJAMP4zMdflajVy6Dd
VGw0jdWR54ZakMFWoTybNntghcjMcq+To2Awps3RmhPDxrIGUQpmFpnk4LE7Z8VBUqwzubYrWqRc
w3YFMwPzLvtB9gQA9DX1NlQ3bQEADsFXhC8gLC0o8ZeSW7qJ5oNCXwfgYD/d2/APIx5UnYq8V4M4
8YEAYw8VaWTuliEGefQgw1OpY7/o5X2Np50pzkJuqIJerthMOvMjisWn3tKb7gszuw+s31mm82Ev
47/ZpDsTth0b2/3AGn0a14DNOYtKcfP0+Yh3p7y/95lxo0wqeW3yR/1SVZbTs3JZtJ4vJitRf+xx
uST2hhijSs+JD+HB5CAqMgBAo37QW/Rc+9OMBVbFZY64avuiDbpYangtcU0Td6BJTK9hDdH7DRQf
FCLTax+SR01OoWBNgfKegx5qPAnqfE/8aDpZXs3dNcuFl15NyKTZwIiIlLLjkIj32LAY22U3UWXT
8og31aSwkz+zGRcCXY1HVGpG5WBT2FD5sWJXwte2M1+TSXo1svg1eyWF74Ro4RC1f2ouvCHHsojm
DmEcTaFOzmAqk2bGX6zog1F+1af9Kk+BBGZvsWLbBGLWr5EvoA5TZBm5DON1hk876TF3F/kHueYC
E4YjsIaXKbyhK9vEPWz0Y3Ql8PMHdkBxE9o4WQ8yTz44NVBD8tV6nbgeYwB/cJBq4m/IxchIrUY0
+M+ihmLwMwhRQBDGbVXk66LyKYyOxHxi305Tw4nGTzBQWvyE0HNPjPGWhECg+ctrqKQMoneivcCS
2GS0+55TcMRoxxh+OOlXz2jKeXSmhviIiOIAcrSHWAqiFSIqc6AQD6LDhDzNinaD8KhVxCzEOuzz
qrhQ/InFchbG5jyYCblS0qn+YqFNuoZ1Qc52VxGeqDRalHjXTGdG5i9F6+nEIs6PkNcm/uXGoubo
UVvpkXyK8eJd1dEbBvXYWnxegluPG7LADVlsVpNOsEUS5Tj+pAWvywz/a4lOWzeaxh6NBjQLZH4z
NwsYfj6F0m/PjiJK4VH7MovIkUWkFqlOtM4sTypHpd1XGCoiBkyotLPJnaPIjS0cOuXe+CVt+zp2
wsUkKijZ8Gj76FZb5hNHkJLEd1E3H2QaPqLE/ouibxUTDK1Hczy0rerz7vp5S+XJioF7j+y5VAtW
qrgEQqBEtE3VqmAAsJzsqQCpG9V+3KGiocZNldZBFs+1Q0h3jJD9c0qdZiW6ZqTbIJjORSZEEOZe
HT51qpqQIt4klXwIwYBnDORQ7qMfNqAMCtW7kcfnCbjZIF8IbSvW7DRo/8eYMSzx6SXJXLXgSZo0
SCerVXZDqp3UUntZMSlao/Gm08+Sw1CBzFGkxc0WyPg0OTP7bad+awuWDd2R8bLzrzQ+C4FSVJ1G
fyDxMJJsRM31yEunZch+YWJZQc4EPuatIbYSc4l6nevhNgDHNnJSR1/lmKUQQVwatEnTUUfT0WbV
qflC+gqvaWE9CRPW2w3x/IDWyAHP2e83gNinVPLyTt8lBjw2lWElaZSCetDIPm/YYybWL/S2Nj9h
WmFequ8dck78oUQNkn5RObtdNTqoqLeqFS0FfJKMyCx+jAsKjry2LVptCrMnm/azSDLv/E4uV9yi
f50dBQBgbyrOqB2HhbXiKBCggOTl/7z03S7C8zg8SFHE/wHWBwp9e6qIpUatPSO6FHvA5DA3p7EG
psuSB7uTODX7mwRZY4+J/qDx842ADfsfEk8AYFpkmBYmQJoBjKGFWxduseTkbwn+mvytsBASnU0G
CdNYIX2CYz6Z+BuO+Puv+lTvi3w5olG5tbTQmkh8mgQwKZ6vjZgj3hkvIQuE5NaKKWAiKwArnBH5
Wbs3BSW6VvKs13CzM7cJQ1d8ykXpNfjlIu1MXOJBn3BVdBrb/OYUkSy62b9ZKba/eJ/AAd5rOGE0
qCsIR+sOsYkKGPNu1POiflhmdOfiuRNOdg+XoyJ3tBc7AIDApmCVRcLfDO2lqBOPS25FjZmrCGVm
HYzq7X6UHKP+VQqDYMfYbw3h/Ld/jDKaUBYj2tBzy8LSHMkTGJ5Qjg9WjexEWw7kTun5iVHjKS+K
M+TbczVGXg8sBYJ7nixeWOjeBv5SbFn/U4ZY1yzB1RLL3WvVkW3ruEVIamclX5CgQ/0EV5nN27Z1
sJnwaZPo4Px2wfGT9ZiyoouQ4VrldFif+Ycw4A03rzohgwu8Rwpb1WIzzKS4O8h3sVgDHY8sjHQQ
Z4RWvgLfJu7iVXXe5I3p2JO8gV6bYZJP2XG1nr095zKbtwJb0XjGCnBuhNv0OzKbEKZgFrOLmEgX
TWt2fIrYei9E3q/QnNYJkl8w5yw3VKZp5/ncR1BxdxLi1hH7XNkF6gBCpx8uMHguJIpeQy27RkbG
TDykOlgPs0C/3CN+o5PN4sgpBY0KYNs3yWeSFqLUg4J8NNfxGJdk10BagEmL0rVV4HYKOcrkMiBb
jlg0gd+X4uM/4bCEhTt3qgONnN+SkGLBH6rf0+zOnb8fmj8JJ18Tke2wKbXpGrnQFVJ4NLzzDjzf
V5y5rwXHSMAlCHBMOmk05wn5Fjx1yJYzALCIgZgcH1GXiV320E+yckHVy7llmpn3iEWYY7xEDYO5
1UFGCDH2SAW5UpOH7q6Sh6BMLQ8Dg3anCcOCERFWJKPxH8OjFo5wSvdMbDddPBnWBhFN08LpjBUx
B7ymfou81WjdR9ACM2AYi/AGPdAW8jDI6+jPNBNKqKHjhzs271G2swxC0I7N8SCju0aiheoSustw
KUXBaQlkGZdrB09fr0WP2e9oXcYoSPaDxJGiuxhm7iXcBLhgtNxdx0n+Ic7HGtE+HJbQuNaM+kZo
rhwyBooPrNdEI0UnkF9bTKGKQla8fm/kYGbF/Jm0JgxTkQMdcGdyHauYNHNqmLpOAImze1VY4SFE
BISDbhIpcCejT/lClXjK4/6mm8md8+/+uUtU6dKjC1575RBHyzUi4cDA7dnlF7UsLz3hIG3xLEwV
WtoUyHUUDMXojzNqOBB4KCcbHLJR5eZtzFz62I2urC9PUfcTMpkJhOSOzXg3GclYe5RV7IXFWoGx
i9UbiO+OOmlWi1M41i7ueTSck1O77eSHx39ShakVDXIZo3beAhidWmVrDN28ssvoU0JpczJZ9NH1
p+WpR0AQvqDvX4QhUKQ6QAUYIuetKR8fZtP5MfOmRPLimdk6FW1qG2bq417wxM9GgS8X35ZI4epD
PsJQ08SFvA9Jb0aZaMDMkrBEmFXQQlxyLVJWUSTVW9odee04caCjVWj69XQ4EHWVospeiaSRiLYs
cXlQh6XpLQcg0CNkQYKC3sNAGwGWCdXHEIFfBAgW4VwcAYJl/0toaip/pxonxnV2MsOU7n1DW5z2
r1Mpq5uqx+p7bB8oVz4H/ZUaF7VTp66slY84Hg6Fmh9p4pEuYe+F8mdFqlvBljDwow02IfX5GwSO
Gf+4pY6swFlhK+SKypxh4nIiltHOC1JfyKcXewDv4rbluILwKvcsqB1BxHf7mTHTh2CE3PgswCU1
ICNqC0y/a8vTuiGCV5j+0+Zy4Xlif47YDxemW0OL72uKX0SJ/lo/OUND/cAzRxgbE7mu9C3Lkx5g
xk4rcP5kzx04pgBd+Syh7MpkEq/wksD9r8b3mFIejHSWLT5iJlDJHa8uCIn/sbuVmBIvum9/zUyD
8sokBSOc2AxnI0G1Xmpnk9A8RNL48FCs26LZHXmVy7xjgoHIUolO+SP9i9tot6A5KpDFt5F0Q899
W+EJHTWBh09T4Q6RGWDNdo1eGhFVRgutqke+CTAs4NDHeqqPsZwcWzqpslnRWu6LBWiotmsZgKeL
5CJ0RAdGWcr4sgUY3rBeKhJ2TxA1EVkUX9IcXrttiSFAS6ZYIOHbWq4cXyPNeHULrelqMZtPGhZk
9GQC/vYu0A3rQhC0PwqpA+gNljexEex38OpIBhW+rV00lPeExmMR6eQnrZG7oqWLkPo7uUEC4ION
34X3JNtX7Gcq+Z3BmP7CwDtFKga7oXWdqG8v7P21wiVuQMkPO1L1dL/vSTcdF+9WfTgcnCsNNs/D
yuRBfm66ACF0paQnObXveN+OHMBK2nmtKngzbc8OXjLS4R5ZK6VwX8J2HOYjIpRCf0cp+9HL2gcE
+4+hO8W1+Fyb9V3NxKsyvxZi8lpiDi1PujYE3Ff0Q8PAfcjy0dCYmwAExnNQSEd0p32m+twjJdnO
YJP2izE7FSGy5bZXggq4IF2FBLsTzHemReJwihkZFxkxanxgjwp2fwHdKbeMZWQY/nglSQNQR/ZU
xH6NL+1KY6lu0B9c+Bc+0kCI1R8V5CVdEnt2l8QiZ60OSv8D2lX3LV7SyDDANZ5WpG8gaGEN2YmF
2/WQEigjA/aVGVLW2ExQQGQsFVi3HAcMaj0q1ZpQajM5/mtkmRG0V06+icT3LzZxlmOH5WfouWZ1
ZPfsrXbtNAaIHOjll4VEO+XVFGL0Qzo1kzeiRY/pgWIMEyk9UEIPVOzTSvUVK/XbnBWbwMokJ9qY
aJ7pMo6G3zbYdXMwnY2dIYGmhR73VHkxU2Z9fDJsGnmxlkAo33StCBhlXmbw35jAke5MNOIKqTnM
U4aDjG+tAY59UHHfhueF9IgZmbYJKbvt48coBjx5bC1Gc8/jjo4kwAGkZfIDxz7KR1JzWgl55N84
Wd8bqfqoEWLeCR97FivEzDo6lhYqrBl6Ul8fpZwWkNldp7cPpZEf6EIfUSM+LLN+NNoc5MpZAX09
MtUpb4wCW1R99einBiYx0DIpH7+1uAwZkPmwP5cxv7xHKwZBbzobaeI1seKZHdGVoTurO5CJfsk1
ETaCn9iTMYGWWBwEqk7C1yx07D8bZ2DxZ+3ig7nMBytCV53RsNV/i359S4v0LROH1zjtX9a6ec6D
RqFzKt4t0kzmT3hDOoM8mrxQhBuEOHhVHtEgPQdUGhEKRg277NOWZvVcSngpxMklIiduBuomzY5X
8IcDeclMFCwKaYI4SvNipsXFnGqyBJlixw0r28YTKR4tIs8bcPoDcxZ2s5Pi6owRyaNkAfcWY5gD
tGfjZ81U6VZLMYFJuB13BHfYsFgEcgEg0kpU4TMLkliy1T+D7C7Yv3qUhKFyVH4G7TxzIqYGpGtm
Chxc1DcHpQoS6iNMH5b4W1p0tVyuYs2OlFgylsr4stYMVBPEK/DbElT10E/nOehhsX+mwbR5AaTW
SUI77PDKrKKrPuDGRRNXfj+7f+e9iKIKGQpSGBj0dZvYlfkaMv4dOVKB+btqAqU/711gCTAg8IIA
kQEBqEzpSU8Z8BI0gd/EUD4BZtsyWPTWguhg7Zd18cXCIMd3S1uqzsvLZe7xI4aKP0rUwZl2bTFv
0VGmiS00BFjvmqculngiqV/zkYk5URkzU09cjSOQSk2XLyaefalSnMkVVztkmFDxJY7GSYkUQqCW
0xpugnoGuvR4Kww1sANawLwlCNEq51LsCdZPhYvzR2S2PyC8EAtwAKT5mDFeHWah1Rk1rFd1NDgs
eGH2fkZkm5C3SKS2D92D9tIpN9KA4k7oJFTeNSIX0lBFb2X/mKzZLGJ3QiUAIkyYOGazq1oRp7VP
OIsXFoW3vrfHEROB9WDhTCtHpgyfYsv8jQawpB7Otlwc8HuGTMycWvJHoAUMaNvGVuI//Pup/iK2
aRWROwg7ICye1cKTZOucSWhR/ow5cz+Ufkzs9K/kLTbjk8cvxERmIHKqWSv3ji46rRo+AXS8amMT
EAO6m7r4AyfhaGdZc7VDKhAdg+h4y3TcY9JzHkV3/BxQbxnIGrFhx3iN0KTU+am3QhIXrz3VCXwG
BtEaV5v423OhJMzSBiIGhPnY0BYBkhfn9AwAAyQCdk1yQpeDTmM5QqXLs/athCaxHBQwAYC9zyXx
bgqx8bgZBt7SlRxrxqGxYoJ6Y7va8USrQbUoAawnP5NBLR7Ai1zE1ou5UVLGJGbhiorkiBdcPt7A
BZ21u4JA7R6nzBqY04JjAHaZ5fYfQnIwstZLcNNQ9a5kUGyZ6LSr0Onlib2s4I+MQFpgdC1jBgX1
mGBgtWdqvotY4PxdJ0QbVJ0gnYnX6+0VAX6gEMNJ8YgaZ0Bg2iIwrZPlPOxgEcT1waPBYNd3qrHh
IwhJq9e2bhz9gAaV+ZDJ2BXVv0khLlBL3FSDIukMbc6ZBxe8itEHiGVGLYZNBK+sIUzousKtexhT
7PK471pVCuarQJdhcnNH2tY5J8ggh3PLko4mmI/wxoADW1ldqii/RQupm+t1YCoMACPOSoeYFM4c
zps5O4bomxN69xphJEExwbzeYuIRInGPTrdbdglwhorkzS1OdWfe5UHxSfYIMOhsuiOJRUvrEDvl
jIigunRPeUoa7rJZPlwJfUirU/Cj/ME9ZM+3inN3qS9oRRdSTMBRpLtGSEnSQRxHsR7vEjrciFST
3olhfOGTbDHBoMQREmcufZmQ44XJll5eiKjBM1YRzJB5vPcGEaYplmiFcRyxDaBoVYZjynI2lG+B
qHhsA/Fg+mt0mBOa2SK9ARaSpTN/c1s8i8VElNhB0N0GtHTGNHBBnSC5qmy5BgFtGDdPjUb/d0wi
E++a4ff0s+9Ke1UjiSU/SZnwTAjikaXxrNajt2KWRSxrBkYBMh2QnYAJxjQhLkO6Gg2WTfx0OHbG
JL6xmAEYpk929JSpVliD76Pp3+/kZXl2wkhN3fclMbXUhs4t45Lpaezy4MyGb7CICg/ap9I1hLpQ
4FAb5uNJ5gBTbqNRwgTg2pBmr6fTkJ4t4en2iOOL26kNUL/KSGer+TqGiGyxHzIy6kXDCTlM+Lur
MYhspmeQFVLwdxFUOHLfHNBej5K6cGQ0RSCNxKUmaMiEeYJRpZpoYlbtKDO8TJprw5xgy8sbCA2b
dluz0p5bKKCoomNUswXCILOLkM/Jp0Xz+o8MlJgVmFtsUeVFSeqPR9jXSPWaTa2gTtdVkQJhHWC0
4HuTOBqZDnTSTsJIRaPEyxyld7K0bAFoTZBCg+wUtlejRoHMjNoa/BbkBQy/qX9iC32ByRbLZ4BP
57St9vNk7MFJkT7de3nbefrstdDbuhgKBbXyRDdfoWqGNu2wbZCTjqLaKm7yCvUUrStWyw1kjp2b
MQabA5KTeox+oEJ6cj9EyJeEOS3Vi8mBKid+ylTD+MPUBa/z8F19gMOAeSUKxIlWgXw1U2whY3SC
NOmTNwzVYD4vaHbnPeoSVqEWtvSWjnVUIoBQyjb+Rx6imLVdvvdeOOFqZRu/W4jtURBsbasBcG7K
jFWHnPfsA8EHGHaeTxP9Fl1tWbN0sDWcQ6ujWkBM9dMMFqRZbh1yZRZy340xXhXI+rBqUOnzSoz7
2q3SdSOI3GoB/VpGxfsNv2Mavdq6LVeN/iieFki1RyHJgz4mtYMPFPoulEoQuGbtCljiZhTC/kZc
Z6vfHVjtBuMIRnyHEWflpAo2io0SgUARDseMFNaW2ppw6swnPl5kpb9JQmgAlp8ItyJ3RkvCTQ2K
7lNda6eg2xHXK0prXdG9kKUr5zP8ToY1k4bd1ZLt3JvM0i+3iRo0cEYM6T5CkGFF7NbUPW1gNr4n
fFiVYKFjF0oYKulApAKbNFqBnrtcSSVnl/7G3Cb0B611IzOdl2/A40dVw/TMAKMEL9MluPv/Poth
MfatcmqPa63wL8GuRj0N5471zCSqpGs1l/gi41jRSZb7SfibxuxANFg9hOIk6x4lhsAb0J/RcEgt
E6VsyK4zAkqlu6clgV17lGXzNYYoFJ38XieHaWCTuOu0r0V5DNjl5Sd1ErSXDEOUUinHSs6cmAfe
+qMSeyTZy/e3zO5aKtxbsjeld9wYczHDpIQFSPmLhFzeQwY6xOYF37oLCqZgLCSy2wDmCV4+sMr8
IptO4eejzjjCgQbH3YhlZIU8AIBPf86tHqwImEGrwCowdqiK8GHpJOhAnh1YovDal8s+hkEjtY+k
QEGAMwGuFbY4lYcPloJ0MVqsaroLFYVpzbuMMwTA7epYfFAFpotR6BmK7pMeNz/G/nXAdgXZyqCH
H5F4MW2Z2wwxY38I6dY6+LgNO3lIRMAGmPBzRoPET9I/AHi/+xavG6GDdMSo0SMklnXT7mdZhKNg
g0lojek27+tfzA3qlW1dfQoj2wgUokxBsQ7F1UzKWzaAV0nqk9TFjGNSjGYT2HiEsIz0GtY0G5Pg
BbopY9MQZxC+Vo54XODWcY7hLCQIzfVTuEy4/fJT9Gn9mmik4ujY5ulVL6NLXBskiqHHysrzaBBX
bJ2VsLNrNnjidkh3v3K5FdGB8AYbdjozsdWYd2nTFJSokSPaQt2XDevIiSAkePhgQJGvpxgCeqRX
A3lwFb/JBtJ8BgcTanCq3B4JGaGnOx7dmDX2jH+HINN4zF2J5U5WwouBEtzQaVeNU0W8KwM4acoU
RBA29HvccSfTr5evjM0weh5qo1Q7LznCgfmrAgDF9gvJDsam/CEjsNoeUMpTxglT+CeOmNQNrEcO
shlkxKckyXDOOsXrIFgV4Z9mfPJOX3omBcrGIV5277FY7cnyYIuVHZFL8LZvbILjzUKlyWTHhLO5
YlZwVJ0rf9lBMUeAH6EbAioInKI7ajxWOs+PQnYC4qoGRBqTEzpfMSV6SfyYGTsABdL6ErUjtOBB
Pw5x7eulceiQyW+D438NPphRyA7WQxY0wkXHBmli+sIEdkKeGmXaUSweCavH795kVYdH36x8deu+
HeZrTIy7TLQ1ha6O0MCCje+gCZvWK0VxhbwtxykpmBj3Z1I72BSjUq5pb1Hk0vfPYPcxnuEc5T5B
NYATHxrqbL3nzE0HlM9MF7xI32vgY7TmPTLj6zj0F+QtmMlP62ywMD+j7dv2KC2x58Z8ByETLw8M
mDAUbQ3+HNk2e4P3NhrRkbIvRc/GSy5V505fb6whTyzSVuIOQzNQhsaXX2TKWYMCm9N+vRDUSpOY
00Zz0ULStPHO2vM9pzZkHbhO/hzhlODTgmHykUz7ln+1Qhug4ivsboRnWbW8c/rFpl0gYpGcVlww
Md2m3W3jMOaqTCvR54JFwqSJFTDaz0yWq+WCqoruZ7LnzLqXafm0hr/bASaUCXuaMzJpk+12LEZg
Kg0bQAR+Dw54E/oEvdJwqrZw8vXSD6+Mq2dqTrFlOdZBXBDJJrAjeCbD9F6DZlWyk5kQMBoFFA1o
z0viNFosIhVKkZjcHJXw7bghVI2X1Pwq8PTl+dnQvQUKLRHhkJzNEBe6lzVorh1JwC1n4KM6frUo
w3bEpMoTjc9eEtgsL599FdvHJZDmHtyMdCmPmlW8KCF/zXV9szRWF+3qL5r8XlrWe6oXrL/aSxcJ
b6qwOyl8DiQdtvQ0uWAd3N4NP0tdJqKD8WOeE11osC4v9Bh6UPEC4fJhSNZtUyYUGd6pyXn8M803
k1nKJI3+v/CnBB4MuGDHzPoIIouF+iH8EXGzh1J5j7/wAFt0PsoFSai5nvQf015AHLAsTlk5d+R9
YEBjusQPjLLlrDVg4W7hKU5jm3maVcAH2c3CNkD6YaF6EljXGXg3Qlt4TJTQFTVg8q//Wpv4PZvC
VxkZpoKbg8n5I3zhmy9rcgoBnijyGcY9KgcMrcuhZ0gk/DW29Uhb6sdv9YUNDrKtfc5tUm9AF2BA
GM5qMlUGDGcqqxwjQIC2pP/RdF67jaNpEH0iAszhlhQVKInKtrtvCNttM+fMp9/DARaY3jDj3VZL
1B++qjrlrdIISCgSM4cC5a3AZBciV9wYiz7G0p5+Cfvhhxs44W1Kmr562bybWXTMcYvk2XiPJusG
CbXJHjC4vQLMXfi0blqpHYMpOhGaPzWDgqrwjRux5jseAs8k+5kpzSPoRKK+85Aep2LxloAGdWXC
5e2psYIpGDtQVqNyZjuixkZCb3xp05xgy9goRGR+ds+LxCyoVZNNu5iXhdg6/PSAuITykJkDD0V4
zPkUZD32hm5y5/JVKgKVtN0+ddaJejwMp5LJ6boSQQvo9QNDAfxPeyQJbp3qIp1mzguUHvonB1nO
mT8ySHPRRqIvUQdkmv+qCuQw1zEhJ4+44RbHupkAP+ZtSVkoaeb6K+q73VgGq91sX8e0SVlXzl4p
wuSM1sg+L5LZivV9R1R9UP4uzchIhRcv3mjncObLRLFwy8KvAFduXmuJdIm9PdEpWsBBNaczbT+S
k0hfaHKrWn3HefyACvTU1emZ0TsDsqG8xrc2G2+lM57rBVs9hE9VSn3Avn0rHfO/T4B1OyFL9tZY
7q0cFtumFNr7ZGPCVe0QLixx6NDJ9IiBA16EkcH6HpNc0MYnKZ98PSx9WmzOSkwpAuqOXqnHRkEy
BhmJFSVMr0IZ+zyRet4dgBZ74SFHn7ssfpRW20QjFMiRMdLKI7aITvFw3x4lNGoRIqatVM0jju61
EV4mkLStcgpDujhS6SwlwZkOIfiVL+aEbpOnG80w3ITKl7hEIc9YcPrsSufNvxmQ4ngCXLTylvqN
dZsWjsiE2/PW3GuaRS65RwdAyQNYHvn013UtDGr6uQyi6tZtRS9rBhkFaxcPxMIyC3DcuSqp9Bqk
fRWy/ljNPojxn1ehHcwBl30agLMThX07EeuQUUpbXam30fLJGTNIjJv5iGkYs9AwsJRbBK3MTQet
ujQZ93RXqwH/FAMmEYJrEUa3FeezlJcgiS7gOP0mIxin/imYfMLIPwtZfdIiCr7dsccXYJQgA2lo
bSGs5Zj4zX47mPzfyHixoWXi0ILRyUkioBOUy8C4UgsTN8fUWlq84eAIchUJH6/BNwC0U8M1mZO3
FWseZ65z2kv2wmhSLM+DXuK1wHHqAXtnEcUMru2oRRDD6Uj9J7OGRwvsmJgl3vFmK6/OX4zcb9ja
w/4pq8JpvTiVFH7W0tuS1Rfjr4Aanu9yHa0z2+gdMrlmXhWYncIps0aXQ/wCDb4MP4cY/EbIzf+o
l0zdjBR5yzjHSnnCvYM/gXOOi1shrj96yOxW+0nlegOjRjnjZcdTXnC0GNNtzcRN7xER+LrLfN01
yVM5QvcqHSY8Z5FvrlajB5P6M1x/mQLfGGj+FJ6HpcOPQMQEbFcdrdYtEfQvIWiwREns1EbxbATz
IezWg+O+iUZcd4gGK9VnYT1YO5OOulIcp7Tzhnw+lH8svIyqAeokTjZKAo6pq07La+BKXpXR2ZSM
82BhyAlwtf9oaDJtHx4Loo6h4lVnfKdi7XFt25HnSluaNGApxUH+rKq7NHSXtlTfICG9a034Me/H
Wr9phXpLA+0Kgmfkzg1RS43rK6DhS7Yw+Bb5Ph/QQPC5UNIKSoq6Ax4blalwqO8zeXYaIB5tRRqa
JgQM/BA66beNd5GgAlrCT+Hk2tqZ48aaug8GDgUGuCJLvvD1uOiIrSldwzKBAmHy4s46Dpl07I+d
9VaR8WLV4kWG+0BfIYmWYxSfukTeFuUiHKWzOEnnooSzNiYbEba8bMsUz8xRspnkw2pwW9U8NPuI
syTFruJ6VDfPkgwIUhTOI6jQNDiFzEH1g5o1fL489myHDadwlYnJMhd78PwhZ6HGBdefNyK7+XBE
3WZsSCUiB+16Iz/6rPcDicEyTuoSmLssVzsVC53O9VXYvHP2YFwrMt1RTaz/0bnQy3OoS6fEN6Gw
088tsg+q5j3FE1gF57ZTblmhXRtBu+BA962sOmNMaC6yVjsKfBKibg5rPu+tsmmJwEvolsE7Nb9l
6ImV7oWw7tUsc1tUjTA0TzEQTxEUdwPEk9mFJR+nUoIHQb8KpZF6zB4mHcPLuNcE7mD0Axm/8byS
L0NPFikuQdU0al+i3AvvEwQSbujnJVbfM3MTcAIgF5znWy3iu0DEvHOibGSZJK1DBHn8FPryTxGI
H1WePGrrUOriW8EcTACHgVw9DxMO/2RPcftOry+ttS91ZQMJPDupOLEhD+sZwoTS0Toc0x3kaMQp
JkI3GTIESi79YuepKfxQJM0mBqfuaYLR0VS+UGLDxKo7jAAdMSaYBWw6wFcdU9lsPFmzSHHxNhdw
Ama+hX1bqYxdnsvAZpnAQvylGLk7hSZjYDIDQh/vAHOHicrpU3z7y+mvFQiUr/q6X5UxCu3DEAVe
FUGziGkF+JaDwBysvmhRc65ize8IH+mNsOthDn60Dmpy6oewzCyBqN6YXwNIC2qr3rLpZ+hC5vXD
PSqID3J/bIObmohYCsdzgvkn7K9LelMJbFVf/6V+rrk5XuQrXdfr3Qz32UoNGADrEnCjRxOzbU7m
TEKfwjNKRAVXpHJPQ+YQNT46RvNYkKTSD+FeU4a0L6DRqECjRZPlo7RTii6JieNp65tD+rctB0/6
MhORAl/9OtTimUBCH4rX1VUDnOUQeqHRP0Stf3A2yHk7KRJnAmZLVu8kG/YBSPClg3nTDwZYFOp4
Rp3qjDOfaQFww8hufdheo3C4dA3UWCLCNagzFTxjiOdqZJzbau7QN/Q46tuOmTAFzdtE+cu4YLpX
+7kOHHCHOfV5fDd/BAsVMjtSowzn6cui3KyvB/iFqifn2ZGLlRHrV03b8dCysjn3XlcvPaytOv+q
U1ej0U3hSCn4Oarx8JX+mFw6uHvOnfQygiMd0/+1oROssan3FohvmpvpvRiyN33kyGRZ0Y1yp1o9
cYqpTpgxjko+HpWa2HRHWNK+T0dzvIW3usazrlAd7daq4E5f4W1OsqOB51JKCWR0qpcD0OF7llJm
mTsKKekf5hglOJgf4V6Hix+/hiMh2hUUByEAZpscWqyfaCcWxj76mobEKV9JjJvJwT9Iw9I1z3mf
N7mEk1BmeC6ygGdsfZmAWQzLcMBwKj3rRW9zDeoQlGm7y4g7cp+YEgv/DpUNqbwjJ7A3qmavl9Au
9fe0IDlKBX0/0BJFJhp/V3mFbExFRI7tERBbCN2s1+gW+AFcFMHjUE1tLZ4nlMmMHqERN3RpaLux
WAvCt6srikyAbSZu1+Lu2pEOk/u3mE9Ao9TTIJao+dhhJb2CNxRv7zTB8JMTxYPkrZtznakcpB3u
7JpLGPgkhz8AWHZ4rqqZs1JBT7baOHJIVSTvFh0Ten8f1OyWmtFG0/ly4sg9c5fEnSk5VfrRGfBI
Z87OyiZDl9SjBa7raaF0CizQ/KfApZTY3/OfEDqHRPEtldB7Bt1scCTO8VlizmEKbmFoqzBNLsmt
I8GCmXXDIP9QwPxtC+ceSa8Kd5Io7GQcWPE6bgbsicprUtkgHogMXsVrjeJrnnDRLXcDh6llYhlC
NWTfI+V2YBLFUBb7o0CAGzzQ0qKzg8kz/oJcJpP1Urv6OGANki8942O68RosjFXTPLK3lqTXg+bD
Bw4hZtGThnUhu2s5Ax4GCEHp6A33tMEVDH+YLnRsuFZz18x8HZx/p9DPsadwesJ5GzIAdtIZm2l+
spVOdfIexz0z29gdBNpASS9jZkKp9r9bAF5il8Go7Ueb4hvwANgHkNEwbW6a5MNof6b7NcKaJvt6
PDljDeD/OUIA0DHsBHvhZz14s7qBc1wa/rBMc8mh+KoyXzG5IGVrjKECu+KNUIbqjhWKv5dtIM/y
GgJJ5tjsco+xPpHKMngmGxVWmMgqY1qePIG90E+9QrvwAxdRg1M1OnfWtVe+9Q6TPS8j+sVBF6yZ
WyjJrviwC7Qrh3OoHv2dm9rWMcBL3MS1c3jqCAZfGHAP6yT4ZcAeHRz1oUJ5bC8VPKWIiU7cJvcw
FQ7SuICMcYS/DXaLbq1YkW4Tl3QDY3k3dm/LbIeT6iqJbHPIYb6dB0fyUmvn6/DLSJmAwLNtyK9V
J9NiKGPXuXhvJaBLiELEhEhsJB5hbqcuStvNsE/dSQLY0KcyGApBJWzK8F4EHLkdXjZmYuEl/eUc
DTSoDwhd6HuRYE9J/NGirLSSnu8lI+gO1z4zpRXOiANaIgqG3x8nHsA0N2bQZJ2l+cBnVj5Jx/Dm
jcoBkV6XOVBgXrPlB6WeDGLhNZNPq5K7VaoP5BjAIdfyVLmoNdnvgNCvCadZwpWBgDknoqvdcC2T
vgUUmOB3nAbFr34ZdND4VTAev+SS7uUN5z2ui2b5phfFO0YnmhODBPSAQcyNXxrP1og1T/k1ATxI
k4I1GabkZu19ogWOkjUQ0aghdGDt5HYiuSztGuHa98WxQaEbpuE4rPdQ9JZS6NDb66MlZMdSmXCz
gv2MHRy0CeNzUKcerkdP0hOP0NchE0i9avWhE6x9QOktjVcKdU5w3HmQZQAvGTPEuRZ3PfT6pCbE
NhJ9546BbYwGyXbXVaxycrs3Y20f2Vgy8k1ypBWoZeaxYH+UDhaIFPEUGvJOX31ZUlm9gqZ9rqU/
LYam+TTU8rFajbl6uelFCkszhdlvcoj11OuctEVdyHiFBCk7wpiDVzaWh031KAsy0g56Hj0ZPD76
O9TkQyylnniUktCrFMOrWO/111zUb7HevxF5fLMwelZe0KUeXRc7xKoID3we8mcqYeOd4rHzTDav
GxWZBvYXQncKrWOFO6gbKtXqr1ZyRkCYYUQcwzYOmDYD6qi6cI+XnYvPxqCCKUhOFWJpx+SSTBIW
ADhJcvRgtc6tI16qwMPW0La+Ce13wdGQ4zngXdxLiR2hZnZVewqJ4InVO6Jyy6L9z9iEADYDF34L
eW1V2+W4nMqvmQhQ2DqcbCvyqfF2wZ5TshNB1v2XS5/GE2bFhaKSlLimUW04ctz65KZhsmgFeUNb
6nuq0XY/U8yMbG9M10T8nc13fEIz/YyYNz9KACQsDO9vmfXTEcow7OGPdTIqvnb4KS2wZG48woKx
QSflx3R2cujaIwNiUT9uwIVFyNI/IsEFJyPAsjCslqhbqz/o1KBNFdwHIZRNoiCm5tuWDAZJUPG3
kbCbB1BGqptE48cJxUGqN+OXGcof2U+lgEubjBXe6Mld4dXvA6hnoy4P1C0qRe9aSAGJPl7MkekE
VAD2zmEFP0qGzSSerlo4jln3J/wC5pPEvkT730aEycxk3NLrLXj3ggYX1g7EiPI9a0gYqwZ3fwlm
Oqao+Vrgwk5/j80W1k0n2I3jS8qN/nQ/SKNHMmu3SMJkwundXgBnjKC4DRTCWOfDAcduVD3lASCP
hOaQMx8Hzm2a+nUW6tvMsDF72LTJ8c8Fuhne9RGSe1McNZxYQX8rbLuwMYIgo16M4MpVr83jl3Cm
5akvGRVU/3qsbJKw+O2s+RFAZiB1vtaNflkXvoBBZx8EUA741pt863X+e6uCRxQgyvASQ0qEKiHY
Gm/VmwKdaAkXbzaHV3vSdhhBnnWrPXvmXrOZvzJfMalije0odpL6X+bXq6Ecp7pJSJ1kRC0cBFM5
iIhzapQdKqi3ZtjuAZEJ+sHoq4NiHgmPu0Ku7uZD4w3EduWTFQfwXSjCBqWe8k3WIy/+bvqK8jHx
LPJWC7KKrNEdUx1Bn85ZaMHUhkXipmcLnfJjia+AlnHalyF8QfzcYvPNaGw0oxc7A8ZTLh39dwCR
ZAjwcEc4KqiAjPD0gArGzRJxDdmFZNu14L2BcJK24pE0U0XZM5PnS5XgzZ5oKEujS1vPtEeVtko5
UqPlp/SfvlWMeTvLYC87LqkWs9cNfW3o7yWOpZCbpsaQptzL/cA8wV7qZDcb6m4aCVZUtHlRiiLj
MJ1+arYGvfOMyLMYq2zb1BGqxeYivcyEZLCbWqp8avX4HJT5uXDm1hHLfTW1EIGrfWaSmA93oRFu
f7tkvWGW2zUaC9ZjYdhRi+azK7eTNd5VrbrFEKZKzJB/+vk+DZ9JpjzJ82+StnGIv0fJ/NID9cVd
de4ObXMrZXzsFDRYFE313FRrGt15NNyckDrGEQCh47mhLChdGOGQierrwG+1jCF5TynMoX5Fnfiu
JgTpZ0Ktev1OvumMAmtLlStk+RVqPmqZyo4AIznPJS9BaYP2Jl9RSMxBvViOwJux4698qfYYcSk9
2ABhsuGBdH9M6rjq5fiTvWN1tVdrtn4To7c2pMLebM/iP/FP0/2iTCl3ZTWGtzgAm2GnNYzBOVBX
lFAEH8AhVLyQ2jNPJ+J13xpDpZoIUOgv1peJ+SgNHMz+lVJu/tI1v03Nj5ZH3RxNr8OWDLgS1cDQ
7iaxzl7GH11PbIb9fhI+RTK0gsEsgmEFcbITkiFx3zUDkreOlZg25y8oPfRoT/tEotYwlpC6P1sl
PsokGcjdbELoCj3J94naAwGSPQFYhaWp8uti5K5P2Ry0haynST1Id6NOYX2OLHxkmn7LY+LW8i4Y
+osctP4aJFs2HPoJOdAl2Ps1uIomopaiBOa+rtM4l5vk2vHhdV+Ggq9bTTwyFGow7IOi24s5KhHG
L0YjnkV2NWi+5654UPXS9N6UY8tiuFOFX6hNiPV2S0Q2PeQKLrrlLGbRzYJhKlQQm2vfmJig8ljZ
tR4ejM7t6IgOxHivC5gXGbBQYlgNG0ISG/DDm6zUbFUBM8W/K6Nf12hRCkaHVnezKtkqEOKrHiSW
bmz7sw7cbikbtOIMCLnGgiFzFwwIxw7siNQljzPKggXdetjKuoFqZx0ZgzSlcALkSuzxlKkyEDev
QfS7q7ICfYaxb00XCojg8JV1PjctRerYQlovl7eJGLiK+NUQ/c6YMrG2xj3QhTgM7r0huJK2uHpa
IokaZ238DfPpTUnUN64YbzFG8BqyZR1Tw+6M4x+tivi5AdqDraZIAz8GZuz2kTGYaiebW3xrGJB2
GrIhoKv69DwdM4lceq/sS+aZiYgJN/vQzD/DXJ0x5Eyh5QXPKl827XiTGuPMlfLcj/KptoIjOf+R
2eFeqSa6xM3VwRDj7MQ8BfvUQC+Y9ibJQaXfdhzkYAJIgHNiIIitwFCnPcrBDxZplfx1D+2hVaKj
/q/FrWsVxkG6L3BxdS6ii7klDyGVa+Puv9VnxHUGkHPVR77xV8RhkNdwgTSGhJTsQI9wC3PETs0f
ESIyxXgRIQqyuZhvuUuS8y/NXYosHnSE1nGZcGTHCwA1VhzfEw2tidpgVnaLpoxOoL7Lim96NNzW
EtcUQVNRvIBfg/JHUDjAXUcmn1cKKsvOxGFWApFezNkbyXER1jyG1MSLKBTsSDQmEFw13ZETPL/9
PPvtouP3YxPprC3B6Z2IdK1WqALiZBe0R1RytJtnY6tDPJLh5Jn/NKT5Gebeoicnie8oGsthuluQ
RrFtSSBeai6D1zEGtQzxMPsFny9TrjPR7WP8HajWxCuIa5iaJUBsTjtSxfU3JZqNl6cDksbJ0Ug8
kb2uKeP9hM8sxRKIwDHg1Cn5j0nYgCihcFs/VrjeEBsTK9s0VHg2OYaXwM0o0w1QmFiYQGnxp7B2
krTrUo6qBy1Z3vNaf2dZSrO/4WRt5YQRzCC+hFEhZsMcjZtk/2yL+WF5g3iI0SZG4Qwpxy9YAAKV
zlrxIgrNfpg29ZMFh/ZrgjxcTypeNxdKPf5sAh2RnZ6kvt60LQp4cxB7p6f6GF0klsZ3Jqcfi3At
QQwL75PBHdmMaIfKMcWU3p8MF3j2KYG2tHrokkbOcwLR2jftCCWvxP0XpKeS2Tz1kNo9FXKYN5mz
rN4jA89Y9S+IPklMcoRMKc1SIFtoqzwwidR4tTtzI9P9pFFFhmEIfMmJpK9rxl+crhbLq8TqhPHR
THFAWuqJq+gKsbS4LBbSc6gpiGzJQNh06sLMTDyBT9U6j7OPe9Me6HXuyZmC3JN/hiW4G1H0DJ9A
3j77nnrmlGtkFwWusJaMCUgDQ+jq00PVgdp3jQNGbRJGlwZXUgbcHYAUyLBZCjiZa1m1LlOOmRxa
vH9FQ76B4Cials70P/IDMqMmWlvE+Q9asbVQ/BdVx4HfpA4+SyvAvuTGykkeyRVRFptVUP8b65Zk
nshU8BmzcyEc2RjqnUxCzNO4o2juSKw5R0pMxxpkOq5AQBnaHVYO/mvSDRbTVelU5k4/WXYhkNgT
BrflCSB8p1cc8pJHiU87DzWSmk99UDAYb0Na3Iv8l8DPppkLO8SzblTOOx9UQiay+NWNhUhKzLTQ
oQ+oaRRk412HsTDI240K86LgvQQiLdKkqq+VvvGrXEo4va5FBaeJMSeYPZWwd6HC0gL+E6cRfLZ/
DdaUt4nHLMjIlqo/oX7PtX+MK32W7hhhZcSjUIgxHTNOX2BLT9HptijM4bL1s6neNwbREWZu6kMS
SA3Pxg2321VxxPYpfhgD92Ue8c4jDCoNn5ZwUo2Dybx/J+GpG9FCc2PPxWaeu0fOqTwVr1ad+aN5
oFxdujbZcBKT8ISTklIhMdqoIsMFnXyU7sagLHV6YHShPBcxzYipastOVo2XvGbGRWtmUWFA7M8q
EB4AhLjYOK2XMw1KgDtmkYqcqLhMYXPOTN63zA3H0g90UtILnpsMbgBj1gDmkkkBSmqRxUDnB5bp
Sx8TqEDuG8fREo5ySZBBwNpbB8QVNHbb6WhQgsnRnHctr36jwZlAPTFLUJRjasxHADtjboFD07HM
ER2uxh3RcTI5nats0TVH+VHbGC75+5Khu/W0Oeu/ybBbZJsFw1D8NK/8belXOeUI7G6QFStcrQJt
zpvZEXpKUhLzA8oEV7Z2h8tvVd5b8GbuUgeQvNtNH3bXxbpgyVq+k6y0Izi2OgM+ojMqW9TgbozL
ove7mIb4U1uhS4/hYXYSHCwUZpP4iNcLBYevcyHL+3549ZF0C30ZnkDv0l6p36JUe5MUh7YwGN0z
oVEu4i2OpW0qItS1HyNjOVOlVvrGocfsb5E13A35t6mSK9IVr2VoJy+FSzBl91Bs/QxY+iHSls38
u2yzGjdd9hhZIFue3IzJmzLh/QrwUXozh9bytyHTZHyOVIvHB54/0VMwMEecyCBxDgxfVWzWXE56
rEexq1IgKsYHmZnZW9TsZW32SNuo7DrT9wyqsUOAqex/aU8+Yx6ctAj3inWPFq4izDo03RVGhB7S
0+K8Sdjw9fkgw9LXmenqSXaWzUc5M1mFnAD5YmeyUWmEe0IynDRxMxjKGobuLCd9chCU4iDm1aE4
sIjLImr5YPMTsmVeUyG9xVxONK6+fbxfUlA1lI9jRCPw0gDgTox9LjyammUloKsB8+8IJnmKdymG
5HYAjCRcoqLxC1qChyuYsKCIofHW23rUttxiCQhsjDQFm79dEr5FnyluZI35Gg3Gdg0bTWg/ePbH
ejsgxDGtfgOdQqlycMupAC+YmQ/cUlBkjcskGRf449Gaz2PmJhJKyYk/96/qo4HvgBWOEdFAGR3M
ICb5ULUblEO4otWt59XqzApHHInzNTSdbgt1DTQ/2UEGNOVG9ofujwG5Xi12kShv2fsrJdrqMNoW
BskleRH6lETZ3sw3rZdOddP6IDSUxrjwTTDgeNPEhVH2oDOYiHNzK30f1anbYb7LxxkrhELfuJ1q
H/JNuUQnFclGKG8aIx9JOnXfao//f43XaLzecPoL8EsC9q0vu4zwRI/yTXcAKcHjpLLk47UhfYi/
EBMmR1kKTSUo1SqlpqCPdnHa7Hp+BfzKGJn2i8O7NpZwt0+Nxr5jWvtsaC/sz64ZiM7UFn5hTmii
8ikSlOPa+qmgTq5lgucgtJz1TQUnwp1gFg+04abkDYdw2B6Vi16xz6GX7FOy9VpaeslAKw1lxAFn
QSFBS5PXhBViEywirFE543btoKTtu6KIb1Gmveqlf+YCdz3mAphrsFeJF9mVKbSYkhTnDi0bxjs4
JNfoOSMZpSMAAMSKTHpDI+OsKculLo5Fbb2sAgeDdtHC4RovF/BlbyYIjGeYyF6Bm6ilDrpXtsL0
aDvTs75DqiqMt55WQoN26g0Z/V4/M8z1G/OgEEWKnlRKQzwLzjAqESrM1MLgKnqhn7MUhZ/cRQ8z
sXuGfxH5IfgCH5sCgZYA4QE0cVh/V3PtlGPOwyPYawyTtS+E1wOK+YLzUBMYTOCWGn+lCqnQGF4C
gyQDpQWKzbGEZNzh2Mo3Fibu0l8wX1MPSM6SZXm/gOmPJ4lnp9/XeI04/2AFV7YGIwet3PUWQ3hM
e5GVkPqGxB/UrlCTwdhqfXoCWFeBYllQuJvxNiuc6gLj0RGWSgtc6Xr2Wvbp5DRj9B5oyTv8LLK6
wPK6Ft930bPMgBTvuLeFAZ+Yvh30ccsHWGngM86h1G46mA/YePVgPCRfms9IxeGS3pQgiGpSgrA1
ez1xW3idnO5zGW9aasuaZRs045htC/A73pcvIrdL5Rmz9gDjKvXFB7f6YlAPizgcEGkHgBn7iD/e
OSfSRZlsRb9Zn+1wc6IhyumftLbJ3L+RzOI3EeF/ELcHG9tMqq/WKRuyPYAaDRV+LAVB8iQ7UYHO
hBQ7fVWG9R535fsQ1m9dFL2AxP8I6l85uFvqWSJAg4FcUsxtyxlLvAIYNNrVtrEDuLvVK3q/r5Jv
pdnWVAi0Hrs03OME2y87Vu/FAaanGPUul37ICyhuqGRr/Q2qXb0B9T1fO9QwU/uqiXHRUuphfuQv
xXDc1ITplhUMWLG+hIPiJUzPDIgKFslJeXxMRH5hLPBF5pldWj8KKcN6UobeT7shH3f6AGtunMjf
+QIHSIINuxXxW2o/nZLsArsUdE9LRm/uoE/kw2EUzf2k1PuWlru5u41FuOuoxl425VZBkMzcCMgR
RWmbgB+ouhRbGObuPN70l7TS+CmLHHI00pUm89b3+XkUDaIqVLnJLrr5KdMzwpVEHTbRZM9HSrjC
+AKj/CIcpqF+EA6+G39CGEWgiihkV5J3Pi0g5otN5sLk88/NazXZ/J5d5WXxcNSP3V/TOBee9SNJ
y6lLwThF9kPmata4qvyPWT6LKMDlfNxaoC4jrGoLgec6NQ8tbmmkmTjT3ojTJSpGIyQoPnx0apEP
uNlbu/IQoxvhTqGb18ngfCtuKfS7LlbeqExya6j0k4tpPNtrhrArn8DrYHF0O5+EYhUdpRw/bZjS
gybb7H6YZseccO6WOeDMYDQ/iznRDUKXdBN75bl+JVX9moXi1fbJi+Ke513wC6HadF8UTxjR0er8
1Igunfks1JUMzG/rr7DXF6UBAjwLQ6KBkrIpPL4/h1CTQRncJSHex2c66GhfC/cVhe56/knAAPfp
n8pYYSapF5xi7GXGGiWKriaTVKBB9HuIj4hjR1ReZ5h6mLVJ5Kn08gJPusv/kvcGr0YIf6JLiJB0
2iNaUF0mhnKBN9SFV3Tz4Vu+ivW4kcoJQ6KfooY22PJj5HARuu4CoBIvc5h5zBkvOOLrFskFc3RL
y2lOpyfo1TImnn9OOOVLhJO+TUpdxg4IBZZBCdG0cqxmcAOqMdC3g830JQnaVQgxGKb1NdDEiw2/
DjzTrh8IC0wbOZIdneIzAM2gllsQUGVmuBICUUVOZadep7iiJBwHW+HYEvK/YDBCRwUstpLokKAb
CwIrdLfQfhlk5ymp2SIo7N6OFBs2oAXDk3RXkWh++A04Z8gUC5bvNekCk4DKex8ot3gHyVlWi3Px
RUMvNr47MX1fwkTD6Ev1mQn7OYAq9pKTejATXJD/eDEm9iGN3y0Zvxt53PaUz+zWqFeenyzNOs/h
5h1snWOQAyKcc6imCJXlalnF4W/eM5pj4dYwMhDfimAdguPJKMdLp5CG9cVlEiORTRzvRjARlWf8
Cghfr9tbM265Ku0i4xwW6mbCn8UYnY212JsMCC0GhGo475cjF5v9ZMtqfMAyf1BNyGU8tsbwY0Ty
vtHouw4LQgGCy6b69WOSayivatPugyiFVVv4I0Qiw+XJTP2d4GqQikS6CniTKw7JuOt7al7kA20m
5UJhxoJ8AHLozpCGy7b4UubqQOzOw1M7sJTGnBIG4m0BXFMGRMoaty1wDDausQyPFNVZKaRd2Scu
/8P34DJvAyZgU/mTBPxoMtzKpLkBb+zyj7po30PRQpmQyQp0p6nFwJoI9xylWTbgM+eZV6ngsKBd
lmP9CKzoEevORLjxmaYu+BkJv01KEVzm1uiyDEnZzmu6PPqXnAD24uBK89mtiLdxUR4lwlgGMVzI
z7jlYAU76hU3EWUST7OsH+p1bFEZY3J4RDWjxpUPDP4FHbfrJvtCbUV3+W4JbOpPQXRDbFv4ZZhq
esQX3Y4zj3wJhdX0O+unQXyaeCGsNETiCu12tRzHogv5a0PHbyoe8xVcATPaR4YlN8NWltaUka/D
JgWnxzUZ0Ywj6kiudbrtgDWGrvFqEkbJMLxMIJHituY8XaJBldD4+GkaDcdpSws3zol/QDV3pgS7
xvQW7nKga+OqekDVuo4GfA3tOev5q3vDYhtRTQZ/CC1ikD3+tT7l8XCF6rh0L6GwHAm4vpJVL8yp
Nkk2b3LBbXDO51hQCA7Y4Exvj0t7VXk1ca26C053q1C27XfLchMo0wbGFpOoMjIPVLD9337cKdDz
Dfo+YEutRuy1TBmrw7KcI9rfw9YiAEhBHVFZVbGe5mX+mKR5J1F/8ZZyHCxPifC+lglrln5SJRbV
LjgRkzmVNWEubTyl1/p/HJ3HkttYFkS/CBHwZksDS89iGW0QUkkF7z2+vg96oYiZnpiWVCQe7sub
edJLIvlCYs2ea1TdH/wNQlffxmG4loS3e4L1kryex2g+VXEb1DKbfGaBTvf6+6rS9KOIdrvH8F0c
lRnbjF0nOrRVjH1szZtnaolAoCNvXSuvrmci1LpHwZWXZXt1Ms4j1ZsUI+yUlYvDG3YwlZT6Hlu2
2XAQkR0Ag1evuZvTasVlWAbACiNhjTFlzM4/fHN9HXrkif9N6N9jR3lmDEdJUrhF8Y2tkdXJ1Qbi
DVP0jhc48TNJtqUHDHCFbsoydJP9t9SAnwMKOa77dvEki44XkNyUHe9i0Cm7o2r8rj5pb89pt9TY
fguv9GeEZcHCEikZHM4IlYfEfWvMV0nobtiiN7HvwVR7G+oGSP6bmlC5WyaO/iyWbF8WmCLoTWus
8Tqb002dAv25JOTmrgRA145JnSmBornb8rn6ZfO9grTRr2nCVhn0308O+BrusQew0j9RjjX3T00H
acw8Dwn3hSwawjqbi1ONBMhmXo2hYnPNw0jfluap22sFVjY+MJkPrElxKEkW0UrmxviniLpdYT77
b41nUeJZtCgoV7Z7SPun2CXvBrcebVYCriChOp5VKb60WnNJmPlUn5t1SEJYYGAfUROF+iSweI7V
9/lQDAzgDmGB/FaGuxLxrZsTl6oe5nqIAVEDEyBmiJBsoUZwSofduEXtPAVeQihKjpQURDQjT9Eo
xcxq+J/GQZ+qILeB3fhTT4hEhcfRA7iArDxLa0CqDTmDrZ5msTe+zG51FoXS4Yvh1Nj+LIX2lBAn
c3+fDe1mXZQpf4XAvITkLTpDLybFiF+l6X2Ng32+R8nJ+d4A8KXoYP2gQP6XmEEK+CUlH45DduvK
09uRugwJLEYVQoU2kCpWd1pPchcAJBAqokMYMC9p11wXa73G+k7o49saguCig4m+HJO2MTaby3eX
tHY0tIFGaimWIRC/5o9hzSGfUpg2hq5c6i5FEXgheemD56RujBuG03HILdbszrzsZjiTcd7sKu2W
JplnXEzo6sZJ4bXWBhFqvIAo+Sop/OyGs8yyRprYuEV88dLcVqGwq17UDC6ZCJw9RNRV4Fwfu2Rh
hCvRdl6SmbkxMQ8c/amIjEO5WMyPtJFYC9jEwO2yKjAyNJ5gzN6oix4mioIFokrnkkompDF5a0R7
hVs766GAUM29y4ZDNu5EiiAn1BvsgLrTy6PLocBaCTKVTZIHwbfhFse6ck/IulFKFuqsofu91VBa
OYFZzXbd1zaVgFtvNkMgEhkt9lmDNPNL+ZXHXcC/rSRHKdWNe8ScR9mc8CsNKdWO4MugWC8xZTwV
oyZy4WLFXo0lhEeeKA6KBklUccA+JHMPzWIS0fVkHkT7Cyx4TASuWB6hoVzRd5NFuFtFf+9L6bam
8lURlIt0FMT8XAl/ikm29Rj3cURysNP9ps9ONcGKxtC8CR6L1gZtuwbLV9oXsK+EfVxjniHUZiu6
clYt1qcm917rPYPvMrowGZ/x0mzdrBONG4mF1cF420iJuPZ5WgQcYPyI1tdsRtAUDcpHugPTIJ6u
/S3+Y5BVn4a7hduIHKS6yDaXYwn9RYJfxpXh2oXy3WjaZ/oO0NrXF8Xn7nXMzecofrHO0ruZZ3uP
sQUOccr3jz00GH9r4XaW4kegekpm15z9KdO3glKtrm0ckVRlJ8s2vlgmX5VKRUxzBgE1WH36Vjoe
uuphO8Gzff5BjhtHDknuQRhcjiD8C52rwqKbTyqsg0UUGOf46kC3wtX6bclkqH/WiypafhUdRVIe
+c92BSK1G+2Ux6xpvgjtkHcdL/pycJmCvDo/MGsAQg7t5W+Z/VAUQrjR5ugfR3oGTnhUuX7ycO8A
bPDqBgggdMWVe3FyWnkadPOqIvOtOYHJM1A90lxbHjc25fOuIq7EANKl2+kFJWpguTPheFq9kfOw
ZTU0hlS0CUezNlnGv7YOHbYUwmtBjAOKABPVJKlMfT3bxxbWqjUtTkgdhEQDNk2Gw2+J/SEKi9ul
gtv/6NXq5ZLlxbQ2VFXlh9cVpwxEdTOn8SQ+7oHVRGhRBkT+aDobY342fozoTsb2HNdETETo2V8a
PrZ/JhqLimMGe2sOcClyq0l0JpXZKzp1jeFji08Nk5zmoSzxwtnRStc2gXPE4wlqAxC0Yw9DpMDq
qdzjQjrIwKvFTg2S1y4rH5IawWyZQbixqwd1NfeTCyZ85iaEP+igWjCGCFhLcLLEJz1ae1GeD21P
6eNezE23l2evlrqj1P4ZcHQKtNmt1UWJOfSN7LRW/Zbva00/Y0VUshJdiKtKe35irBJxp27JOEfZ
9loxLm4IMQRhuFtjynAq7EOX5C/P+F0f6ax77zy4hc6CCC2nFuvEnTBN9pQVXOhNiqEWUiosXvZr
F+6kM9YpIzyFLeJ39BpJexOge6S4ALMnGY43liUvJftOLflSsY9b0hfRdXsM8R4HhqE5Lb9WfO9F
y63R1aPi4659dYQqRSh52c3yT9i72MnHNAGaZEZnBqVOgj3AaZVjo6mZETQTs1p4NHMmaiBkBmbP
HfuckXbWIfaLECFRkL1/BV6n8E3ERBDjjDQuzPoZt3buVHYK6dyEsM5ZpKdPC/Rg4SYZZy/KR4Py
YYLDGOBKp7l6jtqKvHYfK8BXhhvXtcUKum1FnjHPQNSYpo4Go457PbVYMYddZwWcDT0UaHlvGvIx
ScPLrsXICTHZqNk24K/iWpxUDMyKO8+5q7/VmrwXrUcC3UU2zTPR1A6EPRIxp0ehWQfpETP4xSqx
qx6+LQsny+9n0bMMmFKfqNckMQrb2ISYRrHBaaBvNhcBolNTsG6W7zQPPrW7EZHmCedr9MY7AeqF
qNEtKoP+pbUbd7CoozwjzTSTwEl2L7ZqYM2uu+U97o1XRbRNzx9lmd/bHaWbTYAxXadmJSQS3uD4
jOl1rhtEVoPMHhnMyiMd6I/t75G7c6hfo2Rr0jiSmmRf3lyiOLsOgkz7+HImaygXw01LxNuQsFGI
d+V+yGTq0fnoKRRBsKqWCSdI52Jdd7M2cukSxeIo+lRVCRmE3iU9CSQLNfyxBBeJaK9QWesKsleB
lGm9khX20vQ7LX+wRvt1QaVU8iHG3UeRdrBfo4/xfUq1V13Udy5nLGDaZxFVj6RV8F8KFxITZy3l
0F5XuzpIHVkQ4iIKX5JuRf1QqL+b9wli2ISJPgkxRtHkOJJkip+KOND1jH77sZb1u2AZb43ae+UC
zastgYPn1yLJzvIUXbGb5DG9B2czxGmPwUipNO5GeMlFAmgzmkLP754TcRFMtAXBrktiK4ufQl2U
lmOZ4R0maKNoTogrPI8C8++St57u5X/wnNuCwnP9FQInbUCMMEqUSX9slEdHblDdLaDAhVNjzrgl
GKHeOkx6vxVigG33CAmqzWOKc7B3iB17H4UC0lMEI3YY14b3JbjD+VlKy1s5Z6+hA1XGAME3f6+w
KGvy5J2E5q4ccOSXIDPr+Bx3JB5nkn7R6MhYRAdOpZilUIvurkt42yseuhG2UnRNqhoTZ3esKBbs
DIXs47Bf2VTmnULFLJEDlkJrE8jfI1ZlW6pRJ1LO0bpJeMi4Q9dCdpsq9t/vOiGHGlA8o+6nkOGG
lpB+E55EBS6SWt9L1vVQgbBtSSyH9QfXFiDv8ZZPtqAWQYrCEdPBMz5CoSArTz6oYyMbaKv5RPnE
EgFIlQXBtZN++HTEDUF6mEBdzPVDH/SnseyzYnZX5kMjL5/mFRGjfRgKpVZ5/lSakuvSrieEGKbL
UTeVa4XlL1thIwoAKXAe5sUZi8VXOSaPUBjvlvllkv1f2/AaqjedU2VofslfI0iZiYzYpmJAaSBD
Q7qYWOByMIyB7656iE76KW6hpTC+T9DH4CauVgVFCthqLQTMpQnoyjgJUjpdsPNSly0FqcaoJ6Fx
feWkrBTCRXDHleEpd9qjayJyScKN+NTKvmIe/oUJM1O9a1XOJIrlBY0PK6bF8re+Dg59c7vt93Z2
FTTeK9IST3iZ3nUhZUaPtnQKH6VictyS6DnupFQ63nbxBkpaezblf9YMmCBWC525GrWDRaNmt+jP
ISCPAhvhnLGYJ7pMEKzQHMVf4t+1GHk9nol4Mi65rlzGd21irGDnI0TCHsC8AQ6ptRdMHng27PZH
rikV4Q/XlYFobgrzv/iyMxiZQct6695Ui5cgyq+uWC5R/dUDCtLORGOItwYVqLsBy/2MjsG4PqnD
qRrm80SfpfGiP/ibYXIyXnP1jlbtSXIHv8Hyc/GsT7Jj3OVV4T3EC90gtCViVAW+0TcQ0SCjDWjm
Q5cFZgsKTWQokP3OS7LQF9g1tEzsRnuaCcl3ArPsonk5HU8VVNgBCd7KvbJOfY53hRjFEO98lNL6
Dl+/6+6qEJ2s/BtJ0Zrf5lpngSa9m2HzkaAQ5aduKE9u9Kxg1CglcK6aIZo8pC6yohfNgy8O4678
UzIc0zfRdCxCDSRjnO/0oSrdZUS2KtHsd2ZMDRopMAjHklkcNb6Z/U59a7Dup8P7yjgEKvnW6SGA
qdC5RU4st4cdyCQlXe2C7MJ2/+snH7Gwz0t+byzL8XnCkkaTc0GcJiN/CFgRPOa4je07Z0Z3YVLm
WFA781RmrBryA2juc8TFNQvPBsv+HnkJE9Oy0mOsguBDaBDND60uPjmxmN31j/gBO3eBp7gckp7Z
S5kON4puPpaSm8tXTQl0j7qncnXnu71cAR9ZatBFIv+HfQqXrmgwPXnV5olStiVnvU/fYWdBzCI1
SVv4UxMihwi7k3a604Ebz7zle8hyP8V+PwCAT90Ir72WQaaoZhcWjxsPfH8TkbWu6Gp+zCBhYWzV
72xgdR77nnH5oFzCRTyqVHgPXxv2XCC0ivyLVMybeMBFcO+I6o5HLX2OpDDmi/CiUOdicm6xJ1/C
yP1YMO/+irAJUB0QbjiPvgBYISOihJuI0hO57hs8lhSTXEep8JeGXsxC8ylN8tVcOFbmH5kpVcEQ
sbny4tBvtGNmkQ8fenJi0QnbUxCCjIkvupGe0zXZLyHUICU+zKCZjXJ9kYo0MByeTZ1TTXwwFfot
HACzGH2MiCHSeMevBMWgoNCDpWWUgWwzDkRK64jXZU9jH/MXNiiFHBgLA3289/xpduzTu7FzaUBE
E3HGQGtWhmQ2yzv+JVP9ihfKyhUkfDwf0hBe1RzGQOSa4z1qotvU86Rsr3HrKIOokThvQ2BxFbfT
CP06JPeYFZyl3nZ/SwZMZGTNQuphBrs+lsTtii1uJ6IzkQmxrsfpS5JYNh5D6p0yaS/+1TU4XdoB
PpVkOWFIECvdYy48NAZBPj9W3Hj9o1KeWqXoJrzP+caWZGsGD6FYIryo68dJaICbviKR0ICKCBKx
cqlBtou2EnFeZjxP7RNOyFuSMuJF16hq3zlU9RWundiexrY/ZSQIiWAcuig/zcQoDGkMIog2FJ6y
if5nGP2JwzxYLzofk2XdxGi6kWYlyx1xnydhRPngaxf9gw0TccAaeIf2Eh1IvUrqohYoqNqNhbQt
gOwyZ8bOu1t4E2l/o3zjf0lI/1pZqjV959Ys3AbmG5EVcQcEBQFRTA8sSgfJTrg6tNILY+55xc+U
8QbkgOSinUu11zfThpW36NMmxt+yPoKt15RYdZNjJjimkR3oij/UiHbgExD1cBLCgRaPgkTsh9Bj
jougBx9zrGPSLarlL5R7kzGni3xVPAuizxwxSq9JIGHWSCM56KgBx30cHFcTJOOMq2vi7gOk+5Yp
ql3rO6ngCyGdu7I8h5/HWTWDceyCKg99QEb+wrx9V6k5zOkG5+BXa+3UvyuJci4vadKcmp7EeDoE
kiL4WJOB5IOe4z6fI6eNZOUPKkEg3lSbbxr6Ie16FnoZ4dnk3ygpr0HpHibdpkr8zNT2vhrDdcmX
c1OmgO5c1ZgC2OsEcFxVd5mbFryNrOfNJJCHs3XUe9qh4F7o0bnLEfeMXVG9IhDKk+CFJyehkimJ
qiDbGj8tMNLjYWKlyGIeWBIm7z0fxWx+GC9uxAqU5gq+3bkposcs5Jjqdri34byKf9HP9ykm7nnG
K3FQaTZuYb2Omx9scyPVFJNwV8LYMLbChrVg2aBGj4UzQUXq4nWbUYMzYxyCEYh9dYNpQCGnrIDU
A01bvsXUFSZXoxQuKyMBpAeR3RRb/Ez/u1axkxQGLw0qUZsRxl5px0ykAisa6ZiHoa2Gu15x6/wc
r5Mv0queYbfIaKKbQVmZk6+qs5ugQPIXQpoE1qzXhLzqm5KsdoyYz2up3omDEcyPphR9Kr1OZotz
yAovR+nOIKky7BAkIJpqqNNNXNsHjgvU30PkwV9jb9KQn0Io0AiW9l3IWhxm5f+9923XuFE5u0am
uhqWZvmTSUiA0NEtp4bQzOibCujso7IChvdGE95dVzrQKJ1aTh0Rd27aUSJEOpaszahDVBCQgBOS
g41wXPkJqNEADANtC9NCAzZFsUt8rpplV6VwkJN3kA+BGS++UTvGzBJE5yC3Uo9eMaMLj7tHQ+1u
W/lTpfpKGXrEMc3hqFzo2JJZgczZeVcHghjflzW+wmDnjcs9jVS5/H/CuPdxrx0d68XPQEYxNTlT
x1U8QH2TeSdlpyjEAoDC1fLZVyHtCL6BlWMR1H20KgeyaJdoGi5DjD4iPMdFfep6/xQ7T8K6yaxw
DwvhZsAnEeCTyAethfyRYUTEqI7mTQhwg1/qX030nYg/4dCgdIDjnO1EEWxoA82fgayYo53NU/wh
bQXjjLmZxcP2bSmgqHoTKktUnxdyRMi6GtguwQqmNj1v32MldZOuusK9X4HoUwfN+i63LdUuTnJJ
EQTv6+M2LjqEycyUtPJcn0VmBJUX24j3zMYgVf/JjJOF9kAAYXqEanlHeNVWDnwWRfpfjaS99FAe
t654mMSODN7HxJ3gN2J9O9Zg0ClBKq1DmX7CFRgtaP50SnJaILzydmMja88iiQletapHAJxeOLeF
sydTmx551gBV1N81pQl4Cq63jEBQfqWMBuipvtSYwInpqaHmL7pVQw3KsXwC9QjZDyc+L8QcI0B3
NZlRlHubLo+4lUlP4efEBtY4E9yBmkhljOWzJbhfMrAewooAGlQexPzWsDAKQJ7dxLSSL0g6ktbB
09CVV616HzCVhZ12ARMltAr3DMsusfyFdek0A5ix/QjZabaAgOBlw00iK75o1wiZZsRbC0NCSMG5
ceqm5VTSPSBwandmEySxwTWcGljzm7bmDsnBTO0eTkqKW0xUhMNaRhxa2IcZfopDIf4dYox5xhrw
TP3hwsE5Ofmym2hroJYcBIgYcDKx9ySUDwk0vcVAalQkHBBXLzpC73Kl37tuP7lFyxom4mcf3yfY
KbV2kwzB0y+YqflzJOLTnDWPOHaP0DcTJc73DRhYVbTjqnKkVHesEvtt3ezyxnJxeXqdZHh5Xvjp
vczYjzt1rt5kQIcWv7/gWVF2BxkOlskdwsNHFHVvqlK8KG+EfvwGV2+kSjAl36HvVX10hGgbWjVX
bGQe4X9JYXklUcO+0H2TtRZYMYs90MKWrYtwHUegTILq3GF6itie/8Kyow2fAA3mkXvhSBQKQGqx
ngwZXGokBIrQBbQ0+IvV+ioELSIweFnKGpHdevBRBdl+obaNej1n459ui6AJL/fWX8OQX+AW3aGZ
YhErd0YiHTNqwXo0jxBzmBRuce3JURjIN/cZWFrsVdAvlYY+a5ssXA3n31kTDKJtx8IPQDW+MJEG
YWox3sbiYH4XSB+UA2nFe6/2r1xY3sywB4kaPy7i1N6aULuIUXbu9+MgOEmpuTLO9gzAmcCXIWuC
ikvZasiYr1jzuYAPT2PCT0cE7qC41rIAxPqpKaibin3y1Kr1JJTrKR9Y3sj5SZn2eS+9pHF+0y/6
Y84onjkrX6VxyqxNG8GtZB1Gmb/COBCfutJ9AiQUuhFU1yDMQi8Q2WcX6V15G+bJabclBLaGdrll
dCVZxdUCgFFzD5jwdM52D6CsZjsyg4hK6LAF+5161JanWUBCJ2BlQErJHXgz5byZolx1D9Z1Mg4q
MLClMg5ZhY+DOjfZYppY34c4ZlfY0Z2AuzCEiwClxYpRjnmjiKMjujLrdMqTK0bztvqXcUxC4p8g
f9Q4f2jMncPxvA7d2RBiBDUQJmpxMqWb9Eu1iltyOjXIph1HOqQFGSh8ijxLghzmVceaE67mFusS
hYzh+sTX+QJ0ajuDERg45FqgpAvv1DFb3se1/pAk8wPk4wdPvx2x8YRdWf8G8PBBBIOGkxkrPSJZ
Y75Gkr8iYS2T84YktjgIV6Gobyk6r5cWypuWRS+hUt7y+ZVX4Tn62/8vTlDUDi8/IS/XDRV8OpuY
V6nc5gx7H7j6NXG6kSCgTHUdEP+hYPENSAty0xEiPlAF/nu0pcABwdv7RjEOU7ocrIUBPn9MzL5g
OSj4FA8Roia+1SPQt4Q2nAMZi3wysXTAIMfPNP/vRtiLS0/xkYnpqyU9wf3K1vmgGkOiNFVAfNPs
nEIsHodOceJScHSgi2y13Xw2HWjS5IbbaoRn2rkxvzS1ZmMeHxrxD5W1anod6/HSM12WY7evYm5N
ImILOYvjUP8CAl43GP5oGydC3YzmVTimlua3feOHgqeKTMHsFx0cdROuiuWL60dRPmQE96Hei5ni
IHYriXAaiuTUGFkwKDnSCfuj3nZwZBZkSUzfgLLah7T0jfqb6OkHi0YT2SsB+c4JvpQnwYQMIwdC
pECMPE2grC3ShWv1h1L8xUO78fB9InRjBfMVxg3I+QbmYC3010bVb/pOf0aEgLLus5+r4yjiKZML
mLY7416PA4cc6SIEeXrG8l3EUaRKtYPD6hWR62LvN1iE0yW6yFhHmsKBZx2BtD9xj5IpUZzVF2Tr
S73NBIbo9nMCCQmLXyLTCa/f5j+ZHFT/KoD78nqER/pPEYBDq+Tvdr1YnHvxtFiG37fybXDCwTg2
WQI/vrEHk7fJCq0Me2WpSjaVsEaMgwH+y/oSOzTd/RhjbRvFe846aE55LUtoGi6vwFMDg5hOiZHw
n/1WtVhi4CfhTNsnvmkMn9msfsrYGCKTGO68fs6R9kEv6XvOXy0fGr8xhCfWGk3zsj3SbHHYaUhK
Bevkie4/iEKjOeyXBO92AGWWZkiZwpqKvqm2021IzFSMHRBrsQoD+dfaA7ITYxSjkEjbOP+Rks9i
FY46FVgJcxQumkgSXEOVuX9DRoklhxz+jwgZQjTJ/d6j00ZfNynR+gBLzi4f7PnC/FbnVB32vK1Y
bQKobkbw4L+7w9rayKDnThivXPvifaLoRJ+yYB3HoCPxr0oQszHWti0qssGtRQna311R43wt3YVg
8yxeQ1mh5GpxFJZ1ShM7GT7DPSc6SWqBa8k8YVszycT+Zu+CHWL2ZMwqS5Kz6ADmit17ZRPbraTq
FbAYS+qFE3SGHawAjaPPXbrlYiWqUxh/if5jp2CVOsbzrVFLb8VYgvPJKba6dpXYlfg5kPgXidGH
VnmuRgv31QxGWxgkr2orTyJIMcvMGucdV8PGGO+Tsd5xjYVmw+CGpl6Mx2ZlURX/qtuBAuT6WKdu
C0aN5BsiQn8tUMlyIop0uHcQdWiN0GPBTY3BKwrZo+uo8EfsDgBOZeqj63fxsxWS57IZIoz7Ei9P
UH3P4ZRfatV4wzC3UzXF51Gc21e0LPgzQE1wWAjdRcyjWx+S0SSvhoFaFBs0fWduabclVzI2FFPx
ugMORN0EI6XIvrvWYXhH15Hqdmoyl2MokbXcJTJXwASfXOZaHQscJGBBHM+1vl4GPnklVV21Wg6F
8hHzVRS/5K94LTaFG9qAeYjwDXD3QU9hYo1OKJ65KB1HihCM8iC3INwRE9lmUNghzIr38S2RQ9yQ
SiuaxXkrG0a6e605X7TUJGRPJJYaXwrRhfzAy8MTWZ1bnDTAS7g2bqvrgThxhxOY1GeOfp6/D5Su
67zgEhT0HgU9ryVnNqk3QkPfHZv+09xQxzhBWnrNpKXA5J/CRanv3I9vYiFes81gT4euvjPq1dcS
FTsLu+wRENNuijsna5VDud4tQeT9Dw9ENryFYbCZomCKmyA7bIydOOGZj/ZyCh1dz09s904WC9Y2
heFOpeMYCwEj7PqYObJAF5iL4Vn1vF/B2SEPpgTTEhvulXasWPnWuQD3LPayaIVLzeaaio2jYVy0
mtuMmbMeAGLLEii09i0dc5JpHQsWQqitPPzn+mf6VlgKrOTyeKRRGCCzUtYakX2tcCZqq6eSScIF
kcaUrj/VHJujSQGm4ExJ7O7CK4tGldN54AhlR8wGm935UYS2Siran6R/KK58GqhNjEjb54KFTxzO
rD2FWQgWYrEx51W3X3L5qIvhDapm+ePVtlKHt6ajOlscL2t27QrhzZrMV2sO73WmvgOrr9LpHtM8
QDC1WV2TcH6zfkZKd0hedBmu+dXE/h1ewmpjFJ7hknmcIpSEAQviTjcC2Yloatol+zl9ymMAGW3x
UhYy9KY7YUIy38CLXKxexp1t1QkVGn/SCvmlcpoGoQT4zGpxKWdSkGfjOAPKKA99o/s1vIR2+ZG6
gWGMd2iskrBoLqEpX8I6vHj5s8yj65q9dRF2SipANdiJxYvNHGwEwAYnRWR7pc/BClqg7Br8t7Df
aUFNmPu5BCLl5QykFh078HXYdxkvY690hNkY76fN/UjlRBENB37Y9L505qNpprdcr95DQ7+RC3gQ
JglppS0zr+yDju3qM6+89Dpw81oEXgzRD/Syz75Y7kMh3mfMdqn2EQ040U3jZiXXdiFDp+DKVfe7
sN51mD662G7n6jqolNKNoFG++XlfVAq3GD0nACBG89V0/VcohZ/jKaMLiBzpRHkIHhrhGnKfWkpn
JT5JkAHnQkvTLYbZT1YmTdyfwnw9m+fPGiJYkjGrsWKweOw/Ydeqhu6yfFvZZMFPiWmGHWYisZLD
b4yK44d3rTC9RInYISKQHcYRvO2Ax690eX6kuWF9UwCbu6eLweKQgksmdZXIV/aSvvMTSTXtKdUz
dQvQolkzUYlj15zlDfu6Bte/LYNOKCwqqTktZXqFa37GCsSPhZ6CviCcSfpCXcD07XoK7+F7mYxL
BcUuMbkvjr6FglEuGIVikE13e6ZxtSJ3tUs9g9XEkPRuLG/ZvinFlDfT19gAUViSoCv/zQZ+P10I
CrNmJFxO0xG0NCKAM/nhlATcecUl8pf9QBHLUj9yfo7Dm6WMr1Qs3lf8kd9y0n4a3fJZ7dqENxd3
L24XptQc5zU9w8Las4cg4pyf0zI6N6JyWlhoKLYWk8TQVHv6vfIKWzHMseJtT0M6bFHjdRGRRXWu
bNNOBwmvg4RfwBP1DXUep7WlSXCfDjENUKSxo8mTXxSM9li1SkevYyfXsekds5iRqENXN/wlin2t
yD31SLGKiGUi5yKRUwK9l1fBURvosPKupO1HPiVIhBY/tokfm4qhkZMSU2rDxcx6vlsJOe+huEaS
Ew+43LtHE35Ev4eEsaSabLrYJEkhd9oC7bqFMt7bvLyMBruLpL4kWhIkMj5Ntmn03RI6NKAtmL6m
0c3yhYkq7v0stDxeLJ48qC4aggvIdT/Iv6acrEqSONMvMuP9xjU2I6/kNfHXiEHA10jKy2T3N72c
j/0osl6mfhPFzDLCIwjFpDkTsrjMIIuSWOGCEpJHNu9hOT+UIiN/PDzBvHe/Qu7GbQ5+VTm3mvCo
+PtBEdUz6ZFD84+ouQXBHJIcTufvEsxIdL7GSnlSFV7Dh8Ek1HJoE/VsIMgYo3nRUOLKaryW8XrN
i5EWXUOBhZcOOAQo/2ogzvaGN0VYdLTamzQyG8OEUp27xPUEvhW4Bg/ylHhxUbktl2voudSxROSV
W/LKPXVOuoBva8YliJAx8M9JCnviWGOFCl3Aii22bRW50Rp6Z2o/K+AptVjyv67wQQRXgZ8IKhEh
t1uxNav4aHpfLHlT8bDHJa/JXcNpsF4miEA0i2yYXLhxxoBJEKRV71efGbf7nnAANv5jlosBfRWH
bG72OptsVWLTCKixH4OUE0VlQHtPdVKKu4YeYnplsese1Sdytl1i+hZ+DXMTAHzwRbbjY62cwMPn
kAaBOR0MCj3p6KJSCZAU5TOM6B1lJypnqES1twz8zYSo0ih4jlt7oCUKsx2yJHgaJGF2U2wwG4zf
vTevnd9Ih+/azJ2kZ5MO4FrdngkOCF6tWKN44rwI5GRR4fYE/2ayQUOwrMlVUMCJTgrxjzqcYc96
cxMUPbhvd95lwrtM6y3WrNAQz13xVZuiPQ+powJnERlPMYlWyv7EIn+XivBjl/D/3k8pISfISr9b
gPVmYu0g5csoDQ1534YcVvmDm320e8AXbMt6yLQVZFqqyL1QH84CEzTPXLMYgSlqTsqaaQ97QVjP
shLSVR8Sws5xzYCh5cqZ4NamEZyCMzo8N1C99QsQxUJxu4YQrvEnMfmTHOnQioJB6wMR8ICZvFik
nCR/e2OSChlf+KMR1bVXBlYtVlhlYPMDQ+JKlrZf3+P6VqBD0pbRsZjXd6UufhJa/uxLTko4D5k4
QH3L19TjIeSaPblGxVraXqkbiBavX4+rXJF+TT0VcBViH9AHYlN5XTj5aGLDwauQb2Q+9ZjG/VFT
8LjKRAOkNnGt6m9aT5dWVi7lYFzKEce5ivMj0zEOTJdxyi/rcTTlF7z4OtToLRLo4s3v2MX+lhpB
mx9E+xo8aSX9U5Hb17lAhXRabmzLNkIdTPkfWX96yy3FusG7v7K7aJaRxsONt+5O+BaAcwvhfzSd
127kWBZlv4gAvXllMIJBE14u84XIVJbovefXz2LPDBrqBqqrsiQFee8xe6/9JS81c+MMeaeMkYQF
Co9aHdXnTRNRfyBNV1nqn5ZWfW1sPcCRrgzVSD577qqlmj252HG027ByMXKzouhI5iKp7XM2wGeC
YMx60hVJWGKUYpr0e6yljS1MPtKwX6WQ10NOqrsNnOj/mozsrNFdhR50X5YzYZA1Gv2ehDW4Dy2m
G7TpME4o/4YjJd2x57VWUNIUP0mxHdB6fY6Yc8A1KfJeu9jLIYoYCIEgrcn8Ygz2S1wMN135wwB7
knjTcyzsRKDL5EtugXKqoOoA5enG3eIqkq/XxPkI4kmEPLDEqL/4jOAIT2gEsjBBMY/42us+NNey
0hczMPgpC4YlHKxpFiqaHgIf7ObfxVKdxekTrslNHe0xSf2UPN1OLYIsAuc+LD4/VkvQveamGiEm
lRbO8Js1JjpKYGRy0IlTgEsTBA/AJctVNMuDtsRuWzCmywBiJamwts208QSACxjSBDfJfcRh1Q8j
QbMWbmSJLfxcC0K3RlewaHMts+8FQYK/TSXAN13G81T/JzYZLN2F3zZ2DMBrKl8r3XtR8vCRkoGS
lZadnpLqGFB3pDXHNH8C/T8wqdSWQ1LaWsVhqhEv5OBMGLfuPMfCOaW+TgHd5KT2Gds1bLjy9Iip
jtdWt45Pr2cF1IKAknXhxHwRJEMebWeDRhM340wzInbeuKGsVTFaM/QrlkBEmAD5QUXLn9bzDSza
jcsPx7K2KqeIp8rmv0R6X5xJK4Chcwd0bUy+zD57WxjQRHYbijrjqKxzW4uNCcSjXDtyHLbao1vA
kCOSkQ6yJFLWdD5yIRExKg8Gm28NXAilPIOmmvGiaQ0vgHB2JA+eWgv3dZpvRaRfGikLcSEvlVOS
b5GvdtYykkEYObbNMZHmo1ywGlVZiqKK5OQhEIEcXEkl3fCx5Ef4R6SAR6cWBd5IlgtrTeuUnvLk
KCJIiSLLZ+2HYGsFuFREMNKbW8L6btxMd/p//ksd/+XaYNDAf1nyxaNdtsigP+OaqN2286otZ1xN
TJMBPwEcc80kbmQdRipXMUmHN6S9wCrk/GxEAD/69x5H0lrCsotF3zDKPTcp2EveQ3Fit/gcxfZl
jFeFIKieTY/Spm9rFr+VvfJah/bVpNsTUrQ1Pdrqj0Dc0lw3t1YwL8YMKu6SfVLdo6hK5wRnQVfq
J6Nw11pwwOq6Em8RW1HE0sFYruGARyuJ6fdtg1+UfuVCQXtKLlAbe2QSUnwbaJVUhOwcUCqeYGTi
93JXUdYxzPNTMjvmkgP/BBHcMgY3miAbs2BSzhACU5MIgLGyFZj0BK2ycKENrqrzjf83Va5FipG6
lO/b8p+5Ked2AZc/14snFiKlSsVheOtXznlVdkd94Csj57NkxIOTUbLsQvhrMDrPbng0L0VS3+Sm
Jszab6IyWBRcNXPyvsr9hzWLn2g6WBFM5uyWiugSf4swUDsB5uexdGu+No29TuXNLUtnMuKmabiW
iMkTon0Ym2ab8Fzl6tEEK9wjQ/k9EHBGVl+7EQd7RK4WGRc9F4Bfu5nVn8X97m1xUgx2XWdXRrA5
xmplbzLWG3CXwMKEGb1AjUlkjcA8TGGPFdqpJNV2bTdvU7nZM3waiVvD8+g0BLuG4vUjtcoECRmo
vrXSNLAA0D5ElvA1ZXtiinw/9N8Tj2BPlvgVRoFVZIEJKamqpmBdoHPUbIeptJCmoUwHWI2FGX4N
1EAUhqtysH7XcvwSaHxq9Z+AHS9hpWdZ9YdGUzTyUjjXnDuRtxXWhoNGOMcbtOdWJnFxT6rkSS5q
qx2AomhugQROobY1qu9U+d7g8tag8eABkoGLDbH0WmU9SHQV+sHS3yRp5lIM14kGoboPqXHtJf2e
Lb9xG0JvHwBtk6DZ9obDtFAGCBMJv8GU449kDqX+z3Wxp1Oo4ptC665bN9kscSSVX6a9ki53GrYd
xJbDaug32TX56nFF6HztlV2K8tioEldwxxAMdaZ8LFbps8fFc9oFn9/GwAd2JqAABQHvAZF9I2YE
XXmqlXmweQ36UMEqmeFOID70I9ZXZvrAv1g9IyA/fWKxLH0F5BoqCgdb7HiqUXoJXLCF/UmowJMr
Tsds1OASGwbqAsXFv6aP1FaZ5c7EETOI4cbav7/1f5Bbw5VPlS6/y8pTswiIRriHYaegn78a7+qb
0EKlvXPoOSVbuhiZGXmSSCNITXwf0vlqiNKNKFtsITa4cYGtOCQ40jExXlbcI0gOTLlxTXNXSuS0
D+2Cwe0S5kVHTg3LAQJRUzEERYnJ4QDbuDbPVUpjwyh2IY3PlBxBFt6Tav3A8k1PyWUYJeLZbN8S
9N4R9+ImMIGycNl1H1Y+OZMpkA7UaWYQoWFKzqxiEWM4CptRZRruNRWgNNeHrDdCmpXnmE/I6ovQ
8jWldvUUfYqonMaOWgpqH/C3/9RROaBH4QRBla3vqmbe7EONYFQ1ASFzMM9yIOPSXRePQ81O2Y5u
D42zL89IOpOJ+ry0ToqrJ+b5qn4ofxo6Cj7HFjGeFmQfCW8xIgWR7hipf2pLGN6XhCzLBC8gTD3e
BGrnZLzELflIXu41Y3o4ErgFNT1NRX7C/2bt70rwTtanJ9o2sndMREHIUQhyBRrBkyYTC4X6qciE
E8S8A4dwl5TXiqzpZjx1vAr04uyLDnpDhQzDWmYDQfCdRRW6RxY1FulhNCUOi2qDDoTnJ95DY8kp
R6+E6Ip/lNZ9z/PtW0daMLnngyOjy476X5Yq+bF5E80cZ5SNyv7YfxNqW0QMic99VN6hfmCLBxWy
Tp/SzqDvfXBAXk7KU6yeFwYPbr2P/fp7ZvItoRHFafaCt13YJGYcU/oq7WzxL1wZlMfj4OWl5q0n
tHEnnEYtEeMmG5vnk7+FgaQVzm0f1gNbuz2p4tmo0l0eipv+1sBUas4x2InIR/KHi5pIKAiTFSOK
1Cla9nXAIkByH0NXGFIUKSNppLmC6oq+zOoUu+j4Ib4zht4RlZPKyDtm5F19RKv5FPvmJcfrK03X
V/S9k11yxDIHVvKXZAzJ8ulmh2m/7rYNo7HoHrflOVvXM4qHEFDLW5k4pbC5faG5vzqG5yVvsgXG
wMySs8AbXQIEk8DtdZjpp3zziZ1hqpf6AxuDvVu/hhHioVb6wWawiYdm/Dffk9q5q0Aw+PgaHcv2
LLiRvIfA6lpyisJNYWizJGTa4zEidTzLnAxhP89GQiveAZiSaTh37Rh73gO7R/RWMB8tTBIVLjYL
zq3O6vC7nGmfX0XwLar8NSqI5dEmnZ9LQ6AjYdd6oNNs8Xv8ZOp9q6xHQ+ponRUvub0sMF5kYz7I
yvBao5EJZuxMObNjqGIM8UeyEtMxUFaGQgSE0U07+ax5jZJh/B3OOPKn2c1p8xsN1YWAYlL/oxvz
WRx2zaLqyWrr5wxi9JsaAR+bWRBPZ03+WoYFPuCBsrQeRx/7BHQCjTachI8R4wHVDmvXzu5kkN6c
FMixGSXuCcNsRUp+csoOaI8L1yvVUU4y2lCRQWe6s+lKcPSEBoTC7HxCE06HxRW/sNlE5nYbhuSO
iUz8KviEd4vBxicqBpm+BgZfcTwGAjOxX4MErRTUB7X1zOIelG8XXwS9DHtIRlMx+KsBRHLg2hnQ
T4BXbRACOSIAxlSJvHwXMvJ9CRL8Gh0lqEo0+fcCJHVLZnAC7W1LqDB8bmth/W09YMjv/jhXp5kf
1uGdb+m9KSFqo1TQ9MBwZ2eGNYQYe6sxCyvhhtq+QXNFa2SkI4o55GK5tzEC0YFarrq7N+5PSU1Z
zwCe6TQ/Qu0MlsP2ZXqadltcJO//W0c2eNz7BDKommLilI4HVN7hZA3uUpLJ0OkeFWVQHMcZCdTu
zdeiI2JrO4P4VVlIx4mo6irg0SOpsUMwpDUsaRadGyHKlHFLTgsmi65YgeImhmd2Z6hrCOybOTBK
ZERmRUdy7ZLJ79vIk9LRQ416Vq/OjPGJ1AMTzaWJiofEOQAnr4Xh2p42YKZWoFqgHCXURMXFzBgq
hCzgcaJ2uEek4biutEeEwaPoQklElV0yX/XiP0m3+Jj1tbg5K3h6cvmXpWxOx0TJIqXTcNvSwX3m
XfAXDfcee87EAKh4Kkr17MTsuTgNVO+yrULtTvHrY4z0VKP0BKZeievw3N2m6rBA9upMYmT5DdyX
svawcR4TFKPjoesotGdQcNNjAh26TvqtV3ifkgCYH6YbjZFCZnHzZQM+YfjWqIcOpRmF5Ii7ep3b
MRxM/V18NF9rDef+XP5d2IDjDigYGOiPosa3yemysoQUkUvLokH0TpiSKdhG61HBgZn/MCPDq/ku
DeYNWrSlr68JCI+W3CuOZnVSLuygrIjZmtPxUHRnRTkWlh2spJAaHU4Nwa7QohXFGrL41H9LrQe0
L+rSU8070TPsA1aPN0mAa638A4aHpxmxd7kHQYzAvhJsy+JDzBJ8RwgnQHgJczBywRiQHdqfXt+1
Ylhoz3KehRoBdSv60PU41XaMroLElIRIBKJ7NSRh+D3wde9AYS7uGpEaONThhEeGmPIpSMcx5Lat
2ZQDlShw5yynCCOeCq6wSEDiZKD129zVFgzgGpm/aAnlZqSeH90qHtxW4a8xISKAri9xuhFD3uVX
k5NJXiV2ulaYrQi2CCXp0LH0K2m60J7H23Lf5kMMhcmEggC5BtcqJz3RKMgpOGO7mLvgUP/tCd1i
T+YPGjDcmet49MAQ/BI6AM45CmkTl6JjkE5GC8sy+O9EfNDm3uXyplD0oENeiflUTwiAsXzk/piG
sfRDxlH73Q1/GLbjYYmT/tAcQVMtltvLYB2B28yzvkfEc9fsMWv3AsDFVxfPgfUnAkiZwYHBr49f
qFMgL8n3lXjNRiL1u2CUcICP/xh+Nl+YjTf5G33DCaHDSdnH2hARcNHg4DEuwNr2KfdoXahvQpoP
YcIglP3s+l905ASK05MAaJJ+V/U3Hwg6+H3Ehx74f/wcvvH6u6cchgWm7bYggSRhxEBATlKxe5qY
8qDysHqq/umvkFkCqutiSa7jeg354ynP+PURnnnQLKDumo3X4VQycJkpG3rKBov9PfAEhnzdz4A0
cGBLpMSXkt6SD+hCV4eV0CxTd3cLZrlvdtSYHhOvmimaxCAXk7tOHdFCeAVodsgstNoqrkE9ETHZ
oMLl1CO4+FAxJJ92MoREmyW/LclbdXZHZbgwyjvC1MbAiZicXkx/+/8rBRnzxz1G01vIZxm273oz
4284DI7Moo6E3pJKToRHhFSWlSncqQCNA+zjDLUDS+poT+/tWwTliM7Q1iG8QhLBLMxhjjqPjN/3
EKqO2SMpmBaJrnGgyQgyVZ1Um+USIbymMA8Zlu4FIBt0/WXhg0xZNGL72i6UzjLqYDPXPAXii4xr
iLgcDstNry/j6Eo4nLYtdnrk2/QX8BeAggq4seK3tRCYzaRew8we2JfXaoBn+9KzZH+iWGO2DO54
Yo2qoOFvzC98zhhRuZ+Q8YtWZrNsYbVeE2uCFxIiMdIqbT5m7P4Hurc+k4n14sMeJQLbzyDfR2rE
pA6norhAb4M+g9IDe1fzNkzDOx4lp+ulM12G/F0m0z255irpUpJ+aBkPbtbEBg7VGxkGM3PByOzO
KQVdeaV8PQgZOeRA126LTUIdK6OONbsW28IG66z2dVP2xPTeWI3DGPOtUsUQBrigH4Ab4XxJAq0A
XodzEoogysxdk9RsZMc+1lsVKcAzPyWBSQvSMxq/ai39SMSTNb9GtkQavOAtazwVyqwEIAOo/PIE
ISkR14woFmj1aJfzoTwwKzkhT6GGb+FaRrcphemVvKRse4IpeijcC2txS4v8HgnWNQcUsBwrMAeG
tvMMZef7qcG1BOZbZ0zJgBylM4qVa7aiEGkkb9rIJ9ZrRlfx7hk5KYgMmCw/y4aHmdEFVHjEfszZ
wcioxyHzU/Atk/q1D19ydp9Y7ip9Q+9gXlY+nP2K9nhB4gFJa0YOrhpFILWKvwvIPG1k0TIXZ2vs
XGT5lYrVdsoP4GWwat7ZtgmMLSKG5OINlkoJwsrtTxVHEgruU6+MZI2hftgvFNiHwo4w5ZdoSTB5
RTnAKBKqwxgAs0HchaupszW5oUrPvPC7RVic/WxIixHc0ovkrpHMLjAWnY+CFKxf+M0ksvpUK/UT
Pf4YAik6JDLdL14kJ1JIk2w7+ChaWHSqV6uOdcwUHMvYdsxtvGybfMGvxP2MpFfoQe3rjw5IFwZv
baFeJ0fU5He7PXjFUee6SUR6U8wyIPsbpQyuwJA0StAt0yWt65uNjXWT5QudHXlJAeN3Rv/Iyb8y
87ox4zANV/oNCR4RbF1b/KkcB4R1g9//PSJoKX4UMbmAD2QrRqTPkfmhnVooyY9CCawEmw/G4BSz
0JDCKwQOIoz8Tfhlqi5Mw4VvonVspBZXNf3dcqvn3OraUIYD93n0quxqbhDfqgiNg+WhdNpNtOQH
LytPrO8u9POgFQb0yLR3jUUzoh4wFZR5MEA6X2H7Y8X1JX6L60YyAA9qSvYEqYUUOvxayV7VVJNF
QonYynRWvBEID0jPblhEC0ciUgou7tLEB/0mt+BIEX/CaROThWeo8iafcQkPS87DQgbweRMf7FEd
eNb4X+LD+A1Q09zCxW8EtDSl5KYdvO+4OId1KAnCG2Mkxm9mqX1MQv6J1LDRfAJE/AGl1XKs6RWv
v4ykfdNE9ZU1WNihD5Ub7qklCnDYKmetQ/pOh0u8S5s+rWPdKWdzY23M/i46VGL77BHvMxYjL5NQ
mP+wzymp4Yqo9shBM5ljiul0humFan4CEGgluCFH4wRKDLcrdx5QMwigjgiaYkRmYyaio2qTI3ca
e++c7dpwtDBmudVZTx31DeN8cgKTp4jH5FPsx2DFDtft4rr9JqHKzV4oKDt75K0radMrTFImtUam
cx6thxITiah+kxxhi1PrlWEUO6n5Ple/NKnxk4QoMUK9oFjrYSi8c3TtrFfsCxCq9zUJoxwORQJj
kZqweGNB0ubVneuaK6mSHvP34o/dV7N5TT5f0XzDWGT04Scb3G6KFooBwOgFaEQKhohgCyxwjKF8
EU4YJcJKXEdunL/JF+lRDboRGll4BHgLk0/AWngKigD9bxAN6gXC/ANQ1VF+bQ8Rw+1GZz6txAGQ
c3iplX+aOh6zjwl1S4LcIuvRkZRYeb7mYSScuyROgamo4Zgsrlue35kCZkJQPB9B2O5NaCrTNDCU
7Yr73Fb3SSQZWuJKIOB7O7H3ookUPc4bNe7uvGi4c7/lyngYSvMUyv0VFRB/JGlDNHb6EArtIX5Z
zQd+GPIUyzCTqnNJm6Og3kcivcYkBnH3ErC2pL2XxJMnnlapCxtjDbAid1lopkZgYRSVahUFL5M8
tC7lmPr1P6Mpzqkhu2oGX7glsOyfbocs44ktaaL5vrHrpZa1QTg9JhDmMpifTCqeqJyf62A80GI/
wMGiXB37oFzLs4m6kDhnXi8//SU0HSiD6PRe/Ylq8bnbVtNWPqHeI07gJLIDZdKc1wEMAE40w3Jw
NInYeJlnKIiJwABVfzc6ICZvJbbesnyuGmJu23xrasNLal4ugkIxRwUC3D0Dp2c3+NyaTGayqXOT
2cJzZ09tuU+xCUqdfz1jWJEK9+CKiS1uC2cvPNbuFtWqjfC9o2KTnj1ioDeQnDU7nvQ+FqS8ZYde
sHXyvOvB6Ybevuv/Gkipc4Z/1nGJZyYhlb5sWZ1tZc8heOiLpHUgmrU6NGJz1SFKzkoeYE/ggMoy
yZ1QsHJqp8D9kANc9ZfZJ6GcauFS9ZeWPDdtTI/JLO/h29exsa7tBmDuuG2/+4wfT8ItVJRuPaXu
ckTqRZxNu0HwFrEuWo2r1QEoGF6nwu87weP+Qxx5ygh67DJS4clWahYAk6nzy8g/lQEHT3kjz/7W
Z1OYLSQxjoB9+b0/WBl+h8IflYMlPSTmyFmMGVCKG3JrWFsnpxJJtqH6FarsvqGiYgEDMJqhWaTI
95ShdM/8E86LJpwETlntESuGO1LKjU7IIxvoSUSE3GKzlcSdjiWgAdM4omggYgaZJsUXhTTTVCI5
q1u6VUQGH42EwRWfKucBIt82J1gYo/o1q8RLkZWXzqIKh4BgkFNMoNioV5esX1ByUGl58kLJ3/Tn
Pia23nJSkWQWPnrq9VpaCDVmAyqTYFX6Ivoq41ryU7CWX2/blSdFmG8pimMdVUTrdQC7aMuKbeJ7
2kWsh3GGXQb2bjVCWOc5O1BMzBMxtBxw4zgG8y8FS3lUttDDBHZVdEVc1nEHU2S15/t9oTIoCuIc
8cAYSFD3DHiyPiuyhsFqoGueOQSZEbls5m109KWWezgSKDzpqKFQMT6Ms9eIi69E/9rHyeswfQzS
RRM9mc161ztKHqE7kF/SKj/FbnpIR+bNAI4s14SIljg51rSWvOzykbSZnfO21yi4642hP2PxD3TV
eFzSzxrZvCmzsrWVR6TK9z43yAh3PkuG7tZooP+WmO43H6D5UTOvQZfgwNZke4NiV6MIqJFkGKyU
JiioCbr2ScAuhoCceCFsqcSwkGlo/WF/giVTTc+Y9gnq4zPN+IUvp15FdbReDQb3OOROcCX2IoMM
F5AHEEF6fNaNohCIUpapL/IzJHpDklPvDwb/W9g2cYduAn2roith6OnOm3UymAqO7S8diYIu0Q4i
DbJTswuVtQ944fuyu2p/eI+LVyoJj1/xgScZNR6szKF7WdmnUKEPb7+VScCsWAQrhsq05OK0N1on
/L3rV9GQk5hC5SxlFVM8nm3xQ4V1ukkxOuxD8UeHLtLUQclsmm0FgKX0nDOfFvkqyD4ZBowPjmyY
HHnWY1jTw8D5mkrEHfxi/AfqbeTmWLLlsfPXopwAi6x4xAWJLDKS5g3gtVrfEPmoj/If6S77I1Ug
ILPLRLWzj4jPEG1Wy9Sc77JkuAQixJICZDNrnvqS1vtoryQes4z1clni5+mwaZp/1VoLIwJ8Oliv
VtISBoF0GZZA4naDeaoqicHDQWH2UxoZmSP6scHBq+k1y4mD4E9kzIwx9U7Eap/5cAps+z15yon0
lkf2PTZWOwKCN421O34x72HK3+2CnkMuAQ9FPk9HapGFxF0o4mTjaUQs3h/LiOxTkhEGdmOE1QFs
ELXzckSqGKufupp+blv+EcvaW7NVQIsvXChh3zH4SNdL7Ugrd7gFpECtvZdSWd55+L0qVrCmZrhm
6mVl04fIUQ4UqX/PnclCisq8EcVBZUbXuXn0qfEouUdmciPK8BMhElom5Hf25AN1rXrXKEDCNQjq
GFnGZCFZiP9MJO/NfOrK8ZZqyu24cd03pLlUzMnbY/kGIL6YTvAeHxVOcYkvIpTcFRXtyIR9XT9x
BLgam1RLi1iSMHB6lEPvzCVjFrxpKHmv+AMuk2AGTYHlQ3kOtQCzQwgEfOuMp5gDcWJr8Q21QVUy
I2BhVX+LGaOV6kPtAM+R4NmTgOCJt5rEmGFkSF4eCYlgQGQdu7m/En1pki9F5gdzICDxAWrBUM7N
i4rNt+MI4T/rkSZGtVeuvnFrr/P358ARV8P6mbQvhJ3n4iP1Omu+V+J62jTtQAUwWbduB2GK+UE8
scXKcgca6KemYrh3dzNPfNb5VRrIHjds9pN4qT42EikGXBNWcmA/MLg9kSSGqp/VavYK7as2wdix
FsPJjtmg+qkTLbQuUJpG2bV+a781bul0t1F2J+ABLxTtckF0evZbsOZjjitsGgE5IdxmA+TnTR7E
cxWofMX3eP8gJBSJY0ogKRzP524o4gMiRVTSUYKC/ysl631e0ncCvzTgnSqODWObrzHjlTlmZYiH
fA1LOQ9aJeaPHcP4u1JM0nCoHPAHx0pEg9B7W6F7swTarZnw4Kh+ckR08q60dNFVzbIX0Ej91DE7
OuzVYt3P/pPX8gkbDcFC62tJ448z/3SU+oTLVP0pRlw/qhAkmZT8t5Hy0wcW/kZGIFoLFhkvZaEK
xLAR4QwmoHkp//LPCRe4VQ4nHZoA0qLj/ABsoUvnIjPPC7w16hUTXA3+1eGX2uMHp9XHGWlsYFDY
wK51S1dkneUHucKOgtfIQDleEbu36ENQkT23LbwDSxJaaGbhz4dkXMhOnWavpLuYZfdlckOzna0G
drDxqV+dHFT9I/47FGxZFXtFiRGBDqm+xN9S/dg67NXwc2Yfc18esnkKsv/GQnqtk/GUq+hBiAZl
5D9Y/DeLBpMriNjMbz3PArACWz2enUGSbX5Fhwmkv96CCbh1X9O39mqG5ZJJ0rXS9uyW0htxDTLy
aBf2MiCylW8Gh+wiJXYS2ncN5F522o/4o50tL43AmR0TT4YEI1IpRdKboELGS1DLUS7VQ3uuJsys
7WOLxbNIXRhd1iK6qKtd2zL0oXoid+oIIhcVnUoguJUlt0LWrpLQXlv1TVG0c7wWJGIOoQyTCuFz
arpGBtYrQtDbs53LiH6Xh1Otx8js0B23oD+xp0hPxSrfSMfDwX/Ld84KkRgwewoV4ZN+yZkUTmDX
HRW7x+ycpi8F+Kd227473spB6c4lPhiNOTtTS6APvUpZbuReycBQYmA4H82sOGO//VlJGDXV2F8a
wCW67smHhGGhHGmnytjvWharWn3LMq7iExnSC+NBzHaFqqLPhs7psMvCxMqEFvF6I7tKMZ7LI0xr
lSs5YdzGnk3N7UKHBnYo6+FJCvBbu/wqyP2x4XjB2nDNd01myL8HXD3Ui7lWzpSGVQRhzLrLm8g1
5aNkX5qL/GAkw6B9fZxNgiXytfcMGRQU5TBmqqQ1w9PUcAuSzMXky0QXbMlY63ZgiuCQ+Oil5EMQ
nXbSGdxqguoqZCehnprTT/YnBZgW7W/nbKMdAcll/hxbkBRILR5QGWq3tSyuSWFdp648L9o3wWRl
XdwNOykFXqXYMxIW/NNuK2R/OV2MAic+6yqX2NvZGkl9p/3kFRW9pSKjgI+mx2l8JLIQFVT0SKGg
Z8jApHPcapw95Kkc+ng8ZSiF7ATGMZPgzhhoUeyI4VK2KbfGIADDN7TpY2zHzy5c0fC/t6nHmACm
MG9LLK3OJIU6c//8J3o3EP12RnlJCzuIJguvOotCAVmF9CH2ZvClX8oyua9+50QgfpS18gzpJ9fy
h4iYFWynYz4aLK/LUeD1ym1Hfuo0byIOUTbdQOGBFYd1YCLd0AFt6Vt84go8ol4zQqehAI+k5Ybm
pLFOQ9lDaKTvYPLfFcs58zoeWZmXFzW/dwFqyZRqOdUfGC4dJFAd3Tm1ZoYUq0KKNbSsXxAny0gw
ZeGzk3WOtj8FPRraSLa6wjfaS0LGzUfaQrIpghmbqUDMZM9BXQMOCnvwuevPygQeK8iEqqemGaAY
DqtwIEiJsTOpbQcd3qG13jP8I/vUwZx8PjHN33YJJZ9+CuWM4EUtyr7GD4QnhGZtfGcpRUKcYoC4
lZR7DBYfcB5ciRuupPhIhxTG+H0gfHCW33MUMlb91maDM7KkdzbmNYvklBPXPddsQpJMVda++Rh/
INU444/5gMhw63DNEzEHZpKX+5156pwcVkHyDerH9YBtiKyew7ww85Rr7P8n2awfemM9pC9Wf1s8
PZTGeHzVH70eiBZ+XcKE8t86c/zJwSyTZrMrI/ddeiRYSXKmW0kQGJs9QgvxPjEAt/5lzKaHj2Yx
3MnyMQrLh1jiOHFzEqM6b0hxF/zmBvHSFbxfNfrpIPiX/kjgNqzko5BqrgDijfXKeUNEZ73i2hl+
9ZoWdJYV8FIi8JjxMB5i2JvvNPk9rp+9nFC/dNyAjXUZWVboLCvq7sQKnICFoxB3vrXDEfFj88QP
G4LtuPFKFH/kCZwGKz636nRefY1O6ou1u8wsu0HMpFS39ke/IM3Es6W9qsR49EkWyqiRd/Ua9IuN
71UauYNwZObZoSMNtcA2oJnuxg0jU/NYq+xGTKFYYQkvYQA59c0KmQjmkcHq9/pg7BEtzIvZAzBP
0hvQDWUw+nlaXGBOkAEWDN0YbK/cXp8aoMrKqjm1YEQiv+x8nPtk2I8YkePabxkvsyDsyB0oecgi
eH6yizFNFBs/U1O7Bjdj3BKvATaJY1gG3KWsxJChX1nNkDjMy0pOXpc4vTi4hnLgpmO4Se4QopWS
OGudTs3aQUiosjOkytbXon6kva3/tKgwxaQMyOKuLATVanuZ/xilcZ//NNQmVfeok69sG9mfMo79
a3L/rPGTwknPWDilPA2D8pyJw9LcBZpnkpJeNk1u8l/syGPlGwP7WUeJe3+ajqsMsOSvVujE0w9n
MlTYWxDIeccceS/U6hp/YocRmZ5brhEqb3EiEWPqKmg6FRsqAb4QRTCI0aFyRK5Y25mSOdXI+SAd
YxbQ0RHkMFkMGlJG0oGxI09wiaNDUANBylFOdCaDNQob5BiVhpgLySz/tuYVbcBUOsSBLVSw6px4
e4bvQLYj6wTruj/Th5xnPs00P1uZjq903ja/yImUPvRMvMwUJFv5AX/xIHOY5A0/iWB9dBNdK9hq
hJkVolcLJGwfcW53/2qosMUOpkanCKAfnxOrcOYQHJ9Ey/aokCaOhCUynIrfuFRN4EUAx2fdmWV7
l9AXJzKzFqxiKQAO3CRG6mvVodCqR9GZN5LaWV4c8BNQYNPeNcQbq+4on7GJOUSYtutwBhLqlaT6
UMBJABBTjFUDUqJ8dta1sqPfwynTQT5ZB1OZzvXPwHZn0HiiMmIeVxK5+OVwafZSdDLa+VjzSy4O
C+VpxbaISHDtTSRrR+YZhW6fGri/eMAYPPCCCK12TkJ0Xu9tBQPkECFu6+iKOBpWHZ3dWD0rLXpt
hXwyaRHgjco/nNcagxqzcPKPXSBSH5Iwl8y7Qvih3hyIuH1yyvG3ZLSzDZF9ZEHibNBlQmI1dh3Q
JduBAIQlqFT9OFLmKQAmZ+6O8ZI3JB6Wza6+cY2YIAzJCGYQPN1o+InwT42Hi2T9l4C/F/Gdluvf
TgYFYh3y/kcgvX3kYi/I092VAfvvGqRL/lqb1PlKvDJlT4O8V0R2/H9YOq8lV7G02z4REXhzK0AI
hFxKaW+IXbsq8d7z9GfQ57/I6O6IrkojWOszc45J0dFXzGvYtCcAmsBLeSP1bImo10KGlV6xqHCt
ICZWPqMhrA1GuzhNdwlID5VBQoGj30d3+ovWeQ9h4bdgi8tXRf4l8oJD3/1T6dObKJH6Vp5qWrgI
04TI9+AWEJkIzQWRCfPgT8vgW38vQ0n4jgNcwJouSzFempjNSgFCSs4uKWGxY9YSQqP5/eJIcnX+
+UnKmHYdqN2htMyzjhNebYZTBqcVsFPMqbGcKuYGGEsrXbpK2j8aOwGZnUA1f4JhtGHCHjk/K8ZO
KopotX7I3qAAsACu0//GIkMT/RiNHyQJsSMVD3DHiCNSRdx8auFIiIARLM+cs6K33Db+ZzmRNN5G
Tr1d5o43geV4GupRzeZKe0SXTMxv+aZcqX3Guz5EN4ugYEBnhrNmLPc7ikN9fjNl6Y669pofyrOl
oc3uRR5N3d0UxqUvNILEi9eeoMesobRTB/KUewZijafRrJjDn5UghBZKORhYgvbyhTF3ClGKERAW
m4RQW2kZ7PPHlE32bvz9p+bamH6Qwxgsd1UWVvVDtWpfnYFTgWDMELXtfyRjDAdIGyKIt3iXt/oj
4Z0STCaRI17hbF8xqcT72U7ntEsNsUypB+pys3IKfvSVvdHWnkaWv/Mu4f6SRPbgvIHKU6YsF6iF
Z0QjGjJ0i1SjklgeC2+Tclb1JlRjMWzCWEdgjSgwveIDXarsjpDLLqz8qM6ptzGUGpM9SodYaCVl
0rfTeiJQ+2ayHQRsPQa0nuzcHksObt0gcNjEOqfUPgTJMkNfd+BSPMlz4mvzzueCq5DCfUmQMYtV
0GtzcGqgQkm+ukn++pkrBDYDUccf9jZCNq443qZX1cdvGmhSPXlig3vDy9aCCEeHGwijX5tkqKsN
huy9tp1QBK8s7CiVITv7lu4D5oTYXtyXwlbMP2f2eWjiZDS+C24aBR3HKNI8oZ8Z3sqPrwlLfSoK
7xlecjKtFXJ0W+uTYmbCJLtf2HR1MnZ9tJZlIlxX/j8A9yrKuqZ9oYBfoI9GxBjS0/NKMIE5FkSI
a7gqUjKtossgbyS5uOdGSMgAJIZ6rNwckXa+zOEGiAyUyVN/t2pG5RKUuNXwEAVxf9anZZ6wkLIE
Fx76yKgHLKp0W6rjcmfgxRofQSRnVMNJLyjudreUmjHHQdS/WenYJZ1V6rWxGvLfpLEG7DyTmJbY
QoR4ktMs/sgPHQERNeJG8sKVvYxe3vhNTUx7j5VYkWNPFi16DAiJk3I28yFklbhxUzYMFNjUE1hr
hAlS3x5cgVFfYtbqTcJMfL9ohNonk4Fp9Unjrx51/+Qm8KEDHgqKZv7FEcEv6oOK0FTD7u9q1mSS
shvV/+kTiLeOmMEta3LCbrDBS6ekEs/a2IUZrw5ekcY8EXIUtlwDxuEj6W/iVXzjPTAJ6qMXGP7r
rdIdD1bI1vO+3AuQwgoy4QwHyOqsUgqh32koNjQwfHhO+iC17oz52DDFJlHuEwUtQVKID8lQiweQ
nJiN2LIIA/Ka2DNwCte/LAUf5upHUv5AEKiCtXTIJR5VuLAV5pKDfonZl7YlTyaln0x/OvGHAFfX
rt0xnqkHYXZFlyRj1UtUT7dn2oD3KaH6fRF8GULCmGPKOwFhwKGTnM5ZKS35abk5HKknfRgl7bmt
PwG73Pl94GntlT4S+xYOqOZiyRtqUFqiS+L5MSFzPD5yMuGBHDrauqryVny2SeIwamrZtgzsbLDR
DFhocGH1TsexA9LoWHaHBPPoQsR84leReMk67Zq0wi1rL3lJFN6xCkfkC0PPE4c0LP2j9eN1YgAo
oiJOTrkFWVKYQ1kWz/JhUaMwb9n1MLU7WRtW0RJ7/jrcxna9o5J9xCwgzSjIb6OOwhtgvQTO3dKN
c0EwRwx8JJvVMzrds6Y6w0jpCDwJ89YRUyA1ap4bcJkeCrQ98yro2aMbboU2v5sWpsckqEgYIK0Y
zX/lGUOMDPKJfxEp4bUceRr+zdmmCiwte6Tm03dCVcVH48Ssu5CCkplyTBHFEG2FTNBVSVpBLFoR
LthCk1o7TGqSO+CU1tENApUTrMuZNo15AEgtpCr2GpB2m/rD8auI3zKczyQqS/xHbz55M7i6okgN
xMccWJBVlRyhNRsNwPH1L7O51GSGcV+lQMiPRwZh8R+82F8xmedV71YMmC48UTjeZ9tasxNiUY0Q
C+1hPTGiYGXQHzWH3giJCGAVGgIiiQKZTBZZBkCh4Owhk6X9o9FXmNtPXJjIubYwq74HEnRo6Tmo
0jF/r5v8A5ojtBwS4hx5chpUsGiRJ5ocS8DGG2RY2EvcFZTaACWW7JhRCMTbeqwYCsgpI+qkZKHE
4yk5IyWS9MXjl88/5vv6kGX9dG74qzgl7UOZXTkHjDxzmC2J1IQG0wlYAo55KWQdicFns//rWR2Q
437kOV4kHdgNqac+96wsvcbSjQuQI5dWtk6DBFVI6V25+VhZftFbR/R2ECBVorFqJj0i5BJhBeHH
q5D/KpEaRsDwdZ49eEl8IwyUHeYiPewS6fI1fTVmDPZROsaUt0OhhUKH70S9VzB+bIumU2EVKTJk
IfWvN5KL2BWXNehZkhahlBmPjOwtnfev/y1/jb2L5bzCfTdwUeOug0w4Y4SfMPMzU1+ixJf+9krD
J3aIryuhXsQT+MRfwBTDksfrTiFotx8CvFjhpi8Y6lYwOF1/XtbqHO0TUIZRtoSGQxMqF+ueeGDg
gXFjQBkGTckGzVwZrlXZgwiFTfi3ZHkPvIKGwiWyqof3KG6nnsmdARPzZMJBymVqAKjFimWcm//p
ieV/Sth5zHCwQtennC85h180ccSBseuhaDhVPnx2bf9RtzHC786pjPVpoPDZ3JR+JjMYN6D5TNCu
lKfyrBw6DS1G2LGLjogGzIyPmhXwjJco38OfLFABzw4CEmr24/KXLBpeA0X/x8jxn2VhU0Af/GXC
zZO35jh8hSCKm3PFDhfv2uGSGihAd6c30HoRTECbiWEd7eYxWA5o7NnXrfu+7s4l3Qq+MRHnpPG8
C88EU3R1h5gXjLHqLw3vNCGqKEYQ0DEFQpPDH1W5my79ykK+vDJepAzlWq6CqlMCQyLWM3nHlWSC
xMklynQe6IlOrOSJMOkWY1nwhOcK86Vjc0XSvYTpo0L7OIK2i1FlQcwagDKDh67N9IZ38iYiUSDs
fSXagS6ja6prKuuXISlxnpEfaZhhN9WgLLYz2U35ip5UT87Y74MRRX/9TwK4FTd3HUnH6Qc191HU
VG+WuAoCYy6f4vKrKVaoGdH7iGMx6YAwfyprd6608VzFK0Dg+XwCbce8QGFesIiip6uzJ7afVWrY
yVB42xiTC6cd27Py3UgN03o/N797SrpuLG75J4ZVT+F+SL0pudccu0n7FRf/CcgtOTZ/EkT8Maev
/jMDH0zPnH7HzfwTUXNpvFM6VvgNQqrePgZzepvH7hkLroLzvgllZjcl3NMONnHywpsE77R/jR9S
Wj3GDkk95tW5b+51Kt/aK123IJ8Y5q+bX5pni6tjJbukqsLY6s85SlAdJejHv9jfyIAVd3n7oUWe
WNOldgYfuSYqkBOIa8kSH9/baQSZMmBzompYGiCklAi9EIKicLsK54+SP9Zgxs1mXZYlv01fUhqd
WduGqmq4kiJjU9YvbVRfJREUM6GVq3aVgUqogbphQAfKPlXjZY0YvttdqT6q2ny0ZvMg+3NrcQVQ
MCqYJTIBeVkdbOg76HrNNr3yAGmvnqEMGkUk0WzQcVGpl+KrzFFUIFEQjhy24EmIzQTut3ndqp6b
vPiCKqreoiE+SX0abqN61qzkmAi/6VYCYldJEW+R1ag+Sv5TLCZMgkD+ZoL0Mu4De7Op+iMu+Pbq
Y5mLFyDpoXSPybItwD1vxocZx2et42xF5kC5+G/8mw0qtfpucXFmdImEJ516uioDFbf5o9xmKskZ
Ka12q9CnJqDjGNmEaLWDlVUqjs9UbYIBHVo2sTbzZZwtqli7w0oah+kJdUq9bH1NEvvzbPiUu+Kj
MVOvsgxHCB8lrMopls4LSmzIs2cT9p/b9MOhpV5TC/ENBNCzUDg9hq/ZwXuN8a6/KGNBiKURzoDu
F/1gYplb6WDRq+Qa2SkThijikc350Fg0BIbJoua7F43n1H5yT0St9kYkU2wAaCtpoSzzZKA+JeuX
gAA5lYKNuFSgGcOSH4VylxnZJS1sQ/OEjTdmoIm1UM6wn5Blpc3n5DdZ0SfNiNsTWxODjIuMhjFG
KwJZFMAwtgz1r3qTvGzW3BQNYsytKjHU2KjrWoYazAlgCOAPp2HeVVkM6C3zs1tu2KtLdPepjWBW
ZV+pSIqn/cxg58Y6AZHU0ahtx+yjM8S7afg03+JhZmhYOAkneMWwvfg1Y4GgtjUYyt98+SKnhLZ8
KhmwVx86l49uXeq0v6HPrYwZHr32UGfzLUUCU4DqgCcsKex6ghXVI56Nkh9kB+kzC/Hc+WvQ6fHS
4tmA09LFjG1H9qqH7IXY/oXL92mMHfEO7Qmkt1MLP8nmj0yeZvasEUWyjnJawlKwUDqDPoGOS/Fc
0B+jMcoSxCVMlLUIEC8nkLiCwVMdvHUI0mre0ZJpp8qot5lsGS+I9Dsnf9RK8Bd1X2YewLzcthrl
XkggwmlW7G3JPLi9sdiexQ573lUnIAYdR1irsE3xXsRMf5BJnYxHoVgnyOMJwSXFnxgVz5A25yJr
zgMr0w9JE845BiIN9DOFQc9eETOQs4v8Bax4CzEPWv5ZJ27aPWQhfcgLGwoCJHtkX8Q3jq/mhHKY
PADF0tE9hYTZOOBijjNBUx13ItiASkOcFN0l2lj09obfQDqBFn8b8uYuWzqLh5ggSyTfSfFoZPNs
NHcYuLd5gMkLcC05VQdQ4QgxBG/SYe5+lV9R7yHFQZzlTgDZiC87it1uyFEPIzSHSdHYDuLl5nZo
cyJ2XnEqeE3GXwWkZF0BjC7vw1DdxuhN4uydcZeIHHXco1OOtdTIUeVfU539ebk4anKeVuFMKHxc
QnWlxNSM/KRZd2ynq92SmFhrzDh4GYoiPkbYX2rUKViDjuJfBqa70vUoN2OgFSTHYH1emFfd+bDA
b844ESJStlcmTh0DUEj6ey4qUktr0n3tMmWng3aJWVP3RfPEHvcSJ3RlVKcon0acOs0MdIitTlFL
XskunD4tEzU3GdLTxlf1h1Ip9QnEdWqVZOWaNm8yTzRrxMWAomuHk2xmJ/zlTXzQlOm8tQm1XgYW
mIkm91wtBojqZM5+HcPsGlAkGZCrlHX22sE4CsOKvm6+d5pCAucK21IP/1bZMxoad46SYAh2nFTK
QgOsX82QNnZIdGVWt2ikmLTX+2TrO2k7sQk3G40VCew9wrbF0Ko8lxgL0CwcN6LIZJyTRHeGRcQI
CILg8RPfW9nMfnW4b0ib4JW2ufHAls2czdMlp+CzHPuvWrc+4lJ5YD6WiMDQWDEzI1j/py1hmMGp
M/8d9gaMvgPRZS5JYe4X80q+C3qW4iCguOj5hsBnvJ61u8jmzHrMOfkE/+aMXcRvi7N2kFgnMIpS
NJQ25z2IiDxbjNoRQbaiStQk6m8CcPWOVcFkhinu3LiaEP211zrcgmTMSS56z332xrXwQKCllTNJ
XulNEZZbzhanSGe73RV/OggAy3NdFsjQZ1J9/uR5bevXnnwzp8VZkExCuRvyQNfot5WRYqbWpVhS
niRbymIa6TRY1NIv85GomHPUO4M1Y78CJLnPMuCjtY4GIk89GizlYjMmO1hifOjk2c9Ac5n66AjR
lPBxhVCgL5JGjcV4qDOfI8DJallfUXPZhJzoJvMQrdVb9of+i1TTOFBR8n63Tb1nk1SsUTe79suI
yM8GeFIch+uye3wQIKOtphI9ywZwoxaVPYUqRnxAV6MPCTjm+8psF1WdNoPMqVC2aA4Jx7Xmylnw
IhIaRA1jXXA53qpGvRdG/qYv/0Xyv5/apURxX50tAGfV+AdSYWg01EG/cIj4tD9VWuJPcAdb5evk
bCD6RQu2xDO4ED6VFe5ideC/qHF8UbTpAuLJeIyKFCJYV7vmaeTiE6iRvLHamAwMMN1btaXHOAXx
K+Q+aeCc8ML42OxDbyzOMkCw6iBk1EPk9Ux7GVsqD7SMi+aUeKlYLEuME7WHeJOf+NaspD/rjKNn
4qTW/LaHudDLpti81fRdZBvcInqbTcZgUIw04P2qCRJpZC51MLG49ZeEGb/AF0aMy37ZQJgjG95e
ETareucO4o+RrHQn9hwXHim1VF3Q6mL43XzBnQ7KlI1Vg0ZL8hNx8gW4TMgkBmw7cs8I3bgbTXUD
nIM70BqLU7XiwMSsd4eMRaoYcbwV+gwk24ndgLCYl6OIN0IxiYC8aNrMXKqDM8Nt2Xa2glDYIKba
6visgRAUJZ4kBEATjY1GTq7Cor9Sy6BBjkqPTUKSRJmGw/1oVhr3LEJWtm4EvHjX7M0qipNWWd5Y
EmYyHRnieuCgAkMvXsa4vkH1zeso6JLIH0zZiYs/G6FyexRs0u4otZRCleHZM8+6t+mdJ++lL+a7
Wqof21p/CnP9ad2HKvtQWZJEGSWEk+YzcWsVwx0yY3RyWboR3QdBU4xhU2twCpef/VhsVCET5oCH
XajKac1bf/CoDzlMDgwxy2ABwrxCVVKylbZZKPUQUrnaA6yo+juxePe5B+67er1Ss3OAuyRwL47A
Jd+3Ln4z9eKRpTWj3uRGXICd0tVPlKWYxkeuOIY5iKntqSXR7m7aZsZn3dlrtp22e3nWXrqrOT0G
kNlUHVRgvUydX9kYUJmQQ/r8pdLwNRYhym1NISOrw5nR9NRgMuoPkDBsrejejdvgJAmU+8eAuk94
V/X8s/AnhApRpT1I62EzxFiLmbW4C640mM/l9OCgYra4CmBZ56cC+KP3NkKe6X1STpYtaewqRKKE
HDTzV3vJNb+1rv1UhkuHpBC0INrVmRQG4A+nODZO/bqR2vq3U8JkNE8bX7Or1g0ahgwHt4BeRj6t
LkzxLn6P8vkpHEaZHgl3mRR5qCc8cTGP0iigxVsAM9Zc4PlWOQKqO25/FBQZ/iwHQchK5sclZ12K
p0n/oWz2ssKdys3NO5AB4xA2HUO6xvQVKEgRjaRo4phgLig6KEUP4tQFTbvcx2G+tXN1rbXWTvld
BuRILbHIJgA+nVwdFYQkPpd+RGoIFiDMXzoSbvQxYt8FPc28AK40qsdLynss6/8WBTs8evkcA5Ky
BKhCfVVGy6umZKtt7MDYg+nRKdZVjG5rMF0kIuOA1Xv17anHoXpWtvxOavdhbFmbNhfwLmX2w1QC
h489QWgxQAahQC9GbLRB68jFRBC2hvwV1UtPhwDQKNm5fUdEoNVtwbqM6bRYKd7G11h9S8y4YXMe
NYZsrDHnEct8Vl0LYbtGi3bdftNaeVTKa1G1L43wKTNsKlj+jhHstPeW+VTFRn1zRVKfO7m99Top
d+2OG4ovZcse11gCKT9YlGQNhXgCAFyhYFIpmGZ2lltQNXeROJwEWu/aMDTeV0aASbPSxDd70AzV
ySi/LBpEh9RstEFsyvEfAvsRHxJ1nClEpxR3KvotE1hDZMS3Fr4lBXonZQFS41r2pYDDXmOToH9N
uvKZzsMXKv1xza7jlmG4gkxvoxryFmU9zeKI4rS3zZluiQLNEKmtCxFoLHaOV45up9MRO8r3gYcz
Va0jVfs6gwtUUk9lybayZJsqnsZHDmyD/XmAXeg8XBYrCjSRRMDl1eolkn3h3Etk1jN/Yz9CDuY8
MJ7/nKCeFbJ42mBrm10N1FZzVaIHS5YU451ilwP4jTShN0mSoeSicSSZJ2MdWr6p89+2yYOzEM4N
T1ma+OwY/NkqrvsWKlZ+ElLRR5K0qgFVYKW6eNDcfB3seMUaYrNrQSKwPGQLiWGcnzFNDrEfUadR
GXZE0RnILyo2P38GpsMqUs5C/u64sepMeejR9KaRcbQl2Gqa6klcHWp7E914ci6ZWHebEKgyGjp6
bCB+isAmp6C3ZErQoyETHxlsJOO9OHhmzGnJRU+svS9Y9zoqrwMIIbJeajaykHL6AbtBK7vLqDO5
QjNRejqX7oJuLck7z/yb+9QE0UTzg3UNK1MZHgyPhjtEGDJFPHpHCHNB3haYflEAJ+6aRC/LWp1d
6i9o+lvF8SPDtshRrckWYLbJ0TE3UoRheSBVZ9KRm1pek8uHT7bFJ9yXuPlAaEZ07ibhL1Pp8aNH
6vRmQkZOrKu0j5NNO8Yil1I7GF9fixxW7UVV+6A1HGxRD9S6DLiRe/qracuBBA16EbPLl/nIaDKd
7dix2ZeRnMIAERXd79rYnor+VXSXem5vYpO8wDKuLIvhw40iyBHEAkmknNv+0JlJyEr1bK2mr4N4
qfzBakk7m88LCW5rzXhxvchQ3ylbb40c3QonreZ7UQ7nPn5Scj0UIXls8nCYTLDhwnYf6/ye4iLC
0xpvb43WPP7LnptmvhJSb5MVc/krVw+13WTDOZG40uoYEbQcqAJ/AYKkrGXyTV7cBqXzfeDSsWw0
c0zBCtLMI6ZgXaq7plPKGT4rwTer91YcL2Jj4lQ+ZNU9RM4LUUQx3Zkmpp6IaEagwLCOldtIC95T
Kttyh0JVxtILPBeo0XYCmzAgZYVms/qL1IRd/SGNqiN54zGfGV0BOG9+2RRBMktVV2FsTfnjKQ9s
Tyx91wPYhph1/YTYgPg7IqCOHR0NImHKS+oOzYdPkOqMGvakn5G7UnkQB3sYv8IM8QmmFsVETkPn
v4jA+S5piC/OEVMGiChrW+K8oPt97gHS1o94G9lOTnx768dLeYoUjZEeZidmpuJf1hDO1kgnCac4
8wVBW3xS4yPcCCxcaz33a/SvMU4alzXwQQrQsQkXXFrqs+VCN1CJivzw1ezUCEWBFnV59VyxHSEN
tyfrOglg3+TKL/mR5S/S4MV7h7tiJK+9J3tkpQje7ZvoIL/XvxIqiwFlI6ArkgJz5vQjcrjqYGt6
csHeWPagO7EJJrIAseygPCR0gHuJiUnuQOgHUOkLqJtqeGll+mr79lmqcLT15tGBYATrDXgtAZnC
wBIWOGjif3L0yQkYMhNZ/hhrPvC5sopBqsiHPQW5ATlK2xvhTtnwQhNYuafeLpQvFQXK0JEOxqfH
DrsySlYmqVMmqQ9KXnWbCnfZ1LsTh2PWkmNLAJFUse4l4CjPafexdGOP2HAGdLR6lQzQHu//kPgR
N65V5rhIIEuhqCI1SNR44ZPlQxjJi8XRJ8kbGiXW/cmtF+NrHLVHwjQOacWs9mTmOQ4DbhjGDnrO
GDFqDziHdv9h3zBuxp8c4mRJfa8VGJn2y+WTzcYuXlvdkud9FGomA/b/P6IHJ9SxslSH0JyJgAL7
CucWVkaroH+zdhpf7whTTzBudGAULpdn3eSI7gS7lvgzRui84AD1aAZxHarkOchWde3V6jItbchk
E4+bwoheAk7AJDc9tdB0Zg3//45DChUClLdrc2pKA6EOZgy01uxLgVGawRRU9Qcf1xSs5Xfxa6XW
g3FhDLlN6ePDoqUnD9jo6k8qSeyUsSg1lQuvLKZauz9ua0H84yEjayFBLWexxdXY1rfRztdla+ru
X9JGYsll7EDlbUGGE68mvgy9UKwytxkCUAJu0r/xS7NlczbKKGkkmUaLbHaaFcOrnNsC6cB4nIK9
265lmQWkicX/WElobb2FAeZyosV9pAYjhr919tM3UHJRlYWTDWXVQZARGMQG0NQ2rB1GHKPKQ2TV
xT9sqzhCyjjBvU1KGgJpFdtj/JKChGex+pC1xtPbHh07psWtsvtdZbSAQZgBhGqohiRQMzEJKxZm
OL5VyexEiEjdZfyrcSubt4mt7fSr39avtfieyWhikLMPCna7IUPk3lOEsO/HU53us/nWX0suHKZ3
ApBguI16Lb5LgcYRwUWT/xACv/MZx7a/NfV4E+tDI6Gi/r9Z1vB/s6wCmdNUFSiDWw9N/qt/Iew5
Fuy/x5wQY0dGlmeYravJqVsbCuTfwZlv24CQn1mC6VVJ5ksmqPkBJUg/BVZTnLtBOldWEcqfApF9
+kZm75zeFXqvIcdQtXot5VBR1fc5A6JUn+JsuiX/oeF668TkJMIPkar4Pkvi1XiVRPWqyk+XdRcY
TzlotrljcgPqCQugOwIS6pFTwJBH0TILubsMN+raKGnfN1N4ZhIKI1m54/7BQa0zs1RXNuKJ1wh4
CDCqNJgZ4LQQ9kLzD8yepEdSXaigIq6Y2aa2UUDJmV75SxqUB19DYHYZXfSLwVDqIntpbxzYLw2x
dBni9fpVYtMOKREtmjkSnI+SKl2RL7rI6Eku6m1BZnRkEpbSojwSKGgquoW08SzcS4k3WrhJHX1A
rDUlJwMeuLOipqZGn86lbB7OufiYhvwmnBytk8BW/+kYkaWoTVBRHKfjGohiTfRH/TsB2Uk/4iTx
VnjVApsG8hqM6htfhrNkYbcYNxWyzpd1y1BWtfIcxrkY9h+wjAEKCpcvJAhI2tjxW4xLM+SWAnT4
0V2OJfD+p7YpgY7LdP7dd+6IUGuSG+JgVrLAIkU3v8ZvGNKQgZl2RHcX5UieJ7wbMtSFc4uzaZ0n
v50MHgwmDC/2CbZBizRhUUBOrMukWBnvOdpAtgfRblT/qzxn7v4EAtNugFFo20lfLVg8y2BNMsd4
kt+hOWsQf3Rwunl8wVadRG069cg4sdX4BFCdyQWRuKoZgQIhGXgVFTQH9FotAFzMwsEoK75iHUrc
ETGGWEJ9XGW+jRa+bSG9GghoZg6eoqUEH+THVtuCGHvDOqPt0j/mqP3se/ET9VnLnjaleoquv0LC
/sZEuVoJh0wm0oY/RVwgB14CuZpeZWe84RobpeHUJIr3sSkIgCrxqIFnElLy51FIEWMvw5xbkcMS
kuOugFrq+s6OoyyfFR1FjZdutIaH8k1UU8i4n4Rne8C9TieAXJXVeEZI13RXkukKtyP+pNS/AwUp
jW8BIVchwH+F3ZGzcGVpVCJS4m5mpnyqWKRWX5rDy5JBoasze+dugd52M9vkhjCNzC+gDLGpcUVk
yPVrZoaEmIK46iVQGANWJrrM/uCqRcIpY3m1gtMuY6TV3DYGPahESOlYycKJOaV7srWp3g2ZOB7F
cJZIdGoZPZjIXEj8kLffUVxQZhLiXqTIlHu30LhAj7OQXmbJQIDyj2iCVwcMnN3MbLtx8Nwosu7r
kN6tGVHGSUDwCzR5tIiDx7HM7VXk591ffNB+4hA6cUNgQhybWEuTKQ7iTQ9QPxq7n+Rvi79bhiK3
ymhQmG6S7uUPoCMZhhzN/f1CYlYhVelZWa4jOmY0Ze5iADO2bFWxmdjEoodMibWTDZCh2MQrJflh
HQDIkvW83rqpDOqxPRtQrgjWMKkrLQBNbJQQUtfnZPoDggvPBrCslEa5aIxr8YHlnYl43yVHtcnu
rDGS0niH00VqwHdCOdOTij703m42X7EwMPMnQKxEXnEApPuWK9WDx4Q2hByse45Kvp34+FlvRkRO
DXmgLvTFbqMoB+uNeqItRja7IFFUFTlpdwLaB2ZgMDVizSnSLZ6Ur3ZuTjqxNXyuHHVgXeJtc0wa
Jes9Z2OZYJjP8qcgPlx2nCUvy1199qgIIhZROQFpOn3yVEiuzuvZyaTRc78igCtGHVMP9vl/OvWm
Jlx7feSX2Xkd8reMyHgZtwLnJWmAQ1cFxbj60A90PAvzt8lDP8+BPIqnBO4yK9ume9OqzEn/INiS
vHl1R1f1SsxpzMS8AjntesaCs9E3ZitySOVDSD9KCcmNZHk5KakrJ3aqmMf8UxW+FD/xBmICGQ/O
/eQsyLPQI0g1iaTkYFs52EtSVBr8tszK8FYa2GriqTzMOuHfHU5BpoANU0D9QRo9IeUbG4BFQ9pF
VOoslEdMVyM9Qi2x2VIFWxqRZzHGKhhjFZJ6nMR7A3SjT7egxgBZLWwn+t1icR3jr+qV9mwFc/E2
zNbVtHpmPbQcBxMhuljFYVEYgZ6rPuk6TGU6dgDJvMDyfm/X0TWhcqIoPtK+r+St9kA5J0wPy4h4
caO9amncU3orbFTm7EkxpkO+ag+YsCdOJn0UrfsCsPGQsONmioz9AqkXyvo2DSdVBjhanumMg1kn
0YBdolAvhzbVwQQB+7MwgiuXHjWP0Ax2gtP6w3orL4zGKNCGgBK+KK+MFVA5TxT4/BMVi5nRH0Y6
VtAgHSNYeTyZJLLdSXgQm7Om/FjT5nZYK9bxgVTn3JXGhQA5osePGe4EaZPclPIC1IMBZC+ZcKtB
fKN0GyhXpcd23ZJPY2eQzX8t23ChrJ3kle0hG91KF5h/hMhjXDb/Uh05umzDE3A7lqyTfaeGYu9i
4Ad11ByaXOxDgHYBvNnj9FxRnAuDk8Zvkx0TsUBCJkPiERUSVntOn5HhvjUPnviXchWTmNu1/6zp
j5wDuI22t9LqXqPTdwthUArCns4zHgKq3WWlbMYFdqgYt9AzIZkybYg/NcQfcP3a8Ja2oI2b7GVm
1H1/6pHAgl52k2T+Kme2yNHotm3xLKzS/mbxoZqEzdHpm/739NFpxstcspfoGMX4Nv3p2/ktxd3P
FL/axlu7SRe9Z4bYtge5XPC5pLcSIQWY5fU356kilh6uI5Utj1QD51WJFbcX7J3zOlDuUzCWTcuj
O9/HdL3PJwa7AT3g/wb/xmS46gJQkpH/uLHFYn+gnswYxW3Ofr9rvKgbuYhAxHpDWz57uX8qhIm2
Q8kDDi1UNw/c6s5GTRWxaFRYAypUUT1sQRJ3aIWnjVTehN8mim8QgV1Zk65jbV3lr5gjVcRBgJle
Jvr0DInAu7O7qRLQ01H4dwJZ2Xg4jBfJI6IvjtBuvsq6uZT/j6bzWI5by5boFyEC3kwLVXDlHUlp
gpAoCd57fP1buC96wO476NalSNTB2TszVxrJCQKev/zEUKtW0lWri3uySA+xiV4sJswY2aVwG53E
VvKDSi63gnULecdN+BKRK8yUjvTGlUPUaiE58K5tFbZ5I/uk8WUN3TMG8KWr6y1x//ZjeOAEDEkz
JeEjSQF6AxW/QVFjV5ee2Zz0IdMf0GXFuLWeb6TJTUbBXrN1zwAz61DIO3wfDG8irvmMQ1wznj2u
AXBMjk4YWZKYwgW8ExJ0HRUxjoMTP4P+2kXjcExUgnmlHc7sEMdqT64EmDXgC8gdrWPiZI3H1GWW
HCTC7yb8obw7rwHdxheoUHRar7x1sv9epiPFAIXGyiFO+VbuMe2grch7LvHy4Q2SM+JTZVKgY+g6
bLLaN5/K3QjB2NJMgRjZMlqN5V92yqNEqRtnm6yPb4ba9w/A86KJzXkPFM/qwB6EzUVMossg3Whw
8Ds/HSenn2qyBokzckUhBXJQPlJy3rGScWs09oh1HJ9ihfdXh9WYCIHcf9YlCQ2NClQT4XQq9rLc
2LSkpOV7EuVnZsa2yC7UCuko2I+EasYTIZPj6JYYM7NLUlAryr5gZUme4wqcUvG1ZslTl+ga54b+
W9h67g0BezTUpR864ciKcCS5psgyfJw5/zt1gMzZLZcU7ASrNHriMhNJZLX4V7oLygDxVD5sxAx8
C05/MJ/xmINv/JjtiR4CFNeGX5tsqJBc4S+Xh9HerbzBZmIvDYjM/3lHPiN/+AbBuqJ3V0rGZiz+
yNLwCM9zjaQ70gSb124fGsO9FuZHBXS7Yecx2/K1rr+5iQnIUw3JGNRimTa/jdRkYCQImd/bpL4N
RnJXM+Ve+D3ojaqjiFuEacEpRZ16Ct5i5IsPHwFKMKgOiJfTQEBW4IY9dkcCngHOn2CZZS5rxMlT
tDEq4wrQQdmvEcfBih/TtCRnVnC5j4rbi5m3zKtX20kDuqJMAf9UH/JvXiiy9AaUG+O+BrKr7aOo
OVA+Hbcyd8IZWqVRg7kkpGFW5/kxYOpAeehjgsw1v9Bs1wNhGhbA1qUzSiCoSRBgB4lkSLrRgSds
P7DpLwn1RQKrWiBXVMuud4ntxqBTpHATjYrvzJHS52jj0G/LS6/DuYZj3kxHWswqGresm0RPhrBN
CwYXICo9vht+qBrnjGNChyAJgvF1lAhaQLUjbPw5T8WBwomS5TS9LZtw60t8gU//iz9JAAFWziex
zn3YfVabUC+BoQxdhzUrkawDEc0z3yTDcmP25+n7NnO1gqxhZf/SBFV5IpRxTU6DNR0njWH/xBYx
YQcTWueeOPYMqU+FzjV9scVdqv1ux5uVIFipavQVYPyEZxRheiNWwqffxGa3Ur4Zdh6ly5eWcP7M
RWqLceHFUJvqaj5ZcvyYaF6Zemuns4wF6cGFvGBJMLNzQW47J5l1iVCZetg2XbhAZxXOVVkFMxLI
iKhFHYidZYUd3dJL336vnIYlXZn9xy6GdJP2yLlcWaLu0+qTvUF5nuVKGa6wj44uWZZOvgHqvrhS
JX7Nq8ltq47NLnljCwysMZ+tgLzTSdXjU+xNsuWgLDqEUp0YFPZEQWrY1QeTTi1WhCMGm3wL4kBC
7mvI2qsr0aATLhiGKSdqzw1bTBHCSREo5F+ESXRocJDkcafrb8m6mR10mm8lknfW+3+80oyfttUP
bjw0bwJrD4E9eFV86vV6arYPq60b5UeEKB9LwzvCTkohnMWbPcVbwmqae3Co8YJAOqgPKk4GGLQ4
JmfLXlSsYYOjPFpvewVeBsbZfo5duuGcGVYrxjbe4/OcYGcs7tkJeYoDqZLpIOMUWEXLM+E0DFzL
pZYweJaj+yXxXmjRqgcW4tTidKXmrzZyS1Xi4Fw/oZ9XCUM7Ffeyd9klGn4oAw/YID9aKX4M5K/H
rqfKmRJLGXkAK7FkHsn/2BmuvyjcpnuNteCSEudzmK74eeM+r09KFWJs3wFnaxJv+5gUqMk5KIqU
qO5SHujHiwkUGhZd2qL+rGPpNhQGvouRF3nDbJwflU1/iZejWRFuWNdjU3Lzjdmxt1yshf+gp/sC
X1R2Tg3xJK75ycinY9EbeHiZqn8DzkFkGTzpQpWWAUP3sXZpcOIYAwcQE24ltUauioMgHBtbVL6j
fmuyISWTB2Ci7xYLQaX8Q66MckZlPdemdGRT3s0OwhN+v1z60WEbMYErMTXyzoSkT6KKrUqlr9cp
L2+SBQLRtkblJIXEK3iI8D62kXESuQYmlXDoJob5r3ibeYnzDXuBf6o5pClDxVyHF3xkOAgvBWwo
bCZ6z5MkTS85F55W098SQHB2XtX3dc1vQHovzTicCf5HxCpp+tPlRy6Zu0TC38/GJME/JiOut7JL
R8tBYVZGtKZYSVCRA0xUsPpe8RyxBlAfdBBt5TU5AgJmCQY76VQhB0a8ZsDiAnRLL5xwymnEFGFr
QDf+kKnr2IPlCI09NuMoGU/Fiwa5+ShT3MCMeQxDOMmOFcSUrf9KZoQYag7CDrEbaAI/2OcnQn7i
R9R0k73irrxrpwHcrt+hb01yBj2AHNjEmMwOYVOYhAWGzvJAeZE/mu2PSKhwWqhlOB9qUq+Liwvb
k0yMBHvrDJQ8M/G9eIPyJ6ZQU2Cpl+JfxNFa5JVjXncVV50Mx6xCmq1jcGWt3aYxt8kMv2uz63pt
V6KyQiiomPDRxE6buKrAMaq2m9GGeccAy6ogg6EnZggW1MYYQA4oK4kVsPAagJD2Hkoa1eXNZVb0
8zj1p+LGFusU2RViJSDK/7xAcwaAMWXyHjLb6AXirP9vBmrx4lnHWu5OfW4Flmqc1nE+dYTGDUWm
nQr5nSYHmUCqoVE74tRTwrXQIgBDMkp3wQm6q3gw6/yg0orN6wZSrs0dU8Czap4mcsssjGBAFKbd
if+yrQhnwGl9MsmEtmsdMOnjZekfFIiD0eQ3j9GCqmKBxS6EXZGl+kqDUfxrsKKr1vZ4K7HLC9ZT
saynVUjPPmRwnnO/NIcH3yWTzVOG0DmOi29otDFowgV3lobtR7zdFpiOcQhKOP2t6S+tTzAnejTo
qC9NTk/WL4nGnZrl/pyYUAgbdyECCt7urhLnlvBv6UX6SqPozT1AJKfNvRKdXCXBrJBgnnBAwzZw
Zp7m9Beh+H09rzu+zWoEtOAmTAQpmwEl+yGk/DVTaO9EBA00phEv2aS643E84vg4DUJ4lMeXUAiO
wQ+9jH5EzXI2DlToZLGfQOCuRUeNKPmya09mLK8NDtvM1ld+J6viCn8F7J+47bwWv4Gcr3wQ2H1X
m+qKoTGbFa4xOgHZ2MPdvuE2OValYDYjzHyrTQHqYTX/pMpNPehUe0oNklckHeA4HNqx480EFIq4
c0t/3DBtSUlgm7wBCzrkINAg8uP5nCZb10RvZgIULNWLApmOcLMIL6s0BVJ+lvL2YME4qnntKLqH
Hmt3h73AdLvaexz8AaGzAE4qAw2Mr5bRh39J2LhrrEGcyLxil3y0OAqI7Hs9IbGMPJt1bXT8gPPn
oCyvaXufqM9pVp+SQwhx2a4krQ2Oz6UogB/HX6rvJCd5VDHLsmk5IczSjKBQGV2Jp/RPr5Ntho6Y
p9yyIoh+H5CKI2oyJxRr3R3MimlHdMYW4MQqOHjw4tAt96nSXit8mos8IgwRPIujp5aET/qg0qy5
M+O+xip+x06lER5b1uMIFwZSqm+wVrf4ZdP/O+gCZpOB941i8XYzgT023B9Jv1PIqfzUwIYv9ckV
V6pmdtEpk/9wkY0KAelQ5GTVUMYlbMSYkK5rEOXijmASJN7Vm21kSrQI7Y6x4BbhMkkt+TxH51ZI
UKsN3OTaxxBaH9M+e4UEF4dkv5sP6jJ4CqhEiBLebFBRWuBix8QzDmiBPbp5c+OlkdKGEWc8PfyI
p9nT1HvRzX4hR6ydhoMoV5+xVH4p2KGb/KJzU6L+16t5XiAUeesRYLmbkPKQET5jL2K+iaYfcZp6
eGY8ggNYUXDNR7vQr6cmyJFkwoI9N6DfVfTQozyx4DcMT9IQ+V0sMZwbot3Q7Kkj6QDM0wiwhNIe
1U6euQsaNPagG0r/ZpU2WP5rePNAvk1zOmJLqA9tBSIrxegErmalxk1DLVpw13C7mWmyNM+JOV5n
Vb2h32N8zXf5zsLeurPOKe/0saD0lR+aqXsjKke7Fat2ky+Isy1y5tMCbdPKYNMk6VvTfqAXoaQX
oZ9T36xZiLsGLbn9yrC2hies9s0JdKjYnVOrOFkx69XV9KVzFQ3BerY4hUbDIr6XXLAjHOHPo1Pp
Xo6gmYSdn2xFieBhxsTyxTkOrLgIFq+M+EQyNcWL+08oZr+Lirsaxvck1G7D0UgA+LFeZrXkWgMN
jV3jAnYF5E9DREv5ikb0oWA7AnKmWEh31fbUxO8+qt4lj6Xx0LP10aF6V9NMBPslx/oRAHBhXto6
u6xVdjZ15C4cWt2AsyDA2+QJo10yaqkruGXST1VxNKBvgS8rVTzM7YC2R0aR3HGs0hkkePECOmPm
Jd7RPKTStjKynqv8toyCnpSElLBGPcZldh/D6lFFfAqL9Snl0YtXyrlUnyKbK1FVdsJes4zbIMw3
iumv2GOuiYRvi0xqD2OqWj28YHpauwbXgQ5dkBc96AcqqpXakZClSjw35U8246CoaWcOlI4aGjA6
HTGUBLcHyi+tI4l0N69kZVQMxNELWZPq4aX576FISeCyAUvj9DkV+ZPC9MdccQVJbCX/FJbdCpBk
LMSL0obnqC3P0iEu0yusoq3dex/iqmwljdDZYRyF42ouZ9tW2bf/lLToVkAlHa1TbatHSdsHHggK
TzUMPslEgmt6Bay7lup+sYR+RE40TuuALVYm+pvfvYmOBV8Wu92yWIJlbIIKMI/YYVWZFp8C9WQk
E6FrvqgXvtlOHMTeJpU1JBihHIla5iX/ZpgL1RQ6JaR9i6VQ23oD+QaCWoI9BccKLj8H/VUD2FPN
zWHe9q+IDCquDYPUMOkakcV/RGA1AXnNxjSmrYBqnXDjpUP7V8QjWUzpRj4xTE8q13XIWqlrWsuj
77YcRnJADe7YzFQdDnFH0I0n64VXJRWvqWC8SIiDLd2zNOejaL5y7ZMuupNJpqPdkcioaFIsi2Oa
hrRSEFNI4DOlQqB3FHVW1bmaiwuhON1wCos7dkwsQ8IelNJqWSyu1GDcXlVXLQyXzi7+U2X7XvG1
BUW9ql1drF0kPGAdwHcyLx6XSGP2mNyhOlluasvjkYvlt0ylxkIxBF2ShsIQvFDxrsMzEySvjX5I
w1+xOkW7BEN76Ld6jU4KjNCO0HcXw8n4o5OzaVUnLZuOFq5owsZzTheJulzUV0nhomEmeDrANowN
n5kjfTCbBWYrqm/nhaLibL+V2PFvNXPy+DwIsIb9dhn9R/ROzrUmXrLE2ipZl7i/br0ERXbBI3bS
J/BLFk6jYTkSomTttXN1XDU8x7t0VOktw45h8MipJvoTbUtV6OfzSZuwx/MV0jVnmVTQoAb8V2lT
Y0+dyYt30occv9Hk6kbBtAPYEx0QvqgDce2Lykk//cAFnwz7NnxJo3qSenSEGSe3lpxjAXY//ywp
yXmY4GSs8gkhAwU967lWSYzeOOYEW78VAnAtGYis7OH5PKQ4FFLQ45soEemnepq8NrYCo1hZpHHl
aVQ/fJkkyZII+FaNcRUDK78Rsv+zXbDQwpksmZ87oomT+Lf2NFQJhbtoCLIghUbBqRAdF8xIMo21
o6zesMw0XzNDR6x91TiT2NKULOEm7sSkmDoefzyM/5bvcJPamREnSgXzxrjQdbGlOTgWrrsQmMT4
lkrjXdbGW47JkoXsAxFi+D5ogU3TpyXpjwGKmsh6Aslq/JTohygkEPzkdDXyfxJAT9R+7r+0OuBt
S3zhpxzNx5UlbtV9gY08SUWHXTM7GOwWIniv9I0gXTfUm5n0jlRf4vhpKodbEZlsO9HxeY7BkhkY
9jLExpJQVMyCqanvkj7dt8oGYHzk+5FFPiWlfgk/1S3ZvPZPumReRYYuQiVJnO/h4BBjvbB4wUTG
8ob0TQtFVyxJ88XGsdGU43rIIT/pfXVaTv1HhOa9LM+O4Fgnax7IMO/S4S9bueqFZYzxGeqbTlpo
Tdyt9luksl7Oz+lM3lI/tKoE5DM+1Ryzg2ReVIn9vGcglMgpWWlZggJKM1M1f+j4DvB/fgrh/Lkq
6eeoKAzbho/1a63Pe2HioatYiJGr3qduTuh/rUH42nXRogGGHmQzuTqMkuZ/fJjm6M7sGSmsYOra
SuVEaCKUvbe7L+uViJUtX0potHv5MhV+dTw2aUPIC3+KyG7ysVXLSaJT9wzckGHGZeTZJcmC0NCH
wCQot3lvhgGNeC+qaNIkB3W7pWlYf1VUqwhUBQJHzpcZ2nRrY0W/oVjsvUWiVytMOOnNzUzLWcwi
dSodWkLRGY53uVuPpqYF5O3xmc/bE+dZHvZYW4ehQ+r3MKCix4FEnLlohcB4ith6G5RXjEUr4J6Z
wD7HRw9KzQK8ZSBVE191oPIs98VKLjD6dtArMGTRvVEuN6ughPOg5dOdF5go9YEp9kHFlxLVQTfA
7rVMX0sPAxebtGr9P81nRXEP7LfILULFUUGhIGk5NZ0Sw7QeFHSZ3nqoJWopbC4Dog0/JJUWqoSO
kBGbD1eQjUoKb2mtyT1JPwwazEI2Sp3s4K75hDvx3Tma0J2a7+Z7pX0B0+gtYqKhBwjX0pJ1+0+C
SfS2uMhoAs11RNDhCv1ovs14OU3ieqUBQ/kZEUlfxjMmxMXuEsrGpL1GcXgoF3uB2A7KIRDlDHWf
MrLCGiirY+Q8jXQGYhyAwL7b0kkd37ELXttzAQxEFQmOHeVBmjHhzlYPWKdrs3ciKHUrxO8ek584
HWWYRfuTBBSUnb0nNJInNuROSJGR1S6t0K6giULedWkRcCv/R2cU70T4FeefsYyBCPB3HULVodX3
T863CIUcIDnlfdCW0N9x4tiWGnliT6631v1IVYNBGI5yO/tsSaRdxruVEj43RIKMce9FvFdV2sLX
7b1q0uh5jOVDWa/vZtJfYHD4kdfm21ryd/vb9Gehv3UW1jhjl5W/RnpSVLph2qMSNl6K/VXhsFwd
y0jAQ5MShLCRVO8Vt0fIZgBcmZwwsWxeuAoBOf70CfOFPV1a0i1tDaI/P7ik0KWl77UKrtM+kdNP
pcs/zIbvpWqe+W8qlKyESB89x7keIk+QyALDKbIZqYlgsMp0MsHJMwZvtw8aeP0gsODKBAPgNMuQ
jt3+dorM5ia09KqAE+Q32e2x//bhrVLspGJu3rubF1KiUDEe/rEJkuNjo+bBKmLSwzj0ndip+M64
qyrqdCjGz1IYL+r4JE8TRFZ0VOrWVhmrMS+zi5vxIrcA3PL+ATnjhkK3FCV7Qa8ErNoQQJh18Uv9
aokEarPBs8MKp9gXyM/0OgEp2FHwo+dbJrYS2wfv+qVIb9r9ROofT5QzMkwpy1WEMFkKpHPkHxjZ
OTjORTLeD+nF4EGiz5NaOaAH+GPqHa0UhBGDxjfJF1BLXXcSaU/F13lllUa57zphe5USMymQ+2A7
k7KGXJ2xeZsqZ2aCGFjildRUyhm89ap3Z5nW2L8lZyJuOXKGHGJM68U1RaZGm4Jq+aEJWJzYROLq
aqsjCwjsScjJE+6EJD8WdcTqkQId4dG2vRMeZD6N+vjRibkXKxqtE1RKclso2dOsxsco4wGecBpw
mmY0o6q8vIbfwyexlupX/m6y8Vqa8bXI5sskkaCN9H2TcLyzFurW6ZxtPr0yx+Sl0SyvBSzMIy7b
eoW8myXewCmAcqZh2y7GdbcVOVT8oLbNIOC6qNjVlXARZenTCIYl5JugX12Dw/ESKhyRA9gttA4p
YkUu6AcspwpeBumoU40yUo1SrcZRB1zY1/O+EXbyDIRnGk/kn1p8gaRyqH4NWvHegWLTcU3Lf3RI
lmuJ/eXM/exTKyvb+DlvVCVAatQS78jE2HEGRtU8muUCmuXdxY98TY46omJDYrnBhbc23yLx0XWM
H7WUPxCNmcW2bFtqLyYWcp4+Re0usxlfGn0+Ny/ywPAlW5Dt8zGemYcsj7H6kCrmvotEXiQDDHug
7sQYCACPRUj5NCCMnxQROSLXkQqEVz9RAFS94yb7SE35Y16vMzLTyJA+AEZ6jQciThLr9mwujzmB
LjyRtASubESsKfEunJrp6Hdx7ldRQyWuvSg4XWQEqsSLKmxmFClBU3bUouAjwBjHcSPvpAiRw8a6
w5S0YlKgW5e8mkperQgtV2ZHMiQwmZ8F3QkBbFJPjRs/j6hnhDncGVtt/aqaN42PV0dF4Nz9Lhf2
xvFwrj/UuDwP6XAWorNKIoyqI3NuLp1FSA7LHLkLjbhGd+LAp1BmuLRack1oTV7xZa74WgjcGgs3
wJDtNPZV9Z8pypy5ekBz1Q5hj6u64UVcV+prnNMBmpTU++1koAi8yVZMHqDjlGHxVJkb54ojSyQE
Gn6qTey07B311oNyTdJgTB9RIT7qj4LGBlaRiPv7nvlbuLKCousvDThxpuoqV8znqKdUJUR9x/YF
7I/ll1FxJL51MUP1vJn8tJMN8aOMn1Vb3meTD+xXj5KXSbKffYXEVeNW3Rclric6jrdJOWKI5CzI
oXYtCaH/rnYrfvyCgOvMjD2aMTkG0ntd6u9W4BmU4/Mc1JLiTxv3GvLiEJgTMPBD+kv+BlY4N7WT
/mpJUcm8GSsDRBTGr34IFJPeJUKNU1txJSJK15p+fQkniH5t7Su0vhGHW8RHBB19ZngTZetSHoxf
E35LmXF05mHuBZH6OPCstb5PKgizWMKk6vfcrsShoNCBXSLySs0Jr8r8l0RmVAkwW2L/NTkVwk2Z
A6EP0y6s/sO0KAZ4uiE8CsYxEQFpE0+Hs7FizZ7nQ42pyeCWlv5zWwRf2nX2CRKwl5DBFSLxjMw7
iNxz8HY63GEMcTgMW4CIObk2riZ1f/GHAB0wBr8ux4UtYuysQ2zoOzqKSdVO0p6Y+p7eVJ1mYW4f
03IU5kM+VnhNObxCDLs+O5QxHq5h1N7yD7AFp2xOz71pGyiO6U0K1Gti/dK3YAEXWUoJWmI79c+l
sQ5dvxxkgBQ04d1qLxcqV9cPs266A1SdBh8LQTMhu63EUWjFG+LZY0qTuTsZVuQKkOqpX6LT2O5B
y+jP8T9erXo7KW7e929997lE+VOv0pf4haaIMc8kc7GezV0b1ReKgGB/OTqQtfIy0DWLo+qY2Kp/
4wWN3wA5Y6eWzEcqsJLiiP0H1HDkxpLiSijpJlm9wYk/NIwdlESfTS5u/OU6bmnx5g6hmTAezCN/
5ZyfLXm8NIKFRJFrKb6hRTWSZGfqZuj4kRkUqofDaSJVKS7NGVgCkXnW5H131ng0uo5g84THYJFt
yVaMr5wMQlmHZyWezpFJqw3C+HaqdoYY5G23W7Niz97Pwn+HOGDwHI41E/lVeRs1BDu7Msv/jjJB
idyMnHjKW0reAEvuikBQE/Np/5bZTh1Xt2yR/rFTxYQY2HZMB2ky3W0DN1pHNSPGkeEW5TYaA9/J
M4S1fnYpUNlVaW13BQnRF2hnZzygsRR+JgRdtN54i92EO3WVV1niYlbLzsVyw4zPsWmQVuaaY5Cu
UnEnUCBhWr/1hN/1ytV/dRpEngNOEZQoISDXWdva+DAVVBAC8Bpc7FDGTJtgnOUDOcwsUPZljMGG
NMJMTVeiZgHbpSANh2NhTgFCmyzPJ8TXMy6NvPSWlVipIOPZ7Hlz9B7mDLZxvVdldD8npRc5M+OJ
PC/+pqP4ZkFecxE9cXAsOd1zJ2bc6ke+XZY6afnoyZEIr7ipr6J67urQl7VgTPDmUieu/MmHnKKm
Y5iRePXCvylziwbBA6ACDSPdXAcWruZe2tNsjz4sOxneuqJTwI7vv8avCo+vhn9aIHcRYzIOmdho
w+L3UPFmkKNznsReAZRF5muhpMMRrplRPwYlfwDSP5sInVThZvm9uljM9umlfnWo/traXSM1aB3B
099RpNrrVTjh5SGZQv57glAB+gOjYE+JT8vyzg7XZZ/U4X4jbBIA0c/Shpyyj+VXCOKzLX50OZCX
lgWfdWi/pz51JcT0KIE0t7P81YKpIcfor6HT0OCNF8CRJNoryUOKBtuNPdlY3DC5Tln1ZLBGwrKM
d47ChoyaBMFyinx1CFOhv95Ik10UX/oDlZzyLabGuTOvuO/l+BpXy1np81P4KxcF/8N8VPm5W8nq
ezBWvGicKNTlaqWxRakbV4o1p+IvKkxfU8g2XcjOi44yZl47PEIC9UnwFnv1MX9DHZ/AqMpgTZrm
t8qwEOUTQFPBQxT3S0Jo6n3ByJzIrLZtg5wfXD9SkqxBKH4ij73DPMxFHSsT/oF+sJHNIj5p4JRm
FQl/wpm24xDnDFH5YAhOT6aEDQbFg+/F3iuMqRnDIZCBk9nqZ3NWLut6M6HSiAFozMRKnlrVEXIM
mo9SNB+R8ZX2ywk0A6GUpGM3YbzSV3Zh+uTdHxlj8NXR1AkqpsixDvY3KBJxZdwhv1IrEt4bPkVF
TkxXPcshSeDHRJ6LSYJiiKj+M+L3MFs8/P0jHtQHvumGWpgpR2/iXUiifr/REMxlh/krhfK/2vAl
+sTpkmkXnxdwbDNrPFxLdQWIR8P/fOPhG6Eq8rFMN5CDtyBpT0LqdoYjAehp8gMdJQzOVm93/S/B
A5RhflYYVAv6sUTKQlvJAaPmjCrFmvPqDM+uN1wOlw5nXZXgcR1f+rC+27rDZXNf4+pMUcBOqfrP
wWg+h8/eKt8kkChbFdfpBcqWUq321iU73Eu+2RVeNu4KYCvs/pjr6KL6xEJaCbSm0NWgYOSnDbkp
6KbFVdIDRhJ+Fg0JeowWi0E/Ghk9GI3e5qNpaesg1+xL3FwMmry16taEDaDuke7VercGZDp50ikP
JMRB5Ita3+VCaco1AbFIgWApLd7C42K4hVa+VihiyERncXnWYsLa9PQp3VsCqUoRnk7gCJ7F9Jni
DuL716xPFfjQbJOw1IG+5vCoQ1pa6xDqFGdfjNxouhoBxE2gNM0rWIkpdYTU2laBA+jxCJIpD6tG
OzkFEWAnekCgUgaJnrt6aI0fiSh+9J0jGzKwKQl5a6JvtPUo3YQASYtmIJFCV1tIHekvqEV+wV+4
BlK3QBBa2e0UlKEuR0DxPSkJWt00iNdqth+ASJSiuKtmglxidsvr7t6xr1RBZ4FeucTo+3l+pyWF
yEz2Bw8PTh8wZ684vmuUwdbp9F+lZmRHvXjosajinz1EmrbXclIzZoWnNNvRX93ThqFGgDK49OJz
ueFuhgzmY/jMKQDEF4vNLnpad3wqtBAUPDLtO/yudRT3KcGUx5TOYnOYQ9f4N3+MRe61leUWzHpA
jfhKCe1uSsD2gfCmlyDJtrzr09AzFLAZ5AZNGpHEpsQsG0QjexdcghZek6Y/1rBLWAclCVvbnhuH
fjRy4dhSftROtS0bLZBgGmmg52SnVEXUjmnDHKxD2bdHMbnGDyRNP7uxODDiSxWNbks5wYDlxVQ/
lFh1rQAx8NE1ym3K8iuXtB90RZ6jiuzeR12ptCSf8Dscan6lIb/Szi9oqRy75YEwmcgYH5tol4ag
9YGgZwWC/N/JH7LybMUKgKT5LNlDr31opvweepKUKhQCiO7NIlL/ehiVPnhxiuZEzdQpqNxJzCnW
EFl+xe8hll9Rl70IRT61sXiUSn2Z0oOrWcPV2v4XwcYGMnjDFnNLv6kBlFBqErvTfkOHZHLmDdJ5
M/jjSUZLrCdC0/DLpC5oOy4rsuzFeJ1gf/WHHlajorBKob1nTeWA/6sNoZSL2CWLIXPxJagstzR8
5zemW9bb7V1RQ8fcXVDcDsBUpuVLSNTPSBc/QkzN9Cz2NUgbFll8hRI+l1okC0Lqtm8dqWPObAAD
4iY3S8uZyplJ5U0R+b6DiWg0m998gmmT32PLuiVJdytl+apMIZohN/1HMg9Pah3uNL4S6YhoyVgf
cwmqAoBeSR81o0HCFbxO7VqenGEUDsXaOer+llRUfhuEzv/JCFotRDVu/NL9Zqw/VEihGmYQs7d7
oMeNAAeBt0WT+hUf/oYuhnFB2U2D1UZQYZ5IrKsaSefJQTduMW4IxUVcs2tbgmVeDuEz/8jJGaJr
+wXtYknBUcocRSUPV2VP3Yn+RHOetYc9ip1GJhBiggOl0slMMPFIB4F5JqF/I2LvYveBBpyRsPRK
UXwSoQrNRCOVoG/HY6dmsC71k6BU5x5HxeJoBuSJLIJYuoGhqm/qdSKOmV0K7JNUljA2p5CMmZkc
DK3eo/2o+6Ymng3udbukYfLGAX3qfhigmrkPFjHLdXCk6jNR531EEFpy57shqIEMMVpO7vWCYwZ0
MgsWEKROTTc1fYsETmo+lzvhJ347/OO9lh/7fwA4wuXC5rw69W2LeuyWu7ixNbqsZSyDFNE6amva
a/4EWGgUJA7oXtbx20Is0Yb8of9HDRs1POEULaZcBiL0s289rU7iN1W0Kbw3TvJdjW+rV8BLZ6Qi
5SIwr+aVjImHC4NmxA1dKWvXU/JauuU0LNqeI8WeDII0yK6qwtyn+cKdUVdgP0gbtKgf1brhWiVd
quQ9qiTe+YPQ+hpcqVIwORnFFBml12wFqMKiYEIKfoRa+9g+RwKAYk0LHynqutmID0HNHw0tzh0f
DVW7xJ44iQ+tzu+i3F3HTjmvuWA39FvU4XKOpf461tG9tbWquoeTfm/dZWeLOH7l43/7mLrm142Q
LsQALvcq/Jl26k755MfrzxTEuNxkx0IH1WANh3g0A1QezOr0jcweq336t7F3uHJVQkT7P47Oa8lR
LIuiX0QE3rwigUAgk5LSVL0QVVmdeO/5+lnMQ09PzHRXGsG9x+y9NvOM5o4UkYMC3mc26A/pbIYG
Bl10CBVzF8LaM4pHHUk9bbdQ3mNrO2CAkrEg4zqnDl5pFukZqCUblaCb2vQGEQdlckRKDBCSCb4G
Flw03w0oWTgkjnMqHocZ4R8rh6AKGtF0Z3jgrfJt4hBhfo3jzjaYfqhnmAFvUobcAZ4hBgNdFi5m
e9Sf8lMmUKH9QoyUElnHlByJ+XSYkYYyXOVl232cWnbQy5slxswF2i+RzV8a9l9UgkRwZYuFTQF3
jpH49gjKnTdlAl0k7tGNfsqKeHjrPLSb9GlI37IRDhWzhsG6jyuDJCn3T3cNetOIZK9hlzjWJZIg
FqMR1lgUikLSORtHFbI/tIBThzmC4lNUHGsU7H6BVA3pljH8Oh9SVvBLUyPd4XZa2IBhDCCLesWq
o7LXPJE9rBbmaSbuccDGoZRYjv+jYzvY4rMXOPjw5SW9flhHcGX9wSUt8kymUwm0SSsDCQ3yCthf
R4McL7Y6KM9UET0BHaPwd+PSVTzwDhuzZ7JExhrldFH5JC+jqJgM5svq5vR50OqJl7np7/Rtoz9E
fu8i7jwnXGc5OkoN/3GcPpcgAxWQBA0yDqbKZ0PZzrjw2EgoxyziR58+SgGKukminWMwTk9Zqj/y
U5uoaDsuMDjdOF5d4rebvzWzdJghhgg3/p4fOrxmQX7KIi1QHuTn0EBJoxvTV1kEgGYF+LV7F/Ro
AVQLXVyKuZcd+ZAJLmhsDHHMSploIwAkNQSUCSXxDp/nwTWts2qjZjO9vSBEVKObpkfU96wnTs41
s+IgKnHWMDbi/P8PaZeK18Y4MMiDrEEm+ZhSoJAAI2iOVRLxywZRqAidQgrd88Hzj2lq0LdfClqu
fgXaKeOehS+efHbNYXeOCfywixtN+nlp0FstFMO529AmI2M+9hKk3+o6beLRMg4QPs7WtgZlXoeM
NPHYecTZB92PM8udJ3LD73qyifAE2C/NByt18v7m9i0nh62nDzf5azt02hok+hpE3//F7wvdS4KE
JnKt6Z+6xQeBnWTcl+7KTlJhJ7k7XKTrRhg3obZOIv2x118NvO0SQy0x9SIWV2Fc4eshkOet0BON
4xRLF38eOEqWRwiODoYwHkuIAqFA6mfFLq9WWjIHtKvesxg8CywwJhYYwySx4XxQOB2sA3WnV5YA
KSCqqBBVmo4Va9h+nT4rbIw7arPgxhvQpCvEl1EP02xhncIXbRz1+SS0KAn1whFrWKVs/pgRi1B+
moT/pvwmlXYBtcpBgTQPJxnAfragdxlA7eiCGzk+rKuSoIAFn5+SBT/v6rAXPKOC8WT7nHsWBCeQ
R8lNP9oddbXxa4mFMIYFAyHzYC7iTczXi9TJh47BgSnqdxUDkNqTYBI9uLU6wD9UFVAXZG/YvDj/
nRl6uEjri2aMuS5TyB9qsv+HDRZeJvqrsFAB3VLsmUBG4YcT4vRcyn/Sb+YdX/MeyYK/WkXXJBKQ
YTNdYX7B0hfIyY1pIoqtJNS5whLgDvoThxVkIgMq6SfiD6t0U0wBG0Te3ecLpitTk0sk/5Rgl1Fu
gNDTMqYp6XJvUuleV4Kz1NZh7NnURcotFvLbyi5D8RlbzKN0kZlzL0JyFY+C+hJ5xbREDIs/My17
Qd+8OvD44rm9gHk5VilEse2e45aXge3rlj0qP4DO/LmjcV4/alqt8uVIBJj/qv5YHbp5SPoiogho
x+S9BfWrNssPcibftS06ru3kAuq3tRoTz9Ldh00iDHZl1P4Ogw4qVxrwKFtx5cavMtTV6WOXWPSH
HNxMhHtfWA+JwBXQOzqEuzYE++lNtKIJBIu1XbyGNYxRB7FvwZjRJoKkWHursL1rCQ+qhEW9tGvp
mFFQ6kBdsalDzh3DSapRV+IyWmoQyeKBtUO2mZ+M1EpLfScXOtdRYGjkFwFbqkjCxBgZa6iVvrMi
smvtQOmmLAP0YXjRCVooAjKRIuHgK7I3hdVYsx7nxjjmPdxMhSn6Ga/tAaxP3iakYBQXlWIV1+ut
DPsjumPU2Ur/SJoPI7cOC9c1d/USzXdBestWnsykcgc90Mi+YG3hj8oH35AvWrkvzMg1rPdGJnC7
cuZd14JeCV+D19bIdZve3nvTVGMxCm9vzvklfWwSVHs+5jo+FQR0IK+4NH2BoiW76GTtJFwMkgeJ
NpRVjPYa2ppfld5BxoMiTsSfvsiMSfNfsQgaKz3OL+ZiApMhDC0D89I1ZOYdjGZ+jvFLFWQydm+C
2ntTEYNwknytLM8HQoWlGAw68mAF27oaxa4pHRLypegyxvyu5LVzlCfKdYIFqvzDaoZXPE2vXCyJ
mjWerWinA2ORvvbwDAPOYNbLqC4x1yuUH5I73RWWcbMITr67y11DF9HaeYucvXeXPUtYwv3OGPXt
mU7EitRssLmH1jM8yqOqlsAJwyrXw3i6i6v2VJLtifk/mo2HuJSPCLTiAHMtz6i+jDfNVxc05qQz
lriuWsUzIBz0DKG0jq4XKvY2vvrShgZz3MMdzKgLzPdq5A4Wfs88ngJGTvJxHR0xWyL/yAJZgzo3
GIW8/jbzEADlfyO2RVvayyQul3wkQA3cvvZFOnk5RaHIKtT6igSOiHW7ZP8sBupKfCzyKVR7IkIj
7pc5DxYZxTP6jkU64djgPy02kor4LNF5RWDyW8cggu8Mz0lBbAOjb9kNgufyp0IdwE6/GVqbDNMO
aWAMQuaS+DthR2vHa+HHf+aNNkLkTYPbOwHUWaNDps3vAcoY5qgg99wmY6LY2EH52SikBed/JxG3
OXVZ/jlbR5PPKcabkSe3GT1GxQFaszrCAqDyQbfI5Fc42sJknKMD7zHZdMZ6S0iJrAd4kVp9xJmE
MyK+zqSjNw28gQnDFzFLVHmZS3HtyBMLzUQ/JQ1sgBw3q254k1L4pdX7jFPm2qOlz+HUaUv//wG9
Mvf/H9BbTIqaAQJB5anYgIT5Y1zH96bOX4Y+PxS/x/knOFrKalXy2oyjoDjVI+Pm8EMc5rM69f6k
ixdosrZVv40cFAnaC1FC28oWXLNZS3Z+VIB7GIKiiIJMIexAXPG6i2G6wUedr5ohXbOXcOvZISbs
EBX+EtT/iq1wVp2cBwQReY7PBJAESYYkE9hMUZ6WmT1UTClhk+rvTJtEtX30GZAcXbhHPLwEfEzE
n2x0phH1dkYg5Mhrsy1fjSz4gL+8hGSDgt1+v9wQN1OS8ZpqbqM+MpJLCFyOQXaLhjvVFSlw/xJs
THqEAXV06l3dQorGQt6tYMwBkKCGZ7zmGUcAh3Hqgqkfh86R8h1LCRovC1wtKaPf1q3r1QfUnKdw
S6+lmVxUxgCMy364kcGcHTOmvJ2qnLt1OSvJ0azn0zSBVKnKU7Nvc5Dz5RRnDTYaZWVtYmhnjfog
k5RDloz+orB9xErYj0E7yjujkpO8c2AsHBrDV1pfkVAYZLJ72Z3CNYthGYVwRHIJ9pPvDKNqx+IX
bFOlEfQIsLq2SO3kz2ZOKo/tren7m4k5CyjEthGafYpg2Rg2DkqvXZVrx+fasSUXmOnecpT0Mkr6
1aLgnvwExV43+uaGKiN7mnXq8K7pM/SoQbkKcXXXuq+ogqT1lf7LpcFXWNVbneqJKA26azqDUUNs
INYlXH4yjks4SHsjda7yzCcm3U0M4AEtpXMp4OFkgwe9jvWAyq3fkRJaJhdmXxcpOYvF9GgFAdb0
9hSZgWKGnlogwaQdA2pWi/aeN2doGTvJDEmoEjL6MQ6mhGLsiQag/yX68kugeUeyd/wezrJkoRpI
wp12yMT0OoN2nJuXsWo3ONR3leAE+QuwoppX15XgNdyjvIYnrf3WR8lefpBGZWu4AfzYuYQrpmI1
JeddhTbUvFqlfN9dpoRbLbLljypSiRmOLUvvmYV3osXnHH0S0lM8WFJ7GD4cQrwiK+dkzENNEIIy
Ll35npvUa8K3Jb4XVE5ioE4RQFO2rRXKTAR5LLN7ckr3t5mk2TjEzzsjaBVbJJ8/e++ps44iEgQ1
wiFlOQHQL7a1LScwZQzUXyvKIHy3p1SjpMKs0tHdKuB1P2wBM8ofJC2RRozhSDgQzvUEHOOkY+k2
j5oZs5g9NCQmaZfCfIL760FZ0oo5spTRy+quKgBL0RvXMNEOQXiHfCPibUjiYCsiX2mAWgKhrWOn
JEl9w/Iyje8hRrLacjfoSutCepXIuPGnYl+S74u/jAg+2EqSbZITsSeB0OCdJGZn++ypVOS72o9e
eeiQ4Q9T5fb8niJMTvrxHkXf3wy8pgIfP4Kz+rtqzID8FLSLxNGjfWa/x2zUoMhl9S5Xppd9sKMm
cLvCIhsDDEOTM2DgFEEwCjA5Zd4knZiIpiaRU0OWthAhC8pF/QfKV0gLb9Aqz6QO33L64+U4m8qN
gZiPk5JqsDBGCklG/v0XxoVN2TtgumE52MaWPWswHyHaog9DpENGh5g13jS1noxFJ8GTUorDYZPB
y0v0cmqOoLDzJYBkG9R2RAilUvlUOMykB4qAwaeEYRwfkAugmZDrTKx3RwzZ2FwSYhU26kx0FJ0a
HUWfZgXSwEBwM7OIfp4OmWGjfLhoIjOFz7upMsElp5nJH2vpqwiYQNAYPnxnoLu+K0hP6gHhRL33
T3Pr6PCLitLBu0RCBOaiPX84x/ngk8NzyCA3zZgqUvnDzLLDp/qUGWBO267AhtvHwU42RoD8jbwx
kWn0Z0mQvCmHZrMzTZzCmC5tKV165vKtrl6MBo++pBxFub0UMdYC4M5W/a8lFxTfTDVsl6IY7kW+
3KWD1sWfa/6up+KNhK/3rmxflaE/WDW8RanC7Qp90sDo9FsTDACH4qnRes+gUjRa0TcHvNBgZDbN
YFxOV86a0Nw8EGHwWZjGaNW58Wju1DxIPtV8JRCUwQViYQVP5xofxVV3cmROOWjWnTgLzJIxIWEY
Gs+Ebjsp5uqKbljg3Y3z7C4bI/453c4G6zawc6QtDnVlQ1bJiYJmR5IcmRfb0FJHsOTjor8UC5nO
BiBHWc/tQICdooPrJJXWfBbrrUW2lMEJath+kWe2+Y1RXxNUVsYbpWsmPmAcPcs2e83L/CJgxiWF
lQY976qgNMiUBQIvVEHP7LVEC9tpri7vtLHJEfKz2PRHFNEZBPnNWZnGks53YI5IKx5RT4JVdjTu
2g61yOAs6gJlg4K1ifd5sCYhL21OLY5k86az8tXRiuRs9DO2+Qnb/IGI2IwomOI3j+2xMDTXJEub
zktvFq+n6xoR4ZkESNSDZy0teQaFh4nopMKgUclv9HOrDSYCo7dFJvfz0FrsSAbNwzLqr9nvGR5K
f4SW0SthYYebXn/k0vyJmPeM94KVs6fA/vtE3aJoIH9JP1NJJ2QbSXJgX8ruzJh6Y0w9omnJVJXo
6AxPVn4yv82yu8c1C9QJ7los3xiBNj8LI4UY50u0I3Pp86TtNcvJc5OKtyjsmBUllJ73nDRX8jLJ
7EalSzIMGI9TUxLN9eqF36FqpzJrMXp0Luxbz5PY9NjnsSkUAwa8sg+6qg/4Te/BRHPva6biLeJZ
j81L9iOo8x0ZUMS6oIQp5jCl58lWTp86eh4JSXN/0heC/WzE2P1x55JITs37StqJrSYs+6POl7kx
d/7CQUcXJoWTllwgXijEkRS8cJOT4O1vquEYwcHsqtOQwzFwcYO8R8L0XvTKS2Vtlgzro2H90EJB
6S9Kv976DGQFDEdAMgVt9CjnIbQFG/jqRdnjUyA26+SfmYjbCbuH1gy2pTDeukp+rGVxTqjMMPI8
tx8LWuXQDWQHdo5iiOiwGIklXJIL87C6CWQSWlPWQTqz+Wk3NVe49idfmVAbAapVdS6j+cjrdWzj
95T97ASZiDwsx4In2PbQDR29i8lRIrqENd9SwM+pad5Yq9KGyzO60QTPvAN49qGSYzgNXATb8tLJ
FoOWNy36zbouK+0M7lq2eKI020P7XLf4us+Yaotg8IjURTRa/B8yZtQVkTlhQRgeaDXjUzdLrkVx
PNkGl/b6xK3LaO/DSAC58joy0TZbrmm3gn9no5eV/MVknz2UMFB298SHdjX6haRHxSk5jLQyOU9m
RmIzSnRGkVS/FKEcWg3JYClpKfWGQzzGiiGetZV4TMi4Yg3AGpBYJkNrhZsuya8CHxfCRhoOC6QH
cuikMY8t4zUzFpnRxEBXOsYSkyeoX8kH9s0lgm+LFplhV1uYF12WrvviueuSu0a2Sq1wvtM98Aip
7H3GpH8Z0Jl6Y3qP76GmmGhMMGSQGTkK4svJivjdktnStLcpzkiuk6/LUlzb11iK0Gv/9kWo/QgR
HYM9/KmTIlx1JbjOYWHEZ4mexagYJyPghqvmZ2AmUbUoscReqaMThm0LzElLtmNJ7xKzHaycpqTB
yQpoVDOypfEFX6+GZYCC+OMTAQcMSyqfMXuYN7ZbGpEFQFBlgSRmANWVZrHvRv1V6VyJKCQsuEVY
V/r0O+lVP8sgVSASlmQ4ipiuwQbIsXKS/f+Ypx81Ovccg2rBIFkHZrCy6MIpA67DsYSVSseVUvnR
L9Vrjz7Sn9wAgJ4DjKVkxWPJmNrLYsqXGR0ycyzc36dCFU7LfuCORBEhUBvzsJBw6MzRaXHk5tdc
z7e5ST9GSXvh9YV8KMMb+I8T/bYV6dXspbA5t6TLd05cI/littiLR2K7HM0wXHHIkXnJtsiFyQ9x
G2dMJiQjgfTmk2fap7o5sZvTPJzyTDuxOGMPA012VmQvfgmXRlSuxoYovhrZpx0B3l+AFRu65a0I
sbMU5W898cCdjLOK4EuiDqjMmaFJHIrH/jW0xLI1iNmJ59Cs2G8GQI0N5m5cVJl4lkuEKP8tANSg
pkDTSRbHgK4FWw0/HOW/FUzUHzUecwCIxgGlXkmXJikuicwxsl2ZZOFguYqNacvHPfpjHTKvJfbj
ORsSQBx8bN0QzOq7vn1ZJm6Lvg/JgYh2yZxDTm1xW9fu2sf/FNx77D6uJrV/xQMQXxiWoRCLmbyP
hJfKZFDomROfvvFH/h8PBd1nFtozW0kJbE6O2JlCS+cxAFHkbESBkaCnUEWLVNEde9hil6lEd53Z
+77lZ7h64wF1WFXGi+YxtPHRT/pW0fgsfu2qzv7vYkOtxEbBDCpk5fyMAL7l7tlzGRm9+BTz/hEf
OkH3pxXNdLHYsMQPBlgCwmsXEbUPPMS+9rdEfuuAWqVbmAzYZdQ7ud7KHIexlAQGsklU7Px9NszL
Ek1X9jDkKU77HJMGlaxOgDNEGq44ddmACCRL4EhcWuAJTQtHRPNifWEk/G8BhMlw1pdYzS8qFmJc
h5jyCGsEHMjvvtJCvlcIfhrvfdAzrE7GcM2mEIRJaHIgqKmtN9PbPHZ3vU1uqUZ8luZD9A3ryjhj
7gh4+S8lLQUABkx7BqNwAUzNvkjtg63SAt7JQnQU0qwgrnUl9taYmLrSs2ANb5kKlhL6N80GhYNG
4dCCgUW9bYvLMzGLoOCtxJF3GLHZEwk8FFchG97kNHvbCon4voo2O1I0L01EqDpIo3mho+4Py2RH
+CRdgaQEIN/MZ5VSCstqulRTeUXCRaRLoZ9Tsblhib5BZ7nVBwJOHlkPkCkaHyV5pZphr6zbNJj2
Vkso4w5Tj7xeh6BwnZfoLOPkYVgR1JCbGm/oySsxGzf9L0/wVPfEejVcJXNgrtGZW00m5TtNP5KN
lsRgnLc42kaMnBUsGg0xFbJIyM2A3AlZX5AAxany4lr95Ai/JPLDrIuA/UcCYhs9K876IVdeFdIw
U8pvEc0AfblVE1OBCoKbcVvmS3ryWQUuyDzIGN+/bBOkEYcRKeJc9shjCV989uzl6gVxB3o1JLFH
g/Zk4a1ZMHyXKl469K+G7n0S+ZDas3uX9x1uH35+CkLtV823pcQUzJ+xud4LYX4r5OaRkLhEqsaf
cIZPZaECEBAYooM6r1+MOLrtEjVYFhB0ZcigSF0U3tqwZawmkMrT+UwadnAd0/FgLRYSEaegkjUn
2rgrAYp04K1i8Fba3uih7QWzBu37QMFaVE+8yhj1UQt0tj5oL+kHR/fIa//KrsKsn2QAkPSLW7TQ
GI7umodjyHcoTJe1qi69IMEjk44WqWF1vwREjlEK5WdpavzVn4mAS4GKpLN06KtX1wynI5UrmXwT
m9gIeBOwMbi6dMYxrf59XWBg8l0deuwjPfYRcxYojHE/GeJpQXGtIlFo88PYQTo65QL2vWOMnSEu
ZdxvbNzYugmN7g38ZcgiKdXWL1VrP83S3mIPvdWV7oe46/c5ydyoS86EGPkZphTW6OrvugC7Msze
vFqMRxjUA5ijlKtJaLTnXn5iPyrDNW686HmaSi3oizrkAYo2mR4IsjJXrcqcQkZNPLLFTQ0H+RHr
49YRiLrWmT6M8uauKrB/1joF6wRNv5tkCiLSe+TRArFEJtq2xUQ7BFLbBwXReiSMVvyNDnXjGfoz
xtF5wlAKpVvJpbs+QOxr51sRoT7x0FElI81Q7VRY/RRmJEg0fuUdgRoHcDbsPkQlCc12gZeaBOJR
BCyFAD6RUme4No9eWk56SrbcoVr5ozbNbzTJW2ZarT14BLajiZMwm8NyGi6gcqCW5J/ilzBNsMJk
vmMt6Fidmd+qAiifslknT/tszB/rHB0ifLBjT27u73nQHjAvhnkL/AikByD3iOFZLBLBWPuR+SHn
fzVl8B7lwZzecLMf8lY+x0J5jliOrwLoDx81lw5w3gYq3pvgjrk+FV058uwfsQ9VpZuZnOwJgROR
gcGPTfpy2JKF7FXMEgp0KFa3kuIpE7HOMEUEZfVr5C7te+ayIosVXDM1fWcVvzGzeawwgYrkI7HM
j1WXP0Gwo1KlvnJN9arFKt1c6rvcaUyyXdEQET02t5HwpVmOr2x0L1mifeqGs0rjM/5vqMEL9hnO
t/uCQ3cDU58flHYJsa0FYmNHZe0TveFXQUUqHhtIwPfICiTUUtrvZFX8rinI9FjwJcB3ZUgSHUcx
OnefFnglyyLZZJvcBHtdw+ltT0rsDhH0dfIXlFvKl4BQjCZYpciWBnBBSuIifyacosH6kgQn8oj+
zQpi0eNQ8T9LuDSS4DtFVAwy2SxyTz/Ov9CWYD2ghUADRhn5vTwmLLvDv/lu/UH2f9Kjb727NRbS
nu3BfpEzmjkGBpl/u5lKW4tge5P/xftWAeVDSQ9j/RMj4H/n5ZGq5cXeToUMB/mtlwCs2cJ7SynS
f1U035BgabE1iHppKjg6ayU1ndwCW85wKlNkOVjSY5MaHEG3A6mjwViyeQY/Elmei8b4TMFWwxXQ
04I37CSgRapTF9aryc44MrabsmcZ7pO5oruzgrgLWe/3xXJeRCFQd6eijUZNeBf3oZEOm7yXfWWZ
fXGEGXImV/W66C36d7eknGnGJVhMYloLyddjwGpy51tg+ZDgJo12nIwlxDt70dvtylN5q2tkTTFV
DzYtjXMNDxQKmTVZGWRsXlLIXn0pI9lZ8hd2sFM/9e/wcd+Fh6+bwl0U+GahMln2nH6JK3NNxshp
BYixPq7yfKz4immZkj+7z8hWqgsAADEUxWizmzWx5WVw+TpuUYCg274tjYs2iLXlZQF52vqDTyGu
wFrJKZkzyxtK9i/Cj2ContXwK9YGL1aQS0LiHvXktpIIo46Xqq9uisXD5JnH9CLr3RtenFvxN8rI
2ajfNZ4kkZz4eJ7c+Z4eiDDD0iE7xgq+mtOSzyhGVMGZKSnmvUKttwzdM7W4zstLgqM5Q69rlERw
Lep5+8x/1+VGZLN+ZUFyNbfxKC3TkZUKeBJRZFk9IybBDREdF1tMakckQ9kSGKRxVxjdW9GeAPBT
mqznrD6vCkwQwzYZDN5LnlW0dxiiuBh02M7kzgBi9hRs9CoSS2Phmda2sCL6XW7edCIHP1skkG/4
MKbVM/LST3ElmnR6+s1ZxfzWz3z+JeuMze4wNoNctDd8DVUkIzwBgybIMC0KZC/3eUNoik6ugYgq
3rY3atoOMk4HfyCu/NgUgFeR5YHeUPIrufcz6i1iDb0uEJy6Bz+E9P2Q9wj7rcqVXkMGt6/LvFRV
2Bq2/jYOjpL9qiuar4OJSVBakKScEwmcSdV5ZIB5gjh7oiryr0BAg96JbnQyPsdi+ERkzMU88HWk
98KkFCNxhPDIxyYlbyXEf0huDYZPZEwPzWLLW2ZXgIEMgzNWBsuBN2Sw59V4phd/kBzqP9tPUvCk
Db+U7tSa6QkwkGupjBJxAi0xCT4FIlZSMWm05ntPpoFggbfRwcK2ONG+7oPYUDjuDfUnRVpL79m1
Xko8L+KMFqWIJMbHTciOOLY5qOXTGD/U9S4R1aFpv4c5tQ2oP8lUEVymD9NJylgjtnivOVVVPzFz
B9ewQfQgWzpnBr2w/isqBZAkfmM6DAJpTiyR8MUcch5fLgeFko8jX8S5UNiGuYU7LoZwe5WxrYBt
OWYPTUaBIJGWiljanpmyUeftiNylbPys2pMwW7etVwI01ec4HuSNs8IUAhicbW96CphxwVKcNoKy
x9MLUPw8jpdJAMWiC0fVIjoj/T9tzYYcD7FA5oHOYTvEWJKAXoaYAcv2ogsdckvjUI38eyE7U3Ty
pFyAYbLakzYj536D+wnwaEaeGccPC6xge7SJM3IIYwCgC5ck+6RVycqfjXS73+OX9Eb5xqCREx8v
wtiFnZJcinYjwTK5FvsSeCFlolMOKhnrACKbwiL5FZYLPLsFAgQq5JxFoojGvhdYsswpAZVMAuha
VplU+4lgZ9ZqGQ10hGHAQESHE6Fy9r58g5+1N+VImc+NYUC1gZw6rQB0ihCGHvZBpyyZCiB8NReL
qjkPiWPYY6hAN9jNZVhqP3Vl0m6ChJ4FtlneHFeJ6OuFaNEYug8qbdYVYGXyCvnICVBttRBFwgIG
wATKAq0jz+ISNtuKJgHjcHSP+NgTS/c0EGq7HYa3VgH3yk/vWYp4jPLfUmx4Y6icIyJTqfdEiZi0
cb5G4MIL8GlqG18W6GmjJAYDxB+cAiWNJcDLK71baKRYmhLjpuQd7zv4BejugPgyAv0MTncmixTN
s51CTiCU1tZH/dwURyTgCq8QEbl8PbuAeC5iksOQiAxINWKeL2Yw5tmKWe6QImovb+03isaS4LHv
5Afex0lD8E4GsP1tLYCvCDEekcWHloTE7MDzk34ydoZIDo5dR8eUcDFxJFpIw0bYvJHymLBkYTgF
JLIS1SfUCskF2Q++6bW+6GQjsiOQPhgxMkw0p09uX7Z4ZcZGh0ykdkEoWZ4MsD5MUln/1DjJAZwK
uBLw2sJqGPX0jQQ8nQue2JjLuhFjHK7uhq2YsIut6S/RLTSNvwaTbrUx3kSIJYwkoTDLZoOBtYbq
VJ4kGQbXarkatIYmBWsj0alOrgK3XRr52rrmjPXqVDpgDaacMqIby1XJ7pZ/S72KebA4TCiHxlLz
Smvly5IvucYBmYOBB+Fz+WkFMN202ZaoM6dqbgw5bq0p3yRVvZW6fLP8CW2a2nYUvRBzJPW2bMWt
zpZrYUlIW9UQekjQGr9Y0roYKme2cDKK4BwNo/i7MxkYFK09xqz9gKkU+Z3qb+Zg22Up20PJ7EaD
skr/hbkvOjBMhqNFoHHkhNVPkz+NS8KWFXGAMTHp5OlIWabeqipQ3uzRNXMCwlrU66dP4/c+7a9I
7wMMLBsoOJZLjEFO5a0AI7dVQ0gyD5ajhgs2tntAx8tPKba+wNpRotbiH/ZHvfJHQrnL8UvZmKQT
ASwedzxjh/snTuhRcP9EmGVURuddymIWIMpUP0lJjyjhS8URRWgAJDcMCmNBvtxcEgnBuo1QUlzQ
SbRdMW0E8In1uXrgSH7rSP+DXTp/8Yh8mzOo16/5C3jdoYESQ1n3sa2M6ZQbAsh7nU33LlvuWznc
k0EDuXzREaqptFvl3BM6JM8sSi1E4KXhkdXOthdQhQhOphYP1fZuaq0r7/sJH9LOVVpNN57pvs3U
BypU3bqMpjpDu5DbCiKeFOraFhR76Dg6HiVmD9//rrX9XkX3k2SeAGl8RI+f0FApdtQrXtsTQtvE
3lIIrvawQNHb5r9magjyzsJvH7P/BRwg3esSSEXtabUTud8SA3ZywRtL8YDZRO1yGTG4CERl5agl
MM1gE7WL4FskxMU65BGL5CtX8Oj1v1Imy99F6Stjd2JVLmm5o0DjFp+sIBnZoOHnTCml7VYakD1z
GS84gdE+uWT+OqlOC93IusSS7nyGPZIcC1wt0WgnHiuVjRIQFt5+MqHt7EO64n5fHuoLQnWlymTS
6mhmEzdvFnfBTubU8mxzdd+TLj8vw+LoW++1BVoEdHdDLly0rUVSHghNeS2N+BpXLKVq8ULshY3d
7F3rIh9A1gEU+WT+Shc7Pve9dJY7Cb5LdCS+h/UxD2rqWiPQYA0m16QGC2oumbjvFtnMklrn/CIR
lFEe8tOqKffJxj2W3njaDfwgCilc32455g/EpHS4E02+hDy1uHHUX7aUn8sCeq8W9HWYEfilLYyL
JqxIMDtn0kNUrhJYo6ALNrdsmmcsVa89b3PsRvbetvptaKJfUlkxhkdEoLD/ZCqGrBAc+1+LtG1B
F04FOVlDrJ5kiMgJtOk9VN6IdbcyV3ccaldS35K5Zt1NXfRHJsAna1YfKOV5LBVmS/uC3GkwHlDT
hvm28JsQQgocC089BYSIEUSCMtAxp5gkvpvwJO3gjCeHOrPWmFkrzGr2D4PDqW2tQCbYAyq9fkp5
QWO187g2KTllct5NbA9wdMUYMYKWNFeeWevEbF0wqAGBuALVptybv3aJuXBYEKiUJ8TazDuMu6jP
N7T9XmWVjmE0xyaw53LF7G0FWVxcrIx0K1jYE7w2uERC+5ebhZjGCCt5bU23Wpfv00yjRfoVGDVu
e15payQOkW/Y4pj25aViwZEcAZvdjCG5N13BR5nd/0fTeS03jmbN9okQAW9uQRIgDL1c6QZRpa6C
9x5PfxYm/hPRmume6ZJEEsC3TebKWTHAezCYaWK7QrvKoNLMzoOku724uO1SuVhOHG3c/1NHo1a4
S/TS5+ZVvxGBI2zfho9ImYQM9HBpLrrqXgNNwEiPOjWAtNcAIAwYNvhsFofq2Kn+gvNXLCfX+K0s
Srha5bu8aG/a2NH4IdLpixcrPLXgkm94Y45yqBz8ginK2pDWdlij7KomfTiU9yJFohJr1/IYfUqI
qnKF9Q294mTSXZKnI9EnqqNwSIqrEckOdBHyogzr2TS5Q25BiaMymdNwxTXUwHgopJJ9B6miwbCQ
PCsRQYx0kI53moYbKRf3uFzvytrcqLtSgnNOLK4D1VQuGgKSpMQUjxHk1f1ts/KxluvDrFgCFOKD
vi2b2LDK7xVC2JoRF9VaVUJgSCkWQIImWGZRdu75GOwR5wwMaQnRjDP8IGlKCCJJkGYgMVE4zU3Q
RguL+/zaQR7pN2g1dfqAaCaa7lL8jFl7pa269nN3ay35hppWFIlsl3VuTpWzOX41qRBMoxpkI+7f
yDbYdQyFHIxiFSAx8ynv1pG6HKyU0XrxYUikgyr0XI6DtxpuRnwC8FMS39UjsZ0nmwcrdU5Hls5O
FmkItd8e7jCi/IIth4DmkegZbYZ4m3HbFtolyjUn0Wck9kwKFeL8YiweAAE6UlK58WdwZqGGxqNf
mZ3RYY6U/tJ3MqQByOV8DdnUw/U3LsbB4Gmd7jFpyATVKnXXX5so+y2oO9gZwFkyIAk0PPxWkROH
FhFWVJBmPXjL2vhdx8tIcIh+Lg+ZybjGZDz7lxb9saZJoPRD60X5ouIVkCcTpK39WYrZWeKMDfWb
gQAzZ6VRF7y2DQOFZ60ZyXGH2RIuZVldrW20AZ2wq8xzMbizFe5O4g1v5k5uybgL8JhnOgEKRLVZ
fy2GC12cuxqbZBX/V5SnrvI9DL9JvTgTXxJY7Z9EVtzulB4qvFwSWrPCPMu3e/w/aqV6nBcEmuat
IuZAfdHJrNm5/0Jwz0clFAfOtOgMeYjClbS2Krsug3YbHXJF792cXE1dPdRf95zut2ncBmmmGb9r
GguNcPB10EYPDXRkU3Mp3vJJAV6BmlnEQymcCY3eK5Z9/HVnyMWQnGrZTT7iDv1lIniKm32oUOhj
FuguYkeEdeWOa9nYRBPIOq8QZbr+kortJeJLLSowLlK1PECxrAih8WHjG4+qMCbqsoEK0eF5Y8Ws
nviLANudEQ+VLeVZ2JPM2SOuMbJPqcCSceTHDU/hW0BytGAwDTZffSU9yw/EwMW/aOYTWa4J13Bz
kl9Ndt6zzAD/CaSUxXG5UwE1nAO8Y6xAUTHNxOjegSnSaeNBLrujiALMes+YvJCeEU7kj6cC8oij
AWafTnyvMAeW/gZLfwOMp0VvxfJ8ppPn452QC9UgBIs58wW6FpJ/4zT105EZ3FcCJaBMlwDvC5id
+LeOoRR2WzbqF/UN+RqL+FMOSlaAQq1qAYKERdyuxN/doR6i6m4WF3wnyYi76aJH0kCLyry2d9n/
8KYRlPMwpuK5uzw6WTxKmQjFIkEIJT/NHyjpb8hzXy22hh38XITZrAW1jJunAF7pFUjdUiqq3Iqw
XvN33FjG+/48WLHczOxj9yEoOiMnQVbKyKmJYuSXxknTj70ABnh+GNgNeeDiA9YQK1dI9sFMnnJX
/gWIfWLJMba8ZywB0TeK6Bvh9axAsTeiwLqDGVVBK72iEtoCJscN2r6oJ558i72ZNFOrVeziX89b
0GoEd6EkJNRjlv/acK2UQAK8LoKA51LBOJ4WpM+Ip1T7KT6ISgvzltkFhsvylMNQQK/FfjGrP9KG
hIURnbd0rLERIfNr2YeZWIUa7M6NT3ICTAnHFEtu7PnYotqe9suKJdvKW6EIrY3syd7YTXe0FMoT
cZI3MvAtyVuvGCzpjJJZ0l4XX6dLFK2/OgwX1jJaNVxXgraL5nNSd1oCqOHydyPyOQiUUepdiWn8
ooOCtnGtS0eUTSROZDcvoCw7JgekOH+ntMgTcTmlSaJTjC7497BY52VhQK9MfmExiCGgithW5s4p
6RmhatnAwcjAGovTRDaGkF3a4TixqGQmYxofTPgvajcGi6QdBuOVRZhT13vUduEciRerNK7iaKAC
QSyVEoqZZfeIQ7a6RcoQaFx6stI9cz1+oeKcYHUZa+12HxYTFlNBoonhMjrjIa4EVNLkEzNascSL
qsY3M2rvLFsVgDREWgb0d0eBvWYKqLPVxoeUsCIkHeenYnhOycbYfBwxclCtYWblYc3o2VlYPmqI
1iJEa5j0oDoe4Tic2rik63TSrjwbBKtv8YUZu4GvkLVZHs7qc9wWm0VYwbduiIvKEzbC67emkxum
ANUrLprKn0aRbq6PdrvX9JJpe8mYLJB9NBepu09GiV8nCw0Td38ltiWWyFvz+x/r/Qe/M9IwJ0U1
2f+orTfhZtoz3BRigKykgXUGTWRfrANbLqzBkXb9P6/INFdbZkygcfg0lGMW1qI2RPmEkx9zHGpa
AYHuOKGuRX1tQQVevXGC/Tl/d+nnnj3agtfgfOY0HPChKBiGWfXbptWy7xUfavY9gL+rEE/iWeq/
DC4SbvsXYo5uhC9hWG8TJyXTh3ToCbjseHPQUEVY7ZlCWO1/3Yj5WGAuivxOdiPAkW2sXdrIDJlL
B4KMjoC8uAaV9LtMYFxW/EfbzRmZn2pUZwhNa4aCVosURb5ts+jBXDGuNRByeSRVfVd2ib8MVPxp
bpz6Bl6OTp46+BrzaP8sMWlqf5N+4FzmDbjhpJ4Sqnwe7KAOko2Hj9j7klwE2cfnxmRH3PTT/LNr
c7LcP/Cj0hVFDnwzTLByW+4D/hODOS7uQFTjwGIyz/MHj5ksW/4Ei7ZRoamx9JIQ4qP1kczBCeef
KiXgBBlv5/OLWnv9kDP5puE/DWnyRsQt/RHIb7S6iTi810P3rsLt2AYmQU3/FlfrC1AsN2CeTmyS
zWfbZg9Nb2/rAmkQAo4442WumNO30R2zagrEyKR5E0vAS9gYiXqLW+RY43KXBvEqLWI4mTk1szhZ
fqx7nRZj9pTdn62hF0aGWX/tdRKwWxUHXbsosKcRyxHkSkhcS12m5BelFi6tIF9TqbnFBZ088ztr
Su893jFRHLFXMUey/CLR/cGU/YrkEahrLYwtRBxeIigOS1oSa88zaovBQkQ0oT9OkMMieSVpMZSI
D43Q1evYJht7Gd4X5rUd0fHiTbkY/JJxmOI1a+2meuQyi2+wgU3mNHLl17MELT/y1b7GhF2a/Jba
GOREjNobKyFmnD38s90WS0QCk75oQlHDaQPiy8D/a9KcsWwZYhKmtg5iaXeQy/iuZtPVpj0o4qCK
AgNp9NpNvg6bpUvawPOs9Fe5lU5N1NWSFhSddMEF0BaVTAeSrxOTTiEpArTzwvxcM/WhIb2M+Y3/
sGCY2sW2J1wPbyqL2K43nr1SIbZYsWicNiDSNrrpdAfdM/PHrXymnMTFA+IST/Xnksas8BhtUR6l
cuOetItRbJc6+5Z4fBAmV/Uui8QZC2/S3HMNaRb/KCnTi0bzDYAmgB14mF36zuaNOdHcVXdaUuTJ
iS3iaFQ2g7eQjCijvaQWq3m8uQqRHt1J6DCcQ2zQVZI02F6Bd5Sq/LRuiR1jsuMqmus3Cdy4akuS
HqLmnf6vHqon+X/1EFaYs86DmtXJkhNMXghnEZwM1T6x4uQyq7SxUux1p8W3lUX0xlb0xz0Fdvgd
62M4knmjW/6Ke2uh702Y2NMe9yimT1w3b5lQv0swTOCZxgzCYC7V3ueqCPQgDlF3j7ZRn6X3aW3C
uw2HY/fhToIUyHSqVorLL29vlmzepUeLtimEmxm/T3VumzALFZIsVj9nRV9uUrjIYP38IqafH/B1
+GJE0Uh2suRHOJVEcmOQSvlzdWM40iP4t8YyrBD8I83B9wswUt6WyyyUDz3pHl3aPGiEBOlWiN+j
gc3BVK7NWjB+6y8LWRytjEPGZIUD6PUb9Yfd0vwUaX60ImSpSLqVePvUm/VLV+Bn4bVY0+0+ZwtV
ANFM/e9Ol0CqmMGIojYBTtHU2JKAJ+gsqtisq28Tx258VZ4LGJWKnXiSeD+s/SgyQGEgTrQCfcR/
ehV6+GwMtlph8LJ1wJvt7m7/CKS53p5rnop4D7gyMx0kOq0GhfCQv1S0EEYrealhsoGPQtbPVLQM
xyFVgz0H4k1ou+gMO7H7HCaEI8w6M0KFmCuNdhyU81idEnU8Tdg1R/1PhF57gpoXIftj1u8IjKZA
1Tc9U5E/lkkIlXXe8SwpUn0ZcrM8YLZHSNs8pyh9Tfr0SmZ6JuShDb6ATDwb4PmnjxGCkZ7TPQ/Q
wLRQHHEkpJzCdrLhL3nT/Ay6cwpCu/mUe+3DGox33JPMzaeQXNLLIvkGdVfdOITOj6mjcGRrpeks
WeK2XeouVD0CXyhN4vVFEs+riL+ajRar+aUluK314rnVw2OamjuBOzfWoI1dLJBQZJjX9L5KuFcX
Cs1KTlx4ypRb2itbC/Oo5CsCk2fZNl/Ct3WZfBkrxooVIwI3qIAbnEAKLsiZ8be7qsDjsD0cBmR4
+p5wxH1X1Ql5VRB7ycdBU8QZz7roUg3FRflnva/IpUVcLyVA+GyBKKgfG+lhInMt+BhkPoaYWMwS
uwBRhs6A6q+g4mJVGHsJGZUDv1uU9pCElqmBcD4gkSD/tN+rkxWaveZMxBsUSenWbY9jfXQb6mr5
kbLeNd+gP7PrFq8dcdemJ1xptl5IVso0+zCH5a0o84O6iOd5Dx5qICmSVw/+wGLOSyunaI8iiN3t
CpmkmnFIE9+7MpMS+VHAkcDZZ6U3J6ZXECmGYyJH+j/jP8H/lSLCa7f2MCfioa3zYEhR1iN/gkV9
tVrrocrVM1arpyxmQJPVJL7K+pMBiZ3U+bGuqwuStlAYs7CMWqawG5W+hjNQqj5VpNZgu+CsEK6F
kLYDxo41zFeULoiRmrPu3qk3ckGC2qnOpVCNDIJlMokkhMW4VFZ8bcz4OoAb4QaTB+OCULukD564
j/vUZRF63KTm00z7zw1TEJzAD9COCqVLadq9DIcwLR1VZqGbus2Ti5y/hH+iSN1uaNesmi9SBPfU
HbsvJC3/RglbEMMTPutmAUxkWRdr5/Ke1t4MB7W+EkBKkRBa5nyfv8yBQo7yVcFLyls8k2w9shnB
XTnPrw11EH4v0r6FUE3xOWXVlbuGm5TelQnlWzUO7xrLLwkpL77tUwsZGZcifuLr1M3X/E03c6Q5
uVsRdyvxha4qfWtlM/wFJ59Y+EVfj1nV2/Iq+guYo1+MifpbW46nyChOLQges7sxwzuKbNNACM8Z
4OB9W3pMcpOIvLtCwc4CgcVgF9FOTX4NuByYSa1De+lOGncZBetBz0d/xwgxJO5Io9Jwz6hEEMbR
+Mg36hnSOUiWCRmUn5uSORY/H/FIMYINF/8V84pbYF8U8jAHEwAsZweuwAM6Z82nkH3VRnku4hGG
Ja4ImeVc+1WaLdZsANnuQIKu2G5QeHGP4OyfCcVIAarrK8BLvXNFcr+rkZs8Zg4gEFwA8UiL+G8j
3GI4CaQhKkgGIrAe0JnRJBK9ZKCOgId/jmakKDqBmBN4quEvaZRULfZEDu3CWL1V0cvActutGWwR
jzLYhZ3xEScihZqtTawCEw0NK8YZ2CQPLwXcSEbNex4TQwuyRf2VEGUzIGeMOpHPq2K1FLloyzgX
StVvVdlrWANCS5jv9xRMl62Heviz2GWjPSOInSKX1cZocWbtjImPTeJAR9gzz9NBgEAX53EIfpGo
xvbidv2zGH8bl9gbYMqo6PCrOXP37EiQD9HgHkyyqZaLmVbXirWbDoFxRaDW3FW8TaQ5Or1YHWr8
TbOl3MomvgiwkMmHajTyew5rrJxbzJvXum6gnnDQH43vuferf/eJQaVWNM5I9qU1EtdMYgxF2Tyi
yCs4r1T5r3rDQQZUYPzRLkQaM0djfbrYLpMkxA2DLfxGtSZd4z2oi8GoimRNZGiikUUGI6h/pjxQ
CZD+nFqCKCvjuiT4mcxBf6WexRk0IYeveSAro4nX3Zl5LkPHdSWeyzKd8DUeUlfkVtIwL/WIMCZu
JdSljoSBxCogNpwEnSHqIDvZPDuDzAtIuYxJb59NArLlE1EFdoMhVJHToMbKLbkFeLMx5VKDnIeU
kOxAMqN5Hk5CdhgRSMyl4eyy7sTAhS7kjphbSFXWk27wJJGFIxp+W+HxoqqgGjmvgcEUKQ0UucAk
RXtK3VzMdeMJj4h0XzcjF6jtuykQCt91of3T0M/2DsrD9liS1p6yTFUyX4GK35zskTyTluOr4fgC
QZPg5OsKE8kr1o0GnUA2U7sxznTEL3QEcJFG51RBCkG7i98lSyx2LOsP+Ku2Rjad5iCaaMtT/oBB
ZwdmX0qDyTjKeHrqzry05Phlxpe26dQmkCM4bBgvV+e9UiqYFOn05GWFdL8gAHp0WFlj8V4UZHyi
FIoC0Z61eTmZRuFQ2dIr+Vv1Fzca06q61MLBSC7mRiWpkFlceUmEb181Q5VoRYAQmRHW1C4Rbp25
Y9a15EFPfnA+oTODEiqDLRlIw/xC44tmAFnfJHG2bLxFx1JB5EBhtGilV5I5wENMamk0sF22IxCS
yXmqI9owlq0wjoBTD0GFJE9bsEUXaP1dMrodvRk+YVl9Rh169uw2RASqjYnPMgJd23XBDcQWE/L8
f7BQMqR5AlEOIoZtXFVu8wlixM7QiraAYyWLMipBNDi+UQKZOrxu0DB0nr+bfj03yuj1PS3ZFZBI
Gz1lWspVDOL5TZBY+Y/FsViNM5lZEEPiZkBsSiQZHf1GjFDSO/MsnMh3JZV+PwrUIXMKgyIUrDFQ
6p1qoyArMS4CC7j5J8I6Xc6tF/0vXFdWf5JiIE8pvkx0IKUpXBjuQiBwp2J2idfFEgZ/FHnDzPLc
FD/IsFKJbaX/HYdfEarzjLTE2U9j9pBGj1TduGziQ2akvwl0iowPp+5Pvt0jAJELQ4USMndKoyFg
2VTjJwcZTBub6RMr9v9fnPHjnKpq2MKazH8ZZB/b9H0U4qDbWFHqnt68wUHiW0y+kMq+1ZkolyGC
5kkAvhKI1ycgMItyoSiaj6a9yyZZI+qHVsL05sKqshbKnhZUhsq4ZiIND/O0AIMvqT2Mpxq8L45i
f1l+7wjM5oVj59gig9Dn7q704rU4b9NMFiggGoOFoTkcl5IZoH6ekwGZUMKbIfoktWe12+TUE6nM
3hEXf/lnWJkUb6GabTdLMm//EE3gTUzvwnGy0LRrl7n2kpOURDDBfvXzfnllWN/52Ahgqw0d5WYL
TxvuNhA/LngGaRW7zs196RJYwQzZiyNbfM9SZ88qPmKhfWZRfNXXsFwrNO2jrQiJ01cNEt53Or8z
y2SwQqlnIDKOshcJdU/hEHcK4lOb7t5CIh79130SG30sOYoEmxAVIAEyVn/AuagFmZOcJHwbGtOr
YXcAwKIk4EBgj2Mg1X8blqfIltzOtEvOXWsEq5UH3bw7KndAn00ZwJREOBArfxMQ98uafNKE/lJP
BfFBr05hqE7rx47T5zBR9M5rv5YnUMGgbdqLyOC5Tao7j8SKZyBzgmWzgKLUfjmL/ursyLSdAGVh
6NjkR4vuvNEEd50IAEMDN6j8K5EtOy3TKtrTV7PKzy4d/KT9l6h4GzvxWtXcd0of4CU00CzWit1t
2uH9t9n0h66ioUuCeBW8pgDZXQBZuskkOOkno/wYLRB/FvO+eeSHm64g91w5+lklRzFHrItl7Rb/
SJtpG/TzXwTV3ukrfJJ59hCc5QD3zEkZMNR0JBKPZsYhzExXDbkRL662YN5RzLN8tUZW9TOvijo3
GsnbGl1yO5slOgqMNJeydOeEqKr7gNFLjUX2QVhMMNpAOsWrIuAvA5TFo4Kkzqt6Q4SD71xmSSZt
LAEiRCHbfeBUqcsooGoOZwESVsYoDit8d58aigx2PcahlnXCEH/D3P1flYBmpYUima+Oro1Myg+p
NzPw2M1XyW8RX+QevtC7W0diQU7ZzENCIBl7BLggVCaykinIyiNxovE55nuZWJplnv7ag+CAQqX6
J165kgCKgHtqEup9rvnotCMWTDzGcs051HU+jGxenDQ8B/lXJZJhqq5vQMjkr0VuPpuk+KwS5UOv
0w9FWN/oUkfIRmb2FIblLqMcGa8z6j2668PafLUOQRpuy7yye8zEpiZJSLDYJWUDloUNDXL1ofFy
IrzxFYa9fGacGYtn9YekzhlERAvhISbkLNFL3yBqJ2/B5ZiKJ84JvrObRD9RPaaUAnBLTl2Z3YQG
GvGvSdKgncEZPsp2n5VnQgsBQzGsxROdO5PA2IAAmBndYYWDhyRe1yAzIaoQoi2gV5DSdgtwHw1V
+YAclo3PBq+4L5EGFRigVdY5zHMLzOD9NRJVxsDwM9NH546GcW7b3JNBHYkTSES0Utl38pCL8QEQ
5lFooE62n6ozH3wXdaE6SNTTv2NEXBF4kaXjQkBGxi7dYnWJ7tjVHp+SqDC8LlEUEwopoOOwHE4c
e4NXVoK4mSX9cFJ/wKc/d1M2dkTIaTMri8WYznHyW0/7txZ/+GdZic9SNp89G46a3LqGsi+yk+de
s7ULGzQQsoipkUMUVnVGgA6JTXalpqOxgDWUHupMdNop47zFxAsTlKT6lcm9KE0nWTRPBBIVNZ1c
wlhBnGyOPEBQknFXLgt1mM4irYH3xjyPwGjM0bgsuMpDW5bpKDgXNx5HBaOK5LeiiQw/1GNRa/ix
5ZVfuW9eYiu/gG3LknGDGp6tr2GoXmmBh4cNxDRpj7ImSpvfOF3I5xb6qwB5XDvMM5O5KdlNKeiF
p3MJ8dFErasYnmkhgJCzoHPhI59nMTpLWGzmMTnoZu8BZLal6GPJUd9OnlRxBUqqn8ngtgkItzxd
rIC7T1yfMCPmS/M+FPp7JkfvUUUYOCqd8kspso8WMLagftbb+FEOdiHXzmQktMaHHltfKxOwBHHz
QV6gtl5NiwFZYITlGIeZBXXJts4iqt4PyZsEtFC5C1xQw+EX/e79gsiVJiW/0dl1L7CmDR3NJy7H
/Dj7zVesgGJih8s64gzU9TI45jtGVaeTIE2BGuhZ3Q9HuaXaYkZUW1ec+SOMk+Qsdoy6xGNC9zEe
rHNj/Tftt/mjm3U+Z+KuYke02BiNjkj3ruPQKf5l6OFWvwO6Frtfit0C5E7H2OMhwetDpm4T/3Ql
UVbZc2VIqq+KQ27P5IfslFI6T4oadDsqQgXjRVmHMBhLY4W//thCwd0miHj6wBbXVr9lpWLtWT+1
Awsm7TBdZZP/d5NPeKbpfA6CQjFw6hQJyRfIoQVDRtJfxVQ7m3SzQtfftTx/sNx45C/xE3EyVBnY
PXqzA09quXuK6/DCnckOdfNCQne+U3p7ZrmzbLhrW57BZNrDRJBMJxHFq2PzE87SiHXVzIEflVIX
FnEbKvsTTjGDtXsbFOrKDHmr+ZWMe5xZ6RPkXcwXeGThrGOp4hYh4WBaFq8yDnOOSk0z7zU0jA2Y
6GdDGiPSv8jfOtCNZnkRvvUXw1wsl9j+SoDdHfJtxBMkX1y1TECUXUPUZYU8tbftH+rOk7XRWLk8
ImGeQ3KEPZpVFT54bFdNi/oALhrq9OX5U+xxH7zlM+BhUWKp6izPSBcvlbJAzLfzDBRk/2R6jUJt
HbSj/qLBtuBCs+5VdiFpUGt5qLINZkpJHhYzfvbYuzKyLdaLqgwX8YYymQdZuAoqPCvnPjrkQnqa
sngWpgNDvJup8sg9FksfdhhFWCi+ZiTazIrpawfrhWp6/elGAyjB+qVwqWRr7y8zqxLliQqbq44E
XlxQINiZVi0+wWnJYSNovNi8IteCiF0CRO00WYKBpe8e0TsjO6A+7nY2Xo6QM88CujaGJMQUuJmO
vSzCLOzQdZxGZPXgGJwpf3X150jazyQBN4MgwaA0tN4tgoNLUz1IrAhXtERLzXZmt9u2JvGfaCu/
FpYxM+JIknTyLAFSnCOtZFLZ5YHKl5xEfo2EMnoH3AlUt/cFF6QDlgHtXBF0MDYAZKAKgmfgwQxk
oESVgh/dLZjS//H9HJ9h/lXSCWuTeJxBkOVNRQ70fGoaZq8xcoGIwxWigYhYI/LXeQ6kSgjMaTqt
JKEY5PFpTJgswQgsDDYYEQvZCnMEHmkorH1IBGnYmkaYIhBkYjzV3rAVnslhtmBQHoQnqxQqXPRO
knhmx3EW/hMZ/whRyeFuuCSluT0fmt67xF9FvOUNtMQUjFUgBPMKKLc/FWSBQDd1NlZ2Cj85Yeyh
/8FACBDqg/d7xqmqMVXMP4rSvIwm5qquveH4vbFA8TqyEhZsEXuCJ9E3Ynu1RlBlB4PNBbxCArE6
N9Z58AGkL/aMqlNA7IsmPCB62QqmlAEv3sY+mU4yWi6/u+csWUflNKfAib+RkJtUVyuVGgFRMVcR
lVpPg7a2QAwYHMcEdAr0g+SjMsxmFkKj/t+Ylwfu14HftpHIcsMJA8qhYYxCHFSrgzSa+mBZTX/V
pSNOTTuaNC9TYOCvC7YpFfvrKtV+PWCOyHYyyAB1Zros7yUusvbaldJtrOV7CTU92qANnlsVlH5n
XRIf5wiqSD9qhovAgLTGOY0xF/0gCzsQy8RFTB1jzxk1BLjdOgnatylF+wWFjpTcJWuuVh1d8vv0
kZFXJcvHFB2LzfgRED7KZ5QDSSmDee85TZgpm80brK847h7CAzJBXxzkZUTXBmGdJTkYhKklZlDD
Cy6rbSAD2Y7r7FCOJvtWMCNj7Y8DM/mm9yIo+7roK7HhTSqiuw8dHWkn0GmXV2QcUx6dRaq7HigN
SolTv4wup3V/t+K3VoFJTQ+SMXujxzMlz0xFf1JBgv4ht77rSlvSqIZhfxtp7Alb7eWMbAfBiTjO
tfEmCsplIDZlW07nHBWlCWjrHpvSKerbQ98JF0EobstU3wmcHmyTt0Tu3NRgJ2h0AOVQpJSP5JT4
8S4PDcRgalcWC5KfzarfTSoRcaj4NJig9csYGNmTb0msxMM4plsctoCwGkGllGIxoAHOvo4JEUjB
mD1wgZky5959NqOLOtwtY7o/MjdfzTex7/l+p2HFhg8fF5EEf8TwrL4LSpRWySXZFWa/tPsWdXCX
NC9fQjXPWKXmJP5YbGRVVM0jp1m6fm5TjC6dlwIOgp1sAve2sVucN2TStOKrUvGGr8YjIYO6vxTl
5EUScwJjCixmG8ZvE80uZMywhUgKh6sFieEgV5hBeLksmnX8bfLp1ddgG8g+kWqBt0gR1SAZxxNT
7F4bQP0oPoMugk4AFHUj5qfEFzSeAXJ67K3nJkPzIMyu48E/afY+AUnZKqUEjOELcpTSFX+saAul
+r+aYniM4hvDvlsIOa73fim+ApRg+yfEzUepDa8O/oCGZLeJ39cjLBBEI8/iafzTketGreaKG0pA
Fc+NGTlbjckGLXoOFBOtSVbagJTPNXuljYQXQSPDNck8hXibecHtQc8418S7SFJ+mRP1Mg9cvYl0
nbCD6mJEyUUV1WJ2nETmCObVOo655csQAeZl8FXzV4N90Sb9hoZnQZecQrLTHP6n9ax19R25WHwc
8g/8MUWGV3JrfYPHMQHCp8lAxYYHOEZkRMDE0n2whQ37fiNJp6mtezQCJJojllVDqMh1IMnRQRhI
utgb91NFYOM6bVASdiFVjRoFubasuln6d5TUAwO1NEPkvSlnM5PvrfiMMQOvf9bPSZM+imz5iKbi
QzPnd0rlvD5O71N8IDUqPiOyZsbWPiZWvGvhrnzeBul0HV95ZbcSo1GluClRcrOK6EpaW0xC7+nA
nmtSPc48lQXXCBdqfjIW6DMhHCllZhM0mDX6iXFS2Ucgo5Cpf4DOSuYFdI1CYewBllnzwOwYgI7k
LJHhzfhjL6IZmc+aUymtG6mqq8GtTUgRIMT6sD8cirnzOrfUttOB/IDewp2nZvpdTMvHecUsVvld
zjZVpDt3OCI8LGv+yJWdc2Wzph+2UG/oHPVLwxKvj2NI1mcFiOAuWG8q5ilMUQcgycKGRV1PmElD
QJtZ6ZqQCadLvCQEX+KDTtqHomS76MLpt+O/Ic5P5fKfka7uqM3uyPOHlCt3PBMSfwKjLerWfeyi
WwcHkwvUWSpEWssvJjPw0Am38MutYvEsh6MBU2jtLsk3ATuRt6T6cUgJF7qz4rv+g2A7Z4EiWAhH
ibgumKEImg/QNpYvuQiVkDdsKrxZVc/n0d7zlyRrdTL5uwYaBN8GvDb1vgybQEyPaoVEed6Oa2Uc
McGdzB4N4MGQ6AX5lyzAulIEf7KHdcQmaEMswQgTaY+JumYNzkzpkL+ap1Whk/9bgEilcbs11DOg
z68DEdeUKEkMYKXUww6rAN17xsEZ9HPyaVnN1zlB0iqVWahYDdOYprmKk3DsGHBZfBE3586mwb5s
PAHSRsuNzm4g6qllBLTlozNUFUuVmCUJVFEzmIckwPx6yCxMtELsiTIArIG4G8hLWb0G6FNbmTd0
rNDt1S9pHN4KzOXkh3BxVcWXmslf6x/yvw7xLXngviZezUv7FwfvlNXXVkyvEVY08tTZ8+JIkjws
MR4aanJhgYAcpVz6P1AzmOaBYHiYDIekDum9DIJrzOSYUK4l31XBa2MZEaenOcPuoSY8KugnVcsd
Z+zU2bX/BOIqNTjohd7rCt2zMoTKaU6cR2qfo89UUz3dGHyZ4dQcTBvW5gw4HpGLjSu37b02vsU/
uBEeSj4/BPztLZ/SEvcPYyYlPXkMsa9l6bH5NhUsVprEAqVmlreawGFShr4sL/dHAHGOrnCUVfIX
uf41LnCad45ynC60+CmdbsQNlx5HCeqYpQbpl9Ha+fAgCtFptBSdmXiSmbWnAsPf+sKy9v+xdF7L
bWvZFv0howo5vBIACRDMpEj5vKAsy0LOGV9/B7vug7q7+pyyKRLce4U5x9QJr8JUjryR0RrFagkL
LS/2crjuEUo6k4Gcm3/VgNsifxmm9CzX6iXi6CmwFCnTfgrKSPeXtd+/Pwaep32pAiVb4EfKWNp3
Fk6pTKgvmNcbI3EtwDozQBg5sJecR/1lvpZK3SYDjquBUHVFJatzKmLS402KwfijmMwPwyqfcQQn
fyQY4bNsUTYLBp+CuTcwKEP10GkIScNDnojRp9VnWiPQZriQ1LH3a3P2VZiXPcVbbCJzhIgjJO0m
WWPnxMZRuGdtfsdmAjTuoJdQ8xEZ3CVXdNLausxac45W6UjnYyeDn6f9vmaeuwZCs7I+W3xTnIF+
2aESeZlxFsXRjfCJFnqzD+comPOFqLLs0PE0kBvC156XlteIOMNTIZfnpbNFtT4KDkJ/cfHZEvhr
OfiJWfuD55EOcxrV6NQU4rFdaoSICsEf7rThCQvh1hHhy5QsnxN/TDdmSr8K3CPkKDQw/JdEdNWA
ocl0CRsQFsvkaUPnNTKWMk+3+mu8ticrexWaztQVjP3FGnIijZBqaFg/sSsV0GY0S9vKjOXDfTa2
e4b8lJ8T5adeoG6yiMXEPtmCqs3VHQkM3hytO0wmW6VkZr1VJL+J0DQo6NllE+g8mtoVifFcOhJg
iw6wRQRPLQNsYfeQLUzcSkOVbkvcSgbf1lp2UtIaa7cjEpwvFodlGGXQCM5scbyJc3KViXifuksh
kxUmXvSXuJG62RY3e5MAHZ1BF/tRNhEyUzmluvcD1jisv6tMoLpJdMpqQ7qUJ9+oDC8ngi4kcYFB
y4bBKJthNl9sTJIkBNW3eC0DQdKbYoWbIroq8U8MDjbCY6vNyr0Pq4cgzw9zGB/TlyJLTwFfIZYB
J1Yb9Bb5R1pnD9bSISFscIpOxcRqboZA3iMaWNwZM0qtnEb2HwopJ3WWYkV6TPlyEiV+f4wM1MCQ
bFuz3q/G5yhb5wbLKmglpnXaue8EQjVEUb7Tk4UbM5dPemGXdYoYgOxtAUyNU+baOVbM6/qvizA4
S0i8kBJgHsNkliI21Hg26KHM0yixe5ZhT1TNVTeKG9toAFEgCcZLLdGR7Wwo/hepmC4xtspKYUq2
qra6EpByKanv5BOW+hOSZEkFusTzxnae/1wiVFsjjVq97tiR2hI9FWZPZA144LiQ+XYQooLf0I21
xqnf3+um50VMG6n9w2JNXmKMBRB/5AzYokUib+0laXpVC/R8h/qE25LeqwkLZxX/s/bre2JGlpQW
1Cf+4P+NBqYQnLSO2LKBdIBFErbxKJJhpWNWPXcSs5dlxClcXEsw5Nr825THh9qx5UHrCkM0L+Qg
TkhJ3qhbY2HvmmzUSUNogR+AWBFIfX7OXBUnGjzuc7mAQAWOqHxg6+CsffvHJfzjRpYEQi8FlpVz
Q+h+AqyLCoPAzi2p1qFJrYaWYW0He1SZKanFlV6y1pN7qtWPdew/uup33hknqHTz9BgG7YHBXNmn
uXiHqCCibuS5/ayz+qMYko83jmA7IkLKpgUAl3LtBsAKlt8Koq9MVBxswsXFROg/eSvQ9kGedxnA
dhkhZH20tIbNy0uN01MEoaDohqsgWLfGLB7L8t1Y0zG7EwRE/4R5fUIgSaBUOquw8KRAXNagSSjx
xCKg3DIJV42pdZeaIcXoCiv2xSUE1r0v+877bl5rkvFUhIh9cAc5uR29fe8SiQBSvNNvE9ax4oTH
It0N5GT9ncQbgjPPqEav5mdVoQkR+U2McZS13hBMXj/kuzT9u0KZNS7xv5ViQMurwNE5Dib9XMbh
aRIqAnfI6LI2Yp5ch9oZyzz42UtxgviHnmKCVbZgE8iviYBDX+UD7C51ql7SOLouCFFw+eeWeC5T
MHRhCcA4PVu9Y5mI8ciVsGLXPNEzCCZjImpEwg3TGqSERfghEEvh2awJWXzI2QIKabC/SHQ6JLWs
21JGCgUHsaimx+kwHXi0Q/4nMegndRvjTa8FFD8hAS0GgciZyIywh/e4bSbRxXW2rfe20o9Hpuk7
vRbfX+/jIIfBx5Klb4Lhk+P8qc/tR3EhnHTOKVWXA5k9wUB0ZwvPw558LV0xOrX7XuRGyjFnnNc/
dVXShwuEO3j5xFWE7tnS8clN+55+E5v4viqbwBAn0HLAN6rxOPAratgxC708F3fyVlpN+ojd4a6F
2Q0bwX5asSUAzUJ533fTVTSMW20L7YiAVvFEdkwVebL0QENa+npY025UxAWvXnSPMOMxJReAkJrl
OW0pd5N/Y88gwa0ZWFT6u16W/HA2fCGyqHSjfTQZKO5NP1U3P0JjXod+Y8GfT5tnTyc21OMjtwXi
KL71W0z6kAwgjmjlhwX9SYtJ/MaYr9R8odZqax2SF4AVFOr5ARL42rtjjZMCBTMi/7pYD1FbHvBr
MThkvMmSW6jVvdqgya+ctZlcmTxroEFO482CGEiJtJd8lANEX7/9S7sQGF2CflhDFWO0qHKiW4iH
ifNG7BnIMKu1CGJnL9R21vaIa0I/hP9VBDuou5jcIgWzj5rVlwHVUKSxf4t48Pxa1VDCwDxqoMgH
tcUNXipI6XM0igqmd35BDKhsiXWEFT1G9bHDSWLui6cANa9s0dCMyiHmOORXAsk9warZHPnXCLt5
xybrx09FIMsLkP24mUL5qcv9syUl9C2aJT11ioogmc29Is776Y9wHuP43KP7NPp3JRvmR3h1fKCh
4yxfyfjGJm4EP170xyrOD1lhTTfymQvL3bxZCJlukcajuDRH93dW4/MyGHe8/9JhQqUrHtJQ+OgK
O1+HF6m57GRhaIfG2ezdPyeZu7K56Nv1WdO0TAvD7Y2e5n5qLQyQwt1HJXKXla8x6+34LcCu6PBb
V2/SLTUGC7KQiDxcuezG2Y7mUKAWRI7K5LW97ilRRJjbxtQJ24YEIbA7KWFAQFbyZE4nua+8ehC3
hJiSF6vZbS3t26jbS4bgC+HqM4yFohqf9SE5qTdVyI8NZIIF/aONY1BlPGgz/kUgLiEQH8Nyr6Ri
IHiGk/OYDiG0527xGVnSyGzlnEQiF7op/prOXUDGy9iJrY4NI2lzqTGfWgdNud2/d6oxKKLdgvC5
AhJenNnjKMPgTeRaR6ttEhE0pf2h+kEz6U9ruld1ZHqspvPqbJSwGZI4GB0jw+CuLQHjdAO5loq1
9SH/RJaI22UmJMUdLFLw0B/4yy6fxi1ij4zuDBeBjNpDMqagwVorpOZRilxhaoI0C4OVuGWSn+LY
BSXgtQQQxQQQCZGIcA6hb11yxY+OUr8h/FDcqORZQRx6RrgxDLzxNNB2CxAHRYiDi/6UJNKOOC8z
aWZcYDo4zF3itRJSwCUcG+pMP7pd2P16iaI5e228zUPto0GkTKwpE9OBlagto/1VoIMTD+AKoegS
+sEffh7x6uiPlty/Ho7kiKUz0ZAyji8N9lBEKnYNcwnFQdkP9rKivkm/CzF7qIX8IP/iY/US9umq
JXgZP71keOqgeGVeOenyV+SqDEeaBjpc/WICuipsJnIgE1IRBRyHgUfWRzuxj5VUDzFXNBxVjGNW
iBGNfF1VXfHbbiOD7dLSnIYtah0UdyyGmqHxESYnuJRXgxNU2inZfR4IjIUg1UuWJ6PwopnguYZL
lMqb4R0g9Wol89U2bHJV8wVn+aXKPG59FlSi+DF003muAyIOeoHx6USQpcWeT9+mgaAo2zqtmUbq
25welAFBGyXMCGmgaUNRQjSAhIm3trJ0PxnTflQMLoqU6cam/eC3eei0OYl0MfYz1DHBx4XiL05D
MWNYSzBXKTYx0RlWJG9tHIBM6JcPwTADUUkvQvddMP5OhvFQugruL0nJLokaXhdoejOLaQHqupB/
9FL3bCJ+xy76JPu7o/xE4SDn4LnZ41jmGz+NdZRPh9QcClxJZkJ+al5RlVx0MT2HNtjgI9qAQ1kh
Ph6ullztO0vdT2J9SDAlNZhD+9Ybp+AzPRjy92TLOzHSIP6W95UiJireaFgsWrA+kB11I5wNxs5G
eOwjCiH13wxRtvrTHhiNfBg0ZYhM5R9AV9gPZXQ6JVH0I9uy2dL3/TrvZVvImF5+pbuRxEbwyZUv
dbmjWf8aqGMVJ/CcC/sIooJu4YARCJhLhoCEcbIgVYds1sRGb0X6DlCizonEyZf0iI0IW6wm5kRD
nKFicbBXHTGhzOTbSf6+hDK/uANS0tda/LwNQexha4Wde487lY13Wd6n9RRLHSsLAunTA+mBuyV2
jJmXQLpSTpAJQHvhtU46b7OTQ0+f4sRXIIvUTN4tfmCHIBW797XqmUg05C1Pm53DHZqq9irO5aUc
BdoaLwWaRGWuSxybKkPD7NBWMbsD47wMyzXrsjv01bTrLlgLaHxCxbhFy7cxkuQnTPchnOD0d3ez
4Nm0Zi98R7C5ypuHl9ORLhdchTfkto85+acatHdbWw/NR6yHH+XSPYtMfRpcb5mGeXvOn6r1e/gi
sQK2AojrgQahcSqp25ijTlJqfGzthI5HDRalxDOo7hejCLJpdsSSB7BgITARdz53RJ4PisGdBUuw
uoWFhF2ZuEHROnDYH5OQNDQoFyYNJLli2nAvmupew3JN+uSWSWQlMelB9Z5xwIjT5AEgUjXm2Dny
yWVXMNiRhGovTanNtLaq/CasA9GqA93kvyW2hQg1+Cq+721+oTn6F8WWI9DUHFW92OQ4/voa6yG1
oPoSjMN7UlSyJ0eIu6mRxKiOEZlO+w5+Z9TMGoF8Z+KDZssd5m5TSV8ga2raqNWTl0ObEQ6lSZsf
DTG4jFMWMpnZe+o6eelEuQdd/gtoi5WidffV8Scfs2Olr4/vTHhP9ljdqi82VPQV9FxmoTgtE4YV
UWWKqHItFkwN2k5R70AX8Tzg9JmTw4DMMwdb3FYBW1sCNi5Q+3nlUTcFSSnxLbiFoM2Zv3EMYZo4
JwVWBPNaj20wVn+0RLymQrSpJUKIDRmfS89qa2+mCE7gVPDmlyv/BDv5AlK7+wrLFScbox6GmQh/
/EXnKxL+DGwv4jrzkEU2CBn2MHreCXQjBe7YbWjt/FSnC65fMzME0uz01u57kZb5K0SxrBKOhuBu
Ed1Ss/XhWZokoua3Rdf4cvd74u0aNCesWVYF0+oPC8/e+CM3BTGxig0Y5m8ubErwTGLrxFrsMPBx
IolFKRbYjxQdRIf0RCUrtYS6Sd5wXX2t5AYL3UgPpsPByvx8bP2iLln84xFL0aeh9NHVM5iWszk9
SUu0k7j0i0GHJ3BMoxFPLRgNFAELiBQ8JqQGbWcFcADeUCNatoXI+6VCWoTLmlJvWf8S2CGNZwhA
NlNXLfwOomyGf5k4Y5iiGMzQ3pvdbm6Zm+Kv1PVr3JE/i5F5QvYsloVjKCeFFfzyHmOzPGVNNR8r
HKo4+uZLwcKnyCmpDYn6T2YSPxFPhhebeaex7/sqoF8kDBHfLlhVmmDDCHBtmtVjHrjbJ2xZQnpv
EMaayzkcRjJBekd4OPWcn4Ged0vv5MmTzGJ8vNVlNlxlyQ9G3QYa5pyp/1Er1W+xuhrhTipIrbc2
8/k7AvNWg64m6o+5DXIM7F1cLCaTDzRRPbFWMUFRhq/dl2sXTacqrC7aZlX/MoVzy1nZlwemFypa
0sgNy2/j7qVmeSwF7WD49KvCg8Hxn5DpIESTxS/5S5JTyxau5Csr68pR6NpjlwuHMBoONULcEiEu
pWkM8xFi4VfER1AlMZqSzOvbhrDJ6CdSahuQOmiv3l52qS3GcPkaWs3U6VCY14iv5F2GI9Kpj212
EaboBqbhluXSJqmdtizuMmjizFXN+rQY7MnmYSvBQKin6yQimy4jR1+6u0U+15z0m+HVdBAvNmsW
nlqxPSGyuAkDqTAG/pO4OBoMmyUb67gFvn5kK65sMr51QxGjD549dQFIpMt4Or40SLIRod8T1uNu
31vDduoYb4MXie16JK3jTAMmXfQ2WNea/bKvxszeVmz7CBp6F2hnox7kZDiYIrkHJXHMkffWUUzr
l1J9jNOV7TxYQltk+pEVwy42y91KYKWM3N9C7l+xT4zlO9uLtZucAbEmMvjOq8fUlmVW1s3kaOqF
hRy4CPWYRf0xyxkIkwWDEZAdKjwvVH+kS0wDTNYzujrOH4npvBAldtfwm6DijTwFL8CERRnuh35a
UlRAHYw4Ejkiz2R+L6AZVf9LkjN9tNcSLxqBsiO8HS9EYTxUuouSBFTrEUbziShXZ+xCSoaPvviT
w08dMPhRbYnAawqiamNPX6e3xiUnHrUW0TfggzEA5jLq5krbWFHtNCa7q/4Uv+NrFN+UUTfh3eP4
YIzPApDpLjpNihkSI2uIDtPw3Y3f+PxO0FsOafrFTCoVept01oRMbJIDBUfvfmYDFwqdKNgaQfrO
cxBhhukIijMayNgICafz2qikpVXC5/L+rnUkqxAO2Vrcbd9vwiIQyIPGwp+kxkQn++Ih0mfl0LiX
WNoMC5xyE1afBuCyw0KeXKKp45vGxbTtYTBr1I06AGadmJ8QmI0UtPmIrhBoIMPhkVzpmKuSHVWk
RtsJyoumpVdwSv2pNQWngx5obHQu7Sn/bJYiCJFBKRvq5veozLLgLVXtUYn/GuPgtGTO4wWpZwx/
8kHzowgRnqtqNMoEO3P8ZbzwdvTRz3WBGhFcEeG40d2Ip0bpf3f6sBFvLSkkivWTWxjkRESxxu8k
Sy7NytB1cFdjRli3LxrwPWQGskldYxK6wFfJ6IiABQmU+VwOzS5dMcGi3NehKDBrprlodWiX9S41
4bzo60ZU/Dw2eBxDf2XbIlb05Isj6OwcuOrg6PWxttV0gtxLOwLMtA6l/bQQGf4nAUddv2teylC0
jzTnO8vATqO90bVNKUVse/Es/psi8q3a4X+LtORuC/F49LxatxNn1I1gAg1YZXoQzmuQfgi+qh07
PT0r5DOR/eUYkFb1OjDLCILYujcMaMW95E9GwQIf+x4JXjmEgotV5jteyVbDANiXEuaN5uKkx6iK
aYFhgZcrfp2ntKIkpQGjIo+w71HnYwd7m6x6cjCMyTap+DPd2LWij1+ojJRjHvNIKfPRGDoycKJj
siyHFDFeARU9GwL272r0tXbzZVZJ36WiGEvyeQW3Z+iGznvOMHqszA+YpA5eqIRe2TADzrn9hRVL
xHZMFy9zSpEjDBvCjNKkaepdw+htZfdoGoBkAUYYlIU9PxHQiOGrqhDPbkpyHCs/X3LQE7wvZOjc
qnRg+I5LSzwMPMAKIAmDZ3dmcV7O2k0TfuL4n1CSSBTxnsFipKIOpJg/Wz3ps2qjGvQnjuKuA9aA
zGmvIxI2WJaktGt3DkqzLRwh+Zurr3qEqAQ6tYz2fdMdwuxzmA9taHp8vJ56yjk9Gx7yGG4ZRRep
DzobTXhMfb9lfVxG/5SYCICQaV8XnjUuZE5LIfRS0KkSQlZ3qpyOz6wgSU03/UwEI3kxkfonz6jm
YBEIosEBBJAj2SFK3k6yV4ZebpAqtDA0mLcCjbclYdzGRquZrlnUcLEgzH7XePVrkr670OlIn62Z
t+Uouch5p5ihueg7Y18rArLPG62+Xwu4ktNPsbuAfveVS6+iRJKx0/BVqzWeH5KBoJRsi8Wum5xx
BHWTHb1xjoRBpkSHhSR9WpySC6hZAa6wXOubKL2WGl9riCKh+erSe8Q8AN3F/6ugVfOEfGaEBgpG
031TbLvYCXHmMA3alRKcaJLs5V7fVnEfRIizcEdK2AcG2gGMZlRP295wvUVNnMREMcX5383GoZXm
IDYmfz6r9MMiRKQi7Y6cxuQUqh3IeeyJCJViAck2+4zQlcOLTG2rT/JH7sfMUwQRMA3oKTcj5TSr
W3uZkLCQ5ZkTWA8FLMt6Bw/5ToO0hDcbzKz8w4pl0yyqPQSW35moP7pAXg1P5EupSJgpOFGLnNvs
pPkFgkxNgElNaxWL+DDn2a3D+H4FvKQqH52Yfxhy5wgRg9q8ujcvPe6Pszgeho3hWI8maKSPrD+F
Vs853qEf3YZ64nFi4jUEgiBq2/Djf1Pd0W/wO6FKlCwSaErBZtUpxZeUoc3EoK5yJV4qJcewohcm
dhbKgSD80+dn3gJGb3eaoh3baXLLOLc7oPox2gkF2dOaT5cxVqmgbBXzRMNP/sHAfPgqWa1al2ir
kXA1BTqyGA1ZTPcGQD/zf175TlG4MUolWE+/ore5Wk5rVYTaaAS4koNTfSxcltIFt3VpuiwaRdAd
bRGIgrTRIOiIP8/4wIIWUdG41aYN07USIsqxLIhvXKRtkijAULbVl/U7GkLfHFQfDwTF2TX+SBfr
1uIwxSRmJafcZJCP53qZi53Dbau3DWzsBRu17mXUT/NFeRTky6rQ/df7oiKDgUNHK2PWoSN3BZ/e
4ALs5w0V3Bla1OeyN1ScmejVw6NgyNAXhiuWf433NN4PlM88Z/NfeJSLbstXRFFNnfpTdzOLf/oE
CFXj72rvDXbBXN58JoZ6yeP1SuAfWpUXXYzEfKNROrct26e4bCgZUIVdNbW9mddQg5fBIOycA4oa
uJnOcur3YuUMsNHw9RBOh91QtI9rhXqjrg7xpW9lLkQPI8lOwNq5SNLWbKk1WZPAZVKm/mxI2aPN
hUeDsJGja2eu+bO0s7Gij6k8VZfcGH1bwtqzi8giNHf5SqM2jLv4A2WdUm01ExMm9btaUjeaIBzX
7ZDa8yyf5LA7NiRXUfJsNUdbKtzfhzwcvPn8TGCdhMB3hv2zyiVPp8JACFOA0Fowk8P3HsILuRbk
kXbbAtbHzBe5eIpoFq2dBFYMqovXmazttlKhXJfpo21kX+hcsdGuYQUlMyuvablemCedkWCeUTsQ
qkmguIw3Gk8B8PbZLbTCXZgcpgDp1BjLFMRQTgaLMOHROlYuATdMm5kyViI0LqpLhDEkEPUIalAS
mbiW9ZiOOvPGmt2HF2m5N6loGGrkCePvkDcMJZOT0E5UyXoTvruvzqj9KqWAOhmmho6NppZ93lAB
eZk8p3jpVOLEdp0ZeHS5L5uN51iHnNy2/rd1wN9BW/9XYuaPQ9dFNUc5jeABK7wMOz0FW2PA6Xtr
rOcIY8mDUwj2pijiTXOipUVLA03nMmyyr/eCIBnwl7wZWu+7Z6b8F1GKw0LvICPw6e/q6O/7wJDx
OIbjQmjv1/uU5IDwV3NGUhJfSoOFaQ13XQGAhGB2Y7CTBeCzbYzpLbajF/k9VDk7IAuol+QKtKLv
dZUmwNPvf6NZnKyOIpcpArjDqiF+Tty372j2Nwd64W0F/P5+PPMgi/VLKGgXXZAgcHeXhTm51dbn
hIaYaL3mVeG+8iduiOrVvCPibtYD2BlO/X6rY3ReFdkdiUQKqiDoisjrqSYry3mXfjEMXERcB2ch
VhpcqMszOUL5DD/IoOXpv3djvx8BaCGrz75mhiPDKMHCK7c84sBQIIiiyFN3lqcewZ9tmY0k5FXO
NJIw9ZPFnfAh4WwsMxqed9KSsO3zfvvLtFKqAiPqbG3+G6ko0VQ2f2AjjGRnfq+pycY823AR75Wi
PHLVH9Z8PMg2h/PWCpFfivKtIkRk3JhleMRwuabCpUWLyqK3bB0F1zvKxP0gLoFRnufJvK2f81ZW
pXMaE2ZxyY3MRyZc55cBKENI0nG2FBulS+2uIJ+wQRyfk5JHBIXL8OForej2qouI41JND6sgXliD
XpKIP+gEX/9NS26uIhEVzRwf6qU4AB7dj1jo6vo7JuUAKI7cLp/YwD8lm3AtcZVgtSSvfnXHMLzV
Tf2xptZ9TZtbDtzmlxmFhGtCPqfy2Czvxmg46t/RR81ju6ByaYM+JSisLraGy26VJvBV2AZdVcjQ
g/2dnjpqrl5nYnESjq1e6AnSHc/GyeQO0izOnCIDWzftwImcMvlVD0+DY7cBRGTuMziwYjej2txE
SA/78GzNJQZw+NJ0R6ZSHlUkWkzWmZrgebLwmo02yUoTRbaxEb/T4XuJ/r7xEqO4wCSgILGOa6wF
hqzD1Y9j1qY9lmRc7kgXCagj5tmKrkq/txLYNmCrjLi8IhK9pohT/pMhfxY9OnzYnHYz8lQZxC11
mzH7oNXc90RoQJcYoR7LdgQfsOyug/JGBS68n44pJExlh5ckky6UI8bB7sT7k/Dx34Ym8kQuy5Fm
IuemXGs2uQbMBU5rJnZskojYgPmKAV98ShSFqOFcvDj6Cq6G0nTgckQ6L6D3ZVjkQp/Z5DEelSLc
xfrqkaLl4+MFCYfKkwyR6sf8T8463lcgWYZT1dgWp+JsTcYZRONSvxLWQWFdfMIi+CSfEHFD9iEL
rBhAX0hbA5YG+BlbEv4kHXfNwnOKcpTlPiRA+KGiAhugvwxu8TQwSIVVfpTVmvG0B6M66EilaJn6
rKywTaCnlRKoSXPkd2JG3AyYJ6TkAK6IdFhkxCTOKXmQqLOrseyQEZqjQVbnu0DAuhKJp1RVThDe
Qlaq75afwMufCQ+3GkWnyFSPczQdFwbi5pHFMuQNEnis6ZCURhB2MSvsZB+/9RZv+AzGvrP8ELXI
o9/eKOlqs8Pxazxf5FgCXxXl4grpDfYuBXlxiJ+x9NuCpkpk8S8hj0QElG85JkjaMTvF2zBZTzPT
rXhNTnyK84reCDS9+ptUo1eK2/xLMfhruOHhUn1Mk/7Q8/6hCht5FDfEhe6hp9kMLd64kTv+rQdJ
8QqZWFJEhpA4PSoDVigC6ExxVwzTsJvd/j9oVwL/B9vXTZvcyxWwFPMdJA/3MEfDbtbnrEmulazc
Cqt4wFI0NwP9ptndf4UZay21zaGf+ua+gkUvGgtQlGbbKdSt5C4Nw3E6rTGHt+wXTbZhz8uSRzmo
SnU0iDURiemL0D7iCSGxUCGDqYf0z/OlXxEMcuFnvISTeMDuohbMSwAVPEHQKqih+DUrgtEHp1Cb
E7GbvRtj63vrR/eVMT7xAaSC7r1B9FUpeDo/EuuixWy9X9OQyGOMbMPW1/cMbSv1TnzUSWBr5Qbu
F658lTy6+68iY5cWp/Vgp6JxFNPkLGn4YptlI2S4TrrO4bEpd1bPwG5MkOlb24kvsa4vW5EnG/ft
FsIt38NbPHxmqkkAoVdj9kUTusMgajaR2xT/WgC8rAoIxgMfoGlQNmp2Fmvn6rDeZMwbGvc4J78Z
Phr93K/IJ6tPOVWPBuTJbDtVfWBQJ6jiTWq3KrvazkjwtYP4WvMbk16mCHPvryDmZdbysTbBcIMn
hhuBVRlxM1xOSPlMt9VAi3B/wxUBxvQUzwjFqah/FamkiXOcsrMecBUZdoKJYok5LxIIZ/zxGWom
u2AN0OxAhdU/BpmFvExfGMyNyUPcMNhcVI2mDEz9phwW4iplnrFlff5qjJ5gnTRkJkRxhfKpfhwL
mKm8sUPxmc/la12CNBW8BTFHZoM3OoTCwaRRzNTFwVdKXzwc5besJ90PMiOSvjt2XLv5HB5Wd3aH
LkLWYxd14/wiGl4Vm4q4J0SqgkLZ4YbXsmSHrER7YPFSMW4bzfI5mneyTI4j/6h5po9EMh4dOdMF
wWZPIyQ4CjKe3k2n+MKWqXMp1w/hAogODE+0i1PjUknqfXFxSctYR5lLr8SaMr8fPjvOkqZGv8FZ
gghvb6Chgt/7br0xGrjTXj/21oSCDkgMsDoVmqcFd984M7qkNeeRveJ3bFrGft+4L0G4Y2DpJl+F
YkTOMhtGYJH4diu0ANG3kBGCoZpY+1Lb1HGQDMJWHGKfljxSj5TkTtSSdU1gkpJkTAOcukGIj5iV
YSXEo1avUB6PW9PwSzbAGZ3T0dLNi0jnY8Db3/RKf0sIhmSD2/omfr8cn6HI1iBEgg0xGSScsjzK
UsH3pugLA/IxgKqDHlvhp+tXXiwv1Fyc6Fs/C4AYtN3UMdNvWyhYK39kyPlOKWy92GZdRpNs78at
c8klxKadl4DQ+s6RrBdeCS632u8Sk/3PsB8zbd+7bltMp3xBzsLMzRt/0mfIb8POANoUFLB9U8Cv
+7HehOJfWbr2PFahYfsSxsxJjIEl7qb3+JNgzASex+rMZKeqpTv+DWXtbQFGieMK1rEkz5As8u0A
tYGk17crdkeLR5BNkrY7AVRbdtJhXMiZeOBht1kEOYb2XWcILXHgYn9TQ5nlu7wfWz4v2/qNLFCw
bHnBuKGd82fYpze5Lne5Fdrq31xEpzS/BC34vfxNWuF8SPw2AdmRUs3V8N4hSBOlrfWEqmwyv1Dw
Zm8TazhguLNTVunLlLu/ynqOxsLsLdvoGXzYrdgf1yI7NxjS9ORfrqRBuSLR4OmxANRMu+cV6/Am
+ZrD7ix207FlAtsW53eXEVkvTcKXK0S7ZPVD/kvHhaqqW/PYO2yYsGzsxfeEN0EquRehqnQ/uoli
jujp9wO84AI2Ct1DVuMnGp/ijNhm3pnklE37rmYJnoJqaVBYYZXHU87axg2Bn5XDfvhk8aZOOLh0
RwW7rhLvhb05gc6v5UDQwA9HfObgQobYwWqszUmQ1YRxufp9QLGnUyVGuh60P4lv1IkHr9zTN6TP
vZiJPs1eorCpPvk7XUj6FSY6G0QsmT2Y3d6IvL68aCQ9/B9P57HcupYl0R8SIuDNFAQIEqCnREl3
grgW3nt8fS+8ju6IelWTKhVFwZydO3MlQK2wac6/2egD04qOnwkf/00pxZXS85y7be5tKr6GVfP1
nyMpZGonAi1+tXi/W0yFBofh6NeGEmk4rvcvo15e8LFiUXXeJt437ZIP1k6t7czSEFLV0+/N/A9e
a0+u9FRyAFoztljx0bD+HuCc8iByLCeNeK14zkpFesa6fUBaq7pnsn8rpHxIqkXEGS9wrZBPWnn5
JTh15c8keeEunzCZ/CqSW9jmTizkt6j6KBg0x/o50+0bbjsc4yDsjAe7E0qGFszbf2v6lwmRdCyc
lgyrImozgYaVwRmS/hFJ6bCxiKRdL7WePnzL2Fay8iGMod2zVRexwmfemonnlWYs6o+UfgBLhFPe
EwV+Wd5FW4U8qj4J1D81u5ZWMx0RG1cnIQe/lAJw8HzBb83iWVRN97Mjo79BvGulPpU5yM6CtRH2
xMXWsDkpIO+o5REsCeEfvz4Be7lKHePMLWFLK+2XW2193tkh+N4CUAOnX8+Y6eEp3LF6aXruKBbp
d/5b5QSZl7NWqoowdoXjzOUsx4Kns8hLEU41qdq1GJ6F+Xc8/hPN6Fz38ylhbRqxNuWMlLKJVBmt
BYCHFmiyOKOukqKZ6ofFCtKsGxA8Fs6yuQ1gxOyi/qrM1k7MwXHf+hl5EM1Vh3e/GK8En0zRdAdT
1LxVN5207Ymxe6Zu7TuOFmnPvRdlQUP9Ys5pwfhpzPG5qO+fqaLt6hC9XfpbAMFNu9mVzMIlJocd
W/VrZJ8ujlD0Mpu4EBTOByEpfHeZu9We9Dv6e5ETxJ25boiREXtBe6LlE2DMAK9yc4mKLTgDEJI6
FjqtkT1zO+aknb3wI5H1VukPMYHewiH6ElETxmfXsOuiZGFbDzPhJKjn+g/YriWgr2h4yfOvydhL
EOCpBGg4skcYYDbkoK1xo/JbOhksDhMX/OzSHbljd6C4uHMIJlyLwOSLlBLevKq3oJuoGbEgdu9E
WMBBtb+bhOF4Uq7ZQlpSIcZ/izvXSDBVT0+D4TyCKFTmIcXtDAE0X+jlbUzZRJqoOBaIPWSoggpR
OsWV6CHCJEbtb3kQGal2FKW7ek9jCbLFcOn+iTREpuqfKeII6nOuHMM/VHGxA8V0HETYNxVmtFRl
gzIGonJGWokAfwuYg5uVbSiSagvIGntynLzoEd8tBvDj8gKgbjIEvrxvwVTp9PPSGmzWQg2U5YS1
6Qy+IO9SWA6C4g40xeWk1xD6VZ01qbGjg5qE99lStmcpGiS/m6iBm6RKtIXzuYf05S9Qd/hJvq7n
QdWhMGEo0WMWZ9UZpsfZ1DpXZmBGt6bu2xf4o1pT4+Tk0yj7O8XHpnu01EG0eCmbHrpy4hcmPa4R
ECxchlN1YWcHIrS+WUiBxIHAt1DJ5urGrlU5x4QIQZzEwe0u2PcpmU8ReFXpfZacsT2sPO8H5H9V
+yr1meXlucxHe/5aG6cEy5lwrt4M1XJ0h3z84M1EeD4eccgPY9DI75VwK3iqLa1NzXvP7yZz/KXX
QlXH/9JLJbW869C5pT/Vui/ra1ATBI6qLxOrE3kWVMvQhxgS5AlBNUsOWoxNlUQGP9eDxZADXZcD
DCk80KL5mliIY03EsTElacHZNGz2sRqd45J6ohD7HkXyYCZ5JQSdP3Fk3U2gIMTRSeOP+Ecb/WMB
5MqEUVPzNHXhvUqWe22mdxPtRKCaIHI6XhBDtXoSLqGJ3fDyRcQ9xYpV0WmpiSKene4QoTcwruI+
3J1ASo0hbbz31lVZzVjDh/w9TpnD7NvL6mHEXBTBKTXZuyYs8cV+cJKGZyIOoZn3cdGXbs6CSItp
RYUF1xjX2pjuPAYf5oCDdN7Fr5AhWrnnTD1QSIhSIzV0vzPs7ThF2BrV7CTR2CJ0i4XnORgLqCXc
/QtERaX26KcizcPTqNxt/Zi3kLoqdvcY+T3aKfapkXtKpXs43O23aolbxsA0c9rhj5ZsgObDxLpZ
WEA7G7eWr4LLv5ZlvytPI96NyYKkoxF8ikVHWO/6ifQgOJVl/jI3ZC11T83SYSCTdgWGacsVOAxx
bm1BaME6yUHIRVQqxeqjQxTnBMRzAZebwchZLxcNJDPTE9tvWqY9I4wOC/j37l8Lgw9nMAWhbsKN
lo5biP61Yfv0trmbWfRsnuQVAg5sdm8rkbp7MwS1jOPeBPWUOIUsu7rEVxCe6Lg61SrN2vmlvR4r
q3NKhzDG0O0Nyjc4dnhTWbnwGIxpBflPhG+OsBhhWvesij3QHG9GFwJysMFiANunMSIN0iy0qdI9
ox/44s/xGZ+VSkomZL1l4gvKqIrF7arYJftQfZD2HMJT3h+CJLs9frL4tNBrpfuzRPQZaBTi9Uev
ph+ZtL7gZuTVvRxZlqSla7FQQVeXMdSJirqb0a0ySLLUt84TyMZqBoc6uBirie+scPW73xXnPkxH
c/4vSS7ldvZBmqfSVxnd1Yx4hYHfYOrG7qyhOmBDfBtAp7cZQWVnWHDDKupF6s1LEiXXxdA8dYQZ
xMZ4DOqwvhMOdJMIE+pHSE5IPJMrTJ8SB/YQM2n8TKoVh+JwEtyYuxo/ZqCyDF0njJuJT2k79rb8
WNZuzkNa4mxGvqPEmMd3QNyb95GBkB0hstJtdVogTNkq14VOTZLJdTEX88G8F/8qRT9R6nbmSL2w
D5UkJ9H7h+qV0P8JcvCUzWyaByMRUxgidvWeKnpgDOaJ0+8rU9nKws8k4MMVgMt27r0K2w1KAbAf
eyHb5chRQYiNKK8tBDQT7joOto1CY2SxnkE2RkZ37/71s+JEP9uvXH1IE6aa7ZE8O6sCK5Iqsu0G
ozYGV8FBnLWDpmLYXTmT/Wgm64N++GRjJUqy07X3DZlodNUu2sAGHO6ls6k056LXTuFQnerOVvUG
pVY7jBF6V/JVGmROshxjBPShEihuB06dQkGBirv1/S1SNY5ZolA6mSCgNdnhbUmoMczmY9OD4pSS
43ZyxXiIRTv6sHiwj6Y3j24mf2CjsFd5Ym0dexWsOV2b9ibBmZC1YIqRJm7/lJZ+lIiQvvXF2saL
WQxOHv0a2E/JUXLp8uSs7QU7Z6hvHlakHFSJ+yG+V4vEqjzxhodyYiFMcToR0gSMTil7Nf5vmcCq
CoC2m48KpsJy3xICFwV5DwEDXyXjVJriiAau0ef7DreFttlqesrXkVq28ywwf7oE5MILQ/5fYmhl
LHLQWeV4JKOBehGBjsrio84R7ZuG3B1enX0EZtUgoPCXYlZcSINBdmGyZ2KzZBiPw8eVWcxP8RxX
KS3QphHs031B4j3D7kyxyQC5TxUJwPopegHeJ+CAVmF4vW4x95ledW74dyszPCRNwnuTcshQjQSa
WsDS9FuSOD7vWWjB92Svt9SOBkUFzNyMpmyBU9W4C1qBDEdGzYE96vKlAZY7D2SoeNWSKZQbD2df
7snq+l51O4qP0HdPkgrwoNEv1p+lXBGxSy+RfgqAQ8uSRBOpWsw5IsVy2pId+3mfixnggMivOgJK
HEMoXU4HIsYqHgV1PFU9WNNpX0ft/v83YdlXBKIbwCKInn3sBQP2iwan0xrf5LEjXUZl7T1Hrxhb
1Z0hswFWiqs955206JykINu8VdjWF3Rqz82yUx3l9z7O78ZCpW9/rJTmmEUQSlLjIFO4RJdSIc0b
qBRrxJ1M9+6D2gZVuErupVsLUh66x0JKXjpmMgbSo9+SxrbMlBBfooOxmjt4GOxwcVnLDRlcQhap
K3TZvuk7uK/YOSg5RmaNu9gjPbHvboMpYRdvfdn8GKzk3k3z3qQHGIJRM39WBlT5EYSh7Lxxny/i
yPXqxF3uZ5oZ5FhjxFM8hUGYFUFkIuhyOM2/ddKCq3VoWdKyUt5nDalF1fTwbmCZzDvMMUHPBNmn
zA9osdS2mwBAkqNQgThdifNPgD9YbFVuXnwjPTdSdyXXcOaoruYcDTA2doqjGuuOJmEJgbspVZcZ
tPYTZb2OeCOR3GUktJMOJXG546118BntS4l6VcHn3JLvRS4IMy7tt3CNpajpOM1I2TVhnSBmbi5i
/+oMkNEj9FsusCy6Gml0fZ+RryV/tYgxf1JT9zBlKHV6c1/TxDcZHS1wedhP4OiBCwpxgsxV5LSR
8J5XO2E8du9Q0I7T8efciaf2Ma71TV7LS1fbxe9pXVHqst1bJqwzLggqAEWWfKt4I4JhGLrfVC9V
/BbvDcJ4rrr9b5nf6mv5ak31ZtxdPRPgXOn2m17LZpRM5ewMlLmyO5BYdHdTyLMfIvGZmuGQ1SPo
VvCF3KP0VGMx452/dvab2DRDGg/QOitC/Fk1QB1z2gZQFR211Nr36oPy2TdJzPV5DAv2ZRXORKuG
fj6xEtlXZWxLaDwxUqtOiTdOg94KWZTgN9+nLUaJwqmK0lXl8ConjTPDmIwKei3M+qT+PqladqzH
nw2xMa46OU988nz2m5bLw2zm5kwqZZ/9bcbuoJHBqViShQQYBvzeONmwHR5yTiNsu4QfIaOjOS/7
xUcCP2g6HQX9Shu73XNoD8MJV8A05vu14xB1BJm1qvu31ohSSqfqxaFNGvujIlpehvV04XDTSPI+
pvk5XlGEdw1IotzbU8/mTWIGSQAKprN8bP9Jptfrx4kpZfA7M/Xpmg2VY/pHDamEg58MNKU5bBxH
nKL7+CgCPCE/UdQDVnXDtr457RUEbUtZCzCD+rXZwu36MMpPC1EwPhBmqYAM1hEzmJco7ltR5KMl
Tnxotpk0XoWVZi8CWGR5JRs3Y0Hugn2ZIcbSUQ4wWnCKEIhZUl1Ulk5l+poZG63YuKxew2jYIuUV
y+UtMwkv1UKHtsDsX1ETQf/fOmLydQmueY1I7kHy3rIO32VvDAYxPxkY9E+4xIDSWm+PQz32BHXe
pzJdKcLqYta3EPv4iZEWAGWA+kL0KNkXzBUg8DLIiIayXFAdGpQQjLg4R7fudXu0gLFRCgGxjnjE
clLnX+zd9yo1bzrGEAicLZNgc+QXLyWGS8x+/AWewqFjKpGLgLoK6dlMEJF/EG/o4NiY1xaGtUH6
lnkXDCiEADrHhINC9FauuCKqFz+yMJ+zfKnHj6Js/WHdAFy3QePQiagasjg19Y+JRfvArJQHzUCu
x7wqlD0KH1ErOFV7UMn/KZBFrfNE26HJIz/XCbXo4i6NzpCHeq1/zJRAIoLjvKVLxsS6RJE2r/AA
6eZkCWTiFp5rdmiMDr1Hu+YrY4bQ2sh9k/Js1mUSGa4w+sr6aaZoPstgx7PmJIIrC8lT6etn9MhF
8RWSzI0648MIET0qaqwq/n7juIu6jsKUa921ez0jMTiBZVkKh7veslzISbQzsghsH6eJ4tr+MTWU
HxejfQIqCXVX4QRal39M6e9bkUxDnRo9WW/GRbyI9XNV7pFaOW+CmugiZj3AZeoR9MtaPYiHc8Be
j+n8Wy31S8cyjiDrUv9QLkX5c+UYpSXtVX9XawOC44dWU2PzU0gIv0DqYSXixMzDqNxBZs4Bq222
QvphHi32WLondFiGFUxQdDKYPH8GegDhaNmziUxJHyCwOmD9xLMaeW/AOgkrmbAcZS0ny47E8NTY
gs3rgGRHfOj6ieq+ewtRpNTYoC+YhNTFJg9lw5r76K3xIyrVnRLSa3cbLemkk1mgtTtk81cpY6Dk
IY/tcu8YCahrS8eHUdyTpKcocbd9pjyLD3PCl+GpCdQKyjvU82DAKtekAGLjMk6ngYKtwj4HIhdS
2w/g+3QKt9Pj4OI+naG0TVD1Z/1Bdl5KkG5r7ajiTGjvS5LfafG5SXN6a7ANt47UK74K1j23/0R0
DxOTIUJiKNgG64Nx+sesErSZEOBNCfTeCgQk63Iz6hZVYJBW1olhl+Vj0IeHGRmeagq2mNH2tF9T
nEvxYUwV779xkMYUcgJVQYNPBj060smiQcyB5bMNzJ3sNcQoEDToUVmfGSXqBhlQlMrx09LocBpB
Bo+p3zXEEw2HWIKKtpc7SIMjZ4NCSL01j3bkmngEmaxe6GzpmyNFG9gX+oaOV2fAp6BJjmZ3I1XN
Yr9Tl5jQ8J6GFnLW1tWwST7fK40ZGsWNLnHEoMFXqTWDmzF+Y+vHbYzwSU8SEqlpBVLronRo1cyy
kF8oCwD7n3B9i/eKUpP0JC2UDuMZBI150NjH6mRnW0aiesx3Sqce5IbSzEz1upSJJMPnasqOjPK7
GG7pyghMdQPhGYHJoMt7o+PoGx0nwjhJAh1mFW5CymakCnj+VYc2ZjegicOi8Xjsm8z/tsCKpJ8s
T1VWD/0wFIh8YASzRF+nmqj5MinoGS2n41hzzGoLe6vGqizoxRGJvjqOvvXR/Eb21jrmTPzzpHOb
82c3PXWaIZE3bAnBrXV7dYDlRwCFtM2eJZ2OMtW0z/pfn6gHLcT2RZAAXXxGF9finSyWj7SRqcpQ
H8mENALjZwSC3HMthkTg0YomAJcVAHkCreyPzTKB4QR+59F0pMXHLcJ1yKlL4OGFQO5l4r/GosGN
jdZ8keRiV4XhUS6mY8+fxdWjxB8mxbfSw4zmb8FRWt51Wv+q6krzsUpaOhaZYGVU316mVUlGqXyV
FNSvFMVQoJpReQUACf9izlLPiAsM8Vj+WjDzMOq1lWQcCFMq3utc9tdk9S34W+V2SEMHyBfoBpVX
KDOLn+USziZlqnZO4IxFhcvbTcGaT306XVwqTXZEy4azB9wuI1vY/IiZPnVUNQljn0ILr0Fl8Gw8
u3m2QxSNiH5UgHPgdifWTdlJfmZIdiIqH8lu9XoDX85X5ibGQgnAwrGW2udnFpcX0YIbER/76PwW
z/lQYBYRWJ/Sfeowtd6ItdomtDeaRKk51wMVrVJgjyNeGzFIDHL6rFtaebQb5SFgG+cyaY68+N5M
MYFoUUyZuwqlbUwscDjOxespMc1dOTNxgwxKeOdCO6egfl9Pz647vbYHgrB/LcMfkS8W7Oy6VVFs
2QkaNxWbKo+ciBuGJYOzCDdjn4iuedaeXa0/1uUiAyqgo8zoSMSTOFU0PJ1qfo2M9JoX4YX8l2yK
J6vN2BmK5274x3Mac/y2TUhOKXRu3JAld6yB/mJ8dNnIZWyAOuicWf8WKTHvwh+6+Fdni2lNmHZK
Z7P5cE/owJciyChErKBs/ajmL5HZ0iBBXc9XUXFqdiExIauoid2UhbU2zzsO0yY9dj2Ei25Fvs1e
PQyWdlB2U6MFiqbCNBhsOZVYo47nBZBf5LBLNzpcyRT9RtuC7FAh45g5g8450tWbAgwaC3Nv6rcy
zZ/lEeMFPmSfgVZl62TZvchA9EUkBH7aWS7zS1pYF+x5bs7CRpBP6PNaENM1hyBfpxe5/NOZ9J5O
zqu3qkPHc5nJlQNNhYgZySoxZSZ/5NrVgNdzkiRbsnyDHFwhHV5bGI7ED49QNrMmuaaFFifqlPzU
2kl5cxr6mTC+vLKHCBdOveVeF5Erx9bVfhgw0fWn8IHuKxrDTfjRiS1hCUZmHBALWfax/wDQegr7
gTY56TLU1qUshEtU8+OjuxpKF1FAIk+wMB3/pukO2wBsWE2Vdwlhh2h490rMkap8VN+jIcFnMsPv
DG4EzqZTh5QwDOlho8uRKabnYG+wFMe4ng9sJgH9wXGI/3XfCVGISPtVSfpWbUq1zYocxANVHgUV
HF/LMZXwYxnaXd0flLnYKA4eQEceQVQ8iV19DAvjoMsc+JnSq67gbTXvxxoC1aNDnWiOMwugrkiC
OkIqNeWTFU7nigRTpwMSKwRvXrDV7Xuh+SwW4zO1rE/Tmj/N780GJgzak4CV9TCJ9G0Hx9jFpLKA
5s3II+a/jMIK9JGOBWyFWGg1Q3UoeSDPnooLx5lu14HQkCEorKFMcFcGEPIK1/HQVj1sRfzrnTdW
nKWk9pBWNHG8NsiaRSHdaGvXlQYvB6cLooVm62cxdyIMH5lwH2ne0q6qp6/nMwGZ2FJ3/7HwI82X
PdmrkD3r8ppoX3Xe+kHyWrqHeqdqDfdhxE8P2Btz238NrKB4CTKqMV6BsI1AtjLMxb3hsKVZ2akJ
WeWHWDr6GPCkyNQ0jcEqKcTmE1waq21SVa2cE5GQRtZ9GuwYi8H4YMPvZ3CVFsoDljU/hz418IGx
ZgErO19ahENsqsfGn+TskPItqAtUfYp5MvprBHPy2fwGJqmpBD4vsy6Q1AiTroPDaSUDwMYQo+BT
x6diaMOJVIKJ+4D8dCA856+mhNJbEyRk85zij8OMwZjGJIeZgJ4Y3+Cf+LaXS/RUTcRC8IFGgj/R
QiatgdXOpxnGxSyKQVyGvjHlPiSqTsbjyJU78wyqnN7IAMP0gIQkx8oFZ63KDQXtih85JN0/SU5E
RwCWMkHKhqO3dsVZ17SzojIKSv1FqUhkU2ELLkE5LNAE1XBmyuoBqrHLIKlqPSzN3K+65RjlvqG6
oWA85YyHr7rCks1ehNXrWqJB0WlQHOM6P9aY+AcwJYhrAtgAQiiFPSC9lUT7rM4TRwp1jF1oATv5
SCWH9qd8s3oEVREsHrsvHEtGf4px0Yu8QPOviQjlJysX9go7SgLsNHLL+lHDkFJ0EWO/cQjNu4bb
Ol+UQ/wD8qg+nTttOuOJaKdgEFmLSfjE6CTWpM2bMvlmV/oFEXMBuzGljT2CVG3ETqEcF17fdQ6G
2U26yQ+H5j8au/RE0z+Kd8VeCPnwYeFvehxRWdVTI/AqYZ3W9X20Zk5IprugSGREvmS2qdG0oxvh
vPhaR8lTWAXWk+OOniNGntB0ahoFqJu5GviZY52GnFi7Z9bF6NKLJbTvWtl+WFfhqdNy23IySZpp
vwzpN39Natlf0t4iV95Vy8ekG+9mbD1F9T1mw5A19V1CmUuVV3jncDvsGJFX46cFasaVUiqNNRLv
2GZlxOhMv4I02+X6JwW2uw4q6UYBFw8V4VC6a8bGvO3gSJl8XMUU3LX52S9kNTrkRSxW2WdZ5V+J
JXwpWfdNJXJ9LkTtqanaxt7KhogX9vA0suKZEOkXxtu4qtfQckRS2NMwHdCl7JTE60iHmfywuMiU
+Rb96ifuLfkU/co+mxkzCem3jtb6l0VXUvhXXs6ZzUgowTjUc2h/iAfsC4heEdKzcf2uw7nqcQta
NxWTgNJZduu0mFgV6HB0BWwAEav25b0p/CS1+l7K/qRKp4JSFOE8LOllAAs76vElNFRQ9dPZAlcv
xMsRHFQMYpgv709POyAbx31dQYtG/yxBLrNwRPqit3NzTmJ1waytGHsNHnNC5EsOJRgghaPD8CQF
z4ZfZhv/f0vPdHKY5qeC/IxGAoq8GNl9mWtCSw9qTY0PsKb8NU4mUmpxYhpHNj1VMJhQPn+PMc0f
i8OW18lf9eQ0HGubimSlcCZF0pTGXTPZJKHmuZ/rileMgkSaaHvsbPHC8eieggZecac4NEhhuxPs
TERMViidVuTDqFCEUv7TU1YieU0RYn9Mih0GBjS7Po3fU7qSq7U9MVdAsyy545uAl4PnWj8sQfIp
qV7xUmSmHmyft7lMvOC/m1PCMsE4zDNs6Mr4QNwsMJLPGg8BAbcGBla8iWCndoA5DRTgSjrnnJuU
wpG/rHi5UtWEyoKrncQC56ouHBmY0hO7dRFPo6wE0SgGzVGqrN3c7L5T3Jv1z99kHMiqEvcvr3Bw
d3ZckK9he1u9eM4eRWxsc6r5XvNVUE0V7zA36JQtrh60/wm5ES9zO7XADS/4v8Aybl4jAdlxK3Ht
M3fGciRF7FzRjGXzqaXKe1tGZAHQFznoaPKh0fHFluoBJIwkc9xr50MhguHSmf/ArRr4YyoIfeBt
FK33OE7RGynjt/bXXZSIBxMSmkbJa8T/TqLLxFrsEym2TT2KhemWWtnWCHVvIs+EBVlMs78gg8j0
L2hW55tt5etNQj334AiMMXBUj+per5ZnGtLBTIkV+EOePpmDbmKlwJ2xOrekmDpyUKEHkaJsHwYE
d3U99MTCmEcAluFHoTTQ+CF5qg7soKFvpXMLdvpzCrKocbS58E1sGguNVfJ6Rey1LRaZVbvbEhZp
+SeVfLO4ihylcQkYEwsbgH+53ZH3elOspLMSDRPb36j5oRjUfRzZhro4M91CfC+/JqYj+mmiAZQi
vreeJ/QAI9pl+NPECQPYeiDOZ+S53+idrwxk5RfRjxjohFX0JSwr4twcWvPWMo5bxIxTBS+U0gZy
EI7Ss59cSUJonanJ5JwpQE4qbAafz4yK+oSZCeM6/bp2KP/WOsj/PwxiFgYHrnEuoYJud/obLVlW
x94YX2k7ODIcs4zgsRpI+q+6QqHHkk02lSaXfUEMnrpz2WvlzDPPJgSUpA7mpkP16gK2heHvtTH3
b1PUqOJaS7PLT1sVR+f8mjxw4XQpHuiWh2nXrqzPgYxJM8tpdqSG0v23Iw1j4gA1uUDFTozhzErt
1AYCFjRbYErajrhG+tQu/aHfYr1ejQPLRaygsO5+gzprfmOQ33dE3Nk5wmrDDvIuD6yVb5OZBIaE
HDMIW5bUpp3CkU5T1Zxw/8zCkYoNU1hAEjgRb99cPZZOV0buPPf0paiAe1Lw4t1+b6qc9zKcarGn
9aTp2ak1L7A2XjeD5W7Ti3qXIyi7QoZSMBzUDJfT8Mzb7oNKUXzieE/UlpvFxH2e3FLhFdaWL2fN
3aCDTB3CO4p4Rp65xMSwK6hTbBeT8yl8/xUNwYiv5oVgjlGnHypgDCRJLxmKS+wvi3EWZlIcentJ
MOPEBVeVI40VFwaJ+Uzz+n90uGM6knku9+5SpTfzKsPOkyqyyJDzouWppCSrsUnHxhJk0RD0RR1g
co9ZekAlU+po5NyjQTT/3+8dlOquByZj1WzwUxru93FGC/RsUGKMNkXejXm+jUEYbV4MekshOWGd
iz+Xm0zylAUn9QGkTZxRUc7t58jVywaFTBDxDxQKE/pt2ULBOHc0ZVem/BHLqtvxflMT4bGeaAAt
sEcW2g2bT5IfFfbeuVQcCrUELce9i7tpJw7hYYnlAx/aZLONmUgRAHzxV6D66neDa7vZF0YaVNDX
8jq7sz94sLLpB+oJEIjnaRdSC6CvFE7K9KBBo68Xv54Ob2I1liMnFcvlbFfcGU2p+SITwh0ZqpxW
W4cQ9sRlSE7UEXlYdz1so4l0YQ0OxSxwWGMJlISgFK1DtVwUGuqOs8aBmj1GjklhCCnuWuEaCbiW
+fhz5aeh0yqTR9OHN9D1hkiH8Qg2Cg2K8zUW4c49+j5HDfexBroxVAvp9rbIg6qqMxcxhxkFwgi/
Vm9irgPPoHpKDdqHT4ihD9k4r0a7CtkIQLOrI/SiyYV+3+KZVH6ucN9Ddv7KCNx2cN5ynD/ioCoW
aM1dfWXf7uQAVzHgTVQU5+yOI9I4OrtjRdZADDlRbLpms8ImdIGkKLhqeLuEcBL4R6dHsPrKmvUz
G5dX+G/pxed8qnsBc+t8qKLo0Oajtwg0agsso7O/1Rb5bigI8uuo87oWRWQY6QWAyIaHIJXg/8R8
/ozumRpUZJC04UVd6ms9tFfqdq4JgfTYsdTmtMbZ6bFxssL8Hjrb/+Y9n0dn0DWvnFTsDgt6FC8j
YmQ5h6e+3hnDX7Yk+1jEA2V7wJ9AxPCH0mFEs1yCYBLPJxxPJtspbeJXP1psEBFFkpeOr2bi8SBF
9SE/JrLghejqUnzBvJ7C1ktgiDNTtU7K6jmaHk3LqXNUHyRlHsUFRi8taleLYN8mPiSMJBhAMI/w
L419F+Bkaz7Di2Mp5azaTNiX1i7GXnD9bJVsLAUrwzlddwNTU2t6BjyiecqvkHs0bSc1+juUY/6V
txgcRNhgEJhI3w7G+4xtQ2P1likFDZocYiuqeit4T5r6a33C+VI8sXI5IS2wMP/AZHGU7zgNEt0P
MzqlUpIM/a21ECG/zZ1S/GwQGAEvAY+Xyh28CesdMy8bekLmu6y/KdPWdvhPyngKL9oRXsCRAM2x
EXq/rZmhTPZjk2vxm6DAQN2GjJ4qEUMvEzDb1FXQeB5Hh4gWlJKVbQ0UieP80bJm/P0g44QJWGh3
zAzE/T0IG5nyttQIVoqerMX047jxs2xyx+6lmBG3CxuJV5hShVVZDLDdXl+QLDX4xtPNLDR7Ukl/
RUQzqTNNiXUQk5na6ZgBLJOza5FO17r/hcJlh5wL52POx5DInzTkT5imGek+dYnqIh0mBu4Ls2H3
twNpAg7/nw5UvCvFQyPSPI9mL8Fc/pCxQAL13ZjbPM1W3lMNLt1HeIoq8qpj4VnRuifk7BjhqXYB
wB0idhLSfZo8LZn2PfioKQILxWbAnSlFm+KPlicRm9YoFg4FXe1vUmSSx24MDbHX0XdS9AopCUF4
5vBf7E2snwhqF4gPgp+LW9mftMNwQLKdvLY9F+DyVX33ZkmQVzJLh43BrVwk0nGtk2PIzlnCSjVd
hJK40k52M0kKjLQ5o5gqyWmemPuzhlECEipX5y9QC7RvuMUdaz7J85C5JeYeavbbpOpkuvWYogRu
JeAM5q5xIRag0zFvYfphB6jEj5ra3F7DEARjWlfx0Genck0f7STcZ6e4pCJELxhPiz0tzdX0z0o2
nhp2cJW+F9TqKlodwciG0unJ5Ylli6bgz6J2DNvCbxIsenvIS02LSQm2qPCuQaIjFb2Zlj1yzIfe
zA90Yx1K7KqrfokXg4TJOz8r0qwHjtusSr71FK2+vdRswatIPvdpQTz9jCfKrz+nNeHsz6m6O0BE
9uiACWSFdjqz9U1j3Sgeh2G4g1iBnMO7njZ0Uh9Hyev2vzPBS+XD8D+EndeS5daZpV9FoWsiesMD
E6O5ON77NJU3iKw08N5uPP18KLaaIrtDHYoiKbLq5DE4G79Z61tgYBKvQ3MZrJJ0bdQmpX2Dh8IF
dNTuIjTUw1wf/G1YPrhPu/Nsn2TGVn6i4F+jmSAhXXevFoFv7WwsjtHBaopFz6SaNF7dIEgJP6/T
PplShcyarmocDtpnOlSrngxL3V9WxaOZ3ND0i3EezfYIUpXU2WSsCNT8KOnJaA9VXDDIT9CDLDnb
k/Kqsjjwrf3ovhOhGZG2K/A5GN6y683NMc/UpcCfi0s9Ysc2+O96oS3NamNd42QGqQl4ADabokVz
yLdTQUZORUZ4xDomfRgLm72ov6VtHRwIHDxteRbMpWXdzBo8gFq1hBnPHa0HmTfQJ5JBFRRzqp9G
oqqiR815FCt66cuP0q9xheM1xRDhzkvdYLS0iP3hajXBzeHqxo1Ro1jqs+jAMH4F2pgbQ8r0Lch/
lD0gCTlLn43iGdjTApkdoII9LFm88ICfD75SHAJSnZl6DzUSfJyn/V5S0ilEoUT6l+ljv66hobUl
XpBug61qw4Z6I8ZzcEnagd9XLH0ajrttnye9BzRw1XqytbmHJSHnotDdnVOGmMLcZdk+qSiDM40x
AOXZSIUyql8j6oS6M5fIyJC+5xb+T25m/S6KBEwSFoDFdeSG0+EYi+nNseTeedsC3vWU9GXqZmWF
QNBG8eiZEXK/lEA7riP/1jNVldw5+mwfuO+9SRAXOluTIO/gJjuiSsxoFjnd0qbrz7PmULFrOZO3
uClAlyTB+8hevUJLX7LiiCEb22wHxyJY8UYXvoe7AiUXtrjEt/nAx0Y511FzgSCOk71R7GPsnGra
PCmuyHsdQjRtYnaRP5n7Dg14HDMauEFEjHukWN0sALyCvr/KfsAWzcM1alaaYJ4gzqLlQNOIqnXK
iaW/ttQfHikPCUKi1kX5h2P5m6s4oxawz6qxNCaJRYiOnW0YB/f06HEaUOgdTKs9GBJ7WbLMJ4+l
So+PbMMrAT3lxOlhfagILYa52udLTw5ze2bYGGRMZ0Z9yaQ5vwwDVFb1hwwBQEkOSM4+arruO1Co
0BctFhd8WDS+KJ+cx8iNvgar1vbkpoX1SmXnNxIlgbC+UD6cBvRMhZ90Ca5rXuXmXLx5psuaoV2F
317dHxClpGxfTfVrQBPtu9BHmBwehqLfCkaMCH5zJUF1xzgYQwnvmuTtgckIr4wRnMGL7hCZN/qc
bI500eQkNL4TTrPxSGcA/d3zZWqQIrK/DcSlyjTYvgcCnOeJd7YNuFjvTAmjWluqocDcxueLyIJf
Pfvu9ocKUS8xH6yZqh/wgpc18c2wOVf5Z2vTWwf21q0Q6CRQecAPBpJLk/Gdw1dEA5BOLpBJSAzR
YTv0AEp6y65urjxs4u7UHN5iLF8wBl+JwZtVx+gKsnZP8Bt3G/IJwMq9CTPdt0U5T2wHijBtCkFG
X3Ij+XvQO2uZ0LnxCwqA0J6AgSVfVqXMXf3eKbxNOgtflLRJiqzXl8A0mlULR4LazEJbir1m3SBs
wd32o3zRyzdGlmkAHQtAmFESvajCZSCXJ7O3IRTMBnKOcQt8tlEE3ZuOe5LrvgJ/l4IexaoEuWBV
aAQ/tGw9ARmQyOpMcDsCQAmQWOjIIBDdoR/l3kLKL4cxODHiGBmSj3xlrprObCcHkgRV75VBmWQC
zSG1U89NgKNWsuDLPwPvJarx9ERcNE86yrmCQ0zDMiqQYdjtu4gdoMzlrMhPOrcfJnTcwdUfCcF1
4Lg8uEmu+doBGMD1QXH3woxkZacMRc862QGkL9kZcIS70jXPJHGXVOZyeMEnpsjLwMLsm0Vn7vHW
MddD9h4ywrVoWg+DJmjUGog57cFN4LI72057+MZHDY8p8l40ndkViV12u/WaNbvhE26oM6+oe09K
91qXjwqgUslhHKDnzA+eUayDoJpFMLYHntRxGIsd6npMnxqtyMM6480Yff1RwGoC5r2eAt0RiZXe
IR7KY9ijMRlh0JKSwLqKWX1AHIIWa6sw63ACv0rEbclECKg1ettZF90ROYIpuAauOkFh9w2IgwH3
RqDuEKTPwFeeTVNc6kWLMjo7V0wFfHvTmPuaZQD+1JbHLgNjpjLhdo9wg4QlYZoqOCTUjSMzOFH6
1sNtpeO2ikpnF7bZPiKAoWau+N1x/wvaY8v3Gf8hC4BMeXGZFHeVs9NI0CXZaO/yy0mCfQ8PfGSY
7cm7M4KCW6SKtStgb7czMxgmM9ncU7+i5MvIo6PGbIs6D0uOiyEMQYs1GZKRSauIWhJEHfa0jtcf
3C6eUjyj7HGeU9qwucyTHSVJ3+LiprYObp6N6LhXN2U9bHRZbsBFuxJti9hExLoL8BIFbsNqrvbw
Tt6UstwEpbpJqIZq2lyfC8l02y1Av19u/zA3t4lhbY3X0ajnnQ1E3/Y3JhtoY4jnfebPKz7W4sZH
dvcoYBgzFYF3TPL+hLsWaDECbH3X/0BBFjxa9a4oHYUdygYIKSVTSS1jMmQ99aJB3RCp6PJFvZMF
Bgg2Xjaw8vXL0L5DzwieU+44RdivRUW6MDB+7pRD1p9oQOBjzfOD5ieUY2Ra90B7SD3uXXxe9GEm
eh33qY1Zzoy4IiL1oa1iMpfwS8cGzKi9wyOhPuCTYBLasZq1kSxRc1rKIYELICkPmGQsKwguKbdb
0npW+toCCNbdQ8t4AiaJSBCXihQkkgb+ky6bp6xCeqocB++uMLVu1XwRhMXJIOWW8Xdieizu7ZXO
6MEcziaB0Dr+v990i1Yls/kZiX/xGB+0sLd62FsaWV7jI0M/VCJzClTkTvgVqpdW9BwXWzc38bic
y7hHpIKKVeL7baxn01Uu1qjOWXja3JY68xW16iwh4ggDS63TvkWzwmR1e4+w7TJXpg0qwsiQMOZX
qkq2dfpJBDeWr2j1W1Y3TqY46D0LUrLset2MAZTKo37L3WENVagG2UQmBgvuCJ2vqRH/hzmlnKMf
Dak40aOgAOSU0mdmcW9Kro52m8GfMkk78XIkAVdFJ6puxsCGIpdwtuSOjbBpSKOIDvFN6s5eS2aa
vUCoXcw9uYUZlPjKFp9KzEgpMcg/MpV9oEHPLm6+F97dXLvrr4liXSpmzh9qIw80DIf2GWa3jkch
5V/72KeiOSuunOCRvmBTWmzk8J0SDKi91Fa67413J8RDoZY7XZq3Po7vvbcYQMuGmr0BYLMJNLEB
ZMHgYaOQS9BnYKuCFz17htcc1ztMVDh2y44Z9eRi5xs5WIu1v9abeGEbO4QPpf8RIKktPTbHZcvV
x9vURa9sK3vLZLn87ncgofivsleRxFCAzhUyNND2cL0auryExGawmApShv5YhQr8Q4wwuUbApvCE
Vxr5TDrUyJAbdr5p1P4YR/ml2YPqYxbh2UCUUCFjKbO2/pfW2rva7IhUN5C4gPdiShM8MNaEyDnZ
wW5attd4TzukRMRhIhXGG8rnGsKv7GcbZx4F9OtsDCw32kLzan6k7Yooc3qOEhmhyShsPFYFg6g2
WP9makbeJw0HqnA/NYYiCVZZP3/ICWt5IdDvGKdklZD93jNOAPWmlAQXhl8SpQYl+7MDKJ5JT74w
9epagUqAXIbYIeNjHKHF7bnaWtKwwkOIHKq217/5ZqX7QRaCiXSf/QiaGm+nZV6ITHk2avVJt5F8
8W0mpgoIvYszSWKUV5jauHgHnUfsBOdQkSeLEQDepaL99vODEr8qlJWJwLM9HmQNh2WYh2pzpv2/
FrTHgowYXwSX/l19tfNhU5aEpVNl1CybCTPq5k5PyUtdiDElGa5d0tGou2H/3D+DXNFYdKEOKpeS
AUC5NN5yBJC+XPqcSJnOygPHvYXjnibziAflFGXuKelLhkvAT4foNLIzWyl2+mQ24RMhbiiIxEZX
gAqS2GF6NVXgh56QvdUbwCD9jXrkXDs4pXoKGPoYqJIqN7650GCTTHnEcfBcDNYz4R8FAMgw25Yo
YypNeyESNlfKR7tn9ggz1o12/LmNwZ0M5N6sxwNixmBg2fDF/d1AiWgswkOJ7rYvxM5oWBKSWVkB
0uIik5cW6XiqGAeFc0/Btqfw1f7NVnuWjAy4VlWI9MUJd3rK7AcGA9anGhYCYehLy7outETMVX33
myJ0kQ+BIVZbI6VGQ4HjgLfXDFiFwBNEuvNob+PmhhJj3sK8cE1xRGeluNTk44+M+HdzOMXs7fP6
RL/VbmHAW+ghsycJaRqJ/MNfJEOybfWZeqK/C1YhGihYqxZ3AmLdLTAAEn2d7cnlkCzAX3gCqsuC
aQ0Ly03tElSy08DhEZu5CqBf0oVqCZujPE4lAbQDQ8KsnYVhx9qScQ5utmrAV5/AY7UXfoKaiIAA
Ot04fCtQdJEWZE3fQObkAQa0WpK9Uqd7JbyqoTUnaRmSX7qMynsHciDRz5lDrUA2KuzESXLomIcQ
XqIFbGtmGsDGW4LXk6PFK4xDnjJBWjXniAYfS4FTIzF7DtZwqumzFJprRGp4CDyZzF2x4At10bSz
a3GjRoPYHaDvYB5+68SXE7Fo+/lpw+2UwaOva6Q0pEv/GD9r8KnsMV33k5HTDAbnCMZRh7w067vP
GKZdAdNuYwPmMONqGzA5jSKY5hql2FrTq3XrLaImfpAPug1hYiqOulfiu9C+Kx9WXsqBI0qypCFR
IekLo30Bd5Epp5oDysMGvBU8Ytwew5Ya5BCb2rLSzxq7homsoN2HKLz0Yp/InxEm3mgWKLMuIwK7
mKOTbRjxFmwkiejeMg/T+jcEOtOB1CCeN4Hv4ihswd1XszFFGCW4GbAfR0khgofWfaTi3Yf3W/cj
FHXOUt35HmG1Ww2zEFY40fDaapwCjE1SbxehTNcULkOGeP4CsYuRAm7EZU8dPcr5bwaB2YHqFuPK
NvI5xq2U0rn8CY6dIbnCEVcNb12H9zRkC3KqMPMCSSN/2i3qqCaSiYpAd4818+8A50ev3jUF0Wy3
//vf/uP//d+P4f/4X/klT6SfZ3/L2vSSh2QL/uPv7t//xvs5/dvt5z/+brmu5hqaY1gmmmzTthyb
//7xfgszn9+s/uaWla+PBdO1OJNMCIKabyAIfOIy532CRWbedCpTiNLSg3LGEwMTLfCi8VT/9q9/
OnFc47MSgfPDzjgr005TroaL7TL1QhuvTpZsDDcMPwzRpeAgnIF1D1Ok8+AB33UHyBxh28e7Ikvk
fRrhHlolaU9//hmeOX4VY3ptE4XSQReXUmtupeI/iozKWC0CKIOWwBxPycyyu+afVMk4bEL7t6ZL
WTKwVq6pHvlLd3Ql4aeDE4co8Sc/T9lPnzJI/zyXMTsSQ58FDuvsNiYaqQo+c5ULqyB1g2QOdAYg
X+OlXTZPuRsDhc/lK9k6H3YlvrRU/wr19AvUAopynW8jfFqM/2FJV65mcKWLdO92KOh9i6gzld2g
Gd5AJ9/9ovvIhPNTi/m7jr4O48yLF5SYlOqnQhe4dn33NY8RVme6tv3z2+O06LVCCpAUbiibu4yD
XYMzXXCxkfPBBUW1hmj6+lq8GvbcevOegIKzmkdnSGmwxaa3ZD04/+e76ibVE+PNMKfLfIbwmp8k
AxL+H/Yaa23FBfXfNa/Q2GITk8lDN7OH++F+FKz1iNvJ8ck77mbQzE1qyo02lhsNeaiY+PjpXOrG
YjIQV2q/HRwAgRkH87yLb7U1zIeGZ1LKZWnGS1NFG0BGSC/BNmZsq7gNwIh8MzrkyIgSbUSJ0qXP
m2XnToMHva+P45TVWfPdAVWgowuqoIoAje5ujVXenCG+aTbmZP8YfoVOdnXc7uIsVlg/Du5YHsxb
V1qrdtLAUfBUAXAXRHAexalNk+ZYIHW+o1hlfANmjiUHcpiKLrj/MO4diXEN8+V6wSljLV7CbUXv
KDBEeHd1rVIrjIydmVlb8JkFw0LuXauYYWHK1K6uwrV4bSlN0gAbXaNupFVj8UB1itBlFNuk8leT
Nka61eYEcD6pt0qTbuFhbRqpbsCVZTI5FjejHvZKMO5TB10HNhTtMF1veoJfdTldcWYMDYU+uFP3
KbFh/3npJW+RKdapSh9FioDDYtnr/E0dR7SyYM9kPQ9gUw4NslBt9a+XpZnHD0koC/RzhkWDW+Lu
+kSiMpEdeAtn5LwASdK2//7YUsVfzy3UjDa2T011XdPUxHSu/cu5FSReyEQr9Regk6GSuJnT5Aup
BQWeTi3AzDG2PkgjW2UkyEKdKAOpRCj1S7TLv86uPx6BC9362Zaec/DZpO9M8r6fiyK0t+y7rHXX
G+Ux6yzn69fjWq6HzcnUlCfN65xHmGAh+ZefMlTSBHk6KgcWJ6QaQsM4T1/TP35aXKjfeZ3/LGLn
6Ar4HVVsX0VOoAOj0FSRPimJ5WRQAsiN/FEZFNSjQd9wKZj+vHO7ZzfU+Ac1/eqkm83LTENrmlHx
jm7CPYot0qwJ8je/9x9RXz7nQfcqJ7/h0LNMQR4NKjWc/iJwFIVGQ8iQ9L8NH4o0AEIqfIo9SA4U
hyEElTJXX6KETjoyn62xIlEnnfArU6GTvObC+sDfMsw6SAmDaoVECSy9WsB4rfDUDiaSn8z+qBu9
RxTU27zUfpy1gsOw6odLly91y35qEUNEXgeqRu1Old/8FD7crwEXfiOIdHdRBumMPWaVjYHBt+OI
xOj4UnDsLjINTyOGqD+/w77Q146xN1wf7MCwdodoY9vjxjmmszi/aIy45O4YmNa+r369+YawthpP
TGOMNH0InhSHNv6uDdQjnKcI/BUmLgpGK+f4LILkMn0uGjRAllgMXOwzU/+sX+nMBzFn6Kp+ZjtD
kbyDNfMsy/h5+tDkaD93BhoTnRk5zY21WwTTMrDUcb/lpbjnxPXI0b32uXkxglfHR4YdhdT/8iA8
ZQckdK8P5hrs3EZ7suZGXS5LdE5QG5egclaVQQOZknQJ8FAbk3W4tBwioRNwBL6+DFPrYJYccEZ4
BAnGzKPDusz4n6CembdoU/VWiZnr7btNuu46/L0Y3gKitkLFWxNGTmxZ9xmhdGrtGD1juKucaJvs
20zsNES/9YqgE+tpBvJlZnnxDuzkwWWFYCbfbpsiXsMpb3k0k+cggAioFzeyvTJnW0pzEUCo5p/X
wGqQHLG2128ubhKlkRszSrcU6QP87ukKQwHIBqfdTPQyuVoao3PIMXUVdjqfrjdvRCY+65ZWi2bU
yjZKnGwERHnGfg9fKleuGfxL8izVi4cyNu1IVilOMLqOQpUHqx32Y97vSgcqAaHGF5BxvNporzYF
hHo2o1ydedMRaMU0iWg6szhEsXMJF2Xb73Us/epg7KeLNeLXmKr7mDzoCQaazJ1IndkNCwMSvRyr
uE7Xbw00O80XebbBZu5t3UOwLqcD0wxWDnXMj3qKGeIt+V+OTfN/ODZdVbVo5G1TNS31z8cmnq4w
dTOcNgxbPXy8XUVt32n4/rdmYldQqtPRY8dj1s4bRP06P3D3QfoM/wPFtmjUstrhzx7eTK3mqFIz
N2UT7Zbt7wXhH4/vmXV+t5Myu1VVneGGS7sPhbsqeOPCfXL0Md3qdUsmte1Lv4ed3I+gmRHDW/Al
9mFSdk+/noRlQF1hS+6l18GMsxPHZvnWBliEoQNYZ8URWINEa/20EpGss1Ft0CPqDjjd0NW5QTrJ
aySmFMxfT5rD/+iX7UCD2niHNKn1cwRv4CPMsT1Pp8gfLwDsSrCQHbf3fGDJyCWKOaaCBFIM/aNT
RpZyQj2MbqHhw1I/1di5qiAZZmY/vPQwVgyz2lpiuDRZdCxleDZU54K/wsZClNByIVpGpE8IR1y9
ZU73zBeN/kqEk1M7hPvTYWMPS1Ip3easlP1n2NiPULoDRJQImlMJ8CV3mk+Tc2Bq3F7aDlarMo1W
ffceDwAgyiwcZmQagRpvfcbumgVePOzeLSv6ydvLeKjmPAoKb2dW5nendrw0zcRd1U6yBIP1earR
L0UQmzEZcFHYA4iEuKZlActJ8lVSQhQYgXeXlsHh0TArH1PhoyXPUNpl3lsWoSTLItCcDsNfIA7d
VymnltKX3CJU5RGkuK2Lnh14a/k/RFK/13p81vrQmsGUPrsa7wLcxRPLaInTyUWjaKpvSL9D6nMS
6UXnuVgM21uQtBbmihDVqBO/p0p2CwQrCa8JX6KW9l8E3aVtMXPh1LuzXqJmk7E9Qz5p4RUJckpO
wVVPQOqs9Lx71xgfaoCczSXRoqkwxzPry+ZN6WDUn2R0XgmKUHGbpzbzwb37yvdoxhevhnusszJV
M/nSRPA5Mj2+GYOZzrVavw1eCOi88m+hEbFmTY2vUKUl6Bx5+POl16rt1nkqEFNiiGwwCFpPTQy0
HZ029xbfPTlKfoGrezWU4SarkP2BPmco9JguzRL2LDAazZofK9S25jmddcJaWk/MbHA+tDvKIEpi
LAYSkFlB6gWmi+nqNcL8zhDDwF9Q5si5+p2bvIPUQYvrLJUoXMeqvsY3gOt3H4NeWlis37wUVAZR
N9Gxzi4F8yKTn/LrUlfGW0q+r16jY0SUpTCp1OSeVMgUsJSG1KYhV3mDVM0gISSUT8d2+QqxBw6J
h3qJKbaaoz4gtdsYlhWdtQcvomLOYxyDiOEadJPWYl5BCEmHn4MCWvjH0cPw9CNV9M3CvLsq1BtQ
MFgoc91eWmwAETzAtrkE/nhNUU8VWJQhwN0zrWHSPWT4wSNlaTbZ3tPlXlj7rknxLpt7dZUkDhea
h5o3fPrnt0x3nFuQMnc3IzSoBYOWI1fWWckrbCbGrkmzU09KA3RrZ6XDgYocXOOSipJvOrGi80gO
a/Dka1eJ1+hKR0PsSi8CFoZuTDibkHRSVC4GSs9uG7ntpvYSnFlBMCDTBpgMQcEoCEBSd7qNfcky
Tggkz4ClzyBVIwXpr3/CGqyThtMp+z5zjyLQjl5dHVVSvQZ9XN7KI4XjxYgQlZHdZpZrK7AOMBdr
DKT8vnROQs3PjBjyG3NAkhLd6KAN7b5pLlqdLZLFYzSNE1SQJPIuaVxfjbi/5ozWWBENHQKCGMEI
G4OWB+5ZXWk7nUhQ3012SMg18HuqgX0IjZ7LvNGD31lt1iGZFF+zFoVR0zAhZm02KfLgV2/MpQm3
m2jBySBMpUWCIm6EwjxpZ/WaK2/mW4az2SI8sY6WEUtMwRpXEBhvFeE6NeHn2agpWbvEZ5H/qJDF
Yayip3QxfapnYgrPrpGep+NGAVhUPtiFxDbSyE+l8Vddpe0ixd8B9lG9hZrALV/PFOaWNdaR7Jkz
P9P1rT/aZ6eKLtPuyV276xGHN4tSSATFLISb6x2UVBxgIY/W2qEGUdWpIicPOqfqKgApKIdRopOz
fiaD3BwoDWkUsaAA5xpXOgKgBkraLOgUOAbl3imvLd5sKsQ9IN3pZDMzcU/HZCnUhdr6W2js9YD3
BAGH8G75YZh7dxuoxkF82MABCGRcebZ3F6X50LlBuON51Myz1ytnInXPsEVggSreS0kD+ewp4xrI
4jInjjQbad4x9tW2dplOSKOLbsSk3Qpc78QNFKN1KzJ5K7cEI69nRPTpiC3RvvPK2RUAKQxwvvGd
SNVVW0IIJZQePe2ylNoSV2qM4xrqiR4vO9CcYcxsNS/ZusDHT70FyapMKfplnRrLDHAc9CS26his
c7kCD09tzRIXhpjYgNcqxXU6gZVKvcWkI45lvp8OYo+0Zc+9jLV/q5SOzKc20K4bPorxZ70HorvN
iR8VpNDoNBwjnTC6b4IZp4P635djzl+rMYPWkCIMN7vD/9S/DN8CTStsywpbLKF6WsyDWMcnWPVB
YYPFD6t01asCqiIdIvlCqkBRs/rV6vzXn8vTBAIIYSgfYNsU/FlKuVeTRqCkENUPRbHKbdFqwpl1
iVMcqzCoP3k63a4uI/dZZiobvtxOPiKZpP/ZFf/XQ9eU2wTHYzUfzPJDiPYLedtT17PBd5Dqo9VV
GZGKvVtBX3MS/dmIuD/3XtTNuimEo/AN/Fsh3bYrWZ0YldPBUoQHardw0kXQsIQXONA8zyc7IiKH
3mtrCs0YOo0s2Cxk/i3tp4V2Zt+MPL9BaX8qMjT4KDvLedZHOL6lMjGWvvsqesDwVGeBnn/miv0u
/PYtqfQpcqZ4GqS8SUU5y7F6NydNcZPIj1z2X2XENqfSPZM6OEMGpaD1iIdXVScUT63ROFsG0aOF
ziYsho85KyzzW1V6ZwaaD3WRav6awP3xKVqyOIznZlofgOKOqggbPfLFYa0pztpW8o3ijvgbk6DY
5Ha3UUaIjdmXXjn4XZHkE/KdhSHa43CrrjJEsrzDAfYkpXS2mgfar9iXer5O/GSdZPbKsuXqbSUL
cSpp3kpsJJyxeXIoUgauc0dI7vTE29QEvkUrj2F9pp4izzrL1LmMnXW14+4WreBEUjrMSngmPKsB
FXCAjqLYmSP5YyxPO1liMy7wdl37EGW9s7LU6KUz/WcOW9cvL3qd4QRga8TvB+0JJ6JGqhvNYC3g
piEvyZ2ZyXIMcLuV5X36VM0ToKMzM7cO3GAAe7RUCmw+7kI9MRBZtiQzZF21Mo8tKDljVq9a3746
tXV/ga9d3I26ZxE/LqcP38y+Ii9/dq+64d3cILo7M7Fy/W6bPjqLYSN33L5gAshZ2xhQBF1mG0OI
dh6iqgUQDRIcZH1si3FCCnchiYSAPaHz1FAiRQg+CmsxHv1JBR50+3gxLwprm6HPGsddTwBmKfyN
FhATVj1lGHH7En5X3W7VVGDjtreTLMtA+jtdXsIqD3pXH3p17hHRrfpfqudsHfONa3yZSrllllPV
0IDi9OQEDcIY4FVzkccY/mkaKnakS6RbXnKx8vCEtrKzmXIki9oMFwbg8qzbCP0crKfkEr5U0M9n
5abLjZ1KqqL/E5T1frpi//0B9t/HcKZqW4YtBN2kYWmW/ud+Mkqq3stcs+R0akpsK0NFOqvvJMOP
Ii8nzU5e4cUYgYVgXOwy5uZBQGLbvIuYdP06zP76EF2Pnk4neuT194dR7foFf4fyFjrN+OVZChq+
3x9PDsNA8JBS7xTb7U5kXDaveqZOGTZDL4NfU74/Hh16/9bh7jFLWn0fNsHJj8k+KZq+xheM8oph
IsbA0JgNxkBCBcoQ0PYmqmNSEuaFz6LfbbsQaUP0YWadmCmG9anFOUyTof/yGdKT9eID/KibFytN
XtVseO0C7dWzC14I5cFAWI7ekRxX6NM4wIb4RGINMryxe+/R3IB/FgNFoPxZjfFLGgCDqITyJDy0
tKZpERyjK4zFmvEzyypc9l7Pzqz28dUow1fTTibHgmBc1saBlt5zQROn5PmTkUUk6BhRg1QWvFc+
ICawfdgSmY5PoS3IcXXE2S1AiYNPLWbCLH7Gg/uSRu0PrwdC2QgUJE7wNd14/vxuQmHcgQioKNj1
beg568BBYTgTFH+of03mQEOGckuLD0kTHY31nue8J+To4N77eb2c3nW9dW4i2xuQOsjjOoV1eRZe
S579Oy2gKLAR42ctFAUGwNwNuoPhlwf7lQZZKMo+RlOmOXKvW+UeI8bK8V9HCejO9Xda2m2bR4iV
QkP6n6aoPbsAPPwWjyDZBcN6rKKNGKxNf2z1CV5K9hMkfxM2cGatH4Bc2Z/5mbVdkSvG6g0kYl2y
TP39s621/dDkd90tiBj2Fv/8iOG2PTvbIArJ5NU55QjthPQE9mpxozRKNhnupxjdjlP5a5K4UA0t
h5B4vbo4FhuotQgow+inS0elPb5qd9j1lb7T7ibhfnLvb1HRV2QQu3OlJjL27g2EnB3FvWbm6kOY
qQoddEJIRtCc2ex+3Bnn2CBhRrMg7yQPqj39aqXFPZkd3M7fEqGhesMtTbW7fY23tQFAHMQAvNHi
OTjpeoZ6g40NYY0JVI2G3bpDEppV1+u8qddVUq3ZdKztHfF4+fdIkb8aYnlW1sgSQ/25oNaST04R
7JUKbb7M7tMVykLxbBnOsYzQW6KhJGQxXD5ZG5EyxdtpjsoU018bBOUQU7qET7W0+gSQHuPFp0nk
nO1yhuFa3aBpsTapLx55GTxJgVfK4OIz15tvzyn2cMD2xGnuk8bYcecClJPBiQUZmIfFkhs6Mo3W
OvUkTPuS3CnRA+GdNbQjNQbHrudW0R6LCtf4JlhnZb90HFIBkGchVQSsvkag2s7j+uRu7EWtF1tn
Pgb5notnUYXAg0gUI9BEKOSiB5t/f9pqxl/rRccSlgkfSbdcwwI18efTFuLmSJxKLoF642NeCNsL
3YUW1ag2LJw4Bvwes9MBB8WYCZoqFT1jH7997tLM2HUlScAz181xIkgtRJtjMw6Cllfn5jFyQceW
o6UaM6cGQOPkPomzOipKlcUhs+u67nD4xrGaPZuMNtjkcx788YTSGqS1ayhaNCtDfnjh+PaX6lTO
9fen11bw7OumRMjVqwVwNa1qfgYgv96GbhzpOWrvxcMkvc6qrHv88aQjza9BlI8Oia2l8xCQwC+8
OiYWpIYg5oZO9hCtnXJ3cfsJr/jP12LGdfTCAlvZ/Ho9g2/rr+RrOY+sDIihsMv8aKh2SRjD9OpG
vVO3eV8VqPB5hV2aKOfCszEd/ulVCsM9ln5z8CEuIdeb9iNFoeKTECrLZZq5rhbPQ92eYHjjysCV
z0V9JpvjpRz5Hkw+XV81Lslo7fqxuw+h9638f8LObDdyY8uiX0SAM4OvOTHnQVJqeiEkVYkzGZyH
r+/FMoy6ZXf3NSwbhlWpVJKMOHHO3ms36nNiWz9ptn53tg3fWKJc72qGv35jUFB3NFXQrFcLN5SX
yq2/Szsl5cZofgROcQsDZj4g6B/zWINtgP6JS00d7IApVOLmQxnsT4uAxDaemX2doy30SF4ttzkh
vNHnkZGJGwWGAJ2ghWEoqJf01YjQHt4HjSMtfUuy6U7ZHoIJEpwC8VwlDvX0pO/zCcZA19l7tUeP
UtsQz0ZWUuLqw+cyox1p292jTft2WdejD5ICAcdo2sREqHDAKv1QymT2W/jbSCTnSBGXcNBvRZ89
2mJ4KgztrufDM9DBOfIU4KRdiS85mGeQlbdIWPfBII6bAT5GhnDm5zmZXKll8FBbypWfo7O18voa
m+4s6doXBRbQRrYfrepE/K4XywBjK/Dt1p3yVpAX0uaoxyON6caIMKVqHq1OuVemzR6rp29xQvjo
aESQOy2AeXgRTyNmENQZ/XUIWemTAr9x78O1BUFST9ZTaJiPRa8+UILeq5i70520ha35V7dhLtMX
w0cPvKewwfmxFqNuUZU3B//CounDWxm6ciWKCAOGHIFW1/mDKHX8MRNH+QJwSZuBKBmAW0b1z7xw
SzThtHmTKL7aBvSusHKeG743GeP3bBLo9aDf5YMGi6OuD0HL01yLAo+owj/QZ0wLmQH7GjLGvbNV
IZHyNZnaq4SbtnC6cc9o7kfhY+TtCWtY2B0tq8SkN9xNuFURh343OqVCaZVPNM0PxC/EAEDS538/
QcQzGZG6KBCUZ2iNSTFlzoNwn5BZGA1jdKAi6B39VJYF9W6/nixSLxPlPCbbLOEJoubfxTYwHtSz
88Om+cGlQEbrVFhw/3rkaDdc6vIHs1uOK2TLAIGf7TIuxtEA5V6UH1A77Aj+4Skc6+QeoEUwHxxQ
7yo094m+oAvNPaA35ET5wiJTT+V0lpGnp0GO0+jwoaNcOtCbp6JmP20P/fg5siCZZI5NHGd6onom
ohTGGwoxZF4D8Qr2xL0iiR7xVw4OB8P5kIxlXX1pq/Io0aRVEKVsOrMQoPpcIsDvN+aNW23QdPCR
8c6+vc6J6Spq8YbmjV9DEZ2DMvbWF27tgOjByD+h6z5jyzjjN9/ZyrWYQ9swvDl2uOrC56lRPQVM
jPTB/UCRA+KRc0hFfLDEX3VMUp/xnHLiEp8dWqzdCvVrfUowNbn9YxYTN+ASljxc3Hg8z+uGSmQK
n2ZP8WH6qTf0Lzr+4oSU0XEBqHFFQ53Iy53fZ3vAVAc1sQ4V1oUa4V4XymNJg2+imPaXtWJsWoSE
ikLkFIKwmCBeY1LXVcxwH2Wcvc4qNCo8zy7eiRPyLEtZuXzCOlY09FlAlSiewQOzHok02qrudWSc
PVbJOtab9YqGAgPJAHEs3C0zF/sSBgv6goM8zhmcKTRoVT63mL7Q/DzOK1dLQ43NH+Oqe5VUPuk1
zbsrKM0rY7JKkZ5JB2Jez9o4OsHJOlh40LGEJOWebjC2mHHrbuaVTdOJpvA3fy9uUkAYauCj/rW+
Ob482D05ZYT6dgRmwJF2mi109W1rUhZWyVarCD6NksVgVMvo1G1zKO29TmMQYXFIkNTVeZjFc8ky
qyHro6bOqm0WyX1U3gcHtbg2AachFNhVdoVv7XYkOkjj4e+VUmvtC4BGF6edXmfLkPAxEVW7bmy2
HmJpjozz4ikI822tNRdHrr8K0nYDfdpwNB8Zgd009a01QlI/sp3+6NJDSU6eOI69ssai3viHeaHt
He0EOV9EW05DtGJpy8IoUh+Nh8iJ17V8nwYYRgd58Ev9+MXsYHiNlgbMNiRnK1OSc4ZBocTKkhO8
LZNHt26XBU6SF7wwUiypZr0qY6SHKXJCD5vHqJ6qQ7m6Zv67ZCQIys6913CzECIvv9Iq9nKyUnJg
QuGwnViARhagkQWIY9e6QnsUF0eTJ2Be3YWIbjmH2dauNyj9b3Fp3RwicoTPIgQk7vdqT8jfqqGd
qezJ+MqxdxomWE7QE/mL66RkjhQnX0ERnfb4k6HuMiTRyORhaTLwVTQgn2e7kJHso0B5GTfdegDS
or8C4Ev1kU4wqD+G2khDxlpdKstwCNCK+ns4hIC8lO2cSpX+hHeOAIkGZr0JjmgzTMBc/kqF0s/J
k0lOsCFdZRPU7mrw1wbhMu7pGOIQJN4wwMuXHDWW1v7Wy9OIVqlaI3QmtXjG1Fo3WpPnkmg6gIYm
IrOIln4FPlKa+vO8H5kYbCF71CZ9NRlsEAwfinG2iZXLIdYPMfLFiTZWf1SIwRoKQDPrJLQ8cuEA
P21N/J0G5EUDE+/YH5ibLEmfWB6Vd5s2vhtk5A6AlS+x38FEoTeiQ0y1djhYdqHpgv4WO9CShO4t
EYqlzTaoqr1ly33nyL1hZ/uG5YPm9IoOTBScUZqxWAan2M7IPqCN2lAOoD5LJA0+chu0EwqYVdfo
oOJCkIqQPLZOrV7nvXBizzQC8Vi05Z0hlFodnFI71LkNgCA4dm10NOilFbWybKN4W7RnB5gwDS5Z
7SyCOcis2Kpdv8UVz3RtPn4UCetJpmxMgsAHhxHauII8hGETyneInGXWM+s7NzO2hxZ0crT6LycL
/V8nC4cutKUyqrY1w/2nLoDC3IntOupXttEXnTcNGoixeFJ8QIJlneJxr/2RqMUgCX4KrIe459ie
uMdN/zEcxuSbgHimyVPPIrUIoygeF1FAhby0lQDURTo49VeFGJVIA9XOUTFHXfU+9Xwng4tyGg9z
mfD7XQydhga3yS3102pS9S0VWo7iIsDzkIrWfgtKtt6/3phoaq4HLv6fMpfOfKQMj/98h5WCRxK+
gEKJ8fttZlpMEp1WA4q3K+stGOrkoW9764zDnkpvfnYddBD7wix0EptyPWcuMr95U2UY4jJ5OJLl
mOK+s/OjxpiMOO14aM46Xl9QdEbzq/b5/UspghG7S8r3UoupvtqGHBo1Nj/rJnjOLRvg/1ykG4r7
TV/pLQdattLsAHGXA94srMJmXnB+MpCwF5bA38eUFuk2g0SUhVw4m5gZEcVfajudJG1WOj3IueZy
kuPDl1/hOuuc6qvV0/ca7zES71tI+0XJ0xo0FV21KsjQG8gQvZOtKQsp0h9qgpXISadva1DvxFJg
RZ1m87zyE6nAkz8rWpOeTIWQvtYku3tYdM9hnN3boXkhSflNmAi39AialC2eg8LhxKFbX6A8FjAU
jobm38oseowBChFu9SosgV8DBUHIYHsBBShGcRxhK00mjno5WYg4GC61Q+nh0h+3I/vJQkDW5xyb
Joa+JgSPPrRf0A5/Ri15SKnGFt3VACfsbnzVdOe7VOWjU9kgS/M5Uwo7FXIFdJ6By5JF+gGk54n/
tPPx5JrBvYj7z5IkLyOBpdHpHG4yielFjXs0UWWP/07orDYtMmMjgj2kd4h3/DoAWpvkz3QBpsXg
dh+jUNAhS/2F6v61qY0Xo2LOhpHIKTgWTsi3l+WgPvVuZ5Ae4L91IvoxcxJaH6kIWUslCmE069XA
tRlS9UMPpvdu6L+7ULvqjT0wi3AveqtieJfdLcg4no/Qe/SZGKm0WPCq4Gc6jmyw8fQRRPrPZDQe
Ord9ZCxCA2eaXjNZvwaF+lK6Jcjo8EZux9XU3WvjEOQ5+cmrFRT6KotV6jsmgGVgf/BxQFII75ob
Itm233S94tGv3SNhpvxSHTrEnILszwe7LIOd2sZz3zCQNmCHcDfZWxnQvGf6boF3YVy+VOuMEKdx
OQeDld8FWyMUOmzh7WoqX4kxNE17q3FWK0MqMaxPgtPPPHxSunOP49/AL+jylWRosefPF+Rw8azj
i5WR5TEwt4gcTB7baXx6xf4tpjOSuKCEQM1cVwGgku6Q7hkZUCNybnVIWXAv/G5PLbieANbpAOsM
TJ5DhVg36LcwPLYNScjgv6Q8FUHvFQx8OpdW8kN6nGWGfmhuFZJQGsxX0X1M0A+G40O7XvWCflEL
cxM2ijWnGlcL4FMP7FyrdNQ9Tv+/ECLKBZ601yOkibRNUXw7chGeHIeRNbmHjCddjjRiPUGKDL06
Cg48mcj0ce/g0hEKBl/noPT7xlR2pkYtm+Iw2tma5kmM4lWwylQdo8HvNQGZPCiKMObYk60Z0ns2
RQrQi5RJurMIPgKcxybaWG44LSdz493EBGF6PDJfJrSPETAJxx6ObsjCcgbkPb2EtMSx2AxewHGa
HsotOpfAv4pF+QwHibPOuukGT1OvQK4wWsRrtGIHjYyC1HyONGUP922K/CciOTaM3vKQrq+xF3tH
JQ8ZLVbTFUcRTAezt/bt+TQvSlrdHZvrhi4IIolVa/SrCpAOU6MNzGgx/VJOOtj5bbdDO2L8Uk7y
NMQlau+48bStVrTXee1CE3YLrHOatcdOSbE1KFfHJKvEvuTW9p/rGBlIVug+xQocWnnqEuKuxMVq
susT5p9rdENhsTN6ZxfzJRRr1wdgYGK0CGR2WTgQkihaVi+FSPfT8PX3cidbhrfbeXgR+v1Zze9B
wGwWz7LCNDQEL4Wh5PklDC/QN1fIN6F4QRADk45Bk0ATsKYepPchDQgQA1MBz+wSFbXHxN9LENDQ
Gza1eCsppXEansOPnuxkEqT3bg5pD7GOlWPo+wikzxkbHLd4nZdT4AUvuXhtmvYypFvb/IlOpyeI
L0fh0BTHEp592nbg/Y2lk2Jg6xKIr6hKO3NnB0wza9rJlrIN7lJYzDjzvdF/TQ7eQyEgwj7orrHK
ySmdIJoWme/JNVo0lca2OMeAwYc9DqUepqlKx7ruDmMbHlU5Hid87Zo6LGEyriynO1XPLBygpdIP
jX62atPmzpptCmM4xYanI6zNcIwC43Mdxat3rQxOneiPXTQTguXSKOVBPmgfAlGOZm/o1TPw9rGr
w4+viq1TEiLYmnicO9JHmNEDK/CX6OR2UL8jitp+WQKyMs4OquJiAwhjfbXWoYQPvYIuiDmNkm7j
8eEQqawhj9gDB1uNzYlz3SE6OsA+d3DeytmczfGr1gAwEQuodKsov0CTDEHgbEtntzBOWvqzw7ma
I3moCq/86uweocyS05lX4uqIKoReEMdfhhucHOAxxbqcPUsl6NnaMynCUeiJek9e10pNqa3bPeO+
fYIYqoiHg60ah7LwgQr4B9dXDoBfjZsa9rgZmMVTV/ex6k1Gg6a2QjAMKJERq9Cus8IqDU6Cr8QU
x+ypNIeTAwnRxqavgSBNcFyUV+mOXmwp+3nXymyUYbu6eVJ1BeKE69UNJoTGBf1g7Bjs7ZW+OHQD
lH3m9r29qLx0FLe/dzTOsY/Rasuh97XrgmscfM9bG2Hxd6NfFhpKC3H7e4OrCvsM/gs5iB7gdvwM
pAIAwF0zMVBpR2Scs8N7DfscOQZ9MHNlP/iwyTh9O5IzaLLJeh9YI5QA5mRZyyJOpqG6HIrUaxSP
SegqY6aTk58pCZ2NF6NaP867ZR1PD8wLbXLDmnyv1ONp3jZxaBJsvend5mi07YFuUeIHxOo+oBna
tEvlQBzS/1/1/8v7JQhFZnArVP6iwfwP+YlApDOMqQ8JSa/ccakNRBozYRyV99QAicCgSTKqnWhX
I1GyRfYzxgRmLOcd/fefjY2y/mln2G0E+LZny5y09a/XqPPcPViZo7zWfW7cnNQfnkYlL54svXX3
dhcTRdGWgkFMqu4nLYUD3enp6c9XJ6EeK2QhYTzQqZ4slEGhqr6FjMQWQtYJCkt8BXJoffSM0Z2E
B3bG0ACVIT6MGJSkad5kY19hRMqFOcTPkem89DB1lCl/jxvtw42TR81WHmRCz6FPHnxR3QYfdJzS
XjRkChO0dgSFEKl4Ih0Xlbxa0TjTS+dHgsUM8yDVmctkkAjbIQD67XwZQ/GVoPWkwqlfGscmCT2i
LdiI6ZNv/pFY0RXnxK2LuscicJ9603oMDFj2fvHk6sNTXjRPdVA9aaXxKCI8G0YYvJq9cQ/N8THI
sycC4P55DSCv0qnD0DEMZ8XuVs3GPEkwz9Mlaj4mTv7swnC1V5Mk5Uj1ql6uO2WjzNHtsBRGGo0q
RIKUvSDEhzHFG35tDz6Gh+eH0h9CboA4OX1Alf4wYVsgKdXRwmPRWofNe1Rbe01PwKBF97L6EUza
1pFya5eATxKyaVXkd1PPIkb/YVzhkAH/rxD6Yhc2ki5ae/h3Wh+aLFYGfLybos05BbVg/9RNWVsb
FxWnAoPbJxYS2qgXRA2TVaKa9n9fvIB43RazfpfxSP55DZM84dlcODh2e3b3StSnwCPRXgz7+YrK
NZ0CudEjfYNWyuvEWSHpAeDjYqHj8+nkOqEkt8arbNIH63YM0ReBSih9b9obwDAkmISDxPGtf/lY
QyfymZPAy8N8E7fOYjKAu8OMQphMEyDbztaEsiPGsKNBiTWBuYzz9dZ86CPtDR/LFAZ9Zr6zAX9C
/NrLTaVjqwoEUOZprfpAXuQ1cttzLAGNwrsnrvb8n/eTb06HLURRFkVRJP/nbWXp+LJcEJGMRqxr
40ZePhJaVKnQzyV4e4J3Qnstcqgc2GG1H1jLsYQfgJE2+vn/X4N+LTJ/GFCFEJZp6KphEE6iqnNn
4j+MXF2kmcTeEWrVGoxUiFYW4See01DD/FiV97oZ4B1OuV6TytIP4rOSSg+gTqep10V4LJaqnibo
j9RW/LS4KY1FE0yMIZmBoJbXgkD5MS8pv39OqKKvGBqfBun8s8aiDY6ZHxrXXz8vtM3qppRxfWIu
aBxaq3Affv/c0NCCfYVs86y5+vSTeM+eIjUZz5Nf9Kdf76ErCa+KLIwPwESyS+qbrkeyMMvegAn2
f3k/U+D8sOCJx3V1VADbzYr3j7bHQBirmBnaHpZ/LsqzKqCSET98twh2ALBF1Kfbfg++oiwCy/rM
TRP/fe7fah3Ef+mqH2ULiJzZltc4iCS1qqC7plYPVRrdlSF7jqz2ww7lPTdbdUPcIfPB2TNbU3sJ
h30rtDjkBqXekiSATq4fixLuLIW+NinITclzYogW2Ai9aGGOrBLoZXhyq9Ain8nlIhb1Y6WzkqoI
g6fgzWgY/tYJYJh6RnbLEueJ32CRdXsQ8PB3I3jNNFryNH3pcppJSUVQiTYN70HYvQuhvIWtyZwD
Fh3WC/zqZccJx7A51rYuqqMagNdyHKsHRQkm0qq1r4yhMwGSqP21pKcP0fdfvd1/Dor8iEJ88kK4
d9ORj8RU3WJLe7BUYNrdeEvL4B2xNn+CcfoiaDErx5x2uZlgbbhBH0KsjrHaKV29UGq15LePtn/e
ZBGZQfoJYefAmrNR30OSGiaSX4qTTcFnZOhiuNyOaKBrfPcKjFTgVCmTsSzZ2qO1NpDvzJjWYgFI
7lXdA7bLin0hun0MU8G17L1br02tPs93RpMcCa3kk3lR7K+wsnb2HvzxfKek2pMp3F0EzNFtxS0m
hNwOtxaruuQLAMpWMcgQ6pnGWbgBp5FbieiszPDqz6JjrsD9pAeLxsbXltL2JQddgdNCdgCxNpFN
5C8UAkj/DNdQAK6TivuC1OcK4hTDcE0nGiUmdVYS6ieVvX5jX0rDK3qxm337+z60iyuKjUeuUlOA
m1fZ0xv1HmXjvX0GCcviDV4ij+i5Eof5BJSP/LoxlYeEEtIw5HoSjDRVArLraI+qgGhMxmz5rj5H
cGTktY9opCJyAgGiCHxGBbhTFx1QcKjq5BiZyUlPBBLzm7Q+5CjOHW31uDzXqn1W6PipVXOpwunC
cBRlP7Z8jU3eDS8BLMPOX+qtJNU1pPWrcYZJ9lz1NyeSXoVQUqKKYilVXXPdUclF4PDM4FfsASb/
FQqidUHTAxF75abkYBGcXDOFA5KlvJdGs+5fy5VCjKdFBHwCjQw1jzfA8XBRhasP4kLmXv5twiKQ
iAPS3lnWU4mPsdmxdxJ41e3oMO96vdzVyFfD5HV+rkwgWGn5E/U48KICUgEKmfVTnXyNYcUEKiZt
OSIbQw0aryZnGVGyJ0EpVhkOhWWgEwfpYrdSBDkj10DjfK3qhwxefWJPuxHZMcxG/PLDPvw2awO2
/it/y/URIjQTR+Gt2XhDffdSQzNzdylLCeuslZ/LPn/qXxvL8HwF0zH6WB2f3/yJ0n0F6jWJ9KCh
cdfyZqV9q63ns5FO+PsMNtJk8D2ByBPLtFeHnRcjpg80l8YQevn6uTdyBrXRhtPGugNg2xnROoVc
XG50sPimSzInidqGfbaIuqlJwxM+PZSWN9wYXpfQ0SnOCjdDuEC7OJl7I4zWNQHQgDMONbO7iKWx
Y+HxEdPH7dWuoqummRe9fFEd9Ygp7Wi8+YM8lRik4XRRRumHRNP3KYrjHOkDWLw8v/+XTfXf7Xzh
aqqh245qIxfS/rGp4qcY48yClO6MvkJ+ozn0i9TP/CejNWiWFnbuvk/xMHw1blK+4vzh7K+7IXo+
lDDpEmNEe5sXtH+8UO5YQNxLBOS/XmycLFRWJjaWXy+oigBfiaIRRji/alzwfcMkEhR5vHKdNuVT
UVv99X959YS2oJ/TJQoTsuEDHQEkPMmF6YRofGc95sC0hkZ0TnOshC5pZkdNYC/2U/cxy23ctmLV
9AMFev5CU+RZVv6jr8lvwqyPlsVaLTKLwkBmpxLYMEs6GxWiCFrjNnsktEsmalYfLxN0W53G6k8o
4IR6cZl16lttBI9ubN04H6HCaRKDnFkNeaIpAANJQOr6DD5vraPucBZwUnp4WicJu1X9n7JAL1yj
IUgiJJ5JZz4lTnsXwwDDHb95jxpTVdP7BPlA8bM3Bx3jgvDgfBGN8vPPK9A4HCn3OiVBpN40mD32
6RDU2GPLXQDQZxpByC60y9ARdCM8NCobeGtr+133akamnV5vShPNAvZThmnDK/PnSxh0V4fhZk8/
Ds8Y45DS7Wic5RALl3CE5g+8V8KToKczf+Z6rh/ASLnuzpb1LiUd0kGsxAqxjYCvqCOejgrFhVl6
+SqcQyfwbsX2hzbqC0lgEhhNZ6KhVB3dVjmqOlnTSnBunerMHEGKaqWi0AG5fw5XqunvheHvkxYW
GdQgExlYXIf7Wpl2mQ13t0E/rviSSDhx1q/sBpy/ZySPOM7XMBX11mReov3IiMTV2Zpc9SnDOUfH
wrEJeJ3Bt+E1fHZZXAXqkJDhYldFq1R/mvas0ygIcav1mX+YBnrR8wJ+AyiABn5x7qpsh5epaaAw
L0lD20bu53wfjHFwbqL+NN8Kbhcf24Jw29mNH5d7a2nl8hQqHWnGg+erx3w9KapnWPU2CBn92xgm
uFWMukO1Hx3mOp60oSMgnPmWIQVtIjlnQqifCOM+xPZdzaf7fOeoNOxxET5aVyAMVVIclCw61po8
BCWCfPpMEZCwoN78lwXmX/gFaiNLmAZCNlW1rH8uMIqL49k3tHrVx5owlhWZT7eM4XBAfaRMP6IQ
g+vCTDORLG0KCdKPqip9smTIRGS+rX+/gEzc0uucYXgSSuBvfr1SYobqztQ1cfj1apWJ4qUa2+7U
ZxBfC5AQ77JMnW0UduPRBIm1/vXyTi/ad0LatfWfP8J1tEdXal/snfcip7R18/gaOc2D2UXWCton
Aw1DLxfaIB/9TtdXKDuipTC1d12dXhxVO+FuOOdTeR3ykAdfUWg++O0jUddoNjRa3CdbL6h96ujq
NAbq8QifuGZ86JpOb95Bhhm6wYuczCuXjGZrRz8d6E3PZM4+6W6nEnjDRHmcRzka0vWl2iDsDrF2
DCMBiEYZPJPU8TigxsRN133FPRCtsImfA9zyI6+70BT/qbCnpzAInro6ItgJvPKiqmeITa6//Pl5
WKjWQOTY48lurLVLhmjyjbwBD86qZ6mYWCoavHMMLMwUbGfWHIdqB9BacYPLEPXkx76O1XSCzXmy
gJu5GB31BgV3iO8iuBUzUC3Fk1+QOnUO3eaxO5I2CqYEEeiWbAfyFzgWY70ocpDwmcd9hvqq3NjL
//yoI8yumjhvkOplGh2xhgy46Fz7+jld5clEHj3BMP7zmODKT66iKK7zx0/s6EWLu8ukKGexMiPc
k9C5zYzCPmwu5Ricq+rA4XbrULJDwUiA+tV4E4j1dCRaJKJ6VHo+GIKMizSLm9DgYIBlj60jHzoh
8zEhyiQ0oRdD+6AAHcV21hhohBEgCsNTGNgEZMtq4zb/sItLIKTX81XVG2avZgXEQWq8p5ihUnN1
i/FiqbzPzKdH3p90vzoS+KrKzeDS7dW7dRwEG/hw2O3gDLvUJpVntQbp7bnMt0ArtmHhbtsUg30F
zDF1li7E3GgydxqMkCZpl8TX9/H9P28P9n/2oKV4cK7wTBEOc66pryqtTJw1wMsYwPlAEtSzDmfv
Myu1nW9rW4NmJumS/2UZme0hfx7+ZxiBZmqW4Wq2ac7LzH8c/vOq16McgMtKNCFXwbHV9qEqme5v
3DYhiW8I8JyJVBkYAhtZk0BkGlTqe6vSBR2TwX7tMhqTSG3nZ3K+y3+/ZKXl/lUzJ+f262V99uWr
lbRyrxZhRgfcsPyzMCrAhvMPyTnqMQbXzYsZTNO2DJXx+NcPE1pdvWEl6J9jRy0f+rkVTW+ugP5m
qCcfR862qpruqQ4xAv35FlI3QTYZX12n/IHNT64qgemaE9Elp+FFBTF91Ja4pkhkAwQYzIobkJJV
e7Yq/A8IFtg3BxrBtZsw6CEOe6Xj+S8D0KGO3cHJ1/mfHXwadeT81+XoWhvZvxlWuRlKbNWGUS9y
33kIZAxnLAg/KmN4V3UaTm39JUOgaGFiEvhdJvAJG/YLgyl4Uo4fdKnfWU35XwE34QRYXwzdW6yj
ozEgJxc1okb1AGPprnalDhzQf2WQdcNfZQEIrYEkDw5aUFntWw1tQj9rx7VofIjD9Fvq5bdM2h9K
SE6dHvnPVHIXwLArLVTwXGXvSh8frZZzn2v5P5VK7n1+44Wh10etFSANovKcBfankw7PdkTb2jU+
uqb4cEtoBUYyAxw195Ec0wfGuRddNr9G0L/vi3rWMu+BTafoLQckmjE6phjjTga2/qBscbWrmIuD
IPRe+6US5NdDenRD9xxl33nsH8blqzhFZHJ2kCUIBOydSxquNIMYu0X0AZxpem2Q0RQLHWlrzILh
nw5dbxysi4ugeDgpUJ3LXbV69WnNIsQy3ZdQhGh7pt301b0CayRzj0SXF4iN6p5tYb4hOM9dT+MS
DSXQKIGHsj0PjnY2DeOcsnHCElMSgn95d6l+4GNdIp9hTA2lddEdE8O9aDXBmyxUufEtCcmt0cuO
kzgkBMFYk46oSgMhq3twzb3oAY7leB6qG48ZDZH0rAjzVKrEQFhkiScOEQbZsUnbg0qYh7Uaykst
Gm8o4ely52Vka1skFzKK3eQds2Mq2pCYNnZ+vcAjXcg9Ivi99Znk1UY+ktVB5UgJULVem46EUpBa
mHCwbjacJbzgvTDhuxvBURB47xb9IbearcK971r7+Z61bWsXnMxwDn9zPQd8vI6ad7zWzEYHXE2V
23nFa9HCEHT1W7W+Go5/ThdeNy5tTXq+S6QLWQehjLYErGyTXXacoNhWE9nzEGbGajyqIOP7BHld
+JC4pANk696Z4IGxTRCvOLzTaO+t4KIG61bVjhz1EcCefRs79Qg0f6YFBtMVSdq+hvXVgiqgiLVT
hfIl2nGIgN6Z7Ih/fbIRACTqldV3k5vGrjz6F4SZoWR23wH/6Q5pxQcSfvDH2wDqYmZui8kit8fZ
tqpFcC3dGVelCc0Kf60QJmjpYj0V08v8lBlB8Cxy7SlkDhiBFwVhr0FgSA7QHPeTgiyjwLDN06Yx
Y5ly0A6fYCwO82MX6skpdqzT/OS1pjkDyZdhylUeaXVzHCLJjt66F8xf9eRxkvJQUhJXVsKMQLRH
WRfeh1K7J2ww1ahu/344cdXgbPgvnsR/T7VcS7cc1bV11dJU8Q/EjR+hF3FzBpu5Y0+fgeSwvdTa
RN4Rm9uz9A+C5HJyEXAsu3CKqqUOuSn6tXn8489a7lh+OLXRPgRTyIgdZuS+08zuCy1VA0+EpkFg
Ne2T5lbRF4f/9Eai/XAeetK0GzckW6AKhl9sj98vPNjFNiszNl2gMT5yaAy6aCf09ickB3uOEXtx
tOilI0RhLdwYa7RhIQpzJgv90VWPGfyXQU7ilnZMMCHZFjqdvuWoXNBkw7D/6XOEcfNqrZJwCNQw
wS6a0DmJq5kLyvMATa2mXMx/jE35pvbpD1NmP9u4AnCaImgyXf+xKenFjqWE2tW3mJnd/MlGN9Xb
8UMe9xY91+KNoWy6SEOUaaNBYyTtjyjkt0McGwsZ5+2yI116EUfuj26wnybCyY0qAYyCbwRvJQ2r
vhHPQyA+XSv7tWn++QnZYUaI46LuAcOOC1skAPD0rWMkNLeQiaen1PnM6nIbYKM2ExMljtj23+N3
Xlb3vz9Co/c9Cod18uC8BpW8ugu5q+0AtYC1E/v4Orifw9H3sBQ/9x8Uq6tyIfYhxlrCrM3JX1F+
k2fFv6jVJIHwvo33569PfqPJ8tdHj1Pm1t8zoawVCFhx4Sl16yXWnNyFWM2lW+wwv6blGpF5Ga/6
rL6ip7/Ol8WnSTR2BLYy2Ig0/VwJOmsyOYkftP3pAYhNVriI0dstx81MjfYkhOeUqA1JdtaI06HY
OGxTLz3RNrTWbGKqdf2nCatzmK0Ci/9h7syaG8eSLP1X0uqdNdgXs642Gy5SKLSQBEBsLzAABElw
BbEDv34+KLOqM7N7OqffxkIRIYlY7n79uh8/B8U98oGjWbNZoUZj5PbUs8O5ckro0Fv5+PPinItm
/RAea/lgvjbHyPl9Rx8ZCfJEdwGzq/zyRB7BlKbU8xcCyisBmTZNPq8iXQbTqi0fL/fH6Quuj9fT
Q59XDS70Y2Sdfz7WYAbfhKjCDym+yfnxJ/HkqAO8v9OO+CVMlJ4hUJ+Ru9x20YKLJz6kHyXA9/OO
h93hPjpHX+JYfpnlAFYT7IH5UkgG6fnro4qZ/EQNr4DVDx4ZBtJfWKdT/PtP1qlqKgLhKdM0NFn8
U3LzXS6gnpYRR4MwS0RtoonajlQkBcywaLRH8v4uhEjM+lmvKxm1nTkEVmast0cVQvqnAN3QpYrk
fKE8bkV6UorSfZxLxT7JAuxNZ4QVrt9x3P94jylo+VuOi/wLDB1KQ5HQwQXH+/ouP/l5e2veB5iJ
PSgKJ4rIP74XhWSgG013BpD7bN6bh6n+UG6i9FHr5yL4UxnuBEpWKh3gAHq8f7SARcNv2/VfdX5K
4nvZ1VCIzPCAq2WmXaL99RYdACLniwd5bfB2xJLcTlQNzV59gKcsGlzwoBbm0eWSGDfBf1b5XpGB
iEgKiL+m1NkFJXxezwvYztNRJv2LTDxEfczboh+QVCphhrpVAFfF8eqZV3PdiKgZ1aimNyomLuS4
tjqL7pDmEsJ8ag9vNLTZomg5ApemhCJAQ658CzIZZQ9SrW91tSgFw5iX9dM7tqAgK5kAdz2Dyr1q
MCqNylhIdfNViVEwMlEXs8sVhNusv9JrWC7He+TcLsZeP0c/pPKYXMnzEcrSAgD086kCX31E9uWs
7E4qdqd+kYJOayBr0nZkWu0kUcihJqpjEgYsxei3DAeUy5rCPz9vO6hv4cYYW7dTqvVgKE6uQ+U/
TBj1zvwsK6RoIoI3xNzgNj7JuCj1dvgEuzANuQJnYgOiNxdO28etsv9z3x3JNdBCEC0lBE3ReVI2
O75C+Lojy2N1JHti6ldhWJiN9DoIs1cyMn+0qMNCcvUDsehJQvDlhmZ4Xr3RYd3qiupNTrp7dFo8
FIRU+Hvt+lfl3r2WiBPfo+IVVjDCzgilGT+uLYSF9/FnBer+dGWRbd+UhdYoP7Ty+oND96t01V6O
xQM5GizUJxwRHLrOxf0NnXZ2D/X9sqqbd1NazeT7TwFzMW8f72OhvV+2TpM9TdQMtfbtcYFAPNfe
oqMJoC56g2fjrWj1t8cCMbG7iIMI2H0jNO+w1iyLgZ0Ezv1rl39dT7fPI+kNOmcYiJg0pOBJoTji
OUTIBxm7caLFRYFGKa8EDJpVWYOkOqP0kF6G4kWIiy7/qd4Zc0a9aDpiTobyChHVHV14AwgXPlEs
bZyfCLOtBubQZURTBYzh6QTa7vUKAav02Sr112Vb3mafec0MY/QWsrbWRmMN8nwdbdSIpI1ZRk4t
xmLz1nRX8HKLU5uJ+PVncGsxmH4UlfLaFNhZyqbskMMySIM/6asziKWTAQ/j/eN8HT8fVfPDvB6i
J3wjwvtKsW/0bITLIxJ/okYhkesia9oHbvaFBotlqaovBgHIJ5ZCpSHcjRCPOTxe1TPYLjLAg+Pm
ONRvAn+fFbDVu42hKZ3RJMJCbm7nbfE1IxHLQnN3AdvciwT/uA6A4SYDyUPfr3am6RTlF/QSpzgO
qYBnkq+VFyACC/2JiqCGlAkHqDsZ1gBEagAigj6uWqFbgTC75C9G/nypjfYlB3b7POI0Vu0zKn0P
VPryl99PQbGudg+9+JpoYEbdniZiQfScTDN0EuDM/NyryzPyGb06AfbeyfFcDuPxJdcEjkWcXdrl
OUJjDc/6vajJLCEGiwgWx53FpZmtKrAsCKxF9PvsiRolwSRJQ8O8Buz944o/V3m/tLfPO4biuejX
JKRtcFttxNNx258eW6RCupH3je95o39Os/t2CuTT7FWdyLaeGN6l8l4jvMe2E5GXNR7RBJJucxlh
rAdMxN/b3f/6AxV49U0Nnj6KoURwtP7Tj/++LjJS8cssqz/j4t+mW/916b//8Ufu/O3Jy7iO//AD
Tu28HrZNVg5WVjXX+p905NOV/68f/pJ9P8UZiuwff0sBDtTT04754/633z6a+MtFGYLLf9GdT8//
7cOv+MZ9i1OZV/Utrn55q67xff+fbs3iquYpgvp3XZQ0wZDJKBMkmbz7LvvnJ+oETNGJ5siyafDJ
HaXC0z/+NhOFvysi1wo4rkRDUbEeqgdJG79+xAGEDH1DBSQJ/E//2z/b4DdK9l8b/r+maFcE+U/u
dnztosxzIJBELEuXlT8h9UqYiC8cxsUfZIuOKY6BKBy2d//oyXs0udMorg5KeIyV8Or3vrCFF0v6
7Df6ftyQHk8AfQOr0YbbxHXuNofbQbdVm7P8uJ+unjltmruqTf460RwUKwbr4o0g43Ue1vqzwNzr
jrDV0xOX6/YxFrZAxeHFTG7uxSvyuWrf/X6jpqOtp912CuT7hNP9EwqxDml83tETLCWUrOYAgh3F
3j5tCKQFUw2Gg542sRQTOVnyie5r7sy/7rWD4lbxidiJXW3z+GK8a67k1vYQc3Iqgsbq973TOsfp
h9aBRZR//J6/2oEk3DYxPWknZLXdoPywU5MqUz3YrIZdcZrLxTJyq1D0avuaGnEPm4xThVxYZd3u
5N9+qu86JOjbLmvCdj3EPcgGuwub0Iglt7ImCpgDzj5Lca8BTuHgHowOCSmJsGudK4KYzg3KIOd0
eWks4bN1hOlwsT8FFFVzjYxElhPA1HkVm495ZSEdQuHve3R1RgdCALSOvoYdVdvU+1FZHN+P7+eg
DBTXcNtNi/jHvLVPKY8v5urHI5x51ba2pV0ZnFO4z01fIUPgcAo0jcTQebHHjhri857jiXYY21c2
42sgxdd9sR+dc5CTNUP5jibikXOwmV/tuqQyvCZ4cj51tMuSgNOMhqLaThcPOz2ZWhjXVuv0tkSP
cGO9pu2MA30bn/YU1iYGVG2bg+5fXBQYJZdSuSID8iAcjANQmpun2rQi4yaCbLSdNxRIROI0noD/
7RzNYW7liJoTP5pah4Yy83lJizRQ6S25Tzm0NEQCRUJvK7x55k8X1KtLjMYQwxEQ+970b7H+mBNX
E1PTfpLC7qj2mBqvZ+e6v+4f8SXWuLG0lcvScKnsFeaEFXg40WtixVUT8ziX1ooDgoiRsBVcIQZr
fN4/Y5KATAeTKHcvxqLfjGl0iMgGzMm7faFp4D0476nfcLjFuEoPCAX2DnUQU4FCpOdUTtqaKBmI
NfRX0BKYm8kjfISyBzvwJVSjpRHIlglXdYhritYNdU/YlTbKgYxejr1h85x3O90zZ4uZR9sLO9Wr
MgExAs9kPHSWtGsYnb2je3JiBL2D1Bg6u0yV/dMaHWlXbSurdigwPoAv9UPYMWWGHU1IN2+q8JyC
qGLI4/z1GqvZToPvUhDim9/CKjzRm1BPoE+NlEKFfPCcK3Znv1o8fjYZk81r0HZq5+zxvpr2fnXA
d1vQdZJroLohTS91memsBM84j+nfJsZPibxCPEtN/7yXDqZv+ghM0FzTSEOf4yAdRmR7GSpMk7Wc
Xly+actlm14SLby4qEgRc4cVqMS2J2HKVZ3qkMc5nErWVMwY+Z1Jynp9CqrtLGl2nPwTVoXtwDsR
5OJN56Dd4yvtDv009s6AiAMaSIjFEwwXc9FnnDJa6dYzCPzDTFnBMoWTmbgsPQu1DsYKCqXoSfD6
WPTHdcnMhqIYYXOYIljxZkjG2wwZV7bHzWwvB2MqWZeYh898ZhLLIOUf4mugueVecxV3MBeGe02R
Qu2+ij1dswa4QMEU97QH8PITyXKIgqBumK2mHoHaBfZcvDEHnsMEoTeZ+XDYsRBQPxpMOVAJtVzO
0umo4ue3n038iLWQ6xm/9OjoKAdpthJc43DfRwcZYuPpKbpvplQREadJu0xaPsYVDV5KZGa/3WI1
lYA70AjsFwJRRPyN86Pbw+9LTyK15LB9EFKCE2t+cc30FNCbVpcoVs42otqlz3yWrNq/s1zQZa7+
0adH93FQbdk+uojTQFgxwjI/H6yZI32qzswZU35HtKTIjq5kyWntnAJIf5Paf3jSJ7C/WExVfqu5
NfAAhgMIti5pd3ogbi5eHo8tSzH7jLKavT899ko9ZWg+YsYQ3aGfVrOU5iK3SZj2stHXUbtOol3h
mwyrJ14m3Rm2Y6pYwvboGaEakOD18HqfwQ1GzFO90u7YZc+vJAeksGTQmDw5ZXNmA7a7AwmQrDBA
0FN6iaaT3OG8PO7G5AGc0VMTxTkCLHHI+IcJ5yB8jbbwpQfDY0klUjS6DhG6FF4UPDNwIrXHxXIC
5jIKbv38lvHjccfCApkelmKCiNdbkWjBJZM9I8gzwHJG8Mi08/yRAXjSiQuFx12ZiISEsz65RiDM
8GTBzTgnAoE4coAbQ0Mtei4mXabXrEDD5pLBlJldwhN7rV1u2AWuQRHoTFCLBQGRVLsKr8mwltZn
d1pvWKnBsf04Q7UGGZzP/hWYts5KgluaR6xxBe6rsN1E7hleHRYwMyntKjs9l9X2EfZew86jJiwv
Wb1p18LuBuRz2+4bdvHWVmLCXgRR69MrL2+d+76KmX3MOqbtAypt/levC36OQmCU0IzAlgTV1YEp
zKxhy/DHII/LvZhI0xjQphVL2Rkxo4pv3EvIuttkLQvaOTj7g9vEBqZIb0cHuGRYMk8B65lCpSn8
6LB52wx/uhZ4LYuPJbkz7xmy2HzddHijWFQI1WeFDeCg2ZZ2bbPJsriziE8d2TVLnYbuMhblW0hf
XMJbCLr3NM9DvNlstQH/0DGsx9zQhd2Oz9jJp9FTYRHQNowcnon1A+aUxAUW7mlgXa5fHXYQUJs8
fGbic8UNs3HJv1zRP1ffu8DUC0fSs9PIxTwQnZqVp9neA6D5artooY9d9DbR0j2LlLbglivGicoG
VvGnUZYtQ+2ZzaLlsDuloIZ5OkZLt8PYCtjk6w2bVDK15w76OsjKp/0irNfKbvruWi9kPh5ihvih
3miZiI0nHMZpP8AUYH10r/szewnw0JhFCiCW04S93bCdzfxvc6d1tLjeMA5OzJPpJr+yzum0gypu
69ANmZgUNlMeAxEjorfrDRtCRhPCo/7ILrsTGk4J41r7iPZMoGvEzET3Z7ZjhnWbqxeRn7FEKDMu
PAAZWzkU1vWhTGTEZCp/tjNDcUsw4eGIrgAEZCn42sd4OJbL52MubPoDurVu57eH+tCkaH+I21Ms
pOPXsO6t8TBaFSULeSp/rjG8sLJVpWfGC6VxRqt0h02dGLZoGenJFVLFMbftSrB7HPDxkEIW6Cv2
4At26X6o29GC5e/kaXaXCv5ozUIpVVL4eiLnFMufnS9vyaPPzrFlOFdXcuBFh5OOhTWUbABV4JG8
s6taZ08Oz4mx1z5O45K6bDVEU/c93SxvgfJ9DL5s0TR8FR5388HHOREC3RKP82PG8jImqkdDvpnW
NdGhhGPpIg+GEbpTAsUBqM+tpR0F0mY80HLilxbgHb1kAi46/06NO5/cLF/8urrES+PBNt1bgDvw
jZB6WsTHgGA09xWu5kfv5BT1X3VoumB5Y9MlKo3z0DruL8HERuRUm8LKm1XOz5VjuvKuWd/jp2P4
6q5xAFkZaQQYcs5lIelaWgIotnLqbWMjQXDF0iqWanzclzyb9snZ4Xd3t/L7Q+TLsfg57rSkQIYs
rjbdmjuiJKrnkve0J8bKXbe+C4s6Nnz5oB9Io1T8KJUecwMbNYUQVyznRSwfjHRciD/bg5IKgM7d
2pVsltBU/hwtEvfQAtoPG2kj31jjC6xDUosUWGqXrOrHUNpoAVsDs58BK3qXEA0jwggE0qd0iG3O
or8C7GkLNJsWMBpdEwKbjWFLvmH31uC3MbyLgeYBqxfjyq9juHJl97JXd4NtJNcQ0OToGpzfwvGz
3nZointj1sfN5pK2Yd+tHkSOwPVztAMU+8Q6Z5l2Zs/FLShjukh2u/0IJn0O98fTIa9fzuqss9tt
ve1jja7/LK1xnN/UFe4kekM9RGlp1dkprDZXlwzHbXGgP41Umzqpj4/sSZ/iZ7MZGRlcX7ik5pzc
ql4p/vVwjm8OvST5M6ak4ENidY8F3/iofI0eU1Im5DmmH6Zup+bH4B5PFzAVpol5ha7J59PTuILc
cDwY/jWmt5rTarwt5UPDAu8e9+S580VGFos9qxO7APb/bdGy7GMZDnMgy1yeS0vJ5+kEiSASpOTY
Yn7n8ziGNqe/WLMf5ZIBoPjlgUu4vXW/S21L6/IgbqkWz4YGxhVd/XB3e37HJPXHrQKqm2HS+Lzv
YU5TNh7J3wWL9UJRSOSlYIDwWUOEFGKOyB6/qGJ8dnGq3+PeEvyKSnESleaMfL/bzEIeKFsUbP2k
zPInTZYW7vSK8esaGzblZ1Gahv71MKyRmWAMGfalXGriEg3LT8W/QH7gn+LIFw+af9wrvuTnKnMO
f/yTj9IaIXhsbtbDtDz0B82+vlfLCwCmuWY/mRTjljJxsZHOQt5GSU1AfVCXU2W7PvBJjb3hNoHk
QwziKo5mz1xAL59dYIZdIKVdqtkABL+vZEIp9tTCeDfTsztuJaeIz9702sZn3RS3CDntaRFv8I/U
ymV0OXS1AxcU9dfDp0+71YfC1V+Jxe9An/NAAYNjjePelz8HepJOFC2JZep0OPG54YhbM26Czr8n
4lQZiSa/x4XbW3S9YNO/mk22Levt1A0e6am2xgQUGILaND7tllVlSPuDwLZg7KX0Ji/Gr75YFMnD
P1HEIZgWRiIGnAR5LQYZByrS+H2422AWPcezXbcRt+eYkZNPQ3UWCr6wVtJzEtmGw7Jr9xC+M9xo
kIkYVNxOe9BsZ9jjtuXR4+HujV+drwQVKy8LjkUGyZ3TZOSoWJVsFAHLNiEYvviGZR6QUYa7q1vc
MTMjp/ak4JycEpSOynHZJ/2P/n3YcCl7hLShtYLjRxFH+0vGYj+SOpRhqRx37K7EUT/qaMESFjk6
PBZBRPgb++brnvDYRGCRk1ImdumxEX5xhbDWPr4vYCsNjL25i/YKJdCoKJ8+/ONOsovzIs/O7smT
9sjLah/CpuQI+MzqhCnDdkU/rqftW1jfmUKGM3OnBSdyBkY9FdbsM2QiiZDyLH4jbpu08NjKxq2w
YdvbC2vDwYRmQx3WUQ0/DwyuLb03BJjeH5jX3jWh+GwpH8a+TjCmqZ78WSQUsPQAC9RTu7Qc40l0
xZIn0zhAhxRTHUsfLzeoUO8NOypHQH3yHkQBl0eTIdgcf1gIjhSTgTisQcxJ0yt5xx1L5UkEySlR
4zxB67swAmrCrsyO4hW0I0h5zgNN+9ZyllAwSY09NPmkJX/0nmQ/MhYDenaXh+ZO2lAQdmY7z+4H
IYj2/EgLB6wm6bCGcTYPQSmz9nvHnUiNMVsZQ1MJsoFxQ9APHQmF+XODzX2yRqkyrK2kl6FnA/GM
Rwk70nvHpZi004GGS8g2wyQbUGsNKctlxXGFrS7IQ6xKDjqPsE1kj4TBS4iNiT1hMojCkj2pWdY2
bjYce3hzJpIXG4MxxpqtHZwBeDNi3Xtuo8uy2ckepiiDhT/1ZKRcMipxy2pPtqihEUhTMduEHVW2
6Cq6RmDstonh9AycKGBoT78LZhZ0NeepFPwrMpEHRFO9774UERi36MneY4jwlxfcEziUAg5pFhX3
tI9uI7E8HXfaXt7WB2wBVgucCRzL/d7lRykt3QpQMnN5L7Idl/EF3LVT7fM9axkjqOID9VA5UGYH
+kF076SO+51dWKZbOcfgJCx0t9zeAjVHm49tWHAEB9vHmaQvMKmiyUYqhUVr6cQiF4Rk8mCwGwdw
4kZwagtdn+E0v4fc5PZfnQNx0+7odw46mp09hkXYWgL9t34EdViGYnbxtaTc9pkIM+nuaRc4rFZ1
lmMjHVPtB02RFT2mQ72TvHt2zwRPSmZ78gD5xiPAaIzLgjMJBwfSGOnBDINkNwYPm2zALhm8ItOd
LsEjoDyW3NV4eAM6r18bu5HoylxJHsk9A6yYXfAG4GVOZu1q5twmD4RgnbMnL+UySZhDH1lggWCd
XUPMNP5jYNbkUM6lxH7YZahhu418BDUtcn1zapdFHnxNa2h1+gxZdjnrd2UoZ+KnwYEboUFKynfN
ZfG0MZaAM9RWlMhZ53T2HRK6QN6NuxEZDq9bR34ZNutrCKi1xf45BtW+WVd2tRnj2x4w6yWQXfHQ
cH5osYOw2OwSm8ZIGfEOmyRGgOZX04JfxK2LyorgXM3F1FQFNibW1GhiiXZYduDR7jFGTOTngFDn
JNM0k/27OQbHfbsFDCnubgF5tJgYA7sLG3OB3JtVbdqtvKtswdFhg9ljv+XBMb2Hkde6WnoLunVN
oUvrmDbr2WS5q66S6MgPzY97dCxxyQHwYwD0cZ0hZctj2Uh5R4mJqXidh20seCMWeLNpHMyEfI4x
0bpYVlgXhct+hGVsFzEnFl5zX5VxaU22xPRnGF44Umk2kLS02xhO4ZXMSebUedlv9VBI4V3/NkHI
My234q7dARG1OsZ0c14afKbxkMk4UW/LOoYEAPubx+c+7ZcNNpWhaZiCuKLDEltx2sA5kSW1V3q3
UGG7iJxvU6h37zEAgEzlEMXWH+i7iJmQXg+c8QYSPuctfYZlc3exZKiXcn2hLyaTmjNEHT+hAp5T
cwxav3XpNizTb/NJwyw0llFKe0Up1gasu1paArydg9T5MA/HPSaygFUVdO0i8tmusUY7ms5B4uK7
4Kf4jM3x3UW8isVEPVzHlYElGETrqe96l+cpiz5ukUpjAWkP1LiMTZIPJlO92gz58uIrH41ddqv+
q3IudDanJFt3xR3HHMijBID4dCLdDD83zmthWWZDcibmkpy6lRoc5ADlRySPybgIEC+e7cVgAoHB
Ee1Vk6sumFKSu3meCF95QijJl6ycWJGGP7ANmtu8216Sp4e/kIBT69+80X560U4J+zWhrbXs5O7d
J3GhT8d0lkqEZeQUfxxRK3x04vLi3mL+4j84MbSJHcyN3RPHopgS2a8OcvrkoxLLicgEPmI6iEPv
FDkzQoHwRWVF7iPGM4gfefSfcYnROuDU6Q7TpTGO6dnksyXIQHzlEVcxzMmEWST8eaOPCwpbF68u
nmG+VMY9Bxy+fG4WT0uIrYyDwLCj83Fd45yePnvG/Oq0r08rKoPpS5AC/yDfCYduKqL/wLX5pFLk
NPST4/UYR+HRvSRc0qZR2FA73LU/LrhMpc+7j2tyC5GC6JdMan+wjB0BuWDc4O9KWA77zfNg7KZ+
GAPSAM7wvAdVMtrKOIfh1ZnaWrDA6Mh25Y1rLbz7etAl4yYKxQ2Z2IqF+53DpRXt9D33E19sKSFu
L8a9H4XCl+lAVWVPbnFGWDxuhK3whVPX77aDpQZTdjfnyFlwzQrUyr+3APyLgWo3h8kBqy9nGFJb
6OWJKn73n2Rpu9vhtBO2irAQtjKV1NOjO9qDJVnTv6VPdWlpI5SdhmfB9o0Xt/a1UAufB9mm5Vz2
jBE41BKinGlY3Nxvp79XJSUEQ9nNi8IWd6CvOt9VJDOD6ggEtI4uWnBWu5s5OLTHjWI9kzK9udKn
ZPWbwSKHWgxme33P6wXLdHJPxctPszyS57CgASCSrA4zh9nCEbmym42YkRdYZn12QhRnf0xu00S5
ZnpgBrDDXDyiGEmZUVxugYqcufY9tSo2mGQgmul1eACYcN/HbSE5oyTCMsZ2xvXnrEkggeYFlcdT
+Tor5I6RB8mEbRLO56dstn94N+/haeHNO7o3D4QUD4AywJOdMhXta/ZIjrC/2Tjxwf2EfUrVZFvc
oyrtF7j54zrHqT95/o+uuhe+uq1kMbXwuDLeJhf+4zB5Ye2W6DA9hOkJ2JbYshQ+6Itp3N0YbZMu
K03cEcgTbWICDnUDQnb0IDfw6QOgw2uDcPe0AEgW5SuyivgBQ26HJKI7bCfkIH0NfwHrjNOvZ06/
OXrEu316iROHdaafLWoOzyZjMrh5uiNTqDrt12owc4ywTrluesu4FlliJAghl+NasL6nxXhedZ4Z
qM60+kyh8SKlEeySwRfF3HfKxoBIADNR5NdUvvel5JqdGEptUAcXDz0AWguv+KZJsDMSOWBs0Lez
abKdSTphCknWwztl1FZ1dIdmukxdJCV0SMmAmDnq98QUvh6HaHdLTrtj0nly8M4KGi3u0wACWGaw
MgqW6DPfZql20DHHMN68E7N1sKZRVWcK7v2sT4UtK6tr7GS7SaIEOtlZUGRkVHBAYadOYC5n/DFE
yLcJscgGj8ajpnrQJEzaJn9Rgx5m3pA9wK4tjMMiwzKbSguZ0Cwg0o8+SvfrzabDiGwxJBq739W7
G07XzTPB2uIL/xKv0T+wxChb0qxx3GUiPLEhlzEGioz/KcB1Cyfgr/sMFJqC04c95l+iebnfhhiT
tBU0+GZwD9V+gT3KnDqm5bZba7Ml3PvBEysW84zXiW5t1ZaWjC68mMwoM2izcvvcGKfl3YIWYn8L
+i+UerfqzvDEHVWD3exLjGXccq5E2bOjn2Pc7/BbhYonzBaD3fH0x77ZYOtkRoLBm2EEUTvMiaQM
Bw/VS1tKDMzIYlv3U6WwpicLmGKX2eRju6z6jMmLTW7DEyEaq1+rL2B3NutnEHlGIveLHIuRqzRC
WWUYFUtKtqM58F3agPC7NboYN7iFF2qMKbnRiFVO1o/iYWOGonuOtVQ9yK6JeABBFnQkF6y+loFF
+HWBbCfBpLdRXgwru95if+SYiNgJ2xsqMevaylPDa3dYyCMuOyPBTqZflISasihdM2kq4i5K6E5G
CB/1lKrF9Kq3Ff2uedOBgDbBEkN+3DObJTWBdoA39tnDIEDYJPymtnASOtx+ztpM8Xj3GJdbLTES
2mzMTu2yDI9+lHTUfjI0JBpXd58B1rnCKZhYHNcNCUOH/0/hPaM8Dw9f7nEaxfxOGpcs88yY8JF0
SU3ft9s8PYWMQGHShZMsFpHnNKxDbhUDY6Uvo1Cflvz7onmfzh5CknuPRA+EL3YbzJAjXuFp+zP3
xAiR/thPW6QIaTVHfGK9xq7fCFbFCjuw68EKlbsmUAR2pzGgnGLwDXD6H6G4/ndT1WV8zeP7L/Om
zOLml8fhF7tmOa7qPK3+COT6/xLXZQCA+r/Dul6yfVZybNh/Vyqrpup95mn5uGdVHv8e5DU95zeM
lyb/HXZj1ZAVUxPI7gA49hvGS9b/rkiyboDlAuWNIse/MF5AvARTkHUShLlLNaBR+A3iJf5dANil
CoKg6BqZR6L2P0F4ScKUlPIfUHNjKpAo6qKqGbppmJIyJbX8LhHyeIVJWbzN8q2uNqRXAaAQUGN5
qSZaD+hP2zO++1I/ffTiY3m7HUg/fD3lEwsFnDdPwzOfeazCfrSEWWqOTnLQl+1KLa/WmP9sSOcH
qoybl6xXIOcVGbBj1aHiKb2V09kiepfwoSHpV5qTG3HfK7NFDYI8GqDRadXFTLnBEFosZagzZ6M5
H3tpXsna26O+/mh78lZIUTNI1sB2Vm/GUr3BhoI21bNddNXMBhAMEfZ1q1blzhgQ67mXRvwsH6vT
xTy0HcfxmsKNECET0iSQJAlbozcUMh2Hg6xCSi/JoSqCUtV09yQ4JrBqGdInAw3wI5SeOZqV8CST
P2EijWd8KTUoE/gRC2VTkJo9HOEUmw2vsgp3bAMfDypcp8fdfo7kEDw5kWrNiBCSsTDN88IoYUPV
zB8m8txyVo1Ek+/mq0om7aN/ghIWlmS/rM1Z+0lS18T2tIBR/FVgc1cQCy/YHi4n8p4HiD46SyvP
K2m0q17Z1UdTXDyaHLVXt5bVdZ4bMbh25FVn8M4ez4u+qgKSsiIw3ujzEDPobX0k5xJDsW3qAV2y
WdKq3RpVqmU7dhD0JGTaEdqtwJ/q0cTuqHxdZmpNVgGJKZdXeIvflLr5gXqkX9+si76D02Yj554i
sQNpYEmvp9kbTMqMluv0/vKryJFx1IcleT1wh2KPF9UCHXdYyO6rovGVIVooR21xbsxli1v5cfPP
+en9hEv/XADAbTCeiw6JiddTX74bRDOuPKidpaVJPApGsqtM7npvvqmGKxOGR/6smJ1BKI/zoiPZ
hnUeia1FN4oUZyyDHh5GaDY+YfT7i6TjP+aH/TrVFF02ZWWa05r8p6yORz0KstYrULEKoQDbvNZC
DIO3MTrfP8+kNgiU/dQVf/FWgKL/aYL//q3T57+b4N0RZg9FlPPt81kuiudPuAj+4g0sOf/9Kybt
99+94nnp4RM5U7G6Vl5ag1RcZbithtNt+VS+oBFb9HBz3iD9PGmOdg9HPMPqhdGAV/QiIYd2PS9/
tyr/BmT9BXLqzSO/19U//vZf1tkgWVZTlGmF/VMmHqw+RlWcxRxqJfzFXdAbwvy/f4P4V6/4E9EN
SzZqVaKUb0fovNAfWnVf8nu07GRgLbjqV/cV9lXzF4lBf/XSP42gUo1YoY70Zf30r6D22tPbX1Rr
esKftwNdlSRAxzpwX+X/kHZeS25jydZ+IkTAm1sCBF0ZVqmqZG4QklqC9x5P/3/QnNPNQvEnZuZc
KFoR6mAi987tMleutbQwVW0/KWP0RNefMzmIpcS256BGs1O2lW+jQLY2kLN02C2Ls88XwRNVul/q
NRaVvDlYQ73zy3lr0+yYRKIhZ05LXRYJdjvsx60MoaypJ0dd0h4g53CsOD938eiaKilh33BWRuPa
eF+OxiKwi2oslaaaoidxh/iOq7m6byunbk+Zb8cZCWz53lyjJZx/89Z4zIvtYjyELIYEz8Om9ytH
APFL/5y4kGBR7rqnmxJhTid1o9w21xbxe6T3v3anS18XSG8tgQUT1YXoaXD1Y7tLd61Lz+qm2Rkr
MbY2qAstubAwUkMcmHCJ5JQK0kx4Wpm2a/vRpSuLO01t5Cq9KFgAarQxNtlXwKu2etCYM8JsW9mZ
ba/FykoYa/PwXkwbKgyNMTYDwycrx9So7T6FySXO7vNg3w7nUB7WFs68w9wIFG2xyUVxr4+5hUV1
R0oQ4rt9aEM/DXjSLmDfWAuQa6fXxaBqiw2vrAxRRsRyNufvM7fZ967qVrvoX80g73pBLrfulfDX
FhtQUPieFHuYMZBslaO/Ih3sKPi2lRCZo/nj4HHrVRVNgod4ESKdb5aiJ4vRU3QoUgCy2SHdI2rH
25kxlF14JAA9UKRw1+JEuu7g35b/CNteBIraaKKOpnj0BOeBm4E8BMysnYRnwYZn1IVjJKLh+6u3
ve3wFX9lUZd4Z4iyzOVjESxN2hWDIujhk8V1V+m/GMovhBU2oQxBVemtkTRd8VEWDRMGBNjgTBpV
3i+GwlKtShXpX4Ya9zeMkOR2YB9xUrsVqKcrYCAd/+e4r4YVXulrN5F3hhdBqsCOMQ5aHj1NBlRb
6oOsIAWuF/QUd6ROp5+xPx19XaH/3gNInVUHY4ChfYjupQHZK+FpZDJuD/y1i8K7T1oEtDiqXq+G
jIX/xkgAynWmfWzToz7Y5qY+Izn6YzXGrmxG72wuz9RA70YlYRjqrbdTB0R/jzmqTVABvZIl3MKT
kbu+a44OqdHx86r52aXF4pJF3pKiZZiGZBoLlzMtKmQ6msI/5kOUouNtapO3uRu2qK+a3Cccce3Y
vLLnY5N2R83QJVFWlyEnT9xn4O570knp+6oC+2UBZShup98SEEpB6T2JsICI05cMZtmhHN4EXwHb
UNwF8edkDO9uz7v8YQ3w5IdaiJuILMFTpizOU3QJq2pUZf08dmR3wKc0tGp2iJKh/kvWELzzpOhQ
NWZ73y/cTIp/DQH8Ik29h3p5E0KAqbZQnMrjndRIe1MiXZlJ9lj6jjwqp9AvOrsStJ2fCGurdx6q
d9M3f7kMuxobo6Vo4uzZxQ5VeKPm8/zWz43Tb/194uT/c3iKp7Xd/sOhsjA1z+qFKb9oiiToVf1M
Y+3dVD/yglRoHxXjbwJ18Oin1z/enhbpw0a4sLiYlhiZvxT2cP0cN3dJFdvQFtHL3FKCe0rQp41T
9U6NUM4akNqVw7vOaPatrP2Wp8bOddIPYo5WYfWy8lUfoldXRULFJAuj66b8J5guxqGSKsjoAlM5
F0X4avmgjHojHe0y/pVF9K42MN1GiI1k1u+h0/ZSBPEtENGE6/GmLQKDwp66E5r7la/6EAiLr1rM
jqJVArQSinJupRHKc0jWEb1GufLBoLI4UfogGbMZTUTQghweSxQN/vMPkEhJqbIIRQ4i8YuNREhM
I5EUhqVPfvXtz9qInzUVqdFC3cciNFaU6cJJPDWpvx275NeK9Q8rWNdnsWORd5CkatpyBRd5lGVK
3PRnlENc1SfzL7b+Fm7Rukvh3gU3lQJUCrToDiI2FIGnTQsBY9TC9zmQ7IlVZ+WDPsTu4oMWN2ev
EAVZHwqoGbiCAah/Ck+JA4MFrDt27VAAmezcTXby8+pMfLizLywvrkuePt8trJKh4MRoJ8+2mmlt
sldsLCnZEGNQh1j+X+9iO9wKdore/A4xBVQqN6HjbeHTXBnTjzH+bpKX54YkmtEEQ0Z/Fo/QNv/y
t6HNM8u23pA32d+2tRJP6uJyYnbQS5sNg5gwiFP1uei+I2hy28bHjeS9O4sVM2nQkeZ63Z876AjN
3s3Db+gC9qa5FotrzsyzebFjiTzeZENh3OrtiE4G1AJIiaEk7HhAaLfBqbDtxC6jlSC56p5B+ttS
TFOxlkfT2CohrJ8RwLWh3WgaWGkBffjUhFg4XzF11cELU4vNL/c9zVDTpEfINrdr0Bim9hfy3GvX
ww9XtXllXZhZnEcGzAFezFvu3LjtdnJoM+LwZ1kHDqKlALNRj6PlYAY1/cfv8IXlxW6i9VmieC0O
ChL9eZNkxwr/vR2OV9f0hXeLfQPqrbBPVearazpbBxQWlWuBOK+ad7eVP25Al6PNjerE3PtARNYK
Qcjgz7Yh/CxcKEVZwMpvCAzJVq3F358c7S1ri7Dv6jFFeTfFIS4DWSFvC6hIZo79gYJGAZcVRQa7
LeRHLYjccPTdmHbHHkEeGLidsf+apeqc7LapCHF0gTY2f3Tms1j6yHWBaRjF02Tlb2mr2HU2AKWP
dyIsxMCwjMc8lpyoRYx1WosE6eomaPwzhvNauFjMEKj/z8HS20i4vLS7Zk+DsFM8yyiF3o6IPwS9
t0Zwsa5KQzTiSMvnjaM3bcMNn+aXb5U6vk278GntMXJ9Gf/j2mJ9yXJTqfpIlCtl6fit/jL0j6rR
/1+9WiymKu/1nEQ7e/sh3JvqJnBNJz2oLqhcWLZWkzEfswiLqF8srL7TGkWKiUOrhXOxfP7Trnii
QQLUFz219nAfzhjV/yny/n+zM2uzN5c5LyMlmcak9CBMZ/Zoyg33057eug39DJodbTmhVzbhtcic
S6SX9lQrNv3UZPqSQ3No77l32c022Df3mb22tld9W5zPSQfxCpR8rG1UAkioDaeYZBCSoQgvOIgw
r+yNq74tdi5TDBJdnTdglUyQsFH2+oGOHzvar2fV/mSVbqw6c7FvGXlRqZVJvIij9gWq4JJNRS5+
5Iq1iXLfZQPYmWB/UQPe3l7v10+Av9efudha0lLrc5Pn71lQ1Hs/RSzRcm9b+Jhheb8WzMWOgh4M
GfM5Rjid1aMEX9x22Fvb+AD2WLMpO0J96qzuY/Ps3BrRxcbiBZnaZAUjWv5OH9ItYpOQgQKobc/i
nFM5S+cVN+cfvGVwscUoulLVQ85BR1Jtm5ytwNHt0s5tBAVrsiujKwdbaQsZluSuLY1rppFohtSV
bIYl/3lUX5wPhRnKbdE23TkOBkcvDDsaaJUA0K3R/DCScr7tqn7tPNIwp+mWZKiYfL/q27STeCwP
/Xmi9y+vNnKanBXAhd3Ie6v+4sn5IUwFRHm5YvIES6u71HroG/UA7dw2RWBJJzPS9bJbDhZFxycl
dYuKBknebUrq26bsO40HWwT9oH2312h3GBAXnuoTimKUYfVjb3QJYgYvXTDj2RNHo6M7/d2ROIqE
wPFHVxPeSpCEhrfV1B8V5LhN0tv+IG+bGNj0z86vD50g2hY6Hmn7KfGoByTKsa/1TWoqG8mCy9xb
G7ZrRx2vVMOSSTzxZxGRpswrPCqM7jw1R1VCmYzK67Qmm3XVCDK3OhVC0/pQxO4MOYcGTOzOFiRS
ojfaeXXIafW6HQF/GA6Xwa5dmFnsV+lQN4jfYgYt4m116B5LO3DARUw77ZjD375R1pbXvLvfsrjY
qIKkSVsVzSaW1+D4e8Xxj/MtKHgw98GTcljx76o1jYyGPqfJP1So9SZsh9Hg2l//hix0UzxijccT
SPpuByH+2jE6H8sfnLswN3/OxQK2Yt3zG7g0z8EBQVMuyf4BcbBdZq8d2PK1/Z5059+OLQ61UtYD
b6ixhLa3I2/Le+9IIQy6g34n7YNP/r11H79M8AI56kayFVvkdpRPTgQHv3N7jK9+CQk1crDk/EgO
v/dZLfuml+SsO+cmUkl0fWTlSo736qlKJed/Tfz594thhW25yby6gj9C/NqX8v0EtRXSOgKV6Eik
+wVunDIuH3x6hm77Jl17Nl5aXtyLmEtfGNMc2pxt8lIm+6balm+KG28Dt3ZbByY3u4Ns0cnUo7w3
tyvWr54HBnltoGhAWYzFThO0YyJGdd2d9fvGCZ+r8zgzYwRusRd/lnejo2ybb6GTAfq/bXg+yT+E
8UyvDKxDn4Ps/ZSWpmcJQcy50E2BU/S/Ok10TDRh167zc2gs7egSiViRbZRQXoyuWUl5FiQdb3+x
fogyMMDCeAwj2S6mfDv6b4ne/PTrldTN1Ts9vska1G3wwS1PPbOqEczsJFIB5N1VGyVHt6TQz0IR
3caOjsk3wSk//+cjemHzD//bRQQnHiIc0TyiAcJVDWrJzWjYJmp80po01LWDg3yySdggDQXs8P3c
JaVUaHKpwkNRUc1A5+F3nH257Yx19UrNalR1RVOA/ywhVlabhEI2Sd05UQYnNqjt9AgVVKG5Cavm
65hC3qA8F+a3OKKzv4TfMiJuS1AV/azPjAQF0iaCL3zSxbsWpLQo5z+KEAZiiMbbUg8dNW5dOC03
kgJLtk9vRFSLW72KUcip9hlFzrb55gNHTJXvDVXHNA7siHfSBEJ6oJm2NxERCl4UJOAhpdeLEfzX
XU1fbPdjaB7Mbngd1YhsZ3waEn2rjpBfyYXtR8MZgXlJTj6XRrEd4T8oytTOp2BPUFMBCt0k1Dal
Zx6QwZ7KBm/4VIinMg8MtVBsJAS8q7QCStzEEKhKm8b61epkcUU6aA3/t0T+IVAgoyzErWB8K9rM
DsXxRYVV05++ShMfIZLeTloYtYZ42w0k+fLHZnjzkaT24UItKnML6A3JD+uLlIpbj+JApQpbI/kq
dMo+CIEyTzNkUNhFQW4baFAkfbfzYgSN4taRJI0eVsk15f6Yp5YzZQKdH8BPRrhRDRp3RcRIRRQe
BJpWR4NkS0/Gj/YLU0oP4Ri9ImVk596rNMbHnHI269duGuhk0XuRU2UrlJ+iUIltydxNI/y/kbft
ldbxCzLnqgGNdQbPVk7nJBj/VHb6bHz0K0CMYwA6UXQ7Dy5tRs30zU3WnYToy2Dtm7b9mpfptsog
MoB0o1B3dW3CMNA/jMm5qQZHs8xd3ZduqSG2qMSPYoEogO/t6wiAZghDroiIcLEZ+ujQiD9A37jw
n290sOdjpO1mNGAFJYQmbUrzhHirbSbWrhTEvSF6W0VR990IeBbhuyJ+TRVtU0Dt1YTPsl65bZLY
6I7ZqUVDKMzXRarbetDbhoGi1mSPCcxZRm9bUMCa+esQP/utdErQ4Ev5nsBvig1CCU6ehE6J9Kqh
+G4/0BCk8SKuvtQ1rHqPOkI7Sjdshbjf1pD6CoFy1scKROfgAO95japiW9Fo6CVu01d2ruinEu08
YfLcsdCPnfzk++0X5rOK9pJ5DsqjN8Aj4d8h+f6prnto3oj8hAJnS4YjTfZqITte91QGhduVk6Pk
3aOUCeCSjY0mZl9S+CWr6C1GGrHpDMiXNLvQ67c6hU4rHPS/Ajl1RJNO9gLdCOEvrU4/lZL0q0qC
XaPW9/3YHwCJbsw5slrE4b3K9Qr6ezv+JHTQzxxvEYv5OQtcSf1Vpfp2aPuDqEOboRT3oFz5SvnF
g1g9LtWN0Gl0FingUzvhzgsF2kEq0YmlfmNY6ZOY5nYIgXhuOUNIYTynZC0XnzXoiCVgkqNG95Se
bAVeWHLWbnXV2LXSQw1SWkCJzaIOHPpU1DvaZemF5Pr91GSE1aOM5l5QjGBsvwcBsmXG1kdIoelZ
UPQ1tXM3/rOCLDFlOyn0STnoJ8Pz7s3pQQXZVg3CZlCiXSs/NHReVHSMqKJjIPiORnJyr+z69Jvf
uSOsGYK2SQtIGu2EL6QWqDlNAYGxBg3eSBez6Ciht1HLk94e9OGsm2865eoEisH5QdUkKazN8s6C
woQEyOcEEdLi7FevyC0jo+Q2ymMbSrYQ7gLzqYo9O4wewv67Gv5Qs7cs+d4I5NfUn8mwyxTLrgI4
t8dZFvp7a70aYDyqcVPTQdvJj6GYHzIrPcit+YzaGzLzg+0X+l5FdiW0jpJ+P6A3h4TXpgXnqEbe
0er2E3DruI5Q+Qmcdvyszk1ywoPkV7bPnGoezNrFJ6Hgqa0o2zYWHJnysRpZrNyXUn7Ty92Qn9Gl
QZIGTlofWjNkWyXCPhXQyut2fX1XCi/GLFAGIb3URjAlJ3YWB04jkjIUkgcqBoc0pc8vofYevWje
97zU3ZaTWVNBjdBp6EeHsNsF1ac4eSto+22T3xN6OlP1alnJSVHDQ259H+Eg8CNmwK9tZABsqbDQ
x6XfJM1QNQA7Lj6Fwl8opcHG9bNPQQOpx17+lFRHsS53RvrSDvVrlcGNJeYOIsmMb+kkLaXoUd6J
wltcfvPalnpZeZcViltXPWj3b551SAdx59MMyguxSKSnzILRMci3nNocnKDyVOMbdzs3mr5qgbyZ
6EgpyZzLRvspFMm1DcpjKcW2qAU7Th643QOw6h5hPm7jYtj7sDNocfTXKKsHYxbpI//oyQ7HmxN0
/qFt2Tua06zg2cGL0CVf/OlTC5S+KDk4Kn2D9q6QhbDreBtDhJoMEICBmqSBvNuPQNxnw4tUoR2C
yIqCNrUl3gcBKQaESxEhCoIXuZwQLb4npQx6ioYsf2/Vx159jCDZU+IfQ/9ciIM9EaOTF9m99ZT7
ZP+5QNSFRZuUcpi6p6AXj4rxHIjHWOSqlT+rpr+L6LCYalomPRWUlnhn8PfSo+m6HWzB20+pPHOR
u2rrKjULpwnsFM1INqbGV54CGprNKt+NKUTU+c9E/WF6/kNsPGniudOyHazMTmc8WLmwAZHkJEg7
Byldi+HnEO2eaTJBoU8bXx3uff9b3YyHPhnfurY+9QpUdKZhFzXXiJzGbc9GkbAq+bgKGQ+1dipq
Y5L8FlUjQm4/R9PYjsk3HVGHFhUggQhui80IUYvHrpaWbKfjyUMKTVURsxk3ipbc5yOsG5GJ4sjP
hNy52t0H1NyQvEjV4LWlM1P80qmojYn1ph3UQ9SqW6+juSDwbYOOTGje61baeBTordZ4QdDjNYzC
u1bQXU8snRYC79wbzpGM4lAXbdsKWq/Pys9WQk9iQNooSV2fJ4TYf5ngSpALtJUJl1F+Uhv/JPbJ
dlDjNyOG3Y0h8lSdaxUchcJesYaDwf0xEsX91Pxs/HzXqpaLOiVnSOnvZbY2Dfi04bu8WqBrfzX8
FznW7YE8kukhVm/Fu2b6JQp3U/hFq8ZXE07YsoeKyvBpwu+jXaEISFjPHSWj3ejBwxBMdgya1Ur2
Pnl+RARE7pp0sclQi8dcmDRhR1ZsMxmd20+fJ3Q82ubIWUJnnOEUw4NUp3sNXpSEY3GQU+SJOX4A
o2UIIY1o/gZt7aT0IHhGdSyCb9M4bCfUMKO+hCfpxW9ae8z6/SQlu87cKRWchhBx0QipBCD/S83u
RRoBufglne9mc/IMAuPQtH3kKgw0ZRQFWYSKttnxlwnHqfBJbJIdkpajinCcRhm3ua+RPknzzM5R
DhvHfZ88BvXzWNCvjwByrlMZVc7ldO/DC2SEn6kH201N7XSa+zYhCVHrraD795o42ll/1PofpolY
cvyXQtNeAZWKjsK0+MnLqaVZP8ccIgbkE7O7svyLx4Mjep/Z+cGg2omPHnaGAm+QurpAea7vd14K
67+gg/tgi6El39LYX4KfpdBxzL+ONfh4kdspyp+7ZEptzzR/q0KESkG7NzjGY6Xcxr5PUJyHXERC
FSnPSn6yNHQFvZR7nLnpBPKrSI358NP0UABmA+SbsX9S6+J+rKttWOq2V6t3uQ8noiE6UiQcA7hD
hYBkXECrVf2Drib6uLjL8nzxP+t9uPUS/RTkD4ZpbQT1bs4/JmFxl+g/Ur/fVsJhSMXD5HEtagc3
YjiSYrSnhkx6wnvIkF1uoFm4lm67lsAwdFXT5+eahtLa++dgKI/jkPYa6XMxR7thQubB2EWp+NmC
eMBvZTsNDqqf34UJGpUSSlaVbvtSso/EB1G9K4y3XIcjTw5XkkZXiwmX37UoJkiJ1PmtYpBlt85S
h6hreF8kPqzhCUXKprGTtAZ+3w2bskXNOX8okZc0++mkBCuIxmvpK8Nga0WHEdCuuUhfTXmmS1Ju
9mdPqO1C+iq3n26/lq/Wu0gWi5qK9JIsLfMNfhAMOjiK/qx1aMvBKHRiJhxEtcs7CDVWkd3KtZyn
YWENbKglqsv8NCoyoxL3IjUoedzH+cjF5FctjjRVuH3f7ITpDekPrqi5E1gZrDAy+hzeyZr1OOHO
Ng5NU0HeF/5VtQqKc+NmhJ3MpyOsyRDw5eSefH9f6YmbolKYFulXvc4OEdAhX5lOsi6tJcGuTZAp
yqAOAO0Z8odcQ5w0UlLijvotfiDxz6YKQZTtvcwAciiMYrs/rSVy5WuJ3Euj80dd5GvqwLCiPB/n
ORtcP3tDoYJ3x3E0fqC87Qo+tJfCSeLpWKeQ4ra9EylIpqE6DuD9kFMQk71mb+geqfud0D6tRNS1
/Nzl1y0Wda1kNOGEE19H95BKNc42TtKpo47aHYMHydZs2rahhlhLSK7ZXSzaQPSyvM2xW5UvqSjO
nZD3eqwc83xY2R8+WjJUkp7k6MD2IkW8yGLJnl6Abo+6syyclfrk8/wr1GanmON/nrKfLWGHpS8a
/O39TMdjr1iTRvp69CF+JGtRGUiCiWipsRHJhwjuOllE9uv19hzODrxPfb43uxhK+hK7WqkwG4XP
U6ZthOquDg6SdLQkf/dfmAIc9KeUpIrLLoFqUKc+QKDnrMoqyurCxujqjecB2Y6hqzS+3bYmfUzq
4hkzpqpATACKL5K6su/FciVZ7QyZ6Ldhg5DuBvJzR7qrqS3x/NvAdaZ8Q1QOggJS6e5alH7cMPgA
S6HbRDclMK2LHT33syhszYCaVvNcQ0c0QD634uPV8PzHxLIgUUxGKFJbQrLBjcgZzhxBFmlkZCW4
679O9HNJ9UaKt2ieHlZMf9yZZu8AMc/lFvlDTUAJuceQWGh5+n6rmux19HVnaEZH6mgVgmx7jEdb
beYEmrnm9bWBVSSaZ0WN5hlOlvdLRddGXeCiQ8ze5Zt7YaPttf3c76CCYYq/rmOYro3yhb1lr5cI
hkJQap8sszQ5IaJ7uQWNs4aPQeneHtarrhksEVXUgOIvg5ZUn9kGgtSeTQge/U9+/P3278+7yHK5
Q0nw9+/PZ/bFeVIkSq8LgQwnUJmeBeHzhJDVMKzk5a+k5edVxyVPUgh7RV3smi0dzvRRmuxl4MuC
r5mb7iSUCjdQ1DrlShnlmkeXtuaL54VHuqlzEW+xReO4U2d3IjW5YFg76eZK03LcLq0sQi5DRdI0
e6yIT/PVCV5hO7+HvWCjb5Jndb/W+Dv/3AdzJgU3umpklR6X9041SdHGnlfMUKHqoOzn5rvg34EJ
XYts1dQ0hEwl7jVLoIdIEkW1pj/gPPK7cyXccqfP0PvN1LeTrfweD7wZbTav22F4Lcwv7S4nras7
o+sa/IuSPQnfEdH32xYWSkZ0+OnE4IVrixmLyyn5F07Uux+YLyqlsAeRWwdBI9qqPZKPcuYJHHHY
381bZXEsSNPSqubKbv5Vge3HQRLycPu7rlRy5++i0iJJljh33Lyf2jGRVAgUKJi3kJc55GTh5uE7
9pNhG0/epp8HfBccTJIC30NnrUj+Z0Y/Rtbf5q15W79YLmpRRaRhwv5MGYMEpXlEL9rfCM80LfU/
R7dBh3N4KGz5R3Ev+iuzfvVIVgnp+RGo8AhZ3HGKyZxazwNDReERqrLZe8H5F/ZZljYweNmIre/k
TehCFLSO5v3YLjjHxIX9eTlcOF9kyOs2BeHeH+N43zndQfmMdh+NB4Ax5LtuS4LX3CS7fL8y6Ve3
jwvDi/VM12Hu5xPr2Uyc6pDOeDWuyNmJTN9uuP83uk7nH/wwzRcGFwuMdG9DwQqDEKApjpBt1Cdu
Pg6ubumA7HRHem62ult++jc6/NecXUQ4hVCNXn1GWXkkA+sg27FN7+Wv2q6/823SFPXa6F49Av5x
Vl/EtJJInuQlOKsBRHC8nXWyfmr7dKcrjvy12gq71HfWr3dX3tPvommJGiiafjKGDrNzSwSalVty
eO50nLukPdtYw55cm1H6IKj9UOaWKKi/j11LovtvCFm40UFz0bze5/fWNr0z76ynaB8cDSe5I6/p
jM8roXttcDnHkawTRd2i2fK93WIoDUWMsTtjxVFR6qy9+quEJEJ/abbez1DZeOURIhpnxe61KNK4
BXF5x6qxbP1o9Ewvs6pAJWQMT4Km7hTlzYv8I/87DIWq3eSdU0s/tPovLeZ87HS3s/K1j7h2Tmkq
0ywDS4QeY+E8Yrt1Rr8Gz7/EASW4m4mqaYj6Kj314NeTbfIkONQjVly/OuQXVuX3Qx73bSSXBlZL
mqnL5/wbXD8/gs/B29waMr2iI4by2ermvObrIsCKuvdVOcdqb2vWpjogr6XVdrcPfs9UrU51JAsu
gFbY3vZ2zdn5sy725ETQxLL2eGEjb7rRZgCA+rvP/JU+0DXn5q+4sCKVuVkOQHzORfYtifZT8vO2
F1fyiETIxZwtjpZ88uMGicoZoNXcmb9p4jwJ27LfQJgv2Wx734Sv8RopzZpTi1PFTL0kzzNsttpJ
63o7RLH3tlvX7oe8scy5r5vO/uUTVu2bLpuSsjtrNZqkgWMiZdV8C6LVtqg5pJfnlaapikQDpiJK
S4RZmoReV479PHz59/Kh3YWvMXVmAIPTr8T+L8CfzNaFucXx6Fna0MUy5rx7mvT3/tG/Sw9UFuxg
22/0/ybCL4wtzkOj1SJpyDFmhsCB1Z/KLl9lYLj2Gr9waNmn0faeLHQdNjrXPNawuQxHoDfcYLW1
++vVfZnnPi9vWpc1dbGSukYS6McFCzjn/LpD8WnOpQy2ZEf0AIarSZR5cD4Gxj/mFutK8Ke+zguO
gUCM9kjcGo20ifOTXr6KMbVNSTnKvb4S9VeQeXN4/GN0sbAyWUOUdfjjo76jmIb+197fgj3Yjo54
Z73FTrFKkyNfX2v/GF3EpCEUZZuMM7j0G9yu/gldAdFW3PChcyV3hv4Pn61n6GfvR1fZinQAz3of
xUOyLV59R3NuL/zVIVgEbdWlugxCiHE/dI64zZxyFzwWn0un20o2iAEITYfzis3rm8DfI7DMsxQp
wKI4oO1gBkR2B8C0dmqLh+gBf0/q821rVzdPSirAsenFt/4g0i9OBN+kTNVOHXFcFhsQmptYX2Mn
ubpULkzMn3BhIhcDlZwn/mR3+UNgF58sY6Oe5wupd6psQIrT19s+XQuhuYUCCKtKlnWZrTaqXCMn
LzbnvMvhmfUBW6e5q4eyBcDLW1kl8jX3Lq0tAlZqgijjstqcqTnsJGDD97EK8HBs6tMw6nPxdzqJ
vKcniOjCenyScrKSiYU2bIhunVeGv0XJ+5pMR0HoJXQh67uwh4uPqn+YlrsJUIvJa+H2CF27baCW
DKMmLUo8QmefLqZkzPWxk8S+ORc9dAt174zCq8/RedvKtU3r0spi4sEYZr0wDg3srN02UhOuighq
ar7X2dIkPmjFQxHAWdh37m2784gvN0tDokRlMfkaCMn33nGEyoE8hghVafUmTXjNRspD2JSfjPRT
pWn3goeO522TV/MZ3M8VVRMN0bQ+vEtapWh8NWnOigcZZtG5Ym6IGz3rAQkIEjVnaTMhGBH4HcSh
FMnkSHzUeuQ769BthwHcqAwHZ5mDoE/uKs9YydxdHRLeEKYEiNz4AO0eWhpYNLVuzqMc3LfR7178
rUM/raog9LwfQSivTP21JWhc2JPfT4EsNBC5pm1zLoufLWAdKUWjfTz5YryyQ1/bvy4NLSI5nopS
Y8Nszk2/i73vsbrCBnLtvUk9muYvkUTuB3R6WcSRUCg4Ysbypsmfu0Fifc76QeCI5HTtqXXNHVNT
SHayLE1pGUZNMTL/1tRQ6EQZByU/TN2O1I+RgEg6xejZp7mjYHGiBYWk+pZet+cGjgSw0V4LzT4w
viGRdlapPwpaUKzM0ZWGEWzqFqQif0oVyzxukQw+HEZdi9QlgGVerLHqn81OPWrZm1pGThWAzYpM
h96K59vefozD95YXm7NWCvxm11JImEgKDGS12u++So26WcEtXEn2Y8lQZln7uXS55LKpo0A32mKg
D/JofWl38T2E03b5kh3X+5o+7t7vTc1OX+ze5dh6oTZhqpLOjUgHChw56vjj9shdyeu8t7K4/XWq
14W8Ftuz8Cl5Qe3Y7k6WDbXGoT1zv13ZL9ZcWsxT6/thL4s9VUoEp6pH3duHEHjd9ujjUn7v0DLy
Q6MrDBkbslS5ScQzDvlEffpk1I+j9v22rSsP4XfGlh0mYj1V9CQyev1TdTepd7qd7/QXkNgg2UhQ
0Vqd9du17twVD5VFnqY0M10JZg8LLz5AiHIXhvCiozbdliDrzXglRK5PmmVZc2pqJiB7H4eWDyTA
VJv2PAy8fuJfBv2erfnX7ZH8uCMykCTqRdi54LZdAgI6sVDyfvhj5HdSnBrr7f/2+4vF1GhWn5XR
vEOIXNq0z7H2X8XdhQeLhVRNdHVKFh4AF/Um46hB4mJIxSbi6uuDrbrtz5Uny/sBWywlc8oUWctw
CBziCBp/m6abxtskzvQHkAINYDu5xVO43m55dbO9cHSxwPzI9waQFO25RqAboKXr/fZP3WPieujz
YTdttvA8bv8NTgGZSHt/43vns7FIfQdjK1lhiM/RgV5jK7XTY7pTX7Rd7e24dbvD1/9ikA0qN6YF
ggO29cWcdpYUR5ZXtGdI2W0DeOKkiEdDfY2S/pc0/hrlbtOj3hII3fdMhLs2ix+nqdypGhy24RSv
7GyLNQKqAjwbyVnS09qVNaLTG9UljaE9xPQgqPEEqDxYMbGY2w8mFsskVLKgan1TexCG2A64yo/m
W09ripptbw/tYlP5YGgxsoKl0TIH2OIhKupdoNmZlNgJcuO3rayN2GKR+KI1dqPMiGWAwoYOXa7x
5baFxV78xw8J5lEkDv4fadfVIzeudH+RAInKrwqdJmiiPfaLYM/YyonK+vXf4ez9rrspoXl3F2vs
ywBdKrJYLFY4h3mtVSRXpXhqjJJ+rxbfzFFHnyqG0+YMjcShq6Ah5Lq0rVU7l8b0PQsJEgCxoENk
0e/N9s3ES3t4HTXBlSYSwf5+JiLS9W4pS4joqmAy7lKM5en761rwlcnVonFWBvTFUZ8bWb/vT9oJ
PKbPc+Uq4WeBegF3IrpanMny1dERdRjyIepKMmd2s15Vli0BX3sMMeYXpkD263XgDLK25GLObqxc
f83NEA/20frVCp/KosXl7THXRsmYoHidfCdAuQA1mhkfrq/uls2f2wjnnpMQA68DZg7vs9m3DAzl
gSzqugS+rP65irB3YhEVnWYmb/RLKKtVi2bY+wwjQ8/6GyYX9pFf/4ww7+b278opdFKnYMySYJsT
yCaXd8BKNncESI6XhD6H+r3yPLv0WO5ij970b7NXeDFYZa5L21rLc0W5w5ACcCKe4avuy2xwkIoC
I4eo0slermd32kof7iwkUSmnoADR74EY5VP7ELvZ43DAfI1bDPuMuPaDCJpHpBR3BjR9mmSKy+6e
gO6t71K3lXf/btk4M9e6binUBRIwl4xeXFAm5QIXsnWQzjeGM3K0jtJssWAFdQpqbfkUJd/NSBXt
zXUplszFGxZ6ZXuVQIq2x7wxGqHcFMOGRwweEidCA4UMkwNtV98L1k8kl4u445qGeqvDJuiAElSR
7opYc6a28a9vk0gMO2pnrh5An9RQK1j3DFaxMEfQRgH7NomATq/bG+bWL8VMhV4udYFVDBNcwDoI
ceKX64psSwDOiKUiMAJ6zqWENsvHUMti4362Cneq3kn1dl0AM9j1If0jgFupJY6IFRqRcS/L4W6U
UoRFyTHMe7+Nc49Mg5egH/u6yO3N+SOSW7UQwxNwshDZKo9zo7ntDKqdURWcI3bWrynGVvbMBJI4
pHKFnMa9UTzEJX3M6+cBuB5LBH6MRuR4+Nfyf3zdH52YzmfSWrnU89qGNOrNllsWu9JLd0rhDG4D
bk7qEa/8DvRsUW/0los10ZnJELvRYchH8Q0N27RQsZQSmIt8zU934PkGHXa0l1FciqT/Bf5sa/vO
ZXIuMKZtVzYEMnU8zSzL1fxM91ARMX3yFj+FDkHa7wjIV0HlfzPAOZfLOcaELvHQ5ZDbYKa4tg+p
juF4A+9DzG/llLq2WXohKGoSqz1eN9jN3UXh3EA9W0bHDn8Kl4kCrkr6VDm6p/QFvAas203zwqCk
X6gT3vzthNKnRZ3L5A5mNJMmHosZkYi2Q24SdFC2F2F49bpqq81EUy+avw0N2OvorefrKLmUZakS
900QtYnXqfaHAeL6WskFR55d9ReHkYkxZdk0kGwx4MgujwfgX6RYG/QG0+nyjQ0CAwPsiloY77pM
F9kJ+61rsriFU8lcA6VdhizDAlzEWzkpnhn2rtzGu1m5SUpyBMAuJrHt5OP6Yq58Kacl59jsyBq7
LF+aIGksLx/prWIsbrl0oKU1nnobXFhR7l4X+VnevKYt5+YwUlTmS0uaQCojl/SF4bTKcleE2lsW
m66dxXstpHvTIE9qC+Q0Kzo1HQBDMCh7/UM2DckEKQex2f8N7nTGi20PSmM0QZVOXg0eFSCf2phw
/FdS+DTJFAP1WY9MSIkxSTsf26U5prl/Xci2sf5XFZMzVmtoE1UeocpioTMiAml19zscpj2bOL8u
SbBoJmeqpk4TSU+gTgt8olBFq0C5a+zH60LWb9JPs/yjD2eWc9ma/WRDH/lkZQcwEy2O8jV7ZT3v
dHE1Fc05kQ4Q1/GgvlwXLdKPM05l+X/9UsxBW9k9MH5cDIVfF8J+ZH0C/qjHPuLs6pUrIwllNBkG
SdveVI3t5aDuuy5i/SzklpCZzJmMiA4RbZndAdNAs4Bv45Qf9KHfsxEdEHQOjlp4KdmrAFMNn0TY
bCJ75F41KOsNVU+goEKAqBCD8w7z7IsuOXQS1ApF+8Vd7a0i5RkmAZtAUzUkDV5yY3CyUVBoEqnD
eQpSR60BhEKspUq8Id2F5JehNu5cCwJAgTJ8K1WmK1mnS5Az6saxSb5QAoAd8BdeNw2BNjzQbaSr
/aQqkFKmP1oDs+rNfaafsnj378RwniKxu5iOKsSkIOdUB+SmDaQlFAmpYlkQ7Yg04txFN2WVUjAj
MBvia1HrVCHgKgBdFP2+rhPb6CsHl8e2bWYJxC8xBBkgLe2y0GkBxADiOFt7XcoPNUOgjv6S6zL5
NgcFlsuKPayxAm0EK3IIBI51aGUjTBwUDN64uNOx3Ut+CKbfj84Hieyp91SXOPGjJIYq3nZVf4Rz
52uQ+lGOFQgH7Zijt2AcniqRgptmb7PRMBOVDPS/XbqqER0RWUFbmL0bhkCmz25aTIej3RzAwbbD
wnPgbYS+6CmyIRZZBEVmMR4K83wbVgPUPTJKiLqWqWThuJNhpjkXITeuHnXAVwcJFuOHRByJV8+l
chK6Q6hJcQwSu/fHpHLH4ptkD07bPBZg3btuK1sqnQvjd4uk7WBNEKZhxI42rg4gmCn1/4kQJBqh
kkksPgDXOqNoq1TDIQAiSvuaT0EUi4x+W5E/Mrhr2EqK0Cwr5qOA3K5Pt/301cTD7d8pwj7i7IpU
jAHNOxFC/El/SsFDO5pHCpLf60I2DhD2/48mzHedCWklWhWpDiEpsOOkLzX9df33RSvF2VeajKZc
JVipcPyJiXEnz76AA+DfyeDMKkUXX6/2KmQAyUjvDKcOa6fTnq9LWb9ZP4/Kn6XirtkR5BSWFkNM
582oYhatEyuAOdCfzO+DX5ceOUSZK6rfC/aH54JpeoOGpYz9KRLJHVU2lvrvzEzjgvMRSEsAZMJ5
MfUc3Au/DPo8ibCSN27AcyvTuMtWimlsAxYWBx+oM8BGwPD1/bAUfmj8uL5JAnPjWVtlguZJs4Uy
thksBsqE4w9A4v07GdzhX8ZpLrIGWxLHTzmGXmrMikmiCQaRtfG3jkV7BW2QkIIYy7d+2zeMHqLf
5T/IjrrDr390laJUjLlQAkwSdTVgjXSFHs5EaQJgnONi+xUqgjCVH3JU0MGG1nH0lgIrlxHBq5e+
RrWLLJu6tA1UCyTdOLSFq0jzd1OJ/QFNuGVhn4axeAEe2aHIp4/Y6l5TDehNtke68YjUzW1SZIcc
RXSA06VmIghvV0cNn4f+OvBSY2IOLZucvy2Tto/UqGmDsgG4hKW5mMgUeCq+E+NzCSyNKc8mt1a9
1UklqbmdQAbQgu/b++wwHcJb5avm9Z7+u3gv3cib6r/r4plemmoyBHkAzvABdZWatI9zyIwtAHrV
77ku8IybC3cmgDvdhd4mlRozpUy0dRLkaEcRY7hIBGc6RTMX4WBAhDEAwSsvHL3X/uUysU84uwn7
USoUuWfLpDzrc1Bn79fdhkgFzrwkI1THesDvJ9pjn/2M4/lfKsBd5UlX2GjlhACtUXxDR9Io/fgH
KmD0EJGiQTSVh6oq6xClQAsSAIsC/JzEaYiob4Ww6+biDcOslQWiKM1gCvzz72fbYMi0K8aUtkHr
D7E33X4nv/UeAzXlA2CgPevDfAUXIfjU5x0omQFOhhMzmv9kJc++gTPoNlMXtaD4BokCAQVdvQow
f68v5TrNyOnJWfQ8J2lhxi3TMwTVI8bwh0NXONTPn1KndgHsKhpQWt2NnxKBnwHMF5U91y4NPNLr
OWvjrg2yDs3nz2P6qojQIDZtnEFo/CWCn6EnHaiZBg1KzUAC1YtffSbIRYsEcMEKWq8rkhMIUDJA
2QMASBtF4548stRfPtoCfypr5AJEDXdQCyuaKAmXLjCl5GFSo59yHz9UGcw9BMjcoihHPQLURdTu
ilQ6EFLfNbS7qUFRmS/xW2kZr0CKfxw0E+2+KQZER6BzJoMoPbyu3rDtxOghYNlNzLTw7xxrIKna
KmoXhHhFEQvvgyn3mlI54duB+IsiMNVOtZYHwtTJ6s0IyYAuwyYzJ7AiGjPzppkUnXYBjZQsqOEL
8szws5b4BBRkdxogmq4flk2BCgENK5ruWWnl0nInPRlIF5IuiLQKUOTgHjFMhxq2PyJkGNt/cJ2B
YhPZDEx26ujlu5RWTJbdRWPVBZo8e/aynEIzca8rtGXGZyI+9/bMyc2LobZ523RBHJ6a8PdsCNKO
ot/nFoxGtl2UWgnbyE8osznA7BRsCd8L/nlKzlXgfGTadNqcl1ilsHaX23y3VIcGkKK72RuPOQCT
ASreClZt9YpgdvdnY/iMCCqJZjqhTSQI4wxoSkAxaB5Gs8fk0N9+FXOS2Pqe7Q+xLFqqed0hogG4
Zda41Ph63QK2nLENZVS0VUGpVbCJAX6kqoouKAeAq1QHOcbUVR0LVmwz3jwXw8UEVUhtI9QghgL9
AfmjcqfY32y/w6giIOieQ8XNM98cnUKAPbRpgGfqsRN9toDT0GVySrIOqeKbbAIrExU1CGy66XPV
uFe/PUXSaAI9LNAemx/zj34//SxSVjaPnKZxpqfWU5B1xBiTlAKQ2gGQImjgRE1f28fgTFHOWehZ
ks5ore+C+UTc2B2RCfTYmMfs0cckEIkTLCvvN9pSn0AMi3OtjDcjGvkNyRRZDDcv/de5Bic5TBLc
EStwuEmjuNHMtEPWqZ09UER/iefvtGlejLr0F6oDDD55KUh9v4g6wTaONwaCkEJmIKhIE3I2g3Gg
pFHMDqMeGR7V7aNeGz9qoCtbg/l0/fCRjQvlQhRnO7g2SGcnAw0QPnhRpFo+sanmoU1xcmKSv1vh
YgCI3MifMcRXuXPxNbKr0UElvDkQ0/IrMwuAwfbNnDIg/c4M/KPMfix9ax97TB+HGPgc5JOsFF6H
NhYnUUNnUbWgDv/JAQf2iEaIqagqQfr98qDJYZXlEZh3AooWgFNSo+tMct+Bjf6GwkzoGDdgP/Qq
weneciusbwODlHjMK5hwvJQKmKSiChWEkt1b/yP5kT5Up+x7DY6o34btgLQd8TkQ8ZHbFdw6G/Z/
IZdzZ3YVDqj8Q+6svEz6Ua9EPe1bYfmFBN4I6ZhLdgsJ6XG6BRxx6cSe7eqPDKrC+hqJxwaYqXHv
HROThLKJLD+G+3jsWczDUkPrbRpYr1qNNVMdY794cckY7So3/Ih/z7ux8/VfObBkRLm/rfVUQESj
m4itlFWPQa7luRnb0DYJwbnwNaailM/GNYdOu/8K4NsLotaMl7qHAG1PgC2m31QgkPTLrzVGvdGy
WoJn0bW9eX/9fK9rUp8ge3/EcvFPB4q8xuogtvWVnX6b+cmvCidbO4BGyEaQQna5H863GKgsLR+U
94LmHMGy8l0IKl0M0klMfHJs9Od5eRbot7msGNMmIPu1UJXiz5+caqNV/KXfGz1moEmOfPNecwB+
zY596tNXEfLe5tFQzoRyh49oTRnNM95ew64D3YebBoW73DOgLnrKPFnxRR3421qi8AaIELTPmpxv
Cw0iVbMJgVT/QvrHMH81VEGgvOnJkPP7rwy2lWeBShmioVGT8NQ3HqND4Vd3yd2RPJAPhpip+PGp
soDyd333RGpxm5eNJLNnDCgHKfmpp4cuerZFVyk/espucbxe/qjF7VU2jvYUDpChO/kxOrTA9rPv
lxPjixWBjG1c22CysvAfhmOArcCdtSQhWVnoSApl8wIc/tcGaLK19k3DDXB93dYpcVbQO5PEPTmq
KM1LvcZejTEQtwCQnbhgFUg9dGiCb9RRJD8Bw5EYGXBrw87lcnZYpX3adeAcDWgPaD5koL3lp3oo
XHqzULBwAiU3PamjkIZ3y4uci+VMkxoRsHFMiO30xJGtW8n4+6VtbkU5U8yXpWjNGSLYQEFVeiDp
2mW/pid5lwxu5TWxw4gRu2/XN3JzPRGqGBg9QWcyn+Kz7WYpLVK2gTW8mtqRoAmnMl+uy2BxN3+t
snDo/2VwtpJobd8ZctgGUZM5BO3wRgaCMFnfN5P+ohr3qtzdyEZ9vC516zkAAPQ/YjlTMbQpGfKw
Zvl9YD489HcdxjNGr3kA4MhOVBsUrSNnIOHUwx1bEJbKv0Kw1nTjnVz5Ao02j/eZRpyJAFa90qIZ
xxt8R7kjgT7OlV9Tr3A1wFcAG7QDKMl74o1fRW8dkWDOhaV6QmUbHBiBqtiOmf9uzA+peLIlUawg
ksNFfFpRaWXOyiOdJ7uKl/mYXNbBH4lXq/ww7mbiGCBzQigmRi4UbSD3DJFSKa3yDqK1PSgrZr9A
y+DdciO5td+CyPeA56uX70X3z6ZfOdtR7smaVSGYECiOX2aCZLX9WagCmxGoxQ+6S6mSSaZdtYFd
vQzFSzf8sES5bMGm8WPtIJmSFsKO91h9RPqjAeKTNi6ctM521+1fpAvnR+SGgK5QZQcaVpjLnWMB
8y9Nf16XItgSPpcblQvp8x4rljU/J/l9Ak7MdQE8JNFnQEDQT4TUFWBWVvmmxMjNJI8I4hwQTIzZ
/EoyGT5pDO/UmsiOZsyuAcYh4CCAXgU0J2N4L6XgT0Qud1Fzr80UBwic6AsayMdYtD9ABOkn1vQx
9qdwrMHDVSze9U/eXHnUiUEMzHgG+DTsEk2hVcoWtngCZRISmHX1qweH+b+SwmdUomEI86KAlKR8
6HsJtGClq0qVwIo2zfWPLp/h2lmUWc04DT3Kr4FSP5bV9zB616O3UJgnFyzZ5+10Jqa3pgWXE8Ar
quSIeqlTAag4lmzBkm3GzIDvN02CdytwSDmPSdWsaY3QRjyEvr70aJ3qj9ht9sYDij6MD494eetY
N/JBEzwnt/X7I5jzl4tR0mFKIRisYXR8S5t3PRekNkQiOOcYlWbXKxQiKnmf2G8VWBDLXBWs4LY5
/FcPvpE2TeSxoGwBiwR9pzM4lEZrPxW/1FF5um7eor3io/NskSeKamAbNABg+EE/WBE1fMmS2/TL
5HfAHJFUh45uLRqDWTd4s9Dyj5FY5PJh1Rhq2o4Wbpnkd2+56gtoOY/FATx0wKIfQX3lmHvlt7bD
+LsYznprE1WUpwCtBpadFQ1CN4O3aAqVNuhzbd8034cJpHxyKTjUAik8KF8UQv0Z7M/BADbUJQZA
JpKyOhXYyqYURQYOPWNAwQT15TpKNaVSXmEdWwqs9urFBFdGLv8DqwePw3+F8AfLzjvakYz5Jyko
0JkARs2bany7boxbZq+Cu0FG1RDVdX4UvGlms7RTlQafTLem6UhI9Hblc16IsMbY9/LRv4p5c9Zp
Azn8eJndWZHdFBKyosuyA+/vW26+FDDDwkT3SJd/MUFBel03tg0riUBCVggMb91HW5cFkABUDRJD
7XUqYh8XiR+DIriRCq9YTMFDY3Mpz8RxG2aECVEzEBkHE/BcehAOttFT2fy2O1HgIBLE+UMUGIaa
6tizzDZuB91EBk11lQYksESUSNhMWoDtG1EK8FPWHWhj1kdhP8fI7pZfKtocOpCLLZXl20Z320T5
zVK3gFCpvFBp8Cmi9q8tTZFkkg1G+IB8OjuIZ5dnG0k5YAJREzAVQKRPL73WOrkxoUAmQPNkS8ab
yrkg9iFngoyqaCxAgdCgMd+kXvveT/Iuj+svkpGerCj1Wo26YWcerhvoVoh5LpXzI8CBGvvEmGhQ
T/au0NG7PomKEZsriH2zLQUMNKsyPep8hNKcUHgR/dZGj0Sft65ltyjXNwKvKBLF3S5m1kSDLs2w
/6i/yad3IM4jRQJAwV6wWVvnGs1zOmGULci2csuWzjHVFYqi1KD/TMrOq1XNR3OAI0Xk1Gb27vom
rZ09ULOwcrA/lI8AZn9pGovdlzAMO33IEEHZxveagtNZFd3Na50upTBTOTNA24qNWlvS7AHJA3fK
vqU9GD3QSzPk72opSiCs7e5SGHeskP+3+qGEsAU8bA2y/trL9TXbaIS5lMCdJ7QhdJM8RtkDJia+
Kmn8DEv37VAHLV6FE9ztE125pUAmSrRccKg2wqtL2Zx5KInejaWRZA9VDF57R72tHvvGGQ6N12GO
O8jvQXcPmG5h+8Xa/iEXRw0dnaapgn7tcgsLKdKUJVPTB2KPDgG5VSGBRVlPvW4xBDpu2SQy8CgO
Kaw0q3IqyjNG5Uw9yx4kkB9TTBovIM+bm9q/vo3bYnB1oqhoI0jg7cTS6nwci+xBxz3djt9smjug
QBBIWfte9A+xmFBmHELrFmS5lEk2Qxk0GXpsvdK5uCmBPk7HxLOLEOzOxRE4UAJ3tXG1mcATQN8d
bhcEPzwUZNIb4SLn6CfTkEO2I7V2qy7EUJaxy2qEJUm0t6bJCxNwxxL9txobokOyWl6dGBAMJH4M
+qgIJS8NhoJAYxwbPXmIb2VG0+SCSxm89f0O/C6e/Zu6tQviW/Pj+qayMOTiqoNUtDsj7WCjfK/w
deImL+RMwVT6A+Yg3aIkp6yqvThRPWvB0KUun1JswXWR6yoBOgeQ7iDoJMCsls1nlweSmapkIiwf
uxB8EHaQRDPakT4WSXc7ufHHTj2MeO+0NQG9D06mrk4TENhA5puXgo9ZrfrntzCMA8yOMM69y1Xv
TWWuIo2l2qbaSzN0lGEqzhI9J9de6FIM33ZZE71P0YONwGksnKmY/cqIvrZT9mBZ/V1kWndWUbsU
90hIa68qsj3KasdG1faZQZ674Xh9BzaVBvw92gMB8CDzto5h4bJpmgJpac1wYiQ51PGVFI/XhawO
MlQGsDLwyWUNsQZfG8zioq1LM2mDOpZd8Fc43YJqhS1LT9k47agF9A7agRc6kURAP6sGGYOoqEfi
/QK22PXbAujVsxS2YR/0RRMQUJ7r0QDQosqbQ1AWN1IQ29rJWHZtM4nASTT+OEE0wKShM8D90HXB
ueK50IqQmmYPpV/zGtdpdJunspf0RdC2r8tSvUpSetsZtbOAiwIdUZIMRndhdX3zM9AugLONcjDc
2qVVo6gPttzY6lE1wp1XL7vY7WInOhko8c9oAIzeUl8Byqgg+7Nh5lAfJxrAn2iysfm8U11KCi6J
YQjiZQBqHgUne1H4I40bR+/RdJLGN/IwPNXhV2V+X+DUp+g2tO90NIyq2tfr9reOOthenH0Mc31n
QVRSZ5PUZuMQmBpANcfcbSrbtVAd6YevOkAjYsivFXDuZqLwbVu0iR4tQ2UzJHwb/tjKWa4Y/RCA
6NpfpHGHxn9Qs6MWCZJyvD0dkJY8J3O+G/tfAq1ZXH3h0KG1gSkh+FbEAwCNvtQ6R+NqJwGxPIh+
WHsbCFBevGMkFxHQRCOUuERFoPXFCfI9NGNCSXQ3rXuN60oZ1LjIhqCnxr7UFXeeYWt0WkJ3Xjq3
r8JTOTW1W5fZLpvjvYjlae3MVJCUQmEobqNPhjtydMFAWZ9PPcsHKgXYwuRfoH0ShAeraA7wZEju
IHmA6EDGK+NyVbOlL7N5rvvAHp8VM9pRhjtb3BpASP/b+8fyYhpaThnY9yoMkBNCzcpS20A20Ttl
92Bc72r7PksWtx9HHwXSEqyodoOyXuKCQ8Trif2iJoL+mLW+mgwcTHgQzDUDvYZrGcCGRuhe1PqA
Zu0Bbv40GRhUlxdfqWWRxuzJdGmxkAUoJ7RD6KyYwMnKZC3HZ6DEPciT05v3Ux3vVL1Ybozsi56C
Ryedg6QoVK/rAeFOCs/oydEsfwoWfu0zNRlFDEQlGJ1hIzSXW5xarVQmi9KjWzW7xyyLtzhD51Tv
rIRq/qj3BvAPBVa1nrcDf8dnY+DnNbyKvvq0L+VIlpD79Vsf14XsJoc6qBpHcq3b9DeuR7IDJrCj
HRD7esnfbt9h4hGDaWDdUEzC+4oSnO12XUdoVpVjV4++L7HmNuiGFKzs+oRCjAaCJDTs2yoGkC5X
Vpln0GXWBbuN9PfZl5zsFE2O4Zl3owcsq4Du+58i1TZ3E9lYHFmF/eO8gjnaSYVMQIdcKe6+DHw0
0jeBWltnhCBoxqSFhRcL/x7qwrHJ7crooFb5Esl+6yJ3PhwGV3u3HOXHtDDY5F37U+SL1m1ebNvO
BLMPO7vYdCWVx1A3KDog65fyW+5Vd8C0ZLZCnXpy0ITlC1TdXk0bQsFZjLuJy3okpr6AWAh5P8a8
+YXhdFrHoXbjL+DzcWWnvMvdSHB9bxkNojgbGTECuiY+kkrTdDDDru0wHIOHe/wtJLGTaKIhia09
PJfCxQhR1aPSo+qQAuiNBgSamt3v6/ShtD+uL+E6Gkam+0wdzrtkfUjSwUabv2433zqLAIJS8SrS
OkYVujnGAfsmBlaBEMVn9b6DrZzJNVisfGYrSZ/hfmygoMw4rxav3oGDKvOQTnLz2QlBs+Itvo4q
U9M5quqUusC7b1kO4Edw6gEBoq+eGkuWdLpp4Rz2cuqW3Zc+fbm+sJsC8Go2Mb6ugjGZcy52SuV5
ahLMMUTUaVL7aOvD/rqIzb0DwTCb0SXWaux4aAF2o5hSD1Zr85DiLSGXk1tqwI3sRmfGvYD4YxfN
i2DpNk8AmGbhooHNu+KVI3EIFKRogG3a03Gcvulgw2AV/+vKbcTsqL/huaIhp460A38JtM1CO3mC
dsOu+UHc1oFf8cKPzO290OkfjM75H7Dft3RDwgoUVkgFIGzkdq0ei86Ii7ELpIP1qFC086he84ve
aE73u/sy3sY35XdRRWZbUwQZiK4Y4w/fiZ/RTsKtgAUdT+Gv+FgeGXikcZwerRfNkXfyrXwQMURu
+Rfkiu2/6JJXs7J6XtG2D+M+SJUvpeq3RumSMMBdKLhj2XXGx1BIqOAfdhJgopx7of3U63Elw0Rj
4lR9tCvyyu+JtkuSyZ3q1+s2s6kVhhnA7QDbIfzzshzbpUwTvDEkCbQw5K0zySkHWETUm4Lu3029
0F+isnCUrADZ03LSlMiaEBvOk6Mo5VO9vOdjeuok029FGYuNxBTUQesNiuJIi63ambt+WBprQOyN
Unx5XAok3Jx0N9dO07soqGFayauegYM2+NfXc/M0mAClRLoUwA586Nn3NCJopOmCBPWzxXrJlIce
FHrXhWwtJdIhyPR9QiTxYwwGbamEiVRMY5lonG5aF4P63pTb+yx/klTRfN7GvYPhcJllpVkSiPcq
urrM2lKj/cta9F3XTQcgJXrK9LEUi2uA6CSMG4GX3gqLMO1CZLQ5oxS/ejkZumGpqRzieLuzO38x
b6ITnNguegCJhRc/ioqhGxePIqOVFBO+yPGv8ltNniFeGkwalMX3WP9eAjXs+oZtKwRYaqCIwmmZ
/Ms2InU91grypHqg7DRX/rX8lFA/c9oja+eXvEQ0vrlhhwp40LB0aADAMC8X5tVlDnh0BWkjJMuc
crnJi8jJFcGA+LrvBHVH5ObwYGeM0Lg5L0OSOLOoLOkdQoITSuP5i3XqUUq7KZ/pT6S634qXfnD6
l+57/UvkjTe37EwyF+1V6iJjFBBPvFlqwELcIyARJAA3QoUL3Tg/rOI8LZjuhlEQMI/pABxKsl2q
hd40266dEoegPJOXkaAGurVxjBgM2CGoNq3yfahb0EbW9DYwgf9a5L1rIPNi1MK+sg0fgpQA0ixg
1cXtzfeHtFZbTzmyajhihDoY6bzH48O1n9Qn8673sofpXnYwWmx70k5wFsj6gmPj5bLOSteABecW
dtQyowcyC0b+I5bSNHe418JyV8V+/QTkOh+Y55XoDbnuFYelEkzPGajgofzCn4e2xFLqJoaM7ecF
Df538TOi5twJ34mTeXoqJLTYsk+gv6C1AuEsG6W/PBm2FtfI/SAUk5TMlVPLsbTj9XXcuLkxkoSA
RGFgcqubGzDFta5nuGlGIMgly+DW5LsZf0ShoF1p03eBUwK9PZ/IePxtU2nxsGD5UPCIx/ssbgcX
PV8nyQJfogy4Di1EJ1ZWB/OS5GhCCG90UzqEpJCdrNMEEe76KmKHgnH+AvoEmnNerZWVuc0yRQ0q
ajxlFbkBWbOXmbMLBqw3TZ12kZB7en1OLkWyjT57dTUkTbp8JGpQdPl9Td7NctnZyuNgd3tlrgX6
bYQtOA8ywTTRJ4fdaq0LvSiWMlQxSoRw7JA9hro33RhALAI464y6oSQ5osmG9QAfbIVBTIArFMBF
hH93TdIE1EwbQrV9dMj89FnCBLerHGh9st3O13Z039Qn3ZMPo+IKk85rO76Uzv5+tsBqBw7s0IT0
0R39oGHYLPUJAWl3ACXrHtBY4PLU7+yjSPDav1/K5e6uypaBwWX9R2vlkO2ZpuRgCQLCNX4xW104
PBCoKQDU4NvN0Y6mllYsqZ9TKqALcHWcDMuX3DJ1NQfpJV8+0OjUi5d27YMuJXOmO1WRYi1AQgpC
001p4Wmy6F0rksAus7O9UzA12JEZEqrxTm1/heEkOhDrywI6qEjWo71UQ3aB86OoOwFxRTJw/H7P
bnQod8XebB/MO3lX+uMBowLXneqmQmfi2OecKbRoi5qkPcQZNHfjPvPpIHKn7Isv33cY38M0t424
DOlGPh/Pzp+SKwsJDH1Wnc74GNGBp9XLUSfhXZwvTxXa4CTfnusdAi5hc8SGhsiMM7ZAViZfJVmW
1BhCDCErgXU3+uZuObTpnmgPpssoFxbM6O4T9SiLiFM27l/rQix3ylsJfUm9SRWcchYA5x58TH3D
5lmLHfBlRPf9hlOBOJsBzMmYiOYPHV4sZljERMHYp+61xU88PdEP9TOrDZGBbmwni9YQyig6Xg9r
A41IoRkT+XRf7HgXd/od2VW7aFcdrhvn9iKaeKaD4BjhNv8S60FjPXZGRwLa+ixzW7lABlMcNLiY
+9Iv98LLb1OioqKuYehbFUG5mZdxzjQSLO/02D52X/td8gD0QD/7H2al1qEvcmNnwjh/ZUbIay25
xdQr932FlmVUuA2UWq8v49YJQOCJZJUGKOVV52RKMZJF6pAEXZ5ipEI6TZoItH4jaIAmf0RwbiST
G3tSSQQ3QtDqY940auoNeKsT7bXsBXmVjVwYlg0ZFZRu0aSMQYdLnyVFtSyhgKEGarabDa+7HY4m
oA4HDfbgSbFrPy5+6ieBqFr7GcNyngyCwbcL/Er2cua8P8kKRU2HTEXmL6cetY/djGF1+gxUDJ/6
2YPR+kCdrG6t93rGRceYwNLHf3K/XnwF51lMbYosJcpZ/ADo4b5x0wIYBPGu9iN8gVe2Tln6EUKn
f4DiabCV/7MA3MrXkWnPxgTRjbyPAPYdiyonG7H3pQTumStlZlVGFpa4A3mhj9nyveR2TnY7/K5e
IpfuhbHgluMEaCj5HF7D64zb0zKN9CqTMxKokW9b+zLex27iW551yyB+ksRrMcSGJEwRCEVvXPVI
jyNS0mULONl8cK+SpCZGhSvir9g33XU/E9MHV72LQfNjUQnq4hudHaDJw9yCitYiVFb4HPIcSXMo
xY0SdOrkkTQ60CQFKH17JD3IYVXkkUnjDrQ/xpYID3/LBano5kE2CM01mLO/PLIg6Gi1MoRoXZ+P
Y/etqgdBILPlgc4lcB4oslraWEg5BSmNd0WU+PPwNcWEBDKtSaIIPOrmNaEZSNThTY93It/wmEhZ
XtQNlYN+mpAAooPb/x9n37UjO45s+0UCREmUeZXNzEpTZpfbL8K2MpSlPL/+LtXgTldJidTpAbp7
HgaoSFI0wYhl4tyLc0g6yEbQiMbtdMnTUorDkD6pHGzm8PH2qX4lnUff478/YSl+Igaln6q2lWF7
AgNW2ZK+4fawixbAoAKAyySTgVAy9pW1JeuyXkeQLtQg5IuFq5mgfC4+JuyRGTBBeYc9OnjhoTyY
+/EwHYuHra7HaohzIGRsJgDyaKMu0RWJLok8HmcYnjTsOkXYeqXvCIdXN7iBlYg8Ev9pNj3vVmt1
EXWxksBWIkzJUMkI29SOwyd5y9h0/UJCBIwH84fkF9DnxTGaDHlakVAD+fzSH9FHzXzJiwLADCHk
9KPZZ2i9p07rivd/uWIWYRdnaz6RSUo4isy13D4zru3bXnVQEzvLanlMy7+aNtyVSezejromBy/C
zl/50xMD9dhKmRr0y3pfugzcNp8zy9YOqpvBMTP8HR6ndxSGqYfEjsKjzMUx70y77AR9xNu/5OrC
haMVNPGQBUHYcjHvFJbNqhShI6NHw0khsIEZ+5+agOOq2aX3ldn8ntL6lFN+6bZB2vOy+ZI8YBog
OwuVrzlnQU/06zSQEXBdDtkgXNs6yg7Gz8iDZ7Mf74anxN3co3NhaBUNsl1ooENze6WCUUzlFBYc
+p29P0ZBsqtxj8LKk/u4XOB6A9W6rfLCupQzD/BTyMW+acqq6psR+NHGm9gOfqE+2fU2Lu/MN+3+
R+kmfvl6+4teOyDw4KHgzuBpCcDo1zkNQ3Tuh1gH4OyQoJBj7gcfDYZg6xxaZ5zz0FQVkjczegWF
3K9x6lSMirBQo55LNhjejAPyxjvLUYPxJXJiWIxvPeiuD+2/IZfghww9+UrJsFzSWWEnMPdsT7z/
Q/5zdVlCWAdih7qhqcubTOon2ijwAcBXa6Og+AYjRGi86UcKfBMooZuyIusMb57LfwIu761q0M26
77DHBqefrUwNX0XrJLWVt+IxctpT5NLft1fJtQP9c8TFfdUIMRUsCvklrFO7JE+ZvrEM1zjSeUx4
788WLkDgLSv8tM0ME7fxLIg0wMMF7qwxDrT5jVr92cr/r44GcM4ZtzU/wued/+k4ZVY84AxHm6Yr
/hrwkSz7rW7rOrvBcOZUce4RKjOi8GsI2vditp5uLm1t7oQu4N3YfmfyN1V0u5JPwYAPl0M/uy2y
vyRkmUPByr/9za5OKexVdAJaCXjJy8KwYUlTQUIZd7/KjmOV1v6UVocalUfbpEVAhnCWjzxaXHqJ
JnjiyuG3279g9TCYJ+FDSF8DzwCHzNdJaJgEvZ0Ml4UFFjkm3JstjyjDCZDWG4Olq5rKHGumz8Aa
ADnysqZiDeZktRoU16riUrT0pRJgsIe/5fpcSuEJlo9+1sknJQSdxOycPh4dbaicRO0f+PgchaXb
F7FNwno3ZIES/q6n09hFOy2KLTuScmGjMueATO72/XMp+EHJ1bdK6JhA7aSawARZ3Ek68dDqystg
xrY0i13phZ01gHvLHb3QXrMblh4HZNJWcopUDWooKQ6H6RW4tvuoNAKArJ2O/Lz9Da6vxE8Ts7hT
kq7NCiLwERIR+vjmQarmO4hVuhAIialwJGLaUVn6rO12YE68WFtb+8puI+jcATqIJjY6lIuzI5ZY
KY8xjkezBVlS20ntlinxqsUDlgMwwvjyGoS2V9UZkVmEZEnMLzHPXxig/mYKdSw1vvQ88UNAmAAR
32CZXB3Up5CLWWU6lbqYpfwil8yOu7eYbBHWr6W4KP4j+8CCltfG7D2oKxWyEn7Jjr0b6T5ExnBj
7mhuxy1wUv1LAuPbzpZ/omq4VXCeM6lF7gNw1ryTcGEDDLPYuZNQxihNcd63SXwxKQfivYE+RQce
exIo2Z2U1rbeHbuiP0txB73vtAxoXz+lhglbOMWtrSQCkUremHXUw678MBDlYHmvguKwOtNgdDqw
Ouv4RZmopw/Kc6JBbKQ86T10aAv6MOrPscY9ozcuffg7z3R7ImrAk+kAhL+XlaWtGanbVQY0Q/UB
Lm+gdqdPqWQ4ZpPbOcvhZ6cnLmNNUOqKD/ob/E3Mn7pV73prcqiRPdFWsuE6Ks39EV+rfucA5fGq
Clj8lmfMTpVdojLAcds/JJpcHV/JSvBX02PXggkFDrTaYPKs/FBnoasXYEvIMKTPtUM6hh6LrT0k
4nnYQciIOQXwAlKJ7mFfnbRI2oHaYdfZz5T2u6L/w/gQRLW8t+RpH/WpA59Tx2hfgFi857AETqXE
F1R2wmxXUsOdRB3ZuAzPcKH4NcaxnZqxG4XCVq3WlsLJaazBJzSCdWwTKEV9V7SDK0caRBne2vxR
Rh1S/WYYGWT3cyjmAl6jWkAa3OtpDjoTfqel/p4Bilol7QDccmu5QWltsNFdj+wBcQThZ3mSDlIO
Pkpy6mSgZnLPgP5NDCPjisv7jDOvtYBL6vH8tkKO9T05IYO9hCa7VMp9EbOD2dxVFP0OKCBZOTzp
b5+XxrXDBBQ/46N/NAPWv15aqqgbq1drjn7x4CvJAZZFb1O50wT7gV7oJS9+8RK1Cu2gAAINd4J9
kg8OkyYvnSBLoOpubOLHp5XTpvfywLxpArMyIvtMmWzQ+fCAGJxRHFP9LmPwzxDvsg5oMxQiym70
8zF1CC6iGOR82B/6McENEUHbNgmdaDzjJrJ17RhG1JNl4SY4xQdF8tsUz68ks0cTxLIBbhiTBH3m
EY2o+VY75Kns4JL/TrFplaja5RQtWx3eq0J/noajUUI5TpUCVcDmU20aWy7vDYYHVak+Ngkg7PVh
MFsvSS3fiOlxJMW3jrS7uO53IXQnbk8/vbrBQX6ZBW9RKP14gH7KzbgUF1VvDXNuFtllMSKFLi86
nruloe+sUfGb6SgKGhR9ZffTvSbAlm1ilw2x3feBWlseq851+FJrD5yNu5HJhz7pgihBMZm+KB11
KCnsHEJ1FUQ3td7vaGgnoxnQ2HweLGkfAkPTlaBi6NjWXfcaVtIDFdmplokjRuoI8rcHf3DQnJJL
x57EsHmFh632PSbf2zixG/CscHpEmbIncuYmFgluT9G1qwckIQMKHEjuVjXPNmsrjsbSnFp+G5G5
xvmv2wGuvJuQFH90usEnXyG08pZxOnaQSsGbzc6M6b7Xi7uEpUHF79ICEUnGg3HLifXj9b68c5Aw
m7OLG9KF5Ut0ko2ImSm006nNflR7xcm91I1gmv1R0OgD057JBrG3heRb03CQPnwKvGTnhjopSpTD
ZibH4KXvTSB+9t295aAC2R0onqYdtBOpnfY2FEf+Dz1369qRg6oypE1AGgQXar6NP615yTDzgcQo
Zo1YY4PevKsFx91VBgP5AOJFxmhH6pucGnZYvVRQEObDkSbPEbmz6geJnhiXj4Xau7SQd2qk3hWN
vMNpf1K05jeUN/aqrrqaOX2rLPz9sPRDSXIBUbvMf3jIDa/N8FGpdT9GJzW9VOV5gLgiUY/CfCop
yJu08BQwTKgRnrRmX/SKbU2nND5YhrCZVh4jFfTO2LwzhtKz6tpj6S7uHvO28soovO+i8USpGZTq
BSVmOzLfq+z3mMkPqfKqNMJVGHEJk+0wY3DQ82SS7TLqWyo/g1fwU+aNoyKJjtTUM6dHNsIMoYj/
StKEAjE6w7QCM6qzh/a5yv/0U2AwcDtF5EjGE2uh3qU9asNZGZ4H7UWU6sZe/HjHrRYtsMKwRIIV
CWDKXz8dVWS8ZRjKJ5wVpwKUpi5xy/hSK496bwBihO64IaGTlUGBszP9eEgeyrK5L2WaeHWbHHNa
7bT6xArLBXXT4ZJxkKM6aOXuN1Vxkmjyo9GX2dZr6UoWpeJpiN4zwHQAjX/91XpaqNXAre4iFziw
qtKrKd8Z0+TdPkiuFSogymIglUSrBNnkYnbMLqrUtiKgnxwMv4OC7RT0ryzg3qzv3Wi7ePC2mDbX
ami4NlDMMufy+kpeoNB7yHHAPfiSZY7AP77hp755n5S+Wbvwit8rd2TYhiRdu7cg3ADc7IxBXlEa
qBSSsOWwwEECNXiKM5y7U+oWP4sdbGi1X3j4arsioFvWmlenGGwGALHmoxqv7a+fEkebVQwqcN1z
Xa0CbzF+Kl4bF7fdsfqeBeO/hZriD+LKwX9BbkbfZlE6QSseCFdIVF6sor7nSv3YyL9rRd6CnFw7
EcEhB2QP+mAggM2z/elE7EhdS6LHXZAZ1restr7zWvKHaWw8wIddULuBFmw3NgVGcGVb4F0BQbIZ
SLtS2494rmQJgevPCKnS3KhsmV6sznCN+mD0YdDn9Bu8vG0SqQ86u5N55TPzUZfwqCjV9FCgL2dK
oHTBcCeJISyWNPuk/jmUj0r9O6GRo2MRDPCfJ8jBgJ9zlEHdl6OX18Fwh1LRieTg+dA3vSYBMcpd
UZmBrosn0xofjNH8A3lpd2iOaZw/j22HN+69Ud0Jwh4i/T6LzM62rMQ1oOcK7ocRVzbRxWuoS247
1q7ZC5vLL1yHOzIUIPs03tUMlbzEsBuju88SvEjiH2i4uGY4eopEfPyePrnryCWjp7AK7Th+77rU
ldVXiBo7If/ZRXdD9CunT3I4nVsyHk12mCg8OCDSSXjj8vExE4qjGMeOvxT0lHdvQxW5msqCqiic
Lrow4ifkxBjYFSV/iYTc20K7G9oH3mM0CbJjU8sPE0wIhHKeNA4/Ie3YsG8tAQ5o+pl0O7P901V4
9+SPtQaO8uTKPHViJnkFnjeW1B/a9C4HHqrOq53SvqL2hpvyEiu9Y3XHzHjJM2jA8d8a7XxR79Mk
e4xM4ZpKGLSqeKsgwSI61YbomXP7YLy2vD9kqHFtoOC5LFZxo1bDRmm6S5EMeCBll4Yprl7Fx5aJ
V0WAtl9sKs7PO3N5U0GoFacxEHGgLCzO/LgG0TFX05noVXxDN5Xs6CNSK6hSn/kBiBN8zY2n1NWj
+FPIZS4PhclaqUeEHA4QI8gBdCqd6A+exr+Io/vZoUVJbHd7Zq8VPcGVAxQAEjNgYCyLniwcZRbm
kGxmE/crPEVzi9phDSkZTcp/pqnwzLT14fTo04qBLNVKG9/2WnqO+PP1iqY2tszXo4vnPW6gWeul
lbndKpndsz+3x7gVYYFeoVVnVaaSzxoBrmUmjpZsedddu8zQV531kMChXlHlKMpbxMygz5ni6S7a
J4G3WLJZzLk2jtkgCqAG9LxWWKBGLXorVnBlJi+DB8eAJ2Hasa/soWL+EO+grSC9b3bYrhzxQGp9
dP0BP0JF8uvXadpQTnieIPMJhN9a+4nZvLLLwDp3ftMFwjNeBubADFByw42Fca2g9yX2fCp8utTK
sG3N0AQbcBYyr8914uiO9Tr3ino8N79xmzt56oNYsBX5yudEYCQn+JIgty0vbUnOzbiqwQK2+EHA
Y3aSAkjEbO32eeoWB8yXKPPn/jQ8K0dGmcETGJmIHvA9zv7sHqhNnwW1Kxs7K3czz3LHe3JRt2yH
rpynWKcQMkBLWgatdD77PoUuczU2EhVezAKqbmE52bQxUcM7AuWo9l6+1de4snBhrAhbJRCYgN5Y
YirLVhDIayv1Zeh/dNH88nm9vcOvfDACsoKOzFxDq3QJM7LSBk7PEDoGokoDFsWyhzR3xuH9f4mC
vw4ACoItH9xlJQsDoboLZbj+YleqwQs3hq0T+UPrfbEwMJr/xlm+r2VIr6oEOvqXJq6PKp64hij+
DBkJIFVONbzxIbKsWqDq5b/yuN1FlmbnkerK4XsjvQIFjyxLO9A+9WIQMuMJMG75Pkl6lLmYw8fS
BisWpKoHmma2sH7SpnLQb7Bb81EzZN+YahhYlGAjkCDuHgba3Zlh6fD2jaF0M7XnJJHtavihGic4
beAxdMiK+5indl4+yniU8l63Q8LRtiIubZgNqV9nyBq3TvZFFQNO8yzS14KGUGWPnDr+lklil7Fz
lUh7JF1OPNYnUqUujIUdFoZOnZ0NDSVg7PJySBxoLzoF/J7jEGyNPvI0cpIUcrEYNDlrt4JQVF/h
HGTvQkNBbnzsxS8wa2yiOa1mOEIJJuJw612FYyBYdFOXYSJ7lBvvCrqTOay++oMWwfAOpVNoaOp2
kgP6Wz6xCsLg/ZsExQqVVlAtHmxev5TWdxjf2El8bwzQpTJ+y8bgW/g4OSRJ5EnsOWoB7SjZWZrA
duGlHSOnCRXbMFEY5xsPjSunyZdFs3g6CqAkQY0HGdFQPb1tXQuK1JN1iPXaU+LCu70TrtwK0JQF
ImuGFEHedhGMd3CsrQX0biooRWflW25JsPn+3ZmJezvQtY2NpACQLBTw0OReXD+tlcaxIguoFYGY
A/XcGrIWWjJt3TRz92m54z6HWdw0I+50q6Hgg8sHWJU5je7MpofhE5ygIONjb2FIrpXuPgQEDAi9
gMGmL+YPWAQCAX2jRumu2I9I9HRbdcVOd8MIGGaAQKlTBaFDUQux1f3tKV1TkYBcmdUL/n/weTI+
Hf79gD4siRAc576AdJDH7vIzMBi+7ir6rv/bHOH/4zV3jeRET1sYkysrR/lA8OnodEM9cpFVw0ks
HvQqgShxS20I6py1WraNNHHaaKszMf+pxUed8W7zuxTYp5WnH9ElWgKYNUHVv7Erg+8o79xCjR/S
VHOKstn3KSBJYbnRc7tyt85seGiKgRphrmo4YZdGXRGK6VKorSPzNhDR31x94F3vSqSHptzjxvdc
TykMJSAMCYjtzCFYQsTVzIotiQ36OSxwCvf1JRTdt1EBk7boy7+ZRDwt0l2zKl4sc3D7UHakaRjt
nCcPNWQr7SrUX5Rmi6SvrPcUSJn4QQZwlPDoWJ4RalGPQwKlkzPvMk+PlBKnMHEjUXpNEaIo0As/
bNmZ5CKAj3eOuiq/oCp0SPFa7WGLnJPI6SsOpw5mT0bvyD10RaPhZ6MRUIOrjYNmfXzi187ANaRD
yFLUxUFTEjmSJOSEZ0C77ESCMlAFhcnpMmi4WOUtjuWV1PZruMWBM8UTq+RMs861Qf4Sk93p/TGT
mZuIeAfA5I/G7B1eqiqusnDfi/SAhr1bmBbKuRJxWpRc1GZLt+X6FKCiDoSxDCDOfBZ/OhfaMoxY
luoQT2uPFuQHlFzfGdDfjInlic7auEK2os2r+lO0BDhf1agQTeBtPUaFa6LcyJTSZZAylTeB6NfC
zYh7lKpmvNTyNR/GYy+kNosupFAdvYxsPCxcTaKv8HzxwYfpwIceL0lDnT5tdxPVvVq8sKnweTkG
WsjvaNf9pf34+/bmvfazoBs3+9djKwDm93UWaJvHg4TXIij2gx0RFL3rZ3MwXJRdcK/+uB3sylsf
7L7ZCH4u865ZOYbSlWRslehiailHS93yipDuGjPZ61kYMAUrq4u/pyzda9WDWm4JL1+B1szyDKhO
EujnoAa7GG2qM2jygSF5QUEMPXuwq0KXOSIPYO1KHWVXb8Ay1u+ODzmImVY1v5eXZSO9NmreVZ24
tHpoR+k9Rb/39pTOv/jrHfM1wuIuHTPU1AfeiEsU04OeqUFb3vfoP9+OcgUMihc/si2UFqARsqoi
F6ZeoBObyzBlPslOv2dergGE5FhQqmT31UOZ+NDC3Yq6vljmqPheUKRCYWiZpTDSTiMZELX3exdX
pgvn2MfyEB3wAHdAtHI7qDq+KluqqFthF3NqCbWHkjLCkosedGeyM4qdkgbTO9vLLh41zDYNe7rT
Ko9s7MYrzQGMGAKdQN4aeKwuKY1DakqjoZYCnU3Sod7szjhYFpCgVQ6K3zrbeqDXluisoIhYEFRe
gb3YKJthjIrwpcNJ2zC06DZ1UdYX8Tyof0Is5nNUoScvZGuCLEOxN/w64Lv4h4D9LzDZLnVvL9X1
gfY12KKyIOdZiEJiLC5chwd8iGeU1O3HUvONnj33hL7dDqfMgmzLDYgMA50V0OOgnLPIJymQtpXW
6BMkIcVb8mpcYDrnNUBJI5813cZNz0XiQHkdJ8xMqSo2G1nXPuDMF5n/nWEYiwFH4cAJx2PvEhXg
85u2AU+F22O8kiygaPIpxPwTPl2VRGpMOayIuMSlDctC4ip/VEhqeLHLd80bOsll7GYoSjO/2xKx
3xrd4sSmmiXSXhvFJR+mnUB1Ss43KGJXdvvM6gXsdy5rArf3dXC0jpUwHSNxyTi1kyow5MxGS982
6MYD+cqjy/wSaZFzVT0YnIOCfZDu098NIsx9cpAF+r/sftpXQfycPc6ullAOfb39Ba/cEogMYSdc
80g/loQ/iRf9ZPBEXLoOjHdZdovsbpC3bvcr+xxRDAvSoVgsqyJ0SEjV6AbuIvAvEnsIUpzXAD56
9G8LZub/0DhAIQ9q6PO/kFJbnpVlCIq7DGGSS4gqSs/y56E65eqPlu0rPds3MxCt7lDreIMlsXd7
Pq/dh19iL3aEzuTOLFppuMR745eR2O1T+ZDgWpou0sk4RG8j8B9Pm/fhvJUXZ82XqIvNEEuG0RIV
UWE36UmaFIH6NkLRsHYH6Dir+uSFhAFgJtt9LrxCaRwtZLbBXm6PfvmupRAKw+MS9UeUj/G0WhQP
klSnpZgZQyk33BhQkyyjbpfApV4S8BSCKp8Q762qv98Ou6Iiz3EtdN/w1kRDAN2irzs1L1VphAXF
TNsgfn2o7vvetnzo8T+wwPJCSImoB+uQ3ik7+o6eAJBhGwnJ8jBa/IClP5kUdaHEB/yAMElsMe0b
bctJdJUAfISAuDIqTtD7gdri1zFqUzHG3ALTAaQx4itefohAzG3tKfJm7YbEb7cUP5flAkScodgQ
o0FCDjjCImJnSXVjhpBz5l3tRoTdF0kGljNkK7K89iLCoW4c/r79KVc3yn+CgkeK166ytuWBaQm0
qRjA/yDEuMlddeGmnT6x0gEpRg3Q7QBWzs7+DMJVN0Ivj8Jl5MXOFZFcDCJC5CwxnbRKbNOcIVHB
xgCXZ+EyzGKrmnknh7xEGAsK54fKz3UHzkPckwJzVzmRC3XV2xGvjgtolvmenoVVF5uSZVCDSwAG
vYDkeJiQt1pQCdA2rrArGwByYv8EWWRyMEjTOeTEmotQhNPSB0P6dXsUVxYjBMyhnwMKDCqTy24f
bUrLnObFaMUpwFhjwKLyjBLs/VjjjI8iD9qx/7Jchi+lgoQCUirKKKjULdZ/1XYdgwwc4MMi/VkY
fyVA5IQYHatW3znQ22ry8/YYrxyfuB8/jN0BY1yphg1RF1GpBtNIM8q7kkQHlCTdIsahLdqHnkh3
eT4C6jttXM+rehgGiioYNOoBewPDePkYDausadtoKi5Wau46irr5VASNNFi4LbRnlqunKalDD/0F
TxayG0ky4NIGWNzlr1QGWn+kgxGYHUAfiujOpfFXDO1rxbpno1R/je1WfebKUYgCDITc8HKY+13L
0ns40KazInk8S0zxiIAKWV1235LWvCOVeRrDvYReDIMsBjQPqS8D75KFegy3iNy9/cHmFfD52kXa
hCoupJ3mp+/sRP71TA5FOpHUKui5kwtXVeNXM9yVdeoKGMKqRriRj14ZtwV0K6rjOJBhSbEcd5rX
6hDXHR6eOioSCdkDseEDoQDnWXU/Ga0HLV4vK1AZqn7VGnV7CZR8ffD/7aChOafrgAJCggYvw8Vl
C6RYopF07M6pBXebhvmQH91D/H5XhMN7GD7862ioys+OAiCwQDp2cVzGCq52aQzFGRWIc6u6pH3s
Iv5QWcdCV7zbsZYJvw6QCWhHYPthO8wqSV8/Z5cYDYp/SXeOo8eub++rNt2XMK+yrC0RmhWe5iMU
9GdmppOxVgTlJW9MpoXNWW4Tx+qV2FGn2qFT7QLVcKT5XZiNPvjFQBCw6Rz3uVdrRwk8bXDNbg96
eXLPv4Si5gaTilnaf9mgHoqcMJOx9tyhs0h1tgMobCPE8lz7CEF1YNznzAX/83VeeUblJI1Eey4B
Aqu64tTn+mFoBm/oR3QfpUulQyZaYRvSOFdHhuYDqoWoq64AvZOVhLWhV+05tMzXSFaCjmobK+bK
yJBuoog3e5+uwY1mmxZMt2KMjGZB1EP+usBX7BNnSotXeEA+JCl1rS2k6PJGx3wC7Qt1V8AW8G5b
FitH0eWwY6LNOcvfk/En+imegKbc7XWxwtJDBgaVWHw2DSJaa85pzNuxhI5ycoYnrp0pkqsWeFdI
Cg/yvHwuSfpS5tI3xYh9cPIOMAH047J+UkoWQH7ku5In+wp3RGcldpF0gwMRvH95P3/8QDzOsYuA
OYf6x9dlFfIJ2mn1kJyLpj7xke6U+BzCO68yXasANKfaiLdCiC8DzufH52qHABYxzRCwdZvMjmB5
BSEzqDcADRd5+p48qqfGspOjeR8FnT9r1EEw5zX16vci2IQ/LctL+DGou+K9gzcukqJleSnlYmr6
lkVnpcwcQ4mPcRxVjtZ0dlyOLl7jsMbtf1iQhRbyRmlrteq/hl6BAQt5GOOqiHBOGr4WQi6nLjy9
S45TkzpR8zA09T2kwzbunfWZ+REWaSz0ag2UYxbHs0k4SZS8jM6khipGLV/MadKdBLlfSQY7M0Nn
ACyUp9UpJmCNplN7J7TyGw4c4DKL99vbY3W44MegqQkcFgSjUdFY/Bi17SB42pnSiaER2IUqFvru
doRrswwMFGQj0fVD32uxvBV11DJgeaKzOY1OqVSvDc5peyA1klD1DAxtlTbHsR42cppVljEvrM9x
F6vcSowxkUvEbS3bhJ2fT1tg+UB4HNy4sUtAtm1Ag7faFctU6j9R0f7Hbgbkf1mszNR6GKsBy5kI
cBhpFztyCzUdTbctMAjBAthYTfMoPqdu/4kHWDpObjTFVzkvGXpeYu2cgS0N8zKQ5T8FlOGjkW1k
bVcDgdSMDAY2XqsyMAtntrsqSScF+HBYPsWdYvMYPYueb/SUVtfC/OH+ibTclii+NIo6IBJ486Eo
bVP5K0+bSOD5JbeauE9RFjmvGQO7L7eIIvWWLajukMH04DsJ6mJ+TmrzaJiNVzaxQ8qZ/Sg1QY+H
we2tsTGnH928TwexIY0yVTr8hgKJk6l8t2CTqqJzyqQtO4aPSVsPF0QCVIKhHr3MP3uVx+AKyZjU
KfrZkrMg+eMEseqMSw6nKjzHwQFlbaCLZCN9uTpINCRB4EcPAbJPX28baPIqUl5q8wnT3qcFt8MZ
u4VSNCH/Vi7+YzN8CjX/lE/ziYoc9HAtIp3kqNqPPHnUCs1W1HKjErHqsi7jLA7NEYweWoWqdMr2
7Z7BWXyHvd24UgBx4xSIUvN/2hKfBjZXFT4NLNUJz9MeAQvrJCzumbifR74pz3F1T8CyBs05uL2t
QJ7wMwdTQejSyZTK+1LvoHdSWs+QMXCVaPIlje2MXJw02npmye/bChjGZqM3efU++vQT5v//00jh
/axJXKbSidDYzuibGDceYqsWPbJNoHIJ8kGKhutKsgkgclCKK3069/qvisVeCjWGsgcFvHYqCWUZ
BbxDyJAL5D0Q2bi94a/c/QiOBsLsqgEk+zLX0wfWoNeE4MqDfFD9wkXC9c537GgFEaik02v8r3cf
skp0lnHSgXywehbBn1bVxrSuz3CaeciT4qCXOvTwoQoQtcrG6Ja1LVTlvsRafLsk5LE5Gg30TQAr
DZvhYDDoAE26L2QOnYLxMTHbjeVyJSQMLcFQRR4FKNoyl5KQVjNdR0hJKF4EtL4x8EBGTwCbxaZp
eO7MjYRpfcFj1QDhgdsOxRIUsL8u0LFUJ8hgUPUUpZbTK71rpBb8gAGKHlVb6FvAyfUAv4abt+yn
/UDMJjPbMFRPaf6uA+zb5w+VToJI0e9Sy9PH+vX2Cl3vv6/xFm/csqZVJhWSemrT50p7I1vYvVWP
UJ8fz2Duoo77H7nBrwOS6qEbU1Wop+4QPuiH6C6b+8hgX72HyG8nxwpSeBngwyFR22pvrFJRQA4M
mCdALQ6Qi9UlWCV9jfJLOZ4yYrlNrz7xIQQWNJf8ugIUTgFyLq4iYvNoQ0NgNauLwIuLqbYoUxis
Kk6TDM54IfklWpW3P9zqmp1DgEyBwwX6KKtrNuGKAQlChDDU0S6ywTZHJUhbeGZlG+/H1ZJcRFoM
ZsJRA4kqRGqZBnB3dULp2m/In66DMGXWnxppY2jXPht8ElChhKDZ2vtTC8OyEFaGgEjTqhraIwPE
NtoXuX9MgKrMUtXuh8d/P50Az6IoYs4a1cs2VTqU6DiqiBlVfxokKqMGlfv0YUz/3o5zdWxzLwyl
SDT8lkQYPnDQhrtkPNUgNKVQZUny+HGajqrws7LxR1m666IouB10hekAZBRwCnCgP6BqaEN83YSs
ojCwB93qVEWKz6QssRMrjtyqKf2MKz8EavUKvN0tkpzUCu72bXdXDuohMgC314c/YyleezjWxLr2
pLHaTYbWoazxbv/K1TsA/lM4JdC3A4MGrMTFUSTCIarEICunaIZIdk/KEKAgv3FnXQ0y8x3xoYGX
W76fkgkyPRnyvdNQnuMCHfZvcvT99jjWO9PSVRQ4MN/o7q7od5YGg596qpSTjMuiBL1TFLbVCAe6
0xuDWe1MFPBRRcFaAucbmsDLu8lIVb0puHYymOxpJffjlttMLpwcVKcC8nWiMzdCrgY3h4QgB0jd
s5vJkrFjVWWEH9RpJ82qjvEEUQRoxiRK4ZXGxsV7bXB4GaKeDUc0YCwXg2N6oVeGhJspnDSbdPRp
kto90ZgfW+Zepf0DmrHu7S+3WhwY3OeQytdtkmU8s6ws0k5V+jyBv6ujlBBaxsZz4toUqhDbALYJ
CKuVuAkERlgrelM9Vfybhl1XlcV3YkAmjE7/luwBEw/olP4Tap7jT9lEr3Gj6AELPlVmdPf/SPuy
7khxNO2/0qfu1QOIdc50X7AEsXsJ7zcc22mDWAQIAYJf/z3U1zOTGfbJmJq5q6ywrWCR3u1ZpDFH
YzUEKWRnfn/fvkzi/lwH6RHI9wj2X+yfhsbkAPg69LD4JKi7lV36/RGH6Lo7mNeQxF30YDlUym7Q
qg8WlmF+c1GI+9vbuji/LzcW8NSz4wPjrLwegAk+dBE683fEV6fxIzvRWz324vHO+cgij1wWTF3+
7C+FNm4xqMx4QaHJDWrE2bIjGTNOOTT4XMmifm7CTKcfrKUxNZND76pjMUBNxrjt5RxXtNjqOWwK
jeZC2v+1ysHXwAQWqC97GS+eX72mdYWWydI82JUJBS7la8pZCc+7LhiLCo8f87ZfESdbayS7c5r0
9vdvwHc3H6MYjBQRuL+67eWtbTMORNqhAjtKQkok6120+T9MDy7E/5ulgKIFthPB+jxSpxOidA0f
+ANXPA9NE2EprTZubd8UKGUvvNlfsn/cVki8LRJ4kI8Ec/XXDSQ604DuaE0PQD77vaWFmTMHOUSN
iZtvO+Nip+G7+wjYOsVsBm7VX8JTYigzTRWqDZlG7Oh+LjPSAG6oYfdsVRHIpNlt4oMEs67qC2ff
FwTYsocXo59FWAPWeOf3ldhSS8iMR5jUbygig4RVtz0AQT5LjZ2dZTdT2YSkmx5YOR3Tlm2rCZo4
zag2tWvsukuB+mvpfPZ9zs4uW0v1WQh8H23Lr511sUX2aTwDGRYKfz6AigOw9o+//mph/yD/AIBo
EYX/9Wk7XSmytslQfOVdINwqhAKh30ovNKz2wov1XaiBoSJ6ZMAuLJ6Hvy6lq2Ju9Lo3Dp469uCr
zc7gO+zh99fz7SLQUITZIajmX45l7JRhKJ3OOADk5dvFRzcJn4hLrdXv3lkXHXBUeaCzfqFn2SOU
ZDPQZQ9FCpIq6E+jPoeaccv/quvr8oaCagFIF0SNUJGf3bPZ7p2C1gU9EA4VrgYWD8Mi9gFQy19E
BZ0tdA6Ls+q0mNwR74Ecd555b0Ie7/cP5rtj5acr+VNK9qe4bBS5BluDkh4G/pw1UISUi5LmGFg8
OzrzJWDp9w8IfAN4RmDyer6zHZbYQOEADkM1BfgoROVKO5qSbFOM7EIc+FL4Lo8Igy6Q5nCEAVty
9londd5rOpaSIC7nNoBH1YVn87WWWZawoTyHc3Lx+zh7C3R70gF5q01owgTOqY/0/XRI13TN4oKs
utG34LJlrrR1HgvQtn3Cg4u67N+lpgu4EGriSLu/WMMTuyFO2SFP7CIbh1Hidz7of1A2S6BO40/v
A5xbdOU3MTyiag1GqZcaG98e1khxQK/7U4j0vIyUldOZad/gJmQ38C8DSZwDljzpmxxT1b7v1q5o
PhsQt2FzBh0hFdYVjjDd7HVIt4K0zsa/LL6wbBpErIWOBLTjFyqSJiFl2FrIQJIX50qEQ2hAXEJ/
SzZF0K2qTf1jEa2/bHD93Vb6ednl5f9pK0kz4Q6uyDx4bfmOtvl1nbQQVS42RTmd8uZSKf3nZjnP
93CFuD4U8fiPsze8GFhSltAkPein4cmZVnSlHbqDu8mygNw3D/lttu6vzMdxd9GB9Lu37ueVl733
05XmwE+0XofWIDQdOy22F0OABSr8AeE0aIh8srt+rz1pofgfKId8uzYa2IthLnQnzknGrkd5T8C5
O/QdW1VdvUNjLbJqESYK+lP9o3Sdt98fkd/FLqiZ/ueK5wrzzBCF18wePaiKBq716EI+zXbufr/I
d8cVHqJuI37pX8mCeg9iMUVBe0iUCmwB+sel/uc3K9gAZaGnRFEefBmjVo0UQgMB65DPdWgQSISC
sPCXL+LnJc7np5T0c+JA8eegcvAUEg36LfHvV/gCVMfexhIOCFUgJ3zVyUkM5mY06xCvYJVVb/v7
7Kq4yUIWkBcsFxRhusoiw28CL2zC5LZd/379bwLYL8uf7XFeTw4pBoHyUjWhnh1FXoeIQtEiD/x/
W+ks36cmFImNGheKDWYWQKzXClPvp7m+BF/75tgCgRKvHuCXGOSfY8ss3aSj6yIDmC2kma7lK25u
cpC0JQwbcsouTPO/XQ4ofFTo4JXY59RxIYnVjhCfPPDaukuMKUKv38jYRs6QcWMX+rffFKPIBnFZ
ywSKfu2AddziZV5m8tCC1zBs0OJ49F5cf4nKySUynvF1hy1AS6TS4CADVnt+aXU+pw13eYd3Mx98
EZK9cdM+LP4N1aGIk70DGEgo1+R+hkyVD7PmkN9oOx5cislL3vFrYPj1exi/Hs/IgCfI7uN7EHWd
thAtrmxfiFNNEG3lFNj5GOn5JRm3/48GPF8WWR0YSjCuQOJ11iYr3bqYdIeKg5eWoVPJjZtWLwj2
kd1CE4COYGVBG77boRfka/VH4e2TGvbVKONkHfDqQM0sSJy9BAhLtzZOT+AvABHUToYUQ4WkPNnp
tkKvGr5cvkjyU6X6IAVrvjXXSYYfgH5fMm107VEM/Voa+Rrgn7DInDABjEIzrh1bbLmRr7oWKjqK
BSjUQ6vhfptsXMAfNLPcOeWbBQXvUsHzCwXXQGAl4u2p+9kPV41zP9E0zMhdO0FxPZbpsRPR7Bo+
mfp1Lqy1lcUGzGKZiMtpT4YdoeYqYZi1wkMPZNBI19/t+lDlZkhmgUnogQ83M8cIoXgTlbtOG4hy
wA+gdKhPKFIHewgMr4F2H4MAzY1n3Tfktidb3XuwFBqRtgkdsnSdin7Xe/cJ75/HRASzXUZGiQEh
mj0Ouvrp/GybVVAYkMmWINtCBd6B/jiH4F3vHfoKzhD1e+l+DHzVzJ1PJFsNCVsVNHSclzx5lNCW
1Iwb3lUhKeG2O1UrZu8GyKKX1PbL4bmvoz4l+xRAGbTNI14bCJJPcjjqUvftqlgl3aoeqhXhPyyN
X9l42IP1COXotoN0x8BirW98ExwEVz52I/UxWA1qqBg548s0QZ9lXpvVG4VOdQ+JvHn6VG5+aKh2
NOf+iTO2qW0RaIO3bsfPtDix7mHKoB2G07LQm9UEnXoP9Vk1NKvBeZ0hRtJk0KiEKC80U33Vf5R0
T/mTMO0A4gSBM/BNk2URZTdiGCIpDaTPM6SR3gyZ+l2XXRNLi7ThldBsZYPK4GrtWjc5DDXukwbq
EjWJCWuvuMY3bZ2u84a+EScmVR4VrbGtqSx8oiikijXf7qctZmeLm8a+x9OyoaVheVNIcUdLr9l2
5hwCSeA3M1vZxQBZk09j2KD95yvybKUjMOsS4t1kpZu3lgvIugsQuXjRxQDJxPnKMYe1Br3IbrBC
Yj3IhIWtcVM717LHKAXKrAAcBIkL5GVih2VBQq8l+xoCHSauozYqUJMwqtyNZZiKBZyHQldlD2PJ
YZaRB3U+rcoGZ1qOh+zda7N+tMaNg5LH2tvj4MP31M8nN+y17UR/FFOOt29HMbkxhzvSzgdvLH0I
8cfShhQHdY7GYDp+AUSoMhvdr6HM0Wv3DTqUGnDyidxJE+LTox7xooqTBGBY2eIF7cM+b9Z9ph5b
CqCdsUZOA6FkuZKmHQ9lFTUuiYGY8fOMBKzV95ltoe8Anm36WNng2aIAKah+SKsynMW8ZyASJSPz
S8AIePqZaq2fsuLJcHFAkSTI5H1t/XDtTaO/1OJJiPKaaZaf8u7OKnddy6Abz1bMAXa3hjXB0UtX
jvkEnclVoaNZBo2r0Wa+l3XPZcZ2Oo3gqxVP8zsapL14nBw7UA7bJQy81WInq43mfKri2nY/vPG5
6uGvVvvMXbf5+6xg+UuniI0qHvLjiLOydrY1yGWyxj3USTy5id/aH73ACdri3YFjSyVjB/VZ1ml7
j3yOFHrQerfoczlWHUMPpIUuCE0/zbS4kLR9UyPCKhZdd0AXFkbceQZdeGPLZ+KKgwktPH2vHcoT
iZzAiiFZc+Tb/KbfXeJs0SXIfYlGP615Fo3SLmFaM2HNRQuY7qctgh4isbvV92oRMA+yrRMubEct
KiKCdy+YY7A9HaBhMEvqUcHk62I1ri/aiXwtYHAzkPcAC4DW8Rc/c+KWTSY1stwM68loA+quhYyK
NdsWAeYTYHzfgdEwAR7kBdmu3PYXUljd+ZrEYpIF/s9CJACj/7y5KDJWlSbTugNYShCbaK71ot7P
CvqAJQ2W1jIAxKgiZz/txmOZv2gCxCnyw3VOc0ZD8NWDkc8+m+CSpM3oSnIfljah3c/37XBvUsxU
KNz4HBGY6RMV+bqCZO4EbTqGI9SWbF13ICbWV2kPb9IWulyMxVNeRoVpQizdhVfE+9AheFnAyhc7
w5ziBBh7YHazsB2uCF5s6sGhh67cHjhXZsXQz4kaBEjbfvRK4FDHiLUiKOxnd+nENL7sTmONmDAA
KtPctPoTFKKTclcqJwQNaJKQoav5IXWz2xT4/Nm91bptK4tVSjZqehC1G1mZ4csCbM0OZC2zGW+R
1jwL7Z71Ftw6ZZz0ZuRhmy+qU5UHhQLxkSpkOHMMreYIFltQFq7CpLlv2Z0Jcp/FN+nIV2NKAupB
rM/0kaOuuFmEUkdHf0oQ83LfHtwwM+fN3KDL6NZHWrW+Nug7W2kxHXs44eEtViujuRMNBKjq9JGI
fF/p2jOTVqhK/aZAIpNQO7I7JwR5CzPSRlujKQN7CAllLjy0zLp3y5u8kDd9l63FQEOQHY9zdZTw
4GqhJU/YdYGki1MdAno4wMTVVCW7MkW8lMa1BwSEazZbWxMvaubRDDsee55WhvUOWryvkkdHc46O
lHe140YSzNdKnErziTs4znsKI5A0JvOuFflKr/NIKOf0+zLK++YcwDhw2XHwU1vG078mw33VORzV
e4esVK0baI6zbNjMsPqapnfRYqrar2D8EDArgIBAwB1g/5z7YjyU9BOFtJ/fQB+ZPI7mVa5wLZDC
AwcOLKd7k5TbSj0lRAZ9neHgfhgSgFqNa5vrUWNvSufanE6GezOOd8zNQaRbCYkEcSRQcq6Dxr6b
iBFkmR1zYuH01kKQsP1SSz47/QazYXBt+gg7daUZ0z1KzsDgRZSmxRbG7DvF12zGqlqOY2t+xvQ9
JKQPbYgQQv/oHSVW1NXWXjPJ1WA0flnOk6/RAjZfD7SWoCF3vhrYWhBtBWhXUNSD3xQ7Vj2bSdyJ
JNYzdvDQnqdpujFEt7Lh3+KNHTjwZjAQFTu5tvn9c/r2TFpwIejdozQ8Lx7sAZQIr526QwYfA6Bs
/Nqe/Nwx/da5VPB+7efg+PtpqbPyCAix3s0sLCXyHhZON1PVRa1+if1z6YLOunNgnwEMmM64IJbG
MIQOOuu9Tmkwe63/+1v3lW+Acvqn8HoO7YQXU0HcJdRZV4vC/7zGgw77P5UGlw7cpdB6cb2zJojF
7AL+7Fhv8QjRwz7WH5FdBfXiKBlob5eGBt/M3369vrNWiMXSRMNIVxwkernNXXest8OOBRD8O5p7
e51FF6lB37wiv9zRJYb/1OCEQSf1JooVRYhkYWWhqV9eyfXimZD4SLkwWbqYsXzXPfj5KZ5NE6At
iJGSgTVB5Vzx5NqpLmEwvkgD2Bi8geUFYQkd0woIzf56WdTNWpcVNQI/uA0wjV2eXAXJIOCoNl7c
b8Cfj8v4UsbzzYUt/RdgA6HjA9rr2U6YaQeG35R0hxTFLK8fa/329xvgTxuqs1xvOeGBYUH7F93w
s+uyYLuWj0kpD1nZ3Y26G2o98GXy5Kh3cy5jZ/QguvaaDNaOZiwugdzriBuwubnqynVGnZc+dVD4
6yu3m4Le/sT5HjSWdzXK0TfUR90mWwmpUKNpgymtDsgYVix5H+gjyK44g0e/QM/dsMaVrJSv5Bts
ify2keWljf71TAFwfDEbXpI3CKqfbQQ6oSABaRd2YVu+V5DOpisz4ie44KktmHvIEXwRJ9GFTuTX
jh1WBY4MjDeoMH8Rg2ktaCdWZGKHkuUBg9XMqE2R3ukrGHytGKSAf/80vzlefl1veZ9+2nwUQdpt
dVzl/G5vwcJJ1zpGauUDnwMEyfCyu/HX3b4suJiGYGgMLMfZ69OUXpVww2IHrXlv0LOB/o6vc3nz
++v6ugqUCQ0M2BHhQAU596xvBFLWyqO4jXC4G8BhYjAshB3M71f5ptb6dZmz6AbhSVtIZ1lm077K
DRLxsI7tcAjQzej8KmwCHlyKCF93+KLCiuAN4Uvo/51jU6idVarOh+IAz8DYNX5MVXNhsvD1HcQK
YOpC4hFDzi9IRkbzuvIaXsCSKQ/6Cd6P+R0UnqNOQcP5X9P9f3tX/55+gD5STmnNu3/+B/79XjeT
YGkmz/75z6vmg5+k+PiQh9fmP5Zf/a8f/fUX/3lgMLnr6k95/lO//BL+/r/WD1/l6y//wHAAbdeb
/kNMtx9dX8o/F8A3XX7yf/rh3z7+/Ct3U/Pxjz/e657L5a+lrOZ//OujzY9//IET8qfXafn7//rw
+Frh93BrXvmPL7/w8drJf/xhmH+HeIADCh4UHu2lqf7H38aP5RMdn0DlBifSkmnrGGL98TdeI5v9
xx+W+ffF7gjUvQVDhBEaolpX98tHpvd3DM2XOtiBNg6OF/uP/7zwXx7Rfz+yv/EeQ1PGZbdcyZ8T
/f+OAkDQYnQGSMGiogiEP6CGv54bjk6ghQscd2ApASD60IyxaQwv+WAdGVXqo50Ui4SbBiYoxwxA
Gr/L04hMWuHzqif+NAH8UiAJnxgaY1m2taDZyfmp9vSH2YPELXpjiYFp+uTZwdJOq61uq5DLpwUM
jhJtYybzBmfjNm3acs2aZu+kKgSlO3BF+1nq8lN1aEURw3nBgXrQYZquZ9ZNNZWhaPU1nZpdJtNX
0vRx0417o09veeXtTNrtSU1cX8r6rVXyg1nTZ2bTjeTNozZ3Ie+NqPfawLH7qK0ojAGTSDL3B3io
FlSf+xN3h6cME/hBFDGi1acN8aEaEsIwr39phYVhBN+yUr8vZ3MzCA1yCt649cS8yedZBKqBTvqU
jdcobHe1lxurjFrHOZFjZHGvDCbCH2gOzUGidlPP7xMIWkz9XIVZOaPZNrFPEDYnOPPlK6UbcB/G
fZFowWmp2nQk28wcBHmEY3sCORaODM/Kpm8iR4cb4JstBEytTdVVTyXv0JDPOjAiRZ9HE7Fdf1b8
4EBvO4DeNl+lkAac4cB2Nyo4R5p6KoIEfqGPbt9pn8k0mz9KzYNjp7HIT+oMBS2GeE08SmveO8bg
mlHVmwruOZq8hmnucCeHpWUwkrx5SAahQ9cYfKaVUdSTEVZCwSNVDHm/o7XZPUAuuqoCj+KrESvx
Uli08W5T90BeW6LSQ6gCG0lo8lYPBwv9ADA+5sDuR0xGRk3x6wkCzypMeQ3eBC+afDdSHSL6WdnT
zBfoi9trSEykt3WfeU/eWJUxfD9BZxym8r0CtjGkiRdUndoLAyJ7sjBOrBjRvXRAobMzdJ1ZU6Ex
XKS2M4XCg8U4StAWOLpGTI0EeM420ea2ZPFSFQbNwrwwvc5302yGZHpSmeu8hoOzHGV+JUzBokbS
5KiLph0Bp5VpuSdknm9MRxgqMKqR3uWz6b7CVzLLTsCFLfdqLN/k6ACjDfEzuC1l/aoh2g3C5XwF
8VozaIsB/q/ccp48pb0No/GUDpzdqAJrAOhDjsBVXJe5Vt1rVrtJjVHcCGsOlZu6UcJdFScNus18
bOHsKdFfcAjn8TDmWyObdw1JsxCokH076vsi0R/kkKBX08kr6dJNkvaBnrONSKo8LHU0abMEk402
v2r1GSOJsrpuTCOQ2qOVTFCqt7UYYtyPaQ9rj5mgOTyJAymnaDb7/ZCnV+DLTLGCr8IADlzIIS+h
erta9Tp0DwwaWTC4TSR5b9EYM3OeR/aEjLyojRt9rmGUxsRqMFonqJ1chIxld32H1tmANlAecT1D
EKkC005lAKrIofXo0yjZB1D5r15FghEdPBirslUJ7EgwjBX1LbNchlraO+uTZ7uZtvacDhArXEZF
ANCLciaRhRdnO8LbLxxdb5UnM9pvmHKG9dyg5wf9Zk9OzQooJBG7okIHvDdClRuYo/U59a7NoghJ
UqNd78EyC+3BrKZroLKgxiLhd956gTZDBlmz1VNPzbCmsNct8IxQpIQYA65HHMeJNVxrPAEzONu3
WgbXYUkBrROvmUa5n5sI9xPbeTX8q5j24IhiN1aSryxMnwqRrDINPbOJKnfJva9aahQQH3PgBjto
z4qJ21nLbkCpjrosfW9lttbHZsvNRZZy1A8z7W+LUa7LMTuYxf3cgBM2ChbQVkEoKMckvLFPFpsf
uJRBmSefQON+sASN5XQ4Wkl7oB5Egid4MFdW1PTFroVg+0y6iKZs9CGNtXXF5PmVHFdpZvIAKImV
VQ7FtkYrLoR79hGsH78cp3dDZMDVkFPVCxyU9q4mhg+aStjr460NE+WUduvULldDKSM1JxujGsIy
nfYjRrqwXUP3tc42moQ4WsOsIpwkrjwFNrlIcxURDgRUzq8KwvEmgY5m6zcD/p+wGHa3qG2/x6SJ
OHBHt7PH2Zmu3ExFqpNBV+LuSoPec7g6crd4y4UIPQ0vtY0YNDWfRVelft/Uul+4ag5lDTvFvLY+
e4dBpH6OR1q9Qzoffp2ZtAE3LA+FjUlTIhUoR8oHx/eNQKdhnu30QNwiLgo7pCP6rS0XZeApCi/o
4m32FNyrRPdjlHwIJGwk5bCQ9ZvYHFtssKz1tcy5HzTtPW/yY8GF2LVqOLQw5li5bNxaZIbAoAsb
M1qJa8p63JOM+0nnxZ4q3uypeWV5tSemOumEHK18ijyX7zpDC+c2uc/ghktLsa5yxaEqhr81QWsj
Etr80jnWqoKw10ibta3nP0yBAe0kTxY8kLtcOzZGcoXh+VpLExYRuADVtXlKpvGU9fLJ0TwMHiij
mKap2wTW2xp0D3zwWVXEOkznuslMAsboqdXze/Q52wAN65NcEhcn8WhQCjoEmOSgBKwMFVYtCvpZ
WCFanS/eYH4u30DLpgcbFpq+0Ad0AJ0k0ll1DV8fEMBM+BYyG2PJcdKLY1EsY/CElxsv12HgMLs6
/CqGUOPOnYs9P0CI3U9mrvvE0l+ZZc2BMY0WtMSaV4i9XSs0UmEDajwS4j0Stuj54GiN4ZKybmf3
R272D5Pe39lq8InT7SyagLGgOehUVvV2YoWx5pXEtMaQ70jr1iqxjmREq8Ka1bbvnEfuzlcJsgnd
kJ+YiL6qht22iJSksp81j52APUHbk46PiuuYLOOAoa1zatkQTlW61w1gFCfgUNCsxzB2sMBFa6sx
7nR1VcLfBhzzFWpCDCt7uFFlXTUiaKm4Tc1d66Rw+DbNNcwlrpLClBhGDBCxEXCj7hTcr8cGg7Wh
qQggFxRpSJLclraHwZoGXK2eGr5ROM5qYCrfM9jbhN5cv1Qcjf6xfLbt4hNv0Ma0sBGyDGrOiXgf
0cnFXR6eIRvm+r1rjtgrrhOwpvth1e2mYi3sBaCKaqlMX+H4Qy66tCOA3ukmvCG2/dQo5ATtbF2N
wNb73OtZoFegQyhmabEodMzhaxxfGdCEvlKYneQMH2pWOA1Fgy63iXzZ7tGVang0miSukYatMg4H
wUayE6MDSLQ6X2uZ+4ANhxXMcZ1mzWE0+rCwJhpSqaqPrIS4BNGkQpd8xLGWw3u+z269Al8nWdrQ
Q1cBI4Idmc4c3iiVSdbgdx05mXS/Mqc71yu7DQU5AMdMunF7fTuSEuEC9kcc04XKw4wYWUFgzSaN
XEzSG7OfkKmlyL76ZAG2tzvEKS1yVbfvSfKQGggW6ODDg6guNyUxQwYYh9FUeMYNwmBUTpA78Oj0
2LsQx2gHXEDdgwttyM7AdMw7Wea8K0v+AtkQTI4c7caxS1TZNAfm2KmPesI3WcuQcRVwem3dnbS1
TYFJUtwsIy4vwTsGsjK+sqz3VZYd2yq5MjjfgKwCchLEeCr4I17rdeJdEa3vd1lpFDtV27dLKDKS
Ml1xxIOIm8MHXu7WhyybCpCVpgGbtA+bjB9OBpMmULk/kib/1HFnghQJW5zZ2nM5v3c65lzV3Gh7
k7ISOJIujVQz3yp97t6Z4+bZYjIKKIumEnhXYkoyq/kWB84YaEl21dPBui51pFIR8Wam+VAkLepQ
8HQ0/J5nRmgWU5fdyRkTKmzuIb1TeoGpnI5CxjfqxIA5DjAT7pZ60DgLylmSuCVFtlKqCDzurcd8
ftdgK9YajR0YCJVG7sWkwbAsGXcGqAopK48oNEJbQM1rxmjLrMu7TgFPMTYGM4DG0BiSCA6USDlz
Z1WmLfIQyB9meVyyMb93TAWksFYn2NdL+ldro489IJ56ZC3CZ6Xl3nWQ0PEbkKvgDNrDDxUkb4je
zDiI6+mKwdjHTsenpBQrI+XItPN7gN+ivqivUBZgZ3vh0PSObwnyWDQz6sc0GEmzRSJwnbhJDBDI
WiRwPsVhM2VVgHI67gEYNzylwlzBFMyy4hbjII21Efji/gyxxBqPvRflzi3642Qjce4TfWdBXdMf
6m6tOMABKLLqzIqG3jtaBH0SDRYtZh/m1L3lBQa4qX5dlu2GUc9PiReJ3o2ahKyo3gOUZ8aY0YWS
UlTJ6mYQ2bPdVk+aGLdQE7xJaQaNqHptGcVmtNINZ8apYjQqTYlcXA8lgjEpFYpDpKppNvCwnzD0
6vijmPWgaYqYjHaQTWpbz861g5lulkPf3cT0d8SdhRI5LZxwqgXmZrfchiUiLYN6Zm8EhYkPeUdY
25j5lQZd5jYrVjWKVgVgEIrraSM1yHl5BMAO+M+C1z8gvIkEuA2VXmPPItkCD7DD3M4bppvOnNbM
mXuEXRf/AxPWSgOCzdR8yEFvdSUjQ0AA0skc8IrAxHSaI4cnPF7swdTyUIecjNrkRi+aTU8Q/SLK
U4OFhafXW8k7AwklByxftkl5X3S2uMMJc1N4aQoJYAyVjcTFYG44QcAiplCcxhloQQi0eR2dxxKa
XBMU7kkNneACTawIPRkHzrYvTc6uiT7euaUdg3SfwEpXKbmCVn16MnEAdClcSXzT6oslK2zvB7cb
gFNNeYY47M7OtnK1HtmjCXqE0TRqw8eOtyF6eDgIpFcKe7HwMYMKg6UrOdf1RwqtLsx4oAcRQeUQ
JVCZWvMjrMXTObQcWt4Kg+abJcUHsdNrUSeIBLVckV2PxDXCjksnpK1B7IDmTSXDyhrXRdsOjwQt
DmRfWY4BPGvgiWfrY1EcYDFM4dvSMfSYX0ZMmzMdDgqDyk9TkVCAFhgK30jBBPnaILPppNGMbgbQ
TtM89/VVBUU+e/HWMwq2NkVlqztDH1j3jI5U2n1qc8aUDUyebGRoU73lz3mFKhK5e3ciJtelP6PA
fSZt/cOWZX4DXQrZrtA5hkouBP2AnS5MOiA7M4xQd6dq3VPmPllkHD5L8EJDcyrVUaVmvkYf48Gr
BvcDz8nb5SXM9MrBUbkPyRtnbQhYJ/o075rnVjX6seKavLdzu9t0Had5OBXK3A5wYhYQiqGZuZUl
K6DUtKgX+jSpmvxa7wrAwwYtKWFPAH53nqrxxSBl3viqyvLiNcNjnnDMwinysVc9PHyHyU7eRmZI
FMBami4Nn8TiAE+bRZfIMEFmhltfEPXqmpXRxBVG0EjDS6GNKxstE0CQW3vsjZdKz4CQzCWzMxuD
Z6tCkwiXKG4LVx+8Osj1qe5gb+sZM/C98wxN8RS23U8FvkYXNxlzxDWTM75tMDql2FeT27Vxy4eO
xR4n7n4eRR8XGe7mMwdSTL3gJGmePT0n4hrBm+aHolJo3/ESIcLRJ9gfFwCn0Zaa72aZlbejJyCl
IwbPGmLeAR6BVwqmoH5jp/n/Y+48tiNHsjT9KvMCqIEWW4cDLqmCdDIiNjghobXG0/eHqKxOEvQh
uqo3k6dyk5UZ5gDMrl3xC3+TeoG1tRLlkhpGcivqodjA746i8+iJ1Xdx8lOK28A8lnjEb0wN05xm
Rodlifw78qPskglC89XgnL4YffQtj/L4kKuafxf5fnfW9JCGYW1IDS6KkrdL2+FrLwzTt9gLKI/C
KT2kalngmmhW96KgdrtyqqUj3RHc0xpVBpiqpUgDJnpBtKj6XgCuNtFTAWA5ioVy0sYmvBuoqE+i
YJQXhdZQd6+lTeL0pSUxWyD/DTdpp0wHuc+EQ0gz9RgnvhFtG6uL9nWWGDfBVKLI0/nJ9BCIHYLz
XRhJ6s4C61e5vq9P3adMMcWDDzeVylWXLjla2I9RE4XeNtOtxlaLMbuBjA9UB6lKUGapfKj7IXO7
LoCuZk1t8CMJFOW2LPtuH/QyeCF5QsFpmjS6qoZgcAQiLyFhCJribkCc1t/5QW0+KS1AwUnqxpuI
QjM+D7VYurmp3bdxq9yCSQge5ArQrCjIX8fZO0vOQvDkYlbrVE/0ALpC97pj2/vpLaMZ3R7zGMZK
OI6eO2bGWGy0cazuA73JvhNj+3u/xaa4aGp9BhkHx0nT6tDByXU7hKAorLrlz1Wh2nqihK83FrY7
X0nKrSqPqDiyTZ3Mnx6rpFRdocvnUNt4dEU0+aUSjN9mVBUnSYth5Khmlm95T6eoD8gr+8k7iWbd
A0EsQlcazI4Cm0I20qjSZ7iYU2CwChqZdpEuKMbOsor055hYzxJ8BDQ05exYlcbe9K0nbwilLYk2
8tfCaNHdBoMYhUG0NbPpOaz7ctuRWm2QRvZsSoN6ZxV6CDCH4Vo06si2W8p9nZfYjajCE6wBIn1Z
qo6UmDhLVcEhs4BK+iN6s2hwSM0pCkI657EectF5/g6AWO2IuRY7RIUSfKIa3iWCNfuGqkYJDEyo
tWljgdVNR6G788AS/CqjsneVeHjgquq3Bhx2W5ebFFxyRqSpk7qdNgJgJtUIomc/0gOaBYC9j9lA
pwXzsoOoBzWvR/OqTVaNqPtIQn4zJFn5RIyjy6dOo8/tlob50RLNY0jXCsRfGB2TQQjsIst7x6sr
hF1IwE6zZPBuippBRUxthiVnaiXeexYAsrqIMyrmSjtI0ajg1xL0NFkUTz8ILd1TuU3iB21IeTUl
1+OX2irimzExxIs5li3pVYgGccqvJ5Gs98aIQqMKSvucTsZwMqfuJfIFTkUZ74e2Q6hS6rXOpkfQ
2prXi3t91ORvHLtuQyEAtlQQJadJvMRJmvamzrus29T0AHd0eMn+AyE4WV4zbTocXn/GqaRuhsio
jp1nGAcxh789RH4/Ono6Zt8bUprdgO+Ey7jgS9BX6XcrlASXritivNKgfDX1Rj2mvtDZLTDR53rs
pd9d3wRPUKM6Rx70z00CrR87kPFQEnirTZ3m3YtSZN2ssSTuPKH4HsRWJ/BuYvC7nYctrWYWMBO8
AosLlVCQJjiA8ufINzqQj8dIZEIiRHn0m/CJjEDplRQ6LSyKMTRjW6+T/hj7pfTVo4w9qRZcIN0n
mVC8ST9jKB85YSz0+7oRwet1Vn2MFCM+NObwTbWaiyd0gkONGz7pbdEcCpGsg5wl31eD5+8DmP2l
nSctLAKzkDdTrVpbMa522cwgqOIicbXGkLdyqNVkI1F7NHyl2UlpKj91pjYdiqycDmqVqG7s6SHG
h0367FU+8avV8qeKKujeiOvwRqpwnVe5aeZuoPJSJtQNGiLPY5PGw1bQ6cSRw+w835B2jK+9I1nn
tK2mFKCWmvcuyMTxafSouZQa7LIfW4dhQoYz7nvNnao+2kQSFkKWp98YOg0aQc1/1t2YUakZ0z4o
hEstSjGhI7E2UcWAlQr0ZSipv4cCoJxfqJRcekp0CAaJ4i+ZL8yKF2oKAmFEDzpwoZyvjeaJv0Mr
znGlyQU8YozJeFTLOH6cuq4+xWAmIFtUEZeY0v7oUk94RFgdkSP6fg6e3LXLHf6ctUnloOAhb8wK
g4rAoq0rhjFfUpj65zIcnnKp+SzFXTY59VQI9VaJNM3xvXEGbkQBI5yoHFyfQu4kZFIZ2VHKGLAf
RgGFtCbYGuIU762quLPyNLPlQApwPorwuLUkqo7RcHzVTDgk9fjTRBjlSEfMOrXQLMaNKnvBt6CY
gvtOmoKdUTPbQBQN9LwTCL7ZHfKuCl8KyQQkWeQybfR8eC7MIvky9bkGhKGw+sfSH2NlEzepcCt0
RX4M0sY74QU5eBugk9JG0+c+UaJBVTFw1n5h6hoNu0goxUNtkTMDKOt/iGHLWF/2jkkxl+sqcG9f
HMXv5AziWZSrfG/osHFNpOU3qi/EPHXleNhPPpEMjA/jEFlHlPvEO7/zwRJCEYKiqjcHSAZgYcW8
VUEih6h/24rgJQ/oY40bVKqn0A5r81aiJ8NGa/zt1ITfyyhiRhjmZQctYUz8A9CV/pxiBngig8ZQ
ujR2ilId5CJMvlVhmLfIg8WzKns0EDi8pH2GrVuTXjWCa43teGtk1UkO2onjSrvbVuogfGjqWHOM
Qngi+2a1Trjx4tzbp4CWNzwSLJeashBkIXVxTrtxoyXo9Gzhm2QbM5b7X106VFu/AxfsEFa1Iy4B
kx33ENyDtNS+ERRB6/D6Apcxskw7D3qAEZ3JQaEodQn6TFSRw6mtdWzV+iF146ykOUE/9l4I4LBn
glU/T2VKP0IQ7y0dtHMs6Z+EhA7FiFfSHbcMr68aJkSDWq6ATMO6LAtqKr4wak6yXEPfjjhd3Ced
S7M3OPYN4P0gGJqDYZayLVppedd1pAp5Ne27uEvxMi3a/JNVG5GTeipWqkMrfgUdIexR2WmelDBM
D4polD98b+rdCPvuA9P1kPTLOPhjKlFI53ARuqH7LsKWAEnd9Nl906mNvClDzT83pUrzsR6NYhsO
qvjcRerkVJNqPai1539u5BA145yBwCD1UDZop8ROhlT9Fre9ijmJHnzGIbbaNcQFCRKGaIFjNYYh
2Qjox5wSrxw3sZbp331PSreDVwjnZJx+JpOu7LSuSpgh98oB7EANAFofPolApJ90mqOZ3qabNlXO
oYHYfuBZtSsaZI4AnCEMiZSbN4FZ4WqoSSkp9eTfF2VFoIwoez0vpr0LN2pP/8w7mlrzg0tbPPSj
tzUqTL8VduV+LGcKFhXMsOdPHn6AsU1/KqPBw3QlhtWh4N35dFvvoM5QfmbTPLts2jTZZ7HRyVtx
pjaZ8mA9++rINh4Cqg65qx5Cf7S+5Hk7/g7HhLnb3PP3e1G7iHXtG6Cnhc/kM+ZlMPIRmEtiNbiJ
1PVzrcbkMnIuytCM1NyYtpbeDY5R8tF587X+M/PhGDlcHFFjk2OWj9QnRBe1kibmtYMJUEGRTplq
Kda2kpCbD4eCKmhEi/wnbVUTOjW3OsZCW9EKPiHkFh1olciOXLaRCzZRcnsPIL6SBsXWF4vnQivN
fVNFIqM3L3qJ69E/lJX0kMRa/jPEaHcb+maGl4cquTSZ7kW/j88hXgCOr6WUq0Nfn3T85H+0FgPz
oZTVjWqM2PgJHu9BlM81Oh52CfsI8F+PZy76od4YeRzUbjzmw/AV9Z303HjKQwaxdRfQqfqhVrr8
kqexFdhJnStni3ETuIRQP3sNbfGqbOHOBHnzVY/KAFoRrAJcY9S7vG8fJl+3nEjBMKnNPeGW9FN5
6uQZVSfrDNpoE9lTqeeMZFsqshKcQpLIE6S4WPS+TF3CBqKFj/JDMZBPl0E3NoeIap8Kn3mTZs7s
NsOPXS2vC8ICwv9qoicDyJKA4XTWRkfBaiPbi+TqRWmUxBXgatxlBPODkUTpk+UFPwvPnF7yUaXR
51mJdKfUqki3emgAq8fN0Bs2YxlaumL5EHddpdvibPihYmFadaPyiQn3+GJqo/c9L4LIFZGCs9M2
8j6L8fxHWlFdGw4EZ/LBbCh/FIIVb7U2ot/GfqA6khUAzI7aFEa/QdzpO23J0HJKVCV5cT1QG963
tZdylclYneUgbsbOi+3BkywQ5G10KhL0UdW2J2WgIa68iEOV2yUIqR06NNqxna+7cZRuVBSxv07T
GHzP28F8qXLfOoEk9QGMBK1/YOtSSAhJ62ATo2+jAJxL1Rn+HfePf8sVlru1JiJDMEmOFLeZrVrV
56b1aSNVVf3gjT6OX31o2VErm5taFOialVZkE9uOWh8Yhypr/RNgBPHg4Q1nK+EMFi0vUaJ+EoLp
NzZjX41auwX6INzJVUQ5Dty/x2VtYzIz3mhF8FONh1utFTKGFzxjxaxuV4Tiz2jyLp5fnxJV+EuG
799Crj3lKf9bgtHeANj+n5C1N//W7lc+w8Lq5R/1/yOubaaU/d9/wcfe4dpuf/X/x/6W/PrJzPnb
G3jb/N/9E96GP8c/ED+yNJGqhmihAnL8C96mmf+QERg2+YfIvfwR3v0L3iZI5j+QBQQRB/IRSRtc
zv8b3ybI8j/QCgRxJsIIx2cC4PO/fuH/BODGLyv+hrfpGrbdaJjLqM2ICJsg+vEW3qYNzIO5v4yL
AU5hk0lWZmeTbO4AIzBmnNJnw0/iXZ96v7HY+G310fOrV/bXD3qNsHsLPtaB/2KaAvAPGo2Em621
wMRHUd4ITRaNF1F9qoxxU1kPkkJzv8pWsJ5v0aTvF1rg+DJLpA2Jbe5FMG/GvHHrcs11SnrLwftr
CVWBjogpEoj0xbMQbtJGQVn8gvT8dtoyG/me2oYd3ckH/6D/gJiJ3YjvgtYb7j9+i8pbGPD7pRdP
JxuZhXFROV6sVGa/6rI9jHDZtGFgkNieEzM6CRbENa8edlPltYeiaCnuilPYxilNI/OLTllql1Z8
FmrhW2ma51qjOQ2K41ya46Hv6VJRE6h2M/ODy1ZXUHYVbwQZrxVTAq0ymPSYhSk6R1Wz130u1dpo
L6hYCE5sWOmKHuDVr/n3q1YX2xZvLdp8KBJc4vBhLC9VZqyg4t9Cg9+90CX4P/VohssZ22Ws/UPU
ZBfLD+9Rmb2D9eSokuR+/AEXEvzv11sArJVOMQQxZL1ZYRLXXHdE+2+joylR7YwvBvDa/w5UV07d
1denceZJu6A3LJ8OpAG3WM3rk8n3KwPhLGHl/V1dAW6uhpHWLOK0oGcAhB0UIzeGSyBTbgx3kfny
8SNcfWPEVGRtZKT9pSU8HNqAV5UVz5CcaYM7w6lwOoduLSot/nbNb2I+P6/D5BymIHfNurcIjhLN
34ZJPbQSj4xzuNAJ29OE3pMX7lN3lZQ0f+aP1pnD5SuWgqyEsegn+sA2EG3xud11aOkbRyTNdutG
1GsPNZ+BV4uNeRd5UmANlzD3nU43z75YnUQNoQxZ+STTNa0wc7b9aM0i+s/H/+gpF4Eyb8BLhIIw
XKLz8DlLZx2tvbnVHFmx8yffLmCbrGyWebt9tOIiPkpGU0xyOo0X89J99j9xwLaBW5ywUqzPFCb7
NZ7etXiMY44FIxClOLbO21fr5ZS8fZfwhIVo0zBzA+Gr7H1ZeaprH9CwUGijkYTL7pIDpcZTryt6
37Nb8FEc7kc7O0jbwu0h0EkOumRb2WUU7H8BqFnNHqafPv4B14Ik2qGAaVFFROhx+VazoR47K+sv
6iDtR10+wEuHpazbXaGBqmzXnvdasmCRDc0SrArO1YugEreDKodSOF6arblD+0C9RFvBbl1Gz/f5
trxv7HCb7Nbk8NZWnUPdq2Mia1PeW2HOMQnHTwGdAyPRT9KI7GwqPX78Qq9tm9cPuAgzCfibUqK+
udRqROEd3BdWtIt8rEM+Xudq8Hy90CLOVHWe1J6gDBeENGayJQJvvTueoctjeP/vEXn+ebe9XmwR
Z+TMaiozIqiZSbft5Kegj9eeZz5Py/NtzT6JTH0R8dIWSxhdgBsQA3lOQu/ox/w47KGMb8ondb+m
dHB10yvzfv9jPi8vNr0hgHMfyG8u0RB8y8MSXVOt3Yda8pjGUmUHWnRZ+VjX7lJQZiLJvm6YUC3f
bkBPKXPdLDjmgyv+noUlUD7Pbf1n8izZvt2aG4YIa6KnV3fiqzUXG2TMDVUOtHq4pM25yT4H9AaD
3yvPJV+LyjCw0JeeDR5QmX77YHQ8x0KZbzt0IySbTgXIH/BXAA4cepigdkZ8pJKy+gRJZhfk1rMp
pz+CxDP2YGYkp+snwAw0nwpJBNgLZUGqKpeE7S7rlGPi5x6EO2nvD+O9aQJnSNOdYeFEZwKzq0Km
oKNh7WghwTbJil1r+feSBPo4SmQ3Khjt+f6vEfqAXQ25sFeFHkxT6gKzu8k1pXHUcOy2OUOjTSJo
x1FG5iSMKsD/aI9WnWm3aFKU9IOHBsEYtf0R+vntUE4I29Qgj8VauQF5eT+m6ktiDToNXB8hL9EC
tTrcFQPFvqBEj0avm45oYmLnqXpOSh2cx6b8PobDpcUvRZbqx9aYGf3B0U/qEsCDdmOOqgtG5WBq
6c9ORy1yKrW70jBSV87SWdNCzW/VoUMURyu+laGs2r4a3uaFcKwK9d700gcg25/EClDfoEm/mUIg
e+sld6OpP8L5MDZFNTz0A/9Jql1kPXYCvwJW6Fc/Q9Wn3zE+Dd1MQynLO2L1UTCliyRGX3LZe5Ll
8qBZVcTouxg3TdedPS34VRjBlnngr9xAO7BKLf2+zOL/KAjh12foyBzQrllEiLrK0w7gy3xsT2mA
o5y1Yovw/pQq4HwMGGcSjELs2d9uZk3PhdboCy5DA6OpRrZetM5aqfPmA/E2zLGGIiKoB64GwuJi
jXoamz5R8v5SicUuHGU7LwFqhzcRaXwOSHvQj3qc2ivn9OqTvVp1ka415tSqYuIPF20jxkd/r53S
HXh5aZeUdn3odopT7ILdyqLvAxCPylWv88Bz4FvEhnTo6lJvedS5IPKOslMxdDmEiNkMjrhlQDBs
/O0aRX9l0bmP8/qqR8MuLFMEyi9l9DjJqJY0+gbcu7vybO8bBW+ezVhkh36uDQ1gjf4i7P1v5XP2
NB3ox8cP6S45hbCEbq2jfFZhaNn9no7myurv78q3q8tvH9IbxayPkLu7ZOdwX9vkMbseRWHYequi
DvMt8W6//v0RlwmqLzGTjAyWisIzXQlUol5SYbKloXdWHmrtlS6StE4yy465MyfjM/jgJNiiTqja
MKRO5kGl/RLghuLISLDZKM6tPuf1fYOjMbsVJuuyFk2NTNDhJhCUq/Gia8FjBx9RbIMVJ8mrB1E1
JXp2s3/Qsgq16KiXgOeHC+4vm5SL32tXHbCvhhjacrhK8TcazG93R5wBulJFwth47M6yM/wEAljb
8EA/IWiwFbeRI6OI6r1kX4OHteN3pTBka75afPEV9TAMPUHW+wvg88MffeW9cRsfBvSmReSm65X3
uZCumDNT1qOuh4Bm8EaXlwITWKXEVKG/pIFttJBUNopb25GL/o1hx2fd2swZVkFZsXYdXd0x+EfO
kY2fsSxlvE7VcRQvKSoU9V7rs89tIzwgCr//+FxcXwafbZy2aUMv5QGS1NLSTGh5oeVPMYcJo4GD
7p4/XmShDvDXa0Qk41+rLCIK9rBFISnNHKtBhp79WzAmm/7iHbJ9kW6tY76N3bW9cvUsvFpzsU8L
tQJsV9fzddtcElMhufEfP36utSUWuxG+qSH0EXm3mPoXij7HistPHy/x5wO8i5CvHmP+gK+KS9D8
lSdbf0p40Y6hKqOsUB1UWznlvyCO35p3w3O+DQAd2ZkTOeudrdWPN8fwV79AV6tKn8qup49GzJS2
WDc7gmM+VY6xqw8AOu+4hP6j2/3VYy8SGbkPB9loWRRFZ5d0FKvuDKgHenkgyhzhCPEodNcKefnq
acCES2EYgzTHsko0y0rEnoZ9qj50WxTiQXi4CD+gNwTH7hh/hZyKfdAOuiCaIPJe3vr32afsIdut
aelevRdf/ZBFRtWbk1Tx+/qLjBZpG1ya4LNZ/0Zg9uPd9X4ZGTnA/66vlsrZEKzNNqrG4SKAtcFv
AGqhCcNzgHbabz9e6upZefVEi3TNj2Fml2E5P1HS2Iy8H6IOHOPHi7x/HsL134voi/QsV9qxMcAq
Xawc5RERyImP6TU4CCgSK0tdGea8XWuRo7WQrFrd4B70bqCtcTN4u/ik7IG8HtRtQeU993+xkgM3
sNo9XHmZ+iKeoqQwgKpJ+ouvhC480kMqew8fv8rV51vEzw5aHTAkUrPkPDKu6m/LZ8MtH3ynejGm
DUqjcOie20PkALkynJXF1x5w/v9fxZyC3EY1LIrY3i6frR/hftpPqDieO8zMFSyH09he03hfOfvL
Jgo0h76MAvZOmGNEn8e7URuOYu2vpBRX89BXW3QRTSdZ8sluea2N1it2U46Hzi9vorB5KMXp0yw/
B8xwxcDyetr0atFFNPUaRrz6yC0/d79kpgZz96vdFre+PbdEjcPK55v337tL69V6i/A11VOaQT0j
jjINqW3kvuzY1h5Ut9mBx/jfPt0itJSDkWaQ2/uLdNc7800xneKdZdOBcYeb9Vx+ZW8ua0DUEMI4
A4x6iSf186CWe91a0/u/fuv//QKXBWCeDKXaAOm5lL8ho9V75QmTnNExXN8xD/LjzPDYarfePpur
3faApPBW/7TyEa+Wga9+wyLIlEDpJqB+80cczvkxt1EN3aX38t5316ZnC629vxJErE4NZBDBGPy5
mF+d9zTtpSAKKHg7d2K6mTogKNNdaOub8F5xgMd/Wbthrx13CZiEJqnIcJnL4z71md/oA5l93OY/
zKZxBx826rh23N8vAw98ngri4YiI1LJaKnC/1uD8EKnRdpZEFZFaDfz8mkbb1WUMDNrIWvDiWzZK
lY63Vxhye9FScSOGkt3NivXRuP14T7y/X9V5nEOXDM0tC9+ut2E50zC5LqKOQX6bfze8XRIUGzmV
nVhRVsLklQey5oERyl6qqr2rZHPweclYlPVlyqb7wjyiSL/zfX/led4fZVagaEK+afaGXX4d9CQ6
z8t8qIrJ2QDDX9Gf/PiNXVuBgp8J32xWZC3H3KUpoAoip8UFBZqm9fZCuJYqv39T3IVoK2IwLVro
XC/uaYgF3lDLWXvJUV/ZJKHTdeUZ0/cVQMX7sp9ldIjUZIsGXLXFMmII31Dyrepi3DWH8KgegO06
0XHtFpbeRx3WQZhLZFSjgn9aBPOm7PvEU6qCwZN3rG9Su9tIxxnk4LtrIeBKZcNauN7MAyFuwOV2
buGmm0Jktpfux+Sayab6wtR3K2f2UOHYCarXosMGi7rffLwp5uv27fXIhp5FKVEto3+5HIuCT7b8
NE4qytLkh6dEl6iTn0OjcEbdf/Zkb+U6fn9q59HQnOiLMsiTZSuh1TxfzhusAuTkV0bSUYe3XZy5
iOt+/FhX3ycenExeGW3jqrrYI+jVZKNQKjWNQ7TOmidjT+/wUveotIqu4nTwiZv/gTLs1edDVtzQ
qNjwLpxPyKvLo220RAv0uL0geGxnoW+nJTri4MC1l48f8Np3m9chKtFAE6VlGlUnhkeDvblYDHWa
IrLR6NpMzW+Uyh1hbfp17anYl0zzDHxF38lDGkUVqiGIYShD8b6Rkr2sfQf9YTfWsLId/+y35X7E
QYbOGmNLoIaLsN5InjQGslRdlBJGmw67zck0s3P6AN8axD5cKPA7pDEfg75TwPoJnwRcdOSiDXdp
EhiuGavfk0agBPLjn1Bjoo0Slw9mHaKwkfWAaxNMDMDKc96wJKnGoxZnn5sItTpNLKH4TD9aUfyt
dF1vMzJq8VCszyqqBShvfbJQe9sHE4KpafDgDyhAKMV4yjxkqbs2kp0gaqyDJ4rdyTSNu7oob1JV
RvNEzzMkz4Rsix2EshLUl58GUSWI3IQMYx7jYED/dsNFplZmSeLXl7b8HrSJO3mao5dfGESu3IJ/
dtTrLzOvRDSUsLrnxiXIv11JqiWvEzO49LVTHcZp81TfGAaegpvwILvG8zf8PR79ALrNxljJqpcX
15+VLTY5q2qauszIFAbKaVwU3WUWHjFi1I/ip49P0/It0tQUX++6RX7ZKtXYyyC/L6PoozPkbWfZ
PxPpcV1dUSe9uhLZhCopPMq7t5gpYpIMftVcFNocvaRuI8w+oqJ9SpF3+LcfCp9cc0b0zBF+GSII
DG1Th3l9kUPVngpzA2vZ0vDshsn7H6w041w00rH38DbYSF1cmXHDvNLa6Fl3VJJxM0mWI0Xy9uOl
rsQ9EOR/L7Uo5wYDxZihJ65DZbK9hJp8oivVGVt05O2yXwOfvC+RNZZTyJjJmd5j6aBIy/BceYeI
LTqz+0+qDfsq/e0FLUpmjxBPVl7lldxGgviDQi5wa/SNF3Hdz8IcKWW9otJpDon7z3FXtVvLba5k
atiQMJxlPAvocXntc0VBkbGU6iLJ/aGLGd+Jhl0if/Lx11qeXM7V7HZiKtL8BhE2eBszssST/FgQ
yovKddhG30fz03+wgMkNr5C9vK8CZDDZFYKk2aXwO5xhDmJqrXyQK48wJ2SmJFKZkZstEgnY3v6E
w3JxST3tLuzF31JWrX30K0FBB9VO2k8BQIK0+Oit1uhjNRXlJc7ofWJyn4hPYfylN798/LbexXC+
BzkeX2R2B1feRdJIpEcginFObTs6aAI5wD7s7pRgai3dqneTI+8DYBEv2r95asksYY2rAOHA185p
xNt94IeASSI/6J/T3t+q4fSUCWWwQWv7h6R4v8TCWKkQltt7ud4iSliJIMeIanTPneAW2U1qfk/W
TtCfhvTr+3C5xuI+zBliDcrIgCo6hPvxMs8DYBjus4e1zvi7XHax0rKVDNmn5LOykrbB5AQT8qfa
zu25J2Hs8q0jvqw9m7zckNRwHFgM7nCqRvJclRffS7f6wp/68jmov1STvA/x97VwA4tzjKSaYavH
EeJ5bo9rUf91rL96mobbLVEE2eFxuhcLGm0RQpG/kY/Aty580HN1J6FW7ZtPUXoUgA+t7Oy5nf72
a7z9xYtjKvp1rTcjvzg5NIf59TR7DdizuF9tKP4pxV4vhSU8vAkGsVRNkoHqx9uXY5VoDvA3NUwb
gfNoQ28/acGPGN4rvSJIkIHYJtuk6X8UbZXa3mD89msJ0zmECB16S0+FlaAcWvSDGwyzXDhudFvP
grSgk1+dKg3NykqojSO03vwRPywsE1UJXZYGj9cUoTNostjcdSHSFAPtKnfgr5OMhsQWijMcaC9B
qEE6QRetz42qoJaj+54bim1/1IOS/qcwVDdeVCR0gXpsa70K/EGWncoeh3cTLtwpKCzaQ2IdnXH5
Vs7qAPh4soobqURFRpy02o0NGJEZwhVumEU/sgmqNM2LYFMH0nBb5OFJ0cK7gj/BRsYo34keYLKs
rdlGnvrA0MC0WdHcmBgNbCNrwsYtUX6NsfgMSR2XFRm9jiBnWBL622zywx28WfWOAP3ntgr3QYWD
sQ/xcJYSsk1YOGE1YiA3lNoG5rSwDZHl2GlqZ8Fg7gNbaTREYAVUeVu92InaqDq15m3RznEFs3RT
jJe8opBtoeEfGr2GBSGqtS12G5X/Gdn1CSmyUnRlzx/cpLNmHiKfoeRY1Gq1F0fhO8KGRzPKD+yM
ZjsVqXoQ++pLKYy+0xaFg7yy3VtF5BgItEAYCuJkOyYdalmKXyANtkFmLNfG8KBU4u9SNZ8GTb4P
yrg846gJr9mcwlM41t4e7cmnWO7kTT3E8GNCuNKTiLbUynla5lnzJifNIkMg6SYFWtRhujKEjJWk
mjY94H4n2YrRznCi20I9CDYuID98Rh9UQGHnaqL7v1x8EX4gsNZ+PrL43LNHE/ax3QWPePYJ9izi
P1sgpKg62tb9GtJhednz1LRgVYmLfs5ZlpWGKfJJ+ySi+kTruhgnu6OiWXm4ZVdpXsPgEgZ5w1pU
NW/Dh+qPQxclEIG0Uth7Zg5d2qxGdxLEH0Y2fO6tGQVvdRjDiZnieBNFaNXEqwHz2qPSaiYdAAUo
o3bz9mdkUqurKLIXF5xeDMcyiAtjVxZOjcDFHQz1ftvm1AxRhaNSHcWf/RivYcnbhyXfW6jN6NKT
GP8H204n/6E+xuFDx0jh7a9Cf20Ku84n2yr6r0L4tcdNsEEPQoNijTqPa8gPEbT6CuGbUHtWu/4p
LQSnifxjHapuEt3k3X/ywfglsORoAeLiYi4+mJJ2k4XuU34hobADHzeVGPWQQm+f+zK5C8v4lEo/
4SU+xIa6l7phXNkx8rIIYcfoMihQDGuQYmPXvH0pauq1pTho2UVJwBapo9vlw2Oh3GFT1WbtplHM
Z8tCvJHOu4t8JK9hr4B0NAs3yZ+L+E7q243C9WJqA1jIZo8czFaSpGg7heOLn7c730hsf5DcJMPx
KqzXrsxlNkH9zmY36dIb1IfSsilWpTlyF6pWXzRkhlHafujbu1HMPwd5uVJvvEvK5qWoBWDbKeS3
HOO3r8osRSMPPKGiV6/NkjE3NQqTSNBE6pHByG03dnvP+A7Bcm3jvv9GM5h2huxasFPfHSdFsxCy
mhcOzjNNAS33Xbr3jwiI7JpnzZm9qHJXuEf+daUv8w6YPj/y65UXuS6iJEEEXoxuuFA5bajcFAbi
pz1KgJX4pCu5a2o/5LJxuDxtJDvgSIW7kDp9yATbk1rUYQ/B7HUK+V/+nBU34IfQBTh3lvKwEvne
3ylzqJFn6uxsc7bsyVaxqCFnT21bqPH5vzg7j97YoSvd/iICzGFKsnIuZU0ISfeK8TAd5l/fqzx5
bbthA2/kBnzbkqrIE76991qVUW3MvvkUkp7u3thMmb1SHfYW0OAiVXZL02Hfs7bSSQPW0SCxj0ut
7uph+59/q39fBx+/FJdtfitdw0r5z0+MiNpooWdKvtTW3UzfCyKF/48f8JgAsrG3EET/y0LrCDbY
8nGj13BlAIXlIvRfFoh/ve384wn4Xz/hX54ANJTxZER6+xLBvI/x/UIZWC32+T//Hf/nt/e/fsq/
HHtlKvXRHqz2pbMhoMKnmPvVoomVAk1fl7//+Yf9lz/pX2dmh8ytRGqZxPdmea8B7yV1j1JY+y9f
/uOT+eejPF/+//ub/rXqMjDqPViSv8m08pvNW9CnIDs46CVDtcpybTcm/yX/+z8eN0IElC8GMySP
rp1/ftwSVCK94+btCz8X73biz+L5P390Oivqv/9ZjzH1R2hFQenfQ3SmTmZTizjGWFG9azG+rNXa
vgsZ+RX6YB9IjevbDYboCeoTVMh0FZmpCYisC/SpuHa1fpsLCZ+it3Zq7iL85WhfQjldd2lfbqwJ
p2iWpwCnR+6CkQwXgBWYO6P3TAFZlvTKrci0e2MbZ89YtkqVftm5wpMzPcEI/sVzCqVY51xeWIB4
Fsr7J6lm8FvrLgsGO1v8XiXPS2hJBZsnvztFvk2QNPejzG7FYL5HdN8Gid5ezMyFpien92JZnr2+
qXcNEbU6DWu10ZJvt6ZPwDPO+Rw+12O8U+xpP+rqJumWoHAZ9rUvrjrH18lqTkQjgdMyf2Nw+Bnm
aecs498Jy6VfetbTMImLjG0vQG3CtPxQfbIbn+KOXiADV8zPQw4Rirp4YwAnKMvMesidn+s6OdbS
ZQZhzr8MV27KzHgZK6A/tui/RMKVxZuHm94VF21S9bvtIqR0QZBsTRXyXp13+xou9c4rAXdCrQ6L
uh+Bc85XuC/R1qpHxFb0CsKOL91z5HE3FxY7e26h/gbSe5JKtWPm/W505VfhaKvJTumZsm9OwpEu
qu6ZM/8stdx3WbnGA/Qea1m5jXQHEzDYvcRTrACg9veUQOOkInulBlOtGf/RwlQzPjin/5mYrqkB
wLpN3YCJka/EjnRMRPWRFmlsQ+lNSwv4KPW6cXmptHwjG+sTGD4QcQ4trlqf28y5Ci4cIJAriYVo
MG4N6JobuPJXaev5PnOgN7dmcbGHlEYoLmq1l140uOW+itQ11AVl4Cx2thwpAmAnh0Yd4Leb9Wsz
w4FW4gYwoiKhvGto3VO0ACs1c29lqsXh4ICt7HlpD7xM2E3tvthmsV6uLOlZLyQakw8ZV/igkY3T
kjG95hTFXwvykp6JCJDocoCk9yDkKOcxaoBhzunfLMn0TZY4X1hbPnKWg1DpERpO5e/clR95YUKB
toZ9mSRE1iq83aDq4iuGNrppdGU7Vnp+NSM7CVvZriHxukEtiucWDvzaoh0zmOzM2uutZq/QEG2T
Xrss/BWDaaHpe6idmidd7d8YZXsD6BzhjjBxGdsuUNtJtJdxFu810h2/140dZXZ42gvPRp6AV+pa
FAGTEm/KgWPj2CohQE3cnZopznVrtX7mVS+xTWSAFn4fufqb7O1q0xcLqcNg6sfJ5ltpdP1Nm8Vb
69Q9QLDo4iT1NY66s0K0KVB3+YlL8TDV+/3imDvu4dTWPX2kfDR8mXL+sgWDZ1nVTCtDwDJs07+t
iLF7VNPFW9SwSaFvt3ir4AbWAfHITfaGdk6mgmG0ru9UePMxpGYVMs6w8O9Ebzw1Dmy+3jELZsV6
5s9GE+Ki0Sm+rcMaLWZ336lNya/b7hSXphVTQo7jtnjmlv0UG/MzPUMvMUhL1c02jQu/vXTpfIoh
U1T9rvUU/PIQMf3CLP7WD5r6mDoiGLPob6FKyHMa8Ko4h3Kdpb7riVVSOohPpFZxhBdULAs7wiAz
3erZ6PA4LH+m2X3p7aKGpNY/zQ/gkHCKP82s/zhQ0kPDVm55VeDISJ3Kt43kabLMzQM9ZfU2zaZN
mkICjUJenPQoFe6ViVN9jBPyaBCUfxahX1xN+XIFmPLGlF/97OARyIYY0NS8TmFH+b3bPI/NfCcn
QhcyQIk1QNVmZlgwZezTUrJrAaqOOSgWFuLPslqekggdiybSM+kGdEj53RjYC4B2zX4z1YXP80jF
uojf7BSKtkzUzRwlVhBr40px8YVo0XNXwIB3C+NYaun7wq8P183YGlG2rRrmiwV2atbDA4n9Hlmu
x+ds3w0dfqYVjwjEc5qOskU/RcmjY7mMXphzTMJpbJpz0YlfTUR7oNs8LMROacVNaWLGUQODIqoi
sAWOn3wJmyZej3DpErtI/G6KNqPWo9OBwrvhTBG0TlMGYxt9myXgV05g8AHdKXQgw4M//ysWt7rI
YWkI5+benzrz1Z6j+ttDOO5Hjqw2Cvu27xDugLis97PUwbxErbWac2w5UHnvFsPVq6KRpyXFKKVw
MgkKnXyz6ugHH+10J3odT4W3TMEo+jxgF3gDcvwzZ4xlPciVHVOgU/1wNWTTGSEB1Tka9BxakRfV
/gO3ngQLXErkTmtLYMOOynlnUjf2suHYScX2ZYW0t5VG5nuKzXegm1tFafGVJN3TUqVMgE1EdIDA
nxAYPJtKdxgK7qP2JEpfgYfnW6PAPKGaey2zndB6DIp6NsruDJLLyh7itaZHGFFVm9SNh68Bjm3C
Sc0A2lYog3L4mqOY56Mr8oGzQQICtcv0AJyudohH9ytuGsBaM2W5Ri/PXZpQgRSdF/RxVgAf81Bj
0Qrnt7kiGc3VORTPS3sTebUq0WK0Wb1hqrdbjan5RwdrSBvAgZkiOGxlWKj8352z0bNhq6gNpLdx
07btD7GR4+s9iOF8Uo6e3h2W2ZlWDLkGSqztee4/lsd/JiABuyhm4t+uq0C1wO/NMIFbB8E84j33
rXQwTPhgQIEJxy4iKbiQkLKOcQLMkVw295PFYl8f8qvrFNUlGUUZxsylctK3UJ8gnkFaLX84UKZ/
6Cerw7FyNyImhXcq1XtzivI5B3EHt8v+0gbR79UllSHy28S3455JxQrjljpBhOtz/TDXuNuS5aZL
R/enYrZDR5OL37nFFi0FfeRpce/VtFxrblkEkSx5LpN2oyQGrrxF2ZF/AAsblNZXFLWCVBml1xmn
CkCJ1L6ImoG6fJT1Wlb1ENQDDBw+D1bk9GnhNoh8aPooovjFnhaqCFqkP6DfE3jO7CWvdVQI054m
yWqvAtUL6tZco0LM/Uy23irn/sGB6u2Bm7WJBLDPsZoo7hr52Z7Z6yywzLQPhqX+ZgoH5UjG/zri
pWELTjAJFOltq8zhOcpmZVVLGj/Khpi67jvEf83acyNtkzrFxSu9S9Pl17Z3YFVU0a5v8zN3IveV
jh+8ukvy2XbWy6wrPYcNxIqhFs3JEXvQuJkJfgE8rnMcNz4I2GTdLdPaaVVtU8uF7XTqNViWcOGU
2MxD6aKHW0gQCgCKZnZWRPI+1tqfqi34hW33qZ6s3dynNaRZ70BHBD6OQVMDt/K2TV55oT6azlrm
84iWqhxCA/KQUdc/mmkWu4fsia+64Jg+F3VQW9EQmrVS/olabT1zKA8xoomroWrVGx4EE6i51R3N
NBZPbQQkLqntrz4v1DXj/+u4RLBULPGvbGQCsb6ooCi3vHdYS+BKt3HQZP24qdR641USvUrWYJfs
qrOysKiBrPuZG7XdAe+TKyYi10aGM0tKbdfoVRYUibqNrPqyLGLfmvLimZm5llQVdk328BaMhRNo
Y7UyVMD6QnGvsJ2/PWVhDG6KfpAkclFILM83xxk1fMcnNCTiZemmIztDMJPcR870RqOQY746yslU
XjVtusddd9Gq/tRX2iGJ8q2M426VDEjBFM6HRMRby8Zl0pR9snVztiwRDSJ0jSg96zjk/KEfnod5
ZomHYrt3sgqCumOyJ1aqs5I9Bpmkw4apapizDKGsWwM/nBV3+4ohY79F3xf0yfzm2akRLpPy0jgd
Pucy2o9tXvmDW510s3qKrEfBXkfNpWP6meAAJ1O97XQ40XgRX9ME6RBMP3RPwyNdnvvtkjrvVWmi
PFi6ZyQAjy9av/bJ2Pgq0VFlNR9TLINBS8H5An1VGk6jra5fKnt5oevrVinjhuntX3vJvhXYw/5A
2MgS/qEtes1MIpBlyXHWrI2AwC852U5Hh5YMk55xyFy5LcyK+LW+NKulcC6ml+pb3qXVPBU/2dKg
Vpy3hhl/Vc3Ds/ZY1Q3I2D6Y1dpvmipf6RUXtRrFugXB1S2zy5xaa3pf3pROsM4V868LFnjSlHDo
nNy30+550pJ9wZBPW9vfuqlDXeUVBbKAo6YoDsXiXVGUqNtUATFbsVUYan1TDbjtbWsVfuQCY3ag
jPeJ+WeOpj9WZEVP2lyfFqs4w3g/ekZ9rhXlYiv6re5nb4cF61Ob+qMG51tM9Jj1zIWvK3oAD56H
h8m2qnPV8tEJ5VmXzKuqxvKR2moIjvcm57zkWmqvi8fB0OGYVmof8eAwGDGP98rrHhcs2u6qBy2N
NVnM53SMgPF7Oyttj2ZhHavO/VIr89yrSsy9OH8el+ojGTjhpEu3kjoTo2wynMOCCn9rP3UbRZpE
/d3RKLyDmw4rx+blh5cKchY9qzZ/zdW0HsmvSk07ZmW9dwzBW1De8RGvpzRB1FOvUCdixrHeq5Yd
okXNEQvn23DTfSfdkNrbR+/E8EHTLxNjBXaubRKNY+CWVB0iFUbkUL6MrO++Mkv0CsqKpYm9rMFT
0sYrnp2BQgQ2w7obAynx6KgzBZooWm754txFS2o5jKtKzW8jwI1hKNY8txWf/RxqvQr5X9w7WQKv
zU5uP6IksQ5ukf61pbKL5HBIVZP3B/syt6xx39WWQDTUOuHUmwFouvcByYGvltmx1jxEUOIrUvuw
MCmIZMNGQ+OTzjYhZQRCNTtZjrInnd4lmnytIw9abNogbtItbe3I/BAXzg0wcu0DW7yp2kjXZgYN
wVR46Keof59gWaAla8OimJ+8hBtz1n8vU36qpPiMkuIypN4uzZebOeIvS5zuBa7juYumnTo3f+ZC
x8sgzKOTlHtXt5fAlDU2th5xgmo9DscNJU9b095SqCkXj9CfQ78CoKggihigWZXgzpdSlSvHYOeo
IxEOmUKkOJmvA9zhlZGgdkfG+RXr3CnVjhwG/xYy1jlNrnElu9UyYhcyK/WIfC31QWmcRZp+2ANS
lrJZTZrxaegQNRRXGTnWTjt8VkyIu91eTkDcK50ftmCAS2bw+Ip7qwVhdVKlf2OvhozO9t+jmR/y
7bhwA4vT+ZqxPjLYAIUk1yjrCuxpRkBbZuJrjZgDOct3O/IiEu8k8LTioijDSzEPr26qXsy2joPK
y9etah7GuQqRHZx19BhsWRfH4NJiF9WPEU/VrhTWrmaZ9zXWT6UjQbeolE/mvaTBgXf51sf6UaMK
HrZWju1PWWgwTUIXTLemJ+fUqs8ctzDcKlogBJp6XWzngREMWXEQLPPnRMSrwjZPsWW8q5Hy3Hgq
yjDd3mvDsB+U+MmO45SdgCMXHhNhzR9sl1tVi9ZNfx+yCxE3Y4ZNvklaTv2lhbOk23Jod6PsaDXV
vlHis5e797mlXF2ITZ7lO+Qxq0obUfzpO6FCr9BYKixV9v6g97tEslIxi+YniXqMjB40+vTkSiv1
J8XBoMz5OC+/UC3NIav412Iqh9zjLgQkGjQ51+vYCGzl0OGgyjFcDZBx2Kml1V8MZjdw6Hhrq5eB
h4SCA5AJwCXhVOeX1cEubl2+6mYfkvRn5n5EEM0Th2XbhiytqTzTYAysdTvq1IFl/TJpTbvrTP4f
Ci+nh7PRdwnGwqsx6zqJUreyTcmUWep8cJY8WpVjH5gnSgLw890qpuQlG41umrqJ/S5Zcn5lHkry
ApQruGDL5HPAQBYb9TN+oq9UK1epG303vef6ANmfdWc+8+m9j60JMZqBT62f/wz96G2Nxluu9Csm
wTBnP3R0dMdMFxDcIWZtlFb7kjXZ0ICpqTe2hZi2gKTDxdF/gL6DtsZX0CzyvRwGGJbD8qZjdqSs
xdQcDcFhTD+0UnSnQs7WhrDkXV/UKliymmZogTcrH0jK0K96V1FLfc8jyQ1YUx5NGCQhTIw/pVnc
rpQW9eyUZ5dco31uNhzkCTq3vo7X3WrSQzIoKGaaMQsfDIexZ32WaXbsGxcDeNF8K4gGIRcjI537
pykf+yCqi94HRnYxBvE5Avz0p4ROIDqmsBMrn2qO2TfJblLBe6JoyRQWmcUlIHHmFevtEiLgsVZj
M3ZBZLLK9AWu3ARo/Cz5fsxy+IYjn/nVhDou64dTHctrPVSl7wnVuqWtNvDUen3IE3ikzFxBn3Zu
0o1ZTEv+dVJ63H48GtDYOOzH1WnKm2fbzIgjBjJdDVeJgt1pRwsZ7rTuMGb1R0Z8EyaC5o5Cdw5O
Mf6YNi90h/tEreQbp79AuPlOd8d+HUnbuUeuDLukPraOeRdTtTE0moEY6lzDUf90lemuMyWDitB8
zefknqTiZrSQVbIC5B+aC7/p0Cr3y7JlK6MWMZMrofjxl74+tdUIDMnakqOdHErDvukOl573kqaa
9nkclXfg/JcaiWiwzJa51ruYg4jTweaPrLfCVs8Vw9aglMTdGlsCSOl91OSkepG8YmKQvpY5AJb4
xrQ53iuPYMNNHNXnaLWr4n6rzdigtMj8rABzswBhg1ct8yrKYdeI5sa8wkofsPoh15mEdbAt8mBu
8FNt75pHCDAp83GseASVxgrbZrxLxCgr0yh5KG00M9WwbEdFBEyIPGlDdW97KTECJBBUU7aWpjNJ
HaIBZyQUzSwqHz/9vZbZ33Hg0hQDyBCsQqHBfdONnXdWsxN0iT9DV3LKHOzf0gMYrMykQ+Wc7RKs
k9jWuCpJltvH4jzBdszkKbd6vOhuH3N/WZZgxNbBX50DvccvwdkFt7jxbDrpDRzXsZ2rda0A1KI4
L9CTKE2YKxnvFYHORpTeRNcPBio3+pu2GEVNrfZjt0E+lK0RmK2HbDZWxLQnZehf0Vyvci1mHxoO
fSOvzeB9pF6ZnV3XvTL2ZvkP50dTqm+pXl1Sihx8kkywa0nU4xAYh1DW9golwM3hDkG0FSyl8ZPA
0qKB60mxs7+dEj0nU3/RzbHA0Mq0lhgpRgE4PkVIjghmuScYGmSr3MtC4s1fzyAWboGGGXG1pdCJ
FtcgCjLUVVw0z4Yupk1b9AQZg3bocovUVb+PrYuxuh6uaKheEAIjMZ0SFI3mt7eQ1jWi/dAkp8u8
QqqRkjAurTwozDunMQ+1hqQEihTNPilOGk8nso9W3aDvK+Sz6thvDVGvosQk1vSUw/J4SpkJXNYK
myRUs02d079Sa9WqUeWnmZcvkYGmAFbc4BuWNe84BkTbrs/bHTn6r6NN+VpL3d+iFxDbeXpGsaoS
mrtGY53BWePrGg8MfVwMly7HOBF0y0r7YMbcdKXVvJGMca+eqlOE7sU3swwPjNpRDqjFmS+zQJzJ
htjOctj2tgQu2MXYJeNhX7TDspkG5PI0MZ7aBAVCEzvHeJJPUzLeuZtPRym7j4hz8ybO+K4Gy9tn
JpjVUX9iyfuQqgARYb87tXMcOkwCFPgu/FEF5yZ5rWxLMCJEENzoBeljmT7PprdOM4/ww161ifuT
t856Mudbrswc59AlBGZBXu9CmfOWC5L2K/109C6k9BAgyPytm4TMML6NuX6WtpFu8Ttdh8x+wWl1
kF5UHktnfPnH0qrHNm18VrOd4uI9Fq4eJG52ox+kpQeFpYaFb1kNCo75vG8emiHqOg1xFxWZ0MQY
n/VpeUwU557by9molI3eoZeqTDXdOpPyzAkl8luvv019jfu2jkO94b+PPefspm6zKoR2GB+VXQtb
2zgBsUMBQKvoCif1TXMHIHgmgk6du22YxLpD8GOShk/uKRLiiB4GP3f0KKngGc/0bmPl6aVR3JWe
lbtRDMecFoogdvQ3qk9/59H8tblOiiJPwmzEPjpFiIDGQQkSanC5WnFNVlJqPHY6BEWBXR35isqd
3/mTusZFV9pXAvGtSv7S5FjFzJRsvYS0QlExtGqbSERp01elkIHU03shJCsrLZlmwVY5K16gx91T
bFoMxBZxmHT2c1ljnujzj1Z1N7VW7KuR9TVqxd3p4/3oJip1WLZ6kvlDhxvHp7NqR78CcQCZS1YW
vwoHRWPMVl0OTiICuT1zRGsH49uiGt/pHW2itFw5yadZ0Y45xH3JY+Z+Iw38tvkkh2W4kz2/c0H+
Mno99U1H3+im8jVP5TblQuY3dfHDVvVpT9N65kvqU4U7U1fjM1Hdk5lyQmAwgxVvmT+8oVQ/RzG2
97g2fjmVd5dZm6FaVsiHPaXNufKV7jbVFmotBrINwkn1m+FKRslo76f2IN8X275qUcZ26rmrXpoQ
RZ32lWW2QrnU9L5pQvYTo5quF2P8qcr+1kf6q6rXH22V3xeDmx9196ClXmHLxguLqjy6ONHdWqzs
Tn2x6+6Qww4sJ/M5isQZp8KeFbb2k5gzS6I0l7SgfVcr2p2amvda2HvDGN/tNmJOkfubz2RtWOVE
llLoPdew4cb2OG2iyrkjCUT9m60ac1Qu7oxqpkLIrZBlqymXk1puORhtOWQu/DpRuc4asZdRhC41
KQKdjxwzPbrb0jlXOYnAaH911GRtOeKAmT5761BWDY3KugZMaplPRj5GCM3LVy53JsbP+UdBA+0z
IvZjaUiAUwYsH5Jf0hjbZNdW3jAeZoGd21jSWmZZsWRz+J5Dm9JrQ4Kcd/VbLuYV05ObOlo2SxSf
u9l6zrDxhlaRvTQJ5fxqRJra8JM13MQc1Bu7D5VMvhbZ/Ov06qFmI2uX5ZBG1qdOHlxO2VdCkKSq
JKKKKg/xTHIwVvs2ZVK3zPdqIsPZ835ESWqwNPYW8Ol+XLp9WXDbQYSBmNedv8thOmKQ3KRlUa9F
PXzjqDmNbl2FkbM81gHnXXeze0QqYGKTpcViZ6Kqp+WQeFkq/K+KG5EuoVlrrEwYpKXu7RSz2A4d
fXUAqym4OCZn6toI7aU7cKHh0JsWdZip9o/IyzLMDdH5E/B7by4PbFU7KkGBZjTP3qje4xFPORzl
rZOOGpFYzHha8ifvcRqhOqNJivrI4LzNZCw+7/2xVpKLdOc9x/KNYWSwq63uRa+rP0pqfhXejF3m
UcRiZDS0FMqVwsE8X4sLZXnHj1vlj9o2H0rbvg9d98xhpdnJnHqV7NAMptzy8S7aW4o9W1tiKi7q
j1lFN18Zm9wpD7MzPnU9VXhdkPg62TYdl/3gqqgNNa3xF5YPSurxYenGXVEpw2oQiwTIzMZnZpvE
Mb5xsfVBjiOAFpIb6T7pnALbHmmkm7TxrqNEUmEvixZvHY30sXndUzXEd7vxMLcU7FPys7XUJ2Zi
Vt0DqTphk/GGDTQZioGP0g5UVIT0tqQAVB1bT3DtSThmR6OkqpC15xIn8VoBorppDSqzvYsISjHV
Q2wzCdtEOxw+2FTFwu+RD5vesr9dg2Cty42P2lgOomM/0y316CXmMUU7XcXGrbf0Zhu15W1q1Z2R
c08XnINn3V1P1fA7tmTXkbZsY6xjzjC9OxRAM2vkGiS33eh+ZpHY9F1/0KS+mkv1Ogxz42MZ/yjL
ZjdV4nUazYMoNEqWGo3TpvxBWHFtRX2sInl9kP+Qs6gfKRVc2gtWdaXdWpegI8VXqJdU0ifja3BT
ruQ1MY3WnIax+CB6O0xN8S41NGnDsLOFsm30nl7sWd+0U3fSyn47xMo6irKNTV7GkAN3W5LUqQ4X
m1NOEWNfE9wvxkuBoygc4c1azryeBpyuXqm9Ltq8aQoud3lMoG5ZsQjTaAqHlPcudd2n2RF9oBCH
QRAFwh5Bb91aMR0j/NP8ZJnuD93UK72uTbiNVLEXJzswW8HFsrO4stCtZkzNCVrv1hzwdevuM5Jk
1de1hOqIppwyg9qf0XcLeiWrvA4qh8Sc7Vnvm2szNneFudBlzu8ESoXfqPAu1d482Zn2Xi/cIBq6
TjTrK644epQFqe/YLX8qIAn8hPjU8rz6dJVzgLJ7k6c4hz3nDl/lMoTqZJz1RfnqTXs1tfpz1ql/
a2XZ605LkeIfeY7yZ6GRA/VB/CGsjKSkATnUTtTAYo/MMO+QZFfze5F5iHkZMwsso+JNkpkdDIo4
SdPcW/34bC3jauqsbT/wPI3FeLPtLuh7694PDD9UWNlr3duoVJerTlBJ43Rf0N9sYGwslxEPp+hv
ZBKc5ePXhPqEltI0UcfZLVaW96Jqf7TW5Td5ONe93riTq5NVCSLvNG/DxnOvipVs23y2gsxyYl4G
LlAcUWOWqvo3ckwMwMCUauNojBEvoiEoQ8Yl+Wt0r+lHWVOufeWMvbft4SUbq2tj6Fed6YeJJg0b
mXEwloQO7NdXzeqeS2tZV6LZg6M+ObUt+F77O6zKF6tjPRI8UjrdXQzDYfd0A6KBTWS5hzgfaXDJ
lZVnDWc9bl5xGT+JnpOQ3rK49NgG6KoZGoZ0tFdHb4Ay5ALNrQTxwzly1ZfaE5W9ELHle9bpa9Ut
7U1BAShTSTPVnA4nR7GokCBX7yNW9lii/+zNt8okKpWThwKvlVdGY2xCvBl8UMZnGmkjalYTk2Xd
FGT1xhP/8Fyl45fe9/JRCXlJMxfPbmMeO+LuwixPythR7sZ6TC9Hy9hqEQOllsdRc5Gg2Vw+Ky96
97KM8T+XPotxeBoT85TlzPcrD+OncqSq+GJQncMqvdBz0vGeUEgZ2SihuhClxdRw3by8xRKPqT1y
v7fUblNr1hPVlE/HJSbmCEyPD4VoTtZpUFtY00gm3xL4w4FukNXxmZ/0ztnNlb7BYV4SxEw04XUA
GkT5MYuFIqu3EfOS0dVBd9dkm/6clV/qNH+JmRtJOTFg39oClXL0A5AbeXEypnSz2OvFKf8adj76
jVUpu2mO0Xs6VPdnOR3K3t0M2piHTQRHEHOwuolHNQnH2UT3m2GZKZFjdlKSNnTOqRtUhZCYOm6e
qxh0x5C+jfimOnRI1X09cbWbn+YEX7yXIScvXQTP0APy0FwMwEFzK2llnpfV4tEklSXEIVOF99uO
z8K2OU52+9Sxrrlbb9Oh2w/x+GSb3bWhtp5jAmIxkZ9FhZ60pB16CjP0u44lDpaSbnWR/2oR2LNH
fa+XL1rWbA3aJx1XJivMn09Wt1DHNmm8b4zhibj0x7WGQxyLjdJkqzKLntj5XxJPnEvAHKjcrRsA
0kDvUuA9tsV4l8w3VJn3bklAYcvuWcTtLnUGnuCleePftYEp2h/AF/mmriAsJOoPofh74zQryyGE
tAU3mUUtTsXEY0cllNwqbyh2Pjqs0uaYG8pzrbk/niNoUahp6UpM2sA1okbX6j6rlD/cpjG8yoQd
Wg5TCi4t44M63JSZcv440gNSN+mvUU8n1352yA7pUJn2U4ELvlGa7eLYKzExf6YjreVLHc/V0pHb
Vq3nD05/dM30OMfRjyGjcVUneRJUTnNRI2sXjfkrgyHXhjY5APDPZumue1opfM1lMNscN6Vh+r1B
7xYms3UqjF8KFpv/Ie28duNWlrZ9RQSYw+mQE5VljWT7hHBkzplX/z30/rHWiOI/3GvtMwMC3NPN
7urqqjekqsEewTK76u+ypCxo7FsbMfZ7vkN1cAX1jbvnqdCoi2flW13KWy3GD4ZaY0RIAM/zIsj+
rT4aJyFqB8erzTeuDNmGyJ05Weh9DvxU3GRV9Szo6i0pznhIFa5PDaEqLXF/RuX4KWu8H1yUj7wg
YjsaypPmKZ/zuCQNrpHkT06U0O+rIrotaorRmhZkQF8jDR91HnORoFEkDb64FXST0dhCBLpLhv6r
EoyO2oP7amKXbYDaswfjgZCvHT1zoF3qum9+1D25ffqrTWJbEQfIe9a27mRHC9tfqs79LeBNblN1
eVPB2oKwoImlZSYcO2qRIjWzQrmRY4nrVAKoI9m6oR10nOeaVDyqsXwEjulYivziRlFpC2Utga/j
O3Mm73hfOSBUCFgJjnNNOj57ofSSa83v2Fcxqe/3tVe6m2pyEveFNLOlIXtQCpIsJf5SNtbk5BXf
RwFI2yqhwQ8oIcKDlteV5wNm8lNcPfF6fYxq836weHl3eihuE7E5wQ+kfQokcowRlmlE5Zgk6jbF
iN5O4vbWkLnvuH5/l5p88ur0pgTUI9O4AHx2yJTiR5lheJ/wMQua6WVkxAA4Etrfhkq6JpgjKaUM
tdLTzG1aNPtRKgAEp0eAv/dqBxUwpahgl2N2jC35oOTWsfGADtTNm9XLhwS1EruK/Z3i8+BKmsBu
2uGLXPa3Y5welUDcWgJt8zQx772IxFEfe+QisqlCH/2QZHUXYGiQaHw03X+ttfbNk3iVYvpu0aUj
Tu1zMzu2ZXnyRumLlTXkR6N5TkF8eJH1TcSLsG56gELxHf7Gd7kqMBPLODVtfMZx0eGxt9fT6NES
LGwQELPpq/BZxhcRgrFLzTT39so4kpehZH+A4guELSickQMo1pVTTtgrEVw76JJjqOaFnfem52D+
+iBHOPs24ilVunJrgsABHYi9U1DVNNCrm2yI9nhuc0mZ4i+dPrSc0aAVKDhbeBNEFig8JRYoxWGM
S2lBftNKDlrQyKOd5qlpW4UWPhLLDcI9sUWSqLhquRfYggY+XOwFp+xRylEjDo2fkp4AoX8zByAV
UeXd4YG9xc0Wa1zBHzZoBu7koL8X6K43PpaMoxDd9oq7bXuLxs5Q/eReUG0sHd7iAnCjlvQ6KKXM
OsY5hQy/NoxDYQH5rLz+MbD8va+P36Mgr22pDavnMgRggulaeupzECZJ17aHMOw8uq8wUYE16jd9
7X0J9fikSHUCi1j7FDeCd2jSfmfmwTPq/duhSD/rclFt+tI8IkvUgWWFdto16iFknqFqUNxGnBYk
yRhIHDX5MUiqvSUMD5gUU6HCRpMnFG8FE3P58bcQ+CqFKPGTj4gOgQRn9q4WHuKkfUN26h7SuMv7
0vtqmgo27PLwmTKajDt08NYFDb7PU1nAegmgM5B+AWXMLPlem8pAnZQddK35Dn3D24SC8Z2wfyeW
OuabtE+olD2rsAGM2A02IVkXrEeXV0WOpr0Llt91WQyaQxtaZxtNiW7iPLs3eeeYXaJRCCdN5xUD
ZRNfOuTa0Bgf05ekoJMzaAZQs0J8pZCMfeoY3sRdBAI5uBciNcBkYbjj4XCoaja94QJ2NHRwEkPR
os2SfZPk6K7P1EOv6r9y+DtO3HSPcoMagxkhrOrW3lukJi/gMDADFn8bAYSMgVtRgK690aQQQ2q3
uZ/Ag3Yia18SIbv1iwqP+KxLyGgpXJrkMAbu8PvrdJMFcp+sY84Gql8xJz2294QWPFG4l+KsOLsW
OGncXRTOV/g9E39cH2eBEYRplAVrRsXg7IOgl9SFctV5ysS6Pzfds0kXvA1XvXkWCEEyTEtF0SX0
KlD9eD8brTUGz2zc7DxJLYwOYvLRzXDuv8c3vS3ZzUv3KUc1DMi4323XVBcWZ3gx9oz1bHS5YhKZ
YO0E7kvuu9+SRiw2beUqK2TFpU8GOE9GyQuxwQ/CQAUtCxl3bEiSxpHkqxB6wGxfuVn+OS8N0LOh
q3wzBN3NacIXYmhaGSg1zInqHGug4vQHhf6HGK8QqpZWzURSDjcTXmofBHOkIu9lo+qbcybySEpf
WqncSeo/577J0Ffhd8oK1C1rtsm1SK5CqQ6L86DAoehlDxMz19hrYW8r5KUYQocr01riiV2OOP39
Yu0yEZ/xJobKlI6AEAkW7RrXfWHhEM2h3D6p5yDpNeMl+tkYpirSruekoeNKQ9csrVsh8FasZhaH
0ZHQ+X8CZbOlo2fHlSK4SABF3NJtsyvJEHpegtfDw8KeJu7J6JoiNSOyH96vVzxmI9HBzLGb+DH2
v8qx3GvZ9yEqt9fHWaLbXg6kzHS9Rz3DSk+3coQRum3zbLzRcX6itFPclQeE8O+sLbCunX+wXvMn
dJUaSCK/yOXW3BflKRrMqIvvfscsUiE3oZDeCvm5dNy9/ho6aDYiR5L/NH9JNxHWMzWa+FSiiFnH
6qE2t1yNiBnIKydjZd2VWdCSgiRpcqNsz0J5slqkzIQXAXBOY/wLaQDt3YRnG0nPPXptgVcQms2n
Hlcsd4NCtbELd+qj8dVFle6e19kDEvirpnAfNIG5d96NPT+NutoojctiGw+NsC3uKxus61bdjMDD
fuT3tAx2a6T5hQAA618XZdT/NWRmZsdTsdQsBOWfn+vGNtvcVmvfvr6VFwi9CBroumJooonAwXRy
L0KMFii5qaVqc65RWhQSlZIUtRBYn3UROQ1uQteH+6P+Ot+xl+NNW+livAHlkjTsoL6iGnJf30pO
h9v9F7rkW/dz9TgckAu+PuLS3kThAjs6FW1ErK3fD5g0ahZQjCfCaXTfZP9NFsWbVvqsAsu4PpK0
wLilT8p1ihijyHiztRStQAO4BIo1Pmo77cZ1gKvts0f/VPxzxjKyJBKah6gfq4z3fk6e2NYgKcXi
THK37f3vvWWBrcb+WkOOB2G/UVzTFxCnIzz7bkyImModwdDzfRJCbO8VIAbnMsJsu+YZhItgD+JP
pvtbNjyqUiVTnrIqFfdFCi2jaqXBkdtIOmQuELt+RNtmaMD9Ke6zHia3iVw90Yd0K4g0iUtHnDcH
OIOU7rH8S7NI8xtwVYjP629jQCfaaF6G0ARvqLqCo4sB3nMjL5rBa2GpmdmBGgbl3XC8UzzP3bud
eJtF9WMGrWcH5UXcjoh37CpNBdUbStFjZpn+JqYDkVRNfVfXffSAlGqzAS3mHdwehFehkXZLoJ5j
E6xTrhwkMGw2RccKhJlMOcrS/edB1oSNSel/M2DV/SlmXU6Qm3RGmuBAWYGwkRxZd0MyeHak+sAZ
gpAHkkXfSkx6d+PlZbcJi476T5DBvhkqeqBTAUyw3NEeYkm71wZJvvcFBdwjv2Wnqbn8qPu9uS10
LF441W9eN47b1PO+USCUoKfCs4qIyUj35yyojk6y7RdNBHggDk5CbBiOWcGoryJHiiPKbDJcRKQ/
PhmZq/Me8qRtIrWv7aD0B1Hp7hojfC2hC217NQBF0nsqvP/YfUgLODjsl3Ln9c0Jwat9oEUwp0qe
qYWS+xR7h8oJ4Qo5uhr1tjb44XaQ+Zda9lxIqgcQxUI0SkzH36Ob0BAR6AxUMoD/xgeAiCHtD8rH
lW2ayEfJgKEf9NT9XSTyuA0SjRqU3N/guqbsggDaTCPTrhrG76bc07/WcujJFaRCKr/uLeIL90h3
f/Ehl/WF8Ll1YfPmeowgVIx4JH7kz40yPcp0zdykbjWBYCPzSa+U2Mlr7RRqEta0Pg9tg4YdkKdg
a3bKSbRQm7H6mvpDMW5Myd8XvyMEuwK/NG8imDIbWdASEPJCsMs8UTwOcSCBQVLFnZh76mtlUSvS
SVsoALNBN1BVRwTWPNfRTD++0Uv/rdcGcZdjdk8Ns+cMgS4CdwA0apB5qmpmk92UOiBo12B7lgkF
1boKZTiR6S8jj0S6eX6ylSL93jep4q6EvIXoigKajESCThL5QaqHSgaMyr4qzjDaDHWr7KKtt6V0
Abrd8fEcKTf9PntoDsaKGuzSZYwEsajA16CDhmDT+xAoSkoauV6c/cnAIMfKtmo3v6zn6SYpjlIE
f2/jrwgKLtzGJvEWsKg4qezKs2zLrIrENeDLY60EcrDpf1ti9fP6gi5cxwht4fgo0a6clIbeT0sI
Q5NGv5CdSWTBiUDRYzOmD0mRPoJk+sqd8Hh9wKU5XQyozTJZX7IkkLt+fs56w67SbxG9nv9thNmq
jVkpNohO8KWA1nYD8Lj26foIH5QKycywt5UlmRuel/t8Mwi9Xw8p1Y6zusey9JicYA9su/2UooH1
O4Q7wbbutD0KQNvxVB1pVoCv2Nd33WFNwn3adrNr8t0vmaU3lVmVqmf4FEJqHjg5bt1h5xTG6fqE
P0h4ThOmNmxYIurY+oeHjt9pGTUdJDyjV5k+jS3Wu10O33ZbOOT7iUMtHPSEjVwDQhxrsnBLW+Zi
8PnjR8zhYQTT4LH+rKlf4/jH9dktrSFpFEPoRBVe8+/PgGihqJdmdXQWILkBEjeNg+yulSWWElHI
NX+PMhWBLhJRzTByy9OV6KxhUbalyrOhcwILyB5NW9hDttqtebovvdbeDTk73Ianpi48KbL5H/R4
6Cod5L16UrcjYlybdlNu43uwWZQnH6RTdpRv0XU/rqWOH2yU/mydv+aNut/7eatADYVYDqfAGb6k
t+C9t8m9biOv8eA70/ZJ76VXYF35fm3fLJTVLqYPgO39yJOQoJq5jByJiIoM6n0bqg+KRs/GoF+a
jJKDJ8n363tp+aRcTHfKay8+85CLopGafsYLWdpJDv0/W/w2nDP8fyqnpz2zwQH7AA9ne33gxUNy
Me4sRY9GTQ8HP8vOaT588rXsjgxz5RXwwRP9P58So0SECrkJ9dlBCb0si3qLLVyjvCJoAOfBaPwK
NdFRTT/ccIshpEAW2EgJKXrxKQgQ1RyhN12f6urvmB0lMdXUXoaWisu9tKvzDUrCj9bWetJ3DbWI
8z/Vk55Pe3aMMnideZwn2Rm4+4bH8T601gT1pen/mMdxyomi8UeiHffi99sGZkSpR4A2z0ZCvcQD
5eK0g/o6jLAJck98GUBZeWOGYTtQxEItTGdwIc+lkUpXYMiP2GzrdlVrDxbGx5soG+i/VA+mUKr/
4nalUM3vxP4U0btZHoR8QAw0qkjPcnTIhJ9l8PP6x11aCID8GtaHuNVjL/B+IeRKKTvNK8JzUo4A
pKo35B8VIPqjQIUANJ7WwnHPDOWkelX3bzaWylOahy6lF23+ziX98RTLT1CZPOU8qYs9AjBYgm4w
5N2Kh0ZaObMLyaxJFWTqLiB4TAHx/VyBjCVqUFrxWZUqelhfWk069OFvC0z59UWd/qP57kITHZ1A
HGwkcd4uUTM5LpIBwloW1gcvEY8aYNcKdsn1YRZj/eU4U5C6CH5+gxV0piOMXuV28Ts/4n22qfbe
k2ts00PzI34tbmmu7+JTJ9nRWuRdXM2LSc5WE+iPWRqhGFENcU/mBFDcCDav9ngD9cBRD7hnOMaL
92nNiHvpmtFIn+lKY3CEx8L7SdNHi818ehmEXnwKBcA5vAGbil6OrG0rQkYd/5t9czHi7I6JqiTT
BaLx2QIQLEpfPTHb1RRIJH/lMMoLFSbMN/6e2+xWKaJ6aKGgZdhvDCS44wuqONVeelEO6je0np3K
EZ76wK4eQQrg6Q4Zbq3kvPxV//4Fsy0Fk2KQdTjW59gobSUlb5KfLTB73r/QyHs31dn20Sgy5Eo7
RudGie8yXfoOl2alvfLB22m6SS6Xc5aty6Xitbo2QDu3kdO5b+7qA+RoZ7iFerLydlwei4eyCe1b
1pG+fL8ty2a0QiFHv9U/5kfYySf3UByBrdn/hUPutOE+xBeKw2i2U6oT/yRFF+de7hATtzwvOisP
Iu/iap/cCfjUYgF6k+zWdsTi62sqrook05qOysz7mYWemeZmqabnFKK7PQQWIKDABNWqmbeZjkRN
XNEDGUVz2wuh06aZdwxz4zXPYIwZYA+zFERIlNxpLvBbN4Ohq8iNjf31vjOFFyzEP6ET7FDleRlK
815AvGwTjvnaXliIyZaF4R1i99KkfD+76PLeAAIcjf6fgoKwAfzc7ipU3/aFg235xgLm2oPs+zdF
BcY16CxSVlDYj+9Xz4fiaFhRlJyFAYpoVN4MevJ8/R6YzuRsO+CkrU5NXrq9H5QgRcEXB1FMkzMc
czsCJA/c4PoIC1GBEdD1NdAJR8p0tnhVCDBVqFT/LAKGHPRoJ1Jn7L6mun68PtDiVLQ/lzRlaFQ7
368WnNgwhgwanbEJd/xQoz68lvstbgRr0liGsk7yMZtLEVjgjSIjOncKwI7efQjLfFf73UrRYvEB
enlsZllzo0UDCGECAlaPYFs22sF9BAZiGwVVs/y/CAsLa0du8/c5nU0sNeNMbAGDn620tU3/ayyt
naGVEazZ27KI4zEqay89a598Gf/hZp/sSX8LdI/1Xb91N/+FP9/amLPrvjF9PQ8bLTsHr7RAiXVT
tafgHmycwZnc3eSV07T4NrhYR2t23eO3mgemIJNVneLjnYotYPc1enK/yEfrq7a3gFbb6oHygf0E
le769l8qD5IGA9qYvHSojbzf/vReOv5qpOe+SSHu1fuqip6FSngVwuEEZ21luMUq68V48w8qxAUe
qLGZnlF4c/TT8C3f9YcfPRjVjewAvTyu1QgW35KawRWpQMqTdGs2Q93Xgs6bRsSchsIWcd/2dxCJ
sOvDdfV4fTlXRsNw7v16xu4QZ8jgcnXdAkSTqcRY9tSdcEou5n/u1Psn3yAl/SMBLQH/fT8chNlE
0CROYO226DVRqx6+XZ/RQvAytb9H+NOivLj5Jc8cW80vyTJQZByCH4IGgUNb84tcOnM6JfbJGUaE
1Tc7c4pEbyKQggxyL0J2wr4duu31eUhLEyH4GpNaPFF9vlQp6GhdMFiq9FYbdnwcmjlbhFY3bHLI
Jek9sOYv5b5ZqaksXGTEfO4whRtZo3f1/gsZqWfWleez/dxoL4T6i9n0zxQ7H9JxzYdp+tizW/nd
ULP434LaTDodRrqZ3Cj5MYbIr1ZHI8ydVn4LBMOGBruyqIvfTaKLq+mGLmM+8X52Fc1dN89o4rY7
ZWfthrP7WPwyHVidW+IzevHf1ZVguTbi9PeL/ZghscqjhafRKOn9pCWgbFqkGq7Pa22QaS9dDBJF
VRVWRpie1a66cQcYbUW/EimWAq9+sXKzl4Kmwma1wjhFlwqdnqiEOZLG3w29+cb+/Unms+ZsvDan
2UaUhbD0+8JMzkUObVTtDGREUD29vnCL70m2AigCmdY++K/3Kxd2vtHJqCv8gdPEt9G36NVFYGt6
nwAMtoUzAmfQm177b7UdOXBOnes/YPGUU2sByE/58oPhbTo0surLegJuNEcHVUPJ96EuV8Bni0t5
MYj8fpK6N7TUgEl/wdPb4yS6ZSor4WpxHthcQ5s0sIeeJ/FYGdV976vMAy6ngkJIhgMmJbWV77UY
FadgSAYsy8Tf2QHujdgcRPAFPFKQMTwWtofv0dE75jeg4e3pihyl3VrLYCkmGhThuK+wCiTBf79+
njboEgDi5CwKCCRDaVTknYIBvCjur++GpUNmTDtBtij58RJ7P1AmRVlJ0SY5q7X6SYmTRwQ6Onvo
5VOTjfkmp6i6uz7iwnezFHyNZNIN6kXabGrQUq20UOA+8XyCSCPt9a5FLWrNdHttmNkOxLiHj1Z7
wTkNvmq0skwlgIfw+3+by2xvaJZZx7JMJVh1xV2cPPkSHknav+i7v1ux6bBdxFrIT64V5VwhWGy1
SNRhRNfdRb+EV/NT5wi/Myf6hMDB9ZktPZUwzcAVm+qCyTNzNjX01nn9x0FyBtIxBadw5/6kM94/
aScE3c7pfq14ubATLUZipkDvSESnD3oxyxL5hkEY0ugcFMLJHfXfXRe9uEb8pci8e8kghlyf4dIG
oZeLjzP2jyi0zfZh1wyoLIRUnnGqsV3fOkS94mj4tf3TYeiowm81ZFI0CqSz/BPdcRRTgPycDeQj
+onoUFX2xAC+PswCEG4ahzo6Syh/tJUqwPLAezbCMzJ+mfW5gjNris02RDzM8xTUBtrwvsBpDW3P
fG3s6Sy9T6umsVlEdeofm/rs03mDGUdJHURnORHQTAnLcFuF3nOBohlSk9Jdl+s7Gj875D8PRpSS
lGihvulGY+XW+Zjevf8dU1S92EIGODfIOWEEJgGQ2ak+TK7x4qFaQeZ9vNwYxgTeiDGU9bHUV+hl
lQmKSrWiDV/zPPsehfmaec3CtfN+kFmqqoYl6i2qPl070bf8ReJRBtT4Wfgm7futf6N+93bjl+t7
aG1es60aNbGOcjpbaIh/y8in3xoIh62s3eIngrAC7HV6aMzDCkzUPFQrmW2Kw1y+aw/Bkc7/fq1A
Oq3Ohx15McwsZFqjJA4evKBzrLrwx1tkDVGblMpnyX3rA5CDVrN2CKbNdW3I2SEoTSuN2mlmtdNt
pVtMG3Z4hdrZZ/dYONWtZ3s/qu/i8/VP9jGIsUsu5jnb8Yi9ulbZ9N45zL5E4DO14K7sV5Ava2PM
UgRVwLyLBxqoDfW3oHzzm1vM4VaC8dL3It+B+0M1k9bnbAxdICWNxKnz0CYbUb7LwwG017MP1jaD
tmyG2+vrtlBlmegKfw84O1656HaDVA7T15oaj7t05zqqU36vaXS6GzWxxcM/pxlNQxpUUNGPAUo0
2yACcgSFNxIlXQE2cui9BLn+JlnNyudaOsWXw8y2BNpsUtp1ZXhukIXyhFPsZytbfWmnX44w+1h0
ouQoENgQcU9Qqt80xIa65nOjrdQ218aZfaMgN+JEKC3COYoHXd45ifA9QJkrE88ru+Fjj+/9p5lF
Pj5K6WeNEpJhtY53oxwmE9vwgEz24fpIK1Oa47gSvdZGA6zouVXAZ6Oa1MERFhUUXYx2hSCytA9M
CokgDaeS0bymbuZxn5Yxc4oLbY8c6EbH4O36bBaTDoCgCv7ZOLiBhHx/4QalPogxtlFnpTwIiQT9
39rKeBWMqDEn9SGFmy6nX3I1dFYGnpKzebDFfg9+hgkHTZlfI2qC4DlOLAwc7fIjMipHNOpyOztq
drn/5+CXCXzK228qUNEBmWWKiFcluYef0tmUvgTx9z5Z+VKLwcgCWChSI4LpNkff1VmXq1DU+VS3
7j7ZFqhJ2PJL/Da1D2Un35edrdQrS7gU1ZGop1cP4tWA6vL+0+GJXhhWybPWoiZaDF9U9OulMFrZ
IWujzIKRWXTVkOp8J4zy7o1oUtytjq0vrMS8tWFmESlppCjAqyQ8s+Htyg23AtrhOBut7LrlYTST
SwpLUnHeCctcLdCEEWDOFCbaI7p83Ub8adzpDsYjdrpF4Bxxt1XH2KX0emr1qXD5uCH1WXTKA5yy
EDgPQSCMO3kbbSVUhp5bu4JfJnSb7G1lmsvj0S/XoJ9QsZytph82Sm3KiNugnTnuiudmX9jyl+Fh
wNBhV+7h1V8fcHFZrb/Hm8X5QakMXRlVtn91KlR6OahtxmtMoaXE07oYZLaIRR95lZvSxUTPBhWT
SnkUIw9tAeR/cgX/1gpnFcpI430QSv32+gSXov7F2HNTxRLRBFfQRc5a3B2FunsYRcSVZS14EytQ
I9cHW2iw6JI4WaHiwwpOcd4poMxu+qjJhWfp02CXx3SH9Pmd+anfTgDbtWri/2c0ticdEBHg2Gxd
Qei1VuoxWi8QiVFuRYDMrj73W/l22ixrSZS0sJbM7q/x5t2WdAxUGm9sTiRVtinPWegP/q4AWfu9
3E5zFI7o0sT7aiXELBREWFbuAB0gzkRrm52KJg+CsMJDlEL+xFDXeY5NC6sC+zYPDLqSKSwAyRhP
hllrwIm3jPndKmDeZwS1EJ7Fp/RWeGhvqU58R1hX2LY2gul4l72Or8o54pPma80meSF5YHBDguYh
WvDIZ191dAURH0CSSC+qMFQon6p4uOn4PdsS6T9inD/aY48mYeHHb7XR/FCUcof91ySge7JU+XeD
gkctuq9WED2lVIK3Vu1/9lT/N+IuUHPab6NQ/cyhJV3f/AvV9WnV/vrhc25FNGIkXwwBef3n8XN9
m+/8B+Ps/ULzRdgGdud0t82L+Tnepvthj/Slcvw34wMJVSepBIpKs12SDWmmmZ3GV9tnG7hFW+Vw
1KDH/nIfBdDPwj5HG2Mr/LR+Nm/rcO/Fw3Ex+iyS5paeu9qARbiFaPVBS62bIqPwLhvC/RBbL9fn
urhHLgab7ZFWDpIy7GsqFL2HKv9WlrR/fjFAN/prMf987It6Dtqn1Ao8rKik4in3MuR2zE2gfPs3
06A9jIsmeKN5H8Fr+zpGBojbFT6xgWniKu9h4X5jGhNcmBogqpezLHlApU7luTRNA7FMejvqrkUW
9vo0/hQSZynxu1Gmz3WxWG1BC7IfcwKxF0UbTVfvEC9Cl7cP0KTtmx+mW72KjbIN8DhyXIEHAaxg
zxE8+YAf4x7tZ0wx1EdwssoWi7Jhk7vmjdHECN4r275VPptRhipGVonPaoYAUNUrR7Rz97HX2I08
ydwqSJ9en9RytL9YumlpLyYVxkof1lYXTGjB6TTJ56Q44w1g91vPRjAG2ybdhrmJ5vL+3ww9gfyn
/hL15VnWLwK8QkTQD8/qUzXY0yNjKuckwibCVMEet/U+tXGSOJorH3LpUUXctWTYfRMLfX7ReAp2
eDhyoi0owiXS603Xx86oPCDphmEi+3Mv0kcWvH+epNASpPpO/ZZm9TzkVyW2c2grBWd51EVoutJ9
LyI5po3NGzi6tUlOcXC+WyWeHirGcDTx5nHSrOIQcc4xAKnsHYS3FFk41ElRmt0rNnKLNvrBN9HO
lQ/DagN0KW5J5CrTvQaNY64poscyeqp+gf4KwiWF8qbL5UoKtjbC7CjqYY1hW10KLxwoZEdD41Xo
w5WbZinUA0gCpo8qCkSBWfTFeDerdbkPKPMEoc1+4rEIATSD6aw2wePKYZgujg+fCwCWCheTl/78
tZgkMjThPAtB0o4792TdVGfrzduWb9o9Ygw2qK8nCdto4OVrZMnFjXIx8rQOFxHADUeSjbyhLSRi
dtuEk1WYcu8XIL9BtsZG/+P6VBfX9WK82QUuZpnsud50hbqoh78ScnFb+5rD9Ls+zuIeuRhndlU3
oqzHRceKNpP5rnzujN31AdYmMtsgSZfEGKv0SHsLgHcqCUmjQNFtvYpfDQzW/6fBjBmoSzL6lst6
6lZgTYhFqp/9yoQvWt8418dZXDX4G3SPTQsW8iwo45ju+7LJa0NNlS3xGU3f/3WI6XV8seFkjMcD
pG3pgjTyqS9cTLn1lZRjMbcHGvzXNJT3YwyRb1WuRPFlxAbb6R1wqF/yT+Hn6UkxPiEgc2p7ZziG
J9de6xgsvmMux54Fp1YVUlNBQPuc/6g/Ty82rI++619UZ3rHZA9reL/F83sx1dkNjjq0j3sk+zzu
821g3IW+8BZJN27q3oR43FzfHkuZ1uXcZsFCdUMDBI+Ld2kZ3qZy2NidhYDiqGgrbazFd8blSLMw
gWpcX2HFyy55Mp+SZx5CPDDCN38X2e5B+MrriARF3AQOavrH1e782jGYBY9RGpsw70mMAdX/5LpG
Q8qionB9MRdj/sWXmwWQPEPCo8l4aedZiVcKjYRvkYTKpknluu1tSm0rA67Mav60t3QUayu5oaiL
Qa7n4feO/sb1Oa3sxj+MkYvD7YWu0UTN9DxElT9Tu43gHrMi3nvGUy1aKxnVnyTmw63JG1BGQADe
87w2IiIloGSADM7F1qQjbdzEDozfXb3Bw90ejnjJbBJHcMa123pxIf8ed76QmuE2WH+xkNVvNDDt
6px/Rw4YRkW6VWz8Sm7WxKgW83TpYsRZXNaMkqAiRfS2yNSzb0BHN8FTYguvwblwOgcHOlRi7bXi
07QDr6zvn9rUxddUG1VMBGQ+6Pdru2pfH7qdTs1p9Skwhfxr48zCddM2g6A2FGAn6TFR3/jSxtv+
h8xcw/g/rDUcFug9nDsTqCpMacv6IK7gYbLs+Sbt63EsNxUK0NOLDLt12be9ESaJ6rnH1Fc6bNHH
mzjVIcro+Pd6oXLbp+k95OCXTEh6tC+LYqO2Oq0zZO1sYaydKEUjWw3pfwe6Gdh918goaMr6PpFV
BCTbcoWEtRiSAXdQL9do+8/LWGowNl3lQiqSETGyhdT70rv63pMF3bl+tBfznYuBpkNxsRmC0BWa
UWLTW+Y3E8CoVxSfCvyBlVBaCf5LxwuBMHQPUZ36qLwpTCGkt4bgjHi6HGNBAiL7+lwWL2nQmTpF
f0hXSHy+n0xaxJaHs18wPeZh98QYxLd+ttcEsdsHSfi7UIu9WY3ark+axwY1+0lm/yQmaLVuPGTy
r/+cBRWFSZaTTiKiL6BWPzxJMfsa5YafU22RQQ8Jzpt0woY/qnQjJvEZbT8RP/K7ft9+I28BDbxZ
q/wurvrFb5jdeUo/dF3oqiwJrLahLo5urD+tzHOhD/xunrNlBxNgVUFKucH4JJ7aW2uHiw+U931w
Z2yHnXsbHYujeouebrdJ2l2wyqNdmaM5S6OLQkBDCsjlOQVqp8r3irfSUl8sLrCpVN6DKBig0PZ+
Y4mN2Zstbyq+pHnKTr4T2d2uOcanNQTO0nGUwfPRHEYk5gOwNEo8WQ+7XHgZa2kjNlhX4eKMs2aS
H65/tAWWJyhxsHXQ1XkMf2B2F6iHJsbIg1DxhOzYWdiGNuGT4EqHLpDwKrOOqlTUO2ngGVSGyn2L
ddPKT1hKlRAsME30AGTM3GfXX4y5Qiv1KE+gN47Xb/aMYQPFMkhRsBod9gymJkC5yye0ibfCatV5
KcbCQaJLoOpTf2L2UZOkdd0Yl5Rz3d+jB2703xPhy/UpLiVOqCRN7UBqNh8a7gJOlkjs5xmaBBFy
AHl3Y5SYRfF9ZcF70OJs5dpYG28WzdF9G/O0QN+i67GdVeqTgZZ/hrA0PlBy+/v65JbAdmQvf89u
voBtjG9bDcfb/Srt0p/YdfESC3ZT8tJuEcH7FMlbXGtWuV5L++Zy3Nl7JZcazAZ19o1+J8K8QpdP
ZWTB/jHa2km5q0nXJnSvi1L1SiK8OuXZA8bDBRFfEUjl/c7aFBul2pefJq5P5aR4fG3whz0Ezmpt
c2mnkgwDnaTSLoOpeB9+YlQvkzZjodWnFudipzwO0cZ/QLYRFqbseBwWtEye1hCbi11K2tkIdoig
6j+0tGNFG9BuhyWJuYUFm4muKD0LW3K3g6P9F23RpUBOgYIDaUioiM6bCiHYisFEtOksxPE2HhI0
oVRnZdMuHRFq0KahipOS8HwMFLgGNR8UKMZcyiikb5OT8hb9Uh2gtY6yNaFTe3bgrCXdS1ObEHr0
eumHSvNPOBhm3WAfn4ASPfYxwOK6X5nZ2ghTOn6RyfXoLppF25JfqVjfRsRR4dP1tVsYgcK6xP1E
FV+25iXgslMjw0qmOcgvSvtTd1+u//9L+41wDN2QYDkRfWb73BBx5mpGNz7LT/nRt/E1OP/QN9nL
1DRY05NeShZBYKmSOXWKgU/OjnLsYudWCzkAzU23re7THcYxG+/F3PyHUSmtPC8XbnZFAa6kTA0z
8vpZkmSiRlF0vh6fs5K6g6iiG+B7uyZrsT4P1ZWUbOl2B9VuSZJKfDY/gK8sGbehxgJz0+6obEND
KHBQ2zTOpEbTr8FCF8ITWgqk2/Q/OLbzTp0VAhv2W5AoXrKNFHHfGN/7YNhf3xwLm49BJmSezrPo
g85RoXeG7Icer3NPeE4K7SDE5sonWhoCMoX1f6R913LkurLlFzGC3rzSlZFUcpTU6hdGS62m96D9
+lnQmXt3FcgpnN0TO/aTIjoLBJBIs3ItHAnQ8K7AXZ0JcQChL5KXNIM4sQkS3sy7vojNQ3dugnm6
xt7qwS4uxPA+s6f/MvbaTbWDGpcHYUCBMrlxUiLekphDLlZpO1QJeir5MNpR/3NpVI6FrUuLNvA/
X43JMDDIk5dpgpYK0MEPmWKlHjA2v5oOfDaWkv/ql/kPRCTucBiJn4IuD9OixU2TKrxohDoHptyA
SWygGvFKUvII5dL/pf1MJqFFg0rd5eDadrq7YU+PPOTZ/gqRemGMfvczZzsWQlRLI4ylI5pwWhK1
dtO0oVMr1UdkCbywY6OUcmGOibSEop6h1IVtTF6BtN13OwWTlnZpLx7UY7nopK37fP4lmUPaKNmS
Gz0WV4WQRxYjp86X41jyMhC6Idc2jDmbUY/CpapiUa1bBsmv4gm6db5kIJaavFoEIpWXC2/fvrMj
whzVNmuKaQZpaQDs+o/8AG2SPbCIFGEyYcgIx+T/2yLj9Um0lHO5YI2j097Wh+HQAQDVvrUe1Dl+
/xf2OAeFxcyB/LnFMcQKw5+jh6a7h6npwwQEj/ar5Y6LbCFwz48lm8DpIvS6ivB7B6fKHl9lB2TR
yXH4oBSRs6tABZG/iRtL1CQQZgFKoOvryVK5gt6zumDirfHSALpRe/OW4HOCtNpFlMB5db6h5cwh
pSkqyomYKgWGjQlJzJHUUwuBbEw8tLI9v0an6RajKnuyy++gFuon+/6u9rOj5ELNQPB6v3PD++gB
BSWjtSGJ9ii74JgpOA5BpneD/VnI3FFbwrgh6oyMQ9DnPF6MNkzwvvfY5/4kOnGg3UdP5DDhjIFL
1iN/Ppe94ExH83b2JQ8kW9HnfEjueSWLjVOAYFADzBv1EQPAC/Ye60NhDTOxgvITYu/J6/fcI5Au
zhghic89ZO+PvH1Zp4Bw8iqY7wBAwiQPm7v3FUmhxBtZQU7Zh6s6OpIovJPE/KAo/UcptTejztPs
2Ej+kH8hLAW8F1SW1rd7OXP6Bfhb5kkIDbiP2TMKH9rl3gA/PLrlU4Se1U3sRS4vbtwI5QwUKcC9
J2tgiVsRPUyyNVbDohtBmJLB0cv8x1Sq+9HsbxpFQaezk096k+NZBT08SMFnKAz3JQdRtA5eL38D
4zgB9rIGUhhGMEwns0nQzbqdU9k3wT/CCZA2LdF5AYAmMGfEIlyyCAfMFCcDj0L4qP/BIdoJTxBv
2wk/a/s99+QPih+6bnSjcYDlnRllljdBxcqQaskICPrKqdOit5zt0bPwtGfoob43X5STLL4nR9qg
XI5LbveH8qfspo88Mlb6Hlzea/wS3GtkpjTtZkPpuWvMSBSw/NL6INbXGB2l5n2RFaCtF6fRMThU
8EBFG77k0iYTyyxDpzXLDJsQtPfEzB4+MYkHSVH0ooRT5gnesiNe/bQAPUYw4KU446G9sw5Q0gOp
CS8tW8ce9McgY0H+h5kvNk+OoYwjtTJ+jCiSr1aOH7Mu2ekKIHfX93zzMp8bos/M2WU2QmWMp3Q0
gvxWqmwF95iCXXU3uetc49g+SZDp/S9iq+0N/md9TJTaV8ksoPJoBPXy3JQCxIVf6hxaEyqVcCgP
jQHpqZFTFeR9U2aD6yUSx6XFUrNC3Q0xJtMJPEVncq4REtmt0wsZMh0FbJA+sbN6EfywhSE6KxAW
q9wPZjlApalJfyiiEEHTsa7v1Lwv/WLRl/swQyc8n6XpECqZ5Rk9ntfCTEbfFMPczcvsZxr3w642
0GMO5cZJRET1UbOQndxnMkQblx86dKR3sz5Bmb2qcWZF/XeyqG6oJF9FKvzQSLgfxvYRZazSLqIe
nJ6WuldzwA8NyB3ofdLaJdRJjmBBN1PbHMCIoYH6ww7FrnFzZa49TclBpVd0ePm7SHbKRfSmvu9O
qty9kyWEgoXUQqUSTabHyiI5IHh5/pF2mGtOGrTJm1z2s4bqWBKyE0Q0P7Sug9CzokHGNoEchzUI
0K5cdk0TyZjVA0yrq6XEk4XOLUYCjgextSszrR349gJK2hX0Alvrta9rCHcX0pNWJb/SaHloZfmQ
dt1eXaBdDRlTMoVQt2080SLHcI4eqkjroZsZT1CEj5w8kt1wXtx2LnxjNqDJiuBAzAS/KyG3GUZh
6mt0eLQuZxVdACN1a7VY7q1SLffioOmQUuzrT0ggkl9VY+h+VLTaPusswc1Na8FvTcbXKVGyX7PR
qD/aRlKeewzHnNSpR1A4VKOtT8UfEs09FS0/GclU7DuroCKoECbPQ/FpCDvOfd88mhrqb6JkAWDO
4lKBwR8VWaisIO3kxGvVcF9JkKLotGHgWNqAKcGFGSj1oIAl6WuqmqoDVlJJrUAKo2UXJcTw0YNp
9om1PIexprngVl6cqkPykUTFaRlG9V6wsvG4zLJ4knt5p8/hH8FsP00lrndLH7vx0Mb+dQe49UFQ
hULjTlEQTrPEEVCTBo42mc3ATLtTjwlLe0jDj7CpRE6BgHoX9kmDCh0eNDzqAK0yKVAyLBBDSAoz
6IZbCLL4nWLs/2Ip/1hggRuQfYYuzNJhKWV6ayziJ4LGm6EweNX/rZVAU8NUdXCJUZ2ryycj6s20
SSvLAEoAcWbY3mQj4Y10b8U/VLoIdMuUlYK1MUONbC47+OpFhu6NqVPh+fsh6hQ7gz7yv/9u57bo
bzl7AvsGYya1gLfICuNf0kxOciq81bXCexdo/5U9Aed2mAQhFRd1GUPYUQX1qI3GHWXiHuv62IJp
HgJVBwy57VTwl4EHbuZUQreOOVW5oo0qwNHZknI69yhYxj32bDaPXTxDOB0iqYXGuU2b20ZzUpUC
HCCod/kpIXY/SWlJYyhAXNLEL6RnQT9FUP+5vmVb4QPSgP+xwyJG207pSDHgUypkh1q8XZDC0yK0
gfLIboePVquP5cLjTJU3N/DMKpMEl8JYtFCi/Q7Kd9ZNUtiDaWc/Q9fwJqCY8XC7sk8cAOBFN3Ph
yLXD9WVvpXuo61GnipRv1Snuc62rFLFF5lVCLauW8GiaB8iRe1adzba5jDejyQMrbm4pInFU7VXA
SVi/1aJUVMSkRFKgoUDbRh5+A5SMMDXBI5DetkQ7mmh+baixAS2tV2qC1XXK+xzHT4YQlU5fRXfN
bL5e/5Kb9wEaNP9ji/6WsztPTJJYYIzAAZpvSGHdzIXkZj2vKLzlKTF+h/wFjX1otjLXAartoqAJ
hh6Ajeu2VJYTJsU5z8rWR4PgIDJF+oqtiI+0NoqjBhMZgZrmJ0Mjdm8N92L3WOgcdOymIehjoNaE
ZxLP5eUXi8teFpQQu5OVoW0sn+Lw3AKYUUK34vrWbH60M0P072dbM01GPRIJhpL0kM0hFNKLv/lm
mMVEMQsdrxUbpro0LSikYAGSMo3TpFoQx8ZX2WpH0ag5jnfjs6mY90azCzTVJiZGLlfTIbkpOgKP
ONbdzSLEQSkke2gJPDZtxHn/tyKuC1vMoUYUI8Z5PCNpfOy9sbUpi0zqFk6DJvXBcsT77BDamOON
7fiFBxvd2LUL28zjhhXpQp2KRlBk0SsEGH6JWuJePxgbLRYKURFBg/VdaWOD14GAGx7SbUYgV6EL
r/RQmwC0hS3ylbZ7jhpI9cE1RYWdA2LVk14EDSP599cALO2AAUBXDuTj68BkkeZIhjscs7e0E/di
+YL26rHl6aVtnhv05dGVlZFKsm0cgRAh66XUCATjvsVLY+jvofWSZRxI18aLAtkyMKeiuKtZK/gT
yFcmRSorPSCNfFDT2O4UjF6DC7EVB5uE804SGs7t2zKJOjLuA2VrW+UFWi4uRmNFWtDonSMXueGh
nBg7OeaPIlk71EP8WJgFJ2DYQFNDLxVHR1LBnQnaeOYe9mVMBGhLagEwHN3sRU+T6k25L3q0EwE0
7g9lvteq0+xSTDWvmkMPPxP5XRhnLuaCpG4UFbrkMnd0jOE1IA5IsfxKj+xqjDgedOPs0AotnA00
jcUV5YOopGBWUQstEGI0H+P3KvtZDz8BVr9+HzeuPM3wvt8dVDnYtoc0lWY0CvikE2A3g/hshjws
xwbg0EBehjYmHk+U99ngoyt1MzXyUA2S8hlnSnb6fDjKVW23Se0mCPjEZT4oUwzEv8apFm3sGXod
IKQzdTBoriLmZEItfwLWI7DMO2JCkTkHz+pcyRAAbWypMnkDE1v2VJFuGFIe3HfGgY4mlGgVULkE
g4SOSfYuSJqThylUhL/m2OKcEDb8AawE8AEwCkOnBzBLlpY86apayco4AeoRZIKY0/jdR8J7Vusz
596xZ4QaAngbzRl8RADPmQioW8oGGEozfhEUA9Ong/SWTN2P6+dwazFgHwXEGLOnKJUyX24qRHPs
Bj1+iRbzpkuhbpqEmIIyFR7HNXuv/rMYA+xVGDvFJjE+pBpMKza6Mn4BYvPQq0PpkXaGemdt3M+q
PHKeu81PB3ZVMKviWKxq4GKt1VFSJsnLAtKb8ctqeN2zbQMYgwMUXcQhZ/bGiKWEoMAVv6h6/LvT
G39YYh62lUaF557v+5Ph+ZKheoydYbFSAjLeto9Rb7Ke2wPo2O66uwJKbu1sz7f1z9Bbfl8/C5tb
dGaPrvkseBxNve3MFJR2iSwelnp4iaxyN0moa6fKwpua3/qAONPIq789BQudipoJbNlpEb2APO9x
SMmtHPJini0TqP9rSFVQcVkBmMJFzgVMiwlBVA43Xak812rHeY+3rg8l8Af5JsaZV+UcS6akRNYo
BFKc3y5t7ICDy5a0aHd9Z1bRGz0KNM7ATAqqj0CnXG7NAJrTfMgEigEId6qTu7EvPig7OgtvuUbw
N9bABozeBkWAsZ1REueaVhEVcjTH+dge6HyPckez9G+hyL/4hKD0VEDZC84TPL2XS4s0MxqifBAC
zMrE+q7SP5Ke96jT28jepHMbzMmOQysSCJpiCH7rF3ECta6gAo4aLpOdNdpTpk9fJDRnyBKrJue1
WAVP31sHpweJFYD2VmxwVYLhmEjJIsB9AaRuBydG0BRhgqNwtJ+TIznhZw92A1ry4CpobB1PE5LF
OiIBEThFxrujS6TmTZrgeBoHAs67vLwpFB5L1oYRRKMIt0FggJYrS+erQ2Azx0A1mDAX5Vhpz305
3wLF+hffEWaQCNKrhsUwHrfLQV9bzfiOnQfWb2hBh/aYHBMv2SUHCt0Yof0N2kUoat8X97y5sA3X
eG6cJbfRARiE/jvueV3XdgWxpHz4NRiVnekt5zpsHNULS0ydLByVtlfkGddhcNthggw2UJ6Zikna
Z0mfIBd+nLLP6/d9ewP/98tq8uUNVGuyzAmqLcHQHUWV7AYwX4ik5VSK2dQF9+BiYcw9b/JZiZt6
wVhKF33CNT8nYezrunoUI0GEcrB6O/R84jieVebma8TM00HDxi336m70ItHBrkm34w68K6fy1biD
2nhnj78xXhtxU5cVWAxrBiU0MjUMqIBxl33BcTERLErwbSo4d8PJmQ4JeuEUS4VW/JiBa4NH3LPx
5l1YZNbb5+HY6hSsOZanqgesBS3pf31aYEGnTQyUs1bsLOCA0JSRPnlaZkLMPdv3+a1cdP51Kxv7
BisWUniKTULV4vJMjm2rgVIbnF858Pw2ak3IOEn+OmOi3a50eJfECDW3AoEQ56nduOnnhlmeUGQX
DYbdiBBYZXxrYmApbl7VxQeJ8fUFbly6CzvMPZ8aAITUCffcmFobOiUH2fhJeh5x4uZxUJAF0scV
bw/zAChjBNB63+MBmCbMgo3uJP/8i3VQSVa0tYHqZ2s6sYqhLiO3gGLFwGwz7dE9tbWMw9O5+bHO
jNBNO4tM+4nEadYYCEi0zhvraVcNDz1vBnEF5/i+rQivME0NOlAU7S+tpENLxhKw3O/bWg2ujDa+
azmDp/racbw1XstH8Sb6ixASFXvMD9A3GpgV5iCU+jxBmJEeOOOgzV9m9LRIvK7j5vfTIPRqQXcE
C2OOATivMpIQJQwmfd9jZLXsc0gyfF0/Cdve7swKvdNnuyRHZi/qY4WjkEwVNDKVQxUpX0Nluk1L
jsQyb6S4R1Oy8UNJa+ysU56MEmhPNeKNzW5eYvhbwH8wNbvStiVxYskDYGDBnL0l4OQyhZ9ac5IV
Xha4FZeDLgqj4mCPxcgRW8YphNoYQIaCJR+Kk+Liud5pO2BMACSNuDNcm5cZo8k6Zh0pMRazi5k6
WUZp4KQsJF/sZIgNG5v9F3EWSI1QdgBekLp55hZURj9JYbmEKISnQdu51Yk+l9Exg1bY0DiWZne3
84FCQd345foJ2logAklaqzLokBpjOteytrI6mC6V17IFK67MuwibFoCnAGSBQozYIFJsZYBNJBIC
OgWqyg5joqHO+4Bbl40Sp4FmH/WbVaVDS43ayqckDDS7bt0eE0j7ZgJtgQbi2OFPPLmy22fQW+PN
aWwdekA7UZvCrLa0qnlgKi1eSG9qgRKlXi4GreVpwBR1hXt9l3h26Dc+u+Zo89RjV1pakJknvJHN
PPhh+YP0PMe4eblQxAfbENWnxPD7pSE0Y9A4U7BZ6UEH1eZ77lYOVayTTEfHWK/PC/I3N+7MHuO/
BqjYj6kxhkEnPgopsqXmdZg4ldGtuAaSJ0DhAvpmovx7uaZZHsgAEhlET9HoRnBIgvlhYjxCHZ8y
634aCQd1uz7w6LfIgBPgNgEMy0agJmk7SW/QWjLBUrGMXxrg1dePw6YFyKVjbot2uNlIDRg0q8lj
OQyaVDxlcfSYojl43QTd6Mv0HWgFzcJ/ONnALdCNOztxlhRm4tAZWhDFd7Fh7do8tjG9FWZ/orL2
rttaHwLAL5CmG6BcoPeX8UEEr1IjjKYSqPOdZCbIwV4wTO9cN7L1zc6N0L+fLUgSIOcSxrEamNGP
NHkPURW/bmDj7mAZeCPAYovy4arqIEn9pJVSbwIDTTlzQRx7LHaJM/uyy0fSrz0ChawAqiaC1RzF
XeabtaLY5Y1VKYFW3seoY6TzbIfhr76VON9tfXswiwjtEqRVQOCtSMh6jUxxZPVyAPe3V8YCZ646
zJoIzDplpOt8Uan217/kxlZhXvVb3EeyMFnKrG1ui7SdpU5DPo4SrPKUYBr9uoXV8AO2R6JPEjhH
oOSzmjorMeAPps/JCggGLcmBMl8kX7pr3kuO5gx3iS/yemr/D5Ooi9I3at3lUsNS780BJvPb5ARQ
k5P6+gOgr47oY1TrZ+JXH5xF0u/E3GE86xB8QpuB0t4zYe6AyYc8l1M0S4GM73QfGi04j5BirGw0
N/p7gTsuvRGPAgEHWAe4owH7WQGqBGKMgxjDbSSvk6u4GR7hO2A8oJS7vCS+deB91Q3XcW6PBVaV
S1emwhyKwRjFTiH9BBnGobN4XQEWSIXTgrybgtEoQBoe99J3oDhThlNmiUHV/MnHozJN3iDfZjMU
XckT1E99Y1nsviMcv7hxx8/NsgDJcin0Iu50MVCrVxmbpkxoj0p+PL1cPyhbdkAXgIIilf1dpSpx
myWZgLnxoFZq4SBJ2ae2TIlL6uVzsHgUSRuXG2V1QCRRvAS6kHVcsjn0Ypt1SzCL+qGOl9csFjgP
/oYJOtBEicjAErIqb6uR1CtiLyjoJwPKXpcYGizSv8hDcBbOrLAPCum6RI01fDUN1HtR0bwZYwU+
/yaE3GktgQMG991RWgi85z2orCpTdkhcCfak8Ga5Nm7BxU+hfz972yy5gdC4pc9BMhqOkcs/QnW6
GTFpzXGb60IpPf6gmEG+gKICG8oD+w8Gj5jgoUZtrdtlu9H/b2jvt5ZDCeQghADUxaqJFHctxqpm
Yw4q07RF/UG07luDx/q+EeAADQCZS6hzYVWr/NwA1eoiFXMAekpH0z+hwGoXkmYnKLFFkJK9fsW2
HCPafDj5aFxCIZ0NrNVozjLTLET4YsmndPqDaIeKTWfIMehsy2/Q1fzXJkFgA0yFBAS3CSAJcyoI
gOGhteQq5t5AAeImj+St3nffouXZvV7YvDroetsAuzTw3sCNiOaqAhCN3TK0aN8HYhe6ytQ9A6V8
yHSNg2ja+JQa4BsG2KohU4r2B+ONY6VXxyQczADcJhMCLeGt0x3LQ4t7sDUnAl0dl5d3BaVFMHxu
ky1Ryhkyf1WdlaBEKftH9KT5KvYweREfrCfDgyzCoyjZsy/eYsAUZW3RJu/Xd3Pr42KAEaNVcDkI
yZnNbEmhQLm5UYEBBHFO+BVOz5nObfhsWdEoiwdYVoBcY2srlpwkIukQ7MmP6p+ssDtHRDfyLf8j
+uSEcqbcOVhecc9Tilp7bLo0sN+DcFmGoCMTqQBiBFmojEhBkRx64blD/fn659soNIKYxsLrBjky
iL+zT3jd9omZ643+PQSKiR/5l7449X14wLCRZ1Z2H+T5js8fs/VBz8yyTzhShTRGL0QKwLNhN1Lx
PNflR1fk3MR9HabjAdeRe1B1T7Q/mPMxj4tWZ1RPnPLj0G518oUxteyF0m8unrqnQm9QHnyDtBLv
3q/DBzg1fFoUDWjrgDWtigSuJkUMNinhrusriH5Kji4DNdFwOaTWIe2lLfpbzl46cwCXr9IgJKKi
REoMjpRlT8BQnwRVALU+j1efWGmD4OJfLI4piFhiZrURQegXHwxbRl0p8YbFLWvb+hR3lM1YsKW9
dereq9vJS0Wn+Oyea2cElPOJc4K3l06/MqpcaC8zWRGUCVsIxGLp8yMBmUQJOUkLlXJ0sxVv3gu3
+gvH4MbZxdL/McgEOAIpBW2pFQ0AiNFbXMlW1L3gad7oVkH7JNtgsDA8XkC/4QnQOUdkCMg2qmps
sSadGiCmFG0JanN46jL1RhwF5/rCOCbYnKEQ0yyy2g5PsT7dtcR4lSQuTd/GZiHLg547cKMy9ImY
6xjJgIcSeVADeSf5ilvt6NCF/jyiEFnvQmd8/NdLQjyGfoYGvi+cD+ZJBCkqFCpQLgoKJCIgd7PR
+HWvm9h6dg3Au4CExWADMljGR6NmWJhDgqh68pPEUZ1+B54Cj6Dy4NWvpVfvhJITwWw4FgpCxwmE
yu+aURi0RUU3JYgDiyqxBbK3mtjR019DwoPwb5z0c0MrL02Gac4J4uewAEFLArZYTFlkPNAGZzks
J0WGwkCXGPIczEb1gOa/W5n5c0yKgyq2u+ubtXHELxYkX7rJviVEV5pcCeSo9OX5R8SFum5+MlQ5
0X+BvPmq4g5xOAn+oZmDNjfvijl/6MsCBM/zyMm9txwwcgCK+EZ4sEb9mZkYgkEBh8C8+79cdoAw
uKZko2XhgpRl34PGo7oTHP25SGzRr/xyl7yV0X7htmnoV7usp6DhCkUxgIos/Bz2BixdjG7JpE94
YxVf/VoG3wQ71wIgTHNf/Rc8LRtvOkDnIqRRqIbqCnletokohPmMskPrC4pb3w7AMhBiF4/ZV/pm
vGianf8yIIku3+QOrwC8FfIC+KMheYA8CvqzjE8JWxzLPsmkQCCqB3qt2u4gISKEnV0J803SZ56h
3yNXc8JCdPN0ceKo3WNY+hilH1MFAoIiRzMm9DG59BAm4U2vcTdkw8ue/0SWQVaXSwHRx/KfaMDM
bTCOu/WN8RjvW6d9Ge2/eJwu7DEusKtCdDn7SQyiEGzUGaLIjksaueElEL9BGBi9QNRc2WiqJlUD
MvpMDAafHCCFsx9iWxPt5o5KoVEhoBSkqqltPfAsbxrGkIhOScHWYK8W3ZNpCpU5GKE+r/VvaFvc
9c0xIw0ngdtwTpQNEzkGSpNI45i3UcecvdoP1RxMKFB05H6JuKX4rYMBfChiUaDFMTTFnN1c0fsZ
AsQzbqrkS7FtfFDu3+IgeSCYzvzE552MFSc84kQTmpUYzkLksp4SGYYMWMda778D0/pBfpEEJ45t
83ftWbvS64mdT/aC+/M3iKdL09SNnMXEgypPzUxgmsZpqtM5peULXusJO8DyYjtt/ibTx+wNiucg
V0aTi83AW32BZFMBxzSQ3dQUbqqfFvntXz9hUE1H94nWTOgM1eWqhEUANESKSSAMN0uFTjiYuK9b
2GjYAAD7jwk2qbf0FGPbuTgGxj0N0kBGZI9+dfgPkoB7QqhzuHw9UMzCOKJOR94pyupyQVkqVfWk
mD1itMaLjV3afEjLTac9kf4kCJmdqc9S/WcReLHo+rqhEg/MPJhZqBg3m1vPjbnMtQy7lolMSe0N
xPECL7ZZzfKhG4WbRpEoNANcobL1XCtBniCQQA69pIBaJQm0fewmTv+j+2wquwnC+8XLPQrS4H7a
dTCCdxmFAwrqQZ2GnQyQ1ExRiIYbQBme4tJRbiQJ8mUw7sb75SVEEkxs/s1be8wLsxZtG5xdvDwx
5aocYDYzCyfHw1x3f6L62Jcch8lZnsU8O8vcR/Iw5kOgjq0vgRFysprdiFGs6/dh0wyAILQDi9ou
2y6SSYO+taq0QVH/mcU/JpjJGg6obOuLWVDPRhELIPdVFXSxNJLrkH8OOiW+k9tml3WVY6jzMRxU
Thd+azUA1aCvgcIIsF6M/wDViS4L89IERIQoyCDfLVn5XEY88tGNth5iNBMZHgwpKLWym6MXcm3W
Sxuoj8aP5ZbOjMhgpbktbke3P0gv/QdGbq5v1EZMjBuNj4iEDzdNZId0DbmQ0NZTa5x37YdmW7fx
V+PRnrP1VoENaXwvKwSmxQFK8pQjUfFaR3ioPhIe/GXDtVz8DrrdZxcgifuuz6qwC0arc7SqcmT1
cH2pG3U7ygkK3CtA7kAPsUj3UmipwItV/+/jtiDjfKaiiNZOtFPQa9jjm+Fet7oR+8IqJuHBFoJZ
FjwRlwsbJCHXjXbCpu7KoL2Nd61LecWiU3KSkfpKN+RmeQSvQP3aTi4oHTirpmfz8qmAecy3Ai1F
CdVYQEQZhqI091UbRNkMyjj9kIdu0h60GhjqVrR1RNINqMSvL3q9maAvxmuLbHuLm08ai8bUIhxk
EUifqTlCcc65bmF9JWGBRn7oDpuoMjNXErrezaJEBhyMHP4o5rtlCf025o15cqxojFeGogcGdWfs
najVDsYGUY6coQn65/paNgI+LAa0OPgf5xMwhcsjAkor4H/kpP0O+KKb5o4WXUNEmdpO8eJj5JAd
/6Wj5449GPhwdO6DDvWxD104EYBy5KYOWv2TzKYTg+6sKTHiUkh+JX1cX+LaWaNDC0FkXAH0G9An
u1xhrXepNQDNFEgtRj0KzZs15B0AMwGB6V03tc50YQq1KyjGGrT3QPf03JHMSS8Vot4AxirvrFDx
+7zbTXPtDiVmoerklGqcs7hRzgKbBr4jFode5up9iEUztRJhGL5TBHDLuPpol2B4VX2yi7+i0uY5
S2njVuOJoKNkqNWtdWUGscpHocEFA4T+MQnDk1kRwZsr6DT3omjXQ/4qAkDhFj15FDIJpGJW9Dyl
5kO6WPsljn6ZkBBFOF8Wbo2BA4+U+R6j2jwuw62TffE7mXxiNtRoSZOSOr/RyyJ7UdzecijRunKX
BMlvFaNTn7NpF8/S+/VjsHHiLiwzDkIp5DEUUkQgs9h/qWpHHGmIXIyGh/ZMCs4N3vB358bY4gE6
XZk5N30bLOEMZTQnGXkt5s0NRy8NdCYoBSOjvzzVll6SqtMKeKLjAM7i/7TLyyPvtdhaCHA+KP7C
ra6bdm0etmHUxgjwjRCkOoNTYb78+sZsPcMgXwMADME9ikFsLzmLh1yVuhnh/Q4X0mnuLIhXOLGr
nKg6cF7vMtdylYBjdXNlZ1bpeTlzC7GCeks2DwR3tPpVQJJ4sTv/fQBHcQvV3ISbSHy/QIx/RR8S
pKLAe8MvsMN7ZRmKZGj6JgBLeJC3zSkHQgCsHNOT2aS/rDLCXH1ERKee4ve8HX5Dp+k5a/R4N4ft
6A8T1LRrxdAOUQmVwkkTb9O69ge10bx0SB/HttDsplTAMqiX4CPKfqSLmdgxiR80iHfZutBCFiVd
0EBuNNfKtNMgmKD8K46gjHXEXvFFaXmJExTX+m44ZRNEJoGkMdyQ/so+FUtMNPZ2UcnNHdhh7rrK
KB1TBtVSahjjrgRJDcdvb0S/dAIFWR8Nkihz3uUOGYMi9+ZYNt9eNHbGOx2R727AtJXotj/Vtxa0
eb85p2KNxrq0KTM2lz7M42FsAqqmPN7F7mALd/2h3WkPHEsb5w9vLEYN6Au/JttTllobM61uAnG3
+JLm6Yj89IfEwVFonPIk27GXcR7djRf+wiRz5PW+MdU8GbC4cpkdrS+gyDtPqDBr8XNU5h60KrjY
lI0PKhkmCPJA+oO2gcFEuyXYN6V6gsNPD+ZRshtHPyg7+kF5OKWN7wn0HIj4kLzQ4h/zzId1mnbd
gJoOqnOfhWQ+1RIP2blhAtAQ1FhQOwXtGAsvw3ixYmmN0UHv2mjsOOwcE+Egxx3yjNC/n/kldY5x
6qe5BXZIcvL0MI68PfkOHxlPhPwO4+2UiQDMhcxT2FhNV4DopguyVxEZR7cD1anlK6FdFw76zwC5
YDqk9YpgxsksjoUb+eoTD3SylQed/wq2wiGk3ShNmI36DnK7k2T3k43EI8EsoCc49R9yYwC+KrsJ
cVQokXnli86pGGy8oRe/gHEwZT4jkU/wSg9Sh1Rvvo9CCwIf5SGWwg+zhmLE3N4mEmRaOXef/sNX
NsBivEw5iXKpZthj0Majqlodl716kI7pvv7isaJvxaIXi2RKg0JZxj0KMy1ABui035Z+Bc6J+X70
hV3hCweV8003inUowP9zuCzm/OZtvZBWQorUeeEOevSKq0QP/W7Y5+hmpYtdRnYCaazFtl5Dyam/
eKiK/8eCKQ087eav6kDdYkZN2yMUno8zoAXafvrQH2pvcVqbPM5vPOwE9SurvaRRN7ipkMewlS3S
lQkgoUYTGMqLBnx+dojkinNgNm1AuUejyS0NIi59gjAPoFrX4y6Y249C611ztFyJO1y9fSNBD4FB
YHQaVj1IaILPYmch7VR3c24PKIPcAEn+PNwUkMOQfSA0dhVgaOUxvSlcvsbIpuc7M8/cCqKAgUsf
0jbQwxCUw4mLApx7/eatiM3RF6Ji51gjYs01EW+Ugk59AucWniNyiB+62a4Pio+gE/Emsclsk7fl
loqHo6z7bHhhbUsQ5JRd8FiCKTnuXSHg/KKNB/LiF7EZkWVaiVbjF9U/Znjf2JH26ouRgF3azv0D
LTSX9inM/an0oGCHMT1ueX3ru59/E+Y5SJI8QtUev4Aib5vH/iUu7foGuEMUG6av+KfxIPjXF70V
8p8vmtUkWaqYyFahNcHyTNz60O/Cd4q0IjeNa0Jdubsf91yb9JKwF/VsmWyvwsyLkgDW2ATynbqj
NovdFPsJwkmqgNW9QVvu+io3vysdWkVXH/pR7DM7k0oaSY+SlKB/TckhBdfgdQPf2JHVkv6xwD6h
SVUoc6SqdOfIQbkhe+NR9anmScVBSnCWwnYJrHaSGgyX4tuJUBgS30N1z1nK5u5AzQ3FewWcguxk
e9y3ajXNEq4BCUV7DhPFBie67KDt+S6G431SCRgSK0Jw4i8ZKM4E7QSCu9oes1xCztPwJku/07HV
t6U4K1qhwjgcE08uiwRRrhHHZfgsMeH5ioBsr0CZy/CiwYaMCW349s+Sake+wskNNr/2mWkmTs8h
B4DGGkxL/4e1L2uOG1ey/is3+nkYw335Yu59IIu1aq+SZPuFIdkyAG7gBhLkr/8Oy922ilUjtjvm
RWHZrkoCTACJzJPnpPrGSstVWenfPp7vSyZwoGCiR0gsLvenJ4pZFR7tRFkeDDtet85St+KZNX7p
zHpvYXyCd3EszblRuRDfOvQow1BPDzRnF1cy+AfjAI/S2NMFhrrppdpoG1oxM4LbJO4nt2uvMiv+
B74PYCSIeJEHQb5yMlVDJ2SBvsQS7JMbS3ul1cPHQzhTcxnPpPcGJjPFG7eXqdmVKEO0EBnRfLr0
wmxjL+PtnKzJxR3jva2JV7OaycIkGEyKFeN5dxZaIrN4Q/rPJNEXEAdMqBvEtJipMl50N8jkoCcC
qrpnaqXC0Uu1TTHEKv1SicyP+cvMJI5rYrpcETsA2zLyFJ719TG1IrL07OJQACPcLQYdcm+jAGwF
BlQ3qJ5MDfgtdaGvnc90VkD0QooZNPa/jE/eoD2wXh8qGIf00lN7yJf0NtuSh/ZqjHuNVVSH2Td0
2MdfyEKfibcv3WHem5680MQhpMlLt0DCAkfAul2jVWGjr+du15cSt1B0wh4P3pERNTkJEqo+tSsr
oUhXbKMtuUFbY4g+k8Z3F02og09D2ZqvbD9XLLuYAxqrBACeo2oFMo/TXUS18riiNaqR7RK5Qb9C
/BMmK3alL/PQ+1whTze3RC5Gwe9NTsJQLaOMDgpe5tjZCCmSrblV1tHKWad7qGaCQlgsWTaSp1UB
v/UWszD0ixvnuyFP9puy9CqFDLCP3FpHg0/NlRny1Z0X6MAlCr9bxOtkVt/vUmro/aAnHtxLdN7G
AvMcaWNW41nPAbBTB7/NX7W5xN7FAY79UTayyjh6Jq7ERRE1ZTZggBb0mAexNEFi6pZz3LoXdwQP
KDDdwgIxpmnlOqvBFgU2ngMYmP2oGV56hX6LdLpRavL48e5zwdTIk4ReZkS12AamXtp2rC0KzJ4G
GIwWiUAvwTUzPAkjnQv5LuykJ6Ym3lnaHOxzKq7zkLS8kyykGnSuvWC8XEPzGZ2IiEi6nTcXnl02
i0wstnDAfKbLH54RUztHsmZEwRSf63tgAXApbEN10W/c13n8ywUnGcsN6NMbVbjOmI5spKhyWvHi
4HHLV+rrQULYUuoz03lxWO+sTC5fqZ4xD40P1ZjRe4J43BXrs5mG0UsJEWQhLJSmIRxwrgORJVHU
yKHDfgJdPms5FnLNu+jO4uuR6s7a6osMTJYj0uCum226uuiZIGMEihrUJQivT/dPJ8otpauNEeKA
nhbmG6istGv26AGwqC9GyrLFenYHu2QUsSU6ZEEh4epTCEmKEKOOUn3M7HVhfAfw7EgsDR6OJVQH
g3idb5tHMguTvPQuUeLFrjLSI4O+83Soajb0pYxaHBWd5+upCPIoX3y8zi+VWccy8k8b4zO8C2pB
ha4w6DNjoaMY0/otA5jVx5+92xEbCfD4pr/VwKgDSIcRpDeoU6z+SX7r5BnGlfPuGRQAqnWrwjOo
W7ZO7ofxSHQC2y9e7GX7hjL63Pu8OLE6kAGIrIBHmK59kxEX4y6KQ5mU39sc4XxM1G8fz+yMjSlc
sgZfNtfAJ3ggHUpvyhX1ZsuMFyKlI08QxFjApAHBg9N5o16ip4Nb/0D7uN+zEAjCR7nL1vGSvEVr
b8UXqJTru3rPbpPnj4d3KahArzhgRiBLQLV2GsdIU1fbrCRjUFGD8jzdlil81Jeb/JZde5ASNLYZ
FPWeaBnwDV1nC9Cu/YNaLmSdjqVWlCAxA6cTkJfodOgdXCujpPZ7l7o43eO5ZsiLa/+XkWkDVIfQ
xanAqnngRC5EvE/rIjR73DWq9P7jOb3oMuDpGkuD2GamiB8P+k4pMNP8ACKtwB6wr0VPH1u4AOJ1
R5rXv0xM4T6q3WW2JAo/iG2+YWu2RV0ipDdGMAaec7HupRMPbaQgqkMPFGheJkEEtIL6cugkP3js
0WkB6OZhp8wdCJdez5jahQ3QTaDH5tQHEOGLqjRx7/f4wWq3wgCLABKbXTSnjHppNOirGqnNgPo6
6y/pzMYrjCouDzLKFp77OdHuGmuOdPHCvQvAY+D8gSUC9GVa85OtQ9IuFcXBGfS7uDfeTCrZkjmD
8Ju4WfAhMlZpDh2kj/3ikufBxRGUoJfCBDzidBKtLLW541UFkide49Oc3jGv3Hxs49L8oZsY32Cg
Zfkses1BkUgAycGmK9jaddsbotSlnxJ7xs4lhxg1bBDTjewjUxyJQYhVul5cHCgxqc+FfEgb9ymq
deg3qXPed6k2A0I4A12YSDrZZyg9rpocxDgWejwX/ffshq3RggK1XDoERhCj03QOFXgp0fze4HQF
t40z5IoDg2hdZn63wrGShHTpBPrXvkWGuwGzX7oy/tGkoqERq3iUFpwcNQBBRiI1bX4wJYREicne
9N62/Exx1pk6xzB80RvRIgKmJmAJIF0y8cZURjUWOj8MzreK31H5+WNPPD7tJLVimKOfg4ZuFEyb
bEwEjXNoTBv4oYGSY2l6YYwp37gKr5ce51lAMxVdjd3IG2Bs4xTweIVG+QpkimC8cCT2fp596ge6
bTO3WTArn61gjKHd2RMiAzhK4QBqMD3aPTDkQgUUR0Fa3rvaUsgy1FDT1qJnUzyMd7HUi4PcuTa9
1yR/FflcrvNSdgSldBzuI/AczDOT2LPilgXdxh5+bQTK13ItlxKVnIaCcPQr4sEc2o4HKyhmlc8v
7hLv7I6+8S4WzGShtoXR8UPe1GwzxB5Ejjr9iRAkCma84OIcw5WxRwCzAmc4NYWGsspJkcs93iQU
nwZoHIN8KviXjEBe969zx+Gl1I8xrp2/DE5uupkeCw353ePSXUAdkxHfAM2UXLdovfDqZfeNLWdx
lOrF/RARhQvk0QWikUyjWq3Lgh8YQo5lmjffpTfkfqKVySKG6pAD6lOvbCvonzZLPdWvY4+KF4KU
6VoIUwOTbfnYp92DBPF3wDS2VPRmzTMSUuk9MKZ/r9Xhcxdbn5TG+MxVcsVd/r0oSiPoRXob5QbY
XHt7NdTd2jC7IMmNFXxuqyjqwxDTL0lrbPTeuI+AAaN9t/Q8RK1c30RgNs7ydAsCZXdtkObRs7AC
m/JR6fJHh0ZLS4n8wSK+w8SmbAs9UFvxqeXZpir6NzPW8oAM5DYxNH+ozRfuMagBJUW+ig09UIi+
qaXUVoplvUZqGjqKCPqi/F5Z1gNChyee6oeyNb+mJr2uarZNBhp4uReKVKwgwHnblRZAHIW6qROx
clyxlOiKp8BVsEq76at4N/RpoDR0W1RVDUy1/ur22e1Q9s9qXoc58qd1nz1aEuNzstvYUJ8daT+a
wgz7ONtV0CL0h6LeomnmdcbrRyeb7ixYz7i6g3oW6Ufv1OtFLk2mdHY+ppXN3reW9SqD0xO6iPz2
Bg4YfmxwPBkm9tD07GhAEmCnBWbq1B7SyHkzyn0eLNFtShNdwDYNo3pYqBpI3GehQJci3BN7kwQI
FbYJbWQ9x/nYhfKAlO6rEzq4CsnybzQ1XUIemeg9xdGPWsq5EoXA4dIwSIYdtHIBQWP9BuRWN+JJ
h4hCuYoOySO5xlV2X4oAIpajtnixmttXxjd2NsNAOEDoRYPwwLQMrHiRkhYGZriKHzuKgjtr713v
W0SjgA8Fusz7K5n1y49f66UDwkSPyU+rk82M0BgK1wAzHrJWu69761sGpvPUhOQ1X5mp4tedc6/n
gB0ozaPlkG1eiFCvGqzBF72EJrHHZhzt0vaKJwIJ59jTBvjKxLOLhIpIqUV+AH+Y8Ymti1vvgX/l
BJdQQEtDZPRWlrGYmYaL7v3L6LE89e68KqohrhqjzI9MVZC2jtVFpi+9h7GRVbOhGcrsVf8ar7pt
v5578ZfiGKT6gKfw4IP6Wc3TMmgcq2UKX6/85EVeNbfpnsjA/My/Wit9WfnyuiUBve/W3mFm3Be2
kRPTk3O68Pqcofs6P6RZESiJexW7WgiSsFCFvkzcbjxmf+k6rfO9RmDfp8uU73//EdBCqSOJ40DC
4IxnMMtRxBd6yQ9x1AkQUXiFj9vTupfyq9n1sY8e7XWklDcRI68ZKmhaY2tB0/Zz6dBxqNP1N/LX
484GrztrM8lLr68zbmRH7JuzBNgwtOLAGgD/sLZ5mK+iebC3fuGiCDQYaAZBGzkqp0ycvU4gSyMG
vHoWp9dpq+EcTC11CWoopGEqr4TUufalAOWNQtsEvHorBZI5KyC2l25VPwpnWJQ1/Tpk1n3euGEV
uc+DUd/jKh/Kcrh2qFktcFoFWS6zwG70Cqj1AiA33nxTHP67uuWoF6NfXgW4DXUN66wjNacqkWaV
poc8TRejbnhp2r4XzyknXIgt35uZgkvAmpV4ws3Sg6f5VRw/pyxH4cuYEV28bMXAZXq8vkBH5vTA
07yqqU1IdR5stwgMpd/o1Hrs9Gz1sftf8DpkITBjxw7ps3aJLAb+PTKs5KAot1R7RRuC/7GBSzfN
EwuTHR5niqboAhYICoO5oaDVhvtVcdsXz0OM/J42rCGrA7EZMyhJ6ndeukZQt6njK+rMtWVfKvOj
yj/2OznI/J8lRjjWQUJKPTlQL7tRgWIzcduV0gyiyFlaNls3Vb2VdbOuyFwC8CgvM1ngKA+jSnSE
EULs9fSNqn1n2xHhCZpjgbGqqyiso4IEXuo+mAoLhlyHzqMDAGhPQTehJoJfeWR4pgLgNklYsm7M
dtsJB00YRQ0UEHH0q77Vg9iS3Le0yMCOORijQmfMn1oVLMGGEd0miKdDtyqSR5m1UZCoxn3vdNYC
uCXuD5n5SmPqLOPeXRiF99KoNQJ3vVhgowKZpkGflA46qczObwHXzxeNmoDxo7f6bZe7bhhbCfAE
PHLAIZ4vrTpDLx4I0XzBUNowE7DWFdXzx/505rCoWOKwwl6F4xLMctPrVlIWapQJttc+FY65lrq6
/tjA2cKDgVFJBN6B/NkZJCNTzdb18obtLZ69pO6S1QBeZr/PlgEzY6A3dtmOAfTEG8Ar5nYOLxhw
fhp4DVnoQU/1eeyeN5fqWo+CuZTPpYl7b3AS0SLrqVLP4WyvOhH0AFAUTUSlzKz2OSOT86QDNp+j
/xujIgveGeuOFzMb1qXX824Yx4LCu0jJthXJqVdjGOkCamdQVszU+8hkwe97AZg8R6aUERQ7XaxO
ztI4cgnbQ5tyUTjXdeXeNryd8bVL0wVeVzBEGKiOn7VgFjSvnMpFl0mjU5+ppRuIuvltKBg8bdQI
GWWR0VE6TVAkRPIGJKJ07yaeB3aUYTzANciI/f6MobsT7eKjnN4Z1UYN9BEVhk72iiFDkGrkyGqn
zeJjI+OqONlDkUQa6wCoVQF1dgb4llyUfZdVdA9sLkondMdUpN2ggNpo2tpu5xoS9AtZD2TOHA2U
JbaFat4kfwW24aKOWZccKk6+6jgfktrG7VxeZRXWLMqZWu1sWFYFjpX5vXXIciukCeogjbGMNWNp
OP1CiOvctvCEZBVDqx7B5b1id/dtpgPMLYMSvJTZkMxM1KULrIdmZZBDghgH7TeTJ+9lV7qiSZID
JCsW1aZYKg8NuEXBTMAX+dvcHeJsVSJLDiEBAMeBg0CydWItVayisWKwVzj5LTQOkeRgfsL53KDO
XgfMQIQawqqgYzync8FRZAD1ZDPEyCMiUDyxNSQiF/lzAtBpfaUuShR9F3MIaWM8U068bjQLpCOa
m0ZuxmnyQROWGUnw8B3aGCSTCXCBHV26kN8O+haMZ3ER88C2WhHQJl6IurICq0XXYixce5G1BGUk
iWu7LbTQzEx0z5RsPFLVm66t7qkS3SjM2/d9J+9SNXrOuyY0RCZ8vdW/RQwrlkNLA9TFZdg7EKTu
0mauteq8/DAuKxeCg9jxgMWYltiGRLYqWqXpfkSxJDu+FchyIJ3TL41QLf6G2PX5xndqcBIUmqUm
0OcOg1Va+IaTHVKreft4qzhzycmYJi7pijpTJS3p3iRkk/E8dNOwNGdOo/NswWgFG9G4HUEedVo3
NDwWl62b0X27NJbge94i6LHvzMUQjCTdxmfRzPa0nyVqJibHRfLuBNRSSaKSwOQIbteOHc50HW/n
8BSXXhHCKw/30VGjaOoTXkr4UJqE7vWocP3K2amsm9MQOrt+jgsLcifwOePCnbdRwEjWWT07GMY3
D2R3DK2rdtpC7glRJnjdteLxY6c4m7vRoI0OKBzqEGiYYmFYN7QJHJ0dGwP+mjt1PddcdjZ3MAOX
AJMJYPtwj0mQ2joiaypq04OIQk0isLMPH49jzsBk/RQUosx5BwOxC4rh8pmlc8f5BQtwZ1yUkBIa
z9vJ8sl1lXcpen4PXtX5dW0tku7rx2M4O8txnOIqBirL8cgAlO3UjwGqARcM5AT2jUwCaPf5ipU+
6nm9AkIKG7ny+rG5s1dvHnmuQbOHUAg1jMk7cVFh7WgX6/uIeivk4uus3GeWETRFtKGtvUA1Awr1
mrv52OyZi49mRyEXFzfO88yuUydgnACT85409kPl2D6QIH5iUdQG6G5gd67Lw48tnr25o0XEYGMH
6/lZ7HGl9VIklPeFWoRs0ALTnslNnGdtYQKQ9RGHOEK+ppeXMpK4sXaqvh/Z7xrw3JMQFUzb3iR8
2S3TB7FnizTIlVVizqTJznZ1WMa9ydARjOE2PV1ZKBAJBd0n2h6lI7/Uv3hSQoJk9q4+PfBHuhe0
ZiMbCkDQWSbJhLxo0qCdem/bd5bTHFwtkG03sxedJyMwklGDCQl3xMzoqDldAESNYoqK+LA3JEgd
KmkELQUNpOMlOBMb4AxiU/ezauQ548SXgCvOhOznngIcEFTjIRoDDCSCt9MHQJ+9zaCDru61uvNN
nvleUs2YOFvk49jUUZ0GVf/z9+UITksIgbR7JfJ2AgFGJ77nvFoobRdqw9zd/WxAOEYAJoV/IL8D
MuvJgNpamMxp8nhfdkkIWfmH2B5mepDOA+vRBqDGKHuheQ2KGaeTxkGlOciKxri4YwiLFBSG7bpY
d8tRpBzcDx8v5rOId7QGMlqk5aGqfdaSPvR9Avpxm+3t4TpHCtZtN8qgByljMy/q4tT9MjTNatIu
N1qtcZD20PMgLr82YFr9eCgXLYyaVgZgafC5yctx6zFzKyy2j2ow6jk9f+ljqr79AyPuOGkAcyEf
PPrju+CoEaqRD1bH9mYfeF7j+qSYjVrOt7/x+6F0jNuAg11o2gLXdS5ycgnmKt6UNzTgXwr2WQlR
uUN9EAxUegiCtMz10/vflmyYGJ6EfilPGZGxxvbEu+NIGBndbKH/fMFibNjVsemBkuzsmOxZlhke
7dleLsk6Ccm2BO29scYFVpNXzlFYrVhZn10Dh2br2797do0DfGddP319ppW5ILke8PrSZGm796Y+
hwq6ELGPJn4mEKdoz5q0Ud4zyfYGAuhoJVam4jv5mgH4PYrCqK+OuWj/ke//MjpFf1qpogiutmyf
at+r2vaVdKbd6eIVDmBZwJ1G7sWz9EsiUOIqhCTHKxxo0ZaDvbXRhwDanoAmfstnMSHn69kBHhPo
KkRxCKanFwQjUzKalEiUdm2xYPWtPS8gcsEE1L8s8FaOXU5nDEgFV61U56byYPnDcuwBT5f8OgHW
FFXREOxdK/788fZxYWmPGAPcEMYFcC6DFJMCpFKoWDxoX6PVsr2rVOQXbCcE/8xTuQFHQxXoyJ+t
nLmz+HzdoVcTaDXUIsEFeiaNlAHo7eWmjB6k3oQueTa9OGTJl8E6FK05sxOfHyqAGY4NgccSNwi5
TldZl0ceegCs6CFhtm+jdyw1eIDL8rJHvfPjCb1oCllUA0l15KKmvd6WBCpfGnb0oFVQLpRvqen6
Xib9eI425YKroFkUxyQwvAhIz8D4HneVNuLRA3XeOgV9uy8fD+T0+9HjClQnLoyYtlFjFLqVp3Mm
GpJXSDz3j1R3w8ypOC6rf2l9/fdX+f/IG7/7kVOq//M/+P0rL/qKEdpMfv3PbfGW75vq7a25fin+
Z/zoz/96+sH/XLOvFa/592b6v04+hO//0/7ipXk5+SVEGaPp78Vb1T+81SJtjgbwpOP//Lv/+K+3
47cc+uLt33985SJvxm8jjOd//PlPm2///uPYePrf77//z3+8ecnwuTteNYK8pGcfeXupm3//AW6I
7u3PPyA6bOjxr2oufvzpr689meBfE/6vXGR3nAHq9+8/Tm+F41Ie41P04ow1cBvOc/paO56ng6nG
DprEEueGxgO7b+uoXLotgZJozjja/Uzk7Mo8YdeqsOn+v/6l/devjwmiUYDLXAXttKZ3cGkNdkGk
d21fZMnKSy3t8Dc/peoKmF+4sDY/P2m7tVwWNnLIp0aJF0Oyqfgmjcrv+GDe1npjhz/tO6K+8TJe
3P/8thbdHTnxvK1m882vb/14hRw3/F9pUszlGBQhIAY7LnipEcxN5rIgLKfofQow6cqjUjeK3wiI
yxdmLjdthRpawXsNuGZgMm8sgH5BeY/LSei5LRjZPAHaH8vNVk4k26cma58tys3CL6XRQVIjboeV
UqQW+l1zJ8ylXa+Ok/JbRlGFgZZYlyNpb/em+frTpkJyDfjXHNXg/3t7dinsUPfEQSax83Ugku6O
9rj0omcUEppwaNxsb8QZwC+loSjLDweqSDtZEhFXy1qV8MzdcZLzFrVK6rnr40RbjMf3FdHM0FLY
fVE0+tYZ6MbOGH8sdRlUWiKCn8+VuIj5VTcrb618c3y+oc5uSzfvb2yveim5YS+imNDN8WFb0jdL
lWfmQs1LsSUle1F7Td7kRkqeyjS+J4ZNFhVN+IIb2guxS3PjGQO5azvDuBnfXht1Dwbr5gS7Jxfq
0QERIwDpjYWMkEE7Hu7vgv/S7jnScbwPbLuX2bpXmWYvUcIxO7/vdedTX+oiXXpS0eCZ0aCzDVD3
WrLrpV5HwehOf+MrGobMLrdL29cos4aQM9HcmXzIXxW7t+PlpS/rVGrqYdlxsQEiWpUhCLRk8OPJ
yrxTX6RoF83g6MVyEF16MBNr2E2/vrM6sN44HiFhDm08EvSWYk+eOsbSW/Zt4u6OP1K7cXdHs/gs
9W2IPAaJGaXPqk3s0NK7cnV8EtSh3V0SxytCNLmjvaYsNOhO7sbH8hhT7gupfKqttN8lQo/uAXO9
PT4nt7UbUijmqpbE8buiiK6PP4p2iK7dGDgPXCWuNNYsXJ2uHOQyno+jECDN38Vp5zwPkGQcBGXb
Htl1CIUb6kIhRvFwHNvH+9NpJg7egXQmumJAtoesDu5ukxNcSTyoN0NuI5CWhe2a5EKz1zZPbTco
eGKiASInehxohHkdCIXUgh8n99fnCPJFb5Q6d9WgAvJq5o26Ov+8irYG6qNIZX669CWlq4Btgevp
zc9v8gSAVWrR5DK0bE/tg7Rrtu8fCY073VPRg2Lmt7+WqBz9PuDdfeyMBg2YbpkeslpdllQFD5kl
yRKM29Z+tJg3jftQDikPTNbfpLkRXxVGkdzUST/47k3atuWPh0i4za9zHX1yBhmgtJq73TXW2FwS
/ZhFPD1PRtVOYOpBqzCWCCZ3+bIHII5Qowt4Irsh9Frh1gDsiAQANY3Gr7HbWEtHM2PwdSbZABGi
um2jdeVleDGyyBjdcou30AJXrAizqqjA1aQdKb2VCcKPeqerXVcez9bLtnqcYfEya+iNqve7zjVz
1/9hr1X74TVyoJD68N5cXmjmDvAZmS7e28TYtHXeCdJdK42nluggOjdsRdx5cGpgdvwfIy0Suz5Y
Xh2niM3Dv56ikCZYDlidvr17koTJNl+00WDbQY6mlDvLbJN7hu25XXA9QrxdiNSIIaH38/ma0lIM
n/S9+ufEHB8y60rVXKKWHxd+QQGM9JuizDFR4EJVYKT7sd/8fDPgCaNSik2S1irA3x0ybqkR3bSN
sRgEGGcU9JTsTNHFu2KgnV+qjb349Xee0Vw3rXVzHJMmqjiMEkmu08q+7XUzubabOr2mmf4ljaW+
Ov5VwxKw3raShtyS6r0uPPQpmQpUthNzYIECAiU/ceoKJM3FgDWKafBwqdFjYn/v0/rOytviHuv3
CrIgfNcNpNgd/2RpxZ9/sqMiPM5TxBLzphos40aNOVt3TbXmpYqmwOOkJcTwlo0BaSCXJ1+s1HKW
ZpaQ4DiNUi3kVc/oBoFNvWnH345/xSiRV4VgILBxQCsqpVH8mGA3Cqwo7oM+IeZN4UTVVcTrfvHx
Bji53I47ILCe41XaRJMZ9sFJgNYOcWJrTdyNxKZR5tN2yEmQSU/6iYGqPRLq3IvpVo3MVrmr7diJ
cGbJsrorBm53N2kaxdlWcNzm0DLc1WEDhLYdGloKrJgSl6x5Gs/QX2Zk171qXpN/xc2quk+aKn9N
GCs+dYLm3qcfxhSTyHZh1W0pw3OTHdJdNXjQbQX0Ir9nWKGk5IEsm0+/DOcJhKuWni3QPALwTR5W
etl+iYc4EqHbpVC8q0qePr9/Gqg1wmtMUdlrp4qdJXdcsks6jaGlS/E0aO0ChuKfPWE25PyRlQIQ
9h/zUyEGX6qOePAg4KZtIbugvZ3Plgn2qVDmVF5HZs826Fe6pqpEWUpae9pFn80+f6o1jQFBEn2l
zC23JK8BIhxaR/F/jAvUBnipttMt7JYTMBmrq1QxGFoXBV23cWIu3CiJn5Sa20sF8PkE7SIBjok8
C5y23xSgZ7/pMtk/oJ/f3pb6EEOYgKCdzXAo2g9wjVgZxD9OS0YG9c6uImXReB2gDuOvxx+/Zqot
e+Um6moWRHDPF/Rf3yVosX7UzaJdoalnUaW2Hiqeyz67ffJZi7ryXtUEv9OMYi3HixgyMrdFFqm3
0hm0W1mBBBunvAdrRXicZWRF47AmQD7mgCdttDRFr446ZLvBcLvg57zbuW7eVswgT8TWt8Ii/F7E
JXkqKA8LLUfDjll8m1lwp0mD44JDUGrriDiw2tATe3ojAoOhzdRoEAFuTYn089oVe7XiybIA+TwJ
VLQwaHh3eaWvK6Ua6A1KCzReSYJIytfVYVwTQ6UZCxtURg34QY1O341eM/1m1xQvQ/2JeGbxRats
wbGdsJGIIY+ROPvQACP2rmG9lYeNGErl4fTruaIPEJ/rOfquT76fs17cAG5d7I42SgsMdiHIxopd
plSeAFJUMLYodOm88Q6w9kDYNpTVHKcAsvw4sl+GaVyr25QnmRKmQ10kx0Pm1xBb12qDpnLuSWYm
h5/PkjvWZzIESk1jXyUjU21pQA9IdclNolvp9tfDKRJ9V7j/3NeRq5QLIzX5Oqu8B9VOrKso62JM
VKp/aXuvWXmxY15lbZVve6fZsUpCzYwZ5cauDe0THW4L4elXx7EYAKjuVLOJ1sQRTySV7Sfau68Z
t8xvCd80lbFuCp5fEysGMK1Eg/w4TKpslFirttQooy0lrZX7P/54/N0p7ZlN/5j4Oomi0NeAhimg
19C7N/KOnPogLjt6X3FQr4IwhlS3aWkUFZjMGu75ApBkEMEWPV9mrWeyMJI2QNqeLsqlqQAUss5F
0QqfdLG7HXgEWR2W1qHDKHd3pPeeeqWFIEvSAPWX8dRBi5JhtcoiLxXFXKD9LFLDvvIIpAztOGtv
q86KrFUFJvjokeSZIcJaAha9sEXmkmMc9tHTVnqbgZPbcOX63SMng+GRhYbQz//xyIMnY89HqxWa
qMdHjvWudpcKKCerYHAYgJZ1nNVfEq1Qhj+fV3Sam/lFoWjP5w+dRDS+Z4wNw+LHk2c6766w/6VF
8L8/Pq72zpbbxgi+Fo0RAyD9a97NqE3BHc/U1+loNJLad0g0+qpSAeGIgGLbAiTwY2SaWVzpEUsh
wWM6GGNpfPsxOLPs3LBVGrfwkcNIX1UNDRqNI3BdO47STbBzCmfsjXw3VGmZlASscFTknAWaqVKc
9d+zpohFiIZZcV9QzXhz6jQGmtxq8gVvzW5HzKEAtUuscPRsjzNh6bj6NfqATpW6z7sSRanGuL/0
SjsZUtsU276j7ZZmnZP6x9+PP8DlC+JZw/bj3LIe0vGHqx1qtCDex6AzuBFuuRZw792vH2UHjlQw
2yzLxo4C8J8jt5FArSe2tWerzCEIlXX9ZpxNplJr26e8XR1nNKPITPQhsThIeDw+PKC71VkoRgQF
P5DgXo8TzU3dvK8SAc55y5VBapjPnoZDTvG6PojiUr3C9PcAR6yRn5N+lrdY5JaOCFnUHvArlhuW
jZvfaFpPNu5Q3eMEKHdohVX94+vBUh38Qim8BZfZk07lTtFq+y7uaHNrO2LLSs3apVaVV36q0C+W
9LyVolYRZnmAvo6hr5Umje763mT3VT+seq1Rry0r9d2619ZuJKzIL2upBX1jJDeSD80SdwQL4oSy
/fF6VUD+Fl6hZDdmpbSbiMR20IgqfWm09NaiLPYLKIddHd/64OQpCFpy/qVj8pMoZPWAQyq/prjN
BENk5l+KtIHEEPyhpn18f/zBh36lslLHnqcX19iXy+vo/7N2Zt1xKlkW/kWsBcH8CuScmgfbemHJ
lswQEEQEEAO/vnem61q2rnyrqrtffEen0pkQnPOdffaOw4O2fnihW+dbgqLj27954p4GhL+ddpii
wIH+5BbyI+/y99MuXjrC7Bx3uaogy8wR214hnMF1S5ppt6/abChFR3Ktg3alLXE/1Ynyj3KSVVmo
IWJlLkhL4vNh9PZitSz6RkkkMJ9fT/lu832p6E7ZkR887Yutd8kMgvIK2sSf5qlr7j3sQh+Zvfnx
0th24teQYcOU6A+vb0LFb3u18K3kMHptcUVehDNhB6zowwCYuDSr+1kBz/3rx/qmG7f9xL4TzKIv
vVHSy3pIp+3pHZQsdY9a1i+0SZ1N7QQ3eCcDErgLyka6HjkGXIHVejuNZNM0Nj2ef+lFrddlQ8bc
g+H0A0fTJ3Wz/JsZW/zObBqtx1m6Db0wRHgEWo13jySRTnpOAnjaBxJPjZ03aLHTkzUwbNODYDiy
e1lmcdmw+dD10BfBW6pdtRqtsZ2S65S5ZZN5yuhdmXgi1zzdjq2Uj7M763vrp59TFvrI72o0fKj6
2YPjQI/4pFFKc0Q7AvEtMxn88eAx5AXzmDVkYnvobKaN76IJTYYE8b+KvSCaBLmGcffQwXcQ+9gS
YMfFjGzllEOHPX/wuFLolXXjfPCC6Y7Hvl7Lzn5XIhLZzNmTcaWlBQGMP2hHjuWq5wG2O2QNQBDL
/hD3yuKsN3YNF6IF4QJphS9NOgscBgXeLx7UcbIC50WsqdOI8CJFE7u2i0WjGc84So25XWA2s4H3
XbBduOF3XlTdBUsXr5DhjMz6BUhXK3IVmE6ILCkZXfeV4BtuouTZETAJbivkApZ94xVEltETiMx+
9GVQxGmUbi1W8bchI2yPA3XI6lG7Tdb0/MRTwkphMZWFy4tFJgvIiL5bWpFmCR35NuVlvMGZ1K/7
JpaFsDAea2iMs7asH9JS0CsCc+/Mw6Z7ZtESwZAU24UNO9rKiT/L3jhPUkF+ipsX6UuZ26Jz24c6
0uE+jej8amDS+9JPfR6iQkv8kW7GznTXTjKZlUhKWMfV01NDUrN2Z/bqGyLGVSpMlRTWRnaLdcv5
s3Wj5cbBZPKrKz2+5GYBjci5Ltvv4zTGLwJrG9dpMEefpCmTVwCHcMwtCozM7fz0MmijZsPHCwyF
SNDPO5zobFsPg85cQbsdgmmu3UpHL2NZ6UvDO69oRTQXvHHVstKuXsM+t7vR06R3iIArd/7Q98Nm
bHW4oomAn3II4WCGhctpg3A8eu1Y+A4QFdWPvi03FVv8Q6XGekX08hlVp7euaO0k6EW7YLM0TrcZ
HFfsEUSq0J6HanjgQn1DZq6c8d0x+YyxvvxKtE9wrepgWYtBdbdxEMLCk3QhlIoY19B8GYb6GWJN
vdEcz4SA4KaCW9j0yYGZTQ6S2sAczPUCPHmI4w65ilqNp+rsIkgK0oEMPTBHzA7azBY3Fc6fNTXI
+dvViJnfzG0QYP+uvCcLwTDLUVZ85YbSrQ6IeKr10F3b2s45nVHZe7ZViL1tRJP1TZRTVJn3oq1I
Zmwcwb0mCerCXUiL1yGUPIQNUjtrWSFaJTK4c1PqlbtezPRoKZZTK4mM4jl0aU7q5qILHbjV1UG6
ZUjGPfgKSq7GuMFG6PkrDD/nB4/gos2qkZi9cKBgmlqvzX0hvAP20T9j2MVeUnS2IVZBonC1EE9/
GRba3KQKrv2ppt5NooP6thqVgysFw5F5wTan7GMcXrqW9+WAmq/gNf4ZVPRahG7ziHShdpu2M1FZ
6fJ0V6F9vUedbb4qJ2o/T7YrSd5L3ma+cdilVVim9MA4tp6pZZfJ0soXb6Bjk8Vty75MyHXahh4s
TGG4sWxLoF+aoYqIsIbJZPdAF3Pjd21/ZTDK+Cpjf8wp/qYPwtdUQFKXcd+pD750u7teCno5k1Z9
N43ADs7it8MRLCfdlK1Tb8dkibZk8UuZ+VQnuiiNZkAAc//Qj8uLbJr5MwJxB1RePaSHnZ/sGwcj
kXoJXeyo4HP81rd62cV9X+cUUUhpETMP1getnfIqLMfTsyOwG0xfqxUMFfytR8Ans0U1WqyCkQ2P
0YSdXCO7JZMkEX0mQzVde1OpsKps2n04crNBrxmvo9Chl4iYd1dcS5vPTI6PJePlsdOS7GzS2kcU
mdM1FnXo1Tjhp2j839WqHe2cSWXsKi67blONXpeDiOlPDWXTJZW9CjdRNchwXXZjtKxntxYPA+nb
HHdI/9qHVfXqYvtdZRzeRy3tm8todJaDjqZ05Qxki7+ma7N0r5CgqYs+Aa9q+khez62CuZBKkhzA
rEVulX3kDPV5OEwlYlps+rmFPmIdQOUBqbFAePxclnrIR7f1nYxanBSJUjeVJPQiVHV962kid+0A
z4XMO3l45UGqml1sQhfzvCUAi3SiI9hnnNdlTZoMP5psuqafVzJs4q03GOebjNVrk54cVxqS7DFU
QVEcIUUJj/ExiTIsnMkCW0HtdrQYtUjkrSNGa5JrIxNyz43nIAFlDl6c0U+PCSqdGmPiWV01M1lb
bAY4geYPVev4m1C50X1k+nmLfnbZwPSePMVpvx6TGDE99bR4ryFPccVbwq6RoSbxqOv0FzPz5ZKX
3nzZhNjt7SqA2YhrQGLBqZuzjpuD3yz2CvIGsVWTCIoZx1oWkxHrD8rwT2rBAN3xKwfm+lAvHnkZ
uHNWdzTOrBKHsjM6W3B5bGSr2T6AnnLbG+XQvOwGiQhBN/2KgSHfeZMtc59hTIStXYxKgai6aIM1
7GnIrJbzcRHY/c6lBE3uR51e2yF0HqfQupdIIYu/GL+Pt5UovWbll2WaW6ixvUxRjEiEp5J7txzk
o6hc/7OjDcIBYr/Vrx7mrtcRW+D+NPZztQrMNFQ5btNnooK7Hpg653iomHhK7wDh5dOsuupOERJ8
10gCf61SXt+00mB86rFoO4BRTnktjPRWUTRxbDi4wKB+6bZZFJD223T6CkhQORYMCg8YhSTgG2Qq
stehGcZtuwSoBwyi7zZ8xgVnYiNwVKimuuFQJc+w42HBVw9S/gMhI4NygDnhN+42y10J76NgNenS
PkJ45tzUfKx14Sy99jL4SYSfF4jE89729E75ofgkQKow+OqTlxqS9qSAbh53cFCPc2aYa+E3y0cM
iXvuYwbZJVdOQ6HrmcBgqxx3B7ZMU0sbeGfZGlyIDrezQ12vwJzuZR5C7LnBFUXC6bsR8RcCl84Y
/d2AX1G0JQ+BV8Zu1vhpWxa44ubMD2U7rVOnN2aPbYQ2ecS2tpMT2sq9ZT3eNt4bdtBw1so+0Gtc
fj2SvYMuvpVmEOmNJvGI7RhIx1H1wpoan62oFJ6+pSA82pZRZ69Z0Jn66J2OXAaHB0xm4Uw2ZE7P
QXC1a1W4Jk2EQ6QiybCdxyl98Oq5fyH+xKEfIPP3Cvl6eDrqfrowM0b3/eLRLFEz9sJki2xsnCXp
XOZ1HA3Y9mZoBKH0ZohGTV+YOyUqa32sVKja0uconLzD6Aq+pclUbWLKYHy4VMNJBTkHGGZN4lQy
8QUWJ6XTcDyRfF4f29QTcKmH93aObyU5xf/xMsyoTKJP5dQja8KLWfkQyWSc126yLDxnpEOup1q8
GBe9EwmyrlLVvUzaTx46MTqXRmMPPpsHESm88uA8l3gQdTnKxYFmbRJX99QE5bO7wB47s76DxzPu
6iHvEpE86IZqtpnHLv7CqKRjbhzgxo2X2lQWjWkXmbtNHT+n7YRusbtHWRc9RUg7xSTNnSpEdy5Q
wfeBPEQ9LhDcEZAkZega62QdaTncGhTPKDASP+rREtQIFtQCAvSMg1kdwS6cSzWEdYd4XQe/Wt1o
vaclSx484ZsQByFWGTBwm7mDcomm7RPz5/qI+5g5e9d15mnTKDsvm9aGA1mBxvfA+bWU3QF2P1Ob
C+ia63yWpfsYpRxlufaDycdJ6eBqJgxua7BBbAjPgRu4zALGI9zxqEaag+/28WMYY7ZUOKaF+3bC
5xAXr0jqOGOQHsi8HE4uea4aEvAclVyNlWBFBHcOXXSdC5rFaYihOhHswplN8gXDR8cU5Zz4Kxax
6HZYzL6K6uhauCXZc9I6z6T2+jGbggUfWNu1o4NOMHKyodb1RlXU3IWllJulj2Br4skg/cTnNswS
aDcQa4kkOdCYyn82OKMvh46r77xDKB8gvWy2pA6m+qapZYA1zr5HyTtLovmm4jibc1KOvZMtyWzD
Nd66H61NoDjLo4DOZoOluUj8mJO+a3QTmE5fhildxBrfFZ8ffm10p7pOUcCIMWB/7HLxqHcOY+2S
rKkbewEj9y8/2906TPutG3Tdoe+n+VAyTxVxVNF8MLJanRvgZGoHaCwGk//sgruOQWvFrqMpPg1O
6TMqw/aoBYb//01XPLaq2apIf/rZFAdwhMhoAK+42UUpGvTmwZvtuPqtPQ5tuKHxxFde38gV5jID
mmmCsBIpnEwmQ7mGCU10EY6zeong77Jb6hQx5Izj2XLqoZd6Rv6dXWT2D4102PJuHQVyLJK4TR7S
dLybA1jr/NJViyHuLwyeqJenhhop78egknTl1stqrP1w/XtjjSIPWRogsdlH3fXoYLSJcxlTy2W6
qYGJs3ObzVOcZx4ZYPm6cL4bgxCn6KnPxgEWY+sCIP1Hnw3gthrKwMn7AUKUrm0hBD433CGjw11S
GzxzPui6MRMfLiLJRHHuutNQwzqopY/nztvvnKrAhLfenNpvdPh89sfLDzrwSOL6Zpj5XP+tBS+D
OtwmDrOf4BYdYk+pcbwLtcywf2s86kAp9FtfTnTqrNt6PgnSvvq8n/Z/6M35bG+wqTnfgqMhY6z1
4qvRb7x1gx2fT8ytHEBOdOzRWIf3xtQPyKxuDrAaeTp37sSnIs5wkGMtP23STMEcv85raIGxbO2w
Y+Brc0dbWBm9dfMj9EnZgFpqr2KL5pc2Tkb01F95ukkverc5JF13LQXQEHStekMJF5mbYtX7R7ff
2Og7NdaFMBwdv5MsXeYJHDLAA+muG4lYwexhOn7Y9zP/OhzZwzTMywXI7J6bONqoMr4deLlc1+Qk
Hmpd7aNoH4PXskMt9B4GBLB5KXxU1cWZCMy+d4tCrVwzPQoEL53O1SUaNlFYBkiFch27ekMCvYxX
uF/aLViHuakqgazDD9AAdSr+NakqxE5CCPsasKZfzS19fUMESO1qsctIoJpwBaZ3ernVaOHzZfab
HRqp/rq3cbzxRYfBcJzs3hGEKrob0QU/sia6XqqZFLgnqtzYiaxFiOajTliF0qPstl0FjU4LAnit
axPikPmJF0LjXbhQseMntpfxHLSot+W0CR0rNK5O4x0J7f2d0aXHi8lSqBjnMhijAtcMbjHwt41I
m+7bTwhRU9h4Iny9XL2BCKh/HxIYyRZKEeTX/CQSUwXHsMiso64OMmmSzxRU/NFhs4JBNWqnDmPp
qzOdaGEo8xANrF2pNGG5xOJhRmJ4nJ2BBRxZhnXH4+HOm0R7ky5qXJ2hxexMKIUUtLwBOssCM0Zv
84/0grk42BrNVjp1V+3gveDP/cXq9mhgwLeSMwKRZTyvT0Cj7DAYd0MnR79yD7NeU4wRikpjRnh2
YKsqc/DvVtqDjklDaw/HH1EXYTQeasgOkqXZ9X3Q7VE6TDneoNgYN5E7h8DkS9RqyvvZPMDeC9i1
0fEV+DQpzlCk91Ww9vDtbMrOWXZsjsMtoGq7AvtkK6CAfY8TXWbv8AjkGSznLcaFUB92eTLElsFm
U/pvtCSgAb+2SXglQ5kU2k7Xi0Fo4eIEYV6auNwt2EG+PuOTcXYhB+XmirWivTQQSmfEojdMFhte
hKDztwGB7/KZqgSzKFd+iLHjG1ohSEvfQQjDkDVNa1SIvzMWzghqksYbt78wlsVndIO5A6o+V1z3
vmtXjhimjMG9Y6Pr2it+ohdEm6sdGR1oU2yEGgzF1G8gxkaJ8yUWYfMvGOMGXzp/CfA9LCXe9F9U
RhjAVcc2yzoNVIDt0pHj4/gA0nQQIqyqRI2PIdRB920fhxcKTqqbM7FZQtkU6RSTyzOywYDHPGKn
lWVQLvTYT1HIVVnEg9eqLnOo17w2kNJ+ecdvmmRYNh7WMrfGsLjFttVfJIfr5Jngcfr8BnNYWnpb
Ey5ubrFb9NKo4WvrOG2fAy62m1FM7BFj2BTP5UHszCn5xB8iufLRT2w9t6Z72BU8Y0f01ulHse/A
3wHqewSnxxweWzODpeQJ+mBVJF0x6NSzusJg2C7jxZn+oEz28Nhsvjeh0ut2EBwxrWFVnFkQMaNz
lZTdPeLQngKgMSDPkRZ4DgEbpt63IJrDvE0b89XiWbZOeSV3EKhtPyRFWn2rqmG+OtMia4EIwGcG
0MjAiG9oB5GpxOvoKcSG7kYoi2GzpP0aWjqz59GINMgB2suyl2yD7rAuulDQtdblHXol+ZDU/s0b
atKwZinIGPALWKui2awjfjNi2SU7Q6e2TcNduzAI+PCdZyfy5LrJDQ9T2DDGy8UbfaqN0xzTrjt+
QKB8D29zck6JQsEnJpsb6yV0n8z1zTRAZNAnSB4TS802tYy92zOVGsMlymGDU+JmbpasxAW4UVgi
ynQ4NHklRLcZlVU3MupwmfnCQ1i74GtbhhAtvONWWOm67GxDUJgN1SkY+TeANZz0BUQsSX6mWEIt
0FTRzj66vdYZRjQwMDvhrMaN0BRzJD3D+3Ufqch+0pTR1RvYgvge8vKUDfhopDyeCReejjp3hj7e
UxYDgJ1QF4QMBv0gbPDfeNcYTQJmLvimz9BLUbe9Ri9WH3+CL53EwzaZZzR2LsXwNBxNdiJgwhvc
XFd6wfjZyJWjbbOu+rBYRu8q8bTps8nweReEiwawRMUycjZCHNMkRxyTuL+nTl04vkpXEzjv4UzF
8F/BLqbG2VdkujvjMZJQr/AIdLPdDFX0WIGtW5Q9RaOrCJZ1U7w5w7JKRs0OWzXO3TtYFnpTBF03
JPV4dzwjDnmlGDJsYtdcT8z2N5aoanOmZyV+62GZk/DiTwStI26bU0C2zNRB+S+M1hDyyqNA32GB
vFv79TCtFzesEc1lkvs6ss42cBf+9YzUtCHeOrZlcK3aNDfjmAJn0x5QbTRhBvcOwIwTZEug0spg
92sz4SzBimsN+lXpK4Qb4rrg1bymKfMzaIegeDrBNyc2XZYK6hwcSkP0w3zZ9tAhwy0zGPMzlBND
P90OVjj72B1gDzXXF8HclzidLMHzpqoBI3x3LfXEL1or6GFUbbUNhlZdt0sMf+vev+NNJQ9BwMkt
kGoHIa+yuCuW17mdEvgNsRR68H8D8Ih0yafaFV+0U5od+md9QUL0PlHgqM0vOE8vdu/CYAAqwRom
sDxRyKVcGrM7w72G1y9ThP0R/Glx1J4gXwOf1CJh6bANMWooqja03yZdkx1teLNt4YuS0RZoe+xN
e5k6KGrP3K9LJQyUCM4rDYEuPg1z0ldUCIuIMeD5wQMjXH9yYcFOROWU0TSCQyOyszO0Q/G2BZkt
ysrvnt4IYYDpT1F6Hgwlp1bd9k4zAbkAFTYwn3y2kibXUWO6w5kZ0jGE1rMrqxVWctW3psdpPXss
/YZFoqDobZIeoS+AovJEEeMK1Z+Nq+X+31FE06MlK+a6x902CJ/mzVLKqyqgqDp8QcKcIviIO4/v
YSIrYxHnYhAOyjxa3/8CE11MmdHpdUwW/x1RDAfG1l43pxI4YcGUOHIa7Gig7cBTGsaWovzyAy5i
tSEVeQxkk58JY9Op3svDcHFwEDfcWh/4e4oQm/sxZwRoptURxyqsIpfOQ9UpoIsqfhBGBTaDCUPd
/pkyJhzOHadFkodEdeZp8lT8RUVz+vJ3xqjFZG9V35PP89zEXyL0hUfmC11MHtfoFkS0Sm3dvM6q
hVhQVN7gr2rlzKsB+h/kzlmlC96iHyKh7Z4sGpf9x7Ax0RWIHZqDRBa/wMYxNqB1LXKC/OL/mTb6
kGhUsaOgXPhJHFPEQENB7xx5DdEG8mKHMgsdAtDlRWhyPUxkLv5OIcEQQplXjvQ/opCewj4BpaY7
/v+SSONzt84D5Y8+jut3PBLEGNhjMQG0XeEgDqqmAJt/I5OY9dmXphIkx23tnT7oE6OE1xzaelm7
ZX0KoAvsNliS2x+E0neHAS4p44v+G6WElhUz4D4eUTr/71ElJgTJA3Wl86yCaMIEqBEBVLUGf1bk
FEWfhB8J9Fp0AbL/zwnlEKTzBd6xffwFTqqqDl6xM3H4j9hkqZoGmXXCS+wKM2kPZyye9isCs7Nx
S5XToob8BVAmfYO9ndI6Zu+grXDQNIX9uDrJfH8R4jBUF2uNNJyLCvB1TLxu9wNUsjbkZNcFMQwg
gvakPTyLc2ZYkN16hM3D5j24lDyBlxPKnhUcReD0cdLpQPVr8jhFVIXXiJcWSKgYoLiiM3tJqOZI
psUrD1EyZH8xTRF7To75N0b4J7BZVkmE3YphyJd0Gdesss9C4+JwfSRP/6Sc6VCBu9Hu8I50wmX8
EuMEUND3pHMQdMLxtnTFG+6seo7obL1EGBBBGuD0KYasTte9SYHapv3cjlH15Sf3dFi00pHo8n/L
PbH6cFFafnPmnqZSG9c7pRyOTfGOf47Y3jt4jQq3bijstoOoZ2u6mB2SMqHvIahUKWbISaIPHqsx
5IA6u13/oiZ6B0EZ2vsemOAMQgkPRsgj1Ggv3kAoC6eMzAgg/Z2E8qQp7x1OD2eJ0R9JaF1TmTsL
uz3R0FkpmSUJ30Yw9iKsBDZ1KKSDJ+s/iA+AsjCWfkdGOxphHggXkOc3MnoaxWZtChEfdEKPMHd5
PhPSULHLGRlyc6GhaL0y2KD+BZISwdHn1BNab3SRQAt9u0Wx/KlWdZhFHgYEAAtJ/gdSOpnmakhR
HNW1hpBeRhtsV1XFO0pKsHCWe2nk3PwQKxEx4xEScT8/49K5mby1NxDv5gcydc33KuoBDX9gU056
bz0wLBAl3XjjWUZWibcggA/ipr9D1FgEw6ZK7XDTpezJbzCsBt9+PEHUWaRiFWpAdnSfy9FYDdl6
Q1/faKpNSghXwi7K/4BU52DYLZ3bQBzgP75HqwPCjv0M67+XZ7w6cmBTQNmw+K8Yq4lDg2gWkeb/
R9AalPbTxNEhLUR7RYAPM6/n0TypBuarP0RW/4KtjiNuQeGQZDjpm4+A6zRq+72MDYaDf0HXZGQU
vXwvd7BRA9s9y7BmYg6gEjFc5WkJKoYxPWn7Fek8UOR/j2FZP8QrLLu6G+LUxT+h2HQYTYG7C3dk
RRlHNbo8Qqgj7/9DJptCyr0eJX84cVneXrXlUuXRAMjjixYdzl94tgawzINgCdd+yADuBnN1Fnj9
A55NNCjvPI4EzVNiM0gc4tUbqF3a1i+0oqgCf9LaMhgIpsSBrnd/IVu/xMhXLiVZxxr8CRqVZJPY
5PoXdtv1hOQnEW82GHL4AXF5H3dHGLhHMfZANdB9akr78IZzydwPj8yJpnyk/lRgLw2u9m4MoYXC
DisuOrWLO1+uzxKz38kuT2t+IVsq1jBFWXc1Lu3Um/J/JLtq5u5+DHAav+HdSd5jQIGz80+EF0px
llOE3xZj0njvCS+FhBvjHpbe2qU8vmnUgAm+iHh6kfWi14r3Fww85VfI62v8B5hptrmc04Od6E3d
GpRU0bauk7Mw5QfohS/XQ2p1/kfWG3MFL3K+0gJgYpl4jshY2Fn9Z8C3nUTOA39ad2K22R/JLx7m
yW6OCXShf5FfpSOoXxdESp3pb4iJEjiu5xze0V8XSw5+otyt34cNtgKQyKGxcbhzh6iBl/4isrGa
/HwsFVbxPwbCDm29VbuIT8b236OEJT90df8eDNelgj27I5400ofQlE4Meg7AYXT3Qd46Aarzk/ju
I0JMKi/a+yfVUkKrcg9wQYszKhas10cAqWodBj406bBauvrf42LYqx2wuNPmcEN5POn2xhQ6i0TW
0yoa4zH/R3DcjrJ+Zj3bTUw88LpbvfFjNpZmi83p+O6NIfdpcBVy9dgKR0ABVZoi8pbnN55MFtvu
IL+0+RtUJmS4QCUPzUyUrt+4sjXBHQ396voDtmyMU1C3vn3Dy8p2y2ft0/F4lgf+M15OlJAreElO
mOIF2zfO7IXqS+uJ6WIJUo0FtxQrZg5hF3PPryEkhm6B9loeOZdqb8to2yvfrN+gs+nwcF4aWbyB
Z5xVj8g9fH4HnuulfoaX7t6V2LuNNCrcE3/u5nKPdYyqeGPQc/2Z8m77hqHLyqLXaEBPzxw6JgnJ
I45j7aRLRAP8Ih1X7/7Ao+3g36NDgEO5kc5+Dha5eoPSnggxMIPnRVLirlnm/lXTYKvBGjbTB1y6
1fap8vRwGLTsID/EgPUMqMUCzWTkN58CWaXQZiJE+x9BNUBKl7UNvAQ+htUOeABcQpYxdwzdpwZy
FKqSzHqNd/iIXI9Dc4DI317+HVybaKV0fUBcWrjrnM4pICLzMpZ4dPsTYKcxLi1tRgXDGrPpYxfS
fwMBCOC1P0w+BgLd+v8CryPYHa6BtiFj+oBgl04J1SxJL9O4TO4wqsbEdp6HNU/ZHaweultsrzmr
P9LsSpyiNyYWrM40O+h6BSWEGTdnpB30GJGQGHLfnzQbvi5ZW9JmH5SQRL9hbcFhGqDgEFO4Y40N
AXSRWdl3T6Nj1gEI7o5jSzybNFfFL4w7HevCTAEtzoy7aRg+RA74IABK3jNurlwGwQG/5c14YSYX
ywjMpxtAXYg3AGyyD2B3W4lnE+jvHGLCwu+h9IVxBpbogB7foHcFFuil2ts0SDkm/lhtcYbPn5Bv
Yrdv8HuuW6AVtWzPANytkR6WeJU5hAPcc84AXJfLRlOMIYJSIMsPQvR/JuH4USIvaYJZpMCnGlWt
vyEd2NLvSLxv8WzArKV+h8SZC6WTCaolIwuJ86nr0Jnq+eEMx+GKvnZUgjHCT0DuqugLFvqxR5Is
3kFWQ3U8s3GkAeEr7XqomoXeG5OkD6jLXmYtsVn2k5FXfrKTWALL68B3f+HkLmPJlav8OHuD5ZWB
TJBMJkEGzge03LdumdG9wJZsMlxjEXDr4QRCS2+g5Ww63DD6aZKoHyaDkW+TRHfQtB7/A4IO94Fg
5Q7oeX6n6G0yP8Ny3z38TtKhXYC/IbRFq3ckXXv0cmnSGXOjv9H0PsamGpSbuw+IupuwGbrVFDaX
J6qOhFYFZZ55bmq1a4lCSmlcc2TS/aWLdQMujk2AFbs/sXXEYlWHZjAuYlD+Yuudp15hgYOyqD9O
OvDXpEvGjXC8+PLM2pdp+eJxqrBMWPcQWVvcYrX0MQZylvWZtfMJcAe7Iqszb09HSQ4QT3ydSgMP
ywqjCCrjZ/BO5PfO8vt/j90TyRIAFk0277B7OoQH0p56Lac19xZrV4/ERCRTaTVCE4kEo58Mfijd
GJu+0ED+5PCYjz05Scfv/sjipQfv1AG7xRTkE9sLzgN+N8nGEgZgDCC8OCN6FcTfo6D7Nlosa0Rd
XK3PqL4VdY3pGLxZFuwJuM3UryEszX9we6Jliy80gSRYJBB8lvD/klHOI7eDC3GL8KsfMuAfAL8c
jZM7utOnSeGfKT7T/LsXVnAKOcuCGcqg6xY34680PxFQ30aW7UCS1XMnDZYS/4e0M+ttW0uz9l/5
UPdEcx4+dNWFRM2D58TxDeEk9uY8z7++H9KJHTs5p6rRQEE4qsiyZErk3u9a61nGZBL+81w/K4L+
rh2zbgvfF6JCFWEHD3WvOWiwzgK3b8JvudINMXZIw/yS6EEy7ugRrzFmvM37OzvXLrGsETCSRC0j
mL5N/tmvo9lgk4lMktHdPfMFHNOzyzgkJvy11PTi+CYGCGBbD4OdF9cvggDhgu4weL6u7PUoezal
ziGf0bT22fQz/KdGFy+zNpDXAYzAi0wUgvpqLLJLoxFUQs3GZJrXATNbWsKi1K98QEqTapCYsnj0
tRw9siraHwblST6oE8/EaoDm7TZlBXSzxNac05hMZt7Xj2925dRorC807EyG1DEtjoqKpX9WErxK
adlkyQ6G+kbqgpWkhf4jYWP/+B+oCSlW0pWFpYRKAqPue7exSjo5/6Qr0AEiXbMquv0bbUGqlWFZ
DXF5/6IvpC35jmJy3M+GZhzZ8X2u5eHWCK20cwt8+i9ag+4p4JglJTI+vdibdZ96XQJRdbYtx6h1
QUPr+9ntDOHnPsRWeM5KO104aWJvXmzPHmBsPpG9ucUqmzyQZ5tiQfUYLmkBA/Tz0QWN8XLrlNa4
+k+0iaSO1c+WZEXLj/pEkoICEp7mLbFaRzdK4tkZiK/PtRNOCotixd8V0Q4nOSNNRjjmu6xG0dOs
VeAjV879iHG7ZOBOcjbnRIB7Nnwah6rp15HvrWbntK6YzdIIDevWTCvC0UnyVKVlzTe5qNcfTdSk
rBbjIDHGfzFS/5AvJoN7KkldtKR5LdhIjVavclyGBI+qsDnJAm6La6qtsYrDtCEbTdHSvieUUy1m
dWPMrbMQgdVtAtwLjFMrbbyddQ4K4UYmRoniYOQXkXTV22qRuR8lj44RBS8dIRs3c1dgiHDs8Kvt
3XVV3UlkYIl6vIkgI2vidTqCsyOaortm39S3H9UQhYhhbTYsyEQ8pW0Hrdv9popYWWJuZUeKk+0v
Lu66KI1D0cI9Qk6KYpgJsmToixdDN9gS46H0dPNkVXq9GareJqQuvOpUqPG0mvupmRStYxSLulai
3YtwEsiNt0lia1i9qCcxLpyY7fxSR2z1HUQH3fF8kER+dv3m87ZVWDiEieybWMqaO83pEfLtEc+N
XeL0myWVhNjrsZQ8fdnYmLaYUv6QVBKR2flKCJagrHj0r54X8okHTriePd+Z7aG/gjnukfrlxCb0
FTcGxBtjvJvFFZPI1fMwKE2CRRQ3K175bDMwAEhcPhHphSO09BRRrdMuRyVHVc4lCp4xhyikjSbR
JRbqrZHUuKoGzwJSAZzcQeXADPFegpHTQ2b6QQ1qAAeob6r4KX/KMbFRLUTtMyEx7WSnBLD8jDYK
PhmdnB4h6/NHQJ/6ZOOm3HetRW3o9K+mZ7Yvyk3V0eTXU+W7UfiijDgOh1xBdQ19Cj+r1SzmtHJc
X0saxZ+izvr9fLcqKKl60XdAQDz3lDOc+gyq0BTDftN5HK+jUozispR18az35GPxyczy2zfJxyty
AGHFQxadd5UfvMg+UjSsyC08eEaU4A56FX8qlknL5qmW7OdmNsGh+5BJrKZ020OvgQ+alKA4g02U
MBpd/C4H9Rq1WqOpb2ZJKIgZyBcxTSaQMi7snemND7MF/ldhKCyZCJTGdnLB24W2cTgjLhgTcFl7
FYk0jVl929nnOS1ueNIjl5urD1pRaHHp41wP7pQTnpGvG8SZDanFT5NuVEq3plnctIOl70IdH1+Z
1qyak8id/PPvdSQWQhc04nrLVw99qFMx3pm0EnZEgccbBTtJApSY3Pji3yhLGd5Q6KYZiezZXq94
m1JN0TErDSBdMJKzwbr4pjVxzaSXZeTbqUFF1cpgU9BoxlzOWcy+e6lAmQoIIFaOWqy1XHyTSd5K
lv29MOXdLEBhJcLwyWV8J649R6/WAMP6s5fgxo4gya6U7KJRPcgSyYs3/50sZTcpe/ey5cgHzUYp
487VffycfWNLW7VFiWgD0oDSkQ2tv3/VqzqffbzVLJXYajcNFzbVs7DW5704/kG3KhqVIFEobaaM
PIP+Z1/K5UOrimD9qmGVjXzLI36TsYq+HXdqbuxnKSvszUsbz8RilrPyomPUgQNDG1TlrEfjp7Fs
09Xs+p+1rbqUiZ5Cq9jOAlcPmpBdcbxte6NftS20vV8krmArtcqphhbj1rVcb/q+nMbM1nNceodX
1QvUDnQNncOJDeMkfMSaXPWlS2W8KYz0a4WHaxbCRk4hFZlKD1zUdhjD9RTr0lXllPfOJZnebFU1
KrKusgAIFc/SmCTLj0Qw4YiIz3HmU1Eq48RuF9Ft4CvVIq6J/TeZdfGqlwV3jQPIqc+dL5Nq5iQD
gRkWKvkEGdEewr755ltfFIq2MZdhbhSFsm/7p6iJsy8JL7yj5AorYmtdJXtB4vgiGQKMgRPHY1bX
8Adcq5HzaIK22Q5hx7qf485WPNPRanH7xTYl8a96W5rRkSr36UAqnAgqW2iGzUBMNAQjdmiyynhO
MGzTou8UgOu0m+K/HJOCpKAH/R2p4crJutT9mWeoOkZlYUhkdKAJzkub1YhDeNsL4sbvdLkxNy+T
vbfvbLItZddvE67sMBo1daWAwYXy4DjbQqwnnS5N1r3cFet2rNOVlybyxjCvP0h2o8saG8N50RGC
Sr2b7CqJxngJlQe/HpmIScCjvWZcKpmvrScVLzdtoDGobluztWzQBC85iQrK396zi3sPq8txEvU4
2M9hzGuahb1ClUZ3KJZZLTVX5Eixc/GtrT3IEUPaYiQdOJ+rOQfAabYGEueitTZ4zMu9GePi/Bmr
SCzvXqCH7DC5rUmxEF/zaZRL5YxYZFHfVV5obud8hVBNV9byp7eIRegbYs1oSVuBLBhfIhaKl5zK
fBxJN/+m/sVeQfKiRHmmcThYzjpg1XnfFS15KnMlurdSAGODSDF7jsnlL+JgqZrFRkTnSR9UACF0
2m2aqYHr0c9q1fqxAzudh+G4a0nGbIwofqpJia0JcZI8NXtx8Qft0LFvGptBlK16ZP/Ill2nAK//
SkZMtZFPJBOBH0qiZIPpIbnl9v2wlPF6XBT67ZztCFuJ/KQTX4UDw4wgRJCIolNeFVAdIiVd0WXx
XmcMgu8MjoqdH3My7MYg2elFccwaz2Shlckrhyjkmq/BRIeYdce4ja1N5vRfE+CCFzVWOQz4ze2k
QRbE3XEKWNrJzEjKUE6D0867alWrO7+GRHLfb9dOkCy7uERymIASc1pEHvo7GzTbOtGyb1rDhn1S
KKNBv/K0m/cKJUZYNzeq8dSo0opD7a1mpbJx0mVXeMhGsXBnxdLQGyZbDktmKyNQCs7oUEkQJjvW
iGnlfJWLZluGybDwkFGBpVffqqo6fpAvyQV0y5zmE6af3jpP0XY/6JjUI0jqamyT4dTAKUQT0zvy
+SJiP/2LrDn26W0kDxuFz5hnlib4TFwGEDcuiMjbyyFgQY/KCf7S3kJyAQdjdgaxL6CxVTEeHAqH
36meNcvcw3yjDA2XJVnazhIo/AyyQsxQYUMkxyK/IWKZHgR2/EMa68mBBBjmht5+tmQu6Q78QDpu
19P2eVH7lrw2batht4NOygWrcnN34Hy3aFSz2XgEwj3xIpiyP63Rtdv7MB7uZ+FU0oN4OyrtXVN3
Dx5N0wu9TXaAk2JcHJJYBZJBwmVSUYO4XFA+sHinpFY5wNhE22M0NA8GbZmL9nvgTcwwA92sqUoQ
pBPQYxZWy2zEpVtc/YW2yv5ulfCSF23ekbYOx69KJ5susP5yXQ6W5xaRF6w+qK2qF33W7vUxsrZz
qoYCvE3BqHRlSmrlmkT7HS/vLnO2I05b7vOKZf/MCJn0VzFU5wL87KsGK8eBO5TiwZ8CqJ13EU7B
42kt9E6LlVOx81Isrj/0WKnSoW5nt6/Zm3eS7NBTaCucZ4kYqatb0i8pHOujMhvVONUDsVedcEJ+
1N9oKT36rLmWntrcz6GcYdzXDYlSAdQprtpg4Q/jbsrnFIBoqB6niONXxdZoF4bd9u4Lw2R0XCWX
VmYmacs5tqNgyA31eFwWgYr5eKz1NV7hw5uSaz7bCZ8H8Nq6fgjJURz86UYkxbZrDGs3VPBKuixb
FzKEB4+T8hIX0Fu2Z1J3/Vu1L7ttlLbSauwbZ1FqUrhMUxX0gMPObvSC5ZvaG0yfGYVY0KviC3aM
FWrKwuhnDKgVRP7t1lq/Kr+B1x672NmGgXeZJIG6ChttgELrBJtXGTiS1M9jscqqptwSN7jIUo6b
3VUbm7HhQshiZ5OD2JtcpSA0mRts4Gxi/0IiLnSdGXm2e1OJ2auWi0H2v/m5dj3niQy4Jks9zx5z
ReKEExS9q2IoWs3asRyl61GTqvUYYjWLCR3NGrLCq1tEh1lFziX9TPhdhiUSeK7aF+rJBJDZB60F
f0dh8f8zgVRyBUbHfgkhaXyPF7qSIAr9TCKFRjruI624mNNImQwZMvQdjO5sxiaJuRjGx0Tp9IUi
mlNBhcOfZGZ/HPe6nNsb0FRfhqFxYUwencS8mqNKXoihL8vJv1LmTmEwdJbjb9ozVg9c00DrLT1o
GInKDwrD2b1UJtrCDoqHlMXQpmfzskTvqhaTIu0NX6wsuphFaWn0LYIZOT6vH8I00aH1KEayzX1w
iEMuRWpurzoI37NQbY5j5/aYE5YiYfKViJMWlN9fBWtZgzaDf8heFiGwvy4JPiXyljX9xSxei7oH
+ADZ6zUbZVsQD72rnxJ2EjClGrRrvadvj3SJtknMaFgwFU8WVuR010Yq7Vrnbta2FUV9VEW7U4zE
5OrXruYElaynLpSxcWvamFnCIa+XTREg8hZLQqTSUraNq1Lyv7D6dnNbf/AA6S8pHbqb1O+opceT
E8tF239GGVWX473VeKyaU5vLntnEizcx3FePUSQpm8wz7yZNXBjq+J0sppuaDN+Ryi/9mpeR+uL0
qpEP8klWG58/qjTsLEamvLlXobxKTWvX1t7GTBx2NyNDmR+CuV+Ogds4jsIE5mdc61fVnNytF6Ac
vwrnRkxvV+Gw738NcP1ZPG/ZF6gaKUUBpIxup3vC7+TPuoYEE4Rz2WMTZCqKW40wUKjqfRXUI3oI
/NA/vIW8fEMFMy/Gz5Ow3t9WJDZfpHXJjHYUAnYQGch8SWPAAQI8lUryl99ldqwpa8E5/afSnul9
usuqcic6BucTN0i9tBs5X0CbrdZwvJkCNg0nySLTdpIE47lutY2U+epiluHllk2lMC4nJd7GG8YL
Jtyfcd19L8lnghFdpKVM0xNtGbTQrOvWOrKouZlzZEiPq6qz2lXDmEdROS/+ItJ749kHhb/wOyM/
2D2VOFEJRVdRwouo7L7/hWDfGCTJ4+a5sru7oi/aQ2kH67otn/20TzapxJnck79MEr6U1NRrTXlI
JItwUSqQJoQjZ/AniaD9puSrwSn0cPzFgfaoDemjlKeQnKGZzHq+Q4vmSLkJWGlvPcn5dqlfmj1x
eiZv3XJCI7/X9dVMXMuNErotBCxLQzQp/bxfvSXUYiWAGMiKYU6pwYHVFpKMEzW/nMNqVFEabuFR
zlATECY7akwP5Ne10XUpRVCVFYzVyZdS31tWQvp6iq9N4n9g0xHuiN6CoHNnSL50aAZ4SXKmUTdm
67zUH26AxCsT7k2wPZ5ntgWYncKKFPtd2WktslI4fU6kY+Ap5o7vUMSpHm6TVGwcKYfuPXkFYlEd
cgoblm9+AUk6M9w31n7QsxsK93WU9xSNy65BigdpKIbKFyTPPWvp1ryXTJJj2nL2ENRRcaHZ8f1s
IzAkcVmT3lsbpfIUqw4JppJP2wDr+jdHgUPDgEu7Zsaxjh58/2I2FsiRjfOSXLAz6C5fhU8RVPjV
OCUx2lg7/slooDSRa4ze1zlPV8iY1QofdUAxbpoYYu71O9MBxp7o0Iv6FH9NKZGjao0vm7GDwpsh
0Ff1wixDKCwJHChxm5XKrYQ5l9xdMrITgOOzmOwIgUMBXFNvZ0tCgGFmoWTVPi9gkSElXYyR3q9T
haytAS1gvhf1KISVRVSjMTcv/oSWK1KnEH1KFfVTWgrNnTDTahJlq0wEn+a03mRYEBbwtZzuqpWA
2rKYXQt+Tda1yA9aPazNVn36C+9Ca+eyiwFR693UKKNtRk4gjmIdYxxLa+joKJ4lhofscY71zWaG
uFe6RZw4GFsJ2xsmDBzicIFXGIvJ2IC7Wr0SXbWc837o1+2ySsGvTwaHvlPvdLP8DFGF4a8ziE2S
h9ev+b8PZgelTdfdSAXGZHhIB08F2WZeRJqxmYwPBhvzrRBrT7ua7Q9lVBBZ9IloSyGjC3wQm6DK
7iNZfMW31y40Kb70RWMx5+KzmnjqlezXz7M5YgjFvQdI7dUfAYKvYIRPQUgizGkH+D1SngtLJKyg
OYlo6icanL2FHfvVYg4XhnCTonRY6XR9LPKCMElTJ1d14G96J/C2+iJsxF4m67wzwAPMToqoJ8za
juVDDC3KPcqyTpwCSwXff/RwhRDh7Kvw9bs04U/bN5a/zRXTPut9Bn5wSiT+7rHQJD48hnTzu81i
JJ1OPpOJzg+rRWLQ3iKl4vMcWJT86JPVhfFO0gjHy02zmoOLoLYupIGzWNozSZoTjH/wXxCOJ11R
sJj86cHops1gWAO16xVX5AyKKD+fk41vfozSq4x1WkKI7qd4Y8F0QtPYynegUidzhhR6GSaFGKV3
cmgIvfqG6s94eBJ+x+2Uenz1aRR+sK6K2HGDsihdn/i4wsVr8RqDfDVtMAjIV1Gnw7CjvPEP7o2R
+a+piYtYVbfNUHOe1KPPsQrsaIKcyXq/64Av7d4bOuobVNTihAcDrshyDkzanZpvGgf/u6JcOooK
mkMWT8iCTtiuIrkxl6IP7N2vPo+GrxeXCzrtZ7OH4ySbOgl0xo2Ps+ejowJhtNT9kNgXZezvA+it
ESuS2f1heHixupovYIxBwi0VkotT5HJM236RYBRR2gD6JF2sRW98gQ6toUWO04XK27z3hWSEaarK
Pr56Q2ppZNImey7ph0dFYY2cBKG89PzLOZhZt+k2dlgrfQhnyoF9ijtjXMd1e494vBBZeJoNI/64
G0M2XqE4marzaQ5rvrpGOmwp+B8CN3AEi9U4U2G/GcHeYXQJmIMxwOQjESrRWNvP1iIE61P4SriO
PGn9aijhi8LoTlrN2U7PaaglYU/j9cl1rFyFoosvrWCHYi1DqE/QtkuR0k4FTKl6ekt9Tk6T1q6u
6nC0CZf+5jbRmuIZOpBYePCFhNGrl5094sbBepKQHY6k8WK2nzRlLqhjQnp770ERfQmFvfI+41n1
VnAuYI4Y8Qn6wDebUdemibz4SKcIH9NqWPMu6tmPIspARbMIs42KrRTPS4+sZLM/F5Ke0QgCqA6e
+56gmbjm0lHvwPpz/HXfWc2eFVuVvbPBouVsyyOafTp2yxDGYgKm/0AvR33WPBv7r8iOgWKVZ8kG
kvUjkzq5WUTI1UfJjProp1ANM7AWm4FV29rSnSfDDw9qYZfHyeNSNnRC9UruX+ZFnDKjzCEsMExf
Ca39KmESnU0vMFUZ1UVKeU4ThehYXtffQtxquGoWVDTLGwEbel07KJylwTxgjrmWttyduqJJrh0r
dQtWhNd5tknqorpGIFzN7pg8SaFJWmEWss+q+FtcmGUd7GphAos0ou7Crs1yW9usV5vwsUF4vQzD
MrwOtNE4jIZ/nw0JulbY2vEaL0vjao6z880gPnvtkF+zL4gh8Hntvs28/DoJIP7O/po08PsNIJnh
avbYNBMEQSGtiq3bz7zgCqhTeDV7bvraa7bTP3Zxou8lQneXSktFbluEOmA0XQIpHHYro4lMty/8
2pW6qsLJFFXXznRTVjrfPb87y6Str51s8A6vdh0RyUzPEtW+8axvIm+rOxjhdAhxGTsqxlS6MJl4
TGVFBSV0zs5LT6rVn+RRbW+S+G6287CX7m58WStdcuvBZr4rjwbGPzxF68GxvttFRdJkupExG9vp
bWzoJaV02TPXFfn48s8plHSGvM56/kesmApm7xGnZXjNasz53KlKzTC6SLYwbbTbV3uQZwNfgEQK
fVUze6JcenqjCg4hPAvOyKJKbyy1kZbawDgj0fm4RPnSvM96O3tWg4jSa9tMTj7QooU8SqZrhqI/
O34gVpOjaBRhhXBuPYKaMR9KlK1lUdrbEhLZVaojcPSt+d1jNz1dcHS+NI94vR9EKLd35QSdYl93
FdoSGISsLmipeWc98o0i3ONgag7v7Udlqd5akilf29JBDfDNQw/4kg/JejYj6ZoP/0zq9mMIogC7
ACKpQcdIw9e6L89WiJw8G5R4xcOmq1dMf8q7shbFTcQuSVFOTTC0nzNCv4fWO1NTG3MpSLr9IByx
VApVHGrWTHMkOqCfBxTIrR3S12Vl0E20KtyakkXtUJSdDcmr3NnUFEmRepLididi/vT8UbyJ00dm
wFCWhTUafL5EsGJEQRNIJq0UL/c+Y7Lq97KR2cvAeJ7D1O9NT1ppR3B3qLGbCY6MVq66MFBdT+5V
IAu9eqK7UXFnpuNshWqKONv3eropjdBckF0uNl0hGVeDGacXr+aotEmv0yi3Dq3u7An7xWsb1g3W
Jhj3aiOOjZYUq2Sor8thFlFUH+tpVhy1MTH2k4eq9I2YCjHIHrJuHxIHzSNV23atBZKPbVhPqb0c
H+xC8bZWZEm7JqAQxqzNjZCc5PrNZJWZ91rVmTsjn0pN617nmxCc/2C4GrHVb6qquIxqGP2i9J+7
SrHP881kwLKKRNoOFDCtfnFhIb9ZXyPkPyPOKUZNQezWVAocA65DjtSU58ixV4PqiP1gBqCcftqz
oqprNrbJBzWHyO0qnrnThOiW7KSh/5uXkUT7Kte5X/LkINZJ1IJCPo59mLsM9UmYtflweHNwOcVU
6Ob1RG35Hu+CxJrYh9q3yc6V05KaKJX8OVaG4Yg2aIKDwNsVZfx6LbQP800W0D2J0atsk/TKSoR+
napCcu3mXmBgWctIKPtAVfytmlUPr+4vXWUNYYvBvLLpq1pkzpSIGBnSVhbzQTVxZz+Y10auGany
2XHUzC0mXxh8WbK9Mv0bloEnUo4R9tlolY+qU393LpSxy68nw5jexay2Mg3ix+QaI9Af410BGuUP
ibUORUNmMi1vsJClIt0OxLsBWJn5nddJ3yc7mSyFwznoMVzbUbR7YXMamHJVIzxN1rIc6OynoU6N
Y2FX9jmkZEYphvw0+sGdVqPudZFQrqLaRIabPGeSZgtW4kLZpEnunNI2hP756kDrqbIkqJtfjXk0
Xgka6a5buz+U1DLt1GlzAnPJP6WWLk4WDUZ23Kxmj1qkCe9Ivihlfqd2C8OXqbTkDLVxtGG4ejOs
MYhcZ1Vcg90zGHzGII8mI1sPDhz/wwIkhX4ZZ4QVZzub2k+w6sDiFAUQYlVBBYNHwNRT5FOiKtS7
45Dq1qEvVYDEOcbLoNKlrT1446dYlzcS8OjHZW0o3UnxhtGdA/+6IXWn+YaCRvIAQ7QDspYe5hsa
54J9naoQ5zuqxpxG3/1wxdGn413PNwnGxhXndX01352Ncl3EsElxojWVQc5tZVbObVZ8UVHaLnQQ
Ah/ccyoFt4vBlo19qIkzO3r2h0URXFXbET1fxJpyxWxMOk2GuqZRtD04Bg1Jv/w0onRvfJtjr1l2
skqChskTw/ijLSdbH3sPZKnkNhFKehjypnJnt52p6xlm8ia/MJowvxBKslWrWx943aGCd3NRyuJz
B+/5DPwBjJIaPpPltDQVnYWbfGzUQ5pWPRtNsrdvC5+sM3ZI6vNFwrFz9YEd3z5FX3dND1aQyYpr
n9uCTje52bRNYgBtltjSlXZ+RwqzXY0SvV29lujL2ceH0NAvGODLl1yYIKrUaX9Lt1IHjyzM16Zk
7q2a0SNftMiti6Jfv7n7Mn2o1vwAFni/spZhXWPNbL1NrAFi9/iqfBLjWjYrInGZ+RQ7w2a2/Cl+
rdLfleakcqyEDYuUuXEjD25pmQmpRyBGHt25GAEdlMc0M42b2QxYiuAx9ulXiEVaHgsP90sjX+jE
drdDKd/M3sCOVdOyvC+twFjnsPRuAaRyhvQkbc342QG+XC5rkzQEakm6bkUvwD/70otzEHtFebTi
hMHdq32QwT6ygwKz1SnCbvdiJIzHXL1wegzKY+1rWx1O8dbLe+CTgMAv8b+RHy7r83xvthdSoGNv
alii+1IRX3WjbS7B8pi/eA2BNGhLgPgJbIH2+5vnMPbZ51SjcRRYkI4CR+KLAVFpRXup4ja6tAEu
H2wqLITeXM+ORAfw320X3qq+rFLCwZ1Uu8kdSb14dSnmBvWBKqTuL4OV79jNUD2QBJC4jMIDGoZt
8e8bezTlQ2MP3Y+WrmrMCmxDVTR9amj/tbQZGFXVepiILJL6oEJ8ejoAH0H+CZ0c41DI+C3mo8m8
ognNxxb4pbyssRYMSCic3JdWXIv6IvNGSV8ptsFAR1NGo151huoTfA3q5kuj9mTepahLDvIgcjI3
fttRawfcWccjr9bqspWLeN/FdIluwGk7A50iDQ1cIGAZexR1zagF2D0RiyCJq3AxezdfX7qSlYB2
LS1gFwRlu14Y9VBs2q7QbjwqSY8qp4/vNGQmnN/++B5yTA36mRqV7d++D8BVjUbZmUcH9K9vgf1y
i0zK+fjlfYDvonSCZFf89f/0ZhSKxFiANyJx395MVKQGU+yxO7y9Iw9uMUTszNv8emSKxDxD3FTS
zThCRITAalR7r65YDr4cKCydSuFyf+REwDXHHUni4dzrAxK8mtXyh5Qy+y6xpeGxrZp8CUYu2gaG
mt/PbzkwaGNZmJyjDhQgFJeMSkSAT5z3nQFRj4nOONb55Rha8EwoXYvS7MmjzVDgcoDyYQS0SXr6
8/vjGXSxhpmrkq/M0HQg6HNg9TCvD046UAqoEIib/yhT4M71/GFnOontAsZq1qx0aMR7/ROpCTYq
X/uUhCI+9aizy6FUR4Y3lXeeb6a/mTOU2gGdZPIRrSndtOx4uLai+sTWObvM+/DCTor2NN9IPbTI
tMfhNd+Vw685qPxDolrtAUiKW7VVtc1a2zzgE/N3cHGDg2Pp2m6Ad7mn+M5oWUkpieWf5hu5Sf21
Htb3SdXTaWInwNK48Qn8Ek/kaATooeR+/AjcmsbQXVPjLbVn6V3c1saBwhOMXFlL7ZRnfuobsOFJ
xvubjtNIBGExmrRLzQerT9ly8jz6F42OE8nK9/OBw1mqLDI7tDdxm9Wf075NFlkUp+e8G1vcxNCq
pcgDu4944dpxb60LJ8+vteDStmoJPkJ/D0Ys/ETGFuB0H4t9rX0OsblES1tnn0D1r7omuurH8Tnz
6uIY+b5bW1J2k9eQg//+bKZ8bPy0TNu0dMsyCeMapmpOZ7tfz2ZpYGUy1U1AYEPxTZedJEWYrbKn
obPEFecUFuZarlwJv6FgJgFTvojMEdBAbUTKKTaH8EKJOXAACPX+PH8q3z+lUg1ttWihU9D3zPOm
TRk91qOPtWegKAVj7f/q6dpolL40Zm0s//iUHTWeD4NVpssGe35L9KXtj7ly//cvlKu3twTJnOET
0bLV1w+/pJH5+4Rh3e0ThyWGqhLkwzU/8GEN11bU526JNH/ybSjzXNqDy/kFaD5NlJFeeheSpn/N
mrhnYoCXyffwo/KSnCpr3LRmWVkl1XUbR/naU7KWmiBMK4qiXfpRYu/+zeGWP168TNt2bEXBPqU4
hv7xcMuFDcCvqGF3JkV4JzwFmaKURyfcYB5N8JgIO9zEeo+DgqSNAasoLlrizXqBiWw6un/zDBlp
cdvF6kBL4/w8pcLpYJlUBvgL29A4R/6bZ4tbegvSHlqPbzHOAm+J7/XlabM8pBeGCiTs401EVyFI
3Zfnl4m3fOq1Rt6X0EC6jEws4+eGWa+SYMb+00vPmqxF1TEzN3IGV2tBd3mKoa/nXw0OWwNYpspH
C0KeXHnBRc1+4eLlxchlvQ/w5uaOWX3ug0zaQ+iMXMGe50tDpGQRt+fXF8i2np8Tvnn2y8dW9h7G
NK/PilqGWz5SEON5wRqb2c++zsv3iuSzHcl7JUFapX3YO7y8AWiyB0n3pIe//yyYHz8Ktqyqlu1A
JVd0xXY+lGuLXFV9mg1gQAwD/Y9tyaShYT1gQsMYo9CYiVtvj8pHKqtoSYo2f/UISaO3i+H40/yo
QpoERwW30x+e7PWhZiI9BwqjjreHt4ZAjtSU4N+c6ow/vF/N5jNPBaemaPKHM52eOlUXBDLr+UF/
rKU+/1SbFUlZOssep0/2+wcERichk4YOhkkC9/ND9aQNN23dVNv/7PG4uB712IY5/eefiaXgoTf1
3fxrijH0F5Ei7eFajzHwA7aZi/fP8PfH/49/D+YNsqk4NleAqZnylzM/l30pzARsCylwYNEPjrwv
Er9b1k6r76Y3+PYIT02/93TUe4zeIjhUuCGag+nLhHH0kV6jQn05Vv/1rf//4im7fCnArP7139z/
luVDyXeg/nD3X7dZwv/+e/qZ18e8/4l/nYJvZVZlz/XHR737IZ74xy92H+vHd3dWaY2n86p5Kofr
p6qJ6/kX8BKnR/6n//j/nuZnuR3yp3/+4xthUUTl6ycRZOk/fvzT7vs//6HKnIv/69fn//GP58eE
n7vOksc0ePztJ54eq/qf/+BHu6cf/5FmZe3P/xcXiJf/+h/qzmO5biTttq9y484RgQSQMIM7OTj+
0HtqgqAoCt4n7NP/C+wWJZVUXerBP7iTiooqGfIQSPPttff+9qf+9MF+/6D/T9HlVyUJKu3/+7+s
/D8fARzDMixL6pR929KSQhd/WQjotRuMoNcZedZF432KKMU1MRUaURWtUBDbdeTUQXlMrNJ66Oyo
PbG9ThOx5vnY3quK9oBB6hl13l25j7ivUlXg1NpVN1M4t4kYSZ8lYemUR5cGVBltSq+foi/sQ2Nx
3SdafEiYnlprQDTqvNqCROFd0LcN63IXg/xNXRFM66BlvX1tUtmGwABkRfD7TXPtlY7YjnRFTH7E
mNY70EcGFCGTICERjIk1Jw7giEmjbqsp7fTZNEevvVKTwd8l00oH77RpsQkx0hPztbLZGZS/5Ptj
BWGOyNDbHZ9CJw32LXQ37i1J0Qep19mLUKoptk0z2wt6UfV7Goasu4QbI8fpjtSqFS7DkQDh0Pwq
wslYG0K3+12bz5TmpLktGGynFqi1HyU2FJnN3CTYF02BPNJ0ELKvRh09VdU8alsEl8IkooiToN/U
RTntkG3JWnX49rEWD4GHAZWB/bBUX62rxk1O9QzzSJx4FRSHQC+taq9MDnSqLZPGjxME9ibCi2N5
KPG99MzbgTCjbsXhuXnyAi29IUO33qOF54AgBQ2LoVutrSLonzp+LrXveUnzaMdOuyedUap1rVfV
xonSeC+RfPqV4yIDplVeZxDcBK3ktW4/NGP8FGbFa9CQKY1SVUufQgN50mmYwc7YyIlzZFJPa+St
dGOSpzxv9JypWBhFOgVpnbUpQnDpOWjtLzYd2BPz0DDfRh4toTQJaX5WqP5rWHRHy4FT2OsEwXhB
R02c0QqftiuPf43bjOGS228cx+32LeuaQRMFiWmkxk6k+zpkNbRWtOmhh2c/9fTg2ZX47FRMPBOt
fVclgBMXqlALjw59BU+CSxuNhqETcbnqlaCiYjSc7mBEWbjlIwvERVLX1l4TYX3su9H5SrVwRZJ4
RuFV1fA1Ub7XXQ6qLbYUmzE3iXt3HbY078m8gZwrbbK5U8Tkya0zLEn5aqYebd30rUBvDY/M+OSq
9sBnC+PSZax+bo4NRrLGRhwBf0skCRvKQCrJTYwmsYDQCXSm1U7soNx3X/SaovjWPtdt6yQWHJnz
24lx5DXFp0sSGr82xhsCRYzdai0G90CDpdr0VnRmWXq4bprmtagK2FYwG4jn9FZSMLnCTvfQWMFJ
ZgTBS8mzEGQGyJ+rH0DLVqoOfSJZTgyFLkec5k5B2Xkeu8XaS9p9YQ6fTSkORtwemsi4joMxZYZs
WlQikwsS2jG3IntV0cGxifD0rmYP122gdblfWslrMNGUJWX6hff+si9K+nOC5ljHy+HOLNQN3Rnb
0h7OqCJj5mk2J45K3VZxA1pprvlaEqDMNdOgOwuSZo48/mhTv4zrBrQbdWuWubFmaIvzy9XWox1k
aCPE0kvlno90caa0VOxzmZ5cI73vMzIdMhKLtHzeWIghalRfSi3YkY8BzFXDO2dBhOMyHMgCVvNT
0Zj6SiaLVsmRktzBdE1m12UWR4/V5AXkjC7adA0lziivpDwqytdSq+Znur0o7w7uBSQQzpNuXt51
bWfgPCZEulkKF8yj0VG7ndIEbmXWVUXUHFcanUBAUb1NLSxnrVx3nalsV1fuQzO7b/k86iuFC209
nnFva2Rx1SyplWN5VcOnxRGZCmAffmnO19HAd2+7s76inPnMmp1T3Gg3tm7dStVOeD8AZPpqJLRE
hcE2ovZk1eXazaTsF0+fMXio8BDLgjI3sAUSaqavZWOS0KKRzw7Ns2tsO10xIL6vq+6aC9htLLOt
I5xPJU8iIy1j9lVJTU2oezcGdWrE8Q73qh59t03vu9jSCKIvw1Vs51z5LCMghdLU+H2py5CBXHVa
mKGeo6Jk72NqJUhs9O3lAhiExquhSZpSPNXg46RAl+ypm8JOR+LBArWZqcndjzkUiENh2xqfGhEI
lojWrk1BdjO23kofqIRj6Rz9QDLTyVnK/dEW5Zo4ZeoGrPg+opF9b6jY3pAgMlHPzV2j5FFZs4o2
yEtQphQ4Yt+I7WctISTRcZLzIKrkKgwni9WrYGZktRVhAU6AUSG4E7SVHQkaAfqce16eWc83MnLt
Peo3bqigiQ5QdxgtWkDHaIT4qMS4jk2L76jTKKEKdfOKw7xcWbPBDysrwbyrZ6vFICB0wJ5M0bGW
Z+TN0smib9LAvcB8LVeZPePeYLjSj/pFWC5RTwEdWwmXgm1NaQiH9bPG9TTa7sM7s7J31E+kqzI3
d4Vp34wWA2QTDzrkS6LDAnodZFtwC6DvHAzAYzG20Z7I+wfJfeuOWemWHj0edYLyrsna8bXJCnet
l576iiJ0cpDbC8fRmo0jUb0cnveWtrid1UhaWsd0Wy6Vu3hJvrpyeonH4HGSaPGEda81U/tsVpFf
QDeuOJPVGzd3zptheKuTlKgk56mygMhcXD1urE6pzs84pn+oZmVc6UoIvxmsncbYd4W/kf3QYQDg
SUh4plI7aifKyz5DOwyjihTfoT2Jyb2NSgt6xVmrkVBzAVN5mjIMduSprDrJLuXhcCwg52Bgbfrz
NON8TtNrMYhoG3b9XSSbvdV0N8gAtMldMhl8G+KqvaLXEbJryoncSK4rtLt1VjPMaBL9XHOrN8lL
xvpv+DxCZOQtpIyBF6IKd7HjPBV688VgaM29IccKl9Gs57YvxpC9BLnQydvJ/LlRzqHt7ZtmTtZh
JM7SQVw1qiwPoSVupKt9LSxFCqzzNKU4qhL8BrXJIc/T6RiyKrI9RbrDgm5iWu/Z9rGqgDTto6xk
GYyAsllFrS9eRXdwS8rjkPc3rmFvxOjGyFrR2smyz5FJBYyQl6VCvg2m6LrVEoEfSPiaUPnOLQYa
GqAodjmB8UdJvke2MsqILRGPzIkW1miLj1LQi8AbEWIp81G+4/XQ6mDKQE9thLnaLGmlHnSN5DXn
rtQzqk1S8WhN1hESiVJ6wRQ+zF1aIPV6kyjqMLI8vU9IwlvRt0LFlN68hdTQ+MhZX6QlAF0HrPru
1MUHT1JbWlVBdWxJG7bRJGlZNORq6LMnFTNugnOaKelEBSiiiEObSpsNWQ3p4nRsLmHh1Tbt1HOM
Ck+uf8xXEmkPFWfzTaSsEw64+qLUi3MXiPY2nrFHFJRA7qGjwCBnRmuuAfUaDAoPcUawkKTCo2ki
C1cH7bC2G37uGANarh1vKMF6mkc50TxT2Y+pg3abuiQDWwDMG6avNCTqXc+GDNdWWrliNTGHjamn
mh/EY7HpmaeF7JXr3lK4MpGb0zL4Cuc87uyqeIGZ7TFZmLsZi+jaw+p95o0sOQGA6nmj28QolbLH
LWhNpDfzF2UDr6KOvXqrQj4j+nr6zdAMEfJWTEGGHO+MzPmMU2mba5xkysyyfUrW9avObF9UIykG
qDBRw45xKNNEsjN5LSgqa8xb4iY20jA/SRLRKVrAhl3lezZ+ZzG3Igo05Rky1Uavte5YAsV/FX2X
kreu38CDnqs+Js+vIXmBf0zHvNIem9LscOyGu7TGQh8YVUwXta0dBNRzrQJxQNkecOLFFPcVKjVu
KBVztjPTki0BdQTgkAhxlWg19LHl7agqRh6s2frmRJOgzrHGoBtTdsMGTEisEVveqhxHsUtceVV1
6jUfu3SXpoV7FpPzcCkRGo0+f3YxydJlpKX7NOqgR2mUVLPqDv2g8604WA5zkEfsP9XZOFiEvw5j
eQzQhZmt3PPVFgfSputzol4+O7MmNg5xKpvALABpSPsiF8T2nDvXBgBL2MrZazVxlS3XtBoDxnXr
0uUQVnF/WQTlE0ZXb1fnevpckwzJeEL4o+d09zPgcxjX5Xk3e7CBwjrzjLg7FEMZrBmy9rsRzS2x
EkBdGnvn0SG5x+uS6YCyUPtd7kYXMimau94izGGkFVV6wsI1LxrEwzk6MTKn30uZuM4EdwnS5XEX
aNEN01r8WJMoXquuu/AqLCCK79HvmEvuC47uu9nrDHwMbXhV5yGlKwH1O51HNFYmREvbMyagvGN4
QiftDnyRGeDodhdzkaabdEzOwpYvoSj475AmIcQbVEuaUNnNTfmtCov6mn9w8Wu9o9VU9qZtkVDy
nr6xQUPGU1XmZ0rjiMeKtdKN5tmZy25H/yMJYjXhz215OUfVl2Kq7sKmIjtFU4X7VZsGPOhWiKek
nK6CwnrDCJDvOgtBa7n38skEkONDeGqE7DeWwdvhheI0lcYuLEvvbI7t8jC0pASFFbt+EniEczbh
XqjOxwF2nc8Nu83krAu3W6dGcRPbRYKHTuzLnHCXCgDJlx7ba12ox1lT3KNCmj64K56MLj2l1nQl
W1rfbCxi68ZgE0wGYS7bRrJ2BqKWMO/AIGGY4CC1R+7KrvVmfhqJszP1IeeqH91Mo02QQQoRopGw
Pidxu4kN/NkIjsPOCcUaunKgG5hQV6/lgBVWb0NJkzNhYCVpDo16m2XB+DDjXaGsnrD/sesuNTfR
9or1p1vbfU9lV2cMlLUbRT1xRuvbY6O7IcZ6PcH7Qp/UfAmJ+snu3ivakouuwpW2akkRfCzd+lof
8/7UhjTMRQHwrR+4zqsRMj7PEvDBesgu7TwnUx7zy7XKkfIpmC0fGjs1t3YztMGqs0nA2ROLTUU0
jCIZW3060YwwmHxXNnO+ibCXm7YZuO4GM3jNFDaPRl8KTg1d9iA7rz0mUTE86VG7azRYjC4BE9c8
nmWZQ7FixW4vR4dXGrlEHUblOess8LKnKCVcXKj+zhMdWclpmh1TqC1e0BCfu1sjbzVRmH5u89Ez
9qaHeaYkRDumROaUTT1wMiEmalfq5qVTycE3VaedA2a+ZrFzD8GGYUjgequs0tzGeam9kUs+XXXC
iJZzoVlgcVd35AbTbq+6aq1zbqfFO69LMsOm7MyZvVuzzWPiZ634ghAlytmL9uh66N66xp2Ks5lX
7wjmuWkLdbCm0mGLA29lBpZOxV7YdCcaAqqvlc1dJ6mQ6QT19anB9skrJRhza9XWSCfyQeEByXUO
tQ7OJ7H7M6+u3tyBdVZEt3FpYHlYnNgxh9Mtrd2cXBhXH3V7LPC86Oa0peUGIcHumTKkTnPVtOGJ
7SrexFpFYESWn5dOYK2W0LRchhDwkqNnhznwqE1pscs093lMDHWbeZ51Xmt2vJ86ckKLxjk2be+y
CkSmnxckI1gBWeMF5wpEoInueOz9x3hQ/HFBWyTbIvYEXShZyuJBJvlSnOT0WGBMouDDFZhV7su2
CPaJYTbLRwfyXNhiz5KChcyrnQ32jmmvoGA5BrTytFShbykR984bMd1PUZBTGy6q1t042KJ20KX5
ObDdWmWsumkH1A4jMZWr0XCvEkn1p1J9dRhFXz2NQ8Ugzks59CD617s2G26FuUAS2Iwx5hTySijt
k+J4RvqkN6n1mGsLUWnEJ8T9bJu4xkPEqcesnU9NDrMDp5WTYqIlWz3nlJQpDGIKVmunEw9wEi3H
CY3Nb0wbiVmvzY5uX8YXg2MoRpKohl5N9WFbJfN12tMbMUfyWktxATOerLbOHB5sYU3HmgwuytKI
FauTlmNilx47zTavuP+XpzQmI3lMYNG4rK68kufYLOv5mmlAfNZZcXzrmn3ATIyU3SOGLpZaRabB
wdWoAbPBUW/oX2geptCl7q1U2WVIi92Z5860zkuTn3dBDMsXt5nNdSsp/ESRDdO9pnFFaZt85PIb
d7CRMFMe1QTK+KpnZHOyrrrRHSkV+JrR9oZbvEIOV6hAjnu7k2Z+MYUEEzcOSRmiiHHKyTLbNfgK
zHVSZDVqJmfMo5OGxDY35pvQzDFZx1RkfW01A+rbibA+6emwz6bqsUzpHVvXiHIbrdDr6iCiId9U
mR1ehe2kDoaRx0R60G60JFNXwyYvKfCSxCm0qsjuVWbeDU5k0KjAkO1ZNmKmGTqEpkk018W0xS7j
1/P0pGw9fohj19u3mVRb2c3ECwaRY26Ivxz9ocNuUwCnP8KiITpKUhCyjY2zp1mqPwQU6NhTnlgP
V3arcXtzPJesxzbvdTZtDjKhWWNzacBahIzEpZORVawA7P2hd9pP7ZiMTNPGslqHepSfC5zKq8gz
2R6Ajsh+zNx5M8Uj3catyFeRytuAKDc7vnTGEXYmmcL2GsIJbHpoarK9pSq0XdOaknyTImx9eBdm
C12eo6X1hXXVVVl5rUsOKqt20CYmQVPA9HHwXA4XLoMefl+FZEoEuztxFmILH2cCWlpBmnEY72sl
wpCNvRyvWEDx0wGdWq+2SUGsN9sD3EMW7kQd6mvQ2+w21fUiXwe5bpzxkqcmyjmoAIUnLJkI7bTy
VM7zUFnDmtSn6UtRp513rFuz/AzWW9+oLDWe7Drr14mReCSt0b1TghLtKSWJJLeeoMJNiZ+98Ot8
6PggvbLeU5zA+bJ3hy5a8xrR2NDappUSZBGxb1eOLbqtWxsmpT5iSPzEsC3hl2VZHITo85102ukB
IV/7mg00KXexGX2hVjjZGdHY7QbowmoTKN2YthU2YlK4wENRDJyx8HXJo7kJxgXm6pn8PelqhJU1
O09fa4oce+Qv0k+SyZj8qgR2O3dI43/Nl07Eqg6LQyuHjZctymemk0w5a8x+1bwMNUnCesmJ3I3W
c1AbC52tc06iydZB/0ay6BgYHUZ90vd48qY99ljPL4MMXSHwimpvDUa/Tsv8qzNE1aOMJu8CkJDB
RKxsWW09Z3B4FnJw9h7OiQcgYKMOs2naWXUmrrpBz77OSdfSza5mce4OY5Qci7bjTsKiSei5i7zo
W61uvVI7ww3MsEKuD8YSpNhamgJ1MDOiGafIsD8pB+jXb5ycIoW40HXSrVotsq8bQpvoS4yTguQh
LcxPje08JnlJsa/Tx/1VLkbSyZxByM9ZPOgO/LHV3ZeD1eECgH4V1zZuAXvfR7Ro2x1xgOexrmdX
+jQwx1OoDfPdMBi18KeRUTnoNLUTsVSOIknR1J5qgGdsTaTg7Lq5d7Cg5kK7q/sQzU7OBI7EVUkH
guMVGysyAgzwkJVNI+yd3efqek4pgqIEedKpsu8nKMq6eclzfdAQzaJCHBSeT9PvTMYK23pmGMs0
UbE5b+1qHgCQBs2p10SMD2xuUVBshBXIs4iIUmK1ooGPXiiLMLGOoVC2kJlUxq3MoXf1q1YPmwbx
x9SKK/q4dXb6gsPlAiAycGLMRcrhS0T7bn05cO5u/TLM4vDTwAPMCWbUcpoN51Ho8w4vRBdvBMDe
oUAXYbprTXV1vwjB3xVChl9UDVPbk7KeRqOH3j+14eu/JEPpDDHVk9rUPace4Q6b1NHD/buCiEO9
vqFgMOLnxeTq5buWaOV6saN3w70WZp7t0tnQ3yzG/8P5f6Es5tNMuhW9RO5Z4jSSN8Mu1byRcRDR
BZi6kTpVUZ5eqJYWdBrXAz2+EY6Vil2WE1iq4P6efpEiiyxuLHRxl8CJUGuaAzd7++Aaqn76UZmM
+X/PQawA3JLMZYvpiAG6/09KZZZo2Y3JOjJv/16uND1r+KS7EwlgEZNJa4X/j6nTD/JlTjwqP7bE
jPOzcSZFaU2g9jjw8qoEPns4mxus6EPlguDweuAQ+UHizAqUSsZCzdcejvFfMufEx3Koda/6Ueac
kCv11YxsHK5+EDuTkjxagL3xIXEHUA2CcCcksLxpf1A8wQCCadVmsZzhGBf5x0pb94BbQhFJgM94
jlYGp5yCSUeOxMW0pmaTtPpQkibTztXKzYdivtKlrUhB+K+k0Cpwg7vQlmnLbv9dCiX1nclvMlga
schzZZ/TwPvVsSrjNZ5VcAqnRm4nhcv+L+po7Oms8nPNXvMukQbhQIW1zbDyXSd1TDJU3Zjexg+t
lHg/82HEDClWXkbpOsU5xPEsgmmL9xuDOOd4UlQMEoXCfgQc/UPZNKyVsTeqiljQECyxJ4n5YIC5
X0QFFcMr17a4PE4iu/wupMogbK4MTanE/52amplxzXqkCOcEhNuMWDR63utvumrjVMxY1dc+9+IN
ydnsKdPMCSQnOWtRWos8XQIH52reZKEDLviT5pqbs84FxQq2jWntbZ2h1O+0Vycomnt7mJ377/qr
aXXRPpAGChKGsg1Vb/Nq6pqzKa5w+30oshonAJ/Uz+z5r4osICJaUegKQkP+Kssiftt0eZpGc0uY
DFfcf1BoNemEp6p0zt9V2rGMr8lyIR/e/mpM6u1dq8V2q1YZ8Ub/0muHFxCRL2Mk77O6fftj0TbD
/LXyDOO4CLdz1IerEEXYweXYiZYq9h/1W8mBhntM639ouMnI5lHB2YnVh5YLJQAocWjdh7hxzxNr
+13UHS0Af1UW2nFAmVFZtdEw9+XcMuup2yw67zyP5xQv52gVgIoZxcUuyAFZlee6TI4adru0t92V
KrFnvIu/jnuJn+HBiLjuSeNccB9we3I0Obp8k4Iz4dbbgdo/P6rt8vYnTVhol0N78/eqsANjH+sG
MWYPP4rDZWxVO6NSV235+W804s6tN03QP/9GJu4Qt5waOfFHqbiox4tCgrf+Vi3WSIpnmD3tJ6P9
zKB2t4jGKp4+iYpqkX8Sjs3A8eUk4ae6L+Qrrz70Y+LBqQgBFCHLwi7Wf64ka0XF6N1uo13gei9e
j6OMmR4XwZgejbk/fNOYCZtu1lxyBUFq3LMicsOJWyGldOo471eJIsqnpjoiy+iVQYQ2UqKyydj4
WYimCfy6si5/p0UHBZOilGxl9JDpoukAN0Ymd54VrhZhOsxIttfaxwGq1OEWR4AH5X4tqnyIPZrp
+3wosu7kafqLsNqWeAvKqOMqXk2x/uQZJsg8r4QItEMYesefRGwriJ7hmBjGVm8kzeFsi59kTfsH
anaorgZCe78J2qZmv82e45MG4PqedfYua+ddxaGLoNUfpG0RuauCTj0UEBF32upnhXsgI9FOHH9R
uU1zP9vG7SJ0J8ajq9c3AUkHh2CufLdfAmkWzZvghXvP5YcTJ9mFHuRHziYbRsnIntqXGqGWlz0+
paV48Ry1IgSB55I02lacvkviZjB9nutbiFxtNUTZ9e+V8ZrwdqaeuwpJVQEiLwp5JCNSt5xLQ5UA
OnX0HDWP7cIyf2jldkq4XvwiO3Ch/x3JPObeV1pG7f9/KZmboQvarJ7U3C02EzNBk4J9/5DO6RD0
VnHklP67fi6jnFocCkRndw4p+DXDkzdpl+6IRPAfBHUZ2l9arPj/pKnrIzls+dJ2V1Y4aafSfkl5
kXTHwq8BNyLjlvXaSK/Jj1xFTrv+WXEfjXWpnj9Ed2ZOFxiWU6FwiIViRRCLsSm4ieCfnV4S7j7v
GnxspGc5zgWv1W5nx223rkNF+iLIg/7FbATtdkqZ3ae2hxwcYy6pk/Fh0emxMDvrdnBXtIUmEEaN
sVblBAVRgbsu+n0PmwY+ECZ+MDHVHogGMzNPW5pz/qLmpx1ueJu1YZNw39zE5uOHqt83KWufcjZW
qi6VXoCqReW0isYcQfx3Wn9dFSsSKtjl7n6R/J2UTzgls/9d9o8gdqb+9UflH5fuOo/P3sX/JFpE
UUGwyr8BALIDP43jzd8hAFPI++5pzFJ+5QDsoA4OnIBreAg+RkUm9vlsmAcD/8C/yYAksMhM7B84
Qa/TdNLXFHNwtK2iGBTkzXCm7QctUA8sSED/nnU0XQZYk1vCIC3gQFhVh4J5wzd2wHMe6sEhreAX
fIBEMvtc5sPDB0KgUWqYaCPr7H+PETCLsL3ggYBPwRKfUprTTZuFJsDhtrWYdf09UdAy7Q0pJiA9
7lOLj7jvh2S70AVRe1nkzvNvAQObDks0p7t8BgP8xhmguARbM+nOf2INjMl9dPKB2ajCODtcJp5G
IFJl1S9/hh3YA82++DXLGrmRcI4P+qDMp9dCoJL8hUBwe+neUtfxSW/TK5ENp7+FEWY7WMvI7Hgc
ARIsB+nPNO4WJoG5+zXugzup5U8hfMg7ntBb26zUL/6YUEBUvgDS4nr0I6WQufkK2ZQR6DzuigrG
NygPo92evlML1UwJ1SStT1npPrzTC1Zb6CQ0mpf/iWAg1+qhi8MHO6qoYjRWhQFnaOlvf+EZPN7B
DOR4g6i5myKx/yeuwdRQbjHpBmeMZJD+czrYAoT3tJsSX5Pl2pJQSVXQXf5MO9ievE+C5pMJaLua
MlmtI0P78iv5UNQUqWuMOVcL/oC74l6UzK8Iml3Kn2xS/GSyr2P0u3Am3yZKt+9gRNEO901DSm6n
ee1yPGM++CsgofUzvGFy+xtGIqZ9y4O9feckzFJcRzAov7ISxWx9wa32tYyIoBVubPh/wEwUA8jz
VAZf1Iz711ALMDrmjE2ILv8PAMVChg4DIV5pkJTnKd59xlw/khQlrFs+ZM/fYQpzbPMzPZcUdTBE
xAmH6T67M/WrPwErgoYKvSqF9w45z6/MtJ/Ww+QQXzmnz99Yi0gjYHUYqX7ULQUm+/fQBdjeRDbq
FPru7Nx+0BcZYSrbMifWorG9W3BCua+9N5vogyPZavq+Uw71Aay3x0gV8DZgGfTqUGIe14wx28HY
OBPO3w9Iw5NnwnRpKwbhJURRO5SmNlF+G+6o+N3OXXQxaq25SXo5n/JGvfxAcNCrnZjBTDpLKO9j
x+ONCYKXyA7EKYsfCaHiTreqbVdfW4iY5PFnLyhCE7iTF3FkpXhF0xHhvzEf6BMkTFYhbuU/Bj+a
upMbTIJcWTL7WSXe8wcFYgEFrwydp9jUxJktxx7JjGBCl8F92aBhDmcfeEjdJjdV6F3TR/5ajrW+
6jSkUovh8oaTNWckgJG+EsFWtvFRWkxsrfxc1/sHwuvO+mEpkUhhcOFIdIE+XHVJwRcEC63yLCee
MP/8nSyB547W6VDYUP6/4iV13nJZTC36NWFMpqx47swmAS/5A84kwpd2bBOk5tY7uFyk/A/ehFES
ZcaerbYf0EmnkQ/tMKG4Gk01riMQpRy2btKJoRjO+RZwynUDjuAhLo+TQVscofCVF3d7U0MgD21M
Aj35XwumkqK2OpIAsVTcOBStbOvIuGP937wTK47hkhYlMn+hVtKgj/wZCN3/jq6kblhthYGC2TlN
dYt3VfIZdhcsNztqSrBkwrHU4A9+UjiwCmWwZ3PO/MHorv4QagGwuC1NyzhEpEfpuv1qZy8Mpe0L
NL1sxZmj8fuOvho4F4p8/CrTXt5RF8qgQBlcIldOv/IuksRlvINrzet3P2MvrtPzyZHgGXfMAtrN
B/xC0MINyXr+r/wLAveuzxvCZhXzpJgo1obNYNy5DiplSmnA8xT3pL5q5XDmVXy9xrgg5o03+d/I
mH4uBp/0r5ef6RhDkKNbV/MnnQCpfHTntYei9xMpoxcJyF0dHbpat3aC+vLQVRBsVr/5lZrxMCQ0
TXr8hZyh+4gQ4JRMqrYLL97xmRJIiDy065RMxqyYT/qoXTN0Pf0DTNO2MEIkpBFXSpqMpe7oyNgO
YXRizksKNwmQBRFLzASq61gDQNdr9rp4LSextQg6DezPS+rZO2yD39nHL3S2ADc2fVUimh8/mJva
8TZKsx4+sBvaoaDbwaZ/Rm9GvdkxEIK6AL+BNdjVmnOo+vDMS80zz0L1sgkQOS9rSzwE9fSEjnIQ
RQUk8Rskx3XbiRuwLonfWLAcyyPFVqFwqKm5/QHP6UY9PVdT/29EJ0hSqz6KpiKS9mdQJ2lxE3k0
c/wG1qlrA4c9HoElAfsXWmcEo7MLxzj/LbFTV2b8mtYTJRHv2I4H8rAaTKmRRhmr6iD1ZjyQ9aNv
pEyatawWLOWD5CFA4OSE3U6Lq6tulMxZFqCniBlCxPXsR3F1QeYYe+sC9kSBGePx4+wMyjP7v0F8
lKIoC0OobfiOro3n/wXsk3lCx28U1l+GRnPp8O6b2i+CKlnDY1SXDVLnpzHN4P1mTRIe4M3rXgoM
B+jiEzDKOlbhfWbw6xcsKLfrhRB1tDsnL6N9lQl7iw1rpbvRQTe//oYQ6tNHy0qhUNJoazDH37yT
Qh0N86AQExUaCy7UpuxIaTti0e8cggOMJ240xZkph2pjictYhIB3cETORA1GGYl7Qp32Bf45OO4P
nkiJKIXbxKr9K1TE9gBCKixtTeR1vGpm7cmbnDPN6bRbe866JSJLnMVFddtY2bpoaLM2XG0rp5BF
u1y3gpa/lDzWoIPj/xd+FGcUzdQVjqxOdzcNET2gawfyyEw8af9GkZxRbgpzDEGE6bgK++v/FSKp
Now3Jy3DT9+gpHiADklxvPwKJvXZsvNFGKx+QyfFLS2EWmoaR0PO1vngyMdKH6MN3t3tH2BK6Nfe
unTaZhVJBKOGROzH2OTK9hdoyYjl6Fslc+ZeA779K7VkuIvgWaWH7+SSHBi62pN29U4vzVN1siqV
bv9CMCWjQzeziM++U0wtEIe2UnFp3f8dypRo+Y0VadbXD5ppdPUQIil3/NxrQdR0Vlsd69fKjrFS
/Q9r57XjOJKm0SciQG9uJYryUjqluyHS0nsX5NPvobKqzUzPYBfYyxl0V2cpxWDEH+c7XxCL9PQH
28QPr506chXbv/FNktndNYYDp+t3xLO4LpABx/QMH/lv5KnEKleDKc9Ok79jTwihvqbaf6tpRVtW
dnfItbWBOWZVzKDTEDQPqeacUR7kbs793qIwuEC+IlGOPMhrZRLJ2i8hZf/gomg+99dx4K/+IxsV
DSim9Jhq43/joyxMEGuF9p5O+rhiUiHNf0unIf3xByuFeT082H0AVzgTjL+YKVDGox+gGiQKJPTy
xuJcVBrmgTvTdyR/HcGhjJakFq/iHySVPGjRpsgFZOwVpxJZph/QAadv/4JUTXpq3mlG4l2xKg36
swyHaff/iFYZhnmhRylYmkE4HYtEkw5Xzspx5OxFVgUe1Jm14h4i+WxrjkDAU078dKWuCHF3y6mw
n+qYJBm39yaEuBl6QNY8GnoVaytLplkU6MN/uXJYhdkRsCyzcN+iAj+PGB0+LPiK7z+JLDVUu33r
BN3yDyxLb23YlSGh6/HKZrXU0bymXSrfCI7l7GdnSosm8s6F8o9Wf0G1Ck1M33VgfPwDrdUo+APR
OnEwdsCOF1dmKwa6/Mg1LT/LCL9M7EhEDf9EuIKAA+RSb833GeNKRFNuzNoujmXcBK6DBJ4bZ4Cu
STWiG3yADr6b/w51NTQMH7pJiP2/gF29Rq4i0gP19Be4K22Sl1AI31OZhC5SyGlPtsL3OiRPxoAx
dauBEWcL+bz7k/mqbC191ZC7PuaCLNeV+yqz2a+GrA1/0G/4qyxqdU9EIvr6FwBMtQifRIECd1fU
ek9u18F4/29AWGnQ8Gz44ykYLEgsI9KXBivBs5GjfF0A5wdeHZJanjkxwwi5uDNSqeZCTaoJ01S+
sflHYqzUpnDb5gTjnBQqQcn6BYUamB8du9uGlgUvHk4wB/xXF5j2paf/G1A2BVb7LnVGc7pCZalB
SErorWc36bakdgpt9N/gMjNLaQgiEdCfr4SZnBsyZYR4Rrf/HTOLsjp9ZMIWYCKOkvbYYq/jvS8T
jZvRM4Mo0q4Ls/km9N/5M7lChsRgmZNMKnvFqPJy+QHRTLtWjmE6aNteM63DlUijNZm5GVsdKLwf
Lk1Li1PeoLNf/jubFmS1eZeUoTMsRSA1O8WYjIcrpEZqJ12irs2/eHXkfNVSMLLSWSkmW+6iN77+
O7VW9yFK9ES34te8SwLLteh+/Cu/1qVJL1PyaivsX4GAF1qvWk8kS4aPoOi6OcD2d5ItGZBS5mU6
whIlTbX770xbaSX6ciqL4vmfuDZZtdrntKP50dUGjqWubo/QWHLQHf474IYcvd4reSd//ifITUYs
/lTZJcL3YR7+0gLaD94VdEvZAh+iSvVP/wS7qabjvBdBqb9fgTfHcnpPL+eGqGRI2s/GKMrdlJnB
U9lhcDSLdAdVnq1/ODgYxfohCLVPuajj216J0o8rD4dGVn9E9aVRqPkHExfqjbEbahOBFqZobol+
8DhM0Bpm6Mpa83UtWTCSwtkrgsA6L6r5N6KHaT4iu/kHZk5WRLJhRZfe/pWbI0hl05ZXD96VnQt4
oh4L3w4OgSpDK8d0FmDlD1r4MlmL343GHNYpUsjXodOtp0BQm3Ol65y+l+tFa2S2jGsusZEf/C9J
uyTW6YcymuL4F9zOKDrRrQRVJvv/G3MXO7i8ey2k5elfwbsQN0Uv7IT/mAkmD4WhjavMn8aLsLXw
VI5IzBeSqqo3iFHs70KJ8Giq2ZSTRlaRfCejkwSQnjOg5+RDdJjYudPYMhHjHxSdsW3rcGEOFE3e
5R95vWiMBvZO/fCOPFqt4ezMKdlrspAzVzbmdINKprf60HRNonmwtnLaUVKzlla9hX6QbzalJBBg
GnnToSO42GLKulz5PqEPjrPoJX7StQ4Lba3KKgyiYx07QbZB6EJHijTV4y0Kf/+iNgio5+IVGgIl
u26+fiBApR4ifUtSpCG1HrdoFAgD1IFXJE72FDKi7hdhoerfGbnGiQDAzAdW3DMjVkJ3cXOFBOvE
Ck5dwD+2hjuqKQw3M0rQzBYd4lRiX5rCGt3q3/nBBA2v23R2vNFzPX2s82Z2KVPRp419tbYJvpFC
65dZzYwhwFUCipKjTDOqxpv7u7kMn4naJGjpO9EsDkvMj0gcz8hhPzXGKqqc/EA1a0q3DgB5nNC6
i1WZW8U/UERntDWX/KC/smA574ah6k9FYexbvRW8TioH6Hmq3DFEL3K1nVwJRQhUf8/QCmGFybla
b7RmRSC8gPll/qo1o3XWkiJcF4EZHxy5Y9bX0XSIIFEFbnbA3cFB4eDzdteK+rFRtUMfmvVK5fb2
aOUDgUwLZ4rWS9OmlE20EfkQnkN/5LRap7urRQUPb7Yd9So7p8BInt/o911N5r0drYS/OdieUcD5
jNwYopocgp0AdTmmFk6fQgoaL6lB5jnpErdN1MG11FSj+6U7EGPIjxjMpgddTtlmBCZsW5ZOICBq
AdFJHfLcjYf30+7N2KMlTz6PQdBsRj003FTrIPdmurLT4/oolYpzDJy+fqxCQyfeRjaBzt6IkFSS
TXtJtbC2GLK/NB1VcTuZUSMGaCEWPRSSmza0PXUWPQBSxBciFKnvlpHPz9n4mWe00BhBoo+beFDV
FYRtfq9IQLuxzDqUK0QKE1udXHKtFE77RraWpNTyDKQPXjKFKp7e9oLLKPJE2Vt0HUQYTuVoISni
JZ5MDK0+lrMkGqqDNDJnHjQ8kmlcSEzTOZ9NWGN2BVu87Vjn2mMkoyCTHIeaTKTUK90ZTnXWyp6j
VyY38n7YLBvKgHiC00tTOvsumdxkDGAelcyBHCdM7zoip6kgY7rb2+RYA/SFoDWlR5iP2h8z4nmo
9Gdb7Sy8y4G1gWzu15TYMN0tA+NHfxOWOhU9opEQoEaTV0a0E1twfmundWxPaP0do6vgSfJDewvp
Zy1GtUQ6M/rtMUtkalTZup7/NOYAHmircvAj76rNYZTfrEqsuEsc1sFSt6LuMIrM2kOmKog9jGTz
w6fy0X2aNapSZlMdG6Pavy+LsfDUstLj9Y9xR9MimKeuN/jVBoxH8KYq75Dw6VtqKfE9EHZ8V4Vl
9clFg3hMbF9QJI6H1tfShqib7x+qIlbu+u7hCrm25EVoETNthPM2h+seM5c6RtMbC8Lk/rh8KplD
L1f81i6kZXkjqX5wkgmWrBDtlpvaNxjcjdn0wJnOOfW1j6MBY9rpB3sdiuneMsJ+UwjTWTG/DXZ5
oTm7NGeag/vDazKrJHA54n1wmFw6dP2xa7qr00C8/SCxlWy/DxDXzKDYNyRl+txMSXOJVVm7o6jT
1eLc/yjGdFjwESmeovW8oeYdPHA9k7FCnj6RaypcHtFEC55HG8Q9Q7UQn5TIdz/0rMYCFwQGxhdJ
G+wLNxMkOTFKG3suQelrzZTAR14tqvRTyo329YentQ15ZEOfMD3hfJ2juUjxDDxbflrXy2GgF0nJ
xpCC0kJbyaSHIleuFX8F+c+VKnvodGGaFQEuprlNgYsglD0x4ohWHKp2PT/zhy1LnG65SS+iE082
iqhW56J4alp9K7of/pYxBfsI2z7JCJ69dgo2JbTX9j+CuJio7vVxuGsbsAdzHPNzGdNpMqo1OldL
J00kBV8DJSVOOoXeEOH3IwNSrifgZ+Q63IQNKaCyLD/pwXfZZUejK+5JzS+ZkNzQaUYcDmckDUT8
HZwWOM6Q+mofOwRUy9wMjpnm4yiqK0o0su+ODlOansAXEgqiiQLDVlShVMFlsASY0YDGjWbptSW1
DAtn1Je+rMRzAkvyYGictciK+1qj9pyOo4VBYiRqNWIs4SqKQtiWkahK3bQXtu7WQiub01WlJDi7
TaTck4o1cOr4K6E6jRw4JJV/u+ibH7+SKdnP8RR9aA7F6NMItw8litrApi+9lYuC8N+YrUsWmh7p
lTeaYNy63NJymJBcqYm7yU298y3nMShHnAB/B4ubpNz4UcUdRiV2pdbXh2HuOa3l8BQ3PRdPAhWA
MnRvg23TyjYPexTpNABuLGtGCSz39rANrGjYZhYpJ/Zg+zovWe0l/Y3X+bTFkikvJN5dvMTEqurG
allJw1sU6cUyYJDPb1t9/Bub3KoWq6pBD/ufgDIlWlg5VE0HNixptBA+vjs7i8+y1KZH1HSFN/PK
Ay3EC76WEWiiZC7x5WkrOppxzuQuxmv61v4Al0skrstrXhWr0rFvi7fBEP5Jreu3ySZRpY1N4ioj
kgLbpNlBlTI8Q6oWuqORoGRq7XQ1Suy1MjNb5CX35boaae6fhDNeCQoFdDM42TPiXOTBJxygteC0
Uy2vrHNJ072bmkblOsil7oiGtVtfyWT3x0PlK0N/5ik2wP5RErRZvyVhN9wgiSHX1idJ+C6lmZWT
mTa49ggU+Cns6+cUSe6qZkS/Kk2yoNUYRbvETO5ao0VXwAidWUERbq+cdIj52q0MjVrWtKVik40w
BTepmxkZtjI9jMnNZNI+rBt3QGmkc98z4bZu9GndqQb1Z+mUuzNNncbpKqSbfpEF4vE3VR0qPuaJ
ahkqyWd4VrNuIevVLcPk3cTdzZCQI73lu+Yrr4W2U2g2nKFrbHMLLOivgVKi/bqy16oslnVjbH/z
1+34aMyjFkoo10Ab5FDIX666hlSYin3JuTcJwhrU6IlgL8pnK9B2qTYcneQwu7UMhs4O8y1DlbiO
pgG2bncKetwmVs4E/p+d4ducLt34Zljcq+n6gHbL+ZxJ7pyCJHEoaEJlBkyK8QfnrmtrjyFvIfaZ
bPBVa2hmgvrunmMWBr/k0ZutW8OLVoOWlKzJ2nuCVScJiAxqoVfo3/Js7foL8a31CroyWj7ZNpRP
Zazij1Tf4vpdJm+gQhP3zz8ceDhvusoDKHiqr4c2+hKAL3ayRvqyMYiBxjYNwdZkokTr1kVYvBlx
iKg5emfysqDwd89tJ5f7yS1bqb9C44kaLzPrFKlcH7FKTaqy5FyJOvfikGDx4YC53CYR0rYs3Ys/
SPKsUlad/TzD5MqULIfZZNEos0u73AwmQTY1OEQst1X55Dg7vhvOJVQa3MnNYQxudX+V0osR30/9
HN1V1mb6PVPnQr1H8rRQ4ogjgLW0Etb//GOoP2YbGYKmRZllOJA6cudPOjKa0eRPkXhxYhCx/MnL
/AO6QTezYbiy4GwX05FmP8/EQcHp6yb3fQrVOYYws3G6/hJDSDk+Aox7hjn8DLwJsm5JxfnOFzDF
pbTrnOKABXjdtnR+WPxkoO7TNg4vep+ys7OXE9sSy8CaZy0SI3Y74RzK4CBTNsuUYFxUHNDEu0Tt
YGZ6pQNnOR++ryj8GO36/Dkla2JlDCabbQn3XI/HHhyRvSqNIHRk2bKN9W1CWAYcqa4h5eOUMig1
Oqniwe4PZXSHsTpTaEdmsVmY1cfsV3MUNO/wHOb00HRULHJAhBRCkrLxq5PULDtD4cvbns30XTPj
ky1Y1iRxMvxtb5PXMMlIKLdj0qJdRcg2k/ah+B6qYlWRJ52B+1Yl+Rgfk6bf0HJ9VPS3WdQmye8o
eTYJh5A2YgsTg0O/dpBuQWB6lfKgj/XaBnZNkGzZBFcj3jIyOxPdcLZ6Q9o7J0+bvgZj4jUhZRl+
tzII8MYEI2bzG1Wv7ZjT0JMuS9OiBTv6aBAhpUV6nAjptWOwm+kUJsxvsrDPZYmcG9h/4BI46vSd
TyFc238ldfGqYbaZtEsbJ2cpGlxdUhZ6YXPrmi6TDqaninZZpdFNRl+u9mzjWDRE6DXTS976MbmV
zdUt1+Tdauz9ZaGcVTqdYU73jQhw4FxEni/98s4Y72vmTSNBVke+63P1Ng0uqqXfUOO11OzAmyMF
krFOAUMGWsLC4ZNsQYRdN9nr4TM8MJuBamkq/rLhWF5EPkEReopx1jkx3O6YDDfC/FKNcuZTSIJn
EV0EdeimRbKZYwhSmONGYXLRFydTZn2ouzPn5luZO1T9OJvuEm1PLekiqJp93T6YKVy8AaHQHVOm
TmXIHYTwxvhUikfDupVwj9lDf5kteD6J0WR4tzpugkn6qz3rsrXzfViC4J7KTYw44YpM7sFicsIA
/fg73tBHNsc1/caokzWPCd8NfnIyAWtunLdkXemtQJ2BWY+X/5Zy01PIg9zZ7M0M8RWqA8Rb17oM
iI6cYrFI+kTOlQUp3gPbn82gTCowd+SqxKXlvr436ZDHNDhv8da/QxKmfVMqZn3NSVDkQzrzmBTc
nqXpMUtvyF2uw254sDN9g5h720/fMsL/dHKJ2mSGvydEEQb+k20U26SoVqKoVxxWXlALkd8Z7zUf
P6ldLUie9SsV59+crlCicalrHXUpsifRTKS04Rlg9XHI0BVV+FU0vkDBlPCFn2l+fzniRUFktpAl
MIoA9Xe6SCtoYKl0o5EPjgvH8huccVj8CmZMvbNspoDZMpve/RQ+deTl1WmljslpMnQqaIXbjf47
3YALJcWPZ4wbqb2fQxs4Mi++E68ovSK5wSHcK0f7kFVf5oTCQOpZtV/7aDoYsDuUSS9zkxeJ9NqR
8ibNew11tByM4+C9rfjSVclatUgWcVUL2uLl1uuc8lBwJLfVbqy/OFTvOn7zf8l7sEGka0vfO+UD
sWwy6wEzwJ/4RygJz6KLGzjkVkNf9jsG4ufWoumHExv4RajmF4pNYaX/ORXiJ582Y4c/cyFamtIP
V34n6n5Oh1j5hn6n+buNS4jtTlxeNOygBCYXfsEb5jIHRpLioNOOa+Pps0a3eVWpmanl/Ibuj7Oe
7Mxqb9fLOUNS0gDDbsJQ6CTFost6H54yhXcKsZImLr4Gu7lLM/92JIdvZdXSlsK9KkF2YeivLftN
GP6jqti8ciOvSKklMgENfmdO/FrbVGG6VKjzk5z3nAjpAGFstjeG7z/MCRTM9V6M9LkZx13TnX9l
Uei4+hKEizLp3HX8dMKWHtT8QZW2lFG3sY7Do1vEivWG/vwgVzdKwqTQrvezvjFqW0+3HcjayG2K
Zi1S4Sb0LmX+zV8jK5H9BtdjatfcCu8Sld26WSePpFeUhIUpFqc0DbdqdZpoClVThxKUeVv1yhxq
TrVE+4B7D6wR0P/vhhbwC2gGJgT8MzRcSk7y4rfqfurVe3b/rfNpxcATjmntq/SLAEzP9qKzC3Sg
wPQtF6UC3pTrd51pFAouzb6TBZuUri29liY6v0UCQXfWsFKtl2YC0++mliQ7miHbeBf0HwT+N0Dq
yii5T1dHhK06r/iAkgL1RfjrpH8rlOGmUZsdNgCOnPoGOnldR+phMujdDXRj5QzdyU4bZmv2Lote
+p51hLTpqnJu++k5m/pvMIqlJDjr4WxzGPm4ubmyapUuZXT1hBxGrtUceptRgd2UxSEW1Yduvjjq
U8SnYSunROMbSxMjYLKVyI8+kxGbV0UUCaQKvu5VlX+ci9wHY+d09pm4ycqyiaX36hu2MPr7NH7A
L6vqFxiab+ckTGpVCP0ubGSWnTijtPBMSnpzwRRclaB0XMom/Lpc0q2wRzC8rNFHOFA+fv+tOMhD
ZBZWWxGcE1+Csl4MAKAjpAvBKSJgqjou0MBxk6MvCa9uM01mrntHFBaVQbaohH4pzJvSob5joIJW
5rpMXzX+8I6mgJ32tgriXZdbK1lmgifvW/Aw++hE2q1GY20YuMRMyeTLJ0kOWMOwA0ZHrqryRf+R
tvQ9HRrYvS6gZEsjwmBx7z2Rx0JNwpXuqpjw/dWqV/oB6qiILx2rb6HcRXwRC+sNW2t6J4r7IhBH
7BqL3HqQLZJ3VCZy9iw/uNQnvP5mtcZmTOHCnJesuYWYWqIlWLa5m2Q100/94CvihiGoq9afdaAD
FOOk+pRGGi8Ie0xB4LaqBgP31RYtK+rc+bAYlfJWdvqTGSePmCF3jnahkwbXBJJAdEV6ZqyHjv5N
BrRh6VU5RKCJKoPkW5ZwkaBz4UFhI5qLKMdk9x41VJDbC9FzHKIVTCPcYz8LPq3GCr+4nnC75JFS
74PShytNeWxizAdKu8G+EYmRUTWSrHa4kyJrvotZ9dhJkGZtgFNdtsa6fp92vJdzeSmPzjmXxpsQ
XlePbxWFnV8fo4cFMjJ5jSeoE6djJXyuQ9hGmDLDDsGiJlZacKl7vGwo2HLtJBHU7Mp7otAnXkC0
HVmDa9anWsnuTIrpc77qMiBPgE9VRE+607ujP2sU8JlJHo9UleE5S6ylzeXv1GhsAnFOGu1Rzza2
UuC/epn8cKvU/PDyq9KYOL86r9A+YMUJHCyFckl1CvbYy/AUcu6WF4XAWu4EZK7UX0kyIwrxF/mc
g0IC1tMxtR1CPhQ52fI6Vvqn3Nx2Flt5iec5KykNqLGRINnYVLhia/izOXYW4JEUsJ04EZbxexgP
C+Y3lwigKWkWXHu94g7FdzpHvJIEQ+BAPhsoB99ZSmGl6FQXnfUXH7HYxO1TH91Bw7PgFXzZ/BYh
buy2Zu0qcL2BZR4bBtSVZbHLS+5FaK4c+YWLvfU4Ol6HhmsOtAWWvWlwgvpsYjgbj4idG8xFwnkP
ptu28W9tgx17rG1yEv/NeIGB9yojO2KREs4DHr57y6SLmm3OsKZbb2dweUrStSyZng3zfp+ipnMR
PRf8KFAl25DVLJOKQ9JSzBZEyzSUkInoKPwYqvjzmtPzq+aGgwOnGHZGhIbxL9k5jR2jKKZHxd6N
erPCh7f6I0XHWaRV78M6W2bhxOGFdKqkS7ccMKuAxKp9tOQ1Fz9zuq7ixJ4n/Toq5MNstq3ocRz4
GGSN84x6Q94O1ddrAHSJxjdRDrV5m+E3KUb9XTHxkAuaedVjHcQbe9JWQh7KJYkx9rQc2FnCZyEJ
QKiGLaQq17FfHkUUvwaMKJX8JkQYMSf17Ayz8riQcVTZA8qS+gKydytV2A1pEJ2G7JhUNybyJhQY
vEQeap7mRG1ueyNDrsd4HMm1SJvX0q42dvk2WeySqNp2aQR851IHH7JzI4bTHPGzOVZrgGTMQ9C/
/I76+WSIlVLd5kWe0YF2sEr9oZlMt2nFrUPEbXJIkaVoN+kK2nBRvwzDcyIB984TySzEyRKezL70
9LqfP4pVmxb3Rk2z83CSRsNtpPQ0dLUn9Uh6bOHKlYoO6XkoTddu1YfSybm9wnEhXL15czpcSwwx
WO9m2iI2q6WslJjKyQgP9ns52EcWFfo+nKs7WAcdGKGP6URD8On2U+mF0NKGCqEs+e99Zy9R9q9S
I/eirt4WfvOIjG+RameZ5VofqmNPe0HdmNtGJIRCn7o6vkgwZzzEjuBvsYu0bc2vUYoug9Wwx4+O
tmpfA4ydH66qFt97Hzwauu1NuCMj4PK6dnuhvM+JRl+M77S/0kQV76f4dvYYa3yhwwEeRkQbxzzy
/2o8zBGHIbU7UqsDUIzB5c/MYyy+JUk/Gpq56iNjzTnBdcKDZINcKXN/Wbjh32f4HDJB+RWGnN+l
uGguYO63eAM2Xf/WFU+/0pHmcJG7j5DvcsNucDYkJ+x0B/arPS9EaO6SPfmv2GQjeDYN9I0praO/
45NN8JKj4Pezcq+iOjeZ3xQOm7OfMGXgPDZYN6lh23Q2i99oaHhDPrgsQaYRH6WiR1U7eTWuSadS
ngzaV6gEdIeSaFvxxZZ5oU7iIyJp4HNeIXtpbLtlFz+Y6LiFTm1oxmn7pma+10n5LUbLJ1/SvY75
hUnxQDJqKwUCiKfMozx+bWWcBp3XKY53ATuk2eCsaqeGVCtab25IYt64KMcXXJ6/pvKTJL4NZUV0
jzRnFaxhe9YEOms+Tj9R3Vn3/DvUWWLPSnl99D1Lw7w1kkJ65vLeK6XexdQxTzt1+ORfSU96wpdG
FD/NamjCnlUTrVvlFePnnshnq7+ihWOYJa3yOnoTo0TJX3JXczuIgJVR/ERSKH/5FQNtQwgplv2m
vrVGJp6Ktp9qpOU/wVCNL45pPDuC6WYd7Xzu5TSFRwjpPtKi5ViGh0raqoa0CeQHM3EweDNi4ra+
HdbORDdFzHmPEA/CkXGinfght6uP0NkJxn1tRRdpLbhXcj4DNNOlepJEvIomWlq1Y9GI1Zw2bQLG
67pyAo+9CY14oRSDq0m3E6JHkTi7qRvpFpjIk953Y3pTq4j2otJDCnaM7ArfwaFWH8z4rm+ie7N5
DpXbSloPFj2wGC3s7t7pX/vmrobFmv0HnAJZLgSOC3s9/rJgc7IfmLz5DdsjZ1jNaycWUQKtgzOc
q+HF1G/rCWdQPeyL5IjyclWK9DznW1u2Eo2mfRIMW3KJvlCYWIeyiw1qTrxm5q2d2p4hRuTc2SP9
m2u7aY6heaF8CmFrvkqi6F3YH73Q9rNe2wm+0HorfkKzwU8klgqS1YAlbY7FFnFz4D5bZ74lPQ/V
V210axKyPck1mQJUTcmW6kioA57T6ugGUBeMXpJKuYvT81g9St2tPJie8zI7uo3w1aqwjFkfeRMv
Qyv4zFvUWaC6M1pVMf/RfVReGkzhTuKGT7YKeLxwbZoYejXbrYq7cmTGn+brPJ7Wxtg9Wv5chtxs
+eM90JvFHMG1O51xa+428bckkl3MyKJXdGg1dTtLwE12Lg0Aj1niiTDfAlQPOX0nHD+ru5D5SBWZ
p5yHMHY19G2GeZ5nC+Wg7VEaLZ3BXIS+xHxQfRfmeLaqad1EQ8GWDKLHdx7r5mhiNKkd3r6l4XUs
vBYirSZnmzBvgKQ9HX/ku+dALxsgi8qVavIQPHK90C4N9m66/NZUT1nxMUnJYhj1r8pJlt0L/8Mi
D5UzFJKUF59Zv2oUntSq20nPH/SpYKIYeX8JDKNVQpRncYXQPao852yBq4YBhY0Rr3rtRbHJ1OnZ
JMNnmfzFkgENBg/V7Cs1VyK2mJjoe6meLiUrTUd2vprM/SRal7I36h67s0wBd1txfRB6lZp6NM7c
slUUCyxchFN5nfGKZ2OECZJtppXKwAbPakv8pU/dOZ+MT22ZxCV3DSZqzYQH5U44rHhauRcNvweR
ENLRtj57n4kMaTgO5F8CSAh8Znn2GTBVnwqfPfRAzIfIEpf105xbGIOVzUcm+njnDwxq57gz2nYv
gUvnct+1rFeL+mzZmk5mFt6VvF90ruyiIr2rmAz/zkCr2XgUNmQ9i6HEnKtK2vVUhpdeO5OIrodL
ysRL5c58Shjxy9+oB/bwfVuzbw4x+voWEYqRKRsRmVRTZNwm6jusPPxBo/0u6xzqO3UpKtsj8bSZ
He9qdUFlfN8lFbMsBCcIsq3F7zC1MdXr+d6mRsyOj08Gv01DZ5WGN0Hygbtw7yTM9Mw4cMOGQH9p
bxgCLmZ4tO0cT2Hzwl2QG1tgLShF6lcRFu6cwNZUHtMetzUnVe07qM9gOp7NeC+paTZmpj+oNMrn
Z+IXqApNpv40+xo6r9qHdu61bONz7Kc3ekf7g75OHdNVpHbtEDDU2pAD7XAH9bbN7HIjbHVnUiJi
z1baqAvvBENGpThrPr9SBPVgxqchq1DMIEJl+5DTfIJYaE+dhaeb3T6VxnOpBd8Ts5FCvCn0qXRU
XNITQqSTvQBhIZkbY0gTGI+/J8GnqPECJ48RXuceF2erMeDgbomVLUucyOLcnRnthdTnu169S9NX
S+M2hm3K2N5E7AlxJpJP1qKlRseHSuKskZnRDNzVs2R6In6KSx77lgWetThB1V0oKRo1sTByhXs/
XoNKt+5F8jp782vz0MuKa1bjemxsTzOncxITdqsyOp5p4pCiaak5N/x2+XtwRqSn1/O5z8nKYT2Z
3QkL4zo0fLos9H6tjfCJ5Icjrvw4Oc8Z9apXXGoDyEajELXklZDki4TdeE6s13p17DBPWhPiHlzj
g8SefFb1wzayAN/HMV0XETcZioaZUCfibgXuxM3h4POQ44hXajaWymdsQYNIWylwZqm7S66ysLWn
vsreQxxYpfKel8JtnK90KE90Q8/1vBfGd7xvMuJp4x2NPmsbNXje08MYvSaVdas6VFIELMN80YUs
vTVhsI2RrF0D8iqXKLJT07RrrSaeV943S6ydPAIsJ3W/G5ryHMes5f7dnCKogvPUTK5lx/d2LCPW
J8PAXYBXGy0wib+z4+qgAvSopracc/W4DrdpauzU/p6aDL07xj4LZaKeW51iF1VFulL6r2iHD4iy
r5F7pecEFqm8SapXhXt45lM9DGy043S29Ad9JYyXaaq3U84IPpM9PXhzOE/8TuUrLMSYTNdQYOvK
h9ZurYWavRnVEwLCXptWfJxLg2vpSM1W2ig8kb062gY7PcuTWPDkrZPSZEQnngTuTynsWSzmcqVf
yX6ueUV8TAPlrEXfMh+SIZuu7/TYJQljOM2aO1WvZDjc99/kuhd+Oe5o7/JKZVeZPOQGqBzZKn5r
g/1oGvUJjYE3FyiMQ3ZRqk8lUV/aoeH2BhS809cVlwzYJz84tFHR+VBJhEg0znZKkS3bRkJ2Ay2o
M1ET+n0CiMrMl/MgZUbwDQz2tyODYUKZ95PIX4OBc1TxYmnhs0kBw6jRPmQx8AmrNWMpm8VDUZkW
40dciajd6l26xiu6HjXujLrKlVrOGU7jPCf5bV2PC6zbHD8YcSTcA+ndd58/4LDh7qS9l6ntKJ67
5GYy1J0YpuXVVyBJlKwxlRqiZ/N/2DqzpciRdOs+kcwkuWu6DcU8MAQQCdzIkgQ0z6Pr6f8lqutU
9X/ObVk3CRGS+zfsvXb5aU8vePzWRlQeDfblq8n7ilPt0lQQ/DKc49YHCRGofZyGMBZIPvwXeUD6
ws8qduzN9zEhES5+C2koXsWPQKa/zcI74KdYL9QDTr6tETOeB64U7gQ/Ek3kyhX2WjTWOZvEq+0a
71B434r4Df8V+oGrYTyoJmAJdoNXS0POg4BSqTXHUwvVtsmyh7J+R2d3MdRIAcfQmUCJOqQJcsik
8KL1hAbEsv8ELtPQdAoPVFRbfMprs7V8j7aonqx1qmebjI6ExmPeglfOEY9V7iMHJXt9CoTpQdci
BJz3ShR7GOisTdnFm/oOKaufRhNRbtO1EzXvPAS6vxkNonwxvR5q60x6x0Ml+BCm7lxHT7kg6Ybl
q3R5okjFmAd7nU3XKQ/Ry2rrWCfoO3TvJcF0wMp9bCubzst/lo/oPFkd2yjOl5MfZDUP2t8xGsuD
JnuqbqN6lal5WT76JQsJXtWq4a9kCbLP+nrrNslZ8v8Psx4afv+nk+RRjea6iphgAcEMxvausOyn
lqUtMoOQ4bXjGIdimtfl0vOTM2gApvwbHcHWYKv6caNxCsUl5/oQXrWEhbcWpefYlvD3g60T1Rd7
qg4j13oiw22q26uwaNc9IdCDLrYG+hI9IZpuPSRip2WStgOwLYFKTnerTGelWqIIAvqJDLN5nbo0
IOVrEP52JKNWL9yUDnx2R91mFnhtlz0UzNJmphVMB7glAOoB7cKOA9qBD4koRsvG62YoooXdVRSV
F6GLTcb4fuZQwvG2CnB/+TARKBL1vYZgxi6Cc4I4RyS8skZI+0nmGvk0XhbBQ2AhH8xPEC+y+B5P
0M4TH/j/SAtLM+r0lq+32HV8tzmFKvlkiR+CYyMGcGdOpd9ZxhrdxRECBgtHbS3jrxiDgS0ZcyoW
k0Ywnia8szq3rBxGOkKMwBLXVswyp7FIhsu+skjAvCXuKAnWqp7IWMtu9oj7hkhU2audNENkGwNp
DYbO5DPdRRwzlVBrJZt92slNbVg8zvYzSOFjg72RTZAHTuuTwHPUhiz3/gJySKS96DsPpdnt3PTB
zryLmrSHNKJAGGW5rRk6ASD1pVY9G5RVaBrpLV7/De7QMu8UF1cCMI5Si/ZRm+4E8nbOgwdusHNQ
M92IoUQ4NcSQRG1NMg97Niy6ZoButHoUc49Jmb3MVfGuh/lRWda3jBAJaykbchz8TMQjBigk+USN
Bqv3lIxwT7SPzq1uCimfLGKf4/ZcAwAQTbUpWSUSULJKiCeb5luk56eM0IyAuWtKOEKiuZCcY4MY
zoLRYCpo4FHHsbFbBww0TQaMxLvgQsIRvZBGYCVRNZnOEzPXdZJaHEGc4025Y8Mgy0v4BBlgQZBk
Mv1S+cS3ofzWtnYMrXybpnJhflmiPrQxK5sxOpZ9/moTtM3gYU1UH1YHNJNT+6FnQERFdt8b/Smt
Z9o3Y6OSL+iqK2NK9oFRb/KW8KbJXXeVe5ENwXT8IhHEnU76PbZwYAIbz9sUurv1xvZd6J9wlHZW
MB71PF7nzBMhUGCcwjzaqGuQnpBE/grFcHLzYmuX7BMtv9NYk9CHHJvl4mkili0frvPl5Nme8x8s
2hFprV9Z8LPrgK+hHHYkuvTQPJrHgKV5QVte1a95YWzqkQsbYDApB+tWZ7XA0mXsnGOIFE8niQm5
3BbP52WO9B2TBmRM2S7MnOdQcxEXMAcwwhOiW3C4mP6RewKu3cjR3Zfxzze05bW9QFe7y8r3Aoa0
GSdvaPY3FjC20Gw/1VieYNJsBioPYzEJgGXRSIfRvM3fZJZkiQ9o5+1MOW+W2YNILD/NXM49Ssei
/sOniN9+4MglbhHFfijJ9SDWagG5pLLddotwDpRJUPf3moOmBB6+LqZfbXpLgGHY8JcMQp2ccUf1
jL5X+2aQ9JVq6FQJ1pu7DTsAN5nWWeaso/Qase0l75vZNquoiSFhMXbvSfYeUM/MWCXVSGthjrt/
Y2Fmgz2q1hHnRaYqwXR2wLy64cGODEYs9oQMv4Lb3W3G2mUJKvFYkdf0Q41pmJsQPEf3252Mctq7
aiGVSmfTwOdxJ2sbpdZqEJTuYNJHd9FkzUy9gqThn1NdSJ4rQ8Ef0MyQBDuI5V/lpAebHE/sNiTQ
dgHPzHN1qQc13YfFcuJ3E6S8BPkcAd+6Pq4ns7/TUvxU42QTc/R/UmmiVHyjanupOnZSlJzXXpDF
UUZfQZGuMwIzmUXTp6Q20VmYR/tWbXs33fbKfreC5LUJwaZ4BpFK7hWKcrOHwvJchfFDydYDSAOf
+zTvlgSlEsuAiRNzY/TxTifD62/KjVXE60KHEZxmziOFAVD2MflJWLKb5g44587S0k0Smpva1H1D
028dmmP8UWJnW5Hk7Sa1gbxBKGHbyZQHjYRDIw/2mg2jMIuKczXEF4hc+6wCwxtgR+1IdQyLMzX0
1q3ij9BjyTPn7gvW2oTUZiJn8iy5CWtk2hRfZ8T9If1SRufdLA42GhVy315BMKKqdzLo7dIXCXLI
Uhsf5SjOcVSfx5+3ng6/gARdNL9LLNDciwRMCiRUyOEW+E5WDJvc+808+hRm87fMSGP6F4YHP8kq
rrqH1JWfXZKdJQWBytRxofLMVnCXOMOxHxBSmW5zXQg9mBCf6DwfvYIK3txLWfMMtAch6zN3/Nn1
HJgRlXFQ2Vs9t1s9tK5eFDzmBoV8WR4cN8VZohW7mkSGaA4OGiNVNljfXQz+v3SQhhAZZTjVJjNi
BzG5OtghlHHmNWE4Inf/B/cTiuaOuPfvH+IP1oPTInsbmED8F/hHdfpuSsTV9uZ3S417UfUPJiEF
BTPfxMtbn978oe2Yp2DEPduL6BHK0LI1bgwq25l0ExGQaqV5kju3X5UcnB53NcKQdxTYfoNpwsk2
CzjIyH5lJYgpy0PcyA/RlmBQ6Bs1FK7Y3WEBuyOonAU3GgCT19VlEFCPyL3SmFq4HvaFQURgMeKO
nXZehB2pjbdK6gcorOtK3KxmoGX/XsBDLqVqI+ZzVN540ghQuBb4tgEs3E+jQJ8zPioneG50iouG
r3IVex3eKk6rcbT3tdJppjWWmhF7/tb5pRA3owp5wQZD6ByeHh3oVYytj6Tsoiix8RB5MBTndB7X
Y27fw3WOV3ZLelYiVmZzz/jlB3AU2Ddka+QfXxJmAyGDA4Y/q0iPdq0xUEy6K8UhjDfsourXIH7P
e7qa0tGfjW7BlFCanzVPsdT/6hgLWu5rmDSQTdofLpILzblHKEsGztq0rTOuav/fmKSkze/tuHkJ
MpfPVy+xQvZbDNbHuOduH7flEcKz75kv4TL8jCXJSs2K1Z3ZMLsrkN0vdwBzKtgW8DjQZjuotDt1
0ek8CgYFQe9xI5Iin4VvOIco61GGK7yAbGpBBN8T9bHDP3YByMBOJ3QPMfNFlo6HEpXk6gfFREOA
eXrtZOF9iqGuUP1R6R2/7QCECHFaJOYjCKl10l7LMvQzZpcDpCkcWvsfXBPLLRRyV8N8MaqMIaW7
amMuhCXajEgCVA/12g3wDszNURfpWptQQjo8w6Zcx2ZErh9qYTpt2RhHjzpIw2ZKbpS/YJ4Wa1VQ
vrlNQfascaoCmO/EA+s9M1abRf3rGJxyQ6EC+mMOzDV7sJPRL2XYJ5cV5zyzPy1ZqVk2vEn70BnL
7De6R8i21StvWI1atNaGW5BddXjmfbxs9q3TBKmxHZGwAHD+CV1r/oQZd4rD5hW/gOpfc11uzbwi
TrodyAlxDrbRHwET+Mq5gc9Y8FLMfhlR0IAPhBWNJ0M5V0tWdwE7LstBD2/tcQWsfphTuk5gALt6
25Xs/3krOLxIcCXg6h3ewp9Jo8ahlg+4/f7Foiqa0p9p/QP6MlKrKGfGdc9XOXXhXjj3FQrtEM5E
JfCAGd4OTKCftYR7Okf8f1iP9lny2BVHoyDI1zqJgPAzPd1EhBdriAlRZL2YYeP3RbEfydCIySqY
Ao+lTHL3N9mKkHee+31sqIN0MbzQQMak+C6gKy6fpzwUrwvrKjKrm8RpGPBU2jpWC6PcLdir0SBG
zCCCfLT9BX/ljscxeWiaJ4WKevgHg1Vi+xhdPdouLKwspEFD9rXwsHheHGwJ6Rm40XWBYvGWbrRZ
XEg65JtAPAQ+b+R2MlC/VC5pSQbJOTQzdfm9ILN6nL52bJwSRyBAkvxicqV5+kNDMavYHUE02aRy
eup1xpbZ6OPt3UiVv8zFbeYRgVrAi2yx+sef9R/CVtotWUR7A2Vlv2DMu3SnGDL+/8wt0KjPeQat
MNG3BbzpVdC3VO6V4ucnD1OtwduwzRuOzJNnzr+raOl3/uJytSYnqjvQezpQ7VD1sxtC77WAusLO
2llpTJ7blDNfrtmSkS0RRGIfh1SbqRO8RSaNou0ED5wyya1qzPmLk/mcjdbvWaKuT1q6mUEfh9Ps
RLj4w0fdsI8L3cv01GriN63VU67ym8wM7AOEw56taUA7bHHkzm52B/b/W4jcH0krrzW5C1M+/4EM
MnRL/dlw24eeBsCYNrqJoiwh4api82sOTbXGNF/7uZ4/Egyzymv0GTFCob7TVgABnF2lV/wNLadj
1+RntPeEMVTld5zJiUFuhaS1mXclAthUIOecQo4BBXtOz9TZIBiwqqtD1zQ7SCKghskHXLBj81DH
jMutFzsGrB9mp6EKCZmRJybZz+5Ya3tbY0+xBAiSGf1m2uNH0hY8oPP9T5ag3k/lXS6HdFOqlMzl
3Al9Qq3WbVPdW3l6Vn1+s111rsfsHj392jT12wItI77IQTZk82hq+ftf9LJpfNNGYe+9OP0zuPJx
9pI/aaPeA2V+0fAWK8cRwS5ORXdMYTvbg2fsE1m7LN4A1bSGehzt+lZnLYjKmOFwHtZPSte93//A
z6Rjb3sdDa5fZ0R8Qoh0H5pCQmP9LwoaSTvmHxVgL276z95pv8oejaLLTD2I964Z7eUcHKGZkm3H
tt7mZlgsSH/D0oI22mCp3M1ufgRFdKRz2DVN9eXplyFPN0NqoBdrOZDK4qZVSwIrTDXiVV+LeXha
sGo6Yv/cFCOSDG8jZHiwDLCmY7sbCoM1ivvgYY9jVloeq1Dda6mzdweU61O9r2W/DzrnEwwFHJLG
uM799LbA2Ia5WQdJdN9PzmdYFyeuI2Ym0Yn4d1yG0UtvIDiLRwJ3U/SiDBXymH+/Nxvm0E304Enu
DuGeDNk/J3b6vLy2Uw7Hop1Yh4b0Bvjj9JLZFRGOJRLkMUK5RK7VrgsRPGfQ/Jd58qV3p0+h+q0W
smvIyH21fueddxfK4C0vFO+JNhyHKlmmJiX1CaZVUh9FGh1m43eZDSQiIFari3bX9aGHkqZBxtQ8
9fa0z4eR3Ujd0Ngm9/AEYp/7/07VcHOlMxF72MCPCc1VXckVuOlPhMLfgaV46SZ2CI1JfcYZUt7a
ZaKivfyYxevsXsd8YFbeelqSMwDI9XP20IU6iwWX0RRNQBUOTDje27E5oBACixo/uuXH+MO9MHeI
4BwOjcjdlGZ7VUG09rQRiC8evci6R8t302dsMykgXYKpV1owPeCtcZnLTH4kGX8w7uw6tqWUaUFc
7NXgoUGZAG0GLtFP3N9dcFHi7QduV43ybmJ86/MxECdd47yxao4/w/zA0vNmIQQMtcIfXO066fLQ
1MFTwtc29B1jByY7c/TdL78ln1DOJfcfHh7pAIc0KW5pw0n4FDG4L8z2KdTKozfUxOg4DPHyCGJB
iJhOu8Plv11iNaM2PC+4xgWc58xElblxux6QYmR9u83a8S0ek9/2MP2RGhJmI30tyKV3tPGutL2r
6rJdRsK2lyMSDjBKdqEESZTHPFsC0ZvYqzbcNmZ6mvVoE1XhxUMD5vUc9phO8etbegOmKt7VKmKW
xCBAi4jCFO1Tbp60on1N6+ClmBjjsC+2uv4SJvYaQ0BFrnYM9XshIRVbWtpyVY71LqDp+x9s37iY
760WojToPtAYJKJZxCEgY2FB4qYle4l6LQfxSVBUyi64uI2N2DFZO7a8V3/FhqrSPKdO/ptllF90
7WmYvUfXRPaAqNzN031bpHsKQL5mQriYxk/43LpzCzwCIVGF5KjZt1wTiixES9dRKQp2ZgPdXlYF
B1ubH6vxtrABQQKcna7mga7ADWDGv/sBBTpav2YLp/YTpUAVOi8mK8o83GSOdqv75NI6H+mSWhqi
glBMen1DbzhfI7+V9ZtI5lPWW48eK2yPmslq/thOej87YmeQP7oytfjq9PeJnW9b+6p1VCBW1aKW
tjTkf+2Ba/e7aOPLXFDQBbxZNsuYAspBA37QMN8qRJZVdVcYiAMkCQIrM+IVRFEpIhJpKu3ufwEJ
Dc731Vy5sa/r2kGm7t5sunfDoQtLOSUw6N/1Nosnx1A0KBsOVWNliPbQZQSpliU2STNp12kygJyn
CHZAfDiI3pLJPgyD+jMiSo2ZPYE/lX7aeOdiJsxTd89/x66mY+0HePVYf0okB6XDyUr8bTF9zykW
4b4NjpobrAmf/JZjcyL8jkPV7dFXRHiajIixgpEq/tusj7uYvA8iytFjUuqV4SYNmalDCOE9jjdT
BazWccE8DdQisbnXq+LPVMHf6EHrdQk/aeEnLrNUOQLSKqptVaLjKSIicHMiZBv8m5MWUw79ymT5
pFnmqQohIo3uqe4pLFSe4v+N1FtbZOchjR7Nvh+2EY7ayJkJ6RHF3RIB+wNZFE4cbcYIpNVSv1qz
cd+0Yc8UuuW/zCJEapmeueG3dRJdGGWALkBa5UVPacbyVMSISlg6nAyXhmAwPsxSPo5OfPzJjWV4
tOS1vEON4snsWGbYsDk7FmFmdhxnG3kW69uq08gvbH9ZFjmpA9CE9Q+qMUv5BrtZPQ9UbVIM+gqS
2t1UZjevD85QNX6F2UuOkQi16S7RvAdHt/C/JhuiiCEHlLdMEbrJ8IYEGdR2QYL5ocjak1D5eTDs
c1qy0jB0Z1967sEc2s+wY0e90B6xALK2pXdS5fOs6uc2YsaumubS6YjA0Rn9QCBRNrNSCHThM+Z4
YphLGGaFzqHLZ+S2vPUoXGKGJUiM7HIMVmZNs9u090bBiKbH3EM6o3rxNIPEWKCmTAiyX4NjkI0k
v8ewPOhZzThiwsHCVaa07GkW6UdYGy/mxAoBttCbRxroqiAxxidx6VKG8YfGeN+bAnZl4o9R884q
JqRum2zSUcch2eKYXj5kN6quS4quCmMmcgktbJJfgkH8TpdE3ZAZVTTdavLxhNelmH8wxcASgKow
PUuvegU/sHbwqcA7uqclxWyJxsaboCaY2XjJQ/OohdjBhiUBkP7SlO+wa5/nZtwzLyA4LPUuVhe/
/oAsKaqAs8++PdFMTphFBfD0WnzUiSbWDYtKY7T2ySBOKhUvrpj8lhjfmRM4awP0YnH4zPKNjrCC
OeYN4qpa9BwpmqXZ6j5yVitLzu9QZ3cmvuGFhTkM9aadi4OH1MVHT1Y+GB7YBdJR8VTGtBBzA+RH
IM/O75KgYJQbaHd1Eh+8dCIoYdjMJLRSYu8cF2rCwLKZfTVK5AhCiGmdLKv6HZpYK/Vi3/bmL7NB
WTGI8yj0N6+zvswl1xf9s+nCcTXRVurI3EqdDZ2FZqBikBy2z0yiI7u9YwvjmzkKe7dAd1IgApKQ
YIXd7o2qfVA5tcOSPjzSKbXd4pRXDttGsQ2XRrxzZcv9R4iS2XcHFw+oQd5d4DLDC9XOMuxr2VVP
o5XfPLs6WkOzncZ8N/WQQT1n/mWMoP/YKC46AoauY9KP6zpX5yXHOPbskFOpPeVASDXhXcQ0HDKG
Kyn19GAlZ9JdPqmR/bnnnB4tdIBkiJRLmFVqnaTzglaYFhnXHQ6hfV9hSBbkEAT5e9/0x6gG9AC2
ZBWnTAQW2if2xZUZxL8D2/ygYjzbAMzrxP5VL1oBvYFBMPthqy8b4z2J5g+DPZ0WHmhnhZih+mvd
dhzA9TqI5VYW9jHOaconcnFRmxFSc6Ku/bDT5to63q4MCOtOCWln/NEK6BxD8o5EZcv3wYR0Xoo8
EpgLsaXT9X+IosaNvGquPO65rNs6qDAqwKKC+UvOZksL9IdQZ4S18EXdyOo35aDaLTdleZd4PdNw
2cRgn+zmtbXIFwtN9UDKN37m2f4QSfeWEQC/dqVl+503mM9dYSBdIdHZcUMa5Dj5SCOTUHEuQ5R6
5s5m8eDHaLB84cwWtVws/IVICh/qT1jH+qZy6CO0gFPHlAs3NK/Epo4g5Qs9V99xHXoXr676dWvl
CEe0Xj409FEnnZP6rzBo5TkhK2EBNslCZxek8fdPKHTaNtGTayEV5AK5ueb01FGDQgXJP1mHMUsr
GDoac05yXJgizMlVcRGDi+tljt+BASVACK0LZieo5OU5GqmUHBO3k40krZ3V2Suqx1Yibkny7KUK
2bgDxsnWsxmw26/RtDtGTthPPPmuJLFYN/nr4lxN4IWNj5xQU9LfZqhtYewAj2ndfZ7OKA2y/pOG
fDuaDOHj/4amjgMGrnFsr1HeYQmMAMQucG1r4M36i55addh64AfED0WlOpJiqmMnrGnHk+CtRTue
NGcQKCmhqLZmna7yXJueGuSwuzgOdJ/GBUpJiNsj0U3y+DxkXz+B13UZIOiZvXT/g1etER+sK48U
RZoyVlUdRoK6S/v1D2hVm+jo+njcdtjqN207zhTDbr6JMNX4ehGje2bmwFkVuJQxQej4os2Pel3R
C9VoU8AL2vTjDBtSh4dnKg19bUB7DTt2bbltcW1yKNGIuQHbk/9QWrW2LPzZZE+9BGuXNQLwplX2
FknYVRX2L5twJl9Funt03QJB8cwQUgGYtRJmwU3eAEsUUGSStuH6zF9bOc3nooyZBEyRbzr9sA6s
PlgPRY00D5uXTLroGJdARBF1fgGXfHGd0D3+Q37NCThlc8BP53hFtxC508bAUKcV+XAn/8OCJeub
ftOsv8cg+M45xXkIgDfMs3PXUiIhdl4mbTZdd5aY5loqBuj/EGKBrLwpd9h0cNVSt6L6sYKvotTA
4Hvt1QrZNg/q0xA1ufNa+WcaKiT68BTWUK5QKCAm9ungxHOvvOLBTmBx6Dkfi3Sk7TtspdkWhyOT
6tJYhCvVxR0TtFMlmZFM7V4Hr97EKUqpGlJLybK8Ema1i+Im20qs74tx8+SgqV61NqHLA3n1YVCi
Mm0wNc4qGRACEvBFZtEtJgsYxYd7oRDE8xi5mG+IgfD7HAiNVbEAZvbzu634tbKs/iWt5j53S5Ns
b4T747TxeomRWTLen3HStVnwNPDFrBoHyTf4MA3APxHvhL6ubQZaSNp6zc9cXlOlSmOX9ozUWiRE
WxnFH/yh7AiikU8VZO4qqRxUO8v/tol7C38UIswf0K3XxqjGLaqFzsb4ywDPaLorTOQG7QH9Vr8s
SQ1Zvslo2T5NYbf20jhAglakr1DYUUo5NTPbgstydN+TtqL87skRTLWkWZuuh21NWjlqxkKtl794
ZIK5ygx0XJqqAuBt5Stp4Gcrtz4ahwQiC3JuXNxHBSKDyoPLLbiqAF6hCCcQN9ybs6ef/punO0ym
2LOUTe/axflrdBbQm0X0N2nkybq2yvZVqzcbHYr71MWf1kC/lKfxoWdMj9CtWul9RVpZYny5SJIW
rB8BhQODxSwJWUUHgwbFcmRooIrEt0skRbKVrZ+mzef/sHkb+t2uXv6AgvXFgA/WLournpKe5A5j
tfcSTIzSEL9LJ+aEashoK6s4eYgTBCZFVnsIJeZhk+ZBueFYQYchh9dkhoUUL407u6qngo3UwKOF
ftCV53By0h38bRqhbLBYcGHIiicj2iXswdlCNQMrXULj7bkN9xO+QsYtzrjp5xSx2SQ8xvmL9cCC
LRmYaKwbtBkI/Wu88dmhdADyBMyCi8H60pZFmzVMbMtjxK1NgiWq0hzWnC35Y3HLNnLs7V86KhQ2
HnQ8eoZciKaNDmGSCm+Kdxc3j+T/5rR7GHmjfuYJmuZ2b08emslMb0DX1PEF57NztgVkv66NzGeD
7IavcUmutxqMHzlLBIZCT55nQIgCeUNFgaBa72c2ZorcpOTHuaeLdjsmMH8cx61OdUvkk2aG87rv
DNQYC3i4G9znCGHLqkacXAAKu0VSBfsitZ015VS6ddJp3DkJ/CYzt1eJCSMBBC2tuh5e9RoaMYDW
Vy3p7uahsXyVB+5HNLjo2gMhN2VfqVsRsxwzA52pW9n3a42b2v8BFUedhk8mQyf0Qytmwuy+l0OK
ajeYjH0RWsbDWJYNk4uoPAQ915wUmG/yurv0jkBKqKNTO5nFiJWx09VWYFrgLaWysfMO8NSg+Uln
0X/U8KRcvYGqQcb5CvqZuzYTAdAc6wWyqpmQg5GluWhnv8iB6ZYooA/YeUkPL6bXrskeW2Oatl2j
3eCi0+i5xGP9Q0Y2JvExCfLWop77rmAflwvcS2bkfZsl/2qUFp6PUoPT429gctOLowwrfcmZoGhr
KcfTDvkToGWFS6Mm4Qghe+DpS3Cp622zjg83bOUL5Ungx5IFaWpL2g2zAZ8Uce07kmlIEIcccujL
poYjJ4vLvaGYwxrYFmHZFMnCphnrz6iqmIA7Vxzz7KBKHKhimAZcMhOrJ88FLcbz4itkC9hVwmNG
VAkUGtrwKsXlmxnoFlvNdU+mCuaNpo/JIWnQftcZamK5UJx1mmMgmeM1I1MEeUVc7oqUx4c0c/QM
IebSCNUtCTbhh17xwiFuDNhR8/o7c3Rvp0F0Z+WItwTT2MWmqjbFzNyC2h61/+j1PigevjoBtEHF
8H+KnqWZZ9rafZ1Q7kVD0vHxM2L7AUOT7kEXqbLwVcjSRhKLjbEisLKWBlu34oNskGE1Ny7Ng0h+
OaIfCAZPrJXheqjBHfGcEWmO24+hSa9j1wqKx65MWMAUKAZ7EJys/NFRKZR3UfGHIopBSAKcFzL6
ox7T3xXVglMrTawAGjqZMEhfphGlwBhijnEJmyajBKd6Ld+cMoMnpl8J8aFAKJofHEH4mmTaSWia
jsTGIaiWNs3tIA7UfYqbzSBGvFFtvtHduNuDloC1nZcfaQhuyNYnb2sRc+xLO7PX/wCtQe2AEJwm
bqKUWWsdte99gUvIM1ifVlMNGMNLOEAXyRDR6Vw7Eap/Hl8TIzMknoBaeS9Hc1ibsYJD1MzFvrEq
F6MQWjqEbggkrZrv05G4vyLKx6b8oth9jKV+pK5E7Ma1UZS6eEwn1Ka5LV/Cruo2czgAjBkpLi2L
s9bhmWB8oNHpcPuGDhabH352XQ3nKOP1sEBnhOAvrJALrp8H4250bebhUTpf2cQfVcroMbdc95FV
AVqaUm3mmko4m6rvvnFevXm24ZmhsNAJWUZeBPHF0NgBDr2XrqWcHCRT6bDCSj5uCs8MHsfCxdIk
UFkUbodyF3bO0qwIlp64LIlHK9deRuwV5XhH8imoD9EEAPY9Bt/wHp4tvURvlsjmgsREXw85YIPA
ZO/cMr/18yHG4ELS92auIF3qNRuzcQlJciv9xPRY0c2G3Lpw/fyiFcx5sRTio2C7jDn+N1gFpuMB
Mt/OWrS2Lb1xbzK/oe2m1Q8m6wpSaNzB+2N+p/Jh4xoolOcSLHjYjxfuCdcHr1AgP5PlvrKkOlZV
mT1xR5ncGws0KANDqY8kjVhc6DClc2KnNtxsjo8KXye5EY2+jVwRVLiTHFNROse5SJCSwGg5xGJW
jBRpBcxSpwgLIYuuCjXe8qwLz8pJiC4kakySDdwXT8jMnBX3gvGU10DsmXVm6MTUk2nVcFihZgIr
VvdNovgttDA/ESHgInxjEanjs+tGwrTgNYU79DD2ccyU9tz3Tn9XZvywHxr5VETocDy5EeX4OVci
4FrGqlm6mTxYaKu/HcNNmQF0Xnmn2WNKdJOAlyGW9q8gi97JmprNGze9msVzoVCYezredN3ITZ9B
o7sJG/fNCow7k3OMy7Jx/LhDZ9pH1LM/NHOoPBqliW7tnBQuQ2Bn8bGN8DphcTr2bNL32GLMgxPL
Dnsfm11eQoXqTpnoBfiiUiRsPGcAi1LkeyerTuUv7jO8EK1TH6yUyAzewoKtnpefO1vbZ7Qv62lq
x13pqPJVTuTTBpH+Z+xgMxuqeZNBPDFf9sLHSFl4LaP66OSmuoFtyBnHx6fMYLsj9No9WlZZY1Iv
vBcdXxto2WAT1APs1IHR55xw8q6mBazOXeQeS6Hle2HroO+6CTy2CUprCriNNa3FbwCU8dzX0G+F
gxm9MCBAG+MoV2Wb89i1AV0dkU3MtIRE5U1ZqVkTAx5qEt9lJkpRzz8s20R7tINqG6TduzPhvsgZ
LuwNa1nII69C8EHJVGvIufCNIGev4wZwXxbdRvSF0JOT+QJrfFNL/KuFPi3LClz7tg6vHbadc+hL
hoFJBk5mLpBh9vlEGGaMbpNvHJ+RmHOqG/R8o5xwdwl16wv7z1R0zb6GodKTLvxDfJ+7Di15kMQU
CznnHFRYz0NX5olCw/UGgMCwQbcO5gRzGqI/rVPvfdcOSxyzjdSG6V5wCILB+J47F2Ul+y+n5OYZ
BWfyaFEL61lj3AENQMVg4gvPYJAfu4YJCbt5LEXD/V9ceSokElYWFFjOXDPpWmhDqtc3/4+u81qO
HD2X7RMhAt7clgPKe1aRNwhaeO/x9GeBvdW9d4TOhTQaadQki8Bv8stcWTeDuOnrDyUa7oUOCSjt
gY52buReCYUJ23zw1aXvoX+mEVgL12WO8wui93U1ncsBTmTV8JD4GcmBgPY1bSHlKk8vN7EFpZD5
JhdQC3rX7E8jfn+mV0O66lTCH1ZjXeTEBFHVM+Ufqul3VaTmnmJZc6n3I+SFpi2J8Vr9bmB8ZWe1
YZ5Z1bV1OfjmIWyMbNWbw0jStPuMx0HdmyaG+Ki1GHUW0PEGKKkLwJvjcpQ6Zrc+VWs6zaM4SFmv
h863JV+654YYcl/yrK07gFwi1y+gB9PtNZjxaczqlhlGi6BQMvymqPeR+ASkc9Iiy3qsLslQYTL0
1WphBkMIF3ngJYyxW74rNeRFTLyc0+URy2bl+S1xB4CXbRV/eqah4AgRO/EA3Z3ftBAhM5UMvsCC
1QvfbNntJh7GL4u/4g8/kDU2FvyEn+D5xBmHppBpmJfs25iKnWnQFDMh6xemN1GCZbe6NHGcP8SW
hYOGGlDKxnDFsZCdeKyFtVvw7US1AqA0FEL4fyXjYwS7WddEr/rUGdgi9FxkOFORoIjX0QqCpVly
FsEPvjIjpl9eEKLtYtm3KX2bKmzl/MZUJOSd14P76LaYlalYWXGOZ6BGwTdNaYWwQaTVXxtM1Ius
QPXu4TzPY+YkdxI7jOeG/Gp6rnYlZQSbKAIIPLHieZZhmpUx9zVDRkiaGYL8VVU+sFIx/gCYEr/Q
TA0/YyK3935hnoRarC55SlS+M2Jl73WY7GkMMpddO7RbXwhumWc2kAMNJOKhlu2mFD1wS9XaiiPH
yBsR9YRZsVjxFP32FYhhSSsy9oGC8gFQWoq07KXe2yXM4MjF9QHdWJNnXopSm03Y4riCid0aQ2+n
mmEdzjvfCjdIdMqmDyJ5J6pZszSk0iPxX9+7ujr86ztIdSqmOLtV2SJgLrQr1bDbVUxeV4kV1/u2
SFssUf/pQQAYjXFP93Q7NASTM1qfE8mFX/n/K0WoFe/Y0h6OszXZMeVbYi6kUNbCMEqOYWsW+t7l
M4UxjDnOxCihTW0JlRlhIx79bYOxzsEO/iqHGq29wtDN/lUnJFFFKMGjFCVxsf/VkrWW3UcFLYnR
QWcumWirKgFyX35hmeaAMzUrjN4nPTf473tgfiVjPYvrM3VTPFfVWHHEZYxQRGQiG8nfM736n96F
eLBuICfWv9ULvYsftFO1YyLHl8Qo1D3WOoTdVlzAUJsLSQ/PJJkkIr1dtrphbBOwH0GLTTHColWW
Vb1Ko4zMfwZwgs4R1AD5+tvP0PmGSpaYZZNLfN5XOgJ93fMmixdPCe1/fQ2NERkLrBRWLz1ilDpk
PzIrXm9i3YlQ6jglEpswrHLWjAI1k0q3+S1xIBIB44N/YIxAVVlm/OF1fX3Ohcz5bXXwDQylKRJO
1o3LDp7WApzAkiMKx4v/tDuMq4A7qGtU0U4KEKm6QILb6G60nLxvU5mP376HRJ9KswjrjyN8wKn4
QeTws+n+VD9gIjgNoDiWnGQml/oBq96HBPx1/l+qILShfa3ln98yCF9pqAVttwxHBgfGtkxcZVbW
EhZOCiLEEWeQZLBYV8VHHyEPDxIZEsuCbPqfrojMeO05m83/1kWoZQEq3uScN+Tis+it2qGujnOk
mjPydhnMyGZGB6my/i2S6EQPCjaHXSprlbWotz6SoQXKNlmHuFydIBr3f8olSmZrqgmrFUEdHq43
j6ronVBlRasIIx16IDHoGlDImi+5YXoeqsyaC8CQhj+MO0Xa/XZPmCqrX5K6q1qB5+IG3J+rIlS3
XlS/ogtXztialy6J95CouDzETHEA1TybwPBXbcDN/19FhQ8blIjGn5YKE+OqrxNuoxeDzynHJKMC
DxraZOO14ICUypoF7kAiPZc5mviS3Uw9Ft0Av7WtcTX/lllQHTnlbVgfp0IL7D+LAb4ikSMuEobL
+CEW/E04tVsMTftksD/M3UblRFN8SH+bLlwtfm9TelCEvmbE1XG5IMr723phReMTgRz102hZGUrl
IVYsiJZx/1uAkfPJ+gJOkr8lGH1H6jR/TjUYHeIkpS7H3yYMaQBCRtfBvM4TCNUDlRjntJ+6eG+/
rRjxs4D0suWKNGuiXHU8Iw4AIpwLwr8M0TAsE9gcCSH9l5aMciLpZZRGl+Z7FbJwJ8GUlANHwDx6
Uhr+lWYAXRrXUSOtBElxJ4rlW16F/MJnPYGWzd8ajSBci5Pj62+TBrOdfC6Wyu3/tmlImnpEPTkK
U6EGRBmYOloBqYdSjbRv1XkJ7NHKDIn0n8AQoOUUBL/bUCZd29A+vRGVI0jBk2ted+5aVDEUhD+1
G17PKJdzIYni/3RvSNE48exQd+tYfEFerJgJWszvkNIhaGMaqIv3XA0YZEnD7beQo6tpp/f9AQqI
FGx/mzkGUDSNRoAgMmEbC0h5/xo6OrPGH0Ql6W9LR6tyarF4pH6bOgrxM9UNlUAKYcIkILTrasTJ
ptaOJLmNY6uQLY2fsRLtI7+RMD//7xIPF9m5sdAuOJBJS5kUzNI1BWANSQ5ZMGjOyOzywTcFAFe0
TZodTkg1KPpzNtBy4HVDsFCTimUe8w/l5uvAB5vgT8Uf/sDVz1SSZDkwM5txOwq4EHkEOA0Rd6Xx
AGUm7qrcE3e1YJxFQ5PI0OPSByz2oeG6OPyWg+Rt8xxHEnmeq3MMnFpCilF6KnWk2oYPuknyyt1/
2kI0vDFmzWEiaojVtgHfU62RPSeVOGx+u0N0uPdzU7Cq/W+BSJvmxUIDhX0i2N2rbMBi6d39Qklu
RSoYU+ul7ZoWZp2wzFdR5DULLyHfhOljVyceg3EvMndTuYhoKtleQsT5VzCiFOUjUgbyfwhcFNP8
T9GIpZK7bKvHb9dILGFFHMX74Emmo3OjZVhylkqgu7+VIxg2AqK24aum4Tkr3EogmzMfBVPZB62u
4ghSX/9Wj6A/Mv6OVBCYU/+IYpY7ErjBoaGDJBYPVNbk76py+9dE4mvUA1X5qIM64V6lcFBzQgLl
BdlE/DrJ/U8tSUooeNPrny7xF2w0beEMdQSLrezrdVeiNv6WldS83I4Ai7TiarOux1BblUbBYEIm
a5rJev9mYKRpem/pFWP77hk9xYVFEO0xVHDekuhCtyoTDErpN08qeM6/7SaZqEpLDiOHNvXCR+pj
h0d3o6Yw3akqORpfGQpo+A8rlsZ3M9qU3lg8K+ifAcq/A5E6W9SK4p8K0d/nepEe+5ybbVVrTGqm
v60SkQ9HMIS55sp+P5NZXxZtBgu/yxPaqF2F+hk9t7ZWyz3ltzKFbf5V8XXOpv+tNsV0ZdVOqSgG
xPbBIVW7RjWwOQEjTKSp5S3A+zX/bVKp9enDF3XeAf7NqNgVLAU5kQf9z38leDC4y8KkcNrfcKWu
967fVvtR4FFws447px+oe2MqlJUhQ3rk0fGIv3KWdLmtbaqKMkcaRcBt/CljGSLBO7Rqljlawp0D
oNefNhbmTIiVoOspGyJX2eLHwR1aLJi8kA7laLcuRsuGAdJtmZg8Co7zfm3YoQrLWR2kjZBhXaCz
paZENhnkVSpg62KlmgUKh+MCq/lcruEq4Vj4LXKRDe1pytbR9VQiKGr7WuhPydRPcpEx3gFOMRU/
RK4Lyw9AcKTpt8YjPFnFSL0aeIMwPFraWy8UO7MoEDLg/rXI+gn1v9QvoVmM1FKPAqAUVvBpZohN
ZxYqENgAdWUujmahJfcFj2xhKExF/xXBQCp7gCLl5dOkb7GKxFVYjA45n3r1WwqjB9FKMm5d+u4D
0+hMb99M9TCq3O7aItpwbyWvFO+mCf0U10ny6BA3nZMUpl0UlaPRuFS3hlOY3M+EZ+PrTmVZq3T0
7T4SVlVOn4dAeBzdmMNlvf/tlBkinRABsnGktyfexHY+ThzFYSST/Fsw0+DEHv1PvYADmeKDomKm
zCTmC5CcAsZJ+HoTH5mp+CgSnCV6ixHh1A31fAha4vkpzi2AS+D/g05ZkK8SPEfCmCpriAEslmoq
L2cdU+60VheexfQ9AD2D05vCO0QZvi+FicTkzGWETdkKJxKDVjUu/A2h4v9eXqP1nyGyuNZHiyk6
OXK6EOH/JYwGquCkJ+9xOI2l6VQgSChi68wYCeY9P3BA4gsvqiW3+xgQZSbBKMkpQU+Tt14+JxZ3
jN/2m05sbEmvj3Wnq9Qg3A1wtxxmI0fM7kO6wxA4M7gCu6Q4Ww3GikCRxnBKKjDVOw/kXAdQ2cfv
UXaDA4qAIbyF6dU4cPubFUxZps4cvQ/folA5h3EgLMUaSxXnw0pvRjtOkmyRFOTjAkRqyptxOGXS
Cj+zqHLuEz8LvsTUo6M2GIvkr1pBaVefKcJjBEVWk5t112NhhFZK7GMmlHDvyUg2WW9XvJgDCqjh
tQuiJfMRvG4hQaDPbB29r+rJsbUypJHaBN/Tb301dB0FP3A9nbI9NkcG0v1mKuMRLBQnqQG5lsS0
xtHp4/zfRp7IDDBjRAPeZW0p+I+ysa6yOp4Nkp+zrB7mSc3poaAb/Ia39KgZTBQKPYFJTIFaq0v3
f009RQVNlcvhb1lPqA0XbCYflkvLDQIlIOO/pT0BPrK8TBb+2ON6Dr2OdEF+Fv9T4JOr8Vmok8tv
h0/pFy/6wCGr4URMpzYzrWD+2+VDyhVklHfUiRsx12qO8HGgy9MA0tCWQqmP0Y/PkJYhthPc3oq/
bAr5CW/UfDYwdlgRsID+bfkR5JjUjvj8LfpJQQSQiqqJJfYhLC55qvtRKdGbvvLxb+VP63FmV8PR
+Vf7kyaUlrBuuLyGYY/uEbsKPU4FXQY0AJUV3NbpMTMmPqJpsXtNJUD4N8lZl+7dC6xxi9Pv47cM
qPeTH58O0HGgTy7OC4nbmLgMJSVZq/BWGL7+73KgYEhfaI9TNhYyVUR7jl9rAo0dlu/IguDDftZF
UoAg4Zh7wGoYNNg4nO1OOiu83J56gBB9jP9fJVK/pBEMpW2qEipSbdUbzHXDiDZBE/xErwNLCoCn
TbVCulcCooAtkbnqOQqiM3pNuyhQD9PUMFduKnPJiD2CA1QNDcZBleDY/G0bwkZ7lLoBRBM9Q6sw
7Oq5SyswWjpjtQSALZhfHG1FsekzbBy8lHX4NIt8PpH+hd8yIk+Azsy7FSkP0CdzF83ZZJSZ+8AU
1jK+oR5hMuBtkN79+tAEW7Oz2WBG/ncrv/Yi0BhgdZ4PXEQ9Rt41yy+9QdN6uhKQ+tzguypgbX55
/dlSj2VzGnoSUc82XRf3rD+75k6y6I9jKQROg9+n997K8UdmSK7CdaIUHk+ytzC4OFrC1uOGktOE
I3sAu9guqQUK9Y1YHoX6PR6OSJczHxUmy25hM3DzdZoMCCzT74uWvGU6G2HjmMJhJXvPdnz4oEHI
bcRP1DYkCTohIYFYNZArdHr3MrBmR6RUOM5B9jS4vH+DLZv5JOI83qc0u3nRI3GvjURaXHBnSle9
e9YzRCTOHDN4idwfV/j0QJ138qNDrzF0puLsPrwq5MPXZWcXmI+HVYwOV/UfLl825fPOiofWk4A9
5yGS5HIE51FvNNPp/KeaPmLjsqeXScCXo25Tba1g5fTxnqWAAklSTMcUP1xpu4ZEueH4hmNQWKKZ
jIJd2vyWmrdNSHGLzMXBw3nhM5BF8A4uVzmFYdWKGFOs7iuKPRr2dCd04eneAkgWSTdrGISQxB1n
AoNbfNTYDekJ8+c0PrXirmRAXVrrXr9IRbUocnQi971QNg0Sa+f0hd1qm0qLZiYuOyEPlmVue9JK
K5l6atZMaE7GKm7QXGxZ3jTDm9e8l8ipGfmzTjqb1iEqXph7obgwtDa3VL2q/TsW46r+CuCcJdp8
KpFKZGpk5zquc+p36LXBDYHVbqHkzNu79xqTZWd9tBAO8ELMO/rUUW5CumUO+N15mHzpUplI8xLj
HMpgguGsqU7KyUiGRDTEL1r0Gns7N/5wg1PCGSmj8S8vqG5cpqntKjtz3I7yM+ehbXWykuuUoXPG
0kQdZfUhJjudrGx0oESHZi8XE57Etzyqa0IlEVxzSn34VgWasbR1Hukz4G49LnNtK6arqmPhmuXy
XCy2fft06QPp+DkXJEIUjDrkrO2Gq8NoPPXo7U+hVUZxCdKOKPwIgOgT/dQo2xzknAcM90tSv0KA
IdxhZ4Zl41VomW+1K/pJAcUY7Rf9EXLegE9nqNHFC3K+EeTWcYznGlBq5dEJl5yiL9MFUWlyTCZh
eeU6XmAqLqG1cFk1Oai4KhmXCm4XvE6F8oqjoG+UqucBMg8JZVS59i4GGyIthL1E5uEQuizbDNct
zerEHeks1lkYT8xw5xqQKw9jndre+Wfor4H5rzGcFIAc2RaerCZ7gfXOlg37ZIE6gygM6YCfEaMv
/FqeWJHevZuV3AXjwtcQrYNhrOlcMQCKULNKuIUZZvopF1cppHP6nHFk782TkV0q5a7UKq5Sl/kF
f16EOamFyDDVcPGSeRmXduY8N9l9qYQfv/+26i0QNgG+XMetf1EPtM49BOWSqhcqK+ugWVDOVVmn
gXNmcNLac5nvemuXGUdLeBEHzurfEAUl9VQ3oOWIPlGtNcez1PjneCLPuve42KfVRkCr3hr6PRqO
UQzRatlBFFOAUTklicjY4zivb/Lx6UXnUT64yaELN6imXYpvhoMoVrEiYQkjr/mqY+YTHDHkj3hv
5Xw7yIz0NZu6tM5c9HSHSjYLYACili9NTw+ZbsA/JqM3dSe5e6vk/7vWhkOTbgUsW+qlpNoCd+rU
DUaTSFOcEn2b8/Gp0hkAJN2N9R7AdooRO98nOcjdA2hVfkCxucQVLQI2P5E+3FNyLN1JCMD1ga3+
DLFCJu1ZVU5Dfn5o6EEe67C06l2ifu+599q0ANs3A+XA5qENn0mwHYdLoT6qfCfQWVCvpGb+p25M
73YZm1iLHJV8G95lsAi2viTJJpH3kr+t3bOav2dwtVsgtNPy6lkc8nDfgsHZjuM1F7xryqddFV9U
kk0LMnUuGVdC8WE2HxJ+CS+n7mcd81Jj6xSGK3A8TqSudqBkPNdtHMhoGdFUo0Xth53pyRwaEDsD
7VBy9JFK74hcfPdWecW2oR3U6JQkL0MbrfikdMbLzRH0OO6LGO/KRIL47rxH4x3V9JpQK4CvWef+
o8o2UqWRL7j48TEmU7yKGg4QTfyVZGvwSsGLyupgi1RkZ/ZUfxbsJOViyYTqhbegvZccmoUQtbt/
QDJJvL1efBb9faxu+M1TXN8ht55oEpRm+BVmHr16Sac4+fAVQZtMP1XvRl9a7UMI5MGprX5BZxrv
CNJ75jkuTCNCr/0xQTCcuCZStGdTVroVz88CabfzAAt7Wz51Ldop5ToP7hKZ6tR6b+rLWC2YakX+
xhgv7F98MnCwzOTKb2XsBjxvjupvTPrU3G3KgDn47CRaodDqrOGjziEjsT+zbw7F3ezPUXdkuscN
8civACLx0F7jZJgJ9bQpJt4GJ4pL7XH3kbDl8PxmU9thKLKI6zYhxCp2BuGhKd8Sdg9hA9U9Lxmh
zdlUjfoHojVu2EMd3XpaD8L0OW7L6tpYL8CWMkab+WSWGWyX6rMUBc1RTHzx62x4b00nlnewGiJz
1Ywf0IJ64TM2j4a1V/UtX1QocZfMeMK14VPi4l9vx8p206UvHD2izSyiocAfeqXyqfcPABrk+MDz
quD4JBCDGgIFJZM2YntnOY2tjzG6hxAtppfbsFPdrrV9x8EkJmkGer3HMtphPkUIYnuN0ivnDUX8
6PpNXBDTsVPRNuExQY+bt0m9KIJ7Dq+WXhi6RAaHv5VzsCQ9V3+ukYTReFE9g1d9ijoE2IUWHKxV
BQ1tX6rrTrkKiU4JyzRe1ZcSIG88aUtO4MD7d1Z4jHQMamyh4QEmMlnIU0X6NoRy264j5rCgC8x3
HWKcEl6NKVAHsdkeMxpyIKO8wd4rDL4tKnSa5LMV7l01hePOib9KpZWVoV9UyUJLLvjBS2mnovJI
didSsIKhWHgM3XvLr8UjkJQ77H5heyLnQzePuDKKTa0TU1h13X3yblSfIuWGNSbnpU7fEa40LI5A
APKVKLLtBHSM7eMOhU23GQjyFCvuLc6crJtzv41FOyg5h7AhCumqr36o9PUoUOSBgqhERz3CKXBy
shBLpXq24Z2lOMIPxfywdDGqLnhlaTpXJbKJ89RbZN66cXun4fyGmDbV3NAwuwhk26VvdsSocGCe
aFROySMuXqaeNKP1N0xaGnsSmZOZafNnpcXeqhkn6s8iXXrynja4WD8a8dnr1pico2gJFgIq2l1I
902/76PXEpeyrzpi64DHRqqf4bgOlXu4iotFSfpmY9phCfSJhf6aax9JQMACiM1JHB16czJxqWDg
6dd8I3pGoG5raJeRk4KMjH3NuRRmYPUm3MatEZxKOzBymNXcQUbEqjB87aJTWF0zecWX5GY2EwRw
1zhUQRnCmVj1Kofji2K8V9D4aFD3VwGzSDlZY3hImzVmXY/8YkxyX+FG343Hvn8k8VVu3jXl08/h
QpD2UPFUpw5xAMM/wUmuKmgnC/lHGa+h/iJmTKhgdMJ1p5QLL5yr3vTi1AeXOL67+cGsd1kJYWlW
zHxlp3OsCXdmfQlGeN3fYbAgH48NamiXunRVYRhDB2v25rp03NDG4rsws7k1w/1PFaa/r3euThXh
K4WbY7hzxX0cLOlhK7vT2P0AMWTGxEod4vYR5yhffQIyfd1m2yx4X8oMbhWu3i80X/SgCIIVZYVc
3WRxC2E6h9MBBYJ6Lv5YOHVYbV96/tIpjxEjD5emuSo+wdzwTywQexgJrvVw7Y+HwDpAigIQsPEY
wVqPOtxhrg2MeagdTTLADEQAmj6pnOksbLG7it5z34njc6LS6Nl/GqyQgfBSZ09FGDm3vlEoyXMu
pnQmY7t9esKuxiXfRD/E9XLx1A+rttmgVbjFvLewfR29SZz3Bn6N3Rx6BeraS+ntAoX7lEO/QYwr
sdm56MLjW2PwGbF64iuD9GpKe2yAQr6ezl8VNnBjy1UFWX88kq7kz2wXbU34bsAktTAN5hErvV5V
/Z6ju3al+m+AitCTfC+5SMlkeAoy5CiuzaMRXgKJdKwYLTI/nA3ud8JNoAxvfOBJd5PBNNbbXFjI
c0zixSHvuBnn33jWZnrEIiadZPkm+/tMvXWZ7RkrVd146jaibvWmsccn4pNXsooPPtM7Tz+IUxQy
mlPHGddYWX4Shjo4I2dy9zogHofdKdIOeHNmCSzdWo6hTxUQO9GPskvk4+SBjZJusO57W6Rd2E+A
N15r352/acGdWIAn0yA8p9dUqLeFuYthdwX8WAp7R4mvHjfoAjsy4H7WfxRs+yObM4EaltU8i6bH
hC0bMOjCV79c2qtCTOydvBmLvcBy5NF7teeXpXrOOIAxuQkpw9WWbea7mXpG51jxyiNdnTNqEIKl
gPl/oc4z4rVKvGT9HeYfFYJou2LQHz5yw1HcjT6daCsntu4JUJ+Q+KbCv1yKGpMXziNZdsm1vRhs
a+EJRbFm0L6fhGuMMhcjAXFPyznnHC6q82E8JyClO/9HZBOAXr+Mu3SHGXYm6qfM3LGL9ubrWJ9G
ULzi3VLWwhKfPmNUMToVtJbO6InlfLoSsdx+emhMDDcwBSHvt+8tGSSdwjUDibPuHykcZWpz8let
XvoN6hG3r/CUNK9eOywT4asClTLIYASGHcO76dEpac8lrQ9YL5ZP0w0ISKkPfiKwnjnAy6wzsP+v
qE22io0SvorxyZwQ8R+a+zHVc9FVsqAmHGa7YLc6s4/wYqT0NR7axQeVSYCVuCH3z8JdaoJt6Luh
30mgkhFWqtdhWJt3UdiJMkwamyM0J9FcXY/mbYS/mr3D+BGz95AWI/1IqwA293UTE/s/e5wx8pIM
p7bSXGvDcyUUfL5OrW/k9pzXP2H1oxhXEUm5xSJjMlE18MP/6erMghep+xr4VVTswCL2JgAF5Xsl
r3MmCz0fhSNJL+b4OiKAcYpYSKQAjORVMNZWcfbiR85zkMkCOjowZ5An0wGaYCZSmJVuNOE56WIq
gZrMy4AbSatyHJfecOPtkFy7Jv4+Krz1vCLTJOqLxDWCyEbKb/UIH49OcEoST7GezQMfRNFDsNbZ
7INunWRwTOOmBS9BvI/0TabuWd9i5cWvzkbylpfc9rea7pg4O13wf6+Djp7bLErWz6kDpUOmk68m
UDBXPIvaKrWcUf4YYhKdrHkq6o3cz1lHOUS6RyDukCEdlizygxB8IIXUHUvRiWmuzB4gzbk35PLd
UMEexjBXX0Ra7nOo42sclN1ItgigmDBLTUepl3r8QFwbtJs07srJW7nV4KRA6pm1xXTmAq+AIsn7
Kn2infSrKl5UuKCaZZdtPDEmUcH7vtIZ3HOsZKXXbkq57+iNimg66ekRi9YKZWg/IjDjZo0tTC5s
I/5ohe+hC9F5Ll5EfoKZgEKpjEwVNX076vAG4SnJD4pnl7kzNQeZDKzsnN7ksurmLYM6gzxrtyrk
oyvbhvZdKa9ick1LouZ3rPpSzf640LvPMvqguWYZ+FNdtc6rUM41edHvEAjFe1g4HEsFy6mGc4pB
P3Eq/xkPW1xutMBbWKZzDJ3d6mj2ezc+WO4tgAJOdaX8nN57i6EjS9Wei3b1o+uLaCASvPTcbUOZ
aZru6MxslTkBl1jGM89Ah1m1HCY2SXKptdHlRDRIdwH+jbvKaKyyBhDf2dTvmbilEUFdCJeC8Xr1
poRAZmOVtD4K/oyfi2fQ2mTGtvD3mic6E4vJU17T+C4uIyRkdasOt8keJXC0kaZFnBgiXa2luRG7
PYITI6JtyjoSpQ8e7KlTOeeeV1tOG9990mHRmzF1aG8r5fjzIpqvIVvL1EPa1SdQYH3plFyUkwJp
Hukrgov3UgzKSsDgL0AhDMa32PjQyP0k0lm3TnWByNheO1yyr/74Ulm7vn/xQ4YLcAbd/qx63w2u
L+i3mqLw/fIVeEu7iFmEQjlwwScOjoMT9VTtXF9lDimleekpklqNC7X47OYi/V4rOsBWnbWAlYBy
JCCh0khiTLEX9m9B51JpzgTGYL3ylSmoD+sktxV1V+grbIhmfo85grmFO68NQoserPnZ1NSVO1hU
SZxrHACDFWVY80ixxXkF+XNVLen6Lc6G/AUFAyzHnopwxABsQ+0tnt7siSvUM7vWd83AiWhVS6d8
uHrislt+FKLjTmDRHFm/oVx14OIvrxSDzncHRtmMaei8TE8Nl37xQ+he2mQfTwqAHuN+u0kkHH0e
0jmD4oWKPzUiv5hCR2wgvGr9W0AiqyORkYYP2pAXE32KHyea+tsBObID6hhDoSAs4oVobCtpX027
+QR1cB+adSxoDZz6b7NkU723BE4aIlA7vUXEVzcyGS3LvMT501IdBmIkXng1SCeQMm++oSDMkuGp
+ltcWgJ3IL48ZUd5OdO7bad+jcK1KY+m9q5Fy2D49nwTZecLFgdkyUtifSTCu0GRRA5gKpjzGxvW
YOrqrUrDTUzDDKh3xGuu2kuKdbsl9e0umnWL7KX+SP016u4e2u2ETZFvg3zmYyjipSXNC+7oraNN
Qr70LvBIkBfFGnZVmMJEy3RR2MM4y9fKKuT6UTojNTThPKt2TbjmV2YEF684VPJe9J5MAIhWILXW
+QYyfV3+tvW2YHfSFb0TtMbZo0PpL6BDFabRWmQr8aJ1H1KQ3k6JcfxTw7X3PjxSLGrB8FY4TN2+
QX33dZSqQIDFD20OPbpITi0Va6TkKU3l6gM0BYU58DC1cUbX23uxVClp3vh25qiw2uwOl4vdWWdl
gIZiEPlsZpF0IUBCgu5LTtD+Ojuqdkh79JPhg0X+GCceQ/CqvscA1G02e8pJRkJnC+LlTKe7+Rhu
IftHYMyFnak9rQZGevES3tT85A+Paelpo7ucbVW7W4qJHRjPmCW8j2hTJYIkYLkty1u/QgovzvlC
Raqy6YMGnW8HK5f4N/Q6gTIANhDjVe+PimG3FWdyzYRRhj5II2lHtVw7IybOTLukgniZUogeIbBf
Mqgvwo+rXF33RRl2ir7RG7yRP0O9l7JPPXhTIDK5HRrKI45/XH2N5/07JRR9Qm9AfbO0PRdKDhhe
j0D1GqQfKRZVpf3G9zmji4HqTGIczKHP2VK2g/BsIa/4ibzMG3+R+tAf0h9kIw76gnrsREx2s55b
5mZcMG4P9tTfYJU4iQznJLumjRdNiKww+aQ47Zb63GMC2nNPTt1Pr/oW+3shUmxx7hNhWfGokMrh
Xpkx1jpp+kfEf4LcgboB+GFXMtysuO1ibVmgjaLbza2FlzvJaybsh+GhxqspIFuajFjynxLaReut
mvRZphetf04gmXpl4kFQpC8Zo5NQOOjBKat6WK8r9VZU/JzZWRxyyP25TVQQXkRpszIuapS/uY+J
FBVgB6OG7XiRZtyFjibn47Vv5yTOiYXPR4YxrcV5Pt0TKG1cmhP28eTOqBo2RZN72tVsXryVb9PT
Qgh61X1Z3/0SRlfNeon+GjJHaJ5pTOBiSfRMTE+t8ikKdG5CWQnSEy01rKLN+1T03KL705cHRjxb
ZpW8qFDHRuFDap61ceG4W3ITgYM7TpMT5IwL5Q4+8D/zRedKr4D+gbCr8Aus812k28pcnKW4pOgV
mI2Svi6qp5vfaIDLTjqnFBG9iTJZHYKzx1yo7CpHcImt770AKLzDEwFgQGi2mHwJ2J4sbMs8qe2V
pbZny5Kso8lL6zrMZZDZT2F6aYgFEVGKVVoOF5ASRYJzjOArJnHqK/MffDekAljHMgJu2RK4Uh6s
c2EX4eagf4SWt32qAGazMd3N6aeioW1mguIDwuSylnBm6AET9eKVgqSZmuIuXw62v07SNWKKXen7
ptr63JeU/0fTee04rlxR9IsIMIdXkcpZnfVCSB2Yc+bX31UDG7AB49qe6ZbIqnN2/Nbrp1CZyUiW
sLxBdoGEjhRWQHdiKfeCD5NUAPGDK0AnotRagfALjQiPL8NzRtFZTdAji27AVSMhJIwRlmh1vato
X1Hljq3nNVPuDaXHwIyIMEhyfab6L+HwSXkodXJz7/hnVvp46vSlHx0q5zgMCIJuAi2RM4dkIfZq
KmLU6q3OqCsQ6M2qrlc9m1L20VnkaX6X/VNWvV49Imt0C2mHl4Yb2+NTBMLxpKXlckzHnk3FM/2e
icVhSp6B20XfevieddfbRx+Tts6Pt6YRZMmcM7PhkV6RalxvmBUH5ugWANZ+aTVagqwNG0925Vaw
wfZybrtW4SChvGuErcik7wSKF2kWB67TLnu+BIO+SK6CGg8XZfVLgB708wih17PiwRmhReD87chx
4BuyyLFTXfpM8LlOcCkKJHepvOQRwPrOgGivN7pyDDLCzw4g1T2bAn+p6zAvwdSpoDs6877VfkY3
i6QU2kEWzVJ2EXxT/bKEYE6iq2j59qk0UXEsRIx6crR22pXKVYgIYjhkugOWe8EO0s/r0KIEilfu
RBQ0DMhB/aoYEEN0jxbC+fTZxUs+3ij2uA7WivMFTABr/uqn3/IYHcYATUROcN8F2MuNgm37MsF7
M9lyTdrXcaJBDg9HtyBlVfkx2/d4zenbnmos+GjPWQ/IFU5WZQqIazyr4Mb/mGnLf1bSfm7PivOe
k3OmqhwaxFzorKblS4UxVJSNo5kLgR7kVVmvU1QhMeZNKVr2crcqW0IZtc/U+rUaoED50rKCR8Yq
Gzzg4uwJ2ryI71XvorzAXmxR1UAWzcaPzg1VY85srAuU9PVMRxjnasgPVfNvExB9mvjVyLZAuUtj
eeH/6YGG3H4zOMduEpQYB0vWiZpSvFjr8G+wltD/ybzWTWy6YJjDGlxNgDzh7/8uGPUdQVC8NddE
jv27UGEa840jfZc8Z8X4rZX6IlB2dr4vnW3AQ9z9hfo9WMBznNnPKaXjL3Kd6pgtzg4aqTp4KNYb
OkgEa0HAcbOYiw0xrnxAFLd3uUtoPIayOyWTlkPk24L1qydFgmObrEEatqPwmMxnbdHDOn9m6S8g
NrFE3RaSHE5fAoI4a/1VuWCM84G+ECc6SEgCbZ3FtL/yqQbFHyvsCMsgLpQBQNttiH3fOLwNaX/M
YtKYgm9Lpids3uLZRNzqo7hZShUCt1872ECLrpm4jIkex6t4mgoeXIau3qL9bXGf/hF1yGoSiFov
NrYzMJmUtktJ500UeX5PCw6c1vKlY++EPjMltWe0INxWoxcAs5Jx0r8rbXmOEodWX2oUi8dQfiBt
ITnyJDGiWFyDhtctJ9YwcvWHTcg1Y5ZApthqUKN7NLhbgGMNYV1R8Nmp12i6V8WPil+lG++m/Frj
SwLOtzx63Zna/PwWQZL2KAIE8mb+v+U9fwTSpm1QHUcHk4CJ7K9XvkTZe0bfFiozEOu/hkcgc4kL
q+5UU3pgWar8icNuacx75KtoEzU+4dEbQOwoL3FlHLsDgEzafxg/U/Wh9tGiybYEA02noXw3NX1R
NvRxlj8Vm4mzNkJo/eOA9ITvmqJ4+I5A8fTsq7RP0VonOuSVpoOtr79I+ScddXNL5BMedTuFvzPQ
R91GzmVWoQLTCxg8VkXIqmsxngUcrEZoVblzjOBd1PBJ4XdPminswxiUnpRmmBNf+aQ4kQXcNn1Z
1i6ajqrxOvtPrTyn04v4ox3pbgMv5GiBRjvhIUQhG95EzO7EUqds0VMtUvPGlqCPrK6equ2RRprK
pw63Dj+aBH9j9PWEpjW3ysqEmIEkVXdcANsW/Qf1mPzIO6fZEJWOPrjW/KXGEYW8oGjvtQ86B29U
hC/RsJxVmnuodwTsmOCCKbvOga8kPcJ69Wbl7+wCxCAuaTkdN8k6oxaKzWoaGYm3kuRW5LkEGxPN
6lre5Vvi8JBeil8lpIEWhiMPHx2SxnsDPT3L+MW1nw55mBXeRfzG1M8MkR/0rtarJvlQ+H5xFoUy
OmsWnL0kEbpBq2u5nluyctLiXLSNWzenfnxOrNPTWuxHGj/pksswPNKUgAYUGoqYZB9eYZqW4EME
3/L/Im+3R28iFqG0lIBxAZfNi7i6jf50RxunQ48nwzOp34Pi0shnlm89+QklRo74PZxv7PpK+DXW
Lyl6JYFddNkNQlLCXoTvhwqcBgqOYBN09htrOUDV7djhILIl0uu5xBuOBO7WilDOevimOMMTPwvo
KuI1irUQvYi5vhKQrSQIoY624Y5gPPS3enML1GsDn6lwMvf0V3r1fMDdh/xV2jzBKg0mAt7EgRRW
8sVYJXMQVCBZGcEZkQauZqN2XUu4LktO9KtOIH5JNkPePmyvp117wc+45k1UQJ5D4w0iXrb3U8mg
mZ1q6ZV6DpfnzR93NNsRst9OZ59ZsfmU5YssnQnXQbixs9IdFaau7px7l+aM8qoSyT1rblFtW/Ad
qFzqrdcNvyXkhwCaltTBQZFS9tpjZ8J2bql/avZSyyv/q5JuyKIsPudxuiUtKVPWK/l5Jtpl+Abg
jsjeV9XJlLc6nFOBE3nsCEHjyJCZQ+aXfnoR56NONwG7XUhckYdHJ9qX8cXSCYpYWxhS8X4CvO0l
albpWUs2mFQYhKryliQ8ukgteO9wvS6MD8s8R8aLhV41SVQCqd81+6vDsmyBR14Ce5l6cIiUc4GP
MEMhOhuTe4JExcNBG21T8WJ9KtEp8OxlRVwRVjKXVElt5diHQHlK4U+rvkQW680lju+SxdvcRiAK
NhoiH8AXKUMArld9hah3OCICc0G0EJQ5EIZnOKti3VHogqA9P1sG9V97AG5BYIwMSDxlCLHAPJZp
yVuyLUBKyr2UHmpKjDICdMmMIuxKPvHEE6/IgPWNLSwMV51zVgwUcDFDqNsXN9tY14sIdzPwBz3b
mYdX1qEJnXBuJ8To/jHALpG+FL/G46EdbwRVZqQ6WnitAVxRHO1nh9BPL7rl88pUr6Jzbc4KZOvU
DSebRGdjjw9tsyEWdlxNZKZBl62bJd82n6e9HZ2t9CzBscdd278zxSO3WRiKKwbhhNhcnbPDmVIA
YAZ4MlxMO3MT1lVx4ELGSisoaWwlfAUjHjRbPPUUWxY9owuGZdS7Qb1vjD3pXZqBH+SBkcx1rB05
BW4gAWvYVDvViBNXI1E3+fxHJQXEf+Tcal6vujXZcNBGEBAanfgR4xWpyuNvc1UUgyFdd9m2k+Iv
doSYIxmXqroinQoIkZe52hHWWLKNwS8hsnqZTXhQskvA85XsyMSAt3Ad5RZPAwpW2K2B9XIJERMf
FOnuV8/J/JpKk1UHkzWxEm0D2IaC5j1h4ivDBk8GPLDFFjmDDlHIRZzHXjjuJ2Pc6BXFMz3pq0sm
Zg5XrDe8uP2GDGhjXTGfLMz1RN36izOxAeQnM9pOUK/KV8p8BmetsXnMTIkd6KpEaKbGNbgKswMu
MU19S1iG5pvW/8ScMEa5Eyufme5HgIgBAaYWoWuneituwJf5/lHYhcm91kDdqA3UgI/NlAISn9CN
j0BZ10yEL6S5Yy9bFNF3M0DJUS7Jcrk04z1xo0v4ObFXlDPzD06GNPHaHjJb/lKaXVZcnPpTDFzl
D0dcG33FFku2ze6X88oLDH70OIXhNMaBcEaaNBto8iBGVVbhguDVY71DSiQ3d4Ji6WxfP6NkzT2E
nIt4ny36nRZj27gjUddVGGZr/xJLMBaLHNHnOn7q/i/qCJKhLDjMEzJwcYELvNp9WlAkchUv/iFo
mODNZ53ifFC/tARmfAvXNfQ3HgMKXqd73r002UlGlzoUdMuT/oOAv+HghJVyNfr7CFr1wvBAaA9Q
602wRraNnQGluXahMYZ0VLD2FunVkzQVIyVCQ8hwMpsMGuJPqKQUoxm5MWhfZFQQjq8hWgLpFsdc
81apcGqgnMLw7PEyK8bGsX8ieRfmV7+9T1DteT/i92lAPJEFsSJV1E1+i5JbRNSUPjRuvJr4Hlei
0m6BeEAjrqdcGqSCuvhjZ29Q38YewQS0mjhOZxCgthGqEDb2qb1H0B2jG807wXYX/nvJAyGRPjiX
kKr87rw2SOiWI6gPBELY7Ybyryr4qjw53OrWZUTaY/AzDa8d4hHnnRe2yR/sPpV2i8pXUCo8QJbE
AZbiPb3k4yvdPF5IKZT+eExA1QQs6O/4r91A++tWA6gs0QraKVh8E4m0aChenYaGpmu3MLzmmoZC
iCwroH9067VvQXdv0ZGYIx8oynOHXyftErf0v+Hw5/5SZ8eWvrHmL89/Op9grBKtffe0iRdgumV+
UxrdbR85Z/BW4634iNDb4wb9VWCgSvJ/LeIexOvA4yV9cuZU06LuNrF2iingbH9j+naKE0uldmBW
4G79ES1ezbUWt9++r86j/CKo/2gjVwEsA6jhcIW9lJ3KNentkMxsOdQoDI1dwkmi898veah4h4RS
A5Cp3Aabzvw0ggfZyAAZwAsRgAJ2XygUV0rulZV7mglioy2lfseZp5snmwyztj4LYcPY8KgS5a8s
I3vJKt7D4nGrzD2OJP5+3ohVtrYQCq0ilgmw0qii3Ey4KQAZhaOfJiP2Q0+p94aDxsG/2wTL5Oxj
awQcizk4IkEDccnc71Zfj5t2M0z0mhwSzNVDeupDMYDkEZLIz6baJtI64UgyPZzhrP3VS4uZLbsK
1kUiEpJnvOvgfT6QBFTlqcIgWPUPADeDQPzoA0CNPhA30VcoqXibbeo3AevFIR87nD9o7rVOXWgA
5fmWKE0pv+Tztk12Fd+h+pu2Pv9ogiYxSZC+RPI+RaplfkFDL/p2z9QWXetCIWovYaeCm0e/H9A4
OcxXPjTKuqolt+m0EaiN373LIfIMCnxU3IzNJhSxr3iZIBNIR6W4duYWIqjRKWDTOJ0/EvS5w4s5
Qex5rAFNz/LkI1qErRM2vxOX8oyGS6pfRc4MqxhZWlT0TpsaHY161ZS1STq0zPTB1CVmP6Tlw1Ii
GQuOhCcOsWud2aigPqP+Vs57Kzk0Mssdw+F06ssj4hUPWFmG2gVuktInkRJYtj6sftmRjAWQYZTo
/14QDgP8q3iE0u7T/FMp6k23BAnJkI2zR4Aa956CTZx2ZvTfFqZmeSTAmWz+5ewOBMc2azLfRx4x
rj6cTYb1JywS0ilR+fnZNhpI8JxUpCmEsrMvqfoM7SuP5KhuCWlY21BjOqEe+sIGxfig8XLJ8EVq
G5L5RZxcxXnKxdWjVBj+wnKrckyx6PUerV1AbUcFZriBmym1H8l52PU7DWvsfgX/l3zTKhFp648e
fT3wccjGaxS/3YpkD5/zfnSBPlJ97QMj4gkgyobjncyL6Rvz5Rp2kfVkWnKvdQchiuuytYa2oY/q
Y1N8k7pT05bVAVtqdwHZd/Gryd/q90jHidXxCBJBNVuATw9gn7gUBAMh30IydDO1XyUqktlAgC8z
cWnrMD/JDnJN8DXaUwzjrIUFxiB0PSTQqdUPHCNnsGVsTf7EHMhQHkXZLJes9eag5CKhj0E93cfR
b+BcVWVaPIij0C6dszHnvd8c/W/2i+47kPdJwdhr83cA5s2cdfjn/YSQG9B9MGJmXUSbNUMeE6PI
go6pJcaxB8j9D/YDS2HXarsdK9yCBAKxrDbISJ3ytSl+p/dapTZ8NUBe8iwoS3INlfloIPRvPmsk
m+q75bLjpTdQjNpHdPTIjlPxoC1iZWiw+YmHL3NMrgbqcf/bcTpvgAyFE8Piwan9S3Aco7LK1xRT
sIm9nO0YQlRirWc+S/Yx2nYGZuYC+99YZcgXlGrnmidMIlYIbW/PU0G6f32x2+N0SdZIOvVtsy7W
wChc+/hcjswMvoIXPnQhePqq53t7j2n+m/M7v5vcH30qZSjFBS8slj7TXBA+wu7ZKvd/6LTz1qJY
I06EIp2FhVOEh7uKLuHKodHYORBkwfl1NXmnc+WkSEfyA8FOynOF2pWZiSHBSM+jDyxZI3NMX7mL
EqChTPHdEAQ4QqtUa6kAvCU8bkLPRRiXqxjH7B7RjuJhugDAQDfTexSmcCKuzHUZLHFvsH9vWAbI
Gd1T6uhFM1aCH6d8RM7XFO/YldPoNiibSjoJQIn/5NT9QoycBKQrrNVAfzoJukxNR6YbnMqHqb21
+VeR74uNjMJhHf6qEdQvZ87D1ja9j9wm/o4ols3fwDgqYzU9pujTEB2NX8X4NrABC6ZaiDqj4YFO
g+NGQ5kGmF99KDo9v4fOn12bLEjds52ff7s/iHwi/UVLMlJMKCwePuTpDFVg381yXvVwKOT1QFS8
Tbz80jWRr1J5nJINA56JOu3k91+ScVfJ5hVy8JCqlSn4iY27lBUvzvBTdFCEK2nZ14JjHqQ/MRlm
0Y/cnptfhl0oNXrQ+NbeeoAoaXjpuKdn44ZgWCc5xdz5EaVuZ7nfR9kXeSZIaca1Hp6okpGxPs8+
u1t0gT3gHkhbEj3Og/YlyJOGSO2QsZvMXWI0GIyyLQ5l106Okbz+QyLdfgUrA6E+mgz9SI4y8cvI
+Xn9ahRDBGzB8wLvsuIJdd1sPxr5lW3GMg6VvB5AnBAElh7BGAF2Ia1/n8IfVRGCcMw1H5V+cvKt
GH7G/CoUYGiN+n43hVcTaTLFKc60Tyt50WZvkUFmEc60t35+lxjv9WaiwIip2zo0/Ucj7cz45qSn
dDaARnnzqK1bU+ccQglvdGkljgBGRgfWpq7W45PWo5KyoxFI4lCFf9JwGZsPDWmffq6SSzBz823I
zY8LxpJDOi3hhjIHOUFPdiNquA4Kaam5KuCd0hyiAa2Nvwra8ywz4R4s+9aZL1H4F8XvA1RCh7YL
+JJHpCbH2mHF1fnfwS1TSofDcskrxC8e0CrRLmHsOTAedHgA6HA6V5dZckUucXw1tYskvxFe7Voo
44XcNm1eaCEBADgJTk4sQ07y1iBnTLRroGxae2NNq2rJRQJL/pJArLBRtyWWA/OSai80GADRPKP+
J+mQll9gARA6sbaNON+MWoEd/iOzsW/2CopncN7KVZOtU3yJNZ0YM996+fkcTcMjQs2LjHsdATd3
vwjZJnQWVzyMo3rIuN5j6ZGMj+IEyx/RsMHsVZrfgkKywHBmaC+LRO+kjpCmTQvhWexIOoicvSak
FkuiTQq0OPU+Tz/r8qPDYVm89Xw1mvJ2KUOCa0lPA2OnxQyOojMs8Zwr0ZJJ3mLvFNvTmur0rj0A
MdWreEtHGXSMICCDgKfbJmbslwQKqkNWNaJoZMm4CXG2tH/k+C50BpDWeWN3GkNG8CeWGasD0lYQ
WgiXfHl3SBKw025R4a+dVGp6rw4p2h1ngQCbCUhrdm1zKZNjk6/yYheumE65AMY12IaZLCe8cyVX
i8BI9GGD0UEQ5Ig2BbKi8YUoCWZ+lEntsPMBC4RMw+Xzal5kNfHm+iGbSzoBYKP1S5UjK38j4ZUf
CIt7Bgi+C8bXqeDIw6UjqJ+uYqADG6SflREDqhA5MhW8YmYjdVUKN+BHRn2365FR4kdhubWevQnz
a31rLST1Qiu3YHiUGoK1cMJjB5vDE7eXA8YcoqQBeYs0VDGbynxO1lMDLFAToh+lc887Y5TvwK5c
jmhpK5fZt3oTy3UPNzKSGzpocHMl8ZqUUJh8jbDCtX6A2SWgfLy0OoP6Au+jRddJtVVoNutxR0QR
ToXmjw0BKcpCqTLPCkM+mREolSwlk9LJD1unIyDez09+fwE7OFwo7NrUGPIccITWrBUL46w6FyJM
uu6nkN/6+jOXdmW7CYmtAMZE2wc/ahLLsHI6c6Exf4/50QxeoQ9cBZqHyHGgCF4qSBy5BntHnFFj
UaQSfPIvZv4b1Iw7ycGQdl2FbwVJDcbClWyyjLgCvgheAu6Jnpuy6dcTl0XsSW4zXrP4R+zAFqeg
TVKmAjHs8zvT7jECG1GH1Q93iekSxlnRtqi1A20Vpq69xhEOsu6f/yks5kvEWErIjA0+jRhJ1r4a
8B3/FSo1189Iq01oJ6sIaVwyMCq1S7+FmCETbECZbtkAJ+SizraxSymaqGr0J6rCsfzZt92KnZKE
yW3Nb0wMCxIFxgCn3lIN30EcB+ZLLB+EnrBMBlhMyo2as6/dwukcZHeDXmv6dSSJYZnDyYWsRkPq
hsua6LsFzgh1R+z7JEgOz5SHxe93baJYaYggkWemc7DFbhRfS5lc2+kGMkZCN4z6tdNeosVvz/SP
hRrZELjRqtqE21G/pOVb5e8T54RMk4+eLBxcv8lI3OTwKnTcsy8twvTTCl8j/btVX2dke7oLWEDQ
tZmu1G+yg00PIUuG18UzSf+oxY7plshCh5ulHciwDJMUkbjhVeR21doBqT8Cebw7LSUloEelFq2p
9cUMCImEnha/CYRRHrRrVaHzp0fwyjG+q8p3vorQ4dbmfKnJaa7QxE7AOeN7hQKILxr6gQ6gPwYY
VkEg/wGgT+luxAEvhvo8eAhOQi+xIPu8ARoPYxa7FOTAJlj3/e9QvkWsH7bpltlrTPJ6ZNAA/oHx
14vZeANxPjFV1/JCL9iVl6zZRE0AYoG0ITJkcB/gZbX7qH8mEEd9qy2H6tWePkySHOWIOJbfLNzn
TFrLydOKn6mtEObxtNIOS4GJJyfAA4sPklYqtVi1Yb0Rz5fNKhqVxda25y3PmtepJ7W4QolA+DNo
be0vlBXiQPMrPtmXgbVJnc8lCR+h4GbCEitx+Zn0Z3G++ij/yG90fyX0FHr68JXfJOZMClF+NEc+
PVBeVHwHs94YMEJheEYE1bqjVkIFU1YD9JRaFhVwN42S62C8WcVWI9f7GNX4HAKdcMVbPsL7QYJY
L+hvx47DAdctkUlksH1OLVcXBm4vdYh2FPi/s/z3yeXahnd8aTNhi2PQrk+YAGGfufqAOeALBC6o
c+tWR3VNqOx0kVYydq5lZn2p6R/svBl/kCUQoNWX9avdb6LiIKUoqOhMoSqOAdDn+igzZTk11Sqc
mBGQU5bym+//hKTe9hgIEVfq0o/u/EXFW0AeAjc/n6sWr0h6o5tgl6C5UTrOzOElYUPFSTwr72Jq
1KI7PYQLuJAftGUFNZZIoZLxVsNkC0FXOp4ALzoEIu1PMa9R54gvoq2w6ekqCTpEw1TOMgM4/JZ8
3Ng8FA56rv44YbtOyJoncgp8kvR+HNPzvuAMDDlZ4FrrJbkvYgajhXI4c8LgaPLn9y9aBtB7LR4h
yjUuUa/k9ibwC7Df9hxO+Mp2vF7KOAFSdzsKX3ftBhVYfPCloNpNRmIAC1wPbDTqq+7veMulB09b
yHDujD8puIsD4BUC5Npl8+3PwNoEDYva9pCQJeEZIVCrZg9BMvpFPQYagM1YnmaQgL61KI75QL4t
uVxGUI/CrQJlPGwEcdBGz9YS9lI7eyf4dzHAZDQSvhhe9WYWmnmoQ4RxeCHXpp+ve+uq528lt2Fq
+e43yW6obQRhaV7H5HMUZAlnrYBva8wx6WHiWyzGB886ry5gh7mHqTFh9Wqu8DQUl6tWwV088mdg
gem1f1xWPETRsoknRnvV1VCpJDg3pxGsgwlVbT7N6TSvg22jfkjLaD0bRwFkVOnaX3Prwu8JkZBC
oE+HIiPhSnQkhC1cXbb9Eokfgrs+J/sNzNRf+fWdYk48cGguidupcW1dugCdi/1HQwUP4l8A5Ji8
W/SPu4FHgh/9JeB3kFxvtX+ifZZ74KEbT2B7Uam2gFzzkCyrfAqO4ynKvIwGfhy+PwIPMfdtxKER
Ii2FyGLYaLVf/hOGO4xg8J6atbOj/WgAVQ6gYup90i6Z1G0Ky0Lx0KwHlSoef9+EyHMuwIYee7Gr
2BylIepEL3HpMd1qJbJ5Ho7ezhcmk7devemP3vwWtmoz+shx+vHJyHD6qTgpeD3fS4ebvUAkxGoG
xkFsKz+pA9DbXKk8cItiL06C2iIGaZkidbGnp0oDY0nrbGDd81riBkaxpD+l5OIYl1g/SdmhlP+s
4lUTWUbQncFnUv2MdUCgDM9uuG+yS8Nez/JJPEm1M5LXPMP6u56KAyMzAHUks47yOWZo0RNeYaAc
3ve3qjxW1bUzvm3+4NM8b2cUBKkiQC+ar5IW4QIT8MJxO40hi9uRv0JYphSOlhQ/8D7f+uuA8sfw
RooPfc1Y3vz+mmoCXCVAlkIsFZ5JoTTPR9YTbOed1eEG4gYgpp61XYU+oncefqyCE4hPkiF6lGhr
aNKlZVUclNPalqWNCPuiMGxpclzwK/jULxoDtbg8jS0RVyMcf8swLzNcFe63LVBy7jZKmjh9Kc9O
9xNaWwRdFa0bUIjceJS9oXbjHk/J+fcL0uoQ7RGuL5RcMxnyyGprKpOmiB7X6J1IOKP+9JUvyleK
+gJRr5c37DKW85WkJJHX0moi9zbuw4Umuw7cZ7sK2C79vMd5Nrk2BJM/fGAlBDgGkbuzyRJlBcLI
xHjGPEwngTisA5zN5HXDw7wapvRP423MQHKnGsVtAUmXqP3CORDaDZXULViDzGovNiGfqqNhV6ao
PV36V4yjibQNjqdRNyWVh/LWkFZE+8rvs7Hx8WXbbL9IQ3km9fluIQVNN/kWK4d6IHRQLEc4jCdy
UhB3tuHK6tutE90IyKc9BCZ9I9o0aaQLsMzCdS8H8bPIHPkMd3YPAooqvi9TnL1eb3+x7gnrAT0R
vLVcHSGLovQllZskCxmbXxvpJcNw/W77J+yZQ0Qm5uQODnpvJ144Jlp/tVxqaeeh3V1aIEFA/L7B
+IXlwZODLbHonfRXxq/A4Xlx6dFyBADlBlJBBSYWyIBSuqNvISw/DelDtZk4yftswGzwagpVlcVg
W0+/zKZ8jey7ELvmo8xZuLSjZPBLNFztfQTEUmH1u/l8H+k9jFHKgMT2q846pP1fWb2oqD0Ix+LZ
GhkkS+/C5U1CE+p1Qh0ZtWBhTa9A8iGtHYyQqHz49jEGMaeRXLJRfXK++fbJn9Dtkv5J7KKPEbPg
4jnkBPgDiFQ/NX/S1L8Ruy6+jtp8H6JjCQ+TrJ16rat4zHb5RH8skb5CfwrXaMq2m3Cc1qT7xj0X
YvFRE5skcUfhikQOmEcr7YOwCXGcKtIOztkhxIWsbHDk99zAB3LqfJjOAEM8QdYVTrlyS4hpqTwj
jbHC2Uvyo+6/Ow30Ma+RKBHR21AqBGFQWkhIUUQG4bdNmBjXJNKUl1Rcx+1erW6+eqzyFx8hgU/a
l6BkA67agb0ip2EKfwZvxy9Aa1DeADJ0bvp0qTknYl+RbYmgR2Mhf0/2g03S5crJfAC/b3P6jNWH
IbeeUX9oMAek4wBLTofeiYgpAAhCvCpgz6D8E99pJH0QPOmO2DxIHcJBveV45otox50M/ImjImOZ
NzZ6tKIh0k8/bemzdP5Mfc+pUEgfProKq6QDOP/gk5FomqOjY5H2lyI+mSXffMtGkxBIsk6W8Som
hQFKRkM7jzInCo6atbWMZ9E+dGaXMrzNEoADWTgeABe4uIQosaNLab7Ra0l0G+BmjPYxfrXzA/9K
gIFi9Ig9E4OtfVBPxXubLzSPOCkrBIfxLHujNNuE/RdchlbMoqcJAv4GMUqUoRxH0cH8kNrHFMFZ
2u5hGYj9yQEdY4mqpSR2W5l/xLym9i9CxsQBH+kcaEetfbWMvwjGIWxputr6AZlgSAntSzQcQv8a
NG/40AC8lz5rjllK/L1sdv7XwHCIIgVkEWKCqyApHn5/DM2j1l1qgKDsJyHPdNo0NWNla3taQ9sF
zXIekaX+DwJNN2XdjKMSZQ4JP7GABJA7G2f0kmLj7RsVGxXOvhxpJtVnw0UlN6uS7lqjLWrrczS+
5rneGqaGpHJe5jb6kPSVzG4MAR6QeVZhXkfJx0aBJjw3bjSpYThoDmkNVk2gfUk+TsjLkMx0wDW/
ZfTnGK9q/Sr7b87ftJo8OBaGSJoI8OgK+M/x98zqNQ4yjo3FrScO9gnAUe1iCm06x4AfOIoMjAhP
A8SayA4zfnrVM7UdLomYXXqhmweIasn/FOp1q3/X5ptqfAgz38yJpbbfWLPEws4+HGd3KXyG0/sw
YdXaS4i2eTl4KFXUwY2dMxHgJMN377xEDc6k4zherSl2s2Fw32Dror8GjWjznkbXvI4IzXjoGUlP
C0ogqE5lD9UrHH0b8qz9P9SMRJPKgqpGCPiaty9yfQdYYA5bzRpg2Jrat0Uhf0ZcztObsW/tKwVa
vABoOHkINzoXs3Rub6r8ETY/dnII8yUa3cNAVXkvkMNgaXpS/RI6V/4UmVyLippA7loVAQCmRiO6
NiVqI5wl/gBtXnM1bRV1NxBRjkaXSCzsGtxnrsJd/SBUOzzJw8knIMWCCYQIRyCxsofPBsMmF5W4
l0ELkGit5PyQpmTucp5pmyL4Ua0R8BxjHu/GaF5JEQwWFx0BLCVblLejDsXs9ZT9k1yeypJ3B2Bd
+rbaz9l5Az1t4VpsNrBxPtVgLD7I/3uaXQeAxKHG1jG/TdVWmja9+pphZovpL6WhoPGo9gluzExe
84XOi7RNkryKtbMUKo9ZuU3h1gJmV1uaX9TecyD7cwNa+Gire5zNevJdqk+LZaJC+sjfmhM8hsdf
Jb8mXpI/KMeHrNmiZOrLfSydSMNe1DhplU2RolXntDTMRYYYUHzvWuS4mr4yoq2ffzWds5icYGOB
YgnBb+vzVUlLPjgxdhXkDQijOWIG6UNgVrgdFjbUg+6fxCcRqF+ZtS9m0iVh/adjEdVeM3w1JuGb
jF4W3SlkBxOqHV7wPqBVrlGqxWi9W3gJqubI21xqyC2k8iQly258t1C3EMq+SPyvN6jr/Dp5lPom
26o85yrL1ln8AnH0ockI0jyIXuUNSozkYJgNjgyELdb4PW4i4COWeaSxF+BkNyGmsZIuDZ4N1PGK
Aj1Jn4oNv7DINS+ZrylszgUMTgu4sx0ekOwhGaQmNjSofmX6LSMw1iA6KtC/8+aklS+zfg+RsKlo
4ro3Biq0INInWW/R4DEIRS2Ve0urOrae7EozAImO1pJcTYf4ZpKccfoAbym/pXZrMfXHyxw02ceI
lKSvCgBuU+7s7gJz9UbO7sIwno18zDETt4cp57wKPqfqXUXrKO5alYcxp0a2M5CuA1X3cOtoE1DG
cZhWSL3jcmsVZwNNeLQ2kTxIHFYzmYCwN+Ge3so2fclksFr34dgxyUSc5FPN6M327t+d+Cjx5gLb
orXzyDoIqx1tuUK4ItOwzmfrDJiP6tc2ejgZ/kAgu5rMGY84V272+1Q+FWvXkXqTPmt1M07bKHqb
ho+s+ZTy37h95ga3EHzDVG8tbqfYR+5wRk2F+2jfVh/UlkLTBf+2RUUlrfs4VIQWMx9ztxfVhdjD
oP6x8bTm7esMlsTyTtMOBM4zUM5FtafCDHT2nuhfPdomuXvKxR7AgQs8j75q0z/2SEXCnQweH+sH
Tm40q7+VvZwjTKQri2REdROK7f/SFGdpeLP/I+m8lhtHsiD6RYiAN6+iJ0HvJL0gKAfvPb5+TvVE
bG/Mmp5Rk0DVNZknjUVuQxvIz2Su2W80K8Ux1v9a2ZzZWAm/TeR9d2thLID5ieWvF/z0wxmxJ3lf
MJ22nXMrMbYQ8cB05cVzVpZIkq2VF9I38jHUWzEcMtBJENFBk6UFS/QUo3jaUQ2Uzwhl+Zgc6mxr
FmLj3Y1P8SJi/RiZY2JgVkBR0YHoDG+tr4gHQlIeJZvWTv/hm5nkQ4uixrdR7al4JJZKKW6wnZrv
tXQVTUdZexTSVRNB5NTHyDHYLi0VyIjGInUN4z3PPpJpb2l7DIVV/J5yhBX2GdUN4NUVFYNORLiF
wOjUNYStngoL5YJDNNidzIMMJQRteQ1w+38rFgsSDvs02Yr5f8PxpBtLEfESu2O+aJtPO4c6aX0K
GSRK0tZcIpbq/WUKz0k64j0YsTpTMTlupFyrHurQR13x2AmdqNhFcnwtJoN2hTaijpq1mv8M5leB
tjlm+LbIF2l7GnIyUXaDuRZOvuhTw32M25cAdW8lxMlxsB+6ldStnI5FIwgNlMWFf2qQQFH9fFvv
8c7XdsLOrzTcG0J3t7Hlta+ue/0tq1aa/EUehtOcQjDYqHag6y5lm8iRe85eBWH5W4X+hVF5pK5/
qfUbTErikGaPZ3W/uX+d1iQpvoUyGxzuhjC/2haCVLYV9bJ+WPUmYsTmLzP1YhlHnBrJVw5/RGYi
zgCq9P9NNh37f90Bc0j5COAWneZjJAVXpUihZ1i21WeK/BYm93BgUdupWyIH2HBsEOgiZWDvNCso
Te9E/Mz0cq1pFCK7of2lhENIymSXHzbMLkmE7LdnYHGPCEtvuKtMP1wyawKQcQjTb66HIL1ZYH+k
f8CVuHfZtqKpIhywV1YTEK2bL+8LHmKT5bBFYq/8MTLNsABcK9UZ8VQqrzNZsFSl2HWWNDGNtbfg
M0adTSs+zXT/r+oOQhwADgK5Np/Tv+vpKGZgUfZhEbYgPE0TZF4D21v6YfRMorBcY/mc9mlzyYqb
Z0C3+m4qQa86FIjUTaZ2tQ5458suThrSamlrERgUHBhqpvEGh00QghY7NrpLrZTWHEIYk3DxFiv5
JZMIhHzDEbgHyD8+oB9cpNAAkuGn8HY2lTgJDBVTJJlrp2HpMwD1YDtNZZehUtlXITgiMRPh9Uer
iI+Wz3M5mccBthDK08Lc5J1rBVDe7g5VAZSBgirOUbkKWPZrh5wH20OEsmXAX6Dfa5mN6QzORDuT
DCTF55c2znFHknVfP+GIeemXeKBLIjwSjcHWAlQikWdtDSIuINwNc7qBz41xmgCxViMmkdr1S8YQ
J818d+ovXvpZgFmJXTcHZIM4VFM+qxZTwKpt/3xM1hRLznxqUCyjdMB1K7apmX/V+HQC5zQom3Gp
Lx0fu3yOdqhZ+Nbj91vm/09nmPQ/utBqVPai6n88dmCoJOcdyrle3vXOFvR0RHRTiqja+emtP/Ez
mAAtvNKf1fW5zhkzLjxKxFs5R/OYf4u+s4UY1t0iZpWS+gKiLBcu/nRAROoIKMfhldNWo34epPsE
ydnSHmOy9f0zGkVbJhBSOKkZifi7UIRarHR/y9xuUO5N+0icZ+0gPr3m8sH3NkW4txgezohoszco
2N6a/Cfm+iYyrtQXuvZrZX+ZBp6BkJ5l03xG5d1JvlTnJr8FC789E90wI+x4FucfMlsFoXM00TVY
Q0a1lWNafbbtXoNcE+6siLZ0ibvOy+4dswGlMv89RhqPBsiFmW+dNAMjxqYPIGrOES3Pob5wymJl
mfxFy0yKmX/QbHVqAq1ZGd+sXAHWoDEEBSQM4+aCF8H6ZgTENBdVDmEB5t6yb3V6SfrvcDzl6k8f
qpumvjSVxkoZFhCpO7r1SkgdzQ41m9qEW29iRVAoN/lqon9IN/+uTjZj/lVgr1LzaaA3HNZQpHmk
DxDOtOpq525H+1A5xRLaDYQsxsiiT1Hbbx3DxvgU4JemX9XdsUnOMhSw3JUZgTLMsucG1o/IZ6bH
WellgrxsUHzxUqYr7uuoO3SjO9XobRPwxrxSzM1kGFgHjgCTGgxhRXgJjD8OBYAplr62gx/P/+U0
QFD3OyHSGBjqUqh42CH1346aeWJ62LN4jNUPaAMGa8i6prLrd3G8bacN5oJZ+JfUiIiencdK65u4
OYVlHT74flEgz9OfCX9j/TSGX1K6UzkseviCw7VjglLKVLOgFnRkt072I3mnwljWE3Ikll+u8Lqq
mHbKTSdxX1uc2Yd/MirpxvRolpWAN5dtslP9jS09VOPACgKrxibG9WWg5mh5gZIzhD+tRTEviLTn
KTzmjIBpEgTDA5+pcAL0MqQ+l+CszA1HiKIr5JELiBNZ9+yxutfZzlJcOHFVsbeKc/sGkBAtAniY
4qbWF7b+BZZzC735PEqX3KHopJr+METHkftFbknEoXZkUQ3q7r2lYszLW12/j9Tz9cWqLgROvmnq
GnBgypAuRqMjBlWldDHUO4FA5L6GQTVLh49O58CavlnzC2J3g1oGeb7d1TjhtqDbzQ3j7777IF5h
hkshY9THYAJ3IC2hVp6dqzfiL1hHCISH7mx5f7a+J8YRoyjiPk4sORjeguKo1stCQ5xA3bXWo53T
npzBBaxJlCUrhSvTzLh7xj7nXX2waeRVAia68GgyrS/IWKQ71LSNlG9T/SAc2FO1UhfpAtuz0Cz4
BwmtQyREBfQX8TLNVqDRhW9GG54WY9YYBMVMpE4zdQZ03O8mc+2YazM7KeU+QqpF5iwdXIHY/GEY
n8p4SaVN5uyM4JnXDEiVeikFJSgoG8AGmj8sgWS8o3fKzE+FU8DyPsS+DFYv6lQrew/7I5CON42A
2HIbYypJ0O7Qei967Wy//n2A4xVL7SIbCFbay861716QXrhiJG+PtDpTkPchZc5WomXS46vwM0e8
ODJWztp7Ks4rROpSw0TmleBk7JeWgUdv5wc/AjdXQQbItxkeSEd792t5hZ7b2dYNyijA5441KxZt
egwIfqyFW8jctlg5RvWpe9+1/YtsZt4gCLSQe4tTRW+OrEHsiLZ2To0MugqGrTYwTcexrEBDJHbJ
Q3G8HTQW5ZeGF8Z0U/tRPIcEdKqFY4j+Qoavx7cdwNIJCCNpEbB4PJaDDi0Dw4nI3bVce9gGw09v
l0yncdDQs2IxY6lSAeQUFup0V9uHaUAePqcqjXmqvBXaH1xJ/LM1KgS2G6F69ZWdTsNtGyeTNCuh
50MoAxqXnzcPwBpsE8b55lYxtykDh4zxWMvcrOgJcIRFaC79dJPjdrNdcYzWzkJZsp55b8Zn1G5s
2qPhBigykeDZG6yVNNYA08jxuKd+SZm/ofVPKnj1ZxYNM84X2XILoh7mKI8768MTjToEKNZPCwcU
sgxUdqdd1PCR4Q+ysN2xZQxPIPvG8FC0y9p+oKFBds/riKXVGS9KeAMt7TA3VQPvUKgvAgbECdRS
qsASaBmWAn9Kh7PUHuT4gV51HjBnBjMV75CVhuapngVLLOMGBnNjNnprv5kzqQuWzdrWDwFt91q3
F1F8pGZPQW60iI1llDDiluhAazp46Lgi9BZyIg5XxNGGHSARhvn4wdJMC0E6UI3ZT2To3FFtctKN
Z5LzKlnIgeNjktwQUgD0VeF/ekAJLDcQi4uYNTxUKopkSML/9EIBr3R8aJslEyu6vDTBTLD0vceg
QeQ9jO0aDFSMoqmv1tZez/fW/E5/aL9Nixz6IrsSzDJk56y6mFnwFqiGRrGeb7vgZiN5l5x5763Z
XiEyjGYMJMOz6OXRlKkMZtVDZTAqfzRIH/w1S7ticEWVjxNV4m3jjefhnLqtNO5g1PIwagD1gKcZ
1vrx6WcroI5yjzj7lHSrXBC2oBI59yRdCvdfcelzdkUbbo2vXz6JybkxGeLVgZcN1PYfrQ+5LkRb
FpEW8plchqe9CIYTvAWsrL5hzzIs/jlUe9nWFyY3o6E15Bi8UUe/0UougebRPPNMdg45c+suPrMy
eWrAwWmeETHCi/CNZ84bEkzfcUSSnvA5gPjEDefN82E/BtukonsWI1lISt2xthA/rLQBMBLsEHJq
4M7jrcddrbQr/tgQafr0OUZ7O9khQffAHNhrG6GTecE5MqsbNm6uj0YeHHiqbUmb5sCEBcoig3m8
rB6imkkvO5EcpEdWgFHmD8CEmDj0t57ifpw3yGHEeBKJSh+vpvQ9g3bn1Ltw3AoDslIuhJlZtXdF
fQ61LYdM4SDuBGHD41rda/y5+i6lSJfJqyxpF7aORZ+GemCks2K1z1GldmeCOIrxkrfRbPLZRQow
BcsIyeC8QDT/vzRaoSTi2xvAi0JRLxbSA5dyV62mG5hIH5VpNlwrHVyJvw+br8FZdcIxy/7R/8rS
pVIczXRLMgwWSfymSNRvUzEXgxcvnUvU+Oo+Tp5kcuMweajKSiEok2aPXtEARSXE/KNya4134cWK
PnNU3/Z0Ft2cFR6keTRTur2PzMonEeThl5tJWdvefXhkDF2lo+Rdq3JnOa5srKIImzNkzGZEcHFJ
hJo7YAYTPR+ABdj8D9p36JxMFs2x9RGtghWYwyn8KSWOttycDdJfAtAvX5ctLEeEwXWBe8+5ZPJO
7wkLpIuDtXuQx40jz2WgEKPQ+in7tvna8zE01KV1dYJ5mI/nkiCfQT9GyV5GYqufEL8kZfPGJEBc
v5G24eUty0/CafiqYxYGPglUAi8W8LT2C+GrzOtXSs6gStHPqQkOLUdgwLS3pDD081VDAyv0k9Kx
RughXcUfsIUkkMqr0X76ZJeGWC/VFAkLSMR4jQC9rdA2jmsjXkrqQ2cUQAKKGLyUroWUjEbIwucY
bDR2Wg1NIMqzLuQu6556AA7eO0b5SgPiOjhYILDtKcjdoAsyT+wSbij7aM4h5eVPKY5nNocog0kB
LhCTJO7zFDtlOK5YjXGVMsFZteHacfgcztibBzp6u/qCwyeU8PZ1ErVKx5rUuAgd8+B8ixa735Tw
O+pPve0XGXbNL94S79y1uy7dK9pd2IaZ2Prxzhy2qg77eU7oytT86uV7a375qB1yxLZKDX6Z0YdR
Lkd9YZjvI8tU0HeBuhJtW2hchHtJL+eSv6+cA+vtVY3ymLUOmAJRJyv2uVfeGd5baAN8aHwsgTlC
y0duLPvst+zvFETJlUo3aoCeCl1vGP41yiX0HunvFB2/iB7ul+g2s+k372hrhJx1F5HckG0iPi+Z
LCrGblq7LdJZ7eACk1lWbwFTgYNkEpHbp4lLmzVgzBDrQXfMzM5Mj7BGYuiZaHbk7EhAyTLhIR3q
i+ztofsJTReMNepofluIeGXJBJYgDh41vgpRymkqr9he0KEYQxeYZQwU7ayUn5n00Tg3HMwGgwf1
mgUfNcRW84bOoBU3cIizHH30VreJeLjL8aYVowETNW1zTspthnQGZrFOVT1+5SSnWs6c/ZL/2xO2
YoFyRM8jpOEg4ih6LP4nckWHiCOHHTUULfbj8LT88CDqDTn+YuEP+wPVar9hyL8g4GFkptW6qbYq
mTCrFJ3fdbDVC6SyaLuSNdsfx9gDl3xryq3wK7K9FhNtWnzzXIHgUCKIxdpDqzZNK6DJRrLsUn4g
Akb+qrkNelbdJP7LFPgRf0+xzr/AtRst2ZGbAipnz1b2nimCqckiwLo1KkTdm+Wr7NBYxnEf+wyR
ozyfqXTkJgDh3hEALlRcy3hDq+ChWqShD0+ydlAbXrcMxKdrA4FgdBEYe2GYjutP8ZjHC3572S9o
fgAjqzlLDJCLzI+rIwx3MdzUwgvpBHSxjXZyIODmVAEaAgdIVmKzEGm/anNJexodVtiIloLNvHDD
7GBYR4yLZMPefbZy1DOzrqTlkvD8WjQroK+r8CFph8ZDm9izVv/Uk1Xms5wKMUKRcA2iQdKRIjGR
U9zRZOfC0KvMfjo4SKrLSE4L74FxyeO1qRItea1ztBVbA6UL5Eh7a6cIfbQFc2XcipwZdbQrut+R
+jeNDkmHEjyjHbVeVcwhXW4GMoKIKhMdlqa8qjQDI/ORcPVZJGh1LEyhbenhiL3Ee1Rm+VIVdp3k
X2/Qg7F26XFGRrvKBClVVHyI87z3b5VhH2op+mur8pPYEu4qP9PnhqScpkm4jqgV00z+03TnFKTT
I5UBUFUKkAbm+WqEfiyQdg0XcVVsyHc+KNZ61POvfvrsiZK0+XK1gVAuXzqYgOSn3HzWKXi0oFvZ
zHOC0t/lAO6jNN1XVJKh3LJSVe7oxWctLn4wMf3FRkkKdhVpIf63LCZ0A5NlCf3Cm9w+ULlMsYGU
+tphmdJ2PHBVzKE5Lmmtl+j/Z2qo7ffB0B46uT1YjrLyC/vSq6nMwqXl/F0UaAO1QEI3gyG0iy/B
MK0kRQc36qzkmHJTGo4qu0gkGXbuQCayll1jLgf6LB8If89ZU8nNj61HrBqss+WI3Q69RELgOcI3
B93YmOYbK8QvCuQPmXnA1MksLqUKKXaERWcOwBeHRZRDk7HGVT6hcxmLrWcjvQIt6fnVqpjYALOK
atQvDmOp69dKSuCgNm57WdonQeYWXUhq2LROkAm2CB8Un3uTLcKY9gSvObxUSH/UdNkW2qql5ywB
vIY6vXEen6bUvncOVo/ONE7F1O+DqFgZPlRf9MhWosyHUmTmFDR0E1rDBOGjtDfDrZ7yRFBhpfje
aMGc9D3BfTL4w8HHFARt0zVgCMhxuWgsmKJwH8UaI4+Uc+2AYSOgjDziZcxrFAal2/NoUJgA0FMJ
tCxXUW5hPANLBNceaPGyswFpsb6YFKLqhQioIohG4aZU8HzbnavoL0n+mgCqFOLs+VEsADYW+QM1
PK2apScTU4+KQucCjKmUWNqCdPzwfkRZkiBbMdjrD6coYFrOailCbRgYtEkoA2ObRbnB2g9qI3sL
nbmxHh2c5L2grxodOmdSNoaD1KB/IBVyMqHTgNZqMDobDFRN1sTjhE6sAficxvOopcMZwLuyVi9S
faYSTGGDCxu5s1XKDefloF0qiQZTkBL2CBTEP0enwyqcD49ivy3aRRArbwaGK05gX6Y3ptMMp6U3
7cbko5zqJT/ogozNRWIgr5sodLsfvWGmxJgkOtqW64W7DNcHw1Qq5TnSJK1mt875YeFXGEQ3GtwC
Y20pBICxuSSnnorws5suFN1p/Cjw+LYEkIUWIjtmE8jQQqmf+0G6qol2sPlEErweCQEAbx6DMk+2
Izx2FkKEcaMDcPPTRY22U2cQIqXynYliy7EoPt5JcG3IQZAA4Fuoqy2djw3tvPjhQhraJOd80J4d
AUa9kF/yNyxMSpWIPlRIWhKiBlmMEWcy+kjesXuM1FQtvL0R+zXXdZfP/V5aqCF6W29YZkjwJrwC
VrYuAtaPNeM1mkqE2QUShXCkKgENpKJnzxSAqZgoUyBQnajUeJQq5FroBSAIoHno+Mz1bK0B9Sq8
2NUrZZFWI90GDRyDwUVpXquCPVj4mwM+NplhqDzhgu5lNOl8Yp2bi/xHhz665gPkcAdfWI2XsKEz
phNRLMZuyExzYjMcpA4F2nULip0FwTigXkZ/1fzp6cvGSizoFLXKPJhlpahY2d8rybPqQM5qOxhe
N7D1NZ0wQCBKxOxbCpkUMyJXei4xJtpFTWlooQMbxnrhg9trXk26swCgDcy7anZzMrd2zs+qASLR
ZGvdd/KbHTUoK6IZZixcTTlvSlOhov3slK/AhyWa8jGfe5sIU1rJeqEO2EImkgF6dZdU742JK4w1
Qt989d6zGw5OcE+cY6E9cnVfh+9K+QG0wq7uUrLn4ddoL5WBKsWgYWHMjzShUKkHazAD9B8NLcHA
f86HZVvrXBlIKAZv63Qe66kfvQcD3P+2iNbEBFXMROTokXDPFBYPEH7Kc8aXksanoWSjr74ym9lD
otyLCLwrzBGsFvMIkoKXYTbISSRAtpFDER/kb0G1YJlpmHsFotRoATseuUXvWYGoL+S7+5r6k2V+
pqihk8lbCPOHo4foSr4MiCp/gXprWwWyBTO3gGEsxKQGl2MYvsKaqT15UOQaZH99i3jSRO2gfNQY
DQrAIcqvEv/ZTKWKzwwZaEQzd5PTL1wKXAFEQ56l+KhUML0+QlTVwoSnXsII5jrmPaXK57EKmC19
20w4QstXp9/N4cYn0eMFYWUMWi6WSOMKZ5mxHeSzX9xSUnSBH0U78l8VkxAh3kC23sQd5ZuR8ZAc
rFI2s/FJiY8dRK23Vn2XFdp/aRmwEEz4joBfWPRxGg61sl4Z6NlGbZaG3sxmE9BQhQYl/GiZBBGp
gCOGgVTms8BR2bAtMOx3/iuEflifzFfKKTPkVC32SuOh/yfFTtD6YTLXuLFbO1hqvrnL6HcNq5gH
jOI8SLZxUrNXghg5fHqdQAMmbw17YJWhAk0hgmESEVlo88sfiSHw8vWQl+u4movwEBoRi407sooj
oyopJknloJPBRpuRrgl7gxoNYvnNSukf+j0hNyMSyn6Zb/E5TukSNrOo2NU7v1PKF+V4MiPXDy8S
eD007e1Oxr2Iq0fPN7kDt++eVD8TuFcJ7GfLmMJQbuIhT4vPCluKz4+cOwO/pLmCkqdhH05+bMjU
KaHLjdJpHaEOQleh0j0lMhz9EIW6fteicq51J93Ll5pykfS7RLSkpn4p3s1MvxT/g1X5ZGb/jp46
wAluUrYjhSrQPTXDqzA+surQWj78I4OUDdrDX40TJD+HGTlvf2pw0IkjFa9llv7K1l21vuphp3rH
AviMtcsQwiga08XfpCqWo/qIY1eKNiWfb+0vtNBemhqaCOWvY/jtPWGdAYWtvB2fZWi7TBNY27GM
aXay45LDg+++tncVdsv0WoprNnzp9H2jdlOKjzRFZPvHn9kZ3Vy/8oaM03vONZuN3z1CvrT8BPSb
xFcUhhNcTPmg2zXp3EQlqxtruNfUASnRh7Wm720WKcz8G4UT8UPm+olwtlfOSW6ZUe298mK231m5
Lgcbgy99S4iJj8T4bOLaZzNVFnc1sHhj7ln+HEdwUP3VaC6iQlBktLjLHPumcsridG4GrqpcOuPa
MENJ4BZfOpNos629VP1D1F1UivdxF5X0cgfi0fm9pb3pQVtMp4D5iKdeNfujKpSZwZ2axEcMbewT
HZld4LHi9KquY/Cdpi8lXbPTbPVLir6bZt2YjmqzwYGnqTuZqBAl2nnyiKl2VbbPUEbs6Cbxyc63
lncJGLxBteu9XcWqsjsU5VKvgS9sW+OitYgs5ftk3nr0C0p2gIJe0TLaCsOb+phj2OGD95Rnk23r
Yp8oH+F0kIerzkHQhnceGYVjAP9z6fyqjuEqE2I2bkzxx9HoRevsq2Ota8U3hiZg2EP/T+oejOWV
cR9GLE7fCrAIlGS+5pos6zAvskTxMRwyu+zzW6HcyBZCAHs0IyxI+A6nkwQWUiwtbqa9aRgG6W6C
1zdaFg7rCsNltz227ykb+R7HD52t0LtSN8YrzzjyF1V8kp2bySjWNhhRZpzoSBOSk1HdLfMQVDCH
zkG5SwNU/JthQhK5Bq5nB6cA+SKREY52jAx77slU4SsuOdbiFqrfAVp+35/N5AuwQ8I3mrfo8ghy
GQpqLU7P7koKdpH9JvA1y5+Y6y/dB364aFEs2IE1V7yHp6+7Cg3KssSy5Lyk6mv0X1P0NG28qZLr
pCe6g/mKCiSAbVxxlubaT8FdY+PBGlDT1Dlanj5ahGy3cv9lDIRDU+oRhYO2M08OY0BIPR1ozPoh
UF5x8Mi7p2nei5EFzKLKFpiBvHHXdK6afOps57OjH1wM/h5EbDNQUNu93t1k7pXom8OxNuaqjydh
FrKWAqPXHAt9z4ClZlKMgRCZKYKEV4qC0vYuDgu02rtECvUT3A31qno/Ml9AfueJKNOL3vKF/hXM
yhAx8tVriHTB3LZbHWG5z1N7soed7730elsozMfyz9H/buSV0TP+Lvb9cIjIiuk2UXSEZ0wDb/dr
AuowV3PAx7/ibWpPdbv3VVet3umxZYieUfSU4G9SRunad9c+InlVoppkreHskpwN8SZUHzyrSfFd
VxtkeYNN4Gj6liNBIlgCJwmRxgxPHiFmGwWsnXIucU6mnMUdbEhwtpDaZyac5xR6GKPQOWVhYfuz
yLaZVf2KF0wMD4qGWeE+MnaZsuJoa/VHQQYA+kUj/atY44cETNIBzlCigNbhJyuULUnIvrSRTaZd
KFI5Tex+W3cf+CCaiRnX1lNchocOrurIf1eZcVMBv9U9VmF+TYM+b6N0RkdNoOrGbkkb1X51EahA
TdOj7Yvh18q2UNlzolrW2c4uBoOFYhtEN9Gm8cN21Rddqg/P3WYMKwqjDsWoVZGX4aG+crPkV8OR
1DH+DTEWGuGtH99p73LKn+gUpWdS2jJvWZbC9JD6bLVdO77qyW+rsN6XPwb9uzC+y/yvRNCfzZSe
SMFt0P+Y8TDD4Cr6w1b6EYGHKX1YV1119QkXrKYKkRjmBxcMq4zRPzUZ4SZeUoKkko1nb9Nm49Wg
zFYKaT4W8KrVMBEMf2niq20z7H4PnEPyqMhdgKoow7hDYkcln/0lzrVF6Vt8c4vyh+/9Sw4HB1CN
YMxCMj4VTEVClokuP65pLoEakEBp8sZR2L3x0gTlk3cg0Y4Sxqz8MTLXS9aqsR4zklFvoe9aMKGp
UaptxV+UBOku7jrW2HrPdUz9UYEbR4RLMDpkMr6dEkcCGxr2UW9s8KBvqEQEhSv+IrJuEQMizonR
QrmyMQiXRJ3WFMA+pI024qLgYEz8gjVKzYXAKzMihQ+t97VejAt9jNCDOJ9dOj0dU30UcsWQiWWl
Or1srxOsw7PNJaCicG7T7DDyKzk0j5ipW2jp+07DNtrbYIOiba1pvLI5Yo5vrzKoIMaNEcOIc4Z0
k9rlzhyoDYrc9VDRpzZbYhuYnoToGynAAKoyT6qTaXknt2hTtzUs4cZaBHJmoN8xT5Glo5wj3Ipf
Cv1eBCmgCVV1ncRrLa13Q6+5vRTjoXubbG85jcVSYkjpWBEIQ1SUAYSQ4H3waFEszIBoC3C0rgyj
WaUdIRRVQXa1ocyL7gKBbD1ZwUHx/HNtt+dmgMDhjLTcbpNefaDS3atxpkNHcdQEgARiedFSmrbF
sC3DTxnFQDpS18J3atVVFib7lDz2MkObYiAcJtHN7I4eZ71Csy53VwwChXUc/WGdMtprAiAiSK1G
ljoaDKCoecn5Wch3Q1wwMZFxWay+lSwRJfUWVyMcsPEZRxnOnclt0XAoA6bJxnWme5j48ykjGikn
kYcwr1gfZ3LRoEoeN3X81eEKY2QTkymB1W/NV7nME4wqnrDG5d8+MGTa0QL7SvxnMAwhEBSqlYq8
zl/F/IPSnIRaGt0RiDpG4rmuIuwCXC9149IhvMwk78ugNTQoxgqEjpaKaxlZRU3eTFcC5bcWBDNz
HvFFM4tVqRu9AfSEV07scAkgavruKkvY/9qEc6c2+wsmty69SNW0ykNiylrf1ZRxa9ftFX/ilA8u
8kxXTkZeKOWYZc2ZBnilE1GHswbXKKSIgZB6+Al5dJEJ9itt6ZmM/VVqfgc7XPeWcQeva9jjRfWT
XVf4a50QrQZjb5NobqlXN6mMfqWErCtTyHvr3nXu1lC8yp6MXrP/iursWig8O9Sl2Px7uz310nDo
FeWQmdMhiJEYc0o2ARl7bMIcU9iEtfG7hu/UkmwkNPjyAuFDRgpSUiavuio4RFhbDEQyUNDYVwcy
2ECLjmSucy4KNLHSYEkOa9nKwvemZHW0B3T2YkKwUKT0k5hXzP3zPoxvYyD/JZoG+CvuDrXzNyj9
tbP1c64bkGi7ualP657Y78zo5448HHGYoYqQoY1pOkI8youOHzrtDHYKqKBzJKBGGM89nunelMDP
Wh8oHnDypC/Nc4HLsN0yhARGh4xZO0Q3KfBKpKcalldCbWBCa27ql9fWwXyW6up7PsbdTj1C3ec2
LfN3v58qbNTfgzT+DD3BKAgUNyXYOZcr02Eq7zA+TNr2rSpFuYFIJ8lJZitjO3Q9b7pbYUp2wxie
ST9E2CTpbzmRvkGDI67nBM1K0nU19q0KthwiaVZwaK56tY6oXmZTwapGN6ptEb1rhFQ5COsBD5DX
Eq5tNVjrk7fV7GpTjZB7oa0g+WyKaKfS0rYJqi/0J6nNut1Ot1NgkG7UQ+vT1yZ0Ckfed6RNeRru
OxgkBesR1FV8Qiu7Djd5H82nAqd9U53lEeN4FAA+8Wc4SzaW1rumDytfluZeYH6EQLkSL52FPe8Z
wbdyX68qsyUvE4dw3dGFRW5IwzaG+RaszkUhvZ2HfzFZWJJ1BRnqrdTb9dhifWrlrRI9h46HW6mU
y9QOH3JQk/NBqx0FR1lRvktEutnO9jyUhUCEy2FRJu1GSAEYy7d8aMwdyV4DID/EL9Nnua6z74iq
k19U2y6cvicSEnjHT45uboaWu1Ig2ExuaL2YZ12HXQlvPGoYJZ32tcT3bUyuHsg7w1d3rQXdI4Su
T4Fgsd3Xo88e2lUCYylFphKM1NgmpJ/ebYvoUEbhtgc5OShIbkEjYB30inE/MGwMjGatje1S8qE1
GfkqghCQNs6BrgZ/1saXyoP4jx2g1K6IiBDuWXGEB6P1jg07+WqYFoktMeQbNnVUoxFqthMrQJup
ZwkKn7z4JVAlckgVc9aA2k985aRWgHWOQb5NgqWnHchO5t8DfQP/oWtPak4bzZylORAEWoE9CsPv
YkCfB+58dH5q7VmJNjJ95dLK8t4L+W4ZZ7w1SnAbQoUhMEALz62Yf1flV8g4yo87huwMtsyPpjLn
CcOD8RRwjgWwJktFmlmQOpxAgbPKAhNSFjZgWcFB4Zzwz7bOtudg98PPVjsJeL3hMUORtzoury57
iMmm71wc+gUNtMZQn7pG/EA6k9GS2NW6An9mvXwO24bZORt2GuygJeQQlokWnhvcY1RFzYi+fU96
1n8cndeSrDgWRb+ICAQIxOtNX5nlfb0QZTHCI+zX96IfZiZmprsrbxZIx+y9Np586qBLQvBEDDjb
a0AQ631nffBDyF5IXlT5VHPx1PhtAzJ2zSbkkvS6EDH5pZjvg2bX28eFdpbK1xCv7bUvWhz5dXT5
lRXdiviz9f4cF3n5U+B9Nt6j79K7Qu+1Ue66j076w/NexBCvPwqwlnHwCtMN39HSoRm77NOVJHdd
ASVsknQLor+fmJYxm/f3yMYxwdisiLW+mVB5yQT6OIOCEgODFZDG0tfk/vGCh9Y/v4dLiB/FQOEw
AbR1rNkjkbpL/pb5TJD++IMwAgotxrFXzvMAOtLhGlPXVv5UMTtWA4aQFF/cCLK5W/3Rbx1Jow4F
Epd1s87amArL5csFhFkzUSOyxyPGx1IfgUaMxr6oiJE4Re3mK0smjmW9TSp/lxPE07Ke862cgOpw
F91NLgs5HR7TuceMhyacLxddKYkLvEXscyZTHmSU7zOzOmfbvc/8Wg30C/MJ6QeJaCyIyebQOHjd
6A3UMqkPIGFLIMXxFdjkiQl7lLlokcwm9gnQwPYePozqNym4FG22YZB3PEbJMp5YOj3z9Wf7FHFb
T3xWdRT5veU8R1nBjuKzyH5t5030NBR30XQiWDfcZxwVyr/J1EctgQPF3958p4pbfCesECnklxoq
cfq1ot0cLG399dTflexgZtZX//fbdHKqeI/Tf6N4KYH9LXRLAxyEvHkpY1zfb5RRhfqJ7VffgSfy
rDmqxWM/sIUxePr9ghYJqfn44geXgF9DEnVn3/rJDVnCL4m+X2ibCcpY3GfeDqXOiXWfLk8xbGoG
KLnzqVk6xMtbXGF/hVPNVp+TZpP5csOFysyczbP1RhgUYvTHpMDdZEEJeZtYyiqEfbyO4Wdf2ftF
CzxcTy06mTb/nUhnGQSHbvonC8nij9X3bGHk3FgeQVXMSOv8CR28QfEi/Y8s56MtMRBN8qwYyva/
OoBwj7SDdSZ2F8T029TkW3Z4+8oPH2aTH9ZHqU+a3cogM2IXU2uso7dO1UcZo2GcIHyJgTBYSKga
9SnCWGe3OMmOqRJmmQQbD/Y/p9yFtXMKLVIH0fNOPleq6LezjK4Spk3R6J0nXe989qm1BdCMEFQ/
ZCTpjfuMK3iEiOtlE0kg/G/dasO/Eo19Pcbj/cQ2Lpe8LJifCxI8p0Sf6JlJLyLLaVCsrB/jjPNy
8W5Srz4K5BtWhGqeEiMQyV7ZxZ5PTeB4ua9aauWxOZSZv1tUjvBFvNcprJNmIjUc8p06zKO8iVu8
WlXCBmQVQLCSiZ9jqBZKI9Rj7Dui/qA82NZxtjPNo0w0qYyk2iVobtJ9srDlw64cSRR2CHxzGmjb
tqAN6r3DHyGbeMPd6NyUt6kqL1igQY401t5fwhf+1hG6J6GieE79zWKjCnDggjgQsRoN+5qYK0gh
0oMKBwihAMi0OOiBJw5g5JE5C6NqZNWGBafOd3CLNh1cMLmOnk2zrShxqM0Sc5lIgMnK8caky65A
5VFmkO9itv+D2I5m3o1jdGUxAUKbK4BLtfy8aQyOKQhPmfcHNQdAPVmxu/ZtzyxtiYpduGnJL/Ei
b2epeTeHhKvTZftAKmlwdrIej/OI7QVFhgnT/QA60kbqmgYO4qUFF86176NcZ/ddgXqLjTo0TIIY
WczqORPZVdGoI31Jb1fboCf6zQreui7c2gwmqdP5F0EVPCbZcVq6q0SR/7lZrItPQ+dTVmmWjzMz
kBDwj00tGZOa/jsyCfJQnIyrRfnP0q92zdRJT9sRX6wO2A9hVAxT7HDDVwOTpr6FTKvYwbn+plpX
1LpHWMx+l4i2RL8FDenEHynL/RmnaNDfev2rz5aoik6d/6Dlt2d9DPT82qaaEfetfszw7mLOP0uh
9+59El/HlWZLuAx8pu6mltZTmrUn5jPVThNDXXbp9doa1vWyDfHrTISkVA8uQJlhn2e3A0iFPH13
pqdWfAX5tTv8yvI4pa+2tc/cJ0WCZ3nQ9l3bfhfqtI7d52o82XRyrnXJxi0I80i8RBCDm3vZ611B
sopovjU7s9QguFOfvbispqMYXDoKUFt9lSOK8IeQjYZEZRh5q+Qk3pi+2oUBievviSs3I6M8zW5u
lN/26s3EwLT3iv4qtfDNpRSUL6H93Fliw38AvIcVIQ9eiGYJW4K8b0o8iMXZF2QvoI6jDfShT1KS
+AKHoN0RXkRMeEt+MVuw9ccUBeaJYGY9GdJgrBPvY5qiP3cHQtYf3fBuzmDsU1waYN84ENlAIMWy
/eKnZzcu3O5kOEItLVnNp/ucbeSA18i66QQav9FcxS0pLBlsgzhmgAt3H1ZkBRmjdcy2xb/nTazD
/OeS+7ALe/bv3UGUy2EK3d042WhTp31dd4+W+xFxTAcMXsGUp+G4ccMM9Vd3CBt3P/jR1o3SvTDe
dtBqP9QNmuwPd6YtgYsThjdd+hw5yb8lvMurAKl+AOVz2rd4D2wVcai6+B7yb9NjeNN8fFZ5U0cd
CFrdGwnzIZM6v620d8do2J5zvvC11MDuQcbeGBKcgoq4QUbKJhfcJKx6sklorEt0LkUyH4qIoX38
XiJ3ypBVxN6rg1YYlVVD+tnSVMfZhOBR5G7S8JlQW6QL+Y7zRFo74nvMrnVDthmJGuT0Fg6irRLD
OpurijV8yPE42EymDSqUv4kKdCT1aD1PMrjVE7tf/G/rmr0dZm7hF8OGqFSsWeSy6+ZoM9UdsX8Y
KflwBrNFT8ZkztY5RdHinJ2cV5ny2tokDv8DVx2t6EGnL3WG+g0jB+Wdsc7DAE7op2ZDVjkYb4o/
x1B6i/el7wlPircozdaBar0f2uCfRwe+TETXWemxDpYddxa5QBcDt9snabSO+0s7qrPqsFg4/SEl
OGMuQId6tWC5wR4mvww6IQmqH7gElluQc+9IQQqmznJ2ripRXjtBd5vywemI24xeL5DdXe55n3PR
XNdAwRZx6wnYMAGvxj+nwRexXvQyt/ZLzzXTMSppp5t87A91T65SLm7iMHlsBvGyOo/cFJGjk6Vn
lfNS2DW2EPLpnZv1DRCZcxxm+4f87uuoisGZqWNrz7xoBsaXD2YtvfEF1LuquRoX/27xrqMw+Vp0
9RgxmCqs7pV5HZPnChK/ASkR9T8gGxPTPeaVh4IC4Bw/1RLz9zoY7E1/o0P4StnKC2hvYuKr8+ew
B7IVolvOn4sw2wXYonQ2vfRVB+aEamV8y4G2dJZ3ymd25CiikFVhLtTzvoq7WyepEann3ZkX6DII
H52Jx5mGJFmKd4EQY7UZWO27HbC7kiOk2+Usan1ikIoCC9F62N6lPr2m5Aab2/a6pRFNM7Ls/Pxt
8FrEGbH706lmL+P41YvlSyTGh4hdXGg/EQDwkPMlzRaorZB52r/04PicK4rmkYDX7xFNg/GYkuX+
Wc74wDJ9sFs+ddXeSLE+B5SdpXiqQsQwYn4OLeJcJoe2qU7z12DJDsqjMva9vzGuTnbe7MWY7tsx
epiq4IUf+6i9+MZFERU3iAVHtJtWDquuoNj3/fE2DLHp9ZTybLzu27Tj1EH1G2M4bGvIi0i5E/c7
6UgOa8kNCqxLnau9qu9h+G8VeRCaly1jz9k13SWAikWnvm7N6ocY9fjMFs3tG7zED+4y3S0ZVjHs
fFaLinzFmyaEySMgYhif5cBOWFEO3HDCSa+rYXlDCkd9Pl/z5KNNfLOxO+eMN1lb7mZS5HtJM7cE
jxoBhe1k4Fz1NT7qvQKo6JePRVwccJZb8fxmEClkibdH48qil1z5qH1aGOP3MdGXjnOZdXgtDZO4
nilxdY4WAsNHGKbQFX2wov6E8MflWGzcr4VmTmDOikb7r7XznRjlMRvc86zd5zy297KXp7pm60lG
K6B/lAf7Io2fhDE36CD+4srbuok5GbjxwbgfeNwGItRhtOcmOTUoRRK0WRnpYtrJ94s0X4lR+zF4
QOK3HZr8pqW2SavLHJYsiFh4MJWFWX4KsHLNMmYcWtxVA9kETfQ8T6W1pSC5Hf2LCAWR8SngH0HT
xvTK9ntKZrKk0UW7U3Gjsu5+qo7EyMKRnCLrpiiBhLoIUr6Umo4u7+9S4DQEvpGyNVZE42ou+3JB
4rKISzNii+tthLzyjA/7VfbB3/QXEGzqKOZR3jWbUQH9ggnfxlO37eg/zKt908jfdbrm6OjssF9o
kuauWYKLHdk3lT1jxZwPZgLE5ZOMXQ13q3igoasarQUmdHmnSuh6JUgqT1l71++Oou7u4hEoA+Zs
EeZmTzPyrwMYIOIISGEAldHdG9AEYh7O4IT7YNkOnnqtWqygEfubSncbZhIo35aduilLZNeKejXG
nIBvRXvookz9GKJUSwvUBmgL3Tc5tPuJzANuK9Z9mb/Rqr8a2EHDsBezBlsTEnqOi0OHbMT76KFv
6CKyftw2xXyZWAmR+P7ZGHLiurMqi6MMu4s7Dafchc7MzHKQ2aVNkGb2hLmr62bCo3cRCfqkkv3V
KAnIqU/GgurLpWOlqH585vjG2ZCnXuDrq7gEyTyoWReY3txELzmCxWz+7utiX8/hBpScO5ljsVR7
jXZqTj2irhRsARfMhLMZWn9v28O+Br9eSX7xBbuuqDvYHuKXatoWEPiL6UAzeepI3TXM+H1ivjs6
cnyYl4ZgKpuurMGwUOn3AHRihwEIjKn6aBQU9zcrq+ik0EYIFMlxsuVXvE9zn+lfsY1W4ySKv6Yz
4BbeJ7IZoi3R8yF+PQOldgYzvlbdNYNNkqNGGlHJVEGuxAVcdSlzEneVrCHCbj5NiyoL+VZKU+uS
zlqmODZq2I4LYzA28ykGW0FzVJBfvSQ4qIds/xq4cHVsLmwTwrxpsA4iX0UkSc1AZMr30F5KFt0q
+Zizr255G9YRUQHG0MfoA8+PP+ZnafXbiiKXqwuXXsW+sdorF1unf7ZZQ6WtYj7DwN2WqLOfnDQ5
WuLe8Unqa1MDTZsCMXEFKTu9Q+5zsYYNEtFQ9Qs+hJAOTHiwvmqrHk5lh6MvTJEByR6ItQ9rf6re
glYlW8+lXk9ei8X/cjPznoOE2Qo73QYLhl/jNPz8LP5wnYzSqxS3aUvGT6A0ilIF/2S0+LSAjxyN
mKPznHu/AXJWKIY1FaC5hj9CpSVlYIAgu7Q1JJqivhGNuesgQcZNimi3L4O9MRcr4gpzvEltggKV
p0Wg6rCsW5Wchyzx4KUsqar3JfEjbi6cYwruJGxqTjWB6FtpdJiZV2bsiyk7JymSo8/lQxoqxSSE
3yjWxC0irXLA7u3zRG+7IOouFeZCJ/BI7sTKbAXeVzMGoFonghyj/EkEZFZYuv8G2rcdcn+vhbNT
DmZlBkwbRYNQpsgG/B9/WOEgaXrhTVopyD5A2zo6Ogk8LupfrM1k0qsQMWz6YYLyVtfWk/YkoJ2Y
nr+6JKO5ZLI55mNNFe0jJOiW+aLwbyX5cOKLFfusoObxpjtlgsesjCB0ONEAii57DJPkPhAF8kqi
3ZQ30aobm3UJ4gA8/4AmEQKOFnIGoQiLm1b0KMEDqQ8/JE6DU4yn2RE4NhqjrgsNDsuAsrcJ3Bgd
xtaOTFAFrv9Wlhkr0wBAQTxxh9iIemWmrtqetWpSPzqT/HP9exI5gDNakuif+G6x4Y5n/utAjK3j
Q/fnk2ePxingMU2fU0FkApvk6lB6kNHchIckbp7crMaGIqeDl/Nyud14toLBPYTlOTVZcS766KAC
xsgGUQTLkW48TkV8aWrQK2kaIRvfKu7NzRTD+cxsoPhlTiDYkud7MSeAPlIX8Hs07EyLT1Exqd64
s9cfWt6iZk08ku1X3Ad6FyfLqkEvjlqu9Broj5OzLNt5waPpryoncrlEn457U1rTTtXTz9gU38Yh
ksMXHS06U3yHMb2dPbekfp/yRRHIlbu/IRmlpE0hPYzY2bpdcWU3iMQC5oeNaq6Fbliq99BwUw2g
SwcGWhhOCsVCYOO+UEL/xKbCwaIX5A3isxyRaI/1NiuZvbWx/O7qety1ICFtydfUw9caIZWIhczF
gniKrsgduDca7WjI/t3P3nEnPy1B72BUL+ifCEKzF9bcs4jeJUKAaom/2wJFq3ZJqssQb4dF8VYP
mX900+hSVizSfOBZzQx4sQ38Y8SKZTuUNHSu5z3aEObY9R0E2aJ1AFifMdpyrI39i3JjyZ+aBeHQ
HINfnNLFpR5ebtTITKcbRty1glqISKEi/ZQ5jNYxehocmLkJ601RIbIcRLybEkI9LN57z/hfmTOc
s5YkgnKRRClinHCavzGK/mbBPGCiLkhrxHONpi1FOVDGKazk4Kaj1doGNnL80P6ImPZME5KezHG2
3ryqqR2My6kbXjUuuHNhBe8h3LwBIk3nPWpFM+HK6JezpuDCYlDRPUi8JmKYf4TbWKBNiBeEmuUE
oCK4wPLIXtiI5NQk4fPY8WaU00fmYzPOFnJhhRdcV/WTZjzlZ4NA8s2vwwsY/1mHiqr4nwr8jVvF
gPhtooWtlpA1YZXRJcam5kKUUyuLbakKVj75+DaEzU4Cs4oKi4YN7XQfO1Q2lcF7O9RoKrqGauEh
1NU58ABdd8RwZzoFZTOgno2qAC3SuJ9Kj4XmnAGeWNzLpKBbOHVyK7331AUHEEUgR6NV162IjYCQ
kIGiFh7fRgMBIwimB+PWF9dz7G2zEGbKdqsLoNg4rIAVTX+eN6+saW8LVQEFjqyTA1I77L1zxTfO
ycnMqcujx4GHB+YnVFbLxcEhu2a7BNspooL3LfZnZXrtWN5CpMp98/830XjZzmndK90zN+pawtJ6
g8hDWncNsrqcsov5KZ6FvsDeNdHbBEr26EEfGmYMOeIZLGw9QS8S7+HY4H1fKyFt5EvYIe4Mh5OI
a3ynyN/bmKmXaM1DLjD7dA7FStEuMJnA9SC6El717iUxW7QpxlSnU9qoFuoXoUPzYk5u2rnb0uJk
b3DVyTkiEZvRi1UivRnVR9YhUpzsklW99Bo0INfDQiCIo0LG8hbEOSTI8YAL0YbWvX6PhNBvfVRg
nd8+dOh94CyxWfLC6q2MWrZgLgO65K4N7F+WA4+qbQlYDPdE+yLeD8cCPSguOt/ndA8EysEoiI8p
m5yqI4dMF0Q7pG1/xXuJWTHBkNatRJ3JgYIBF3DOStTNQ6i2KACec9tchJFgi4gE4ay+8hD/0qy9
lbymbMf0JknJ+qg7u93ZNjHDJv2RA6kFs9PQ84HjZfvWbFrmxY0lj7xxbMomHvVoAkM+sPfPs5i1
A4Ymp7J2lQ74/z2Bhg/dWzMTZxS238hqmax2cBw1pNyk0i+Dw5TW8vEYSvqnII6Q9DIbGnh9mNE8
eHmZb5VPwobFFHkcMRaFWR+zjRCPYESrILU3sg1zAoqZK5Zk06JYREmdMahvnJp4SxECkFiGHR7D
OSrsrel/ZBlRBHrDm+SUajo4Nj17Htl6jyUi/8EtAZXPg7+bTQULQd3HU7AGjC/QBga21TmSjaSz
3zKXysgTo0YIjTKvR1FL3b3snNK8YZzTXgb1wY/v3brzOMiQL+kkOPs929+I1Vi/6HbDQ4ope7jJ
bEbajpT4th0JZiu/IoYBsyELrcHqridH/kQL+4dB/lpzZ7NvnZj+54zJPF8e6/xUjBDkTfddWwhU
lnBl7NOp9PYb4teFPaCdl4ex918pGKDGpTyJXkFYrpU+Cz2HDPeQM811eJO297ndrBkggKGSHt/Q
OExPNewBT7PpxkVO7JCTLZuHxegcz2eEjdBDRivT5FkqNz76LjPLdAj9Q9blLLUGPBBh450irtSL
BTUuL7J3t5R3c2sTd938JB1XpqUd/hnmK61qyZO2QB1Jn+tSzJe2vIuriN+GzZymn2CrBQqiFC3r
EFeYq5yYiExsEnbKQmQpU8RJpNRUUXQIFcaIiEV8VLrofRcGbLo7j4733EUFIB4vYdpU2uVaK/Lc
sIHP+q7GvzjhSZ+rjyBbQxgL9gwOHgqIu4zT7fjBdepX9i6zTzlnZXB4hlYyUIzuc+VGuAbEkxMx
72z0dJMMiliZyPV2w6ivdWsYW6n01tETXizqrjhl75C3HfCMvicIhvl0bX+QRZFuKt+peS8nXFVj
+4N5kcII7++/KZE7HSTmKsr9+9qYz2rQ/AlR7x06ZA1D79OVTf5dECAhHqsKWxRtSJgrcYh6KrgF
J03jTDuvIsPXZPE627AIXzVqvUYB301h+mLD4bGRZ+zt9rJoLEI9hfI/nwUzHQ6gKSNTrJAXuIY0
k625tpb6drIC3K2uVlsnI5Atgi7S0SFmUcGMaMTU5HZMGHSIBne+8l1DYo8Imbco+1bbFPBuDG+1
pIFuc9SRmAOjtGS1F/dH0nC22rUguQj63t4hVnnMNjUy7Y2Y3K/J7VmTYjQIF9pMK3N3dTdcgWv/
dJIQo3XLCkqXIfNhLhSsQ55L+2lWKVxL9oAX1zbwQP8p8tB3p4n6pzqFJbBeiq1j7cpgfhuSL6sp
3kureTcZw4IoxMlSpd2bSmLMbYZff9x5z0I+ZSV0b2ivxAUGnEej2Qnt/C2UrrzG3AiZ1W4S0k7N
BMNQGzdESlMc8pQt/Nw/ZaKGU2t/lVmKcjZz9zNZ0lge/3UJ9I3ouh5buK2wOS08cmNFmYjMkNCO
y7gG4xmPSblGmLcFLR2F0Hy72joVc4J3FtsqDmrcOnKtrxemyvVqcO+77oPI9e8i4vai8BVDvh17
2aJXoxhhvLLtByIsVUWFPI/icYpZkJPizuzg25NKANfi0xXhl19MxBLOhFImKRIgBpJwMYi2TdeS
lzkiSyZyBwJx2yn3AyXlV700j77d7zPmS5t8vLfcYVVHdqAByYNua7lLc+uzixdkA/naB04YpF1B
XreBmZKaQw+4AXVJN4KbLDKcJP64D2NYHnNqERves4ANQC31zoUktxFEZZPR+iUDLbSTsC7uMgNt
TSA18U5OVgc4UcpiV1p8vUGGr1kr7ygsbpFxdCbSZ+Oj6hWCa9vFJ6XUfqlxxiH6epuK8iupmDct
LUsSJJOvquqwnHkHa8oI+1QhKw9mjmkZHf//60wa74h5fqgK+8mNnSc2GN8Y1M+9pLJ2XNrCovy/
SzomScnXzC5yWPPdHRiVdvYX9/5tGz3YKQOmsuYhm5fhrbGW39JFFWNjUYz08zTS+3itea5cHN0l
ZVm3sAvS907jkQ6Yf1QkO6qm2oYLTICSCUFfSDQloTwYiLJFRm1et8jQXQs61KT59bMNIRxjYVi0
kla03tbCor91xoOyiBlwXSx4WYjmwLY5rfi7mFd9dYn3XaBmTdPkLSlCyLWPcsTH6fm5vw0lsrsq
xT1ZIzPk4mL5y7KTo6DtVbxtku7Dx15WJviHGxdZZuIP32NtPXdhlhyq1z7KJrLXLngBPv1kocXs
gLQ0rA26mH2lCW2YiqH+JcXDWVUzTkrvwwz9pQjMUSOAROKkPcq/Td9j7QSgcfaGId4BeAULFHgE
xNsVyb0X7IS/g0nuU8++MrrH3E0BU0loBU7feTiREQ3pKYx3hc/VkuyMT+plgBmhjsJjE9K41KMq
dlJycQfrI2Xkk2USJp68HsXA7yxU5tkdEJAtwbdtSYftFsRxzio5f5gYL6nErreJDT+S2ycHBVXc
uJrmcu5FcW5G81aEz0XsXemy3OTo1GY/47abcsaAmMIrdqB5Wc27paETz6f6r2+DNxEf28i94xOd
dYxB0RZuifW/YX6d7qt5ovTo2e6NWvy6pJFGhv3eElZXaTivU0hwaNYQHN0AcZQeoaYvFIO9G0/b
IKJIdgeK7SSO2EcRkwnX1Av8t3b0oKm6XrXlRppY7zvsMbm62Otx5nYDulI+EvPhON4RRf8kbYaY
7DqfY2g+RKHM7DlWJZ/M34xiONJO1ch+ug03xZDyxJvZ2jb07EstIuQL449jcda1Mc3QtMxHvwb5
2AY8bX2NTN3zWXH2yVnm1B5Tqpp/sZ3X/OnXCkzs68R6sUPqwDKpaWWEezRyXCkdqDoi4mlYzWQb
Jss4l0X1t7SIOYpC0MzL7snXyIkQDByryb0OOdRxTPLNNBHfnO/mWP2K3UJ8CwjREUJnrRic52B8
CiaiTZOqQw0Dc6pxTuVyP0FzcBP7rvQQiteRBS9pIqyyN3BSaliytc3uxch5N7WkxVILirTcBUkd
ISz8yLvnRVL2ZyMyej8o8JhhWcUNyrsm2aGWBVD9DopG2VYIFnina6+6EhMhzyZGe2R1wYnWehsX
PI65xyxkzOAVJTETo9GwLRIBQD17RlIXKwSM5Ty+KCcIrmqa/SBjPs2IPFtQuvpY6bu+zK67wXow
nGMHPTWfbsO6TQT8c6XfV+eJdX6Xufy+7CqHXzE/xkFVncIpODd9tQqsb8vKDq5SFpgbWYnznKxn
VRK3R+rDo9WSCR2XDHntyKJVIAUqj6HTytkL9kvH8eXm03too231gyb5F1ZKMcDHhobwdyczXo/U
gXZc9bA7Rp5MVl72LbyDbDuVGM7akAiLavxZako9EzV3vYWpSbPWrBRZjxVxM6VGj5f2prvyenmv
5qF6LBGjscTvWWHd0OtA1rfBIUcJLg9z4MSfd3ZJqNhSvzPbosxyFTMbSvR5weZp5/gZufCJLmz/
objhN1o/MoZS9LPqXUbiRs78XYkUNMptsKkQKWywzxwZSeJo3Q8JoRmT3fTIShgWLfWEjkuSaqlp
0KckOTrSB9An7PcucS2UBf3VErW/5apdyE5BRqdZ5qB+g3QFdY5USe6/qHKoZuYIKkE97CLeSlef
tM9/Vw4scZgc7Q49P+cXWaKN9l4FSs3e4jWzUzmzr+3/mOcsaLjAPnLUloiiw+JiyNZVo9gXdXU0
hfuzVAuxgAUnfGjtYh082AUpLt60ohoT+3s0gJKq0b0eBXJfUf5GcT1upgk+sovp0OG5lCJl8TMj
hk3oiBtR5WTd1odaKqSxumPpWabnHAwIGGUcNXUQPElZNQftTVs4JfGxo0JGMBL+ad603RK/u1lb
HuNBrx+ZNplW676OXVajo5cdKuOSD07AA9Iuy9l2SUFOrWsVR9dH7NaYKd/UANgUY2OSfSmVZ/WN
saocBNQclX/zVIEIWwbO/nLZzLEHfF5igovp9sQ4orjvCl76jsOl7VDw82YTBTTg95homC3JLHam
WYFhjcYtKkB3aKYp/1RLDeOWM4EAie6wfdf7SJsPu5+REA3Jy5IM7TEllksyO+kChrRpVF8X+OiS
BplsvCArmOd53IwNiTnaesonpjeqa9wjdw/7QFHuYqLD2yJbrifBs4UU6greyw43BbmoZfidqZep
gUDt22g36ljfxenwVMwKilXlsH5BzVsGnEtLucoz8+KzFu31kLKREQWPTeNk4FDK+yRH0+6Eq5U+
cZ+Nnx0md37pS/+7EPRLkUaR6U3s7GEx9YTVjBkPJjuQYgFbJ1nmJkgGUD/92RGk9MIlgSVA0hGG
02q169NtxqLuEIfvHJlmI2i9sNIwnOpLvQlV+y4n7m9XctR3wn9LjC3OTYAez+lQzKfOJ3fVfvIA
eEoPhoBOarRUSOZyK3lvYiovPexd1VXbKtyOEvmkTxtbtRTahOMqbrJwJP4mgb4VA1e0WvYFiQLe
vt4tOGL2Hmt8klDPad7Px4UubMNffZIlIsyC8wS2h/xDhhjPPYrRfravJoN+eX5u/Kg/ZLyr/1Tf
nLSMmAWGdL+4Je/KwH8WuW92ctHsHBNvl8RwY3qL8NUA4bqJl2wXwueYkgj8o+9RWsX9g85RoWLB
mKoZKmbwM7mMYLuw2rcS08YcR090qiQt5Vw0Xp/81k4nmVdaV2McEUOfYZAh1jBpI27rmeGHnoje
dKisodXTyrU9Y8fwwSloSyOT8+0nKH0Gf24OzXSJwmDkRrdB4HuKILZC7fpm3eK1eXSYFwZnc4mn
QumiOUb2bqjm6znE01eV3sl3+vEE6OR2sF/MUpKCPpQI8SsuEMxYjACCag8qSNa8US1BnR3hVCAP
vicAtk3e/LFgzHZubB3l6MAADpmt0g95R3oHnNkMi9NU3o8tYiBvRINecNGL8dZbFv8KFeVwWub2
N0P1Acs0t7bzSG+XiGcmsC0KS8OJQC08GEmWob2N5pQ9mZ/s6tGgXyeH2LWCiL8mv1sqM+xTlN0B
4CYT8n0iHgNlOBRkFLuvRVKXO7aOVuCHBPl1DxMRax2EGVIxSMYOUKEuuflNqXquRDDcW6R0bNs8
fNNR9BV3bXZxDVkRcZBEp9SqIaAglMs9AtHw06HiqzjhE4fZpy/i/ZJXjIYGGvQu/0a7AJ7UccA3
eFNz9FX4o0f/lPE6ci51tyNZNb2dg/O00NGz4gi2fXguPH6Go+Q5UVBN5Jy6bBgDoEeWDf5taa3d
f+ydR3fbWJvnv0odrwfVwEW4QJ+uXjCLEpVFyd7gyLKMnDM+/fxg17wlUTxivzPbqaqFVaR1EW54
wj/4SXRvD+JKbyq5sO3wpWyB9aVRi+wYqz1WTQcR8f7MKs99o/Ou+xF29ginFCBezDmFT5AX0W/2
YMIkWXpldGqy6H0Kly58gG3Z1/AHOcEElSyofAOiCaDXOjQS1rKlMNr7CIu7/B0TBFdsoP8ghIvo
UEqRmtqEJVFptfISUikNURhR0VdLI4gwGtEtLFn1Kz3JnsqXYHTWng6HpYKl27b5MhluRycIljbA
8oXgadoRmgpegF+clwaLMQe+xIH8zLp/xjgsIqruXwfDwL9JgR800l92NCW/8BWCVAVFiIgGUCTG
y7SUi/qljE19ZVrVvRGmFyP8zrGhtQ6dif4gzmLGdw2a6NKuIlS5lf52GHd2Rb6YFSPidzFgph68
tYYAY+Zp+p1DVm/4mDqYoXkRNSSYgdHtagVFXH2CZA8mMGrSyhqPZ2LFBkgbJUwp5pNuiCJ+JFNl
G6IeMjvx9xA2OGAH5Og4+CfkMUhRH2ymU1OFSUPgV5WlWxsyDd+B3eVUxbhll9+EkpYq9VH44mZ6
Uwl9V4ykLl4HEsOCnBODwIQiRyqfFWJc+GipGlp/Dffqq2HKjD3Qh1tu5ijflWAGu746c3gwWdWe
Ja42sKav4wbI+6hAoKldA91UF5h6jZjpBBNTw9JFLLBfFZFVAyD1t2BckXN2Mwrqmg1roCuRewfB
7XiY9RhA3huX55ZoUQpTvkQzNNSQXkRJMDLZHkDMYUYTZNUqLNk+urGiMmEnbBcu/U94diu9BD9V
FFQ8a59AFG1agJ+k0Xnf4R8ISkxqpbce8vohKlBogu7ZLpKSP3WVeCjpm/hVlS5bmV4qCMYthLNI
C+rqwKoDwBYcR4GTVBeqv8J/2LtoUZeGvlSCaGxQSSsp7SjBOvfYfRwr6TahX18ZrWSbSi2Qk5Z9
73oJIPaa0khTINsylP1FJOS4sVSauzCRldmXP/7jv//rP176//Res+ssptGYVv/9X/z8ApmwDDxg
h+9//O/7LOG/X3/nX985+MoueCmzKvtZf/qt9Wt2+Zy8Vodfmq7mX7+Z0f++usVz/fzuhyUnST3c
NK/IV71WTVz/ugruY/rm//TDP15//Zb7IX/968vLlF1Mv80LsvTL3x+d/fjri9DErwf1+zlNv//v
D6cb+OsLwMz2NQ2eP/yV1+eq/uuLZv1pkWRTndJtU1UdKb/80b3++kT/U0eCSKMCZyMWrqnmlz84
8Gr/ry+G9actkRNULc2gAGBJrqDKml8fmX+CebBs1cCIVHcMU//yf2793Sv855X+kTaA3KhMVX99
sSztyx/571c93ZtUhS4AAhg2F2c6kgvh85fn2yD1+Lr2vxzwIjB+iWmCJPThbg0k59D35rlVu7u+
UqnwspcJqlNtve40XT8LICDCPAm9+ZiZ7iI1HPfBjxKUmOwIybeuJViD+Qf1K5YCWd8WHkaQBJLV
YxB4mU5UPtIzRDl6wMdLV3FB1YaeoGUQxMGd3uSUceDGGITE6KJFNsfkeJW0lb6ua0+dt3bs3QhD
L9lvM2h+fVQtjQRGd2yHmNingnagq4fNbQG2YB52YPLACNHronYvEZBvJ5C6CcZ7Wfk1+DvVgGPX
KeWqVoNxIcEXLOOmMjdmW7X3ip8LgjDAZWyTI8evBRecepeetCun65Dz1m3nXAUYtXERUL4OJKps
fvvk5t3POKteA0MA1tUoLrVBA8RUbfreRrCmqBZlOFldlSN0ly58LvqeGhWt5VUg4nKdythYZkRC
SEZN8l4tKGOYUuZNqnHJLTHiQkpWPYz17M6XHHl2g6p8oVM7aukn74id7YVvim7lku5AiO8nhFV2
64LWZcMYIEyklAbgyuroGFJENqJYXBs69RB/QhSVsgKIaQ8/kjr2tvaYWhuvIrJAAgpxAC9QzswC
21vf8M29ym9e5Io13raJJBxS6CF8B2Ipll1ScN122qlfu7JGfLNF7/Pc6aS709MpZSpqZ1VFAXA4
rwIWEvu9gGySpEtiemep+2HwYjtGtiytLkWxNXF/EoR2dyB3cIHM07NM45pK1Rwpe+vWRWwF1ryV
UM9o+J9nLuIVpi29Xe0F/YVqeOmKBy6XacH5QDOybC86C6UtHRjfmd7U9crS9EilBEAzIdNdiKil
tlHzILpTgRVjIeSqmyie9kj3ZixqSR8m8pEkDSDkpYa7ykMxzR7nx+hgRyLaAlMaqy6nZgIuaiX6
hohl5c2FlcW3vYK4IwxXuifOoC8oZXbgTHImD9UKTFOLHgM7FXwRMroxRkG9j2eL5P76uLeWQUc1
JQIYshkTS5kn7HSPsVKqG5Uqwd6T3rASRu7fNKzhbd63/SZ0PBjLua0unKSBl+xOvdtgZHqmLrLN
VUFlRlc1jJyh9+Spbq1VzcWmVFQojfZmdEaHxnrKfPd1NOwnLQOz5zRdvHWpdC/MEDadnXUXmdtw
ookEVRu4MgACqVX3gbJT3ammBl9jwrzHmHf3mCp5yAxjT3Euk1r87MnWF8QjhGCIdaar1GC+iKHC
fK8PXPDsDowXBXt2xxGb3u36mRx67wcdSCTi9dz52gY1sV6GTrpl4+SeC0gzpVmhzxCDFHX63FsF
XgqxgUKyVKlAj/BP1qkfIAsaMavorBC+7APdL3+mg+0/DCbSp7km0ks68e60ysFndCl+NJYNFotX
q3buqmEa3Q9xi5JJao5rlSboeVaYzg6iK6JJqMIu0wTsT+HFPUDlH0oc4cOEiUdB99ibKY1QFrZO
+M6NgQEB7H4OgP5aqRvyUiupJlHy5GdDUeU8H/rJsgCDq64YArzLkXoo5IS2ccznwavrh9YeuVXT
QaTfd2jCak3dgqlUvvaZc466W/069EPxvfdgcyfxgOSiBpXlMeLgWHfJaKx7hXJVpqYQ2WMnQ1Ak
085SKjy7TLbFvd916l7zwvHOCXMa8dQw8PzV4bmENPHtFAJNYVTULBUVsafS0P1tKLCNHH2CnqE2
qXtFwD8t4DTwN6uzsrfw0+macK0larbEQiael8RtFCv8radQiQl9gj+z8KKlBkMXRN+jhRgKEtv9
L4G96qJQ3WAB6ADuFQrEF/ko9ypZaO9j2s1gtC6TqTQ4hgYdB4LwMIG4qkPrCKhEP/i6S4M55yHe
YyxmzeFCtQij92jAN96qo4d6bjr2i2lg1YCM+nljO6++kZSbkorV+VA6/gWoCMqsIxziumIxtT6K
wI1A/CishycLXKpmENbpMF6rZVhl/XYMdR+WStzaPayZ1N/UlP0elTKmuOY1cTAfaV6vhZFE34p6
NF8axZUbpYi9EmHTseco0c2QFiSA0gV3r123ek2VsJYZJ6dn1z+qKkous7hWbnpz7J5d9YfWd4im
VCQWLvYwOLIE/ZmR2NMhpMdXEYyomVPzoKXEoL6ADKi0Ldwp/UZkprMsPTXdFkmAMKAXuvYq8bPg
Vji4m7NkxdrjZq8T3xD+whLgXzl6GtTLtM69roI4hiRitl8dvQQvA5TQuzTYh7ndhNbToHNA1TUk
z7pjWfWaC2a+i+EsNWZ2NkYuZUa/Ejd9V8EDEyVb1JhF2SUyJ9sa7afnsRPAA6GiPaFe4T9FA1ZE
tS+fI6kLhOu7WqL55XrGjewr6gwdE/ve4qpuvQprgNhQq7MAMP/Ocw24b15n4LUl9FGidgTAGsum
amZWOaLQpWbbs8KiPmPbbnfmgfLYG3lC9ikz5kYXtDdqoCIhE+jtU0QrfZVpLV0ZRV9bJroJ4xhq
a0cV3fdOMXUgT2VIlqfy3qJSVxdp0CPxojHorCfAQYkq92NsyUSnzj1FM7FpdABdULbtnHtap97D
qHbOCn0peOexaV062WBcuYG0LkTSQul11Oi8i4PoR6GnN1Y7Vq+jiAoaX/2AoA/dmhbYnTJxCewe
pagmNjKOSsAckB0FYVjwDEv3XpXaWZMaCADwsEknq5dM8RZSU3kPAZKeLtMNNFqA+6YPkbNChKNF
e2bL9qewU4LDKpkEYf5NidSLHLZJZiN8zOo35HhdKGim9BrqD7kkmsyHGDUfE0M9z6XzAWhwGdSC
/pLa7i3aiGsBYgRxc4W9g1pTqoU1FgIAG53OunMrOjG4950H2PcARYFi8526yYWnd7dZhb5io/c/
G7ajDogiyOfQMa76UTvXuwGSXSujK0e3YtxlFUe/HXCkuGhEHO0VZ7KKIDJ96UotXGZZ316W0aRK
XFc1ZVKpIBqe0J++0WUB1iNtwGlAYMV0OequZJO0KMI17T2lmnSh5Km6E2WS74Vl0fxmwQusb6oq
W43km5XhK8+elid3AM6abU9PddHoJYqSTqSEe1OltLdCuiBbqUjTXoIVBGLSwNQ4Uyu9242yw2Sb
9B/lI3vni5EO55DAiMf+tL70asTKyc7RJCimNTp6ghKhL4C11WGt3QeprtF1lylqmnr3zc8nzDFt
o4XeyBpnk4k1pHkeKzYPGlDJUtuZ2mjja98E28Cr26VlqT5QICP5GobVD6oMD0WI35ieOnDrfbWg
TAIkdeZGlv1QdAJjkswuXjHGg8NoJ3IJCo0t0xEAYqe25KhwtoU0bDe+WikEQnra7fxy7J9E2uYr
U2PlBIgEw54N4kWtYFbSZshYAY+FNTYaNCTYd3pl+f+T4P9JEiztz3Jg6H3B2/x3+vbv9FfRpP2n
0ElVbTJNMlebj/7Of6Xxp6VrpkZVXziC+tO/8l9FE38aFpmxYzNthCRN/lcCrAjtT6lPCTWxuO1o
fP7vZMCm9S4BNqVtaJoUptRNaTioSjHS2wTYskvNiQzp7jVzUq/C29uDvVRvtPCXMKfcDf1UedLt
b3Y0nIFkRXGkULFg6VswakZ6Da2sppeK+moNqhkIEtI0hbGj+ON/NdPgEmn8fVUm66zBh8Q2oezo
P+LRulNr7ykiiqZyphggBRq8HSZnNa18LTIb0Sja0vOyVTAUtICKqPB07BFsQ24QBKLOsyN1+UZt
/pYaJbFP/rW0AXEahkJHT0dds5c3dRLdWJ5Q4HfYwOYAec2yuqkepFs22jmwKfR1pae3j29e/t9V
hrdVBQoXb2oKvx4pZQ0HQBZvyDbNqebwpqYg67T0bfBLUIVwV0Vo3DDw1TgxiFSPjCIkiTovRjfk
VCN5O4ov2TmNWPiPxmjAVhhdmCJVm+8RMYI2RWouQ9HclkYZnaldAhzc7Nol0fYmKoBd6kpHXyyw
bmTlbzKds6at0JQrAfu5k9Jx9OAmngZmrOHQRfwOZ3W6zIYfLCK3QeFJR0EiDJwAYWt3CzFtH2Pp
asYS5VIq2bEnHvswoLnQEDbYXD0nG6qXg2s+dGF3Hw5S2wgC7lno+7DIRhC6aqgj+tYuapMhFQZe
dapHP8OJxDzEEjMPwexbNlqedULRwAAeCRagxlQ7StXbOjG9867O2JJHlCRa32jWFJ7QadTxk00t
yAxmbl8rI10mRaLil0KJIdtuoP3JJHj6d2aABYQB9L7lMBUoYamqwdJ++24MFJUhw1bmXpFrpA4p
id707u3nY7xfuH+PwQ5hE4ALdpGDypXIpZXH+SD2sKtnNbRgGSOlOJ4pYXfx+Ui/LvefItnHoYz3
tyNlrdA3xkPcoVyhj+X3HkVz1wx/JJ33DbwSRPkN84nw2VoENmiXHjT3eV+GX3OzWDp1uKRMMjMG
WgN0KQoC5TAfIQRcxMpajfc+wVJh3FRJvbRB1mljeZYZP0ckQOvmlpKagopsFcp5gURgjq2BAF3Y
9ogWIJRo0iNlE6XnO+C2JWe2sh4yiNspQmd1tbJl4m8+fxradLcHT4OKPQAB06AeoNnT8n+zvLsm
b0HsVO6+wiFRbuKFBhfye4NZcbxBl0Cs3Mtw/vmYR4Y0VduRqmnqmq1qFFHfDhl5qpEKvUfXe5Bz
O1xHjX5ihI93pelwu6d/LMtgRzmYTo7hUIanarTPqyVqSYt0FWz9K6AAFF0WINjnwcL+HUz8LhQf
2Se1D1P4YMyDJ0kH3Yq0Ipd7Y+1tlMfoxvhqX6B/uTVW5br6jnL4ubdoZp8/y/e7M5P5YNDpot6+
Pj1oitTtFDRdbchw67ageWGcnRjkfV354ygc+29HGXO23F6NxKMNMgYU1NIRdramqEGfDNh8slXo
zpXnv/6YCK+kbxO4OONpNGc2b/7vJ9/9/a0gdYA7Tr/x8GcbTQFEGX8N9s+4vwf7/d1/xvUqs/37
an5dx++ff18SLkR//5p+7MuadtyxCz387pvRfw+Jifz684f8cfpQsDc0h7ajrlP6OFgVBoAajmCb
XdYD2AwJMMyu9ZGgIXz5fKCp4/F+yWuS3JTuBfu6UPml799mXWRdUIOg3Ddbe41u7ta6h3A5M+eA
6lanFrs4cl8OMZlm0pZQbe2wJyEI+E3kysw92INFey+2+spHwSgHo/KcryZHM2Wn7Mc5crTf2Obm
uG0smnMPsdnZqWv5tezfbXaarRmWpHljqIjzHu48KvxWqCVx9UitHJ9G7NDniDHdNut6EyzpCM4w
9HkqLiA8rkGzbsZtsZ6s1FEgXQ4bc4E/zM5f4xDTnVjFvwY+uDChGpyvdCoE5+3BEVvUYW4NYyr3
4YW7DoZF+AKCLnkgobyrwAfOnVewbOEO2gwiWyc2yw/bMQ3VN2NrU2j2ZgvRvCAx+7R292bwzadl
rctTJ+6H+fZ+gIP5lg9FJAqnxcPSdp+VUr/3cO37t+f0+zGmOf/mJjJSXCXQxupR3Qo8WsfHZP6i
b+ExzJ0zufh8MHNaih/eFruiYdikph8CIkJ800HYFtNUq88u3TDf1ZNXhDVCYkkjyOGmWCogsmd6
mIFG8pu9HiPoB6uqbZXvPR4IZgycJDBWdqDvdavArQhJeb3RCC9HS+CIkDxkWf0YGP2Fr9X7rsIq
CmGqiflwISawwWCsjE7fBLmmrSyIQsBqbmrQ2lmSfEW647uIqP17zbfUBYLSCB26CHUby8I3QwQ3
rVsg89hnL2KUK73tIVvYtJjTTHsqhUpDPnzqqTvpSQ4FNXymVr5TbUWcOjGnWf3uOQqWoOSkVumP
wvA72PJCOgEsh0TsMV4sfvr+Ul9Fy3ARzYuX8JFw+yy5HrG5dtaIPC+tyxNv8djgtiEcW0LG+7AL
NnE3AP1l2mMUkVCRpj6eINf++SByCjQ+3OKbUQ7mZeCYbmOMLaoUpM2zure7c1UDgJmhxWlLUc6M
Fq0r3VSQGQRjCeTTfajgXm8o+KKdo9M5qYE+O3ZLW2Q8V6JUWxpx9oA+zkWUDNvBbnD86EC7oLOp
6MVFlVtPKlwsNKrBpJurtrK+h0A3qiDaGog7QKd8HFyqp8gN3FWl8wRgB4G+GnIsQAnQpYX7s7BV
KqX5+FKo+RPYecCDqXEO0/jc8YcXX2l3iZWTzPjDnUb5L+nQiUyS6AISrktS5mCgnIboyyFgiwE1
GxgHA8gHBP+HgqrqkCBBCIOlGfW9BefOK6uffpzf+JZdoT+k3vc1kEkUOldND/ozJ5o7td9+2POE
amoaxx8qCVQJxEGsljgtFcJRGnupzYD4LVDOXfuLcgMhJzmT23atnCmrz6fCsSEZzlBV06apZR0M
qVe+iiG7o+1jE13y1NjHpX39+RAfj1o2wX/2JfNgJ/cw+IUM2Vt7W4+WkKUfmiT4mlXNJRWCm8+H
Onpi8ex4eCjWSW2q97zdcAkDtXpwA3ufPoFdgsMk5s2t+Qge8yyjFg7uYKHjLn+drYLVqQ34SKhN
AeqfwX9VE97s9hoQ1xwyjLMXN5jULMInyNf9d/s+uQDA+LO9zWl7L+ADnZg2H/d9Z3p9wtQd+N32
YSKcFdIC4DrI/aRZEmlYHQ5Xlb8SCBt41u7EA/6wcxAKClU6ErYnL/UX1uPNPUY9tDU3M4x9N9dW
xjxeAVZ05j3M+XoNsbSCj3Bis9KODSkFcBTb4D41cfBOQ1cD2QjP57FaumuUZ5blebxCYPChXWrL
cg2X4vN7/DhfHU5Q1UQ5AYynPqFp3s4hYY+wwmOeZxZuR/oTxZPqX0jrxDEjjt3W22EOshczDBOh
WD2LPYnrdZ5Q8C87GtFD/tQGIVje0d74JvIEgfRbBBWGu0SPVq5VnHc+mkg+TqdzFboIe7WO4CNr
mK4SHp+OZ2+RM31qdDoYnpY+digRfP6EjsTqjoVOPbG6MKRjHUas9hgl4TAQGOr4A79AyiiMmfoD
VQLEFO4Bp2Bfvj4x5Mdk7/2QB48rdKgk+plWPaYXsPnPo3V0IVa/4/Ls/POx9Ol3vTsetfdjHcw4
fbA8P1VMdz9ivUDdlVOoyXED8l3Dvmy95KWJ/K2tGK9qKR9UGpVlQAtSawtExvpvdWiNWAEFaBf6
D1NSNTkvYohT5A+KhwJCCS0y7eytnhTL0gbZHxhynQIA2UTYHdArQ4jCqPXnZAJGjaAIVgryl10T
oOU0pMBnBw+RcSX0MfxVNkaVmCde768V9e7+OYfIiyiKs4sSiBwcCtFY+GZGUXsfWZ5cJSOKLASx
gAQJCiyw0aheWACSIVmWZrJ1FXEB/nmudv1ZZ3ZfCwkiJqQnPYUwKUBiPJEikVvYD6rz0i834CXW
ek5lwKLkstC8bh0P6o3u1PSqx/RnaPruiVj/SEhnk2AZwgK0ZXLl75c0zP7Y8gwX3X6qSnAtehgw
JmhM1azoh2Ob4QpDXRiWd6cmZXlipf/Kkd89zvfTSRwcgGhcdz3Afv8xiHTAmGqI+UuZzwc/l2cQ
OnEaNfEjS0DACQlDv54oH5nnkuPFsHmfJA/mYgh1eESKnl7lEKTQWZL6eQtiCcViXX7z8Dd360rZ
tiNQfpmr/n1ixMT+NeIvVdXeUOHE4TGiN9gqYF80S5+pethv7KHMzjxCHBp3wfdQNXVYgJOhUA/b
5/NV9SHSoNdiUWETXJvJLn6wrQKCdqmymsY+6oMFIjqAv9sTJ+GxowKoIy9YGKamopDw/j0nlacm
VjWJh4NF0+PqauhCNAtiubPNVZo755aHZnyBnkwogeyl6XWnPvre5vM7/Vjno36B9g5IBIvuk32Y
N2sAinI4gmIv71jCVPLVJT4WCyYdwPSl183ab9gXn30+6nRv72bZ+0EPE+ZKz5B/UgdnrwOFkqU+
q71HCjcnVtKHt0hyRDMLWVMKzQaknvdPWMtGf8hbMofaNy/cMbhJrPHEW/xw/k5DGCZRhkkIRzX2
/RBeojpFWRnKHoEwxPxg6zfJhv8LfaU8sdMde1PatFYsqsy0d+yDjcGoGlVBXc3ex2f49mIrfBcs
UT0mOV2MP5km0Sqg237iLDvypt4NKt7fIK6Fahp5vbbP7e/40OXa1xpIyOez4dhDFLTFgB5CotMP
g6Y8ks0o8t7ZSwDqPZIHHn2ezK2XIP5OLOwPpyXvi/CM4h0TXlC/en87GBMDC4XTsy9La4Ii3Du0
ybQSHbYGFKwCKXeY3HQ+v7+PIciUpYNg1qmcUZuUB6P2Qxxrij46ewRMFzhgzZtXd/EyrFBA/16d
WtDTlDtYWyxj2oBTP4Js5mDWV1KVeTUEYl/QjhDLEJHeuXVvrq1VvsbFwDxzTox47PUR8OqEoRq7
5mEMWqeoVFTY8uyDFPBIjbpJISVGk+bONU4Vwo4cjhQg6acJNkxA4gfrrepgOxS+pu2Bpm7TVXuO
5wvR/P/NrLdN+h4G/XidWfl+mmhlYxgx4Mq9OfZrFT3Loim3kSdOPLlji8uZmvbSJNz9kKDUrpYa
Vo4qsAegSY1MaDjnGKydCBGPTr+3wxys4bjtJNLULiGiM0uAmC/iO+e2WMh1B//mW7p2T+xUxybE
2/EOXhKuTKh7JLa2r0bkCEpgUYG60aw7rc9PrCx9CkcOJ/vboaYj4E2KVysNhN9YTNEvlKZeds0i
d6A52VR7mkHJn6g+bnA1EudZIKqH3AzudPIYgqnxvm/0pZ3BZwYZi9V3hLqpbaD4lBvLxu/XEfZZ
pWmstJgakxIDivX0zIYeJhe+F74GMADpB972BTbmSmS1D59vGscOL+yt2A1VaVtU/d/fma5lSVnh
HrDvShrTQDZbNDw+H+LYiQKbQ1OFAamC0vk0P988va5C6yRuhbZPQPw+QwFe4FOxxM24wyxrWV2X
83Q9fv180CNz/t2Y0+R5Mya1OBspD1Xbm37wjIDSBWrC5wOAys+HOXZvummSi8ONp15kHz6/OIb5
PqgKXVmM1VB5wJPOn8Eiaxc44JzRnOhnEfI0//6S1ukvk43bhukQHBzcnh81kePRmSUzQDTPmGku
gkSDuvr89o7MjnfDHCxpNMZM1zV6c29nYHTADab9iRHE8SE4jxHmYx4ebutNY8gChWlr36Pz4TnO
pgFL5ynouKr6pjP7eYfxD/Rve3RubSvb2OYjgET8HarLxu6fTXiThY9UhNNuPLdf8ppBGQJMkc7a
6cVlYajp8vOHcmRqORzqjs2OTSNQHmwGkJ21FjH36NHSGjiRFQTCSp1q992JyXVkg7NIEOi+wzyi
83MwtwYauFaFETi1T1i4SGMqlxGM5Ei9/fyGjryCt+McViOjWhp1m1cRZRHkJdACdeW3z0f4WIQk
dBVErgankE0N8iDTKYhYzLIoOOlm9g3xArny3F8B453JrXmJW+8LcltX6B6fLJUdeYi0EQ2qxCTw
E+zs/Uohx9UshFejR1LaYh+cZ1vvm3EtzqpFtzDn7Ro9gVl0depkt46ER/RL6DzpvEEBYez9sIOI
K0S3dXVfRP43XQ3uQx/eid9Ylx7AdIDGYiURpeE8+TmOiDcIBbdVDMxQ2hhAz8Ndu3RS/8p3HVRH
re+BGFZVPS7bPrlqcEQILIBxJqjdeow3plbvrBosJ1o12qTNDN/t3gRSLtrHGvEVT8PdNFMvXbf7
ii4erS+cNTIzuxsc9EhGuDRzN3WA9Ee7SmiXQT+iHyyzvVWqP7JQPo2TH2ZR7VXX2hRhOCICMm6D
PF93g3kPYrqZGwiq4KkGpSIvYFToGGZkWqLPvKq5crQWYFQYPX4+pWwe4MGR/O4BT+/9zQaPSoQj
4S2pe9IYNoeeaj0EiD5MNijCIWMxAOlBq+Tu81GneXowKp1E+uOSki+dsIPZpGmBWTupHT52qJTY
KMiKaafKAN/YyFRkJzbHj+Vzob4b7mD/HViUQePK8DFbuihEzDBDVZ/NR39h3kK3s2bRvfYsn5Mr
68SOcGTRIIhDrsmysa0P7fcgoiGkK2CNJPjzSrtCXmVR4WQ7+j8/f57akc2UCBggIWUQ/j2MDZB5
Dcu8wD7S3Ykthn7nOGAvVPpYi3Feztp1cjds/BMV+2nf/PASp7EMGlL0NA/WZgo1MfZ01MuMdbDR
zoN1cgb9bXWq+nD83mB3/jraNGkcbHrCcKPe7Gh+NPPgefjpbQDL7IqdjXMGSAUjmRdX+J2fiIqP
bbVg8/4ZdVo4bxaGnyIJpE+j2t8wmAcpNm7aa0RkFvky3seX8W28zHfeVXEi/D9yiLwb9uCwEvE4
FEqi6/u8vO+HyYzpZC9wWlyH783SNOCNciqGHJbYUTowsZKu9P0wbxfkgVsYhkvyzRtvcSq3OHY3
lkZspVoWoNrDggv2aYZrO1RHy0nowlp2Y3rqPR29G+IIinJEjh+Qb0TjSetEhU7bqFsqpEvjpjyX
a3sVXZ1swx1bZbQb/zXWQchixdDUvbrndhb5WY+e8ia9ytYRKLt+2Y6zcWds8vXJUY+cgTb9MHLo
qQX4oXEPi6XB8pSH2K68TbTBcimbK5O9tbK2zt1Lav+n9suj94mdmwlaAOmVw5Xd+eEoikARZDMz
Y5vfyxUi/QCXtDUY7ORen2erYXPqPo9tltabQafP3yy4tO+KzAJevje8R8RxswYBIUTY7ODmxF55
7PB5O9DBfuKY8AGEaVCypwExr/EluOjv9O/J3FoAYamXwTXa8TV1VPy4//18w7boboIr1oS07OlV
v7nHskUOs6WQva/QraYgr6WXXitmn9/g0bdH45ajldzmQ7zbSYnUmEmPyTaCK7Q6UfoetmHnPf0/
DXMY7jb0yUchS3eP5XeTfs9K5Ge8E7dyLC+kgUClFh0Xi+Tm4IxREvj9jQpMOpp1S9LCeSrAia27
r+CIV8nKB4jhLfQTsALdPLKpkA3Sz6FCRm/nF8rlzXsym7SM8jYNH9VaQZuUFLuFX9h4OHVZ1SXE
/aXaJnc0DB4d10I0x9MkWlQVtrIpKleIpT7rqfWAH8c2NdJ7tVduFdj9iofMWBM3WH8q2k9/8izs
so7icEqHFhozkMQI6j6aaKBnUDnsChywFaSnJ6FQlIUEqm9VU6O3O2BWJ/F/cAJ0Nh0tfPaNdgen
Ef9yPHzsEsNZk3aN7obrykEJtEGgb5UKrDBR/DTPXHbMa61Sf1Syf0FR/bGAwFv3Fvrokwq5qWeA
kGB7YFyHf1WQO7Ow1i7KqNoigvgTYP5VnUfnagKgJhq+elZ4Zpg9zhY2bFTND6+9VKDHW96Rdz9a
TnhXNvLKK5OdnRpI+AZqPcvzCM5X9qxGqEiiQciextLHPM67qKRDPF6Q/uOyeZ0wYObAXPai5jFH
rg+9MHeZmfktzo5rYKpw0v1gX3Umbjc62U/d3oeJjb5JJW+Mtlw70XgV9GimgDqbuobBV/QH7vyh
3mn+sE1ba6O27RLO6xpRU9zYypGGaoW3XY4VdZ/h1wA3Do9TZ5JpsnjaobZDgAZbUv+uNYefyBNe
qSF1KQDBa1KEB0/rFyn0frIUVngQdgGCPnqN/mP7PUTeMfC0Z6NDoLPCpQSblPw24ziGzaHgiOU6
8DitVD2TRYyklI6k8ojgWp5cplkSIPuP1XhB+Kp5GYLJqtgoIW4ZCPbuQsghCGeqOxtVOWSZEJAj
H142HQdTC6B55hf6uRbKc6UxuLa2X3Zune+aEgePLilvmy44DyLnRYGUAjoPjdYue7ZF+KMosq9J
HAWLTlcvhzj55ppBTS2h2cUBEu2KQV4SJOD3Q4jFdep3qLq3N1UzrtHIXHeBg3un7V7HALHm+Zj/
ME3lRx0hQC2V/KY23DXl+OuRHu0smBiFmooXjJPcFVYBVcAFc5JPJ4EusBj0BjTuRVjMo8C8S2L1
RjMRMbIRqKR+9GCHlJYR991qmh4vcqNe8RGuJ/X4bI01Xjz6927I90byv0k7j+W4kW1dPxEi4M20
AJShp0gWKU0QIiXBe4+nPx90btwmQQSxe5+JBt0KZSWQWLnMb+onqVAELIzi44AMnDQ1wHc06VH0
5bch45fBpnGMCsyYWVe/eMAJhZ30vRTlV0EdvxeCAHJOue1F676psx9hERzFSMV151sdRQel1q+B
LCq2XBIPp8T7U1ToTcp98Ag1GiHe4sHPxT8mJAB01u5GfO8dTwo9dO48C6kFjKlyjFZRPzQ7FLyt
vhn2iEjcBo08ftMi1CEoNYgLeq64DbbGVpRnbs5f0hK/2VWgPRx/GKKDNhiPUjShd5sKPdQN/0qV
MqjlWBPFmhDuUkPyrhpM3Xa6kbmiNGIEEsRYygb1S+TJTwh//mSEfB+FXYyVGOi8KB2Ek4Ibikub
4pdVwywTNEIUMtGI1Af6Wxx0CO/iN4TGiBVy5I3sp9YK2b43itKRFLE7wAtJUADBfi6pLBy6mOzg
vVSU+1YUD/XY3ww1/THPmP4geM9pSIebkvMGrQnjYUWuXiXRTHH3RpIgmZT4MjbQEMtLRCynCuts
NIYGJ2qF6YShKIRTpQ+Q9aRnwflBe9x41cPuaRTSp9KHjTIxjjNwLLK9KpB3hGwwfll0F8vhnZy2
t10auVGleCc0xHAw6Qfs1DIVFxoDgUc1ki0Y5Jg8/OtrlYwL8iB8PqrWZSNvKCePIUdqntFDOyK4
75p9f/K0jdptrSSGtShxy80XHDj1j5lIgfaroqQNGGUVJ3qtaRHgip/QRH+UOwkngrZAjFGzTjTj
fyJqLaB3qNy2YvA7j80biYeE/Z8TJLX79e7/NsoXxYmlSDCi5h6mTGPw4++CNRn4jRAL59nxGgMq
eScfpr3kJHt4z/oVJtQOMnR/0hM2Ed8DdysJXcmdGGnqcx96plV+AqGJeWv0eZc8K8gCJ/nc8Elc
HcmKr7e5ugypPDM4mgModH/cZYOQN92mPnkGXdHjL23GGfjP718vslJ8WfBCmcQD1JDEZRJTIYQs
SKFMnlsar2mA5pwhbzUkV9pHH9ZYVES9iMcG84H4ObiKz7gt/9QP4LPt/N5A6xkZ1XN0k/5q7uXn
UtxtFZfySiJvKcbcP+KdMf1bJIcgE/HCqyTG+WX/hoE3N48Qn01PH3dKbX33Aw1PwFHQrsq62YeY
C3SFhM5S81ikarlHzeCARtFlNcVPqYAqdZ+4YyC1eyLosfc0bwYBw29VzG/oBIHz7Dt04JApqvpu
o+hfPQ6GqjCIEOlyLuekGEf2/ojD1nOY1qc+eq2wauKac74+D58xLPTaoLQSIRml65BCPp66FiJp
Vvh9/Nw4naNcpa50GTgEsR3k+dvmaat5u7Yrmny0pOc+n7JEzApCEYCAggbR6xjWyUhO7zK/v4ki
sdkoWFdXAv0DfMTkw11SibgHdLqvhnDGTP2iLk3bJ3Jnrbrx1f7tNC2DE/08GuAGw4RPdXGk+0KI
tEP8HOZwYmuxvgNxcVTj/NWKGV3oaXOG8PrUW96N3yLC3w/Tq2wp3yFqPLRFYo9qJSEWiTWPV+YY
7fRgwq32GlsU3x60kuvQqvEw69DYirTRGdX6rYqYYuqBdgpr/UyjXHHVaZBccrwbJceKKcFvr/eC
H12AvIEObtkRKpwPctS20PAo3hQ5fiqzUkPKB/9yntSj6hNNA+12kOjv+ln5unHKVup4fsc/D2lR
xxdYJrepnCa0K4qT+Tt048P0DY7RhW8jHX5QTsj2HrbadWtx6P0waRFQxzaUFC8L42epuEY2pMok
W5KuhfyHJ32bxsPXW1zdIcWhRmeXvtYSsxGP6M0ihiicc9jPyD/YIHo133PTrXnPWgQHDTvHBBo/
XPsfP1i8cIZCUpX4WQb36rX3crPRC1n7cHRllosD1WCi8vdxAXNU+qou4ITU1oPMsB14YK3l9r9/
XESbeTTJKrQFPi6CnnKSythrnBt8XDX5m8nRH9G+GIRgY6UV7ASpEyABWisMQSFWf1wq9gXd61rD
OgulU50Y2bjqKbzyHzFlojO9yYCdH8/HeDCjrUyJzib3LHXKx+VAIs7yELSsKgWmuJkgotCLzQEx
1IugMf94pXYVDcgalEYPbjDH/zQWj0C0EN7t5fhfjzk//hj5448xIvx2VEVgpmLWdjKd5eZ7WRe7
NvrXaQXrMC/HXpPmqrJsDuYBFdpoaKyTF5dZoKGDL25s5fPXLBHN6TxqMk2fTyfGr/QYx07JO8+K
/XmfOCNnU4JAKQWuVeBwHUobof1zKiGxDOwDBVDUDDn7+PAGqQrylq7nOYh6Z0BkODQEO6EEzTvA
gu7XH8TKRANYmwSXBFYHk01lsZpl4MHhaTX9VRtFyFMACecigOzQOt4udzKXkn+7v/oXzLA8rfR0
AVhSWQBWXnzsGCBpfcIg5WzOam+N8i21sIkX8JJLJWlnJh6SY2JHWRVMtjYFqPaa09vXO/8cbwBP
mYBkdBUYy6cxVdZh7ReDMzt3wt4TMZEwpkMsFqf/2yqLGyhNSsatYyOePX16CHvrpVbpLlih8q/v
gY+7mQ/Vuy5hJZRePZqleJ4i8TjofWlLSn3ftPIFtMUtZt1KxcbRBN0BmQqwtPiXpPlutbpDhdkb
NONc7fX76pTtFQNglD3epSffrrAV2yUH8Vt0vUUnWQuqHxaev9Z3C6cAc7Hdm8xz5UAce6whDyPx
5QbH8mGb37+52vLbKBNjAM/NjQr6EiXzW+sGTulgQ4p0xmMW/Rff4vvd6QsIfYV3gdXy1Zy7vXdo
D1hrPYu/8I/Y505/VB7K43gINs7NZ4o4t8a7V7msMo3Yhy+Xj+aZ6uTghdpFkPpYdIYmbMb4Ri9H
PAqsOt2bk3lrpDhvq4PyEAlId+D+FLwlnnL2J8m3lULMDhUK4hetYdyj0UfhnnrlvcKMzy3QWMG4
FEqilgn6AW3X2p1MYaOokD+3ymd4s8ItCPiN+24RVcZwCDGRb1ti2UzbQpQ8OrQMqLp9fE3Dctc7
aEU/YKH1jJlM8gPrzVzapHR/pjzxRN//ikUdivudivED6ol4Tt/5Pwt5Z/A6U7c/W5flwcCBcZf9
BCc3g1Waa+i1x8aG4b4xOPicr0kWmHyVITWGDdoSiIr3mNW0go44RYjO0pAeRm0TV/45+fywxl+M
5buv0e/Qi8f81DoHoEvewJWfOEawovb+k7qDcivpu/J2euqb3b/vjbCyxCCGhhFSU0vwUdJrfoa+
uXSW0OnJsWIqopfW2GK2r+4PCBukQ3CFn+e5pVYYaj4X9QXzB3TQskqmynlNULX7+prYWmlxZnwq
ZSyKLfNsTZdyc90l1oUSgpKTtI3kYuXW48H9s6X5/797ZX2Q65VfJMDYaxSYMEO47iu0nANBt7/e
0UoWA5wOhgifIo2lJUhLKgKMQvBLPDdMhzFB2tEmzyU8LBp87quNL3+lncB5eLfaIuEUB0yhdMxa
+PKn/SxCAD3/QrARnP6D4/rtFhT1b/K+yF8+rLeINAVitLU5gAWbsyb/0rhMHsJrWnPpk+Wqu8nG
sDC/Sx0BFz88gdyO20o9yDf95Vb8Xn3MCGqo5KCQcJaPuWkmrysFNh7nv320uZDTxTYApVCsT70u
2jg984X3adsq3VA6eUx0ltUmaLF8YjyAsdgFM66L8NDDRBCPW92a9WXQLVEQpfvcd47rYfQrs4yf
e02+Llr9LRSwHm2UO78SL8pS3adhk4HLbTZy/ZURL8cIgAgcCBgXnyB+g56WTYhDMa/VPKh2d1cf
8oN/PQMLJRczDHFXb7TbVsP0uxUX+aEmR4lSm2gIIeL9TesFu0fW9+svcW0JrHfmSf9Mfl9WhkKp
p8IoysLZ1OVzkgbfYjLr/9sSi8/P9PVCV/wgeS5G5aJphz9aLj9+vcRa4ELoHKombDM4U4tcbEDY
SJJ6if6D0byiXn859rMrrj5tnIGNdZb09kFEWzPDauVZhnpzlZn6kVuOTVXqy3+xIaYK+A8AzIO3
+TESm6MVRApIzedCaVwjxfw2tsBxxVArvl5o7W4hh6PG0WYAzTJEWDSV0SPg/SOLhlRsc5A84QC3
kHlr43691OpRg1zD0ASdC8NYvCQvxORQnUnsQhqeKuzah2pLOmRjCXORI5ua0E3gTCIg4xDxczqd
4xZo5XPJj5MDfS4dQBut1SXHMJmiNvS1OHnGK+yYZUzB5WsQAU7ZI0UkzVPJ3//2sX1ccNG7AcAr
NGkJNpOZfu4hWBluLPD5ULMAPCsqNoXk+FPzTm7rOsGb8py2siPrPcaoJYYrG5/O54P2cZX51b3L
LQI5xa9Uyr1zHNYnE6VyeC9YHCSS26Xaj68fmTyHlI9XEQpa9JiBxmC68enz8apGMNpYEufcs7pC
H/rSupTPQCSqWyyfSK7T7w1404vo4gbRXvuhsLdy0L+M5uVPUHmYEHf4EbC9Pu63EcaoQFtU47bo
HMmp7el4gumQ/26BQbxEN9LP2BmexqNpq/ct4n5bt/Ha89ZRWsVlTVaZqs1v/d3zxv7DMr2yQwZE
/yYk6XU4PSclPsT+llbE2vF5v9DikgoqqY2n2jTP0IH+VHpzo6epwMvdKijW10GiBWAaHOllSJSL
IinBjsAqGm8D4zeS2LuyijcS088BhCb2LFAIQUGGRrD42PRMtoowY0DTouC6q1oENXvx+PXpXH8z
/6yxuA9jv9ACEWO8czo7X5qPJRI8qBvIufv1OusP7J91FndIWIS0YaLAf8Z/k89gMH7offNg5dbG
iH4tIpLvGcgwcNo+5X1G2KiiJZA+TF1gC1L/CyPs624wKfF1vE4146a1pI3OxGd9ChbiDcFWosDj
ZC0+rw7X9SbreVGiWQO4MdBrDZoIQ27FsJVxtPFA/EXvHpsS3bivQG/sMBx/8T3/zipxYRZU6BNS
dpoqxGEroC0O1Zu+r8m1BoN6ROpCnLFBneI1m2BLNYwOrXw3w2Nyp9Z4r0xm6WpNcqvlxnnKuwO8
putGt+6jEo0KAF6IllvYbMWl/ENruk1x0PndLaPL++3P7+Td1w2QOYgqdPLPXe3CWHWivdfbgtvZ
E+bDqLfvtrV9ViPa+zUX93dR4kBoIYd7Bo56o93OTRRESMaDTlzbadOu3s/UYwwl8JmL7Po5+rEF
5F9pLX5460sZCckPvBafMOpGx7qtq52yT11iao6a51TtO1cDYj8ewcBYofPvP6Z3m//bXXr3wNMg
63Ps8uhmIHY5YJ6nx4UtdRuf0lr4eb/KIjSURqoMAer2567Hw0ZthuteGE9f72Qt/LxfYxEW/LLq
/SxhJzhK2WX/Gga/e6U8FcXT1+ts7WX+/++eGGbmUzel7CWg6eypTuP3G4F0pdCekUfQrpApwqdr
Wbx4BVlAKgri2Siqq1DxT6GlUFtj5tbI9EixOo197jyh5gcow/QiD5guqLhMulqXPoa6d4eL5eyS
YOA+7GXivjHzctfjDY3/n3UhlOlxKmldd0gD28KEad+Yolz99XNaC9OUscwdVd0Ex7v4rNTBUjzQ
YP6zhmEifu+nqGox/+428q+1ZejHQ4yDmAsIdPHaJyz5dPogwtkasHnGgS/HKpQx6MYya6fLQkN4
5hfrSHEtdhMnMYbaqNedk6R2omi0i0LBfXbYTRgHf/3g1g7Yu6WsRbI/ylrmS+hXnkUNLJ/wwue5
8WrW4g2DUXTx57z4s2jOmFNPCAP0L2xBg0faNG58gZHLU2hnfwRtJ9nBpUhzdthoz668qw/LLsIA
blstiNU2ei71y1aEkNLLdorD19fPb4U5xOzy3e4WRyKPrKLsS0k5h5N0mynCTwklEwcw+BkEYeVa
QbvvtOmUy/VDkePkNbXWqcAbZ9dpISpcIi1PzNrQ3QofRrN/2Ph18+qLK+7Dr1vED2zBBRGwQvQs
iOjt929CMGEHsq9EeBDhW6a8ZslvVa+/VWJ5i8/xSdG36Hif22ckGSbSGiCRZjWdxfMpUq3BeAFh
QF/XcAaQbQvLdfQq4Fvqu3HYPG0rO0aFZcaJKRRkTNA+RkyKPD9TAJM+N3tprzjxBdbe9Z42+aO4
E4/Cr3rjW13paDEPIX7C052HIksF4DQsWiUURPF/CVaTLdDAdoJ9u5cuRqey7OS43b5beagqphMw
6DFFRB1gscnGGAy9KukSClANC/lmiq+NBgkRBbnPLTr7SjCieYLjBEJ90ty2+/hAuykJdVVolbM2
3HQjrjYe8N3mJZO9jSe5MlxC9+XdSovDGgppJ1q4hOK6jA960LV3RRCftHp4wGS0ddRJP7VC/dZV
IUCHMgOePhvSDd7tpKv+LkjaM8fibCQC5ml5ABLI9Pm1kPAB6d8ze9iCuqxVyMCQgNRYjIDQolq8
hg5sYEaXOnoOjOFairVvRpIB9BqqK0RF9rmAyVU6hVdlWL2WQ/5cqh3SW1jAYHV46dcV3rF45+JH
377UWQGsHs+qNr4dQ2JwECbhTpygQmxEhJVC48NvXoRFDO6raRDyGB5nPKtEs/4zVszZc0NTHSL1
NyAJh+TeOoUPW+X82klSaClgt4CmBX98PEkYxMZNGtBYEvoHqX1IVGOH0RzouGprk/MmFmFPA0lC
6EO55bN8JxD/IRgKSI/yPSrYvxFxhe417jk3+d53tuBoa3eApsAdoksBUIbq+uPGpmq04rAao2f5
h3nvH5VLYx+6eHSpd9io3/t3yRGF4UvtTtnIQlcub+ZmdGrn9vZnHIsgtVFWmER3JehPSc2RL/xv
X58Xbe28zNgqnfncrNm5qBF7X2jUEDOXs1EPquOl2p2c5MdRM29kKyx3gT+bwHXNSaymWZ6P/xSX
xeUoYzTTIq6LjGT2HXEDJ5wyECdq9WBl6egWWV7cGkl7FQ/JW6hFN4E4+U7cBq+W19iKkQG1k+KX
dmgeOwNA/1hIl7MrdOM1Lw1WGm4wU4ZQXzwoYjruQohDuzocoChgVkZJEb3hsRbPHu2HOq6fm6xz
hzy59GmL7KVRHXdGj4F4TCnL5zembiPAmsjb4BSHQ0k3MrgI1Owp7ZonXzFvIkV6/PqxSiuPFfFn
DgxDdHCFy9Lbk5RqEHRzOhcKk3REXtFLmndk7HRH3/l3+r7MduLzLEwp/FcH9sPq8697V1akisFL
FYyJKlSC7Tk+qfouqdCjwrbz0HZYe+6s37N3OjKzW0Dulbzsw9qLj8XqtK6pJnY+pPVBGdRzUCV3
spBujH1Wrkjmh2Rmc0Me/NNiGUnPAVpbgXhOhps6anZRea31L7P8G8LO9tdvc+U7fL/WElUyFUUo
g8gVz1kgnMYoc6xW2QhpW0ssYqdSNyaHWZigeUo7Jf2TavLGJtaP5D9PTJ+D6rtDoZltMvUGu5j1
cbWrCZ90Z6jtGC5wu2suoM25wYV4kxkus/r/4FCuZG5cDXwTlFdwP5d4isTssZ6zoGHWbn0u9jnm
BP3e3I0O2bHzH2CPVg4i63F1UzEyT1mqKIyxCH6zgm1qPMQ/c5PuMqSBwPEeU5D/L95ODJ1ZZGnY
aiqvMBkATM/5MHRrBm5LaIViVvmgJ7l19q6rK/x2fya/4psJOj6zkCvvQjnGh87OzuoeGZP7O++h
vGp+StfFj+2ba+0RYPk938azjNDylWdVBt8cpNkzOjPXjeTPAXIfBuNGR2Z1GWDiYAApnD+lkBEg
dCYJ4C27bLxpe6lwKwFceGtuSaSuLUQXdZ6OoXfAkPnjES462rWwm+Sz2MHnE4YJhvcY/4wU+fnr
L34FuMYSDEtRuBVp2y6BUFHeePQmlfDZ/IENFvrq8WG8RewRL43truHqtmRmEOBwQSBrizvY6mnb
wLajOQy7rvDuFdFAO3cjmVjJznRwXbgFUD+hmrmIMMOotBmVonQuArR2w9LcJQUdX10XbjsxDN2v
H+Bass9MhbmSas7jpWWdZna9WEu4nOMnRAPyory2btQ7dee72IUeiDVcfOOl6Q63ggOfcrzcTNpW
HuqHH7AId00/NBGGjPoZy1DYGvrB2I+QQX94370r/SH7mXdYtmT21vW3AqSZQ9xMyFHACX1SdVJl
v5zQlqCewkAtS8o9PNGDrDZ2XZIBeb/zbDh6GbzPwT+q/WVnXfFPOV8//b8D1kWC/OFHLBIA9Kp6
358QHsFQEM6tcmcq8FTGMLhpBwXXUfNSTXABi5Q/+lhvHLS1htAMvgayBHdVARH98Ssdprye3Qva
c3jGevYbkMVw3x1jO38bbHnfHBg7e9/01y2uysoBB16uMHb++8UuqzU5jwQEGeqOClHcxWE8yyK7
pZ47hWdu3aVr1zXkK6I7yps63tsft4hJbMisCFy+tkswPNkH3iGw62vf1a8GVA0OQmj/BwyFuVm3
eKukvKD0ma1D9lyChySxE0q8VsVzUzmZDh0ZeWYNP3gp2Y11sauLewuJAOV24zCtXNwAIQHxI3wE
BMaYv7R3iYPXq2ashOn/Jg5js1eOglu5kl2GzoBoifBfCM3gazJrxOLohh3nX0GHdwuWhmbUU+9N
Z173bW7IV4Gm//h6U2sv0KTjwfszEDBfHpYmUgQ5jUPxPDQ0zjL1hdQk38jpVjD67AMcCL6DKPPQ
8P344JTSaIIGb+KzX+2zk+z6F8pNKTmzH8G2ssxqQvzPYstOrxYNoxq3pHcMBG/GLjl1YuFOVYiP
eH3Tc0S+foBrfbH3m7MW94miD702xmyudvOfwS/dHn97pxKcl6LvrIvKLuz2uLHkHLKX558EEtU6
QiuOM4sl1SaFzwsZ4dx08t4c0fLNBluXED0UsrfUBMOupj+zbvpl5OM+6isnVJuNrvNaeAcC9s9v
WFwrfRhkctEPIgC+Bk4SrUAcf5KdccAnz+YaO3y955Vb7MNyi1gqJ0ONORRbDiYsBuTBs/1Qre0y
bjcWWi0PZsIMEQZsIm26j4c1b8MoFVW/mz0sxx22igMYl0xEoiF5qrrmIZ7GJ80IKmge5VNsTK6R
xOQQHs7LFuojO2j6F6WEN2ilIYZtPUJofP23zwJ86gzHJh1TdVVZPIsqEGn7aAT4NL8MqPGlcsTn
dqvD/DkyzKvg6Iu7hwx8cvHRwuVvY42M9pzzz4/6a7eFj/tL+v94jFmBnsCs/gj6ZtlxNSdJFiKj
6M7K2HJTaQaoVwOMOaGQmC526ISZ+rOkBT+n2rrKoGU7xmR815HXs6HbAZeNRmFHvJ6lZFLsmGTx
vlfqzg4nbMvVosfKUJ/2ZtwhflJ5330QrUo2/FJSSJvVWF4nUZbtBctrHVLf67oaFUcx/irBt1ed
hRJlbR5pTu8FvcN+0sCY3Y/9O3qY6S4NW9RdAhRIBE2tHSXuvxdWQPvN7zClbLXrxpOjVz0oZRsI
v4ksR+1G0XA3f4mepRSwX8PQ6cThTm3q597LgWsaGErVGNZqD5ng302C5uQ11Wnry78xVr9P9OY2
hcN2DGRxjwA1SPlevW09WlFFmLuUPm9m035Hy+eKqWW8kch+DqsoCNBr5JtAaP6TLl4iQaCSOmk6
C/RQwvQsSU9RbexkGQeV5t8DDVmMcZ2pkMaQPC4CnNdlSloJPnQ/lsiSb8zV7NSokRjcAgp97k/N
Ikwz9GmWGPzka6gXdQBLVRvOeoRPai8z0BXt0ntSvD86IjrZlk7d5+QMN1Nwz8DnEDv9pFDhJ01q
ZgPRRVX0kz4c4+CtyoODujVa/Rwv53VouvHvICK+rBADqRglofHacxueNO2MzTyW9eev49D6Xv7/
GkutLDFq5jNhtmfN8JAT/WZUD3lV4IO9Ee/01YV4QSRDOChYyyQlC4yws3KhPY9FHxwUq/otCPJF
G+LzY5bpXVXzLaZ5+oNO+5VWCdfxpJwq2XdHWeH2r26KTNpXgnxXjJW6q0zpVJqYmOnphdi3d2mi
flfi5DQForybQL4fhkr0beCctjd6w1FJzBextE51FFA5xaaDcgwkpsRQdp6OQI7aNfEuCv3LaGw7
FxAdc7jQv5+0kJZH1JymMAJhkxqXGVxkKaxHd0inZ0UeXb0NEpsS6nES+StNNj0hi3MYTP3FHCGh
pNK3LtavR0FQ7bxVdMA6aNsbavWjqwpmigJVa5v2Thb24a4Ry4ev3+6KrvnH8DxfEO+yz9BINfpk
Uwd+ZvzjXQTXeN0dZLd1g0NvZ90O2S67Mnep3ezUN+kg2cVNedU+Im9zaNzyhGj9Jpx/RUhl/k0W
p5ov9vPUU07xY89Msg71YKIImt36/AjEg8IeQn7tiPt836vH+lW+qmx/v1lOrt6J75ZfJD0gCg15
mqzp3F/MROxgj58XcH4mSqOTOrDAECk2Hr9+Dyu8WvZMFcklDImBVP/je9Bz5LsnYV70L0Mkvqhp
WHZHC/iWZCO6+9AfN5sGK9H+w5rLdy+KMS3SZGalGCgbBd9mp4Ngr/7ycMKE/9aVdhNcayS34WbX
fu0hzzqCc79yRfuyLgcEjK2JKafmNhMjjDi0Nx7p/J6WmQcgDZHJhLYiPgm6HEGA0BjO3Zt3mAFx
xjf9ipH2IYeNKW2lyvNt9Xk1Bqcwo0mllplUGmd5g6nYRB9U2hf74VjvkxvU7v+DZu/qs6Op/P+W
WnIO9Ak80JSwlJV91yDtJMPGaVxdgIRwRgqDAl9iXgErRghIjeTh4nA0NAJvkJsbhfYKeJB0EBGh
Gb37V0v544n3yz4Scy+aTx/+B3f5RegW+/I6tU3UjG/zR5rEB8tpbZSqqxe5srVfG+djdZf//IAl
bl9qp0DJpEA8C5DYb3Q6GvLTrD2sOsZ9RBqCbuPx3/N35k0DHAFNPPd1F3WHPqZI+OVRh5L2Q5z9
3ETur2Q6IiR56sWZVqEscyp1oFgT+K6YxH0Lo2HXT7hz4jVRIJUXtZM9JRvX9koKwlrkihBTyEWW
XRoQ/gaIGK0919lNPXQ7RXksxw2249qLoi8CaQ0NIOLFIjZmplpPUx+OeGUK4b5EMd1OulTYOJAr
+QcNkn9WmX/Fu5tQg1klSWk8nfX+h5jGTGBhq0v+rouFjWne6gX3fqn5ob5bKkHRv/LGkvzwUJ2Y
WGLccOfdy/bw4LvGTeRRYluHzE1ix+qPgrOFL1wp60m552+PiwYQjLbYKplSqyUGdbYZKI8KnQYQ
KNqjolQO5lUHfbypR+MOlfNLXGov49y4jRTllQ7Wr40vkAtuJWqSJyMwLtJx+yRaNkhiK2PYZ5yL
XG3duTpqqvAZRRyQvJ33Y9DNkzmUuMcM+jkqaCTXifgct81vM+ZEC0PxkiEypIr1LtCjF6GRr7JO
vkSDbi9H4X3rdYdsKo1dYMgPfSX90D3Ds2PFui8D4ZB55XezbcCsSeWl0WH006avUS5+B6544Snp
RV8bKnVqfGhRmxwt0XeGNPypqV6z07TcaYc6t6sx6/dS0eX7qpHhsxWOn3u3pYdxcO+Z0c7TKl4l
X5Dba5hOWZkmXxqh2bpGnDpjNeLyi6fIwddEywGb/yZL6l7ppJNW9P1BNIvHOAb3WwuUKSmy4XHU
JW5qiUcQVSe0iu6avL4im9btoe2LyzTy232Qxj9Eufwj5SiLVmnvGpa17xvpvqlr/oXUv/JTtbWl
JNrrAZxrRR9/K1K/GyUadrqOvOGPnorbi4DN59SfbWM5+qGSbRXYgTUiWegfiiJ7lieFqepcwY/A
+XdyIDxNUfg0pMpb65ePteh/QzX1opF60ol2fFSl4qhWzcEwwsSOvOkpsIYrE0qKLaTivVCnPwwV
vUzDovczNfqdJnYXlQwVgrz6iJdW54S95++yKOHHY0zW1pySoUmvMzQfbVmKv8Xm9CiAUnBSL7T9
wFdQX8FGG5Og0dYGHTdK9K0Qq6wrZ6rH0las0XcTk9aCGUwvDDexwyueFd+/Vafi2kI2zZWi8DUo
O2T+Ra1z5V75owSjYkeJ8IisKVTlqXzpBuQlQmG0R1F6rnv1lLeaE6PP7poqpiyeP5yFVidXzQnI
oZ6jZeA9yjIuj17ihHKFOUKrXPhGn12GGkipIQ5Q2TFj1yxIwxQs7PugOUxGlNnYowAyrzVnQhHl
YFiitx9zRH49L4NChWZpD9xKsSAn+GKkOY3RY3CGcRzIFaFzfX94CeoicPESekpEEddziXaJavTF
rowA7Gt1Pjq9Wmg7nTOKaqkm2obc24VQWw6gWncoqssRtxnXzPzHWMy/G4EME9HsXpIwIq8augd/
8HVXsMyZepHfVr7G2A3lXrsuwMmPQYx5dZl3d1Nco6jVAcv3exGItk8s9JL7sZ5y24smRuVVVOz6
tnfbTNHsQQd66msHIYDrDrgOHdga4q2VWrdI0rhM4Xlmg+7bXlerdtFjlUBPjoaCGb9YSvnaF6F6
VBMEB2a/GHia5SnPkHiAg4Ykb4Ynsl8+RHVzGRT1raJ0p2bwrd2kpeQGaVLheQt6TVRICgYP3HJo
oY2kCeVTgONOM6SvpSyWdtuhizx29V07GJajNf0+1pWjWfbHLFcyp257ZxzRui10QkhRjPIx9o1j
i2KfjbOgaE+mfunL9MWq2OKIqT+SqsFSSJcdtZjQzCDKGBWyoKnuP5uqUu7zuLhLTQ9yM/b2uyrL
LuLBfC2V4sqTqxtiyS+14/0kFZ44eGfGO9H3EjcOfdcrEX+d3Fw+DNOVKUa25Wk3sRjasuk2VoNg
cNdjJ6y/BRopczs5qjDGVILxQRjVKwBpx1KQ7uTQOJl1fRTS4TjlaDqUkzNG2llLPN+BGXOv5WW8
A2nqOf00Rrs+ky9yacxdTSpv6AUi/JqVtq7TU8jLoxwX3o6+162Yp6ONjd0fXzNKDCnRNRZ0cbTD
TpY4bG3Dow+coCpcBkjTXu3j7kILNUSIUxELrSm+ihRf3CEV2zrahDh1RAzbGUOivbVe++D1aJhP
cZlelYUe7mChVo4mTd8Vv7nLNW/f1qbviBlWOBgE2Bizxgcp1lFZFcbbqhDeNFxFXUn0jkifNHY5
8AdQ5OtC9l7aGP6nFAne3hitVytC/FhTvxcB3YOCJkYxBK6nDQhMRkJpyxnD2bGmzQBPQfRPTaH/
8qIicnxaiiAv6wtRbhF2ECJXHLybUSZWd9pjOuaPWqYDx66wRI/z7toqzQuvBXzVFUPoWmMHZkdE
9lS2K5pithwgVyv33kNYMJqZHZB5BejE9+XvQZFPMXh8eBD3sCNxNMFOiqjQG7u0an8mmv6LD/xa
RnTS9y3hIh/E29j3z7mXukIOxgs6BUe+tm6rSD7ENE6LtPkfzs5rx25kWdNPRIDe3JJctozKaZVK
N4S6JNF7z6efjz0Hc1axiOLsDTTQ3Wi0YpHMjIyM+M1bm/s/ChMUW6rC9xKrFHpVXPv4cAs/R98/
CU0eup5nPSFq5R+NQjN3ZS/3x3Ac0YMJ6+Yu8ca3clReaK/RejRogffibZ2Y902jhSh4JL+1UD+X
QfQ9jZk8q0L1JlfKmwRaEyV87SJ0oom7o/ArV8QfQTN915NkNgnO/tYWUgdF3r+IiYKEbqvua2l6
SvL8ZirQkqpSUktXPjb4ydaZ8QoIFpX4+pchGnSqtXYfptE7ECkkVq2iu4UV7IRRp++VpvtdjgwD
Iv173NMkqCvhKMXeSdILZee1cEZw76wByYJPrVNemqEOb3WhcLJUwUGsI1wvB3eCtVDVyUtttffy
SPqPwLrYQy7dFt1wiNADdqs8HPeqHPa22YetY8XGbWe2wS4RiksiIbDtVaPpRGa/DyQj3XUazrUh
wt5m36oOPkh7pZKPAQLIXjh9y3L1d+vFt2EjP5iTRtM3QMGrbgbXV+bXFJ+60qMEbu1CyFEOnmJ/
r8jhkd34Uxqa86SMh06K3c5LHavMn/GOe5fN9q9Zk1LHIf+hj7llJ2VM7hDF2yKdglNi+d8lQUbr
PP5txvHomKM+7mU1xLynm95LCeQ+FQIq8QdRim8GDn5kVXaB2R8iIaEAkII7MVLOQKjBSSrjqVLa
nTepZ59mXFdNFzEtnNrD0VeobspK2GtWdaMI0003+n8FuvKVRZurn+7azPoxGVRVUWj4dq/gp5CM
3n2O2l2Za44/5aew85+DIf9lCIZoI7D2I2nFwZYNcFSB4idItA/7Rs5erRAPIrhoNvSJoxrGL2kk
OaoesAZrhOubV5G0nXvGoRGKA/08xWUQshdQMNPw93KysuuddDLOndn91SGaOkHftrZQZa9epvM/
nRQ5e0K3+OIb9ZMGZpVK7NBZxo0X1viZy2Q48UYfalSt+xe8xFzapje1WZ5HNfJtsa1cUSrO8sDZ
JwSlZVt8Vb1AzdCcMt9pTdJjMfCvatXXjjd13zMxuY9TyRV7/Xfd5ki+JwI23J76AlsKm0C0QwYh
3IkNIxmxNd9JsEAdml/BNPzMzfSch9ZJ9rwfYt+rdjdPOHwjHfZjAw4uJxvGDfzmvAUx3mrS37BT
PbtV1PdKT2/ULibHML6JqwmpxSY+BEZU2WLf/U4QvLIFvLE1f7qTEmpDFbqWg2aCtGf+PFfUaDt3
vt/aiWXug2K6w1RxcDroLDmjcRcEe4dvt77D8xhdtQJV9liEmqkmpeH2cjTsgsioHLEs/V1ojo8G
FyXSod+7loZSeGwZblaIt0M0qI6HFKnDtzoDb587ZRInTo/EPnsT81WfAwOnC8/FTeAUACC3O7Ws
nSEXbidJBA2jUz12eYa8aTG6YpPvk9a/oDiZnnETdGBMgR4pJ8U2leoRnrPTJ8NZBkrcRQjdpYJ1
X8fCiWoA57A0e6jVIjt3FcU9d6ZzIqnPspUHJ7kqml0txhAOmujGa6u3CI0JmGtKequJ/SkmyyO1
A5jZk2ytql+9iTlPYRWc72a+r7ls2xS8+9BMWlfRC7chSalhhmvlSMXhZ93vYjSfpUp/ERCTtyPT
c9lNJ251IWgNnrpgTG1bWrXPx/K9FIZjOo1PZY83C3citfELN5KFE4r450KO3+TY2FeVL9len5+C
Pg8dEV93RlamLcaQSlWwPs4o+DehMZ0xCtkVVT8/H8dxiI+Ndkd3lflcKqvfigJTrhbpStZ4+hSE
/V5V6oNXefuiMzG3aA231blhFDGIrKlO77w6eSjxcnYKKfBc35z/RCRuOy1AzDulEtZo7+0p+NhD
CHEw7UOqayiPk6fvCrPDiHDaNfGws/zqJR2CyM569b1WYWnppQURwZACt2ys2zgUbgY16g+dEDxL
qv/Tz6d7MQAtbol/4+ItNsWnXJUeu3g+Xy3pb90FJ1HRv4vC9FB1pmSXLSPJrqyekVtztZEtJXd7
cWBi2WbIhUWmuo+C0qkSJIX96FyH+q5heDhxlIRAo5xSTDmouttcK/M7I2iRrfG0bKc3BX5RmRH8
RF1+X3NLPKFGeOqoSqe6PWVTolM5m7GjRtGdmhsvfWztNDOp4frG/ouaV90ZaE5oq9q0k1sdHwE1
eFBa+VltqCBrnYud0hWn3hydehgOqHBS5uv+kx7msLG78tnqk0etDlTXGtqnoTHPwOXvCozidyUa
VNwmf0ahmtlRX1C+KMq+8MfX+ZLPPnmEl5c5goLpCS1hpDfHd88UuGjW0rEPtDdVUVHlCUxuTrnb
cTXBWiLeBaDCE109lsY+6CxHLk5i86CbHFYPSXwvDBU4a/UfSX9tw+K2TlVof1ALUZ3kmgsLPE5y
xa5b4x9jRIq+jL0XJkIKly3E8YQGf4KylH6lafS96FA2ZmrcQ4MpucVUiv/KmYLl+lRhATF4v/pe
32uK1Dkpqd8GUfs2jF6+y6f0H69LKhu50kf0lOST3GB50EzQyRPGzfUgpW5eiT96f5b394xvGVcA
e7I6J+7S1wju+qFSa82GPOff5nGU23kSTScAi8O+smLRjYXsm251Z0tVfpnedA+wBhT/GLz6YtYz
wUa8VC1UKsMGneBG7hi6Jxo6KkM/7bURRIKgBhcxqEcMCEw71z0OvTw6mln7yggc0w8wshefIzqe
kofRGBWsC43brEbJbqDNCjrDciu1zWHfa0fRb2vXH7tf5chFl5RL2hTbE5uREUFR/YZUcV/WbewM
3lC9JULk9szijmC5Wi6EFAdUR6kNlyQEyiFwssUoyg5q/itpm8gGFoqcDdc9mhXNnWdmLj9jBNpV
pwchlUk2veU/SqX+XPlBtUfpn9Kj12wFo5BDoMgPRV5yZzRS0Vbq6TUC/BH3/ju3lcdJiqtdJogv
lsnVTxZb/FiGSj5ZRYInRIClbsr1ZldH5VvrozQCcOFYylvA+tUxEjRBDQQWyFr4NB87i5kWGSnc
xLmp3u9UTIeGcI/3LDMzLh/neG+cmrctLeG1Hp4GfpghtLQiexcNYS+oWi5dhCbYmTSIeqqJiiUr
FZudy7WZDqNu1HtxRcT1eNE5jYdWbIt67C5RdYd+v4uGzK6edDeRYJ14GL3U5cmnjPV64Wgk1X4a
tmbuK9AhBVQxjW0aqCveBLI3WiOGPCbjweJWPedP5VN5Lp6HI4BP7gjWgSvlcM/cZ19uQcLWZkwz
i5pO1OwXvpwxZVLCgLtCKrJxRWfcZa5/xm7nUGJpthVrra8Poh8ZYwjiIqO4jwspYMggJAaA4jF/
aP2RBvFLwPmy0QBe+ZxgwGmdMadjoLUEz2aJidRfqE+XTJuOUR1gJ6GhYRgZuhsD2cAuJn3U5eCo
ZM2xaQbFbvTG0dUtIbeVAcOHn7Hoh+tyTN9/UoAu6tS4XWFjyP71k8orgxlgDbTa5zmJ+OlJuW9X
AT2q7hKktcl9lctUR4HFfJ/+82jRw5Z1QLVhMfu0DPtSVX9rsnFWvXBvhRC7vNZHSqWh/wle61vZ
ehE/sv6ujTlqJe14jIJbJR/KHRLI90JW732piXZeNKBxDXEIKma0pdi48tKYIsxDHxl59M+8/oyR
Z9WC1+Bka2jRC9GWJvpKYrmOsAR5Klw5zFSc4S1l7sTZJRYxC6Zpp0ePX3+djUf5BLXE7CSUdAJ1
xm9Rv1WbLQ7nagAGfiINI0C4S94hGvhdQWpuL4Lxre8ih47w10+wAlAFCnQVYV5/VyOlVCqmqu6J
oDzr34vTbK+OH9f4Gz3ss+xCP9iEaaxkCCICTSQRwjde7l3BKFojEsX2Usm/NYmpRP0t5Eb89XOt
BeE8k1DDgET1iRuuleCW43yYQEEmDz6+ZU3nn/Ip+/F1mLWVdh1mzlNXby+RUDkNYgZy1SS4GToO
Fe0DPb7r2tN/HkiT0ZGyxFkJbMmUlIxIj1sJKH0yFDtTvkMZy9ZBJJrh29eB1ioByMlwkwFSooG4
TOB1FowekLeJs2I2F+0Pk3YwXfGkQcdicnYWj7XkDI37ddi176WxJlRxxu3Qvvv4InMQmioGgN2l
n7x9HYYOn9Xx6q39tPa9rsPM++3qew1cUOuuq7qLFzfnNP8byf/EvfzsxcrG86yd9phM/O8DzQ98
FYmGf0JPpJnxUTNKAVm2Vzpn+/L7jIhq98xZnOaupJUgbJoErRwZH0LPL+EqdDUkcR2lkYyBuHSY
Ai71qNhkd1IW3OiRxjBL21gzK3igDwEXxaMI6EroJCDHkfEuhZZbmE9FhzWLGjhFtaURtv4JqYYx
toef9a99+tXTjZGs1vhHATWlSd+k+En6FdPUcJfrzUaZsRqKolElmMVOWDwXAxtfEpkiXwzpjxU/
eYnoltN9FWzRwFYX/1WcRQ7u9FCjiUgcH++Hyv+uINIy0V34eout72yYFjPmU/ysSGf2apUKOLlf
pHfhvb3XbiJo4KhO3lp37a1+xMEuDWzdc8SnjcBr6+MaNrDY3CWX/AyOBevjNF/i7P5CkyfGqcRy
4lPwF5mz+qFy0EMDZHv4OvYaWohkBogXxpOJ4MQCLGx4khqm4TifbwP+KOUZhEbDVCqy27v8T3Os
dsLBvOFiWI2HfM90wdmS4JHmx1sgvD78hMUhoXR9aQUT2B2GP3vsYI7DP9Nj8OSDj+Mut+lRvrb9
Z/E8ZeZKggFYVOCUiVPjj1IL7sFEkd6QBrsLhZ8gs0r6k4JbCdE/Cch65+s3vVaqXIVdFl04pnZW
Qx/+kkl/eV4b/Z+vA6ztxusAiy+Z5vUgDloNUE4obUv8B0kDpA1udb/f2CirTwKSEhUwGq2ftGyw
rPVoIckAelirkvILnZmNCGsbnvpn9kOgBsL58GOG9ixtCoUE8NOAOq89it45BkrSS93L169s/tSf
Vt5VnEVigUupY+CrQZkNufX12rPV9kw2tGMVmw9pOh2L4FGd0o09t/r+rqIuFqDvxUZlmX3LreiH
OfwolA0Y1OqfT+tWR65tduNZvL3Myn1PAG178UP5Rh/1h0oxNkKs79mrGMs3J5ihomfEiPALRek9
PLYHUbAp8C0QRhey1XmLuLX6sdAXQaUBhjgUno+LIheGoVKRwbm0fmVPxlMk/y4q3UnLv1Nj7udJ
XdBuQNdWSPhclNDqNYDhSTA0F5k5MCoNaU9A+lPng0Mv5bMs4G07RHJtd0VuuElPB0vP9Ie0iXdZ
Wd0zQNiNZpvbfVkMDqiRG0uDsFopPxORgVQ8hPge9g3AHfldy9sXf1Cod5AfbEBH2UhUaGBCtTu6
isLu68X+eVOhP4TMhUFlsKLjSSM/k+W4sS71gLOkGEMAoqXdbsk3SvN3+LCpuIbTyFEhnsw6PkvS
u6fKfZXOBfKczhXgwWbmjN/GvbIbj7Qkv36ozzThORoMTNDOBujMZTaPy35IgSlMFyOr01OU+3/Q
kvFdP4hOFqAIU8mgoSnqbz1rHwSRoaNkPmfWiNMzaHNLK7/pZf0S0azc+F1rb4HWy+wCpgAXWmro
NjF5DYGhGXeOgNF9fJ4dciYnOMqb7L7PMgO8A0mZOTEGdofomHzcGd7UlmHfg1uu3OABusO5u0le
2z3iUvvqj/wfVyuLaHP6uSowB44xr2lTCHRKAfECsYGkN0+akDzWVnbMVONYl/UvpENvak+/aaad
Mj5SP9QYIbSHXP/WBeYWRnzOaMsld/0C5qV/9ZMM3ah9w2/nO1nS2VVnY7Vd/swP4ts7GYmedfkw
/WHG8M13N1kNn7bV4nUsbhODPpjTBBKCDy2SBhNX/D5AL9CgdKBy+w1xHNv6T3G7i5CLBF90k1Ll
KSE79QmrYngTGy/00wmyCLDI7qox4MpQcQ1EpV6bIltpN4jT60tWpWlDMkJ+Zwlv7qssymJjvs8O
qB1OjAN0lS66BBU3r/v7ME1uAs98HpJsdKQMCmIsR+1e9fUNObm1r0fDAH833DTouCwOlWREcrKM
lPEStEzqAYVp4hs6dhv1zNr7hBSLaaOCANwndDrItcxrupbLrvEeN6UtJz++Tjefaj8+GK1zTBsV
2mCfDDMyYRzAPGrjhSf95Wf1Q+/Vfyot+iPJdbr7Otbqw1zFWiz4opBDQPLWeEl11W6tb31w/18E
MOjkWCR1nmrxTQQzCzrP94ZLTc/ViOUHJZpevg7xWdqCFzYrMXJvZRBmLn1va0SMgLFmI4eh8V0G
KbTPItAT2HChXThqwAlDDTZjzJHsN4kdtMNWm3feQ8ucBadfMfhiMs4xi6Qd+iiPUmEPlyAfb7tK
UqGbcDAPRjnZI1byXZd3ewBfysbnW8uVcJ85KPDENLTlpKeMMVO3uCtcmnwAudPf6HX7VEbQ9yTT
b12gGunGWbi2YKjkMRRFywhtgcX3bJUyDmH5D5cKcCgm49+MKf+18T3ltbdpzVB36jRsRed9fnUC
+OIYAIYpeZuecg7j0QR0Mb5UEwePPoqTXQ71Prfk3o0KbReoyb6LcwGjd/m/WLsqek2UWFCwPjFU
a0sfo2BKB7zKnyf1l1b6G6lkteC5jjC/iasnBV4pCkpMhPm8STjuE9faJy6wmkN8Eipbc6pDVNpb
pLbVZXP1YIvl6qUtrPk8HnDG0t60Eej51Ijvlaqi2Wf8kLTNOnItpV0/57yqrp+zDJSu1ZPh4qXV
T7xiUd1Rg18oxoOG3J5/rkVjfqCTQun8fGL8xrk+BPEUzm+130k0+cMYtIE9RQ7TxwGXVjQhE7A5
eDL/F7vjKvKSB2wVXgE3nshdhUY+ribh5pKZv80i1QCK59Y0b3mIgYsLpyYInMLA4KnIQUK+9Acg
3c7giPv2JTknhy3xopUz9TrcstNBIaoWoUE4L/2bZZkTgVxJlK0uxGoUHfPS+Yt9NoVDwcDqVKPr
L/4wSMiwKa8M5Ean6cpNkZKV5EIJz90Ld1LwQEsVqqpp/byOsh6dnv/ralbexYfQma804uvW1P9f
Rurya11HW2xwVAK7dMr/jQYE6157Br/u1o/Da/3T38WO8NN7T/72bmXLdki6xkBROG2JsK6k7PnS
AhxAn9XLlgT4XhhA90lpf8kSmUZ8CNst88xkY+mvHIHXUZZLP6uAl8QWUeoyf4One9bK9JsEsNKx
CibxoC3LIBzcr4+K1UdD+01Gmp2Z8XJS1Ihi1WKN1F8iM7ggmPhbrdSN+vxTp4KeC/1UlPKYwDOS
Xuy3SssKaSr4glKRPaI7+ZtbdmprUtgeNZB5Nlj5CyBBwxWx7Nw6H1YS9XVwVfyYN+OoLqtCCvv/
uY/039XBmY2EB/jOuFUk97NnavrP/4dm2VbkxTmvT4KQWyqRxQJgemiazEmDZFeGw20o+aHTlZij
tKblNAUcPG1wkza9m1Bv3UWxRrMb0GCbSLRPPHBAURj9/frDb3wVdbGv8qYoaPXw88ZzeJSO1U2z
0/fVoT5+HWb1LaDIQiEiA2NZVjtND95p9CiPB/m2U7+35fs0/faUyfXTYGMprxxatDyo5BBlXJHf
KKDPRW2bdZekfMlF/S5CJwrQd/mW5ONWd/mzDQzoHASoaMYCXSEVLiosU5n0htZ5d4khWNq+NbCO
ffhYol99y7DlsvMpxCe7iHYQPkMwktOpHYuTH3vgtCJz2lVxe66U8KlCrtwBqsvsNB1/h2WAl7cG
2jSpoT/5aVntxZTTIokqZlc6apteGP0ppeDodcNzjHiPzW3/O+Dek5cNoPUgLu0sGlu2F1dQi4vo
pSvkv3rZJxtf9jMWQEGWEtkmhrD0Wj6dA2mbNYEZmjXnAJy5Y7RPD7jBgDjntq84sznwprPQSrb6
EHKxaAHdasBnhfoi+qT+YnLMbOOpPp+jqo4zAdhNsEIkxXk9X9VZJoyTpMwy4yLi6Yy8oPhX9vwE
QnO7+3pjfB75Qs6mIa3NXUiO0n89Rq4i1R3yIINHpHoHi2w0EMCejq1iS48BJi+WTc3uxK4OrvgI
68KJXzfif94uH+PP//0q/qh23uTJqXHR1X3ndimGofGu/GPs5hYhf2l70S2Y32NyNG1k5ZXPaDJq
kriaq2AUln1kA9s31cvg5ItT8iSH+U0WSBvf8XNLng16HWP+DVePF/mTnFQ+8x/jW3UCJpkfACj+
qFBbOnl26opHwOVfv9HPS4eIM82ZqzRWy5/qosgKZGUWiJYSwQXYHyQUKFsXj/UgdDbgGDEMWpYi
bR9McjMPmZsBohuS4oozctN0wlh+/PpxPpvczG8QOToSKqtUXJYGo6Q146RDdJH88pCLQ7VD8OpH
g2gJlPG+hT8cgfAoRWC8WXT2G4g18oCISROJULCSi5ymkGq94gJg3g1ME3HZdHwOM3UvJuG5t4bK
ruh8OaYZ3iiFTBYMGCp//RBr7Xfe04wSmVVaxWX3xMjbptdFv/n3/K/v60N3HJzWbU/JWTt9Hctk
RS0q1Q+hFsnJM3up6U2vvkzZtxY1JoYi9L3BiD7LgoCn91a9+HlCPyfgq2dbXEKrcvIsNYubSyGk
EDeKUtkZonrL4B75Sl5lQc/SVnPoGyn+v311qwyhaTeFATx3DN8hOL+b9Vjsv34Nm698sfO0VgVb
X5Gkk1v9bO39c2PrdnOBj7qtXvg5ifEKdA5gJmAm1nyLdB2r0mTGBa9APkh7tDUO9R+4sS/xXbXr
wczAf6N8zpxya+C3ksEYL1A1cyfXuUYuXr2UGHKLln8zK/GGdkqfe/ZLmF3QAogyaGBva32vh6Rp
hAMw5gLLHrEgF6naTBy3uiKg4q/apbx1JM0r9NMK5g7yPyGWUiURwwwzzv/nRC8etGN3VA75yXeg
Kh23KsPV7WIyMkcXUENGZPEKddODGwWE5eIFjYu58kOQCpIb+8N9mFUuRvH7KNKevl6b/36Xj0/4
8dBbrJciGkC8jFHz2uVBbft+spOHqANCDimvUJTALjL5T6pFePwUxyAwsIxNOtfLyqOhJrNKQ6ce
UkP9G2dixykJXQCea2D3o/9cj+gKFgw4U6G/n0xo7mLlQY+AxemoefAgR5UEvU1W3KJqclsUBwmd
9ORdH3SaOL6nuEEUvWdikRxDf5zuvdh6ovsIMEqEqIQXK5cWtAoOWtf8rgbvN/g3ZL+M6rFUq++w
4m/rqHtn/nfTQOcGJTDsZa/CqaSSXax2Ho2yh23d6P+kdfYtTZRvhdq/VVYGs8H4if2baE+57yY+
akxlnb1OgQ+vv9NcTxz+liXsdinH4yA2cFyK4I8J719/mc+r++OHmVfL1XFdpEHMPQHTNiXJb0cN
EqxSbi3v+ca1/Pg6Osb00VGj/ISjQB8KPjj9738LVv+mdJDL31Gr7pq7rcX9+ZhWkfWFSmKheEl9
vFjcZgdlzfL67rWD/4W8KfJv5V1ebdVwa28NE3sJtBI2mOCWPr61rteiKoFKxemmUac58k46qpkz
i4hB3naGP1gAOF9/qM+qMrOo0FXMRd0oSUVpjIGI0OQZmWbR6UOneQYbcoS+Rzum2/Un5MseGopX
622rE7Ny5n2MvtjAKSRz2N6Jd+n20I/9o4AEdo4BZe2CC8ue0JvwHfWYOf/5zOpj3MX6VLRagf8I
YH8a4BFpkIYg3Pw3b1YnG7JwKLuWZg5Dp0pqHCf1q3jufym3ylF3IHy+0iKpjuHJtNuTepMcojPo
fONB30iNayuWDte/GBko+8sVm8Bir4co6l97iJ9aGHxvY2vftePGJlwLw+GF0jaDHk6pRTOoaKIk
QXjEuASZeeeL3m1SgTxIkq3iaG1nYPFjgDdg1Ahw/OPOULPKEAmhXfQqsrtU34nGFnDp3wJ4kU8M
JlW0tfibSf76GCOI0kzKJkm7lAgZVifViXf5wTtZaNqJe0iaHJvBbnvGvvJoH8IuNmAh1QwDQIpd
Gly/h/G0OXFc2+IGE1QEmcEk42K9eLAItllfATbjajrTKB0oI7OAVLgzFbuELuM2Z9NWHC12087B
aQS+18ZWmLfxp1d79QsWz2gGueeH8zMiCnPrHZLf3QlpPSzi/MNwZgJpnIdDcs4O+UZGXVme5FFk
ogwa6fM09OMnneQs6bIh8C5mkcOUR1UoR1vp19dP97nyYdRIG5mr4r9UisXrTROUMP2w1y9mJ33T
e6m1jTTaq+l4bwZy4ULEOWlT8+froCsYg49RF6801SvdLAakaZJT8pBhHtCc57b5XNptm6TMf9jy
+yHqN7PnVAxSl9tPMouuHeLWuwgy90AD71No+D3QUqZIXz/X2kqBgzhrLyLjyd8/fjFLS5tAn0Zk
aQu8Ms1ivMvM7Jxn5Z2ZS5Ytx9XWCbgakXYX8AUm1p8Qs+B9WCb5pF0oq5xSDxDK8hzuJyfAVGeE
g7buGvLKuzQNbjcM5ECWW4snVCuhE7SYeOK5O2k3JfOqedqi77s/26JtKx+O6gg0FsePRQmzyM9j
ElFleIJ1GRM604bk+jUHj6S5KSzdr7/cSgOR2uh/Yy2vG7kYI6GBbSubfOaOoITy3d8J/1YvilM8
hvtNG+eVnfch4mJ7zwSgLh19j2ubPyHxZc9CjPUPRAoOs8q+6FI6fK9vCuz8/vPGDQ9LPYjJ5tyj
/nTdQSfUN2RBu6TW/eC1Tq1zbdC3gETzWljsO3rgMp40NGSZ3C4+X54lSh6WqQVUyRlHu/9l3JR/
im++auM4FzjWQe0cPihTyI2ycOVQoh+OhyjzR/hay8RZZprfSp5pXOK4snsZcmVauP/FegEvNBug
0HHGfv3jVm/ioK9rYdAurao+1ENyn5h0vOWi++UXmI83unyRBqVzU1XexSgta4ik2b4O6aPLQv/g
J5jibPykuYxYvm9kBWdqCXSrT1RZWdCjKpg4KXtn2k+d3R6E+9Dp3fQhOmbn7de80taEBMkdhVjA
VdRl1zhPFIA6OSoFKg2Pya0QLUaXYT/saHY8U+1vPeBaPriOtzg1ukgs9SzCtNuke7OTAW2eykP8
vab3KLnJzWw6VDkNywvR/Y2zeK3W//CscyK+uhOWdYXu2qzIoHq7fhf9nsEdGDr7BwUwkhtYDo2J
g3e/NbBfOyk/xF3U+n6iWqPmZRpobhMEyV46Mnp1EV9BkG/nbypBr75iXCJZP9TF2idNZiSsOi+L
8ZZPxafExNlQBzjZG9+tQTxsrNe1/ACr+//Fmrfx1StNwsb0rSrEJftUvCBnWeJkWuxmR4qddWgf
5FflT380641VtBYVQVrwTqQHJh2LD8lh2Q45jaVLYVlOF+OYIAuOj9rT10+3loOuwyy/m99PfSIK
6kXJ89tEl89KteUeulbzm9cxFjkoCONYz5LW5DCebpu9eRDY88MN4z/zub9FTAhOUoWQtfkfI6nw
/PrfV7i0S8waz5RmIZOLVbxJ6g9B3dps8komm5miTL5gcn66zIypkViTH5lcrCe8NZWjf9buVS4y
2S59VjYQtf/yqJZ58zraIq1kkgktB8ss8qbwbXDTnfwovUv7dBc/dqLt3WrpIUSOdWceCwA58k88
PbZaCfOi++onLBYlojKe5U2IuJmp3IKPwwgknvSHthCQCOiZZWjjll3k6j6YLa5mcQU+5/zfr3df
nLVSxFDwopTqTuy1O8SK0J7cKolXCyvlKs7i7VpDPYGxlM3L8G3YR52jnqeX6R/6NDusDuapouVu
uXet7r2rkIu32ZVK0jeBaF6kCeSw/CYkl6839+ppAJIRGAmO1CSSRe1midMYFgJpcnrXv+uH3Eek
0tWdCOER2KNKdGqxZxHt7bvM6qOhHy5BDdeh5i0ebZDlru5rlDjE/lcmvvhbrPD1z4X+DH19CBI8
4sdlEWObI6F9abH11HOMPOptiaem6ua3zWU8tc//hTkiUgq03UF580Dmp05TIHkouA6c6oOQqHYf
624hxSOKTu3G5WXtbNMgvaDbAlPpU8lm0XnJIBjzaArWR1pjI2VpB9JdrPbHjfWx9pmuQi1xdvTM
40zzQvbz3SDb2dvsImU40nk6WI8iZaIbICP4X5w4QMLYzhT2ICEWpwHNumzo45I01lXPKOjeWbG3
8Vxrj8WSn4HyOj3B5eprwxnyZ+XRa5UXsE5RnMM8euPVzVtnmQpnduGM5QAUuSwqK6tDPQv8+r/W
xsF7eJ6bucquiLkobFZXayXzdbBFchokKfO0RFWh55iHGVvquePb3LHG7Otgnbb4tGs5l5SKahDq
bQyaFmkjCAOvjxEzuXhJ48rSTZZSLxcbvInVsuA6yny6XmV2zGFaU+1r4yIc59OT9koN8WhUbXTF
bgan+jVbNJTWvpQ2b17y2sl9HXt+4VexC0WqaYMSuz/3uwzTuPARvjLYg7P/OH4Pz6g0cvFTLt5r
yvT3UBxMz9k6TM2tHzEv46sfEQSeEEpelryq5STaKCdHL3IFH3GqJJTBdOiChQSUHk2wQ9mxHTOv
fbMs/7cJdDvManfKgwtYAqet4OdLrcBQNSt/iaNVoSGM7LdhDW7RaqFde6rbqf0J/8SXJOmCG7EU
W1vCIfvcidFTNyHh3jYxMshGprhygsK2MpjGfkis5pDo0UWW8nAH+SVyxShsnGTE3hHaLqLIP2O0
FtG7EQ6F0D2KlfSqxvVxtJK/VcQ8roy8XevViFyjEzPVzTct02LUOuO3vOtQ1feYBDdpz50BfWNU
2Y5w9HYlhCGnl0dsbgs/dFNF+xM1lrara0PapQYKgE2LwF4YPwWyvA/z/keph2jzp78qiNk3KFRz
yQsol4cu7g4N7in8AwDiMpz+NsZYnb5OBau7hQkwzHfk8j/N00uwZEM8t2RQTD7IlYhI7WgAT5M2
TvO1c0G/irMo1VOtb1qynXpREfCqPJKzcg4sPNnUjUpzzsCfUttVoEWGBpAyDuVIvV6LrWMoqGxW
4TEQkaALj2N+SPxnBM6/fodrz4argYlkLv5CFAwft0JD6YcMMfJZQEBtdSCkCJXGeu7KzY7I2tNd
h1qknTiNhliNCDXsgwfxV8C8yLqvXnRHeQ2eY2d6nBw5R8DAViUnUO0tesf8lZYv14CuhosR1csn
ahLimKmY982cW1UgcsKApGf4Ixr00GkL5DYG8+dsoel+/X7XTkRzljiCDEVWXzJqsfRpIrnTlIvS
QOYfdQ/7Ksmwvw6y2mi5jrJIaBEDCLUKR4NGC/ixA6KjpPTmpnTl/XiqZ6saR336OuZc5y1f53XI
xfUga3Lh/3B2ZbuN69j2iwRooKZXTZadOHPsVF6IJFWlkZrnr7+LORenbFltoU430H3QDWSbIrlJ
7r0G0vcGBtbFXqMd9GJA8x+9F4A9smqlVLh4bABFBkg2NN4A9ZrtDFXNIigV49AHMTm3Qnt87YMd
XzUDvIuit9DhIGkI8j4kTutXTixAtHv1NrAA7ycAAv77K+a3tnHMa5Vl+BXkPT/IdvaDucZ2eszv
GAQ/UFL3Ett8NxxwxwHniXfQwQ4gHP7z+odfyHqoWqKUj66MCBLF7AIOociMUQ1VvLAy/Kar3/uI
2g3NVpLe4ifHn8fHBhoebLvZBAdDLgtVUf9T8Eb5zAGXJ9npfvEztHNc+TlQykQT44abR8lHvduO
ObxSVpb2Un46/RX8/z89qstChV7haBxiBYo7ebGR2srOoOY56t7177qAkuavjD8Dnn3YwFBhcinq
8THg2kJAmtyVJKFoHAa1FemxYgeku4V83K0KfXlb00tjK3RK4hEKhw5sFQjt4tFgJ2JyryWGaksT
BKFhoXMzTeojrhBeG0pvslJAFCbBUSXVN0w3AcmGnPBQ1Z+aGqJVCPA3q6SXTk6OWjzs2hEO94YJ
JWCI0EMZNY63hlD87DItWblXL8332bqanXIaKOF5WOFhN+7Yx+BBADqqLeWN2P2m3LTfreL6iwGO
Gln0q99Wj/Gu+LWmabOUyUyY04Org0Ychxecz7fQFFMRQTgbeDxjo9n9nkEQ5a6zO7fd9s/ZHv4c
16d9gZSHLsA31QOoURQ0ZzfSoO5Yn+Kac1Dvi+30kmUAWMHUBaa+uAa5qdt+AgzaqPAsg8D59dgL
J+JZ6FnazoZW6gyGmjEXD1IAYOs9YSOvqtItvdnP4sw+agmV8TEb8YJODFvHjAJMtIfiHt5nEIFB
Ybp4L34ln9fHtnA+nMWcbVwtFygsRkP1EBoQyxd2KbpWSWcH4nNk/PgvoUwI74HkqKAbeL5mumCK
60pK1UNgQsi+Lu2sGlxBMGyGWotQvF2PtlRxB7kJkGlAD2H8PlccLWlrClBO5odt5Mu/OLFL2iU/
OWQ0s6e/vxIiGJ7tYMYChjLHjPYQM6qHCcHireq1G4g1bOrtur/k4mydhJltfuiXmGkvJ5gt1uZ2
EdQ/c0H+moRqm5EUZgua9nL9Ky6dYuDscyoXwAX4z/M5K1t9iILGJIcMz78UjjJG+DpFv64HWXrp
on/wJ8psEaZJWEdpjChEtzVIlEtWtiVu7MDxKvil2wJ10xu2jX4wpyhXa7aXPqLQEAH6FcVL8AY0
HADnY4xLrU5Yget8G4Lvi+lz6Ub1gxvJCnbJDXsXXDytbgOID8Jx1TLu2QP8/ex0w/HegaNs1/u6
S2AZ0BhwGwVcRgGfYZbsqlGKUEbO0ZWEwaAebEiENlXoocx1ELfmHgB9fYfnqg+IvCe8qCuT/j/C
Q6QVkUE6mO9UMQKXQlAov1PAl1dAKqof21/Bu/iQ3MKAbItqkejELmzFQSKym7WeC5/u2Z0V+gqw
+MHuhbzLfDNVCvRmJQO9sgBuV9DlbLutaGzge7aS1xcXN/YsWp4iuhPz6u84wpZNElDd06nXhQyk
us7LArZCVVxMRBpXsgRsBWemOdu0rJgmqRsVrO5N4Jvg3Tk1ZN5s8U3zik2R3661zfnfm38+DjMC
HhW+5Zo2uyA1klAqsTLohzFmN43OfInFm1BstklDfgnYahaurP71LcyPwGsxZ2MkYWK2VTOQQwDn
P5riuh+PK7O1HALLQQNvBK80/v+fXDGVQIsNY9KUg6AF91qR3o9B6P79KICIMYEygmwDwpyHUFke
CSbQfwcDbHgriqCClWYrB+7S7JzGkM9jwGApoNUQa4dIeoROtR/A1KBNXsPC9DvVVfqVQ3eBOUEw
HqBEwCtAAp/LNvCXEIPTkQE2QwVtXboNtuYmBkTrPzU1+KcDQwrdffEC5zNJQgo+QWUc8vwBDtHO
hMvL9Qla2rEgfkL2AQQNrqt7/vGIEGrFlKKUVKQAnIgRLBRhEdOtdU++/858OetEx0rDOkOumcUp
SjApC5IHR7lRU18QxNDNRwlixMI02a1WoL6UJwp8i1A8BAYeRlxddFPrAKJ1KYGxB9V2dYgl1Bhh
4k0D7LpDuJ3D3kr31TYt3EhMgckTw9tcI5VNVaHzhgw20SPV8YhRUbRSdRLfapQ+GFUXONVEYNEn
VIOFNjGFQ0TojgWeKjBY9ApqMLsKjZumKdCSQHHkluVFsoWNR+HCjmuE4EESV2+KlHyUirTyHFvK
1adfanZ00zQvzU5j8TEFLa2JwpugpTupSBzon68kgMXJVwGjBN4eOprzGk3cSJQWicANN3904a3a
tbZIV3pLSzEMjpU28bYBBGc28X07GcYwyMoh11vNCTtgznFQW3merujeXWYzFUg/JDMcsEASzwt6
VEmhoiAgDXR9C+wWjaypgH3Z9e2yFmSWawZW1kKijcpBjcEhUaZbITJXEv/ljZSPgQ8Ckh6XUtoK
NqFppEw5dAVYIxr4IIYw3A4VnLimxBaVaAWzsJDPVAh2A9ICOJrK+6fnKaCUuzgxlEA+ZEoFsQi1
80zwoOGu96uftN9S2j8puNChhKfXcP2BboWuZa/XP+tlCoe/+7euFuqk6LrPDtixpGbfYn1C2VtL
XjuoFXai0PlRxrqbviBAozS+KNVv16NqfLbOk9J5WP6zTg5ANcmgNDmJcDeB0Z8ImzEjPOIjWIKS
O3Xawh+10I9DG9wL1RvryK2qB35JMm5HsMuGH0neOtmke3nwWY2anza3aRRY4RT6jA13QSw5cPbx
gRoq0JHI4J7VP4qwZ6zEHxkRnjQ4fJEg+hmLEOWWAJcKUERsmmAH3DF8bpN7EwKMVpQbkAcZDhCA
gMncHdGKvTCmbijgNs+kJzpQGNuW2zYe70b609TeFCPeQIh0JwQNfN9kL6PVQxmngAsFbh7C7WZI
VhbQwoI9m7xZibI0TCjqAA14GEIo7LAUvptDCTnXEhZndq9IBPRT+uv61PE1eTlzGl5Q6ISC/jpb
s0WhwHcURj8HI0/3Ql3D4bd61aTVvbE0Nl6SAVYT6Qvn/vkK6TU2VZC9llG6pyN8Tl0YrMFwx6lG
l8E+Huv0vbDjV4NZ6ftqSWhpeZ4Gny3PuMuqDOlZQnAmbqGnYsdw3nHKN5CjVXe9XLKA9wGu4WS0
s5lUWDcMxpApB4BvyQ+iql9Y/KHbCay221BVnVpU/DgbtpEAwRoI6tKHsY+UR0w8965qLZzyGz1p
fgjCRHhzIfdgrEktNSjopgugfp0m7Pn6Slh4DPAfjdcGJCsN46Jw1hZNGoInCD3cyp/ATLQU33Rr
6RayYP/gCQRhcz3kwiGAiJAGgw8r5Jjnb0llyCfAXEp0AFh+Kw/RNsmI+/ch4NwDPQ4cAlAhm61v
eFoaE5FL7ZAi80r1w0BX3lBLYwAZBjA/GUc/UOTnC7sV5BLSFDFOGYCc4IL7LMZT8feHJcHRjyYQ
N7pAhfk8BhiOdWx2qXJotHgvtIlTqGTldsF/5jwPgJ2KJzUYoZcSWMHYovkjd0BSkxBMnkqVrVFm
cEFRO9graxBx6uA5q42BL6axf32OtMVv+Cf4XAooJ9AvxCvVPOQZ/amyxK+hAEThDYf/tsupgpWX
sYdS3h1JbmDmclf1L0Zl2hm5N0mzDbIHrt0oDdmmGu4Mo4NECEyyGCxoc7fv6z0TP1oClzs0pHU9
tfpU2YSUeFP7C8aAbjB0Gw1+bLnkxTgqm4agcTrZsZIcZNo4WTY+0CT3wkjch3LjFI1iVbH6a6SV
i/LeLusMeJIrjtKg58/CTQ7qR5JONjAAnpnAHcpUYPpKb3LIWLJS+ykq+q8K0IDcwNW8WtOP4ith
No08u6J2iFWCZ/ZsNZZBw4Dfxp2nhgyxFZmFL4XEB3PjeH3KFpbLaZw5lyEgeiIoDAmulYrgVm7p
J2nJjZRFBWgGogad/oRZTWTg8NKhu3c9+NJF6yz67DGs1Zk60qLVULbQdpIjWaGj3nGKSH6/xmz9
Jn9dfFF8TGCS4MlzgXkKBkiNFZEoHGAuZ4UU3piV6KQZRR4f8XrxGZU9wfD1ZM+G4d4oI2yZwhqj
emcmpcfkzm5LQAoKeMlLuMvgsUSH3imGbN/DFLHTPkzda9EqD8hxgDpEp/yOoOOnl3SrkHFbAF5Y
N6odS7WVTU9iFewk9DOEJoEORr7BybI1xfQ16427ZExRtp6YQ3QKhpVgjzTb56AnMDH0UyD04/Yr
g8toFbAdxOK2ZCh0W2mUTQ8KglMoYQULOrz/2raBK+TkqPBqM0kAdEpq6znoaGrrjI12HILMZhX3
WU4kSxpyr6TyTpBgxRanK8l7aTVrIB6BUAy4FpLred4rTCPUTFhCH1itHGQdclkg68D3WehXHu/K
ciQTjyvOb7zgSpcK1VoC7+2DriZk14uTjmuyeZ/ApNSr2aDdSSBdHZWIfsAM0Kqq+KnUmp2aVrEz
9N0vCJYeu0EIrdKsZKjI6khhD3Xn1vJR+t1PEhyk4vEhLcCjJdSjLIBZVV6/6jK89ULIiVhQp/SE
Gihkqj3oZv6UyCLcT4xorc+/OE4g72FlB+rrBeyZk151eUzkQ6qCHiN/1nAvz7BLr2/QhcueCrrY
v1FmL+8yHtqxjCUK8NEQwtwyfheb7CuQNbx7Km5q1ZM1N5KFIwSYRC48DhiNcpH4Jtr1RoGscIBS
wT3thw019ZWTfqHPhybfnxjzpAdsk0gnvaYQmmYf4wH1nRR8Kp13Fl+GD9n7p3/z94UlRAWFSgcO
GNABfXZzhgSOKSQlEZBqZScQDnI8QjJt5emx0OfgUVDZhnaZZOrzt2sTg05EU9ji1GgxjHcmfNl9
3qFnt5BG5o163laEChXRrbWa+tKaPA09Wy04qUFyAmz3EMFHcigmX5jaD0E2f/39ogQZDSI/2Lkc
kXmeTNjARKgd6vqhbEUMKvRjDCdUoZeCB17TaCuXmoWW6XdLmPtY4F9A/5/HMzXFaJOmoviiMA6w
da/LLIzNFiBTBuqdAjYjlO6uj3HxUwJ/gJsoFzK6MIrS2inJIBF7kPGsEMPBMuMMKII1SMVaGL4Z
T5778MnRG0XEYpk0CKUSlKKJYVHx5/XBLG5poIAJBIvR6JnXodggENo0kXwIxo8kem3W6s+X9UFM
EHoQgLkD0XUBTxlDuHnJgikd5OAFhV27D9xY7F1TdP7DOMDggwIAvJKgfnb+tbQQFowhVaVDF3zE
IJj3a+l2cToM9FMMVNJBsp615JjC9KEpMBAdQj2eCdlFr6iRYQupZytjWbx6wTEZ2pmgNl3aJGWB
2JCaSsbBaMYDLbu9GJahbeTBbS0Lv/OImHahpHtoE27LUX8E0sjwrn/OhasnqqzojHEZPv1CSCcP
WqHXjAGHS/gWdK9mAT551MId+UGNA2/UviYWrIz60idJ4RRhvMFARFSgYT3LwUZIaSf0qXQIFdt4
HQIXzjo78cA5+pDh0K38S9ft/DZ8ongpo4svrBJOFuYYlR+OAMQTEJD12S/IWjEddRWPc0be0nRy
2nCjks/rX3ZhQ6DHzI1jAG5E8pjFwLTWYampUAPI4h9NGPzqq5QBCUeIbSjD498HwwMFxXKQCbC5
Z8FSs2RQjMNNpM1yOzN9tG92xGDOBEvt65GWPh2X4kQU2PZdlAA6OYXKQTDIh776mKRHTfXDNdjt
QqpCCQ0tcWxwePvMZ0co41zIhU4+5FXjKGZty/pai2EB14Q71UmMWRErw6IQBxlJF1IwLriMEPnj
ZNj4wPE3puFyd67rH47/xfOnD/Sisd5Av5VBNZl3NZoyUoKAiskRy6Jz0Jh8lqvofizr15SVqKI2
FP3BMMn/+hBD1wakMWxumC1fkIzBrYr0zOiBaZKTe5g07QUJb1mg5/9LHNyCDRN4TCi08HVzcopF
gNHSuGzA4UqjTd+MuzCp30N1deaWPqPx7SIKcJF8cREA0y4niRwEx8DsdBt4vGc9ZsiQ2lPUjKGV
wfqiVPKVubvcyzDmQ72IYyTw73m9NRVzRanV2AQ6Bt6+mewkenILS3rBMFfyMd+os1Wiot8BvBLH
k16QqxgdMhJQCvRbwTXG6gnO5hXqHkJFbAUFkLAlazO3MDiEBH4Vfph4xcwHp5W0iEqhT46i9Nii
EESprw6Gk681Wy8zByciyYqI2ycsDud1N/CXWdtD3ueQsE0P79Jq9Jvx70lV32wn5A2k3Ev0IKmG
Sq+7LDmC7ECyD1lbaectXEQRgEAyCzgPkAnn1wMDF9Qsnmh8JHvzPnvhqHlmJzaXY3Y48nadb3e5
JPC90ExASQ9srYseNSvUArJtongQKPySU8J8pTIrr4ZaG6ZVteTm9/VMtaAuC79L1JIhyoBiwUWl
IE+D1hDTpj2A1WtpsKTryX3aw7EcKNpClMA/QYcR3L9UhtSrsNNARDFR1xBAkqoBHVNGitpi9JjL
xUpddYHHefbLviFeJ1kGkIDIjAWxPZjPZLTob973EOyU+xLpcJZUId+1ruC+cGHhUaFHA4l87Mr5
DtErheLJlbaHcBs8ta6ylXdcPYFAMI0b14+5Je2IV96ClOOgo79yX7o8Dg1ZgVQyUFqYjouDo2zV
Co1ZzEYlUzcgvwxWrySdxQk/DcF/wsln1YKq14aKtYfuTXqDMCDUmsChhk5MZ0WPgv2lb0TIUmro
9GxWlpp8ke/44LhnEEEuN+fvOlmqErXRMaFcxkXmIlivjVU7nDkuOGsyZQubl0cDRBTKkRDemNMW
mqKG0kgIv0oRb8ga3FVXVCzYJG0rXDTlI8DM+o81l/rFoJBp5nQeXvacPyPB81FGHJj/DLF6aWDQ
m9vBnluYCb+/aZJrRY7LSz1utScRZ9NJQ7kWJGTbQ4RWLd6wbgEnplixoJcpka1oVg4Z1lBbC1jC
86CzC0AiiKwOewStXXQR7iK/hOf6NvOaI/fwgm+fV0uoe5RevEv3a5oACxWX8+j8kDtZwUI0BXWQ
I3rjQNpka+ygHuwKd6ZNHGE/uFy1OXRhgLxW0V7o850Hnt28i7pIGSyQsTsdmL5CG6vxtXsBMg6h
2/trxZ2FohkSMqSpOYIVlaX5LQvIKwgLEBN+lB+T1xQW8h/2J/mpPILi8kO20kdIImMVv1zfppdH
Nw8LqAx8bSV0nWdv4tBMdb2b4N2YxPJ9JIsbeVLBAyDymtjHwr38PNJs6QK2y2pm6u1B22u77oFL
LBVu+jE66KBZ483fKw/glYHWMvpEnNA+L9QB5WVOkwLLXsh922L0BUL2yr2Y/+DzCx2PoIGdDwwJ
xJtmn64CiKQNW206QIHDz+ETQ/uV7H15Iz6PMPtkGR3MJqJqe1CM1ziTrFTcqPQ2FndaBxbh0/WV
sHRUYDzc3xgQB8jvzgpxBVrsuRxq7YG+h3t5M7qhHW/5kVHvO7/86tBmxD2IodnhrPGEl/YaukYi
4NJg7sHqbpZiBqOQg7xCbPMZWGV38hsk77qzOMpxnWy+OHMn0WYppQqMHvxIHBYmd2hKnuPo9/Vv
yf/AxdKAALQEvzn0EecoVAFQYZ1W2MwyLawgDKxc/hXB3SRjawDoxSVyEomfwifZMWx6aSwN7Kpc
Bt4G6IlNKIuvjdr5eR+Xthrr0J0Sh5Uy+OIHPIk6W/r9qJuFPGJ8AN+ApwuMP1m7PiycdEDX8asZ
OjAEz8LzgelyHWXoeeGk+xD8/BD5yQ7p8KXcgBqNCznYndvkBWIEAMGOazuB//zL6fsTe/ZRlR49
rnBA7BoCU/2dhKtS94kDB7I3OcRPV/3Fl5Lw6VhnnxM8/STOU4J7BAZqvtVT7kjd9vqSXI5hyHh8
Asl+QeGOpDEcIqK0BwHqzWV618qyVckr7NG1IHy1nqxGLcuCOFP5Ni72ed97Zf8MMVH3+kiWLu1Y
Gn+GwpfOSZQkFaBCHSGKahkjLpe6V2SW6Da3SFiO4BLRU98BqtM8FAwkW4byumitSr0vr89/f8Tc
QUgv0QsdicyvJRXkB7BQZLcJwQxIbPlevwtuuQaaCCyDB9Vhf42s9E81/GKN6qhboM4KWdf5faEd
dTiIwdT2MAllC5OZaJ+lrLPSgP5ioXDXlNgdzNgnBoR+RiZCMakwNk0cw+lC7j0jUl7Vvr6Daejo
TGEMzCeBNqCi9ztF7CYbega41zHV1iN0SMgIKXtZ+mJC7JaJ0Fk4EUG4layxnn4OZvnR1IIBMh/Z
jU1+l1UxINWK4Omt8Azj0MCuG4VA5oLz3VHmhPdA/MkKiYMdY/xtGWL8oEPB3dGKFQ0oZPEmxp3z
puoozEaUxPSVePhkbXJoWfUzKMYe4n7kM6PFQy7RH9g8PyuDahYkzHDxJ2pl1cEEZw+x7p12KCUP
qFww7gXQrfRGziyS9J9tEDwmYgqdIMH41Ms8s6MCHNA8vCeM5VZijjBcFeF12dXsxRSDJ4zwrhoa
zSqiRLhhKnkdItZbwTg28LkAArGIOkARRj23I5JstSB/KSBe4ehQGnHiqPYZ/91j2HohQ0OU5hkA
C5HsCEO6L8Sg8OqRuFnT506gdmuqx5ePa7SxwWvTcLbzmvj8oTLFuaxxgtRr44QvQWCRV6B9Nuo+
eJHs6Ifmk6PprPnvXt4neFA0HkAnkMDMmfel+rHXmmKgzWvtkp0q28aGQAi5oSiz2RZ54dzt/qXZ
wO4bpKyVHHGxO2exZxkcSiF6JU9m8xp1uqWTrUKP0uRX6CoGVvahd4Z1PSct3m4BDf13O86uFODM
jK3U4EpRu6Nb/ZButG3rIPlYsQv/u3U368VzH/UqtCBQ+b3oZSmC2UD/o+dPz84x4NVV2sl74wNr
5f3I7riYV4aT8VFaIUn+j3H+iTu7kipKJdFOQ9oRN8Ob4qm+0VuQO+lxM+SKz4Ij/4eCPm7BUPA1
efGZ92vP072isxD1QFRJmm8Jun6POWysyp0gvNjt019rb+zFy9tJvNnawf5vEzRu8VCBx4Pa1L/N
viutLuq5F8SaEtZSDeFsdLOzH5zkRhNERBM3xqPq9fvpRoQ0uc22kNB8hMzd3drLaHkOUY7FsQEU
64VlCOzoM1Ps6hawsCl0o5tgB23ye5DKBhdVwHfIrTjXd8fidZHr2yEi3GfnbzHdmKJOgNojHpkt
IFr3LWrf1yNcVFK/ExwIBWhVEzyeZ2/1VOjbvmjr9rUKG490W60I7DaH2JJ6b+Yrl5zFbAqQG57p
vL16oS09mB0tMni9vmqP1W3YwbqTv9bd4gYsoswCCFj6AGf/UVjB1VxcrjDG07CzFJNLJbRUMoQN
ZajdiRka10r6wFLJvv4tycV0zQLNPqbcGjByGuL2Na3CyAPcCyVhXXH0BoA96CwNXg6HMKcc68hn
Qe0D3BDs2mR6zmqDAF5KFHfMBuKIZtvvjLqjDjPYE/S4QRdXwK3IROErT8TnakhQoJsiuJJkpauA
rK5H4lc8DJXNjChxaWQGj1UW3JJM29BRfU9QhrZTMCBpFu5zmkXuVMDPSDFApAD5M4aiTXxM2oqf
+uUurI3SqXE5Wfk687cB/zjg9aJRYAK5NS9rTvCn7DoWYPLr4qnWlYe2HvzrIZYmGtsSbRt07pWL
Rmya43/K+eGlxp3VmOFmGhOXm8pcD3P56MZQgGBHWkVnGdz3WWJtYzpmTUTqV8FoLL3HM0cz3Kyv
rZzJloZ1rCdPjD01FM//obezVZTd5a7l9RkorOiyKl0SgeSQNGVqmND3LhPXCPrngfQ+bC47q5RB
6S3Ir+sjvvywiIfWPWeGogs8LxKPAHXleqLWr1Hz1KGQmP2ukpU+xsXhwVFFf0KY4vlh1bCkKeWK
h8D3E6BOJqYAh1NlI2Qr6WB+v0KW01DpRq+UoAqFjuls+uSUBblBiXxsk9pCJ8M2yk+pvU+Cxzrw
cR21gh5K/uWTMkCupyrfO0n3Q4mA1YUXySg/6wNkjMFjWFm9c+jLP78Lat8gdkAD6kLckeVym7DG
kI6gydoBrV1FDndhPliDGm6GLt8APmLFlFiKmb90era5PsnzgvF3fHwOLGq8EXlH4HwKKjHIIkNL
p2MxtHdi27tjAvhVxQW/C6UJPQUiX1ZNkoep6tVtGISvwJvDa2oKFctkcJ0q5axwJqVLtiWMymHS
uYa0mCXY2S9Em+D8F5aRMcJTRRiPOPkTu9Ckx5pAbHnlO8yqGP9EAYYWfSVcnS4qoH1QKXKZ0fEI
JScPEByPDBt0/IKNvuHutuCRDs3KQT+7lV6EnB1R+BlKKQMUfcxgBW0lTbePKFR51BxKUkH6SOvY
V2i6orI4u+tfBJ0dV50KkjzDJz3GY/57UsoXpQSDXWh62RXLsXGDbhKg7zbupklYuQ7Ls+3+/7E5
ZkbRgMSY14DHNKUJYd14HN763+R3dR/5k1/uuGdn4XEzDbSC7uhb7lQbXFXv1Nd8K4FItUZnWP4E
f34GX3AnFREh6SCNW+BniDsKBaHOb73+dp2vNb/5/DNcDZA2U8Y/QwzwPE5KsjyV9XY8ks1wW92X
d7yfiIrLvbmj96IzlNDZZSsZ9RsufFLpuAjKF93J4PSxy3QGGN0x3haQXOMfFVQrr9ms2sssLt+T
4c0yR4JkkUQNhtfb9HHcDB7YlShKQGyMz2PyoLyPcD9NPPr0l2+O+Ri/S14nY1QHgYYT0OBHNU+f
wZgA7WX8mGgNavzwdT0vLCafP4OcHxuFKk7NWIzjUcgNAeiGxBIk6FReD7K4L06CzN5QgZGRjMWY
s6hntgIcnkJQNcqNDRyP1/Ic/1tX1sdcKD+oTC0d5X48wg0dZme1PUGYH4TvbeZmm3DtdFmLNttq
iW5KbSfUfDUODsTaPIFsoF7vSi5MB8ClWruNr+25OZ+dKWFEQoKlMdraZnKg+yfYvAbeexCN9aGZ
7NC7tfLi2hqZ5XGFBSkuEIiZ5gB9DJkniOr++gqZv0IvlvwslyiQV8/TfODT1jntHd5qsN2TvyS7
Qs0EdYSnlXj8OnS+THQRjUCOzwO6/ULaAriiEi8PpTgGhpRvu6bTd+XUNPAHUb8SubxLYlWyYZxN
nEkLWtB6xhRac+rz9Z/x3VC9+Bl4NAIrSIDbm+90sR66WNa77ogK9lFXuqeikVBhxfMYtUIIV+qC
RlCYr6kVt8a2lOIUfTAoPjZJXltJTp0ka4L7SARxqW9VlAzbTQjcoQ33NFw4dXGXlMKHGAV3U1XD
M17B/9pM/bvWSMeEVYXVdtiFQgniUhGWzIbzJfXhn3JXgtljC710Cx/RhwroXkuj/TvtmApR3vRh
yNADkQn8S+PiYOjNR5OnoiWW0XNa0o8qBEynVCAxykqX9BCaKrIRvMP2l1mQAlV6SG/XhtJANYPB
d5I0UI2sUJmrC3nLCPWDftgJ3bTriPoG+3k85yrxzlCFW1mYbmjYH8Q6bkGHgeRGWAeiU+YETkTa
2knDl9zZ3GBVQJkO3SYUSvHPsyVZaahtoe3DjsFBhmiyZrd73eOi66qrPUMzFRKf2k1wv5b85Yvt
Nos7O+FErSqyDCD04wS9YjvP2k2rEdke4/azSdPcKstX0P2zJAlcNQhudSHHW3eYXgcdmoh14Jgs
uNWgpaGohYNW0rNRV5tqUkGIH2+jlmuLEPKmjs3w16l39sNnB6YCmdmmaPDBeshuxT+ZO/ilo1nD
BxbAuqvv7Plm8k0L2BtusjpqL+jfnl8EJLUI4hGLFhda5W1yTI8l+DQWB+nxWmso2uE7vVvL+IuT
cxKVHwgnR3Me5fI01jU75jqzKRoglK59xrWB8Zv8SQiw7qeCl3YwsMFptqk3fGafwS4CtoaXkKlo
QW5v9V51kRBnn3N2kk095KvTsGBHupdtgGp2yaaxlJ3hhTvNvZ71Lg+xWSz+BU5GKMRtxqB198/U
qdt4yyOmz8nGCHkz94s/SMhKk/r7JnOxnU9mbnaKjeNgGg2fOYiMvA0OmCuvzVE71DaXjwW/2dEf
1V31JFqCA6/5YRVBtLZyZukkVwdFKFWsV9Z/RLBBb+I1CMocNXSxJWaZo2yUdgKznh2brza1pC3o
4JvCyzfZpwLY4jYHaJHakbeWsdYW7Gzfw+YYCjt5w44ZLsPJs2z+Nv8WEDof2pxFSDQkQzGuGJ5W
LLIlZxxgSxQ6cmZ/DTacgA0vl+3+MzmuLFW+2a6smu/yxslS7U0E7mrE7XdTblWoxMOKIDvyrSi+
lICbeavvDv7evxZylmJwHrZFBn82PN9UL9k1vrAnHl+Waz5FKyty/lwtzDoOAgmB0ho3gd6fyjWY
13IEpGkQMeHHciHZqZRoBiY5IkALYBQFWyErz/3/kUv+DaHPqieJREnN3/zfF8fppd5IR34fHr32
trmDUo2rb9fuw/Muzf8vxj8xZ0cPYYmhJV3Kjp0X+NV9dh8WDuFSipvcyzSbHOH/9bKyEJc32Z+Y
s1UBinxrmgXyM9kYuxZGA1bq0YfIps/UAnnqUXlNoM6ylqn5X71ci3+izs4iozP7mJkJz9Qc+yX5
xZH6rRPCcSndRJ8rY1w+g/5E48vpZLOpTQCaTIXlIqKFmT2Hzhfbxn7BU9bmeqiLEsn3CfQn0uwE
KlgTFaKIVSO0qgNxNacw36UptdS28Ij+OA7P8ppA2Bw4e7FqZgdQE2Vy1BUYnTYSyarM4LdeN2+0
S50qE0yrbONt3AneKGi7pK3dQGjdPiem0yj5h9nGLhv7pzxQEztoZZ8l0d1Q6qZ9/busrbLZIdXh
gdCkI1a2CgKzkr+NfehI/cpj79uH7Nqqmp1TgSbWhowK7LFICnHXVsxwJnkCJ3AidyQub0gH5dYq
UZw+SQcLhhu33VDcZIrit1Ll6iGEZHsYiYfm52SOTjnVttZlm17OX8JR2MI26DWISn+YJocK9LWW
tZsuK8s71jb7qAmZlUwZNE5KCarFgebnlXRfCSbkDeFN4htp9Zw0+iZg00FWGLyMS9QQCRTwxQl8
ySgvLBla1bUp587UgsYF4YFtFNXgZxS9ZJtDuC8CKdlCz6a1I0hkQOe0q5zMBF+6n+JiJ5kFsOhp
84AtDVwex6r8/RxCgA5MAg3aVMBunu+iMAqomXdRdpyCj34SbZzPVtCu3fb5SpjP4WmU2Q5K1SaF
pFrEjrH+2en3E5obmaZ6Y/cAU83rA7osDmC3nsaa7RxUHxRZQU/vmOMRvoNfjM/22Q3E4vEIa+/D
R3HlrjjvhX1v1dOAs20Q99B51FCsRiJqPxrYZ3bWV+t0H/U9nrwrW24xL5wGm+2GkMJUb1QxX72N
WxuGGD+YXup0jVVuGCe+U6ez9U33f6R9R3PcStLtL0IEgILdwralVzepDYKiRBS8t7/+HfB7Meou
Yrpm7qzuQnGZXYXMrLTnvI8+tggM3eJtLH7vHTH3ywRwcqQJeaPifhV/cMF88pLcFU9LeGXa+s8I
smtreqb70ueNAvC+LBvWpW0bACvm/7/e5KBusBr8tZACKN2f/BWr1Zf74q7ZcE6MzQLVTtz18sJU
j2S/nFF8RXkcpEdLdMxjP1lU84aZfGnaxZM25+OM5q6QntFG9oruXiafMZh/KBeKYs1zX56Meak7
PYyHUKY5CoPkA8CwuUV+tXsg6rvDi37Caojd7bmKs/zRW6djXA3JA2DdSLjO2hlc4pUPA4bDwVj4
Mm1rP3S4ofHy927JY5xO1IxZ2Y6Qpz0GfmN/YUNgfgz1+N2yOaBjTMBt3257H55MxvnUoipkhRDm
Z2UsftTZdB8avAdxNTe9/HiMv5GAt0ZzA1oCztrJEiiw9qhD7oJT9Gg4/U7a9afamsGcYwd33bbG
pjx3v2XNn0vG34iI8QFAxKUqvkV2lh9nT0aaM24CPwfzGurLnvYs2dVDjmga1Bq3r/ffJK3/Emww
ATwgd4Fom0LwwjyBmd2PDOC6ThVj5H9hm61tICt1e+GB53vWDObiwOyCA1EbDctEGbLWMNgtkF8Z
Ss8ht2C/ZiKXYpYI+8IB9LPeDpmOCHpZfBvuAM227J+Pu8FBDyTxQoMbtLOMImygaTCuoFQ7raA9
nOrS6hVP8zaFdQ4uQN+t5DHY1i5So0dq4ZtqqNPehw53wnQ9hf37TRm/oLcZOtGYQMaDAiYDdD6j
rQCM6oirtmvGeXm7jEPImyDotAS3SwDcnEV3osiZq+AJYKy/qRuJ0OUkRPkdoKFbc/LXL5Rz1qVd
noAxfaGJpEozcIIOC6+A7et0j9RtuC1z7UMfyGABlw5RAQ2AHZYlL0aPeWwlD3/LwGbPidQ5dRb5
XWfkPuIID7WDj0DTH9q2Patm5A1adQgF/R1b1G7SRJ9zn4NWTweYQ5u742w4AmZYLdSXXSnPsOEc
JDsgl/kS5dUXuUrJRDlxVssKDaCUYWqh/o9W8S712q2GcK47Uk8De9P4Wb/Lh+w+36Gfa/OjDZ7F
My5OLqc500ENcS7UvWLsDcybRJzP+X3c5DqxZCd+sIMWpwZy5rOMUAqYxl4CSNKn6KD7mP9/mY9g
I7eHTRbbvML0qh/9+4Z8Wz8Vja4u6yXs770eVEGfX0BbAJxI3MzuwXIRPUSYaMG951yPs3rqS9mM
vQ8JAEkVFcnAgLluaXm9PHKn//rydOiUjz/hxTfNjtvFW74YazyXchnznwwzyykw0+HptNoKP/PI
woJD9a7Zlb/gcCWdHWwMbHTZmrwwZvGD9zX/cPkLGP8QVkJozq2aIQIK/Kh47vzM7zHLHlBXo07m
DBgy50u9HVVi5fD6UWlbivW8AOcebHmXPGEYMNpgR93F4J6fI0ey8ickC9xwfc2ALg/L2HDUTY1B
9TA7R+lO7hXAVmxmUIJxAgLelTJmCniOUgdSUQpFXtZ7VQyzU6fefKCpuJS6hDfe1is33WNDEKpE
EqC/03O67TRMxFnFLvMrLKdLmrcAE/GCrdsn/EZLgaID+PZKmGo+i7s21X1Nnre3b5Enggk78jLN
Q30yoZcN4saqaF8rbIrelsG9NybQCLFsq3cAwPuKbejbgpFBHe0luNc8oKjxtji+j/5cp6lfaexF
KFWM8zjF8hIld7tmEC2lR6t8MAAIuwmFNzV4xlNoF1ymdM5VfuXvF2KDOTCpMeuoFQrAkpZ2lXTm
3ONtu8Lm67U5Y+BZ0kFNkCP2pi/5S/tiessAhLIFOJbhxJv6P3gMOT4bbE3XQruG6krRI68pKEZJ
MBWqb0zEBgDninxRcgy4z2WORRjt/JGXyPESnq9o4eJO45qK8tQIiwNDzSPdSp5mp7I9o9axDFel
T/LzUgcQHicHj8cf3ckHnpvhXTqjvGOOye0yRcKM/vHSadU9wMMGzmg6+ae0U3cq6HkXPtSQN4rJ
E7zo28XZh9jIDH2A1WRj5GJUwtba14a3MctRWnZOaBTNZE4KuOoZW3V9i3cx4bUbeSKYpy8pylbX
UoQ6VKNWQagV9g+3DYMngXnmooboZCBQ0bHeRmNsG73M0wKeCOZJS/RcSHMwQSP7DADlm7taZalA
5fWHh84hdlr6WB6suS+pvPzdfx+5YH3gWgn0plPLbID2xVuToq9omVhvf6m3KPzNZ2Mr+cgPPdkD
JrI3++LDaAMb20sBtmX1/tIL5JVyOPfAAu5kRKSEBLhq4M7ekWHY6XH0+/bXXG3V/Q0fsKd6fWYA
wU40ynFmdL/1DwnVvoUQMT5LfvCcvWCy4RdKRhyhHGMjzDsYttGoRwbsICwCKwqopaI7J3P0lPcQ
spD8UdpgSaaGSeeH7E5B6cQ4LAyPsZXvgJ7u/I/3uHzLCwdSJXIOLiB8K3roXwdXdOkHthn3WO13
4qfsN1jkuf0yXqH2Cwr6QmZDtUFEdwgyt+Q12c+bhQI42w4HIGVjuZBbFF/OcMM+CONcqkLQkVHg
0W3c5kRfMswWDz/mDUjqj+pnPVtYhXNvXyvvTWKBHCOqt31u4ojDDlvOce0QyercdqueKabu/Bos
oaph18AQBEWrn1o1OCgi3DWv6co7OuOSmqDJyiFDmDOg8iVUnhS+3D4p7+knjPMpWwU1AZji2TiW
gCxGi+9FygHLvMxO4au+IK4ip3rXRzZ/apxzOnZTXmmyMB573HJYfibjjurPtw/HMXiFcTIppgvF
PEZCVhYtxjPy/HebNG9DSjP7fxPEeJY4a4k2TbBCpTrVkWQFs2dgdvN/E8IEKRi6rYdJ1DBpMESg
XwDzsz75c8Zr5q3mk6hNYAEUMNa6xqgcLRssanQIxyg2ULq8d4JGfYGrxor62+0DrX7+C0mM6mVm
H83TiNavqZR+VmaWmg/+bRHr3vivDHYkBMv5XaQtb1nlgmRtgazxC1t8kHbige54c2XrWcmFNEbh
jBxvuVHgRFKQOS3ICDpwXWj9Lz3NXTypHoAhNtQ07IRHbbbeOLyQzGjgoAtNC07cDOc0/GRPP0LQ
HTyglAdmB5T7CszSTQomBsX9kiRxwXXX3ciFfEY5Z2AuZL0QLD66mu12CzC5ypoB52+P58gHS5A1
ZSh6NYm9UXn4j1zhi6JdPEi0H6VyKhbz8/Hk2sWufDbvqmVDY8QrEW0HByugguGGHveLc6zli/zi
QnRZkCpPDYgWnmVbdtV9+kw7q/A1DLtODnbuHDIiY+NV+FY928V1M09i2QfSQjuKkF4GHbssvI+y
uWmk6JVjPjw5TNRdtLo+y8ESpp2GdxnaFD5mNl6io/IaWOBZd5ozL/pcDy8uzsY4oDoBgkoYQ5X1
Z8OP35b2l/SkPY8u4EKeQ4+L1bcY5bfw4kIe44bohAlMbcQZVat3wn3jJ/7gNeD//aehzF9ZbIML
b0NPY4qzla/5dnyReiTZoStvKxgoXl8bQwVvvK1+zjdkm1ttHgldSBSUf2JgZY7EqQCNInocTVkc
zI1bNBgHlMZaA34X3OK0a7fZI3VQfjksjA6JM1gFZx7/a3PnljTG3ehx22naDHejHdHj9iJQKJcW
uZ89oP0BlazwSQ1QJnAQAcAkei0eple0Sn3e5BjvZhm/M6RdauRVmp9b816L/tTZlnL5knlvCguA
lud90mgNhGjSTtYP7WbSrHCT7czuoQhPJH/6Hz8k41pGLMrowoQPCS5A9Ak7P75vNz36r+Nd7psv
t6Ut/uPWd2T8SzMas9gtkwol2H6wZRP2b5LcWWXzK45Pt0Vxog2DcSs9SHJ6MiMYzEsA/omtkVpa
E3Cyv9XzgAIOa+uKhKGrRWMunwMK6qY2RKk1r7CUJU3eCPhmKoHGcrLy1L99onVPeSGN+VS9BNJn
pYa0Bepl7NH0tE0MgpauqSLjFCI78bgJ59oJgQUI3GhwcwGCjQlxiKDFHcavFwoXZZcexLtl9Uzd
JNhD2kz3yUHaDS/KJnv+J3XyS7mMf2klUTATRQFpQT7dk9AAEnAV5Zw4frUscSmF8StJUqdxRPIe
LRzDzxZ6mgi0vJIL4sjjdAjt+GdieOKG50hWw7dLuYwn6aORDABiKM5Sp3QWFYeXQjGwHiUUGB/u
RnEzJ/IfQcifZqmQXZMitKzSDmnoAGSrvGk386xH72KWNjujzVIvM4Nxo5dz63RZYWxu691iKazR
Xv5YRsm1UB3HFOv5eFCaCrvc8WFO5t6qwUJjdWbthhP4+4a+4Ij9Dh+woLEvEJCKDBTub9RLRRNW
0yRk/9di6O7UfbtRsKtRP9V+w3lgvjuLa1GMZcmzXIv1EKfnCShGNNIdTed1wb8b0rWI5d8vXEXa
9Q0YyZP0XE6gAwtNG4BOdoxh1Gh4hvlZt7/ZyrTbtTjG/dUCUYZJStNzMQBXDLx6VlNIe6oBlk5J
nkjY7M06eJWCdKMEDbVBrfYratJneQb1sxCF7u2fw7tfJubKsEmBoAS/psr8pMkd4JBxTPkrT73W
0uXAyzo66MhAH8SYcgCe7qJQg+AUS/HGnKLOBrXfZKukQARUCR9xVDp9Dui3KgLbrdY+NPF0DwKn
P/koGVYyDo+9kr1jyky0q1L5GGjyWyHJb9Bv6UhUKYYU+thVzASVn7grXYCr5agGaX/Au/RSAxYW
4BbKA8DuNEtMh87Pp9ovw3ZLMvGPOZUlxjjyh6jVRnvq1XfSYxAQCDIPgSEDxC4CrJSShj+KQSss
UWixaq7No92XBn5Z2cUWmoZ38xjvJCl50dXsPuqqu0I0nbAKK6+ZAajQBa8AhrnXUbvq1Q7rz7TH
WhMWNTdt3h7UOQyACKidukBRLUVpfhYtLzf6Hh1dfwDGp0nxXJSY/knPkRz/ivrkiJfez9vp921V
WgmQruUw7sjsMmpIIwwp3oabYlfYWC3x6Sbf8TpVK+/ttSTGKwRt0feSAknB0fDD/dLhTAB9K78u
YG781v53P3stjvEQ4JjVprQwknPaRrHbhzrdaLoEVkjQM297LZgBxI9a00RinrNYHtNbtsM4i7GN
mjIO8AzqnTW44T6+193GhK+VXIypObwocPWg2sJ3sHBFfKPNASejUo4pNKU1EtnTcmGjxeRgtNG2
qE3RnovwUVRCzjTXypAMqBIkEUgwoPdYNq6vHbAwZaZa1QQZC7XDTQP4WOE9vg+c7m2ZJl/A70PM
O9o173ZXisvXgpnblSeQJYBTKz/rZeUEciU4iRHdx6ma4+UHFo2h1pPf4x/cuZ8fxfFlBnKVImD/
vWxP4MHaS8ngzSU6lSQt3mg9jAcAT22Lkii2KPGQW1Ziouufy/hqI43Urg5xTzmCi8mdndyhnmnT
k0Dtjlg5+CBcjIPueEX4tTcC0E8yyIBAxfCNkSIZyzoa8x52LX+agebTceK8Qv9GBf4lgu10RaB6
A31NjWfIBT0PFk9HcDuUnuF0pdUjwkSJY9TssneDGJpw2299dfJZI7s4H9sCM0OjG9uEYLblQ/LU
VxAEjw4QVFFpxeDE1jx+we7JDnDMQGdK7E3s8sLOr6T81k9ggupojICZRxoYnrk1ks+yuq8ktDLo
FL82TejRfjuH4VEB07ZMMBd7MJpsX9JuHwMwKOySlyIzAKY3Njbg1jcd6F27YDoIUvUKYz/MxWem
FQtJ4LaddfARJE6LBn9gEscgmUPk2ha76acI1urSBAQq0LLvhXHai91OjvZDJh3NPrFoC2DnDPtA
I0okxfRqlqJjjrE3TwRgBKJrFFiIgKdoA18y8/ck6LCKI1q0+5kob0kFJubhdUoJsK62eqD3dpA9
qELznFXkLRXzrTlscqn0jQ4QjljCsYoafHwSIBaobAdJ7UcyXlzADlRY+kHgoAz17wEoWVrxoEUl
Rx0XQ7r1NZiIZZJL2FkyLp1D1SP7pQyloM/bbW4r3r8x6L9azzzMRVNUSV2Xy4R5i/DCXUpQSPd/
qW70QE6ZY26HnfDCEbr8+FuHY17pMBWjWWmh7Uqm7kzzs1YiK8yRIINpFKAcLvgjrahVLSKIdmqc
hNK0J8obt+C4FLaTaJZxSXtUbc51Sw+zUewx1nH7nDwJzKNClSDVAqVFVK+3+y7e06DnTVp9r1cu
/vjv52OejzBOW12dq2UmTtsRJ9g2nrr7z5hTeadhXH9rzkABIrgvKQNWNFarldi7fV8rDZqr07A9
wLYHHJeiw8uP2J9N3HBXSm4P1BxARW6k2JW2t+UtanZDDdmWoBAYSQeYnvQs6w8zQJT0AiuACWep
cTUkvfhECuNXW3gPpc/wiRS/3YIyDL3U1tU85Kk8W15CzlvnYXyGQiW5DfB/YMZ4mZuqfAPGnNjz
Yw954kZ30gN/yX9lSez6oy16c5G7VgS5Rz7j3aAYT/EUu8LSLBAiZsd4Adq2Nd6h6CvZi/duLNWu
/X9Qs7/+AYw3CaIymvoCirnU7FtsevcoBcx28SBveFH/CgYLZIEaC8j4oAxBuHh9WI1SUgsholPp
vncwFid/UnvpLJE74JngsbxX75ZMAKRtgMkdtoU3bPSD+N/zJmGX4+qHsNFKO1LA5QVImttXwA97
jR/+IIhUFQzI89fj1hRrAXNDHxhobsDKuD51Vk25GagqouNx/i1X5rs4lqGVxICKz83X20a55gQA
OryQJUkEXE0sZH02tX0mNkX8VciUDkBvWbpMkyc72HJEF5WT36y4tStxTB5XR0M7mkIenycTRbZY
CDBPPKkcIWsVlyspzA3GeZxGhZkthzL8+VCBtmcZFRmcygOYsk85Tmflg12JY54F0mTKTEXcYdKi
fVWgyZy8TapX57z3Z+UlvxLE2AOKihrJc9zeYAPn7DD9iZ91V/eHbf1H2f8HPbMVl30p78vZXjib
To4HUg44WOvo1uw0Vj141NMxBQcX8xMAteI+dHgqsubCr6QydW4BGHURqlIxqgo9xn6WcRjVJ65y
5gXha2XNK0nMYyHMFTFrCZIWXxZtFllfWAfx4/8sinkt6jgeiVhB1MJKofyY94K7rPQCDi+xeGHm
+mcDuj9ybHhNtjMuyWVYCIuakLGym1h3SbVPy58cz7Gu9X+lMKasz2EK3jNwPwal+Fr1EbqAcrXX
hfRDrXQ/aoF1q2p78AFv9GlOtkqVumXrgUvaRWf7URmxyMULMXg/ibH7UpjjaaRVck5GwSqxbE9a
EFkpDYarIu/28ddySBlE0oq+4P2CrovRUlCnmwIV0vicpWH5UAahbHdBa1OzArbwoDhBjkEEZHPi
1C/jNeOhIH+yMezcRgxia2iT10nQf/YtgMpljLvZuJ8fQpDez6TVOZHx2rWA79owAThKJOCjXz8o
xKDTEORjgqoHeZXM8B1X5Mrj9CCYlFO9V1dCZNkAnJ+2NAtQPGBkxcOk5Si20nM+dhv0DH5kBUBY
lTO4EdwsNzxBOPXo/5mFsOmoYvfZL9F41VUA08qKU8yhI2WNm4Z7M6vvtRK8eaUeOJGkHuMycspe
3dcj2SY91oxQqA3ju0j6HZTYc0IW2YIfUyG/gxl++E6KHqNcdNPqPMWRZgHMy8GkzLvewIP1HzOh
+1qvfpBE2mfZT2Eke7VWXAw5b0jBm25eu36QyIEGHsw0IIxmTN80TZSWI0rPqQR6n/BhDPZpCPjG
9Om2Si7enwlIFyYhFfGSrADwmrl6Q2qkyqjE7Dy1qg7YwBj9IH38yCZxtGZhQpTYxx+SiBXGAU18
57bwNZ8DwF1d1xcqxG9EZZHcoCoq0AjC47cciChGGAIhvlBVTtzNE8T47KUcpmtJGp2LouydYS5M
KzLF2p6bgTf292UY1zeKoqikgD598aIg4L42HCCwSB3YNaKzFsfgR++0wBrEKnSGCLTftak6zdTo
loRKRkqblwCzEPWQu21g5rZApWMzkpc86CqriFLdokOp26ICLswgu28m8xAaaNoRzY2H4BdFPccy
xuZBho0QYdyEUY5Ci2ns01YrUaWUSlegQeoDWbXcjo1pPo2tTm0KvIE9ndr7pA+1fVKW9bFra5AF
DsRTSH6vaf1bIaZ/glrjOMDv3wF3I4MFBNomQ7kZbcuTtJxDZaBnUX2djNghXW0noIS+rVYrody1
mMW4LkKQOq6lbsxG+BNUiE4EidYX55g1vYYPgg9/6/L67CtF4kUkGCvAmGSKCtu+GvUKlS9ZpUgh
0dqxik3rFBgnH45ji+C4R/QDWPd9+j67sqWc+Ux43+34Wj6T4lE1E4S2gny1xnZuXWL/DZ7p2A9b
0hBLp7swr3nXvFjNN02/ODPzNaWozzQFWPBfkVB3h4VZX7FUfzqIGFnkkWaslMGuT8h81CrrNVLG
Bj1nn1+joafOx5tIARAspggtzRTT7JEH0+Io07rO/v2yTHzQz1pX5aZCz41gHvVeBQI6mWzFIM9g
/N2EPZAykT3SSfppKMVxqnqvKAyviypfBcDv1GPb7fYv4n1qJnPAqMqcgoeaoqAEsJDNUnfE4BZ/
yOH7E3R94Ywjm0EPFBmLShk/ycfoyG61A1/seNa2lVOeuoPmaTjfhgdtx7lvtsIkJlokar1Iz0KU
OqbxJgEPNcN06u1L/J5TXh2OLSxVczEWooqvKuS9rYbgMej/68ftWsJiPRdOaBqmGan6TM9FIOzl
aj5MJTKSTvuvn7ZFzF+XyoSUeZkrmkYneq5Sh84BEIdfxX9oA3+FMGfptLYNkxJ++6t+s6Uf0i+A
xTviPeKe6mGxu24T8ADNFsP67l7+CmVCIDEIYmEGjvN56mdLaUR7iGqnrMFtXmHXAatX/0Qj/opj
PGieUDMUQogbqGbrcJpdP3JU4t/4sL8yGF9S1kbZics96s+xitbcsnbb4z9AiRI9vUFlKN0NG17V
cV3X/0plHIYR6TNiAZwslsETUj1qBqfGsCpAW2hE0ZdFc5bxFFEgkBFaCtcsKHsyoOhW0Y7T/13z
Rqqh4WlF8qR9W7wupXFUZQ0hnKAUr7mZPdXjuJWT+ZEUOeczrR3nUhSj7SOqZgS0JuapQ0k0735F
3F42TwKj2iOoFussL6Jz3w2Ng4wY+IFpFR/lGmS9agroaKxYBEPV7nKt6l2zE3O/UBVzk3Wxeqy7
8SnMaevfNoA1x3t57OVHXzgsoGs1XSdEwWmWk2dDp14z1m6N9+62mJXxf2R4BqjuTB3gezqLLKqD
c6pFlShCVSPwwR6DAVlABaAHiOkMcuzdULGJOxd2q4FNkDuVtig761U0EcjxRMMkATjYr0+pRBqA
uKvKAL+fiIIYhJfeiIHZ9OTKrwt4SeLEx9QeLG6JauXdJhIItyVwp5nIDBjjV/IB5RwjMU71a2JN
Nhi/XOqVewNp7M/l7ApQffKn8hHQ8B0XwnilB4BnYuFUUwBYr6lsgKohwCd6NUZnJWhjRxLD0S1A
ALLVKgNzeQPJbUwrTZvYHAIgHdHwqNZN5BspIC1VKcZKuVBiZT+NHrNWfmoVidqzLM6WNiW8vuqK
peMXoj6y0C8ppsqElXUEbExFDYWTPN4P4uCAuG/uPrBUyKlwrOg7Qd6pIftE80fXGCPMO3ALhUiX
gBXZvsEt+xMZvV6WOY5rLTUAJbaCDw/XBbY+xp0YcRd3ZtEEgKE0nrE9/qlq9X0ZAeM5GABPOGRL
iTSMHAkkYbSJEVMawHkCw4HV6omfq+JDOYSP4MQTXaw+YJwHZOJOLKGNj4m/2EOrY3A5JrocnTES
EPOqUBMRc9ZYLLs2ktygoxinWQBSyi/wKbsDlQGMRN0VnixaqV3+9y5XRasGhgmB6rcXxOz1VCwA
XHrS6Y8M/YRYV3huZ0Wt8IcJzmUCdp58DZdcuLdxCgc50AbjpAXinyytDjTrH0PaH2dJt8pBcwSs
IJUo9WiTsRnT4lfQg95VxEKY+NFlkUUSnr9dPjxzy6jwIBcG2idZOF2vb3nMmmEQ1EI4IRj1I0Pa
pFEDzkHJCNx0LOAMiXHMDcxCwGdZLZVfE+jENEZ/ZCneV6XuZQq4Z8MOtUPyp0YSIifnZkJGbfxo
yeA30bGQcqcOU7sGx2BTnFQB6HMNDjg4jSx8VlXtVangKyb1aNPusEZwTBV6p0+gdFXDTZfHTiro
P7CwfBJItpOE0hrDsbbKsS+dQMNQdz2CldlMQEZMyqQFBq/wqdU6r0u/YqlXF8UEMEE4a9Ukj9IJ
XGVvkhL+bIzWlVqepa5qyMX3YLS+JNJEorCXTr3cAHhFlCJ/Sgg2aXVMlIwG4P1umxlHHgs4ZbYm
iUkMee0AqOD6cQJxMyhBZIUH9/BVQP2maaaBVw8UYiA7ZFxd2GeCTLG4cQZSKNjlWgfcG+9TWj6a
av0jLOJdPo9uULR/KCil8wxM6el8LEvyEqrGEb03v8ImoBKF90kOzivsCSYRyJnL0VIo/UkQKoyp
fiAhJ6xcAR6TEfChAK2iEC2hanRtIJkAjuYoJsZp6s3ZysbgVal+jWn0PpFjMCvoNo6/lTLJrRA0
joGZHEdp3mvABIyFZBMolWwVurnTC0FFNU0HYJ7WZlZoAIioqV7znpeYr0R1eLGWKtCSjwE4/frn
prUs9mVvGidFHNxMfkhR9fuvNeZKAmMI1VzNNItwIREm3BQKUwdwnEESK9EEjnKuTM/i8i9Ow1jD
pPaBMqEKjTdAtAWEaBW4cxe+3lNoAzfAH99un01ZrodR0kuBLJROEpVtnZLYPJUAJUmCx7mQjnXw
WWLZrgUy0JD8LoTfYaVg8r77kc/Pg2IAEa32DGD76PSeAj5sLn/Xw11r/CjxlC/Z8ATCQCKUd4il
0RTAEHiKbVepxsx1aAnB0xAAXTHoMBIOmikqOlEw2Emx01pMmYUWcszNgOhIlAOrUmo76raaWT1J
YueEgumS/B9sxl7dObutYwLXX00bGd83RYQo26Ata2yh2CzhYfkJFC0jsqRj+oifC7xbTkeao74s
sE9b6EWO4gvuH5cVieDdbVtOyMUTwfihOEiKKCgk46RHnSUqv7vs8bYSrXm6KyVafsHFKz9IST01
hJonczKLR03TAEYaDk+DNIqI9U1L7LPS0sbhrR/S2upnwwBIen8m5bgZEu1RQwvZygb9vhILkCrQ
H8QAkUPRZKC2H/ZqWNhKHdij1EVuL2ieMeX/fYdU/pobkRVEBWCOZcxONAUwm+pReG6apxrgMnE7
e40BROVR+WOScbZitQZwR/OCEAG7GIU3j+nW1PdSmg/YHiL7ok55K6lrdYvLH8X29EWxMSUalcZp
Nq1pwjNvzyBMW4Zo5MSb7fB3aA/Pqc8FI+XpC/MAjNIYRbTG1+w98WfrZJpFHGnTb5o35UOMrBrI
z9ym+0pUBg3SNEPFDggobZkP0MVx1ZVFaJ4AXX9YAGEURzhK9sLEbvIX8Ze/9t3p/UsaGwPEchLU
sgFpCwihjpn91CpfmsYa/Hkf+umpOBQvzYOIMrcXu+WRP5m17nX//gAmHy5LQZ+rAVavCMTPcdkg
Dx7izyytk52SNPuwrQSgM5vinW6Ke0CbHmatOLRm8VTEgx8BPSPRlGfdTBVM5MrvILk/9b0wPAS5
/mPoFMx96GFiyaP6pBrlsxzk6IIpJHWaNIot1Ix+9bUm2wC2eDGpeUwrbTsmRFsI0H6MJBLtSdIz
y0TrUwFivqOb/WaiwJIiiYL4FEyOnRlgmXjYGpHyZxzjP1qkd25Ri59FrG+KUtikaedXUts6kSY+
zUZ5Pwf1UUsraFIgZE45jZtJGT+IEPxMtfootb1rxNRTgxyIBJgHcqQi/VSD1I6rdC/q81HpewOU
Xo1dCdnPQhxdmikb7AsdO63edMuLYkpOWMznPtJdQ6o8OenvY6XI3UrACeLWVpIWY8p6HzmzMP6q
EsVvKuK1YahvklQSt6M5YUkzr32lzE690rhZHE5WGgR7fQanfKQlzyKQURQaqnah0W3YaHY8AUsP
JOeFjej8WdS63gtCqbYGoX+LkhJYB9kwWkMowYI7gOJM4m/sJohWVc4+xwcvmHesTmPTFKTGBoEH
Y0dJhAwUZqgbhUDj6VwUA5HfUmveo3nwf2N32Iy4m7aKJ30uRgWSOm7sshJZa5e/YPn3i1fASGWw
sKV1iNG7esE3x/SdjZAejMUvvS2/KlgX9ZSz+cBbEljzV5dymQhQExMhKcc4RJ85c4XuaQpq5/bl
rvmLSwlMBKgnvRqLQxWetfqXbGCaQX5Rg85elooCxOWS/IahAV45YCX/urpOxiW2cQgwmxFCl72L
yYXmgz/NSv4EL/qxOhQPdDeDF4P3FTlSWfAFpemRBCdleC7L+y58Jt2vWeJMnqw5v4vbZOdx5qih
mYi5YkD8z9i7i+8EnfiToRyz8KjRkhNSc74di7nQmGI/RTJe0RJzLUMx2jIYIygqDF0ROyL4GUkY
ODLpOEHXytoMQoq/9siCis91YNZ1CK0U/Q5Fz/KlA5o4uLBaSwLUS35H3gt0cHj7QKsJxKVYJhTD
OiNBCoFIJj2UW4KBSszkAKNK3YE42fonE7CyhnBJllDZVQxRZB4yIewjyYhR2C1K2IJWvJcdtfQ4
u1eilGMQa5oJ3kKIQQlGA1/LtXsJdEmNSyOGqOFdpM+kORhTyFGWFXRxnOevEBYKKdalOprKUT+V
cWbriFqpktzHcYFWmPKcibmjkw3GybH7UvSPzTw5qCTZQhjaI5JcVZ58qWg3USZbvYL4sAM64psU
vtdhZSfjqx7eTeZ7I5S+Gge/hwRVeMML9ZzYYwzgZaWxy+I5p7xG4tfGBvs0XB6K+UhZqqpam+eo
gWuFraqVQzLsCSH+noONjrpH1WabxPgMggmrTfL/4+y7luPm0W2fCFUkwADcMnWSWrkt64alZGYw
gQTJp9+rvffML7f7qOeML1ROEpogwhdWiKxqT4snTcU9wT8m8wyU17aMH01x0zf3tSCRa3dBB1dT
IsOKCL+cH8thn3YHDX6sKzYaaVt5NBvNacCWxzSF/U+Zbr4/ky8sB/cYUX69bZql5eZkw6oDpIg6
DovG9qrKurDozqFa/lgQJ8kTlorRt3HNDxCl2SUpWnkQO5A1GkUomNaJFdh98ZQbbG0l+1qaASrR
Ie+hrVK+ff+85265ry/xZGOPVBoyOZ5jqGsjGOk8rqPvR7g0o8d//zKjuqF1X9TgFSXZr757TtKr
nl1KtM4+BaWwtsPEof5/Mp2p7DNbUUxnHdLtHLKArRE7/TjqcAPZ8EOuLgojnotKgHv694gn89Yy
u8rh0cUPxsq5S9YyUrvpDXKTt2x1dIBWqwalxsviO8c9dbrnviQ04mR5juZg5yNHhM8exI2KdAjP
jN24oZ/tKvnso+ZAViBEb01YMkEuFRCa9fcv8xiSnI4PACnOZIHSOz3tPIGLlPHCtDj6ObBCzVO/
aIooJfUKQqrrI9d9HsSFe/2MRiuuPAMW3o5AyR/v988FVNppXc9u4x6MPgld2/hpT/us6jeGoSNS
wRuNbkl3nyeo/Ri8AEV7U9I4aqd2x/oHsOBDx81fxoL/LOLpmujaG0Gd7Ks70BCiMoNO2lJfw9zh
bhmuTFJcurDPBtBfPv3JG+uYJpmDcugBKsDBwtz3biBo/RKIV7Y5an7MS0lEpuKxwUH9/cs6t0a/
TtzJrhjb1LTSZUCl2M0Cx+yDuRFeZxeek1+C4JwNvr485cl2yKp2hC5CA3yHgl+WYcBWtYXglQj6
/KdrXur2XRrt5EgZYaXMU9jk/gC0yMc789xEREmSe7aTb9V4SWDr7DwCAfqvMs7JcEnCzFr3JTKB
gQep8WnPb05jhKb18P37Oh9lfRno+EG+HJU1gPRmXiDsqQ467G5/CwhCQ4/cJb5aZcHF8si5o/nI
a/rXg52kOAlAu5Nh4vAvM2gNOL/0qvWF64E9+dO1oaE33gOUGofOJT/S81v6y8AnmQ/qNTwGAzv5
UTXDADcM+Qt25n7rtr+AoQUB2P6VUHfblIp5YwL5ZwHrCBiqbwuTBCWQrYKLMJbtQ4MMnWsnHBdY
lLc5mgEGNAt07OuZPaW8YV7ftgAA1dBjivm2XMh/88q+3gMna8PI5hkPgntAXvWv9hV80/wmLPfV
FVryAXya/pvr+su1c7JCeifpDbtAzFVIx7M5xPft1feLkJ074r8+0cmiwMHO6HRchA5i78QmXl3A
cbSIH2F2H8A805MCwo48jnSM5lrh6/F6VgylocaTWqFwdOgq0AFR94e6fKBFgljvboyvbcddz8ue
cND4WtNv1H4+UkYKd500L4rPQVG7UZEyv0A8LOfGL9veEygsWeQSd+N8+PVlGk/WX97nllv2x9AV
KfD0WAZF4o87gb3WbubHHBQNT3x8P69n+CLIAb6MeZJo9FWxVPVxzHyjNjEKkAoq++/TttrY++no
EOcvYbyTLzibzY8MGvjh9x/gwns9TcFtJlNrOYacdbmubPR/+qs2+5jFE8xW/QH51ffDneFW/fG8
p/k4yAiNixQAcd++29go9L4v8KA5etBfoomeO5+/zOxpLt46iaUMeLcder53IDuqh0D2t7Vx0SPt
eFefRj9fBzq5UHVK+hLysmgK3h2ptwCi77H+oRTQP+B09r+fwAsxLT+5UjtTS5XylB9GVP7mHOzF
Sl94R5eGODm8YHpVGujT4b5pkqgbc09ge3//FGfbDV/n7OTEgrASbUfotKL12GVe+QgtiaPiC/Ez
H9BrtMHE1lr/B0Z6x3fx3bs6OcbczEDmO2K72TfxatlMUEp3oJZCVgnqlJepkpfW4MmJouNeZwOU
nQ+cjC95sueJHcVps06H9+8n9Hwt4Z9z5LSn0XetwdQxn7Kus/0SQCNFohha7+mK7I5KKsRjazNK
/WqbRvWz8Q58yCa7Ne/6KxqkW75vQ1iMv2IfXmTEX1hOp/2P4ljQyWmCzlJ5tTTvU3b4/tHPhStf
lpI4SQTyAeThCiqPhxHy2LmG0WSz+IP59v0oZ6Owr8McT4EvUViS9pMNpSl+UBB5IJ5xfRRSdq6M
iIVNAhupS4iOMxTsP07KU35Y2+ihFAxgwt9sZQCJjxR3azNHkGN4upTBna0gfn28k3OlXgwInfQ4
xLS/RDWKwNm62B453xW4AAsuITTHo0uH2RnV2D+f8eSocVuDt0mPSc0zL31kFALRxYvzs72Gdgza
j5D9Ac3CMw/xzn6BBR3I/GoV79PxwiV4YZuKk9MIlvGAhsP45eD0LOrLVTvAIMz8kJ28cO5dWqun
x8/Y245OcdumVXyrxtKHmOw2vVRWP7/jHCYAgWWCnwJgh4o4vO2wciBG6iM7jlszuLAbLg1xshuA
I9a52WAIikLYvQlforr2R48c6g0dvWOxIQlwc3w/6tnWv0v/ebCTm7akBKri5YKtHk2B7lGZ8q7V
Rod170E1JA/iwMWKHcP2FrJ8rj8E7ehlH6h5FP+JwvrZu8SxTA6wqmOCR/vniTCZ3QhwFBq7R7HX
tIqqdbY9Dkrso5wAjoRL+OLj6vjr8vpnwNOTNLNZ83/Ih9j94BBRTKHJkysaaLrW//8eRdiaXwY7
OVblEjdcEkUODvnBq6tRXADNnt0KgHw5Lgda7S8xMWoT0N5Z5x403GQL+V6wDwhj+9+vmLMz9s8g
pwIdnWu2bWVhEAtLILWszdh2gYPcsSBv/XzpyLbP7QoodJjghgqDge7854roXCEmJ475YVr0D2oB
7M+jHKIPrrhBaTAsrLL0iJjvWqVXlnyNu/pWDvEanYbAWZyHNBN3cQm8vFAEYUL8knVAXVbSN802
TLM7KIGBz6p8nm+REK+FAQtZ8EFLmu8bI6Ky3pWieGoo85mc0C6nIR75zZX3dHTCpHjRpeHHbAqN
edmJAm6z9bIzszga08UnzSM8qQJzrrxuvktlDTohQ04mn79/I5em6PjvX65RkhMzMWK8kRZBpWms
+PL5XwxgAVxu2bY4YiH/HKDuR97Zs4oPgMt4unup1KXi3dk6Bbb8v4c4eYbeSnKpjYL+AA8gva5i
vJOHyZ26Jfz+67JYw7/+59fv+vr7//0JX//m6+//Xz9hydXcedNsHfFvrTW38sINefam/vrMx+38
x3tL0sTQxD3Qws63I+uQ108TCTo1rog5faocjg4qE2tbkRtgXhCs1K5ctXPxmFNzS2J9S7riZ1Iu
d4vsbua6KaHmKK8TUjdBhvoMZDWLNXGM8u779fDXOQPuuQnAOROga2M5nFy5BWkc1LJq+5DkyK5d
x5+Af24uSav+rU5yHIaJI8QdJACIMf85P1YydrEygadnuQ0xB50f7AlFLMXlm0zU7cI606tcO1gs
qNJOAiY+3z/m3y/ozw9wCuDSo82HJUNmMznjQbYiBGhyRfER4Dz8qLSN7jpqsHkdmUpueypCd1qu
S5T4kv6OFnfGMoZZob0MXS23lQGETPFKtvMYewy48wsf9hge/HGTHT+sC/0mDi4AltXJJp3LtIAp
S28d2FB3axBMhLfIBMZOs2UNaz5YT3Oc0m2s5b20dX/t5gRoznL5aeaQs24WWEy1ZRfyRcJ3LRXg
MLS0vCWzszaS8cOgpA2bQqMPMS6XqpS/Mb7fffaTYDHOysXSTWsfUmtaAJvO5LZqHaBQJ9uutr//
/Pt3//uX//z591/+/kIWsjFKQN8g+ay7Nc2HSwCdv0tZxwmGiqoJyJRw/9JaLtTMppqaNmKT+M4A
nqP2K995tKAFFsP3jATsgs7+xRFPDsWZKYikt+CWgbP8aMFf2Y2WtQDlKbnlkdym4SXI4tmN/eUR
T04kJwdh1RlnpPJlGXD0KEXy6DrmhX31d953MpMnr7uTI2NTQm301obQ+gVKTvjbcAUuFwBJXy7w
/J33nQx4cmCBp9WX3YJXZ13zu2MWlj0VPvwDkIKtkuCSccfxXPprNX+ZxZMKxQA/s6HQGM0BH2dh
witMHgCgDI19GkxLHNjxNZFv3+//v/Kt4yMiTAJZAWAOcZqgiLiIl6lHEavLSwzAdjmg/m4+bkhx
CY/wd85wMtbxKPpycfVwRB4SaMoeYje5G8UdBN6DcviopbVy5BLOSfdizLBGGe2gouMqVa6fTeWq
ZoWfVLBhh1eEI7F3ALujZAwXTA2xnH1cVn4HQNRsvHdAJnw/P38FSb8/MwIY0KTg6CBOLpOFDNqa
s9g92PW8t8DKk4I+fT/E+VfwryGYcWxQfpkWgAtnapXu8IPOdajok4pHyLFfM/Lx/Tjnl/MxGPv9
LOy0T5vRkVVxjWfJXo82rvUKiMkHHfwf2PbCxJ29BUHFY+CTuAYW2MnFEkvdjCmNB5jeyEfoCKXI
Csc3UOpglJT4R7U3yDKj3Kyh7HzPwixyKm+WqD4bF2sbf1XW8RIt0zTQRrMc/pf0jdWYjenGMj7w
3t2jNRVM2h2jPFYbAnmWIIPCnlchI/ALx7nK7eTDjq0NVATehq5Po9m0DC+HLCxYmsuqGHnUcQBq
XBTnhZtBuorztziDpMu8zBCzWkaI8Kbitk+Wmz7jH13fX8jXzi2Yr49zso+Eo3ujmid+EFCYS5bA
PEpDzDKkvXHhJf7tvfF75iwL6FIIzfLfYlJf1mbn6MKsBIsP2WFepbd0NUJppb03rvvr5IlfWR6D
HrEnYLoKnblLiPRzBwawZdTA4rHAHD2tJ2atjp2YWe5hTuytHFCErpt9PhSrOcYTQ2p4Qq/Kme2g
QcmjTY8F6zGwhtkzx2pNyym0Gh3V5NMhxhZWihHhYi1J+1AV9A4xopfoD+ZeQEOcm7I/PvTJ20F9
wsi1ynH7lr56LjdjBEBe0PuQHl0Z0s+uVIg+ywcLjUBdrPCeu/v/GP1k1wHC5tq9laEaRJvHyhah
yK8tCyKYgx241Fy5powmFyDzEgFBBmnyzPBms7231QXIz5mDEx/EBhKFYeUAcfLnqZYp6XQFJGQO
FCq/Pfx448qNLhxo9t83JjS7bBeoIhB+AUI5GWPJxILMUxyc62RP3i3f3aFSuoLty2hDb1RBGNvP
HswL8dW5USnFpYk1iareqeYUNOUNm4jEPoik8RnYom6iUdt7+v7hzs3fkUEICyMsGUecxB454til
N8DGIDV0p+QVX/SF0P/MqXiUf/v3CCdvCCVo6bizwQ5gCgUtpYHRp9czQwFvdO/iifux+fr9M/3d
cnQ5VM/47y0N1vlptNHWMxkd0RE04489nzyApHzUbuLdf2DU/Pcp+edYJ/sQDpNZ2rYOaoLODCi8
GlK/lD+N7G52SEActbWyfVHnNwvXUDAvV1CJ8LqpAjMcAE3N6abI6pWehudO3fdxvJq7BsIhtFg5
enrtOFkNM3CiAjkzKQGxpfiuvNw6lrwZu1vltoFBRt/pd25j+V2p7wagQKs8SqE2pmJgF40rWOv5
iw116rp8V9UtfHx31VBe2CSXpuHkQIiJa5cVLOQPDiS9GTzsG/2LK9gGlpdEDM++XfCojoq4NkiZ
v4/zL5dFTJ20NqqGHuQAdfKhp/ey7OGoBx/u7I4BfAQASeGncj5Mo4oMZN/fLy923O9/RtDHAqYF
MyjLhsbdaUfbcntAcnvcVnCHiMqf1hZtRUSYK/GOsnhU+TZw2P1TEiqv9MxfEpYCv1CY3vTB8awA
MAml4ssGHn8eFxxIGduAgiDCa6ipgBF/sg5Hmikz6QFYbdIkAI4ZZUREG+6lrQWg3R9P/3sgFzmm
aWNTG9B8O3nTdnkU4ICUCiRFaO1rLNPVUEJH0oVjk5csxoarhKwLUX9MMfuUNXL8srM5iuQSIqCG
58b3U0NuYK0SaSgEQB9QqVA0Nqy2OlzySWfTcJqRxXdtKbxyphxMo3rwZZXiNjbrTcnoq5VYbzRb
6DpZ3Mdhdl1ftH3gsC5/aWkGhRNabZfaKfxKWuieaQYe+5gqjysnAJ4kctPECfomccK5czbuoJ4N
VYx+S5cHW1RLhE5c6fGFNJEaaeeVxbSD0WDgpAP+k6AAo5cERA2WTgGoQ4BeQ5MNU+k7lC7BTHvh
j3TcDcbi26NcoRgexbH0XPrYMGgHyqp80TepuSG232cMOoLj8tTlRRE6dr8fYx64vH2ye3sDS96g
4WZUTMt2GsSHNAzpGbYMmpS9C/Ciwtasn1I4N6ta/6zLDjXi4qpuSdijdxmh4rA3wJL268xAOVzC
nQ7muODsVMvsx3MJ65yRcJ/LAnrlLEHWuZS5N/4uHJnpayHLh7472jDME9h6AJx6tgCdgU5eNinA
0kweFRVQO2VGvCRlN7pz36quMLx+7Ca/jdUnWgob06Er18qg0ciyLdNql7YkgPE8VBIr9pJWxYND
6jxsbfFGBuACIKh4MGFP75t98qDshV4lcSs9OiL7smNQE4fssSZgqkM4NQ2WMvs1TtWy7ZVsoyZn
r85ovYHElm/YNL0r3ptoB7UrFo+Nb2oTdjKJnnaCjG8wEwIzVJHP1ITCm+gYEqK480jVQ4a1oahX
lrAzgphTVY3QBaXQkk0W+DpNV3AOG9aJKiQ8yKV7X2d18uiYxVG5VPpzO/xc2kb5Q5evB9PuvXSa
bubFBE2/AC2sXLyU54gLGwHyI2gNHkntB6sw5mCxneUO4KebUhOQ0Ax6KAaYvLvyc2LquiPNs56o
8MBQ21tqeFacrfIG/f6U1h4fTB2VsjzQHJ8fvIriua0XvCq5sC3C2S40aWl7aczMQ1LaTaBZftUv
ykbsagsPC2fXzAoJbi+2MYUqt9GwVTw0T4Qbu0npO6ZdNJ9GC34z+r0eDH7b9XPEWmPLYyivGvQB
EkGPYu5Q+qmk9hTR+LGwYsSLZJsRsnr+EhtgD6rikdbial6y+yWF6FdsFxkYumaY9HHYkXQdT81u
sQcoVvJtXO8570ng5OO9svnVpCUqlFi/wF1vbCOFVwtyIRQ6jcbvBO98hOEfjZE8uPP8WoLrizPC
WsHj/Kojc8C6Um2gUIMlVz6lHYvMWX12U6d9RtMtybKDRdFZcfscP4y+M1Pio7Yhs+PkPXErTBil
PuNs2VoLmIK6eqU0BzqxTndNBnGCZDLX1uhCEJIVcOUZzK0CG/Henp2HvI4PDel+lE39o5JlHbSq
iDoK3V+TTNc6Nm7nNnucWrmBLhu0Kjr7M83jz7oagHZmV65yt9Pojp7L0ofCitcsK6vIIpS9Grqr
VlRkJLBV+Y7T4L5pG7A8Z+q3pnMF6DGYho32a5FMXjz1Q9BpCKGYLr1LivJtTsRLKtMo6yso6KfZ
vVDDBtvlucpRNky75yql13RxPyw55xHn9d6UCQybCHnsimljwGh7XmzcdQNLQV5wHDgPdg9jatUB
y9qtNCZc0yx9zudkh8bUfSrNK9lPL+icVaGRNO/MzevQKFtABbHugWVstoTqJ1qJTya7jUMlmC61
45W2iNpC3JhJuZkhII1nYe9AfN2M5rJidQVXG02boHZU4fUGXSIm7QrWPTGgdDgs/ZRlazYbm4Tm
G1KPUOUwYcdtTyh8591OuSPAiTi3CtcaPbscoCKDIrSW3BfZDEEW0m0gWGlGrTvuq9m5hzHYa+am
ja+1YQUUYgOeASXxqyqv3nKL/mz5MnjE6V97PrkhceIskBjAKwScwee6v60k4gJ2D75lCMbsc1qj
h7i8OaDFlImx0r31mJi8gISs/BXzdF/bzdNsFE/SyjZFjjgSfZafHNZrKz5XcGyVfG93Y++VkNrW
lXNXEWX7+SDvZ4u/j7qYYLoHQkQ8Exw46KB3aX4LVepVotjVoKo6UK7cpaWdeWNOmsAc1YN09Kad
hbhFcf2pL4E8k1ps6wEyzAVczIfFfSnN6gltItM3lxbpVwyFW4tYLzzXHQwyxZU0u9x3SvWZKXIn
BvMT0tA3ZBjA/VHs07bjbdt1rt8zuC/FI+SbwRDOfNvqNU7bgvysBi3uu4b3vm46wONbd4ggHFXh
Mjaaa1TmQ6uAHmfeVe1GZgmMxjnHmVCMaeTkqQyNjjhhLCozFP0Y+4UyLa9cplvmaNBtuhyrdWBu
WJbzJk/7qC/cXU2Gn33MIpiK55FbLLt6Sj661lolkGWSg1WGMP2QEQhcy9poSbuCiZXy61gNflO6
4zq35hsLVU7PNktQs4RdBUaJCVdqjnoh90e1dG+m5byisYBcFB4ggpBz4kkCAQO4qAPkR2aQomBO
DfIxvjAH4C7N3irUDsEnxyldL+l9UhutL6Hek0EUo92ZbakR5kAGozL43TKj0jVay7qNs7eKtwJW
pm1QI1w2m+rJPcqvq94X02BHOm0GPxcg8yp4Ua2GerQitNj2wh2rVcIThLW2Y9z0dQdnJyvvIB2V
N76SCfzka9YFNe8fJNMIjWp3xW3w1hB4oA6Qvkpe/JSC3xuZfbfocjO51nUTlw/YGW+AxcAhlzS7
uIPrY77AntdZ7heHh1SSJyX71KtG46WV6XOaQwAcqvnzqhmSMCPpp5rNq7y28L0aQUnOb7Kqe+nr
eG2lM+7c4ZUw9zYZxCuxSzCqWL6HXASUN9AC40UuIRRS+TNKooCSN35W4SIG9uc+0+RVgjU36gEm
ewVAdNV4aC0cJ+XkrizDeUmsGZxwOxpo8TMuEdrzDgal9qsNn463MrXDhBa9N5igKesR2g3tAOkm
9Egh1Bba3AXrz6mmlc4cJ0C94d1Jqb1W0JWZpD2/2v0EbfBu8hxBWSisxSuZWC22jUXdNgdqoM+I
FkiQ6XZF9WxsiWYvLqpqQSbkUzHZt7TGNHZsGv1hUavJhjNXkU1tmLvTvFZtO8ACOXledPWD0+J1
crEocbbdQoG98lkxkFU2LhnEqae1sto9oXzNUCDwu3iEpwptrqBHXIUQzQV935qdUKJ4SY4y7rRf
tFdR/nOq5RCVauRIclWYLa2JGhCWXV3AbpOKt8Tq14x25SY2FwXb3GI1uXnEOCK6on6aRD4FR9ko
z6iHbJ+C3BHKSX+gsXVbFMArJ31LHQ+KbMAe0QTGOq3drd2sfLUQ3sS0vylHZzUBMuuJEXdLbSLq
dXpI79EjcZTFwkvxHaFdpiCc+iWbazhdpbYXS4U1garx4vY/J4XlMA/WPpH241DEL0Wx3BKgCvoZ
p0UbO1thAM7BphTGoO02rznfZJyPobJj01t0jzjTaK+GInnPJudHbS9QqV+mx3Tptp1FSt+ZEa7m
aQ4YU4acBIYAvVswcCcRdDT9tqumO3AyzDDtiqexqvZ9D2kgk8GRUJidZ/YGREJEgCRtxdR4lLO/
7pxxC12Nu5LHP+fa+DUU48Zw4weHQy47zvgz0hUoDoAO1hph28R3RRLvxomHSGgaz9XlPl3Uj0XS
LVonAZD9oKaWxXZWyXNiDh9OBlxpXSifODrDuSF+jtUCAC+nyjdkBilXMa246BaMBaZqD6fRWJqI
9Gas2Lx/yiZyldbpgCI2AC5zaU4eIv07bbZ3kyx3E/g63sTJU9sMLCoZbhDdlQGgIy1ABYjrqDNE
UCoNrWXZDCqNfeTn8DdW/FZwzCCl83236Nfc7X65o3K8YiRofHYySvVM1oYLLBDtjHvDyF4MqXE+
Iml1ZrYmVn9M8+Kdw6d1PKetP8eQayspLk5o8OZBaxYbHtewlR1b7DLGV6XRvIp0ugVBNPcXAV1e
mCJDzJht9Qx1ywEZiWEsN7yWKiyW1vEAM3S9fMKMQnB335j0phjKu6RLnm2dKGjQLKgYJfXtnJH7
yXAnX3T4oa5GQNWLYWVotfhtJ4Is5TsQKJ8XleogdSzouE2oLzva9KwpAUh0InUgy3wJQNJ2fXuZ
NjonLhgYwxOg/feF1b1b1IXnrOvuh3mIept9KgO7sEMcBmeMpQszF+bHjjkBgGS0j1lVH6Y63bIe
0Xg6bvMMesAV7Lk93qLiMtFRwyBuQMKWNW+knH5w2F2Yk0DojosoadSn0zd7KGo8ZByS6boT+2KG
WD70Djbcaa+KxFqPXflcmGIzuBBhyhoAsg0pfMmW63RhP1DqGH1SsC16k9dKsslrmiJFdNS0ITXc
I8Bius16XJPQO4QkiJXZUDjiKhL58mPgAD1N0ggsPNu6wO0jUhXmY79f4JiyW9D7XDuSr/OK7W2C
76FJHZaO+kgl/UVF/Ca5uIJMc+0J2Hv5TVEMYdIVz1DLLWGyjcwqhyCIwhmFw8ZEtHL0npBTTL3e
kVdmPG/FDEVlRa7LJM48CzOte9QgYQpgtexzbud8VetmEw/lzdF5CY+VZutmGKHdiR+Sx9xPi+EG
DlArjV9e15iITHCEm0hmQhPbslyy62QmyKzrdLkd62TyieKoEg5VElo9MuW25vvZKaNOMHSi6vat
Hltnu8xJCYV1mvodt4rAychW6RTaOyUktqY5R9TYynw1JR2uBwSnR7meh570z3HTv9tWjCwbBkpG
ZYSFiw6pbSX3lc5wAaBuc4xE6AZQP68cTYguZxkJxywDs0bdYGHmz61GYarmJQJzQh+VROZaiRHZ
Yi6CVFXaz+zKp1MzPMQ6v4PAQuI5WQqtLFyTHgyrV3Xv3tSVelCJXg2d+97kxQfgR5GtZgDpYud5
zG7Q/w56mSNWnwfQwy17o1FWShPLRkGweTBbQOZdeMElSNmGBkWouZq9SrqewcQPWmUb2EFc5xY2
bVuDs2KlFox+rbVZ9vdjIsO4wtO2RblKsfFcFV+PUDQLsQEFakLjNSogRTiAQO7FNDVCp9YoPGf1
r2xabpa0EOsCUbkHt+rOdxFurzJRAFelwcis4R+xobO8H7MEvDtnvNdu/WxCv7WDEoA5otYZQy6g
naxnbtfP6ZBtJjVCP6BEfJtX1qPVQrt+KRGKDOtBGzd5n+L0ta+t0rpPKxfXsmnAWLWP6aqvnAdY
ptw0cV7sDDBE1xrma2FGkbD3kCn1+QQLq3KpRJS61vMQF9lKTSwPXDBr0PvCnDS5vRYZq9bmEQ7D
MnHfTohuTBTecC6FqSKTPyRDG6KA9GDOGN4pkltbZiEcDbVXC/WAxfOEa/UpZ+l+qPgdteofyoFp
kFIo87XuenBJe1002YfCh/bkOOCQ7ob5EA/EWJuCAOdY3ZaZjszWfTCtyfQakr63VfFsKnNrAv04
ucVmzq2DI/VelNWDchLXq+rpqm9qrO38WVvpo0kh1+oWxo0s6E08WGHKs22LVWDQ8T1J462djDb0
cXFdoraEgHqq1k4/3vM+u+0WsU6cKeRusoMRyHFDbGZruDYM9lbC/ka1AM+1DoFKWcffjaJ8iHME
D7bthosLO6TKcJIAUnaGR6H70OgR1zXc2FFkgiUsr8JEIMg2YzWDg9cdlpncd4mtcJxBYAE64CH0
RWb0jwW63BZqDAL1wanNct8gA8pN8x1NlntK9I+W6ty3tQWFkqMgq5E1IA9aw6tQEwBjC+L3rNqg
tjuiKmlN6LfO1+guHLVMIMhgqE8+C5Rw5a+FKETDeK3jQFhYgj2KZZ9x6EtMO5yt4EIZ6iNBJ87n
gxPZdl9uDAsI+7xAMb4Q7aoRLWx3cLCo5KFtCiRKxcwAbc12Kt8l7AqWnd5sv6ZJKrwKZbmsZg0U
/ZfN0srruYvvGmmv2sHcWMhhvYpZ696dXox22mmX/IBXWWjixkVKs2ziGGWFFDEyHjf5H+bOqzeO
JE3Xf2XQ1xvY9GaxMxdZnt5JFHWToCQqfaSLSPfrz1NkG4pSq7sPzsUBFovWiFViZWVGfPHaajc0
c7KWSXlddWj9A4U5fyF5QqX6cTDdrQxakPz6kxxR6U5ZkkRtGHJCmfytHMla0k1JDXEYoNaV2ces
hgTmfFZGbUCZUhYfdEWkMU9GEQ2An36tidMSOll1ov6KXJTAqYWTjKUtc8URQ76QMP/9efqf5Km+
euEg+v/8L3/+XDdzlyWpevPH/1w2T/JWdU9P6vyx+d/jS3//0f98+0de+es7rx/V4zd/2EiVqfla
P3XzzVOvS/X8b/I7HH/y7/7lv56e3+Vubp7+/Qt4oFTHd0uyWv7y618dvvz7F/iKV/TL8f1//cuL
x4rX3T7Kf50/dpmsv3vR02Ov/v0LMpbx6df/kDWlsc//U18zBh7/67df/JuL98fF/JfU1VWdSdX/
+5dn7vgPngea2jk2ZcGKOmRs2USbf8v7qtyVljc6buRTXMbhdMp2YTBPlHj1wboGJt1Zqb2JyXi+
FIO7Y1M5OLlqtrB3d2VubbQcb91MgiXRRXbWoUi1q4xEoIqpWAR9uaEjLFl3SGsPXhmP4DYxGWot
R62UuPqVL+Kn0hodgG87Xx1FrRHz4VcfnCQbwmofhNSXJwShMMdzZNTm7eAZe+EnrDUC0oKTwz5w
+4cm0QfZftR1Mkam8qq1cOK7arAu/+tf5n/98SHDWp6W5pye5oV78L1PUN4no9+bmyowIuxWyyos
hrN8fhIOeRpyoCsbBGZbqWR7/PTJWESmLNfPV+CuS+zLIav29ZSfVd2Tz6lDh809D9PnFt30vsAZ
7NCxdbwelH4RlcSEO8n6c5U8jl77+eXKFLdzH/D5rTBZ9Ut3pgrIk9hj6QzM9TiZAs5ApSvJdAaj
aa+tytr4wveBh/ffXy+zyU7rlmpUb94WblatEKXPUBDDx0yY+/DOS6rzKVFfvZb+7ZJDVhtm27m/
CEd9alGbhDxgw5w/rD23ufZii33QWD/f2//oAd491cdbv//2Yf32of8Ptd78309/5Dz73NEj/VW9
/alv1oT/XxYBnq3//u1Z/X4RaB6zN4sGP///+vl/E/KOD932AoAWmtpMj/7Et+nigTf0sGvLo/Rb
vn3VGTuram8YajaN63tIXoL2EIQzGFhyF7QQ74byvk4u2sI5M8toSmGiB+AQoB1SxwfVRjzg+bb1
rEuRidMpTUR0fAZ//4cU0uLzMmfXXqpRrDq/h0y0xXwJ2wfJQkv8dRjk1Y3nsR9988qeU89Dgq0t
+uOVy7iofW2X+iaeZBX95cslE2X0/MlUGAbnyaDuqHLPT3//VL6QbvT8iUJbcRg/fphgnvP9q+/2
13X49bprGs+WjT9W3uOVd2zTp0gCwShajrccczMbfVaUw1ftmsFwzfQJddf0fmWsjRo8KHJpxE2j
RlFUPceBOi0U1Wtg/84TiSAg6YbsBw24GkvImnCa5HulRj/d9BYs8rqghpJZ2rb1o6ZcQcM0H4eW
DjTIW7mNDwUwlC6TiwnD3N02Atgod0q7vmJxNe3dVGXesNGT4/a7ZcC/E01La2CC81pqq+RSeeiF
hzkPNyDmYlU3oehWjT+4l900I4hKLTGba6PNiYJNjZyjsQN2YK6LXs/38CEpUY5s/8c11fY/JfES
ziryrLyl5DBrH0DuPPNUTXO4i9OOygBvpDsl8lVZl6shpl890jpb9Cbrfatck6Mt7U3XTCfweD3/
NUycKoymAmmfmvlBWLWRrCcumLhd2qQutrk7hN7JPI0jEUpt7tzGgwEDk9jztEtlMtsc3zquYycK
ma57NbXTR14tMsajaRjv0rD2gPpbznDbjjxKAEUUGzdlN8xqM7nUnKyNMBUdMc0utLBVlQj/xTTR
Wy2pbo8Ke8luZRWLdyHFmU9jIJVzawcjeHYbVMvXIGWC3xjCJCkn9V3nkgNFWW4bumLT1ZTZarrS
ttkW26AVGBwI3mm+NEPlsm3h53jvjoPSkUZpa33wFwpL13Ge8XFUbjUPjeJDndhpHL/rR+H4EUfe
6aRRy5JsSrIiNgIhargeatjeKDY7b7ntx7bECyBduoVCFgwoBzuvj22nnPw9r67xU4D3+Vab2SDz
ZfBB947FewzH/d52CeZJpR/77P9N4WxcPBD9QSQ997n0EVPkQAFjSnS18hbzS+1205XQjmmsunQ0
KAeUI1i4JZ1Hsw343gLLHWMaJEIdrHIZcv7pe523DPAkswKJukn6rnGL8ZNV55o0dctQzUq6mTdH
Plojb1N0y1JflKUgRTTPK30r3ba212T7xF/yyTOyIeqlHt2VgxqDRsnFMcTK4hyV3rZ8XC77sHjx
aTNo1W7Lsh85RLqLPDQIYAXanHEQt6WjAucQCHMx1w6A10mppozbb0nTAxZBtUTA4NPVZBnFjKP1
+bH1qM1oz9symQNqo8Y03XVE1gLw0gTKJBDHxQcnBdS67uhQyM4y3+noVJyLMVm1hCx/9EMRQ8nW
5tCcoqng8hY2V4NHtc3aO455I3BjA5jfnRhtXDjnAmkWsEzjpiEB2qk1qWvNgbPgoK8N3MrkSHmH
zJv4DEs4NQ8mP37HWpvgTJg9tayJIi8D8ju7iZP98yPTWiDh26ZOTW8HS8Fd16B2kGuVqiZfgalP
N0aff0IpbJCQPqZDvg67id+Bw067qspm+sRxqzgJUwOgUUvqHKO5c4aNjx/JXTuZaLmR63Q61Bxh
zHXYT2SdFyAyVmP7d1Cy7RdO3tl164w2E5y2kSO7pa8uPfP48cs8dT5NYmTEw/T2mYJPsaeDJj9N
k7jbDL3lHnRfs+TIRiHkd+p6H+a8kZPVmMYZl5OtJ6riwi8tP1/N9GMk6EBz8qWpq6afPu3bfiPz
2LifyDCDZC2sTU5Z78PUBP5F7RvyXTgERRc5OSMrnZndqcnLndUsZDqudKFp15UQzl1dl++NuAkP
jWkO540cERyYvqmvlKiabIM0J2ddnv30XTm5t8Lv0ofULp4sBtnbcBzTa3vw2n5l5wW5CWkQU2S9
hAS2mUmMENIatYZUqeSnZbC87ewbxm5qHSSfZdg1N1Y4V2dNZU5neWXkd1Xfk/0hlm7nuYLshboM
kzVoRYYCNwTJ5yzb0q9n+vNNUaNvWFvz4F55ZlWfmUETPPq20HeaAqlVH/fuSVdS12zXDZrPKe8o
b6X/8WZu4PW57sF8uUjdniVjXWxQUs+0JKp3ha/yi9mavyIK7u4Ds66pInNjAfMauFIchqqO76ci
v9VLlxxUq7uzeR7L9RBo/TCFJFRnA8fXYPDKVTBm2S5NfUIcLQTnjLm5PFkclqYMCdUYiSmAMG/C
xl6ZYbDkq9wc2nGzFGkZeU2VfK2B1m6T2SXgn+qNSUK/denKqZlHCOyv0ssxbMNigyR13NejhIMv
HW9pV6kKXAvoEZVFMU3mZrLDElVY2uvPQXqMll78rBFryw+LS7d3ybmsun5b+OO0TzkYnqe9NBzQ
GTyFmzg2ZgBE29wpPRflqU8gGTy+w7GsTjzvYinL4qC6JQB1zbD4JCMJPGPhr/CoJWg7HLzW2lMP
ahGQGmE23I7ZZI+HxMjrTzjvxGnPL37Cycfdky+v8HSJ6v2CRnPfUuZonWSO7fr7EgkFQ5XVFFcy
qzjL5H4BkuHl7rXdLtUJlyBdByqX+6Ssk7UiWu3d7ITxQ2/nVbnr3OqT4tZuIqKgY8BUdyBziXuk
WycFAfF53uThqVEO7U1vVCwAXTg2T7NBvVKQ9+1V3tLAXVZ+AsJie+qzaSr/VqfDUQBiCqwRSRaf
WW5TGRQj18O7bBaeBOKf2+tceNlNkuBvdMdi3BTm6KIoCaetEll+EZTF8jmrGMDWjHInUgKeDYJ3
nOFj6o8qzogdpdyYdCeaXqq7BakfM1csJaXOKsiHfYGbOnyoYXWSyALuOqJDR1rczJjgIiMfZnwQ
JvoGZxIXtbUMGAZtV1LCYQgCQNN2TL4ihaI1Ie9C/z20z+xGVm7FmD6yZckiK4ahSjNlbSWtQHpl
KcfSAN5MG4B/gP9bz/XsYtu3CQUk1H94W1UswylTv/TJ+u7qHZ4s56gmHVy5qttaGddDMY57AsaQ
5jhZeEhAldkBvTkjhmDJx4XoVVaaVd6gRtnQFq4dHU1c9eAd1N3cM+BoFgzitKAOoqJuqwdvPq78
LcIR7Eju5Dn72HISyK9+SKmIl2Gxrh34yrVpyiZc17EUT5aP8nU7Bnx766ScQ0qchNWug5hIcLR4
rLYV2aEAEUZDhnQWxt3NkIJERLY5OtcJHEG84kQP05e11JqwLw/xuupdUiOMpELFgAIDrs9C3MK3
pRqiErWWySe21/GjaTLkXSMZ8OW+7aaRGWzoC9K9rHb0owCbFIv9SOjgBh/LuEa1lyUXzhjbGZzI
xNTUxLOlThKaoSDmJ8cszgK3VR+y2WmuoW6DAcn0WA9RnNINCymbkZ6MKrr5Uva5rHazy6C/K3wv
rre9MdrFusSgu68ksZA7rXzIyDT0G5bzwEmjcXSpUeltgyndiXPPvMYtXZpclGG4cke/aqMiNZud
tovwlH0qdBl5Ax4QvSTGHpmVCiOCx7zTOW5c6iq5g9u104sO9nNwiJMvGvz9UdtbrQ/Y3E/0lngL
mI8tRkRlQ8+F2op4yk/HorZPK2ofnJ2hY13wePSFc1pTgdMxVQb0Eoa8hlgUGbYPfnPch5xlbC8a
K51ixJS4AhvKc9aGZnqO7AYDbzQN9qTWsWDCRDzizPaqmTqjjVp3AKwgJG6IJL/tx8EdNY713MJH
pJV1Tpmy95SY1FOaHsufozMv2xie7i6LEkFnaCYh8qK05PWVX6C0kjh2UUHomWTNsMIgTPdUgw8p
Xo6DI2MXN66UtR7QfkGTRiTTy2JLEHeLVMFPLEDkxRVnhuTQvF60K8wTTngQprBm2ftwyHt3lYQy
+DBWXbLOXAd3O5RU8L61jbSKlr7PmNQ8Oq/zIbVPLIrtmlVY+cdH2pP8mil97e+DJpdnoZy4/rOt
3GLl69w/8wYXD3FiaOedTXjdg1M2w65QYf7RyWxOLWZZT18sBRkdtDWqPTjxii3FcZIzey7iAq1Y
yvTVS5F/nPLjNczrCpVU5xmaCtgg+zIheok3IMF2uRE2ywGzW5/VG7OuRo/7x0G6PMTx6EboT7/a
7pidGpkxMbv4wcG0A3UW9rIG5OMi81AqfCjMfaZ15J3LeVUwwI33qdkt77WJMGFjenq59QcAAjBE
+kG8TDqfTPAMDZqmkms1FB1DqBUTyAxHv7GceLBA3IZ+LwpVP1F8Iq+b+HjqTWsOGJ5TFp+7mMVC
MrDDTHiqiZJ2opiVeO5yXmfdVG7LMQCL75zK+dosM2g57CHqpaYv1h2PTEa9wULzodFJ/8qz8/Ep
HifBMT0x7A+0/chmBU2Z2muZjWW7a7vZf+jatK14EmzjMOQGtSxGEhMeq8ZOXaflVL4f6jz+FJY1
GuxpIJWVgp5hP0BCoE3Ipt1gGc6J6Te2XMd2AsHij1WMO5t+ID6uMV8vfJPMYeixRGt9cJuxWSI8
G+lpqxsohzwdGNpmS15ZwuaScasWyc5J62Xn1VpDbqVMzTk1Ghybi3sit7Z89cNlr46Ckri3w7Ol
9L/UYJGs53FK1twSLtUpsgtmyWE59l0mumC0z6zgJKsn68B28pSOSfKFJdvfp0w3m4ClUK7DWnhn
BvuHTXB8ifUPo4w0Vyrt6LqqAl1txiYLmdEbbqgVWhZWn4yYla1qivCDU6s4MguKUwNjGNaklQSr
KuTitvnQXVXZ0YSFROt8XMonF4Bny2FcHDrPLk+dXNAARqxMsNO4qc50r9t3Equhd4+qDmw3LaS6
cOq+v5acsnatHZRndc1JftOH4NYC0YMfdUNiuFGn2iZhSF7QcYjqGOyG7iPyZ6f9bOA4vRZmoa5Q
ubUVas4Utnj2LWTjnnw/VOnQbqagIwHblbZ/T7UmZkA37hkKLGqLuiCE5bOJ6l1Z3GmHuOkyez8h
SPzkyKy+kb2hPszMVyNrk9H0p9RFxCIa2eNCDK/58JV/lqOJWTV2lKkQIUHHerobhTd/8mHFLnni
rOlkrpR92fuEz0eptbAgiyXvvhhTCixsFGrZVwQW3Vc98RdOp03JXuRPn1RCgEIUcKQmFGlOakE2
BrSgDiz6IvzOSYxonDJ96wSVODA7IzBODTde2U1Ss08shrvp7MKyd4jMuMM+WG1rnva5yaIg+m7r
tmPOOSToPlHj6OyswWdOQ5R3GqRUyE5doKOCOs8NjBSbXodMOyKgOUa8mRJtTALEvO9823w3KdRS
KyU8F7OBgqGeKAm6r3t30itvYes3h7C4Sqa6/ViooouB2lKPPKUe+r6cPL87jJ0oMVAUjs7v8MpT
ceCH2kDs7uXjVeYMIr6MfZ/6l75R99I4hjZ4yKVmlGvLlt4mh/g9hdS9nfLyRo3OsjVH22oj33S7
TwUNKY8IpzrNwDVAlVL0tpLCaE+Qx5S7oSqdnWllgVybywSkoIf4guLA7pM2RXGFSBvoFNEo2Xce
EhEEpmN7EBCGh7Esx8NRWXmdDAMSo0kvGzs19dpF+fq1nxPvSzPVy3lS18CL/iL3plPpAz+WUo7X
h4SUelNE5DiYk/R08IQwxrufx969AgsOXLSzs3ZXgyc6dHcGKn5/GfSH1p3nfa2tXl3NXTFv61R9
ZMOsbvNAwhcXVXlVGeF0Muq2/RJ4hX5ycNS4J8S7LMZJ4gf9uGmrSXycEuF/YKo+a3Kr2tQu0orJ
9rMPWSKNG5hlvYLf6dd8yvyBvbHeC8SPqGLG28mGccxBH+Y9tDpwtbIF43GWmumZ5/TJHlQk3Idj
gU+li72PosqAIjk/n+d8S5PdQpEGU4oeslwa9FgQR+niygM4k1qnxWJxuCybW8frUfPUlrtDdjFd
gj8mqxSQb9sJ4ZwblTbPQK2dve8sbbeyFswaUdjbPoh1YM7s1C6CP1gg8yFGt7AfEZvGG12I+jSs
WXrXQyM/+qnNaFPOX81qGretVWbvrdLWzD9Iq1VITA31bt15kSzeheWX7xY8Rys5yC9+HRh3bt+b
attj7rgswxHMderJS5NpdiZAGN8jEhEnrQzUQyAN9DquXdTWVZ6UKNWlG6CtGXxtlGsFJq7XJKF5
YG1jlphEk1QOHxSsUbZX2VIB7qJ55GCXGm1/51cegxrOpJHV7ggT0Z9htLvUHgBSWzsBAwpVbQhO
QbaH3JB7qR1SIgDoMXVOhTT4gSJLPYx7Y4WGMO0G8gkyRp56rBNaEEu0ZIfBagdMhU2H8F+pOk7X
yO1yH2SjQLGHxH1qzhgdQiRtEBnuZnJ8AGAMMEG6rrDgDM9MxF8C75M7sr4UpSTjqsvA3mrDJHn5
DfCeFspZNdotvGiZx1aeFKIN6RdDGosYxpisXxG9l18iEQEIWjy5zMHf4/GTQFaDThv97Qson870
wO5C8gtpZMqok9n6fqzTEzmWqIicpagPMiBCacfcy3T4GqCvLAxXCuyuA05vOOn+NUrfCmUDOyf+
xa9I/fObvsDnddYDKAY4MOZVYpfi6zNeP+WN93m0NaeWIXD5/6Vs+WQvv80zgL8sAZduzhyn2cjS
FJedGtUlKrwCc72mohfxwFsUX1cx9jXUxuimcP1I6xscX1XcDiILOeSURdhZN6zXH16D+aad4ZpZ
ap9x1yeJ7T17SoPKEK6B3WDghPO3MP1m6UCYB6/LL15B+h1aB3QaKuAI8QrXpx6r2AlDnP8E219E
0RW3Gi1Z/BrbLyjBu3+5O2TeIQDNHFMCXHjS3yJz49FSfYkc9TuYHzFy+MUYMHFN/SzuW4wcwkEg
j0QS6VblKZ9OQG+owug75B/U0fZ27TOC3TK4ZvBLP0T9gYQ8/wpNHFcUaS/fLTWV3Iw9TaRxVHsI
9xh4/j72bwE9nHDOdz+jlM/m7Qv0X8yzRc8vp4KvL/D/bA1hcrC9irv/mQSQhEolqxgsoLnpi36B
SXlDArgFzr4tDN3xLqwzR69ePp4z18q6NEnPAhb5ExbA1ouZX7C9YN57ZgFaJwlNEKo0eCo1toXf
WIDCSX3Eia1vtmdjCzqEvtf+/Z964QLqqe1pZrfM+PKFEJDk5l1xzuWy/YwQSKCj5m3o9ahic5v6
5GdWwE2Rv+6HJAu7d8o2OzTG3xEE6dQ1J/nz9/KaJUjRNGVrsJ2EMrhBYvEIk3z7U8Jg9E3gDksl
VDNiJeGGyln01nHBBnEeB/VQ3ntOjYj9T6kDq7Z7JMBJx1RRd04c4gWqSrEq00GhHH9DILTM0dQx
I8ydvyEQcv/YbAAuOl29sAjc5jzv4fNW8MIlVEhl9UoRdMH4tDC1Rn9FJqRLHz+kxWjH0QuZYJsQ
MFXrrngv8P0FPNhJBM1Z3agZsmK2zCO7QAKetw4aUZW4an5KMSQIvDdz6SwHoeLi7C3X0Fhj977O
QxrI/gnfkCWPgCjDZ0IN1ZfY0Xi0+ooqP8+Mz/wxcG6Wxui45kHhPhjQQRFyXBt/zT8jIaYxtM78
yplXz0xEj7kSMDttmpu3dAQVrwUymElv/+AkRoajfeeJY2tPFZw9kxMl7gO18siF29fmUehu9Ng/
zYm8ze9pijRwk2s/SJNrJzf0/Y+pilhnWHvi2ir3CR07KJ6z9O4tX5ETMINr0eK2zacJ0amQ6z9n
Luo0LQ+Fv/BhDRS5qAptOLQXDmPJ7HUy5QUFqn9NZCCOeGQ0O3/LZdSVg3zWqt0nHCnLrpZD+dek
xpQt0yNnZmlEL8xGK5b+Gq1fX21nEue2WWo7Jz/nN5znlJBM9Qdw1A9FyqQYFZ6etj/kOIKcMsmo
T5rlpMRNewyXrFqxClKeAgQX6d9kO2pRVeW6Hrweyw+S+cokdf973kOn8wWNU+X+x9wHW3z+ofL7
sAGkgACxFV9pvYT2/ocsiB2X+o652PuqUP2igvyNDklE5gjO3hbA8kh11y1C1WTXjFLs/y/ZkULj
Vd6GoZ4fm9ToiJz4mxQJttcc22Ic9vMqGKRxyf5u7P4ZWVIrtW3kVOxBE0ygj8L/qK1QZesjdRIy
H4Ntdst9/kP6BM0BxnXAXHQ2zySK48zxOjCDidf/KZPiuUF6JpDsosH/OZ1iY6O+RvUQ7L3E63d/
8CoIurFRZcly/4ZXMfvOvBTM6eveWMx7QOhia/W9unZ9B1vE7zSLmZsVwLfhwE9TUOn4mxfKJfV9
pSlJ44VR3BlMha85l7iwwKbyuCVRBiKOaSWL3e7oWg2Sm+/ol07byUObzMPlC/0yzK7aGY1l47EI
4owiU8gU3qFe9OoFpUd6w3tOz7PvKBfv8485GJWFhrdTQC7FeRrQ1PiKfcmCcKy2LthDymRwJF4G
jGa7xqzyePMC489ZiE7DrYtHNWkyLsp6Xv+ciLFnNR9TmjIEV1XXhsHpa04GJtlzDgTKNCmsxO/E
DOgMWl9bD8ecuBdiphmNa6+qsbmWpm0ToP9P2Jm4atKPOrSGAU+BBlnp5gbmvPfK4CRxlvnnFA2R
aoRStLNafcfT0LNXpJvWc21/m5htL69e8TT5ZDBh9Nw87Ozy4/eEzQxSwlhYiacX0mYYAdZr1VQy
ylwzn8FTkl6cwmkiGxecht69TB+JQDe7F4ucUS9YLqym6gHAXgiccoqZvLvc90HP3hI43tyVxa7s
+ubh5asshX1IS5WoTdIUuA2UGXBibqaWWfKFxbF0Hmy0Dcn7K5Uj+oQ0hjYpkHojJOCIvBipcf9C
6MBJFG2kCwMdTAHjclTSJWSJuE3hfjJHdYOzGQpbYuw6wbpt0Z7zitAxenk+5OEAMTRq5J9VuzQP
zFfMVCNef4yi+eRGpjUaDy3KrGTVtFVy6luQ7mhhgJ/B+XTmMh0BhA4+5/WNJgdAEVj+V0zPhJbt
zhaO/Fyn7NgR0c1gCS9MD1rA4+mimozHF7pnmEx357QC+Rjk9XLfIB65eqF8gqLhAjL1cwFDXRpE
wuIN6ObJ+PLM+fhdxZzYcF+km3Qa2JNeUz1q6rqrGXfF5oXuAYzFmVIwJOoVuw6/hU+AnbNvFMNs
ZMz1DoKZPNcXyke2Ocqulwf4FeWj0sSPT59lMiC0iOqOtA9KDVaomHQPO3rF+/TKxITvWgP+iyP5
I2BkcVYdv4fFkajHfsz7wN7OdFw+Iyqo1Pg9X24hPedcjToWRMT/hPXBJ0AcnxaefVCyxn2uahi+
letY3WfIDC4lCC+XwBMh6FCVtEhRQIa1vfZmxDG73vHnAhFijrSkYBGDCAv8Ly8MEFwYQE3v4rL1
2nbakEysUaMRFnj9Bw/EPjGeda4JHfw9D6RCjVnbSrwPOQcmMwJUyMY1sXni+i0vVCrtfY4zAcD2
V+TQSKzablimivPCt+RQPjKkMDUI6LC/YIicLoEtDkzp7Z9pIhE06TVOvPzpmSrSgytuqjDrPoYT
NrKyRjY/xnjIW+s2aKbHOrAkXSxTnWx+wh/RWNS9z0A2wdOsZdNaFaQkAk/i5QyENpvRrnzoaCgl
V9Jrnk1Vcq9NP7yiFoFOJ+6MfjWNnT5bOMigyPN7b2dq7WPNCEcniww1x6skc5vDXzBOYYlwLMv7
UzybSPaM49PldE199op/IrL43kaqSXJR55j4VFtnPSVe+8JEHVVcp/gYDbSmRzqq8dzu0LYQj6pN
hgsVLMuFIk/+4Q9yilvxmLWdW0/9ssDpDFm9HQbL+vgjpipxx+bdcrSu/ZStGrvAust71W1lORC/
Qc048gRoK6pwu/VgZkcTdIK8ofACTA8/JbByWdi7klxK+uNylzCmI5XVEJsM5usa7+1wyA4vnJZd
jmUdTZAiB1Wq9GaskvI8GKfrfHbNbWfkNkCoX401OqAYsvpPWS5HDO8Nn8vy10wXh6P94Klw46LR
OhWBT5SG0a24RLAkpZskT60pqifu+Hyle7ivsOy9ZeuiAXG3rxiw3inH+7Ga0PgeaTAbv8tGxARu
v+LCMpDyy9KH5Goda3qPXcgiNESEZyTgdu+fKTGpDWMzo4S4gLjzt17fTLs8qPOTf0KQBUgekiQQ
67csmYS83hiB44frP6iyEtPwZzOHyFh7mrRCm1yck6rKwUt/Z84qc/xSFVn1zmKEWOX57I/U69pA
aYXoPGR+x1weMKAdJs767C2rZnVGeVvbIj0N2hYriBbWU1GNn+SwENzxO8NWzMN1N8XFu76MPdya
JO8AImfWsgfgw/DM3++Hyqwefsy8IRrkSF2b8uKZfpsqMnpWXa/yD88cnEjt5C40EAX+ysNlSb73
UAe/1/F89YqP6zOzvRsk/Fw8EXExO5yHn4m5wu/Tm0k4xvUzOTfWbno9WHJ8eCbogpmsgFWnhPzy
A4pOdJCHhhUzHtbGot/9lKyr2uQ8NsZi9UzYtbjAzyvy8M9ekXbA+nRnZoDaz8wd4ZYAOmG4AH7+
Qd/lLSk8WrorQVUey9icD+s+a9GLf0vmmSLI9z4a8k/2YtkUiU3xXdwilwv7lpDc75i9FvVUFaUu
ArlX9J5vCaPGG24yCzoQRQZZ879RfbZFEsfQINN74fvqOn0cmhpq5x+SfkuW1+/muUEQ0w9Judc2
oc2/s38oxQSiPRgweMPlg9DMMGPc2KcLG4seVfo+nhuJuPY3PtBJCj9EUEYEDxyMu7Hqqqp3PycF
VSCMdYDB/eKZGTRFf1VQV3B4ww62zEVjsWR0WvyUIQziwPuibJ1/fWEJDYI3lpUfB9mnN1Rh6k/C
Xy8okvrNouXTn5GGvk1yhloU8qwKJ+GPyMPSwMSNXcNJqLb9hkK0db/zxgHjSkZHwbGeL2oWs7iM
y+LdGz6xCbxq29hlsOvdpXlDKs5es3whJkKTxfOaWcwSDMnSkqRU/kYvBrJiC8yCkzcUY2cnJlWj
XfBYJm2z+1OecewJ8XGt+OYN1zhN043pa33yhm8s+jRN4Tj9YPNCOAagrwv6N4J8XvjGoOnmLdlE
uDG9rDqN26BY/13m0Rl7dTu7HqGDpA8ZI6kubkGsM6lhG4ZnCPc/oSAto8s30hb9LrUoZUhNRyOk
+o2RDJB6Rl3XYUyuGk70DdPv/6HsvJbcRrIt+kWIgDev9GQZsnyVXhCSSoK3CSCR+Pq7AHa3ambu
RNz70jGmZ1oqkUDmOWuvTV9pwvfKLx3rOFrBu5kl8rmFCn4dara2PlySPozy+J87S0fT68ewUmGz
lhhY7eP/srI0qqEvDrXf9pxpviwux4mWj1WelKCYfW3L/WgP7et/2V5el5GBBv67rDBHZsrP7WgQ
IfqzwfQzfbzosrZfNKoTaVT7f24wOSRxAet6uq9Qk1HC8n9aY+pODLwUTE3wrEe+z7YAgg6gYpzu
r3GiLGrKz0iP2IwsK59RacZrPKdNDOvkZNCBftLbb8oQ9tswMyOshXs1rUUry4/E1OuD9P1xPkpC
B/y18bR/Sp2l9zbzfXHKh7CeIHxH9ZA5kT/bXrqIwUGMeP+v9Sd3XmM1EHq5u+5AeRtORIcEeKQb
DaxGrytQlkzp3nZ0C/qFPp+tJxP/lzlOpDeY6Z2/LkQpuk6fx8D3tO3UGojT2symb43b+DRyEC3W
12Vk0190OnH9VVpMWJ8kJIEd3VnLMlGflHVRgEGsc1Q79oxAgkuedgYOmjFERquy/uBUsAwoU+wT
4lm9hCpo0FgFfxF5Mvn4ujO1gv42p8EXlrDXy2JjJm645p5YPsdmRG1Z47eK0Yjjig5Cyxu31+1p
0NCTDXGRjH/9qr+sUEu32qkm4gfaV3HzkaW2dvq6Rm2Z33JnLqVxyT2JfmYKOo2qwGWXyn4gvhE4
AaLVdQHKTY8xCp8tArt6k9ymSeUADM6r1QnMjJiYS9hcWdkHt9083MMWz7HgqvcAs42X0he13EZD
2qFCbZONHSgiKtfFq1EhEjI44VemiC+Gb9cfdmJo9kbYUCRf969Uzein3nVA5cukYUqkZZp1QLFD
u7UdjiiGNS10NsMSt6ojA4MBC7h7r4jS5jTWMnrR3boi25OZI0H1NIxXU1+k/XYZD3h2c2NqdnDP
1sVIWSH/s7i1oRE+/SJgiGHh//yt11wyr7+w67IbRmsVof9p1tfreCv0Csqs5KpuW7n9OxoqxVXC
ZqzcNwmo1BLVQn+ev48c28LN9dMe5o2XbpMUcKHNzgU3hr3ttm6w4U/cufcEdBKk3+663sW6mJ6A
cqMIEU87MuaP4le2ItzFLTrvcLoW3XCqR3jeL1vefmzqYl3JQUyr6663jJwXX5mEjsPKw24B3JKs
l7jXdemrlAHLVYcNyJAS0x3PBrVz63z2rCKlZcze6fk2BCPkDTIvTXUOTcRNIAYv/hgw/8zqbDqD
kY4P142wmmVNoYLIgXBvXrPaM24iw2KMkQWo+1fEdPjXMYHlvcgc556xPowIyyxnN4CYWaSci+Yj
rmXsIvAhq7DOGrejub3bmMi4duQdu3y37IjpgZ7zXrJy3wOeFJDNHsqIok0keJ7GF4t15QAwH2RY
MsMgJISwrI9Z1WY/XWDsbtPzyb/3Oq17kqL2A47h/7pNzlDy1Vu772qQqjF+qPUM4Es69bxoGtEX
LbvlNC7KN03PerLaNdMDrtR5tyPGaVfr0CT20yZNBeQ7jPgyczNa80+MeP0mk4BpMKKfQZ9m90kW
Yk6lOG22cg38tDclKaobn2YSLjuWn10sQiX7iEFjuLMGntAsglMo02IQP8ZsgrGNEbH+uv6aS6cc
nltVRmLbReOwldXNQNi/PXs9GFU6Tu626D3iRcvKmgJyH69RZeGN8ccPq4gduq4G2hoy4og/mdkM
5x55Ga2uNUT+lyW2Z+nVZYj9mDRHS7CQQJfOzaTOagcL27BtgFveFWrcjN/pPN3kEMqvn7jQU2tb
r1+W26U2dNbehfWBYxeQW33vuGffrIv9ddedxe38UFMjOmKzice1LMou4quAURzcZ/5yXL+31+33
9QFWhIwLN6UZ/UgDHB4lIkhsmHyDWSj9tQnvXFO7TXxFn2qQR/iXBdcOues6tz5cwZGmsHvISdu9
lbFjvHWRaPx1hCWJ0Wwo8l1SRBbSrnk73re5ke7lSCfzKq1F/0tJ2zu1HCJzHM6m66//2plncQL5
gopmWxMwvD4fRaQNzdHxLCQBzoDMEuameOdhGKXbKfCCbqUP0nYJwtgu2KwO47jqopxJKRsLRk14
HXbsAQGSQXH1T1802m4MsmCtbNOPwVd4xnSTGmJSZRFu9CW7Z9TES2VkafuUsGK2w7DAN9QPM36e
X1bv5ZAy2533yJtU+M23IK6y49cdfKgHTsVQio/AsodvBt+A6Z9/EJTcE59yy/4Hx9OKz09CFmUb
jUR4rwNGEQfdyag6+a5Rl0zgxSNFMS/ia/XoGJiP09Br72RH9pOdt1jrpsIqNluKpFHCMkdv2EYZ
gTrhj8g3t5Yr8g3zotsGrTOSQ/mQ1EOw45tExrMT+2WJH2f1PtUy/G/EroKZ6VJt+mKQw9hMvhAX
QlXdOgwjb2N0UqdTJ29WjNDU2pvVSTKeFagVZiuklJvSavqbEDDrZ84fzLL0R/ETrx1+4kf+58lP
iExvxeqUWHY0JHch82TyDSAA/Ji09dilnDpro9/nyjH3KALFCjuMzUTdfLBG7z5xCRLEeag2SwqR
2IC9kWbg/+Y76z77lcw2kAGhXiUHs1E5VCNxQyfJ2k0aGIxLU45sBBuzbwkapnWsptfITzxSapkJ
h7ggAyhhSMllQ4Sh0Ii+2c6QnuH3/TOhTWqAawNlkMc2KacwYZdy1V4Jw4vO/55frClwJE7rngfP
LR8yvX0cDW+6neBst6kxR3Ot8SFPcX+n3bjhZavzavEC5iWVWhcW1OwSc5STUpfCQ9qRJ8zNwHnK
gyqoG02mR4SJ4aoIw3RzhQxoS1uBIzGVTFiL7NuY/X2jiuBu8q0atfcIOhZ7cfzSWgZBIpklr74t
mYkXrPhUXh1rfWQpEPKw6iJ6CupbzKvhS5qH4lDI3n8RZVAedZ2d2+ROqN8B9FduYbuXInWnH/rg
lzcNStQTu5aGNy1EAqcuAgetfViohEgZJ933fkcp01qk7vF7a7WfWV4/QiEOz7lT7FNJgKDK+nBD
5Pizl220LSeyTkgoy23fGhohhO4mlL2LhYOoZZaUxhM2RfnrC7SAH9R7ofUAvs0zP/Xa2WlNca9I
FayBCbEcNdh1ebR7z10c6CTus+7W8+Q9c9N7dw5lWq4pT6Hli2042ITi/G7jjOIJ2tO4KdN6mxLx
2M5wg0rGluIoTXucGO/dKR6fxF1F+jLo8l116FBqTniPXqUMctp/pzbt+CQm875qp/c5u4lX63eR
J1Q//J3f5L15LpnAviBVhb6oh5Qf+ZLmVGGKLUBo+fEL+ODphXWOmVbg79PjvTTZqrONqgG6lbPO
R2HimhBPlNbHN6MW0fJleM/c2j+H+VEgxvas9ylPT1+We44w4L55j7ZTJMEuC3FCxJN663ojfwYB
kT+QWREKaq3ioeo4/0My8H4oQiCsghc3X4j2VjI6xdFCb1pv1nfaNDQbD5/rixnW3yJkAvu+YMwb
qNYCJe3v+ENnYOAUVPdak3f20yy9AEGpTZGzf+zzyFj1utYDRbvd2iQIzVsLeRNTdTSS7Sx/64Jb
6Qbxr1y3OCBZgifGwGuCoZGxDotm+DUhf98VFGOg+5xo8I4r+zZlM7GpENuLWvO/kfSxt1Zuvkxd
6t0bSczgG9jqrxCq2RGRVU6OhtErf6hGYA2OrGrjK06DWsYJsPP5p9jNL1cJ8/zvnEaZ5buoGi1k
9d2V14ik/81lfb+KEvvXkl7lhnuJkPOvbc1rfpAK9DY5L8LDAnFAl3Y700gKIoTC/yZJV3pV+B43
oeLP2jTDo9nCQCXC7m+bqthZ3NrXnsW5oLac5PYP42GZzqeecAa0geBOYzvY20wlL6FrnZY0rFcx
8c9HRKhO2ewL3GpritOAM5vxTNKo2y3RWBovs1WDA2grqrHdBhoblCsG0nWDPPLKSHYxNz1eZS1z
rKb8JWRPCSEo9yNkO5X0LnbYYARmGWJsvCQKq/m7jAqtrYPtWOhsehuZlIcW3NzIZHCskCYc3TSf
dl0qSz4vntjbvO72iep5HyujWGXJNL9qDXH8D4YEHJvUHghBMTQeLbRdvqpY5u0mQ+LRnOoff+K3
/mB9Gg2CD2nrCJGL8qxASdfF0Gmk3eSwYwsY3AZNQsdDyLw781qXUbuTHFqNBWKS1bfpRBzPnVC8
G0N0l7rhD0m6/rue5Ke+LOFuomI4BGUgX6Ip8rZMc/qbCChzNcosfw0Nkd96eE34/IftPQCG91i2
AWrdcDiXnCZ3Qec2dynBq3eZIWszCkc/Ws7Y3NuevtHCnBGBSXQTe/XnnxiwUTrRSRHnWFfQHmxD
f5rRrCksG3RvUZYwZugeiqzEYGvUwY0csM9BCrOZVbwrObmod8vL/bUmmTi4fuB/m0xui70rW8bt
Y08+3rCP3OBIAv1NvDTYFFZ+NFUHjCnYGt30g+nBHCcdzoUVEVAwXe05qhWxk1w8iUzaH1ORzUHo
sAau1X6aZhJtYigdKDyPg62Be8BpnlJiphgsp6PR1m+EMZEPBr1NDM3ot6bAoFkWdX0wJ1kOa6sg
4W8jRQRNaUqHLBWv13bFwbhFqpFCl5Da0LyDtOnNSRxubX+hM7oyWEOzcySajCYzZwVZ7yqf4XqR
Bo6OI6qqOMgY3eYrUtOVyYVfuU+ixVPENK5MgJWKjJHdmN2i6+3xfelzpNeJ2UpOsVtv9NEyTegJ
90DG1ngwCtt7s9M4vpRpGX58BWvSuK/v3GBydmPY1B+phlhkZYliay4B55Css70ulRf+vBI29pCq
S972H8Q+TLmmmcv1V7rrUX0xRqZ4diqv31ORMN1IONXDqMzocoWD4rCqH4aaQ0xQVtw5/Gwoee4R
iV64jeUCnYylfbxeaZCh8FSwzJInbzEog4ppJ3toHIOj7hQXyEtbr0Rt0+lsFogu9NuJafP5iuX4
feq8hzxEwx2LIbpSKA3oeLw0sekSIOVFvlWmHr3wfyHu+0knEh8HPc+3OGuI15mjKO/ZWbnTxpZo
YDexA5U6VlVNJUjY8pAupij/HOIouWuXSR9/jsYl9o32KU0w7BYOFbUcYC19X2Wh8RThDsp2hsbb
hxtGiLByQQDssB3fv5A8ZuBOJz00tLcrzeOUKt+VXvbhyKo+k8TGAOfa3i+dXY5aiwFoS4EpID0x
puwh6ls+pHqVftfHklYGlmIYYpZfSZ7U4XqocC2sNNNwd+zIk3fdCfJhPRbG9MqEamR1zN20QxHv
qwcXXQSBDl1neKz8apNWRnpT8Y79NSNAhAh1TCSx7bQMZlLwSwIh8l1PXX4tRs8rGttjWn/GuoFy
oay8qjqXJJVbW9hq485tJYGd+yxkq4b2RBAv+64Q9q8rC6Q8Vco1AvXb1rU52g2qB0VB5j/HoHMR
rsQyiDPqZtyJge4OhEmtv2KcVqxqP3FQHsAZXHEh0AuU1ZUbZafrtStiD3aHqA9OFrGQfen7lHD4
uAiMaJLHAVqQhvhDErGCEsVmaLHFhp25d9TAOeYrUiSWuMP1a3klyq40URo+xSLsDmpoGDVfqaJl
5J0PKWlfWXs7p5JpQ2NyBPcsJhfmG8tlvImuWYC/8aKmpqVDw41RwcvM40OzH+cQTzzcDrpW/jSX
/zALqAHaQAVUI3Z32Ja8LP2bzpTxb0hWfgVF6wXfysBxsMQWZRutAxdfKMDGX0+UDDAlEAUp0AU1
atUM9DVOVcN/JRO8ka6wR2U1+lLJT0wLhvqeyIq1m8Yx/z4FhbafSsF8Ga2e2tsKZzsagnBd62gJ
1wmI6fKRv0JIqDSqR0qT5OELiNTlPeKLHG3Dzg2iHdT/+PJfMCTJRn0F8On9shOuIbDM70VhW0cy
+fiEUonR+Mojuf6gTo2tsfToQFK25lim71gAxeOk2+nbQgFdlweEmnD0wZLderEjTrabUz9yBZTC
jCgHN5wCOPQfSqmPQvM97wPOTiIbBB/zBVUaKYGBIwvtNXkyfRd4ofh1RaeyMdDfC9mNW68qzZrZ
A+mtgLQxlQbEF6700lAl3/3JdbAJpeF3wwmUXFmcTC/GlKibpPGae4ZK3WMZGc79sLM1I/8wPKim
IpoCkJ4lwl7mHcrwYRpOVqfTccLo4dnVoukwaDGK0a9Mk52yNI4Lh4HywjW5Cxe2fE6vaXb+GR2W
3HWFPh06Ii3UJs7x1RxjPzgteBOX4Nd4wqe/rUOp35YLaHf9w76SYV1UeBeTfPTGG+z5gCvR24DN
ZNz84+gzt9vhMcZm468txhTRmosZ95Q2NLHMzfxTH2E/J2WRGRe36LKPBX/Sq5xL43WPs7y5aP3p
LyWVYBdOCHwmarv3ebvMuTRZqyGA/+TB3Pk1hEU/nss2h2EneLLGmRLvsohZgdtVPzkp/S58M/g5
Vbm28XOKi0KdLz9XXTJ9hnmwQQ23lhYddA/LiGi1frsgU1iH8xu8bT4hP1U/pZP6tuTqzYYaHD5H
G9JS3rmP0+ZN+gxhGNg9shMQe2MkEQurZ7xagxyf+YaPFLy7N2De/sEgq7zymdES9sNToefCX3Nl
ik8LaxV5HS9HB+8792O2+2VBf4DJmwcMT18tDFbs51COffsbSjTYZyEVFmiq1jEvmRXXyh+xoZs3
5IIm1kxMNceS2TDA30HIQmdurng+uFa8CVkr0eBEsE9104c+JdgGNIObDU/xvZA2zUcZoQMew5kx
/NJNx3qVla9OcTXq3Frj6MYBsdkbcymB5sTyzjbN8Zjn1QdvdMbYVUTDwT9oV4Ud76yl7URDbHck
j/e9GOf7XGj45Sw9PqC3oAunnn5Feasw4PmYz6jYelSZbhxzr1ljYX9KJo8epiodLu2QRgee6f1+
gJNpOHLeSWnptDVF8f3oafaWAWu+Y01DgbFomfZP2mmwAv1m6MfvCxfmSypjqJsCkPbVTdsa9hbK
xlk7ZqfBQOt0rMzMWFE3wz3zGYs3UdHvzLS5VWBqRFtMppj1sM3j6VvnogaVBoN/TefrzSZ89JqL
0vfpyVQ6oGFHMNUMTIbPqcuVSbK9A3Bz/VNlgVUhSzJ2C3LGTJXrdab8M+JZmglQCT93ra+vIXst
jCuQ+oPMd0jGxqciHXAVCPEpRz940btGnmh8ugxmwdXUpL7YEmOEQGoybqTL53Ma3A+rUc6dWfLk
QWVtHmsqEJgLRPyB9yA3ubY1JnPuysuoMyrwlvS284saBa5heZjd4B+Lb3DFRes/yJqh+9pT75P/
aBtr7zU0SAWZn1NHITA2yYi6DcL+G3+2nWc9g13iCPEprHHJeLgMEALltJhHGp91XExti2q+5PPj
GRGuaC6+W+QgwbYZUbb2Zf5MXViEZV/4t9yOFVrneHjrS50PQ9uuOWsa+6ppN3Bqik+3MM5Fg04n
bnxaowq1h7lKN2zlfpdKfGfzyc8VBi5jt7vKWC/uyVTxSBwo2qsqCC7Z6dwu3e4ukO1jheTwBDSc
XhYyjkEcKSzhYfk3gnatZEuVyhD10HzcBUJvxHxIsO6Y5oN3qp2exuKJV7FlauaxnfMQdPx5cSNQ
l8TAyHVnburaZWg9OyCGrMzYRVAOZPVdchq4aE66ddIqbl/95A4He2CqDq0voXhtsa9ywXAnov+g
mTp7q9UZJvTCRxr+r4wdO8ZurUBdt6Ne5o9VUD4ppqE7Mx6q/Zi3wdNQx+G9maJpIz5DkcyIJcii
pKVxuVCNdaKtHYN7sVY3pO3Z70KpgACFjp+ifSDt6jW4aDjJuFc+L2o947Ge4nLPXIWKUV+fmCzm
O4/R5h07qAdvxN/L5nrrCbmPOLmt65Iyt8VMMcr0tm367KArNuBOE2mIL7hCI+o7dToh94AOY91/
mPk9LQC7xP+gEOEnV4avddihG1yeHlxmgevRYDqXcojxRz9eh2N24qwk1mgppsuC9onUeRBGLF4q
M3rOHPyQSeLfuxH9DWAS5RwpLvaVK3gJwfuf2jYDfRkU9V6ptbHaKNhWrpW81ZO+TdOWJ9Csmywp
KrnwUKhugIvUt1HxqVl0GZpW9mchh582R8R9xBYDjd6vzDcTaNSSU9Zg3Y+Z3RyVJptd73VA0xNF
DDye2o2KjefWSoODbjIusBkM8mdjfPPt9Lm0hDymYfBzQQsbAdFn+pDIKSJodInTpteYuKduDSM8
CziojjmEE7VCFcQjHSGrtEH3WfThaaEP6Q8hf4apCA7u1MXat66PxYaZDP2QhWhOpml8r5ziFdN/
eprazD0UfdCQWCc2zHRvBV1Pg4Ujxx2k58FQyXCiyru9dZwhQp5ZlheHjua7CqcoT3YXpaUZdXdj
0338oRdz0z7wZ9ntge7bbSP977xDaVWeSUaeV9dumOSgppiWt1n/URVee+u5lkIaVYmPSc+TX5nS
Howx3GAcog9zKFZG0xVbS8c4L1wRXTA0PS2GEPya5n0Our9TEVPosLib2tbalwktCQTR+H2PTcph
aRCvBZ1c2yYdv7uZM+LK0jD41sNrHtjnPyTkENE7UIhwPPj2YG9ClUxoHrgflM1LUZTHRLTx98U8
0vecruE8OGnq9scCS7oNNwtHeGKNNqzbtgGDxRmdxPPy2jqKi22Bqka5NJ0op+S3Yw9HcjP5eQYp
pc64x2MbtA8bVjC5pattrzeXOp+pDavMeHk6ztm2rXRbUwtGUKqQt52Ph2yKU0RSpRWc8Gh1hzAT
7DZmzYl0snhfVExMDOyBx8V3kmg24yw6oqgRxsKU53BlUuOwXQ0VqqimZ1zTpI8ZtOQd+zJ1n9t0
VBRpk96P9Xj2Q8pLFjSTrkz/KFXxm16otzBLsfdqtrNWI80G9tRyoi78TaJZZ3+sUQuzAliTcYbB
4Te0trs2PfaKLixOcNR3JJV+EA0tlZXK6e+zcKp7xIVkQVqFD3K4WahOK02mkomWszazHEqsY41g
jOjzMFkdOTZOR4cv7j7kZrlbGM/Q9NBfNJy6K5txZ9I1a7ciapdzt1E6NW+hOfKC1/322Pei2WsW
U++8sPOTkVPqUcw8DnH6W1bEW5fjw2BQBjkYY46gyBy3mc5+HfNEtGbTunYD60XnP2avnzxHsS9X
XLEOueg/x47RSR/cjJLzlykndBdefDuExkdSGZ8Fz9q+Lu6amP9CZe1n54bvX3BS379NcMc+ZhHc
goYafo+MjGUEufp7H53KKs3CcJOjxsCXS2syy/PqaaCQhBgffCkbNVYfJaW5sfbkGTaVpiNtVToS
SJ4hkX5azDEZvuGzJcII51QzrLLGl69l6r7j8OjWThOudM/eWSqod3lkV3e0rpbc/kt7Q6Xuy8Kj
lhRX7tgAD8fA76dVohMXgoLVzl3GHD9FE8fc0Slfa64le8tiQB+OoXpxlFSkczLdYZRrjfmtkqFR
b+qRc3FGXLUo6Oj0kxHjiKYaLmaTe3Exse59yfeZgIe5mwbqRwj6PVKydtfZMj4GdkWt7yKxGWIe
ZcOQBRuV8ujPItls6INgnUX/5rZpfUh9IUxcU1a7xtxs8rrsOCBFvblBDX1pXS971ZwnayZigULO
6Iq6tWUzsjNw8a5z5XncTtviYqNX3jqVeE3CKeJDfM7k9Ijl7iWO2oZBs1nfDClpkz/CHLON6cRM
im0M9vCLSDiQLFPiZyWnV+oScWxBqas7vxLjZjboLDCtPabFTk7d+MDcJT3krbc1NDDiONH3wLAe
ki9NbalitKO1M7nVXrebkiVL1DxNDhM5wINHIzdo0UwL1gXUBrKjmU+97E47c7xZvDs8alA5WsnQ
HjOo7nWQYyPrmBEFHvpbIaT6HZk2bGRZh9OlD71HIyMGWHaspe0Bl7XWPAZZ/pKKy1XP49XFfEkJ
5bcq5M5b1q3BWA/jsK3km2iz4MjbmVmtzwt8Mfbgi9I3sXJ/O/FTl9yJQrJf6qEKRlPKvaVxGMM/
R9kdQ/seD3cg9RGbaFKc+zwMV6SEABCE5wJx02T2R/AjmDivIsWR3JeTQ0MDfzMWxHA75fI+agP6
S0gWckpqkE+aNOZ6LIe4HLpV8tDZ1RFe41uuu8mNHOOXhnPt86IFwg9PYXRjt7uk7o23LPL1XcIf
L/qW5lil8XSbT4LvIXeLWevE8j5/9SynOTA5+saXqXooq7Hap3ogTqmd/kjmyh/cSfuZCfbwI93o
iskY0uqHsnS8XWUWxg42hrWp5hT80Hp9/E33ExU39Os90Ahi7FC8q7fSndWuTV8Tb5kZYj1A520U
HafpmSMmfyMuTkuOXQxaRFLE20expDPb4PrIc2vhiL2gxM+ckuJc5ET8kl7xOLKhIv23j7BRMsxr
35KuTw+UfxAjjTtEfA0xsoUqFjJiCjgHA6m/jc/FKLQOA2Z+T3yI9jPP+d46zNMRs5IOq+srbpyP
mCrTxkq/1y79F8j7+a5NdX2kqNz/sAU7x1a33U1nzsSEZWR3OHdXrgMF49fY2oZ21WrB+zTipTK1
hvbn6avwSMOGyy40qajxgkZGe3yTV2bwLErpYP8lYFrl2dboq5obPkREaCT3iRiLu3hI1J0ZzoWW
nc3jPA/0bcG7AEOw98KGHm2TmeS7L4gy2/h0N5KCoUeGS8CNljIELBtKshdOmW8G+zZ6YrFiqPLG
yUV+0KNUHSCwnEMWj6zI20JjwNoNt5Emqy3CY5zrObi/RYZXK+utpuqHpAzu/nEqxSMfNqsYX0xV
IToLDXsn47JcoUnO12Hpssfr3/hEJYdEuNFHkhC6+Fu0FLk468OCkCFka3LHp8El91mTseR2fmWd
y3TKN2XD/YS4BzXKdfI9UcAgcZVfYOG2RhPfLwC0ZrIDRWdcbQa8vX4VmetyhAPgckyjEW3qzcDX
zOuG7wMQy86wqmodRL67jmhuPyT0+62g7bgPQEuLpv3ASseWCmH2yg8Y+tG89VlG4YbnFK2sSfPp
BgkNY3U+XkFqczDaXSiUvW1qbpVJXesbZrQ9Hd9ZimFJ1xhwRyOawlXXi9DhuDiLi77Q1iEZSQ5D
yr2RIRjO2kAGb0BB6YPYNKYvPpJGFmwA8H5cKumWh8xXGnkyg7YV0FkteapEzyAkUYmgtC3sbwrs
oDWC1hCSMLTT45SWbH8WRnuk4ZXZLlGkEydWOI55RslDOGdmNhW85IaILqoRh/nKbWr6oJd45HWA
uswzG9OwQESn+IwOreU9t3j8wUTAk2tygQu43Y8JUJeDVfTA7bR5BKOPiffovLMWBxXAyDtIACN6
ZMVIabVqujXw7MeroZnkycs8RlyTqBBaxszCj2nbmM5K8emAZDMEnrVl7Kdz7Lu3E1v9mDjZ/MSp
mdJjJ+36FAc5oqfr31X6UfEtMcxv/aBgT/5TXpWwmd4ZZhzuE8n3ZtBzxq/B915G8ilxdnAZJR/y
dVva7YNIOiAAK+m2CxWeoTzB5p4UP4VLgZ/qOcD3DoxrrOIKBRSFaqWd7oJeWru/MfFGvxvgk1d9
wlivb0fvDktzA0JVYlbXrLdew3DtWTjMMhdoL0ty/buJGmthyHOsyTt6aylDbuhm0H3zxTYcQs2p
w/G99Zu7BS1na40QbLSzZ07Mxnayf45toy6YoI1zVFGcpo2XgWfswpyjLQrOMC7hRtL6vUGKnJw4
sz+2lp7dKgY9twVNyrc+lSIzjC6kl13Yx1jbzuMTfv0h97x2Tl3/4TGlxXr8D5xeReHnMP//u0YV
nONE/tT5rB4XWr1Mhu6mYG1/0HHnbbvAS4+lJ7vNIHSIccT7hz8Q+/K/98vqM4zr/rj8kinyuxFx
Ox4QFPsHnb3tkblJdq9nZrWdGfd64nIRp5F5CBTvYDb/KJgXBVjK8JiYlKedmGoBgc//qp7/Mprz
MtESyDHL1k83E6WD2HoJN9d+qe7dWqn7zvLV3N3i3PwLG591OEX6RL3LKcn3/42Rj8LAeVJJ363H
vgHusPr4qdDkePcPMC960jUs/KKWuLxNAeT8F5TfzuYrOQ+lZr9Rmt3tK3CDrek/IxR3b7nb2/uk
dt6h6e0QcXxb/CQejRoYKJI8NlB943NAx0dR3TIxo6svaxNKJAJmE0Hj7kGbxcOVtWdWv40KjPs8
Y3ymEPwpWkHpoxKZl1R+UMTH3EAf0M30vdsQ3HNFQrzVC8PDguFnIVWpy18YBxi76y/BnjkHNin2
ifNXtFHN0D9K+ziz+VoU8WxNtBouXDN+jGZ2pHChg1Wy7xZYH4ATybJjxNijpTgn818QXbAwmy1o
vt0Y3E9SdeLjlHIrcf6C+Z3mLlex/dkKFm3dCA/WpC8uxr19IYS1mQvZ4nQqftrlvsY1g5EW1H/K
GEYErL+5f8y+swX392PBb9D4XID/CKicNKHbs4WZfyJMcLYcMdqHqWq83T/0P82s/qs2RLD5g/8T
0MC/v/47OzXIf3PH14xK29ihG939kw7InLZkMtQYzo1QwfQlJ6A7k/4kpfTWtrdZ/k0wxwcwiiUb
bdYmJjA/TWA8/y8hAur1vo2k1R/8JP/tj6z0h/nf4f3KthoN7Rxq5t+qn0evYuzFeflLUHsXr1VP
S9QAvMB9wBXzSb7TWxc1pVxB4rUPeU1d0bRZ0gf4oMpLJVJ7Ow0Z9WFtQDcouniktvydSx6Bpjy1
MbOmuh9Cd/s/hJ3HctzItkW/CBEwCTct7+lE0UwQlCG89/j6t5CUSLFbfd+kQlLfK8MqAolz9lrb
SkhUYyL56WSvgW/WWLJhFIKy6595TomWNZqmWyrfWBsmg3HqteKBtyjZuh7BP8kvcGkhuU2LZW6u
7DKjYpzEAzR1ZtzTPfgjiPRyHRa0N2udpd9zfP9hpeQw5PLxHXIIKWM5jgm2w9Q1+wciLBeKVK6t
UMvPaLTMO57sXsfIZ7eLlePI6c3lcZ0Emkm6Ze2TH251nuKHLBjOf/AQTUe7SM39YUmTWbCXYIQa
ZNd2X134qk3UGXtflciP7kgX444eNILPRK29BPkxVyHrLveAImKm0FWAJ27MHOXMeMWb2Nc46co3
rR0E+YI7DWvohNxNy9yaXgPmgWZAx/VUTONxytQjT53VAQ/eqzp/k1emw/XubX9G4H0nhnEn+jS9
boENvnxCLsZ2DDeC4PCD2+XlUsPnvdNNynuBcE7yRbc8Z0s4kvrcVlgX7K0927eZx8g74ukKVXdJ
UV/RsFhfVQPXVBuoYNNa7UBXJ+fkMoaN7PDIXgh+4cAfPZ2tiG/dEfC6/8A27GYEYJv/9j5muUVJ
hetSBHHI8NJA3WoP003mqPSzEk1h6l8F58bVIVREfiU/fE62nqgW4uJaf4s5n/qlXhyEi+Zx6kV1
yqaqPknawxU+sXaluTV6nLlS9SepjzjP0+coyc7k0cVry+zVtb6nNinRAc0sizBIEB48Ez7BdrM2
nEHZlH1h3EsupGdx00Zhdc0DMiyTU4yPuRi/SFCEE1jPQTgcduzX8hUrvC/C1u0DR9L6CnXcuFc0
/2kobojLtxdjfl+HLlEWpmdV2wwGf54cgMULTnKqXeWXcX4hWMS4A7gE9tP4OgThi1ZM5SNjwWNh
u6y/USodYs6/x3iA8nWo/Fj5Uzne9YF6eUNPjGjEZqwfZoHj5oNASafoUI/r3jaCBxMa/QgkRZ0w
6CqXubo7OUnhrewe3xR7jmwn+ZSh7XSKSJzveVikL59+4PssiuxGr7auqRCk/w2ukJdPl9F8nQ/m
l46PyEnT/TeUxQo8a0sRbHui88ZYNTy3vwQWzYX58YNv6fTauNUj/pchstu9QYRxldkdvSU6FAuD
WgOyqCqfTJc/SUHFrhqesqcO1bjXEnpYqf9j5l7pW111olv5Mv9SNNLmphTVjVtl00Yg2nDa/LrI
kWhwnP7Sph0giWNxx/TcC/g/dEdiF4dMjY6SnBEw9ldDikJ9CqvwwOqnX6pBMV2P5cRVOWxuP+yM
BOIwkOmZtuN86nLmEepO0jUx2N2mZkC97FiErILets90j4jjzNr4OkEqeb0LKj9Hvetv5ZVZmy/P
zX6qSdK+Izi4GKYbVx+p7O0WArJ8H7g8baI+OwrFq1484uXLzlD100So8TTzOYOf1zsOTdVqmIzp
OlSV56kjqIDR2fpRkRJEKV4sjJ4nWjTN1hmHZMGiuijom4meOgEoZfJUvSFSVz4ROjqGTmEerTQu
Vn5a/MTmZDyEbUpRJo/Ga53Jx4NmsNSWfE9tmqxXKmet+oF2Szsma6UmWn0APyFi69Uw9pyWSw4c
oVCDu6lvtXOgxPs2Ki52HJlfnRwyvWxZ+gIaN7dWVsdLQbj/xSNrgp0Mr7BdvwxDuTF8QadWr1cb
gdNxaBKNOHS5ydsuuOk9Mqke245Dl8GWxENa34RMd7a/GSKajlk7svRRw2A8C69wNvzElL/aKQd5
O/kHYaRlEJh+UZmn0sbzwgc/4AoPojakWXceatK4cV5TLvebPkpsiA+CenF4yPz8JG8VkkVK9cra
epD4OwkkcVsoVzWSgpUVlfo+cakDmbJi3KE9nLYyqUKzkL1WOGBexNiKi20FPBf2Jl28qWbuRoav
58ZkC5XXU3Rjc0egWr7N74nX0ffnE06VNFOjCfMQTNZBHprly9jEhOzHqtkQS4VFp3GFYjDBzcBV
N2aTiYtrGsWv9FXu043q9/Vp4m7wY/7B0Eb1I7s7yUB5QWQRB0pqckeUH4eVii8vyVgBdlF8auBx
Y62Jfkx18xoHRfPlD0QqHayzMxNSyfuP5je2nxx0FPOvR++/rg1HUTnOHgaivQ0EVaIUChYXDn3F
qlfzdc7F0kejwJxTC6YlecB2J+9Put5lpGn4otkZ8Yq8CAqcmSP8ZUfId6UBRvp1WJ/MID+8nboQ
eebPnDPwZ5Tj99plYS+Plebkmis2iPcKXfQ38ik0GrJXbXIIib1DWSXjyC88y3RfdHXcqlaiX4tI
UIEBpSXfyszBidVnDkMgjO9hE+Dk4IXhenAiNf3rp2+/NjNcYZw+BoVWLTFtRIdeqSh5LXOWXzxH
zkxXV9PEkoBYLs2BN9TS0/wiXxyf2IxK5XeQoJ6R96+3m9h8z/qD+eICCGE1+IeIspezV6vGuZxy
QbyfnwZ8g63LnAksMYmtWwjOJ4HrfwnZZDIysvcWf+o8/nwGmIy/VEUzH4JoHE/UKn1whXGgpkf7
pjrki9EHvRQzONbNe4o6SOx162Xd3ZhE05WpVzuOoazVtS9KMqa3qZ9t3g6O88/sON84dcD8vWjI
grRtc90Ofniq0vFUjbVVrpnprceg2FcJPXFRp9Bj1lU7HOT5DWHrcOc5ZrBsdaO+xIO5fjt5zZOE
jGmU/CU5TSCLh2TCiq3jB5lGm9JzNzTPvHH9SWnC6s5j67mzbPYcYmiru0mzqjsHCX/UgqhxDMpv
VZVFrvNOsDmCv0ZjJzx72dqXwm41uGJ1lQ5de5Jcm0Uhz7Zk83tLuJKdxDvgRv/SeFUSWtxIyK21
lWPSZd5GHcLyKTWMvafo1t0b9WaS7rlW8iRZv0Uw1amrLomhLVVMb9+9hJ2qG9vNvcTgfOUVpnB8
ZNKzbXWXuQjsxN7xsq/5pPrHVtrZ6iagN4bwwToI0+xRKPlFgMiRt7VXgrDy0p9P0Cx3jYVbaP1G
nrmDGZrz25pyKq8rt2iX1cOoKz/hgZOtanYZnedw+U7Lwtzuo6sIrdsBuwxVOJM+rmpjGjb/pOtK
yhop+ynbDYRBaPn1zTwQJ7oEPpCSw/5F22VW92Lp0Q1aCYKYGjQMucClWiQZoqs7R8nval+7/+Dv
zFfbH1YzgReIiOROdP/fEJ4q6ltfsPXV46UuKPEKnGI2V3L3rm7rIDIWFsWbHZgRWB7SGmPhdGqw
FsTWivJAfHr7TuiFRsVCfnKe56gQfbT3am7eOhV9jCFHco+9UN6F+lHxptNncI9EUsUAaKyZCtcV
z9DRVpnDAZLgIyCzbrrce5opPiubXnmSECtJ8lXa+M1LLfZctS4ALlz7PPU8zX7G+pLyO6hKelYr
hyvC+GwrvUGeZ6I/KTpRXQXNVFxcPXDXM2/7/7J+1IhmKeOoLNWWijH0V24R1SvXt6KVQ/PNLm/K
C41q5cJyHLGT4F/YUm0fedqthP9Gz3oIkoBnfq0mnZb1yt2/IUCSFhuP1o9D68xZwYxlh6deuX6h
XXWK+lKjt6O3w9q8sYEj2gCC2+3Z8ZVtXPpbjOXByeWGcioZtw2lVux7vgGLrKpXaawiOeqatfj+
gQ1a3O0a/IKAi3UFOtfqVNPNBYiDNbtf3Bs3rd0fdX6VTMpCooR01+KfqJzppOh4TXWQCyUS+yRT
Dl7lN8v/4AprscKwr986GkNdyRe2xbAXJk+XkjGE+zp0bpmtvdw1AbLoWwk75+Z/AYdlBZ4bVCt9
Zg7LQX9w09T8EjtsOEWV+IuSberyA0AE1HfD4uCXVn6YCkOD/CFtZFZaQGaCFUNsZDfKOLzyjPEa
RUNI0rYqlgRQcQnNhCLg70LrW2JxtBsEvn+klHYxk4qGT+7OoENuMeOKfj/mFzszDx29wBJb1AsP
A30c3iTx4YNepGU5XwaMQJD3UFVVNj1B94KCJGoY8jNlqh8oo6PxFZmg4d5xxkqHIIkZiC9r6rqW
YzTme3zzWxWw0fAZyYV0tmxtTRVEl4PHwmle9XtkStdVqOa3DpGOz5xjxKDPNr5K1LEAZCGI0x4G
s1pL5JH8GRI51djVmjjO6CMCC7SvsASGB2jPdeENgWSLv2IZVt9levgsUUi3piHGBo98qCp/59IZ
qvu5fm674kr11et/kZFGTHtflqW3XRi2m1ahtWEieb9MlRouotcYIduILoy0O8yspN8kJ0LT5l5x
na3kJXEzbNEhcgxyOtCTpIZm0q8+cZOY4iFz7OewUXmCnHJteRvm40HVyB2lfQ0uSlyVnh2ylPXc
JTRaNtm4XyRl4mRPimqXxwL7ZucmG0NTgdBEKWb5Qbz+C1U5fw1Wrh0/zGQlScBgUwZ2vJ3xSn9U
Xo3Uic4SsUSXGZ87X78xefRgDqKEebjWksy9FFyUT3GMHmyGLpnG7iEgKt57oW8ntNi3fgNNJa7H
ms1CGBbBtmhsB7bRvAKXiZZkapUtpty5sv43kTmQ9a519zAAZVZFMW0C92ug6ZdqwkSQ2nQY/+Iz
o04AXEQ1oSk+BlXNfiahGORvoGZJ1tEK9IeZ1axoYljZmXv0jYxYdpS+Tq1wllXOVFrSm4Kd4pou
1YnZWkeGa3Q8DC6JcnhnOVlfveaWf2QeGK5HO2Mlr1yi0dO2A6m949z0wMH1EHLNgh2h0Q2AYdOX
qrOeGU+jEjVPqultEtUMc7Egc1nh6XTmPHMAEkwIdCsJ7LeGO4X7wSVWmQa0VM2855SJU9dbVxL5
1EzARpv75L+pT+b1Nfc8GhyLyeHIZFjFdZjhT7SKb+nULTmhiUXtXsXzWUqSoGXd+Ud1zqpJHNSY
yDi4xHPJjzHvrtyFxELHMJ7HIvaq0nqomLZUYLi/9FORSDyU3+4BDXy1/0BEC1UlAVBYzPw5OS8/
s6JcUl7Ksdz+By7aI9/SDYKEMdgpn+Fmq9d6/kw87eTx0KbPqu+rpIqZ5sOQJjFBG8Vvbqa/cqS4
9i3Wq1q6Imb/BpOOof4Em1Ew2yGxovjEsZXUeYhy19iWxX1Z5OZXtWh+SsC08sqtQafVFfkvseFr
9rOcmOIAmqq95u75Jrm3tDI/FKRKlsZcnyupU4/9VmzRu/aZPDUzk+xiVxMGmmINaBGya4oWthbH
KwMMlXbulTD0n5apfW8BuFBn/ZNGrWPWrLxtT0HOGlbSqHoPZ83j3zuQWnoonsY2fubS9IO+YRK0
VnwruVQKd4oyXGS+PWyqEVOrFrbTPVVW26Gwbno4rRMF7Uxc4QiQjfjhJl2+Y6stKMHBdAZEJm3K
BLMtQlq5czgaINYw+BkVK54cnJ1EWcMqXU6e8/QPmpVoQsf3hrdifx7sp0pR91h9GAd1dLv+Jlud
UN84VdBumSpgDM4aizPw2G/4W3nXnzBXN7A42XlqfN8b15j22kNWmNluJl5pH/U2dTBES9umLtMy
xLOwCIoTGv4uO2fxjV7CdOP15GH+QcISkXm2OHiS7YKGtUP+yYVJzt10amVTDIPYxGQMRZvvEaoh
oWgZegsiy5/ZWLq427XGd4LkY+cnCDMvIRk8R9lP7c94xmTzgHb0rjVPlPjAf3U9W254Wbq6TkOa
7D8hs0bEADPxmxRFbnIIzDmhr498H8HOWjVjGSxLxdkz2e+ERf80TU2yzjU6piVJS1D9hfw5lxKg
E0nUduy5UXoHXEJTak0re/azTM2hiETJVP4XX8u7iQWjJL3UU4wdmqj9QDSswTMplUv3rkrsaLSj
GL/Bted3yaZT86vP7G2DGYC4YL55529DUtYFoX9GBaTYU7K6tCn8FcRNOPLYXtkuZxhXCRxmmSlN
gBFxp5U3yy5H0xwWEsuFDkOe3zOEmNHc+ayU1kHxhueyObtmTZ4fbXekkXDmdFVTW1q8l9uSILOr
M5QrHOq9PjG7fvwtsCYsTj7MHs2XpNmMiypae6kMJqqrDEZlZnih9BFCN3zH8ogoOV4HccrCU9Tq
IPCWDID2Bz3weXKBbVmaFfIqFFrRVrK9o/VQqcZrEmH9rcR1l4CDRl50CaB825D5RFHgA+r+m/T1
sH7sLU15DUbKpSXui5Kf2KJZ/9Bg89dh6oUHlYg2QMh4kvyvPXhYEIxuOPW6Aoky3xgn0+Cey0s2
+v0R8GBHwDHf50r6IH+ZmguxpxL4Puxc49qoxgZVDuJwMlLGtfy13Nm+cZfk0sK1ojbmEW0uSRLI
4VGP7DO7fs4rU8BzKz8r1CBeSZYYF0N+li9T3D6puXC2qq8XW0kX+61Qb1PkiQerhHOVP7UxvV3P
qHEe9tdT4ugP1mSTZcWlAuhHz6fv2B3KucBaJHrOQh0KOYnQBRTYNA6ew3N2WnTM6RRYehERP0jy
Pj2+oYSB6vjHdN7wdO+EckE9CffoqToVZqTtCw2nTiTo3ZuZZeRTBbLz3Fh78zK7yjvviO58/fbb
uQ2pgngIq/U4Dd2DTVzSj1g4g5+Sa3CIPaJTouzWIKXZO/5Z8zt7Se0jt2nvZzpvoIN5GiDE9Kyn
UN+ua47rD+KZcbfCQ4/Rn2fqOfOF/5T14S3m+O5Y9mRQSprgbhlv3lgEu0/0mMS3DuHHxT94aJpy
zTviruWt7v2c4xkW3YhXRT9WVCTvrMjSNtzTvY3dF+VTNY57U5LSAXPunrgqR7vfuDSHapCyAiXY
qLhHCxlCN1PT8iVonaOf+7THMiPydcs/qIbdLPOxecQ7mH6bcWqVBPy91yBpGxxvznAs/sCqs3a+
XdU+2pnGPkfzi6N0kGt+sSuHwj7qk8qKNzbF3cxbd33ogQ22FalYNmCuL5YkNylpx9i7kp9C+Vvo
iQ9N1fEMhItcXN5w7MnBJoVWek1frs0myjSPJI9SIB46l5dvdLbultohJxp6lC9EwOb43dAmqzdW
m9wIIx1G1CeKB9typcUE+dArW0xd0OflcZTtUhi/S9YM3mUsdWtV8vC1TOZswTiW5COs9ocRKv2G
oPqqyfTklNiecdGsSeD13r7x0ZLvzmrKnCKbWmz5O8oXwFH2wBL5LrWENg904CdXSWM+MtFxGOm9
0c2zaPR2k1upQeUAKNo/OfDGRZ1j1trmDxZctSex4uSB86ZwvaP8+/5Bhiciwcs9f93V+eteb9oR
f1UgimOu0n1lzbmQibmjZavDIbMRLfKgw60roddhzMqroo4sEgAE5KkB5d+tF+E6MHcSIS8z7VDg
MrryXA1YNvbFphmzAUVXB1Ce9v13N2LLPaoW361+7R4FPYiL1ikx6FfJd4mZm/M8dyBdDf01WpvM
rKub1vN3XpOZ53+C5wGioWOhWo/yuwErXbhu2KYvfbfVjuSwkdnNPyqCYdy0busvFECtcyy+yz9F
8ER99u09id34VM6hIx5q4lPeVbdvV8uZUkfGEvOX7X+9+HNEbkbWlXHiP8awN57fUOMGS3quKwbV
bz+KfOPQ2gnRet4D+XGRb0ROZmL5RrOrMc9x5QjeG6MOQGzCBaRzpiWZN2cjvwsb05y4H2t0oFVB
+kouTlyc+aUrOURJ2B0v/o1iuv0upZPzyHYMSYhuPDi9aD7gd101B2Lparhro9RmoRcrZ87rwUIY
GDMoxsYlNueHZjDeAYS/62rHWhVRbpF7sNd1orI/IzmzlR8OyAe2+wfInW8t/vGrpGEQ2LDR4WtE
rLlRrZ0E6LMo3XKlyl4I+M/2CAhOCdKPyRhviLblB0dRdm+DW46jp6ZnRyMvuzzQ/YbqnWr4GStB
ujVTv1klTUKGSdRvgH3NjcaM6puug3NEleryvYnd1ieJeyo0CyHIO3Xv8IFcuHZq8bTHx7eYA7ud
Hgb7snGySzuv/8OsdZc1fFbT1MUWUYxzT+zilnhE+r2Y8vUbmd955WOvCR7DDHXYfyL0RekftNKl
flPoglsN0JFr4katiKj9+M3s91pMFFTV8j04CB2PiB44bM29IDIQOZjFuHKEFdzkewLY7VlBajo7
XMa3HJvMQhXdIFZdVa66nrSYFbDMkSGCwla9ZR9zeWYb+RMIT6GKa+6DcAY6laPoR+/n47NqoRqZ
PB5T3rY8dDV0S5lqooqJRbdhXM8CAJU3NEpi5UGXuyAryH4odrExbTW5BaUm3sLP/B5JTdSZxs4I
VKZHfrUJLBdOS8XfWjfDGXbU2khfAOHEVSc6/b637Ct5tyTGgt+I/1uRRsNWHRgMjnOCRd4xiecO
5zJlEhsrcMrZ0CMqHQz9+bNboDc46clLhPyG0XrUpY5StgTCA8EBn6ucfJn8EdVCy23DCrupxR9Q
bCctoGZYT2/f1ANmfusPpEv0KWM3JpY0odAL3+AIkb//NGsIDBHgoa77eOsJ6nfl4WsEGFhLMwFf
xG+iZqsxywm0JDL3bSWqr70dbN8lBXoVXVumz30cGHjyKu2O8eXbP1lKC/S5nGq+s8eaOe65WUKF
zTdkaTBoBatY4RlLzymSpzzsbqax7b9/VhoMazDZQ8MW7XtFMpcbLkMj3pFu3HMpc/dScNDn3qvm
J81X01aKJyk4MKuR6GFXl9eO29XchjEdkE8hw9koHOAROKAanZ0HmsHD8YzifwmNfivdB5pDq2lt
n9ommxZeUt2hAiGuNqp8ucKOa+9cX7vtp3PETQk//8ZujOqgaBGP3O9yhNLsCTr55UabP17hzFpF
trvXUsNZtgEEGPhLvpXGhNKflLVv0IObgmoBoyDLRfwygWKp6rZW90za828yNtz2XrcyfUDTME/Y
HXom5hInKmbQ276DXfxGpU55h9wNAhnDQj/nrRCsvcShZZwMrbuTtgVT7XhPRtLjkaBCF6frY9kk
/S7Dicdm6s2+EPCR2WXzT5OgvxuZvpzl34EWmsd4tOJj5lhvSgahOcWZYl3262gZciHGR5W+g/Ws
ZpCbOosz+qorHDw1s6MBKsom8MOQ4Zeoga5udhXsG3xpa5B7ToeZ+UIqG8zc/JWhg4quGWXBpabj
N57EDTJobbM3jJ7rZDWcP1wOk2n1vD/tN+lzUGA894DUzrowBP4Fmcb2/DFfyyNB6OC+lYaHpgxq
giFFz+bp8naxDIj49skXJhJM0ebPcp5NNdt7At9Onwabvujyi/cNn5l2GOugu5KJxwg0ZBGz6dlG
TKzO0gdBJnaAlgv8KysX3zUmHw/MTMS+wnOw/KSJQFpwq01t9ENJ/fvCs5KvaZa1G9tJQAQ0OzkZ
OpBqBE/wdkkUelNdq+ODh2rx0WRPpM2ZQF2jrKkf9f2HTkKuvbmauCvbTgv4BE0hTJFc5OJPvoTz
15Hf/lB5JMo1MAGracODaDw8LeF4H0zp9KKSvQGYpMdgJOSwYfiY3Vpt/6We1OJJK5JLHXGwh/sS
a20ODw4t3PVcxuMEYXgnvIlsSoDtkFnkdIwcC7LJtovrqn/6q6KCbMop1krtlCrq9zdVhUuZQDP6
zpk4nH3WG90+S2+F1QLaj23bHQa7TdafBBaclIdFm865yNliUTsalekwO5gsfB+8QCiODiGVkEhI
/UWVN2xG/qW14PGambDb3nxWW1hJ95M1u6KW2aXzqYToPFNdK+Xe8O3k2vRvLc1lMItM0nP6aym8
GJKNCa784bxAFLgNCdFsegZ26xTN1cZn/BKFyC/qMWYrg0+0FyYP2WzLiXom4SqxypC+UveF5Owf
OgxrlpIW5yxgLNDYe+nEEEp8Rv++MK3hkfOHuokd9/wPPQb5Oq6GVr6Tigw3uE7CiAZZhwAXz6gv
jW95q0DQh/NblKFG3gksY/VZlmFNyrbrbHsX1R0z2sB5ajm+7ocwPupGt8jozMIMgD0jM7o1FVVM
JJvCXzYFXn6p0WBxtgq98K5MggOn56vR1vFMsDadhRpT9VKnoTgQnd5KrwZWCQLJTJ4Xf8o1BNAO
CfnJWpYuRGi55t/206GkdeFr2nXjjhe759lf+jb60A2X/kqvRHmu7z47N0QHAesU/V56NwoFE0od
PqRmpJzMQkMo1/hXRJ//reHoLA3coETUVpG2Z9TtzJfpP3wcqp4aC8ZVO3Yv1aoq8RwWQQhZqn7I
OcYdF/RumeFz2itG/V0qOqIqCRdexPxh9nTkfZ8SmeEBsCC61ePrIO3JqQBMAS3mJ2mHPvM6fBeM
PZqNTqXJjIDJu8BjKtVlWEbBPB/4q8QjKhj7cR1l2kisWdo8BrVt155RXHdTlfDWAEOo84d24ksU
IJ7+bfawMlHClivrf9s9NKJIumJt/0Pw4SdkMV22GBeeOYJdSk0uw8Z7KftIa/6s3KlIKs/GD6ex
zo9FR1CIpq9nQiveUqo/3MpcqYrl7DMPI8xSc0pvZxYhGzSR3vCYvhaZTlwwzsZ1QKsr1/tN3Mek
Ziyy71Nofg3H4iX05rQCa9YGOUjiWycWFR7Jc0rv1N+WEJe6oyHyH6UohJj8K9r3myZjcej7LREa
hWsBNzZOQdG30iwfj7M9JOK/BA6Am2FH7lpqRNr6RpjrprbG3SwTiQxzO3YW4naPvVHf3sNMlyuo
rM1/iUUwQd+atulvezx10NntQ2OKeykZaebbRpwStZ27sUiZLpOSZ7dZNlIarcmAySD2bFovTlSu
GO8QxNNm6/pv8UiXv/TVtI0pYyQhP/tHYgi3zBnXiGjinaeNK97/ogOS/7uJZKSBdpqmjZ6zVwbe
kT4SMY0jTxihsc5JJ7Ai/yUlEUX8teWDtC7JittmghxJEV9FwXg4RkjA/xBLSSTsLcGxC/2V5Vox
PZplA4L0lWrCXPIz4thXZcmGXc+BNvtYsMBEWWKbLeVl9X7Wlqgqu75sQuWFuiQqMH0bX6b6i0VR
SpmVzobJNNVxjZ4vx8naD5ZwNxXdI996vAoeIYbjJ6EJJ9wpvGaNfYf4gzNVGZyk2URM3je1ZRr5
F7lJ5YiTQZ0Qy/d0WPeW/jUYzVU7DT05NIfdALITP7hS6viZ1TQf9hRA+t/Ok2hsMfpgWox191pU
2s+ios3UdcNrqT+xi/wxCEj7zQYUx2atkPF099QP7rIM01dO2+OyqZgzRtAzZtsOqylLDth4rnMt
tTZTefVhRWErOrFlao7SjIKSQixZZUk5ylSNaNE9zdo7rXISYURggcebpTPQ/Rsyy5O6FBZ+T/yz
0CwDTi7fvSkWOYu6d+11GqFFZXivHK3sKxFNMPCUb8t3kUoWNfY6C47IeZ7qFn28Eq+NLr4dZqOK
oTPIoaIcE6HKvFrYMA2zVaW5RKRnF6gYjYWUq5SGuStSBZY++C1YKYNifihuGLxXyT1JhIijkH/7
2bZi6dkyL+t+WWqTgklCXM/alcIF3SYERtPj9Id1hUXmDXWYLwinXoweptoTp7+7VxRHZZiKgp/x
DnFX7P1oq9ImZJMckowbn9gMLjRCgdu6Q1flhJtiKLtj5fT3cfvamOxC/0PKgqn1hw2uflXnFbdS
2iIwh5THxg1nm+Hlk6BF1XeNar7WfdCvR9GvpaZlUvS7urNPc6Btl/JYGRnkSDKfvhqg8D+ULU7O
844RQ5Q65EZmd4sirqeuy970LV4e6FysQRo8RUFhkBt8TNo5lyUwJBlavbFbpjSYIuOsAfNRN1ld
7TMxZPt3t4sQa5Hqm3/rXWy+RJlDe8jgpiupeclCPIlVE+2l6oWxb75qbmfZC+6GhyaFDvwQvjS9
clAF3TG/pS9IhQme6Hfse7RVDcrKZi1fWH1LHIgaYGVMH4HhfqBfapY2+vb/TwSTGux0NNvZvstg
lBAqnA2e9lcfTOMy7KFGKVzpv6QwVUYjxEjIq4rcrWMO9v5dDqPmwbggRF0b455sc0BPy/ndEGMX
3oms8LQLfO16qh32WGG36uts+jEbY0iA3seWgS6qPn2IYxqSRTCsmrdR5nx39rX20MhH8YNfCRwj
qQlFLXaWYd4rI+MmqLjnzi1WtRI8aY55A+esYMYvlm0brLokafhmQTyRUV+8c2ywR0cJd4lLyG7y
KYUYm30QqS/SNDP1967hAgcM/a2Vk4jnUzMurHgytj2rx4WWpsYtvNpvBQ1n0xvbXv9hodGSlVIP
91JE41jGVVvvmsEMvoLVLBNDd2jiosrvXUoT1fmPVj/1kTYxd+U/h2Xbr6ScRkzKGRjO4YpEN6E+
hEfVn061rm/eZTW2noNCAkRLYY2Vx1fu+DQ7axLdrUm8q+EyJRa4tcPymasdW1GlTw5VrD6zuWjR
9mnLyKcf4l8mG8fsmlPSckVjsitW5A0tvpoMZZzUukk69zSgYp7VNoZaOChlJ/ZX/9bbhDpdD3l9
9hzyGZbSv7wrbnRUu3MQ9E1zA9B4ZfjKeHhX3ZCvxhPHeAPTApeiVCjlumQLr5Zvyhsz1hDThB2r
C39aakOpn8OYZ8dRs1V0iOIi/TcVG19uStKAQw/bD8Xh/c4Ss0YpyNB5NuGg0I3WJASHlVbbSDyL
/EWYXs2XDS+OXxi3gxp89zxR0b3dTDvpx+nx5wsidf+lyCFsYC7V0txyyYK5FVCGIlV2ju5XVGoU
9VbMuehJuSCCrXZjSfpTf3jX54jaDXkkM8ZVkob6Ogw99qbuLvC607tLx+7sTesLztS/fTrG6ByF
1rrEX345dawOWU5ov35odabeCqkC4XgZBRoKHOLOmVpy1nJzKFQz6nfuTf1Js8M3QJsMMSsNUk26
TxVpybrTD/j2FzywuYMVHJX5peec1HBSNeN9+ONDvVOr1pG4iKDOB5UsocZpSWyGOCAeHovkAnZL
j1SRs5I+HgCxYdVw5fuk5MndhINIu5qtPISG9jyvYYJgZVy3Aj3tdOhVBD2u3nJJ5O6QcsEJsv67
5kbzRecQNYjW/oeqx6A5yyuFT5uE+zoM7vrvxh5zzL94tdgyYpTSHp7AFkjg9p/FPQrbf4MkRNh7
Vz4lI8gMnieemNvfAp8wn0GXkuTSL4lPUlT4MJXioOViOVhed40OnpPwUBPs4RbI53krhT657li7
6mvLM47zWetTUguyzjx6l3zmnKx9aUyou/5b1M4B+mm0FgYCk/8Q/QzKtcIzJtqk366fpsaVrZt8
2C2N86z9QrtttABKt46U7zlGzsX+T/UPf1d6w8hmzvqf0QCF58nBX0cZV0KfMpDUItKpO81z1jT3
dmrP8z1cQJ3RPXpF82iHaI2lE8hA9rBQ/o+0M1uuU1m39Kvs2NeHKCAhgRN16mL2jfrOlm4IyQ19
3/P09cH0shp7ee2KutGytawpSCDJ/P8xvvHc6rJBGUbDzFoWA33BcIIDEW7Iq4Pa5AbgKYIQw7Q3
LixCVa8WCCe/6ywcFllsJMdpLj72ic8SM7+FgZLgk4Bop8OGmwlCnars9KFRjw0i1tOX/B1OyE2e
3QpvJ7vHYyrhPLoY6detn9q7CS+E1+PFE9APY6+8BJIKZFyNJZAebv+y37Yldbu3tCGACdFKiw0c
ujYJmUObDOesadbE3b+HD2UpoB3LdzdZkJCE7VNg/EAhKquKamf1xQH+syjAvS4qvd1BBvoCnJQs
NiX/7Dq5cgysjAQvh+oSKT7LGUmUA7duC2qe9DuXM5oIxJ+7Bn4CfK8azwmwRqH1FlHkiNtwMK4n
RBH4V2uRQEqwIt3cjEN//4oqIsyBGBq2JVotYWr+xSyiJNYRvete06qC2ZM51EktcU7jZaAQMEJB
Sps7gFLr2Eury9TpX6I2trY/YUb0RXvbTjdNE6hrMAnUELQMhU+Q7D0cSwtYmMXeD76+hxtNhA3e
DOusQlcjlCg698NVMFDaGJz4OmgRgM28I1neVXUBmVP0vIXY0Thlu8bZeUIfFc4moaH7d/SjkacC
23+A0iBA8qjBrszzu9+AkFzZe5cxKkqWcCUm3Cj+1gDU2WZhOO5b4P6yNs6cPLgt8z5YFbl259eb
CZKkhBc0y4u3nKQcM+VV3nBNuUvWChzmz6ZCacmwWF0DT/KdIVimsKQQBcZAhH7FKClDRdBxEnMN
sD3R4RkRqqdiHfimt3lFKanEIxu6uZppShUhUzvpl/cQ1dXpKeUVDEp3yWJww2q73ruV/fmVqCTd
TaN15SFUt3WoVDhBtWYHqepZjC0r68FpznM9254gSxYgDHdsrjEaBQUw95m1lGpwA10z/T7xluBF
22d6m30GfYEAdeIuVfzjkWKo0xA0U2e45ib8Us7GdeMOJgjhHwwmRYw8oBG1y5TauXvbdql+6ATM
dbH8QGRymhvXdcdtaabpWguLAjLSeoIzBXBwSg0jNlF4C6Ae+roh6G/Z4rXv/D5bN/v4MOTy6h2s
KW78caEI/J6RFzTkAnlMWO1RbSBD/kVuQg2fghCl7eqC+R6SokcKiIQpi3wDyUj0dSy9CTeJc1dv
gHvRES1v8IF6RASHu7FPh/sEHNQr1CkCR7hRXCChpLEYrHfYwvVh56zMaNR2WuQ89/TmtAnz1Kpu
tIiHYGLNl+plfHCz1rpugdwsYlRAYQP1t+m/Kbl28Dt2V6oCrN6zHoO++VKJp4zWb0safZ9Q5p9w
UF3uPNYOmUP+ffcXFCpJnMueF+OCjBKECw8hkaOy1nY9zTdQ2Z+scbgYU/EcQzGpR5BDFU0uW4ht
AtVpnfXOldC1c1qhC4nkt3Eitsoj1QHA1jM7qoREixjypU9vtUp3r9AeTgVfpB55KlZBoJrHnzip
XLePrml8534s7vysrremYO8VQjmhrfqWMBWWy7Ib+7VIRbzrwng9M6aKoUl3eVdbCIT+Ak2pJXtK
hvYBWqeG1RrOfkFmzEydigxwgnSXr2bylC7EQabpuP+FPlVZ26JR734CqKxC+htHeOqRNuP3HsGo
biEXKGmB/wZGxSTunTUGmTKJO5H7xnbbosYvWMv+hFIJ1/MPRqucwS7d6mCsNWTWu6wYTZKfvG7l
mFa99QdAxyxq97/SqvACuIgoV0BkI7MBY+Viu5nEoBc67rmNd+UrjrPXcyk2M8OqKMd92Fc2PpaJ
o/sCBq7Y2PSzoIUTazkRrczE4qZo9U1hYPcrq0VjAhavTKwQr2Ari1idBX0g0kYzLqdSxJ+QbG5n
ylUQoms1nIql+Z9RV7HPWqKJ79WB827H2yJst8a4UbDRERLyA3yFIR0rP2iUX+FXqPgn5XLxFND6
wPtpGXtTFreFcjfBsBTDfQANgRPEZB7Motu4gKurFBDq3oOxUPtcG67yPLOxGqrJugDM9srHwtmG
mb2wee8XYjuBslrGSrEqVNAfWFmmOz5Z+7wjnSwugUfGPMwzMWuQxrYTcbX8lZrVePXIu7fDUjOh
szrh33vR8NQpsuIe5Tu11BaVYn+vv5UJe/tenDhauKQTwdo/HeUTGuH1TNMqedvu0uhC8RgV4kgW
P4la5BDcYaZ9oBvU7SHJLrkp+yUs0O0HuNZsD7UoQqWhY+xnxyivIfIgiqb3d1FoPVSUCigDumG0
8zt50GqrOnqlmxxO6C0FAmGS+dE6wS2MM2OgAzd/KelGONjadrwS2J1PRK7CbJQHyufnsjDCa2Rx
7AxQjKMlUbELBwjGJ8qC8B3zMOBDUNg13kJA53XRRxfCFCYvjU5dt9IV9Cypn84AL883on3dkoao
T8KL+a8GDSHqIpFy64XmotEVLBOVkpwDpe6PVWJEG8vUPeZsbqUSvfeejiSPHqryROTGUzaKZhXo
WntOD9jbThQwZ9QJQaiZy2WaU0KyXX1l4gin8mKht5zAYDSZNmkJK7CvghdkdcFVE9blkqQJ66x3
VTr25Pe8Z4XZBswtlzXUMRC8VsIRinGj1xeVSDeR5WiYpLt0q0PMO6HDapPfGOUBWp5yIF5waj97
QfsAlgmZ918YMeB4+Zq5DB6MR2AGuLIKHV8Rt8NTZuTGSgQhffgpt7MYSQaH7fmd2l5yN69Ns7zS
D/XowxKfiGMw58KVTEYDQSBlI5l80V3aAcDHfNdJz4vGNvfTIMGEK/czIMk/aGFCkOFkL0/dYsX7
D7f99KcJTGb1FcXeJHic2WRIhBEMk97q2u7w5CLwWsnuuykT88xEhbqfeWVF71nnFknia2oQ7Uov
0LSOdsic9IZexnoWVJyA/K75TnBZTAasNmRnOypudkMMCa1chGjPoCCbhRHaw9XoHVpFij2AcLMN
m3PNhodmTHLTRuNWtnLEryegiwIGllri2U/smaO28uD6tUZllxP497/+1//531/6//a+ZVdZPJC/
8K+0Sa6yIK2r//m3/e9/5afv7r/+z79NaQlDmIZpmtJQdc2SFv//yzNEHo9/rP1XkRkgKIQDiXKs
DnTGkZ7Zftrky4DAcRzcVgKcozT7aytid/Ff//r4I/pQpaw5fQfZypsfDBq4kwiyqru/+WHNYdaS
BIcnKc89cn9f3BmAAnZV29arSKMytzAFIZAL5gH/1uJBxtD98RCmT6GJIw+Zr20NJTWPXWjIfTvG
jyGEsflTQ3RGaxMNGGG8hAs7+OKKcMCElB3wSvZnoY2x0KpEuC+KzL9maloMoF1WtnuNQaNb2zK1
VkFjJvs/j7zmfBx6aTH2qq06BkoDSxXvhx5hMcu8IkgXZjwJb1NeaeMOKidlEeoFcjt6EWpSpxu0
cmG1CsHcvUR5tWIKh0JYIxoAHNQnfEd3UfGuUaWSfdskgV2u0RdiMCOmmfzuTEV2sXISAjxvpgv4
8RcbiZFsofME2vaUVUxPVFeXppCEj779xV1sGo8dbmdgr29+e5M1HUHDtTrcCigX3iIeE3rTvx4I
CdySU8lbloZqiwn2EAlRrv8fjqmjPLVlGuf9FQ5t/3kIBv8rskYqJ9PISNcrVontuoe3R1moTYfC
NXRorPz+UDvdpjlBo5ftQldR2RQ+fPVlDV7azejv/TjmvmftDDxI6fd/PvCIVJdtRR48kcgRgvJa
38N9FDdvh3c+lUzmPWrX2D14FqWq1NRuKys8JJOaaTotQor1ozMJ5+cveQ5j9fUcfSxwGD4oaGuQ
piMLbjNYkHIVjKNc2VZ066ujvnYMGWEeQURkhLTNVAdKVG2oZycZn6zFk5rIKeg1F/eOQb0Q6ts5
Wieyneus3w4uXLKUPc8IaeBqHiOqAcbWM0ekJ4Zlf06bjj8p/mVhKeWn6fXhV3l2O49eHCC1lSF+
MDUm5BYP/0Xkd/1uHso8R8qHPJpJVH+gIaEc0VqFN63U66sMrOo8yH9+6IT88NChtYAgYer4VE3V
0FX1/UMHzG6MHb+gK2vElgHgqLUwZ0BjuIu9AsVGUo9pFy2UzFVfOoWX/bmn6ywbokz3QwL6aAoc
+QTIZqHtdWyhCwvXW4Ddw93agyeNHfmeI5Z1K/dNzBOD/kBYM77s3uXTMS+kwUYM8ScA8y1hUAkU
53zUXX+Dyq6S69J19YfQILaeXqjg8Q8KsteQ/trKc+53dnfdVb68c3phYg6t6zw7mx6f19Ni1T11
j0fXhWZEGg6b1qEyun2te2D5ja5Pccu4vK4wX9fjoUxsESzns3WiZtVFIQXMSA+jg+gH+yDx/hNG
nxPHywIVKFzBFFXFsLV3PnvGB3x/2SJQx0vNGP3bk+JbQZ3T8LrJQbUOCqSpNBpWXQ5wGuj/mIL0
qjS5o169iiuLZw3HHs5RAjitctEiksACFVkXuU0HYIE5pNtoRV9fO+kF64z4a9l1mEdmdkxXNdUx
jx0eSp8uAZ2Q18HL2jmKA03+rkx6h1YH8p+rFEcc7IwUZGxNFfl8rDXsUqcRJQ1+mWY1kce2aCxc
XXF/adA80RbvB5gMRWM7cx2LyQqDWG3k8pP8k6pWd8RkTnehJcjrmtI26UZRDc0pGR2kwujCYpao
27JUm2NfkyUyAhrc5bW+trXauO4kM01WFt6ZX4iEavOkHG3sjA7C4/wdi2CtIzhn0tGmfzAEYXn5
/tJVRt6dQUPXDrbJdC4Gs5oedmrOWlltbCkdYnfrPVjs9EvVyZvpypZohI8zNaVVLY0+twNxbrrO
jtuCKVWgzkVEvFIHOFBwz18Cg039+6uPptw9M1rn7vUOmCXIJx2yxiV9eytQ0juoaZHeqlJ78RvL
fxmJ4g6GfkuDZPgMg570g/f3iK92+jrmfyybifBqSbO6UYdYW/RVCNKiwKQX9APK5enWKe2Y12mQ
oWArLK245NaZNfEdKpjlUICYmHlkr/cQi8QJVdFfUZutlmPcGJv5r+2EWiU95FrYydmsbhSTxFFd
ZXDRzkWaO4wkdxj5oPUlOMphhY0ve3BMjUABbjfck+xlZKWs56V2VUjC55UB1E+8asOekdUVhA9u
IT6FFPJWaLHg2Bom29tOygHenFoRapeNy7HqxsfpjpSiM74DG1pqgaF8uDNPM5qIhth+Ok1mysDS
7jkpYkrxfzeZETGNwfg0jVkgznzK6qgYVniien/5y2QGOZ53uFPGku1nhZ8I/cPPmayw2BhtFTtL
QELoifLd1MrwRqiiM4nU+KeJ7M8zvW7+MtOzsHV022TKN6RjG+9n+goEY+4WEcRH5JpwKlCCXyBB
L8vtaZ1d6QhGt7nk5bOJSk0aGFBsJOmOzTpyb2UgCfbI2ccY46CBEDXRMRIi2iXLgQQnYGZVH00T
fRbm/Vmk5/nKLXptOLZZx/LstI7gH47Rog7ZCpTjYOXzZP3xyNrazy4bimL5uyNjKzHKtR5gMqlM
HY0UqmnmFjHq3N1hNKovTag3q9OBWoQAqSsTZLmy5D6XJDfVOHmXeZUn3Zrns+rfHTWMYF4xVS+M
avN3h12yqrzsQ9w6vzt2TxOw/nw/3+VeWD6kWgkW9DSyvUBEtBFW9ylxapXdr4LAcT6FRCVYDTZ9
dW9XaX738VyawEzCrTM4/r63gvKyEA45GVHUgIVEO/BwOjPZgdNbjK0L00CkDEYD3ebB0927X89T
KQKGkPLxAlW68WLYhPuhxIXWcjrrQiqYXW2/OximZ4HsnJd/vs/qT4RMlwtEI5h8YqsH8SerclxN
b4PXK4gXyt8qg6fuoHlRs/hrOPASQWfXTWtppqq4x99QRRXqN2OKvMs1MtPpXt4mIugQeZnlcWx6
92waMVN6XGQvybXjzFhtavmNEpQG97k6zCOnpGp9IJKOZr7l7cPKHdZaRHyK8LpkQ3xJS/8t+Ix3
1IeVxw3Cujw51zubCBEjS86DxqVTNBIRMo9z5ace6SB2AnTdFw9UbpwVzLZVr0bdeRuLmqqiI6+n
0WetDWwrjvQzu+gWrxP8fCVMVPireV6NJ8YvhivMLylwtyjX6B+13IsmHQoBBPEyGMFjROQ0b7Tp
r/P3bAJmdtPVsibzmleEELVNOa6bmgyV6dJB819T88vI8dXM9W8v4RBSXDNraRCoVF6cLqWqUA/K
IkwUM95ZAR0yX1JLjld40KObfHKQohr/CtY2OM5/8/Im2P55Nvp1s2dbtrAd3RD8xyAH9v1sRIyB
T6Nc8SBQwOZZJyomgB21g2D44iaG2d7ltsEY+SzPyS5WVPUlRM5fbUorUMp1VzasODULC9lqMIM+
2ruNMsTHBka3vsVLlqBmjqqiv8pGzZa0WkKhzJPNn34xQYYRLXjDVdXdH3+95/bKigwzsoFOx5Dl
XaAu2dqStkY1w4MjOQT0HEutukgVrYzAmgpRbYIQA8vFPx6T36pn7CcsXNysRpa5iiCx79uyPdhB
7aYrrHvqg9dPtyppAfq9aWjdunXQudhRkL9Q2AYOj0l6UbK+ohPtIFIMnNQ8YwOPShvTAq/U00jq
kQduKCyQu53WCa1i1KCsCRgOF9WYjo9jrVpPfeJcQ+m38W1ErUPNGBXN97rUrgCRS7munTB9Mvu2
RyUVKZipJUFzK9G1wxWi4bHZ1uhKxvn9/HoBOrlgkIp9nY/e7VDL8jzIh0tc+cRmK8GRu7EUYJZy
npKfozAjx/vJUOPZLgtjo4JUMObbbuL8kpcTLTFY9vv5r43M4cnkE/5PrW8KntS94iugFFDQ3BSB
Fi1DS7e3hl1STPw5gkUFkKXo/Vsmt1s5WNF5GZh4IRlNEJjZRdKDt3odUSnTAvmIdzkX+Aarb1dy
1OKjATSVcKAmOJqG4a0H10EjZFfJERn/TpoAMecSoQ3JfHca+KQdcKCwIl5gD+p3xeTRmo1a8/fM
QpyFRYOYDGLKbSmDYje29qf5ujDN384+Rpyp15C7MXwYrrV2E7oU7uA395mCTVpItb+fLlmXmhix
BjeCqJUSkxZhvz/zQuJd/NTMn5D/rfLUMb/YU24tly08XU2Swlc4kp3z+Us8/WkM0pcxyKKdkoE4
w1bvyfN/mCemVcm7epxjMTmYjm3TfzHZqr6fJxSfmtigQTbVNTeSW3+OG1bSlBcSMUWNjk9O0+Kt
RfoRjPHUptbjsbxjRaD03YNRRUmyBT7CZdHmopBSKDK+ml5av/9omQ2sgvRo6Nsl9SpjScw0q87/
+PM7UbU4L3vo8XMh5/W3WISygY6J+uzJs9QKs5FXPXmwsPdmnCHSrwMx5ZKHFYWb0fz89vc6+UiI
Cm6zRQJg+yknVSUgXDG5eXOSHkHJKGyTpr0VgLPXbksRZKlAduoXnZ8pu98dE5QoZ1PhdiYbQVYb
xSSurDVgxdYj9pn5MO2ucs6dKbtvPlYxAISe8aZ1bQNV1WwWOW0OEMvGg2cFRGor4r5tgvqaGdm/
5Ezm3UkRopPx3ICGSLnPklC7Vqs6WZXmyJeJz5538ffpPFliKkezocXclygV87FT9nkoqnXu432e
NynTmXudJrbkJ8frzouHSxvER1Da2e38JWsaUJ4sc+/0nF7C0Pc2ydGquZxHpp6qPb0o8TONYbLv
TO1boLV6S8hEEMJETEwEPWr8QEzDsMwH1find99v7mlbc1Ry/RxqzNzW7+9pIYbGhHSCpJOCT7t1
hSKzY9IMEdNkHVzXfhd8c6K6zZngWNaeappO5rCM1nEJoK0B3B4tKBCgxexp8zvzzPrxcyPYAtgF
vQHY7///Z8JsD5NlEpZptEisFHYBrBYLx+n8+a4Yhs+GZyYXkAWUb/Nxj11Bt5ZinXU4HTy5RsHK
HgLyZ2Xr6Pc+NdZ1NdTKp9OpYK+yEMv63dfp+Xw9Hct2gGS8T/DwkizZWWKtJt1TqEYjWQC+ugzT
TJ65uQsCNCUF1YjKi1IlSdmbaJcRDJeDCIsvzKAP87HO5vPA8liNW1deFPY3YahR30no0Rsl4Kop
AWE+Acvtafm74M3cBnFgoKF5ms6mr6gVp3nOeyFobiMZYnduvc3QlSwHqqZfupRGUGckJRYrHHSd
0REPQ+t+OtU5WMUTarL686Sp/1rUMyzmRUN1LCqU0vywuBq9XkusgkiyFs+zf+EU9RQblNtog0el
TXFcmpkhYAvw/XUZBDoVDmdyyJtqyp+pgliXo15UwdZJNRUvX82rdWeEvRkeVTnYxiaRqqksbCqK
BPvABcOFknj8KLC2jDoVG2eyquwSte5zDgZ7xJtuhZ/N2FKHu+ni/vMhDngIzCVtzREpzC8H2gx+
LZcw8qOWBZvO3DVqbGZ4c1uNuczIiR6OQ9g64UHOp+QFNui2+XBFLr+1xCuzX58PmY1HTJ6FLb1+
y6w3TYOOwmukAfFn7Ejd01AT1VH3ORg09l1gMmGYJBXZinP75/VMaNKCMBSWn53FlBjwzunFtdIO
6rNS17iZsJ5r306nhZvFeRwTL/EXgJh65I+eA/rKzkdrE2uOeV53U3IT+S01sNa+vjq1IEoHi8N8
zrVLYBhgozCqF7moW5TYaa6ez9Uv3Zped4lFYafStOIbfhuOWwkkkUQdYtegVMRXSwQwE0rRB9/t
uZdS4YFD9m8D/p4Hp7fIy1pCc8CfchqiRHnuDXPYdSARUIOEfvMVGhN9uozGDQ1fiaapslC9nkau
Uh1aNEOYpYdfhq8kaVIjNtUDAfL+dpgH0daLeBWy93joeT8uXGvwvoregqHVWEQukkaAXLsCB8YA
61K77HUtvG+Gy9rTs0s6G7uUWN5sCcEHdZMnxTbKQAnXYwInbOJc1hNUY/5iEgKCMG70yYojW7wO
Q2rFKhQay2rtTRgErFHRxIV6ZV61ptXc59RVqwn8/nqZxAZcbnqXowC+sVgBz8XID1fNC8iapeVl
HJpCUBnWcBj2KcqwQZRnuP0q2g9hcpY+WrXvn89f5sgHs2ZtRemd+znDNq86rHGa/NOAfGszX2HD
8vJPxPXcSQfyiG+Ahm/xACxeL/fMo+DY8pUpFGs9m7LnL51HiKRnReL0PU/rI1zZuLxMUOkHBILx
SqXicP56Z9Dw9hezb90h231Rly3IV+K1cBahhaxBmg1pa10oRNPCMXSfkf5ez8vcVhva87/uH1ON
bMzjuntZJtJaxnbhA1tEep9NKzl7QKKSplVvMovcBk2n7pJRZNuOJTrr3p/3WDCUh4J+ywDt0PIu
Som/KipPYCGcWZ/tvo+Prgt6W6eBct9OVsLTE5x2TrOzkymfT7KVJ7ke2agJZFlk5YVN0thFP/1p
/quOSqzFSo2Zi7WOruz+PFO/b3lauip1tK/SmDowKvvZDzU5v9OGwYhc+GV2hy0HT9UyAgaFrMUr
Dj01PNSYGZXP2qAoDmAJqNX0uPwHP1eC4MwWfeu0u7/9YQpqm1g3d1aEpD4bb1zwiPvULxABZTal
fFWJlz4m4Dp0X3xNYxc4fRzvC2/bA0daqOQVrmL6bKed9c+T+fi5PuWGnHyTHc0JFUkQXKne3mtG
Fu5q70oIJMOu/zD9phAI+aClR6trxJ0bpxek261PlRENk5JWgTScfzXi9HCZsyBs6BLvZZ1u/nxh
9PdrNK4Mb05p0hMTjjS5DSadwBsdwIgUGe1FxZSYjF62iaD7DNthtKfgKQMopm/6ZkfIqul+0uAz
9IvYL6dKhebpX/hfebqMczMwcDOrrrvUYwSqiGi75ikNKXktqRViJeYZKQBO0bQ3G3ARq6LrYauk
JJ0ACc1VET66bgoTeJ4ifx5Rb3mYLchYcm7eHlaNBBiEbGoEe6BJqr89fWMInPzxl4MrFcLA6JwL
3iingzNqA2SMNqdPBRUZAmtCYlCBJl3+VMqUTKjT0UHJ66NPaVpozlpVasHWuZTJ9v0hOoEyblkv
YF0IPRpzE3BC19X2G/wBZzeAikHTD62mW3iJg8fh9dA932+eCq5Mszx9V7a1sjcqVaxizS03HjyP
73DzwkcoS305NRvVgHf8KnWdazWu8CRVxPruTyfFjEIEGkSL7vx0ZmNEfQBqQgt79HQ+XZbPnMry
6cf5RS6ZtHnX7kLXy3zsMVmCC7fUdgl0LnfjBNFVOPbeZ63Pen35N+ddTd1jI0d+fDr3XIUiNC1C
A1GM8EAbTN8F2JCp0KDmxZPlV91BQ1gPx4Gt7cdRGYkQwsg5fGot6jmxD9pOyK8wIdD4h8XTm5Fq
TSVn5BqWEYyWGAud/Ih2XM9MhwEWqA65LoFFsKiDQDsTRYzxLpSDRuE8ro6lqW1N1SGkchrEnDrX
Qg9I6vAIzL1DBmKt6z4yzuz+Nh6QzIbpFHJam7dvhriIv88QixkG0iUZQMcC1gVvO0qNw3jIsf5d
KN229WtoctPoa94KJnB0TmMW9HgT13QLTH3tG0hha/er//OKKI65HwlZW/ZhLj45MoiX+ObTQ5ek
y7meGd57ZJzvehsN+xxHV8TqFwD3zhFMS0CeTHQ1I4lK9lGLsPTM3fzXXMjqH2Z2MTXOXwsXlg7u
U2i2rSHFFzjOhP5+AjF9SQqhrL/qYVucR3GdxpB8p2g33pXNldqCWF/EkUgOUrPABpuKR6iWVSJm
zyGVYeePQVU0itsuMncor1xTI7218737oOk5Owkn4xEmM6wztbP4QETiUExTncAwFWTtedCzcDNi
r6diLbFSUNOZZEwDPRMywfLyxnCrPJ/v3/fHauqklSzaMh1/HLDbKTz9kCCIaDK6UHzO1RSW6Onb
GvUAWB4cmXtiYGloDeB2VTRD/v6Y0152a9UvSg2Maw+fJTVpq5zQdTw0/WY+BcXo8BMgC8jB+tRL
AFoqOp9QB29iFbiK6CN7wBOxyLMGbpj8pofx58lkjkMHc+wY59PAnw44nLjnrq2fD2Xs3JQGiK75
pHzPJp/aa6COnP5h19RbFIv5Cwmo7hLtDy2umfL15gznpwr/kn0NnJSVsK4P0b3K8mK+MvNZ2mrf
Ikn28v4qHrDIUMIRq/mko0bTv0RjQdTWzOxTx9E+xGWm7ZAMVLgJv0SYFjNXqIswCZDRB9HztHa5
TBvYKMt5IDzSs8FuuFwrfcCUJ+sGqVEQl/Mu6+/HIhdTsBxLPF4znnL1c1AsqIo3BlSBZdi2AQ0x
KjPKgGiTkAXK6tXljAWaR6knwZRMY4Amwic/bxquAgngJkzpqM9jFodlCwbDGBZgejFyNZMvHUza
PID0JiBqu404ZBE24nkka5iWE5xvLnuWaextW/ZLmKWM/HHy5pqsNfVO7dYsD8aD7lBPI8UHRoNF
hpNqSbxRul5sWN2ewU9IqdX+GOq4T6rrcCQ/7c14y/xSkrpNZFFBDlxA6X4e9y6+dodhOY/7rPEB
zzGcBXpy1wG8OShths1h+pPXSWMlmya7GW2W/+kZ21D7oGoesGdvPE4XxQ7A+8bad78yG9QNIfpb
jJ2O+zxdoT+vWDTt1wnHVpHxWGSpaaZtf1DykK5gxWYWf63nfSv6ZvpmFFRreym7qJue/Gw01wEt
WKx4bkLbF/W5t1Qz29vUbEr6eZnx82NMpHKIarFebU6fdXqIuqBBM1G36ouLXtnavvk8j1XVS2RV
/ZPlJGb3m48TnYNNo+8EL7Ey7fuvlu7vWp938o9H9PXTnQE5lafWOJQSI+eNp9gDXYyhLsXX119E
OQW9EHuRblF4dX0+TQA/z6DXHzphtbs5N4wacr5io9fuAhZDl8lIS7CJ/IfpCIi7GZ60FqZsHV59
PM35QAzW4IT/FY/IcSIUTSV8INrXj9jCydW8LhMrfo5TIuelHd0qcRsd8t7kPSu85Xywntf1y0jQ
05yPuE1Xyii88/mLPe34CFz88+0wC1Xfv39sUkE1AVNBk2yBphrRmwUskrnAsjWcTXVHA26fNbly
G4ZOypav0ZADh52fPDtZBlvPrGM3WMcty9Ezw83SgHCgmjZINxa4FTTPdL6nvh3WYFhT5aIuWtqK
TR4l3+mMSPdo5kWCiDQt4lu1s/srqk+du6E8lT/qeWXeZUFPqOGookDFpsZ3ldbMow3LQaYNXY55
v7IJcw02FRsQmvAUkeFPV1kkFmaeTBxDGuRwDQrscUt3FEGwxe5TsVwmogxONkE1Pp/WGcMyoexU
f3ZSyG0kqEeiIQWPzIldYkt7IxUX2mBOFX5BGaRx1xkCNbRDsZv1GJ3iIiNML0GInw4hy/BG0afI
YNq16Or5JBC4TLVRSFrnok2ccxCWkpRvXYud9Yl7WCMwIzjeIidvMWhNVcyr4t9eCdzNmrUIkrr6
cSU0tMwci0nJ7M9XAkOpCltelvVqvhxCVQm2ws2pfZqvSTqftu3xzECQdXvqUH7JSf320vS+Akeh
s8XnQQnKd5enqTvgI7C5hnr99vI0tv41iJxWX7y9RIUuAC6OwKVAZE7XqVBDVhERZkd18Z9fLRFi
2xR+ZWib10sGXXmgh1dERAFOl01rOxK5UQ8JY3G6bG1GGM5GBJZy9c/XzjOKMy+w4nARmslw4B4n
jPXtBST2zTu6sRCffncRuzKh5CZLQtXVyrHipUULcER+S1+POcHSV37fakthV+UjoofgJQtc0PW2
U0NwkcLxNiWZLsxXCi/faCiV+zHKrM3piTOlqt6V7ZBgwxnzdZLGMfZOFjfLKAwGMI8pBQLPK88N
21bus3yUL62pcrMLQ/OzhREozfZ06XXPlg/Cl7hWkISxGMuBkF9hqJaPbulWl7r8BDUjeKJ4mO8j
r5oe9OnZlDxOcHYVL/msDHlPnYb0lfn/YH3kqfDD9EpxVOueAGd9ebpJhBRcihxdHZz1XFJNPT3J
Jy5eyXSBbLsXF24Qpef4QihMnP5Z1FuXegz3YlWEfQdMYRHkTrVmEaJK0jayYBPVQrWXuZTN3lDj
0l+OyYSO8xMHXAJi6X7J0tY5+JSgv58ee8D08SpW8gL2iYwwkzshewX0436zmB0bpk6rp+ijekcD
A5m4pQxdtArK4UH3aGsvbLubyM2xtSgQEOwyefSiUn8gsc64SdHU8cOi/H66z5Ag2TgXbVJfI+CP
m9arKe6/nSmiwbqpEqcCszndbad4PAV3251HQ/XHfVdEbf7YRB0xG6FwtlGtmQdAIWxdZIDTf3qr
vc4i8w2YaIgCw1Yfn82YYGHXe0pTddwkYfyJG7E4g2tobAhXY7sx3ZhN42dguCmRqgLAQfB/STuz
JreRc9v+lRt+hy/mBCKOzwMHkKxBNQ/SC6JUKmGeZ/z6u1DddpMoBnltdzjabqulLACJzMT37b02
ts63It2QKnX9OVENn2pYHOvk6/n5a+5TCmZyDLeff/ucuro/XlSj+6okGXxL/odc5U5F3fp1+ofx
n/8vIr4K+u9Ll5YRFnESWxJc1MvPomcw1UBNXXpspz76X7OchoJwLGieUG0t3GhEeqaQQTCukwvj
h83OmgIys7chwSv9Ofs9hEj65Eiq2+C16Y3ouu/y965ImxuhSfeRnUZXae++tiMJ9zHb9fXnmxHT
UgPJkFaLz255kNjZZRVpvzR1hNdv4hEADIKtJMy2kGT1l8LV3EViAt8ry5LAZrcxnlpfdygLEfAL
LHXLW0Tv6Vc59eo/36TRTYEEByXxIIAyLloNzhlvlc3xa+rbt7Wmbz6Ps/pQq9t40hLgYf3jXzJA
G1+wOatExae39fBn0ufni8ZyhHG1xwfNe/LR1wmqY+CqZYn4F8BvdalNf0MmVV0CkzM6ObpEiq5u
/3jPVJeTWpKaw1NgJis3bJ0/Xk2vjLp71ETGw9gbN/96RdvSc6/rKekhjOng/fWuyrT/eBFectFq
L67XXEO+kJwBAcYaILz/88/3NyT0BXO/l1LgbR4/y6+J70OJbqxtroPdtbW0vc0pbJJHFOsXn6+3
qndYhiDkZ/IYb9LG95ZSKR7TbMjuNC2unazAPJ1k6kMyZNKdUYuFAuD3Wrdxwn4uAhJb4crstfpb
JqBrjGNTr0nV01fGQNTg57pQl40AYxRkF4rqU3A2hbcMJhatZEjydZ4W8jOk9W5rtCJ+N1NoSJ9L
Bm9iQ07cH6tGUoxbVTOGa3cc3G9eR5QdWjltk1b6eKHL0mL02uy95jhOp2V4hghufauI6dni3N6k
3gBHr7C1l5hY3vU/V5iBv27Itn8ZsLIQFjaJdlopJF2LBuTncqNyO6QUzr3HUmulmQMq5ac3hhSs
/fqqMuR687kCuY3XbSsjrLc0nn4bflHtPDPqr7vA2si1Et+zA/nraVUqddGtPrMH91Ym3ZJZGKzu
OnXley8M2I0/Yc2qwUY3SRTTmOi0aaXyOnt8rnA6oJMhokuhMQOczY372qN8nzzIrV7ffZ5p/++B
Oav6NGu9Z/lQBp5fz/7xfx+zhP/8z/R7/vXvHP6O/70O3susyn7X83/r4DfxB/858Oqtfjv4h3VK
JvFw13yUwz0Uzbj+p39s+jf/f3/x/3x8/imPQ/7xj7+9Z02Kt/D+AyRM+rc/f2kynFH03DvXT3/+
n7/47S3h9z20b/HPt/LXl9/y8VbV//ibpv0dqSZSAmxrFp2ESfPbfUy/osh/1/m401HPWLJp6jLH
/zQrax/Hm/x3/l0UNbKKDli2NUrbVUZYxj/+JvS/s1MbQkGTR9GKP/dv/7z02z++Lf54HMetdIcl
dGrmsqqoAtItLTgFiuPsg9TvsMuMnTdsXPLUORZQPn/fuxl/jrhv1jvsc38dYfok3vvGGZo88+2w
HDbCJ67zu3ujv+jS6+kxlMNC3tdBZoW8iCwtQ8vzYVN2GNvBYvTK0m/WdUquHk3Iof3wjG6FVX5x
euCpw/DXB9yf46LXllVeOsP4VFDuXRz9Vyn0LJ9x6dmK18q7iOPfY3WV/ojrMx+LyqSimo+F7Fyh
AyVPTanZNfqZMugF6eibvC5HzHXdE2TsGyMkxyd6Yk0i+tMbQK1wLIAhgm/6reiQnkRnfo4jlww1
Ed0C1QtNYZIePk+Ztq9QWy65E7dRDq0pjba1n16hfAG2l64wk58zHcrTpc0u/WDM2XcyKkqsmkEn
bwQQEnDoN8jHCDIXHwLQF+FIXbV2LWHuUBNJdzbfa3j+Xd0hdAgIb78yg2bX8Jgg0afinpmwgLyq
LDTPf0Lg9YFSPlgkA+Z5Q+R3uWuHi6ZVFKwMk0ZSNm4J9pJuSxVMwwjLJyMpQffNZRXE+S5zUbfp
Vv7oNxkhmiT8LhXcBqiKK+maJtSqLKz7vuNjw+7SW/wMVFz7ifVeKUulHFL8pAG5QzBB0ib2b4ZR
Qq9fNtKFJ/Xf/CFuoK3barwcw7b73VKil3sU/pX13nTZcrRK8r4idYsjFghioF6gjBsdANI0rSOi
pny+ndeAjZRlSYZapXjBDcGrmrZqawJbgGngcwucSZFI+HqDd218JnWuXgXmGGzp7mLzDIllQxRx
kVbiQVPcp7Ik3ZzbaF17MgAPTuzUFhrCIYr2Ns3wng+RxG+p8/pxdPsON1awgWW90kL2Wnws2iYu
iE6mjS0b0c/Tb6M4XM2ETiEfthSrrckEtbEGH87NMlFCUJRSjiTGVreii6lZKhxDAdU9u5iF2e1D
hezoVE8N7HKDuM0T28NtJkaaNDbVpzLFD57nbuMkNMzXndJ4JMwXqnkrYgDeVYytji9IvViMHOFJ
SM8UumtSUSC9s0VzYzYhboYA01G6CKuIL+WoUsXzWLG6L+Rc99+gaIGVHeR3wEUK1UcD/a1m9uPO
b13rocik9s3wWL8W0KEklYiGSgfeDwi0tbGAlU2vbyF+cKTU/LijGcgKhBBCHrdK15c3vRhsAol6
4CVJabzQVEODyac6uz5Hs7UcFZvSiy3H6tXAx0/cmrLDPEgv2ii5aPr8nR7HRcSGtVT4wl35ElBD
FDCXft6QLof5RyBFjbNlL2ANG541rjpVwriUNN9PP8vDZWZ6lEKmQGqbumEadGjmmtIUsFaateQ1
VLzFFJWND7J1s5VfYaFwe+E+1XV1mQXEpJ0Z+MskUifNO0ZhVdVUGdna4STqGhvjV+KaVMcAUGKq
X5ZUNR+zNEnXcT4+GUkmb6y2hVlTB7uo6n7oqfecCddbgYJfY41rqPFbwzcVgA/wcQ/D1UCga5jE
m161kDhglr+w6oRItKzuqNzW8i3mWwfeh3rTDUSiaMQbmpF0WUzpyqY6aMSmud5vauDuj842r/GD
1ivNaL+3eaKOZOSE3SuBY8myNgjBQPRTLqq8qm6Eajzmral5CwJdGkRzkRmRm2e6/i/Dlz1K/qx8
1pAVHTV6WxTLcWxzlhTN/5EoIv3ue6lyGRCu9NaJ0XvLJI0ccSqWPuDMvHwkdqG6sI3e/Cj5wtU8
vfqWeT6RR12gLRO/lqC7Re2V8OhtxlHo3yMZD281EeNND5vxRkRT9K0v8qUPsmYpyN5Yha5LD15q
n0NTy68spb1xe/1aQhSj2z3UmtMPe6btQA1C9RUVniboXWmyOTv+YNaQSqkCfEwJZ1tt6q228bfy
9lyjcZoyf+1fTObZMLMzUB1khhIAnHTaopYdnYBHElCWukyiY59m3ykzffvvrmt2VoCup5UtvSon
xsD9bvm38kdIb/hBq27Gp9NDKYeb89eLm72pim+ZBmcTYmJ3zdpwIIJv5Id+CQdoQ/DV5X852vT2
7p24sJZZNPG4smqNpmtZbJKl+itekJ/k5Bv44KeHmw4zpx7c7LCDAWykigowOVU+7JcERvSPf3cA
wfFeRhfFQV+AtDi8HCUoiWUivBl7J1B+j/AUT3/Nh/jm9DD64Sl8ekiITbGOW7KlqZosZg+pQStC
bSxDFCpZ1QYm22Xhh+OdQidyaellu+0jTjqLvB/qy7GLCOFslAzWbBE+BkrzIBEXtPISK71IikJd
F8S16H6SU2GpbLJRPJstKPDXnmESOSSinzovu6wGl1In6kslghGtmBknLvZTaDK+tZClRltQyBnI
4HODVcQ396uUckRIpRCvYjyKjSlqiB5lStq4UryUuIcddmuirgMdQTLle6Tb2pU3CPtJY88/c8yd
t+rm7+xcn2tEST4i++mdeiUWyFsXwUW+TXbpmh7I9vTT+fpwDlYhY9oL9+Z0mIe2hsWtd7yGPsZV
qApkpc+BSP+72WxMq+H+OKkQrq9JvSORbiH7AfKnaG0Uxeb05Rjql817tt7Nzuui8D3ZggHiyEnb
OSIgbdo3rEK6sDu9+C26qtZuWiq5294EnFZT6LqrM5sohlpWrYDWuOKRBO0b93GVjevSq27JQaye
ba/0N73AiE/hQ41MHE+oS3o8ipqmJbvQCjFQcMKJXAO/dBnEW2RpTbDkIyF7EWbSrIhPXRpyPO5K
0T0UHfyVEc8Xs5iil0w9nSj3YSdaHE9Lr46I30wNb6GPdvHYW34u35UK8SoLtBfDk5K1xaavovqV
7bLdoV9hsSWdFzcCEDMeYLgxlK5+zrRCJfsmXylDbV03BrxDfOk2RmpT4wTQKSTgmjR87y0tffBN
+Zedew+KnvB5p/VXJtgygLm98arKFVceN2bzPRA+FAb9ZSxqbdvWMDeq3L4Os6y5MEP1sm+Un5S8
igUZWtW3gk0mNs2flMTWoTdCO2rNZ7Uvboaq3XB3fhb8AiFsSF8FoZ+uG5LAF9mLyotkfNJS9wwa
PHEKI33Ct2bF2MzVYRkoXBXZhMrbAK85TkYHAfA6JeFgzXv7HKZStkpMgpqQRnIy1vwlp1d9yZ6+
xZq0tuLgahxhFuXmiyhDxHdmXEPOE5hrBF+3QzV8z5Om2dEMdW9VIICr1EhRkREb4driESYz3MRK
lx8KUWR30EJ+NHbl3g5aPDoltV0Vy5kRf4MqWH03LCFdlzQaYGwlgFuxp6q7to05QdXtq+J1H3hD
DWRVKtA5wyCqxM8mkKWa69IFR7chdyJfKwhUMJt4KSeK94Ol1m8XjVCbZElOhwK+qyI1Ho95Ru25
c5N2J5uczrU2wyhjR1Q/48jd5n7cc8SnZdNqUbtugRBytDX0FzeX5A3NPXvlGnn/00rwt+Rp337z
QevwgRvHKsLYIaN5XY5PRKGH0ppMw/Imcht03rXeeOuED9Q4IrsLvGRg0bzPgObAGbCgMod18buj
TQR7j5l1KxFZxeFPKTe1Gyj3hi0XD/BUdlYdBXC8qnIFv7injyR8J6cTgLssM7ekzRFHYyaKiZnM
9+N1ZfUxVuValyRyX02os6geEuOdLpT11NVd+Ihlx422Fs21VaMRfpHUeXeZxJ1RrlAnom8Kc1nZ
8G1E5JFb6nwUo6+JQbKy+q51S/HuYeTghlQ0z3uJUy9clpjAH92yrsNlVrTlL3dUgVUEsgarurV1
HJ8DG0Zrk3Q4RapKU3ob8rk80PM1AVREVnRjRFXAazZKVC6LcCSRFdw04PtWNdsHuYkt2G5tqvnX
pSu7/SL0XM+jW+bBCBSit67DqBP8EWrGKQSdmOGtes1sqdP62WNBctxE+oWRSXM1gQHt3flB7l8T
dhd/BFVNj5qVcBHaWL6GEtVRVwzdOg1EzbG79X+1ptFfDG4fmisjQI9kJH54I7cUWkbR4TSOspKk
Qc1y7BBAC/tp65BTkt3mBE85LvXmNpSTnYDFDLQL9QfrWBdeYAuttnFiRI+Zhnmmk4T+zPeMijy3
9n/HlVLBWi6LdVRJEKgKddxgQPQIIDJbRKYUEFGYM6uf3Ry4YuUTE1EVHuYYyU5R8tRk9dSFwsF2
fAb4Uu+GVFyP6eCvGhmAS0oUkaVLMODiGERLDMfFHaNlp1TZiruffIuYJSu3Qd+flTsfTdtoEMVa
giCtXWsXqOEtWqqtCxZXzgp5TWYBnA+p+8736mvRG+N9SZLUpsAFthCdsg5MkVzpitDfYTAih5Mn
WVIf/qTHaRNKkgnim4l9Slyk05keNs++nsBzy/sN30OJ0+jJbWiy2ilGw3dcLa/HCvZ8731Pyaa5
aADxI2uqTacNvR+VOsIc6uGX92QSrsdADx74qqh5LUh3nQgWSrqNafut4wFdzGYI88tmULsLiQDA
fNGMCXA3fuhlKk3I0GZQVHkFgh10OUR3s11iHci6d2jSGY1dznnFTY8YBWBo/ZKUCFZ1Y9xVcvdS
xxOUq7NTvM2pU7XjhsZRuurChCxFAAJXtYxodWFA0cyfXDNQH0zcdvXSiumjEp3lWvjwk1pHz+P3
N4GXKFvPrpqXMAbx0IzYXxci6pq1VNJPnBjPyoWiKM1u4FoXbCG/XVfrnCRqh7U3WIAlw0xaCGAx
C9snBDjrion5aT/HRIrhEw3fG6IdVkkVpxs+R0Hc2tgaNVygCy8zbisdcFGvVYWDXdUHtMNcb6hl
s6V1t02S0l7x3beahjzaNcJg19i7BLhn3P7JQssnmbrUe2WzaLpycCryeRJwg0u1SMJVr4YXhPTV
d4U8QU84tsZKIF1WGSWhZsCtpqe7NiwAg4aQl00bOwct6uc49ze+EYotaNP+R95F7OM5+W9Xtk1X
b/Dan4KqzjpEcYzpuW9oBnVjqJCeTFQE1GLwerVah45JdtGq9cj1CDWKM52rvemNkH7owXjT5R6R
JYmZ2o7eCZlNU2cmdbpq3XrcaHwHFcAKCwXGSikC+aWpGu2GGKn7Wk7LDWLtbZASPj0m/W2XlKYj
489eDHl6HYPrgrg1PCZ24ChRbGyR40ardMgAiQ7EOlXVg+LRJjR6wqqFS09ylNHyNQVH/6z84ZqG
EYHpl+yl6QllxfrxU6rzFxns50oPEnNdjXqK/ROCaShp5D8lRDpmizHWkldYhwn/00ZSQAEWR5gd
AhpjTwxKOnEUz+Jbq6e3hnu+RzBadsqDESOfPX0qndXP//gEojJos91TMjWU2SlbHd3C07VQdaQt
UZ9OtfEd+ZaJtODdvAic8Ewd6eunI6boveFmh+2OZ9pGgEgcRcMLSud6zRWfvqSjQ+j8hdQeA8L8
E6VoIEqolUYMdIOHzi0cuwwuVan4tz9PsCcaoCA008RnIc+qFwpfwIVgJCeSv5ePaEkt+6Y+4yH/
WnQ7HGMqMux9mgDwJkvVjVSnslzAbMhfsCbo53oXX2/YwYfWHBzZGYVceDGf802MECraoXxyuu7q
330qh4PM5hmB0ArsTQZxSTB1hxFu80ZvxovTo8xaXl/LLrP55aYsHx5CM4oeRodKQb9NlUBZa31O
DT631maovBRDeJMrKg5uz3bOjH+mdCZmpbMSea9nox4GtioeKwXWMrr3QhHAOQZ9Y1IFj2ykGYUI
fnWGvZIsI1mYnR0tQjm/VvyyQptLGkelCacL1ddR7opFFeO4Pf1zameeuZjNXp9EQT51R29Tm8lt
nCZbc3wdcBZU9kNQ2Fdl9u7645Ve+b+asgdITEmcfRbhkv2j8xyvR3GHsXhRROWuLVcKKRG9yBea
ody15msz5ptUvgiMalHUl97QXUAQJd9rZapt44y0dyRPXgWWL60IhonPvP/q9LOfKE+J2VsjeaVc
6q6dbcwSRJ8SedfBoEW0WYCd9cVbp7TSznfJZdIx8a0x1bKmkxJf9mO7grDTbQNaU7eZxPnDEj7J
xnGOPMS1KwD4XbPthOZtWxBmZ5biY+VQ06DKzrIldE2bVdhNFNeRyhnXSdAMK4+qx9Ggumc/lbv3
00//WGVlf6TZu+iFgDIaFhYnEJrxTdb7l4qPyTdNL9a63MZnCh/HXon90WavpGFybMzo3jrGO9q1
RflufSjEpYag2SqIpmee/vSzzx/+3mjz1j0hOG1PqlG6UdSP8sYyx11HJJ1/PxgbP4rOFJSPlsPQ
KNCGVWFS6PrsNeokNbXGlNoRxyT9zeaoW7z2V66OSPqulG4ndOaZmuXRWbI34mxyQ5mva3cKJbTf
J2RY4RATJ1OckM+sEJ8b/5cbuTfQrDZq9W5ndsqAbYzwBT7kcVJpJIgnlEGvBG0MHGDhuFJbZdjY
agBUH8aA0wrNvW4VPrXk1Mcfa8Fs10MDb4Q7PJnEFyxlP7k9PZvPPoRpF93bJSM6lokm267jVVG6
sSHG0ArLlgCV20u9G9o1cRkFCjOD2k/QLrCdRKAaS+XMHTv3ZKYld+/HiMsm8E2MBBwI7gQJvsNS
JDs81+RUn77go6/v3pOZfn1vIK9wc5skHdnhQpao0VzCHPtveDVPDzMDXf2xl+5P7tmCVFQkmtVF
zacInrtgXCv1Jn+kmlSDL8YTNrhA0pSNPOkGbkp37V5G9W83uZVcjuQK/a7w3Mp+dCXZu/DZupXk
ILLSCnlA8VyhB4wvMhd67WuKftuLNpLozzzR4zPLoqKCnkih6TpbuuJeahVN42WjDLKSFv4yuJB3
sqOt043/n6ySfw1lzA4OCYCkMrZ0lxBzeu9Jp3f4Rsa13BfyjoyFFd3Cxwq6e0Ho4Jn5dHTi7g09
W8TwtNMkMZhP0nsR3urqL0oEBWbn/6StaO6NM1+6wjoze4ntn/ZbCuLDfe7Mq6x9SJE81k+oc07P
3687AU0k1mXVxgw/7amHr4mlDD7xeEbn4F/GbYqSo3ty+WBvHo3gzD5wbqjZxITlFsN8rAZnpH0c
DNJiGEGVoTK6CCUCAV5PX9jX1+DwwmazEhnCkEQTRqG25GutU8VlLpKXXNWB3PQuGMuOM2UNDRGz
Unqm0/j13HjYmZvtCpXacGqDAupYwM0gPjm9eiH5//b55HCQ2YKuihb5+1Si0OOV+mGXV/pLbpxZ
3Y59Wu23/mZjtDFW4TBmDKPonVFEa7c585iOTYr9EWb7AQZYGwMFH2++MB1RGeA44G/GurEIrewq
adZ6MexOz4yjX/N8TMgyEkoTKeRszLy0hhQoXOd4vnE3qmTPTp0LRZm+7wO1XxG4aQBWo5ZcmKW9
xITkpFr3zPfGotOGM0eVozdg74eZ7VO0V3w1z7nF2BIqc2mq3xL3Qn8h6FY99z1zpN1OJ3dvrOln
2dsTe/pkbVnyTox1+ySFEyRSLHOtyxe6ToyslNlrs4manWpmy8xqrgh728IJ8s4spcdeD2AYsmUS
smEQBXD4Y1R+gIA7pihA70MSJMQvle7MRvF1tT6soMzeQMT4qjL0kuLklvtCihjfLPAoFm0roxtX
gZN3wZlt8PhF/VUimr0qRGYmVeIbilPTIHV1idDrYQk4dXtm8h5b1/ZrQ7PJC8sj0TB9Kk5fNRm2
iuBDmfDuhguqQRaDtrJl2pC5njlpkMOhwEId5fb3sJGezD7/2VbBVa1iYqkVzp6aC7OqJmt3m5tD
febIee4ZzGY26kVUkpg8HGu866u7AdJLTgjyCE3g7Blk2hUPz+GHz3s2pQgCD5t64AXuOxNr84Ux
eFe92PaJuwtSmPDRY1PvUhV/U6SusrY8M92OPZT9Mtdsuo3+hKY0mdH6ptxFF/a6c3Sn3IRnhpnu
2Pwq94eZzTFg8aZFaDvvb7mWftbJTnszzhUGjz01aPUo6CbRx5cPbOrFfkkCAHcS0wnBEkG1HmS+
RRV8KN36zGSe7suXC9obbLYgCWCKvRkGJEwP2k1XefjHS3dZmHGxFUNkrPBp3EdSoV02lubkbN1y
UUibUS5HRy+AJZ35cb7WRKgkWgbHIQqiKjExhwtTDkHKIpZQceKwfh3DGxjtL2WZ/6rHTe39wigZ
mRYeUrJ2SNs7Pfax5cNAdmprujxRvGfHS/iLwkdwqTjjI5Z8vNGheaa2eGSjYfW3YYQbFoK1uSoS
tS6JTfjbHG/4UXBXWaC2/TdeSEDG//a1HIw0m6ZDRJALZz3FiRIizVcI+sBhnh7iyCzlhQdpqoDE
nuChh0+qj9AG1NXYOT1nVVkOV6V+nwTtN41PcQxrP0+PduT13h/Nnn12tFqZllUhdw6xluvYvqOa
Ua1r2pkawsjOk65kGBFkMrnn3o/pD569HwcDz2YFNvzWglgxONh0i2XUyL/xYq1CRSfx1pPfQd+R
hZ7Tmuyh5RLovTt93UcmJcODLRMapFx13iTwkjDys3aA2c03tCrv7Mx6lmr1zMQ8sqodjDJbBNws
1NUmVDpnyJ9dqd7F47pVSMXE3Hj6co6+AYasC0wwtCMmN83+8UfYnRubMZfjmXSi3waPNO146oyu
yEKMz1U6jt68vdFm218e9GHd5K7myJX1IOm279BlfgxkiFenL+vcQNO7sneqQ2IkhTDLewfTffpQ
udsyO/O2HX1Ce5cye0KmViETZjt3SG+K8CI372NU5RyRR7ImjeG/HG32biPoCOmlUy40XrOPQILB
fT0xJ0/ftKMLyF+X9In32btpslq6YJgphkR4YduUduwubiXyQFeFeDw91LFjN/vKv+adNnuLgdvW
tadQIHGzDN+i39QLYfZsbm67NVqMFGP9nVhA8ggHsY1llyQmTV75o5n/R3dWszGFgaND4ng4U4ZB
KH44zRRTfrRf6wAh3UX1cPpqp8V9vmQJ1ZRZNwTs0M++w96NzUD8t3bCGI2LOkgKNy12kdNDHJuO
+0Ooh5dhmSAf8DL0jv7cwHK2F+2T1mxPj3H0oe0PMrtXdYTGSIGF5tD/2MRptfK9EVjRnT8oNKaa
q8S802sw8tG20G/k7Pvp4c9d4mwLLUwx1KRRU8B+TcyllFy6Py39TBvw2LohYIjIssBIiFvh8DZW
dQrNVUp6BzCmXTZO2xCkeO4+Hr0QpAyaietQfOkza7lsBFhxe6fIy2WOqgnpEPKdejniITl9z47O
PFgEPDV69GxXh9dDUnxj1TXxrKC0FgZ006dSHr0zL/OxPQTPI0cOQ6Ofrc2mBfIcshNCrmeUnPbR
E4S8DtTlbPnSy86VAo/0aYUF1siA7oBL8Mv+a9toCwn4ZOGIP0oskCPpsE5rLdmxF5x+wx9y1p+5
iUeu72DI2VKfVKFmxgpDVuggzWGRVWyV6U32kHaoQVann9iRRfhgsNkM9EJkeB10RWdQzSfgxX0p
QVyW7huzXYfa3enBjkz3/cHmfg3COiWv5ak6YATayzLoFAqQkr+2ynN85mMj4UHiwQmL7IsvgvnA
jnzyjuh3lfd0hIzip/xy+lqO1NyxyuwNMVsfcjL5SH6sNQcshPk7l4bbqK9NvAzlaK26MQt/FBlw
tVSX+3Xoqxc9Ylp/6VWSujn9kxx7hPs/yOyliygekBtT836/NfrCb4t1/UMtlxFFydMDHVuQLRjP
Jq3fSbIyr9plaWqnSHKnNkO31pfVst9yCl7Zm8zxHMk5PdqRZcsCU4b5xlApERqz17wBhWInfEM5
YjQvgwFMwIik84UEtjPv29H7tzfQ7EFCBtGAd/C+QURuvmWcezEqqS92/3r6gqZXabYtH1zQ7Dkh
XgAYljCOSkQy4kXwId1zXpgL9zWoLpJzn4Dn7t/063ungFz1QgvAUO+EypVrLZNry3861+Q9d0nT
rd0bA8hn7tHr0pxGbuTnwc6VB/I8tGXUNzjTKiLSbDl/rVw12GI/+ff7i/A1WJQtIOwCR/PsUMeB
WOu6kbUrJdpb8cRm4L/D/J6klHMzf/qjDp8dC5cOSphaKQC4+WeYFNno7iu/x1V4DblPvu5N4psW
1V1G4iLie9Va2PqZ4t3XB3g45mwfqLvMFn5aI4CEFEbjXr1OXKjOlVddors8Mzk/CyunrnC2EQjJ
zkndizUnSVH6IYldyyrhd2aXxzShkeVLiCFWo+/faCnuSCn2Lluz/a6PhbKwMfUsDTeoX4nW85eF
1WRr+r67mFjqolXRdKbuXdzWP+wo3YlBfwLmeUucjPm96IIfRdAkTqK4G7VvuZsjhelFIrcEzlEd
W6h9jq9PDrNfhc5zhSNn2SslSLe+EcDVgoQIO70gBWNADpyh/glywnUsb1TuBOin9el3+EjjwjJ0
/MlCkHdBeWr2UHqbkL8IR4oje2BX01jOloXodzLQvboolG++JX/rwf7daP0Yvw6U8LGORy+W9jNL
mvLMtDwyQw5+mNkzq+POVuKWzmEvNpq2rO5SLMjnbEdHNrqDS57v2p0w2MM6QQcKtv42xsaMltlu
Skdu7vT+W/eoSDuvPNO/O3LwOhx19nI3TRiFBjHWTt29ZPeWuKmu8wAiztr/kTa78Vy3Ynpus+m/
fyvN2QdNDUoNDVuuOpOGgGi3YaFcjeJx7OnG1mc2nDOPzZztbKkY4dikOHBy9bcGy9IaK1wAq0FU
ZzrLRzbsaaJqCkU6W6HLNlufA3LhWzVgD83KbKPk+QIUoyg7IuZ+5WpcLcqgXjXdN9uE0B/8inTj
zPfN162VDDJl+hAlvgb34vwhDsSU8lcPtUtfoGcfX/r0V9JfuuduqTKHMepgGAUQRv4GlJG9YHap
SeJloUn6zRbheADsTO0+4jyzFzmAcQP566aA07sWnf2gQZ5eKg0OxNrTLlq1rXcSDqx14umWu80G
NbkyibWvIeQ3oA9TeYeDkbijhizhEJuzalPv1LtuQ0h8ic3G14iV1og+/O0aI7G6ck7XaylLkrGU
LEqDS1eJZHEp0fuzFilV/5WPj+x3I+xGrHtcK06WSNFNhsj7SsXLggFlKMxxGbuKfWtXZC5ZGHf6
ljRIWAWjsfQ1/AWVKtnDxpMr/bdIXBxR+CF2JfG7G3vMCfsLC2h1Ae2DWp9SeKvGXIVk2wJNVzH7
RnWc7XpJcljfb4SFui0pQ8hgBdD4Xn9sFKkl4s9/7qpwN7gtIRrhWHxPum5Vm1Tqkjxunzwspqo3
TC7PAmq+leXlSlcCeGiee9fFmBFIqnAgTufJKh5Q7m2rss2um6jCymVWxnWHg4ezZvaWF82tnRL1
RsPO+N7FgfyoiV66F5gGvHXuBc24MRDhxsSyVX289UxQ9xj7VNIvzEhBpxoGkaoD9h6CZmKR1xo9
1dh+E2kMEK3x8hYpK6UXMBHo2q9bGqMLVxnzn6qqvCehUECdtyjko+ApyuV7RYXkqeAbhKnZDGx2
rtrkQKdsCKNyVF72PsJ7P40xBYR1AhswSdRoYaPEpDLsq3q/aAYjUWEgE+6psB2Sx9niBhwLLV6r
Fd612hPWjvg/AhW617I0H5G54lKtEJnW7lA7UlmizDcAOQAVfUmSrloZRG/LxmhclbmaLuspxSws
AEPTivS3Y1JvQ0H+G3S7NQcvZUWMHZSzXFp0WQrVUHt2jWFn+EP0PTZi91np3fDVba1spZS/qKFj
akjdOliGJEteVoaLlO70zvllKRB0PTQTgpIiFBVx1OFRMSWgBeYdCEvhSeuoybAn1DeN95aowJSH
ent6tC/L+TQazQkSDNE7avP+Ngpu4mJ1ssQVhC6S+osVvb7pTHdhKbjszlza171qNtrsUBA3nYG3
A3lXS5+skwDaq2vypgKE035lrUL9Rzhk112tL09f5dfTyGzg2QHAiuwa19b/I+1KdhzHteUXEdAs
cavRTuc8Z22Eyho0UrMoUl//Qr2415YNC/3uohoNFFDHpMjDM8SJwDKXybQMPKMjwM1q92IORlBp
gD6mYtfrQdN/5+ludDgO0bix+LPvilFrHXz1kMa0MZiurX4CpmVJW1mZjPQJ0z8KBvyG29lKnmrL
CAcIQKQHtevs6PrCtQ2r69oxpvZUvYgtI2qzvtjp4Gu+UUFYEdl6Ct8nmvjH6BjyKy/BNxJkJAHj
CyOy3ZdVBWivIfv8nig1GILA4a4IX2ka8ivT83KApAPUkBRZ76zBEQ+DAtiobhErUgoMMhZjy14s
EFSOYMlMAt4Cct5pwGRfX975gTIMBV1INNYQYurK+t2WVVHFjWbD9GcHzFntNi+d8tr8AD3f+GDq
G59wSXBPYp+VtdXx5Q26oh0HVeAA8nc2absaBc/rKzoLeVYmVqcELHRE7Y1lQS85uI70u+Y+HzZg
POfRzqmRdaBqxsowt70jo86fQ9A9BcyTX5jeCJVd6RUf11d05mEWY6ZiI7ix4NWsVWgzZ1oziT6Z
I8ZAZAy3nv6SKmRuqFemmM42mv11e2cVrcXeQoGP6VCQQFir6oE+CX0cmlpGIAWdWvsFMvKhWicb
F0vdMrN8yKOMXstAPGl2OAtQS3kFrjYkChhGc96LG+hT2M92y0hU5MpHEw+vnFRBXGAM3kkxdEdA
Z+XMWnVfoIm+sfrz+366+uXvj34WU/QYQ32mxKiE5TdmVFHIRqpvTccPtvi3Qeuy0xQwgKVasyT8
p7ZAw0Zlp5cymjsMtGkFZneL7NEmJqiuk19OhqG8/8enRTkbH1eBZOEaFgB+EUwWg4UT5P4gR8AM
JFinkFC3ipZubOPFQ3tkafEER9vINYiOluCFBLJ1VL0irh5ngV4A5EnfCpGDxhPEwlDT2Rreu3So
DKBZkAMYy5/V7W8gOmw4JdR9oFwXgBwfESgYxTYyxktH5MjIGphcxQWwOaaQEcGso5Fr0JpsfzKj
+8Jc3NsIVsHrH+2iORUcj5RaFJHj6qIIe9INzKJLpFV3ILtHvNRor/JDB//tdUOXXKehWcAFOxQ0
M+u3APRN8DINDFHxIh3lAPTUUDuRqDeSxYsf6cjO6hWwiw69oRx2BNOCAiqTKqQHjN31xVz0L8er
WR0Fu0eiai38g23B9lSJn6wOQxjMgAIpdC8ghwL+DBfs1PQ5jrXUB4XL3VCIwDCAHi5svXYTNNqf
E2US0fVftrH89ePRwukyAG3xPQvyMAJrldTVwWk2Ts3Gx1y/Gg4XjQnWX7yD5df4EzwTRfUA4urr
S7l4NCGNgxYZ3oqzHjNEljDhkfUyMvlBEd5kenm+rx/naeNRP68MwVNiAOw/hlbuhFC86m2N2I/o
PUqgAUTB/RFJVgU1Xy2+s8Z7EDt4MwYpCwzQXl/kxZ00ENmhyYOhrDVqXoc2lz2CHzhigPl9JSBQ
2c3VxgIv2jBB0wrXpVJtXb6AxHktGZcgP0Vsbxevhi0CzmY0T7eYqi5+siNL2qljRk23aXSuwRIF
N7ySKY81kt53UzS6Oxg95vbLdsNfokCCf/Qk7rMNlEpUBOHo1uLN00+NTjTm45AbPEp7wIATfSDP
CAWnQ4le4KF39O4OIGXhqakYB9+BerDuJo3ea54gA4WeywRNgECFmMQIKJRWwSWZ9pMhp+ZvM7ba
TyDQBpCM5Klr9VbmkZFUkI9EhjtbIHNpOW8wQ4ICgdEYT0afg78bb8cLtO7QgckKYkEkdbQIalUA
mXkGG2zoCNcVpMWSrtvHpM1diEraPlgytNofbQc6JZ2ctQOeTTDOMf03GNyt0IHIZjQTUvg8T5+Q
l3KvBNpjAPG2pfrtQHu/ScUdU6DZmnH5bscO6HBmOXbtftJr8P2B7lnSqMT+uHmDGEcl8gfNrNaz
MFP3CFEp9aHucu2hS7Pijw4N3UMD2kzNBWs01I3R9IE6L8FQf3pjEIyd3WZiiBuXEEe9Q4ba3DhT
iaE8loCFBjywO63N4tbVGojz4iIxKHXlzPIz4BvImGPgHoy/KOyk8VS6IqEMZdmpsnaY1wejSz6p
t+AxBm0l5sj/aqj/MShgkR402KDCpzswTBx4qimgjQLrwdCOQQsqGiiUZI9OhgKNxRkJkl6+DCVk
OqHR8wPKMPdQpTYdDInYFZQuLJDgeUzOxeNIC9JB/aOQUPCz7/O6h3a0IwMwKGQfs8KgsJWMIxpd
xpiqYBjCiJuv68NwW0mn3KmWrF8Fm24LlUB6PI6n2EeCAGJYkvas3YO3BmpQOHWpCy7zbJnss8mG
ozzz+Uv6bIL5F1gZa2FQPr0Ac9WkRaVAjJyOyRek3u5B4Q3JwA1PdT6ftpixgLVHPvdP/ePUTI76
eQyxEBG1ZTv4M+3+cAX0iyCraIj6Mk1JYDAdyWVao1Nd9a1rAT7W2eqT2SR7pxcOdI0UjNoWxq6D
kIpvtaDwnPRuw9td2g0LRNIGfi7ADsrqaaYg8J8tmYmoqdDmGjGfg6ufbKS2yz+y8jkgazRAmY0Q
G4CX1ZaTVk3LQYCxmhWxS0F6IvMpnMVfPsbPdvKCGMregmyf54XQa0IP2YaYPP4giTrdf5ZOWh0v
IzRapIZakIfEg4SugBaGGig7Z6vSdT7XvbK3cuZKPzYSbCvgKUi57fO4nL1myE1cbxQTMMoyv+lm
P90iEhc3Sl5AA6wlT46VvmZJewD50vyQZ7azQyN1dvvKMdzBcX7qcRspGVQwRZ3vNYf/6zrO6kev
Psw0JrYE0TGGNRE5P1UmlO0WkZIUzKcbR+A8bFiZWoUNbIAKhqgATo7vhN976oEfMg8drKB42fr2
ZwnPytRy5o8SntoqESTFDgpkP9U0NI0HS4Kz87fyYdJh4/qcBQvLLQc5I7Ic20QQu7o+WgFNgtwB
DZEqC0+nRcCGKqD6TQbyo+uhz4VFoZSKmpapQJeDrsXtAb1vkokj7Jq6xp/7v50NyqsG/EGo/6rz
QzP924R4WdmRvWXlR5sIutqZ2SIW6DGSsGh4RNs7NHQ8xmbwn22cjovbeFQnXl3WPpPJYBnYRjFg
Es2k97njCyZ9cBZtfLDzKhvWdeTw/vn7o3XNvZoxmcH9g+oaWuRfeLBRQO29XMa/WIqAr3DlIIIp
35pyuOxpMQQAELRxXmEoGqebTejfRoaugNXoEeChQKv310/JuRFzwauB6h1MyIq2hkDZRo4yBpjK
I04akEj1aYWOSQkmg2rzHT3/ZjCFJt9S20dFbP1yaKyzaQ3m8UgXpPJVqDH6VlqDULlqiW/FanB9
ZefVX9s08Erhrpm432eIxrbIrTKlEJOfQJmijc+1vCmGwrUwn9vUC9vdsEdf5rme6aLMuqvgZVr2
XpV4Z3vU66A/OUEeyuCqyxHfEdQKDOOO9+iSFkFiM1AcqXegtfDBirRx5s6v7ukvX/7+6MjxToBd
08Iv1+RD95hCyAM9PpYFEPHeLCtd+irHu7RySFksU8j+kAniEPouJXeJQXzDQDyrbFzZ86R++R4L
GM6BshPEMlZvhxiMKs5jOkUdhTrbhMh9HMEZtqtQQhhy6N6aipto46PTPqXtm2GCYBiDaOl078zP
14/GpUN//EtWT0sMVEZfYrQwYsIMQKd2mMkLOBk3FnwexGC9dEHCQVacnk1sM3BRkblxpggQdp/p
UE2YniZoG6C859et31o3cdZunJyzDHHZ4yObq5OTFJZSFxw2aW/uaPGgodBkO7c5dJkVspEaLrt0
GqSd2lqdHAphgjbRrCkaU/Og5coh/XH9M108mv9ZDMaAT6/BgFzEig0Y4LMdoacSQlHNM2YfKPzr
hi7vGtCD0M8DCmKd4lLeG1aCdwogOOIp4NVYkDJvpX5f/Guowz/f57+WVidP2rwftbSFwITxOf40
bddm92Xmad/XF3R55/5rZrkARw6kqionMzOEaSkJlfee7Luf4ED432wsv+HIBhSRcjuOwf8r5W4e
dsRIAgcKsPlWLnDRb5iKCh143cKJW9dXKMguRdZZNLSJeg+o33QDLsnmzuqSLtSmNosapUt2IgNL
CdMlMGVKJh/A6U3+mEX9XTK9xtBZkz3XSCs29uCSIzn+adrpHkAjimc0HtQQtMSJO+rxa4YSgVcn
SOn//W4fW1o5T8y1MUMt8UVBzTNXEE/zst9sCyp5IeZGJ/Foq1fHE9iE2ZkLxNwL8Tp/SV+S2/Le
9HgEJa7X6wtSL53RY1urMzpy0xadClcVq09C3mosvsva9i7J3gV57a3PoXhicfuYgGHXcb6ATpKm
ebA6gdS42Njcrc+4OsrCrrqaGfgpmFUMdWL4FDP+Q/Z+fcVbVhYvdHRhLETHjTLg/esrsNojErcg
Hu2kwXUr6iW3jJAfpQr0iFCtWD0BtEyllSfGFBlx+4NC1l5m/Z2i3o3lt6346vhH1iX0TdpAKROv
ibWvJA7RW9r4GZdCGNTM8NRDqWUpjJ4uVvaSDYMOjh1ScyOC5uw9K7I/oK/+dgQ0rW0LIE27/tcp
iAkM2X+Nrq6jo9d9MzFziGpRQamJKG+qc2/c9t/Xt/jSDh+bWd3FSq8IyBbsIQKBcovmA0qCyrA1
yvcPTH79vB5bWd1FgTbDBGlxiHln8W0JvNcQt+8lBuH6RTGagVkYZCxg/Xg2ml+F/KQ84vrkYaYX
PUEA+7UhuZnF+6A/c/sX0LE3CivdSvubpIVL+Eut2KHU0zDLFCTwPf3G4EEKVef6eRyfBXR/pbJn
/Mkq7sfcCccisyBPpBw69smnBKwz5r0WpyjPZrucVDc2c3Yg6Q8x67PvpwDayw1Hk7DU59Cme8zH
gdrrk5UApjlfvf637avAnoUHrFpUOYDYsR8sm0Onz0KTk2eKGp9S3WmdudMKHprATt02dPgW2V0D
Xt7J2Y+5HTXq3TyNh1ww1zFG6Ly+oOlLieZq9D6pySfnWx5r+a7XvshywY8uMJQ8shEcpmM0mp3i
Doqp+IUF4pg0Bv+83hoo+5siCbRZgY4tnUG8ywbns6cq7l+a/q0qFE2un8StW7ZyXKDWQ+2twqcf
ZzsA+t0juFsv+tDepu2vzNxft3Yxozo+kisPVrQUMlWIyNHpSDzwKRYHomW+kSwiuWGu/7F30KYC
am3ClCbkLVnpaeaneM3HP2ObBxM3UqiFQsjq09TvmdWhrKZVHQbNvsGl4MvZ2Nidf9Cc6w/mYGoO
bQuo/YAN+vSDGX1spaQocIUY4Zo3qBbZ2Q405UFqboMbHfpRU92UQUu0MrLmqnunpSr/FLlDAXp1
HiXpIDbA3hF/iihX87+iwBT79U29+OYe/8iVv04TNFShWzZGtcOUUBn0r1aP6U4FnvKAguSfmoub
siGHGgKQrtFP9cNsN1sv/6WDtJANLHIakAnUVgcJKKh5hkoCVEPK+hZTNt0OGhW91mc3SGNqv1eA
Xmmq2r++9vMMCYk52tUqdWxQda/RfnVd45LkKehFu5B8GqB7135h/sMpo+kDAKP/zdjKa/dCI4BT
Om00QkxTkkc1TT9A0A2t5rCCQhJXn6B5t3FjzhOLZYGYPFHRGcT5Wx3AuEwKlpFGhtlf/qrkEZRG
5Utnb8zlXzhCp2ZWR4jEaavGqN+EQ2jcQA5tV+3qveZ2XuJvFYA3bS3f9MgJWmNsSTaDeqNLi0OV
O3u0/Ty0Wf1UNX4i4P49Dq2vxK9DWh/MYUtK5/ycnqzUWaWENRiq+aQh6WjlbohvLMtN8P9143ZQ
pN+a59n4eusYBuxgQpJUayPbvimcwlu4ySugDAh3y1xsxKAXnBU4q1Vw82G0UV8a5qcbawwibYmJ
syLlfoaAFIQU4l2OqqLAQCBmLgv1IHqwAYVJg7/xE1SFyha/BxnBRt5tnC/89KesQg9TMzueKjWS
jfabqU8DMSK7R+Pwnvc3+eeIjKt/jp33dIC0wsERj8383duVF6d3RpsBrE7CHgqVJYTtxM0ILp8c
sa4CxbwGPQwIAJhTkH06MXrGyS7Tf9cv0PkoBq8eAnAsTsBJmzv7bw5RBsCcfwAAwvvn/MewNfB8
Ho6fLnL1mkPTQeHZOCphV+R+MT53qGKYdAtlcaGtdGpm5VlJU5EEQQP4u9EL5y/2h6l4NQjbC7eS
Pia5C/6i/yn6DQq/5V89fflOra4cTwHFFCUzRRuZEBwPy2q4A1NO5paTMvrQSPvXmEobI+Mapj1N
gARQbl2Zq2kJmQY1ncNGXbhUIYPydyY0vrX6pkJVuTN/AY7+pijIfYCpzVAQA0JiSLyhRmv+upu/
4KBOf8vKGfYa+B9FW+IGRc4N6to742H2Eq/zKo9uOd4z2pfVulfOUOYkn5nRKyEkEzHUq01gAAAz
nNf+Foh30kBulNzO3d/J2tbuL2a9wiUVkCrr4ebLh7YVr4Zeemq2T7ObQe3/x81cu0C9EpYlRiuJ
+i4c39SiwEjBXZd/wgeZ465+EU7rbRIgnZP1YltRiwNwFqATFa33U1doxrmFSTK4QiSpnh72XrvM
EHuA6kaZN/rVPZqAD3kkd1t8/heaPaeWV7e1TnPeOg0Oz4hoPZrE5DsalBWbpGPPGgUp3ajEzB2p
BsCJczdMIDH7fxzf47WvrhKvlDhLEygIUgd6nvS9c76zij7UAIOU3YzGL/OJoTyqju908e668cWv
r73Gse3V1Rl6CALpPco/PEaFPkaTzR/15td1I5cel2MjqztDK4h6oXONI/Vsag/kSfvo7TDbpGTQ
ztZCF23PpauFbj6gX6dnKLaz3snaXIbqw+Avuo+xn38ARBAYuyTcakde8PIn1tZNwr6yZEfRiUfh
LI76pyzIoumX5Vph+UT96en6Dp57gVNjq9qKpXKjgUYKGAy1QLKI5g8xt7xUCUo++obc8AH/aE6f
nopTc8tOH0V8rTGVKKmaSTQ6LyjB7jix3zIWaAPzMn0IZmhRoKFykDHxIfyzswXfQ/3Gb/DAj3Xp
oQYYYEYiI/YvUjtha3YRhKbavVmJzRbTxZ1B3QvIER0sJmtOG9vSLSnTDI6jrb8Y9Jtblbdu3XDq
55icsrPuoTW6AkpRDmZvSm3aqbNiPBhlddtluunhnca0WZmknrSGW6HpICvOg+tf7wLwA/t59CNX
+zlCYZGyEWcFE8gq8qoRl4yiauGqTRS33lS/8fTV/sh6+j6rEXSFkZZBUhqjmCHhvkPDmPpNP248
LRfK7Kc/ax1/MmuupxqnyoKwrBIVmTdArqr0oTnOH7Pcj//S6lc9h7ivIFfotsZL/plnPTtmR9uy
OKejY5ai3WOWiZIAQ1dh8jILa71+wzQoo3FkYbQQXJDQCcJoVv5SDYq3TE9nEAQzgH5q7DJMYkjT
8A+tB2eTvlP124Ioz0D0fJn2YcTQIJ+BQuOGH6fdTSLMvwJdSMivqV7Z5ndFA45Vwqa9mAzULHoP
MPs6TR/zMtJQ4eBmmOT9wY4fIJv5lCg7EyOUD8SBDJtmCdXnreULJQ67anZn8qgrn2NVQG3XGLwG
guYTFBYGp7o3i52m00ctzXdQFtpDsSyvxev103XREwFvq6DJDnwJUs/TbXSKQZOUlhLDmxhK7ioD
kybSqznKfk0mIX6YToBVOriXqWK7RtpBbhADfXyzSHr+mCxw0f/8kLVLRFE47znN1ZAaElrtaflq
KTH3rUp+MUCWuDWrrtLSh1ngeItpx7Qa86pGcsMxV1Qg5Gi4cd+rkDme9PE2Rv6gKPjPJCff4OLD
AvijrTB6wVL7wI0eGtWgEq9zcZMl8IJF/82V+ru1Uk9Ah8SVJSTcik6YB4ObruXINoDGl+MCS+lz
KgLHSd4E6b8avXuczfombdGc2/g0yw1an/DjHVn5bVSV+qyuEC1WxoKCfpvNXxWAiwIsqAV0U63u
Ey8wNDuRzcb3zQDdElCRXf8N53nB6UdZ+R5iVAOQHbjkDb3BnLGBWTz92Uw26vCX3PDxQteuJJeK
tAFgQKE07BIrsJ2fI60gIPCnWKSpFe3/sSqbgglU+4fLZw3d47TWTWmkMpxYAN04KGSYf8utRZ3n
i1Q7NrLaOlXvrRbo0Dkc7/XqBupkirLxMpxHRqcWVttWFwOFFMXycbJbWYM/ai/B5DpwCG0hc7p+
EC76iePlrNxtPQBnmDI9icgORfqwjbgLbqK9GhQhhHw2PtDZgXDAtwwME2TQgMcBaeupU5oy9L3i
BoPMrUNLH37TxrQ82m2ov/kDn3YGdMMAVJiActxY5pkXwmQDprQUG3UVoKjWAwCkIOhNLDRZipO/
T7R/xBz3X4yJdK4+BnpmHoR9SzTlsZXfJdiZKxkV45O9NXV0nlesfsayQUePm2zjojIn8FTkBtjK
S8iEu9Co8tS4qHejZXtaqWUevLbPB/1W5vPXv96G0w+w+IUj+2pSghNgUdRujZD0QfKEDk/7rPeH
jP2030ERyXI3wZSq7aMHs2F7cWsnbm/18VcZjYj7uYL6PI61MIIRvOk0k9xlNjkkaJoEg6VKD3kH
CTKwJWNy7zPTE2ujQnF2eVe/YbX/zDIwihlrSQT5PO1PAZ3TP9dXeW4AJIoaarzgsbAs21zd3YYX
UklNcGFCeih1p167LbX2U9qWf93O8qFON/PUzura6oWc4nmqAJQvo1a407i3UUzayoO3rKzuKxCP
M03rRfwlloGN2Xs+8z/xaH0KdcMPLeHItfWsD6ZFMHtfQkVDafp7eW+CMI/0ddAuCbbb/jJ/Xt++
8+oQOg1gUkStSgHB8tnIP6Tv1MHuoPgN1VMoZZr6naRMdW28ysYCQxzbgLRJQGl3E4PvvgBpx8Yv
WN6J9YqPf8HqKHYK8N4GBdhIuxuRLI7RsLNue1/6tU/8rWrYpQ95bGwdDS40JMuZXRie6ydtisQ9
2+odbdhYF6UcOTksN7oqAto8/dVWeHxB5nR91y7YWDD5JhI4hVrKGgOk98j2pmrRiYLMF3NT+W3P
KLTtr1u5dDpOzKze+HlIYyfH7BYw51C6DepI2Vf3QEmgdrh1xTZtrTwGeOgrBhKYKoL2RR41+k8K
4pVQF9mvIjEhVZubOwPCYpBcxlh6096oZflvZzkdDDqY6LxBVhI9v3WqMHR1OknLAbVu6g2PpInm
ccNbnVNPnJpYJwGmVqE/VkKvW6+5N+SV7efSukGQ4Jpc/cZQ/LCTBQTfweD62FWWeKIM6rzSsNDb
oFvU7Rd8zfF6//kiR4+gmciUNB0UoOTPHurM+ZODGWD1ra39SaldXd9Y/KUzi8E5MLaiYWpDVROO
4NgcVF9YFePMgsPkLs/6H6wBB02a0idlhHDg/+PoHltbfs2RtWTop1EsGu1gN128Shqqz/xGBG2Y
hVte5Tycs61jW6sXPUGWPk4KlKvG90bcg4gtebIFEKYOxq/+bqxruQYrdwm0OJTGUCeCJN26LTYW
LE35kgghO/qnjpf6lq+9CA+KrkESbglXXfhoJ+ZW72vbW53CRTGHmeXWRuuLn6j8sn5LWQWY3o11
rU5HopIaAz2sAp3G7HUNJBXAReM8FqhKTFXeYeop9aEJi0CZ/zGmlLhcfHfacEhlhyY9RZWjIj8t
2kFQUU5vjpl7bSxuCoAxHMDdQVdyUIGWlRAUB0MQGKUS9tjpz0A11H5lNAcQ4nqiNfZmrkDFJ4a0
oPVGawalasmcfVWBpKHtDpCUd0sM8GLYi3+Lpg7RsAnV1uQQnlfetK70M/S2XL0zHG8Cy5Ci1obP
ijy5bZr5vYcOhFGUdZgWVvlAICazR9BrAg+koDyojQeJEWCikS+zki7tGy/vIbIsq1DOTcDzwmVL
pUlQ4UL19KV2kqAuQeUEuWkNIEvQY++sifoOI+RJONp3A+wn8Dh7ksc/mV70ARh3gmQqvBRUXxOV
kLDOfzhUATVLdScRpdUgGLP7L0tpArNEwW1s6Gvl5IPjNqOBekkVl7Hu0oJjamCSiEquH+1LRw3n
AimrAzLks3kIRm1oUgMUCOhDwe86Fijg7s83fPyGkTMHXCWNPSOhCNvnDhMd/W/R/LDY7n9aydqx
tjH0h+YUZ7l5FGmY3vO3mm440wsZlG1rQDSC2AQClWfj6jkK7KCBxG4ZZdR1PqtcTXqj4ddFMFlQ
xcGt2Yg5Fi+29jzHFleuoCPV5FTpsnWQB+QPLI8cmNSrYNY3urXnyTgI+I5NrZwBOEbAldZSFpVO
AdxUgPGiBj3378GwvRQ1of53VobyY5JbKMPlHz5bo4mIGPpaJmTnVyWp2aFkjJddtXLQo7so19tb
RNWXv9yRjVVQBVZPx8qXc5478xsKo2/p7E9WH/Cxi8w+Bihwh1qs4irj7+vH8uIHPDK8irB0IMJB
AI4PSLqgf57JJ/uNkdh8q6B/+esd2VkdFBskckbHYceIhK/7eWg/z88ytMIm0h+15/9tUaujognQ
w1FlZlFiQUS707PC7XmtBqQkGNohzbdh5VuS2ue0r8v5PFrh4mWOgguhalMKdsNFO1P/Hg0t4KgU
5D2m3rL2Ia2Jl8zy1+w0fqotk1K56k2LNy5VzZVUB7LrZzlpYK7LgGSxzN9sGUEsR/Y7UbL4BwPj
ICq2SunGOWCkNib5lom3rM8+xVA+S8A+OwxjNdQISvGjV7R4N4w5BkIyzL7Pk/GA4QCvYU6DN4TG
B7vnys9hTNuboe6VR1tDr1pvcIOLrcHwdRiEYW0dNXYw/kLn2AZs/nRXWtAiqEIz8Z2d77zaSfT7
tPkp116TxtjndCueXN/VtblV4minnVouBGthCuEy9L/cemq9bWL5tRlkUgsxP/R6THDjKcbKJRRZ
wuosgS7ENO/njwpIjS2PsN63tYWVQ2gxWjeYOL5hMYJfAMWM0UWrxM8I3sA8TT6LtkNjZaYv12/O
pafweGErd1Dp4B4orRyv1FehfbAv8rvvH6+buJBhoNcM3RowjaDQsBa97vNM8AQBS8jDZDcCe6JH
6Y6F/cZ7e2kDj82sTkKlsBaNlQUxLVwFQHD5CR1lj887xEzDZnV9cV/rN+LY2qqGIG10afSesKjA
rPfM2O0kaHR93y55akzcL7P+BgiM1vghuwBd1rxUZVolIp9W/1BDtOEtqbby++VknS3lyM5q48A0
mIu2xcYNIQTdd23k+HMkQ8VHb9DfyvC3FrXatwosKaMz6yyyrb2c79qnQeMuhLy2JLYuXFiEROAb
B3cBRoXX8iDqhCwBQ5cocReuUAIgIbstaq5LT9yxjbWwFrOdcm4bbFwdcF8GlZ/7zBNP9b6EePC/
7xZgHvm/C6IrDzRwMzatbCgjmRY/ZQcKk0aoNNTAUBIxu/xiS7pBk1TdaIFf2kholQHGBrg4dDxW
dpNGWHGbm0g1xT2mADFzm28gKy/FQmhD/NfEyvUltbDLfMa3MqkLfgMfndFm6F2T1V4PwO4bxAUg
d3v9cp3DqUCvfGx05fiATo6p3SCn1adDkj/J6rfJboEoEPo+n35kNUQgqDveKb0M+M8U3J+D9UiT
h+wr4VuRxKWq18lvWcVKhVC5rfMYsJw+6JOdg31WMAqVKl865CHyp1EFfhQyDlssVBdc5ond5dsf
RTATpgD1uu3LCHQ7pacA2QGq4o/BiVUPvYE0tEbqM6noG0dqy+wqcDK7vCVikEUkKWL6yQZAYOlT
DnHl+MSc/5QzhpXYVrvngudZ+h0gmfgHjXnWD5Vc11iFgzyqN/WTbn0lOSh/QR0TXj9ZF17UEzur
00yG2qwJRVeLdSUImwgAoFoePxmShlybN+7Ohbf1xNjqFKfIxwpdB48XeIhue0hS1zdNNe+E1N+X
BD3ueTCbWyu85BLQMEBmZC6p5/pBHwhvmTrgYRrJ7fAqJ5j0r+/hpW91bGH1JHWtks91TGXY6Jgh
m20UUGpD/UIXyPnq8uGLkaTbgK0iBF02a/UQLo2Q/6xr9TYNhcrGwRoAtgEL8UdmgMrSH3kF4SLE
64biybi0MQld9X9TkSKYsWdy01kiMGMjPkCiYNrjubb2JQU115gjV1VzS4Nqb2I9TpMxv1ig+L4x
uOa8c12yCYjJfnq3esOs3FzPZQ7eYcglPpTQqygxhT/T79SpY81Vs3qId702GbnbJm0D8p3GhLy0
IzvUY4yxvTHVSt3PcdJFcbqoVI2ZPnv5VExAu4xGUqMEWbe/aUx1YJhEOgPx4rS16mqD2ojXNs3A
gNXOpBNB0/SdEtSTJJqfxLR/V6beXoQYaF76aqOiaqSI0blPJlt7RIPW3suiNXMweIO36H5W4oR7
I0Qt8iApVZ65XW8qmTeJOUd3iZXFz0IVw5tp1Wg0GYk2KQFI4EniMdtIvxcSypvGJjGI24VjPUxO
kpauOnGOLG7U5Gcez/HH1IgidzPb4tMBzOSI+UVp6a+1vUDsCVrmkqsJiOKB4OkMEIbXeuu2o5W6
ELkNyGhHdb3wuxNbuwXV3vA5sgoAsuGjqm26s3LKMDxYQGbRTs2bMi/wA9p8Dxx34adlbt+lPYor
cTEFoB5duP/B+wsWjCktBrdwQNFWMsxTlU321MST9ohBGKBYKLkzm7HbI9Yq/tABYDszbfyYU/xW
2YEUD1zkugZoAzF/YOYIjskEX3xLxpAYxEEhDmMASNX2Bmkh41o13K+18skoHO02tlOf6PoPDH6z
GvVP6wPF2pfBpO85LegPrZn2eiPv6qIEUlgOjY9qymdv9E9zWsw7R36MedwGaWUUwazlTlDzabyx
lGKMugGs1CqoM1ncFA+oGnj4+XiVeOJx0GiGjmM/glf3kE52HcbcwHTNUO6dBlRbjrACpbUKr0+d
NjAy6EMATdVN953SwkcRRfopK8edMHkW6YYQicshGoCgXa0HVyYQqpXgxXu0xED+UETZttXod6Tv
I5TVHuyERw34PCFwot+KhungpEJlumIqiOJTp/ntWIUZ2EWu3cWgnda9eTQoakcc1Onc1lDnjEt9
14NGLmiAidxxcLjf2nEGWrBBxv/H0XUtSYprwS8iQhL+FShfXe3ti2K7ZwaEQAhJCPP1N/u+bcy2
K5A5JzNPZnbOdD//5bGo3QFoCcxF2k2n8LBXvsgcQ9esqNQ/cLDLQULFir+yPsyf9ED8HV7r+JIb
pqGyxOv7pxFrWlAY8N0J5yWoaSCCbQHX6mjFFdvan8gZJy9ULn10IKEY812dDQwFkJLpodMJQtuD
7V6INa5qVCoq8vLWkpq+YKn1IaIMCC9Jc4e48PMaUTA2LFmaSgoYtKgkU9cJX3XpUh3cy3jJNzT8
BnsJSUOY8fLb+FcS/aQ9ne5DsL0PcNiEhX0Km3cADPRqsdSGcoHj3ZMLTH01SfTJuEGQSL5N7002
vTojsNc4XXCkqDXo72H9PyFBHOlCf2IdpG+9aKZTZ0fEdDTzdCTLSiFH3OxlMKsFlt1AuUm0uBty
R48uRVImsXVWOsgeD61pXzaZRcfeMlYGQzzuDQ8TnBXhf8YhaHUz3nxFKrPFAIePQtSM3UX5nJVt
XtsPk+K1YBq3Q1S4DCfsEDHsYU5YwSM6fs46iGAjTIkBMm3PW9MiVrK/bnF9Xwskkbo2P3kjj4YZ
fRaWLYC8pdzxMDw1PRM73W7i75yTE2t8/5FM9GeLwoNoFLtrFzbDeRVRQFS114jZZ4/DrYBjzUmF
/TNNerPbqH9B+tq4mzjpi21B5V1a2na7DV6WZxzKkN3AObv/dp1Pn0F7mGMjOt5VLUymdZEhQfJP
ULsQBw+hCNeNxrY5DXmYDwUi3aKuaHAuHrItHR+2FcaLDccPXFAg3EVrnV8zzC7v8qjLCigz1FPa
hfrIF8WL2DmMJPE5rEbP+QPls3nzVi9VPsmsFBFiGxxuCJgCceBaAfevAczdH0TfIV5yaz18ICkp
pwXOlWzAJjRBQ3dwdOvf4HTzHa5tXHbQ+f4qXgLMQgXujNz57ix1FJW199DBJUmzt1S9IHdCHuZm
HMuei/kIj8bpfjTbdIhk9I5QYVohbsJUCPy+y1J/nTb35nuMUDtK3tLUBYcUNphpDjaGzR3fjdLe
9zNiCKNO9sjQSNdLU3fGoND2J8Z7XmL3hHdd0OIlx2b6ajL/JgXydVOVX1eA6xb6HASkkMeO9/LS
eXzvNNXJG8N3IICkwzRXD9tL1ASpHXHjxpMtPayBi7UJoztrMfm8TCo/wh/O77rZyvdeLuueq365
yzz4yNWe1hT8IcXSPC81+W+xyKTTsFlqWkYAY9jwVTI7AAsPR/DvoTsuw4xjWOwh6WCHeHRodsc5
7cquHaeyDuCH2mtMujvdxf8go4QHR1wpxMYVNa6cpw311A6C0Lcp9wGsPcVVpyZ5GGh3FkmuCrN6
DKGK+Ax3gRT3KwaUOufVfcsncsFCmfWecvHWQNB+WNNlLrNk7B/0wHYExf0CK8ZilCZ/UCga8Ii/
yIw2PBIQkeTxxZh5+4oDtvmyT/R2Gmc73y1sBF/26+0HjitsIEqdjN/5LT861RczaCvI29N0N09k
xWfIEV8t4mJM2F+wUv7U260u4iW5w/SMeoQPyysCeO8I2c5Dkv/LMGdXGFRRu1VGGj0lnOkPXZx8
zHEH1oTTFzJ02X7LQ/6gIJFTBcb0QFT3Y3YOnWb3nICZX4jezslIZTHIhGGMGxTL9quRDaJ1FyMR
aBwww+XjIT03LopQoAESnS8upnDRa8ga7zCtTIqNKghpRt6WE54rxLuBfZ3WBnvbU2f2amm/XQ/G
0+hfh7otH5485UrvzLqay1az5i1Dbb6Lxu2mm8i+61xNcDWdNdlJPoX3+TYMN7KtaYXR7qngjLAD
8mRA10Q1FNejxyaiPSaqe22+KHYqZRkueDbi3XchSFRfC5yIFDhDsw1JmctO7jmuwDOd4L1cp+up
X9rgRDfOj3Aaba+eLfUtmlNMuW5Ldovb2h9ZPhh4LK3rJQKn+pZpHFWcJAPKsHAX8FaeEMU8XKW0
5EiixVQdOpYf57bmZJH1ew5qBPtIq1QHe/wZjj24Uv7iwBgPdRZx0E6iwVB6E/oSN1WGFSEjEK/x
FJbGBfKB9QF7bcwavWGeKtO4QliLmAEH3bw2TdV6sn4PegnfhkS2yEJT+oxu6T5fOrji5jy8DdsC
rrvm/lNtm7t0qBEKHjSgVPsVgxFwstoz4YZjqjQ75mtQoyaJvC+iWUA62Hl1SCkeQ4C3U6XzmB9g
vh2/eKLZBxl1gCilZHpa8vXSEdSE3YrQpW1b+2sfYQi/7zHR3mhfPyVRbqFGSdZf8183sJKpPoag
roF4b9cPlOPjZmslOWtLxDITrFwaqG8KMOXc+hjss4KqO6wn/TiRpP27JPDn43S8l9FCCrqKGDLD
uf4TZOlfJWEmxYKp+cOaRZ2axY8n1cRZWeuEIwFJSoQFTW2IEAFhf6H2dnnsI5jvBgxIfKEITg84
sSYlzzMQFFgsd2xDzGaRL74/LIYjXjPDTACEL+EFQ5P5L5lM0xJGnaa0c2YgM9PDVIDszLaST1t7
pigJrnWewxENzDqM6rbRP4Z4piUOx6Wa+qS/r0exRthVkj1YE46XZMi3SodLep/XCGfnEVm2s5rh
kFrLlBU6ysJqCEzwJKZ0u9lG/ptQQ+5XxCxd1txAiw+7f62uYAPsCD9iDPsULcT7VWQcxnh1loEF
N3SEPrQZB45ETxbwY2j8iJG0CYWQZtBHBHabb70DnlE7jBkYnic7xuPogt8VlD1u1mJx+XYJM47u
AvzDB3VkvK2e2TIMgrzAvAt/SaGIvVKYPT+yGvlxkIT9o9H/CxbKPwPuGly29dx+1go/D5Tm8+hZ
voMdh9jbjLxr2Q9HC0HR2XmHtZPOd2zuvcEoMXh+uXRf0TqkRwM57kNMlBe7CeXQ00zD5j+lkwe1
xfEh1Cm7tSPcacY0aQ68g7v8shLroXMY2eOMwYvDMA7sT5clwc7G3n+1vBtHzGbb9in0YXZX41KS
iHcS7mat+VkI7M7j0cDjDjZz+yEVMy+zfl5ONWpItMTTkNzgihgfhQjU44Borg/RR8MLQlu7q2TU
FpIqdR7loL8ABNtbnjqDrDA3wBaW2+asxl+6bST4rcgmt4eF/CZ5xQ09jPB9OWA2q7nMA2ywF/CF
gUlfW9G1M5oJ/qRpOCZFMyb5bjKbuIRygce0JOqb5eKLG0TGTnGf7k2/uKmCZgJfkSeHBAMv84nZ
BY61WQZ9nI3Ui3FTfFVhbhG1lfJbJif6jX003EeRrwu+IIGxz38NVPr0j5tzGDk5Fj+uiYZhLY1f
0X3aApNmCJ1egtcWTeO5naPmLAw6WIhAoNnAdMt/dRMlZTpgmER1dL/JevBwtkY6cEKH6ZybsSk5
1noxpPO7dEgKiMQalDEsZA4t6fTedYs86nDECZ36tf8XZk3zls7wfps79OdIFB92m4LqdbPZ+zwh
DS1kdTUH/RMAibDo0eLC+Xstm6S5NyGdUIdOjyEGQ3ukMPdIzLDdntRyKrC2kxvLM8yy9PJHQcRY
DGPsTo1l7jx0Pcwo67q/++2xgJC4GGuCIEckjOMdHJXoDVq15QzDd0yuSVv/pxIjHk2ss6ozsMeF
l8q8/OHSm72AxP1upGt2IrNOftJeQoYJ6UJzdc5Nj5PB2IXXjfg2Nuou7Qwtgx/Ap+Kqz34cXL5F
lQbB73oAP4PAMINlPsOCuuSdz45zo6FHWhN/oKkDdZtlsNhpB/G6LJkolRL44iY543v/BAtmpYgI
bxNupTIkq94FNBNPKtb8Y+xhclwg2u5Yq1khJgU5eEXKKduFGARAVTaoQ2clv9C+hcZHM4Rxufgr
Tz2iOkU43LhARC0GaMyRLqH7xFBTUA4mSI6jrOezj2sUDdlKLitb7pIQERgo9k2ZUTNckyH+XIPu
cxZAlrI2vbQMg22MJ/yhZ1g0PAXavXxxDKEVZGu7u86233yZ2PMg2Xyto4UdpYvYz6Zn2ldt4ton
u2b2DbM804lsoftHWwmGOudv+bDMRdg5lPirhW35bMLHFNb3hQpGgbmDhZZCDC8BGrtSZBgwlLqj
2L1jtsvmJfvodPiPtRN/kyFC6wVszvEx4PWtYUsze5WcCIJOYf+/fWwz+hoM1DoMeeUJBF2ivcM0
hCn6OV53spkaKC18UPmAuL0VfVOZyYHWRdjCm2iyuKBJG7+3JGuOPGo8jHD4Pa9ltuuSYULls4Gs
ytSGcnqRv1GGnjws+Duh0qT61gQk/pOR+LPPQ3kaUoxt5d2YlEAt098c5hvMBkiVS/Jf36cmRR6o
pWjqGgKyzazuiH/MdtuW8dKj63tbNOr6VidVOKX4w+oVDMQQkaOadX4NZwBaokbGR85QyrkoGf+u
o0weQ2XacsuQ22aXKNkjYo9+kMB3CKfNkSNTOtEsu7BdMK8uPQJ54Vb/DnPte4fa+iJsjA6Gxxex
pW+j8h1EsIIjyGfMbwIxkgeljX6emYl+AxFn8RPij9JT+6LI2N5PLh4O65Y7mGHLAFFunuA48+M9
cexpixf3vm123Ie9doXzOCtUHUC9DLUC7ALSAXm3uY9tYZN+gpksHChgxRWXUxLO/9Aw0EeEyCZz
5QePRiExiEOchLG7XrrmSty4ndmo84NlPnukZqPRcUrb9BOxod1NMiF12QgXjmdgLM2V1rWFrhCV
wxVhj6BZOUBdaVQN2wBgKHQm9mnZMqS690lmbxmZMjhTJm0FmWdC950Mx74a4349j7UEZCmbcPhU
zfTjPAnOcdq4XdjJ/CgHoQ9+Zd0Rn3d6dyzs9j4c4Q2CxErdVmpxPZz+VnPLZ9r+QEgKbHlcYalP
ZY6zPU2B7tcJtvzUvNuNE1eZdET5QDZ1npwShch4tFdd4opZ/+YFDF1nD8BKm1vDqWKHNuuHWzrz
5dbNen1hOh8e1NxFzyZefk+bLbFH0vftkdco5KE76l9hq4iLhYe/aRV6BDgqkuWtbldAXlMopj3q
lA7n89BZWC64x3VWX3EjhtvaJPJ5HAIMz8yw+Mrm1D2qJmh3tEflWWxc/IlT+RgB8P7VN8QYvVR3
kc2jD/vrQZwHb6rJ6LMlCOekyL64REH3X+DDbQcBBUownT8yb4Lb5pOhiDPxB1PTr7q127GTOCnJ
wqYiUH9Jve087LCREIGQAgSSrt7tIKzmD87N8hr76UgjHX4rZ4GaKiwMm6fmouYWcw+Rdt3VBnBv
t1hgBCh+ITd01Ql+NlEpjjOEaiRwS841isDesRoF4rS3a79Uv6PVxgKXAfLsbxvw0UcxzvKlHZR4
sLPFM8iRm9ks2KDTnJ8RArjQ3/rSFQakynbSiK58R24wML02ZBXiTe1/URYgCaK9b+a4PU5btvMo
jVqS3MktGzDjHgRYmNML2AP8fg24LNgPq1mrKWAlbZFdO5jelr0Kjnm93RJMyLMJxWqtLyitqzRt
busQd4jyay9LWD9qYV/D+ZuH6BTnDE6zRgH7x8ulPMakbyefTTCd8qXfOzI/zYm0Zd1nO9ry72TN
n+MaJu4mnQ8I0wTEFsMZHDu9yHLE9ZrspfFIsZLsMRH1XQQ7NFRKsPVfF2yzAbOQPUoTzuKtzEb7
pdXykmtYYlN1jhBVfpzyBi0VQJQ5/C9qs6L59Uppa4M8ExwIwaqmMwFK9Cq7ZT3RVtwr+PbABo9h
scz1oe4TjAV5ashrFiTJcxzE7V8toMhCXMlRW+ceZqICBEIC4T+3PBESvn0g7hCJMk5p/z3FxnEU
EVZgkhmhHuBLKFq1Wp8Nq7+brgFzqdFMt3I4JZDCFGOfAJjDqNkn6kO1D+TvNRDbTyvAzaDuCQEA
KVfAMHK/jKEoSJCWZjF6v7jmgrY4LCfRcug714ex43DfSL17gxKpxyeGrKwO+4sYGxjvNflH1qxV
MIxjBYPLAKARblmIyKG/Gvs7Lny3gzo6+29h+dPCRLcU9QasCA0rjcqphq9Zma5r+87MkrcFZn5Q
K+I0+QCfGZc2XV5QpDZPc86QlWnrgVUMJokT3G6PDVxYX5Va+Wny2EOW7bIawxtxg9GdNa9gVXhX
ByFOqNjaYkv7g5PD3jb4byfCqmuVvcI7/glz2VU35dMJyPC9B+lzDMbEX/sFBogAgZGzuBWQw2xX
HACYeCbicYPgFUJ4cudlRhCHxfURRcADc5P7L1ACGlFQWFKVKs8RqJLKv1EDZ6hcHIMeT8nPKIPC
7k+UpUUG06MLkUCNad7CM6KPv7Rb88IKAo0pwnBuaToCIlDrUKzMPWaS/ify5HuQ8oAcisvULDeg
Xw+pkndUJ18aiXBjPXcXoTYEz2C6EHNyeqfnMcBsM9DH45IG7NBbpAazzhWJTOmBb205Z0icISHU
Pi4Bb6WXCSNXKU6ZwKVPAIlOWFT2c0WabUHZ9AV04bT0o7wPavkn5N0+7CxQ9gnXGxmXEjHg9U7Z
5n34jTRlZrgnNcJpJjlVEAMiLG+kf2mdvsak3yPBQmFEnCVVHEKlNaESbvFOcWkpc4gwz2C25p8O
63JoIwDn2WHCGlCbh5oR9hqYJO+KkcE6YBXkVUmc7HmtkYQmHkfkgpbJVJejGKOSrNgQmHG8tTK8
IkFGljrvbo64i0KJd1Maw/k59Xva1vvQfQmd7+c6mG5AKU4od6MKMWDPdR6W6bxhYnFV7pTmSp1S
n98WxPkUvqdnHONFx8l4J9RwQPIHMprD/m6xwT+0eHuN6+SjNogqaDEtqEMGwiIbgDiuy3QBTScK
2sjdUjNT1crdOtOe+hEksI/HIy6SJ71FrEy2/EDD6Y+fviSLsZlEDABGnkzL18rUAcYMDOwV6yCt
oUlEdjOmBjYPgq0XXSXR0+zmFGafnCPGQCMyHTvBAXan6Ie3IevOucYG1O3wJ167q0v9mQBFqYua
uHQXptOp2aZkl2uJ10CwL2AcBZcT9Jg88b+phM0/pqf1ToFVPHpgTZh1APAEctZZU+8nYktAWAN2
Y3eGtvy/EClyE0yFucuhml1hwNs1db5rGXjABjBkQMzj78eJBcYeEMqydKrK6/rUK5BQjk/HeXa3
AZmXaI3DY47q5cp1dyYddg8PJZiD7A/JVvApGoo8PtBw12T8AJzovtk2D1Zcfi0ZXjEICFlidV8d
0d9tjQfBRnvES+nOSSOvQ84uCj1YkdUDwnywTCC2rdKIPyELKHnla5IeiYL/Ct1uNB33aQQ+eDbi
jpoOKcKBhpNAGlQoQaLjYAHhI7oeIEuzI9M6PMsNXWeBcrd9COGxqhyPcaRZDfsqOppT7tPSJzka
mBayP3rQGQ5A7vzJIv9lXwsknPcyLRfzd+rDqSLRj9aQwCbr9jbNgB9Rn6c4jdHp+ASJXHPzIYcA
bueLQmJNjvJP1PvV0W4n5hZ4fFqPsJQFGR/O3R3wJoXNnUIi9Et8rlG1AWip5GJh/ZQ3IW7C9g24
+rtV9mtByK5c4wf4/RRuyVnFUftiMdEdBgkBrdX0Uad1iZxzRMz1BmYQ6bSL4m3XQzgZMkzZK/h7
dMhYz2hTYg3YXexSFM+sfUyQhb3VfQVX6Ad8TPDsuNEkDLgTMNLwhipAzfy1NS91jdkXnNDwjs4+
CHWlMJhpX+PPDSoYxfvSN+1bHVIkZ+r73ELYgQtuF0dxyfvtKCDcjrkOYV7RwHZagjVNQvW4GlFG
OgK8x68GOZzdagCJQzTQNnCNC/x+o+MjR80Omhrs2hggw1zTjBUwsXvO+38ybNYdMLUFO2Z824CW
uB759FrDvZC7hzCAkegajOdwsaSkwHD+BRO71sl8UsQfJ5Xqe6MwMIo2BAz1BsBHIctsfFuGFWYw
XOTHJVMQe3cg4sBQDxg8CwSvTAB8R6SbSkqFP7lFK5rEpySme8oQK8FgZ3AREUU/BqH3KKb7RWvH
iima+R7u+HCLC0wVIlhlYsGfIUA16OUZ6+Y17ieFGCZxSjyvEHfVFaFAhxLjRASWKZKpaoM0Q3m3
0iJPmnivW9GDXWVmr8f+KacORsPJFH3SANCYXvonarDoA/kbQYK2+mIxiMWUhIAc+wy1Ohp3ySPE
56iDELh+0epWcK7Tu2Gtf/hkyEdN3QeIwgkj0k0hQJl84Cpxx5iPFi64TdOWzYwjWi/25oQ/syTB
eZuKQ7TFx2SZcSmROSm2FrHxiI8AOiyMKxqQcGRK7zBs7nBH9vSqcebmQ5y8QhxUCjRXg7Hrl0Dg
8FEFPamW1R1m1j+hH4WDSjDG9zmUCW077tAYin8UtGghcgoYIZvuIw3vSL0u4W7Z/gWwey3nune4
fQMJJxTizmM0HIaFHKY2p6jImicPXQ5KvrcGyGuRiOEC6qTUmwtLXLXFZtjvLd5lB9eTRxm0sIqT
5Tpio8MZtMiCYQcO/HkMAUiF+spmD9sR4UME4RFyVy9E/fr6lzhMP5gAkw98Gv+fnHs15aXqI/kd
9ohl3Wg2HmtgaTDDaCGcnCRcphq9PSoYSj3b0Qx/8iU9e+k+Qa7cBwgbvzdj9IhjFaWGsaYpwSoi
0b6uPzqsFR8k6i6FpS3qkYb8FzD+YqTaNytKibTt6rs+nNleruoewarrcTbZgck+qugw0HsRr+wb
LJr0RTCYHIoOgjiuIETs8phs3ySblkfEToIcCWDem2wBTB5oi1I7QsElawg4mA7Fz8zhP0EQ6liY
CLCT9dEGOjPiB1iJjVccUheDdVxloy/xcoIymTNkoeAqQzluSgIQoiK+i7Dr4VpvO+QdM7f824x7
qmEBdKBcA32L7T9IJE4gEnBDd/n0Bp6wKwYvuxs+5otYwH6Gmt73Jn/F05txQtIYpbJP42qCHnJU
+jNnzRdyIO8GnCgcvh0WGCYxgDvTnkcFBunBwEaTPawMPZrClV7pAD5140iGE5Iffdlq8Q6CWkHU
RVJwHwrSF8A1FvDMlHwmo7oK78QBjkp1qUYIRlqJcw0psPs2CH6Iwz2wanHWzCS7iDU7gIvDeaoH
aNIRprV3Wf8Uw1iomBd+C8LxP6yTMq3J66BlhTvpv8Tg/ktZugdK/IQE8EeWhWfSty+JHWq4Oamn
JtUXHiLKPcL435AHhxWHoYRa/AhcLMcduKZHqLVW2CDjvA/RCmxzdhAwPtvN6KnaEY7YM1VZgw5w
hT1sDWeiSZtuPzCK+K1hyi+R7tllNdHzquKhihV6aV83HtKeBWMxzfyGE0Q9dhb1BDiy46LtGfxO
Cz+s7UyD2OxRaX2TxEV30H0iUbwd2Q4hiQAZ1iMga7dvkHCkpV92JkaiI2ysbluPZTOK+K31tgWP
7cFv26cpwazNDLZ8KST51Vi0Kn6BjxadMJOFp4fKN/67pP4N9vOA7bsJrEsQkF+nLHdNjI4LdDWw
Z2X6qKyNd8063wM41VsB5zSYKZv2BtUMIJ62L6Hr/25SeGR1WPf34RaG3y6bUSSbBV/egHhsI/oB
lNRjwEeAwYq789KCNQ5M+FcRkp8jkcknydLp0lDSl9qPn7rZnoJlCXaO/wCijd7NsixHtzr3nzDQ
pBnThzsn4+4Jw6vdlzIYgKW/T3le5KGtRxg/jMNDjoDJ88DUude4MtgyXWPWJod13tiupvRvGs70
N40PLZOmv9IKXWjMekH8gasqGMHSeyUxgdzyAGmUJt0xBZ1hCInYFSPG8YEFG9xGoFO3DzKMuHxh
aGGgY1qCRlTgSWuc/7RpPxHhan8GQ5HZqBlFRx4N4XYPX/fmZYE27jlXjh6QaSqfEZcYNeW0jetl
GCf8KathSI+jxh5pu8H6fZJ82CnU5y3YdChgUpcmYKbVpitLHQJEWTJkl3yr0wnY+Bw+qS4ju/X3
0TRz/Rm2gMCsD65patyfderYP7wxKBJzAxN1zIEgqpeRFDLVJOJvqyfdAxnXucTEb4t7K/3mEXNl
0k6YS3FCTuk+Guqg2dEGte45Qc7Ura6xf1LfvmbJOl07mKYF0VSlNcoFw9d3SpYIFa+R/m0I4PqV
xPibqUJ3ssFfNZwBcqOSw6xzb24hxiarxUPOPVBnK/xksKK5ew40klEDR0sL5+QExAUKT4rs4Sqb
YbWxdeNp7EGprGT5MmT9yxOWtcWUOV8mvq0Sh9nqdoj5U4cwyFdk625IFVjBd9T5hTT9w4L8S2gy
YfNSOjwd2OmO/EeRDjS+gSlUn2UvW9vyyq2m+dB6ycqQx0vZ6OTkew2Spalx4+y6VaBd1kNiX/nI
+IkBt9opvy47AvwrAoHQR6AqhOiyuNqkEqep9lNQQPRFsnJTY7/dEzkmqOgyC32ZNjMIU3DUXVLS
sFPi3bZJfW4V8DYUaJgZugx6vMw0w0IUIablKLxknsOk0SfMg3H0PQHagjyBC4pY1McWQdKKsKJ1
l8Hc8q3ZXD9Xs1nAEPP4yCc7fLQ0qMPKAisErxllIFl7QJ05bjAAXbQ+x5MI9uFooc6KE3kU/bKW
c6PWfcO6p0aDH0SK5R4SV1bFCCkplE/eYgJxQ9/jNANTE9+8W7dnCMHSywJ/ACzEeAZBa/0tNFjN
cbweuxapD1tPjsJDs4rnz/0bSmxbLqE4aq5EmdXIRvAZ7AJdYEGsxGEJvQF8BXtdjEt79OOwdWVu
PKS24xoFnxLaK8ALIZxeAUN2r3h4fEZGsex0lXn8qEKEdPvJNkdnKBmmDY7O4OuqRST6Pl7Acggt
AnjjKiD/tVJzRTVuUp775i1c8wnkoLivAZMi9dPo99qAIq2W2LYWcACEbPhVvA13XT2NcWGyGEON
UTSBY41SRGIsKTrOFlXJTsOUsESohC4E64eo4BxCynkc57OtY/KZZdvwAeZzD+y2BynXxVUnGoKk
Pz6cM4Qiv4cByvKgX+HrafII+xjeOI8ya7867dFWaLoUAd/sLuVJX+E3JoUdmvA6QmBQ5CCMipSO
4r2Nk2vEoQupNAQGiOdaI2i23DT6N0Mbizjf+FeXyCImyF7rJvcnUsMhrkDc7YAOIoYqzgvXPGcc
iCrFcGPTxVkVgr6ASHWENGBcVXZo1yz4mwQg8YrF0BWezjwcCdQcwnpEJA/W7aduTrar5YLkIH9r
cFRDB6FHAc94FP+g6xq1r0OItCkGP7AAsvaqcbO/DqgPfDGoCJ8VTQyBPH3WgT81RKO57f9H2nnt
Ro5s2/aLCJARtK9pmEp5r5JeiFIZeu/59XewL3B2ikpknt5nP2x0o9AVSTIYjFhrzjFHSauwig35
bpppTStR8IEzpPEWWGaNmQMZaL3qPMW+6VT6WatKaepmrQ9j/auGe/4HVYSirkyvN+/Df+QkTdFY
V0z5gnO6Z3H2sdgsCC3aJtK4S4ZcIKX0aQRTJvipN8RmuFmvlCBUM50jIC4y2XvGij1reJXOsu7Y
QpMqUWlGg55tjHgM1lUGd10puhsHjL1bR2LAH+jcqZPyM2gL/bazVH2DgJHuveg+zbBHl1yRr7yL
CfBbWbkZ0u9RbJSmEWr3je4UzkYtBaSYvkm0K2Nuvc6WiTVnGr6ZXWx8dkzV31keP1Jpzx86OwxQ
IEn6pH2XVwh8La6vEtPeM/1+WoU6f6Nhc4q2UbqsVasIrFu7JG0DORNf4NMui+90fTxQlm6aqj1b
WhF4ffX/wIEMUifTBpdlovw9hQ3i/kzuTPrDagd7SfjOg132F+rUMHUR7OfZc+v7GJvhpw9I2RQc
6mUcvsRG/+P0bzvqADn4aQsXjUFmKV42HCDqa0L7nzBg9bMIKWifA04cMyMd3oOFg8bhzXMcn/Pn
UKrvmTbeNpP/d2r0/CUzRpoVgw9F1TDOmC6/m4Tg/qnYkQTuRIv/fb3zrfApoacCcINUV5ImePlJ
NESprU/fRe27peXrOAsjTUMslN4U820c19UeJ/EmX9OPQcK+6q+TbXLWpvjdG/R1wIWHRikd1Ot2
JV02iyWK5Cy+iMCvshvinHzm4uY58NWvgylWh2StmRbG7H/Cog7sa0lHBKlfcBPBJmww0q8Rw63D
a1Ci/wv/5fcn9nWw+c8PBqMnSmpJhdkzsPaU1TyD6KcL1T53Td8JOF+HWUyMggJsliq2dGfvDi0d
2gVZoF971bitXltlU+fxZVmeAyV9fwnmUYlhRCelmXKJiE4Iu6VnILHo9Ow7iA0uRvOeVJNxHcdU
JmT1cwr/NYPl65CLF3xEO+5Mwp/coaZNNgckZF5zUzeVv9NG5f2/mir/ucDFWz46Qep7vUW3rUkv
9Zza7RPB8rRQlFupEpaVDWLTIWN40af2UY7yjAX+yP21WV8dyVy1DG0ZcO2HcCJGjZnaj6GzKjq1
+yHizN4KnCVvc6mz5pGa5rl0n++LKO6i/wxrzZPtYM4KHVkRheORxypRlAMTdW4tuZEc0LTxDMLv
3FiLb0nUmj3C55YXn3L7SueVV3DXUq7Qni1r9HeB1r+cfqhHRvxCMV0sNZlVS86WxAYa0U+dsnxa
ptE6UV7tjN62U5yjpi5XNr6Smj1T9gyiswj1XryZg1JOqR0znJzwNU1dW64zw9b2edr2f09f2XKt
WQ61WLVlkgcp+z5kq5S9cWVk8Q8rv83P4D/lkmEwD+PozAIHMgM9xcUNdPhAAdYlOGMKB3axHEkU
mpQrHBIjUsWUFU7hX1NcFmiJlNnLRcbm6DzkBT6jWkt2MpPjrVYZ2m+9CNCTpvkvBQX3GlMq0WWl
ra98tqCrsVeNe1wfz76P1dHulHdEG7+bsLgknRzL92AjoiqgT9npFdbHOypv0WbC6/Zvk+H+uWCo
Uo7u6KqKuHjxPnhEBOa4A93Mam4Gq9qgon2p4+iRYqArhuJ3r3RnvM7HZo1zMOTiURZd21cCEJc7
+dG9XRQtWqe6vew9f/xxetKI5SKzvLrF47R8GoFqIFEL0Rn+xFrgUcNix5xUxrRRIl299qSi51sV
7uyFTNBcI52atsJHhk/7OFhrXTVtspJOolmgwqhj64nTSELd0Q7oPhiomFB03A4iGbYA/tp2NYQ2
euQksX/EbJlWwuv4ekwNmqaY0t/p61u+7v9cnsOCJSCJWERofn14Oup1fojVuwJXxBPl6YDD40aZ
zjyw+S4dbiqWwyy+S45eqXIcGMYcVmEwUTFzxLqPVGttF8F1aNyUBmW2cH/64rT5158advGBCuiG
R37fSdfiiL/Wax+z+EgD1tbqtafUSE375lUG4Tut+nhLZsPO1owzX6lvIIb/f+2WbuARs3VhLN4P
VbPHVFq97QKbWMnm1uvDqzhrKZ1W+wyRjV3t/JH+i9DOjHzkLRH87SrfI5QuoIO+PlsNbZrS+sng
UukRfzLd1T///f0VwK7hqDh8E22xGKGJ+qhDNT24CQralWrHPh/Dxn+rKtSIrU4NmGxOZ2VORDUT
YKru+3y4qTPvXKrukZf0Cx5pMb2mgMfcGiXJkH33mjVEtXW6el9ZRXRtVQESBp2qgByc2D1zA468
Pl8GXkywLKONaHgAx4bEIO7Kr2YPI7rmPO0uI61CB5FP740ZPWqxLoBOheOTVuOA7YChrjoO7z6J
qJ326reKt24a5MWZMTXb07/yyI8EYydNaDTwF8EOf50HXkKB1EEc56bjes4+fPfUVyxSHQe/0wMd
eQxfBlo8BkOvk86sGci/DcjAVJtVXV2AGii0EqHYv1+5BDhhWyfw0CD8YXFVadEGfo/k1vWnm+45
IfpFl9BrNzbil9OXdWwZ+TLU4rqcWCns1vHZaILn3c+w3nCXOivVNdbFLtqdHu3Y0zq8rsWU0qNC
9QObwTA5ttV1dR/UayN6Ut9OD/ONs8Oy9OWiFniUwMKLSlYsfJhVv53Ped6eTtC6/Iezo51ZiY+s
/18GWywUo6Y0ia5yUVPyLr27KkKT3+4cKDtW9GnbewDFZ2AXR69P5xzLplKV0hLzTzrYpmNyFY5S
eXxyfvaoghERp8AcrobqsaZ1Yt+E4+Ngvqjdr9P3db6SxSdHHAwrF6cDW5ZI52x2mYqygbZJCkx7
bjrO0+3UEIuZH2qEHVcFNzO4breGW+/StdjLHZuO1XkA7/HrsYwZi6sRkrZ4cnmaowGlE+CmCE/8
Sr/y22yryOnMt+rYBDGE1Ay+JqhRlmuUU2kevEajd+lc5mt7zB+rXsV2aloBWwQ6G0GGzAdm0r3o
ojPL1rmxF6+3YYOFx3bUE3ddbBT0FcX7RDyCtfGVZlPau+7l9BQ59oYfXuviDce4W5S09YVbNvHf
UoEJojD9zaqddq1317b/x1u7eNEz9l6G3dq9W0besEEF9kCV4K4sWm1l6mhcR6PECJGoaxu/85nz
69Gl8/BaF9MnjU3P7nXubbmF2LNN3B76xW5aa9sK2ceZN+Pcg1xUk3ItShtH1Xs3/zkOz3AJ8uij
+xiCe92Gh7A9/RSPfewOr2x+ygfrS6WB1zLZeLk6/VTE1cN+Srvur9MGyS43k+o6IUTZokp/DsJ2
5BwryG2ljAtK1eH/vw4s+rjsfVX20HCCFgWiPl4ECh1sfDtJSwPu9GXOf9tisZEztl04bPOErS+W
USKPyMANQ+EajqXjxm2eVGUK3xuNdtfpkRA+HBlLGAaBUgRcmGxWvl5ZDw8SbTiJE4ODBdIPlEer
6iVOCQTdep9am4AUuL9loSW3WWuYO8ury2QH+JyIQlEY1qOwkFFeOrRZf+JQ47irOcUm7C2lp0lc
ddcWcqhP3VcxLPcinx4mJzKvAKVhQOb9l9IN4LXR5kwsHe9G3nlXeVA70LRqcNW05uxV2ZAgWzUG
HXkYPHdJL+1VbdDfouiPjjpot6LUm6tQczBpmo4HCYEOVSai9KLXkO9kOnJTUM3aahLNeFF03V2N
pnPXIXDtNtIy0jX/EO9KnJtYYtL+OepscSmGsPlI7BzmsZEYbwm+XsJkEzSclY5jzsqHYjM05QsY
tfTWb9M4WCFZnrPF0xldmvv5baTUbmfGIZ5XP/kTEj+Alkort1Gno2pzzGKrGcq7nrXTg09OFnLw
HCsG8ohglD+lX8drp1HVbkPgqb02rSpbt1j9ETvjzDYHq9t0lKivFb1AX03zFldUmjlrbTBmJMWU
0GSTETiLCLlvrffEYcX2fYDVNq1RosWRnK7xiQpai/lQX2MEoX6fD161Ifj5p1Kho2+i7nMaPEiX
Pd7+pOuf22aYCI2rkW7Ojaa4VHYGfZ4LLS+2MGe6a23WTfn4K7VtqXbBW9UgOVsVHjl8XqIgRmqm
y6rsSOxDxtDnLSrfyZeoLnOQB2vbyZ4ndJuhk9K3VveeI2ghBWm5KQusokWMqVQhtuNCRsD0zGY2
KsVQ6mNa1z+icVR345gnzzohm60r7O6+LCLh6qP9Fw2XS48Ej5GWEVRVONsOOBBEAq2Znx7dzhFv
EX/Q/PG0SoLJq0WCyCm8NIuMZOa+/APhRO5So//VOgDKCisObp0KNUIZD/S3tdAqt1IfSfnzgn2F
aLMukt8mdptWiu6vYQh0TpAP4uIOUQlgIMzJ3m3gqyjN4aOI1r+IxwgJRepvBlMMV22f5B/tkBeP
keMITHoN8E9RTajhfRNsltkVhBoGyPsyScstaZq3Oghb0o4D+FWRT/VK719x6PFKmIX5s+NvvhOT
ql4rvvIRmOllr+rvTlFhs4S25RLMUyAr67RHx4j661w0yqaUeeTWje+7sYVxt8hwtYKt+lm2XbGr
WpP+O/+40cbkuUe58N6kQn+3qyF6M6X/s0kdDPCNWadrw9HL20kiz0cprn2MMLF/WzSkVVATZbrS
ebnoI5Oip4tfHUgCs27ERd4abFY5UIah4Ta6z1HXrtNNMPBXY7OxfV93cdPTzR482UYrfYowhU0B
Km4dD5YJwWql19KfbXYfeQYAwAyt5O9EQiOq+PahzvleNCIinbpz2M2l5k5P1RtMOs9ebOcPVBMR
YdLZXdud8ZKoZeDi6yBES2KFAJOGwLtLlO6iLAzPwfMfD5CfuvYdwR/uVLOgROWrkBhrvEwRyraW
lnqnnKnzaMc+F8YBqHix2dCIu4zaCSNf6GtiFScMY8RZcGlETEjwH3GxtRrzJtcshB1QoXKlwT+n
TelNShe8GHwf7ZvYp2wZzn3I5m3c8kt2+HVZ7A7QsCY6JUzUwTaVn6rDmmDQnoFDFd+ZRovasx3V
uz4Z7oNoBMLgdOWmT5roYugKt9BxACrZ7Otr0ds1UxfQtdZs7N8zlUcjpiDxr6pe1/ZOMFzZaLdv
ZVDdkmWNWoWiqIrXFElfAKkBwS/c/wqxaKxSE0kZ258T3xsoK6PxonQObXEsNpeEoSL1MsKRPFRM
ECTB3xeVwz4c5g7+gIEcTwuBdKf/1XE+YsjS7qxGdwAiDTtwYHKbslK4XaWfqXEf2cACc/rPd3qx
9ZENeihOxMK1AgSm9UxVQ4KwNvzKnRxvrVXiDLX+yJbny4DzXuxgr6UkGC66UmouuYysCG2IyNnq
Pn2EnGjbzsXQnhttseWB+TKMEpWNy3UmT54K0KEYO6r0ZvQLg/r76W0PJYtjE9PUaGSpBg2DpWAg
NPE+UVwmGU8z0ELEMS7UPETm7VDJCi2FPPHI0fd8WpxXVZvym8Jqu8uECohLdW64rSNHeQvo548c
ZN6itL5TYo0Uj9i4zptgvNOKtvfRZVXyqh+ycQvwtsXmC5ct4DNd6EhHchcNq8P6JJTrHATgyojy
WVstk1WaFPFz5oTRFQL/8aUZW+6LejNrSkeLBFL2UiXqIFAyEhKcY5nVvqz6e6Sq2FCzICaT/ddo
FHgsDPPSmip919TGJi05a3WYpWqnz/dlFgyrHP3qKh2KZ8Riym2Q8FXn+7yyM0MPNg3kqkvwXPFY
vvPf4tgpMd1Y20IgTY4R1PVJjWvC4WifIEvFtjohqmglajW7Sze1kaOchfY64gTCvS83Vc6estbW
WWO5Q+HPMJddoGcPDpFcZVjxondeYa8TKbMrI7M61jIUmw2IkyeJcvVKw7jps3OZjBFS8PTsqGFF
edNr8QUXABOqH2YlMOILg/1egfMkKnLlRZITmmGKs6fUOfOOHHspD1fexeY5q1hF2ongw0H4d2r2
F6UOH/7pqZM3uZ7uT0/ac4Mt1lIaHmbsZQDikTjWP/2HVNl3r92f04McfQ8P3ovFubwqot7hUDy5
ftDYuz4sXq2iuZWJMr0MCaqq06MdKxhJcTDc4liet4gjy4YY71QxwJ2nuFnYMcCJKspwb5XtM8BJ
HEHkxe4Nw3BuUovlX69qGM7COnMWOnrpLAj2XN9UzWVhPcmrHvhGItx6asTOH8gALbBSIHurNpr1
XxRfJGZPVEtMIJVO0NflNSHQqc4Upk7cjdIF3EJts0W0VaDMWKmJc9t36U3cNh8Oe87Td/3oRLKJ
EFANMjNhtX4d2hYBvrgMnEJk2FsShQJ1uNOtZ7gXqOzP3NSje5ODsRbzKWgTvIYK4RlUIwei7XGC
El8ssOGe01mdG2lxQ50yM/NEcEOtNLrx431jm7sWVN3pe3dulMVeqxxRVvodLyGKw7i/nHCznHs8
54aY//zgwwuZRR27gCHquthUWH4IjQHYcPo6jr55B0vXMh2ureF3qVI1McEQKFa4waZbaR+IL7eE
N+3ORYode7cORvunX3dwTWaaqHoga9PNurf6Z/BUd2/q8+krmncIy63m4RCLWR0oac7LzfNvpXmT
jkhEOIeGOafbZsw3NI2fWsV56xoOC6cHPlpCORx5sXcxRkUaqsIDU4Vdrrpe+ZFjDXbxh1wpilHc
muMLX6vgdkgrc+/3gY3jANsqrupwIxtfPBpVV+9j5Q9aYPURnlVzG2kZfLkgX2umCTomAL6MKTM1
sx0cN2ybBo4GMtrVBi/HvDtG4a9ixXwyQV2kWfHkw9uIqvxXiGHiNSeFdmiLJ2vAoCeUj7qfkr2i
aPdWoDhrHEcqAnlLrC2gQyDlonelm9SrjGP/H4ES1x07D0N0s20FHrbhIwoRMhpbrEwbNXhxRh9C
nu3iC/XWbV9Gf8wyuITzs0pG0a+T7I9fiuQmNRoXZmZ+E7bJ9LdCF39TT/ZfJPk3EAKRw4Mi0wbl
nW7+zmF92uao++NVh8If7AUeg8x6FUGxKzXzSjWLM+VabX5tl5OH5owjqL5a4EoXj7ClVhvRzevd
yctWetNSly03Go4ZmDg76b00BHmzF2Tn63ML9QvL/Mf6vK/l8HB6NmnqvFCd+C3GopvhV3lkQeye
3FT0GOUSCi95V4APpU0JVgZa710Obob4uq3ExjjsvbDI/qqjCPZIxNWHajDJWtNg/plesbYwg3LG
ysZ1mJLwqsGl3MtpMN7YEfav0Zi+Utd0qUS8UTv0qEQM9o2elT01hTjFLhL3hPKQ8ShXQxCCBBlK
e/wxpdZrZ8nyUdp5c99U7a2hDeFzEKv63rFb5V7RQLMqlNPGeFDxlTbqdggxYSpJAVBYUQJdp/oH
2c/snPQh0SABak64bgvLc9tQry+JiIAVpDcQdJ2ErTM+tosSfLcEIPrG8cC/d0rzgvRMZRPwkQE3
oKu3Xu7Y24GMgSpKxKvazlYmBfJT1X2qtKVgZM2q9O6uq1m9J4cinZLWl9Dp9mZjR5d2gyA6gfoa
NZiz+7yPH4O03hSd9sPEQa/IWF70o20CHbVgksCQaV/IIPpUhnGjNWwXLEI2Ay3qLswA5ttsS1Rv
7SBOtnhHEaB3SKJDNf6thyhM+lY6G6fBcoyRoDqzJB3TPxCl+j/z2Vgshtk4pbkomM86pNCQ8pzR
GJ+DyY8AENp5rRvrd5EDVTY68yaJYyv94ciLDz6rQNCPgs5HUILX4AtzJ6zkjgLSr9hRthgXf5OS
8BAMKhWYNNybubonvILCSOANn7mBydxU3v3S9v+EKiilqupv6kDZB7r9jBfpNVUQseQyDdelmT74
+UB5KUVlfvolPPYtObyIxV5i0r0szlu2pD3MuvWQUwgbffqnahFg2jafAu/vVJuPag2s6vTIx86l
hyMv9hdqklLMNVPTZb5Cc0h7/apqKgeyAlXN0Rz7PcSPa1F1xfb0wOLoEqjNuSzULCyxjLtCLdWg
28hMV9cUnVUmW3U61GB1giY74jx2Oi/k5BU+eBqkhyLIAM/LH2bWXdmyrfe99V7b6H0mbRtFyh9n
hIfv6PdgmlbUbDe+01xHwwDddMjO6G+P9btIF/rPL19UKtjl+uqUmLpL5eXW+pHDFg4vE+TF0tQf
wvZCuRextRe6d2bgo1P9YNzFR6MGau7oBf3TgABYR4PKGLsVKBmK7mciHY7t2A+uUCw+CTFxnKkH
gMdNVXFTUpMcg/6jhtnsWnLYpyP6qtOz4cylLSVqNqTnLK4J/IB/DkrlrTDjLfKeVRX+Oj3Q0Ssj
jWxOhXJIKVwsVNAoVSuYfBUVUTXNXO9rZwBlOsTthV0mHTjAc3WtY9tr0txMBlQ14qgW22s/nD3W
1jhw3LTvDY1IRCu/l7SJTl/Y0VmJPsugHKRpDgb/r9t4Y+gUuIdUmPrRg0MLPq3wDX2fT9ZbGzrW
jYF2jbp08qB6Rv85imlnZ9J3T/+KY8vJ4Y9YvBq8xbpJ+cyaGZ+khCfKuiVnate2MAWyFgwKpF0+
rpxFz8zY45dPz9QRFi1T1CBfL1+vgsCDOm65XTsOj0oDYZnstI8yyq9HTbPxsNHzsita/uaeItS0
NtomPDOLj179wW9YLKaD2eN2UguKip5+XZFFJLV6P3QdSBBIqLnOgsY36Fwgkzg2p9Hl/c+lL2YY
ZiScgbMCUqmg5IiJXUPayb3ud/5+QGhcc2ZMlMcS9vV9hjMOCwYQUx9PYFGbzo2PKuGlr0Hyabzi
mOn0LZa3lWZHD4pSrszRW1VG98OIzWfippqLjD10pegOrNoQhJEi5Pr0JDp2PUionVn2heZrqeop
BRN4QnjvOqGd3Wp6DlDBJ7qYnRadPCxptiXzi9Nj/iNCX+6CDwZdanq8kS0p3nwbgYiZ7BInBCvX
lPGjtJS4JA5IPMup9a/ajFpNOVVsoUYKyFASE++NEBV8EUDxN3kx9R9V2yrPfefgUhMe1nxRkI7V
dd20LkRurfM8s9R1NVXOpeLp/ZNWEVQea6m44UM9/Ur8LuFQZSjRHUFbHelSeNAvK6Cya9lpw4UC
Wfwu9kjBCat2vOpHZw7ua+ozc/nYrNJne5ujWsBCzOULJQFZWI2P5NuOyI+3psu41l7n3dYWgBim
0yTxP9D631tNZ2zz2Lod1PbRBtmSdcqwU2M8y0MZQ31oVcpNdEhk4lwGg/2zhCG/IY4zfqg5AtxP
GqEZWRyE9GzzdxxXT6Wgu3j68c6vwOLpzikElmpy4ALLtFj2B8sOzcnisB5mKYRBqNwgO7xbP8Ir
dHqkY90xXWCtwm3MkmovvzCZpkP3kFDpkgktQW5MISUPYbu0Hi87pY9cGdPjVbJq2nFIhwPSjsmv
II1B1086Psdo2nWGUG5qXcT7/+a3sUvXHcEyaf1jejsoi0RA20q77wdXUKDG019SkNc/s8isr+s8
L1y7aOcTl4WRCFRZond/se7CJGquCEQVHxkYJ6vLlM3pn3XkfadD9p9ftVg2a5us4jzz6L0RfhBI
czXkeyXM1nFg72X7fnqwYx8KnVnNsWkWTTvLrcZEEpGJyJ5G7gBO3yyddZ4m8D7NBL2GMt6RG6U+
atRB3gBT73Q7vB26Rpx5Ekc2v19+hPj6tYL/TcYeU5JPpKG/VOkUfpS+eeZoL+a/ZTnr5WzxY+dh
C3OpSu/xBQd8/FgforxxqGOrv2s/c7tm2jXM0k2m9Lsiw4dtWMkPv6jdEuPoZQ82yE19W/ngwCfx
tBMyU9M4MpNEvdGByqidUuFi0V2NSPPbqEmcMxtde95fLn64zWaZt0RzbPZOi9cVK0ueDGBYXcOH
lKSaNb0kSquaZ37G1GlWY2veeKw/adk+dTCCs65/wUzk9qoFx8W7LGuxk03d7jKHylUW0yGXzdZw
BpT4db8nziYg/gnbjpC45osWIotjkzEV9dYmBH1eytqJMOBj6nF78lNgXAzTNjHq4CFI2rfKnLKn
0aM9FAAe/UXIznQ9NY5D/hFsbYoXF6Olu7ERw0sTorzU8kDdaAEIazPTVmBIo4HDTvFnklPJ+2+b
hA3BYJtMgpwqXURu7HCM6cP8b2pBMpXhGKP2KJHkhOWnN2nVOi+EfWOKrrgl7auON8QaaMWFORrV
pSYN7V6qvXEVFUP3mI7kU9G9AK+jqmM9zGj21y6BvkzdEATMLuYgAEzfZ1+QwN7D9vrfbE1tyRuH
15QPybfV10zKyYDgRfR5QxqM1dib1O+2MKx/IooAvDARfVEUYfs4jsFeLfXrpM3bMx/4oy3YL79i
8c4pxZy3ZuPobaZI3WQNfMi6+6H1rbk2CAQRvbPvvPI2Ner7PFR2nS2pSSrJTeXrnlu20riIQtHt
5ZwLpTq5RLEdX1tUdFi38HWvqL/uelUrd5jdHhoyzC6gP79FeXFBbivPvxUNbq3mt56az11m/ezC
9p6tAqAKrWFWDM1nFY9rRyFDEnrSWqnDlvN4mm1ZkYIPvJHRZnS66o7zQ0jDqrjKjORHpIdXAp7B
HSbN4CYrfQBtfgHz0BTNa+W3KE16LixpB3mh2DWm9LB01UBPt36TzXFPrPOTLNHHYDlsVY2gDS3X
3I6kN+T86H8CWmY3sWFfKaIlFCsnamBU6mCldd6+cEA/hElzNajQ+jqiiG6FRfEWP8hOaGB+q1A+
ACooOdVDQkNf9jtu9ceUSLiNn/fNfmiALDpB9KtIQ44khB5oTgpjeig3ARX0lyqvPjukcncRjgOQ
B96m5L8g37S/hWB8OZBytgmoZl/0vvwzGPmw1hLwuZo2qCsA+8NdGSdnPlbmkU2+rSPpIKXbZGu0
dDOSTNUPIsCnbVRoujK7tOx1HlowZ+cCn/CNn3mkwKM1Mif5NCHRb7KKMqHvqSv2hSOiFCD8cWEU
K8XUgdWAvVz3smrAaVnetq9i0MF6tRkq87GKMI1JG3Jf56NZ4gljd0VCEiK2EaP4oxRUOBxPuxwl
S5gQSfZrIg5lNTYB5mDzwh8m2HRW+5ugD+emS8Jm64/61u7+mnX2HNYmlBatuTMLUdzUaRyCzvU8
N4dTZNEl7yuQhAUkCyP2txOYb70r17kYUaX0LEfKVUA7eh2Z40VO7lDlJ0TZwYVoxqHbGF19XXVw
QnAPoVD0VLHT23Ppr9/2DTQUmfao/+mGYL2en9TBbkY0VZraQcsPU/TLvuk3qUhvLBNip0L2Vdad
2RF/G06lUH/w4BfDJaBDYr6W+NgzEGTd3znXjSnrCrNdD1Z9Rn9zbJ9Cu1aDSitpELN2fr26qBv7
mm/ciCGFJotqdFd+5z16tT7shUThGBoa8XEZWSqqSc/Yueajp+5Ob5aObJu//IbFzkwSaTihoxtd
Yyqhg8+xAVPxauvFmbLBP0e65Qcf4o5l4A7Qvm+aVVU6fV3xUjlFT1Nmgn6jvZhBfdXGKd0p+k4b
UHj13itg8IXe7wDNb0WpdPRSDhbeb6f2HkM6D8JMxK6ofqsmVFjIi2vZpGvd/gSEQ0CEWOVe8VKm
76bNEcVU/WaVpsrP0/fs2PpweCmLz8zoeMCng2J0Qe1eVHM6UiOx+j71afPRdtGPyM7P1D6OTczD
ERczhcTuoAKiSAhyqf0i4+BO51weg9TyBZGd6vD39AUeK/bzyqFMtyg0wcGYf8/Be5dPXhMVlYq8
NSP+WUbptpPsoEK/3QtVXOdtyuG4MrxNH+X2Rm05XZz+BWK+osV0QRRvcrwSGJy+nU1V0keDEOqP
iyAe6abREoQczRF+oTEB1QNtG+3A2dzFqSF3Vl15cFb1B62nS0lOHByits2MeGUUdQc4m7MzcbHK
k9cG6ppUoJz0FLCITdz89DnE99zVUW1/nb6GIw/tyyUsXi1hZYaf086baTCQ88B3OqgTK6KVtTBZ
20EUbGh12ut/O6qjmYYwdE0zHBvL1NdHZxa6GofA8tyoeyLmSUuGnWLsEdrdqvaZ08dcjf76jJCI
mvNRUwokN8uzph9UvlaB3eOchTQ2USeanPiKNuHMkeyj6B94V79KbHIQ1KR5+5cXyreByWlpOno7
+A/zynYwR3tl0PCG8W1A26v+oPRKdWEkapAA1auEJoeHDeLMvf0+Kxffo8XNRdqeonjGtCE8H2MC
dkLjGek+TU1cDy1vg3bV+807ISC7wdLLtWHJZu+pfHunfrj0VONGc/ANS6JmHoyQFWqK1RYdupnf
5YOS7hVreIls87VIk4zOsFWuTt+zb09sFuhQuMDBTNlNX0o0jFZKIwIuRyEim17DEcV4QmyRUutB
veEle6iNdA/9/Dawxuhf+3pobEjgAmRsohD6dixn+dfViI2haxrE4I0wl/sr2tIvAz58LyBqxTcv
mr49s5v79oFjVJrwHDWpddmOPd+Sg2mieL6idwAN3dDoyULZVKG2DZUzE+Pbqz4PwiyEWYQz3Fg2
+z3yoQeikmc7AMkzTzzTqLJW9T2pcP/2Ac4DzT4+zZL6N42XknpNK6qEq/HLv0MrP0Rx3cqOU0a+
HeVmzj70vDP7lCN3kFWYMHOBh05Stf16B21ZhQPWE1QbxaOTViiVcfbkZx7Tt/YQMGfSxS0T4MYR
/EROe0ZxdN6sMrlwWrLxZM75/SWtlB+n76B+ZCSDGj0eSBYP+pKLd7j2dIc0onZEDJ6AfawvmnC8
xqy7MRRt3wXvamxtvewvPoN7PD2w8tMYLb92Z/oXZVf+kgFSQdngPZVupJbPRKBsJpM9WtO+YlUV
BC1q11p4iXbokQ3PdZIGl4jATR2EZ1c/6ino2uENL/6GLsfGI30urXcqiVb57eSzglrFH6Q82wnM
fOQEfwyr69aJUZ1pqn/bwqDbxewiaMrON2P5gR9Q8cZAaTtXCny0im/tDOCFtbTJog4oPkTKtqzL
4szy833Hq8H0wsHOllNKlfSMr1OJrlwKWjDp3Ux01spvEHKYHMHZ/JrqQ0XVwyvlhxKkW9DJEUzI
M5vQ7xI1xrcAuthcOP+wHJ/zFylkFFtc3QdKXNhXnQ/s6zVFOB1rF7UZbGrd3mri2U5vnOD19Mz7
vqtajL7YNzqC6FcDP4mL6WwTk9jBCZcokn41DT29M6QoAGE8ALp0m8+sG//0c798qzWpOXTBZmwc
vlxHfr3ztTqgRQ+IxAXR9wSj/s3M+v9H2nntuo2k7fqKCDCHUzFIWsleedknhMMyc868+v+h94lF
ChJ69vQMptFGo1TFCl94w3cDQZFDK0nepHbubLTIhmIDV0k4lGs0YfISEfpU/VNY0mMfyLdxTKHb
wJq1Q2B90J8aVDAvL9H2quFX8m3gDssGbaHV2Uxr7BSbMuIWMJ9T2Di5eKMi4315kO0jSIOAdICr
TFEpVa0GUanaTa0q+i7tmfKLbsEGQ7MxeAIPjvP6bqAUd3nA7WE7HXD583+eIF/N5kZVcPyqW6T6
Unyd88TTSh3l5/GW2qMD/vMKY3e7kERFf4tx4HG3b22sNZYJfsF3Q3QHBkUmS88PQPuvlHHPHCje
cxSfIJqh+Up6dzo1tWkMXLJZy8HuHdUObSzRD6oTPyjIzBXXaEnLATndxKejrRYSqyI07rGRdNX9
5AIwBUvgNI5k4y/m5K9Y1lz+bsuPvzTc6uET2l5O407yXWSIk8JC8VV4ksHsZHPt9mny/7mWa0gG
nJIOQy+Gm7+0juJ1e98BHtl5wh66vmO9XJ4c+hqXp7duk6i9Jo9zyXhZCjSn1CQXzeToMUUJ1Al7
ubS7Zjq0JXAvJesw383jW82iXZy1/R7pXI4nZaNbP6xqxEPFXxpdZm+MCpTReUxHle4B6FLTMeU0
AYbX3IPQImJu96YgpVQB63LXjEtFG5w6emWTq2Y+jLzsR59pPRYVCgx+FR38Kc3sNGogHMrjN2Li
22RO38PY2GOD9x6mRn1ERBrvQl/R3brD5VxWin2glhKMjUKdv/p+5TW6/31u8FAWEwlyZYdhKS7r
VHrlBDPeNHACSf6jwUwFoeo2fs7bED4t4F9HFYTbPsGCLajnO4LJ98H3QRvmhKothPFG1WEUtdq3
UEV8Vm8MXOXiX2OKC6IyTI6pTD8GvXjrZ2l0NcyfDHW40UfIlDFNsMFAJEZX0/GQUw7p5/YG/Rse
3TwZvndmv49b86azEvWHHOr+sR3kOyPBzihFcRT/WLg7jZdbJmpiXXsbBHL/jQ6zsvR1XFkwHsEP
4btcRUO7U/2F7QYrAC6EhuNrEcUHdNZnmw3+YCDLfUeUgKRqHt7lfbBXjPR2shKgOrScdnOfvAdm
Fj8ITX8rNdB85vqpqgSvM5JxN0mTcW8YVGMNkzKBhJf7TZujaVtJ83zbmfIXGu3Paht+CkiIS91I
iBPLUGsCjOQWk6+HStNuU6NwF2hVHot/chUNA6FYfKTl4GZUy7sikh/JUJwp849VZXyZZxESuRbK
kLtDz1Sz/RBYgBIxgXfNWbJD7CFmObqlF4GHYVq/Vf6MCGaOOflchMXOaIfvsSj97FFP2RVi/4Ln
gXjThQXutKZ+1CplX7QN9mw53ZKyxUvOyoVbTv/3Bbt6vHwON+EonQeN+gaxAS59m+g6q7VuxBOC
nt3vsbbTJ0yTjSvFlM2DB3AEVhp/LcHeRt8pov5RGRh3e/ExOkgHywVfdrguebN5cyjWINBiKjJy
mZRtViGGzoEI9aDEyE10xDcJyuLr5aXavjbLCOhEErxTntqsFXr/Q9SPc+7lwX42fjSPgfLefJ1Q
fRY+tB/sp/a+iq8UObbfB8EUohIFEYi/YevpCzdCNQ9ancUr+2caHzlNNMJE1NUuz237jYh52AUW
jMwzGlxRGkT4jtSxh4GEVTta97VB9lPpHfNgKhEq6PvL423etgUMZqInRVJFA3mdsU6wzGINHAyt
YpzcSDZwAIRvKmfeVQHVbdQPkUqU6KTIJP0qKLnTJaS+a85jhRR1KVe/kJLfB8J4qHU0aXFHLINP
ysXoZw1OwDPUif+VUKcBPyUskLA+VMBqrAavI3MaxXDglWvTRSO8cmo1DvfxCINSh7loxOO1BtJ2
wpRW/omK/nbt/wn4TL+vRUEiTsFpE3B8Jxyne4qR+m1vviug7pGLFuorWfr2cDAohQGRPF0ngF7X
w3QozFLeM6i4nz1YqHvBxmj0GNi1HTj/vQ5xOthyav6ZYYzVoBFB8KTF62DhAsIdaLai34R4qY5I
SvxnTTKNT6hS7JMIMk19XcXpyzySY7Fnu466HTbu9FnkjPoy1j+zb5dPxnYhGYv/6hJamAbUjeWo
/jO3TmzoydD681pHtPFdcMxjsG8cYZ95gZddi2mXW/EkyETYyiJ8pnLEJU3F+3Q0wWwBn/Rt7kmN
9FPoVFfD6T2Qb+Is2ouzG00YPwqYZAk3emJLlrhwZLsr2cL2MuD50ai8aJQGdeQNTn9D7CdyG8cN
vyH9Zk47HG6bz+brVe7+RnGbhqoqk3YtClH8/bpgPMUmMdg8Jp7vP2CTHLvQsYvAHV7E0EPUwBL3
LUZve/kaNmx7h5+Oq57OrwsEdAUDxoXijoGSZo+Ykl1JFjZJ3t+58ZbTqFzo36vkXsuKKpLaLvci
KCn3efxcPkl4/vQHS7zyVJz5WqwiZ2BR8pIpgp/ORmhRkKXznVBs3A0PUuipiYdCUrS/fA7ODaMp
QPdNACELuPl0GML5dg7x2kBlfopvQ7ySvoA9jbX/vG4GzQPK9zywFkjEVdSAO3loTVNJkgUZy+uT
4ReGPbJdS++ZIiEeYtLpDhrz+F8ndzrqakdUBDCTpDa+2/vp5xhqGLgiCliVTwjD4MSc6FdKANvY
iPG4t3RqjryCa4g4ki06Qvea5SZq8y0cw7sUwtQT6jLjlftkW+ihrqdZFg8ACi5Y2K5uLxxWJDlS
B8udcvm1kmR7zGTcfmbYmIoQ3FrAJRoRUr8aBpjh9r2bLilHJEtf8MC+Ff2xvo+oBAHfkZ/j3Pot
yclH2QpvgC3cy9/g3JoYACDYWlBECENON1gdq5nVlaLlCigIupJUIv1owD+YzStP4/Zo4tSF9D5o
TWIQeg+nA6lFKiZ4X1vuqI44rJEOFsO+q8CcVSIYGJl2YGg0n5dnt6zz6b1+OujqPpgH4JBT1hBs
19xylT4ekjm7MVo9cHvBci09+ZixZAm4LC4PvL3sGNiSli4B6luUuE9ny2WX0G2Ch11O6bdMbG57
DQtvS84PqDZlV07vmceSfUtjZeGGUW9ab2w6WUIExoxpypN5kAUc5pr4qDfds9G+WGb4Gs2l/BB2
BCIqNPSQNuwO27OrALTlwK6WG/VakUakgY7opu05VGDNOiHFuAda5a78a+eAFeSLtBe9wgnd/0w/
phfCMTYJnYn0NvNug1nldDBeHzjiZ4BOx1v+evlDbuvFSyawtN9lWQbNtW68yGWTy0k1Wi4BxEsd
w6VUYbPV1GZsrLb2XUjMhU5T6hmdkOxko2mvJI7KdhNTUkMAgTwBONQm7KpLDIDZToCgBjG5S4V4
l+Z6AkwIYeCgsgwXFbvILrHUcVUpPBRaH9kzZYIWU1Vv4hZVp9L6pgwfUqgUu8AaXwOxkJ6GAo/L
BeuVJxkkg7avXqZSeBxS8wHr3go1Q2QL6t6ov+rQPhFKp0temp9zWt+UaMc5+pzgBKzmD2X/3ZLw
kuuS1wyC32PZwX68/BXOLAGPoLGo56EaB6r49Dgpc2l1cmbpbmhYiFiiIoN/V47hl5G+owEV2Khf
5V4NraCLYIdeHnx7lumTUAcnEpXIP9dV+wgDGquLIWx39VPzo5OlHcfHyq985jNxmakwgGWaqLEz
29VNrCZKLodNZritkpL/iTglBXg7mWhsLZLWen3Tj1J0O5uTsW+qMHe6GpwF4l5ox8zWlTlvngWd
JGZhbim0iJBGXMUdQtQGNMVnSOp46L0FNKSuhYOb90BHJoPHkaCG52dDJCpnyPUhJ9sFLXzocCbb
h+hIeSqTfVHVYR/HcnjX9+nx8sfcBFR/hyWcMqm8bV/mBhRjFU2y7vZG8twV6c5sIw9o7oeADJnb
CmLqXh5ws3V1k74t6iNLLmqo6uoJ0vKu7iPLn9zBGOFVj49NWH0IcfetgPqNmt+DHpCozXXce5cH
/ptUn9zGXBUi7XD+B7tk0+drI2FOajOa3WQq7yiA7mS92mt31lTeG+pn8b0qLM/8UGdQrkJyEx4G
c8aFfLDb72NzLVXdLjuHh9dJl6ggwqRfvf7mNEidGlmyGyfpEc3IxMXE9Zgg06rV8l1bFE+XJ7/d
v2gVIyfO1uJxoNl4emFEIKfiTG8VV0331kflH6QflwfYvrlUv7iRDFJhYkppLbCpZiqgZTBnrvLc
OsGh2QtufsjuJidzIufaQ7ctZkAt0KkcqlQWEHhZv0IleYAeLqLP4VHygBjc5IeCqgIEXOc/I0QY
isPBy0qVaLttYqHUrGFgKHW/TKs9wDb3YNFfORebHcEwoDWoRS1ZN0OdfiEdLr/aL8Pk463Ve1xB
j6rF/93Ap3u5/K02m+HvUApMFKRQ2YPLn/9TS5iUMo5R8kDlVcWsUeg/K2uW0JWHLXB5oM2dhkkJ
kAMcWCSVh0JbXeGiVtTxoDYiCrnR79qc94Gc/c608UGTH0GE8Yb+Z8zL0j8XqV2z0wmr149GkVtj
F4jq5KWyg5k3Jo40IuwOs2jrmg/ZmVUEMETVF4cCyAXrofBWkSqLANOT05TyWdz53BYIhEp9s7+8
jNLmzmRWNKD/Mi1NBSml0w9WVwmGsqoBwKYe69Kt5vhGL0hN5kLWIVLonYtDJxyOsAjeslGsdqKR
U0WURYxJtUD+brYtUMRyQGOkSR3+SHkRJh+DAJ2yEnob8D8u/+IzHx5nKooOfx9MvsbpDy54aZJe
SCdPSIbpIFcoGsqqZuwQa5ug5gZ3Q68dFDG9JrS1CbhZKBX5GJ1q/yJwtbpWI6EUIl0EBIuZiuUl
qC/damX4+/Lkzn0NFKWIvNjVIhXy1eSsUJGzFhSogXLq9y7qyq9kMz+hd8tHwQSco7Wo8VTDLOwq
bRivLO02AGeO/w6/hGf/nN64EYdcaQpgt3HqHzM+I1hSvfkeGbLnW63SuGDWqZtLg1vy4N0YtaAf
Lq/Aua1PUAbSi/dkufZPf0LVBZBTJgE+H9qyu9As48+kQ79djyJ0ei6PdeZeVP8da9lq/0y3IGYq
Gsx3vMi0oAP4GJ3iNF5loPTke4wArwx3dmpcwSbFwCWLWu2gNisDMe4A40DrACW6hJSS5D91qvJ2
eV5bwibfEdQhcQBejvSnViPxqHQ1rBUMTgKtd+joNPjhYvBuocbqSLXxBWqUubOweX9IA1F0oiBw
KtOcPiUtvAUvSTyM9Hgv6VdumzMrgMcYQS5OZJTs15VmbIf71ExBCHfctHYM6cyNO5h5Iciky0tw
ZqTFnotkjmNEsr66JbQs1HCr60e01M3pJkc17TEe5Ne+ya/hLc8cWYo5Ejcnt6e6oXZrSa80Zd+A
Pz62R+k22NPi9hKvuXIutjmLQUqsL+8OcGeaS6vN2jfkzpSuRk84oLjtJW5hZ/b0FbbMvt0LzlXs
yYawyHiUFRZXyoW0vn6D0JiK5QFZZm9a3Ez1ubB9iua7DAukP4P8S1JmlLhmdK39asgd1bhKcD53
G/HSEtLT5SFIUlczHhukpjM0bby2XTwVoO1M5QijJ/H3RpF6MLFeFMSOslnN6L7Diry8hc58WApL
1GmpKy34rNUWsgRJCNH5GVFvFV5qCCtGg6dcOQdNvUv7KnC6eAb7jS51N6fhlRLeuclTOCWDWioR
i87g6d1Ul33WagkEUHUWlNchTNwmneojHvEuCtDm/WCGg11YML+V5FtqldfEcs/sNwn3JeztgFVh
qrlumNaNVIr1hP6R9DxgFwo65yu8k532iBfs/yJvR7uSzQ377G9LeD1fpR1wRafv7MXT4rGrBY8K
PYy7TEvuhDC5EqVuygzcCsSMMrxRmcbMukELPNpKwwY1c7DSCJDnqKzKZRzeIZu+5x2YruykMx8T
6CnxN/Rsgyz/71r/89DkCnrdfVRi+oOM322dQtGXVGTAxbx0u0YZEI5GnnAw5X1czj+pfFX/+Tpc
sK/sZhmyxNLZP91NHcb0dR+bUDMivLibOAz2WRM/+NkcXCkfbS9eGeAFKFswBPSG1vXRDOsMgUxn
9oY6PiLlI8BXau784RrZZHs6sVtYOkLLN4QxtzofsTUhgtVy7aqfWJDtBhybXqXuCIIpqezyGu7v
zKy0JR3EUILSIDfS6fr5cYIlmQ9RLimRPWuhQElyqO4IzK/5KC2X2kklYblxIIhLZBn8zfqJHIq4
AiqFGUiOpGAcfJOMV3oaWR88T+mXoLPeL19y54bjOQEhSytUpQd8OrGO6CcNqHN5UTvczWaG+In2
hhAjPJqbWcT+3b8mFLgNuiis8vYvcHTYh2t8gtyLlRIt1AEt+2J8jMWN6H/Pv5vXLtAzw/B2sekB
ai4UvFV+qA8DRMomHzxLRI1aeAga6yf4sVoPChsY1JVs9EzRgDIiYKOFb0I3ab2OVSwItdhOgxc1
+U5if4hUF3vgH1pQvaZR/i5o8p++bvUdEo2Z3YmCub/8JbdVEq4WyhW8VpilLWIdp58yT1o5G6qh
B/r6R6naI6ZuupU/EMnfVbxeqor22mNKDmEEys70r+Ws2wXH3GUpHKsK/S1lfaeGozQWc8mCa7i4
V1l9FNMJAWu3MB+H5nh5rufHghICwgv9oXWaBNtyHhqj6T2oynYoFXY3HyPZBKg97GTglZdH2x5+
ylt009i1tDLJyE8XVpEjOaj6uveEWf+qqwzF0ffzw+VRtjVEVg3xDgpoMNkg76ziDWjIiZ/QD/aE
QbLV7NdUoPMogmHMBxVTdkE7kPh+Qa0y+KJl7Wsul4ehCGwRoUQwgdKjEWYo+eWq04jJf0+6FWJo
am+gGRA2WR/apLV8Rc5ZcAqqzQ8h+ajbH+1r7R+K58urcGatSfsWfh3lI9D4q00sW2kWa2O6rPVP
+PSuPFq2Ml9L/LaPB0br9GDpxop80PXlIDcQkI2E6UzhO/0XxKIbt8hfo+qFvIG8yBnqK/Pa3rNA
79GKgGS6dJfWe6gcxkwzp7z3ZpiKRl9G3K7yvRigutkQuaLzehNmVnNl53KPszdPnxNFRW+Ez0YI
CyFsdb9nkpSNoYqWpFhbyVthDCquNyBSkQ0Lqz4m0auaL+1QBwcD6YNbWavd0hQPda1+qL5lUkzJ
hZ2lwMQdLXzqgbIW8Q+pEQoMC3WvlDOBpLK67ePWciaxrZ8FmOt3gTG279rM6Uewp741i+AjzoTC
1me1sBfH7bpV90Y4PMk5jij9YP0cOuM4TVqARkWcOCCR/4zT8Nz26q4e8s/Bl3dSl93Neuh/SJpm
0+vPnurF8lUIw4MamA7rqx4VOlZTPUolMmVAyWczwZZ4+uNbY+GZIZjbuuneR7VpX/p+sGWrP8iR
9CoUCY4ZwPXGJujvkXI6LP9iWkqqXSXiJ0p+/R3MKB/Z2jFA2B/DC1l5w+9D8HIBOzQlGt1qSgkJ
hJ6GmfkrGtXaJa9od8KwYLdS+T6BFo8xEAZMFQI0YmpET3RBRsdoJ1vJrPSgpSHimEhgjZVm4dii
JEf0Mm/qzsBmTXJMIgA77LvPgqyj2nVy42ZdaYILD+x+brAZErHmLAoh3eXp7PY8U/egcOOHKdfF
D2oFrT3rvqe0lWQrflHd9WEdvSRWXCMOm3sYNWNGnPqGjbzsF7+ej1k1H1CYwlsKqEqnqtMvMzd+
ljq+BXQkbS1vXscmcmtNOyJGjrgssJxG+5b5ZbgL/LLeSVNd3ggz9PVdhcCIPVdSisBX26fuPMIl
C31lfFA6pJemsp5wts600tZ9nawmqTo7MPLoKyZ+gOILJGBz6b2ol+1R/7ly4WxPCDGIAhqHWHIB
TMint3vOP+ySph28PmKrtjqbFYxWemsG/g8TpqY2pdOj0tXNPs8oaCJscPTRrw0zMXCaxsetJIoc
tcNyItHxqFvauln0SfFyZrtLilNa5UOw+O5oaSQjXhvfwLsxI3cax8DTzfyHnpfOpEgRMHjslfVS
u5P9yvoqF0rnKC1+2ib9b91kfTHFckd/nt4pT3+zmnA/DdU7MsWHLmuyfeT7z9iQpce+9u9VQB42
PhZIMctR+iPS0OUNDD3ZJQEEkiRJvFGak69J36pAdK5pJp5JeJZgiAYA8RClnDXdrhFiQwD93XvW
7H8N0+AeKY67ER6ulKal3SyAp6wW3zLyV6nD6uHyNz0THpyMvlzG/6RbflVHDczonhDzm4nidHWP
IbXTf04o01weaVsUJplCFU2l2cjFvo7Wy1ztTT2ZIIiiC5LlHNfuSub2NzVb3eCUYBbRKGzKCS2X
yf4zmSIQJS4YCgHGR/iswqu30vsUMZbaiHdRhTNW3e79+X64H8LppmyfZ6l8HGgyxnB4sg4ufO7U
qB6qrthI3uXZn3nUCDZRplzYhUBiVoFRXIE+EBMizhJ7JzFz6lHlgYAwW8VuoNmDZV7BbZ6LcVlr
Qlxg9wjsrmsybVgkYpuy3hZubj6+Znod7TL/XVicYgzxnlvWDuFThIHyPGZ/UDGyL0/53M6mv0xN
RIOFz4dfBShZJCCMPyT8ArzjUmw+xep7HM73euyhKG7mX9T+az1fc208U41Zeg4QOYHUGTAFV+84
djpdKVVE13kV3ulV7eh5VODQVDi1kj5OQvoppKrdBdpLk0w/ZF9Ffr09YNV1Tar/zHX5t7ZMWkX8
xH9Ot2PbYBsoE0B5Sp4n8GkU0YP+Hnyd8im308wSr2A1zuz/k/t5Xck1A32AIT5BYVWSwpkE877U
30xLQE7ZaO2w6O2oNXdpSRFynrIbCVbMrsokezF81TNbXJZgsF5S/UWMss/I+Jk1z1SBXy/vi+1F
cPIrjZW8cFPic5IHPl0pqjyxBs5NvbYQy2k6vQhOh1htAcPK8yYceoboe5Q8ZyzphTcu2soO5MBp
Fdy3BE264/E2sSxTkIadnqMBuncuH2PIzryldjZVBjyj1EWODU0QSYrp2uPOaAnFnRyUsi2q18An
28v49GevLomKQkdJrWTyasG4r7PpLs9QDPW1X/4geXNw1dt8WYZLy7R8qX/uSyGcNdz6qPznqi0Y
u4HJKXYNi6uN7cg6Fs9k0ehUuZe//9b+wGCadFJlyOX6Em6fDiuB7kROX+q9uhnTQ9WKpY3Z6C2H
5IhcTLLX507apanxEqCyPUQd7MoQJdoge8gKAQFC1EWvvE1nFx4cF9fUgr5Z52zTbBpd62ukHAkW
fXyEXdcRckSN+RkE3ULnm65djudOAYB6pk9Zjnx59fC2fT/VHZKDnlJZD3E2w3pTcoxHldEZS/NN
9WfTbnkVpgzxI0n6CHGaykoF7Smhfhv6qyCBbZ639LZhN2gqoD4ejNOPgvo6eqSt0HtN/TQfJ+lW
iR/N8CF5URtbHP6HBf+r6QAIlRd70zAY1EpT5oLR5PA9/mbGuyZ9GlMailc+7LKVVjucvBUmNzEr
Kew6pzMUbE/p2FMoEP+k00yVB+JUfE0t98zaQaU28K9BxtTU1jXr2DJyHaBe7/lRYuzESHrskkF0
e4QkwT4k73OWDHbZGDs1LSLnymnaNp/APlBJIj0H0bWZojmBtWvbAPvuQUXxKh1VJwORj6UF8mxF
9GHE6i+tzvCUXCwsi/Y/BzY0Pv4C9EFz0QBZPXJNb9YDCMDB80v51ZgCWKL1vvaXovljoJb7Rp9/
XZ7xmWf1ZMTVyZmrpAppBPdofSPFUaU7bYbCidstNFjxSm9JPXMzmODPiScgqtHwXx0LCRqaVMmL
GAYhBYTXFC/ODgsUuxlheldtlX9YSTHu2r77CGT5Xha6Xakb47GYkB2HQhzu8PmUD4h+ulk+lDe6
UkS3WVc/h3r3hN/fjtZW6tEqnHaNsEjsldX91AV/JrFwejO3yyo7aoaE6qFiffVn/1ukG04Sqp6R
y9QD4g51pTi48XPjfrBG18hmfZfkNWcJunIR43AZIAjf1tj0mSrbAm00T5SGa/Idm3WiTQ2mzeDX
ikgjrnFTYTtmDaarnVeV+G32di/uYuzcg69Q+S5//m1gayKkDxhBp7uLZ724+iRTL6mDlIW9l36d
slvrQ6pRSyjv9Xe53OdYSj00P+PhSjS9mR4IAZkx4URKoLvXD4SP5WkURaRJqCZ7ivI70GRX6+Kb
fMD8q7o2w80O/5sLkhPS/gIBsX4gQ00KtAEHSK825l0xYcFrjcGh6zCTmnR11+XWXaf6T4Va/8ig
qweBr+zShJIYDNj7QIB012TpTa7O3y8v/eae43cRz3MQeLVgqqxWHgielPX+8mbJiJSHQCVMKToC
YkMvXk87d1jAGhDDAef6aXzlovvLXTq5yxndUjiMIN7hoq1fqFSQM30OLLZYVogvdW7SVIrbewT2
NW8URvXFCoZOcLMsj+8b2doNORW3eDYdCT20naKwJat5higXtC9pKMyUrrA2lWftMZKLn2VXf2nk
MX0bRaDzVb0o4xvO0KG3qTcaR8q619TelVuUiEV6aQ3WPbthGmxh4LAJU63bUq/upV4LXaT+vUno
Xd8Sp+OkdeWtRlbtlqlfuYA6bHOSOe6GWaIwgFjTsU0lbN6XBvYQHKKuH49jwlm9/PG22cGyftB/
aB7Ta9y0AfsFUF0KNdlxigap3+38LgJa7Ej9byRx0QC+NTCY8wPRxTSzbdKdnNgj/cJIGp+b4XdU
Cc5g6lhxfiTtbeEHV77vuU2/sH2QCF5O2RrN1EpkYiVCAAvRMAt2aWjtit/jNTz7JiBYFgFG5eKG
yEleU8pUXO4aXaoQizbMfYSsrB+mu0GUD5cXe5Pukz2LPIdEeAxEmf40miLZzVu9NDsve1JKtyhe
BZT/v8Drgcx5eaRtlv13qKVurXMyNv0GqR9RdGgyKjgUJXE4Cp4SDcecKrODUQ33cj/cT0b8IVj6
a5pIV+7FLSZyGR29HGJnqrRwuE8n6tcpijkqxXpAiH9GH64LIMNwonpW1vHXSJB/E+aNO8EKbrXR
fMOY9k7VYkxADGIjhDh7uwgWEdXRmavxV2dljgjg+8oanfno4Amo3NL0Ay64jlHaPoyLPGVr1cFT
Ne8zsdvrmERe/hDnBllIl0usQF9qvRJaZ5UilWVqw31NY6/e9wq5dnf1+TtzCS90wQWrRTvG+KtD
+E/ShgJTIcS43gNK7mHEDkijAkkzrY9SMJW9lOepDTnTIHnI1WOInLZsRPnPcUTHSDX2Q5p8KfLx
D9jIW+TubsQoemyaprvmCXbmV1J7+tvolehyrk8z+XdWD2LQe1UEIPdJMF7MZi/9UccH9c64egY2
yRQhAUU1DgHsia2kkVUmQV8hVOXJgoCFWi6+96bxMZjUNdoqPNbkk+KAb1fZNCg6KepDpC51AWRh
xbjmgUD7/ePybjgXpWgcDc1YgoYFCnF6MFD8a1J6+lBHjAfhA6X3CLfVl/i5CX5pb8X7/BpeMzc6
swFJJJfuFXco+g2ro0jUGZUpMHUvkSYH5bAA6f+uvSKZcOZiW3BWVNfobQIrUU6n1YgAliOTQeQ/
Le+fGeysx3TcUVMU9W+Xl/DMFgJVhw7XghQghVutoGqKQs7SYkZdOf3voTuOP7PhprlrX4fp5+Wh
zrw9/w61NkGUE1mqzYahxtqFUR/GB+U1u3pyZdbmNIAB6s3PBtnEUwvo/3Tt/HZUsQ1QOo94Qn6L
jLvsURX22ui2D6XhBh9G5F6VtdsuoiwCbkV1hcofBdFl0/xzW6jJLBhDD4NpDBzBICvodnPzRxU/
o4+5O1xbx23tlfoJDx5lFKiWiDKstkcqKL4mxe1iEOP0X4Hl5B/U35vPiIRD/Si+iFDUWtT3r2yV
TXjOsMDuCB4QYuG0rWZZlbRdY4wb4RvEnS2MlPvxQkjIjxS6SeVwvLxdzg2HiM1C5QcKtEkKUUPA
I12iDRjK2CY0j2YigBmJd7r0leN5JW47c5MQ8IJxUCiWQUlZf8Ipi7ooG9sazYnBlZzUCdzElr/8
P80J6crUzuwX7lDQWzwuRNrrPC5DQVQXAp7k9AjN5r49SDcLzeYayO5M1LIwKcCuQ1/kVKw3Sqtp
6VyUZuklnewUCHz5HyH3c4Av/Z9G7x3rsXq+/NH+ejitjh9Iapj0RH2gg9dRgKHWUuFLUL39rEn3
tU7PMNKG7kYJDG0nJrLitGPcfCatUhSOEGWlM0tG44VpJnlN1Cs7qVGyHe4nyj5N9b0m+a9JZcrI
HUKu6Lvy1+BHx7xvw1cxxksuELonS69xaxBHlNPhNT+mcAt36J6hRxVWWkTqPzWvl2e5xbPDyiW4
59WhEUbJa/nA/x743pKrKg1816IbCozAetas4KBliAreRJX2LafSqFU8fjmqXw9dUeMUSoF1Hv6X
bQsJmoXm5qEGt/ohIm3uKozNCm7YojkTe4Ab7nA3ciW33M/KleHQQ9i+f7S6VICUBHoYAqwHjIxe
yYIk8V2lTbp+Z/ko3uyEPGzxhBTq2U70PHblrFAoAYYaWVjSVbZsTPsgL/PdPNVvihrznhl1/4SD
tP8aY8vi+EbyWM51dey0JMWv1aJPHGC7dTCsoMHnoUkUii5ieJcNRe12QZofy3QIEifMtfpBzWg7
SYL+I8jwW0hGoazsKJ6MX3iw1E+Lkd1fdzHji9ZJ4ABk+dWv1PJPbEX5g55o1Q56PSDUUuspCoHM
GNuxdYW8n3dVL2fPqhZin6VX6SJNixvEFIUmJrpoifvFcAjksnfEWEHHQcez1i/y+T2UteqAVV5o
l9Rmd5FYtm+mod0Cs4oewkjt/lSGVJPoJdGNZqj+jzD269Yt0uBNChTtzzT3H2qLZUylLnZQafSj
rTthH0Q8zWonCD/MMZztMa7Z6bVWVm7c4PZnCWN4G+nWMWmjZteExh0lzdhR06bxLI1FJ6huUOcu
omPD+XV6Xxx+tEVgUUU0Upuakyns/DEU3nJNr95kfMK+ZEaefYhCqtwVGbZEqiCjECtNP8Jsit+V
oHooUJBzAgrNr37aTJzwTvstD4340Q21+DEA/AqNPO9chB4MLJ+AJeylEh0ov69uBDnu8R/t6w7Q
h+nHO7nJZyeRmwfOzq3cAomyI03fW7oQ27ExQDmPRW3aRVak3dYlZYEpKg66lhaqLcHH4U/MIn7C
g+Yd9N8PBXzCEcK+Csijld2oK1pHA2vjKFVaeEEee/gJRV4r5updBHfvdiqQ4sZn5C5SQ0x0sqr6
agmqVuxMbbLuiFy+0LiIdl0VYubTBLFOAa64Bx+UevDSEPgTYhlaPiZ3Dz2pQ2jVf5JQlG7rJIOI
Ow6l6RZC/Ujk1+9EuXi15v/j6MyW40SyMPxERLAn3LLULpVkyZLsG8JLmzWBhGR9+vlq7iZ63Gqr
CjLP+VcxH8liaAKeQFpJ0hJ1UypRfTRO0yR2kOcvfVu11GmXw4eY+uk/rx3KZG1dgRPJRnxStRfa
tqqTZtx3zfy/mfcjKto16lE7/hOLG7nW7H8r6zVxczvrT5YMTPCtEtW+R39DR2Veik6Sxo0yeB57
VT95Dl8a5TRm5GiH2NnSQgtUIydySiK0ynXJnkWZjZ/mbK//iRktV6Qb2DpnugOWkvfXL2+Bsf3J
zPqj2Y2/9Ek0UWW7U5STGKgjf/PkUesRDGYf460y8qS3jFev3/d0ofQ1tlsVvATTVqfVPu4xAUxv
og7xxAuTAnXDV5F2kSb5aHiq2n3aCo14YwwJqeyNEzVfb7mj/xhBuXL0+/eipZCpLLJk4N6P5qH4
Zm0Pr48mqb7vne4daRMJEtJLx9Zf43xevEeMQn8Pg/zDXKnnCXZN0m5nPW2q2u+zzMxTKTda1NBT
BUt31VrThmmGH+VI10uU8xpgxCsBPdZ0Zgi4sgb7l3wZsg8W+eqkJDpKOBOGJiEffH35QgeRSBo5
+xcG9XyN92wRf9xcfE0W0iNKtZbvdHWZJ2U58rR1XZYaWX0cp93YgbSCPKGXuk8sGepDs4V/siDb
KV1uYpkPf7GnJJrVPLa7ZgyjtW+usEL+80zLzs3qy6a9GOaqb5J4kDaepuajGgmc2Eovu3l192KG
RX1cp/bobvrb1jvHTdPGAiffUKXM3MlR8GaRdGkaMweWWK+yK5c07zs8BWX1PmQlRvuwDdKpRs6d
wZ8kjiimVNd5gQynEskgMto0WmsL4rzvp1fZui97PlC0YVIN5xqr+q7D9cOw6Ptmt1wv5a74Ib1r
XfzNahNn1eXRrbY8qupMJDb5xSL2dWDfqroUcdl0r74y21cHgPdRBS/IUHV5NYyBxqQ5yP9WVQsH
WyKVtqJqqat0rUsguCBDFKQ7YqJHb7pYtH5+d+S6/thwEPzUK1Xrcv0pm3CO2dH9mFTLP5U75bEa
TOh+gY6z7Av/JJxSJ2FpfRSCr4tT5ZbbnDZ7p+vXjQHpNuebfR6Gpv5Run11ErPN+dh3c2Q4Amm2
2L0zK0/3tDSaUzzI7JfGJEmo2CkBqUj5PIxT/exP41Ws/mtAp8atNpvyPVtk3UeyQOBkTvN+qhdt
3Y1adiml5rd9NSc4+EZe10ca6My9kVPwQzOUbd/cfTtVkIoi9ko0eF0R+pD52nrKlf+zHLsrCVj2
QW414SBOVeYfnSutZ6N2b2j5/CWiy+5B0oR+vO2EBSOSiCfdyZvhLo+riTszZjB2D2ZP3q3C9LJH
GJ6mZz7t5ja7Q0To7HVXHWTs7pw9HNtbuA2cnsGpzAf7kE9uENMQei3DTvJ2A6kGs/ebRUKlKAe/
dh3ESrVMZkTpqpW+KzX+DRvnaw/z73YhQQj1n8JWRHgN5vehFHm66XF+z+3xoxLzL9s1/bNvVd41
M8im1h5lUK5mm4R5tAZHUkJKsXa8LXOHCd8Wv3ZNOTAc0eRX8dSFgxsvbfNf3lInP5V7mOZzGB4r
v2x/iWCgM8tXYiCJoZjP6+Ad20q7p6nUDUpOZzBOaPXWmJIwqhF1lfChOfdNG17UuovxV6KLxRZh
G//mPBjP8F4zibpyWfjVd8t+bcxiijtdUcAudTsndT2f/bEy+UC6X5Up7sE+ZrDBj12qyermuJcc
uoN03fedWemeEQw8HrLaJ1zW2Fvz3OtKvu7BrK6loXpq1Oyhe+/tvHvHv61evIwS1lDsEnXDLmix
GAfvixf+v2ZvluuoOEumqnkJlErtjX/T6APBGV+3SZipmz+HrxTKnJzWKc5+ztESgfYYt1ZnzU8N
c+NGC698HpXV8BzYY53mCkmwI4O0dOV4LryA8SabCCmz5iGVwn0Js6w8FjaAaEXBEzpbp+Xuaq8h
Sq1r21BM1829+3fI5XItZuNtUB1s2mYfxn3I3vxxlWcLFwrlnAa25tEfzb+EPho/hmoLvjlj3eTR
2hZUiG1y4eyxe83NMwz3wJDzW6db86D7SWWHZQ9o8Qomk9erKLzlmT/1Vxv1f4S8/NiIOPlYoQo0
scC4CcuVo1vPPIdmde6LaXvieiXGte8/jdBgzPKjZjWeTDKGorWytvMgw+vm5MW30KDG9lF8EmSG
uuq9CY6hI49qmH41RZPa48oO1HbteWsMM7X2WR93o7hMmshbZIlR59sp01c0Zkg+S2EaV3P3hriq
ai5gRKMdGudIVIzoURUUTVJ7mxfRYpJwHqCW9PI9zgR97MZDyWvu8tGz41+8jSkiK/c33fEV0gUk
z1wEuo2XtbeSKdSEFvUU/C0CQbI904yn9vlc92I6Btl4mHf3igu0el4Kvz0Ze/jhi9qL5Uq6cOgt
NOoZKJDDYz+04jOTw7yc0TGjo8lWYG/Yuf/cmr0w2hy6g5H8mhwpsm9/lwMClUhWQ/ds2YgVZW7h
ZyAUJlkUwkwsHGwfesnjINCfthbBd0+uXiT84YRohKVmk9twNEtjem3t8LB49vCiV6u5+dWc2IVx
LRWh1B56OLfv/6xIfy6GyMUrP0knXPyfbri9O33nH9yJZrfSqoN/k10aJ1VnXHr2w0o6yOBch/o+
7C7OnFrS4jsrnJ2OHsJDqDy0VTJ7t3ZdpbpZD0MQ9ufKIjWv8yxKZoXIIxq4/2ghTsvYzdQ5dLWM
6rLnuyG9vd6waPbVF8DLmbamO4tsH3tzfXJ7HneCOTJueLe/2hULG0F2lyB37UcMt37I9O0/frjV
/9bWaPMYJf+KCtkyosdANAdFoKKCRrXfmUByzvy4Ggsfdg/5x7+ZlgGF5T7jIQeOipfAbGJ3Wh9x
xV3lEwpO74XeXT/NbQQcm9eYb6X/KKlXeRnZ3dC/YVGAR8o2+3uxSXp6nOva9k3qrd1xaue7tMWX
7a3tE1kVb6SRh7/5GHVKnpXzVLgTwu+qdQk9H3w3lUsL69YZgNdVUVyVrKx4th6KboItKoRQwRDc
2j1fLrac7WtXmUe/8X+Zwsre5iBsntu1l1+BDNaES/61mOXTNvbiqSHP8Z6tRCHkbOx3c98eXVn+
J/6zJSV/s3jC5jwmW+fcViIIo8BaijiTpjh51apmNNfABr3j58k8rpeGC+eHVRZD6oi5I/vR4z83
KgeLQv7LtKdZRnaBFa9blL2n47gGcSuMtylw6EEXFK9STRpPRjdeW20BTu4AiqnEM/HDtkjvlkPQ
Xrtget0ta3tXigepqTlPk4KAvrSsiicHLvc0zfSB99UNILpJyci61FzgR6eyT1nOIqGGto/gX5ev
2Vf84Cl/qvP1Q9fy97A480fW4LRwKRb5mL3WPC5yDatoDvr+fZM9LYyC60yu23+tXf4p1GSl/rzM
r/6aeV8US70vuvxGyNoAX8l4nDsfyvCnNw4KM641AUbYS2XUOeH4aTuIFFbtt0mf9b8mj5OelXbn
4Fy9/5g/qp+Wv7S81pWXKkC4tCnWbIkdkZM9STstrDUBEpGV584FOasXq0Xk99DvAKmEbn7Yzai+
9wO5+kQcuMe94Wg/hK36jug4v1BiboWkFlhkqRGk/DJ51GQ2Qd1zFNvegUyiNVnqIo/Fiuy7tKCF
MqcgWHo2r2qovSEylUcmvap+jvlWXqa10jcCN8rnnXuTpbctYi9zvXjvaVNr3fKOSH99rEff9MR/
v/X9Mq7H4Y8j5y4JybZKSLvKebytkzkF5Y3Qjh0CEMyAk/jo4PP9noX2YV5F8KTV7v6qlqxIzJb9
gxqdGaV2mH9N2hj/qWyznkztchcTkR1VpfFblbP4r7Sm/0zy3zChh4SPGATmes6PyZfLfZlzUuqm
Pe2LVZ8pMXaeXOLDEVqY+7vjMZIFOz8vNJbY7/nN7AGBgdWPVxkO3u/F3QPNZtNwC6umldi8SxG8
tL6q7t6y2R/rUp+ZFbsj8Ss0fetyP1PZVPBNtCzoqyqPeAuyY9XSmlQyTz9tGGe2rsTE5uqD0zfN
3SmMLClM9qtutrk+sgycoOLYG14Ky1PJ/yP7ARfYEgM/hlaQMTHae2Jkk/1jJ3IvbZ1yfJa7tFi/
1u6bOTlgSYjQjQMwiFHHXhNUF6Rpv5vea+lKVN4kUCgb4YGj1TeBzFX41xNT9n0fpLjUjW/FtrG9
ToCag6yC/8/IXLPe+N2jScFIWNZCScBiiXqVbtmxJwWvHWPj4WnaBAPoYq5FnHeC3XoVqWO1x42A
sAg9DdVbhby7dvEtq801QQUFYFd28tA5fcAJtYNTDQuvU14/HG6OMf5iDrM4lun7c19N3etL6M/v
4w4s1nRhTvC0/GfJ9hXrugumXDWXciA9uelr76bd7VFZ6Of+S11a3cGaQO2LMDN/dAJ8cMYQeO/L
DRXoaLzLld4XbwjLKgpKw01Qhj41gs46Ycy/C24+PEDzeCjNwT5S2Py3Qx9zxHroxGGrZdKwObxX
oV0kOPV/gBQ+eY1NFkUILpkX00nOfWIQb5YXAMvSKBIO4NTfi9Nuu4dh8sntQeNiq0+qkd4DV3uR
v4rlPGrTSokUdg477u3VpfKiR7SZLddGr+kKbBcZNvWHTXjfcplAyVDnu+bLL3eUMrEq0aTEYZ53
u9hOQZh9NN2AiWiHIWbbSObJPQe1/avwtjcsfsfVwa6w+Is80AG8vTl2d9PcMofWAMdWbKNTQaWD
m7d/y079zBDXnkU23FQjwjgwW3bmUkHHYhb0m/G8+fYfI8dn0dZZZD4ycWgoHlN3KHnt4Uf97sld
y6fd3H/1a1WgdkUzoxyylfAsvHSF5IXjqnAOs23fRWYaJom8rvcVutKborIZGQ8zv2GrsZ+y0Kg+
XdfoTgB2kVNXzQ2NxBA5zbI+hVb/tJaTyhmjw/XfIJQAD7JGkfTGuN2L3vomQpIrSmqQvCIP43oN
wGVWKVBlF/nVaa1vPRgXDZt+NAzdSH+8BeHVwcElU1kc1r37Pan5kKPJeV3LFgxtoyO81XOECuel
AmlkNfvybUQTBZ+DbwypX3nndR6umbCefSkPpWNf4SBOBkC0O6lkQmgZ+bR+ZZb4W7XjRXv6t5rb
Na6tmnDpks/eYLClfeUy1Ln5KhsQkLmcbw6fwKpq5i6dXT26ZAdmS+pr6bv80qagZ91hoqsWszsP
2w9X2XbK345ulspwI1EXWDYW42S5eDdm6ee3RoDVlK2H8HFQR6vYNOAAJ02wjb9Nb76giRzjFdBi
HdT2AxZupxBlnmUa9OFOg3v/2Vo1hcaI6O/FVNgPZx+WnGE4jqZxMTekWWLBs1g1IMgbt99+eSyI
KCSNiyuyb3sXXoyK4VSSKyYYTIKH1NIzkBpkFUuBPdK57bkpGIoJeMmvRzLnqQ3tKh3y9tmY2SCl
91a65skYmoucxJs75q9m5dIY39R8oCFxmm1HPSb97akPJmPJ/gcMBCBtMLR0zxpMRzxNxao+/UAQ
c5C7B6V0AvyUg232VCzXGdh1B9lkWRjaODDEt0D3N6nNmn8X+mChVPitVlWfKJtPlbBr465tfseR
F4trQKXDPh1LtEypv8LqE3fK37tHszSFCG2k0ySq7rsfXWdXv4jLXu5F1Yw12rLHPue/lBTK0E1U
iChc3P7d6axnoYP2TKpo8W9qBv+lRzQLlvHAzUG82STsg59VH8WQvY6Noi6GyfmHUn2bzuwmz+GE
b9z18azXXfOd+eQ38Ylo19d+ZL6RGOaGsuHvFeANboWIMl95sbWtzZEusSIeZr0/2VVlHP1WpgvC
pLQtZ6b6iTmiCAQ4OWMlycSPwjs6O8hWNTaRcbjm50AEMxDm5H4jfS1D37JU7MW+T+h999FbYRat
jfFUkFZYJkFTDD8Dd5lR1gbGjaiR/Y4b4XkbcdXuanRPFVbK98FWGHjLhWiYXGAVRQcAFZEV31qh
+Q5NUIksnADey/ZfO7OMUH2ZBmrRb40qc+TqZsRWHV7McQm5szZcrIH9EhTmWdCGKFO9UiHB3DRs
GBr86WOBMiis8hsXzFtYlv1PkCvxUnbFsVchXeFyoAPwiN2zOtaByJkw5MLS5hbhebTEVAMdOtu1
86YU+iiynZ6ZEDxfpnu4RnKittbeqnJN2ooD3zS/xma6BtuQxzl5dYWBAUyN2/i2+Fv9Kb1tj/BQ
faEtZ/Vd9pd68l+zmYKcdSkFNdrbjpzIeDY3WAC8/B8TTHRUmHRilFtN2i6eFF0/a6rNe9Ozr7k2
7qpz26sIRVLpvf5pLnhZRT930WqU0dp5/yl7fOVBXG+CGDx7bsVbWBgr94THZwJ0UNTF58Ij/+my
SP6Xb+rfGHAk7tUJij+VAZ3PBf7BfagxZReh/FQlPeWuxxtHwp6IZpqWaNBFiUoxUV7m70s15x26
n0mdl0xvSaM7iFfVLLST88y6x3Deh9dqCru4GkkNXnyACBHAETvnJg/Toq+CYxcWL0G53TPV38gX
/m7r4nmyzHRjs93klJqP+oDNTHfHiCkKh6nJndRvxXeTNOAt7C9dXaAlXWZxKuQ4JBXTzanxpftT
rVn4KrbNGCLfy5pvk0sI4Nwv77WuxdmkgnhY/4TQSxzDXhyixAyGmqLlCR7HMufbQrrT49k52LLx
WA/Ud3qtgf3GKtZ1/+n3dSQhzALJ2WjZ/+QUxI3ZfDZSvZnDzJVU9LyY6722yqd2rozYeDCn5TQ8
jx3vpsJnnE+bxzMA+lY1gOcBHVcDCTwwPb+3nFN26j0Ooa71nure2j8JtLEk7LLaLjV1gnVDGVRu
PTWuTba5+XMf6Q6b3PFlmf17JoY1mhuYqrrBemaJ4kdNBbIYwHZEsA9JvwWvY7c9+8i0aIQRQ4LV
4ENVJd7vR+tXANgO5pfUovk9kM+zuX/6YI24nFDbG8Sn96jgo7XmhPJWI/ICVRwbLsH28U3l275d
SpKEAwsbUpXvToJmgcQfE5t7KaOiyZ41NVuEESUaSCNZ97E+Ditn6eDyRG+XzDYaBqc2DVHQHcgM
OpE/eW+IqbUL9t0O7LdzWPWY8il2yb6BsvKuOAu/PASNt5hJWPV1ousRN6a0LlOmwYKmH71tJ/le
HF1klKvnTOQGwM8zyf+xdszsPRt8P8PA4oOiCHs7Ze34NRV9LJf+x/6ggZFREMUcVewK/qCeLD34
Nz7VdJ+as7eBumUOGWREVRx2v54o1fCCS7CB+MLd+tXw0Q/6j09pV1zUSAYD+6mVKlmV1Sdd43bX
JrTKuB2CP35Gky0nXpOZgNmOE+lRrTF0upWMk2anzdsjKq6nRlVPK0Qfu/8HH7Y+KcM9DmaVdPzG
IquvoUV6QYk6iObmVGZgsnl/sgcK3llVFhrE9gJwi897iJdlQbqwOP76OgwefigAErTKow6+W7Q2
fGptOF5Kqq/1T5SmU0eADOWN/2kAZaqpfbMfR3tFVkOAUiKyB+M+jWx5ebdBWfvBuczh2R9+WQZH
Fp/UVxnb627Pp9mmjcgYg4s09G1xIS5nDuCORazty2TktnQn+zjxdGp86JpHeQ5rAKZpO/YjWmPL
rYf7zhRpjs6FxPPYW+av1aq/6LC71oX/t7caP6Jz7tqGn0uABLtzR/gPN34IakG06khL72o/vvic
Ola/4I40iuVYT/9CTqrIysouDiXfgy1eVn89i7qiIY6RuSM13ZP8kWAwS3DMEjK3PI4OvvrmwTSp
LN7z7Uh19XkOg5PO4Wk1KKBcKAvAO0J6xYDK3e84DxCOwGuWvQGADwqtBZP842lT4tKHKkB7wB+l
o06H/2QZRM7WQ5ZPbJk6/G9ZFVQclYEupG7nZ2T8FH/10mxxW1ffJ5nHvcjBc+ofGe4XYpaMEMhw
jBnaflTm/szbTiYRNsVMCiNRgzcem7GDLe4bK+X1TRlQYubg7VAP9spJq5G0F1z6OYW+vW0mOU+p
LdaoHeFgWvIxZN3G+BYkH62MAFKfJ0e/uuqrysuYLTnevf60ZWua53pO17mqIscu3uZwuwhz/LaG
nDq+fhXleO5Fc9EjMoQOTgYceHPKpFVdHHTubW4RBPtD/zzve3ComjqZjfrnqO2azbgx0t2e4mxz
vrurZ+H5IFDyQ6JIPJJ8oa/VNJxJn41Elz2TO/pJz7BD4yo6sCJvP7Jp0REBlUkOfPcbJax5JtH3
IKX6Z/nk6Fs1GOlmIMBz3OxF6eG+jDCBa0erttwSYxXxaKtL11fPZOTPZ2P0n3xSdVPYFnzTeXEk
JHNDTzNQzbhAmhlgBZVVVcehthGnzD2sA1KKqMitb5rqc3MseTRsFWuv+uxJLXEKleocnDvgIZIq
J4yvv6qKEA6u/E4AYvXAifc6d7bnTHkYn2TwIM/QoLSLeJsLkNcdqIkfMvvRXDXJatRBxD+PMLb/
WA0ak5ugexosLS8tu9pes1Vnlf017bzD5ZC23R+z6zS5I6hw86xNOzagi9PYV4ZmAluW9b1e9xPK
BGjClt9pep6yBh6bIwwh7Xhmd8sgTNwjm8C/Muxpnx7vhb/FhtSnYpIc5WEWc9qDhBU+/G31EWSk
s1T6WoABb3t1leYa1c1D/GUKrAcwFf2E8uDRSNh4+hc+MxpmygunvOztX6ovkt2B5oR7Hgj24I0H
qPEI36+RF0RzWbzvc/7TtIKPbZoulHzPkTuux6r2/+Eu8XAFibTT04ff1m9K7qdtqBKxFCeDlvkY
iJOkaYaywtC0NaxJN9jp6KnPpskJDKBIK9gIeZkMHYNpXMcQYw9BVURqeAcTcQZsNoopGLHSdllR
+BsORAFty/iGcC7pfBMS1zkEuXELMiQooLcuX/fkqk9WdHoRZpd+FTphTXUHN41acnaWjAATUJuJ
rre/w9Y/GNKHYMTizPJ4TXy/P2/Omlo0YA/lfqut/djCqfvl8LoQSxh39E76q/UVNrNx2suMyCCH
2mQrJepmeuXmdLhVfq9uZsTrFPjk+zl88WBQVbBbd9fZxxdlhlG4FgPD8zKkcO8b8Ts00IfqZg26
Prab87xV42E3+RgK+4XPhTNa21GvYLbx3OMiPBicTlNX/5ka77MGECd0aGQxND8bE8izMTZ2Qvnu
bVky5RKumN7RD2Fx10K0xMGeHeVgySQrx5OAJYwHm2pGvRk3ldlBtBv98hutQPdWOyLB+Eg/zZ79
XgiSjq2mOsLoh3fhZxdyGzmA7Wd/3M/9tKTmUJykV8ZS+FyWiFcKh0tjdgUZNcV+Xbw16ob1J6Zt
5AWmThkzY7AKlg+I9IAOzH0JcSE2S3NfC7+8Mr7+qQ3rd7YbZ25zQr4hZTOv11ePOwjJ4w33ydcD
lufH/nLM/CXrlw8WZfQl4gNOo029vhQpUTvf8sB70Q6VEd1YvuoHfbPUBuXTbnCE8mpj5AGMPL44
NIrTpKnEwc9FBPrnnahAiShQeqbA9LLqMdrRr56YubqEe3WLApkVBzJBXtZRgzMwtVSuTPPObN5Z
i06kECznXBklYTNblZQq+GhkeaDXqEyrAJRdEhAwGvmXVaMDMIGGewKEosnbgZo5RdqqTIOadUeG
rOteG3D0ZE3LnRG8IN767k0qvCLKCr8XzNZCffX2diy7/kD071ltu3xvyL7rPe9iNt0FAzY/Vkq2
0U2Vh2onKMdTa/U8TUX23NDMgEai+1FUOnOjvGqfA8fYTjuTdAS4HPe9+ade0EHpwoo9OviOtmmz
DgnzthrqOQu7PjIwQ/+w3JA4q9YI+2jywxMRy9a9sbORKt053iwqiRj1b2s33CqZpRU6oxJIkV4h
ji67ThV3JP/Hq6eMP6ZDFYbgl19H2BGeiaMZEhHlMPrgfXPeW2u5tNwERT3d6jJvv1fCr7iDp/DB
OsTdoyJ36cwNOHO6aw1XuoXTVyv3j0UHyVb53EbrsS/U90qqqC6K13Gb6jevKrMX3jnIN3f6XElg
ntdFRMjQqFMq/IM1ZvcpyNBjihEJYu3CDeWPtaxfEsG8leUMy+70e+234dXdUKiX4wdruJk0YfNV
zuEblVFj1Dd2bAyERVj2XTfeMa/7O0h9xJT2t9yy3zBxitAjL8ma7SncjV+14sBsCiK2SFQIlXpC
78k95uI63CkLXuzpPAT9bd4ekkfL+NVqpzrvVnFxZqUufunWJ0egXgdiIMqueNu6KQdcgKerKyeZ
Jue4h6qgmsvjb0zgV4i+IjBNFQGKz9R11BTYZsJPvH6CON1rB39L6xxb0YoTWpjYHV0nyjeuY5Se
0xoxM5rnebazZLG9TMe1omKtJZIlmBYw7LI1cblyeGjf23lvx+e8ICTDG+bYDSzeju4mpPM00FVV
s352eSujcWMsXrs7k2Qchrgew2mvbtmq7MuMFihb/NTKCnBSnU9pLuX75qnnMFxPKhhOeU9k+wxV
rLg7t8A6M2jObIgL6i/0jummbBXtoYgGU5/MsiacccUiS1RHOszTh+1BbuJHPxpm9lCwrc91w6mf
sf2S6gTa6FT3raleYD1Nhvk9uzhwCIct1/eZWSUKYJCYka24zPLhWCOOCDwAhWpsReKG+i9CjyQf
PABpxYAY6CwJyj/LxlxE2vWP1fcvKIavgzbf+w2bapYv1yEbvtoSL96GHKebScUSfIEUoLSQIe7J
cevt3G4Z8+kWprSx9QxjSz5eA4sy4tJz38iQmZ4IiLo5CuQNsYZzC3jDI5TGp5YQISN3kJAZsS8r
TD8heW8oTxPE58ABe3vcAQvJLcGmCnd4L7117CJIRiddZoAMOpWptHHX6nOaFeIMzwOTNBuQuQbT
TYAIBJFchgxTSuC9eTY+HZSRP/n+KuB6jhKiECMFyv8aWs1wclvzVi+7nawacVH+Dx4mYtE821n9
z9TGv7Hd/D9cfPlXEMBuFB0KhbByjn62cjeFJ8d8MNJFMvrFaRqmPgkFdpUJRAn9jJqDJkJqtYB1
Y+XKq4VCExeBvvba8IBGCqjDcIoDQ9WrCFd2cQmoszYsHiocacv01YZ6X+c/86CB1huCbI2RNMEr
Lg3x+XNgxB73TD1Qw4pUhdUk41J0ofhXdvXRu8plJCUF1sriGq9O9lweZocHjbn/IHr/fXaA+Xoa
XVVOXbPcHY0YDdCuWpiikMklsOBD7Fb7DF3H4IDwz4+NzdvQgWU/vbrgaQl1aiO9DdDuHQZ6s2Ly
WajHElvdsZoPtGuhXaiMcy2260p/zcfcVS9jIORPBeh6FuI/hXrxW9+0QJM5zTZN39tvZpmn2VLb
D00TYtQhH5Ey2Zc2GJ1T+Vh0iiYw/5OBt53/x9F5LbeNQ2H4iTjDBoK8lUh123IvNxjHTth7x9Pv
p73NZLM2RQHn/NXVY1ZuCjsZ9lnw1bnKRYmEkbpHWS9u2knv7LqLlNvZBoJMSpnNSFsIWdKtKraN
XTfJ3Yxs70q68kMb8xY3CpFRy2OgX/vMG/gMNgsVaot1RglafSS6Gjco7Taj1dzTXdOGuYnosik9
pBZtLZ/sCQiwcIjan21NVmvzuogp4FByrklb2ockcH+LvDqI25iQLtQHVSWJT03px+8gcAgDyKQ7
r657V809OiluAAqkehdWlW/1PvFXcWQiKp4058J+vmXLrXm5brysPYuirJ9bH62vo4irzWvJbFbY
1dKjxqnKXSM9/9SMRCTqKntV3qhDt9LVWz202d+sSL37BZv3tkLRvqPGae/Qw77tkA+9pHM8vBDO
uFEgiLFrhhXlPYxViJamIKUuTPRWjncdvfec3M7K3u0OfBn0Hcr3l3Je/FO8yF/plsaviTfhmnfL
AYGdvPQU3iGEJuTKbZFo96OPTmjFGIJX3a1eK6exoRRyEXJCPfcTtQfV/8SRNW2S2Wm/V8Ebxzy/
7IRMnkUtzlWfujzQokdtB6Gzdas2/+sO1vTDFK5OBllFoVOJiFGWJKnGMCLmqcsyreJlSRNj2ykB
sDVZZ9L05F2G64SYZmO99J5rv8SL1b3ZQRLQ2z4kF0moJLQV0YedwmUPX1r4761nIChhHncijPWw
uoTaloCz810HocIF3arnJJki7IT9sS/kNcidI4xtfSyUcQz65kJSmLNHhWlTFW88tgWgVWzmz4lp
ry+eAgqvh/RNVzY9hE46vftyru/9ooMM7ssqnDs2kCa2B3pbBkYBuOfyudc62DZ50m67guCJ2u7K
s1oaN5wJwX7zhuLOGcqnZnaesoLrb5iDXbsyXY06+DsVNm9wI/aeLH8m4WLj7cjfc+Wc0/GQnn3b
8M6YLcyzUSfJBsrYiYJS/+sMSn9hgRG7SdW+to7BtKkV+ZvBaLZF6A59Eukyg1vxKM4NuIWTPp23
SYMCcOJoeUjRGt5hsshCnVLHHKjiEtepf5tuRnJG2rHOiGWGCDv6ymOoQCNogJLV1X2M3uRkoOo4
QEVzpiTmfSkme9MRq5gOLu+YkR1MtmWIFOs5SyDMxWB3G44OplMjtS6NtkGxiyB4Nggd3Ddc1wMC
+GNh1Yc6YI4ZAiIRkmL6UzXYqxwnRfHR8K1H95MgWJWG47MZA5LNdjpxNSBqT5aMXXKydgPcLjdF
2qEYBcddlgn9f7ncTreSwPytP9pryMSD+KTmoh8gTs4zfRo4qXEfKLIheFTkMm1lBRpZugJ9hkHp
XWLmjbNNZ9fSYUviQ/KQrRmagiYb/WPd0GrUKsuO8j7x+1B4BWrjtgPtWvJKMsnTCTNi0f+OB12y
RU6oJEeA67AQ/s+6ltWVSvBxH5tO8Wskwdkq3asxOfpQV6ZmzXfVfjGq5bTM1tVJJkwzVN0gHJfV
p2UL4uLHwk5DXnvVbJRRxycvAUaNF5oBlDaJlG+DV9NJhp0cABqo+WMU4BjYdQ4rMwrCi0cY9pNV
kmaLtQkDisv3sBBzOLg5aUKcqOvgnmNQtaXN5nv1P0FhFmiFDNfiZ4/B3qwcCSUMknPQi5IZKEcA
Ts7lNY+KJ8f7m2XT8ph57Z+Wiewc5xYpwrnwum80ltVxaLLgNPXKfmrXwLwubnNZdS0vuaL2V028
PG4NxIWqQySoWdsxdz5t6JahBf1E5l1ZxzU1j4lf3hsd4k45F2rTVnrh/uCbUNzgS96UsWvtkAX7
ZA3ZXTLbD0FjR1Xj7WIfFW+++t/dIHFrqRbYYPwYSr/aYNbbBUv6YN5+ndJogBvGU1XN7UPpzeK7
VivYc0eydlBtgibpnsusvg6yT08ZqIoze+O1arsf7XZ4cJQNUW36HUWYcc5bKt+EqpC+2Wt78Zsy
DRE4Byfy5tgZFsi6OsUnN02m+VOKpCe92x4fslrpj5wynMixuwn7jHA2HNExx7z9mRFQwNuFGqR0
bVrfZmEdVg5xaHiOeHs7eq0TEtHt3AUr0SRlT6FNFiN24VfExiZXJywt1OO0wVIjBOMZzYmltj3C
LAPz5Av4bBgX4oQc2A6ripG2WU0ZxvnNohJXx95kAVCMk46ZnpdYqveySq04tDXKotUenf7AEZuC
Vq7TNliLZkNSyfhucmjdOTl9WmIqKCyJk2ttyZM1WWqT92Nk+2voy9w/G8m6bcU0gCO0KL4qGR8K
V7uHcuFIHqt5W8L0nUqJLcQ03PVzSeeBQBcp7mblNdhr2gGGebXLfV6aF0O6KCmcBlFRwGeSUpCy
uA4WF6ejMgp5ltV1B88dn63B1WCcAi4g5Z0QxhKiznzJ2uC0YBVQWHdD7idcg9gKiGA3P5KcZWtx
NPrhOXIXyKPR+1xGF/Et9o6D0EkkggCtC2pKAL7hsfEIjvLLXB8YCw5KgzvnRZbClcGlCN1ylHfw
F/6wd3WbbZGjv/iiv68qZT2k+E4xml1GtTwFSWJv8naiflWpcykpaUbFOXs37gBfYvtvMRWhcikh
UEGQPHqqc48lW92mEW5LdrD7lFcjPpJaPjZxUT7pwiB1b+5qtK5rv591col1EGwGL3+UvmO9z01G
trGnUSP4kATHsecljbMYzF4YCKqQoqtdXcmvkXs68LLy2DdG9dBTEnGXOEEVOUbyoPLKeY57A+Va
kowXhDuAj2uF6nZZe+6J2oTc04k1hBlXxRFd+GEpcsAzWqLtU5sm9MXPAulW6Nb+46Tr9GR5PPSi
z/6kMrMY6FKuYU+avHz8Ae/16uivKYgRV6SuBUk09SNqjJU0LbE+MwIMb04QV9fkpqGfR/0RB/hZ
iPdGazcqczs6qLTY7v/4S/MkDHheR8xbAmzmrd/742bSmYHZHohokl/CGHfrYl9Kf8DMVhSPARY2
Dvk7PjXU3WVyKJBW74kpzkOJfnYDSrW8qqz2Q8nH2ZgV+nXXLEGQsnxLlMlOLDauUDDMPPu0DOPd
G4snm/mDv4sBQ44PCUHTvUjDoNJqg0Hj1xjTXenD+ObeOzVA28WnqKaoQ7OE3Wr1ekap+RmAuzLX
eh+9biPkKnspGmM/KjoDTULMUU6prefzpKoR32Ox3kImqnhnMaiSwnTkeLhKiSVmSBkqbwYuuqVR
0hfYHiJtVe5HTrw6O/KMAuhmH13n02R1lyYf7uq5TxT53CzF9jqhmrbdB28RDyIxyec1ln0SQPau
FqFTCfc7YUvqlZVJbwt0/uPGXG1rPTitXrgRp5kkLMA+uhyf6457Don70+DhoxpGeVqK+h5hRAgl
eDZW997gCoqUXVfszwmwXXKnpIkZcHI9zizqopPgnvymZouoDiWQHexbUz0usUBSsQQXXOG7sUSJ
s1Ed9IZwY7zlxTNRzdugH3YoL4vXqZ3R+mh2DzWJK2KgnYPbz18YWINseQQT1/dlM3fbHgXUjUw7
5hMWI40mRQ5YUPu5AHOv7HjvF8yl2rCXFyi6jljtLFkIEV4jUjuizEO+htYmIlgMnZNZ4g9bh32c
oPOy6vDWYHK0J2PcNlhNeJeL0Mcye19LQFu13iKglnVTWtl9P86cjEHxidwNyJnt2y5Q0eTiSHQ8
XSvKHveOBnI3XN4Xe46cuqf0M2/XLfVKW7Q1JGoP/iE3a/O0uIhTkoD9aCOT6U+rySYr8HWerU47
n3O77u1KrUdVLyOC/nlXF21Axl55aAcxMhoG74OTT3iEvPuGlL+TCdJnCvIQLADUDU/0e3XXyEpk
8UAYIULkhShjLqGdvoFFdgvd1f7lnr0zzOnC2vETt4G7LeJ4t7blfd3HPIoFd5YJ+oCjInSRamMC
gvRgty9LEzdXY22UZE+vUXMdUX3oPyuJsWZefthKvCY6OFpT3B0IPMcMJDBgtkAP2GAi6Q5ngLoz
UpQdg4UH5yy4GYp65FLFUDeq+Tq5gxfqusqOs5dSlGnASq0dOe9loJ7QMLe7cSkpHkhKeGOcxGva
WmFCy/WYuX9ygmgtRoSN02IcWVLG882AtcMfZu+hWxF711M+kINr78GE8qNgPHWL6o+ZJKcpN9Sl
sKaVlKhG3y31Krcr0CEzgLhzbKzpbMWjSRgaToZ2mc2TyERopem736AyYCWkTz2znnwPsWlc36W+
d1ENNpgcrSL7UB3Ue8PPh9Nt3ZdB9yOYfYfCPNemuBvrlazZdODNTM+jgD612BBAecrIG9AxLTWm
c7PVN0Al2I12CX1oWCvkK2ilVOOx1Tai7Uzb52nChKesFzvNqqggvt+11Mtkoz+orGYn7RjE1Nbh
5I9xVCfra7zQQG+Vr15t14/uXC+hJxGYAiX6+6mVx0k3+Qt7HRpgc02w81fJvhUrV5M1Xu0k+coG
D5Zv3FNGsEXYemEoBmK0l8B7EWlWb2d49bN1O+9kSiZn3AdBaAKJ+a31nDrmpmjnv7QfN5Gb+0x5
Q4JAQk7oMbj+M2FLkiQW50SLiEA53PPFXkQaRCbDj8nQuKti14lwei+HCbur145/085wjkTO4Nv1
4sXcSq84uqB3YAqLt1MymMNlcqIiA/lNUDBBpOAnXrNDkk6nRKcNWx4NFA4SllDQHQ+BASwqATjH
AE4iX5PmjKf4iHy93zLAWRFm9a+q09a1rxHgyfZtsIJ80xuw7HmRNDwN4ghJWRhxHqowNwQQvSRF
15xa+kqAt2dZnlfDOmivfvOa8p+yunfo5+RjGFBKwH3/K9hP977XtKGpzItvqYa1R5RbXvLHqTGL
s7oJ5lmdX8mv55/3kuA3ywHYlnKP+TuEDa45HlbzaOAJCoe1vkMys+3bFPRqbC1WKbbeNYOU9wvb
g7XM9sK0/pbU5YayQCbWJzWMEaMOJFjB0UFzqp7WK1JDvbVTUKO6yjdWSVYD7a/llnNgMKKmqjDx
dn4RXCHQd76RBxu7qOBhWw6nG6/eVwMy6yBRX04PW2ePmf1NVtydbpfqw7BlENmEOeEmpGskTEaL
RKvpptfiBMtIXhghyVxFZVHbz0SZ2wCiTgNwWiaveSyHyxQoeWAvapCuekHYlfO/MVg+VAK6Z1qO
+lr1bfB2sQjODYNrjo9jbLpoWgTGmvyXUuw8LJEIfnkWlSehoaGb/Gzkp0Cvz54qw8Rd3TdrZjRF
/VpcK1lUF7tBCIwhAhFJ26NJo+9vMtOwMQ3/O/Uxe4oS5s2hXams8Ss05IQWlX/CFBRwuOYZr8s6
31hQJuyR/IGonPQOcfi09WqTndVLLrkDRQRL9W/Jc/23E4H+56ZfhhTvpuir30E2h6lcrpVa9lPt
Ffu4HFBvCl/de4t+6U2BKIDNk9MdYrhMMhLRZpTvk3lyHfnR6JpzpnufnX7ZFpoz30RPJ0bXeoBf
5jTI6eZ4IFMM4dni/1tAYIFycdxBNo5jDkPu4yBm5iPPeUlIrILkITGh3a7jjNksmOP0oMYsPdfQ
e7DEKQM5kpJgcqoPUCoUeqO5q3v+NUpAsgNVIe/SQPCUo78nWMl6T2P7TgsLHY3pHApcr/wxeH1p
eK+QXqFHLRnsxcXMUFu09nfRYoygqik9TD3GRqCt/KubM38FkV1TqteTR2sUajN3qR9W5XQTDdG1
6nb6WuQzzzhYoCcr0D5dEiCjfiGKmDOa4mDgZLp3amd6ikvdnhltv4us4OJWObJcz7iiHr5tghlp
88z0XljkKS+SWZgy8gct3pKc38SOC4Rogh5Q386b0LnluDpmfkGKux2yiXAMFlB6lVPWsqD+Z8Ul
9yLw6HlRE6F2OBu6CoaFTNyKXHumCysDASwyoxBPKohplq+HLtSNkUQwjx5CPSt9oPaFj282q128
2MRErWtLiGn3hvhxj4RqZ8duRWjMGqA4U8xQCIz5FJPprgoyjX6MPPbJdV77kttkq61+vrhYu9BF
4hIL6La/OSD98eB18ql2SVxO5oG5ac1Y/s1/+S18x61J/zLxyzbLByaRNbSs/r3zx8viTbTkIPB6
y3FVa2WSPtoe3TWJnCblKCviJTIIKmNDsQlFS4PfxJ8dWkqSt2HW8xdFNrCukBQXQ4Firbovv+Je
742Jimm4t6uxeFc36T/7zvi7IK6iqWKry3avB/tm+3khyIjS0uGtLSAODTBgtpJHC/a7z0eBLL5E
ek3g4KnLzH8L+wWgDrJEdzGne/x3DILafJhvHqJBNY/mepMdzd5OK8G4b5JFGIDe7Zp6JUCl/3Ut
rBczC7jAIvsyFzMGKADbrZMNECPe9WYZyzzNRR0Ue+FOj80tm8LKBb1aDMogfPnWFMmbh30C4yn+
mbRBbx2vB05X+Mmq37tD8T0irGiJWb+vMmB2dZNlIT1ISACqdn2XfpCqfegp23FdEm1rUn4vEtJi
zyNgsOe+ItTEOg1Mvyed/22r8kXZybwhWqQ4oKg/Bx3J3omFl0oG3+MSn1IL20NpTyFk8h0W0HYz
mRmq6vJ1xfoIaysfzbl9nzpxyrrujjyzLc0Zh7lJsy14k3u0K2C6Bvv0hhCp9tqmwUeZOJ+Yw//U
wbytljU9BrX66HS1IsAgUCmnHbOM19BjAd4gXLxkPkr+saXsALJMEhITJzZb01IBO7eFvlZJfyLN
4cqtdDs9EiMipwTdsSyw3edY31SQt+fCrN6Wvo8onb3hDcuTInVpH89YGgsneV4y5hIfdrSfuqdG
JlGgmT4gsDYoOeqI+7CCue6KI3tKWINMK/Lm8CrslTec17U6ze5tMUu5W0hnCoPcihJMKSvFg7EB
tF9nfwbAmmH0nzNmP35tVMUpeyuUEUlc5QXrpInmgnaf7ltUywtg5342SiwhQdoDyVYMG8kaZWk7
3ZHes81XqQ+Gt7qvhcGQi5iRf9Fa02cbfv4rQb3eb+LWMZ/n3vT3o+W/NKgbdm5L8oQLq2Cg/SzY
vjiPuwgXq3jpGkKC3QzAqMnILbK7aF2Dl2zmhCGhs46w2jwMcbmHnKC5qf5qPMw4Iy28GVBEIw4B
CuuuIS1pZG6F8tr6bTejcOZmDHpnswJ5o4U1L4WRXlfNCgy1fzb6rDqsjrGbscllCktE0zNx6v5Z
9WrfFRAZzm9DECoW0fWSdaX4VT6KNL5HcONOEJYkldUr5m8D+8RqbMlx+sXlAJO1/sZd/hsvGSkP
6b1JqPyG34pkoelYOfnOkwtMoz7plEK7ID/kXvPG+1/wUg/HohgfFmE+x1Z2t5JGv/VtQhMq49i7
/TMWuwuwnY0UFLTStvNLH9jeI+64LwSFAwQBPiJ9c9/wMXXxPVVRFlur9W05yb2Wxb43M3GVtu38
eLr0DxVGb5T3bm4J2kxMI4MNRzSQiL77cDJdd2ElmVUK4M/rEtuFHdkjuIGafmOJ6FiKKkUYsSJf
7YI/PQrRzJ53WCQIq/AXY095Xx7JyY/KLvhxPUDfGaZ0K5u8RjlP0hAp+vJkEujyxxymt76Beje4
pzZk62xnrPsBwu9eZs23wulK+gl9YgHJI1hYR2cNg1EdbbPl5nfBt3jfE9cJY0/sBRqmYaaxWuRH
R9OMrbpPqXgTxtvA3A+AKKIkJkd1+PjrHKUP4Qa6bpuQHsDnEd8HvfdvlhoiEPRfoP6IyOA7tJDO
hohI7FGGRHwLbTrtJxe/jeAg+CSnFIGnS7CJUZf1fe2jBmYvDFU8HbzGOZqibgmPjLeWKm+wTYbI
qpQp9BYS50paIelprAgMrNNJUAS95ZpGcW+Ari4rEQHOM0TfY+xpmPzOP8TQSZCDZC93+j0f4yMS
1FPqkqQ+3V43zQhuc6l21mw9lxWKyZ5Ic1WJNHIT34xKl+25E0gGkD90zRDBcjZhQYBgapvsJxro
XCYucFw8o81XN51NLY9FMDoAbvJx7hIXnMLNLo2c29+mAO8iKStabpPylBb62CJZI7ybLGrmF1kO
SO0xebVLAoGOssbI7XqTYwo6Tsk8v/PAUSWNxm8Qd18aj61Ghhz4Scg6g/x+3bqmE2q/au5aO52P
MJlBPbE3kkVlZ8+qsJ6nAcvX2uqjyTzyMjJSvAF3nXM/JlGqnmDoboF1pJOGzpgebM2gP7UHndjr
tszgzTtukJmOEqiSbUpIAHLx5uP/Y6pJ0NZDDGhDbU3Zft8y4GZSpB+Eaj6MWxgFVEgKVmZU3OfI
N+1eEZIwoDQ1jPu5QdJXjccEI3fvgMT2eOGNZd0RlvtUofiMhKrHnxVJx1kLkDwcESji+bmYnMxD
JptdnINkWwgOOrqqWTBtOBn7xfKWK6l4kFX6q1wl9/ZyzOJpjzdPvZgzRkeUnmQ1QJ7JtGMgcRDG
KGRUiez+DgMnAwl5Lexb111MIbDqjHnzt8kcm+aN+V9eEkpE7g7eu52omjhqmtm65/KBelDtIS3n
btdSaju0+XiLd/JhxgXBwZbz2qb9t+zylw6l8D7FEnwQ6Q0d9W+CiEXbLzVWsXiLFcoPO0ID9lPT
Pq+xEZmDxLluOxheOckMvqR7H/4ci0ObDUdY0XTrSRWQEKbnLXF3T7VJ5VxF/fMOLKaBPJpupyoS
x9zgJhgF50xvG+AwMBe69aqXQiMDrxn1XhIYZHr/YjP9NWZ7sEOdx8FdksL7C+baXdUNr7528B1h
jDJ7tIE0NNbHiliKt6wxbGaGBVcFz6tVNAmOGeiw1+8QPAz3pFQw+K3pE/rFEnVuwIPhHa0fAmS0
G9Gp/rlSWErU9FNbyy7RyM9KMwPC0L4T+b3cWxkra10m3PDrfAmw77SVqM4mybNOThqhFYNb85mV
FNHienymNx4RySqN1wYp+2tQ4fOpB5GfBzcdb9E/7PVpRieffhCQ0wl6fapjBNi3lR3UHLv7aVHu
rhZNdx57zz8gg2tStlVmszHgLSOjLpI37o5+7YsRkxjlBPXwVknfIgIe4B8MOQ4R/0Ljlc5H7OSE
dNm/mHqK3TIZycVZ07O71jmoMyd/S+rHMR46IjSy4IhT8xCs6QBUjusqLXBL3pLNgvHqdKo8iZir
LaOnpLBOWRPvyIjqsVMXSRgnXN7CLezXEkU3YWRBd18zOXtbbLMEClaBt1/KznswqB5aQvROzoHA
zuYo3A7EocnBZFCfbG2NJLCjVe/sLFYQWQYuWwlJAOIRY3Ly/7Uk5ayxPIwgWRfLQ+ag8qHON4WZ
jVe/rw+zmzkQ+5jLUBW93RrwJhUHO4msIoRWRAvuQg+acohMK/Zp6kQ6VKqBb3tHqHYSQ9WVGDx4
m60e3EkND9oS/0ROFULZAqi2UC6HbgEV8Nq4+Lus7Serv/pgJ0oRRTE82S4xEsX65BitG8neOwg1
/SsWKry2eWXkh2HtPzXSQwTJiJFL+Utr38EtTYgj5yZK660QC6KHFAsVSFg1Q/C9yP6qGLL0Suyw
p4sIuRW0iKcKjjWTLAJbHUgs7beEiV4XSbZHEX9M9fKQjdYhxRge2O7jxKF8Zq09dEG1p6sB94L6
ycfs0SpbMsdqi9QzEsC37TCpUzIzTMLsXGOBHrnNcTfgU87zt8m39iyjJ46ze2GIc4foHojeSO5Y
93aYWGLkheUxoaci4qrjtqGhaBFZTpw/MDQ7MTlnDCZAXM4d7/axNM3fdC7feIMormtNYi8dNFif
MpPiIVfNeaxQqGznMvisVwO1K1q5uZ71ocsBVhYfBjpb+kvhr6csm/uNyddndo17H8RgIGVjY1Vc
M1V+GTlSNrEpeXJsQrcEhJj1RnM2+8A2jgOXycdDaN00Og+BPWBTMwd2PsDi+kt71gf+0k/XKU+B
vbBDo2SAEhwwUF+mbjiXbmD8ilkdSWmFAfVSMq3m9iR6+H+rJbg8W+tXTUDkphrg2W14H35RZfq3
GBpzl+A3nZqesBnOdkYulkKMEalAzOiUx1bMBSlnatvaxv1Y9cx1RkI85lAjxK/mr6ydXsZ1QdaT
rp9r3OErLFsSU/f25E6KdLdKY0kZq3ZvTjeUVsOhb0xNsgKjKqFrPpFgj26Drmt1yzzkzqbPkZEx
GdFgVLjKS2cEYKOwa1AR39aZGQFSrGnuS99lWMPSYNElt0Mlrzjk27/ot/h0+1WeutugxCh3q6qj
VxYjCTlnEfAUNS9cwB2mLTlpb1MKaRobXYnmdyzdOjIwm1eEGWYuHW7kvLTKCz7yyYz/DV7sX/LW
BsippOh2cVr2r1YC3sQ9t88MpGt5T7ccdS4EQGhOgixzvJd+8pnjFn94Y29FGUYU0XioDLN9dDr2
5TgW/M74VwbHJ8SvXw6zecvRnNGyeG5aHLCZo6E35daHRZXw+yhWqu0SjHwRW1J3yiZOfqcyPgaG
IHQtCZKT5WrnUdgOK/VaiqI9qd7S/zKVc7/VTvrjFvxH5PwN2ZMz85d00bn4z/KS4vpRvndiabAi
NOXdIj2t9wQg/PDz3lWKcEEZ5NjZElQqpD6RNQtsv4YKTDG2gJxasNmdqyb2mJuDroqNe5t0nvV/
Nyr3JMor956fy47WSj6uCC84DfyAFI+iBWXEhLuxOkuEfedFo3MLhFDeXbyOn2Pl879lavaea009
8SCwwze+TolGaW+S1a6+hW0iCNQ/SJWnw8h1aWy8wUiTcEmEDqUnDW8/K/zZBSFL7/hU8cxToriB
Lai4UOH+kIMgItYLrBfITWwMh1wu84V8BuOO7WR9zBZYEWAgb9NYqReSgbgbpIcGfsTVqriisto5
+h3e9oFsZhMOyRwh7jIN9sloTBHRFHQdOTZH2SQNnpUCRVSMoP/YtnmNB712yqd2xHIAVmuySgHc
EQG1bGyygUmzA0wksiDzfHi3bm4QdCBnQbhenSzJtpapuT421kz2S109dp4Ue8cey4/cg1XFxZNe
vaYfaMGOq0vsW1yd9liEtQsEnhXeE2/pfMqsJbnOM8CdH8QTMQiAVe3s4dNZih/bLuad8FBHLxS3
7+eZwWbgC3pyPbTrfZ55cJCFKmAaGATMmeNSTd1Pk2fzB4EaXONVgbEyBt6LW0bGxWzeC0WgosU1
cHTqQRO3kXKaEupYscasTUFU6Jp/2k1WMx7yH5P+FUeTX785pgyuHqQbuaImzAsUsxNHheNZfRTE
ifwjoE3kJpeIj3OioXAtjl409256V/uVfkJmhRBhLOLsVefG31YmakSOb3pvgTMbP1bSBZ+G5l+k
boiMAI8jZpyrl9Hoj4PWWFLJ9wJi7Xd1V15NB2+ER7HVZpSyPAxJ/MXS0URl7SMfwFPYFdajvOEX
hlFfvaxKTnz0mwR12XJDeKUM2MNRDbV8/h0GvXX5zYzbiWuSVfG4dDzyVNHy0mhz6xtCvAJwH4gG
gjRC8euRu/tiwZtHZV/XR7Nz/pmq/JAyvSdRVRyrGNZpMy3yyxlH78bs9EdNOkFP/oFcogy8BCw1
gxq70Wcyo72B1BLgufY5t0cmpT7+UGRjwT7KiOAeRfiU/pYezdkDiz2rg7eQycPY0BXf0nWfG4Xn
rOzBRivno8doGw4VgYWN/jQzYF1ibPLHgrfsMtmsufFADAElTse46/5g8E6PxlCjR0vMiyUndOrz
s1O2ALYrZyQuVWNj1kZEOhtiumnFOc9JYUwc+Gl385H5wdUHHB7JYosansUGtA7JjAx2Bb5aqktR
WjkAAFYVyGNcdaemC8i4u4lQe/cxTYEhho63u7Xs+3JGD2gYVn7CGXWQhX1CpBIiqHxO2hr3h7jG
PLexgbvqVvlSxxbKtME74+qlnXsGGDRHvsQtKIbYwGUFe2w6UBRq+D+E4meoTePNtLtHoq6ea2+g
cbAepvYhE7UXYeWIOrLhftCsFB+azag9OhNpJnvgVmQyxeD76KKd6XU1E8T68DJpgEFi64z1AvLs
u+8GwWKaE6OCW6vsHneuS07s4vnGX+Sgm2YhZ0VOh7nzXmWvz6jQIks0BMYORy6jiWebvcGBEbnb
uR/os9Fq5B3NRCkmw0FJ4Kh5fYKlHl+LeDjGTIp3bYUJ0erv59IlnwjuAOVjjqi/+OgR7/3H2Zks
R46kSfpVSuo8kAEMZlhGpvvgu9Pd6dy3CySCDGIHDPvy9POh5tKRWZIp3Ye8ZEYGSHfAYPar6qcO
1mEyh1P31qAPcXYoSd1UzUvVifYhosV74zfiQkq0x63bQaNKaKqXfez+TEU68TLgEGhXAttV/mVJ
Y8dT/0rqWKxFKu9AxcNSgtO66ThbQg7BbVYSom1T+dKb5jOezvsYPMLGd1gUiOXg5gSY3NtOBZfI
ZYcS7DjA7Y2Jx9mcWaabWAG6rE5g2ncKE8SCdmm974zR0Yjucp0jFOuQTPwPcybjb2d6ftOZ+VE5
7nTIcJV9G5go9ypJrmNrkL6cjA7DkzxbZvZB2vcnTA57Dzak53BubdMWPlxfIMfqIibnYhQ7wj87
qlpvGAtXG1ml5PDyBU2TT/E2V5DJMqx6rB/5doIS3dcgMUvc+OGQvsYQunLLg1UVMTLKPePZzslt
sOJMV0SCtR4LyNC1KxgKwCY8EnLxt/WUPM1lB7FO5MNh9NUhq3MqriEWrGJDrRUDlrWU5UPhTea+
5FQp3fg6dAwtDOHVd7Xfv3itd+1ih2guBEFkhHmfufPJA3G69Yk+9muKT4bjogPuyTVPDCi0PPhe
/1BH+atbGCWhkWFRtZCdGZgwyys6zEWTb792A6SOoi7ml4iX9zYgSw+EOQRWZmtmtWUlXtJANMcC
7hwrMg2TZUxiwU8zrGXlHDNom2eQqoWa91Epsx9s62ANwEU7svVHFGzC6tpAU/dJs/N2LoOKvIwo
SXuBnqnG1zTw6ldnwB1uC4VZ3uj3RBomwjyed7Eddv4N9cObps9vIQp5G2hztHcujMUpgNDTVW8Q
Vrq1mzKoqNLmiDX4lSrUK6OWzw7MDYMPHzfoVsPtx6RsERXiWD9V6OCDNr6GDNcX5t+bGhgdY1wM
PVPkXcGqoaDi7ssZQYN+K9DKscdObn8KzOBRsqSzr4QmVoZ7rFDrNlLFuZ1wgNNZBYBpHPFdhRKj
b7BJFu+RJMuLBQIRz7GYgYpvJ2lBInS3oeq8T83xaxs4/wqD1Vn9AGG0wBgOnEsnguBFhoKbx/U+
LwkLWSOxtDhDrKQDeprW2u7dN1XBFBWVpprY9cpfRDFBJ8SRjIKb1s4ZOgfOTTO3495KdYFFiYA1
yW2NRqMr2d1z9mFhD0eUJAxL70GmUPLc+UI4c2I3KM0nwY5hYHuOJhVFs8vHZCrwExN2PXq7c0HG
NIHa2cWE8ydVijOD+pQDogWoNjDDW6vk72T55+RshgEILUPU3UMiaiYIQHwFh4+ANor13JThIfUZ
h4dFcwA8FZ1SYAWk7459bt7ETkg1hZisg3YBm5DbG9GSEHgHIqBe4hJbdYpjnIZPrbk4/mfvjtvw
To3sW6caVNXsb5SVPzSZvmZl/7KwWLdw9lgmZsyBjcC6B7fkJlOokLGC0KIF8l+f2PWuz9Nmjb/u
FXZNxuClPrREw3Yytu47yY4ojp30anIvf9Ss5T/Dwa6/+hkDKrDLXRiM77bA9Ai344ykndz4ZQyd
zJzlxrAs5wzaGkYnqhR+0d1kMSBqyGwQ+T3Hy+sAMgjTJ3ZsbIyJpEJal1gI33E86SOTr2Msah/s
+HQfZZHLENRkU10AOrNme9cu+x3H4mVU6uEH27utsup326Ntw4IjB5jymHjmHT8vewrmRvD1vLWX
MzWPawrySukxE06PQTS4bz1ivEiwucc10Y2WTdrBrMu7oPbbF79vCPomuCk2THmgzGi+cwPI4a10
OAb4ndoPtGCYef+LRe5XD1DUEs5z1GPia1LYTnkKyEgNWzh73q7Wwa3ULaRpEf6s6afy3Lknn5Bu
EsvYtWP7i6UvRNXIPifhE+aqu03ax3ALGctugJIbO7Zd4qhFsnyo9At4LTYpRDBNzyQBbcn0ceV3
ydkd3Fc1D+HdrKn24PU0z621HaPY3VTTdKsmTBeJar6qAJtHYT5FMXXcfZWY6zwH31KVJvPTmhMj
EIj5VVHd8OYbzNQJwa1K4DVHM68JFJO+PafZiCKFXFdj/EGh08HPsCEAYmI8nGkyoB8Bs01Y0tSr
+KSLurspEzLQzgTCwceLP1cuBrAqUzgnvCMJBOKBE5CZeQTZZVYMAx2v2HehPul0vC06p7tVIfyz
jOZFw+rzE4IgeSqLVEmrnjyPyhgG7odIk38HxZebtyQsrpDuSNzGx3ROg3ujJgRSBuKibV0d8AAj
+2CVN5+TeuofcxeXj+FhCbDAt0oEiqHCn+TWcf7WSYwHUcFYLsbOuIQ0ia6Cxo3M8DLFwRHyJZxZ
aE1xTV0IZTg2iEdWaaxeAqsdmw8oVV7WPnF3MWHwu2y7cNB4YNCJAGh0m3HBhXW0wmNv+JW40XFi
MAf3o1M7J8nurFGWj6PBKLSNGNRMw2dUAx/19QtBpMsQu+Mb9pCHyRvO4P7g+bSsVIpum6KxLpOD
oj8OVXFlXJWuQ/Trh9ARt4bfIqnWF9fLfo5B/CpTido+2Ngqx9cmYIfWFsx+ss63Xgho3gD1GNcW
VECNF8rLGrVzbePiYMEYXd1f2IcSI49vaYp4yPrw3hiSVwFZvBEINzKI7s1yPIUG8XyNLU54tL2y
3fLn5qee5kdiEszABkiyhWffillG9xg82GVXbnafxN3POF8Y4lKrW4U1/agCd95kE0lGulIHABvd
3nKrDkgr90Vp+c9ZWu5nd7jTZACEggNtJe89J4o9YEZmo5CoVwX8D5decdwVxSYdShymANlVLQ9s
qlISMZYNpMN9rNL6yeXcvwr9EPA5pEA89ryKA8pokUfZZJiSezygoYbp0bgeBtc7VHBJF69Mln77
xqzQlCDoBOoOR158osPuJi4D4yedKz+YWYekrWr/riFsu+r7uj8ETdeEe+L8WG5jWAivjAmQm3wG
FlazT6XzWYrgp4fE0bB47zJHXgjxNZsGZj9BWLfmSVOPFQ6XxuxedDAeg6BMn2bXx/BF8vGGF9x3
5w1MDAhJkhkP+UpjdbLDfroZCFsUhjgaOgs/4X3f64Hyj07VGJpN3lFhXD2PjkoPsYNCErQNA3vI
VCtTeAfOt/gw1NQjn6aftgqe2DYcGIHFJ2j/MSh8f77TONaWTPX87OU5RyNp8dsudpXyvR4YOPeF
Mewtq2t3LA502rAu0vrZpKN6I7gEDKquGTuQ+kkutrIqjkSOZhma5qXnLJfbeAzmz8nhRJV1OGxx
/TQIEzm6ZkrSms3hakKJ3pbe2HJXg73gdDsngK8NWEYg5TrBXWx2IKZneyIXizxXUrsyjeDiMwZN
sJjSLW3CzUFkvbtRxMzqQJxkk9m3OfnR3ZJCqBxhHlI6gki6GshqusHrpZL3qLGYGafLPhaE4or0
S3+TB129c5Y80thEMdaczkACnwwgP5V5TQuTFpvehjHUNyd8Xv0G+P6zMFLqjipeYXPgAk/pAeoi
vwWdfAQGGN3rzkwBYfqdce2BGH+Ck6KbA+9965cPZVeenXx8I5l2TkXbrK1pGfYVRxkkMU4S7IEH
VUnLgHaYABTg/I3DljNliDnrCqj0pIv6wyDttJ/TpF/HfY/ZkVY35tPGltnYdBvys9G2hCdCkD3w
2+7NXabOFCTkdulPUBFbguiFVXxGiZIvThSNF6OxDjnMq/PMcOzGWpxiHbh9IPfpGlDYcAxk/TxE
FY+hh4zOX4EtpIGc2fFH2JSMT4MxipWnrVd3svY+uZKD9EmwWVBhToNFWiZMkPww5qRbMxgfx8x6
y5hN7KoKW89YlpSYGWnbEhGT9TlqrfDGytsDE9EDI8AfeRVTXEVJii78LwG7OU8Sbxdxj1IQJY62
o9uPMYTsaOfuOkdVIJdAgrUS1X3B+wevGy6jjIFGvpKe3306dNQdmoI8kmv1R6Eo1477wjnEBUZn
L2PXCPyVkEAYUAiOUjKZZr/uBjbgsiS604Hxawjumv5RGMy5bNtdZgt2sFCChif2P9EvP0bVb6pZ
b9knnCLS6Y9KGnG3s6cw9g4aiWKirLrYVJXtrot5updlcI6GKHvKpHEsa3UQlFoBzVrPY1jfO4kJ
qdPuse3ii/LQOrPN4nDYdr7ZbqIcPRamRGy+1/BzDpY2HivW4Z3ll1iCJRZ/Br+6P3b/kj/HPr32
GbrFylIiOre6fhk4GKh1H8zes1uEWxAD3s8mk5feTb89/MZrhMlDKefyy6nqaqX8dDxFIrW/h3b4
Mhr422TnJjq9Gtdbi3YiexN63SnAN3WHAvoJnKjHi2Zlh7JOZ4kkDydlRcPO4iloKv+98+3iJjBd
562IQNt6Ay+eHsjHDg0jQzDv5Idb4QyAbETbSyn9V8fp20dtWf1916jEWolhHK9FxuSdLrjsVFM0
dmK24F0br5y3yOrF3uBwiF1+PKUxxUCHgtM0Wcwqfmg7qzgI1yH56IjC80AnFNlr6OiPZBDdxmqm
6LNlY/6rDGziXTaBBiwB8y2KlXEXdKH4mkrzlMqelzmzf32h7l0eKl4qT44fm9cYjA7E7xkrc2X2
xa+xH7NL3jGFZtsbfVvlSAQlELlC567jIw6DGhocy3hQ3tZNYF7dqmh2BuGmHQ5FeJawWvOnsAkM
5MuG2OBSlsI8d9oGFW+HsKsR6oe4x+s3/8xK88ug1fdoBwSxh8Yn8KnnD5lYW3egbWGcSFMMdcZM
0fawPPOQUFrW4iiM5m4T9WlC1nQGWz4vVQq4WLcGZrdx5bhZeAsLnziAHhXaAytff/DDebhriLHv
zSbjlB2Qu2NPM1h7GLmq2VaasPMJByQaQWYYz3lIaoVjJ0y0QuLkql5zTns8Sd3IGpYM7CMi+EZ4
v5NtUJNUDnAEMHavL2HezWTOrOHi9d0P/gDua6q/Sh8Vd1KgjJVsnFM3E19B1a3ZAzm6nO2ngiVi
L3kXSIgbTjLsg0GmpDlwRuBGTZvkNYQPVVqG81FoZXO0TMTGqA1MvYBubNniVejI8BuDGd93sFk2
FeZo4tXcTyunnO+ixUdUtfMmmOpvKUCTiyq/hNZXYNfhfWzKM8cjapxdfnpHvxEov/Hd4bl3GT+b
Yf4aZhT2Sq97afOezcfEZwCRiSxlG1svRQzv2WUjOtRFcDvF4Y3tYCPAExbuGd0DIAcC2IZYJIWZ
PiDtGYcmyh/HOsTPMcw/LGKhVW+/RiSkvNh2CRgZ4RnT4HCXEL+AETRfkilf0FJsEvIK44/hkFqY
SOnCYGefh0R1nSuD0EdbWT54dFCv64BX3p5txfxig/hYEHASqhuru4XEnUYtZ7t8xswbUxd2KEtG
v1VO4FHtMpJjI3arA0xHQUwQVsQACQKGIxpAjqyxtyWejDY3eaA4AcHd8KK9j+QzhBPv3HjYk/pM
bsdcmqe4pMxLKbETJhlsB/xIG+VHAA0bT3tHBN2GXA6OoIAODU+3LeG7qNklqkJBzpjW1BoJv3DL
L06BvPuy7kJm4uy4o35yZXgcnSVYg8sO9w9A7oZHhAaKjaFBZdeef9s08qOQvqDJrUkOc1vae5AT
xZH6wnHNjg0qXmlPUDiYU9CBNNz7bFnmRprrPmV9T8CJHZJUXJlDNoC67YiIUvTTbcfPTKG2EiKm
+62vtpZUb2YCRV5BhF07tn/TspnW+ZzeU1DWHEMrbx5kGatLkmlv3yRO9JjTUkdsx7lPolDf4I4k
M1CGP73Ke3Br+yiH4ak22DyFcRet3WqOz6HJEaVjLYCs3b7kwFGYyLjTZnGQDWX5ZlH9wT6K9p4x
3hOF87cVksYGSMIesNdB4tYNSCxv7RSbFEcYpnFkSboiPOC7cAkj4gLpl+FUFl6nRgXXfKyxYObi
yesYlA5DvOCW9D4kDjPG5bBzQcZ8Wm7uvQvkf4bb9XM3SPgoy6GLgbpxq6s8v6ejHctxi59BJ3sP
uMQ+QOJQk8sEnRYggijHSSybwGT4zGUS86zHlJinWcecnVFjOnesicJ9m/q5gctksAwS0Rbdpyt9
rAMSFTnziss4quxBITMu2fqZ/XgkLU2CnwW2aWjNqXBjxA0OBQau2c6K4l9DGT2Q7JX8/LyCG5eP
hLdIRcqgeJwi2z4mkejZk2NiJL7WUlyW307EwPMAQrFXRuG+YeC2LjpmFKEn1TnScQAdAUNtQaPG
nekQIe/IAj4gBRM2zxNIQKTojrjLVgw1CMMM/RdvOHVwC/kYEVJkYB4Pb/1YbaoefL+VWN2hTT3i
UlVkK7A/Q3PVc+tH75M/lA/T3BrnMsN3ng7VwZMQK1LIMXeTICPnd2FJegZichv5eKk4URxbs15E
P0/W3ralggXDHW5fuXMMo7IfkCW9H1J504M0POvE86Wn54SX887TU4Qa77hfKA/12e7Z7udEgkEP
NMk9SVjkBrugq0m3pDyGhrcNZuBJOXiOO68FATkwi6g5lAP+q+qwvSGnneIDV6JaujEJiSjXoGmW
dexkpt54bGJr4HypzWleVw1+zF7ZTASnbt5D+n8NVW1AF8jibRwn1xm04k3MKJnJTLkmJ62uTq6Z
RbjegM+WdzBNxr+K3P1lhdZTFg/Asfypc9hPhLA5HciRjPqjjb24O3vZpNM66tuMOC+xIsODJBXQ
t5fPA6msMn6v0yjF0EkDc4jGkYTBL6JP65gb/CPH3bg3jQqBJJgYfwt8fuAzILjO3jpoqFSylX2y
MfSusIlR4IqTeeXkVNUURLZfKHesntzI+SYVw8mvithwOmTdYjVlj3bkUycJRO5oZ/ITL8MH27iK
SWELlg90A+VjANDbHGuXS13pL0GUnFLbQrXPCbHyJ5/eCk6IMRTaKhpJ7lrJc5ECpc40WYVF6oPe
jaXXqL8JLtTgEyeHQJWlx8cgxC6wVlaAm4Qt+YPJ70nAqCWuFTpeu2aFbDmJpA9wuwA1LSYfmqsp
c6pqC6STje8KJB2VW/kWIh31nk3RM0dJMFaX6Aoz348zfcAxdY9x0qOSmy4UpNxBygoa+IQYiaH9
RGF/kdLIvngD8JrvnPCmJuuNOOX5h1CPHkrwSMJEErq+WLGWr3AfcU17mFueRVBOT+AojXvPgbu0
0gPN3P5I4t+nKeQeprJ1nkyGjDaxwHqTVTVHvgUYcM7aCMdQ9WSaofOc1/RyrhYIQrPxZNo/xZWC
wMlAcMfesoaJpnKnWTc+28PNMPUNg1kijbPBnWUqUe+ofWpw57go+rmf+P4qGXxA5w3/kp0Nw09J
fulM0gLoTFmTodXSPsyYlRgOGvhiighFtcWEae/SStofA3U6tDNJ/6ha8xzAzUlSYJf4qW7D3gYM
5jstc9aZuC+JVb2GzYQLMrqUFoej3HmRNiWVVNbcweh56n3p70DkS+xUizqXdJ2+mzxMUg5+jZX2
wAURIt0Pth+ctVdMWL287Tg0oFkb7iiR+HucMe5igKNUjTX31UkFTYHLcJ+oV3Y2FKRfkaIXkWYM
pmcT9tcWpamEJzEi1WVY/9a2IyIQrN4mHsFUZljWyKWILLnvXBcSSE10/70Mk3QlNEJmyk1w8qug
4lzkoiM35JcRNv34YjpJ+oL7JLsJZj3qlcY5uQxqvGdQYdap4uW6VWPeFfxYo3pyovozzmi4TMKQ
4XeQuE9hKZ+ky6NG2yyBgDrI9p6Qe4auxkrLmM1HTAfSsz+0r4YDUIfhslCXMJ69U5BGJJZAdi7S
862MyVNbGdErZTH3HihiOFnx0K0kBXAfXVG+jo4BcLyx2TCWZRH/HMp2uGhPoQtF4O5gS+jshxht
Y5su+eVsrDBHRVGqt7hJcG2nDdQZ0Hs6+wWYsrtpg4qDsWANoN6gwoChTaq9gbTxgkPsHz3mYA3R
hWWURoYx6W7dAt6lTEN1GHMcZ2WWQhJqcAQawa1wmWOmscQF6SC99sG5QTI9ZCWJ7VU9hQG097Qo
Lk5DRwSzLP8b9QZ/IRmRg1DQiLAQUjwhiuaoDH/GwpgRQK7RuHvd/czd4TCHxinxS5oAAHOslGM8
trDK/E1aLxhOOJbJZvAArTsl3akD0Iy+sogvW1b2YkUkAcI6kWdMOtiH1aLbmn2peVqCdzvFHSg6
5igxeEfY4vlIyRKid6IdfcCjGy0iIQaaAOMSKjOdTFQUuIsPIpGnxmY2QJvU/AiMw9jTsI5Jr0Q2
vHGUIb7GLFaASBqL/MXcTcbBpp9hTzTafHTsanh0NQleT4XEnYAEPnKKDz4CTkHvOMjYhdpj/0TO
kg2T3bewkjkRR0uOZpZds3c7nvANHyinNRIFnALLG14BT9YkybLGUOFh+13DMs+u2jWpak0ye4U4
zUMV732IRsfAnwk+LWq8NUvml1PIm3kcriFhcXb3Fvu9XoKnxmuCkJ0idBRMQeiuCpgpJ/2hX8o+
eco4NM8FSN8kKscVjTj3i2UISkV2UzX1BHi1OCHbY9OmeNXLYgaXxOUi+xvte+t2UbSb87TFeN11
HGJE8lFH7ndvJFunSZ+NANEdxPhNxDuE5PMLu0VkAmI4x5a3yx6v35eQgC9qQfTOxswCH/Zk9+ba
lCx1q3R2zHWt81MI7MMcGAZGAOsnXXyUSH1bN++eArlgD5gCbLM62EYmyT84t2LTmUHJ4KbZuOJf
pL3wQkPJvLVbjDRzxXG2WcZPRtrXdAk4F7yLPrc++UdiiV9i8HJ+jPaYepPB96LFNVg8Cn4Iaow9
4pnXAblLzJKoYSZ/yqruukJvQfaRYCjZoRmRfhq6Ud4kucaUNnVP5khXaWPD4ezqHDuHDJ+k533n
A7vlNnoGslPsIF5sp9rCnGSUUNxw10Y5XpUCbNVsnwIKs9ZuHw7XpCfoJHOAGS1FF0Ech7e0PU2M
gokJS59/2px0tqLCY19Lf552A5O8X3xUH3h4GbTWM5kydiYiirG2osI/uxO3NlZGltzuYHTiWg3j
xGGjODJ9FyBRZrHiBWkdKS37jHU4nq0ROz9GzVdPz1/CN7Or5SbeTd4QltwY4TReO9lvIF2nK9ML
tp4LC5SRE+eN1nns7IIIbkkdS1TMzbPvyqs1GKh/WSfBhfUTQtk6lMHN0E3Ojsxgcxe5/mNfm9Gu
b7m3R0ItSVsueHQvbH8QMQ+PZeVI0hZgEbVs/HuojPD/EtO6mWaeeA0radVajM2LVJBstYwbTSPJ
LheVu+0l8atcBNmL8IZ4nyqIxGlDLW8ngDkSsAKa2+DT9/HKxvj4FEZwY7j0OHbWdoPK4hajfTcr
mERtrTumPOBavbHOTioHzwKznod1dkFT2R8lEz5gkv4xDbJL3NbnoGzLO80BLsT3specCWgZL3cY
aTRZdPYkykXlwvAG0z9D5Xl0moGpq14ISX1g35ohvAHDzP21nwj3JaTs/Ck22mJXV7G8k9/gjlMi
GLQy6tQ3Vknb2zufH4mZAdm8A7/xtmG8uIa8Qy0Ee1KBd/zqJpPeg7+CeJ6699iYayY3tLnE2bQz
+xinhJ6T7zYuP9MasigsO/KHUfFuBu2FtBYFTLB01kndvftNestb9YRvFuEEmEzRYPKrc7g0aU6a
suyocEhy5hwwqYd3aWX28yyceDfXrn2cOJp/WlC5V6OdOF9M7I5lxPhJCAAM5vIZaGM1WXBf3K4l
swWRfctIkpiqKE0MSMy4uoCZK2eEe0eLlDhFFuN2M8bHSPnZNuqzhJFpG7/xkDzhpsVN4JPz4Yi4
Mlost6nhRy9mKQ5G0VtUqPKz3IBEGw6AD9jTkrHrcSSxUbrPy+jNzaKrO7e3Ao1lI0r/rhe6m1YZ
06TTbKQ/ZZUfW96QOOUwIz+bRXspmEUmmOn9x4gR0VbU1MgqezZ2cG9oggmqh5Z53F1hE2mTJXTa
mO4oPXCylgVDitHyvmDVPePuzSm7mtmm22w+ixpPL/lctM77ybLfEgBZsyV5EDoanvxiItbrOO8Q
oaCsz7i52R6BvCGwm2rnhyLBznQJ49kYDROR3NLKmU2nYD5j2R+MZRpUq4uwbSzthnyiaOvTd6qP
vkJADKHEYjuBNBKn9WMgeXDd6hnKK9KkQ0FEhhVLaWSV2aeEuKCr2CmWkJYJUMCzP5vArV48Iok2
tr/boUI9gwVIODWoUZzZepijt8uRqs7LJjieS72vnRwFFiMdtLh9Ds+v7PtHx2/cI124muxoCISt
cMHMS+2eWci+LVPj+ov6PQjtktl4zAEsKONfnsnKkRom+YqA+zmxTyS4F4QrpZwsHGgD2QtJ2enq
KfMuSmR5T6Phu5EwaGINfqCz6LaozU9MSJpglGFt7EY9pRjWr6nRRFQr2AY79b6YlgkoDeoGXvFw
qC5ky8YNdRjJUQ1mtQpd90oKi189GkkOknSE+J/m56adKF2A355iMh83QC2vaNnBtlS9ApXq1feT
xFPbYPY/J6ZjXM2sAhc9Nvj7ymmxOh3FKBaFiUpcetkAP7CUWCzszkxcJPeHp2acKKwr5QOyCmdJ
vMjiuc14Z0dDS0uBts/VkvLJOZYmKKrc/omjPjl5N1tVZxdPWLRaqRZR3riLSent2Gnwkm1+hr5L
paHJqGFZts4g9xmi5MkLf3jvTI21Kzj1n2O3z64ijrk/DfYsD2UvkweBoXhD1zAKrH73KFIbTJeH
j2DCxmxUSLq6E8ewSbuDICC6bmv5ZVe0cbNfMPmosjMmjtexdF4az3bWrPusPwibL7CLAjwWY7Ou
cI1uIDZOn2akC3iQ9ABhll63/GQnqiO/xciMb526dvXWNs6Pya36o65dVFDaNLfF6FBukFek/lt1
TAb1bkEPZkrtExCi6xs0WHyZSO5HPUaqwQ5pcaDdyUhm9+T6yaOVWeHSB1YSxyfRtKberllZRvlC
p8Cj29AcQ0Wg9Yqm+i6RENZ5VeLbt5zk4tXaIVHP950pGxA8/ou1SVHGXrne0fOW/HsqAeDPeSs+
CPQSAusFpq+xheSWJfNXwO49kfxf8RI0FrQqtb7AqeCY1WNQt98Wp7WeEhTSmA65hq77hqH3a7Qa
aAXpbOrNBOGQ3ZFrtJuxyB5q2/hFu1B5N6SMlxwcT1CMCRw7GfC46lgP3Ylnet2DsT04dU9hUhjK
x3Roqh3MPU7mDgd9E9T6PNd9vMaFrh7aIIsfJ6oE9kYeymcf7ZbFKjUoRVuk5t4jBAl3+qSo+W6g
G6zbopQ3yvS3/VTgohnH/t6IveYS0TywxFGNQ2dqfSIvyra3yGuUiml0HtlEfpBGQvix4o7XoZlg
4WCcugzPDcm+w8Nm3hrDYPGNF3ihrTnby6aJflUw0Y+ThAHdOt6KgMeTIagiS+v6hCPyV1kRg01k
LpnDjzPHV60eB9ayHbM6CUUtSbblGJ5lYd8URvfkjy3UCV1up54ph9uqHZfjt6KDC12IhEGkXhhm
2vc+kyR/beYOomg2qfHGCeZ2KxOZ7CNnLA6pQSTfGu2viQT6DgckdUJ1pLcMIUv23+UVf9W1MFrz
anrI7DF9ZU4RiVPaNfY7dPpkWTsKOHbQ4TJ80XOnfBpxmpEOcKXvRB7UX+CObYqVLI7IsnT3Yz1G
6Eg83rfS0xouGDfnbvK6z1D2D7kBaYI4NBO4hDSH1RWPQQFer9PehScZ6pI3bWXocQgPezpCswz4
xYYjT3f45z/+93/+38/x/4S/yrsym8Ky+EfR5XdlXLTNf/xT/fMf+v//2+PXf/zTlY4nbMvyCSBJ
0zVNy+W/f/54iIuQP2z9L/7CxGqNWROj3RpvBgGGdPU/uIJii6Qs11K28H+/gu2SOs9AFG9pR238
i/eTrfV//wocz01LCtLKwvzDFaw0jd0qF5rCpj37NrYh7sv/5AoS7ijpOnzqf/iUmGP1s2WYhOSY
T7Er4sva/PUVlr/hj9+D8JXpOKYrHNdbvqf/8j3EFe9+NlvBtqPPiRUIKy16WFKn2+jjr69kOf/m
UtJUfNfCVlI51u+XGuhvVx3eqB3GhS0Ego0+6t140Ft1j6F0BXx4M7y6f/P7/bur8t24tuu5vim5
036/KmqCWdbt3AHcZDxLJuTJntroBCFmm7WkwSarhvSlXd70VX7NC2DKuX+vfPeOgk/oN9heaU9e
dcw2L3/9gfz5EbBNHgNp4mW2XHC5v/9kmuhkzErT7dANCbSte8fcxcnTX1/kzx86qSSu4GPeEmhy
f7hHQzsEkuJ23a4PN92tj6HnS73/9SW8P32vXMIlfeWani9wMf/+e6gmy7zaNLudbxD2gNtEDBqB
JH2Es5Re//paf75df7uWb/5+rQGpCqV56HbI6qkfcrmd+VpSwvN3X87f/FL+H28bp55i7Ms9p98z
RqSeAGL+ITx1z5DmvYi++9H8m1/t764ofv/V9GBUnWH0HZU9m+klmcGu/RzYkh/gh/31h/jvbjxP
SWF6uPwd+483XgYio2xb7ok2aBH1CSwX37Zz/uuLLN/67wsLpBrHtB3Hl8R+nD/c3bURmqLv+XXy
+oFpIlCXUN7Ziin8Sn0Ht399MWv5Ov58NRYWXu24ef74lGd6qBVxfo7+a6ifm2ITHKmW35e7cGfs
/uZayz32x2tZnukIB9OhZcs//GZDhxsKfbrbUabnvnFOgx9n9gyLb0g6zlQoBfF/+1UGs1PxClg+
UunZ9u+3xpxDYRAxwT/G9PjeK/PSmorsAvutr7/+5f7N8/XbleTvV7L+H2ln2uO2sXz9T0SA+/JW
FClp9rFnsecN4Tg2933np39+zH3u/2ooQkSSAEECGHCpmt3V1VWnzolyS/ErJFENUNLUNdJX8JY7
663MN+LymiGEGxAbsmjjG8u4BMlbCzafy4B5jWMsMyq0797HMrgrNzyS5nOz+FyyqYvmfO2opAHz
Lzm74aRR7PQyHyG5+1HFjKgxBuHG4ZMCOgumyVdr3MH1CPT6+kJebn9V0g1DY5NYFtnBYpOUqsr0
rzUkboeyk9i/tBU9BAXKyCi+VxnBSRq3YUh+w+rlyVZlSTdNQ1S49C4yEtk0iqbOsaqLz/1rat1r
r9fdWjMgkyzM6YJI2rNcTAgkFG92K9L/UApguSb80QgEX7dyuTlUilw0bE2Rg2ZZi/0eVZ3ZdNq8
eC+9uuex3gAYA7piXzdzGXExY8marvGtOMcLZ0wvz/gFmJmKe/FN71HWbOz2BfbwHcW367ZWXTqz
Nf+Ws10YizrAVEaeXPHNR5zSPDRfZoDVuHGspHlpPu92lWvenCMhMZfW/Wc7IHsY1RbZ7b0Nfb3N
MM5HdiSFOcj7eJ8chNvrbl2mF6qss4YWd8kcOBbXpAn0s4A5PXH9ym1eZCSpUO86XbchXQZcjKiW
xb6z8GgZK/zKnEw1YO1KZF52sLH3X2ZO6+lp5vR1i2ZjDS+PLi9TUjPuLu5Izu/nJRxHWUPwBZ8Y
HbfL9EanI63qzTzfRt3L+NKXtHQQPrru5YpVcMLEQ91EShH89mer3uAzk6rgpJQiQgne+a9pW/UQ
6vWLVECbOKRfqEZvXGZrVnVVolom8x0v0n8rSFoY8NkuVIwynoal8q4/8oLWvD/Nd1gF/r6PfENl
Pte6dfEhUfacpazwUT6YN/VBP/UuciaHaOOsXQYpTTJVidyGjNRkVT8vZcPgUtVPmNH01/4DjU5v
Y9evGYCEzTSJsgpDzov4xGVcVMii8CzLo/uqy9zSh4cT9ofry3UZnzhQ8+83JcnULx5MWhVyw0fc
kXSoIAkd//DNHxENjLvR3NgGy+jERWyJTNCpkiXytJHUzyvW60LW0zHFIdgd+re2c6DuZBRnV/7N
JHdpaF7ZszCIBD0oDbFNXA/MbAqFb8loLvXve0YtQN4yRn68voZbns0B7Myg2HfoyhgYbKUZM6Zm
riAzBGUENlDweC/kjLxet7j8av9xcU6tTY0Ioi52H4NMzUAE4fIaXAj4NApPABF/zGhgdcPUMvou
TGmLmDEyexPljL44TVbDnh1LvtMECL/GXb2HhVbYuC/X1/L/PNMWwX4mKTOSZKCiMkn7XKkEOy/E
+hTl6YkKqAzQEtmQjTMw77zz+2zpovz5+7VExUqVWE0d6vJeDB654f7lKi5OsxQHxsiEsQkzhbK3
Ut86RZQlERgu2zvfSLZW8a/DdM2l2eWzLWmJU2NMJTJAUujfF4YI5aCYM4pIq6wUOhRELfR+odWL
tOBrlhRfJlWc+RTqPycLwpxyKH9c37Bbu2hxJpHVgkci4rP6HWyujQInrP+amNYXBk+//ztTi9MI
nnUSgHF7jgZGsRZgrrV8QG5e9FxoW5WfjXO4zO4gV9EEkyF214RUsGmdAVK2vmbOEqnTtvkahPXr
dee2DM5/fv5d0X3ymgh8sKl6ttYCVsiSh6kaIPTzKQ8yiIAcZ0B/5N+ZXcQbplPKVOs5IeCIfGPf
PJn8T/dqCCfYBq+bunhmL06jvgg4gKSSMQh9VJB3I89sRJtvNWd0UVs56s51W2vBhluPVAh6QB69
i2ATdQGD2C29NW3I93qLbk8W3zdg2miFMzZnbJQrLp6Js2vn9haBZkh7ELFAYlwagypKPR0juFB0
M7nmwfpg02T/4KHzvTaKA4Jydj3Vj8OghBuxSJ4P2zI4cAkrKMCpmmoub49M9LMgTfTcjc0H7zd1
+v4VjWkDPKf/RXi3AndsnyXjpX9l8njmLygAcjyntGyE5k/5Z/7YZief2ZYMoXklc69/Enlth0uW
YqjcAZZC0fLzDvdStOkQkIvcpIzu4VZ7TJQ/pWIf1/oBIRfXMhRiGnBD7wVqthtLHb+gpBZ0v3Pl
ZaAVgfQWWufTUDtEsnIPlOcU1OV71jsxbPQQnf+IYJ+jycyMR9PCxdz2weG6C6u76syDxRlFikXP
BeBcLqMwNg2OE9QzP5ENfbD8+oH697d/Z25xNtu4s2oEKPma4PueGiSYFCc4xtPGrln/LgZJr0qJ
6KLYoMz6hSArIzef6MfV6R+oMtvoeqm7An6OsLwv2mTrvMy34nKjynMub1HfM5S/HqJn0c6gWwr+
ocndWqPXWMPvEaLdlBxr/SlITfSeSxdGeXSp3yXrQeqPhRX8g9RANmSKLJZkaPoyQqAtbTKwBdCm
SRg1jMIvUt7+gyB0bmIRFCLZbGHSBw2UMPXzUYkHSLpHKC02PLloUszB59zOIgWx9KzgnQd98UAV
Iq3AwaVwZZA3qiowh1J3y67YBxncxUUsvlZSQULgw3QwQhEDY5gIolE0dnIHu9T1DbwWjs5/2CJX
kcPairOeFw7aVRqzHm2wL6d841rZMjL/+dlWav22bptkyuApt7s/LcuW/A0LawdENixdpU2hybAs
fLagIOEAqQBueM/FY19+tMYh/dkW75tlHmndl/9ZWgQYs0VnxsiwJB64Ix1pD00fPGg7CJ0pwUg2
oIib6en6R1rzTpcVWcU1OjBL7xqqFXFe1SDO4G2QGSy3c/O3bByTZ2n4dt3UmnuoERgKcryWLi17
eGZdDTmDtJiaRde1DJJ2ZjAs+R8EtHMzi3OH3Ba4oHAO05WbP2ftW2XslTdZhD/n5p84RP2P9y8l
wGWtQJCarukE1i4R3PEX+gCcqOsWLr8OPDi84TUWjCVbWogaH7CQTjkpRHkLNaNxSG96KLkS6Qhh
vzvBjnLd4OUdRwOEzIkKoEnRzFgEEzmo+Dtng8a3ogPeE+/i70J7qlD8uG5ovr0+XwHU/NhwIgUk
g3Rlcaqo6lfgt6kaGOW3tHwahf6UgfeZGe8N8GKs5CBpGzZXnFNICOmXYlMVl/kRk7uQAiL77qrZ
Q/dCHd8vnuX3pHu57tqaGXoGIF9ZQkqAC9fkDgW03BpyV/kWf4SCbis+pNq/1H7jGl3ZHCr4Aeou
1Hku66eex9tuLIYY9D+CcQ8+HPhfZlhI/jL8uu7R5StPY7lMaNk0zu9Fh0wqG69LFE5u4MunriFx
HO5C/5Ypw+t2Lqq1gC1UWs0KXWeDIsiyPRYkEYo+CKm7QVs41rccsbZ7/SeT2iir7oCqxu/XDa58
KlWi4KfNTwXa6YuHgmyWTPsx/ugitZc8idEthLO79qucbUSKdTumQQMar6wlFkNNizyuUnDitb6X
32R1bw2O7urexlV1UcH/a/1w5r925i1zdhuGrdWGnYg/6gGWL2e4BcJ0ZA7flhzxWL5bGztwbV8Q
lbgdZXRr6Rh8NlfqgP55JWfuhCRfsU9rZ2CMaePlsBIp1HMjizSi4u71ph7SLkDEu/LBYtwUInoY
HG44V1ArXd8RW9YW+UQTATArx4g7+EZzoQU/NHyo6mA6181c3oXaJ6fmlT37ULkESDZD+MRNxQOP
/EI8SBtndsvCMgq1OWIZAM3cYrw1h/4t1hHUNb5ed2NlX2ucV1mxIKq9RAPo5qgq3EkZIPqX5E/T
AHpwkt+jrVrlmhleCTPShVaD/tfD92y1mhqBoVJlteq38GOCBOMx+fC1jTO68uU13sx09aj/y+Ky
Ud4FY1N2XuUjnPgVDdudctf1P/NhRr1ATKsEb9eXbuXszAs2J5RUzYnin3eABklCA3tQBIhtN2Z3
5qP+HuYbLq28DbRPRuTPRno5aQCVGtyyPfSOr5H0eyRlaPpmLxauWHu2gODe+DAFR71HidiPmbVK
UfcFsW8FG1t+y+FFsEgKgfeHolMk+VZkx/qlf2c4/t+t6SJUGEUfDB40kW7xs2AUA9QldG31Rhax
UoPVaHbwsplvQ/Ap88k7240JF3zftiU6So5/DGxA+/zr7RmcbneSUx0MRAM2AvvKAZj7UTKgfBEg
2nJvhiPsynDXJm5GphnvMv05edMZTdvqfq1dIDovYgAPtOjVi8oZYK820ASF/qUjufjlBq5lG/eT
rbtoeNniBvZmxS+UIMiVMMpqyov9CXeHMjAdSJ0VVZc3ZKoiz+m+9O/Xt8XKyf5kZbHzfF9ORWl2
SvnmaXsTKeYZA3aYgA+r70Z7um5ty6fFJgyqQBDbnjNHV6OYWWIO+rvxQhHyupm1T4VXBlRrpo4I
1jKDRhzDp7OOV+OhdRSXnGlvfGEeyoZbwhGeyo2LcaV+q5FXkNjKJLaiuARljUxcUF0bIbnsx4OY
aB9W1Yiu5WsKgxJoJIm1BJ0M9Cq6kB5GanNqmfQbMeSvB8/i2fDpRyzuTamPwS4bdK2KYPihIja4
y6zgR6do8DdPyUkRBaaYeB1ZgUqZI2whjmOUr02CwzQp0ONaNLaQVipvIXeI7tSINuVUIwLtVS8Q
8t0XYs+Is/4x1sK3TkIvGfbdHWATqDjM5l5BNqdMDYRhr3/Klcj4yal5R50FlLIxlFwITObjAEB6
e5IBb6L0ubF2ypaZRXIIbWhZGlVnOHTSkzu1D+QbhvKS7wWPO6FKArutu+6b3EqPQO+876Iowu2s
q4fCNF8qVHagg1F4aQQdpIeGXrz3cY/KB5N2CL3o8PyXI1kGMgXo5xSAYFG6UrQKXhNf7o9xh05F
LTU3KhLbEDZWTtFDwcpXfJws4+ek5F+kWrVuW5kB2nyKsP0P1pgU5T9AEJ7sn9c4SUtq8/Mapw+W
Z7cUO5gH27p/5si/2J1zrx3kB/gZXtELI9Q19UrmCeN2PCHc7kMUN77hSqeB7J58a37zEaaXFgpB
6Q0ooqhbuuZBdfKDeafvYCix0WHfb3WHViLZubElYHYQITTNPbI737Kb4a4yXPMbchd+9PX6t1lb
tjOnlnjZcmDiShlJVUvxGdIy4Rm29usW1oLlJ1cWF03STwXREhPDI3jpQ3uAuPAonsITM2fgPMfD
dXsrR+2TucWNM6DYrLbQk7gR8+0+E3933UMbuNeNrL2WscLNOaeQ6kVa7LXCqGgBL6MEOikQPq+S
YjfmLu1jW0G87lEMNxAY6xvifwZnt88ClZgYRiJ55OHKN+l9sm6jB/mPuPqbABnesJ+8WkRDKvMN
6tbsugjGzRdTd5Rf19dt1QvdMmHKEyl6KosLOqrQrpHnZROoQ+bRm4LeglTcZZPjNW//ztS8888W
rFeTUkdOgOPKJKNu7tv6VjcnJhEf0jbd2HPre/zMr8XXUWv0MJAsYzswo9s85spDiaSyB4PmSbrv
pFvoKBCYnt68rULU1oIuvlihymMApTjn901BKN7YMQtn/qFuBr/51CzDq0nBa0bGoli4rFWLlgrN
lB5C3/082tWJivzesgcGQGQXsid3q4u8EpYscE1AHqni8c/ihdabRqe1yLxzvCjaVNa+//Nv745P
BhZBqRLjKmOKP3Nj62lCnxqWVVpwLaoTWwjSlQzYovA0p9oyxc/lYxNFYp+ROwiF8ug4vvnw16Dm
8kX4XkdwYWzE2i1bC6+EUOlCVMYzUFPPooScKfPvmnmKioj5dVSRyucSpp/rK7n6qc78W8RbNAhV
uW3nnYGo1Bs89OG36wbWDhdg83lIZc64tWUFLxHr0WxGvJovkHnvwflnK/eDPe5pyzhbAJS1ix57
2FINejMXLdK4axkimDE74mG0ye73pZ3axqvo0hrdxEtsWluExMlgCDqBRRRrED84sI0cxSd1J7u5
iwbQ368afnJtERQtVY46PRXo86a345vYw6F5qjduqrXXyicji2Ao54rR6boA/tGdXMPND3DZ6jto
IvfATTZLAnMoWESmT9YWEbCBBz1I1CZyB/GNbZ80jgYhcngwA+sV1ofxvRB/a17292/KT1YXCX2D
hqWeqrw0m/CufBa7W/OPjV0/n9Vrfi0SWmUIp7iYqImNN+hqO3PEFb8jm8q+QPBzw9r8Sa4YW6KY
ixY6oLjxIrcY3OoJ/gvjt/r38Xo0/P93rJaYc4gp9TLuKTiU4Qm1VB/q2xdzy8haYvbJyrysZ9e+
FYhamIc1s/0/BvHPdAy+JgPAmokBdO/WQ25FLakHhIO1kUhvreAiDCZt7xutVVNThJGjfKhQEBZQ
Qdy4tlaD7dkaLoKFPql50o1m5HbyTC60M8Xf7dbxncFg1/bCIkYosQJVnIgnCnJizODKL7XuhnD5
MzEFX9b40L1e3+rzj75mcBEvwIoWyCfokTtPQnKgkDyuU/e6ja3Ps4gSiBnBNRa2kRtD4SygMm8p
wpshxo5stP3p39laxAZY9icEGorItW71yBl+Q68uVvZ1Gyt536dtvogOWhBKKSoMkdu0muJOSLAj
kZcEUIdIqdPV4l0B5/vuX9lUFihCX2lEQUiYOwxm8rQctvkCarc2PEAIc5DFfBO2uLoTaXJQ8WLi
/AIplAd6rUQzF+NMzZZohzJ/M+XbBqpdT3OKynJymF4Sf+OMrS4tnKzMVas6PfLFVtE9MTaopTEb
A0uaCK3y7wB+nPoxVD6ur+fqYT4ztNgnkQUfTtuSZ0AKVn2NkUXciEmrucVcuGYGgYY4yfTnYKgq
rSBBHw2m3UV5Zs9/j8ktem88vJODtLHtV0PvmbW//vws9Bajh8BUmUeu9lidlKNJFgPrzF1zqI9/
f+HODS1eB8gl9pYy0WsQxZvuRUDUZuPLrG2BcwOLS6S34DtQBG73MDyl0Un+1Rs/igcwjtf92DKz
uDNQKrUytJzZaT+s98pkm1Oy3m1evKsJ9Fw5tjTwdpfD5MXQ6kHXo69dO6Ktv5U2vLsnfQdkc5/u
xdutSdu1WHtmbhknkMZrMknmTSrSWbgvIweJ1Pz79aXbsrHYAoqYovUN667bNtOu/FGGb63xujnA
u2VlsQ80OP0pN+JJVN9YgMGYWtPgB9uIq2txgBkuRZEoRTPpujilkhXkZj6/rYVvif4cfxOVDcaC
tX0GVBG+Dkg7mI9b7DOp1PJ0/CtZhQsSVVXLhtUscfz6H+xnUzbhPNFQbaCP9TnchMHoq3LHsVE/
fIgUaQN6UAogc+Jc//hr/lB4YwrUpKpsLKEqyagXQ67SBTSbu+aryCM+oNEzZBvuXH4XilTg8+ZH
IA4twUQa6Ng+h6rGrWAXRpo8RRrE2koWtowsLoEGKVa5FKEKEaZpX2oPXQ83WfR2fcHmv+RzhvXZ
k8UOA5MfmppA6p0QA15HAbV6p/iSdUc6NdctrVw556Y0cZEk1CJo7N6K/P8bZM3t+B5AEY2x8Vhu
vMIuN8JnY4soUFRqn5fzWPNQoWe7S+9F8354pbd+3al5eS6Wj+4v8FCIb7hPP+9rZFyUMgqNwO0p
pAgi0yA/1AhK1MmR0qM2HVsofK9bXN0V3NszOBT04bL+VULzhHT4qDtaq9AAM6yHshtaSFu7078z
tIhwtZjI5jCIGIIERINPbl/4ra3po77h0WUo5VOdebRYQ2iucihrdcMxRhRU61Bx6x60oZ+bsAP3
6d9/xHw2t3goeW3dQ6RoCY40oRfwDXaxVrfcSJD3xRtMi3Co+e0WWmr1lJ25OH/Us/xHTTKI01S6
tKn6kiNMoYCvrcevzWsVi/DQbVExbK3o/Odn5iYvh7guilCqZvzCHgP0CgQLreCyHdEbz7aa3qtn
7cy7RXBPoYtCxUg1HKUwf00ZIo16di+UYXyrqdkxg2H9HxxuTaRgCjKF3uGycNoqWtarDSgdkR6B
8qg6MgRnqi2GL9ePwNpnO7ezOAKjKCAUVjIkPoSvxaMp1LvqA8R++6hvIXxX4Cu6OJ9pnflgbuLl
0wKSvjKaUhK+MoJn0bebFw/6UcTibvvmPu6epUq2YS4TYzeJH3L1cN3RtQ0DuoQgRiiDb2IRLSW5
G3yko8hq0RgZf1XDlyLdxL6txcpzI4vVhH1VLf1OMxwZGuj6R6AWp2GY7GHWi/yqCuo+RtL9ul9r
O/Pc5CK0xMrADPTM0ZAj/oCSBlJ8d8kHzI7Xzayk0SAwztZvEVPgsc/AkXJVK7CmKvv+rVOqueWS
PjfpqXqOpy/Wb9P8rm6VOFf9kyUAJbyC4cRf3N7wI+ZlkfPkbSqhRzsmOqgFkiJkYINd+94suKE6
/8TX/9lc5vBo846a30mGE9QxQ5HaUUSORi6yP2o4fpskeonL0iGnfNLhkD3CiPLQttzAGay1G7t2
7SqEaOu/3iuLXRvEEXp6CSXrbuhek1lbRBiKvadA7b3h8/z9ltf8uaXF1s3Lyeuqsg5d2A81ordq
wuVMvdwJlVE8hmktv+dRJ91YsabfMwPY3olZD2gesdkZwYjWRpR9Ucfk+frv2vj8y+yjRcWY1hvZ
BzpB1q0/31x2cJvoG9t7NTqcrfNidzPJozMUYGmOqN/qhWu2u6S723q5r/QG/kIxATiDqoMKy+KO
hC49LBKdMyQGdvVV7m8Q2zYLRFd/D+FtWHyt7oFwXF+/9Q004+f/Y3JxT0qDaPioS4K9GYovaGwc
i67QbfjJza0NNG/Fyw30P0vzlzy7kdvMU4d0aHTEP4tDa9zmg3Crd3ddA0mnmLXHXHjuC+OjgrV3
0oSv191cKb98XtrFS2Kc0EwNBMJ7338IPweq0BbqNHsU7yChTj6acANAuBrpwZ//d10XYanPu95I
54wO3H7QPRUTPCTWQSnuPKZHI0HZ64208SnX9+j/mTQWj4u8KKBynXiR0Rauv7TtKX8Ktx6x62Fe
QSYJ6kEa0Mvcuw0BHkNxBZzvLmkHjrd5EvvqAcnpm7jRdmCsp+IowioOtbxdCflekrONmLf+Lc9+
wzIUoVucVig8Ok2Tt/FOkcr3UFaf+j7Zo9Z476uF/uxFsYneEHCTIg62fsHlSpv6X6UiBlPVS4IZ
XYwmpFcLwxkHFOKnaaawhnPertAjQBLh1/W9u2INGKVlzagqhlMvCgcoHca6klhOOzVwviuQN44B
hZ2hmGyYTzeqe1vWFgelHayER2pJ+VgIvzOAe5J91He0eEQQPf993bOV9zCkTmeuLU5JMGYFcGbf
ciJ0BXbI5NqGinRcaEbNLtN8BFf1l6ry+1t5HItd18UkZYktRIjDXf8ll2FwLssQcWUNWpqLh3mm
IIoJubvhRJ7a3hS1Z+69aehORmsoG1fJiilTAhorzaEBEoCFz6Wpaa3Q6LpjogbsGEZkHIw63GXi
36U14wJRGLhXFEAiIGTVRcCdWhm2+qFTHOKB0SCust8av7qMBvOKmSYMdDMf7cX8Vcf0Hztz1Jyu
uGcaeG8ZB6s0d/IPCVoDOnDlL90kDKg0yoI96l7XP9rF3Y91JsOZ1eO2BH8zr/TZjRJmQYbGYas4
VXSXPlvRN6m+k9+L5vs/MAMBI7hGyl0Xs1jmlIajqLOO/XgybrXWrRFce1K2GjoXLy28YUsAMVNn
4qrlhCMUnHXRjJhRS7cNjoECdC77Uo0I9Q3fIUvfuI8vzvlsjkHKmacV4NJyWGCo2ipGc0Jxusco
fIy+BKYj5s71lVtzCWosEzY6aZ4PWGx1Suv/34Y0ZnYRKrTmJ/+kRXCNaUkMh8n0M2qjcWNbrFrl
U3HCgLoyxvl5WyDoKVpIkCqOnPWEf5LQMvefhAhWdi9pHdRDnXma+R+s55wf8ybXpZWJvTRIGtFs
FGfiw4mI8ojskAgq6N7a8G/ty833r0nBGoWt5X1gahEDyxb+kSV2TyFCZMEOSfPrn+7ybBkiVB0A
9edxMH3ZrhojlARqGSPCz/S1qZ+6N0BZ8lYh6iInlD9bWTxfOj1rpVjCSutTPOyDRra7pDpWM0GR
CRirqirw0CrUzYg7y90JZitpY49ehOP5JxjUUICpzqMeyufd0mgw9SsC3y0UD62+a8aT8uP6Ul7e
crMJZiHmdqkCAHsRiIuqyHypwEsUi5hdARZz1O5RJmYkZ3tyZdWajhEiozEH5cWalmaRycgfEEfu
mz2yMK7gBH+0cNLNeGLldN23ldUD8gjuG4scNnORig25NGRmXymOPvLyLoQg2euJiIxj0/3tGimZ
wLmpxYdCdzz2mdJHF6Hpvo/RxCC2BwORF0hI9/j+1lTYJenBbA86d6bORf0S1KlEcqNpNQEyzhM7
G5HMQeutq4e9oFS/ZDlg1BOatXaWLEdYc1do2auO3LJnMr5RZWhMoT11fbEv34fzT7KIp3SRFCaR
FxuptKImEDw2UpZFe4T27DDx7oaicwK/vpXkg1WPRwv5uuZ3iUjbdeNzrP70fMO2IbKJxfm2ZVr4
8zmB+illaLDmS8fBbkxQVz+W6N6VwSsyOpbkelu0Wpdh/LPBxZN7nLX15KRUHMX7sL41IVrgj8pv
6FlZ8OuuXVYeZ9+YjVApOutz/vfZt7yZMkMWCsUx9cYdzA8l+z42qduJw8lQbvThTjNcIfstBw+p
/pF3I8I2G8/FtXMEnTvoYd5virgcJPVHtSKB4xcU0r57MRht2wpC87H//P1MU4OGjGE28A7M53/2
cZBjySu8QHG0XbeX7cAOb8TT6DLqctiayIKyYMPYIixAx9gXSPSKqJLUzyhWIg8sHCBhrt3MRzJ3
QJEoyu/DYWKQXgrz3WRV3n4wyj8DlCLszIrsptEiOwuUP73Qk06UoBFE9WSyCFV88WXPc/pMi45t
mTt9abz3oRgjug61fTQi2TamL3kj3dVeBJTJCA51WN6ZkdacRKto95km9CSskfk2mui5aGVw9Oq4
cjoeHLkn7sEIVHboq77tC4iuF5a0S6zppktD3Q5VvT72PRUvBLi+TQXqqJmfSzd1VMC6r2a/8ip5
DsL44Ffdx6TqHhInMTqL9IN3nSQK6Fhr0Awj1CvMfDdKPe0nv0GkLA00kwG16iEaysaGSs977Jmk
28VN/9EriX9IPLF9R2VGR+4jbcFPtUKNgDTEe6iaVAh/h6GUvIdBNr5ndXMfNE3s26Wq57umVvZ+
XqgPcYYgjpnQKYAz8rmxwofKsJjx7qunFIJlQlYZH0T0vnd1LL8IStgUR0+PD1k7SIzyxJG3rznz
D6NiDne1FJ7GbDQfg1yqdlLan8BZPWY5IrJ5hujHzvKQGjD9cK+jNtRmQmY3hepMmex/77Ra3Ael
eOzL5DFTperQQgU0GeKPto5do6HxGmYJPASp6N1nufYS8PzYm1KX7hs0yN+9rkBWDhmSgxF0xykY
7W5Ajkug63VEKXhf9z4Iwyg9xCJ8la2JRlNce6+UfxwllzW39qa7vIccsfGM4TB/+2byg70fN3da
UVr7sREeUq2sHy1kQdNIPWoGbXRDeIpDgS0wKsgbzTR/anQ0RGPcebp1j3IgcgtMijVZKT9ofLoA
2MKukPwbxmeJKV7PYFSc3BeqtpcU69208tewHL2jNTH7hzbXzhzDeyifXmGxMNzUN9FoVCKHvBrt
JDP71vv194GtvEuUIbZ90cKc1x2Z1i/2siQcpnHi9u2aBz8UTpKPsw01Er0QPGnnJY32EM7yvXrc
lGhv1TyjU+q4KLLaWjA9xVPQO2Y5a2bXzUM1Nh9RPn3XE+rZoHlfQkPjTre0m7iAqS4ck30sRb+K
Tu8OeqIxTJpLr1ISJrY6IgmZRCkECB3qjpmPDEoff4nSis8fGmRy0/cE7bmdZ9GzimGyt0KksCz1
h96Kw43UikjIaUKAGrJaoZ5VHscsz3akGbddGczSnmryjJy18V2BqOV7xjFGOlrJj1KJhJFUIM2n
JojMZ3HjIHOc2GMboxrY2q2Y70fkOo7KOIXtTuF1fOphCUZZLFKf1Gx0YU37LqIZdZoqiIPFTuu+
ivSjQqeNWlTm9Cjob+Sqz+2iMxidkkIbtl7XF/zHSU78XWpAS1ZL9dDvEBszvylejW6NSMiT/a9p
yQOuU1GxovOzI368h2r14gvVk+ZV1g2qGZQ+EOntG9BuY2AevHz6mul0Z1M13qP1fTM24k3VG8Mt
r9GdN6Bl7sudsOsq83cLzJqY9AtaxmNTijVMBJ5ht4ppp01oI+JNXAx/G7XxmA3hfcucqGO1jdtm
+te0ywAfQDvs9kJ2qwXJABU1KnCpLPNmN+jloNnoDMa01wb/dxb35Z+dkhu3vhydwkA55DUNHQ2p
8sav3tLSGN2R7EyNa9cQVMblUkfsqOcYHVBPT2icEdTIyUqa4n4IrOhN0ATSiMAS3yrR91wzn25b
Ib2BWVJ6Sb32V26a441V1Y99htZfFtVviCUW36dE3Q2tjL7p0O2jZIzes7a/Fcqh+F2Opfk+ZkZ1
DMqEt/PAxQCxsfgnQbMsd0bv1Tb0yoJvK2UW3UsM5+6KsBMeaW3sVE8QkcNrxdscRp5DDwMhCX3w
MNdrxZG8q6qgUTeH9IBU+LPkC8EJDLVdNMLvyUztUmaWtGljp0OeZZcNw7DnqLZ7pdV6N0sD2M7q
HDHRwjpZTYU2HGJLJhJPccsEsNIMhlOoqLqH7KBKQI41FWp7RLqRKuOrgQybMYJ2ELMCB3ClntJX
KGm+Qtq8JwQeRHG4L3zcNaJ0D6vLm4DG8lBwojlYml0m6u9G0W5SYUAyxicypBI8BJbGiCYp5c5g
PJyDPUo7w8j027pLnJCxWluOkxtZSZ4TiDczTQ2p5qDmXSKjpHeJ5CaZML5WqYfqJrKotlSVx5I9
rFU+l23Q2jm8yLteERLu0GzPUw81X5RrdBQzxz87lfJpl3nRk9p4GorC8rArRPXGTETHEpRxV6Ko
l6paeZjUNHfEWEPseA7iEqtqBeYTLAh7pdOQWehNgZ5MFGmcTMsYcC6zSyNSd02afvNb/RGNvGOA
6DbrljEuHQjmITPrQzGEbjSO/X2Wjm+GiWt+CoGV1ht2AO7stppPvsTN30jyvZErf3gQEKamkrpm
XNtt2pCqiChIK+14P+nFXV7Q6JNqjlwlls3PQBPTe4HAYQDH22eEe3sYZQ4Eynxq35/0oH2CPHxH
XuKMrRqj4xAFtu8hLjpUzQDjBVwAXWPgd/ka1b4zJeJvIVB/doL04gMvqAMGK+tR2qMuP0KO0XxB
0hXxGM9JCivjfEp7DT1229I6SBOjsHasXniVRnHaZW3rFEXe3JnZEDh5W95X3F27ir9dRFRijKfQ
kcfsZA6ItUrSk27wnrSGr3IyfCg4UZnaHUH7RlQQQuyaRvmaBuLOjCYJZVBOU68jIB6PZFR9a0Jx
L/p3VlAktldok4vwfIA6UawV+8HyIoTMjYaTGneu2nb7upm7QKbc3lY1RzytC6ewGo6vpf1WOtme
5qRME7udkCl3sCXuRTGtXE1IfqHApxzUTkcAfpKOzMmh9tkPd9aE9l6avAlQ+eeJUlBa6/6AT1Td
T7mBpmtQE/cl5LgP+RibzxUj6J6h+w6DTnu5gYTSDwi/5nBqlf4oN8n3uI8tNCDbXdPV7S6iF0z3
Wz/6uvwrl4kbyLqTGSo/I4MbWqqro2CgYR4hMVfDbOjlwFoj4UiKMD1L6jR8U8yyandCH/K8DUnm
0r58Kqf/x9l3NUeOo9n+lY1551x6s7EzD7Tp5aUqvTBUMqAHaEAS/PX3sLrvtsTMEO/0w8SEOktC
ggCBzxxTwF7WEu27oWNksFAiyMe6rLBv+sGM5BEyqSVqaSnKromi5TjI6l1lTvJ+yJP4AZbErw1v
wUgcR+sE0OmDnMsQCB2yXZ/AMDYlOUIlcJGwOdqdWqfHCqp+smA3iMaPKZx7PazlFRqVkN/L5Uc6
SLd6LDDj5GXsbdCt4x80ozvLqKIYKgSOowyIJcAiKHsWAOIRmVzJ9r1k7Gkj3RbYxWOCCGQwNV/J
EdArRU82JQQh7SK5luBdum9YQsO4IvtkFrqxsIKZVsJgUxpkb4QQIMmbK1aMQdcyn8UwEZQMwNr0
4mDJ6c2g6nv0KWA6q0maa6PuB5EAPTSzIZyFizWCw4sS2ZNAXwsgqjh3b0y8MsYTJIkOPcPx1SCG
I0R44EjviC4VHk1gQTt2+j4d09c+T+GniDWZTClwqgHWyUwNKqPYAGP+ahnjRp9VCRq8RD3gXmhj
1tdCxyIpKpRsHAPyt9lda6tuy0kSdaXpM2CBV5LZ88Ld1zxvkcs6cCcudAL7SO0HPD8h7AuiDX+S
1wBP5wkrDFlQ0pdhaQJdAXUuUn6qvVu0M+FYmKE6gqMfMhubpMsDq5WjldT8Uib5eZxFyaNAnA21
zkQPauVe+pGnrxBN8U1zxAI+UP0Khtl+B9uZ70e9OLkZogte5UyyXeTKAow5Mxs7NeDlBwhRkUSO
gqyxeC8U6vAIP42ySJKJ0VUjsWo1aFAW1Pw0kDzlhMMLql4oC95+PyXzvH7zdbRF/UZpGBPAUqoo
Z/Vo7mVt9ZgkDY04syNSxe0mVqTAKBLL0zXkVk6D/BkueldgbpcuXO5EKPH3RjdiXxmmXYZDDgJe
r/VkJIHNddvVYKyUGmB1J7k8Hnp9UmCaO8BVVQBeWHcNTntUwrM6jTfNpIsNB7TsunZMfgUjcLwa
JZ98yVQJ/nyT+9PA3lCAAxLCqpGhUmOvNkkZ6Z1+SqUCwY/DHkfO/N6o4c0yML+WY3RDkV7h2GIu
nDLcCbK2BWx2VXhrhokC30vduB7UGK7Ic/kqHgKjg71kgczW6d8T0tADb+CJXU7t6FGjfm1y4pPW
CWUIG60sxll5xEEZDTZ5ID3P3hSLtWjHRodFfasGpbF3ftTVQ39D1ugTF4qFXwdZ1s9g5hvnKgaZ
qy3UKzPiwyBCwjX2wIadrASOGST8/vuZnZ8+XwddnD5xlbDalKgaQHjnoctuhdU+KSoP6s6ET/N/
3gD8etYtnqPgTZ+DaaoF1gigJzoIMF8Ke2W80qcTHBZWanQXnujX4RZPFOBnlsUSSmjZYQqNMN3F
B+dG87Kg8v5jhRN0VT+fDYuhkHPD6jiL1UDR0RdJuQruCxTKbJRWkI3IGzHEwfcrt3bmLVauaAu5
iImlwzHeF2mOsksUV2uomPOa7tdpLW6NyRKVPAJcEpD4SZ8tCzTxKpVgwGQGPfLaxuD87ft5rQ25
uEA0BQ7Z43xPi1o7mDq7xhC7IemnDWDk22TUQ5agCvj9oPPyLIqtcKeEzj/q5Cb89BaD0jKpR+Td
qHAoI6IVYSrBOP2N3Y/TA8L1s5oWOleLPQLJna6oe00POsfZwxLcNcw0kGHaY6of+rBm13fh/vgy
2mJ/8AYnZd8OejB0+RMqGlBeBFq1docpvmeyFuXmlYzv8P1zPD9OZrHfv6a42C9tiReu6XU90Fuk
QHCx9pB4/jCo9dxVDeIwjY8rr8H8F5crh674jAGBlgJEF7/GNQaspC2uYUTovfpQivd7xQjBZShF
t/l+bhdHUrB6cO8D9m5Z8rf0vOOqouhBJjrPboRra1NUomQIduXKdry4dp+GWjzGgTKqWIWpB2Pe
RmqK+l9vevoUQFIZxqYkTJE7Y7/e/I0JQjN3RkoBtrSMohILpRxQxBTUXFHFHDektnaJ7SfDGijt
4i75NNBizaB6SBg3Cj0w5PcmRQLrFqiuFCf51/cTOlethA+s82mgxX2TlxWQBSg+BVrShzAD9VGS
khDYZOwnWsiuZWivZovOyjDIoSoVYzj1Spq4LMkO7QRVP2gizdbwdbbNm15dgTBd6GLh280MHJw7
SDSWjKxaVjmgOOkEBLIa1OX4kCCddltTRE1V2Zsutu+E4I9jp7lqrAUinp1tRVptYqRKRG3XkNnn
GxyxgCKDKIzmGk7DRRRtxAVDqoiTl1QtktYplKcGcv67NF7DmZzfXRjJQDZiOIbtaMu+KDLUOu1k
AbBCs9Eb9ZCze5PYK9f/+UWCZGc2SINLJJSZl/icKeZ1kxc5AB5dJD8O0pZBceKQPBv/qZMt9DtB
dDThPwHNNtQiF5dH0cHx3Ik1LSAaNFxoB9RMyzeElsz/fj9fWqDPA80z/pTDTf1U652MHE5+tNNI
eeRPYJJ/P8SllQH+DNL6IItDoGAxl6qoURGneGhySX/JQ7IRVN6hB/f9KOcHwO9LAtIPMFQ0oNn5
dSKSUxkiNgYgtD7K59oaXfXQUj9u3//GMLM5rgOppxnT8XWYWHEskpsYhueoI1YjzL3tGFXRiqIs
1KLHEm+/H/D3Un+9jXAXmaDCwJsGjf8lliPNcuZkAK8EQw9XTSJQ+mrHSX/pCr3FW6wPfRhrJspN
TCNJ4XbacLJaBt6DFShM2sEFYBPL6bFurKs4MdyhX1MwvfDk8drNSgAO7Fnx6n19JAVH45VV6FsP
H5CUh8Tii3QN0sXKY5gP8MVj+DLKYqNmBMIeXY1RuHBnQVFo2m6tBxhYhvqGhOXT98P9fqrL4WYi
0u8UDYi8xTpLBKry+AwxG4PIkFK8GIDcAm2LFiWpkEAX9XNhGBunRuA6jjb1U5M+yAXqna6WFjS0
ZZigMhPCNChy6SnsOaRk35d9vu2MfPDQJs5Xzv7zCx4gSGDP8D8dOjLLZehjJ1Nk2NUFaA8YrtYT
tCKBzGgtsdMdqbnSoOrCcn6f4wQLv39aF45FCNRj/UGdBnFqifFDO8HR6hkoppjGk6EWXjKpx6L6
GCiariXx4naNKHZhz818cEQU8ysBO4Ove47DvqpNVACcRONam3bwlOpR+iDyy/cTu1CfAeT60ziL
XSfpKnyOUNYO5MiO1GDaxIcKQk2Gx7zUz1b2+IWzGAhkICWBpEL39/fl/uksFiNQG0OKKwxHfyAN
iQvBUp+Z0yF17BXx7fPkBCDTT0MttveQyZLdihG4YPgcS1V52+trAPkLS4TcZ8YeA8wCy4zFgax1
HUJzhiEAdQ1LsDkSAsfoTv5pOI+JoH/n4WFKOCqRcKFitwgABziryAKS/yAEZxulQAbUi8AoU3Tn
1yjcl2b2eahFCGiaqT1RXUHdU888fKPIquwAXWK0h4EOoeXm+0144cVGxvzXzBY5nikQLJFJxVoV
vafWJOTc/KnUez2vvSY3b3XztTPX7rl5AyzOP4Q5CihcFhCRZ6eJQuN4KmvcOkTUxB/T6pRopbkd
U7ryiv1WzlqO5ADEqpkGAkXwB7++yjnK9/ok4Wna2VDtCUnvZNSmEMxdd2SqvLEwHpO2uYLTSB+C
7PEqQdamp728jXMG0b5Y82RVbLOkkjdqXO8RNNWunUgQi4cAkPv9Ulx4KgguwFBFUKZeAEzTCgKd
Gg66UX3RWb3tbMOnq7zl81NnBkoDtAyInw5yyVKVpugUKnoGnF3MzW2cQCOm0a5kE9CGbpujodbZ
2WPGLc9IAekvMxjOZW/fT/TsKMI3MDV4X0MTR4XW+uLltYgs1UaGc6/4OUnSrht88dQ3fOXKWhll
afOqWn1scECTgnHIr/Sm9NQku5fHWwV8rL8xH0AYTGDC5zrJ4pXtHLDL2hwjAUXBKkAbUld717oV
GZGL85kjNXA6LmS7xpjl1NYAT7VnhsormpkTomlx9/1czo6feW1gpm2AjXAhx4M9B7AmJUYRTH1o
QK1KO+3Uj4gAgWVL0LPtgu8HPNv1iwEXlyA36rKkNlCYnZPvTNiTs+pdqsuV2++8tLoYZrHncqGw
RG8wr0aVQtgqQrQ7EBbd5C0EahuDe9YwRBJ9K1C8gJvrmo3BpVlCvwI6UMDPAR45f/7p9pUGrbcm
vGgBI+U7HW7SRH0Ray2Ys3sXc/w8yLyDPg2SxUKyeIUODMTqf1k0/4XWz/eLdWkPfh5hERllA00b
i2Cnk8p61JNdK1lHyGcCi6OuvFPnzJ/FZBb7ItdEZqod9oUti+GhJ53iEQgyHtWY25sGGSEU6VWH
bWf4Ul6YL31WkA/F5gGqQsBtlGq+RtG9sIbzO6GiEIrC3RmvqqAAR4KzoAXwbsRVkoctqh/Omtv7
hUXEKLMthI4igLxMzuGmCowNSihB0ZYPkzzcxCL8fhEvzUOFBIIO9zbAgZd7sSQDUi3IgQSkhqgl
WlSNWfhx9/79KPP6fLl5NRmVIhW2VraqgcG1eOGALwUwxsSOl+HrK73GWUDYs1X/EvdO538/1HkW
i7FQl8FTwyXvnDESdKYoUyNXWkD11N7EDiyS2iHfxGhkHGPd3heszXa52RtBa7L0FscN/Fa7RtmX
0uQPTdfeJnJ2Y6tkQ0H2t9yhoWvB/oU3R/nt7TVXdiCptwhE2GA6rVKja14NRdCwfNeW9m0G0mM2
qK/fP46zoZCxIEXDFQsQNrRy588/HQOQSBjQ1NRFIE7UcHytCaWfpr1WEjtb39+joB4Ivx7Uqs6K
b6XD41JVRNClwFIBXnKT1MZVf8rLYyP+cwHsxWiLABwoGUPlCMXQpWeHuntWOLIy9F7rO963kAJq
0aFjN6O8BYmoLvdWvPbynxc/bdAiELOA8zKHksvqHGHQJpjTmqAe5G17a/dDMEKiRBfmVrzY0tZO
8n0KPMbQWoAjjW4qT57edCup1Vm4Pn8LvFOo4CHHwnH/dW0HCjBib8oCqNs0rCqEp8dCZdtE6Tdg
1w+bzKlXbs7zYsXXIZdErb4se32A315QWnUkvxRa4Zow7posG37rute8YeaupE+bnAEhr21y3Q7S
rA2S1HbrndZBMyZXt7raBMVzCxW87zf7chviYJm1yGD8PBeCneVhhk53n7cKlQHZAxa68yTlETs2
NG1ouAA4Oq2Ra5fx0Twe2IYom+oWroFlJVhwIdVEy+VARV9fmE+D3getdFXKt6jbr92B867+fIbO
g+E4mwNl6GGfGc/AGWVwSF3Jc2sxqOOPXIq3BDavTqm4zZhtUkOcCiArVPLM9PGpUOzt90/30mw/
f4HFUYI2Y5vaOp5uCdEPEEgyT5EEOnJAR8K1ovdMgR3w/ZC/99OXSRuzNwG0VlAXgyWnuYgxNMOp
jQnFqMCgw1NXteEwguwIFJziJXV8ABd+g+ThYFAV7321EmT/5iwvRzdUVDwNcFkQ02tfXzCJ23GR
ahpKc132jOMV/ce4U2FwRb1K7etrFU41DawGJ1et6Z5SXBzuaCpbqtIjzEzv4qTRJZhJOyjeomf0
itsclT2i3het0fxQWqtE/ti8DrTsXTvVHYgOAYFcTEDey9PombktAnBHAaztC19VwfNidWK7lGa+
BBi+2ejA6DUM9HUdQXnI0tze1VVZBi3t72nsSIqLgvstPNYIDN9TLQ8lZmuZ14JYFmYZ0MHcHMuV
sPDsJcSSIWcFs2kOcM8ut3LsKXKjTAl0lnZg+Q6nRJhXrVABu1RtnAs1uAQjwPKb7/fK8qZDDxVt
DDRTAabDAbBMvCyAV8uyhiTOoEOMAqaI/VQ8jex9UqXr70daxkx/jISkHPOQkTsvzl2tgw6unnZK
wPLMz6oO7VrTm8FI3w9zdstgHMhtISZD+jVneYvNXzoKB8rZlIFnEXscqv5wbNXqaAj9iSgdSO4u
mPJbPgF3bjvQwjSj6gRltZVv8bucu3gLNAvt6bk+gIvGmBf8UwjB+yke0ybFOzg5zntG7B8NIW8J
HIqAyxwBPU+tEhqWZtVFI9DhuZEdYhMe3Ap4EX2K79sD0VuzULLzIgK9ArDGooFWMOCsRgtexggW
BuDPnVeCguC2M45cBSq0q72J130oj+SOMGB7raYKygReNVV7amzQMKGi5UH3acPtQXNr5sDv22l+
EhyAaJS6UqpEo/KaAiDpp4V6i7b06Gm9zsLeATOKOw0QwUXUgJsS58YPDUQobssvQxqnITRttV/d
2Ne+aiRvQwECCREhk4UH1cnRbTjqi9OYoJEJiWfSdaHTyHtbmsC9Miv1TpWUa1z7kQGUuwvXmghs
HueNIJxwG62BGkybFh9US7KgG1DCtkXx0No8exlYQTwgb9lGbexqKyPNqZw+8RNb1jxCCkhXGJLz
jMMyPQ1FBY0KJ/XTErg6U7WyXZM49abDIz2Vedxv+VDdxwqp0XjPpwdhkyqCMp3ptrpzXY+2srOq
lj5qFS9CAwG1J4jV3+QSe0Bz1s+cvvJ0Up5SFd7thjy+VWb65lB0FHqihVlRgV0fR5WS6oc8VuCE
RoB57hszoLXBtlKpx+EYFz4rpAhyAtuSNa6EakZg1Ii8Zft2AIL52uGgWrmkSUKs8E8z7dNNWQDf
/f0WvnAyaAC+IdVGLxU4mUW4TZq6kvRugnD/pLzJlZ8346/+cTRXWrYXhvn9hsxJDlB2yzI07MR4
C648ooE+Gb0ydY6iBz0MLkjgBvBf38/p7DKG56IKHQoVRWh0O5fiTW3TNfWU9Ii2YcDe3yn2fVfT
qLlpmhWFlgvHOfibGoYBflA7k/4DcjAl4IfIQd7SSD4aSfIEMcyDKh/IXRFbf0zr/7yO/03e6fUf
x0r77//Bz6+UCfxu0i1+/PcVe6/uuub9vTu+sP+Zf/V//+m/v/6I3/zzL/sv3cuXH2bgeiduABIV
t+8tL7rfY+I7zP/y//fD/3r//VfuBXv/1z9eKa+6+a+RlFb/+POj7du//oGq9ae1m//+nx+eXkr8
3vVL8cLP/v37S9vhVzX9nwDeKbPcx/xw517y8P7HJ8o/Z4kTNAZRZYAyAnZbRZsu+dc/7H8qAMGj
WopWByjjUGP/x3+1lM8fqf9ErQBkbayXYmpwyVT+8f/m/eXZ/7UW/1Xx8pqmUIzEt5lfjL9OfhvR
FS4557eV2wwsW744nDcpWBH9tFey+FFlTjS0MOaztBdBmWsAn0704ZfKeO9mmvnY8Xblol2Up+cv
gJMNgLO59oG3aolaqoHxr1Dr1PfWlHt63USoxkHKcGi2CjAlffGh0uopY7Eb58kB+f5zrJM1JYBF
DPrHl4DvN1RFHEVGY3xxDcejZvWiZvgS6GB1EnxU1OTBzvMQRZvQTK1Q7tAcTkF4UfnDp53y54p8
XoGvkQZWVka1BO8eDhMoYOEM+3r1grlkZAxUsj2pP5wmRVIzbca0X1O9PpsiOuom+rnAgOhIMM4o
6TrB3aw4ZQUqx5NSVi0IRjIMLmXPyqc31I4ClBhgTqoIl0K14vs5nu0y6HBC0wG7GebtFxRGRD/l
HFjuaa9m4LFaeudXcRmwPf0xjpA8GPgJaaY/0CaIpzXvhrMHrMgIGwEYwQOW8XwXa0sBlIJia9Yc
rBHgO1UJ68ny+3pNzmBtmEUIlXL4QYBF3Rza9tWilUdjkFzW1DG+FguxTRZzWYSlQyzZzInz5kBa
IKCSzhuscGWp5oTn84HwewjYPkE0CAH+mR1Tp4107KyYHRAF+LoHwviN7acejNU9eyM2dCWkR+h+
aUA0+7FDdKilLgugqF8rch7L9aFOyUNV3icFOpFU9oqMHLGZfCCBIAFyzCrr11j96EFhVFC/VNoO
dMIyKGTpirLiupV0gH+NsIorb+DMpQ2sHNWkukOxMDIq2zXKcvJKU4Mp9NQEWjXuU6KfnC4GZI0E
utq6JpD/SR3ZxLgGERueqk5Y58autUlQ4v9TNjzP5GYdUSUV5q5QxMYS5KByxa1t1bUneafIJGoa
saWthPR58jjrNip4/ylMkVSxd5L6AHaXryfPjaxERat81GT6iDN2AyXXFxCSjrIBleYm/jGVspcP
maeaHAidxM1s5oKEChcadtKI7DuEQ5ugA4PysZV+DnrjVpXkpuBdqrK0H0FZAE06UGN6GKu3Tli+
4OPWMF6nnIA0roUU9PZE2hq64jkIGGN4tfSM35sjgejcEKQifVK6j8Ziu7Fj3FOZcpTG/LGS7b1K
ie2OFLPTugxRoRRIFnsSHIRjGNhoY/MDYj9XVKDVmOT8Kjffiz67NdIT5HICkj5YMxcQt8vINyOt
A64dUOeNUIP1uLTF/H2ZOLsCfD0jRUogt57JH1TF2Quk2FR6znMOKR/qwugtqkwRMLlYqYJoXwOi
P14zDYcF/AEMHUpWiyNDLhSEYzW0FYuWADhRYS3UJgdBmj9KlbThc8iMH1U+HeM02+qi9YjxPhiO
Kyn5a9v9gLS32xkUPDPtWs0p8mGG4hG+c6x6xpzESBJEGzjkQaAM4YDOQFF40AxQECuY5HQ2ARnt
tiiV7ZAmv4QFmnhrN75mjdBFrd+/f+MvnSmajdgETWjznJuEsCTl0BGDLaSDCcKysVmr1184GmF1
htgCDxPG88tANgFnReit0h9QsVcgx6EOh9z6G+fvl0Hm0P1TCts5GsRYMsoPBYUnY1O5TXwnMWnl
Jpv/yuJ0RMseSjm4SXBWLYk2MzmkgZgUtGgHhOIgAZrqW9b/BNRmrTJw6aF9Hmletk/zETqJ0aDA
SIYLrF0UPxaw4UO9+0aJABWYjfiu1+zq1oacP/80ZKrzPOth2wTyY+9rBRgGsqeVK554lwdBvgFx
J8S3yz6CPLaNrfQVP2QUWOIEL336kttrl/55uKPIWKi/hlG/zsUazLbu9RJ4WvRHEX78NJ0X04bv
ZIbzFcmUBmsBTE+s0hoWzanfh8eXkRcVRdGifF5yTFCPnFfVA+KvjIxAiT0oiAQCaC+U6LYyLqTM
pysQiIXE1J9jI8+AlhukYhHwfJ11I0mGyRTM2nCnUPdwTcpQUnGhfSmCygX4NyqiLAtAbPr+DDmL
4hE1ANjz18CL6KeSY6NLQbk7AMa+lVHhAKcdE7Yi1acDnBXX3vaL7+Gn8RaBEDRHbB2wL0xU+2gy
FmXmqazvpVhbazXOf+jshf/fgZB2fX2iMSQNycQxMfpRkaBqA+kOjuUedJS7zeiNgXOjN4HFPPNV
9vPQ8Y2VL7A2/qKwkaBD1VQZxtcjKI1s8gjUw00e8pUw7MIl4BhoNKHeOYORl+1Kp+16FWJj/MAS
AzX/PTXWGmoLaNafe/PTEIs3krXO4Ey91GGLQM2lj3HfBc0dytynonPnALO+F36sezT1Gy+/ir3N
mizX2iQXb6Y8MgtEbpxv41S7qtWCNr1SH7r8Hnya5PwVPh2hRseRgo05R/Q8AO7URqCYuog7r+ur
/xTief5EF+e1BpWDXJYSflDsI1PelFLzx2mT2Ws5gWleSAq+bI/F5WrVE4V8KC6jcTDcQrIOKuki
zf7Fph9OnUZzXbbIbhWl2FWj9JGiZ0tQr9W57YNpvdEBMYNolO2RhvmdqoeUolVnvOjxfTvSYILa
gBVPLvgkMPBoULy8U+iVIYtDyVPfSLax/HMSb3jfgyy/rWABoMIBxkSUakADR6Qz5R5yKtoEYTU7
sNTyMMhv3QRmQLVNcx5p+bCFLIKrsXKTwfZHifv7adwTpLqjtdWKXzF/6Z0CIhz7qnFgi3gLLi+s
pbt90fY33SzJlRvcV8v+WKntFbGkn2k3RD2U4xQgtBP6S4+LSJKgaDm0Ue+oUZMB4kaznWoSH6V1
+GiYEa37Y2zFbzqkwgv6JoDMHaAdwXq43XX3SftDTqEWlueuGF/kRI1MhIet5WzLfNprkC9p2sju
0oCORwbjskrooTbtR5n7RZFGSS6OjtJB2PVKlR4ZjJU5fzO1zqXtAcvll3a2s8oetXHUUWoIW/DR
R+EB5fE+jhxpL6nIXSCpagtlUw8Eokiw+KnM/MAN/RU1Xnfqk9AZjZ9GBpjBOK+IsA0vrp94n/pd
NWzjLvW12HkwIKbF+DaRX1oGD2QnfrIBBRElLXwtpT7UBCAyVXq5g2CzU65Mwa64YfpFnP8yoZ2e
Z2aYSHlEue2KXtz3I+RjkjQazYcREiaxIQJtSgJZ+jWYluvUzGs0G2H21STzvQOGaTmeYLoedanB
IEzxE9yo0KDKsbOyY6neQRD0FXxirx/b3jWYXLryUIblwLcDasUmCk/DiPg7owdUmfwevR9ChpDq
Ogjr/CEHBFQ4+G/U3KgJjpBkDMYe0h8Q+XNi/ViTbSPGKIOnCYVQUQY9B+KIqOjhMWdDHwfeWuFI
Cr9PG3QSy12VQYNaymro1sJHvM2L/RRXV4phmptOHXdmbGxJsYWcWcQnw+s65yQR5gHPc2y791KD
bEHBHyAi5TM7DUS60elOzImGdpt3z7nzcygEdvStYvbQIHquk+Qo9+JWkpOolsvQKfPXmH7o/Uhc
UYsdI+ZNZ5KXOpN9bVT9vK/2mrCpa6k/mLnvyhx4awMMb8NLq8HNSuWmb8Ue8jpHSgwfcqinqjSh
UNXuOBdA5HRhpaOHop9i9T3Ldqmke4NMN3pW35jZTOguNqBGeipRfFhcbpq4uBJ8epQU3W+SARes
qCPIZXo8k4LUMHyQTyLRQRrO4Ru9eLIgd5Kr2WYcbrv0eqpMF2Qq6MYwei1pBgRE4GCtZVFSVVBY
gtycecsOMqpbd/V00EGbs03kOtkh16GOl+uHrph2llwcgVR+V8b4xZHksJqSWx5bbxlrj5UDK3uW
hDhB3AIQJytFgST/UdEEqiBd2CaFZ/eQpmbQacmr7JYDmQET3j0417tS7R9IeW1BwDOlfKPo6YGw
HvvWhnKipu1q+iD1+k0HXYABx+QI0SwLKhhQ0EHPC6iKlniymW8tqX6WSuUuhkEVeGO+JUmuqJKw
QTPaJWwzWjJqHxmEjJSN0tFrJkiUWTaeScyRtTPPaMtnpUxOUGH3aAeaCXTL1FzaEPwnyA3mNYJU
K38S1PFLwu5bqdzocg2hlMmzW3M3MCjmqEmyr2ruFWW3KazM7wUSU2JuZ7mknL+Bn/WQgrLosJDK
MGG3TxWrfNZYt3KJBzd9UJCkMx5vDHE1oBao5PrjEN/adQaHlQzgpRymqvQ6tmMXsGy3hzGArB0q
OEl18D7oWgn6NS9GkYbwf3ebSr8eK4DaYLCWlg+aQk5FAa0XCLe1cGbgTAoshXla0W71UYXDRgyE
vQwZsuneyvJgpEfRwgey/Wgp0u/B2sUoFEEBF1wJB8JzzzWOuoqQwO6tjVYlm6zJQIhJInQjfR5L
EaVvTgdrz5F5jsZ8KVWDWLH208jCCpYxQLAdrGTwtBSdTEw7tdtnQ4NqUzmEk2z8KC1kQQ0qQro7
2OyYqiDOVnbiQjvuDWp1vvlbeUjeFQmYAO1egmdlyfmpbWLPZJAMhB5F0khA8KNOXZGTmrCHkUIL
0C4hXEAeVA1JD1iyUxdCFepYpLjIhl45ZDpDf6wNa7Q5DRSxnKSC7JLmDZQ+ScbJJB8jrjWzbKMu
f29Q50Hghqtb86CtdNcifTCqyhdKd8rbD64o284hN23rnIauxiJlUSYGP2dTNEK4T+G4suYjNq3m
9u0hlkcfmqibBpjmMkVoZPRR2vf+2LzilQ9TbfKzlgZ5Km8siW+tONnb7V3feBLcvUQKwbO6c0Wc
QlBHDSsxBal93UFZzumhuoZSkaghJshPIxWbESouBZQCO+sBFgCQ6jNvFTFgkydQNyvvLAhDshga
axxaW3LsQ+3hthI8MBJnSyuyyVj2gI75XgPWy0nToBnVg6Jwv0F7xHTQ821R4sF1D2mKYkxebcs8
mDmH+N94BzGvqOztIzVmhq510JXEh5hjhG6z7qVmej3a1l2vxRAFgdQgHzasxUWCAp9g/SHF1CvI
3qHJObl0qILE1DyIxeO+fnK446rZTyLBhWhArRMyfYDN+kR5gonDThbUk632Jm4RmOB8bLEDp49a
hVUO6d26fy/Sp7Z6drI3PYEmqr1zUmhjWm9mmkFk645PumdbaInfqOwRyF/XNt+qURw1aBA36BOs
ZIxfdXjOg9dFqlpBA02FMMscKfc+2bdHc6tFfFverZrgXKw4fIrJF7mp1qJFqZV/plCtlz+T2s0D
EsjXA0Ssm0ijYXW0VvK2BbLjfH6LDNXQaNo7AvOrDs19Xbhkk3jKHlseUVjj5m89dNg8Y6WbdjFb
/Guqv6sin9IPm/XQfdORY3HlXqOTT0bAEXIrksx9OrWubdxaCVsp6ICRcClHVtFkAS1bQxFxMdUM
MoKjVJvdobCVwzgaboO70VFzaNBam4IrCLciASUwqGxCPjH26/K9z18Z6VwJNf209evqsSZXIrk2
oIXVDD1u1McyfsqzVyJDkduEJKtxXxonUJdDHJSs/TnlT7JxklEGTlpxI3coqYrJ1eFLa3wISN+A
o3Fqq8iOlUfEveGgTkfCoFCTwJK1gArXXLSn3MCrg+q1aYVEqUPm3Kty4+pQRLPMEkdJ7BWTElJE
t4kD0gDquHwAHkLtXT7orjEc6kH4VhfViEptiH3VY9QXoDUh9RlhtfR/SbuuJcl1HflFipA3r3Ll
q719UbSVobyXvn6TfXdP1WXrFDdmnntiUKRAEAQSmZNi58lRnwdgONBLNcxtMyiu2lj2nGTXRBfc
UqsAL72PkeQSHFqI+OI6foxB+pim71ZwHLVrJQEaZqh3WRXbOkAYE5X40GjoWPcGsfV2l8S3jYzq
AHgFqwr05YV4eFDIBnlqhPzdQrM0TCo7EcdVnlebqqrdIEanFRidKjsqabydAPOblG0BerZuAKhG
zDZRcxWNYBsF+SMQ6Ua0G6f7xERnZQw2g3WdSceijLZzka9Qk95p5uwHU4s+XvMd6Op3hglWEblz
GhKnM/YhCt+SKnmxVWGmE2mStkd1E9Nm383Uu3FduIX+ic8dK5JTdrs6gPTvqDvzgLFIFbIHHbKE
LNtMo0ohOp6I0jEKUSAyXUdC5tRp52Rp44fg0auMHVqpNnTFELx4JaflMPKPlxtMJUgv5Jiks9bu
UTP0RMz9qOL1PBWcStpyjcJE1wFdaMARmbBYDMYQYkYVJ1gD5W0KZlYe2otiB36XtOSTCSYelpoO
Lmt6XCdk2mDkxHP0FTm5Kj43wrMkXIGSyB7axybVvCIA+rDb6Enmi906bgR0tFRfUu5BBQp+zmcp
Ke0AnJgaOrcjuHQBIKIzjA6Zw1U0DP6g4PlmPEX5bQaK7EFVHuQJKtjgbsoK8Ylzoyx/oNO6mDCk
RvqcoHXU7hsP8zx6ed0cydb8HD5o1FlXjSvbpRNyB23/JdL/Y1dlHKMczMCqRgMQVVveUiL0DkPK
br6enfYRShrU5nR7ea0cL2HFOpt4jsGVijhvSuAMVb1o5iETOZupMtW6kQyQVxODdk9AzBmML0mL
93nLcXZm6Of/LsnT1jEVuSKOp0rSsY7gUG4kV/zKDpYzOoPbH8cvftX4X8pzJ3tMeU5VSaLNMdWx
dn+a206wMbwUOmqpl3NZ63lbSP9+dhkPAMCCHRKLa1XZxuywDoDLZHAGBLhbyJTmyjnKQ8DX25+K
YwjygtSLXP0a/EkA6/nK4AUgTeckb5wI8tPSP1sZiHfFVAdibA8aPWXQ7TTejKB81zm4NO7nYiKV
oRcgkG9gpwm8ERoDIHL2VLQX3GKD9+CBlynyThUTQJRpzJO+hM8LQ2WHqIiA1u/yueW4BDujCsGz
uQNbYruPJLeTtJswyh9UQEb/wApQY6DRQJ8SE8b/7XiJkUbELJB6NuBjHaAFUMSiE003f2eFcbwp
qCuzbmGlaFoIS9+mBaiQe05Cu+zeZ2th7sPJDIgOSCoarluws0aOsh7XoHAGfR1iBEbZHpLV5WUt
h/Mzi4zTkVCtJGlEKwTA/725ldzUDW/UzYgORX8sb9IVL7GQ6Bp+9ZjOLDJ+l8tgoSxKWKRNA3nV
7lWPwNNbO7W1besNruzWq/9HNGSxfz9Nu5Nd9rUgQusQ5L7YW4zGOqIDYuedcUs2qLtfcXeV3hcX
1viDEDsLGW2O2YCEPvdk0Jv3TvoRvmYOBQzXdjzYI86by1MN4X3Jn/ByZjMM5wEKM+haqKvuMT4a
Pij6bBB4f5v2sAFg3f+zR9/ZjjL3WRdCQG9CGQApSPYm2GQn2ZGbvpPN/IiEd9U88YjYfkYeLu0r
c6NFU5NLnYkeUFaAkpMkm0x/jjsTUmU7Pfkk4bOOcoqgN7cp6nwWUvg0v1eHbQCkToZngSQHa6Tr
2yZ/ASfkvhLVZzMUtkGwVvCOM43Ct6Q3+lgStNANNMVuUQ9CP9QNeoiYJOCzLk3HCI+NUdqlpTgR
6NLMBKIQQ+RTQgG1IWieiA+huFNRZ1bTdR3dg6A5xKALyuaoYYF+ulPAgswZ7Fm+O84+BRMEZaVu
ran/+RTNY+mPa3HTe6BmBXJCcHnZEtfVmGCoKslU9DQYanegIqec204M3ByKefLz5OLpHQH65Gv3
nFjFO1VMdEwxC9Ol0g9IZPZnN3ejyDY8UNRChif2lZfL5hav/bMtZSLj3BttEQDluAd4risMkKHc
avVHbui8EMwLTExAhHSJFoFwkh4jqGPZ3Sq9ClfGyvT/Ptz/tK3PgkQD2HQXDvTLQcYouQZF8+hY
t7pLN1HySOsEt9wwQV8EFw7tzwjmmc00KIE/zf7XprQnW7Iim/pYr6I/OwUoPoIECGAyNo2v0NSb
EwmfLNl0b6WfreYjxF5dFDucYcc7Bcv+cTLGRL+INJNKCIzpE6be1MYNNckZZ5ROgvVlT/yXK/Nk
igl7dSAX+kTXFRxGZAUi2SmBO3dHCDc45B4KFG75EIu3gJOnr8aGY3wxT1ROxpnQ0qaa0ckKjPf+
CBXStYSelgvq+AkYWZj2jQ2wjLwblGeUiTA9cPSkS3Em1DbzwOhiN+Po/+XCmHAypd2UZVKINv9H
96atZ5t8ESfeR0eQ3q/JHfJuDmCJHuRfBwHAcADBwPQF9CH+fnYQyAzO2YBmPslm3kPmZI1i10rd
8RL75cvgZIfNdJTIxPQkhbdAZGRF4ySSyF0P+E7uTTseSHvROTGrTeHumBzU2BqOlUHxZjKjZp/r
4TsZA1+ujqNaOHWC+yfHOKvllTEktaX6AA1TB102BTVJZYJUnEIgytwdJ3HgRIKllwcI9UAwizGP
32MGel2LAio19V4ZghcSXmmxiqE6wjsa9ApgP+i5GcZL1RnEWUmn1Ui5xtiGyA/ocWi9HTxDwoNu
o9yOuNMeAmgXVbbl5h8cDzaXjglUKlXFwIQqymeMC+tyr5MQdEf7QH6xUsgGa05iZraVR5tu6gDT
7dDMAEhU2wKMXCaqU8nX42SsB2iXyAGKAWWZQUtWBmai0TdSj/qN+lXVmjfMYANF37S0TBeEEnco
wUCtHNSzulk/1ORx0qfn1IAShzJulVzcJNndTIL1RMhGGttVT445lLbycC/lM0AL6suAiCWDCn+u
JYhlzau+G296TXmSk8cBQmeDrLuBjp0jd53YbeVBXo09MAlSdiuG12IhubV2k46qK1caZOtGQEiQ
eRio0lnHWhrvifhWS+oVJrraUL7uhfuuUuxefZx73S5QssMQqBfBzTBP4InJ6yw9zV1v94AzwFGc
uM3smmI+WhSXmuRaEwHmbuI3BapcGtJn9UGY9U0DEbVIo//yFh17uzI+Zwr3wXTfgE67Wb5UQron
Fnqq+e0A5dWyfJiVyk8gkaMbt7p6bMvkXRsPYbBVYtWT+tdmeJSV4soQCgB7vgQAFeu823QZNIvm
jxT65EGs2Zjr9HKrBJcP8BqGiH5q7jQylKXiXZFPThxbNgHRB+RFXTQs1j0EgROrcUoVinRx4aTl
q1l8h3Lk60Cik9ayjTg+JFrzPgydLbaZC3pLuw8bqKfUyI6hbtSh4ZgQlKLN3agdhVn10vCuMiVg
KgfZGUvlOANhAEXEm6gBfo7UWx0daxIq2z7M0J5+GUeMT5ixYzUQ3suuTdDLmyHYJscZgwk4+1mz
hTQoB422eBjVnyob9DR0i2aPZ9F1IDEUbzDSvwcLvR1mOmaJN0PfoIV5a0b7AZMGnNO3lAAYZwaZ
BGA2Y9lMIAm0N+4Gr7yWbLTO8z3EkVLbtEU38WpIh4g2YDdcBOriuT8zTf9+tlYtHcZ0gEwYnjCo
vfbXtRJ7nNXxTDDX/gz9tREieJAEX2FAzG9WaPcax3ErOcI2f0Uh55hxrsfFZ8X5hjLhFGp1XWhU
WYNEWPKhDOND08MDqOMIYimnWwME7v7lIpn4ORMLD0UNFlvBQOiLbBoJpnxfQkWq1gqn1Z6FQncw
mgx+H6gM6tB/yl7ScnQ4P4T6yq+b5CyQM48NTEOqU10gkLfu7OfXwwFQE/ujc8e3/oCRMZ7rLn7c
M3NMJmKmc6xLFcwNDpSato2DWsGO7CFD4mRucpM7PIrJxZwEzEDg0pEVEP2yTCaWLAygSoBFDJR4
olf64atyVO1iU/jJq8a5mBev/zNjjCNB117QpqFq9nHzXja9Z6p7aJhxNnFxD8+MML6jJ32iRE0O
yKE0u2oJ+EHJy/t562C8oiekbdETbpBfZG+ti+lFqGbI18ZhdPJjs8n8gTuhxlsV4xmROWqjUgNI
qc3Hon8q6juOp9P/4Jenn7ZNY/pHQaW20WDg29BD3oEaYd9eI++ATORD/y6+ZJvmvnDHVf2qkB3f
Dzk7qjEA86IZUkXIsKMSeZWgWSpS3oPG8i4vkmeFuYpqXR5rItBNlChMxsnGyiFhzrGyOP8AIm0c
JokytrHTzEiBEqiEyvRMQcK1t4cVRqpam6wAu/AA8a1B1Bi7vKC57CEnq8ziSlIkSPFmXHthszYC
wAdk3v4xSgH/6ZSdr4y5WoPIFILRkLCBVw1yOLQnHKrvVHrJMbDNXXU3V3h71qs/eXae26VrP7tX
o9lSssmckEOMKaABHSr9vDNNt+e3/5+2j/rOmYkEI2NyHeOjgdTLLm6nQ+j1GJXJj8Mdv1K3+K0U
SHJjIB9EZixNnTZ0ptZWbbMHNk8MEwAooj+6uU4m2POMrpEFJYSGXiXmSnVyH1WQILF7G4WlVQsh
2RVvemPxdJ1ZZM4wuC4ryD1jUdDPdZIWKa7xBIbwy0d42QXPrDBu3oOYPWypldYnxwQIYB8DaSjM
ZRvJgarvKvajQ3jFuycXo+OZVcbxk0LKp6TGbkKa2wkAuLGazM3qDODE0m4q2YeWqjMr2u3l1f5Q
efzyyjO7rOPrRS31aU+9cnTL2MVT4yvx63W41RM7R/43ry1Hl+x970VreS+v08N0mx/UNSQ+D5rq
8nquHMfVmFNiSWFcEwu3hJ6tesCY5JBHdbbYazPOlswkCZKsxlreYckDukGaDyBDh5nD2DHtwM4x
2eFw6zI0I7i0yUzGIGa60RnhQDdZex59jBu65VX8Kjj5Ltunx9Bpb1Cuf6k4rvwjunPJLpNGWFQV
ngxw5b6/szCcIgGRIuWNk1Y5dOBzv45uG+isCM11HJObKLgWe4jJxfqmV9uVjpegrtyaEsQu8VDv
6sbRNOBN49i/7IO8T85kHllRjT1UnfHJ609ZeVIG1f4rAzqTeQgxMo+uo8EwfkiqbRy+X/7/l98v
J49ihz0jI5Aw+EtDBlI1SE04cucGP2wCsh/sxCfhhXcXUx+98GV1JkhZqZrNgIOh/tNhcB6irtHw
WmF+W5ffOGvjBN2fmamza0ssAcfTTawt2sx+dttel1fJVXzQ9+lbeay3eJsJNo9/iOMROhOUtB6C
ITFUs/aiuOrFxoZq4l+6BBNm9FwajPTH58YHI9+G7dPlbeOtgIkxY0owxh9iBRmGaujwU40Jk8sm
eHGMZRS0gE8vIh1fJtkIz/ULzZMgeL9t9mh8XJUPPJfjLYkJJkoPXNyQdHByLQLZ3/VQPF9eEM/T
mDgw5VqH8RDEgX4Gctja9YaEMTeRE21kTjBmAY5zochy2mAdFIYA8oLuFlwbjRd4HRDakwdwPSg2
vgogE4ijX7W0o71VdLy7xHuQb5Qr3r7+Zo3BUPHZfWQwaU2YtaHRAVSKxx6GT47/+Y4gInlsuRnU
8mv8FKkMJm5ICVGrIEfcKN3Oo1jtea1fx46yNdc0r/mrD8pyyxZKNU4YJUSDQI2cLHjMC2iOGhzo
DHW735EQjGgYWEGN4adLcRafSDOLSjziVaLotQcsgBx8YrzwRgGVUkTiK2vivVGWQ+/JIHMODDFr
ksEcUR8rPs36W0KxvI97DE7cXN695fN2ssMch0pJwW4swY7eAlafAnEpmbwQstShNZR/bLBd4VTs
qxwM7gi023jdODTxm3zdl9cNJxVZfrKeWWKcvNY1i9QlnDzdNG8BgMvbalutItfwtBVkzrL76gWC
uN7lLVxOqk/LY7xd04YkBc06PVnhGoVMTJXTSQje43G5E3a2OCZ5r/IOSpMTPhVE7cInEEnO7ryZ
TRszalheiebHFpIb0S5zo1f59vIaOW4i07+f+X8OdeJcifFyBU0L5Ng/QJLP8RKeBeauHM0uBWsm
7rLeKNxJKdxh+Lq8hn+5yk4firkuQ6j6AVONDWw80RE9CLYKdriiQlUUzBwAUcPZNc4h/rkkznZN
skBGSSbsWm7W+y6snNKYsDZxl/Try2tbJARAhxQCKOBcQ9eI2b7MRIPJGn+K2+0e5IOzjYPmgkHo
2PjiMwSfXMkTd9VTtQ68P0ukTraZfQ0MKENbGtoFDR1RR7enK3llAPrzf8ffkwnmbaMU2txi4BJZ
x7be9NejfZ850WMPGCFV+I1uIOrhX97RfzluJ5NMBAY6p0iLCB0K7W5yzBT7WaFvhYmj8B40V8fM
FTYO5i94K6Uh6tJKmYA8ZZUURD1Wqq40/0DDCRUd/wFCXF7gv7zb/lmgxTxYMMgCSQbUVvb6AXMt
PbBmANxj3tYDnNabXRQ/fMCftmqHYUbabD4218TnRTXOh7WYiJ3nQ9GotEViFJhdl70WDAUY7Lu8
1MXYQvVDoNdHNQiZyFkPRDZSEQ5KuQhG+cqyUg5yfHEZZxaY+Aj8dlHXCQoKmNHczvVumCyMdPyZ
c5yZYU55lEGtSaA+abTbaOyhw1CtpjRwQ+E2KzG2NWIgVL5qZaCEaomzxOUDcWacOeYqGt1VI6O4
He2Vj3C2y09rV31lX/qm/A6QwhbX0gPqGqGrc8Iob3OZwz+LxqAYOgxX4pVZd+i2h3ZOPi77yHLS
erY89rz3ASbWZ+ztnCd+O5mOmBhOEryP6bOmCXYydnYbXlX1e1KUe13hgU+Xb6cz+8zBr3VD6oQI
q0w24a20jz0o9GF8Q8Q0OhBYkId3OQtevJ1OBtmCRdupqdURGmlu6o0iuPlV4cRfIubttuqzsJLt
9gHzjYFjce4qzudk6xjpPAgAJGKjI3BhjON3q7xmmcZJJ34ykl9x9Gx18n9nLGI3SZWqYnXTNrpW
PgJiSx/hreqUPrnJHso1CAoO7Rva+CsZcPRmUwO2C9w077NSr7n0M5jQkwQxgCu08yrnoJBS08dg
WCUAQpbyYGed7g0p5zm0XCY6WzgTiop4NMyG+tH43L1JbnYzPpnudBV0NIavAMAQXngN0cXH7plJ
Jiy1WSm0QY29RttrKNFYH16s4pG0vR+FPHJq3jnRmTAEQt+m0XUE82nbvOWfqRv5Bu7k+FN2RRss
kpxjQrfr9wf8B/fBktf3UCmoxxbmemnc92nsBgZPKv6HlveCDfYmBgvGVKN/TRPT6Lq+N3YEdeJv
7WPEJTx90QmkwDdWtT2+YmYdFALb1plV2xjt/wdmYfl0/rNe9kIOpEiSpRTfkpKPaft+I9kSJhny
HVBO6N+PD4XwR3BM46fLaIE9+RerrKgJcyqGKJaEQLcl0BXLSk44kBYfaWcmmOiehmbe5CpOhYVm
prlqN6lkY220Mxy4tSf61k16K3zX2xx6LK7KAQ/9YCJ/feEz80xwjxISinWB/IDWbumAfoxXou4D
nLW5HNUX3fVkiA3qUi/moaDA0AAaKRNYmiTmbSUNWRfWwsZvS0xBwURDWuWVG8MfXmOvfZqP5L7y
1dZOvnhNq+WIdrYmNpQ3cTsqFdaEtei4q6xdeNMlK8vBpJxXXVd3QAjPL3+3j0zchjxXBjUrLFLC
FHuCBl0b8RTYl3uAZ+tiIvVA5b3zGTZ633rOwdT2Qrzs6z+8dFjYpw6On8ge3nkhbfGIn9llwnWj
gmR+xnnY9/paksHdaKITPY+cwLmYXpxZYeJ0HUCmOSpRaA2Rwij9l9UT24o+W825/KV4Z4utUE9I
mqIo/NlGYCvX/Vq5wbwZVID/hNLzLEzpTAxRw1YgA+0axuFBAN9LNIP0LBA8znp454uJFUENAvVp
hJnZsiVwMoB5soV29THeDK61jZ9FLqSbEzTYYnUlkaoRK5RQpfkuBFeW/H55SRxXYGvP0A6du6mA
K2j6bTqCIDl/yAvFFlDIumyIFyrYynMiy2OfJViJYndeAF1ozMv7gN07nZtdQwBmsHnVP97eMYFC
msDuViMl2c/GAxRxnXCIV5xFcRzCYOKEMkPBzejhENV3cTQf5YcKI/GxY6zSEJUrsPpx7pDlFOt0
dA0mQACaCQGGEgYpnQwddQGxpNNu42vZldexy9tCXiA0mFBhiJrWlQHsJZv63noqZrt6Hd+T9+pD
u6kwXFhctV9xvVK5uSTPMZmXZS2ZQzS3aG6BHqN5FCGp7OR3QmYDZWsdgNEJ7P7GUG1xF7oKp6Og
8L4qE020PAmSxIJtOR69Qn4iVQqOCsXWpQ7CmOB9CWY3gwxbOGg3I8SM0GaIosrJgNiozMBv5X0M
tjCkTitpwL+MvqN0lxXRi2J8JRp4KKhauYqJwHaKPSWGzqdh2Y1IgOQGTlt57OWU46e8k8DELREc
kGoT0Cuz3/VR7kmApl0+CfR/uJB5mEzFSi3zxtJpIlAWKrQ0YncgqDb2pqNFfjNBrZHKyvWZe9kq
zz1ZIJxG0s5IDSys8ahwuRM8Tg/xVnAMdO7ia+ltPqQ3UcjNinnH0GTynkFoazUXfi624RFwRTf8
ab5S3D4gJHzc7nJeoIF2CJTcisqqh2CoR62jGKGsatS1AkQQhmkgD8irIy0fupMZ5rRrbYoHsAHH
V1eQHZzd1AeJGGZYirXgNC7oho4gAxUSr0IyyXGgf7kfTrbZA193rZkH9CYCqF4AORwG0gWvxaMK
Ax/gwDsMO65N3rYyB93S68ggkPVBNJ19AkqO+xisEq3devDcyR3uRBu0glwQ9nJ8OS2VOY5znPfF
oMDs+FEcVQdzLcRDgQclJRBoYr5CtHm1XN7uKsz5BNVnDIAvHGj0ZbKeP/DK8kE36URoSem25Az3
IJfmRJ1/OSUmdLfBtQykKt2HsyZLg55RL4TIZpNN76KE7REvutI3+tW0Hx/4ELrlr3kyx1zGfQn9
ytwC+JZkIOcr1k39UkFVjBNylj/eyQpzA6dZH1gjrc0P2y61K92m1fh6p3b24ObHZJfecPdxOXyf
TDLHUm6EuIgVLExdyVAedIaVAbKxd8Mp9oObvUx3INJseVznvN1kzqPSJ02nFPh44ayvyvnLmnIb
TPceZzup4/2+OE5rY46gUaJ33o8wMxbxRmpvp95cpTUawg06f9F312Je2drP2e1lu7zVMUdQK4JS
y1psqRUcGg0gT+k1Cu8u21iKpiaEPjGiZxg4AoynTNY8F2NWtfusPBqt5E7ZlUE7jSCNv2xosbl+
bolxEKuTIZBZ56C62mIcEQSkYKnxxjUo8etvMLf7010NGr7VnzRRz80yLtInGLluWpjF9JddG7XT
dM99csyG58vrW/L/czuMj0wQnsdDCHY04T4ebirM51w2sBgezy0w7tCQQqkjja7EHx71H/YVKXGA
/7FlH3MqxMYkJ++tv4j7MSHvS9WXJQCAmPA4DV0lSgP8oxY/IwmTnJ3dodVd9W9G8dESDCL1hwRP
c5nwCtFLh+7cMhMpk0Fq53lo2n1VtC/poDgm6HpBXALGvsKuJQEc4bnTdqE/xh+cnV5qop6bZg4F
gJ4VuDWw6C4CrHpMDDsAMLUWDF8jyTbtH3TrppNXWSc4BW/dS4f+3DZzTHqxqi2U/MFUZTz02ibN
vjN1fXl9S3kw5nF1KisFqV02IU2hojz3RdzuRxXstGqrv/bJVRvfKjOxE2KtZHkgTpPfXLa6WGg5
N8vko3HWijWeFKDUWQ2P3Wpc07wpvcXsM2d9y1t4Wh/js7OsTCVK/Ph8XeZ1QM8ZJPTT/p2znmUv
OZlhHDTMZaLjbQ2KKlTahOAtNu/z8gW6xqtwhOZmConi8TMyxpe5V3yObboE9kYyJUM0RTSkoZbH
xAK1IpWYQ2YQezl5wnvqFw5Z9ShTKE7wHt9FvCyJfpsL9tg5irbIlCiTYA+iq4dQbdYqBq3jei13
z+jTeNJM1kIXuKpa4eEJHsKa98hf/qb/LJgdjUILVy0VKWv3SiX4Rn2dQlvM4o2V8owwHkrjnNoK
NMKWiTsHL6AHswUoYlz+eMvH77QUxj2nJsm1UCvbvTTmuxg6uJoMITQUUqMATI2SZStx4AXjzPGZ
RYzPmc9ojL9SxV5BNHH+6GybOjvltRJj4tmZc7t4ADuonx9BjD2BbdWf3NQbdt1a9y4vnbfB9O9n
yXYEUYYk6vATRKKDawqvcOFg6L1z2cryTXk6HRoTQwV8xiIw8B1Hgrny7jYyUBLKXyuS2tDwXA+J
YhvZhwJSeWSkVfOdtphuMBuX8zM4h1RjUg9N7f73Z+TBG3ST+2SVSU5ao+wQum0JXlbpu8wwhw4S
Vct6bkzC2W26zEuHlklJ5NBMyljAmQEgFRSt7cFMISSVZ9ALiP92y5mApAHcIeYDbNVGYw8g69PE
b0m/KkLV1abPBiryirTWs104m2AEVcHU8EHClgfg5Ow4275qogQU3iJ+hd67ljA4eqyAZv0Nn8HP
suwm0TBkNk1QNimeJILnngL1uEjlbPuik8uiJukqsL6/RBS7AKXIGlIG+4p85SYGUtL3uOF1BOlh
/fVtz4ww31aJE0uOCxkBeQ3W+nuw1HkYdmzX9J1cfQ4msAi8kgBvXcwnnggIKboQ6yoCL2nvxuIo
JNecI8NZFov1BSWEHgm5hOcINGAmsECJHrRWek99Aavw9aA6tZPckCeOVW3xejvtJksCZXQWCUkp
wnstcpdJpZtHpZ0CpFRnLyp4Y420t/X8rp43EsBDRf9dVaLX69u8Cv28B0wyCnZZegPZ8V0ng9kC
ii01BhDC6K6Oo3UH1o0M7MSdBQrhEFIFILnOevDnk8rt8qsRepsWZDQrfbDjJHPl3vJAQrPR8tme
pRvNHOzGArRuDL06Ubad0qDwpPmVBBYuAm2MeBulqm0ZQBNWEp43486IQEVC2z8J1JsUUCFhNEqU
MCZnYhwRajvhVla/oyz0uiDyMxG0NyIyP1GGtjx4MJKvgtR+g6S+sK6yIHFHfSdBHh6Cgnaov5O8
eckgGtQF/X5QTaduCHDzxInS2h4gPCHHYLTpa5dUT209e1oDzm3MbwVt/6kKYPG2RUUBy/gxUw7T
uB8yzakK4kgBNrR/G4FwmQ99Xroj5eEHZY0IegWQPFsD2OsQNB9kA6/GjGygRnPXkBoaI0h5IJ4+
d/quND9SqA3G/X2STLZYlKtcexeA3TGayi4kJLi5rVVPpYSrILQzJYWmxfhUoGevm7Kjml9mmR3a
4I7K5ChFCWEI05WgKNgTT0i+QyO7UfutBOERaZ7Wbf5s5oBzJgXv3uActB/k5dktWepQZy9CHAI6
/NHel34KJG68Uu3kGK3bFbDGR26Vkd5FF+KJTCPrmc0aSbNRCjgBQ43WV3ZrfoWjIz0BTE0cmqdD
9yBa1U57CKE3yoNX8E49/fuZ8UpKTbBFY8GG8Jb0g9NGNWdPeVtK/35mYS5qFXOpSgumBWJ3yFLN
AQAOiJrwIglnG5nMI6kL4KtTxMjG68G0Dh4tTMoCq4VLscUUNYBbDsTqZ/UPg7MCZTAo90Konllg
DcaaPB1AJE7UrYGZpFAloM3hwdGWveRkhVmeGo2lNmXgXc/RrUSASfPJFnLiJNMb1FH/6JudjDHp
E8nIZOYqlhRGtW1M0N40DS+pOJIJy55xssJcpGVnJZLZwUqdvyb5V1FuAmV12Svof/H7bJ1MMBdn
KQdkDgKYwHPOCQjmIOWnXDAcYRKcUCdXcTZw/HD5QP1jkUWEpRhDUusKNOhmcCcPN4rxdHlFi2hX
Uz4ZYHDX05SWKSYGqJ9PHu0OhFsLfRBjlXviO+89v1ijP7dGr++z00vAHqW1CTYQCsWgZ6HUO+1T
uCo2oSODxY1b9eJtHxMMg3kupd7E9jXyTYlMQJx5KCieBfr3sxVN0JI0ix8LJrSeuis94MGDOH5t
MQEBguQQyy6wZ+ho2kPwaEqhPWo8P+BZYQLCXCqj0YuwEovAOJu5V1m5C03DzWwku9LaYZrGgViU
T6TRjoPbAvhRxbTWeoiEvORxXi6/+868kokYaY+uYykhKW5dyR83UHdLD63duKlul0coy0An0J4i
//JZ4G0BE0CycJLSXEZMjMG3q6ipo+u3eitwHlg8h2FiiKb0AiEarOih4OhK5CQpL/deToL/70yb
rLyqEAWKQGgkVMLJJWj3BTkYEDEY1qjBagCOLTfBWgc1rkhR1hpe1UA8/81WmqzyaaOQLs5zLDIx
lF0lxPYkV6C/48mfLu8lJYRUZdEC98h/H77KbHuTyAOY3yOvReNWgQLf5YXwLDDHG7gQ6KtH1IKk
uIE5OUrYepdNLI4IQ1n4n1UwB3weOzCqTD2c3Z8cFaORVJk+snsJUne2AsQt5QSBlutW9RMvXRW7
/tDc1yvLnTAdHCCv49W1lg/C6QcxsaARCi2M9RF1LQOkgzEoRJFr9QpPAfVfTvnJDnPKC6UNUtXC
wqONuB3deEcRAHTWoQIVDxIsvrjrculMgYwddMtVA+K8/+0x3VwUshEjfazdJoXooS06yfW4ocxk
5ovhVR/GTfEcHWdvhNDSVeiH3MRyMYc4+wXMFRgYhjEnLX6BJT6hAjqgD6KDAajLNgOQR+H4MGGm
M9Yds8ucDrjgBGrX0iGMeruodD8OPqxef7zsgcsdvbPfxJwjuRRGLQnxmxqvBveu6EGWUpd88kVp
r6EfTJzBgnAiyN15dcRFTI15Zpo5YEDVYxhzhuneV0DGB/JHkEqSg7hpPdQ/rlvHBGN/ZQe3vIfS
4sk+M8ycOjDhCVaV0SsG6rh6DcR92buX95VngjlHSVKnWm3CRFC9T9pNASmmywZk+j/8SkjPFsGc
oLGKuz4b8NirpvSeoH7QXil54oi14Mhj7IhCvMrNj2zY40KwE+UzBtpDUHogVkG2CJX2qIQqrdra
owxEXwFx8RFv8ibzQvNFGVDlBFUiciZuA5T606Wfzdy0YSzVIqnoxhyadEvW2g68iADEoO4AUZdP
6aEE/H91ea+4nsZcvFZnSgMpf4xOXuTcVyuLvscPpTf51X2/eoDuFg/WsBziTh+IRcIMkTTVZQ6j
EzA/+qNKmVo0r3NFzKhkV8PntOa1ybkmmRCng1M1tyaYLDun3AwHDMrFW3IIC5tAC1x76ACD9f9I
FuLsHCtMWKsUUZ8wlo5K/bMLVh8bYqm7zNFdaWv64wNfZ2PxjjrbWCZkgUHIiJsBq4TadCb1QErq
tjG8cHyG46gKE51S1WgTa4QV5W76Rhlu36LFsqozsI5JDjScxDWvPcb9fExc0nrTrGJ6Q1We8qH4
UPvcCUfpCJf5mRMJr/4MGYBuJqXM1GUQWf/3nTgLIopU4EtE9B9dZU+nxYM1/W44ELzUdDEkntli
T346WdqQw5YMhG3kToar+NCM3amuMK9ryGC70HjgS4jQJfwKOGdmmbOvV7HUqTXyUemj3+PYA/Sn
O2RbHIAt3isecS03EP6HtOvarRvGtl8kQKRElVfVU+24x3kRHNtR711ff5c8xTKtOZrJDQIESAJv
kdzc3HUtU9ierVwtLX8K5u8/gDWbTomwXh/k6gfQV6OBOkBG02nmSe6t92b1OVhI465+3tQB1ebk
WEZB+YoUcy0xO+p0h5WFSXzR1OX+IaS5naiN1U/tWUdKvAJ6txq/JH6D7E80gcbxvZAri2SJGZfk
EI/keWwLt+0fJ3DfVhVKXC9iFCCFre16Bh5U8sfPES+OiZ2zH2rzW5wao2wS/NDU8EJMzbDEzVSM
jYkPtGzRbKHufFDctflbVm4FHuuuzGILODsEejX0AYIEBcrs3442GLHdyMp+A2bxxjPmk85ctmEl
PojhLmjXR4f3IgdQiCD+9WJoV2+iweTAjt1uPOcusq9HfMVOcb0/GOhx1d20EwwQH9lzClhFlR+U
bLfMzK87G+7uDbwrA4DWu8LF6PRTZm6VfT6c20vfyVkzkHZrTUWhHtqDfCD3k5Ge0R7iiK/RtWbB
qM3iMzs7Z6AqxC2sn7a+YP32IyCVqSLpEj8xFiV1UIoyoqkuByp69kcNdhsGe7XXSP6UwB1/IxaD
XPcIXaI98Ibdbpcg5d3u/wsUllU/fiGJe4CUBJheZQtJwjHLjQ8Ulu6eHeF5RXcgYbKV1zgy1NLU
nOQg/B0/orYQz52lWqtdOBQQD8f1Xjt018V14MyEWuWJvWi//4sx8dUXdyGRe5hEAVTQygCJ6p0f
mt6NbNZwLHI3Nl/7Fj1dCNnk4+YIypbKcD60nKE0NHVQmSgxk/1ktZVJdijmANRZxeNhdrg2W3b0
PxiRTy3iXkS9h48chx+bm04AbaxdcJ6jWCejW3swwbxa4eX3iN2mxmX9XTfgn4K551GTMimm86lK
bYkI7M8AeAFP2w1eaV4WRLbUl3sRx04s2kbCvsIx/TliltjJD/vibtgNNyoDmY0dgSPcbFxhv7W7
62/xv9fID5mhbwx90hi2OWVRamZCa45A/PDuff0h7zfcjY9mom8WjxFZFlH1Qmsst0qlYko20bkA
RzKr1MEC3zRWWVTmEGO8d/iRCQ9ieF+DP3cAPzCwZewsAmlQGr1rQAIogqcuGYlRSd1Bk8kJ0CFg
Tmh2k4Quk3bPmsogVW9NwwsYOsDlyswQhY0OmDtq3pno8M3zI9gJnaa4rwakNKQzTTFzMwINvRyN
yJv2WkVMWbEi9qAMtxOVLSL8ycARVib3PiDFdFK6G+e+qmGfO8I7JK3X/zNlVo8oD8pmCqIduCR/
suNMJyDB/keg8gLx2IbcVU96IZdzTXwpTP2qh74le/oHpuMmuhPMjxewNupr0KBtKfiWQO4lUDWB
eF2Oox8PmjvsSxOjFoccaIUU0/J4YO3LC9za1/lzFj5AJXSZJHiIxLXsSi8B4JdUtpxdT0231TCy
aocXO8lZ/lEZikpVkTVrD6OJrNlORRgbWc0OL7lTGOqjuIl9sB6ULGRytn/SUXtXi9kKn2D/nd5H
dwIkAroQJljMDO/YyUb6dHlLV03/Qihn+kWW9x0B0OnJxziX0o92JdZbWrLqnzMZtFOUEFAlcZae
BL6iJGX5jwo91NLUgf5l6W7uCHtl4+TWD+5TFmfcoyxL1aIt4P1QkHq2v4rhNq63fNG1QGexHs7g
pWBq7toa60maYKeEiUvF2785lX+tgvDFhTFRBa2cd6wEdaiKt6JpNxrGV88dCItAmgeBlca706Fa
CwWqP7hK+o82ec31zazM6hO0kMBdIQVcrkPhTbPzhGfomZ3Cg/8O4GkECdEO3T/PGZhAtlkB5s3/
9hotxHK3yA+iwcsEiBUPktPCOa1s9dC4W9AP61VWhRG8SZJEKF99kcOi9II5NzJDTs/c2eEB0FCu
dKgMagj7rXH49d38FMdZWqmfGNgvEFYQMOLq+i+1Hiyi/KRCaPaKuvWQrEpTmayjy0tWpG88vAXL
4xw8eDi7ao/ZpKf6St0ld4E13DAXmPDUmlka2123hS+wqpYLwZw5KoHo5as+w4D30Bt9jrY2sgWV
sJ6jXMjgzJGqD0Nd6QoGhe4GaiSdWbzNfD+9atcWSnmFAV8QbS9AK3G28uHrNn4h+5t56oJJHug8
ntjb6KrSGF4V/WMSE6Xt5pf8tB3GrJrEhUzOXPmelOMtw54qQ2oQ73lkoVEO75ct1vp9+JTyMc+w
eJuR2ur0nEkY9kQfIjUzC1m81A1x3zHYdls8bCHRbmgKT8urtTKdcCkAx1zfoj/aKkBGdXlJWxK4
K1f0gYZWQRUj1hgV8mlsyuTlsoT1xpDFpnEOTUGFps4wyP2hDhRjHoLdmeQguJjhPPxdY8hCGmeR
06xNZSJiy+jNYIE/7hBZ3j50Z9Z69jCTP/4/V8eZ4janLW0SbGC0z6/CY2TNg7itFb+BA9vYlLah
5h/XfqGAkhplalHgWjdWZ4UZKp3V3Qy8XNm6q4VGf+8di7NnX17jqkeKSUCKOUkNpOXcAZKxHPxp
0jDr2D1NongIAsmkRbvDu73RefXRU/jtYVuI4k4vEnJS+SNEzRlkYG0ctUN0392P77lv5r+Q70Lx
esSIginvVJfYia3GR8HaIiD4Dxbsc8XcoaJZt2k03ZuBCRVXY3M5cefd1xEOlgGh5RFYsrW5Fc6u
l5TR1KTIYKeUxI/s4OJwh3Ygah7AugxO9EMEvadolrDRV+ND5GhW76BXeDoEuwRtxib4GcHgVLib
VYNVDVt8BGcQRlWNs7CC8Y4fq317pbzPo+W1M82ldFCPW9VDe9zK5m3J5BSMNX0D/CcCmbl0nmLN
pLl/9li/u6zHkrL65C8Wx6kXxcpqycfiUt+zRwGPEY3RRIjuiKyLj0UK1kfplBXeMReY2Uia2Y+5
zUbdSMWjN4iGnoqG0jHQIYaHkSkmHb1do6JHGwyEXY2psi4z2km3atq4Iv2VBbLhoV6blu01HXsD
ZL+OpveZSSeArfggg8TcZJwBj2cQj0om7WU9AtHobcPevJyYAYtNTd6jEezQaomFPnGTda2lNwg7
S+GnTtF8Tc8K6OZyDB/X0UMZPCjiqVfuvciRuqOqvtKus6bkMap7J9fQlFkBxRdOle7BRqFLuY5u
lUo0u8ZR5OLYVlcpyc2hRdHNQ1q+rHx8vrqL0E9XdN4xnthBR7aZRnaM3nU/dTOCG6j1Oz2I7J5Q
M/cVN2oHWw0al2ESNI+eK6BkMx18dY2TNtdxeKOH5YOi/QpBPFyPGjqJBAOS7K5WjDLM0W+OlmJZ
PozjaMczFWE8muW0r7z+UBS+Oeo3XRKZaKo1kgojJXqzi2V2S0IPne+SEcEm1kKEidBSBz8eesEz
YU+DwFWHxI6D66lLjiOoWer2WDfwKpvRSOO7GK1nqGUPngjuVdDCYgJyENGkloNasrmWp3aflU++
/zPJlQMlitGnP4SA7kb5keq6RcmV1ilXOoxVmllt4qb4SzK8SzQ0C+0shrGTYlS7SsL7AlTjPhgz
0YV30sbhthoie6oKu2jexay1yl4FDkc23TUNtbTJ27fV9CgJk6nFGfgpQSsA0rso22PK0A7lwZ5y
FbjMaIhHakkvBLdQRGsMC7PSiidfcJQMpZJpgHalezBKlvq1nz0K0a3EwnMX0qsKrf2N55ksp1YC
Hnqt942gks0pLU81lHwYgRamGImuX1dABU/Y9HvsEoflRyb5J1ZJhjaOZlOnZiUC5zJghoCR+xJF
ILR8qDlGt1npKJNiqgXAjuObibHbWLvysxx4MxTuWd6jrCOagyA8BoWbgIoXEDNak9hodaiMFGUG
DNGDHCTQdgoItPSZJ1N7iIjiBmX1Syuy4wyXLwa5G+FjIv9aFBSrkwQ3S3Q8vw0xsuK20W/RLtbm
GD/ynCJ9lTFaR0piUXTqK8KzRAGZMT3iSwPMzYS6KY93ekYOoaejMZeeUOwz8w4k8VKONWiYVrim
GNYaK/QUDT9G3MEuOFbZmxS/Ev/cjd41bXM7iF7SXIBIwPxUACSBo5158BNrDSSvuC9MwdGouUsK
77oqEGX4lQMoXCtMEvRIgv+1165jJTDQJGZF8Sns8mNKHqVgsvriCf6aU6HIxvrSFJUXTwBSjBbZ
fgdO+Ww8lCM1qHyexHxPsncVpqZTa6sWn9HCaoE92s+I4eWhJePG1S2zO7k7qYqMVt2SPpLsVhae
wlw3cooQD9c81wqjQ9p4TDQzSlN0eUg7FWyxrM6sMSLmNDLLz3HluggYqKoCdp7ijD1wItgHPX5Q
2morclsNfxdmnHueZWVUkLaCGVfvMHCCK5Ua4jm0tR/kSbexd1aNzo/4Ov2RorF6m4RzNdWzEM/F
b0ToApVNeK5KbA3DcIKe/SKga8wG9B2P74pis6DcBd5LVCkbT9h6BLKQzcV18shKIo9Y+hxbzRE5
OQYos5fWR5/105Y7sAokqi3kcbGcUiS+gCgEDtmfudcFJDpwpydX/Z1cV6DoVq8wdAvSXh1zxrIT
W0D06H9PEWjda0CnbqJrzc7HN/dQY6qu67AhMk9IzrwmbPTpI2SHhdklgPQ3X1sru61Q6Wy3Atl1
b+Hf0vhob9AjQS98uPZyqxphDpoTAlIV8izIz0NKri87J//hZD+lcXltrx7bWgmwNu2sv+Keu6Ed
P7TP3rVkdw/Z+2ZaezXy+9zLj7Bt4W2W4TQSIYY88UBTK/Qd0MaiPW4PKyU47ACXaHKb9634TFq/
u5/L5Hw9r67TavCwqUnsmaRF8Vj+U0qhSTNiKeMfb7xNRRHgCgwOVWmEYbtvOul29EPL74AI0otm
IvV7CUZezZu5/cAYMcMLAAgwfPn7KcY0DVoCSKAZI/DL0yozS1RS1cmzlBrGqpFND88ihuhG7TzE
zMnKwlImYoPMd8NMrXu1nyvlnE1/ypsu0RCJ5tQ/gMrbkyNjVCt7Q2/WrdGnGM4YhiRvPaGaQ8LS
yn3dxJiHSdQWyor3TP6tCa+t9nsMatenm+13q0XyhQ5xlnCINZnBY4Bs6bYvZFMT3nrQEGUMuCqg
9dB79KYp1JDpw+VFz1bngh34AJZf6G6oJXUZzimFiqDprhH3Q5aZRLgT0fWnkfYwtBu3c5VvEDzc
/7I8H1XQhURaKXnWUuxyAme4AcM409WTr4vwT5lRoNlUpHdl/eInd/GIq+OhJiaBkslDmkh6IuX0
6rdPff4o57mV5Q/d9MSgpTWQmEgW2mL3zurfpffeayrigY03Y0sPudSYBya0vhvw6UAqijDLJ+b3
rbRFtrIeMn9u0Edwu9igqBHVqlYQvMouFq+Y5S/PEp9VtP8agjudAcCWuJu04htL45uwxV4sxrjH
FQtawUqjt9lJ66OtWvoq8vvi8PnpSz2RfJLkENPDbeqV55g2pueNJhqacqk1GFrQNDqALv6xUx96
qrjqNO6BVeuAg9uYBERkgMfxbzFXhtABwWSBSmV2X6vZPvaIc/lqrNfjFwfBGdhCkyqxmPckOk0O
c2LwI03MbZ5UG9j4NvocztkvBtZsJNSF+8uyN54UntNHCSkEE+iArt9o3kuq3Fz++RtvBw8nGCZ1
40vzExnt51aK2K1A7rndkbOlVZxVS6MhjsoCYkLCbNnf6xOzc29jr7aEcI6c4rF/5g3FvrD05LrA
GxiUW0Dw6yeiU4npQIVB4wIM6eJWDmIgpL7goz8a49mT2B9yIDb9zaF8iuA8xDCNFdIVgA5S6LM2
okcXnvDIApCL+caoI3+FUF2Pko3HdWthnFHzo0nrk1SYeWd1U28fRAy3Xl7X+gH9e108NCjzfK2M
fEgY6HtLfg7jmWFm/bKM/+D0fQrhnL5M1DOFjUg0MsyPzO48htMRwQDQ2CgO0WGrnrApj37Vh1ot
Ar1kAQ6LHLp4cCqVGoP8QlrAKmAUXy3+1MloUD0zyKBZGokNppTWxqI3zk7jLFRA+pSWET4iO/V2
r5vVHfs9lxWR2qogD8xZjWxsQ/POa/vuNHzu9fxZi7sQelHSZCL2urY/mnaBNKfbw1yHcHxryxSu
m6pPYbN2LYSxeMiSbICwsnnpvdEthrexLa1CgPeAxJMKplVxijd2dmtjOcPltSKq7RNuu0oedSRz
fHVLYbeWxdmTmhUqCXocXVNJZiqje2P6BQJMWwkz5F9CIxoB7Ywk42WNWQ/EPjeTMzHES+iUTriK
scKcsLuR0WKaxr9TZGAnpAv/QphOQY4DgRrh4Q/LvioBowwMr2CQrLGMnUFMAAUkARL4HE9bHQSr
nuxCGndkCtFSVnWQNqUqEJjA3F0jjRrftpFiK0Vl1yLZ2MxVu7aQyB0hbageh12EsTFqMgUp1Pq2
Hf9q1HghhDuxqim0EUx1H01MGrhH5OK+QHr28kmtIxEupHCPgNb0olCN0MaZJ1HEpA+MCJQQlN9H
cZdFf3O7dIUASgHZB/gxX690GcaprPeIXIVqV3tvZfC8sZz5B3wzUAsBnIEamN61fY7il3Q9ly4T
K3f9c3ryPuia4FNvdBGtWouFOM5EET2PFBloRCevq0y5jKyi22+saNXkLkRw2p0EgQACYVjBjryH
aWXqOcY/2XWs35Ws+FknV3r2lqX1YZTUU15utqbOP/7ShnKqLoW1nvQyxFPVZCCyrC3lfe5Qn4vB
0mNcWUNvqYfcwQj6ZnplNSxfLJ2/AYoseN4E2XOlFrwwO3nPXIAkG+Jui6d9/UZ/KiZ3DUg6DnRk
OvSmtAaMdyrFWZq2xk0/ArgLm8kHePoY9kHrQUpy6izkzjW3vyG60c/IvhmovlDHkffidWNLmY0J
au8Ybg/BbKyUj/fUpFVihc4H6gLRizjEkn5njQGwDCAsPcoOCIyyQ+xsZUFXuX60z8PkA8COCEqt
6rj68fAriHS7HJ69+k9LBhv0eUZTPsXIenjKz665FpLgSg1e64Geu6Rw61F87OvKbvXzFL1fvl4f
rAmXjoSzSK1eSWlUYjsmJCQEFMqoDyh/T3KiAsO2WfvaU1uuFKNVCzNXQ1Moc6eihUuLyZAqgJ1V
PzK0hzeC6vqV/kaj2ha6EvWra1IPRlRfsVo3uxEVmpFYLH3UGDgq5QTQNcg+SydS/ejCQ0jN8H70
bxNMKfTyY9bf6fo+HTCUZYSTIUy+GajgQYipHUmVKXm1E9J3CkymdnysvesoH2+UsTJRjbVS+QdA
4AT/cZyiYx/eDlPrtPXB6wCn5V/5OYDGFSfzFCutGlNPXylKPlpBd1F6p+pbWH3zrbm0uZw1rhoS
IUWKzZXdap852n5mzYQs9/Ihro8ILHSLM8N9UFMgOUC3hp+DlVdm+yBcKfvkGHcGeRyuArsFVcuP
fLchdv2x0ZksaSp4LHnE167NFUBzwacqYJ/QGbtLD9rzK3N1N/z5X4yvrT02uqjIhGlEJ2hd/Pp4
9qTUgnZOD5VwvpvOnHGeh5t5+DF+Rn/azXZTwWrf0VIkZ4F98FrU3ZyNGJxEOM+N26C8ZredKaKh
obW3mUdXo6ulRM4QD+EQxlEHiRX2tLzFA/7Q7LTr+QFvHpLzVn1i1f/BZqoYSZAB2M2bQ6WVtSzp
5tSv1dsIt9kxdlune6l+ZebWg7Zmepey5qd+EdBMHtIiTQNZff5b9nN7VHPTh2d8WS1nNeAv3VIK
b9HGXgoLAikjq20pOBb1D3R52KpyJeZP/z9R3P2W/WiU+wD3ThcBmM2IEelXIibZPXQO9lvTEqsp
xI8ABuDKmiTzwJ+Jn8tZKqKONqGpg5R0R/Jp1yjlISifJh9sWb1/L5cqCt6w1wVaBwy5rAxPffRQ
ae9CM5zk+1worsR0BJYgusvJoUiu1HoHU3iWhC3H7bt1QD82gE+JqGHYRVM4o6QKTVP6Xtme5Ho6
6JjrBBWt1SjMzIBv3+TlVRyhe6KKrISh0qplDon8n9Hw8/IRrVwofIai4k4xANHrvMuNdjQ21sLY
nURXc8ncVY/y431lR7deZ+At2u78Wl34QiKnFW0ep2GfTygro+O5vApA0RyADR2llb18EvZ/Me2O
FWoEHIUyhvCkbyBtgSTXujZ0p4gGpqohLZsphgxvuC2cMs+dVkoOIvndJ56JeUsjk5E/AIOsOm5c
vPWtXnwI56r3IsipQ9K1sCWaO+90bnZPnZEY+T63ohvlduNov/vHXxfOPQg0zwr0I1Q9bOWUG9QG
soDZHcoTOW/7jd8fn6+yuJeAeIJXph3WJgW3QReg+relqN8DnVkCEzVFZpqi8vhB1APvRJfhGCsL
zTJAgUEo+j7zW6L/5Py/+/tfhXE6qjMM9StB15888RCOO3Dq6N1GUnflafkqgzMA4CctJD2NOjye
npseAkeqrzoTtFKY5U/Cjem6j9f/q9n/Ko1TvjDwtUEtsX0zdlzlJx/kJNJtaVFHjG9BT4Q5ydBq
37YnNNdUA+MNGOhT0FQg8yWFaQjCjohSe0qzP7VwS9njZT3/HoIC3RHelcLQN6t+45LJ5FguBJW1
pzZ7pOWR1IGZIeZF4HlZzvo6PuVwOhHHIW1IDjlh5UyogqbTZvPFlghOJfyuB7mkDBHZKcP87AiW
TnC4YSo635f3wzkDhtTlNa3UFL9uHqcWudZKpAkhcZ7QSF8C0UHXbYMehfy1pYaSOqkDROfgYUPs
vBBeG5dnxpkmbUjzIa+UWWzRgU7qQ2hkyZIxrza7kmzg2/43zBprO0wJU5gkg4kB+vLVxxKqVGbh
iMfHGhwxMQpn2L0CGhQRtgG0HettAxt7TTcp1SVdRXlIA+7ZV3F6RyLmT0UHkuXaHMjtqMkA3T11
2cvGhq5Zx4UgvpFGYJHkgf+0P+XqMBoFLa1REu2gBxA4mhXEpHoHWp4hyp0hJuGNUt9oebPxvsmr
e6sD5BKxDn7xs2CFV5QJjZoWMC+9GdUAwdIaJxx+UEGzlAGtej5eV5StPDqdpUpCIsXp0f8qaRS8
Hp6T9NqujnxbFSN7EH9L8La7Dhxb4l0NHhAauyKox0WmHyqsMJVBxZ1J1wUAk5VGOk4ew1AvWmQp
288w0nPXIulBO+890MkzMu3PgP+ZDvDax2PZir839n9t7RIYITRNBb6dJHJ61Yta2CW0aj+gscL6
nZ0iUFiiC8YkL2H9PJy3kcE/zpS/RKB9ExGYiPAi+fjSVzxonRbDWqh7EaRZ0a5iL8CnJoFqTeFN
Xt4EXby7vNC1dcrwVuFHYZmMf4XLUuiE0ivakz7dZSXYE4YNprl5o/hFyTKVqTobc5F/LQDxzUie
w5FgNUOjd21qRDA9ebDqdLKazQa0VacMlCyaIqkEoIQ8E9moRYre93DDG8tXDJRwywOB/bMQwzp9
4IJqytwqEX5PexBRZgjQiSLNOsPpSqMkWkuloEWN3d/9o8aOAfZtkrXVs8JACZVkVKZFfqik1LJq
jPwB9/F6cLoTO8WH7jd6VF3Rkewqhm//v08ZYGULifMXLSJYtZbbSc4mPPVCb9edZ/oV4nJ0Zl9W
wvVDW8jh3smpjORKEkdoYWbAte2v0IZ81z2RX0QDgEjqRChUbFi31ZdyuTbupSwShJeMYm3Ta28T
q7tG/m7mdiTYTnUyFXCskq3S1cqwzryhkoLegjkDwc+rhKGACk+B57n6Gd1Ts72ZENoiiVVIRn7o
jggQrRw0OKqpoZydopps0mP4KmwSn65ker5+yPz+LE4W0xgSVRN8SHRSDoWTnkNTQiJrvh7+9njj
2mu2XPYcQi6kUbRJt6kIad6vEeBP5Vm/RegCL2hwi/dNH2j1Pi42mdfaIRLiMIY0LTayPQG35XhF
dqmLNCoo35UW3VUNml/1twxJn7/RK1gCCciaIgPVFx+eorcKGAGl35+anwA8lu30JnAy9P1qRvyG
iay77UHOFbvwRSKnyZ4PV2Fox/FUAqS40IGlpegbz8RKypV8kcHZOC2IhxGV7PEkF2iyZVVkphrS
2pUqoPGiu/Gr0K2lwKEYsioxO6Cm03sdiIeY0ptUAeiWGmzdpdVVUxE1HEAa6TqfyROo0BVgSYIr
loMbCpCt6etlq7RSvsGaFxK4O6JNfV9RIelPauwgA7sv/3x0j+/y/KTPkImo25iJPR6Hl/6tGMxt
j2Dl7fzyAfy1GQJRqpRpPCVdaaV+eMzpmVXjY5PBLBbxlkVcyS+AnA5YvioKxOzbU91HldqWLQAr
k3246x/mqczBLIzqVtzlG370SrzwRRSnsglTJjGVhfEUpfCj66csvxrJVkV9LSL/IoVTWr3OJ7GO
JCgteEK6PDt3QnQuVWXv95mR+apLvWutzEKzSpOd+jc+PPaRqEjEERnjIFywoLGYBjT+SIx1FiYD
ATpQ2KIzR+axtZXhWEsILKWxufF4YWOnLFaTJoS0xmrQVeJ2jgyilEMG8lcNNOz71iEmQzkZefUt
2St6KjGKSJ0C2heVEW6hsp5BdUrSn0pghMdRfxqlytCoAqjTeFcE/3ubGUEJRoIc5FkZ4W++nOV9
NmglGHvQmjtmohVWBLjovn35/q/EegAqllCkxGWA18U5JbkSe3JcNtWpiTBzp4A6McDYFkA3wk02
5hVb9kUUdx0w4zaKXVxVJ/kmepNOM2xes5sBejBPF+0i0MuXT5cXt1KfnZGZ5rlupsJP5tGZktrT
I7CEVCeleKsSDP2UuVH01bMstgZJQCxYt6Ohd4+14P1gYmuryK1LU/BzoLEda4OVSZ2ZVe3Oq3HU
fbiVHZxNGxc24PMwlE6YzCSF96mRV5W8MhkrJBTmzEnrenviksOMIISxhk0EoZUWYGwHAQaNCkxx
2HzusGVtqLShyGZ5g9XsC4x2YKYLdAy1BW/BrOAUVsYBHDf1hiVce1khGb8lWUf0wEfZUp2PfiIW
1QcqJ3w/sHICpxAzpT7mTu3BTkMLsyYO7ORWfepDg79t8kI05yjBf1EBPo1Fe8jkDa+V9K42qtO2
RWmgo8csIsHQhOlHUgTgI5Jt1PQNoQodUZ9+BbV2pYFgSC49U0l/T+S+q5jTKrd+3ZxDIX6TPc/S
tf+9mW7+3M/N4o4pVYMBHdO4+mEhPceF/DtBh75cvIRJ81OXBGIwD62zqJRfvi0rHuUcw6JcCOEI
kvmHRGcCqIvb6p8RXrfrHcHdLmxra0q/EDP/+8KEp0rswx/pYAbycJd7qdmlh0m61WJkgHLlV7s5
b7OufAuJnOUW2SAgiwOJlf8BZZhZc5oDzU2wAgNcVsVpXP3HsJW8no/pm+J9ipW5t6oJVD3wfexn
b85cV55d4MblpmAWiQVswcqYXnJ0mG6Fsyvv1PIY+eirnmgSqAHEji3S4vKVonc/PYo4pILv4ckb
BYENpZE597ETB01vG7wf6FQwmDTeVKN0IGEOMiztrlRaVwb20VZH3LoKAbxpRvaX9G8IPfJUJ4UP
u6nooyVmd8rsmKKnpfNv0jE2ympjymfNx5JlCd6iLknK3K3wVWcLIjWgWpuPUjqkWXfQ632DaWUt
9H9VkW/2AzHQUPAgZ8LvQs82XNa1d3MpnNviIR9qDJpgi4OpsoVSsSTqXL75a4Hyl/VxPjhKrb5Q
TBDRV8B0LxVg7iqjS3u/MjUFLJCYcUGiskLzcDEPkl9HwCQYYfs2PmPFN//yGZypRsWzLzGhgvfJ
7yfQU4QHTUPnT3UTid4uzI+9Ulu+9juP+ielxOz4ZfGrWoUMIdLsIjJPfNp7FCdF8yDtlOWCpUfP
fqqfW9RVReTzWDBYcT3dXpa4lp7Bgv8tkk+A642v1HksVCeSZk9lpPwsaGyx5CmMB1MCY51eVntd
9c1wOAoBGqa67K5oQiuPbzY+ZM0NxIOjI9uuIarn50GiMovBsYIPCUcDwFP6NQZNMwtEgyCTE8Bh
bfhvbDKRObW3Bj9XtXshmXsO+iJP0zH1MVRTn/z6rYQLsLG2Va1aSODM/9DUCaArsLYsKN26B+J5
cz1lN6XiOX78pw3g/miPbaS9qHhWN2TPd/PbG8B0VPIJowjfuTdVQDeMOqne/KbKf4Y3cgTfSQj+
EWDVKI5PjGkzy7j66iwkcvup0GqsAFEzvzoT3ErgGqJVIZaNzsD4SLXXjH4foXt8M9W4eo5I+TEJ
uYr5j68m0pPbQE6rqTrF3UMpHubxzo29XF3ZQgJnHbyk1XxPh9VvTbQEAho4NRIHbIcYMQcY6mCj
uInndDPVNX/4tyNciOW8MdUPS70IsbDBKV/El8TxrFkkhjUiA2Dff5Vbk2GE/r2TXJwkhH5NPQUC
a9tz6UtzHdqpGTzN1W5hLvllLtBmLu/t1uFxalrkoa70JURq47UWwSdXtohEViUgkqVzQwtV+OhZ
Svw2wzxYdVIpOBvRi8yGjTWseiKfEngiO5rINFFGSEiiDDH5YPUqcLC6+jVHfJ6kxE7FDFyHemBf
3rtVtVzI5XwDkI2XCaOIMetcNWUJTDb0IdzSwnUh4E4giNERznIHhPnfxqsn6P7U6RYLEDzpBS7A
1mj6uqsMqNJ/yeGsR4NY1StiKAK9IXchBvZs6YSw1FJtPbGIGe20n812zWfVSi6kchZaaHJp6FRI
Ve/wAu1KVwBofPYyFwe2yz3/YY3o60Bnx1yi4C50mGPfpEGBPxUaFTUYwG3jwaACTKSPMXFAFHc3
lYtq8FbOfi3XivL9p2TuZvuTT+WyUaEqo1kDmh8sJjBjuN1AO38OmYUE7xwf+Ce0+qFUMR2A47Xx
Gq7fw89P4BSJTHVfaSGcHB22xO/OQfZ0+Tqs+zSLRXIqpDaDGqF0ifjOZT8nC3fwBp1yLwnIYXxz
blcAs/llkVtr4tRHqmKixem8pu7JH3YCOswvC1gr3S0Pjse0Dhq9SlkOCdMrZhx+jOcEcH4iGCas
7pE9BIfp/0j7suW4cWzbX+no58O44EzeON0PnHNOSSnJ8gvDlmWCE8AJJMGvv4uuqmM5S+HsOPfF
YVtKIgECG3tYe62XGwPemJJ+ZVTGFnLh2oydMkbc8oAF6H0dVJLJ7PP2sIS8wV2XhvoU3xh3fTl/
u+x+vrxrkR1tYW3V9pgoIhqkWLWAoJ4NHc0FKOkx0Q8iAAK1Krda5OxoeBPz/rEh+J/deZ0mAq0w
1HB0DL/qXMzByisLLSFfovTbxPTGZG+t8frzd4kIUeoN+qDhKSFJHlWVE45w9G+s54e+57v1vLI1
KIP2rlQxoZxNUWaBhMwcIggreLaeJVy5pw2Pjb6N5t6JKLRrfz/8x7fGz+W8sjeDZFB1U13MUL+3
1NSfbTgS2a0KxGoyfrdn1p+/W0ckp1R9LjCKBvOpoFt4gFq2gw3UkxFNn/ONNTVujXdlYBjgN3lr
wH7bkx2LxfYlAU14qvv63EOCDMLhLLLBscblF9iFLbOODvkiSJnkw3YZVkg1dFT1CnJzoGDO3YBD
sGV5FfzAxR0opFAv2Qt7StJJC1o0tCzZHKepEokaVFygPRvZoVJ42MjZFzVNMm4mfH5tjDZyFOXT
rF8IBS3kQo9a89iii2ZK737/Vm/t2ytzl1EN2WQO2zDxAVLz+4ZUwe9HuLHC15mrSTZo96kwglHv
+NLGBuRKF3fB4tbhoFWb3492y7peZ1dkDWYzEOh2ewJiOaAUqgBdalL3ZMQvq6AOIHU3Lc2No3Gd
t9JBguzaEodfSaSfLR7Y7YwkCyEF+AP9ZAFJkzg3JQE/DLN/mgND//WouAaAbmOBUSsDHgdNg65z
wkHdEDA0/n5Rf9SHfnMqf+De3p3KZtFmazKwqNVmWkAgYHB/yv3qxQBxHwSCjG89QLRtBHwZ9Wag
F+uEoOhQ31L6vOUOXLdNGwsVdb66AxxlLBzVBEY9TIvQ6aD8CC9n8HX09wfoSv/9Atx6wVe2Ly96
MkgNVmJWtqYhIjDroY/sxta9cRR/mKp3i0zVnnRpt95XACVo/DMdb5zEjzNz73bMlbFzHSUTo8QI
azvWHED24aHZgYY8NMBveyvKuDWdK8tigi1rXFSc+7Z+EC4026tbfTwf8I+jsPFzPn8r4HaDWfNl
vSwOwLKG8lhE1ks6hTRKIxFk3yagD8KsCW5xFd/yvc1rj4pqayoGC1lsVmp8geojcXYtuINHb4ra
zUR3VZhDHG47HpT/jVgI5u3okMDDdfx3vHdnlkgiOBjeiPUIVJx2G/J4ZcerjlYkQVxZerem/HGg
gx4dRNsGpLCsqynn5jhkamqu3tQUNhc7qd/Y19GvjrqfdCV4l266rR8euncjrv7du/MgCXpyehsj
po1vDj7bGCGkhUXUTt74bASLT9DH4oHR9NZcPzSs7wa+MqydMGTKNQysTHbQdM+z+nklvc1ffm9U
Pi4EvBtnPUHvJgiyJ93sRwPHcb/CZKDpG6A3Ugc+5tYN9eFZfDfSutTvRgKBqGEpCkbi6Lzl/aYa
qvj/czLXJtLoFgBjf+wPsAHv0SV4WLbgtL27ndT68P0gpw4QE2Q3kAr9dTamYcytVcMaD843pRax
LUG1Uj507Zcbc1pf9N+uvZ8DXUdq/dArjiEwUHog/sqWqBLPeFlRBksIVmGZLLfKfB++qHcjXp0y
TbEEMUsYzT5UoxRwkMHXXkCaGveX9iUP3Mm7zbz+scv0btCrg+ZmwIoNM8yJ86j2n7LE3FcBCIIu
jfayhNOJhrda3T882e8GvDpgkz7XqZNjlkjkefM8BlbfBtWY3dqTt8a5OmCLyOaadnh/XVBc0tgu
QO0IvOr04gg4ZkDBfAJVLre3/5vjBlUbQ7VQALfsa0BjTtpxosuE5LJIQR2rBX1Wfr6xNz+a2/sx
rs6b3ciqpjnGWHdKoXssMEHmzTwroE9T0HnQv67MoCXerZLwh8CP9yOvDv87Y5KRxagpOP5w67I9
EOnfqkAn3uB4f6ih5xdw45UvzRb7Bq0NN5ykD++h96Nf+TCd6RS9Yo3dvq5jkHajj/GpDFPosI9w
Sz+h5QntY0j03Uq3fXhI3o97ZXTKqScSyEYcksMUyi8MORss9dH5lAGadrvw/pEhMCFSY6KXBIi4
6wpIoYBXhNkzkkSWGjjVyvx+k8TvwzEs03Qt3VAd6zp3aYliqFsOk63FS2T47s6EsgRaDSLnVCTW
c/ZwaxFvDXi1Z9HG6yyKgWuoSodQisnT3U+/PxYfnQoLUjs/eJW0v9HnMDK1jlVLtOM3lwGMHb3e
enPThr8f5cM45P0wV4alxCDmQjGM00YTXLzyQtgUjul8tpqvI5p0pgF5YPfzUAMHxOtjzbpTVt1q
N9JvzXb9+buTSIDWFFpO+j0bzgpyzCViL75q0lOwMFpQSKVmTBQ1srqDDmlGrrh+Rqc7G81e0kmT
LN3I4o5nfYA5gOTUX5SNFJ+hLxgYqfBSsnha1/loLApmecnnlTm8Can51QFlvm09khJ0N2BDubG4
H9267xf3apfYramU/YDFracgvRugmlQEI+DgjMUELvV/4E+vF9z1Pf9+xCuLVk9K0y011tG4I9/t
COQkgNrb1NdxtG83Cn8Yhr0f7sqEsSq15wXypPshopdsl2+RZfKgMwDe5/9gdh9vEnROgIODuNo1
pnac81Qg/Yua+JgGFcBKAwo+t3gOPvRlocX91yjXoRhQeoYzEIwCviMoqoOg7aFL9K2TlKdb2NkP
r4D3Y105SazpzFZbxzJiKMe9ikcAGkBOzveqn4F5dG69LLp573y8K39O8MpJytY1LDPsyjGi3wzf
TIrAerE/u4ieAU6mnnorOrjx3q5vgGWluuUMA2p1rEbaE4t4tvlD1QhiAVEH14x51eNNiOO6en8/
DD8nemXblhySb0aG1a3qHhoed3W5zyhLFBfiB/VGtCTgbjBap0wunoM+u2aJCqMPSq2NK8KJn06f
clYFYuyA8MAJlmbt/7AQ/+d1/r/ZGz//8WX6f/83/v3KG4gcZHS4+ue/T80bexi6t7fh8KX57/Wj
//Orv37w34f8teM9/z5c/9YvH8Lz/xw/+DJ8+eUfIQPhu7wTb528fwNb8vBjAHzT9Tf/0x/+4+3H
Uy6yefvXP1+5YMP6tCzn7J9//mjz7V//RDn2nbFcn//nD49fanzuYXr79vb3D7x96Yd//ROIwOnt
z78w3g30x3/1XPzxt7++9C/L+3O5/wHJqjPP2dD/659XhxuVTXDzOzohgFKC8/dvspMW3B69Bp7V
X/Q0f04N1Pz83DazRwu4LTAw2QACe5Vc6GUorQoKNmk9Fl418OF5QHum4f3XP9T/unpKX3X5q2Tt
+PDuSUqmW3d6q4/Rj6exZeweapuTDbQ1mz3Sf/32x1OZMaYHCGFW51+fnE30QMr00+AogLpbkM2w
wROZE4LkvJPN0DSadH9RTfBCGSqysrN8mg3zgsSbC4FbZ/CKWQVLPOePReY+CaMg0FuodcjY5FZk
ElgW1eggXNOjlxmEKrbnuPobOjPeNLP6KsaF+KjrPdMOqOeRzucslS2uT/U7cFKFnxUdirNpidhj
0RrQdxfUs9r5WRn53dg0l8miz7aK3F+7khkW8zh6orffjBQi9iYAulLQrTWNEH9RHW+Y5leLixdH
T187MfCrJV4Xwk6do5KU/b160uLux5roLT8BPBQ7h/QwTs5eNMvBFMWxTZejthXhaPao0IkaWr7m
ECqVnzNx+gREfbacjdQ5ry2Nekj8wO572F6D65f6yKHQAras44F1+p1SsrssKXJURlxfdb8y04ga
dY5YzyNDyyM4o6Gs51BYHHK+ZE4PObwRy8JPyHCoi/rUnYZlDOcMVF7mWpWsoqW1wuYBQOYISHpa
ViFwslEeLh4HceZmo1L1aDXpEfT9J6nQEw2y7agtIaUeGLH5sh/XAkC61fV2b2FRM9ajSr5xzewp
76yLXfAHyxzvqBrmhboVL5QYCaNLUpjdpn1Fs3g8K2NssjwpyzmphV+BUJ0OCe2/mrKLRj5FVaZG
pmlGoxq7rbO11XznzA8ud6KlaHagMwpUFSA8a/SA402kcJJJNRM3PnblRvV7TX1uRvkE4r7cI+Oy
wWfKwdyngu+HbNk193MxbFuybL74eaEnRM1j8KAV3uATnYYqd5Cl4mHvLqHIaQRnJppsNWr0LG78
VlFDbEofzcOn4WB8BV7hrlmy+4AMSzJVWjLMkFqZ9CQ7scfpWZk8bRiRUH/IFMXL0DIFzuiNIdJE
s4xkduYk73iSNlnifpNLFwvvrlKMMIP2jKNDFLHxSNtu27nf8MTeM4fcAv//ej3Zq2iZo6LnAMh/
HeJT120OJhOdalC2BKXKtM9jrRRohyoB65TZLD9nbl8jayItOnh9S6wCzdOZs9cJpKX8psvF3Wow
rh4iMqV9me28P/18UGEsxsOc6/YOUUu7KaeCnJoyFxddTOT046Fdbrr3nermbx88eKHLpmJW583V
AIolA9VE1RIgfSItoI9y+EShMIH/B2bP7ZfZo0X9kmp08WYcFnNmZ9WErkHPXO6NLZ28Ughcty0a
iekwaR6Q+zPcexUfHOizrBYKPgAIffYLGbAc+bmfhsIDB+unPlVes1Lh+EXs28pUdjgLZwPkrP6y
wC660whRXKybPykg1FNs+2L0oAk3pYnefQFk0MjoMe/bOy7roznBpOdsgaRSznxlbh+6YhKQUlLf
wJ2r+tLs0C5lZoAUsHRTjc3nX9d7XZZMMbYtOvWzaqulIpio5mnQsS3MjbPUW12QLRvQBgmlKXvY
DUTfdam1c3QZK/PDqGxzhx8+oXxBnH21FAdKCkhssIO1nHqTo86fdh46cHypX5AhgUBaEbsZGFsV
M5JSjyjExBRASDqOgsG6zmWeH/tjNYpD1mYQ2zG261XDGLSNxiGcdcMvQ0Op9oPJkJADj2E6HcoM
K7KFWl/nHsCncUxLa5/PSLmMR37I7kD7ESl6sr4ZLZufTOeiNxBTE2GNFNdUmVGbyahUqGdCsEBz
nhbG9rrT71r9qCrp3iNnK3Akj/ocSCkWOAwcJIMRQX7H72gNqZJim3dJy9O4g/oZVTamLbedUe2s
U7lPy+Ks2/2dSpr7UlBQM6Ia0iWNpZ6sxT51wj6yL+pIz8h8bRoHeNyJPKJ6eGmZ8uBuG+LedUrt
Z+ocC8U+NUZ1HPye9nuUrPeVNcYNLjdZgT32sQrXLUFsdsqWb5MpN3qZ3RnEs8tmy2AJ2lS5X7dI
rfYPbvDQFvKM5dAbK5kKLVk0kJTifhXA0S732UC346AnFkw220glT3TdjKthjNO8jEv10WXGthkC
YueJYoUKI5GqFNE7b+pPx+c3jg6MC3ry0AIAvg24OzoqHb8G1OVoF8DEyyKYDHuOMxNRmteNbPlU
p23ZeuNsytHThAo+0nrSFXAKZsC2exaXaIkU0Jnertv96jEVc9kGt0R2+fEoaKtlUc5o8fDH46CQ
ZYdE6Y1HgmLXRQpX32Su5p5w9VlPSqN3W8utzM8fPD5vlUfFwq1SYBNUS89AlCpQiqqRgYCWGbRW
3eKtqU00jGg25Oq06TXNrE/SLJ+s9apPZ+VSQ1YPekPTm57x3FPAKA61kR5o8dmBOVn1CI1OQEyQ
aJNvdC56hdYLm7Vofkv1DtJUmf3ddbKLs4DqOa26J9sd63CEGB2gG2CaRP4VPdxoA/AKkc5eU4Ov
k5L+3PLswRoyPJ6339JJ/66vBKKw+AdzGb4ozgxCSgelnrZjdsCU7mzy5gQoO/PM2V5+uDs/17ms
vynzGVSaG2mrW9v82ipgFJNeRyCgh8NRVOXOcgGYHumepWIvR32vbceA6pC9LzaW9cmhaUhKbTsv
ZGs3WpRqd2wUaBlotq1dbHvHgjqgRwS4DngHS5THBbcjWYuogitnN3BWjHDIRZjvgP/RaFSAi7RO
ItwR0A8S0JGyfM6yDTpK+FYWkLDruwRg4ESbu02jGZu8qreDMWyJxD5XcKwTUrFEKHTH42XnlPyo
jeWxL2wf1A9BN9gHnr1RVp8HwGzHpGwewXSj4fYGTa1HK2WvQoVNa41d4UTQWhxkHddGIGd7Nxrm
NovP6qJtzUZuchciTM1enjQ7tjIeyVyLqjoUvXOv3xVd99CV21atH+eM7GcpvILFsiO7HEZ5DCVq
/vrFavNHt2geZ7V8dLxj1pBQgUu4THmSKQBeVvZZIfRcVcVpoPmRZcWuAAepQXYsRLdlMLZj0AAf
ptcZlPkgM5uSMLfSUMszP4W645phNYy4APa2h7Adjm7S+KVl488sM5MUaoXz0G3UBvUmAZOFKJmL
TW/2m2CCBg76saadOvaJe8YpUF12oKO71xsBwli0wRJAJO/pm1CGc/v8107T+vxY1GWiuvdPZmCO
9o40ww2ilyv6mtXcuOgnBZsbOshBXnPdejQIUNpwyuag1k1JPSPXCsQh7kK+o8tDKvDEzPqSlfkA
kgLAy1BxcoiBmbeyV3+cgOsnjA5nZ3cy2rObS2cj3EWJ23E0H2WXkv27x1msIk9jrVnbiQjtU1Mq
1vGjx5qpcQHv8+LhxOSe7GFTejZK8CW0L0Y3vJCRv/RzDniWq2JrSLvyUuiX+r26PIsUUl+23UHv
y+bPddt+buf8Kw7YKzK03xQUuBE+aUBbcUP4utI8zRqkBJq+eaX9sHXG/t5mbuUXgw517369GFzr
q9oAkF1n1AboLQVwspvq0O5y6lsGheANYc/LmD0qs7xXO/dhcvpPNkecqZgt3GwNJFuO8r2xwRFc
QAPXy3J8O6pAArLOa4j41Z0VWI6srhY3fdN1unFaNFuUUJU+UZcnmmklYzdsxlzZoB7iqaIKqQ5m
kIHtau2usBognTxRUpz0HCD7Im6cMl6GPJ7UIoYea9zALVGEb9ijd4gUBn5CX/RqyJRTXdqJ65X3
kta7tNG2xqJHLjm6k7bRnuiMJrhEDZalj2t8VQdcjogEo7Z0oJ0HhmI3qpPJhEYlU4JFdKHKjJAh
LuhqO1DAjEv1KENoUAVALDt13BWIDhs7NmyaNDN8e7tJ+mZMVDIlyw5kVL3zKCf10TnzWBv1pEzn
ZLNp4QOOCUiCiAPx0ObJePHEWG3AnJ2AHimRqolmvR5R05b2I5rMmqha7NCE9UsBWgB3StfEy5FX
aUxTPcnLZUOfJJs22kkfh7jPzViQIun1LkHgq9QHnNTD4ut0vhsg81mBFDqU1YzQyqyn2HC+VhrI
uSGIq1RdrEVQLTXN09yJU7tRJOSv5vNguKeUe8uTAQ2EwZbRUWRDpHRDwIZoplg7NoepyUJFSwNo
qJVD1DJol1gioPKwTHqMjp+kAtwDoZVWtBsJow1HTE0TUbENSdDRt7FGC0qh84OhuA9oFwdzSWZk
+3pwd7wsN5oTlXTYtSzbSXXZOm25JUJuHB+CDxk0cYfJb3fmRndKSI56GjIhG/fiDGiFdOrk6U7j
6SZVm03hm0FPs52rmreKa38LrsDva6gaetZMi6xllF/9nw4WFBhPuFmCz5kRMZ7ORmg5BZjSrGFU
V1ohSFafLKsoF48oU3+v64v1oOuFbe8hl4srd3WAfj5n7ClEbrtpLi5/PEyIEfWlxbXvMqu1joJz
8x59HjP6ZyGaXPhUVxszSJVF21V5Wt/PUPjZ/hzJXFgxboZSL7cfDVdx+8u4TI7XGmmgLeDnQZyz
t4mBEqULYSxNUMWzCjQGZ93nqkIPKxpZC69B75xf2ML1hpK+dEhYYVPisM4NtIlrSeEN82/qBO2A
fDKZ3xfildk19cuRQBmw1o9Lu5LUz9SFdUwRlaf8UuvzxTCggjp35atdQMELKgFlYKvaTowmjQcN
4RKD+g+c6XJAprTegTyl9MqxxTPtpQAjOQRSu4F8s6b5udDMbcdggw2WQSIVgfm51fn3jMzPpAVp
YFuLT9QVSLnaNPXSNugrMnopg9KNW/Qo7XTu7GvoBfLGZeX8XWVvTbQjedZMX5SxvIPxBVObO7yB
xhRhampW4B4bL2ZdTb7ZUsfvHeie5Wj1DlICOrsl75EBV1HnSk3gD40M8SCYqaUPVjP0GOaYMC/q
4ygBjl1UeDEUs7fc5fDrBnGsNhZVngT6xR2VEAjcUPhNoKAq3wR/vUWtl8moIs/ctgFj85akwEGo
34HR8ZsszNLRRwXz1DLooe6bT0b5vQmYPLchaIxVWBjj8CRkIrYyhlnyTfJE65cW9Za+nKJ0gqjw
rAbEdWLTqKIBVBVjB/qoZt66GvUUroVaCX1c6GF32lPdvlYdrJRqbaSabSkDcS5hXolM5FQNZ5t1
53ymZ+N7fm/m98zSvIMVMwd+iPQUKMtDqndqX2uw26NL3Cj3tjxqxXOtXWxXniX0/L4vfQqETp7k
BktUiN2qVe8LyFtnU5uApQ1pGJY0uNnJRmlHf0DwXrfNhqduQjojWRp8gqSxhBrQoJ2FqodtMYbu
6Omo8rXtXs7Wft2xWW+cjdZb5hnuGGSLqUhKZpyVRt7NbpRJ/eGvTWxWdpzLlXPGR0atMKqE5kXC
cyWeCzu2a2+xqzsr52fr7NWpubdSRI4jQt5nEF97eEXQJpzL+pi5eUx1geAxf00Lz0rz7SjsTcUT
Gij3JbaizLYdfakGK1J8RvIDlKb3Lnd369nQx2k7tOqmqzdtU0dO5cSAe2oIHwIwQ/vtAL1NBYrF
C4Xc8XMl3jQoYrcNJKYKv5Qk7h0kLAmNXQdXaedXrpog45MMGQKAKW5MHdlJvynVpJJks9whCWx2
W2K3fpUuhxE4sxoSG5UKTaU8gPkLtcmGEUc+uJsS65vFnVOTbNLCBgBwMGKgAJs2BgNBJJHz7Uzb
F+79cn+fT8ZpaIaj0p+5XScOibgNndHeq3ZZXiHS2hodCzv3nCoF8jTgGquXA7G+4jwjRR0pzsNg
L0en7k/5oJz0bD5DRLvtHiedIYIOF3V4zMf8EV8T0HOe4v/pXgfdY+Xmu6qatuCe2tRVtVHrKQEJ
CfbJrPvMyEOtZSEOZwj98texb7YmLiAVd55ElNJO1IcSGiLCbkNra+OobGuP6rbQ7a0EkFvw+hkF
sDyYIB5OP9M7Tu75/NQuRlyl/f2UNI8jwsgH8nWYVqVnxJfBaKDxw4PUOmNfG8e9dx3xYHAGpaV6
q0xT2OXjIY84ERGwjHi4IY1NCvFWjqsSIexZ7dWtUX9ypjfwAvUWNCn2qXSObrN3ZmNvYFfyyogy
QQ6yVA4lpOUPuSUeZbM85shrsk7d0jS9ZEFZDQeOaKlPpszauYiXLDdAd9yuA5OmvBfg6+rjzhrv
5kpBZiJZTZms6VY4Bn7NmyakmPrvsw7BxaXywa4V3kpJGGs5+GdBDlECEERE1230UpuowLhX5eJZ
6wwpUg0vtc4H9ZOSKwbazLKyx9Fa1M4OStbBJ3PQJZHtBJ9a8zwpo9kezdHBupc64qZ4GFg+PLdm
iZZlrqvug11YVndc5GI9tVqrNb7hCGsGzAT9h4FWaYMSEi3NnVB2DMdIU9PUCTSeqeVeURokqanW
uED4pb3ex0AjzX0wKkLXsAaWAgHvrJvAS6pNyG2WtbIyc5i9SP26pYMMrAb9zUGB1mIZjhrYUGRj
qmpMxdw3kF5PrYuJEG32WrG4SmgXgn9ewJTU4q40W0hAFzBjcb6UTvWipW5G/Rrpr8JX5ehovla6
c/qaFSnYVItKr9KgYSmpY145GkoZtdlmp5K5Jjuk2WK8EVrmDFnwbrZCV3BkQ0zkc4ACmNFuA6Fb
q/qS2khSYGf1Nvi9ClcuvmnPKhz2ap7GO9F1SxEuRJ3YeQJlBHqk12k/Wa6YZAh2khxZDCNlKDDy
SYVqA2RMAQsRqwvNe6k9q2ikMwG3gDCTzwrFVELepXax6dUhfSITdEFxs872U121vApTOmqQZAcI
CohfauLNaX1pTjsLodAUGCaVbZhiXyxQDYeI+LnT5gEeTGnM3ymtMnCuE4JzCKYt1STI1ltqn4xI
vUFbfXIq26N1SfODMmeq5i2ZDiaVVi3dGlKz1pxBcNxdmkCtZPmJqH2mr94UbEVmE7Su0Hayc69E
4+zbqCzFd8vQ5MuSihm9rJlhvTnzolaeYi4V0K6cYXnBudG2d2bTAQhozDZ9NitVTYOpak0HwUrm
PPdjNri+OfXgqmdKkZ+oVHCZikFp7MCVOtMCAbkxhHf50J+UpSnubERXnwWS8ijzMct4dQpH+zJ3
He4edBNmsz8PNjI0uGhc6OpoNb4eJLglCQgkUgBGzIV41UXDXou6tbLAtgXy2YpbOyWYflT6GTXi
DLWyclaIz9o6g0WrLVEHqV711bZu6swMa5DRdBtOuIqXzCoAicEB1DKUA1gx+E5GZ+xcHS6EQCNu
5YOpgGCWHJJwoQG/XGBluhrKbEuNKn9ptWuw3E3WyVF4oXoj5zrUdZDiGwOXDzP0FUuB2kCvduJg
OaxHsGwVjuG5ELUz40nYUnlaAPWSQeW4Hd2CpxS8w8xhknvu0MjBL6bZaDzu1hXzJ5fld46QFQmU
ueh6T5MDnCwUCIwRu1JFhOQWlswD2vP8MFSNtUpLKGQzTAZcZlgPBMQs15xvWitlGhgqwels+7G5
FIpC4Hao5fC1aXo4oc4I2ErcGEQmQLw5EAbHn1MgIIm+06qJl+EwuJPtMU0VjrewxqnxK5y99nJo
UHCqzEn3KmWCr4ZyK5pe9U6DWrJCSgJKsIFK3W/GKQV1gT0rXVCnk/ld0ygi0a7SkUvISDHcpUvZ
ovTCnQJSotjszO/KFmwdrUlQSGopyVA2rtzxy8DZ+CalRt7aeTZ6byXV1ZFY5cZnZjH+xZDM4T5y
NYAicgbOR+RaUbqtVZFbASE5S5EFXFCeqBrkfMDYMI9z4FhFj4oKqh+6p5OCqIgECdIphKpocLU7
XYcb6+R6qMyEf0kNYks44g7kktR+SdGfbma6uMg6t/eaOoHJEuXMao7zxuplMBctmvWgSqkhzux6
lJeR3qy/o1jfEZ82wvw2tmnVrmeCQ/jDRrkwl4N8g4nHnY/C5gRhojQfdU9V+/aLqY0FRF6bMv3O
sqVAuQX1AJDk1ar8impuDU8aVOCTnzrVvGwQBUgR8mxAQ5veGpBRzA1qA8eVM+RwDaHK1MvpNFcb
uxbTALjZDHajNHc7NcKpVuyvpO85WLA1qyg89JJmZFeCIBmTqGyku4k9gWUOVw00Tbhagyd5Wpm5
w4LNONplTnsXG2zQjjPPee0jA1P0Qae53cUYsSRoYkqbwc+xE3KI7xY239PSGIVnu2VR+Qxatk2I
PiuNBZ21TI03Leo4oXONIDvdlaX+NDEdGAsJeJyRzvJZSQsL7SCIEp/szFXbqOo7HAX0MwIV4Zhp
rqPEmyKK4yq4NXyTad2jppay9Qw6on081YRSRSZTWeZXpOBrJldTB8DvMtA0gAkX+5NDYaD12Crh
WBvN8pXbbqqALJ7Mb1ZWZpf/R9mZNcmNK1n6D12YcQNIvMa+ZeS+6YWWKSlJAFxAgiAJ/Po5ETnT
pVt1e6zbrB5kVqWSMoIE3M/5jrsqIzxNZoS/vRXVXKpVP9bura1HOizw9uCbzMek/qm7AL/Esokw
PsFkoE8iTob7qGEGuhCSJ+GiiBuJUk149LVhwjjF2Dqi8SmQ1sXvOtEy2EtYwWYPaZPjjpE6QJMw
kBwTqYzD4B+pqRzOEM5wfxBjuPqJd0CCToSCkzaHAvzIE8k0fRtlQqCXxwM27La4An6jkWleQ+tF
s8plO11ad4KTsNZtDhZWj5iHjmGjkHDjIq4wxQif29rJTCYLlI7cbCJRptkmYLPEfuqygXI2ktog
fJmg2QXPIHERaTyWX4rVGVupCegBApwUzo7IpBWQTelbLVr1HHHpESlL88uIkKiBQocdr0xsY5Re
R9774i2kLcmW9Uj65tALmarVjGUgElsEKrwaPTaopcu8wMN70RF6tVQkp3IZ+Hymy2y4PM3cMnZw
LR3AcQ+8ss+DxYxMGJZkuCzHrYJ6pefMM2zAGSUKbd3C/pW2yXBcdS38fkyaVpgZX8iy34R1HZX7
eJqLDZwn6JBZH5Q3bugLaJ28HvSS5cmYrPOAY1hiNwkoZFjxBJGZh+MAR4eOBncA5ClsaXGX72IQ
08vUjumjSTTFFtF4KrJV6jKXLmf0q1hODmdTLX2JbUGEDhA1e7jNKO7DXv4evOnKtWcNmJdxajq1
wFk/of/JDd/PbUL62z6eunLV0kD+slR0b7z0YE9H+MzDoi1EhC2wVMhkk+XEVvumher8OlHcrWt8
gwNW/BYNXmPVx8mzyLRGaZhDZlywOBN47SzAjICUQQOHDoHTRR0lBV9bsNfl8hIy+dUkxLzVUMOL
ZSY0XkNVc/g0JY5o7JLDJ/Bp9Sx6LJ4rcUVmfZRsu7hwZC3yLm7wQSj8Sz82SYi+su2yVdFTj55O
huNZREM6LllY5phQjcgY5kEAOBk3cC/SAwBwmEqjSHEJBHjqUJmEPnk3+PUT2oIAmcaCVz8ERG+I
SnOk6TIxbYf2dW4t/NR5qpdTwaEhaaLFtHe9FMUmynCjL2vSR8+XidXHrJhQDMKjsmLtZtL9MjSv
ixUV7cxWxZjMybGPuv5nEuroxWWpxP9CwEHCYJ8ZX6K3enguUR1jLE6uYsixLOJ+NU4XGzYHFzDR
Sj2NQPIhK6GyK+C6JRNOSRqSRyYS8RqQCNVKJxA9XNvAo9LkTV5jPxoMRPC8RYPBQmXBMSgd02aL
X4kqMFeF62zCrsW+o79qMzEABUSiEc2KFr/WAw2ehkwkL5HjKKZ77IPDIZDH0BF11mJ2bAAAd6W7
Pvz0ZCLdMglmmO69xne65BgMgAI46/p0AVUapxgjrCDLRA9QIeLQ+WdfYfb2IhRh8twRB7kJim7s
lrzk2KqQFhewQ4zYYTF5o6KN8hgxj648XPuyjCCEVvKDE0w8juEM7CJMsNuWY10dFGitZhOU2bjP
o0y/zQVahHUoWbFt7dQ9ND5Hjt+m6iUQ4fCOeD8yhLjLsUmurwD8aMnvG0qDY6lcVEFRL6jC4BHU
qFbpASBR1887DxAXn3bbIRglBQS/qSfRsU368J3VKPGXVV317zFsJugPar5r+qT+wchgy03Y+Gwb
R0XxAO8sXKUWHjAqsbI+6W6g1TaiPvpVBhG6Y56luyJoo+ekCqpbFVbhzzAY9DHlEAIXMda44Q8q
Y3SCSRWmZ6rLDOsuAoJxE2BUFqhmSqjkpe8OCbcu2bKwClC01qV/nXTswY3OVXeM6gpMhW0Khld1
QFzusagnWEamTzHKIWd864jj4TJTI2QHXBN7YVl2iIvRbLJi5OPzUEwKN3yOonCRyRzATDSGxT3k
fWwYrQIP9GEU57DT3UPOdNatOJgu91zPJnxlWLakDxh6D+EAg4TPxBqgEoGf15iAC6CHTMG0z9sR
hSLSaJEHVp1NWISZM3PAIdV9hn7w2B0/d3St0JAfWFKQ3ZQ08Rb6TgYzSUbwPbMLpKfVzhZ18RiS
sIIvnkcnvEMoi0Tqbgru4AbjgN92sO22GsefA5pTQj5hY2WeUzMOsHhCmyuM2muyE6jCHtUCr9km
zUfNF4B8cFOI1om1cRCo/chsteXjbMxmiOIxXsmeYHl4UM/VCdUQckRlMsmzQ1XznkuBN9bJW+kN
7CIakPdaaXWqyBB9BWMdl6u5qcmp9XHR7WsF6MrALMAOohpSH4Os04M7x6iROUMXu8BPidncjW7n
26Ij5bvGP7iZFxPHYbEMdRZhBxyqpxU2heqzlr30uGV0epUEQiQrsuSrNXlYr9RV2jLJsFJDEW0x
UlnLLSSe/KPmvD8T3yMYy0uLiXsdpoavHEtbumhJy39gNkm/F1GV5w9lc6mtRDdgrSnPwVWtUQKm
a5CdwzGKpENvi3d8B50mRw88C0yYDSmXm47qelh2eLQWOcqW3WT1tFKJhSrsI/yugtP1XKXdrvEu
+1AgR6aNt7JhK5IxuBe60+fi8m4hTGIxjoXSF4VLcdrVUxvLfSmG5olP0qKVFvlbRiK7x7hWNDum
AG01lFgEEsgLUkiKtEaxm4/ws6uCnlOCmxBvPSuaNfcj6k/STrQ4TvoBkgmmQ6+DDPpxt4i7yYFZ
jIeanPNS2OqAwydxNxqimP6ty74vz3ORTfluMiAvQIf0eeywDUREgBtc6/Df4VXv4s7flLmE5ox7
v2i6zTAhpvUaoFkrCLjaODC3fMYCrJVOohKUEcsURgTXUBvc0sNoAtAmFM+CH2oGZdAsMBm7kQ+h
lXHyijwyh/VBigyTHCb87HBV0HOcgSvNWFtOOMAgcETMYHcrrrwAF3TXlm8EMfd6H7eWN6gG0BsH
qxIXun3E3DDwVguS+az9DW84ai7fJ0vPZTJkKlomrIeRN1xK0W5JZxVNN12CLSL3Vrdo1CAd4j5B
NKQTvsYYPKSq0IE1KRJ/D5aa+mdKsW1vnSfSVEfTgL58xaL3qt/hEuv63dDTOTjG3NVgy1rcGy+i
drj9RyaTcdsK3FKvdh6a9GbqggGEnXad58sehEQE2qga226Xh+PY0YWJfeaBvbRY4uTS1JQfTaAY
XCu429imG4xSga7Jc1GA0A/TIoJGqUw+YCQxFEGgSMCQEwdrOu8rg6wQqEqNF4mT9BAVPWebkXpL
HqM5aOhpIirsd3bSNH01WOWNm7wYgg68KsWEueyTddig+YmzV8HYEAGG60HhQseMbTIBdlXWbxp1
RfsLPMKYr+dsjsVxFqLC7MSgjya58pXnblumc54eYdsydK/xONYnYYXEydjLpF5Xvu39PdP4UVr0
LRPm4S6ysOPRGkRhVh5ZGZD5R+6Q90KotHB81w8XULtl0K/gRguLDdnDmPNlXQ/xeIjFNEBRJHAk
j8ykatyZGv34amgqMW3TyBp5Jtgo223aKbXtoUdRihobTk11oniB1pMoQpR8CZoq3DZhsMfb1m+r
UYZfQ5hNe1PBJ135kFZ2KRvnw5WtNQwrqAks29FWuJt6CnzWLHKlK8xD5QhX8CkO5X7sdRWvx65Z
uYHQBG3z4N5VmepnfCkBIKbO63YRs8Sc+TzpXeKyCbT2PLL9LG34SJuiiDAEqAtvjR7AXVF8mtWa
B32LdBPDu9yzEPAAgRcs7oJcRshsGhi4CzwLYKbqCiHOEF3IYzt3iq4miGTF1hBJ+gVzBf8d9WHK
Fj1KF4zbLsRjZnT/lE5EPnXYvnzRJF0gL7ZBXYEDSxNwB3PD0kUIQAscFagzHJHwcatVpcC/w++s
9RIXj0Et26F8XioTFj9jAEzYwRl04JLYmEPF6XqSvnqVoA5VVYTt6mlQohYwc1v96BI7/oSE24p1
iemrZol0gsE+eJJl4xpCtbTrQWGK0mrWFZ5PnsJ9hyAHpXA74RMwRxt6XOsUEGi6LJqkHdFSmrS8
QVQBiIvCQwLTJOhttEjwo7qV5MxgoFYmiMBQeIrCtksyEPoROni90llTg5nD5PThQIi13RomKbZ0
K8pYvQtLFYKEwMGlbmgjc6iKgUZlw/Rc3CBlkETgXWZgccAA7VJQEI/3WTfVKFMjaPwLzqBObqqQ
51O5sMRRyHkFbUawCcA3wetqUHVydHAH1PQBcS4Nlz2GaYh7GQ/sIynz0B7sgEp2nc8owZbFrIla
8plCCaO2v4R8ojTDWqFBUvC3WqOmz4cuRc+p4BGUEMgrMQOGD82rEa5EAiQwaB8Z18HrJGIJABBu
fYWuZPT3sg6G8K7GWE+xsKECyRZf6MF0EOEprgM4onNQddGuHSVMhaGWP3Flo1BE6MExPAF4FKEg
FCldzpS5cBGZwuHZaZOcAg/A4pG90pSc8FwAdgpk+tt11qo12iKPYSqSdeGRAhuHKR3VkAqkYuQF
potAFxJFDs2n7BWyD00bBzfM2hSj/bu0qOziXy2ZSsxjRpSpn8rgplFgRxfYwxm+OOyyOf3LlVLl
WRuNKwfADYOGkgpyd4Q7T5vOFot/qYx0EATYvGY+JrivARy9xgqd3gIeR3yNsPxl8mSiY9UyNST9
Xag0eQ5YmaMvTMcWUzBmmf9ssgQrJNO5+sTCePbiIox0BumNs3Nlpyl980XX3iglIcUE1kDP8NAz
30Hkt8GhKoiCSNuYnaG2xObBOQ1+fNtEddakX5ZigO6Son1uwWWS+V3rCqORG5Ds8ZII6e9GtK/Z
8uoghWMMobuSMn+oEjyd//CSOoNd2Hh1UP/9d4bSHFUCRkmD5bMkB0wRS1tvRp1wt2yGht/EvKjv
MPZLhqu5v/zc7TA8jaCbtjIvk3aNprJ5DuoQu3IShFP3ICTwCP7TgoKiOWDUcxXcfNtQfkyHTVP3
wbvDBXyC9m2BkDncGbg51N0M9eciWMOLz3jGjxqacL9C5Yna3KeXkAMJho+g0tFj0QUGFVZQkd9/
GFdT1eeIKIgR3thf7lU2UuRdRAhWPGp6theymHCk1SHb9m0Toecv41M1Un6jBC8NeMi8OEBm1GKh
q9Isex7onzjZUCO6OQKbko36TF2mfiDJND861s/zIqSWbP0U5vZsx3RCz4879+nbCBsSUeZLPEDd
07cbBteMRUtXMgLbC2Lh2ToxvzeYaPXa21nD07hYZOj7BoKXX4PXNr0qXoa4F7u0dUh5iaBWS1CM
ebygSWrh5OnwdYDD9PqHgYZ2KfnwY4QITx7I/tgPTmz6EKrOQjS1/ID02N4bMmVY3jg5QLJtsi2D
qRh2cRfG7/902EC4SwQYKASlLXZpOHxjafPFsYynW3w7biTu1HTxpZxczjzWGz2ZeI+B10Gw+h/4
cKjEL69qlqErRcQaQouD95nCYfl3T87nXOEarZroV28G9gNaIwwi4aJnmen0J0s1+aHasLpBA5jX
G+eDEctDeoLHgtZkMSEzDoMICtLLt2fnp2ZEEqul4eMfxp0uFD5qFM/BblY9g3jVmYciU5cnEWvZ
MJM5BcG5miHMLKPQtO2qhF9ykKZLzaqCJ/z+p8OXAyoSC/hlJUBZg2ppBLx8i2mz/oZhYsZak6b7
AZanuC09qi/e0OmLpYzjbxTUP8aI85NI2HzZegIbcJxMtS+NpkCAGdgJXpm3KUjlQwp/CmsYWJ08
/0djEHdDtsEilcvAtL/cwa5JklNl4vmlHKLpvotk/wV8O/+kvPI/Es8pTIS4HG8z3YTnocX6xatx
KHSn7pshwyMa45T7xZOmw3t5sRD50Ep00iR7mYx268nI8qP0mGa0uBqKBYsKdGp9+WFkzXY1EIyT
iTL3jvWB8YaOvD0ylrHPnhZ0m2PI446nCbv/m98oo3y+Jc0c7q6e40QpWxuIVftv45EFbfxeVhgV
jvPSnQbG6Gsej+aFuKl7qqH6Hsak9b9w9ZUPXlBxI7ve3fXA/06RVsWPvBvlV1N1wb5KIN1c/clG
ePts2wCam5tmf8AHjv3haVadIH5ozCQoxcfVsbQQ8R+Vd+y+A5R/0waFO2EXGHDbenbVy1yPEE1s
Jt7wg7Y/yxAq3cIMs7/zRVH86rmMNrXoXLKcaow9m4YES+KSfHjXjdG7LM3pehxg2jM3t6c8SsPb
HHW7W5RRqe+/fc+hVO27tHF6e/U+xZhwjOyyDNvPw7J/pIr291PQNCgviQgOqLIQIWxlwH/An6s/
YUnbc25LEDF0YvXy2xdlA+fPdFDD/uqNcsnJARJr8WBdnD7M3Uz3ZJiGlxbCHiSMq1FqWBO/TXU5
rv8wS+0UxseU8OqRC6ingOyQZoJimZrfLdab3Gsi/RsEYrMb7Bw/6CRsP/q+Q7k8oe5/5F464LwB
on4+7h5oCoKmDjL3FBciO//ptYacZqesJf7QaFfefJuuPI/qszQu/roar3YIkbahlCLmxZvhXNIe
cxlg+J9UXpW/6ZTDassTg1V9YV9+WmzJOcNvQDlRFkmwr4u6O0fYkHP6y53FsoeLSiotPMPh6tEm
nRhucjNg097Fp0WyNsTbUqvoF4TYcT+5Idu3Ccd++Itrm1CQUenUVLdX57YiY3YDcnK6gRQ6fPBE
IgRR5KQ+fPu4wehvC4VOX6t23lgRJWdKLX2+mrpjUCEl3ge92WiZ6BPajvwxw/10rAMEbzuWOPy+
Kfz9h8sLbDZ7oG1vjtiJa2/qosN09qvbG1heHnu8bG/1ZLMZ8TmUgjwf0UcUmviTslAfq3aIH+LE
5+94yOWvPzxgjTzBgcGSOl59YNtYshl93b5+e8GxubyIbRW8I+EW75GCdmc2sggprpHcR3E83gZd
Ov4mhaBHJLGnDR9xZeuqmk9Xl7iF0vzMZOi3PJrms8dYi9u/3GKkfMgNkLju/eoYx5AgboAN6J/f
rnFWjbjPgU+MnxjhIJA80lLus4onD2k9ut9YuFxv4OZGX/Fk2+dm8PSoK1Lvvw1lN5nobBKenXOe
kucSKyUV/hfZtB3nXj9e3eUSo0yQhsh7mJRVzE8DMkdYHRxcoNCL2ZxFVYHdZH6+7awxEe7Tmtx/
u85oOT3m7LQG9gw++eHx24C2dXcCCIEgU5TDYPGcoXopAcTcEgxR3I25U2fbN/mJxSN96BClPuDb
RPsJPaC7cbqM4LVObpdTSI+I9fqTFoTurqa1ner0Q6FBur8a12VVy8e8puTxal4noFtPKNca6L0X
BzunrkK8j/KtnlQLfEeGbxhEmt4mnY92TUb92z+MbcREswMrcgW6GmkWQAMlec5ZVX+hDkpvrzY3
qhYstrBdCRbFOMCy+AbZQaQs7+AWQeF1LQHVRkmE4rFVMNQC5/d8mgOxbKzHJ1sSdWexR0qAPskB
TxaFkwA0q+bBxg0i1bDed5g9hx0BRGDQXYLofhOY+qaJw/Qj96neuJjnHwgl2FMQqe707ZtPKkyf
CzKazzyJh7PoaTytkyyvPgn6+21MDVAOJ7riRpMo21aiiu++nfV2RrR56TjQMkQ3KrdJkiK77UvB
9xOuvmOPQ+EJ3mP0jiJohk4Vi1tRoX9Fzh/1S69EfO/rxiKjJCDZoSXcl0z4lwZGwA10aPt4deHD
Oc6flcuQ0bk68RPgnr0fOHYwxNEE0cSVx7Gt80ceyvgpS3xzqypcxNikwh6cQJQRjn87PwiNkfww
XMfgDBorOZRDH58Z1p68dPgUd30/0Vd8qMVHh7/oqUQRsE/DOb+XYC8ORdTUp7Bso30TUIlu+L8z
84eZFjtbsgH26JgML1dbH5YgEKcEK5GOLovEy7fBX9BB34RpR84I2YqHPojZ8dvojzTJTqKa3OfV
7Ee9BzBdj/MzLN/4FDcGnLKuwkOWdvO5RbtWLb7t/6gf1C0ycfBaYuw2xxLwS7jK8fQGqd7m/M0C
yJyNJz1P/HDlARrah9u0QGbNFXTc0TAOzqz29IdUNEW3EMF3bG18vHICXZf6LY2IfGGxqX/oLCnv
nVTuAaOjY+QV+QgPYQ78CXCa35tsaLffDEFLinIPM1K/XDkCLrt0Z9ok+IVITPRRJSS/qdPQnhvP
G3Da/4UW0DbpjlmJWdX/xAt6EUb3AMe6RwEn6sA62mDuCVz5pVZxCrktwdiEZLbJm1Nz/qYw9/49
7hu/4ZGwPzkEurtmLttzqbPgibICklA5VuWbStLiFJBRfJkgkMei4fZe86TC1OU8OISsHs4cpvDO
ZsgeHe2k/G3uy3QzT2V2Uv0oyb3om/BYuwHIR2ypW4FairY8gGq4KJK+bpdUmdpClW/9bmg5XjmQ
DtjH8je2AQvF5x3EmhE51f/HN2RzYZ41Rhx+8VqQ2/4SQtTK6tM8126PnV+IHbfY09bPjbmzjl7G
L3ikikg5NT91bJAZs6EOP6/0wxx5TMdw0j/1yBU+Y5syOc619Aj42BbHHbIzixbrPU91V5X4oHzw
gMFj+nmQ2FiTtyT9ScCvrVpUJwC0FMqmP4kJ29tPTsrqMx0xvcDjVd3HmL+BEEFE9RtXMSgGD2sS
SaMLQxErUTw4Y9nvhjjza+D6UQ311zdQYbvxTkZFfEDmkaLq6JPhNIXgByU2h5yl0PkzaCVzx2er
X/A2zHphsDRq/xdx0eQKaz8GXyS7EoSWWGDE/XxEjTSsRJ1YGMT4kx6ZwnWySAPNn3MM2jzPUFs+
dIG9R7IX1RPu6/QjAdh6EwU2fYK+399UtB8+YzPaJ03rADih9dtoyKZT75LmJgGKiCzyjHfwL2CD
Y5+UXSA34F9KWWoofpjOsq2KbniYyw5kneny7v0b5cgr/CELz+rgZnZhdcAdiOMz0iE//Ul21DXh
N4PogO0yzPlbhnU7vw4zRoz5uSvjJQ766AmDS2pMuM3sEfiB+eoQu4VSw3B6XtGPcui0XdS2Rhl5
BUAYfMeVIcPw0hDSo6StYWsaES0r4xFEI0Kp5X9AQkAqLgHTjW8NHvwjFj66z6KS0YV8gvD4/+FD
alYMn8DV6WNtG3/jk5IfOwMeYEG8mjdXWIQVQj9WiW1fokKkbyN3+vkKjXDUxG+WKLtXeDPfvumR
GN7sJhOSPVwJEhl1JF6Mbg6PcYRYTRzadm/AeyNHixQRZmI01UcPj3MvI+1uWlj3oMQukAmZWgYT
TKgjSoj+GDRdcvdNm3DweBdziNnDzJSFJmIxOqHFLoGvRGsiFoVV8zEIGZZ8oElDU661FC8dwKNT
M5X9QUG530ob1H6hbF2f4He1d3Xkg4sCZ37EMDJ+FU3erYvaufsyL4Y9acj0c9KC48CJk+dYkeA+
njRYzUySaFVD3viC69/sSTpkj9kFZ8ndlN9FkSJPWcvmO+fx87SsN88z+NRHKMvVLQpWdedQOj0Q
M5uHSpFm9Q26IDdyLBIp39BJ+IdYG3XXFJHbzGHizkMa1M84y6KHK/iCnyHadT7ub2EUpDgwgGNf
ARgwXfPtMAzJcRhV9HsEeXQ3tXO4GTF54u4biTFAD+GNOZ7s54r6Y5JW83poNT/1Ke82sOjCHyGu
5OWVlHHENF8TcKzTNy1TTg6yRdq5JydcuC8rDXGhYf7A4cY9XvkZh+3w28u18lvRIXmKKjXDteiz
/CmFkfn8F0zjoDN/iaxLbliQzrthTJs9y4L03Haj+wG1d36gI0UOBNfwDsiNv2lxZH38gdmYjIRb
pSp9IqPD0K9ci0+Q53YH4gPlDMHoAqUu5iQsvFOC4OYb/pD4eRKJvJ86sG3ISxW7K4/TJHVylyWy
OXZYvIOJfTBlNu4C5kCl1nfOjg1uDwzd+CZ0eK4USIKwvUv7IN2kTdzj2Uvhs1FwXDukJ6qz7y/T
PvLc7/iskrNBXByRYWKqU15Hw0NhW/1Vp2J8ramJjleiJ9d18tTnbfX8TfWMo+s2qvAgP1tYWX/D
e2BnqSe0G0ArfRLuY5f0u79jPgoszQ5mY/vERZLv05nZuxyHxheW/hW7QGh5ArAUPo/RFGJ6p1T7
/wsAKUSB5rFxtyDok/UfJBBEmfzA28hsM5CEaJF7XGmwK+/6uMv4EtmaamPiVB2VQiVX5hivgfc7
OgNajn4bMibnKdB+9xctlE5DsCU1N0fXR+2j6VqscGiZ8wfYLu3XFR2yGaF0EWLSwNGqYdh4cK57
6xVG9anYYspwXB5xDVuAX7ZExCal4WvpseHcyCzdFzMiTCpCgBe7DiAkx3X8BGqu/5wLsC7exJip
i8vjtTd+OCrHYAFdeKNqKjHvB/Ld6coctWQsHngVs7v/DXcEmas/ziAvV2hbsHroAh9hMswnVN8J
5RAApIKmft8oxGRc6BCNhTt+e8WRRN6YTQHrYTuPmb6leR7eggMxKPr/hJMGqIBu3cFJP+ToPswC
zZfaa+y5XEQpQXIpyb96lC2LQvLPv+NLjS132A/NNzB8x8WVY8KRGK4ith9MMG09i+Zb0DFI+dQy
vcHoiRFpklADEgi0Q+oMnFNn+hwNOsXJnQTi/HfgqQhld5BiDt+u0BOjVXaDCacSSVabgSFX1bzC
jDG9tP0M3+m/GKg4A92GEOgvYH0IisRsQhXO+kctsSM7cJZ9XNGomiAUO+cYz4Bz9h13O7aGCwSB
BPYBrMPYyd8cruXiSkylsOYgxgo8Dl0zjAiNxsXd39ipMYGtIiUZ9h5W4q5qEEUz1iDTnSEO7g0A
AD8M9b7o9VfpMrYjLdmVrYKmmBTvau7ewLn5rciMwtCysdwyEbk1LwJgDBfqis9EbKnJa7hZgG+P
eYl6yJJebsJryhD+mjaFXDVQfbcMYhvI2CjDZriwEsVqRLW8wygLoC1QkgBZxVm9xmotusF30i+i
OQq/gS2MRUL+3RuztzKQB3xvCrL0DLH0wnAB4XPNwsA57mCYTv3DJFt/1/ZA9Vlf12czhmD3x4GV
gNVjUE2LbIBXSW1kkdYPZ/kH7WUtRzGo0ETt/hPylcKcx3StBtEy4bDpkhPazusple5BILWA8QAu
wVKOPnl2KgSoVeqHJPQCdENdLKosp+dqRlYwS+YnloHSBogBWGMKk/WVF+tnSBkIYOibKzSmkT9Y
Gh0wKLeXdFangIv29Tz81EAyMQIIQxJ+dDXtt65Jx60yc7b2rcCCp7zGfI0sns8m8AQGdRim62YM
+k1eBWwJYxCBH7yZV94MlTWydQbRkT+gs3qe5VKomm7gw0OxClAj4UamB8aj7rGfx2FVTBwQaBh4
rARioJeycYsfsNpdmTQW9NDoAa/CBZizn1c4jejBoh9MJDjXfyPURIxRFHGMiLTX7I4nPAUTCFQN
TE2ON1OO27jjGBx8eZiv0JpqqmOMcg9jbP4NXFNxiFEAyGIdI5TPwD+rAAVWFr/mQRJ8o2xgScyy
EkOxC5FYOoNhj2H35ejeijdMLsP5etnN8xfkZhr91SMtlS9aT/VrlhRRv2gwN/AfyFtee3+LGREd
goyQZRFpLZ+8B4kmW4BdaJRedd6qY52F9aLhNX8cJyRvuUzKvYvbz6nCmKsOpEICO+1mSOwZT2Gx
I71OdpaR6AA//zAFM0IW4zD+hPaVrxglGIlWckQC2BTF5/QSKMb6r3EdlzCesRF33qLVSDb/Tthl
hcoWhpbdgqa4qf5i7ZAM6YeF+j+0ndly80iSpV9oYIY9gFuA+rUvFKmFvIFRooR9DwSWp+8Pkk1l
dlV3TffF3NWSlpJIIML9+Dmfw40IHb6OTZllE5m38itKxVGxpvnKGEvvqkZb0Tf/tQ8vyv0PY8IO
kw29fUlj3z4w/8S6XXlmS2Gu+sd/deZ1UnnXCF352YpkHPxY9Fh4P99aFE0Bo6iMHuafzHrRaAz4
/6PpLobV/2jjarnEVgRwLFeElmY/f4vwxAVDQaC+WD18TPSdoLLFNfa5U2m3DGSrxlB3UdyYj3+5
+nppDWTRDWBnFg63px9/X0Z7G5ALni7V7OyEayGG/7r9AC2lYck98fBj+auS2eSZ85mdaqI5JWSd
9bGddu5Y+1sdX/hTMtuA9xZx12pF9ABY6QnDAHivH39g0qH/h3padDeiZUBcswUgI9ts14xgIIlp
Fz+OQT0b82smRUW6hrPlpa18se/Lmteoqv+owR94m3lfvmag9zTLXkkSz8qHfkOqx3wZMkKa/95Y
6CCABDDNulAYeX+lKn/5g9nsekAE3QsnIydiabr1htvluxws7U3GVX2D5+KSnEVzuToQ69pLH705
F1wWznxZdVOBZR7dgZyG9cds+pts7kl+kpMR16s7UZoO1EG9b0h/qwiTfkZgXXZs+TF0v9n2sX9b
YhAhQNESmKkl6ByXPKiG/L/V9D66iCRS4l9uRhLN5bObaNajtpYSTZak+7/ZGgny9JvKkdH3j7VR
DbSzMEmay19/Iyqe0YduOZar7Wo1OVaxdXKYXxNbXMzXIZH1Jl7IKf/le/Rmq9H+WAYKzvbX/Ah+
osCA6aP6/o8ckNJeu5+gVSl+7P/kg+yEbcbFxsNUrOfQcBMH+dgnhdoQav/LFJlGo63ueZlkv//v
nJH6HBlzHyR1z4D0f+OP7OaWqOeIaSm5+XVJelEN2hTSiVtn/xuv5CiW1KLGsikYWBvUSPoMet77
/4dtcvGmwfqYp0KXd86PdzI39Um7kjr5kkBiZL2a7DS2HnN8pMDDNT1WNyZehuH4nw2VA60VHfRi
tuP1/wdbJUHayQmwY48DWHTH9aO3zqVPvfx1WKrWTfpXkyyPeQ0ms03fNaNOaSv+2WspxGwORGOm
0X35d4ZL2iA22idsC41Pv65LQ2SjyeFtWObL/8R6KZjOR1se8ewxbTubPsFkVcjHUkWL8/hfWDHd
pZ+Xo4Q15AUGtswvuoEFOfafvJmjXxKTj5tK/PlXhyYusHEXUxGWNyR0yvihopMhMPrvzZoMfY19
E9l8f7+OTUIkepGsaJX6/v/aNmfPPmt9tICJ/bfezWiS7P9ra5O7+O8OTgppVg/qpaP0zf/cx+my
gf2msov6WAytJja/jk6iukl20WTDaXZHZjKZMo5/83cyd7duHSwkt6QNCU7/5fQ0J00caetuoxxO
/er4zD053cwRmXc6S8ZeHuw0o3P345KBeMmBq9Y5VVKn3IWpSbrWM4mtPVJNaU+/3tBpTsj7KXgI
5x+DaOT4UXzNr+B85Jo11cRqF/Fc4nd//DGNkkjS7oqxfaz9Fo/ir3tUE5aOajV07m5cczurj9Rt
zfiEdU59/OUlHafxzakGL2SuqHOB6ujWUzRifvubv7Sy9TI0kkaR2o1iTG46SaGs/ON0evsMMxPv
/Go7VUkM9HisP+YRN6QPq+OWeEdP5m0aWsZ3Heje1Y66lGX+XmZwt8rWPg5JpWBjKO9TLEa8BuHK
+XGxlvjOSkR9WwitvkVLa64NrR5JWfzDuNqzff4+jSfnqfTm4SObhtXz/M8+Vr8W7dvUu2n4Ny8r
MYP8AapP0yCH0pb8GlrVnERLAAMIvfy/MLXaMnuMlZW/D5lZ7PI4np41JKK3DCnrvtAn423uqeLp
bYr3X6dr1saM1DPWWF3+2l3TmplOYER5dffjeZViNB9L7CVvvJpm6C5FfDCben4uwTEffvyvk6rT
vaGnCpJGkbLKTHRX0Vy3r/xh1oOjyQwTo1Zsf1yxhbG4W8ZuzdWvM3ZpjPrTSkrv+i93bOkPRJzM
Np7uMm2Wm3nuXqW3Isbc2CarMzbzl1u10U0TwzNcvMH4UqDJdmRY4Ma0on1J8Wo9EacV30LP+1e6
8/HeihxIpT922gL979l1tfxGxUa11Yla3cipaLYVMvz1YETJWz11DnWSbu9+/bakZxWQiDzu75mX
4s1fLDEcB68beJ4cXFg5ZliIEqpjYrB6OmycKX+4Y+YtWO32Niv74jlWRn6pM7TaamMW39lOW7/F
YLuJkzaWultGO90ZDGJTgKOe/lxMETC4X88ua6sEq0w9Wd75fjxh6u90fCatn6O+rNF/pSI8qWPe
vppW7d33njBumjEG01nCRUwLV+BTVZYmIB2aapv/+HvzzBCXntlja64MlylolHfXpd/Als0ydXBa
a23B3PHhb+Zfn3VFDZwTO737FwewW1j5dZ4P03NLCJe5muqm3eQm9tvfXcGkFwoSX5rUT4vNmqWQ
obPBFCzuP/M6XW5xoPp3c1+KS7xHEoV99Q07pCD3Y+KK58ywF/xu/3AQF7gdP7Db9+cfF3HX++lp
0vLm+W9OYl587MhVTYgmk3l5x4hbIqEXJSy0zpHDs47uu2+J3L5JkTRfQ2uMxEF+bMbxPDyMi60f
spT44q/fOG2EBrXY8z66ETJf6P06jxFWwlrYwO7myIflZCR6vv01ImuLHb9DsDCef8zIqSfm+4mH
7vpvhuSMxwAlAbQIh6nwLwh5Td8Rye4CGfEf/mRqWuPBSjBNApf+9SnPGQGsnEGXlGnzVpm1RTQI
9f/XtDxMrn2ddwnnUkIgQQV/+ZeBWlj3BaGYh8JuOTIGT93lFQPwaSbQ0i9tduN0EdEqWPby8tfV
3Kh0uMkyn4qe0Mox8iJypHPXCGdDColmQ8/i/H5MivHjL7uzIQDr4aM+tWwo+pNovns7jen4YLgd
E6wfA3Tu17y+fZrBleIJuFG53jzkEVi2gFpx/P6xQ0eN5e9NY0rO/50lGrmGKZoRq52RVDUBMN01
/vQNue+r/4VNumgbLHRclbjW/tkrzYolODQR5GU786b7wrTa27wuHiPPj8N/cVLreZ6AxOvVBWdk
9MdSnbH1RgCBsEpuHTEMd/8Hqrfw6a/GjebP8ugyU7yRmkc2tK+6HxbZX9brWqpdlLjQhvAyXJCR
ZTjbkPS0lyUPEX/aMGNaGBAoLEIgKf3GxcQGmpKm1nK89K4GdHIhV4hpnNNhEv7WN6BgnoQn4X43
D6T6xQ3bde65io9sC+hDbE9P1jgenDkbwlFqL50ZH6bOPAlQMyGa+8mZQSfiQz43YkghWWXXGtxn
DnEwDf2aMMURs5g2ZYlnsaanaHZ425AGJJ0bpqT5ohhwTcy+d3CHDoRHpO9UV1D7tkIEMNWOK7wm
6JLqMPpyW2b9+2zOhOgLYljcQ/Mf6WHTj0Hx0qZaItDxwm6mJVdwEsmXOchFSF7wR5TmXZS9gt1n
tPsMFzX6V15eAcA0A4QLzJCu7G5G6t7HtVucE2hdeIEZ/iTTHDBuJzGMfhfkrfWyeO2Ls5IWaE5L
AKCM2vFGfVduXv8x1zgKg9/5BmuVD6EDGWelaZq17lx2VTuHtrCyDRKSG+YmX0jaCZZTDjndGFtw
LnTDMADOGmiSlXUeksUix5m0WHVYYNKPSw4TbTXNjktxUc3xhxV3rxOOPno+chV6Sq410TE7F+yw
Q0QAzuZPMfj2lNAFthQQFsZxHAzkU3QPwhAauzhTK9+wIKoJ7MbfiTY95S5IAcKokHoKJcMaqYl7
Sp4tmL9r/gWNs61ZY9PaoPQSKulKJER2JhgW6E/f/pyqjVbqFFdlA7/Oylvi1m0DnAh5gyxuxsjW
DxPf22feipJMop7PjK9d1d5dIlk8HY3RwzhYn07ifuqwqUMVIQRkhLRCV7T8jWt8mS9EXshCa/Bb
9mLjuI2POYu1ED/OfrMVAKiGdhPjtQ6TfJIQwPTlPS80cTErYrJlkSYhPNGTEcmjqgGOVGX66ugL
cay4eyd1/rCs/bqr46R0i7wMSlANYZlWu3khTzu6bHRIxiPeqjrsC/FChsHgJVAAZlP1RdyM6U1t
vbYMrHCptAGcm7cGZzWJRygMMAOesyF793S/C5Ilf2TsSzNsRs81W0mIZI06/lcTn32hgt6vWHVF
FJ++m3ht5g/YfHRe45wMAhBHhhqLbnxmC/PgYpBDqLv1Lb8O7ZBM7tZ2LmigO8G9Hw5YtB/BZZwX
M6pC+BSIgoX+3fguQltsHprY49gAMRJG6aiFylu2IOqsIJ4SA2Cu+e75M7+i+uoqTCeGcL6p8XYJ
6mLQUU8FCNKnwi0pREY7jF0661gWe7XMEJTV9DH78Vuva3tUzLck7T66fH4vyxRAeURSJDHiAkwB
REEthzLAGIo/PUX7q7rXynbxhTc6MSCFBI8q6wdWB54IKy0rR2iFgRoAVhirBt2vMe8mDJBFxMVq
ZtjIx84b12aSAIaKyHiriT1JWLyIkiCP+dXyPY6twqvBGndtScF9ja9zJp57HbvOUhsYNHI4PTa9
SxIb59iwv6YuoxuyST05ldMS6Bqf7QWgAs4tXkaHICZOOBv5dhXwG3rdpFaPDDAtnA99coGjGMq+
5UV02jzFk+LNcKKWJRg1wlSJc98nvFhHLmVGzv/nVeqNTNfeHosttlqfvSETzIHCHa9iN/3sTeer
6Ngewxt21N353M9wq9zBepA+fpR+MiSuAF5SGTuQPLKmD/NKf8PMTFI7szaJw7acvkmP2BPey7p4
zeXwmnItBNJtXxPN2OUeN4NhvdX2xBK53OJfJYpzki7fRYRnn9QhGSo4eUXka1wwFqhQLfpqIv+7
6MePqQT3OVokRUvV1kFf8ocvNsthQBf1AZAwJJWU9yrt5mvG2FTalT8HwqxaMCAcMJJQ24XWWUy7
5iOG8lPfjRTeU0/YrlrOAntL6GnJfk7q3Yy+FS4zXVnX8tRoWgxnt1FzUOvNyWHZgQ+Lxu8nF+wF
pKh0GovLmdIcVB+JnmSOLphxB3afgUyZMTz5r3Mvrl0DsAtZwk8TdTJUIwWMRaMPzcdF0KS0ZZbk
b9LOgKPRYr1sy+LDMfoXT0YrXYRIIoqqEcyTvQSNA061wn8UpBkLqvqaH+57/Ru5rpfCF5949WF6
zN43aIet0bHILo4mxGLp6sB3x61SxgMARTuImcvy8kMmsgroWDPq0RoevLcn2hJwgq990UwbS5AW
E2rax2WfhqJigpc4/VtU6e9jO3x5Iid/S+nK86g7Yevbb8qbd7Lln2szc9vkOaUtg3UMDHwfCUCk
jQNpJrBL4zSkIJUyF06GG/uHnyyQMQiXq04cIUs9TTGcrH7w1qT/QiIx5zPQ9cLEDhPFgZ7HV+bE
TMZXkKQsJELMYTEyDnfWUll6oJhNBX6r2EyCkZhCBE03Txw7sMFBBROADmjbiqvOcoHPxOO3X1RW
aIGg24BA8VnfM3M+D+LFr6b5Qtji0hUD1j1N8FVkVNIdM8GAk/y9gNzMq4s6X2kPfV7MrC0p9nQw
ZhgDmQ70CJ2BFDO0VDnmYd1D6JpK0w55R8U1OI/LljhlkLniHQbEawFbD/anvYtSuwiY1VCi5WyS
8BSDCYZ9GXdACrCzzje16h9MK2USmugsj2+5Q2iVrxMYAWHv2vYqzcOUcPiDjTb54kCbWGQxHDW9
OjkxZGJjBZeIHigAe9h8aAGBcoHcMlN8RaTxwzxy3qGn8BpTatSJ8xTB8AshiHx2pfkRu7y1sk2v
e+ls9USgBBWsI5qIMlsTkdG6SbbGGCVhl+GkK1vrUHGOzmscT7f0d9TRMSigMgU4rT0eQfvNiBkP
U+0+4d3nV9UokFVvJuA9TI3JpXm25fBGPcNACD+LkROWt93lZBUl0os1cYGVZhP4DcPhIvLsIMXN
tInn/DW1qmqTDwz9yC9zlLiDG2iC58LUYBDGKZ98a2xsbXlwM58uKUm2DvoyEDZi/unyXpS8KWNf
PpataoLIUW3AWLrc/CbFSppDgxQfXJDU37C8HcOrQdVFrhCTa0PgVJtylyVXFf9Vlp+FB7x2MkYW
qHCQiXiErWr275bFJ5db5hZCWXYRDd2hEcxXlESFqhXi/GxJ8py1eoECwg4VH3RINc/hQHI39AiL
hVD6mDfJ+Clr0/tB71UgUrTGkvErT6D2qS8Gs/JG8hxZW9vwrtB7KM6qZEvnwnzRmg9o7PaVrSxo
HIt38KS2kx0jEtHVr2zAOg2ircKmH9hKg5gFc9nPL8pKWGEkB/zuGVjSzMXfXdlndii9Q1Y8lH3D
DJ6jCnJfzDtZVLCjoQu1yfxUOZg6Wp1cDPmTw+T3bzM2nIApykdbW7Se6Lwkd6mARc+XzYRoH0VU
GyQHA6eIvrOy/uNYlnZmXxuoMZo5AqX5uGmcQm7AUwB6dGS7aV3GGGXUIKksc5BrIKwKizKfTGjF
ViDeRQPdnsLJq/6Mg7zrzCq+iPryWvWptc8kMWHVQJErmyW5EjY/oMKER47dZ6AZ1e8+0fWgGpfv
tLffkg7PgT2x3MIBBYcV9lm4xbARLb5aWcf3kNM8ti9QarsJ/sTE4re0BDhAHfPW5BEiZwJ0LyVk
JB/zMcrJSCdU7LmXdk6k2LlFxCZ0SbMADQRshikuD2lxD5Rmtz4gKd4++96r7Z3sy684oU6xbWoJ
B7nxqY8SKmwJLlvrlRvG7bhcN5H+qop6X5k8FO18hUXpznc5qrIaN64pOHdmy2SuzmUZ4Dd/YCvX
iFDNFEagYQb6CEgRZiF7tYpoP+gAN7N4+my1/G1gFJC0loUISWFKJNvkA+H5G1YwLjQW9ouQS+J+
jSjgWmPfeTXDC9CXFAK8p55M0OXQoKMUVy6fVoCQl4ZkloGLbLoMXrkbNdGFMTAsm9bfJRMwv9hg
8+JqVBvLxOmjNYQS3Yi/gqz6g9MbdB19tF9UwU9BsCeu6V5zQUHSBlBY22KfJX3KguJCbETPj1gs
NRIc1+nfzJ2DgSJwamei0V32ccOsk3D9Oeqp29Hcd1habyG80j5HNp6cQSdfObOXjweZwWCXIvj4
j9QghNEW7WFyixoAe+SgXy4eCKEJexUnoj3OCSRDtcWj18PnkNTxevcCG3Stxnh8c325H7IOh0t/
2xMJCD1mJn0Cf7H1jEd/pmiiUSEzmXeHJebcadzhAdAcy0f0Fm9AygskbMXZxxcBjA4iZBkPIfHY
OjAmXw/VkJesEVgoueL80DnQOWYNZFHjZvt+yj6lz2aqMcpfnLkRUNa8d1WMb0Zf8OKuDklexYCl
gw90ixeFW3zYTYShB/xK2BYR232k0+JobnaSPjzIccoErgRbX2fLZ1V0n7FpfwwJDpGGsVVgSS6Q
IfP2hIO3lkpBdHDVBFHPeQIM8mGuBv4DCBWgUbVBlUQaK4rsBBwRdDMYvoLXdIJ1ZQ8KtKKd/EmK
2qVqH2ABWJD4RqM5MmDgU2jtRy1eOjrGSA/bkRiZ4ZxhfQGeb+pjzXCNKDZ9rCN7GSCi7hyF0mvQ
dJP/4ravtOKyXiWVsjdPkZFVdOzrFiFpQ4ZttZp3uldXlu1ixPUlqxXUdEr16jmLclYvppV3SRKz
uRhIUIfsQkbxSNKZRtGdNulSvU3psndVw2h94DIH23LrpmDl6aXDbOIGYoNPEkCstUOaLgmoL+3D
cpTv8F3ay9RQdBMRTrDIZedlCna0zVdo5cw7oZkVHkxGvgxxBm6RxqrCyvXEHzpeyikLaHdfvXkk
+WiFhjasPE6SqWm4h43muR95aqEQUGlM48IbAORwTASijJm+9Sy/CZxc14OfNK+f6+T6bXXgse5Z
5gfJDdzEau7r3YtsYp+NrDjScpeCzBvKlbxPFCJ2GvBJOl8K10iIggOBmD4WeIk9M+zpAak2UxXq
3rqGTe3LmUxLk3bQcCfsEm1Tv0cdRf1A4Xupj1R+S8dr1xrrxW6yiSVl7yBVA1UTijH0gQwIUoVL
GPvYWpk7pFjI/3FMWUhl3pJ37I+Kz+nUZJs28aG719n5J3lM7P21KSHYIJ5SPVfJ6+BOPu1yd+In
fph+/+CNEFbr/Ar7T0eRxkmXsjqBjhOmnGG398v60OsY9WgaE94HO7twRf6QjONH2il1m3ZgWIWP
jmeYNPZQd9bjffyItPlMN7GmTDmvhS2TDdU5Bh38D6wFiE6aJk7aABQQLwQbEVJ/10hF2svRtiA8
J3qs/Nts+AxmpuRh6jsRBRM5egN4Xlisd55ogMihySFIxlCkx+GcjuqUzvExj/pXw7MPg16zs6Xi
/RdSc4McO0aoG+gvVLgRlMz6QTNLQtRW1FIbl5++3xsYFfNDki2vDEPGwCwB+TKRaNF9klMurU8B
8C9AfWLfZLn3olYEC+Il3DPBv2Px6CimBbhIhI+mYMyA/lx04VivdOSaRRkEOtgpIIyXXOuveJ7j
VUcsAr2b3gFBfowm6En2A9BoDnO9qczknEvzaCb9u5svh0TrPs2ZRLMgYAY4GW4n7z6QyhJ4OGfW
7LvyIh4p6zXBV6IlQL3rllou4XQFTFoPnF0CvbSWNxNVGTPk8qESJpvLq/qrkni1GBVggIqSrd7j
1Yo9Flh1aK38RZUdDu5wSsCAQ6uPPxlYJsQveqAcpn/l++0nkU1uNLv4bEye4CVODvAbuHWcNr/Q
rXgLpxg8pqdGvsAe6HNJNaPLCcdHreHf4tW0FVUzrFl+xU4AGFgk/4QoHU4CAyEi09KQDYUTpWfz
skTQkPWYkjAai2/Dtr9LFsySFeFPbfKKInLBn5rGkiMaXQecyk1VKXJGRfLR6usGtdT5nnTxgdn+
blTDc8xGvwDXLjYcZVHHMmILPCQ4pkGeCHtlE99LPJ5RHXG9L6yzWIDTEfnkb3V7tjFV4sNPnBfd
8FZLKAzULB52Rsr54OFWC6CgnjETQIrRjAeA9vy5U3FP7pddcSlHfxP1p2lqzxmfE2UuDVE6eutP
EvJqRImsnOyZIP1BJyCHYEq3CGRxWn+xtR8d3jR3cQLHX+gNheeFho5/a0HXSCTRVJAaJcU273bK
3DgY0bsQ2dab3qHiqSau16LzXxdn/CKyDBR40Ph0R558t4BpZ4+Ie3TwAwLh8FYmqCBqcl7Nhl8e
RMe2tIazXbsbv0T4mJv6RTP5WDpR7s2OFoOP5NExLX0jcsh8nfXkOf0M+YTtkiai7Dj4zPHkveUQ
9iH3hpWrnbdOmr8L1tMyo6Ecym02/TrejiHPQQM4EoLBeCtGiaSYVH2YoVjQJbsRimHFphitfCQC
+oJ+l4eYs89ur1+zi+PaFfJRG8cX0YCuqRyOK6VWV1XG+qIuAWqRmshvU8LOzyrjuy8nXl1j8k7x
6F8tI4dpJYURkBF7rllJDPfPOWVzCdKvogxBW9fxhbLEcVERItja3EsSfUHT0UP56UuiJW8swkVM
Vlpy0boAa728+fIM6aD3tCYqkQ83wKHuZOUJ+iSO2FCnyikNTmTNTl48vdwVjjyiygECzmnpMtMW
2MKMp4bMB3cGaVwpn4tF+9MQKGeloP+albT0tTpqLgEcyBCELsmt4ZlpP7J0PLlOfsw188Mr7K9W
cWn4kRG60juSGiZNbtkMk5z21atjE8B88iUblzuo77euZ39JvN/jANXbb+MwXyBc+B36QO48+V33
NNjZpdlywFDrka9kth7t0X64/txqh0kTH7DNxUGGWQZL1N42Cf5iM2MrRdykTFSjr35yjrEuZ/Yf
DnvQ4kuQeWx+jnvz2R8042rpOBqKlNKg5vijqs/oRGpOOV2Jg8tByNI0grE6qxhkeqDcP8TZdBDI
2yFKIUeLjnZkuVKHMDndwRnHeO2TqnPMY0usgjZRInAX6YvmYbTxpnmPMenbgMUJURVXH4g1iuoB
/Vjq8y42ppcBBwZ3hPFqtCabaWft3kMhCJRZ76FIEtrDnWZWW9YtkV5pzmgGLACemj0rFN4dJXDK
5EUY4wJkkA5rsC6PmhMdomr5LE04Sq7mPbFIoiHB1LwWVnufxNDnwC1+SsWyItswnhzQIXI2zlD+
3tN2wNvnueYGttW9wygHLLv5gt3mxdYLGLcauHdRuFBw2Bwzz8y2VO1wpcn1GCPtxKoi/tNYMN7H
Bk8Px6bBIrPBrBssG7Gi8qDXVDdGbfsBLElY5rp3avMIZSryb11nfeKtPHQ56djAIOpLPem/jZRj
QeFc2UStfWDRwrtT9q/1YDvEb1hvZwzXMupq+j37aTE9PSR1ymgmK1mtbH8uhfgkdvRpueNHbbvP
uSvPTcrOX4xCXzK+xG1dM9ri3kqH7GzA7uGGhkrv+wD6hKhO7HV/cIHnUaub9P01vQ2LVZmJaS3n
8yi/ZwpmHuKGfFvbj9C3dUyftXe2hEtl6WhPVe/3fFDdbQxGGkQ7VklACinAYf/edDCnpDEe3ZgF
N0XV3qMdGdi83SdDUZFrgzwWVfwZ24y2x5ISSqcA5Z1kORYqAf+SWibMv1pEkrr9SiE3stptfsmw
BtGkgebL3O7kdf2xhPrKAUCVYi4CnccyyjCq2J3a1AgbBgMafhjHGJyrAV5Lvge9w9Sl5hgYzfWX
NOkpbHWE8oLBIke1sJzBpQ9z9c2c49mJ+JSFHn/yKcug6ygoeiAmioUnocsbPE7zh8U6qSox3tLG
QTmadobhWGHdcgimhNsC2JN8+X7SXDh1BPfD8R8Hh16vM6PLDOzHhk1EL8XMwuGCNQqAaLHIr9O2
WjG1zctvTeNuogDklqxb0gAoR5iq3yQrNDmz9uAcIfSwtSPwLKNgUkazxTN8TLTyvMjh3fVHjo5p
eGZHfNqj88WUHoY307PIhFch0x5K7oG19/YBZcriQq1XJRRDD5HEtzf1zF+eqPiDyCcxabffjl3n
0XpwWo9RejeMfI5E4mAhxhHTBNf6w1bUD4CwXdhW4rnOokd/abeDIl8o2v4i6UZ1odRCcdjXlzMB
9BCz5BE82lnGdbsx9XlPSwC0QIPdoTc8BI4Fn8VFjyEEnw3UvYC8JTVyPYQVywLwSVUXhYGyPRvo
XmljX7eFdu5hAK/P/dfUo1vRW6C/N/YDbvRPaI7UTc74PsviJBDdmTEsL0AN3rXWPMmeKPaiF5+k
jc5QKWL272jHxoptmkn4+GDSkcbY78hTxzFasscMiBqV+FiIYylQCU3ZFxdA5w6ymk4y0oG21eMD
XmKeh8i1Aj6lh0ToTOSMtTxKW54r0kW+Yj9dbRvPcVO/Lhm3jLU6S6oWudFsy92kERnio2bqM/Hx
FflJYEag3r/Ket7spSGcg8LWXSbJCRfq2j2U6QbJm8JupVflWsM6K4j5YeryclHd3hrewIkVZ3s6
rLc+seMLs4pONukS3axfS48YkOMdC24UrHg8Io2gd0uX9DYX8XY2WfxgCIq/1ufhANfANHkoXxIG
jCFAYBh8M2zyiLq5gB28ZgDYmGXbH1ivjmibePIkwjgOayZaHvIa8dG7ckGGZSx/MLX5zc2Jc2XK
fyE1wVVcmuUFbiAeiYXpL8ZxvAkkGMk8v3ck7aN+5K8ykwQ13H5OsgKVk4IwkJ0GQdBm70iZWdcE
jvnfa0pDX8dm4JWMF7PZusl1xg2sYtm2oEtDszK24EUQWjzwALptf9oulaamLnVBRzq44J5ZWxQi
dH+XI2u22KCyZRcLOmaX7is4V4Fjt1v0cbo20AebNjLvZ07FzZitamXbvXod20yHYgbBWGnIOrQu
DA+M99Jj5cQSrw9U2WwbU167aaGBhUXZFZLNUq71IQoqTWH4t+bPWoOePUU9iw25U5i1iSRPQu60
M8FyFlKleRpGJUpXmTECmnL+8mjW8an6N7gHr3mWrh1J0e3G5vPccnnDN70EeByCmWExoH4wawZ7
kLTPjSkup767U13JrNWasttmcQ565zJ1hEvs6+tOKKz20AufiF7hTKjJrC1Es5GSKSbQAb7radlG
VffAYU5bnTLkrmYKzwlwK6xS2g9pMAYeVtDYGIvNHHH14NJEwRhjpKYCxoq+PHu5d7RNea+lIE59
sdwVqBnMgZnzF+sUB+GOUbETbwsLlHWXC1aSZ92nh62OJtB6soqcPq6itCtsaCcG9Xhm8VJR2Lxr
fvXRVVBIOvu17CjQM4Nm0EyGeFO38a1mU8w1NYl4MBpfeaEfeIy+sSck7ExqP9uy3TomuRegDc/s
aGf1w7IO52fjNY3bl8EYd7NyqLKq/BDr6jsTyNVYbvIUPciXELZxzAauw/yvUlOBlludmq4/dTmz
FzwQ53ydcKiMTZSJhhtYi4iOM347E2rAcpGMIToLVsSW5MwoUHhyZzXvOs7eafpnCdaLSdO0S0r1
6iqGAW3Gq9slTJ5ZuvuqFv/GtxdMtULbpEyMvVWAUP10E0Xzp57h2U/tnrgj2HFv3lC4wj5XrAQv
+CiJ/R5X9ZjZyTMJxifVc89YK3y9RyPmXUQORJT8sOFuhUue7+Y0+gJHB3oFskmkrDbomskMnNEn
dCUgnKqk2NmZ6G5Is/FQZL6OWML97ifCD0WDqAYdPL8cs4Qq3BCPi+Yzr+JYUDqdpqujGgOdeLRL
a40Nli+NbN9Ho/jybL4t2JtnI5FlqK1L3Sz/xxCRzeHkj6+LHZFgLnbGOH144/ApFwmIV9RPDUu7
An0agfQb6KdJzEIU22eoKFoKsC5jfDMMHBDzf3B0HsutI1kafiJEJJCwW5LXSRRFJ9FsEHSCdwmP
p68PtZiJ6emulkQCmef8drB2rk/D3CggtYcGgUHeHQYC6xxX6ehQQzKXq+GcMJEXZg+rG2kPlwgY
Sj8ZG0wcb5DsLKfYwKxl52bfxgQw7Dvh2aadrrSt71ZaVzewXq5B+C0us6++Fs/MI5G3JYbG1xv2
KQWuTZzld+UkJy3QkAPzJsxR3cx0sxk08GfV6vRT6qyNRdZ+O0X1rhJs4A5f17LBIYinqdtrJEUu
fWM4EoWVL9F5xEspvRPuQsq2m2xYTKN/d2RwlNWMKpNY6RDhDm4S3rxsuhPZypMUowiTF2Vm7qoH
U9fZJUlZdkmdKRje/AJqQ2iPvOYrGULziBX0agbFqUu5SVKT99tX5k9t/JB3AjA+hjNO1tHuauew
Pgq7J4lpzAa9tcwISyK5OkZZVnjHtoo+87Z+6RoQARG+H3jkTlaNVImu22I5GjFfSkHztAyo1uUx
D1nZHJct20tJmdYGbTeFzY9lDgdfUVPNNMhCXJ+tULCZ9zEKY9f96ZlF6K1H/UFN3oGOkr1ecB6y
swEluDr5S9rRUVa69LvxOEIZUwVIB0lO1J1RXLl92lVUhcQ4wE+5pbglenOJ9AD3SHzMDH2HNnWN
xx5wzAz2PlGCy5hubeABNbuPxdENSx3+jJYAL2p3E/DMkujWryJ0Cd1t0KLjOKXXUrlHp6wZJ23r
RETv3q4JpdNiClKHiADdPtOB6KjqhT2v2ChC/Ybf+aeO+IwrN7pUs4S/CT1Q36g72Lyvy1KF5rKU
Fo0z7nDKca6hBED20lrdNpAwmEWHTtAldt0U3XcUzgRVa9ApD+1Rii8t9S72LGnou4qaBrP5sCuX
414fLohhP4quu7plsMa080aw7LdEwI426N544h6NVYJWgBanPkVvlmj3zBvuni6ek+UVSAsj8BmN
WXGK0b+04JOUktENKbuXp1EFTf2lpriGPLf7KTwDjkCbroMDQ9KPOq+TS6EHuvFF1seC+OLkTrfB
gmBKFHrVi4hu1r7Yu2SjxhaC9XcxaEAElsr2UZQc8YHwvnrGMw31g1KG/J0V8Zdm07Wu+W60ymbF
ju6qAkgo26X+cK0MsJjWqA4I5Nul4SU5cdI2cZPi6WvGIzNRJ0Gqn4ypo5E0ZqJ2QsWFGdpvSdMc
KzVtJBFvCxrBjhUxPsHoX+NCfk61BFLMKC60mkuWya/ZMM0f1V0N1/3UCz1akhJ6MBtKUGI7Po9t
fBlVc5ni8GLpzRn58ymVE5PvFLAzBoJ/2OcFI/QGbV03kz8QlOhkt2HALG2BB8LSEKofS/01NvJJ
r3u71H3F5N53O5rmf/cV6FFZ1lA+YfykXZj4E4vdu3G6C8bl1xT5PDejsVcTrCFw7hMo7JInaMsq
esK4fzL6rkykY21S7/xkfM7MPAIjemdiAx670J33nqcQdQlHnN/MyQ1i3SbtprbaLWwBxHeTdCs3
QH03Nlx/WghUXA8AUKKUL8udIT/XMgj5ST8o9sBvOQavzCgilih6QSIF6GM7xqY2qN6qgxSa1Aw2
nA0l7zxCxlh07rINWPRxGHEUGvz+oXgkcG+ARO7FMNqt2aE7IFGCTzbeImAxeECpue0h3EhpfvOp
mJxvl720yXqrQh8vAbs0wDwTk9W3dMf4AexvR4cS2TSa2b+UiI5pEX5nmnFqUWVDX6TXNmXckywn
ZEHMFPujafzPrpDtSonyaYvw0PbDKUuiO3HSCLKantNzzA6Z6/IxcbAsK8c4DWN+TssAnaiJJMOs
qWtwtbH6k7rxOgGWZdzwNnZRXZhCthXqGN6H5rOasi96rtpfpuM+TVmeKacCG/WJUwlDfhix+VR0
0eTtmeT3eBPL/lCOJv9x55AYgCrNNHMOhvUI6/ysivAkzP4L6TEQtz3TtzhF6CNgdJgND2Owk4VZ
ohtFRNPLmHPEM3Zaae81O0r+UAs60R+KtMRShNyziZ8nUv6xCvO4aWnC7OvOokLLeDp++s+bxfd+
o+Zt6u403YejN5+5KnZj7h9avL106LarrGV47riJWPaddZG72Dxc9yuMXIRlLUNl1mjbKjbfshmg
mnygzBLIZ8llCO9Ii9rSldPVzZKGbQbko9GDn8AY7tkUC6ZeqJVRoVtMszFj0QJTLXRMvmLksosG
Skb5jZeGNPqlKu2bkpMP4eF8pDqi4EpOuy7j+nQCRhEULleq8u5hNT0JMNy7dbpSNR/UQLh9X04v
/f+o9xTpflEhMJy0cMfZNivDSNvNJT8fomOta+OsuOK1R73oYE8ZP6xy+lbcdkvqJ/YMYltQfLkI
BQ6QDPACI7MEJ+aQKPMUgZuGIht78NZDbYOY4Zap/GEE1Vy3F5aLKTTOfTjeVUT8c5NNaAjEyxvG
LbKxY0nb6aLsXUCJpvkYfe4NDmT+oWpAEBROh6xIEJ9Q0cxjhOHEb1uIUqff0GT6SSRlRjUxmqMJ
HCgfW/rh1U168qGVRCF0ZRj8Cr3iy5DIEo3c28BpccbXZGDkA0Jkd6xvrciP/eA847K/hhCEIKDo
YUnNWsTk+S34n+cos91AIQwLVzutaBMkZqsAZGkVkRXSvAX0x9FfUJJiFiMPkteQRDcob+ct9bJr
0BjsL1Enf0Xk9mBFpo7OhKGm4mp+W1QEAEfjIzE8f3sdhzuj4P/g/T4dx63BkGk0DNsooI5TXd3J
vtk2FfvgEHpkRGbMcwiPqK2ZrLsQwYa2p1NZWwddYLLhBP4k/HvNGhatDCLgmQRMhoCKKJmCTnlL
etSYp7ilh3C4apSI9hVu4rrlf41F94JYfKpwvNkUOkiZbYmP3+pOtEdnfND99Atr3rfw4hNRGAbo
kIWmSNcQbuBXWDhOfLDaGIgMoxgyARIv9cQEQC6QuXcDmr/Zqbh0bEZvG7Le6vqbE6nT6LVn5J18
/F3ymKtwV0WCFy41jWFVmdYf3Ub+LBHDkt1yFVO7Hg2bJkEPYsNkJoHnRQvBaA0AWDmUzafh7yCN
/iCT4L3L6osap4uv6ZdEePrCToKzN7ak/upfduKRJ+HH18AFLLUJ6F+1jsfz1Zf/tFq9iiKARdaL
g5KGvWxykksKevZogCO+OGlp20REAyXM6TZIfoc2YcTqXHZlDzUY/WeACvn8CSR+tmnIkSUrLHyS
szGu9K7Z2OToUdY2rFvP+mhk8ggE/CM5e2+Q2hOsZPSs+uAts5O/2TzjxFMGkJ/NXoVRf+AS5WVG
4s+cDx4gApaBfAoBGEyYpMoxH77nvgP3ootOvicJkxJZfKzExh9y4IgFJY7GQve6cWHUkOgWMaBU
p3UN4qLgMycZljePsqTaKZZF0t3yIUHfEoRPlSAFbR2gFilKxt+B2tKsVBMTyBgsCeI8RYn8blX5
5VomZkg0u14cPp3O2NKPyo1A7Q/RGl+kCH3bRl8sg7ZDHh11cJ+QaAvCV+wlUhkkFaSbLa2wPBP8
cjeqil9mfARe/Sgm681gunS06Cqa4ROKAz1wQ4NonVC7nqniFRMXzQ45lMsyas7SQYBMtM/R7owv
T4CFuYl167LsTqLoHbqEZmPfv5i1OhPufK0rbzuW8adG8djif7KoMOt1n9HJnNXtXCFgPbJsfAah
B7/NDUsaUrugQ/a9SHglijj+Niz/KMb8G/GsWOjkTMC0UU6ZCAsgAsFcmyLzcIGIlqkDvqFncKJC
AJ27DEDcpKSvgPWtWb9I8PMOUzkeTBUfHEf7hHCH9B7XONA3XWeci358M4ieoB/BP2V+e6C6AOhW
yv9F8nrgb0kRMvitGHcyP0qXdE7u+il8BoTD0gVbr/qC1z8mOY00++6uWsqj3XoEg20GEs/tLzfl
De5Df20E3s7wsNmhjCZDeeLFtDWP9L/03AjnRIjwuLQ6cKCyoWuJ6B+KIfzsGdvmdazSrzJvzwCN
aMxDjnHlWaCNJPwj+EMQJIo7cXWzloLle9KQBwVe8EcXqE+kgrhoJ0gpCZae262LmZL8zgBLjVug
RytCsRYAm0s/VPrSlDGtihLpWByl/1hnY9a74B/nMPMzFXJJh+gUeSZPBO6isYvuY50/a+USJWmh
fab7Ga6yBJqp9YTJ0GGQVA0TeGP3j0wlr9gKeKgThx/sA28DTvi/WLk3vTF+S2qIxsC3l13XE8ec
cQLH3NxZ6HzpTrbLJi9iWuX/AzSZksQE6di5+d417T3m07PoxYHVZRcO/d7IsV5wzggEQOzOYe87
4KbwA2004nhvR2dmVfBtTSw+deJymNfxqYXFo+DyX2xiHqIPiY5QVXYrM0DLTf3PZ5HWaE4JqubU
Nq5ehwWodxB5WK64BaOzJfZkk3naCxjiNgYdPfJYZRZTFrxGjefTJPV5HifmxSotl73JpFlrEWlf
M/FjG/krp0DexNS+IMedWQh1VQduJRr5kcnmt8js80hj+vxynvuOhpGpqJaKE3hpDtq10+S1trhq
G5Y9en5qlNQudjNywGlc1rlmKIPiRGXFQJLLcIkrIeVS5eHgj/PY6zgWpU/Ehd39lHM1ZBcN6apL
BjCndBqXiQdVSPaOs3B6JKClFlxiL33qXf8g5+VSj0gSdM38Mbzm2yyrYxWSQ9Lz5nXZrtS1YIGA
k1VWXHU9AvIljByHEsXpXR9dW+qAwYMRzExwC5Yxce7mZxLHQKgozGC+AB0NJ3HX655NKkAjMJO3
GMbBk4yGkDr5U1sYTwIr2BNlw2IpkHONgzqblrqaI1JYRCN6Ee+7iGe08dhlesV8wS+T8tym5N4V
AwBWaHzqM4KNmh5BnDri5eD26cElQ3gIxGC8OWFbwBzIvmaFiu/Ia7+1vroMalCrOhewyx1nsBfA
zYUMiHRXf42tdvNS81xb8cH1ot+ZAiRIMEZq5LaDiJMChSTw1pnJOvKKYaVktGu8aPZw9T5i2fiu
kSW0sAk4WBqJvpO+/pyiluq8pGK+qeaaldJGDBcD8gJMo6WhnwbgFpFMr1ipWsmXXULgkmdoOHPD
FNqMtjkJRghPby+E8gMkaQYvPJ3YCwQQ4UJaMYynql5jh+XDoIAB15V/dL2Y5Rxl0q+8ieSKzpGH
hVs/Fy7y5TaulqlRsRQ0wY8KkIJ4Xnv3I/3Lhe5fGL7YMw2A8adIxGJb5/oomw0Gm3JJXihoTgNJ
1ymf+K7OZh0KnGCh2hZ9gYvif3BukZPMsnGwj8bc497JWQtRilQaQ6wXubewU1uZkHanpyXpN6H+
hsHj26+BrTpgijBmbx7SbuOX5QPsE6kOUC/q3ylYlgMwaG/Gwa9SaAfg9b8oV3CDiOgThwPKCRNN
FP71XStrCOMRNY2RtjYXoPxEJQZyWaBaKpTxjsagnrfEd28ObWvG9LfdTAd64d9h7hDY4yBdNHHy
mVrgZrg4OJhK52O0MM3UU7rsMfgspei/sLdCxKr+Q2XWphP+VkQJuSjmIaqLZzvgnGwG+22oM2Qw
bf80iKqElq8eEILoJAJkjL5O0GzLRPhbVRG3D5lbhqP/uPGwpRN9P5CUzo3Q7tPWWssI1XiY6w/E
tx+lQBMZKbnusbGtIqBkGPN2jf5nK41oB5UIiTAiKTCL4hHNJY0sMFtUfuaycj2g3InfLtEoPvVq
8186AVv6eaz91QaTv80gEd12AT2CEZWgFQCjN6Xa0q8QgcrHnxU8DveEt4F5Ywh30X4IQm55qgPq
3SXPSGmLC9HhZwLloqWEa0KzhERhjFgnZGgRiBUzVOHn+nIMfqesitTKyvNN0vMDSY28itHbKTxR
i9r37m7J9ygEkENRNhZccsCmNeu38tH8IXOrXOnSulBgfZKepv6Fosh/oyDkBceWgStDXoq63Bqo
4heTo9aOD4lrmnzGSeetajUdQ4o609kWBo2tZmVn+otoAGwlxP8gXaYHKEZbi2ClX2Vog1aZXuxE
goFDyXxnymGr2bXFB25s0TOdyT5jNHF2oyqedQLbCVZLGRlid4cI9B5axhsIoSJJltD6ONpmRbOR
pbFOzOESSuccl/G+RnMFnIvDARz/AzSGJy31P9yUOSCb4Hm0wv0X4RRELIM+OqaOm01TbkURf059
+xE74j33QcH8Fr67KK2dItoQ4inDEpkG0Py1fBNeDXIVPKCMf2yec45VRDqEi0KGeiVInlnULGX1
0ynZ5AvB++gY6KWjVvsaM9SNfs0ARXrXSldWxcKS0YLq8TVNBmf0OBHOSHsPXSCNznUVbKIwGpj0
02ll+ik6LcaZSULPMaya86vNdYhgmn86PjpBt9Er+Z5mXAAl6Czm1mbZSiaHlopadlJ/XRjGnDnD
IzWG8gPDJNoHmR5prcpYf/iOy3J49q1+9q38KWaHA5l1H+nApkF/9NUd0HvZI3SWbnrMCYF6aiGf
JZm4e1WCKtG+iRauv7u2NH5X4/xdMLEvmsz/0c25FqK9OS47Str3D7+Z7nXc3XRveEUxnV2ZALTA
vQ6kwbI1ND/NSBIOUO+xHL2XkvWfVBgPBPOvojO+czaQBUzhWfqetRQzZIsIC6ws66GAw0/fbj4J
Zifhk6ZJXz4KGkLR1vHEeoMwf+Hs3PsGAmTBeIntgtvc40Fu0w5n+GR8lQreO2ywP0Ra5hPhhlUb
od0rCYhjC62nRQorIEB7zylf62VJCp3Bf9MU4OamIfMrQuzPv+Lz4LY6qjGg09AkczsDJDe9bzp3
T7kacdFb57KS53BADuCOMORegZDEwRmOt0/7VBUalgx7Tib51LUI0gMv5CVuvNWA/rhCDrykAgbF
bk82okIFu9RQtJLndU8N/sOjw/UOqkCxV7Gnufyrb82tykjWyknbm1iJYeVXlMSuhA4fiGXlZ0ha
ct1Uyn1dHqKSKM/83jpKmzWswcoe0TVRT711TLQLwfBjVNbL8MydaFnmNbK3V6Zi3TZ7eFEgnQN0
12xGKIDpyDBi33NOaLg5fJnUFoaRz+d6fcZW/C5dGtJm9rB02jdM/KzEqYlnSsOUirH6jaQUtluy
KdpMALGo8S9fJ3OV8dJIguXf4U/lHELZ4TCHeAktf3ytmKU/Rn0WjFj6T9fz0ChySheBgrnX7eq9
NrQ3YCa+J5p2GIz8DzMv6WbnRxAl8+HZIJxU3G1pnEf93LDTDc7fahjVwilZWbW0R9AxIvPp65pq
tWEnOuMTaJLwR4m71UoOsDJc/Fl/NyPnO+rHd9PTvgHPL47KXuZU0npdYxDkme7d6lpY44Mp+tml
xq2ltgoIXn4Wfr8VI3eS0bMu5ToSI5dyuNo+66Kzfkf8F2b9eMxIbY/Ja6EmALUxqAmeEIaOzKfp
b6YIC8O+uhH2GlD9ZxxPL0QEL2rOX3KoBPZO/hSzbmbrB9Lc8htu90Au0bFW7csv2FYwGBBGMuAr
0XkaZTC8cyoxYmC4YPYpmDurbGLfZM3yjOBBqjFYgF5p7EyMPSCMv7O4WDUJP8zx8ltg+fxAv77U
GtorPgwEJ6+8qvNlPzCL0AiAAsPKXpOC7ZcgEC4Hl96Ph8qUj6GGZyAnHVbBO5JlccIJfDDajnh/
fhtMH5d+lueEs66UhKlrE5ZXjBxnymm/YCTflZj+JVN7pwTyyNh0CYb8gWenXYzu1ncYM4O5dq4P
MuxzWrrobIGhKDUU+u/kNejeFVfjsMiZYXxdLUO9ZJ4C8cMNAxCUUecb+k8nQD3uaIj/EL9uVd+t
0zhCxa2sj8ASN5Sie/ix9zow16ZX/W17t8AIaALezfRE1r+PzAeLMU0eUNA6wwKs+hjzRdQF3+0Y
M8OMNnOwUuNVxWhbpNDvpV3dDZfAcBfGeEHPCINAC8BTUm/DRdh8pyGQs+ycd1vrf/pQQ5MKbZ/3
b1Mo3utkIqmLgAck38pYloJdx85ufsBUEobW9xBb68kr0Pg6zEr/C+tIN1oPFtLSPKJkQDCmax1o
Se45N6wsuyGhPrcDW3OL+JD6sDBB3r2auSTVaf+mrf7WpS5begD9labG8Dccxw8jaKD7xgExlY6/
w4rJnOTd8nm3UOh8SLPm+iuHH5c6M08znjigwbHy5Muc5KnSAr4H3v2m4E9258t5msXI8P4okqXz
M7gG0tT4RWEwfkiB6rLHNDKiZnLSuFkYIjtnevpR5/3vBvYvSou/WVh9mlpzGvR4XGWReNHkjtao
dNdtY730nC+amLqbnZuPSrYvRzq3vmxPkyjOriXOdoaNrCyJCM57pEyOSWl6bX9ogg+RKrw5mgD3
S9ajnfQ0FChG8xCe+cwQOCwjMjDGqriQmND8gyc5tVF6crr65sp6M8B7QEF4L5knH3qabERssEmB
4gwqP+BozFY6Rk4cjci8S+TVMUgpegderTpFUoGjcK0VkbYwZrNhUE3bLLDxzqhWMTC6p7pTx8gO
T5nbXqi54CAz4tuY2HdMBU8RhD+R4Cg0BE4wXYw3c+qCX3VHdC+hO5A6TDZBxE+1/VRj1w52ha1P
vyo3PtMbUy+Zfz4Tp78ThdYtwd23tdn1i5qBr9C51GzNP+nCOutdfKnr+gYzQu5Iq7FBZmg1olY9
ubAZtaUWrKai3ODYg8XvqGgR1r9S66BD6D7NauNMo+UtkWwnRJKdlQNsrFQglxQXkhsYtQnbGghi
Gl1RbD4qvbvZHDQAptxU5vxKgJvxuJvpO7Lts2t6t7FhsJnI5lykVjoh2Pfx7xeoBMU+ahgytTC7
dG5xzp3oFKAmhL9hPodsMCmmcSK8qWxsNKikxZrGUmwQCHKWvTvgGPC870QQEu4HL7Q8P7lh/ihP
39DbTRpgW5DoF5yi1vmhgWeXIa6f/xQ4jpoO+ZgVGpnEBkUIGa69+YgtfhLd22TGEoW1EDaek6wE
GIh6vClY/tcY6hkOBceIr7ozmtK3cExHgqdrPAF+fDdg1xkb94IgjIXHh7awbAdCY4TvJCOY8pBA
kazkElZWyzNAy6nFNg9fyCoS1N5WJOlXhNpvoXcBPLHrst83sEFJGaLRG+zbUOk3JUa8WniUl6VF
poYOmpCF0cvQjbsqgl80hP8jiG+Wb4UfSMJ/nDTcanN4EXPRpg3ZePkIiOmoGhDHvtq3WrxFMLVD
pjXC7Hr8JIUJdap+aUiqiIcwNkMO9QVGBGUMxI+kGWeZaNDY2M5o/x4LzjGdnhQoKbjuMg425Szw
NCR+e8eCaLbT6q0EiWdk6deE1TGqOslfM9Rewut+TJIdluB9x9YA9h9G8HHo6XUyNt8D9yV/a3ae
GvsUW9EJ343/G4GiD7DfcNCV1lswheewybc4otiSfBAeFJ4E3TXi0xDqwD+Fyj1wK0xe0Y1yqTsB
QmyMEtkzkRAzy8R5h7yJs9xIPxCZvyEaPJGAR4BQam5op4JNnSNx+nDf5/ZHnnGAFX1xF7r5LCaj
+2XOKTB1HHyNIbtTVbWnJhbXUrDOa6HYiR657NQXe/Q161a5FNTXh8Az3+jmmWex7B+tCGwNDVWL
CXKDDBfY0tFY7FMuaHZJjDCtznFnRxC/sol5Tjp++aG+aaLHMKVVtG0PwSKaFe0RtQqt5d19t97p
Ef+2lkM9mDOZ57j9MyvEOnLTq+60uyo19pHbU8rqobelie1kJMWjSPJD1abH0PaOJIE5iy4rQdib
/hprU/ob/l7Mdt9gKamAKyf70TjaqYqtQ9E198xyLn2lEcamvbeStGYnNfdAoH/YBAl5idVbTFgo
sH758lIHQQON0FAWKMPJSf5CmHeldjPiXKo3GaYKo+e3s4vRm8sD5pHVP5StZS90wwVbKXWsXubB
E8m69Efuv4A7yvFm8KInccdy/C3O2ptnhYjB57O8zY03LMuoTdx+LYvmPLXpr6LjPS8aBKsiFYfI
03+sFL2HGYc75bPUZPbwL0i7E47B98SL1nRJ6jiE4B+m0tzLIj5CeZ/LgKJNApOfrjPd0pFghdFs
sWKkFz3g+fIS6ItwYnE1fLbMaHLfS9uGI6fdAqMY96NTQFoojpbM4Q5C9cRsUHPDYjcjU6Vn/Iu9
ZiOaEr+FTdSuNKyMrbmQf4K4EUvCY+C5pHgyuB1GB7i5n+pvGvV+kUuGKWNInnnQPYpI7Kx+3Mn/
gzaicFNZyHmcNPUYSdQJThVJHkIMkooQIxWOgP2NdI1tkMFOy4yNw3JUOxz1rPQ7lIGnfE53AEnG
dA3DxpvmEAPCC7HkVjqpHO1jW1WHqAgAhAVEo08rVokHo0lihfCNZU80MfHNDEW9QJNF6R/EVuUR
FGOth9L6BAv47DogQ5AVrKvFzTSgE3kB4SwC3i5p6/hJXQQJevUZ11i17angjXGonPESGv6QsvpN
vy2CbO3W3g33KppNaR1GvzgS23FUmk3WPhH7KCc12EyXDCXesoVhc7F3/ycilAKKe2Awdyqb/Ayd
kzMcf/zG3+SedpsCjaNtYAHL2HZQLDQffVFg2Z7S9WjnsxiX8zKGEBgpR1oyrbgot3y14s3+EWVy
Hwwg2VHxh3ejI/HL8Yg3FsBwWTNpIKQ6kqd2LDT3EKqUfS3f63m8k268rwRZMCLOPzPyYYhmQMcZ
582/tE0+RcwkUMb3XoD5ETLCSE4SmIteDzm1+2E4gBS9OJMHx1ASIPIeKwA2vCvTcggCSp893pg6
520RPT+k17ozUsptkehbu2suvpV8hUF1sNLyc+gZ6Qe/sbkQuCSgghAl2A5ylQ4VQ/4gLgwCrWy+
+yZ76y02mHa8Iij5pPrAX1Azx21LENDCrOr3Vid/OM2+21puECp/Ghjvob504oBhIB03g72oprvj
V5dME2er5PBB5M5LFPxzRudBJePFLN1DMaKxZmu5hY46UQf5VQ3Nd50HJ6vKTwov+aSs79REmk8H
H9fFHI7qDepB1u6waMwM7ApEAgMien8FG+kb98ELYMdU8McpoLA1Of1hE8U1Umv6iuDRdT7nvft4
RQqLbaVmSJGkCC3NWc+KSZv/qwj4+tWwQ8aOCAr/q4C8ciWOteJWzMiyUuoJ1vzezgzy/41MVtPs
wMsOsRGvS6V/tt74z+rSs+aSIpbk6B7zopILDxBvqewB+a+LDc6o3GKljbxwjU9jsdZVy3ZId8Uv
aarbkON1oTUBvUXTTQsU2xjOWHUQAAHTkRrMgN7zO7uy4KtTV1Q0oLV9+V5LxDXkh0CqhHP2zUiy
hsHf3FjiWCWwdlXFNUUa8sNL1COsnHs3k+u6466pBOAx6603wX60sGr9EglxNRDgAjuXEK0Dp1Rq
DSB7pJwvZRZ+kTiCiteA1H0xi3fxPhggG3OPaXfwcV8kKWFHHtYVqM72I7L9G0gf08nY7oKqRC6R
Fd9K1GeX7m38mDcZuyRxxPkjEvFP6oybSZdbFsqjS75ij9oZL9wfOcy67bnLZE5DwtFB1CtoTcZG
vsA8/ijxhUAz3pXqH27Y7PKUUItm1oMnRnxxBDM57WOfRGXuBskgr+tu+m+SKdqzHNgtc/aEUWLn
YSOPdXKjhtI1ybrhu8DF/2FJHbZV9IsoLU/0cvwtiuzoM3Fy+Huvbj7qsOKQh8WuS3LLLkDxlKc8
pwMIryq0FUVMf6OQ25xrdj1GbUslp7dv7AgSNHM3k3CAH4yE6yo5ToVaByHDBTFb4LY2YsCJBEie
5+wZhslliMpTHev3InbXJp9jOSBVJs9ry5gJj6iFSPEbDj026H9+jajL9qG2WeWY/g0mR5mluM4i
xFBxC59vobWz6J2F1toJEoDm+AoCK8b0qfyStMNU+6cG669C74lWLbyX8y2cR+Y1GJtL1U4np0FS
nAt1pHntMzDJ3vRr9DFgS8+s1DACj8SMta5u/C0xbvIaOBi9xMHt02MGRL8klRz4vRfv7uyOR1aG
tZHsNfRhvgfY5r4E2bDLdBY6eBzviyCQdAeT2KOrHiJ5Fn3ECVrFVJcvPSr+eWUJEszs6Fu71Crk
Mm1KtFHJH9pyeFbx0nXMyaVs15Uyn10AZpzlKKci2Eo0WyREu4RnWc28XyIMjrXsA0rn0OkwsqPr
msshrb+CeLqQM3I1Of4WbT+9ha1xqqX/ELVD8p2WfDjOtGdmWwP9bHRN/1fb3kdUI37DkbsZAkAt
ZxZ76lMYrUbd+NI082sKfGIhylNlN99elH8R5GYAxdgX6Wo7M/bPDScvlTRnRLhH2+Jz9R1uYGOg
NBbz2BJSiVvEZQiTtP/6ov8h9OxN1+BZexvJDmz5j1cbD7xlOHTa8WTn8VswBNe6oU1GD9FzUPCF
7Fn2kON1c5QhyA/xSE982UBFVQGi7POWubCBved+DxYqIZnYX4Utvwqj/coSxDC5yxdnx9avanZT
jDZ2wVAEH2hrufWCncItWM1Zomyub6MHM1UikiUOsd3nuoxWtWG8SxLCMMEGWwZuepICyF7dMUjc
BJijg5klWLhHu60PEO4HQJa96+p/q45zBkTkD00qkD0OD3M2JwNNFbtLFLEtWsnwXgGVLEzJmYVe
cjuq6HeZDG/SK1gmzWIzDBxkpsM0CPiG96skpQmakoffZGMJJ5RFY0wSkxc8g6j9tursQcwyj8ak
mDF6/jS3uZeQHwVgM1Nq+Y1FZmNb08NM0iOdXEA5HpNIVtvLtMWrMNo+R2VgXdOwORWj/HJieZhs
lOptln5N+riVhIex3du3BObofx9jIppdhxeK2KD/eDqP3ciVLIh+EQH6JLcqmrKqkjcbQqZFb5Ke
/Po5fIvZDDDAzOt+Esm8GTfixCUq5DWCTnPX8jbxdvA2yRjFkuwUum5Z3EqV+xtjLwcpcj+69npJ
Vi40GTCBu3YVp2nKv0tGcxLG5ilCwsUSXr7FanNUsvo2RNN7rk9PWEUfTGlfi8a6tMjsrPqHtyUZ
ns2xveba+Da16ps94ObTXc2FW1Hdt7iAsLNzTEk3Bj7j4KGAlvWRVrgtzAXHsS3+qUl7zvoFuddO
7zPJoTkuDThn0eC3mbEFik8avLejEGPllA78D3sU/DI22GxI7qiAlVqeBz4SlaWaULG4nEgdCbV0
0TcNbZvaBoqTkKFB/2vdxWyGn0Rvb8p/q+AVnQ5UPfdTVrqYhmCW1MuLLtWnOWW0JDONE6Cx32Qf
/WZVHdoKyeK6q/h06ygBghKanRxUNryC1NIG0C50EjzqDEukZZIU1vRBFITFpTFAUexYHfNcD8p6
yfE2Mcr0t6jufbZDHqLWMw8cvxWSsACiUGVj4lWghS7zNiqWkE126sjFhXw1XtdoepsV7U9T3B8A
5mSnV0BNa5relzPaZIH41cTud5bXrO9WQjIN5H3OdbxTa5t9xRo/2db9ALHJQo/LK5erHLGI0PrO
Ns196izEaYr6qV+NLx5i5oMsv62TTvdze7GX5iE16xPceC7r1cwPOV0PmNMwufRIxCOBOG6W3HQ1
i6nA0I1TS5PeXVZtOQxsHtYgyF5NnxR7MNWa4qPpih9BWoCwNR8H1eLCOefLPQ7F39bhJJaW8wqE
B8c31mu7jh4UKATYtutbpmD1buMv3vgb15CdUhvfQ2q+Glb9zDL8yYowILVM+9GovK96suXMDEQQ
Y93LfvhqMutZA0y3w1vOWsdkC2bY/AfbfJw4s8S8a9n+ivLEd1Xp/MYQtwE3BXuY4bMDjmPRhYhN
TODNcFw8NHVxnxF1QIBnXBNae0a3yzyhY0prmv5NVOWTziSlW+tzUcYRAy6lXK77WUfr2xgZ792S
Ps0amUoNmhBC93xp8uVd2TQNNIGF1fmsPUQLZZOWwgWtpQbpYRKLFdpqd2mb9JA2rggwJY0UxDdX
YSf6fYt4Y1E+kJPQVodvSmK/GvoCM5qx7pyy03z6PfWz2hXq3pqp2luXAso2/nq8aOAL2/a6NSy6
euOLjAu+WvsV+QL10uGKYOuWX8YVfdFOSj8W2KAz+ksNq/haJMoW17NdrBVe0wgKpedzix3K0oYA
Ffu46m6oLPm3Mlk/Uy5Y9emfrca1mrnM6cc9UCXMavPsEROByucyKrowsKcALzqoSgFJobgloJpa
d2KD7Q9Z4y3JeCTZ80DRX6ixJZO6Q9qg81xLQZIfPvHv34jbnl2+LYsxnBrAIruYDm5GcPpRNM9m
TatJitKae1XLPOzGX87y7jbAvSfXh/Ufrv3oV7CJsI+lvitB+Mx7u3YedFCA+EqSwotS/dEqp2ej
l0E3kGqKzxhun6dB+HFdnqaGX2TcsZOV+aFaoz3dqSY7DPsL106/MzrepjnBMuZE1cXIMaRMRvW6
OvGrjJOLTkw8VDm9nfI7nbrV7+cOTY1Aa0w3eDevd6PK7XOMCEVUvpm1B6y6RxCt2/xReqQYty7a
8wo3ae5OuD13yxA/syMOHIKUknDnZKQ+tzifFhPPXarnghuDwsqefqUQT4gXayqVsOpbnXE0rilJ
gpJzMrvZhX50Z2CqLY69TuCTmxgPeSYgsIyaj/3Di1g5gIeD/k94xeKiJ/56beF95L9opJAni662
W2pCiene0vpL6v0XPdgZC9DxbE1VYNeoKqVreDRqZjrtWJVaBfR6nRORBjmfVy7zyvdgroclVn0W
QniD3VukwwaBHtQu1B9Nvw3XlKkc2ZV3waKPD8Ku4FkPe+IWD6QzA5IKN0WTX9AmPkwI5INjnYtR
QAdR4l1hxK9jZaSHpsrlQwSIDV1LYmbKHWMzN4cGrH7wonDj8Z9E14aRszaTSzQ6J8GVrmuR+3Pz
dQRijPmg9ZAx9s2UDHjetBdhNSfQ/ffglN+HUaPh1sScjPIDRP0w1BEopP5lwwCs2+fVfOFFDxNV
FL6q1H/x5txWIzfga+bVVvKbDNrB1XvPrsOsUkG6/QErJqUKGhkXl85B0orVS0l+WMtr5YIw1rvv
xXZ2ZpuiiBiK30LmBRTzxS7teRHi1mus2voiGAQscG0OeK6eUhNvVbb+RbZ7mNMR+Su9r0Z9PzvG
acxKujeKIObwVTVu7fo3kqbfcmiwhCMLh96quECf5ju16j1l5uLD9Qk3qQYHUlmy+7mHttahCmix
826pNMIwws9RSGPKfl6Ho+ty/vL5ncTFWk22KMley0x8uTm3q34+jxZrAkIgpoFvDcon0R4bu5B6
2HrhoATXj322mTItcN/6N1VkV2e0/wlNsqxxr3UqHxUj8dhHhhPO0JwflKlMXqfZByYH3wZBUCmz
r0n+JdkFbkYp44GMGjdHFJ+aEzIr3ZdpdQLiib8QfZjQU/0wQ9LRuDDZy+AzKnPddtQQF4c/48GB
rP0GtZxLZ49PKpkvs9MFE15GhxQoOZX9VtawMPCQyfb0EqP1nD93nO2J3R5HpM4dvZMQp1Lxkww4
aEbGoszgeLVi8aCjggNyNH256p4d83VNzauT34h1++jQR9Jc3ogUxkdg2eY3SIF3LeqKxUUxXg5C
icHU9T8gn1byAgmu+c2gs0QytGeuJT0GgbsoK2c/lfV31C/P0K6OOm90Qx8AkJ3QzNZnGsovBf5L
XzcBkvGzrKsyzJrCG9YiNLQqwAi4QxT5WZfpRCnujtcypGlyDczMCNAc36zEODrkHLzW7J74Dvrc
wH2zNvfJoOzdquBjLg/JUp1HmT4UWfXIn3ScXBUKrOnPpvpqNOJBo7WOSUU/UH97oYqYmxHq2n/N
tH2fXIUWHbizhTK+tlZHbVQezoMbpLBTKAJc6j/Sose2x5j1PBLGjFHOhfZosgwVFsahajlPjhXU
TnJvli4ZZu2eOl2vx0SVYpqoInoM6vEbjA1CzFC/9YnEieK+5z0lS7rjuVXiV6jLblfeSLQiRrNI
SvLzzCehjDFqkF5PNSqhFARew93Xo/qets5xS0oZrbMTo+EVmv29dvmn6JlTVDF5eEx2LKx2WeG+
2pnkO+yiDIxzvK/RdRpd89a1OkTU/1C+8OEKDVnEHD6thkAYtHiehyz/qXQOLG1tPqth+Fyz+Z+q
9o9l3N8wXXrU/nBE8HdigwSN7fL/Ht4xGqlsZePpJGfW9nuIkkE0f/TOT1Zty21nOXUgKGeZ7NWk
D7U5ygLqdAiGuwTEtNQ+Wov8Tt1mX2oNejWjO9vj5qdy5LnTQAAN6Vna8ALtrMEbSWmN4z6CoDtG
6RJqXX6UEAoiMc3eWBqPuY5KY/bZ12yyl8dxu8Gx8oA0LCaDdr+s3a908JErzYs2z39Q+a4kQwLc
3caOS5GfL06YClJJuEQ9FUCC6riHYtH5JKgkd9oAhmUonekR2MdfUkcdv6fuSsFOWMalr3FJqbPZ
p62HtU0WJPRus6cFq+L8t5T0+i4PRzrbLFODJchvdM65SBAK2/Wd7hcpI3tunxOy68Tlx3tC8E+i
pLaWFCz6gj085nn0KRP9ebH5IDJyUud1FRFiMAV37+OyYqSRzn1juyEi0a8zsBLQOMtKu37kRQb+
O7xIJXp1u+osJG6SuOuDvGAbAXqu8tZlOUSD8w0y4yHO2JqhUT3JYtnjY96rcX/EvOOvxrRHbYI4
qpKNoW6F5eXQ/bLRAYDuFiVzsfESKdWDPfN0SYdU4pKt1kEOCvyduPrpCwJjUe+EbU4htBzf1KTa
a8vIH88XPnFL5VgN7imyzCs9t76Fk0k2TbAB7Q1uI4sR7SjTvjNVBRmigTsbPWkKyyKFhZLnZuoL
ZK7LKp8TOATSpIVHO62ZGdT8/XT5qhr8QhMyO6J7GHvdj4uDw6Cv2vNp7akdUEFcYe59Gcse+iZF
tXeKLB+tonuKYr7D2XRyHX1nKZ4xacTzlaM9sHaeUc8hltxrRrtv1MonqLfjUF6oMwW1d0im+XPY
enjds0yUU9RhkG0v7VwdtAm3vwXQZxnKc75+UnhXsza2CnKlDlNfxS+pQ59KhoDgvcci5ZBkg7eI
k9rlLwVvdtJZ97DsMV9VzmtEL42hinCqnLek7w9ISQccpDBD+DbVbOBojPynkLbBkyvDpsPxTrCH
KuEIIu3sE1W+jpHyo6flYcnr/WLFn0ltInw5R6PiCtUPeljSdj4DcIG7fFzjGkZyMZ7mVfVzib3H
5bPkMNnb2LnEA28Gro4kNLXatwauAW2JpwDmP/scWqxPE5MuOnrG7ZXOoc6pPLlkrPtlQJdSsGaP
bpxcGUWC2HivMf9jHwlI+5ac+ImbvKDhYLt7BYCj9W/5Mvn4bCAcsMfNAwvqO5trNqsc8x5gICIJ
jLT5Y7/k3rQq9DzQs1ooIeuE8ywdX1cSr0njHYf+NW+YjA2gopEzHJOc76eS+gWVk8Z62vDnVpME
1VaFUyqhO6BcmMk/a2jCjIkqXqhk5ckffip8mp3Eo8xCtSJeMcivYX0H5P5IyPVAUykAD13cCN65
jDMk2+S405PSo6kb0VXbjwUXbDyrR8rdr+067Bnu0CbE65oMl6alT3o7r80h8lCSdj1qmdp1/jxA
Ws0fbSGOerP6Kt7RjByStNd5N0eUGL1TMuFXiuPVSR0WfJ7iXhznRQsqGi6EI16apsR+2dj35pii
fMTjccVSshGNXjk2aP0hZ5CZ9t4xdQZGp/6HrfLY4qHBduN8aUan7SZBq04hjMCO4zYgVPHZFgTn
hynOXvR2xFNS2kDtCQTs8ppPK/v53WLKG0iO83+t46Ul78eCRa3I+705G9dsap4j3GqwOiUNtO6t
n8sTtyrK2tQez9KMQ27QCftIlzWZRSMmG8rhvQJhQcAb4ZXh4pEl60dVuEfNsp6qubzXscEY7hSo
0vhtmNBHMMxVcqNEgHu6sI9sXfFqdwnN8tE+E7+kzgKC6Bfc6ewaHYQYc5jO2Wiy8akOaozTvHN2
cvtrK9xSxL+aYo7R/emR50cje4813UJOdnQfgO6lBcjTLsRTYqPyRlsDfYR9XxQfRTJ5+YxiEX/O
jjgjaLxNmfaYYIMU+hTaFcs7F2NJP2tfS/3EbcyTmG1EF33Yc30ZZY7FeFj9Ymzv8eHuyNX7Sscv
GfD1pKo3lfdjxfOC9WL6c1C1AMlsnB4M6vZ7B2280Jfb0jmnlJsno85lsu2Drn0CGTEtESTJJwg/
fI1EEviTjC4/bF3tdsb6sYAoUb/3zcCut9nDY7r0DFOTzc/LmOr3rrlvCutOMNdabXVcUu2opdEZ
oIbfdHAMOBYMbAqzjZlCxDiv+QpEz/PIdB85qr9O5v0yYxzON0tycqR7CXuYfhHVpANyEiI0RfLb
w0FZJo4LehMMIwuGWOxbWQfCNImhvep5sXfKYr/S4zDQtIypSvezCQnhXIn6nZJsFnOIkXFz7maG
ZFYKfm4yIDgdo853g2EwF+MRV48HCGKnLw5eH3lKUaeGbvGyaniyEkDcpGMkALQktV7VqQQid1OL
kC6iswFsF75F/2DxbEbGyWDRYxitH5cEMFqzpQbK6T87tYF2R9kwhpuSyEyhPc1c4A0KHQAOAQHx
Mws7ojCXg16WPjoLOpBS10cHdNTmVPtvBzpT3RGvHwLvjNDGA12rkvbQxPuv677NnxIz2huN+SpG
quudMoxYQtfwiHN2spsV9jhEmNkz5Uhc5Vqa5lEb+EjEN3X+ckh41Q0L1DW9yiX2dKntK5Q1aa6b
H/I6lsNpbstvuBB+QTmep2G2gdy2E13jlwouYSW91hVpkTxrDnFGpRyGppN0ljcCC+Fs2n6aiz3B
P25tfTjlf/D3PUq6jN0CdY1rWwqwjbKkXAunBhsyututplacFYd4jhkyyYmpRzKWCn+kDJJaP6y5
ThUCFWNEbXZpNoW6bALHpig2JtsAAc5ZPrq1PqBS3mkD7ypvpkswpbbAQcmp5BHlV+okDz0r4chu
9lOXnhlVtrBpcUxMTK4lv9cG4inVK9Mah90sjnE9IrImB01v7oHpkojJqNLhxXvl6zntrCH/ZqH+
h9nU8fNB3xaz0QNBzWbnLuUzO2dP51ydIp0DtLWhWaZ96JSml9Nw6yJqT/bHTAn7dpTik2SI5pho
FuruusOawuVBkIP9V5LZavXxX2No4q5y1jZo0ccE2xddFwh3ZliChcPeoeqpL7o3UiC70eZ2oLBI
CSol+RxYvfVpepOG89Xwnh9EjvJPy+lRk9X7KNur7KhQ639bvr4kzvx8/jAwvWTsnxSteLMjGcT6
GOSU2EQpONuNYGA4lyHns07s05dG9lc6KCRKivBul+5FW1B2c/JacCQmqFobOkADf+EGjdKclohU
o8MQq2RwIOb72mnONh1z+Uih4bCGlHXuXWMKG/QS+mfxETu+jdnY5XWw4JL7tunsXBRCgRI0Tc9O
92LoJkLIGxgFHMWa6musAXLcPSjgzSkfhnfRVQELpA++QfgQ8DEvk+VtFrCCsV2Rf32OtTkv3yNR
XrLtGVqMNPJcPFLMn8NekYavuN1DZkELUQbbUzc8mqsmbDQYACj4nN4MwqjkR8KFOY/r8D8nnw/Y
FAJtQNQAFcmCWOJzkXr5pPFNk6v7ENMuf1eZtacji6iYxzKYVQ3BnKLO/FSUR0xGh4w3UumdfUYu
qmOcK/rEN3U5w0tzeGn46+vfGqU8pp4x+bgIhdnVjChNSfImbFvHN7lqrGzFbUJheK1Hr3IuaDc7
TTEuVfWQ9cBF4wghDiNwXzvvHcefAXeyL/W9UsjXtrKP05gAKBfmvs3NM1aCI/0vHDQtq5hh8dsx
vTdm64mXlN2Wk4ZGVdC0HGev0h0Brq0FnzM2wkb3KQT3FlnxfaGQTH9vSASjndu7iGSMbhiHOXqp
DPNc5WPYdZ+WLZ/NoYesBOjczU+2mZ9qBDhiFsxhJdeJnVD5jlbumO+tOKV7cbGvAwtHToOHTO4V
paQv5N6cx/tO5XdR4sHO6hXusPHYAi8nu05GxlFkIGMbXyV05CZrfN0APBUlHbwvOZ8LG8hFxUKc
nc4MqsLlgoZ9JMq0U0kOtUllYLPnE2N6dKInpKdzZudX2OqHqHEfSlrAeQJsjFf6ZPRIHlpIYYcW
uos4uxJt0kom2EvNXhbVqW2pvS57tjWdjEI+tIeZ4VqrMakmlD3dtV3/O8/x4nWW7kfaGAiolqAk
rUNscX0re1CdAN8z3AnYRXBTFSoM6OQjM79aBC7jLy7LA8Fmz1Jvq/7TAo8cYRpEnRVAH/ZWTX5C
hffJxTJEqlCTB447yKMPxKLACE8nRfnQcgaY/paruc9ccMEppbHVqxP34hZFAF5jc5s7h9nqjpJc
p1WkzIqGt/mmlXl8X0iHAtiHgSrxSZAMpmaj3c/EGASHQzl2lOT2AevtzFs6BYWlNfarbZ3U2qZY
shKP4L6NneywCaSdeCJ6anI1lXjUKIJWxHLkQ30yue1hHWIFgTauL0bi63o/0Uo44M8GpWUEwqaX
qDzm9n0xvbZLd3CcaN9tuRSDCjMGKn9MDG9cy1O2fiswv4Tl/hYSGxBe3gCzhRvaebRcmmYwg7Wd
zovRvVGDeGjj1yq6TmMddvpDMox8AQDGI1JMLMOHTLtNKMdTeyuHT4j/3kgrh0UsSOPTYtqsKLHH
tduFqJetPyBGDLgKqrTwuBR4DWUBpUg83mXPEfO77rAyB8b5AMslKFP2KDrkDzas9l222AfJmmgm
eExfgBPEjQxoCOejMScsa3PjaSyYxhI9MOYlaGvrVHX8BXXWyjOGkcDEe6aYTUAh6VbbmHzUaAep
5j6SbmON7R4UQwcJ3N/HBX5nkxIWtNhjN5cvBRc3kwbpIq4/EtzSVo3IkuoDt+ckjJuZ1YmGUJyt
e1an+6lWwhHRuBuvZroitm2mxZxLYql/ORiiS+t34h+mx8Wx7OhQipdda10z64WKybsxSfFK1JtT
YVbCyMIYCYm7tQef+AIfQ+SzWGsfRDP7Q+MGCyB3pLJgHkevcwHK2Fx7uUt0vJ0Y7sIekWedMDHP
NPno0VHrnoDRVVkertWAFf4D5M5lRPw2XPYF4PUU6pXNuvQzTGkOMnY/Jac4oxRoE/tL+8VCQp0a
lJdujnZV9ML2+owF9L5iENUXiqQK2NrqyGSAeaBUgtKsjxY53SkxHyf3by0nhZsAVNkhR0y9rPVe
a6trMucf+qKG3cRXFZkHxpmQnHqan7HGbpxZ8U2VG5XSOH6spwdI0RQuqqu/as0HC5SDadQBCfhw
SDi341r9K0WdAdes/K54dZiY5jZ0Y6aWSl3podVp1KJ+pWWxkk/JXs+yx8YqDwmmenvS7ntrvmrr
hwnzOVoWn375ajg247DPpysmqxBoCWJ7Uz7GSfdjKtu1Lv+SmkWKtO+frP4V9MV5SFRPWwShOZ3O
lMEO8WPuVJXVzJJvv5/3WLdvFBey8+94zGkTHjrCiithJ8rTV0B9dzRk3qeyOEx5elYXZqyMfw2R
MhOX+WNrrWcWIFTaA1F874uLyKv3OLMeHWEdigKFdmT9JWnRgzZrJ0/l9NVxaJUTRDl5m5PvPhde
lpf3Gj9hYB+G+dOXrmfKe115G9X2MUvj30jtjsxmDnkQWkQUnt4sCbcCOBKxeQxDkh4ObQYn4FIV
/DtsFJn6XMN26aPpyY2nf6MAV5e+SdM56Pa8d3v+oKL3NXe+rTEvQTG1Ph7ikHsBt80PcDgwV/un
RY89DVS7m1yLlpiTS0gY/N4F39Ft0hHybI4O7csyIAgYbZjV8mawvlHcgytIhqePTcT7PhyMobqO
ccdV1W7QUpMvOBpebC2g3FLrkfu9uUkwTwVih2MjyRqBudbBgMWII+Riciiv/b+l3HfibMY/Qjmb
OLFb11MHOJzlbxFzmDScscN93av7RSNFk6xc0l0/7/QzwcWZQAB2Ak+blDDRlVOfyStGoJ2oGQLx
CkxVt5d2fcTv7olYfVNmRo7GZcvmLhy7/W0EvFBUyg7z5UOtlPumKu/J/POhKh8dzdlhGr2P1/mE
EwqXlH3fz9NRQ1shjs5tdGA8zngMZj6VznCe+h/LSd9t5R+9xLessR9mzgfEZ/q+PMtYr60S7Qe+
dq3yYPH2aXnE/xlPR6a1fOgeQUGjA5yXUe7V8jj3T9G0Z2DciYFNQ5Nme9V4F/KC032nkMK22JaY
7b+5fTBpHxUNCZy6OfRV9ACxzZtkf1Us1hel5sW411sYF6OWPHRtSnyIC0uxl8hFInoxzafMAUG2
emw0LoqrfikTSgtkrscRiyERWkAx4DVZaHeN9FRWjI10f6DBYb8ojlgDWNjpPKxJftehKlgUptGM
nA08RVQ52VxYyNV2oKSJdfiKeOQzafOXaFgzT/MF8utdO4pHB5OHtpDbAaKm5ohQVi8e2ygNqHvD
E8S1a/qY4ZWUTrN30uZsZdgExugzttHrtg6JcGXklxgJmHmPhvFVYF21bCfoIydQHPto5m9Evn5Z
eQW2Rg89Fz2GmdyqwpgUSBN/iDHaR2ocKhPas7k8GR0XQE3n3Zu8FXpB8shWLma93YzNcUySN9Nl
gVuINzY3HjEeDxDIceoKvkX7FqJMg5OtmcS5mv51yq89Kb6+6emSHR31D+M7Zsu7evQ4Bhkw7zBK
dq1zxw060C3n0DA+U0a5NWUfQQ2c6qI+aRvrY2i686rozBqaP1HCunGhGnmUyDuQC/cxTMo+9yuC
WdwRJ4uhVwqgxPENH2Co23qAXWLT6zEf0nSriOldsclG4pkBYMZSeT6YLkjpcR/nJ9puvGWxhQ8Z
G7ge3DuD+rJQDiCFwXMbDiMCUs4YEiWkK7Zdvtb2TbWVG2zSZ91w/+F+CMC6YwDSzxkgLxbX6b5Z
ha/NS+jy6XQjD1RLpZkX1/gDUeXwmPTSPGxg9x4ZsOFmrK58X9fiWlJIUMindtApqWpvrsSjKbhu
4u9n7YMKgwuYVq1lemuj5VdVq9fCif6ZXGR52AfxskTrX7y+S6TbtlJD19onxcPo5HxNgAZkKLFq
7XrGIN+okv9zZUloUH+oXE4VAJr7clGPrei5Oo4+mF+wW3yaQEwMg/WX5owgqpXZIOs5ymErpdDD
Unu6GY3ikfoK9JUHczQvK93aGIfDRWWGjtaQWh96YujUs8VNtSAYJDSMuj5JNGIP17nDxCW0b0qJ
rxSVZ8UEH45ISOoiPTYBJXDhVMe2h/zwgX39uBVtlOKpjgHfucOuwwqAofR7ae+LyNsyZe6zGgeD
FTRTIOKPlvd961bvMeL5m/7BjTZoKnw39hoKmGg2RBuZdog9gAp06hTj6pQXdEbnRmv4fQsEILol
2DMtRncDez8P1rFTJ9zjK6kc2MC/6pj6EYpJF1Ov09o7vVu+nZzLUg/1lcMeKFPLWrByeFOTxB/b
2WOsOeMxoVkn8dHuWbmRN9gZ/N10gxviuNCbjEA6TDwTJUX18fo0jea/cWjoalGnJpQL4TN3vHVG
Lp7bVHsSRXlxnYjxGeU6dV3jXOfdb9KN22NuPNk6JrEYrtQuSYtLmXHYrXW2gctJVlOrjmlNlm0w
jlwlunU8dy6hgAyptoge7GX5lwxa0CDUdyBUkiyYYx9CjjGp9zLjpJ23GwehtYQLnx7SUrbDfNW6
zw2O+3wk8uvwnsKJTnKmGaQFmAk7c7vD5sI3uRrFvJdYLUPiezOdbNWIOdTxMXeRqKDvo+E4bmXm
NU6/DXD1tulwlVljG+0IU/gtEQ+ADtbav/V9u3mY6kkzEf2dhhkK7/x7nzfr47goTKLNOjzVtVWc
E8CoNdgSlU7eKbZZBSQaH+EU+wtbObuI927JWjIsKfs943tfESNzE79cu5Dd2VmzAPSVzA1qei94
XCdyaxRitq0bVNUmUzXmsTcTVwuWJTf9KBUahX5M4WvYQ3byxFLXPBmxDvM906joEcDRWDRTCxBS
UsTeXo4pKKa+V/sLpQ1lAP0OS1KVkUfZsfCccn+OG2OP00dtQyBp6sWta5MtsqXnbMaWwm3CLu6t
JoSJaA87uzPKnx6OVxPGeSsbEqhdxZNmqzVEiCwXtj+LfBa+k2MF20VGYx9XtndfOO8GKFO2QfkN
zgSJ44AeR4fsE5o/Dw+Km2qDLHOGApWMSgBKSlV1ssBgzuVm6CdVpHndnKAkqYWrX4WRIklNSh7d
t4PrXox++bZGfkuIsbopd7qwuBEp+KsjjnKLNOWAg6i3W0Rn05rMUMOITbiwZPPvZYxwaIkUrB7d
yGX26mCdRFDm66X1aqda0G2GgeQbpRi8z+5aFHaIe0eLQ8ua3kGJZHoIKjHXsa9VRlhaS3uwO06s
eNaGz4iWSRSjZa11XGjkOxHTYRHdNaPL7tzmn3xLCgobfOi4cOtUXhdULLTQBx4UchudImNocU6M
oWJV4W+UjFaBXSlvXNJJuoIVaV1Oti2XqC2uRsn5sI6LZzWwQ5ZMwPHNLQvGmchMhS+Mk7l+j9mu
8mNKcsHsVxOPtVr29rgbGy2+1W3U18EoM5RgWSfvyoKN+IBcEBGPriL4BkUm5Pe8iKE/6rUqGFR1
yVAczdoTYaFtZz0rWy/KkF27ulEvXJDp+Uh7XBm2VZrAtIvuwnOVBr1DkOCu7l2HkCONOQ+KFOlD
S4Ry8gUO/mfoZK7kVwB/ymExBet+4UqRcDSppnlJUwKFHqvG8WdVte5n4PitFaO6zBXAaHboHQ7B
saTkjJ5ESuvMvEfrMSAsulhDtIrlsOH8qZQ34Aq03bLCWVN/j6J1zhmBAcxYKFCy4188yzUme73r
UGkKxTDJfwAZ6qiJqzA390oa7a02a355pO3CK2iQK+/oVODSaHJSBUXVqMY+X2A02BMRIZ/BO95v
6B7eZtv9GrBNxgDbyj4JIm2aI5+rpBP5M9L5VvurMAYBT4DN2HajwhXDVPKAxXl0His92wwgl2Hz
7SMOuwer0ixc2Fa07FNyY0EMKnf0o3Ga75NFsZ5aEh54KYBQ/2nEm3KcLVpG5Ya6zEy+ZJRYG5aF
+IcZwfG7cmOTTtjZdfrN5XKcKDL0NGHs2f3BUVQHohhQliwP6b5ID4oqJD8cC6Mp4QOlf2y4mAK1
rZ2MleyhbbINkLDU0Kv7upOxp+qr/G5oC/2epPo/js5ruXXl2qK/cj/goAqN2HglAWaJQaIk6gW1
lZBzxtd74D7YZZeP95ZIoHuFOcckFr3vE+Tj6CmenYE22utjs6EiqIVw9SoPf4VFdINLQLskz0gX
J+LuqHHC2oEIGxKkwyy+EtOmMHHXJEiBazS6PZyEMqlLFwDQIHdA9/t4W7cZc79Rv8vJdroNZzOK
fQ1hPtIXUUTwzAv2klgQIjxpTZ/dmmlG8ZsEC5ipDVOq875rriVDSwyssgeMW7WoCWYmHvO+mUes
UMO8CK9wiNNAmqo6u6T42slGFeTLb5Wgqdi7NsY5s41IMPVkMbnBIZmZbqJl0gt1a/nB9KEeNnPi
JzN8YaV/CRrTpLBMCxNWglMoL4luasHGXuwaYc3ocz+09VjtwUDDMrfnQf/xEQEsjveiiI+JxAYr
Wcpr/KhE8WzLYohg0aiI8KU+6r6LEbekxzEYsGVRP7uDAMuOkIR9GhTJ1t/OhXMdVGP0NJA91ia0
RNm6bYctacs4cpl1JlrD2hJJ+WGuOUXWmhEWZ2zlJEyHwvIDFu16fLZKVXZbcouVDz0IrvGCLkEP
M/H49hVH1pKb94J2Wy8PVMDaFZf+ZoZe1oI9RNKccTStsU8IRBRmrMFqlWbpqbqpTkiY+mibN/Bm
BzARCJnbON8N5Iu3HuIPBg4ZtnYsPwikAHHohKW0g0DCIiyZ/EZWWTC1GKR/A47bDHvFZqDtWmZZ
MG3RBDQPO9Iztwi6yga51cD76MvCEQAddO3d6Xl0durgoJaYO16iUGnG2LM7I6WhrEaIMqOdFdVG
nTEIyjbFiWQOBXB02oGLyQBwiXYDBsHgph5e0nTu3ruQu8UzwVYhsMh3qGKUfz65JsjYlFh55Vxj
3jyUY3Y2Bz8uvE6zhy8jN8IlJzI118pgaQQASaAV0LsVtP3taRxrSgFbicVrx8SsW3cZacxZRcoX
pGDBdxVFhUWakOKVGoA+kcSnnDG/lwTxBYoSjiLIfyDVksazebNfuims0WYHHAlmWg9vdpPo6MP4
kZNtFfIVwxkKiyfBHf3a9Wqib0KbJnA1s4khO1CW73KSsA5iLA7I0Ltd3szTba6GOEBwjnK8jfJd
nRai2pm6Pj64qlgzOsjJ/WkE3NEEdc0P1wJlwjmMsEdtiE9Hckbhzo0NVaTQUtw8OFSRKYTmeDRL
MiVXMPJZiBaiCD6aCFW9iixbdVWCSS4apJwtsSJluqut2XyqqgDw+GCmMCxMVv+XoEbQq1uz9lsH
5dusTcV1DiqW4gpTYlz17A+IXUipb1iBZP2RTHcWq0YbKGerM/IDnhT1DpxvpwQ0U91cLVZaQtJd
myMFgqlkduEoJbs+o/vthG+5COm53fWTopWHtOyPwsCv4Vg7oU/bNEVVL6Nnq72qeBasHn5pimfU
7hk6Zs0ut5Gy5+5SSktbPrWqOE8xVW7NhaCRiDeyxmSRq4cbCejYwGupikuG9h/R4npYkP7c7KRq
r8eIFZfCnvQclPuZLYNNsy5Q5wtMtWSxPrqyh0ryW1rTwWBubkyXhA1bO3X/esYqTWO6lD0riymy
8IujOXvEAW2T+DJOqkuuPHEq/uQVKj2S5ZVs6zuSMwNLjF6iqKcsnN+CsTx07XDgsblL1u2UwPFk
o+SvLnWrbvjeDmWbPE3zabYqlxrM1OkycX8QQKBlLGDx9qvQY42dUS/BC5AMOrC4nAUs8MDxI00u
QhcT3bvCRTxukwAZOTvUkE/vBKOFPAv2WQy4LpbwVKs8iqzzJmPvIM4nzHehqKla+YM9xR1bJGLB
uB6yyXPqP0IlTnmaEh5NT05+l721pk1iZsdC/REhgdsVo9rGw9+0ovVDWeHznn2SvOoYgasoyRqr
DyTMq8ZQqCXWYguAJbJnZFwHJm5+4l8l2RYJZLKZtSwlBXc0+p3k3QDy7KeuhRCrarOLhcQ3fmiq
dXbGwWtQ6amqQ+8cubbD6ry4REHsOYvQTB6tLHRjVKENrMlSsjtkb+5oR/5mjQXiUJ5xY6xQuseY
s1U0i44VnZLiY+n4HZvK1+dT24dsOTWGTj6pxwK6dFVt9WQ3BaYb8CkbBKG9OvPHuHgP5Q3VNUc8
pS1y8mpyaxNXT/4NrcSNoSb7zGMolzaRX27zchPxOjaLTJLqv7LY1PYIrtjTVPY+NcTn1IRfQmJe
KHVojaPwPyKN+KEuK8vA4xhdq0RM7Qm10kGuObL7AU8xPeV8GOQ6BHuoA/6GhIlgT2ZCtS3U3j7n
0Wzfsha9csloeSvBCnihUSon/PM8ePcuzupHSAjixgoVa+8wfdjQzGTLGUxmeKplztl0FtKUus5H
HD6Z1Pf0mBTqkZ/SGUJwHlwnRcvC+oL1reaRHjk05t5MECOXLCdId0lYgPQ5tmgyaI3ai0psnMAu
G7E18E9mqdza04JyURCAHZUB96f2ackv7FBMoBFsYHHeq8wOSOmgA67vVYvDyqyG7UCdusrt6qXV
hxVUf3sR5KJoCVrrKGflnQHWLQ+mVyPN7s2iSZWsZtQYnEPfTfdWWvssRFrO4ZkAhEnp4nIl+zaC
0EMzwJq5ZUBuu2kyn3qeqj56itsvu4o83lhreMmUh5m8q/FrEt+F+Yq8DRaPT+be6BlziFBMvSTo
SwvOyqp0u37fl5Lb1CTUMF7KsgQtkLWmjMP9KApmj2gTjLo4YEglmQEKaZB8Gvaf75wVgnbxUMmE
kysrf5lnuFDENtyMrmyK8yxGvHcGIO1f4pP2dPcho4a8P86dJg5IfZvOPpsBaAzlaY405kMHpUcD
ZSBwNlctg/jJdG1r0wGHXA5km7O/GQzPZtgzQYKq1wS6rI38SbO+8uQ4AtPDgRUxiYkU5uCoeqoX
Ay4TVy3XHFjme4L2QMoGKuatiULAjnjArrKAnFKtFczZ2YvNCH46VxiW2Jsomac5r0p2NDQP0xp8
bhZiS7Thph2YZ7OcLLdF8SjafWagI+MFYp6mHxX0QJU8k6OROVdTwrh9ZOKuEp2FbRIbgLrXUVgp
lrlKlQrbi/LmaMYRcPp6AW3QvzX4BHzEsrypRb5vOMbopfBMAusiyp1bG8rRqeqPdZod1EBxC5Yi
ADV6hvR5/mf57d7u0xta+N3Mn1V1x6Ltf3y5XTbJhTVvnPJ3JiUWSgyL6rjfO20ljr71NYnn2C5B
mPjyfbbKU7vE3LWGdiSm8SXvC/ogANwWQ+9HzCprxr4Osp3wAJcrsGVjS0OZ64+86m5Kc7KNV5Ja
Vov4vheHsN2wjVgVOpIzBG92eK16daPAHCuKL8E6g3REdXZug1K4iHwTEyzvojA39iSKMejgbrEY
/HDqp2+9/kj5P6r1R+jo25DNY59A5I2yTcel25NS4efnAbBXGqFp1W4mg0ZGNmvFZHTA+UkHUM6b
If6KSXVOv3pnOBv6Pwo+b3T4rNsjqnmECCdNfYO27AI78zq8OWiTquAUMWKz1b3dxNt+Hg6haa8R
HL+HdHo17/IsFj0yonQ8S9yGWvugBSsgr/KjY6f0UjABU5geqy7/ldYQnHotfNKpTFDDFE7ngW9n
gUq/xjVohGO7m/U5OOmhXRxTWymOE8K9aB7qrTpN27z3t1ZBXNeSLlBbbDiYiqriqV2siKOR1jsM
FCAhMbGf9LHDtaP6MTAUqzXdqkobwsIapDVOYVfvY0NlItrOJihbsDEsGpghVmQkz9kEqgzVH5ZL
1K5AUfpEECNMLhoi5jF72J2znRoU4hhiHi2n/hnR0F42Zf0atwa5lna9lZHzGZGiyPsRfjRB/iac
9LWwlatK6QYWZqaGmoJ7OU6k0eePIQ8eomOYQ6RMsvbL7MdqlRd9AoDW1e+IWAGvwkqAu4R3JDZs
7Osx/6AzJ0Bw+TFntfvoNL6VgcAXZWSe0JV4U02Y3MWVSdURrtqfblqLahVEppViBJSh/RuM5leV
l4+F5slS9tj7xLCL4aFZVCKllb2XinzG4owRuGCNZUwK9lgQPS3WOSdgPt4SSUlgr+TrmMRRZyyD
b9i/69A41obKFrtEQkiz5d9LFXUF/QvbNx9Lld5ALZWLQs+MFzoJFZVVcW9oinYbsuKrY/uI8ekS
1/BWjRAqTNX3uFS7ZzD+YjWADmRO+x1LjN9+xts9DRHs7yS/Dbi7IbaXJ8eBplZLzNbREkffZOS5
J31/61T8Crb9PpfVZ5SkX1kKmmSomNfNFXhTLSb3cMjocMIMqn4agiLr+bYRzqI1J+OD0Q7rOw3T
PsHT5Y9dps9W3/NjOC2wEl1chc836ZDotE5NGENtXjzyIbnzwoZrAhEIWBjxXEVqBZq+1TkHhvBX
s/0/o3Z+x2nMaEiYq2gqnvWernSdG+PrXPH1Q/gmUYj4CmYSxUptOQdL07w2Vvpb2kAk1MFGI0/u
ITLZiao44zxIovqfVmNRTVsgC6PJLD3B8OrYxOiFFml5PcF1cGaX8KaYTSLMTcpMy3meBnVf20Ck
nIoV8tCXgNESCBtKw7yqdhg3tmV8IcWLhKqIA96wGsAXevxe5vpXPbb/Wqf7TE3lkTCbWQndf5vp
G2lBWepMU/0GIQ08V4FxVx0vDdKUNs7sNb8GtRteSDdYYJH8MD9VweeW1PYXVop/TQTsRFGDd0fB
WiX86AuE1SKYBos0IIJsgiXgvaze8tpfVtp/6RKu4RTEB+aT8mfFSEzAJpyiKfsyJJfc0HV8UkmG
oAF7OEYC/jK9LS/tRBZZUsXXjKiCFerlD3vWv209Jj8HM65eo8mGctN5GvO+VTFx1hb5ssa14xfI
t0jOjBL0NwlNSKMxFNBS8uT49DMJkGNa+/7R1jbWWIATQ0rMSzdSyoMnKilVVBhDMiGBrmcVNqvT
b2/0V5IGcE6Y4x8aDq8WqF/i6RNb9KkK9E+D8GiUWSxOjXFYHLZKvmlVTLM1ZQ7yZ0od4Sxe8kp5
ayxcqIAXPw0yjVZFhwlXm7knSGnxyPdakoUCeDrte2dxoaXpQO4rBYWqL6Em5r5nB7GGzIHp3Jq/
6KXfq1B9QO5/yIxLdRh+tYYXdlLzD22MyDYGuzDZPAORNLEOJZiEymEEj2ANiJ4WxBXVEO1LkDwz
0EI8rvMUqwlyabBWp0CY77GCbLGUF/gSsBRq/TuZ+KyMoAsgXDpw0oaOJJAZ3zVY2lNYhvw1Kg11
jLeGldv81zX1Yrn61ht/Wb1xgIRqCHAtSb6caXpviIlgcQe8ORU/AgwkpwkWhDxqEMK1iPpRNoWL
NYngq6b5EhWgVJNBydw+JZSwVN8q31+ufNYVU3dfYgb10dtjbe5w7AsiObIWtZMefEdV88zaCK8t
IwsKQZ2fJKjRyXX1WbcmD2c1q30zY4OV958iML/yKD46Gl3MaBJf6JjNW2uGwFYjJd4kVnoPNPnM
/JJXHlURk9oa+ITGmTXYJQWXzH+NEUlzhgdtFWix4do5Suty8eAWSXgZEc30GAScggiNnF9SHamt
pQE1K+WdFkX1UZZsw0ebSTJGO4Sygf0YffI3eigIMM7RsGY5D6ZdzBzCcflBisKdQdu9KeSnIfgq
kdp2XhCH30SE/oyVDgyIFTuxfgWuCDt2UMQJXqHOGukyIDnlBfmNQcvhO2Hewyo53IvxL6goL5i4
QZWpOZRA1R/9mnay6YmBNxcTda41RHI9GaGxyTLExBaCYwe+3LosufhSvDZmAbxF9owSFp5aTJmr
zYstuitfJ228m0TSARqk0KZh6Jce8WYP/VtKNhcoNvS+/TD8cPY/NMNI183APdPMCEzV3vpJBnsZ
Q5R/ubD+0oj5kZoKKmDZsHnlw45q8UMHs9zZ5Pdps2YjEVCZpCfMF4cu+WmM7JVIBC4blSljmFBp
It3m6GJUDvqEQWmkot+aoMPBRUnedfRpq0QsR0LNvD2uQlzOQCi8vhvxy9riXmfVB4ANmJ/Fv4YR
4Gw0XzUw+FpM/yq9Qh46gnA3wL6xzOFkTqPoZ6gBiFQmInIcTi3AxfGTwSqnSMh0VATjwx9riGFa
8pWM+ac/QnbQwJOsSgubyhxPG7BzH4VGaivbuyvBt+Q5VjVZCMjbQQK2fCw5ekNmHXZhoQ7yoT4R
NKLwdKqO8cBLfYv5oZzJhHPJAS8N+1s6PB29U7xPVvQpBfZPgmYYdUxgvkLNpM5pJxiwIzr7xNg4
FcLVFjOti8boX1BLjrow+dGq6CkMpBtWA1yg5bcvayRZJQtr+rj3FigexeJAUBS+WKfAXgx2juzv
dPzgTyQ8wp8/C2MAK96JX4cSgt10HnKM9LegpjEYgtmbdAVFDHpVZfnry9ACjVM3rLMy9Zrk1AxR
S34dph1mbdYZSKJYB4sbddIow9NKO4FvPmOPY9g0GcysHcbSkowc5EBN5cZ1hKOluAPpylwnm5Zo
mGAgOI5VhB5xNsi4uswqj0FdInQf5BfxGUBUwGGsgcsvB037PqidwhoBEEJkkQ3c2epPVfc/3Wyh
Gy3oJrqK2Qx5AIBbMVyQU8Fwe9Tbf1OIOZO/1NzQyG27gLG7tuT68nBj1ofYq0Y8NFkRzZh/mMjp
Pf6BGS4P4hzqLifv/vi8TmQmsFaWjKKjCk08weg/ab6QfioyndmR9cgDbEvzIAITu+OH+iZQJFkm
dOdy5HUpuuBIwM9jLvvPMvOBbERIqOLlJWpgU7opjY0vZMm0IGKmQU48im9Wpc6YPk9dT6tcE00k
RMjsH7YEVf+4LZTwS4npV8qpPBKAcOwbS10HFj0poGAEVTyV+0Cb7Oc+44giiwDjl0FcIVLt4uAL
4ivMgMN2TpOJ/WSds7yCOdWgBmD0qf7mi2MsdBAZV4mP5kS18OFk0CVNNuJ0cN+w4ekbZZl5ZqlQ
MosZASMMIqB4CJwabhq0YB1hrRGiPwE0C8DmbyynG+74RdnSnUQxUPNTlCHG4dgeE4huhcFKKhcN
6CCd70IrI54ToTFOM6B/9TkVZEEjgrgkXThgyE0i44g4lg66z6gS6/HWlubAOJjqPgCzsEJMyktS
lCAjUutHSsWCxgAwbfYnfkkESOgOPkRIvjDSkG7FQct8Za6uNbSq1Siz5DBNSBs6lLDUtQgFQwfn
1GKoZ1Hz1lU8o6IVyIsarDSAIPjLmuHAAG0nSyBbTmzwmvOFlCCI2BKZ1YZlbA5Ft0I5Ho135iwP
FQoLOSXJT6p0L34j4CAi2SB4Kua1b4X+jI10hLEMyp4w0E03TAQMOu9BrWMqI1idJ6z7M2YTNY0o
dQAFDart2Hr29RwbtjYlXmeM701TJu6UZOOGv9c42IsdtC5SiZ/XqvZs3n74Ntk9scdjJhm/Oyof
K1Gx6JPKkbUkd57h9LdeqFhXW/PVWnDogTRQjaJDV3mnVnmJjMWMecWQjmJ85oZXLOeEL51PyUwQ
R+lkAccjMrqQVb5b6JiZraU77vXp11TQiw6MwLnFEnsz02y6ikr90iG3tarq2s4djh1ZHwVys/9H
UXNSIJqlNSacSEVSbLWtW9XdVeTJ1Q7k8nxp10k3XhOizKBiohXGHkVzjTm0goe10fs5cYtO7fAF
EtSmFI7/mHy0xR2gvX2mlcHdIrtmM9X5SXSYd0EEJ5ippauHQ+QJrHRjBKUG17IHZQahotI8T/H0
FCxYMRPhHUzvW6Y5kPT5ECqmpGutHxFi+c6PyOEXxt13kDkqQ96+eepGy9jziwuXTlduZh3Redfa
sduminkokOK55PHMB82abkWKkjKF2kEEHRYs+wfpCdR3XkG9Q8oGUYJiLWO2Z1Zd7MX1fEKQcW+N
/GVMna+gIBsnLBOGX4zfg5brqs47bGsL7SXNo4ejQmcxBeYrfUA5nbcUWoY+waDGsFGzytFyAsRm
jSLdGZiJqTF/s1AUlhoNnJluC/yKeXUKDLBqSWUK+4inNaTPt1SOswQJCF99facRvsmIGdiUIQiP
6/EtRC66wmXGkk5jLDPm4mY5qOZa7BLrcUxPKcVATYzLmlMOd6Wivw4Tr23AhnB0qPJIj1kObBM0
VczsIe0Yo2pDdowy3lZNqJjv9JoEoSyFrQhHS9Grec3em26o9B9Fx1AezSPvXuhrO4RE6iopTcTJ
em7ehW2jqIMHEKniXTOIq0CkhvFHxVaOAJHhYqjdx7F5KHb7i87vuavEsA7N4Y+dK2Nxh0sPfLi/
mnuGGm3KNdw1LT19haEzbc5RgILG9+m7ZtCx6zbFCFD58hctALRWvTo7VMRMfWmohxEeeZMhB8xx
v6wrkV+En1FWgddzNZ8bxJ5ieoRZl3gycyTrOsCHLmw/h4WKP6QlauuURxShAPsbLoEVc2xSwXjz
ueU4N3NI/zghacSTIflKC2XAEGlcK5U+oBicL26paDmh4BQm8BNjlhJUuuawJsRqpLOLv7NQo1xT
++YNXwqJ2k4G+6TESsJ2HtDGJxb/gV9Ef/apvVxouIQ9TNNn2dvsvhKxt+rsNqb0+fmi8S8k5y5T
A/TZAp0oB8nLgKuMqR+6ddVmzE0e7Cqpxa8VchwPoWAtC0+gJuIJBV89rEVlUDtLXEp8d1CiBx5y
NuCwSEvnBH6TcGlpI7hzvtnqUtJWsU8+KRkynMjU3FjAckW8+ggqGDHTRkRQyPnz/NOkFOIccRKu
tTl4GyZVh9bALq0Ksj8UCrQB8/TCEc44L5e/aIMAj3Ss6DQKuSFoPmmNODqJJFoh8fwPs5ek6CpD
lxnLfRbiBW/mlxO06uo/vgXgig3+cS1oHuMsfkufH0JpjWdVJxfXDlENDAl4/6DDZmKbEilLdOuy
bkeicLZkpNHWRtoi+b2ntU+9LT6RVXz+R5KOTjhv3ruxLtwoG5h1GNMTC9ZvPbRW/y31FPooDS9B
ZO1lmp3JDTkH4/RDIQ9GuE6vQ5Sf9RB1o8G0EA30r89yTCkopFEIPvWoLGfCuNNm/mdO1s636OUd
36zZTQALyuvYodRgwPEf8TdMB/y+9cCBf9gRxEdjEZCy+l4h7Pyn6uk1VFXGbRLQYXr2JXuO/xKs
eaOvWKNX8BbqFsPpLiTwurcL2CstfR0ehDufHXq+tL/QYX+qFnGDI6SdmhSmrA/Pk6Ei+LLPZIwB
HtaR0vZ3Ffe0mTo/cqAZoPo59k6CWZD2QsLfnkf14z+/Qx8VGDqaAszrDh+HLNttng+Y7LPLfzbe
M0dm5uAa0SIFhY9iEEbGM6KgzbY5RPUlg8ivzKOY5Tn3K7AL0I1W0oxfnS69gh97+e//xH+jVoPh
9CnD+7n10tFCgI69udA3oJ8Q3NuMjRFcriN7uCQotgHcOFyReG/WQcSkWtMIkgr2dGo0++4kx7Ml
HtrMKPiGZtQrnBdUEGuDROOJrBxwo7n53dZ7M/ASuW7U3E1PES4NRshs7X1WpN8qozXkLXd2kSsA
QeG5WlKPAXwh/VTsf376G5ZXHtfnrrlFGWJ2q7omyniTHDzxSVE2AKXgnz6V4a35m53pksq9NKlP
ObXHNDoYRnkYoB9VyrvBoClPNyOVao1IOWR9HaeH5C2C71aidvYvLKBNYW8FT18hHnPT7dDi+hGs
RmtjAbvVkcexDkW+usIMAUilwkF78p9sZqVaQp+AVOtkUOO2lAqjzhrhXBu32d6jRVwbPMYR3Adh
8WjXB59l6gKc5fiT/O4tn76svtqNTg+So7Osyu0Arkf2/VOgnAZtbyr2KtW/ddTWkFg4mJBZaZtc
/FKDh9ts1p/CtDl1KDHZU+W7qRhPuZIfg3d1co3A8iQBVUwNVx3Gxx5LXzFh4WCd0Pkbv5+2uix2
ZSZ3OQROKozZIkKD/dJkLA7BJZDLK0zp5kC9sXnkjF5tmVCpr+YzgigvZJba5l5ntRtHLiyGlFTA
YUvTvw1FvIO3wAjtKup9O6HO/O1Hls1lfZhBuGCt5199LvfqX9LZq97VzXrXjt3O4V9xNe4Mv9+1
ssZ6Vu0ypu9lRD7kjx/tGfusEFCkDOTTf51pHs0FHpztGFT5+hPGQkiITyXIRZaMJoDGXY21dQRv
GcfugISsLwavNkLP1NbYdLADwL9q9eMYyv2M6PWp4PspCv1kEA4yjM6+lNuC/PhZYBk6xjzes+Ff
HP6rjr1JnErYAaoJ1vCmL3wU0MX04see+zA7Kg22PFwTelQ/hf17Wn1EJi8GI7t8/Mjoam2n3eeO
v9emvRkee0in5BS5owqLaVtX++zL7IobFsILAK3n5akQNGCdJtlFXANJ4b/C/x3Kt96XT03HNki8
j+ltAE1Sx29KLq+z4bJbfa7JcVKmG7PaK/IwHNZRNMBAqg4JGXKz+ovIvoEbYJ16ebb6euPTyXMi
KOHdDovTCBc4ZsnOi0NmD9A4LchwoWOAxAPDCnOenmPLv7D5jBrjxRoNXB7bhqqK4FGCpEzXROXE
p8ApKGZ4Jh9Iyxow4C2iT/mMIm2FrIuMDiQn/HtkbNLpIiq4brXpThVP6yQuinmKeof7+VVFrOPw
NUFInXaldU+rvcECLr/7/NoB0QyL0Q6t2bPE2jYxyasQrmML1ZyjortJ+5fmJ7I5hwGdtg47kl72
MjH5ym61LZ5Ks776zXwERjFitUExg5R+z/84IxiDsqkOwT/RumFPyds6p0D9cmACSGw/PQbLPL8Z
9J+h8d7sauctl8o+wEb2EKmOFL/xnOgSMdvtAVhhLZVMZvquXCN+3w8o8LNoI4R/GNg/tsCq45VM
m01e4r8bXhnpxSE4lLFzg/kGG5Y0ZPqi/Fa257aptojr/WetX8hAzb7zMx4rxTXSbqv1b7P+rl8G
+cq3/Lw2+MWm8TUu9ZdOvqogBWd24qEvnmJmFoYabjFlJxr3q/NXaOalM5Rnq/Bm3qvU4jvRey/m
FK+/FcpGAbkMCaealRu7RrafyA3X8BbyTeK8GPNDIgBxWM5nvadqe9BVHEcsr3c5uqt6fJ4E7+z0
pHSvAoUQ+seVgKzEOhEDLdHUnFZfcc7ZakFYUhBzeRbiMO6VN3vBggLO0UmHSda9shUqJBbxb24f
xuAwjjpSViLAhEe7rlWYy6Oz7vlBSv8H/6UvxCV0fu2Fs3wr+NO5HJDGdngrwvANZMhQr0e8h8Jd
fmM8yGP6yNTXiB8elyS8XO7Hg3VP4peICy8Ckl2+GFQ+k3zvu3zd8n7X+k2bGs9QX0vOeHVLGwwa
C9eWcjKhBKfl1TS/gvord1gINs2zwMlebz5iPbumQNjcibsDkLw3dJnXmeU6ekvKaJdwHcuKuW31
PRreAnyUgDaYDgfJrtXemO+/Ds6Lw0TToH3q54LWj6wzqDgUpsoLe4mzqlJoWaBqsnWk7jERr2tH
2TjjS62/JQmijSq9RHg964gNo+FmA5w6/19va7sgZxmvyaPi3CXfvp/sewzuODuz7gvQ4yEDRhkw
X1PT97KT/MfNwNhUT9GsslDejBohSM1uxFRKhfuR1ilakY1vbnKToGuuyK7Z6j61brYRzO0shuPO
9M5sJ2TfoQSDN5UEo2LnYEvbn3L9J666Z56jc8FBk8FEpCy6mN+V2BZT4cXxPbDHvQ/woSh+81PR
9cdhlEgNL7XgkaeTzZVD3ETbzsCib2aHOjkNbM4XLGFgsi6SYCyHYV9EPd11vo9Zm9MDA2hjK0fL
7u9EKJF0LkIsfyOVE73tYWISlvhHukrcwR7PkaG9Uaa+S+21D/trpZkfg5f73XZsm62aYh3GTzJq
rq+QfVBK9qgR+Ln4xl4D6s6198eXHsNFjCxAhd0k2m3K/1lh/PxmfuhoEydCQWfloAJSW3aTplAP
OdowdPzrTMaHuIdrw6RmMxmvM+DnPrePFiMaXSDDCMNDwwwWYhRxiz64muyUqwqrX0yJmv28OFZF
egEAyB84VOWzEzh8Qqv8JwPoGCzHZruDPo5Uxqs71SNsb9P/BI7m1g2zl19L36RJCwKqOQCaP/by
MwXPQudjX/Ru5oW2NvSvbKBZd8lLkQ/XePCvCD46kAVlhPF4AvrqMvDeGcqtUDjNsn6XGSUmopUQ
2Tbxo23cXZTxbWZaOjTFEaV5naBLYotPBSKdbfObvijFzpqat1EznofoZxYO9x+ZO9MRAPkxr+FN
RO1R5sVRcvTqGoMSpzjYsPydlUmTR5jLFpVwGb82BiY9mjkmDcGwczjDVavftGxgXDPa5Czb+IPR
bhZj8iSM6GnokycnV077eWaEEPfeBrugZzhrS+zanIw49hGFPOmGfB7C/UQ6GyGZT4t4oyW/aU9/
nRcfvvIGrQTcSbyzoGFGMQaG/EvPCLUOzrOWn0u6XpQ8L+j2TmCix0q88NXgFbS15wZrYKIcF0Iw
6oQkebZt7TgXGVGgxrkd8nOjgEZvdqrtmVSzskUJyi9HWmxIiRfkXg3ghQ3LMHXH3jYPvuEwNF30
HS6mLR7drNgkk7qzZbQLnqriTqoJht1vm9ar6qAYHKgo5Ks9uSpbI5n902zP1xmrt/225hoquQYn
eHBPiXMqOxDKVfIiBHAaZC66z1343OGbQwASwWW5RvMdDxKqYJ69QeibxKk3qboZohafzL1jXKD5
pzCGo/yjN6+G8UgjlsQwjX6ssTlqDD6JGMCGCXgl0ah1AT0sVOPqUobbIsR3vSyo7V1x4yqC0bqe
FPxRezR2bNdcBLzKCz82px6v/Mw/m+Xh1ac3zsNtjlK52devy6JX9SQHlLNqlBdHq9ZFecTChZcV
1ftHPmO7z066KTAyLvErRz9H7ZkyuXvKxnswJ56wFq0ocjfj9X8snVdz21i6RX8RqpDDK4kMgqSo
YEkvKNluI+eMX38Xp27VaKZrxj1tk8A5X9h7bZV9ZMNGXRt9uvNMlL00UTyB/zRyZn/Ib7N08Tor
yDianvFcSuGZUmy2lpfVIqfF9yFvnMa0Y460I4sjSW7szx26MwBUxmk0tPM4MTbfgGx0KGlz8Etw
Hpb8YShnOUxFrukFORaaBxgD3QVsy3lzjeJb0IrT5kpcdZ1Y0qJk4ZppYX/sIDXby0HafCnG1drH
h6zGNYYfS/ogNOOS5VIs5c1VW7Qru2BGQwZaVF2PnvXks4dMWRqjnayM96kbPgph+eh24dbWr4po
vctq+c56i7qnvZgw+PaLVBsR1BxUg7NDiT6ZP02q0r6fM3Yuy59aiwy1cpV0cfHe7ebq1GsB4Xfw
Mky0Q6l5TZb5oPJNaF9A/DG7epP1t8X6prUvW2eBz0sDc9UDyvu+uBIvc2ua4i5rFYfGe/4zFtKL
thYPw4DNYA0PiFfTpRsDFCXCn4EPv9On18wK4LLz2Te7dUp4ZTJvNaLnEEQONZYTvTOiXkFbvcV1
bVypxUpViAZJumxLH7eLHiMPzrNn33xhfx+wvA2ot4IaiWuafiaMlDWeyqbMA8ny+AW6d3DlWP3+
OeOmUwiYTlXtU+6u6reJPpzFQGTSR2yhrFSRRaKZFkjoB5Za9/NVv9HEFhvgD+i1mmW5HT7kg0Qx
aqNJXFyFYkrUqK3AR9B9rKQTdOroGZddk5DZZe4w3Yr3ybg03bvwl0gxE3hVFqeScWl7vuPULr5x
IfsdWcEodVkAnwQ7h5GicqwinuXB52Tn/BKb0kvdZRrfFaZnJc4YNYkKcIfNEjDkbFXrbvxdzOOF
e/NWy7Tj2QmHd4RYVRblOFE2As5YkVAHHsIaqF3iAzE+ktZmEOIpE0kGgt8tryvCvrRU3/Quf6gP
cXZxFDoNhifMJlE6TGF9dEH3Z6ZhrrTDkzeMJsa72SMhEb1MxTs72DI0BWy4iAP4bAEXRoIoXXKl
Beb9zuoE6SNd4UL7Gm/pFhiK4DfZ4g+t6Qmu0UF1TzVXjlGOKHTo+5MxV32tur0pJgGJA2pK1dWq
xqNAlPGS40JyxYzmf21538kGALO9f6T58UvZfh0CpOPxkaYCOaDKjfgrAE+qZAU9UDkPglpZvMna
9KB81OR/7T4jxRSDnl+QtzyUA7x77WPJ7Mn8nc2ekpKLbNCGvydb4TXk83Qx9qluvBff5av65CR3
PbrB9c4fiihOjD/qVQGYX+rfoylekyvq+IwEmA1mlulqzRCglPJ1NVYT6aVnf2mkwHvy5So9RyrL
d1/ZWaJ6Q7b50o1E0bQNIe2v0ZOniVY+6JTDram3yI30iALwYvAqGNgLv5pn37hhRYgt3pxEzICo
UB5S2gqVeHJBu6ZAjItgX4qAVyJoijyYtIH6mobN8MtNojLdpiTCi0ShaONHDZKcb9+M1HH1hCMn
RVN087xydUVx1CahiCVppHS77XCzPzfmkrBzpOuopnd2IQQ5/a1fLMvykDfzVQ8+myC/wGHS+VKi
+gU/da/7vGy8BPr8oWT7PZ1vM7N1jCbNcWHSlqWA+AW/gmtACgwa2uOlZDAv7klYGm04JmsAJs5N
DUe3E+s/ANluvoOwXQ4nY3RTJbLdMnyaToFQU5xBqGMK3v8edd21JDkWxvo2De6mMd5eK6/lR1J4
+9LCC5TjMbLEgFNuH2zmce4hi8FWwI/MpYUhjoppaSnHW4Kx5z40ZpdS5PhNOLiXQZre+JUZLj7N
G587DAWNmyiCPvY6vtOJon9xOPB7ImlZsvwmaNMrMcST7t3Tacx/k+kjOR69WvmY5giGokVLfVWx
vNQ2KUzK4bUbvmGM7dwsakPh8Y4JwegZQHX84RpAeVoGdUp0IKAxBbLA3e3a6pjNh/YUWJ9XTnvr
BIRWBmJcqHqU7a5ovpZg0zXmS1PK1AWwLv+7JbpZgW+DvuEDUrydDSQ0cGopAn6ZyZsYHS5d7Su8
EXA0oJX7azZ41LDb3gdyKB8+luLPBSI/7/Y8eIOODR7aDdvaRAzNd0s+Z7XsiERUASTGwyQz3S1t
dV2jZLciqNTsn2a3YRk3zuolC/PbIX7+62IS3m4M1588cU4wRPPCZdSMSxXTvAkwnVH/q8ZFUCmh
CLbCX26LihwNxMs85WSUGpyObnbMsAG5rFMPRcWsrt4MWEYCSCIIlqsooD86YOBMUOvsaTpCy8X+
u/xUUxLmObXH9LJiWn6eukPNJnZluKA7sghJdvJURqb4Lk7zDqpZ1dwyzzwNUSxhQJjLmYhMIUKw
07K70870XLZrM7+hQ2SnRqpEb6vPUWEjBE0rBCgj0Bj6knWqqB7IQLplbxgCgCbehDzFaNDE5jDG
dfsvo7cqhcUXk1dxflh60K69g3rNqGt/Y9ZJra2RjzR6u6p4cNh9Ga3riqSRwZb+km2/RLwStSGe
89+mVV3lsSfI5Iy6UpqeVPAvszhczQK63oOC/NiYwMOks0xU5t1pfyTjvTa+9GXm069e+km/Sfet
09DRoqKZKct+lVr4wQSbTYBmz+eK2zPXFHdZoqk2z3O43TIwamCwWKANhBA4q5qyAQGJPRdu029u
LaRe7xDl5A6pGMxInFH7gqz9qkrFi6QvDV17IYoOyjaHPbAjuOa5XIkUkVQf6KoP6Y2nITtbRO0g
JdGdRb5Wn4Ygcbv0Xv+EnNWSv4dzOG97xOgulfjztPAkwUVuCoN161z1MSC1Eo7ayuSyOaMxcxOG
Niu5LQXEnvoXvONIkZX/jY+MC3cbWZ8+sSPksZPXOdhT3wfJ8QUa3sdEogwDcxFXsDbHONhPTPnT
J+MWINBgSeIsuuB606097K05YKiF19iuCgXU0/sIwWc8pIAkoaOoIriukVxaYZP+Z7DN/Fr9RsV9
+hy51672Vbyj8L7LfGAs3mxMkHX2paMHnYrrxETuWPx++S9vaMkgTtq5+Xbg4s2kqNe5Z+RXWUrd
1iqCxvj4WCzudiJkKMol5rwIaRC47czb7P1l73KM6jjql/K2kuzdXHfTVeYFIq2TYipDPuZPYufL
gk6h/kM2LGKBaUCcuxNlw76b4CWmj6y1xM7TdWAtw2KjtbT1mf5a90XemRUDmbr7WbexMxAArU0+
0hZfqWT3ML1unoh0fLVMOh494q8QiIeCfGH77y62ehReLRaQUJ8rtEAEGDY26qVDs5XqEwQKI8qc
uhHiWf1R54MUEv0qWsUNru/QvzMJCuBQXbFwXy0tvRoLRzNJUEkbZqYZSDyHk2pjSICYCEW1zZgH
XBtJvEHDvb6oV40KiLrL70HRSAq3yQ9rbbQWOE5MEdHm5h597dasL2j5neTnaUTlIK/IvjH7KJtN
tm8jVD/7SB7Kl0D8KT5XhX1E0UbdCjFPeSkX+WZHU4Lyci58nHBtsnjiS/NZzpqTvPdOYdZXjBM6
N6Ir3UbMn7Z0W61fIGplfX2JxKkIcQ6XsnhPP0zKj2neQGjP12lquaWXMCtsKVBZq+T8bJ1hU6iA
BTRsIodsC0sxO+t20pwibV3wE6dnJC7qouerG+txFrRl6sI3ddME0PnBOuZbu30ar5tkQww5JfyK
gv2x9Vph5x8eMFCRzbDrwQFv3PH63snyOCNV4CXqH8+sMqZEt792RgdjufVz/YzXjNG0Y5rwTHDJ
4Cpm54dTVcKsQibuQFIPJRoExauc3wxOfMNmrGFkkTWqocoMWjHy8CnKO6sqriIejeoQfevvomTR
Ok1hG6U2UAZLuqsjAHmpuMlYpU0jIQzaOZoh7pbqMszMsxspGNyPZ6wgs3lZHSNkUjKRnWceEctu
f6mmFurlp9S6qWujaP5IG/Ndmre3rPCyfLr1EdHZcW1OnALnpwmsWBpb2XhSuN8lywE17pbT6ELR
dtVKdTGVuLqReaZGNfPabThfyWYepd+NtxMtomd6mN52/OPyXUixzVX9nf3oLWmHGwP1dFIDvTVi
PIoX9crG0DgJF+sv6ignxSieJN7zv8fGCDSLEhDtmwLrxN+MI9Anwxdhe8pbFZm1cin/MRGSrXA9
f8C1YNo3nbYnlUiiHOwkX7CyYIJKsD5LcFKusHDddooTTnMnae94wmNxPxk3WJ2XbtgviJ+LJMaX
FxdHca1l1uRY+vofOAmCEAkZbSVpnwM2KLGJurfqTV57kkRBjhjKVdo37xkIPARIGyDF5SHfzL9i
4ik1l1fJLa/Ajf1eZZjJM2yy85WIl0RmDV/krZ5zJ+vp8xAKSb/Utv6crPfGetcRjSPm8IUkbkvx
oob5zgJIGl7TJHmkvthtLzyKG1SoXPSRUVsMMIVY4tRhJAps2n0OIQ7lnAqsEKuztMsgtgxvLC0S
UewsFe6qWF9qvNIm9LATMbaeJDABRd2hodnX6YUPqnlcFKLOjXSgs0fUjKUzMZ2ZyjfLbmOS0zry
FSE+LQTpuvLHqnFx7dG0nA67FkmCFC95/58h8g5ReOQpKy52s9rjMyNdRJAOeyyKi7qvl5JBQYvS
cO/GGDw8aQtmPAhCvKCcJiXvObbdZE/e0wChdgB1JcDFwQSXoTthnl5SrV6vElDDKh1M5wlnIxk/
piVE4nEDAneWxiOwuOk6aFlRWUjOspAXw/xilTVK9lPNvVg970XtcJtddU2YtCt7ONMrtPS1n9TX
Z+BuTphbogrgrW36eoEPv9KczZZmL9H3aB5HeLNNVJB5314Z6ClfnYlHXOAay2gHr2peezALvPL5
gWlgXk2YR2LrQbj2AFl4qLK8zSZSoUadLI1tOBtpqLdI3OTLfASFNsNC0kIZV5sORE0qLroHZidS
miQ69oxqdOfNjGbSW1YN3eA+XrtnGBy1Xz/3t2wcb6a3SaRGCT9iYvJorh+VrPlJutlZ/V33EwPH
wv9OWQsXryMSanLs9p+c9VB1sGTqeIqL1Ne5UmdYnHOgs42kJmy1IXLlNg0kLQvVTAgtNoJYYy51
mPT/WXiDc5YrV2E1zxKGdvU/0AfEYHvVwnM/N96x5h4TJx7Z3a2NwTVEywbTlfu9TDFtkG7BMA23
oY/g1t+V3Sfw09/33gfp9+Taa4nhYd7wmIk33Aogh3sKAEX31uFZcdskBOZdEu/ZypOcXDocEoZo
2HAymDYZoZ4mgTTkgU7vEpCifRkThjrRuP/seuGJJDk4OrbJGYNswo+BSrNm/4LE85xJ935+cjnP
FdoJQCEsFVG+V8aL0quP2ZlUQgJxYZlD+4VxiMoFWMvSflnr/jmwUk6M6YOV9CG/am4xLS96I9/y
yEQqgiATm/+Z8Vsi3hsdPgBZJLhiXpSkcg2jtrMCT35evaA5vWuA+BGinKVFsMV/xAp6CY/CrO3e
Orrp+Kfj8RsbZ+9RHhifG+ECivmYJHRXyQpOfXDJ9HKJ0HKf5GOYb55VaJ7ZRJY0wL6r/Lz9j1HZ
3s1vxMm+rc6xNngnTuQ6BsJQRrMohLz16r96s15yq/Ez7vrUX8UjHmvjopl/VsaT5UUgZ1Psp3tu
AW1g8lvxu2foMMY55ck/xuaozxPm1y0gnPQqGsplvVp8MRsou0X7Z1Wip6stvzko/xbuZy58VKNC
ZTldvyOe91bgL+lEyd+eeMBqmkTzRU7aqyocVwwN16LKIlkODUu6Yq0mBRRyj+RpO4GExEqJj2w2
3F7u3MGyIth5sUHHtTGVzvT9bhuvPDDuPChuFPeF9qLW8sON8AQDgDy8kvXOx1gofGbjpbR5AKHb
rpPT54hZcNukkcmUcuRJHw+XcL5HaIGBapELQh+vnY4zL+nNuM8cC9Idm7NxGMLG6FiSk3Mws6sy
yNntzUBLyHVsxmBMTgiZ+T+q++EFeK7w70j0AOnNkrpp9nvIYJePY5CaT9WNxI5+BYw9BROC4gP8
v0X4Fo5+vmTDQH9c1BfB2OPhzEzNXQ7xDNdhee//luyfOsBIq2LZ5U4uwukgJq7F6mNPsP2xAFa5
EVgfHIjAEBZ8FNZQ+SQje5aquAKqK1MmFW3kFu8GV1KiwjnaLiSNOawLd3lP58lpvtEhryKkj8Qp
Flv7z5qqiBMC9zxKdbc6djtvDZsi8TsrdS/9IyBnrIZLdVix6p/LOn3Nc+utrBvHXA+v3cRfOHzL
5cG05LGbrLiKkjQpDANplNCvT+MFYwXuILzlHVISLb+gQ42ljNAfkHsgEHXJhV531prfslF7+vPw
wfj7sxAn8mYwuFIUlwQuA7THRZwcrF58FWbaewlPppqLTJmS82JGU5c4Vbux3ScO5jnXQgMMD/gA
aj80MYCuC+xwVGrctMyBbB0JY5VgRsBp5/QcewrJqGfZHC7DA6C8JAVCmH+Jcu+uR4ae0EnF3JuP
yBhKu2J8lq4EtlQOsym8SK7RNq7WJs7SEJCmA4fW2ZmsXr6we29ShxSQXmE/LwyePHJJDWiEZMXP
tCooQm7qQCmsQNtDyXQQGgfioQZdTLjcJqwX/tHamfOA529bXbWsXb0HSIUGKp/ZqV+mTfUTFI4K
Sl8cF/pHp1JXk/anvcsnjIsE5Sje3ogIlnOn0FW7H4naanveyMOWaoJLgIN/awraiwKWdO8YZWIX
FeM33S8brv4WIkCRhl3Vhbk9AhdRqvXOHuSU7KqXUnwiNL1XNcnGyGinavEbgKV8JS2N/c631BHX
lnmzpbjJxAAop8jVUczwfRaTw+xA1kL0wOsLAc76jrxm52/IfmWzGvfJdGP+sghirOnLo4bRuiIx
1qwPvDvskkeHSf6NbA2HjdshuKSj3Ix0uCN+/8ex7i3YRRQqGRT5qzE7yCGpgZW/bMBseZox5XUB
JO/TYP0kGYMJYG0qdL0+ozgJk1hgSNDUZbSf7QkpQv3RtncDaSBtgj0UApdX3B8KSRBsOkOS6IJW
rkMTYKJec5cPwHPZQjE5JD8if8nKdxouCscGp1MLfHt1E2giu1L8b2uvfdbHmST4KzLLa7FtobWD
bUhfMrqlmFlc1QuBDEXku3sbfyj4VG281n0SsxKMxV4ktdG2De2/Z0RGU11g+hYHIP+zRvF5WK5R
GS4bPBGMBCrUsvMLRlDbUnN11NBhBR4Py1vZ7w3Amdi9HRqqMK4Mhk5cFsyJJKo8VPHn6qC+tjjX
DVPnWGHzs84hlP24LMeg/2lk+6CS19v/Up26bU08ddc9qlQcbWXtsTy2CeN+hpJMYccqj4g8dgdQ
Avra8jqY2lg0Tb+lft8J5PqjskR+/hI+8oWYF6lzloo3WcjiIpEuxPgAtKyGl5Fi+4Q/FD/W1ZKE
W+qXD70Ki/swh1q+2nv6qRKIpGLFv2MNvwFqt/6Ymh7IhsLwHJB7CFEqVjqJoiVu2GPmpi25KGPZ
JKB2f64z859GIQCvu4lp/9iVUOo6P/uaApFb4BCaIMZ93OS9J6gXkyS3YVqIXaQxjpovdU/iWdjj
PiTepZV5xXRKaHK/FdWROwk04Hm+ztqb7OiQrwP85lh1PCbufANi94/EzaF1IUyM+Zl/gepTNL/O
V5/gXv/pcpyfgtrKx3aotAs9Cvqf82R5wxah+vU++8Yzym8ZFWldo2lcKNzQXqz8mswhlPsdJTwF
MRuteKnSeHfK6teIFAMy2X2amjuExucH2nTXPCUjd0Ksmtvdmoc4YL5X4bW/QgUqJI3oXNmnJOY2
GvydOaXCwY7AQwcdqxd0Gx8tm+uRUGVYh44k4xvGGop1ju9godw20afk5uhIwxtcK8R86XDlz9Ly
MvRA5mMZW95ZpvSpR2ry88GX1vJ47i13c5rQrTIgkxOPsnZiMYmGA4VroUakJREHQI0lMqc9Cqoj
avaTGcMa8sTuz4ajqWHtIiNIahSZctfy56ngzNv8/gPDijKMoOZGVogzJxj8i53dCQUmVlu27Ked
MvlAU9QFuJ/qrAOYzlzsXEnclxopUM7YzLc+3+kEdB5hCiibzQhujC6CaRp9Z4pIHuAMtlsIFHEN
npqXhfaIHRMJNAJEj2p2UZi6+Pi4iYZRQLjHgEigUlSe6t7DnpXPCumWhRAB5ADtDOEnt82upupV
O8jOJeqepfcU7FIAzqomrYAeoGXhn6IpyFE3zRsqdXhAw6WTxCj3xxw5A1KsqLwq1RybVhsTqBun
GYulhsgRZ1TBG5k+6TutOYYAa8LNNqz63dq0N2Ii3zZDCbPqHaPQJgsv/bjdy7a40YLEhsu/n80f
5bOri3PDh8Zr+oSN0yqRlkV3dNXE+aoremx0DYfbdFmlgKi37m2GgIgicO3ksCN7Bt/Sa61nj3qd
7oC6v6XhuDd/sfvfDbeWvR3t3e4YFVqxht5KBHTTKXeTt0QlduWJvgQKT4hFyga3f8Hy6PzvTsgS
FC/9VZWUawdTXvlMvtmOLvwNe0hOl7iB+4dprT0VzjWreZY/6zlftJui5i/CWDxaK3+daV8xhjI+
FekI9/UtndAFuiIW5tKI4iNNwr3XwlGKsWF5kHI5vVCObMGza+axTlfF3arvGu+aeXwLfKiJN9Z2
R8IR7pRAPO8N63r6EfaYL4aIfg7be21pN3EUrgDjr0BALpprNJW9Lhec967Qs55fOUvh+UwFOxrW
fY2Fex5XdM8SMv21T6WbU4ut1bWSbRh3DlFnKGj+CWb93qrGm2A2b2hDE9wDiDU4Rb14Hl1BJKc8
pFEela/+Z2PVNycX4K5OApkKTRb/4yzpMW1Hsr8Zyejqe+rw6KR+z4PXt15ao5VfXIETbpVz17KI
MNNIIKC/oBCpZOpziKBZA8+XXGANyc7wSqgWoRAGU14DzBcXmqWgztRYjhW7fZgsqa3JJpBOCJM2
dSFrHlt74z2+kUMzbU2U3RGv3Pr0JSezDgJmEUyV+FjsRVVu827d1sO61Zp268p3YfrUM4MsbirL
PSMFsXgIdfHSGrwAy341UiTuq0lJo0aZ4Gkz7R1axCnMli2EYxeCYHKHCjZHst3IWbzbWdvcM1oN
ofzOqgW12HRXDuHGKM5oHlm3vAzdcbca0dcBgMHtQslUcpLyoKBJnd2h+JktdCJz6g7cHgOfU6E1
lFLudyJUUTN/NgQBVuIWmlYdtlLA4V8QiMO6j/zkWhIDnYykHsXGSgg4e/6bVFvXbG1hZR24Ierb
6rSqdqsy8WZuzDBmfu/OcjH4vnGWeYbpaxLzwoOmLznB4LUnCFaykEeDxRkIlRqEY+broVSIvFwk
UzWD16oFOkHeIIa+zK/5DTBFCa2qjJD2kZPok+aNsNmMQKlcVKu78IRdYNahEly4qZjiWX/ApkUa
vW/LBaBp7G4Q0nPtJ5jX9qc+cEZnNnYB6qblobluOcAR7NGITX49Qv/Z0TOhcpfpJMhoZ/Jx1s/4
8HbNXemZfuOxZYzBIM7n5KGJPzVq76qIitDYRXGSWAGXZ1q5GmlkUgW+WCkcMjEPF3PNDRxgfkap
7nWL5v1mW6aDFm49bZOJ5CPpdUQAViioU7+1vvDNRPSHmZZGDTa1D2VRDZOmipgfqAA9YAnmlYd9
n93SGcU6m1mWDwaWjE8UyVX/vW+Hoy5LoAEYN5r3TgZzBSj+2Ee7kyk4u1dzpKCZB24pOLLMauXK
brs/e6pSld9LlDJy4hy1+C4PbjkW3J1j0CIwJQEyIDBO0QC0m7/LovJFfiaNnQNfakI1l1MiKkLc
HIbNQaAWxmVDwET8T6QMTODyPhzorYSeVRSWZxPoEsKCTM4CjKRh3uSRkGYXa5wvSEx6OYaWe63H
5Dq+r0aCC6KK2gFWpNVFYAQy2bFaAldgfxnfqRJ1WMlrACCHgDGUgXjVl171OgK6TF+1Ot7ZElf3
4ukpVGPGC0+x+M6SqIhMgm/XIWit6jL/p/0CzfySyfnjqONO1tCk5m9EJfrYus7bL/5kj2FxYb5v
lnjNzO6Kt9cs7GWbrjqJcQF0i1goJ25D7SIQrslaYWlxqJueOi5ey9KeAbF71AFo/Fu3czAqHrrk
8n07lkBcKhLjf+aR7NNh9LWr+TcXNtfafyfIH9pc96XtodFNygpr3xXlHr7V2a2rzPVU0jUSJ09m
d69yryJjZOD2yddfBeXGsWrOSUJZPTr5fFZBxknh3GWXiflFH29k1KuLT3SMrB43wmDvqCAQU/oT
A5v06INxWnkIiDC2M97G8zw6CdaQNonlP+arul8PYEP0Oeb7YF0liPsWG8eRHW4a8ISdpBX74tY5
7bBhPhHCdDklTGCs+UIRpQETvu+fK2YmgJJxDd6+oAF6JlJYxeSX08YXWV0zVGbECLb6L5KQm58E
BnXD7lxScoQDrv7HZAZeiP46PNXv7/X+quFORq1NOzDpll/QLSj8mISgrDbJp+RUcqvgpqzBA2p6
F3YHA3knY9Uu6dKtFllESBBfuo3lhexKTDuxX12SWXjZN8PGEgwftNQczUvki9CboQUtXbKLbEBq
fR8Bo/+hFP7oa+2jZwHQ63rYqewkX1QidWf6IryF69rD+cB3xhkoPzGWTe31yYm0QLTGTeUXneUd
eu9kkq8Mfy2aCMAsgfZh4Syq5ZtS5NdV2y9JznKuI3uP3/lp68cABgXjncyvrJbPEXzOCWYiazdu
3Gx23lvmRkb+qbWrb5Ajhg64uQ4p9fkgsAT8b7VOSse5ApZk+NxZA29T+Z6bQZWML+ZSPCRrelTJ
VTCrqJbt1aZdD9eRCEMcTs6+Fw/9KB50sOsRMxeJqzSP832n4WEtImFdUZGkQMRrsWOX4TL+ldOB
E5sIIuqOfHnd+jRs9WDd63jctysylkMp46TOXyZax+0LKrJNPoIvy6s/6KKvwpf40Vn3JELnWaEo
27mkOrncOIpR30z8brPCFIzjmRvBYFJiuvBEvEGePiCMfaTwxzisZAuh+blh4UTyoV5cBtkKrIMq
lzS408SahfhWLh2+qYvEfCEpLw1uCDb375y7B+NLrfF1DcKNyR3GAGG1G1p0Vgo1zFiFXWFzl5GF
FHMMmoXS9UxqeonvS8P3NSDfkJ6+L+YywUqiFUnRc53GufphJFks6Xwgh2vME7r+JPoB0KNmyyV7
DOwA+WWpeJ0vM0iWhGEqDb9lZteS1aPFznATXgFlBwu33jSpPmokXzs35Kvnjmij5cM48WB+acoX
jL2/tDH7bGvNGxAn4HtJyFQ3Xr4MT9n1+EkZYA1VdgGfCVwmUbttXXVfmu4uVNN9M0mIIh2WZ+EL
49SKjqUW4nXj7FKtoCE6Wd1/kfBIfXcVlyNgIR50qM66kQ1CANtnKmylv686a578hOG8vmHcq5Fy
gfMufAEqiz6z0vvHrmyfV+IVjgCIW9AecCIbD4KJwWYI2yLcwCQ5pxXiAY18AHm4oFRkPE+uxF42
scwHRo229OfN7B77LrxkdfeSWL/3kd6KPBoSKk7VQ5enoJ8EH7GfP6SpTy+BmkcASEsA5vGQ8JU/
A3mJkMNAOv/F2UjcPXxwFuM98sfzliEXXwx3YS1d54aDY6GUV9Zg1RlLW8vIH3mLgqxBSFJarcmr
96vQ9cgbWKZg8aU96F1BdTF+Y2s6Fx/ssE7DmDqF5OXK4K/JgcTO9HWYuiMAUNET2txnWuULRKxh
VKs5TntaVZ1DHPRVQIZvoK78obYpWNIl+HoC6Xa6gnZitHZK3+BLQM/kN1YJTENNgOowjntEqHhg
oP1FczZHg+zpnztJewurj9ST5HAUwoOmc7RI6mU0HeC7kV+QewZrll4lmu96fWiz9gJ+pq5dC5fl
bq8EfF+PDyagFQGPZKP+I8rK2MkSku1GDHL+wcQ5XbRQqofPzemK6pfxz/C2cvBGFlsFgaeByefi
YGSf1zfzyO3fpkBEBvJqORdCdRQitc3ioRPARv3ToIiT6cTpFWC5+X1080VZ1EsJ2bTUuLe1PH66
tGCjjCSvMajvLN/SSeFxakbFqvZGWIN1M0WGNGZ5Ody+X68VX1eFi3TbZ57m6prg6CE3lVUnSiFF
uaC2l600pCvNDBUljEAwGXFT6wjE+nVN0cEOqttkbNqiLZgK9t/KivLJcnjmTmTsCC27+6z2SAz6
MxVsxEQlqn9IGUjYLDL3iexvTaw/NPKPJoxMGJz4wCQx4xgwo9LQAzYp5cMCAxVan1hzwKOKcx1I
G5X5vPm8MmAFaQ+MVbIbA3UwOFAiMezRmZE9Wf8/0VzlPTKpuOHCm1iM06RDGmaybfkj/osrE/Mu
e1Kibfirg58MiwSzII9uY0s88UCZXe0ohj1Vxc3TEqttJC4iiQM9Yc2UIE/e1hz/1vp/PJ3ZjttY
FmW/iADn4VXiKGqOCDnsF8JOZ3Keh0vy63up0N0PRhUKyCxHiOK9Z5+9124Cg8ZajU1kyeoINjAz
qW7XnoVVRFY84IfPt7VjRyXHtJTRzbHUjP/Vf93MzQTzuvS+3+43PZ3uvZ0+pHR5yMe1H1jn8NyZ
3VPTtLjVfm6L80AV7fmraf782jmdJMM+y5YglwLG6K453GRZdgI46vshSJyEm/lhW/SQV2OoKE2w
qHTwQD7y01rz5P6ZVHg0ho3IURoMCWPMrAWAIsNSGcPyNJNzkEgO6jm2+DX7wY70R2adOnYfLXdD
O8l87owKVZiVOgQAIIi+SL4xYCJI4p4euwoLB2albbtYurhs83BZY4eM9ETMZyjDnnlSoNu/+XRG
dpOOQY3rSh3wM9I8pmItYthUJAJiDWrGtHnE8zywBwlO3PFfssAv3rrlp91pUeOOj7RnxXWcCoJL
Kv7SUg26PQ21bgglhWLsX4VphY1lQYZ8SwIHXzPrTyb3T75Feh3LK350uLOa3cWTUsf1VzeXpKGM
08IuZcsR1Y9yVn8kTfp8JvSy5Zd/s7VDpZ3gAFNBSa5YDJCEnKcgqyjuDjFv5QSzy6aIUT8Su62e
++cfxwn1beFyIwilHRDwVgnjFVzB5FcyZhfA2FextXdtUR+DGdAknRvxrqhANHZPmiNHk6JpqCKk
pYF5xUClB+a81+xZ98Dp8QU4BhR9ifkMguT6BG/wFGF664Qea7USV4GILeMO88qVxWvU+vP4Z8Sq
a/A59JoIMuKp65RSccctv538hCbZFxw21JcaRz0lra03dY4HTQXfpU2wS8OoKaKUU6EakOMDjQEK
gt7V+WDVI/oYYk/CakLRIlUuTkrF9psdhDf/p/yTYlxYSkb7y8hK2Mk7JPHprbnp2Cz2LolHrDIr
VpmZNVE6j3G3s+wb4QPjWXRK3z7tbOLFqeV6pL6ELK4l/liSe/Gs29xcCPUVS9xVNou9+tpu043+
E48FFVml2csyJlYbN2l2BfF1F7l9r7L8sab1Azr4I0U9s68O1txqDCtc9lyuhHyqB/tU/pZGplBg
DhNAEAfXvvKdUDI7exZNkHJ6Mbj2Z7sarPwRLPrfYaBZwSB1f8eB3jP8PBoPeioeBhOrhgyYVpO7
AUaEVTYB0gb3G7O3pKvElC+FKLxkysN5zqkM5FLGipd7d93dCVzf98GtsKHQkXMc+U5NZ+dWFeIG
HO62YVOp2QYvmRzWReNvYsMrWv/HyydZua4yKZdYfYUCC3Y4p9cisro8yLomAMC+T00MQxbrgBoL
flScFELFhC5hFuA61bcSzl5vGJO4fJbPWavPyibHkgKx15BPMvIqq4ZJPvuEY2hqbvHBT2qMlbUR
7lixPmAzJ1GZCkrVk1tqPvD+V+C0oFq5JKtO8sRUwi5r2Vg3u9WOFIQhYpedr7ntvsBvfq7nywJJ
HLCCJ3tmK1/lSlzQvXDfbQhV8ymnNP1C4+VXfaWoNZ1jFMTjTt99nbL7CipE6TQcFevq7GTUW+uc
j/ysA+0fdueJrYuqfD11tRY3PqJucUqEp6rchZ6bN0x86MPnXFAic+QXYDtRte7RLOpIQ2dpBvJ/
mxLYQ80+9Tc3LNSYqShDe3JIMZnRUGu8rHTg/JOzRBMoK2vaOc6ZvHYdXS2P650XEhXbBQyHLJw2
4B1d+i2nhGQ7Wlh788Vc4SJ/czKLEGiQ3REaTDuvogkUgPlZG69gjBs3I+Jp17lXL0zPpeap/45H
6pF9eE7y9pC7MV4kM+5S4qaC14kAY8WNSUwjZzHXBoRu3Yo3Tr+sK46bUkTZ+tEw/bIkgU1h4jVK
AopCw26qw50ncWAFp9JxajNUrOzgcIlG9H1d9TeWre7CReqvkNku+lpdtIaJBEV+kPh/gen9w9ZM
F9ZSSBFYsE0ScT01tAVVtFp5Mvvfpi15bHVyIzSW7D3TIejIkRJToWNbH8oPLVRktA6timCUejQ0
6/J3O+xvxlWAksnlm60Dq+yyI18xyR6+cJOvmimWOOehEfutqde43JeYvzW3AWnOA36cCQW6Hd9v
AhUr0fr/Nz5pCCnrwMR9HLo8EvPEX8sI9COOnT7RznWoH20p8deSBvP9cyYx1u+nLH1NLlC7aKrV
aC0hoNAPVMzrCSITHzh8CSC25qn9TcGiUzdXlVGs+hwUzZW0VyHzbXCwJLLsW0k6Ih3Hm4dg+Wkj
G6O53+drXdCI4Y9zFgzLe0Vn+DUKYOc78WAkoU15SFPdMKiBZCjWLIKczV7GikAfHrdxCSkJCtmT
VztexvK8EBQB2WjVxtmQ5M9hMT6pmPp0SuljN7wdm9Bi9BdNppy2ekyfOVdQ+s48Vl3eqJVeq9k0
KW6uanRuk0GlSs56y8a4AReMl2XEFZqqjrcpNQGG2TdwhWo8e7+owTjqLORLEsjGLRmAiKQE4hX7
lv9y7Clsv5DQ9mH8BukPCzOwEmomfhFBzvTrOAKLENf3J6A09jl/J9+8cey9ziYnjfHbwW7m55hU
lKk898ZwQRy7UvOaD09RdyeJVt/dCdQUWI5tP1VWzzpB/h5dR6DrZJxT1CuUC4ZoXtBkyI6d+Y8p
T4FEIwaktNF2jS7zHbPyydv5pbz5a636Rspq6Jhf9UL+kGkvdLBgpXv1aeTSR3G3g6bdHw6b3tmI
AVvfaSW8aT6i032U6lvqmBej/L0oOeu/Mmy7JdIl3ua1GVSNEcIW0So2FAyKF8UFyHZsl/M7/D75
602ZNPdbWa+a6A7aQsSEou4K28jkZ2f8g/H7AIGcjdyqrlx+4FbaWFlH4JA6HuHajOUF89IPvN9Z
E617FTkC0imfRLLdJCu7JcV6tSLGF7zjlOjx5cqfCx0faH4jOYapKkPtnfgxTL8rQcehTeCz1Ueb
/2eWuUZ6A4jiZaJ5li+wXot/2YcmroDc+fz7CHgSQckqI6gLEloH6DM7rcL+95zuJ+QV3MMjH+RM
IShcBuWi9ojCOqqUCDUMBRIvaoNx3f4Ph426xOtSkjkQJ1XhCSSV+AlL5n+uvrW3fFPu/Mbiu25Q
k4qXJdltfOBQYr8qFm4qg1EL4knr/2cI56rkfw9MAipDBbbyKRj0OShHzABSGa6E3BZGWIM51+q3
s8yEajWQqgfXZEC1ii+DleuoUE0zGvReMqzwxm05FWwzqnbWpHkVvSV7C8m+mpE1djbYju5DTpwl
j/sDEU7o/3XvE+iKx4fOGQrVlbx0fZMI5DgypdRFxoGtXOuqu7aVdtlRHUmQsm3Oe+Vu8lw1JawS
qnlGUcWi+K/CYEJz5HW4cQhnmd+Uva/S6oY5nsVsGQxDF5Qbmf/y5mRqUN1wA5jkDCf5MlE+BJAl
KDvnkvFuINlcWYEOmTWlVZKWAG5BvISpWWAb3gNBhfip1ROX+0hTBPaZ2CIONujCH7hzOobmpcFh
lP7ZfpY0j3bYSlqcR9Dq5f1qK+pdPxi/Jnk8lULjAj+yfLhDugYeJCGU/+4Sg/OSbM5F0ehgSotY
W/OTMuLJlM3Q5ATuH1h7OYPTcXwMZfpRud2tywjR8mOKncfVEcG0/XWQP79XF9LlYP7I1/lHp8uv
cdi+kNDFcBLImgqamtP/pOJz1sNfqjfY2ZE69664laHqWUvhrlHzU4MNWhgoLCjAi6OcWYhuKntD
hu6aobswM2bLPjYU9EjIeNJBbxgR0CfhpnSE6o9cgyuvcaGAB6nB2qmXgpSi9mLC1W6AgaoidZwj
QGAdkBHVXE7WzeyBstkkQySCA0z+uy/dMjLlKgiScxOZ835xkP2UOfONer50WnEpn6vrfP9ioNc+
p3NmazdjBlvYS1cNt0KFJWTqf+6OfV6t7AxONubnZb/Hun1QfCehHJd7nUkzWuX4S74GaDxcXJcQ
SCnu/12Q8c75WLKVQXH0cwLVhm9X9M2Tc0/zIqi6MtDIFCNKBBa5YuhPSOyURS//SdzF62BNN5aT
2r1JcF8gVpWbeh2EuNSggwaTcrfjJPzSw7I7ALVNUY4TQh0rKUNqqJtT3S2nJZNchvejym1aJpYr
k4gnZp23Z3pP3ZWYGEg08AIWDhJYjk973T6xZXw5lMuoWKBlAHWQ4pb3C11J/LEEWERIp/hsO/LA
S/5jVtD11XBK2KD9BSLtqggCRIVSkFYwELxSmZmeHK+mJiOzL/JckIfkVbVh6uv5plN6WXy0ZGSg
U2zSRUttWgz+SYYnNRYfb5oYAB18kdo/SiqxQaYbeLQD/H2BNV+0saaSm//ZUL2N4swyp9bvE+Oi
O+WUwhHnaqUldsC+ygwm/3XUJYaIFIAK+G8PQ0dkAdruJChrJwifadq6Zjq5OQ1sJm1TL47RnpcC
RLqGqt6FgPP6j0OwssBngFIe4lgJV7+Y+SZBJEi77SBzyNCCik21ZQfcAVMh8zp5OvpLwx1rVIsg
JWmfA6GpOTb+6ZzlhY68bIR3msAe1Wd2Z7mvbrwL0Zx3XqzJ6s7VDwln1/j2EfVGIGzWi/AfOVBo
DhsBpwyA8p087GMCU44kP3VFuZeH/V7Jqi94hGrPCbHI5jupIjev/u3lz2wnP9Db7thcqQz2YLv6
RGZzzb4v32BCHu0hNnRKwJL9rKvtBWjXJcfoBvoVH4XM4mT+O4jTXL3vqrGOGQEOSdVlnLQd5K4X
8BUidHQg47/BFT0FApSQD7UQw5047hunK+iuVq6BwcinIcuwDEeOPiCNaod+090yU7mYwk08WRx4
Mwdea3cn0qItKruJda7OtqiuBARjSkx5greC0QAUsaRVZ5H9rPLx5B77TvIL2fJTvlZS/k9DnNa4
g4kQpEmFXKMqcEkmTTqGys982SJQ+6XsWslyN6ThvhPymawGBh1x3XOcgvJ+p6mK477klLe1oejn
ozEdAV4GtvwpZR/msN2Fkjxw5dblY5XTZ9vvz6T+zuX1nLsZM0h9yW8Svjly7S5lXrRRq3z9CtxM
VKHaeogIH/SScm/L/k5Msvgi2kkp7yAeWuHO+q24hPNbg6q6QHLyYEkTrl4qq+XZB/YEso8mqz8U
C4aU3NGrYh40y/H7FNiy8s4cbKeikuONQK84poRBBuT9ub98g4xRhxBMdkjzDp71OsqviAoyScyg
4O6njnko5YTCO/YwjDsbfwo7TBRuxjgP3z4BgfNQ6ozAKGUIONrRLCc+LSnOe4yL6UWnViHFJ2kh
/auwwB1L0MdClijTLpa2sphveTEdbE6KheGDB4VLeayiFpjvYsVdiy+kEvkXVBmK9BSuEPlSXAU6
+4diml2D9bxGhrwgzqSygqzaJBAnvCOFuEqbdjNJ0siSeBCHsQ4JF8ie/rVW/ameTPxgyQdFI5/D
mcmkk0l90pZe9ynpluFcDO05BQyO28IMJpW7AEssBw/FL/F6txCIF3EVlaZ2WIZZGrBP9u0RVp3p
7q5mZOehmuNMX0mpGpFdJKE1ZeFoXYsOiNdC5t+lm85lG1wE89ZdUoPYTwI8UyQnw33T1qjx6sFB
yH0LTCpBs8IsgCuNdmWuQMl8c845Aa7x5v5thgHfNPlk3sb58rKaNspI3jXe35HScx/JDnAcJX+R
kIqoH0VIpuSe2u+gFJDxZL+wKnvb93n5XCo9vTnWfN+O9he1VGURJnnq10AVc1I/Ci9EyCps594Z
nTK0uAPi/UjYfiCovP/j/WVu8N3p8saXWgkVwmhv/K2sdpfFse5DPt6nTMed/h5lDOZBx4NgJ/Ya
GxFhipIskYxlYk5gtf1L3u4wsD+qWmwQcY5xVQYrMIAVaBUMdMlfmwUP1UHwsE5Iu+znXQiiiT+g
RePYD/qGHRldVo5CUCgNOnO7TOt0+6AmBGdS4WlfU4Hwz8FVwefBIhU5eA4Kb+AkF5zk1MLctG6/
Ls5wLR4Q7k6lnV9ClRuhvZ3XN7mGVGD3JbG02fCZKrGU4NhU5zh5TlN56TXrrO9/1LdqLFuxDsPZ
rkl8K9gW9WgQeQS4niIKt/WYb1N6Szi9arq21Qvf3UtHYNdSTSxvrjVZt+QiE3ntyJm8cxT2gwGV
xrCKvEJ3XoftzFL/umv6RSWTZ3OFyjCkmlGpXGTyaDhAXFLB7t5gvlVJA0LYAqcbG/5+BmB3kqX0
tEQYCFhB94fbH4D4kSn0UFxZT2M/E47hbfLsmaxBbuvHe+LU0l9TC8/YKFiB17w/yerCkJHkF98h
z8i4eu5Rlqxe0mteRjweqk0tan6Oy6zJkS47kezAG8JsvePy5VK5rMWTiuBnq1bPYpUevutgayU7
D+pYmqyHglHYrpW7hI2Loby/piG43XDrWcS7sr2Fw13ZxwAnLkEXyNaA3OTi05y3ZxoLjP3OWxHB
R9HH+EcT8xdBpBup3lu9Nzcg5e2qRM4dQf5kjhn6nB4p5JEzQwrRhsN1yyhKeyOgPS1aDSyDYKWx
2yzN2dy4IPWccPOnWVZ+vyuInI5fEvPVPvRfjKa9R3IZptQcTqP9LCX1cxX1a3GdDwSzW3qlVSZe
N3xmcGBGOTYSMwb1xeNGYRToC6XUH9CJ8J1vgeaMQc8pZsBEQIZdLM8YSKbgzs/RtGUd7sYfKp8Q
yIa0jVe+BRhSGC7cN4E8o1T4qjKhwjk7VRz1Zq+d3eWbLNaZwEhZj/Gu9deKDNy3ONU4RNZ6j+Bx
Db10g8h6f/udnR1jQ3vhi1H/lj60mtSdvZxAvGCDMt4j61p5b1g+DgXnoWvp6X0l5yra/rYM7h+v
9Dna7FBbuqMJVDkIchKb2XdrY4X1ujOA2ePYfhUjBhsVUSTB8GKXj4EuzV0xYz66f+Eiqr8MNGvE
Dx1ttUyCorRDKUO1vA0c/yzDeTJxDnHFyV9QBpKyjhxw4jXfoZkbSDWup/S6+s1kXHf1DJObumrv
JU6UnYTLZITVEHX67pMCB8x5/GtxeW255fYwaE3yNRuwUmsmQc8/lSiW51bn14jozJcK2xuZZa5t
sLkpqjfv/dY9gXoiUynhKFJuMHgKJ5USKfDvFyds8VaY1EcPWuUXKkSHj/Uuqj6cuXlIqJut93LR
S1MfUdjm9qGpks9bFsc/KcFlI+SXRs6IkZ0YyiHdjBshTFXmYJtOAoVbvIFNLI835vKGrcM3H45a
S7wetGs9i2u7Jmfzv5T5WYNjnE7+yNA3oVoSl0/X8x8YOGgVyj9scRJOgaXNg0RMDJA7yxByhNj/
8/tKXMhhe1y7pXgZ9/9A3NIzI1FMS/Ke0vrzlsLW0kCQ7fspISSyw4zh9nfWTJt7RQ769+aOJ3WA
iqWwpUvGUJ9S6FKCJd95Y/E5zTJidcnewDH1L9g7uPppUzk6IZAG+bjIWMxU/312PqV9/lC3Z8up
CsirnAPqbgOBsWuecdL6Kj8yrwyVk0VQQzoGgy+TugK2mHgctrjzINEsuIw577p+DWY0DwOHuZPP
rtP8/C5fpkyXM9CuCW14Rhu2tSaszIFtXOEWxl+1xhplHppBxR4NwonuFUonyiaiwiJvppiwldTF
goLeYtXjgd1VCQ3P7kRMxl1nN2/PrIwyIGDJcWwbioXXOGv106LZWLaw412KkRA+mM/J/Gq4gPei
9zTILVkUWwpbcHiPBmztCeQY4US/xnlIFyNEUZ28sQgWDpEpzcI4/z1kXUhk0j5eZq9aClRscZ1W
AzlFIlfOtQjuFzls1XrX12g8M+MVZqaTXQWplZ3okqhSOnVF9G5vKuh0tibcgrMv1X5KqGkRVtAh
4FkFcIepJ0YDVUenAoNumSGqGy0yZKYJhlarZCfS/V6rguvsdMTyGmUiibkP+fIgYOnwyrN0f25m
vySVsaU4XOqjIChGX6rMMV+qy8nOUft9HfCcGZjDE0XrYvW8RgbMvhL0q9UzHzjfGOVmcwkNYYTk
20tMfn9NsG9SNwYV79S048KA00b7rg8ZhYpIU+zYG5T+QS4uBSYVfNE5fSVmttFuYB21mRoXZSZR
w6LKybyEjKIdOKDLzCdP/46WrfKvu0tku1ESk7/lVtywKFzs3InnfYFvomHrYlnkvZb/KZeFQhAS
rEoLZGtnBq2BbElax7psg5zFkleHk9B9ElZGi+0OGX1RheSP2xFghIcjyOuMCg/De1pUfTQjf8C0
sPPzrX7G2AqaPegxM3fVcK9yZkaMzNh33Ul9zV5zJsjs6crPsYKzuAH63K86W4S9XOPR2OJulmOH
NQLTvNLjpMwul1+9s8UENrbh6WxD2MGrPPT2R2+hs+zdKXNuqo4uIaV00K6xViWx/aCNy/zmWpvm
RI7VwXNszDPEsfnlG+wV+TIHGn92NoroFBRxhLl2Mkp2UzXmOQLMDelWh8XHaBQB3Qa+4lqdfLCt
7+KO0X2HQxVklFyJ1xA5ZFS2QKaYaiJZsdloHKW4FOp21po51n8rPagNIBhvXl8zY3ZLGWAGdwbM
3vQ0O+OghP3MzGqWUZqNSIw/isX5mtT6xW/mhZXz1Xxmdw1G+HsF5LN8m7/fA7/TnZYi+0h2PDhI
ks3fHe8A2jb2JD203zX33Hu0eiGmS+9Sx9Sc4874crTnLlsBnqQzPfM3w1DvFgObPZ4nUtL2Y2tY
1mj/qYRq0gFkEjvEwk7DbYcbUjpHB+m2iGQOz0Wa79/VuZ9NF7ZqwgGkqk5oOb8VKoVJEvgpNPy3
2KE+1hsjnMG2z0mDBbycBKNIN8ywPrgTh43OYbP4rtq+7FTga4DtVIYFMSonw2rjp1fT1u+SU5OS
2x+d/q9dApwi5aCW0wMf8kODmZ7YgIIiBelIk4bQaJHOhBJ0ZK7WziIuA1COblplOeJxiOnH8lA9
PGsoGGUZIdnpGcscGIMFuaEK/c+tdDNzQh0zH+qsPKk1+eDlUW73ncUhZyRVsAv6nt4/1kZ/Ip6h
irgXfhpcYavftkrAm493xz/5lehIMdzzqxngAjnnhXxOHv6EXdLGntqshqtL7WNaY6MfXhuMzQSQ
6DhYX5teftl69dkT/58+Sejs9kldseVi4ai2SMWc0vzMLLbm8+RWc+vqKjQuStKIjBSOzhv0JI1G
lNenDlNbueBtRCRVXP24u5yJi838WUPJWENz4S6ReWKBtjdtgZn3oaNjFbFgPuW89Z3Y5GuhgzfZ
0nBWvotMp7S7vub1fu0BsPINbyZO7HFnEMII4eqw06RnSghJDpeNsXDmyMXvONjeMJBF1xnqVRF0
ZD+lY8YhOrHv1HjQWLXuxiMxUbtkEFh7c+3y8ayWlFPLvt5C8xEgLuQyHI+YSh2YToDCDkYMJBDH
gxXThOhR5oSAAzpzwTt1AKKrAb6d07O1FvQ743H9rNZrl8EZ8ZrvsfrX0rwyqy75rF3XsrgbBMRb
AJrrt0LIgSB9MZ01p77MKdCC43eS3NnA46/xunW96EFuaUF3pgX9SDztQXPDYLFqN8pAXVtkuylo
oWGwwQgITfC3T1wy3SRGLkTzTnhWojLLPzdNuRf0CA4NurnKMuS31cbezw2LI10/GFd+SrxymtKC
Ejec1Jl4YRbo7MwpaIt2hpN0yMJ2wdneAx8BwVTEeoW5RKzsBxRCmEq8i/0MnG6YlZjCoBMtfeVq
X6EyN+ttBnCIMOolRL1yCkzY5CbyLb01CFFwNewD4Cu0qB7YN+jsR0WqWn0omFywHA1LVMiQNqo9
/hoMtpOsiTjbs6H1VH2lDwhrm9X4q0ay++FYbWSyWViKD9UW+Jn28wZuaKgw1q31zQgKefB77enU
f1ekxJVTV1/6ONWnuDzzWAAmTQbpVtL90trI74eOc4bw+T0rVpZ+VEvApnKxwZ307zST7nOh3c1h
dBucB2qCGZcX9KKYrpIYR93qL0bTn+mAJ57bYcV3N5CJ7D2FFAOuGDe/43kzej45dPiprimAuPV0
9DJrk7ZqI13fopVm12Y8TSxZFZrDROOczNo5UTB6evsgCjUkpKc22a1zqudvusczQPvyHhl5EppZ
GcJQshh/RbkGBXqBvGcRAItBvptJ/cwORzkZ3C77sIl7chOr+4excLoV4E2x7abt/mwn7Tnl61Mt
8GoRPZwL9eG4+6a8zAlYWEbvsSI+UnN97HemWy0/OXUbLT/HhlgfYaixO8pc+yvUW+0j/1EBdhqL
nQWkT2C5PLhre8nfFRiMD0xHcq4E6XsS2S/I50AVSMvn+cloeSQt50QZZoy6Z7Loav9VcNXomOIr
9ro2z/+bCCPxHegEjm0edOdAtlUoIYm+kJYm7ADkLCkGponFUt/T9V0/OodhFrdUIwVQq3ACWEW5
4ql131M+YmUmn3K0xBw0ShoqOdt9FTEsxxpYaxFkqlIew5xUeuFvtbgrSRd3HO8y4BHQCcfaqD53
dz2rpCmBCFuUZikMKKtVvGk9XkOQpzdgQeiW+4eux/HO+X2U7dZzYMoUXgc+YNvcRDAkb8T9+w17
g+lbNpxS7uTx//utGdyZdVJmwBEJ7rimnN9UZ7xvCRjMl7Ih6QscZ5IWztwRyIG5+X8jKjfRMXw+
7EezBlsREYwM3Am/26j7v3HUpFfCjiUwjqMCm29fka/Kx6jD5uvwZyUfvqgsRswmyoiNdhS+ZprB
qbuFJlCQKSJtrOwQSsjVrYze7Lu8Hh5bpUqu4oQjLbMdIAAgW2QF+EDzPGSoCw17i5KmPmUreafi
Z+ucp4R5Z3fi3JPw0Y2DFmAdJQKYhvsfVpzb4sJVo3B6ubbB/mOnEyMDXi4Vj3cPaFZLh4yNi43o
1tQzs30OzM9wrZZcNrv2xfpdWsqpOL/Ynyi3mbdrfd1a57bYG5Wi5Yf5KCqku+m5ZNVHkSQfTjGi
upKOadUPu1Qe+3LTh/lsUCC+t9HsiAthAWu4Stw8xUQthy4OlUD/+BI/LFA4s/MTeDrCD26S0o46
tWbvNZwqNuYlu+tfCP6BKAj3kRUxVONmFlmoUvq1qdaNteNNM3AcZOpVw/t5aPbco2pmsx4lSypb
Yl8RW3jt+vfqGCq7gsDMr38c/Cah4ESwKX5QOoeZEzIwu1ue5w94v28/Zishz3RhqolwJ/yQjWbI
2eTg+SOhFIZlPZ8JA5+F3p8pSD27mKqcAZLUSA1EFbYyqSXxotLlc0iqj1KpHkyqYQutsQGtqu/Q
Z7vQmDooKBq/aMCfHVhPeTnRL5NNuk8txcd+M1KZe50iaQfz4koAsd+tRUAoYg0gtj2i/UGO2rb5
oMH0MslUmAG9qpeMSc+0WygA7DkBwc5YWaoVmTNntdKosX9p7MGTQBIo03KnqwzS0Ay9BLrdSbRb
VK5rRPUUwTUeTGpXe0/GjFXTL29B9xSwTHJFhst6GZvOHeWKSQtjrTvBHqn69XvtQWmpmCtKSsHi
xiF12my8rPAxoWzoAZ7D4rroylVSy9uEAZBD9LM220tVrTGqMfs0YtT2DxuweaHnPxa7fnWftp5G
g6Ri+CXAgX6yZb6lcJcl6rcRTCrY50qHoZb9ZS2DetwCWqz1MWwr/jFriwqV2XSv3CSl6UaiU6HF
NXwg4gYSMJ2gKVB/BHVRw1IxNwQfG/OigrtY0JneXglY+ZRuFAk9Hlb5Q0qlH+ouHfIrmPGTg4E1
l5A/sQF2tkn8OgXF0IBiwD58GkYSPdwd1nE5yuy6elkJc+IhOiqCznjEVpHn0ua5FBk34/InwXNc
XHtgSVU43KBZkY0lRWck40eTOZ9+QzGLciw4FT95J1TLUx7qj2LgeTFp6hH/tsGAgytzueEKAHoZ
wwDMyk8zNc/5v0+YYy/TVj47jbh5gUuXo4qEgVFHGPHCptjpFEElguinQQSorCGSRHHSeO6qw1mH
AZRhw6zexFU40QsTpdPeh/QNHmNhqgU5szYXGNanGn8q9qY7f3J2px27UwOqPfRZHw3xaLIYHQEN
j88r+N9HYSEUGkZIF/fNVuwLfsYzyiZO/5O2EIByB70PtEEKbFOEOl6wxSGW+6eRGTV7pOvpmjg1
TCwtsATyAmt9ta399xO7wVS0T9qvNR8v9g5K2U0KUvFHWa6/hH82MtwDRBxWLJOb/wbBgwuR2YX0
26c5vlEtmBfWMtwxGdVVfgTamaTXZqivGqzKrquvVj3hFrdG66JCKl+sv5ZKXQM1AtQVUOGQbopX
j62HK8wTgWYl+E1H3xDZcaMEYHeLmVQYQBa5uks1b4k2h9jOYccI2+Z+8Z05/amwL8xLd0uqn7yu
Pza1+NKn4lVW1nGR9DClpOxNvy10K0hBsbDzW1gjmByhhKCsf6yDvYMx8lZ7eKJr4CbDKsI8703w
PVLLwQJk0xLLz75nbv5ECFs1cJZvApQaKNYesg/wrdSVhz+O8hLsjUQKi7mHWFL+WvUUVEp56yX1
pjAsNfMQrSBpeGvfBVastqcdrn0CzQ5TX8Qsy8JipshJPhRfTvRoU+PH1u4vcSgCTCvUFfRnKflr
St/qsMdSkd4f6Z8+4xVpH9+r0JZV6Hrr3L4q2AQAQkx+wR+PTXwK8mx4ps2njk4mjq79f0g6rx23
0TSIPhEB5nArBpGUqNjJviHsts2cM59+j2axaOxczDhI5B/qqzq1sLTVtxNA9YWFRpVvowmKYLgI
QvEEejFa1F0zgdWLo8QZigaY/9gSUFePInPJ9Ib+TcqFCanFMB/HiYelTic/lq7/H+YLDPNX0Gsb
XK7NjDHeApUze6/lWrBWlEfDj4o50wicaSyPbutzYeqXbBlu2vbxuuZlavc0jfVtEId3YYJVQkWt
tlHS2eZ+bVan5lVnSxdVs+kfmYvKeU3K9WViw8x2wPASgZYFpreHj9QpY+lY9hCgahFzbjSMHRUq
0G+FMy7Xs5xKBLpJ9gZJVJewe6HMitjoOAUfZCDDDXakej38/dbgTJa1zkWFsjDVMVEk1bl1O4Wx
kO5sUHSXFX4Iqal+x2btJS/hjeRy/kuItLt+SH/leXvLzPiW/efr9xPCLHNPpKKIMOedaSA6y2J5
zqJJr6Ml28/9aZMohlAuRszLEjHoV3Ejq/XRshV4uQQPzb86UR4V1HZ3LFaARo78vuN1Xo5bNFBw
IqVrVAAbI9PY4qVPHvlmvmsysYZC4dLdfFbJ9pkb3acJVbZ7NXGDgsw/+ix9p0agMl5oleoxafMN
FClPh3KeqcCUdBGw+RzuR9Yd+iv6wm1BHIG4cmd7RIZNubWCbZhZtOI0OLikAE3hrTL0U0eXXdVi
xdtJyjUQtxSUsgmlqPZ2jgCFvmM3XP25zAOOcNl5TrhiafPdsitakinsIamUQEmar1axRkNWkV/+
V8MPKh6mCr+PigQDANdIvaSVs+SgBS5YmYBHWERjkgxF0MZ+VRHZH4eX7Uqg6IXuC7+f4YZzlBkS
YlxNEeReQQDDmhJ/5EfMhSNJK3hQtoBFIcbwLR3HbufAz+GemHyVnLZk5jocB1RtXCwyZuMVm8D1
LyVYBgB1lWrYvk5OTTqHfZeGwOkmfOI6xsYGs/NKy86vpBbpHtiOad35O9XGwvsc6jq+SYJ1Pbb/
kp7ctoBFhh+krJ7yYqI4Os3+ZeYfjV2mbLgqVGA6hZHfpUS/rYl8o5NON5AG0XBRM6f+ZIz5KYM4
2wl0aulmMIuv/rLOM2Q/l1yJfpiNAXMCRDknwpLMVx6iiwpeNkNTorU27em1SlGc2Pj5o+2oeSQN
F4MMHuAHIjbkleI/ZSvYcIhpin0s8+Zmx1EYaMzjLJbc+Aur2fHBjeCw/Tho2QvEwjF5BinHw8rF
r3rdRhl83Kzu2VhS1Jja+chIKuAhNzyRUJEaEF+J/y4UEEDqLbavbriC6iEc4R4eC6hYfrUMLqwG
GU+vgphe26Jw5XlxpAYsZ6YSILSFWQ2Mjcs2vJY8J9IXsDSUmRerUCW2r7/KK4Q1I81LOXUw5HBb
7ElsqwPHYt7OoYq8YnvLJ+k5RNz4XDqGWhzr7WYEuwTsL/3b86qNHI0lwvrKvFDeN/pTzXta9H6R
kdclQZWx9rZsx/QNGw+ep1TjergXhwbDhrQZEVcXcfIMnb60Nr4USXZt+MXMzFkFxqAF++6Ir1F9
SwqYt+TCAO4ymZ4uG692jBUmEd4o6VTJrgNOuhfd+zYzSAI3SKzR7dAdsAMseXaa1f0k1rQXiTk0
P68tr3oaP/JdfVtnaNoUS6BzWMp26IQn0B7IHRClzmk70aDxKecqRDZqs6CMlPnojS97q7q4VYKV
HLzLgNBvcvueL7Jp4ggr7pxdH1uRPc1sxGBSOtvWXnM9/9qm/MfWjz/2PP2hSePXvph+huMka9oP
nC0F4fab5lHAIvd/4n8r05MNrIf6UVVYWG2PwzR7FOZQw18evJoBNN3QKBVWHv3M04VUm7mls6+U
giOhyCTzeisU0u60iSpGqAy7ZHcu6+lsbOuZj620VD8rLmzt7tqxRliolBxmdIwyXGf4go/JRs+C
4RLMqmQUaJoryFt7KVi5BfLDZoqeNhiOigY9W4fRATiNNgeiCCgwEvz61ffxse3JXeArMerVxwWE
788XBd3POYVYzdWoocunhg9Zxt/BV+kbdC3KXCRPWuRns8kPSsju3DduFuekqRCoo8sco5tO1sqg
mbB6xyrLPy0jNBz4InKCOFJfBV2/9sSmlEy/5d4+7x+z9bbNyY2G7YgvwFkEM3hQEqz0x7biukoL
mIjJhLU4KOUsijf5bDH2NIOhbE4Kg0+LweemCoHFsbmggl6+jJQ5dR3R7WK6DNp0m+3s/Do4LyL0
FYQIeqU1kHI905j6YOZmYMhtKMVbqKvkJ/IUqH1GXZgQIKtlkFVWVwJgqhct61N9F8kWjGJ6A/9z
lcTyovNZi+dmj08j/OkBUzhgOaSjzlF+lvSLtvnoDA09U0xqDKJTg7PaxV4HIhV1lJoFkm8WFIJd
wYdzNdeRlHVdvmyLfgFwSatGeYBIb+v9fOHWdVEqMcrAgRqI2Avjmoy+MOV4eNBgW7QgUtK/FplJ
lcykjlNG5J6BCHiWmJxpqi/WvxaOI3pJx4NVMvCxsO1rlAQx3idkgh5WVCqFXjB3LJtQsr1QeU83
Jg47HGCZo4IzxVVWNXK4w0DP7/Oe36S0JDW2RhoBDu1smvOJiWyIIB1C10GdOq2wXfry2iY5VS7p
pSR7Bzh31H3ijn8Ns/QNYfTpi/MlTs9sNgqmE/TEmYwyZKaIrplI0BNvWLAnYynIxd/4ZigwJjoZ
bkzJ4yxc9OGMXDUy7UqIMGPeyNFosoaW0xon4EBQHjzK2DoJYPU8J5HQoFGDyUwxU/LTbfMxb6dj
TxYl6RyEah491h9gLRTSdSoMVRkhgeBp7AgtXU7iDNqn8omcQwBAuagQumiTG3El5QWgW8sVd5EI
MtEpnUMbqk4xvSUC+wxbN6XunGB9kd2bh5SeSdmKj1SnEL8Vjuo4+972d6NOYc9WzLD7tbMpieau
K3+uW/3VEEVkgaUzJH0K+Yj9fsTvnrpkqZAiLH5J4mD0mhw8A0PmvEnerC8Un3woVWGbjnVZ6AHd
9IQwcw7WjBSTkx17rDaGvHhpah2y9SvHNWHYNUOLlwEVpY8Z6goYjGfxmUlCtArjdS2efTGcuj5I
FqbnCME002W32Y8Dff8yTA+Lra/Xuv/AIyHI6THFh50LCgv1P4LX9O7h5K9l+ZQBm1/bOtTWITCZ
6CgNJqE6GHkQZ6dppkNhLlditDMk2C4tbj3toCANQ+Zb96F7338jm+nZpav3i+RXM90l4SHviGfr
0aH4OYhb1MZKlD/zZ5lWdxn17cWxYTucCRRzVqLqUWH4Q7s1Z0z+fOaAbkEr677WcGIpg6Bo41F/
StVh3CBmJYe/uo63oSDygEOYrHajpt7+KPg7rS6Ncw+pKj0zN2js4ZuBCKMT4ULWI/6d9yALuSVw
hJ360s0V4qS4uAjue4PzaSnNpVP2axaw+UaQcs1flmGrB+lexeFESa+Ravc9JKonF3eh1R8CD9Ve
cyyc6bkI8g+tXrwKZjgMOIkZWAsuE96wju0g6azLuurH1vgqaQ8XtUuNQ0WB0btcNFwH6TZESyoz
EUDRm7IwUbAmkc1jzibImd+wp0ycrBc/JBlvlQFnWOSSUEmEkCYOpngCS08fGSPGAGm89gZRnxU7
LgGJMWq8jjczNna3ftmqIPk/O6IBJIxnwdYQ95z+qEzNico+Ly2/TSM5s/SfN39721GTCtQkUo5u
g3MH6EtBDVGxCd5ak5ySKLzyXvNxSoiBgw/Y7KQNqzqihspngpJak5NvgCVh4mq3x7TNr9C4pyqy
K9FvI6tUkzGo/VlpSFSV5j3E/LuaGrQQjD2jfhmpJx2viyhfXqdPQbqPcUsC5ntlunYcaVAYQB2B
xKx9wzSdCvszhcAH+qYOY82w2VrvWkFx/KnrMLIW5RfsN9tU8LBC2RFK+hfak0DFkkJgvMpwe/Up
2ZA9GBuM6oadT6/amTs8HluXE1scftLP0QnnygSX0QwumGtqnvWzUDIVYHpUkpm16DmCedo5EgXC
4uxyN3k8OqpGcFQw3zg2PN6cJrrMwiZBWXN+TSsjGo3xrKocz8+3Yf1KhyVMGnxPnXmSNjxpbsod
S6D8WxtoZ3vJosSVcLqI2FwkukEqmgR73SRFRF/tG2lAcAHytHIS7sLakyeFcWDBjaL0EPKrSfet
KQ2U3yUrf9FPwVKKQbCfelN5T+65IyfJfRfSOw6eYEsw+SRAdFlbiCkqBXM7mhjlRjhZVnduNPks
6VmE9hPB98+L86q0UWPXwvTY5g3A/EkU5vtkkPzoPiexeVMs7geScWspmXhJUxSaKVEyRbFBBVft
lRAjDqOCzMPc6RVDY48eKB4dkmcO6kh2u7o6yVka1ojEjUJ0mpmetcMOo3u1UKOxlC54tD89wWDl
XWhisXr0WCwscEutI+cJLyer1ODmgOVTrAfMgEOSnURM7GbHz9Kf6limNitqVUyV2SMRi8c+xPeE
Hqd8j13OgbuhMx4TYWcPznYZsektjQIgoWaGpDCWIm+OGagTwN1u9EmNYwT6pa1Bdkq2yG8W85vN
zIQUyAXD6zc0W+L91cEssDgBB7XClLIXkqxhYmoBir3HxEtZDJ+okW8AdROpNmI3YVnr2sVJCXsM
OXh7yBpCi0mArUJhbfs81K0ODvKRpLM/wiIQXNzQrkjjcs2AY+M7MTkWYioalMVuoCt0K7Eu8Tgx
+JEpeLSaxhYz7Zh2mX/oXcniDkSAQpb/UT/AvH66yLV16akVkKgVkObuurr5NL01uo6/gbEKKDat
/FyaBW/kt0V5l5X2YPOAvDI5ec3qyJUoRDBLNKYCzkqjP5T6A4lF91uuxGuL5jAlJbWotPuFYlOf
NJrCukw7p+ocxc8ftDbafQwBSrcLNvuARdduvpXesLfOadfroAvn2S6HfxKTRgZQB0TAg0DubCwd
az0Y74X2WzDK4zdAB5S+ws7/jXJyx9c99oeJ+jKxd0etopf8PLRvxDswYPsbnsw4RSS6YFCDHy7f
Bonw9upt1nw1SoejDT4b4qmwOPFnlbD0V9JsI8RF3luop+SNZMxCUqhwQLaNfeToz5wF6iSObV+J
uiGcYvVcQhHqrc+lF8MBI8H2/b01XA0U9fbfFjXT9Z033s4Im2zPFUIY3Zk0r1pc2EQ+w8VwaiK8
bxktSe1wm+TVqWcBxWWMDPG+92e0C2ecaDzHzwSfxO16BFAiO9sL50sv5u/MLLH+do8BF5buWowl
x+RDwrZcGdDc6twFQOfuI//lVFBF/XOoQTjKUOTL1zGfir/YOIHBqrdbn2csLHmW3cdGvouNep/z
7T6hv6NP7KZ2M6l4B5smpMRmeo2wzD9rRHvHnyEhTjA0r4z4rR205zK/1VtynvANWtzPOmhel4Li
aAljr9CEnfWhyoNTRBV9YvW9pLtLa4lvpSy3f5odT7Jt2RixTjiOSH3yN5o/ELAu2oVzHPwzryB0
ovWrO+KKbYfLwoO3bABvAxQf7oJ/FjI9OTeM5NxJ6WliVpIWnOfAtFaQbzeyCKl8XRm7/yTRiKid
1hX6jQk2BDiLSurDp0tTwp5PLyqotLWyvN8F7afCiH1zuElG9pCQtXOuqlmVRvhUDpnIVcLKPxNd
/sTfhXXghrxwS4fsZlIzDEGzpNirLb3tRdnC4GIY+ZNT6F0df+iM3Q21CkjE9wPjSyMsRCuMNT5T
EXDbnY2zyAM5LvBlvEssHFv6biZmkBpbuBUFS9QTBfYALPYM3fpjprStaeSALvixBdjRxKcG7+3i
ZDlMV4Xqk8JjDO5ZnCUqgcRWr3lZFXtjE9AG61REBV+AmZ4KUkvBmtg4qcGI39tP3Tr4L7GkWQY/
5sQvQmyvCoZvbR8cYmcrLWCK4UL5FT6S3JSZ+vzRqQvOCVmoaFGIXWwefH+W6gLqc9v2ue8kD2nQ
zZ8Sit6UD8RWupDxFFDtNEwErl37HAhuW8d3ejIgtq6emYzXKTajtHEOCmnWnvzq93GFUqjCO5xo
PWMgCVErEwe7CF8xSGHAmA35cScC+YpBTkx0XzHIhR9dAEQAtQqyn2eNiz1YH+VOB6MVO4vqTHLj
WQLF1r8XvO67EJXtVapnyJ9/deUtL+bzrKSsdvawAmgGJgo2VZEP7cIESbK85T9AMroD/yz2fwSi
qIZaU1DUhObSBhYAlKWdYD+Q329h+eNA2+55W70maEL8VoKqrkDTUj8Ezb1VaQmwegZ30qPLsucS
IzB272PG45f6mvVWcU8zMeTs29nAbNXlL7MW5sNlhrHkMpBZBVQ3XKLLBOK9Uc+SlcOO+0Eyci3V
s74aJyHDBN4++1oNiNjIg+HJpM1YOpKhC+ZQxoommxzpwxJFHz2YT7tI3NS8SBdzfWF4TdeqGAzh
/R7MMymFSzoSB+8yZ67cWPjJbB6G8yaMzAyBtK84WRdmNewPhl55L+ckkjP+apsjW0FBZAY44YeV
XVVTCPJZCgRpCNTY9EViEN37Sn0XzmipwN2bnGX0P4xmjiX/1Up7SgFjDL/V6UMnG6qzqfbkRQA7
H0kQEm7CIeUuHUfCCori2AXKFdNe+WKXIOWoX/1Qus2ah6KGIwpyJskZUWBY98zYH1Q2W4lz3f4S
hsji1E1YgpXaAfdq9NFj3OuBpKTzFFaE1NLKU0kRgiU3OsGHxuIzcTrLM50nAlaCYaTaXTiKI7VI
zVPh3KKj9Bm15aa2PImBVSthkZucSFAqdHtQ1JOGN6WaPVHIrunItUVExQHnn8y4h+Pfdb1Ry7sf
NKj96X2Wh2s3kHkbDBTmJrr2innR8RCVsc5cxs/l7FOTxY90xbwqMODmsWu3J5fyR7/2N3wHGVoI
lcQXDPq/CUKFkybxH66ONgkA+9FGwehNsP5GRjcw2nrEv1E7lS2BpIkmYDAnw1TQ581ONmtBG7C6
XRNBumKiLiBaTmL1oqd8EBp5q2+mpj5Ve1zhPupjoOWKb+rQmkz1qDbMBeFrDuvE8Bdk5n4uN8bI
c/cex9LHtqMHQ8mv4bCvb2qmB8pq4J+jkszA6m+cs+YhJHq4dFIo8X8VCuTM1uTj8MgF8Fd0TqvJ
5lHUmxjU9yHA40rmkEAq4RX8naE4yxI3VuXxXRyhF5PjIcq1rH7xAgHK63EASALtgbhd+T2yZ6BM
E0eDH/uiZO8wu2M6QUbZUZFsK2aZQiSO63Vs4pv831zCleXuWZTscXrFQd98k8rWHWBrd/F06ho1
eJVHisXO8nWuidXMZkLPD5zvd0e3cJM27g7o1Zw2TxLJDzOjSBZHlcZHZtox92J9lt+7IvmcuA7j
NScxDlohFE3lqDAGT7j7SljOFWq56oZJoSTj1qediCKSAhCzJOBTIOLWzRzf5t/DsoDgxrqXHofO
um1k8lsMOhWv6FAzCYpn3IXjeGrU4bwofUTdz2UY40sJYJqwnPYUytwvTCYsFW0mqPGlMrKa93bS
zL5ijD7sXGk0ookbCoJJ9QoUWeF4Sj0AX9hEbPpWzaH5tJpQsMa7rMVvuEye2ubUuUl+YIgMzl47
QE26Yw7SpaARUYnaknFhDP3UxSvACTw+51MV6gZuw9XVZGx+nGLLWbtKanLv5/LBoXHJ+ltl6Teh
CJusjmj9UUBrihifoTDirJnDWhyhUieHJmV4+mBNbppTP+WnjYHOJCEXSB5yEz2c3e5gdjgU4O1a
cT12a+Zsv16WVjhOm0oeUisv09Cdyd9m+SW34uuQ8csu4Ii1GiQcVTCkEKG5dLvojRubC/u2KiH2
lx/zuqPzQfVf2IS5SHJ96rk+mZroAwF/gRn8nI+4uA9pBgLuo5y5fEt2Uyw3IbYz2knUdH1MQ/JA
b7un1nrrKTxM5kcCbbYwOSEhiWSPdPfGM13gEPvh9nOi2KAuTDAOt/ldxLWPWcqtioZaGMNrSeas
Jm3SjhYkZXKS+y40B7zJoup3VVAJjKp9IgDFfkhwQbxG5hUxGal+p5QoEHiYEdzsJX8WC2+WQodC
Q0yqpDvhnljZmQra6OQQueYb9syXwn4einuLvaIWCWqWy6nWeDtbLlqcSKDdLv0GUmJFWe298p62
wscoGp9rKb/hctsY8KfN3RLq+3Yoo8qQTzKRDshfpC7RupNTrTxXE//L6c+EUixL5IDpb2wQmEsE
ZvWSkCFN5poRjkELDqEWMopKK9qwgWGMMkcllfdBhooxaPnCfFIPMFdMOUCZ03NLCMMTuKvI5b80
GFyRUN5Cx7coQGvQJq5dMAUyGPRyTs9E7bOEDmwSrLUm49Iy3MFjvqpPBky2GcVTjQ3E+QeAY3ua
/iC/H0iNM3kWT5O9ApGvUEpuC+kvKP65ggRCy7rDDf3sKG/VgIU8nOxmJLI0v24OvddsooOh1Zif
L8cCV18v7S3ch4TH/xnPTDSf+vQrns1TY7TnqEkB+/TxeWQ8R/Ywe4e/ZM7vkQpagURLp1pBzE8F
/hWPUbCvyKPEmCGbLLFFWx21sME+0e6w70FhJvSUD4hHMhttQjpD8Lr2d66pdv7dYlrp4/GyG/G1
76f7KCqPRXOEuXIa7dkAURTWj7kxoCnw4j+7SEXS1hJgiYKX/YdTMBSGOtBrhXkMmuVdxtfFjYa8
wxBNvBc71QE7YFuSyhtJY5HOhYTFkOrNY7YfkEYgGDdlRzsp5Rcm0sCMxSOnQShB5VmoDC8eJWDU
mO4a4XuUW0bOGC4q5hoDTSqgMpX8KOuxZ9BjAKVMwrBEU0fM86grmHz09DBPjFoZn+w4BTslqui2
UYfvF/6cASO16GsfqhB0WI7bsfFwLxEGl+G6BCrEVQ3/Q/2XcOQpgQ4KGuOgiiJw3CpUjws1uRMt
xjMpHoEzaw9xT6SDE3YKP1bAHy20auy7JsXE+ietqxgS8AuhO4sXU9FczPaHtqrseqLuxHTkpUVL
R6bVAcRUHK74OBI5cdnRnRyvqIYN4QZyIJzmllmeSo9rcZ2O12xqz7JcvdpJD3hoLltH+TM2XTnP
4QpX97WT74lcPKbmUWrXWalOpA5vnaIyU9muKkaRUX8TwNI3z1XYHpJS3rXL3wSwugxYvQKsLkpg
P44D2ooMc7d5vZrYb7DsFbZGSzwNfUj5cqBsjc034SZ4HdFvWuBPXaAttd/oaZCoD8ZW5+kLW9wm
kRWVIw1Tf7OdSy72LtfZFxHbzoIW7W9TFb7hNCxiJt2TGqhsjV37XtFZSMc3kw0qETGRlOTuB+uf
texuwR1wrYRX5u7wzXGf3KilfojlHJh6QhGrBFPCHamoaQbK03vDW6XPpjtVgN9QLyf5pwqtMCXl
IZLyKM2onz6r+NWiQCe79mvf4OxsjCGyf9guuYtWwH2QNlornFReSUfEZJFgstCGNJAyqlWqIhDK
ImAMMGOAaueYPN3Hrocsml7Grawop2ATs4DCiNjgbpjpBIFFKBwjXOaDqRcnjfaATj6XJwYRjqSe
/go6nmiT2lpaAjk8DZS1MR3QW/mgFtlBRZHvMGHSjZZLsjuBUW1FgvAWhdwo6d6gzkccLaiFsdgd
29dmJ2g0RPzeCURRs7Pz82oWHarlaP73U+DKfLNQrKzXvbd6WgfEh0heVurLxlN1FYmVVSFIiY5C
RGx7khEqGu0qfXJqMegzGAz/WYHAPI1GENrTKelKzrWxngb+11U0a/L3Txfjuf8wXdHSTilVVuIU
0+prEtM2QRVqzvbqg4fGn5IIpu7bK8lF5gU1WTHtACtPWwWNz+Y/437wz9qBvQwcohbPjHaZMvH0
Oht9uFmOMk6n5NNkwZ5s3jT8d3aBfyB128QpvxrXVBbCuuymukUfanPEcU/TaavvPqlHd5s2X0vf
NQKJJKpNsPuiuV4rGhgFgdGAad5YqQkUVtVXKyQ/RBq2KggnlEkWzB6pcajhbWxMDi0qiVwL6MZe
iEduvcUjZtKZpGMoHIQvA45GDydmhpjcM2+o+LZ7yIMQ6yaIdR3EOuU8vSwm7ovXNJECwaboShmH
ug3OvPjHTBX2xfRo/SY1j38tP24FcaV4OeaQZrONSlTMG1vxLclUYK3AXZ8QiMqjCU544idtWvgQ
rM38mFN5nJhRTKB4JWV1i1ZD6U89BadGZbA8m+Q10T/yxPJ0MaFqjpET7+wdeITfwYm0SMrqGtlK
cT8lLqdJ5guSNR009qlmNgGPGMcUb1D20CAnyZw7Gl5wY9avRatfEkOK0oX0cXpL1oeAdZJ6PomO
T/nd5D69T4zfmq8q8/M4u6TUl9EOlqc2gCo+Agaiq+SL3ej3Vu5nJjVqAsgIAjUYGfb85Ujisl07
QNSZXWJu+1FV+YFQ99z96N9a4ecyAT4qPEpTRGmONvacRjwBQk0WCkfgeutroBPhYG4eikoVvqDI
0Dz+q2MCgzOW0VhT6UVBLkSXhKb7dQqR5mvxxXVh/lCpjzzu3zZ7Q0y0/KWuAiykUwDhkP7miSaA
flIf+6w+pHEndrdhT6sfxgZulSUrISGD/VPgUVyTYJHf9IX7EP12nPbUzpOae584OSlig9bwCatG
idhtkGmH/beXtji9BtnYjXqEFTYn+W+zrza9BJCRSCwwEUgendU9Zii9db4+yvfOVP0iv+714Mrr
4lfyu1WJTpEAkGebwM55TMia/UmPDVIPcDVm48cqXm0TXhonhwt9En8kSTo49A1qXG270tWMlVdR
hGddnk4n5vfWKxpf0hl3kK7dQjkub3cvs8OrTHbcrO8I/Z4Emozjmi7PElD880PKevaI7qjXt3VI
z/Nicn2G3WpGmwh2aLvybl0kOuwLTQycHhCLyiUMFzPtpkf65zh0ExvM8bZOtOBpwjFaR26zOBlV
WK9F99GftcMuJH6KWMGOx02msMwb0LJ7ko33MevvGA7ae5ZbbKg5N1g4pB8UMoPqi5TmEGkggkVz
O0loJkIeh6W0hrKVhKXeMqn82kX8uDAj0KlnGtNF8mqYGqxS8809FBKg5+AftXG+Kj7kzCuw0p4m
somCKpWBpMYsncrQZ40yN/ESo4Fi0/7bJQke6pjuXQo5UBgHQQtUaj4kcQ5kXjBTQP5ZDjo+tOyh
0vkuwRptx1uK9NL0WEn5eAnB0m4A8iSJWIYMdFGfdkem0RRV8fUmUJfYpgx3S9isnI3pO9wXIiHb
Rl3RRtdhoDsGSu+DWXaCSRtmBikcmko0WxReLkTbWPmlbDdJ3ObbPIt447Dej/nXAVYRSMZK5fm2
wOBUxO5gQK7CWb7GYMrbqQYtZQZbuuKzzw/1/Nfc+kvRb5FmUjBEmbqQ8aDwx8u7oyWDZTQOrfRL
gEsm+u1GtY65ApKimzZngEqztXY3SWotQFBSSGJC/ZF0PzlSkvFTQ9n8W9grLGuTszhL3vCD+5XJ
YWyfCLRZIQtOe5JM3SGyNEtIppJ43criMh806X2X3jcCOAyTRdrfMW4MXRNkkeWqNVHtT4k/SzOL
x0Oy09VuUZ2iNA2lVVuVvpWQN7NdfaYgpTP6Jkqq34Zue2SjdE+7/RYr3VVjTWrtshAPcooF1yju
Ckd3hdCzAFjPyM/KqD5iLX7AHnggaa8oa25kalYg9VogJtwjO5ZNj4PwVnFK0CCxpqQPGY10MEmq
6e+mZHb1KZyF8ygth+K39TYp7d3aB0zsuQ3u9xSnPL6SGSz3pzSrp4rKAzQiZymJD7LJ6ekpj4bP
PBXvBrZbSRavazlTv/mcCZbATldgc3zEsJEGoeOqBTVoxzxKhSCF91kggxAuAYGp9yqFVtHjU/jx
R0Y50jfHeiGVKN6dIt7YieXx/Lqozgb2NIb3B+tsumq5H/vlgF/f02PwzfoPcBwvupqQmX4bx0EK
Na2ZWWrMiyFgzxYpOqSsRClQXJBM4btwu7p1VnGXs/U+w53MArGQD2LMt7FQsdMI7OqRZXGVhziV
thvCiXIV4uJamUwipD2quHkIHYx7qt77PZwev1UN0OywndR3nQwTflhYjyMRt2b70ajqqfuJ9pBh
2U/Ik9QKSmsaSYeBEE6+0ZiSF9dhK25pCdDlN77FQNlx8z3xk+PNXIcBq++PSe2pEjWZSJPdpunR
oGiNTz4zf8gcd3/Edif3tohboYDJVPHiqhziteS7I9c/85b1zF8Ut0MhmMUYXz/9k+ljadSntJxW
+KfNLFMGLtlTmZ/XeKKY3eQsBcBl0bZQXiv4cBpjD5JthxFIWZ8LPtdFajhxxA3/Kgm7KbAAZOA0
JUae8hZM3X8MDg1EGHkFikgFApOWJd93dX12/1AaFfEt05uP5vBRCgSrNrfVUbOcOIpxZYsLanRO
2CJn4SYeZbKyi6zqNat6wqoO/d0kwjqe9ay9A264jc18G3XjWg4ku7Uzw/FLzsGgmDvM+2mAGkMJ
VVQzp9Ol01d+phLylPXKGTNBtIjp5WsjEM/wiBo3iRZc0AIrEva2HeJ7/x1b4xV73339hnx03b/n
73E2z5sMwIMgk9RPF8NKrjDZxWj6V8oAT22mbzp2m3vX3IqkOvb6dPySvs0XYKhPb0Chf8HVUafW
AUzDMsXAVum1Q83EdjLkyKK+BJclzrkcWVJRZeJrpq+G1cFKsFMuNaPGwl80LBOm7jvUAQhEnArT
Vlss2LSeiOH4NZIEzkg8mszDI8BOI2PXMuMsWgKRrUyPtAj/JnV/MbACNuORppQegiwseO07hjkp
M0LjDhdmgwmFyaQSyALtRfKq0zhLi8Sk2p6Z2x/xX50aNxlkRboKTvEqul1j5380ndeS20oWZb8I
EfBIvJIADejJcqoXREm6gjcJD3z9LPTMRDe7O6JL0hVJZB6z99qIAG7I5m4qz83ai2tksLGPqwHR
aXFPkBYcqYHmvhGXMCXywmQi4nWRemtlfxNRehsiNKI/LPRriawU/fDOCaMXwKM+Gb/YFwDcrdgy
/Qw8pLn9l93ItZT4dPPDIAhsTF0/z75dUlmFHj7l1LzcaH6xhTIIc5krfHxl+xbJ+I1SrP8HrING
Py/QmRfKUeu30kX+fEwJc23rHdkDV1sXnzQQWUj/hqtkHDBU6SqLSezRaFybNgliIrBVB3MDZHbV
75ELfoy67kGW1+KzZRmnUBtOFhcA1nbf0XgSARDrRn3mQ9kJQ2ycVN04r9Z3YqSpckLSRgRYBZJv
ZoDwUXBK3sozjDjkn4xq0ig5ToJwttEjQWRXQFdP36w/ci7O8z/I3lo7f0VPyvOwy96tGQ8ezl/j
Xw3GYnrpgTp/947X5bvLV4i+OOduGf2UTd2EIaQRB4vfXvTp0WYwabjZsUbMnA8x66Wz+Y9j5Rn/
xXJMwuVK++2T5LIQeQr/e7SCrHIwXmK2xaGaipznidwoXNLM9Dad86E2gwcn6Ko2FD4VaNIBK4AC
36WSl2xJbuoe01IBLUu8KmAC1IofcZIHJUsKsYBvRgeyltn/vEhxL5cv8lh2CQ9Z5V4d4y9EyU1q
L7v1IQxsoJfmlJxgzrA2eC+goYcF+yti7wsKSN4Qy2CnNH0bGsRRrFjfQ2RuovTTJDY4M4icQU5B
j9oxaWwvKd1iB8flRNzuw6aHSocrq/Dzh8FBcDTyHzUhDcdiVLxZaZxzShmAkYlmt2lNFiMn1+7v
aeqQNHrWJQsgThC3dXcl9ANzVgg8LuEoAaHmoVdBr0QuQ9RAuWmgukrgbQ7wGQfiU8LpCFQR8tPC
V+NmVe/C9exQe4RpcqeVvxo10e4IkSGIVFFGiCcq/xmbvInlGBPUx1dap89qEa/FZaiSnZt6Pn/N
VX6Z43LXT8vGDqGVwq4L8/DSkOVMejMiKW91eFtI34svNRkD90+C86z9UKGK0Bo/7HK6u5zBxApd
mRZ8jDz1jMdC45Q10AboNsb+kjrqqiS6MJQ+yvCVUZXLwtPGlcbWgxdtA8nBpBNypHGBxk90uI8F
1lxeGHdzekcyjVhg2jINtd9RLO96chl1l7qwQ91mEJe3lIdkmg81d5RMCfPyiIk4CjoxQy7HodaZ
om9cC2cfYRVKWh+yIb7jiMThFbXFcWkqvBb5Odz+JdeDfpvl7xGes3pYfn3EMUcbxuvhV898+nPE
Xhmqp0h2q+lX0axjybb0gw6IEQdKxu2o7j2Vzs1v/rgyvTSLvH55+r531R0BQhivb6i8UVSn9/yY
fYSd8MRKEweN/2Bm5vfgzFrdQUiOAo5oBay3i40zr6IZUANjqX2Na7qpspOjIZx3u9MlfIxqe7XB
L+uxeiX8czMx7pnT+jok0VUHOpiZkWfGPKw4S0jtGhhUPnHq4ekf8SwkLqfyBqYXwF2CkWraBWae
Kq/CKgJOgQ2iJjbAaVBLcZRdtc1okOiBp/q2EG46Ou1VqMtFmMZZEX8smXtol1AVGngWgNg2AOmI
Qo88FRYc2LfdbFg7gpdH5EAFRNASwLYujV1eg3pGaQooCecicnK8tlYgZQgzT15Sdbroin4hoIJv
LBNgBVnVHjqC5bwpjC36JxLC0zyWr4XA5DVUnJ6+HI4SZeoIrwr/UouKpQfx44D4MVpCCJRutx6c
DejRBfOfbeAnGj3clPH4adwmF/3khm9UchyyYSv9Bpw+ZpHa8O0ZPXDOfesRGx1wsQZTeauqGjwP
Kl04OdOSYpyaDyNXtftaSWXWku5E1WxsHf0j5FpN7GyOwuqQsZM/eb2GiH7Avi6tA95Hm3rWMQBK
gfppgB+Li/Qt9C3Vbb02Qrvd5vS0ht0/ZpJ+xUHnLLItMOA5Ox5qMQ55w/yL+M5vebpWoC9eYiZZ
kkkWThbI0+G+dAEcRXhj6hHbMmrJ80wSeuMqW0TfzL3peThzuUGmV1W2p15pH0PtPOpeIT9K5SsR
mrSo7Eih3OwWBK0LDtiJFmPGElhnK9JjYFP3UmxItQbyCQJN/9btbSEREyd6lMeBlun+6CAMIMxK
07J91pJIRRanu9aPYXktrXvCMNsND+wHzP/pPG8mruE5DM9Wd4He2Rlr23DPwlMjR2CAzNIsxcO1
6/WwPDPRezanciITP2G4oinbzgHqsEEjNtMez/Qj8XQYFWgfZYRvhQDy6VsMuBOpT1P9Y8D0bvXc
AAr76PBiOmxcyY6LpfKo7cJbIxeslJDwumV4SZS5IveXU7/m3rgaQsnsrEcqnIWcNj7ZLV8YrQPm
fDD4Dk38o8WM4ifYjvp/Nf1f+F1RjaZRfDInqLTuqyddbB5+OO3LqnknEqJhKlk66SaGk1tSZbca
30MiOAecrqMfNzzXFQ6JgnXyxiBlrJ5DxEs6oXADMDQJ6ICxzLChgd0mo+1NXD18PbY1AxfCQ4MW
0mKc5YHuzsEgXJIChiC59qBYlYBvwAZxlkxjWEnVoZ8AE/Ul7L9574DUNV1CQhptYxd/V1itOsJ0
7sqnZoYvjCjviul+OOJ9ds01Gepr1q2vWhpfo/PlUImZhHW3TNmBU7kkjtcEnfJfmi4vRZRcdPLH
xvwwIxSR150+grX0W7cIpEqE6bM0eNRJ7MqtHp8EgaHFKWQ1N+w+3BLXALlSuTtdhXRvoFrPpfGX
zfN+0OTVBuCW68atyuv7iBgx5wLSSpovd7di2mboYxrUxWZ6IWqNVY4WY0Zva5/MRZysQdsQa0Bp
EQ4fGUCdvjC3GfkzE0qLtnhJMXsgbvYJj9fAjDiGkmaxLDNRDjgdGS8wVAwYKsX4WyDzH9ArZiYE
PdhAjYFvYfBCSS1BiIlBiIloWR2IeFOVQRkCmyY4Io9a+i76osphKnlXbfsK3Jpsz2VTwstq6kOq
NgH6ktU5Yb25Rk2AOwqrUt+EHOM12MrfEzKaEHY3gWiMvsobXIEEy0Dx2xyTZ//bSdu77daPLJzu
JLGpxEYiVP87Lr81Da6MRj65h10Lp2gfkZCAzFR1aQKavdWjlhGSX2H5cURAnV2y8O5IztO3Dmlv
zgsx1cZdseUzan8uPJsLr0WX3muPAYTewlQTjRtoC0a5Es5xlJnbHNKdFtMXlY92fqqZeV6KH53J
JHLYYkQpGRPPZzLieVfN5ghN7pKpxl45lBGxegK31cTvZxxkhwSVT3pb5NGN8NVbkUY3rHUb3cjB
zE7XYk6uBd4pM1XOMfMyqGGF8RqzkXnndw1hrSSPtewQ1J5L8a/sj6ryBQkKrw4VQXvKtO2y1BuU
JB1MwmyFaBnRtZHNRW9gI6g6vbcTRL+T3jkou7n9V/nqSsCXg1fKrznijIQrAcQWxjmA+IMwnS0Q
gGTcrfPtlXdaw8JcmkOCHHykWDVACxWEMSTYBiqc3RTzLnnkIUm9WTzfEvWguNm5Sufb2pbYGY24
JsP9AgaAPnjTNs12prfoQ/uA6PSoU/y7IjuqiH3j80g+GiMRd5oCY4RHyg2LljNQvtRiCVQmoNSo
2kjrhOgbCRMZ6goQdlfHSbUcavueCx+vmnfY5nV1V1GCpsBydJRfBYENKZZC3Ee9RchlpOyVjNV+
juA6RbVDHoD2W4fRnvFSvM6ID0mtbXn6nxlx8x2ZEhg80JFoyXEOAbKOm9HSA1dQJ4F0btvXDCKj
Rx3rqoIB9nIJ/6sQ11vRQU4uaptb5mwMZUS35qs1ca/gce38P1AOTNsVLKroq+JrX8RwFIfhUxOI
FdhdfTXqhzF127gljfvaQLntCNmzQJZ2Der+VN8NyKglMmqU/vuR4UhWeHkrNmAsfErHBBNQE8K8
epT0CHinZi4/m8vP4PLr6mkPriES3c7amPT6EfQia74anbuWqT6BzkE2z4TapJp2nRzhVzYDQei8
hVs9WB5sauOflqVbW2OxuZ7d/6+PL480hlH3r0IalvoFoasugZGqSM4j2hHApRv+6U+TTk7udk5I
7QAEhtA6428f0hKpOQQIapvC7dgUqTtm/7sOL6kA2ttjWxOEZLcXXQyXUp8Qc7WXYoXKsx4bI5JN
MMju3ZmJBmcgkaLgRJxdk5Izzhor8UINw3jo5bheZK4fzEw/FLy6iRsLW104HUq+K1jhQvnWqP2r
kp8hcy/dpHNUJvIfgeO5tIImi/8421kEuOusB3WE8yQqh8uvusZfiQ5A+ifStfY5dGF4Xy37/ymt
WFNYmwySVELhgb7MU+kdi1YJDMQRfZae0SCeJVelM+OYqE4k1MIq3RI0xRnbIESuA53XIPOgRdsY
kpAAdFInycueDZQMRlPBu5G7+JckHrB8gfJ6/L5MmXmbwvRKfEvbfWQmxjWMqLgTi7QiH43MLe2S
MoJPu18qIzw+XT9mzwJ2E+/g+uWw4UXGLFW0HjEIlabS9QeUgXiLyoH/xeM88zibKLy1Ztcw7uyH
9Jgw6jS16KhQ4rbyr5rQrrNdm7T+UKysq4W4AZSTyUG1wfvDNpkGfbfLYI+zHUUXOFBglKwKNB9B
LzDONmiQ1ygqLnd9zaPyNdoXm9N8QKCvamzdwE2Ye43/bDmYhKZ6FmNEKiaK09Bo/aVJ9rmTMcEv
iDfBUQBrfOGV5bT1cGd6+GoO3JmCtxJ3dWzyU9tm2PdaDdqu2EOg2k0J2UFkra1htLEkWxWfe7wl
6U1IsvJ+tx1f1PtkTaCE2VGSZxSCj+qGep+kNqtSeRijbQJxgczBWVxnczOLuxz/upzXGtkvtsTC
SbZSnzxbXC9A82FveVNPwh9OeGfAVsh6n1aW1XiKYQifxtGhAo7kp6P0QVs76M/5dadI3YBZY7um
gvGIpUpyBAovyANN7qXuf0sh9qMt9wmmCsj9WreFNoodvbrHx0l/qcnb4FrgAQSMH34KMxL5KjPz
YVbfy4jfJdfxka4SSQSVlmenwFhZqRsSihzjA5U6huIMM3k/MfCSauCELI5nbRuN45ms6NI+4+RE
bJggHve1xji1xK4ox9KqgqneiAGHX7kd+NNKln4OX8aFM2+xMzRmAus4+bSbyKGaJKv4I8wyBiKB
5jD/6T8M4aKzTS4dR2pgJL9Nm8fesGFrI2bfg8BRVwRfnx8H+m15CInMYzRp80VcGt4P3i3TCwGe
zXm+m2CerMfnVKaXAlw9s40SJcE4NjwUEcYzwfyNGRpfJaajxl0OBI5g9GEmNLV+BGimoDbUkrO+
lJ5N1/j/A7UorA+9S5Oc2zgkQLsFyuGrR83D0BgpWQzkD8jnJj7KpDgqCiCNwQgUnC7G+KlzTGpI
0/QOLicz9SqB7N3KG0g31Ev1M7lCvly6Dye1D1aBP4JJUR+T7YB1btUriPizStZlAvFa8R9JAuqC
NGedLZHdo57Y0zPHj266aO+00YqubEdI0or2kQDHtWYUWelnrn/wRAXgMbfrbMRkNlIzvU8Whnqs
xtGndZ7zspKW/fA/pN57nSlUPL2m1CK6tHtV6rTVXf1Cy3vhKERKbXh1GrLQsr5MhX9+rTiv80ws
hYd42JdJfxI6TQE5Z9naZ/t1PnrE/QZh/c9us01HeEBdL49Ig9aL525lCCLtInW+oWDZEPj3JirM
DovzMIU4uRYKTOBTpD5ppD5ZpD4tbw6k0+8YFky6ipgj94hC4dhh+h/dcpOabK/weVsDKHM2otAc
2TqFYQiCWAvydECztaW9kX15XrNpCiM6L4ZzGqLAKbGvgRDRkKQSPr5fuEaoCpueMaylHG3qhpD9
CUYNFw9KgzmrMTjhPZOrOo+eoGT1Mqj7X1ZKxdX1/0uw7fTPGZfgnHa+w0OiSAsndObnJpIP2PRr
zo8D3miyf0dYtCwj22sVzmCSyOc1uVw+VBVJ8UyAKzFGC3az1H1PAQGp+mMm4MhKUCOwseqJJteG
8WhnLbaX8uhkCK2UW09IqA2ysM8PlmZ5rc7EFIq7mgKBTfeCf7V2+FwFLLHZbZt8fOYm3pAsBB0J
TJIPyDF5gvlgO0blQ8pzwbFaG3JnuUiUZumH9dahggH4zbaJpdJ8VAWwBJW/Wl5TvDBQFDii8O8i
2lF5EC26bLHP+Xdn+qYiUciBV2RQ0an49pL3/03p3L9OzgFVcApDlBmZhZvTtCWu1YX77rDcUHD0
SUwGY0tKCCaDgaWIw5R62TUh0QLBznCbT1BlX+q/qoo+l1x8ZVdtZ+PRkxBiF5fiAIjZt1i+a1Lq
BiaFiQOL0dlnzd+FVFx5valDsRps93rUIEWEmsN2I1ZJ7SStWrlPTf0KUYbotsoaRnmZk/laSFNw
EB71vysyat2iR9dFCEz65vwZ4gbPOC4B++TG5sap34ryv6r9jQ2ZP0SFwWgBUBdA9tj18xlNXH+Z
3uyIsjCVT0jU5bHM4pOiTRtdXaM9xs9a97Kuf+uT/LNMR+auRxTAIJVPYUHQAUE4aNpS51AIb5z+
ODUlGnlEEpm+yTpKK37GmPkbiWwOLXZzr1S5VfsJ5YT7cCS02D8LTzHyPErGWH90fkQqb9Wop235
EY9kR8KFo0GOZsLjEgh3eUzKHnYvxEcxhl8lCKMw4DditfdmVNG7tvV7wnvrn1+KyE/Mu0/xUnsT
y3vxpddUOOrV6cqXLMdn2xsguZc7w8sbB/tminBamjMh7ajmlodWhl4NxHBRVL9CGiWN3yNYc0LI
dlCJMCMA9vFM/o9JpSTqLaSA+b7YCQVoKuaBlW8mV34SOEgdATh7oE2akEYOOsLN3INp/DRjdQRZ
fSzi8mjNpE4OB1uMu151DrFGgde1h7/9wRnezG46V+QBtUQcKKl61bah+a+CFVqF9npIXIW93LIC
9gupHJy1OvhjS4keLQuGDLFrf47uBC/frWy6X62GHU32scT1x5Rv4mcoELG+aWZxYypynXWCScNu
E5XD1nYA7bCVc/lDLo0/tc7GvewZx2b6X5dYbDrOo2kzvFIvDKivhSAJrZn2BfIWpl5KiFY1fhMN
J0b6K0ziX2z19a+h1nzxRwsqlIYDp35s2Ecy3LDsjJ6B+OmP2Mizy9Z1yCCWbk3Wfwofcx59aV29
q0EkjiASiReDKc+vNAEfZr7q1dcJyslSMXM2kdYbh3xOz0zZsR0ienfQk8XkNu9bCCDdtIW1sqv5
yFo0bkKgI7bV/RD/i2fIFkV6SIPmwmZ014LiUE8yIqsDN16y6zoNz7semMAp60YLBEQpfe6CscuC
ENFlf3zk2xhkUTKY+5lWchLJ/iGoS7A33nRNvcYNEQJyBEirn5xk2i58Gnr7E/6nX5xzqGvsuzn8
4LKAoN9qQAH03I9ruQNGs+tyTmyvHlPG5O0uB+ufg/UPMVPou068R2RdhZFnAbsjO4iaGXpJwn41
PFiRRQoFbzBm6LfM0i+NNrx/peTiZu/TDojRruVIcASlDsfBwKsPQ2R9ryzDT8CrdrN9QkEMil0S
sEFJHFESpxET7YxIW3qMFOvm2HX3rExvBXn28q33oV3p5xadUyat04QYih1I+K2xcR63Fu1tSktv
MBqmOB1hNbAdk+jVQTsecyWYnfii3MiLCweAgwg1YRN355Dx4aQGa2VzAeH6rjjDe/UzB2pAeBLD
rvxQQtoVzBKX+dDm5oHWF5iuexhK6gZkFtL4ZS8XMpD2LhVTTFMlaVtXACKLdD/56aPoPT+OLW3J
bB0MfnWSTJtIGeHeCiR1bGypUiojvjbniLtt9L+YdwCL2Wuszm272OKG8NsBewGLwclCZhEmSHk2
xldmE2THvrkl5DyymRld6U0LbgmJoH2YWL5BhNe3/Kyg83S9S0shOOibb5ToBF+yFGk3q5C/aS8Z
qviENnd2q8swiENT3yINSefiC8c9uplzIjkyi862rE96QV5fYh5L1zog5bNW4GlSANji82cgW8Es
ia8XhCfj6rSdqP6pgcleBm9bfAo2K2GvvkbtW90rOxZOIh98gXyKxN0J84QLNzn7x91zSZXiKiuJ
rMS4opCLymVLnjwDaDyA8DrwV8SnoS+RsRlkpF6Yc/+AeDz3Btv54+Bxv4FmgcXVoicIDMFsnC9d
xJeujiK6QRraEAOpsqDY/JIhNBpk7iUy9zESPr4KAkykP0E5a8gPEDFYO34CGXJDNFCH8rFDHTuc
mhswY7nAjAI02IdXIfwsT17Gb+2UV9HN+J2l3d4Q4x7I2l4HNy6jf0Yyb7m896NGOAKkxIaJX4hh
GSmcmhbIq6onURsPu3iSpS5F7IXEk9UnroAY7xptHvaq4jA63Hkuz7sBUSHyjdzXl5q/o9hDl3U1
plyIO84JU0agBBcuo7g7pyb6rjDaUtpmbvM27oxHWxnbvu43povjI0z24niMNC7AeQxMOwkcPNhp
P3hA9riAIav6NsvwksSqiHjMnnhMjaXEiD69oD0V6/SNN4SBnvQ47juDdRrLXbaGqhZt1Ntg1jzV
+y7Rn7O7SRfJb8UmdDYhrOtAn8gktavzDAZHQHxzj3ZennQNyDKje0T6SxGe5YKCcV86HtEfW/4G
yCUBKZ7tWmxrbgDTboPymOi/hlz1laoJ2AUGUaYD2rWC2uBCsJFirFdYuiD9KAifqdNotX8z48E/
rTeAQ9JzUhMmdE31PhDFvGZr5DKQTRQQNnpSQT0CQawz4ySS8cxcuKJRpTPdiTSwyoKVBTpjmR6N
cjm6r7otT+lo+gNbztS1qXLScxTWZ964syo/Ipjohqz4zkbUxfgmSaGnPyfup6/vZqA3xRcu/8/U
Sj5j59koxk1u2p86d3ZKgyp7PhWsEfIcJ86Iuqi2HHbI5H2Yyn5n67+iyL3btRUs3ZeVLfe4K++r
R15tlOu85FfDkRfeJkSfxZKgzcrPecEs1727MzY05YZy8Val0yZhoTYK4zr7Ecpa5TAiHsbjZkQW
unvI9WCOoCphOr+Ms33JbfMSstAkdpfjpsZ+g+/H1jdtBmPKIlt1jn27mm+kt1478FkLOtPmTsJR
4LIyZd/PeIVfnernuuqJ8JWBjS5JR7QCvx+hSt70l1ybEeEsG8mlHrUscM2vloAntftRaBll9ZFA
bEnZjFjogsqoRle3HFrkJlmHFoS0jx9NQ61EqkyUe2pFRzLG5zUPzOYTmEHc0GVNfAmX1SUPHUvh
OW10MJLUwI6FDNWL5bvMlyc5Uk/49g+cqPdoQao5bA7YixTGuX6mwA9KblIxPadvt6L7Ny5oCAdt
ly8VM3wUPETb5uH3aomzYaMozg/bgpo1KSfBcUgsHDqkvlXXCAmN2g3QSuwT5dC+yD4Hjy52rlA4
N3RGPFRuT18kP5h7n/Fyn8c+PGeLcdaVllZr8GQiz6opTkP6RAC/vyhfCc2stXzGaLjCHqx8CslY
GQ5QWyBebhaSZHWh7GfGVM5ChBGZWsxy2QfOWX5v/blJvLwDoizrV5LFeObbNx1HYIfTYpMhplux
Bay6a1bd3UIAHGR65txQp/mzVF4uk/yGDV9NEoBcLwmsR0zSk+FZ2TWz6/geJtkaALjOUZ9trL70
iottIOaeuQdoGFKQV8coAT38/EALOnAFIx+rMurxPl8TfN+qpH6P2chx+wIFNCkZhve+jN5759Qh
QgeFWE+kQ1msueluOaTgC9Ts2eJ65Z0eu/ph0QRWSNw0HKQOh5Bu2mfS+4gijIKZNUWH8W6gpsu8
j0z9pRE8nImXILsPuyPEGESeae36+nrNLY7fQ0M0fMUlphPmy7pg7BWiemaubyxxodxUYEFJ1duN
BW5FOmwTuTk2Zs+JnotZeLb2Nmq/eoSKSpf6edoEClDm/JzyNdfj7uCiwRsAyUKC9ZBNiupRNsoj
SudnjHCf78XTKMYbZk+98Mr4fRFQTsHwAnxBNXboi31aozjnN7LrP0NubJtGHjMGRqzUNoQTtAnA
E9SDuRXeh1p5FB8tgjOJs6we3U1MV78wUK4rLH6ywocd7p18p9EmRZjF2ZGFpRK4KkvkfcJdlFWY
ci37VDv9eRi4JAjfRtpzJYrx2kGMtuu/0dUyONWRxk/IiagQ92u4hILcSX7Ua2PJK0PIZvPqqeVF
PDK0xvjAZKYE2GxzRJIIqEWvWSKDNtRjD5Mue4yp9qiWnCFo/ax+Spe7dN6wE7gPfXqfNRS2Q0t2
6RYmS920b8mCHhwTfkUyuXxEYFHKZLiq13YNjWW4lSFKdYSKvD+5lQJCtovb/GepzWftTkCe40QA
Ta1+GchBFOddb8/QIXKCArto9ueOK5rYABluK0LswFEem8g+lKx26Jeaio2+jmGKlQsDA4f5aaYf
BVa/MaIKYrnOieEAM0IJ1jVewjLXAA0yh8pJsuwacYsIdIIT2y6oMF17ciqaGLZdelgE2rzgCUyP
DYWOHT/ylMnKhvZx6wIHGLSrrn0Tx0EtrnnqEF7aZxObp8XgXgtBx40nq0j9Fv0iYblXxNq3pMRE
svydIMPPcFOLh9mojzHp8MkoTypBWKYnp1k8LWEoC3wA8shHGFFTlTWG9HM9/heBcIwN7FkzphPm
t4xW1cPIxqRmu1a2FXi/rWIvhDyy+KWlWmipEriGva36PYMLdlKNdQvR74f2mslWH+CrHfiYDwLL
7xKnB82gF2RFZ2W/qqU6OUaIICaQRsYTH1/Bh19jrAyLSLZDqONizO5JkHavGLNSGUMiy9tH0ZiP
lU8FQaxxdILg5psIo4tTeSILr2mya9P7hMoBXEoIs8a6H7O9Cp9DYC0s6vfMjm+LUV/ho4FP9FwW
fDIRvsPSfGRpnoMCbMvIn/rGZzg9FZJtUrpLDObWRceo1cBIimGWgYFZEt7WGnv2I617MaFpJqa6
B3921RT1SkoNZycsQ6z4I+9EnfMW8m6wqYmT0m95Q0TMycMWMt1OG2U6FySjx7w/vZSvpIqe4+wg
/riSyPs22AXYhuVADbNvjWRvn0OgL38t/8/Uvf/B1DV3p+nBZbLllOE7BMrQPrANeMKLvOkg/NQu
vXT+lKPvpK9SLkBjF0zFEz2araLXoEFjwkc8+IZce7MCEwKjM6UUvTSA82cZUzLxI+YK+FZyykyh
w1TVbzU57Fla+Q6KJYEHRJkIn5kpyVGC489EsFnY5UOwxAjxx6GKq+tpk4KsG4GBLkSzEkRSKOTO
j3/Iziqb6eRKnhCYE+WsU/tZCbIAR+e1XCo3uzhldov/1LsQtxcDkB2E6C2Or9pl6VPxccAsLpnT
aBj1ZebVBpz8sMIKFd3blf2rv22iIPrOIj4dd8dRdxaMc43+3vYScLjxrMppq8XLc1SWR4hbzVwr
0615bz6jkUreii5P+1jWYNhaLq+GWfUwEC5eICzRLAztXbAY3mwxAIyPqQaZuZoPXV0ec4+cuY3I
7wuJDoNELRYijZXTMQEyEMJyxDVJaFaQ9VqQEMkSstzYdS6q2FS/MHu75AQM6G50kcaLmCXSmUmB
CyURlysKegsHoa0AwKeeMzrHkLF2FGEDjwxGUfMRo8AxhvqsYJMd+GRUw2Kq9Kys6WTU8XYhBQK9
FffnunOJ+i3zteySL94SQqJuBULRUzH1TxfRiDNjkM/h6CjpqcbjJDAmdNOlXCdGLDRKp7joVnXN
2+rWMEEaAP6mwr7PqL26wng0qL0IsZqU21ydxli+VQomd4YDiryyT3tqZfogWRRSBFkGGKBIDL5o
3nAM4wd1bEpOTiLw2BC+hkzIm14xaWlHe+uGhIFdb0lUnuOJRNN5a9VQ9rBDggZYFJ1rQsGy6Bwj
C30yLL4YBz+poHxmu5Bs+4g0gxYSzVqrqkHN/Z1E7bFhtaAsjIoZuKDoroi+lejUZnRqZa0cM5Jf
kBnTQar9O2/xtraFT6iqGAC9UqlZC1wZprQkWuxcB1aSvdrM/m/N2FIzDtSM6tbM2JC6nIsGC0D1
lC8sF+tfZoTwqLWCZu4xqrpHOuCKZmJZs+ymez/+kD5Curx2r5MfqLmZcdf6ktjHs01TB8NRST2D
d5pcOKeh/FJ95tHogQgjJw1+VwwuLIx9uXRgnvDMncHZ8hTD1mUQEP1zvIaVons27qsupkzsA8sT
EN6zkIgN6Xz1wYf+4K/vYE6uqnFjN1nJw6R8l7Pmte05ZpzlrMXzR3q22A3ayWc06Z74HtHtFMMM
ljLy+ybZ1jIlRgMZYgQOhMpgBjVCG80wXupgn8Z3pY13Fj7Kgf24+yf64Rd5jcNxWYtz3xpX7YZs
+NrMV0ybMN7VexKj+vGMsr01s3OzyvLejMwRkD+jySyPBQMwlZeupey70YezFRbMIxJGYJU9Ex9j
Cvc4YxHXh2cRgvrPRpAf4T5zWeuu28+xgkfT47IVBmBmwBBsYwQ5Utar42/cMIxiUT56Ck7OKJrf
5dR9cJ98WtEA6BLrblt+Lo31ERvjG0xjY5ctBHvJ6MLsGNbEcqrv5d0BabXM2Un/ERrlCZ9hzCjC
hpscD2+KCPfdmlhjQ+lyAIMQCM08ay/SbAuWm7Jl3ApKwdG3qXk/4AVjEiaeFl51VmeBgh1qKIkh
vRcIKieCZ0k2YeW4FnYLqpGeYSt0yHUworU7L7TqzRio5heAugXhmILYTwNZ9UeRqa+WV5UHpz7D
l79YG0JtlRs6iB2VCaiIjhsMLIv2cLEcsH1+xJXzKMz6iSz2ucrbHAb6oFOf4RI/B3wg0bhiGAD1
qk9Gz498Lu/moFwLo724tcCzZ3gI2HD3u+c5CVquZLPlSsaJzb4Hi4FilsdsbelhjuM02DW1wsBd
oNHh7Lj/H5rOY7l1LG22T4QIeDMFQAs6UZSoowlCpgRseO+e/l/ouHeg7oqo7iodEtgmv8yVEAoj
JLjh1O4N4HaGuqXPdGvfcwq5rWn/G3oGUTyIfBf7rjD+a/joe6MAIOT4DtDLTt4kKuhii4rh4dw7
M5LrMy9jnzHnRk6aOynxBBmqRrtlOvCSC2busXKhM2Is+tOCO2zWUVUoR4qzD+uf5rwjo+AUDLcU
g58cOgpbTQ2M1YVq7MonemQTXm0YfX4drBex8gg0e04/uBOtg65kvUccqNHcZLzgvQs2agrU6rXC
MEfZDgAX23OoZCs3JZaKUsbstuxlDerpkaL3gB6/08IhcgDHkHERxE9ZAsqRERoscbW7+qofbYn/
NVPCkgmhzc8g4assuUW/t9B8mRNFglnInGMPpJxVmShIyHaVrW8XEsdJs/ZgXVMuX/keRHE+WSdp
a2JASQ5hykGI/oeG297qhn5v+GZNlGbKGXqdiTPEV2vZpazJE2mxXCwbIZ/BizLXmZn5lNcF6mPG
CAq9qRP7Qk/2Gj8jvKXJTwexV/9WjTvGtprimsTkNbKTWJiMDPSqiFIZaP4W/bLDKB2mBk+2nu8x
MFK/RPcnYD3MfioVVNETpvx2iZBEp5x67fBiOghmnrw0xILlMxKgm0UcTOWPJJHOVBMQNCvemdjY
zms3t68xHrOiDF8oVhinXfPE97FElfuf5RY4qmVBf00bjPocGLgINX4slQrNRA3AoAWgQQPHHRJy
eohGgwxIFxlmYKQKTNA1IVw4PDwVwFeS6yGn2CHHuMvImK9vU5X6Jt8wuNIWtLbR2uhQr0RITCii
GInaT8Phv4iBAAOA2LFb1VJ2rQL1nD4Q1WCezY+s89/8zMnKhpUhPBGVquwrPTbfLA3tmPqc77eh
Em1NrAi5eMxsNbJ6pdJwVxFmSJktJelyiJbqeDZeMdqDhEWSTKEpg8ChQKYCHb2wQQKR3Dko/mRS
254OCBPEKXEVtfkGwTOTqcvwVRQnCrNQHQfM5PL/G7K2PZ4wqrszLQHVzPGWTIaJ5RtfM+wavwAb
p7XN0WqI4+GrogaNpCNfANNtIIVcxVuv1JaLBKnNuEb2eEul6e4knyPhj7gdMd1wjmJiYPyIL52I
i+ixUfEb2kRctClGgu23tlqBEpN4GyveRhuTlaY7+FoNb3wZAIojbUwq/Z6qeauIA9CT2jYgtGTe
h+SQgl1TY6/shwCqyDnGN7FMyYUPlVbIn97baw43BhLHiF0+XVEeooDTgvpgcjnOIBwIIYNHdJWm
8gjQMVl39XujFXjDyGv+s+9ddHTEzyJwz6otmqB5tXUBTqq5DJCTW+yohQMgdK72QuEgY3ircUSI
B354rkZ5Q3JYnEibeusZYHJ+18EWezmYoE/y4SZnmNzaZWmFyo2M+RaDgGxAQLI6W8Mhe+sDnpxy
DPeqYu1xSb619vgKFMN1uiYgo37QUueceRl2+oJmOJ8IxMWInbOhR2esfZhR360Jls/IWseGtZTN
ye7iS/imqsORArqtYX/5xK/rg9OtFIHoaBh2kDt14DTqsWHuiZ3bUnegHCC9UCc2LczeErwGVAAO
Ko1w+QOhfM8vmbBEqNY55jOtuOdJJV1Lk7iZ2XyTY+J2kXih5FQRl1EWF+c2Psv0YVFX039j/DVz
ipTAHkXjjVP4xWqbM6Gik1a3J1s/JyamqfVoDl7aXstYJLdTYUwSv3eI33Os2U+jq+ZYduzCa+LO
JfpNk+ALEO0WT7Io6REgVc5VUDJgpP02oBOwBLf4kdItJNaJyoQaa2f1Ie8a7b72B0ozsihi1zQ8
Y9g4+EJXhAKvIUU7U8qASHFoAy0OIeLMyq74GP+YyNUtlh4KvgiQdYu6iwsG9wTJ2lAjPoJ8BLAp
RZmeB1hFAz7MgjIl6nEVQ98aK22J1olk3Ii9RnALgE1EfoInVim5Sy8sxTihWnbFxIbnGhuHYXxV
rW7bN659Hte/IL1DpnX0ClKq8Yl35TqhZgwfaN9Q+qT5pmfYqGdSBh+FM1xtjn1kn0gMGeC1Voav
6maJsdN3iLuYlAwXiQ7fIKpPMleYOfHsoZ2W3Z3Pa5jse5TIr3ClmMzjIEW8xzwxyeQczLuoE1wz
WIoQcOq+DWZsShE2pTbr2Y/XqZYPv0wknl/CBlGJ15TzvLUrzyDwoZPYsSrSNFRjhdwnWAQ0zLPH
j7S7dzRaK6fRiM+NXMIHJu6eK+eINJLgZGqjgUfjco4LUq5+AYkSMffcGfU5A5avW3Ar4XBSQqNM
GQmQkiuQZaagj2IM3+/SVrkR72c56j3kjQv+RvXwTl5m5teTbbzgKGggkZbflXZD7C/qOPUHUiC4
HdGxlQ8b4gwcC2W/hpRc+Q0weCzxLHpC2TU1ijFIFXc9+7p+ZqJ9YsBrWOJT7K6jZ1Z0xOoThliB
3+nFxK0ZMjI0B+wdiggEgzqQQvmXNvaXMKYBr73jtSdbz9DxTMWRZKs3xclfwhebFoEEbDwfyGUC
GdnTjDDSjJDa2sb6TYsO7NsJSRIMNoE0fCydhafA06NlGwL4prNiFteP5bYIvHiQGpSDVcGjE14o
Y9iPOS9Oe4pfd/WIsQ9Hi0YBIt/qmP5Ru5njaueL7WEPxTYIha73mwSWrKQc4sk8ShYwxxRcU3zG
4t6AUZa1a/tH6U2C64til2ok2QsMAeXS5LpRb+ydb6PWzJypuAxxg9bfymJ+sz7QyZ612b07AtFa
8BCE+yn5Km6CvNkag+0vnyBlNsT6ivlA94JbEsof5+Hc6RHO3/oWR1+OLj8UOjRU+1WiYKfvxWaU
7Se1RGisttTdMRbf7cF5mWRoxFK/4TZ+wxQ62czUOumi0OyGEYXRNkPpeD6UDbnH2aYOjKZF8Bzm
IavcWhGo1NyHRgMF/KBhglVFtXUCnaChjHt+8pU+9awKHHmx4XA9a5jcRrB246UY1pIUuoud7phn
bI5JQL4HUvx2fnPkcm9U6p7elobUPFuGI+sHbSbRhfDgiiJzxYZFTJ3bPYMfQO1aT+siGreib6P8
VbJAj+IaghV4JFdGjEC1KTcvgETiaDBrTyOxFP/bxhycJPIy+UiPlEbluANQZdIZS4ZHoJH7imoc
8DbVygV8K9X+TVfsR4ZJOL2vj2Bs9+dmVE/lM9woaC+mTrx460TD8UX7RxserQrqoZbYzttx3xOc
nbVqqy4KmRWO43L4EcuQXpGUC3LsMijM1r6DwbWhiHbZgEaRHdN0r+GfInaHrsBlm9z3Idl1QBJN
vb+DvaD0hbAEpCJ2E8cdddz7+QpRUgO7mnxVKLzRN5Vg4Gw94HLemMRdOrHTafRh44Q8cjSI6TN8
Keg5VjlmK8QEMLiFn2wt+Na/B2liuoQbPj+jDRNt2VQM2CgsuI2lT4mvm+XKsZC0F3NTIVuX5lZb
h7DxNiYop3E86Rv0YND6ZbLXGeJk6UCpUu7bnP2aTL+3WEU7cukzwGY6oQRHnmkb9drJttDL//wt
XXkByl6gdTIWAxQRzsFFxAmio2dp8qX5tSUyyUDSVSTaEnLgK0iyc3yWdXQncCbWTK5BBCqROUHQ
MLpEJc6EQTs1CppBhzcWnkqbyCcWuxG7I8YMU+d6x7h1nGvwD4wZFjaGtrjMyXjOBCsu+GHVT3DU
xSamB5EeHWSAKeKW/zkR8uAg5RI4PI0p+ec5vkz6psIsMSC76c19jdgq+k/K5qy8xTvj0E/KtufM
qIn0f8nG9MlIDp62DPVFZqZNtJDS3wFPdLFewZWrLYlTGeFuyuk3RmFYrGJnEUtkip+d4vCvggsK
w3YrrzbwGo77I3vjlnFUs3NF3WEfOFiMo11KE45OMY9OMU8Mg7sHzCSF+sZi1dV+reqTZitWHD+p
sp32a4jmUM8wVtke1tSjgSnfHsl3AOqLhu2c7O2z5uoYUk35H7qHP0rdSW4hmgdg8XYBgBHsCpKZ
4OzGu724cqdj7MbkRH20qtCRNtEI0JxKyyEkzgdfF4Fpgy7QJu0Y52lQq3MgMXPN7PRkOxSz4DCx
zcF1Vp2l90IL3HJ9dmYtMIGOJIOrOM6xYYDfmMppTuUTf66TQNwxjN/4dxEWdoYhMGNYh4Ccq64l
FcQgNKCjGAlva+OAqDnhigfG/gU61WgFOp5niZuSOR7UqSVb/kp/1MQXY7Hzp/jHKqIE6H3YDAIl
ww8BfEjlGqDHxC1PqTq+LqH2oteUjyncH/JTmQcDOVku5GsrwpZF5oCl4hW0+UG5cq7gC07guFcD
YS8ikkNzVeWRF5Z8cyM/W7N+Um6fdemlpD2ExJLD9rgKFi8FWFwt7Q/1s9N92eJkngZVIU6B4zOA
WY54xo9wVAFPSgdifDiuYSapLUvsWsrFxHyu6A2s2ENpxiCjiOAQkzlQzRcjxB3ERCRvNL9nwjuF
9jX3u0YK5kUHAjWeZWqQjIZ4/PRQsU1b43mg4k6ruyuFwBzv2ne6J3wdevqA7cY0CHtKBA77etfg
fCmHmGsaFLjZ2jJh4U/Tx64jkSgG3zRqMl/hEuCfu9Uy55dp8UT6sfSHHmYzA5Rtazq4+OljROvN
A4vqibk92iUfYHgLZ7aBfjqHNXnbk3EVvJsfsFU5cBrDsbR8/BunsNNoOCL1xXwRnAwVjMM5dQZm
Ifz0qAZbklMvi6oBWIZF2nS3euivmt5fagA+QtVgCjUuQ6FNMtD/g6d+2ae9fLDMzC1zwmCjEsTm
dOrz8vyYhvzSKxTAbpDNrtBsrk5DKvHLVLKHWsuvA27ihi7DRmPSvhwkumnnjlD7YcHKPfhNZT6z
VHoa4TUpyl2qOYGnB4oW7Zy0JDltbM1va8GGBKw4dqp9iVdV7xZyikEcU7pQ0UpwbcYVpUVHaOGm
V9UgNzAPwCon6oM41wz6kfolXLjK0QLnvTIaNSAxzbCJiJ33bKTgetenpGFmYJXdFlbvlmJpiGCP
KW9oQrgVVg149EgjTF5dewngUcT8xyjQujL66KKg3sQ7AaqedgAeBmKwXstRMryLyPLZ/aUWyxSf
Z8ki6zVH8oArznUPBxfJLnNhB110GZHODGxrz2N2SptzT2h5iOqTSa7A+KPVdhwNlMzoUFrpwcKG
OIj2MPfjYSJC1xBZmAGhH6GMr/S/rdXN79bR/EiwYNgLjH5CzwW+uZLIs03k2aiBJTaU0eoPzZu0
+roIcekzzgI2BqPIJtaiemKWSA+gCWE7QXKOTcaOeBhbOmhk0jBLuF9GOl8p2eqaw2y1B+nQWyA4
TPw9/ET81BHhZ20v8vVF5A7Nog1KeDKw9ORnhxbZWJ8Cc/MyFV4IKQskBXrWoYSO5uJUHkQg1dBZ
E7SUwNT1vdK0+yYMd/P65rASiOysLuAsVox0Q1ljiNzm63fS4gT8/xkMSDPKdboXI0lvSjpcfrus
Odd4zQpENXKlQi8DVTa5eNlv0tICSIk2RHv+f0DEPkv7kP6CiFyEZkfBgMoBAF7g5sSnST/CaeDS
M0UFU2agrG1Q4gPNwiuOwkBD9iJhGLDo7JbmJUL5Gro0aA5iqfcrkQerKeb23nUskxg1aaTS2k7t
wEKV+TogYBiavoz/t94NPKhzRUN88rQ74jZ45Crlf8SpYaoPMpTGEUGnWkc61U1dM21YJgZKRu1N
pSmUjDKWR5Wc3suOSuq9pjaXdSPNlbuJkIcz5dwMBxhkokeKuvFe3RLJudibdydnGsYdlG5X+Pq+
4FMbX3RiZoMaDKn0jnPzPfLFZLz2Eh/y6BrheJ+c4YW50U7F6Yc+njT1LpJxG8obBWypH3pxn115
E8/lXlkIIHPqapt7NMsHgASA5YeNPBgwMBOuR8169ZzN8kKvyqtBILGR1zls6Wkzx/ziv6iutuU7
nZzwrqc23xs/HyY5dExqQSGZQRxZQfmlcKKrdoVBNU7FjJP5WhgIWiJ6ozoIxXNy6ETM+t7MyuFx
a1iaK826cTjZsG+u04W4avc27ud6pHxPyX0ZbELTa7gUo/Urwq7ggjvaTUlyC1CLIKsNIyezajmb
KNAhZzaJmTcvOTmh6zKX18mfw1dLaU4tFxiGJumFQStaL1KUj2GmqgBVQM2FnGpkb3iAyOS8kqN6
U43lUcjWK+9zpO6T7uqE1NUs8d4sJQ9wQBiDC+UXbqHDhS2b+undyHl+ZNXFMEoPFps/ixYYFgnx
E8WipPtZK9QNlrWQPqaJPiYSgX4QCx78lj7AISg3Er++4xbE4TtZ8uPSsDAgTRsccgBaJWWTRcRy
xWDD90Xy6Eup3NH8Sz/cTNGOIXUcsSdVOoQzTQQcZrlqyfm+kJ+WdZ/zYwjBOtJw8LSM6np9r1fO
bSibf4Idl7GRemE0SfwjkXEtaWqKkloCz3V0ch8pSMdU7r/b2fYFzJXEIf8STwx7hXos23hhANLB
EjN+JxsHVWQRVnYmOtdYzq1vOquXCXcukOC0QHXOohczE96E0By7eoXd7Cv/FOmmaz0VQCzUXnIi
rTXjDnSdZHQd8kEtm4hsBammha5CC2JVHQ3wx4RMl+rNnmjwfbE54yFgnpoD7QuDTORh5LOnhqHA
KCqfWzX3oJm4KY3K2LuDIUtZoG5FSnGXqb/AvUtKeisL51hJlhcPprs8QTkd7eSypPFbGiIy1W/E
OpGmzkX7TM2nwwbXT26aYwqiEHisJo/+L98pPzg58E9yVfFrGuQS8QlPmuYKASSE/W8B7ZgT8ypL
NNYwhdMSWOmjy19K5QOg286af5Em0vKpJF+5hWiB0Jq90+SUoFEIrp8T6RRh+kYOFZSIMjWNUkME
j2enH6k9Dl0V6USPUEhqr2vwZL9V/XEw/yrxLTObik2olhFpXwQRZ9OP+7HT3VEyfNHjx8ZWTPTd
NccHwT7XpNC6kjE9ULSeX43p6jCyZhMZP/SZZ6TZJzMfifwi5puGm5CAZFcwKmw5MxZfPZlJ8hsU
1FifRlF7tv6sxL+KukTOXa4B+YCiAU8P/wxi1FWi+Exb3Wb+zpBOmpgoS+4q9TNNL7B4PHuoPAw6
JfvCQdXm1zj6RwH1SNCqIxIzOpux+5yQKpdu2NRd/dozeOYPoCSGOxlXvqs0euj14mX9Jmw+K5ly
x7XzL96XMqwWjmKvA5yNUKh3m2uigplPlDeV9kAqOfuOMhKvkP0yhZMAV2D1MUn2Jx3qR+1U6tqP
LoeXCD5GVaeHYt2wJYmJLSC7kN8hlApqI01PRH/chQ7YX+Ag45L2kmKMcQbNq5TsCqUP9J4gZlic
4e8fsrD+Gil3W+zovUcXb6O/NqK3YMq3TkuzCbWK2RTSWDR5BVtFmP2oTb0RRzN8Z4OByneVmBn1
SXkBfHsG0esPjsL5jYYCzy71/6QaAnLDzbQFuuWYGKdE5Wqcw3PCjLZU8HqmO9BAqvNX2slGYhxs
cDQg4QfNi8xTQr99Tfqp/lryxxB/x6DyTWvydNDycfXRVZovNDzqFfYVOCTYIHHdoiW+ydLgphBA
Ouc7z5kCQUCZQgRKjiI5c+5U85LlXZ8eZvRfDnHWpNZhoMPWEg8Zprex2vj6W0fDyXCht1Zkh4mI
/SjgugHFrnkCeLYXMk9jT/PyjZ6MzvysWuusSLbf1TYUDLAwrUZ+PiPQwnPfysW7o3zFayEY9wkb
/xdOXJqKy2cadNKbyhAxf03CL6e4Trg6ix7DDI+/wzgpmQquqtk6/OMj/01x0tk/Jlcy6jnyGx82
ZWGFcA3WR1p0CW+gdOTRQbBd8t3/b/JuX6OMK228/NCRa8TFxoihAdgNuDr+9KXSuDnH0jm7h1ss
m8n4E2lP05JWGIMH3JFX92dQNdbJADsGySVSCVith18YLW24V9r/7OwfXqPc/C4BmFZcaQRinYWL
QpFf7PLRz7cy8yLroNDWFz90YvPaBhtYwuYOXSIPluQjMY4jJvUQNxfWtSMpj9TcD/27AeF7Ar9J
En7LipwBxk19/lNLvLz0kDtt/DO0DbQe9dERCmK9tgBjCUn8djrqnHa1r47+tQEY335Y/JARFTki
jIhE3mpqk/kj74EIjIz2NKJoyHBvluPxOFDQ1TmB6PxafWL4hinzpkFcsWub7/aeS5/xOy4uT6Cw
mNB4Wy3h9HfXko9c3FhrMII8qVTxdee/CuXNSs+Y9NvxxRj+1IKySe5GGkVLH1n0b5pAbg+k8Ubi
FbW2Hxudhs9/mRa96/a7TezUGn4ZDO3K9fpLjHzhr41W3zn9L01ZzwIalM3u5lTWZ5TxpUmRRjHC
p5KYnmILribvNpUzqIT+Yj4MoCuZ9WhKnghb7POGmFj+VSAGlqxcPBU8J/lwTRZWjmwzEtfhPTO3
S3iteO4dMvvSoviCwbeNDHeuwws2IHt+GXm45grv3Mz+IPe++FxkxMVm9mNWj4n3v9SfWv/Hvr7X
JJV7Hc+cFJNAVY5cA/hlbGw+F2Yk4Esoga2zrU7Pdxs3iOlEAmnTSXVQGRU+nXqnpSS3dc5r3WsR
n1K6N0wq2f53pCD6qdFVXhBYtbsOvfGjW1/YkSmk/iZPw67uGyha/OON20wazKm5beOYEZwZ8KA5
YnQXvn8SbbCzAH3BQrQweoNGV5h1JWyuyvArhn+m+FnDcUNEnBdlZfyluB1uHd1rEjpBpARtEvTD
Q01uOQhcBr8l2IdDGb5K6h9AA/IRrQvqRDH/myIW8+YfQkktXVoClbiUQSgjJFN37lORHGLrc4Rv
8CG2+GINkWxn0/ZiEhfjACOR3gb+clJR4jOcs69AzYiqm5vZwSFmYBmKIryXxBlmSGzUFo2QHQS5
njnKgZ8L/p+LNxuXjDVMpgKbIKKWbEen4p3/qpvS01tmsp29RxEjafrdKcUGN7gnGX9ViDliIDwU
/eRZgi8ZgnbdIjXFniVdh4RuFOoenHE1RvU+EzPvKiv4WlRSrl+5QWC6e53rU6H8ji2AKDYuY/nT
lAusi8wqOZh1nsqiFtELKxcdcyqTM+v8bjL/NcgkssiDqBqQNW218GF/+lkBzgKBRJd7V5qTy9Rp
gIuxpmFwqyhgNzDOUcewMeSLAZJ+ks5ruDi/qNEHVq8GgGln/qrVn2H81TJMWudHKRRX5Tdd3aWl
DHXwydHYNTXuQR3urnMI90ZWnwb8ZrWTXeHUANbsywAvozXJ3/OAmClMvQzlrguG4kODgWYw+3No
uE+ZYxutHxHZLcIFsYaMQw2Knr+vUo1V0QnWRcibxcCWb/PbM+tCZJv5AlUdfPaT81Y1/vF51pTk
9eKlATlgEgk8OTJ0seygGw/H7rwivc/RS6y/UwU3qo+4/WjL397ECB5QCTrzZZZx6vXsp+haCOYD
ckapfsr4YWugUSbq967Bw0FP3hieTNsfuv1kE198zuoxLG+m8jLjrsVM6Oza+sb5yZFvuvoYuI8b
DEwR77m3I+gxfAbtr6YnbhGPAQXVjaDaZ8BotYWG1qzCyP4pl+x2Se68jRRGdja8IJlg5ZgSxdf5
5JVAE+ph6vhwGwJlMwzSDOKmoA0nJjhmyztGyaoaelO5GigKn3zQoTJyDMI0TE6v8nIF5Ucp5pBe
OSzGNWTzaxkf+sKn8wYQrtMcdC7yOC3Te0WlRQkbird1Bn3XSpuhw41/x1BZNfus/oBrkon3pfia
k0dfId59NlrkqUwtlW+suQnd78m37AQwq6fybOF+rIGnEOcEBLBoP0P90ayAEZpvm++J/NvahD1J
BAh5wTlra+AdBh7soVDRRY56exLQtHG7DfbVtJRjNH22yZNaBFHEbk54Lir+y4p/pZl4qZn5ZXFL
SWlooX7gxP6hOcSJCQfTn87h0Q6f2vwsLLyhtacY1Qakk2ent5Z7Ev5dqlsbhZeQ0zOlZpn8Pcw/
Y8q9lunQVRMbngdD7rA33GbOUTVn5KomdRmIlCdqX1yt1SjA3TIh7HKVyDKkJGRSI/Ty+ltHddPk
97J/WzC9KSyJnI5t+AGpBjhdEMe3wZEsEl1OBRcSAnhEauy68XLSr2H5C20AiKub63D+KIPIm9A3
CYGHfKgtpJKIB6gx7voIvJSmI43nq+QfjG12oJrjz9HMwMr/ibr8Drv5MUs4B4msVIvD/B7WDUkz
4XwYGM9BGHxOZlu4OjMnPXqR8SKU2AoYRfj9wjhCKbYJlXtFl/9UprKd1Q9h4gCq6FNVDDIK00tZ
I56b5PYSWEnweet3i3YNxpV5tPynCpbMRm9fxdiSt2OaWtJyDWjMKbJNlAVMA7YEiE9DLQhiFHd+
h+MIFceA9Jyyyq5vAP1eRsiTArVSiRFPI1gPENmxIxO70zCPpRhDtehp24S6orgmY0LxtBKu42GU
PfqXZG8Ob+34ZeWf/KIT1RrCAOftBHP5VwALb7qDmB4D+2EU0Yag3PW08SwDfbyYTyMvTUm8V88d
HILKBfm6lrGQSOQOWujHlHfzxJrZl2JIzP/Kr1RQhBjXL3LvYDmwNvSI+k4BdIc4i9Pmt0jM27b5
TOHV2oxce8bObPXqjF8RyquddGtzAbNf8BWaAzXPAWR9sif8Ro19BFsD+9v2rAFdnMxpNST7JrOv
dslslSNrGmVn2eLQQ46nkWdPeqIwvxEgY6GinYYbTxknx2GK9qwcWG0Uf1mwofCmSTnjJN2CfviP
zOynUaE86A6UFu6zPxMnpwz/n6ss1SfGrs82cl4G+iBkubvnUXfTS6wVNdrInF6ipvrLE0zrxVnB
HgZFTqYNMeEu875aTTs7Jktq+IrBEROW0/Svs3+6hPeCryIjZNOV0sbRie90H4VE/OAD6dIfgJ4Z
wFIGcRdkO7AsAQCtFecOE4oLQoqqx+m4aF+Nuf4WaPC5gne1CwF8V0b1Y9OVlhQfrdIEUY9wwDiI
BdtMqlOs6ofUdu5pMRxDGmbhOnBQYVeA3SWoYsi5Iwy5dk9VcmN6l3xNunoFOVN5/TJBzsvYO6ef
3Ajf/9NkCJeMV6KSgZCNOCdVb8o0/XVyeE1n+GtSftXV8Y8B1SYFnKbH/OvpKpbPUktv1UQdDC5o
Sls3j0Ywns0QFoXEtHu823nyJxfTD0CSkyyBHwaZlnO+UYYJ8xQyl8IkJU22gzwczLhFGo1wdPRu
HjW+OpLzB8a7foI6QlhhnaXZec3nPkgwtMQO8ZVW3UCYp72KXlYxIHdUl5DDel1/ahqOSsoneiY+
3hBN0LHM/p6m4Sep2sds0qdQj4GuwcuKpqtF7N3tB84A3cw4iqjYwp2xMp1dthB8y5qHTeSjiIer
lg7fGTsTW7w5mY++x9nJYaKWwnenLU5WbQg3ajviyWqg6MoHKNRNYWSg1MnrLPi4wt7+ntORoB9R
3HzldWYzIUsaaEuuxTnpA5rCF23clyawNbVlGZVJqnb/azzC/2ac6V96CjRAN6X9Kgp19HhVe0Nv
eDEnnv6a3zQSWYD7iReY5dioaw5qloUAFULJjIof4kS3Kh7uEKApD0e8GMZ9zeVSjmlaS987/szk
EHfLzFlqVv6LdRJWxQTwtHfQ2akPyy9i/Y08HfxJjdWjwhwHc2ZUjxTuzlqISBS6OuuNVp9nO/Ey
M3ztTY5L07PrJD8ZYt/Oq21fqW8KhAqSoW+JTKti9b6Q8tCOYf1f8q+GYVkqXET1ba9+mMpBrd9l
jSctjr9VCyBwp7IYH0rar6dHvups0Zrejb5GY3zvu9zLpV8ZJaYeDxo5l3H4l9PMHDHijkGtaFyT
Hf0ztci/56kn1fm9tOlJCIXbyu8Ldp7Qhc3uhSSPqxkS5/irJ6BVfG3krBQZTCChklHFoHGNmBL+
wVO6KSyGcZW2yr9cAgiuNeeYAsGRlKPJSIjA/3np/8Kp98v6jTf9YkfHOKMKYto/aueUpY+q6Hea
zQARPz4SDwvr3ikfRMU8bXgKpXxLMTBg4MvG1yL5rIGTlr3lpctnzYmq98foNc5LutLyrUTNqWEy
S2AxVNKXvn5r2zdVOdeFw32q93NtIufDhmQFcpu+0azrTxZ/ZtXkgvMb1g7hrMog9GqQBYHpD1w+
HZDq+PuqangziERF+S3sL8ZwE+yXVLfdGYbSyN3Injj4N9eiH1zRhIcpttySKNeo4k0Fm3u3Ok8u
1Ld8Gc4w+b3VEdGG9U6io2NOIB++mIZMPTYEYXBvVBlzzWWaJ8++DblfxShSrXK3oP4EAyOAltVB
58WlfocndAwTBQlfoVdAITKC8ja7OT4SG+8r75o7YXulzIV7APDmkdAhGT6BQCzK3K/5N6Ak27hS
HOU5lG9TZIF7eC61X5S4wXBvtOlf7FyTmLzfUVU+HPPKCmwaYCVpv/6KyssYmZitzyx1cMobXpHv
7KEpmm9k49XQmk2TvjU5cIUS9XuAOrqPgFLw/BRy41JDyKQtMqBanqAglqS/GrSlfR29OJBzuj3c
JZXS3Ag7Nm7Z2pdqAgUuFSC6xZ0eT4fjReZFX29nKKfUY7aHvL8rPJYC85wMLRjsh4heBjb2X9od
CXeaJcx+l6SM0R9NdQfCxZwfIRdTYXnJGsHFiLJLU+g3a18err6DcqAAxcxvi3PUGVxZDAv2SHvU
6VCNPoVuOmN88/XaHdfaoQ+4Edye0uyCvtnL0FQ8Pj2GmtnMS3jsGwrByUnjs1TzPz3HpkI7QYcH
aeSBWp8Dgy1v0n4r0sX5Crc5ptqR0IZl7ZXpKWkeGgE27mLYUQQCHEJ9gyVi/5O0A/RDB5sOoUHm
3X5eYX0SvyGOFqZuXFesR6q+ao7fdJexRJruiZS3kveoROR18IIrptilebKLR4MzUH5dgIWZ5Fhm
8mAyqaLaqP045SiC56NOACIm/zS8B2zdJY9b5Xzl05uB1drhI+hzP66IN0ro5w6j1YipS/wf5EmX
yLmbyPn/8XRey40j2Rb9IkQAyIR7pbeiEyVSLwjKFLz3+PpZ6IeJuLe6q6eMRBKZx+y99rs37IwS
mQPK0Z804QQtiJthRoL2dqYqQGgcDmXi8aJ9M/KSykUNzzjIELi2W2vSatsEQen4JCv/1/EOLi9K
vYKhTNGJX7eaZWAQk3tgXEBc+6pc4YJCVLjOM55cAKSa9s92Pvsfo3y42qUGu96AmZiW2501Lxrr
w5IW4osXQDr2W7xJcLh8kgsdXOOywfsyhSigFyCoC3FcvUoVaNCnwDrjKYlI23aiK78UWahk1Lod
giP2MyCIo7c2ym15oL/s2rsNZzxsmYOmhKgnpJP2m7ECglfvepcgpQdj3SS/thVpxJsEKFAHFtE4
lQFKYQoHPzhZQbQ2J+MOjGRJ3eqSecMkIDUvPivWaUdWK4+eDw8qVuByLJpUcgIV0CloY18q4rwx
Nsj9VJnyEXJDfnWhI23jFAmhXUVIxqWiXyS53t1w9m1nObgpslUbHY9qv4CQYWNmTVcqyZeRqL+x
JVadO0BCYUhljuMXfnaku/lP0ciOHU/TLwu7BLeRHsISmXfCRqDJOUOjDNStQ56tFbwGWZyllx1G
I2OdbJjcqWyr8d23McAgK6Jy6MXJ1jFiygv3/amsyHpPjeK95+Qfmmxb98m+CkY24SqzENQebCL0
gIFQDd6NIl5hBZ0zUos1/2LC2EkHVCZ6IvdTeHedmivDF9dAU55p7Ow0w7hRC7Dkxgg67GpuG82w
VyX1Z26rby3InNQ/Rw04aYHSUoQteg8eSCN/x1HLEwz0GztJL++s8KmlUDZ1aLp8Wx4Y+B9S5ph9
94ls+o29CDotuTT0mgBnBrP8MQ6MoGL6tvl4adZfxnyxdX5qg7+MIajUBtLO84M3bjKNBQMDDkx4
Ix8j0xrfIrKRGzU7CgzPzH4cxQKYSwwXQYAe84gWHVgLMSXpA1C+4SaGVRthnOm9r8zB0h8y869s
nnSMwzXBJEGxdAR+ZjvaEzmysp8muyLL7I4g7tkBwMG3fYINb6b6lfQvlyy/iujHKLXeUkAYg/rM
IACZzYC2KtkNOjzJwTxPgghN+7QZog1oQpM8WbR8SDs5z6ey2eRhIC8v5X3JLbmsiY1uo2ph228k
lXFQqsuEDWAVkI4Zd2yOwHn3BpP9iB0HrH8oLK75sCx4FZW1aNR1Vgj6MgS5qBMh/TE4H2d0jceO
WGiAAkJ5L/l8GAlVsv9Jm0RQRFTiyiZnQe0WHl4gATxfVuaGgAfSvH6zho8RwgCcgQtat4Xs7oiw
jjW9Kj3Bm2qg+Q63AL925ClSwG6yVxDshLiTwjpXkUM4xO2Rr4lwqzfhGgCiEIQ1jrw8rgLVg1zs
nJK4oHAV7Ad7iiSaP3oaHZnCeXTfx00NV0CTAExleEIxd0PKHSv9eezkW0BR6LGRgfK86MYGNWwx
c/ycyzQHumKBfaFk5reaRTPDboIXH6LSsjO02ch9UCXU4WPlPLtO7rMKVTR8q6GTMzEMc8FwtvEs
Aq3wVvlMrL09SjY9ijcyBc8P6r4pANmwfIS1bCfO0fbL1eDqAGLPjnoIMxXuA7RoS+EyY9DdTdd0
DhKGAc3w0KIjxOm5NxUHzIAiKbgfXjL+8brv3NBnkdUiIS9wEJGiPNiz0iv2BgCFuFTogIZFQkeT
pd28L09q9Wf2CCuDZhawpSt4sIC4zH3L2aldAljlrGKnK/BRs3j2GW4DSF06Tr4aEG2q7aYcooXB
+YBZo/bOprgIapqacK2C3tKptU/yfU4B0eJ29Bl38EIDpox88FJ2MYMlqNKMGdx7/qJbQi9RMucS
9kYRzCXQA4yBwQ7/GIXq2ZLECybJ0mTi2XwruFs0nTxSXZzgC3Lpo/PI95hFEBXQBo1Pq69mltZu
+8x+i/CwG7zh1bTYRuGbxtzLDhpMJox6NRecHnWLsizIGEkwVAASFWcPlyIm493KGuy9mrtSGU9L
lxJlohlxXho2IwjSm3iByl5nOZLh4sYRLemwmXEOyoflndX+ZXNlZ+hoCp6qgvSPYuCfRCe1xcUP
7xozgoIL2cjp5Gs+06PGgzAPvfLYJs0+hxXlCW8bdz7mR9Dw+LUfWsLMlFTFsQOuv7NLhoqEteeD
hcg6WTgjpiUgoSi1ThEuNC+MSea05aLwFDaQ9vCpkCrRs+MrMC7jmfUGa2429eRdqCa5jdF8JYA6
GlTpAW12a8Krzmn2jQBHM+a5YtGBCerygtWyziNvHDKyPBlpWe86UhrIxdjnyGcDypNBEVPG5FKE
7iH7N9Aw9OnTMVGEgeYFkDlrQaHlLv6kCjElVCCos0i5OlDWxJ4xRtQz1kzZLqDMtYdnruKD6T2G
lFzRDehADmpHGM9M8LV4EPSSThK2DTyKA83sv7xXESDa8C81u5cJK9JVAejA6ZlW4p0vOVZafSnc
HoEy9kQPnyUlCAmA81FsFI2Vf8zCH77/CMkUqJumQ5UsaHGRgE8fAgDhxjUn7GBuNNF3S0CC8uG8
Ass+tjaTN88ozsxHNz7ndtMcjWJoQau4Fynyhxzjk9fKfc2CvoXmbVAphwlRaKQkhNyrzDuUMXhT
o3ZnBzXqbbmI1IR9M52O+eybioqPLW6Jxc210CWg4aM7ZYc8mjo5PO5G9am/LIDaJYCDgqx23Txo
mPVkYn3SAG9MkjJzsz4Umg/oaprnvgmqntZqX1rkb8sUgDBfk65bOyfb6CN2kJzCsAD/vIiaH7O7
WtWnI+J5a06FhaN/O1X0zFx70/os8z30pnINeQBIl7Wrg+BcCPvVT8FlvPxu1zIXtb27j7DESGB0
SX2nFemjLcqTxh6hpc/7xStCz5ovo/4ZsPqyLyElnkdaqHRZSlK+oYc00SF6eruKWnXuEqyTN1Mo
A1POAPhHFMCo89b+KVeYufhZ/1b4JO2OIL1Es0gxwWLhWroYDCMO8Bj6Kj55bHdsQwIAkxozJ5Nt
m2fu+6YDXhgsxrZatRaE98AhfUBhNfendEzzyCfXyp5Z3Bkh4lxBcRL2byFZPP6I2QNhQtRay7rh
k1mMG0egYqbccocMkDsfRu3LbFKyLaqZZuf7LPm2pxy4KZ2WxYqDKiao3HmuxQhT3+3qHkAGc+oH
TqjUXLf2uya/DB5OuGQoj4B+pfaH1f5ojILZDPDmGEB6HGilfv8LyA+gusKa0F96ySu0PVjIbGZB
e48AgoZjA9Q8FwQpY/JykvOg/rksQrLqUSjoU9jQuuA1sm+l+FdHMOKi5FGrwATddi4g8ZtduYms
6jSIwIWzPa9cBDw6ri+FMCridy+hwUpNaeBZJvJGfuNCdYhPsWyA/9lC5ZtW0rOeYgtk7tJyC7ZA
tlKoYUIQg1fCUmU+0QESCkEJD8k+Nr+mfisyLXZCLusKT7KaKQLO0aa90hJKiRTRuaRFOzemdMik
XKcyA6ZKAdlwzBaA50mGyfWBLeifoKhgMc1XerdUqnwOYIWdamhSRbFYimsf6Y/35RFXGVXUFBFz
Hm4tRf/WJgk0Mz2FBnLaUA/hyezEqyGY10cZH60Jm1xKxoojAcZqgTNmQMfSKYsBwluKwUVh7qEg
K0svITGOvQf6DM3O0kBNJ8ivSCKUHJS3ehdNqqOxug1+wMlFzEoWQY5AZRHKV4QuNC0/HTaS7apw
Srbkn5KawQNiVza/yEJCzBgZ4ucgxXCCuNCrEer14elM6bnEe4ShGVhEAwdoqOawnyD1W5jiJtxJ
sGXwB+aECs+q1l6ObtoLP0bBQrikN7aVghdJzqZpKGeqib/wz86KZcQnwbIozCVTH29T0VvXrlhO
d3GEwi+uE8jEDy2M10rcru2YOZNxKMNXJ98RHLKX3YVyZEMEXtq9V8w5S69lHknwrHKPq/fQ/q2q
r4JazGurecprD3wNGU686TKmT0wDLMti25vOdUZ3Ki48/O7Hyrz3NvkNg3F3qGLhhS9atfxXwS7B
xMnSRc/nYcX0rkLgF5svE6eHW332zeixkXBuPt32f/ny4dn0f0saNUxXdAEEfzWIo9zuEmKV0s8B
+2k7pgC5qom6nYQBXvnlOqR/NnIOJJwVD2WwaR/R+9YzEeU/lkIqrL7JhfvWltgjhu6jzZsPpzu4
ZNkqiOPjbw0IgIOoLs0R1PnkygskMMx+cCVzSw9ziti1b4K366tbQaOQCn+dE+hBBtBclOYpqPEK
ozFbKom/JXLUDm9CIdQzLbek1zAWIpiaX8qXxKsiN/bBsTQks+18APATVGLTaDkiWwx2HeCLuGOF
yKNfYiPnWir4p+3eMvMxJWoArgEeOkXWAzPU392YyHuLWex/+VEom5pZSMbhELCa0XqqNamtc/Ve
dt3NrlCrNFVMwDOyEt7bHO1Qrd8t/VW7AWkLFkKpjoy2fAMqa0/P8q26ydmvrjWhabGr7SrChajl
tv0AjEoRm4lGSlVsMaZOVI/GuP7NM+PbMp/CQOmFRqky9CUhqauUTiDKODMK16CfAZmPKrFPN5Fa
LfTe2tsQ6AnyutpDehHZuDfftWZ8F2a1j9V6lvvPzvgM8RktDfJOcyaFQmF45iwM9dw6G1PsS/fd
Q9DSa+ZD1u69RmLchnw8rRT96QLEKS+ldlIqBjX+D1ks8JKs7eCBL8JYNYJGGfty7SjeovHRnxVM
phgj6Z23LlAnKtwjivIUEUstdnn1OQKMHYUkk2m3Tn1MqibN8xcpY2yHKAtGOfMan1ZLstNQEOPC
Aj+sdfo3NmXVty5Qz4hDUG9TmjyYA4X8p1vfglWCRXaF7WW7SuFdRTudpRnohhTamr2rpPzws2DR
ZO+k+2Td3iqCReqhihqQCJQbMUCirPOlxcWV8O6W5q6NH1X8bco3lJf3vuDK8dWvDCUiRdmcwO5Z
biksF6CDR/rdZ2OuEfVmopfuBZGhA1AtAJ2t6ZK5zUfHR7JlC+MedpPUUtN/AgKMPAEJQ0fihvmo
DZg5Mi4pBEzxZh0zGhi2PFVmwSDVGnCDUUgx5tbollLtFbFw110FxH2891eOOb4rardrx5FYIm4S
1Rz+Ao/5YL8ukmYLCH+uux9NftXFyoKh6hKERDJa91EwGPXjaA7s02VdyAXMgb9QSDpKVGJ6JL0m
kqtOMed2uspROrnyHEmwio/eefr6HckJOfQeG0yMvOlqABHuZAl3KHYH+uoYMAai711WJ3+dy1vI
NhrVdjOgFcaAzcxhFC6UZSJ+u5QVbGHNR3/cMNvqTGDjvNI+iD38twWyMvc0sKhvCIqo9Iuojmak
zLWmnscDjThboG4QM59uxUjaFTMKUnnWpsTMB5CJHqLrFkYLoVtbpuzEqFDmGpc/BkIc5O3M99X1
SBCqLH6sH5IXuZ87qBzbqiTOfY/0gRoMwuuo87Z28wTZZ2OiDAwYt4iFHnWAL/zdkBiwptFB9uqy
hm9QMcuVxnYwnC8XehLyOOCA7HA6N90XwK0KzZyFg0l4oHaszR49h7LoWh664tsDrm641luht5fa
qNHHOGubVPoqB+yTJoukokGz4eGLipUXmiAElAIxf9SGy5RiwOyx4aHzH+E0f/aAOPXcX1ED7Fws
h4JQcUM5qOpHwqYcnVri/SroNgL55nrs3llKR+0x4xYr3Gtpi9WkS/zvp6wk1fap8daHp4IgR3Gs
kpM7oOzik6MIQuy8SQyLbFm7Se/D6Zc6K6yJKFYAqwGRM+bBIigIpYHMxCnF9AMzu3bRu32clwuF
4q/z7ZnfMDH8B38gCq51dhaxtjRZpKD+2xnIPXXEMwMhnOjMWMNo9HGq9i8nLVx/K/Ivly/BDr+7
6uRbzyF+6dpvMfpYzilkGPA1vHLSoNyRpIypcFWa37j7SaNH2n7I5ApNTtirnlHnCqJgDYHSRdSi
XlvqudD6qlqQnl9hRGrINkIpT2fqOn8CbaTXr03GX2NYzDx5ttRdyduS8c0QJkWHfWM5nRi/Lv8y
lkv4Gw6bVZ5tTA9I2b383up3iJOhcUew6LMSc/440ltZn9M2RDXxodp/AtqZNkrioWG+mos8fQtc
9Jgerou/Mvv07FeuPYu6o3iEEMaR5PNqg1BcxXb1DH3c7/kxRcCnrj2tvLB0n7vlTnRfVgY6szuN
9R/fS1+aszo+km44S5JX0mLPXpuUij0L6PBH7y6qxz72ME33raff/lbZvQt+/hNBoh9W+6PK6mbI
DqCXHCBZlH0Aj6lEYufZFF8+ZUykMCZHr909Qxo2WZ/8nEi2j4KzOMVBqbMvECxrHLGpMF4ojrGT
ZJ+EqPvsiMuh8/fAiudZ9TX2v65l7SuWJwaqmi73mJj2LsK4O55Cjnl4EVzxLcEbmb3QB2MO4mbU
4qcjp82SDSOcXnNSz+E8LxNoE33EVgbndbqSwWEcN+6kT2Piybi9fh0Ez2Ow7px/XbgYJKZ/ny2l
h6jM0ohMZWNufI7pw+j+RtqcRt87KQ66jWLskrzcC+T1waAfnH4SCGKF+9WsXYwozvxRuNSsYtkM
O0Ub5xnSKBaxU5NvO2QbtmQ8gve0efKnwrHcV8m15+4xGbQSReQz560pPeDILRtq/gCEC/vKuYWZ
kTCNZY2xwFLchYzUbcwfj0x+NmlQWUYzu53nI1e25DAc4o3FmWUO7byzvGOnq0RessSM2Uy5fz3t
HunChEJ0wKlXqTyV/W81ER/pNxZM2qgAWP+n7l6DoyRpgzvDYfEHkRK7ATQPvfiyqv1Y3rqqW5Zt
8OaxClGaX5wDM7U8kR7m2sfcQZuUfpjeR6R/2und5/saKTts/4vk9HXYNbMcmVqG2kvV/rTxGYg3
/mC+ay9EOha9MWpN2RQyzxqinWZ9M9sZKPvGaw/g4dwzv3UABFZZS4ROAWMOmX6CppNpdsCR7sSE
VHJ4BdE3qxQkcA/zQG3uVeAoAKzIETVCRRxTZc370EGYRhcAit6oP/L6n6t/BrxWAuzf9CmqXmGA
ShsTn2lJik0ENVBISna8OTNjjy2V579yBFBNjgiQnCOd8Yk20+I/j+UOqQGYM5ioNO9lf9LSc4Zc
nwAnEd4MyhmNL16wbRbBOOftrNjcBAjYHeYcTuuBE1Tn/nAdOINZB/YEdGXSxW5vIgb3Z7HPd53G
axTWS1HS0JF0hlZHOxjtz7SUanHAdthb4U/NHOYBikMBnhz4P4UJt89d1HyE/QHIouEQU3jrh6MG
f88L3kzGqKn6NDK6/W0UfETCmPlyW+YLJNYUngweAu3B4ZIGpxzAw/SxbtW78tIpMY3+u+YrGh2A
UHxmyvA0ZNwPCP+dhzW52VM+2sji/BsTAMqKsIWqQ6zkBm2C15wac04UI9ib2Fji9pYO8lHgrQ8+
l0p0Ge2nrfygvaUg6rmdWDeHN9d/T/Ch+ktsW27azCWUO+Wzwq3eEmdgsyon7mkZFwrFKSKVYSOR
R+KddwBgubPxO9ZfDDsF++0pS/3iMvAEiz7XyOFmuGXCKFwBX0Osa7FvslJc/X1IouESR46EyUMr
QrwCqPgW+KiyqBwfZyrojqIm8mAq4fRlgO+JXRHLwwRMkw4S+FPJPtN+RDfZL/rJCUDqTb0QcY1z
hrAMPyNXS2CjYIPYgYNlK1+QzVXpn23wHoT7NF8qXFDNNCpHizauiadinmVZF8crQRvjXvGIyYWJ
1xpfRPZSeFvDbdLZpkswroz3ObUdH+P1wYVGUhv+OzEGjL6d6twxXCE3hmUFT5OPuokGf5r6VADM
Qj5XjnfCyCasW6m90BoA9CnXUe8s2+m/oqxWiAhxdxnKv+CaQ3ZKN6N6T9IGSRqpfrBdc87Calbm
n7VNHDCaIF5QJvPOtRHDJSFvtEjvg/3PIxgA/YVxjYT+U1EzJcPwV0Eh7j91CCnWrz1RXH24KRbH
mT0Lwu+G39yA1gn423IXVkI04zLEk4Ga3pGw7lx1VTRbSzlIrpIS0FB6MomfS35jLA248Qz/RD+I
UFWwcjXJ7U4QeBr7kQMrtgHqXDLOk8H9YdkZWg7ZvtWsn9ZI0dEuvirQHMMPylOq0FPocRBQIClM
owb+WYfFKR02PrGD1ZtKQcxcWxVneyKeJso8UwBzrLEtr4bkaiq/BheoilqK9TmzSW+emYiCVFT+
ySxgHItyZpmzUBoZMUTp3RnvZv+oaSeT6YjWbrjgce8wA4YI6k8enHXnn3GN2MGPK8kJ+9frKDKU
ZOOr3yYzk9x59jGcHw5EFZUmYP+pZ2RAYD1dHgVhfKnkyyJQkmtF7iVRvSOO21iS5jHZ3kZm4A73
Q0lEnPNXh++QxrmxIUYt2+JmG/GulF+QgAhz/RcmJTqDd9U+INVAmtYKVJ0Jjgi0qxadhWVvjHY9
Nsqq9JABxBdT+RuCDxVffxq+xyyLzHChhuQxIm7sOQRQD2bFh8ZvFcOkMg02ZsN8RN1ZGQOQveZj
iTkgPcFl3fh/Fj60EiJawHpLBow2w+bcICNxghOeDY9L18uv1jQe3DXtqyTFjpnv0h/2dD+d2OMs
dbuN1x0N40vPp4vqFcQVXQI3FUlB3Sb3D4TIEKRRtNdkvKM4J7zHQNIrS0qyi4wRqabqEnI+9Xk9
i5or03I1XRKfXnjMCVEwOcOir9kIgJu4hZQj9SAhO3HBYBPrKHM2WveRZawmmNWl0UVtL1HICLAe
tgbJsTZt7+S5LHHgCa5xjCntEoV4+ltjLnNelnMi5Q7dhpS30MaLicoufLS6yggsWlBTllw1FBEV
qqRReUA6sBxgVfE1r/96A446faSurHOsu0Z/raN/wv50RwMV0B92xdwFhcYWutuX6Vn7ahFwYeVW
uejb+J/KPLhJnrr41bxjTw8otX9pzOpB+22ca6BsA/+DYwhfEJAg1NrqQufGTvRVR+hvGN2CqUnK
0SVxWffmQpY7JDHHtk6YfWLCdVAkE1ABGoszmDHOe0WAdlK/vKDZVhDrUiqwFGZffLBfWnUzUfPl
7HG7/hiDiO8uJeZDz4e+S0/uKAh3gUwbb5MjA4E8oTYzCw0COIVN4Bt4GP2FB8Od4aPkgoeNO5MI
bgSVmd09ezr+hPW8HeQHg4NayO00zXI9gcGnmNHoMv33krUmzoa5wXigEeJB0I88McXEro6ehWmp
EC+6qVn9HSXRSoDE0KM9+JmdBfPVZQu2sFV50ga4+S1QESQ83CBsRzRIC+RnRjzV75TuqTzq/rls
pl0ayXXeM1OuVrbJGGQGtoZogq9HosG8Ai/O0lfYcvj82Pqn4PZI+ePqo0E0TXJg1xShFgnf/nDh
M5UvCUZHVuzOdc4KiukafdvAwevW767xzVbEMN8TVkX5JGDAXKu6vziPTByfhorpBc9Ezy88E/Oo
1vFCY2ZUavd+vLLlJxDyxFEeKnOk3tig8RZS2ZpA5y+d85u3v2n3Vym/GWeO5R7G6k2nx41ZTZN/
1UaHuH2wYauUTV7vs3bBFe5VtHs39GZxfiujKQaUbptCd83Sm9JHsPeWgtchpfDLlxpZeE5/pXAF
BwFU4dlazHi/GyCWdfsnOnc54GJFYKFRhinKY7QQBvHolcxvkQXHxadZPw3aPUeCvZwGBXxLYQ6h
7ZITHMT8GQHJxiNHCXFGPH2fhFUs0I1a/lN1PlL7HWf4NsD/l2Xjw22ekNR7yFljsmrJ5mYN5HMs
TF7DoTnmw1XX+QuruZa7m0h8UvWGBtdEy2OY486AduTu6WobtV3VfKW5QV+K/6r5S7mClUMG3qJ+
lZznUfs+jUxt5beMHhaahpLiqtkMDMF6eQxaFPf7MTo2/cMgMs7Y9QyclPwmrjn4+dgMb3Fx62Hg
oQhmIj1LUuYz9ncwYrwDOsqasrV2DN6yi3gY+iGJdj6iO+bl3s6sW6SUh4SHjLxVHMt7GwMywcA8
WsgulwH3ewu9Beg9/Vom35R8OcYP1/4wq5PR/Tg6nw9ETlZNPR58KPrGc/+G5uki0LLyJbV0jYlr
gEMkF+X4LWnwedHU/qEzDVNhRoURXOZxPmLkn6pjm57MjfCO5zza6GKZUDPvp60Cxn1MkusUUwVK
g7fQt7cNUFFt1dXf6OGibimpSRL3D2hXwafAYlD50TdvPfVwT63c8tIzbNa5Tn2e0MyfpzwfYS8J
vaiXyNgzGrcwJICvuJWN/uWhiIhYAjgF2mSdLCM+xibfE6YkZoR+4M97tM+dHy+G7tMF64rko0RH
FvsrESVnIyQfkKG0/5YYA1/8y9KeAFpIL7irDFD03JiTkeD8yyl8nH/eyHSUwkOZkL4vEt38+NK3
vwkf34hf3XTaISB8RGX/mjcgqRpCwBgmD+oGFgnuU8LuPa6AAj2AfkmY2QbsqtP4L+PrahtYBycx
4gvh/8uJqmm1MCjYSLHazzWiaVCvkHMURKzpjCx5VwLmu4yTNcGBQNiSt3eiL8mUCHUZ1wGyX+40
GrIqhw+M3aC5BOiW4b8fR+4LyCtoS/WacFCD9TUSA8JPhbrofZx2bbsucb8bPELqoK4dREP6yu8D
CsVX4yxTBU70qlbmQ79g5++wIDa0u0HVihcK3NzC0r5Nnq8QY3tls5mpv0IWFnbHQxg4iMbylQnz
mooGVv2yb5QHOYUbb2DBUrSLkNSbNGMFBEz9mVi3DCWt5kw+ZGU59fM9zXuMLOyCfTT7Gsq32IVW
Mi1tNawQHhviVd6tLO9ZlkeeAwpdqz7jjZkAKe09ldfRgsZv06CyN4GGgXliQO8Y79LhZlpkuxb+
skTLHObvZYQvLmUWIleqh4o+J1hvzwuJL2Afw7fVskktpRE0r4hnXRYc4me/m3L9qLZKFbWZwhDV
ZlaOpyV/B7n6wOCqaKygK6f+VVtaU4rAUBBhglo6LPEkZVjlYD/XnDul6I5Uc0lqrGInZVXLs29T
lUaYG8q0YwbR3NX8bnEf1lN/F18SzidynRisjEvREBrQ+kfdgpWh35q8gG2mbQQKQ8aRGxqPyR/d
rZmP9s2dEBQs2XjA6+Dd8615xi6qEZ9d87QG/G1otpnEgPFi/0+2XT1cmeUlCdOctIYmgbJf/rUN
pXLRFeTOGpPYqpWgvSxMzABEiClyQrgmuEH5zXxxJR1EQCUeg0myXWbJwVZp0H1TUMWdYS/Lmp+A
Mf8t3JalA7PhJouuFeJJLxI3e/I4KwT8lZm99Kn8Y3fgS8kePsQkUPLHfsgPcexu9V+8p9wiNcBq
e626wVlLICDiAC/tYqOmxbqOa4T0bM99YPkj8CaKOOG6hwAGXl/9y0skUNMGihukYpithM1TYxGu
c1Hne5sDOP1kO9APV0gm7Iak8hOsQdSkwzdRCMiqD4r9ZnWg7VaY+FDiVsfeW3K5M45aWzUToIDQ
eW4CsaYjIDUnMOb2L1FPHkU3LfqG1WMvNijYk3lcbTwdJx0FEykgEZeGOHdEgblbmZDjDXIA1/aR
6Xtzz/4YDzPnmQDV+Y0xN3NxBqmmd9XY7ZqATVY1Sash8cn8vWc+2Q3NeBxUj0T3qPwDVOOQ4+8G
KAbWUPFyAP9NHAfzoUKpidZ9EbXXT8czT/0ADqm/JvZH2HzE9Hsk2UJluaZudRhDU9DsBnL3378h
KoRewyoR22bBIa72d98o5c5pHLn7798SAjG5lfOi3WESqFRF3xkETFDO51AGbS+ijKe60hosKv/9
0OfKPatAWsYGPFoAhViocoZG6FxqapY4n+5PDlqW3mN3jyzjXAEXWuUGUmjgkPfS6/NTYej6NnVx
z0kAIW+5o/8gRDE2IRKWhRl3yr3BwCMdRAFdYHW8OOaH17CNd7PMv8bcy/nY3KyWqUxl0i5lEra7
WuYEko6R+taYfQZVglpeVMVXpgbvo+/52LQQGuBVMDdKDvfJtrmm24rc7SqU5Yp6Bls7JOdAz4qr
MYzhvIXNBkYm9jZmimU0KRHKqGWFdkgBtNl7wHsFrRw6qFWiefXBM+u96xGFPob1cCdPiTgRF6Ua
tZM3D4pavXdmFOxVoVgY+p3ivbHvfdiWe/43yRIL0rHfE/nWFWN2zhW2EGMNF7LWWJuUPZiKTsW+
WbJrAXIJRiaX2Gd9cS7VSpwdA+IFxF594zrBxmBoMxuGSAKFB9QZmzqQ+LrYpP/9LE+iNxOKIsMX
NWEOOeAxfKP7UNRZzXe5gET5r52ID1XRJzetcmDItskpS2SHDpClkOFp0a2XRswgqN/IELdnEhMm
luJVXcdJVS6SYZU50r5ao+yoxPjEtzEgOs0b10le5wenwhrbeWRoNZlkb14ol6zv1c+iL1FLskd2
AV60Ws3dCgD2GGq1PA5SyCPIP8iacf3yp/+EuOdeQvFb8E2/ACDIY98Y4ghnUh6ZYROEaUOnNnT0
uSoDNhgBSEkDSDpjASzp/z/Emqoep14ym0ynolIeWu+pR3uqhhIbQcU4/dTXcmOLkf4QdPp4rARj
xETFshGz1h8A3GSvMSsUdD1xOXC3wk2PI4b6EeUiAbzOPjLMAKJUwL5CDsf/fsjqYCS/KMf0Tne/
8HAz/Pff3aIZjm4XbPsK5XCQm/1xyCtsBJgdcwV1spuYLEHzaDiOyVYftWSXJzFx0ZVN2rTR8bCH
0V3Vw05AJDtn5KRsdelTibsRSYmZRkPXTezzMbvnKvhMiGGUwwqRQL0SEEqn0PdmiGJ3JkZ3RBGO
xsp+kStNc02nH2QQJxvsJr1rcTaWZRXCY/QtRrf9txCc014v450Z1X+d77r7JMLOTSo4/gy0Y3nC
GBQLHC2AihCkCfIbL2HBvW6qKwmYeB1iiUFH2LbHSnG3ml27W4bV1bGKepJ+WbpFjseGYiwjPih5
DcGSH+i5NXAiAmWPGx4t9OvQLxG+mV2EiHqcOLjmn+7H9RsDi3klpb+oef3ngojKFTCwZTVaP4mn
fbg1Di/FUx+WNNqNqIdvxzHfxyYqtkLKbmOq8Z+oAhJkq/Gt60YEBXW17DLqt17oJzTOeexzgaXQ
iKJKW9RZNnAx5DutFvFeN/tD/D+izmO5cSXIol+ECHizhSMJelKizAYh04L3Hl8/h28mYjaKbrWk
FkGgKivz3nMN7ZYb4k7NEKVIFhqTJhoEYAz5Hi1tfkc0j8QWQe/GWlMSJiCJDIVl/CagrxKZuXmI
hq2XmuYwW9q/jM9WaiGfCkZLolFv9Ea+E/P0KIZWui0x8epNozt6mVhHtvdiXnkNY15vkn4I2nQO
OaOHxYatn2/NGzINW6JMu3XuvFUCuAdSs7+IYdd4Y6+e2hxQ1BSJ9CQ0OrRKLXLcwahKmj2Yq+en
cKr2FylhwRY4O+BPZzQ7Mc4a1rJjbC7CbbMS8GJcvR5Bga1bE7EbkGxG7mdiyvk0/BYH3aDhJqyl
p0lz4G1IW02b3me17E5Db7WnSC5+ZgvotboQiZvWMwuXyM7KP43J2p5QBx9mkL+iFkXbeDRpdZal
QnsYr2Kyig3YXhLw5JLVq5nD6UI27G+lNtg7REIQq0SaL3rWUXYbv7VBKiteIywOvGIriXeYCsvL
fx+UhLOTEdcLTb38V5iY4nBoEY8Fqqw9JeJLzwjDVQrIZVJcjBfZ0gdMQqvk6F16nEaGDCGeS3cq
lwjYAbSgphFjT5XneVvy9OFs6dqrnGfJ6ZlO3wlNtGMX72y9s9JrRHNqaTLCAK1UDUSz+Mqn6ltW
Cmi0o21KBJINqgSDBtWZFJbhoai41l1CDmCr4QsshTcEn7XTC7AsY4EfO45mILShfGiaUD9XyfTI
yCBUK1hpYs2tOZZvtaSLlxlyntCshGuoigw3sCA2BDeOW2TwJ5acZ85YmjbQOI/bkZgsZMA/tQOD
SIScSXBixBPhGs0ongctZ3CaY7cry7rfgTmEcGOm3FFQLO0lXZqvSpe+l5gXU1vh5Fa52OyxqsDv
sazIMTBo+xgIajduDAPGf5vtcSVle2UAAqGM6gJ0Bcyq1c/7uOhqr0wQcxvtQq5HaDJ7a+myPv82
NmkBqE4p0DKStYNheTwYS8ntInVMWUb0IcWYWEREIlsNJeVDohdWTPF8QKYIX2ri0MnIRPnS5BAt
jIQWoO8AfYAX7J7dAEvp+EU1ebpxarx1zKvHeR6+63BRkIGL5GosFSCnOI+hvjJvk1vCrGJmZxtk
Lu6qKM1HG6G6VrIWU7KFylgmOMoVzFY9L8/skBUIV5l3mMJD85lqv6mGTt8JJr1lQUYCL/CWCykq
FA3fO1KYnqlwyAxMA4uXg1U3WnnEoiO9QP5dPNFI/kILs8VI3kHyHNr2Wp1g4yK/s5bBCCvhJWVS
ZBFBihNvLK+RZS1g3UgvoreVW8q8lzLruhihum9pE131SMKB8byDxbA3LkViS3rHEEm2rTweXogv
x3YMl8ECscE9+I78bTxSBbUvLT1RChaOuWGDUbsZuxfiobDe6Kh7sLWctFyu6NnSJxBV+kMR8s8s
FnDoMtu84Ybi+MuB20Df84F0l05OWbxHVqbjLlTcSlDKY5kCjaplq/ueFxOgerDqenwiLvdnjtDr
A78riajscjbGJx5SeRI71vzHwnjUPm2ciymm/jzQalOUetmG40isYSi+RJpcnZewuK7t8DYOMl6a
aCIAx5AfYiyOr11T5JtJln7KuMXQabbRLZZWlvRn3NEqDNdiVNurPmB7RRZ9V4avPpuTW0YkDl67
lSsSdSBAcyAiSXtv1ScsYam+R6M1D2HWfUWjuASUw+T1USfQhlMf7CopJ2yjg8AW3psuNGypa7BY
0tUT8jR8i0bO13ISK4z+yCxAEak95OKYDzHlIS1vLgQh5qwuGDSnZ09NrDaNqkF2DavxtiLlhw5r
4DeyoPfKhEP0ArKSYczbvd5oJ02aQEMgyPCzZxpedPn/D5fx+eloqtH/xF180fKQ4UgRJ8w9SdKU
G40m6nMdDbnIR7VX8Rff03icD7qWE5pEkyBdysRn5W0vlN4NTV3aNPVYfWOQokPw/Hz1/CBahrJj
mvlbdjlnPt36WrUsokkLFpBZSEjoyMrI8b9PKg1hIWt37boOiuI0PvdpiB9lCtsutkozWCLBwKcy
vqbNMPkUGGGwDDq1W3JorU6GntP2uW8C7xin1gpCMf7TOkXy2LKsQI8/m1VPdyOKnOff///DHNbU
bGonBxYMA5o6ZEyo0ogWcR6uotVOwSqFn+nKTANzpW3KeH+FCZgLoJ70ycc4LqPQUjd1sUvdq1Go
+cWqX41cNXarThaWRojtE4ezbIWZxjjiFR74SaTRV+CUghyz+mljlkTh0ekJMQZppdz54TjRU1ey
ryiH8hoOperKIj74sRG0Q6PFSFEylVJn4o6IYOStmjqe5UKW99HEfdtLit+ZM0IAFSVdyPkqsCRk
M1EK/HWOXmJAT1OoNud6mK+ZyloTgk3YJDXnX21A4JFHaJekmIeIgPBElXaVpD6qonyi6QGMiyVs
B31iXgpiDB+Q3anMNpO8/GvTZiGdOCOO14CboaugMaZ8O2Qxup1aJBGJdtBwFoea5bpWNXeWkmmT
CUuJ31gYD3FClJcR6qlPNlbzmoFMjjM18vpGhIFlWv1WVzVcrmMBkqiM8s3qiSoBI036JSqh9QyG
f9F0pXBKtcWlSc1sd3THdz30ScfKdmlUzY9npZEqXU9dSfVXlhg/iNqRj5GoKwdRL5i+4o2SxCGF
3pgMm4aD0cA78ahCI9qKdK6dtu8zGqCr/CikZk+0hvYe4YHXJZaR1ZoGDJvDFIArTTn0ellD0FdD
JHcgptExD3GBpiJaafxiBJYs/SNS0vYhzuJDt3qBc2Y87YdmlI4dpylmWfHN0vgfmm7hbl/7n1Z4
S6L2iuw63CYNtUg2oBLQh2LmBJ3HhzgPEvRkIAVikayNtccJxUI4jPU/rQaNnI/+kBrowoneRm4/
gHWUC5D5ZUN/gib02oDPSXDYjjqKtMhQhV+y3mgrrmxo8YCcgbkGb3LMwVCcT6M2wuww+vGslzlk
2Ta7qeqsX3JVJbBhRjECt9e4mEwRVqBUwC2u5FbIZHpkrSt1IBlqAWdQOOkNdAE8Sw2YQClJka2m
ZUP3rFgAPSqv3VTLW0wH6VGj6KXwekrcZDU7JsaQHdMIDk2PlRZdDY2zTIk6f1kgOjW6VRwj5VzW
BrG6srUR82x2+jWptwZmDDe2kprumNlt2hgl0ZK2h9AcMLAOcKRCknqnpHxZV4h5ogYzquTZP7TG
myGHMlw5VI2dVMCv6ZFNcpdINDa6a1jME3n2+CdKed6PKnlxkP2B4xmr5TR6m71YHTsGT9SplCai
yWU6t0OJZkK2kGbGeTvuoDqRGUVqlq9FqeBJNYZLQcy+yiRejnMKyjKSSdlrBgH8vQ75ZnL1xJBv
g6TiDkc2149pctFERMFDZSy+mEfFMeOU7idWTzNJWst9JirMMUAUJc8PjIPXqcid1RQtF9W8selA
KehyCTP9+YFImOK4JBFFQIeaTOyhSujTwgzDTNw27lgpFeIoFlgJJTODetXxTqfz/30AL6PvNIKc
ZEOx9oVgSbw3I8PtUY7wz7Wj2+U5chzdMP/3A0nkfqGyBND+SeE39FO1NczuGI/EMDHEYi5ZdNHh
vw+SIpwyVSAuKgvfe4O870VkEIum4jCVurgBLPsedivIvNTSDmJFV1hMmJKvsBVIPpXZX8Pme37+
be5LqLrYmKlb+Hbz+V3V2Iu+sdJ5WOIQfJ327G9aeZc4GN7RJ8mM1GREdtasiNf/Pgz/KWBTiuih
YwSFgFradlJFLJMh/8tT4gUHoVn8XNfmYIwoAw2lNmGV9uoOTjezTar2XVNgUhjiQfvJGjIqRNkd
m0l501ZOY9hMapv5DrRHclGPRgiPk+o48WpTIU1A+TckU/ljdtEPYMMTJVh4GsAhGEDw2Zrpt4rI
T+hL/PXPzJtaH3a6iSs50k1tO+Q0wYzUX9OcHINZH3yoSNZYCZ/WQJtfI02mSCCtLlkBBDUxlI01
N/Tp1pow0jbcy0ryNmE9zqqzRRLEMdQIH2iaAms5A6ll1JUXxji4IivrOokqTJYiXi/KGgVVKRkw
fg2Ro8h9kozkNcxEOwU6YSr9aQCv44eNJvowCRQED6pgF10x+WtNqswUY31Ve40Gi/nkTM1S+jZH
O0BB+XtKO0CylLdsXNgtwyd/IEMmDNw66zPpqoeL7rWmdF4HyH9yusi+IDXFqdV57WPzaAVcxHTa
Gf4jiMC5iv8uAxpVlNIJ6AtusZYGjtAlWwZlxd7CrNKIF9j4/WfdZ8zQ15YoJPkqF+9FZmGC6rPq
MgB9rCa6uRHZKK/9wtSk56YeBYZICjRyORlRJdZ156xW3gbtcC41vd+W2jQGQ4toxiwUbywAt/LC
X63J/DGFYT1MlkV3tZEKh1O4QXMvu2lTCXM6ScVTbYD6jhfjTesYyjaqsRwqZcBY1Rn/SkmVr/Mk
+uxguI9bDiRJaJxrnIfHcqXhnzPUZKa2l411fF2S0o4l5ZTqRYOzhJ2W9gnUYwGt0qQzV8lXMd/h
fKN9JCQ4uEq6NKKBBrOb+00ahq9FqBEBm6M+X5uVCSPicFnC5EZ75w5NYW9YYndqxDSHCTMmCKBp
POvfU8rIV9LyWwRa5z0zi0dfAI3Ims7w8KA+WSq4OsZmZsyMy8+ekScyU8RxHuXiNqsTJZhy6xOA
P6xVOfR0niYMFoSMStgUmED3pwKos2vxjB9ouE9HoJTQ5SQ64UUdfWtz9yNXhnBV1DtOsTjAXA64
A5z0rL3VMrx+nO3TRpIBcavxbkrJeJDHsPfoQTIHyPF9JdZCn0JDwV6om0Fd5M0oMuzShT7z6DOS
+Cul3PQECwGkEo6DRL+eJjNWoWdzrsRFqprp8o4ei5Q6kXe8TOB7dOi0V8t4jEb1lI1rDOxLKOuV
IauMJ6fem5GluwJBkmc5hW4DD3R8Aktpq4aumRjtNZ9QjUw5mhbC3qjsFM5xun6M1byhYcJpj2Kv
26SymHoz3mtYFSnJFBYZBtSCawbk2TI5QmqVxGOgVDu5Qta3GBrrVD2LWxKnEFxDkY7j3EKbMO61
wZy24lQd+ka6cGJDLTveBjzuW6zONEfkA9ZemhcliYnahNpyHVA/hrmhnwZCXExUYbXZnMKM32Xs
q6Msib8xtbcbjqUCdwQkkyCMV0QeEimXdf5SxtZ2RjHfkpR2qektuOaALG4adaiAJFyPcoIrbBxL
LxEGyYtWROgFJn2/alVtq030D5IhC7B35LTbsb03TFlJHRCYuKQ/iDDb1zrhGFXCXGA3IzWjYmYs
jlirDQH51SBYjNr0Gtk8uR8oWqchEDSVPmGPCk0rX3JaaOI6CS/dbGGYEjLiYagGvBTTW/BMNDUV
4W2B751PcDaEbMVeVhaXVFqNk9BrN1bg5WsW/okcBDhltfHpyVGrZywfBVLqWo1/TYUOiZ5MX0NP
LJMmyB32j6YI5IkIeVpa/Tahi+/X2Mui4r2Wwa8IUa4hs47Kk1ZBgFqq0RGzRGRxsjacd95kgRAr
ExUO2pR/5SKrXCoAmZoswP7tga8OZLhHjMzbkBqTyEFmhLpZ2oaQSi/srbsqiY6CNKqnaazOAvOC
PfT/oUBpIBb6WzKzValTAQlJYr/Dgo2Yr69fq6X8Iu0r6Mcq3cyL8QpZzwwiEQK8YFIt1f/dcMJr
iCNXS0l8CaMFTz0jeMjWukFHi5QTIgzSyzx1w9ZUW+kQE9CEJPvpfX0qsJna8pVnYOazKn4RXhEG
5ZQLAdOKx1JD3RGBh+5NYVk8NeJlCZG2+hDlbnXFGVxZ6E0uakL9lFTSDqJx0MUYxWecYUo9FbZm
GfWR3g940e6olgrgVaQDx1J+Ej8l4koBuZqksa9f3LDIKYqWfleJPQnUVto5vWkhWmxe63pNj3Jf
3cn+sUompiLyyIo8kiKF35pXKStmBUo37qUgTQegRj2OBXltAghVghN/qqHRURVtC3ldOXEB1cwi
VxnEHWopUVQfYo7VK4yGk5wgw+zW4UJkb0Gl/S+pFFcY+5ehn9RjROjvOOBmWpebtqLBS4scQ+wE
T6ZpvhFGtFhYow9D7pV9N3RMOAlYWA2tICBK+Ul1UWcIXu25VrG7VF3zHiE4Roh/1BRl/pB6bsKV
xhlsyI/ZkifHCqlcwQFt2fLcQbG6AydHTLKtx4vHSTvJTJQTeRtH+CbNOnxd4feFJVwGEUkM9gUF
c2e53pWcozq3V1mk2g4s7kA3j8IOQy1u6aqfkIbQxuU0/U76bLeThNbHuu0VACdcowcC0EzmJusB
q+B/PEQW0ui6t2onF9II0/PqY0jkED0l4UaGiyc/cX8jrvGxodKiCkQFCBi0Cvtjs/R3WcaZV0dP
dLTFlldMVlBr3bZDfUrCrvrAT4psW4nz3WiY5zEyCWjHEF4aCrqjlVPACPRFpf7OK4tE1+ynndaR
6Xm2bzsW+CbtbnqYYCHTnqiXyPpXjELimGO5EQtYaWNS7Jl+1ue8p+hcuwonDZI+SXtJ5ulniT1r
MxyGwyyMWyMflRdsRy6ZAaBkLAlJsmQyq2J9ohnLCl24UiOOG8Y5uKraElS4UqEEHwbj2Eb1Q0yx
rZerRVaPGgLuxm7AeDJ1KXHwJSjKaTS5TOAsYfa2NO3SxqA3aKBvqhKDjhfnHpotEgkM9JNGLeSB
MRRiRhZIiG7IEIDhK7YAF/5nu1ikwoZfGRI+St3cn0mQ8aw45NNj5oU9AYBjg89yXpaNgaS7tRZz
u2jLfcKVdAaKv63U+C9pScLmdOvlungdph7HTjIT78bg1ElG5CltqF1bgzgz9ooGZYA994OfCu27
kcnUX0+1XyPy8BVfK/qPZRP/rIhv9ipcUDe5QZbQsAx+RruQ1gdl2CrhbUqq4Dlfp7sDnGJgOI1t
u2Gke6+BnEmPunrw1k/1MY6OybyPul3aMwO+YYIWcJ8UvwVBnguDIE5MtKif2SvZSnlAh1eHFGj0
T4IE3rFo/1z8Z7+ed0txbHLVE5GrK17dE7WKaM/V+sNUnZvmSqAAB3cUbrR0sSuW607L/+Li34Is
uPlOlU8dVrxjFLZdXXUHnRleH1pt7Mew2xKOtXRjWgfrEsFMEap4L6MbQsts2WFvHBDIM22Xz/CG
LeO0EoJN9986r9WJsEZ9u+jYHjZoh4xihy0inKHO7VgNiNCjlaMhbF8cGF9Z6k5zQF7yKr2g/aOx
CUaiw5tPT9ewyy3DiNabBL9WObZ5xNDIJm1230IxdyFbaDB59Al5LO6ZxN8Z7e3IyJajw5pdevVu
4ViGUIH0gJYacRU3+e2J0N5yja0rEB1x2+wB16JePmMlWfbpNsNlykyWLEv9gPipPlb3kWKRuK3K
Gb5x/d7Lf/RK2sqnV1LY03fEaZYsOvZvBHfgB5rN/Kr6nI9YA3U2/3ULpEvsAxHFd4N45at+wEQu
fhGELHbvAbIwWoaNW3pSXHimAVz7aL4LM7u8XWK4CkkABdGEGkz1ABHxvtBPKHZR570GTF5c0R09
ttt3UNjxI34om/gES9plAxXP8cP4JCAp2lmjO/hE2R7jk7B4pFM2fUBmbspvI2LlsVki10BnFyVA
9jM59EDvcUFdw/touPEX/SUeRb75AYzhL36od+OI70M944vqC9rjLl8dPwpsyAS0/61OgxoN2dkn
z7X4g9cZSlT7t7wnL8pTzeonuwwuhR//UYBVP8iAmh/swUf5XBykwIqdle3bNe/JgcuhfSIyXy6g
7rCztFQIAdpPuT7m1h2Vhb2803gkSKHrvBC2htceYUr80ALgsmnJG78XV7JEveIUr7jy8NtSOAzP
L0gU5FVMtVxlRr4GTgGrHWTD6QoKw/oUkcU371YBycJmBrM4/QPCyuTOOgWbfY3ZcdElR9vSPERN
EIWgkfE/526bXuAw/JIsdBvGvyG/WqM3E+bzt0gEPbBlwzhxBwcAHufjiPiM0hn6ixBfJPkUFqfe
5068LRuSw85TwIDE5mb013v9DsowPE6OSax2upvf0dRu1Y286T9o1GvuYIv2n7ZjnuWYr60fb/hT
IO2kC3enr5DiPTiR+9t4k823H2oXY9EFqIMLFN6xXNOZnNGFg+FnpO8cBB8l1waU9AcKGSc/xpvQ
y1yMhA5wLbIFQch5wkF7ke7PM+k3ydc2ip1gcBSSiJ+/S378JfTRa7YjNsOLdNFP6qn4Jt0BJ/pu
IRbCI83KX4LwUwzkDZfeXpzCbplGy7tVoHR1CKCbOWximHUgcL+LV+OOu0Q0nC6QfhHeHos3gpXN
m/Txp1zAD7wJySY3DhKwCmKNeGUvTwPeJYz99NW8KReq6sgV3wR32OPm3Ie8VFp5e1IbPjS+/3Xh
5Zklh59L01/CFinCR5W/V/KrJu1nYUbbe1ijLW8WfeTh+MxvPTRn/ZwGE3aOvZUQYYHeHVk8lGCK
EjYOp3x+WZ6durOAJ1cCTsKlF0FzollM0bUndQAHv6G3PCIx8GGaMZCOzCtQLXvs+Bfk/h1z9I5g
nQW3cn/ux2PUo8HcyoDTUrqj8b+y86cqdqXsAojYQuBe3qSJvp7LSJSB8NARkesxGCHR+hA/Fldw
jZ32y9TxnGFA3Fkf4h48FzwcRqWoTxa4hD5j8R18u43mtMfKU48MW1FSddvy3/Dd/hteqjfM2VxQ
ZCUdmM1xq3toh/+Kvy7QC+4HnM1INyVvZOB6UbflkdAYDMTLCF3GQ+7aaccoIRMUYNKLit9Y3WCJ
NnYsm5I3E2uWbKg5qz1OEJMWNZY329pSoWsvOFTNb4Ik5iN2eb5GUE7lHNSGp3L0g66obmgs8Oa1
VDJnTYPTxl20MTIXuJWW/orV+yTfFkTrJyN+T+nQyxthszYnRGRKEtCFqcEiNCBA0P9qBVY1jh0S
l9QGwvEhy54JfQYqoLHRF7/eTN8pJXjjYSXMSZlw40/jHzIKAITAP9NnBwynJPm8voQ5abI5V1XT
heQM/Z3j2DkGWATbyz3QhQbcYzfscvEGuQJ4hk45lJ89vJppC6Y/hpki+6PCk4sAjaCjXnca7fEE
Cw2Ei+InmGixbsP2ZZ53mWwPA1qlTYEDXiau6SLNzshqxo6LZABFKDsFKSQx0AIcq4D2Io+x2HOs
DalZYph3giTeqBveHiO/TVxYk0URppVLEzFHrWjc8uKtsr4HsqWjCM/Z11z+JU8UoIjCVMPMLpOY
9jm0u2HY1CvYWaf5qE0oWL5E4IsEkHWXy5vZdMnXmmt6hNMex6FOrkH6UWjHhXC+XrmbbO+q3Qkf
UQbrD/KkjcBXGD2VXoweiOVW6s/dvgtBdjHDvzHOjzMvqnemeaW8W94i3mtIazYBmwalMwEebgVY
m+YdTLuYrZb55M5MX9S3dEBDf4tNmt1gQV+a38yEFOLw3ITzId43SGAF5J/s2RTH6J4Fvg3oujcY
ILZhj+McT+2Rnlq4z7GXuSIe6v8uN8FGTYfvcxNjFMcfbtpZvas5cxJR4Y4bMbGTD5T2hXyRgU1N
pyg+gAvC+nyiDcb5U69sHmqcYxJUO8FFkyU403zBjp4YmyU9KMV96Xe8LQZSN7YKcBKfNImw8z+F
L4TSFwygd1GB4Iy76pQ+2y9weDxU7dPodL1nCRueSxJ2eVkC1eXwaIPlh84sakSJVhe1u9y5Rb9X
YKwMTvYzPqhSINfMQCKI91JPSLbRpvJdnNW+hQweFPZ8nnSUHPZ4bR/JB/+leKAAne4AdXCVrjqA
7Oc3KZOTehOnZtR+EKOoupyYMb2Tvw60hrdFzXq8Y31xiBL+HQmnBakP4zVyc+oZ4yVsUKToyAlw
PNFn4BEgelfzKR5onA2brAbFjlHTf1pzuYeZGvlp6zdsKq0vydfcfNeic6PXOBA0pFwSdfUgB0OK
LKMh63WWh9DPVelz6eJvySzJyANqyzTgaKTpvS5AhVkVIi/MvFL+XaI0dDJJZftXEb0hhqHTFlLI
SZO1FRBjMb5Gd4swqTABiYWi9bASI33KWumWRE3jYWO9xiPjGCUcdtqoHHo6KYQZlS+QnWLHMMcg
NhFsawlQBSbQ7pPnTlcsmIeGvMl2/ImZf8PWRQ+B5BVCXRfRtZXw2C4zN2RcZywUKnF0RoGgGBr/
1dBVSvz6phHda8vZUGzIaFVeTSqavKMfVasVEA/KApkVjmNzd55npCH6vBF489dV+5yy/KPE2TwY
6l5nuW4fkkM9CmzSE67lg4f1p9hJwehxu/rmHSfJC2dzzrYH7YpYa8fF3IgukW870e1pGgSNxuIN
K9Uv9ULzQTTlRJ6uH1bCHLqCIwAqObX1SMeMvRACVgKtr6V3QT9Zq/U13JE0o1rSVGsj1+2bhDxn
JyNNxV+eH+bmYhFH0L8P4de8fGobFVLAMuU/KQdod1wEGvFS+i8CbbS/C8duz2HMFv3XwRV36Unc
sQkwugOU+MNx1ec12pZH/Wy/FYfTYXIbF/u5yyTRUa4ncf+K2cOmRDx/EF93PE2+bP/Fu0dHwPLz
a4DO2q+mt/Cqh127OdXbZDe4s9c7WJVPsYchhh6+x7neYYjgI/HyZT8ghchWAjrQtn6vbchl9uTC
LLEh4fJTa7v1goXfCMurTa3vvFYeNAybn+bI6qN/AOnw2E1OX1LAru1xU0YO00kntBd/9YRNf8VL
3hx4GoFhozrUeFBUv3Ex/Q6Kw0L1ta4OPc1q4aDstZ2vs54m9mkyt4Ny0KwTJ05dPkj5XVvPnXTh
K/oMmTIrKUYrIrGD1htczu7an7xlhGAvLsTig3QFCHJSPscg283U14YrLj6nDpGLHF2qnRVAhfKZ
qyEPdo2g2nGQDRiMHQz0qeF9Ec7Fug+1LeKEbtoUI0wQuBibNgni0lVYz/LbcJA2JW9m/6U4Qbq5
W+5p8A9B7gTahvxRroBZ+ExpVHVLDLOQnqKzTqZu5kmMgQt/6rYUKozRCeSYHUSn6nwwaw9qPAZL
GDBAt6ivxq+ocHBwOu0WNVYAAYC3hstv30kZcIxj54b+aF9Um2DcA4ej+fEMdaudQmtfm34GXMi4
yhyTr8xgNdaiW/n5PLpWPg0V9sDohyboIaLX+YFntcFCtr5KADDFhv5Er++7eD9l1k0L41sZLS+Z
9MOA5dixQcuN2RKhMG+QNRBPNyx4+QmnCULLE9PjEJ8rRLzJRaRkgj5jBAmwyXkLgcVcDqZ67tbb
gP+RqQWWzpa7xmh5FhKkgMvvGgchv+PykhhnmaDjlcD4Y1TAYXxFd9ck/qJ9LvOPPP6CpBeVLWpn
bUAqR9SgB8UMDgwKnM7Y4VnTDzDBZEc/S3/Y2hmxZ07+RxiUQcQadqbEidDRsdVTwh76Tfai987U
utVvnh5F7XngZ9sTkr8q/qzXrxh8xJKXOAw4eqJ02ZjtlshuBViXj6G8eHlyJ+kBkE0rutYRrMaV
PRLYIElcMUsQCX5eQn7687tjfPK2cIVyOX7RteDgTe/H7o+gIrzwt/hnnbCbJLbAQotIkLVBOJrP
/wT21bAVbS3og+yQ3vjJ4KxF+l2dZ+VuNziDbE9kv9nDQX5/bqg0vcdnLwAYOLDrcNrP4vHZ+Obn
dKTUbqQFpY+bvNSrMxzUH2CzWe/Ji9/wXbRrLj2Ijffqzry+PJo/DCj8+CHv0pv1uv49O2uP8J4+
zHt14AekDyTr6LrYkBum/bjinOlnwBsrHfIHhRPuBcEgL4jlonvJXghWarrzEH8Vu2Y3vIe4GZzn
iqU5+cPYhHd+C540XgcJA0yO34ludiY/OdQP5U/0lf5QGvvoIrPMEGWNdbHVdqKffLBDlzd+4At/
MH94tv3JfaVX5ZAxZmsO71/Aj/VJVnMElko8bCVbSemJ7/GXiL3lzwrQovCjmpf4Nh2Sy/xX67Zw
xJ6Y3pRA9s0zXZYv8V12iRI6sS2VD/WHnX8DXNz5wpIQLCz9dvLS+MgMr1SBSGI3syfxqkaPxZ4y
f/gZPcaCz3Xba1jpWcJ+4CJJVPzGpnWweu5ZFu1uj7jCWdxlN3s0FrbP3s5HvUFRwlkKkTvLDxU+
Z6s3DmNutvsKnQ/yi+y33P4aaXE1buYUG4IiKIthoYOftVV3oVOS7MoHmIoj2iQfgIwce8vgjPGR
95mocXXCXF9oO27fsnkQak7Gt47KOkSzA2o3OrbWaSoRxjKj+Gm771L+COc32mUREgqPopfeckLn
BJf+zij3K/4p4YA9CGNXhFzXSfQnWQWgecQCI8R4fgbWUmZqXv+qbrtD+ZVdGp/EJKIuAIMSzSAH
/PcJOsuretau3NLaVTlO7/2f/BM/up/0L+bZoFF0Z+qL9hLf2XrlU8sPjz6re8cdpgTxTfV7pzhT
x3P4fG3eUtU1Txz98n/9cd6gMLwue+EgHFz1hsHmYu0KfzggT1reu3f5vF4piiYKdTIJecQrez2i
TEv/zcIW3T6UXNhoR2uzBvkjPkEnv5Ii4Ken+Cs8xzfCb4/hnSeg2sVbVgHu6YfAePAnNxH62HHB
o+FYR8gum+Rj4NEWD4srBdmL/D56HzhTOUVtQ7/cGyfzNzpKJ+VIVswZ04EWUFvTYVt+uv/h6Lx2
WzfTKPpEBNjLrcQqqsv9hrCdY/be+fSzNBg4EyQ5tiyR/L+y99r5F9M/g25yHbzY8MFuxcZBfgdB
SUvKI73+oZVG9XSQbS7SB91lvBf97962vsUHXQwAsIAb7p2eBB9G0LAGgj0UIn0Wb8q18qKL7uZQ
OfaQS4grPrarDWL7v/6nJAuCCCOeQzxik72JwuZeh6tfON334IgPw2s8s3aQc0DVIGlmN/7w3oM6
SP8kxPsX+vfnIYAN+bu3POk7hgOf+mwnUlv5m4MEvElY8laoF+nMODn+B649EG6AyC7o4hPmsc/c
dJcOyh3eqA0PlS9eQR6J1zQw3fGd8U3GSPjGTI65Q8munjqABxG50oxTTLfWHGzhlO4YaOk1eayQ
FWJeuvv0CmKlr20axNXHZw2amczazU4vsq9y5LaA7d+EQ/GvOemudVJfWMQDYat+pkP6srwyI8m+
CuqQ4kceT9s5xd3qPLsjH99zvtNEWi8PWaQAVGCX/CkRC27k2TuV+uCYBgOyubC+j9TG+yo+xdfp
3/CWhUyGJ8/85cWMnc/UtT/2j5FCQAcW+m59yR+Gx7OvWTBpOTqutV1NRNZurO3iFSdN8kr3gHTn
k49Qv0+f4o23xFBs5YUApPxPenRkbSm7NlyhjBBGS3TCv/I/Kj3hWrYvq/wcNA+wGvlFyFlg6NcT
wvPQcBuKh9ryLelCHWGsL0zG+Wsj0TDp3wnFdqs8l4sEDboNIgHMtM0FYCB4FcZOAND44el9ic78
G1YRlQhq4KFIH8khFmysCIoYJOhJrEvZ3mb1no1MZ1WnN3xeC11nRVgEDnc4yoxiEej4XQZ9H+hJ
+RyuFr6VBEOLv+w6LS8MpkDS17bBVBHLH9OzgVMkD0XdG0Qnk/w24ChiyowSglR6WtOJLWV/JB5v
2jeMMABdpQFcIdChm45UzGVNJ7QhcHlWbxhOkATkgkeUxcgAaoMD57ejtyAV0vGECnSxcHkIj3Lz
0WP/yyAP1gP7q5n5Vdd/UMU8uAaAIPYFVqe9yOcdnzhHKd8bJFtg4c81UFWLhSkgO7uNIfvX+964
KEivi1eNYqxvYI5JDTFhvfmXk0RAtZgfe7cLuUCle8GWD+I5CiIs6bZ0F77pVRd/CJ9CJhoAAkCc
zp/81AN2SBjVLj2miFPheeQ36Y5jd6EpnZnP76l3GsVrYUotm+YMIsPa+r/YYKI3V3gx+LaJkpzQ
GJB1i2+aGna1xYfE80/xiBb6/26ic5b9++d3szN37x7lAy3R+fx4/H3TA7mH/a+1//U+64ACHnI7
d3Dm81dLmTACtbdBlXlA5TzM1ACi+/97l9L95pjfE9e+Iy3b0c708tgzTuC0HBI4CUJip8lnv0O7
+Y4Dh9jpcORNviWu5nDb7VIHBkDwJTjw1294FsPkwUcdPqNbP7msPBDqjuTJQc/2I/aMfYLWzU1s
IiCo39SgsBO7e0dCg1XDJch2l35xD1+sBxPMYIS3eG18Ac86BKmdcC5g8vga7dq0r/dx8M6M9Sbu
1MvzXmatzdNdOyhO9D5eKQ8u1o3Tge05Z8wYFL50YhDFaQojKGa7st9oFQ7sEl6pa+LP6TydZEAT
tbdubv7RfA3n7C775iXijOAxMXBpn7GAUbgeq7c0kG4L3Yu8g1pDzTn+5oHMrEN3yXy9wqIonOZf
Sb1FLQfMMAQq4aUBZvU3BEY6ExmRE6vjHWj33D7e/Fn9FGF0bEJwK/f+eXbReuI7teE57odQc/Tg
WZxY34mbemagnXOPi4+tAQwbPoDtnY29UtukK4xsEvzpR7mXJ90m3I3vgqfzpLALZyL8AwDMvOJB
Nu4Et9okal71K9AAB1Csaw2Yz80AlOueg95d/PgfQt3ElXyWy5/40imMYIAecsYVmMn4Dtb+EtF4
67vfeq8fBl858WpOKCNv3XW41LfsgRDqkvNZ3Vqvu2CNwMj+Xp9g00KzTNz28Pwxs+CbnCK7kgG0
S3F0WU+Zy6a338vfbPPCbrPhHaifqL0krFjzDmqq+jn8kF7A62Fy+qgJyfLVT7LtuYj3PNwR3DHz
Rou4Jx0DRhe6OM6LXcNP022sqzVBsfpx/B3/0z/qo3KrP+IgOQN8w5eNMZ/perDQOJj/8b3MgNdS
ccWaQeQD5Pa5MY80KftZtmVa8A8Gifpv8V299R+o7ouM/0Db5yxHhIC0Dx/M1YlDGzoVerC99E88
JpCCP4ADUhqROmb3Rwbh29+Uv1PTFLb8nAAW58oZBRiiuzlkf4IfDzQW99QHUdF/LMtY6GGrpbqj
zcHhiRTL0Hi2BkWzZyYA01L/ZVe5FngW95zeBNvQVI3U2dmX/tNeCcy41rQP/bH4zr7lS3xMXyEl
bbIPpynRsdM5yp/FDCJ2TaZB36JrrftchqRm80Rgcl3/rjyvEBgsrn6kuUYD/pt8q7/Ln36h+Zp4
aAHieT446XkhrDIy/17/Kju5VBhZ2R/ulC8Ix7m8ZyCJ9LMHUInSFaGqcdPvkUxugILe6cK2uHuF
0hFanyyU5tCakXN5oD1lV/9tETntNgaQAHI+JiZmtyQUC5fKXPoro10Sdq/zD6QF2WeYz6c0/DGI
5N2IqY/y63QHgDheBI8VpNj6JCNQWdGZhpFq64NtnNdPriDLZv8exB6VX7dTZnv4K7uAAY/NfubE
pf+pB5s3sKlhTZIdVh9eHVOP7o/ttR07mFFt46R45VF9mASE7kreLI1ZxOTkL+NL+l97FH/lC1am
n8YfXTbHN4n/aQ6+w9O0/9XO0RFXy2XhYdF/Yhdd7tAMg8VPTyTd8ESIvc5f+CeZKyAJ3YHZ46ZS
wimEv8r+hifK4EdX86rSTdv5AZKLzw84txyXLsmgPBVY4/Q7OUBnZzgdgleZd/4J++TK53PkccTD
2tOv2105r7jK7s+Phh/0vlFdoytQzhaFMrm20V766b12D8QkkJmDaY72q32gznsgNOMOwoXODYx8
5CH/MoA8EXR160Lc4KiTs/QyEAxjgyOzDXHH6qewSdbk4t3JTuUiGOOE0m1Kw//ka/POuZB6wuhK
qOI5h3uvEid9lwwLghFwW8CHi3j5WpMibMfqH8Jvg1adznSSOV/ZVyxhuRD0hHCIqYhwRd7c0qnA
NTgUL9ORCBrCnW/5YfzejlOAGfNduIskJN1IVqyxhKvEJePW3yeqyPu3Wrofx1IgoqXHrWaGRbZq
u+VFrErCv0lX6kt8DXKOEFhEM1NNkaehwVN+BfkNrfwT6n9tG3TIlWk14dqDi1G2Fg95njLASwCI
4mIn7oPrdssYCW3yKu/FRWuPvSbFTpr4TW8JZ2NCqgVuhh1o1jWhPmjsn+oIGYXGyh04kGPK/1UZ
+uvREKGdxqz9poh7sxHIfuuhCG7aQvT7qhz0ejmUXTe4VjWFRpIsO20jwyUxxOlY92yF9FTNzwPY
c1yvgkzTCphOUcnFxWTIRARSPLvEZVF/ahHMTQPXzliK9mxiuppyKJ61jkeKMOoSF8lZN8VnkoE3
rYiz4KQiM3UrwhCSn99fxu0EAGiUJLmDQEdgd0jE3hmpXpBWdUH8MBcW0HWQPC8osIJNJUENQMLi
YM4I2Pe8bOrq5XQOES32KJBnTxJnTtO2laUH/8VLjTsc5r0eI8BDnjlmJb915NRUt2XUOSlP3pKK
v/2U9XxPoMluqZ2uIN9rpVnbQTwxmRHA7xh7vCezxARZtDKUzPxxk7glKHUAW9uydZWJaHAM7upK
Cg+H8I8gqQcVHpukgVtabj1Pe3F7WPPsanXFHsV0tA7NnFY6ggLjmY+VuN+IN696iVLEPHHqy+uG
O7sIukYMRDE5cAsBUckkIF6cpugSfJDUcviXHIbRvOGRuVtbfh/G+I5skdqfBCU3H3S3wLbRsfHO
YWz2oJqKPHfbKFRw/6J1dfhbrpg5Xs79iA7zHfDobBzZ3djwV6jGJ79hz0W4n2xhS7Pwpyky4Roy
+Wrbsaq2IwZa7pMVHYbAAN5M80ARTD8n/7iT3FFIXYsEyzFpPAak/LY2oB63o0ebfSOvwnBwZ9Ci
hti7mnRUrL9O2WAu7aFbHEtO+acl5mBAOtScJCE5HuqP+Rpa4Ou1hhyBJaZ6sCXES0ASC8S7krAx
//T2IL3QtBc+jIaDugp+ahhB2zDdQlW6VHLYPtM8Zr8Xx0MTG8HcpoE4kDoMW38zg7JT3ai4dKsU
ZoN+bB8H9AJONuQIUbCOjhtYU7weUDuT7lUrwCu1KP1suRfcCaeyQp5Ix1fRr3hUmJt05ak05xOH
bVJ7m/rYcvZf2vta6KGOQTh2KxT2ik/sEdis2R/G3t8mFtx00khhez957U23jGW/JeIpbnOQUlOQ
sAkUFsHRJzag+Cdrhm3ArKwlP666dQpP8pdJUA5Jj8Tbr/uYiJuhdZ4r0GXCwtcGppKw32cyeGG2
xBLiYFnYd0rEdsn3DNNhNMtXlhyIHLkE6FQr35hTv14jL1IQlmT3kRSgNCm8s+6ik4qKu9Fa12LF
FNISjbqXF+uQFf+ZMgTndjpNXXPMdFKDJeGy2rkqHsqxOLTy4mYmTXAayABXeYtkxdHigSTGGD0D
IUfos0z8MR0DqLZA+x9zqzSrWxkGKp/CazCU88Z5Aqj6yUh8ficMBuuM9pmyJjKEj9Qla/aZ8mOj
JFfld0SeY+03WuOLCjnthPopiUByjuKpyy+Zovuqbz0teKogkAOS+TKN1Djnbe7OCBdO2kTPzqmG
mvDn0dKL8RTdgZry2o1AjDjkuR/yb0PdksMcZ7OrxPUr92wPRV+LyFNcab3Rshk3oynObCo/VJ5u
fcFC5bmi5ErX0gF4DpAm7swcu4O6Y/iiTRfc/bcZ3/ssWS/65b2IhTNtdR/3LwUV0Tog9bPUV56L
+8kSsJ0nxww0rcXX9LZx3vcYH9H2qetDU5iMoXY1QCeQ3L7XS8NdMMh1BoIm4RwtlVc3hmu8SU66
0BmmdZBTa+HkRDFi+ulHDU5a97tDsSHu+ZVFxoXDdtb16IKOJ7+V1XTXpPYx8nuncRtW6vKSukuC
FJKktUSlOAKCcBRkhTzS7DgXI51WwsV6FoicYTJIjBHvvieXr2Bu93v8D5O3pqWv9ZbftErAbHjr
glKOAo05nLGKPLZ460XeelENWyM+xkV+FGwZT+/lTzdmr2WBopE02vCV618VRFxFeUT3FqlwJdHf
x0qIJ7DtEV7F0QN5S5p1L2LSvVhBdRph0U+SiGlnfp19uwLxX8mCA5bp2INuWzvaQ0LQCeEEoiMc
gTeqsjOzQ1AqNzEcQ7FQmID8zj9aY5etomMikgLUbVdKaw8zYUW/BrxYVZ58C4QmfKLlyh4a7sVT
mYrFr4kGtKccVmDWSesWCJWYtwaB1yTw41lMxyxmhdyXrcGd+uWQqJBTTY8DuSsvVqfZXLObtnmR
8YgzhPZkg0MVKdMqEBCv1+9bp7/9xSixVaSkiqd3G+A2kIkDOikC1HvILdlQeANivMwTEyaZw/O+
yz3UXhF6uwqVEvE5OYnMPI8KnkeS4nTj4EpC5d2Eq9WtduWV1XCirWqUKaw65tkgRLGYuiVn6Wqp
jpQNTs1bBWFpjSRbr5nHX4aDAn+ee0CVQuH12nYGJj9CLBjQm5DOrZP+GFQNyI7i4j65j/axhJPl
OGndHRJhZcexYEpTdJBLTOmGEit24w+EKxOfhtynAvtY+HKRIBI1PMLPvIxdYY56cGBDvrT/ZB1c
YEfdEmOvx+AnB0Jj+KUWYZ6uQEGem8VwsPEFYqFw1swhuHEuiDyIjCl4oAOqIrftcq9rXAvJCgYZ
dnMTeH+wy/n4vG7ZMW5etUf0XXlIGQFuglpPSb1Vj/BbQnhkgbYUgQXkPKemTnptH6HVF1yzffwX
7QejIprOcnuJjK2JfM3M7xbJS8LBHDwh06ksEC2qGZm8dwzOLrfORYDV3cznOiZ2mVHIxiZrtG5y
vd3qHF2Z9k9J1qCaxkvim+J6PBAR3ma3WukvJDd2GnHJi7ui01nV2m+nPGCT2kbk19DSj4pXbTkp
GLVPxZFo/pDEgZxXQcNVlPm9XvhaXvGnakRvgr1oHTcOE8ssc42UsPfuITdJYEx+y/qzUN8NY341
6+nFNLKHDONEM7vDOLoGVxy3nzvgVKWksLjLFhrWuc+8mLznsvjT69bvAbNq2/lZS/e6lzB/W5qX
SrFessF6TfTfKCHnXKPHl5Wz4MeYLkUiG7pBRv0p3yKEHUORutSNOWDzOnNTq3wBXnyRgfOWOg5l
+oIlTR+DMT4yfXxE+IeF6jZI1h0H9V37lJ8pzti2uhoRL4b3cjGg/tG3RbonAojTMtNWx/RlAvgb
82o1lFZq+SrvBtL6yjT1kkXxtoSwvBkypuiIFj80VZyheJPq/tDsc3ULWzM+SiXwZeqzNpaOFrVZ
wpfSdlRjvhWwmBGBwRiffsPeIMo6v1QRibC8mslY7H0jGObVKfFAoPlxKm3lgtbAbaccsaVb3KbB
AOVMNUzCU6dy8GpwXZ+dP7VWejHV0uv5srjVB74A2ngpX2UjuESpGtw0th5lj7aNfQOGE2Goxlxc
UmKmkCjCdHMyWfQWHq9GunoqssCihBE1yyyVn7GtP5PSMKAbM8Wf1QgRCmRgTFCafGo5t7JU9aQ3
zYoPGVi6yDcqw++S2o9VtvKa5coq5Um2eKXdZCD2K223LgJBwZ0nJTp0uMxf+smvuVDlMeEixZHK
3VpKtLnMQIirXLuTRKqjCkRtQTm2wUkgDMJLlOKiJ8QDyPJZL0q+ILj11jFPL2MBcmn4m6UGg+6u
U6erBrobyxjPAmfCSVVCzq3UkqA0wS5Bnw3jYHdDbicyIkCUb+sKN9W0qwNJfMxPsPWTecrWgLg5
Ao/w9rjoNnU1jLAA45AF0ufWjPMNnWpDHtx4wxrbrZ4iJH5Rrj72H8DxTHuf40mUgynjoMRKAIOR
qZ2uvlnKvlJYPilHNtne91ytYRi8WTpqtHI7sAl+UcvqFs3VFbzrGYvQydnPuegSV59t30NvHOW8
PWUGZ2Z2qg7PlzXMNNjsu1uuNQHNObFUC/U7AdBME1b1nwXqMp1L7jlmapXlWTx5O0DfFqvLMRDn
7rBFOkNjwndTBep47msWRUuP1bJz1LaiGwOJRdpCF0zecjJNkrmfti7Yz61gefr7JpJi8p5ISAxr
oIWa4UNUCXDQspRogr9proPqtUza28QNixuBlDR/fJ/XNegVNLo0MrmGwDZj/I8TdeHnapKHMQVk
ny+4assc3KR7sI3jmm7+iAh8WWjA92UIQ2W/Dae0UI4kTRIWMO2jVwj7KXFvjMVIUpEu6637zYWj
Ae0zLUhBdtlHqIIrl/+WFJPgJGP2FbzqiBs6yYSgqTpy0pRDU1+AT6LqntPSS88S0M6d9otcGP1a
khHemTV7RYdasOgozli0S1TGfMn66hGcNBWncZS8KP6AHGgr9SlMjrm4BFY+HqqOZdHid0p+3Gbz
CPIMHCa5i9+TBGzBIPx2ZMo7fUH/RR6s1Sw3zQGXfRZaEIdyoT0OsnWs9hoGHjUhUEbxamUOKgI8
InqqSpEO0BJDRqso+0vlp+7YJ8pMXZcuiEQjqMX8kKrDoY35Nb3hXyK8ZTfolx1OspPRWadt9cAB
3ZBo9vMZ1sZBxlsrY9EhJVszDgZF3NroYWUWR5nFwYBGj15VygmU041jbGfDdDbk7qxqckhacAEB
EeWNZmqBLPWA95hUD7M/IR8FX5m/12EbyiPRF9MNwNeZTJNAfaqI9yt+vItm2+OAMkVmTq26atyf
1o1t6I147QwELCDn3pc6Zojz5oxJBzEgccqQAVZdXToeBuvwFKmzEpF4m7BJzXSEyuih4UGtDICd
Ue84H/OWB3/2vk61B22lKH8lVrjcyx17pn9Pm2h/bBTrmBXTaRDic3JQOV0Ho/GlBV3V/Ceio5p/
Ured84M45Yd5TA5JhEbYM+/RwAczbWHZZ6EpbgfDBvJp1AeeO0QyIF9tS9FraAhSAtC6xMMM5q5j
7erANpTnyMknWc+tFyqbXOfparaZz4sU88+BFk14tmgEoih5zTPW2sn6RSkHL9ntsUr6LXO4WXQ2
zfTG8slXQKm3n9QJaWmQhJhOF5MtGhKwIuiZxxoMOYwuHDAKjIV6alT9XNGfM9Dvo7POO0LfH4Pr
G84QBPh/9TzN+nm1xPPE583g4DDrBxBY7TvPWF271Bvku4XUDoxYfJNxCYSuP5CZ44mNj7MbP+HY
jUdFzE+5Rd8Oz1IKNtgdRWIFTRzDEjLcgoWbYCKDULkupMAIitM6/6cRliVPZIZO5X1WrGvL9S36
URn7GuCoWvgoYs1VAMZ+FR+3XqIW6uhbF9FTdIQFOLbQcMc7cl0BG2b0EDwSznWYsLVn1E2SgF2G
q/it4K5PuUilEXdAf3hehSVjlH7qXAaKrvbobO0hGeVJ9rCczWT/AgzuhdKFU+32zduTJmYisBsI
4Sz0YzZ8MnQfSM8GAfhdkJCE+xUDKcZZ9urqCdiaq5qiy8AGdvZSPk2BO5mpzr7IENI50uCNnTu5
0Vdq7uWeITwZQ3invwXrVCL7Jv6KJT+OidmgBYDD+9R7JqVv4eyi3iKZAWVPmcEGUg6kOIZVLzER
wJDeo41mUtfUmCmfGzy00tPd+NYFQiKYPqPJnAzPqFe/4xjYquxQAi8ete+2HUKrFsINV1ADfy4L
Cz9TzUPV8INad+LgkMwrOfBnnWL0v7lInIkHymxh4H8+zGxw9RepwPPU0pkM5TXK16uSgOOJ9euc
rFfgM9fYTf5lmCVK44vZz6geG6QIChVCsYJhWqzjX4FSL7+nlX5rDZaZECorJnErA5moRzqtHiSV
5lpqAhmZ+I94txWw52KlHHLtFUd9CIsn0fKXso0vDWqaOH/PMM7g0o03NUgmbd/m6ls36G8i6VaW
zZTsUIvzgTWXXpFK2xl4lrDYx5/Cf9sGpJPsYUI/RtociygMAP5z5r626IMJmeuNzcmcWh3dJVbo
5yJ3YaaRba0XdYxXE9mzWBDXz1n8LVtwMJWGF/MlGRrmII0dKgiUZKXw478mB9c8t3l5HokrysiE
WhgvZxKbXvJ1VrbtkerU/eIYVuWAW0FOda7ln7nzpjy/iTU0n3jBdVK8wSR/I5unqexSeOnWG+v6
AeIeK7AfcNwzh46FsUdklSa/95p6bpXqohKfXJryRWXKEyXNbhXWS7xWFymPzpYNONJj8LvmHXBd
xKzyvphRjhTjUUubI91HRQ2K9aBff6N5C4eyRq1MLEStHrXovmUr95H0weZIaYlw8gshR2AwOqB4
7aLYzqUgnutIPA/9RL5IeUY8pTfhWMVh2myerGBqzQ/quAadci5b04GCEnaETdQNL4kZ2VWTyYaP
RbS8LWxScPFpb3cTgwIKQKgcDh8Z1vmNrmRsLLZi4vCMa8ZVLP5jd1Atyq5MFJ8gcV97g7FIpjLI
D1NBxX95QgOzEesh53ecJVBdQPzC15/KzFspC2PKQibVCoX+uDIh86Y4gE0TaFTAci+eVEs5JbJ2
MlL5NCvzSaorG5DOXlk8FmRKg9DDVH2k91wGeOz3M9V9Yh6n2QInhZBLbo+SEIVJ80oqd5uirGhz
X+H5V5L+U4+OnDaIy3WIRzPLkdyd2bbFuq9PpIj2KKIQjWjX+Z3peYZ4AUyzMdSBWCFBYWSLbdQq
DhKn+cppbhZJsDHgoBivelRCrCF1l1o8KUen0+nQ2bysSWipP9vY7xUjI5LoXBPWLJC4kp2rlVtI
xQO3GUdzjo9zGocTlkHjZRSI5/YrVuJR/KYDL1tS2FU/2/YhK37Ubp5E2gKqdy+WGTEbx4Geb4lQ
cdPzLRbEbcY54nfcIyRnxM0gSCUTs8T+m5mLo/G0jXLI/MjikSWNHW3rG8Q1t1Ow1RkoCFh7FYtx
ULC0ieObOav7Zca4uoLjQ2TOCLTScbhm5a0pwFmW4s1I51stNDfFNK6FN2VeriGCkNye+LDOw1+j
ARUoaYcUd+LeHPHZaebiqwllO+2aPDAP4SloHReN82l8W6boUGKmZuBdc7k1qE8A9aXDdFHfJd5t
+QcANIZv1tlSesdV3rHwW5gH1OTVUZ2glHlb5YVHTanxHvAJuVm9QiGuA51+Om0D8sYZjPyrjIdg
TFge1kaziwr7C0pd8z3lUS1IlrNIqMqHHtuT6EoMYLPn1llSQ4PqL+m3Z8lH2jRxEEt+ItzxpFl8
2txNSnpijzH0RxB9x016jvxmCs6aarESkjDDol00vTM9E4r5I327+YKBvkqGaznswc13UnHJDfGc
dDk6hPEEbIJgEtLnliBjfi5PGIyOE6JhXOagfpd/ApkPNUNGlnWnNIUjatIvqoG/In3Ay7eWyKep
1rBfzQypOwTxY95RWzGY6nNfJ+c91WhrdtKwnuItPS09Vgnk/cZ0VdfssnzC24DocChJWOywDC84
yZAn6wbpTWjJOZpgkaQ1SVeDF5kzxT+PcsRKGRNEQF5JTwPVsdaNqyBFjcwSsz/K211ApV8RVdGL
P9qgYhgcQoLzQime2GxFnD5BQkwJMBKHmQilbcqKspnJBgUzAC2UQkuldVXkxa4o+476yaRPzdm0
M9Aeq+usEfGx6w8AGgtnRP+tvw6zZJNaPfYxt64WxCquhY01NkIZhKwGK2oxu5RSQVqLU/OoEBNX
nGDSWjZoKU7/3heXH6HCNpB9ZFVy1FQc/I5+AsYGTGdgcU2HhiP0KYWZ3g0xx9EokUKb83CX2BR9
ZZNmq8YYDIWG8ys7MNZE0DUg1za9lKpGRf9TnAyOs1UZ0LwnPgBAMBVIhtGuamSNULBZ7PdqNRwg
rQujI2n1QRSbgKCNOJLt6ImWU6A5INNq0J2lR5yPKVLATiCRBSs+35Z+XGck6mY09eNEvKvJ7PFL
khiAd16zr1rSjhqfFkkFuR1RFmZfYsjEIme/3Rzlfp88XZPjRistmZfawMcPKUvp8OyP8dX6pM14
TM2rshwgsCU6WaraqSRjtyWVhxTHlSFDGTMsJBMmnmFhWGic8Oa9R8KrxGwCtSPJbeSa7GXQBdyr
sa7eFQWhgNkA3ZLZ5E93EMCQRN61jATjz7iZdoxagSeQ0cLk2tlXhL7hHaTay7Ztl5N+nYhf4vrg
HN8PeSCQsWI+J5PvHXwhy2ukU2t5casFQhXtUv0O/IF/UHc39kSJxGvin1ZI+SeiW0ilNbU7+WDp
Sx97CIPXwk0iWtLVtW7bnoX9Tqj+VTNuAxg2SG2at6dVQse+zhWanJcnGZqq84DlwHwkascAqKXL
ughwMI1uwJQxBIZFMvN3S0EjZWBsUTYNwznJxdPQPsr0LZ2C+GRFCxoejJqnlaN+/WjaR/YjkBmg
pmfF/JyI3XoqUYYz3K5X0RQe/cLpqzpqGirPMeeykr+O6ZikkRKIUH7LteqkwR8T1XU/Cix0nUbD
6aBeUc6RKxCOM9NDVyRPZE2vBVqP6kc7l8o79es+bprLhgVENI4RscFyCthlHV8bHQYx3wMua/Ys
iDB5c0UPfvwK7WVfJNqODUIwdoUXzYbbPpNixdnrG8o/LgMMih29KzKahBciXhvJId/SJlBAQ6v/
GY0vMDmLrLvQ0Coin0TVhcA1D3qLg0v2M7PHWIvEXgFQsEJe1qecyQd2VfyUU0XGsN2afwRyk0rV
U9obcygxOyGp023b7DwtXzl4k24BCRhdiTXBNyzd0CcBOzEKW1BJ8GpoUqsyUJR6x6mQ2iCVkopT
ECzieo1gX6m/eCQXHdDaOS7xJ79hFEIS1ayyLTBWIPDScM1jmuFYaZkJCq6QvI/WgWZpz9+hlZIf
7Ovg6FTEn4V4f+Oj9RoZ33FQqa7ZazAh93S/lvVcxTBJQgn9/q6o4Ckc/UHKyxNAB67BJabAVdFV
KqN+IgOaUMEs4nAqsmO/dsd+UZ1Mx7RQfy5tTXBMck1rXOdFj/4rOkUJmng0bKXQexqLGgJaPOu5
HiABB6XhiQedVR+iZleelnChVWAhXkv13bqbYJ/+YzhNlt4UYqABg0BIe36mcsCLKRxXixczkcUD
bqdYEXlq0II2FQW+F23j8TchjaURiJcSkLkJoVQic/wzKBsToQuQ5e/7WADVvQVRWhzI1Z3KMngS
fKpw/QBjUWBoSCbhMEDUK2nBiiZASVEOYhjxNTAhFNkHVksImzgc4jLUI/3A3v6wOR3LmcRixLkV
1wmzrFI2cDnVcFytQ+WgAqEx6M8VcbbpTemWeyMYD6KovDhrsWeKvhA/Eocz42By+qsNVhT9NK4Z
OPGCOoEqiy8IPOH4ThNXjoFvFh+5zOz8TA2dru9r2KAsp7JmY5gwu5r9Ncy7JFjbJIgfGz1EN0/A
VPg08E3Wz2IQYKtebO4gtC71aIm+izUzIyIB0D9cB4NDLJKDwVxcSUGw6Ut6UMuEyeAMVZDV1bF2
EHNAP0p7SJy80d67Vyt/42EJ55812tEyqPTFyBd5ge2HbAofa7/PuTJ1bT4htvjMlu2j6I33uN7e
zKl43ZQzxAXhP/azzWu3/Y+u81iyHMmS7K+U1DogA05apnvxOKfuz8kG4hScG2AAvn4OohZdLTOz
SMmqzMgId38GmJle1aPmuQv9E+QlhFzrwGF5VL6K6An5jbP4gMHBXGNoaGf20l5S6ldrW+G4m5o6
xHJdsyfktbrqokvVUw6c7T2n3glPbh1+ueAFaVxMfKoW5dVWTqMzNmMjXCuMEyPFWIFSXtFRodLw
zdF+iMS+d8L9hkyKEYmXotm7aXEPqugGgKD0b1yWXJ3zHeEL7zdUg5Pk1up/02pG2rbxn1K1PlJH
wMGnZvY0MHtyqhbMVb8tODQZH71GH3g/7GLieKMHbKJkEhAxCUiZBEDe3PQRcaNgMcY7wUQ2TjKO
SJ/VABHhEQR3mSClEnttBPs3gb0ESgKX3L3NCk9YK2GcbNVuA372s2Z4hFRQt5fkxwfGic733Gvj
U8gwy1XWMeWWOS3cyhcyJViqKTVHD1WEHK2R1HXL95GePxObvnCzJURm7Rke6sXw2nPMtM9X9xX1
prVKGzWXjSdvqppUXvMXi75Sv3zXlS9OfrjuaIkGhTNCjNZI8jnXjiRNkehAC/hqh5zB6b4noMk9
sE+Mm6nF11zGZ8VOmXzMQn4xpDUAeJxJnLVpzHJ+l1GS9cg+7AzfZ5SdaP8lTvxaV2uzpUt7XA/W
MC/N9Ko4b6jy0T62d71dkm6NVmTyJxcuO0coZwQHqvcudnmCBQU6OFxPDpkxRqrJ0QkosxMXQak8
SqrJ8KGZ/ViYXQF2QNUx50QZ80+nh5Pu79t4SQbcJpikbDXDJV/Lm7x8+dvSQ7Yrj6+ZwrZcsmGj
g1B2rVDCqTsP9qrc066NWET6Xb84RbfUXRpsv01VUnlO8oS/4YU0+otJBta/DVl5Fsp4DCSf2CwW
wAM3/A+cx1DpfTyHtsSTPMTqYgzPWj1s7czYcOZEtou8fbofTzS1ETnwvP2l1dpjRnGtFfoHvddO
9C6qSDMqoThiHe0qr8ijNrRhcYxhWN1u3alRMGakOOywt5heNzXl3AvZrxRpLwbNvgP3gcEHpTn3
j4FLU0HRHuPBPxRZd3BTB6w2blTs3PNGcQ9q6exFg6fZqLcMuXYi4CQc7RTbAxPMNow6I06wV8+9
6Z71qrrUyKHpU1GvXd9kNDzuI/6qxpHvIJ5twlLF8QTqIIsfeKue3bJ7qtg4wTdyUgBg4yTGWvmO
JzHKZ/ZDH1SMQtVoSxegsYzspaVsSbQm2bjhPD3BGOu59jYdqO0l8JgagGTGojG8m/Ap6HZRfTlU
v1pWSCcs+ZKYUATCgEAwcgJ8hWPL33cqAbiAJHfdn8rB3Gcew3y2UQKJTZFvvdzYemm2y8Ww405q
4OSpaXFCh/D57BQJeIwykCrhlWgfOi89dD9G4x1VQBDDQBbPpZhGWfXRdLfO1jqDUOCDs9K+xJLl
+WNqmFz9N9njd8i+lDTYcWrYTEmgMY13VCTuaMzbZTavzOa9r26mQj9tX1x05Q1e594ejZtv0V+N
LJxN+Akm1BBxhH9iwNvxkGl5ki9cTovoLDcj4QZkvrbC3/TWUDE/q5W5hjvXt5GJCBLUmUb8JcTo
KGk+Ro30NOLNSKS2cx2DhlHwWztgNBcgQoWuWYsKkaob8WoOdX6Ih+bQJ+NPgA1Sg3gXT3BQ3Cct
5+MaXsLQ/Wq5jjyJhbeX1N5825OXEoq/4Ggs74bSYDQejr+AJtexhNDEONpjM0CEWaT9sdNwwWm3
Vohl19Vbr+i30ULJgqfeK56k6twqdvdNFtS0O84HH/Z74G4j+QJ6HNemPaef6CCHE+74uP3SWvI7
pCYz0aLJIsGhvPQYFGqNn3F5cuqqmyeD+QYdPpq5IX7J0fBIuhDrUHuTtLb6WVMDxeF2SoYPA8fR
JoAThNVi9I2FTkqe4lRKxZaZVyztGhE8jTYidWFI9luepb5YDLsabN+GUuU7cenkF9ZPovEeJWC7
GmrY2dgeG1BVVEcFkKCUaq2qtI8YqNpBuBFiJ2N8ogtFqo8sAhRF/VkVpC+q5jycV3unZwDzKsLx
HswX0Dk7Dwr93teHLb6MKD2nlY6dmQvnjPE56VYaiBASp+R8W3NUtNcVLxubDb/tzwG1UU1+zFDs
bO8a8ANNtMPgRkfdPtpjvFcVnMepYPww7gf3SunpXunMvQrmaLxljPthhjK7IA4IYcWMnyKDDKer
rYeUAOxI+1MNFHrc5kO0JfQoSmNTiregoJBPRQwcN9xrM7bvHD8g4T9RLoNYW7a0PfIisBSUudZY
qIwz6hQWyadqvqbl1R+hqiV4i4cT3U8bOzQ3o5lscW7zPuSD0Dh6ZnAPqJTryP/99uea3sTwUGj6
UXHWCVaDVh93epPvGnhamHEeBQgUK+s5ZL/nP5VHzgquA2Nzvdo7VbM3knLPORWOM8dW3HOtx6u6
b3mGY8ryED56LkCQkILeuVa5c0ngPlc/IfQEaoTsGAq7sTKwprLjLZ1Q4IiVIKTAr8S/A9YEeAdT
e3onlk2gL1vGKRxayibBeluscpQAmxhNstKQw8bgdo+kcSs85Uad2l21lVufa/xFwpiTCEUKVzzw
qaqfYuTMqNnreE8gVG9CBrMUod6UhYHU2dqnos2ZtmObd9pbYZfXhJEap1QNo0YR2hDg2qW0dEAp
vyFh1Hhu+Vx06L9WoiX9pg1Hn6iU+4qB4uBZO73qlgZybjmNRvVd5K46qa6jsdmWfIpVgKBoEkPw
k1es/asqpwqbUzA1Z0tfP2P6q8aTbuET8LpNr5HO1odN599rx7/VrX6bDN41GHiPmKDd33VbLOUi
TnculKSYGK5Fvr5ZG6lctx4LDzSDhHNu5k8G2UjTfzeD5x4KgO6Hu4jsYlkJnn1IRztfVvu0c/fW
IA/+4B4aTP3WumDdyOCjRRLinSTJjybqrbZWta2dGyznprGNIv00JMLd9DQkpyrrIHFViEAfKQuO
UFBh7brypLvJ2tpFqvbiRO1NIoQMySNI/Ce7HO6e7l0LM74EtDAr2Bxy3rbDMrS8paUJOPAOto6K
3lr0eT9lic80zA0eImv3QfnLsnkCM73KDNCFxbDUPfpMD6JVDzapcy6qtbf1qmFv/HDA8rwDfpST
WPdReYPguhCIhX1CTSIDNTwRxyDwTtrVo7/KhRKnly3GlubcZeml57d2vV3qcDsqYbiYACTTnZ/2
e3LrGwLLObc0Q+HeBCcwSzc1B1yTYI49w5jI8dRftcE+qylW14aDBxUFRS2BcMNdOLEOQfDQ/W4Z
BPLRGPbcQmBkWvfspxq+qGPbUNLmxDdtaZfKpQ/zs7gtq9I6hGSXMy08OJgLthDCn6cCVkbz3FMf
vKC5M3bqOyHd0M/m/mt5GgdjZbsbs4H/woy73cJlaTL1zDIyHHd/2lVYF9RFfYtK9awZ6Sne70ZD
niASNHyFC/NQ1zkZwgRcbk55afqNoXrt9HTXlAJkQcGTbaymtrtA/baT5CxGVNiS1sYVJ5kAUI+f
PhsjVWi875RMeRD8ykn1vt6Tc+GOLBATAAHGQ9WBamnv7gsXh3jPi9bw+v3ALKmmWtFpaX7ixYWv
kHn+uOUadxRMkZIi2CjMEIMBnCxTDvqOUT07O6WAmPcSx0pKHZaRipEdEKetWyuXkcBQcynFQk/T
u6XsY689dKMLhYXT/ytVJL5+DGv3SJfPKdIBnslwabHy3a2iyie1Cp/k413Jib4zdhnAErqEPzR7
/Z433iyL8WG9Zh3YQqNZM3WhJ4QbI9bAtWHB0eQToFa72MckZMZtz30SYPjWnbcz/aaqKi2ixjYz
33Vi9GFIjPUlXFfJuLIgx1gL0FXowk+4zpfhAAzCiTbqrZ3bZnyw2xFrzlTP4y3HO5EC6n91r0A5
vdttjg6DxcD5iKhsLBMk7wCoZ8mofjiFsKWtkjQQo+HknghnljqfeYtC25KnqdQ9Rqx9riZAuILV
QIWgvU0CuJvZWhG4MG9JBzbTIc/LjbbTeGebiww3WNhtqIUzfJiCxmasmw1NR+sBLc16SrHWMany
Ne0iaPmV6nNHEQU3HTobaW3g1jU47Gdo9/7RC+hY4xYtLUC3OyYJiNoVnLpmr+STTDFzEmWmih+m
4/PurZpuU8xcPYWuaXzgxNfIaJrGOe7bOz8t3hTZMih2qXkJ3JWJ2F6S1an4lIYA+D3SlShWHkKg
zSRZNZkVOChW9sb1qw2PcZw4S1n3S8+4WPgQVHSI7qsBdSVDbY1rbtO758oANmIhRVufoiP8YaIo
vLSoeFG2HKbpj6xXOV2GlT2eetBGvgNk0Nub8gC2GoNCpLsrHVcwUMRpjP+To+9pZrPQM7T9XDnE
o34oA+peF3kVXBItPlf8tA1yJmnJFSZjcNFINmcwOArEgK8OHGuXUdDGidBcGhnxMhdDIc5eTNuw
x8M631t999bHn0a71cVPhBTbl+8eJz3P+/bj1yo5VnJgYc9DDcw538KLH54d71cdGHTh9DcXypOr
YtML3mJtr1vvqiYpc63nhCwWRdAe6srcdz1H/iLZzV2GAzpB/6y+0Vs+whEjTJ19DFz7o+pOTV+8
CLun1sUFiPSroRDAREP0faeYZMYwoaf4lu9WJQr+yNxVSVRhw4CdGWYrTmW8LpJkXTDJDJV+1avF
CuesV8mFF17wGJY5ONJYW420YadoEN5NU2jKA7bCCZFaZAofSv4BczE1Z1KDuhAgrJcpv7+y5vPg
tcAlhqTrKQlXQBK0wJmFiOJsD7QyIRehxfc3dwI+sotF+ODjdumP9F/t0nQeRP7B1sFTRQd8Ey5p
2DmRH3PE8dYxvyzP+L1YAi3rcZ+yjQZsj+4J4D/We5IFxQYTviigd8lwnWL9dXBLFKghNLsyTWpq
5Eiqj1ErKav/4w0Oy5YT2yJ0+SLDak9N3VKMjwApoffxxmNBppzNb05q9m5av2WGUXdukoT4Uyis
aKOBRW0bOPeZ+tfluKkZYBOqr6mPNbYd81MvSLbV8BqpA0Oc2fhK7cQDfVNj1s1Rxqyy12EIXwUy
7i4owidPoB2X6b3L5c3d8VSQdUrz577fTCMXG1ayrHHAAAQz07UNQ2QM7GNql2dSPbzogeq1+jUm
/ZDYTAKGYSVVnDJyAfOASyjsvViuRUEpah2t/6R0ZBHAyyelWiy0lUdS0bDJXifPnvXtTwAUekfY
Sg4G0rfBgfcPwZjEdwudr4oM09j2C6ZCvSgWBtMPrL7nuIquoQTPAA24jZVbVBlHsl4yys9GyMTV
WioRbX+VQjRJI9PTLjEJL33AcigLsJej+AhDVEXvZQdQWKrsElB6XYZjEhBvazXzTmmW9S00NN43
HiRT6mMNnFTgr0NMW4PBBVCbJQuMSu5LulSD91Z6z6Dx8OxZnH2ZN2LbCq9l3l98YkeAADdG+ctx
9wRl6M+gpJSU+Ry2a5u2wASOSctajJJDG2EOa3lMScdTq2uAT5xr+pfiIS8C+oR9wQ+Dpp0bM0cj
vYYqZwV73ML7GkowwmRIPWupcrk6+GfxW4XhBq6QJlgjVxfU07D8k7gKnbAKFvqoYhTlpVv27h3w
xg19JhszWZQjeRWi6qow1iTT2iNkishbhYJPVtDBQSywIxaoI2FnHZ0GbjTPbXvXFRaEwe2YdheE
ngs4P4CTl7p/fWR7ZcVtxjMW4E6h/A1rSMFBstY1udqr71ODGXWE81r6x2kFVHOvp1/UxPYBgCw0
aCwjL9PRomPCqldL8+GH/gs8m+HQR2LNgYrKTnzdwwqpdES2su/9rnkl3NxVy4ZTB2r6qk/lCmLB
dgwkTg8fGBBzjhdgu7WY/fFbq44Dkxw2O8PGp7STITraiXNvAODI8Snqf9UO4KEP4PG7UbXtHydq
HM/FSbAwPqv5ts6HSxUnVyVpr3ppXkEHHKMGWCrz7RqLUmuvAiPacsm01i1tiAz9lNHY8+jLZUh0
iqYp+tRog6Ngaa+N7jnhTtXilh+NXde6/MeUx0RUKhYr2tOX+AzwdWZLnbqVqCSHjCuZ5/Kf//hf
//W/v/r/CH6KS5Hiu87/kbd0ZEe5aP7zn57+z3+U//rH2+///KejqrbrmKaGv07TdcNRDf791weu
sYBfrf0ZceuPPbb5hT5qY3AejcYxNopt6Hjh/MG354GUirpMtbhLphGGxKbQ5elHF1ujB6UIH9wy
GWjAopiVmfUsMXxzor060pi5aYlsF+aG/5wFVJ7sS8ts+40l7OGeElqi30gmAEv7XtGhEInEQ3Vx
Me4WYeQ8+8I17Zmju9alr1W8emrt+uwfoLq/XFEwtygqXWfPFt5Bd8KYiRi5Q5rMx1Lq+1omHU4e
z3LTY+0pRC+bESUMaLNF5m5oGmBxntakDGYtmevzULZTW7rDxQVabNFlV4ngLoAaGmBicPnx+iAN
7n9FMsL5RbkI+RGEuhbjJwgYqLEU7xDQggWQzbVeT8JraJlJs7NrYwKIdkExfLe0Xeb0BLqdRwVR
AYtAdn2C5y2m/HtB4R1ZEb/xY7oRnCZ5puPV2GE2HKjVSeWLa0Y+jsYyKEC0pX7szj1bVTrCDzVw
i9YNgONSQMGAMi4LcMRjbjJ5U+giA5Juuy7l7I7SuwRZKtLnepfrH/bQmUi+CDCU6I2Jh+8yp2Nu
Zlat2i/+/OPfF0gRpoXKXUJPGR/HBHw5lUdvbO4k0QdNs8l70aSGuDutHUKH9rbKcuOkjX66FZ4v
9k6W5nfVdZIXU5fpJXYMvKmtIcVMoGusbXbbJwXh8OBojvf9d5X5usKVuyxp/iaCFoAUcSl8TTQv
eAROK6//vubU1hjfar3P1rVppQcvrGilm9beGHk+/b1R6QGV6lkmZute+DFW/VLzNbaS/16PUaw4
Z4VEzdvfNenannm1h8L5aceGxDtrmPb1aXG2Q4viSqWdsvm3FQo4NtzWvlZj1ENM/btU4yTWV9zA
VYa/fgRSieH63zWbBCEv9HgA6MU20dzovOsht+Uj9+iUaVBZOFR3BaUWoe0kRfkcje140T2/e6nM
Rj7Bc8UzXirjqaF4GMJbq17CIbMvIfjXO2NRgKvU1xR3o5Y6PRWNfW+Jvz062xHPFiVS19HRh89k
8GUzE75bvZn+mB1ajhGfpuWpd9P3w22iqg5MRS/qDmnRIPH+fx4LzUX0g0Vb6SchpvybLGymO10Q
qddyyIZLZib6OJN9Jrf//sBwl6yeE1XAC80juXGTILKBZZRkmp2yYreDyXDXzCKpVv96knLqj7t9
kSVwF4S06qOn6sPk5TUIrZS+FrJR+aU5/7+fskHn3Z4HPFm8VaZHLTei+JB5Q3b978etcBN8YgPF
q3+fObsX8LzG2Dw5HpMHvGDpI9Lj8ItxOnb0Op18ek3n85rr1fAc0Gd/+deTqI5dfQu8gStBFrX5
URiBPLiej9hXBO4pxTP9/a9nExsgbeNlZME9LETMpMsiMOE39MfWlcUNZXpSLSmdj7QncRmHqdOu
kqhtPuo+z7duZLSvthKOb45F6Pb/9ei6ivFpRQxRGXFhnQt5deQleL6hjZG76nDZdsa2MgrONLEK
FcaC1FBYGgqFcpQtpeoq8+u/z/wQ2zctaM6Ugf5UVvqeQ0vgDUqf4iCnlHdlUo9OhIqfDLgEre2A
EJs8KXlefzsWAEm+IzIlvXkTafipUmXJzatuFuPYs2sM/htl0pBQcQLpvvKQoc4lzcfhIwVIiNBi
GuxxQQmCBDYHPMjO+tA1dF5Fwl3LRmCuEe0jutN8MfifYGgsbbv2YJG4GMg03cCv2zTPnpF+DAbm
JkgEr1zd6ERw65dMOL+ZgxOrg3dBjfTNm0zr1E+F61G6P5ygolnd+W8IHPwQ6X7xNf1p6OpJ/zOU
edAUDIWxq3H+p6bRR3/WlQzwjcv5gibwZq6YJdwLj8VihNpDDGTOQ8Epx6h/kpaSEafOHo7TcBET
RrPJZPIsKP6dqyZ1rXrjbDxX+fSp+uW9g1Gs096cNqdloqU9o/fa6WcOniF1sPN4XLHqEjoVL6xk
VroDY2SVz7qPfJ4PTSLxi6+8RVoQMb44emR/60Ajmlgrm7Dzf9WkPAWtz21WtVP0IFZNpoB+LIiT
zU2new1CnCKqjY4X1B4mxwrWWuo4uKRKzt52J1/dnF4w0gwz0ZoP0anBnH0LJmFCmwaxd0xfgslv
mDevFY4OL4SB1ZfcApuSalwAfDHPcz/mybysEjzkQY7cUFIHYxbFt0aN3LzXU2ToHqzKoMFuCWxi
AG0KikcL8pfG42MxNIrOOfugmaiA2EvNIlY+kAAr4G2wGaZsF9abtItPLY3w1PblzxBzrmi88tJN
THyOsVY7OV4JTXUJmrTugY3yxpCJhywGIjPuq9NENA4q/P6F5CbDqZmJY+V/NYHj49rrnq2a+w5+
QA6/XfrTx95vr3OacTwgh66T/8ixfQ3G+EWOBfWdPucmjllXQhfvbSqYWnQVohn0QGH1N1E7T7oC
KV1GUw4ojgi7DfoH4W5oeRo7FJ7ngv1yAu6n8bR0bA6NkXXztPGuC+3TK1ln3dB+VLJ4L0qDKmoD
r92I4So0swdaMDRvBRd0icOhl1QY9pQoLgyJLuQXwFqL5uYb6SW33WMeaF8a0PMZppJ3wWVq3nou
2af205LOa974L3rG509JNaUe7M1x3mqM+llLhum/KHmD24pdHqu0iuWc54zDVqcRmRL3v7tkVTAi
M/xHH2vPdYbrqdF+cciTbwsK6rBoCpt6sae+y7BHHky/uqr/8XiAZhqe85kdowK0VvmZKCqg5QmV
0YxBS181MrhaKu+ljYtSNGCZ2ML5AqIPw4p9KDSsIZlqV9FkKBQDmUgoFW9VYjyUotykUScXpRJ+
aH6vwybRXmqNoZfqBu+VNhVPa7Y185qBAkzMgkXCSJ2rDHRhD6l67BjrZqECPTdFX8+dqf7MKvnz
ajT9EsoN5Ba6GHLm9iWGlnC0Fm4t83lkgbCmptFl2XNiLvrBn6lZT0lCIHifJlCZJAAwJqUn19Tf
It12Z4zL0TzyKZbq8mc7AD8EpWuzuCqbWRxEENPNk9Vh1GBijipjWVRUDYkzrXcwwGnz4Q6sFj3D
g2zV1jSMpFzBcXJ8a/HEzgiA79WaRPDIiUvosf7bh/13VDALzairm5Evu5mSvpQqL1h15GznejV8
63b82yAtzFhs/bxnLKOkCFGxRbd1mDaoJR0w1MCkDEIvSnCW6fjql0AktbZ9xE7w7HvGq1nmT23s
w63x6YDyYQ/pMgA1HXTcyQKe7r7QZ1qCa3GY2sA0i+oczfqO6OTidGuTAhXJOQhNfFLlmPJO651Z
IShnQYujPLLVfh0TGHFmDhdpD1fGJiBHrOCtEEgstc173XV8LhsxVeyKCyuwx6GWxm6BGCm+MV7U
R0Um1qntne8G//ssyxR8idLNVwWrSTfFq8olYlZpxtmPR6YYJZ78rKNBRg6eP/Md/yVQx5VHsr6r
BcOMEqHWMVGZm7x4cazkx2n4P55iYSCRyTkdzG9LGrwCFF4WBRJdiaG5zAZ+Fp480YYJ8moE58W6
WvCHvdHSd6Xt8q2Qw29vSh7pEPdUElmLCGVmJaTzkGYOb96OEWRBD+CxrfkVwRQJRuJcqHn8YedM
85Rs7PZuE1JWkPRofdzJZ1qfvMQj0lcNKWGeJPUjlrTKcTaA8TS0P1rGuqSftl8R36Sltsi4Nql4
ypOURIKhM/+Kc+J0LvltyfEMH6f5qwodVw5h7Bk9Br+KoD6vZPaZ+eFPN5CmlWjSrc3rkcg/PJdA
WEu/Ztraey6w5AaFycraZ123saxWDphqlals6Xn1yuG+shhV9hfNoeXD6XR9Y8VZtFSqLtvZJV3M
ieZgLnLlSyo428tynLhbICpyPbzVXc3dxDAJ0lm8s4seYbpzIacNBr3hooSLUowEBHwlBYcSp8y6
DI8iDY7HM6nzQ2597zHK+LPU45+BAl8k+abZDTWbDPXBnJ9E6S+D2oKXURmc2Sy00azT701r/pap
yyB2pB+vHCrolY5n0CUdcrIKasaqYmo2okt5MF0SS2l8EXE4ztrAfaXU0l7ge8vmrlvkJzckcGL0
2E4dMxU0r1oohBWNKnLAGJIXBooXgNI8GcNFZExjiQA7vFtpNH25FM5VKe/31vGJo3WY5MIYtad7
71pocnWa/IoB8rwf1jfTfeYy6hDvN/FSlnTey4rtRdhUR/N+oDEFUaaNmxZtqf4xzODVIjQ4a0qM
58pAhl1i/nY6Wk5aFWpr1KYPUvM4lzs+WwtVQS+AS4Vab9GBR7TB7hktVVxKo6RRAJKp/BCFwkrL
0vXfkz4Z+3ce/beYnQSXIH5HWVf8zD3IclQ/kWyXHC1plb1Esn5RbSrpaxApM10ndGl2tJKmWks/
YBPyxjb1Z0+Jf+KU3jo9ICDWuKBsPQNqu6Gipxppy44pmpM7dWO6Nf0Y5XQxEtORRjiPMQyxPyqY
QWuzcWaWieN6hMdGbcd0pVQ5bflMV2YJoSUnM7+7oP0ZBWef0mdG4rRoXZGOyu07A7uMT9Y+LgAC
xdJjaEPV5aw1/GOaUCVnGEwEAiVE3oywzxPthINYa9GiD9mLR1u+ZBr3jUSz3//eW1qtuhSF+Vw6
5quOeIh9LfslKMWX20Tc0iEWRFaED8UwGIFKl9rEabdpef12yvhOGJ1DysirMpXtOenQ18OO0jLa
QQhWdRRJ2yTBvY6rh82+kOiSQx03eb4TIHodjtyW5BpbKypTFbpsKGKgYpz/aq7oI2dbYG0MOLiF
gsxA4FVpLSUXzcnAKWZuQwJvRB1SlekOILj9VfB95l2BvjD06T0W3qXLplocvmVu5jxZWYCju/6M
lYoSnsr5LNyaA6fK0SJQBZ195AiKsKNcjO8ri8ffoRe/2H6wfg0MAbKQj53YS8Ubs+QxcYyb42vP
VRf1i9Q2vtHJBP2HCFOYejHa+KHKsUK5hwRxlETDChDE0E8zjvtRQMWJMu1QHTGGcOjv3hDDpY7Y
FuggxenYo7P9T7UmSLQNUhphsXUNgXxpIPeXC/68bZy2pHmKfUcUnzvDIo4LSDYoxRnPqUGtOilL
m9g4R41gmdbxSae7am9f61c/o+hg3PRnWo63qhwY5v31Gnly31l0IaTNsRaw2HXGsdXJybxTeSAE
aNVswo27oBx0H7vtAfPnsaTILkh/2nmNWvxM9a26tASMEJ8yJOqugAixZq5VuhAM1kKjPcCI47Ms
7Wf/p+SqxwX2tT+HZb/CzbrmOLR23xOoQ/Cf9GvHsMbFeNfuDBtHAbwezkivxYANgU+H/NSi0fwV
P9m1vuu/9jlD2TQBxK9mtAEODCztXV4k+yYCgI4pp+MPULch9SYmAm5eFbshWxw1PBsIdVXYsZs+
kA03WSo2StFvnK8UnrvDX3AO95VF4sKG/es0y15Xp1QUOXq4wVm3cHeS8w05uLVnB+dmYEaVjMM+
J9zo2Jue8KFtkR7PO3YaznveyR7IV34JLr4LGGlrT8+O9B6dWzCGOTMyxp22B3DVUlbWWfJ+NLoj
Ua8Tqwo0tkakMYRCp4xrsAuBuhkt2lwyc+ON1ib0fWiwZAmcaePj36nthunvZuijTcC8velugWQl
hZCdShyrjKcZu0AEWkIcX0oQx1uDMAoFtdTzLlbWQWdGocNSyTAvkGaF7wQfv643gQR6SWJPrWZE
Z1Qsqz4BGN85eHZEpUlx7LA4GpNkUIhj0NVHM177b7S2L8IVnkuZ08tF7xXNCaswH1fSXLA3h0iy
sHA2AfQG/iUeheS5n6nWRZhn5pGx8+lMrHnd2+A1on1yW7bEhIDKc+1PPnTmWHyc65qsgvJ3vFhx
FDIUfeZEC8ENW9eO47kjTKKUk+2hXQ4dLPsiXHGTW3WE/NJ665TXNnVXBmeZYMkr/zRdNk18s1C1
mDnUFWw7kuQV/j0Rb0XyzjmRrOEMB0V+sM5218BLOuqMeVMLSOtnlqVA+WyYtdNkK1jKq9qR5ymx
by24l9ERWa/UXl20lbsYBZYehs7dKtx2WC94B9Y6svKWeXJD/XW/NZubpi2IHux0vL0Bu7pr4xVe
tSBfqLe5vqZMhEP4wslwqoRzUu1u5jiUYDD34V7I5/TM2phFaY0xqGEsQ1uEfKLXKUzzaxIot7Ez
rpQD+/HOTYZtp7EDCLEo7UdARkFkazyjK0ebMsoetjuylkfeLu1o8OShmj9YuRzRZ3G9YHTNGx1e
dBMBQQBTkOgrBhGrKEDYtbKFn9w1DYPYhJ03HYBQ8+mykPE5UUtb7YHI7WH/oZ1EmfNcx9GDZMds
VCsSgpuMKjdIMYUGMuq3QKKRGzWtNsEvTwOGgbnr4WbHx7xMAPnGLuHYCKozARThrFRwFIMDo0xh
8qzg5yPFPHePTV8tdb5U/Sr9pcdZe+vaC0hL3yqOhr92Bn3zV5eJoksRnluIQlpEMl85gFgBR0S9
nlNcU5Omkuh9yCLgFRrBvw+7JyZNK5o9HvuCBF6De08oi859FoyLZLz1j05BlJVRbKTRp1wTMmuX
RgM3jHkgwsFGxUHFdDSkKQhowhHpPl2l5NhKOoxAyuv2PUq2HFVek34xYqYcYnLN+t7jrAnwoqWr
Ghs2rNOoDP8PZ+fV5DZ6buu/smvu4YOMD1Xb+6JJgASYOgfdoHp6JOSc8evPAzlJ3GP5nC5bUx63
CLJBfOl913rWbuqcRTv2Ctps+bIWh2opuM8XjTKkN6ELCUhuqKGjV3fPEalAy3H0M9j56X7E+6gv
p17WPImHrxlkP+bhsy8nmUD6wrqbJvlZumhEdAMUtPijyPyJrIM2yoeUEMxWJflBmXxMnaBflfkQ
2sSGAZPGg95ZKvlAPFzS7BoqcHgiME2EhMgjUs4acedJWkoTEysxsqAGbINkhzCsxmOuWf6qXWZt
mT3AEB7KbS+NTKyUphdHuNJSVkoFG+oWRoFK9Qr98UdQ/KGpETWqIwmuTAO4qeXeHRj9WESM3Dyv
1au5QK4eEBWgk+H8UNvQzLXyzujEfalXjySXz4snOr728cAzG/EG7UidTr0ZgmWnYaAuNWln6U5B
rJGyDZ5sdjqmdAzj8QwXgy4Pfh92vbzAqsiOnNAwopd6mIq3QHeH1wHQnfI92rDNdotkuxlNcB3d
h0LcBDq67qj9QW3Wl89ArgTyFYE4P9Ug2UXGwXgg+bKrGb/PeKpuR6u9M43uHkdgZtyFC/jdgyHM
g2ThKtNRGWeS09YdJvbtVkmeKOT4bG6OSUiZJFj2JXzjQYo8niweN5hyINqIt3En3FmwarkZobyx
O9sd1mDhJdkJxgTf1M5g5lkoiqTIiCXhsNxmNo7cDO27dQinbXoegtRL4DtZr9ogSKeo9uls7fV7
PTLv1vKdzJFXJYuC7USru2aLespCvGYu+24rG72XzgC9msnPZEQCHIBSPCqzpBwGrB6ca48QHzM/
7AQy6/48c/r211rfGI+vX6ZtlLuCzOp4KB7WAmiMCrB+MybckQ6Ix2aE7+fOChN+g6/0ICECTrzW
nvdhZ+8wFLr9fbTRsfZv+/vmtkGTOvUDeu3AwalNlyNwR2PYaSFD2aJeDBE7dWosRBRN9+z29zIW
IgvgVG7F3gxwKqLkvaiYT0evyXv68w/ZFN/H/Nuk72xb2bH6guNAOBW4Icvm3MpuXxM5Lp4tfGLz
AmkSs/X8RlpAMx0lAiXniyFlZxOGgJwf0xZ02lN2gDbi5tRpDflxGZjnRXggyY8yQ7OFQrMd622Z
AxlmLcqs0ckX1i4mRpsIDiK7v0zjvO9pj2V498rppdBIQILPwxQenSmEY0Tw2zg6GKv+cxRb9Oms
asdSA7ekWQcL+zBWvU0MMCNDBTwDw1TfOGBzKnMtzEwtzI8I5geAb4wqSDLJI/ywgUXedns6DMSa
l/Cv97qBWg1s9Q2nJKJnlYrIp4688vLDhjHDxggijmW6TVdiICAasBIMDsQV5fMas01WFxaAOBen
Uex0LDOzI30ZX0P2qiwUwAzUt6nZjdNwVkBeKg9TJ87peEpZclLpUJ4gCWSPbRY+yZX2qIjiEYTG
Awgj5uMwoRLBHud2dMYMPbj1OOjfhCDakBKglEoPpd48BPnWfh0m5QbSHSBFDlO3mrvKYHiqHNmx
+GcH+20VwpRqsFUDGQYAigjSLQ22DV2jbZUBzvTCrFk7lUZQeWk4PSA+hBAdLiQwdckQeTnuCHh0
hY3dZWDXeqtDvBuHkd/ZdPFmZwiy5nB0ofG6IwZ8BCWFOy4+PUanmBjwX8u7Np8PkVwcM6nfMFdu
ZUxvEyW9viDPQH6XOMDFeonuVD/atr9EpVuz5GWN7a4NFxBkbPjZGihU9voRDhr5pOgUDqQ4bEzF
9ro89ks996eq9KHdASPTAJRNabWBLQjJi6d+QtUIibZpk2083I8sYxIHdIEuV6X0bA4BnkI0hMU+
xbpc74XTxIYL7nIz9s904R126JSP4kPxGlvpfkHwXyH4jwGF6cm+WkMR2W/w+Q6SCRQZT06/M/kP
MS2MQ9b4gvWOPNKoYUt7H81szacnlJwcGrIjFE19R6/FYsq3w73d9nuTLX+Ag7VqRk9tf7cH4l4z
CSjUO+q1Q4IQWkZcJZT3UnFa0oGbAFcxiEqpJczZMEiLnn2YLwcVikBAfYE9Fu2mPP/Wle3Oshca
7OZOYlyVGr9yX0MtgBvNXvbbINfeSbpkeXHmrKPyLiZIVbTtfTHuCrYCTdgfjA6g72t+NmKw9w6F
51L1CsLclBr4pbvWy0Fp3DUqbOuJkMy0u5M+ikeFeTvqi11dRrtusd2JzljyB+s5NM4bWHGSmuxT
NipGQjILIST1hq1Aen7VaFb1SNRBvxPXmhtHigrncLDOCUepAm1bHd7FdHI0Zhn4dH7PXmMSyz6l
atrHCBU31agS0PTUjtyR9nezYlNOVKRWPq6AqaUcvZ4lYO0NlSDoo+mh6cZHTR+eZvkk6gyP1Aui
tF06qRsteJ9hwYcGaLbnDiNxPeEu348UPbW5OKSKhM1d862BTBjb9iSxp/fszkRrmLJfjMLrurt8
ufQrBLSyz2ounTvIe9Uhk88TdxeLOXCwvc3hMLQ32WPSogb9qKtn6nc7yex3xqTuTAvOOV4dlrN7
PUweJvNjRHDK5q5eJL+nslExScwahCHCY+L+0M6CcMPOt3vhTe2jiTjPsu6tpd1Ng18rhM1zIn+E
SOtrR+2DTctma+879awGDNnCnTlKYwKgp862UYbOJU+sHjiITDTXBsq1dyo+KcF71AIHbEDcF/ZW
FznrL0J9pMnu9xjwqhM6OSFhDrHptJvKLu/ORBNn0ujVwDXkMdv3Ib8gLpjC0o/5dLE0Opfb+T6D
lpaghQtzLxAvfTfva2Bk9tyCCTs37J2iDuc88SSVdgwpUOCXDW6pf7ONQfWqcXCGIj1dlqy4DdB/
ouOl0jrjR2PoslCC5nTM3XNmCFBtLg2Rc2XVtzIFjhzucS9xpKvHR5VuUFBi0RQHKyuPMwekkEo9
+rgV9ov3/lkmgkG2tl392LR875FyWyXLbRi+msHkLUvn9RXB0QRZTZqxR+iN6Rjq5wwbSzV3U3bM
4gzyNIFqcYdOVnKsGi0DcO6annGnOTBFXTAYN4pW7tM89PIGXZ5R+4pE7BiItFLaRYiUtOK1bgae
SG2ftyazCS5xSdovv49Pg8jvNf3dytTbtdNCEI9bkUFgnOeIhIcUqCkMb8hLktBOephRfxCXUMgX
gwANHRW+PShejo8Xfz/HPBg99OJxweq3i6bvqfpshqxzjHPxMiXhIdUzf3wbqYpy9zbSewZdgv2K
QchHjQh4GY/j29ohXv2pAYdHVfLoPLh69aXU2e1y2s1QY4/RLS52Z7C5FTHQaOI6aKy49ijRf6XD
mim7SV5DOx01IVgHIETnkGe+WUi4+P2+MVlwZ2A2dIJqujA0C9L6pkn6o1zHx5HQV2iqyzKe6kEl
EsA4DNYNvTEcYgmOfcurioBdQrACQfZzpHppI/uanm84h2wU1p6IDd+XLvGbYHb4nV318hEi8M8Q
+P8t34aF7aueaw9DuW2T1F1YZ1KtOJnVlzqNj3VFfGugeBCVfOOkgK0lZXc7MXnW22U3bBYhdlU/
s68vvG7mPPJKyZZK/4403G9yVuwmX75E7ZFSrQPDK4B5M4eSUxGV3beT+8IeZbTYMR7tE1J7t6Ek
IY3srDknBqGDRnFnExE21icEJHA3t2YYe06FBcAk1esRhzwJLZX1JmQ6kOONlIT7iQqkCjRRUFh/
oLlqs1Ht1xlCuUFB4IdsA9fe16Cbx3aLNj9nU18MT+u7BsQx20qxz6xhb+xQnGx00q4AAG+NHTm6
PcHk+J5kPXxI3olofAHaoPDX4XM5gswleE7ElEXE2dQfPTVcpsFjvyVLqHiW7RutsO/SRr+PB1Sz
IFSrl5AUvMeYShy4vvo4u0GvvAzOMWk++O/yjXzTzNA8VAc0VGJsW/wvWPbErSLYRGK9k/gzObKG
/ZQ4U5C1u2o2d8VZZxGbUR4usduxjo2sY7mhu8owutN7WsyOMBP3nZCYhFoaVVT9Fm9SYNsu9jtE
qWuZS3GS3u2t+ahXsLF1ZrLmqIaGJ/N01cWFo8Q9Sq6HKN0PzcaaWufDEKQlswmrsjtIwbd5ld7G
pnxRzejCWMTb47IRdE3U+eAc4Mm6ZObVAfNqCSkspqqLz8EYDwAagkEhNGftEYYYFSkIQSLe2ioN
NnTpgkeIMGtU0RlLJO5wm/wxHBSCikgGI5ReB8Ev6K/2+OZ14Njx/FpU0xFG/QGiJQ9MyXY64FFs
bb+Ex5SCJUkgqEcUeayElYau/nJsX8njUYlfKp95QssOiginScuLGNSwkGQMleoqnOHkirq9tMvt
iO9DDBzbzmNIwxtPK79KNZK3ri5u1fYMyI4dUbhJJkwpa9RuEO414uoTE0WShUqfwPm8hKQcR4/W
8CS64kDMLcfmrshuZxoma4dTrooXwRZyYs/S6TxCyi3cWUJcOBI5PcHDGWSffuT8FbJhKOFntB5b
aW/I7RtlJEM5zClqRD5hPWgHd7VFNY+MjQJa5ZuiX2LKlkEEHHcYWPoAchCNMuKvnqpTeCJ+uY4A
JBGo0OgwQjcV31wCMqEhABT+fWvFsDvtjbJop7QVSI7AW/IR+ufxzao7X5orL0nYuNieHKaHiJCS
eWbqPPYmJH4lvutzZFYOrdME9EAWPwUP/RsvyGgpGzyCQWm7Qu13L2B05nk3LdJuirp9ORh7mx5o
S8mp7TskhotHYnHXkhV6t4zbYcqPC7Y/l367V9TYNXGow3XFNuKkFAZDQEfmVB9iBDwlDr2ZDKOc
/19p3Bddz7fGzEytbs0L8JmazBsCheb7ngLOfEn1Zo/iucu/jcSSxeq3UYJ7SH1PCZwlIAXcwemb
t/Y2pPMjWfwKTMqEDnYth52uBktWbeLRuiyQhZuo2XFm4pQsvijVyDwM+lwa7pty2UxL91yzKRez
m9NVVmpCeJUzzw7B5OPEOoAjoay8WUo9usP7PCAbRe05viZ7yZLxxt2OybDbfIVDCR/Uqdf0E7hZ
GcOaCBN92X8YGc7heKeTiVDNBGeF+p55BtAJGodkbQ6AdVNSd9qww0yYSqkGweP1GqS0cemufgsA
UcjDtPiCCW9pcHBzG1tuaWefJxW1HkcDotZpU1bNcuL7WXpA6BVbEI3tOmZQdPf2O9D8MnRs+uDk
QFQbmEdR9z6hNmxi70MkGIsjUKFAeCV7U3zTTrXFmX46s4bejR9ZHW8REzeNy5wCe/sYgXgNMexw
GGaMpbXykh4BRN7MH3zuRiJZcUYqjYp7lMC+q1BGmt9LG4dHeTvZ492Sf6P36slp7DcFJ2H6gvaY
HyMZxpEBk7AgTbD8KlpHmx1br5hNmK1ewkLyDM32xEfYepUWg5QZtznxlAlGpBiTPcy+fTgF7KZe
5tYjYXYpgFNX0Ldyv843b1l4BznmWWRuh/QwI86GVoj6VATnOLQOqqYdnIEMSpSOWyIgEZOQq4Ht
x37qatQFbiMsJ4/l3dr5DynLEAhN3YnwisgkeWE+EIuq4bGXLuJVIbPVFg/tQBdlS4sR97rpy3zq
xZka7THPXWfkUKpxKI2ahaPZlzKTYeu8QC0j5CrIjCcyu2hLlTG27dsoHryO7SMRf6YORqhlC7jp
MFSVHkUd9n4eF5Gzai/6TUKJxEj8gphutut0vCAzFSp7Zf408yvC39e81l5DQGmUZ/hoShxtJFjp
4hVknPEKpqu1U86mu/KYgC1TNU7Bm34rxFOZPEnxfB/2+n1SOGjZJh6jGH5/sUMf/Ugaw5OqdRv4
QJ6RU9rAnIQlYHGJTss90gOjwvCXDeaoB13rHphWI74iIR0g6S3nbLmsiKwNgiXcxZewm3Y23RhB
N8ZIvDTRYWA/Lt/6bVQRRa7inaYXy+PG+H7uSUafqEiT8vJu95Snk/D0FoGNoCSa0ymYeQJbpfB0
JrF+JRpSjeatZgqO0XoI56iijfbFbJJb3OAnfjm1Lm4zxb5IknJZ5D2zThsP7iRRLwMX8aUC/NCQ
zRewSViHbAXGZ3yYEFcOzEUppQvkhzuyym6ahWdjXXvezW4nHqa7WBNOSdtOOQLKJ3F2wJ1YdoCr
L4POFlK9NIu9z7TJU+bELylMdgt2CYqSsayt8KqA0zbwKinbYjY0JTeQwZAkHYEsN+Ua8Ork+LLw
V24y9XFk0i0WdXtksiwM84hM0F8WTgTdjT7rbh1afNYY+C4bNNqKJUVc3O0Br0r7/ixMBftUQdu/
cvLutSZRnshvpnajRbxbbmYMEgHayHzomDVRsm7mlj3TQqDlEb7uVupCJw13vKgu24uYrUtT/ZFG
xJ52x7mL3Ax4zFzb58Ei0q/L2Nttkngk7hHoaijvMKF4OMlOxHYHJkD9BSo/vmjikMNkwHRk3ZU0
CdQgPZqv+Bu2UDp3nQpGI00elsw3w+wo2uAghaQ9B3R0qugAZQc0OaNFuXTQXStV2VvPONJyTLPy
Dnj2zqgo3y93dUvw16zfNPltSMejSTVHjSIwP7RVSeVqI9sdpTf0iwS6zZ3pzMD/iDKbzhHA55Ca
b0GmPbwiuqaVjf0COVoweLoS+VI3+70KBfvjbyHMouvPabtva3GqWpsADPuuesfrIdl+GAZ+Kkxf
qw0/Sxc/WDL2IqhYGslLB9VbHJus5IQjpLwtbwNNvx/UUwKjbA5qNnlIIoHtC9039+U2pE4Xk6US
UqcLBgCDitjJ87PCKm7l1qZFXFHFJCdUdBqJdpqX51Vas5Tdi0agDjFPsEbEczu1D0BewhklPEhi
ZXBB/LotSJ3A0pwtSNzqBa3NEvWetf4FwEYDQio5KIF6dW6nEmR2rOntE/XIGaKLD7gVjwq2iAFt
TcE8AuesMC12v+FjUt6D/xkMeS8rpFsFfXAHZ6zxg0OrTNvSValj4szfmnvwgWkAmbjb9AOpoBYk
bcCWPX7AAqAV3g422hEmxRaFAYsUdos9KEacSrRckSaRLZKm4201fh1p9yhsZIl/uY9S9a5uviTl
nmY7Ou028qdO9yygvwEIf5Csa0DzAmG5DXp/1+0F/UqlKviqXnMi6BYj2PZsiLuZwRad2+HQsbUx
E3T5tj8nw80N0Nl44mUFS5XmWWqLIoDy50Zv6bJsKRQod8jzhQ2iiHZ1UuYk87CEPJs3cUf+I72h
nuZekmT7sSexanxqWA+ztHBZ2Ywh3hNVndIfCEfK3oSDUu3c8Di3w0ZGgU6y5E0wQ24BKCnh7RZ/
mMtwDKZX2HqXcQjPfXYfim8ZexF2L4iJ2Ibg83nuUWCEk35SdsiSOjJimnnfxosn97pr2LdMjJY+
YRcI7zgX3KdV9WAHjrCbFzaLzojUoJNehlb4Ob3YdgEBinTSagwKBtohE/NB6VoIW3R+NdnvgtwX
ZIXLbEWIFpj29W1xL7TOiwQfRwGtvlWycV9rwc6Uua8mIFUin+VtmkLjoFCC3hjU2pMKctzUCl8u
GEykN2TGQ9zQRSLLIWHTfvoWL5HfKrWPTccfLTgt2nsNsla12VYPpRcm6n7cK8muM0FCytYeGfE+
6WDphpiw1e866Ds7Kg89xjg0VS0xINO4s+E/aTfxy7Jav1WSzmwCBR/VEF/sQ2wQWn1E60MhAtjM
evbJ2p2CVlMFYhspFAlpCsNNCAmrWHJ/K3G+SRV7D5CWyZa6CWuKVoE6IKSP/axKUVCkPllXRtqu
Eq+bHmIIxShJH19WAdfQFS+LJj9DQ6UkSGUQBvSNEXwbiM/QCuozaNukHM9jsjVhZiRsRNqBLMuS
Km5HUDTY7oTjIFifLzPpyCiWiAjdQIfknGt/TzwBF5/n4aUxsovcNZdVBIYxy0kGecOh1g+TC1SJ
M77Lk8Yd0LdKl+3CknZfyyEnX9wFbkAu3ioEfvhaHKDojvUIjrEGX29mfn8z3qhL4d7ZQNWJBLa6
rYNT1GkKHwjHzARN+slCZOUHO06kZ7NGwOmyrQsbp3JBh4lR7Qy6dlQL2GRlAAxy2epo0JYWjvhW
sGSs+jNRoBwY+uMqQVvAHLcZfstiuYR1f7uSOLSHB7IuKFwJIz8Uc3qum/wMQZImORnC5oacJrNd
di1/kmnALjLswN/qlUMSEwZ2aow3YgGapWae1dFRSuhvDJxEq95rtcEzlAGdJimaRutZI+x8OLnL
NtxOonhK0o54nBsi+BYjvyRCO2sbhbyCtgmpKQ03MvWHNu8PWjH6s05ZG90b8rg9+eKp7ZJStui6
Lw0KAt2e3VNFL946ZfNwViXOJOlHvE2l5VEt9917pTBdRTmAWMMnQMvXGPqFa5EqZNWLQ9ER6Q1w
+0nnGJHzSPFMdxsKx+kyPkZR/ZgBA26LWw5307jt2GKJhSYSuhKnkDo3lps1TDpc1F03mjuLPyVt
m5R2zVp4WWjZWCXN7ceKjMS4OidheAQC5ph41O3eQTzMmOx7X5VvbS2/8O2S65Ur4tgjN5ZM2QOt
CIURNsRNOycnwSYia1s87a0TIm4at0XMQwjDpzXubLGRdm2a3EVNd5u2I9uv8by0z21T7Rc7Pxa6
8ItC8XC7mv2DRU47dRUbrQ2BAhZFZz1lFKGtQN2WMlYaLdxZMHOaVYDo1jjoh6Bi6phhRq+2pmy7
qO5MRqf8UujqsbFDAgnic0h+I6gPCyN0crEWJqZe9+03oThDb9wvVQPxBEzwmZqgR8R1t/QEmrNY
2A2HG+AcSUTgULU3k2VHaB/CfdLPdlEecORE2GU1nnqXv0wzx6Oc53KTLSVs8pM1IidDVNQt1AZk
y4HH5pql5qr9CtBzZZgkUOUbUA8WvDLrj0KUxH01h7yq/VbLvV8bkBXlyoCMItcQshAaRmTFEqrx
swHZKLGEh2M2OpIuVzQLVG15VoJ03R9TmHmYIUCAdU9nXBX63FYf8EaMD72sQg4N3FnxXff4r6uI
pUlJfZwm//uVMvJobmPCFN3vV7NKW9wt6P/vh7jOLzlIn8v3q9qxrHptR+uXgCH1EmS5+q53c+4b
klG9rNLKf71FiDtlrUK/TCZeLZps3aaKRkLbgtd+1H8nzChDmkQVpE3x5YOkNImdYoJKpbdQn58T
JXorxtQzK4rZqa4flooToyKk6UYv0vHGBHAkxz0RkEF2F8DR3KBdo1na6zFIZ/Sksm4cW7N+Uur+
ayg1T3nV0JoQLEJIcTDwfR0arHi2SL+hLjqFKqa6GrdQZyCnrLIBj/Ycfxv75iNoLeoNdn8e+uik
5wtNmKDjndTUN4wezeqcYelkRzjLw0tWdC+2qRabvKR4MUfLU2wqq98bwbWZEVoQdmwrAtQDM2h3
s9j8fNOGecHFHjrtdJGg9CAwcmeK+h2iELX5PWuNc0aZR0HJ1+8n91WjmoPn1A3ybxFnFN0w3B7N
ZsnhuLDSncKfPt+2Jr2adJULHlRO/EOd+V3NRr81PGOx6Hd9aFHmAUyKpE3gV4+1iQYhKFBRULeh
gtO3BMzVHKgJ9UbEdYOV1LFdsg6B+KxfUVxxGBOW//1bArQcJIAKcQzzMJ4ytzdUIhYwn0/paf3S
SKwrwNaFCSWCBCUJmp3IPHoisuEnt5LqRTLW0hHxIVIVCN6hRRU0ACQ27YSBPEOk+LWM46ilLDH7
avwyWxw0ZURLT8lLZqaU6YmEtznq/e371jFT69RcINKI81BSntNJ+qB6lwGlzp7bZC0oOfIqxrlB
6RV3+4TtU2LDl0A4nFO9m417JFNOkleeoAeMwNuD8CHBotyA7ZLNExGM/eJJFCJqwYY1sPdsaSD+
KiiBMKHbyY3OrUzTYTc+msNwuz5MSV/5lsbxN71MuBQ5dc+RVxsKLCxvnSSjSfHxELEDM4sO17l+
iJwfH7JqjeZ6ksLyzE6OyidVVPYK5LN0tqOmrauDdCt7nry42gEcc+MR7TuQps48rs8htJRRPad2
dhIO+3RnJh6LDhRR1DC2QAnDl+Xh/D6J/Z+fMArtd6zCR1lBTgyj7upf/+dSfS0euubr1+70Xv33
+tJ//tWfX/g/p/ijKdvyW3f9t356Edf/+/tv37v3n/7FKWgHznf912a+/9riAvwH8GH9m/+vP/yv
r9+v8jhXX//62wdQkm69Wog767e//2gFRKgrEOKfQIn1+n//4fk953X3fdvG7//rBV/f2+6vv+F5
tP9iGiZKX8syyYVT7N/+a/y6/kjhB7qgqidjMjBtTTN/+6+ipEn819+E8hd+YJm8zNTE317Ulv36
I135iyJMmeVC13VeaOu//eM3/zvq4m9fyp+jL9Sf0ReSquiWzqdQ5J9XnF6gCElbMF4COwTMlQGg
NeENOcXp21STluW2xaZtN/gN5DB7iW1VEAfEh0YTJqvptjaj8ksY2Hl2KOnQ+Lh91EinVDA0hHUH
adEDRyj1NlruRaZZ6UHOFUIlzCwKrZMmceTbtJWeTR8/3Pm//34/ojz0nxbSf/46Mjf5R4LHpGWd
WZJhdMzMJn2r4oYo5QaH3OeuLn6+utmo0aSWlGnNQNF0GKVFSLxKqwfu565v/Xz9UoLp0c4qZeBc
oXVG2zNqEEzXAU/dP5/L/4+7w4P2493JsUgXJIbmR5ul8zkgY+I9Lo2Hz138au8yNFaSLGOeH1tF
0p56RSnfq6F8/PXF14v8i9Dyr+91/b5/ILMU5ViibmGNSTi7cbqdcgtxOgEdqRsZrNzbX7/N+pj8
2dsw3n98mya25aUeI6QI6lwoD1YaU5vPkYoFLNBqRUdQJyvk1pqa2tw2sSmoUNvsvpr/QKJZJ4M/
/QDrMP3h92wNqSnCqAyOkogXoLVzOAnK0Har7brA7KULNtGGCIlFHzCz02LKchR7qgrpAlDuAlKJ
R4h0MClZ+2bkxqKSlaxFFq9tWQbaV0vKVCxSkVzResnKujnIc6lMif/r+7c+SP/7/lni6gGerKBN
tFxMB7NFbI+DRoqKrT3QaDfmiHOgIgJDeL9+r3831Ne99A+3SmlsSx9wvB+lvIPjP8LD1hK9OH7u
6lfzYrbILcDjTBxaObvXBHDrEHbC5jMXt+yrWQo3Whnq+pAemSrJrdBoIpUVZNTPXf1qlsqmVq2x
noBXbZd50xmCDnYmKfqXX19+vcyffMf21XcsW0E0lFaC0qjJhukjrOeRM1rajZKxSa1sGgiHDSQd
A2lc5JeiLoRy/vU7//k3btlX0xfO0RhRUp3ASx8tZdP2dLyQXva4Lz/3BldTmDqJKaM9CnTHyjI8
WYNOWlg5QYr/3PWvZzEciLAn4cAnmTAvVRm195E1vn3u4ldzV67GKRLF0ToUZlVuWTtSsNS0iz93
9auJqQq6hIOUAkoow/jX1hW2crXE6fXJ61+NZjmq0AUZiMAqWAjkTTW04dp6/A/z0r97cq5GcwXr
BLG4nB0LDSmHPRAxOYRz/qll2xJXw3lQwqUMyoH+qR7pa+V8urcy8HafuvPiajh3JipwSVaKo41X
8AHMNmkijXH/64ur62f8k9EsrsaUanStLE92dKS5KgnaIL1h0plXQdNB0bHHxz6c5LxlrR0V6VtK
3EfxqI8y8mI7WkKxl/Fz4K6OTA6vqB9AqAdFQadBkwVeXSruUXgL4j2aP1rVoA/QoAoJbjKVWL9m
GijaFDXhLuWiUpySM42acF9as4b7kwMRpSaqJHs1aeSeMjI14qn93PMmroa6EcRqBhdQPkii/TYB
wHqwwGF98iu7Guc2Z8BAgkiFLlPF3Wsv2LpTIgE+efmrkW7PRQS8tVEPc661ntZqy5cS3N/u14/E
vxkr4mqkL6OaAsUpOkZi+QDrDZMOZuE4/w83XlnXiT974q5Gem0GtcCslh312cbbDB5vqWrijCG3
kbYsNfR0VKVFYiNm1VdTtfLkIF6lAIU2sWlZIin5w56zdPpjwOqtfhimOW2MTLdm9ByoaPaqpMpp
uP3c3biaOfDMS1QriCwdO8SAhgovABHPiM/7U9e3ruYOrS05DwY4VegloFlLYgmhrVX/h3nvqrD4
j32zZV1NHpyGQoiZOUQKOderbYCxwz6EUTC7XarU8bsNUacj3cps2c/KC/3DQJKI/Z4EwoQAHl7/
ubXbuto1SEtTT2bWYHqGGOTIllqplPGtJvrkfbyax/QSPLKQJPuQTPGwGi8AkfnwB5Co/vqLWi/0
J4+tdTVhzEzrfZcmOMY6EXbP4TILZSs1Q6cbuDsjPfC6DORY5P367f7NKLSuppDR7INyGofhQKZR
9Wi3JvD0OMvth89d/moKEVI3mbVcLwfd7mV8Q1J9mYkQ/NwUYqncwx+25pHBZrxo9PhU1fnToqQW
0kiMUZ/76FfzxxLncw41LjkNcfzSy3MHBL8Vn1vKravhHpQd6MA8jI4JD9BRadTStxqZHM1PfXbz
arSH4MQkrZHk+5FawqpCnY4a+oPPXfxqrI9qHQVhUSanLJafCxqFyJA163M3xrwavyAdilQNM/I8
MiwEyKiItwOt8cmrr4PuhwemRu5bJ2ZG5ISqRS9AIvUZZR0a1s/dmauxm41h2GijxiZHHVTo9FUQ
Sp4p5Kz75Pd6NVpDLazpE8baoSRh7kvdTwCCpLk33z73+a9GaxRZ0VLDQjkmdqyA5rbi+7EsPzcV
mFeDNbCZ9yWtiE4aGJNdEU0avDdSHT/30a9Ga2JHHW61Mj2JCAtul2jxy8xe+XMTjXk1XCNjsppQ
BOGJDGzy6xsjOeT9fzyurQPnT6Z842q0NpGQCjvWyqNe6JgouFGTtWunTu2gXWgWLDR61HHmhGyi
wz9Ca4iq+HO3zbgay+q0tHqtK6j9R5uelwVVG7p597nxYFwNZnqPSahFqnyPRZtWsikHBrEdPFbp
58aDcTWeha7mgalU4WmR5woLR5HcdwlNkk89U8bVcI5EZdlAiMJTL0hyIsrUIPB+Lp1fX/37w/Nn
X/vVYJ6yOCXqctIPTWOo+qM8ckSK4Za2bQdXTf6/nJ3Jkpy4GoWfiAihgWGbQ83lGuzytCHKdlsI
IYSYhHj6e9JxF27a5Yxg40V3BEUKjb/OOd/cBnDsBVLurxagJ+LvarT+YfYpRHtIiTXQQhLkxN85
Qqf+gOCAeR/BnRfgCG7SMvqqgsgWYAD7tIUurDM54n1qyDsOvqLkTi25hJ68H+E1qQrE88xl4nEO
QtmxQZav6u9Ir2Hh9bpGbkFuCELdshjmMyh2WDVCpkkm/XGERuknHOMIIOpI3yH5C7eWwJLSSHz0
qM0/R66Ks1sFvPdekQU3m2KYxkM9zqdIE5chdcyZCoEJnYDt2ZVwxn2sx44uBzEwXIb3ZIbaT6YV
ghGRZlwhD6xHsuce1wyL+8SWaHbI4UH2L7JGsXLsBFi0X0jd5+/x/wBO+fuXOn2QP3wovvpQMV63
CwTTOty42QHqxvIpUlm+bU3iq0kX157dKIVun6Up5MHHPkdUro/lx20vv5p2XdwXuarJSeGnqndJ
CxdfzLv7vz88Pg2FPzXNatotmrmfpohnIKtXjUQNNlZsvGK0MxfYLXXsLosNcTfJzMBBSUM+PQ0z
1KMfm6oFUuliSntIqyfKpieUD3PonFviCzfvmyqGzenvL/nG5xOrBobcLQPDeqrvvVv6vSvp9Njy
pN/WOcSqfT2r0iQKSt5bEr1ESwmPegfA07ZXXzWvTvomqX0Od0kRln0C7/YjouPHbauaWK1qfOz5
bNpQ3/dD/DMzlD5BvTtvKx7w1aLmc6TZqBbOfY4gxecxppCEzk1ltp3z+Hrh0oKrvJQSsgBpL7Vv
cJfSIFz47+1+esqfuvVq4fLlAs1PXEIx2NrOfM5Lpqd3yI61J+/Q7DBp8lJAdL2Lk5OTy/p22FZU
5+sVDZpp3D9Jc68XGNdJvTxGc5NvGwl8taC51htfLwJpCsQnd0XSI0SxDa9/b7M3hhlf9SaNCHv4
iKFEzURfPo2Yd5A1B9H6tnHGVv1JR2lsWeva52JMpusRuEdYmkiFYs7fX//UwH/45GzVobRnwpYp
vqOEUnnaZ9PAkBI3TDk81u1UXvS6qNjh73/rjaZi6+5V9IvIwX15zjREpkBTlhARLSZj2zYup4v+
3485FKlcWtdt92xQPr+mJenGfVQgBvdMW731/qt+JAW3cUCeAIQkNDt4aE2eC2vbbTMHO/3V3w5p
vELlTgbhns2JeK6jU7ByG1NfnWmdNwY3W60HBmHoHUQu6g5V5jqDHreCX77PULn/bgYDIE2Lq9kP
NWLML/NW6OLMfu+tRlstFAVLc0VZ3z37ihQHb2ecJKY4Mt2Zn/XW81drRciKYaypXm6bApexxiHd
AEUAfdjWZVejmyJLHZugfHxGSAe9BaSugWWjxAy8rUv9ujf47aMr7AhFB8X/s8mWcMC5XD+lCGo5
M/HR02v+YXTT1egm3MINIntkDE494LMwI/dp9tJ2SOI8VA4iiG6XBEleMqu6+wH1DIRLI5EP8jRf
dog1hvAJedKHjs8Ff18musWO00awSVCJrOwotxRpAvMpEE018btK1QGhK1hRz6zUp0nuv6+P/N1/
D4lIIEc+DGBfFaqrAdBqaAovNOD0cImkPkXKj2/bAV6fIjGInwwkmuG1aTr39Pev/1Yxna5mLIUI
3XlWi3jCizg0RxQxg4TJ2IcamdMuCkl2gXwLhjCd2s/9TQP0upxAFM3ae0qWeLxgsDs+mbYe0+Zq
tA7RwTtTT5OA3LmOFmRFo6h+I8CAMXTbUkpXsyDi6LJikTWCWZzqQQrn7ZcpQmb235vkjeG2ltDa
BH5W/GqNpD8o60PfJXcLIJYbn376q78PBwRSRcVs63uHGAK4rgN/EaTtNrbMagbkaTO0tsWO2JIM
sCE3gtboITT/e8uc+sR/O2v6SwL227tb5pyCOj26NSRB7JoetQBDCXyHT7nHLLubxnR6Ryg8JGdG
91ufYjXzNRR6TRROxB0uABHmmVZIC8IxltGLv/+gN9Qy6a9Z5bdf1E8BtoOJ4wDY2Xa4GaDWeUga
O5F7KpHlRHKGg0WcOKB3gEoqe1zpp/iX7NiQwuAczRFE6kZkvT4waRC2kE+4R0DQhnGPLkfE7SHv
Mg5qo08TZBD3acAFwKaelGSrnpQaIq1F+AGcmiAkwDGaICqU0y7ZtOzgq/27p/aSnepRMn30fa2O
HBPqMaqa739v+T9/WbresHrRMxKVtPzWI1fwiNhIOBSodmdm1beevmoaLyBDRt5z90jj05xGvR4F
kLE5O7fTeOsPrMbZCGdTbpFJ/JgVE9xSFjc5OR/omXH21tPpv1s+SeG4584jdy8N5GhLNE4E09th
W9OvBtU4RXoCIWpArAZQxw7hvnqfW1n/2Pb41X4ilA0gU1r2MIIg2jYkMYLb0JM+b3r6+rCAU0cp
l4Zkj7Y3DXJgpbytdXHuZujPqzFdHxXSOoYIQdvlddFcIiQVerlna5Nq3Jfa9lCyEg1vfhniEgJ6
yOXNLp8dcuC3/bbVUkxNPrZD0ZrHJEdNgPQOzEuXfNj28PVoho1CS2HzR1kiJtdPfX2HKuO5AXd6
yn9XBspW2xhvmDfcLebRJLUB0hJBf//ouc1vRpha7fsaV25k07RH14cIHG0byKMBDwwp+2QhUNrP
EEBvfPhqXEO2jxCipD+RCasfKjixhxXv//r2f8nbz0uLKVsN62xBsl0XIVQEyUWIXCtIDG5tue2Y
S9l6WPd+GIXO58c+xh3Srp9LsIUGgQRkKuEN2UM9bsttSwNbjfFMa6EjP+lvnMY/E6zLx3Yett1c
0PWBAY7rMlGWTY+0RQAimDcj0h97e2bDe+qRf+ip6/NCkWuYYFs+PNIsItdJohOkOXvxHuGp/uXv
Q+2NwbDeUusBHUj0nX+UKYiVsBQm2eciBmz+BXKCCRgBgCXUpg0fXW+Fi0W00uSqewHcIgFSgiJ9
sqJR8+3vP+WNlWi9Fy7aAogXIFweKTY2dx5EPtiKxEZlGqWnP/vb9ou2rrNxZMdHECy+ABGNOn87
b7s4pHQ1lp2tqmJ0YKuCWNMdTYW3rghCB7a1zGowj4tlnAJH9OgKAfQPuG3bpyG6GssAngF1NQf5
zZTw9/cmrRF2Om1bZtZ7XkPaWUmeuUckVyLGcqT9lVDi66Zm+bXR/u2LchAvPPYV7tHUHiG4PZiL
ek7PcVbf6I7x6rAPVMpSiZGa78UMl/Zgnb5wDfDd2959tf4WPq5jb7R7BNzWgk6AqbnI6y/bHr5a
fxPDCUsR635LzUTufDEXr3mXN9s2vL9ucX5rdjpEEXRZOHTYDpEf+97OMaKGbD1um2bi1UDFUl52
45i1XzPMk7fFHPcfIfYczjT8r/LoHybleDVUiUINsGx8+xVpCu7GGEz+GYf4/B02e0680+1U1Mcm
K9MRwUkyxnHK1R8jaOAv8jwF+QQcJ6SSCEQ6XJ3Ymu5maVpUJnBiKyg4gWxILk1OZgpPohCLeDEN
aY6AEhnwmflUdO8o4m4fEPI7f4LaDcwshEloEKqwsR8u3TygmIGcJB3udD60+gIEkireF1hwf8zJ
0r/TQdTmmxWq/6wGD6gEWUDR3HQGpvFqomG+0AkbO/09IuMA5iSUBAgoaJONW55fwr/fus5YAW0f
V5n+To1GpnlUqQsczarDtm6/2ing3FWVuI1KH4LXKQSB0LRWhwbcw92m56/tWjYYS8qoTR9wu4ja
Q+T8y+LJsvHpq/kmKdk0wF2/3Jq6vycVCil5s3V9IqvpJklwz2SaNkHTONwyehfz8V4I47atUGQ9
41BXK+CEkKiK6DdwDZEWgLm5dRvbZrXlHxWpJIWJ/nuc1WAqcZbcTKw7JwB8Y5tGVhMOKXXNTJjU
A9x/uryfF+Qo7wrFyAeRtL3c2ESreccj1GOsuwVZkK34Rxdt/YijKrn+e9d8QzpLyWrkWh6Vc9TX
9aOjQzbc6WDnbxAE6Qs7a/yjQn1HgOlLL5fklGBBhv5VG4c62qCA9z3zmd440pLVVsL0EtopCB0f
Mj+xO5VZYL/GKdVPlk822VMAf76kSw1cUiarAcjahbHnvzfAG6s1WY19A5oaKXDT+aikRfRq55rP
HU5FZzbyv3Sz/1004rUHigj4ghjCqh4MY6ep3YzQH32kNeDb6JuQ7RajRJROKWpmDwnTy4C09ATJ
o5xJBQAH99F9MqBCtJOwU32VbZf8kwoYbPc2gs37oEyElPS8bHu6x29RBwo/P6I8YRq6hJSXwzbe
ePyHKbFDdpNEOXvOBjE9gf41Zju+MAQX9I7GiCR2RC8HrxOuoKNp8TrZmLObWXYIESMtnwG0CEON
TNnSIA+M0sDyvZnr6FPZ1EV+iqZc5CWDiPzWTfg7B9chUsl0tUpPAY2guqWVqxHI0ihY40uPeA0x
GnvkjIf20AMviTobyWA+3oUpMe5rPEy45VHOdhNqnLhTQBomcAgOblFkY+isba/Kjk+PGqd3sVeu
YvMLB9Fw2IWQIGUa5an5a5Ia9U9PGje+k6FREeymbQ9c+5i5ll/5eOpfl8aJj4LIOPsQVQgXOdep
/9yz4rWjhbczN2lB1Usoy9DeZLmn8XFso2rTLjZeuxB5iSCTdnD0VWVtsVNEuYsuXX7+fVj8eWqD
Bfvfhx4VWTYnmRKI8lEtkpDh2MStYRLEbd7Jedu1W5yvli4gBxF6ZXP9COrk+BMBIB9sR6vvf/8J
b7T/2sGHknadArwTfUckL/3oCRCkdAA+c9vTVw3kw6QRPohX18YO14op8tCmCL3e9vTVumXKbNCR
SctvM8qIh9j5+HIKYtqkXonhqf/XiTYHZpM3Hi1Tn+5qCYvCpZUmOrNRfqvdV+tVMo9Ix4Vp7lYL
Vh9TzY9d7bLjtoah/351GAob8IXK4rtYgsDd/6z3Om/O7GJP3+5Pk/VqGfIdjrMcxdsHaydaI0kT
nshrRNmza1mMKVL6AesDkXXbL1ktPP1QSm+6yd8ifh3WsMnUx8i0D39/+FvD97TQ/rZfxtGnm0Sk
9LclWGb2KPGAnYV75eIh8MRv+9Dra+EyQ34dq138ykJMxAvwv7z8IodKbvvW67sjMSRZRuuFvca9
LR4oDkrz3Uix3d1UY4izVUdFuGHlA6Ssr9rm+d6OnlyAo5se/v4J3hgGa4NZQVBhw9IpHoyPkSVs
swiEQb7pqBtnq54qwcYhMm+a1xQX8seRu/JGt1G9rWtmq64pFYELfCjx6vGC3PRMnbQ7uSvnbW+/
doNlCy09kq6bV1kkz+Mw0Kt2RBTYpnZfe8HGEDeDjWuOkKfkOXHteBen+Gfbw1fHoTLPg+yyvnlt
yso/a1NpdUyABS62tXy6WlXMjJ2o94v5lnUJtC4zYherjfWXeO3tMmaJwlwN9AFscH4k3SkdlJ+r
J7/R3ddOri6osbJOmG9NDsSsCi25I9Gyza0Zp6uhSmfVKM9ScUN4FjBb9rxG/DVflm3G73jt5fJz
LrtxHstvWLN+xL4DYgYYpW0TZboarTSOYo8cOfmtnIdoNy8Ve4haqc6sWm/M9WszF0f0U0dgX36g
HKliR5JBrn+dUA4WHWxSRb1ttvyPqcsE5VDbil5FTekx5jPoPv7cjuSN35CsNoK0wLEgoTR9sCRH
5ivB92BIqJMRgqKhaJjPzMmnYfqHBX5t7xprA+viOM4PYaqKFDW8lHygc97fZ8hdvoCHIXshKdbk
M3/ujTGRrEYzZOeI85rG8JARJGdCfndZpZ2/2DQVJaem/G2Jx9xAJjoY8F3mUu15KSFjauJAtimM
4uT0o35/PizAqgUi8QHHY4n8zDLsuyDFxt60GtBSVKgFd5o8JCDNdEjpBs7iMozgD2xrHfrvt9cx
YDh51fGHBDl8JzCzv1yaswVD8daXXY1oRWLR8mxKH7JpmuyVczUqFtbgpLeXUwSgj0GyBrkMOM8/
KL6A8Kg19sBIIhagos2luZ+GosDpf0LQ4y4Ze4kEu9rbowoQaIwLFpobpDfn2ESX8CmPoUU2muYq
3sMGBmSvVZXqvs04Ce8hqY4LHKuhFAV/lKBEMsPnBIqrbfg30Q0oHSRIi2oPFZ9BGTLYN9f7yrAF
xWGgufb5olGqqtI0R1RwxcJrlvq2+aeZrfiYxXmVA13t6D8p4ENf2IAt3y23FKdrpvV3eOcBiVmk
qR4ihE+SI11G8oBoT/kRcbql+kTLLgEsAyj4bZ91tTNRc4Idmjot7qQOe0v1eDupjm/bcK6dcHk3
uL6YiHllYhp2CHk6cR/kOSnUG5PP2uxmKNxEIGyGB0JjdrCsWx7BI0RykB+i5SoMrto3giDYdFNT
rd1vBIguMWsASRI3isM4nSg18MgAjLTt+avJLQr9ALpxZ15LBZgmEgMWBeN9MOLMovmG7C1e+988
KltU0Zw8yDDn9C7rJjYcR+QHQCubLLj+4A3i0JMFJlQlZwZyfJXOX9Mspk90SMnNKJvlp8r65M7N
RSRvlsiToxyzWO6qk9S31w65Zm0E6vvGJllNmWBLQOU2G3pjyCD2mP7JddMjgmpbg6+mzGzJmexD
8A9FB1GmNUN+F49IGt/29NWECd7ZBBcY8Q+cEcBjo2q6SlNxZtv85rdczZduQIgY90488GgY05tx
AlBvD13seFcmi+2vCkLb/PpU7b31mLj2BWuS6jbjJtOXiWEo1WmRqc9V26P6S0Bo9PuKkA5IN1ZF
F9UyAAEgnLuKZ9RAz3zNmJ/e7g/bhbVDqamIMU0I4TsRIX4xIKBel0ge/rKkswYntCv6K1Qwc/ZU
pVKDntMFjK5RQkFzCwZuFN5VTQV7IiyOGay0tUrULRZr9qVy4JHubJtly75rSOFAmzSDRt3TAYIB
gIxO7tp+qa+6SOfjA8qptbqPgIn3+6lQDYI943KKn5HY4YtHlheLAnu3890/BgeI9CYX3gLAZdr2
oyp8Ix9ialjZ71M7EL2XJC6WHXcpdgpxFqrkmRV5j+zZgmWaoFI8xpiDmO20fNfzmBYXcZulQMA5
nj/xliOCc+gyVGZbbfTL4FW4UYgD9+9OZR9wX5eWfS+J5vPViDXysxkHsD3yWHao3LJTK2HYXbBs
Bk6vn9r5Y0M0sMqJz+pbtbQhq8F1S+xDL3Mn2l3CYlZ8nboy4UgtpkSigFt34ERnVAsot0gLPJkT
aRQAJ4nEq2VVdcuYyR+HEUEf+5nDiXnjFkSwqh78BlIMdbxb4iSo59JhV75jXDkGVt+Ae9uy4Oig
u06WbPnRuGKeHttxBBhFxXFAaPZUPKjU0nC0UWTFbuhSezdG0P7AZzovO0mQAbqfJMIJcprmr+3S
Fo+ovrf9XUuywn+OPEJ+kHxaDDm0+gOoCejxuEsxfQYOGu6Di8uhDOFQxHmCTDGKiA8Dky2A88jm
P/ZViCHMyeN8fpI1c/FetLHwh65u2v7aJAg9PPK6kwh1R6D9jwWp18MOHg/sAESYx+RDG/cccoFh
UgZQZjAexuGYwt8V0oMUEci1FzSbTKMOua0wHE8CT3NApGiB9N8JwT4/hBfB14caxLYb3ETIGdAR
Ng4/ScDZ0h7J0KbPdCiQfrxpUuKr47bvWyMTJ5MbO5LigeeTeN+JuD6z3L9x6Fhrh8GfKT0xYnmw
Ajr0vmlatQOKvfjU1qcOv+0nrLbpoe1DSoWiN6RPQPhBrARwyGY6nHl68sYctXYH25MMF8bA6Gth
0iQgf74Bk13C7FDI3vJ7lKjtYYmyOL1FObm3ryKZ2w+j6Rf2fsEA/aDjGhheJ6NvpAXRNMlkN4OM
5OJ/NG5mAelRorwQUy2SXYHQBIEWaiMC5HWXcvCYtGQ3ZbvkNyW2Njd9P0cl8B6xmg+BszE/ONLD
Ho/0GKRiOw3oM/Xd2GH/WUAO2YP5QW4mXS+gecQzYGayk3n3mIxNqqDfz9F2L4jTwUtcqXyge2ot
jojITEISdTDVfGkA5+uQoa1m/T2XM21uurJv/E5MU1k9jClQxrCql/MByBUKdDhSZvj9EKrYH2XZ
dN11AQdtttcjxY3aMjegiR4rLSfzk8AYjQTtGcpaOOAHwr74RsNh7Kpl3DtGkVCdJhifjnjwwzNM
xa8c8c5A3y0aKV5aEQQBLArSaCEnhjilFjfcuDjJXc2Qp7xkFvsSusQBHgtfp7sRmNL2HTOjUD+g
LayRDAImq3lHloBgY0Cow5h+xKa+BiIwjDL+UiAuzbxvihbcgxkNeZcukeCg1jUSr9OWT6UQxXNZ
zPWVzpW6yetBRRdsmui3KU/h+8sRwn6CKAKIcFkbg5BbXPIAmsJdhAufacbbuI6+NxOwjvsekdYY
7HMOpxIxNP4AQcMALtgEF8FdPRNQSRs1IE4893WZv7Q+6upDj2D3eJ9ko3f7Mg/eDHuD4Mz3EsCC
cddmNnqVIgFloev4CXJibBEdjJwGrBUIzgbjj/O6RwK6T177NpvezTxXd0Sw8EQRAQ1m1lBnDyXC
u74lehbv7FS6+thb9D6E8wzle9xFqMOMBQP2gzL24K8l2WGMgEIdi5mUT1Lzkj3NE2sfgLwEy6uq
qWv3SVoacC8rJtlTjwyb4t5mFKe1ZuAMRZXeAOhYGSo/egfaZ1s7IFtDkxWXkG0O/aEZgWGod4jv
rupd1I62QncYu89tOo58D/pFUx6WwmZAJODHwiB5Ov1BFJndwzjZf06YB/Vl7K22P6s2i1UFvuEy
swk4Tq7JDrQqDVl8qst3Xauy54pzBgxDYAQR1AcyhRQkWzkCjUFTy+kR5AL9vV5G+9i4QOChKqTu
33OZQ3VrdY0tS5YhjXWXgj0MH2jt8RX71ktk/E3sdGSsa6b3kE2o6lseLwKgzCad9IeU4x76SXhv
JCBotprLo3JZB6oktJ6gbrsMyWfgECS2BtYHU0rzs5k05od6iOhViGaSf4nGulWvXlTihPzu1T++
K7i5GkaZkodFdnQfHDaloP+ZJgXNrp4YEu1VjTnjI8jeETKEudCshf9gbPinSboewGskyST7DPeX
xed5SU3A6EdSuJVU0B2bSpyfDWiHdwZbiPGptKb9lAeBxcyKdH4/NAV0Y6lA3B+D0Ks+BCBT2ltR
5OiQmYdw+TqvFPp+TvFVll2eNDWAmzLBTIjLfTBQilnFNznEwdUFsoKn5Aab1vpuCW3ySDDdJMdi
roTfqbywPy1sVs+y5MstMOjNU7AEFzXY1CKirITK44NRmb+dxSTufYc9+X4uxuoqRvy02fusdA+J
ABd830reH6tlxjX+PECWX4EcNV+ogWB3oGqA9pLcdEAcTq37UqRNZo7YxyEishRNkQBYgbiKE2um
+VpOc/UZUp8ugYcoAeGziaSRUF3onh6TFGXdfd2X5QtZcjcdSECTmJbSq17a/IawjD71ui6ABoKN
fLqYmm7iJzFcAIXUYhd7YWsYja4WJL0Ue0Jts9wjhw/ikhy7oeUQhQ6JSOW0CHuMULjR0BpUwz2C
XOJ+L+KQudsu8OmztQK7L6nSxe+QQc4+KxWgZshbzKc3Q0wWYDAHDh5VhQUqPbbTVGBoK8a6pzle
6L4WJZXXDtWm4ipLBnkLOhZOxyHP63eJjKf7cTEVRBSBDPdtMykATwmAapN27Cnug4LzUDowrcs8
RfyvQrEGGJ6CdnDu7qsCZWNeKwqtFK1QboH3Yj+4pjjEioh/quAgtZkRg9Hprj2ShDC9Y/mC6beo
CXkR1eBfkLkm4Vaz+V1tbd/fFoFZ/9RO+Qh71gijtmt2pG9SdqWKEljUsuTkZbEIggBl2UzXXTGA
LNPGNSw53skc78iTCNMQTQH4OszzMiLoF4KQWxHl3YEP83wH3cWcXA0l0DMDLXzyBUUdd2liL2LM
BmMn76ZlHq4xLeTJS4jHagGosLZPNYMy/T4JpkxuR1SeJWiVRXJRgzXNDpNdgId0vlMHKP/bL2Ip
MY1SHY3YYvgy++KrjoHT5ymr3w20T7rbpCUlNqCux0nQSda+WyTNb2L8ou4RGIqw3BCk4uLruyr9
JGisq4Nw8oRDDrruD2M50m9lqiFfqW2QycGm2D9eEZD67rxKcF9QL9GgsdZHY3mMJ+sOovOhuRsb
0aEqozh6IMNCtFyKzKZArMRgB1xXi5TXeQEWwR5pMO6SO3i3fua6HaIbrPoo7xUFBVip6qLIgBWT
YziWdU+OrGD2BRxTFj2OKQe9byIjXY7DMFYBRA/rfkwNxFa1aolzuIqn2T38ETG2PVE/6A/CpPKa
J7k8wEhCL0oj9RFKSGikoNZ5QjpTCg2WtyNgqH1d2A85RW/DrlY3AGuQcv7co3eiwhS3HQoeAXfb
ycGhLrp3SwWGlcIV7n5mWVaXQM4uwwfmE3ZpsXWZHs9sUP98hF4bYZCd1tC5UtPDspzU5wkCShCi
us2FEf/XSx/nkpR2xjRpFrCH1Kln4NL+zMv/kq/+oQDAVkURnpkSUUF6fCgW+DB8ZuyFFwUObP04
gwSc80U6YDKK7mlk/TRdKt732JVEWj2SZRLNBfJuMNQ2NCWWqlUNhTCF+2SGMSgJekyooPEUKv2w
7eGrwmo/dPDi5kN/TWc3fCXMIXFqHuozKsNTAew/7UjFWnCPzeBsgycShHZMerYFVKTB7f7nv7/7
H89xePrq8qjHdmKMs8Vfk94M14Q38oeqXH/ZWm3CmWPcHxWK+Burk6iBdEJgQ+2vLXJoT5FcxNwT
2B/gYRqSqsaNJI5FcNEI/qEwKAs8VhDw5Gf++FvNtyq1cjiylJUOt3qmqFGLmOweTIBNji/8tNUJ
VTJl02SwOPwqMXzDxeHUA8KLc8XGtz/9qt8ukhBKTamfggcYFlcgwU/1bZnBtPb3j/9W26yqog6M
tWYgdrruJ3B5vI4QCACMFkI7tj2f/vvtOc5mQKyB6ItsA6j+mZPXEdEftj18NaSRfppyCy3E9ShC
8zkrzfKjDudmr7daZj2kawpICRH4rpnNk73K0+hGaFJcbnr3/4jay1COYllO784RwAK1yweWZ1uu
B6kgqyGtFcyTWU7hn0FE3NcigQaibbtNKg48fTWYeUlFZCGZvR4Hkb+n4A5deToPh20NsxqtriI2
nxGjdz3itn/fo7YH1tuyaUHFu69Gq46ESyFqGa77bO7utKf1ZSf6+syK90afWSvabZdGDc/r/poz
cPx+7e8zVXzc1jCroYoYQ2xpSOOv9aKLK5r4cBiycZPuBw2zGqgjH3xB22W6Rm3WH2RN+UWlNw7U
tUCd4uQUNQE8eKkUqiNNPdgnJut22zywFqGjGG4VKv3hlmZIIOdeAdJrmdw0RfK1Bj3oCFmIYhiu
7SA/yQ4yfibOXoX/ucfwtYQ3QIQzS9Fg4yCC3SNmLd3h1LVJOUP5WsOrrGbY1gawyBogrF3ATnvp
7KbaLJ6+GqmkIqyenMIsQ5q6RmWzE9gGN1+2dHeer0aqV0WF+H0cx0LC+3cJaAb3OOzUZ67U3mr3
03//bVXF5U7czb52mN2Ff+pxYsOtxraRyvPVSIVsnfemrPDq80yPvdDT1dDRT9vaZTVQVYHbr0ou
y22RTe+5lvmuLppNAjp80tWKGqCjRSAIrMs7tDy0zYOdrurSJcdt775aU4FmKuKxiFF4NvFl0WKw
RnG0rb+s+RrBgs5OXDldQxac2n0mJo8Iap9+3/TqaztC5hGBBA3HdE2A9th36bwcgyabQBOUr80I
sgBCNwRE7+x+CW64R2XofNDnG5197UbAvM5RgHHh2pcjP47KhyPCm7ao4fHqq3HqpqTPiB1PI6kf
+kfJ4wVXzLk6czp5691XAzVRNJZZBvfcLmSJ3I+yT69QVm239ci1iNl2VjYiRlfEHOamnY6y6jBV
29Y9vhYx98GkaTo0eHmFlI+jakZ6FaXbEiHR9KvRaqxxcopPTW9tPBxcamNwPrdOBmsdM21N36Do
BqeRSz/Qrusvm16pbQ2/FjHbdo4nkkXjlRqaYJ5z4sb31ejHadsEv9YxE1iLK1Tkw2Uoenkc+3q8
mGDAOmyaDdagCt4A29ppqtBt2PQZfvJsP8/DOfXdaej897zP1zLmjEBJNtTIwTK8dRe0ox6Yb8iE
Llontdv4AU5//LcV0MK1mIHhEi6zCheVCWiou1BUF9vaZzVqQ2ZFyyKH9gH0EVjf2VevcdKO77c9
frXAOioW2fR5uFTDHC6KcCpUVEZvkslRvlYz6w63O/lSwNbTQvHhkBqyR/30TOryGxPaWs0MpX4c
YDpEuyNHb+fF8hMF1U3WA7z5aoHF1jcraRDhsshmrIF08cd6bDYdQFA2/XePoQ505rJeUIKWHJpZ
lc/9fIUQgnaTTB1hZKtjq2T51M+43oIYKW33uO7mu5SObtOhmK/Vy4gYXxYe4+mAUX03S12cGNOb
8jvx6qu9cNGIpdBuZOX/ODuz5Uhxbgs/ERESAiFuyclOD1Uul2u6IWo6AoQYJUA8/VlZ/02X2u6M
4LajmsRCw9bea38rG1f+AeksVB3LrZ/VFyuHiCBRRGBQxOL824cAhuwDmu82LSZfqRwOCoZKY0BO
AKl8IEAvZZsnO/cWqovGdYljHEt5ULZozYV2NmFXOYt//Gdf2Sh9V4o2omligcM4Cchu4IQOx/LP
UjXNHgaS0xc47bjjHLXy15jo7hGFqOUj01tP3z+Skn9soOA8CyFbixMsmZ7hrflx7eanbZ/EX8ZV
z5ulZ+ZmrKAEsTjRiz7c1HcGKp+3jG0ydE27TMONhqN71iPY3zdJsykDEvkq3TnNKXqTeHUTQgKH
vtfpyaJGvimZGPmaXJnrQMqxC7EBQeS3ixqEgcCnft806L4dhVqMHUSOFmkpYflywXhnixbVtuPW
l+PyxM0L62hwn1Ohn4mGaZ7BJeLKGn4jYvgjtP/HXLS2X1B50wCP18tTFBZhcoToF+DotJ6ibZG4
T+KXUz6CnAvtPW8rfgtzx+W+jiTQi9uG37vXqjBcgwQhyYMlpPohEuRZAErZxBTEpPdCZahDJIQb
ANpDPNCfleBsZwiYZtve3VuvDi4dPG05gK8yaX/2SbTWh4HJbfwWtB55S1bCHHaAqkY+jLJqfyCR
5vZxWKhrUt03QhIfx9+jkB9wNO8/5EnefjBxTAA8kO3tpsHxVYhRHJcWNX51L1AWeZpr6GADmf76
74dfcs6vnAC+CFHlEdTBwaIfynrlZxEt0xNvlBGnIJ2Xb2VS2GfTs3pT3w0+hBc0z9IiaxQJdd/H
UfITApp4L5qGbbuz+GJEaWDw0YB28YBMHclmlfN9Gm6sOEDV9Hf4BrZrNRVoan4IBULyOXLtS1yo
TZYOGBlv+YYmUhc1KJw0QCU4yXkhx5nyTQaLeLq3fKG0zElH8uoBFN4UltVR/r0ahLiSwrgEaa9N
Im/52oXUaUq7+qHDJfu+wWrT0F4g8HTlql4ubifXnOPe2Kd9tKmrhoUSPquHfBwxdUZpm12flOgp
n3rWqm2Rro845aMUaN7g6kGWLshapPUD6HfQi7P/70X31l/hF4CWIYXzFLbqWRZwg+VLLcd3AQlY
eksH6Kf++1fe2JV8HwRQbNJemtwWWRmOAk0qY3NI2MZ0IfNWMjzhF2qgrCgyFSN0/PP0DjftKy//
1hBd/qh/HMhLVXOqudI3lai+NJO+m8Brg5Qn2VZYjf6l3UCngpNNg9GRTf7g0Ix/00VdtXEGeau5
lEAW0TaeMTpN/RG6+eZQLFsvSz7GVCUjLSBzhbJ2KL65wD4ujH/cNmm8pTwCFnwhf3R48SKn310A
T4W9IZUSVz7sG7PSJ5f2y5DkTjB08DnUPErVJllc6OdNb++DS8tlSSMKSfmNWKcvqirfKX2NSPPW
e3trVuEYbqGKqe6lhrpJTCQ6rkNQbjvjfUQpZEodkya+rNW1NR/zRCUgTm1qjg8jn1Aqqg6RA+hH
Nw7AyR1a/5YM2rltWQ2fT6pc36J8leLVcWmvbqF7TW9WtfEm5wNKQyhxpwA8ywKX04SdySrRclnw
bQGDD+uX5VrYZRJ4uuVomYtqRAx0GTahaDDu3qnbCzimQe2PPXLsKc9I30xwotkmUoh8Rins7Ipq
FJenc4PaJ88bsVuTTbTMEImAvzdgoccCNIjwshG0I/ojbN0fO7TQ7TetVF80RWgw6AZY2yKLy+Gp
NrXOmhos9G1P9xYrkbmBFKfAy5eXMtzcxnJfT+OPbU/3clWjGnBBpFDOZIB8y50ENONgwvQa6fON
ncYXROmalmtlLkNjJzY+imrJ9zaN+XHb219+9h8naz8GZVnLHo9XaxLf5RqX0Q66i9O2x7O/H4/+
8Gmq2zQ48a5RmZyRyOvyjXlrn/M5Vm09iLnGu0OzwCA/aaIDvGHyjZPSW6/RmLLYdFGDFSXz5GeU
hnApWihqlxsHxztdLwpjgNkLvH8OLfB9u47VQ9wXG1MAviaqCzvimqokxwTanCUv74ET3DY0viIK
flC5zdOKHHt4BxKEN7sEnqkbH+4tV6GRY6RozsSMJ6hR/kkdTVFAtoUcPuSzJ2FBoxDDsqrmMdHA
OBY11xvf3YuDI8N71SjnjmGvsqVO79pCbQsKfDUU+oZidElKDItb5nLfa6QtElleg+FHWJGv3NqI
t1IDWhcMgrz1aLonVFnvk3ze+OJe9Gu1gj4EHRVHdGEcGmwyVRkfNm0vvhJKM5OLYVjXI2uXU7De
j9AVbXuytzahgAqHWeNDwu38OOnypk82IXJD5iugohKtWDAGWo8oP5zRSJXydgvKCk8Wf++2ILAU
UvT4hkt1HPSeVps2KuYLn2L0tNGU2PVI8/A9OM1FFpXz9y0DzXzZUyryZgyCYT1GtTguvPoZtvGm
+J/5mqfOLOiTG1sMdB0s+xEtdKdGRdt00MznFvZoLAPpLF2PdoJmq2zW4Xcj5bIpjma+6Ck0Q1Ho
GPMvr+URzTbQK29b6Sz11mM0iTYnQbce0YieHCy6GJ8XmV+zcn59H2G+5ql3CympW7Fw1hfFpkO6
MQ/DUm9JwmeRTby+nMftKqu7qFHpr3Vqt5Wpma94akueCPSRXo77i06A50NzWCn5v03T3Bc8GbRv
pXWCChrnZZHNMMjJQPnedKQxX++UF5MELEDSI8o5VQbPXXaC6kZtChGZr3cyKkJCStcr+kfUc96/
R7/h122D4p2W1A66KoIYQ14Nrcu06MENLrblUJm4zNB/hrbWCFwWI3ckTD61ff8VxvLbNkRf5yTS
aqa6L9Zjm8sTEewJfMJNRxqaFP9+awL0hg0ld8dUvgQ9esXJtmsQ8/VNYQfhNzhaCCD6pdFHUYMo
ROets8RbnWETKz0BinES7iLEgOlQFqiN0lv4jv09Kkkq4zABJwPWiTCRg0PcnRmaTbYnIfPFTVD3
w9dyTt1Rmbb8WVVoNM8cYpZNoQS64P5+d9l2aLAtBnJsoxUt5tV6Wg2bt00XX9yUDnUcC5e4o1GK
7mPULQFNgSTx46YV6lMaI63zoE8LcszNANBCiTYiQOtNkG8yhcHYe4uUB7KoUcmix1LApYJYx04d
0uEv217fC2pVrNHhvAAh1MPvDx6bhbyD2+DGcMsXNiHJ7VrYamJwpg68MyeqnzWm5aYCMfOVTaqZ
3BgTUuM8gj/MgwjRv6+DIdmUk0b39t+zslxhKRHnGBoVme7AXQSy80qv2US+EQX44iZXBEvnkujy
9OVFmZRmTb8tCch8XROPUMTo2UiO48Jj0CUIruXNZMZrLGSOEfj3TQgt23+PjOXaAWk/XgKBcZ77
85hEfXXX2hoOJnFZAh8x61rybbuDL3XibkmWsQ0xidiK9v5xqm9Xvs1ALWS+1GleYf0DFSg5Wgb4
hFxmtqcTUjyblpevdZqrttNdBVLxyFJQKeC3uNKr7mxvTSFv7c6hSJfBYIKin3reEw02XQJr5Gzb
q3vH7ChAirgw9Y7o6SgPknb9zdABLbnt6V7qaO2Bg+BDSY96naesZzy/rRKltwVk3Fu6vdKDzTlf
IdVc5W1bA5kCpv8mo06kLL2jthw1aI6txMiY0fxUfVd8Bm5x1ldi1Tfoa4mfStbANkk1uPEeyOg2
Mdh1Eury3ULimH9nE2gchieRPjZxN96UGvyaM3gqeftrLKXsRBaTMVptVoUTZChgIaQs/IQ2nMpW
WZA4G32nec6TPfwOp/7eRlVvzpQiy7mpxzNK/p2rrteS5ra758go80zDHZLtqqUTV2LLP/3c/9p/
8APe/jONcm7bZk7vjFUzf4mRcH+/uAb1pn0iwE98nhwN0q8xT+wzjSfbvHPKBeZzmZL2oQEjDvgX
oGrgR7GUT5ULhwTG0gAWrze9MCs6aeMu1OQlheq0TjNa1SPCtLRegbgTtnMGRae6P9hagMdZQ6xe
JLsoHip+rteBsCdgvhb2qwa6orlZL2bcWRGL+Vu52nr8sQwLkGrXpsplMb42Epcd+h8RfDk6cE76
Zn0nyoHY6a4NnFqmzBU9GNchCdr0NkzqFHaiMgqADdjLcWhoixtQIKejAwD63XJxV73DygZh6crW
8ZYBuJ+SB9w2Fridy3vbjot9P41RyV4A96iSR3ShDvXRpar6yhmQkftw7GIothF8n6wiKf9SpQBT
k2MaNGEDE620tz9y2ZT9vh16Mx2GRHbw6XQwGL9y0P8xUXxtFL0Qq4Fbj4mb1N6VzFbTl1jjkJmz
qbMNG05xUk3DO3QoD9OHOTCd+yppT9jnaS4hxZxlqD433WyiTyDG9cV+gb9BcCI9FTfcLPO4G5H9
6F7icJXkJ5p64JiZVb0Q6d24JNFvN7nWfDUVj0S+r4o5CnZ5kCD4VYtOqh/QH6gvJE+KTREZFM/e
meE6zMoStjR3ougnOGzCA4yEbH6/YVfHwvSePjvWm5mx4oMC+RJY8ZKwdY/osv7838+/XHtf+1De
mSQDZvtuSNWzjex40tUgD4rOYB41bQGmxn//yB+V22u/4p1NpYIqrVxpfEfAwGzmPeU870e4GA1t
fgvHCZPfj1TIcL7rayeWJ/R92NsV3JHmZu5hY5JJY3oKcx4+MfVLdG0BlDQb5cruQ0g+TsloSHMb
9gbuQQ0qYvqWERSwn+Z2BPwjUu2SvwQXAsznmAkW7LscYu+vXdFALTKYOhgzNU7jISiiIf1Cu9bw
3wAaDoA+QYqmsiZQ3YX/H3PGMpkGOt/ZVOr1rIAF+j7wKvmkKpgUfZFr0t00KY9gRA6lULncTnhX
OKp1a4uRhiYP8KGLmUwKTrlEJcn9CBoevbRQCqc3SkWk/HplyN/4rv55XQi21OHK72EAMIZ7OKhP
w4mkS3Hl+W/MG7/QA7UqA+OqrJ8llCaw9it1GGecuul9vdjpCtj91XAMrRBebnmum1U0QpX3oZrj
82CS/Enxcbmy1b/BsE78LnjoL5uxBb30vhn6Kl5v5zAQv+s6KcluUma2bifcmia3A2yaekBxxjql
9zC7L8mFkBPr5l7D8CMMgMsEWhD+RkujDmGvzbe8xHH4Cwn9asxwQoa7uWnK4aTJNOd7mD9MQDpZ
d4u0fLMco8V0j0ItQPPMBQeUNFdl/UuDsrJ3ORDGWU7jvFyzIIQuALzeHOkZ8C8Qz4Ce2ZT1S+qq
4GubNt2+m90cZrDhCVSWtIXgWSf7/iQL+HxmDBmY+W5klYyfOkiPuvDUhIU2vxkw0vktDtN2CTMF
FlzVZGG59gmManlxqihbfodggYYsiwywqOilAUdLZ6VIu/hKfPknlPn3FsH9GxbcPIJQDqO5U2Nf
zA8FGqiibJ3HMLmHxSdvbyyv6Kc8gGtpxgYCLNmFBVw9MwrJooHyI2XNDXMAjj8uphL1eeVATrUm
KW/7th/XcwNd5gdZDUV6xWLmDec4rP2/QwWDqluwDvl0TkPRgfgU5FWQ2ZC4fZU43hxoOSxsBwBy
zHaAoU/p0QnQKtFf0ll6jtaq3nYGJX59sS1hSo4ET/Vsc3Rd720/xcNdsgSgcm3aTnzogoOP1MjR
OngfyzY6wLBqPbfYvK+sxLfWuRctENqMNdU2vRssUyfZVbo8CKA2i2vnz+uboV9nlIjWjCvT4h7D
wm8Gzsh7RodrIeMfbde/p27igxckQOa1VCu9q9lEvpt6WapnnuapPdRibnmTJUPsfi6sZjs12aXe
dSbW0T4f8/V9yHqkcxVv+iYEitaRNt6nazFP6IKJepn1PMiDJyA9q/4DZMvkN8Cgpe4y2smx/wah
a9dlRQf4ltrhq9Tqp3ZBXr6IJUDLiTP5BYPM1RcNAd21Yvaf5O2//17up4ttDgrmLMVwvyIBC44f
BQTzQIK0tQ9caKcfAA+z43NBAUz8JnEclsfZxENy4oMOjl3cRN/zi/unKGw5QnzKkHzesz5Bl6de
YCZegWD3sBTrkLyA+IQjfnYwwDA0sS8xgPx7lRTzS1fVFli3umE6m0zXHFNDK71XbG1alNgTVoPn
idGle5OMemd4neqvZddOBm6BDcCobbbw2kbRLgCAunkqQR4sLdieKRQdyAPYbmchEd9PtInFrQva
Jg6yFGmlDhDVdh52YTy0wRGFxHwnC0WH9wq+1WavOat3NOpFuQcYIpLH2YqEPfAmBJVPAbgbgqKJ
lqds1GsDjOwad7dAQ0XzDhL75JFYG3wmgBAX+wAX1kcDc8ZiLwBQPUjw7OhtCwPF4VyRhLWAOPYF
fJBJyWrA6bg58HApfpoIV6lVtWCb9gOgTdjFm+QwGN2h8YCWUYleJNM0H+dl6vk3qWBhJbIB9rXV
JmkVzm0v3KvQ4jaqpHH3ogzWM1MEaVxB3fxp22bkxTaqQNfNSNflHs2d/ScLAdqnhJErV5fLjfeV
ye1XyuH1F6YIGot71dYtGJADzbM1YFV3QzDmCHVWlVh6U+UNDCCv7K6vB1Pcr6EvRWth06eHuyFA
cmTHYMUNVzepxABk+drTKz/z59Lw2t/m3fLhkaNc3hTJ3VKxLjnXYSvqI9w0pvCeGFl2n9DPTU4x
+Hq/ohgX3WKEn8bJ4nroqhONjKPPaghiLDi6jiDm/ffnvERzr72Vd+PmPVgbeeeKD1FSrGhrQDn0
ae66Tt1oEoLrqiZQ2+FjeeHcg/T8479/9fUzh/uFem2FMTrP07sGNpLPVpTkV+QAWN32dO9E033e
12NP0jvU66dz1wYNcipXjRD+yDdfGzIv8oC952i06/RdLsGCBFu9mrostAGhjxdL7c9ja5tHO44C
wLRI051e0RT6uYAUvwP4kU+PCVLXzQkKFrcvZU9dnxWlDSlQvvN4l5YWYmukVjmsURtDASdoCjHc
ubkIqyvB0+XjvvYXhPjv/0izFOjzWdzI6B26iSi9y9M83qVpsNIXW/ICsK51Tc2VJf3Wp/a2I1QC
oPaW+NTtiNQuhSEtKu3z839/6dc7WNFS7e1GMQ2HGjAXcxdLeH4/FcFk7jhcbR7CmWm0zzc9nSC9
XReHRDiykOty0y1hnRwMmK3jlf6XP1KHV8bTVxIsRVSOKQx1z7g0m+X3MsTiA7J13UuqJgytVTnj
z2jor5oDykdLsm8DJNhAioMyqM5AwU0+B7YjzZdZCzCaBdpXxa8ZbsTDbULn9UYhSze9syvUTtma
is6CWSOqd1DqBxNuArqI95XL+bc0mSdAzGlfnRK4OR4hdpvI5wGF6+GmgL4BSkPdAK67LESzXbKu
w0lOxCzHOZxgpDsX+XmQtCK3EbIBxxGJvwewjoubCEJCuRth6oLAdgbRdcmGpQr1TpdGJiWuLdIR
XKxbxr6qiE73OXEly4okwF7Noqh71G6YzBPa9ieLtvFR7F2veXSi8MuADcHFiTLC/UYEUbJXuEU0
H9KiqmiTBS3NgxveDcFpSJhErXOBbVB9aBsnyKEbmlYfGK4u78q4aZZvSBdG823aLTVhe/DLcQrX
PYuh6KamMEH9vllMMj+XzMx072hByp1dK2ofWpcX/U4jA/5I+nbuDjAdB/h3TyUcx7+Ahk3VbSiD
iGSwnByCfWmdsXutBzq/i4N8YTDImOitrRSvz2Wn6pMaGn4NxvFHkP7aBPPu4ko2rbOx6u9GkyTd
fuB5S/cM6Lt1l6K+/yUKu3Z91/PBhkc3jQFw+REMSdyHAWWtLnOzpLPOCk559KiHiJJ9bZbqYJaa
PYawP+teipK2xV3R9uvNWLughz9IJDJXQn5cZkPU4eZ55SB847z1tSskqS+9TyV/GoPZ/CyRur0t
XVLSU2Mtra/caN/YdXwJC1chrp2a8ieexN8U7H3FkQZITW15PCN+nNKiC35p6rA+96YLjj0AZKcq
L67szq++Ox7ufWxJy8IYIuuzmwO619hA92yKtigG8XAvCglzLFvkmvVZ5HCd6DlZbsyc2MN/78dv
vboXTZRmjGAFVsGvC6qeYzpK2JnPtNqC/sC7X2bUP44tbiWIzihPnAVXsAaZgFEfMTfnrc+//FX/
eH5oVar7ekJSFKWmXZkYtx/6bbg3vL0XNnBgZ20HYPJ5TsceTuc4kKZ065zxTvRcLwul89Keo7hK
9mMJP0Fmoy2ZQLy5d4Q7MsPMRTt5tiGsviPSR4elWa7F32/NGe8IbwUATzxS9ZlizzZ1muy7Lhb7
TRPSP5kR0IMehV6KcytEt2sH3R2mapPEjxFf4kfYAM58U+lzbsc5IxohJmWAsm17dW+lgmaGeMHY
/uwqdFL0g6D7ql03edvg3b2Vqscoqcq66s69xlxHZSDfF+Mmphke7i3UEmlvBzVIeUYD0XurEwMj
pG1YLTzcW6UaJYllInF9VmV81k0nD7QAP2rboHuL1BbIDqKJQp9thByF0gnKJQGAx9ue7q1SYNhG
OlP2v1dHrZPsQDeLNs4Xb5XqVWvL2qk7h2kCcxsmxgPdRozCoHuLdMxVoGqJcZlhgZdBmoT9RXO+
bVx8sd8IdSXM640+w1b0S470wgkI5U35EFSevOMUELkVrroLTo2Cf3Bsgdwg30auwMO9RSrRHN6h
et+ddYckUtjCPnOol5dN08WX+om17BJmF31W6PY9rqOCn1ZvNgli8OreIuVlP+g2UPrMo+kGV6P5
WMNB8LDt1b1FKgHXnAOBL6ocuithvUOOw2W+b3u6t0qhI0HCvej7M29aC0sKIl4GfRXo/saB5Kv8
4AtYqMEE8DRfYfYFZPCpuj7VL7PuX5E8Rt1bpRBcpGuS45uOjcL6KWGfU6IFHfjBUK8Gtn6VQQuU
Sxd1biwoltsGzFu+c2VXXEdSfGtnfiCLNMKvYhvglxFf+ofyx9AEgWnO0k1fAEQvb+G0J7dF2n5l
KqzpCFpwjXgVJsZtCX4iTHyqbdHBv4R/4UyB842qc8TCFUVjaYPoM9JtPZSXmwbeF/vlk2pGa7Ep
qzbCXAo6kOGHaCo+b3u8t4alkokQVYJt2QBujyKXOAZJvEXsh+/qrWGSwrLIpaw7c4qwTxooCNAe
aTd+WG8NzzDaXnoKG3LM9YvDjQ4fOrSpbAtZfbLZyA3S3guuCpfNzYZoWqw6Vp+2jbq3hstWtwab
DlZTBT+arFJrWmW0vW6r9/oe4cv92kqYFL0p3Rmd++/LgoRHGrabGMKM+Gq/trQoVQah/t/t8s81
JK26LQ31eLh/1lpmwn7m2Aq64BNKyc1+SMNNync83Dtr+wX2pAIgpHOUwAOlnNA7ArHXr03f1KeX
2SSucIXqa+wz8CEkgMzeTwLNy9ue7q3T3A2AlNu8OfdsQifnAvb85uvZv+BleRrNhVPt2ToEfq01
/Y2BIeu2PdLHlukG9h8pF+qck+Tjn0FfzdZzKQ7/vnH3ax6DMyCbsxh1g/IhXBC2j4u3TPs5ylNV
pLj7zRVEMgpEtCHfugnE3pFKXLGmqBxfRj0wO25xSUj69v2m+eIDy9xUlgicKnl2qIzCwpDZQ+M2
oXsY8XFlsoNNQZPXzdnV0EHB2WlHUd/ZFvj5tDLCkmauirA/hyhAZ65GQMzSq7WXy9HzSvTk48r0
pHPhQsRGuYyLD2SYw58G7s7bprpPJ8uBeFEzbNbOtmqGQw4Z5UvSXGW8UPG6ZgUjf/mz/pFgEnMx
IU7CbYFMo7tV5OLVNllxgl9h3z33BlW23apEITMIkHJznJI8/KrBo00AB0fp/sj4ak+OV/qYR3Ny
w6chmO6HAZZgcGVrwdMZga0tUYN257qYcLWEl+m0ZyptdQaRRH1a67pVyIk7+RCsrQpv/qxolpeQ
ewu3FMVuEIRCkReiTtWkXTKMe3gTG30aLwG2btVwgI8GvIZo4CpQ0NYYVvUFmniCWuRpZvuQ/nY9
Cx5mFNshSkOeaA81U39UAtZzkKPCkwTSNXrIqwUm3AJlkBfpGKhXsG3UbTYJFAKPeUgGtPFJUke3
RMH+6ADzqWDJ9Orq8sRHuF09kbkriq+waenV97FwCRwUw7Gekw+5S+Fgoete5j/QNC8U2FexaJ4s
h4iTZFKM7Q/V4FscwXAjX8IhR16YpEPc7XAnr35GiaweUUKMZjQRIizpw0g/hEPbI2dqR5fNRkGc
KUhvbvMStYp97eDijE+WTl/mJU13c8Aoh18zX3XWBrV0meCuMBmMUoIPBIP9LKeG3Fim9WNbXiAT
82T5e9tUKNUHXVl9ySlJQHfqYNdMlmY92bmCsmjKCzPAhiJs69NIU9d+5LEymKkgCT+W0Iy28A8s
2u/R0vWnYCnj7slGcAzbQeK/ProcsDp68bGdJ3hHIblh6g8cZOmbsZPFDbgI5f2sFbCRK/jcUE7U
EZA4jnQYFqrXKsOAu9sAgku7Axt8/gju7XicK2JPxITVg2yC8MlOy3TLaciqU59gYc6qDKdMMiBS
+qAl0740QwxTyJkvO0sGe4TvHPp4omBun0Bdg0Mmh2yEZw0ZXbdHvWLqzz0AriXkk2ttM5Ub/BsH
6Z94BK0ZVRDJkj7ZSa4s9K11EuGyeZkvOYog06dpgGb1rh96GA1C5c76Wx2G7R76d3gYlpKZ4VGN
FzdYPRr6W1K6yHP/55uysLDrJzhFym5P4Pj7wXQEsG8Lp6H7hQfql+p7+xVOjfJdbsENyEoi7IFB
l/o+QlLqgP9bvMA3GraHxA0GhDTRtt9hAwsbvmy2nRQnpUFVz8ac5HtlAW7usyWAdOc9OmQrNJJM
8VR9KaEPCOD0DWdZGKGPMAiRgSk/ysWOwRnYKDhsjiZEWTABnxmmr/MoWrSPdWjKCaaF0z2ZLQlu
0aHN9ghqxvRdVPPoiH4LcZdXDPKoy2yajzaF7/qHkcIN8wDucqnfEehI8v2cz4F8smGtoWw0HLVD
OyMRCsl3h8+2lgNSnjGfT9gCmnObjE2rdouO8gKG032h0Y0gdf416E3QNfs2SuIe3NllgvplrzR+
OZtRLOuzSMNCLYPFFVxKoiFGAX1PYk7GHXgmHLQX48ISuvERhmfhFKOJPZjQOHKMwxl7SEEiWCpi
JwllZoE9UdhEdHEPl5kEdbq2BACo7FEAiqpkhtwepc4jF1N4s/Z504HzatNP0ZRO2ADt3D1CqaYf
47mB9qKcuYFQGuaLOpp2qrXhI9c6/JFDM7VDEXmkh3CkcN0kBvYTmYlwB9jZ9lLbV/ziaYpj5LKa
HDmSBKg/rPCRfiIBb7+5EgamYzwUJ7FCb6cjiPLPuOxCbd3CmfTOpkE4QkIlZI/Vyxf3Ze4C7MJ8
6Hh34QaqPV/ant5HqbXdM/zZl498DsYbRxv4XtspZh8ML9zyQOiUo+A7wFx3CQWJMpRaK5g/F0t9
l5Qi7/6vWWBC+rsNeP5dajh27XiNK80tQQeBOMpeVgtUIBxd/bYsOeqaYzjsyrYUdDcrUt/DpAEe
trCIXtv8UFY26kxGgpXd9rRO8u95jWPtprdl/RGYAKh6Yp0KGBijq48D4wNw0nPQCOnUIbCkaN7H
RoR30ATD4YgyXMq5k+uTS+fka8SL8tB1kOdKjTTYU04nxm5tkRhMoz7NL/iYHH/gKOrqeUyGFNXt
pRjUnYRhK72JjKnNez5DbyGzeYpqNWVhT810rBgAWo8jQnNzmHkAVbArova9hCnvx3G08EvODSs5
xCqiap+7mgTRGRsROZi+E+n9sEYmOa9FmZMj2JTlbyOjWNyP6yROvEZKLS/C6Evc4fxBnLgkNzPq
rtGtrOGXi3Ic+5DH2g4HAVTGZ7h/OH0IdQVf1WGIouZWFSHO1TqsymrnbBA8SEWil2iGi1UGTCK0
9XWJsN+JuvyNvpJUfJKVRnCHOyrcYVWXwDB8rkvsNLZ0OLwYyXUG2T7O5XlV6aOu6kZm2LHrz0VU
47KW86neU4FWmpLDkUhRNRc7Pg/0t9Y8foRz71wc5jFmJ2AHouLRImV+hB/g+oi/07Vn0oU8w27J
5x8OwcStWrHBSXFZdtE42OIYdSmOclt16wNOqvE9wbKG8ogUFTsQk/bmTjcLG/dzgYl/E4WV2o8V
XeJTMQbFp2YKB/K+nafusbW5SJ4hsVw+rzmrwl2c44ao4BecI4RZTdeSDyaFzqKDJDnPZjGNu6Kj
UVBmnbLVDzuwqTuo+E/kZPBbjgIgkCEJJD5qNJgVR9sp9xOASK126ETDUaAoTtwdb8HjkYm78EWg
3mYyw2SeIUUMIZYQ/8/ZeSzJbWRr+IkQAZtIbFG+qh27m02yNwhSpBLe+6e/HzQbDYbmBjaKGIkD
ogBk5jn/+Y2GhupWyZzk+iZevimvrshJ9WwZJx/qOOwHtS/zjBJG1EZ6QXeA3bTRmtm7J4WWHaPa
UdNB540PhACruHttnMh74ED0rswoJ/0jafdztG+FGWcvLrzHwzgp850l3RDPbgcNR2SnlDu6flbI
7juzZO9h0k35EYiRdHPio/trotd6y7zKzQxoonXbfVOym8WNn+accSHP8nPUmNo47geoamnpD2MV
Joc2E174lSBwgCyVC+1LqpmVtWRip3tReab7MbGbSR7YukptH0xKK086zF/8eA0ScPey6JunScjw
iXAOm3a70fsHGDya4esOWTK7NgnFqQgtlnNcL2uv8+KRVNhiJBq963NqRBu3kYEytzXkriAX+N3u
3aG+J321D3fJVEzXiaSruEMtAhNId9o6PgWcJ/lNsCkYvqm14qtslgKWcxUGCapZqmJV9MbXVIwY
E0O37o8labwVG8IQpIdo9ki8FJ2exUfVDcMPVndIhJHqcIMUjvBemhw2zz7Ty+zY2Yb8uLD+szs7
qFAWTG4/u7uCCN7X0m2a+tFwPO1hgu3S7dDTdPMeAVn7Siour1WfhtG+FWNE0QARaHjW+p7HoDl6
AZVDNwjrxkKTc9qOdPgT7M+97kPNCVjGQ1f3/V0hVTvebAQC96OKtfi5wZVt+ljVQ/oK6ZfJvChm
6snKsrwn07Nm934YVHzp5k7VUNI6lKZxFvfmrQzC8TaY8fjNmUzTumR6FDWHER1euuf6xtdE9d61
yoUw+SZGJzxHsSgEjCASCMWpCUWV/+ATdIoT9krKfYCX4WTn2mqCFG50EpANTv5n/5YIu4aVm48c
B0qb++AEQdssuzOLLg0uqTLYgX0A5vRLFqhGf/W8vg8P9Jdd5ut4CSrzVGhFjWxhqHBaL9FxNKml
brPejcVHaWHkq6y+M24wfeSDKTLd+Fyl/LouzOyGXozNV2Jf8TXjAX2JihJ3cIZFefhgVqrWzg16
TFTPRO5C56JDa2itICc/iNLEgZGoQgq9RNJ07JN8Et8gVRuvQTJr9i7TKhxbfR1O/fxIDd750xy0
FIGlYJdScTRnh6Jna/8wmTrCilavtEPTl/FnxfQ32hPnOBgne16O6mypKBRgvjjZYZiPDJ3NGolJ
4Sox7yPi1OMdKyzJhB8VbTSepnKu0x9FbBTTi24jgNkFtZDiHISJSG4MaovpWcNF6jXxoDr7elfG
0Y+sn5O3OiPNNtIUodEV9ubdzqb0qDnIR06RKRJW8oLzoagehMiVfWtGU5iGn2ZdWX1rvbYjR74e
aYscNUv7qTM719jZGHQ/64bQEASSuJTlh0yf3Z7yLypfQYCmdIfSVVNXs8i8N/LYEUlamj6dA7Jv
vH0zE3b0IJej/ZrXNVvGhIt+dj9BEU78yUnxemQ0HDgnjqBMolGR0ecuMqWAjV+YqbdznUw8IfEn
Wl7Xe8s+YT1HWm5RMzx9n/KGig5/sYgRZ5U1dfJ9Yihzv4z4Dhk/7ynoI6p3GZYFopehlJG4ayPN
eIfXTiYymZ5VdxuCuX/QY/rOIydIcaFnJB2r6Qpd3mzOa6hvtQfbqcu8xtpZqTa8NkydUdJPXWr4
HF0IdjMK3qcgzF2d0oszxZJo1X0zHaO/hlkU1LWaTS2eWUMP1FpTSQ3ZkgOsSmwvfVWr9pCFxKYf
Osrk50orZXG0q0RLPxQm0zPlK3yV/h6CkEJBRHp+aCKS6mhWgnMT9GFxV42MjnUBKCdMB748FNGw
OYQWLpcDv0T/FtTV3FC4O2APau7c5iprK0kfcowUAnbEhGbJCSpFxjyGsCV8UpSjZfCY84HEuwj6
XgACPWQvnkEJ7ZeQC5tDJUo6Eq3Dej6rTZOcuCUQYDe0vXjvQ1u9RRFZ8w1lY5a6JyDb6DAUpAO6
Bjws3xwbAIeosJ19PQM2TA4N5bFznOYjuRqNcxRWX7NDgRIUJmeDyx4UcOj1tT91SRsbPgIuDtPG
cAmZtwb80RsgvZtR2sTWB9JDzqGEVb+njheah8Sbyu+unMWnToZaO/nFIPMJSTIKGvsL0YVD+42T
nPsnm13cRV3tBZ/aKteOQZNX8860gk7cd6VXuU/d7E3yyclCr9kB/VT5ZchNdz5NVTfpiMmSZanH
MONt33Q1EuXtouqqA7EJSc1MeDJoxLWqkde4KZtjaXKclbSEQxPtRs2iiOo4/R5V3oZkNdZd8oog
Qwvmveg6PiPLXWAN9qnoTqq5R8kQtyWdiSqKD11MQJcTm23it/Fs6vw3fTJ9zwjAWKQWB7Wf6Pzk
i43Zis1J1xb6CW0J26Gc6MhYhMWIEF2v2+qDruz0Sxcifn6COhn2P3Q12B76c5D28mKwfkk0nEYZ
33kcHcRaO60aD5GuheExcLTpfpiCtn0RNEs/Oqepf5QavWcgQ45PVo41/NCberpgTVQ8NZDkn01Z
8zUUBrHfEaug4qiw7OAZGKptdvQkDdWFQTtr5mMoj134z+y1ncQdT1O6e5A2PmNTxqaJJb9XaCeE
e4NGwjMOG5exavLPhd7SRCqC6z0cGrWyfB3qpHf2yotz1CaJMKNbmo99fwpCvKP2jeFEw7lBlaKO
TRB719SDvFLknI6+1NFX27QJ5V6LTepMFUZa9LGAynuoZdENPu3s5J5wdbfPthXH6hy0s10f+XOI
GU8AmBPiJD11zMuCJYYX1XMGCr9HjBgdha0X01kbsu6G1alu7jiXEJ3LKeMzqSJpZbuyXxAFL60b
dSRJqjTuOjUH9ovbARD4RJFNfw1jltv7oazYfmH1VvKiT3iDnjybwslefu4yujKOekshswPNac5B
L3qUZZOuHyRkIDn5lW3E+RsbSd+e7E5vnpVeBigwac50CMxLfyAcTXFsEhpJGWx6erqIdjxN+XUk
RvEqtZLLmx3L9oqPSuvSgY6meUsDL3xKuiE89YAs5Z5OGdBq7OiqpJEG1smF9PAGF5Ty2sdLNvb8
yZiUfjCDHp/XwUNavGuSph7vIgOT1pck1evPsOSj+jBFTnNuOCzys4YZQfKWsq+9ZIbkPp3QTU0/
bozm2Zsx+drpXtXvyKYdUkwTvPJTEnlGf4Bwn39jgI0aDUTRhByOwwkGM0XTjOPdzI5FFR0DWQ6s
hvOMyP5ZN+k0+wJh6CUxGg8eLnZVhv7G/jsdc2laTK/D5kmrqtL7e8FIfLeXqAOVafYPvdILeeeh
8Gi+mIJt5M0mp/GM8YAFPagAQ05m27LPqvNILXbpotitDKemFozmB7pjpAjkRiaHICWW5Yke2nQJ
9+nCKDxmSpPNLsGsfDSPtmdno9/3ASlAfl8UzlthteBSQzxrXwA6XPcCUm+cJkfLlPSZ+nBYdDom
HlSt7MGV7yYAozpyJbY62Bc7OvHJgfqOZuwqykpSZxZ2f8lqr7xGHRZYvjsY8j7Mg4RGNwfY4VCX
Ce6uURjUu85Q830cyGI6JVWf54d+ApPZVw37SmWng7Or0lq/o8R3o2MxGwxFUAuz97zjND7EHwoK
eHG0wonFYWPD8UmMdlkTfBaN8Q5Ja/80GKpN+B5rL3XeAzfL5QGJMHvQ4LjWOXOVsuglxzDaT7pl
ZcdC6la2V1OWPmV54pb3+mhO/Foo69G8C7rYFif2leTaFVY3k28XRiiYqUrq7lG5VhDv3doEHB/l
oO5thDndU6HH7J6ZNE3aBiS5NyucGzR9ZOQdItsY6lPSdcwNPBSwj0NNnkhflXN0LvUCHlHS2Ym3
n8vEqz7Oou5fsrgISt9JcIOuJwJg98uPfdStJFH7Ag+ObN8t7dktAwf/1oQVbzkJDEAaRSLBa0DE
Ze0PAZsUo7wih9wy1CGAllzEqqCdjvMwjM1kMLst6HBxtVXDQVnKDL57reNe7bg2zhHanXbnuFh/
+LiWlF88IGvgf/YlzF/z/hywalHJNKDEyTClZ69DZe3nmcy9QzK18aNIHTe4ktPF1t9phXM/FSBP
p8Lha9tZHdF1fp26bIhAvMP0TRiQQE7e2In6EugpJaANujr5trLBBCtVEf4xcWJ/rsgmd65daNn5
9yZ0iDzuFmj3GhrMWAIXTBG0hNyH4Ga3dvTQRT3ZCZELEfI0Dl79galBzJ+LQkmdzU5vpaJt9k5l
dt+NoBjHV6RWHVC/0D8aGoggkLI3PWCZEf1VYXOzODbo9uwzbeiNdxDOKL+F5pA0e1uveVeTwUDy
MakgqR2ikR71DCDIP1USaKhgW422B6w42OcAOp8UcFO4w5xhRuJOT/qtBgY6NgDWbxZig9m3m6jy
wJLHyK1Bvqx4IIzS6tnkbC2f3Q+4q6bGA8VberOVmj4N+dKUhxPwnN666m0KAdplYGnldWRcg1m6
nWTyUNjJMlGJXNS1Qd+9JKoaiqNAbPB3UNhoQbKslLvBy+xu381hUtA2mwCOrgRZl85kWYcEk4kb
UFStdpwa4bWNMvB3J/VQaZrzBNJC8XlAV8oJjpLO0R4jRUA1yyJj0RHJ2jwLHTQV+/Yg3QmV28Pj
DAJPWxOk4sBZIuXVknjkcCvD13DEXkSkWjwcZVaIH7iZMDBgaK0epWt38ivCnfALP5Q3QalAYZEy
z/MoXmKgt9KMA2tvLtfILHep2cuSFk6Q/mU0PaIHQT8EXptUR2k4zq2I4/DDmFtgmgoP3tRv+3Yu
dlYomqvuaCE+LnGin205F++yHbMfEyE7f1u4b/xVOWbxl26U7V+eiJHsh6P5ZOLIeslTvaW9GMd3
6SXjN9VY0UM5D+oyzm6o+WMX0eR7HYVsRX6VnSWOczDrbASfNSrNF0FQtwdk7jI/dCNDJMWCucWz
8JjZmeFTYXCI8g46tvXcG36UZai920DuN4y8aGZ0EMMH0wgnygPUQGcRjpXOkIztYQeS6z47Vd9f
aanEp0lB7+g0V38LOBtPUeyOf+Exkj0wBFTYWFqsjaG2jOmcNF7wFdyfxRyldfqKxqP4YAec1VRC
3ltXBMmY7KizeISca3HlmxgPfx2KuHmChkUgjkhNPb/3zFJ7HpzWusxhCbHMDFVxFuPMfAh1MN5I
Ilia4cKLbiPSFec89zM8dagvtMuTHUVH14hDddTHKaUeby3nMR+HwHvvdGwOfX7rvItjy5SfVGUx
lxrKAbKQyaD584jFUnpLtAYIVAASfOxA4j8Emtk/YZuY1X6Gug3YlsOg2GleZd1FYIg3z9W770BV
eFUwEUgo42rHPaXzoPd+apfat8SrqSDT2e6fQIIgPfA3jGgh7UonbSuJLwqKY4BWOptLzk3e8ZGO
Lnicsjo+6+XIew9c2j/p0Vz5zJLpk4QV1D8oHViD1Guf02zBXZSy8d8YJfsiH9EUxYewcPVXo+qc
+2pekLaYzMHaZ3ei2gV36Z90tyoPMczQZg8oOb70uFgeA8yaHvtcAkwPOUIsvy00/s+VVQIzhb2t
dlUZ8/d5iKC6fYVj2A2DsPSCA0SQ7eocy7JdMBJs7fGaXOSMsxxvc4lRBS7NaL8q9Ptfep0OVzht
8hHNNGdQQtolrUUxm34qwvZVVJiP4BFDAafD6z+3Lby0gx12zXPSIVXndxq6OjW9mk+OwIJlN41t
a9Ffyf5zYQXIpEL8SG5Tm0iMPsZsuEe9ucy1x2BQfpsw6dqp1I5e8oIWYBeFofGKEkrt6dZ4ERJw
pDxLKovUN0sps0OK8QjRnJMWHupR4wgdqxHAMBVD+5hprvwYBDH/R5J8GXx55AFhkQVU8aiTd8fU
0WCbKOMm/obp1wJz94wS9/TPw45GKH2yU1vsTFPy1hKm0Z+Z3nj/aQ6msgeeyg2V7DPSsT2/sEbr
UcV23D6QadQ8Q1DLL5goZC8g/vLvTqj0u8jT4bku+/irSEPteWSr+1BHRXeL7ZkKqkX0cq/sDIJB
SAk8PE0zJ60fjDnNeszUZJ9RKB3nAa/OKvJwiXPSGIgAXy8QL+k4y8iDhnzyXOuZzU7ucnPBb7NJ
1vsw6ep0T0077+ohHN8ydqk3NzGy4j6LNXgB+F9xsjB1oYjQB+ZhIaByeclak6+KglYcmqLlW+/c
XNxlTrdYcHqT+1cUqvSN0MaY3pCPILgk1Wh4L4NmD/s0s7J7iDPhD56vi1ARWLHm8wkuAscJ9UKq
V/cisKcKd9o8FfmHgIB696gt/d+uAerFEQh8B29owia0as/eMQFEoDz6FDoAmmcYCm59FibIy3Uw
3DK/6cwuHwYRNt0BUFT+Dbo4HGAOtCapNY1+ZxCiMF+zkVt1d+XAEPKQwewpL05kpp/sxI3/TntP
v0i3771no7YpbRifNe+1o83zK15vurrEccF3gtugfs01gJipy9hStMENzmNjhs8zw4nyJNDXPlfD
HHiPrgJTY1phjN+0TAw2669pHnIX7rSEGzX6di+1YN80E4AG57qt3ic7KMIdDlCkczNMPZieVn4p
miLsD0C47YEq1zzohd08DwIeyhQ4bI5TNTynUxwT+REvdju0TJ19Ej39hF8bETMUS/PUPm76fHqt
Tcv8YJY0bXoYVt+Hnv9ilwMDXMeS8VE3RguYAyvqC1zf4JCHJIDtWjo+Shi1VCuN4JB03SgzHrCG
CH+oWIhvXt/p7WUoDfYPXmG7dxmsqR2a6ZBC1gEDJNxD+6ZVts34AN3zp1hmsj/N0sxxzSOUs7wI
Rk+ZX0sm4Y96WKCjwNDCearychknTy31A72enJl2LUP/wpJoI/yc9px8orl4K4aZZtXqKNSLrEqc
QzAkDMsIwSs/FYWp3TIG6seU3V7bDbZIz11HBJGvN456M4fAeMmyMQarrsryYQlV7XwjJBrwR1BH
3JdGxWaf+34J05uIJvlioG1UO80V7D9lHprRc9ileXEpSovPFeQpZDvIdKoGuEE+ljzuMwNcMz5U
EvtLJMTTi2tG455BrON7LWVQooxxegxSxns7OU/RsXIFpYPr0E/crK6FFBDYdvMRFkUkj21EnQLu
SvEwyuYalj0CaVMQiTzCjunhT1FZ3CsiSVo/mcbqnEHiep8CbPV8PAGHH1jyNNfA5VTPoOOf+7Ek
AMRuTRuYbHKdV1bSErGejMVsvQfGGHaHBQT7oE2dVX1lDKOOrdBN7TQmyxCRMc/fw1y1NuOXuaOw
9mwj02O/AQrX77uhcx5wlx7DC16a4JpYG3zHfrX8VPWJOHmy1sS+cvvs5R8swWji8EtoztVFHzDP
3cP/YVAtDRgsuwjR72PR5vo+spLW+hZoAdP9SXrWjkEZWHpFLlA6kT98JhOxEIXvDCNHDI0hlZId
Gp51zDoxOhc9zEDmmt7mnY6GTRGOVFlZ58EaQxIyrTgJ722+Ac7dOijZotqkvvRWptfPtK/lF4NB
W4VvUiWrB/5EPft4wIzf+JBdcagyiomP4aSBrlceGP6Z9N/pOpTLaTPUUR3esC6NtKPrmOmBytiO
L2EIvwsLptnp9g6CqPaMwW/qPOrMb+UbZxJpUJPRRVjyUK/d4UYdeA8z4wymg8LI7hmcu/F1yjRa
a3wZqxNsB/tYJYJNXqVgfbrFuCNwTLlPG6Vu0L7ik1Vmqt2nFr9/z2oshhNRDvKWRZzWecVIPbLi
6pgnRvy1EE7xltONdrcaY6vxmJSL5twux+LD4OBecI5tr79vyHzdxwHHJRNJa/ZhVc3OS+i60BtG
HUzfT5H2c0di4d2BwRw73Sj+cobITM7CWP4A/mpgxZnU+88QLFLnxBxeGtto6uvAUqpbkMSOyJH/
aB89eMEzvIyNZMkVdVcmdSEMKyhgQrDJ2A17Jbp0NrCN11+xd80gLYMmLlFBL/qAf3R+Vg9h8vcE
258bR0DFXNF3u8wZ+gr4gMxbfDF3Yorcx6zShniXUGdcTOFk5ktvVqV2YrVkwSc+Vsbq3lAH1TY5
8zrMtOA0lbQ/xXXS8i+qgNnpaYg8f/8DF0rpT5iy6wzTiO0BDIHHt6gkg2KeDv8PTvgvREzWiokv
qeg8ug54rPiVH1EHY3PHB29dpDl4cmckbNcB3S4m4FZki22k6HWgqR6NqdaOMoOdj5Y3W0jRjm2/
b3tea4a+gR+YERfqqk/Issw0zPx00Zb+/urLVX72Npa39C/ir9DqyDTTKQHC7MWHLASfaEzJ6TFT
wG78nFaCGga4vUUrhlIKqNjvnHlBY/6YSvdPxtrPfsJqvSejB9s4dvmgKqXhgpx1DjPmTr+TYcaA
s2gVU4+EwppYM5iH0I1rKH3USqO4qRiS+SxJKfn94zSX3/Szm1lvDhXTTVm7xk3S9zwIHV70Mt8s
NSbCOsQaM63AWwOOOgi9LVa2aUAmaOkGPic5WFmRTEsX7kVWcxFJNH+owAU+6G4Zf805J46Tzf+0
B6bVRQMRyI9shZHP5Bih+OhY4bY0VIv6+r+/i6BlJhu4ZnIVtvEol2a97KNmm+hkHbWqDxoGIULT
LvaiwRQldFxvoR/8/h38YoNZZ61WruRgc1LUYWD5hW/Ss+8AJeI/CdR/sWT+MTf+15Kxi4GxQ4EL
xqDn7C7CNQgZqd3osxUN0fSHY+BXP2Klgsd+jRlsa6NX8shrzyvwYQ61P32ly9f4k6/UXO0p2D4r
0pEQ5oATyguOP6DtZhG7j30Ppfhj4uoLfREi/0HFHiiMZysqeXMOYY6ZRY4OIeSv6aGvKfOlrgX8
T9shFm/ErvejCZOIbidGGuZXHR+9P6KKTR5KDdT4dds7Xm1bqssqvRgzOH1s+IAL+RczS+qNz361
XxVAZWNoqKWAIFGjGYEfmHBv2wzN1W4FsSoEuszZcFEtgW+bu15uVaH8T66rnViVzSiCs4Jpy0Bh
e+p57Bufy2pPEL3CXlJDiWYOhPZEBsnUuS2/b3qjay/+pDNsWABZf4UTD2qnQOptP1S6ed52/ZUA
UAdAD5g+2TdT7w6d1nwrzPwPx/+yJn+ymtYu+UOdBkZVx9ZtqNth2EdSZOMVy1l6E/hExbTXIhiu
f3gJv6oPjdXOILEnDjHqM29JaJAmA9L2oYPURaRsAOsWCUFrkOetK294wwtU83ZwgYth8l29KN39
toe52j8qpsc5plNgihZaqixihlS3Qb9tiRirxV0FkeM0bc2n0JJ9TEQc2ccMBbYdD2vrdAEwoJVO
1F4Rr32SUejuYUFMGx/ManXLKZ+ayS7aq2yhajWCc1NLN7q6/CPe+tfBU6k+mL1maq/BSISQJKzs
lCZbDUb++d7+dfUu7OJBEGtyLRoU22Ls01s4jJuCrSx9bQxu1x2ToNRsr2AVLfFquDsxaN/oerV2
BJ9wEMjxOuuu3Tw8wIrGSK4CqNv0sa/9wDMIZ6lyuPV/RM/LIzGQd/xhOS/f9E/2jrVFs5iNXtdK
o73aETzYhkqoBWLcePHVMrUJ+HOtKO+ukZSQzipnl7vb8nx4o6tVqnQR4H9addfE1d5E6+WnMdgq
NP8fa2a7xfWxraY7+N7RXhhpd3RjEKdtb3S1SkEcHWRWZnOtPGKyzTYKDm621cBobXMrYm2x/IZ3
SOlOKAG4g2Fv3WD01RkMo10vYLQ218wWr8KI6x3j5E0HvOmtzeMSM89gX1rNdSqbe9MW7c6qt7m6
cPHVAVwMQdxbGhKaJEVYKkwgrjQZ1RZLCK6+avwrZiwdtoLNVaWJu/9PCz65WxwhuPjqyI0aLVea
l7ZXFZL6hGHUF03n3NjwMXLx1SKVXhUJaJzNtRuNU2QO8SlGuril6uHiq0U6oAv6z0Nf4N6qxL1s
TpAL/P7Olzv8n72Li1v8+3+dGMrpMbTNQzZGb0zvAFu+RLUONT+m/vj937Dc5s/+htVCTWKowuns
8c1M4rnqp+qSDkO68ZNZteqVm+dlMPFBqjl9zWDC3xsG/9h256t1qpem0Qwyba5MHBqoR7iHY/MR
bDmSTG9tHgdtRkMjmLTXplPvgmZ3BwF7U3fOxVcLtRYeDE2BaMtIxrNMQP+aUSv/sJR+8c2sPTZN
5pgwrjvzxky9wnemixeCbyiD99EDCtz08NcWcjoN1WyLybplYVFD18NCrg15Db+/+q9+wvLv//XZ
27ZZuXVeWTd4mcygIcNAL0qYWPxApm952z79tZnclE4Ar2Iwb7ZePgWMMiAywBj4/U/4xbqSq5Ur
GUPrOYNe5HV5W0C6Qze6b/Uscjf+BauFi5Kj6tt+EaAw6ZHXtqmyl6iSf8p0/NUrWC1dJxmlm5hT
wyStgssYDlbcf5tte3wvVNnNP7Y9pdUaRnEHQYVRt/Idw00vbhz0l37I/9p09bW1XJ/2MRLgtlU+
rCTkZ7U5MHb10m07/9pcTulY93eG0TGhhXz3z72HcVRtcTFabPtWa6APegO3aq4+pThMGjpaH/Qs
87bPZ+0vl3t5O43ocJifIx/yo0XnoteG/ocV/IvP/38M5tBmqbm1uXtVjx+rsJv2bdxNf9jifnX1
5d//a3/o4wxj2dHh6u4cnxnlDqcE9fEfrr7UHD85Et3V0sXMV+BzjTUNSlY7KN9IHiWYyM1hxuxH
ZJr9bopQc287I9eOc5lWCFwfoCHBBRb4TMfZA1x2bdshubacYxCNk3XVcvUA68xzPOvVC9K35LBt
ha3Wb24bo9KJxA4RovQIvjBqgPQ32QxxN/0Fa3+5VGqzHLLYDX0PC0rf0zznQ6gwXth2+dVB3BU9
Zn92zeWBRL53seacLAWXe9vVV0sYIWvsmoSQhNhPINP2yqyNdrACIT9t+wuWL/hf64DIIa8ywpGk
EWdMxztCpdzn3knmP4DYv1hm6zzZRmXwf9xScv9G+mzIMIB0FTqwk7fd/moZy07WxPTgtoH8NjqL
oOzu4BhssoEzPbFaxlNuhSTe9TYWEiGpr5OJ0wtauG3b89pkzmuqyEkgZYW+lZtfx7TMD4ja0227
s1idvokTk+dTl9y7XZnz4uGubmW9zX+PR7Natgtrs2zthu+mrGfHR8wqd8EMBXPTe13bzIES6RG5
emw62Ci8Q9AjymxK8v22q6/XrF4XWquM4HuYoAcfyhzZbZ1tCnw1vbXRXNE1ZiwsJ/jewQq7VCQw
7HLHUh+33ftqwVp4oURdp7OiECI+lZblnJgSxdsKEsf57+2giiacus2ar4ag3DMcIkQp/TbSB09m
tVot7Gi11u24epwYnyooWzgplJscabn6arWqdu68Vv2zE095dPT6McTrCdnbtgdvrh9NmiIvmpaD
KsyKuxhh7Qn2z8Z2yFmtV2m2mpHk3YCslY0+IAF1T2BHuPHmV8sV16Beyibg5hkSGl/FXKb+SLz9
nzJuf7HPrx3nSLKZcPPQg+90J69DjOuZATfpDwEpv7r4arnmST87EQ6ooR/21ZcMPJNpYor8atvD
WZvOYSjU9pgj2Nei5AzRFdyNyvy06atZW85J5Q6YoELt9qukb0444MM3na06fdp2/dWCtZteTro9
cX0dYsEe4TsermX3edvVVwtWD9i97GrZDhrcxPwJIf+hXIy5fn/5X5TJa4pZtQyHHUZSV6lC0lIa
PJe+YEEuBr9I4MJZ2rSJbmZ69mrxmhNCs6ZM+SFpnPVo1BTz8gQOyu9/yPK0f1Lv26vFi6iwEWY9
2Vcdb4WnxDFRvEmHWAVfgyYdbyum1qSzCKM5hXBhuA6T3XyNJjATBEJZsoXDhG+H998bXBLOlZBo
ra5RO+LwVOTaRXOS198/oV+s4TWhLIlbYPw5M69F73o70rWZuWHzv60DWjPK9IZwPnR/w1U50eMA
Z+LYk0J22HbrqxMXH5Sxz+mlr2AZA0TWAUuWtku1H9suv1rBDZIVLw71/poNhCiiKg8O2hxuO8+t
1QIuoP6KmmT7a9MG3yOnLXahyL5su/HVeSu7MIzqeAyOUxGLE7JK686J2z8tqZ9+MIa9Bi+61hWz
qufhQJjzk6rGe7ePttgMc+nVC42NKDCUjLsDZPi7Mhb6WWmq3njx1escOi3LQH6TvyQCvbM9MJpR
Mc5jG545t756nzPGYrjX6+2hHm4RAgfohlv6WK68fpv9gIZPqe5APi/2FgkqWkSlf8pZ/dXbXO2/
0QAF35Mz7hhx8BljuWNWlC/bHslq73XSBP9EwY03TYp2sznScO62XXpdNXWGSAp6pkMb6gfLmS6y
C7YEKRlEz/33ZhtlCheRRvIi6/ZvI5i+WKm+pSTg0qtyycFJVLkOD2Sqn5G3kBm3KQeAK6/QCFm5
pd7PSBwcnBR7HBzGKd72qP/H6X5wcFod9eEgm+ToGNFR160/HM6/+PbWGIRNkoxWW1F3GG37XtT2
I5ZrW7AxHshqObphmpV6yqPW4bDaMt+55Z8Szn9116v1OE4IvaCPtweyeZObQT7wDjTU3njjq/XY
e+00Nf/H2Zk0OYprUfgXEQGagC3YTqdzdlZVVvWG6BpaiEkCxPjr33GtuvUyyxFselOd2BYaru69
53xoCdx3Mey/VvQKpfC43fhwZ0X6o6Qr6THg6K+BfqFPPYgyN61IN+2gYL44+QL737KuAIPg1YKH
m+ltu6ubdeBwzVjJiNc5QYsfQ3pa6nxLhBLAwPG/6z3SAay2LJYOJEFgUDyM/aY0PJ7sLMoJl+q2
8zFREKcfIU394i3VpjYsPNs9KTO+gGTI7T7q4A57cRL2zG7Tm3QzDeOiRw99FxOaOvwYlgWAPj+G
FfywXrY935mExnbGIneqfrHSDHcjTJvuFq/eEoljXJyDAUDolhcjjjNh6KM/T98qpbZthO5NmuQc
bcsitPtBm/iJ23p+KvswOmwaFde8HfilGL0pmd1bmr+xrrkB6PZt26OdediRHuLTLrBQXq5o8QJ6
OVa627bu3Wu0nS2H7xQmIl9FGnstpOIbDzXXtj2CcwnUurz5qXX2MKEdPYHZrtn4vZ0DAm0uoei9
GN+7iw8o6N5H0cZQ0L08wxtBNarAo4ErhU1alxTw29j2KomzWXEsxHIQ9U/kXGDTO8CbYK03NUgG
zL0rcw4bsSJi2K9Wcw5r+6VEP+y27+0sS1XDXtCPpgkWAUT+I6GFSwg83z5verqbvQzhbgENDhb9
uqw2ZTDr2LG2qTeePc55z/oi6iHZt3sY2tzSoPnK/HDjVui8TkuCIuyg5UF1FhJ3KC39dRN9MWBu
zgAV/ZipcRj3GVuOcO6E49bUk23T0M0ZVHUb0Dhemp8WKuKk0ByOEN68bbtyUwbVzEBq0f20j9cY
Dgk5ewMBeN42EV2tWQw7NrTRLniZlO/GGG4gMUjpG4eF/3d11rSCb+N8OXxYQPct/EN+GFQ5v2ya
5W7GIKIBxE2xQYQ1k91cEgDI/XhjlE+dSW5gzQ7XEDycNWRJQzWj/boq440D48zzHOQg2EAv4x5H
hQFQgTx1i7/txKdOOGFbVFzaFc/WwQBwNUwM7mFrMW6LDl1dxQynUSlBt963VbAXHlSr/bBxKjp7
Ihtg5JHLedw3Azmide65UvT7pqniKsRIHUWWQQi7N6ii8dje21pvux678rAAveJVBvESHEjD/hjN
4mdEl2tp58vh+3/Z2oC52jCIzXtYOMJOrzBTArr6X9JkmwoheLYTMcMEurV1xcb9oocW/AA+7+Oc
b4veXEUYEBJsRpPluIcP9wqpvrzRMFu6snou28d7o3IZrX91AsSdWQNdEGzlfbjYNKPR+qtqfK9+
hQGhGLdUFDA+zg6wovuC2xzGbQyOc4e1ZN8HNKhvW0aubAsZbNxkY8waGH706CWZ5m1JPVeyRYJL
aY7hwXN8rLo7o35uW0HO4lzJGuSD9cc9EOaHpby3y7htqgTOfbMPmqrkNZ4cYAfPjTg0Qm98tBPo
w7sA1rMwVtzr4UkXOqH0mmzqg4XpqqYCk095wOy4DwtxRyAtm3i1LQYKnEMTeny92GpRP1Dru8is
Vpg1xZuQWAFztVAiMpkHUM0I27NM2WSuPcuOWb/W/HnTPPmtqv7X2gQmGkMD6c8eOI/bYNtqcZVK
8EmHx+2oJhiyHzy+wm1LXdlKPnqPzrTWRTfDNrvPfzDZjkm0Rn66Nmzb0eCKlKKhUxUsQHA0XGpu
KGNb1D/hnTb7bNtou0IlyABFv7Ri2ptn9qPd+LWdVTND0NbDc2bd942MU7CqnuASv3HAXYGSxu0s
1PECU8y1MzeoC1YwgIFD7abZ5ztrJwBJONYwZUZpQKSw7oXf4D/bnuycOR6sVRrQKZBgh8c6j8J0
ptvOGVebZGSb5QyeRHvawYiZPc/tJrlDwHzy33NyIj1cvtGDs2+aHq4+Im2XjQGsK0qCRU3lAX6E
4SCI7mO90+PG2eesSE48D244eHJbQ5Qo+3TdVL683Mf+OxwjfIWKskAxrWJZohmBleG2yeFqQFsQ
C+JIreMeLg0/i4vBtly33aGoq3Mq8hBhmsVLBIH73vDhR53TLW19GBBnocNqmZRdjkdnk9l1/cWd
c9OAgOfz36H2eeTNNRqh98OwJmj0OI5Ru9uyEKmrb+qCBaDVoO9RRJtwhxfZmdR0WxKMuvomMZBZ
N5cpomyYFrHZgc607Ws70ST3RlsbclmLYkkGdpfTTS2CeIvOKoeLtp6nvuv3AL4lponhL52n2760
c5WMAwMONUC6e1o1icYX71u78dHOMu+gw+q6GiOdF+wgw58wV9o2QVwxU4cO0GoNW9Bb2AxHzmhn
4l+bhsNVMgElAI9bcxmOKIPxFUY72HQGUFfGVE9+VxCN9dLz8RRP1SGMzXnbl3aWItHgWQTKX9Cq
AV8/D6aobFO/fUAj57StVh62iqGeM2GVM+MfeLMt1U1duVIulYpLdakp1gVIuXAdqL9vGw9nIRri
F7qQct2PjSh+YqqUP+Cnn2x7uLMW62mlS1xdZgjO8sKoA6dv257sLMVBhCVMmxA+8iAGrJIc/ZZt
aVrEa3SWomzxhcdLFX4Ouv3lGKCbjKxA2HJO3IkXdLIcbxGVoiQUZjfW67aRdvVIAVxVgg5X0j3C
pdMA3hkcwA+bhtrt55kki8YgR347QLNyPxZHaTfFNtRt58lqWHfHOTY9T4I4akGbaduN4+GsRS8E
Nk9Tte5Vw+/aOHjlUX+zYTzQSuGECWKEqxcIev19H87l9yaDd2QKe2X+Y9vjnQ2qiAyjUTt197wL
3qxp+scVzVlX0iGXn/9/qSJ8d2dYmh4+MDxfo1NWjeyRe1T8DTF9XqQrzCqvhWiXTMV7H+LcDYI8
BDyWZvJurhcJsOM8wVkLarnCe2ZloIoXE6rg0Ek/iA6l0Mx8+vPIXZbRe5/rbGX+oudszgp9Z7PZ
PLR2QuPrPAoBc1M50Z1RNYP9czHY9aGcDcwalz4er9lYfDSyzlY3Ud4hmdrIeyAroJmEFXDW73nd
QGQ3xnDx3f/5N15mwXu/0dn3WBR1vQfsyhmwhfVl6RmQCwOsURMZdJD9UhrCePfPH3V5Xe99lLMP
+iGPlFFecd8MABMbTz4iJ7puSWEwoKDwof/Ki4h5BlimKLOzRJfWnb9eCAHlumk3RB+VO0oXO3pi
BnvfVLn6bIHXAahl6K6prD94Ce4JEYsyCBZOujuYhHagK3ANfAAJTch+YW+ILZAMcXNNZnfZVt57
Dc5IjdQv5i73ljsQVqbooWHQLsMkQRflEXiZtS7SnqLR/i7I4gZY5G3v3klC2maoxrrh9X0OxzwJ
GAn8qfv7XC2yfd30CW5H2sVxU0KOG53LZS3hILvkZyvbTWoYTC9nE4WLNSuFF8XnxTTiFj3M/TkP
Rp1u++7OLirRJiq7noVnFYPMvEBPewNn6k3KOHx3Z/uEuxUrV4DU7kcmhmcwDzsw+MDV23Q04vnO
Nqk8YAEKKLzPWdWBGrgW5QEetdccL3/nZd+Zr644rs7HBUKVUd+Fuo9f4RsSqx/9tDRvBdzGZQLv
b1xPAeDQfRrCUxiZNPCeSnOf0SUacO2mVZRyT6PyClljnC52ok+6icW1askH25orr5vo2LWg7ZAT
UWt1O4o1B6lC+P6WFjqMrrNr1kJ2PmQpzQlnK9npZgxO/aSjbevS7XMr/TXzJGbeC3DmBQCYcweU
ZCDn5cqe/8ER6ja7ibkcxwKtS/eznvw14WjCmPYXVqq4HUjThOigKMIvOagQZt8EZhqP6KjIq6tT
/zJK70wetyWuLMKatu1a3vlDUVkwMuL22Bdx9RWqACAJmT/4cENXEwXXcYm9fdkOxc0MrBNP17Jg
TZLZkq7PFn7o9cGvw7aNgYKZvBm0xJK1qfVgzw96yQDAoWF2FQ+UWk3feNaoi7/1hPTBMwxG8XsJ
hQH/DoVpBA0FLU2Kdn+xAvrDclCXM1G+rl0u/PNKoG+8E/D6z18U+FIqjeqAHUAhrfwDwQCq49zF
IK6Bi6mD5ggQNKC7N1W9hteiug+mtNvsB0Cwb6wN2dmHK3p2myl/tbecdlfO6g9CG7fhzxeWWkBB
/XNWNGP9uTYw4zjKrJmjfVECBbVpU3WbdJAdk2XFWv6yBEt4VHVh/2oqQA3//PQPjmxXYiiilbQw
gpX3/QBK1jd/iqvxBB/xfC8X29BDAB7ClRDto7fhRIJ+MIQFkLvkXDcVBZoIeRJxmGUvrsTwv1vn
3lskTnQTeV7BGS/COwli6YOdIvVXT2NgvGH4Xj8g8YA+ilhCqR3W4G3NKJZbrnZ13xDE26bnSw0d
25T1dxNYX33SgWhun8C8mUmYBJ4k4kH7IeqwgrBv/VpCcpA02ShhKSw8jtQGhJ/4LzxsBgMSum4O
Qwv+ynMbRyDMJxQm9i1/RqF+7bMU/M0632uqeftp8cCBNEBg55X/TVow2g46yCN41mXesh8qMCTB
9AnUZ7508GIGaECCCq/8l6rwCQcRWDY3xGYy/ttiyo/o7c+RXkgWf4Wb/p+nyQdT3W1cUpQRpnTp
vZRFV4w3Ms9MfUfI2smDKS8m99s+xrlCAi5TAnfGCmxwRXWhfWbRF1yyw12foeVo41nhnERLXw1j
HWbyNfKH/ll5+WrBCQKN6c+/4YNp7ra7mhlXjQ5ysLsxrPu0CMfsZ1Cu5O9tT3cCUIZOvWUdVXDS
nHcQnIl83WnkMfsrg/PBi3aVoxGgDVPdeeVr27SgCF7If2pf28gCFbwicfznX/HRpzhh6LyQ3OJU
8k4B3nMAkms9DHtYofC/AZcE3OzPn/LRm7h8+r/uUmABVpC3FN6p6uiaIsHUvMTeIK7snPSyb72z
3bDLx/7r8cIfTQcgln8nqEHvSqhhiE27DriOhiDjuasmYdcd6bNogEatbE6MFGRKgBdXP8oS+Of7
MWwC70YAWF7vOfeDQ5TZHgQ8Woh9UM2g4CS5CbUGBA5G1V9nwZf8wUK6g4dzns0Md/euLx6BjtXV
q9W4ZieB4gKba16XuwwdnSKxssn9etfwqkc6Gn1Bem0PdDIeu1Ieet8algm3N9CH0YABB2g6hWVd
c+A4o3qq9l4GJDEjywzNaKXNFKUjcp5fJVRvFELwiHsJgCblxjyD2zwM+l0eS2Wr1wwgQLUb8i78
NukRDOgCxasrKS7y233zvZfuHGJg0gSSeMqcpmpqZ5WuA/BqiYnifg8uoLBflqroll3bwuxq17B2
udPTON7qmXUL4GeVbe9pOIQcWygo8Wlktb/XdRZ80f3SpWW32O5gYHnswcM6z9EM4MPWur2tA8AT
dxCcIQXdw3ne3y2ICcA7DGNVppc9p77vu4qADAZQSXjEaNRVGpZrWCUszIMCeABb2CENQL36WXlg
wGbM6+7hzgGObe6VQQSNeEW8CVwS1JxgexkF6hbwvYr9CBtG4VvBYAMhH8EdZfBMj6KJPpggr/+m
UAkfijaSp7DytXoAQ6fdSdTMwuowzXNXkscCpuLNPy1AcQ9NDrpV4s297F5W0SJHc4DZjxZ/cxus
wYmYnKYj5G/tX1JFBnbPZTvZOxJ03rcWALU31SKSPdZNX35ffLRGfw65NQJ08qaYE1ChWDoCwUxv
tI6E/qobfywf7ST8h5gvrQeciJ/bH3BX8e89bxTLqbRe/YuCeQOsSgTaJ5CtE7isyYhGS/T+hhn8
hvGu0PQ6kcYT57lmaGaGATlGuo7r8aGGu4HMk26J/GYBqFVG7KE2YmkwnNQeIwFyxm0DtE67s94K
fJ0Im9qyZLzcMmFpPQZD6tXQh8G3KWYimPeLXftDC6mUBC8qqLFjeCSvP082A2YqrGf1iXSrTx7G
Ed0G/4DGCHbVUuFulUgsrfUTb6s5eLS9Z24iyJZgCGW83Gufap+UD9NoQ6/Z+WCMBomJ12y3LKjq
csRmwL1WtTenoB+Sl5IaH9frPoqLGxA8ufnSzU0uXmu/FOYJpKq4fZtYZm/g0qVucRECmdbi/o9v
T+OkRAJjhKUsB6hvxkMWhmgK3z0RIBT+mkxF4L6n2TjtYSqaB0jVzYM9dRPq+QkjoHrfIJGQjY9D
AA74veJRjZRlLBodqqPP9Nw/9Giz8H6s0WjNvFtD0dS44oD2BhZQz9qvJeFZdAMqUcDeAFcM5U4t
A3KEuOgE4RvItzGmKzV8XXbdmPnrW6emfD2N2MSnp8CL5+YOthtr9RUwnjDBxUrE93ApLuyxA6BE
7psMQFZMb7+TO3TS2v5tyJCVaHZZEExTCkRLgZhlnZYfPgtUmpXUrreKewBg+0EGmBGgjQ8BDA+b
hEToEasuYERDk4bndt4DNmXEI4BUGRinQo4PopI03MF0WUbPoeni5QYWmxoNIP08DQ9FFHr0vqqw
14loWX2bFJXENS0BAN2UhzKbZ/8J/rDdD3+CUXioekCu/nzEfnB9oM4R68NANOqZWe7A0xb9vhSd
QVSL6ZFWkw9roXGb7y8OGee0lWOXDRRX61fWgq5FAHUDbZr9+vPPeJ+fAdWjc3VgMBpeCxysp9gb
PQpPORqDSFi0q0yGMete4Nye496s+1vLChP+HcNyGxvabJYTC71pR9Az8kL6vJweclAq4ULiAzk9
Aj5e6bH/VA25UDeRVSz+mjWSPTawa2hes9bQlxx5RHagja2uGcN/FPc4AW7QU2qIV/qXrDfgM7hk
kCTv+bQxUeZKJDwEM36cTesd6OQq3xUUxiW7vvY3Ccbwqp0zFk1kQlf1ZM5tQ8G7HVaRF3vw36/V
Q8hvcdg7p7jb+571fc91WNdnPXfDXCSot40x2Zklz4YXA3yrP1dJVMblWYUVFdNrHypD/qELUrHg
bJXktfSl/g5gK8TwrO77gxa9Cd4yOUQ6WWIYqBXJhOaCMJFYkkuKW3vxPSJtD+6zD0R76mdhyJLW
hGBqCl4EpyUEwwI3xPqxrEa/QqMUYEwpY11LbmC5j9J2a2ryPcJ39/eZNxc3A1KFwO4NzNSPY+g3
6qWlC38oS5hQALuGZwxVfUmGNVV8ghvJwPdD1vHUcKryW3kx5BXhrEAijARsroDmsOavoVjmY9AB
qN0uBRpniIS7USq40sfJ4FYDP++O18BM6hK4+DoHjJJoC7JellXD554WdL0XBdoIJhYxP+nLxrew
QoVZlPKIfYpwNMldKcLqZolr7yzGOPpUUQn0Fwng+5ENA+qow5CVX0iJHLIkIbHnNoSD3q3CeTvt
+hBJly8Brt9fwNS2HSBVPsDyU9sqwM70hSHE4MT6oCIfgZkCXeQbjHZseFoGJIy/MPDh8YNLwOUQ
Jw6IryCRBUFZdSEmWszKVxaa/lnmHJizhYgFEOS6JcWubmh7q8GmWQ5gubWvIlwrdTPUKrgFBxtj
uwSj9x3/a0c/w9yL9bcwVgZTGeY7oLWQFUj0KQrFWx3qIVEe9FCpwBMOJatHqnZZx6q420+44g/P
dKqr5rT2jTd7e/SeNsYkAk7BOBMC3nePFZwYusRnlxmiBMLbOI0qMQKUCgoQyGkDstgsoRoFBNaM
DOHMUCCIS1pdg12YxUICnFJkHP+wRhTo2WaA5QBkcYDXAUTYifoG4SvsZesAsOlv3UrIi+w1iMR4
8Z78FrXAyCZTWQHWqMF/S5Y8N3Y3+7CSOw58wcDMMd7ODjikYTJpPqGAUU6TbVL42Ku9Am2uSL0l
DBHiwBMDza4Xj6h0EeAMfQqKcvGRFKx5dWf9RmfYiLGw8Fel9G/DcIGbDu7B7NPSgEUQJALUwZsA
wccvTSaLJDrwrHGZII0p1IW0JPHDeaNwN6oqsKz2EjMNVxIo/596HCjFnTVx0e6nZuiynahBmfRu
cHGA6Mv4RdynLbxpjp2vl7ff3NfVEADuSNURgoXYyiA6atq0BmxdYKwaOF3PtP0VgvHZZ4eoDAy5
zaI80N9LnBzrs6enmsKeNuvmHVtVkGpPEJwQY6fyT1EJdvtJ+EKK4wAj3ge2tBfCeytE8FJnkmeA
hF6Y52IoInUaOOK6dFpU7D8BB0qZwhvDtrAPw77hcJhHIPq5K1TpDWmryrX43AkzFW9xcJk/eUF5
dA/xFXmzIV0rQHXzGFbdoWzapxYytYemVqhwcjb/8PGb/AfZxKtmOxb2BtW1cKWnyvKS71hUhMO3
qK6wS3FqxH6dAJ2M7qk2xSjSIJMStTKf5zBdjtuVAeiLZkVMWlPTey8qyXzSqFHvrBgp2Qe2K7Iq
WagBsRPeNOzznw/5D45FV0CQIa4t4BR+WUQI+5ahHU/A6V1zJf/o6U7qamgbkHeLVjxOkJomirfh
MSiuwiB+Cz7eObFcIcFkBO3N2revvS0ruZPNAqSYQACORRNGZSpwUWIaHYPoPEsW1Y47wsdyOpTN
hRCfLcB3ZdILwX6O53zclTKH4UUZ2L47WDgEPA+AMa27iATmYaJAve4h2O5+4T3yV0BvsZw2vQOX
70UKL+cEh/qZyFWcoFliX4uqaq9cz38Hg++M0v/pt+QCjjyb+KlXmeZPeS64uYfNN6ygl2kNv2dz
1SgUSoLxPI48fitzKW06xnMQnkLhry9llPsXMpUCoXXx1vpzpeAgeIAYgumbAUEhoKCmUcvD0gCY
OSAtah76qQBPoCbU3Ee4jB3Lkvv81nQT05/0MPMnztsZZaEZr+sOHnsjbLtlIHg6REF5T5cpDvbW
C7XJkpGR1YuujMYHM9JtoceVhaHZaZJnlOT7x9o27OtYIX/85zd5ifDfGWq3hV5AkGjnIsrPqO00
EeDlg8UFNBtAvbRytlc8fH7rBd/5GFc2N1dCS5Q+8/tM9vaM4BtgqQRobjvemrEvitt+5vUx9gv7
IwKncjgEhhrQXcfBjsHnqQ5aypM8w6GbpfPY0Xvk0/LpptGzftCLzL0xBbmtvwMEOdp1eSGyL38e
nw9uRq4kD4lGTbRqCmywfW7vRYNDiiDapA8TSm5zEhc43a+8i98N5O+N0uVL/CsVGRdqRmzkx3dF
Fy3iVyiy3vtOhMrux4JN6gDjVH5b+pE6BiryMPW4D5RyO5WDOfglDtc1HbkO0I2E47bY/XkEPph/
rrbPgisopZ6iOybZWCMrKCqb8qIw2yrK5PK5//rRfTX30wo8/atQIAPXCqkz3MsJYVdG9Xdl/r1R
pf/9AFRSgZvKlXiRVVwGZQo7hSKC4AAk8eBTVikb/KOLnB9VF+E4jZAeUGMi41BWb3BIaOjtUg/l
+gQBFSj1JWg7iPz8mPUeTfG3cd/tygLgYjLWykPoimSalwhKyQHS2UyGSW+seF6mXALmG4DF/aVu
G0uP2TSSVM1MDXaHHmBg0ZOBoAjl1UAzgmsdqa/AJmt50w7ZchMstXpBxDPVnxr0y+AbEuy986HP
OsIBsedxlXgoYtKdN0Rz4e2G3m9Mgm1aosDbhr4nXrw5b9u7bpk6dHBJkOSipBq0fMrCwQT3ygMW
SgE7HT3MpGV8B+gHcMTNcAFgw8QY7OZ2DcqXnM2Ff0JmhjCEh6Dbo26dhfZmbDnLd6oWzU2IO/gU
XTlr3id0MuGKJ8kwGMA2CvLiV2F0W/I+7Ha10Su/bwdq2Qv64rr8WAYD2sQGANH7TzA/1fQWLrcT
6U6mgq3SrlA+yqHbtmRXdZkBgxRJM2HKhh4EqUvnfx5ho7NxQTj3frG0lpsx6l71RIebCV4D/3ix
IVvaf5GIdPqtkHrKGtigikchjXdgi/KPhjRXdssPThNXzEgox0EFJPrrUkbx81TX6w0cECFo5lpu
M/vCL3A3DNL6+ViQ6EW06HAZ4GP6LVzMxuP29978r+1oCksKt4imfY26OIbFAN5tJeZ+4+g7OZEL
4m/xWxy3vsfpkz/J1qQQy7SbbKgwNk4CLGqq0bO9Ks5i0PYv2YbofDdx116jl35wGLiYN1ISGzae
nl+WRYnqTvKL5+TcahGdN502rohSmBWVkmHOz6Rh/LFthypMimbtvv758b9TQ+8cBq6EEvfhOs6J
kk8TASb+FnDfYDlSv16fl7kxXnHyYVLbwzOtGcPom+xGZmAFnSOxIQvi9TvYzF2ui204YHQj2Ic1
XQUw4hSMVt0i74DCelJWi3mQC126JAsWWvgJEkJ+g5SiAKS96tSqW3R/1aPN0zIG9zVdymltdpri
74ia82YX63zhtwvzFpN46LaktwYqSlVfaXn54DW6UDoU7bKi8Hp5Jj02ASTLiwfej83+z4P8eyW+
N8juCq15bpD081/8VmXHJai6DnkOsHremBLAuKYL4yh573V/KVsNIE/Sr2Eda5HWsG0Z/u7g/k/p
TcBnnEv9pBjdo3sCwJwrIcFHP9+JCJCcilixDMGLjL2SyIQWg1fdNhVX1+hQlzr+eyPgrHN42oTd
hGzCK4zg7JeaCwK8d5UN/MSqtolQHamqc9wX7SkOVpzTfx74j36Xs/ph7gsirObsRc1q+orGWvPT
2qvoy98x73s/yjmY0PFiRF034Qvj3to/1d7ifx6U1z8YiwRhojMJNjebZXbUxpfjGWCa+qntV1of
AJSN0gV5ddOmLWmH7idubBU7m6zzbpFjF7JJ43mUlUkLi7bDKpnAWCl2kUS/zS5Cmao8kcHPz1MG
MWpackltm9gq9MW9UGsUnjiZc7npBOaudFRAU2x63QSvZYgc0aBic4LH4nBlebx/SHJX4qlYPtbo
ZNCvWTV5t9hFemTehOY7WrP615aZwF2tZ99r9JZlhXlVRGLTgpn9J9tyskXYwmCy8d+IOupGS0cS
k1fJyuwlanj0sxMtuzI+789i7ko+BQyJbIEMKk5gJBl9zIlH9E1uApfguzt7kyYyQLnRlGewb+EO
U5saGVVKtlEQ8XxnbyEhDz2GutLrtHSIsrMwPyEfvclbDU939hWtqgLRgiCvfm0N6gcq/GYWUr/+
edZ8NDOd/SPjejETD+vXrJtAE6RRM53qumgPxgThNXeHD/pMeOxsI7qKQ/B4g+y1jRZwwQUaXUmi
8x7k+mls5c9WLiNc6XFIeimBrfgbDM7WOxPMc3OtxfDd3Zm7mlG2rC3y3U32Kuz06NslurWN6K80
v30wfV3ZaB0zg7bdIXsdmFaHuiumMyCb47atyZWO6iiYxVrK7FXaCYXrlt4jWiquPPyD9++S72oT
B4u0ffba+1N+08aeqqBZo3O38xiMBTYFH9zVkUqAgkWYYfR9XOtSeECtN2hA3GRVwLgrJY3i1a9j
0sRoIGq9g5/17DPu3POVl/vRCDmre4jGWuZRz19aIqo3P2ryNjtaPzb+Ny9WkK3s/rwSP5pEzjoX
HfRW46zLTypohmTh03z0YDB7ZYe9JLP//yDnrn6I1F41LgVVn7J4mszXCxAAacwyK19a5nN1t4y+
KpPRBJtwcngpzpLPxjVAXUurT0IM/j3QcvRp9v0rycUPxsqVnSLrsqxxQNQnjW7QXUm76KGgKLds
ehOu8pR5PfI0MZvPTGU/M6Td2h22SWQ9tj3+8or+dd0ckPJbMq6WczS2CwL+tXyp5ij/te3p7kE9
1etAQGL4RJBPL9BeNVUkoZD5X5lIHywHV285IApbYj8uP6HfHD7QErfBCrW3tQuSvAuGbR2g3DWX
j1akeFFeiM+1snzn8677GothY7TnGsyLIDNgTw/0PMDQWiUlwOJlOue5vjKD6O8u/HfWm8vBi2il
vElF4oyKqZIPNQt9VJs12i30uHwm9YJix36UmAt/NbX24q/SjMqinG3ik+4aKBNChoLtYSCBvPV9
XYzpMAOFURsV2d1UItRAGTenP8puhuCoL1f9ubYrf+gDEX0tKRu1ScsVe7osWu49SaHLfsXldPSm
82JjZAgzbYL2c4nOovxk165VKCvRUB4DFHojgBT6S7dASFn0pBpWfhETMjx3Utbm02Db9tCqGWc2
jCuLB0VsfyNnUjzJVpifU4PCOerw/VnNAeuSoeX0jHJudSOrcMrSvoAcJdWtrZ574lff2jHM3jIf
Wcc9Q/fcsQ0tauyZMl0qkdpYEhWG5NlX1ZL6wYJ07qL5APGJQfHyTnq9fplQ1v4lVmQpbqWAf9l3
v0WDYlrn8wq5FTozROWhqyrqapslZabH+QaCMfIoVmqBkvFbcfKHeaLIca4F7vG1OvmZgd7cN9DD
HTTp2iffCzsNYb5td7AaDMaE6XJAb0URZE89nPN/kJxE8w2bRh3dS3tJBeg4HL1fbDEERMcRcsY9
UItiPbR4qfqIiTBmz7WPlOZ3OJ0s+lFW9ZKqBhXcJ1bNw03UIGO796lgJjVYYb9EFrTyWWar/h9p
Z7ZkJ6516yciAiQQ4nZ12TqdzXKTviFctkt0Eo0AIZ7+DGr/F2VVpleEzt2Oim0lS+3U1BzfuGM8
SIpjn9voF1CzqvykJShR9WTz7zQKyOu0Tll4Z8cK9/4Th2krv2Yo9zF7UaLe7CPKq9fgwOYutq+s
IW0DfB+RIO7FTIRdsZdsGmGoxmsM/c6wAr6RcxolQKrizS9HVUTwF3A1fX+VFrBCY7Bez08Cetd6
x9p2zU6onRhQ6NLijfqlpmV2YjpEcKfCpj6xkuSwqc1Aad7xZR2C26yzcxUe8SbQB/1ncDP78kTp
1N5JUocfaa7IhylCDjhOOvybfoxIe+iCevkeTx249HuS2hZi+6w16livi21/MtnxPQM+tPgq00qv
xx5laP3XHAYn/ACH5Wq6ZWyW7Y1EbXUOSQvQ9smuJazKDkrmS3mlY/wwkLzK+KGVAn+2ijiHU/jQ
YceA5QqM7AuRrPOhRRX/zxWL76dOmvBQQxVeHZCVwwSQPCrEgxZR94WviXxF7RuP7yWXORY4YUty
wxrWzcAbgCzZp2XBd5qLYULZbImhqoeheWSoX/iBAHm5pnNG/7ZhlPFbjQraE4Fn8QI4YoaYTVZt
vz61S2pruJ9O7F6oDha9vZVJeA9dYMFg9jkjsxYy5JrKJWm7A+EYwZ2t5mS4a6QSH+N5wT5T6zq7
xYDABRaI9SzEP0RN4i+WZZU5dXgROcLGQI5fcePh/FdYD2l5mnIsMsQQzRdU6IkPMau4OkijNDCi
wCA+LkR29tn2cDmSyLw9iJmZA2qHiuIK9qBR8tQmHdKKSnO6N+EYf6pm2L3B1m+MUVMpLD+mTUQ/
8gIFrlXaL0gR6ZztUDIRQVsJ6m+8h/sBziDAYcDKh4Un/n4BCUH9NNd1j/KXJmvYTcuQ9uITpQe5
TPyOwIQs2DWjqdYb0+MmjpdR+0VlMi/2sUAoFKS0qr7pQoWHtcyzckdquNDXXZGKj4RnKd+N3cDu
bdChGEwVNep4MJNMtsPrztLdSlVuhVh92twhC4yneIvN6keLirPqNoe7zoGDMTNf47VHXbWY6ekd
iSPyWFCS6Pt6Rl1FUscCfwT43o8oG1h+RCEdm12dzuNBL9sWE23CPzi4JvqaGC5eI9rX31DQIGK7
65HVQG6lK8ov4VJm84HhJa++KyVEVsd6IBx1fzE6Qx5YKRvYz6DYo0O1eA5SD1tMRaodW/vwHja9
21EQtcF+KCGDJUWwQYhA+BlOsFGiVyIV/VWQx/F8Qpkw/5TQKflQjrhFNiQzV1ma5gsqFGbza0H5
8nQlcpSWR6xn03WIE+K01FUynfvU6geiUtQj1XVszoUI+xXHxFYrNW+FkVcmTMiPudsKIIROyXrk
qhSnaFH5TguY5+zWAEZ+V2QtcPhgcpDmiykj8bnq9TDfkWZrr2hZ2J/7WOO0qfMk/z6ETdLtZU/5
ocIj8vcsS7EqAKfZFPDQRqBuR4HG4hWduUrlmoWlgdiMP0PTlh94gMCVgvNyITZ7Jyx2hcpcR8T0
auLPE2Aeu76kw1Mwd5fAo/ztK4QrM8a51I6ijNJnE7FixFwuIC3INeAye8hVynk/sGYLRXpJHmji
/aOci0RIQzYrFEo/x9N2YGhZJgW8YWOpvJ72EleBbHke5SNv0+dwkL0GdiKC+GcO9frTa8xdBXKc
5BUOoiZ91gYH557giTW5GucB4rU//4F3QvLEuVDkIUdFKuySzrAKaY4xDOD4vq4YEScAHEq/BKCr
yGUJzdscRZ5nk0B/YKpkfkhFfan+552f4Bo758kksax7rIukBge9brHbHhlfTHTI0ghPKH/uqXcW
SOrMJVmDwhXHFX0mRdVUh1LXXB7n1XuuOi+tcA7jRVyM2XNraoQKWcWekiDyInPDAGVbmP+6OILK
z3Q2qOKF5XN5MLNJ7pYxrTw3D2cWaTpFdDZV8b9MYK9n8vj/sYqda2mYTnRY4xb3AJyrKKNVi6oP
43Axj/nOyLrGSqzQpAtrRWEYDS3JVViU2cdAgsHsN3NchAU0OhGeilb+TAms/UIYjJ7hKzKePOYl
MFrbr/rXyEoDCQYAERpGK3eZZDBFuFQK82a/oGUne2VkQVC9AopWRJadosneH9DlJKygnyZiaf4P
pbixv0r55NcdTlJaJcEUNj0Kh6sKOlyJ+kcvP2R0h7MBqDVvlzoDr6zuHzfcIfrmwib8Tke7+B/E
4CHqZwGGQ8sMpbOKeU29iLrLPl8XnUEkDp8c1GtnKTtks+9HO2semglZBCFmB5xbdwY1SL5D6OJq
TIwvLgU+esWtFdDA1hOz6S70Ts4kngfMjQ15GwuUXHnOOneJR5CKCaAwgDRNkn0z5zvWffWaz27U
B+fLPiAasw5F2IfFgqLli1F0Qz4IhrY7Nqad6aHO63FXS312PEw7ZxFCfokcVYcRbJYv6Qy6GbwH
/brDWYRLWsoyw6vuscHy3gDAvvg9N5RrEkXtumAIsQjDJtgN1bT3+mY3iONlJWtWU3tsm0LHB2gD
yZPh1UVMzTvbhxvDTfBNB4ML0IgmGr5QWG+3aecT30bUjdxWOrN5rmG5Eze4LKnkpeyMT1CIprdw
7l/nVpEM4//8LgmaBgodRueeW5MLT1FibDsoqOyRWPqlTOjTUGi/rdolp5RKiXCusGbG9csGefVe
jYlzJBYU1VHgmtrjnBY3qMX/TELt84SGrnaWY80hyiogfD0y1tsfIs0i+qEJJOM+D6Ro31mUELGh
LEphj1pwFEjws31R0S5WQzRIWpYLlvvGxExCffQOQVwLuaWsUOpvMJKFZfstBPEFm7o0DQ1hjo0V
Wl4AoRAdiEyXrjrvrHTXPk7JelIsxnLcCNRFtu66xIuPghDUWY5Bb3Ijc/Q0DgN4XV5BCe4XoP6H
mJHh/db2sIg1kC7PDRyZIKP32lld/EMxElyTJvSHxVJU0WM0+dk6QtHx++5U6Qkg0xKvKgRC6k0c
NZQHMbRV5/nlzpKEs2gbjdzoI3QOf9Hub1YQv4DBdVcnZQ8K1TavGcAtsHs5eh9krgR4HCQ09Bu4
XSXjTZ4NH/M+/OE1ki5qaGjMNPMCW0gkjN6zXFzPpWj8Nm3XIw07U9osdrsTqHa3RWcd9ZyBLgWl
p8QEOUXTkKn/c0eKcQXz6xJnRS79mCkpt8k9d+EBBWWoD02K0LNPti3mX8evylIr9YYrhzZuv8Go
Aar1/HD6e9MFtK3lMqJPsumL7uuTsZ7IeVcjHtVQhs6bI28O0sZmLOF9HFBnQSrb1Lz8B8EPz7Xt
eheq0S9mdeVvUaASvGDiq1P6S0GNs2Re8OWIusq3yYr/Q0Zv144taPX0HaGuAiviNWGkwwWdzU39
qV5z+XNY+8TP7Je6OqkygJwxhJblOJH6UyXtZrfoF1e6zmUQ9Mp5ktrCUfA1Kvs9pNZ+S+Y/0iaZ
o4wHlQQ/OqXap7ZM1F9Iyg8Xgqgtm/WfV3+MpbMgJwh+0pAqWFdMPLW7GhviK+E1ra7ggNPSPY96
THqvrcV1L2vCKeMxzCiPw2bQUtrdKtJrv6bJ74u/xkcK1UxA0dfZpyhM8HrWDp5D66zRqoD1dEi2
z97U5+F6QimDZ484IewiJF8X1NQcFbqa2OTKdoHfduhKaDoF1UNTtPZIM4i/dX9ihRe9NaKuuLkL
AXLKC3QIKbpPQUWeyZpf6JB3pmPkpHcoVG05Xsk3pENaneewHbrzAPnDdKJ6XH6VJcRUB68p47qC
Bb1a1mkpcV0bhuUxC/tnWq+dj4QGXbT9vn+dc1NYL/lWIHEETlntJoMZM3bVd78vd47oXlbxBiyw
R1bl9OsYJ7dq7OKzX+POhmARVmTzoDBv+HSV0HCfVl66H3SKc0IvwwhsrJb2qGV1TwaI97pL+rvt
697YxlxJ0TjlZTZW8HbcQnIDYx+6Pvn1h7NECVzvAlzo1+M0UJQQASxySxXzPJFcJRFvg1LEixp/
SFXL3RyF9lS3NPeb4q6OaO6h0xmaSB95GV8P+XCgQXGhCvedDnfFOTXfhBtg0h6zPN/1c3IAauzC
HvBe087agQ1qETd0wSUljG5h/yl2QL15ZsVcKfk8i3mlBjegIijuy6Wt9rWSnjY/4faL/rXqQVwz
7TSh8QoVgKVEYUs9x5+95qFrycYAcGlR8YVMLB2O1LRXS/zo17JzdpYrtKlZNOujqgNchOLroPMd
SufoDAr4RtIGHbI5TLFsftLEXCBBvjdLnHUJ5KKl8xijtGcZvyQ9f8zyZ5/+IK6whqBqDNdN9HQl
s0My/gpq6pURI66oJhp7gkpCdEeqki8p/BC6YrqI7X5zBwQJ7/e5JxqgJ0PEsxuOew/b7x2Bo6Zf
hzgLcis0W+T22YF9XIv+0Gk/SyXiqmhWaM0gy0LLFUkO20cvid8VGcXPv/fHINZCJluqIyrTAyHZ
ruy9lBkRcdUzg6zTiBQT3LzG6mEU6UGQ4kI4/vashjrJ+WpI1tpyQNO2zXeVyY+oI/ZKqpPMWYvA
egHpunSYILj4jGBNFfKL3/xwliKL9VxksPeAiPeWcXLqcdJ4texqYJIq0aNV8JHLw6jaVWN6Lq3f
SwBxJTDMIEGD/UmDg5XsM9EeSmQ2/T7bWYtpOiczghA8jpvyOPDozlS9V1gPpu7vE2Rd50kFEb56
O9K3ae3rn0lcycvca0JYu91zUKXH8d5XsVe//nDWIiq82g4mhjjRm+W4gIYOcL1nVzsxJTWDDqJQ
4oTB+4XMjgXVXgcMKkt/72nUIUEjVxcYRP4lpNMdHfyMyImrbAlboH0kKFVHm7VPoaweE+Z1lKMc
8vdvRq1AoiE0wc0sTfZ4Dd1lxd9eQ+jqV0w2xj2P+XAEJfWwhsO+Ufbk17RTJBQjUFJVmA6weg+O
A14uxsxLZxWR1FmIYRLQHOscQdMy3sZmeIYM0S+9S1zjtL5k4NPmYDHjVDRd/sku/bNfhzj3uwFO
Qq3u8dUppJTXg82nU1uLxCudQdzKHUChdJOMMMYqaxShhsXHRix+8Y1bupPYuFxkxTBJqorsJjV+
x63Gs1Oc5WhLOIKrLfadZ92hppJlwNxkfkVHxK3m08yKdaY6fuXAyO3ygph9pAq/l2Hi1vAEST5G
RTfHryjphkMnBWc5Gdhnr9nilvFoPrFmLqb4tQJNEOR5aOoL+cOvbWdp1kMgurLp49fWWqR5uzXb
gy45+51lrv1U3cG7Bc8NwbcgAeIxhSHoruv6yW9bcet52haV8XjsD75xFbHdgBL9IyqpPM8dt6gH
VeZFCz2E/bFOrL9mMLE/aylGv8nuFvZkIKgC72Li1yBk645OJQiWqMbZ+Y2qc2ZKUcM2fBjtX1sB
ETDQ2kDG4KdtjZCv//0MKuu5TFHTU3wrp82ED0SNRu+X3E+6jPadODbvmxESg0z+sLNVx8ym93Sp
uOeUdA5QujQA9CV19y2xTNz0QWkga6s9J7xb7ANRfNcMMuy+taI593ROfyyVBaHSa1jdgh+tewE1
yCB/wFhD4G1jxqwpkn71iwDceh9bDXEZo+D8B2SUEHSM9u+0L7ygIBH5T8VP0M/VJJbqO4WM50aA
9Xfbl4nf/cSt+VGmyWRTa/F9FAwMy2jYXCep8LujuGU/hhPN6IBdLIybczuq/qA665ekJm7hT8im
JoNZ6PCVLjzeNXbuAYodvHJ4YKH9vlKxXS0BrFX7rxSkgX0FP4aahn7PscSt/rFsjSIAUPqvNR7a
9nMMKaSpvKwFMV2cZaoKEF3WwNivZGaHztTV3s6zFz4qIm71TzfCDy+kknxlozg0dVDvwJz1nOhu
/Q+gt6Dt2Z587Yb0J+H0V7/2fhcWtwAICYmIjFCzflXCzHuhazhLWBx9XruLWwTEhk3tqrX6XgYw
k70mkI49AC3QVX6xo1sJlMoYljw2i16ZSmD33NXzkwFo3LNvnBvoEBCQm0SjvqNWne5x54IwtxCe
c90tCJqpoHjSFOp7mGUfZgWPkn6BK41fxzurNAMhAtigafwGseK8T7tKH0TXe/a6c5jiWg5lNcwc
voPboPdT3NS7cVi8PDqxkpxlipfNpKkMkd9FQkZYpsv5kec08BtTty6oXOouhOa5+xbFMt5FZoHC
lkCV6tXtbmlQqGQIiXqcgVI/cCDPYbMw2ov0sW3e/fe9iri1QRDO6jTbWh8a2e3AtlRHHalL/kTb
9fat1tnvG7uoI1Ro5GR9LZNOkF81DJDuOCy2yLFa1+jKDkFZPuVg+V9iH2wNv/UHnRsrmsYYLG3+
GptapkeeRkuLWhbbDMUdrK6XEhRSvIv4sDQi4tpzxEPaB7Ol+V90Cm26B9pB3iiYRDK/FUed+FiY
TKhgmIYfRWCuu36Id5Bv+8Uibi1RLcHFltGY/QWwXrKnqWpPU7H4vcwTt5yIq0oPZqL8i87/ufNU
CbjnyegXHLsVRQal0n2UZfwvAxE+yPcwbRXS86rpFhXNY5bWOV/5F6EEHMk6HAJ9kz/+eTG/7bkS
EbewSHJwh7s4D/7iYEf1v6JgbtW1aebGFDepSdeiPWRrIwBaGmYh78eolnQPyjQTp6KEWnfdlSgW
DKBjrkz8kYxxIH6yJWqMuAsyVJLboBbtV10ClXkHUY1Q91m4inrY0YEl8wkcQ8yjfUnDGpLsmidl
dP7zL3tzI4kTN7adbN0D2UCnc9vjMXM3SZDmE0iqjc+Yo33n4AztMlQKZRdnjv7b2WFu7grkXK/8
vt5ZaaYRuP4kLVqXcXOURWY/NHCaOPi17pycxMgSnc/H//GJ/lEfFoP3tztHJyxF4yRtpuiZIKa4
6UXY3KlG/fD7dOfkbBulpq4vI9jSQFAAhf54t8xJeiGWe3O7jhM3whVJo/IhW/TZavBXQpXxGi4U
cAM58rEeAWSOwvzCCGdvnQz4U04GyRINSWxTzWdJkuwFjqHRZ9OCLnnQ4WYbsdJsVddRsEb9Lobz
y8vShuTk1YduPCyjusRFUo3nsODis4mxEe7UqjKf8AO/zDlkreFLMkibPHEwSbIPBDJd0BaaKS98
YjP8AedQNaoDPyGb1/MUJt0rik7ukeGOXv7cOe/YFyRufXxo9LDqCY6weUdydov4D5fWsutYes0n
w9RJ2Mn8ynUWm6c4FrV4iRVp+ANfG7ynhnRBxKLX6aqIe6B1JJ+B1slgoweoN5fwd6tEamALKYcs
2dVTvXzmeAjrTzBdHWpYRq5hfTQhG7LbujTgYqQccGTbgfF90ozDqyU3G+Q7HEg5QJFX5KDdChO8
hn1XXFGDP5zGOg58Igp0tbMPTTKkQ5lP5IWpBa5G2iQvsE/0OpXRurMP9V0Pm6dRbkZObXuS8Li4
zhrjFWSjdWcfapdqWBpw2s8czxFPPa+Aioyixb7+eaK8c8C4MTxfFhKl6WTOGlnIBx3AmmgPYEPr
Vd4aJ/+J4mdIoFNuw/Oa9p+jGNgLOFwO06Xm39l/3DAexivB5kSUPIEesi4QSBY9ADLY/n5BZcw/
MeCpq4MBulzDYUqP5DCXcVVfWGTv9N1/ovxIBfkKp8oXsqrh2FfgpqmoWi9sre+17mxAXML0LTZV
+AKWBdvD9U2fo35il7a3bf78J6bHwDjbjyb5rAeVLWeG1S9/tr2d5BUsCgSADTTRtzZoYJoE14mY
HGVFEbbt2qZpb/733zs5wQ6MD6iJugfDKiG7MFp0/kGZqv47RPWOOIbr3DzXaREDrwxDq+mFAXut
n4KeAu2UNUn1QwQBjKEEXl/DmyZumzOLEvUdVhP87yZa9adN7T/+mDL86Dk1S3JXGXjF/c0nDVR0
ZC2rYcVY0V1sMlnfxODXhHtuBng6RSAXhbAd75U4gmtWXRiSrW/e6DM3iOU4cEQK/7IXTdPoe9nF
/E6uPUvOALRM84UakfSdP+IcqaTIxhCHWf8UN2EAKFpWlhiYcSj1p83rakDV5sC+d/06jBfmAv3n
AvHGD3OvXLyXq4SBTfasm1EmZySwRvMBTlPDeDcWcP7u42p66aaRTjvwlQtxkkTB48fC7IxdwzNK
XdF8zobbOG8B8SqiFQEqiHN9Kg+1jQRK8lnHkFuCDMd8100r6QmesGX4kA5DBbh9B27VVauC8qaq
m3WFJ0UTwOZ4P81r8EHBcYXdlm3WL3swcsM036cR7CJhJSfb74gvNYH7nKyuR6rxP3M2zDCTAhUE
dhhYlKc+hP1pyAA5gfftGLADThoKI57WVtGVCbruaHFIfTVqoQea4fQ4a4ZH2gk2IxY1+XsQgHIQ
RsJsSj6zNusAhlaLybtPEmw2+nkYumA5weG1+rjGHVASOlcK9iQatT5qT5KFqhoQLd1/jEdR0aNY
w/46ZD2Y3xyuuhWU6BzTVIS5XeCxRrAkSDJEn221wFkABp2vwMHR7lqPIRAkecvL+igzlcLED373
PE/4jYEVytd2QI3mR3ghLTm8MkZC8hMc//qPYswD2MZKAhyRlUF3y+cwWHYcxqDtnUYZMD/FcC37
ETckfZYd7PrqAdIguO2tOd0NbVSJa0Z6w24YPBQ/T3IVN0aAQXkdEwwefPUW9g3uW8BAxZlZqlPN
oY6AC50gf4XdUGawiYPH315EdY2/FETfdRDL9sNkLPDrLKdAdGH/vCvhzvOE92z7Cmnz+qTHktq/
OdBpsE9MZ/Lhf051gFMm18BT1EB5x2vaXitAlaDtKnp91fIYxScl13OyB4ep3JMuYBPwXX0Lb7wG
KDjJYKPFGhjtxfliZximBTFCV518EHyKllslh/hYhzq4UxqkU4PK4NuCsfyLiApYy5WgQTfntJXg
qYFt1fZ7lExgu7GGhsOTYQsNYLCWJQ3maQ5+GlD87Ahq33wLO1txBCSOHW062UPGQYia1DzD5KVE
4XjWI16ogw7BcmtCbGPTEJLuGk9hy3eRTV19l0zd9CKiGR8pGoEgnhQ6H08kDrh8gA0RIIQ94CUf
0Bwoa7CwBrfYbkipEL6uJ25S4J/12FQ3YDmuj3LS3d+iQBfpsoWtK2bjQ0v76bUVCUwWFxFU24EJ
z7pd2IYt3vpi/cChudzbqe0kAOsGJn8Tkpe3ZljRA5qBq36N6W2OcaXhatsvQfY4BskMfhF0jusj
n6vsobVaFYcViOWXsMC15AMr4aW1MzgNsgNKLlqAtgDlCuFRlu4smfl5KmH+c18As2h3eQ6/c7jy
xrH+ZFW9xJ/XZAGxOY+nIIeXTrs+xEzDryyFd9ZewAuTP8i6Zfc6qOAoNUVwTr1ruj7+SUHbQQKA
TPAUrrWGVNxEFTkYtcLjaMdtELxKAJdAtEyBzRHwCgakjES/Ql0QcYAjd/2EuCZCDkOOml/JDttU
DGvJ7EqSkOs9TBzkgww0PnqtAP+CoU66+WLqHn2VpYj3dQguYqMnewJND1UgC4DKB21kh2tmiuIH
ksIK+KY1EL5cxVmIVN5Uwb730IL6giIJ2Gxj/yCx0Bnfyb4u2HWUJiEs/CgcOYFaM6KFQ90OGR1p
73H8V+qa1TIxL3aoxUc2WUBYl3lKMMoNiw4oLij3cBFfisdiqBUohOkK6FgzG4Rq8zRbMPqEIiZ8
xKNp8CXvhxFOkdtm+KvNwPYEanHCfUDEA+LJfTqAyQmutX6Ic9D3MNPlfIiAiuuvNMy0B/z/FEiV
NjfJA3wpUbNIEv7AxpwA36jBej8xgPkeErhovtSNyur7pIU7aB1orIQAfuL4mJ7zn5Vi80MB8Nqd
DJfgpqwycjeWUp7gr8xCJIBC2DDWAQ3pB0lhJX+UAFi+wKTO7NuGgT0TxiMtwUJdc/NMAhUPMOZd
lugWexy7mQcOl8lmEAgpWZfkV3AOFT/jdKo+mHxgX2a4sJ1rKuFcWQ9UYCDLHmbhAxyRs2AzL/KK
0N10JQu7GC8lTAGIXaQHJNiBcula63cLdROWoWS2AtsxfWF6s/WcEomjJq2GOvP8fOf+0s9DUi5I
Fb9gX+j4PcwUEvYMK2725c/ds4VFb4UuTiqlttgJjAIvntmcIZoMFtFic4w2C8KuTNWxiwScU+AE
bDGWin3/8599Jzp3tYaoT0KxfjYU5w0pudfgUoLuROiFiOy91p3YvxcAEPJpFWdLt/zQBF+nKAuS
C2Hse607of8EqpbpMdFf4A4KTiXH4y1ijib1S8y4mkM5lvlclJF5CRsY5II+Ol+n8GO6kNx67+Od
u7ygUxqKQZuXcnNcFxTMsQjJhb3fsDp3+baXEEdBVnsGKyg9wTK5/VSAB+u32P7j2YWtaR4kMS+S
j9W1RbLyUxX0heewOivB5LaBeRw3L2bE64BckMsFfvHS3eedfncFh+BPVGVvuDzzFVaJOTbLryhV
8OwZV3MYAoJgqOnGF5xouEBSiwhV4dA6eA2rqzskQEMiyR+rc2swJVkjxMcOIZLfsLpqwLZCjh65
suUjHjiaA+67cEoaYVn852//p4ff2OEiZ7nmqGmduOnsxzZSS/Eph06ouU/grxxcg+MY0Ps+3cCl
C3wznsMQTMd9n2ddespZBhz6JFPAQ7tu/AbM7WCOeVOAsirUFmn0aSU+qtyYX1G8/YuhgbOyl0Ij
TlyLNCQJF10hY3g2EfIXBpyLp9VSfqHP37mKu2LDsI9IF8kCkFYFL3CWtEDLk7wqT41mSNT+uevf
m/PObgBviFFxXvQvFi4od5IXzTmgMrwwsO/9BOdkrHuMXQUA5IuhEmzioVofgGcmGUxkN1jwn3/C
u7PH2RVgY6IqOtct3mAsiLu6brXYSQnAb17ZodkbvuJaqSWKEI5hxNh4W/YgUjMa5/WRlOBgIjjU
oLbPbTDdNAmpwXrOqkOR9xDBtUFV7soywVdnarLF45+/+p2ucXWTplT51AMce65tC5/7GJhxAUtV
G131cLu4UB+VvR05uPLJvEyQuGjgg8wqGNzzqYENchKiaq+swvqTpNh/jghfJX8iueZkr9IqLs5/
/oHvzCxXXzmxgtlp6pqzaEPc3AgfnsalXC/8svdad8IHrqcZD9xN9mzDMdiHMzHwL7748PLe4Gz/
/V8yyDrGRoLOaXASbA8JOTiD8iRlOs1Xabnhjv26aPtx//ozochZEHV5fzbVbE4wkez0VcbFOF8I
U9J3ht8JJOwqTAMn4+rcDw2Sm5bp5TuMzVGvaXHkr8gV8KLaL4pl1C+4CJ3tRJS20ylLxBOHaeQ9
bHPpfQXfuQuPHP+Iod84J0JnPwmDEnZygymepnUzfi2j8FMJK9+vk0hhrF5SWH0dIqDrr8KG40q6
2jRNkfpKMmTsNsvVC5U1700PZ8PJS1Ib2Oilj5zy6HtYbraGgAd9SNalOfhMjdiVcJqx1GwtRHWG
RTS7CjnSVT2K1z75te4kYHlGYf0ds/Jsg5SjYdneUyRELnz7tgb/O0qxK+ScSpYh4Z0X5xr+ivIJ
5VNL8gnWIoAvN6SDt8Da937GLrHrkRbjT8RQdpZnpJr0VQmqwAfVIYnj10/OPoDCeE0k4uSzMEj4
7zXRqMFPQbv12sViV+JZs7w3MWpYXxglSDzbKMuR3iAiu7ABvL1Lxq7OE5AYvOXBFQWnexDexFGZ
3S5peuEEI9uifmucncXOe1i86UQM51oBjv/SRw28FJBZapufOm8IO4SVsl9CUOLNnhl05b5lDTJK
2tIl/lWm9RDhWpmtz2ZBWclepBT1AQnSU+yVjak+z0Gg/oLxzdzvUeQH+jKyI8PJJnFbfVB8swP5
8yi/vZxjV1eKDPg42SHnz6JvJ4Vs71jsbCdhOlLQi9eu9xaFs2cYuIrICkSnMyjPNtxNC0LXg2Gj
Xu/YODeHpevZ059/zzuj7mpO2WpinnGAvUtCmcArRQxQfBMhL+zXvrN7GKMGW6Rr+szSGKFEkBrk
a0okNf/c/D+36DfmlWu+Vs8gqIQsoo+ajM2zgDHIsi/7guAqTFeKGdKsw69J2eBD3sytecyTdKL3
SKVG7D4ErqS+ykUR3dRxDBf5MmxR9aSieO4e+RpPV3KmyEmXtp/np5pM/fApr2gy3OhoJRGAMEil
nCo8DF4FwWi7C7H8e0OyzYp/nfTTXLGubhr6QhaA4gkb+R0Nksxvm3J1r7WIKqnGmL7wApO2X7l9
gsecHwI9dq3ecpShQGAj6MukFEoheA0jPNLV6uufh/u9rnGClDJOTGyjnrwY3NuWD33BZPJQSD8F
dhy7KlgYxSQtDLMpGOux2Lcw3/hYgEb95c9f/8/9+q3J6oQkTMDkqMtm/ggPFM3wFqhmcgfvKDh0
lTMC/BsKZFexq+NZ77Op7G/bbrO0qZIG7xlNC/nvVQUraQrB6wpokKjpq11lf0obEaldWKb855+/
9L1+djcgitQyTHXoS10JWF9JIDBPs4WM/sIkfDvYjF19LUDZI1/tJP5WqrDjixwI4swiX7oJCfW6
uGqCxJa7IbbqQhT2zg9yLeMsVGCBrprymcVKnjispHd9OF8CW719dYKLwO8rVkCGVJCOFi8WjITr
osnU5wF2wyPeS6YGQySmPZ7+uus8SEW8HyNk9P88Tu8cFK4qlwtRpwYotjObilmdZDjBDYq3ysLa
pqPDMzgnCBX+/Lfe60InvmFzPpBwirIXgwrMe75V2u6GUiWf/Zrf/uy/dj28gWdJybPgXuPN6gBJ
CpD4kbrQ+D9gujdWnqvVtVGLypSgih5JADXdi5HJvL4KKVLYDf0/zr6sOW6V6/oXqQohhNBtjx7i
xHbcznBD5eScSAihWULo17+r890kPG73V7pNVWiMYLPZew2N1r94RZFxBiMSj42xcCWDYcogjnpA
G/8YMzKY2yw03YewaZNvmuR2PsoB9YpPeszbAOTibBphV4E6cr0592KmByoGmnxgGezfjq2F/Q+Q
EqzYxmVp1E3URCU/JF3e0SsSXBfyEp86ZelMuMvj9Ckbsw4eQhDpkEfWdNG4G2I+6CsH98Im8ElU
VAeVTWyWPjGQnj8TAXzDNqlzRJ91u8BLE3XTzjovZPbcx+P8AZ3z9CkKglXSloz5vOcWSKteBxn8
ryBzAgu1RR6hUrOuPAbDwL93cI9OcArL3PEla+bFfszyJKCPRRBGx1Vr41OfxzGOQjrJ7KFtSXHk
89DeLjT4tm5wL09jdajCppzjRynG7h42f/Rp5gCKrBvdC5B8UEtmyiR+BASg+Ax/v+murZW6EgUv
bEqf+8yEXJoma7KH36GDggXykEfpKlUWBlju359VTNCELGIaPMGwM8nvqWv5HjWYyV4BOF2avRf4
gJcC2Cjp2xeTyfoRUCfxbzq21ww1zt/vjcDnWxu4At6GJIqHF56rZLyhWcbSzf97JwkaqfshjNJH
CuzMMaboFK773N4p7hMW0Las4BYU5PMnA1DC9zyerqlf8vOBeutv8tIoPQGahL5X+tTTOok/ZoB4
5A/CpGg6j1rD0c2KkcrbelkkHBK7uR1v2glF3Dii5GPI4haAoKglyRNLoo5sKJr951gTNs0We54/
qVBztx1HMXwBDb20amNZn36wtpjFrjZuZBg17JAXabw2uD7LWsFXqIHeuxC/4Axc1ge2pPaFjSQP
4RiplRmXHa0J7hgDFH28x8KQ+0xEwTdWlmMPiwUAEYZHUuSwV4/CePxqaUflPWFZ3X2AV2PyTbUw
A46A04UpY9p3X+dGcmI3yg5Oferxx2Zbg0RqC4O3YAY2ewiNvI/0nH/Bn1mPR1byoHyYG+SLBsZ7
8bEdmTyOncTHqSYHQ9EqvXLdXtjSPhtWSAHezxKUzyRGqpDh9fI4CWBQVu0unw5Lhkk2DnWoZzYX
9gFV0fxx6HFlvz86f3tz+WwBcQY4RKg3PEMC3n2p4WYGpAjpYFYad3RfBQuaw+//0oVV8skCsgK9
hASNekZRqtE3bQ99+NuQwYVzxfhgAXlBt2jlAESJtv+Ec8ePpUu6LXDwq4ppGP28fn/ka9FAxKjN
4v6J3Dgf4D4WHgtYeH5eN3cv6KZLrKlUfP6HU042EGWOgG8rr8Gk31x5zN0LuRIikQEAivoLtTra
aDxBdjm92qG8NHr098p0xZyaaSqC75GDw6JDLeVGhMtKEbnfBbY/1p0UMg3HvrT/wKkx2rEYTeHJ
8jV3ERbGi6xq7odYt0H4pYT3KZyuRnszxNGqDY/RvQQJ0ErEOjLF/1QGSLMAiNNdZd2PVTvGb8jX
BSPWtWH9KpoRMMwQkae/QcClq6BBIRoAf39WDqx1FZmYn9hgYKxthQqjbdU7saa+i/G94zouJDF0
btMTAXf7QILAwMUvW8nE/9+mfBZmmmF0TaBt00Yw653tQK+EmvDNKxmT985rxDIYCecZrEWXrog3
ScGX+FnJrkq+nWGgbg86ogwVuL9tEcIVno+AM0PZpCx/MJF39ZoUGdPwDjaTfcwhKq1+jmG711b8
i1fKyv3lnepc9ylp2qz4mU/JziWQUqUw7lmTMGHeXsIEerSEjMHMTskYf4l5p7cDvKCvfJwL8chX
C5YizmfSOHZqyqg/0haA22mRK3etd6Y7Bjj5gOfOCXTZ75xi0oB9rdy0ft/bzH1jF6hTndqquZ/m
ctgA1LPyEvD73fGoyx4yWPaUSyk2Gv2HnZjoqodySP2OdjsDFxnExJ4CZPc7OP2+xPOyqtWEwb27
twbNXbQwoTrlDa8/lDHcJrM4v1acu7BffNHgKIZKs+Fcvw7tDEf1bO6AocmizH1fFal93eAIQJWg
Q0vjVGp4wNO5ElsgYh/XDe4dU8ArhyFZerND9WV5YUNd7BpoZa8pI2LhvXMaLE3o+KTMDhhZvV3S
rOw2NJTJz3WT967fYeppWJUGkw+S26aZ6k8FlDbW3e3EO6ljH0FevmjNLiRF/dOd7VVNNv63Zuag
xf99OS7hmBcwd4ZTdR0MB5icD/dsZqtAjiH80/8eHdwv2bnKYl26didLFLbqeVXkDf3+cyXAWrJi
MmDFFVtwJX4tVf/PujXxTmkY0BJ1gyU92SaJ7trQZnBjnocrXaLf0K7/eQVjUbwrV6BVOnWNSf6p
YUIef8mGvIqiLSNB0lZbMbVBc6imRbG9svUsgm2d6b6aN1aHMAqHwWtWmHHbjbBwz3ag043J7Qwg
C19FA8X0vKsYFxpb5ggLq4B1ZfFyu8hrLOu3A1Tod6o1TyanSFjuUuW6+sZ0y/xYdCMJdus+nHfK
a9bqJoRAwq4CVOQwFzr+MiOhufLhLs3eO+QhisRwT65KYPZZtZ0kDCtow1YlQGHqHfIGfBKwufJy
pw0a5kvEHstoWbef/VYxNNBqYC1NucttjkJGyuQjVy2arKtW3VcoBu8CkJwJrbAJMJZfzA1xviF4
gLw/+u9M9I3j4jeKixBt3TkANb5ji4iLvQ0zktzjMHTTaRnTtN62Ye7YDmjDsXwSczUnv+DdmY1q
x/J+NuB15125NNuz8/iwg5BYmz+YJmimn9pUk1i5+XzJYzJk+ThnBTv1A/QoH22aA4+Y0LlcKeUa
+h1gFoZhXlgjTkuTgNwE+6vPVSbFlUbEhe3td4CNiCaK52/2Cpf2X1ULrcJGsXW3jPAud7s0KRAR
RfcqZQvhHRta+YArM7omonnhGRP6/V9X9vXc00T/JIEO0kMmO8O2DsLt5is8N5b6ro1NKf7NSvD7
ntNMUnqM4OnOypsqBgH3CnTt0hJ6EWKwasjgc9v++I1c703fbRPCVg7uRQi8yiNS0Lr9YYDi3PKe
il3UslVqu6Hf15WOwBNeFe2PkVSg/fQQIHV5u3JwLwtIhzkBrjrMX5NcmU0qxLwN1VVRpwuL7vdw
iQCFS1ei2EVnvkazjYMYMoE9gZ7nNej6pZ/wti/lTSkGoPpf6y4ElZm5lAabgKFw/H6MuzS+d28J
mNtHeTIEJybj7qtxrN65IgcS/Mrw58zijRDqt88ykqmUVUO9k85OuXw1jMlPScIafGuVA3j+opI0
jh4cxD5xLcdyDLfNuEB6a4NnW8yPEHpNmN7GNgvVzZLSJruxLivctCdzCHLpzTglKft3hg5I+NNO
FR82iRTsa69pHmSbaOF5dBiIM6glS1OE7MhRdmDLJplAM/04kqxW5jbPdEoQrUspytvaLEDhboai
ghvkDmzAIj1aQN2W+wQ2WgW4y2zo3JFI3A+7Wodxe9cEFS0OpeBBcp80lNVfstwRGBoWNXluy9aS
bJPl2qBdMg1zDDcouJvKWa8rBoR+y6YuYm67uIJaWhbdu0z9pzPab698w7c/oS9Xyxe4tvVQFPgO
EvCxb8mvLlx59n2lWj4vRVPnOv0O149+w1B8GVBr2r8/7/MZf2vrebl0nxuAAucYuuN5KJsjqLFo
ZvFGYVNJCbbvTadNDdw+fjI9Fgkr3Moz5WXZJonKsQNB5tXm8V1ZTs2eJFm+e/+vOs/+rb/qfJD/
qOXWnEG0ociDk5iipn6s0U93L6p06XIPiwmWfGhcR9ZJ/IV+e5pHRRqgAZ7cdD/J4zqzlNDvSWdd
B5kCW6rv0Ax9rM34FTFo3UXFvXDPhr4LQPHnpxrH9aZb4ugoGr7uLvHFuF1RFHEOFPOrmPmtoGG5
jyKxTiMXJJG/P6ttI9bY3I2vYjTDhgek3pXZtC6/8tvRqJ9z6Ky06jVT2Zff6K9GcXFlQ164QXwl
brz/5mmOB0hQgMsJDsDUwCZ2FckjDH+3c//Y7WC1DyIrbPxKTJzQ/8qhHuTrMvXT1/dP04XJ+3rT
w4wWThRClaJKBAPbVT+WLu/XrYwvN42P2LO6isWpBantVrisPeZWH9bN3Cv9CypgANpRcULal27o
AmAa0o9r+meX1sXbjgtFOtmBanZKR/cxbJLbfIxXlfJCX48P0n+KDUzbVyimqA9pLYGEZaK9EvQv
Tfz8739sGKhTDBnwV+TVEKhHsqKatkO9dupeMjZBwqJkSWxf6zNcbsjif0cyXqPjXZq5l4nVUzsT
jU7x6yxKtumXctlm3TV13wtpmN9db2t4quP6m1/pQnm1KeSgjdrw0g7ycwqh0FW86DD0++yps7lo
aGRfYWk2bZJedps4NWvwRiH4lH9/W+gRCDG2bH4l7UL2FZHm/6MpceFe/Z/OuknbYC6D+RU4bcfv
Izd0gOU5ZNobNsrmrIhBY/tl1eH1hfdU6tBEsDb5LnMH3tQCKZOiWikVH/q6e61j+aSmhn23FX+2
Q1ltO2Rt62bu5TasGTmAH9X82lRQpVg68wwBnlXtspB5Z1cKXoVJ1UXfBXQj9mqayts8gjrWupl7
h1eACcOH0ZLvRk4fGwHoy6hWgVewM72zq9IJelMTsa9NWLe7IDawXSCo3a6bufe2Z87KmdVd+qpI
c9eO9T1+62nF0ACqeS/7Hkz0OJ7z/lm3nJ1gtB2hmA3V2vdHfzMDZ8y/Xc/A9LkOnISFU1JWd3wC
iJlNSfRJZhOFZifsaT4yY8rHaibRmhQQv+mlgL1uFihw5d0zAy73wUxm0JuGhHqVrATzPR7kUBAy
60g/ZyD97uzkxO0UAxn+/oK9eQdg8t61K4MBshJsnJ6tW/IXFVXlC6wNrsmg/G4N/8/bAcN7hzer
VHS2HMmeDdQl8n/rUJ5ltyop+Unx0YZAu+ko3SLjAkwB4OYYr9ulEjdi4FP/PZjtGDxFksbxlcv6
zVsJ8/EOvO3LyqboXD+LHkXW0c2QT9ERtsymtC2EeN5f1Au/4gdbqO1BEE7VzTPpk1BsWmrPPzO2
2IxlR+JrYqqXfsb7dpBRTJbS0uqZL2gP3fclbx44oxX/3M0xXWXDxLBmf9+BNesD4LNd+sRnlc/4
Y3KBpqKa5e79xbqwA/0YDCAiXCEhlAwZhETcQlGwgbzQdA2IdGmN/Bicz5zqgZnnMSX0RoqJ/4DX
A1fboIuf3/8D3rzHsUD07wVCYjPzKcDXhvB2hSY6+umbfoqUhYBURb624OnevP9Ll5bKC8siWGwW
oHnyrCUXtzWBwkykoDD9/uiXlsqLzC4BgYfmSferBKN63oAF0hxHIub8GNZCiP2qX/G1RW0iBGqX
PHjJeJiTHcQKoDaGCkk33ywSulxXjuCFpfI1RpXKXJUWXXbqk1zvBJQB7yHo3x/e/yMuje49hbgb
hmKK5/CJQ6A0BE6X6mzb9O3a2XsnmwRENTEYBSc7gGDglkF9gHHWmmIRgy7o3/tVq5I5kOeDF7sI
hN6lAE164VAFvrL0b/d88QPnVfvjRVQ3XUWjcmmfTSQg06aLdoTcHiuafCsFYMcbOeajeSTohc4b
MCigADWhWNCi5NnITyUZIVvMB949pYtLP6/7Yl4ccHlX5cGYiCdoUYQv1Ib960JWofrwB3sRQC+8
rXBG6BMrAnWvRbLcg8WzyrkUo3unnqs8T5OyDZ5rCADuTRBk3QaXaf1j3cp4xx76cg3YFEX0ovV8
qhc11rsOcmjXUoALR8WXX3W002juNdMLByh8a6HweDdXUCFZNXnfQwAd+zlXZX8WWj7r7RpoNYKa
s5Ih4GOTqQmQxk0memohn5QfUDEOytuYKvfz/dlfyFZ9dHLn5qUHuqg4VbmSR5XCgvrjmFPSfLCi
yfRedK2O92nFGnYz0sCt6q7hwvIiQI9eJAS+s+kFkAukXTpXh5kpvgY6gNG94++yTvIGsgVPBgKZ
H0YR9y8Vuxp6L6WUv+0k/oguEEaXEQXV8xniGBm7q3oU0ndiGGMH+axQF7taNqAbbOsO7eMtSASJ
2AzB2WCZ6xpIko1TEb2vyFpJAh/rrPoQMFhY1z+4GRIevSDlTdjxl/e3yKXj4x1+ULfZPIFz+GAb
1YA8C7W6SoO5sW507+ybmccOWpcMfLy4vMnqCA0nCh+mVaP7YGcL2cjIpDZ4Jm3XH7Jc1i+FmlYZ
tzPmI51rDt7dlAzdMwSX5aesPAsuBCRAs3Ld7L07PtMLes+EQc6I5cGPGpxJiGry4prh44Ws0Yc6
I2XvSQYx46fRndNqi7C+01PUdaepmB2axsLU5krOdem3vPNuVTH3GWH8iS5KdQdAxIdorxpT39Be
x2azlEObX1m285hvvPh8cLMNOhNk0Pd9GgWu9APYeVptBK2G/ACEZrPyoe9LibXgTYLpW6RPNHUZ
TKZluJNZO3426An8J+opIh/gqNmgItiRIHtatyW8e75OkOdVfc6eapLgqQUm+Lecr7RGAcDl77Sp
rZsEtd45f86AmHuBWm/8uSohB/v+3C8oDbHfaJI/4iZzpAG0spVPfaIC0PcLCKESksfNxoT5mXmX
ms8ihDTFsbZMfRaRBbqHlSOkzRZwqde0tBjzwdLE8jGvYlI/W6Hr27rn6nax10qFF+5THywN+bEw
R0eLPCmGNdz2vBJ7AjUtsyWyr8s7NqTq67D02JdA6eRrSqv4k7xA4cq2yCjFhcQDs/yS5VLn26Q1
5Ov7H+7CDeDDqBWUUudgyuuT7IKznjIk+tvtMly/UC/9gBcdnCaDrqHw+nOElHA53SZNMA1HMueL
3VrK5Q8HOdAjSbj4qia4JuwQsQr33cBjZZhv56LppwenxjF7mMrJxffTNF9jm/yOGm9EEx+F3cPe
dBiaKnnC1d4XH1RACaSyhimAXCIx+UdLpvq09HyCQvMchs2xlir4oeahCQDtYLYGvEdANbmH7dBj
DAYmXVeVI957glSaI0+b6xPa4OXOEVJ+WcTVv/vSJ/ECDQ9hu0qqeX6qO9V+Acup/jXLxB7f31EX
QrSvOabCruaRxdWD62CB+vggGdnwGkX8bxDvKB/f/5Xz9n/r03m5BRhxyRSbgjxRmibFTbtYQR7g
JFTuIRsKAXDkaJB8bxYp3KrYEvnwbiSzPLa90CdAR+i9ci5/TmooH73/9/y+mf/3D4p8fDdTwwQ2
RoRXXmV0+F8CvbQMct45BIpvTRbkwzMdF3eAaUBuoPMP5C/YxYBiQC4uuKdi6cLNOFT6GZp7tNmD
VNRN/7IQ33oTtWdx+ivTPK/vW9P0whGdGAz/krA8EZnZFop4Mep1Ejjvfhd14BCOPB757QCASnsG
CJEb0UvzX9HA6PfKDN7eX5GvYDbODWwTpWkAGNHgh/HCyD3kPhK5ET34xhB2b4BTdcMSHORi8rvc
jsXzUORFczMKni6PKNzQYges+NBsgFKAegOMh8oru//tswW9Dv+aJTFPtJJPY9GrDfS586e84P2q
4krkA8qppXDXkip8qlNIT4jC5C8THa9cBb+fUG99Wy/qqN6YNmxs9dzWEQVZWncaRhgki/odhKVq
u5GaC8hTJgDWpeeiM+wG0jvl0mHL0wR1SQQR/CsAkDPZ5EiW+53rm7HbhjMI1/CLSvQxLwoun0Cu
Uc22bEz+jfWgfu8h1TJVm3oswUjvMOI6vYgo9UIdHDTUkmRZd+LTCPl1ly3jv8kEpZJVr9HIl0KT
qqAxqyL+ZFAK/tAWvOO7pJiuigRd2k5emCM8bcJQDdET1JKmeG9bnUEZiFB6JYxeGN/Hs5sFjjy1
znNYb0DyolU0f8Rjk6x6okU+nF12S9GnS5c9t0OE9ge0A3i9zaeriLi3scos8gHtY7zUeL/q5cmS
uAi3shM6vSdlaHQMCVrZDft5rtm/EAiMmpupqxO3G43r+Kcy7V17835E+l1seuPc+HB1FBPhVRD2
8klmgcCrpw2BYqnz/EZQOU4fpdZwHmqRIvI9aaHbcMeh+fcoS+HoRmZpXuw1D+vw1HeRTTeNqXBY
ut5BgAcOEPqRiMINhzgsZAdhg5kOe1gnU5izKK2PfQAb5V04leZQuxRSblEZWrGTYw0O/SJs/gUI
huJXgkrQlVf9hfjrQ+cFn7t4lDhStKrUoY4N1LqUI9CIC4aeRFcumreT7ciH0J+1Kbq06dKntu/a
YNcDBzNs6qzQuxFu1D+rvBZ7XY78SzfBleX9D3npMHjxb8zaFBXWtjuNrT5QMGy+Lm09//P+4JeW
zYtEPTPNWBWUP7mmxGMcfCgIc5Ch1cM2Fjy7xuW69DPeM8/CDLYO8wwehZom5SOY97AocaIZPsQz
rNauZCuXVsoLSxlkFbQr6xjqIxA3YbJl+xodnSsH6sLoPoKeVksHp78MD+FpUsNezUnWHfJhpR4j
vOb+vqNHGYHTFBbdKVN6/qQ7uBF0+VSuwWWwyAfRg++dV3kesictgS05sEHmzV1SpE5fWfwLR8MX
PGu7iC86SoaTXTr4TLS2/HZuhFvYS5l82kNIQ7kPkYJY8bHhDKYX72/gS1/lvOP+eOET6pJCxj2a
7UFR6A1lZ8/HpceFv2788+/+MT7uaUlsSNiTLUPEaR66btlDl2xd4Tjy5c9EmaZpRAAWwNuEb9ql
Ip/SaaXgf5R4x5uPJuVQJR5ONSx+bu1Sjt+iIVpn/gEnub/XRtdwUcrZXH1QZZn+YiNUo+HaHl3T
5f8NYHnjBvsfXHQAG4okEc1p7ET6aKZSRjtD1eI2PZsW6L4EDRiMsWGN+2ggEv+TNKWpjnUj4aaD
lx2NtxzGT3Qa1cehn/RDB335DwYMoo8WFlw/aVqXwNJ2lVFHlFLjDlyhpP2cKTlAqyIsIedewSN0
6Hu9gbQv+4rMXt0ZPSz1dhrz9MAtAMTGdi0Hqt7CDUuJKKfwcYPfHq55Gt5oB5kdAqyh0hso0Cc7
BaGwfBPYJIlumMuRkgHokZIdL6vippxa3t3zcMbrPUhTQNUIyv7VJp4dz044skruWlhybHGkhh5O
7Wb+EHcCP9kXY/+4wMTgS0ZMkG4DAbgqDPFIf2wsVXJdDPRB5fpMrYMT6nRCdpHld7/9KeAXles1
EGoW+cjyupqSsqgoXDJpSZ4FvGa/owy08n7woeUqKjOZ9tV0Iqx8qcNUfY6KpT6tChQ+tFxzSJgP
eKk80Qo6SAfr5lgcIS6zCvOJpfEC3Qh9I/hNteUzbyVuTJ3AywAiulfNYS/Ebx9gTpQEocIpir7f
6KJnWpyNF6Y2izZ10CbyJpB6uHUQFJxuIjZey1IvhG+fUdOjDBPLZao+2KZ0W6g+jvuhr6/URi5k
HT6lBjKt88zLMTpXlOQNGoriVjVAnO5nUqMZsO67e0EQFu/Z0ocTNpUIol8G0j/PUKqV1xgLF1p/
kY8dpDAtzSwO9snWC8wg6VkNiem5fCQEAlhG4Ql8SFRR/0MriBIfUfsBFSosgS8IoG0f3SyOluu6
8pGPNBwnWNcVmUjxsMnTj9y13X8IUtc4nhf2go8p5PB11MY0AP31Mtr2MyR+lwAWNau+kw8pHIFX
GVM3TFAsoe2tdLq7n+LhWoL75umhwu9jgOGUQeNzcPcygovlbqR2+CTqbroh+Ch7YXLYbbrIIaHO
0Wv8+f6f9Ga1ET/q5bscVcRWjkl433akvFV0aW9FG8ABNMgEruK6R5lnmXjz7/s/9+b3ocJvY7Q1
cS7IovCepupfJ6FXlgzr8iwMfl7YP/KsngOIbsaB3YseBEyYSZebJdQv62bulQe5nY3uXCgPjoSQ
/Cqz8T6d8yvLcuEr+L0KnSmiQIJr7ogVsHS0zIz30FaHUws0pOvvrDDgvdi5v1JpvPQVvHvAISea
04yLg16QMKLNWW2TQV/r0F4a/fzvf3wG19sxbOpZIs5kqJPFcXUM8mugwUsr5b1kZQgRd9k3sFAf
0X/p9qQopuILTaA6uomxeJuMN3DeG9Q8R1fKApf+Hi8BNkqBAzuN5B64DApP2rh+hGvBqrIqNq0X
+0ViYAo7UHHoFRrx1DXFTZyn4W7drvWPtw1CqGBKB/cr0HjtTO0+LWe3avTEbxwQlg9nyS93N/IZ
CgvB5PagxZzWTD3x2wYqiJrECcOQBQf2KGrl7vJx/LxucO80N0MQQEguEgoMYQPn0JlNDzBf6Nd0
uWjiV/KDXqKs3KQYPkyzT3iWlfssioaVy+4dX3iZ9yBMttnRWPGoG/KLimLVXgcd+++za+K+c7UZ
goNQDO0DQQAJ2kYqtSun7h1faHQEWe/AFNExu3cWgmJhj3xt3Uf1DipqlKqxMxk/8BiV6g1fZpQh
C7IOcY2v6h1VgjdQij55nG3y0kybua/sxtDun3Wz944qiUH0GgDQgmHZUtY3gQBpah4hLr9qeL8e
LgY21o7iKYuIWdz2OSSgkwVutOtG965eWjZFNHQsuucUzaFxhlJtBdm49wd/OzFK/Fo4V3IcCkNw
oUTtoB9a+NRNG9tKdauLZeYbCdeF9GlUSZ5sF4hFr/ybzqigP+4xJl1MkoC4uzaHnXmLNKXgxdP7
f9L5PP1PWYImfqmZS5mDDZrhY9u2QWMpGtxhRnS+8rF/++W+Nb53jq3F8wFCcss9jLuhm5wysYOY
kg4OwMJO4b1KlQiPcJGq4m0JbzaY9UACDlU1GDb8NBUtv5DZpAdkJTCF4oEAMweWRai+U7iX7yGS
MicPkoYOsH3QlQG4pAXMZ5kk7GXWGYy4Q5kbOBVamuX/ItdAyxT6kcMDnh923y5he2sIgwIQLla4
AOV1A8flRYwxe5g6PoXHdYvsBRsTtBnrdS4PprYfbSnTG5yva2JxZyrjWyvsBZu67NDShvrEMQu5
W26bdhyrg554/0ONIAgWmyaEkMZtvgg9HrM4jIotnlmaXKuVXtpBXjCSCvq5KguCw1gnLz0cnFs6
fF63bl4kMnEZhwL1xKOgcQrxj7gMDlxWxbpA5xfBs4jnMdcS26uJhk/o5Be/UuhuPK+avF8CVyEU
MecsDc6K13pj0qzdBOV8JRJdWHS/Ag7RaEVHGweHrOd2D9RPt237VaRZmvjVb3jLN5Wo8UXxII93
bYEiKFoFV+oYl2Ye/x3MTA0BnGFJsF1c/J/WatjMaA6sW3Iv2LS57aI5RNJAZhRgXAx5e5V1a97c
WBXvEKtghqpOmFd4oMICWUO6civza8Zll1bFO8S6A1B1cDY40KT+Bo5QvWnwja8E4UuDeydUcKgk
0SkpjrQ/Oz31rTsEZBUdFMvinVHbuQxe3wZIEN1nez3NT7yCJPKqD+qXaG1DKgp6obmXDo3QaIzC
fVaO664+vz4regialmVr7pHSN5sMl8Z2sete6cn/lGd1EJRRVOCD8haKjz3FRTb/eH9VzkfljYjv
V2dVktH23F87jtGgAMThcapOaXfucIK1fZVqeWHb+EVaK3I7oRNg7klPlw0gMdkWWfkamA1N/Aqt
Tiip+TyZezfm9ZGogexXCl1gcO+ojpGCcC1eDNmmzhPx1eTRfw0O1Ro1CozunVXoSIdoFYXmnnVF
8dHg7fNSRrpbl+z5+kZtLPreJALXRkncji5h+Bk22nTlsnundSxMsYgoMvcjnd0BZibpIYTqxeb9
jXlhx/glVdZL6+I5qo59iB3TFlD/Hhq1SrmRJn5J1cZ9o6D9HRwUrGLBAnEzGIdVUV5r0V2avfcU
N2BNo7E218exN+MGD+fPwXy1pnppcC+Hh+WbtEW91EdrwXMyBMZqCG7f1q27d6fKOiNVEtb1kSbT
5xFWLNuOz6u0vLDs57/oj9eHcDqqwzmEjtcQvDKaoCK7souFwb2TSjLELkcXc29qV295Z1G4aa+h
7S6tuXdQaZ2pILA4qIItP0wLahm4iqvccDFz71LtbdgGeE/Vx/bs4Wc0NmPSpWpN7xCje+eUV3lZ
cpdiL5LyWUdu2eT2mkvZhWXxNVFgL9nExNTLnRmQyMgcx59I92vVVvQ1UUwLlGJL9XLHURJqJa13
gVznLkDh5Pn3VoQtuVnwVG2OdpQPWXPeimc05LqZeyfU0DzOB2QCR13xD1R38SZf1onjY+beCe3H
bpjoEKhbm1bVtu3S6pinU7XuzvAZ+NwMZQhUgbrN0AtuY0BHwqS1K9fFO6KiqmbI19rmSFKc/6Zt
d9OchisH946ojquQmIw1R8fj/6C2Wmy79dvFO6KugIvZQNP2njb9eLAtpJFmGLJcmfpvvuIbaRjz
zqiZ5kQ53HF3YGe5Q+/kZHeSl3OxZbUi4MyF4qFLASOUqpZ7Bpq822jpwjnY6ZADYNEGfaABOFX2
o8mK+UeE//upZnA4SNsUqIlSLkDcVyWp04dhhAsqBCYl4QZEUx7uOiEhmP/+3r9QQ/A5/Tydlnrg
qr+DgxR0ukk3ka+2Lepb0YCmwqKgaDfxWLR3IrbjsdIaifj7v3whGPk0/34QyJTnBBtgQF9g1Oe7
y17r0Vwa3IsX7v84u77nNnUm+hcxI4QQ4tV2nDhu2iZtnaQvTO693+WHACEECPjrv+P71KpxPKPX
ZEYGsbta7Z49h7Y9wMm0uwU11rCRFqQUQcz8SuuREy/AESI0101/zCv0S0oDGtd5Jn4VI3fEHwLm
cbYERB9VKtiedEn5AoopdfLb9PN+/XKkoxom6i5Y+6OyONbTedj1rZ9AOU3+qwT+sjjL8w741aE/
kgQtY2ZR2gUFqhdrKVZ3A4aQWdnUHSquGQKpGXAG9MSzKeAO6mOEiqqm7/ujWeZgM4Z1/qWDx3ka
jBMvkPxV8QQtzuPSIxyZCogoKDleuzecT5J3opE7ps+mARaJOtARTHnA8epIty9kVe19Ucy1Xwnk
j2H9ISIC51d5YCswISMQeBvNqycvo3Rn9QWr2zEtZ6Qlk3nI65VvuiyprwS4C5HAHdRfWAJJwmkB
Hi3FddyMNAS6r24hY+v38M75TvvECJ0C30+Y+oraWbWbCll7Lu64a5lQDKSkLYYHBNL71oS3fVqt
fpHGncZXozLJnEX9kdIu2GuF0YRNP4PH3vPh6e+xRsdj3E9RZY4Nb6sKUK8luh1WHfg1+RNXSwyK
Q6MFDHi9LxVOYZ3UT2JBh9bvszou2ySZNeEApyJz/KTb4VsIfV8/k3SH63WZyXIZwv6YzXS+K2OW
bKJzsPR6cne4HojPME9p3B8bjPqckGeln1AR8cwJXRExacp5rMUEXzVnjdgirjGge+0KcSGS/TFY
r+uQ28mATWY5R5lJY+CjLXP276wJJp389sdxWGiUtGNS2/MbBOFu7OmzmNDB81vccVhiOVHdEBUH
hbGArcSP3U8NNGX8Vo9+96gGkwGqGNfiYOukvgV1NDmkg5eaDC7zjrta2c0ytbQ4iBj9OhWkYr/K
1K/65ALLclDxwuqL6mGsgXsuoxF0kE36j9+2OL6q5ADOXNHpW1pLEIN3HDKr3TU65PfHoGji4sWA
J1X9EvfmHmPD3G5adGGbXRbYcjeWFbjbVLtGB4MBpCfAjsSxo7hO7nFzGq+0TS44xR+QsgCCszgi
y4Mqg3LdLmB/rm7GNTSf1UJA1vDxHl76FSdhzgLZizgazD2NlvYGbVr6qsY43XaENH424CLMbAqO
sKSz4YEX7FkwKCF009U72dnB3kmCXE0x03a4t5M+PBBeo/oLZioTbWNMhL18vD+X1j///dfcNhT9
kvIxPGSqCu95AcS8UMLzMvzHSLqdSF8SEx7KePiLZkPS7fohYcXO7+Ed1+YqDapgMvRg57G4tbkQ
nytWljcfr34BG+HCx5pG1EZCSeQwVizj9yqryLHVqC+Tjprxrslq/jgACfCFt3U0+gVaV2ysoVQP
QifhASoK5RFSt9CXBgmd1xnBXVQZiAAZL+qyOGC0Xm3JKsxNLL14gSh3UWW8ycI6azN+5ICVPYkC
F9SmrBOvijBGg383VDKomgDsVRzYkDf2W9P21R2myeXy7eOv/b4jcBdXJqphrYDd7O6paHeWZ9Uu
Lfw4wbA1ztkcyArkrvPKDr3JVkwjim7Ob0agqb0cgf+BLUNyREZwYR6gT7P8PYoIfGwTSSJPs3HO
ZzOutFr7dLm3yVhscmCaN1HnV3Xg7rQ1ryDRlCodHdiY8L9I2pXqUyBpH1zJeN8n7MDmu0UzXkD4
HEruR9q3aC6CI6MUh7waMok2Jli0138VqAH/iUrcpsDX1czHHi0fdqtWlCfaGKN5uyGaa3KKIak5
3oIpYoU6gZ/VOUf8YkDjRtJkuS97QCp4pOk2oZlXUYS7uDQOFUrLjImPWpmH/0w6VldxUBf8xR3T
JgwDAAHp4mPTo7ckVf2t0sTvisVdWNrIZZv2Sx8floCTDYqDwzZK22usopce3alzkYwEk17z/JBD
mKB8KDForh5iTnzIlyl3AWhgL4hkium2g7S2vaesDorDEId+9PJY//xavxzZYSB1CMW3Jd+g1jx9
Lpp22JRrVV9BKLyfMXFXK6whfQ52EKCeaku6/ke16FZ/lrosf0CqS3XtlZhy6Wfcs7vTUpI8i4+Y
4jszcmQQCt5pUvY3UV+WXlLu2CvH97NmDKuxiYI7sPK8yHyR26nyS8+5cHzXjBVIK8J0Bqo0Axpf
TWt9O3f02SsyuFAu8HYPXZ3T8Th29rNUZfVSRGD08Vv8nPL8YkIAfNq8SkM8ujVnMfQZjz5FnnHH
hXLZKItMA5aTQz5iaD2TuEvX5CqX6wXv/QPLNYPNpmlocEeWMB42OQVf+Mb3RscT56hedRuHfOix
Navs03089uDvXP1acjxxfJd0gTZ1WGL1aW3ym7Ow9CFNAKTz+67OQa3SsZaZVsHd0rbr5/w8Z82D
PrkSGS7tvOOyclbYeNvn1eZc0MzsAC363rNbyd1xZbJATbbP8Oy6aet1p5YhyHZF4yWBCB4Gx1tL
McfGZjX0CMausi9r3WTPek79slMX1kVTaQO9ZlO+4TFwXYIMZD8knieKi+tSWROKrIiwOnR5+A2u
tMhO12tzmBc+qwvs0hGmnZH88uMZa8EbDMhE4ADZeVmki+yS0RDEotbxHdPzI5uROXrnNy6ca1yU
zFiS6vs85Z/+gxjiouaXO7loriXiZlm6OT0YHoHOPAty1HdrELbv/fbF8VTUObSG6Jo9orbbbYBi
JNtI+kH1uIvnUtU8nXU+7BHcTPeagoSpv05ff8lcnCN1gV46T4fI3Co9zRs+1tnmeu50IStwx2mX
xKoBs2bmljW2SsHsz8b4xnAM0ndj49nbACDn9+MP+o4pQBcmvpN11W8WQCT+jVGA9DtcXVRXHvb5
rESi79HYQ0OsKZp9Z1V1JW+6sP3uoKzUY77mZTvkG0bTu7IYyl3X+Gb1rvbGiDb5AqoOe2Sk+8q7
yN4WctFezTbuKm/QZTJRYtoBE2eQn7UQ2Vh7gC+8HMoFdTUyMDRYw+SgTfoVvDLgcIN4zpU75Plm
8GcVjrugrkwUmObsCnIQCAQ7VZFx3ZuRdN1Dl3NWbmoQilc/PV4EMjrOQZVF2ZK2Y52ehrntbtKI
/gRnH7/xWtyFRUiAR0vZYfGzKhIQ2veM13/7Le3klLYwQ13aejpJE9+n8NsN1YL4JDZhGDnVHzNb
TCAFYjxNqS5vCiXTzXX08bsuhcWd+2DYmyQJRjWdhrwmuzLq68NoSupjmFjdSSitDOKa8HI6hXUL
9V3JVnCiiK9+m35+pV8SedvNRaDafICk2bpuTRM/LZVfNoknd84opoxikiXmRJgej2WVkO+1iLxY
5LC6k03OfUZFEkpxCvv4U08oBMIXUL/77YtzSMW5ULFcx+QUBXW3KUktIWOm//Jb3PHQkJmqVTHk
GlDdbnfLFCebsEn9vqiLelhAwtkWGTc/y5n/RGNm2UWeY5Zh6MIdBJcCUVjHJ0asKHdiJuATExaU
EV474yIewDo4mwkavKdkBvBNZKii0sx+81vccVMyQa2I8bw/Ebn8yHt0wyogLPwMxtUfoGhxLQ2w
T6f8PBqQL3P1EI1+PCrYd9dN85XYrCD9qU3beNdnHUDBfV56Pnv0exAQFhT8dR33pwhDrfvJKvMY
E+ol9oVnd/y0t21OQZbenwo5xPVmYPkSbCFXXf3w+6yOqxpJomUue2jTI2naZNP4DSLEb35rO55q
YlAMVmk0nJDJRLu2mfiGJMOL1+Iu3CEDmzAhGHE/VeGAkeUKBdxw8LqUhaGLdkBrND/TTUWnEkU3
aNGk0XYBWZ6fxbhoB6DrlYqLJDp1FdP5kYh24ts46rrG8wccX9VVHeYBeGFPKsvju6nT3U3EvAa0
sDfOidrWXWZyhcUDPalDHgKNXVbZ6lPlwOqOr5oky2d9ju5zTuL/xB17mYee++K4aq0T1bEy7k6J
LMwGIhpPVsed5+KOp8Ixm2gUU3ha2+it5eWXNbxGY39++T8SYGyK46SL6lnfA6d1Enapvpg0L29a
wbw4HbC446YAAo8gwsvIqQSweENoP288iydY27nshdG6NhgbDk+BlfJnt9ZiW5U9NFm9ooALYyhz
SLnxnpITyPwqUFeJrwhj4+3Hi58t+p1td3n8SyEFoWOMxac4emqTloV3LS15sTWTCD3lgl0AQwKG
3ajAiPwrPPY5tTOG7pbFL1dy8QvCSlSZR2wPqsL5ro50tQkBY/fcfMdXS5sGIyRR6CuaeverHMoN
I833j/f+gsm72IVuAVZkREPu1S78UDE5bTIr//Zb2/HUtBuSQmSyPS2tmjfRVLGN8pVod3ELGniO
FWID68koqo5Rt4IqeGi9Jv/hTo6vdl1mmxwI/lMOCcnbClU9tWTF3mdfiItPyPp+Mo1i64lPK6QR
p3HdYh6Ge6XWxAUoqEZaHuthPbFyWsHuQiEMsdTUT6EWXdvf07A0DmSXJO16qvrQ3EoNyGwDWatv
flvjnqgpWBaWZcFXxQzIjqQgkARyvPUpzSBGOkfqkIN33dZkPUVTDwAYI7dF1w87v0d3vLTDUGnY
duN6ytI8vAktr2+ynpWej+4cqWIe24GqQJ3mJR4eqlK/ABUqvZIB4oITbANx26AL59OC7sFGsREs
9F7j99hz50xFdwnFH3AHvs4LOAM6aHZtuthPpZ2kjpuSdMHE7SjFa8nDL4tATWA1V3Un3g+NQMj/
bulaLxlITYLkNZn4zTCEb2vvRbgbQsv896XZUEysKEl+mnn2Svoakkme7v8HqCADwNGuU34iSxFu
MSv/SM44GS8bd+ncQcyiRxTZczg/hEqjVnyfy8inoIw9cZwzCRsitBrU7bxJ1E3U+gVbF0cwGs1N
nsbRq03KL3yiz6AOefLbDccntSnjCsCy6DWzfMfS9musr+FWL9mec3SKmEEhfcRTMzBnkSE9ARji
dz64YIEQExoJaVL6CvjDFwyzHMLI66pIXKjAnKga0oB19mOh9IcGHKGdUr8I5eIEZDCIDFtCX0dM
UQgEqE6oK1XvC1vt8r2Mta1ka/PotZT0y6KCFrNmfmy/IXFBApREXdNIPb+C3v7rsET1NiJXA9T5
UPwzb4YO1O9RxHbogBWaNa8xTdvwDqOGQwvdtyguXiuMnwVfqrQK5fZjYz+Hpvd+zHHPNlBTATbo
/rXVaYaxyJTU6BhSJLzl7ZzVAYSF1rVgwacAGkrDbUq48usVEBdOkGcAntR66V/nrvhS19Gntsi9
2hDACv6+hbzqzrhj3r2yYnphHQY/E/HPxxt2ya4cF87DkZdsFlh65QeRZCcQSfvw6MOqnDM1izo7
ZSLpXi23j3FNf+aj11gRlnZOVAPNPswKk+7VrPwpAWX4xkadXw7jwgfSoYgqzZbuNYIzUBSRCtX7
hZ4/sAM9QIAS5Z7Xphf7UldP1VL4hR4XOCChRTtkaa1eRWlfaDHdFakXmUpIXNiA1TML475Rr2Pa
H/TMv3tnGH+gBsSEIRHkGac2UT/LCHKwvhmGCxqojQnBkhylL7qOh7ei7CQ0AxRr9ZVIc8FxXBYY
E/aFAdVc9QqB2UMetF+T62KMl9Z2nHK0SVCWU1i8ZrSHOiYobMYYEf9jj6dnJ3knRrocMCjplGWI
4fAXytaVtZumC9rgCEW5Ur0MFT8rPIs+a5v7VZdz+KAoqQAEBJN6sl/Dli13cyZt+MBpYIcUsXWc
rN5CCCVrqh2uRcreyt7O6rOBiC4/lsAoxM9tMUFyb1Z88kxO3TYwuMSzNKWye4m66mdZttswKa9B
t94v9RAX+dCmY2SCpKUvUG9i3V2vwrjcs4JD/IhQba8RK7w/9hMSF/ug0l5XYRGTl9iW3fAlZHk2
3RplIFggErGYn0QSbY6iY2gNTSqC7vZ2zsES9lAkITdXhn8uWJuLkcBlMO8weDK/yBozyp8Axm70
M+huu9QHhIvXdC7jOgZK4mwAiEudehuLEkfBNLMfH9vzpcd38gs+9RhMrmPzAjxsjdu4FJCnnDQl
6ZXC36UfcHIKex4pSlMzvFRF85o1/SHMkyvjShdyIxcosbKoWDHH3r9EWVuOb0mIrvePMOhZB2mL
IY73w5zw/JvfRjlRpSnE1KxUqBfwld+NqtCbsPO84rp8NbKF4gsXY3PCYNFfy1livTVe2F6Yj3PY
p6YiWWYjSLPSrnkmNkjrjeKrevLaFpewpsvzlcPji5dAy2JXI4QeAjZ6jeVD/OacqP4CCtATiFOW
RhYgWKgLVBZIEaXHKEqj2s/8XdYahIOVEfCzPAOOiDSoYvf1eo3x8EIcZI5r5aCxj02hxbONW5Mf
WwHBol2WNpCCGbI2DPzuei59zagYkyMtk2eo4jzoyvxV8Wucuhd81+WuScCKYNuu5c8Rb+KHTPfZ
pphRR/YzHScvF3m58jHI4udpGuznOJTl/7puhg7ix8tf2n7HYZWoGAOlA31OcmP7WyiCQ8AgDSez
3hR8lnb/8c9c2iMnTwdomzVEJdWNlfMj+BuhlSv8+H1g/47z5r1ZY1WJCtpAdo+jqweJIDjsP37y
SweoC6ECzVyQMiKH52SwdXGTIyNg8c2sqiVe0V1mFb1roOmkdxhvoAndUAV1r3Ybr5A/euKyz2a/
M9TlCcgoS2rwAubPYoGkV5rMapd3Xli9kPyXyP0SQ5p14Bz48XoPIZ67TBKxrWXlRRQQErdzvsCd
w6G3+TNUJH+GFGj4JtJ+N0C3cd5g9CbnQxV85znu4bugS+cECNIh8pqzD4nL76MMjTmbSHWzoIc7
b0Cb3ezzlkX/fmxfFzzDRbopDMiBNWoqbqSpv8sC6rjr7Md8h2d3gista+iCF7a4gTLiedSuu4nr
6hp91KUnd3IWvtCeVAuvbpQZZ3ATlTWw3tXid/eJzr/6i0HO4aJ1PyNihBmXG5NE9ySN/GKqC3SL
yhAg77isn3Ec87cMZL7TBqsrLy4VbLsTVHGaBatYRvlM50GN+37O+uiO5zourwSlS1vvhNMxCLu0
NJV8VkP+LJv672m8Wku7tLYTTcGZpSoIXlXPDASt+a5ZYlhMiIaxl5AGQo3TTZgIFIEXKEHtS1U8
dmjQgxDd+GGjiIt4a9a5DZWI630nI7sBcQvfVLHwrPq7eLe5ZCOr2qzes7FXL4sZwvimw0i6ZwXW
Jfkx0FznmKSq9yAzU9tQlfPtamc/HA1xMW9dPixKBHj6aujozUyz6TC1C/crILqYt0TnrURxCKsr
cWcVhiBVaJjf/cjl+CEswkxJ3NV7k49/UcPpbm792KVhkI67DqPOQb0j6/1sNT0ItSDW5H7gUeJC
rwSjPajwQDyoE7lHMP7SBV6U2zhWneiu10VQaUQBNfuUbw2oCjaTbf/2Opdc0BXAyyNBpSw4VXV7
FCHIrJox9mtwuZArGEledSmt92DBHNUeugptezPFdk79rqGhkzS38ajneKlqsCmt8xZlIXKA1oi4
8dsax15iw9FaWJJ6nxd9chjGWdw2sciuVDLOX++d0pkLvUqlyFkVCAmpZgHVg9QkttmyeORbEHwX
r6aD3MVffi/ihPqwmyK7aBi+GYX9yUGrTvZVnyyV30a5UKykrFdQCZhq3/e2egizvtl0U+pFtwZg
inPtRVOhV+nUJKdM0y+sAeN8ikTd74R1kVh9UzeMhX21T9bqjk5sRbWM+Y0IEBeA1fF8oovuqn1c
J/O+ALfCNsUM/KPXV3UhWPEY8CGIcrmHXMb/AqgXQ0IgW/wCMXHSMj7bMJoH6IR3IOHetJmpIY2a
D54G4/htQESiUtpW+0BbEKmG82M15/HOb18ct816sE31PaLwEKUZ3SVhVZmbuqbt5Pn0TlamIB1L
se/81Ex0O/TydZTl94+f/WzTfwQFFrlzWiSgjM6A8D5lGejK6FjMRyYG+iDmEJj70DY9+MsGIEvr
MSE+TSr8Zvx7Bg7qspaVopBPGOiuN3zJ4sNQgPX74zdKLryRY0i002oGSzl9XBLVfF7szO+FssHr
OmTlZyNHcuM7a4xXcexq6YY26dU4/KBAxwDOsrz2UUNePn6T/47E9z6OY1gknWg8G2hZlrh34q4S
L4v9vNBBbHUE7fabLGQTVJag/DnuLGXdQwNhnxQcji0ISIZF8D0ZVfVW5nla7yqIKQf7esY0gtd1
BG/v2CWkKkGW2lXro8ZAtNqzWWt9Gxex8HEsrO8cI0s3ioCQNX1kVSIOvFvAHoa+zpVIfDa3d3bX
rZ3mFV1sOWfVN8mqlWzDhk6HUk7NwxqiUL79+Buere69H3HOEvzI0KfFWIHzeCU3oJRcDrjC5Vc2
6N0jnUVu/dTEEISFmK54NFVfzDdNG9G7pSSTvm8tSlY9D6drbaVLL+LkhLnO6sSEcfQo86qFLvGc
zN9yU8j9x/t0IQ65ZVReglwPuXj+VMZ5H9yxcmjvs3xZyWcIOPGq2dSL6NNsk7czWJbFdO3qciFa
uDVWXiehUDkN33KahtE2T3LRHGq+6m53FumGwn18Hm0C90fuhWLER3NihoxAyxWMJDo2rA1+WqvX
4VSEVS6/fryVl+zaiRqg2y+yFKfoMWNzWNuNVbqY9iCwW9lLYq/a3iWDcJzfWi5l0dn1kSSVYru8
t/SzXEUZXUkILr2G4/xCkRmMNMz8yIiCpgWUwsd11/RK221bQ4LiynFx4TXcKqyoi7Qg3Zh/opRp
vjGBrs12Rt33yte4tL4TAMYpXKcy6bMjRtBr0NSm9ecgbv7++FNfWvxs1b/Uspo5CgEQyMYn0KEH
DyhPlMcCIvJ+AdIt8uklWUCi1c4YLSmo2WTp0NgdN+CQ3K1rJfsrH/rSS5wN4JeXoJ1tBmFy9qjm
rnohRKq9mBIvVC+L3HJfpcBSzdZufkThjz0sYGv8Ugaj5/47rqz7PgDnczk+2kGqA4s6dZyEF3ME
ntzxY1IUsWZt1f0wcONxB5k8nWxJc8123ifpx/qOA8sU3PtkUuRxzFjzkC2lBFwjlkGx4QOf4q1t
ZvqZ9uDi/ZcMgxk/1YFN7oxuc/k5ZTjkFdALb0M99OC6ztZwuRFoRwKwRvIiBndfYn6edb6TnclS
ss2IrJMNNFF7shmLOtFfplBnuadkeeREC9A7jH0w8uERgy6GbrjU8i+J2ZYrLZL3xRpZ5NYWUTFu
pznKgscyq9d/yxxWtVsK0dfVBjnKxO8YiW21V4MO0jsoKkqgLbK2fhrXeDnDYFTGvtchVcVWFgPq
5jYeiu8c9aFyh5RDgXiyKaabRo/B/xYCybCyg+HeKdPoL8IM6b3oz/9fVvCJbAIFRNA92G2Xbj/m
y4BHKMUa7XrTi1uiKqhCpnkKJEsWy3y7Fjn14t7HLjjBjAWgnyB0sk+6N8HT2MBm8DS9VzMPyzvh
jMuEATiyDI82B+FZmcjx02Cv8WD9V+d4JxVza6BNKwNk6CZ8lBPOqkdd5nEBCs4hTXYweIhKNMAJ
3dm1xW0nB3+YvUkCLW6XZrKYCQqQeF4xpgsBzy2XCrCJxzZn4m0Ap9ImxpGwTSZIrH18Jpw3673X
PP/qL+GURKpALAmStwb6ordA1w//TsA5f2sQnr4nRi3POgj528c/dulVnABIBrmmaWPJoyxCsicB
lOirwJJrSeGFHMAtoDZznoXNlIpHhaGV6FYPI92WTRqlG8vH7sawFVnZmGkweOLetx8TkFVTHUTN
VpQ8GndQG5a7LFQQBpFlCs9MpmiVT1PUJsuun7r5E2jrsltGqyo+sG5ZnjMGaPKm0hyKJbBsGm/q
ZOTzVsPU90GqBszj6LXcoGTcfC6DhufbMkMc3Y3BRL40CTUDrmWr7A4YdYy3HL/0pRka0LsLgFae
R6U6rE8WFt2DFqGMblSsZXuPUYUFnXIS7TJtwQOyklxi4n1uyKcGTDbDjVERwItmGXtyw+sKoDVJ
o+JZ8Z7djEOcfsO4KS+3ltRde6zpUu/Gjq/57YL5p69ybbPokzHgJNvpWizJbYYqN91yAv4/nLjl
cOhQTus3JF/BQbBC6TbclOO0JgBMgMSiSrIguUWfdZ3wtrKhm7Qf5vFQNmz5d8yLmmyipkzYblqm
5AkQddHehFNlA7mRPf6/ySf8hKwbC50pCMPrh3i1XGCKj5IfXoboVpXHQDdAvfXsDRMsw64r4Mna
psmVTOiCmbt1ZYlr1oDizvBjbGX5NStW+WPC9vzj9exu/91UHNjOpl2eljiNnmRf1O19qKvg2iDy
+0gDxFXncAzi1JqGxOyfdFlneVtDpbMDCik9s87ovjqkYdmq/RDAEGogDwpZ3STjVP2FsnCW/OX1
km6rXkL+EnwCyfwE2YNvbKDic2rz4bvf4n+cS2sOqWOTvJWQszngjhjdd8RrYI5FbqNFpiyyQqzL
k1ihZgMBIOjtRiHprgJBLkS5P9otBYJQIMx8LJPZDj+aMA/vm04xfbtURQv53U5mIOIL4jDe6qrI
+i0Nxsj+L7Go7mxK1YXJN1WCYyKBo8LZWpPxzZo2XsqI2AAnyFvbd4NoQ/YG7JS6RaSlN1Nb+nQl
sLib5VYpBZKwjd+WzvYoaQWE2y0P0P6/mxS+6W4BRCzzO3ndFkjfrlDJWNfkjbeq2Us75sdajF6c
jHgVx82UyDpRr0P6KNq1+G56IF43VaeM303SbXqMCkRmZ/3tN52ZeBvVrAUvJsZdvFzIbXoA0BFN
RdmUj3Lu0n+ooc230kp95SS/EEDdrkcpIJE6GbM85YEGMxJkcfWhpms/+EwYschtfDDa4KphavFm
Qck4EKDatFH5yW9rnAvqOBajTIYaOi0mEXIrKrEO23ApG7/TxW19aAAVwS0igq+5gSzUomfzecgm
deXDXqisuePn6biItAJj/huGZ8XtQKNq3c0MCXDXaLocII5JvsdlSbMdIdDO8LvUE8etUc2SswXO
722NQG1EIuSEWoviyjtdMifn6moqoeoaHYqvuoGgRd5DSyKWfpSKMCbHjzUIU4jpJVbPY/JjtB0Y
G4PVT8AS3HoOTIXMYi0X0OY+ctqFJ9326u8AeCevraHubDoRo7UoaOaPZRVRe2MxzVc8gN0A6ZaP
N1B3Or1WRV+JmbE3fpZA56CVOK7T3HgFCuqy53MUCRCVS/Em5Fx/CpTO3kpAnq5Y5fsnLXWn09ko
Bt0W83A0GjMfDxqT/HSnAZCP76d5SJ4+3qFLv3K22l9uYCoJ0axLYZNZFs72jk12ye9JUbF4u9RD
Zq/8zPtOQNPo959Bfp/YZEAbDcY63fE6Jvdx6iV0DyN1/Nc0E0Yqs6x4GhM5H8GPulRI+sfyCrjy
v+P9z1sqauu/P7xiGMsOkyR7xFTTKKsNqNszAmL9yoxboyzuDDqV6/KStwvaJqCeGD6TtQKT6l6A
SPmvqG7kPm3QVPF0G8fnc9RIOKi16kdRQq2GrJG5n4ZrNKocL/XOy7pj7iYVTTCPY/1IKwUF0hJC
Bct9IHP7ADm05R6zekl097HtXTAKd+ydF8uchXy0R8CJo62EHjeAXsSvygZavd+/GsROk5nTvH5k
ERpyprLxt76UfmcGdUffaZ2OXRNR+SgTPHteQfFrKvzq8NSdfbdMMwE25fGRhavZovvc7hKUJDd+
2+66fDXOasYg3SNroQ2lE6TIcXttPuWS+TiOnskk60LRjT9MMHWoDUjGvltIo8x7HTE7HgbSp4lX
IgU+tt+/sGCqj4Y6Gx7RezPbfDXhW7Wk5Te/bXK8XrNS5+BMMselFonZEKnXaFNMIFX0W9/x4rIv
Ss4bjSRWq78pRIt/pkRML16LuwPyzdizJltEgTGDRN7TCmPy6P1fw379dxF+J0i4Q/KgsyXJRJn5
ktVx86CGZvlGjVAhOWRNmvHdihrB/5iIh39L3gHEokegi4/oVC/LRg1J+5fq++xxGBp1F3WCLz9H
MQfFfVV3RfxJDE2sTxCdDugmXiLA4/x23J2+XyZA5Gkwm6NsG5ND2J5GT0vbxX5h2Z2/p2NlUgjC
FygA9uk9pSjvJfoaGe+FWOky9OPcHwSTgFeQtCpvbF2m/5x1kf2ug1C2/t2VsmVUEDrupzcNYN9N
0wQxULGplyIWg9yrs/pQiWHNdfelPGu6NX3SBbupHZJ+97G1/1fbes8enUjAu4rXnFSQiJ6CaDnJ
BVRt6DWM9GseAJhyFCWFakImBGhdudK3LM7OWPEwhoB3XvFx/sYKEcwbW4ThfLNGmRdRBd7cCSIM
AJt5DMbsq+o6BiBCi5pzxK8V5y8EW3c6H5Ro5v+cXUuT3CbX/kWqEpJA0lbq7um2x+O7nXhD2W8S
BAKhO5J+/fd0vk1MPJkqskp5wdCIA4dznkvCaAJfSwBZ5BtjFWg/3KEQc8osnky/rXMEEdv/XuRn
dqBP1x/EGJPscOa9NZk+M9nYa9O9iD35NVk6g2vJz3tETkVnimPs3sKM+XgaQHXeatHvkH+rh5mi
xYf4Qms9Y8v0odmdvsXRlh1fowl6tLWBK4mCrUez1yRdS3ZNFiMpfA+h4NdVYHvYx8wm2WXKtZ5v
B08hFVSnHdgaSVjw+7IAPO+Wdcdj7HOLjklTWYMnmMIOfEmq9Zk83dcGiEuRCbbF9n0CbHz0ILpY
s8uerPRplN0SQgnBN/CKB1kmihkS/e1nNOf6eioH+z5FJ/eFB81zG8g7Y3YInramk/r9Dv38TzxR
7H3XBXFXMXXviIGTFFs7lqi3i8gAP2PtbLqrghXO8cIZ8+vSROLbC0ymhazZluj3bJZurVoSO3sW
g9HqrVy1S2RFIBvD0EkVwB/0yo7rC9zl59bNO0MAbs+nmGDdFiDL2noCOK459cPxUr/4ufG9RAQ/
dQafEPobYKCimhb1yHZmGUYsyBKfex/tUTJ3AFR/A6Wjqw7ZNg89eqdhd7rPqZ/oCI7R3JnPU4oi
t4G8HY71TNjvQYeez6hnHZ1QPmijd5nU9lbI7HjdiSAfVazM/Vj/x9vbqAKKDUnOvsEHKptuLLPQ
2W9349yXsNl78Qw1npTa1vF3k412c0bJjnaXEWln2KHns+qXw6YAhRv+Dh6C7HGi7faojyDvGqyO
F9ElYaPcetH+GMjszuA36ieZuyCPLIzuZQwibiTdkix65yjeDijdiGtXhtk2Y3QvZLMpa21Gxv0P
jkyYVd2aw8xtWMVLfPFnQtYHm/J2iFOpzP4dcGf7Gahl90M2pgk7qP8FNp3KXi3MND92Bof7RDeA
aCbAbARtSp+oTyEH3KnSNT8aRx8lWfnDrlkQgzcDGfjnkNpZ5+JNbd27Qt7TvGNVb48yDPNxz6x+
Hp0rA4p1088PoGH92bZUnBr8Q0gwYXBvz2DC2crXgV+zlu09GurgT16T1Dj++b8X/pcpBP6Ad863
Zudrrmd6lWMRf1IJTF1xAO26pkUUBTqS+HvH9nifaHDDr3aHY2S17YAeaILn53//hl9u/IT5m2c3
FJBbyOG/So7WVEliaZ3vUUj6g8G9zcMXLc2OSqWsBg1jCUeB5qj7Od6CtKrxB7wDX84DzDgTqKZM
IuYnZO9AXlGXA84TtjreeT/EpXXHoNpXtkD+Jgy4cKN9SWXs7xbqvx5ZmP39m/zjuuKL6WLKNSqs
NEbLEI5uR22VBhx9IkvTv407Ayj/OhPyHb2n7LJyNd/y0Tn9Fj2K4w9euvltzxhcYMN+rndDFMUQ
tbsVhawMnYoaoNv9dOTNC83e57aaF+xu4tb1s2BX0U8pv5iWdQ8gYI0mpPqJ5fTiHU+PcYtSifEp
/GUzuNSc8iPsasboXrBL0639QRYcVfv6kaeanxEnKuQIR67tdYUG1ixAySh2jQeAJ9HXka/KBknM
C3U9VGSxpX6x1Xy5AVeudCuQAVxtbtzv09gNJyaa7i2wJ8UnWKZDgsBFzfaDyGj/q013+jGXxZyd
J93JM3CHyXsY5cxbdpdpceeoR0w8ZBBHKt5nwJcDxwZtJA7Tm3thb0nm5MyKfuIfudz235M5n5YP
dk/oRwk0lD3jkbUCZ0om97DoibkLJC70VSm4U6KxzpY3hdZwiuny5Y+4T9kPN63pI2PAmCKjK2kV
yy7+LSKFfFrgPH8ArFT0ZaWypfm0xykeK7vjS1ZDAaGc6iTBp1r0DhUHYLLo68Peuxkih9QCx9MX
V9rAvhkoxRVPdFnntB4S1DyqJG07bisuVf8hY4bRv9qcAhglaJeIUxKNS3mKZZEOf06sZ+42dMlw
c6YZ4eFNdR/tlZNRPrir5JnTV7cVwnS16NySQ7ds7Fv3CXpBSK9hHKbm6YLMjO9DxaD6WQB8O+Sy
NhmctesE98pQs3HEbxlIe6Abman2L5Ht6UNPWfIal6hrTpHCa7kW4zFEr7QG+OrcDa1aPsmy6crf
yAJ4+9slW4fuNncjWppyIlHyWqHJD5/qLoMC7yiRrQkzjo+DEU1R5UW3/bCSmj8ZK81HLSL+bQHV
+F0EeZLulhUZMHY97cARkx0FSq6c5WYrl5SQnYgKlcLucs/j9Qbwfvxh2cz4ehz6/bYURZOcddyQ
os4zk80vdJWeOV7+BQLWDbwzjjtIucClfAN46UIhaxmFnS4+Bpivqlv2Ms6vbRsRwH5zPFyYCup+
4IHoFWustis6wzS/FrRg9RCT9tV8D6Ogc92H1sYrVG5HidGzbPssZTpBBklncdIEiZZj+t49XNz5
QUwVxf8vjpmRw20sCIKFwb1LGDazJd5dAjIXYlUw6YBFW034psIyIF9hwK4oq09coEnrEA3VkOUd
dIRoHoStwfS9S3VAn9+CK4XpS5T0a8GBGh/i5Sns03qX6nAMsxrWsbguW3e8uWO+23eRgAJjSK0E
s/cuVRED/6LmDbJrg/6wz5s+5e7FMvb9C/7iVvKhiXtkGSiO0HQrSnyBpnJlJrZzhKT9I9jqKkg+
LoGZ8s95FthbMpV5DmQtnM7uFxYkiFmo46wvtcPbQ0U8Z+zK8QR+F0+m+dTP04+gz+uzcOzQAvNb
TOwqcdDWjqHFdZo3hQM/bHwvtjLeuZGMjl0HWb4rhhXoWeaC2urIau4n9T/yWwtlvTyzegHgeFA1
GpnqpKcgbVcM7oUVx+3Tqo2yqzHkYZcj6epjW81LcszP3SZeXME2GB6BRX5PVvWngQ9RTaMwGQDM
3QuqNrNgPFuxPMRw7viRrOW9MVcOcdhN6ItXxcCCI886iivvRx5Vi4oxfdVO3Qvp5DNr42NiEzpm
I41ixJPl0Rc+wTyU6BeJZ8+N7t0lYk6mMiPN8vD/tqqobJ4ooKdV0Ib/F1R8iUvdoN3xOum78cwV
WmZHv4RVHHykeLEowxxJ3Ou7HOBSYubIGYKYozjF/A0/DJZPHYEdr4alH7QlTZXCU6oJXBhvwxfA
R/Tw5i5vGR+mi7PcflJNWP0Ok/d2PFsAUshjVd4MXiLVQtr1FOyy7ENvYS3bJQuxy8OSU1Ezkc91
roOgIwnzgbcTKgzRylmBddF7nRgJGn2qlxdW/dfofAzvJ35CQbuzL4isQC07QEGee2YvySTtfqVz
RtZrl4NyIioCpOjvvRnhUY16zWmDgJMKTN98gC50AgbRGIuWi9wgRSzVKh9TmemwDMvH58pUb7Do
3e0rFovpxFqxvVY5VOOCItoXJnEH6YfyyIpbsUz9uR3E8BDIscXn8a6wApyffWmiBgzJnb6BBgoT
VXcMY9hJ7cNzE5qxrCk1TtJljsjJRGKEI1pgwcWH4SYWxRzYIGU3IdLlwaZMXNfmperVM8e07w+1
J2hTlFuZymon9guIReyyMhOfwj6qX21ZTVlM45TBQhdp7QJVlQmKMH0SlDVTH4Xrml0YCViFrJL7
xQUgyMeD71PQ5Om/ULhljwJEU/Z4+aKFlvRjdNNjKy8hS0N9CO6kjmLtU3DMWjzmsrVs6mMPEp1F
Z9G7e/GMS0YKtNnN9vJaRAPItCs7dBCCEMN72aawMgFDV/Q3gbI2/KF0dNmA5XzhLP31jqTl/d//
kW46GC3ClyvrbxPBSd0SIeFYPwn+kmTIc+N7F7BJ8h14JNPfFrpeF+VsrdIXn0LPDe5dvy2sp1aR
KKw8fOQryL/q61gCphi2Z7zr1816aPNNiVd8hDWi47SsG8M+hQ3uxaolUC1jpBGvdk0eOCnIKYKW
WVBKBTrszx+VlaB15kmCj5qsyVPB8DCvjrUXfwTN3UfMxi3ZBXSn+lsMJn/NRexqGvhEoT5g1nCY
jY92xnZf0/SV62Zwx1bj5rCqMQpDP69NLNXRSOAm/v8IzmLVneYk8JFCfcxsPKU6QeEWo9sOFS9Y
0NCHfl1fshB4ZsP7vlHMGmqaMt1lFWfkL2GP6cNKDHsX9l29WM1gMlDIKIIFu+m/DINIQdoLMp5J
qI+SRRcItbpuGG9mo66eXFrWc6fHoHSG+vZRg7Zyt8bJNxzV0r8gpD29GhruQjBnmLsXq1MOgrY8
Mo2ryb13PNEP6Rj4QqE+Rpanx+Jm02PHFCvAHVD0Adxp6dewo8DHyLY7dCMPeFLebGqjA6SBhLan
MlJBvhwJ9dGsBVUoHCexfLOsLXkje5p8XmWYYg5G94IV7GltYzf0t6KAjnfBixkFC9Tgo7Dbz8ez
8oj1s0Rf6jYkafG6aHr+dtaBR7yPZoWRRG9KCzI4ZARwq7qE7dDXbQLTDh/OGo/EZb2M9a2I5Fsw
1ZeHsYX4QtBRkHs3K7bKkrKO6JtUsXhjkhkIv5zewgb3LlYALQ4U1t1ybaHlXsmd6hpd+jXs2vbh
qIYCmhzHA5xVBsKqouzWaiVhD1vqw0+5StFz1MtylVBWwPNzJkZUo9KBTU3qA1BRRsApuY7LVezu
wpc9/ozna/db0ML78NBCTHFzUNHeRLwNV5Z000Nvg7CngJF5scrGZj1mF603J9V8hmx9Fwzexuhe
FgwTbJuscHe+SYtyhV1AoSHUBmHy7yLyPycFtmTbMNJd3u61ufjO/hnXl6hMz9zZPiZ0KVOoPc9O
3oDgo9dCQKcpXemH//6if5fg/t0NQOvy55kXfd87EPHkDahu5eolacaoNpPsG9AdJvYoNd1AkEVX
TJVW2scpBWXrPDQ9JaTaTZHRU6s3gAxqQ5OevYW3ezr9Txy6d2FnrO8/JfNumtkGm6h7zdk2uBso
GqYvXG/3zfWrn+9dzVJm4G6VOcKFZS57zZMdMJk8neQONLZGwzzvp3h7YbGf+ZI+hjRrZtIXbYy1
5qP6DedW97CPOojwDX1Sr6gFuqmKe+Qwt11E6iwbAD1GHWQij8HvEId/PPOQ705ZfPAFHa8lymre
Jrm9jFGzf/zvffjc0njB72Q3oX2+rbcsFt2fe2Hz/zVraHj+S/5U9rxJmNpvEtphl0VCSQu2WS8V
ce9r8Is95ONHUfpslind1odMzZGpIdwiimqxQrxu9LGf3NGDBN5qNAXC1spLs6eVJWbt9HoFYuNT
QkBb12tY6wsitz9/Z9tzsUK5d8b7I1t/c1S1l3wKA01iF3kX92IcEaM61hveZ4CDlOhNpZl+iVzw
3B7yYhks6WKgGcXcQWb95to5AjzlJe22Zwb3EYHoZKoCCNUNmjrb+3iGqChYUekLCc0zp5CPBzRJ
AhB1QZbrXpjxDOqv/Oh6xIGUA+TLAA8LzPl8bGDMj85lR2OuRXZ8X+6y+80CY6+gfenjAh0kmFJd
TtvNHRAZlotRNepF38IG9+5vcYDsplHZuzK6gz4Abxd1otudcRs2/v27/+OAGzoIdrWyHV6JnMvX
Ld6WHyIXmpX5AqTMbVNkxsPedkL/hF/e8ggoVPHC7nlua3oxuy/5Vgxpv92GDW0eUXTZWY9hUhmo
jfsxW7ZimmG+cbM6gVhnEetrNMw6qBZPfYAfp2gjdDI6bizJi5NIY30uVR82uA/wgxhrk1FtUDeE
JFsN0J06bVuQMB9w/f5128iy3ya93WxiILdhAKPuhsBngg9vELrXOfpP5LUz+pMEubQGlC0wTn14
w4D+JTxgouVqIhBZJ3zSmr54gdx//i8uw9SL04kmcFOPs/UGe7+uQK9XHknlRuhQVQWoU90lj+f+
CbDC9R0VTWKCuuPURz1ItJeb3FF34+kGPW7W5bw9r0scZMWLr+3duUuXzWTV8HD4u1e3jGiNA1D7
UgbxTAT7uqMJlJjpypfttsyjAgV8ji+9Qh4edLT5wIe4440AxdLd4gZsAmNXpLXNyMnHsOG9azeB
cCy0PVYsjesWFKFSVoMZFXbs+wBAu3R52s1Y9ykT8esYj9rP48ti3s+suw8ATIZmIUkUT7dWlX3t
chWfOrd//+91+RuH94tQ8AGA7UzgaW011NNNDnJC92qaZNLkF2tF+UcnUAUYK8n7tL8CoLN1Z4Uk
G0EZj8l57KDY/whhjPlksLzvDc3pA4VuMjCyTJCbTBdbj42Iu6uwLn3M24H92UR2Imda4nVRCyHL
i5NSPUWQUVqOSli0H3TMiiIs4nz04XAsLS/hY3hL0u1Ai777EsWByZYPPnTDnkIDrt1uOwRgH4DE
Kq/ajmHXpQ89jF2jFZDAM1ARkImVrUNzeX/pPf3cjvLOCTeNrt8HKET8LaazF8Je0ZB499876rnB
vYse29WayTXbbZINqQ07kkujZRqSvoEC4MWxzkvSiciqy55zWi+leYLgWZDmd1z6vV+5zgoqTJG8
5K7NoloPhXpjiXJBICCM793GeTzMvZtidUktfzjGtnig0qyXgHXH4N7jFyTuZJEbtIbTMZW/223L
/7c3IwtSMsHw3tsXfYZoXqNEXWYQ1YByTqzaql0uWxM4f+9OjtIOPmcpDHAip/ZTs6vsQlQfpKWG
6d936z8y50iwld/7eZdZNPHvsQVYfXc0CyKUYXgvohYl4SLSrDDUnqMnquepNuu0ncK+rBdR0b6w
vIGr9mWN+LkpYrTFxw4V65CQwty93DlK2zgClkldFh3f5UPkVJVLFAVO3gvYhEaO7WmjLkr1cZ22
+U1HMDcKWhm/BZzImWBlpLogr1pOpk2PC4wnSUhHLC79DnCJuvURE5gDEUa5uCnQ9cnZdZsLYT1h
fC9i906A42xw3MBbOr8oJ6CRPJQh+RQG9+J1Jk7gOlbqwjtIfi8GSI3m/pHDFt4L1gESkMlOW3Up
IvLadl1f9fYISjQxdS9WXckgZdRiy2DCAJvtSa20DHJUxOBepA4EnBkYiaLAluz7b2yy4+Nc4qkb
ti5eqIIGNdp4xoYsRxjMiRWRmrcfwsb24nTuitYsAlff2pfpKb3Lx/fZFtRcxrp4cTptCSlWWJpc
FnsQW622/TLgVRS47H4DuBmN6cSOhelbo6rJraKOu6CWflz67V+eyjJPHTZM2zUAaaSflwLScUGr
7rd+10irRrqiuUxR+qPvULwDD8QNc+DwXpiy+UiXPMPU5aL+0Ef6JknXH/898+Tvd+W/cnusixel
dIM5jYGcxWeo2S/sqUjnzdWRpuvaV2D8w/fcomkYjeemJd32DVCUbTfV4thUfOSjlbGtB54W6BPF
fdlDaWWKIW1AUwd9VmtmZR7Gbi2GV+OuI75XO2e8+w1iUna9K5VDMb2oROMUqVXiSNZV6c5HLSp7
tBIPhRVyqTCpKvbolvKOc1mvc19aAexyCcG9eUqhflpluZAbPIoxEZJVc7m2+/vWHi7LKrzRN/e3
w98yinqTY5zxqk9gxviRQvyofx0dwhWv0ClV25emmwZGL6kro01fWQRibfuw7Sv+O+l+avVvgkTj
fjYMrbdvK+w50zqbGIFqzSYLlvDKbnZKD6iR7PtxNURZ+rTPCW++ZzDUgxoORJBAYsbdObKZVrwX
4wKHQGhw9H8lok9jg8PSTen7Pm4Xc8P4ICtBAmYWdUG5g0RSLiyJzrzf9u6MUuJmLybOW7ZV4iBt
/12LbhW/7bPjw1/dqkX5J2dzNwM3lG/H9UCNtHmDn0rbVyADz8uHjtKD1GLZZfTUSrvyvsoZjCje
DBuBW0S3WnF8ShuX6gvLYZiOqy1lf0LdUKGN1uysgW0rR7dtAObXPJhxQ9MJ/o1qucWEjuphjI4e
SvOZaCdYsCrHa1muS37jDqBJyOuv0ZRiMx1w3863EQNZlSzDLWmHKK7kmNp3ydbN5gYjeLKcu6QD
otnGoEScV3Sgls8RpOfJV/T7sE/RdRnaNwYy1gvMMLjpvkLiGK4qEHyNvmoKHs+fEhZmwGn2BNCk
KhuSXF6GAbAQKGSjJwSrdug31MsUwUsdJqZx/D4uiJg/9Bsev19VSQqwII/00LbaUbIdcaO1Q9o9
sLZ05DSsC9I5fpTb9sn2cKQ6twuL1rOb9o6c0pg02ynO+43XxhKsE6DBx/CxJHerTpZxutVWHijU
qhEzgCMrTbIPtMSc3g6kzMa93rSS/aWMwZ2o4GzFl6TSjpjhh8soS9sKj2LtzGkl4zG9QflqYm9B
lVb8q5UMXwRqWHJ7NIyMw0V2zR6/GjUtjs87JDPXh3xJbfYVcNZoqMmQjds5LkGvrCFL3ZP/4c9P
6tySLaN9FenCARY5HmWf19toJvOUm24zNWZJZmSfsuvJ+ZBwRTtxWxb9X/kqFzlXIlvN7KretZDQ
rkg0yekDHzO+PqZq1e/csi/05sDDXt6kDbKq8z4NsrnNzPXrXTSvKJ+0jYD8qgolUnVLi0kpuB7o
bHw0MFRtlzrjOL5cFEHFvINFFq1XW3YTzigm3VK1Ud9qUY8z2cQfq8MB0FSTTlXBK9LnhbwJnbHk
a59N6/BB7LTHIah1nJPva7Ye7MdSqN7ZalyK1P1g08jGoToaxbJ3fDxY9Inn8N2B35i2dFrR7tBk
WCsiFbjM3Z5xd9GNKeKh6rtsUwRQcIWWeMVkJsprLwALe7MeLVdPOpqi8U3MxE7aKxCdKZvPOY0o
uinZUPYPMm7S9n//fQXcM6ZfXQBeJnX0WTIPDJeX6vT8O+cte++mIQ1LAn1sDhXzZheClCHV+KWQ
PEy+4v/M+7C5Jz+/2HYFqmuyQ851OpqpQbEUr9lLmuH6uob9AS+f4orOWuFldSnE8jXpxHgqmtiE
pd8+PkcmbMU5CmT30W7HA1Spu3rprQ17mfgAHUOY6bophU3NsKjrCAmZC9zKgvCXcemjc5oiBRgb
GpGXOc9i+AEv7XtVqjzs1ePDcwAPQ+dZSXkhGL5qDXlTIC7C0ikfnpPShOqUYupE0LVui6G/xtrk
gaN7+RR04dgwz12DiwUsLprG7wVLg2SbseperLaRPMyxDs1Fapaf9lg/xfNMH4L2ug/PabZc91tp
kcXm4tt49P2NHcv0wjnwy24KZu5F6jAW8CY5domaMZ+vyFWgpV0tK7y2HnHEu+H7kjb6e7GNeXmx
cCcPKZHiz3rxuy0D7/uCS7igDmOV5tGXfRSBm9R7DUFGgYi0nxC+NuIPkFsVr4bMBtER4tKH2BT4
J56JvblQYtvvDdocRTVqSeeww8cH2RxZPw8pbIAuedoM78oZzmynEZ66QbJSmKxXuGg35MVR5JoL
T9PmSbAFBXzZyJCaPUb3nkRHs7oU4h+owsZHLuo5ReJdjUUmkrAw9oE2utyng6ZHc7FllFUdFe5U
HDyw0ugDbbjYBIyTe3lRsfowwiJlrDZogwY+pH2pNi7adIU/VHMR8HSqwZO/znYsAjeOF8kmHVf0
uuPm0ik5wJpvthUkEYOwk/iwXsCustmbHrf5ZRnKt0u6mpOiXRDeCIN7EbvvZcuA0W4urmGQ+FHZ
Dia/DTtqfFwN3O2KPD9icYl5djxFE0dbgAQx/ZB4e12BJl6WITc4DRzA/VXRFR8osy+ZCD2TAfpY
mj5uoh7PzuZipvIGKvYGCucSlqH5UJqEuUyIDROHIPxxhjth9lB2e4i6BFbFu2tXPrRwX0V3YZ1W
US3H/Boa5GGZn6+ulTd8aOS0YCNiztU8ZXBsS/kp6Kr1UTRCpXBigrXuxS7OHHgTt81ezdFcBukc
Y2W8IE0kjnK881EpkBupyJpt1USIDDsCfCTNNsCasxtNdCY9zc+wXppvXET7h7DF8aIUMuND3CfY
jsOWqwwaTwK1HQpL3yzs4vbRNEqMIpNLjD6JyPIqhqfiiSoR2Inx4TQWbWwUypAAWjXOcIAsm3c9
kCp92MXkA2pY35LcEMfPKdRsnsCBtBCGEfxj0Nr7iJqlyWHEjlzjLNccWjMlv0ULeSkZ+9uU7BdP
TR9SAzICaCx9Ji4QUbGvknTYS6hHEQZEjd2j7MvazJw/zWu6uoe95wqIwZ7I8TV+c9c9zCaToKit
m5YVO+ChWLc9Pwa8ovsit1UqTRuC1YhLX6HiOLLx4ELxMxwS5NsEboRXNWv6wsPsngH9ahX8JH7p
G+i94HYmW85JbSGgYh+FY4pfWjq74sLSvRse8cIvAtt3PujngHgg3GpQvtPC6vfQKyKXcWpf+kHP
3B8+6Af+htD+5tg0gkfJ47HvvHaL6z7/95b8tfhcXPqon5YDIjxlY/zFZVqLE88XlEdQweq6xN7N
pOlQ03miO/iFsiz0Y7lplr6PxdCz9zBsg7JLLEXSP7kySe3/7urB4GpuLgXgPyrzTtgzvKYOWx80
A1Tlvyf9zJL4tnzZiGQxYS1U/uad/y7SBoJ14mgDHwe+DElDnVNzK/mZUEUvAAoPFUpagce7r0PC
UGhr1LaVJ8AOy6qn9Fspg5RyEVrpzxUbY9y2iO4+c63306Dy9t4eDKL7YnTv2usgGFcYg9FFXN5s
O6xXfeAsCfumXmoqjqMbBRP8HCcCWnwujVA0VIH5hq9CoqPNAMDT4MxJ2+8WHsxnEpfzC6/vZ7aj
L2435+ALGm35eZiMeYRLbfYUwdPze9DC+NA2NqejaPo4OifZvD2ManBvQPntwxIxH9rWlKMwqxr4
uYMx9mVNSANN0z2wwOdD2wgFHmbecHYVo4tuqLmLW0bIS/55z6y7Dy3LoWtB0njC6I5s1bEtHxJ4
cJ7Clt3LfqdVlgl6bfzc67R4BFxlv3YUUhRho99/0j/AMIRCuWHf8FGh68n/EKIYajjKD7+Hje4d
AxwF+jUBIffcTCK6DHC0AyE3TI47Ln3rZ0n7FJeAi84wq4nfTTFrIL9TvMS0eu6jeucAQSMQCXyH
DTmW0amNm+Gp3ds5MJi87JdKdHGyCV+Vdpl+x8scGEkoN9VB6+5r2RVKlTO9JwIx8HHnLY0Iurei
CDtmfOWwsgQz1pU4ZnCa8a8LhXGzaGUfdv76UkqwskYDMcG63xtBX4EALg2EYzUNgg3C6tl7Y1vF
x9J1UXk2tiWvwWlLoXIRx2HHmC+SpCPo5xK6R+e7XdxpEk5XGxAIL6zNfY6/yCl9jSSSUYP2EOFn
+CLL+RsMA6PovDdQZKmjQc3krFdAIXc3RMD6FC4JTER89aQOHap5Mlt0RinXPY6NQ/2Twzsq7Cno
6yf1MRqRKV7F50i5sjakI3UMyOsLifgzgezLJ4HW3RywvC/POXzvrr0zUSUmPgfO3ctFEF/p4oqh
xJ3b8AvSU3YaxN5VQYH8L/2kUdBRQ0n1lGx5bXdWd1Po0N4JlNzR0NxgaKZuK/22BHGu48JHzupY
c0XAXjw14rzBb17NYTMufMzsvBgr0dNlp1x9BmagOrqgA63w8bIMxn9pD1fp00a+xPwv2GSHfL3C
B8om+ah7jpr/eTaRfR2vcKgxE+w+w0b3EoPhwL5IgII+C9lENwGidSVSR4KukMJHya4GBUJWkvKs
YjfpCnXPru7KY/wSNnkvM5g50eD97/iWLH8YzHiTYxtUoS1KLyKhQbGWXbKxU8QjoDy6s0nWwKG9
nCByC8xiUoe9nTSnqX8jWhG43F40AkwGle8Wk+ZFXG3D8D7uyk9BS+0jYwFyBmQixqQzuG+VZqqG
wZzChr7fU//IHjM8xDRnGFqmWUViaHkDfrMHnX2Fj4ltIYmar+PKTmQ73hP9JlvTd2HTZj9PO1ky
Y2KJkVleVEP0vy0PoqrFhS+HNEDOs4+n+wbJ1hPp/sITOHCp77fbP5Z6KBftGMGcIVdQGRF9NsoG
FUoLHwcL1zFYqsKmERBA/a1l6lOK+kvYSnux2MS0E0ZhPdKi+5bM46fIBTUFCl8BybYxVP3v39DC
02ObfljQ9sLm7IVi2rCxm/iClYZ46qxeobYQNrKPfLUIPLJTjDwkR0W71wMIVUFz9mGvIifdnMRx
cWKzuMEFjyBlVn+FjX0vcP5j50GJaN25xaw3xgDi+1h078MG9sLQshl4sQkDN5RVZfvnugU9Owsf
7DplZDkIqBKnafsspqzSgOGFTdmLQifNdEc24Auyviq1vh26DDuUfAjVUag1aWNs6GO0r0j7FwRR
z2GT9oLQLlHexjkmTRyqE2lRNXYKHNq7EAFyTct1nDA0a+p9/G3YAzedF4QFPCwoL5B+zHHS/9Ft
JST9eaQ/Ba2ID5pSA9WOdljr1fz+f5xdS3OcOLT+RVQJIUBs6Ycd40wnPXaSyYaaRyJA4iFAgPj1
9+u5dzFR7PiWdlmk1LLQkY7O+R5wH8qBAfQ78FzAVJOMIu06rPUaiBgWI3iCqd5zX7t4KUFw4Uqw
C49D+sy7+Az7QM9pO6FICdDbhCNiStIdK/VHFc5vPFlvkfHzk5W7OkbABW+JgHo/zHPNX2EV/qPE
6HWestDtxfd0Z/sgqv1v2ZHoXbXI+Pdk1uT8603yL3vzp6ljeCe7mSqO/g2P98ukFj0c5CzXRzlQ
fmCLhQkTUKb7XWu74NpSuPdClWd6T7Tmy7tyj9aDhUTqE4DoNrsKiZ5An2/1zcYoaanan1UcxvFZ
SwhVLnVp4gcYXZN7WpUDAO5mH79Am626i3E6PgaZKd+46W9Pg5f+IifrXtNyi6ioxgtTcrvAyGaO
YOLEMnLcMx6+9Vlum+alX3HOG2Drg65Fs+ip39ptfbRzzbIcLqpZkAeTgihfH7fwP/v1V7rdQi/9
mHMCiRB9jHXj4UWEC9K4di/HY53y7MMUALb7Phlac4aR7cDe2BUv7mdsCudgknpVKfDUbcEb2J5C
UWx69nYnD92eNSsl0WTn+DYNjNZWKuqH2bxpYvLK53d71trQGqtS7ZdVbobl2oAYSrGt0SGzMvQy
RWCh27o2qcjUaJrlwhtVfjQMUq90Wd7qLr+y/m7rmsRB2DBRtwWpkPi1Kzzu1AaV3V/vptdGv63c
f3IduC1kSQMC4UUOmp9WC2tN+D16nbJYGWevtqzjERgz5IHL6iu4MeFd3A1etmwY3NmY/bxnC4RY
l4sey+ZkpBxPzebnmRq6vR8Ya7Y4mVJV6DbLPtB4Lz+n5ZsGj/+63LwQxG7zR0ZQ9lBZsvxGOMNq
s4oFRaKRyx6h3lnpQ7obMpwikG3np36pKLkTaxoXwQxTdgi+2T9aHDHB0TS6ome2hVV7SOE+tt6n
sZls3sMUIXqEZE7fnixX9Ye+rutTadP+WrVbZh4htKejt9T6X9lDbq9pjUFeKOWoCpxF0Oc3AL7S
h6hKlVd1n4Vuu6llTd1BqDl8oDG+tA61eJfSxovdjdGdEJAhKBBBTzB9VprT1MfL+wpKEyevAHPF
DOoha8wMEbmChVP2sM4JevHRCj/bNxCjrxxxro9SD2wC1oOHDxwXUJjTMpIPfKlMfNwqaCv7PLew
Rs4NV6fBokLSmSdEQwIVcQb/NYhVTH/5LZJzTkjaQ9SstTtCWU55OeIERRMqfGPyr+U1rqGSBkxk
lmViL6tKTPkHJJu3+B3vExjQjfBv6gPAte+NjSC7klkchL+Ngx37nMgVNnCiSfct55AIbuFQFy0f
pliToxyN0A8yC9L6qEGTjGHMpyT5ZDuwbg4Z3LOe+W5F/Ljhd9O7hffTmbQb1G2HKWnfyG6yl1MB
t7OTkGCoII24XiSEz4p6plHyV98MqT3CKSMIZS5pptciExtsnYwaQfMIstvf6vXVfm66KRuvMv2/
A3gFSrQIM2BXfj36v15aL5yRbtdtJdFOKr6vl3ZZyugI6RTWHqGzMvzBBzmfYhvhO9iBD90FbDCJ
3hPcTqDfFYxHgmxzyctljo+E790scjbEhrwjgQBlLUttPUAh8SbcWzb9OYPV0F7g2GrB5RPhW/4e
r0Smi7ZqeRgyE7bmUm6cP0/pWn2uTdJfo014dfnRv3dfMfuybKIN20KAlX6SPCXHZur+/vUHeOVY
d8E4QquoIwPuV5DDPpgtXN5V0L/w3Du3H/1P3iFllIZQZiYPMCNej/+mBkPypn/Ma0vvpP2sbCvw
ITZ94VGTHkub1PuZ0Qh7orI7vrXfAjmHYjuZoOrxcC/wCZJckkF9iPBTnqM7Z2I77AtUujSk7voI
1zvkMIPyOJaKfPn17P+FPb0UX07+tOqkwQOini+Ux/JZCNXE4K/KjX3SVDP5rRWROGhwaLcn8HKb
JjeimZfzPANyb6CAErM8sVtqvm4NNBHBDRyFFxafARDk7I6JBwuAcLLo53G5X2u8BwFj8TIIwOhO
fa+VMciKzNTIuObpbi0tfzfs1fz063V9JWzcljVL51KHcJK9/K9z0QIzzP+HHO5ro992/H/iph4S
kIo2kVxWYqsnCaXqP9JKvXXNvxI3bl+6zyRt5LxgdK5JTqJ0RC8J5g8g84o3ytgvWzth9Z3YFF2L
XYfdVki88zK4KMD8lEulp3yyNnqEIlMz309bpO4BZqY9qMjVBprxNmR+GZPr/7OaCdzQcW+Kfkl6
MD1AsjmCQE1PUzbRt/zJX1tJJ3qhew72ejgtF2M5fxJVrXVRQ/PxPEZhvfiUmrCUTgSbXShMnFXP
cgKx22bjMUZ76uSzj6GN8+NOMxyiD920yGIqSVBYZbPfN2Pt0W90p9REekGTDFH3DF0WWGttrDkF
abp6ju5E+CrLOBmzbLu0LZSWbQkdri6LVs+VcW5duLbpEBXV7QL1uEcq8aDFt/aCejKQeX5c9nqd
10jGcrmgppN0uWGQ430XsDBNPWd/O1n+c4KQAKxsATPqS10PwbntIPzf+U/fie4aLE6ocdXmUlOA
dxl0Nr5kVRRdf71r/k1sfr6zAIH7cfJiCixNKtYUlISjAVx+S9YDg/QC7iIzrFeTbAygvg5mQY1V
4q9t5tbk/z7nIFSonyFoYPkZb4H1qUZXVAJyCXvsaI4TLxYuI25Xo8wqNteA2zxZuat3faL7j4By
eXXNsTucY6WPLCQD6Fg9s6YjV6vD6puqIBL86+V9uY4JqNiPq6urBi/taagLPQE8mkuGVKk2sQKd
rB74Kd1D8fzrX3r5GgNo5sdf4qVJDTGleNblvjzottYgJDZPfoM7ZwsoO/WcStk9Ud4Xel6buzRb
iF/4uE160GtE3dh1uSRi+ASP8iCPez+FP0Zc4aq+5FMVtkw8G9PqhzJq+8dmeKtS8NqaOycLdGKG
LJz0cpFZ9g82Z/Ih2EIvrgRm7pwqDIo3W7vG+/Nk0qzJyzIbP+qdvNUrvM3xhbh3O/bJMqHh223z
ZR26/Y7RbEC6AGGeJu9gk8LfKBS8tkLO6cKjrYH5xyKe60RthQU+NRcdf4u7dtt+L/0NTuyyKYJN
lGrMhfeEbict0TMpUX5t72yYmuT9NpW1yum6VPyM/4ZevF84OFEtQPmNmshCEGVN5AOzNbmfwY32
G91t8ZvgJpTAGF7penpf4iEHwfjES8gNh6kTyTylcZu0fEXhpsp+s20wfwZb0kvSAKO7WULFG7tB
euBZAxJ+7FfKfwstyuu/XvbbKC98btfZaFJQpVAw8n4Sqd1VzutIfJIlKdW7Sej1jBI+rh9l6+4t
ou6/XJOXftEJcKEzYPIHY58tg6klBEIjYcEBmkyZm3Go+3d8HkVwHIKt3u7Y2O7kod+UFMcaUi/9
aWHzmObTEJOvkPxLKr8D0zVJ4iGrQgYd0Yse4OtSq6y7C4jIPLefE7JTnNZh1wYY3e7pPWEQVz8O
m4EI5a+/4itHQuoELSSflyiOcJ0z3fdnXg7Lx0BU6dFvdCc0y3HoShOQ8VIGkBc2CZMfoxU+T16j
u03/so36JBCzKJIM3ld2mOVzM/iZOTDoEv94hSdRYDa2SZS3+PCYpIk54c1e+20at/E/SbODG1lt
D3XN+ZHLxMo8LoPShwiJuTsZvE3hwKQ5slS2JdEFTej5UEb2rcvqlT3jIgCs3nSwQsUbOTD0v8pe
tucl8l7326/+N39HCcCEnAQPdFeioMgXLh08gfziyRVL0dCy62F4vz2wOsDBsEbrXTygw+y3I51o
TWBIXWWxNRcywe2NhbO+X3jihVXCV3VitQ8qukSwSL+sUOw5TtMYPUbT+NaL/pV6GUmcYLV2tjNT
eNLLTQYNz1tYqP1DA9nIHF4gWbUcUJeW3+G8RT8KyUoI7W1qKsaps58hEwp9tH1T+k7YYd+uXdm+
Vch7Zbu5iirWwH+5R7HhgpdX8G4Cm+TPuU692IGMuHoqtWiCZdacXBheSjknmzwEjZeLAgZ3buBp
H8MgoiWqJFk3HkorxyId/NzVMboT5eU+Z+1ux/ACbaHgnW4Bj8Or1Ks8Cw/dH8NQhDygypZY9ToL
3jOll4/Zpv0KoMQVUrG6tl06d/aBKsq+iJ51f83Sz20JC+M80rVEq6qzlKAzoa7gGOjziLaH39Ed
OzE+7QQVCx7aBz3CupBNY3PJGr9GIXFlVGyqSwzO7UOp+vbcAmJ1jsrN87J3dVTMJMgyAHDxUCYL
PdSLzj4FHax+vA4/F7xl05XZRRJyMX2a5iXgV8edepmaI+F2bmMoZSZr2GPwJIBENh1o9mGByKjf
ZneVVHhWbrMQO7n0MzjmU8Sj7+lYZf/4LYwTpxKMSRqNBnPnnBbrPMx/xy387H49+r/pzgtpsaum
sgo+D1E5pk8oZOrfDXZk8jeeLXvy0cxyGY4N3OBzAVwAhBxtN51L3m1FpyrzHdlfthWc7GNyJycB
ueS+DCcDPc0uSOCtt9mjrNP+K11n8OzRrUHyqaqy/FyLPnlHcbDFB97W6Yy7uh5PvDe8O2hrgm8l
w98X2oFAIAFP2m9sn3rV3u3ztnxsSEWz+4jMUKc7zVBvv6vTsQnOY4qTUffZdK/DjiX5GkUZ1CrB
Cn1fDpaNOaGEPc03B25CFL9LKXIOmB42sLeYwjHMs6BFF4d3gWEPgYGTaNIku7gz+I81/k0of9+S
gZNrF2rw3QbeBlceTxNBE2C42VyJaC4fwyVm9eeqDsb0Q7eXrPotXHlc/QEGPLqqW4pKcZx3M3pj
VS57If/eo9lCq6WuR3v+9Sd95cZzvWTs1hAFYnb5UOKvBV5A8eob2eF75De8czxascXg2TfIyoet
+5LAtuYOOja+ozvnYx1JRuakji8kWLa/dJUFNAcoZ34DE/Da2jhJULk369KraLjAhEughpGQp3RP
I7/nkIu5StZ0Hxkd0NxqhgWSFbsq/Ed3QVd8W+ph7Km+kME+t7UKrkOC+Xt8VRq5iUwfRfG4xgEv
2jRVn3UPieJ8iZX2WXcM76QyZYjC/dCorChhmvGlHQH/zBHO/I222YufFcM7ZySq9lrHVZMWiWz4
+pcFOC069LqxvefyOPmMSeCtlsVrWqwGKtFnjle7vR+NXzsbf8DtD/vPs8XglEcHvuGFtMl1Bcjq
t5Hp4Te/b+tELJmXDMkjgNAQB17ztkIzN2pH39GdiNUBNaBcVLwwKpUfYTRmTjtrydFv7k7AtvMI
y7+bxxCqgE+C79+rlX3zG9p5saySV6rc5FqArTY9y2UMpxxamNTnnITyulPET2AxSrq25mhsdsuR
qfgaK9xWXnN3ExqKvqCYgHI/I9P7RKKxe9i62kuHFTN3gnXdkla3HVsLm1X9HSQ7/8Gh6WfIjmrn
jzsdMjzrFkJm/AyY+fe6F//4Zu6YuBOlpEd/rROcwDaj/4NPy/oNHm39n35L7oToBKT3nNUmOtN0
eOxhK3AAeswLaIyZOyFaz6w3i1qXooUud4DOXZmYwzjxf/zm7sToquzQN/1Azxyy0nmL0lGPgtE+
+kWSqwyXzBtZIQ8enVfZ/43yQgcPij3J/ebuhCkEVhnUbqsNCO9djtcpTdGhzSMZDdQvmFyUfZ0y
CPNVcivYAhcNmBUMyX5Qdkx8ZKFo5OLsp1gZOcp1v5taVEl1kJ6pKju/Y8aF15NMymWNy7SQWy/O
egcQLQsG45NLYupOtNJsGuco7aMzqUCDpxmqOfGYTG9c27dRfnp7YHQnXk2mmATFYS1WlgJrsmYE
GbSeO4CXuda7fcykGrvvXvvop7SYLADUwN7vbCI8MDn8HT7COol4fmMngAWDn3i7QUAd7ld93q/d
ch+Xy/IGKOd2xry0UE78wnUvSsi04AYXcbs94F0xvK+yoaw9I8C5ZfshbXaC1KmQalGPZZhOT+HU
bH4np5sW21LD5AFHRJEM6qqXsvy6q1B88vqsblbcp4Fc2pGnRdkkXy0eU+c98kPK0MglIkwMTYdx
3AiodetHSsChyNibeIJXPqpLDKjXJkP9UKH3IAU9UgPhunRHN89vXZzIDYMZFoQUdyFJhjFnlPDn
yjtFcFkBLCEUao7tVtS13Br0raiJTxGMt+nRb/q3RftPQlwushs5UWsh9gSuDitC9femVH6sJHxZ
J16Z3NclluJ/E26OjkqBxNVLhB+DO+Hap02YkrYOzzujfyJpDS8licsPfivjxGqMx1WNogTOgir7
mEQGJHoObK3f4M5lK7I5gHBISs7RCEB/Eq77cYUvlt8x5kLiRcJLBv9PdjY2/trGVZQ3C0x2vabu
AuKTRM1W7SwttG5AMLRmCfQxQIO88zskXcS63jd+cyZSFZ5QKz2AS2JOMC3y0l8E2toJWKtNAi/z
FFk377M4h835PEHAiSivhj5+wLltYQ8EWlQ7xneogkT2BD+gFj7n6TLFJPbL1VwNSQCyK25ri8NY
gVwgu+Sx7VDa8/vATsiWUZaAXL7d1h9W5AfWw1mpSvy6b1geJ2hvthbQ6kTpLNcDfKVldIMm9/Br
8pu9E7YC1i8KXlhrwQOmTiRssodA+zX6MXknbvvZ2gWyX/ZOdluQT705yNvyeE3dxZsbIeZEpuVS
TFKmR7Y2yz0cnLw8/Wjk0nTWoQ8kSycCnkCi/rCbArYunmQv/W4SF88OxzFs81ClBe7wtT3g2GmS
Dyors8TvVHMh7USYmZFxIIWZ1JQTRVFHmG0Cuya/5XfiFgrz6KeOKylYOsrvEqeDzKMQq+Q3vHPT
9uU6Qbx3TAsGZyqVk0TKM6vhgOU5vhO2pl0tKLpBXEBq731fpt27cUNn22/y9Mc0QYZt2s9NliD7
k/Qv+Fp2Mv9/8K9vZ+8LebertwZa1KYht5kUbZ/N8pBkZbV/Rp8+S+7XNKshSV1p2H95/jFOENfI
JECTWZJCTEOT05FO97P2o1pS6iLW0Vxb15kHCdLN5CslQ/IwtgP3uhupq8VGtqjaVnAGCxZDpwRk
t+oB3ZPvPh+Zunpsaz0McCbcSQEFNRjE0VTg+E+b6i1o2G2n//yV8fF+3ERs20N41NikSAwc4E07
jMUYiez869nfwvSl0Z3wpcHeVnsYrkUJPVt2v7KFZHfbBHz1IY2larzyfeoKtNGma2a0CSEiEQHq
JcKxf44VlV5nHHVdjBPUBEsiVFLcdPqTXEti62MTcu5VoqYucn2qjLBw9CIo4C/NPcwUO9gltt3k
hQzH5nduXxALU7id1UnR2zrLSaP7Iuo8i9TURYbbJpiDapqSYlrp+o3O6xLkuGCI3+K7cPAyXqIE
El9LUWdTfFhvBUIKi2CvtIq6XsZQyrZrNojo3PUDyWHZFB7FPG9v7P5XYssFhPM4rJJm6HAwrJU8
rnGWfVw2FEd+HVuvje5Eru4ofDBbI2Hr0qknDfdDWEb44c0peH4/nguGxoPoyiku1oAO7y1Yk6cV
73Wve5G6mHAIf0FruYQcfynDu57DwDKPwzb45rcyzq3L9Ajpb1KvxZTMUqOgPCqSh3oKvHJCyp2L
l3Bw6+p2x8pDEuABiL79EEd09RzdCVeSbRCIG1gMYhWj5zKJp/dRKrXfZeUaGpuxDYFU5XFByzR4
3wZh9SHKyk9eC+8ivms1kmjjAgsDavyV2Ek9Lum6fPQbnf+4JcWu1432HUY3xsLfkghRNDucWPyG
T38cnoup0j1KjYXp63/ghTrd7Ylt3qj2vhKsLuRbw7sX8AkFRQ4JKQYc9vS8DaPnhnRF3hiFgFc2
QwWE6jr4XOoAy7Mvlvg9U6gL1J5q1k9qhJJBKaDuhDbK/DeUf7wkjyl1eVE9ADhiqQkrBAfDKMc5
GZh3QTYQL2M2/IATr+3YLgbyvjtkPFbW5D1EoaciHlu++QWVCwXXnMFDGrauBWthQA6+WQmlBzU1
u+fOd5JjySarGkEIKo519lSqFabFOzVQc/Da+i4cPFR1HccjJUUMB9sTwBbmriyVX3rjosG1DEYO
hHlYGKjRflmhgZbHW1p76XFT6uLBdacYp3G4F+sUD+kRkul7AN1AYMT97ioXEa5tJOHpPeAm7JKr
rZbuNE+edXDqAsLrKIFEzlRi52yoXaAG1n0Z4PZ99fuut9PoP4XkvhLZONOZFZLwYcn5DB2ThyWp
YCbt9wPOTbuCIS0hAAPt+G5ITqaHMXXk+65yDTTBOaligKtYYZYlzmv03h4b5CU+wEXsG+eahTBO
3KUqxOhV2X+w6zg9d6l4y7Pqlia98PBxEeEw/U3kAAOiM2zGkwCyS8pu9LjOo80+Z+lGQr/KL3Uh
3knVQbI7XtCM0H2XfWFDRg7wHZbRF68v7GKjeB3CLKyqcfRkpj4yvm5f42QCQMpvePfShd+Gjtj/
NZn6AQQX6Al6UUUodZFRiQrbDKqCrJhCPhy4DEeR74p4MVUxvJMiJ9XMmj4L0YyYN3tuK5jwNE3t
96R1QVECItXgkAe2gOzGR97104cGl/AHv1V3wrbdJNvslt3uKyIP1AIrva3pWzKEr+Q6LszbMBGL
wEDyBxLs/UeLXO3vePbsyuNk//FMo7C6VpRPOO+7lL+TQqoPIwf1wG9lnJuWclGHGgaCZ/jQyqME
MvvSQFneL09wYVFlFSEdXpsd0nE9Sx/XOqVAjbVlGPidxy40iuzz0JLRhGewtS8siNh52dnk9xR3
oVF1bKH+pfh6J5hqfocaDAxiQ/TlvVbexUa1Cv23mZPwXKaWAQMx1PYQZtYPpkNdeBTtISKWyCw8
W3hUlzUp7/wfVa5zJoD1FdlDfNd+moeTjMbxywJlsSe/lXGiFUo0LBsU9iS8i+cnCI196+Q++aUI
rm0mpMn2JMgY1oWg8aNTy4tFy91zwzvBaodwGhexlkU5rdNdn2T8PMO08I3L45VL1tUfbWNhCIPF
dsEInOWPVDRytVBMLKMadhtQQ/UygKDUBUmJBDLibRfiVCjF136N+0/+X+AnhBQD+JWSrSx6tnyZ
ItG/i+BC7vcBXISUnkU5tnYCTF03Yw5BkiwH1Nlv77gAqbZi0gKIWIpclDx4ZE1MT1FURt+99r2L
kLIdq0CU6FADkRDmSLYG4osx9Uv/XERUu3TwLEblryD2Rm7QaunyAWwBvxvWtZ8UajclaCNYGqij
P/RdH38KmQz96iyu/WSC0wx6/yU935j1RlX27y7ot7/8lt2J2X4YmtQsKD1FjbJAMyZ6OmRxD+9I
v/GdK3atxUjWfbNFstTpGTLe6yWs4tlLs5Oi3P1jfmCXfdrqskPitLbme7tDPf1Y+eK5UBj9cfga
5MzRKGYLE4Nre8BNIpPTQqLGD/KJasWPP4BsHipYSxeh/Aeghe1jChRT13/0WnxXL1Wj5tr1VY9t
36WgNwNRcEzKrvErSbvIKDpORpEQVS7ISsIvsgFlKiIQmPSbu/OaFdpIin5YVNTCirxPrLkbwGP3
S51cUJTp2lWPVRAWGgK7jyuj7beMBLHfOeyioqyJeScAPYFU9vZxakN1v2el8Fx2J2JttzOOYl/0
b5eZQfPofRPpyAvcSX9SSB2zPmyhsQJz5xIS4qAIKNwlfjP/CRSVpgFLaY3tqBcIvLVYb62G1W/D
uKgoKba9irqGnmUfFwAwrucIoi1+++UnRBTLONRyMlokUzeeQParv4R0MH6r7gKiYCLPtzrc6NnI
7Fb8UMgJDqNe/ARtKHUBUQL3quFqyAqzgudg1t2eREt2z5V3QrXV3MIPvMkKyxLaHPt4C8UxDKkf
WoC6nrqmqZM1mBpcr8gmo7w3IPQrqOj4tQJcOJQl4E9GI09AfVztWQsoWKAr23gujhOuZmed3doQ
tSE4M38iENHXudJRy/0uWBcPBcNI0pVAX55tA7cvsAf2QwT/EL/Zu4AortBO6xaTFWQX+vO04MEj
yupNfdbbDnmhcOYionQ2D+GouqwQEh7v91Oa7eIdvEd3n8QMMlrOzkTduZnrbEyO3RTfpb3NR+XF
Y8HQzjutHVAqg+48HiK6IOvdDqaGx8WHgemPKQETCW3TGgMH23pNwuAjS70KuBja2YtoW8ybVBi6
Jdl72zWHfRh8jjAM7eR589KZJaux0hH7NMJfeEOu4bUebs0zM4tlvMHIe/TJBt2B686n/EO4W+2M
TGa2PtbYHaK4MbJh2Os5spPW1TFf48nCDCfax+uqgjWn4Jr6rUfy4/4wUQxjQngEHNPt9yyr78c2
8klbsB63l/d/Ggjgladh32DkeW7vRxCTR68THCM7cTg1UJQScZ8cxwjyRsv9Nns5S2BkJwwrSHs3
EeBYx7ZT9+ANn2nsGeFuZXOeMwi+Gwy96gXiABA90aHnnnYCcb2pCnCKodOAvO+3LshhOfBWoeS2
qD8dqlgSJxRFDU/iPpQwWI/K4V24lPV9Jq2XNgb0/ZwXl0ExGexsaKjEaVTE2R8t7Ny8NrZbztwa
DrONXcLkiZi7cc2AQUlDL+Ybpu1E5BSNZTTFDfy6+vRjI+VhDY1PWouhnYBMWJs2GcPQKpsgxnDt
O6/bFyM7AZls0NTLAoycNNH7IdB5CDap32I7Ean43Ki1xdBlJmFIsByClvodfi7Dk6IiOiVVAuOJ
KfoWtOoaz9FffrN27kbN53YOgyo7MT3Rx0bb5b3Z9jf2321VX4ibn7id464TWYmbx7QZzDFkNqrB
DtlVhNJ040VQxTd1opMt1RBQW/FTKex0N4Ig+0GY0tcq2C1epquCvmEX8RPVaflYRpodSxUHT17r
71Yvm33pUxZv/BQvVBzYRDpQbDcvYAvhbvlSNgm0jus+PYl+ac7LGKiDBYTU5wmH0Z0whSrwsg2d
Sk9Zs48PTcD3x4HH33+9MK/sHbd6WWtZlalCV5yklvyGy24b7rgZOD1EFTF+u9+tYo5RvSotopt7
a3CX1vMjvA38zjC3gpmQcQqzVLETTUZzLq1BGk6i8M9fr84rN5JbwQRSTGa04fHJhsom55o0cXrf
RfVW+Tzh8G2d+7QnW6Iyu8Yn1rewbG7K7GM6ksQv43JZnXSqqo21C6avwrs2wuunY57HgVvABFGs
D0wC2XZhoLPHRDad0o747Uq3fBnGwzZNAFCf6NDF0d1YsV3dsUHA06+caegF1SPcLWIamLCuClR/
6CGt57rBC3SG3JDfbeLWMA0PR95UAYPiUYWqEWvj+rdEjAPz2/luFdM0aDWMO9aoD+uLrKDffmvz
514b3zV9ssMiB9ZaTN5M76Zb41pF2qu0jmV3Ul9B6QZHborBy2i7L40lz5HYlO/cnbu2J2s4Q3iX
nSZW68+azOE3FffVH34r40RsGwZ0gTkrO9W0H0/ryILskI02HY5+4zvX7Jzty96Ksf09o/Wcl/Eq
8gXiX37f1a1kTrzEEZlu7e/pjKysakCED2PlmcC7lUwu4BuqWl39buLlXgk6HazZvNh5hLuVTCKR
PoEkQE+6hUOYHiOSB6J/y1PjlZPerWTOUJlVdInnK9qz6lMTqPY9niPKb9O4Zcy230YdMz5f5Qhb
EJSMurwZYKjltWVcSuc6LmndzB098XGAeMXOzGkQ/Se/wZ1gnWfET1+H81VHS31UuwAHh22eR4Fb
wgQg1bIhVduVzqHJ+z6153ioWr/MKXRiFWp569SAUnXNYsA5USWAAzSnfperW7/sUVkXZK/oiUCw
WqrtzyUL/LaLW7ykYACPbE6yaz/U9zbrylyJZvI7AtzS5Sz2rRzCcrmO09Tk0LElx3JNid+t51I5
h4Z11RpN09VEAxhgwRY8olhq/NIll8dZp0kIkQozXVnwWC3/lMoH9044uWXH/ykgzR1reNUN6VVk
4XeoLXcw4kw7v13oehJtTSq3SpbTtQqTU6PJ+1jUfjmAa0VEExBCe0MwdAVYblnea0Z9YFRYEucW
BZQ7QRt2G69qVqdqB5e43oK3iDXJyy9Wl7SJ05BXseEjdkmXzfcboH3BiWRlG0BJUDD5CKLxUl+9
TjDXZEjrLrr5Fo7XMdMfpvDWxkiE1yGQuoxNMZuQ3ByAr3W8/rZCFge04tmvHpG6jM1pVI1qt1Bf
WdXO+VjtJJ9C6XXGpC5jk5guAO23h1rTkC25mtavhkXa64xJXbrmUDZZ34wrNs+4BX+KLNKPkabW
K1pT12EIBFk84hnXVz4AEHOIk6UNDnUPwxSvHCx1iZpVRGjWQ+7rqphQh2ytlzyiXnAkkro8TYFi
Xh0OEbvqdQVUWbEEtKzUKxVIXZKmwpNvmtZmu4YiO44LBCK70OtASF1+JiSyKMyImuGaVJae6iyZ
D9Hce/WpsSpO2hs3/WymctDXIdWFyUCwqZl8y9785eQOVuI/Hu+JUhFlTbVdJ1nnzf9wdiZLcutM
sn4imhEcwS3JHGtUlqSStKFpBAEOAEgAJPD07dWr/uva7Tarrc5RKpNDIMIj4vO5rwvzoTkY+HvQ
//xogGPXYSrW/TaISjUL70kDUtaHelPl+83MHNERpjEIAIREaCLPrly/9eXyoREqfPe36Pw/Tr2u
UAY8k1nfNLJFSjpa98R9rAlRvt/MnCafwMSiS26TMuyQDRJ2pvOHP/3tTv+Prz6PyvFhoeltzyNZ
g+rwHTnM34+cF+V7q57cex95nyS32dClZWP5B/CqHx/77HenKjZRpNIuS2+BOlZHe/V77vmHVoBw
P9+lu8B8Via4Tt1kUDGrYcfDnkVc+PRjUf39UqbBYrnaMT1yM0P5x0rAoznF4uqHrsz7pUxArVM9
L0TdQHgZazHunxDhPzTLAB353VtqSN4rhZVy5He9qlHOsFokcGD62Fd/16KJykWlTuO6RDF5jd7I
02Rc/i9Hy/9P7Hq/ksnmqCuTRKvbzKFcp05EjfgguREX5l3iy8G/Awtykzdm3Q6El0svgSz96WMX
5t1bmjmM9u/Ag9+8IU9Zp7ODGj/G48RXf1eY+iJPnRxmi6AO6bTatpcMTtIfvKXJf8aXbsQ3xgC1
vOGS6TOlzlxAC/uYlFG+X8REX6MzIU3tDUi2v/lq+PDJBumH549d9ndnKebKJfYS7Hzbhm2vy7L6
k6X7h1g0cfl+CbMY58kLHcwtW1eV18lMF9ZU5Sq7D1WQ5ftFzJWgFMt6GW4hSf4qrufD4vsPuS3h
2797Vf2bBY8fZ3lbxfxG0smmDAB6Ln996Mq/X8KEjfCaV7OYbyQVttnQrj2uXfShmWF8+Xcvax4m
t4ABPt+WLTytgoQ6FeYj66/47Hevag8YEpBa0XTbkIOhXJ1qW+YfU2TL9yNH8J/fsll00y0NE28w
PjmfmF7DBx+Yd+8qc5HaTILLolj07CztToti/YcqbOgL/xkI4Hcerwkc2m+kA/O7xrnaHYB0Hz/k
tonr/u5dLXLGEL/K8QbJmtTBVrJeYIDzsTD2fgRJJ0wVMxbDbsVgtpqkdGoz+9Hn8f0YUjZOWzDZ
wG//LVX3eXiFf9HHnsf3NPpChQr+Rxm/kX2f/qbb3v2qKHyOP/Sevl+57IHrWosy6W9vsyAbQXtj
WKKPzVCV76eRtoG5TcrQ3/Y4vc6V+ymG/cv//r1JnP+3kvb/dvvL9yNJeb8UwejIHTpJCm5b+KkO
zKBp29Fkb4rIbZVsu4xnHg5PyTKmQ7uHiI66KSieBgItkavxzmH+xeomE8C+0trptRIPbuhIvDbF
CkbX0c6+Er6eOo6Jam8rMvz1cHZMVvhG5RJFlBtzu5pG5Ctf8VbnmcLWdjXmVXGhc7KQb9HAo+qR
7LK3SQ3TqLH7DcvARYOvB/sRU6cKBvHfk2WY0h9x1NM0qctpJOa65dgaOYS+I+Qz21CdHMZCmL4x
nVv7JseG38FIgJMSUgGwaXg220OXW13VfFly82z2IqTX3Xc5h0yIsfBXyhhuchg5tA6sOksAsMwo
JAx+GU2H+yEPlTsu1eziixxjSs9RGCzOB5gMjS3JI82bymFO9SEaIvz01DE933FTqey4OLkkx5yL
Qh1pnnTbiTDhulaJZWf3TPoqtF6U2XChK5vgd7Izn99XjGpoL2TM9MWMVOTNXBICZkiaLNHDit0H
cdyxBIhlN3iX/3IqzYdjWZmcNtUg1vxahXGJ6s3A4hrbO+kUk7qjelKfkj6IUGcp7BHPCpY9lDYk
GQPcOOeuZMNRbmRgr3visvWvQOQpizqwKF+u80hlUtYAN+5mavQUF+N62FbNM/g0DNW8IoAEDR4l
LC0x4lAXzmnsftDRKB5qYotKPqPm6/al3rrIyAe0Ught8b9FdAUNnFhQLYYpz+l9V07D/G2fdBT8
qYgCL7+lbsEMxQNaacPyMOJnFWOjULuMBKsfcGNyNWFoY/9MjeHLo9rHOVLNkGQURpGVzob1Fc6A
vr/CNhuPh1q571FGhMGVL2s17+wHEjkaTwc/GbmzWvm5S65FSrIJfBxBfASthLNqWtssV4Oeavg0
hfIC6zC/H31eYiKNb9aRrq4WEiQQ7XxU4ey3uduafhjG3tSiF3rAOPYO24K0zpbCxr9GxwWZakN5
lw7NsjLq/kYBviPxSWHkYj7kIuzhEA/p2/sKn9PiJ6nkvmHivZgetlXJuU6s3uHk2lVJ9qnsgICp
t7VQPZ6EbJQPdouFOjj4RfRfTZqx/iqzxcvjOg0oCRsyVwN9nExJQ4v3J0vul2VR+YV6qXLQpKyG
4wSzyJUucJGWvEEmmukfmGmZ0ms/z2x6AMrKFn0zTV221zwOdP3jaLqVK6yDI139Fimc1p8I0Gzs
Hv+O5k+UUjT+5JyQqagJqPDO1YLvitRaqj76Oluu+NFsva6afiF8jht405kWTF56Mg6AxrkBYB+7
qktsFK1zcMjFjALFY/OwHnNh8gb71ZAY666AEdUfn7mAijqdZ6W+C1v187XQIws/skUPWatn5Rlm
82Br9I/4JSLNDpem9JZLuvGaol6L5prl1VA8dr32ZDtUI+QWgHu6bH6IKzNOPyHcZd0RHTw6pYcw
sEXWkYUx048+1RH7za1b8raTOdihfWKFPWUFkMjHLtjCfVGJCOtTPGm+PCQ4zTZoudU6VWO9uIWl
f9fOWnUo0gzztjW0jM2cyNaH5fcWTX45FDRy7skM6T78HZwO6ctmO/RtXSLdfmbLGL1xr4vIPIUq
2fRDjHBIL4VXIv66hqLIm2LXi23smnJ1MoOX5lwWLBVn3rN4uBKVO//L99ot/J6lPDY1Rqb67pz6
IQGSDZZLEjGhc6DjG0LW8G+Y1LpeimmT2Mo3cbf/jIVPkwa2K5sCs1byqA+HlAErHu4riQ3eX3aA
y6ZoZirfRpgUpfkPlWsWrrTq882fK5Gk3RXhGsG3ZZuA9lVnuStQqHsdqfLQ99moymY16zY3veXr
ct6l7e3nNUTEfiu6anTyMCyemx9oo8PmRBUx7I/aCdYbEXiNWVeqJ3ADJ3JJvbLlSaOltH7SW96b
O1hcOoHH0WCR9rL3nS+fo9in830Afo1/yXkXbVfmk93eE2y67Cc42+X7XINVxfB+I1P8xHbjwm+x
6WS7KqAuJ4Hd83zNvkpP7fptZ2HjaVvY1FD0x2M/uzqLPTbRJpKTcatzi5n5k8SLrm9WMaXafBLw
mwCKRkqi6p7ydah5lWX6WfmEzwfu48WIuhp3rPZlRK19XpMAa9CpruBA0t1XY2KmAx5vo0/7wlP3
Ck8f9M6TrYIPgQSOw7xgycYiL4iIGo5+ntzWYDpgib7hV3p3hUHnEG2H3lVhv07DQNLv6QyfjRva
WhaTwKqgm7nMalZvWrkDqK7BoRLE2PYYR5wf6TZUoWZLqtbLsBFPTzOkesqPXcdS/3eeDFt/diV1
GHUA8iEqf4NAxe2XWSfoCQNERfRLHlVhEE0uK4UhnTgGFqmhLJrMxek4Kp+KYjLxsZuGMrN/MumB
uqh3ERj5yfoddiM123ar75SQe4JlUVTcESIfrdRXWJONStZCR5lsYcMT0XbZuhit7n7gL+Wy9O4Y
ehXk87Zm5LqYXFdZzXlm2NTIdWDkS29DoRuX6W2+g0/xCAGoQ9+jAtO96NlUx2EVHvFMCbjXNiaP
BTvPYl+yf2sB3WhvwNNNnG6WGGqsaHcmmEFsKTA3FNVjkojqnyQGensE3tp6iiIv4mccPl5colBt
8kpLq+Vf68nb1xD7FFokULRqS4Pf8K8sIu1/2LdRsz8+gLTb+HLAu1LHeSpIi/bywo48KOt+mC0j
0dq4VHBzxGJUjLY/SCTTfb6Zbvw04iazWwd6NK4Y76shHIjC0EdcDyETyz1s/fTwGK/76k6lqdzw
rAqdTHj9s274lr+FdYTrMe4P+Rjm+ZFEO51Osq/2GMPTFaCMTdcNqz8Hgo+oVYI7PR5GNNf/TliW
7T8rZpDnFNQ5/xQ6TzC3vKcGSFkcK2xYj6Weh/EU+T0CqxhctKixERK9Zh5isUDGmTv6vWSEJwfA
RGV+kkwkXVeHdOpoa5Gq7QfwfPbxFEebjR7DROj0Ki16QYcVu+MwnSZWrQ1wv1v1SUcWCMwiTTP+
FdlWvP4k+M/jISoHnFupnKb++wgBI7lQly/8RHiUV+c8bGwjtcPptiJ5BHq0eF6QfMfxZdOjBxeH
wTQo4F6norzOao1GWfeLWacVwGuOgcQa03DF3nQT3K4OSRar8rJixswcXVJx34ay8NVjxeegZe2E
pG6oIaVqzusy3dHyOzG17lrh1KA4uJ+gRdHiuRNFOg8PYFqkTNyv/STpfhc4i3BPEoXb/pZmsZyv
17jEZtK9h/lH3qIA9OsKznpv/YTTcLP+L2AYcfRomJRjhT+K9dLEo5bR72maE9cOZeFoO8i0K/4C
bVQup+CgPSSNZrDYOlsDE5/GLn6i17RXc+gbkUQuqcPgw3etTecvpPB+B9tUg+L3UsjU+duYT4iN
NVb7c3fZLdKmg901DtCaDzjBfsGd0JN6wXCVPvOM5MgIkm4SJxoU5a2cpLVnvr49k0UJVyJxEBnT
cWPHDiT2JjAM4b/GNkXQImrGfYvjmWaXJDAXvlujMn6XohzKPsFjNxuOO2zHUnlK5tX5uyFjBoB4
F6touo7OJvrqPNlpk9mxwqx5Ppj8iByh9z+qSfZpk7gtMadkyJLO1BP2xFHquVKkn/MRQJAHnNBR
/AUr30lyyQQ6oL6hQSjfdPnot8tOY03bzrJ+PGG8zm26Nikbd1uzkfryyFQ6L08xjm+OU9parkkt
VmT+dd8nAQUIuLpTi0LPugcDkEpdVFq8aARy20ArHmuuMH/Z52txmrd4loBLJkAubQabvW/Q2bWJ
gAz8IYsBd9b2Q6P7Ne9bNOBA24b4tj/mmdyOcqQFxgqi8SHathJ1G+39bcYpfaPmrUuX6zwlv60X
1fyIDhjQM7acN4zg5rh9rI29jeMvVEepeBFIZ8mh97QrG5DKJTlTUWo1N5Ms3Xgw8ZpeNBOgKknI
FfpplvHyV+dThZ666MTjFOupj9qJVUWPx8IvsI3CM3lgOyHz874nOlOHHIH8VyhF2fT5W3m9yaoV
CezCYJo86bL/BuTbAh/lXgtdhyXe8elTCdTYCUyCfsNcQFTSf8tOl4vbMQQG44mZOv2QZf3c/QO8
IPlXliWmq+rIMYOXiRQh7vpm8Ub/2kjZjQfkayJ7favrQInSGPh8rtYZxt8G7hvVrcDfStourP5a
ZXkprxuH1fNjyuDF9LyiyskueEniCMluYYYTxaT0W9s/T57gRdmlRcMSJJZ1oWeZftUi3dwpBZUq
bRbYJ8NLMxtKabENVi7z3bTMQIw0Q7H5nyF1lb2PHLb//5qpXy1tkiiFd2A5FepFpRpYtBZrcL37
1CXD5A7IF5QTtXVlwOSkAvjtJUpp/mlfVbacxDq6c4rBa9JKHB5yqzVuVIIWJd/610iCAXgt9h75
DxnWAENh7NoPKDKJXLZ7uZTHWfN0f2ZjR3pfd+B86Jcoct4eN7mHaa91XL5WVE3zD7JF8CrRQibq
mLnV8ibJ1nK54kDclkdgAFPfRkXW20ZMEQ6BekRc3s9iqjZ1r7OUDLpJ6O7Tl8VOJsJ5sPoF007Q
Q6ami1NucBEGvtPabGkW36IqyaPvkRv64ZEtEEhONPdTfHQ7sbA/zxCC7VpXPg4Hq910x/KZjufC
QHp5DL3ehvvFbN2h4iIpPsllMBrJnUmjo+4F6uGmK6u1wPkK9Deq02QLyedoQmn1ly6d6V6E5bFE
sO3Z6i+JKAn1xwJ/BT8Yuk5Xi9iW4JolcczunYl5sHW52wJzcwZ2Heo0pGlyKbpdGlqvZRhky+I0
F8dl4zZplJa7vMee7dBfINcTgWAxE3HXeWfVaUF9wG983Jg/GA7OGVpk+dqRVouKSUgrFlkWq1B4
PGyZmeHQS4pI1aiMyseE9vAsqzEtNCHrgLyFOerFDpqB747oBRfbacqbCRmdvQORAg963dtOpa8E
pV+pm4GEin832EeKG8wBDXg4EpuKzxlgNuMNGY0YngA9KYv7Mq2A3Vwz+rZqAYIz6piB3dItFxv0
DTHRsN93Y5Vc80BgIyDgTpgPNYTspCd1uoPTJxu+lB3Ecx/FPcSOgD2aest4OS2N2rcK1UA0+wYi
laq1U9M/Q2JL1xZXhO5bHXZTVaeNgEV0rRLMoH4i64BIhFO8Q47FuyRqaV6pYqnzebHsFRb32Xzu
i2jpHkEOHSf/MCuBFan6bYsGA3g84tCNOOrkH640y1LPmM2pN7kg+MYrVXhQMOHtGzsVwZ+jApyQ
y1B1K567ngeCYj9lCKsx3FLT4TIS4uevZM/75JcdzdLJOkPnX7OG7qVE6gKSo1K/FjjIqNAKVBiT
h1GEdNW1T9eZ9+2cxGjUqZHs/LMOnG9fQk54ZVo2F1PxCj9yGsx52qvY33X7G8+8yasl9Q18uzCv
dAY1M1mvmQ4KF2Sakb/8juNsjO95FEIsm3zSW/niu83q9CBzxOEFdcAi1+9gKJLoL5TIMv4J4fE7
3xAXucAIDpwPFFZHgZHpj2yoiq1JVWrrkJduaSw6I+WBqhiNItNlj5t0eYusYW1BYP+dT8w3EbhO
tZKI2aiGA2oYzvomU7yDr2/2DEDCQ8BtSOoiGWZoTHb5Thhljepzeks7M9wt/drVxmX9aU0C6ni6
Q/PhlC8tthH8GVLW65A59xiMDU8J1Bxe7zZKz6hYsIi12+wzmnBxXCMRj77hflVH0b1lkJUBBHTT
P4E8jx4Fhg0uq9FJS1hcnrZ03D9vQuB3SCz+FAODSglnj4clFHPtR/kXeLk/o0nCBfpdqEXnfhWb
lf0BCAlzpIv5wrTGHmWFKXi7DB5hLsroYO/HqPyRBInRJuazP5buuC7rWB1jX0wnl0Y/3Lh2zR5F
P2c8Q8hOOOnhI16yc8bUiI1PJ35W8GXGqhx42CVLWO1ljPsRXNS1jk3Y0Z7ytF3m0fwOCI+PwXL/
5LhM2lHk8ddtqqpnQUYMt1JsS9VTtkZIKIg0zZS+RfNo/G339MVHfG6QmU6Ygy9CHRB/7zG/2l03
ZxEo+Tpdqk2UL9WcD3cBghfO5DF7NHbHcwK/w2aW3X6u4pCfEfJti8O9O+ZVlqJoN0sL7CLe031Y
3AG6Ejub3GWo0P2P0XnqagcJtN6XEoX3OuGOrnm+n/ul/1WmQd4lBPqyg+Pbzbn5Z0H3/QkbEtkJ
E4iq4SveWNh9dkPt4YtY1rFlyWMAN/UwaE5OQ2IRrxKCPImXXfSVql6e8SN4E/deXrO5KhrqN8rq
ZEr51RYwY8NyLG1BwWCfzMjdceOzfIWDt2CHGe2MGhNxQFkvvHgqK69eWBevd7Lk8Bv0XfmAxLOo
40lCsi3TTX3FnUvPBgjsrkkmst5pmoTjGG8TamHon4+dgyoYhQ7llnfmF7H0G+QZ1WZqze8FLLy/
TwuJ/4yK7K6dyklD4TYIdPm6LM/rhnsIgZz8GxT21iBf9cctic0Dztj5SNe9OuwCUitqPTU1JTz4
DjaSX5M4YpcAaxZIdyM5ID9Uf4Yla6lx9hA5xVt8SVxzI68Crki/uF+yY3ClPolq6O8Tb77n+Rp9
g+L8ZYRp+Fmo4Q3G73GgONXP7hDSrLuUxOjHbKIKbUIRlzk04SC6NuPd3tddFfIDj/e1lgOJrhls
3wqkrIrKFofEjinD0SIFGA31OI4hj9RlL+01hyllbblw/8oYTUKmRxnVc8zSP0ryHYhAgXO1sbZb
DogzfK2jbfCHBWhqmJ/EVXqBS3S4mp1Z6HVuRxQo8qQN47qcUN8uP1iMgNYoavJTpdPlfhUivUwF
C3dVn+BYmqsq+iU3uKycxjViomaKPg/YBTV1v2YSciXyunPaoaqixj+VKuefiST0MnfS36dlXuAR
H+JX600JCWsnEum0cKKhwvi/PoBOhUNSQdpwG+n+VFWBg3Gcxnut0vFT5Yp1OY6m8L/Zaja0ATVc
jiwE8bWfS5goDSWrUQu/+tH0+7cejT11B8w1fwG+gO41rdJMXrsC/8oVROpsuaGIXHB6CNAOsE09
Rt9ZTpb0lEH1OQox9He6T6bXCK5qvyKKNxJ0T33JWRq/mnFhV4jrmNmMh3L51qNHdgr76m9FEuiP
uTfk5zrP+heD4f0372R3gO48/UTerXnLWLQfAjLHCLWmeVtGUL1Y8f4hdz8OufG/U7dj1CErAQoc
6oXp6UpKEp4JGkSnGNHsHLESbQ14tBUPelj3K7wP9qXJOehVAHZmrklDwm676+JjoeI3Z0Ff/qRy
7zS4gyyFBlPy/RoHa84pM9W9w/1FCrXB4OmkkW0X37qwD0mzl8XG7oKS5CArZNuNpXR0D0yKmdwH
NpY/HcKGvOVeQeCamfa27YDEvDGpZ91ATev+bH1XpA3owqM6A1daLs3cZ84fwPHuPq97Yn8pD/Tq
qcS3wVIMIcNtCGHA8x+q4jNNcZ8T1hfAF3CnPIiMPEuQEhYmHIrJWtFksc3zNn/jh87LUh6AKEXR
lft8rrFuXRzfYJ2QQS2kkS3Pp+9A74wHJBM+rh1JzUnKvtf1RvT0GRQUXHcB7/l2k5kY2iIhyYK+
F9L1FrLbYGoag6r2tUThBDK4Acixm6h7xjsPk5g3NxGIpewRGmf+pu8WT8OghovswnhzamBls2eL
mtrQSflSRDEHxUR53XYKXLasgHn5AdrgfEb3AmqaYaTAERXJL8Tl02cVe3bMcLycMFvezQ3pEtR+
prDJwQJgK9ENigFrxZ/8ziBSQafpi4d9jGXf4MiGxjzvcvsJSIirtymMWQ1jHv7Cdlw8GRe8amiC
3KqVAbLL2Qa+oEe6pF3corDVL1sRpDvwruNDo1CrNAEFcanreIswRVuN6Vv/cd3LGI3lKb2PUFif
aOXm/FpURD3OysZDS6Y8Zs8M5JLw1iEIf2iaTicEeMnqbffmhpJXNAmMor7IEc03QhAb6qVM5QO0
iwItLYrmbL1BBAZiO6C4Jiulh5XnmAkoBfWPUypRaKDVruVBKSyPtmGT6hWWfaWC/id02aqF06gZ
kWnf0yxbPu851lexaFrcS7mu4wvhOzv5pUCVOOA7Hr3uzadBSP8T4/Ps+7Tu8QDPJ1RQ6MgV/Y7k
ECZ6hwEVGh4VjKErbBZA7W+IGtMnDmfPAxLa0Bq2Ddg8WLrp3i5oAbeJWuKbj6pJ/N5T7S8cD0hx
ivRePow8j36nmleIlOO83cM9pYMGE3AU11MRdccSxVqLlQM07mFktg2vmgi/nTIn0hb7TuPPsDn0
X9Tg0GvG2G11SLu+T89SRO5Xj37HU1K6eG/TOMvNcaWe2Ae02MCmgbvKyg4y8fwzJ6IHWcHLMW91
uSIj1KFYQ92bIhMH3+f8J0ankmdmoMgeI1y+cLJKSjx7pSb+OMQm4S3aSL36pIroH9mj5JF0sqrO
PegEE2n6Eo+4Xgt9K90eczCOquFspkn9KfbI4zVG2xienOjP6RqKJHdNgI5WtbNbzbfUrDMa47AQ
7xu1LQO4V2jqo5E+BDCf6h1xlzZoc1h6J8RSfsvA3B/vOoIgcMD8Kn3s442L4zDE+4MFvcJDxQ3T
v0m4Ql97tKGuYzKKS55Bj4ESCI3+Aozz1sSgOn/35ZQU1zipArovMC9vLR+28piu0M6/dno0xyox
9k/IFtOD443DsV0w1GZqrAJMP/adYQ27hNDHDoRNSNSKeXCfTITN7wJDh//cMIlXkcMdAND08CSh
+8915cxLKLn/pbEN8YnKQEyrq2D1BTUfPecY8cEP7hPInnFw69Usyf49LRawX5CA9TA6ScjyWtk4
uUqk5gL5tnOf0X/a5BkuSKmpbY5xx9b6vnANiedorWe0v+eDL1L2CTh7TLK4NX1STtMnkkTxGTSt
gYGWhBrsmA+46bUpoJ91PI0ISr+evTjN2N9gnf7kN5a5lm+OIzVEq/684qf+IWhkN7CQNfyuk1N5
wnkX/ej8hLnFmK5Y3zXCnvtEhd9mSvrixmlY3ha0l2ypqxWWtnjOYZJeOjD3WxZ1AyK16ORnUoXq
Cb2zsbjEGB/c224R2OjCREF0VugoYBBmxr4bBpiXS7ppVNwa5uLirdVk+787hsnvoyyC7+zkNfsM
zbg7xTNRT3ReKnGY0828rA7CxcHHmIZuhEXK0SI8m8M2SnKdZ4Tzl4Du1R3tU7UfpUUcaQTPlqcy
y94EFZ76B5lQ5Ckw9hzeOkQRiH8P1VYBSTEMO0PeRoGvboVThh5Eicb12ZGej8227eLTkpgZtwxZ
QYJcjPmvLEZ7p0GJM12jJXPyUu0Qs4+FXNP1aPOx6pvIWBzo48T7WpgO+sOOXbFbzNYEgzh7Wt0t
68RRNK7R8khU5gW2AtEzcUrTXzvge/8wa2G+YUx1ZWck1SXmIApbvnLQEX5lzPW/t3Uqr6j5zQN8
qqfp4Kj1VT33cfSsdb/9TZOyv4Yljw+93OwjTqv4WwG/R1srI8jeoD+FFoPMt+SKJBS3I6ERSxo0
HjKMmS4m+jv0+fo6UG9QQjolDx3Olx51BC4wOoM0f0B5Q2E42kf/xdGZLMeNK1H0ixhBcOa2WLNG
a7S8Qch2m/MAgiQIfv079aIXvXEopCoSyMx77s32q1zTjjvKC7sigzFN/g5pJZ4TLwiGi0za8Adp
ZZhMmtZXd8x+0uWA+AOLQx42lWULoXFwqpBjxKMYP9s8lE9F0tjwuOixpY1f6FL2Bikj3W0AIzvf
K4MnLKHqMMwQpvA3Oa8HN6cMmSZPZQyhHMqrF/jRJQ/m7cVHt313xj6l4TE8qUiM30VTDkwfpmQE
TCLRMt3XeVU82QZKkJI5WaeHtlqnbeeB+DwhYJviYAdyR/RWzVfTSPUdkbn9nJs04IMR3dSwY8Ty
5pdVPWS8HUPzr/Dq6ol5YvK4+mZ8RRh2DrkK53gnkoARdiRCdD1e++JB+3X75bjO9t2HSXoGlmUW
4m1x/qD1Vjw6TRAEu7pvHX0gwHZNf1SLjYpvMfv+WRbBfJ1y5cv3UjtO9Bu0BA9Ik0BzadVOHTP8
zhvoZlzxR7he0O6WgoXMNKEjsWMyFE6OSift2R9QDLMylKvJoBXkiTllcHGHEc2C7GKlzhSUabY2
Zr1fa1r3kCoaRsuO4zVw1oWTN5HpxYuS4slVjN1PBPV5f3pnSd6ViapTnLTtE5WY/TnMW3vTz93+
B1Ol7lVNSzjvy66sjwPbK5cdz2JidgsZyU/hFJC6OKJzfbS+bNpDZ+qIB6MpAN/a8mlTsvjPegRO
zYvX7juliwOqgDmG7UrShAlke/a3OboTKmoOfUUwxBDm613TypAcaRMiSzbsn3HM4O05W/Xrhmp+
F4q4/wNn5B5akwT7hfjNn6oTpt3Hcv4zBY59WSta/b4NhqwayuG/qCkL95jYxH8OgFYYWNVD94CT
i02KtfI5FTvr88t5hMpBJay6vO1GHU6bHD7BvZky5KsTZJbxUubDdJ2HYTT0DHN7z8/vAhJ0V5dJ
R2rUueO5OS4RhaEsRfymZFrdeW0ZEVrt+L/CSqe/O1+ZeyOo22AInHMKJMEVH6Qx3tiAEWFTifwQ
+0uUOR3NcEls3o8GAe5a+pW8UFWV72PELc+/jriiO16Y0lm++mbKj0690Xr6LVVlmuYem2pqdTeS
2P/TNd6y7RoJYbmr+nrN4JTuCr+wbeaZXO4G2US71VnhbRx9KeN1edZhmewVc8tduBShkwUp7G84
bWvmkd62S2bxUVsRHGOs4MA8ntlNXgydYIZtF5atC0JUEwmkgvysJ8KqYjN/yraLd7ZmP2MpSUcc
Iy5LMYn3Rfe/4iV657p33udIvaN5HNMwwULt+QYNzanAMkexG0i6Ow5rZK/bbRzeAyW8DKRF7l2R
B1lFmAwE3HCOb0Yu+E6RRbk0V7rRU6MiUn6cgm83mn55VMiZM6p8nzr5eBpRiDKlyHAVWimSSs3C
BNiAtMHMZdNYlVnsAj7GRfja0SHuinyNqclY3bvrXWn2cxK711QHj/BS0KCjqZ/J+6UClXpJ3lJh
JAljzqfQzobok9RZMJWA2uMKGUJ22q7n3H1cRxSDYK4/usEhzUAL0jvXv2PUDf+VhVmvwufhT9/S
WkR8wQCXz8Zpwpd28odpv2x9DIyaUIW3t9rRHQovK60U56mw697ZPIDCdXKyRJrQ2Ytt8v9ORGuW
CP9qYzRQ+/9tpXBO42wl1ZfnBU/WAdVwqnb9ikTXYNQUXA5uPoT7BSpHHOKmqbMSRCcD34bS8ZMf
fmpoVCb0H3aQ5/NX0KfmbhyUfpsSM9Q3xHs7dlE33Zd44vYUifO5DrDKZQs5g0Vm0yndhSOD7l3h
yOB5kdNyGLsSFZrdztz/hfdCqg/lXhWaLJldzhz2Bv1luyj4a2/xTHWSOfDY9cE9ws/2O550/jWO
m6FkpIJOB8/+HOsgeuMqXdHaRPPlOi4jZ1Jf2vEw1mXJR7jyOK2saLtXUwkih2gcPMWNnn8EgQwf
U1ma1Xlkj+9wx5umzwB+aHFOW7a7gZOfcjFfkr+JUBVwMf3QKzrPbYpcRi+BWJvjMMnu0G15d4BP
jLK0EOMD37N8TpPJQFbl9q02YXJGyhnvrRd68Z64VfHT95vpmVO1eM63RFEErUH9y+08zEt5/waq
ou+o9kaKo6DvssgNGVIx7hrfynhit1RZb1VJP5ykV1fV9PyrG3gqk7gJzz3aBB1/I4+BdJy7PMCH
Hq7p8jla5y2wqf0NO+T/JvA8+jfIpf7bFgUFmOic4LnJLZsR0BZeGTlse7Z1BhQwxOdetkEE5zwq
uw+z3e7CkK0PS2CDcyfX+i6ybn2nqNleSNmoDxPT9Ct7u+sXL1H9vUHrf9lQl+/WeR0Ql+sIIRlp
3eybuCeolOEvCosqI7fiU17MQQ9N+9sOcXXyAUnDGh0/S1h9YDKmutuuHZyKcmfB6M3um+7xBrk9
uO5kHZTKdtjnUcE2iqSj+zClcY5VzX9ZTobxiS0HznNa1OFnPBQpD6OJkIdia89tEDDOMDDATdvr
X7bvvdfeb6eHVOnure8IhdkRmwO4lrAriJoLo+u0C/otebEFS9ew4oE07Nau9X86flqPO5aHdPe3
JS7BjkS48XfC2CTeKRnfAOKlz5OdqsK054IoPbn347UKH1vkjmaXF5LeVrhgqf86smjaVw+4IUE7
i83HNCfVdu+yuK/8XUjWtR6gh5k6pagIlAb1krZHt9Om2fVDXRUwy0m99sfEXdVT00wxlIOMMYFs
jB1i5G+2+ea/QeBQV2JHTd1raGcBIQopOJ6QUHJ/51h/3IeUcjx0ciKWfOerQTfUAPDie49/Y/+i
RYtI7oBFw+jZBv24jXySnbFfMd3C2HNCr2wnAvubRZklcWyrJ73NDtguMu7GeqRartWnMRv1A3p4
XXTtLgdlDfZVYfLiEsTTbRqDRh8fLWFp+7lNoqfyNpa697pSNbvCK8LiMVzLYLmA/E59eWo7aOAN
3d+z7UMRGOm967FUut/DN0X6znqpabiUwirYOExZTVFi1Jq3IQV1Me+zjHo33lFjM/oolji3P5Zg
MaCcXsQA4qMRha7vZJCCj1bayPU4e7VSj4ZWJ8jZ8OxZLbLB61KX6V7Utg567Gii/6RTE9q/+YMz
2UzRRU2ZXiBbXq0P1/AweA114NEhd7tLM99u5Pke6dNsbZiLsU173vd5mrL/vWcOWA/7DbS24jbp
vfYGilXsqKTktEUZ3zVV0pZo7KK60YTp2oXzTtuKFDf+VxtEmznyI7HsF1OlZrnJDLW9z3lmAt4k
0KlzW22FOTCI7dqKWnV1+dU1kTfLNWLAKHkAvHE7xBPz91M0C7K1q4l1VD9kO0T1JeaXKJ4IIjHb
0QekyIY0zzFHNN30K1ERmrLkcA53Lsn30akc5Jwi4xeidC/OQA4APEQ3u1nAZTM86Ryq9i/1T29X
NnsmffeE4LmlBzfg9TpUOvea91EzIH6Ryo4WmyzCT8T8uh2WjLSlZHxYBP6R/3ST376ioeay5BZG
Md2nvmz1K6lVaj4WaW+KSxcOYXLqsbAj8TH98W4kIyfZN6z9ON0vTlCabA2HJD43MCX0EQ6Yv3qd
gg2VT1Ea9jfuSs0BTYQz5KfYka3PNDfvvOrUbmYtnptNOZiQJSyEOiDIRclTuSRGXYFibX5oKt9l
FAxe2taPwOUq0hlo0uZdV5kkw74T8E3vN4HKnrxZ+MUp8Teps35teSBqUbfOxScYg6alUUY8dXnh
L5TUS4/qx6o2/2lrvZy7cYU0N3+nRvjpK+lR/LJVUi3tvxT8vs5RUprYdAcTBYv3w2XS1D8OOTPU
Z/bnrumOyXNfrEfXR1e8RPM6owZF40a3j6dmo1Y6FBpEm11ZIipOUoC1ZdIDIfuZhkWbZnqbINHN
jWE+e9G2lofccUIQkHLzFXBjPpncedqoeWm/AquaZ6+aRH7yMOavZzdwQT32MKbjfrXVUmdVqpL8
te0Xnyq+UeXWvoVtPQfuQY5FMlR3SqVJ+ghhUZt/bdzn8smVW9/+7tIcB44JzTLlaMmyw3N6k01N
lLEEumaFR9LDU3iij/pD33QrYye4UE35r1EACN7rek/lilNtqJpPVaGn/pCC4N5Hxvfs0oC/iOW/
PN3a+VqlM/W+WOeciqMVw2ovTjw3w2WNrYy+iwGG+lfuLRhotBn5mM2yieBxXqCi9mIGJz5j4UE/
d/1C9A/rNLvNKddmc7K4BQrPRJujVnU2Tub7oZ/q8Jy3Y2WYozDi/DkELo/pGNLwfoyVM+oPtMi7
hoFsd1A1MPO1SRx6wC7gyuLVUWjcYa1x95XuwKd8ZDuz79x3bsX4PQ+dkTnCPEG6J1eXEy9HLtUG
WTjTHtTXj9Lz4m641jCd402PUINzqmjDaO8bSLbh2DIzAKTJB9PqN4rJft0t/abVXQM/Mp9RPkoo
LF1X5Tf7HrmAxqCa2me/b+op6ybDCGTn+nVp3mSagva4dVG83+T59aPVNjavHgEU3gP1yYaer40Z
vazHYVbugcBFOJ3U5PA4WGXd4Q8fdyXeBqIz9W8iCfPEHlZFD/qclyBNH0UuhqnOcsYaxufqSD2Z
3rsDNVkBqjh6S5mpruKJr/SSl/sU4MWPyEvz2M5wDlkhtIh9UgPicIsWlfvSDO7MFEYHGjOJDwy3
3CR/erKac/uy+Lw8F1F3Xw3BoKe2HBm2DJ5L0BBTwKcZ5joaMt8ppirYR9pdiu/WCl6azIMvd+6G
OK32rLZ1mw8GMMybQkjCGalWo468IS4kwt2VlTDbBaOGjT4AepL1kR7YTE9cb2xSz1hCnHdhpnTu
J2dVq+ILDSE8Swfw/sinUeOL8bqg9596A0x5XPKEmeXOKUfLnxr53jGh/UfkXmUGAJD0fzgldfIL
b1I8h7t4WEK/u4i+76M2cyvf5tekoeb8rvquKWlovDqm1FSupNR18xuvYvG/FHeQX/F0Z8g57pqD
HBwGmSscY3sUQdzkGTmHVXfPMvhio9OWLGFcKqSH+9RpqxBpApEwW7q8oT2bIRt4qDqnOQY61/EF
dxG83G7iYWyAnaypsZEBbLa7mF5DDmeswLw9xxQpAxwEzH3+HRYBG4VC5lTegS3LoiLTknTC96DS
2zhlTc/GiORmeo6E2uEmm+lLCu3Un3M/3EJI6eYAHxxskRnrzh2msn5R+zihYiLyrgyItxjA0d3G
FdxHz97V1c6kDl4+SZafVtZNt5sZKGkwdLg10Pp0sSHbdaoslnns3vYcefn23RjO1xT1Vji2forE
hNmrZPSwPOGYa/W9J0zSH8sGzONjaTlU7qrIzS0Pp/SK8SonBgCXIXC2yMl4EBqqrDnCLZB7tvJP
Rcjk9HyzBBanwRv5SYOzbt3+1hZUf3qfRPBjUlabuAJRe/VpqJ3N3w512kehm8Gu2PJUMLWsMzqp
yd7ZucPazVRR6vaESQw8cj8OMVoqbE1MmkRdiZhKH90H5BIoGaIKVuSP1y69fVHO1CLH9LQEzUux
xfxYZRjZfRQr4T+/6ZyX8ZQUIyR8HMTF+IO9mmVxkYALwcM6Y9Ok85uc5bMJinC8w6oalJ/VkCQz
Rac3y8fV0RudzpaXK7P1220bGVwajHytXJZT1dY0XDu1zoO4LLMY5iuCV+o+5Hk/oUL46GHfZezH
6T0LN3V7HupZu5nbrYYjtxC6fNVNvQ183hDiWNGAs/ZF6vcfIbZx7xntsW+e4xSsccMELOwQnPym
GJtr1G82ibJy29L+TNiJtx5GKs3uM+pnH9SIfeDVX5l0TS73bGNompVB9rJcVVqW0feMZxQqIPeS
9pGt2ACOuzGkFcrKGZIa7oAolW7YucUNbzyLcbR4xBqVWrUL42khomiF5OCZr4e0vAv6oqsHDDOb
YJuUYwMeh8ntc57pmb8ZS4maDzyWStxzVQ7+fqtqFXyNXBjLe2Ri9kXlC+Or85h2bh8eFjWI6lCq
QbGEus87mQXlXA+nRtbbBLuWkDdGB40UvyYKWJPFKcy+mlEm8qrTeaPyrlPcPVkLSzkebG3ldPYm
Eald1Ubect2sInERNQlNe6k4/p6HTRbdV4ha5xz9MVEp8tOqm90kFB+RlrrH5QKk1DxudW3kez+Y
1C8yuRnuY8II5pt7jQsyegwX3uOsXP0ofXaqqcLIAp0U79emphzqSrrBS7/lq3xiLctEMRVv03Is
9DJRP+I4SkC2J0C40+JS0++hkm8oFCui3fTUFJT+z2pZNVi87+oC+4ObdBBRcEJWMucLQ8fdN/O0
NRepem6ZijsRIczhl8e9EpMM4BcoQHgq43niQ66LTTz1HImccpZKmJaW4QkM22TVubbeIk8yAunH
1pIXBSUaz3iwA4Ne+5fFWUSwW0ABvPvVs/+fIztt8l/A3DP4K1EOWLHerqNTfDYF39R1iEasIYza
6/VnJ6wZrgbzEpARltbqsCYcUOetmHr1G6yxBTCShfWi35CEzJvXsFPieyw9CI46CebhjVXlsM6s
G0nja+nO0NhJEq/itUWVzps9vKmQP32YhegazKpEmkwL7ihR5mBrZDxwfz9VbTnzyZS6CZ+Kyl+6
4ASUJBaOFubuyYHpDOUekTlu0bq7MOCZyYLaB/XaM9wvNJfzRODFsmcG61c3x17Y/oMOjrjMFOP4
7k9UqRaxxTXxyI3QtME6X1yV+ABDkxjbFZ1m4muRa6z6z2Tb/Dfq0OpuokN1O54w3sGHeHDS5qA0
RNbeXZeqlllINd2dUj/iimWpw1Bfecr7765f3UXv5i71asb4JQOGHbV9V16xmGP6uUuG2Zte3KnW
7g4UnxE+dsrVfbct/Db2Ew933HwIcFbW0dGAphuRWVcylditGL6T+Tgi2frFMfBNF1wm7sE0uHA1
9Ml0SNOYNED06Xaq0xMT2tZwry6qcE98rwbbLBpU/uLwRdDoFwtyHk7EppevZvXNqdesrQ6gc/If
MgyZB9QJYvo3AknX/0sD0SD7966XJwD6ppnHn11ZpgXvfIhr/MzI0ZZuhifOR6FivOuM0Wl1bT//
8FUvvfs2NrG6WyBWv3LOJ3sCK2Y2bZtxNNlQzdO6s6mDbziBk9juisVPxDfWsRsGgomN1iygSOkv
BeGT+VW0ywapGpZm+GTSeCNZJl704D3H7hZ8gmvBRg5OjJuxYKgY7Bn5UemDHd6QFuvE+CKjwGUa
2K5D9dAaELdMQCilMO1GBskfp0r6FtuN5e1G/g1WgQrGqcWcRkUF/dNuBSJCx89d6vs9yH9PdTbL
8mtZJmf8HI3f4bSOZTSj6jc4fGgTLKuK8Ex5hX+QYhvgUFdWkHqSicO09vY4T4tOWvQpHvi/pgwq
mRXAaGQY1AhXagYS14vu9jpmpn8ZtcVT07SecN+DRNOgDZyMud0NkdD+2eumortzC375vacSPfJ6
b33yIkKL0jFDBAdMQTsnfU91P+W0WKOKz8wOIvfDMq5oLi5zs+0Hx5+WijVTsVHwz+m4HWct2uIt
Lps2vOjRrdyLXToAGsAStUJ89+14nCYIuXdBcmT97aUYH87w2YGH5NWa6X4IBcrUDrgyVcUxzCEn
Xjech9OxIeFPUoUmfdM+xVGg5o/ZIwT0pemCUXM9hk6dnsUQe9ueudFWZj4p2MMlteXGBoo1EVgw
kjpZT5hvI5n5Yx6teO78RHMOdFN1XQRww00YrW9/IqT5bloZJu1hOAvQFFn25Q/W/cLkuizjnB5n
nc8MUYdCALvA07oPjohv73avw+Qv8QlzAoLsdMlTuuHoOTPO7tIDDVVTf/VFZElzdrXNIRKNp/Pt
gGKdPw15ybScM4SJwj7ljIkvTGkCOe4DMznt36SjSgHS7taQlcO2DHFhzWoew512onx9H3Ci17/r
tG0gjxwVO3QFwCY8IAxgx+CGgepiK/D5aQ+2iotQ9ctfTnkaQYTcKabPQVyYbxZC3LDOvyngCWQ0
0HW9PSdpPHqPqZ7b9mq7Pm8uudRChwQN9kVyh57vykPCxxWVOyGpjhkzMOEBXCwo6hUYb1r4Vz/m
b+ACHCsfeWOplV3+LFoY8xADha/51YH5vY3n5DZd1iSJxjvMnCAMQFRo0/swneo+i/DhrT9dv0I8
mgZDs1r4uXdo03GMviPYueAPMV9IelXlVt7eLVJbExXna48rTAPqS8+9WS5Gyoku63sqZCARMIkj
Ym0xoTJgFyIkBHvNHsyvx90VSMQ5TJKo+8yCYT78iKRlkS6hG2TJDTGIjnMywPdufu6T9R5uvFLE
Uip/D4U/f3J5Q2kXtqjqU4fua4+d1jOjKOW3yd8g9jgPbskKc3WuS9ehBCmIjZdFxQGo2rx3virG
I6Q4DW64MYnxSUGYTTI2f+pmCpPL6LeNRM4AKUaV6ZbiFwgOw29jY1ykWAmI37gL1k2OkJooJgfm
BgOYeqSslq/ezIP7MlAlPgjHi3qCOiI6uF6MUXiITVo5F24qOhGxFG7xTgy3HU5eHVn93DSh7T9M
XYXA8eBwG6IX/W7wYjqs4PDmOLbns6oEIN9U+n36jXGZTJhdFNZpjVlhzv0HxtkyZbRTyeRnNEj9
a9nCwmYoKqU5jwCmX9R8i3hxSRjJfzXVWNl7m0d+ahn0CvkrrxmR6j19Vzs9Y2oi18Kynmdh3ldr
79lbSOHIwsWdqy8Sw/WcKdtwYe4Ck0iRPxF+YZi2iGVjTqCNs5xCCuAZtUBztU6JN8p9RCmu9iQQ
SP1h+jzGj9SjgVKj8wqx6HqAp1EpWZOI8NGUv1F+84gPXU9RpivKvP/QX8bwLdaBa82+kN02fI0p
0zk4s0iR8XHwo6gJT6GNcTLzUhe5f/aTLaTwZUDk1uecjXk542TutWOxMA3a8dVAxiQbBOJbIJu5
34s0iqa7dPZZlijxYKdPdLcjyzxCpkhogAs9SMbHClafBTgMo/7Yb5sXJBdPJEr8XfXSrpByMWzV
OdVbMzxyOdqxOOquGIaz661D/EmBLaaXPKjiiSwASD//k7ygJfwJF2qafxwc2BFTbzMH0vE27wxa
hON6RQBQr5EbuOMPN+8D7jz+PLGjWg2G/exSG/+e2jqo/whk+fLL8pwylEmDXtxPHjEpJ57BzjtL
hifhhZMz3YMLMKDHc2Sr5hxb8M9Li9uNEBUvR3t7ICJjKq8BUSzjm60jMYoTZ1jDlZ24EfZoWPtN
0LH3I3VA7LKCA0sf6Qn3fc03c+BQd1BPXULmHucYzPgpqYskzrZIjcPbwMeG1joZXfp/iEduPVLp
myY6Qj9F9d5l8Lx8+5KgiF8sKU7HO8Ie4pxJVFLH7c5gQJv/6wsamD9Ml4NuzJgsU5lI0+XMjtKx
XADb0EavyHfJ3cxHoLLbz+//YKon76FZJD2FU4sOO4STWmiTZIo6FHKTzhx2fSiapsQJTjIslK7R
HjFza3RbF0F+BYaPcTbOylI5XzmXwDGcOHhVMeCiwo3qUHIHxzjMkx67I9e7ZrREiS+nQ25Adr+r
pigiTZIQEf/35dR2N4t5gnXn3ZF4ZZkLTSnqGxSoew08Um+yCo4s3edaMR7JEZmH54FmsfoDDU2r
hzUcIVE99izMhPCJNIbJ8CrVzRGPA40YruOWF+PyL4yDqXhf7YIVygxjxV6ZArP7dV1TgYdrSTUQ
IdMSn9Qf6J6S18JwTYByV2t9O5NMsijGTlu36vmwkiQ620MVLqO7XoAGCOQ6VJvx5REkRUbXSpPs
DDWKa/fA07nhVoqwm/+3pTCAv3XLpbEHLyR2ATdG49oxI56oSI4+e7bGHwzLk/HqsX5V/1kiU/aP
tV0YPcllosLIOU6rzPhlEf4IuxkheKWBqf6qoY4ZFNXk6j26Sy3S0ypzENCdv7kaGaFxFEdF4Lhr
eMBpF7BIk0tzxt2zNPJHqaZi3Klb2sYLg7Bp3NlK1/7RrgwkvxASmp68I8ejxgLf8VdBY0t1819U
A94dYA9yvO1jOftnAa9wV4pw/ay31SaHriFT/7R0Xlg/OXXszfs5aMfgpG8A4ItmJInG2w+eA/zM
B+7AZjl5e5QB89u33h9rdDofyxpckDPpT54jP3+tfXDJrGvBu3JgOJ4nBUOcUIjkHfP4c9e4clIQ
Bnibj8aGy2NJ0ellFKajpPScRfVeCxaxZaKuKuwpiyprojJ6W9Awh5Ph8A/cOhwedcXZCnwOALrs
t4JB3B67Ht1/q7sqpXVjbmliIGy7Vj/jxIzhdSpA3f4Cdmp6vsQnEXrYjf7oV/9Sz87ueWWs0cGg
WeIY7qALgeuaWxg+7oqC8Sh8vurwA0e696fHhiOxwBvmiODDpklIaljswtVIxRrqD2ISYifdMasw
76rYEuR1s0ghLw62luVYL4SAl1mjcwGt5G1T84tiZsTcgAwWNM8LYyLzQeEYdi0wfxfPKS+Bq9vj
LWWCzwv7ceedehKF2kO8Okw+8f1U01PqhkhjvM4RlxrNMuERXuflvzzYQwIvikKuDg8Bvec+jhvT
5KfWU6J/5DE36dd4U9s+lrEpyvZoEVdSlssR1jUkR09Uvb6TRAu6TnntlJLldEkDA0/ILi78Mfe8
4ch7sFe9cPE8NbxcFpGYC4tWyj1sstHdo2xR87KEXJV/W+WwyAF7QvswLl5JVkzBuBV1e4zxHx7A
2vx/+A3rf4QdVSMlPf44uTHG9eDbIZM/EnIIrsswAy6lkcwfkpmItCOmOUBQZErlqMxWkfx0bOyD
XeNF3p490oq6jQGhSsaviXOeyQF9bS4EWicsQ06WN+7Ijs5c2eqBeY+1u0Vaf88gBep3iHwt70vQ
oOgysYnpN9ZiZhT5rX7+OeskEDvHK9IHkdp36nqgk1q44rux6J67hYwGcdAh8aBLIsRrEYTVr5zK
Z8mCtq9eyYKAcR6rTj3lo+tfZVoSRtf2LDnltq/Dj8UbWz8zPGfVaSLjwS92KjDNfkyiFk4kDOvg
yy6jM+G+5dW7NO2c8hRyEfOasycqzp09l3pLxrXvrpjl/GDWcr+5U/yy9VVUHLsUbA2fmaf3NePg
5DGZne2n1UuE3IGfssReWq6/2NlAyeKxEfSgEoWM3LXdE9yuyFiPFB1kXKE/SM4sKN+8ye8ZTiIK
CKnm+9Zbmjtwj4UwiHK19W4a5vlY6kT/SYnVoSDbCHwpkv4xH+pwP2CWP61k5eYMcStljwxnwdVW
4cYrOrsjypd5sTb4E07TWp6nNI9t5lBtPnsMyfZU7TAskcOQzoRrG2QEZHCTkfumHyxz8LXckWLi
Xzm9LJVEmeBiUU2FwLHFcr36tJq/nDgejl7vpT87V8x3RlpnJaDK6G+6Af+riRJtj0M4anXynHLw
SwK+i9HbdvRQ5jEsMDAdlnZuwzfkIqd/cjbOse+t7aJA7qF3xJofHMYxw++bP4FY8NZpA0UkR70J
ClsScLC82NxlohQgfIk3FQqcpHUDSpqtVZTs9SBKTH5dGRT7hf6DSSWmqDFTPt6Sx5lZPe6xzTXL
D7sQDsY5SyjbaQ6H5WkF5Tf0rolDgRClnjfdJ3Eo/2vCBe9yK8ycHNT/ODqT5UqRJIp+EWbMw/bN
g+ZZ2mCllBQEcwBBAF/fh95Ul1VnppRPEOF+/d7jmRj7/dj23sPS+tFJSRP4+4go/0WHgYJtRGWI
wkKoGgpNeQOjsNG3GV9qZphlDwOdw+QDc6yEPOe5P0SXwQsRiFBlS+euWe8jyNzsHnPRDqrmRFPS
tG9T1Bo4IVWeM4mV0nb3NQ6fnXKhqUUbDJL5dLTRdf37vk+H6Ej0ZX6uvQkpj6dzLnbJykM/1C53
xzFswkUcWQhmN3cIjti5N5jkwukTIoKO/C2rK9jpQyHCg7bEHTbleFbFZREmC8GiZNZTIwSAtZk+
k4WbTb5grRpsiBbIprL+IEkf8HIIGFPb3s4tEhjN5LxJ+oprXfjVry3kkm9aN4BiEokyOQrLL0+1
ZaiaPb9vHmO3VSfM9fLGdLk4DFHiPCs7oPFrS2K62F0QdrcZP82LLuf54E84nB4h/s0ko/vemUYk
Jlqri7soyB1kfHH9Tfit7NcIpyw/0jFkNWhkws7ed9wHJAzc0Jn/0Rcv1T4NZ9IrVOMv9qLkUzSF
xR9jUZA/WJjDHd1u4vy2AMd8Jsdd43g1HhpgTMwqatKqfxFuMg4eQJ+e/wCrig5ki5BeCtJuuXCf
BTVtulU4ePwTdmK/vYuROy0GNIyVv2bOzgmLmjPaP05iAVfYta27NjvLUFjXZQ6m9oMuGMkC/Ay3
4USRMn3NNfrVRpp+/kQuK7M9jYeWf0VCamLfNNr2T6QuJvCDKsVr5/Y9eV1la9pFTb/1IciiP8TL
qgG7Tc/jSt3qHHH8hr8LLENmDrQmB2NSg3CQZ48+ZhMAW06XMtjJrTl7kXOZfYqoN6/QjuqLXfry
GbMV8Eh0GqJ0NgLVNm3atUAcoFqNjoyeMvxi1aZxi7jexX5V4jWPB13hKEnsi8edB1mhmGwQpAyx
9TYFebcjpxADR2F20zFaq5DOiYMW5WmpCdUcUlkT2QIKgMMWlPOuLpX7XAdk4JouX442PbvHdKzD
59Ci++COoIEuQFIQJ/6Ug8+UZVlS/sKIf/PJqqsWewUv80EvtQ72aTXp58ld5G9oZRywsQw9HFVN
CqFjQRjs9swJCQfqydT2jSbZcepoJc+GF3wEwCQyKva0D119dBld76oxUT6NsWqi+BG8AOgNFakI
glpjpatjEKntneO/veQhdV9Sdnn5qNrKi84aPzivvTDiHyoifsytLJPYOZLEYFy6SaZcLoqwKR1B
uGd831T7QEADPGKS5tSCWywvDvndYjyo2GT5cLKbyuusbSMX6VuH2Y/CaDjILDcOjhsEyeBUE5F8
nFIruK9oWvYipxDfEtPy8Kx2AXaF/izCOhw0HCtfj8c4pwkk/yHLHwnMJcUwtvJKA+ITldoUYi6+
sc0zkMZoksMjrxHE489iDMAYjpNEvklk+5QkQGu2ba10+asKACVficSU4OZgCPFxwjP9GrDjeB4j
p5ggd+ia/8rMsuO1nuKhpCPvb+ul6z+WkaaNyW6rDnWVTNkLgFQ3eU8yu/7PGmra4iSembRIiK1k
cQTlM4tsBSM0MIKbmj0q2V2RhvF5hOtpCF72TXvCcu06YGnqTOBijYjqwrbPGeTCfil/Bsast24z
h/kpbcLUEmQkeTqPpT/2ML9aLBgh5fip0V08nke0WOuW6nIh4enIPtrEHHR8MH2I+d1bFqI1dRzF
BMFwAbwb7cAas70mP3tsv8Tw2zvkQwJrHDfd4CbVXjh6JKZstfmxiXs2hxU5xhsUyMb6hYaqD+CL
ImZG0dJSllRzcRjsavYOhZuvyIU6/G0cS3pHHPRM5Xwe6FvPjAxuGNxP3iF3fPM0EIe9sVQtDnRJ
4k1CIURDDmPvKcoW8WNjpnsJcwTCDa2iOajRjHdBBXX6yAvHKkPiKC2+vS4+jhZeN+yvsn1vATQY
2EDd/Ll6GqcLR7RgEM1k9UTYU1l7syz2Ia+LoLrzqrHGf2wvxXCXMz2eNsNgNDtNmbDPwPuaNAKy
WTLzYvDynViB98dqr5pjxFLxkaGgVd/5jbKwxiAJi10HR5MUd9IxCCn7IlbHOKqpI9PQTt6qmMUL
971ym8dx0ZF1qEc/eQtsnPkoLv204yWzZ2yWVngDRo8EXBR0PIE4wK0DEwdxO6XO/FBPOK93eawL
edByVs5BMQypwy2dNC2K51fRU9JGCo6qwRR5S+B3QBgn9dSUGLlH6KWGBCwGS8gjsAajjQ+RBkR7
qjs/OfVg2tDZ034ohnybucTjcYUsYZZe6lVJ2/QYqR2ShBJx8jJlBlwgVIykSy54QipzHxAd+0m4
/ZeNArY6nKwuC06E9/VgbZpk9PTHgo82QYEIGAPsl8HS4pT3SVydu2Zqvdd6sKdTSAd8X8W+qW/4
ATJc8VtDlkxX7VtP3XAqp4oJuiCmdGpil1qfgCO+WasRVKrOrLtdQ2biFqCZv8BdikxzWF0NF/SS
2JyjNnD/USsaKiCeYb2dtCsNPe2IWM/6sN7bhx30yRtJrfSbhiGHbRxYNdH7OaB2anT/1XrAovam
BXqbRgjCe7cvp/G1oz3g6kzN9OxXbTBeOmKsyTOl6bSc42SeSFt4Y/lOH6W9bZBFcrilmXf/zbbR
Nz3xlhGXkcPVHZVt8lbnLpOyQYc150aQla8qSNZp5eTwejeo/GusqhLcjqrrOXV7953lHslFNDbP
uufMwYJftAlONtbsE8yM5RoTnT3kQUV5Fk9c9xdQGiOx6CzDp7oCM7hJ48IPntOUBX8br3FzfGQ0
eV8VGd+dTde6C3LPeyLoKdWbjep+VvV6dmS4CK4sqfLGr7oLipfc5JnHGHkpb+LZa2+lnxisZIRo
tjZ+Y0rcnJeQ4Rlhy6QSm9Fr41tdL3l0TUqjaAvt5addyKnOFOtHcIntO8ky81+RAS9Y2Wb4omli
Wg43QQ0Gtaw817mw1U01DBhex2HxXyE+JB6BniHc1/5So0Tb0Wov5t+pt2ZhTQcHMss5tIrBbkm9
4Zr+U57QW5v+lWiwLrOeATr2+l1meWhTW0wmxr8S5QDbShK5silaxzm+LTycsslZ0WcO7fvSjjwS
HK4stzs6mCbKzayLHtdED1GlvwiMlsXLAB3NBniDx/IyJNWIWbdiKrxtEnC/lpXK+A4nRhqexzSJ
y92sFAhrBx4FYyVnzD/Ssat+UU1JutdEHKKLHxZVfUGpCpMvLN41dwdwgiz7zAzyy5EfFauNfDvv
PzqSt0+ayGW1CeZ0Tg7EyYb4At3bjd/Dtl2q6btcBvauQklDBFuO7CtxKt7xYmmogTwKAeIMqkMW
jcDABdOAmOslVQEIKp/R7aydRVh7OvWD54S70oA8OgSRilnCQeQwcB4kHhz73qcSrjYlaN7pKKZq
PueujWQAgKk8mIjnfmc0QxxmFXbvbOwAxAAkoLD9ySDjX+oZh8+m6gszvXOLuN45bHNeIIRkZpNR
S3xjI8US6mtO69LfA1QerKfBw5NyMbbxbhoJTXibIk2oM3FF1TMechlfVKkdD8eIX92/Wyqrk+/U
yVWTYCund2OKkFRn3J8p6UOM3juvsNrpy0xFP1/jYRUW4WDCf5ZC1LdJxjPxWacOPpjFt/wPr6RZ
3tZWh7PAFMVfgEHLeggkvcHDWFCmXWhuehIFUjsE59tZVsPO1X5/h/E+f25Z9tK+0k1RKkLPfhu0
EzfkaSM0p7mJDFAZ1B7v3kUDFruSsF8P3hbz0Eu8OADMRV4Pt3gnkS/ydqG6y+ynhvMTnwLl8pvV
xjUHsGeSRG4Y2oeBD4eEuP2mb8ERxAinJ8vDPTgZ0Y4Xk3SzfcHYG14yQhrPKXbOazvhrIvGIRg2
czfMnypM5ppduFVHN9Zk5DN5yfRHJlP7IoaW7XjluDyyrBg817rthL0A0D0OgHaJy1GZ5USXaXW3
c6nae6eLzRGQpXvLvAmrJ3iZLDvQm6XveSQ4Fpnwq/eiiVNEHg1yjiCITy8B3a7LLwU68ZctdBNu
K5aWHWDRJQcqzdHsrDDOo5hczRCfW4erqGVP1cXEVrKv6VtWE4Z2Dxrsc75zCqvbhSrA2GJPdAqX
hjU/y1lgPj2WI1oiOPxcdLtFtM2JLlE9M2aSmGNVjmYsk8s4xIi6s+1+YiIWIPXpwZ0nPwBHGZo0
qK8TtQk6k7MYeUiqVmPKNJSNkbcIcgIpTrsIYWI5665HyiQ2EmZYRZP1Fc9ZFn6HgkVNWoLxuy3g
7+gtARdypRzJ9o07BtmvU0eK4lw7KkIz9EJ/07Dn092HrFX4HWbHfYgRdNtjKvLhBdojRylMC/Zo
kKPkkcoGbe7Jwa6kibleVdrQVpuapPUeFlcnuy2pWeW1G21hZn+vJesRHorR4koxoRfF+yTLgxzg
g+M2mzZx+N5iy28vcHQZaRRdUrHIyKPTYvHb9JbCe98Hi1URU8SQsVvYbp2foN7jv/FKq1pu8ESQ
Q28sYfZhqOQNPj/SSfMwnz2qqYeVvOtu3Tzt/wniNc6ObEb4RTsZpFC+Iu/oMtyHxz3kHLJ1lLcv
OHrtk6/Z57EZYFwcZnqekkz4iGUmFImVbUcrEcATYTVUO0yeQcV2jKS/+MIf/iy31p8aSMupnrAQ
Kf7IPeEE8donyj2E+IGvI8ixZ4azyRtuGNo8xRxoj22mv50cni4mEOSjOSAYI4qUtJC0MA1TjUgS
xW7WP1lUAVtHSTJCEJuCN3QdbL5jEuTrzC6F/m3XHJdRZFMgpbyBe/Z5iDO+bXnl5GdH+gChLLvN
63Ykuwg8mNwX4ZafOMvnSxeRNoTB/f8NZ/b0FgWiU3cRprpzRnK+5TG1nK/eir32zgbV8VfktQ2E
3XFm/I0qH451lab3AdBeNhm4LipzNR2JEDJBaQhc7yvh9GI717iHtpUdFRdrFsOr55EegoqW4fKd
jcdnUYvgFVm1+x2Ksdv78H4+PNXwJtbYl0lkY7gR2wx8LmNAcmmPBVJvuKmd2NsNWFwLdGPGowhn
Xn2JM7xTZASa8eQ37B2AfuL94a60ub66ibYIs04GjLTtvOhG1b2+iQMScve5x6DjyEs2WVibQDFv
Kr7RZ68YohMRWnUl0MVXahPLe5WjQtemGmeWz7fl/jQk53F/lZVzaMHdZujQ+Ik2dhP7h2Hq1dmM
0azwjqomD45YwqwzUKl4+kmrYeRLcTsWMXTHJjwmbZBlNaZKxJUZQy9OUyzZ2yYqZkrMYuHzBVOz
HYYkONOHzNG9JJVhOCqa9skeGGNse8OWlWKWsdnXQBq9vRw82z6ysIDZptuQpzkj9kRi32G+QqRz
scR4oZoctCnqz7xTIQcXsSt9xBu89GcXzicv7ICHZsc1wx0K2nE8FYlez1SmtO9pgv/isFR9+UBU
wz4lkuWZmM/iRZwhNKmz8GycPLSbtFJG9vmHwkp6V/kADo4xbVYA5hXdONQ7Qp82hI+0BDzISeTg
GrpQfXjmMgb1XJ5E3WTWAZm/t//DHprb26QL3E/2zIhhx5qDAcAWe/C4EzB3kThuimY6g1FIoocV
tK5epqmtcuaGfReMb7O0YNzhTEcq2rbkgxguhq73h2fbPJADJxoDUDTOLiOO2OFpvZ7PgAhAwpTK
Nt9LzzSeFJ0yTwZ/SnfRQ8EdreziK29NdqxQaPW2HgNhbbreLcqHMnRhfSl2VFebooKle2TUxD02
oc1uSs+3pzuT8pPL4hVeCK4mE4AW8OGscYiEs5ril5RcLPV7XGYNZO2msQ8BQCMbcI4/14IYI8cY
04/YfhV4V25bUKT3iL+U1aSmW2qvgU7F4dF7nJUbv9r9oO457egGGeOZ3yrzymsIjg+2GNpbs2OV
TiN2GHOCYi8dllDcyqyhq1X0YWddgnE56MwL7ROSKQBxgmPWNSYaeOSszT5dGihk2SHS25CMqr6h
b8MD7dbt8II3OMddnfTMJGYT3A114j0BhPIxZMVzc1M4c2Mdk6JIihuKfzOcorRt9wXmjf4bFXrB
qkN66MqVGZgzga+k3wbAxu5hqrb5FvskKfIKT0O17ztT0IdEWepZx5amdznFLlQTSt3W7/aODlOw
PYz6Dk0zzhFNM6CfFeGI/h7QHBHapmTDsUQKg7UfBbY/u1/Cb1uudhWENeZTTOyaP4nF36bAnFDr
Xb/LTxx31qGUhAd2lqLwxr4gavuAPhvnh7ZNwi/6DqbHISImbVGGDluHhn/MXnMGqB1150aPDJn7
ZHyAaJR/u9rFnsMwIjhFREtP/jTX1CMpyET2gqhK/uGlrhlCdhk5Zeq1SB5bhcZLC+iyZQhE3nBc
qJEbJlOObG7QTPUNe6/i6Jw6Ec5rl254egINEj6Oc5O+oybo4qcrAsqxCiLDP93OxUVmNdAKSZfE
uZKn9tUJc6PPzE3mcz3g47+yDEbEB4UBwkMtj93rIAYSJd4QYZSQRIdvW/wo1TEbOLfve1ZIQIjK
Jiz3KA4UXbzWjEQ8xOb2XlUB0U5CJSQ7A2MT8Uobb1f7gav2AabQZNMa4NI7opNBfO+1rJK8hcjU
mX3FoPuYux4OGwiYXnqGr9UXBzbWxNlTT3HW3znLTEMxOTnQ2Q0ndJ6dK9/kgkqdR+zBtviqKhfA
MXCeM+dIiWPh6JJ5TXauaR/mvg7qnyrgWMAblZn00UHHCc5Rgiz+GRi2v9zYOXs4doZ0x5fizjkr
LDzxNofLDQKuarrx4PlcUUeKeB9ES52K4DDLvrlhNUhJjkA6nnzsyG7ITSiHmUB4IMVVypBBCCUA
8DuehsHcGtturnitPWL2ba/Hm2qiKGYhhOE6rhJkkom/KXD/7xmxcDjVhUpdteEV7qAm9D4sjrzq
nBdSEP6LFXrMfXB4Cu8usDAJb92edmqftJ1fXnu8ut4hKck7PITsqfJ2swcobSeWoR9BzUE0vifp
0bKtINEiOVD5hsvBavl53tDOuafCZG51r7FuInC7FraDwWGCvUnsJL8NIHWk93g3QvhzAZyILfqD
+EHvneK9nvAr3yA71P43AliTQHklF7pJIxmqa4PR4Tp5wHeOTWhb7WVJko64JwkLKr2asSDIIugr
+q6IEeUhNTCCeHdwSGv4bhypTOR4INoJK+IOHoCCho+D96Efs3C4p32V19iaLP5GbHrKN+xOcK/K
eM1T2k7OUQLNjd7DJCxeG3/U/S9dM+dROIyyeu5RUsMNn1D4XqDWUksxd8JoOiyp2Uxp7ocUim76
XtKl17tCQ0hhxunScQAKTfNdE8xoAC4wj30BACzd5TIeM8L3rb9OEjRdSG9p9u1EgdLLDoBSelTC
nlHXh8G59R1yzxvDOPNfGgShc5b8HpxkrAv5cpAaKq6OnoqtqPHUMgOP1tUEhGzInpKwNaJPfsZF
JD+GY3tPXUmDJLVZc2Qx3JhNgboGgwvIyVZZSf8WY+Sng1e+A62qTy7kYlP7MHukGzYV1RJolaq2
T3haUmtT2TVEaLKXlDF8/HJv6nD6IlY2722nZUjoY+/qYP2X9pNbLfnRlQVngiH3nG1mdhucRcl5
sHFBZU57qmLvyOPMDlx4QPMOC4t7q2arlXfGuMALQkqdC7Sx/M6e1u8SV3SNC4DSYGPLuHnloKb7
jmN0RhfOaMvQSfBdMj9EJ7PnVN65YyODgxg7f1/0nf6Lxcg+J8n2q2drVjTWgZdZaD9JfaT7F3sq
A8b/cuxaaxcsEZP2gV3gVl2m8MW1H/+5FKKQHzqreQKYhdK6YlRfKea9Tx8fJUgomSBTKj2GF9Cw
EvTOaKJ/JtbwPpw5fLeYWd5yvJiri5bJJ1hKczcXga4ginfzswmwcFPwiAmKtMNVDGI379MLlmAQ
AO4chgeeR3q+erVe9uREPlNXIOMhQly55No/uAA8GaGyrNsqEGYhk5cPX33Q4C0BOGywXGZr0iN1
iuwTlwFRVubh6WaeG6YnLnOlL5eRdX92RND9gqZ2QAv77oPCpdLjS1nJLgXH2dXgTDspkheSWUCU
/lclbvYrJIttjraB47SJYewzl4hDtjSYjohYYBv/A6rPgPDiMdxT9UBiivODRhtkR3Bib035pPmM
33Andh9VlUTseKdr2ws5F3CR+QyjbVXyx9gZzB16fx22e1k7S7SjDaf5wBrQ3bpJXh3CMMyzl7lN
LXniIBxJngs3fAfAgnVGhJZ/kmBr851P2OLHmrv1Gc1sOjwiXMWbgvD3uRq7L5Vj8VcU6cglHjpS
fTasgzrYwCPfmLzmt3hIvV2TN+UnjXn9kcqWwDtGPaxjJlfMeNx+wi8uEiBXuEXYPhxGgf+hraok
x55ZFHJ2yQe690c55DtNUNtmNOAO2MLq5rtP2uwxXPr2zyZYVp6RTZmicco3D6pe29YenuDAdzbN
B7o4mgDj1vkzZY+4xy+cvDVDDewSTCbRsWnOcF1Hs4fMLvQ6Hbfm+bMYkJ+gX9LlQvlP01+VZf3O
pHnEtSSEuDY4B0k8iaSkqgrFKS1wWm0UP/WvxfQD6IXAqn6nIV9uJY028lYZ83F7Dr2cAClwcNfA
yhn02/yvQhu8cXsvkNeBjV9XPxLLg3In6lsD/seQk62Gr1kSadzB7UdcNW5Sw6kuSJgQwTqgpM+4
P7t1jivj7sNmAcMl1hS+m2LO+ocOstaZlTnyLlW08T29A/4TQDrMMZugegMxMRxtq+RNUGJcOQfK
o+UKaLbmDJrBRhEcaKmbTHjRvGyPMsfLuIs9rteNb7XeZzIyBbRNEkV41LvpG+Zdak4JyxUeAV8p
4nrZbF6rKOajZZY5bIvA9/6W0aDGq5jvpmLs99YJhwyzrZ2jzgc/O2SVMB/g39ZOrBScs7T2f0kV
UB2rSGdPGGkRSIhGE6FrIEa4W6+px5ONISvk+lvlyNpyP+G0q2MH5AJlHHTphcpHN9DtxuDOwcby
K4KWC8bqmMWxl3Nwd1PlSnEXTqP1jTWBS6r1ed3ZheB32z5kxwDKDf91nse0JR/FrMRmB1UCMG0M
l609gFWnlHc6/tBl4RfSZiKDuP2AvwffaUl0AbK55reu419j5W6DyjzZuHOCYr74JFjJQxFXbbd9
XM5nIhsoPCilXXXCNgxhYJlWG3pjlva27Irqjoaej56hBH1X3/4/qW677ryPQ6mv7aDKl8qbymvE
ItZzmJfuNzpr0PL1sFdhr+zRWaBVAsbB85He+ziox2MRwFNIZer3N5CyebZ8qJPrkpO1n3ctOrfP
YKmtg1ZJ+ltErSTqid4jdhk/55cei0i40Utv8q3STv+dQSx/MGb9YWsHbcUtR7JkboKIHFc+W97Y
6YV0aQ3ljfbIT75Ec12c8Fmm0NBl1Lt7kOHNFzYAZAzTZHO7m43R5a1YAlHsSQOIn9V6l4FhqAPh
X7j4NeMY0m/xiyvBEZ/gH2Ak1DIlpdRwW0/bkfUyPl+EeT2VSL76O8qe744cMKp1llALHT3S7DuJ
Vvk40o2A55kcjrMY6oX8ZbZW4NAoErErSjcI9h5VyY7SeD70c8tMQVXKZQLE/5X/ibwbB+5SXTH9
NII+tNohgBbdT1F6yr6NFcBDqh72+riffUW+alf0E3mPDtzZUfMB2R8koFFP2bfxE4NhRQ0bEui0
Wk66PoDAAsLB72mD+QetRRAWZ73FfqZ0JjEb8s6oJwzlnE5+xB6bNM7q+xwV6oInBMXb4fV2G5/A
nt14TXHCF9/dpEll/YKoD6srXvpYnjmoml2LXbW+SVKN/sKKZ7wvgm1l4dXEDqO+sYRAcUNFywIp
kYQGUahJygA3fglDPzxplMjxEcnNcrkXKOrcM2485VJDWRXetFVv5knaEgWAaM5FM0zhdA5dvujL
VEja1F6vjBUjKAt2sW1j4ivYjtghesaeoRdRivwuYZYyonMHpW+xqgpce8l7WSYUfTlsxW7vlYFj
jhh8nOw2cCfeTkFz/Q6BpUy2bk2lvu9Fq699lgTAa6cx6w4sSebe9lEhT/gP8XCHFgXKvmBrXX4P
OSxOT0ip4up7+OnuwtGqm3MKwYjzV9TFlnW4QXZQgTL9AUWOqqOII/9gxESZCHwlG0grD1A1LkQ6
JGObOQ90+INnejiXOIiTdXOdBR0an0H+jHCUvofCqRDQe1cOR87emm0SA61x+l3E6//uXPp2rMeE
ZuPm7PTQGn8lbMPu3TTK/5s5IUgcsr6PuDOLU4+ygACKNbzC4dRHGue4KLTlUPt2dntvO7INH7F7
+PkLuQAADXPngOgy9FahV5CU6yuvzx8mJIO5wCk8ZM2zXVgAE7bGo9faag+cx96GZZsddST84jmd
ktb815CjvvOwkS5n0ryjez8WhHjPom05brQCucAW5CgLx7dUh6CiN3ES8GsZT0qcUUz4WD8bx6+A
AovlfpJ8kbNvl3o5MOcnHayVYErJiiuashT7z7RlQkQI3lSe+ELRkh+0skvx1GPxts6wlNJTmwSU
Yb7PgXDgQ/aoLiOstl+6W+IXeoACqGc693cs9XG+o4ZTIqWwDnf9hJH5jPNzwBUwEjJ6iUO2eB8a
3zHeyfZzVV5RK/ya4tLuCCu1jJVYzRYpjyUViicVp2x1LUt+Ynd9WNmn3k2nZ9Kz1kFiZ/gL+FVQ
6YCeM2tl8XCYU8lyOefeR2NXCXGEQXc340JyldhA4bzhFmPozd43NPazrhHEj34de/OP9EM7o2oY
vAhdYEyzB39Q2NSimcTyidxaIXaKb+lG8i26OCsXtOFAy/rgVy6RGjm31d0aZRoukZDW8AaSNBhf
EP08zMoqkAArCR5oYJuhxzK1h7xoVHYzhFWo//MTh9jkJoT9Ph1k1atl6y4OEcN5oh+610sCvHPy
uKG0FXNAKzDd0bViOFC8r8ujF2iE1motYLjCCigIE6OxoMstngPVIG/ZgeKizGVb1y7mf326vsng
RfTWH73mtUDzrb9DsgekGxDJLsEAmHyLjy0emm2m2DDX+0G2ArJ6jD1n4TRcmIRyRvb+VAIhypNs
gSyIRvaHkGldcYQiTOtmo3P6GwLRy0PKUe4M+5TItt4zLl6GRxcjE9YVu8qZ5wFV4ZP/wBzUtSi8
s/bcY0q9Q3CciyX4Yh8LzHcaRY2wA0VsZV7PVHDE/gNmQJ0A/uWxoQBp1lfuLSK+jftirJYB787q
S6ROLNgm0vU2qpQZGb9sjFFxtBthuzxVE3igHfw4T+9pQeIEPAol+F2TD1y0EY1z5TS2f840DkOA
7llqXZjywtnaupFfvFHvOfNjoz2z99vS0NJbjYl3bsGkAVqFkzM2tR3vPpxBV7OliD2um1WIvPX6
xMDkJTRFKpKjjT66gAbus4x1+tFI6HjD7QLSVO2atv7lV1YtmxPwvz4q3XD7NkHDuIGID5u1PIp0
ltAY6u+B+elpNgzqtjPUSagslL6Se4T9yDokQriBwhcWz/D+wAb4nqttAHYe/RwfnH0nRg1FUSbV
8DHGeFtgeQlPHQOXdgtrGv0kCBiYLj4TZu60eJbFn4xA+t+ErBG8lwQHwiOmRLpTjKqxeyNwClPQ
Zt3MiGds+oeo1SWmAa2H5KLlKOt1oyGLLPb4wGV4asI5qd/NUBMO99M2VneO8qpnCUX3mwbC+S8c
ANlu2O7efOt+hZYLvXZp/TgF5YPBMTu++g5OERqJtj50ripJCWBNGbYqXGfytMPkL9J0RiFgJNFh
8GENWUxtAEk5hyKJ2s40fld07BF6cns81AfTJmuBzj2lmVRUNUuGfLzERYaNTcyM2E/Yy/CaFeES
6Fs2ekbR1ZIT8r7MXSzMXZn7e/BiGhizN+mcRjXI7wGn1Rsma8O8Q71sIHcptzypiGkHmhUM8YeB
yU0ud0RilL5CS5CHYVxZOjZI9fypjx3TM8pIohXv68XQ9fgOANtu2M+BLLJx9AShwsCP10fy2t5P
w2jVPqhECcb0i3d2i4H2vcdnQ6xNAWNYIf1oF1wvGE1FqFerB7vFiWEzeQnP5HypnFLGgI8USXV8
WizEvhVF+1wizhTEulfzsSGpvmWrYyTvMq82/s3sNBaET1EiWg1FAYGjtkL/hYx7MTwQVKbNmx22
qe95AWnuIa97oJBLfa3cLvEfTGh4QWy3tj9wsCKY64j01d53nehJtRaH5hw42GFmryAlUGiMRIbA
2xMGElxLIGwugjKYuBjpOv1A1Dxie3DlrtWRtd5vyqn0u9Y2dhMO3HMo45wNEu1w5qopr3bd4uR1
uRqOk+mDbeHqed7aNkFuto2IFQBQ1LxXki1onC2kTf6JCqPPW7MGrXYUvjT9jS7sigxESzpyjBDs
DzJmRwLZVVNfKuylYN6pP/JDMqEwxWWk4QpDxDi5GpbAE0xe0x2HDs1gqtpU3eassWep7FCU5l64
2fCvNBHm1iAFsKAnAlwbNXT6uef4XQ4opyhleTdT7ocx89t9ERW1j+6bMtuknyYL3gU+f3OClcU7
wSOYDmGMA/5Pt4baIrUSNeNMjoV3Yet632xdLf7H0Zksx6lkYfiJiGBMYFvzoNIsS/KGkGyZMYEk
gQSe/n7cRW/c3bJcBZnn/COYZx6WnnkwfdN8575bB/cNki+uCAanXZBmpQ+lQO2V6xD0uvOavgpe
aRW2Ic1nGP7127hKOWGhSoKeNBxaJ3F/oLnmYSx6/sbZ7Ym5AP5bDV5WmaQokomf2MxpS/attfCr
EOGIxab5YKqeSGr027+qS3k46hiVLVeF0L8HIkvS3RD4QfqmJjmScWCmjqiakbILwoumGJzIcOHe
ZioK94KkowkYqkkfKH8jCxKaMHiZ6XotP22XT4XsZZ9FmzoTRhYTwlgnjrMKcwT672rHIGjdIg7y
6CJUy3mfeo6UYJQegmW8yjj7SP3iCFpNvfyssZ2PKYlca8KabzlfiIJCQERytYibtMNQOu++D/Sz
80kXrCEE9bp7WeOq44kWKCyc4l6wjfxifpF2Ia0HlY1meWFoASnEODaSIoAJo6aMvETZNFAu2SE9
Xa96otQXj9qMBGvDJjJgEWTl1t2dJq4qIxLJQexB0wTSHP9VkgjYH2cnYqny54WaBXvMVfzgto57
sAkvrfAAI3V6LcY8Jy++mWD8IxMnFJOSPPOND2HE7NaEvTzSTIPKHi4FmYluG/EoSsQsJHdw4i0U
XJY8dPxqeUVJrR5oUkPpdUQiYo+8Yc6cqN+zV8l7P/MZoS0iGHjDymJdUhMXxnBGx2kd1haBdKuY
0ri0yN8EKTJdiPxdc0RG9YS0DM2IBWMz4jwd2DNqaBQwVEtuAe8r9EoFG+g1RyNpveDzyUv0qTE8
3WYY5EoamShj9uoVHaBJ73beG1/vam/2AhWegpDPheciEjgLkd4yeZOEjObDa78yE7SfjCF8+AQW
Ajoh7WKPjJgKWvBkW1xQ0gX5Sw4U/JP06/MLISddYHu7xMymA/8NET5v/ODXq+ZmIetkk09R/FiQ
WkQLN/fafcbKjjshR7BRGFN8GRYOoAZUUulGJO4KGfFtckIaYq5IODc7F+HCcxMK9w9pTQnNOqw3
ZC6EZD5t+QD8tzhAgiSCsN+26LdthHDkERL6WMc9Rc2J/UpQePU4T5H9S1dwRhtyLopbR2+12EWQ
U7jJvGp5jJBvdlfTdBYWfI3cHBlL6fyQiGfsdxc7RMwHU4X6CxMssIDPh3GCxkinm84hJGaQbGYX
skTAW1h3bqgWUNljyOsZ8SUV3weWce4MGqRtzuqmlfRdehlLetVQGrjBJdDVm0ZY3pYR2PIuOU6q
P7m1MhwoHEFUkxB1y71DIgCBG4OSzdngX9tPpLj49wwnzpvdY3bb17Ud5bcyXEGQCA2lfSfInys2
wpbpNRHYtMFQKnVwRc+5q7yy/ZcEOQJz4A+UJXsm5Qm/dIF8cZe7SAgudt4hLzX8F+hC/Cpc3hgZ
WI0TZZPqFQEE/Jje9znVa5JtK/4K62298PujcZvpm1Llfq+TzOoe57QCWo2wS2IO0cTdkJLb+xDF
jAE8FnYlnklowMO1ESEajTPdNBVKN3Z8czZJ2jjvUgAggzHl3q9SC/2cxAFQdTUD0TbCpWJK5AG/
MqIyD8hqCaZ/soV40GFXhgQPlMjk1BA3z/aIuZo2nogPd6tj4L1Vh7waGEFw0l/OUib6iRXJU9QR
RSOKRJAWPCYqpB4C/RJxvCfIsmlZR9s4+Vq1bPU3ADLfNNy5Dm4epF7Jk9hZTOs+oMkulxOsxOBN
PKYytPrt0MVdcReNa2hv2lQhR5Rb8BOHiIOKeHBu+WTyYRECA11rqzFtmFmggO4aKPdVaQhW9o/+
LSi+BizROxDftxwR54NHV+S871xSkblRojCmq6YSWftviCFVD6U3K4BqJ6j9lz6FAgFKYOe7IvOD
VCLdhOlIuD0IST6znLOBeBsDQ4t43FEvFNMQANs4I6anobSCCrKjSZDftpHzLTuTEhRX0AAuTHiy
KzJjf5cA9OGNFNMqP8HgBy9uztSwJxXDf/PR8lv7KEPwXcaEnu/nxQHI0lM35RxvDLY4xFDgnpHi
wko64RJTbhcZUonDyHvoPFA9CEpR/nUh2/HHqNJ90ayCxR/RzTxSyyABcNGhhQc7CTg4xAQ9sKUR
ITgJ7Fr2HXgJzS+p6638qqaS6eDVeLuSpHB+hrkPELWj/NhVKV057KsdtcpTH2pOALkeI5Y3HKN0
7nKKHaiOI/sojfifR8N69lZ9P74sBGOoY0O5BMtwajfdjgWkuyOy1/wQqeCe3Nbq3/mu+GUSnvE/
KlhhUT80/BwYel8cYf/hKcidWx6Z7tyAzLj1QKkinHWnCD0A9ch0S538mAfsV8kZnexaj0QRpFDO
V72CMdQftuRdYxriWtGUz3S8oUU+MPfS2LMB96iDXyYL+2Xn56RP7dnUudpRlsBygB/g1ugEvlyf
Q/lKrhgekrLNXgt+yx/doELfVl7lfvQZiUxbtyf7eE3Z+vKjRvz4HW/DAQTKOqAize1vhvzqVM09
HROJ7rDqcMS2ty7ORbhZasXSDC8abakV5ZAUqOfHT3ZBj7INAIyZaS71/b9EhgjnLsXMYN9Yhc34
26X7195TP63QiDpKHaty6h8QhPNPlrHQv1hfbbSfiGff+qq3gfC6lryksu3D/t6KCbPCkc5EzTMV
tOmtb0Ov+12mHHIpjfU3BCjyBcy123h5V1O9HAash7VbLcepIK6CE8TYcL/YSTN7R8DnWn49aFIb
ksEeu5cuJVwJo8EAo9l7HFhEMoBV+rONuFTFXv9oFwPYZ0dUVbOl8JqvHpQiXVWWHo2yHAr6wJbI
odIwOdrM8/UIkxF1Q5W882KOvJKkqUOBNViA5rWVc2urfr7MOC/44xnBDBwAVfCwvg6R6S5YobIx
eKkugkC1huGQtGQiNEffz1oytQZhN+fSI8bFHS0CSii0gUEyQ/eiWUYbQ1qy4Ge6U1zPpzx2ubLS
dnGTA0Cj9cwCnKA1Z9b8i/OAyaIp+Hy63VCFYrw6lah4C2kc24akWqnLSNjQcovGuSsfwkmx2ccY
FYkWQvd5yxr8YTeYF/4gIdua+mLsCydRWha60IVDckF8Aw7nzJLI7bCM/3rTzCkVTJG+OcW6kZSG
GI4tSvEEAx4F6dMj3CH+dcL30HGi6OefKuPq2bX8UdwaOKycfD+yC0Ad20Y9DGOA1YSiuasvE+YJ
Pk8CXcXiBhnrB46bXVQnibokYMRIVnXTv1rF/5exZrCgbsHYdwjS8/aiEpY5wIWoOZH95n+kvec+
SVwfiAwKQ/OjQ3UYIxETMZVVwTiwksWsuYzQU4J0AD3PLomwraRF2kSbHBk0nzwK14IWhabMnkiH
bNYcART2JSuTZY+nCqXUMwEcYb/zOT47lO456VGci9keVZP7SGQ5GgVJQRFHS5Vr9AslNwDXPh9X
78EEQU6M55yUe6pXRd/7e3fSvMSsmbg2k2XIQHQy0l02WNDdFxejQPsKlp53zw36UL2liAHouiXO
t75zqL+4OE0XoEmonNg7JIRiLteZn/ugeqQJuPUJ0suYSkYu6pIoGH+P1Wj4zdGY8mD7zKkX0xOa
eyp9yv6YNavHZia7Z3UFUgtAaDiokpGY8GQwwaMIIZEJYRFs8cllLc+FSw8K3ELLCr8zFY7dnRfZ
6ZtQfAY8BMUXshmyxdJsmB3EDHAN2wg8ioLeQZWoSzUvkalo+JWmQ08jpsAAysR1dQSkQLOW6CW0
T0rBRvBs2KD3eKiItqjSMPoxDbj2lRQYNgM0rAm3tecE1/817QRbF+alFkHdHpq0rejRjseP1KNs
4Ji1VYz6qKhDEkziCrMftLPa2pwAC3KuiEcIQTrOsjTVKGxT8t5BCgyzaiRrV5+IX1EXd0TZxmcU
u0/4nySebuyifEJz+Encen2sU1M8QFJX0f0wlM5FlALmebBWdZcYew0wGiTeA5ksWl/UWHd7e1rE
u/FsSo3551pf/eIwi+hyQUVt8vnFnfO1ICRMzKsu/Trd8214EGCzN17Q3c09clLKYdSuGY34DdAj
1UOARHSrK6/ID3ZrQ5HKMXKjBzMR9cjr10db143n8KgrvKJSEOdA9sBknZseVd/jXKQ6+JkkD+08
hoCmiBBWSfToUNGImSFu5veUXfHUq3YdSYTqo68B/EbhtPUQpDaWDYLc5CA/FxnZYXPSSjCOqJlo
FXCz8Z55DYjEmkT9K4lszrNmMWq84pjiTBganmWatjLe8iEfFKYQKe8JkiF1goVkqve27MBOCZyQ
/bnJFZXGbeGisqbYjaPeX3UdZU1vwYCHNt1kKyXI/ciuqDiA/KMdNX1+9qsJyJXEWwy9KEZUtc6C
RMcazNvOwcXfOh9YEQFWMFc6X0OsEsS3oaTiGJHLkL3Ycyu6E/EDjEYl4bGk+YJg/HVT9DAbo0rG
AX4fkmNmtpb21aoszDGJB6tSJ4j/QOQVg5QPZkmLaDc8pkg9lg3JRjHkcjDNe4/HGd1TPyIGK6qJ
P7ZpZDWYoIbIvmFwEDTx5nDLN7dngz1o07XO+wyweHKb0q/eI7tO/yYOxbnbTogGpRfjbXjEgLg4
W2A479nhgqHqzCPmdUuiFJd7gjL9ZEQKpKFSyg7pvYQ4oUxr1QGAg2+HVqVnrAzLEXcEQ4caJS4v
ciHS3x6+43HvhiFDpWDJTn7pQEpNvA4S+spEfBkoWpsnDQI0YQfuS++uI4Z+OiR8f9cBd3X9TBvy
XAVkA+iZyJUhjNvXUo6CRjbJ4Eca2FizOjrJGCIjkGG4h/pr9dFUZd89pD1GwhOcp0LDWftqj91W
nQanXcHLPJs1Lc5VD1okGFDMiYQFUGFE2Nl7ohEL7tswCSke6goi9WYMS0dRg6zg/m4nqNZIzAZV
GC2Ud05sGuYGkv4eCN3X34M/Q2uy9/D12umqDxSgWMMFZErdtQ6VYAP1WCcgtuzJ7vp2j9kZUJ+Q
SvbdMp6xZfQsjFt+mEAdicvoDtoeJBYJK3T9bEluD4qe2n9TFVBt4AvnGXprxcSjJG3RQq7hr1s1
evNeq55tI4ZO/EM6Eot+Llp00/Yg1D3KA5bSSRIKtG37fLrKnk7GDXm5yA8EwsJ8I51xgOhIImjQ
yYziFIEkTX9DJw9OVuSuVNVABMBtCUjpYeheSnRAZKTDgdnBvQ+pHe5mbQcSOAFICNdyJ5s97LV9
xo1FREgz+hUJEGzPG6gJQi7WLeYt8uv44nHlto9AQt4fpNO8RzjKouUosLxASQaE8u4Tt7OGxwkc
70q+5DwzzwXMYSAvqooe5q75BQFVD0/EBjQlKjBF8gEZ9/SpQDB8W8ZdxImgJ2o+lrnAicS8Ub14
5JwwpCw2qi3pOCbcJ6tgqgk13J7byeBmxhWW98epRz6EiMXZINkmHRLkeBub2QJ17HqqxBCYyR3W
dMBeOkMCSgnXEa7siuSUFJoIPtnQqnaMItoq3jOtyIFavRsTijzK3hh8yzux5FlwkHXMlhkBSQd7
xo8C9ZUVl/bLYMJ4+C1S8stb4vdvqUc4+Jd0Xb4B2uXBvcPA916nIRz2ha/R6xy6OcxIjc6ctv6X
V2bZZjn+URwSBQi0tlbgsrOUVb6HqUesM40afBVkRdJUDIMTtH+7xvPrM4qXfhsnGenFaja0WVCA
1/1UpaV/qQlAgG4TCye0dno0faRuLvWJKh0QzJQrjARSidr/G8RaN8dyauMLNXBQ7y5HQkT7DMAH
w79d7kvVY5NZXGtyb4lho/H1CrCangpf5PZrwuI8hP07EpNevjMPwWnblctuRskygRqCVLgtGb76
F/MjGLkV5eg8efEQzyD+ZCckNpLUDEMp8pNCVJc+k5VR/u3jFY1zO5cnt6b5ZmJ47EJ5ZpzLi71y
wSOZFF33DXEYf5xaUKlWCbX7UHIVvEdSEs1PjQ1HUuNOCP/wiKBHwP5CyiJSVxLDYiRRwHLopRLg
94hHzS4XBLGFt0EnBMjDUpI8zBMVxcgVwQaylJPMjVIYaKUsxM5WkSFTETnCNC9gqAVWW+ydzzd+
1KoIO15WmBcyOJv2FUuIV130lIc0ihRk3W6RTKRXPS+cNqPXZUfjh5TjhQqRUzTX4pG6ZHVLmMat
t27qgKehjudPi/gkACqsI8ArzMbJljAp84aviDmJB6fllCXV8YzD0MtvPLzIhPtMHgoWnGg7OFaJ
vUCCTc7UK6S3mPN6ecIX0NxxzTD/cYH4aMKisjkwImTPtTOtsHHchERilujgnWTVzRLJSzPyVrRQ
RGkZU9fj6HVqrtZotROoqjpg6+bi3yqsePYA2qOy9zZoQEH9CY1xC+BZHlNJifOuy1a7/lDnsKy0
V6wxjiNeEXxvEhHMVvlkavK3cJLuFssbrcMSLKQQYh6R4X5g2WDAUmPT0JZB6897OJVE8KKgdm8F
lpIPyk/MA2Nn+pcbCsugQRNzJh8EsCbFZPcvX0CWCYUmT3M2NV5vpg6uD4ZdwphCyOa2AD+vIhXs
EIS4LgSibd4ah8bAvd9bbLVZA5Qmx6qyvwf86QdTB1F5xNlcXcvaC66+ALXl7i/acwriiuNh8M0e
hykwGMIpwMegjA8pEx8LeCAS/HwZOsqNjRe9O9rAiRO6aWvYy4wh/ZQSEeZeioF46XQguA7BPwri
0s4BTYsER47GUNHy9uCTIMyA7V3oFQRh5WLHjRGlU+8Gq9wcKmLEKFH0ZfapTLo8RaA7IDGOZi3L
XLocyEEiHS+F1ad9AunOvslb5hVDodJuyGQDc1lb0wvRoelbkmHN3dDWwH6L2Wm1y4MJiOwT0zHl
gT3spv8Ll4LISe8qpy8eoALRQza/o0qnX6gac6v+sFvCLqli4Wy7mAwuAC2OBwZEVPSYPDYW1Tlw
OSPVtEmb34189t9cB0H7pOlkZ2wl4s9m+0kJYml7wEi0zeshGVJTgU1oxkBH+1nvkXoMOW19RnU/
9ciPcHdizlrQN3HNUQP5gBRs4qXjddfQ9vR6rFqoIqoupFrE3T/Iv+JosOb320X2nE9uq8WFN7v5
agB75TZD0XqhABD2lIaA+U9PwN/rMNl28AS2MffcQIQIPVDEAq6x2m3gP1Bp9ftoJiWO1d1407nn
9TuxLweUY9FtCReeW7i2eF1J860IychtD4Eo5B6aehHZECu2bFlg8E9UxYxayHMTMpbINyXO8KC7
lEXgAVyEg7yaAOAG2bvDF3qHpK+35KKF/BZMp/ouJeGNYkk7hr4itXFl+RDfLmpDGs1M4HiejtbH
GvNxHfxViyFJU7ZgilLgNXKQg+U6+qt2BRdmeRBowF0y2wVvjAgi6xI3ujhBTeJdFE0yfridKUjs
ZSMn0pBEyWjfLSOjHgLD4YUkATYEBAGUyVHUbBN9ZK5BEOlfvjL9DgDZvKGQgq43A6/QRnfrnUW5
sPNShrGbHjLgCHFnyMBHYC1T0Vxhn/mX/n979jlq14mG9yNeFR5wuxSwm9E0hzuT/Q8fqyj6NzJ0
MgQS3qCzWdgfcLAoRdIyAC/ld4TusgkG/IlIVOEzwtfeXCQ4LVFixGB5B5QaLnmkbT7zGkLBweG4
YE2k6eLe3yCF5UkrRyjlfc1f/xYK6hzLkA4nVBJzRvddRzoXSeWla+8n346uuXE1WeouO6SuiuGT
JB4cNV2B+v8KBmmfoVcRALjBwhBVYb09S27AO3K5wQJ8B/FXRugzJJpRrDLlmldok7sZbOjvRqjp
znN1rdARgtySSSLuZ0kyz8G1lnU1U3Zb7/A/ekjqpnleCMuohvGUU/XY3cOF43cY2xj8WwR9fkfJ
oPtHjowri0O0fOsT6fWwuLRK7FEUc640Bi/M3o8KaEfMkBQeTtwNXoPllw6PMydSp685pPuR0Na8
fRARKwavEH7HuBrd/RDb5ROVEvkFSxeIxQReQrqyO1UfpYLN3iEIl86ucn2W+bEmtPCDKGDpPHmZ
zZ24tLmqCZqcBn9L5gW66NCa9JdLrvgzF4E5he5Y/6lbKPl+TwZgjHUgsNcEReZsPk13QYv4LUCU
m60ROtbkrvj2+p0VJbiLXXaUK4qqwH28M1NjONHZ7RmodsL6H7u1R+zoobI/NB9XwnIAHuZ9kCMf
khEP7Uvf1ErqI+WBjvJC9HnJ4lm3SvRs+QvJAQ/Y8tIH2tZ7Aj64W/sB5/Mh5Tgbt3hc239tWKvF
efbM2AVcWaUl3lzbR1u1TSbedoxo68qk2RM7doQyx1tUomGpjzbtrfWPwJxjX8eJX2V1A5D/AbSH
jCQS3Q74jPEtcqzaOSFNnL5RBLjUhvlxfpxIl3uyvUC37/HqM+c9cZMPmn+Wazu3qKscoh+HM14i
jfCABQLvLd5HgTK8xZpPw4Dne0CheYad8oR8w6Ich8RjcfSHVVReVHBM6GNZ6P2+4f1vEOFCxvMO
jlawaUIKk9Mt2i/XOsJk+x+mqmfmfENZZIfSDPVG3Q88/rKr8E4yp/GvD2OYAQ1A92D3ZIVLclbR
zCYC8V6IUOJhUj7b8TCx4yvEClcz9Rw/KgggY6s6n/+YeNLbGnWOtyXQnhc2c9BU7dsgISuv73JK
FhZ3Mj9c92ymqFcQ21EnlvpqF3qu99AhejIcQVQj1SeHbguiOfIex0+VsOqQBgtyg8gmwZz5oIdV
J1CnLAo83zFZoZmc8PdA3rAroSME9XakAR8uGbKONtLTmfJHB8YaDwxHQxl0PPARe/4xDWpcBnVX
eu8087HM1oALf1ll7V/E7w1/Bw/DT+4uHJy8h/p5ETyyDJ+ssLygYBZ5GqhzEWA7QaTRBsjgSeQG
AjYhmw2Fm3N4T/VK/Fh6PjbGgjDwwyoxzTdZMJAuEcdB7r1yktBUx6ICGjcjXEJqEVGEO7usssim
FFzwUJVmPHqIrwdwmzn849oTmiBPwv8ME6JSklh5GOaZJCY+AfQRozVVn76hpAVowsdrzqvJfgBV
i25V2QXB2Lo1HiWDJamin7ol7A6NH9UmGzeIyzdst4m9g0PlfkBMuCrO+Cpq+Mxl5IlOR+ih9zmR
iCSCfoIPq+X6AKbYOwkPDfvMe1WUwU/TNktW+1w7shCSIlyYZ5FZ+mTHVBydVJK5v0VYqAUVf8Ay
cnFxHyjEa4I9XE4Btkay2djUaUUV7bUVhttEkPr4b2hkyYubGC6pOC7+0M2FixHqzKmOA0g0ydMU
4LXoVLWernYAUe8mlGke4XYShCNrsSebYYyMh6Jz5xth+UCqZC5XlaSa1pMNNv01gu1vd1RqGnOQ
VQ8MZeZFfw29jtqb7Gp255TMWBzhPKdyWfV9NtcJIZWENm/ztiHGPiICq99hp6+7NUV/dX5Eq2d+
MlNxKAMNdleOiEV8T4RyZzTdHqxKxAFtpoH194oP2RwWfzbdb1IOW3RCSbpyFWjWMSXT72x/GCuM
mdfH9Az9lp8tMvK+hwB6cYcbrv5g2u3UMYxLnNYOOaPRU49SaP5nVEGKoS2hxMm3L0T9phbfeQmE
RYgTMxn1kpsuz6eSdUhkjw4ymfmEkNdz9xlYikNfmjN6VxYgaAtE6RV5Ki2a3vc4MpXRxG7WKXIP
rKSFoaEkRoRDWxYm3W62GqZ63tE73xLcrUgwpxhKwO3s4UjSivh2C6WPQARJQ0sYCErI0JcQSnug
fKKkZq2y9HjnJ40azuRMTNk94S3soiFYar2ZvAhY18uLsf/XDu0c/m4BfSVe/5iTcVZWX3zoycZo
gzKDtEzAgvqjnDgaxp0S02T9dQheCA/VMk4CpezAyurGLnNr5oVYiliBPf+I8YRFzCEwpj+Tbsg2
ZpfE9m0zaNj5vhtLAOJWinw1lPOWsgnQnwdkS1MKxuwIxf4mCG3/I+v5ze8BaZhthgqsGLlDEqYE
F5BUHMWbDl0ne3+0RC6vLezHH9mR5QY15i7pO0RWyP+vsFk9E0AO5OoKAyIDJjF7jQ5Md2u5w8uH
nDy7R18y3bCjEn0+f/DUtsHeyVZaNfAsljUZ+S21j56JgNEi34o27DatOfa+FXZg2VOZvge9R/sv
iYgGkn0zVUKL+xFibn4gdYLhP9edNLt6JK3rhOLKRznDuoJeO/eYo52K9iTsdqr+kOgtL1nGlhC5
IQd0EXvVMSoj8gMFEcE85GDrVTtBfS5yJWatvGjOwwDKlNPp9UZdFOteSn3CY2Gt9GvokmZKog2u
AjwWpXhk2GPkj8eRSSchf+ASCwEWyjdZHyNHOAkcJ9zAk669AgNNJ0YciT6YxoG5BXhxEem4o3Wo
ETuVOeFTEnfweYxjwc1p0/5XtRC1fMixvb0VCrHXZo1zfMoRy/yG6sJkRcAFUVWjkTaM9URrGF2k
y+PcGe95qhbkngv0eEjMK9Qti2TUPGY2uokjKkU0iNmI9CxSTeU+lC5VOFEQVCdcMfY+JB7AbItK
+f2fZZ7GJzEtUU8CPl1EaDO88V6x7sojCDFrIQsIgh3tRXofIhMDBRwnpIM0DJbbBXuogz/KgbH2
CQnf2SqBQOxkvEriDcF8QAjxk0AJeZdMcvoCgR/ucm1D25C32ZwENs9nK4PBpDBDNnfo6uaXrF+9
6yZVBM1SdcXa5qFjToHYH2GfS3XyamLdNU1aRwWW3oOuh1F+sRrUrhtX4obrOuJ7NwVQr38uW4ux
tWukeGxUNb80s8/6AC3mj5eIsNZ6W6ECZS4uInOtkEX4GwGodhfPBNmqZO5+6DPiEQia1S2et1zD
eIJfCbvEkwAAAm7aUuIyWKuXHZ72uRnD/Iy/nEsRj2rMoYCvNTsiuDRrvRShP/cx8rEbvnZyePAw
S6QeTejpb0WzPYqcPLIQEFnUg/2OfEXhRs7gvYt6CLKtG/iR9Y/IdbGfjaTAEKnx2VgWln81SOTs
thzpwNWru7AtBq70TvtvvM/6SKRUfshDcPWzjUSHHiYa1rHj9T6HkuuJCY/vFOivvNc4jDCoBb9k
+78EnOfH7O3R44hB9kOJWj7BudK2Pu+0nYz3/Ee8T80IM1wg+2k2HU7Is0ZWtV955WIr27KxrnTE
sG9hXobXXCMf6QbE2obf/tz7Tg0ahgbSJ9bHxTFBJpxsnpxmzLHzlegM3pMsyX7gUUc0Q41NvJCH
q9QBaNAbliD4wrzzUOfaXeekhyHrfI1lZGUTbNrud6QGw4vLGn2PYfsXOx45/g2VhRKQK6H7AJUD
a0yTNL7XckBoTh9v6D+LNNceGBchUw2XsUDHqGfxQ06yyPbKUWBWtiain3HOMwMNiboYSA9vYmtK
b3miiK8RxPDLp5F0bXyNPSUiKZlVw5rKrqo+TV6FsWEeUQxbJeMSVYB3tlWO/gWZD14Fq5v5kcgu
ygiF9WJM9klhkn60dIvVzfEtpPvzhAaD0HPWsU06qbDep/jIe/LukYjnOe0Vld3bG2DepKGSmJDH
9ETIckal/eLxgVbsrN5G54nnNFvpEA50HqYlTohpymk9R4OHxelCgMRaqeNqRdjANsxiKoTcbOH9
iyMLKQSXNkEeTkR3wqMTR9HEi1SEEF4JrRfWqUywZKwWqGl4F34E9ZdnVGUhRWG895HpZ7bKe6x5
ZAFsOscB7JNlTTfGkXF3XOZd74xN9WvEXBr+S0alR66mkvSrTQD1k52RH9LRahGfjwUBAWK/bxuX
LZ7EwnocaR9ttc9MVq0O8IjfGPNPWrH4WWE/6JynJCF5iRxx70/uN+0/j1AfVGGZmF0EPi1ZW2R7
YBo6BrNNfhH2Yf41/G30X+6o6gUERWA/ZcPecHXWO0Ozd3FXjqntfvujmbuNFcrIRcMIeMT6vNpi
gGi52Rb0Bs5Z53XpfEYomLubH9gInWgypIbHJ1Y3eUwB731UnHTn8gUx7UhGbeM4w6EUfHYnSn+r
/lGBdPoU4kr6J/6SAb+ozyRPV26vtXu99z2fwVihOeaY9Cnxdo4No9V92+PXuOi5XCtaraJpD6KK
LeedIneuTSABg6lVpZREYesM1mL6OlmtYjKg+QjfjbVz6hTy3ZrJj4V5QS9gRIs+h0k4fhEds/Ah
YQohbtmtx/ewd6T6Ands1u4P60f42r25NgQzHnZgjCV2Fo08rgs/i3S9GDJssgQmzaM+cueo9hb5
AqIq9aSniNXGYks2SrvmQxOexQFboOCXAq0Rp/fYw0kZS04X2Lb4MfXLodiFCHD3w2rN2AqPFKKd
plqASj4xtZH5zk0y/CVI1sX8XFMlcQnTvnlKDVcVsrWFezpTVUPsqkBRdWiJP52fnFIAd6CyT5t2
4CgwYwr/JSoVfuYre3gbrHBcjlGHPZCQgsy7phPivr2rxGwf8tTmM6PyoZaXIVv9KBLJQHgCmSeO
RSZUwu0qMSDVmTWcEgcJF5jxBpMhwXBRAhjdAm6m/ThOCEIdrHpi3bfObr6KN5pqaF+byZXJU9qh
5MGCa8LxkLr43teavBR5UG8XX5T8IHTF8dFb+8HMEz5igbEFAjCXyXVUbfisU8TZpnFJu6kg77bZ
3DGhuShwvnIIobli1yoy/zqQw3sBDYxedeNSI9TqLCKRQVGQgimcpSiVtB2gBSzEMS0T/0AZ3tIj
YAvYjMqQAMONxtA/cPOTp08XfcYTWra5szrc25peoiX846PRmo+DPXVXss/U8uhnHsrXAXf5VmST
WMv0ogXnNI6dmQuc9A3CZ5UDTCiIXnWvAnFMecJwISkWDQImhtyOAIwX8PG/SY70K00LsDbsh/hK
GH6iG45p9ExDinzlDhdJ/AhT3VBXWzGP1C1PVdiGRFiuEB36oholXlqE2AzmXPEJkE+Aocgv/RF9
COaJEo8DiSDngZAI4BUqKpETIEyBDK2sn7ad9H0CyH9k+YREclFOvaCzUp/l6ogHkGKvjIqUxCLD
OPMFnLMmLEuHz03XAzlwg0U4GJJV8qNyK9TfTbRqpYgAWukWG6k05FFLkIjHGY/sQt6jjRjre4qR
rXi7xk5dJYditNE984tZeE+bWrCjeyH49z1EVbf8CDbANX07defyu21WOWSKr+jHaWDH4TYhSJws
wdcJ758fJBHi2SFKOrUD+UsbdJtl8eriB7vl5HMzKsvaqqcJ0SI6qpeE8fLCMb0sz/PgdN53NHVN
QY6LZ4gCOhHwzRfOEoZbl6yz9C0nO7hkM5mrT1xQznzHSRF4T5rchb9lYZL8G53MVP3w0/M7e1mp
E5Mat/lAxucuD7ITRfc3NSlcvQtsrg9mbFcBS9LW3J4E215MPEY3tyzk9ElEAawiOZHNUzdNxU34
SBXceUDqTtQUSvWotMXwhMd99Qu0KUSWjeW5uUdVEOi7gHqgCDgU3fqGNKTM2qbkFiAAzVBRnXAE
jNMLX9KaOEfJxn8kncdy5TgWRL+IEaABSG6fN3pSyau0YVRJKtA70H/9HPbsJnq6ZZ5I4JrMk3NE
NIFLSPqmSofCe1cMtGjgl5FxCcnzumH5lJvgBpvOOxBCjPaOaTddcFrwNzl13Ob5qceX13dH4VoV
4REyVNYFm5VtHRHD2xly2tRxjjaqrtXgGS7Ih4iL/JyJVEjPhM3ie6UJYy1KkguhgwgR2JD27Q8g
JqxBbjXz4GkrRkdTjugrelIgEEhALg+xljJlF7uICk+fy6GnLFtKG9Iaooflkf0cZibPhaW1LYhM
veQ+Bd9speSc1yGbWseT1b+YSGOcAaaur6FAdK/LnJdsWIqVEdOSybif4szvrijtxjfEhtMJRxRH
0qIB9Gvb17AQ5wakRtcyCe6HuhYv9sjXjHCEH9ggaud9prH6R7wiZ0FP2gRjshnSAKkxE9Oxdoxo
PsSItB5rUTpDQQHNegJXIdvjKiMI7nOKRgBVNasyp+Wfs/Vjg8bGEUM2iUOEV5JpxUh3G0NKjDdj
zAl/MNPgqDdYa0OUUnaOlkCei312x3AVQmkFVig/QC0mTzRPyh98Y7Z36LOCbcPEPyz6AaqihkuL
AguGUAOC923SY84SgxzTe6yyyz3FeFttDVnH0UZKCZ6T7o51eB6vZGEJed59TSUijLPRsfUYic6h
uORTLm1yzX+xF0j2k00Yz2EaUD08Z5hbyCvJ0VRemgUh2rZH6YTJIwvUX8AW0NXIzW5OeMvHn6xh
ExSHawCG6VJq6xId0l/PIWAU5memv5NRmleB0e6PAG+17K2aBeNxnEPvkGRp9wLfe33yozI+GtsK
PgKkDvBpOerzuxwnDjZVSQmW73iPvPCM06FRJAezZaOv7JDusfzNlwvJnAmLYMyz+NmL8CCqjiqz
CbB8otUmmWgLaIvWFJo8Ty6v3Mp/TKGgbiILRDYzU8xCY4U07TjwzR+C1k/Kmwgy52bpGHkbjkeW
Zg693NtgsCls/y83VmCe0l2zRBj8CF6VIQIEPyWxkyV8TgBXRqcZSiKAd3kvvf7g12X4bWct46MA
GDsOxVVKs/NrFxmJZzVM/Il+qm9g2ORbUyoiCnDyilO2cHvFLJrQ+TWEcgAMdjHn1Z4Pc00sMc4I
b92cu5oxlwPKrdzqceVemom128qUCbgUYWujiJxOSFRW+WNRHZzOAuGCb+Ce8otJuQDIcVhN/PDV
qPcfAi8hpEmnFoo0ChfZXypXo/8gkJwE6SeFFYegeTMKfVxIAiTYjmUnkbIY/x44cdvo2SuDur7J
IeJgFGvYMIpxk30v3IzgUHNSXS9VPhLu5hDqzOY5HclU7dzpPvFGJvXkCjfPOAua/oJFhWinQFJG
cRipkEknrNFdhe0hS7fzJKgF01BR2pdFz1pYQWcOnGXIds2E/uHS1O3yyDabgTdDSboL8qcbgrwK
x92ZfKYwR9HsPM6uN1cXzMOw0bQBtXOOIj4uBUuSGDSXO9xg2UieOrkUgGWgwOZ9oOJrMXUkO+V0
Wj0UuJKjy0uQPGDjYOrPKjD9ZzX8cI5ZhrMgxTbeYPeXzwXH+kfYr8jMxO4G1V9LrSmJN2E2BN5T
BPb2bwfpEXmsx2LdIEapgFvFRc5DwQRYeM1wGsMKKASrK+78whUaPgcXNVBNte8jZvU0FLQPMFHE
64qlJMlhYdqOt8N+zif+ILTcwPUktCvoh0EN/jhCApoUyNPNIII9nPaMiHuyxmE7XPp66e2dxar8
6s+dhKpms0K7BaXnPUTaTZIN9h4fRSGWXFVX9tb2RfWg/TxDjjWXjjsfi7KEjADCgdPwvtZrfhcC
RZ77wUPPDeyjf/bGidUksSVp+YpnI+9/hCQPOlpyl22UBhp/TsjqY5iJx4x9A5k+0KRwLTFhIxTe
ILYxP3OYlx8IvNmQFHMENFcyx1pdkAnwAV8UN83oJTyMOu2vLuVOs0eB4BxyU7GVY93P5xc23QPs
cdpoinaHmiR33rWN1rrqAdGxuGuqd5ZBozgWzJX9tyKaWN67y8A9aU+CtbiSwAAGliCaetdOsg34
f+ssDcdfrdZBzUgywhVhLVbwmHHgHTx0+YapLaZCtarooQQfuLDV1gu3F9oBzcy18vrvrhib5iBV
QKeeSdBnhBIxr8vqej5rvQJU0zjFd8PucES1UTKaJNqc5brPQm7a1oEfMzkGc/RBmA8nNmoAdUBg
wA+6hKxCN2VhrcTGqmXoLcDBkCdqeIWxOcEVwQVoowNrh/XXLYF3ZBi+eTQNS5CNIljcvPKHJbRm
g7+EMbAm+iD5MWDKj2GR0nW7YceZmiajK9/x90scO1PPyWNyNFEHJCvlscfX8jyiqWNrkNVI72qo
Vnf47ZpwM/O7lrvWNuOh5Pfptm0rR+9k3PU08Rev0DeLHmXNNdPklrOTZkyKBXS5RibwwxvOgnA4
Nx1TKuHYnL+4zIOEHLZopC7PQXYUfjF+9NTal2aqmks/GVAkE2dZ/FF5WOM8F2nfnATm1WS5PsDo
yY+ZiGC0V7kln/G+re1cDpbeYaXCHKNsLoJhNLVw7/1kytToIkXEYZ31FAkvPdft46RXm/1YFPz5
cDPRmxMl3EB4zBuMe9QQwErpwU9FjBQtC+vuq1bS3MZV+Yl/UMnB31YlbcN04tSofsFPGz7GNC9D
YD8IP1+4T8rvMWeLtlW2WxaIqayYZWSH7EAlNlK+oDA8aNoivOAXNktekR2LE8KR8gG86hNnmR//
TmG0lkdUqYjm54nZ+SaU5YToB5XSFzGrVEXhUPyMwDXku2ZWaL4cVLzqjK2jx8VFqFpyx/YFs6rf
GAPnr1PrfCGc6p0hEv6Ua6ADxB6Or1BS+V/FqNyz7piRYVLiSLk5tSyZImjm0+NDE9prtEmZo9Iz
zqTfUMcU6XEJl5LV2AomKF8Czzc+IRR2Xvwt6fV/GW6Q6E8aOvKaOPb8b25lfo1kC0eO92Sdkfgk
MGDfnEkaYLnKvhnTkgh+YT4ASY0NGk1pEPerCip+cpQP14oJLJAcjPXs2sMxmK6kaE/PhYl5wLC1
PCXr9B6hDDMPO0KxD3YmpLnDhEVDPgFyuDZdVmB/sSIm2I3t4PoHLXUXxgjQusWrmJo6w4cgdvDR
6QgQkKTnHSFuJB8Jrtlrb2X93RzkrPAZQXDZA/Z+welE3jtLsAPUJwrFolwaQV9BUJCwqQN8Bqqv
uN9Ai5hq7VtKb5Bo5EPso9fF9y3A4pWN/1vBFUVbyFPYhMY+Cr8sMdti37hrAm14eZiWXmCXUDWO
C5QmN50NkfFsdzeqKdBOahl8YEG1kQg56ZcekdpDZVAZ4R96kKx7hJsOJ093+Cr7gkq0CsnWRcpA
p0la2XKjgjF/DZqc9kShjwzKQkLICU86T1yUROoQZGmtZxGQES9CjUpe9fybcm21pM5I02RJhHmX
sIUPwIDduUAfaJobQRnI5gvWqCaLdp4DpM9FLlEKOyO4VguFznENftiZoZ9In2S8UwLbtCANBJxb
GxEM9vSkcA9dISFRCmTaoWPohxjCUDB3bPl1xpYiw7SIp3xwgxcFZ+YPx75gcw7xa+skTesdE4gG
mEbn2aerblx9I5aY8VfaRsypMsr5O3wyXEd9WSyPFJ4wh4n54Ybj4htluQF14F6Ii2WqhLov2auB
Svc3X5tYR5yc1MWDRTJPQgrMA2sg9UmiDW6pqBZ5d7MMW6i9kKG2+gM/H9tcW/TDcCTv0ut382xH
RI9EVVejZWUJzLO3jdslE6zN5yaoWWnYA1f9I3s2RrcoNPLxoMoweBUJ+ha65Uz419YnlKFn5/fh
+CXKaxb0bHvdFlXKUvgKcp0tXhCZQdma7BaDaGH5RDqNo6lQdfUlfDmUqVkWsyrHS4AIcjYF0iDh
hSNHi9fYgrnv4nkvBhgnQltreud2X6UwwBg3qJGHX9mUBcVZWqsxBwon65nenfUZnka1M3PBOA+h
aZje4Z2u73s4Es/AzbHmDTEKyUDEGfFW0EDY7NNC8eiIKfhoJQALLN65ne1lb2evTiBW7ZsUzJYU
1P9l50dOvhepHN+4SRkwMX/Pt0RnVlimwMUCDPvPMUDZd6iSrn6hCgCz06xuS/AQNvUKNzSFFfJu
R/72qNovVglNsEhn3BMDxNvtzCTjlfIfxojJGyZJfHekr2nXtdemLFNcCA7ooymlUuWvRYmSxaxI
Vrlr9gnU0arPE7FOD3jixYsQobb3S8sO1rFGtjQblnxErqTV0PpfrHV8XxxcfuhfWa0pHGaRsGOn
EGJPGJRz/W1itDyaJDB/T29Ha5TXUqTbnGiCCrtvYcXqoaRFT/6sPoMA3JrVVF9808TsZdXq7Jdk
dp4yYZm4owEvxUfMnIU+59YqQFIceQxw8PyXE6L78zLOlI2zLHkc4NWxl7Vl4j+QXx/s/xtfJXUw
/04mvWo5yFYluLQF9XukukbfwrDe/oTPzaQnylcEAc6ydckvQvPWM3no7lnijz9VIKL87IxOJC8s
1XA2eiMGzBHWt370WUfsTZ+7dwnMwUvVLeZCoJZ5goUMyVSg4kLepylDWWpXIWt16gTEHo4KHyGj
SKZCBk45AxQe4D1TSVYsBGHSoCs4oQF/BtcCwsFTPqLt6QbxPs0oOX5zzgPriEgt86+NWidCZHKX
dsax4qXuRxRPYspeyfdiBwh7RB76esqT+cxXJeEJ83WK7NwMixfuILxydWwzpneke9YAlMVm8XUI
yld66K3ueV7jFgdrErcnchmGGisN+7SNkZa6YvLzhnwTIgP3AH3ZBIomIEj/NrgqmNxSzFM1WX3+
QlQB6W3NwkcjWQGPYuWFL8C/8l3FHSO/qnS1VG3xkXA00QRSL6UVm+2AcRKfTmjzEFg5+rhUylmG
jNPq8HvWvv8l0NFccepZCcdiB643ScogAhBjzMEZXbIxaJhZcHhRBhs1QcVPqe+vlRdqpzq8aa7i
dKsRAhHuvvDXfEao1eAcZSaDVA9ZGO/1UvrDvYrG4ta0TnrsrcT55BvDSQldU8yMzwP5t3UFilSQ
hFiSU9RnV+Q1Rf8jHWKp8k0fVENZkDKJS9WBYcXn07qYiGNIE83kwkWDMxdE3I0tTsyNLhXLmKc6
6LHfk0aUaDoSgyrxzHHgWO8OIYbZM48VJ5LUENzpHTzbZdaD3k4dwE3U6kemy7J8+Sx5Z6Im9JLd
Z0nZgYpriuWeAe7yj90eiDt80VjYYLRj02JWwatdhG/TEppblEGLUJig/9SuAU3SA907+HHC58xP
859/Gd0jV4ydv1dTxscmMZod+jBUD0M4unwSsYTvT1oybpFCqb/Mgqyrjc2dDhFeAwSdBrfIToAI
Sa99HHu/yj7ShwTrJcUJO8gPG5uIfYTdEBxr38/eNFOqT4GHdjlyQjMLgInA8l8kCIsMFwMjIBLD
jhXnTnaMirjM/7HM0PGVJ6AbXN5CI8l4U+iFMrRDBEIcIZbgkqPSWcF4xB7mEpUZ0nlsdH2pcdDF
MEO4aljIUO1M8g68cOR/UcB35JuPQ5qn8A7Lbig+aCXq8jomoAaTLXAvY54MfsOUCUzkOjujZyA0
yMxyOv8lxFB5mnVrij2pUxSIZ4XmJ9s36yvIUgg4bITWeCw4xzclqATeJ7tV4KrjYEn+TFGQ4hse
ghmnjz8BxsED26CzgFv0nQw2yXgPMIzK8rHB1TSke/xs/jTdqLIxemVOGdWvZUxNt28xRrERJp0e
SucB4CqZPcia0vxETBEjGeSlTLTVrDM8WK3Nz64tgjcOC5ENMZspYZlLp0OZPVsVLKvn1PV7UuEY
cLe7LmENese+b2jfILjl3QlvsGf9pvdtqv1oNQazDLQ2lEtsDLp7HKQIrWrALWrDT1KWyEzdzhqm
E27/RHknTyFz3S4IkNz72Xj9oHcpooZwM6YYTB8DsxJ61v9EftB2L80Hq5SwYwI419DqWhSP1V61
AfV+ZgS/6KztrPJZvjFHm/Yjd5fj3zPC8Oh3S1UsYpv5rDxvcNAbJMOlB+R0y/ob4ZCUjAloU8Kx
JvZpgH5/cyy2LpcJCnCg7hZXrarJbDarJQmjq7BW/0sD2Z+5f7Jj0kBCdNuyuf1TsjSY7ypPif5b
+J4ImdBSD9nbQXC0XKTpQtZQPSlm+veoEdqRg4sSgWjvgBw2VNRrg33N2DosBzQnrQ3fK1lVu2Yq
gSwEEXM6BjzJGhLI50XlYqJgrZJ46PlDV5NM+ZO1uJKwBQ1V96aVTBO4PWMi72KlVqW0Y3MToglD
OrAHb9OeJDV4vrdyE4+bOqjn4KMn0NnsHHar5hAxhWerPnd94f9EIVPsUzRyYYNy1ChkLuwS1q1i
kKx3almxdG/CYdYotpEOX2bZOD0eWF5yNgvo+q6pxQmBCj0mhgjti7MSgAmHA43KimQdytkmJTxP
ICrf9FHSvYRtPtWX2oq7T3Aeqjg2cpnWiTJzgAFNtNXF4AclGC1AQkkLcGYN8RrJRvHQzhGstunr
tSg2OhQLhi0HkRULSWhKsz0h+QzGAUBN4iXmcWhY7iNWZmVsGL7blrxEgBwRIJGaujFO2P2mdIOP
BIAnYKQfMzajUIKHf2XuvxpTy5DzE/Ikm2lEwiZgqTiixyHkzrFP6LzZtaPTrnwuidmHutyEeKOI
DUcn43MEu8wmncrlSDWIBXLoeirL49uAMow4o6SLyGWjpuaPC+U2+zEImcmZUlP4jOdF2SwIvCL7
ADnNcExBPkRvFoWD9VOUtnWfpFKXHvstz7Sv2SKpZTPk0d7ZcfpGVutkHAdozxQw2roen/ceDkIe
vEFESY+tP7u7oS5L/AkybfWBHgzXWSUHMlS57fhdAdsNfv7CgUZUU4fCxHvzOEEHvk0JF+yFwRv3
XYXWOrp6A2Oem4vbK3jwcKeAHcKwri/kd9Fdb63JlgqjnoONFUFulr8SIm3iPXs43R4zT2F0nt2R
7XFF6+sg5bexAfCpxHGIL97HFD+fO16z4s/cqx7WE2m0vEBo6af4j4ryfA11GiDDQIvyE+/ejSQW
PcfYxJ3GcwqGBOiEah7GcR3+Dqxbf1etW2fbAVxdcJcyco1+0dqZvzi9AZ4jkGaSNHXkgBD/iiju
YM+olneoIsXwOiQ878BiTWY9RGp04OqkU85uUPVr7qpBnAhOcVCd9+TPA2AtQubEyIjNls14pBx2
KeMYxgpwNFxIrYrUO7zBLBT36AHyQO4dj2F6t19l/NrDHJvhRT84qbQD4PkNxk7iHvMESAg0Ysi6
THbHvjjD027hQJl1he3BkR0ubGzGmB0/Jr59xkD0EPBrR9/VGEfOk3IdVKF9N2KiLzDIMM+XnYRq
3s+GCAuWNsiJfSgSFML0q6ioFqQ7BM0xpIogF4wrt0p5zjrAwoPVeTCv7jh3FNBqr+pDINoELToT
VgeHFvtT1cZ5b+u23mP2nV8I3ZieG5Qsq0nQ/83Ip/+HE3NOdqTU9s9k1SkAwKvUr+it6KmAMZb+
ZcI4/UU4iEjcgIRHCcxmlClGtFBPFb5nb5ias1/wqnhk5Z4BdZyJx142FbAhoOtOYw50EJzaicXm
RdDCfM8BiZYZyrzyMEdISjADgVti2ppA2hngXlZBQykf+AxjtpECpZEgZ0flMeTM/HM+OGdPHUXu
ZEsLf4UzIuYL0vSVkNXRLnoRUhkSs2qGWrZEYIt0fsZ4L6zpN8Gy655NdSubgDEvQuZFeYCLTYy5
B+Xvoo65rR3UVbMKrH7T2GOyowVrk/v/uGy8BxTkaW8ja4zX0pM7JfX26eiJit6JGdteDrA0UMsO
Su2WKJmXXekq92FpgXuf7XHsnohfFqyKnaiyHpY0Cg6O24bPjSlRRE1dA3oPmNc7Az5PM4TTC/w7
Oe1Q+o8/k7PwplaQXh/MZNjnrn7ZA5cc7cTICRRsJJEAiBbIZwGPO/svsE0ycUqx7d9NXcjeMo58
F+L5+nk1LSySVed6m0FMUI8WDOTIhjRIuir0P69rEmnAfY3Ui2s/7m6zNtgTmmrFfQwNqqUqoqMy
Y8BElvYQxHFAAQWZLAadAZLcjd58K3Uf+mpgexgYoNOnIFuTXRYuOwanUItQaHKG7k0d1ls1SIZR
tBxY1BI3Z3KFHmnlKthWt+sMl9PWRtX5RCHEMtHjFuZ5jVr0NUEjxr1t4YODVFZd8cahQ2jYQSeb
ic4dA2sl2Qx5LSFkhzThaRuzGPmryhh5cVnNhEJ6oI7myMf3D16Nxhg1cfLx34cULRlj/J4AJ/B+
uMOY7VoJQwUTaBRMRS0AeIa9fsuWAinSDLbihgIW2EfBZtNc2gqxiNMXsdg7Gc6iR6wwWfk6dylI
qCS3ufA0fY9gUUb2yDj6y5Md5/a/Ht7KnmpsPCcZkjMgXSOKPOXiGNx26AIQkKkQaR/dH1FKed1e
h5Shki5riBrANXYBfNE7x23UBd1kAURbEFXH59096EKFJ35QJBMrWO5o8513DgMyREb2iLGTl0ki
KI69n2h9CdbBib9VvnKuZoKUd/Zcwyc3moh5zV4F6J8hQQqc8nYPZjmOEsr4AoTVb1xPCPZVR4FG
ZkrKrATtlbFCrGRM19fmacG3xadPOkaL+mbn0L++UxQTITBHaKGPGQLcPQlOxJjwfMk3Hh24LtRp
SLuHTow/g88ayap7ZBthmrk55Z9OnurBru5CVkc0vFXjC86X9SRLdJZ9lqPOvoql1Tevp6nQESs5
pLH83xwlzIamdnwaa+zKjxqMar7Nubrwbxekh0D3SVa6pXMK7CzKDuz17X98Wwwoco7Vxnf87BXw
uLVHulkOaDni8oeBTGd/4k7ArQhCK/kp4gYFH3u48NJVDQSREnhvtZt9X1GstGgyWBMyBoX5WWML
T/xguM3girtTNnNfnXHQkFyAS2M8VjyDXE3sEwnoqOf1Q0kkV6bx7a49RP3Kj7Lamlx4aKvsnvRU
Q7qBfJx8pjZgtXOB7OaRWQSZOEqiNKgSn6IuoDdAZInMLdyTMmmjrdEJQ2bAByc10HftLR2OD8Xi
11hBopavCkeiIaYtaAEx+iVjhdmBpIUjMhjuIX5CrO37ESyIRlx5m6ERPKiuISdSTCucyzj+UzA5
7nEuBYJrHixJ5BGn2g9DADhTMAGiXdYACzn3bhfiKFi66ROHs3wD+DgOLPKLZdmOnULQH5UY2U+p
jaipQkZFiGeLWKwKUdVfw8yakXGMDbNKt+2mu3700j10cCY3BeL+kWSKW9atg9gs69kwAiA8ImJy
n4CGsbW1ShBxSR25aKEL0gwiZw2ldpH/7Zoe6C4/OhyYNUGMyxvAh7sTiuHAOp9XAbxElwG8Qs29
m70AGHkjXRav+QJmMwFfcgiWzLd3zczgK99CYlQbAYf+G+/l9Fmh1CaNRYJ6ZJaK/jCoNC0mz2j8
wgufvzA18E/wEyZ1oGzAbiOge/aMyZDfY5Ymht51nPomCp76cI4Y6LUim0L8AlypJJ9gdbU61swt
MPzfHWuA5JO/DsOxKQMPcvFRdBBqYyPZZeGHkj9ilwfC5RGKLo7OKiN7nYsivOM8405qirUrEYhI
kdlDhH4UkHtekoggLDaly3Sgp3MBFbvSRmYV19DGU3LD2DugssT0AKkcTNRWd/34898n5sQr8KbB
FUGpTHyA0ikSZ7CUfC1Vduw/cNImwPkZe+xEWCwSAR5lHukK4/jkhCvUpYHrgF6tsdk6YcsL1SEv
V0WDSFvqZttIHtnSous/yFaQ3ChgXoS7kLHgtEnGVQHSJwWJDyJZ7e7E6GrzQOgjjwB/cMbkLF71
a5iEBAHAfx9PeC9lcXHHlKsic/yOvIC49oj7sGokboHx0q8oTu2z8KF+obvELmC8GUuqg9BvG/yH
X/Blzj3fN9Qt1NQuAty1sfWXaXhsGEFG4Khxu3JCzu8FfqSPrJMd6EO01DfRdPWyJQ+XD7JJZg2n
GePoC6ALFDObCTsgzZy3zrIQX7RXP6iH92TdLNxiqNHP6IvIY0AtiG0GeS80zxrV3UGQQMRgf3Z2
lvHA+9h1iHkfk/q/ijyTfZT18hzVS2afErD/v5aUb4FiLOKkswsEeCpuiVSf2vQrd8vQukfLNPOk
T7k3LvdJ0ln86wJC2cwH73RsQz1wghVDf8OMzgLvMCkGFajacia2epJAIvIIydeJ7iYajgNwJXVG
x8oxrEXByUZ5hONRuoPtP0dAYUjNWSWJ12ysnfEONoJqN6WI6I3IB4REMjqW/40eIQeYHVU41BHb
fEI4QQHpL+MZKh1s+SwG9MFTPw7RPerL0IaODUJe77PcFsN7G3PXPeD8CTCzEcsVBdyYEUgD90AT
1bG3TydviaMjpvZ6qfcGDyletll2c0oujJlU/68dCjph9FBu8Qd18yD8XWbjTzc7PyFnkTekxUFC
PmQC7MdjXxS1zuOiLLe6ZwHKzn/buXxICMknlf7izc2mrzpHFLvzx94B0UScSfiPybfy2fm2saUu
dTDM6RkbrOsr+sEqxpBtGKqz4+MXqok4EiB4dmwaW+916WbpfoISUWyi/AoPpncip4uEgE73cfrL
H0eneQ5AOtLKW5TVIQZqjL5fEFBGZNQYYZoYBy+kcEl8Zk7h7kIsKYV1BvCA2HYNYwCcvxGEtE/t
0a8jTG0MJ+hKx8tUO6LA1TUvYNr3rQ0MBK3XNNQ6AMFHjKu3A7AJmnhDAlaJjlr4rrJ/Z2yixd1C
WOR8BW+El2xngliN5XHhuYrOSzmKb2Q/yXeHmY/OhC7yXVuBh6rXQQoEAx0CJY41ocx0LIYAfB8J
o9QYhvsN0jxQGO8icPEByYYcET2lflDITUEiSvVgyBBGaFc1jIOGEMfhu0x7UnYL2npUbRjXIlaX
rib/tnMYft4tTIXSbZg5PbChLpAlpkte+80ikYvz77Q0uqoEdnqIYwcSXus7iOMm1fwN5FSeMjln
VJ7K1g+xbGZ9LGSOIjQeRrAh8GErG+90H0/+smkZcTI8pOQrUoz2KlpQ1lktSh14bPUWahgVywFP
IrIyVhdEutyM3fjetvVIXrwyzsHYtukbd84PTTYM5pT1YY0SMexryYNZsFXtvrinJyA0tkeGolBQ
zasN1HVH7+XcdN0WDV6bnJ3Art3neqhlcoNlgMKZv3x+c9OJ5c6Cqyo/BV5fZ5dxxpd2m5gb6Rev
oit86Y1feNDIM/TXcwIn6K3WrFmuRZPzmJH6AFIK/Y9o/C/mplGhT+TZDMW1LNuuQIBSi+WHGBgI
WpQU+UfIufqNlBdKPR4EPX/JQZv5RutYlP8G7hR/gzSpsI7sakN2F0NVimWHAHg4+hYyuG3qINbc
24Vauh+fjKPsgQli2kJcRLvKKqpc0uSuqeZ82hqbgKp7cqw8/NSuJfSd0zKg25BgMiXnxK5cYFWk
LhYnhpPU77i3Ue7vVWksf5egL9fbISPPAU/QCIUY3Ivr2FeOb7KfaQqF+lKLNVSvA9JZ+zLXgoTu
cAmw+G5YwCChAb5Ea7DFu2+Sv8HgrqCGIA0bg9RJ1EmBwQioUn6cAni1WyBLUl6Vb9nIU7I8K//k
HqRPhN5TZd5gq6OosbvQcvapmW1WDFnFTXLA2YBwYxeidu5/Y5Mx3R14zaLY9x3OOCThacMKm6zh
6AbLLnCPQeSrBe8YxdOO7SSpQOjqSv/sNUw4ESEX2Jg+kPgrpOn1MIx7cuKbAm74EkznSADEInM6
qQwCtmXKfqetIy1eVpoYIl8WcJ8lQ91moaJbwENO7yS8TMHBnkgjxjCJQWgTgzNWx3KuuuA0ZANZ
S7x8LpBZTqeepGQvXFeHmqjLG6dy6Z8W8AJ46saqsl94ooHELLCui7suifUpFF3cb/IBVvAv09ol
Mj5s78WZadMkx83Q9L5/BhGQR/sEOdl0CL2xhZvIG6vpUQqbEb4WmvlRThk1nVlrxNXe146zndic
bzKUNZzwLAXGLWdVGt0lE3aUrTNaUXVy+6F2WJi5VQF9c8L4hScOtDFqr3U6/gf7umtOOMXgAte0
LDwbrnAUQChmv90BkxJGDrBnZeocoAJX7UMuROz8mnx77m8DEpziIeKgXA4E2c7gyBNUm9CAZhSp
C+MwdjmMN/QHuqaUQOelSIpT54q239Gt1elX4fMn3DVV1QSvLSsgQmNGEseYEdaDaLaDJur45NQk
IF94eHTykVfNIn8yuvvpjU4d7QW/jxsAiw2skS9VoiKcrK2MPG1NW5/FdXrx29FuL0GThREkg4Qz
cd+kMMD2Ic/aAJBKa5U92Iwo4p+yBjT/BK5hIMANJgh0mkFq52McYAUGu27CrL/pujHJ0SJx1lQn
HdaOesfX3DYXHXto5zZg4QZ1AMmCuWdd1S9nkdlmPtGrecGhW+DHnyd74iWpu8GJb6C6TbxrEhna
mw5Z+8LwA3U0mjqMAO09r5tIT7NoZlQ2Fu9h/yIix9RvQauG6qUDdzD/ZZWvI+hyCOrPfFRkcuyg
42WzYueJRJMCmEIOGDLjAbXNVRFUbxPjrumE+3Cuqk2ckn5iWGCopn6d3D5RPMbEnSy3kG5CPcwk
rrEkLvI63aEwUX+GKSLmapNB2yno79v6gnnOy+/zyR38P+5YNS7uP+k/0UL4nWQFOFT6Kop5wMbk
18w2t+kcxtFj0bSJv1dFkk4npLFu/0oQWaROGR3afuE/IDoiJWoEvblYkhfGE6UhPoelwiu8+2A8
capU/jszetclCZXjpR3WSQklPmxRm7mQpehpXtOIEdNpDifAMR6eueETR04q38zEktxmDSf65knA
KON9DfEgDzsLokd1pSoCbJtx8BUX7ZDiDJ3TApOam2GChICrNCftFxBldHRtXnGqNtKL7t0ALNmK
5XItmnvVMwfuekQG9j61q8n/hVYdLGjjwl+FljSvVlon6Lsex79lF3sXTof/yGbXxp+97iE/Jfd6
t+/ashMV2ZddMexm0EgOS3VAVMhsZPREzNWFjfzo7rh4a4YcDcVc/2gphhqnRjDh/mO3Uc1p5jA/
ItcQx6zv3IcaJ/xhhiOmiS2smwjlPgNB5w7niA9mGt8ivVBlx2siqmQ/s9AGWCNTLs7mIj+CjagI
IcOTI88Vn5xXsiPGcIQdpJoFoO+K3fiOdaptrrHAXMEGM2prYp6ot6jYwwRNAmgC9qesW1OmVBPH
OlMTutT8nDUARL/hEXiWwWDJcEBtpSSGkdjN3PMuKCm4DE3oZgKIQpsNjzP7Apg9Q2eooBlPVpqn
AGxjDprXArxCxUOom3d1AVARmcoAmFRyRhGvk4+j49DPKCiYZw9df0z7rvK/LYYCMcyPGBXRQdlt
2NiXrMnK/C3VMgYJB1y8XSQqLxS1UIGq/3F2Jkty48qafpVjZ920BsG5rW8vIiIjJyknDSHVhqaq
I3GeZz59f9TdSFBGxjXUMq2EIEG4A3D/hw36K0w41Qlqmd1oTvcGFqxJcTSoYpbmU1y1ZUrBN1kA
Ka8YcqztrsaxeI6unWDMgXTgEZAgW446KbyHvnpily7fjxYXUvszddoJr9aELOHYnOg6uwaoyHVs
DTBF8Zp21ztwjD7ZZmXUp4UvYtXkGmnPd0AN5WjezsA9UpbtlGGDKRM5tu/Wzg4WPG6m3Gjeub0z
wCODcgCUedeKOltgJ3BnKfJbOsXhw0rtYACyQyW+PNZ24s6ozMMJQGqvkWvSHWaLUL8rK06D6PrG
89rGR1oI7vQSDIIN6t//+t//7//+M/+f6HuFbsoSVeW/yqF4qsBtdP/1b/vf/6IWvf319j//9W9D
mrZnu7awt7//8+0FLzz+J/N/RXFrpbmLiIusVr6xbXAM2vGY1c3b4ztnxrd+H1+EpZznkj204D2W
oz2NgJqrPlpOZlhj5/n2r5x7C/n7rwylRZwjOPjI3sy7YdBNVUZc6Q1u/j54VLtitYBa3oHKxLTa
AG3mbXwuvdHF76P7A+iFNhE8elwWRwpk3FMABsEd0xrfCn4fvwmMMBnM0kEIzZNPdr8ZzphYkF34
vmdm3vJ/H96HmURezZxHV7qUFwzarTDxszu9h/d+H51y2+zMmWk/ovBf7UVrTJ8D1AfevT26uT3k
K4vfcn8fPgRYQAVWJPjK0awFXuM385XdFvNHW7TCOGC4FNd3SNGlN3jGDsd2EC71RjRBw1tMxp2E
DmMKfckcwC7PgrblbkL8AvRoIpcc1SnQO0bzHhbJymXk7Yc+98xboP0SsAtV3mTq7fABC+w5PYVY
EPo/Fu5LCTSqoBaPyHFWt5CNqNkhxddbX9/+3TMfWiofGquk2pDcDR9d1BH2ou4FdxOw2Hqjqx9a
9rY1+VCCaMtijh2kARuDtPSWkVS+c7W2FIg5cj9GI7sBTSnxMa5E9knv2ZUvItA1D6e+Mx8rCxBK
tFCz3I2jGWkOr2ZoC+GhlPLho+21PqicSeL1wXfWe3glPwP9Mlyvs8zHn1ClEFoJkgfJ1ifUG1/+
vlypvXBPsQI+bLnmt4iVrQ8gUEfN0ZXUnGWWGJAeax8BaCLtQBMT346WvuaF8bdP+EqCkEpypnUZ
YjS1iSqBJEahZPC+igSLpHhN6x9aE2Qq+XnBXNhKzKV+hImQcGwYgE140xif9IZXwrZYBm7DS1g/
Vm7y+BMK/z+YnjM5wVSillYrHNjRJq4oaBxtMpKzswTOhIe3H/7M9JtK3KJ6FyAEFZmPjT8CpWms
vgyuBweqy7zlvQsf+dxbKPFrB0bOFpbIx0VsdAB3gvY4ro7e0cRUwhdwHo4Y45YdkFz7QZMPV3ak
vMTN21N07uGV+O0cWOCVFYhHAHLYcQSF+w2Z3Oqz3uhK9CJcJKqpJvf4DuweB4piEMXzvd7gSvCG
3tQa/VrKR4IMzfEuf9dPodBL+aYSubZdtjWm1mTNxX2BjhU+WphUX0iaZ9alUGKW8hu6T6hDP1JG
maYDTX7KAH0AGdiiqmrqrUuhhC7Efy9vWj7tBATxWcCn+zrGMEXenv1tlFdSm1Bi16bJ05VGYTH7
UB0qxGyz45TLFOMb3u9uKr0JKmoHGMVA33G8fvtXzyxXoUR0kVnIJztBcIf4fvp3lrfgGFGPby8s
qW2Y115KCWUx9Syo2OG2UcLbaSijYqJQ0c4Op5WLPjxey9YLPKHENWzlFdtIeCyui3Fl5rp1fQOJ
hRPA2zN17lWUwAbXY8P0kuRWQDMvGC33ezG1oMMH7HXRxU5oq1w4B5/7KEqUy2bCRVnW1iOpu9yD
6E//wRUjeH77Rc6NroR51YfYqeYx0CYUqvF3yJv+LyrHS6J3MBVKpE8L5OQV+epT1PTNYQBXdIVw
hs7gFnWV348viCSAvaYu/VgldveN0h7d75jm74UgNF/NJIyvxrixaUGGXfm48WBw10xN69bnXP9N
Uhv191FdUi6FI9H1V5ydIBXgIQ2ObRB2mj1DPkDUHg1ZrCSDXnQPRoaI8ae5ClLQshpfjwdU0oRv
jWtaBcJ8RGFufU9JH4qwY6D6rje8kg9k604IW4N7C2UJtn/DQ/wPro+vxhAPr6SDEEkmBEfM5FRx
4aUyg9s1EIkKdRQMtCd4Js7QDke9N1HywTAitlL4I6nHc/5qMvSV4P9o7fK8iJIMphI/Ayc3OaK4
zl+F9OMnqAX+7dtPfm6WlPDvxtiNRzGtj5OVhTfQmGnOtmLx30/Y/n7PE07wh7d/6dVUwGsoqUDS
6Ci5zienn4cVF7bgV6SKpo96oyuJoKpwSDBguj5C3bcOi+9+RLlS6n1eX0kERWcCQxuQjfItwPxA
QYIbw8A5UevRfSUNFHG2pnFmsHj6yr217RTp59xzcIvSG1+J4ias8VjGgeexCuLgQZZN+SVGYOfC
VnXms/rbwvqlJFEZJhpfQ5aepB1V15HcAHROGYCYevvpXz2qWBDufh+/qRCDmsRsPkL6x1p+2lq+
d6hz+ohiB3k7oyYM4yxo8U3J07WVOtsiP7u97i+vJQP64R4nihPlM/cW2CyAbqjK1T9vv9W5WVNi
eig9+t5xsD5C/zSRRnOSe8SpG7287atBndIAbtvcfFzwlZeo1pSO/X5GSTbSXFJKLHelmSLuWvcn
1H3mdy6t/a9m4g0XPvm5yVFimfb8WriD00HRZkdDWxnOADgtvdE9JZiTBtk8VEQF99YqOvolAF/Q
pLXezHhKMMsRODpUF/+OhVtdAxkdjpY/fNFaNZ4SySis+37mhe0JNWhI+QMiWWNlX7g0ndkJPCWQ
p7gN4XnVwwm+CJKlkweFGxzaAM+z4DwtLdTa9F5DCekBw2qsacz2FFa4jsGEHd8HZKQLi/9MwvCU
yAX63ZAkuvbUGb75DUaj8+Aj9A/7mV4ihmcSGD7t3WFMa3OXZsv819tvJbev8Mf9wwo8JaZRoh3b
vLSyb9Jey/7o1psl1lqYCBvFprESjW4OlInaRSbuFjxWQBpbPrQYbl7I9AICHeMdKHaYWaG3oCzD
FNk/ml7CGYSgnOJyhFPuhCdcbkSYqYDXy6K95frtPWAfHzdAGpooMP90NCrDAX4FctfxeB3BMQw+
zaHMjAunhjMR6ikJRsKSEQZyAaeq8+GUdtgvTfuxQpT/7bk8N76SX3zsVvtsMgVJny4zpIoBQwcs
qICT6v2AkmKmOW+bEfjECYqHs0d8PzdwQsux4Xl7fLnNxCuLwVWyzDIWJmYKIkGO0y0TXKuW+Lmq
W5glhjk4H43Wa4e7Be/19qFHtX5xsEGsG++mR11nOKEA7j6NJZqvNF6F5+/LZHMpxg0hc+AH2UH5
iIMPXBV6LgIRe9maP6yqR/4fa2H7SnAU6t6//SZnPoWrJDTkSuh8JvZw6lofY0Dh4cwtaJ3Oel/C
VXKa65ahIxH/eYwC910XNNa71JuMCyWBcw+v5LTENApqcHbzDVvH/KVvjfJTyN544dHPBLyr5LEk
QCG9D+aeyyeN8d2U2R1gxmG7bOQ4BIA2M8TnuoNso/cptrf85UxiD4g7DG1YnFxsC0Bp4/COsr5e
yLlK9sItGqnsLPDuUMNNrzoPRf8ZKu6FbfHM5uJuYfLLo0t3LkLfC6vHyavBXS3DbCMEUrXpnVjT
fte3JooeerOk5o5g6PuU5hdGKUvwzjXt/oRC3KXj7s8a4muBrWQONJ5r3FXj5DQ5RvW5QbkxwYOr
WR/EYIPbqmvQaleIMfXyiOhlA08Hxbvv8DBi90brBR0ltVTweyEAJv3J91BqsmfsGrACGi9krjMh
46jxXpkQAdahOzWh58FnnPObGQXS49vP/rO7+sr0OUq4+54nkRET7amw+gR2Ur/Ju5oZSkCIndoI
7eGMlTkuVqgrvmaVqFBDn5DkubILyO9X/lzYQKophbb7wEJdK5JYIEoE4PY+KDLorHCY6PRV07Gq
Nxq+GMxg4T261Wqv5hJjhxAfrpsZ2eUXTpfTkW8U/CdA2Ch4B4YzvQeEaSArZ/k/yjaP6oPdReIF
EcM8OrRT5DxNLSiDtyfjTP5wlOzkjyOtJDcqTui8YcywOWTCDTIc2MBt4bbx3upjD7MwvX6fFThK
wurWZqg4hBSnLlqRTmvK/MWLfc17rKOkp8TpB7NI4uIU9fAvdx12pvkBDafu6e3pOrcylQzV4Psa
i0hWpyQx8/sCJOK+tbL6o97oSoZCpgQZOMssTzZw5UPh1M7BydPuwlZxJv85SlLCm8mckz4pT6hK
IMxtUz3+BIvoJ62PEth+ZlUe9F5ESVAI4eITjFjzCZ2qECqCFTxZTVzp7UG2knwSs8ZdA03wk51w
e2oKEmvQOeLCNJ35xLaSfOwGjTMqdM0JLavlq+8W3VOde77ezNhK7hHjwnXMKctTOLdIAJoS7F2E
IK/WvNtKNAOeRlu5y+pTtm7SwEm3aU3lLuLMeuMrwevWApZeKaqTCMGSN9uxwnWLz3qDbx/kl/15
kTjYA4Fn4rtRAkIDRGWhYan5WZXIRS7RClFl4sLXBjk+OG15B+qy1fysSuQm81Ki6N/CBTd8+ey7
m/QYmknHt2fG3IZ5ZceyldDFWq1IkOwqT4ndO+51JODeJguuPhKuAcac2G6hocF/T8Jsq79G+EuP
PnwYTGQaYXytPYyr3n6U7Uu/9iRKZCMfjI4zJ8BTtsUe7DoYq0XTmNegNi9BBs4kKhUxxlaMnYxp
Vye/nMs7jjT5/VI1GwDUc6qXnjpbpRcvKngsyzucF4MlPRUhAquF6S/Pa4Cx1NtztS3cV+bKUmLd
LzJUwmkvPOLQfY/zALY75sVD4LnBlVAfYiDTHXyIU2S71t1gNCDEwRShDaD38EqoQ3pwyeJZg4hp
dR/5qKJghqhZDra2l/ol1KVrow7dVcUJrnqIUvQ8fcJCItGr7VhKqGelg6SVDzbNFvmyB6ebv4xt
sWiOrob6UFAO7vvmcYDTJfEkakZ09H0g01d6M68EuytmdMeWKT01E3nQdzz7pnanVXPJKwHsZ2z7
pk2tHKHBEUGLVYD3dGktJHoLRyq7cwS1J5/N9b9XfWIgjLlGWakXUioIUBQWTrqFi6FnhTZJRSv3
H+w+0r+1Zv5nVe2XZdlQITPQhHM/4D+YNVd+sJo427XuR73hlZDdXDQXtGy6kw9F6Hu4nVua1NYs
kkglYDeNnSyfk+LbgMz3jRgL5GQgPF149jM5WSoRW6RVU82VYNlEM72hxqcog25Vi2CDRCF370R0
QN6epnM9aanEr79EJUTkJj8lbT7fF7Zsvw8oe3G9wrO12pmIJyNSKProUSBe/NQsSXWTBwjX3eML
GaPwVdi4ZWZl+30qEUXd9QhFdXrh87PW9ssSEY6JPyECcSef/e56sw16Rg191asVSSX0h0rgHWlH
QAnmedPpjXpsbfo6uYTd3b7WKzuSCieEvsnqHmR7h1fpZ7EkKFrUXEff/m5nBleBhMk8eCWc0e6u
8C1SL+KGDhhkvazyE0H967zLrOyQxjFPFWTPzU8MpaDRkl2oV2JUkYTLihSQkcU5J4EYfYokatF7
sZA60qz2qlBC8GCRB7AlOTVIF6EukE84lpvaPdCfwfTLBMkGridiOeNpgdBzTLD6uPWWuNScfiX8
2UdnHj5j4dQNeurhDJHNaZNVc/aViMeoiiJ+Vk2ngWPlNR9jfBorHNM1FqaUKtIsbdxlaCrEIut0
RfEKoklo74eh6T/rja/k9SVv8rEQBb5ziMu2OztvKuezGWCr9qL3A0pqd6vWB0lgiWOE1Nc7DCWq
ZxmVF3pGr4Yts6N82iZpZYwqpnnENzy4QwgHC0VEk3XyJaMrXzYb0FZCQyu4R29tct+jyYry2GDA
MjnozY1UjpJgE6upYfJte/4Eu2T+y7OW6pPe4Eo+lmw9bRoHzA3yZP2+qCzzw9wHWFvoja8cxsKx
HquxaoJ7H4mCz12Lg+vO8KPgqDO8+Qd4bM4ktkJWgOU7qv7XS+aIu7mdF62nx2Tz96lHCdIbMV+m
uT+H1h4nE3/fr/Oik3KkqQK/QhScM4F12hFNGJjKaeCjB4N+4bPe3ChBi44QLPcYeI7vWXiFyXHB
OZ6zPBaqej+gBG0l3RQ3Yd+/D1Cp/wJhf6CkigWCzlGB6VHCFnGO2ukRYsfYxuWW0w1W8X3tp0t3
8G2YP04KDK/E7eJxDcHmleGjAueaAduDq2DEKF5vcpSo9RFCHXK/9O8lNSQEzEJ/F6M3pTm6ErZ+
gHIMoBPvXuTVej1N+fyuxP1Jc2EqQYuceoANUiePXWyn3xCXCr8H0Er1RldxXjhQw8qdY/9+StPw
uamn7u+6wKhFa97/wHn5TdzlzmgdMQPP39lOTTM4bVo0ivXGV0oeqLkidgjD/7oJ2/cotVM1aPRO
r9JUYV5DOohO5jBykfVcIiy8++Vg4MGul85UlBcu1mOX1liW7lxr6K6TtfyK7LtW2YCHV+IVw77V
TFKKHARUg6/ByD4LdEzrWs/wSrwOEAxG+vPUlKMeo5PM9SzEWdDw0/uuSryC78hp8jk8PaYh3cOE
39Czh4mj3uhKvBZdaRNT29zUIcoicyve1Q42lnqjK/EKer1FwXD7riiuv5dIMF3FYaXV6uUfK+WO
KlhXE4r5NjMl5ZqI9HCDorGnN/F/YLn8eUahJGT4yTUNHFK59zhB8VVralQw11Bvpr8YlCebgktz
g2QQ0vf1qLfFqmgumWPXLkeQQ3ayeaL3UFf7Wgugx7wr22uDLbQouekfhUCYwUYHaDcuwX/05kUJ
VniUBkICDI5RyI8w7f5mY9VimvLgSqS66CII1J8x2EYZECRYYhzXIvuo9+BKnA6dgCGbL/axstdv
2AvHOJCIH3pjq1EKuHyhC2Efi7bgmWuvRmmw+1tvcCVIkW2UOCnhJsuaiQ5ZT/Vq9MPPWoOrQKhp
gv+cYm92pJESXhWI1OxQ2tGiSSEWrxyDC6s1jGFsNw3p+snfTKHTtdRMvCo0aXJ7RJ4Nwz42pnVy
czTv1kCvJ8aTK2dgzLCGvPBZLYOAuxei+7DXrRkwuhKhtk9eFLHDrHc1+uWeuTNHvXoQgysRKhE8
LVtHVPRQZzRHYG0vO6d09DYkFYiESISVVWuGzaibZIicSPbpaAMJ6a1HNUpjFNiSziVKnel56H3k
FXGQ09vuXCVMlxJR8KEh6+LlwtFaIJ61sB41R1fiNMKKhPryYmEFPj9XRbzsjWz5pjUtKqhoQBEt
n1xyQIKWzj60UT3AhCK60RtdCVMIXxG6jw0ZBtH4axSxpmPbBzoFLGmqkKIpQ6ZHjKt1FN0SYOs5
G+/jaTau9R5didNlGjAwxe3zuGAGxV3eQG3Q1My8KiDHDQdjRNbZPkZr/lE6OSK/W37Xe3IlTKvU
Waq5AT8VlSneTLE1XbUrtqFvj769/yuXVEfZSicHkZvOYSvtODZ2WJ/Eo3OHByyODyLqzG7Xjpu9
w9s/tj3yaz+mBC0+hrYtkKFDmrmgqxgjY7rGmgcOFZvjGuXQzfYMzowVf48Puvg4o3GrF7SOErSo
+nQmJAnr6E6btreJ5iB65npLX0Xj4HeXpxRqrP/eXIcGn+MxLv/RmnQVjFM4FvC0QVjHaILWjPBR
ti9NzXyjYnE6b1nwPBrtY2aOXzjUjIfZxvJK78mVmEUNLQyGmXSzBAiKZEOU7FFzuMTbPLMYbWVv
BUDXNW3rWMfGLmFLdG37fUQnUm+pq5pMbpvhVGT17NxuVTwU5iLQXivFQW9mlKgN8gYpxdm0jqhF
dXvXGbybycH0V290JUxxS19zSKLWEfvNF0TfoyPl2kRzcGVvTcaybfK5IweYOWaaYVoejFT3km0r
YYohWC4lGt/cxszkEV36ZJ+WuqOrqJrFbS3af6lzrPqpxVpkzhEvGzTPqSqSJkrRKPIm1JI5Kskb
V0g0qr02f9L6qCqSRqL85+ADTo7hFDxVSXKFxZRmLVIVYZI2ADkTjZhj4YMMs6u03Ad1pVemtZRA
TbygG3FWYznm1GZgetX7OvEnvYOBiqPpaKaUHJq29Ci+dStP7qWZ5ilVhdFEQzRLhPcsPD+nL1PC
ru31S6a3JVlKmNLIQu1yduUxwfdvD1kJDE1r6x3fLSVM/RG5V3xbcT6pOb0vk8QFaZq1IAAweZUw
FTMe2pEIspiTmHSwXYUCV47Ld62lrsJnqnByJqtGcnXXWZvkT1dHlKvkpDfvKoBmqJMlL9EwPw7T
+KHZZBdL37hQTTK3+X3liKTiZ0SFvmfRjyvIkMbJrC/+5uSFSPrcBvO97U1NvZ+mARMgbOxk2e4B
Zab++CGK5j786s52Z78ItAda/4JMypldUpXdEh6qo53R8rLIku4Lp5l21qR771cBN5HXCst3bJqD
Et8bSDdXMxVpvYOzirdJPJEKN8ghcHTex3CB/DA6eEjorTFlBw7lDH9rkebPS5wY0/XaG1Yt3pw0
VYRMm0B2KGzOg34aP+XRII+ZiFfNJ1ciG1MOrojIkB596ltW5Dh7F56i3pFNRcdwmy2rZPD4oGWC
QINdyyto65HeTqDCY4bRjXF7rszjsFqnkKPsrYVts95yUeExVUTxfx0GBg+W4zK27s6Cf6eXM1Rs
DErpiGaOIASiMPqLBxdXLSYlmoMr5+TtWl4jHi2OTVBkmGXUwzFF41tzdGX77ayyMcMN+jENSEeb
QXuYA4S6tcJIVdYq1iKWoixYL131FFnMS4rWpV6nzlRidOjn1HDChElHz5HanO0fsMjW0rWU5k+g
+S9ooRDq0domDaODxf2EBVdy77ezZn75uT/8Mvoy4FgJutc8imKcjj+nvS76v/VmXdl+C/R9czyi
+aQNYu6irOLrdcFhXGt0VVkrQvo27bqe0Z3122R24sor00VzcKUE1c2xASmXFCA8dI589sOH1dMT
mZSmCnOqVtPGX20Ojj879lgvf49bU28n/UM2i9NULW1SwGQGN5ikmIcgaXzNaVGCNAIujA7FGBxt
Y/1GOapGf33Uq/qp6CafRg5A0DoA6DytyBhjs4Lwd1BPL3rrRQlTTMuRYAeDdMTlJNmDk/vmOe2k
l9WFckjOzCUMjXAhq8OlfkDjWXaHsgnxY9R7eGU3TSwcjsqBxQ6aJN9zfxB450Cw1htdCdTEjaIu
GS3zGBqc9SqBy+a86B3xhQptquZlppdTMrjXOdibjEfcQ3KtU4ZQgU2ibjGsy6hahoHhHv0k+E/j
uZfYu68fSoWKa5ryzCl8yMZHRCfuBL48yMlfrNxsOIs/T+AiUHZTGfU9ji6Ne4x6rAp+dO5ojViW
ThGOEFMRvJ8g0NO2Yw9PP+l8ZaFKXEk8aVBiJ6dtCRNfruq5zNpahwgsYcnzmr9sJP5QV2sDqvjY
lO38renZVrAh0MTHCRXkhFBKGoyS4Zc5qXZLSkbDNEMPJyQCNXqzCetCjMPo8oj+IBZrvU9rPZEX
pkaJ3WGIVxEWGbELmQDvDJwnpDXqQftEoMRuWKAlZo0T4dWmyVPVpcGdM4SXmPhnQkDFOBXCRre1
qwEOYtSz8xMu/+USa21VQoU4+YCZePaIyz9FdWxQELSwsjbWqrgIfwu8X1Yk8sFTN0zYNU9ONd6U
Gc+PJ1qstRMKFeGES6CR1di4HaeFcjdQ/WWHzLcWM0cKFeAUNrYBN8LZNnEqC0MTt1dBYn/XygMq
vmnEoCx36E3HO/zrIdWbPT5Jg9RSbuPZlX0WnYvOdAZMbDCR+9jBtd81i6/lQcDgSqROqYG5YVGC
IY7zAv/mfNhBzC20jiDCVyK16uj1gp6it2MOex8U/XEzPtVcj2qgzt2K4UJTXye2yZJPsgyJoYvK
fGcCVQU3CQvxZsfA53jy3DB7N2AQ3L7L4R6uWmcEVGR+D6fBnxEMDlfniIR9ex/Zm59xjKujFusC
5L8SrlXsjxU9O/LYupRXXVg+La7Qq6UJFd+E2coijJhDsWzxCYK//DStvh6qRKj4pgUwRijjvL4e
bMoF1do/Wmj9avXshKpPleAhWPQCWTZUij+Q6PNbWjJ6p1Zc+n7/pp0LD6gNO/vods73rhy/yG7U
gzkKVfQpadKu7caI9YIXOOzjYbdOevgm4SlxalBBmfPcMI9OiL3hZMXewc6TSqtYIDwlUF0DJxbc
Z6hcWUm9KywInU5I+VUr+6oIp6RsO3amnPs8ztto28gm+JzgTnunN7wSpmFk1dLcTtsyKzDMwv7u
ZpZCL4WpEKeiwsLSStiwm3aMbjOPpmBbOIHmoysnYneFyVw4U30d+ezVeGNi/5sEeqldhTh1YJS7
QFIC7nC3gf5TfS6wkNWqAFGR/T2O/LW0giamgzzlUA2TFDdDUyyd3rldhTjJ2KipEHI6TSYaU5NN
26hYbD3YqlC1ltzIlhW+k5zwnGW+cvpkuk5C81lvNSqBGkWOaHA6ksfJnz+5AZXUwOk6zdWoxGk1
+slgzRyShJE5N27cxy+g+9MLo/+smb5yQVMxTointW7eA7nrhkbCisriHlwM8VU8LEbdDfu2aWPx
4DfpIA9LImQN4CezwwAFRPSFr7NBNOXBn/OqYyOWXOOKDLPhQ+/7GGWDYM9fatOxW60KgVCVmNyy
lLFbcFktIqQkpwrLb5lqVgjEH6gpYEdjV2ZA1ew1eVf0vvmhNJxOL/JVaaM6qWRfx/QfsIoZd0tC
Dy0c/UDv5PIHbCoyoc46FH4w0HLv8OUpHlOZeAetJa7qGC3paM+FoPKzQEDbZ1Fr3WK3rHm7U3FT
3ppmTY7F2rFM6nzn5tPHyrIvNAHPHBkd5SwdJUhRTLROjksa5c9uZoQvhqsn/SNhW/+eE+2yj0S9
sbYqzBX2UwL5Y93ukHqzrsa+M8ymEbJHI9sZ7GU4LldIq13SX/rZY/0j9q1ALbpHWVfPYzgWJ4zI
1wd3xWcbCYOk9UCTmStIVvjN/i6cu+Vr2W+O91GUODehKzB3Gr0Aht3svsMcezFukT9q301Wbv9w
pT8arO7WpfrSmfOh6DM73Q1zmsZHG8AgNyZLPiXDZL24/RJem41ffxVWCQ9z7bAPMI1NWkVjAnlD
5fO4Vpv7i+k2d4lrPiYmCzZtjFQnJhhc+TqFtJopGRdxaoT3EUe07o47wyU10e048Mq3Uev+3QpA
YJq86BQNTr1cR4YVyHcTtnj5jV1OvvNeXxdG9dXwzUIOURjg3d4v3lccgt3vvUlvWusbqG0Ad0Hj
kLvI+mEI+r8nQ+Q3pjdd2r+cM9OknKZAm4B9wJLoVBhzb2FI5OIWFCGUkR/8CINgvVfYfv2XIguG
TV2O2F32zbE2lKXl1UeTesKFdfSzhfbat95S1y/DVzHG2V7bZyfpNsaMUHswPmGLU6d7MVrWY+TK
ZeWEnrXYDveAO9Lt4jXIoftkdX39UNQ1FNpmBVamczfAK0e5MQ1iYAZxn/4wGdNzAVLloUedTYeH
yuBKQg4lxzqJWuFJyoyDQkWlw7+ppedd8sA6FzpK0IcJbCc/nMeTPU3INRX2eNuAn//srL37bHbI
eOmtCiX+p2FdYqfqlw9F4/7V4BwKnzao3O9vj75dZf5cFPS0f18UTYyBq2u6ywd7CTjg+GaA0UQR
dLN5mPCGsA+hgTju0SzN+GWOcMXWeiv0TZXfHWZRBQG/i0D+sKuSpjmY5kVdMufMWyn1j9CqDbMv
+/nUgcsTnH9E8d6FjWXv0iTTamtavtp06CzqNcVsR6ciX9p8jzd3E99whu67CxF77i22v/8SsKIx
RBqwX37YlCNvOmszp4wQOb1BEaT4/vb334L/te+vJAX2Yq8qhnb5gO34usdZTN5Ysq6v9EZXIryC
0CDrNo5OPlc4TPTiKPtLzj3fQW98JciRAhNt30zDg/TLg+yG6HYVUaJzkOb7KgE+TaspciceHro4
fO/maOznRaCF12VwJaoLkEfj4Hr9Q9Jk3S7yIru9ckpZ+BfWzpnv+kevYViA0BqReRINPMGqdarP
RnDRiOvc6Er0uhMkJ9Z8dMqk3911dp+bOxym3L+1PqvabQgnur1Js8RfogbOCg7t4w0KVc9vD34m
qv5oNoQlYi6h4Z5EheV444fVUyPxAr9b/XlYL1wgt/T5SlipPYcmovnFATVEGDHo00OzqY5hbS2y
6lAJPPukW3n/FLGZ3y5u3Th4lVOYu337Bc99nO3vv6QNcJ/xHNHjZt3W6c5ukMYe+yy78GY/oXiv
vZoS00M7CqOvl+W0gHLpIC3FCMSzeYy3GGHDAhzy3L0VBr7DICDz/mNhDOmNNOzMv8+S3nrnzIG4
8yNg0oc+i+uXBA1Cdx/6BeL7yPd33m26dv51s5atOER+WV+leU4nfbaQcONOiDy7gQvTD73JUjJI
kVt4zNfeepKj4zzI2ev+Mvi5C/XJbb95ba6UFDLAETEXe2Ihx+jqH5LtqwsHHo07tM77xRf115jb
yYVPc+7DKznF910vQFU1PIl+6f9hzzVKrMT1ei6Wr3ZFhjWdjDy251NY93hkdZPrezCbS+NF61Oo
TZGwrA0jbur4yyaktYRe9DXtC+fz24OfCUi1I5KgQpeMkzM8NF25/hCQMYxrP+qd+IbOVT/+M1pL
+p6W0hDsIT0bYmd4OOlceLMzhyy1Y+ILYdpkmOhLlq7Z8n5xKg9fL5OId3u0aq6qSCKzbSUItu3q
YXK1OjV8MeUAIauetwYW/kV6UUf1bByu60yvr8roSp5pWiBi7OXRCRraVpvb3Fy6iwDJM2laback
a9snedsan0HpUdqHg+ahfJgZybj3zKW5dCs6EzNqZ8UWSMiuQxh+EHhcPBSdP92bthZHjBlSwn9J
w7wvRGqdfAMVHBoJEe5SFwsr5x5dCffMbEwvNkvrhCtdn+1k6Fcv1J18vWyi9lZEiExwY1b9Q1F4
/qdiTK1g3xqCb/F2RJ55fJU/XuESiaRyFn/keDUdqs2CznI9rca5Reb7fRN0zcgJUMuWp64r+l0F
ifk2rSut7gqju7+P3uW1zNqq59mDsr8dJAK6pqOpVeqr7RV6TZhYYNf2pQwq8zqOJ3nfisnQnHcl
bKPM8UrHWozPVTPNf0dLFP3Hu8iFOBO1anslG4whb6LePiWGdAq4Ldt9GxZmeWdYjv9Fb+XI32c/
TApzkmg0fcwoI16h0Zs8WBR8rvRGV4I2G+x5AgLE7Fupe59bYfZs1lOkOftK0Nr0KZM8rJIvXSnH
59VtlrsgsP+j9ehqlwU9arMSMhgesgSMnaBIkPrV/Pfbg29r+5WzjNoTKSphtPjWOidhJMFD0A7D
cJjiZR32S1PioZDmq5YKF2QSJXiXvIWyPpucBOhhPC5msY/K5tL5/0zeUfsjspkxo4m75MvqDdVx
adz8yTaj+fD2LJ0bXd1ywdg2zlwZn10h3OfEavtHryk0T6tqfwTRucDh+jA+hJMFhyzEddoLfD0Z
Vl/tjzRpu0YID6Rfmmly34m2SR/j9BIj8ExmUBskxeBOCbec8m4B9pzdZGnPBaBJwtS5pijJ/VFv
/pXonSjOD2tsuicwQSuAAydKU+plRqy5bf1BKu97GkeL3z+4Weped2gDuzvT22SBtV5A5ZUXThxV
Y9CSILqtdCWW0UsOqbH+eHv4M59BZZa7eYjraGLJUxQN8bPbtuMhc03rOsms7PntnzgTAiq/3Eyi
3vLHNP2SVeb6n3LyTHnlF9jZXrhUnRtf2Xwz4XMHjWxKJ1sLf1kx1bSSwn16++nPTZASwALvvdjB
ZPGLyFdxZeIl+JIERYo2LkU4PUFi395e7Zcr+kABjya+Z3wGRvz/ObuSJrlRbvuLFCEJJKGtcqoq
u1yeOp3VG8LtAUkIITSjX/9O+nuLNuXqjGDn8IKkEPdy4Z7hRGkyvwN608v4mTDqXNCHYapVXnXT
Oxrgw8pxPvab1Mf/Xp7XFj/+fea0rgcr2Bp/wduwuYeDZnPXBPXmA3zG1J3olY1eAgU1t0s4B9Ub
CG2+BxT6Vq/rtS/rHL1SKL0q5M0vwwjpHNvreQ95X3GoV1HfeHr5xYH6wyHpss0rtIdSofPkkQ1S
38sU5kXoEDUN+2jNZsLkQLeeTHukVrsTOelFMTelad4MuprTh5p3VZAV0CGo7PtkslW3u2ox+8WN
y1UfmaxUl3PyNYSp8V1SlmlbgCbaGb/M5bLV4Ysuej008ZdplcuFLsNgCyBu1a3S6RU7EOYy1ie2
8FLnuPAsbYI1A7q/D4th4uk/6TjhbUjFXVo/ZHBTLncVHEG2YixXjX8u6QdrQ/Kxzeblx3/HwSvV
0AuCO8N1C7oIwV+qQ9/sgEZ0PZ6uoJwLLUdyX9JmKff//VO/qJJ/2lQvsgXgoRvc7h8N03Q4oG4f
IohRl9NTtzTqaKZWHKI+0t9sXKV2h5ZHruddDN/yJwkdmn9gto1aXLIV51QBQa0+x00aOXr8SnlF
7fcp78m2TywfHptJ3VI3fCXcXB49z63RUJSKvig4UdR73jMYgI6wuNvlPI192KWEuXx6yNkqeJlx
9pa1UQrfK8rlEWd9GR3+e+1f+yOchDSECs8aNo++mCbcqj3Y+4AtUEpicbRdA630//6ZV7Kqy62n
jDSlqpvgDLf3YUXPDVYGtel46Je1XXa9EF1VLi2VlzCCzk5GA/HZmNjPeJe55Hqahj0eZBj7zNKI
PcZ8CrunPKvSxu8ju/z6ZoLxTpxk8sInOhzzqtdHLijxS4sv2PIBKFpW9/KiF9A/irXbgrHITH5L
Q/6VN2CXLx9XOUnR7Iy+VBHF6xKoSfDPZnyBQoBuDXwaaCyBX+khpeX5tZ18wWI493FK9AONFvJW
gzL2qZ/VN6+t6rpUxDPv0qFiqO6arBzhvhTiAAEY1C+vujR6USc5wBUr/yuEeEH1Jk6zcAFayOJd
dmhWSh/LdIhu/NYrUefaTmjeVLwkg36Ap5D+O6SUPYpRauO5sZx6o94s3H/1Wl8gf7LBvrUsWQF2
HYznvL6Ey6xnJkDrKKqaS7W21XGwpX1oSj9lXcJcar0NoZBPqWkufOXToa3gWjhtkRegHaM7N/xF
ZpIp09UXgEKDXT3NwW5bbqmBvnI2u54TjCZsFNlcX2irquRtAje1qWANzK53AxQC7SMDjfjGAfHK
HnL9JyQQuU00pvohXgh6O1QtPxLjZwjKXKZ9aeNuqNK8vsRh2N53iOtnMcNk2G//kN9L+aC2kaRR
IC8ZqfhuaUpxhEaolx4GvrBzUYjjLVvLeWsurAaDtzAJ1d2+gz3yR7/ZOyczqukKHs28vkAmjb3h
hoT3NKpvLM1rdbwLuoMDAhy64BT9NgTbvr6XQRc/Llu7pW/svE3fuUK1CwCYoPVONK2+14wM053N
V5sfIEU5yl0EnAO5kovTH0l7U7Qp+fMjnIvXUzPhkwhGeTH5cAWikaD/wMqsUfuNMOZ3C3sB1Mtn
GAbHGyTQhmDc8TYe7kjkR/YjzAXqSRQf0doN6t0CGOY+JEECk0z0qL22hcvYX8cgorAYVxdg88Y7
HFTsnViD3i/lhtfP8q97exts2xLMq7rYZBXHsc+Cgw6X2IeehJVxzm3oC9QNb6m6VDY6teGAvbVK
ufdbGCfax0W1eddqdQmI4VMBjzU42INf7NlWcPF2LIyEbhqlLn0zm7mQA7Hdrromdr/5O/E+xBa+
2DkWhwbLXwx3m30d+zGisfLOUR1acB9y2pOvKXS5dkHNqztYw/qhlLIXGLusjuFQTfkZulylPUi1
bdVdUqlZeDVE8OL7+7a0QTK1fBPTO1xA7UHwLfoaJZv8y2flM5e5r9OkVkIE6rLBnrdYaiz9lERe
Qjgke4Gi4wBPZz3H3CcQupWCgVPL/OiEGN0JWLWBN9endXvB20B0htKD3kGS5Vai/HNpn7k8fdrk
wdgEQr6j69r1ewqHtjeTHPPuB4r5ZvoA6zggKCnsIW6J9v05/2cudT+r6rBsS6Zw6pXqB8lItzOq
n6H+2gw3sv+v7vTL54bMJfBz1oFSl5nwK6C5RO/HzGzbQ7WNPH6ntdjUg5wT9tjqCQmW1Hn+tt2q
2BQ2iXF1pWnAtpNsrk6sKwwl9u2apU9BD0zF+WohFL9L4VO0fNPYtN1dlsbNXdiNeb2rUH7LAga+
7LEhMwQaseuqSO1VD4XhoovZAo4shKPD5hm0Adq3BU1xZR4hgEFDI4scBeWyJwlJh4feiKw+5mM5
Tucsn4R6WxGgZ4txidLymDU43vYKzTJ2x/KYqL0tZfqVNbOQhzFb7PPSsfVTP9ihPjQZb/9a6qG1
RTzOXf2zBeItQY7oGGSKjmU7ls/bGqd/1zEh9ATvGNnsmhxaufeoAoJp3cE5O+l2EXy3QGuPeZsb
eKKDxmXDE2zXOzyNqNU2+yjOZP5mnc3Y64OB1/Y+WOeFPAhehvrzptbm0Itt/tjPeVybQoDhD0kX
vwh3cquyQ7AuZY5jbUT+gBc37N8D5WdBnLlQxyqYkxR26+2ZtuDfy5DEFCk2hVqx1+xdqCMHt3/M
NZXnNGXv001Ux0AATuwxOFzCrniif534cK3r21nXkC0pgSNYOtA6emn9NBVDtxtDEUPBMECPyl4t
TBYrxkNTZZlPtYK5O5csWbEyqEo49tBwk4fQblsBfoefunLomm4raHBOdWO7k64BM5QanKSM+KqI
uEq/8JZE23SBlla64VigHXBFOXimfh/VKbRMnyTA30Fl0PTd9AGeGmm0A7sBz+1+4zu1ViqzAXp6
2DTcjMl+mIPhPqqQSv1Gd25WUHKMwX7C7IdlLD9obNAHGS5+ImbhixbMKBMdSlBYscvnHQ82vc8F
8pPf3J1CS6atrdYB8i1A9+pTmuFs6MvVy3kapntOsFol15XOIPcqs4l7kUbNAT4Psc+zGkZ3qqxp
5WPMU7DBK8DYD6wP0y9lWa232hvXzffi2MXwTrR2V1cK3PajY7Mk+RFN1KSY+eZnYBC6vRPVp9z0
EdjmgsWf7Ziofbf5ElrdZoiFhdlad9eViUy90xb60N3gZR+MdXGCVazWJqqEJg8ouWKHFel3c35L
u/W1RXciVcx9Av8lzHwASUEuOVdFNqM898vAbntCUZsFIyRKjrDxzQtZN+LYQzrNc0M6x3Zoyyy0
NdQPrup0NBP6PlCevhGh25KQIxmlVXV3kjnB85kNlV6+d7rdgu9eqcDtSdAlVl2fIcNzUD3hkQAP
pi7MvIoC2KI4wRqHoHtGPUN33ehvSwL1GZIGw8Fv6k6ohmsfbWobocstybKrSvUM+NktzPgrW9Lt
R1SjBBukg6YpJEcvagrj44p6e+83c+c+tIw9vEC6BZYIKxRQ6Lbs4J3tWW+44r1LC2OBKkH6BbcF
Du4dC3c4U30edvBBnUhNhYWecgDiOciL0WmIwQnJUvLVb1mcI1V30WpJ3HanGGy7I7erfAjw0OPz
roOpO3EqcwUc8CTjY9ittJgGWOC1gfHTK4fC/O8VKjdzE+ANlP+skuVdOIxBUQazF9YmDt0ew2KG
MaHDyH8OaC/HMLotxgkHk9equy0GmWrC4rpEZieJ2E0aJL1+Lb3oW5i6E6QpY5WIoPVxhBBVBYM6
2BjN/fLBb+rX1sO/rgW4NlrKA0wd1933UwPiYp373jncngK4QeWm4rWDmyTuApVN2lNvvEe/5p1/
TZ33XDQxXKdPUlHw7ocw2cJ91hviQ7zFujuBSoHRSCOQO38qXOYL2SNQIczhqVPithXUlsD8de6h
azPhMllN07ZbV09JHpfHD+WpNcWm1Ccofg3oGC0f4m62nrvdiVOp6hZ2V3l4hDf0uDMGPAD0fP/y
2o9uX2Bphlj0daZPJpvvqkGnB7L6sTjRanLOUpUlLelpr08hEHDPIRuT8UtbJUn30W/yTqRWFc17
SNFBzG3t3iJ//tjmm15Jr5ymbj+ANj0p4yT4/0+qF4YKr2xE8Lff1J3zVC9Co2wf859a1m3BAzbu
8rj87je4E6kpvGrpzFDfSVjqvNVLzO7rKfcc3AlTODnovu2w15cMni6/mOtNaFK//Oh2Ayj0wSl0
xbqTmge243ydWFE3LfdqxGBLOkdqCr2vTpTXeyTB+HaFMjOQcp1fqL5oB6A4IraJ2E9TGV6A5lif
5sAvnOBO7txSJXoNoC2r7gS3oeWIl0x6ILX2ajZgdCdYYTffqHWpseHHZE4fJ9jebJ82oSCo5LEr
8QNOtAqhUKsDdHsS0jbvZYRnMZn1qU9AYXTnYDXJpv+nzyXmuX0YGqBia+uXDTC6E66C5JB0xTsS
lh7wzCXLyoeMeSkcY3AnXA1yu5SlQBq7ElV5BFmnrF29OBEY3YlXXGHQkp04pg795IWDzxSYwEt1
H4PHTk2QLJpsDOWMHCHoFubNZ73FlQ98C4M7sconNalk6NuThBZwcc3vqAe8XiExuHOqcsEaGoYI
pqVO1I9ZruZTELe3ND6un+7Fm0yUu0/Lalx1ns1je1qUScr9oG1OjjUdNy8BQ/yAE63h3P9/HSki
8HTVnLd3nQ6ZT1WA0Z1QZVS2KzE6PDJ0k3da2a+tiH56pQGXRj9sG+IozVEU8NE+hGwJjxv4ame/
0Z1ATeGVtmnwik5Dmb2ddJCcmrjUd36DO4HK4XC6dtACP1br/Cm9SlISdNX80qOr2Iv3mFaWemlP
k9HiSQRi/SciOfO6M+GTOpEK1O/MINUUwkYZaeZbWpE1uvSl8dIgwvhOsDLbi6Gb8VkNenaFgEH5
scQTnOfiONEKWUegZTKUqbxcPpmr5UG7TBevr+rS09NgSpYVWOOTwPtjwTPzTyc8t6NLTaf5zOS2
ZeFRa/h5mo3SqlhrnX71m7oTp1W/QaXB4FjSK9wUVJk0u5JDndZvdOdITcm4QU4ez+2yquU+hfz7
mzI1oc91L8pdjrnhBM23EA9tNtVnHuOiV2s8c/pN3YnUuDRwBKtUe9JmFd/TBX6PY3JTJeiV7P6C
Yj63VRTDVuJEtT5Bm+b7WJdeZAgsixOnaQ+pqY3V7QliZ7awrZ2+k3EoP/utixOluGuUpI0x63gy
5siXdX4PJ0Kvnifm7kSpjnINA/sKJaTSz3AyM0UPQqPXzF1WuRLwO1oAFTpNab1+rYlEq0D32m8z
upxyChzJmFOqTiqZhuU+Tvt0etO3fsLgkMJyAjWc9TrO8IL+mUbdqgsOJc+hmFff+tTlldMkQhW2
wnNjqnizi68vPxlAGHu/tXcOVWuHMk8UXn7EBG+lAUL4Rb+07OA3uhurQTy3YRmgzBsrcW/qCnfh
rhXa68qHtXcKYIOO0lDPWV8WMdwrDouE0Zep/SS2MbwTsLJv2qqCg++Jqb77LLOIPFCbepEMMLoT
sGKqtmQJAnVCr6PZN3RT9/Bxqk5+S+8ErIQ2eMZlqE7TDEP7KYI9PGAQPsYSUe6Syieo560iatGt
tWw9TdB9uq9RNPntGpdVPiApDpm87slOtTsem8cmSLwaEpi6E652yQcbkBiFXgiRrQp6w0U23EKZ
v3J6uDxyi5eHECbfOLStgLEdTFSisfEyOsbMnVAdsrofVTyg4Mi3YRduMBHaRgieeu0Xl0ausi3u
GcPxIWj+yKZGH9vcz0oMU3fiVEVxMkJRDvslvvb1UgCHx8DLtR2DO1EKoZxy2wi2C58qKNrwoSyi
hqd+5UbiRCmeHQFZV0t87BVYIPAi+aLL8B+/NXdiFCKKU0lHbJeYQ58UBu27iPk14KPcRSlxiCQz
0JdwqoYJ+SjDdTrlPPTiX2F055IK9Fu2Bg1Ma2kQ8qcK/gz8tIKR5QWswPhOmMqO5Bm87FC5q2ur
mY4qgNQMn/2YOPgBpwIOeRaAUkvQChKyvq9CI+7XSfU7ry/rQpVSvTJadzmgFYKc8WbLD6sZOr8t
6TLFrz0smSZjCO+8wex/je5rjYOFcWJV03iC3/aIgyMdkCEHPY97ENT4F7+VcaK1DSgXi8K9Bsqh
cXJP5xiv71rJZfG72rhgJegn8qxc6ms7O7yIHtYV4OJ4gfOwOE7EwsQxFNAGE6KQZISCLNxsijaU
XrDIKHfBSkFbQkZxVBGMggX9EjXDtosDP1g1RndiVve5JUMfgV6Y5aovkoY3p8DowW9bumAlIGPH
WAxY+CWqe3OC12VyirakuqWf+Mrh6sKVaNtBo2LeguOSNp/xOPM+M/q916Z0wUoLKMltH6FfPl1l
AOgiILV89Rr1G92pggO5TpDTyJrTHJq9Wes7STYfBAQ+qROsk1YEpHYMDZxrkerpbt1mz8/pBGrc
bpBwYzj4bBA/Q2RtOECBJ/PLjy9syS0w1FkDGN4wXeE4QNCS3M8PDoviBCk1s5ELTTa4UaMfzK6m
pb6NoCh3MUqMt2NIlmE7qrWvIFQWJF8zkP799oqLUQpTYPgXpcIjtPeffk19LEvtObhzqCb0KjsE
hdHjVsayCKHMcAS60IvbioVxTtRphQ41dC62o8hYt2M6IVDl89yNLmOaEuStkaL4rQY091TVHGnG
vLBbmLkToCyCK6eFVez/DIlCUbe7rNWeDQMXpcQqbRLg2/E8G8Cfk2fw0g6M543D5UZzCRZOyfD2
KyqLvd6sKfwD/RDXWBin+J3g/puYOsTU+/w9tCKHXbOpZ6+s6GKUhhHGG6OuYniibnYvk1TclcT3
mueClCyxPBFNRo50hscUx4WvSGzmlxpdkJJIQSKmskIBNuJZWU6TuashH3ryWhgXpCRBTerDDR2a
pdrkzrCW7bpRGc+5O1EaW9Wm68RhxcmSj/wquJWXJtn7Td25ojKoGiF94XI9yLorKm7iXSR9309d
6nPayanbUoAfU8PYfuhxanRQZ/VLji5GSZF6rcsKWJxfrmRVM/7DA+3l6xy98DuRhIZNA7D1UWyR
+VRljXgC/8VLOgqjO2EaAtbTJNXV2g8t2xHyzvU4FhCuNn4ltct8hl4suOYyIUcdgNFhx6sCpeqm
T16bxsUpWfiWLinvsWkAbjWsSu9RLC1+weTilHiioRDRIw9Irrb3vYZ3DEmkZy/C5S0PVc+SegQu
l0rI3Yakuecjo37B5MKUUEUPsYb31dFIKh8MNC5MgVxsPGswl7gMv+VaJtsGFVo4bNRfVS8/qmxt
/O55LnHZUDxoDhWN/xdOZu7EAdePW3yXa0L5QxPetQkZuhGclBAHEzRQ62iH7h4sMEL4f627dVGl
l5JD9MIwhC3CJgBE4nQdwGeyC6ph/2zpApYmaHqZHpqQ4JHV/E7bdjluk2dTxcUrUbLSEq0Dcowt
7D4VW8O/5tU0XhemFxYhcbr1Q5ACqG+7ayoW4U8bEy+39OiFD8gmZJoPSUWPea3+EZB8LkTuBXbH
2E4JnCZZmsqekiObwOfewqc8yDzXxDlZaV3GbXA9nuKeDO8GrcsvySIrr3ObuTAlo5gpt5zAIG6d
m/dVBxZzkbNGeb3oMxeoVG1dWHa4pR7jEP7fEy7yBZmo1y2VuTgl2aZoBMGL90gnWHnpONyKbfO8
XgNm/TtQibWkbachpUfZlcHXQV8tUTIRe2n/Ysc4hyt6TKAr55h8PLH6wBs0DMg6E6+j9YXnxyZD
SxNIwR+zaHvidrHFkpDzfx+sf06SzEUqgWe4aaKuj5AdhZWIJO1QPwzg7lSHTG797IXlYi5eaUnG
eOPTRo8xrb4rA/eueaKeYzvhysI+SkQJbsoECE2hevI32bzkwCM4Ify+bzR8tPTSx3jCHgRk3vna
PY9q3rxoEhjeqYVjiEUoqFKj8siWD2kLteiy6rx62iirf586xaV9YxC6O05qTHYC3k9geDT8po/V
dZyXxytzAUtVb2Te8RI+rmn3AG7pjyDxklrGsjjRmvZrz6F9AcfSFFD6Phse836Z/RKNi1RC4YsC
T+Dk0Brn9SLpm2FmXggxxpxXpW0zoNAklB77Mof8WJJFBZ8hUvDfsfrKirtIJTG3g1qqmB4hY3Ka
prw9tdAN8Ds7XKjSVNbTkllEKOT71bPKFC9gszJ71e/MtdGY8Co4jZyQY5WQL6orvwe1F6WGZG5q
sSwoUQIPzTMQxnaXt23e72QVWD/508wFQ1Lb5aILa302c/IjRKlhd+UYa+XzUTF9N8MkQ9ba1Mjz
FKvgmJUotdfOz+gaozsJJtyyJB8m1ZxTiG8Utg74P5CTFX95bEiM7qSYsAFfGPrc+n8KDRqPknJX
x1tzy+7+j4cTxie/p7B0jm0w5pu6JDOb6ZuELtGnupmX/GNqicl9LvX4FSfbxCNu9Dwi9ZkyAHJi
aWLcQmAJ5rdGTmlQ1WNU1aTN3y4x+BJVXfFDwgcvWCfm7iQc2rDY0DXECmV2OiI/VO9njXaW19zd
hDNlY7blc5W/lUPzOQ6FOjZp3nsO7nSaKMR6IJ8ounNsO14AgDXRXdvclve4Hv8vzieSuSnHyDiD
PMsQPpoVShCyHfUHgX20vFdIovTAJjOnhxqde5/LLH7PCWSruiYd+6k707Ifu2Lp0RPN2izlftvU
BUzCvypiASfsrV7D7OPSprYpspB7kU0xfSeW+3bEbcpKfe4Wk9/JGQLdK2TY/TaSG8gRLNNs3Msz
fAJaVqiy3rJ9Ug1w3vX7ATeGTb8BzVjJc9xz9WkiA4n3RCbWS90Cq+NEMZ8paTqat+d0DJv7dMnH
nZirW95o1zX+01Z1o7gry2gMS+SIAfLlYbsEz3By9bo+kMyFTgK7EKAohkoPzZVpC5h9cbNrVDrc
KHpeydIueFLrKkxm3tdnRnP0XRaUVMmO1qz9B2e+ufEjryyRi6DMmnjQWxCpC7Hmm4Ey5D2YIfHB
a/e48Enc12xgS6PPQyvoEWDe6piy8uQ3+HXZ/sWbZTSQSxKq9mwWpj5BF3r4e56ZX2Cl1+X61+B0
Ti2skER7YeXV0ga2Ax/mRd7qMvx6HP7DxnSxk2zqoLcaNfRRLcZ+q8Y6e5pEloq/SBYjewqxNHI8
yNZA2IQwUW6HNFn65VkZEkfLbulyr/YbNrET4DRfGBXAzl7yZuYHqEpGDwHjoV8R5sIs02Hocaur
6SPNgBdnZuu+9xDJuZGcXjmJUie8eapz2+dhea7CHt6EU0mWFjYpusN1e7rqv8WVPm7z4nV9Iqjw
ft8Uk8rHiiQzPWu0FMlBLAJhqVnvGYsu9tKKtIzZmOmLrqpotwiyPG28Cv0i3QVfAm0ZcFykyvMg
YaQxNPnyufZOhi76Ej5tkBnXpDxD1+1HmPb670g3t6TrX0lSLvrSArwctEtKHkUW6qag82Zl0Tbt
N69M4sIvhytQRq+zvtRQVJiLET4PapcANr33G985pRlKXwvP1PxtOuEh5ReUeawqc+Pe/cox4UIw
l3qVvNVRdR6ipRoPuOSHTynkv/p/tsmSwOcxCHvfOahj0SZqSNPonFYSPmJXb7vZrMxHkQOjO5FM
qRz7MRH0rNhY31VLw4srwedGnnhl+7hoTLvVUkEGDzluK5OxGHPoEk+E8x9en9eFY6aGw18q5O3F
yKxixwWA0p/ctEzeSKLX9PKHw8KFYw5BPE0IgeQMIVG5s9EUnWyYUcRBOUCongJoDjdWaBk8GRHF
70kTUOWXM1ygpswyrsckSs5VUg5703TRqQbe1y8uXKBmnBuFtbP6rHrRlTuxZdu4izZPQ8bMxWqK
NIO0bj2XD6wXLIMOVguBfKl4e+MK+krkuWhNMVn4r6pBn6ELDtoGWPHoD4IHgSBP1zK98Suv7V7n
hBYKia+c8ugcT9CpuCbafZ7c9L975Qx1EZsmmk0L/UxypkJrumdjye8mw9NpF8tlvHZ/oFO42/i4
jjf21PXe9qft7MS6jQw6hfGUnKcV91O7dHCUW7PyY7ht3YC2CqQ4b8T9K3+bi+gUcFihPU2SM/wc
2vagYccyn4Za5g8BkEzQQpna7t0Gb16//exiPGOYF8Mpr+7OCo+hO53i6O6a1XqOfv0r/1WSouVq
lYZ/zFlZWCAOcZD8WK86C15JzAV4apJD7KNvugs4ffYhQzX4fpHy2W9wt1Rvgj6JG4ZPrijsI/gI
S76inrxwWNDYvUbOv1ZmqTNIwTdxdEZAjrtq2Oyh9hRwwOjO6Q3Rwq3sklzD/Pzq3M55vQ+S8Kff
yjjBreWa43lgiM5DPKE+aBf1qUxM4KVFhbk7p7aaBsj9jLq7DNBIhJ2ySH+QtbrFQ3gl/7lYzyEJ
eK+tTM82GOTf6SzSkwqaWhVrW3tmPxfxWeV0srZc20uTXLM3gMjmtA4git44XK975A/ZyMV88r6J
RNBP4dl00LwSC6rikVvmVzW5TjmmIhklEHM4x0mSN/sY4oDqIajxbnBj+q98Ahf3uWR6CKvcthdY
CqnmXQYD07bQMCUw+0BPw+x3BrkI0GpbbWfyJj2D5JcWXID/v7axny125kJAAVbX/cBEBStK6NTh
2ZUey9rTFjtzIaDQSWSTgCIFblVL/C5IyPr3kHn6i2YuBjRt4ZHcKNJd0Ou1qCpN/ikYfR8PXQzo
RteJpBY3kygH5USVNniMBfPCeuBlwTmJl7lX01J21UPYcrJjEoqPM0t82qQkc0GgCcu2SlcMy95e
cQczPmoQe5pWZC4KlA5tANwR07j6N60o7KDXdAfLeD9j18zFgQ6zgv5K0idn9GLCo+zx3pZFXsoI
WBr3RTuLs6anrDlXoLM8TSYr39fwmr9R9byS0Vy1OhUTMP/ToPufyfxU0elAOi80CabuHLXplkFU
3pTtJQ0CuhVEiTwoeM5uFAq/0u4f0vELIOiMS2DGlDxrCq6PKZKyZzhQpq7Wd0xz9MF4zKN9qOoE
ZrJiHGJwjkO45YUNqZ+WJkm7DRJ6kdzFMx0GUVRdVNF3ap1s/2VTVReA3cNSgb4IuKEN0c1fAa6e
yP59ACxCMpqDTrrm7VDWon2bdGql5+vT+smAXIP+Fc/S+Ubqfu07OUc/IKjQ0Qq69hIrnctnIrOJ
HbcMd4qTV23hIlPFJrhSDZIHSMh1dIgGap85yVfP9OEiU+ESz2woyu5S5et0CDhPDuHmaUPhAlNN
k6zRqmKNB9jYRsUKEHaxpjTyUnUlmYtNTbakb/Ek1l56mnbvljGrf5o+r49eS+9iU+M2GW1CJnU2
udR3U5Oqp1pCSsRvdCd/4BhgKElLc6kWWn7U22Q+5Wv62W9wp1YHgUfmYh06WOHKbD+k6LC2k59S
L5bdyR8A5kxBlmh1nkwLMlkTw33tyrv1UlvD+OT3qwAofJOGT5q+gM1A9un1wISNxS0k+SvVlqui
J7sNtcrK4F4ytEuyg3N8JT5u8FMIC8XmyLP57GJTeRBK2rIpPk/LXO0riBW8nc1NPvhrf4Rz6tMk
lo3UU3sOoZj6vHBefRJ6WmJc+ohSNx4l/5zc0heaejCPEw0cQC6ZnLdTWc/DqYnkx//eor8Oypen
ROpq6sVrb+BHT3DhixrzYAkbpo9C8LE8mi3vnim3dXWYNzXeD3bavodQP33bqnZ7nwLWfZB5gxuu
Ccd9olrxNGZEPW5Vmd+I/T+vb+qiXGlTDYnhTXieMrm+YWramoJFlR2PHZ9HeeOU/3Wc/2kNnCQQ
1mvSlFEIdEWfJm+EbXHm6WqkB8tUuB7VZtdutwRRMj1WV029Xo9DBi73FB7WOLTPjSTA2qgcqhfF
asPp+6o1Yzdm99oaXP//XzdyyJJCvRkS9MiunD9lQLP1BZGrojtoEEw30uCvPs+flsBJJhMAvm3b
LeFbJePxKVR2aZ4MS9J1Jzcpj7Qy9lMSzk1WSODHHnOrp3w/0DF4syYqAyYwlYz+HExTJdOpxiUk
vsC1KW4fqwCa+V+XFghCUtiobFcoH+YZQ/+tGdkpWWz+SaLtmKHFdH2zjMM8Wg4Wx9W3MIS+3k9p
mIhgQlwmVWH0FO9SBYrIHbR4yTchSQQjOjbbvhiyTmWHtC6vNlRm1fK45oH9mYfB+EWymby1A9T2
3+ITL0uHfLOGbGdCney14PU3ljYdYQUNctvs4FI/2G+KJFH7KZS20p+gJD5sRVe2cXCIA6HekQl+
JgqOLOq4wFczf4T5dq93mQ7nDw2tOMxgMmFjGBaX3IvoQFIXfozt31OYhXaPhizxYegicY5CJW4g
p9kfb+9w0/p9n1VyqG0zmugMwBQ5saDJ38XZnH0roV/wjHfTJjugjUPzfc+iZL38d/p5Lbc5jypA
88lZg2z5lmVVeTdBfvddgxvUjdB5bXQnPYO2gafjoDYXDQHrp7Ik5Ds8D+WNvJz/ecFcWLLgA+hQ
PImxYFl/ge+m4HewQW/+j7Qva7JT9d7+RFbhhHrrHnpId2fu7OTGyoiggoqI+OnfZ//+Nyfk5HQV
710qqdA0wmKx1jO4epJjQQ7OLuxOJpyfmjWF5rIwkPwK+818QOEeWdgsSVY8o5oWnadRmfdM9PaF
sPuXdfPhhEyNJYBCdHzk+c4fAEUaaj0EtmapjyYkFXzLssHRZ1NleI9QUupnyOurF+pEf4mXPpww
b4FEVwRvgWYblvE2j2y83zvLoVuaZUk6nYJ27h+4wpywzqbp+JjBo+m2zEtODpECeOUYNr6XfcWy
11YVBmG/oYiKSRf9VHGXfwgb3TvspkTnJt6K+NkV+zcl0hHKotv2JWxw71Dn6eD2IcVjSTk4xdXt
2C0ZTFLzH/89/N8+sH+qe9H1WiJzVCpa9c9GQ9f1nSbAlBzjcZUvfN+//BQfV9jIURSEsOR5Aiqs
OaJLaL8SO+RJvRdhvDtUt66x+B93O6dlui6bHC9iL212FJxz974YR3go/vda/eUk+wBD2nSAnKl1
B/qVwm9t6tMHEVjAoD6akAori2HM5QVJY4xOWre386k1L/bT/jb566f5x+p0U5rSBAJgjw4L7yAL
MSD9kC5MzhSrf/25/xh/p8NCFujtX1RZ4NafTS7zg4ULTFiQ9jUYLdqj2WQUfVYTXHJPU1NF8MZs
kvRd2Mf1D7GokoJaXqBwB64TRd3lVZE3LHDreKe4uWo+Lxxx1PYbOwwJK16PLCuDCipwOv997Rkh
egOj2j13BNo/A43iL0vB9yAMBPXhhDxTEih4jT6TmUZ64NiY7txOdg28f308YTbPe2UzNLJgxZNV
9UCJSI4FGcLscqkPJXQb0F7CYmui506/rgNFv4ai03r8753zl+DmgwkTO60rBIvkxbloeE0UXADr
0ZRZUUMMug3MV6l/fsshNhXulssSs+lmLjP7TVTjFlQUpz6scFBmGDOm9SNlqDvVZiDjVMuZ52H7
38cVTpQBWAhC3qM2pn2b8G14P5qXnt1/CW0+VBBON1OzDNg/lZzk6wiMRRieBlr+Akn0++EC4lIL
YhL92EFb5D4ZoN9nWG5O/715/jZ37+henRcblSHsu1KR10ZD6W3trfgaNLoPDBSbTDvEZVSd+kXi
JdZjazaDqYKkqVLqAwOXrRNsF6O6kIgDCAyq6H2RRi5sbXxgIEpBqrOj049mmcVBw0D7VF1FZsPW
xqtTuE7vNm/X6dF0kb1xeqAPUQeV2bDRvePqGlpJeMMoOKWq5hQxvt1kRf7CY+kvm8bHBULKCCzx
JRmeTMp/ZFdDzS0PbEtSX5YRz2LIVk+Fe9DFstU0iYf3feHmn2Hr4l2zSVZi2NFhR9ryXQSR79cb
oTrspvKxgCZvtzYurrX5q/p2JkHImLcg5HVc+glak4o1SxZoGVpCOrx+pKiLmAfdgRjd2y9LPPDO
blN2Thf4FiYibQ7dFod0yTH4dR/9IzeD5l0MEM0GMnQPBb9kn4/AnQUyZv3EjNGRQ1ILM9+j7KFK
lrIeeR6yWzBxb7cMfWnXtWD5OXf5BEexmN7IeQ6TlC19jsfWbhDApSto1iKu6sQq6Nj3dglJyjB3
L7InjeqxR+bszGXxxKG6XVeV/hBwiuLST8ksWZe2TEE7VRb0QSJQg0+nF+Hr/xpeMLr3kCJ5Gyd7
1GN0CAocpmvIndb4U9jUi9/34gjx5ApW4lfWRf9ejdcQs0wvAe/z/zEF/yi9Yu5eVAeEb8hy3TBW
Z5q29pueJJVnl6a2u8kSIMjmNCvZ2ZYwqz/RFVTj2sLp0JwH1U7jR+TPgv9UUDxhHxvR8RzsGQhT
ftjzyqwPcdquAoLYPevjvXY9+jwCxU+qElW3qVs0hBkZVa8SmINXb8vILPEjGV0KxgRY/M1T11UT
2sMgIOZ0rw3v4vLNBhfH7qafOt1+SkYUxL8PrGjS16Uwbq8nQiNW1GRMorU72Kno5TuGR6ixZyop
2USd7Kk1d5aORh15ws18QgkIhQJJ0S8+ZGWU7q9Z3jSsOCW2NOltS/Q6JkeaOdR2mblWe8cFfgKv
thK2fe/RQYrSuAZiV7fv0nnQ21sgbafuK4HkCTlWJU1G+Ga7ZHF1S/ZoY0euTZcfF+ba+Sw3nrua
7CAFHVOo13b7DdvL3SYHExez3p72KEUmi7ZUUkZnc7V8ucsaPYzFcZ5owU5gCV6JGA1baFpX6Rxl
91BqV6Wq4fhXDeWtFX0vvtgpS+095LZ0c0xcSro7gICbFf0FYA9FCgf3Lu1+ZmIm+tHSMk4f9dCm
0EpfUPdB5dDpbmtonbYN5UDmwTro3bSwFoTHdVPFMxozRqIK3i2dqHkltHmdLjGYbHqB8FEDuYpU
Zse94ChREXQmzWFYHNXvuwjm7rdbpvbuSa3SNNuhVK3l7p5vMq/4IQH9l56qvrX6WxyNRbbUpd2i
8YyvPUh+hiTAMsOHGz0accM1nIr34+aKrfgyOTFESV3CMAB2eYi4nN32/QhL+UMJL2PV1BskoL81
2knen3SrtTk5YfLplXAUDF2orpv8VPFZVjdgLVB7SEcRTffJPCdNW2vIf3Un1g87OdhqlFttFoa+
c3YVTfzExGDtXK8Rz6ZnOiKFPEKMd+JPkORPcpDqe5ffdKvOmTguwOpstbUqGV6PmW3zcyeSZXgW
+HDmyIuEkTusxph17+3aa2DeSbu5LTqWItIxvNOzLN5PZJXz+olkLi9v4OYjyL1Fuze53QlvUgb4
r7tyLhtVibqagYWRdbtNVfMVXqWb/sXiEVjzJjN2fqbAiJlfQJ9MzRkMV+oOjmdDe1oLbk1+5t21
mhmv2qA/MWeZq4tejENN+qyZf4wwtizuIJo8QXEmiVUUv8ITYK/ODaNTBlJ+PKiTaTch1lq4TKQ3
3aTT6cCnsUJysHOekBvY64jxgZQtIoHeo3K405si+z1ZFrEdRXptBHBu8uTOctmneZ1tLqZHGa/i
q7YpUXfTroEwcDZdXjtKxfA+2+Ycu7ld5PLFWm2yEwdmPX3d2CS5dnyYTrA8pk+Tj1AALcQHJqnm
h3hmZD0O64bprrmB0Fsntnn+MIlZx6d1wak6MZWu3QeYbm7PQLxN5HjViAU9oSDdNLzq5pKNrxvZ
myvtftynW8oUyG4uQ83wZqZYtDNkTSNV6xVgyH7W9EFh4kfctXI5Q0SiTY98zMEYQGq5LJeh3fiR
dKQoDlehy/bgZsNOlOWFQWyF+S98bfOCTQdi0TM9N5WFqlObkgQOeq5DMz2b++RpARjm67yvbjuQ
apFoss1y/+HAecifew5bvDd9mSZvGvyi7W22EGjRunxvbqBomnyia7EcBAxyAAXjU/tWdECE1Rz+
5g9KRy46LDSGYm0sWYULYRDYQkPXl2vNWxiobhItnBoquuhTJXGx3fblspk7xVf6JSXA38MMfGc3
wuz6K70iRtHJI9mBLku2HW2UdailmwnqsmRf43dL3JCthjzsA41Zpb9NivdvQVsaG/C6Mnsy1kXl
e7BT+X0Jrnl5YHoC9QjlMbJOtarGtnvChu6fs4au+gv6aGie0rRpf1LZbhYcFhn9hBsITJLK0sjh
nrkGfng7gSp+zVm/HnNarLrO0dlLb+TSknfZAL3hmkreZq8mtGWPHWjnrDZNlVgEyV3o+a4pYjsd
Gj32+xF4FS5OogBg8o1uuuWujyM2Q6gF2r9MsfyDpbq9oWjBfVJ5Secj7aqI4U6QnVXjuUfXXL7n
bZLc5uhTsqepkOsR/lT9/oBbFKYaWq5ri+UYM34yleLn+Kqdl+OVfjCAWZxVMc3ba8XSmdQbEfvT
lFNzGgRAujVTRMW36Mihk+RaQd8MSFmX41JFUXrPq/aqbi0bKDR1OaQEpwVKVowV6EkmhV3f8Aw2
8YhQMf7HNAzubget1tz2MS+i50Q1ony1cxmxNwrWX9bcL3DbLut17VgLhfutQAGBJkV8pxXU72s1
xelrHE+DHFFmP8zSs1cpaMbqwS6qTxjEyxypbuaEzMWtBSavuE8pE93HSEt9KF3UnqooQQoDWakO
si9QkRjyXD9NaJ2cSULth1KV/NKQpHqTVQVFPTZDBaAkS/8G2kvqXQYvXXJEO1gfYe+av0+GGV+u
jId2eDuIiHzIlhkWZsWeQuWzIGyMQYRY2v2pA+v4bYdb7kASnjwaE81vuerW7iZBAPqUrbJ078vI
dexoXefe8z0FdpwmGVUnCiJN/7YpsIVvENXszwYqJPMZYID+MK6FzGq41ri7bBPVBc9ofGzY4nD2
SsNTSJ5LUaB8B8McrKjetPlsdYnrC5C79nPJYaZXD4nUN9084Apj2hD3MG3duN5v+FH5ocqb6dQp
Pn3i8TrqsaawRK2TAryLe6WuJ4nA0LkeLOk/Ta6nNw3vITwhoHfzdkiNO3IoYP3gKBQsZ55ySIUl
eLHVblz3puZ0Vw9DNkZwP+ZIF2CX2bTbq4gu3YY/j3aR8qD2jcyi7uJG3ivEwXfG6OjAs5G+nbkc
P2RsXvSRR6R1X7YsnuzBkRSbqLFOHSxytM+UF+ZMpq3YX1e4KskT/okJKM+kCVR0ors4s5GazplQ
MGSuAQ/ESsRmy4r10M1E2FsFjF936tqunD5ZaP3lDyMyw/LJdtW6gmvT9vYRMJkIgPlsiN6VCbfk
F+C9+/q1mZoc0ANZ5u5zIfhQoh4P1MbdJuKmRWdz5suokGuMReTqTU/r/JyASfVdmHLUb12vOcKH
iIvsWLg40be48COge+ON5k9FUmXtLVCHU6aw9echFrXZFj5/nnk1JXfaMtDKolFvpt5TGYvjaksk
jjv6Mngui1FOn4mo2HoaAG7ffk3roNxtW5HBHvN2RPBrtMROg6cLs7j/ht68aqD2og9ZDKJUDSUZ
YBMPVEJF5b2DvoZ4aqtyatjBQaisSd4pGHdwFBYa0NFrY7Z4fI2dWeznJJcQfo+pbKJf2GvDT0tY
4b7AznDO3jKESXWKDb7Jc1JOcoU7a4ZCNz6YEVLdbXlEkX2vQAK8bVHcL95bINrbB4k7EMpfa8m2
jxRs9fsdD+CogOtis6RLvQ9NYaozw4W6PVITNeLQdCLPz4vdyqo9qWluZjglwNDgNOC52M+vYPzH
9JvM4o57tYzRkj6MuCRKWUd7Udg3+9AP63ROpg40Uy6SFQG9meb2O/ZtRC9QjEjEZREiP8uGbutX
jodB+eASFmd3rMhEcuvaQdxmUT+9xkxI+0g0HISOFQgS00vcqb89Tr1CyWBbE8PEPD0PKfo0tlyj
V23nwkRNS78OnmywOUJxBg7sMtnrJrHuGG9hniSlXwQ3XMRX9X4KY2dKkF/KFflYFlYq8YvgeyeZ
JfGYn9OcfLuqc9lCB3FR8Kj2SuAABjVcQOYK/uvTxcyFOa1xFaYQjt/894JAN82F1BmqMOVkvjY6
Yoe1pSFtjbj0699TYlYLBD7U3KBedmyy/EMfI80JqmT4xW/DcazTdsnOK8ddtOBBUvdAd4UN7pVJ
GnA1hFFzfsYz74HnUYVEBhokYYN7RRKb8HkFUDQ7Q/+lOJYT6qRrEUQiwJp7BxTpoENhHQcU3suP
3Q47+mXnYaLGpV/5BtyFdMLq7MzwdkLNi76NM1DrwpbFQ4nABGp1g0hhHBYNI9h0cQtT5w0055c6
hX+JXT4jPpMRnrDjlMOID2kmrArp/8eO8Q6pAQxwTqDjeNbN9lETGCeAYBcmV1/6PPi5wgtGbBrR
xU55PZiV1XjkBPHggaq+gsL+UZ/WLfA5cOnOUYRDdtDoT8USqBXpc+CBH534ulXYMNyiylL2I9se
C4Aco7CD6pPgh5yiCLMi7k5ZZU4llG+fqimMW4uV8U4qmHJZqwaSnt2GHZMVKT3ExrwP2u8+zd1x
YDWXESeV4/oHIWUQBxEq7+pz3Nc8TyybQK5aK0CuOs3UXdONTdhR9RnuA6G5juMtP5esOSUdgEoo
rwXKAWde1wHwTEBvl5TCbiPd8KRO+pu4JXNIkwqf1DunBOr0hV4yenYwGK/BmLCHuB9fwJ3+JcL4
VkRADkFlo8TUVRK/Gja4FMosoceg/eLT1vXYlb1Ezge7jebr1Bf9IY+jIHxPXPocdR0JSccUgpGq
Wi8Dv37RLdCCoPRdiAYzgd9NoXtd8qi63br1fZ6Zl8Btf1lzn6HuKo2Sppox89V97BKx1BKyG2Eb
/Q8TIo3npBsQ1bsBrhKMQ6Ut6m2YlDk6Rl7gjcciF5HCMWrUGxh8cRhch7aRfH56o4tYN9Oanhvd
v2N4qx9QHdZhyVfqndEOaoKCAzJ8brI1+pl3lfyeSNaHwFWwGb0zqltw4KL9ui6Ve0XUIGqZr2/C
TpGX7yaRK2dHJtzTFfQhJwKEHy3mb0GD+6z0JnU9MwM2Os+rHq/9ElnMHoYhjNGh8bbLwMAYExi9
Sdf3DYSJDsWMZ2zY1L2Ml1/rSqbV6XkCMaHuulYeczaxU9jo3kVqV7EThibFeab2VdwmRd0O/SVs
bC/jTaliFjie7KyHRd5v3TShc6TDvFlKn4TO5zFP08JV/wsvbib2AIVqFrjoXsrL+2JtdrqXeNmh
3WYN6vTzVAyBoye/7xdXjVGLkFWeBxld+6wReLMDeRu26t4Z5WD4urJXuEdBtT7CBX0CjzvQ+bT0
KejZig5cUkJjHFwefugU3urBSalPQUc5RcDeRFyll+NfZd98Dn59+fzzBVpCkD8d1rZepUhqV8Eo
yKZ5WOzy2eeIU2Wk9IwrwjBBb+Dl09/Nc/4u6Iv69HO2gCsGZgy2C5xy60TDIFMOgRbxKKb9vhnF
IqIY0rmYezx36wmyEcWpaEkITD8uff45yOfo+YAb2dY5ujKYvPk17V0QexSj+8c0QX1/ziOMrjJg
PaYo+TlGWWC+G3vHdBAgmu19XuK209W9WbPoMYYwbNhd6rO9OW3G3YoWVgkVql6s2vpT2855WH7k
c71Lx9YmQo/0zAncciNoUKEkEVjh8bneMDtU1G00PUPU4VfJILNZ8jBeELAT3mWay5GqPVuKM3iZ
rzXkd0GQhLVn0FHyed4lyiO2ilAMpgReAA1hql5tkAA7Zu7dpXRfxL5oRs98Kz5wSOAfdjuOgTP3
jqmyuSmLxiA2AolRs2ZbjoIGYvh8lrcYynTYbYpzBLDKO63oWBeqCxI1wrr4p7SYCmZFAwOGLP30
f37WbWjC61O8CbpHTWUGXHfbtBwbAtehtAueuneZihSFf+A+4ZJt5PJmS/ftAZ1jEfbk9W2HIKtV
OpcZjI6G56fEzfOrNQLBL2SvFz6lmziygWOqMHpp1HKXZhQNJcGroOyu8DndmbCwIpwrVAVtDOdQ
DkDYK7SLwtzxCp+VbaEXvpWgIWNL9pDxkqysThBU/hC2Nt5R7Xu+tBoGD1f38/JnwRN2gNlvdg4b
3TurC2H7XtEIo++ActybrqKvsz5InC0ufPchskEEBaOPbT1OiTr0+Rrf7NASeyHQXCf5J1IQGgK/
5wMbFIs7oGeAPQQ2Dk3nfu10Uic8moZbsrXjx7A18i7Xcp0KsLkp1mhJ8BoDdoqdkmoJSoIL34eo
YZBZh7QfRi8hDFRzkvzM7RDmfggl0t+XCCTcSjoy4GQ15fhQQq70vPUgXwWtjE/5bdYZb5tSYvRe
6Q2hASsDzaqwVsEfNiG8UGsRiW7+QQazQa8HVwrUD4IkkeM/TUImwiFhs84/YsQcQM+g34OOYZAA
KUb3jq0REeQ70Z3/oeUAZdCmocfVNc9h6+6dWhSUym1I4+g726FZh/yMC9BKAREJG96rKfWzm6KJ
lIzVa9Kbc1Po6tmKMTDa+xYhK1QyrQNq89fIKDvC6xqyvHwM3PG+NYjaitGQPOHf4zl/WNdqrpcN
hO2wlfEu2c7YCkommvyyDGJ1imSQaGFj4ODeWTW4QdDmmN23jTh26oH+PK8ZwlrQ1H0Cb6+yHUIh
Xfa9BaAD2rWmplCeDBzcy4RH4iiHTVX+rSdVe7Cz/A46gTiGzdwrK6kWsLvKJNE3NyITLge53lay
CfI0if/wAGEb4BHDwMh3w/UdKwFVygElClwX76ACVdlDL3tMv9PFPg15m9a7Cyxw/GH/QcoMsJ5c
ue8kHcmRXmdN9+4l+cfrYf+Xy9UnhfBpiqOkWtPvbQt9rFSX9NDa9kfYJ01+v5ak2JxbHaa+r5l6
1yVJ1j4NuEh4EGrgD+8PQ2lUABdKvpcuTu92AR/ObpdtWLrq80Jg7Jcy6EwMv8q2AkC//58jeljz
/Q/rj0FUG3PZTL7T3kbftL1Kk7Yq9Mr2mSHb2gJd3Tbdr0LG7r6lTXOOGiC/g76rz9OlTkKE15X0
G9PQi3cZcuzWhgEqYOj5+6YBSFgyBnTbNxkN3RGPN3qADUhQ263wybkJ3/fSqTH7RiMH2BtE0Q9k
5kGlpeIPTBJ0eCczK/YLiraQaeqqGHjdPF2DDKviwoclLRDSds0+Vz+lkh+iKqaHvuXfwz6pd1TT
FjTIDoj1b+Og0nqeG3tcZBhVETP3LtQdQg8VtNmTb0uyjScNssirkqzufdjcvRt1BC1XrzTZvo9Z
3vHaZS17NccyfUFS8i8h0scmjYVNVUYi+vNabzMtlHdBYrBhV4ePTQKR3uRC2+U7zGK+sC36HKmw
6k/hs3KLOWVg9wzL97lZ3Od1BmGqjtZ2Dpy5d06hYM3nobDbqd9nmGPmtdBfg76nD0yipuVsNON2
Wnt54O6c0SBuflz4qKQIJYHcVdt2mpfbonlYRFim7lNxkz6NY1Zi3JX2G2DbbkNjKWVhmZGPRgI3
Apw2ECZO+XZOWgOd3bBW3h+eHKS1ECpIpu1kq+42Jw3wiCIs0vpApKGM3cozsp2W4rYdTwgqQZvD
hyDNzu2A6WIxVC+ACb+AnxO2zD4CaW7LPYEB13aK4+R2KRx0JYkM2yA++IhCc5bE27yhojCxep+X
e1XG+oUCyV8ClI89ajVgXo5gqdkUv2YDt7Xk6Y+w5fZS2wlULV7SHRPfs2PTzvdr9JLM4d+mff37
f4DJokjqikqznYZ9NMdNyfKjpUsaQr0HTN2rGrUz+CztgkXpoBkIVYVjJsPyQh91VFUggnJg20/F
5oY6VRyknD3M2RHz9q5KaUypITuGXQjQYZluIBgEySJhaO+eTAzoqJAN2U7R9GEDN0umYRewjzfK
hCHcFTg5e3LU4kblQXT4wocaRat0UFTGFZOK4dDl/IZX4zloX/tAo3XuFN3RgT059qFnth727hg2
sncvZuhV8CJfEfjatHptVhjM1eDxrEGqz3HhA41Sk3Rkswp3GPbcqp76Ng+r8/kgozyn+dLn2B+y
uIsLWVfyXdiSeGdxnodlH0sMDO4Lx9s+yD8RS5H8HkE0EXFfbFgK+CPYXN6kZRT4Eb1TuDM3EeMk
jsp2xhPk4KY2LFj7lheoxuhKFdeRxdlFX6j9HrTGPqBotnkJMj2iUlvcVvnbbQ2Ldn9AieCSPYJx
j/s2Wp+gyJoeQR0MMviF4IdX85FZyjgRmHRkt3OPps0QfQtbDu8U7niApfBAxHIspzR9nMVT2Lje
fahWqFmSCFtucl1zsE6eWpATQ3YdVHq8AD2ovJ3QOhiebLNeIP0KdpqZg14aKfUTpxgcuaFIIb7U
VUkE6POYfA52gqB+8qQikKibZZkfswySpjxv8ru2n0PuAUzd2yZwr1rGpJf6sVS8ql0BQEVOkk8B
XxSDezuFpW08DdAVfXAzCAolQsrtosMYHBjd2y/TouaV55AXEmAcWmLAKbIpD1wXL4MiKUS9J9dg
XXIIZmS83x4EL4Ia/Ji6F7WNmTfHh0Fd/ie0lxWDux9XrUNqSBjdi91NtxYwS8CyQ6a8fGxiJQ5O
NkE5Gkb34jd35RhvDDJmRubqOBl5tBPMScJ2jHdMlVjkNkEF4smsw3xSg7nESUXCvqmfSxUgnudg
hMtLnCflkyuQD9aDsPFz0Nz9lEplc3S1KNJg/JXVgZYFMBBo54UN7p1Txaqy0xMWxkngwlQOas6Y
BJpgUh++3cSNnZc1mh+7TvTsiOA1Q/7EsZfkE/+3xH/UwgGj9M6qm6fYsh38gYH0cVYPo0lOEOCo
fhmtph5YWkfvbWx2KG6k+EgnHcl4hAoCXZ4humx/GrVGhyEa9l9xB7rpR2gRAGNaZywiEfAaeTpv
t6xXOXsNAPq2PZgZfNJ6FBU9Q/7ZJrUybQUxwoy5Twhy+lnnMFXDHbAs01ury/w9B5HqHjEc7GeO
F+V9VYIcWstogr3IigZbK5Z1vBgaQ4gZkmnsEQC9IjqIZjPxC0LD19jyb4vkxRwawbu7zSzuKOh6
nIbJJLcjD+JG4gt4IQdui5Cijyp50RCyBJCzGEtITvRjmC8C9RNGRSQkpPtYXiLoUtQRkDrf5iHJ
34dtfy/oNKRDIU9oeSHlelECLPY3eyGm/U3Y8F7Y2eEFJuYOGn6dgBe57OAMVmfpIH8GDe8nkF3h
Chl1RF0KKHJA0sSIvt6SRYQkZFCw9XqHsEyYILO0Dk8l5FVrPbGqjuxLgNTrCf2XTennkZb2rIKS
vbxktlfnpKPdfVZwvh3zlNs2LOwnXqKQTyOkC9JOXlCWzI9JvDY3mia/wlbfiz1QT+oIaNvQHJHK
HNw4moeKpvIcNrp/aOHqWs3pLC9d0kLayO7DI1hBQcB3fFrv1E5LkosdKG/I2Vc/SDTJFu9Sy4Mg
khjeyxTaFqotZKHdZeXN/IUmaHHXQzeLkEIRhvdOra6gQQ33x/bJtv0HK+H1HbEkD4uWPjodXH5Z
rg3HntGxfkyjPv62550K+6w+PD0hxsYNwMZPNHUfJtMmn1Odl5f/3jN/OVM+QL1ALQ5kIzVcoDKW
8k8TZIPYNwehgO2hMbrJwqKaj1R3kLmRO0zen+y+zQqC6fCmiGU3hp0rH6o+FE1UtsR0lz1tuntI
szR3dCeK1/+9SH+5DX2s+rAM8AUuJPx8coi83Ecl7tuPw+zyMFdV6sPVh0gPPXBH7RMsYcrTEPPm
FOrUBNFXr34i80ZtczPdQ9YN0ihQVv06Tmn3HLY23rmFwp+F5E8xXESrRb06B10L2gfReVPqo9Wh
uNEsEALvLlq33bGYVQRk2qyGF25D+u83ig9XL1SG62TT/WVFZYV93AcFCdQ65XN17hQs/c4kloK/
C1opH76uyx6yM6XoL9BBy2t401dvM0eDqqgp9fHrAF4Bkww1vQudGOSDoC3Y3MB2qgz0zfAh7F26
VWrZtuHSr4BIwHcCX5uNJf0ctjjXL/SPNsE2grVZoq92GQj4VPWesIbUbi1C6ltYHe/iLSgzQBy4
4QKQxBsBnvVjpMs9LPz7MHY+IXdvo6W/dAt9l8Qmu2wo74edLx/FDlUCVPNBNr10iNU/J5FZVef7
ELjs3ukdkaxBY7USl406c1YSCuZEQ3Qn7KN6l67kisJMqkVsGGNI9Ey5hitiBzW8sFe0D2Qnneq7
PSt6RIcSgUG6/J0oe5ArQqaf+0j2rIPuFshsGD6lDw66JbfjVNJz2OBepsx3MQs5MxiJgGANowDc
ilDpaoLAjWnu49j3TKJZDRuCy5rmy7GNm4KfUVGDFVXY9L3zmuDCHeXSdBeyQZnHcjKJG9m1DQlc
Hu/ARvts8niWcLTV0Xc4UpobNk9DCAECi+MlygmNSyla0l+gHJceCewF8xrCiO4l07V/zxdyH8uu
4w6msJAbviTAwIB9liz9JzifqDCL99y3swJU1UB6Ql0TfTjO1lrN420kIJgbdG5zH8buCiv1PgDG
ZxPWHRVIo6cikzrw03ovXAXhsimVCJfJClI0ZLvWux0/Mmxj+jB2wQXlKfwTLj0e6jf40MdZzWGX
YO5bUzEaZXDGQ2XB8vwVjWHsUXVz9Rx0pHxnKjXvTZWmsr+Qqno01IqbfIK2U9jg3nklXTGIBk5+
Fwjt/9/gckyDlLvTvPQO61CaslszmKReSyKZhgX1nogw6f7cN6MaciMqlDHlZZPlT9iCNTdzH4bs
x8y93Bgau10XSYuTdL26J8g31hvIRS8p6VxX98+KRf4Hfh2LHqN6gCgJ2l6djWaCXnJMniHwFmeH
Lc77wLuq9K7aYaQLhwPSgLsK4N69GfP/x9mXLMeNc80+ESNIYiC4rVKVBqvkqW2VtWG0bDcHAJwB
kHz6m9X/t2jBlnUDi45wbyAUiHNwhjyZnzVYPkMguDgmz2TLaCX1jP8ephwck6WJQTwJoVpQYgbd
Th/P3vH8f3YFSkmxJx2b9dWoTL284dAuF/E338HXomJRpRJQj6lzbaFG3yeYU93HoH0br5Br0aD4
nvl6VPEcMdhYhCQ0Bwu2GWXykzLC/g47Is+AQcS2gWcApaPuUlmz8cS+lmSZgvJz5usdOEMgGwIm
ZITfDEJUveR9ceTukm79efuvfQHvye20Q68S1B1n1EqzY5vVdF8IEKHukbgH6soxH+ZOOosuHEWe
3scDxuFBinibDjQo2GS++AEHETlo4nu0PYoludZbWaeHcSqKIEQ0ZIc9C877FIQ+BfiIAc/4sYBC
BaQ4SfdGQ/vf9snvLMCzYErAhjlNq3yglGmy69KMvdPcbNVdXG/dTR2xBcTlPVm3PQrQ3fWg4uqT
GWuQFqa6BN6W5rm4NUts2U5SFetdGbFG7aFeIfa2Q2a+RxW5+3tIGjDuy2at7JFbdInBz2kBHxfg
d893AmP59bec5NCshCbZHLtvA7o877cO5N97yHCBXpXkBaLghnTNeh4vSOhDBumZu9bm6fQXabcV
Tae8zJIo7GX0xRtkPFSD4YN6MFI4fZ92SUUfSBUoZc18kH671UU/z5M+QybWnsUmcfxrl6ug5BNk
0C8T5xq830qhpP8A1t71G6aR0+HeQoxgCcqcmQ/U1xmt5xz6TSdx0RktTVafsx6kB0FuwUfqu6lq
zDiw/9VEYq4H+c7qSA5XQ9QO2V9//iuvxOM+ZF+CNiiOkrg8xRsDGzvED2+TNohGlDAfr69Kvo1a
t/qcNnQ66iHlH2wBjrKwracvP++KujVAwQgKx3Htvw3QNaHXcQw0TVi47GP2hW012HRnfZZrmZ/F
2OVy16glrInOfDbRODIxGfPq0oqz6iojLR6UXk8mMM31UfuJWSlnJtVn6zq2j4eof69FF8SVQZgP
26/7YjM5K9W5inV/EJNt3kNlNTDF9ZH7IuEX9vRGn8GwkO1E5MSpajHUEHRxmBcvFG2RU5MgJp9j
UDdVkmw3jQHSPmx1L+IvqmKIVscQL0CoGxDThN2asQhrZDEfwF83ELZHwIBgtipOa4sqYM6ioLEm
fFQv5I+YarexU2jWbOAPHyPUAiFKGoe5Sx/FDzkdFIwXXMi5ZPf1mFioEgxlGqaSxnxJrW4CS5np
XH4LInP3SYyz+zKLLizK94Fpq6yjxOFxvoX6qfqLYmIQku/gAn/jaF5Jhn6BpgFQ15EZFWRodKh7
aHeI9ACJt/S9gdjk/BRH2/am7P0rHt8HqvXFWkDrxKpzUyiQL4HvHyTl4Nm2YUHDL1i1opq2ycIz
yLYDK3gSx4J/nBJiVVi06ePVkEYMI8jZ9RlV/eRzoRqIxIKuWgQu79nvVGRjX1WpOoMVH9hJuyAD
uGY0FWEvrk83ynUfpxhKLE9QNQIGHfgdVuwjpcDMHOSAfNiaLhM79C3KPOu0rVdUAc/HVBWYTfuw
Na5E3A+90hA8aMf9wIy9I28/ipdD/k0s7sPW5Fj1ZrEZO0HDI7mDAvN0M0guPtRKBz7r/hAASpoo
+EakPNXRxHA8izvWvTKfgw7fR68JZoWYB1aeyqbIIYOlxfVowSwdtrpXGZ/AJzA7NsC2ECzv87xN
v+mlkGGZrj8SYFTPtwZTkOcMfhTaeFEOOcj4n7Cte4/umkZjMphGntfWPWxpzL+ZZuofwxb3bDZW
GalACdac1yyzH+KaJkiEcJWOYctfXOl/OnBDgoAhbze0gmTDH7J5rj4mWRcEvwBD4svFIYzjshqk
yf+Hd2RJus43vVokecMf/9sQ/o1N+ZivAeAONpuuOjUNBWttJOseOm0u/lcQzMQHTuz4zkE3K7un
Iq/PeY00G7pFvZj3EMLdso9hp+hl8RPpllmip3YehnY8gFcXemaQaSFBjBiE+YMFU1vacmnRDhyU
mr/iRy1QaN7c+j1o+z48rEt0kSvSFbcpul+7GrT0EA5a5D5sdc+yZasxppWj26grEfGrJk+guFe2
bm3C7rCPECvqtVxEDbjApYYyF2ZrdgpokOew7XvWHQ+j6yEG05ydZvRLyuuy+cm2tSjCDDz1DLwW
NSYDWlmf+YzGCGTjHGotoLYK4iQhzKcuHeIes2xQvzsXYI3ez+DQ+pm2mn4JOx3PxFdlNgCCm+K2
zC3AQ32DJI85N4dMmmLzXiIMFRNCFkrqs4Rm2G7lPfTIWKmj5o27efmIv3EgPkBspK0j7cqbc9OU
8qTdmPzsIojt7UkLta9jXjhotP35pF77U14tbnOyazQEfZAUd6U+rkjyp30J+oOnre1AKReLUYbZ
s48dWyVEZMCIXZ1X3c9Pc77QcScKcOL9+Ze8Emb76DGO7K/qWtmcU2Hie4VYO4J+6JvwnNeW92pb
feEUdE7QKWTt0j1gVGZ+7AobpC9BmA8amwzvoZy45beSFlDNrFFAYCywKuRDxhJbW2hyFiiWDesZ
sjtA8Q5ZIJsW9u491lxHYHOxUXUu6+JE9djeNWDdC0sOfMBYp/p5i7KmOXcOeiTpnPd3iw1j8cTW
PUOOS1Y6zmx1Bs0ehDEBRbvfaN+/EQi8dmW891e4qUyImeDjbK/+igCS/xnP7VhfhV14z3QvQJx1
ncb8dgI59q4EnOuqAV74DcfwyuZ9hBgtdVxHW1GdVcbdJ0TBc3OYFehg3/Bxr63vvb/lPI1UEFRb
E1rlV52B/CQ0O9FpCDocHyJmNjTu8HmrM++X+b2CntnZyYSFoYmYz3OqEZiYZR3tqZyk/D5Ul8S+
z2kcePje65u0W1LOYGg8j6qMPpW2g2zoAN7557DDuXyT/4TXkNrTxVyikMvk3OfXC0OR68FWoDQK
/Ljk5R8A5i3Oa4WPu04MEyj52A37eUtAgBP2A9KX66/larA+op8IpNZyz6F/+5BvUN/78/KvPIqx
Z7hGV1Br3Sp5LlJkrCmB5OMW85LuqtEl8WGCnvbPP/+l16zAs2EN9c2on1E6aEd20cyYuw+b69cg
54lo9uUxEXg8ogZWn22B/HJIIdW4EzTeVNBnoD7/qYYuKF/ZUp11V8iv/44QxLUIogohEKF8uXvT
5Y6gQ9icReE+YvZKsB3EZlUauPnLx/+PESx26KrIuuYMJEZ7oJAidHuImOCvhHxamns2DF20DQz6
c3U2Q0v1kSTTPNzxoX8T2XVZ6NcokfrIsWFrrUEUPd5fNJSviilOj8NMp5toCuz4UB88VgtXlVCa
rc9ztET7qMmaZ7sM/RuN4N9ffupDx7Y5guh56y6Xf1S3KK6wB0sgThV2/p4Rly2dpcCs7Tnt6fTQ
VZYXu4St5g0f8drmPculEBYfqMLmAcKqwK4KD6RCS66oAry8nEitRxZjSvgMTNcdVMai4zaGSbtA
0957etGcpU40VgOe3X2bJsTJfYvJ76Bj95Fjg95YF4Hy6ATV8xIylojVoCi6hn1U4Rlt3aIFZmg7
3A00UVdCtO44LzaI3Q8H45lsrGlZkHxFtS/NIYuO1mmU7WTVrUEpCvXhYxDrWaAfXqDDfCnl6pFP
NxvUXAPPxnt0s6IQ2RQRdRZD8k+ybOIqRg0w8LOmLy9kKpOyWbVR527F4AYVQ/fROs0/hF0az1ZN
vU2xLVMBrVC17os5Y9czUW8xTv47QvEbT+lDxiYGrtylbsaHf8N8NzQd0COJ0AeRMvdFqkg8yMSq
byj34rrmkFSwVxEfaXQT9PN8SFnRV+CmHSAU7XR+6sZCoEv5JibxtV/nA8oGsCCQKOrELfSZQF9I
2/yug0JtdyUQmx5LKqZDbeGethwqBWZEN2Fnm1kFNeqojzSDbC7mWQdkfoMR0cmRYnns1209hJ2c
Z+86yqiFkL0+92tXvIfwj7DXYIEDUjpsfc/iXdYlsasXcdvFYDFYoxQ8DzJwfpxml7fjPyFGsUEt
OLOqOMXF2ti9I0vFr9oO/aGw3XsWz0HISNo0UuelGCXfQZF4/LvtbS7CPIoPM+t62RubDjidrnzE
ZB4HRVTwp/VsnkqTGLUW2e1FCwhKPaO9A4FoG+avfCpViENYggJmdnLgGHoXx6r72HTr30Hn7sO0
QKbTFtVAzYOpQcci+ma+TfI33dUrkYUP0lpXYL23KTEPep2fdSHa6+xtb3EJnn/jCn2IVlz1kABn
LLvlVc9vi23OvtVVp/7aOvg/bVHQB5OwDERBQoDmpQXEBerSPWiyz+lUUb7L5mE6mqGMg+gVId/g
2S8FxAEcY7196KYi/xjP6Bjssqhf+zD/4KO1UB1aEFeP/AQFz2WnQSS8S+dKh8UDPlyr20Q9bbaY
npEhAG7Q1MllHlXWJsx+feFnPQ7pVLrVPjjdfRjwf/uFB85gUx+tZSYyuFhx+zAlot+bRDXNDrM/
9hxmY158LaZVbxsv3YMzoA3B8GDymRmMPQWt7mO1alJRYHna6SFtmx96yNubrQscKqE+VGvNuSmA
Y3MPtGZ34FMpT5WJwzCW1EdqlcgMdFsvMeJra+7rOF4PDkxcYSmZj9TSVdGtEjjaB8wfFI9DvqEa
bVXap9dh5+7Zq+PTQCG3kJyKQUzPRcOW7/8f2cG/Ioy/8W4+WItDglDarkxOEgJKTb7Ls21Irg0h
4+Z2ZVKaf1IwNL6vJIBiUPyz0zmV1XzDh2IadwUmpWbg9ti67FOhZXTUKtv6Iy2cye5klYGGJUYP
IL6XWWKuC5dU47HOijj726RNLNQeIBnTlaAUwxxvsktHJOdX3YYg5gMExsg1nTfLPqWqvkjera2Y
yK7nTXezDMs8Bl5sLyQotkXM0Tomp1SID2Zps+9QNQyiySX0F0AZhb5bBHzLqdfSXUF6FF6lWnkQ
SpD6eDJVklxPI6putUuHWwxfLLeS9EFjdmBSf/kQmcUBT2r1+uD6JXqnoM++B6y+C3smfDgZlSge
lWMtzzSa+gOHtOndvARWg6kPICsRX8hcK/48cpXstyaObhULnMaiPnwsQS27KKwGqpfN6TOh/XKz
2a1/q8H4SjTjg8cwyVjUmte4kO0YfRLxXH7JRRiUA8XAl1+168c6livcVd1gWEEW1n40XNrAr3r5
Sf8J3x2N4UsWzm8Nt58HBhcOGvQ1CIVCfdCYopg7VE0e/V1CyOE2gxr0KY775z+72cvv/40f9DFj
KWWoiGd9ClBUpuU+pqr5XLCOl++qdBjD8B/Ux47VW1LnyZjGJ1mMds+zYv0Hjfw2LADwYWMOjRvo
gzbJaVL9+hmyisRcjRqthLDgyAeOpeDjZyKZ4xPIUuRFst59UUViwyoav7CeTaAaLgWJTzRyX9KF
QFSWu7CZW+rjxuIRipVGiRnpdtWJXcnVqvZZCv3qP1+fV2zW5z2ztbNFSZw8V0MujiZbECflaeju
PaPFYKOcWY1r02m0dIfIzu8TMiVhEYZPKdsVrC3XxMQnTmn1aeBpdOokxFf+fDKvGJaPHcNBDw0x
xXyCl6E/NIh3j7xkRl9BFUz9FfY3vFIbn6tsbGf8giFrzY7Wkf65Ti09d7x7C9Z4Sb9+4x98EWsN
NvPOAMN3qnOdPhWuXMqdRANwPhLTTR/QzM8DnagPEqszmefgPuO3suvavaPV+rkdCfv857N65Yf8
ghGbMEbA5z4+pQVoS+s6ib9M6IMBByrEQyYMZNv+/IdeMQmfTExoqjGjHCNlnoW44g2qFVEU2ury
sWKQn24ty1usDsnSU8pwaSPL3jqkVy6tTyOG8Uxajv96Opvydge2U/euVUMcBl6hPlYsXSNGsqzm
t8j1QWI4oE6kXJg0FqE+UswVplmXYqmfywY9tN0ao1e0DFMSNj6CmZmXr7ywBlRiJGK3Q7J2+66m
9LgwHUYaRH2oWDmpwWRZxW8nWpZPg6z6f2bSzG+4itdupVdDAzGwbqttS//P2U1UDu+rMQlCuVGf
SQwNURUZt9JbsSAEmsHS1G+decNwX9n5L2CwPk9qImN2W1wyoK7VKWjFpQ5LY30smFg6HUPVvX6W
yvY1xD8Rp+w3q/HvIHfgc4jVW1onbKvq50Kj893PNJ52IJe1YY17Hw5WFBkG3KOM3erOmCNVlO8x
xx1orz4eTOSuL5oJY1KUqPpOTt267aCAhFHusMO5fPP/xM1DmfRTX+JwapKTT3KocpR3CxeWJvqI
sNJEuDGu5Ldc9V8NuUgMJ4EcDPQXQNgklkQtIMJyCxRXh0v3shrm57Bz8axVO9YpF0/VM0oszTNQ
x6va9SzTYfbqE4ilBbWAsm2YfuOT2Bf1oq6aCXpQQZv/BQ+m4NZNS3Bp+haKlsKKUu83EsjbQX3O
sDmDMKROjHzmU5rGVxFdUIpWC8lFWMLlI8KkkA603mn3oCeMOLp4Hm6SOZB1m/qAsHVueI4CUvfA
O/fQbYQelZKBdWKfMSxeTVwNq67OcYpSK4pM5e0sQosXPmVYjhF7mbRA8fyLEppktzyjoacfw+6N
97xqTFo4VBHlM1hvq0+ysWXwlCD1la9F3Ki0Y657kCtAGLEo8hsoA5dh5XkfBpYy48p6Garz0GzZ
zSyXZrniiYoDM1CfMgzz02k3ZA3Qp3wZbgSTidyjSQVdvpCjB5HBSz8MbT8bG4ytPs5Zeg3KA/5U
2Ur9CFtcvFw8qtNm7QgXj70l79ZaVt8Mq/IvYYtfulf/eUFW1cYbJFbzR4655wOrCvPRgfoh6HUl
+SWZ+M/qglflGCuaP7qV31olwTDBx+IQtvVLEP7fxSXJ1dKVxaNZQe5f9KDPjGL9PWxx72WthzVO
qbXZ4xqj8UirrH63tBV/I3X+fZ6At/nl1rkbU5IW7XDSQ1nr6xJ0l6d67lWHFicKSoG3Mn35V4wq
OMSR4vwxTdv6OKgLw1HUy0BQIvEJw2yfNzUm6/LHrmTqphbj9DzHyxB4d7w6srazXsmk9d2wKMSt
UVbdVSQw1yE+7Mvksc4gp5WdS8bHcwyxhecoDdN1JeQX3FfGMH8fdxkGbQW9cfEy38u+DQuJiQ/8
4qDPqNws1B2QGubQFQO5VYHckJhUe3lprDODyYu2ejZ9suWHoomaK0zNRUHqOzgaz2rjLp5MAnGw
c6l5+r1zqXtPMnQM9kF26wO/hmKoRw769MdWjt/nmW3HbFNhLOHE5w3DcBwnzdaIx6IpzaPp4+ux
k/1fYTv3rXVuO5GmQj7Fto1vqqUbk11J0OoI8wY+V1i9mZgDrKSeVj02YPOy85VqqzCKAuIDvxLD
RsjzruqptYoe0qSadtKNYYVM4sO66goUlibK5ZMZwERkJsD5IBYRxu+H2/byys9GaGOWQT1hSOUp
L/rhVqDCG/ZK+agtPiEDSSIln6ZlXpHsbP3j6GRY4EQyz1obXiwUaj/ySc2tvVPFCJEKbXnYlfH5
wUyy9EaRgZ5KGn0VPeaNNtGEMV9B0ODlqcdlX9Y1qip30IETUCtBRzjqoq9BxuRzgkVJQSjyS/lU
5924K8dIfKjQuQpCJREfrSWHDdGB7OXTmqjyHQGW5NNKsiAVMUJ8SrAky9MegQx/rgahi53rhqG+
cl0XxopMfMDWJNY2FW4gp2kGaWBal2Y/WBFWNCA+YqsQo6a0y9OT6KunYZjZg9J8eqO3/Erc5AO2
uqRIM8wo5M9dNdPoHUij1SdUoam5a6s8bBqC/ALcUswO2VbQ2zRRn+Ix3nZgdQkDbZNfYFo55ve3
AYvj4aC7OOntfht5WMjkY7SGZU2XqBRYXCB7BXl6eSROhKUhPkDLNZAK7RssPiQ23Rs0CQ+jloEZ
FPci4kFKoxLN6a2ZMBwOXvNdUi5hQ0zQgXjpakzHqelXRm/LFtrXU1LspQC1U5Cr+QWdRRrLTKbT
v6uiRZEjaUq6T9EpD72OXhxcjQOZwYkpn5bR6GPV8QtxbuBH9dFZ8zRM0YZBmadmSPI7YPD6E0h0
AoMCH54VWz1nM0/jZ1WVLN+B29PtXI7pt7D3yUdoAeW7DuVm1ZO0o72R/dC8zyaIzwR9WB+hlWfg
vmMSb2vf2fJrLCFszpx9iyT28sz92hgEI9XLO1l30k1um+PnqRnMu4xs60lYHVS5JT46q2ZdFxe0
VU+5rtWnLQWZkOJxUPUTbBQvd17WaJtOYNB60gvKewUH6m6bN/NGavzauXi2avOhcg1wa88Q66oP
CJ5mMMi7sIfbBz6lbJZmTkz+nOJeHjRYo92+HYYteiP7eOV98rFPGIOqC0lI/jxJ5U6bjOSHtQes
GB86PQbdSh8AJSUdxJIt9G+Rc/7YQPTnUYAKMuzO+wCoYlnzpMJNf44W3l4vBGEwFAiCxKwJ8QFQ
ulqnwWyJeLRRKd+bZVrzHdVMBvobHwG1KjdHcwnhLzeCjCKvwS/GExPW6gIo7+W9X+PBdkkk6X3J
M/7oTM6HXURcFGazPnlWJF1JIggEPIGu8n0m+/lrykb6V9it8Ww2nZyrAZ1Lns02P2+I9vbzEI2B
V9IzWRpjoigTDb0HddwPMD+2d3NVvlUqe8Uf+NAnJ9YC64/FN5WYuj2qyuXLcWtDAw8f/NRB+rKY
xzJ6RgBCvrlEROXOEoRlQQfvY59y29C+GVz03EMu6v3a5OvHVLDAB9DHPvGVtqJ2U/EsrFWfxMLE
j6gC6jJs715t2NUt+Ha3LXre+rG4SSBXeQ8i3zAST+JDnxrIvtRTM0XPFarz+7hT4z3cpHyjB/WK
J/b1Hru4p7OakuVCxTXGe5GbpDrNiQV0XjYNoyH4LYgcX27tf2rQa8/BYwlU8SGd72sBRuOQWS+s
69nrmg9dh34l1K+deohy0MiLug1SC8binr3mmCJY3dhDsnvNvyQ9UfuxSINAHljca722oD9ZWwo9
cFGQe7AN3haMBU3BY20vFI5IW/PUYuNrTK9SkNBl6I8G3PUk81ESia362S5Qq4bKxlWd8SMUSUPi
JSztlZdykfSNdhEoiNdol7H0nellSMKHpT0LHdxKQKOMXYv5PqNPafIcdhpeWYmPyJHUhHVdrw91
Ft2PdRNSmcGWvVe0siJifXIRomc1eK7qnZMhbxxW9mwxbnXLrIP6uhonRFz5X5TJQ9h5eOa4CLBR
MAIzz1Sx52BGK1lQwRq79oxxpY4Lk+F21Pw8Nc8LCwHmYF3PDst2Spf5cusqtR4yQ68imYa8aVja
M0OjC0yiFviEeJGvU74cOK9Con8o2eYv/elCVyRFDgcNPeDjOCa36xSExcHSnhkOtNYpyRtcPPJz
K7rdzB6DLocPdxht0ybdgJO2A1olFsSb9mfYyp4Ztg7EeWAtWQ4EJD47IKx2g4VAZtjiniEuJcay
Mb+yHFikEMeSnZ2D4Oo4as8Si4QsnRWwxDV7VzZfxizMDH1VNEe3yogN6+YR2WVIG0r9FHYYnhVC
uNksWwqHVyJZSz+3MswKfWAD2/pMQ1J2OZj+ay+OrHqjEHo5yV+qBzhhzwQlWt6irzN3GOIb2tyz
HyHHwH0cg3PQo2hKLAvCOFvsaVDil3CfviY1UH+iQsFTLE91qd5lPQ8KwLhPXUOaqk8p4e5wmRnr
C3qlAkMC7oMXVF4Wk9ooPGh0NZRXdA66E9ynq2GjsRlI4XCLxbVqPs426E5APOel78TIJsYrJfyQ
yO0d+CPvJxFm0NzHK5RiWdSM6bwDpcted/kx40GMDbganuWNMDygaWN36IQ9JVvS7opYBCEgsLj3
CJKhY9SAJRb3uXs30WSv2jEo9OK5Z4FuBEUClwmiOkbK3QCWi6u5aIKmrRPuwxM4iJxHQi6nkj9g
0nGXuG9BFu4jE7QDwbhLN3cgebsT2Y0OK75gy14sarZamL7DyiX0g4nciv3K0reknH7v77iPSrgI
gEulcB7zjH7JvgmaDcOmvUfQyoygrYl1B31g6fu0DXNLPgwB3ahWRGO5HIDL4GVyV5d9UITEfQxC
jQGABmxLy8HmX7rquwsL+bkvWrYByRqjm3lZV+2G4W80rYMCDe4DD6J2zPs2h18C2+pBNuIkqiBJ
R3w+zwjnhEg9jHivVLHdxYDJ6qj/GGQoPuRAO730TQHXkS56V6zVfjMi7EB8vAFrlpqVEQ4kj46J
fjc3V2Fb9ixwsZDfiy+pRLzs8+Zjaf8JW9cLQ00ZaYS3cHUgP1l2Vg/9uyiWW5ip+CCDHhy784Ix
4YPuvzaoMw2JDjMVH2EQ5aCamVbgpidZfbJAGRxNT4KmrRLuIwzAZgMWngKL55ncxaXYDXVQvYD7
6IJi0Q1R0MRCUl9fqTi7ibsgMgZs2nsP+7LD4FZh8WiV63aVROmVjmkQFgWLe8ZopmyOxgK+tIz4
Pa8ALVoaPF1Bd9CHFbByzCKF6bnDovZ6eu9I2DPuIwo4k9u0tLjb0BCq9M+oDIukfRABwbR0x9WM
dzaO9hj1/rKUgW+WDyHI2Ra34HBdDjP5wNZ219sgcELCffwApCLyuZSXQ3btR9QPPk9ZG9Tgx9pe
dNqrqcaYNNZW5jrNv1Id5qd94EBXl23dNwucHmi0Dy1AozvUrYNK4Ni1F50iUlrjC1XPQVBQyd0X
QUosWNc3xKZVZLp8w4V+auZ/osAcwFfeIgpV7/bytAzdh5J8V1lQPZr7OAHTsUkWQGQc2vGqTu6n
wDjJRwjUS1MrejnflIAqO/+R2TAn6kMDlOjYEG1Y2KnPqsquZRr4qviwAF1UrbMYmTnQ9UDS91qF
pW8+IMCBfCIBRsUd+tYede7eiSSsqsZ9OADcZkGjvEJst6S7uf0HPdGgUiD3sQBzly0qAob30M3N
t7QGbKdJ07A82edAoay42B52rcoLAWV35cYgjsWE+zgALWWhW9VfUmU+7UVWfmsHEkRRgsX9d7Bq
G93mEuFSkx7r1LwD91RYhOc3/3E74rIccPeKPn+f4FVZZxFUW+O/dP7jRGfQsXGHpMt+sGWwTwtY
474Evd5+45/biBamwOL12gx/Z31XXGeMBlqk3/ZP12ZqB4nKbr4e1fo+D1LPTrjf8HfJ1lZU4kNu
ySOpBwg8Lo9h5+E9hrPs87qucB7T0n/RevkJXF1Yd4/7dCcU3D7jkBhEHkP+lFR22c0dOHjCNu69
h92QgvmUXTxJUu0rZnbzFhas+31+jJ0vZbZwewCK8YAIlcWBaZHf4e8rQEbTBXuWkKUV+bxj3THo
NPzmvjXMuZRi5XS9aeSpDFLMAbOk16rodNpb1dfLoavNsbfdAXSZYR/QJzRJxhmIUMgIHlgGDAhE
ZsgSVlny+/kKjDF5NWPl7mvZXC+hZ+xVaBbaxgvpsCzogXYurXY8iPYGp+wZYa9YV5AaK8v4ttlO
tQ28FeRlHTZZwAavNqyL+cJ9y89d/CPsunnGl0/8Qv+gkSnjnTUSyOE0dM9ePEpQbPzfntf3or03
POxV8TlJVhA71XGGomBj38ko3elxCXsKfT6SucJkUt4qZJtZZT/QLfpozZaFhR4+B0m2OKI6eCTU
JD5MCKPbT0Ff0GcfAYwpJkDzo3O6Pcj6SxGk4pZwn3ckagSUXzfhDnyqr2i3HNliAs/Zs7/RGLBF
9PiCWzpKUICzrtmPKlvnwPWpZy1NxKDEg+9YEP25zydzhSpyEHgM5+KZYrQosYiqw+LTSPYjRhOq
neZZdQ77nJ5BFkLqmG85lhcPlfgrDt22Z43xNBCdGmRxYEG9nnh6Wy5B4sY4ES84lWSKxggh+yGh
/0zZugPPeNBZ+ACaeIhl20O3+lBx9Y27ZPxJ26T6Hra49yCiBU7BEIFLYvRdzqY9SD7D3kMfQVNj
8rNYU8R4Y1X/o/ss2YGhLwQ/l3CfW6QyTdtNl9LEUqhdXH1QyU3YcXg2iWy8SsWlelCqG8B1b10c
RIeCLXvWqCYl68Vhy6NsjqqAYkcYLoz7ZCLbmGFyMsXKRSOOrdyuEbPvwo7DM8NODjVhDl2ArO12
maB3OVkCP6FniRwkJVqkmT2g/3SV8p88CayH+SCaVU5gslzgmuboRKL5fjZ5WK3mFwxNVFUmV6k9
xFN24JgT3s1oN4fZi4+iAUt5VgwK26a9pB/SeXLX85y5wE/pY2mWCtIEOUtw3uXXsab3oIUMe3p9
2hBV8cykicPGtxsq6muwdIXFez5nCJRl+5wZ7Jnx55VFN2sVJLSXcB9HQ9EbgNB0bA/pdhOt7XEq
aVhc5iNpErs1csVcxcGI6lRv+gsgJoFLe9bYOJ6C/hLXL2+GI2C4n1xPw8IyH01TtX2ZWYJvuIib
ua/2fRh/N07aexZZnsjRdSsaidn3PBp2jfsY4puYj6jp1ASmAUzMHTDWliPVWH6Greu9iKAFnqFq
gqtBmxua/9hs4H69HqJQ2VJwhSrkDGyAuS2CpuQS5oNp6AjbqxbsN7ft3rryqg0DhTEfTpOnWwzG
Ejwsm1uu5qm/wuMS5EmZj6iJFqbWhqPHtxYR/0DInO1KlSxBQQ3zm9fD/+PsSprkVrnlLyJCA5q2
qqG7erh2ey5vFHbZV0JIQoDQ9Otfyt/Gxl23XrDrFU0hzsA5eTIDAlmv7c6NEaYdF9Ql6rdOl8Pu
XWdrmcRdsB12mD0okV36uXdKPSK7dy19XhE5oa+1sPgu6aed160uHjrEeNCfL4FpVCYZGCffIz6+
6Bm0kpxO0qUfgMXDPxeXQxjhXTFhejWj4TuhGwpCsMIJPIHFbZ/nr8Dqr2nxnWkobKw95HV1H3g3
Zhm2A/gL7IfVrSQk7UyQoRpO6xxcNPIu0Gv1s8JRudxyLG/5PrNA0GFB5L2oGkK7Pqnju0F1txT+
rmzefqdPM199MEfhilOZQfYQCF+ooqKUUd2INxsK4ZXTsd/qMRr7iDfAPuRxXIe5KOW4g2azGlg+
JvNc/wDjtnFJB/GZLe/ISxCZC8UTlF/ibiL51Ja626khu2ECv1Dfr/2Y7Uf+Pk8CtNomcrycQVYQ
P/W9Xwc7cGKZJ2OMYk9Thzz6ng49WfOkW9i0AD6PqeMjq9bqXdWE/KHh9RDmDn4EPzf6czdMzrpP
V7OcwaOSnkjZpI/VyFxXt+xds7SsZBPiw6GFOxxSAzE9VdwKZNmVa2EZvBmKOZ7YAKMxlRj4M16k
idpzf5hzHs7N/dTAr0cFG3d9XXclZqqhgehSy8a5We5gEVlnvIGt53FuzqBnxAhr0DteQcsZSOZF
eurH8uJFrLg3RR2/ND0ICP/7i28X+bX7Z/mCbC6Y5NFafB+B+99n4KRa9kND+FO9qvLHFJHxXR9I
6dLyhF/bvt1vtz0zXMdtPC/njqko1yH0gIMAdvvfv+WK57HnbhZv5d1KffJdVwmY3kgx0TafGnOL
VWCzglfOyi4dxCOgbpxnxXdZkJUfWz8LgsOCAeM3ILAv3eKWXUNo17Ks/aAM6zzopuDQdqF3GhdH
ljN7GAdC6p5StSDfa7wTPyaY6vhM1upGqnDFMdu1BMkLDRjIADqzVOqwPJaTCErEMIPn+mHJILyd
DRVpnXqjuEyWwfOZezXvo+DJ68flxHowjwzTurh0N7C6ZdIanCDDItLsuykCKBDrphAfpAQ9i9td
tay6rUtw1vcqPaFL+kYiP87VwJ3G5rB3y6jTtK39cPCgMjP38ijrcXzoJEtuuIwrZmaXG4QUySDC
IjhNVfNBx116SJLSTbs6tMsNYOH0ATyJmgut/GjI2xJYkTybXGOQXW8IxSAMkST9rrpJHHuIEedD
utzypteOxormXo1y+bKEuJIp9AKnCSWHTrlJo4V22SHlkoD7wsR1LrjHd5OHyJamjhRHdulBDomO
szUovieK/tslU30/sCG4kbJdOxfLVA0mfj3McaOuXYL7d9Nt8OZounEfr7gdm6kUT0Hd1Bi1/D62
o1/sp8yghkmEnP7hhVHm0MhK3ZoLvPa/LLM1S1j/j0+Cd1FIvvV9FX0E+MwvjlUT+PR+CdGlc/IQ
doVCeCMPeRD2ZzWH093Km+Ce1MLlwRgGdpUiBkl1F3dj8GQE+yGlDA41NHdvfO3XDyn4a/gH+XJW
CcK+TImRb1hFZQKJ8kE3+5J0dDlGPfTEnU4psMeBeM0WrX3dn/mciK9Jyddhv01OO9UncVCWRbes
8AGyJsnJSzg7LGaq71yJVQK7ksEXwbwMFEsnytII4ypz8JIACXDjaF5P7fBi/DPZ4mlgyi7Iykuq
Y8isz35Z7PzF9+STgjj0I8AudEAmPq2Od8oycgYUoo+X3y+xVH8HBb56nzSuF9YKx3IC//+Q6fLS
VdOCbmo0pPnYkcwtdwzswSHwH6ejZi0+xerHecxiTPesjRsVY5BZAVkSapi/yuC8MYxVBR12jDa3
vvPrzhXl8j+/s5QeCxNIcH9nTdq+RwLcHfwwLF9c3BCkzf5cfelYi3mOKkM+ypMPDETlh7XM3Pgs
gCX6c/V40eHMGPHPJQvWXNfQPKypcoJBhoE9RCTWTNMa+lBop0LoMN30J9Yq++F2MNZbeZlN1UW4
8Gfugd6/a9hwL1vfTc86sOeJQK7C4iIBSwlQ1O+8vjSPoQLPitvWLUul0KkChaE2dV4oT/0MVY1P
vEvbpgANt9u/sO2VZp5v4ik4iwECVqIs1zpPajJ9cFveisOlT2NesIVdKBryOWhR0v1cOoqVB3ah
NvOoGBi0l89NuFZ3kOabjhpAxi9Oe7eLta1IMMLKNUa5eCDfU9WIGrO3Yjm5LW8Z7GT41HoAOp02
e0076DdkEdNOz5bAJjedZqpbHE1wVib8qhmN3rdJpl26Pai1WbGWzR0LZUgZKJpBplWuU/imzuQt
YabXX++BPXbEw1ikGqJbeJCmU/O23HhiPvBATOO3UaS3ktErztgeQVpSpM6yU/TkBTE9lkvXPBHG
xHe3b2sZriTtojKoIV4ycN/tK15INN0yz/HmWDY70WaJk7alJ7ogS5+yYRjyLjMQznXbvWW0a8Sm
CoxR4tzz+b5OfPFEQJvt5tPsYSTpxSNICAJx3lQiumBCeWlVbtpkgT2MVGVBXMdsZBfZ95zlncDc
LxSZB9S1h9KN3j6wJ5N4SzA3KRr4NM6j+6BMDdAvVN8ozly5/vZ8Eh+NXgO8o8+kjsx41+GhanZt
J4bifp16R8GqwJ5Vmiq/LvhUJ6dgiMQ+NQ1kk3qtneqsgT2vJCMSRb5sQdtFNiZbjNw+/D805X8V
qv4u8MFA/8xGUqSTQcgKei67br3jTdft1ox2Dy0Hwv+NYIRW+9ALxugh9qb2OQW7SJa38xw9C4/z
/o7pSbDncQjnrw2GApyG2sPAnnjywrTqqqRAE6I0AKjngeyN2lWroyx6YA898dRERnHenVXjf8Yc
uhfu5mZyI2LB/i27nxsNevlpaM9LJ6p9ncqHCJKHNx6bVxyuPQAFtdwF6OYkPrVl/6kNoFmkABy+
8YS6srg9BSXJLOuor7F4CmtMtyZiA60bN5dlz0KZCr2WPmTxWYJdfgfusvAha3sniChaOVZqrZWY
KfSQu/MarcEjwRv/xZn+PbCHopp2lF2H1tW5JAHZkS5GlsfKtqRuscIejkrTtFsw91hfkl555a5K
gBTd+Ymj7k/w14QUStJttvLkTJviHtfS7EyLh5NToLOHpOaeiYiIqj2nxh/6fI4zaGAvzL8lxHnF
l9uDUmDxAZQMs+pn3jXe/RKBmWIfgCq7vkuIR9fPbr/CMtso7PA0y3h9mSo531d+MrxH1jrcuPzb
NXzF1/41NJVgJGuEhOWFDcuS9ylkxHdqEWWQSzFXbJ8kYszXdqNCd/o59ihVppc05q3gl7qugxxN
OgbOqbC8sfqVRm5gj1OVQ5n0yxJHZ2TH8gTWuuBA5xSMoZ3u56epUPFnMO34D8NCSHEwmVroXi/C
gCC5W8xd0/qjvHG0V7yWPXwFStox4T5+6Vbmy8cp/jGwwgkPGAb27JUXpUk1QxXj4k3QXN/FKVMr
BpMTR9kK6Cn/GYT7nqCZXwXxGQ4gPsZpEZ3KonVrjQQ26Srt6QR6u5BfoCP0w+s9ehzLm+HiF9fa
K5faHsUKCt6sIIlhFzN2WbAbQDXypWr85k62nCW7BjZ6pFTKClqbpPmn16L5EGZJfOEJq28kete+
vpXFh6nkawzZ08sCOusnkFr379NV1G5vNHtqq5R9EspyaS7xZOiPOioLL5e6voUa2x6prx2gVSiL
ZNFB8rSh59GPvIeGibHa+4CfvgzJGpdwE/3IHtYsClFqB0imdXPY9lxX4Jcl1P2q+kK8MsxREOh6
QG8WoLj/2/dccdj2fFckOjWngO+di1Cn7+TQBF1ezen01YwLlAr/+59c+fD2pFfsyzDZ0IenMi38
PC2Ket+VTrDGMLCHvcDpArXzYKkukYq8LuelWgG9qbV3w39e27xl9S3Jhmj0aXMpsnb4gMHigec1
GZ0wqtj+9m9/Ax7UgHpwuNjw3HfT9xYE7E9mKMcbFnft69qvcj3NYRPX/JImbF13etagJvMmKd+r
sHU9IMusSw8edm54eC6z+EkuvXmqUho4YUwCG3DWmqgom7YKT2JdvxVhV+Szx9+5XUvLpI1qR4Mn
U3UpwD/4vs4Kcpj72IkQCMAbq/hNVyVaUenoXGpN2h2DnGNx58d14zTcjX+wearfbo6EUK8soCxz
VlAaODU1aX5mKh4dC2o2wCxdlghawJ2qc+3NH6lS4iVhQeT2Xe0xMYzBVk3SkPrSqiYkd+F2+FXK
iBM3FQ7HsloPOufTVPrxifmtAt3tCPaQGgoqThSeWN8yWx+MKoJQxLK6EMrsZnzqeQetAzcURmCP
i2WpauJE8vYCEQ/5JlnHNcjV2oovTlffhoXF3tLGVSObi983/rhvMoBdjx2BlLTb+laGPpKl4qZG
tIwDutyVSCZ//j/AWlfcmj05posC+hSU8UvURMCzQ+tgVLuk1JS+C8Y5vZFQ/PIxr4R8GxMWJzNP
AhMn5xEiY8kXMYxe9F5CcPcZoWZ5FsFAD0OBmTsZmWQ/toUevo61oOWbshpCaD3NaKFWO67aVj0m
W49HGjyovy4xm+8KSHPuw55iUjudzZTxvKgA+sinqM9IHlc03gP8Ln9wEo0/sKj/Le4l6z4OIy8f
VcqN2JNC6OMyh7jaYxDpGzn6leePjVXr/BDtQFSLLjOZovdZkMzfmmRdPtcJQIudGpvsLk4gkeUW
Xm3omtCDSGM1wBGAvjfehQJQwrqOY0c3ZqPWVJJ1yUpFe54ZJadINr2EnWrjxh0f2Lg1w1pASJqZ
nz0Y0gv3lv4zmcj5v83oykW3cWu0Bw+4j/LxaRHJynaTKOOfZEZvI8vG1GnEPwz+QqsplDM2hOKl
KLpzOvjNfUST+vDfv+BK9mSD1UAGHQ01lNkvNEM1ZhjpcAH2Lr7hZq7dVcvNFOk6dxCrb8+YGf8M
dPDa5gBtDl/bYYp3a930Z/DA0BvpwrU3lA1ekxn8gVKI6EVGFnlfh5086y4NXvwepdYdidP+bp39
2eSiG/qDDgCDasiSnNu2aZMbufSVK2Fj3NrKH/1SzuUlAAU9yf10OCmMT1X7/8dr8cpHs6FuwWLC
zggdnyFcV4NWKNWfGuE51kVtoBuNJ72KCG1AlgbpR6277GEomvXWAV3bvNWrSxs5C0w8/K/syiAs
vuugWnyj7PrrW78SE2yoGw07pKRgtK3zdvGaPSok5HEpO0/KXBPA5c8KRXHvU9IFquTAe/vTrvS6
4dRAvNfNKdh4uHI1BsKlkKsHV3t8hAwdf4kbb+53DbpkqZtbtqfyMrlwZJVAtXjaE/cNdH3eDhNG
12/c4l/R5LVzDP5MXkfVpePir9UF6C4tX0zcJOY+0XQhe7NGYNYjgcSzGsILEyr+zKd5WDbRDnVp
9TMN5fgy1ZpCZjKZpmqXYUzhbl1gk4azUu2WoTVH/Nk6sdGFgT3tp4fFQ7+XdRfted9YIbNPPsuq
n04u0obTKY9Uxgi0ThMdVm+LsiTvdMf7Gyf9ujn4Np5uwuNpUtWQntuqkw+1aFKz415WuElE+jak
TokOmilVEZ+DxKjHZSLNuxoTLzcesNd2vzn+3944mjQNbUQWndc2qO66KOmfO+03N4LTFY/u2xi6
ImloCvEhH/IPEUBVOV25d1/o0pAPXhsmyQEyuAq3cBLxT5Vlvn8kI+HhLhqAH8s7kNQ6daAxlGi9
1Gmlppls87Wjes6KKO+VU78CK1uWpsK+Ej6KiwfaTceArnd96MbvhMnUP79ORmY2RBuntaHH1H/f
ly5fHVu2HuYoh6P82WFdMkKwJfDjXTtLx5O2QWlBU4ki3sY/dWTeJ3WRLzL+5mDJfvQXIq0HH9qU
rePBz9Y8iAq8ALqj29KWIfQ6w4uiZyDcMSuIh+b5PpvpjSzqVSPDtq2IKUyWIHkABVhAzyREqaJz
Si2x8pbE/Ga+tC09bx0K8oOARPwpm9b4Abh/J/U/rL79nt9WRzUiQU4GltcwU6jFDvk6jndux22Z
4yZ+No7bl6wTfZxI/biwxHFpyx7nNe46QCw3tvbkAfUgf2ea4hbA+dqntCyyAK04HSmG6VtzCVDs
GAFGdToRG18FxoyFiXkjLei7+yrqwb0/uMxe+ZGNrqJhOs3gRh4PS/jQyyAvAnUjXbtyHDayaqFJ
vBCzzTUX5FmR7NuaFS4FLGzaunweGgJp62PWu8vuRPYvd2O4jmwy5xXPpDkcse4CGvjE5IHnBPXF
jq2LF9WLIWmIlUV7mJMXI1zAWVjXunPAhtddigHQw1o01W4AJPfzyrzug9u9s2LBnHRjsSzY9Qx8
XJwU6H68c1rZhk75UYfIM2B+vFfVoY6SCk2c7pPb2lZtlsUTh4aLwbN3rFXOEvSKIxl8dlvcigWZ
KRsTbsw4Q3pXxWve145XxMZIJVJDJxQIogOJ2uDESoqiI78p1rT9+L9yfj+yMVLRmGgRzODvWkbC
juVa6b2OUzHnxZCWy76UWS3yUKLCdawKyZWbw7WxU3zy/HDyNRjJwFCNGtsJRXO3qGzjnxYFSVqo
cU0HLsJDn/VrXpDiu9tXtszV62Iot24X32veFuG7RLgpqEQ26CkpIxaOFJ68btJTukCkOJapY0po
g57mdtU6WGBU3eh9p9V3dC8/Op2HjXjy1Bj6MsJ5EIAnAUHPaT/ceAdcCRM23EnFKykVwdJsXvPQ
U3ugNd0ikI11GmY0mEaN3MpPl7xol70Q0nFpK23jU9qUbYhEQoBkFeTuQ7g3ZRK+uB23lbol0Jmj
Zoynw1ROT7KX59Era8edW7GTDKMvyYIb2KXPWS8fSLrcqNlf+5LhnynhxFAfoHwuf0pV1LCcGdMh
4NX3HO+gZZOqaGkAiRZU/NUx7t41lVsItUmgi3jomyTekqu43oF79j6qnAo5fmSjmRaMNwq66Sx0
8bdAfFi008Pfj2zUEtjqmrjMDHiK/ETncTayHff1e6fbZ2OWei/Mgq7aApFi3j4W2dMEwWa3gGCz
jOABBL0yssUh/36RL1V5o3Ny5fLZ6KYFcx9RJ7Fp9Kzv41W9tGvi9iK2sU0Z+kaFjPEVZZMewTV6
jG5yB1zbtWXoQ+Ktc1PBY6/0EC7rbnBkZI9sRNMwpsHMF2TfRH0osm+FcDxny8g5G8hsGty8so4e
l5a98Zr2Rm312mFYBq4pEMFFu5HEDg9R9KJcr4aVIyd9mmz6yO1FYoL8MfSb8W07xm600pFNKz1J
CEaT7eKtoz7GZb8rUVN3MkQbfwSafR5WDKWYpjJ5FNB8cGNQi2zkUVUImURoDB9MFed1O+yK6afb
nq38GPi2uvU2PZxCPHr04scu7ERI66yAKzMPcxCbQlcsLj2r9mXomHfbEtGeX6CBsL1Tp47vGx3n
gfHdYq2NLyo9o8tFwbyN/zx4TY6uVO52zJYZYhogmvGA2mj6x3fAmI47PndOQu44a8sQK6VlWQ84
Ec6Au537fKncHu42omhEs8Ys5fYV2SkJ3sT+wek4bLxPOy2VKatiOGSUn9a6JnkjV8ec3cb6ZG1Z
ga0ZxjKTpjomU+PlESTW925btwymDrRXiJQZkLyL+6SD1G2lvrktbdlMJ+fYm1kyHCBrilOJd0Q7
FndsiE9DenArjDiTpJYnsFUdIX/oVpGy0T0c6Au8MEoDHHabY6xil0SZm9XYwJ4uXsCTsRUthQLU
smEGSOXJ9G7WbuN6BhH1JliRJ6h2qf6JyybYi2Ka3LIQG0uRldzvdYHoGA9Pvv+BOg2E+JGNofBm
Chlulg4QhfkswVxUJI432wZQ6Ig2YWI6cwAh9+dUbA35cXC72jZuQjdSQDCbmMO6lLnJ3pWp00CA
H9nC9RmfgWgF8/sh6kL1aAbQBCYh527pr42eUkWHV3QszCFaVZ5k864xjr0mGzE1TYooOWyv3SkC
NKL9aZhjYcGGJaUqisSYYOlQvIkzsS9n7ub9bARS15Ik87ewPqJ3jJwSC8NruclKRTYARhdRKqug
QrsJz7C8HtonwVM3bVbM9P/53M1Io3xFcCh9D0DaLBK6G8NhcouUNt7FgF9E6ywewO1dHKZivZvD
yM0L2igWTuQarhE2PmykQd6/tHbrZdnQlTWWYSXQzD2M9N90ljvdf3YKZDZqhTRi6NDgGg4mkuAQ
qVl4HFR1iznyyrvjL0poBrnrroR4FWja7wrxdZ4cr4gNWOkHvAcwcwMy/LB4r4LpRdU/3E5k+y2/
t99qERjI6IHaNfGrfSuCLDfEH9xKqzYAhePmTVxg31rHd1navMjFsdpi0zKpqWzrdZM84vKtx9DH
L2bHa23ZYx2UoFGJa7hWf5b5VOod61PHzMHGiQBjD7e0bdv39334ZnZ7m1IbIZK0wA7N62oOLWkv
ngeQ5MqcZrJ8aqNDptpUPK1Q2MraAIpbL3ObOt0PatMr+WAE9ea6NYexf+Z+dc9V47iylbICEYJ+
MphuDyQxn/o0vA9bHThdEGrzKmFsqMVLnQyHREDeYaruRTG/dTFHapMqtVRMk+bYdjp/FOyfwc3M
qY1MwYiuCfSEg57JhyX8FPhOtVTAP/90H/OqmQxKbg5ZDP3XItg3S+b0FKM2LmXIGrmEGrfOW088
Rc7nNgKI+2x1I3vk7ku2HQYJVY4qVB4RN99BbVxKP1V11hT4fqOn87Wiu9B3k1SiNi6lIiBpbXtk
fOVk3vhN9SDV/MXp1tk0SaZVfUjLrcbXP7epyovQKbumNiilHBgt/RHHYeLiI8bG3teqd8MyUBuW
UmF8gK/ttjYcXZK95cTtvUFtSArz+khHPl7SYYCReZZ8Ik364nbSVrll1WMyhBz1BVDtPwujqrwL
mVOVj9qK66JZBasaXOuJjPeVaD8gyXHKm6gtuT6pcBQ+xdJVM78vwvU4ReW/bidiGSMYDcsxTbfn
aDnvvUEe0aJyekdTmwmpl4mJiNeYA/dfptC8V5q7uWmbtb7OeuLN41bYqvyjkslJKreZJ98OLoUo
SD8Q0ZylFubzBAWdpwxTSjfCYgS//Ff3HgTJVrrnRWVSMGGiU5q17KEtaAQBq6ExT6OUvr5x7tmV
f2JdctaPXZi2S3yS4dqcvIVLlHBro9Ndwwdl8lKu/ZiHKmjWnC2RSXNMFziCnkGS/GdI4sGQpsE6
+c8TW/munEP2z4o5PhdXiQO0kkOAe1fl1xyjtrUpSN56jHe5Ul59o2h1ZdDft4MTDzGwtxa6u3Dd
ix3YRht6mpGRN/lixkHdz7Kv77VAUva14KYdjsmo1ZMnfRB4UgIOt2VUHuDUDtYZ+nY8M4QnK4hs
usuarG8MCWeeT0nsSKnt2zFND16feH3Bz6jxPPyC+ePqO2kFYu9WQVTGELNNcb9Ohdepg974j9Ez
bG9Y0quPPaxuJZjBotvKCJxMTP03RVCK5Z7wLrjFp3Rt+c2Af3uXjRUnmDgNu4vK5AOgDd03TTQr
b2SwV9yAHeHKkAIKSCOwSYClc90vkOJWYBqS9EsmBydpUJyQ5QZAv15XZa3S81T03l57CijJMUlq
c+Nubt/xFV9mx7u4NbOg4xqfgprqj1wmawvNk2Vup32bjbM5hYTEw+dGjtWthsb2cV/7l5b1ewJL
LhSUEV65eohYfvMooIP9RgQtusUVRH3dqKh8myPQVGxiU+eBnIJCf2IZW1Q9Zy8pnXAnoW/Hxmlm
vreuZDs8PUF9wiT3pLlJhnfl9trxUTNTg6EC0y1TsnwDudGwg9Z7fefkk2wQa9PWYQ1Ub3oO6wgf
YePG1xAodnl24GAsu06LsWkpCkUXPa/fwjVevDw2GLa/YXnXTsay6xRDjBgxovEZUhjVXePJ8A4f
1Y2c0bfxrD3Gitpx6qJzLUtKd3JAKyjCYI0bF6xv41o1oRwaYglomXQR7qYhKvc1c+rM4uStwC3V
SEoGpafzkvXj3nhiynWU3oir187dsly8fVUESR161q0Qx2JJoruqFjdqrFcGynybHXAmwktpDQIO
MIUPn6K+r09jFVJIg3BP9vccs9PFnYgWsDCXcf+AfjzieSELzl2wR6Fvw2CraMAsMQhtzn7d/hDb
+Gdae7eIG694PZs5sJu16ZCCiEskR4J8kTSGfVCiKvhznC0Yl54UKGf+27ivRKa/eAS9ji9B08en
BbIhYqencIiO/pKIdueBMvUGwix93Y/bENmURCBjjk185hiboDn6Sv7XxOvqe9ExlIk84/N/03Hu
n9VE6C19jytX0EbOmi4qVZ2G4gJS7hEkj1PzowWvmgvoBTdg+6+/JQxtU64dx/j1SaRpv5NxiPql
hu7Df3+Wa3u3Yvk4eG3QFUZckqCid7FBLztPy9X/6ra8ZfoQxKwhgIQXAx9Zli/hLE/O48tQIf3z
aORYlGhlJdEp8PqHtG7kXQ8+5aPb1q33KzUtmXWmkxMmzpLjFJf86PeR27n8BZeNVSH82U9Oul4+
tmOX7iCJ7tS+AcJ5M47fbkwBpkve9mPyS2hj0cG0q2In6DzWtnJvzP+ruWt18dmsYGVhElQKuQI2
5qPTodv0gMjVTBUFU/EZaszVy1isw5QTlk4u/Sfs3grSbUUhy0Wm9FT2optzM0VzCSXHkH9y275l
q3RlVdEH4H1kNf1sFK0PtQFf3H8vfm0e0qYHZD2fyiQFa0q7mLY6lIwEL2XdZdHz5iSexzrIwqOg
TTO9YVkzvSNVWvRHgEfWu6gYiGOGabMIyhiCHASUuc+lpM2BKjBQkwh00f/9K684JBtsS3UYMFam
6Yn7q97xCiRrdddd3Ba3bNqEINpDCab8svFp7cpeYfIDHiReb7xcrmzeRt1SqureE5smg/G8Y+xx
9QgeHSdITejbsFs4aCYFAPzPJh7l/1L7Dnn4DX93JUDb+FidRisdIHH9nKZFy3cxtDa+tB4o73Ko
YjQu9TX8hC0T+c01CWhUlUu2Jqe4Sz5g/jJ4rkx6K5259gss6xbrENUZm8jnqfaLN8AAek8sJNGJ
del673SBbNCsNikvMlZs/4LNb7RXxm8hXu64uBWLS16AhmCNkxNYTIESZaTeK3+4lYBdu5tWKBaK
8LHVSMBaEF2zGvC0EaA1N6u16f3iIAiqliMST2mxNDudsizdrUnYu2X5Noa243XbNbUhn9XI2jvD
NsXgyAnODj2wrdz526VkcKZ+y2j4ROcZnPoFkcn9DOI9pzlbrG/FYw/CVEaPVfsj4yTIERHmO+Ax
C7eYZtP36TSkUG3N+I+lrkHEMLcBPL1e+S0yiCv3xsbVMkzTg6uzbH+AkQ2jbIx2+g418lt10WvL
W0aL5HYZyqGKTyZkPzwKZb8B3Fpu2a0Nry3aREUKatAXnYDasBvVIA9M6W5xu/Z/icVmTT2DzZQ+
Ypo3yicxgms4i29VLH51vF6pStkw2yJAqNKYtjjJYWmGZxMW3fSgp6oHh3mQ9v1+gSKEd0ijLY6x
ukdJo2+ghHYnl2XZe13ShjlXYPyHnhULQC8Qgea6jTDw+OjFZCV7PoEdaQ+C4XHMKZ3A29/OiVx2
nhEmPabeKtSehBmYtGifzlBMLmfvYDB1TV+K3sh5FxvR/IhRdPS/zH0LhEy5RuQ81IOH2lOx6H+i
kRRfZeIX0d1EtYSSUza0d7MHtZaneuxTDqqtCFQiazyp5RBrad43vk/XPF7BEtLUUhQ700lzTPAq
GVGZKKuPTAgztznqjiX9t28GMuQL8fzv4wrlkBOGdBaVQ8BLPU4Y7zSPGLsaT2W9RBCNZODNzEGf
Gn+TAWXrkeJMhiCHrk9F8tUr5w+VGqPyfZF66WPU6VQc09n3+Ntx7OOfRoM5UQVbwyMdRHXnozUZ
5R34QZY918CohZFPP/ZQXfUO3eSz01wq79nnE/+RZnMSfJqA1RJ50vegMReoFfR5Nmdu2sK+jULW
XhK1YdDRR9lGM2RLk2nPwCXtFPhsvkFwurGCQxTnMV6bd6AqHk9gRmE3ihxXArdNN2i0iodWZ/0F
VYd15xXGjE/oL7dz7pcjmd65/QTL09A1pf68jsumSMT6FhkOGegOnpi4eRsbl2ziQK5q4f7PaOPr
VUEd3Tszp/s2Mr5KGjTUwrb4Ude86PMJAj80Lwq3wVNEKTs3hlH3ghv6iCTTG/fSDIPeQW3D3Kju
/oKZvuLNbAi+FOAd9PyGPup5qT60nVz/QcjC+1FMCFYrmOHfxxGI2lmDaHzPaCvuUWtTXs7msHzm
ZOr/YaJOyZEPIEfcG3QhFDQNFBqPRtTR/3H2bd2R4tiaf+WseqeHm0DMOtUPQFwcYTudtvNS+cJy
OqOEAEkIcRO/fr6o7jlTRafLs3jJlXY4FIRga0t7fxeRmqGZ6jhdaotz0N8/M2+0ItZ48ABmZ0GX
RP5FottwAqynSo5d2Ph3IQpmTTbbKODpMrRdvW0PuIaIKxznpBW+/6rdQEcpgPNFlLazHLdlrDV4
eWgNskTbeq9du+jcU9CoItPUvBPIbyTzNXgZfQ3pqp56rz2shLpc07pJdr7D3zOg8v6Y+J88RGsM
c6zIGOD441bpXI8dexamm8Oc98vAU1HbsEkb5qoyA9ZZPStU4Z2UJY7PPjeSmqNfS/hJpFNbtPCV
UrHU0qThPNRDefRGbO4zrpp6yVs92xyeJE2YRcW4JLuahbXzuRigwo6Fowmrss9VVaLYxGJ446V1
Ar5Dxn3lFlBQNv590Rl4FQJb0d5FUFU/UYH/ubVxihxymE3/UIjS8c6sq6nMUYpsyPOkiyC5oXBB
zOuwtTcWTf0s4rae9pabsEOG7oifRkTovfLd8Z5xMR6bWldHH6JIXyh8R3IsC/bJFXi7ilTlZmoI
Fi+r0bOL8YXcieZFgwNpCINdNPCvJvF+CAF56rYh9hEEFMbW2D1OZvZk4ZGY7MMhxPfTFpJKO8ur
GugnhbT6yGCIOpc73iBRR+myKBNjTRphoSnCRtxHddUVT4GDJGSEhL5oggOHIfVwhnpklLGq8B1A
7JyFHTj0VR+LCRsRNoQV32Omr7OEnluZ+sEMyZuhxkwfRDM+maJBr1TMwdzlTEgIPCkmloMhVfHR
ADLwW9hySOMXHkyJ0sBSlrtxhW2NRbXqw7TM0cWoEhzvaXQcllrI6nSHUBJ4FbhLcuv5doxuoiTQ
TUYHnLSfdTnDqhnKhedSTR5RB5/O05iPo99iVhw9BvzF0LCJ9goc0OAAxAualHAu8XYSXr3mPvLG
Hk9VM5VFzrWdN+kkBd6a3lDFwzAV1KqvkWvuBr/qso5Wm7hjGHx1VITHdreMcOo9Fx40gYoGmmcO
zFDfSZN/XOPPYnhVtu3jIIxk6/QX0mqZ7JbOmZK0bUP1AhrFhJ3FoL1nVs7yBPNDcJ2SoAWHYymL
ReJx791bU4OmcggXGKFsW3bX/IWpgNM7BZXobGjJMwXBi2zzuX5NYYhoXynI6EXnYTZsh9q9PnhK
v+dAeT1F/mw2VyUVrhfLZ4KbFQL/Y/IBheTqllYj4omKpf0yN7Y6DFbVLfC9Bf397xPjGyv9mhQU
Ed4sY9T3r0KwWO00Ez2guElIv24b//q5fzqT12KEa3of+WezDHA9aGDemfjsvWbtdW5+NmervU4N
LWsOgEpwrhG2KYRKS7Kvk9rwzJmkhs7Rwt5DFvxRGvrJZ63JFC4oZdhjLqZKQ0jUA2cNwfruSbvA
G8iU0cjVNrXVGBqZ9cUyJF/8Jolk2hvlVNlkifxeQw5enLCaGe9GuElJzqzoxlKlWqokOZmSU35b
J80w+3vmIDGEED/OaTlX3cGdFgUdUrk0eZ1QFDbG2Kc3E6lrnWN5rPrjhImuD6xv646m1A9r8o0L
kJZ3KFbM7U0oEuPUWe2PVZQ6BarZwDJjcYVFLKdFOpYE5pjWH0VKqKvd1Jnm2XxzVK0PERbo3RyW
/ngs+rHfZmvlrUkkPgw0i6JR5EYP9MGd4K3UDsk25XBvTSSJOfRitBD1VzL2X3nX81xIuxE4s+aR
GH8IkZVdAdxPCOVRC6fbxsbvbFXfiMg1lQRd9doJ2y65mRb4ihYoH+fzjN7Ppnhcy5raxu0aisx9
Zga1SVWhNrm07wF+3rr0VeGzDgcZJWGEbUjVPoihMwfSv+tn9VYPf00ocYQXFs3k+RfT0PERNTLT
QqFGhz84clwLSeLQDRFKjidOY5BwmnnQQa4zL+g8/Wnb7K0yXrioZCQoHt/4uv8ObyK7dxK2CR4c
eGvmiR8Iz8HWEJ11z/HyWmDLRYj5vuHK0T9abQWs33olqGYFjEynPeuwCehK8rht7NWsqGhcnMAw
ZMIqatrUidHsa+kmHS5c+WqNv+rKaMfnGN1T1a7r6XPsJFtizU/WR9lYRH6vJ8joQ0OymPKkAQ5R
1/M7IIafhgNGv2b6P+U+GvEpKpDXy9RdYFdopkrmY1JuqRdj9FUH1x16s/TKw7W3gR5S4Kj3ris3
AYkw+jXj/unaDbSX/V5NuHYHxuHZqEQFz8hqk1cNhl/VcKSQI8RSlfPDQgEJRclBn9DYlFs2HRh9
tenQovVV2C2YGsGW5LMKKP8KBZaNE79a5cII6p2zwl4j7Vrg20iCajEr34W+vPXUrCJVNAaSPBBw
wzNpgIRCkfRcAAuz2xSr/1E30F1Ts96/jg7YMCALWMOuJ7+Nw6+C1Z84t6wZnR9owThplZTRtyK0
0/Omi18XDXDqDAnOd7ivYzO4n1DrhXhMpDbZaaBUvIrXALqHcGMqMDwAjFcfOlllrrup9YXRV/Fa
srGfJqVrlrrKvShEQIZO/yb8D0ZfxSucRuYS/2D0frBOFmqpczM1n7dN/CpcI0inxj1xysvMeJMu
ja3jHR6k+j1IxBvP/FpAYBjh0u6JhV3YgC5JWUuxpHSBO3C67fpXIctnA1c0E3onaIB9p2WFLbp8
9+D21sWvAnYY3cCghVFeqhkKaziTRPtEb2MW48aukit3x1AZSIudpomak0a18nkeYNC0bWJW8Vo4
oRPEei4v1MLAM8TTuQcM83XT4OsTU6jdIQgs1puU9pDyp4nb7BZdy3zb8KtwXYBzHcIyYpeqaKuz
oL79XQWyfPz70X++3fST9QnClg14D41ChKLgLdw9Sii9yq8Ac+z2qyEZD8TENoBEQtfNHxfmoz7n
u5rkBM4Rmw4DuIhVWIcosnkMZdJTIdvz1GPbNptt+DIMvopqbKlG0zJrT7qBbZmNqjHvik2VGAx+
jZY/bSD0qOE6OBfuCdpI5QG1R/a58wP6ToH6+v3/4zCO0VcBTZsYoL4Svn0pHebm1tdjc1POPMkl
pEFxvpXRuIlhg49ah3cFC4oylNUF9U+ZTTWwEBJ+YNsS5trzAIYHE4OPibwMKPukg0RhYZw3h8gq
vF3ARLBDHKpLDUvVLFji/uwL9Fz+PkR+vvDRNaWdei6po8CVFzugLDHHgf0YVc4mLXafrkntpmRU
+ZXyTsJlPjrcY53N07BJ/AWjr7KxXwewT2C0vtigEiljBixj0PiaTSgdjL8K3ChueYvl1Dsxg6cm
FDLcAaq8pYmLwVeBG3p6cuHh4Z50CJN1FSwGjtqwYNl2W1eR6yiUeOC80FxUVdzxsGf7ZGabnDZx
6avAtZEJiJPU6sLcuX/V4ULiY8KB0tkUT3RNLtSjTwljsbwIuAvn8GKdPlGpN7kN4urXybheWsVm
01xCpWBC1BU7tAI2Gbf6dE2HAxjKiLFX8sKbgWSmkuXHnife09/f1X8Bzf9zzUS2/euKXHtN5y9R
OJ+imHvPGuzLe2YHexrjKhnzMI7dOANLTtqnJO5YXnZF7GWRZV54EwKeso8AxHMP2rTkYkZe544w
qFXAJt6/VeEQP0YgFaEIW4gqEy3q2KLVFiK/vBoqJEnqcLTDFtnmE7pv+DfyilwsUtgUiBR08ULP
j6bUFb2xqSIV3JmhUO/tCGxeT2gcDNCecNGvsmPi8x+DpuqhsvHwMnuyA1Am6gP/A/o70bFzcARB
b8n06BdJo1t+w8BxZ68WWLY88oCFefWVaabnKBqq46TgthjNjvvZLTv2gxQu/aTiQR95yfojm636
lFxROIUPtvaZ+fAeuzXjDGXkUrqon9Y4pH0kpXIe3Qmdb5jUJUHmltdWCMh16iiGin2wZeAGDwKm
RflIHSAXKGh90IoNuX2I5NA8j8YYse8F1qEc9ijVk5dgqbMcTLbW9cynrtL9qxt7kc0pTuXBC/VZ
GD04PeZpIk4hsoA5y7l2guWc2JG3GUq55N7zhWGZdfrks4nB8Vtq1CEILWW/58vV6RaKlo+s9jux
L6mrXrXXzi9oJModdc3VqWWuzT5GY+y5FSJ6AaDUzSceDAfbx+a4DM3yYDs15i0J6HMYd9UHgooK
vCwTx3kd4cCQ5Nhxw++6EZTRVDSLf2xFKGiuqElujXVR1Ia4w0LCtIJUfPk7XLBiNyuh0yAOgU4Y
2w+M8UvdzFDqD3sV8rsQdK89HQp+75QOw2MRDoeOlU70idcD20nPmkfjUXmzDPFYnmSivOTMh8Xc
L5RJ+XWA5+Z96dIO7VDHi2mqI0k40O/+2GQtizSBtZHvWJhaquZsw57fLgaHTFT441c0ohGcXd8L
nk5zaR74gMU96xtVmI+AkS48HeXC59xC7GreBw1pDqXnyE+JKaIzb/W7chPXxf4n4bzmt6IZgV6U
I72T5UMEUwcC5JO89qkDHRebfPewJq0yDemBEWfWHS8LJejl9kWUiyF4Z4v9xv5hTXK1Uo4RIt07
cRl9Ex7sReTcyG1ZbE1ureNaoxomvJNq+bFG2Q0YmHcbqz+Fk2BaVnvCIFaOK1zdsLRR19bcQhjP
q46R56TGDs6tarpD/+Rd/+i3Zir569KNVXpuEvDaT1w0j2j0RFlL3qUO/XwvDUzyXwfnEDxKlDX1
pUq88Pepizx1gquf2peJN5TZHLR9vUXbFfO2zp9yRv9+7MfLLAf0nCo8vaNbbiqgY/RVgiuioBuV
M4hLGDuftUO9vHR5kP59/nzjFqz5uLNn565l8XBpAsHuZ+v359HEcuPoq3tAQfzwwGlVF0fp6X7y
nPmLQCbNt137arNLo8GL4XfvnsRo7gD+a+Hltq3T5tM1H9cP/FY6fBwvJq5kOsOvBd5y/cdtV75a
f8KuD+EQ5A6XcES7Ckvxh/Cq6rlt8Out/tMRNR6FdlxaDJcpWuShmbTJrAT+aNvoq50uROyZmbSP
05GO6Sc8m2BLOrBZ26RmjHlfrUG0Nnbx+lld6gJ4XD9MWg0Uqjv82Hb5q1ANHTq4DAy0y8TA3wEb
Sgd5D/+geOPkr4N1ZIT4jhguHUyf2jwMy/l1qdpg2xFpzbd1uySoCmrkZfaCc1kWzR47mGLbta/5
tiCfyarijbzUvPjBAjTq4mQb+tSna4ItHwGej0MjLhUl8tD5lp9BtWYbL311LvV0aWoAusVF9W6c
mmkc4CHib6tm0DWD1hTx1PFktCcxR26qcbhLK7OJfo6JWYWrLUcIesi+u3DaFinQ5n0mm2QLMQWD
r6IVoOs6iUbcUiLlVQb2B27MtkiKVoHKaSDsbGZxiR0zok9nQSYbgY/dFKdr7iyQ9ujrdry7iDpS
uW2BHYk7+7Jt8FWQMqU7i81kd/Hm3kmDqJ1TB0IwmwZfc2cpBW4TdAZ9gQVkn/kJc7FxIpsAIDj0
rzIqet1KTPMyXHzP979EdWJRo7X6ndP09Zn7yeZ7TZ+dCdAGCSP6wseJ5zGQADsoWW/rjtI1exby
gp5ssaxfogDuTaX0v1ks9u/kJfLGpV9//6estyxtG9mCiAsAqepW9qFVGW2c4sFndJs9MGZ/FatR
p6JZ2UFfVGLaXQQv39wz1Sa3cYy+ClacKNuFdkxd7Gjlzoe8QZM78fsWWm/d3VXE0lm6CysqeVEy
+eGHOCgTwInfmf+3Bl8lVu0mXeGVvT3xBiDcYh5VJtnGNXLtQ9O6dKnQ3kUNaZjGtES3ZY8GzCbh
aZ+uabG9kapullBf5rpXx9AvcFIP1CZaLEZfRSyDQBSO2SOufZ6vUt+JPDigC2abVps1LRYw29ld
3EZfQOyS32fg8wEsHt4Fw75xV9eE2KmKKlSnOnkpJf80wcLxBzDq7PvfX/sbJ7RwFbJ2Dkwc+HN/
Yd4A+XMC7PPRJwBmp5TH0Yek75yNs7SK28JlPbNlrC/WI5epD0+ab2Ie4fauglY7wJ4PNtHoRQAa
IG1js9rhx7+fobemfxWxrkxMjzyrL24ha4g8WEC4SbVtz7QmxcJfgszj1Pg85Qn/AZILIOPtOFXj
thVhTYqlJQrWDrjy+zrozB7q1+4+AGJ62+hrVqwvOkio2Li9eL5xzmHd2jtVhl7+9xP/RjZZc2Jn
DkMcMpDmkrhLC4Mq6GCDSd20oPVVff287UNW59ehjuGDBaWyCzVuKe6wKkOjTCtPChQWRf/Op7zx
DK0JssXS0rFVRbyP4Cm5523vQ3HL/f3vv8Jbg69CGCfMcTae9c+Qxe5TFTk6XRh/B5H01k24fuif
UnrlNYqp1jGXhsc1T5Ft698Bia2CTFkBouS2r7AKYCzY2LJJbU9MkzNEDjtohm3sRdM1PlHF47j4
BF+hSNQA1YJeFamRLTjo2y5+lXUjD5rCENPUl1YH5iCD2T01lfm0bfDVNlmRcokTEdUXrkAMAAdn
/Ogl1cYd/hqk6Hc0HOuYI3MJhaZB3M7HfnxPB+aNR2eNUXR80s99PeqLFOiYoP/Tg9Jn3BBUqFK9
C7N8I4GtsYqVXeCxwULD0tFFsjpoaki3h4oEiA5Mdc2DLbrEZO1s0ZwmntP3twmp2J5TFs1A1TvN
l+6KtQDq2gy7OMBBsNsvbQlwBmnAnvnidbS5GafC3PNEDwI7H7c5D5ZO576LIbg7RRV49UH7gUAA
LPmtbltAaFoxV31G2zBsETPRGJ1w00zujJMqz/hFVDyafojpxyGIC6dLe+XLNq1dEmTz4i3gKwZQ
E6vyqojJE5o9IAVZ0dFMKXhGZqhuWAdO88QbJpb3vIuLI4ccjtx2Yl3jyYAt9UgbmgTLlVsdAHAK
btq5/LHpif4POFmhg4IpkuyvIhN2ga7RZvAnXXNOLHrvY6JH76zp+MTR8syqxd2Y7tZQMjULOCbG
uHLWwrhXeAbcdcE39kPWdK0agi1WAeZ1LgJL7mr0aJ97SLkcts36ahdTO1E19fOS7OtWIoNaPkL9
1xvktprYGtPrz6yOI45CP7vCkWmCgHLG93L0H8zWnxyJ15DeRAfKi7D7umixVPGtlf4EvzKqviVd
jU5s1NfOsB9GIpu0hcVRiZBzDfqKzrVu6ULRcc9IHYqTC01Qf1c3pFY7iMCrzwgniPOFvExYmeKR
afw0DIbuthOG8CfG0I4saiu3gUxBlPlrMtXOFAJ9q+ypMB1PjQPQ9kbZLZ+uecjUzlFAQ4aah9t4
meNZd1d59J2gvR6UfnYHVo+PkGU/4PhhLoMzQ0Jimdzpg1eFscoCouG3A5lnz81prebbmbL5HW3F
67z87FNXmZWy0ZPJjG2BXyQNhJ4AEG2D8R0I/VtfaZVZZTS5JgnG/jLrxrU34LI7Nu2mhrtZG8ZN
nPqK15CkIE5w8EzMNubcNdJYC1356ODiIWihvuq3wDQ40TbkPl3jjNF0p3MTzRB4wPrHeupmuB3/
psT9r9f5f7OLevjXzJt//jd+flWt7Tgr+9WP/3yGhrwS/319z//8zV/f8c/DRd2/iItZ/9Ff3oNx
//25+Uv/8pcfdrLnvf14LdM/XkDM7/8YH1d4/cv/3xf/6/LHKM+2vfz6y6u6FnExGuNK/vLvl25+
/PoL6MN/Wkav4//7xesX+PWXpwns8EvXvEiEy78G/J93XV5M/+svnvsPuFSE4P1ifxlANxLbk+ly
fYX8IyFxSBLwHCKXgCqNV6Tq+vLXX8L4HxQZPUiohzf54XW9g7D7Hy+Rf1CfRAna4j4JAM70f/m/
3/4v9+f/3a//koN4UFz2Bl8nXEFNY9eLgsh1cRlxCCVvd23rHXCQaDzQqNMFYDe0lBsAZ1WZX51i
0mYY7hfne993ftrDqeEEElSQCgBgs6XwLTZW9zx8Zkwt97rw55QDFpN5KFSmSTTdxf5j1Tfg9kmR
d8SLdzosK2xl6A9azZ+XuC7TkD+BNV0c3eAVdSMIn4CgDw2l5asZF3XTtcNhqqCqhKWlS00bK2jj
LlXuNpNMB8qGdExscugaP0g9MRxJOCx3A1v2kDWsc9KE8cHrUNDpxAwyiSWZkA6BE7g/733H1xk8
sDP0ER9aQF6OizcA2KntUUe8PxsNpaiG32nm1fvRqZ2c2GLIlO51PjkKGdIXn+RoxpM2Fb1WFpas
hVkyWN1zXpYQzj77ft1nvOqH/cLEdz9KPkysmA/YXMocmrOPc+HjYFA0u3IYyM6Gz0Mk/CyoRwiS
u27uzxESWFNdxnB8FfXUn3j4m1PfelGPPAbACshn9IS2PH+aPOrsUBwI85AtGZhQQVr6gp1ap/4+
6NY70nH6OkdOe+gKe0MZ8C+J6T70osK1NX6SETjs6MF8niv9W8kCm4L+nxpt2Wmq+9xOUZn1LT+5
pevBQL24L2Sid47jymzsl5uZALBTQrufDfEtiV+4PwZnuyBNar/I5zq5c+MAnFKOBbRs67yvjdxH
ztzvyq6NdgmdPg0d5VnYFjp1JwcqAcGcRlNtHhFYmU8o1JHI8gE00uMQqTMTwG/ZJKI7W34PYYcI
K4fwUZNmznRZnEXl7xMR7Pjk7YXnlnnDZLAv2wDQoqD8BIVLfmzEhBvOvXvgtZ47w/0d8JJ7gPjs
jn3VhJB0CMwN5MIgZNR145Us+0TN/I0Ks+RJOca70K9P1+Z5CqQKy4BRMg/OqNK+8c6u7ySZozg5
jHM4H3TM/NSI5AwlDpjtFvY+cMujDguetlNQ7uvZh5xER8tDMAGgNU5f2iH2Urcg5a73qhjYKatP
gFo+eUEr73Xr3psy2iPJkp2KWpXOpQcFprpIEylRAqnRHPClU+yhnfyF26DJeJzEaRmye0O+xuH8
tIQkOPcq+VSLZv4I94dXsTjgcJTAWIU+yqvCy6H4TqCgILvsKiG7D4ZwOQNt+9F1ym/a+egvxO56
434Gebe45e705Nhxb1o5nUvobmZNF91PUOc6kh7sXkxdm0Vf3UaabJySOpMxXXIyODajY0+P0828
TDwrhXfmAkRqYN3KfT8oeefH4dET9T4G739H4Sq8K0p2ADDdfhTSAO6GQ2NB/AXIwUcHTw4K/hMk
HhKACAnEqF3IoEiHRgfFl98KN6gO2Pn9Bnl41KTMeAz79mNcmcsserljeg5uW7K0e6+vcXgKS7rr
HNzKzt6CJCkf8KT1+M7svKAmfdfQNKgtSdtlzgc/YpkkAYBng38ovEMQUJAaZBLmXvADik01bmep
zjA8m9LF4VGqG6whPWzhoN9OsSiyjmQgBdY7aoabOS6+B1GTJ+CS3iQ0+lSF6l4Qxx57b7knRVUC
laBurnUpzNmOOCTlJJ+1O7+0g7PzqWZZDCFUuJUPuH09P/bWpF0odx1EzFLa9hC64UG7D73hi6ja
7yXeclMWBoIYH0oHkh4wrqSHxlcfFhf49tLrvymGTh+WniCzpsnKZMQCSwuSD7httnskRmP1r4NM
81mmzlgd3cH/rGs0ZZvp5FBguCpGi12CruQ+mi1NB99N56giO0/YNg2wNkAbFNmj96tjPAQ/Yo9X
WP90Luiyi2GodcITVqYNei9KkRxqLW4ez+pLOBQfccaYMj82d56eAVdi+zrGl+mSpDtw6j1wLuS+
VBbS4c3Y5clC0maOH7rOKw9lcmkr/N3sEZ368fICUsa4a5LuRAWsHR1ot6QdzEtlcSxtL3LdFrBG
4PQk45h/GCPnIe7UFavQgKPUD6cIbDRMPuf7uKmLXejxtHR68DaQHoumPcNCCCePotxZE7IU5fQ+
jaNlF+DXisxLphydNwFPsIxXxalxzr1064OVM7RsGzgPQ17Jz4s47HYgsuPh5v8iv+ZJ1GDH3XU7
0rA4cyBsfnCNHTKBSkTJWp7W8ZUcp6Pkt0i/WgcSLWy8E4l0HiEM961zYpK1AYAovAv6pxo1pVQm
9JYsSZrgtZxW5hQuhTwU9kB9gHTnIDZ56JIuq0z/lZL5Bsuiyd0C+dcA4Tl6049rvPtILkfAr7Ii
KMoD6Fu5w12Wzl74LKhp9pbxu9ippzy0SbivRgOWoKNueMjH1BovTgsVfFY446WuNe0eos3VDtCZ
JjcgdlTqig+5gzZlkze6x1MloMzdKxTLjYdoVtbN/JrmftWaDM6/41dAYg5xB1WY+IvfLdgFo2IM
TmWX6S6g92CMwH2Z9fls3CQL7SBvnIXUeOrIy9JNexnK5VBOLrChIovrKO8LaLagQbWThYeCDlB7
B5ezvFiwJHN/+lwq6p+sD4cU6ncXouPpOAkAljn5ver6jyS2xxE/wyIS8jv4jyI9LNPCeMn6GeI1
HomqLEGSyko2tDn+9HtVhcdOLc7R74LiHmojZ7cJsB8JNAPiWX6cvarLAxQjUq/vD60jh2fASRfQ
gR29j1HbxNnMZMN86ltR3PnYkVGYOO0gDxwdoOB99J1p3GOtQV3dI9D7dMYDUNtP8YgFdMxmbepd
YCEohEx8i0+usmbycfMKIFjnyfUOMEQ96Ro12rD9HruK5wF2B5OTxo1zEnTqdgt1P8Hxasj6iZ9K
6BrsnEo1yHtRkKEWUUKrx3tYyJ3rVNfErm818UZUzCAuK+gDiJgkBbYWGrz0MJnEplB8K3I22WA3
2vg4LCVNo2uCFH0CvcZHUonprBP+4jkAQ+H7lnnsH4lwvze0mLNuQR5uOoUdQvxC5MIg8FQLkjrl
h55088mn9jby5/lIbXt0S6tvgkkgmjlcS4K977fm7E1llws2e9kiHAgOz/Nd5Khb7RyhcuKmRRuB
QbWgvTiNWO/jEJmein7EMjBVYIFA9n2+xSc/IBaxxLZjlbrhFH5Y+vlgRJ/X3FyR1UmUNkKJtPEh
gBv3/LFr3OdxdL4PRTjd9IsDNpVoigy1Dp2Go3lolyDBghdh8vXvFUqKj3Hr0L0FayyXNsHflFfr
TQYUcmDNvisRSmV9l9S3pUfLm6tQYhoE04+SLw9N7P2wMTBZdqZfhqKRB1cOqBhNT4a35sZH4RxI
hC9hu8gv3BmfQnkIIHF4jdKmdE7uaA9RETm4n/2rR0yqY3GCqtNvmtIGkMwgh/jgfcUJhfqrgwQe
BeOulgHktxbvNor1Du1IkVa+7PKoUO0hjk5KwVI1ZJ/IJBWA/XhXEI1sx2VwbBvupR1SZVh8iyDQ
kKMLBRuxyN1Zd0G5YAYNE869Ve70AwwrQvxuXMKsjmx9pjA0w77tauYCj88ApaLMVruWhOSAzag4
KKnGlBX0Bf3QNvM8V55hMezvoNYV7luSqLTFqfkWxKolY2KKjmjCQMy2szlJaLlbsLI+6pY8mrYZ
zmLADEUjdXdzR9hdMC3n3oWtnHPfE3HTalKfQWLDlkkNh5lMH0vP5qyJ4/Pc9kiywt3Bds0e6yp4
dbFRHGP5NUFCE8gYBPZ9WIrUiwcTrxNkSyE43NhzWNhbXcrvsY6GQ+UmDx0z4rjM+oVCGW3vQdHy
MA/2GcTbOldDVk6wtOmHYUFT1jlKQU+LYOxBa+3vsCtBy8H9ttTjnKJcgLw0aWTC6r5tvKexUeB3
lCSDzj5OXhOxpwVbcFp55iaZUWFvAbL/P9SdyXLkSJOkX6gh41gduAIIxMrgTiZ5gTCTSeyAY1+e
fr74+5+Rrp7TzG0uJSlSxSxGwOFmpqqmeqCiZdL6vo2LY9ecWyt0QdUeLaJLGZJGJho91g5CX+8I
QOvpys1v3DZKrLHogWLjQR82ec6hoFgRGIYwm2daIkP/qDjmvkwbDE4nTQYsavqt7nELj3zY8kBu
orwkog9lYiYMOPzuc1ZEbokJzTgXD10jDo3X9X7adHUQY/0YqnJ77ThGySQcBl/xhsNbGcZ14hPJ
U/gjQ7NPwBmWVBJdkZxOUzIHxdq2h7aMP3HFMnb9NPjFsP4eFmlHmuqYceqJ8S/dwsLEKqxH71HW
meUPWxwgpgBemrY0TGxCG/oJK9P8Jx34n+Rncyouk2wb+hh38GFmJh/Jyi53zOa2AQKTKNswXdd+
33XzacT27bT+SvIq9Rf2kv1SLu+jmE9yezRKrr3OCsXieT6vqGJuxtQ1kT7QahIRjHJfObI6xuZw
ZtF0CnJNPNhcudFoZFi+1k53cV3vzWsLvv1+5k3CQhi3+dbPbc6FscUfLeDjZRgdAAMuirHtRuAD
bvFB3cOJpccltiPTcJ5ckb5jH8QQZclIdSMbG8twEm5Ne/iclKm+t91FC8oyPznuLP1Jc/+wRKNR
SQiN22pOgiq/tQRDWtdu82DohuPacdCxnzlg4Hmmcr8mkg5hoqJOHV4uLl+1n69GGhR8OcrNLNxZ
7TbMeWV3TcM12WoJxbMr/vRdmkdNflztvzruSlhV3NcJcoLaBwpZ9q7kBsVWreAm3BbKXX7GxP++
aVkz0Wfjl6t1Lx1AeKCnkp5qdH40l6vEK512VzrpLy1mxaNuWHmyl9NcJg9rTZUWzp1Te2l488u1
Jt2mVcExZM0PahYmR/rMPlF/Fqb1WVRPvfe3dvy06+ej04/ceBmThhq2nOzp7Tvvy+ZY4vgc2oBQ
/mjZLkP/dMTUwJvMb7ygfyoudmMjf9IY6h/PJoYoJzFES8cq6GmNuA2WQHXzxVUiqudpi7zO8YW2
EJ3jePjrei983djvOjq2UW7bh5Ms7ywjW3ZNzB5EQs/IdVfew3YdGpU8zcs+9+zhzmitU42Bw2rp
H6bmklG5rb7e6Qz+4D1+v8YnsEjUtMOfVVRfnqHYhvHrfNB5s9VnaVsPjZ5neyz7Wtt4gJYOVapF
Rt+d19HlFyKYER3FD5M0bXZZOkGTaq6/3dZ7RvXMe/kz9A6WKUjKQ80dorpqNj+RThVgg/G3F86f
OcOYoS7eS6zQ/Wk1r5Ixg1zvNiJej96UYm3a2xDNW/yjx+ufvso/23lkc8p5qe2eoJ/MOBZOeqRP
VFGGl7BfONvewCM/SJJY323X/raRVjhUg3Es79O1PBAqPAaZg4JzZQf/gGP0hRFhKheGXiQ/npvV
vszIqTWr8m1KvXSHweC3k7AZu1nxSB/0afbmHJZGe1mqsQjXxI4wlyxYfBPaLtcu7eg4F/CwBsiR
f6u/Tlr72VnuQzLUd56WqyA3ZR4YgzSgHPugr3lpSsfA8sz6gy2miipzvFjCeZga0dytNXdC4hld
ZPnFVFr3rfFdrupl0YwigtzdOcNqXVa1hng+ArQkXJe8Y8Zg10GWji/9TlTbqSuZitgt282JtV8x
CfCtMqWcdvlxxuoxMFwsX932ZSurnjClqY4qVT7AwH1Sdv+W3YL1ZW/1AXmk9ygqNr9JdRk4Hesf
dlv61ZEcNTrZgpFb0y60XSLMGjsYE7O8BSfivNyEiwB8j/UgF+XbaHU4DI3bl1gpdMugX8Cj9lpf
+KaS3h5bUeNUetNpFbE6FbZW7lSSn6XdDqdhttAdbdWukcNnanXrXmabSb5rt/oofoVfdekfJ3Uf
xhVPQkUcacVCmLlYFXhCs/jkEzqHIjNNfDvolPCmDLZM+pphNYwEyc9C+Wc/54QE4ynFJGq/WJZf
YmNxwIvmmFLzw7SgorgTkJIhuqd2iR9ifYx3cgJ2au3mx6Ra7/PfbWlsJ2C/ZjBDgVw7LPS1xiK3
8S4J11SteffVNhE7On7I1SqiTJPcuVLfO/ULi4LbyeOyl3UNQXmW5VDsEpEtgS3MX9tSd+ytlWVA
MZXBOs8/gyY/t9p5YiMOgG98ZmWyCsF19GxjByX1C4WkxGqrSEhV8iu5T17c7i3Tmx9u2JDfLaYd
Yqe51ysic4uaNgrSRkItWkG6pB398sZLw+umbJdZlQBq9rzaHRdd5ytPK0OzTF5Kra8CIPjkVM/i
OXVdUEs69JtddUggas6w2TEJ5IZ+GDTrMZvfU1OFzaDKCAh8Cj6Y+tGxSjLJbudK7/HFA9w0fWHi
UlpWAAFrer3Fxl/qlp2/Op+pLmMTNGbOoXSbM4aLy31SMGxbg4UJfKpqv9pEs9NzWH/dlFNok5MY
YD1Q+cR114dBGGzr3wBCw5p3BN5nUXXLDRvVrldsHPTmSmmOsxGH2iyw4/4JycKL7mVn7MNqMBrN
QkLTVGGusjAp6gfdnHouzpk5E8u/fr452CbqLRfDH0wO3zd9jpZ1tv0+ZUZfm4roOO9OtoD32igH
39ONuwbf5c79BfwDZdA+jXGNaaD0grZVLNr26Qc8bOIb0/aU6R2T463Zce/pVTIaOitKZ/2TxVya
gtpA6jC3ody2he552oIqNX8V7SMT7l29mcWLtCfAYNodTdGwD9bPsnhsFo3xLzm5z7ZMrBDYBltl
UflN7EZdJ3dKLSLUCJRVo4g2rz/V+l3SO8b9tlSXpMl4elOVnGF2rzGgqBr05jDk8qdY9VC0XGiY
ScbMZNr7lvRRjEG3z5iaHaruV7W5n5gvfql18qep7UKhTR/t6EWGV+XRMruUY70dmA7laakdFiDs
0Ve4xNNBpjNl4FWqjf5svDK2N0Ad6QnEs7pt2pW+tqHz2Niz3/S2321Wsfok81aRKUC251mVQdnM
ILbcPJPuLgF9kiqtGl8ozwi0snzql3I6E6T8VDSyYwWaVmW24vhhXPjdrE3wONWznhgnXaW/9EFe
zJZ0Oq85mfUZx20O7OyetdVcfwln2E1l/t12rnwWUsM1u55nvwM9KhLPCXm2wF+5EdjZMP8GQBtJ
95HUjBgX/stkpQmsTgcWUOfFXs7yLbuF0NQJtc/lSqu3z3zpMrCl+T5plREU+vjmCFdQaZeMwsEr
byZOh3cgiNJGafSLZtzuJ/XWlmrez0b61iPbZZboiye7SF77uvu9/IhURp0qk4PIXpVnVpdaQq9v
umI/ucKef+VC1PW8f8SmO41sMSmK13D2xvG9G4jg1m7p1saWR5VDMgxWqedkGeydlTRWVGtpGpi9
Nd+pjpvNtKcwtufqIFnM3BWTAf6C0Mm3knH5Vdm4cWfZV1NrB8yF/249IiJOR38/xVpYrfWnrIwQ
6Ku6qF6PskkdlKjsfavHw1151Zk+IdL76TGu5mZXJrF2VyZDYDZ8JRi6uwHqFofAYUYKBY92mErz
rZuwfrbbu36Lj2nFxpa3xAxmnKvZi92w6nTM0efe3A3elB1lfo3lkMBfzc6p7gaAsazYlWkbA9MT
NtzjjhTUX1Is1r2aMyCgr6WJ58hx9d92bnJ1TVqo514FzAy0wxysB11H4EPu9Adn7qOCCcsCrVH6
jUPS1x+wG82f7eYUM4oHRg4uLLAzDWQJxpwhnUNjpB0AT9o7Io6fyxSYT9I4mGu6BODlbxY79WhW
rHBsGsTyOQBL62ab37LEwIyvrirmzl2c4i0u12dzqu0jET9W5MzcQVmsZKBL2sblXqr6peN19L24
YcRsanUyIVTvLVGvkTJ0WrDBeC3KQzdNcbhWeO7YOGJPPTW4Ts009FT8gaV7tdOmuA4aVvx29DNW
zcu00KVleu+jbvvObm+wmZukW5h16Ln5Fo5Vq3O5H9MxrvZtbr4YJGQHRFK+m6xaB+1PYaqn1G6v
KOUarkZMvfVC/lbOH2fMzlw2XMu4IpBS+CQnB7y/voqc1sa4EP/xpNj/mZw+qocG/meMP/TG0mGD
oD7NzPWFM+vE6qmXkcAvv6vaISim+OIOoCdeMr31jr1rZX3nfDCAGOKAT8/fUQdVYFBe66eptf+0
TkOzHkfCW46esx6lUxyGNF78urP+mNUuMx3bH3bmRnPQW9UXi+u/ONLr2vDFdsBL9nUQpLRm082/
OR9Dp3euutpZnkYHNlyX1PiN22CoRH5tan30q2r+KbfFprY/LFv90BM1RUHn+jXr4uhqiX5lW9DG
rdPviymNyum2iW132gNCESZLd9yT6mRieO3Z3EZqe5PxaZlUAoE82UDYsN6LEuhNi+FjIv1ky6f8
hLdusAJV3o38ontR5UcIxONayfTOcvsPtivKU8qI0c+YnqPZ8MIBbojJPmuiOZ3CxJpxYG+S/jB5
8cGYextohG9JgJedu86tzz0m8UD+MeuapnJO5tSoUPa9zugi+5OTO01g2VYX9m2rgX6h/Gu+EHls
UWu2L7lMd8LZrKu9ij6yrIzxE1jOL4yCuB3L4eDH47kprDvaVcfPc1PbbzscUNpdagui193i1K3L
/Vqaj5agNxb04sfWGx9mZ/rY3CAdnNy3094B5iHJBcerNertw7RBqZS27g9Dg/H1LGOaGqsIDXuG
qE+u1rLt1kbbdqmpw/TZ5hR1gtGzq5orPhb6pSGRFgRUjqdV62taBbot8IODaoQTiJQy3ztPSK7h
jPVB3yUJpLeXD6fcHF5zoZ1SsxaR0Ooi6PH6CD1zPeAikoR2gl6rW9IimNbxjPBh5TLifVopDWea
QTjTsTbCUphBPnPCCwX/Gaex9GVuvJIgDXNArEQRI6LEYpM7ZVnCzDWKS2IwuA0FhhmZS8nPiBxp
3GJXMVf7DI0C/nrLgylpkqs3cusvhhY1LmGHosT91GHGV52e7HTHxdLdFr8Xu252Jp4BPrS9PHAo
DqttZZENWxsTPXDSuEjosg/WWunRTVwgcS7fYQGOVHls37AAfk6z4WXT5Ihza/o7e29xMwkm0yUg
GjflMBEy1Mvit2VADuEQVPleanzYfXfcuKdigQjDCHp1QhbhfOvaT0FqbTh12cpL/m3Y3jt8QQEH
tH0SXZOgg3VGf1X7dEygdNItSvUmtIvJfrSWYW+OeOtjxqFxGpYdWXztJxJoxBqlqUNnzt9r9YMd
4V+nXF51ivqGytgf4i9Ff7EVUI250K3AWIuIdrPbl1P/JGKLY6Dn+REO6K1y1Je93RytWVZ1nOnU
jPaKpYixhik+JHwePo0wm9fYmG5SWVDYrH2/ZX5fDBM3MFG/FbZ8IcGeK6TQHXahlqPsTEp5gdLP
SVzpI1VJjiLXKOidGw5lUt3XxsAzu5ENuvl7dOWpKJy/nrVZO3pQuLHCPdixBPrpQRgtDTsVqhG2
6T7mEjuBZNZnagm9ws4ZhCxx2GwB2boVUd5ojJaAnYNbAFFOBkdwc14QJY4366x8p2uZj7VMdgCC
2rGvbN95IjP8BIeWfZ7v8VDIgpaVV6tO4P5b5q6miY+0ze6BL/1zMnlFtVyHnfWgRS1I+LnPg7ZC
q2Aa3zOU/imvlD8s64/mtb8bEFtcSeh8p0Tod/Nsl342/q0a47ON6S3rG+bqYT5eg4yZeXbDX35j
DfgIUHSnxUW1X1UPVgfxr2JANWMciTgJ2BbIDlJgx0JjFHUmyRmcqmofI5GeK7WElcz+JLIU8LD4
fudW7qeiLi//+gd9V4n9TYcXly0soCRiZiVGz+d8SP8aKfzN1qmcQcladkM2fhp2ctSN3LxkHkxH
u/51Cxef2ri2fZvgl9AiVQGrcb244JvBJTyDo8OTDbt5g67ZCuMYf2Y0y5cW87VdF38VbeGv7hSf
USd/4S/oyzZ+ThurocwtdCbJVZkatlVLiDf6Wz4Y3B/r+NE6Mtom8CWhvVEKxqB05+fasPLHngfO
9PMw5Pr2NKvmGldZHVllq0Wl6T5ZU0PNMVrDL1duY1Mmv1l7HpmcO+p/UqVh1ulF2M7bFC4jJOZY
S8KypuTssfzvF0AATeFkLFeCTk82x8Wzmm2XuUgeurY4G1rxjqooP8HmjTvlbJDzkmHM24rCR7sJ
TtR5Wyg6MwuZuw+TXT5mwkwCLdO/5xEborlKxmiY8wiOGoB9uWPv0ofbv6W6lkGXyenWTwCUjYxD
zvquU4r8eCuSg7MGRmYuEdnsXMqe/V7IimJiiefSFDDw9FjHtgf4sKcotwlbK+GTAiKMK1/TOwP4
JDl8lazC33fVu7Y8snALLCK6MK3W71jodVD2YHw6vcvYVn/yVbuyBXYnunTcTXpa7iBmHqY60wMM
u5ip4VzHFXhHx2EnTbN7XvLysytMn/iuOFKleGzNekBdKnZVp03HZgKL4YzyRovZOsRj8pVnrMJZ
xlNbmY7P5d0DTONmtCkrDuKyO+DhM73bNyq/kIR24XBAF7wU57VVO7aDHxhPf9omzfZeZsU+ODcQ
VUXYX7Ol7y5OV9Fcb+dqGV3UZPGwMxBryXw/1NxpPL831OEiHBHZBem4/K5MhsZZlp9o4MxDvDWv
w3Kt9LV7LNox24+WEHRB9Rd+WILBcv3a3KG85PFqBkrgba7Ir9HGU2bkPSQ4gHGg3cZ6fW0Pcpo/
oVSKaBxYZKi97c6gpgqEy6SSQZmmMWkL8VAdcmUZUTaIN5Yh/i4dG33kJho7HAtyj8+mocmq9BEm
urKOdpend32zfVhkyxH7JufTNGvqlrmthdOEwRMIclZfNIQjQdyt0FNDHCVFW0OVtgF2xVx02Ice
Y2AGCT5deudGT7NPhjQAXvszT7IYZYYzRqh4W1Gi50nz+95j9hwm+wely51WDqiMuvKyyZoZzRbn
KbtaeanoQVw39FqMBkX3aJsbz7dcD2M8oN260ej/0dhVuw0e9NLQIsvRLO+7huw0x/kZehedk/Oe
Fkhpmgn0DuFgYIqoleZL7tWXLeHvExOHfbkRqEX3obXILf5jlPmWY5pm+4mDimMpGYOZZznmWTDS
/uUzWLomko9pSEPLXQEotOx3L/Lnyi0fcO1YfY99IEiT6iTLBKEOE+IIq+7nrpQU7QRAeHk0RDmc
ivpDFMu/F57+rcf9h870f2t8/x90wHfZH7Qxzc/w34XA/9AO//+kFr6taf6P/6XH/T/Uwq9F95XV
f/+hFL79xH8qhZGZ/6cwmD/8WwfMn/4t+xX/Nyrff25AScTFEEACp3nPsTzT/O9bO+3UxV7Vr3WY
xM2ervJP23QPubnuOtP4818+0L8f/D8ExYhD/qHJl4YtXF1K29ZZatYdIW7//r8sBlq63palnU2h
w1rAozH1rKeBHeZaFFsCx0uAaU/5m+1uQ1BtJWDRpi9gpWWWGsBxszKivlkg16XhZk+llll3Lto1
RDK8PxQpM9ee5ooNq0PWpbR8okEDezKzvG6ftbQBeJktNgNw9qvEvXIskgCtcqDn1/hvFMq7ufnK
zK25r5dCPGek29yojXl+7ey6APXXN6vfe+VSvFokvFiRJUVLY2nkFS0PoHUaIG9CR7OqLAPf4es/
0iLf2O9ErPYrStCl2nX24FRPhlwGpKKAvJHA3+8ra2Y30vKbNid1n4u0rm8SxPYSz7Hl7lLPLuun
ThDQ8mBqWZ48JGZreOe5ig031B3VQQ/jWteEiS7Rxv0r9appx7DCTznegcMlEFvabCSUlczrgrmu
CohKB6XQqXDj7DvBGQ4Z2pI2CGoGhEp+ncbJmwNkUQfOiFSsLE3nUcSssE2DZ/mr7tWIi1J8/kIt
mcufrVBVhENbiyfbQnvaT6tjHSrTlj05PiYmeHlf3Hf24pIeY+BHmFn5wTbb6axlrbrrXL052iwz
m7t57b4KbRNPXTt2rT8lzIJEj0BO6a/a1ioNvtriOxy0ZvDuc0Nr1XvRpqZ5NLAjhgHTFqfGUr5e
HD7H0M25IpJuFsnvRNhs/fT9zBzMej/HrzE7Hp6s0uK79Iz8e1C6u7Iz6b4NXUPDqzqeN33A3AOX
5fWJHxXkF1aLKk+jkbrWV6sjDHnw8tl57FPZeAdda7S/RWWk/DEpEcP0yux3C2tI2q512RK8rqtZ
pPx+rnSLe4J79LNGEyjC1JOx4oeq0bhuLVYMzNODcvwx65p/bfCN3glKakTmFc8cyLIczTHCOJ+H
5rgjxznNsitIrXIBiyky6+Akq5+kzk+bdRm1qoa4R2ycDkEOVsKgOedr9oysAwgCwslK+6/VzdBG
SFoC2GtzQLaxTElxN1qTKkMSk5KXbei88+ok0zVOwXu3YkG94Nmzg3kPk3D7WMWmZV7rbNIPW1Og
zMpm4T2vGOD95GbqNr7TIV1ETrGm+UnmbnnGl9tYApnU02/2LrI0bGxlVqiHSpU/KtfUnxeyhlqk
7Gb3yMTgfvaOmuc7DyeSx2ZgcIN1LpzHaoSGRHtYi/0sJ7nvR8uFFo3H6pJnisslzjWUKJrD1lzY
96DYPOvCSvgSV+zCciETO+wQ/Dd+p/We8B1jph2RrBrfjXE8HvTCiwOZK/RYUo3bS+WpfIhWBvmn
mUSiHVvV5b6ig7oUDerXgECWG6iXOSNsEARD7igtUDp0T71uM54YtE+hhu/1HariJDkWml092Ssp
cu3ihGO8xBU9abE9GTqyAqq33d/3U6nanW6oT9dU7RmquavDIl1jmJQaE/zOLBfWKugeai0hl9DA
uy1KC2HxRJUaPktvNlDwuA4CL40W90H0KLHIh0qeNyMHDzONOfXBbOrLIOL4vkTmzyYAK4ahh5sl
HnxZm+xUuVq/Zk7jDYDv/3JFOa+srBSHOFsNsn5phIMeQQIUAD3vib1LlNH5lDxPMyr6YHPn9r2a
xh7s1iZQqtbp6hacW1eAWX24zPpC+MmCWl8mU/PdMhZfHW0kaJnzYuEXWoFTakvj6CGFR7PDTdOW
E2LV/DuZii5KLMt4Qarp7o0eOH6rtjjnPd+QF2ha9WSpad6PrGD4CmwE8fCkIy4vSY6PN8e4ukDQ
v2vHvO2z9lBisUN92hdrmV97XapgHpv41YnNawI8DwyDl9csu+mM8tS7Y8jh2iGZEADXqGN6WE9F
TQwjvxXjMgZIDggeTrvirW8yLfDYLcx9CL3lt1ESOjyQp0jCojunr8ZtNQHB0rD4ybjVVw7TB1Pt
dtBIEobO7F6xLIOKqooqsLtevpfZ1gbohOKr3sXlS4Zr6tHhKgln7GhmqJGcnq/fWmR2KcYLotPL
v0Y/iSN+oV26l6bWDQHDjPUg9CoHcxNpEwhleOg742LYaW5RPCsTTCVfS7b3dDWa4SpEz2VErjO2
uRYW9UEHQB+BugxdSBTidk+Qu7lPZZd+or4hiFJ6dgJ0wxy4Y/kMJGaR5A3W7pTcVWC5LF2yu1eT
r+Ej8W7Wz2prb3wZRucDXGdi3Zm6Lin4STFqfknJK8LOVP1hlk4zcHJrKJAu8XJUjlk7ko/koUAJ
cM6R3ivVetD8UfbDxwye471otLtHrhRUf2bXJk8scAPGpJNZHpGAIqJedNSZoWMQBnq96VSNk2lS
+hIyLLu3ZO5SBG/jXPkIocxHz3PHbTcWLsuaXi0N0js368Jhn9+kMaOEZbKK5lKgg1Fyq8rjIIbx
l2mv1Rs75gXaYMDXF0xhayofNG8adtiZPy1Z3V9lP3sdGtBFw/nKXvL0LQczuDNFwRU1F48r04cN
TYLiKhI9yrl9plpr9GtYgB2XaO5Aq8Ri2pM3OkfxhFlUkKEKD3FrbbQA4y4bMJl1NVirfmEHsHa7
+k2XmngaHfFyk/4+VAlywGNbTt5j2bAlKy1lM9e7C4UGgidd/dIykQ7X3tyfMtYy9k4TW88WJEi7
X1wjmy647BLCm06lBr7Wia8Yz2R7xwvrPbkJVAgzvTLu2cqm/iabpQGmOHFr+aMW6xEyxKrw9Vi2
x01a861SxbHJnV2Uf3JMu06uXZjur0YIJGZxQ+P2vLCkW++WVWn5i2qNfAqapMZdwJ4EKpFVzKpm
bkfP3RYlyFkqjxAKwx1svtFhfC2FunjEKhymrG7UpZPkuNG54W8Wdflg3nddR6FmkcB8UeOiLb+K
XDqHZqnLITQHRCkO1ODDVgyHTDmAMwbQVRWmrZxurcg6Or5cDD7qgFjxYun25ISS8ohU24zRPizI
KrsAJ37SZxV4casn7h3bHgM/Ec/V31uCOrLZsqwuvdCSv0iB6mVXjl733iwyvVQYjpEL2BT3amky
a5cU1o3zSZ3ZDfLcjl+EO3h7iTbmUUlZBYtaByQxS1G86WKOv2ZVGaNvr4ncj0YiX9tVDQfS3LnO
yi43HweBaAg/f+X51ZSP6a5sWlgkD9uMYa4kjXHj7pys2zhlYHB03Nb43RbTcLVvgczl2MPBG1k1
PHKNDjLMNM/aV2h30x2LXiu6pZVMQq+ZBwdhwwaV24kxfo21Zf7QHf2m3jc9uJVRFRwU2yuRzHpy
qZH06ZOzbxVi2bDpRt4MPdfr5VFmY7NT8LbXotXpx8E8LhgRWveyND4x2EZA64iKJ5THZRFi6aXY
xym9+EXSx7wNtPs/iix0SQlT6XUeY/MyMcnfx86KBRJLNSwqtjclXhDH0gTATNnewWzcsPZlWeqv
+Yxwps51vot40LPsaPOXkxdcTJJ04HrTjovTScBV1TjXUYMGnez1SI4p9kS5nfR/zGRpI72c5XFd
R+sJS0MR8DGRQbMKNg07ubFvlC/OtBu2rH3Llyn7iwR2e9hSY7wkaa4e4xRUBglp6HppLPx8kTxz
s28GhCl2xXdMTOp6oZjA7uiVYdKgqcJv2Xn8wcHCPs6lO5y8TgEZdWvVsO/Wumh7cBDLu/LmlT5s
H0aW2s9YqnsfaixnbQcQNe9mAjJgpFRhvxRtMp9a3f6YhGkcNsRqyO2pFvucT8EJc+o32mSAsnhu
jvBV46m3pwIM2jXF2TYaJzI69uLp0GF1qyzrYJjNIevP/E0HAoqBvlGWdicNFvqzkF5Xk6esuz/6
2I8fw9Zpnp9AQ9wb7F/lB2qa9ZjX4627R2370GPYqfxqWObn1Imv7OWMe4dqEk1qQrPgEp4EiMbc
KlCsKvvIQojab4tAgJysCPe1VLJaYU+bvpcqRbghVo/Ux0733plHYCLmzr5movG45nGWf8DfIz8R
HmI9aYaWFmhWE/WcZF750ODu1wDpImSNqyG/iu12pxvImA4xibdv6AHIdfA41NJo8levXdvqNHTT
enPIrjKEFOD+7KHeek46HgLNXRjgodkqNky0zmARlB0i+MOlGM/CalD4awV8cNBuFHScrIBdC+Kh
ZJWlSDMc+yOLJ6lFrG85LWt2c/aW0DvuXW8BYGwdUHs/mXsD77Ex1f7gbGY9yI2vdCpydV6lwZwC
hN2e/ydrZ7YkuZFk2V/pD2iIADCsr77B13CPPTJeILnCsBgWw46vn+Nkz5DNYtVUi/QLH4qszAh3
wEz16j1XjcENtz6uffRn49KzSHTL8Z+etGX/SpD9VwDI1t0HdElywzoH9+cyb3ApOQF8qekKZD+p
byVu5h8ljgpoQl9QVxRt7jT8CKl9CnVO6xhKhcGErUUP6TQjfPuqNW7FCCZiyTg/27OxKRRlfGBP
b9IxCzBb3LxV5iV6y7LLLGOmDBWr1RBka5b4Fj/nLqhvCUEslynM471ydf7UmEmJe9LFPmpazJA7
MiIiMmTijyAzJctftccDNsV6NbN4+6PC/H0yyPWD9Sr1sCkdxgtO4Fm/4kLVm5lCYS1xoAwrSJsu
olcPjoa++yh6y5kvgDSFvwdRKh40kDYm1kI334s4js+Z75b7RjcYWoxh6J/tJuRcqiD8+Qa9bdwb
7jpFoYjSOAw+S9TqYOWjDpVrkeUlFru2dyF6+dpYs+dGE560al1IVTzmszDYN5yq/qrGLmC/ZeDE
+dbVofGOB93MtlNj4FK0vSA9jHnQblxel8OCp/vF10y0O3rua6NbjUt0HPOvuV8MBBoAT/ss007V
YyXDZUTNLudvlQ66TcLKgw77SKq/FYPnMArxE/AvCN3qYnPH3NpYM7hkRXBy9JQwOyjXOrB3XKiY
sSZIgq8c43h3HW0CWDIV/uFQw3UbVuf2sN+8lTsY9gnHAc9ktWPW1550VVU82azYHdZl3Zf0bkT5
f6sgwuZ93I5Mpaz+bnehm7sVVowjOAwmKF1Cr4ibYDK2r4Jw2A2Bi3+GoL9bN9VCr9MApwkTGR/f
9+IUX1UxiAeH3QnTpgys+ZvLnvcj8xirezRRZWh9uAgUDiJD469tdVyvadraS0Ihoi+pLfWxITc3
RauR85NfjjWwThBkezx4odoYYTvvR2S059qsMMOQ43uZR5M+iHMj2U1hFi9475R9HT23O8q+9fi8
w5B6MQydbY1r8QdvCqSwTF+WhM0X29kWBSwY4IrjMaqRRVhtMqdotzpUxF/0OBFwknHRI//kMwOw
whBb9BBlHH0/0+c+TxlGUrJgaXBGcB8tG8T9Kp7xQgXaLKIQB3g01AGkIv+PdtdZpjh6jOjddcgu
M7Uv866JuiRt1TsPqwFtpTD5Mbori2WXISzSYNVTEeXm0H0FBTX0WqieqKqRi8RfS5bY4yd0EjM5
d93U7INa6TNlW3onNHXcbui5TP+BUN7JXLVZN96CLnMupRuoHB9i2a0prWV29l2mAGHS9RSKMjyx
uN7fBVjooCjGcZ8zyygibmpeZTUyDnLHKW7g9xyj/Talsm6ixmQtbCTZdkUwUO1at5YpDYLVmMbV
o6eHnJYnZoMDzxWYXr2qqtqUhAQkigPKYmEzUEHdmMxZwAMxTC2OfTJ7F9Mjq7PTCIUPbyxT92yb
5k19C7zQ/DKKSb5NqkkfB05vZ12RHiC3SB3Zbp69+MLswI5UYnpP/Oi+B9/SdT+Hol1uWgzmm/CY
m/a9fE15Yk6TExykBxeTOiZuzjL7YFPwB7oBPrSFURfjy1UrcAtVM7We9au0i0/uXRfPYxA1yp42
XD94l/ij6YnhK2TZGOxrlc954dPGWtmrTMWznpmWSc/hivKCXRIyy11iFMiQPoA5/5NMGXBZif4w
5vE5yezn2PT3TimLtZvNNTZ9x18BUe9l5uFYm1+dAP0zrb4gsvwYRL0PpoBHtN615t1rWDwtNhhz
v7A6IyhNNKGppUhdAMbj10BA+I76u2kYD5k5PMtMnb2k/Io/CZVHmvY6k93Wmys0GpIllsbGsQ7u
7t4jt2h/d57TXTjtNVwGdZq5nNs2fC2akeRVTackh6ubxvg3wvQLIM+Tqz00m659tky9r4gsww2X
PWfQpdrKoqEoxnPliih28m++wTS/m84Vfgw+muCAGC5vQWq9DUJ9d8QU4a09iN75iuF4OVhEjTYG
U8kmDh58T0RBT300omBxAkdp3gHksPW9BG7DRLdDNXuqbXsNvXQGiSQFwtvNQ7CXrj7Gnf0ZJPKp
L/HyedYj+5rEqtc5FisVP7TxVO6GYjiaFevHrZLrgi6B0eF0tpkke2F7qLzsmQbiHqd2cVv/q9d5
J5zLZxSJF0vLi1tY37O6BxBzHxzb7DYOgdXHmWlAqtRw98Gy0dzwCo7BnhMqXXV+eqLA3aaN+WqH
7tFS9WVCrrTt7OaOkioC/Rvb5fLmFfmnY3jfcoADXKd67fZlhP/gwczbvcinI4aGZ5Wg0o/36xFG
NafCq8T8vZPDJ84hniT95IjuKTRrqBsHIngxEhzJjlwXWFPuHPfOSYyzyL1yF1LdsKz9zQ3Lfe1V
rw3k+bqb+y15393aGzwdSds45Tl8qtN/F6l7ZHZRAxlaJyK4otptfiwL37Q9BLwyrJPuzPpJdfly
N2w+m3Z+7cpseQxwy+druQyYCbU6mLO6qxNB+LAQb0+up78JhPYunT2gkzYieSgNhvOcRISFiEod
+4WezpTNbnKtH/lkfm+KmeqKSJqVbF17a/iNz1s/kw5R4KHE8V2O7iXpiss8ALvhVsBW0XrGO6hJ
NOCgROIkbi40MaU242mSAdwSegv17rhKGy/fFX7+bWZz0ijCl6xUFyH7ckeYEjWtUHthJjt3vuet
pN3Zz4CGZu6/u9JUVfa+HJr3tPGjDsMDtuBLVlAP5zbErGnCYRdG5DX2p5V3j2HSr2M/OZqOeppY
NLXKYuutxErvlLDaRiKxCnWvTqJuRpPtM1/0e3aGmevQad87vomTSix4roJBvzPmx6Qq9OPcobv2
DYhA1yXJFdeOv55scUYY/qmG2jwFuNg25uL7n7YdR1meFJepC5eTFBh9Bg/1GGoGg6CP9WEsvqHR
tSTjaH6cZxHWwVfy9MSL61OkrLOhWh4zW1C0TslYj2t+/vkznnr3hRxtdQuyZpbrmHVDPr3F4IRr
vgoUsQKbfb1JGHnlqMP+QuHmzc2wsooGM3xtxYynvQvmEn+FXYMXqZ3OlJrrwgknuAWnOSZFkwHb
LEvwQUkmtih8eXDsGN5j1YLs71c6EYiXdWZh+CMSH8sLC7HUze9HPh/WXC0chzEWfS+3WIs4tN1O
aYzkrTN3ZxePMLbnpM62cTqSMmdbgEJ5NogPo/G6E14HDo9eo1t7TX2HTyWSKqBGEzM/wAvg1gV+
bddfbh4tVbkx5jL/NUx1TcpDFT5btJ0QixnNyqpJm2br1XbMvCNAqHDcjESQYnjKXdCXjseOVCSA
7bq+2FMpzgXi6lYZ2YeduOKgQgFB6sBHwPPqxvwyZ5hKUhdtK88e3ESebOlHYuBDDOPp3VfBpSlj
hunuSxWUT1jXGK+Bxs9trzZhm++wG74WXbmBUdlPBmpbR3SHES/j1vLFQ2U19k7NxikbY37UfoH0
Hphu0o3l7ZGXmHwcM13ni3OQSAvcdSf6VtQ3kFX8B9ug7n5xFEekD6JkzfStEMj1fQJCLtWaMJTP
0vFPTjJ/6cJmzUofcpam97v8tamn7qeU+lvW4pVm6/a2tKd3kpCerHQ+x+Qvldb4pc71Reg48tL8
QDMUqhRXwjdmgjvsdrfY9j+LAnJj8ptfXdFcF4dJc8XfHhOFVNdnAMBib7flgXBqGFKD36y6CmzQ
wxyc2pgoe1bPl7U4FPNwwkNzvY8znMIgrml40sszGRqbeDIOQfdL11zJeX9lMRedKnVEPDNiYhHu
Fv74bYnJrcn0njVi8694AhHW0B1RJwGpwk6ZKwtYJV/i1861fziZke6cwCLUTVLCzEoydeCbIHbd
jrDmfbZFY936pDCuwyQeLDt/yx3cwULaT/yWr05aXwOcPRfTtQK+WLengXG9gxqHtzqA9+6l/Tbc
k05YbsRctlYIRpM+OIm9WeBjf7glfIO7xM5H3TtcvtZ0D+hJusOUsuOPbz39NJdBHwYzkVwQxOwE
M+lbiVH8NLtB7FyrTZ8Hhb8b8SsnQEpjUrVy8WJ1Y7freJvI7yKLgl700Di0976LECdAJZDIb+Sy
YOFLWcBarzyx5G9ohQBBGQVVWXjjSpJBd45L9L3ZxDSYorUbVfFe+tVr32Jon2bxnAQCraBSHChs
3fsilD89OrOwPohsqvZB6R/9imOS7muT9eZH5xEqsTj9+L1nbd82X+xqXacgDOZYfE8dmze0rfKv
SRy2L720vKeF9/ABgebpPg6OyLs177PuZPkofeJiSIpR1zHO02Pad/avYG6rbcPo7GFEoYwGplcU
8tzNgowDzvbaOzF+MA8k8+CyqvAZNb1kCd9kXfsCc67yrGf05XJDiEO8FQ1ishbGZzyyN1Cy1/1L
yf8GgMwbxNO3lYv0LvnkPvoYz8FewmEbQH7sC/RDgKnltQcDkeUyXkAm3v3cPCQhIDEbRTHXxV9t
clDGpdzBlvXrKQjfbGagK2m3akvridJuREOn1nZSvWgjeSzqcIvbsduxvCzkS2Yy51Gglws/DS7A
LoLtnw+ZjNWODI9fRA0gUgzzL9iDAyOEX6Oot0Xrt1FnM9fSJMkAHtvtIzDvzuyLs8XCF9YTHkuT
P7AxLOJpEtVsAgPwCdcgEREGETJx6Fp7FoxxGTB7HHmlsBeKnuO+ZP6p4ntPGgf1ZZAGnGzaPTSL
ffQtM4gg+a/o7jfZ+v3npBBuKhjzTesjfbOFJ1kzwyo32Dzg0rLkMNX6ZIUwbmMzX3VL5dDaVGdp
2H5VU3xlNfWFISLmRN++JE3yYJTeAzrBT0+7VysdPtXIMjpHWIdK2EezD7CeBlFWBruiSc/cOhFT
9680yadOTCfDHx+tmvqLAupYm+3ViUnmmTwqCiO13ajuwZ+nIqjXk77L72N5aJLwpTfnGwlxfOB1
3qxES+1ipQdrbE/14qFd5AEOYOUfljse0VcIZ/m2TcXeZenIer6zNlns7VGF9wHRAIyHdj4pbmT7
Po8KhJPYhT5t94mDXopwuzM1AUMtrFQ1Jz+WZoh6f3yZpPfigl5YnrmfUHfX7cJbT/yYy9Qsfsjj
5dI66Q/i6KrTYHjiZlg9Vn8a7gJ1nXCYpjy66EzHUqLkFEa943XqN2XmP2aDXW+w1S7smRTp1nLw
KjKGRFYbqvSBtuPeb8bRnBNcpedmNRksCyGupDnJNu0ZjrvZzmUTFeFRxpX1a69GaWRAH7Xaismd
N3bjf1p9vxfKfSslROVILhbFFWvSDSxtpPvArGHLlV+7kqimqa92phhoocykf3Yn0URpmGMeDwfm
fMwA6g8XcOfAHc1KSzu+zQY7RlZBxSPaFgwbDcRBNWl1GbRdRRUThWDLLmrQbSM0Xx08JpdQDN3O
4SQ/tXbKnxwP8z4hKIqfIrV3felZe5Xw6qe20BHUX7yvSIJfL53PJNhD3111QhEvRTfH6jxkBBuw
qXe7DMIRc//KYxpxbEyyiXSPgiRiNJ2inCDdW0lwVku1H5caULBv+Gq8dO/iN74UVdo/50bwxTfJ
MmQLFGUaOeukMGp5s7XzUPqxQ1CWujBrarYK09S2IaQs8/Ut9wbNo1z1AEhNPO8WsgedVWIJNmRP
CbJEG+a7ZWnY+jlCmEiLpryKz5JItDTzhrMR94zUvIJRcmzgIsEyzzMy2HApQUalGOMuWdkeRDwn
xUtszP7J9Lxp5xONu3cqfq9V5bj44gOrP+jMfLoP7aPFmJEq/XBueMHKlrKpewWXzx44/VIG2eHz
EPjFGTYKB2dXkyyGi6LeNLKbt1bRvbDWlOWXlk0f2CPm3qDbjJ+4scUuQHB7Juw+Knz1zsjgdWnk
d7vrjYtww3HtTO6V6VYX5fOd+GErlTyVbRD5djZGmtQ4e9/IhMxEo7lyPoHKdEuYAMwYat+jF2Bv
YMzM5fsCHdTec8/UByNnsGPmVoeQRMutC9PXBUZe7eIwKVa2D86FYudtLNlGBuTmR5er7jj2fvFG
eWPt3LjT7xOz24ikDr6rzE+enGDCOx/mgbglTjsfWiPOHChR0e5sJUp779mKg9mYNVWA9Kq3STCX
Jfkmo0+pa7RJ4gNqHn/WuPuIlv73kNfTgYsos61pD0ChYfuYG0X+3tWyG+E5igeITNxHbvY59GO2
8EuYGbSaWclnwgpaWmSmgThPXLI3RqSldT0yKt+wEodYmNrtrwWyzprt9deydYFv+8LvfjocfNeB
R3ZVOqRfhbQ8XZncROmOFK/mpiJsKvJC3AdzlrbbmOliZt/zkCZvWUPQPmWMAhkXWZtFLx/TootH
oae9k3TEfAJrzj4heZl+nEIz25SU0tvBsdDNXAlg1SI9tcK82VKdeDpOYcLdxlpatL+ye+/MROCw
DuK1YyF9BNxsDWP3tenUTzz6m4owqU2x6Eeq2UdX4YxIdbIv+W0RfcmGGPFtzalXHcZkDs8LNSM5
NyeC1iAtai+OUqsul9XUuuGGkCr/hF+siwKo42NG8sWDSxyEyfHUZwSSUL9typIM0TVkpo8TORi+
oEdr2DHl78jCjY2D9P2CnBDqqsyYSTHBNNRu2q4kDrVUrT4T+JJdLAN3PooPpt8VtjXjnT7MfK9y
2383uoT7LCDdMJ5n6wwuGcA6akttOEOKc1Ok2aOdmITUJAWSvzdbxMEq31/22dhaP/CM7XLTXL5Y
SaPfy1Si5FOnAZGkjXzpYrRZTpUgGtzE22vdcIWxTI1S11sCF5JKFOrTS0grOhkWRlCvgd3q8/No
pLETjR3o+Oqe401MHSlx1ZORdxVjm2Vg2gbz650ZsjKghY0b3wxjroh3S/zkk8QGMhr7NH3u5H0g
tVSCBW2C3C69piknnkWS5rrTbHGmqi7fC34FxJ96OdWYQR+N2slP7PUYo3bI5qOYcWuPQzBWQBCx
+9QSabXjBjSfVFnJh7jR9qapuuz7IuzhUOMWPM1FoKgtyW1yF2qcHSHj/g+3cLkQA7+eOHbHKYST
mxos7wFtADjKssNBcfdGmZV+iAczAK4CoMJ6Ndxc7VfHtrYL0k1E0pwKxnyn0Bb+1TItrKPE7KkN
iS53Udq3mrWsemBpZvN8V3lGQgs/98jnb8CY9S2Zqq7f6l2bt+aHaY3qaMlyPoSM+cKQZSCIx/Nh
mb3+Y6hG9Vw5RDqcZcXH1uCeXDWa/cbIbAzmPRbpcJZTsbIcm176S5tnRLSyd3ndxcqO3E6Un7no
2K/j4yYThPmlLiUoJyRZHOzlei29hZiEVg8WOVs2bYM1z0azLY06HDayH6bHZJTcF5if4p+2IGWu
FklAYW14O9OTBCKN5MBBTgTISzlS+amTHhR1lSM3YFgyXyyrtN7ydBSvqJwxrLw/MsKdk1pGk+ma
OPZT034ObBvRbu7a2FiDIVViOxXukJ2HMK+PDsbmBC4qGD8aTGYqMkZ199RkRB+YeTek2x47zGfI
mFisDAeJdh0jAnw4wrYjvCEwPjrrqUVzLffWdPc8kTGQYEnrs/HcZ3b16Iw1aU89xoLU8Qr662DA
jz0TkLBn4uw/VL71nenPGCksahVDTM+6MXhsPmY0kZXQ1o4ZIWMrN6/XSKLFQYSGtVKSE2rITH1o
dVtCeOR3bSA2PPepYuB29cZifgjLmiyUnj5U0IjuU8uenoISghYZhOcKFEF5xzRIzQfctu15qTP7
2HW8PyaD0q1pJXMUxvNLCUd0NeMqO2E2InbF702mthWzUNauvztZh96NB5PlqdMarbrH+KIatfYk
Q/eFHnWNC/xn6LEXg5OB8MnSPcaURtcgtG99wNVlC7rbUbrDxSmnhHCbZUyufh5g3axG9GqwuAPR
qfyHevFRFrNJRbJgQRLCIUyG48B6bzAag7SUFLX4V806cu727apUabbG3Flvmbk70KTg0Wo1uWP6
FGOT19uh7ng2B5cQMwZABCW304iCSN5f+oIBu+XxtxKib+fZLn7ZonF/zkErmHcPXbFx02Z4yE1r
fpWI1HiZ54VECYfWrVj6rVsP7cnHZR31i5/ct3Qbx5wMT9L64qJ4GYTzVamAxm1u831ZWG8YhaFJ
PPY9wJKnw3Uay/gq7LzbMUDC8Fs7HaB2O6FGj9rPD0Nd+vvcplEDkesuC+aZW6ncsImqpjTPrbRw
pvoieCvnePgMcGjuGta2X+PEeUmBWJLt7HZQAqxQNulFA6xNKzwCrIhyHLLhFleGu5CCpHzkgsTY
50jLeUvauYH0DMPiwMTY0BiP+8x/j22icNIOGk30Za6IYfIJyUsyUoacCtOPIM3rkCvS3eDFQ0I9
dGMszwQ9FQ+CIE4jIiGGHJiSGSYambAwTLt9hhPdcOtu4875vMvz3E3XM+OHbjVx5hCWiFMZK6LI
CQaPKZZ4OvrvnjuzDl0N3OkwMGOJ/7ip130/+b986fBDNg0G9phonQfwsGQXT7bfH2grLLXDCSWJ
NHVDHgFvHrOPJTEIi1ExVXUc5jc35rk1yULetzIzvozENTBC4oPZ6pLOUMYBkJsoR/JdulbvS5Ly
9vhxx61rGqwqFQ5onRPD/C3mzaSqXrs5VZsprU/wfwt7mTMcZRYOv7ReyD1r+nzHIErtZhqreW20
gfcjm4nXHAg53I5mDr2o7hV9IvJl63moQn4/kDwoaozyQVhpH1Y+dU/zWNK2hbrSfMHl92ZKP9Qk
/Td+C7Fh/E+YjRc41dbJ6blWHglC5FHUdICucvn0SdlAMc/0OyaoFHEVofejTQL894DhG24r3sda
NvseI1zEge7Q7/b6YwAqJDjEDcVzit76RJJPaEWp7fSkW2T3xAiKiZiSooLfJ9uRSOcR+I9pxZj6
sFtGN3+4rVuhY0NT4AARE6kXrmmW7vlexi5Hr0BLJ2k1xFEysC07SdnyEszxLYHjMnCo359jq51C
kDWbBfDtsVrIE2UmNWKuF3FJGclWBzw6jLfaS1zZtdwnPVuJt8VcVM9CsY9q3fUMWpTsG54MfkNU
8n4oMY+Rn2Q6sSEe2smab3IJHXHIcjQDuHPAD4AR8lV2GIY9RT/tDSe3XlrkljJGmrRxIDb4iRSO
Mq7Vm+fmhHAEDtZcvFk95Bjb/tCq2jQJsksdStgTbNcAm1AfQxI1gGB6o7lUM6K42rSiKS7sI1Ca
+cwARp3MANFtZbdel+xjw8SU7k/6NEKmqZXXNOWjqUzqPnsa9kag8Rkl4Qi0Rgwtq2Y6a6wZzwaK
v1XQbavVMLS1hS80mKgDtOLfGgUfSTR3d2ec1YKSRmoMOnSiuKX/6TPLFgcuEiy0hVfX4yU1bPU8
G2TfPeczy0d3v7v2B0VE79axzbAixTBTTKzQfXB8mH7/WJhO/4HM3cRrgrgn84OpRrxNLaHA2IZ7
KSQJWx3canYI7MloEewesxFdPWHGiFWjLvnAZZtktzBo5vws2DXEL5bY7S82ljdHWzrBR2ubvLc1
UvoKlIKp9zKy4JIUkCVG1e5KJX9QJhJ5RPsTmOGBkEbogpU/NpN1G30lsi/1OJNPT7JjMe0LM4de
MqWBK3w2cH+sHcLmAkoDXZK4PslQE6FgerslyBBygjDRmIvsueLxAaKmJW6noNxzl06nbrbayLmb
Y/x5DF5oFOtHbzDsHrFFzRugx1JFpe0XN8jWmviObJJrObRQwaqTX8J8HJhC07G766FzF722eeZ/
NGEtXl0xhje4cLmsyhJGcpOSf/JEW5w0m2nsF+z7Oqzf2zklANMdQ8lRipfl3vRlDQe8iUvGIF3X
mUZxmkRlPs+K6AlVAYdEk18YlJXEI576yWM0Udchyj63BA5qc/S+lTkrBXLZZCTPGAOtfS6IzWdo
jo2sNO9BJNIC3XScll6SOcEsqnob8odbWMOrrN97ncY51tdhxsmaafs5KQMK3QRs4TGbm+qK6erM
9lBDnPIKa9kuTtjYCDeGDzq3PYITiZiRe60IDjiM2fCYL5w3iiCF5SiksXAZgpPaJ7vNnOtgq+2Q
sDjRZmRAOvkwP+etHxcH7unPzG2zH6ogZcZ0SA/1M093m4bOgYy0kozwvTAU8WBtusvosjdj0siv
cKzzT6hWon4rZqAwNrXVMOK3lh1Ju8yTiQ40OPyxNe6HvFlOrHEZ8yvLZ3oelSmXH06BG31HilP2
Srq+m234QHEYgj00zMia+cNppEKaGW3j1TSWYaeEqq1fOmNidW2bttJRHXt5TDawn5xJRZbHsgz1
R0FC5R4NGKeEp+3WxCXQT92qdRc8dyV+IHyg6Ryvhm4IkVCr7pUAE0LUWNATTTaDrpVqcyv94vQB
8REWsbkWyYoufStxHbwXrgqtnnmRl0UBRgZSIhgh+U7bbP/zP6z//DdpQs+2YnerpMUfyF9ZEZPL
i/NfNCHPlE2yTNhivx6LRL/8DhIWYARfRyoCM2KCrPL9XEluLgtvX7uZhWdhN/4DJ5R+X9Q7Ikna
x8RHz1z9ThYavQFpq6qyqP4FWciJQF3H5sLikNhqlDSnNhrJwBqNDt2mwB0YCMU/oQn/PdYwsQLu
/Zg2Ntn9D4lDdB0CgNJ66bl1esml0AJu0VskJNlvfscPWVpDvCj9iT9G7H9IXeRZGp//L4kYsvrj
oaDjGPAsmEBc/VyeVa7rxz9ziaEeFuJC6XAHjMpdEuWGw3zk34cTe2VRNaE4UQTEONje+owBz/qv
hKKRkN21EUAuuNZ/QxQ5481ndWceqyZEYff89IdrMwT+A1Ec24kdhEHuV/s/4Ylx0Fo9qmzWhtd/
ZBQZ+Sv2mhEghiX7T6SitM0mf6hzPuoH1limzT3t0vYe/pFZJGOgABsByIPlD1NEvL4v0y9/BRet
xh1I1ZjS+WNo2vR7nA/p7k/0Yop0fly6zorCuSRSwbSqa82QaKJkzEbEzzvLWPhJTyGY+RhOET+8
x9+JxsRTkp6DOSAEPr3Kn4lG1Tm+fcxNFZxsGnDzS2AH1ottYNxZ1czux/3/KuCofmM6M5KBOgqK
/0s3ogefjaDFRa+0HX/5R8Kxd0gKOGQN99ReYNvEr5ONKV8JUq6P2yDxQojWfjwo635jJmkunv9K
POYYvXocM/t/Qj3W1BDextQpOOHfY48aF8N9KQuwxMZS7DchVAj4ESWDhJdYED77DwRk5uUsdmwL
4c8RemPA9cqCzLXMmWeSVF7lZE/G9I1BXmKpU4xMG24fm20afwdGLmNPDu3Yzq/zKIJ6ha2WM/fP
ZGRul8NJWAtVAHGmXh79GY9swPvutmYXHK+jt0xyJCqfIe+X32FJ5Zkac3+JD/o3YlI2qo6KuuCA
+wObLGTpP2KoA1YEC4DtdvLvrqucK1tGksvfkZSSkrFacUkEHwZ36W1YzPJCBke9++dIJeOL5lAv
xXNVJP1xzFxSi/4pW1mOaEGrjNT83/jKHB8E1RzAM6j4f0GWg3bJg1W1HRn5HD/qJtBRV1f69Bfi
krN6+RyHe3l5py57mTGidTISpYaeT1ozQLYCwjNAfiDX7iAmsRECYZIBEz+lnp/9xGTLCq7d9V/Y
TL9x5YbQXrn7F4CmRwWB57AdP3+DNHF01R+mXZeb2U3LR+kMJNcnrOTziiHypqmDe/jvyGboU6ov
lanqtf133GZL+uGK4Pj54Q94k4guZ1Mutn/R4WhdkfbEvu8LDHIW23OID08P+Whfxn+GdM66J8RU
kbRL/JpIv5atLgjqpoy/931uvcHEjGKJ61MdfsM8hfTLqF1YxPR3rKepRuvNC0gmLSy9JVHP3P3B
fCZ9JV6cwjZvFNdsL/Kt+96bO+5ZL0pciraKN5q1kKgYJQrqn+jPyrKsI3cAaPsdAcVVoaMG7eL0
b3CgLHNhFxLhlH+woM6I9yRJXGcTz9lorH8DQgk+j/ye6/d3KLSyxnxDfld6+VsylBjuD3ao4H//
73RoOAJlKrL6/hkhKhmFH+LZf6u8Qu9ICgPB+NeoaBgTLBPCuIjvdvsXXjSc3ZaAfzGiBN6hUb8O
EvYvyUC//8aLQlZbX2A2JmvdMY1cQ3X8bBJoWZj8lvYnVFC2ruXm67hZziX5V3AK/v43iJTrE7uz
drR6RlO6T/tje9ubPjt1jeFr2YWnATPhKkc4+/I/YEupc5Lz5EG2blKrEmL/Z8IUIW7c1iGLPP6M
mUozoDK2vH6f68CKgoZY+zonK1t1SYGNgZH5pjbAGX8HTzNGFmoXmotH7oqrr8mAlLjqM4jfZ4Im
SETO/h+HWgzJL/1/WDuv5baxbYt+EaqQwytJMFOyJCvYLyhZATlnfP0dAK1gBYfT9zyd6urqdksk
sPdac4wp4/qCgYjTZvuXRKrYJJ4IUmSR86OeVLTI4zca+Sng1N7KuP50zIHXIOmePiNBoZ2TrZPU
kYpMr0ks/yWxWokVtgZRtJLVb4hVUXN3YSazXmrVLL1pokH+fiRXvcG31ciPHkvdT38ovRUfXIgP
9QSZsL9pPNGgfPX3MGsRtri8yp4JCapkUqhk0AkbvuJaK72SF6JudSuCBI04Z42ZLSfMtSv2mUm8
9zXpqhmE9NgAlgJZkDe4a1ZZtArgwD6NgVrPYl7oGKvzOrmDoUR5FwQs3v8KfNWyzvomcKLtlxav
1GicOxjVdZ8GCKWe6VeZACHlTXGnfP0YgVVMqnIsJmRX7zFYd/CWgAVf/n9QWBxh1ZVH983pBzgs
31z91pG18lC3sqlsyrhU1xMX61VNGi0rR49uDKEzFsWHhKySOtUtYgaDqt+xVK1ggQB9/0LMuq7e
9vO8cqFXKZpcyV2k7/4Jm9UFRf0G5GrefYzOIpC2UAga1jYvXNb8BhFwepo+gGg50mvSIkp0bfWG
pG2YuxAL65WNlznOHToEfaWYVOwdudrE71Vb7yLC4B/BtVbqanyXfNk8ErZ5OCR228HLBGO69EPW
FlGfvgJ6SU54798w1QrQMpDPzqzYeVQxy+8VioxCgkKmt/uIu9UFHW2ND7n/hr0FEoyAihUTy+4I
4GaUbH8NapIUs3+hcOW0EXekQ537VySuW1jxvNaZ7eFflfMLI2JJRZxZfCCG254GYe+m5G49mc18
V/k/OV3Bu7akUiIc49DWw0+ZKWgvxFjyX6hdgKn6VAu9ajVRu53jlJeFnkjbj6ldhmja2qETcvUv
6C4Md7TWWW8IzHOf+d2WdNjeGh0DryDeIR+ys4LrhM8SzPdvXKNTztA9WKjtR5rXdErKAVOvOvuV
6M3lmtY6SxWodLM8egXpzbIOcDfv4N7x1HuVdHI575pSOU/SGD1Y7gZXGaqNXR+iF4PlTXYT6VtQ
12GzTAsXH+C+ThbjBNRC4bGLA9rVxN6AcLFQppFVkh9Y3WqrjwHgEhPH4BqnLwxwrFjON0eo62VU
B/W++C0HTAzA26exprKNlszLzItDhAPaExFMW3f2vY6K8GsjM6SfaXpCjGUihBmzlnMjoVgzLfN0
8YoTFsy2Xpq0S6wnWDgs8j17LoaYz8BwE1TyXuKEt1B5Ms2rygnsF3zYHc9yMlmfmQEzuOtJ2YQc
PXxAYrfma9XzV81ZxJ7vRxu0xSqJRekSB3W4e+GKmRE64jzGw7KeuGIHHwgBrlIj4qIrlrdKY3pN
J7hYI0q30kOt5yf+Qhj3hBFmYSJGu7/HjEOrJ0lGetbZJGn9UKU5QI33zBvzJVMOTmXVN/0zc5wb
kn7JQr6fa6Xorrm0x1+igK7yHq6UqCaNaoRu3TkLAfUcO2SxlpOg3kl5dqIzwguM4DoUjORIJJfM
hpZZ4+ApRkDKrA8m88gmVz6NGQXg17eJT7ak3K7CSjiX5cTH6cgg4wVUdqocUX1eye0+ot06Ykou
Sg89wR4YuNrN1iVkyMPH8DIdmBpHTpF/74Qws9AxEiINRXkhmMhEN8Ta9Y2nxUmxfAUzG5RTnvR1
31yiZIpP/ZiitlQOUirchV4+A477itkzZ5n4IdVcO1p2FiM++oIGtSJjR4qYpRTxHgJkpbPPFNqH
J9RZG0RzLpEXmdNeRArMYvj7AfNsDgiIDFHY0fcm2RLD7dk4W16+0M9RxWfIGTMCNMEs/55+bn02
gq7O4PAtAl1oBcKPsDfvPsCg9Yrfk2Gi/nhhoT1WYgp587lRqyPlTMi3CdL40He0NTUxnyZ2Rv1d
ykl3wqRZNzhj2srdeRwHKRWGl06l4ZENLhoc/o87ctMU79ARnKXXRVoq8xeAWh5AP/Mq8MqZ0hFK
GEjlsychLOfh8z+LS1KvE09d48RawR8hav4DVD06gDesAavtC1k9VLm4tzzNO7yiq0PrB8BSuy05
rC3rkbIWLMW7MjiEMGt3VCquRt7ajOQ7XrvlTZYhKI05NW3NcQE7wdeEVJqVMVwe+WtXk9WzBB3s
GwZb9JOE7VWA7eWJw5ZF0R6UTP0ml3RcUXuZL0pKq/gxBJ9C2XxlSdrJbRqhnBmp7LJWgDx0qy0W
RzTbqWrpdBjU+yOe3QK5XCFsyU/eINoFyvZUbtLDhGnXWalsePeyKixwry10X8/3fwdskwnKLggt
ARZN1LbKTm4rWakM8VUNmHPDITtM+HbHjnPX5ObXdwi3NrbsErQwzDmxWpFn9EcwNyfFYKc5Tbh8
R3QHnawS+KUT+Uh1d1HKliwY64KsKt0T0WiuX+Pdke8LtxZWLx6bRdbYhqkircsz9TLWa/dCGmHv
Qe+tuW4Y8VcvqIof4fhC7Hyay7IB37jj8xP7iPzmaZvtvUrq7l7R39VAui5Fzr6fEPAYCfptF+uA
5qExlJuJA6+SzhBmItYeedkAkq0C7iPODFSi/Xrkwo1GQ7fTBSKirQkOR8+aLGT+d5DyUN1LjNFZ
L8l8gGYRedWlVpSHIzDOZI7EkhEodkiZ7HhcMInJDzpIyt/w420oxadKliKNm/hxQRT6nUAmYF3i
meJMo6uXNV6SdjZB5AS8GIXltbyWmB6h04MFfXhByUFehVlRtXe/wcmlVrYWhpJWy5DiYf61fCnI
bUWiczAz1YBhEKWSz/zY++U3WPYNglG8EXVbLagYzUu6PxtXGVb6ECFlHgH0VhJjCgLL5HCE0KUu
8vp572L7XkVFkly+4dELD7TE81KkDkPUrjm6JvDEaXY5IeoDtqtDCVoJHye7+5RNZLmaWHUjcAPC
qBr+s8ZpTGF5xNYDsLqR2ZHF6yO77nO7paclMKvNBLA3TIjPYm+oHjAY5hed31rbzI9QlikN6sul
Bx75IGKuvHlLs9dJwucyJS146piJtKD+WjvXNTTf+kS4G07V7gnuuXabBcFjGcOyL94C73IgW1ut
0/zbCXqHnElu2eZpm1AqOn+hminCvk8YeDNPJQYjtZls2AP2NX031jUn219heAckKSY4PvIQLgqQ
0zq36OZTPDF4FGhMO/CCcu8AURJyyLUAsKOqHQ1er5B5qBHNJTuukXqqQrreJ3geGggkNc9xcVPq
HX4Btg6Su4rkDZ9NCnvzGQeF4AZRVrgqdBPeUMAf+hAQuDsc+XrfF1VajVuz55V8pOyFbmhPpJao
/dwF37wTpYHSl5G057MSb30B6kQL6PAMyf0x6o3avJ75HvmdSs/dI3QPTlWfM6rIxU2lWqBfqREs
+hG8B1CXCOHSZU89nb/kZwV9T9ZZ3yMvz2jY+QOCj+dlg/z+YqTwaUVYZkKHAfEtiS9V8cbIrkYY
nygV84j4ZALyIzjZWDgz3NSuVSwTb7j8ptNX/tDe/YLm50288umdcBNjhbSNRHjbzHGvSvMR05d4
7WWq+yup37FSp7torCpxf8X1lYHiHdnKrz9H9iNt4F0rLsFxuoHoEX0lqSFu3xL8TlFvLVxFE8Wf
ckypPNL/I8hf5OeJY0Eif8fx9Yzzp02zJL85Z1o/CwUa2fJq+Xu03yFxVBsCRek/8X7smeekx2cU
VC5qvvU8e/430l/KWhuhof2PtH8JAtH1Bfce9VoTicJJdcLBMydX3RCaYnV+RXvnJducmS8Zi6FO
Zo3h2zy+uWYrB82kxeAXJwDXpkVnqAvjr7wAtfBVpLHlT2oA9iYL09VtSzkrZXMscYxWLX9Q1Duv
LAGsXR+jMbqZehtj/K35grIchQEtzShZ2RBxTudhhIz9xRtg0s1jWtUSp8E2tFpb/5M/QHLcc0On
pC7t5FtTaUnhdmeTT8Alhmal/ZIt2FLrYLVGt0A6KIs0Vc/f6gXE2ljUrrgaFQNiWxFxoCgxot0o
y5fPqgEtNR5jOkVxQC0iqtgildHrj9Lo93AKKLWsO6KhVIb2i4b3yacegsBCa6sMh8HVjEXvkemD
dHF71PlxttQVHzvETyeBVdF7/WXUEpSC/E0y6eUjh/BsJpA5wJiVefKLnKAdOM67HcE/BAWeMZzH
7rfRUcC2aZmLlT15CjCHst+dvVcVENL8EnI0GXUFSi1d6qiE+NR9k6FsTHc1iguEQZlbXXE+PMkL
KAySQ3nOquCxelIYpFKz0cox4PRTY4Cb/lAZJhfmBkMSLYwcIqPAW33mM7A4vNqNaS0npwFmSf5b
1O/WANxvjn5/HLOz0CtOzYCulz68edYchJKBhkQ/H1UHZmDR6lNA9DBnHhOKRa1QaxCl6/fWg7Tr
qSQ4eRYf5MjRyFSWRAYxEat2Yfk2G2tbtirbp+4FL6KQeVzWn2wIonKC1HD1gRABII2ksrz/WIpQ
DqTnlOZyFCPkVAIt68A9bZAjRORPZQqhfitISGlCkVP43YqLHqP0U6uuvhHEJB4s1d+8vFwDwS6f
hAkE55Z5uf/cmSAnN3hWz0dtwmBIS48+bJnjRZKsokr27VGe4MoUcKcO+T+3CHBx1BRkpzytAulS
VBjZPCsVVLVpScQONJ5wNLYlzzoRe5NIGm/GKOr4zIfOx8oFpV8mIqJAtAuVWju8PPMYt4v4Q1Hz
G7HTOWkkRbkxFI9Ke+6wk4xBY0vC0fk0U/mQ+nH4LRhgawmpU1r0Xs0g4UY7VznoLQ2uKGzs2zBY
uBwt8UaNpgYXBijme/TlE1tDZJQOa1NHmWVp9aUz/eA0IWC2LfP+4qhuMJ2i3QWS5uyxi/YAK55Y
33LlhgcvK/7pr3UOCRztyAVp0a74D04Hinba88Dt2qVcCmTyxvmV1tPiXHY1TMxrxQMDN4lFkBg8
/J3mQY97CfqH+QhbqifXQ5v41gFmabAn34MVVVi3WZEA3/5Z+ZBpKb1QSV0euKHiqjGEzNYjU5NI
UvxZA4E0EC+OaQynpidYJy2T2r3sRuq9hHhjSWY43eu/iiF6RZylta/bTW2dSx014aMlgokPEhAd
vefHpghF1M7rtDZtq9S/FR0qOE3EXB4tR2FE1GroKlhHJVca0SDuaLPX6ghh0HFryV81GMyeilaY
RLW6HYp4/dYjERh0k4zFcYkHI0SKncR/uJRb5eARdHztlDCDEi/lqaNV1Swn4GMparegjOxktCH/
0TAhtWcpnYcMfWCwQmUxiibSHiK8OfXMR6MJvn9km4C6uAmKmyffRBRV14T/vplKYveKu2PBtKBM
F3ranQd9d3jST5jpiRzn85ha+UrrFlnqb7EbPXbEcfh5xzzFiV5qSE6C2lpkeb5ovC2ibn0yVNBs
M5chRhMckvzhWms/uirwzroU2uqw6q+VFUa2rGOBAMCTtSLW0RHBLROxNJ168SyvCIPkjHj6/LXA
gnQ/BN+2jeS1162r+IKQ7oa18HnYR8IMq9yWeArwJ07j/ei1iJUrvzu0IFuVuPYpY3wSXESwOOGi
jHy8JN+kuJiZKn4jTphYwRavjRcdo2gNZY6ZnRZthO/27+QXtFquNMqoRgFGF6a213/p+Wu2rDXK
qqkpmXcr/7qMwdK0/GQyY5BS5lXV7Qqn2BGIPn32Y/CgA8nXVk1a77hqoLGig2prhZhx5eZe7cur
SZoxgjRF5dxwYWQt3ZF5J95bUSdjZQeYhO1o0fASkxarIlB2IrXB+Ba1YP2hS6OqjXUTOETZ+5Vf
N2ikNJwacjqWMkMPT16NJDa3pPwWz24NNSUwHxikt7v8wdeCs08UG2GAULCyAnn14tlwSmPnIOtb
DqXb2wndpDdNG82ZfxabRKh3StRayw+cG8pQ2m2RGTumn7ui5RjTSMFGq+DBmxzsWVploLGdOdwS
HEHH4QHnm1RZKHpKvWWN0TQQL/JevtfEg1gCrr52c3AZXWZSWp/jacIxL3cxsqQWBofvxwoDBbl9
3ZNn8APqBb4txlQa8vcw20zWDiu8QGp7kXfKou5j6UulUDEXp2d50N18rvDocbQ4zYBWa9J4kKlZ
5E5OUAPbr4qb0iFcyNPmpAsK9Vr+UOuRldUa+vGCEPlKSEPjhJ7tm0IdN10fWz76RC/slLvs9o3q
gw4uWqfzpWrBpgYtGs6wMbEXVlrv7GqhYq7TdQloCp1oFU0ZpKDY4WQHyxgwgVax9JglgnDmVXFz
wnDRmUUBrzknK5GI9MO6ffaCtJn6yP6aMZpqYsJQcYPgZf6ODzG2Cb2b94Bt3erJEYKIbN+VBWL1
qpFpVfspC5FC4UrSzftA2mch7ebpgXKQgRvZa3MIvz/li6TWj7+zh5iqsGKNoMz/k0Ek14uNKWVb
D4z+XyQiYRquAAZi3IL/KhLRlWAft+72Q5eIKdsOnfNsPattRs6OoRtKkVAYa1XGWuhPrCJx9i3E
0bYkldOuAQjuP5CL6CLHIVoM1u8EIxWEyEKROpMjKJ6jzHMSbnUKU/Y/qUY8vdoMzu1kG/E9tV7w
y2C33UlfR+WIlonzni6okH/+vFU2H5lHOKfcEKdNSZu8N4/ktCTHUwpV/tg+Urmi7en3inypVvUp
tQmNYN68WEgIiWcQYMjrfrGQ6GG6AbMD6WhqSJvhVxtJZnHu8JWO24LeX05KkpDHLKTw4q2WhCgR
pnH5DPTEa7rlIC7/zVESefLCEtbPmhInGr7k2Mx/ryoRONOQJPoSIq55byxhRWg1QPeV7+0F6ae5
xCk594D6YyAY9SWVcIeYzNZDfVi9t5h0agAkjZD/H0wmdegktieq4cqhogFHBjoTaI1yjie35/35
02niJvVXNwnymV5V5Lo5UvTtHgsjo03H/YH54OGd4kThHbaqVB2q9klzEuoqzzC6FvnhU9IxE/mJ
0IpYn2evzSdVQ8mQHBfKybP9RPC76IS0p094HseULrYx1WdltKfB0Zi3rEeJQv10oYCvqI8+fRif
6VDAxdRLBH4xM/RnJ0pB9dLe74z1Gy8K8/UQj2i2m9wotJh8sQYhwSL55EcRs3AjmTV5sDeOFLwa
EnQf78OaQmDqSX+VpChM1nLW09eulgPFhnTmxhhQF3+hTFF0eZmKnWe7qXkd8xw/BIIgbwkA0oL7
3p2CxaLBqiyQ330nUBFj59BXPV1PPyUqfMXc736jPfyzRyVmWxxQyvAnl4ro0WNo6uuhF2ngFpkk
PClVDL7B6wa5SMKFwatFkzL78NyLZB2MVgKXZxfEKbL0yu8lRaCBk+Is9hYO45Ogpi5OEGN0U8WF
FrvyXhvgzR2jFi7M3tjng3CTeHg0c4nCUrehrPS9iKVWS4YcUhzCzj7bWIwaQYSoNuvEYwwEP4lh
sPrqSa7AQ/dU1lr6m+M2GXn3G0K2X4IS6LsI0ZhOupaBztJ91beaPTlbwMoLO3YRiX4ubsHkQEwE
WTfanDSSqAaPU29t+YbwNdLRjowSF03mmt5HztcuTjqqC0eLuSY9UPQ8UMcqaLs2jKhKdWPtO2mD
7NRw+PuNpsjnR9VL5jT5Pep4kcanv1a9ACb3Bw0tORXJXAWBgt9JX/TYoINWwlJg1S61nnB4W2wY
HNBMar1FnLMcGy4mDUxMKI88T/FFd+tVGTG+emWDYa6LeAG9kFiKdLYP3cZPpGyTanReLyHONKTt
MM/oXYRi4WdxcKd/ZInRaCs5tB6RkArI5FdTjGv58m1exiz8PlDFWJYSP9Q+HtNfdDFikTGgrF1J
y7dHaUymdBdO6YSHMHp02Y1sju4YT6kuYLhJWVImdnTIWIpui2yI48WLR8ZrXNpy5PS0y8kwIIa3
NrIq3qhNJLOj17RDx4ZvphnqPm3cPVvAjZWVq8kt4+ZUn4jF6le/jKTSmFW1xG6fHDOaKF/pmEOe
NTNaJV3Dms5H04zkZftSRvY12mbGsjUnu1NI+qv4BURMhIlf3Tx5Z+KEp65FU6ZiKRRBD/5OccWl
r1ZfSXQs/Ljbm7nlz/6gotFkfScO3nlIzWeQ1jPBd8+SUsQyj5imqN0ThiYdRDvRund2Gs/wt57l
QtG9NdS0gPOtBf0pIrNmF6UyUO09XELh4be2GlrznDVsaDCflDVVQpWVV7suVcV4a3AAji5ecoaz
sMdNbY4Gm5zOU9uBosBwqLDOBtJ0zxPf1c7/4LPpBFI4ATn2oQraxSS2wZipP4qRrl+/ktu4XYOU
q4iLdZ1W2e1/E9yoaSntAPnTiyEwlYqNUZL9N9MNjPYQwKqWzY+afTmDhUC9nJQ3RPfCLQu1EgxU
CMMfOBhVe7Tf0O98IpVZsqYqwqTmwKXtfHb04MRJgDRQSfNl7uJvpEbaoF6mFKmirQQruZ/cOKoU
FLs06Ft1MchC38xz+J77SDYjzAQvrhyRoMsIxeZ8W1iDrBSagXZvrTkNtQgHyjyUc8EPE/uoz0mF
3NolWhZff6DQUXh2LERWr5vsM4/OUMlEzJC2rz536Qjpym8j/9tbn06RJmz9QPdcQsS4+8a6Wdkt
gy1f//DGVYeLd4odtfDFnV4rHRRvq9xNrp2U/mvRkdutSjHmd13QiHw4ecTZ9km8E0Cs21DXVFBN
5h3eJZDJpV99d8Yg9gcGHolS7wdtCEU7LTThu8dFEVzawyj51scjsntda52FBOhzKY+cKIrtdO3N
b8U8xK8au/BNjjdogrH3QkWfhnWbXf9G1kMRHEd6eo9x7mYBn6DG07X9G2+P7kvqTvNcb50ko/RQ
pkPyp8HHN2CXdGRJt68sPqlQRCdNV7houzH5qGLgLNIhZysm68rytdKHkhU497bsDq5yelT7oMeE
nEsH4UCtikx1r7thSIZzICzsyfOTZVBKrV+SUKwoWUHuaui3RWjdkHX8S+lPTDh5z8Q8Wk/iH9OU
peXgE2T5af8x48E2IvhlXwmJjiD7W9VKUQGyZJGzNHT1vMhz86ok27TSUyldF6XorySfNDkAuurb
jaPFF5MsyGta8cSQGVaGHS4uUmb6eYd/u5jDEXv3wqgO6gED4Gjp3aGqEZUZJUcJu0ehNa6TRGjn
GO7ds0LutYy+c1S0oiFzY5PbJDltTNzmhlKZK/XFLoRZnRhdpib2pBhSK9famCLR7BnmaWpMcER2
VYzl/EU45IcucXj0PuEoHdJqLd65FFT28wRFPlWO6IfkmCv5vAvF7NZl1sS0FRGR45nyCTFjpAKc
78+xDTZEN8Crczc91Q3LswOrtta/aonY49ItJhqfaIlEglkzxLJabJdyib/NcxoUHL8KiviEmLbI
XG4e5BGRcFMIZgM3l6UpELHTUotgNo9RaXa0FpnFBe4AYTOJiyLzStE6KpNKf5EZ0dgY5j80jc+R
qmvp11KNARrUY9aB5mwhvlcahVpHjpUk1+yN1ygUsHyKJF/X7I1eyY16dllXdYFO3+0Hc/2r5UjS
eJWX6bB5sRx5yP7pcrXaw/+iOYIS2zilrqcLsrDZdvIdma1wQjv4D0nUvGaWNW6+TZQiI99BF/vi
jQHJKuL+SjGj/jBZkMrEG5A3t4b9yoQUifCoC6UlJ/JKh8SlyvlhVH2wJir9qxIpqM2FU3kIQNWw
c68mN5JSZiqS/JyuKUWIzHFtyed/MiS5edh+KYRmP1mSLBezcafoXy2h+40pqWEifJaV5Nt84ZL7
bLv1ai7fg9b/aFnCvliTZL/+gZ5cusyCMD+NPV3axWmQbSaFUp5bWDoFrngvHiVa1jR6Og318X9x
KdHA3qqMV8Yo0pNMyWxQ+Lq0rZAZD9TdP1mVzDhLs6/0fIYLKzfv3Be9UiKjXp8XjpRftBi6r70y
Lgbs20+ipaSV06Wbs7d0sUCs5ZZs5WqwCijBz+VLdMVu2tiCJKcvk6PQk4Qpk3v9VKaz2FjkQtfP
Lbxie6RUDJzfKplCoZEWGIhoK4y9hO6FFzmTH2H4JmrHMvhzQZMVGQBuNCqLt78RNLGs0ee9IhcX
bkEHGwXKb1xNgiHJF7FvcE96K2zq+cB/K/S8nb8Im/RWKr729E/0BhPmgHuNLWiysVPV2kMg/qRw
ymvXvEwUsbj8nzROoWu08wZ76WCTRQZuQOikgJ7NtZ50k5922ZqzNHK1tn0UrOL8RfEkdSmC1UxV
DLsWteHCo3xt9pHsyYkBM+aVV/KMezY+WbEbn0IOBHbVCBSfSlYXnNT4mjfMzp01wiHzlIu0vP5b
B9Tk/MCyAb3JqJhPihxhqppMUGWjjntSlu0tD2gey56oXL3ooEB65rqSWPZHSijcs21NOFBLwETw
QlGCRilqUuQYGX8nh0L91/V2jRb86p0cKurHHjPBbIjF69y0+ci6GBaZBX+iiAL5ZbAysIWPYDgc
0z+NcseaHW1RvIfyYJHpmVjcU+pRpVvV7w3jA2XUUGgdLqIepGIWuXHxPTFiKjsmcZTfm7k5J7JB
eWFu6NkM9Rh/sK6JfAoW6yrf1G7RbyOfUeDKC6lPp9fjxR8lWUV7kbpqEs3UtKDTu9NT4e6VSYp3
onoXklHe/a1NCukMZ+va0xAEFHUd4CrIC8iN12YpR4yDa9IAlFAbSCjBcKiqRKXhd2OlO7OWk7oz
ldVb0RSrwK9WIjGx/BvZlEfR7JwrvBwuXhunJKzG8Bboen/RTlVJzWRODqzO/sw9he40faicPkvn
nwmoBKovYjs1I4qyjwaq2DWKhg9U9fB7C1Ug5QgdHKFKT48aqiGkV+9CowBx+9ZFpdPTMND8gEuP
m/wpRBy9Ca+lVNTlIVz0GHPY1LwUxfJopvLFvoY9i6jwtY9+qrjMxt5DJ80OwvivlqW4Xf6FpcqH
tve/awECKBZTma/1ByoeKyrHXqmqpFbwCP83brn6va/K6OoeMbyuNUi1WTWbpS37DjzDK20VTZBF
DcfqmEs/GIL7Ri6kS+J1aNL+YLGq/JaflMNWh/x16LVXAw3Y+ClkSVxSWEVvxSi0kv2S+sEE5+Ao
TpP6m3cuKy2q/I0UaRaxM7bxrilTcviJ0EoLfUVYeKLW4FOi2Hih8hCm9Po/Cq0kUwHXdCxKYj8X
WrVcTWjd1XGp/U5olUtNj8s0pLX+rdAqKY3horZC8SLrJKoRwklrlWmDJS0diTrq2SuvlZDwI7Pp
m/PvJ7GVI1PPuUxHm+9Pu1UlhMG9KejF2RuzVaKnbrxxRS2l3aD4TG3lDvS9L62oTVfsZY9+q5DP
/JUSo5BMUEYifgv9UTnykeCqaAR1J9DH1SyOlitnkvfI5JPMVSi6t3HTJtGKXLdaLCsd28Qc+YNw
OQmvUjVk8200DR6lVKFV2owQfk3WK1zpfKxUX0GBJupKPg8Knf+EV+4rS/TFR3qK+ESh9uTPZzRq
cDsJsGIz6eZ5ERgbh/viLLZ02jYnFVYXCvkXFZZZn//RhwVHNTBQrfVVKirFTiOyuNIN2b/vOJ3x
aXMrXVvk6KIPvswXc/7ekUVwlLoXiYb7y78UZfHLxnRnem65pj6kSO0yGoyVqXfj5YVV5w+e/4j7
Jm1WDmG3MCnRO0/1xqrndSLFV3FMNB8BTU6tCYpWKqHMQdkeJVoetkbIHSVZlMOg3dA01M0nm1aW
ayi1HG+gw4jgwGwsW6L0KMsjc5YlenKF5YrhchZU3WncyWEyppra86FuUhs+Ob1t0njUpvFEuQhi
X76nu9zy5mhxWE9P7q2mSIMv2PyijRrlRPCKrN5qRsCvmHHFRV5ytif4VCUnYaDFc18Z0tOEi+2F
X/epvAictr2M38q4aitx95khlJv3Qi5NldlCy8QY51QC8/IT0JXiyjJQ+7dN256XbZidt0Gjr/3I
GK5Vg01dHmVVzW9U2+bikK11TYGuaq08Pq1TnxS6Ug35g+PXAZrNnrHAvA9TzVxqTaLO2FIEpDUp
Yl4Y8LLrrHCYAfr4I5dCoFmce82L0EuStRWFjR2keGRmWGd4KYXkuY1OQOd+9HkFObU7ZSFSf2Ri
87xRSyNm2hnlRHHUWhGXUhdciniQlVnoa94PnBS9NGf8rX9X2l5MGcERBMy7Sj7w4Xd3ZdIJZH5o
LvleWWVwK7U1Aw2F+EsXXSRe2821SP/Gbz+da6bMCX3wuQVBrVIAhrWvCek9S5Ah0xSSt8bC66QR
yWVPScvn2FvkOAuNvQ71I1BL3FDJlMo4y5MkDaDMBJcJVpOjI+phrufYgCvs0LRH83UmD2agjVh0
NKIOyrilf/GJkeOkspwTIXIMuT9jolh9S0YBmIg6hpGr1vb71hPSWyFUoF50C9jUM/BQGIOTCrY6
pAalbGKKRyxgVZPq46C9Vq+bxkO6ETXFWRrnHV+PzG1PjsKxlK6wZROK4WM8SccGwXDtqKj3LVIC
eoe724Qo4slkIDNy5kFC4XTnLxoyiu14HjA0gpUwY2NBzsdbH4VkMolf9CJmdhJFNT7tukQPgIoO
Ln+G7dqlHi0JQK98lXtnFHk04pShdeoqBvJ6Rcl1bzmeVGI5FzjUuhq8NUX0q9f+MsthiBIPlmfN
2lgO8pUay98CeiPKFXBGgYpYq3deRzvSNqdMeOM4ZovuLzX9fhH0pn30nGlelpzyhGjw0HLTWhiu
pO9ea8/KwNXnutTfGVpgHMS+0cWF33TRwaGgtZmHqFc3hWpRYCj3A45mZofB1W/MaMBTtMqoAcuO
D/VoilITKbRKpGhdmZ2mWryd7GiNxdaci4zMJkKKh+vJk4bEexC5QauGHVP8AnkueSWPOJdYJTb/
0eUnkFGdVx2snRy4PlSvE2TLKG6/C4lZwCpq4TIOFYnaGaQmc7UhHne0qjFrOxuCjgNCQZ0O5yiR
FLboti1pvLStD15VawibqePSGvT426NkLZf5DevKWGufSCmvKrFp2rkxEF0lWal0+ayy/H4rUew3
Os8xkduSxfME7XZ8I6CToEVOybIvoMxgdMgSRCqroGzXvCeyeVik3ShwDdHtGyY93CLUrdvKKCIM
tTc3aYEWm9u3Ptiu4bCj9qz2VBL04Uw3a+4xR18bhqDiYPB8LOZMLZZBhocjdhOi3ozxe6qPVbS8
jmr4m7hepVLQrvFr6TQNKcVGlNT2XsDYQvM3ZOyqxEtZMOTUQhmHsdWzU+lCJoKFFX4fGjrgZlT7
UAsbaD3FJbFl0mkpd2a/PRrfNKt22D8PFJsnslUMM3yLru2LVvOjMIksQKI9u986VMKV0UTneAsQ
loiujrwl02GSO56q9IZjZ836vH0A8vihykJkLEMzi2UUuJpELaqMmluRahOPOJ2w2WjGjPBHm1SD
eiELkBkx19ZDq4wHliEs15KqKLWvR01cnxv5FWZj+ZEAD8k9JY1uaHdO177miNZRF+dkjrq1ZE2x
Fl4oyvsgbbzzjKV8snmljMskjTd62jfD7OiNgyKMryieiekvqZMzncxFNPf7LLQ5vATxoisKh70j
RUTG+HNe8QBkGWfSPjrARhay1M8rE7/AQjGYu7Zt2f/0ySHQH6vL9Xiha+p9qJbm1h8Uf3+8Ob1y
y6lpWPZ2WzOCOgrmwv9j7LyW40aaMPtEiIA3tw2gfTc9KfIGIZESvCu4Ap5+D3pGo99t7F7PDIds
U8jK/PKcpk9PttkSSJarGuL7ZIuFeQOfzkrYmGJpAgTZoiEmE453sJLW8WkhfRut/lAU5NTpYzfn
XmEPTerxezbiNDQXUNjmTMapquMvtxyfzDxG8bm0V8Up9BNkgnKTdjyVbrS6tPdyX8/g5QrtcqPW
NWkEkNtb3jTTWjuqy0MbFfrLXwQ78063VbRdFpxVpQFZApJg9u3eebHJVW2qphO7tHEMnnbRvHH4
gaS16YxEq3NRiAoCDCI3nm7jupQyv3v19IIT/NIlfBjKflZ5+KCNJ9ExfbMz0OYLw7sA60OxGcDI
PP6h4MH0EGCRxgUbGaoLen9+Nsk4IHHG5n6ffeAsCoxUWfZwOlCWaTOht998vKFU56A1mEWhpeCV
T1cW7qDf2bJmxWTRMJLyZNyaFaPkcqpnYAQD3TLkuRu1IUa3RuKjSP+M3XFg9DUJ74B21NhUCtxT
pYGGqzk4fWaGlH7RdKzTNPUEPCLZrry9hX6BD8m52PfWqk7WXxclOjgaJvoRbRQY4HbcdjQ8SBZk
Cuye7Kfo0+/qbI6boW9e4qwjRpgP9D0txuJe++RKXl5d95jsFyTBXBWpt5jyU6S2bCUucYnthRWC
tJyNjbA6SaHhfnMGVEIaUdyjqlpbHfo3erZDI6fHqW0/ltS9QxPB/wi+yxlRAQjOHktrj1LT7c91
q2N0UjR+I3WZAiXyfpVZ/lP28U9meFAwI4kBmK3KxEWgqIHFWSw2smG7WRch6me75pvFK4PPIKLA
v/cm5jWxxys/1K3Kchf2p9jQ75xJvbtxATUeuMDCyGjUbL3l8w+n0gTlGy6nykq9B7kq7PXVgsPn
JvLnaJYQNiw+q8AJfIAlvzQ8PbSfKsxmykATYrC9fdtmoOiUOKD3GG21IiElIqeHSa6a6KKa/CXD
YrzoLLiVntMfpiR5c9XiocgLCvkK7YXT6kWoluly6jqHNGLL401d8sK/YQe7nvEG5RSz22V9dfqU
lhpTvVQs4ymJVuOs0jpz0CWaTZpBeR7nUWfl23QD2zDF+41GCBO28+3I6Q6I/bxrkVGydIbSPdQc
Ydsbm9CKq4c+yehvzs4nKFxkXtW8YkLqgsMgMTdDHX3lRvNTLcpHVgarg0XqOs1KzsyWjgK3H/UD
zKcaupUgESmdgTsLUvrcpDBO6VnGBtFBh1wUGEy1uzotrtOC7MmGHjIrS25R37UkrLNocAvAPNDZ
lgw9WqMN6nM3i27Pk44rpw6W0ujeoW3MPwy2s0lrGWBdbpRDi9Xjgz2hwf0NOjRt1mZrKT6AhOnP
pVrJ0C1bkpV5wg+i/g1qSWK5jLix9ZgqztT/ZdA3B6KlkveCvfSVfFjI1PlQLOYt8fgZe6PORvRk
G8dciAYnElpaL2XJ7j8oiLVjdw99a11dq7O/hDpyGpm9/Zbobb5jkgsSUdBdx9re+Sz33/FGvtYx
G4qaIX7xZHr+B5GoiNIO3JyFSE4b2vZx+jQkyPUE54DXY54R2OZZx6Yb3sFE29qdUd7f6IlaXQHK
YZtyyUUEr2qV/lD/bvp+PP9FUHQl/FUF9ydSdXrorcV1plR08UPmKT9OrartDMuO/A4LIgnbbq7i
0q8CAemAx2uaXWdnbmC4q/dD19tQCHGGdCYOfSFWGRUnxtx6mq9DmT8N5Sod0Snt4JuGFNXf57Lj
05+XNErTj4VOUWB2A6gx6GB+kg0JURsuLf3oWsHocBCWMp+Odp8UbJ2o/gQ4AfUVzi5+F+C2IPi5
541OcqjY/TEsPC37PrJUuRfkCuLOMMlp1Vq6izp1OPIhoNWetdr7jcMoVK5Tm0YZRLdRsrE8/ieM
EcjMBezjguwgIb3Xaik6RnLxgV6BOrHsPDRyh0eaJNdqsr0OmpqVTqmK96iCZ7FyGln8GTZLp3vb
nAkhc9U1WU3E8PkPrDFWTLnV0faC+LK/l/m8u3Eaa5baAqt34rtUICsf0vGxLKf2DpUBADMRV68c
idWGTP5P1YQvsckaFDKSkfwFTVPDRRuaugNwPR4r1SdiwYwy41HKEpu+sdll5UJWzdQoWpHvjXki
gwawzww1MSvDxqrkPqmk1m9unEeNRCjYQPExLO28y9rKDIvKjd//4B6F1KqjLJeZnC0k+mTFky0D
EeMgyvnkp+wPHqT28hf2sdGJC/C61fbLX+zHkQQ/Q1G2EG4AyNGMLaKoGsQA/K7pZ5ZN77f5fDI1
O+q2+cWZle+D0/Xvf6iQhWcWe9Q3lwZM0Ju5OCIY6Ya8uBR5QQdEyIciURws+AG171YjOvQlE9ex
TPdD1E60ONT4xwKn/NqmeoCETg+lNupToBFpuNo9OhVprj2HzrSMH8T8pmfQImWgYOxBjT2vPmPL
pZ7qq5MYe4F+N2Lz0MmuSdWaeE1alUum0Xqvf7Em1YnyOM6Buo1KR4Jvzc5UTVWc/kAnRcW6hgG4
Z6K11n1bRrO6FmYyRlTNi3l29EHZxux3bfqh4TY/gRqC+Dt+s9pcOdxYlKVKmnlA8qT7io2WbsJz
o0/qK7jK4ZthzeWrxVXUV+So3HFjJ2nJffY57Wf3afbieC87JPIqDy9/dD8gNY7nsqttXyVE6Tdk
ac4ZaVbq/1lD1Gmlb1E3wiRl3kLJGI1b7LDtpUsjecayoz1SlTwm9CguuXDs041s6cDtziiO2vRS
dSNOLR0DGxFGljkmaQazsoUokRBOhj67KZS4fTNcFB/d0FfPVa5C2EqkfplVRKww6GkFLY1ghW3F
X2oYHYg+KKin/5OBabl7o/CynVMZKKgMjRTNHxYmm6rtpinZTaa9VMah2ZLTcCLWQ8T6CsVUClQ/
83CBSLhuLLstz6PCBNk4qmteOrXfuPVWr5GkrtHSvN4J2jg7I9fAYK3IzMrkoERTARhXLUKj1XKd
do5AQbjE45atpNpfKZpLcWcqw3jKM+VYNYXX+HgrOBHjjO6VNI17M0NJuVQmG445kjjD44qK8pXj
OamH8srXx9nIaa53liO5UBoR8d8cqcxnLCY0aExCZDiOmo5GN+E7v8BtvhE3bSUr0M+raJmXPr1L
CPxsQNvqBzm2E7/f3CFHk+pJNcyU0VMyBgXdWFj/XHCU5uoKDTKRqYNXoNNo5utKMX+FAlWdXEVy
HFjm3ppWX64U1BR2HFo8O7KNUFk4XjYWQGEwCcW9MAaL4rgVBwRW48kZAUwptgSRRrn0mXmxesTG
4P7QbcGFsdXqnMSfQTq4yQ5eVBvHBuDvJ2m05BHb+Rlr0ypEXWwHB+zw0ToebZXMFW+DRdvAVJrp
VKaMvvf9tGqPJCrCQHN5BicjRR2NRfAfdVx1PdcXJCl1HambikPx8QYExeKubPWyMo6mJt+bvgnh
ZzgHFBLJIRLNPRtetElUL8Mh0jvbBAy7r06KY+EZYvB+44Ry03FBzCz9R4PS4PUPK9RWwcv5FkrB
YNaz2R/Y8MngMtTml8h6445ncB00ZZ9hVxHLbqkggd8goslQdVpgxMtLLAhtiajzfkFSGHZoY+3P
ukMDPvVCm1YfY/WhQuUa/CrqkgfMstzkulDx+vb8P2ijGclGpFN5GZ8IB0zAh1k1uzcc9ggAquzM
2iWtQsaqOqoZ4TE4Wty+qJSRYDRahjMeUnvWv7kZtymxxoUbR4ueOVsI3CpkN+x/IKWjZLWWbjv3
PZnWyl53RuNAK9XcVrR3q54dGWeklJeGyE83dulgmRSBg6b4bSHFcxwRhQNdBfm2Z0I9Lu56cMpT
jazOAuveG6AZZemrncKGOt07BEVY/gSZGqwculVugaNjrI/r4kep6fqToMIqMdk0afLdElH0OE/R
1G5yZ0LlWU+vpACx//0L45TAQs8a1xJte7NxWKiLysAphHxg2ekzY6bBvmDasCsSmx/9vNBvzI9/
mKfDPDMRZCdxE8Meu4972FdNVtgXTF6bsT7yHM73C5OVRvfKsOnBU/07DDWjeb+pzZZ+q9QS9sK5
36gmNGuXTyilDdsFzjgnux4v9BMcunjrqOnCAV6I4x9cagnV2gcEpaBxwQ8uy+RXayY6T3pVXA3T
+QmyYfxo87G/WhrP1H7Fpka0lOk9piDULWxDppXn+2iO3E3X6W/FGqPK/oBUAfhRrtpD1/8wGXbs
bK38Tje6++LS36+bxNHI5cNw7thkNF9NWSVPpPd1v4DHEP4hq6ai16/M4kiqWWNQMZMNbB43x3ax
79tSLhct8zDhrEZmNbJsv9TL8mTMxrj1Wmcjkti4uL2RPgsxdzs3qkWAVe+1U6M8Dws24n23L97N
qVPJyXcDvQky+W5Wv+WJ4R6GpUSqxP7RDc1KdzHAYMXNt8kGTlwYSY9q3kS/CHXUYbRMIhQjCZc/
sNZE1u4+ztR7ry7ktz/A1hJlyt7UHRCknpb+tHpi5D0IpQcMVuxvDNA8Kp4x+qSwdrXQWUHP1huy
OJLf0H64o/3aV2b2S1+wUi9uk1wnoDbnwUAO1sgrd31vT9wLV5A05iCvrOWalw4Vezr3P6IudVmb
LdhImlpTHGZqmzxW4DV38QI8Ip5dX1lK66Wp3fGTmbB7nQwiNyMUrmenq/sQ90l1BwaiqILIRlTc
9OLIm331RJHt7Sq5ANm8M62n/8mDtYl8BnYPlSpFTOmnbekeZsbWr4Mr7kcASyePFgA7ByoA6ALX
ONbDnTo9WDO5K9sBSarBQaNrkJhc2CdmkbmQb2NEIgDJAs9ussOhwdLe1SYGmQO9QtmSZsfVnXTA
TjhekskzmR7CjrUXNz1Z8dBuRYZRjjWdHWvKf0NkrepblkbpfZSU1iZCmVMhFvCFVdDYEbWDXCv6
sWi8HKIyPpYI/IuRIol12N94Mr28JBAKYpb0R/6mFtWJigLy85yRIobbeY29rD0ynRGUPbb2nIJP
4DefaLrrxmnF7Ol2u5cpsmwvj0OagJDfNMfVfyLl6ULOy/igZm3nY4ZlBOL09NiinDp4bg6whUBF
ASLcCdU09sZiGmG9LPGDsiTmcW64+dEAkVCGiJLS+rJO+uLo9OcqZ7iQto98T5vcnWtN5bYsLO1w
Y9QaFVc6fcArE3fecIz01Ahdtv++rMy0+F4Cchd1/g5JW0MgYP6Nr9VmuFwCQ+CxkI0a8sxfLtVc
14HJd/JoYDx+SkydNZKE0Th6Oaj2dt/c/wu+dmZxNhF9cgJkYW8dvaZrs4h8IzQeIRmiQp+tcBi2
KssE/GpTgsoRKYwdLUtCN7BzDrQIQHxA3uQCdDetUFt0Ex1DcUshsM9mSTfqzlobKP5k0TGC+1ke
9IjDLypCIu31oW9z8DJJ7UQPivA+FZSEO6fIuOIBxH8YeVP9WMTdHdIL88ztoBi4ubENP1GI06TW
0A1UtB9oPluQ+jhE2A7clkMy7tRimZnQZNYWi7MMtY4Znkm/IOSSQLgkwpzd28xII4+Lp4podbdI
Jh1jxzjb4fOCKXC6TxMmCEjjZjzgQqLKwN25o1gewrFu6E0XSuS20OSqZmdwUGnr7wtbuNpKzW3W
Qe6DiM1y+w9WF3xesY/16kU4EwOdOFvObjrZB/4kqrBO1wIzVdtQOqLfV+6S85f9vyG7TIRgGJCL
2xoKXKdBdwE9ImzeztL99g9yN+NyycMQiqDefxcpzWmmocb2Bt8t2yTFKlSxwzeubQ1DsAakDBRw
s4XBWdce9TbzjotjpQG+zJtBRmxBplaoDlW2LF160jceLwkEZTOM5asWOy+eU1p39EfHDVQ3ng5Z
mp8VXWMLp7WV7QL1btTb+ShnOpgbs0zMnSGb9T9vWtAGubG/cXtbIoZnkKTZ1W1Z67SsrrqTIiuY
g0/gtKXRh1MUWwdYhtqOt/kpBVPM6Mgq1T2A/P7Y2uYYaP2ymecsPv/F9lV10zsUNAIR0JhIVFoF
U/hgDO6eBm7Pw50eCtsuNhvAVM57V5m8p5i/PMAR2PxoeIUjeNjHLF92ZqonWOl+U4A1rh/VAId9
tsLUir1TuSTTQ6Vo5kEBJHjuSuxpC5lZjhrEtTTCa99jZ9bn9uLsozH1vjKroMvQMorPiDA06u4G
CWZMo+25e8OppGx6gIJucweAt3LSRid+EpqrXdS0tj9ErWLh06MlbFaCsEr6bKPojQm5478xwqbL
YmAfLSh0R8sLHTuqWfprPB+Ih+KrCRsLSpc//19hwjodyJ0ZuSSQrHeUZsQD3ATGqi4bH0cUFaDJ
3d5L3I3RANZYxtJgXjk6Z5WbWFiVUn63k3tCfwVfJpOgBuIoemqs7G4sk2S3nVrESTylOdY2q4fq
wHyZYuZSjfxDFsXGzQiziAa7QjXGRDeMDcAUzcA6aZZ3mC9Zmisqr98jMATrY3Rn1Ix+qRjPMW0p
V5evydrftv/BEg94CXdo3tl0+nc2cZ7EUP9oLfpRV702c8SAhUpJ79yzgnBz18zK9S9YMfnPbcEj
V1BeTBajXFWSEbFtCVemAZeM8d28oYv/YRgrSRsx2tYZhVTQWqzW+aVlbMcBNLYplnHI9v7Q0uXL
RIJsUeU30VeysZHNR6FqfJaGPAuVmHaWa6bfbqjjmg8udD73rWmnbzMvyMbyFMQ6FTs+saGF1FPW
XcNje+MBNt1IZeA9LF+Kvv7qEkTxEoBSP6X8u56yMyXLKbM0T+DTGHw74xfthyFMwOXqun6XM747
jCX76eas0DUjCsRLZYxHe9ARh2Lktd3U3kQZTkprnsnJ6VDQ5qFl5MvYndWSjlbTHDmARJCFlaPF
MqMm+1ABokxxiHgaklYwWEO0HhST349mG04VBeP6OqVcYh9uXGUXy3g41Xb/ZnWptmPceJLOUvtV
zJBzJS07TW6FDNyBlvcsubK/6lxuuGV7QQat4SoOMr5zrB7a+l5wjT9qJSPYjHkim8XetnKcJEi8
cQQZYSPagC4XjJbxa5IZF+Csc9dT3z6BmYf5tVA89ONPNbVpDBSxGTbAcOCKmAQuPVf+TMEOvbHN
1/qdEnOM9W7K12QBySey7ykLQJ/s17P47yXKK1ux9UM0WjDWhNuWAVe2JVCHIqj71LmLsXqczGqY
t6bpOpdsYVeA6Brvgl21NJshOA8op0DEaI9p3iBt94jjtPoT4Z0tlrOdM+jEmCb6fLmsi/eyUaJH
s+YCzBCF/TwQ2vc30HPtlVrIlfEuY8k1QI4dyg6Fk6UlQyCgPicC+9VmXJZ1DMgpVqAsBGg/vRqK
bviMu+Vj2yf5G6Dq6MGLGHnHCawJRiKCuFLkBil9sk2sssjUFZn6Ltgouyp9ixkSN3rqoZ4vRVK9
4vaOdliePfJO9bLtM73dNy40YG6c7wYPwqOb8up7sc2oycmH5x5dUqtVRTh7jC47vBe+N5ZtWLqG
9URvyNrzNMkbD5vwCpamA3Eoets5/IFLW4IRdp57OlDkqnwwWKk6RvU8f7VKfOufjfYvemHF5kaZ
9obcPbRj8pEBlHnAJcOzo8sHlsKAaOI1Ga5s4zcfZg9lzpzzR1Oo0+YGoTaLrFsbjXR9hkQ+5n0n
X3J0fNyQ4gnNWYYNZBnd5VIsy1c0uUpwY1PPVC308sZ6+XUDVE9GfcZfcLkxqmmSA86Zne1ANXNK
7Vp7RMN4BXzkPkrNHr8gbNu/tBoQ1WDhRcAOxnzNKNXsX+jVXtybW8cFZv2/ENZWXzkQUXgAYKfg
wCjK94bd/weXvTe/zROe34WXnnpm7I8LI8atHGCaDUiw/bTXDB8JgbYDIu3s41FdAs1Tvk1690N0
Y3fMyRhsEK+3D9VkF1vWmmRQ47AemXXn0zl2o+QBT7Q8xJ6nPtUydrgLJKxf0TLW+Igx/POttOw2
dbbrOQEuqt1nD12ptVc5WU9/AbALpSGTMNvN1w2CraYT4MPOmRIOcZBgUH1YUQGJbTiWA/cN8zHM
0+7ALvfy7kWKuTGwlD3Orm2cWGaOf+JJqgOyG+giXDveYnE5Jf+AskFsH6HD2z7XIveqoWsMUiMZ
TotQtF1UTc8Fg16qwQKPCruRDHhNtfRdImxBpE31JRLmGFp1FQ6NY17mSSW3eeNoJ0WbUJAl6dPS
Osauip0J1MO/AbVNt0jJZy98rPRhujRt2Z9UqC+idN/H1CXQssK1c4VxKoQp8wlY/TrjZp6d5dOG
koo+SLSkgXDRy98o21Vse9tSOn4qEZ9CoTLkBWL3ehWofe64ffiHuK20abvXjd7e4bfexYlUTjoK
7Z0zDxTYJHzwuEJqLeLR/MWMxXv//2VxA6t1jhNheEKvh3kujTNdmOpCTrsP2MzsHviCID2okv4a
p5V7jVCn4wtTW4E77w+hexi+O3Z9qmpBkooZpP+H1G16jrppWjMDgHGJhtJhlzGTF4Pu6JlbGyVL
oTphrGgpsWT1hU61tx1H8Jg3iLesiZMotrHR3THiWBgamu6tDgPVYA2j0Xn0AH+q99mSKGHEGkTI
DH1AczLyiF7yaou8gK4jA+qjYQ5fGVZI/tya2EBV0kXVJjNs6SO/6Bqa+BhWT925TN483bnmam9d
07EWr9Hw3DIO2LZTY6/llLGcJ4xR28zg8rMIFdbz/0CGczP2iAs7EZEfpXqoxpnhezXNn9gLo3t8
WgtN/XiUPhUggGwgExzhIr62gsEomzxzTqMlzU12zEt6h1xqCBDNTUi8SZzrgbXrJFaYfToV++Mr
aLyJzYscST3FglM8cfELOrLfQRhlas4aaraRhZq+zG33IlEn7/7gx1clOUFa07lbLNMij8V57JHJ
inQ9OWMmnh/qKXZJ7FbFMaUf3kAeD7M564g7kQEboZ0ERBvlbrHkvSDoexiH2WPdBlZ5b1jtjk0U
CsZUBfh7o5brRsnU0eLmVVMp72pyaadhScI0L+pQHxw9qOlEnWhrHxNZ8EUyE8f+hqey3HmLxeyE
O5M8e4YWX1X2fUQzAkBzGzCPiRwgEyuoOidSFq7jjMAP/kDOrTgVqGzEuI3SsTtN/Wi/GwO78lxN
wctav5HneZajrYkAyv+FPafjQndZS6JpY8p2Zoi/bhLltG1fyrKt7oDpEUtl64IwXNuBfamXIrnv
pSQUTv0xg6JzaIfWIjv8Cx+de4y1lwDOfSYR+X1FU/Be4F//onvS0irTsnyrCsBE3N2z4XtvNwAt
ubz/TU+fuml58eRY+V2/ZNs/BPW+cO0L+JN2N2o56V6z7YrD6PTGsyxL43Gm+7PsGPyvY232qC9J
M1pE4/Tu7oZYn8aIbsasgu0WslM/S9f6xYuYbv8Xa33mPRBpmlAVdRaJognmut0SZQBxWZ9qL7UQ
RrpH3eFxY6/wdcXkCqf3EbOWCVY6871/57CvCD9GBgT/HLdpLq5DGq6w+E66jIKiOoW7JcXbDcwe
WxUADlXsC51tS7VWol2f2S9LT8XsLn5B04MLKA3ocd+SqVC96GzaD7Eoz6PjXjqR7k0t3UaE+9WR
2RsyAhcUR1wxGRoJnqaTDMRAbgHpqwM6Is2fxXzf6dOulJNflgTCzZRtZbL0ZfbS0NxcJFEZ/OjQ
j33oqK//QXtnOX9nALbUOvjlzHqQbr/KBu2OHh+UhcHN0u7/hsDL1gxJtoKpVERNT6jDSorr3hjP
FQ3mqCRWQM3su+0b+NYNw/2dnNkopRMhp7uVEj8lxBgAILe6sq/1bjt66sadp02TN+f/Asc7s3hP
LOJiM1elunwubS4ks8SNVRtbNS2Cgcw47N5z46F7hEQ15d9te3yMXbnGCEK+fqpcjmrbg2lhTqzO
92qSHqqpf9EUjSYCyE36YZn+NMQvlZOE7MbvI+WHa/ys0jdLm56sNg1ztQ5sjxSv0Z576RBdNWt/
NCBLDAcCn0GeN+R4WK+2lcBxn4r2Pic6STS9G0nfecqLQ6XbwYstsjkssg+DyaskhhKzGJguLj+q
2ZfOrtUI8Y/3Ss3hWaaPRfn1m1gfd73EECsCFXjjSq43C+bCi8PMY/0kmR+iuh80Trh/xdhL9Z2v
EsEmBik8mGaidsyvTlqCRC/7ogcT1JRDS6Fxn+tx6P6gYvcVEoJWufqBUv5KEPnGsztt4Xz6DRAQ
rab4LTdDG50yxzpKLX1yomZjEeSy5/qu1/PtUvIzZweEW0Fq/bOiGdFpcjtWTwXb9z0TrNLlsI12
Ti4+fmPxExm9NPq4W+srNopIwZXbTsEF8900Z589Sj9fftIOOem4oPr0U5nZOeTzkwuq5ITfoAJQ
B3uH6fyy0TDord4IiQ7U9sqLTZ43M9gIxK0LOY0se8l9VGwjUe86qR1iOArEjEntG4ea3vZo/7Aa
FnqG6kAxoXJfVdQs6Kz0y+ADNxY/nNze5BMdXd517Wen7xWoqxrfdgUY/PxTeDPMfQqnRjvW7KgQ
7N/0ceSX5rwT9Tp/uUbrQ4fPRg7bT2gZOakd/cOwzBJmzMN7wSqq5KywDdLOkXLti8+alU9VX7Zp
c6eWl6YfNxhxd0t6zalD6tFjP+rDFu+OwsyW9SOFT2MhSExaQYHykqbZQbWOqw2g5CHl1s1OK2bW
UTGkRIy/6WXrDK+bIVjgahFn9SOyfAXMhHX0kQ/fRv4ORR4n7jeqdeminZjnbUS4SOYgLsqg9FiH
NuDhUwS35q+RJENlPkzZnTWZd6tdYB6PpWi4S6q+ppw59lnR4KQYii156PV5FZQc7Wwgb5K2P2ac
QwrNZzMpr6S3w3b+HKFq9+N72w+vPSEVb5qBLgmQFUHkpXuFOW/vdIHTaCgB/lIUWPni29bPNM7v
5NDuJsLecqBA4/m45rjSvN94fMrt/mVyHtxa7F2Muqp1UoCONzkncwxC2Kv3Hb2RqUUsSip7ssNi
ohOTkhqco+PffgOlSC5Oe6is14IzUfdGHyMqafEdM8MQlwHLmkcYkwcXb2zdg7Zv0VORwmVOjc3p
L/fBQvt2NLkF0O2Mjxn7NzbfcTWB8ec6Id/BiH95FSP0ZU9p3l9XN4Jc1LCd+scxHTgX4B0Pkhls
1B07fT6U0Y9Vl5BUXTgXCbWR+vjbmDBnBBBisZ9Zt0CaQOs/sJjCgPIKK3NhXPU+SwPEGGmyhSib
9VZaDzqbLBnfuUx1Ap2H90CJrNLKStI0WNPEdTzfAaXZMgDZdOLUs7jOB0TGETvUv6xCg7jIT6/e
OOW2BDvgW+Gk700aDfFXqVi8D/1RrfS9xTUsj56XONpGi3XPSGIzTvN+tLjApQTlTW2HsnXr/KVl
kEkU1sie3XrcYnk5uKkZTtqb6nbbbDQ3CnwuhWc+DQrW/KHi8k1TrA/FflfN6hcR4o0sZxYczzNM
O1ZoTkyxwsxMLoKP2ypvWMYH2nGbwrpO2rD/rXBQjCvjwh36Gc5+WIyG69dufymzkpfo8t9Oh4Q8
PXMj1N4g8TrCPUWgwF1wIoCCf+sdEhDac5u8QTH1raHaOXV+JSNH8EbQP+CU769D+xl1n8B3+I68
OFJ9StRyy4hr1ydRMNQWEcH5x9J9mur5t/7B5GtSj8BlUEBM6ryxa7ATah9ELbkIsCp/6yB6MtFT
ZzJZLk9dT6WbQNfjLtBkDy4TtTo6AUphoEnHEdBZjlVeZYSQUfdoqHdSYsB58czQMbSc2e+s7DSi
b3f19shFZhvRNMqBSFcJa4tDu4c1kcJwzOko4pKQ8YFJ9+63TgKmArGyi1YNBycGSWkozE0/cP9s
ZmsPdrHDSsR8MD/ELILZaforKWEHN8Z7ohO7zgEGlD+EDhl8+vTmnUn7eWyFj3qF3nV7Zr0qKOzp
BQNFBHOTlvo2K9/iNT06HFcRRZUrD4OfONZZxvpFJ15tWd8KskKloz+UFTOp5eLZOnxyfSOw+gCN
tyAGLBOgVx5p3aMDsZUW/qERp1FWwThRTHI2Wlyff/srqvRbKygawHDS4LIfpSuJm8s3ppOPMd/5
VW1BZYjXxG15a8W2JqzCry8/+Dx8eqIKtBih2Ght06r4YkS509u0oi/fbytwNcAZfkaTRNyVHtrM
OKo2YQHza4q6EDi+Tw8vdODFJc7y0A3y7LjgdeGnYyKiTRu3JzxVgT2Yz04PaqgocUpN3GiJaoKe
ML1dE5O0IPVvZPLVUSpGiKl2JiL19NupsVCQUwFgWdDqna2CENMf+OaNpXlUU7HrBeij/xRtMPIw
KTtN5xldDrNTrpNB1c08xl7zQfv+27she3s/z8VrjHrDSPPrMg5Pxpht57Z+Yp0RugAOIaf1KQoD
ZUrOrrkwMGKBUB8uwkoOfzs5ejDY46JgVTlTE+/mWtsr2hPJlMWLvuaG996zwiGpzCDN1DuHKao9
VwfuO48e6sGeE1rU3qfXKFeuzi2vhrWl0b5rEvfore2JqXtsO9Zu4mHgS5byxKA30Cf0qx4L4q19
fdKaKCgMGmszfHEkm1bSp4xmov1Sv9pu7Wc1V0xtq7PYMgvn7m8VSEO6u6iqJy7P1L1ZUHIlLvn0
qexwlEJ5sZmHmge15oZQmMqra1HAK0PIei7zp5dVgpB3zRYrTTd1PtbBgEQrM0MyIiSHmuFg6skd
HaONpk3BVIEeGK+G0z8r41f2f8g6r+ZYjTWK/iKqiA28Ts4zyuGFks6RyJmGhl9/F7o+9g2vtkse
aaD7C3uvPX+m7tYi3lypuuIeapaBd50jRtwGrI8UVxqopBVMayykAjrVxlMLnC50HTZVeycnDMU/
4xlepnJcjXy1mDFWMeTrqMEGgcQYDdc+4BYzJhpRcbJ4NXsoE1UUon2Hlah9T+XRB/5GZtpLP57/
BJUk3BPEyOyhHawD3dlN0yG0x9NI9aj1D4MqGJGjCbepeqZiYzcIrv8KMZGhXHjgPOPg3Ym+/FAu
TfMOtP+SRJN6+N2k3kpyXgwjQto6PqjWXLYDJRfCpVDx7lmn0D+U7bSXg8DxdkN9szR4S5zp5iIx
ykwbqxP7okisEyWWkA0XEZP8WteuoiTP2QMhT6OEOSWdpVt8oSaiCT2ZnkFfolZgyQfXhwlJs9Pt
koRku31JPPW76PuL1wVrpCV4vw1Ogk/TipYxLT7CQubZVHLSfHFNhU3ljlZt2RefTaDfUJ0uU4Z+
Ra5dO3XWiuCEN3YNMHBB0A7yelAzAGVH9VvXFCDKM0JI8jVDyjS1DslSHOulr9uLXqLwTKt1W91B
zjkwaiVqiHl3ms6d7VLOmbgH6bAWMSvYi9e4Y4uqn91gXDkQNGK4Lf7AED/40pR1RAi6aON80/T6
qui1dzvactfpU7gXwSlGoUlG5lvReQfP2XKNr0LdPbX2G5GLa10Dh2gsCIvAt6jdAPcmLC/KR03a
1941qTYQPEz3oXFA3bGO/WAJ5ePcSX1DQmsAeGXRJj5aMLq2BGA84oW6LjZNsBumaBEm13Ts7rMA
CR9a5zTYj6ZgVDRiU0ofzfCWV+rgCxy5CjjjOxKin5CZIqtepGLoQMxHeBRdumxmiXN9bGmy0Dno
mnPwixcmOEtF4LnttJucS7m0k81cTcnBfJ2TadjOCUp+rYnPgYuhsrZ3Q6gOvaDAnHAbo2LlWGjR
GdD7Au9tgkOB5sNyizNbvYuTXMrYOcxhNggaF4y61ogXGZ63D6Bkl3VF3TY7EkEDszgr/f3Q0L4p
QYJHsdHJWnc0AnyrddW615QoaptUe34Y41xrr1zMf/GJyR37qYr8AmcvEPmWvehwozerqTWA1/fb
WnqXJPE/snh8JETl0/g7IieuTCJeqoaIjea303OCo48+QLvVTplF2Y45SfZbgzZzgcd8FlL6T7Fs
xCemB//BqYadHvQW9c5gyk/ppfJk1PalMLzoo/ft9BabjYKOJLKbpPnCVMVg5Z+AHb8o9XWb57+B
L/acQ/kHM1Nr51XNROhizWrj76QdEmVMfO+5xWsVl9aDI8rn2kGhHYZp96v9J3aHKNLnNJSseSqH
gbUt2o3bogJbibJdBVlS41AXI+IJafAZC5KQAfc9MUZ7RmDGHJkomVFmLG/zx67CV9ETADh5rEap
Wg5MPMebFrfD/ieQh61dumPR3W/NLibuPOOMcvVh3dLd6EvHt+nq0z2LNfq1IfCwfagvNiH107+T
eUxHN5fBJLpvKabu1GfcUrrdlrtoqr7YalkvxlRiWq+RRw0ihW1r4jZHigd+H40FpwH/IYpLHsKf
+B67QEmGme/QjIO5TpnWLcyY9zmac3wy5JBgSpOVPmTOa2sML6lXiw0WT3/XkkODHDDTkQgmFatD
hrtTJF5zhhyrwMa6TwYUG9OONOFNBEBhUzlzxI8z8hHc40/Kj+doTHWibJ81TnIApjg96D7bYRxR
2cGpsuYemt4z2gz3kOD84reKsTYxrSjKgKZUFNkSD12/bLOi2gTJwCxG4faxHPGI5SB9NZGVYfv5
EwuUVMa0ciYOsJ9soClNvrSeYd4/+UC1UjxJLqtfuMuYn5m7pGTWOHI5dfJo8ltxfPr3fJmHIA/2
KXkvFtBpowP9Em55yNG0GJ9p065yp7gm1WcjrH0CrHn2kxh5fWBAkVb81BCbXhiW3qLLXpJJAqwv
WUFwHO5QfK07shCqSl8h7zrq4jCY7ntIFEjI1EIOayQcC5gY13y0Vy1upjL2P12KIugzGw9jKauo
D+e/c4iqQRwi/qlUGwuvg3/QIRtDs38RUfq/aUQQnGgZfjmVfEwxJdexe5T9a5RSm/JNNjpw49nq
iGZsZ7JfiyN9O8cT9ZiB9LI/2nR5dnZNzQ/FLnvw8yPUAoKdf4KKEgdvRJpy+IpFoex1ji+sU9GO
CxLXNmtwpc3mr5/8oqmVu5QlT+/Wd+6cgwRnDiHMkXR6Rn7NOiqzxYRO29PUg7RnY34AnuM5y3uc
h2Rap+3BsGeq3trzh0Pn1ys96dZu79//yTsqWGfY8+i7PJre+9CxokA0+R/pR95EJ4C+CEmVSIpb
Gm41qsY4X8OBWhYTmT6xumXGaZJXpOvLsCqWFTCXBlKy0/YX03ZuDvORurvMFSIv/SK4NrhY85ja
hVlLx87cSfmt/8pKSvNpFTNrcsXDf8Ql2fPEIK2OZssMc2DIzPdPbNIUtrwCV3BD2HnmZK+IPtHf
RWBTGCVkwbAy8eC0pX6vKWP9HwlKxqjjRbxvmCwMXPVg+Rd/YpR0m6TAxLj3TJapnBNx/0SkUI1k
Jsp/JfZLUg+Lf3KVxMDHx8CLlFkH1N6wiUhfY4yDMAtwe1rdIvda7hxyr3DJzElLsnklqIODsFgN
/a3wn/+KW1Jew3qpWf9v3pKXLxGBL6fsG2ioJFO2p3/8K4ApTkFRK2SkbwPoN47f3HpuvEOrbU0L
KR9aUahSMW/o0BHH2hzaIF79XyjTlB0MeS2hmQ/dK94yPJPI7xCdzDQTRz72w9EpfGwmA476vV3u
hmZnjy8OvyBvxCIA+mi1W4AdSgOe4t3FAsLFDCPqvsP+MpAd6qqzwVOeOI9Ji6mjfqnNe1O/pb44
yLTaNRbCOSteeUgotOTWJOhgiZ0J2dLN6U528Zs9xgIRxaKYomUU6h8aQ2PwcQsRvGsuohYI9yW6
VMAFG52xny96BE0XYXzU2Ts4ipUebFkmUh2XFJkGjnh/OeJXktlbbTi8th7xYTjxzIT02/gl937p
YcLsMtqaIljP0VFI6ssBuQLnOnjlZZPkoJ7Ggp09Buy/oqQmso9Y7p27xL10zDQnPTzZSISjasNp
zOgnXdM+LnywwaV76v9KlYph+MeuetQT7/y/4VKiiiCJRS9uggfAN/Y/wVKRhaeRPMNvNWZPWkbo
wPxhPStjAAWPN1TygYukyb/71lrLwn5H7g8qRXvSUnsZGnLrGmuyEe+7v8KnCghR1sSN1KSXvlan
0UeBCnTqVeNq6Rtt6Q5ggqz+zEpp2My5VKjRU7Zu5WfvjKusyy5/Mqoa44OxMUiO6sZol0Pr0eju
mkIcg/Z3ph0DK/q0W53RXowJNRuQIwfLaSKXUIVHO4RTNGRPrUx3/hTskhxU74STQ8h5J7OEJXlf
xhFqN8CmWnkIGdpJWLAQq+mxKv8Yh2JvhJSKNZq2TvZr3ci2cTK+2GQVmEq8QR/ekZK+7rrh4EgP
Rt1HASiZbcSwj7G5FGjzCwNBPYHNk3/QlLjvDVwZJtkwP3lZbkyga62iZ3h1pzxuyaOkXNe7x6a+
kcU5h5E85j7V0ZB8SZ1COXAXP4laJkPaxBvu2loR+m4mrxFzX31gODpoV4t1Q6hlX/Uo2D6NcMnw
7ygZ7oMsOnZWdMFB/4wS5iE0mExH9J91xf2WH+lp8GAl+063Nn+iuEouUJNK9lQEawA4egCUCPWC
Y5Jc4XxCOlkpNYlHAw57vsCwOiwa1NTosJbALvZZWa9jr9pzkuzzFAkF7jMpfkW0PCEzTzeCnnuA
cIjpnLANZeA1wbyL6dyah93huhmbjYZZHywCmzOdZycpiPjzCVplTpuW8qKqehfEdAmV07H3YH6k
u+oQVAmBFuUTNqKj51hHP8f/DaVDc8e16TG6GQZjGebDk96ASNGDt9yKVoY9veom6dkhoyI5GCzL
uYMyDLk0Ppuo4YkOcGrWbrNLZXbQPTKkmy+dW2vEmBhrCLYn7/B3oBie6yX7NvI24u+K1Pg+3fvp
AxHc0EfVfo4XSwL/09K7rZbFM0UDHU4SXkgHuJjwJVqn2tgiO7tptw0fph+cJ4Zs3F0FCmtjjQf0
KhWPAap7Gzo8gbw04vEqKced6gAARs2lQ3pt9tCZotTfitG9l83jiFJwi389Yog+USp9sPVC7zHt
+x43ISA85713l4a7DFDZYv2ED2NQO/KS5m8A7BBgzoCojv9zFakb08NtS4Ida7tV5OHeMqtHWPpr
zbU/UgXfgGM7hMUCfIhaipi4b8PpFz/5Z2QWoEum9jNf3fBFzXHAHW/ARNi3c8yzZe1tiV/uGSIx
XCQtA4fLsq7Lk56Z2loz5VcLjToxD2SRyGVVfIvhWJVH+iN/4vmDMsLLF+mfurXCBIuvG0F4SlAZ
/kjEHOnEya1PLdo0hYKfFeTQXuzofmQDQV2aIUJCXz5RWg8qWtkKe0shzxp9SCJ0rPdzXjoTYLgc
eVF4Wx1lEx4689p7yrxvr8xWM1/n7ZqKmw3rgzE2yLLylDHRbjN7Y5NHQgRW+ViJ4IOt1UAIoqfe
f/LZLBl/ZvifBsc6ZMhSvIIFYBoxtCWGthVHpxPP9sjiwfAOJdCCsBLUtvfgytBjLgKsV7iX8nFR
ZSiD69ew2PV2duCbhWHBsmrFGfiA9Q5VWoMqOxESNJiKKEb+Tntz8Nw39nBf52m4w8PLPf534puZ
8C0aXrGzARZsI7ZojJdKjem53T/iA8DLYhD5NnT1U1v02SL00Kq3BcParjd3bk6YHCOp5znzTfOK
OyPCNyXQZZecbELtNJvQ3wQh0Xpwu2YxBhov0Zg+J21QvWphz+Swr05K3Kys1BZqzNcR/dE5VQ5p
dU6/nKwiZDOkeZR77NZq1nfC9wjwMN2XVrhro3rsnJswrKdSpDs3aeqVpRc9p6q/wyoLZ8IzdnAT
b3bRIbqx1piqRxDU3kNkrv4Ew025ePYF32pm9AxaTTYt7rmS9q9GC++yCvh2F3WbXpT+ykjrkAIM
13RVXqifxIJUwJPuhY9wUaqlno3jPokI7ZJ+/u2QYEGfO377sbE3QKgOEwFiMr2BDGxXdk2VFJjv
TPkOoSZXc14cat+RGt6kuipP5WAR+I3/GdXsyci3Jd5NM3HRiNO7lmYKJc70f+cEBq3wgbMsL1BE
+F3J3i80CCydKHoUdwT7b3J/iNy2FI6DJhm7YwegaZm3yNc73eCpqqt3qWFlMBxbLMKcmYGheQbv
EtqUxMZbQPKgwAraHFXnn9xIbH+i5JSn6TTQcDhrG6Gh6MZ72zAfEQeSez2CUpJ5fo9j4Cxkw3lt
56skCfdMRY6sZl9VGP1mZYjjFjdOiVp38d/xcoEznJ0pPGO5eXYCuBhwOG5IPo9aIS6mL79E41xL
suVUcK8c5xv47UrFX/aYb3t5xqNxIGXvkHnpXaXkUU3WCdjmt2ocLk3F1THcodKhfC/6Y0EJqDBv
TnBc+wI10DRd6yIudlpsOtt/IubGgMSnlMdjETGC5DNgTPYf/2TN+Y0Ac4Ese86bc3UO7bo8WG24
cYx4/0/k3FC0D8SkwpOj94KCKPxzYKM/1LRnq+vuILCsG0O7TVOwb0KTETFeqCQQO4dn2mvMtd5J
EtrJCyrKN89g8dTxzNU4p7h2kK+PxIKW65+8udL1j2neXqe6R6k6PKpIPDokbxpC35Vxu28C82bC
qJ9N+92AL4AO0soYcXGb2oKaMX6Zw+d8dioWUtrWjn+HkzktfLKZA8LOhJa9z/LafmJCn6IJDBiz
uv6se7jPqxGDoXZE1svCHycAbCanEActtvHd1piDO3Br+Cmd8Nwk7WYQ6gie72ZiVBuksc4YnMus
Q/M2h9d6L6KlkZfhidXUpxEAQeLMngPuotSOlrXpl4xqEE94ZKQG+bthmZuuyjeQKAhQDdkI4k+3
y+feEVDvyYGADr+PBmeu8tcyxy83db+lk5ySKTik1nQwVb+flHZGvryN3A44F1fnbC0V3nQqO0hH
U0FzioQL1A+qEvhR08sgWZQOA0I5vaUCoCVIKvyszUOHbHkgw1XDS2N6AQ13CkZI7ktKuaUqaADL
CulIHyAdSUYXqot7tvlD/2Ts8cvtzaq9MXHbEQe2rQpw1z5wr7yeWP3OI3ldXlhXz8l7BRZGP9a3
OOSXRqBfoDMxrJpi9k3DKYDG4eTeV1hYbyp3TubArII5Ouq1Hfbj337Tfvi1e0T5+ZhjOJqUOeub
8OPIMidF0CE3vV97pNqKATEdso04KEDBqfzi59Y2nZprElsnu6Powv2DBVLa5c0xIFZj0djP29M5
wi9vsiX60AsC7Bt7vUXfDZ9objYYgaOF11v3KfGU6yAx0WfEIRudgFsIUNOc8dfSrgtXf7KIL+Cr
x9OYMt9FldLV1mdn6diRWUMq90G5w8QM/t8pgHYXv6rUP6sGbSouQbxY8tEw7XdOHDQJqJqn/lVK
/cAu8OwpSKMVmSYQGbxNP1hXq9CuEz4Ky69erVE9wrZ+0KEww6Fk+B034zpUzxqrKtI45mhG64PD
71yZCeNwGIhwO1duVN2HDoJ8xPKwdoc50Zy9RDS8R1g12Y5ZvzyG9RAF1kUYf7pGcc6FzytIgBYL
v+jNUIg1Ia09jVb6qbTsgScTFVE1wXSuN4MEdWS4365tXY2uALTV8jsQU7TQfP0pmAfiDpLhRVvK
q1GPZ6ccAk4nATOrprFmC4dwpUMYinL9MsYTJVfOKaU7Fo7yrKUGI8mwDqxdq+f3APLOTcT7N441
qrzycegQ7NFW6wQcai0WTKNvfxe+t9d1OqqSMm3CddRQMLl2dzRdzVkq9mN5JnzmB7PUzaufXZ1Y
aydZC/qQWPNvYmq2oDzWtnpStfZS5eF5KLNn4koudjPpc5LLuhL6I0ImGFsWGYnSi60V/An+yFr7
UnbaR+jAUGHKfFNmhse2I18gcPdS39bM9tBmDu9EUi2sgGFmT2AYNNs7aXxWwoZWl8RHM6aZTTIT
vYoXPdSZcYmq7r5KorMFDyGMsAeS5r1E8Fwsei2Xm0yR6dOw8siqYjGpEuOm+VfSYmOBeMF/vfJ7
VHQxlQaj1TvPy09q0N/EVBmr0WIQU2TBsQzlKYDwk9rlQxS+QLvcBZHBOr6pN1Wc8oiF1lfVQv4Y
2FinWIDc5tYmWDkSkPnroWo3U1X8GmJzVzPTbobIXBpZsmJRiw0FUwhuNMwA0Zr6Ed2Couhyj8Ok
D1s9HYfZRZctvIiDd/AkGc01SgdraI6ou78D0F5dGxzwBYGNKtR3M+pbuFR7ExP3IigitSBFahkZ
0UNaBkBl/p30iMLpRIybzRelsGh3AAeMX1YI5atPjsKAv6ihoEqSfjeYOOA02LYU1gTLoHuJcrTK
1JQFLgtC3Odfw790Qeovq9EgOrF/t5W/m3RtP1b0gtHsBsWrcjcv+v5OjtTS6JoU/Sa3aFf07GiP
SUNhWqPVmi5Zyn46fZ+zJGeWOhUN67uAxXQxISaLz1mTfNeq3fthjObXErdG451t84e2LTaevFpa
fO9I1DtFxgLPzq+++FWBHlVUU6Bk71xLhxLcvbVEUeokNo3ooFlU0Xno2E/b+lecZ2f0kC/YjA38
H13lP/mM4bHwjzvL75nHk1CJGPwSVGG+KhTBFirEi0tcJVwKR5vugA/sJQPJ0urNha3rzEvLbOvp
JWy4XRf1/cpjDA4hT57SbOSLIk4pmLNtm4K6mW2LmbGoRZFB6XHnhvJYQPyD8fcRJOAE5oxL/gU6
mKE+4BPcGk7xXAuiMeEy/RZJvXIJSorQjtspO6vAWTFn5/QnD7NFjMc5A6jqr0xMvwR5OhBkUbLn
s3NKZVSCOGfPQZ1yXMVi1Rnt2XBYDyj9d1IHT8jCEKgcQ6t9CIgKsLNhVY0MSBw/3uaOjnqkYrGi
CAJfOELfGzBke4YNjEGPAlSxyxCeAg95RnxtQ6A6flWsoMexQgo1Wl90esK/F9pwyWNB4ED6ClKP
7039iobkI/K7t1S2G4lTiAiMFjeksZoTOedcxLBl8tX4T8rONoOvXSArwaWL1gBItl5PLqEWlECF
24ew1RBSPujmnddWz3FR7f9Ed+ZpxtDDXnRmey/a9Bt90kJiZS5oXuhJHwbd3ktPu9cCeHKAprq2
f/MN89N1aGarWj06NeqNwatQQA32xflJ+6zeQt2DpYnAO8DVRW/C6NNf+1S0EcV92wn4kOo+tCFj
wjasmpGIzkDd/MACnALga0JkqjfTcxY5BKppawzFGxVEq4JPOdSRt7Yz06VeZ3nh4L4qP/U4vitD
d90Mzd7O38uQcTNrukWceDAyxmtuEIAD9HCgzJdIQyacjl2dXb0QJuZrCzJyWRnPXRutHPdqe1CF
4VhUq9IK54mF/7viTwRmlN1jT2fpqk2t5tlF3V7AlDIAUugw6+aY9QzNOhpPXOMPSqMKKzN/Kcjv
VkjdlkzwdqPxYcLu0bv+MdSNDf9hia4zpTpRB8lfFhpL9A7i+tIk3kfR7QPgvOYoNx26BH9ONc1N
UtFcXm0WyluC32Le5OrkeC2/THuWg0UfaR0tS+faFOKzRK+ZivSx0obHqg0orry9USW3IBvIOVOC
Ph8g5rJPio9oGF9naxkxtU+Es+Egi46eDA9Eex0DuI2BFsPBbFGFtltdqjezwR05J6jKLPgdp8Ou
8pud32tnV3k7olCv9VQdHEwSuNCDmzuYGEwxpTTlCYg8pyVF1iyf1EMFFq2+JLZ6QP/9OueuTiWN
u6eq58YMthi1AN3m6TrSzn3SfrkBarZJHArE3UGSb/MO5VxEzk7I3Ap0hRPaGM8TqAKIgC0qatLg
dmEQ7xhOHGwYo+hYv2r5e7QLfZfjdfjlc/qzTfwrxRW0Alx4T3q3OtbLsxxtYIlDDAm+/RPnCq8z
+KCPeIhivIzMRkYYgt2zbup3JWOLZa9jyxR1hi+M2UksNPBRNR4FN2HaaTbOV+rp70yyf9FZ3Xlx
+gtyIC2WGt6Uhdhf1/J3emFKZ4kofo6FzSPCe4qURW52dbzxVNNN2Hl6ghx5zZxoVeduSFpW6pwY
NabrFg7PRbdo04RtXCFcU69Nn5Glv4V+eyeAnTDbHaEeWeajldtHWYU7I8yOTiyee9d5GnuMroQv
yZ9Q2cEQaIzabWfXe8dJ3lOaEMhfHUzT6AXhNzdPPJ0CEFGBw36tzgME8K1TfoOgWEdReWoNSosO
xj79mekySlAako/0JTD6HWA7rsTyroANAbATKamqRpAeSX6ZzOHeIYgRUjAO0JuuhlNDYABfFadT
XImtTYUJ8JbFSfM9etklGYDfdpE+LKWWJadQOaio3PJ5DB4MFoSBQic4Y3UK7+AE8V1vJBfwcjTg
fjQiMe3g7fLWdYVzIilI/2pyO3kWbnhnZMzUkMK/8wTxuEt7Z2tzICA+IkcrICNAheQh2VZBejXG
CAVXCYRXBd/pvB0ldgQbxV+BuTiXTqoyPzRI8JhbnrOSHVmosluMy1mTGLvZpiE457XNjfDQ1MOj
8z+huqOJxaZLt73VrUxYU1G301lf/YnZBVW7Ycywrgx3M1IaW/qzzfDaGpJ1huBQluMi9aeHxEjW
IwPolvVg45u3pnHQaNrL2LXOTmwcO0YPQeUvRvvLZK2ER2RFfgLPOloVCRuATl9RRriYCSADnZtQ
X/t5cu/Yzf3QnYrwowgOGcG9GFi46ez1TOMKSzfaRBVkG+efBF/lruvmoU84IQ5zku9cwboOsnUD
VoibMdeutjVsIH9EpBZYuKirZ58qLZfOKy7Rhznfd6zYeCtn4Xj5NjHGvdPtfKNb/4n7Tbnlslhb
j6x3WfusOoIaDGjU0hZPAd+oX3g7bGqoyGrgOadKQ7TQHCiQrdLaoWxXrXtI20uiGcvU8LellX0Q
+LMkdWBhutehwx6PM0aZWFB5sqFSLGcTUYN94T/Dg32d9poKfCY2yOEXM9p3ZLCRXa8EHuXRIoIl
Mu7aCoT5HCo8KneBPXbHXFfyBth2ddEZugfpcNTkXWfBmzWrDdfvgcpDrx6azZw2HBfDoTfdvROD
KggAH5vC2dTeKyAS/po8JYlaFTDayN9mqM/tNxzm/omckGPQJ3uvobnP7oP+udei1VT5PTtxPIh2
dG3h9UzUzOybDkaIhHTybyRRUSZ4x6R/sQwNuzTrqu43AUB4Q46a9mrUYmFQtueMO4O5jzeOyGsx
/b+ZiojM2MYPUxiUgCXzRCxegowIAgjion7M0nm6N8irj2lyQTjIK3Elh9DkYhJTsJa0AsvRDJ9z
TTwVRfQZaThVyir+VeX+lyv6jFbnFSYevieTugJGxV0UOzUu18qC+k5IcpIaNR+Lv9EYZv3Snzxr
STor8+8SJAtEMI3ylJhlPI/2RjeVWlva8MV6q2B65rlo+6v6NYluspDNJs/BgXqO2LD2snZ9LdV9
m4b0Y9XIxiRzR3cF/eTvZOUc+y4ChICfDsllB54fUYWXeVC2pgE5hpswRhe3SY9HaofcwUaiJfee
zxYFzpFcdvxUhg7SQbmQz05YQpiHNIxew05a267TzQ3UmOjMRtwbDXrLjOqYHUK4qj1LW1qTaVIq
WmBUHfb+tKU50WxTtTFT/kSBWV8DojM5J5mozUkEtUzrtUySN8lmmzfmQ5MGxoLZM0MaQnB0bAsJ
aKibiNota1mV2rg0tWZYhdqAH6hjhuNrAluYP/rbn2TnUqvR5OX2lC1GI8nWdcxZOmBD8EFt3mmy
Dg9j4LNRAUACJcwIk50XN+bGsHSQUFVoYctoqnsos7PYxl9PKTpqoffu1vT9/NKXxb2wTUx0ZQom
hJnNOupAr6ssfQ3a5nVCbxJHFJDF6HX3Y1uCfXC47Qp32Pc2npuhICmdXJ76VJnUPNKtGbJ5yfOc
Eg07+MzH5Mro9IRXHalE4WWMlx3DfwWHYK5yK7Qe4G/sCRuHlv5PdnSGYx/lgevcWoR3BytKkbtX
eb5q5yBpfJPox+vIXGsWwXT/FyntkVSm2UybXLYo8Ca03z/50mPJPxOtKldTVjKDGGGEdGOPIyUg
QQ8TvLf5d+I0eWOL1JjuVVnGW05zZigom+iucZ4pBv5IkJN6k8cAqDqjJ2vUveYVSQim77rLNnUP
riHVnuIzhk9aO+ufYGovxXuhC8xIjTfBvRUJ8QUtkbdEg5ibGHisFL617IhLWPSO7Nn0MmqC796t
kt4flo1PzTrYfI7qv1Or8xwCnFdwE1Z2nz1inRdLp/evRsOfPk0QrlGekcaiYR9hkgaIka6UCL/2
6hQ6QHLQTuCg5y9dhvWi9Ub8sAwRsYT1+35kHNUl0ys7BvFEuUZa7byvTvtv0I3aOhHjc2g4Fz0k
+uYn9Drx5KNqCoKVx4m9m4nJbc3ukCLaDL9r05hI16CdxsUerOcsbF12dwidGCvkA+vVAYFrBRBK
zI9MxgCM1493SnN50/2yetUt8RjZiGQH06CP7dEyCwkRp9X9X1kxVVtbJofSoj/VOJ3ohMNrm2sQ
JEZkpAoCS6M/JZIkIA19IjZE2CaJxCdAsqrYamPT4dSsdlmXPo5dSU3F7bPQLOsjsel/66wJsYwU
gEw7FDlDP9Zrs6m/J9kWa1Ejr6XebZcVYVHLcPBouTJOjUanosVhHW0cnTgos9fQ5LEoCcduOEWd
TpcnJK0Pu2SGJiYnlwAsG6Eu/EnqDrvoQajiZ9b0O21gWedGg2pfFdr9gOjHT8dfUQm1tSclgitR
KRZcPtKfeKyufdEfrJRZtZ6HHygPSHP20N1ZitVpaHBCV5n3VVb1F4BDOqSoQhLJckxqLUEEXSWO
o+nmu6kp8Af1qKx86I1bC/JOOQdut9DzcaTF2NuQTwQd+2oiFk+9rI8FJG1eLuMSDOF6YJRc0IpN
dXJO8+IVQeZew53leQ5TuFCBFZwAeMWMrf0peoC6951N0SwEJzRchlb+XXksIsp6UFdE3tD1VX1j
nMRItOusBe/Jc922oLZo7VamzHDkqhG3hcvzHFj2G+F4d6Vm05fW3UkkunkyXTffTCUBioXeOUjr
p3rJDsZmbEjW+MDs3+hMaCEVrExgDAshTMJrUzCfWi6MFSBPhHvwrDw79fEWUDD/JJAHfjNuakiZ
OFKpC71EE6BgUrmq0lherGKUh8x9/ckmb61UQSfhfg1oY8i6SB7JSWf0VYn4Ek4oKzW07CsVodgf
PONLav6j7qdbs+SWNV3Oc51zlBvt/4PMAw35KAc2P98IvxojQErSRxWbHTDsrHc4tzQX959yy2ob
UaVuE9/0twn1fOpXH30nL2Lk2RCM4EficMhM4A4DcNQNfKBuaBeMNR7I6kEJR0jBCeLSIivBDaZZ
cFA+MWDSzV4hGT1ZAZVkyZ8osWwNG2eJ09mnahRK71AnsuQFLONwP8yHXMUQPqwNbD6txgpbgPqW
NRe3SZ3oQyPdMiZGetihxyWYdscUAse1BkNXI1wGXQlSVUaLKOlm7b/to+yQoNGWk+AKNozC4KAy
3G2So00oR+CBuWOe0TFLBkuAVLKqDFdhjpSpQzgHPOergja6+ieHnRhm/cG2rGllDqSM1+28UMVW
S/E5Ptt2fe9IfwsI++snoP1fRJ3HctxKtkV/5X1AIwIJIGGm5Q2rit5ogqARkfA24b7+LagHPeGV
riRKZKEyj9l77ejazciFerdHoVhRtc1mQDb9kt0O95e39oQUwhvofyxQQRSJ4JPHEPci73DkznPw
GVkcxPVUjitGpdgza4rGaWAdaMzdluyri6sWzHFIEZnO1JyWzTy0jhy+FS2rwMkaFmkME1ZTNvJh
Jhl27dlko+Q5jWjZJc8yY9T4LwYeNQ13Tpo9/C8K3iz0+DwA8wNjY0cojUDSOtXwDLIO5N2s0aRJ
l/z0SUb7KUMpb3Z8qD0drJXB909Sb2Hzih5D1oJHryaGxbXYgUPxYI3XOD/BSJvbeLRKwz8DvKab
ydV0LqYe1fAylukbENajcz+Y5rcTtcVKN5W+JqLq9rXFe7L3sUii4Gdr1tsoz/EoGmEMfYvvAfln
U/YoI0hjPXlSazhII0KgItm3cvzLn+SrcbCGZTF/iovMuVfTuHCOTAP6Cq/A7FvirPHBR24J8dGH
9hU58cjgZEHSowAh3cGlK8yqo9vpt4jMkFU8YcuOXQgvdo+ZJkIyh64udg9VqwsmPBUsXmT4YLl9
56Owv/GD5u+zFwxXB1/sdbQxnEWE80DsPoEh/Csy/ljXFU84b6jF7Vezzj+6GDHFC1HFxGPwasMj
YKbrgXnA/8rQxA4KtRsTmuV0VIw6ouZlDjC5orjF1pOk4coQSFH97tXK6y8gq5cpkS9VwTCeTmaN
EBs1xoi6ajY5zauqfCHSDxxeYjbHqDGGgwpiFjnmFJ9MGFBIlqOf2Muij8wmd8CtaXgG4dy5ucv2
oFHPFTEaSPNirhvb2XVFHd11TVpegwLrBUuIGfNRzKw50tDnAt09ej4DbIOTnvdJKHh90+QNA1++
p4elzIgCHpo8+S1huAENSphVjmZ7iHsmlImM6jvdZ8SLdTP4to7ks2YzZMV9G47dsXVbuak60Pm8
f53NbDWPoU6/ZDQLlBzeAX79DznGbJx09HcmKYkRCWboJJufhS+e8Tmg8A5wq1M3fliqIw1ssIoL
SBTQdyTVbsgoCLnQG+NooIY2R4dHSTFor+MvzQRI2cTAloXCSLQ4U42CSUMZSXujG5qIKbKwvg7g
PzukHStlmh9ZV19bmX610QiViZKGSkUdY+NWVzCNiLU8QebxNsDuS9SFdBbCI33JYti/Y0jPVRHQ
/LLND9dFN7H3r1Pv4JEAuWuLot9CFnxvh0k+A3suITDgD5k9ZIjQ124Nkcr3Y2+6h3QSAzgYPkfQ
OPukZ+sXhNEJxAYC9Lzr4afLeQ3uDMW6wj6EZR8+02Bc81F/+WWALRwq2klO5ncY9gS+MH8DUPqs
tPEWyGYjl+WWXv7JrlvBzYQ/tHfEiJBs7M9mFn/CDn3oWkTKdlJSRCoTYgAxq4jSxmcSqIxNxhCO
NVn7h+E6Gw6bfrdZvlyw9x/THNOva5sVNejh7b/Po5btsvSQIbMC4w1Tlw+g+thI1e28o8HZOKDS
0nVnAS61BxxdkR0lz4K4u3tZU3LoPDt7BK1uJGuvjWGHXwFO8JAmcMvQuLgZhrsI8SO5pkHirWLE
jFr9BEmjZz2jS3ZfyxLHvwOFgUWgv/Fi+6Pv1HupY/vHScfoVczoiypnXKxvXru1W6bqgQ1Oua2E
OId+DkMB8YjtpCgmvMReW475q4pgCQpWnEkLlLW3XX6RtmefJFyptYv6K4oeiDC7zEEQ7NTyHNJc
PoyEjK4J2UF2TWlNtDTQh7blJDRO5NBU6zgL/phMS6A5aGNTmBG1ste3u04wE4dvaaIq4l9K1CMz
Iyn8BxAfFQx3btQsuSnDGU5KJzUJiNNX1JoL0qWLTnndsSrMxKsV66/U9F5tJ9f3jhMYW6lbyfQp
rLYzZcHKFJysKNLqTebaN4kFeWU5qbepqdhZkebbmZNjQ4pjjGfaeZK+uCXNkrwQMyBWPXu6afaz
vTYNb8swcdgE7cjJVtuhBas5yOBdxH91mL+Yk/1LWgRZnoV6FUX5ouG2Wrys+MVhf7BQCrGrx5nx
KJhTryfy6rbYZTuudx1fnYKUyzgGRxkPNhafLtlldlkd/aS/s9wU5eLUx7cwcp79HqW9LO27CSjp
Aacwm/Ux13gtOay6sk5rlASGyfdJmMzMo948Oa6ydmMAs9MZ8zf2686pSxMqj1FqjxZRW3x7VQBF
r6bDHWYrOTcWJzT5FeFv4vK8d9C88It3S3SLsJ+6ykLWQLu0dRqwDwMBkRD0FeT/oPa/pyHOmGBg
YM1LTwKS8e4BEwc4WhB3Yy5DPTPZ4VsqdEzskaifBqGjt4DLgjCP2j4Ok69+jdKr0XfiiPF76JQm
jt+V7NJi348q3cQWygceP55pkDVuTyxY3NX/FkdPYcUUk76cdKRy4lLog5yFo14cUTY4vBYrbBvH
1o5EIrEzppoMRj2U91me8foxh8q7bLzDiJAdkmp6ZtXFHTAvpODC8ai7qldyy3j/cRJvO2k9SvT1
+N+qjVk6oESGqSaggKyLMO/eKwQIGfUoPfRYiKM3U0SHXbH4cFlw+aWyebexu5dCigNfK55eZo2R
9Nnv2NFWjhMOMKcpz2Ne4Hwx/X6fWFb77ScF+pe5e44s/5UW/8NnPkyiIFB03hR0sy2Xui0LY+fD
3nqvOmM+i5IbgLYlwqfVNpvWVv5V+4RDOtp9qyN2OAwSagJN2/rU9Iwf5MD2QBJzzHsQhIsVtjsz
942T9qbyvnaKcq8xJq0Mht9rW7cxwnAMO64vEloSU2xJc370AjvfdSFQG52p/GIXgF507sZnimGe
4oSamwBo/zHwGIgaY8g80uwjsDiZ+Sm6Bu9YjmEAeelnxo92cZlkG9bUmzzrWA9LdoeZSYZ5XGMr
dbJSHSnDKXtbCXrFTR+rKY5B9KICIasVu77ruVsEz9atiwQKT3YST2EGKX+l01R9BVC6CLz21HAv
kNUe0aLfuSEp7PDR+5spCQNaBSI3Ny3smaNfhP1j6gL6Aa4mNo1b8wWxrlmXY+KvhiD+AXMjWRmk
6uqUvJATeEJO7HjaSrB8m5KB17pgtD0bTAXszmc4l8MzGEx6EGFA10gJBN1UyQwxaWaWbyTIAO2m
+RxpWK9DV36msrkAm0OyZoNFdqOYJEeTcW4U0B4tOyIW4DTJ8ODR6CF/6lA7DQa3LEDzP0U1lbuZ
nKkLN0Jym1BGor+oBtZ4NgqOdtH2dgFamgnAkymRAGuLSLc5iJOtOQy/ZMVDdpKvTDG4/GJAUu44
f1L/1djvHNSNHksQP6V98a35SBDXJ7x5Yi7sRZtHN4xxbWAdm45HI4nY20ce2HNhXI3YeyiJfYBb
O34OilsCgrAFvTq5Dhai9a6Uzd3gTSerZ4FOUXXwdD9tIO7kN5Og8O0Q0RCFefRmBi0BVBNElwT/
NBbb7eiKmL1S2S1iAv6ZiEjVYkS2bOBjJAyqXY/xbN2AR1nhe/kmbeodDAV6nb79Fp1N9eootDjZ
LptRnPvQjLed6+66YNWqxN40qYbhsXznzP4FmGSENSlvtqjKGIvasNAgZnosP2qbUVwO66EsGP9G
nrErGxulpYWajssBaJI31XsZI6UTo8uURXF/tXODmKWAXBRy3Kw6QS8YlfkvE6RTZiOqKws3usQB
BYxj9PXZZ0TNgVoy8EEZcgypJJYJ9L32iDHW5RPK6Ysd/Vqm+RYPiOE8Yv8m6cmdpJHYg/yG58MY
hUQYlltF+NP57CndmpOnTAJqkgkzR9sGsP3F9OjGDYPYAGex9c/00LDN0QFq1RZsRWLhpIGFFYGb
SoJSwLyo4c3WtiKFRiCufVWuNU5bLK4At7NRXash9miPjW56F1OOA4kpI9rnCU0TA3S0nivXJhuD
I0Neow699jZwkLjXthSCHsu8c+knlqz39MfDPlXyWf2cQ29uOmbnucsMUg3ggO+kRXoY9UGVnuzI
SeQ61qnHgMYm5nj9r3smrLg4VPHctbQDaXGpiBN+ygrDlSeiUykNk64Sx4nKCD1MpMgaiqMuujGm
oyFEpBUb7Cznn8QtJtw+IWGavdmV3bHO0UswxmXyL7oQr8TCO2Qf2vzJi5TLilniZ6G1eo0tvzmM
hAG8RblhInxVMVTHLrDQ2Sl8ZkyhXnEoEjAJ2B2LU0rYKXTs6oXda3tyJjv5DGjCFvIKQg9MjWgK
DMDFL/6o+7M3DQHaW1DHO3fmIFhhcq4+F+0RpRAgDuG4/dkNq+zg4DB4IpQpAaaYDNG9TgSXcy7J
q+7E8BU1PrTZLIez5Dsm33JMG/OVBCX0eFGfyj926Q71SivpI84RvX0N65FNGQHE8GrMBFkDiyNO
GosXrkMbeyO87LEbCpTD7T/VTzFkkCgqJAc9kXwgnmX7m8djG4HVGu3nYfRo7urm6o/mUbuWsasT
ZT4RT77zZFTejQgZbgG+pSNs9fAbOUzxlta19zWkfvMwZMu8t3ft6pKY/B5BjT1kflhso1BiSkgQ
NjKG6uM7WcvKAZcEWhB8NFtVcguPys/5x8uyrKE+p/m9a2X+7xio/lPMmrwP7Xhfs4N5oNAxl6xb
FN/0c1a/cZomuDaj706LZNX7oqoi0a3tfEEcihe8RG1nP4mYV2pMmeWEgctxVPV9Dc7KRBugCi0F
gZRCfhMV8UYBjk2rNlrYEa3tbsFRGvsIg7rGEZZA8qYsDI9MeZOfqu6Tbwtd1n4chxIJmIFhV5mg
HToyXis0Q0n13rqGuJFNwy4McjepKImo2WaHpI/d8qwdbrVO0FUyBwN7w1MIGq4qKoQXdcZvi1U5
r1p8Cod5XDKvlChLcCzIu0wnQZ0I89OJd047GNAXVPoSU7iwD6FciEGNIfvOMfEZiGIXfSdQVnuq
PhNTh4g1UsPaFUQeye1opxH1rGdck0yy3c/jZWU+csz6hvtcF0aZr5uwrC7sksubrQbx0mlxBmrA
KxaV0YikTpmXMYxj5vuIWC5WIayryPurB0ABlFwf62HPlmj+qztTcy5IU3q7lrUopWwyMSeJus6Z
9501/4FA2bu7ACnavCcaItkqjUcSszjG4kNZcHXgF6PrTmisr75f3U/ZXAZo2wVyG7OrgVfyF8UX
36h8nkBasB9D9dDxZIFaI6IEUXkq35HSSOIcczaDjk22u5d5uB9qn2jHNJMfUaKBuxeJh6QvsTWa
z1Artky5Gm2Q/tgKOzAwUELj0NyymrAM4i9m/8kPeBvDdpDtKhG2Z9O1h/4uQDN0xNqWkDBjRdOm
QnZz8BMBNibK3em9sGY6zJSzsDE6/8WhrLvRP1mvnlvDqbMkL6iqsBMVZmx8TZMHgC4xCsahqCTY
14hlpziH1W8/DdDZSx1Ye1S5iNKsJdg6UBzZS/9K+AdrE6sw+Z7UsM5wHXygSSkBzVslYe9+U3tU
C8nebgMGIQ1oOjbP7WR+cfgSSA7F3k839TzS2ZmyP9cM9kkwpZKJtlmDPD5nuLWzRF59Gn0Cl6+I
YKQ2yqd3pP2YclceTe4vOtJxxCRQB4xn+OW3pPcn3lSJxei6pY6qKpQfBfSdbOZeHqahugjP5G/u
2xc718xnxlQyCzd6UKYp5wDzYgAD+Yiog8Hhq2CxTinvTP257Nipkp+NFbYwg2cMHPUr8WUjxMCa
KwHa+uLTY/1gpqYE8ZFayU9UEJCJgy9qH7y4k0Qqmd22aLEJ6iA1n8J4iqgpA6e5lJMf/PGDkssV
L0kEpoOMDITCYYh1EqayVy7vdrhhfzJlq8MMI5bBV+ZfghROPf17Ji5GbDcs3bmqUeEx8eyHcjx5
vAy33gojD5+M324p9T3ngLfnnCRGQFoU89sVhMzkhzdpgyXWaR6cxMB2FgQlJdYigT1EpiwPFBvF
fZfhehNZ40L4zRpwHBZ/R4Xpd9iP9D+PtVIfCBARgUmrqi6ja/q7lIPm1c55RZFL1l9hDz2kiNWf
mBHVs28qFNoGHHJymNB8b6VjcTSh7KfXcsovwrqa93Hw2K9mmF4hjxmJcR95LqEwXmi4d76bITIt
vSH8icLE6/etW8HEMM2sxq/Og/U0Z0N4Ey2cPL4lTdShnBHVI18OFT9jBR/BI+74rC5vPcDjd4NQ
+FUQ1/rVQa9xTibt3YmioI+apuAgnFLsC6Zp/B63opnFI2J7+8H1YE9EU2suJAUEoGYVG++BGZu/
gLXGGmYgO1TqdrEWbohVvnOlPIYxz0wgQqx6KilY1vfNg6dNXkAN09J1S/1aJwnnNbnVaL4XyE0a
DqQsGVGot9qtKUkTcv5WrYV6m6FFDmiJRGhZvjaV1H8RZ3cfZBzsSdEjBVePFhuKAI72pi34N7qR
XwF88rhu7KpoGZwW3ktregUOqHZwHgM2EcnKaqSzNEndw6D1cHRsYD5TExY3B5Tzs+e09fY//yf+
4whevkzG/cYt4vZhkR9ZneU/eIqUcF9F7aEIcGjYVlFcaheKqlx+1MKcJfHKeA1mJzyTbqJ3o8+T
3hQ8h1H5M+QzUd1eUBwQqYJYWj5QY7sb19YQrxBjVnPXXOzMuFkxmeVF5ROoVGGW1IXIX83khOkY
ENIQUPP1VDQMuNDfud5wsCvTeuXLXkc+ru1i8Ei6K3GFEqlU7hX18aaV4WeXGB+NcpN70XS/3syW
gbi5dO+6IjoAw6WEHswXx8vBMIT0SkKb1YXKlbZCpuqUANNbfMhnWffiWTX0XGHAulFNw3yovXnc
kEBA+syEqaJRyzbC6/Z9xUq14SI/miJpH9Isu4Cjnu/mHnJlQ/DUATVk+mA6zj3rHOvMq0orHHns
aebBum9dsjoCCWSsrmq2C2SETydy2QCOYJo1qgfbOKLQa2/Q4LOjNeAKiedx2FNcgV9dTVmY3nmz
SegHIWGuBXO9EDo4NLJ4oU6Nj2kCeyPDnp7Tnu0h9z8XlLpPeUMcmfGEpNd4QWwunvRWcM+fRf7S
e2WLunXQdPEh7jnZIibCrjhMLqq3UT5hBZArL5oxc5smI9qwPjJv1kF0J0bPvGsR2K+lzc7dY2q1
tYhF7Mnhua8swrk5LwbS80T7jImTTXf/ZIThudI4lYkcIx6lNvUrzoGPJLCJT9W+PgsTwFgduIeh
H4bHdkirxyHpXeyzJ9UW1QlM1AQ60OSS8cz3UqbOXctOZj9p6V3rinG9OVdQzdjCl8ncP1e1cu+F
w6C+OA9BnaN7D7xbh7XsxsaQK1XicA9IbGDPWoYLZNg5ckAvwxhmPDouprv//jTubbGRPYtX+oQF
HUBEc5VExkp6VfzOZ914NWmdYZZ+j2V8Z7NZvPpQV/2uO+YkAzOakAFxdv4TmPtvh6wlateU2b4o
g5vsRHIAasi7KwVoq23bu2op9a6f/T/M0QnCrKb3sDb+Ym9k5pbhVPdKrJMG45C7HjwpYSokXzel
I4E8pcTIhFgk2xE3o36O5jS+GwiXu3O0DYV/TF6IpHsysmh4jRNrFTp1h1IHUmiJfInJkF8Vd5yo
9o43BH19KcURKQjRvn4wPYCemx5yNUPmGJaZUWdd2AkQjmie/n3Q3WCCJ2PDaGDmXSm/h2TWh/c0
NuALUOeuu6jbiYERJ23XUY7ZU6GGcS0zQLSUuisGuHu5AFXYQQxrJdkWThB6TSf9bTrNCIv7Ez9r
d88IJ92p3HzM29pEuLpR44KXw2K4YqKM1og5cwKYO9fWuVHtV439bIsG68kUdBJAkI09YSzwqSY8
0/H4IQzW3nQNxLDWcr636/Y59+yanCSGJXMOOIgE60Pstsk7kXQydpaCMOpOlcVpCoeFMRdhoBQA
vo920DGPlBTT1jTz8nEMxgfD7lgjx1iYCy9MCE+I//JVPmS9mZ57cpM24HJ2Lqmo2PpLNKdBkOyq
YWoeqiw6E6gYH8dUPCWGUs+dyvccNC2Jy22Po9m27xvHZAhe7NuKWbfiHAT/4Yt848wl+KwFA8l/
CxSK//1gA/gVQ8eYA+3EatTOGwmBCzpFvsOZSjDLIqswe5+JlI8tqoaMx8ppZm3oV/URbNGj74zJ
1dOQNkq4a5RC2fSIuH6xYvRbFfbBmcKhfhJOcmuJJbjOhrdUkPpuoLZdJ+346fC87IseQkpZs8Ty
ahowEAvNHSDSV83gaJtEVALSrvszuF6JTR0cRtwu2IfEUi9l3x2Z0wYfaVRxo83Ozk89iqG2ePMl
AN/BsfMTqb/NXVjRf6O/vCt70lExtjyEwlXHgKy9SxTLZ8IPhpMhPes+8CSk4tlq9+VyYCuX/zcT
Hb9PbIkaDQXQLL9xA/avUg852FfSooQ3D695N5YHazKdTZapchswTDgq0/jMLCt7jgnDODi8MfZ2
ZOoXS5bPGSPBb3bkapUPJYMmCRBrLoKTxn1yV1usbkInyTEV+oQ9xI7zPXYKz944/sZjvYf1ukpS
c/xuhvEPF5Z8zmaXRLtsFoecXMwnM2ITXvb+Yq72X/1kgU5WmfHEXjVdqFY0gjNRWogMnQUrKM5F
i+vQya2P3IvTt54BLRuTtr4STpy8YTGBijwzE8M2xXZMFUeGosmuy6byk+4vpVz/03dkDwggAMri
l0pZ6pccAdUuHmKoY8tPzdL190OCnzqZ/C26+PTh3wd6lBQHnueuPT9b51rXl3T54KZWNa5mZ2F7
DwLVgR2JfdXlDxO4XklnVtnRZWT2vynxSVzQ+K1yodM/wiK8pk1Q77pi+vZk4l0ElgZrci4TS5EZ
HPuYXawYV2a6A00cnrG1ONfarsJVWlrVcaC+A4fbCpZoPHdz4JIBJVrjPkAORBEmn2yoRu0o7G3M
HOdpHrS4UA3eMxG+jmwwH93MTI8yaN4QXKQ/VTifQpG6rzmE09FVHwbkPAbOWXlxEmLZyFc0D9EY
t1suQQaMLeBFp8u2YdrHWCkLufMLtz9VHgAiNCureMz7Ext/hMXCzvaeZK2bjW11wzMFocsONlGL
32DiO41WeKdKQLX05lD+W9TYFoYvmbRHalTFtovUPD4T3tq+xZfVT+2uaoV5thuEXNbg4GQy5obl
a4Zw2sDyMLWp/FuyHjXXNoj+m18Dt1t54A17m5l1LBBuQfQMLj2qx0s3Ni0Ui3Mccgc2mC9OrtvX
bwDN6d1y+yPLhz+lV7yDWE15/mS640Esz6hMEkxYfIg1WkDYzhBOptTdMVrDm+HV2YPdlfqkXPf7
389yJ32YmUPejTM7LtMR3h8rHu9bpdhSD/JVF3Rg5ZRj7qEvO0nC1Dc9UU5QLTQ99uisHHATX5kJ
pjCvxK92Fpe4B8+903Jf1p5POlhePxs0vFvuyeKmfNgzte8BAvbZvumO3C0SarKHmv5wSYOzv9pq
gIqZ+NRjdbyeDce9zlHxaTf9vEeINoBRKZ1L2Jr2BRkj43VbXE3sp6t2sNVrF8TTyZVOwbA9HR4F
WB5XAEsqpWffHKzYlGR5d5pTwMtIkcud0VbT1VX5u27dCwU4KrBkQjZZjkZHPI29Fjybz25re6e5
QoieuKp8apuvuIiyW1ZbJQIQnq4hTsGOj4vY2rcrlpgadLShnPFubqY/vGur/ez55dGZPcwpADzi
YgREstxCQwL61Zn8I9HV4+XfB5avETe9O29VnR7yoTsZKhhuwnDnhyZChzShOCscmcJ+4cHs8+EU
EXe9C2YX1pmIOMImdjiM89QWQUZ/QeCpzgHd7VZ40R8hIZSBMAfgWsurH+RoR8rAuUlbYq7RUK8c
Lz4SBluKpTr3G1aZkY01T3RfvW9PtzEq7uNZBk9W91gU1NkNjqX92KRnLavpl9+yC1QTf4meR9bH
z/CY9crcqT6emCb3NgO7vN2YbtEc7artTyBOphMgUhhROpi2eRQQiiEl2qGszt8qC8JTRPgvmpc8
vtiq+3V6UdzobMhv5jry06i4VawQbsXyIZfjzRr96fS//6WCrOGMHdk5Ogh62HjkR1JKeTM2oJSX
D5WF6RPVBEu/xhnOuckRU2ZZ9F64KHPIA4mUzh9VLoguMQidXOqbTvHKaJCFysJBk0QjfVa6aQBg
I2Vh4TqVQBjLnlqga5R8ROG2Y7aXbQjTEE9VPS1BzvXw9x3v0FeDbfqhYPRyym0csX4aN+8krlVr
pefoLseTvncroGWtg4xBmW0KEIDrNa5gHPVhNq9JN2pfG8PBIWRnH6icB5QTnXUomkNRxdMNNMJ4
414J2BAFyWEo65kiMZr3A73Zoxrb/rGpnilSERY3AQdg65nXVLM8Z20z7HVbzXh3nl023vvRHHiz
DJgeSjaAly61jQsjb+xqvaZPK7j6zRGpMm7WFSQkHCEWuwyktljrsAWcq1R/9d703C+tb8gBBpfz
5ArL/Jtnai/w6H45ZWZio60YEfB07JAxLAS/znhUbKI3VW3NjNbJlYUIom9RiqDzoH0z3vWhhc3R
YldWTv3MWLqYDyJpEOghlKD1nodt0wq1zzC5UaY98J5ybmgoV05SeTBGk/lgx857NSBrRKmcbmVP
nlWbCAOegDoFjJvPGg1e401PzKmJXp5BBrhDZS8+Re4I07k3h7Z8pK13GO7aDB98kvbmSO2NGbij
18OXarviGmudPpSNLI82dLRVnEt2aDCJdeczpnEtRQkafjDjzD9nN99wqP1wQfE5fX2aIyanli52
bMAEdRSbrJTwh73ymU8Wora3CGKOIsa8nFex3qNlzq4NcpqTF7n1CxF9B9rVhBEICr6qyqatVhNU
mU5NL/WQynVNyPGxNdtsC/2C0YpTDwcGSWgBPgeXCJzClK+t5zwVjTsiPOXYUZk+J7Ng4Nc35IIu
mlqpam+dTf47KYjHLAO+603+gieCxt0ZCETL39FumHIKvEBtgo0ZzqQzLbPZMvoxtH6gLXFSnF5y
rq9ucsnb1j85PG8YqmJk5UQHeOO6z+NwMww1soJEL+y0S1w56SpiZ7eVwfwmHHmymeXsHUWz0rhs
G1iWFgdmIi90sR6Z6jfLxbPsZq9WRxiOgVd4XWOLW0X8AOXjixuj5S+qtmGULh5Q9dwJNsArL0PC
mPkclK64hZxVK9gns0BjWA53uEkwsDNiXRQsH8isw+G5rLNL7knE18ENgfzfrPGCnW6h+8YIB4o8
84+TjoYl84MoPuczJiyTxAwfWfeMID/JzJNtL3gTK72ObpUdoxJGpg2RVpuMh3OzQfq58koc+6qB
mZPzUiUDSSrJkkBidwkXPK7tmFDQqflqJZrDgJQkJbBZTG6e0LSY79WcPcUzmKo2Ao5jg5/zPTwA
bUvOThYABrRu7liOpMbqO+yuiLBVhTILoe/KgdcEWAzkSkZFt865aRhauyz6EdpWuF6qtgLiV5Gu
aAVxdfr3o57ZcrYqhyY4ymbrptBSC8Z+vAxWvm09CF9t8DJhsFlnvfdJlB9GKuvD0LyY1cJcc6BD
zNG4hgZ1yqtoQoAR3sej9Tob4bGEd3PM0RWmoUncPD0ra9O631VGDaIeL8QEAGYNZcjpfpoOMtCE
4Ud31UtqjDewyM9BqhESoZt1ghpTOHqWfkOb87nkwKjMjnnASw79WR7H0SBNKiHPNEdtxDYmOdid
WKBxB9xGsBBlO2K89N895iSrKPvt2KtQT0vGC0/Er+2Ydx2XqfNQ13/m2L8VCaa3qXoKKOruUFnc
DRHc+I4cj44cRDa+JYAeuEnGE76cxeX4KavhB37mqxS/mOL/jl30t+CBWfGYX0WtcWHipdaAj8QC
GJ6xjrPGYdbKYgMdiXS2TVM+uyAh18qX6doKTdxAZTvuzMp+Ub07n4LBQzxg8oK52cJOdNplaGHR
wWmmxGOCnta6ZVWMDIlDwZyQDhk58Hzf1T22pPIpnb5QRIBxzBBXcR3x/p0UW/0lmDq356dBDls3
qVBLsiCnIW9mIq1RWTv11xAhGLJJByyxxgV1doK0+szYgV2QAeFHmayQB/aveBoThLQFlZz9GQis
XSJT3/Ok+5Muot9hJI+lyFW3prqfWTkvqweBKWGCTpF9ZDgmEY2qN9/MHkIHkc8MZwD3cScIAHro
VfAJME3v2pZJgG04+2lKf82ZiK9yhrGcxP77POOBj/VFIb/eFJPzZ4D11at+oyuD4yARnxXq4utQ
OM+G6WD7GD02AUgYjdqbNqqVaO3Q0RGd3aKpwb8Tu9U9XmREL5zpWwSWKP6ZfjQJgwArrv1tpFBL
NQFWeitzPnrHeneKHHJOgvLB9eJdUhgge1xihJqqPWSVpS9LJNEcYLRiyrUygJigNj2A+T6UmmQp
D+QMXl79GMLTqIsJz4BRQhx3X+QwQ10jOAqPxd/Gvs9S3n8jEBU7OmMf+Kk83IhdZ/grj0gaPeV3
do4o2dK1fjBbzK5Wb5pbzhfOjIZM25FMXGQCwzp1GLTFqEWgx+1Z1/ClMf/Z53Y77MgQPha5WW9Z
lGIyJHsnG3uOGgU5LslIfCF79caltUFvFB4ts7ZYxA5k9/b/z9N5LMmNZEv0i2AGBEQA20yIFJWi
tNjAqkgWtNb4+jnoZ/Y2XPQMm81KZCCuX/fjBixrcMybsDmMtNivArxJVaZKkKUBF10GHwEjYbzQ
frs+JyWmxR4MxKyAtXP4jltaiFdaGWLe6CQnpKrB2xJbls2YINBM3EdlGShKB2KiDwfQZ9xbq7n9
GvQLchOzmwmECVaMtQ+NPgAdQpxqpPdCYfPhTmhnbkW/1K4I1chN1JxpqTd2dAqsEA1F4sKvG6PG
oY3NflRiEw8qRANyWFPnYwJUqb7EcR+Nf9R8FTBdGvPeJu8WSZRjYtuHxJnwAurOeqYf2827KkRv
C62drVKIUBnTZ6ij0nf8rfeRWc8+fYj2vmcq0AfCK3PcjbdWpdRkpKDKo5FZBhluRC0ySy+XuFz7
KCPWbPu1LYFuqOycyNKmlI0SewIH6Q/jBA1Jb397QbtKr1wjyYuFS/6/mCSBjQt/z7vFIsKbPA9x
carbLtqrssWC1DH3cx/2gb0WB82cfGnxrW7nIguMTgGALL7bsA+pInlC3P0HRujXsg1wfcsvtFXy
uBbh+r4fH6Zp1R4I+iMPUbvjprOyevbcWq6ziLPV0veTd8Njp1AHZOYY5RQZXgt0LtoQwXr3pvHd
qdQzLnTFTQJz0EzvV0DVK9kqxOIZJ4PPsibfxcpMhAQ6fmeltqvbdKip5cQXm3hU27YP6Oas53i9
7bE805y7hq7l0MhjJU5grCDYRupOvVWUdJsUKT4MkYL0z0vPSA1sFGrrxlX8TZubtstB4xrd4ABd
L7BtoPfG6cClqkGf7VMBo3acHkcJOW9qxb5A7DpQEQ3GgGmv3lORymmOndAvaW1mhpIvPIqtHZJ1
mVvpwhVihZZRVFBSNMpDHR60uL/JoSLl//+/6BO2EzKPqk/WtrchP0biKqjyaRFGVrhDsShxJQB9
wR9VzGfCObT4hWxpG4N+hzKLATfzTs5IYHqR7GiOtIDktBRdpA7E2UnnRSCm9zGatHujj58wdgO1
MY33ugBSq6RjcYpju31XmGduRhQdQWYPHACTdoJKsZDxVY9kR6uLLFCDRbx5Frr2ltugDDh9fti+
hK4ogXqbVubRqv2T5uGjNafcY5roTaXCeommE7af9nMq9D8Vls6js33wqF4wm4k8ljB8nSU+Lh0N
ZDTsxLRapl6iam9m2sgH4NysqKdfTX3PROK1aLGuFTFkE/5xqf78Jo0YrD2yd99Db6K3nF55ZdcP
jbgCZKVpNxmfErN23FWjKwNnUsQ+BVET8UkNxiUjPR2iXCnxQ6aH/alq+/5kAEKoHXIAM5mZKBe2
l2e8gBEfj6WEC1a0BdXc7JvxjyNUsQvflXCxGF+p8KPsHeS+ABsdXWIhkn8NXY7cqZZDT1b7oCPr
4gBN1HOO2X7f6iQJpnXqXroJ8sxU3sleTJckpZPALOeDuRgYXEjzBkQu8fCCkfS4FV9IpMg9LtTy
YU3RVBSj5VZmzG9pzNyWh5B7jYKwXIwx2eeGyTItdfBgzVp5ssHTN0VM9SW1MqIg3DNU23tRJ+kq
pV+YzuCWYH5u1EHDAiqYL7dmiKRrw+OsvQ41qRixTpyloUX3WayzsdHkc8dW41tqKNMsyOkEW5il
Rb5VdDvfYoR8OEnCAnHfwEDV5V+jW2G6GnyUZmmqN02gfsh6Bne2sPpbkhlTNsCL50qDM5Km06fk
1lSTG3dJ2p/K2LEfGeF8uSjfCcvJx041PjK0oDlEoZVlfgFJlYE6vtoW255QC0iiXOx8sE6aSkcU
KtLmGye4OyzgXznn7A5+QWfzFlUAlNEn1bt1BRc6E+VzJZb1guVA2aEUs49orxKr+4R95Gi15Cib
uMa6Xuni4c8ay+HaJAKiDx2Sqqn3HjnY+K0cjUCMNvUzSXFhzV6cLD7DnXRs7WJ2ykecQ2djlwth
itX7o07QWLfYvlCbvMUvKMBUUjqCjHIJMhiRz4DctkSQlp7w9HH49Wwa14F9KDNEUYb5Hk/0tVYE
4/UIhAbBl17NcbHPagPFKk3rEkfyZAfVNHwQ+BueyE9rgUr9Flz/JACubp5J4K23MZvqK/iBbWH3
WNZlfk4H8u6Jkygb3yzdt+Vcsk5Q2BhMdnyf5zm+a1H3AWhPeoLsJ+YEuGr6PH7KeLmTsubaTxHD
SVMEcVUSJ6q80w5OCGp664ea2L8ibiDZAGdz4JhNKK8mzOljwaVnmXh9pP21V1gwq3wHrD9pFcEQ
ndrlBfc8pZGWWu4VK11vk8zYZqtvXWXpzJKYwfp67A7gcdhenQBV5vsF5+3U3Rw++4tcQ6ZyvVZ8
etjO69Q4O2XAvK/HvKzq2nx2KJ93C4sG6rUKD2qWs5exvwRLbmp+Th0rk4I/aq+qyF11pLBgUrLV
Z+Hx2hhLTeZQTFtwmhMVyF9jJOI0VnRtJObotRp2hDnKYHX39IljMaPT8DXTQYt1CasZgi3ak+qY
x7JpCZUX1SVRt/j/XC7e3I+3yBkE5iCTjLKVpdcu1HPfKGl2aKiYddbqujqLn2nyZ4wUnZUa/UIL
LScra2h7Gn6jpiywZIzhodJJ5/YzAAndXvhsdQNOAjc2SuLY/uakxaYVgDFPq7sQifUtsnV7QIuo
tBJSU9x1X9XCWw3xTWIdrZZrhbkW/AWJGkjlQwtgZ8UDvyRp9tjgr7+OaY8ctELqI1tBzsBPxp8l
lCdrGb8U6qgLVbGvhnSq22Cong52HYwYjL4FJFpsk1TG8wi+5lbXth0QEmOGz75xyxe7BveGN3Ti
Wm42N9tkGGq3z1jYxGGaQW4UZKroQmD2s9n33uvEKvMa0bznrdSE71kZ6KekJyS5SMo+s8R656WH
jarjfWS3SxDODIZjpvwdhhwMbaibrpVkGHetV1lj05SjuJWc3xbmvSBeDMYlRKBZi6az3LRESlLm
W4/QvcvAh68R/aL4ccLOoC6pyt7X/FYhe7sTWfJ9lionLlGqW8TOceRN8xs5wi8mNokjAUlNXfxR
wO+aDf1upIsPLUxd+XdCQihwhWB+UAvG3Irmjc0ltZ8ablitSbx4CKfM10qSVVwjQb5l0X0qeHRC
6rlf8Nt3j/rKJkeGKCcsj3ZrstjXvoCeGLVT4dIQSrkAzo+/FTJTVYLyyIl0gDmkINg2F/uS0uP6
UE9hAds51bw0ZkG/1oJS4BzjSa78wVL2EQuVkYH3lZsJq3Kj3DDcmFQ1dg3zW7N7mjIkscuRbbU0
l45CISoOQK5yFxvLk+M0fOaMh7lI/saVeIWDhHoX269oSitlrywDZtO4GxKIryGIH0+xpfn//VIV
gihZ2Y7nJSFYs0CI3WENFT77PKjQoeZXa/jX4puD7BOXB0lAcjISCk7U9TMfljPK4LKny1HzFEdb
7qQZfZNpgFKs4TKyX2mZBIiX8OTZ3aaRJWvjm+HwI0fCSIo1J/uhay1unXiGohjTdtPRSDaraZDU
Tv9oTvmE1Y3KDRJywALCHqKt8tVEOky1Gi+DVc6njhIIIc+R4P4bF/hQ9DCxD5VTPpRLCPYXKAH6
6Kid/vuljMISHMTw1UiH/RSjLfyRdiCZg+Ag6Uds+I2rQUeEybThLU4v77w8/rvoZsfEyQeFwWIE
07HxMdq533iGyhSwQlFu0Fzxww6SfusLH9zWuTmYvINr417p5S+L4pca/+BHWnKam+2j1VtMw1WI
UQ4ekQcqdqvqiRA/9TR/MBJUEctaBZlgdLpqGlmizJ81CXm9q0pfV4Z7GtkKjp/ISywVVicVI9PU
0bEaZcWDac6W/ydAx/mFJntuOmM5m6EOIL6PX4CIETEojeaMfUs8AwI1leVQVerrEg7Lm15qAe+j
6Ums/ZfayvzBgQ4OA8Hysyp23HQVpo9ZPN8B+vtKp3jftRUqAZsaBFdtzNxFpJhjuWR57bJaQKIR
wIq8CpRhhB+xBgCUClRo9YvppnLroidFk+Ycq9sAUGa8sksa/PC+vxXG9gliSz3FVaE+Eq7qCTWs
rxE/fSJslvaA/VzxMmmUVCVCJEgbRXO5G9gPYAmoKNKwNnf2WGBL055tG4UVRy+bFOISIZ1HWu0X
jvJjyNo6AbpP6PTz1nCkA2rkFA1zRICu3/D5AJgKbkFiUX5Mgh1L3Meboub2hczp6w6TN5vQhjc6
lDfbfaRzGzHNJ6cvHjIK405Alv7pEnzvJMMgK0T0oDZshQ0leR3aJvbVVCvwAnm2hSIaClP/Y1gU
PirdE8RDC5CoZDMllyDt3+0UTbXttlkkYnhM8fMD/6OhgBo2zAFZ4jfqlN6wQxK3Xeg4Vxfy7mdc
sPrHYibHXEP0X9IanKoWWy9lFBEGxUFiMVv4ZbTxkGVJseJMo7zRUtHQt+lejqhsaO4c89mDRiU0
Fv5+N5hYHSZNDaqK6vkmn9uXKJzV3dA4B1XyYKi9SrH7apNAHOazQVSoZBn8f96lxl42Jy8NBJDl
82Eu9mqnVL49VEcLCqRZUAfbD+Vy1Mb4c6ms4tBmtXpxIu1tFNTY1zJ9VhTssrHcHkXcTnu1KrKr
Id4LTYhnstAZxuR9ncTflU5XHA9dd8BC+y8vap17moUyhStXEkMt4dkuVp+fxoQ/eiqq5tgC9tpD
jDySdE7X6dEc1ZbPMkEuTMpjQmY673hzGbXchTUQf5aYyrGJ2R9MVvUnVXlIrHxz4qvxFq2mDJy4
p3oUQlyqX4dJmuXTCQNS6ek1Skxv89cdFuypDsoXVq+SPY1OIeSaOXVgWjrf+7Q+Wez5TBgTY3Uq
7Sg7rBBcauEUzAhUAmknMxvmAHJ21jflFSWWJNFGRx9YmRhNelB6Hgr6ocoBQVQFFglvkUZVEQPZ
0XRo9kM6Gru1KocrZWH3aMnpoVVBZTQOH5+o88Cs4ZvIKIw2xcJnF/09CeNUlCy8Y4eSHWvg9y9j
GswF5eR1fNTMjb/cqe1VN+Q/8OjZTX21ONhpM+G1SsC73Pfs0cmc4mdMq8OSBjR0kAqwkYdmq5se
iAF5azL3B62gpSexH4y2uZSQWKiAOtm0KkwdoImsbc8EYd2Jaea8qrPywMHM+FFm/ediaOoLP6KA
pq4ZLBAU43EuHgxQAQEklu/K6u0zevfksdw9C5WjuVWniCXa9Asffjz2ydrCAaQidGzni0oaEaXN
QAEIBw2PAFf6nD06EHUjQ3LUlQNJYc/QCab3WJPHPPdIy6sbNh93rUmnDIFCV4vip3qt4PSt1r3s
jZSNMvkzRtZ9qwH9X9hqaToRPEeDG9SEcE70RR99BqFdPo4QkuPXgeXpGLFkTGf2MRYGeLfO5ZMd
Vgx6Nk91hS8szUHHN3r3VNMl6pl6wRnl2Be7zz+TVTU8sdWVLmX2PvT8dDtQmVUe3VXxjqfbBtDQ
cs3HDlczLwGASyBYUzyz6KrL0COP85rpAcnBno9uE597kLRa1Xr5qNQeTsLxParUb9J8FTraRCWH
AWaA7xSgRP7AjmTmDOJicuagaECqpSbvMMgDhyhV76FU55OeFqQiRp0U9dQ9g6N7s1TuW2ypx6AG
24Q3nmSp6CeuluNbFI4fJtdXl4kXNomV4VLOMoWgk+OPy1XDVspdkMzuqKw3dnXocvJ36oh8EKtt
3BKWzz5srOJqj6AN0uxdmSZJfXF2ZUECpZSCYNPQK6y1FOglq33GsPWe6q8RucFDmuG270nruakV
5IURXTPivMyhEfrNxkg32IOZE8Oq0eJZdHAc5oruM6Fv4CmjPS5kxQFEL36VLhXLTkL/rO/TQHGA
Af73C19W8xJX9j997gsf+yJKMQ2dO9HRlNbT2lvJ1LxyG9Lw9BhvxIrIWuTmVQyUJIZRc8MUpp9w
kPTHDQyjsvanMaJ/Da2U0blvT0NaX6ncPtgYxT2rjC95igWGQRCy/x8r7z6d0vLgwMcByJGTHUKy
wk1JnxZRyj03V04PXkYJYUP60BLF/E2awj52+uxcRdX9Hez2bjYkzfC9G3ApM468FAtYJ9QEm+5Q
YHybGckfzYWIzdJg66/sOaXfOrnNXUpMnr0yaGAKQaI83k8CATlOV+6tUXFJixHQO7ujOYlRz+Lk
jIfQ3qekuo3q0XKUYybbjsNJfK2OMXqkDS9Nj9Gf1Rndn3Y3XhC5eVahpsCZ2RUN9zWF08Efo+jZ
jOi5aNNVwTw1Be1MCNokU3JKaK0xyw+NZuqbrVdkKqpryLaY1NPfmRTSwHejNemgXtqK1ig1/Fk1
PhV8pl9rqG9lxPHvFDcHVElWpGboG05WeKnTlNucEcgyuat6Z17UvGTnLDf7R6pwjA3cepdO2eWw
NZnrCYR2q6v2inNQspq9SEmLkOTd7iW6SqwknnZaIfRz9ZrE4/tMbjEsFcX1GcXiA98G6H4z14+0
sJd7t8jT0AE+imUBsoOLwM5aAG2padNBaCfzN0gQ1hqh4dmkL4YCT/bI6qNFg0HQ9RbFDtHmk1kJ
ezfxodQ3skWRTC7RBaKVmaBqjCmM9dvM/Q5ETifz2B3LikQ3jG+VhORp1PXcG3s0gohzpbVA+5Zb
URngfPAt2gRQbbFyjx9+Q8k4zSAq2zaD9hs1M55WW30Uw0YgWmf2b31MJSQxd28lD5ogTL7iVbmZ
KWb9cgD10VbZJ0ZtbT9qBghX08+2HpDc9LhKgFIokC8pwSUyAaALaaA753OteiIDhQDD5yhS2BZx
qDwZLMVOzOQUeJrrDAkmucUG2xgbLLjXxiF8jhr7i7rtFKMqfde0HkKLZAPQY3Gg5OloO/xPdOQG
9lzQeiAAdBVz+t2sqCItFbS08owh7p7qb8H2fU8ZMpcye3LVhtkjyTYyYemoDzYeLuDvdNo0ceRw
uDD9YRowr3BaWO13nNt2eiwqZKOSJqROsLtyLPizfO23jeCo+XlF4gKpJZbKV4cZi2UZmLEyjj9k
mN0BKzyPCk5REX6plpUhh44w6ptYf6nLdc/taIIAymRfJIlC/57zRyHmH/QTS19BgFXoD/zo6nsy
CthpRqpdsoSpGYeJSpvtKQJp+SxXUN2wHNCYEnKPedRjwO5QzJf1wwJmw00TibcrfDouuENNxfan
qS5XXUlKsg2kvb6XLbRZllwLtSV3MZ/xAiMMRv3sga74BNZNLFuhGxB+Ue2aEBr3rJ6+e4vUe+uU
f4jd74k4DwTQNeLi4AzHjuux5NvkkkG5JzF+NyfrPuaFi07UR+2r5fCj79s55j2jHcYpzrxiSRnv
oLA8pw5Ll3YB4dxkdNWtMrrLpEX657lqR543vtr7Qha1N6MtzppdQ5pMH6m8CRl4yq+MDR74Ttvc
YVROKfErX1s5dVBw2AyU0XrCBo/5sT+uCqR1oaZPlv1Td0JzjYQ1aP7VLgvmaWvi8sg/xXgCV19M
G6JEzsd0km88EsBeqzgMmga/wbCRYBZL8FNvwS3Pifil9i7aEy+kvJs7LsOoQ68ElKkdfGBfxejt
L7P9UeagbZI8sJCb0o3hk5JaDCQMnnbOrozQd21fmdYz2QHd74Y48WlHSFzFBFSUGh+rBXl3gRW3
K/LXuU+ivbVQHsRJQuKCtf5aHgmjOqfWoo3YbAnGVQPxIW2dIL5H6z2VHf5ATG9NiyPdATjbcw8J
Bhi/WiRfuZJGB+gJEVUkxm9UIoznYtwiLe6qL1EAuImvaSq+V7bf/uqsrHFgUI1xjq+5NC/6Wpu+
5WiwepL2FVla2Q1j3exnO9MP0k6fZyczXeKsnc/VCMMbDYnXOG7Puqo/mmZX3gZlom6r+qrqDGE5
R4QpKBbvoxgdrhJbZwx+R1TToD9rnfkcEz86OfUsgpYf1g4HZuQ61NUh6rO3q7BkeFrPrXpJo4eY
0u3RIoGDOlSd6Ip/JICBaI/nphlykMsc6Lyj8W+uKU5h7l6nDkXyAYPScdAJ04p4Us6QOkjdm1Ch
MC2ZZ9QR65yL6cMw2Gg6Zual64pDqjJ/OMQKV5b2KwiD6aW2eTlFa8S9fDhbDnlROljew7ndofab
11Wu3DE15zaY/8qBAWgBewcq4FyAWAANpt/AlajWc5pIAzWv5U276C9dQYvV2DNelew57VZ/nBWI
kPiGqr2TkMacdHiefMUejX7WHkj3Ao2dKDumKoiIYEIjVAwck8bqMoaVKzSQVClZDa06ce3jgrNy
zuqG4yeDSi6myMW1BfknBTJTk5v6Q/NhargDklzKMxmqP1MGbHnNmHnYkMe+oSg/rca/pK3QCjIR
rl5vFeTb40C1N3yHqI1ANScsXsubZk+cxigke1trmcqq4bFWE+zeSAGQTXhUQ14eygijXVphxU9o
LXatbT10TPR7mnIQ6bvshcl4S3GEL0tL80VjR3+L/tgRoldZe9hUO5R0LwMTYsJbuPUYof2Rxean
pplkn+wYNvLwNm8ODkZxpmWD9YkT0+ZZEACvJSuMqWL/0NMAEPP1K7JRArujBdluIjduOC6HRtI8
PLEOseK7I9A+Yi39EQb/x5BeexfR8xoO08+8zAQ8aU5U++iPlZgy0DC67tbeid3KSs3depWzZC1j
Kpci4n6Ip7oCFbUbndA8kQOu8PbZlprweTQV3CvnzkIJxPfQjWylu/NUcgSZG3ikdPqDLcW3k86e
1LsHONL7QtFfRsI5kE2jYVcUKxel+UVXV5IqJY07Grf4wSgZbob3RoV0r1uqBptt7t3vZYZknKjO
C6Z+fN0tnTJMON69b+r5zGZ3x+4f102tN/QbYLtu4DEU9LTG/eTn7X1k1bkZAO84Jm/qTGRQDP2v
Sqmp5CkuKnvfFQwkD5W2/srkDXlA9ab1XDXDlxJj0R2M5DTNZIFMQqFsheSvloYHeiDfLXQLk+/l
bt2HvAYHNL59rimhmzk2pgZm+ZWXl8ZCPl1ObLlqGi3X05TpOZsp9rqsDoOykR4XnYeaZ94ny/Ym
jBX5aDiVDSoeP1zeqfoB+hLZhgmDTVeRsNc1b16dcMcNyCN/1XlpAjgx4u9sbdfm8ocUwj2Li9e8
r/7SwEZSS7R+D7py3qe0sATGnAQs2cSh7arjYsTtvn7M5PhXDNbgFSygRPTFD+Km9FD4uoaut7Gg
YMpYFMLGmnyLOQV0J2WJo3Xv1oCVyYLga9nAynA7sKsha0ieJt2XQg+xYiLoLo1d4LUjOpZxlNoq
fQvoddItKqUPppVhcdBOSvGDyIrOnDk/TLfI4z38kQIHPE4DxK4hhHIXT3t7fspY17pd2N+lrTxv
n8gaU2a16uNzhdUHKLnPtI6GsWDEteo9c7U45yn3R7NLtCCjhmZmnQbOEvmfsMcfenYepboiME4k
hbKVdVtM+3lSF/JSmU8sImePui6wglFTnUHGOrt6/IOujvCwEEovliCK29BP7RpQRCFYFibnEIAq
DGPhtSR8eJeR4HDGEWPv6EbawvtSFRkGHf1Xt7pjP6zgeOaaJ1HBfyLZmMTqeHHWkm+5eRmn6I1m
2GrnoGTM03thrjaNioYH86XzwxEHg8aqoJnZf+vG1WaBE5m0vnTKsezq5KCn4OWabkSGy+JfJr9y
N/XgP4huSLZs6bdaFs9Drxmvi9IDJTvqimK+EIK8ZywkqLJBOKBB8Rrrff25pOcdN//CRXJk4Bly
kFeJJByDoSxmVaybLQW+jvlXly2XsznDXbdOICE4qfHehrOrCVvbl1ryXFXypqoGDQ6AG/y8yX5q
HVlqcBR914hnIqB+0ZIBHjirjdqmYaYACUsIR+NJjZdDa+H71YcpPRsV6N10hL1PxuCAc9kvrLl/
SCQJp+i5DFf7YLGO9WOlRp4BFp1qFs4MPHSUclf7Ypn/VnYxHZwUMTYrp+Nq0Y/U6EweeVFxiOnT
m64IneY/bTk0CgONzVcygSd9q4rksxxs+ME63l4nbLmPxSV7qaJCzgWrRCETu6wBs43aM9hRJtUY
jn1T9ZmWSP5zsdp+kWw9yoobwGgPHruw8CLUOoIexDksChS/1AIDOg8hSwkU/h1+oYaEZhKwM31F
av3UuQieAGmzc8MCF2GTgNKa7OiYah56nrcG5ZnkYWxAtRRvYDSB6CuU3hXl8DuaVnJqe1tnAWCY
By5DNlA2VTGDrpz+gmcSmBacY1z02HmgR8jM4FFtXxZO5dEwBxzA2OmzzBGuWcDhtKR9RPQ19rpj
RKdweZzZxD2USfRpr4Ai1qlO7uQmGbCqY0om506RVsrHQQedakUTljXfGTJarMb4S8DycHIju80Z
DUu5ABHZZYPHg8RUOi+Q1yz+3gotkmgTz1NY0UWJ1I0F+wmVBz8bABU/spRXLqK7OEYhBQaKSVFV
Pi3qVblnhed0Ti5x2KQPorJYFM04apf80db77tzSBRePCsXcPVtk/CYXIBt/9cI1JXJnC5z9kufv
op2/wdTpX3Fk09zcSBbApaa5VNdUgEqwCJD8Iw3bXSYNXcuSXaAy/m9hms5vFrAYGWnw0Oxar2VT
vIO5+7rYyoCPRl4dVWrXUY1Oi47nXamN56pT3ygpg4uCMeykVXCj5BbKYjQihTp/2vlX06rNh16o
qdfRtesicuCvrY1XNb9lEcWboCd5rekdFS5Ewm5Gy4c64p8nsRNMhQX4OkkAcffAn4nrJ14pNQpe
Sgn8nutLX8VBYWoP5YqvQckbBbldnTxlbhTXHtAKjSSqgiTlVsV16SRCPrE56o8938wnTAyEduyE
p3mwvdREZrDMAWQjZiQ9IsU3Igk0nDl+RhdeNDIUaI7yMWH+0mvjqmYrAkGNRTZe2+jWLNa+nKyc
0zd9w7ex/fCW/mCqIgpAhoV7UEITCOHoqSAJdu5TjfYjnJl67Dz2W26P243cdSR0joWh/Rj1WPlo
+ikwOUu8Gol2qVj3KTjMIQqHOzOB4FGlQV9n5iXJxMs01H2QZNO9K7TmOqAOrJkMEi4bf0IWBrvW
kTUdQDV9qJqcuTRV5iHPcd6JOIJL0fxVk2kjkkm2sXGymYY3T5bp0DVWjOQQscoOXD7m2aAXkPrp
nSAT0VLp4ScweTyp8c+dENgWrvynOafIpDU/qLDR6Urlax+qDqjmTFByQi80hHQkiUi+a7r1jzxJ
5ANCxldGXJz2E93rcL4iWXLXWK9RbQoGYtY7AiyHRsOzWw8w7vu1+dWj9kufts4tbf3O8am7es7T
40j0dDFGn6gsyslSLMWtDJyqNhF117DRl1ubs0uR9TVsEQDNqvSGWhqX4atwjO6E4EzQOaobHspR
BuTIWG8aDMQJyCZKpJvQs9iElxEFMwu/AcaS+ZiXlQ0c0zjJynl3yHgmSYF5Mm7OSyHBftoT66Ll
5rBdYQWgZBenjxykNCbhwv4cEzt8MOyA7sPF35ScVtEZTZ9MaizdiOXn5jME+4XZ8JoQgEgz/mib
wlkjy4ghkOl2KQc90JNBLXtkOX4xy31fqSPVUCrkfuz518YBmguwwAMJZbpD2gE1Jrc76SbXnRoq
/dDAsNZIzgLDwCFmql5tLiehszPph4LLxaycWzpbYROFXobX3tVREzCRWNh/4HQLK8FyHlnGfY3E
IWy+sjk3HqWyPOUYnyloNIAIZm6cmc95GH+pPaovhJqjgTV/F9XayVaNP41GG7Ch7dfZsXfmD4YA
GxlxA1dReBthkzyG5fK8GPZ2vh+XpWAF0ujnvGim44yENqUjlnC86XABsOVUDlj3la4wuAfpA/En
V8wZS7dV3oe6sRCsK/tU5r//eT2NGfY1kvpfngC5p32UTXEaL0yauBCdYfiWVnUuK2DoY22TsYFO
ji8bwIzSiL3BkEsWn3E5DS8rrIDSQbfg3jFf9EwNMLy+GlVveQiQ2OrV+a/iTOyhFC3ZR7n6SnkI
uwmNb1CVpW4UsR7OTohx8ATxNEx23R4LsUrPypWP3DSME1ddktINbyIVO/8ecqfJ0r1R9hCg/qVr
rBD00Qec1hInmbMm2LPBz2rYlwzAXew4SratwyEb1UObj9gzjeEv1BrwbIl8Wzdq0RhDHlX0J6y4
iKqs7dwc/zF87vJVaOahi3oQaGyFvG5Etm/J87sEUmYQdVzujRj/J2oTs98LoT6Vky61PK1SpndL
xjfnP7NvzF7dZNYiYZT6epa9UUzxgh0PV06VxjQBS+LpacFhmqvRPo81ICyRTSOh/YfbNBbatWbC
Kzpnr3Uy3FlWeYfXlJ7t5KdE43NLfJhuE5Xigm+fNW16DEXzJ8Uuc0P9GFA8IctLLAODls07KYrq
yj1gD9C/x7Yyor8lTbvX2N5iA06AooTte1utPhRM6EGaFuIxwRk3J1CrFy5aPpj5nRwoQIsMdb8a
JSGUlaKDakC5iyO8bbPNGsyZpSuJBRK9V5cDa4lLW9ENiXYREQAF4ZGPgZy5OdsFEeTyFQHCeIjq
GVVTyQdKPeobmfPYZ3v6SjJdDyylgcy7Ni8cL+C+mEDdUn5yyS33FfiTg2bcsEmFV0OjIIRij1pw
43IIrRorSEnhzI0b8Sjt9XljoCTHoXepkmH3PmHI1Uss+W1+pAuLbr9SoQuXbTsaMBXXRhzi2dHP
GlnCHTkm+qAr4zwopcdWNDx0ED+GxfG49IHyNQGrYaXBnq2Hb//j6Dx2m8fSIPpEBJjDVgwilWU5
bwjbv82cM5++D3sxwAzQPbAk8t4vVJ0qWSX7k1HayYiYOxGNlXchy8gRq09TRR+wOe4ZcOwjcZt7
sK5ngoT9P8srVxdINDNDCi4LfyWql0PU4jOIkuJ3nlLcucCpFjUpz6uWfyZqRix6DERWRmOyiPV8
yqXwZ+hX5I63OlyMs2jAvuMS9lXYYE6v4fMCMnqnTVwCwj4/2BktzHf/ZlCr54J8upVJgT3Tndhj
V+0B+rYBaewrqIyjONylRp1uFn4CW4sSokbSsHSqGGd0soUGlugE14ykFp0hcBUx2m6aoAtXpu5S
0kOtHVSXMl7b5eoM4GcAqz+CyUcVQov+quNHOCbJpRDlmAkau22WTAmB22j+mywyDy05vNeGwE0e
7SFYBH7fnFLoNkC2XcJZOy4wQWCnvmampB8pKDCilbpf9It8kMxucZOBJUMaR/OphHXCyq7iih/v
vTrizANQw4a5CitHGdD7tWva8Nwx2AlbUr9Q7AaAA2emaitXEBeLEzMPPZpGcWNGpwF3igd7ldfO
72oTKFFszX63cGtsrZk7sjeCsi4WKPFIFgqr4Y/ye91UZuIRX8l3BtPaY0YZH0XYyEciOpAgMIly
xLYVjiycWGHDFtqBtvnU+9o4Iuf8ScIFPS+oL8S1rYkegG29NZMc2fUrNKwUY6EEsvHaJcbhCwd7
Foy4qfvc1M+KVDf7UcJdITIOduti0FEGq/O1TJAZZ3EY/TQQhTfXQ2/mz3AtladEbf1UTqK3pYzk
U1bhlPr/f9KPmRiTYPr+/z81Wk2nBr0YsB0tUHdJ1TmuR5KfUnU8Jop+iBHEHYbYBBFJyqNU0RcU
FTEFFTmII07i8ySaX4Wp/QG6SLxeCxQpXL06rN5nRGO7fOm+EkElU/Fl4fId9WW5Ep1z6RmMHeQW
64a8DnCBtoDFXnwBeGrZxaoc8GRzGYMY5cGxCCU7Qv3nX5dQZE3LMto1BZQdZ5JIsF1iuYWK+Gwg
7QLhoO6MYyTeyxFHvTgQWj9LAvzH/Jk8bsnvVXxPg8FZPWO0WPTwTIibQYd0XMe8f+UZAfqmubpW
oMxGgVRYYXFurFHe2qUUXUwrHzp67GUuScmA72zWm8uMlJCLLLYoBT77pu2uIjI0BIX6S9a8JeYH
IEyvMJ8j5hIrsxGjpEKosN3RKKr6PWpJdjLIK24TQMiJV1cfc1X44rii2SmO1CP7CCFuYz5PYYjm
IcHsZi12g3+qox40+DWTDGbMjdXZvpgnuyjgVcFUmvBEYod6qVEBrLPp6DAVS/nQc/aKkvUssePr
iB4ALRPMLT4tBQPP3GL5Zkkwv0ndAg5rixWIXsP+qI1op6JAWA302Vue30WCNA4x0DMazJAFK4u5
V47d2D0MtAJMoE5kWeAojJyCTySn5Gs3bxYjsAbaBvLyQ4N0e+bemq5KiuipvkzJt9mrbiMLflPS
ArL/FIBUSQtUXsZMkcleCeGUtmDiYxIT052L66uxtB+EgzKzjmu3Kp4LXWZDDA9poIVCRScCTBkA
XJRtd6ot6zgWqC2zL6HRn7D1OVpvkEz2Js7rAWqsnU/Qq8XlxsYeBF3/IglondWIz3wVXqNUfgzR
i6aVxFvPrl6Ae/0mDJRMFNkpkzd5If6QSXkEBLqhjSBtSW5Y9tNTKc1pbtgTVjVxsn+AFG3EzfAP
IPdNSKtmsLkEvDQVQs1vw3zkDZQGrDgh8aXAuCzhxZCQcGVnCAd5iv8+/TRZbqjgriNSiFF/2LT3
Uepj099ZDfD5qvZWxiG5SXsxHPiN7X6sabnnY9q2DuwZmxUElExjNyLaFsR23yssOMob6xxs2hfZ
rL0MQzwV0Cx+4G7D106pTKVnWY8a00RdHCVGaYAlWCgxe48Rfky7Up/cRjlh9RqIL5FJWdUKNrK9
m4DFVYvzvH4Ok4cckZw4pO2zZIt8javuCUUdpIZGvlfyIKOCQHoyUDv2vu28X6EwrAjP1wa2SfcT
MmqxuIbH8pGr/DzoAwtkfyrxxln7iYTDxUvmxXP4UuO/GCF09bDSw5l8C92DPrZKXyq755p5aLb+
JpV+hGiD2/7MSl9YNFQShSOPyRa4y3vP37JMj4EVkAnVVq23kR25RSB9QtkF/32K5wIPMqgPhsiZ
rnp1fKiTI74yX1eov+Z3xOZ+RPUPNYNaRwkqNBuj/h01j0z66jXwuMWTyJQ3s57l/rfTkn9kLDhl
+qNhXRLrA/g2jRZN779q8ShMOYKi1h/4qvQHza8DA8POzzOSEkKzXLBcOwm7iBKJLBeClgdODC9l
E0jGKeFZAvXP9j7dT1jZotQVcJbK1n3oBuJJ6IwYErDP9pdpCZTktc9/tohNfL1ipxIZdBWLc028
FO/cLpZZ6yfwd5H0jbzo2mdXPhcUwILWg+O65u0rjDAf2cdF1A6bDDEsbybBaMj+2bWcGwITYNVk
2Qnjgz3C3C2e1Zrl+tK6hN3YIY7mTg/M/FpGfrkNRucMof77tgePspPAipLZlqidu5C9HAETGPHI
zTSw6hREaaUdYzD+thiLdKP+6STbLOkXetQk6c8TGoRi8kZ22uMq2rA9kQDuy7LbEXLnhcz6mjc5
J1htX6BzKHFTSvwevon2M+VYFLAXDzJe9c5PWwvI9s+2D+zHj6YfXnt8R9a0kFIOiXZwcDv6Ahph
FJyOQZQklYND/JGvpW84kBsVAicz85mQ30ke3Xmgk4Lxqba/CesIC79uZJFGgaetAis4ZeR8HQVM
1TVwvBkSt6pyg4HVp3PuWFpMYJAGIMKT7uYTFk6Ez9kFYsnBGK5tyEuXx2ejCYTs1CMvkpcrMB4s
CjCwqSDH1G1BH2ntoc/FwCT/qyLMrrJI4i5YCUe04503gMHES8kB73WjytgC1kXmlr9UQLbONkCM
xR3XOzsefu/Oy0XjSI0DYmuT2IDXCsFIQBlBt4hU66mMq3sCv4+bmoRzpAQK+qvsOsycJGF3oMwl
djmF2NsyqqQpoTsh0Su4z6A/8DDvsbXys+IFALoIdb9G3YqaxNEQLEUWkzrsz6H+AQTdxvK6i1jX
g0baVfG9aOlnx9BV0ZqmSLNl6it8EuwbiCNMfiUy2raiCYYV27VwnrwSYl7XUgEaLk/azJapRlea
Sz8iUY1l+dZIqVcC01A7zCI9Nt+GJShu9TScaSfukHwg84Pf49wq47ttajQlzhqFXt4RS4CeRCw3
EcxunBZm9gTJIS7ryD8STAEG1r/NkjA23blSusBE9txn0hZf7E7Sm4g5ZpWPY/QQDFylBJjHbC0t
81EkPR7tbv+0WcL15daW3A2K8AI+grUUl4i5QxM2cdWumzDrEBP7lqrxud3WWpvOapj8eWDqr10m
yHoVeUtUlz7kEfKBGLxB58oyFRxz8Yjy4UCPDOnjXGA5oCXmJ74qN606i9vuHjYwkTLKjhZcu48c
4zMv9dId2NqCAcYJlTuCXCFTIQ5TpkGTEZwRcsoa+k0U3lFrGRigh3LfLEFesiAD+4oAgAnYc9Rf
huYn7H6U6S1pmd+9GLP4QK3mEbqys2jb+zh0mDSi8F2+VeJG+thvrT9tRFXOa1qNWIeq6bnVvycR
jSMhIJX4lPMZVd7UuKP/O8pr9ZC0G8nWU8fEWSuOnXJFNLchqAgcvrV1ejfLBJbQMTETd61Up4zr
UxYae0r7Q5n4tSa+J/q/RFft3g7Nu9lddBRJpWEhX5uhd7LMk5tDKvHWsGLJloY/l2J/aHylZ0BN
BKQCCq56kfsjsko/MnPWo4zMgGWaP2p5lsohMECu6HnuSZDYIbxRBxDwpPmteulqTKdJCteVhENe
t8wIbzLHfVwYxHIoH7EMkiOzsK58Dzlz6I1TuqC6ORcMnJWekVXsZdly71T5IDDA0eZDOwchk+Fa
QVwVXjqVIMbqTyCwgN3SMW/f5e5XhecTMd8cYwH1xjuwbG9WpvutwEYF2tUgKmmG8B3leIKri0Z2
xYo1dOEa754MS3ek0QgULXIN8zKSQrUFJJpTvF+0PftC2p/3pqVuSrYv3uqvncpcY0YxN79FGecU
grBtOykt7Zlm05VMDuGiIwIgxYLYelXPborAnqBKVZfn6YdccITQSkD/44nLH634sRyqu9wk9CBW
75XTZiqxeEPUY8bLqYV/pviSMHlqUuXQru+T/pyr/6YQlaIAYQfIHWw3cmtiY72XpXmfrHI3mwKx
CcI/NWqOxUqIqvCCUP15YhSiFco/Is52GZ0YLEzOcAZq4BJecHrVFgZg1dpPOK/oc7gjl3NB1CiD
TtXTE+nUxMIZDFRuzsfYUD9XujEqptCeOdd18VRVMv7CCRQ94q+EEp+6C6tfFrdXMwXsvWTvyKmo
Tllhq9T8qvGsPi1oFpeFegeOH/oRIX3lrXBkszlVCKIU4ORrHDH8zF9zhG9rSEdr0IM33SNcM8ZC
pLiMCBEWBXkBaj2ZcNQpPpnqemj0do8PU9NOrRYHFZsrLD+9gg9iFXj3TzQq+6WSfAE0YXptY1Jl
/AZg6lJrJ2ClbgSuH1l+9J2k4tVgUqAvZQBhdN+q7711seJuB8JsZ1jZraLEsGqBO5AVzmhqHlqA
/cA/qWW+1aPisxq/Z0HZdJYTR9t2uoNqJ/ysm1IqZWY8sJg7SjW5wEq81xZ/1Tq3RoOmbYWF0LFw
r151s7LTihmQ5IUIMXhYlMLPRwXc5jcGNrTh8nNelg94pq5I81eo+Cp53EVQRvoIs0w+zGogVmB4
W/6WNEt8Y/FNDRCSMLgWXCvFeE7H8TnMgmLrN0XIrqTNAFQaGtgmKqo1pskb7XMIVDm+MsinCJyc
qbyOhuJp6rrrUVb3+Xu6/an9DYYZa+UYZF8D5a2OwC+9KCIei5YchUG/rsPTJgmRxi/dUI5aRDkQ
fS6siNNhdmrjrq04tBd8agid38si5SxfkCM0TqJvqF9P7M41Btsw1Q8K6HosbWt/2fKdM/02LkRV
s9q3hLcaQgYeG4/jZ62OllCxxWvfOhZRKga+DkITfoOyLgJG7m4oar4MBjjlHF6E8yqMj2kun5KM
5HfKKHMtPRUCbtx0fmVM3oDCxmSKnYSfLV4Soxh2sox83uC3Brnxr81MZyDyjMg1p2uSA7EPdjft
16T1JDxAZvIBnfIUMd/r1mCYWCuqt657atv7Bn0BFSyoN0O5rDRIqBbywelmyuRYd1OChZMIOxCL
/kYUrnoFGJ00zpAOGApTtlFZiV2UkWGL6Uo8HQKcAU1WDp9YRKYrqhUgIhR0qWH6nNDuTDVBGVdS
SdchAXkbHo5dXsJnk6WgWAi15B2oORsYBnmyHDlT+lpJ2j5SUOPHL6G2hZPCFbnTqdukDulvo0S6
Unk2eiKD8eqbp4xSxarvOFen4Yt7NLUwF+wQkDoAo23wyKzKhl2PXCcaftuaOBpqDT4tvk4Q91ug
IrxPenUJmNowu1Hmle1PwbZ1RCIoZbXb1Xf0t4GpbDtUZG0TEIQdQOLdFiqMMmtKD3SMrsVAdqiu
SU8gDFTJcIECUaDKIyqnbW+S6LOuBCV/wNtybLjJuqTwKHEg0dlsYchEItpoLymIzTxwpIEenpLN
7ipOFyQGYCLMA5VXooXwKDBi1+RDqx86w2FRuEhYFmZiKVXLurHZZSUsVWizjoogHkdDpsijTl2f
IumgrOgB2eQkDFYYFXp9fGPxpu7azu1gF8ux4Bh8MuRrLJpLrw39CeQvuQ/Z0j/RJshE62VhsMiE
GoqL3dbZsxzdwEJkLduWSwUYItQ/MW+gE8Spltdvw4wC5GmooqPOBopVj102x87EeoiXPs+8JsEM
8RYqPc06yd9a5xVbIaNC6428Fv1r0RdfsGA/Z/Wo09HlZejL2H8M4uGmCEQ340/iub5WWr2xLH2L
PaxRgQ5jzlIdyAQLamZpEHd6/WZttr9sF5M+ko+8KEvJ3X0xxL9aiHyhgA4aoIEpC8nrLMokzlxT
f4q6R1b0dkMAbmx47CDT4lcXDpH0k8WflRVMbXUFn+KEDPzblQEVoQbacB0lDn23Nr8iSQxACu0K
SJ55h9nCIVU6EwZbard1GxHM7LgLJcjaU088bXKSKCdHWIIV2UAVRjSTfSZclVj3Y5YEpIp62tg6
aycBih/3zWDCbLW+8mR5XuXeGzDe1Vk4nMnVOqkCNZhOuFoFudOe1BF00iA+lPafNo6pBw/gEMrQ
opRpblxLlEZvrGFtWJPWXQAs7Nja9162jVlIxgIlwY7Sesk0leR5rOLYT1h192EWBVo9+WPPD6wv
JM3NZgxLscMwMSipyPAUYhIfxWayfxmtDpFirGT7OVIfWd0kQVMvUCpbpMppgbMgIwOzi+XH3JJF
hOiydNFyAQpj2KikasRpioATEc+EhmNnlZXodkXxD5LCyDlefCVNxVRIYbyisD1L2dyGSBWuUZNe
TCW9ROOs7qWB6VwxmswiFfQ55A4C/vQH1KrByqpJLRTTsazlLefDnRnZvXabloC0sSITkkPGEoYF
/tYH4qRurOZnqJDwJBit1WiJzzCvXssJZmpvNsNRSBkYA3MNVL3zjJWWz8gT8yVlQrkf1DR2dGJ2
dZ1+weoVFyf5dU702Qceg019HEs/4anROgtng/XGruFpLEH4iJL4wjj/lagIHG1kOcDSGrYIkL54
lnRacX7qajVxMszo3kqj/66biclbWAO7N17oEAYXCrVXM/50k4TE+JpE5L2BToZU473cJ8N1szLU
uYgFA3Q6JAT9iUP8KZtHiM4VlOBB5DwsJvVPQpF+gQGv6GTMFJz7IXiInrztC0t8KV1hxU7zL+Lv
4YB4MbbLUBlIqMKdJeWScme8/R3G7b3Xjfonr1f2PmOgDVIRjDl1zZjGt1ECYU9KkVH9qyDo+pNF
U4sj4GaC75okRd514UergSfaLw1/VTsx4SZWhsSEMPJ1mPA7ouCT+FcyhBW7HZ5aOSbrFAaFNQm/
UhgxJuGTwsZFCiAXB4vRawUSUb2mGnjkVSjpXFMZtdKQMqCVS1tPotT5ihUKl0mlNTdGqK5kk6x6
dSsyBLcrIIufKutIehmFX3Te9KZsa8iaCd/rKeU+gjQDUV1/F7WFyxEXF8fCXdciDhwlYRSDkGyS
xcmuVzYbXdb9xrG1FT0EASGacmuRjCdWPOx/lsTLTIHfUBl5hEjtbtaHGefB9lw0o6X6qwqSrpCs
Zt/q4cskQN/SovxgxvoxiQSY1IwkyOp7RRBuHFRMvUPCYnltkh9DfpcIKaMO5gIS2rO06PNeWXOi
55FQjeZow59O7KbNAjIxb2K4VcMzKC5F059Vayoui2Sc87oDO5lx8mHIrWrCcjJQ47sxQZEjEdiy
G/ps8NJaWvHhc2fOUBYYN2QjwlRcf6gQpj7+gvnNYTVP1Unu30cw4aEyfedK45sJt14jR9zqwhHh
6U7J2mBloGh1hjesyllomr0CsF/R8sMyrAiEJTfX0b8qxIcRdNvei6xz8N0dquSlT82DRLZkhuI1
GnOvJTUrrb9bXQEtKSFoSl2paA4wAwwZnoH8q0GYbeX6YJbwn2nb0ksJUcaOK6CEXM4+niOXWt1T
Gfam0YOxDTbpxau50xoQEORv7rTqBdeIh3oc9i3RMGAPBbF80pKnKrG+6Y0LwCQ6ydjR+j2rP0p3
YIL6WW6TCx4si4zCsdtnyvO01ngXvgzzKrXIVq0DgQ0sJIpdVA5vepzt4UZh6iEWG1PpuvhyByc5
/GGS9pyRV9UkxrGViAFxl7axcRF5SRfy1bLVAgKaZZivdOWYxOLe6lgmkgKgWze97/ey/NKsf5n8
NaP1nIBQ1TSQIbPjkGG11Cw2jueL9FHUVA4XwTJdRXpVccyQBkzVCBGLGUttvnYiBdlwbvcaDkhl
Lw5fGTMX+IuMwNm1ZuQuZKMNDuS2MmBQYroKIINp68YcfisEAFH5AwmBFp2baUbGRW+R0PQl7Qji
qDtI6nMWg75BSjXxdeO5w95nPY2MbLKMzSAiraFkf20mB5LSZfPTKPZlGuiam1t2Et6V9nU2TzoP
FTkscfuvNNeghhtGGg2NSnrKmVQJNG1J4UZUDCW8RjOZb7l0WocrTAY7qku7JiZpUa5DPNxlVbtN
yotpOYn5/P/E1/BhZDCHYb3cUmji2tqZg25b4dOISUXLFNQcCEmX+UyuqZNEoW3oD7O6yEWDIGI9
qD2cG0ItiT5FYwHyhSdqVh6DXzJezOIGHBSiO8UCoScHDcIO2rI8nPCgsX/jNRDTM0027Q4EeN5L
Bijox3D3xeSnQ6kjtzRYLZQ3SMBUxeBpR3suBEA8rku1+nhj2DoVTqbSllDeFz+p+oa3lT4QqFl/
lE1PnyzkES4v06B19ph9pmiUcuUNu/xeob3oECjvWuKue7Ta1gpWlNni2O8rNhfrgqlTY8RKGbDp
JaXTPOBJaFs3Uk/DwjTDlJ7WjHy7afitaeBLhEz5Xwh9VGEMySwJ7qY9s2fOEEfOx674ALSwTqiR
zANyCxx1mzoPDbzNXGrHAKXCHNyF2GpxSKWemmPnrL/g02xjo+EJgXmF0nPqgZKQ0TKh7kprjNS4
k/MziidTw1wQ845Ejlr5a3iLE9KqUh5kvJSEfoPlI0IFbC8Dnktl3hOdEAgyxMgO2PFtJdGe+tmY
z5LAxGV9XNgNPFXNm1E/yUgswU7agvLRAvRqFbxPiMvMEAE18bvdCdI9W9/XlC0daCqXNTWI4H8p
B+jcgYxOeKMQuopfAtVdPvRclJ8CWqc+5+JEujmPWPNZZFio2CvpoktfTf5Z8IqI4R6JkS3LFdkm
kt1A+iBiRZj4289D/tFImmdRv8wVcgcGQqmMoqsBNpNTcZk/YoTRhXmEmMUuq9tdmLeHauJ10nDB
gIto0y2pQnpkpsiPQ8hi2B6buLuui0orYJ371Lj09EqrGJ3U4gHlz+OeYeYMtSjBLFeLaFtfRnn8
JzXNDTpw3GWHxJif21wi9z7cOotd24fvY0oOcjZf9Dr+N8rxm5FucTLMdvgSJ4uSKlZgiC3G8DfD
H04K8odgk4RHYwa9GxoNt5gi7fS5cwgAuoe4a8X1NhIcTqb4Jyjze79xMKno4osRmZ4huSzNn8wB
+1xo2WUnI1DJbY5Wndn82MynxUqpdaby/zXR2CJEQ0IwmzW1KR6CvH8ZEDbaY/qWIcqR5C8iKL9H
bXHyPr+UBd0hd2oRDRtYnt1ScoiVT1l6I8Hupn9J/b3FeRZ2/3Kyt5X4W+3EQycn+I3Nj0mYPXnd
jsrsI53J7uGb4QD/6AYGTdS0Bk/z5vFlFTJCkSf9GOFbdiuxcLO7ZeDf0syMsYlHqDpESeIMEWId
i0F6XVs8wnoQWep+AO9piXXQEP9JWAVLkg9RylEXL29Tnj0PXfUkTIYv8taVylcHjkKTB7oV87jO
X9IAokcBFFVNQQJou4RNoJsrFctO3BHtdup0yLx27sqjPRDWOBX1TiICg/zsYI1hV9dPLd48uUW9
P8TXwor5N/qgjntXao7CZpzDeEu63jN6PByCg92cnieVvpEGRxyFmy6tmOUUG8MyX4EAAUy8FiwL
2WdhtjhWtfYcLuyHlm8KQ4ne2OlBDZkM1CHKsf5W8U6CsEe1c2mFkeSjhIK13/EMQZqLNw5jjWqI
/6ic5zpaeInbXsRPHKm/KAhKfPSo76T1GltkXLtRc1bSg9h95NAMxWRvLU/Iv6lnE+m4kqg4C5Kf
Qt+vTjE6gphjdq1+brxv3hK/ECzkoCI+DrqxF4q/vpT87aUYk7e4fmjYdUo4VlGhcNxfEakCt9AW
F6CRBjfxXBTXtvFYfiBhMyTfyGA9OzjH9QajE1TIgbuTDLxexGbjQOPFR2RwkSgeRyMQVFZZWFkJ
KlAg0NzTVw5v7OoCVHVsMBpzS9SP3GK2Ie6pXEuUwoQTPFgK6ycegVbbCa/yP6vxIBu4pD+Igy1T
52UPCwHoLjkhNmEbLQdIIdq/VJFfcllzBYuBvwx4xMIFb8IlGSR2yvWN+GZf57YzCBhGIceCsjPu
faHaPzlbwNiENCPxy+C4dTGti01gxrVNXECQV40L/oUBKHf9kAdFhpQSgZQmRY7EmMRi6cONwpBg
qknJ5Q1NnAQzus/3IZ1pFdCDzi8ZynkHJSkAuDDcFTflr/xa0OJfqxCMK0G3hyQgB+B5fsFtumaO
SSlcO80HEwELKfNof0Tv1TOv26Y2vllBc2sNWPYEfuNQfMJTiSFbzZ8jNAsTNzm/4zUHMjAWAzqj
hQy3nLkJfiU2idSSC0uzWfpOwoqxuTH+CWT2fk4sbslKs60DIoHhWT1J3EIyfmfSymzrl4bDAsmO
vJSpB4sRCCT/CnIUmFyADLNL4Q3aOWtdaXFV0pEeFSYYc8/P1meHueZm3QHmxB+KrRxlwHqekQIv
UNp35d/yDpIAjTKeC8rQFS986VrKR7G5VnxmvuiGI6IqndI0Eb/x7FIE7agVeO7508aVBB7+QP4U
DOcDfjzWg/mBxLk+529CcYjrzgtrR6ge+GmQBmT4ZaNTLrqW5NOSutN4UKOjYB6L+MjtVy8BRXHU
MzP2hfqIQggNzADg6FABqOMHBAXPtfleef0Zg4Qc7jrjHw5f45dQN9SyFXSxyWdrwgiF3V6L7Wq9
SKzSo3NjfLcmU9P5qOMZNJ0GIE6A0lXSLovywkY5yp/F7qHUnta8tNxdNKPRo/6sVF8zT4N2zaog
yq5dw58wo1cHmjNcw47b4/yiRbwJb2LqFZrfowiAikHVFvJB9QdZorx6T8J8LqYLYx1blH7C3BP+
6t6TRfh7bhft4idOIsTRjNhw71EMJjZqdRRsbFqyHwlgKhQg031BVdCpLzQDwJEm40zhh9qkI3F7
3WtwlPdsDszirKLFJ+gbXNNq470hf5rzm2s5zDyeNPLQSFLGut3IJ40NZ/IihW6a+eg51X7f5J7c
BSBtpuaZg4LHO8QMwXNGLBBLC6Zl0Tdg7DBGvcNjT4SKVyrP5gAVLTCk/fKYCntZj9ObzDg+RpVy
0QRgfDbPOiJsx/rMOGvxGeA/U555RMr6yK/b9fzL53DctxXkShZdnLS+Xp9XXpcoPGuop/dFG/AQ
o0BjFH7P32KUCWnQtttHUsgzfFuJsDNtbd9onKrxlyae9floVMeu80XhYBJmmh841aUNsULts2y6
xm0uURK/sjz4QGJMG3dZCccqwOqr+yb6WQ1bgtGu1nesf2aNM8vRFwwve5k8oCwoq79cOSgyxnLu
fL9fr03vqvPb/MdXwW/IPdm4ZmbPxNvrFyBQ/Dx9MF/Q/daokeK9alGZAYCN98wPS/k6ybf5Yosw
DYgFZszGc1LupdWt239MsQ3ocX3QRrAg3RQOBqdQyhrAHXF5o5I7U3KyjA3x9Je2wu/F1qB7I+Ej
pQyFf4JQr2ITSaDEo6Ocsf5RDqodKzfW2Q54XKshY8Dm+SblqbliOoyueX8lWQnrFstunoDwZ/xc
CfzI7F63icYayl2NQk8Gl8bSAnEujjg7qkAiOGnKXOUwAnwhMU3y4L21tEMIGbSSrC482NfsgadK
7o78eyG+OAr6XaszT3FQ3uhvwl/CjbIGcCIo4N1+hMayz7kRqwdvDR+dIJpxz0y/zIDj8wu+1oqX
fm4Iv3cFcph1QKonUqX0Nlq7gv8C8DLdEeTKzwxwkG934nHDCMu2CpXCcz/pQc8Ij8OOOC+tQdn0
mGf6QpG2m6kQyHz5volJRuHJIAIC7RAeFsACe2P05fbcIDjCeCSiXn4p5T3rtmQ4mJzBvCA5kAIH
qz7HTiudF0ZpiXjpOWTU5aGyyCSInXG8iuHGTyuYCRwfDtSD7DY5Hwpd4S6LjhFf1nsxexzEchgU
kZMjL5xvcM7YpDQiLID7ykaGjVV7YJ5oNTbzAcJIyQPXdWjaIA5i3u4TUbG8hwsS3NkxVrcpcIcx
mNhNp82vtboSiF0ynCoRHisntodvLo/vMS0ENBzkNY6MWmrcJx+zRTDxeUqo8HxknCFRm6qDSqUn
/63G+elEhg+Pp4Y9QmRF5snDLnpmvtb8SOTTvfCOUcDxzY6s20xOUkdpT0p87XhwGGoXT9ZXudhD
jTwGp9yVIKlsOw9svWW8T4Sdj1JNSP0YSbx16YEsYwasbZhiTfRFVqNOqpl8qEWfj1bFbqa6FaG5
7PF/J8nh71uAwLGm+YyQSD6E9qLetNKpYaGwpCRHUuNud9qvLGEtEdBCIWTFwaO+kzVDvcSdCSuo
V9/L6kdsnLF9Iltm5B9p3elfJ2CLcSSX14nXgp+tC3h4EuY6X/FlRXrGFoJAv247bYGaiNMx2zLA
b6AiFpUhFFGDu+EkZA+djznYLFVYxVVtkIUHlhg6PQSPfmheVesAQp65be8Whs9BrRFVILwxsJ8L
VLdeyva+3vV4ZXfs6eYLp8HM0GXA0v0EXZAFKLauk4xcoD9oYKWE8G0xfER4hB90yu9KPkGCnfs6
/uHJAx3wU7WO2e8X68s0gg4QuwreofW7hiSk6aGUx7g/McZKRSaX8JOQlfkZYoLWeDB5U144LqYr
N3OB5yPxq6vyWmk/hfG9tP6EG7irGXHzfzrA/UL6QbobJFQzqFBzGWjvvRYwTuvr4aEx9yPLbWp1
VBrrGSsmC8+Ja6HIbRXpONaNncw4w+Ud4orFWtaBYsDKhCZ83dELVLwrqF+0rUqU1yNeLI40tKnN
uN22VH8E08M0yd4pqYdrfTHubNiKQH9XDj05Sulk5yuiSDIqngSDB94FA0YHRV1imHZyi0zqD7R/
Ti5eKVCHkfkP9JEds+Ky/qUoSYwfbBXcOrz5QuEQcJZZQVZf1w7aLQ2DtwW9M5sP3Yn9YfiF7dYe
SOG4Em7B5pzrK2PQvg8Fj3ubih5hY289svQFIE9sy+9g4PSJqeARtsd/HJ3XcuRGFkS/CBHw5pXt
vWc3+YIghyS8LRTc1+tAETtarWJW5LBhbuXNPFnzvtMOxBUCBJN2XqdzK9/WGBfybm/auGnvJh1q
XXMow5PWX5UYz2/Jc53iEBKjDjOSvo/xo9zHxnkbwfQGzpLLjLmq4AgJd7nod8R6aKXlvuBxx01X
Hrn8nI6T5RpuGHQaPGJAr1ZBfQhViignmAQXnfPgytoWfc4qAJTUNL5yWYX5ioGWCSA626j/L9N7
a7fJnopIHhz8FbmFUYabXDdYoz26bkt7BguZjU1QkNS2szCm1SH68swgvxOAYKI+l6fPHrAoRB8t
WRQsBKJ/npyDFqAGKfjpj7wdqvOY3YYO1qx6VsqBCkR1Bn+Wwy3rZVWhGTREIuk3oadugjLaylGu
A6i0fUlFModTfIHYa/GMVAublardqNepv2Owfnlpd3GHTYEaGPmyBoOpzKHs+x65+K+6k9JhwUs3
JrILKomhrUHUihmcTo6S0QHUykRJQ9hSkEQpvkMOw0rYU6zLNVeo1dtoKliq76KkEMMiDezlc9Wh
dlvBn80JQbZnIJ/z6jxUp6GXnDMOefFNBQ2Pdzx24aXmyV7kn0Y9LvLhKzVWIz7P/FPw5B0onIrp
dFA0F+cL5hjt0xINqZRy6Rb8nFttoWIt6DYWolgJJiGRMR99ypwBeI3oUeLwWOFmqY4jT3+zfTUO
XemhuRH0RVkVu6xOO/TpQJQF04ZFezyw6BGlySDxWFtnNwUZxIXg9GjOqfPWSVoLx32K4sN6t25R
shUQ6MESZjmKmVmdIsku64cfcpPwLB8fkf4vr+mYCOBRVl8m+BZRJrOs7dC+QPExx/HZCbTP4CzU
p6ETw/p+5OnZtAAVsGD8J8wDir3ffrYlTSse0t65hzSVVi/V+KQMC6/7dQzfMXwsaUG8pjiOwU3a
6759pibVcHVggeOdSr9NjjshE6psaBsbaE+witHayIrOKMu15rXZXaXW2ysWbrVG2sc1PeZ9cvRt
KJeBycFAj3k6a26+Djw2LkovqLfCYkmhWc8c6PJMbCQ2lv5VkWOeK0nPY4ZIH4YreubZtSyqis1d
jUDL7vFP5OyGmlZfOxlPJXuEccXsgcMtUdhOwfgwKigBFSvKahZoNWOc7yKL4XynVXtUYl5XvsJh
fGA5Sgv2LLFWoZ0mWwUkKmv/ct/bXHrBPnLlewTSJfAsHweIdfEHsgqWf6PPIsAErLCZt4GsVTi7
bc/FW6U7T/E/gOc6YEdSfn3TOBR2svZdPoNA7Qg4coSIxLPARlFIECKqqwHS0s5m3hAyNBZ+j7zV
2O0ii8qHxVOJwiQyzBtZmB8k3lpOQ+3SMrxNOtTHUpr/aiW4UPm68Gx/pTUIBtHI6WcKV42DQal3
siPm8V40JNH9otmpbnDPtCSemVcGbbMCgwvDrJ4LB2FsUL2z9LI/WzjfLSWmcW4s2yHdEcTeaFXz
2/gWQXKOESWrrzx3Zt0QEk3QOWrqW5HGH6UaGKxephbBYu+3Bg6b0qWtt9/rGhSB+qfnmWmVxYhL
KEnIg3o/VaZ8xyXCfUFvF94Nsj1eU8DqCnC6uDbtfkWz9RUtZ78w9bJdITTvLdK68/SQ98lV9buY
BXi8A7GhzljO5jh5UOpKBD8o6eaydZSlVCCHaZZpo7ci2ND0jC9+moV6ns6pIcFLFWTDq3Dyd6/q
pN4lYNNyZldy9qwhyerOsTeqeM8HCsxMwvpt20MI4ueo6XfVDC9p4TyTPvjyJBkCcA87mWVXQ5W7
yRnMkFy5GoXocUC8HYSuyjqi0tZ9EP7gR4dRDh0QiTDl2ErBDamaPRvAYxXwPvV4uMAUpUjGNdpN
2B0sRLaK4inL56dfODZXf7ZTcvuoe/LXrrn/HeXV+9dqmObc5qzH4MQDpH745pTKbama36Yutu1e
8udLFxYyaB7bf31t7RpAv4rTXQQY5ze356mStzuNjo0EK3HChydZ3eZIu+N4KlkOxZqxErXzDU2Q
+Ar1NJQb424qEqI0yPqJn35Lx38mPHXfQsxbfItLEK53WPkHbVS4b+x8Aw2A/WGxNUSwtLRoU3r0
soTwaBEGg6slsbDKPyTPg2/2Bzm4NzKkRtNcAKbTbqHAd/M5W+qc8bmM1guDAx2jx9plu6lCvjWQ
mY10zvFj9E6gbG+uhnxNV2fd8Iqd1LGISoMSnbG5ynJbFWw1nexQh9YqaXf10K6TTJwMgySl5T0i
zT9U8cuYOJDT2t/AaUzwK2uidWTca4MIdoNCkXFcaxHK4n2CZdIFFTcwjNk0jk/NtjHeM0nFI+1Q
cEzsS5tlaI4p7qBXH38n3ecYt0DH97nxD+gmkKjxTbDyBfG07hpqkUZ0LTaEZLRwo+as07PeWpQM
IJHAMMok3hKV0sueKiKXbIk/iwmjVZMtgVeKWX2V+MYEPxctUuZlH5JXYruTsmaEgkYvJh6tGH18
FPZMqvHMV/KZOmw1+tuiHyf4qIHRRpyUeZgtFWxmIAfZygggJlirtWImecwGSbHou1ftfhruJ9wz
+sQXbngrkw96DpB6Os5ZuDHbbC9EhMnQnAsZ7OuIBwxVSCl87aA56VOPpVksU1+s4sxa5hYoRYlW
qdJdVtvgYqECDCxCW49VML1sNLWmI1wPMNYmwB5ugKaEgTL8A8j1Zj2EbI6FESwj6zPPcSILD+n3
DwYmLTvhCuTtgnIT/JvGQvdLbjVM7HCxeuBAYtiX/Ut1vYOWslxOZ6SG9/HobxNj3Op9SxGKpN8t
51THTk7fmp3/pUGXZgWxL5qR3WlOQdiAb0OFL6f07CkhmYc+/cnannXKKqY3NiBH2EkW8V2HjATT
UBrWy2QWI0RAB4vZ1zeVJzC74XkXDKQnQA7kzoJDJEIL+JNZ4ImZzrxbkA2cxSnqqqXOK/7fFHyV
2XBsfRNEjnPWWbQ3DbHsDhkEKvNSlVjQfbnhqXnGhLQOknBV0s2JjsypMinPJuJm5PJvR1se8v4c
VUcLuhxUPnUVSKIfvnqsac/mGX3WR5onLWVXsf6wMve3whKkjO6VAcQntK/qzhuPdmnS4CCo5ivW
mI1hi/wpdveEur3TRv1mh+OW+OnewWVJwwlY94nuBwHe0c55aJGEBivs9utA/Rbhwa+CZecrx3zl
tbyFizW40oveZ0cvM1bJWJ9G6u5bdjae5l2HqAZ+CvC7tfchQf++B9ADxvORE1oJsOZEWJQNum2g
qm0ciFg5h97ey/Fq7I0xAfuSH6kEwn988whht033TcwPFUPjZ0usgTRh0oQbo3PRlX8kqq7dLdkP
H/Ww2Si5Obf84k9tsAxHwX1o0iVT6YkzXsNJpFHw6KPT2Y76MGwNtIu55msiSKl/qnCPQzTQ82J8
N4a6toCTWL1zi4X+rLvyJaU4Wl21owGTVuBXn+Bf1vU9qMsDOUxekfJuWw4FVuCyQlzV2L/qsX2x
KGI0X9nOVYTGOuoVWieSw8gGGqoPDDrnlrGcrFr/WqPLWhmuJYfksVe+yvajaYfDCPY8b8eXqkcH
Sf8S2XtAm8k/2Z+boZ4F/bvCMS6uUJHI8X/i4DvoI1dQfIv54fYBU3oWzZ2wvMIyY40TtOyPxB7m
FQRdiuObZJHq41xoF+7XJW6ogyTpkHIbWqHxz+19JMcSVkz0rTbirYrEMgiiS6N7FNHS7WjZ3SnF
uM4amcNQR+SNAuGHTh8DTsFjr6S3ZvTeczW4WcjgGkIdpJ9Npjl/qiQ/6iRMVTkEYSQk0Nw0tXF6
MyPvlknjroNVAiQMQaM5ioJFf0z7IXv5IrV3wowOLZbizJf/nIhLHojrnBWPw3mCrzqJQkAGrP7a
Tybm8QZq+drVzrtXR8/arZZlYPzUAmdOXBSvEMsAjeTLvq4P4C1Lepq8o+XV58HSZxE7eLXEW+WM
u2paIji8w/36AxOEqjpry9I+wsY9cQjjie7u66LYO+bks6gDAnjNyTWXDXHkLLW9N0uSrcFMsglZ
X3jdKyFZ0BTiHbTsOy+vVUpYw+wf8J+eJSV0hUwfyr7v6qNbJQ9Rauus6LhKcZPV2r8ynYVhv04K
EzNII26lf/V9+cOAhKOxXZjTx011OsHpHm9bccPZ9D2YB0yJ566otpaWvHR+SDBaMRKuqunEBplq
7Y/+Lhm42Ab1B3bsWgkivP3HrkRBA+qUtOzQ4min08lCkgHzeKtxLAhvVaodYRPMkk6uuro/hqL5
HWR+MlNlmdvV/1ZKrGPoo0GD9pz2BgVKc9vn+F87X9BbzsakLXjQs6z+Q3PEKdfygzlg3oThNwy4
1osPyuVOOjgHoKXkptxsz1wR6MbTHkuKrlw0S6VducU0dfi7IpB72EgwINJZ4+3pUlwWKJudwgMI
IkOQausa50vNPrWMkilCxJ03RZuSzyymF0f/K4j6QeCBhfUj26VQdh1ThCifsOYhRr4nKUoNibgA
K4bAMMAtq6XftC/Qzg0BYtXwFpxAyxkMcg6Ab10pljXRGhU5FRTsTERsqNz3CmVKIUpHLwIxG/gl
8ErsdB5M6JYGRKP4S5WGUeHL7dFgGcIGn6rwCN5BgxPCgmtZzihOmQEI5/AHWH7oaRTDRqaG6w68
UkhVX0+4nFzNugQYqWv4EQosus8owbLAN+cGE2yFRtlhlcUl5UXBWrY/ZT3MO9TyEghZgz+r9eiZ
r9gGsm0yPHc2Din4fHogzXNy8mOmxq7egfTYdCLgTObDdauIl7BudnL8beZixBxT4aDTMDw4NMAl
hbNRioskhpW0j744KRB56hiarfLpoOrV+GMtYeGMIkc6tYT0xLWHZhXzehlI/TYmRnDWyljMfAMG
MfwAIpNtr2JPpQV+aiqFbuVG5Mw4IKr5uymcmcJyrNKbOWUVbAN7nJzuwg6CUxy3a6VCQuuaLWPv
wj9KvJ4Jj5XpDvABIQsgqTDsN7xG5qOd/RjBA50Ka96C6bwf2H+j68blxWlvZdlvKQhZNvWaZxzn
Kn4ILSrjZFGkVaAm3h/TZFsK5GG9WdgVpjKYERF7DQeQp/Y7kMwd6bXikWhaF+wShmezL7FWJTsc
wmM1Yy7/1cl3o9pEur0PzHaLr1v/INW2NIuf6ct0k1xKpKTGvJ+denhAOghEHwGXxu23EB0qx5YD
67D+xyvxrRN7/I1vGZHm+nvA8KQGiMfWP5kz6LUpG5CLn3GBPBPvhltjLA9gD6A79nRroq0m29b+
J5RzI1f8TiN+gP332qeZr/X2l6hIpX2TjU2iD0kELolPNOTqAsjXFTATz8RlUdJMxxsugxUYlzwW
CFQQ5aw3XsAqspLHxO0fwJuwsZQHxGPUxcDRdjQk49rBonBVFbGGac4M+yWgtmJOyrYOupgln648
je74/9idpl/c46bMXgMWWs28VlELbd3D8uWQSFg4cmaPJ5tb0sPnaWM/QIFkmO4wUOTRMFex69fD
U7B/YlZgWfQoJpR3+gc3naXQowQQhbGWHlm0cc6qWJahJ0AxZbjR0EKtap2CM9RwC1HzeoR9l8BI
0ydHlPTmEisZyU5Mles2xSlbvnuE6yLrpeDaJ/LM+h1iDa+SGk9SMu5D0iUjKX4JvU0QtxahBhaD
i4Y8AEwXfqs1D0J3OT1QKFVdGPg8KrVbuZhL0FcllAFDPYW+hzrK1o8HWliTJ++cNcdwyohqzqN7
H5Ni2/nbFi67RMEuiPeNkBQkYB8LR6gSDoxbOM31PScfU7U3okJAQO4WQPDcvp+pKE0SD95YsPUJ
IFpWJK+weQ76OoUHY+POMfl6OeVZBfuOrkq2Lhw0ipRgtDurAGUUTNasCAniEEj2lfcKW2jPkvpi
w3uNBg6QJGh5PiKDAWlLlqPKUhRTroaBwuNdHSITYrfFzrkMQ0AKEbJgmOyp9SpgGQwgsloSKXaM
LzcBKleyHggeZkL21weBLiKUNm8dCVSDZC0EvVEd/SYRDoJO+xjc9MAbY8GhcZUTKvHNfKnvENBY
k3EYWZYsY8ZgnPfYZUKzhI1rHpWIlGp0M8jcDAOkPiA1QPY3aWKsSv4IicVuDPMSL62LWqkHqroq
thB+CJks7eaTpzQq4x2kpqXlTf9sonfC0CqNVUdkyuvM3ZTWpe9622gEEQN6LIqM0pAOAopKgRb2
2KnvDIaW5rFrgyVJoGUxwpvWqOriAKG1c5rN5ybeBvwRa5pTyFlXb/wma1AXTVjBF1WokgF+YHtX
qCDLsMFfxJs+7KINoOxp1Rs770L+pgk7g/biTFZgnqGm/SnQmLnzi/QuiHPVGSwlUHTESmzuMDMj
+x79SRCZXSWXivpbJZy+nPuAbAQUcJn/q+HjcJM1VBlY+UdbXcAY/p86wh1jA7lUTc7hzKIUj2PP
JyID3Jn8i5Kzi33FiHX4pBvxqXDGCsd7oFzUEbMvb2AMS7uBsFCQXHL3PWnOlvIT+GJnY4GxHErK
3mXG7wM8orArb9jtjSRN9Usm3qPo0oUvvf71xmVafzjNqzTeRwRbg7VrrdClFD3BQLrqR8GZvMVT
1bNSybB/d/JsyYMWrXrmKS/6HvBoA240HTIcK7U/Bf4Z5jjh8bcIP7SN21B/g/Le3TBWGelZlbdR
f6Xxr22CDM/g5sEnvUhOfv09DNMZdKXuMGgPjfrYDi6Jg/W0hPqgsbFt3V8ObWa2DrKCGFwz82Ku
IIyxUfvbBFuecmuTNjw62XgLv2It+7GY9jPSvw1LIxfWh9PeoxaCzFAtjUHHAAD8Ls1WPqUcA/uG
AWNBNvLKIxYWgoFxEsIjRnnwzj2lLpYCzMeDJs2lFBQ2JuKEEaybPVS/nhEfXKoeK9uETSJKBydp
ycdA6zMvm4s5fk8O4ZJq3xTXZahbb3X03g6vVpi833xaNPC8E9/MW5Tu9J65HGRPI1qY9iAs5yo7
r1ja1aLq/iL7E0G5FSxqp/nOQb1xMfZimoGXjRUTdzmmw1GW+E7lLCuYPloL6yud6ASt4+Q4gi3q
9AVwSHdcJip6O8NJRgMRrwyfEtXuAFCTb2afB/e+/OaVq9hPKty41D/TAADEVYt+RuOm4og321/L
AAtv3vg4jfGeiUtb/JXDJ4Fl192k7lwgv/iPvg2WiUWQmFevWPMHSYeLrPfBVJgaUsjJ9hNVsFBe
BSs0od7j8L1YBPHNbb4yzDHAiTqCm02XgINiutg6lHRm46G016X2brG4b4pLzkySMoJ68lkwD4TG
rFAGvCvfLktsGys27UVvtnXhduzEmXZPfBTgcOJbAohkVN+LglEbBxPpn6DDze2di+6z09hjZzuv
PlnFZcTR5gawP9DCRcbIqbPFJaEAMiQoJisjd8k5sVlVVxht7A8Lc3jhtTObL5Bb35TQzwBFNNy7
aYoeGd5d8cU3RCjc9l+5svKyrwoXWm08e+8nAkNRsBIJo38oUvMmPpvNsZ5Oj8VeyrN0LoG58Yxj
GJ/5axIug2KbmCe8+b2CAUcBEo6t0OSUTtiaiwdPvDPFosySxR5TY4zVM+43BIHQ+MaFUIeNKf2T
KzmKNt06xmvqdCQmC+U4BfxGsemd7DH9T0UmuzGs2HHjnuQkyll93YU1T93hAIABQDrFE+G1K7lJ
R+KuUJa0eNjrkbvVY7wZpr3tk33Q0zs3fNq6tqrAQdCKtZQdRy3NoF5Uoz5R24N3Bvyn0kyggQAD
0QJM3dLAJybmyvUlm2JOO4WLPTM+g8w/xqb2L8AD6oco3U5zjSLtwq7ny0zrVT9FssjCysZe8oYt
U7mJ0DZVBCdXAnrzil10FLUJdSk6OR0VHKHAMdp/6LV2xapPCqJ/qoFOYcmwhP27bpNHZOisKaEJ
FTECZ74yuvhajeV26JStYSd7K+h3CWNV7raLZIKz18V+SKfDGo+bqSymdz8KXmp2ROhODntHVpQq
Edfo4pcwgzutppeWxuqOmJmw8Ynp/op+z3WGfDUx7DGydRTwwkSY9DVttNaO35G2src5sCw/zlZj
Ym18Rhwb3iRwDPzozhbovRK6m7huNgaqpaOH68CnwkUq25CRT6dnpEDUBo9jNCQsFZPVUzeuY9e/
WTZJPCN76HqvvOlW6xB73gQNC9K86x5jxWYyYOtPhdilNfiSeq4/7IkFG5YId9RBsXubkjvscCcz
Fw/HftHNhk5iFamx2dLXxFym/ZTUcVr6dEapXoL60Jl+KYym3WWZ9cp8VJU0qG6GYu5t2ay0qGIL
p0BFMY58k5sYp0zBynDWqvDXx+JgZuWXUNv1CDJ9Slxm08JoYmt1FsfhwfuW0PQGeqTeAkE7sWGf
E2ZdJ4ayGw7jqTYYLHxYjRzBAerPwaXviTdeOq2DS/XXJu0xMVgz9qH610KoY+QtQWaqSvY55lyk
pvulMLopPzYoj1FQDgvko9fpYZ2iRAQcu/7brXbJe+Yqdwtzno97ra7LE1mmr4zYSJHR190yxtgt
awGSEpbQ/vUelC675ZuuIhYLaBF+f6w17WjyvcP0OXZOdxa2eg7ZE7YxZJHypsvxu5LhmcDHV/ly
ooFZlHV/PrkkwHnafnOHuL/veY4ZGWRRTtbse3amO1wFhH3HenRutPab3wRSGKUzT6G6Z7NKrxbn
QJwCC9tOd5ZHxNJeWSM6fdFeRts4wZXc20a8H1j+CRiwQlIWqm4rVP48Gvd+Pa6KNrtC5LEpwc2o
NFeVALFG629RHL58l7WppDONVJdKINykCaB5c6igII2yKPt6YdB54TkrA750iokmjd1Dg5c3UoJV
T4suVcMAxoGc4z7n1c5alJQBD3bwGme1oceKJnrJi4dCLUDhzVup/mnJ0kPfJJ09Gv9yH+hTjjIl
WRgUWrOOAwZh5y5BjdTJd9QOmxGXTmyC5YzshVE0y+lsGAJ8cceHjcpqsc3lC1mDtlfD8mzk2tNN
xtkYP+xW2cZs112oVkOAGd94myfqxXC+YgBhIMDpDIhIObEPBdMJfmJtZ94JE5NzKz2TZDMCOB3f
BI/mVgRRxERdAC5kZ4fOmPZxbxLegyu4wLtP3x62gHbxQWqLsJH0UeEiNDXUwy9zPPX4R2kkwp4d
wjcVXnex/OgCJ/QIUmVNx6WKGakdfTysGKCbiC7IkEhGJpeuwhjFING3rzj1sIZQ+BenBGgAehpM
WjFYdgzPeYbIBAvFhrJYr3lr6+scKmjITV+6+jnml2HbZ99yz2mDex/slp4oGNhZIL9sJ7gEjLhw
J7cA6z5jSu6aMtpkbBikNNe6Uu4HSAL6hH1V8k1qcDxzhnHjR86+qH4arLyitIhrpFvheWQRiJKr
9sHtjb31Cs92UB51foFju9CUMGsz4+KGJCVK/avC1VyA+utT630ctGekKp9Bn54DMS7AxzmvYkiO
FvjcVOKApJLLshHoCJZnWrDNrfrJQdIM4RVtIuxeHPpbaGDOXS8WnIb4p/wNEBXgZBTNkBLCsJSf
R2czul8+D6Q8WJnNlRrgQj+QPfkuqBes9qJba/U2ioClcTnuze4+5jy01+BLo2SainweKWAJ/GtQ
PeP4XwhEzeJXk01qfIR9DIfLsA+3BUcEzzzr2abG6srxNVsU4gomaqTTz/wniT+Wd834G+gii+pz
HH/V/Q3ptX9p+WnMPliB9Az35rVx1mhvnPnK9uV4q0zbSG2juFul2RRgeipv5vgHdfjsyG+yXnXy
D4Hc4Dbvhv6UNYhDBjxyIo3yA6KJx9kPgStsrz9JtVW76dsdTP7zm1b/mhLz2YcO5KnQf1zzqnHZ
4kCfomVLbOsVdo3sMsaArO61/GDKNqM7Ld2kyxiuSBc66i8WBNalrUgX4yRZ4BxMyCJ2KWNl+c4f
vo32UOh4m+FJ2prKzsmvtkP+8tBQl5efk4poLaGbmtNS4fnEnP7ISizGegM//kib3MyAEJ4I7lx+
4cZm7IWA17wsSJFKftKVPXwNMX5L6ibaD6fbBgx+gkcEwp/CCrvbpf62H45gMyqMXGwik0NDFJZM
qv7XS35U401Pn2CmR6yE0d5pDkVz1LyAaCwlL+5v5LpbuMoz5l8f/I5vWmxWJ47rjAJD1vNU92BL
r+Ch9uEVysv08XJ5F/omDPCTgo1M8GKVGeT7PfOdSnDV/Ge57LufWr3hO+u8nax3JdBpByzJe5D/
NO7XCJm47Z4qWl6T0zf2MpV9LdkNnLFEx7+cLeBoNv3B6daZt1Sonqc4W25C4xq4Rwb6lAi35QB7
+OcUnxrHPlAWpvhOoAtrZ786muOC2GYZ0mrCE/xelEjeza/l/hnyXmZXv30PiweCveb/pPqtYYpm
vcg94KK8Ov41VVgq6V+ZdQg4Ntc+KL/huzAPfXNCG04teC0z+KO1RSjzwU0zxqQ37po8CB3CPaHe
iXt37QYs7lt//AytfebuMF7lDarqMvVONrKt++T0EmhfMZHmmjuuR2DPUww6Jw/sFToXMs/JlF8D
u/msTxYuoYIGHBFrkzetT2Zm9judt6fnBN88gE1EiuHsFYeBZz1E96gFjf+die8ISsz0cjsqPP78
dw8XMa1BuGWiRZsd0n4Z2j99//T031j/s52b5PLqkdx1l+4a4tklhZsRR+TvtgPaVc7tGpNX+dT9
vQJpxp5H+LBJvCuTI5ooY3h2TbAt68Y/tc1G1sd03Dni0mhH1z7a9SNLz454xhiyPMt4c4ieaN5d
JGdg74p18pMVf5PyYNRIZuR/fgB2wH25EEciyMMaUjr8JqA/h9D+rdItRe0qFlL1nCjnQb8DeOaI
wLa6Jxn34KNXCZzAP9D4SPTyvdLvZnCoiVlr6ZLQ1iDwBR3sDuPRexj8ecYNAcUmOChppcq/ddQm
k0ClieamsqNEVYKZ+yvEuQ+IHxTvGUIpLwHXuw3esYw/xXgwYNZoz7T6nG4wMqbqlH3TAKdqfyiK
HQGLwb4niN1B/ibTW2BsTf1QVcuxPbJp6wmZ67eI0IDrX71imyVnb8DYM6/lkxoQ0OAY43Yai05T
3zkM7dpG808sPnz0WknKoD+2E7iAEGUjMX9Dvr45Bb4pOnHseaIENh3O1ju19q/AxaWMkeE8jAbv
XvdVpe420CM8l9QaYUnmGoFJUAjnmin2I8/DbyWp/g1pspAMO9ogfh0mzbnXvhLSf2+ljobhslwU
lP6OtMexpFfPvc143Evx3mYdvvtAhTgSgBl3HXdOgQhF2llKaZjN9Rx5wKIyoA9NdtD0EgyVBqRd
CzDBAtPmE6mUhAVCSWmwW5i4dSfsmtL9JlWJiUgpDo4RWovCFBjSfWIUbFn+oHywDQvTCXVAcTwJ
JBtvfm+sNQfJR5oFMq5JBiM2Y45ysaXMufmyld0UGwZ9f5eiIONXXymyOtuGnMedMc8GRkxLAK9I
6orVZ7gcMwy4ThOGKBw2F9oIG480K1TxUS7rVt2mVKgg7drnUY2GlePnez2kCKkIwPXn+cixfGaq
0PqtGMG4GXDnpwr+dbzj/DCsuS9DXN6oqRGlystG8kDUIw5Q5ej9No1KBROe60JniRsrG3fQInAs
Yi6jDAqEahOZNMOBe/jat8YuU0PaGVOBXq0oe5MhimVpxjTIKZ2yTF4MbDIczmGUq1UnP/RWbu7S
USKosXQRdSuJWE/X94ck4u0r7RfN4wC5Ji6ulec900axcxO8kkXAI2T6vCH0b1yauTEu8b7oKmrG
vR8HsVzNgcdZYOUq4Lf83KNNFwNcUgTfbQ3ymtRtfusbqMtOP/B+gF7RKazkB40QDFv7ndVBB9VT
56923Zy6px8zSydKR6nMZKuGm5He82Xalbi+ayR22tqA1ka1vnzJQX83NYidIzYEaem7UCuuFfDz
q8b1zVYZUizhLkOKf7bKmyuiy5Alidi2BW94kzNnWySgDRSovRhZZ2FDKKKy03uOKUjUr5E8UBSG
+irTCx6amjEPsZfOBlFUKxqNFkPu0OfVxUt2kS5+k0n0m17r9EMjwzu5uhS29lfqCAzSqYgjogrw
lWurBr4X0NHdKjdL8U5QWHLyilSu5V5+dLOqoh2zXfnlsxnxVDoutNEoM/ONpIpraF3lEIEU8FW9
28YRk09IABiw/14YRMVSJ8ZHHvKmTeVOq4dDMlkf1NbHblrWK1PhAO+VNLxnKN5EX1jNAKOnBaoK
9YUvYnA4PZnsPuKGNRF3igrLhFHDt+NfzHgQ2nvLzpJTrHQfrkjz5ehGK1UxjXkDm5BYvEFHWu7Z
q1DSSZW5AcUuWDlp8eC32KJnJBoNKMtw4MyBkV3PsvM6ojZyUfoqsWgnePUZMShYRg6mmli9tGLE
ST9ee0S7VVqyS7ak8mEm/om5y9/1RQeDpSE8kkUKW4xGQ+CDcNY5p8GBPzAWULV0z3EYq5ytQx0W
I0hwBsGGL18UOy5qdaZECWD+ZIpW2+aFahmiAUl6aDObVUZMiiBsr1oez1OTDZNlx/oyqsmgJzjJ
dZPMSumb5GXVq+YCubfwppR918w7DRwGdtx57aF2deYoZ0Zv4zXWi6/a6NK3vKBPwlRqwjOY/IHm
BzPKWvAatdRw5ChhLvW4uE3Rd1VWzlmqrOOKU5LVekBcWBolMYZ6W9YQ1Sp/qaPW4ZTmYzDTnG0C
C2VZ2qzIwrafCXo4aECMFhQhE6LwTr3EIS/cAUI+zioY2u2mHXJstPH4ikLquRQI6UuElVuc2Q+u
tBUT2x/CM4tLx6lIHAzvcPcNEgjFCd7Vy4oF22NXMghoPz6AGatQViM7QagTwSXx+YzjeBDcQOEm
1ZUOkSj4q3TyW2JgKdnjQIA8JWcmB19VNpc0I0EcZx3gOO/iZeDcFP8/vs6sN24l6q5/Jcg7EbI4
VQXB96Ae1S21ptZgvxCyLHOei8Xh12dRmZA8BLjoK8u2JDfJqjrn7L02DizaFqzt6BML8qR3jaPe
Yg7tkWudabtZIYu0qhvE7sG18qOnAQ9dn0fbUTgCZn5LpihvbjBAzutt9VWA9T14Q3aqXeZeFq0J
xELxQ1+yiTjiMRXmNDP5hGvxmrFkbwI8QHHg7mrNQEDO8V02UO9UIDUDAuR5yzrcjUzSCp1fAfgT
RBIsX9K1Pwmo+Cydr5EuUjYHxNYDdkhXeuRS0IHgOR3N3O5E1wJglvd9kLq3qQtQYCC/pSGGbiND
/zGM2dTDwiBGsEljaNB/d0AgMXwwjWA5uXE9tMF95tqHbqneVt58ZXOutxf4hTor9tMM6E6l63QK
udmS0Bj3FwalKDRefEDTavI57fribwryGX0PgPQVm5eV3kexdMWjRok5eZdxKU4qn7+SehAktdDe
M9E6TC0UkQtl7O8BprL04hXK5/AmG08c3jnIcSuyVkXs0a8uKWeNt8ZR8cTvO9Vir6NUbNrv0tCm
jZMm2I/9mQEuIu5eMpBH+Ri00dMswvKIjj1kgyTWstzNfahZDJl6m6IF3Vc9Bq0N+oyWEXGJcP+D
/iFF1Aua6157Psx5W18jDRopAfaF2na4U0xgtIsTZEVwQn2ORoaP/YfBecKcnVbnPfqlB03BFYYL
ZS7Pl8smM3IqVN0xMhTu6cL2kKJuUgtq1zn7Rz3G1nmOFoafkcu7aQn3JQ3t5M5jnSVWTISYkkJN
nFjjYU1jJglEsscu1z56E++j0Nq9YSl5sxZnY1wW0yEhA3AI0FjXNZY/f2afmrFQhzzHkev9kvby
VFueoDTWd7OoP1qiP7LJIBlJMONaT0tNvhv0IN4yhrozY3A5hF+xo/Y15NnbJrML5KBXExWnfKTH
46hG8vCwJyDa5epEHdgw5C5WGTDMx7sVZ9hTAd4w9Zf4BkilQz7F01VZL2UFu8Dru79tvzJ2TPdY
zsG4dTg1ZlaAygioWU3MV176h0J2I70bwLMTfv0i/EhDAekINwxq2ataMsy6dBki2qzbXmXXtJRE
bKXNR49sfNv/kEU6zMTO1q7LrxkXVzxmUNMThjCjdL4HS11tlR9EzZFThBwOvOCQse7Cc0k++yF7
9mxuS6WQdw/+Voshwzv1Elmj3LThq8rgghLx8j2HbXw7ayhyTMdXNDNagSF9J+CJIQhvkpU9BLla
A/BgzE8huQCMQTLf54xliuomU0IdMrpiuWo+jR4uRfZKaxftPkzyEVgcIj4fUY20X5wWv8ykR2bH
fovtePj2s38qd+l7DUyUaiza+do0UASCDmHxUQbBKwoK7gyuReZidCzqmoxdBSqYDWgjSqKzDKwt
g4UHKoN9GixmtbntgvWe93gSYDMzKTLJfIo5/fYD9XgruBqu7O4nH7FKFutXv+UqJ2vnBl/dUXPG
AygzOthOmAZorW+9xWLkD0xlboAUhpb7jMnsS5Agy9SAGkD4aHI5atZz4GOiwRErEZhtyyJ/8CMa
l1lpu/ymtjalL+4XzyDZscn383JERg0beZZRnzQkPcPSSHEjf0OdwiERuym5NhScqEgir+0IcImd
A4d96EquS+q8YjTqAthqe4wcNhGKwsNRL+c3z2ufi+bAtr+zu/E7LEBqxxe9wGExATJMbYajqPyz
v5CW1eZ6+/Mn6vXLLHX2GGXzWzjW/FC6jYnX5Nssdb6fIkj70MUZ2tgf46I+Y8E+29IUv6FNu6iK
raLFlzuP/S3qF25Y30DCQ8FIcI1skDlkES5qyxIvfYWLxp0RV3noErFjxP3Qbxy7eU0ajnZpIwgr
LZpr20MJcjDnNAO5g4GVEcwjMEBZOfCMkMTPssRTVuvsGlC1IsP5U85U28k/5YfjvnN5ohqUZ44N
SxT/FaiaKjgFYTsBiarkfvad294appPXJDjXDaLuLqCVqVBhpOMdcG4cBs14tRduhUUHkGCXEWW6
B4MkwLxXzwberr3sqT0XaorxK6I7HyeIllqWgsTicoIbrjB+DfFzFBhJAzXb97LMkLITA2elBg0s
PI0weNW5/aYmDDeATdBirIE2UTG89yxQ/JvRuwyCq+jN7wimOd4wE8X8/zja9pcXr+r1nkNsmL1G
TGj2U9wimq4x8kP5Yb47WnuXyvNmNghxovjFy613K8IdnsYeYjiHCXHrhV9+zFEKAQYyJA1Uc4qQ
f4+IRxQT5oPEfDn67tnIknfFQ1nZSaVu5nx144jqaPcL3LTmWs05en0oRgaOAVk19HOCk6yGg5xG
gIU5iVoDdGjU6ahMJaobtI0VFIDcwhIH9fvq1MRvMofQbEQfzopHI1YMcbIgMSEKnzqbDo1rfKzx
cbLPIACj9ArVztTzuemH6lQ2LSswe/rU34GnhK0gUrzYc1Ke8aAQ/NrdetzBcwYnuMtBs5JKNWCg
8JOjWYq/k8txOA6wHszVKS3G72pyIcu34pep0getqxdHdC4pTG/orH7ptLnq1/KBvIeVVANzf06Q
NIUkTdGo3I8hsmpXERxIdfeMEOtfPiUx3v7uVbc0bQtvK/oQyHSWr+xntgD6ybDt/lQ+EZlduJ8z
/7VBu7Vk1t+wQzrtD/WhEqgsFpvtviFqoExZnpvxl1PTaSX1HWREZ43HXgfEkwyIseyZY4VH5Lq0
yLooOUob2LS0uS1Ga65qd7G4BBUk2NHx7rx+0ptT1iVXSnXQp3GanGPX24dNJuAFYyGI165Musck
CC2L1DC6GHX7aDyWQBu9864i4AtIEg+kGmiTS5ASVkt65SBjVC5mC3r1ww7qYR+t6Ygd1sKl4LTh
Dq+Dm9yxvdsxGgUTMmX0Ok+joIVJFMfIuRoPe/FQSbIcgAlPdn9MDfo2Ba4+aoU4DpyWNhC5j2kE
WxhV3FhUj4Be9W0foGy1wJdo6pWxTj3Wke6ZkvuhQc9nuSQdcGajq1X+zaSh2dvemSH+HrX9pyRg
ydEBXgDAJ1mxXB3pXKHGIqWoErxEDmIvv7u0BsZZkCpoXVip+gmooOUv5MWK5WkoElbemLyeIlFH
l5sk0Z11a5GObU8AhHNOclWb/hni5J06jn9DqqktzDElFho7DkT+asx2SZIzkh5XjEu9jx2iTeaY
7zUiZWPywB1Pr8+S00uh20tmLY+rAq+PJ34GygDO9AnxcQ9tQ1heVfmnLB6uneJhb+VQ3hGPvaml
y/g6DFHKTBMYTU2HrM0bzhgKOqRfoWZonYl/JsFSbR4e2RPfFQF32vKeFh6SGymSF6yFeAbY0Fu3
C1gPKnUkPbQmeIrOj2/zVHGgJY6sQOmBrLRLHzxtPaSryACPUT474yZcv5PC1JYZYvwiad1+E1EG
DKnUZjeq51azQOjWI7nBfg9jNh/f/SSKCLtze/bi7FxOwx/WF6xqOW4MugZHbJBHlHRfUWTu6jiM
N2FvHrkWyWC9K9K/fRzDTEdBMOKbvB0NmBXlEcsRZxP1UVwgyegf4kbs5zVLo2xeZ1M96R5nSWq7
eFadjyixKbokP4zOm33bTteQBCMa2iwtMzdLU/e/cXq2W4Ivv5BcXjsNtHeu8DakgiQHrJ2baCDn
pSjGcGeZJt7q76auH11L3vqhhWqnJusFTN+TRGSz2gL6jR15yOYIwhiLkDpz7N69VCwnLfAHVyMs
Bniud7HLFGgphycdFke/aXEUtpzFh3I1w054sUly8JFaby03+qM850DkaPxsucc5FVckFP9Iu5C7
eQRSH/ak+3kIsBMCTW58yfAjpriN1ASWqXkdMOtf5/SrrhkbeCV2r3JNC5H0voxOPjIvxdHUlAud
ZXrc2pkIbSZDDNpJTj/GxI9sVPAuyrCHMIRcT7nTvKkG9SuZdXTwUmC3hS338c4lHhjVIIeIhovE
VP1fUjFMphVM1EYGVsDLvowbANzw5z9NQFZDCavfSem5t4H/5sSU7g3wKnc5l6nHTs0aQ3d5q+En
TS57kj+0/zrSoWk7/+79klQIlneHUXfRAelaq0dk2kg8PqWiiKq901iR0IfzJr0JpLmdG/RBfc9c
xAlYgDmbrs3DDWQHEJMS3mSE1GdDuQtykPgn0towFQzxviiyh8TyxlNXrNAbs1n4+a2s+vDpEEnP
v5USneCC6dUgQ6db6ryJdPiT2+FbkCYbwIETYiceQNlC80kRUxPqYNa3WEDMABz9aZOVi6l4ukNn
tKWZ+lmgb+hROmm8jcLLw23bKg7RnFkWlvBtJFmGMR28+NJ58EkO6CeY8hZuHvSbB45wBphJusKs
VkA2GQgdWQPw70+Rzn4LSn40rA6pUiNjKRUIuZMkhKXGR9+mFHjdOP0GYfhqz+4/GfEMUq/3FU7+
qn4dBnkU9HhJ2EGYMGiAEG2hCNBYX4gwAVxRrcPQERqCWUCMOgHODV8cnKYod6pxrxhhMSMgCKsW
YAeYtjJBelM6uqeMK72fAjiSCd5Ema2QQuIU5xTXG16efOuMwwsRbv+mBfFD7d5FAjGEHaFna5Rd
7wk0hcTQSrET9r+pHN6CqHyuiJMXRjzBIM4u7kjWiRUCdq1nWKh5tzy7SUSnJ17b7oBnk9Mys0XN
+C62bRm9e1P5HmUoSGeU6puVsFfGOXjMpPtoK+rJEOoHNmeWX0v1GCo4W2YZWo9lyj4hvbvR8HtZ
ig6BP4MY4mBJQsFgBuNotB7MMn0RLPKeBew9SkYEuYBEdE9lX+lXl8GMX4MDN7pGvdoQ99PSQdp5
XT5vVcPgpPI48DQ+MPduqLv1B/xDJud7T5IHdq+YkQ8WC7Ktu0MewtJ2l4XRcP7Lb2kHhjJ8NHWD
uMKKxTZxjmYA2VmqOr60vexvOH+LY+0i1MozxkEVemSEkyiuCSNLj4ZUMS4l92fktu5tX9GcnJFW
A91kMBnMEsKlh3ce3SsAJGKIZ86pVnVj58Cpiml20bSeDEpf2pWIljM8irRMeWu7LedYknaNUDdR
oztGZTk7erpva8bKyijQdYJhsFvy110PPAURJJMNzKMlFxdRvO3scUZOSTGAjZr/Nig9q3r+I9ZA
rqIs/iW+fKHN9NfMgY2EtwBFw3y0JDHwmDXztRtJdzSg4YEKApurvJDeR0Pv8dhKvoJXV8kOcdDS
fY/SPvmQVp2YqYkTQvPOoNVYlZxPIQilUOR6H5X6IwrKYld4jA4iplcyXP0zc/GrYfWoawOfatiF
C3yfSFecXod4NdE9SrIJ6K3hiSo7GC6dwPY88nah8G3QRcqjMi4kStnBLPKf3b4I9lUWkyNNTVaw
h4K0x1hnX8bOdfaNJHcn4HgZdN0b6n3SZ/TVyrEwtMuR5vEvGaJaK1VxH04NIDiHWahT/Y2i8eT6
lcWJklG4WYZLT30w5hSN2poI8wthPxXAVEBk4AJJtyTLtZvMGnBOarGOlA1x3E/eELy3Md0vx4Jo
t/jhnoqnPXVmug39cZX7gX6e/pVxGm5Q80cc6BzcWogNrVerWfR9TxD2hOHw0LvWkZbcozXrftPR
PcRvTyggOWUbzxruMV7yLtq2sxPh+BwqFzxXhBA4nJ29my765JZoJmtmWnu5qjWqAZvI4pGU42cd
wzxJfDms4RDF10q+dIseUBPup94QL9qpmlBLun30tidr2zE3Pjuak2yNHKFtT/1MTGYxmY1KJp7O
EsFHmo3kofolCdUjCAxFvlTZ1vQfwGW5DuOTKbwUtmtt86yId6oSV66e3DccIotQGryx+VNXR95T
oKcbPyZ0NMiRSNMFJSEnROpLWhcxpJQyDPYqQElBGOyaMq+2bhflu7HArDBCcLFcYR59rOZz+jjO
vjj6gmhF2uoLXaTAPjpkE3PWVcg1tW89ZU5zlODPRjzqp2Su3hxdmtsiqO+CCOKMa/nE8zguGRWT
vSM5g4SRmYFW3FqfY1L+60twhTJo/liJgh/VRq8S2gy9AN7svCMAV3MrpNMMrFSEINrTv4MH1yWx
gy8T2iReI+hsRhw0aAvmMIJUP6TzjnnlcaQKJqFJjJsK50GqbKTTgEbd1eFTwLdF7Y3Xg6V6i5bZ
IhWv8MQH5fhvgqwn+JwI05eW+U45kif72U/sE+LDQ/1GxhbdNapDrIUfuQ+tLvE/p+xumtkm3WR8
AODLYCB+GHoPeKuysY6ZGKKVQY2yfPhzG5IF1b6RuhxskOM9117xNFoEyNiJ87sPmifCquhP8IbR
96ATy3A2otcAcghKsMrX6Xa0vj1L8yf15+ekR7Ouvep5ntjf58XQ+AJCMwbO6+AXtxzgGVgbrJQt
kmK+bRbdU5aD1kcwQioKdq7lqR3US2feLYIsg2C5I5JE3NC0A2YB2WyQ9HV1uJhjyZQ18cnt7AJ8
Jw2oSOHMJ3pMMeN5woLpK1KKEsAzBESIxGheVifdJKBPLBNa4eZgFkB64kYzZ3Mjw45JzjZL6DDN
hzqET4dum7BnLggkmA5nRDHe9jyUCyxGp/yVMDaKiu9YdbfVkF1aluL+X67Yv8OBRodhKtVZJ2EG
TcutACjV1TwuYjlwaus5JiHVqK2dnftPaVr+jsr4nfkfwA/DUFchcor2MdW8kQs6Q/pj6MJivkVw
H5GbV6tHZQnWT7x0rtgFCDQ7zqlTdbfUr1ODCdIGNt3Vr/0YeMiTAagqMklc8qIjSV4J83Ht1r8L
TDs1ZyBfjwgVp/sM2H6JTslBchTThMkhs1aC/0s4xFl745efXfpYDIbWHC5WnC8DZ3bCWbcpXh9v
+qpM/+Vo90hOPccEaKTFMoCCThMHzDALUyvpWiL94esvVPR0Wm5sGPxrF9AFed6Tbzd6dIGorOPU
2+BedXcpTeJSKRgDjIKb9FiRZUtbgCZ5MFBW0rNi+sTQGxgqEkJvBBHJudD7QzTMxjAEtCmgcTlt
29rZeIhcynzjt8yHmiX50j4N4EodpmUZbuaCJh4BDWbDmeZxzPB75cSUcwIEMpmQHItKobBan9Am
H/KYtZrtD51SbNrBsbU+GtyxvQnxdqT7hiSyAqJdPlCgN/lljWFXKGQnu7ibZHEaMMixtt1RsGiu
cXwfozsw1acdXn2cWMUalCpL0ohS9jnabzZWEec7rmxAx7J9l3pwOb7Uah+4NT5RQJ6RcWy8bshj
VJzD+q5XhhDCSSp/iC2zhToXEHCGDgZaQEllX5gZu0x1F7Ytlur2Tvq/UZ6VvgyIgkUUGbO0ZSSQ
uD1GeJWTR42Nd12yMThAe0AfOfcfTqN/iYhlMffDB6HdjzpT4PIdKiOoJo0Q9iZxaaoWTcqU2ype
B8/dB1a1DdLuJaL1brkzPEAvWiXzB1/AmMQ/2B4mrJRNVvuvggQ00fXJL6/GHRoMsBAY41rPfYle
ZyrMcrf4SIRNEAzIlTx9KgkOhfMCiIeIb0pIxTZsXOszzgZzdQ2EmX6kxpne2WzsYX4NFoauPy9I
wuez4SQXhdZrUUzJxQ5H/DNo+h9iCcfSlNMd85H2vDgeKTQV0pZ6ZMo1S5M/MjdWN30Y2wdpdT55
A+A3lhDbsszevKYbny0t3a1x5/A2Nob4zsm/pH6zypCahmQHrgLNmOLUNIh+5iTt3SN5FKOL3jaI
Vktwkv+N5sW+Y6JvbkNSPNEx1R9enzxbves91brExcaf/vn0kgcBYSat3KVmYMKlm5YSM0uOpY+g
p6dR8LrSUPqqJP7RHcJTbPMsuMGSfwReTaRSG168zpr3zLTr92Spnl0nlI9MtNrXEWTnz6fpzTCI
bzD2VH3YblyRyF8/vftsiqrjWOPBnUKO4v2EBh7ftwKhup685srfjZhQ8MBaYt8gYHqpaxDivRtq
7vFdMiXeXzE19Nalls+pQkhSTfTSdJ/GD6GGmT4Obndjq7G70wuKno4suNd0zP2NxGzxEmpUBUHv
/B57L7vQWCOHwJuDb0E3Tj/ayrefbDPWHzHf8b1L4VjbkdR3GitWV4yUYnE3f6TN8tX4AFvo75nn
tpwfFHuqFzJ6XuJDD/IDKNfs3i2WBCPmDM8F0VZbafkfTYuWt6xwvS1Nlx8kzZKjizKBUsfqz4Bj
blLoEscZvfiLRQRiCGoscZr6thd64u4AaUS3ozlkQfyyDi+OoZeo+zkZfoWu7s8trlVQS9MJ/lri
x/yOFtZlYK3OaR/ez3mhEc5Mp7kvBIKnFPNPaf0ulpFfBewK48SBs4qLh05lctcNpKwMcBEe8hIG
ed8xRi1TelM3Zci8bslLeaCyvQ9sbmg7EuM5yMyyjxcJ8Z675nHyxFcMg+1zQskH+8+7uBlZhFCP
GL6FkXtJsU5NPIt0m3qzC6Km4N4Q3l3dNMg7AnsvbbIHi679NUVEAQiMlu0C2nNmJ0pqeLutmp3f
jEKWPWwLEMXO+CdwDl7Fue9mScP9wth6Z3uBPoyGyziFCiJadkjmEX9Tqj+9dODBlvl8TgKwxiBP
ss0CqM2+CZquv3VBt4XrAD2hObXE9UU5SM85RMO3sTD+d8y/945HALefiJ60I17s7NioBPHPYNIQ
gRry1dF2EL7QA95x6n7WYxXfTwG0a1lwwC27+cSeEJzCHK5aEur5F+I9bHBNCtC7Fwpy2PJpa9Fd
qwZvUa/h+AayoKFoi81YRuJuntml61G3ZxccpCyjhUOffTsEwkL3VUOjYLe6bSex9ygbziH4NCxP
D7x3/NuF4Iydg1EikEnXoTw1lAHvtL7Y43P9a4Auj+4WRbYd3qLIfJ4HkE79ENa7hHkko15bbzLb
AUhOG66ZSudFuOgBY+6HL1tUD4Wfba0ZFbTnW+N9BkSF8Soa7H62JppVLeIYSpg9XzY7td7ebYLg
juIdb60lwl3LJbktvPRWy7H/EC5IDZu5us+qABrIL+7lyp0JVsc6SIIqpFqODbOIwU/bIy0T5COu
nR2COYPR6jXNRiS2eDV211zmBDJS3zGv7cOZl5+P1hfMEgCfluqctr8Lthv4ihnNorqYgYfpAjnW
+tJrpuXWgmgcVYs8uTOsarL57usCtWY6mDMjMSrFJuvIazT2vWenT0MzescsHPJ7MJ76Jmk7WkZt
R675zeIBenJ5SG4WOJKr/BKVssrOflTm5yoUpBFa/RV3YPsofRx9jiywhnHXPoae80gCN9akUHdn
vb7YbQHkyRbHtC39k5ROdIu8JPsLBACXVlfMzwI9wWHs3b/a9r/yrmzPSgUaj4iyCdCpck4d/W3C
WXULZ0hfyW4fD6IhGjeNAXB7dRDfB6gQbvrAch6UcEFJFeScDCqbL+UkIFjIfT/58ruK0IPmYrZ2
nQJwGuuIUKrFXfbiDaVSSpv7S7Qxx4w+OAeirC/jQMWqJpfT9IhBC5aGf6fBXqYd5QwiS9oJU5Vd
BH1sbtH1w8B+VeOq/QugRNfU06cuSIddmtSYcyz0hpWF2s8Cvjd06lz7sffWkNdkKm7FKpqhv2T4
MJaIJlYigFMNI87XukO3FPf20xCtohCCbG1rXwcljSQ/cxC/kf6UOPlZ43Q6563aD1U0rusbUqYQ
zK7lzCxrpuBrllQ2Ai3P2+QTobOUTn3kfvqjkfpeJkEDNehL8Pk5O570akLl1XCb13J4UY3TPEaB
pNZLOKrn8YlzfnIOiueFUNy46e1LQ+X1UjYVf7Xi2IIx+kaOoThrEU1naZESp6F1/bwwJSAxhYas
pON+F9NubQBgnCBtAq8mwcv5EJOOnvTgnH0vMy8r0GhI3AH5lhsddXYeeHbuG9ohzP9M9SJbkkqq
dHxk5T0vGCPvBQrvi+EsW5C5VaggOC+RBSpqfZGuE19+fplU85boaPf88/mfT7HiiG3qMmerW9u9
K9cXnWavM96jQ2G3Lp6k//X5n4+ysQTMlUVPFHXV6mS90l8Dzo/r//Lz8vP5n4+0WH7PA4ft/+fz
P7907TVsSAyEaK9f6Odzsm0zUh05zZf5LC89pR7ak4f8ZyWwctKTa+HsJjMaCMP8Rl1RzZC1K26Q
JaO69mjznSMeLymbxyWIcfMvUXKZKgsl+pI7xU4Wa3hCbycXB+Tg5ecjrrc6Oz3hEkGH7qlzlX1i
JOzTTU9R83VMo/bGs4DXJeZi2VMNPmd9sn6YTusLE+VlL2OsEamphvsCYngbcxTqhg5wapWphyUf
1EPla7HPVMgaKtqrh3ntGJv3LnDGk9Xl4ynP9P/86OdzeeH/MrbkiDioCKZHFt6HRfQROLz/hIdp
cBPJE4NQTsTrVXajone2naCRw6wGQiH/xmZ1QdZDfGuLZoFQzUuR59iFF2x6KbqL2M/xqhQj8RdQ
QrHV9t55tu1bN44acuhaH65/rE/ABZvCd++69SVru+5gC4Zavl/9U5k33fZ+k0HJEf+8rNHn//PS
YGw9yswhtLmTxl6xpsjrAA6QdcJyRwHDHGzo1Zeye6Ir2Gxwhv6b0li8hbTG2CIoIuaMTSVpEAMk
vRww1ygsQU5rvaYLLss0gWtcjt3LwjFwoHydrGg4p8pDvMBAJd15KJxwb1ZgfAbo/PCJA8IRhnmb
C4iGFaG5bFhbZCQz5rFZvViDpgAPZFTtQ9QRJ6Qu8o457UmWlLqiqx+azlwyDAM82yyr+YS3yRqV
QUFfJNHLjDxzIzTFv1twCLctv1gfF3nNFQ1jv1t+h5b8bGmfPscBiKHS60ENDexnQDSsmvCPBbfq
hXYIYV22D8nUcj8WM8tzVxQKZTuFmL/Qgm8tOrAijJv3zHab4xphDS6uPpbIC2gb16cUgOHDhNXb
oobaOhUU3xA015boHypBVzq39sVWNRm8Xm5fxxz1hqGPFM2/W2QuG/wa6SUAfXFOO/uZv/ieGTnf
ihlCfsScBrXJrghLiE49XacOAusugoW5q/o7Rp8EcSf0NBpYlGUaAEgMbZwUifNMI2TrNOHfTLUU
Mka5j1NOHlOU98W2TLS+MxFSj5vcpaOSuOopq8lxKKeOgsp27+lvEvCz3gJgeyqmnDEOUcO1ihzx
5WU0jUbmtJmZoqM7teK+KuRLlr6k39HiWfRE9bSHwZS+2fwsu2qxid0mDG3X6EyxNvjZ4xCdav+v
reQaibc62qrkGufiw/iIQtxCXGsJWioh9/Q0rXnAgahPesA5VAr7IUyp17yKkBDOdskhyykayoWB
0lzpW4FGZWf6FlqHJAAyU153L5UmVCeVNlisgYK3NFdbYJG3O8IQoUNW+LtoeSRe4FyishCXVsTf
yRJF+2xdeASNOYXeG8kqrh8MQoCVRPW7SNwEG5iSWxMM0z1ik5qTKWrRJTmi/bd3Y2I1txN8Hyt1
1zQEPX8Ulr23rNZ5iSOzop9qShXsxhdkg0/wLstj7QxgX4Y4vY4mLB6B0B7HSNLSNoXej06YvrrO
Lzsw4qXq6uwVxu+5BSl802jiq5Frztdk9hCax+O/xQXJjyZNnNSCPzFUsPm5/Jzzhmg4qCGZt24B
uEypmv5EmrjXhToaGhOjn2a06WsnaEBj269ZCO+99eivCwtHXLEqETiYHdLUzp7lSKyGTuwC8wfs
F4Tr0ylJh+mAwCqj1Ffxm4ggOoBujvf9GD5MzC6eYVj8ihzLfAl7rWMp0f21F7BE4l31A71OjoA7
bRX+3qCuAQZP+KlqrBovviGzxUzfxIKa/7Gb/myYjYVJbhxx1BYyqB/6Ku/JPYisXY9a3r8p3x0g
f7uYsDsOfA7tSOuRtIgKOIMff1TkB8klwt05BIfeKwm2jwgbyOOlxnjJR5w9qC/Q7pppWcGL8TDv
nY4qD1MiGF0P3gZOFv85Ky3/uQ6fMpTSZGJJTBZeywhEtOKoSjIHYT6iLomYY0xOXz/Z3fJWjNZ4
ZTL3bU+APYyfxMfKduOX0LpBGV/zzHvVt2peQxen1uhp95RPFke99aw5rWRJdbNYELlgRFuPUR0T
6tovLflj83tZR4xqK/0YtrwHdWVbR6tGctK5NukBJbJMRzfOwUTzUzYP4Z1TYQUXM1E+YZ8TWRpM
JKJQCP9MPjN3/tNm4ye6wvBlMeVesfLtndCL9kWf5O+s3meiCf0/U0c2SOjDmZiZgaBOadFyIfV7
r4OwxBRN3nA8VvNzbBFDUnJMSykdDx2xgdekQ5wVj2O/x6DMorz000GP060F0P9T2rAcPZDKFxq3
TFDTkEzNJMVg5Bj7qAMfn1y6xlg7cGsgeLYSkKnVj7iFITBswsGeP6AOzaM2MI1txJNtliEpT8HT
wrcVsEiE+rJ77d3Kbup3YSHbnRVDFlnZ8/eqxMtTpr+JDTsoD64Blh7xKsCEp152jwiWiOlJTFu/
fqtR4IEAIY2h7XtgQNIdd6Fl1DEOxgMgtoEAaaq0KcgR9xvgSR4f0GLzPv72Y1t+IehsaAmlNPBV
/WhzA9wquboEu+DZbhAhoLfsj4mViPupBKIfxIn3gBJEbH3fQ36is1dKXutGdl57b9U836LzyS/q
6+RuVNlXVTKmnxrotvRzoQL1FKKhLF54g+tL6PXt7j//p//yH//tv3xN/zX+rh8pDHEV9P/x3/j1
F+99l8aJ/n9++R/XuuS/n7/zv//M//03/uM+/erqvv6n/79/6vD936k7k+XIkSzL/kpIrBshABTj
Inth80waZ3IDMdJJzArFPHx9H0RGZlVWSbd0bUq6V+EhRjc3whQKfe/de25xueXf9X/8ofnT/POd
+df/+nSrW3P7l/8hFiBuxmv7XY0P33WbNX9+Cn6P+Sf/b1/87fvPd3ka1ffffv8icKCZ3y2MC/n7
Xy/tf/3td4agf16ov1+n+f3/enH+Bf72+8utib9u8rcln+c//bXvW9387XfD/ANvnuX7vu5Zlms6
zu+/9d//eMWyXdM3bZsRoen+/pssiDn52++W8YePuNzDsOQ4BjIU7/ff6qL950u66fHznuEKj5f+
8dv/y7f4b9/qb7LN73H1NTVvrP/+m/r7lz3/dq5pIAEwXZvSxhGuQ9nH61+3Bzpo/LTxPxql0Zoa
mGT42CmqlhHENWhuQVAuXKQtPJD0rTs8wkRK/N3dJlcPfnxnMgEPIlYquBotJxeDFrYGksmj/VO+
CPVij89R/6xPF/qPLZhVzDokdSXDFhnb6F2d4stzL+FwwsBtG4//vQv1/8U16PKtcbP+b9bguZDN
t/wOq+JfVuD8l/6+Ak39Dw6puq8bjmUgimKd/bUAPZam6di67uqGr1ss9X8sQPGHbemO6/ssDP5g
2v9+AXqWizzWNYQhLBbof2UBkiT/n5agJ4TlG5xe+CTcH/6/LsGg6fosxsy5xMX1qNUFMPb0qEt0
sfprR7PMdB0GEu5uUj4j137nRerqMxDX4HIjh2J6os6lwDjmcLJUrPeZR81cDY1UqstnXVEHOIgx
w6TYhV6kAYZ4xvdqM1ygi59p8asXdevWQmkXciBrWkicfUOBi5jrMmmlsygn6xEiITIYLBRL09cZ
9Wr9sUD2WGZiz1iBMC+XY3ievDW5Ikyl01e9nd47csDZmH/7vjUt+gBQE46bUzqR/pXHxTZ2ilsW
ku9JMsaC5ubBHdpoafs8D2KveJf1+xCnD0hsZ9pECUsuDshuA1lIqfWOW+lmVfWR8IY3h15HjY4m
zt/DaHwqTL/B2NWVHH0SkDV50r2D4cVFXyJELulsJg72djCI0RFy5mvYyADxNlzfQbbDnYHxfAOA
qj43gat2gZKPowHdStVPUZx+aJV8LilKm7R6D3186q2GM87quZiOhReQkn2MNdqbFB/+1BHUmRhX
SMrPeOwQoSMNWXR1ndwB2FvpvtgHLXvHZATIAdCpLmyqMI6w0L3Nzntn7qI21PUPBrouAhlehPPp
OuQKuggIViVOr6FA+eSX5P/i6wNP1z5o/JSBRCAebDD7KdSGeEJnm4linpBsDBS5y3xk75ncW4y0
Tbfrc+TRSgotAhc8mgh+Trx2jLk7GB1n1QTZVzS9OnFOfnsJQp5YBK83UCimwy/R09eArgrSw97W
VA0bM44tfkOy10Vxl1SOjqH0m/MdAkJUbUPdnGU0bOqc8FszwqUkpjffkYfQQoo1Zq85BgXetMBz
nob7yPqxjdTHqEoVNyFxjBpzjaiH3oDr31yoQCNsVRkGL0Od4mV3ml/KEHd+A9K8R8JmgV3pnJlw
qTD06GnzXCIKGDCx4aRDUlsK+TbVYFSi4Qn6AL4L/5IO5WvF3u/p+Q5e1tkfgpvIxGUsYR9ZChMj
MiJrjnhILH2XWO2xlVqKv9PENyWOyqqo4ZBTMaNd4uX86qaCs7J81xwMpZmaKCM50YV1eK4a+6hK
0nQCrLWsyZvlgI4ggSGv0bkD70LJoU2L+cN02fSoouRg8QVhPKJ9T0YNaHHnQ4/M+yrlasaWErSH
vc+e9b9uWvN1Zm1WIGGU3x8BQPVjQEiNv4mtAebzLH6VxfDt0R1xI2BnHqL5Ej1q5ILQbo8WmuJq
umL+wtFPSl1uvoq0ge0evFem9hPObxJzMEbytu3q/jkBYVLowcpGfrSK09Kg2+vc0z5r1pPJwmbC
8Qs7ZW3B5I6b+lHLu4s3do8As+FJT/hDuFTj8Gg19AI4DBysjHlR/MrFa3LQo2WlI+ZsOHCjStZx
Ekp5y6UzbbTKvNVRCOBBdcYSHd3S7N0nBYXJQLq2SH3WeJQbB6yq/Hb1XTe4qDWOtDTOOb5IgyG7
qR1snbkMVMfGlQeXmDe3gAtL3AJjoK3nhxcLHcBYbtUs2s+sdRmGG2uasVXJduRAoAmCort6xde3
wH6/qHFSNYASUn8VmiP1573pjKsarRxyU+JMOqYr+cLScNdpA61/ue/gdZov9FU2+cAcrFC7SOiH
YYLAzd90yFIX5LK5HTOwKqLGScB/xUfHuCbEe1q42JDNG+mzI94x4+xSWW3dtl7x71sStb96G3Rq
xUi/L2Nti37URLm5sPv4Aq1gFUH3kqRzYpHcdbp5p3d7i4khxi+EzMUx6RwUanJnQceZJEh9shfn
a9Iq0iMjZ+WaNFuGhugIMtIo6yqjokjwD2jh1iGhObOe4DCJmF3CQswEp1yzT2hKCTQZF+TDnP3u
J8CE7iSgEO8VLRdrDB+4zVdhNu6GQu7HAraUcJkzjYuCzcztDsiHWAP6rkp6Ug15gKgQsy8hdFyt
wBv2eUm2Lv/ttOjWQu7Ho9rUb10Je35ObA7DZx2PQ060lSaBvzrB46BqAj/I+kpeewmDruw383VN
al5uyFTgOo9+vx6wTxqIXDxiWv2K4i2q1mZ0Vwzg+1GQqILIi8Z38fObRzLW5zEoJmJUnbCN7xM3
vETSwJHvb6ukXBvar2nY9g7BOzYy8lHLzqh89WzaReQhlOxEJg9IzyYlsSja50JkbwI0ociaj/n/
q7R4y5zxXtPFXeCIV8gVj3wrSxuBbgWepBnyeyQ+96kePjCiua8yxkignE3/VEC5IQ7+aSKHtPbx
a6nx2ZXQYUxxcHAa49+7n5EguUP2X0TA2tA9j174lLKJZiAEid3axq77Pr9G2Maz5pr3dI5OoYuf
1inOUwi1Pk1yiA6wYY1XnXAhc/isHJZYg9Airj+aMfv0g2Y1F534V67g483kTUrtCrzJdbuHlpwQ
DQzqKIYHwXtoXfAo8IvUqXaxv+IRbnJLfiCuAMPQDwluBGx8KFgszjNX6VfrhLw71HNLKx33Prmj
5dRzXvdPTgaUNz9YHoASHplgB0s4IJi0IddbGXMBnQzk+Ir19zAl3cMUWmyi4YuPwMFp+rVPknNg
6GsrLY45wc9ABAiE2xR89fokv/V37I0PUPsuUrmwKsebZfUPlP2xam5aGr2alkPSUKoWPeSZXH+L
1KpJm2OpybML8z+0V8U5VCOtQ+0hd4dXwmmv8z3jGDXxEtZ3wLLD6XiMdOO+JLxpqqZjusRP/9jA
QYfIcfZc8zNO9R93Ql2UTCelphe6uq+pnx1yq/3I/hxJIjfSTr2Q53gmmomZ6hfXJx+UhcHijnoQ
MPNkQyGCLym1u/qSTPpb0dM4v5mQPqZzwBAjDbF0M87P231R9uuSi9KM2sMIPrXSMXcgpcrI+eJo
g1wzL46lK88YeslIQxEyWO2Lm8KVybrhB78vTeVPwsA2FQNK4zhAWJlNFKPVPtZacg316U0RidWb
iY6rnwQDPCx9tGNgumwr8WkN4Rad3lMDQ5ROCl7ZzudknGAy5uE4We1DHKFjLT1cjqE2LbE7Lq2K
04Cgp4ynOf0s1XMPac8o5MEhXoVtfHJaxMIcO6C9x0H6FuITCmt153tiXav6VAcPVn4TPWMV4h+f
jSp+iNv0fqwcBsnIxiOuHmQZvTaOUyqOqV9daL1fxokk4cJBmIqPnP5+PDxHpUciIV834ZG1/cgD
8DmrtefC6Z6tgZtCNuwuP3WkPTJ3RfasEaHhnrBuP7OBPGYhp2132DtYbB0zeEwm7zHyx1eN9Ktk
TOk0AQ80ObIlOWFFPWcZsUzH8JL1oAZkDaZBKTAOQgcka976mCOk3ShnOWGwwKe5NeonM2B4leez
eAbveRVGZKlPvOZdKwvtvaQDlyfpuW6vfbtLi+hXNJZyXYyugzxJeasktbDh8xiuS3vT0McLSASi
2PH3Ru2eEbdwpaa9nSGU1KudDO0rFgsUkwWpu2UArclTD4ON+HxAc8V0B6Y26sQxmbFuMdaKtsKC
5yOxqWRpHkbkfbE2xDh8ifGch55j2XLWQZGJvzheaRXeNB+Rc4KCbugIzvMdqD3s5+4GTscCV8qJ
g3V/kj1K4kAN00oogQGfpVRJQpYUdP7APhkFIQZF31nYc+5UWL63dojGbQRtkNC3N6vnASUDpAFk
EXEo1i5JkUtbz3aW3T/XjgTgyi3SyPwiCy/iOeN4GztKdkTuLBTpxbSc5uSDgD4zpsJIxJdhou/g
WVm+sYzqKA1iKSi81p3LA7nRqG1Qt0BsNLpbAH2Rse2x1pmy6/i3+RgF3W7Gmyp14A3qRHXUX7Vt
b0VnMWJP5KVJuVmjrn2vJixTiGKmrc/XnOgegpgC3tuklzfm+Rwr0O4PrQdizF5GOaaEgQd6hpF1
p6MmHxAqL+OWCN+Juy3DCxHPeQk4JbpWcTMuO7N8SQLxY3TRtx7owCkcdPlYqNj4esoh272f3BkF
oU1krvtmfkqbUJ6SqjLWvcculUwToUyDImGq+QGumy2rqJzueh+nIr8JXsjONbaKGLiNC1eE77df
Wy5+dJTsw64acPxSlDChwHCzod9MxJrCPOkF1Ll5aTmbmuaiECRPVoMy76wx26mKqF03yDnPMMki
oBMZawFMHWNgfCyF+ZR1dNUdMcask2qtl11/io0HB4fkczHb11NngPo81WRfJ0a1sXNuzVED2eUC
viVdZs5ckiNA/mSaxcefBN8GCyGc76Buj5lX1wfopwCYcuGx1EHqOIipZkOos7Y5DiyAI7GGwvFa
MAZehSJKFlkYDyu9R4LUp/A9zQBnQN2vY24bw02zk4qDHspr+ivsfYRSTBQ9Y+KkPXrlrk29fWli
Z7cN+DQ63WEP/GLo+9RLBoVeGj5PHd0EAZkl73Nmmr5P8WjCbfdQksD1agAPhA3RrszwkihCU0oG
UGMzz8TKnpoTVRUbEBBYIiZzNtwO/QMTIQj8W4Yd9bLNExjqvby1XXFwJzCOLo9TvnsEJWWnzpwr
f8hnMQKEq50XMypvsb8p8d11SXSz0K96gU8eHdkQjBvquySgQC3x/G3cobBPfQrpDKjLN3vqeMe3
ISl9/E1JfHGLaqgaHfdQVfVff1Ke1+4NAwFR7cV8/ajLmkB2jyNuIkB2eKOSIjh1jJTBvGojykl5
L0SEzb4YwHTNfRVIgd2LLauNHwGqqYrQ2ER12j0m2b2Te5iqLRgWgyg+sa3Zjy5hWDpGWx+Bu+Ok
X1rhFS8hLoLQrO4i1iZ+JMgVWoeRwctD/S4lkQc4KQBn5dtMt4jO2nkj8OBRVCcIR8mKhImvcMpB
AeEfbwozJ9mK3I88SvzjOEXNMrUswHiRODtG2j9QbB3GKg/2JFBMG1+CEmBsDqS1fNbiVl0989vs
Ne2K5Q3vENsF0Qc9coSAosYRyJdT+RBFrxianW3QpV/Sz/x32zZeRDMM36UJGqmbXhyR7EfYt46D
LrXzQdvbhJ5IAj90YR7jyIe3YZHohG3W4blQxBoH9G2pZx+Ryr+RReLxyj/qPHtRVnzgzt4UNRhm
E8tO6hvX3rK2TYVRp87OaUekVUT9LioI41JbuwphtHXw0A7BTfCfQD/7yzIPN7mrOBrY3rjU+rpc
mIW9KyreAL2a3RxCigWcX6PcAsj+QnhMchQd4qT+NiZiI/UZOQaFdaVyXPdDSJuY9J9kAUcIhpSY
yGypOW22zE3GE/RgpmXsJqjVPeQo/s75KHtvkxXxj+YXH94g8Ned42lVZt0vH85lpao3nhlrS9r7
0HL3ZZU9ZsOuG4OPMcAFa9BHMnJaDiCueFczfAqm4U5D9xxNmIAT9PewpZ40OgvLYTbHzJrKzhjP
+ZB/QibZmgRlxQWcZkpcByfTmT7UOpDBQbf117LeZlryU3nigqp2KeCaapL8MwZJeiIZRtEyML3g
ykay05LsA+M0Ltca6xAjSUAO0U8/k615nkIODp7m/wriQ9omfMiyq1XEn47g5MaR54ypCONsOSvk
ub1JInMugZudarvmoLSdbHAQ4yan7MS0jGz9UyFnwTNevSE394zqudflqWndJ3owj74Gg8GY41H9
s2ffIQgBFpzY6GWr8CfwKJihpBa9tc0cSVbKNNHMx8IgY1ZPkX1kRbMzicIxIjRhKe7BdVhFn+Zk
7+OaGjgMUjjK/YrZ/8WAGYcc3sUbDWu9ivJ9joR25evPECemxQS1oJ64JjLP1LKS3ZOmI8pFewNq
FCDfCl3pIhzGdC1QyC7jskQ8CPSOoR8LK3ucWtRtevwYxS7e82hVVkhDAMZbfYxGJ8k+RUZUPb+p
60P3Ra9f5dVbn1U7LfR/GaPznvPlL1MJFtC1KNbpcZre04DppeNStSV3h1cAYy3o6hXdpxFpxy5H
GWl0EPw3k8maA3ftEL/l9DSj6jw/0R348gt+pVFFn31vg4Abf1x+ouu5NhKgJcCtfYGLY/6zh48n
92Bc4UYKN+V4kJVz1QmRg8g583ewz8S2vbNySRHn3VZe3Z+nGdMNzL1RHBIRuuL7Wtt+uq6d9ixb
cQ1s5xKNxUcFgDHWceSi3dtLM4R+4GLUTK+pB1CzcdYMagX3ssdMHrTm0uNDSouIJcG/2lP3Njaf
OJj9Y0oRTJaFTwk62qI/l1gWF0Vu75OYAWdpRLtIIt5yaQP7OclLklWasUOKHklP+to0+WNgZXS5
h7upKt+AVmDV1XIk8+JKdiBn2GZu8cNlbUMuDIICgNH4SMhh6xZD5s49d2c3wo7wmPMOA59PDc4+
dSi9CnXAp/AJVgAHt8b4XPF3YmVky876Ch3cwROXHG5IOSL0seRJGD2Te4wkuNAvDVlBEAGbBUt0
N0aoxW1MDZVq3sY6/XG0LlwLIV/wvNzRRtuimvTMQ2+kP6bbrnqtO5dc9DrKfgT+UQxAoCuCZN9U
fGSCB0+RZu9KvSK/1v/GHE3nv5T3utJuQJMuOP+oEv0D1IDPcPAuscjWVjO9AFPFvwvLxnzXE3dT
8FhofO0Qaj5sffmB3usqPA2OUIDqmBU6Ouknej7cIlF3PhYNt38fi0OWVEtlaOsE//+ix9hGj2Gp
Wdmp65yLS7oCWMkrQLdHP/T2cPg3qIJXkNt/Kr24eWgUKlbzMDFbSZryLSBAdgsk9fMH0p1osFAH
lnYYUwwbLONMx11sS658WJtXz3KgBKuW/BX0/iihXw1qm7ygzkAOWYB7JeIGucyvDHlJZ2vLwbNR
aoTHalRvydS/WJV7GQjVAVIC29hzqU1EcS8oH524f3HpIpQ4ouaL0dD9JGuTzxoxBEiICWVFrysw
2lMtH62WvNPC5fHBzS1BQRTaV9ewdschO4kSeQqW0dKNz02SH+IOnbcdx7A13nNBkYJQ46WLvhgK
pBs9ctime+cpyPtjYNT7DoQP3TIsTlqJ6EXwRLON7qQ9jaN1gerx2EUOQiMNn5qzvYVVQoa0tSvp
P5AQQChNRgyaQ4yfgaoz/Bwng9kqD8rBxqQ89kscKRclnL0KvacY5sf84AbfcrZie9dL88ruzknA
Y6/Uun0O2sEOi3sjp1ur81ZxKO/HSGxHr4GWTEiVVbHDD+H4yhmYO5LfBWvq21CKX8AZmKGVrN0S
XoB0H2Jzuu+0MaMj6REpiPBfNoixw1UwsAJkae9sjQ9KPjtbtBXHa9wVGOho6tC+oqoy1nPiphZi
DO+6lORj58nBf0lSbuBybCK3ApQobkzoZdZQ57uaRFW7COp7UmDisCa1Uql+qU2wZ9oUqLBPK6fj
zgQyQzYmSCW8gkb6/d87L/73koX/+f+TsME1/k9D5cfv6jO+/etAmb/w10BZ/DGPjH3fsI1/yBP+
OVH2wP3Mr7guQSiW9W8jZecPw6Ph7TkMoj1ULIyh/6FpMP8wBdNZn9cE5/H/2kjZ1//zRNnQEUYY
iH1wWhj2fxA1tKzaSTHLIXC7L8+xwD2PQrXdMAiP1pT0JZ2VAcOIYTftLx7h7rXUBvdbC91slWZ9
fVfawOeAxFW3Ok6rzx6p5bIgsnA1VSQT8VgKXovKSD8qY/yVqZ6gAc2CZN9FDX5YC+xykBOs05QF
/Ds37cl0F83ZaFL3nKBIPtB8CBc6Mj1KVDDquTMhIg463EgEhF+p8PGpy1Cj86yLJ6Q9+iFVvXeL
o8xbALl9DPL8aJSJT/2r9ZJNQOI5zCOd2BTd+igyDHpV3OpX5rhA/DrhnmJVUzFFgqmaRVI8Yujh
EiiIlYspSxhsxwXUt00LBu3RL93gCwwCcPKpaj4inoYb1HItrVxL38Y9CZEUwOjurUHu6xaWapXV
N7KE50ZhpgPehhvfKZfwBXPSEQDH5irVG/mWQ3Pf9Z7V0wIJOHFGANY8F6HhQnWROFRQUE98D/sB
3Qvgl6Y+2VUGAi0uKqBMylXONXcZQa3qQKVrMxNq3xcl6UvQko+9pT2HSYYUeNaD5cJ9kQIbn9dW
jMWJxtrYZqjvAtx/JxKpyeOsaOsvJlfUah2qDO8HEk/rtaKLcapDjZ6d12rA6+eo1lAkD5X0qktv
0f2rY//V0gPYnl2QvARynJ5RSjCEDXBEt5u8nLlOrQpo2iLOb+D2aQ51m+dEDU5sLjkR8AQBa/BD
LOda54TlQKONSdowYtHSIC7M+pL58GgTr4LPO7ikGGTOqWzBPm68dKjfqjjFSIHJg1+eQILknRJ6
6qnEbJLuMUgVp1xa/qcqhbGPZAofFE/y0xC5EthHb8/wSn8gYgnPTVt771ObdxX2FqIk/KlqDyi7
88c+16ihOstmro4V62iVTFUw/WI+s6OWxjt+kCjEU9pgSsF+7InoIoMJ5U9ciHEtMOvBK+oGL11J
eth2Xla3IZ5nObhCI5+aNJPrERTZtaxIF5L4S1YWJTOZWEmxHvMhOCQ5hErgKm1+C4FNPPddRXZR
0Q5UjEYotzVb1HOeomw2TbMgiAKSDrJNlxhBwjJA7/Qm41wMtxWMspE5Hh08ncBCfWRxKjkSOhuh
SmU2bhXUCkJAWWf1v9pGnn8YWA5R7w8QIqRN4EPP5Zo5YFOIbZbFNmXxJBcEmHlfaAHIgjMG4C5d
EShSQEl92NWOy+xqUFta1IVc1kXDjNyOMjkejKBlAyAc2kX/igfLPyZ5pV6gwLtbHz/sXeu6Gca5
qYBBN1RO52AyrvEYiMw+NghVokUUxmLdg4F/+VOwMNWj8YXYPblqRIvLoa2e6K2YPuR2lW9LO0dB
zFBIz53wtbE5ONPzbn4VvhlcGUNrT77RckTkEOuTHaGTJjv0xn3R2CO5P+gGSi9k3hT1dLdD6Sz0
IRnwALVcU0iYrb00pgF9RDT6F6+P1GtW5D92b3YrzZcKsGar/3JxpWL2sYFEWeG4a/whXyETBqGu
h/m9iCvx0UeZ9mb1rVutcsBv2cowSbHEHCVvUaKGhe52TIx1EGAwb5lc1qJbl2Uo9zKEvO8Nqvkq
C3OqzulozmkniBQK7myo530UMIZ166XV4h0zmoFKIyuc8iN38KrpBoFTU5h6r1kUIiktutBEHJGi
EjZdBJrUTVXPYSvJN4mTkMmRsQ18UCXCJPECIK2ZWY9nCGnRryGr2KkSpf1kPcTnaHTmQ42/1pRr
voL9l98l1ralaeDhpLtgP6FCbw60XP2e9jHSUNKxdObmDjwvkHlJgWeyzoiAt7LignScLo2u2XAi
GRx6bLx5TyJJh+8CLKPYu15lnIuI3XGlRtMelvz/Ju0D0AWJ4y6FHukrAYn6uQ0bHXSJXw+Udml4
m2pFVrhQY0neSTtRtWPgJfgBRmzC9PEubmT/1RHz844xLVcLrXEgbuqe1LBbNkiBKoeo5dAq+TQA
qMs5sW1P92tbVDq7V2kX1mrIx+oY6731XlpBcOe0AZ1ALGfe1vHJcnFIFr8EwnwDKyUOY4j4PhjL
7jX4k18eWT35IuHA7LF4aw1jeh7ZggmdjIL0rMPaXysOlA/cKIi1kGc9TDBpyLTJh3Vpob+I6+Yt
LAEfjK1ZnvNK/LiV0Og6MN3pNSDZjR1nJ8vhdmvJwz24Y1kevTaZaHnZMzfdixjuMEk7CTvrN2MJ
TZt5BJL8PvSqFV8v1BnTbq74kQF5oUaOqDFT70myfa8925W7Gtg1MmnHfeTh1xAo20bZY+5H7Vbo
AVRlQxAxKt7NKs+etSatd4YLOQScyrAB4ZK/167vfZJ/aLy0mine/a6CFt5P+dVvAbPQGYRMC1cP
DWfTPg4uda0RwvORTST3QxEQSTx51lVVQHKKjrM2Rv07yfnopQrCgBZuyHyZRCUtaz+ruK5WQkP0
2QHgWPPYmFE19SIOunEbik686S3ACjFX0gQOyiMLiyOP8MlCyaZim6PPoDYdyZKKLLCPgs77fFuU
0wdgEVyNMJefGkYMqy4rpkteEE8wEiFy1fXJvnZB/N5V7k+nPOLALdEGt6CQ2UtNS4Hr0VUnoiNG
5CqxulPFqA7M44lKdTRi0HwToDgeoK+U9AnmsYqwK4FPn96u4RXZija8OlfUO7sRGyMbRa09TJrC
Du22ag3MmzFd1In9kOpGfiZ4WK09GZgULkFPSO0QB8M60WgkYcrXgG4yiccFR0tsKnsSHBtEesve
L9pHEKOAoUzn2S9rKl7IzTh3OAXC6fIF5VEZIdwbJFzEEF+nlrFV0y920bXR0XY/gCQyT+IgcedE
GpH3qSGXGlgNhgRNvvPLnjADmIVLqKpMGYNyHw2GteuFYx8kRtdXur/YGazO/gk7j+jKMI8PBvv6
WbM166dmmrEky7a/AbryP2wiUy5m1gYvI7CmHHmk3sHW6M1zXaSHAb7LQ22A3VC0RCj3RkSIGKGy
ez8qkMGztTA0V0zqzDrJkHTEAOhp8PhdirOsSHViCJu2w63Iw4SngHHg/CC/2wlgXmpWzqOZcIHM
SPVo5Iih4NDkoZvIKxt5lonGaRH+maPU4TnnsLhB/zZsUleKU22Ex1yYyZFWq7bqTMe404w2OinO
rjeF6BkPIpX+QhsMIu5C0Kq4PLwN6INyo0CEPtelSaRGk+7tfiRxPM1woSc1OVR4GHb9wLzBb3oC
9eK6ZGAq2ed8WlP3Le3JdWUaiAbD5OZk6cgpmqnZ0mkxCEd+172aCRPMrO6yOzebQBIZbrUfONis
umgotm09qQ24qJ/M7p2tPihGZX6n2A6CMnzM/kSbT9WGBz3Znr488eDLlnZpNucpijzUA+7YLsPB
wp1WRCMCy4ycwFLGV1YyeMjJ8p5cxtVFQS+uCcb8VmsHiQAXmknfXwycEMsYTsOxRH8OOr+OSKEc
HJ9DtQxg0+RBAaom9zmW93i9NQlyAqgOUWpYLlj1puXeASRNt0oHFYv8D04SUcB9dMnqHGRYwSFD
Hip9CLxVU9szu8/2+VqypPhCCc/4tG9Thrauke7DrPcWaT14WwFTZZc22KnhOodYdPWQ3vDghG8u
UuQ7XFyICW3Dcoi0MY5lKXZp2XyYKnK/Q6g3PCjDqLjT44yM5CBy5LHmqvFw1PVZ1GU8s4poiqYw
QPBjZrhSNo7OlV66dEv6ReCCRFsC26eN59HRYY6jnOYslBWBK/VjLF0k1LwYHPEfBnjew0YPRrGv
8mncpl0dXAadtYfd3wge01SL7iD9aT+N01Z7rRyjz6z0m7ObThHChtKvlm4zZHcWh+Q7vEkmUfFB
KFAblh7oIMstZiFuh09a1ho9EC7ciJLWCS9GXCRik4cuDH8nhaS7UpWeb2t7TM/uZDLJLwMIXqbT
0Ugh0JwHeGFKAiKrYjQ3srJBPEEbAUil3EM/hMGP7/kSgUmtCHaIkmSvAvqWWZXtw4DJb0VsyqJr
EempzDCXZWcxiCA/Zh/VfUDYb2hd8GEjcI0F5Y7hAAiugTBz/C7Wph02n9ByESqm+hzF1/YfUZ5+
TGNfrtIYnTq8/9TgdsXijXq27jauV4szTiswmtOVJBNkKL1URKGaaYrxOgZX1K5UL+rHTIPMFMII
GTe+iORHNdo6D/eSHcc0mMYnuvVUFkCmshJyrclJc2/J6T3NZc+4pOUMHmD5IyK7Fic75hEApwDz
Ovg73ggdjyNXIBrSNzTR8GTcvHxz7RwJpz+4PwFXFapgeB6rniwlHSJiYI0azXQKvCktzYeBu+kL
RnRIMUY7ftll+XjEKoRbLHaJYq9GHZkF8/5mNda6WS+nVsfZCiQVtQGb2bqYGg6ABo+JTdOwfBJB
ty3wfXef402mHNTAiZrR6xyA60PoA65lhci/pXYnNRXsJ9Ale88oxk2Ve85RjQ5O7aQ2QajmenhW
imXOeWzapUomyCKIf0BcnOcPkxHWK6QLPWpVtcsV59TYbZj+d11zQLr8wv0QLjn60oYHf7f2BtC0
cRWqVec7SAV7GLQbMNoZo+UgR4Noc+gyhjh5km6tkRdZ4BnMI0SS8XRvNV2xnsxxxnQRjeqmXUQm
UQRrfhjlmzcW6lKXHnpzziVSI0qG/NzNaLTJ/6LuvJbjRtcs+yr9AI0O/PC4zQTSJ70RdYOghfce
T98LWaqiyKKk7rmYmLk4EVVHJSaZTPxmf3uvfZuA2nBMTzRbJhDSgbPuYz0vqqFnZc9+D0Qt8Brr
fCRU5dqc59dccvzt/13h8P/BoAlynoJW9uuoybZOXv8jf/uP4+OHkNSPv/eXOChp/6XKQExpe9Vo
bRfcGf/Om/BHlmpayGyzzCd0/afIk679l0YGxDItRdUs4+fIE38kq6ZpWaotTmEo8b9JnMxxkvfE
k8Xjb8m6IPFE5mrOrxB6+TnxFLMX2RGaxUJZe+t2na6ndblt1vX+pzfm4q8v+HOySsxf51+vg1mM
H1OTdaIyH1/HKGOJPRnrSrVqXX0Ff8EBYeS2zuQqG9+ZLv7werOo+en12MIRPS3dVkze9o+vl/SG
yVUPxJoYVoLTpCstjsU1VBVkrtQNzrhVOc06W0fLP7wwUaDfvbA5q7E/RcigOnNpnV/YElDBY/pG
ADHZd3H+qjEdNC8JG69V0BOEkqMGlkzvTI+WIS3+8G0oBtryv78RknGqxs5p8on5+I14mRzkABbx
rSlvXfsSR/cQxBROtAHSD77qHOHOe50sMrjSxvYpIHSC6tuIHd1vrupww1zbm3AEYXUe+6uR0HIj
3jrKwLWjQGXFISCDri0IU4/nenMmGw+q8ULh1UIlc9S2OCcftYLI0rUS38nNbTs4in4RZpuW4Dyo
/7q8rsXlIDs0uMbRc5HOliDIVDCj0rvGh8g79ceBw1vBPp4izZIqPNpt4kYClwUWcH0fIL/RB1CG
YsEhAayuvoCTTllUuyjVhwZTcgJ3IcmiVZZKLh0uXHEPpsVWgjrtmeFmAsho6ldVclV5GneI84mK
U/S2DoWjJ5dQ1LsR/LahLQFYNJC2BMwee9NozxlGTXEnMdym2l469ygAwM+Ik6spBi4w59akr2pC
XKK9Jwu1lBETiRQj5q61Dt/dGd+2YuP+XiqMP3sItMzX5Vs24l5zqSyIOFxelfldAcslOdIrxH3R
dEXQreaLgkfToTEPnudG5sAhoeOj3nJfX2hwvS3+YyiXtGsIruQ+dRbluI2LFy5mVD4W0jHPD21F
I5X2KkdcMNA1J53yZdoV+7tIoy6ju7BSV6Xjftg3LdYcd2wcOztqiOlcdJMhc6tLtvMnU33ENQUa
n+1xW1KTWU9b2I1uN97n0Y4629S/Rnlf8G6CQZb040CzH1DoYWaRTRelsatzUjhiTxAZjz6Ix9Dp
IvushNYrzmzKHOxhb/TYu/GEV4B1iUNR2UR1ezeuZrQb542kCRwBh5NrF4P8pFmn2XHI/QuYdIs2
fWN/xPN7maq7ia1XwWCXpLNziIxLeEUOeSc46HZTubKpJOhq63XE8m0w7A6HC997xB2Etf/M5rei
jMc6xLh9bEYDb62jK92tjmeGglaz3UXtxUyYog5RGveNVawLeO/cB7wB2FHuSDhIVEYZyq7SPAMI
Ehh16VuatozwmO5WiByTfZ1REk+UBlrjuqcSmuqNB7Jxe4sJyDKnfFFJww2rawpcEr27uopj4U4e
bY4c0jr/qbcOGS1n3nhoEtOtg6MOKbrX95Pt0p4EWoAYxcoMQdExuOWdxiWJJJExC1CIb1xX5gE4
0GL0L1NrNdTtxlJrN7aguLwE1kExu2OWnTflQ8L8qOck5Os3ZnRXCWk5aYeE9aLjM0V0aggdMRju
OHmrwAOdU8EyVS8MqzhIk1OF+nrm9zfSPrAaRvK4ahHk1WgVw8gznxQ5B7nKGRxeXCw/sAzgDO7I
yTLeb8ytzl+ARuvYHMTDPqVMg1YJ/lVlMI5hKplWHYaDKcX/6BBVXHaWwPof7CNBVSrapUkDfMsD
Lkade8x5KF3XurqkpM+ermhDlOp7jEBafKd6kPzqbxYOAntoz2xqEEODU2BG2r0rV5p0HxfBNx1R
xbDvaxoxwkTfNd21bpfPSKGsB8FVklOOFIKWe2RoRvgdk890kXbfQaBRMOdScrOOy0NW3sNoxumP
guZ2tDbruOsYgmF0tEeIGoPuDGibQjQQvltUt3uCfiEMctW6aQhdMh2WZZYCHiRu5LRcrNoaDEqx
5DZKlK+7RoZiS8J5t/ewAg1UDyF5yf7Wli4xeHjVVQcejMCcN2GZ45KjzcRVEDGpHLoKRRq6uMhT
nnp7q3jlOm+e8+xlMp7b2sSVswXwR7Ny093Xybqxb41+kzcHqoC4EnyXZd9J5du8fbLmoeFBUW4s
saJIEiCCyWsx8mnXJJ+89DiIuzTZ6vVZrTz4XFsarvEYR5lI7aOpXYsKfgKFj9CbMBe8iSrfEj9B
lX5U2gsl3DI+iugUs64Nmk0aJx5fIuPQ+fOKBvI5I5D0rE5nNZeS5D7BYWE/ltV1QLiVeYhF5hCt
EM9URrlSksZrFp2mu9PGxzB/DnN3CM4brqNDr183cF+kF4oNCpWiknF4Gcpg1xc6VXrpKtenbTNV
bx6Lr9TgF+Ii0loMtkxl51v3epw7Sb1FFlrWckmsbpuUd9WMa7ftYqHJvCu1touhR/lG+9ZINeB5
FIshrle0W5xV5vTQGXgUKovaNdbhlsomQEGqOuHgHGh7zDpxLLgezcvYIyY37KWUXwWM7FQpwuHc
09nLZZqLflVsJA8iLH9VXxbK+BQgOi0n5Kx+0I7d1Iz3JA7fek+XHVMeyfPYVL8Fsc3ZQQWYQo3A
d49xH6aq5q0UMG6HvH0pfX4744R230jKHdJuRmSRezYuiaNpp+dG3nHVDoXnDK3xvQHJJvFT8o4P
l4nFjobUvzPkaDWinWf9eazipKElS+LEJjeEaZBvyYPwUcXxNWHcVuprbvNXMuLzZMpY04gKX7Au
+PQQ+Br9PEwOoouKcNeEgck7ithtrPs+3yaYd63KpXoSEetCUIomzHszBP+VHIQ/R4+0FX06iHfn
fb9XwSWDZySSXFn5WSx4dVU7N6d6R78g5VyLAg0Kz40iPerhGkKGFetrHYcWz582OYlPGhtj/Nzj
HcYXKIUI4vAJ9n11KzAeB9auzvCnkKihm4Qv3kf7Tkv2doHhrXRz3YOwvC9ii6GiRtUMQzZxAVN1
FsSXtr81OKZBXzdwq0V7D7+3gmGJMeZmyg891OxJxdEHHYcGrAysjlLvc+0gJXeSWIc2TDN2rIG5
k+9RQpY+6fZZErz2zYZo50JX0E6GV6uYpzOpk/BNUWde9G5qPJf6Wii7xHJ1wikSj1igXubjVUWg
oNe/N3LqtsTifCpltaOpXPbzyQLTU2fTPnAM0dngIlCFyEmF5DrnnIj0Q1Dzy2WHabGWvVIXmk3+
zpiTiayhLIZoBsF57O9zgWtooyYCJm6zzNpzaEKM7pYQvXT1GM6ABeswNVedfafKl4wZcKo3Fp1f
3u2g7RP9m1HuiunCkw+tt08RJYYd0a2CtdC/y5r5wE42w1/F8bGtWNyAoMx02pshu9UV7vFnsnwg
WnfEFL20omPIG1loD6ALMXJN+D/Xsb2W6NuAcqobmL+Al6CDFI8xZzpA6W6bXWhVetHDqmmye3MG
wl43nMF08c0DtG3651gikbcBLQXLzozvq+5QqPejyfhj4Nc7XUekbg2d+MRbkp35/aquz9pgbVAa
l3FaBYYWRDNg3HIDHTzMpqXiUFD5xjFyWzZbr6BeYalkDzW6USaf+fK4mKfjUOvoLsqnQ1nc5NNz
0K7Y9UVEUqY4ymJZcEUhEbcIOTJmYeWqMM0Dmai52Blim5Oh0cLHCNs1/kuPDzuxqqTHwBrsZHOd
iIyOr4MV3CbCx2b4VvCrFZa87MMVH7mqv1TqLZ0dTAvAjBeHvnYNBRx+7PrijQPkkO90loFBvRT2
GzHqvNursgbyiGx/skm6FhThroJvmj1001JusxUOyw3uVadpGXgyrVLRvSzryQgf4vbWIlNXsWi1
52MwYZxXHU+Y60Y8RVJy1qK9DDQHSXuT/Aj1iXp8TeUrmm7Epnbnhd0qo0G7A/Sh3JqcFEk1cPho
VvO5O8E5rN3G8a05ApOafy1l6DuVeFIo9bFlfaUNypopwHIaHsIZTHneecWNrHOputDrJ3/aQ8Sz
m3BpKyuRv/G+D9neiG80zUXzWmrei8Ii3NUFFeqcrrjPrMzqu2rdRjEr/Les3TXyt0y5C9WDyqGD
0Sd0iBIqLY9a2HsOj1lv35dYRZJNOj0104PV3RX1yghgiM/CtXDt8bxI9o3n1tW1oXMkKjjFuIU/
64bpyoi5+TlF49rBhT+yPoBZB9uzNNlJzP5unuvowKnkig8HS6xn3gpPYzk86h5l1jdcMkJ+OhK8
Ks0SNK0GDT2q8feBgFm0CWsoPxtfu8kpv2Ep0zoaIyXHgO3eMEcMLir93Cvvpvg4cMCxcYGqD95w
LDkrVjKzGFNZFupziMpVJ4e+/45lz6LiVGV+MsmHmCPknA+yAvbuJHY8X3AzWYmUWcc6VF7UIdpT
aoy/HZ5FddkHu9LYZ/2rLR1tUo2Z9GCW5/D9lqaf8vylSwai9Ag8mXB7rcKRWrZIccGOhDY4QUAI
2afTajVp6cLEJToksgv45qk0rXVAky+f5mvAUIcoqbAmKgzjkrs+j/ZxkRBJ5TQ3kPDurLXO2baR
+M8p/yAHSca800BB2ofJdxNbXw6UPVTdY9ASR7oPNX2nBm9D85jkT1LIDNydMki7zZrVSobIn2Fb
8dD5CRYYbFKRoi+o4m2mbgn/uIt5dZZW2emK2w6dk+yHKfYx1o+xJ79TrHQcKBZrY0eP5HeNjGil
85Nx/lFvPFVdklBqaZiIwxsvZJVvVk297SNHfgBiVc89Nj3dKoFyFaoPkCsxb9NJF581xSVBvUPs
ucSPs4TzBag8W6c8oTLlK8qxGrYp1njinfxeveEl9PajIKGRjgtVYcR/0Zj8tzMx1pOXqgl4V1H3
GgNQ5jV5czmau4LmWv/G6PbMO/CRM/iYllXzKuZmc4k2kidKWuQcb0Z86yeHINgV1nagDzMn4nsM
4jW++JGugT9oNDgG/6XQoFAJG3IfQp/8SaOiz8ij7glurob2lrr5uoYW/w1/nDNuRtv5/at9pUth
RpQN20SCg+f1UQ7CbZZxcuS8wtFwYXDwYlMNg4ffv4iYRaXPspuFqRFHo22hK36S+bow5OKLZQ4l
4rbFETRVtyO/+KwfVhWmlaK7j3pOzt/y6maGXo/xoTQOVoGOEl8qufuH7+YTTOekbioCkhPfiKLA
7vn0DvfUaFGj4PPZ1fWVP1AcMR9y83qflHhcRreOXGHRGMHTy7FhTuAMXKOICQ+03YEPZZ8Aqz0M
iyH6bnPkwRyCs1htgxVa2gwqC2nonOh4MOgvOKrdM4+ZXtCbdZ7Ul0N6WWjfte7NFsgx7brrXGZ+
lMfE9l3U4OrK5uoyXM5kzc2rBJ1QaI/lzNlT4LYcpbDZYLJYYvjuWsJepav4dIwAPbF5GLNGu/az
71qwYtQuT1e9ealG2354ZqYpl9cmlY5qyeB97U1XHcuX6a/o1KI0IweAA3HD3FrpZUtGVVK/KYyI
0gfJvhqjw6jvpPHIt1Zl3podQzG+mdalh42aBiNEshbTkT4++LRtz+6/8Um3znrrRuNuaTF79jaW
fm9D8fDY8Wk06tY9TvCaGj0HyxN38GM7Xv3+t/yF0vvz7/iz4EruFDMDJsWFLr9x306jp64841L0
+1cRX8ipitAEYrli83nS5of5J13XYwhDehStrXa5xC4ZQDnqGWUijnCrNRRrV9/+4RWVfz9LvKIJ
i1vRIJt9luYB+dSQbvnBand06YJeha/m0lgoq2YdlIs/CtdfvpwuVPRygef48w8Iz4AOgYSRbO3i
kXE0l66xZ+ykTrMM3PT+Dz/cF2ufglvamKcODNv/tRwBNtR4OrkTLHHAOhj+981OXmVuti43f3it
L38yliQV5pxhadanX51utZamtLyRfciVHL5QcKvUSIc9KVZSzfJNNeCYWg0M4jR18fsX/2LZ5e3k
4yJkVdP5x48fmzqkrtCvQsKwHeGHC1kDVtn94bP55TLHM6CAKNMMmGGf1vYZD2yEjP4WyrF11VW/
jlb+MXLUDSD/5bN5ydRlSRWKOwAeXf7xgzOv6Z/WfIUNhR0ZxiTThk9vb9r4XpM0jJDktXStrup1
4IRL5XxYqksOGmvvT9vmV6/H1gIqUGO0ASXt41vaYCZnzkQnUrca3eaiXHO1AX+8BEqzAf291v8w
S/ry7WWLFpqi4SfHA/DpBfFHePjW5xkZI1mX8b+TbWH+rCmwXnQud65FeGRiu+Z8dbT+uIn9++1l
OKgxM2PQoDPP+vjqKR7L1Df4BCHOoog5iTMtsidt0TvaoVpH699/Xr/YwDVOIqDneEmoi582cOg5
YGnUCMS9UQAhv/a1F5vgfJBc9MqfnssvfpGawnLKfIoz0L8+OGbZGynalLQQ1903Y0ejoGsvuW03
rrzKnXBl/vWc/OBiXvz1mfyE6fz0r/9DJOd58ZpdN9Xra3N8LP4/4HLy0RBAMX89qj6bSZoMqp9f
X/LsY5Llx9/9a1zNs9S/zjRO/uEH/JB/+hFMkf83g2bG2R8+yMA1LdqBDYaC8A1pGBKfcyiCFhFF
89gri9AZauL/Zh6mm9EMYjL5WObwFr6KsOOD7YOELUbKU8JE9TdcjVpaYIZm02LXelSZmbTYWzJ5
pcaBqtC7iUmWNqBbz7Af1TEKwUYRGCgYiy4KGm5QEsRzzmXiVaczZK1NeUrhVl+4tTUBXhmpwKoS
ZeIqHTFBTDyI4rn+iNXwoU1KAt+YcJ3SlAm9THRsqhMtLkFnQKMbqdspivANm+9lJyeVE8iKtiuD
6akVVruptbkUi/PkDd0f3l0UD8NGNyr4VxVtKVmRYCyUMNSoBV4RXKPFdgo7c1f6yYbUt7aqBp1E
XYkZUnSV+YyX4Lvft8zTaEVzGfUgWzfpvc6qjEhTjm5UpjANwIMsMqLslz4482UL3nuBcz0hIunp
7HclATKL4IpGW5OsOm0NIUEXZLonOxKvBcVLyxEisKNrebEiPc7dPqSicSyRglQ2c5StAC9M5ZX0
iQMsaJncugP5UsoLxoo4t4DQZkqrEfxUWQX+RQhuYT9FyP7KJKobDEqPrSRUJ8+Edj7ojQ5JD05J
bBOEs4YkfPThIXJvQ5Ju/OJAsAjDAIvy6vT/p6J8C1qQ6Io/EWivJ21t5fFIwnA40ACdkoQRKaJx
Z1znAV/CqlRjU8kdNYqgoe8Y0Jhuhr1yXxj+CLLNoyOnNEs3DppkbTbBjPAJzxuVeEzdciMJyoQi
iij1l8rAuJuUueJEXV6vikwL3FzVII8ZErPWmEGYrnp0MmrW6NoyJPZANM050gtcFTPqMR8ZBcQ5
0AHUsPO+0vaYHfELPEITY/Ziqh2Q5za6iCZMa5nt0d2ncK8I8xmN2fFpLSJ4dpF9aU5G+4CKTchU
R2Fo5AzVnzbCy7EcGBUNMV+t83pH76rXMJNf7QwQ21RZwNF6HrMigMkpqP9YWkp9l5mht8VzeIs7
GLFQUH1iYP4CHlKnq1H3creIJ2vtR7Bvc0N6ZdJ6T3OMTZvYfHPlkLopO9nHdSfOe1H7D8agmVD/
kB6MYApXgkLZddP3vtslIF2UWmDnk7thRdvVrdn2N4HeW0stEFth0/I7RaK9lIwUeavufbxm6M1a
gUtCLytgN36enBW4fi8iS6PEbcqV5ZRPxmZqFPZFgSJg2jHTcX8m49TT7WT27SpWx+SSW2uyxHho
LhuthJet4+enYlhFM2LueiGHericAk3wkokGRwe9M8O4CmW7RRfrYsPJKqnZZpUXLeG6FI7XqMeU
RmEQFdpOjSWm+AOxo6AKZ9dytE4CKjaTSBnvma481gPqe2Kh95LcTgjctFa+aMv2zarNfMFSleIn
rAMUmQnWTCHuksg8JFptLXszQbDoJ5xlVuXt8JCWS1/mKQKekc4+tWBDzk0h193GFFvWIqWEQVet
3dgOKgAbaE1J2lEkzMHYlbToXOuVelHWkbzybHEDYwiTjGZIT6TNnmq5Q8+HyHGo6MtaZKKdsURe
eEZ3GGEqLeicFivgwdRjc00btbXQgqLZibzB0zxH8wpqody2qftV3quc7Q0MqO0c4ePzVxwbgsg3
vSQi+kWCEk7kCDZDp27V07yH0VctBzOecfRxjq/m73fZjRI64TynwqrKtNBiPlbSHutIyYDarmPk
GGNCKDXgL9BDoCdqQojFnEYUKn0HWOL7FQOv6AJsTgqFlnFvKVK4IqKpIPf7TBb41Drq7EOvTjnH
OfHoB2QfhR0KplcNVEXaobd5rYMLAb65bMKhvaBSSqXZ06fkJRlKuJ/Y7MLUe+smH+ipos1qcUoV
FwOftI6ktTcb70oTn0Kg1s3WVouXKqN5M5OpkKRWLl0FPRYSu1bKrfAl/R6slrYmamQtDXj2JHj6
9jrTuke5qgtQi5SEhQGqLHbys4CBXJYXLwQbxCJtYtyUUwvJrCTtrzAQyUrZ4g9FeWPJPWT5Noab
GOIxXlSR32xY2u2DnDDOtaNMbNS0vUHNvC8G+5uZqOThCZa6U9liQLRoO1L0jtFygOYRFLTpQCuO
9gwKsssR7+gyyCT7Zs44H7tWtNdUO3ibfEiiOxUs0nlfJfG5aOthGwsvXYfM83k6o5tRltntdbuG
pU+SihoOrKM3bW4MlSOXrYxdITB8YmPUwtqDZlxXje+znUUC/dHWsvMBPk2/UDCZOXxmEtq02bnT
QJ3xwNSNXNZjebQaBqa51QwhEItJZ5jOYuGEk6D51ggqdatLVbFUU/O21FJQYDRTOfRM44hpWYDS
lGJbSB/gJfu42vJh5fsxfKSrOg+vIsOXNrSqvAD9eNF6E5wu/UaLEjzPsSxwkAZlEG7smpZ2BCme
yyCAjVWrjEuItfnLlMboK4L86tIgnOtACOeBsqg21TIOKlHggXfuQKzSCBmSOFO+DfxsS18tydL5
6gi2ZIhiZrBJ4nZqFGFTAGYhFcTt0TRQRfX8Aa7leOwt/2mISBz2TVo7itmeSWNUUgdK4V9dA2aQ
Chy4QQ9JpZapt440GoNDHAZFqaKAUrWB/mHFWPTtAXBkhxtF+GGybVrMVHCpCMPTrDEsQohjG6Ml
HMhkSy/BmVSrwk5oLdXwj5Rtj/GnNPOj4Rk4ZWSjNbfVBJvICazCO9OV0khAKqYMG6MEoIZKHjIs
WC00qx1PjcPWUh6woHShR9Ae1q0Te7V5HsVFu+Kr04zqqXQOWxnwVavRzX1DpdmDOdmFi9erQm9P
ZZCteRBcJ2QDtwkEHPc//0P8J76MH8dUfRiK6/cjqj+Bzj0dTylKyqjnHmxMD0GqBnSBaDXYaUYu
D1zVqt1oFLhRJElFQJzLtI+nQyUT89R5P1HSNDrt60AEtx7f9Jqac2NVYdS9PJ0duywiwnM6Mo5c
Sl2/TzrYvn+fEbVR5NsvzoeV6Zd7xTCpJvp4LNQKXfA8KRqPt6q9fTz/5V7LceV09lN6ZnOgq2p7
1fmeX1BR63tbjdPSsSc9sWqVrPKXg6bi0JiPchp+aGge5LpN0CFibnnvC1YUif6shvabpeK32g1H
ogAY23wMazhOJ84olO65CHzGkPN5yyOdzPM4H7MK2m+YBcYcLWHKTfvTScoqadZbEAsNlO3p2JQo
SefSc83McT4taQkQstNJaZIlhQo6gehMJSccltOZqJgoh6s6W8fHxlmIOhxxHpZondwlMsbEVnh7
OvSQarCvBzUJn+RUK5lVc87pSs7SijwQOJUs0EOno00hC/vi/VQj2UZ7kU88Kx9PM2k/cVIIJi3c
8yPK2sKz9fh4OrGUoQnh3MYLJas5vXcF0SLSrPPRhNS1+XQ6leBKB1oRhFHHu/PPyQNEWb3pzRx0
tj+5chdXwEU5Z0gk2+jm+OeMkWmycFQNn7pem8oK7FS5ouC35oZdSqTATgcIyTK0+EjvNw6Hj0cE
Atbezq848tKPqw6YVeczQIhdjFKgL7b+bM7na3NS/7ThJ2GTXlZE7y7eN3wSI/Wlr5Nr+rjhqzMR
4Ku9fmoDLjLzNl9IqEyLf3b3caYOfNrY40KUT3A8y8dPO/mYh+ZrqE7m5UCw9wWrWB/jHmLbJnsc
uJ+2bD/DHf9puw4sfVyGdpM9f7VLx4Nm49Fggw7KGF+M3TGP/WdD1oE27tqSQ8f7PhxErY5M9nEL
DsYsxhnxY/uFQqY8v++6Buefi6823EzNTG6CgU5JjKfK+vdfbbSpFhH4mkxfbY90JPoVPVxUpHth
KkD+/mFn7WXMfhGfsL/307QcyFH9cgftlWGteSNuvGrwgFSdNsmuDPXrEhGz+WljLJte+37aEynB
YbJ+2g4J9oCHtiMZGH4UVvllXmJMDnRObExG2elAElN+3NE+vpv3tjjJwpQFYuJxUeJRO5x2Ly8F
e+Cc9qypDK0992nl+HmnqsoiBu87AgWsbF17+GtH0sDlW1gg2IxyIrk+qGCdyrNmkjWGviMDWgtQ
LPnaea9pNeXBphOK753E6k/7jSLn89B83mqafgRK+3GHwUcCQ7+nqA6IhIK5daIFCUDcOKFMF9Wt
VuJl+kcaGXB9QeFi0DvLI2Ue3I6m+EZpNHznmhxZNo7CgZFTMsY3vllTCXuZeIySJj1/FuxLyGab
OEiOCRmyy04TttuaYFqhK5x5ct5s1Tii9Ti0GnMlRYgcv5BUpKINF0bBJWbWVeQSf4iuvIWDWeFh
+IW+0hdczdrJzhYnkaUTwSMc/YdZZ1HJpEXQjIpwujxJLabdriq7oorVGLAMD68nxaWyB0pHG+VO
TUAa/K26wBnA6lJZF6rONK6EiuTO8kulcy6XQsqyZgkmygD9mZVV7SvRYRNT64j8EfZCiHrG4qTI
hOE9AL2nd03G6rPrSYsuRMQ4EGGL4bIsHWotwHznz95DYRIx6onsnASaEJyvm3v4biPI1QglP6Qa
WauZ3kHEkrLssm+Sy6ZnGKePXA/k/vGk2sC429oVifOTcpNk6a3Zk7uvAjtx3yUcT3C/kGKyoCcd
Jw1SEI6QhhZhjDmlYANfeJxhHWzr3fak56Sh+K6qjXlQKUvlvlTBrfNG/oKo8Bd1/T2QvnsfC6qQ
s3uvTtcxC08bChil2YEWM2X3rvRIAFIXctjd6H5IxitW336h+AwWSlPTZZVD9htncBhhB0A5QrxL
F9io8cnVNgpgU5SrkwoUGFg7otYGZF3b93oa0ORudW+WNj59JQtV9LdDu72dlSFTh8rWGeAftJYE
ljxG/nLUk/vRHl3MyIc+Ilui95e9LHWcaLmbwmX+S1xiEVx6PYLL5PvHLrC2GifToUZ5nCWkUcct
TMx16ZHzpKEzxIMyM4h79V6mJMRVB+8mnfAH2EXDxahVTReEmI6VCXEJIiWm5yglnV3jXJhg+tI8
zjswEbtAxLz4rdw0RQlIYq9kYdG7AfsdmtMw9NwUapy2klietKdktl1AX3jTZd64liMX6I5fiFBp
B9B9mvRxNgH9UKICpVa28USpeRqL8O5dkso883XIyMu0nM15zZ+1qUwErGI2SNd3gSo0lLs64xuN
eTA/ilQwA2yuZoFyfFeqYFa1T3VHDXBZzbaWllqOD0qVp8W3WZdc2wqmZGWEeXhSrFjLclbdbPFH
1WpMu7eu5hb8rlxppXRj6Z6AfRs9MEupEYBS3znJV2gC1ENEAHX6Kbsu+8ZazjoWKxzMW9s0GGDb
hvOuaGWAdHFew0M+yVqSXz6nWIbxB8qvA7HMRW+BKfggb+lKvC/b/DXU8oeTwhX3RkBEHA4F/3t5
l7ompTr0LYDUd7nL9JWeG18knChoN/xcAU6B+sUYymL5LoCZFZNLFCFz8VsVTKqn0Cl8+EU/S2G4
vJsWPV5NG2P7ron5bVdtdBkIejV7+0RFa8csjqVTDzZZH9iw1SP63s27RqaW0j3+fJYHwRox6XKG
YoZYZlvpFb0phKp9WlkY0dU6WoC4mWUzUrBO2GB5SDWIjFUgZuDLpVL221lGU2dUMkH1k5Imiw67
qgWODi9s5vyjqSFfUhSjKxSnKsUT3LR7iFPKepC9wDmJbLWnbcu02trERMx8Oi++1trypHpJjAEj
xd9yWykX30KdC23aRm8n2a0bgsERuVbv20rJln0AkjTiyonZ0oDaWQ/KA0cBfJ6zEldRPosrM6Bv
8M9yXFTBPOau8PSPJDfFRXVhhCWG/b91ORO70FoOcGGexLmKJtuFFdPe2dBalPVj7uTB9KoAY5gH
BgQmZrmOwydYSRP0Id/fLAkEGVwKMjvlgL8xsCkZrGPAqdJUvg4jBlWK1NPLk3hXTBkLzmjlf4l3
luo9QPURx9N5nkvyralgInoX8XSj1lDiWA4t6E+rTyqeR8h5MUYeROMvVDxor2SMsQThNEyX2Vj7
FGv8kPNCeUAVighrnTS9zKz41HjpxpA7AjQWGs4ncQ/iD2zGnFDFJ4Uvn71AUbEZazoQTPq73ZPI
1/UAjIceT2fnQyz5pPS1mJ8DjaDCF2ofyjT5pCjIHQ4gB3/eXzmv6fMZdQIN2BD7Si3Z/aT70YyO
9adGC/5C92sDEM/q1MNv5dN20v446srukLGf/UYAbGCOOcLseY6S8vtHAVBKUbJnMe08JiruxshG
q5MUSHe1vDftgizMx7vIRzmwT7I7YFCv73JgVOmm00m5sSxU6VYNB9bRf3TBScqKnd3Js2fUEOux
oO9VLuqzvwRCarQWuaGPu3eVsMrCdsnsENzQ76RCetbpW6E5hvEQZ+FkVK0jzbAhWM8mCG8ZymF0
BAiBqjpriBRRjoehim8Dxdc6J2ijNYCxDEc18qopomAT8bWAWccp8K6RvEHpY0/7PxAVAyWm31Qt
yCf8pCxSsWZ8D3N2nNHrnqOsuQ1lFrxK9RChv1AYSYEvePAY932hMuptiH3rVO/Z6bdRIr6pRn5l
sgYtutK//Fl6VLTBcFrP7kDe0QZCO+z1SYLEibOxuO251tT2JN+kasMnt1zHTV6v36XIIW2vQHCb
WyklnX+SIyk6lpfw1Tb/Q0mym6JHK+7VHaXG+RpGE5hbgYE6AYG1PomUQU7eqsHQ+oVQqZkFnJJk
rFa/UCtFJ+E3t2d4qlfc/kqxlCJdP9c7pb35pWopT3lHHQRAkazLuRmEs7tv1jBFZHBk81Y/yZhq
4Wt7GnBzbgL/0jL7QsRrs8Tna6GkuFNoMHEWU7y2lMpbBIVggppH9jJgyPHf1J3HchxZ2mTfZfZR
FlosZpNaSyTUJowkyNBax9PPuQkWQbC626w3Y/9v1o0CEoJAZoh7/XM/voZJlKxc2IFf7vtLSe5S
XvPUVHejS2vFH7KnnGgZy40RaFSpdctAjgIwNIRKqS1d6KEE5dSoaL/1OsJ0Qg2toWuQwlDOTUIF
A0V9gurUYmqWg3pqpOmP36RRry69h8EojSWgRmK0Qh9N3fLRhaqxNCPRWTymdC/oRbaDQFUBL6ke
/qNqyj5tznB8IOT1976WjXlc3ne2ThdigbK3YnM74rln+9ZMmpDWMNnZGBnjCqlGmhGb3EbyXw2a
q39uc0lCEC2RpI3luYe6txa4D8sBU/SnDS8rgZqLyK8tr5G4yzhxq4XY9nZQ1J0OB18WUdvdUoAm
m+MfW2DRDgXw6aEL1Wguu0rGtCPib1FzrscjwWQQLBgNa9Tdf+yQTR9ghQJplxWGxY2WXfLYO8Bn
FF72j41y7lhnqtv6DbRA4ID0IbsXV7Nq8OL4EhyjoJFeq2FeDwM/BWEWLT21WCFRf2a9fGykyyYL
Jsa16cVGhL10QAUGBxmofbGTJmLb5SQkuT4Ql/rmeSEqOvtpUgSdSblp0cf1VC4lhZzk6te2mqAd
d4iYrqjw/HlrnY321qo7FvrjPg3aUyhl4OCDnLPh0zZb05pXTqgvcodM7HYjK9Zm0UWsIRRQw65e
PIRNQb4uOsbSq1I7j4YYlMe8+bkFJzCxk/2Oyo/0cndHiJ24gSXaGPf3zXhfese2AlzJflylP4IB
wQ/U7S0gxcN9V26Tep/ALX6478zJKhpu+xhYUTUx9ATYY79lLYlIJ+sgx729JF5NsU9PYmXl6/rj
v9yqWya5JLUyZwqVkwDrf9+v5210Na14jXuL6GK1TPruREMBnSM5ISNhwKAN7ZozcL9v4HPsa1Su
zO97eLezr3JK5QgpLjby4cjwvhLeh451ZNKRSUjozp6ocntNs2ApNvWpFnHXrQi8AFS9b+4H56qM
avZzf5+0LEhzOGw/9/iFqs+svNkDxFr+uc+PQMBb7YvlySSQyvCL5GtrhurhLFTtr5Rn3xKLMrtP
u/9B7kjjtMvSM8nXs/v+8H0QEK58FDuz0L/dd/x3JQCPs9lpxjSocqADxpSmy9v9s0YNaaai8eCu
CWgdSVJSBEBPko3Uxf4Uh89bM9BeY7tbP0CC0atuk8s2mcX4a2dVL38rBQF6lybAqsJD0nXgpdRs
k5qU/+hRcrpv+Qe7P0IOtYZNiDtdJHfHsl78ISFoEWcbi0p8D/+UEXSr2huav1Bkf/u3mmC0FK0+
kkzgGFajXT/o9Jx9VhRgfD9SV4Xr/W9VIW19RErw2JO7tJCR9x8adSbkhTbKIQnyj2NY5c93Cen8
LTO4Em2RbFznJUUL096rjmrfTwsYkmz7fMBjyboUwEwXwMBdfmhody8cxPt/ShBjW15CyweXCvSJ
CP0miwlCtY38GHl2u6LvYuM5sbdyCM0KE8y7KhFZG2/IbzaJYjeIf/xTm/DD0pv4EQztPE1X1qhv
hEbB/ht9QCl2d52iBhwxHWWsO8IwU5KRravhezZ22JK08kJzmwo34JdmkWVw+dSaxWWb2rMhZT1S
pemyzeXlXb8wNe8pzfPXUaciDrBRNRs7g2AgzSHwnKRp/tIkMhJK8fJL2iivUo+UIMQNr1KJ3lYa
AxFgWfp4ICLhs7/Mtq1nkKTvw+815oepk+OF5B5AAPyn1sGefJtUGMd+mXLe9Y6SLH2PHaXsgS0J
h86QyV8H9G1B/u6QqAjHhlu9aaW1nQMBEVoIfRgNqv/0LoeYHfFtOIkH5uFc+XHv/K2JWGP7NtjB
+j/JIsloYlmo9Z0w9MS8AZsJcUkK5AEt7uLkVTfN5X5JFx7/7za66SNlOu8+n7sYQmwWlMTvkolS
nGXEVQCZAVsd6/kunGQJEj4Ghckv8UTyEPI0avc+Cyhm8g1iUfquoVQmDWaQYEh2uQe6XHZ3KaUi
ZlZ04a507Z1dy1+EqtL4G13G715gxdKeATidmjGi5Al1RdeLV1DVvCpG8iQMREJhqcwXguWPv0SW
Ng5cBD2b2paInGD+ILQW1cEBR/0iaQi1JKXGrlKILmE0zPGE7KSyIz1ci66aNl/neXq76y8O+P9J
UPWP/9RgzEyeGRrtyncjkkneoTQJHwsphsqiQ2t2BHB/mZJiiUqm3P4ifEnYReB9ZvWDScjNVRTC
jbp++FBn2lgnKYGyVJjA3sOqnnaFso1HKHx3pcZz7TdVQpkmlRnEW4MONTpauund0GQ7+AbkuIEz
/EnB4Wp39CjzJQ73U8WBXLoFBfFLyHEkfyeUnVY6eqNz/pBzmrZ/dBL1+y9Fh9KiPZe75b8RdTga
Ztydcst/+CTtuLp+C5+wHNWTPKf3pDNL5Is4WuqytbF7lantL4kHINhRU2HPCevUh8zj984U2Q6T
0E+px4rSaaKCKuhdadtVzeZ3xQfs19pTn++Lst8tVuBxFlmeLITN6pP0YxKpcdP+GxOVq1CA+iJ6
s4NHiH5/6kB5eaxHGKMkM41Jaey1hMy+xBrWMeMfH7JQotvTvggJmZKZn9DrwShXLXaWWlzuOlEC
xXMO742rLMFMVnnPZZceMzBzZIUFarcMSq4N3Mu8a9BANpGN/d3VRXYbPjaGLAP+R2rrL8LcpdTe
D+58k0+CUjfkR7FMTAI0Ps95oLgMldJwEFWLbPZLZAKsVzLUp6o0wWOhUFc2xP3tD8Gp1oGO+Oab
0JxanTrHWnSwojvZJT0XNBxgr7RfVVII8dLtswstNPjbfolQWWNcxlZff+hQ0DKfLG7sSroJ6zZe
qg7O2U+KlG9i4qvpk+IGKHjT+Mru0pTM2hcOikrawBOkEfQpKUwCCGxuSf+mbK30Kjuq2huqCNmj
SgKEMjpLXArY7NpVH5v1vGE1Z3mj/65b5YbGSAHXGzAGLGg5FRMjYd3a2EZxokyogIN6RGT1LmOV
JPAtwHCz3wxpXfQAS5+88Sc5C3z5ZaA3j6j9T0lL6iP6hGPoMCOzRyFtgWXcO0yzZn/IW3V483z3
u2UT2h6JSGs5+G1HeUlGjrQIeOBd7CoZdJArC1d3wWtM9KuZB7RKCVvb36JXqbb92nFYBL5LX5p6
BhHVTgdpPN4VMLthZaEoLEOECkYhKTXYwqCV45XSW+bX45C9mVZVToUkVhKDYxkDU4aaqhEKEbhT
2WpWSrRRAymbJRp2TvAAG/xIxUzOKNoV8lhTDqC1x33vigUQhuW7SqZiR50vZVozF7oqgaxv3VsV
0nqfGaewRRax4oI2qGVf2ipFx8pbJYZq48iYoBkoB6cyazCbc0S6daDAyrJH0BUguqGLGi8falqN
UJfrhUKtDIpaOKo3deROICGHgPsbCpCYtWWyQcw43Rr9GfzOmUKc891pF5QqBJ2U3Ur5+iG2qWAo
ugyMcTMZ6an6MN3dNTdulqX4szDLZNH0Lr6NZYxnSiY775n8vrbBip8OCTpYIhBFBZzKqS+BlfoQ
5Byq0FuKpIuB2F4rmTutsQ5FQws2CIV2ZXPVjBR9L0Q65oD0LDZbI5UYCXWM+IV3LwBCTX4FwNIn
wS4qeSkhTRHXv9v5ZC16luyGPqRP0p0+UthetNQC3f19Qr5r2i5Yy8w7MGjdVTy/Y/gGeDBf07A6
dwKjnBSyNa7lutQXmtJS/o77L7aNbVqH4bb2naWeZLhJIsA2ARhT4QT8Q95z0+CWms/5kDqzcUiO
fqp7cx225rFk0wTZcdjSk6mb+PuF8JeAR53koJtnUdIqhMvlcx+y+a1icKXFAGyLWpoKESW6UeSN
Ma4qOXaFKGinDCc9pQoP9zdjqBaTuzwIVXIeuagpBlwVuJVAV9Kke9ZaxaN6WqYpMX36kAwLmIzY
6ri1JU4Ih0dBbo8TFfNXZL4m2b5VOaNy61C78fruUUxh4mj1neX8lZe2XGpeny9SL5amv+yKDo5w
6Kom7ncKb2LMJdyYx2VYDcPZa7xyw7Y41aqOG1BYvLnFWTXT/KZ2gHCCwdlZtfHdbxx0fzWgifwW
eeHDhwjZ5spCk6TvRVE9hKVY+PxyO/7SIjsZmrWO888XG2BkoSkWMMAd3tPd/HiXJcuigQOLdeA3
ZRIGCDAIpNk/1cnEtjCBAQMLq/NdpKR/eKFSqrkQQqXhqbeMS6/QKiOZPa0G7VUvAjr1VGnp2dIi
raV6IdpvPHs4l7WdzCwrMeacUbO7hsnijblGm5+oIqd4eajmdx1z0K0LnYNAET5pmWVTGugg8SJ0
M20qcRv/dzbLD03zrA6UN9qy9uND2ax0y2c8OU8MtpefFc7WKg+aPMBBMY4BG8FC1TYceZ6HHCe8
K5/lzqgGDFSOU011vtVUGAqLZj3o3wbiKO+6Z9r88KS1UD4j9syTUvsi7JqpuoxomZ86UdLReM9Q
KhdXQwdUXjV03zslrlZsTsI0OGYtV37bmpgJqCI3zB6cIt9pY/rWssX58HUGYfzijS0jEpz2IYQI
QGRMIBAGGD8BjsPF829UU6k5GmlLI7mnQmWPrAUKmkzJV0ibqO9bqwoHQlK7ISLPTznVU+orhITr
hzu0tK1tFVJweFdVwZxO3drB3KsP1SwLk2LlApcwhItd7XblaL/57Vw/xJIG8uJvtTWpML+rBZyb
1MgwwFUMQQKkSTOz9DXtcF/cEG5XIus7NUt0quuw9IJQemvhA2xlquZsxqCbiBVTMMpPPW0dVWpq
s7slNTGLL3g9f4yqddJtjZwDCq0T4amu9CCf+g3caMWl4JUqwmZWW8MkNIpzHMQb9mIxLtZZpQM1
UM+1b33LaMFmFjTBv03qPMQdgjp8KQWG8G8dl1bRB1yyrx9SrqsB/W1lfR2VV+od8kskXGelPc7G
mh7QyOH6c5d2YRvNGuCMv9TdluhKl9dAOCkc0Dtcg1VgEKAmsR7bg7GwWvXbL7U38PvX1uiShVJr
oobBhY9i9c93w+w9kvZf5fMesoT//Rm5+1QrtQ++kWHKftR/ftX/QIYs1U86E8j/FM3b8re02e/d
Ur++6T2Tpyp/WWQkIciaxMF1U3Ai3kN6qvyXrCtImdBb+Vd0gVv4mdrTtb9UE6yE4MtquoKR9FeM
T3//eXyOkxywmKb/N7k+stqfE/gi2GeZ0BUcw+ZHcqz/Eeyr29zWEx2OlpbY3zXTcnZJCZNokPNb
o55beiPexqTruLRQ25aXG812uHmh0i5R+RjkWOaqimEO1tC/8OpQlVhUom5Amoa9BsY4DRhPlePX
hOX3o6XvQqpdmW/Fa7rhOnFTTbO9cb/JcrdtxW1XrQrmz6bfTBYmKq/iQVYqWrIAiozHyI13YQc7
yxqHZ54g9hYQErCj8+UqLkOsUv4qJWYz0W01PNzf0HnCoo0ZD23rw6LXJNYPNT4kbi611O4G5yQ7
g4m4w55ccbi8jlhvnSKEcutzSqMZNkudEmsTsnQ8DlsJMrqu+P6R0CQCa5MdiVA7szB7UVuKoU1S
fk7PtWR0ZL4JYgdTTWzuVj2nz8pnGQwwRCykIlZUqlhaqayxRrHYysWyyxYLMIeVmCKWZJ5YnNUi
khGTtWfVVovlmycWckrnQeEQizuNVV7PoFbERZe2WADSf2rOR9aEVVaac54+svqRyk7KqpWS5zR4
7MRyMhYLy5AVZnJfaopFp8nqc2AVyvRikbX5Y9WY+wgHAinBdhUEpTItC+cwqvaOu5ol2HTgcTh8
DBrtBybyNFQbKH0mpSSU3hj4FQKA7EnWCAA6uAuxeB7EMjoU02zyf9NRLLEDsdh2xajbLcqZ3tLY
SOku2xbW5jlrdK26qmI+nkctk3KlfmWqNTVrgJ9aiMuDdf7Ael9j3Z+KDUAotgI9e4I4ubjsENwK
F7Zk6Tdw5zK4XLYRtEbOXDGmFxPbGSubF83Lu6WWQ85zowIWFc5XqzvXwaUAnMc2deVQvMEhOmMc
gPOboAqVJszjQczg2W+FxTBeD4GzDrBuFlHxSjfbNQoSLJLcyLPsJMX7rMmPZVEeHSPf+tQKSGgT
lYjnufaKjdKmyNqDXdrLTMo2tq0CkdOP3BQhuD2wmFsmZ7aOm5bobQGYXvZompKGGSH3pVVnixb+
jSxRz0H+rXpw268lHWOeXi8By80b85lyExBy7HAzezUU2lyjT1r2wp3mw0WvlYmpZPuu9C+tTxa+
Lo7yGC7VYR6ZHL9O9GRAjxXjYAzrb3baLdyAZKbhbIKQc7kbFsCJWGVCw+2cpUf/QjSq7BuTedhC
uIu7deTn6zgAWOKiTMCaNzLn4EXqloaAhWyks5wWH6JmazLsy5igjy4iB/xZJjC7DKiqWwBn9197
Ni5ZT6UjrwQNfctBttmMDisnKrbO0DLZWnUNWyseSrx80TTyqe38qYKnTanylcoTVpKwMstH+msW
tmkAZrJX2MamAWOoQul2dtCfxeMJqz5FCs6D7og6gYWNR0gdFloszdVGm5fMDMV/kyqHfJZtwipY
qiY/3Q++KM4gNjTLgFRnxmPkKlUrn7ZQ9FTitBCFZgWZJE6oJeMRmuQnltMCollIx+aHw+/iGs5a
EtUEwbDWMCyJ1zqjXrfzs9VCPBuhO5JIsVak0eZRZJwI4cf5yglSOq15LQafzcoXEoUMTRgm8G9l
3j6WzaneZ3PMe+swejXyYDk4ghJlPItf0rTb69gAgaA0HLTNSh+1OVLuPK3XUuF8p6hmMlLy4vTJ
XjPWxahRaUv1a2+tta8thXxMwDZWmjxFNPuFfgXr1JsX+KF1kmcOZGmCI49BZ85KaVxpVk9pzoJG
+B06H7HDBCWgn/es5SyVbUNi7qS+nddSudTDEvZwwSyViFFdzRSDE7zHAqygq+TZlDLtlJ3kmARc
/ByaOEamFD7V5+auGNcxn6q14GwG9YuZgU7kKddAs3b5ydLZ+rDK5OyQ60WYLgpiU5F/VVxnqdkA
GkLtGCn5MdWtVVnZhzxL9j6ZuFE/6nQMj5J/9jaD42+HjIOowrlOGnUIojP8iyMJouVYZivyiBNr
+JpBa6R5bdpIS3PwDp7tLuWCuWNLCW46zFjuCg/VHPvtFCC1eNgqkrkb2yuN/LFWAKvrh2WjSnv+
P830ebsZG44tXWIKuhw5m0mDL5KcZlF7XLoMdnNvfBp6bSYuxeLjJqDxlPs1qt6cA2GdefEs43T0
RpiZWUztxrAY1J1Dm7NFpNVixS8+rVBQZpLkNTJ5r0bSMq6DU+l2V/a7RxyDBFFgb5m7imK/nmpl
x0nWas1PzZj7yBMzHjaS7IDL7b8x3CX1HRwoVDv6iveohcmexG80sfzyUpFMcjkZOmlBhwPqlUVG
HxnVyTa+2tzizNm4kblzKuhHPF+GidstYzjlUeFtEUfVuFJDPNbHOMez91WRTEqWTYcnB83F5MrJ
kx3nxNohFw7S3KGrjVTKTovbBzkb9iY7XlvetjatOjLOvK9S4bOfyF8kqz+NB7tRwY/CeLVDVIVL
GqHYKv4586NTneQvnp4uu46VRxxcsGpCYq70BZe6jT7LTUrTopHC64KCnPZRzuwLnUozCh/pY+SQ
UUpg00xEhkvZU44CKH24UD46r4AK26M016k/bvw3qeYaa09MBEonyee9/Bbr6bTI9KnG1Van3Rck
lj5Qrs0qiGCMO8LMMRa9ms+zlpfEGFYSI7ZwCJatm67zJsOOoR8hta87asajkOcx5DptS9OE+j8v
y7eVO2ATo6YeDINMm0k8kzip85DsuNFWMxTpRaRo84gdrwoMnQzGYK+cWtlbBRei2N0MBiTWxl5X
irYAf+2Qm4d5KS7MnjSg4UCHhD2Q2Wyq1BtPCnkTDCAcPGmSThurX7XEFrv2rOUA9EKyESwbTNIS
vcCsF9ZELdO5HxIFdBxkeljVPO6bSGXY8hPXmULDYiZtwwATR4FSfW9S5oDsmzIEenHk2DvXecsb
fSpeBctQxKlJICMlBeh8F79MbOfb0LNm9svQMGW8dn66Knpw4hIsbre5pIOUiNH1c/nVj5NTpIUE
+UeK9pzqwQAqQRAIZll9rZP6pvrSWU/9ndV+o+MLooIGZcBZBnTDyATbkP4m3ndxfBM+BTadHwlQ
PbnGSUpyqpMhTIfD2WqCS+RUl9A2vvrl0myjQ2uNG9e0tiStIXwmG8Xxdq25NDCBWa6/zKkxKRQo
3MQPykCGl8oJpdgrz6EiTxNeM4jbxveEfCNjU0XjFo9P15S9m0sEPTUAuXPoZV46zZRwlw6PVKNy
ISd7G3hzRR3WFcuSZkRL9GBok2B0TG9XE4IwRn2Kyyk8koNJjCfSl5ciDKZ19yb5xiRkGdjI25zV
iAIe3QuNnZ8B+KZMuUBZm8bIAfMojTeVqh21oV7SawWjYicVtKXHxq6MaONM4xPOvB1nIxmlflPQ
momWhm7BBWJMMfnS2yIxUdXDeungWQPZvLI5gUZtpjqAlJkIII1wYQ5V+JJ2twG2sW6Yf9tF/CyZ
1ors3MxkntIp3gUgP6O6SaHZdEDYu4ioraS3D4pJhTTP8wCDLY2PddceU836bpY91oEUbTB/MFVW
ZhJjwlB569NnMHEn3eJI9POEGrNy6qn6UZVwI2BQeswDaxk0EJ/C6lvlJCvNYIHRhedijNagnaYO
/Hw5Y9SXplvyxWt5dB7Aze0AIeBbiiaaBBZ3lJYDIEYrEQKjsWACuJcc1qkGi2mLBCGc5z5dAIS+
tEM00xMDCcR7tCrCCF3lnZAKSSZU3/Qy/WqGc41xl6qbL4bn3+zspmBZMdMF2IFZI/yaTtncKtNe
pf5i4BIa8+nSgB9bDe1B3AiTqroBjkYPNLpx2zTuraz5jt58KRj9ar78FOnR8+B5D3lXXV3aEw1z
A9TlbFG1q2XJqTVeA73dBYV38Uf5zYM7Yaob0+k4FdxHQ/Me1QSqkoPhjfFQ4OA2i5rmKj7Rd82N
/UeeRqw+N17VX9x4uKXOMezsnRpQoRomz5o/XMsGnkdG4IQtQ5Xsw9Y+8GzdqACGMt0c9NG/0NJ5
pX0CT8OPIZNudMCN5bl40rTotSuir03OyYZ9uC+TfUtNRBZ5D+LOJX5P8Vc4FFUakrERv1aXDRsq
plr2FlLdPhRhd2bBezEAa/Z6shTfBs70Jr4tGtxbjZHGkKr9EPJadvKyjPWX2IlOHgcR7U8vvjE+
aV19YcH8nMfl1Q5d6KfjpJQ8qgO6tVs0h7Kqb1Zf3wI/PTU6xvw84DCXzmZXX1s68DJN+SoP9dVx
T6rfb0mMHPwU033z0Afjk2oXhz6PT2Nsv2BYbIxwNagdnAP3qrKMKF0Yuua3mj1g1GavAytOv7Ym
hvEcm7RHJMoy7e2rZbSbwIq/krg+EZAqPOlMPveFzfOVerAb/hhVa07ioCBzfQtt+0W8jBLRprHv
zyVtWmp3GvTgRBsPv1x/Fr+CYUm3Vo33efkl0t2V4jTXtjEPnM031W4uptufgz7dkL5mc99cnTji
rloxWWgvdpKcrJK6yIEDK2e+HneXogxPdfUtV00y05DCjO7qm+ZLIpWvo++SYsjdm09va9eyvg+C
Xav1T5Le3Sp93JpGcLEy0uDF3nerQ9BILATta6xVB7VRniTL33us1lRj7qjqTPziTSJdwwK+eeA9
ij8q9otNqbz6ubfr7EsywEBPPICTyaYLmivogVxRtnniXO8/v3QOPQ0WqnqreCHFizxacIXt7qRw
ZPdjdeisb1Ko7cU/5Y4GHgXlNAbeU95LNz1tDorz5LccjWV74MZ3iWTvUlbJiaHjJemMfUm1b4nz
WRw2he1ea7M66L10tsvuIvEX9NUiPMQHLwU6wN8rW8U6BSLOrupFfKnnjydaGm+yVEO66Dd15V/y
xD/JKjSVqtsN0cIcuNKb0EAqu8QYS1ufku7N9OZUJ7YO1JDtBwdscMPJBAv6IJamPOATvitv5H24
RdB4vel85Az3GNXPmUpge2rAz0HrYeIunXvfw7aCmaG+4FFnOm4s4UufbYXfsbUOjSKdrdi5qg0t
BT6/l2YeLK5bvT88RZyREmUEfsxSO6XnyJNPmtnsx3DuRvJTwgnayd6jyxW01A89nchR7Z7R2W8d
K4NCqa5UN+84NqkWYHHFwSeOKLnwDqVRP4adfxFnVKO7J4dWHurEtIjVIBQWnBXuFR7i1Yrjk4oT
UPz2wxAuXJl6X005is/7o331EuWp17ODkZ7inNcpZx9TUSBcd0+pPT45qsx8PD5EvnPD3XMa6vpq
6+MKYuW8HNqrrpUPTcQxJg1PVAXOnR4zT8CzoETS6yAz8K2KmUXLuU47qDhLR4Lqg9xe6PibUr+2
lfT6Uv8oY+dMa+RzDfHbPdV6N8t9iguy6KsTVK9dLS/F3UHrvyqKu6cf7UlFfKExkUAWgjv7VQ8U
jfB/jLZ8kooatn58EhcGPWIrijZjW8XNVN2r+BvF5xpgr5ozbMTTZ2o/oENs0sriz+Q0HLhjhhhX
M+ma2uYhVZ2dDTQgLrYVR3bIEa710anqk1NRJ3u91GY1qpQSiENAeRJPrm91J8NJnvOsudVO+ap3
HapRdP8Y1WacsBCOJmXxFJTlnm7tlR89jyg73POgZ1FWgEdLld6qsJhDtVwGKftryzvYUXYKMuEI
zqpvBeEsaghx5ToWaeD8iHK6yntrpaEq+uXcLd2pWJ/2tU5Bhz4TF9RUlAZwAsBNW+o6mmfULrLB
38nqY0ZtAUGrpThmRs9fJmx5sfJNaQh7AN8wKdVha7hPJRoExBmrll7hCaxdT16K/zZ2P0uBakcU
LaWtNmmZxvjWsMKxSO/AphOlN/hE6EOjfjebdxDApYjdxBjPxJWTtkpcpidgbTMn3JL/xIW2jwCk
5CmOWsnY1VW5DfTjIFLhcp1upJrblskOJwnAgCv82o3LshAiSV8fTHKhEu5UXhUUEe9Abg7YLnPo
HKpJnK6C1ly0abZ1wgEtGr2oXdM4eEyRz8SP4+yb1Z4+07vgoDQZbbnGMg+kZe/LmG/STZA/aykC
hDlrodOQZVrqiE5mTr3vQy+zq/en4nkuirPu+dukDOgv8eZahwuXLbFwEYhnqwZgX8fjhqHWKrHK
nas4C25SRPzGLlm7XUcZqwtsG9NLVe8KJtGUzD2I7+Qy5RX9in8/r3hKfWTQAj5wThnlUBKM0+aD
Js0qOVjS+E7iD153rIMqg2M2UCYZHcRz0pnOUu6ylUniwTSgvVvpJqqkOd2hVB+4m94hqhtBBeJa
Km16Q/rhpsUJ/NZ3UBv9PFKSpaQ7QFiq9klqe2WXJcFrbOEw9y0cdS1eHhrvKc+tqGEqvtJiT7eq
3mzjBlimbNfUWMhPQd/PGzWnDwcbJMciSn60TfKcCm161ifUjiSToVBsDBkwcPTswXCd78roF3Ot
woqN3jeNDeNsUKa8CkPn2uTetXLBWnGldytDm7HgWRoeADk3y2ahDIaqMCJqeTTjwa26YxU1P5rA
DWZEUew+nDI6JUutyytssfasa2K8P3n3lqkN78jq1wDbuJoFr4NjXr0qXGUAtXxnT23zOlbqqS2a
wlpNwbvJlL8LU3pCpWaSSvYqGtlKS6kb8VP9qa9rb3EV/vDYIXg94eO42honP5SAy4/IeJiKcJpg
m3UT+ckam+eijZ4C2ajmRv1im0WyJ8bA2sK4hhGBkVxJpEUZWhPPkqJVYtuoqhrB5BLJMHXqY+fw
S0SNhTeloiuM4TtX47neM0yHh4ahxdC3SsG57knoCKpkz3yFZ6OGi7INDTiyIZ33vanQyRxzQcii
Z4O0bFB1hOLVApaHhqDh99904vMTw4cbpoLUH9xSp5aqY6QaxsmiC8khOtQ3a/SEThJpwHgKLHCa
2O26aCoAuWb/A0zcqnRApiToCRRQj+CCePUAj8xLs/7S6c0tsjvAEjjtzApLkELlUJZDT7rfd/tp
pJnjxDGsByeHNS+pTotG62BwpAAr4KWeZsNVNR1/khXFQamGt1q0TelFDr+OCJqqIREmevzGUWmS
L3PhCgJHMr16asbjj1IZbhKu0gl2YiUqSAVWGnFggCdtUwOIwhnWo/5Vnbw32mgfGAYOTRHm/v87
J/00TV1+zw5fku/V/4ZhKuPNf484XYJrTeMv6dunUSrf8j5FlRSFSk1B8MVAaliypsAnfR+jSpb6
l6XJsmKbisFS1zSYYP6co9raX4alWeBwbZkhqy7zqSprav///h/D+csSBZPitLZ1zTL+qzHqHX/6
gVE2VMVi0MD4VNfA8sDGFgDy3wDjmVkPNISE3d4egTsigsA/zbejinDWSDkXQvHh/RNczhN2/mnz
8+P7Z+5v/tVjnfi++2ffvw/A3kKt6o7dfpuvMihayFmjvL2/0bDfvr/38VhQg/TEyoA2KL4OLpW8
/Vdf968ei01LmnaGW8yCgh4SMyYxbcuDtTMMv23f371/HDuZhbrGYldFoEuieNjeH78/FCEvF7P7
u1JgN9OcruHZ/dO//az7T7h/nNqKulZ9c/XxJffv/fjw/V8PkA/MMaGzumTbMHjFgEGuKXeByfLZ
ZiVw/+j+Ru70cjeINx+P3d+7P0ZW8f0b/tWXEehakPjrCb0NA0NPk/l1u5c9QP7NGOavLq7dIQr8
h54U+dayMo+ecCV7NZv+1crC8FLbbbnsJYr+PAaXW6kL7U1MxDhIku39kYjL8ea3U+cnKflTX6si
oNafD0dLN7DCqoqsmDYI+s+HIyUSYeXoFpWcERXzsD7rTSTe3N+7v8Fv6MiAh9SfDwbUf8+g3bIW
4aLKTSCW803QxMWGkyt/f/Px4fvXOBnXWbsP6nni9fLBiJj2e/Hx/qbBs3TMqDLqbOo4OtWwN/c3
VVc67++FwS7pCCo6hrQbYjfalZoc7bxBRo5q1nYPDCmEI6MEivxcDl2EzYAOnsZld2jC+w275stQ
R/rSD8m0eAllMer/4+w8d+TGtXZ9RQIkUoH6Wzl3dPwj2J4Z5Zx19eeR2ttt98xnA2djgyApVXtK
JVFca70hTtVFswRvp6VrqU5dlibLCmtvFuLDMvrP8zzdIhmM4Q/vuiNbwHHXkf1PV9XkZzjpFH2Z
rrDxHk+W3rLznJult8x5tRxP/z7/ZQbZDSLAEA8XzTbvoK6ks6rGpsli3vqsGeZda8fNPpoU+5de
Dceog+OXDCK4GyfAXzaufnizeVTWB9s+L804iDHYLF3HQRE2JP2JuSeHKTFhhklmcWsnlF2biDpV
NzdZ1nzO0GbjOf5lXmhmtUYiHTvESBVbJ3Pih2BMou3gt+ODZbZqo0JoH7+/R535Fvz5FrUQvUYA
XuCETOjJsvnrLZrIMewHqJPHlr1ATgm7JewZg8rd5zVwjVZKgvO5YadzGRCWm8nZt0Y67vvJaK0z
uDhvtQwjVOz2jbJHqnzz0QwZScT2yuPgEjmFLq47OfpBjxN+f4IIHLltRlrbZRfDxclsHg1xXj+O
MGW2oggous9zS8PrZDvm+XhzSpPNn8IQqkrd+zIzq4d6bv43MxlAIiHYvs4sh5cTOafXB2Amvdx0
uOy9x7ksaJ3gKwYD5NCbPsMnNDYeDBXmq1zWwVf4/X8lfaM9piJ7DrLwQpauuKYRPOWuwFEWXtGI
0ev0CVmJ5uRO1nC/NHZGcsnpm3BjI9T6BzV7Kd+uK7x6SYy4GDE4EhDn23WlkdpUCeT7j0U8FliF
ifSCM292ieZGCwqnRiSPyWVs5aG3RcMVH8Mf5yxHl6ZURUbxhZNfm2VOUMFGpimAyTEffXPe8peX
v9eZJd68Wm0Rc7G0m5MuD1g3XewgrC/L1GuzzKkfB5bhvP87hEX607lvTls+//rnQPvLw8C/sMxn
U1VftLTDK7eQc6BPiJiwW22Nzju/DG3bja9j8k+fmgA8tcQF7Wf19xJezw3Zmvome7jFxFmOt4N2
SgjIrlnseU8bm6YCfvQyHkVBvc3hyS0LMol5RxrLhBJ8yjvczyq0sQ4EOt2HMVSfAOy4dyA5nHd+
9s8y64i2ujohpPxlGKYuWWoKx7tlWJnwZ6mMxJuxM9WJEMq5F0OvQbAs9b2VVc79Mhc7nbMNLeAv
+XzKMlfUJhyBjIeqYuvN6mu0ABbEncLTbVrZZu5cX7pTgxVrSInT9kD8eLx4KF7QqB+9ZaiNk36x
2hYhnlTZuwicEjFXf07xLr0S/PAyWLpLwzUNYW5FKGu/HmlylsHVMBpUv3Ln83JipufVdZROdTBE
46+SUA+AADu7yQjEM5wI47mzwo2qEv9xGRU2fn58+fayDBMNYQ6vDPzDMvRYrfZGU+uA2vmoaD95
ZZ/cmbl9w52F/1ajzu69UaT3RWXyyplakLeu6RfbojFfTul0TanV6+GgDW9a6lb3Qap5l6oAZGwH
SnvPKyY56CGy0svQ7YJpA2DUOixDQ3JNU8s0EfLhZLY/G0Pv+qPbe3xJb/LOSwNG5Hvvda5OcbDU
gufXmVBQoUCRYHof4vUcloZ1xqLDOi+9ae6RNk2r1et46YUtVPkem95NEepfo2CqDx0EmLu27783
qKnFBqLBy7TKk9ZaOelRH0pxG349cyg+iFLkt+WzSd+fAq1pTqOInKtAlOYaGafI5HGaxgRjzmXe
RydkU+WWsw6chjPmZjmw9F7mDPAAWfIynQcJ9+XLaZH2EFQsVlY8XEt9iMA423SdMe55/+T/iFAe
Su6XIw+jdQbzaJ2XXlWVGVL6P8avhxMD3VZRTPdVS2IHFSv9cWn0oUYftOonlHqY83qzvGvLDowD
I9+tjUfPg0bRlmDdXz+FQtsOchTpBaebKS3PYYPfe9Y2f1vmELw3NIB6zlCFVy8ysnNUqRGtg3x6
ypX9sYVSJ72kvluarnHqO2qULYmLxNsuc/zeyGTPzeuBZW45uhwwc7bqr5/IM+GfXFfL4y8QdXOo
ijbFiBThSjCa5F0cJ4zUPtGNU58FX8gROZdgDHJKAlV+c22XjNZgn1+n+A+m8DofmMrcJm00G/oV
CTfAcs58oP3xiXH+I8tfCmIw87/fiJi/mqYQuilpCpvQ0gT9alkKK46fQ7du0B1vgDp2xf/aPdm9
T9Yp9s5VBw7JirznlybCvaEYn+Ji0g5Fj4Kk9D2AQ5RA+15+SRF2NmAQ8N9Zz19iyiljg1z8y+oy
DrjFHhi38WQYD/4YVk+6zKzNqOve2rMNCDxTH1BhmJscBcDTUEoDqH7HUlZZFKSS5gq5JHgfxP7H
Oklvmdl3qA132AQZYXBNHRMTnR8NQEpqnW34MsUG+ffXy/qv6+UYDps3fQ6734a6yFXn46CSBMnX
6uDNpFPMpysZZzhXO1imAjSn21VacTF1AJEbv5Mf4jiu9r4sYlzUYCI7mgl3ewzbWxm1X2MKu+th
1P8acptISqvPveZwg07SvY+7EvtqiGipVuDjZ9mR9rx0Kxs1IFJRzC7NclLt6Sg3yKyDRUH1Av/g
Ya2pprrlY/S9WYaDoE47hda5rXkUXeWgyxljKbo0gHrfZX7nHgL3b1BL6MsNkZld2ERnAJz+10DE
Yf9Y6PVcjAeWWvn58fdXekZ5/7JFBt5tu0og98+yzsV+c2d6URMJcMfuSe97c53aQpyWBrUbcquv
4wrZZKQVaGr+Yrpausvhn8bLSa+fAZS+CweD9PWPP7v0Xj+7DMc2x53lxyk//ctFxWZPh+BNnKE1
l7rBsjSKy2jbt1Z8yavZxXPuvTZGmnanukrXr1OWCr+fhlIZRdnX8XLOgJrH0bFBDv04b5lHcDUh
sPvfZ4Pls8uRxo/Dg1bYd8toOWU5eRniVuRuTRexAdPNJ/ADc4O0CJz5H2P2AdOJp1fsiDvDVddM
4HaS/ORZzdkuR03M2Nlq5SShdVTGlLHf88WHpbfMtcX0Hk5fhJrPSFwnt2UT4ceQ9+ZB76O7ZaTN
oebSq0OUxn5/10CN+vdtowj/QarbQsIvIFX284I2uJbv9ZF0Tn01ppsMdQZUNHpokwmiZY6fyftl
zpgMYIWyBeecTWBxfFAQqwBoJ9uKEpMCRaIn0HK8cxktU0grf+/lqAhdANnjW85UH4tiP+X+P2nb
kk4tff+89IpaojI8N0tvaf7rlGUuAprioKsPhsx2TnZLnqRRPkjsRIMfB/jytBxYGrLr6CUt57xM
zoe7nHonyYU4ndyzhog7BT8D2y8R4Xlb+cgkVoNyzyFrGupQ83FyHu65woG+PeodJFSr6At8YxWc
NDVcloby/ffe61ySSxBDhVcjZpq3h/867+WUTK/jfWGYn1FRjqgzlR9ETbWIDWrpnV+6uJN756IT
rEJRMBjgLrGHTWAB6aOR5muF7aZbeOmDBV/3CUugDoqAyfUwxfHlU2XZF5s/3EE2edafFx7pSGlY
kFZsYeHf4bwN8zQrcql89d5uSLgnWJ6KD7lfnLHZyR/bunOevHDaRqmdf4gVKm1O5S1E/+JD1tj+
XjlZvAu6oNwncR5uMY1C7iTJP4S+bx77eTuyTP2Yd6vcPAbzbmSZiuZeZicfQjfRdlPfHXNSdJCY
f/k7b+ac+W8sn/z1b9tU7qDlz5shWVPR1BB10CysCKwQQfK+aCnau50YNmM6oCm1jC0Anx3RLwIX
dvZYCIqS8aQflhEa8tljnTbxPsosa/3ygSmoiOJSPz0uh70sfp7T1XtTSkzcO3/WTJqbNu4om/fQ
r/UZqo7XPdIkS3dp6kiW55fPpIE9EUvhYGTqwZM560uXSHMcR5kznFJ5aYLxfTQW3CPDiK6Gwc1z
XE7WG3DqQlfRyqsxL1dhqD3wpHoPVhu7G9h143aZi1rhPTjoOa2Q3LSOy3A5AHR+08Zpdbd8Kg2G
+JabJrd5mez6LgWB77kVpr9teSkGEw9sRs3/MZUo+XJW3o/Vw3Jq9H9MqUncmfgJPAxkOyoHInqZ
qf5qZSk60vx5pDupWC5zSyPnA8vRZVib5vdT3hx4PXk5pe6n506fPktRAQueG781vvdeh27rEsS3
D2/O0oaRQm3XVvUfNlXyzateOqYityKkTVIW39C5vPHzml1YMuRVKzrg8Na0s7gYZ2jw35tgAvMN
G/eU+tK9tWlPtRyr+bqZpnWaJPZjOjnZzJiKYRqgRWM0yG53cfheC8ikDOse9EmTdv0FtkCyERob
LBcaDbIT0ry4srU3Wqp2vQfZwHUt4wPp7b/iwblDTCQ85KJBPMD3v/RTUdwj3UA5EjbPH+wE3Tcv
LS6A6zq6jv+AISTb8TcZa4t/3ckp6+xkTd11AxEyW4/zjjiwzfakS7jIWcbeJsqRrbD7VB6CXCcE
0tsrCTHSIPawdyCLn0Qg7dOAbUflpHLfqXg8YyJOxiQvun2bBkfLmtRW64B+ysHrT1HU9Cc/ysy1
G4CStfP4XTy443ES/t++7fX7ocjdS1Lqn/qoRdQ7cIC/qBpz6hHZJxCTjwbC7UOHLg3Fmgu7QvNQ
B7PfpHHu/EreFcC5zUwTdxbF2aOTZB+DqJR3An0uXFiGU+2YORBDxNZ0RNYw8mk29QAYDamI9IgJ
xueyG6ar0zvT1ZobSDANMlxNTDUbenVWexogLpTnBamdU+lV/kcgDfuuZZ2WJFTvp3j8tEz3lWns
wXIq3J74EHv2caXXYrimo5Z9iFtgI732oY08BetfHrrC8p+aEvp5i86U1MSnJIHIRtLzT/68YrbB
/CkZzNJp4VmLui4bFpN08Jx3/Kl85qgE5W1vbHZjpOOVU5WUm0fljGc7QwZoiiABJ8AMgenWESzg
haXG4y8GJ7vOpga25pxfGwGCZz8M7reiNIuzZwCKxUrgfROPXNqkDG4oNYLHkQZALDNK/hBQLoat
v34ZnmRFWInrr2uzkf71y2AtNWhIe6KDPyGQ6KUiumoVj98KBk8MfTm2d8skVm8+Dik2aP0C/epZ
AB4Wo7erMIJ7kl1AOAJEUwcD/MRuCLhc1sVHVUZQg+A1AL92netPWTY7RVIcjd29I9L8VjYqYw9n
htek+2sKR3XDjHGSqxYiyH4swNCXejWC7y5nZcIRkxrrx8eCaMIjuZ9YF3oruPXfapQqtVVrj/ck
U9SZn8J/AJeQ7zzU82ZuZvlkNsMqarhROgOyQQtw9dKkY3pZetWP3jLEFRbSIfYFm2X42iznySyy
/pC4Vm9XFxLWumnPNreGbTmm8+Yn8UTUx71M6t0EQffOSR4j5JkuKZorL01pG9XWqnRAH37tP3SN
Qn2hGE7p/E31MckRRNOxLSxD0EnxXDQjfSsPQKuMNWbdWeB470WPNqZq4NjUpc1jjUYoHlveWY8K
SHZgk7ijfRAmkDtHrH0HF1LBkKT7yBqc5wht8n3QkOJzVWkc/BoLIsSU3VteOM4BL8Kv8Rh4N6EK
CQZ0PmBVatO5bXtZRpqRe5u4tFE28OMaNH3dbvNYoN+uFd3W0ctoHfKGvOBrtR4mpOibNMbzN8HQ
vDLM8ZrhO5encf84SOrFpHQwlwRoe+nLrn0EigX4DBn8Ae7uYUqBM1UZjjON4UE5HBEsUmmmrtF8
Q1JRBBDedPp+GS4HeORRgUlG7dPvN6pLquHXJ41isK6EwNpDt60lgP5p2TDQfOndvK52PtyauEVp
YiN9G/XMJq2qPavNc9khGA23Ba8mpzy9NoGIUN9AqONlbhkuR8ekIr9nJeNGi8DiIkORg0ebuygQ
Yf+lYB+g8X5apl6aJrD2kAny0Sz2gV2Ig1/x0h3nbNukUC6svLQj3GPfpdf2jKjisYh4ra3K1AQs
rx9DYX/N86q7BI7eXZZebPqAZpeuXW0bMdon11Dp+bWZPNkcUbVFTuh/857sZhc4oojek6cS0+kT
DMRV7/DD9zzdlyIxJnQkCusPb297zkS8+SEIE3h9K1Y+hUPFr0seMlI6vAy/JKUgQhyEJsoLlgeh
E6UecFzKf/AkenqRYYlD6Nr1VRvBME7kl1Za7fHE+MDCKpREb2MvOrHJUwByGHRY61ZCXLQsrTvo
xBp3DSqBq5rF9x25RkS7KeyGp7IVaLeqDGCg6v27Zm6c1Chucw2w9fNrW5X5NZ388ZwJVOmKFhYv
r/Zn8E/9s3TC0+iDcAtaGyjZHL3iHUcci84dCaa5u4wRkPneK5OIPYUdnoMscu/MsdqrOjMulSBt
tnKDJD5FxvBhOfgyNzTgArpEsiDMnyhCCwzzL5+l5o6gEgnt/Wg1+X0a6dffPyvq7Q6TJdDSgcHw
M1kmAd6bHWbgmm2EoHex0yw9AX1JzckYzR5bscmH3Kn3CEQxjHz/misFkGt0rqwUYisyYB+Oi+El
ULNT11AtWmm8okAZfmJb636tCjyfQQw/2UmoHULdYUFIgwDgoUzNXWhTkOit0n2UFkZLSVd/DfQQ
WRM9P8pp6I5DQXaYPPo5zuSObWL13uLnYDfTbBINnqjdkcpQgVZvx7HtTq4DGts3nNmNde6+Nsth
rwmPSkCADOd9Y+5PvOmW7tIM847ydfhfc0kT/xPURXtEPkvh5sV7zW7yZpe4KL7UqdtvhWkgXNXg
RrNzw40BxvbOCeMMqa6AZzyI9CNyAEjnzDERYam3o6o7rkubHZ6hR/bR0TPvpjXTx8RKsjWbEueo
F8p4tGO0/vPs8+9/eDL2/344CSpMHC/MWevhbT6orfAuchrV7tIo89ZOiMgxwDkn2MJkOqeWXp99
yMurkeBkHQHQBCnUEt535bdlb5yrsNqR336ubQOhtzxAlLyKcH2ox8c8gts7r6Khi+hjEK2reW1c
mlCgHeyUMa4dzXBrCi5hPBjtNXPZzM4/nEIQEUtcPTwhZtyajb4OBXCmKgFvQzSdT5DYhumSyv6+
m6b0EGfjgE+EVd2jcxrsYws5WMTfxlOfJI+D4QJY1U2Il5o0TomBNWMyia+Nqw9bComlmGYT4WrT
FD0EYXaiB4fknKlZB34EwEasU0mZ2Cd7jiGa3vBP4BtP4VCpdR53+FSlenf1LPjdZPhOANb1jY/W
N/6xLgCBH/AVfe5l+bMKgvyMa0zygmpZoC3LseVUAAx7wwRDj94B6i4htQ/ElKoHI9QuSq+okJlQ
LlZWbNQQmKkzu61I2cPq9R7Ir1w3uqh2nS2zMwZ/6J3OvawYIBH44tJ1MGtyhKfAcOL6irRE6uMF
l/lOvUNXD5jHlLmow0XeTBUc0TtlW4KAeHWGhfW9qZzme69zRnmsmhAdAqd+Dkrts+blxXUZVZOo
NoWWTZD9A2+tsQ3aa/z4575SFHGRyMHppK6eqA42VyoJ1dNUa8beSiK19lvqIOhGwVXqn3Q0n6vB
L598G2R/g8YmFqvQ3Eo2NUallaeCSnSyWrpunz6EGQKWo0y+DJUwblnsNM9N8J5c5Ljj/kUlusIh
wpTWOGuyO+cMokIYYracR572h62l/I+nS1mWw/9o2Fu+SdJTeMV3VFn1zq5HaEPm9DgCTTplUwlz
cun6w53TtRKfZv9SD+UWkpXYTz78Iaos2d6HMLHKReJevdzWUcubuwaywGfNkbtO6PKcDQIcaznu
cqdi/9Zk1bYE27s19Wh6Dp3hKcCd6xBOVniJRzum0k+cX+ievlZ/yC7L/9hJK0tZwCylrShPzJfj
py1Xg31O2nX4ytbI6e7syeyfPGMKL5FT/W2aGCxmJZUKh/yYiaQK1SHjpHBHTVeTZrLOiQ/VnNUx
5+RNkOhfEV5KMWniKc68zjg2g1DvJmTd0HeFssWr8LREEQYWcRfcOb9Q8EKRYk7WLhlbnyzsH77h
G0Ecii02rBxwLrqDfYppLeHdT9/QQbHYE/w37MrB0PYyMeGrz005ds6+L3nfeXELdykg5dLxWC5D
w4fjmiuJQgD8cuS//DOiWSMy0P1DL/r2FvlSgypgcIVAqhzdCX5kXjfqbmnIvZ8ts1DsPJgq2tE7
8oKDzpuU6YceE+CwatybbF10jSsS5cFURu96oo/bpN/VcGxD90sDs+Z9UMNPB3/BeyX0ka4p+Ker
lIpkgBk9wcMfYl3xBhA0XyxQQAY3g3QI25fA66eLlcvENzXVN7veB65WQwu0MG9FDsaYHeizVnWn
ogfejSWcjZj/WuRkEIrMt8/6YEKzT2x3rdIIdqjs1L3Zxuqegw260hcqnuj/43LoooeKV9pQ8WuY
6HAXevtRRR+X57uN63wrO96jQ/SH72b+x5PtQnW25qSEzt3+JiVllANoPFU0O4/UFTBDx8hWyByh
d2HCn61bYa2xT60uSxP5Ammeli/9Oocgn7FGEFxgE5gmZzm4uHcovLlGMohXC/fjrCQNhe/Dvkxv
QO4s4Go2TulQesNrAWH21IQTfIABv7RsVkcXg7FN8rK7CR9hF8/HHSLze6CTdp5tBqdtkGpBiN0t
m/YgOhtOvZ8c8ri8+aa3jTTP+v94WFybK416FYUortKvy0Eex22Ggka9w1sIeG2DfASmffG2LnGK
7x3jbtLK/oyaWb6GXwKxd2jEofFQCHGcAKH/tB02lkxnl+vpzrQAFLElTM11qOJNrSnzIS2c9Nka
vuVR4TxBQxRAptiElONp6uJmh+Xduzr2h7OmguagDO0ImWBb8paF/60wDgw64z7rh09RaZH3bpJv
ppHt+lyZf3cxWRIR2Z8LJ4eS9CnHZ+yus2PtLjH/UFGR/85vYThmsVoK07QBPs6r6k+PSVSjVpwF
6KMiReBDG/VDsTZNczgZ89ehxlGszbDH0jGGFexGT22bXtjCu5u7CXlbcCHTdMgGmZ+VnWw94oRT
4U3+NVM3H1VF0KilOE9d0yAyaZ4KJ0IMAM/evZlnz9ZE7GhYpBhn9aSkctBG0RDBUe50V+GnvfMQ
UVo3HpH97zee4t8RB5B4VyejC+3MYev565eeCpwbK4ukS+cLl/A/xfejHq01kt93ueP3TwWKl0GM
HFhpCgyRkRQ9aVL/ix+3pazqedROB7j7tdKOfT7MJuxQksMkuBVg53S//aenjH/JarR+AvDX69TJ
iWKSXt/aQ6rdlDVVu99/p//IOLi6IUnt8WoQ1MbevO2xG4cCNhX1zvJrvERNtXU1I4WsbskLAk/q
lMcTMibs45oaF8M2sb43bjIoNLKCI2QFOEQaW5tVVYfiqgGDjjykbRD8fG1Ua20nu4LU0hln3b30
Mm7PUeAPZA7mJp++98iVIkBfYgSEP+Ow1932NLSWvGq5BoWYUhPSAcmpK9pyHfotzBZpHTRPa891
UjubVqDzbVdmDlZplxVVfDFyp4SdDAs+z2R3NmrQVV7Tz18TNuiMMdA8J93UhtSOs332LdYM2LAl
YKoAPbJ7ASz+pana4JuhD/EfluUlUP011zDfUyb/Vwonhbc/QVupFjvhAFsYLtcAaTHFrq3SvDuI
7/LYfRNT9zFwKu2GMYp2A/XjnbRWXWA8yXPQDlck7dRx4t1+dKzxa9mnmKsMuUCIZW6QIZrVb/GC
tISMTpMfb1qtjS793ETV+JxlMrrq6dheEX0NVk1GSt1CCFPl5cMfbrY5JH/zTUHvG2j9sRWB2fJm
1TDTwGndkZu4l3CtKt8qVq3r9JinqHjnn0dwwC6V2n9GP3gYs72VUmyLMLtHn6E9aZMmj1HVHoIq
GCiGHNF7S2+TbXe7RrT5keL41uvyDOi83e4pCbvnqB8+OBhFnYMyLdYUY6r1hF7V3pVptAkdG/BO
p8eE8DSUshBALXHFHX0NqMHctJ3p7pwc/lZIiGDIALV6VZTXcRrh3qPhspN9MyLmMe7Srooffcqf
Tq+6eyyxcaeipLHJ5wAAwYRmY2fTe0OgRRdOeUFIKbqjHcCqM+w8nLOi9jYrSUrj2Fz84Q4zjf+4
7jziXHDqUEBv5t/lp9W6CIg3zd4rKT6LA7n24Kxjw3FABmA35higAtqj2IRa+soYim+NozoM2OS6
sNXOjXm3ZVNSbsocmEFdOF8Kmct5F0vZrNOv5kD2Baks6m2jNxsGkVvxxq2v6eOxAyEeeuZZa9yj
HI0I/SMEnuxWb08AxtZll8uDpQ34jzUrR1ouwHTyiTJJuTSaiZi6nR1wOfz2h9vw3/sgtkHCccgs
GFyUt/kD0cRdUSACj+AHVSGr/phVaYvWQtltNTHGp0RXmOf50Z3hJcYafSK1V66Knuy6ay9V7W58
Hc0cM48fmqIMDk6KO5cFkelSu8TOEwLkkIxwFS3s/J01DXh4pK6/wYdzgy7W14Ziy2F561MeT04O
cm/hKE+OzB80rxV3XhTD/i2wqc3d2sQGObkf+9YgPKRUDlmn3pd1tC1qfJQBh0Hy60f52evBV6Jf
a526uSmHON0jbHANi0GeJsR5toGB5IZbamKjCWPc51T6t2llQefCdfmxsj31iAxAzY9JXCDO3ThW
V8wcij9ssGYR0LdrgEU9eGZIzOvd2w2WW0QjuTMN7/egoHQ5pI+OX/2VDlZyRiSGVTrAHN7sVXU1
jVA/4lN/RhwEEX7HwoKondDKqLrntIwuIL/3RRnimgCwHzCS3R/CeKKcpsqPVmPFG95hE5XMT4DO
5BN+1NCsza+YPIfX2NdhxKtwM6qk3fMG+lBRSj51CT5eltNOj0vjl8HOLcwDMbB/0tCLWNt+yTs/
/WoOMQ+u047NSo2+e56y7inwA+PizsJukSn2hgvaYSU0XG0dRyLHJEjD/P4+Xi7Vm+V0FmCVVNrZ
ZbNA/fpYU05tS6rrPNaNTbRMaWvbFtGqbZF61GICrbDU/h5U+SnvjYhQI+Lqdk6zI93b7cEvXEWP
lnBsshTnpdhk+Xs/iSgpTx3SJEBeDD7/ZHpVcTDNLQRmcONV5X1MiZxW+VSy7QrxmzCGgDc0d3mI
HdldGdfXRoLkrHyDX7QrvoVVdP79F1/eE798cQrrroFOEAUwEzbkmy/Ok5QXQ8c9ZE/o/GRjex76
UkLcTa5NGYa7RsMvHGRth3J5DxZifjaBFOsU4MN4Uw4o2FtNIZ/iER0WZe5x1kgPjS/vmxjTlX50
4QL2yXAFOGwfSjeGYuQFuwHxijvQ0sUNuNYusshL4H1u7ca2RH6etVSvA3G2uJ6QBQU8MHf8xj8q
PgyTAKqFHwtX6FtdOQ96mOKUkozgT+IQaQKtz55S4syZg5UpKz2ZqQNtCyecCa81UQZbkxj0JuYG
271wlUXRsVJuRzIpf67mNDYgCvPUlLACfn+t1b92+oTBNkJhPLKUMalq/3qTiXGqI1T+kx1eLTtl
lu61YNm5Iv5cbr2+KtZsSFC4XiapqrrsIpR5BSUwn4Vpivh+bBl7Vo0auoaH3zIsFAFkUcF0DDF3
eciE7qw9zWp3Mumyh2VuhFI+K8t1W/b33rU1QDxsNHN0UKdtmqPdZtN97KImyZ5T/2b6SHC25N7K
zkSQR3ab0Mec2iLyJmKvBRKsc7zbDtNdrGyk3JY5gT/G9yOjXf8jOrO/G3l9oOSbpk8B0eKuSTX3
hJp/cw2sINlm1tS9z/z2a97U8RFXaIUIjAI/KsNq3BfGiESQjJz3Y9e17F7IZVWp57yfVIfkWydq
XL6H/JKP1nvFpushQZKPBJtNMgTq2FWZ1qlwlUHKpMuvy1SQWz4W9POYn6jYRS7C/suRl3OoDv1h
dQH/9Xaldih92YZj6TPjUr7FkZtFVmjSTsMd5mDo/JjOrmvK5INs0+owaBo66rzcP9nlO5kiVeTa
6URBo/KOBYQGBLy8+1rK6otZT91aog56Fel0KwZqdV4UuFuZ1+7jUEL4N5Ds+ETI+DxWPkJXSclP
naDCpeLp5neG9RnGkkKmQfjPfpNAE9Dc4mxYzYaEXPEURObVTMPytoyyNs33rtEkGxdXhTt2m7ui
1fObiMscUooZIpKXoVEwzxnkyA/c2v42oghuhIX/TJpLvptHxErx1UBNYiy18Lkz4q9qsBEIXka9
0RLBelyYeYimp3vWZRUjDsGwR0f2oUy7tZuN8l6bG9IaNOqL1QbdnQ9blW2uKqjKVogLp4Vmn3TS
73BGaSyoIls3iIyV7Ef9gjSd8XKAgjNGqWKn4IQ+1LIHRY761Gf8Ds8NN/k/OPRsiPXVV0mGYNUo
sgtRjYQGZKzx0njk40yvDfcOQgtvPk6V3Fw+HkSt+9Wswf4pVKkPCNRra9/Bb76PM/++ClFHLEG1
XGw38494oqOkMrnDmYXe2UfuAPYdbsfWqk3xwIOPlkrdFu8SC1nDtB3zT2BXvgV6NH4DCnrk1kCC
ueU/Xquxl5Q9Fcy4sv/27PKxHo3qAsHja1oH0K8HNxxOoVENFOjofZ/0a/0PWxMqKG/veAj0ZH50
AmHXQL71TXyS4TzVIcGNRmeJ4JIV4GkzhNLZp3Ht3ZZmzAPtVofxuLPZNnHTkANDNHnUron5uJzR
22NwLEv1XJckul+bch66rqxPwIKQIfrfwWBy5VmI0CtJgtJdjlhB9b33Orcc6AukgJRRN6hC/e/k
5YCOkSeQZzFumhkh1pFbKVe+V2Cd89I3w3Y8J5oPsL59XlBkS5P6IVfeEl8ST0SHqgjjHaqMbBmK
5l7xwnnUnKS62Watr5Z5iwwnyurGeEbjergVo1lie9vJd0WaZgiEEnY3KfpdeTX+1XeSvfSEiIYw
ilU8+fWdyv4fZWe23EaudOsnqoiah1vOFEWKkqzJNxW27EbN8/z0/1egWlR7994nzoURhUQCpGiy
CshcuZYzWAsBfRC0ahyiGs7ZM3t0fSeH5UDz6c338T0wRL6VJ3nZJPOZ/toF5Dosilqv13JgGOYi
75qN2hyPb6jbWMKf4UM8QlcG6mVDuQdIsXiommUXC391DeGjjQi3ASfIepO5tbbwxfic6x7FEmrS
PPhNrhwHs0ExJkEUs9F6d03JNs+iQtO33Wh6t6I3UKbx9e9+2IzLWC21M6fLelcTttgbVanddVEs
VhDIFgdKRX4EWVrvylB9VjvH5tSpFtlCmAWIP5vnP8y0wzIQIfCWME7f0+qb2+bmj6YpwZH3jdh1
FIsjVZgTF2X723aAqRZJZvTHPm4oeK4ozIMHq4bEyEeo7Mul4ehY5yFtvuqSAEI2iJgvpmpCGyyl
poe36C0LaBWXMcecW9lQu/5xdbUFbmjelivTBpRI1Qyu0qsxeN7btlsSqE8TB2VTR+sRPZnhbbKx
Y3IEWtBn4HWdzdX+xU+6XEfcecbVZgxkIAZTlGvpYg2R/v+4Lchf/T92m65mAGEl5mc4ts1W+587
IJ7eoV4L1VuDLZ/WkFlFd2Yznw7nK3sQKxUVEvKCRH6nOMvOYNtSMIpc9ZSn6b6+SUqj3Vk9wqGy
iZUx3saKwvYFydqbphP5jbxCjyC/UbMhQEp6NgLV/josbYMKJG1C7jwxk62XqORS5wa14tsB/clH
NXLIhfqW/qxWVbqyrW44a3Uvtv97Xzjv//7YGprcJJ0Z2appGhtDYqP//GB8vRqQfEmjLWgxft4F
Cb5J+9mPIoa/QOs1SHzZHyIuSN/1NWUVm1AriCq07t3esu7N3mIbLFC7v/gQpHqu+wqK9dlFNhVP
/j73nDvZM6OYrDGHyp1W5HdRrZk3qt4Dpa/nO0ialnfpUJs37JWaO2n6tIeZb95cTf+0j0bHTyfU
qE2sde6iagY5kQn/dKvOtAOjAhWxAhl+RQD7To9zay+K7lHtDCKZc9MZQr9c/WEjG4940zC2Z6UG
wSH9YpXgZXRWOl+8jYEBFz3ifzvZzVMIfvnFQKbplbeZjh7WxDPpzdPHcsmhnBSSOYTPXR6t9KoO
3vShGHcFRGCgf1ltKKlcsH+pY9A8KjrMeIPqrDpdH86BMfPk2ein8/BTydfioYu0OQdWseburRIc
63SokYY220tnJxkojwBosZDOlyYN7ps+dY5ycbTU0q3h1VATzMv5tlk+zlUef794FqfJytLDcisX
DANYG8feAnyIBxv2tV1U5tm1lO8TJf63CFhbSA9DDC4ocln1tbAf7cGs7hJtuFGdzHqUHlSI/vg3
fzkIuP3n5GoOJ9luPquk+rMZtA/q1Ea/CLw+md4YPgu0EzcWFXY3lQNTICC+fCk9+Fs7rTfftWDF
45+gWJq6sIMOEwq0UAzKbmjkUEtkY/LT1sWq7t3mt69FPwd7ip9zu0OPCFDAbTE3vJEJ8VUGgHr/
jNQI0pCQ8p8qDpt9piXDYkrb+MHvwvihtMsObQHI46829oYvmZ/7B+mhKVN3bqlIEwKICQRUsedO
92prpY+Ucs+UwMYLiRNi5dkE09TcVWOCybYWIYUhghPsKSWEyt64Dd1aAaPUDSetrOHJU0vlRXG9
x2QuyM0jc+V2inoTGXUZ/TXwh2iT3j1CepovCZbYO9lt4ro+FEgyLWTXmF3qrDgNAnUpzsNEQ4hF
bwong+lv7rL/5oSVQjniyR0A8Cdt6wwm8tLzT/dPoxXo9V1uJewVAkrXti2l+HB5YZTusZKjVWC5
vNfUOjR+aZ21OTk492zoP85WphpPwFkuY5BqG3KsoNz8MtaMxv/HPLmmOq/yv+bNry5f4fP15Duj
fr24U+32x2Q9uNB1/6QCNFnBo28dQ+hebrnFGCsCE+b3xumXZG61dxGih9VBF3tuRiW88UMNWVbV
Np6tuDpLj3rIfzlGWX0bSsXcjiVc6IEWhFA+olwnPXKvu3GAzrya5mStDehFp7AvQTF05BarSIFd
3ejurRjSnALY6as5Nc88bmA7ffXdvEZ52lKe7KGzX8kOq0slgLA2Uixvo3jpdJDL2K3rX5YpzUC7
LkNFF8scr8vk1Zw8VSvvkCapCuuZ+z/WQuH2Yy1XyZ/nXxxr1QrHG5SuAvBMhnFMoLwLYu4Y8ndP
8TppWbuipJr7hI5M11Jzi3R/2YgS01mEnhfclmFkPFUczxZk1D66+Twqu7UDjTY0Cd0eeKDYj5Nh
LYoybx5kM6UdwOIg7XZXm4ksWk8s0AO3YhnWo8Wd7cYemwm9c8V8rKh1flTBCqqlnz9AkRc+VmH6
FnX69KOrR8j501g9e1WgE1OOkdWdB+I+5EiqK89ThyJKbg/xFhIF77WFAFE6mErIrqznEGZl0fFS
446Gq+KU6hyuqi818p92djXq8VoiL68Iqy+sfuzQB4qyHeWjPAeUCJIGiot/oGP/VwEd5YPiNWgW
TD2lj3xxkPSaNer7+EmZmwj9JCTCskebaPUTUmJHUBX+nXRoURRHiiYSRzmYj8gO+ClsuLKrKFm1
6lGHy5FjqPUzTz9yHkK13xUI9MzA0H5k2VBAK2lMR8XRjNuqtCEiKazqe9Rwu7Jj+93iDA86pTPu
A72q9r5J+VrhZvmTHmVv0sMOhgcjbUB+2t1T3mYOPFCxWdt3U+oGT4NJVM0RlPcVRX9sMpIO5twF
p2lsc9R7gLW2xUvTOgTtSuHtY3NdTZZxarOmWnulS3yVrTb8ABUFB3EHtgER3X2cRIUN3SKUnc9w
CKTQkjTVEfEnODyKKKeeTWu4B2NLtag6JgafW5e6jMp+bU+3tlp0+4vtMi/sUwXGe/Uv7hA+iQAa
jnbaulfbaqVYzYeNzIGyy5wWKP7sIgc8HvFHNQn2V5O8KuKffVpoSF1Qji49M9t/hlBWgP91XjoC
jzeer7+6VmDfmAhqnosk988hpXXLTEUmQHaz2aYm3FuaCHSrtEnnRHco1y87JP9mF9mkrlIfQz/e
kVb3LiZgFOz7eOig7HRSva49qzPhUDVTEGGBK7E9kzL6wyKHlairZx8PsdKzHqVI4XTjyZ3YcYL0
8ihnygbvrjS67BxnMHS0PbVUkR5nZ9nUlmcfEKO5RRZrWRXG0qwd7ZuI7PoBPaClPfcKp9W4t6Y7
Jxj0s+yJYM6rViUPvnkwc3J7lXhJspVd3aGmQqVyfpVp5ZsvjJncM423FC8M3wpd+ctWiupXHhM6
07v6jTiTTaZ3UpD/SK3bWOEUmoosftNFRu4L18rLfrdKan1zO0fhYB3b6GiVzdlTZmxQJrJf2TZx
qVwyNUPf6F7c37B73Q4ZyVHZhGMKEZy8lKMIPV5Gw7yiQsrR4CH+nCZtYh74ssDc1WDEvFF4xkg7
EKKNWY7OoSI0cCrmxu9QJszVwl7K8EdX+9ZchNNC1pmFl8jJxSaHLTN4HmJ12H+xXVcwKdHhoDhH
W3zSHtcVxlaYmzKw9A0ghB9pPvi/R8BLcehb7xOf5SJv0uiRHLhD0j9wb4rM6TiogyjshnJ6/pzU
ZDmhsdZ691OQZ3KSC8vfpgWFseZ29MuoVP05yvOFIarxNUwizmNkC1e5aY6vXsEeOUxq6/Zf3PTZ
Dd25r279EBiED0CPz3ZnsLObtBUvltaQSe2r+tl1OO4TGu7fy8hf51BokYIta9S6svzX4FOvH8WD
eOGmHCJfYFiUK7rR1lGt6QCWMZl1pqB8mcLGpd7Xbc9RmZzDOYatFvWqFI39c9JRme/cJHocdLTi
YCvoDiZiqLd6URI5qCDMBtIAAC8O6l9BHiw8vaz/skX9ghqzjkJM0q66NAzuoshUNnY27CKL6FdW
6uN313pXyZWSbNPyHSLUA6C5fPweFb+k2Q+8P8yUsAnwUFPzUHoeYnV2X+80X81eq0Q9UcJWEfqz
03sxhE+FbqWvXh1xiNQ7sZHdoie/3nGMOXVpB4E2Otlydifk0wXp+LrMslcvRZfA6yJwxLFBcXNI
iMrUBvNmiArjJTf77eTUs7gnZeiN0j9YpMBeQmheUDlrjVXkZE8auDyCMSRE04zYBzRq8R1c5DHC
dlp0B+m1sctM/XdddRAIS1vWJd3RIGIke9dGTkUeBNYH0lTSLheSdqIuhNXgvYXVfCwb6AnD8bUI
fgnu5s9GPYy3ZdJQ6DSbWxGkKz2fGrKU/fgaj+//1QttvY+1wvHd0ALlOUOpZWlUtdjp5BruhQPe
3OZEuVSGybkv/cy5L0QCxBaE6kZ25YCWZkgRl1TAXP3CsdoAp9FOCHo6953RQt7etChFs0Y2wZzk
TNOt4kzFVmNnf2jsrkG5wci3PGHHcxO0oKP4xT4HBpDqNrLcd7sPwQD6fPU5b66LvnLeU1Jti67e
wamXPlXRoKxCNc9PeSrUfecgeTaxRzvbUxutLLR9XhNNfaZy0PwrKu4sTumLzI9QRcpArWa6htZX
rv7H1fg5+l/9lM58hXKlfgzL9qW1p/KhSyP9GOR+sISvUHnLIjTmmjQxT+VUxPfG6P6OyVi9jTOZ
oZKo48FvI/GEiuBe+tuuaa+N2rX5FZn5G5qnwhECwB4wApFxMAWK4j62eX+ipHg9WGP8PE6hcmMi
8bWqp8l5y9XmPUrC6p6aDYvnJmLKhh64b33bQ9fcu8kx8am2ZA+Mvgr+utOla97qtG90KnX18t0M
FPONqDpKWIgtNPx3+MJcSWbCSdrmxjdCE6W7EhYMenLQttALk1d1Qd4irK1kd7XJgSScUL5uanSL
5mnXuXJUN6CxpL6/SIBMmkghH2SjJvXoLS+XQ9xcjBoE78ViapwPpxxp3P3UZ+vUC9/dvleP/Eue
QHbrMyFGfBjnLrsDe+nolbuTo2IYs3U4jeRR51ELMo1NVZnZWnZ1M3J3ruLaCCxlyRMfeHRAp8hg
BzWvPL8GVU7vl17Zt9CZxQfpOlqAxAUJn0wEBiqU5NyFXlgbX8TFypxLADguaEuFu/lOdss6D46t
lT/7E6yHsISDs+paTz3IUS+ok31mJmyT5bBl1JuKXNhZjuplG2xAIiRrCJf0heXF6l2o2g+mH3qv
ae/ZS8F3/exQsLhFgDKkWK3Vj/XYFBRF58WTE8POi4Lk9MvgaCh/JOABv0wvOCCeoYf7mK54fMMp
5inWlhaCo6r4NSlhYN2Cv4DQBADcs95V/V6EMTfGuQt0zNzA9ig2ctSorGEVWWLaydHOVBxqYGZp
gNm5qNG0yILqTh+y4XmAGLAwayD3peF9Y8O66FUOetQWlrsJCPCJwhwQtDMZoFZS6536ClhI9oYv
UemUS6B95UGOwjO4E3D1PsLzUD3onPylOQw17SaIOVDKSUJk2XpSFGo+5yVzLeVx63ZrkQwJesUB
CS1F0RahFaSE3qaXNisHBDM4Zw7ouUNN4PY7ecYUxfgP3zx9GUJ9QO4meJwKB02qLNGgeLfyB1ct
0bqcryie+biSNjkq/eo6Kb6MXv1UMxCrwAn2nidUKvlae4YFdCqiVfy39/MJhLRos/wyXAEAu60N
a2nyv3LSuhICZdArfRlk34bGOrVt454qo8m+iSKFat4fva0cLJHG3CcDMUc5OkKQt+9sN1iYbR8d
qOh0NomSI6ZoRQdpUtrs48r33Ca/+OlNoth88xn6N88+19UdoAG+/tU3Pey1typuCmDOebwBL6y9
Ca07dJFdfAuGTKW8c2qWWRBqb62gsrJEweNUFr5/n+TKi5yueUOyLGK75txFtDsvRI/GXZQgAKkb
hMDsdV/oyTcyPcZ5jKcn+ax3xlDfaXFOQHr2kpPc2o4PcvQ/J0mvFGh6ONP5UB37Abdwhc2384K8
mI1WmdPXAxHvbE0DSAMk42K7zsncRgGdfHWXlxLCAVQEotBrX145PE/WRVqji8CDLlx5HXAj2Tjz
VQnB65QW+v7LaEkhS7uRPq4NK1BqjNESGrbmMlkj4Tr9BI7cb7PcfSgKZUVSVogRPcScVG3gTifZ
mDa1q5A9llvujwOhrVQl9QlLD5ri+bizRf4ubdL5MhC0/Nh7Z76Bzd7XtYq26E/9zdVAMSELOUYw
F1zDaiRH5HLXmWQPfrRaDADr+tKGDrPwKPSHMBZokJXJybSpPyHCo8SneG5mEqfRN46yI80Xj6op
99STGZT2/e2alfDgLNLO/EWeOdrJGbIh68GAzae7LEPoJf5cq279bmWa8GxeF7vO5gQEmNdo9MXV
5lBQepLvt87sh94mTdaCB1rLvCJFA81DXKPh5TvQ0M2pRsMpxdE0BYLsc6oR9F6x/mNC1Tp3sZ3M
2lz/mDD3pMkGQb0GzVmv5QtI2+er2BHbmYg77ZjvI001N1HhNccy8V9D4N67Sw+JTzTEaGRXNqHD
tymPWVkOlGZrzPEL3SSgrabwiag6WjbZ8DHH0ENGynkNCPG4X0XKdyvv+fjkanKNMHDLQ5BEQEz/
8XrXbm3C7EA9gbNuICgwDdScg/ntelCHXBqfuMrRnRtrHP8qRr4l18Grr3QDoekuG2CC1JUwX9rk
1dWvbx1z401JvrgufPW7TAshh5w4EMteL+JnSpWBGouxeAxz/5ZS4+bku0nx2GRQR2kKJAlyUNq6
4ts0ARm+OAwOFSa+KjZUcOWPjZX1Z9jMVnLwMqfP2yUpXggK5xXdOBDHMI2f5aCc5CvwLirVawOn
FaI7hMqv8XIK397G2oZ4as6MXeLqXW1dbNJXhtXlhE/fP+zN3/7S9RKw/7RdX0qOztLT8vW++OrF
0m3Tu7BEHjeD7D9Y9nZ9L7syqCOjP7MJioHw9hLVoar30pUeMhrE4fYy6Y81rsGjeVLaUcH3xxqJ
fNF/LikjSZZVfl1y9gDyG97+c8kvb2t+l91kfHdLtpaXV/njjc/vUq5xeZfzkn/84X8s96X7+Q4v
b/jzD5afAeSecCbYwQ+7y7dW45h3SkPdqe9l6cYWpljLPaPSWd59nP2WY9Ji5Qqat0HvgApmf9rF
VX7MR+CPyOEVyyobI0g4gvayIS2JAK7TJkBw2Ea6piJ2Jwu8skaD6EBthm6lZ5SHxHyj+qKDl1KO
SB/p3TTjLC1E2ZS0XabIS/j4pw2poXKRzIvJee6Qo66kdZRq2Oox0eybUG+8eycIaaiO2ClpqS+u
tgGZ2HWBzMxausgBkOKzzBOoexsp5mhpevmh8IrxKF0Cl0BhmYUoseruvZygNxwaoFz4eTUNOdkN
mDttSu9y1mjhtluqceFuLv3JfPAFEERXZHcywWROIxJI9GTy6bMnx5QaJoJ5TCaD5l6Z6X96XpJW
XfKA4NCQUpCedOP30DXCValM4CJA3HOUCL8lnffVHkcxrORTfARWF53qFJYXT6GkRWh1dJKNGgfx
5Uo0OSn3xiyWakFyanH1iUVZIimu/5DOfSnATcpLoIcgmgPEga626zQQk8u64+cB7QIzhEi6g0L6
Mp889YZSWmiNo1TRl7I/1eASc5IQyDrP41/6l8tPo5x58Ulq3GX/6nNZQ/a/LO967Y4/nJPL9SUd
4RJNqcljdmA5KCWn8btG7dnN/t3PUoUYC+X8dZJ4FxeKDuLwMiUJbfZPYvJycJ5qP9cj/D3UpiF7
sASl0n3Q9LuG08KpKqii6FMQAL2mnaTJgz/vlFZTu20Dp1zIgXEelVeyASPzi1rWjzWkSc4aGrj8
lAC0ZEMFzWWqXHMQ+cyFIyD8lCNyvaaM/eNUHeRUucjlLZUoh5rG4PCjppgy1/tw4ztdAjQcAlNp
g7MlvlVMfaw/fNT4NY56a1dVWrDT1RwOUWr57q4N5X7Afpu3q0VeBYUT3JXV8K3NRmt/HZT2TqUm
xOznwiwBd5DdrBHIaJYqZTyn1O19ZM2SzF3U1O9s7A6dqK2rKcfYDpMbJJoF2tt6bsKtsq8UTuao
ItnUm7nmc+8AuY4D9UmpVUrDPhtvvirQJtdDxd/+YZddVAL9QzzES4FiMopRn1OV3AUtU+cKv3v2
0w4xalmSSM2rOMYoVoB7pkJRz72wX0gXPUI2YLZdG6dJrTX34XZpN25F6nALjDF4rEw7eEwREFmr
bNrW0iYd+mGrSV5M/uRxQZLqB8GQpXzwyKcdOu7J3adJPgGkyVImbtpkSqSrNME+sbw8bT4nyafb
dZKPh4ZMzKLh7nBDfm96JHmsL8u0jXaqEUyPup5qB0Ta4YtXtbpc9iiBxYj83ElnMdnmWm1ssmM+
c4PAaO+6vtxffNOeUHYbqTlYWJbqTa8B6GvdNE33FlEQa6zS0slPtu9BoGwW7coCSwmHKxxv2kJa
EwFYuhEDToSJTpfxTiDjHM0j/+EvV+lm/5jk1TLQh6ldxaFibDQz8RBgHBsA8kMbry99YZXj3VTs
LkkgvQMbBzb2w0UarcxFGg/GqGUZBfVtNBrVbT5flUr9HvRImV3tclAYeQQBezxSu9UHBO2scqHb
pfmCVrOziXW334CJNV58ijgXZi3Goxv26t51qe5JXGJEkS5M8raJdcoJS8zkEuFPgUhEnhfkvic3
3oUC1bheN+Nvnv9uotagLCVwk+BcXMAPBNhTQjvlFXtx1Mhz8UNFjrsFwWTVHHh6s+uDNelllGwK
Ko0kAkNuzT5tcrNHGiFdTbBQ32S5d4xst/gBj6BKSkCLnzR9ZEPahTZfhhI9yLFC7ympswPRvHHb
1Ihaa6mvr1KfBGvXzQwglZH+IL18CiL9mwoVyH2LZNkmzRpE3OdQvO2bFSRFHWqxztC/OOfL+Rup
k2NvQ+coz91yTsPvahPOh/XrnLxQ+hf3RBxsWmhd4Z/QdZturZB6ZLghO3iAuvpRTdlC2F6DfFz5
qISinlMHjJVCX456RdlQ20Q3laBCI/aKewH88b6DIJV8d76TbzIilk25cWAt5dsxB6QS6s5M9rJr
QXIiJ4Vj0jwWRoG2Hu8S+p+PSRoH7ds2imFpTXTrEBjwKEED/DCGefBQWt20KXvqkKRNNmGiIfc+
GfEuqtUoRuc1uTG8wT3KGZELTyY5/XUM4Dxe+iAzd7oIdBRJWFQ2uhtoq6rgQXG1NYn619R51o0u
CsjKO5Gu1UDkfDtTODyIo8PZF5Ebo0hP3EobsTtYDq59aRwmLUaArwgp4oMH6Osaf3jKbpDydM13
k+Wt0uF7bRTt4Qtczwvjg7TJb6L8AiKoRwlMsnC1MSjWqZGuCcv05CDL7DwhMXsjBrD1nz9N+ROc
1PLjlyq7dpZbmwAYnIuk+SqutV1owRKdBpW+ochp/O64T7BfJW8FAqE7QpUf5ix6ap2W21sFfYGj
Eh9NtQd4FGDumVR/b8/drlXcE9jNnfRourumomCHzBJ/yNB9NO18hVAWKjEXI+yTOyvu1n0mtm23
cZza+G33zw13e8KdU3bnZ1X23c5ECnOdfqsqQ7YetN/qYFRH2Sjsay9XgSfClaWlM69i0hz6pN/I
+6W8CcqbprzHolRZI6FAjVLVcdgCDo3aqneEcZHNLtoRc+fa9HM3y5R+WULnu5YDYWFQtyMv1VBr
4aSa9rKHkOnXuS6l07dO663YJ5nfW7cylvCBgtkIhHggRfMrF4r5ffDYfiJWgXpXmgE5CB2EGecJ
kdp6C8dKIBFuTaBbolGR0ELCklNFQLHdR3esBSl+JCovo4Ls5L1TadTNzCarUI5X0+ekcPYSfSQO
mhC/czX0YJruxZp6OO1b65vBYYyQc4USVvvm1k6OmjlqsPOgaDGJGkbsobEfpIkN4K/SyOKj7LkN
MjFMOWSJGq4cbrrLNGiL7p3azElNjEPB+1E3Iuqc5RiqPBxintdDhfKylcQZ0Jryh9zS6+ADl91s
rzr0UhJw3BK8nfTo2y3GOZUv+0FDpCjyi3B5QXjLERKW1H6DGUl88Cj8hNt9I8IK0HFaL+0u9X6C
ElhoWmv/8moFhIth5ySyStKfn75ZWdVLHniu9AWlbD4VKjHMDJHXbM6yA2faE1XpvpNjALjlj91Z
LWIKLTPX39mRb9/VZpqBoMq6e5/62CPqnMFCIq2QyuqOegbPrawPkF05KmFZsuvDsLQYaqM8omXa
LUo9rjZKaMN50fba/UTMEAmvMHvP/frGMnzj5d880sCCVXLqIHEjkXtK+hc+AP3Iow5cgIyCQwQq
0G0CyX6JmQ/as3S5BNT1IPgYtULSnQ2CDNAczZniimeuZVHHRK3FY5ehMD/f203h+5Q1wHMfzV0o
lJ0V1JgOGfCvkwwDUfO6Ub9MGqDSVxKqkjSbr7dngyqKvbRbBVZEvxTVf/aVpP57nCipsZb9P+ej
GiSoc52Hi2y4C0oaqnBORa36N3CyJvZC2lA+B7GW98erm6cUxikZbuW4NPu929/1hhPcDihBX2ZL
2zjU2r72grerr7wyNGXYVjGV7F+cbdTF1kYLdeN1Uentkn9bUcwTrNNoHO7kyrIRrfY8pBCLJmq6
u/yFqho6CyAu2U4x50/I6FJnoZnOP8Zl//IJQtT6Mf6lb/yb/2X97CcF3RD8xeGtORNnB5gvV7L7
h03P7XwRumO5uQ6IcSSQGy6HFE51tnHdHqDHo2qUZJFMoPcne24SJVBWKWzPS9kd5bC8rAHgoL/g
Gdsqi/tT1XYfU+So4bwV0EPCuOOr247swGvVnmv4c0FFVupxavjMpXkiA72ui9K9eBHWf2rjRCEp
OCkPqkgO0quLigwWaBX17MotVkGX1MvJto2zHaTmuas97RYCphtpMmeTtFdeuu3rBJH42VU2Bdw0
S28Ymi0pYQptw3baII4FpXFdxWhDDvW9N5c1Xm3xkNb36dxIW11TACFdZBMncbd0Y58CFVeU9mkW
X/xWhg0Mdlqtwoc86AcjQMrdi/L+Gb2k5zI37F9FQi0VwoZv/9W16O1nxcrsX7XeEKptPlyFQTXi
ddVUON3z7JrPq1b/uWrR9B7qnfnSAvIA4MzUV07VZeuyyNmzzrZ8DJsdNN8jRf9/2yB9IG4mnK0x
e0g32YTlQAGrUpxK23fORhqIw5DHD8NkOJsoRkg8oeb9mFq5BkJwvoKn6NL1xt5bGmoGj+Q8cPWT
LrI7RqFYcNwfttcF5EDR+giYtzOfQeRph+vcy9X8Gslcot5p+oYMkHawiUKNfQ8CG63Z2xy64P0g
uhvVRUKA2qLsgRJEnyyH5i1lVw5oOnxvrVEUe2lj25M9JNqBsyFP7LkDzwUM5ShocUyCtA/ab09b
6W2irOWwnJCqyoOmesOtXMPLIZeEx3tzfWVEdcetNsSk3uc3Iif5JiVLuWjG3dWm1vqi16roRvWC
b0GvT8fKBDuzkJelOstIo+GklxNAeWkDRUtwYCY2HoR6lKZYG+C1k5dRrdg7bwoeEalVj7WNPieF
kFAZGoipdNbNFEzDSTZ26w2nMCc/ALPyoUwSBA2kzS7FWg1jBykl4pUy/JdFZneg4NFYyEhh6Lfd
wU95XhsiSm4HJbBv9fnmRN2X9aXrZ523ckKUQqXLv/ldbRXpBX2amXTm5WTTzVcuNVcIwtgnLUGk
zTL4qGSoIujD/LYph+/q4CU5DESMCjYGNzJy8Tkqe6GtNvswSKH8Q7LhbGYGGP8gnb6XDcBfXdOT
U9LUyq7slMZF55FI9wLIJlqqhuMeHe/3R6fV4Iu17eQOXuoNwiD5rRyQJnk15dFfXRkYPJOcUVm5
fdkuFd+4pzx+oVuVd0eSkiin1fcbdq8U6oAP2405hNS2V5XLChKMTWLF1tkWvXX2IA/bmKlXLmGR
RQzURTTi1i89zmpzFyRhdMzUfqsnglodw9iHs/qXbGop9WVEIQUZnbG/dDMp+KXiLY2lVP4CH4ny
ROkuZVisayp7H/r1N9NXGn8lA2Rh+X1S+TZHsFI+ANcoFlU96c+o9PrkR0z13ptZWdEIyI5U58Ip
5ddiq6oV5UATh/XUtH6N3EM3UAdrzktEgaVvqAf2Kc0t+011E+oQjkAvfNN9NteuPcII2rBv4Dg3
X159tBTet9yNnp3eYINIBuBQS6G4wXeRi4Nryzp41RvpXvQJ5g76r2Iblj0KdHxMWlfHz24r7K0b
Gh5VQq735GrJnVOJ7qeHHilcq/FwLpHCPfguKh4O5dA/xVqOCw+qZGdqrEPuDANJI0gwwRP0lGBa
kEk3b1k3AhKYO1dzZ9cfDlebrwyUyQZxvfzDmYrxYoKDJlHC6EBGwqluXR+WCtlII7DC6ABgGMn4
0GjmaLwGpmgCmZxW2YE4iXjwk/C3OsJDKnvTfJynBkLLuuleWvquUw9h5L3KoYtTxIEtGutkdZ0T
GhmZsEoUO2mTTaTVe3Lf4Un2VNuzT76WQ3MyH/mpbHF2eae/pE69dQef6uqGvOOdNe/AwEubW9mt
Zpu8muJXkGs6kbfKvgvNwLlDdbXZU5AE0w9OlzVGtC9XTjaisvvpJ69cwzgHsJID3/97/uREUHtF
QDYM0S0JxSLbsMpr5FT8WQBTyl7KK9tAL3IhL0kWfRuCuzTMEHh0BZKHmfrLjFTtFpoBq9nmbq6t
LB46awmw8WrLP2XT+FEXNtd1uL77MgV+cow5QW+JqM4FGRRex23OhrDOf8qe3QY+1OwOPJyL0e/A
dukBQgOucvwyHOlBimTbBPWxhm5aOdWvptJYjwkl3WPlGvf23OuCxFlCPQGIa+5WjWKhzNYfs26o
l/AHlZuUx3609N3/o+y8luRGdm79RIygN7dlu6raaeR1w5iRZui959Ofj2BL7N1bs+M/NxmZADKr
LQ2wsBYSbdyhvItVW867MYmcd02mgES2+8fIbDEFkfNUcTkUX7KYPN6Tbm6SfF/P4NUhReKzek8S
/NOUdN4TEEjItxfebSHgTmQptNw5v3gJEcZtGciiDsd5IeUWRxwM6oLkUNe9W7DsX/i9ndznNdXS
L6pf61B4pq13X/m6xwsqM91UAODn1t0rry6BEuNoXE+93NMPEi3Dq0hZw5VHZqUrkvVsscnmZvmU
jgIDkqnXyOmSB5fukDtnAta2rAwlSeAQYZbDjkX1ZVkHI/Uc2Lca+AjwbIE9idFXyxgWLrrgY2Dg
2+Z1KnsKLnWV41s3paBNR5+RJaSziF4g86SE5nhfdd14n4e5kh9atUUZRgyVZ8c7UI39GgSsOut2
W7yuhfydLtst37SO6YRIhizFISeg+1T5VfGEwI331OrqBxsCkauNAtCTDFMTw4ipJxeIul5MYu/N
jDxYx5X+jaPx9A8h6Z3rZv91xrpzOYi/oYMCj0QSPZJMLA+zaSofnTCHsQPRTt+qlY800T70nTU/
l2XOg8cU+cCsMgg76Zm0h8zmuSVt3kGnUl+qcSjOnRNrH+pS/yER9BnegDFkX8LMgzxLK4ybnYUN
6QHbMe9q32vgXV9oV15RrPQDmmbrevU5gMGvYhVyFpm9sdlOQ8I89LzDq4PmGAqayothU6AUc45b
6y9loU+RwV2oUiJhTZF133Q0HiBi+crmoE+BHJlfzWfkNP+SLeXoUJuQqezT9eGTOcIlKavcHx6b
sUPPsSm155bm30NT+AkFEX/BMCGYQ+Nk9acVKkF7rMdp59N4/CjB1qRqz+C3+YkWkXUuM199FgeE
IPzr8za2l6U41Iyrv6sYFD3YZUzZOWtUHdxdrlyiOH4GLF6ioOXm4OGWgQtackCNUDuo4kHuaXy0
yml6NKbymo/wOIZO8G0KEzTMFoW2zHGrO9Wb7nM/gL1MbGDFXqR1p0XPLcv8ns6jBVo3htZ435Xh
l4aiz4MFuvWDXwJNNGZ6eKp47j9E42Sfi8zJD+LNUTl40FP/T3FWXCDvNSX6U4Mp50lXbBrolwG2
S/NAh1YJjdFPh8zGesrv4on/ZYi1eqQQFnc4Kvb9zM2zgSHI3HXrOIdnxUG7D4iA9dDFX3T67ND7
gD/m5i7DunbsAYJ3MYhrtY5pR6NfPB9e2bYYmY0dfA65rh9FLGHTUtiWm4qCzGYVeqMdyXPG30kt
ZGrdI2GowaC1CDFs58TqBBebC1N0N1fZbVbnDHyCW1zCvjjMTVTxuLM4qtlEWAPFr5PpAKH2NLs5
aCoSZ5L96jNajxCWSvVH2sOWfFhWJ849shUI5Zb5H5M2fVAo2n1NHM04DsnSNzqwJD/Oy6FX0RHX
Bzf4dJIDUk7eH/lsndvEnW/1MshsG6xBhc9I1uu004dTNOjRJU/LWdmLh6v7UO0W2sebI/EdzR43
hNnYWjf5J8NOpoudTmT4F8qEtPSpmg+JA2BA5VVBjFWT3VuF5d/GJeRNnCytzkr3it2XtzJzL01p
dZ9AFPZ3SrS0BDVm/1UHle7ywPHnAEDz2Kq1shCFGH/wq/juISPyZ9YW3BLCMX2mfLRT8wZKJz2H
TpI603nF4mxrqapKfVVs8HbMhyCI718XKWO08uoR6jFJz0uiPuDFakf/UbFvDEfbGzZsxkHiT+8L
tZlv9NnCE656X+JoTJ4Abli3CWlNBPfq9hP5geiieAG3gmWZQP9yqunmAMyemnvLnYxTujZOqQFU
p1l7ly0CO2KTWZZpnwPTQzY9BPgbDcjKHS1//JRmQ341zYGnDXSph3vFd8+V6bkweFWAJnSE98xa
8d4F/qI/S0+rdLcqoAh2bjOgR730vrZRmNzBnP2VLvCn1PENaqEzf4lzGdn3GnoFzuTDWRHFdX7i
NhEe9KVfuyyMeqeGdCNZc6t/nPz5Zbl5+95t72UpXlmqLW0zXWEn8T80QVS0PeT+naXo80HaNl03
G2DHyGP4HGjqLCLjrzFy6yct75LP/d04zMVnWzOVo8rT8sEyv89O0j0LwQQoVpqLzPkkKxlaEvhX
fQApvtlQQCvRS0RixPHaF6aKNBig0AtiYyW4EEdY19auDocZgQkYLayUq2IQms9j7IX00NLuHVhl
9BFYFjS/iy0IghH00U+vzMRW+Ao9DY529mdrfObKPD27jT7sp3EeT2KTgVxfd6nDOdqFdGk9i839
0ZuIV4XmTC+/pemXplBPvm/27U5s25CVXr3GbcF9p53e2IfagX8S/a8KbiHk5M/S/l828zuYRSGV
9DMVeSgnfABDlBwD5Gn3SpBGD3UzhuugGlp0bZOIBGJe96c8U9P3c17YO5Uyw1+eEh197sz/eI7x
0I5e/JhVpsnNBpKByqWTnEplexdTP3yI9SLd922YH9C+nQ623PECA7iYTCdqNCaP1le6S6ZHMcng
8rdzpXn9sTXc6XFA0+luioxkhlGziwdex0zlKW5b5Wl0wi9RHqN/s6zEHuaJfY15h0WrrzAOqhUO
Cb88JHS1EQDM3FR9Atv3BwO6m+csGh9Ta9TuwgoJehmmRX1+W66zsPice7xBb3YJAz/mLG0Nt3Ro
56cm5ALlxlyNksqcn8RW6NH8FLrTuwaGiGu8hK32piKPp4bAD7rkMWtd55IE7aNexyksXZj4Aav0
cMwfIDyiTtaeNK1S3iHS5L9DgArYh659k5XYsyoyoYp1/P3Y0Cezt/qx36tV3p8lpq8amMZpeObG
4b43LYRD4zDTTubkl1/iqTsVFN3/ChW0DezInB8Vz6sfaC9W9vLGn/TuLlEsLh4LmT6qbtm1S7Pu
RgPKl0BBCikzR+PPIlYvjRRN0xmmaigtf7RRSu3Jr4JPWmxqhwkIz1PSWd3d3Jcm2qIR5M6j8bEx
TajGpOiCmk18bTUn5B9kKSl4EzkvWQ+LXkm5qHqKrV9iRMNEbElC9kvOAdBsH8vZzy5Slo609NHl
deY2pUr2LCa78/VzXYdo0zkRXGruGFyR5jYf5X6MuvJ7m1bli5Sm9KVLQ+w2BFBno7IRfKkG0H7a
kB3QzkQokwc+koxtAbZTN76YsQHzcRb/6A0SX22QJR9qBa21APzmJYvn4FCiKU4FLwZFp6KGg2Dx
76biksGvwvgIwuepoj39FSBqgUYJoEpsZqkWB0WLUXr7T8fkPhlN61+mMZmvYdXOV0oPSFAPy3qd
ekbaHe047Herym2lkcvsEOwZNIrbx7bhJkGL/n8taf9aJXRF8FbCll1gFlwwh92pF0WrcnmQ+ldV
5tBuUMdM2u8rbzxPQ1eZ6QvflswqqCMo6C608mIUJi6/6vlJTog1gpGZDqlTaofeKUObkmI4PKEO
Qm7B6JRjXzcDklnYZMjVaYJDOxrONA9OEVR+xfe8SfKLxAWViogFKamHyuzNc+DNz4Vdfmu0nP9N
uiI/0g/8rSBLAARChBM9tIziYDzDFao/UR6zDkoYGR9AFqAfnMXDeeg1Ks1dHJI89YZvMsvpOV9n
m63cbEZDbsBS0NPtSu2dl4yPvAI0nz2fQn/vIMAmS8hZUOtNYkjhMqv5XILNge406x9lafh7zUnc
T16blU9k+37IntqwudTVrn2QIIglY0SFuCrKstG69xmg+1Avlcd21OPneFKza6s3X0D+dS5/s7kP
+M8w7wKl966emhv5zqOqeEH780yjApV6UmUnLy4XvIqmfTAXrSnXSJO9ePNQtR7zQH0nq3XDY+o2
/YfQy4ojgmrD0URm7bkDt3PK6H+e/PAJFBKo5tg71yD5n8pl0OcovIMqsIA1lGWWQ+FChrR8MtR4
vDS9+mUzVbnnXVLN+GZXaXGYzCiBuLyq3ttgTh9TTbtvqNy/F1PvT7Chum549do0AmOCOFLVXGWY
lbC5IhrxshQbnP32mRdzaFPy+OrW5eehVvsT4KJm32XK+AwdwfRcT9nHvNQ8zkGIa7nzdccAOn8u
H4TIUNYoLJeJfpEN87JrtbN1yHzvuoXKdion9YHsJplZkCx7pwtquPpiA8nnLKhvVTg3tM00CdwP
2Hg4qleHLF0VbNgaLWuHvGmvg6kUjE9noY3kQ5fBO+9PPp83jj4wYfmCj19eeLQEMMUzGhQZH9Qg
yDYblcuVyO53U0v2rswSOvby6blyapoDc520uE0/8Q7J7fDBKvO7UHXH59KfpmeZFX7/uZ550Fqr
jcVMU7GVKsZnu1seiUrrY07L+NOkK3+LWZ3JNwKcMI6zOU5HLQ/jg+rUxWMOZ9gdXaVfyyXbH+sl
oLfNgfDWV1nVUi8Il/qB7IBy+quspuUQCdmc0KHsg6m9Q0N0uNI2PVx9XQuyndaNw7UNghej1w8k
9+PoD0MJ0xswTjpgA3sudjJVfDBICK98CeupuqTL02LZf6DM1SPcVC5/IxEgs7mauWNPLjdAu/mA
pEd4L4Nrji8zWZIBrS9xFZz9xQ49WdrwIsW0A8PD3c2Mr/S9XgAyBLcBFtVdi/Txc9H5X1y6N79E
mjWd/aHg37b1IoQM9HaHREb4GKlJ+6kCAEL5NfriFt50G8OwBePMLg/eg0PvAsKdovCDgZjHYdLH
/jaPBdWyZaYuw2Z7s8w0yyt34ma/a+b6buZ9o8nbp0QpSx4fqux7M8Z73ZzGb2TS4mNhuWB01OQ8
OVww0k4xeUoGpxA3Qf8haQHvdRnce6sXdd8/Mhshn8UpJm2IHpPUyh59ME+IyFpxXZ3dgUrqNmim
+3opDsVtW9JjEBhucQ6YRsSTHb6gqfonBgL7HfDch0Zth49FAYJnjJ0WWVyjvvoL1VcZ/5hdO/kU
O17wNA7zArmpjM/G3A3nzMi9Y6vF3Irg0SOP6ATPdXFoam966qYsfG6WIbYn7ZQobb4Xm0SJQ+3j
z9WoFCjHLfKBWmoqVyQX6H/hHK/LEy7bsXYw6zq/entBlQu+XJDmvPiOL/hyWeftVJyHrP0zAOB0
02rzLAU1KZZt9bVfznn5/9CWYQuLee67zewU+5yq9V3vWj/ChfooXoayKb/zxSQXeWYYfj1C/LJL
lMRLRFnl17YyGxgqc/qwHaW2wJ/N6bxL3NB68KZMPehBZgFaJ8MkNhkk0Fqieze7q0NQomJ/vRdi
7TPYzx//vlVD+aC2M/20HRyYFInGOYYndlbvSbO/DNZY3o2FjZLcL5PzayY22eC7mXa/6Jk3QM8u
3Jzi+0k9t6tgKGhvZERBWS9LGaAqJQcqUzipxvsxul8XhfoSEZnTZ+g+gJhBOgaQKOn+LpKbY1f1
D1RJzJ0ZO+MfzqANZ9+PrMtkusWTz6X1AFl0+M1wmovsSePqXVJW/KdDcIyo4N9VN/V/eFyM/0gM
90dOBuomJouE8qNruxfXdJR079uwHTW9FR2rsYnf6fZfgIvVd3rd+0fQ7O1BljaPwKQvjOQSdbr/
LnrgNcN6lyzzcciVm9aaZ2X0wZTW0echnnkIbAauNWXf7b1As67A9NHA4bIGZ5/CY3VXoVKTVLde
qykgJ+6TDxnG1Sv6/Fq29cmyNPPiZ2h7qJpfXjQIFvdFj6w5ZCyoqUCiO3l3jU0tx3TqY7bUYwEG
t8j3uc6iBR+1QINof4iW90IZ5uW9cFtutqB5msokXH3aEgV/AEXYLfZ3Wysvt29luGSRwpunOI+O
p7jcW8gZ0pUVm/l9PIcI6CpBnh5kmi5rcgfk6fKrRNhRXdznEiHOdZtl8OpjKX8OcAD0QfJdG1qN
zoMpeQoqN7rVIUypbWbnn3tPf5I3FVgBvzj8mX2M4hxwbhDzsmCZ7X2NBthBS6f+8xRwK4ESr3rw
J6X/nFvBrusH+2Nv1f5T109fJcowG+8udqDLk6VFooBMvedeZNknAJ4crXw3OS3NlZO3RlE+rk92
GyLDBqNaTE72Yrdm/JhXQXRU5sL6yPMjeNRyzP8eqw/cpa1/3Hj6WNVu/aWOIGZTyixdd6ujalxI
V8WPPAm/7K71CFlEJyiW3VkKB0nEO8Jcfk7yLP4wmHN4sbLYOtUWd79shizVyvu/yg76AqfqrUcN
Ss2HBC5yYIA4Gv4b1Twovs2Wah51q6yvjlt7d+OY0PSV6vqhmsz+Ke165VwE0MZ3EOLe2wk5HQ+E
y7vM8w3khXX/s5PU30GOVX+HQPhXaqFRpaTXGdHVCCYFmaRpgCjaGegQT8bbtlR4yfPndr6Ic7O3
S+y/2jbHdlyjaRDqhCQC5ZTNIcF+Cf1DMyBA4/fIssvAf1j4aI9PihvlD7IQs50rmQodHcQZTebq
5y02BIjxKIEo7umH0asc2J+XaDHqWhRe6iTu0Y3W28jYc7d6QK/T+hQUcXMfBaa2m8jIfkoN2uFs
o4dYd/F6sJgdy3j2zuKN2trdBVw3buJtHBdNKFd/bryOMn1YJHeJc/ScxB5WMmlhlE4aPYTpn84m
Gux3YtJpCDt6Lc2weZL390FZI2mgRe/6qoredUaJ/IsHymVZLGZ+ftG7BMqQGHLPx82eW+U7kqfO
TUwyzArsoEpjxBfZJDbe7ZBWaE3ztJ1mUN47Dr1uo0j28xP4mednlEHKPVVSGqrjFHzVkm6bh9Q9
xuh2HX3oGd47qAc/T0FPWyecnhIxWdQI08HVL7JUeJO9Gir0gCUcjfd+SZ84bCE/WqcKLwL0l0Ee
/Re7afPr2Uwy+2XPho7Wtti9MxdNDRnmBomN3y0DM9Z5t3NpW1uC38T9zjZb9ISs0eKO3VI/gjJE
2XP5ELWArqZCh+Sw1Wh4i7T38RijBikFnrXYs1WApOCzymxLdSexfM/a/64MpGbmBc4B91JEAXVy
5FZ3w6Jy1o0eIMK27o0HWU+j0+60ASSPRgmcW/ZPhywlJNmNQQ7eua/Tm80L7soeGHzSmxEugVf0
gsJDiA4qWkuw0p2Ec1AGzaqTflELnk/FGFU7uujrh1qtkaj0Cu1S8Fj+1EXOR72GAbVOGu4qlrmu
xPdrJb4lUpBtkMSukdIQ+yuyjjL7CCDFO0p7MtJcd1MTjU/SmGykQ3XyjNA7iNPOsuwP2MDEtw6L
1q6hwwk7w7IL/2SPirEdve8bHuEgKTfSXe6Z+Q1Z1G9clN93iaHQoNe8DDw4UkxoHt6YJSAPNHUX
+21z2uJlJsGwMQ8nW0uvg5/foLLkFyuJp2xRUVflz0GXcctErempbS2hsmmNlyndWP4L47zVwq9G
kq2CjDNI+uwGLQeY49hqPjSRtogvZHkM0w4er/coCMqUCtfOae2WZyVwCsmuKfoKtfqFOklbBnLf
P5mWftErKRoQsjQJnX0zF/NCw4/ccTX600EaCg108J4N8/vaTygrtfy+drpLYSwofqwVMeu/I/9l
n5xCsaXTXH1HFsM9RU7rAPcwHAAczLokch96knB5kGbXzT5UVjfvBr0bToYK278Er0YJ0pYTln0k
gzIQJT8PzT1SSqZKkjdzMorws13uKf3R2b4sW6SDoBr0JvWutpO/c2Bwj+JodN804NBv90CgQ1R8
g2hIkLcJg8egM9U/UsTQdmQg0FGoEu2PenGEanVfLyuJcM1JP6S5j7oPOpfZUtnZAb9Vn/sxdfd1
2o9r8sZu9I9JgBa8JF/sQSOFken9Ua2M6rDmckAxQQ7p1RfI40hHF/p4Wrl1vK4rdhsDDz+ceGXl
2ah5fse/I7Ztm8xs+rn2RUd/Xkutk1Y0CDFbLh3hOCGSEMsYLFSQPx2zO3ObcwKaJcLKc9cLSdqY
R95+ratcPHRVHWCnjyca78CXwnvRaXR/U2e785HTk6sO9vKus0FsTAcn1JPdq2uVHDJPIB/8/n67
UIl55UWFn1fbJVPvvVzvtqBk4ValD+IKcdMD4sU0HDrJ45beX0zFYlorAssyVIbkUc0gyPSjuN0j
ENfeT23zYyt3avlMU4JuPZlLtdPk5nCAZ5FsQA5gmwqR9zQLaGsCq5drH8WymW2z804xTQ/7zZG1
05+zqrhn6SZIlsydipLKcQyyqkd/Bsjv2l0gXQlpUFHLQO596z2QGWKZH2vF1HhIDMpHiNBOVgPW
WmoWYgqL9CQrqWX8p0l+Jg7NvOdAHaGabPl1JbFO/coKzQaGFEQt8qGlvmXTXGR6dfI4mUr8R2ig
Hk0RgJQ/TJ1eMcb8h0B6y7Ox/LVwT1dvBsxor5hGZeqVCx0VqDwn7fxDD3fVHv308IkWMKCWSUBS
u3B06yRGGYwpiAD2htkpNCj1vXEMcLiQXqEys5wig0ID1s4bUWDLBJFrN+01n1C4X5eSbZO8m4sj
prB0KYbvqe5XwN8ZyPBAzPtrGajd90IBHzTRstsfxJuZavWA1j0dfQOY86aYIPDdttRTEe+nhGQS
UKlgvzxQfHd8NHTGdPqaIe9z1HT4qegbT581J/8/R7g++j6FNTyXgfugzKZ/85ZBZtvQN+2SMVR3
m0lm8QiVjVvDomounBEygFY0bnVrHVTaNlaT2OeFPEJbhpI++VpTynuxvwmzS+uL3xl07PzndtkJ
d34CGNZSj4G90ERsMYUZlMeBgsx+O7TR3GcXQOllvdoUg03pPoshs6fFbb3cyHRxWJUfoZesvWaq
Fadco3jTXSPEtNll5nsmhMgoliE3AgK0Qvk11B9qu9Ue0P7QHmQ5V/yNwgi8pz1BJ6fwnyFar4Xn
bEQlXYeNdtrJPjlBAk1VNfa1G6sHU9zTcuwWA3fPl3Auam45Pz9z27vayr3GI83RqEbvorVj8Ift
+h/ccki/FiYCmfo4FkDRovTrhEC2RmWJFGoU33MRpW6NosIpU8v0XBVBsy/aUbmNWm5/nuF9XzhE
YQ1WoHY2PnVm/m50QPbqUYwIQ1rNFzevop3YZPBDtX3mRpi1MCmsds32v3sD9VIJ0Kb2AP2iRQsO
GSp3Gawi7A8lj0xIJPy0yUwGgQUrS3ZKlhLsu9ZLsDg25PCbA7aTddKZF8RK1szhm+TglP059GNM
O/nPnOGWQvzpW+H6W0Sq/TlWgP0lxbiZZSM+OW/z/fd5g5pTPjHy85vk7pulJHfF5rfOyW/88LLl
e/819l9DLNVdD/ndVmtMeLORva+msuY1bjy6FIdguTTre9gg6ns6cev7bSk2GcRmJuQ3AMQWJ4nb
HFvcOrOVT1MfGqcxVEIy+Qx6UETrrIv08NbnE8TKm3uLgR1xtPdb+ND6/O9r9llMQev+mB3LPQX+
nD1YvDA8lLaXPchSBhP0ZqFlKO/9p12cYptrP7laWXC3bfI9TtuWEtbSzbJXqO1Stvzp/d2ZPLbt
0thUb/LVQIlvXt1pPlRGypsHKM2bzLylZrUtxYZmn3umqf1WLLFi2gaUczxKOL88sldOEdt21L/a
9MAId2oEYHELlr2yozCQ9rb6790C5pPBFkgeONjdGGf9tRDcnni8Fbe3RHoC1uP9Un2Z6jxsHKxq
kfWR/dATESUbemThIB0PiuPS6H51poCbVKVr0O5xV/WeZOrA7n/VuFJku7RDRtOKM8icFqO415hl
e1io03ynuHVxhNxh2DlCDKIYd0EWe9eqdfNHMcmsW6hAqllfneBhFg4KsS1xXWPdNc3owo+6hC2m
lxAcWjgieQIO9pccdAM7TPFqvXqCkRKb29VQR8n0lVWmRrmUXQ1QAmj0wkOhQs2OmlD6EAw5T9SF
og1k91hn4zjBDZP+ZdU8astg/JpJsISFTajQeRXWR7FtcY6ZQ4q9UAzK969EM6ybfktSZ/nu1m9M
vkfxQC9pc5dXFGBzv757s+psOijwvPrp/fqJbiea08LTIjHyWakSZ7sY3PUJsu/2RpHYo7H636d1
4wArsbofrRWnJ1lJNHVBJTuVi7cdIs6Q6ejGl2kaoyvC4MEhcP0KvG9rTIduSX2IEnyt6chHU7aU
FQ1SiN7BZjld3JSH+iWsiOjLgTL0WGmDddsGy7eA/vfJZ0BCwfmNXXV7lNIlZPPQK2DdNpvH3nCY
XvZudsVzoNvQ6QU2FoJwBLNgCTd7ftmOVZ/1EKEwscmM1n/vEJlDcnjj0Chq3KUmJOybQ87TqZXS
A1Hx/vrzJFtx1VuQkLZbLuEyuJVFqYrS136z6W0Pzm9bb5d5jxbSwxQr8f7N9X8ueBHUSCIcJrUc
7yHNGnm8mMf7srJ3HhVxsscJrRHiFYeE5JOXdpDaNO6u6JL4CIXayz6J2c5aA0c1KM9pPH4Tb950
p7KEXFVqh/lCWiUzGaSoKPVDWc7TVO9hlcwPbxz/upf6Yr53TT3kp97CB2FrTXCadT24xYWt2Xdv
rbLONCW4KYHZ7BqVXvYY0NyDufSioABJW4qs5yziRkWH/itbuARu0eVoZHTh8aN545CQhddnPXUq
DIUiRF8e5UPEMVhlfEeX9jcpVDbqUvuzhy9SwBTTZleL+ctmkohf8f/TvlVDSQy/PX9KoUSBiArd
MOjleEKcP7TqNEDiqP4jLeXoxvinPhnmE0pp0RcfeotdqZGqLkq6TOB+ODR5En9RgsC8hl1jk1mI
lY998dkPeWoCpuBdZWajFp3TOoiRVo+/1SY1jm9CHGqaFoQ3hPAeQ7S7TF9ZxfVm0xopn4M+qfry
EbKObb0/K1Af/PsW8az7ti9VjKnS9XcTks/GkmwOvO5lkOVgF6i+IY70DcGi+W2IBL+K29Zvjvl1
wHqeKunqNzHb8s0xrWd9o3gGkHn52pTS4Stax/W0LXxdj10QXO3pve6AVFOU8UNe68FDSLFwD0Vg
+RVWIqABtmbdm2Nuf6BNfaEOLL/mvkLHvzu6B/ouAFF9G5CQodcaXLtDluAUZF751Y/d58qFaxg6
jOYRPmwUkha73XToPZfDcLOa96ljJAclj9WrDC76rutMlo4RjdnuX93blgRGlFf73hzz6qy3J25H
bJ8ih705Yt1XJYG7D2kw2Qf66KCSE7vXwDfyQ2A36JsuNhlCDcmvdf1qWk/2f/gHtyLqVUC5BMSy
d7X+V4ScnijwM6tqdym8wDYhCf71YeKWU2S2HiXr9aTNP9tef6HYt8uCTr+mtq5f82VoVd3m8WyZ
ikeMQ1E42Rq5GWuJFL8YK1V52fNmKSG+Nh7MrjHuto+SMBnW8yXOaawaOCLCkSpA1nX0lFC7CmZV
ZoVVaddS0K2v/KvBWUL9V3tXs2zZTpCZNmZahojsgpKVbc5snKu+DkCxA5+VLfJ5gW4DGXDMHnod
LbqZy5DWWuTetUMT8RTDUBRR8rKG/xc5Ap2s9Ck3e5qv4hr1mSXo9aasCOt7sZb0ft6AyBgAccYv
KIy6d41TPXsQ01OJ6YKCx5+fA93YxUPOPxzJx0g5vYrJalA3ABjYjaLR87aljoIkOc8+4GCuBD5S
MByRNt3fiDODVGqb9IFKX7LTlvZJWVKOTB9k0H7NjJrb+phdBsfVac78ZZcNtL9ntHMaCizQ5bR6
VYBhMJPq7q5dICVjRHJ7sEZrL1/Zqy9c1vJFLVkMNzXut69dzNvSz4GRxlFr7V/tfzXNs/M0TPq9
jiBSk49DVZ5ILfiHpgymhTJ9uslsG8CL/w/broyNcd3yJtAwAgSWt3P+9exXR7zaU9QdKs1vzgy0
jnSN2n/RYag8G0uLlVkNA3jfBS9pwYO0GkUwua3qF/3kzVGKbmK9eDbjFij7trOh5Tq2M/0YNHMH
LXX6OUc/YPS5cZXRTNeY2oHFQDvkD7g4x0Nra3DS/XpA2x7BdEATgEIXWlFaIoNrlE2H7fFNZtsz
3LZNHLQVWheS+7Z5x3sScGEKPaie+wmSq8yQl3+93Gx9Cf9rXqfrBgn73dbNJiHLriaNX3aZUKA3
uy1kO32z2fSxbjvEvm6Dc3uk7bH9OCKedx/0znyfZMV8n2tAh6MaUuZ+Cizr1C9uiZFh7rp5r6e0
9YaG2kExt+zZjtgCSbu05ItNfdemXcszpIRnXcgmiVLrlkro0H9aP0ds22ltbnXX3BgP6w47sA3w
N3JGmX01ITO6JdtZsjlatA+ntLrE9tjep8vQe0YCLBAA/GYTR1EUwJp4gVvjNlvq096kqfr5lWk5
SWJllziaAXqUnTE+8twIJc1vIsS2faqJtt1dG8Cv95+f/LulbO1bWLqRkkA7LJjHr9lc6lc97PuM
vLaFFHqTtJlHV6F5s52enKJH4uy+WS7ROjVo506muaM6zl1fTy7IoWxHt7rWPhvLxV/1Qw019GWa
IWoyfHNT+F+HLvnn1fZJsdv+HwmS42RQo7ECXD6k/s4bOnpa5QZiqkP/z1DTy5u7pbPLUyhb6Lzu
rnYHXYUM5q/Zv9pkh+yVkG0Z6cgF8GDKWW/cm+1/f9z//6drXemcrBr6if/jx775punh+fk1ywky
vPkytu9QvE1ENmnmUdMMIugDzOoOxWSbmj2v8rM69hfbGo5qH4GhE5sRaT+nEtgu0d1k5eHhV3jd
Jl5zEvercNkug+yRaMfoodDgo7azeJYGc+Fr0bHWCsume4o/mDD2o/pepqsV+Ft41FPk0cVYLU8D
r4KGtE8hkty29gBHbNSy9kblNLs4pvAjg1aF8HO+nVZuH8J9YGsvUeLnMv+yfOVep+J/E/7qZHH/
LubNlt+FvDrmvz72X7er6Prto0hVD3YcnLpmVq7IVtFhX6g9Zd5lgH+6oGaa7wDqvpj6KVVpEvy5
TOCnupsH78OcNLTpiJd+TE6xLRSFmwbqp3UtrjUqm7x+D8LfPWwHyedth/dN/g/5nfyQR+V7X57X
aLJ8wc8KnJbHkRrEiv63bVbRT7ztrxDL+kuLRusWGxHNviTweD1aWJGXbGc997SJ5BBQLA7xil2G
BpqUexunrNbm45UCdNm1HLeetG2T4xbH0OXz2Riy79IxIIOWqM2paewviAUka1OB2MeooB62xoVt
/TKVzgNLycmI+tXNr1BE6iojfE+6EH1pBdYsWXJrd84JP+QznErZfcet/z5QKvJzKUW0JM3pgWns
ZmFcyu7punsJkThxy2xwvOToD7a+xnlcVF+2iFv2KWKU9TyXfzVJCnP/cmCikn7pDHDVKpTrjy6Y
qkeDbNWjRR2pK+fy9sYeNEMPOXoHZ/7/Y+zKluPUoe0XqQoQYniFnrvt9pA4wwuV5JzDIOYZvv4u
bRzT6ZtbdV9U2oOE7XaD2MNaf/jTIk04IGuLwVW1brQYlDMAXY1Ng86TzaqzhThpYQRA4Y/UiCzD
P3Iha+6DfBwzAs2s4QLbFymUv2ZPlmyKyPIruArbfdSX1Rm0zdWZdZiNVggsKZLBhvTJqrJgRxL5
kQuJix9rcf5zQCPMR91E02vDdobRB16d9Im9KK2iQdUbLrq7UfLKPA6pEV60NhRXWqzZyXxxQPOI
/KAnC905UZzGBNIA3oNNZwZMpwycE5kWebGRG2nv7avS/VhJPgkDkVRZRyVq96kfnTus3FHRxgAE
LWSJ9K8k0WAESESgCu3aVQYghrV82LHONU+yQtUKqnLEaRWNAh1X3mKZNGQ0yE7y6lSgotOv6zEC
39Uf+9S0hLzB+iHer7DuM2VlcSrjY10Ai54GE7HV2ltlA1T2u2KY/tMnLmqApiGJooEDKEZd7sf0
zolWk7mW4xxv1t0sJw3OIKjrNm4TOzvCZw+zsgX0UvhrQW+3QD5kAZfvkYwZXkl2iJdFWxJF0QBW
Ngt3i2+oozJSY2I8kbWqkvhYJS3wS6Q1v6YzmOvstNzj+vJ5bMbqGgdG46H0SPsGqFnuN2GDH4fl
2WenBmjAkOvfpHQmdHMCvIrccEz1imKsv5hN26GiaKOLHnzZH800f0t6ko7/2WCz+qFWNtxomVYh
Y4WWnJu06M2UTLQGR+hj0FjhUYBn5UIDAPFjNOrQiBpikLWGKDVQ5hbQJi3QAbLiUoUzDnM0tbMW
VAKlo/k39hv/yBAR2s3QOHACX7tPlkWnVXiO/VWe0Z7uGZ1eAp8AV1s2Jk+tS+ejGGqQTSBe5RMA
r8Hj+ERio5jPV9GtXFRtxAb+exWAVt5b8Q41MhagCiCuA8FmSZEGF9Tkr+oFXItkdF0kYOFFtyv5
rj40WzdeULlWnz82XdW0qtWjH72boR7KHIbPkyFC8BeOHGjLbXo7yL57F2sL9wBgNsatD55kDmB3
tWa1lwrhLkVHwNKIkadhB2o5DNSXQQMqeRIAdVY/VhXNyJdmtGAVjTkAwWiZxJs7v3UDlHPfXsJB
v2qFevj9usm6lHZPgFO508F56i10JytlCgirJhTNKjYVIkYpbTSIAbw89xdPsqzuN2QqRMCiWFYA
FoUo1+ozKgutuyFPuZctG2CCqQB7lT3r89VqtPGU1ULrDqlejycgpBndAXCMeJQrJkp9AGYYr2SG
P7eyjy3X+Hmxt/ZoWP+QuqEFQLrU9tIejqWbcK32ZDsZpyQFV/sVKC1plqGcjKSc3tpqF0zdyQx+
A1Z0ALAyBuZrRglkmtxtEYNRiWrKQ1um7u5RdPRAKnK58Y71vgNmjUpYZ5PVA6RGTeduMr0mAaIZ
CAhhp42Wjcl+I9Ou3A065g/fnFF27z8AuUjaklyW1aRdt5gSoHbGZgzWX3XZxZ2my4/IRWZs6wrQ
A+hmQSlzGSfdCdX0ZgowIat9n5KWZJqh/qc7kZjWBdNQbw7P1UIzC/2Ymk/TZWcu0HZoWumIorI7
E+339+vTBu1ffzQy3fyoJNNWNKMfioZOvdDSbLkGyct0db+RdbN3jxNrImAbeWOA+2VQVvwhRrnA
Q1sCxadEP/U9mwsg04BXaxg3AAYEW7D4dRGPQNSKO94QCpBax8kJOMseyB9QM20bzZmrgcShZyCi
penfzKSL9XQEcRSPUcmqIfEFOqzfdyq6CSVJ/0WGNlizlZ5UkeOUjk/Tlu5eZFpuZC4vPwMAP9sD
VT28AI47vAQD0mgbkuMUJ4Wk7ebtau5wCGoUCHt4SePgz6mbboFJDSLidYv7hQNOfOdyOtixiyTL
NLZs37jmHvkyMDrpaAjFo7eGZbGTum0H7USzrg6F4S9TtWBxWhasri5tfWv73/Oe9tS7pwwPRJRl
ngEwMD9S4JJilhTRRNEM8EG0R9I4xGSS5GdXed4FRLGBA0qYx76okRXX6xO9C9hpjHZC4Kd5y+vC
+sZB5vsXixZJLBSD41iJVhq8ZtPbBQ33ry61E/Gzo+3uPHTgt9kxXrUoSLzEfqMkq4/gntzmKq68
6JZQ8DLHXQ0fAwiQ9/QrpaL4HIxAfqM/xRILrqJ60ZHH+pt/+OqANo9QkX27lNycuUZFQqf4naYO
lY4fA6BIbsXRHMDSNqqin9VnaFNAxffyQKrVGFlAnV3d7rYKymBEEFvtD2QMBMymYvBJpHXrNquO
ZmQgF0TnUJ8s5+CAEEDyAnZj5hl12h0SKlfueLuVRZ1eySobET+kLHgkCZzc5UPUD6cRDXXzxmR8
OoHT+ZAi+hmd9bQAp7LmA5CTa9mRK1LirENh58Cm9qIrEXfmF9Ow0ycD1EdvutC8tLa6T7oxBq9h
pIE+AU5pm4L/ho2faUk62OFFlzPHuxOMKGUBZOsw1huymsF8cDp08gMowcbbLwYB/L8eXAd47YwT
1P5DpTeOfUndwr6ghNN2d51gClAm6LdkWdfebGAIVhwyKV5IlwF6ssf7slqtSxuEPoZzoMUFWcxY
P0lTUW3RKdDO2cMcHzVLVA+5ElY1iYMOdnuO1DaCqerUqFxWP0AOI+nSNoB6HHecJ+3VURDwvRtV
zzUAoYMu8lsGpmyhVT9kOOtginhGsf30mLoxsAzngU+PTuS0uywFRiJZaCADzVppZl5nNPqeTd10
Hgr9BLR18WYV9THUguIFMDL4VnRgX4+tNyeNxLWb9TfyYShWO7MpAkd6r4u30XHLfWsaqBBSO4Dw
FMWsLQsOmtCuYzjLY65yDu2Uo3/d6NFQjSf3YRErSk50FiwAuZIXksmdhkjMl9K2u8ON3oh7XxYW
WtW5qz8K3doIra+f6S80/lYtf6MmKwzAUpkbx6oAAgyoiT41m6VtHy9paLdvjfZgBcZwWcS0yp3D
pI3SW7rxqWsf3GqTZzpoP6c+fRp4PtsPhY5DFGJTe5TCSQ+dA/I8E26ERYGcUilIu8iLjRQK1OBs
KrQJEgEMnmysjIU+ekXYqfo12cI4VsAqdJzZwKHRNc6JGkTVgwJvlWl250M6s8ALqkx15g1thlvp
xzZ83WHZjPa92yc3w08Nz4s96e/9ujpxj1XG/fVDoc+OPjEzGabtJN12+TzXjxL3XPSnLvnDgYH8
QiW2567gJ0B5z/aWZBo4+MYyFArBTsNiJ1eS8S4LO8lCn+otIAvQyPrhvjquugaA8e9b8nQrwDeA
uutgXgY3EANu4LHxhwwEQ2gX2+rbqKfyKtLst4/Rq0v8tt+u/+2BKzZo8wcRH8hyaC35L670AxQ6
wG15Grzyxk53aZzxg4WI19aJBUAT8CaNMjXnsYyFeyWsYhr6NNc3mQ6Ax7aPDp2memkC4NCi2416
3qizTUqObrBkLxSHXuy0zxW6Lh5I0qs+PuJRhpopZfzw4IX5L55c8wbt0tG5zKfwHLKwsPybaV91
r0lp4mWxb6ezU4BBbW5N4XfBIWwQvTI1Y74MxQgGIL2NHxyzF4uBrDSUYYt0n3IGPQ1IVeq82NSK
SmuKmw7gtq5H0jrMXR4jy6hcTMWxtVpohn8fe5OnPQrsYtVoBPQHahe28mx8MNVAomg4utcH+0x6
o2/DEzqIz7U+RqaXVqOxNwcNby84Ml61MguvNGPgtXk0AEP5pzo3nGirp8BOoj5EGqhDsWgHy89Q
DwxWJvQ2roaU2lnHsNlFLo7hGRu6YyAy0MnM7YOJFphsb+BaD+J7WiNovpGKork0wY/kpTio25kh
jlUcusjBlawEGWWh72jt4tNWbXSp0/DNSn4g6gX4Yid0r3zWgw0L8N7sdpMNUNxB8+WQtlsSaQAp
pv2oleiQGkv3QhLp4z5ODgDNcjcAqHP34K2dT5WZ4iLg6qmQFk0spNVTXThbXVE6pIoFo5kr0M/p
beALM7D8KYr0c1JW+plmFpoqcGM14+2qI0OcFvjL03QdMnvct6UJdM3RAr9UAyT1PQtd6wnsfvYT
zZwifQsiJ0SpIfSuGioHHZ0IeG1sS9O3sQI1CdXAg7S52hbe44zA0pGZh0gGywDfR1TZQn2JKlRF
LJ2aob6fk5w/rTzGtbNHMhTs3fM8fQElHGVnbtIxJP8tZbPq/u/sEKVugBQqN2nBweiFgsbGY4Ys
dmjvlaBRA7wEepjziyQLyUkp4SQUzgTXQ1SjjOkhNnrEDADBdOboxLwZdCWaJQfa+whIRFWu1DQz
+rVpug5S1SzpaMDJPJryyRw2nYuqGKcfTG9wohS3hxAkwSzhfpGG+K/4c/ibjrsFCssadXpsDMDb
0ZIS7DzgShOHSOfNiWkYJtY1JxJpNlVhu+gWgxOjfZTMEU0Xp481tMW6+v+xrUQlOYi/1aXDaKcV
iOQXlOsLajmg6DIAeFSU/E4OkhKZxlkHrzPs9MGSeRWX5TcrVxPN6IOm2eJDsjSHBFWy6kJkChvH
9SuzclDU6uoHZgOfWn0uJdio3j+xPkzBF7d+bjQr1UMR6b3fH542AXgLPNRYumhpF5LXlTc7kYV8
VvPqXdPVrQhFEzg9Hcll0d1c4W6LXO6aILHPg5U1l1SA3iHkIarXJqCFpQoxFWQG70OuxFW3On+4
DQ4eOvfLmG5+B7w+GlyElvh567QbVieAxuU2Bz2xAuNe5DCPAsQmoIw/ZqNE1Cpo8CQlw2odYuP3
FqTMRQG6TZoafWLunKH6kdeB306dhVYKUDoAa9i5cEUAQDNRjxpeSgAllAI18bi6TI7Ue/zLwZuU
SV9KIOEOwWYMWLUDEGTa4eY6BAy9cBMSmdR1meM/YifUU7VNDdDB3ikJQy1SIGkgfykPvW2XwEcG
Pes4dtWWgNsy3Q32sYYOvDwwgElmTV9WjGOAHqKDW0Ee64DfAWRacqmLUvV4Kx3u/+g17dBIQYDI
YaP/SoOx3KHsFW+GCmatVwPNSHcn/s2F/AyFy7busurCJr309fwGOuXuApCY/ElXxCfNMMY/46z9
NPXm+AkcSHizQ5LNB8Y8KJBb9i2JLVSGVEmBMVEEJYB/jG+GAY9zwEJjIIMJyl6AniSjX1VF9LzX
8CR7pqmtzdEzSvWP6EQvHkjlKlVcN//g0JC1dbFvCm5ckKkzULOFWT2yugSiPaat5WzKAYHFaXIa
ALR/+ACsX26rCPHvypOA8Qwr9XKfBOEmahCyNdLeZD6OYAgeRMPMGRg4EBsY3TP64+sTnSjYMCt0
9I/Dhdloe26kqNNY8TwXhIS/uv8NUIF0XbzPWw6gxHCeTryoplNr89zwaYpgeYVAljI5k5sZwJnD
dNHe+94sy2KBZfcO9mSOB1mLjUX73W36v/bXRG36kwZKZMT222ZGJYPKjFqqath2rTQAvEoG1gEd
DTrOiCABEEAa59SOrh5+J9eh5hJeGc6oOKCwLXf075bjJnujcupLBngygwHnF+ErlPZU4TE3UPSl
JGuq8LfGCyk71WpomQLgDsezA3IciZqCS1LxnuPlEYerhOuKF27UNnbadhzk7jhYJbWJ+42cQe4S
/3ZEKgxFncVk+xL1NJmFmlBhoicI/R9uvBtzhUhOcl6ggjUfUU6rGVcL4B5PRvmlj9zuMiLp/2DN
obONwQsCbJ5xHL2QB0O/QbpiRPm0g+/D0Dw4arAr0Gq8O9lVvx9Y+giCRWvfE4Ls1GQvOBPWWIWD
Eh2Z6Hj0oe+BhLEcoEgPTP0XVDLWp8WLaM6UL+nAZ9cjiN6Z6DwKQkC647xuC5Ygh5lbOMXr4LPf
SzG9kHnRRQo9MUiqPFkWBYUFwnOZn5oO3ElmhsCybANEksHB2OyAOvVzyCc8/Si3Aa5oFF2rLAdA
Ad4HyoaQSIYWTEv4N2ycwga4loOn47K+4HjX6VnwKzWtr1kn9Tegw5fnSjNjPyq59tZro7Of7SrZ
Sqf7bgL4+pJ3LHoZ9c98QNs1CSXg05DDDz6T1ACz6qUlamK8NwP+Bu6kC0fGgK6SNIdQKz5ZKIc5
E7TAJJFZCsAfeGTE0wgQrMzLY10/kplgBkBh9a5bgJenQrwU0u7xRq6j6IUQRBWWaK+Q10h0i64q
UQ4DeaqzVv9MWskG3UcHWA/eLuWuFpIPH+q2DFHG/djbRng0jQGkBg2TWzPQwm1fJc1mkSvbjkFp
zS2QAiu7wwDWPMirIRyEWJPgOkSSn4RqP6QZDdTMeKe7E/+27E6nM8M6oDdys+pBSWvtWB28BMzU
tnqnqn3vigEop085/DWlv+ryhGnbJmvApqDKCW4XW8W8mWvgZASEXSdMkE0CFCs/kcw+ZqRzyUyW
2OHvPijXwJpVJnOIWz6wyNSetMe65eQM5sYF0orfJjr4X6Q2bKoyN98sxKO2E97pdjXgo55CBAif
Qa0ReqmLUmFeN8kzDRmeDF4VWADrq1FT4rMqKjccnFXbfIrszeSWLghDRHAVMavQ5h2hJih0wBWh
dF3jtlu0yicoUpbsqmv4pL3J1J8KBxh4pBNu3h9My7W9sa80L8/H/lKqCGCTsoueWd2zXtrF24wY
rAoTtvMAeN1Ie7ZIsvP05ObB5yy0tkC+aKNHkwtQ/9SIA8gO5TKOE5yiuc3Ml3pg30a7q/F7qIiC
cpsNYUenpAMMDciD0QRhNsDhdD/s5Emi7fbaNhlihb7CeoF/D+wRMLfuvJkx/F1TdJitFtod1Ifv
1zEeAbrVoa0pG8UutWS2l4CgRJRweKgnG42U2mj4JFaIST8sM2VdXcDvY/hChR0MkN4jHmfwHUAX
2ydEC9pjY+mRF7tF+4SX5vaJDNYwnPKMt5dV32R4RqDIudiUOk5uHs/i+bGM8Go7oQhuO6LFzQtR
W7xfzO0EHkEnHCJPuraoth87RqDZBUt0lr/vtsgsR9lRDVgHdAUPiL/nwb950PPXhOnTwYrkuJ95
1H+eWvMTgGayX1ln/9UhAZSycADjqOV+OvbWP2GMNhDANIafLOB376M5ZMehGvSrjWJfvxk5YOhS
4ByIWMWgHQSPujpqd3HW/CRp1Q84NOIQFJRoESATwuP4Y1gB8H8UKlUw2UCLizLmM60GXdmKOuWC
pP7kmOJIfqt+RaOajelqGMV0NIu88PE8T3Y2gbGi7+M5APjtaRGLKK5ORmK9UQh4xXtFg2zu6w4H
auCyrAi0azP4izTaXhjgN7sBmiSMyWquv6m2YSQ7f8NWEs6kzARaZ0m5YlEuyo91dQoEq9VljO1g
HzFkOhXufmbMQrHfApNOUSOPWSAeh6HbkJGQa/5U0XMlACMvLSLJTOb2rMf8hXIFtaLcLSUOKCTS
sGYSUA7zOqR8OKLvYXpc9S2wjc8ls/bhBPwKCxAmoDMZi32eR3Kbjk7hUxhOAtdok/fpBAoElOoY
agg4QD/qsQKisBLXGh4cUFAdJJpk31tVckEhnnaNBKD2mgo4oiROKK640izvwVsjwvgE4hL96qoh
LxsUpdb11Lh+HMWgxkjK/swC1p2bxJsnFMY0DSoS0bH7Scv18BPLR/kY6dULbofRohrq4igLcNAh
BFX7cV9YWzDBD2g5AGsiESZGMgU9VopySMW0SHpXBHO+MXBcBK7siWdD5/HYHM5jX7zdpH/XnC9l
eymJS+aqbCNfK4pmA7Bz0AASwscynWwwdTpZNm8cBRSyYoRIwO3ucTL8GhZVfi5SE0RIWYSU75/i
jY4BqDdkOd+QjgY5DHLnOkPp2erAOSRp9WSl9bAV6BbdoIOtQn0aDEiUuVdX83srQnON20jAIKVA
Mf0Y2rgGfr/VXwZTIHAkGDirKo4HIh/BQb36kaFuQE1ldKjvIIOdRu0+Z/bgufVQXU3gJm8tGxVK
gSEr4U2xXV2TMtV3cZ+zxYccHbuptuh0nfAEmrSXOU9bv+rqeVurG3xdhtpFj2u0f5A81QGm3YgK
4KYHT+ZMJksFsBeTUUa/honnO3qTygekaqR671rFPos7dIkiCYbntvDJ2oYNKA3Jm16sprpzgaI+
baIpQG0PRzwTwabhfRBKBLguLKQkmXyGuIVSiwZAha3+i2srwS6kaf/eLPzr7toQTcvF3nf7kNcd
6WJ02Tvd+vPcXIYcDaezjlp95dIdTzRofVd7YD62ArydjZqv61rrZ6C1OTigFHiN8gIsdaNee2Wk
za+kq01jZzpMosuu0V6HGejBqG0qd2TUwjz16t4BkDTT0lepN9/1Npl+ODjeeA0gd64AkdNQwnIx
M0ND4WX5czY7duD6EF0ZSzOEKgOj2/QlOqlulBHvrYNhBr9IR0NY2tHVLB33sTqU0cgPitfAi+dE
AMoYFSzAnNB0tMTFwVOec/dJq+1yi6clKFOUjgbOsuFgFdn0vg5sn9OlzuNL3KPZeauI4zJ8kYbE
+ZwnWXqIIoBiH4UzHOPeiI59Grv9FxE6YmtyIJGOLd5q2xmVuekExgO80E7DiafNW8KNAFQm6mxv
IsCNr1GUP7mTkT2ZsT3g/yh/S/Umf0qtZDwNOf48wMtAX5o91ifc7KLXCI3G53Ryfy6SqUWvZo9b
7OpRTKAK62xnawcVTnsgPAYcEFHwroNrBjFSX4g0kW4E9h/+3urrW+Qs2ayOkfrbNjkeFo0ZvJEe
D/ZoZ1YSlQMfhwB6wN8cAOjZz5vUAq6m0BfH0rDH5cgwWfq8m4P4G+iphe23ititV0OGAyAgcoxp
G4JDkB3IMlUgs9rh//4CFET3kNtmCMTgOEL6HTOAlz/aKrV/pydx1Sm3SgTvbqlauXqsbk4Kstkm
vZYGcAsQR53BvY0hLyLtkVvleJ6jco+/W2d4pCNr2+FA5Jqi2mhNMYDd92MdwCUPOdBiz6uKZhoi
8Qd7SH8sW5GO9tMHwGGCHxZ3rI/rrmvNY2eL/rEd5v79KgmigKi/HnyuFykytMF0xfc42gBMEo3n
mniY9CL4Nxyaw6SP1vfAKUY/6QWeF2AJ8wjROmhdYGDTlGCu0xbgwYEAIj/pbnwWc6ESG32PYFcQ
yh1o1Db29N0xy/lNVoGDjFZWHgUK8V6EUQKmYAZo2RSBRrtrTe3SxjEAsLqpQ3UTQK6VakQ706Iv
e0P4qZsynMOy/lI5TncBs0yPaJwZeiNgF3Bc+8NALqSzlYFmndUWJ8flm1XP+8ppEeOBy+pHa8EA
Z+MYg272O8PfnOlnwS1iM41RdVo2Jd36Y9CMdSgZdYz6X2APx9o21kac/s3xnIxF9okDUWzrNrm2
NVwt+zS7YXwB2BPOMkZpAXUQzTiIVL1aV1Pz4tg2DoyF8mtSMZTwghjJAonnDhS7N3qQCg9nI3VB
2toJeUlVD2qhWlSF+89cIw9MApBvULJBHnPWgpu2QQ2gAJ8vDSn+tx9yNSBuXR/wIvu2GBHbetDR
1TB5utPm52YG23kyZ7/ADuOFivbFRFmViiq7ZzvuAcBT8hnEaMBE3I2N3Z27UfZnFFvgzAYgK2Q9
P2SakU/e9qibMcBHvC6Z7ck+JLypkv/SEXjoGgMjFm9F8CoS6wlcZdP3wdDxjVN6ofSIJi76Gh3P
iz7gKQP1jHEIQEZRs6Z7sFS6vGtZfGwMALsR3TvpkmB8Jg9SGSq/jnci5pGRhtDtn008ke73mMDE
bFpIUkwqpOeqcF3VZ++z0gZdiBUFPeg/fhvIb3WpuiTfzi76ijM7RPiPHG3l3ceAJOks5DwoOkjr
rKFu9n1a/dd0CqFYclWuFMflDk1NvZcpMVUIoDRbh7AD+VwrFodl6Z0bGMUKz9UcfUeGUvTVA1rk
Ae64bKqukX5c48ZC5j/2Xy87yihCTQTocqi5YO0wWMVVl4zRHp324YIMJ1YUt9V57Wj4mw7kQ/uq
BF8SueWZPAVuBCKFavAioEtd8MKnP4QsMh5oRkMzd/URkbDrnf7GNwhDRNGAfRCrpX/zi1XhVyDq
cE/L0I22AWXLcFwLXteSWKucm63eoqmGyl9Xw52Yqfr+O91Nlezf1v1ta9qGnGmvpTcg7MvvoCgu
d80UZecRVNYAphvN9OxmUrf9JOoyhLBK1zeH/reS7Isrrepkqdl+r1Yt05u9ymLu97lWPN5ser/V
cinSkpcskXNafopl2oHjNZl1Hdj/uAY5ZrEt/DBsan8KWHtOkrI706wYR1F6CRr3MH5ob2S3L08l
WhQPiyctWvdI+zgMfFoYqdVNxWW+A83l7OONYl6uRhZak9J1SAajEVYum9odALBMBryLUksYgCwB
/j9m4N7ZB5HsPGGE0V4GTfPIUCbzaOBAAwjfgV/rWdjHxVHXvpUdOicNjSH+7s7MOiNWv62tZoSv
WhvTBk2mH/BW+x1FJ725CQQaqiKk5gvTQQtMan7NSpRGxbLJ8+fZsadzjFfScheP6EmPxhhgXHX6
biny2i2OvK3lRjol0JqVOw0Kvee8eHZiSH0UNUXbaEbHrauj/LpSxMsLxzIINg1EyaKNFdTNhXRk
pQFnJe3QZsnPhItyH8hKfzAHM9xNdmAfrdrJX3nIfwEUJ//J6gHY0sJKXmIu9FMfJIBfkqz9wROg
lcEBJM44UEpdPxdlDnB1F4+wTPs1i0l8SlED+DKIeNOAIPkTqUqj2WgRQERJkrOGMCBPH0iy53H0
udPLY81qC4/hmm0Za9xtp5bjnJQfwwrtEWFrnui5LWWebrWo63d9FeWfeiQq0dVooRxGPcYFHm4v
QnwlgfzjbPhlmDnqjpR7CPDn7ayDvYw8EL4F+15vjB5ZtSJwrsJ2PSSAyy/cybtNx8Ash+ybOMTo
gTz2ZRE8mgVHyEAbrLdGaP8U0zj85z4VcjD/63rrhwV43mUtWEfKa8JCQHt9rNWdcd7YyLbRWvzD
BB4ojfCWpAqKYyRjt0OQhdtRARyTzrSQZcGrNDDFlQsZqmZrutn0TJp2RK92Uosfep/MqE8rvgP6
KvoJbpfW09wxfsYruoGbS8Q3uTLU4dekqdkn4PRxX5+1+tWRQB8IS/PfbFAkD2PSfAVGpnlxULP+
qnGQYEeIZPqCO7AarYOc6VA9p41TvbJwRpwAAEpbctbxyH9KZA1G31b6hRYEW1HO3cVWw6AakQp1
mKQZ6QIr1/1J9S/dGVbndS3NehfIfNlYHu/063W0SEzHGNk5/OTlJS6RZeyRjkl7CZQHparratZ2
Rhygv03J3MhDL+maEdX1ZmU8LEplQf8mDkMC4ZOb5d3Yg/OsNRbANgJwQ4tHeKbZCtpGM93sShDl
2V8L9E4Di0MBv+HriOmNghYuspl+U8fOszTdEHwBM96wHBPhH5SP4+w6B8PjKpNZj1K8u6MYibC8
CE+LhgVla5VXc9e5b0gyBjsQvsd+D6zgXaTeXoGUIk9hYoPPTr3f0sAK9h2lhNkl5U6I8kZLngAm
+e4BWqS9ZhWV/KGByAVkbj3Ca/QqgQ/0oelq67C+U9y9YjDTnoDd99uPXkdAKq2eedzBPze+yuA/
3RnIID4tX1zWIuw56gUAwGFMBm7uQ5mmqKnD19oIBv0RFSNXMpLqYzmpcvxD+7Jti+PyRceXdc9k
lW4K3QJ7IGtPRWxk4gFP5C1a1Ox94cx713bcJxo0XgPxqQ2+adP4ruKoFrumZu+tXjRjfbt3TTY+
LAuV/wg6EpBU4/6ul6bJvJGV6UZOg4N0Elr9MyfuttTvQ2081PTjClGBlEPbrCqa3bUFkU7D/XLp
EtIS3Kt6KzxRi8UIdrMtosDJZph68JvOH/LSgUFdK5ZpJniuJX6J8JhfWVV+dWWYX4HwkF+HAbj6
bQg8dG4nrukVysxLIGTnefJz9aMZy2rjzNrweKfPVPeLdPZ3aroUB2ZmJmZxoZ3XqzOWvcbgfDvR
olU/zXkDbEuBKkz1Q5Ih6gO5ZxkY/3SusXOGcs9tCEAVlPS2AeiQldKo6/ehJiU6e95lMnesnHwz
7Fx/dbSS4N2l4Zb7vs+yJTmBHfe/uq2a3bqE9qKtAcjTbctMB064RIm1WVrtV8PRYj+Y0+lTG7sd
gvRh/MxxpNpZtes8gKk6Bwf7DMgXs7APgV5fCz2wvZL3+ZPUhO14VmOdOd7AL6QTuJFuQcADmHkV
vF452EKuoQ0YrJnblYhNtqLZ1hrqo6gooYtRUCH17V2ZAh7tziP6ktbCBapLIHVpbwHLZC8EH2BI
3cbD/IM4PQSf62xH04XF44bpI20mgLKiz9y3utnZWBIRxt6otcdlVo6Nz7F+SzoR2JPhmcoHPwR4
ceW7m1qQA0b3Ee32QLEE6IZHC0i37llFiAlKME2SHpV/sW8ja7HRFKoWDUjKvc+AMqUQs07JhDdi
siGmPZ1Xh77Aqdqx8EVFD5D5SATJVRj80BPg9BJTcoAwDJjlA5QVSh7/Qlsg0JjJj8ztHP7kynlV
kV7vzZ1tozUyUaGzTAXA6qgPlxnp8FntCwlgWTLSsPqS6JbGF6Po/8EjKj/OXVaAS45vCi2Rr0Bi
OqFrH6wNyGFdEJ/tD42uP5Fq1a/iqpszkGAmFnByVittcifaIe8Ptsb/P3s2lYy82piaDWNIn6gK
xbviRNKttYqzQGeRNSVfaxN5rXAM8H/fJ072NAJU2AgAo7LopG0XO/Ih6yTz/IlmRScWP8AWiE3A
JhWW+xOJAjdIgFIQAsUyrYay2gZBUID7Yf6NV0G4FECQfZEBWqjeQom6wtBorpnN8kcuK8AbqyHS
CgFuTr07WrgHHR1QKaD1SDevNMwKkKLmSLBWSAJu7gyMOz8MLZyOpLf1yrwW2dhdO3ztJ/5jkIzt
KxNHW31wmheUzrUvmilr1DSJYE86GkL2eZKhfAbUnQRu1r6cNUS6o7AHqKgdHTkiycW2GoIYRa7z
H2ZA2R3przagnwzV7dLd9Y2dbesubA5WHfMvtq59BeN58VQbtv4pZADWt3v+Ja9ztgeRYAvC46du
ADUDqjTThxVjmkQCi0bqP9zPLYg9Vt2dHxmyKEBKewR/2erH5qFDB0JzNgSPLpkEz2GEFryv/8PY
dS3HrSvbL2IVwMzX4eSg0SjYkl9YDttMAAOY+fV3ocfb1PbZ99z7ggIaAGWPRiTYvUIJPyuYueT5
ATqH6Vs9W6dpqLwnZg7pre3zV1oFjE60y3gOOy29yarhW4/XyOHS45i3ggV4dPB4YYcRr/Ld/fyt
T9gA9VwSHHAvdNT2bcuHcX29XRZMVVvu67h4KILhAcrF5cpy63i7nBrpZMntfkYlTh8yqclhirrl
DAUtOoPS6g9HUH3a/GNISwBTYH8fU/Wa+zkUuLdVEbvO4Q/BFlJtWWKk2LIMJ6/eGkPN7gIwFJck
APPHOroKZJ42UQX9bS2vyO2T1yJjbI3xurcsD9QwNJ1svQcaOrBggWa12e2mMvUf8KQDbK9u83xf
ppBmoIXLatoMwchd0LnazhZXoYb2RnHwgNewuTFDBkAjGjPdAMrfrzxtFFjLCoxc3XN0s8S6Ea6A
yyz1KLYsoR5sE4FRmNLDH/HlciDewH2MLsBgZ7tBfg9Zfp3RC9w0Oyglr/fM3Z/Jt77IDp45J8c/
Unr3daZWmxxQe1rTtbwyRZKW+c8m3hzXuWeog9J/WkEXXOEuzG99z3NY3VX3cO2x5jjYI8Qy9CpU
sz5ukqN3DZQ0b1Fb3TfFRpmuIJAvRbCDZFLIkbZ/n1rkP9zG9h/ifqiesix5aWZWvc9F4Wxc5LX3
s17m4GgOK1p2i1FMnXDiHq32Iffm7QCs5ZcIermbwXM43Mbb4VPBp19xD9pUIPSydZM49rHTTS9h
SQDck2GFNAamOCsAs0P0w3hZCv3Yf8xXaoaP5H3eT5z79WhIPwN13QaxXW15EUzAW5wBc7yy7c0e
7m9IVbv2NbZ+VF3dPzjZYF+pgUFQfRyV90KjDonOq1vvSZE8rSqg6XORQzamcN68JG3umuaoPf5S
N1+UyylGouUF0EY7K4ve/vuyZSttGLh339Dqv7HG6LvdbLTJDR+v82CDGZHigHDLxl7EYQr97xhp
lOt96FvpDU82D5UMPZszu1tFuY8chd5CzZTaQYh3pnILOBHW1Pp1o+wsuR71D6E1IKuqPayv+Mpu
jk3vnvqsK3dB22Uw1B78GHBXmVyoR82c2j9iycsdxUvXTX+tU2X+mUqpVDKlKmrWAPrJUPUAmgGV
VZoYDYA9vFaAJovQEm8qnIyzWiU72koT7gRMsOnJD2ujGbuW66LIpS5tbK55Lv1zoGkAtt/75ySt
uq3jDE9dWe4L15VXSBt69qqSg7j++BCgLoO15twAWjzkng+sTpt895wIyGW9cZAOiuRji9I1ZIPw
PacxTaVxMq7hvjCtYzHI63056ITXXEzDVrV9HFKMGqEvxlwz2keN851CtAtZ3eIKCJJ74ihQ3q9O
sWkU+LfaXQcS2jgdGk2ZmzWTzjc9bcCZg4ZeBjVe+nt/X9nNixEMAwzTNFq0T4AbXZo/YkD7jVqa
5jC68ORiyCxx4OjtMr8N8FPbw3IAb7QZy28Uc00B5qJXvwVctMc8t7+XeikYHOMlj/K90wTZrUmm
7NbHXvfYqg8RmpNeBGx2hppK04vNDAxbb08Q9Aa/oky5sta59SsUWTeZqk9u7bu3ykm9x3p+pEE0
zt6Nc3zbAXB5VVHh3SrdDFHt7pRVFCEtowmlYmsdIYO9oSFNgLM6osLqi4MFsWCgoUW5LruOXy0X
GrZt17RwCsDQKB1+TSo0/tDN64YLa+0U7rDiDbQ0lGYj6CP+OWO1de9RDEcuuU+s4SmL4aOZ+rCz
h5KqkOYKHMPmBPDTuOej2huiak7UUNzUdoh/xFp/HKv7tn+bXmKS3SoJ2oCAXUUXISsfoWR2iRs0
Rct/9eJUjJjowiUOHN88rgwJ/RogwIGb6ZHxNhtgD616fAdzM3mu0vxzPAfeMaAj25wDpi9MqE/j
U103tv4sh5rHoW/lDbzqKap9OlGQVBcoMBlbOFXB/fF37N6jjQkrABZIYPaoN1Do3mZ2gmp7Ogm8
VSIdUcFFfjXzpEdBFqo6/9GFuF2xTXPQKDRptjDFzxG2d7spbpzToJvJmnizLazUARA5tzcOckQr
I/WzZE3B+/x9aZsItWrxn4TWQldtiHMXGxnAdkCzEdHOZh1S+pqaRz1qaCLQNLxlSYa/Q1OCBr8g
Yvw8nbfw8QtWAyE7NFh9A0vpbM3rWYRZlZp7nPCTZ7wCRheggh+IQtzwjfJHBofeAA4XUKnKAC5N
3VNQQNCzGp12M7sWrFp1zJYGEOXFhZ7NgQnmdR/0/NH0TLw+J5A7gFj39IUmvKLv4fWT7kj2BtyM
9gh+B1ToqEtNrkV7aBpm8x4Ll5nabqEEpIBfXs1WByg7shBHZB77I/WWptFcJjZ1/bHr7Y6HNIN3
0HRVcA4ET1SVp8qPPzb/j5jU2+be8wFaB8oG5K75KBxvOiZ1Ox9p+L/Gyry8tgmIHP99ba5q61D6
X6vC6y6wfHTGFYxQO5g4YqwyJOpdBYVeHbrHzaa4QNtVAJVzoQZ3fWCFVHIcJB/KXWR5zm50y1uT
9ls8P+YKHwYMnFmcDQc/mBr82hm4MDYqvnKqNgJWnpdeNcN11A100ywgMICrp2GTW8PVBs7hGuUg
wIwwKFRyVA9tn4mrAOxv1Vqe2MMIHsnL6WlJs1A6ZGgidXRn60L5EmosyrfUGoE0jmw/gS+0kXIo
r5nvllfqQf5nWDd1wtYUg85n6sDWMHM2ePoPoSrdDscsuzgIaThPTuHH66hMBdIXyn1ysti8zf0L
DWgBiCn+JgdqY6P6Go/3AEJ/2kk+0TheaiCP/qunCtvc4V3scQnRCtogYDN7wLvc9q4G+lsnlMRA
YZLxUTa0qfyXIojzY2bKDNgC0JLgqg3VDAvJyjAvfOAZfPVCTzFIimQ3XiTTPg1gL8Ti4cEB7xFu
OEjH5xNuX9QDc/CrYzX2AViEYAPlDEA+7GjCKasEo8uMhy9IGFfAs+Tjjbv2cPOcwoKOo3hoeWDt
wcIbwoK5cquAWTu3unHjge+YD0/6wIiOEtqNoWsHL4En+0dg0L/5tsfeihrSBr1p8B3MLsVTlObI
WMG8vAD5DYCxygCiM2n6KzwEQDfjim8S1+xRgrKqU26AGtBn/CCNSL5NM/BKXuLmF5ZKcWtiL18l
pn1toVkC0kphn8uaWR+aFrYSQMhCFdj21InHPOpWtO7elYNX4yERb+imGvjzTyaiYku3ZMAWcYu9
33iXu7NR4XdO8yp3H+w+X1sMmipm7GcPcylz1KznHtwIyIKE+MLHG6ZnQK8B7tV1ih0KWuMFQhMD
TrmwdqVhrv8SqSEXRqXASbN4F12rQpa488zRiZr0d4+GisNaHGVdTMOPGLrk7L7sQ/zftoFRHJ3q
GGfXbszeWla9EKmTiJ7U0HAqo13e9Rw6byCALvE6soLQByNzQzH8fYIkCmaodbBdfBtxpgdm8TeZ
dMBVpL7KRzLp7yuADb+uWdA+OSUHx3KAVR5MU43XBEjtc1qU00rqIfjDwbEwoBTaONmMAguEdgDH
GHVDPRsIcIh6ZXKzxIQVcWjc/l5DC1NWiLMcXXGu7emGo5G3+yNOK2BRah1AoclC5AC7ELx3qDEA
KnPOM3BNGXQOKRtIDfGaqYfbwk/fN/j2jzgNJ01/XtZSTGbdu5+bxY7iRmSD20zd1LU2I9e8Yk0s
iacerzlFuQdW7j8IJ0RCoRWVL/e0HtIM4EmYs1oTsPX+VB90fTqeKngUA5B5x8cyG8SejpmooSJG
6+4ThpdtBo3cXk4Egxy/OGOqDs4Ik6KID90e0HxUZ2B9+2tM6feByIC0CFn6bm8kHkQiiD9IwSAq
/95JY9+TYjX7fQATb3cGc1ffE5c74b9rJ9+jfo3EJeD+UOFwPdyZLTjh4XsI9AVUE5M5sPC49l21
DQoOsi1NSacwYNCOnC5UuNTeo5n7PG1Y9vdFig8RKY6QmJbArrMNEiHeiviUeL78Taq8j4sKde58
3v875XKsgw3Sks5xmf5wBZna80o0AMUOtXyKTbPaO5aN0zgVSKgYcu9p88/Us7YKVNjDEqIVPpEE
Ir2EZv63dbAVwpXXvT5c1d54AFOH4e9NymPxuQd1dtsgYerdPZlb4FcqYAguXJszk0Nz5lviAN8u
YC/9opSbyIp7qNQAb0prFs/myUYavG7+fW+tgnwNTq4N0ADoK0DTthfR8sOd20hD3LgOzm8vZgrh
FeEXQxJ42//YoPfT1YAxXhn69K1z666YikeGMmE9e+UDhaiRZe1vWAvwcEK5egoOlfiwDnhA+ZiV
SOO4gP0vdSr6eO+/oEyhRl8Z35eC1f23Ms3s/lug34fbwHHec1CpC6JvCSwCL9NU8pephsBPbHjz
noYe3JLg2zKnGxrySEVAHI3ILQOv8uIYLH8chvaY4qndhXNdwCIxunJHIYmv0m9CVGGJJ9z73FfD
NhZCHPDbnV8iLl5oQe1zvNmZsJC0iwen95lWkLMfSq9zvHUMrKgtcIhrqRg0FhJApDwyNr49JueM
yLm/e6W0gUlMImiQN90PmjSMWqK+2YD/s6ItkV59X0gLslIU4cgcQPIVhJudeXgEF7EKk0yI77P5
znGz++Hhlrcqoxr6kY4RAyEeJM8ztwFkwHlmQ295mYjx/Q6MMscdWICNoiHhPbHIcCZLhOHsaGTj
xcoIqXsfa6A59RI2jGtNSAJaEiUs3uPQ3wY2XO0xQrEPqaE/ila0ZMAduTahMIcnShDvoKkNOk9v
NOcump8nDXqhBsSHHmpOsliLXuX3GCiHAHunCsYgeh1NILkBR738xlkpzoNGAvizqEPW5PLQ6aFl
lt6Ox0G2tjRsIC0d5yGR4GDrkcnfndT0d1meT1crtpN1ZfHqfWz9iwfU+1+Fr/YzxB2/lCodQ+RN
4XAEw2ZcL2lWFUSW94D4t49O17WPMCcd9z6ypqtax5YJbwbLieFcAmRpd1/b47yxTrnw1/eteqI2
i+5SgD8nebNpDFQqzLx4/NB0MDhjkXFeQv7nimefYbSYvWVt2u/6TGVbPIbSt3Q2FB4GuXxwZCs/
JXO1Al4eJRCUpU9yFGAt62VCTN2a+yBM02wWjPs+Nk6O8O01n9PbCNTDudNI8VYDxKlHMSCMcfOL
RVrv/+u6CIrSAtZ+8O8KQqDlc9BHcyhrVH35IAYzfai9dT9axQV2kdZrVaFU4LMWyk0Fs16RWshW
y6xbAptNs7bFr41txo9L6N/2L5ej2WUx0z9sGSaRle9wbJ3X1ajap4rBVtH1ZnZgANg/BQNIwZH9
heaSaG6e8iGOoC4X1+6DK5EdS5NyA+XS/sWJrO4U9wDZ0jDpjOA2SDekUaqc/iWtIWEwg02HMl3/
MlqpCDvcqfa/yuoOd/Hd/V2tph6vYdqRQh9iQwVqiuENE9h86lLBOhH+tCmCCDrehlldlCxKZHm6
qg8TiD+uPwQlbJXGlVNw71BYxmHC/wK+4GhoDQ3vS0Aweu+hc7+7X+wepPm2tsR2bvAh9YwBeRHJ
ylnVsCgbATVtqyyMC6d4iNPOXBs8mz/LJEHx1In+8lxY1eGV8FuQxjFovWV3nfL0y2DXL5N+LpIg
G9O9Mq8KGHhP4OdkRSE3ULAGRRKSTbQkYWyTi4EfbG16ODeJeaLefUj2hBZzQTiaxfHflnxY92Hf
Py8z1CBzR7WAMrW+PI/FRnPAw7KB3gSAG18aMPG3OVAmexrGQCX00XvcmPXeYAaS7maXfsndeJsN
SflJjMV0hL4v3tR0vHTml3gy6od0nnbKyfhjHQEwWXsofgJwyh8N4fJHB8IDh6lwcrxh/x2jHl7J
O5g2PdJO5tp444Q/8bXPq3WrYvj9Zi0kKaGP8hWHLWTqoPb2bEEAb8sBsTxD8TE+VXZU7Kw8r24y
1lkeXvRrBoJiSJ8IDpyPuZIoPnt+ca7NbtNCfuUAVVhAQO4xrkqxxtMKWvN6jYx7uQFHFY9GPaSJ
+/IWvzOwkhO59jO7XXfSih86waAWF0XxFsWa+FPd2fBghCq3W884m/vW+6iCX0tFqhQszwTOdHqp
E/H3CMoP67EEentmCURFysYyjh+6Ham3SB2lKaGJhm0dxyfqmaYjd8AMXz9soQlaTNucsdwymSWv
gRH8JYy+eIKRAT+NHV6z/CBvvo5Nux0Dr/oMhZByHwejdh+17fdZfaH53gLNE9dPj1Haty+xim5e
NzdfZ/gThLmad1nhtCAIzd9dyGEexSibG0lxprn5fYpc5AiVYjvQPf0juDj+kXpZUPzqJRV7M82s
X0M98pA3KrlSU8wD2GPBtJ8bq3lY4srgyXVqgTKdCtniG4vbheQVEkiGafGHxp+/Z0SddnKJ76kJ
1d/faRjKuaTCatcVKrbN2m9WRGMhAguMaqoJRW0g5KfqmeJV1YvD4Fivbcnt10kY8H7pzfTn8Ll1
0uZn1rGfNUwvPqEunOCeNfkXyC2KY9vO807BWe6WdPiMeJ6aX4YeaEO9CSyT/WyX8is+gTKs+9i9
WVECpmFhokpcGXBptf0GhCofDHhADdQjNX6fWqcCBtvN4P8KURx0KEjbixoAO+inByiIMgXlNChC
0ULLKhHMIgnP29k7L5uLamBQRedI3tKSoWTfZlUB2QZlgoPTs/0Qyxreyxp+Q80f8JmgAQPCcaS/
WSYGI3HPqLy+dsoxVxWQyesIZIBrVueaIzcbe8BKkqtUOSpNzIs+9a393bJL9nMOC780PiUdh8sr
hKVvIIk0t7kVQJ1PElbXcXOjuOkWH0Jg1VUo+EDammodzcTXQS/gl5jl5jXSTZ4Y05nj20EhWkWN
WcEIsHTxck0TEs8WFyIEKEQnAvbdgVPa7soUTrJvs6HflQMohIGdQ9AhHx7qrkdy2wVrDjIQ/FAW
6dNo1QYcvX9PKAa/Zg/iJKGwRggy8B5Ze4a05K5zJCSXo/wvego7Ha5eS3Bj6QlNTd7j1TRmLpwm
9FO7h3jkIzOBxyochpcRWIUAFtN83FFJ6MEaSERAhjn1d6Cke7uK58VhDFpz5YIZKcIZRaCwrAH3
6JhonzzXaZ4Gtc88Yd5ogHq8PJgz7nv3DXJyRNia4tcGMWV/ZRXM1yuJGgo1udYLXIZQYQK82ySV
QFcxJNitd+j+zk+ytb2V6THxPRnSECQFsAdZ+5bgjIAnk3jsmAM+nmbJO+YQQ5EjT8xjCq8gipVc
DcU6jdMgxFPcDulPc2mkZqXVvtyIAopqHxhpy5Iqg4LoWEAYrwK0Ni8GZq664gfrcEyl0OQK/oA/
Cf4AkGC3jdwZKic6tjS0rkjZq+fXj37D4eiH+whj0BcDe7maUNs1s9V97OSV2Kkgvpn+3O4GZLY/
2y3kJDsv+Wbh9BnaCbMvjutaD3HVQDzSapJvlW+caijthknbwse5ZnglYU16jUwDXIf5kIEOvEEq
Wjy1eDN/gvkK3JLc0T/SUJYoc0bVTek5isB9S0F8O59WuFYVgjTInqyfs2lPf2UWSHN54g4vEOFO
twH+zsLInuTwwL0CXI/S6ratMchDY0wD3jPslzllANtXJodeVD+AJoLzt9bKpBxO6kC8JHZAPL4n
eijngwRssuLRxPbLQuotE/jvPUWOhvA0FXhmVTvakLDSXRPSZzKILBiB/56haVdnc93Ms8+ZjyOi
N3/lZlUfmxTcSXAd6+Nk9sWhFSCYaWibU6tyw8wR2lN6WHegD1GPGibGcpOUbR/eIXCRBTXxGfJM
tutPe2SzijUPYuu1LNuPwxamQR9mE5DcN1k3fe161a8Gz7IeeZrZkEIY4+sIKQXU68EKtHSsrp1n
JNjGfSt898JdK3mt5bZmvvmaDnn6WsptoweOGOensX9tmuLkGrn/6Myt+Tob5X1k9q75Wjjiw+j3
nJFb+csEskcJMJiyjE/VVHlXd0Amh+XxZ2CnO9hS9chD68mhzErI0KT2FtTrb2bnu2tATY0bmOvf
mRdPXxzb0NmuIb5Q3K3z7znMNT7E5wBExGEMBtzu8DTRH1gRF8YTEPhrM2Hm6xR7EY1AS8WLkZ77
vZLm9MjEWfeVIdV2nid/148eD1sfx6WYGdMb2yvVtm8Q/J1OFQSGMTVOb3abc+g4OM2JhqjD5Hn/
NkO49ZQX+RzGIp/eTEPzBHkc76zG6EBrGPsT9Sbgkk4SjiIVchSYqeD0jDfLf863ZvIi8PSE/ZB6
t9K8vEyzCdFTBjDKhcbUgPfx3sYJbrw6fl+Ct6sUx0QYFNKjDPk8iLD5M3K4DQR5wmW8PNvmEXak
XjGGNrRM3hVw2iBmqK8DZBs3XdqpI9zZjefEKV/oYJbUQxky1xUPULVWwLfH7oomzMT4Bi9V9uTi
84ShJjQJIn3Sg4/4Jousx3YGVLJFbvQydM6vhkNG9pIpvAmD7QJwyD8nlsXlqZxiiPnqeYoqC/Rg
o+nvLGC65/bmnJ3vBOHIBl4WcgVgD9+7tGAmX9s6D7BsYRbTKYzmHWjieHAWOKFM8i7Tob+UGWpv
MrEzcK9YvK/1MMAnCTIP0iE066Z+h8Jx8oUmM54VF3tiOFBBEC5ToenNz5JKELqBGBPqF7o3qw7n
9Hk6KR1a4lELryk7zZINLStxp9vmpgHymM3GcLD7bB+bvXgG1QWaVQV7AD9PPAeoWsKtsEWyFI/a
A8WcOWnPc5x/QTFi7TSJ/zQEQGQWPSwRjDqwPrsyUlsP/5sdDRNzAmk2nkqITmVvUEdOQdn063PK
gr3LS5iK/W4Gr683QFqKNQtc5q1oRqTpa2yY9jrN4A1gGZZ3Sb3Wuwy10yGnXMwMAj65B1HCHiZ3
YsjeZDy3YSZncW4g1HfqYtPeQg6geXKg+xkKx8m+Oq518OzS/hnJfqvMuvw2aePWAp7tb4Y9fjcM
o/xadM29M2T993QYy696qoize2dZk5kXq4cINGFnqMktxg+90z/e1U0pRvKlXVY6+8Hof6bE69EN
XqtTZECD8kQxH4IsJ3NSAowkzHJYlN6XRMAzn0YGX+u+8ZX7ABBMth1HZAbB0e5v0QwMExVHSJZr
GgDAWNF4dudbx3FMK+NA7Ot5hlyephFFuFnmXNhXYhAZQdDsJmjChAvHiJcwecNndU30P4VWFJb8
tYJiv69xv6JtNjtaQZO/f4qXueBFol4Y3gHQBkdtsJQWChddCRj5NDs90OPVZhAS0h81pHju04SA
NpKu3QOHAo9NyDK91sJZjaj9PNMI59ZVOqTs2Y2q9HHg/cHvstNgl9WnzpubfRSLZDf4kf3mB7Cl
HF3nqxu33RrHnfg8Q5z2FntKgUM2xVsXica126Taz1qn1nyZHZI66Q9Lti2bSwX5UEwIZFUOS/Lt
vm1Q/KeSePNE3V5zZKoUbnpwnvFWkQfaiK+bIFfqmgRxvWucnK1ouEzAHNbewSQUglCjCzY6TZeG
LPYtrJ9Wy0K6YDpxE6+ULs5Ovy99v2AOrxLcL79RnNZSvG1c82Cn3ecPVy8suzg6c/zsLT+xn7K9
mQ1X5HHkl6RCEgVAqR+dXYpV70TOs9N24w4HC3EY+6m8ocQVrHidqh+sPfLOqb/7sdGBrlg4Vysx
qyOUDWYw81j/6kn1JdYXw1vmeZBz/RZdja0qoIKNvKhf71tk70n6W0NsoMOtBcE/dBNgzVeDBY3M
u344zRvYGE5z4OyhAvrc4l/95LVJdClHHNU9Y2bvkJUSoVF48uL40/icQMuU4pPpW5ukkfYeQmj8
HSeJkhc44Cr3qhpk9B1oBqodPSCg2/MlTfAndI+VecBPPfdDmqQnDj1C3NLdVg6LzpXSRwnD6MPU
9yFvx0sPulJr0r8jSTzq4SbZholR4uPRgnk0Mc/KOQJW80ryeRSPCpGejQTkVg2sKmsTwnGOWYIp
c28/RkaVJQC9ilc/2hk+3hO6eTrHwQzdU91YgLtd3cnfUPw+qkrxgMKOBSFQKOHgV1PiBSKK+WoA
dMId8C5zH9JMLUxgBAWUH5YJ2sf1ZseDWlWAVyAaKXs0NtJ2ATbKoTqWRs65t4RZhHndmoAH1uZu
dOrgSXlcPJqCrU3bDJ4oVEFOb106RYN7EFYI6Ow+TR44nxjcI9Vob0pfJRvj6wcRvf9DcmfQtRTP
cmDbMgblpjfgx41zxCnRUrbQXfEeDMP3wHOCZJYB8PKeYnIEAYt6aSw6eDUFKBDpHbSYJmhYlEbo
QbwHJfi/N9BkZ2QFkDqpBboNrm53Amkf1z9XtWQAT1XfbTnwp7iz2VPOIHrqZ563o2GcKPeWNKeh
yWcZWsCTb8UMJTEgkvgTCyAF3ifQ8k00g6eFJNAZBV2p5cQpQg0NS4p502sMUhovjj6D6BdJxQWw
LoaDmVaNo/Fkwgoz8OADQEM4WOJYSXpyNKaFLje/4WUF8sKZFnAzoAE+zFV0aNlgDA+/h0kGDIY9
8noze/Ecsg7llT+d2IKGWRcFYyyWAQRBJmzFGIN+6Leeu597/5mc3MjTjVUtsO1AAhlMxqsCJ52H
ASaXn0YAKTgbohcfSkNPI9KKkw5LEwRZnKAAvtHDCrz2nT/6/caogO5KI2M4KE2untLyDEKt/TyZ
jb+1hcXW9aic56EYjKubeDsagQ/nPP9zfeLBQpjW02Ss3AgHGuD69W5q9PpcX59Gy3pvztOt7Esv
VPgruCwNEJHfsZ4BtmFKWKiZwH5BOImvaElmRjhsBV0FmKje5w7gkv06GZbOsS0K8Gd0DoESCdRb
mn+L2TEwX8s2WvznCRdU+PjYQlUHGKHy4NpQiQeHS916XdqO1H/G2iGpDrgVK8DXq+ZGi5e9UZ/i
YG4Z7t4CgPix4XF6ie0KuAuMYLeExo28R50UEgG4hUtIZJA/mCUkRilGG4JWjms2ju2GYqPPLyXQ
h49ti6dX6b/aaV3cRqA/cGA0PnWsBvR2xLeShgBDpjso9Udg42I2EaMbFs2QHCdpNydnaqu7NP2k
zFWKV4WzKyvBdj34hGMADb1l6MianfvIFDsPGEzosmbpqR4aiLDrHjUlTD2g31GwcZcOCQRa/57g
0sNEUsOdaPXHnmXoB+W4TbpcAqwT4BzfVeDmpKzZVylHpgzClueBFWqbV1Xy1NkAkcmgUG+JglfK
2Jp/2ZrfVEsYLwM0fZgbn+/spDGPweBD1IZN73Xvw9wb4tBQgrSal1TVryzO029ZC0czqwjqxzLq
67PIDLWmiQgP/ZLJ6d2CP8QWXNwSHJusXXb6NmcwZES6TjWsPhqOdohmsfxSVO219eImhi35K4jD
sOQpih+NydrPTeBm6yQqm0dlt3w3jgYcA/sa2nkJRAlrQByQBUdTWRtwV+ZTNoANajfwFo/TFlah
MXytKs3HS3OGxrFqPHnA1qMYNaJ5QSbuZtQjB0S5a28xK+ONSicVRk4OeSeOV+3V7LgDdDDQFNDL
2SCPrMIlRr3e7cb7kuUKNBG7uAwbgPjxOO44tTmM25i7xc5G6ewtM6unqRwjYOUN+1Fk/juFl1Ut
1C/fTFs9GbOIbi4ESAFQbWGj1TVXpZvczZqrWZUrJ3yOIhV/ggZUfTFB0VlR8oAjtbCuuXIObLCG
tWDDfGoH9lcCPMQz0JDI2DTBuMsM1r66RgDWcy6//8sC6draspUhdY/04XkSPjvj880hbRpx/G1W
OClbw8TOQgafDZbB4S8apw3DoRw8b+Y8y156lyA2nixrADvSrftHi+Fre1fAYjAG28OTNznbPPvV
oGKC90pTRf4qBRdwDd2+BDC4v9fch04HFAbtoTH1IHxSHmMLyNfaBTYRPKHRy5NtMBTFS4ti/ik2
kQzMc0++1K60nzMeVmbhN6HMTMiLB5k401qDJdPGlCpBDRFrl633K02u9TzDEsPq5AvPuv45zTad
1hTrk2YLWbXpIHV6AF/D/HyPk6gYdeUIPjXoQz34d5QcNPs17pRdCMsgG0YZaDjqQaDT6ZTgvdv4
1g2ItXpPMVrj6azhRKlEGsMCMD06QLMvl0lGLSsIf4d1NRfArtVGBFXECkB8SCuiupCI29QCdNrh
he+HVezauh++e6xrw2ICfia2AZaa04hv44Sr19nKvxp+AlOIpjkhf9q/uWMtNxD/UmcUNFtIM2SP
kYtXx9nmwNDWefsOzTsBYZp3hwXZfqpQlaNh2iTbDDnAT30D1RiUToZ1ppdBBfRtSD0BmOTkXHwH
8F9aD4qtuYKb24wjBd4zQGD4QXFVwe00Mwu25TxDWqAYAdVp5v4AU4xfPUfHIDTZH6Cx+H/NOnod
XYU59kUAB3Ok7FdTwDwjy0Z9pOJ1t16yZNRTw7c26vIzDboMGCMIxMVn2ZbwS6gEwCZea58gB+iu
s9ztvr17XtR8a5n016iFmDhzlsAQC3DradpuAgBslfEKvU9/J8wWwPO5RUYz80/F1F4n5NgfqXES
aT/6eb3mXlshr/93HMpyFs6lQ7JfYl5Q1FC77e2wV+alEtM7MQ6FiD9npevcTJQjr4HBK1BDwDgE
JasCs743j7Kf/4ex7+pyFEm3/Su96vkyhzBEwFmn5wEQyKaUSl8vrMqsLLwLPL/+bsjqKXPm9twX
LbwkTPCZbYynjL6si3neyG1GxbBZZ5e9c5mJW+RZ6lxD7eCnvSV+/96qB3VM6fxiVKR5yGTvAW1e
v4xVAnOGtKeehgHkBQD+A+sD7a6FtOmpUqFmr8uThrSOZOiKr7ujTImaLnavE7P7bXcIVIT3M2kQ
/iLzLzUJVRc99dOJhS+msg48M/S7JqfVTRHXIGIvy/uOlW7DAsjSyoE/N6/r0lxO+d5CYu+us3Eg
QWewanYz45a2gb+G0u7SyYOxp3lKqslfq52RQDsPwYp5yqf5Y9FHc2/ZSkndX+fWD8LtujQryGzS
i4CC0gH4oidZ84ULkvTVweTq59kAs3XB1e0sq8AGewmQqg5kC24BFWSvk3KYykM2BxiiSfPy+1rL
iLDhus3H5I991ikSLeIcRjPbJdcgVzEL+hZ1rj5M8VvCatOJU9glhNCNOga5Hm/0JjdeGjJvgk7R
txIsBVAOLH4r8rYFUqmJfBDKtPtWOHAaU4A2G8ktgHohcj7gmbKsNb7kEJKc4tB4TnVUZhK0CoEG
ifzOIvkD1eNrxILq1TKhvR9E1nQpylocUgE5znUFbpsIEOEvcszUZjEfgdx+wW+TFn9z3SBL6Yvk
0rzDD1G7GE+nlzS99tyS7uMIedAIJ+jz6QSDa4jqBrUCb1fdSAy8/o9C3TplmGXmTxX6l+vsT1ZF
bFljhOhTTkvOuzoVrdusU7C2y3y2rP2xAqBhgO5HUBO72gRzLZjn86Dn2RlsscX/CN2JHyuA18jO
SdAh6M/67yt4Ws3nbFnx2x7rijCQWFEpaKAtDY31UGbcElf11bjLKHmYNE28QJNSulAYQmkKfaAn
DrgPizv50g2V8pOhjP04N+VLP6HIB7+5RwUh6b1qLd1dl/N6fK7aILw2dZHd0F4TtqomMPI0bdjq
jGtb0P8mZzBrcq9Ji554kL6sc0FrjHc6UFfLqvWjYtYR10g/ay0j94VM0T1NrGGPHki666g5LWPp
CPiitA7CBOJ+mVsVN1HlQ4C2zoMcAe1HMDg+lq2rW5pkyAb/2m9dBtfWpwZB1M04xHwbG8u9DOXR
Z4L73s5VPxzpMotOG7ReoeABM9oT3hrcXrcC7qPZoHhVb9fZcTBvIyGVV+ZZ7+fQ7pnsldXAkD0g
ux8WSa/xtH5E44TfGpdgZQpItwI+hzwlqA6FDsySjtLdFQIPAVwQZHlCLk92yLv5tquD5gZjebUB
CDW7NwQMbwWbg89Nop2klcnQVpOfVVVzySYURkGLBF+0D9Qlt0xoY1Vp485sil8DIREoxfOLZoJ2
twb3MKVkl+V8TGHst2VEAGH5S+N0nQqTejpWxq1GSyBPJeewnYKbkA3pObWHXltrE9ppty0d+S6w
QKm1MCY+UUEPAHOw16R0eB4UNsTl+X0H84INhT3FUWlhfuzobG2SKJf3VlYW9rgo734boUv9bqmo
tKkm2EmLABEbK+0xCwPtEezHHgw/3FTrbNWHFWK6hHnrbMo6yOTHXe2htJI5VM+GjWaZ8UuimV/y
OgkuSW/NF5kUXxnlyUvStvVGoia3hT4RZtGUkn2ePFHc2AdoonNn3dsaKtNO22o4dbLo7kf5fftW
sdYfq1T31t2Jnp1rvLLuikFR6NCgNyeuEwqSVzQj+LWHBY7WN+K4ztVhCdT/DNXtaAhjQIVNbuJV
10e7dY9xkNCA5yaGiL/2R0xvuVoLWfipkfzjwCNMLFReezSKILrH5+dkkXnV48JwhCj7I3QT9Wv2
1/JpWQ7G2Pfly/aBGUyfRwD1nbGdvi/v8FRnsGnaI75X7ti3cD3jJoTL2aA9Jnj3OJHBo0OxXA/4
913HIJgvnaqnxwph2rJUa6V1ZrP4uGbj1N+QAs+zEaf8qTP11AaRiqCnRKbHIoEELWVPlKjgmHQx
yFfLbFwFAKNBpQiO5phVFqgO/4+dOhYsuto49LqT0YkSr53q3+2Ejoe4C4jcFuak+b0RQWQsybVz
X4fMGfDa/FxJCtHHpHuHuOtD1Y35U5fEEJZI0+yUlzHyy4wnXpPS+MEa69hmgBe8p6BbdpWmbYwi
QodEkwYUxPFhtL04Am2muwMYNKByZ4u0OFboy1RKtKK310lNl+AdAAsYcyo8CwWy66wGEG2BHH3l
07jRAYmBqm96owCWfFEa7LK6fBgvlVFkW8aMEUSAhtwMi5a2FSS3ZlYo6N+wcAcrALItUXE9Q1wm
cqNK0Ge4L10HfWq+DQSNZJmXb1OCHQNKuzvIYGNgQLHZJt2i+aQb3W2cZv2tzEZnxrB0XufW5amE
tGDdXfp56G8NqspbyCn+awcGu9hLEYRI3LD7ujzRO0Dd6xaxnthy3VT3fT6o+4a3W0jv1JePRTOg
6hqgZ7t1ZWTCBRBAMOmuazkYLMdJD7+tKwX4Pfdf1xXwlVU4QH4I2mAHkdX2MSLFsG20RC5SOTB3
GhpQONr5S5HXIQRTSLBHasKvvNbf1uXWnMMaYgwzQCp5ugO8A4pI7Xj/o2al61w/5Pp8v1aw1uVV
2/+0aK2ARSaaf8uOhgmdoHEYXGYEwT7TJ3JMaGttUjoiwBWIaXhNoGKQU1cwaFJWFp5ArtRny4Tr
BonKd3hml3ZjIu2OOIOgByFPWq+x68LyOa7Ly66aPk+deLIKbniyGXJ3yiykUon43MEEw4FZXIrK
QW95A5xfDoio1TGe8XQx3ZzurDbkNtd0eh0T/bFdpKaFPqK+u052tIUU9fKxTv20+sf8lIOW32Za
Z/dl8PLREFvbZetHquutC1Zv56QmbxKgBxf98gWtni9rGE2Q7iKyKN2PfWhTQ8gzaRAFhlN9yhT8
AAKt0VyNGRJgwGJZYC4LBlTJ3EKMqRNFwjohyw5O69T6UbewKdZSOW5+W7HOdkQ2u5yPlx87/LZZ
y4drCk3bHWpFbLZ/bIfYl4OZUYQfX5tV03Dqk41mtMGFQZQIZq/1O9yeEUfMLczqlYmHbrbgbFSb
8aaMk+LmY+0QwbmoKhKxW/ddbRZyhvqvzIzKW5fRhqdulaOezjNtjl08KwHinMW/cbH4/KBBtnpr
Pf5Y87ElVKQNpzQbDkJjxxBpN8Gh0iNYJljcsEF26V8FqU4MUh6PmkDTZYKk2Jarjj0YVXpZN2jB
TUVSEbNLUOTQ7zEDzW36byFp6Iay1PRGRc9aofVg3wIQt0fVT98bETcdYiXf8rICR5SMtyjygNAL
Py+XwIP0ZQ6DxoYIlriRbIB2ZUxuAjDaXgZVCa+leg6YOmbTfkAbBNGKHsDBdPWbmOD+EqZlc7PO
reeLF6BlRUkd7D6sKzrD5M5sAVu6brOeRPxQg0DXcJwIrFqKMIODRyAdkZISGuJQG3TDJJ28aLQC
e93mx4aIUdM9Es/ruihoC8PuVDF5PfKbG2EYe/BWyH5c5pBs6ASlaLg05aW7LorzEVo8YY3lQ55o
uwo9npmgu/qxGueAerBehGY9Cq03vxxlTl2rgGr+umY9zjqVNW3savhOd+pYARnPcfTBsP2O1vwB
z0xlYVvCik8/Fq1T4NfSHXqPtyjI9TfQA2+N5XDpBtaLQOda0GX59Md//fN//utt/O/wvbyU6IKX
RfPP/8H8W1lNClIq7W+z/7yHQn+Zr/v8a5tf9/in/17efMnfm7/d6BS/qbIpv7W/b7X8mn8dGd/+
/de5X9ovv8xsijZup9vuXU3X96bL2vVX4H8sW/7/rvzjfT3K/VS9//nprewK2JBc38O4LD59X7X7
+ucnIsR6oj7O03L87yuXv/nnp9P7GL+V/2uH9y9N++cnzRT/kJQwIUyTIgqlxPr0x/C+riLE/AeU
CLipC4OYBpKzT38UpWqjPz8x+g9JhDRMSU2dgtPIP/3RlN2yivB/GIzBpI7qOmEAPcpPf/31Xy7h
j0v6R9HllzKGs+Sfnwz66Q+0e5crvfw1Q5eMMiaA9RSEU6qb+KLq7cs1LkJsTf6PYj0e5CKqT2WO
onsIA79+gdzm3dhe04bZTMlLJDmSMxlPHx/wMfo+xZDFOCjnaRjge39Kb5J+jt8iDe0JKqzuPKPX
trdYWHt6q2ePAw8ewgyE8NYE0ruhMT0ZMPE7gPxe4qlS7Z1pFMMl54Y7VlCDzjMY4bHl24JKgRKW
1b0zd+kN6Nn8PcnGXV+gay/jBhyP+hBPDCqHSdQcq+XDmCQKDxLD8tocF71eeeWI2Hxtk0fdeP3p
on8/sz+fSaLrv59KXEHGoSHJDdhrCIa75udTCaBKFiGv6I+xiGeAULKyPhcazEi6aDS3LVzDT0gO
IR+C4MiGWGh+CdIUBit5DK3FMOlcRO5RuhciNBrP/EqD6FWDbxsaOBx+cCk3/RQV22OFnoELAkTt
4AEGoZZ3pV0hCTpMvIeAcQzcdRfU7EmvY+h3y9mG02/2rMXnYZIoydEi3tWzqSA5gQw0MXJw/1vD
tGVKF+0zpPoo5ACnH0X1oa2TCtbAiJzmpt121NCO4M5Olyli40W34sINRjojBRycZCrhCQ1qy23Y
TqNvpmW/j1hVnBj2h7wMhK47qp8AsgJWuFPDdZ2CefpwLSYfIp6m09aCPrYZT+GFEVpvwMdtPrJh
FkMaEfYY+wD5t1NliXGWeu7NiTYfimYqPZC/DoCJQZ54+Rg6slMsAZ+Jd0ueIRsfHrMVvDsSsFuq
ePrch+EuqR+0ALkpNxGzqDEGTAuqtR0dyLc5ay5IKdovGVwo7LqfYKsaL0mVGAf37+8aw/j9pjGh
K2yYEJLVxb+5acBQNFoyoP/C5orqjsoBFe5qBpOOjidnARcetPDC0/oRUCs+aLDqe2Wj1iA5y7u9
JUa8xxAC3BMWEmhxUn+d4xbMQWDHOsJWGA+vKOavy4Tem+Ih6+nLj7KAvljr8qyHhV+Zx/BU3dRx
It57GGPamiIUBopnPe5jRw0Ve2BiqaVDfNWBWzN9SCCBAH9EgzhDuxlgo9CDfENIbZl2JaCnHRvV
GzQggCPsu8YtgrQ6zRqOhTpU6QpeTM4HE5nIx78/sQKD5y8DG1AohkEpDCcMwBWg9vHr04gsjtMK
kvvfn0YCds+1IEPo1kHAT3OmVydwSku3LTk9ocUZj37LAmjtxVK/dtoIu72Y5H7SRXruyNexidtr
C21UmszFGY45uGJUnuRCAAEToLwQ6Cs03mRGX6weLFjao/kJDWK0L+HlDcZuAsB13hr3iuvPMZsy
DAhWvIm4Zl0G7tSBDuND+G3NDmlnHAg5LeyUY2ft3s0LG3ggybVHUHooaYmgdUBbRk9BC+prMV4g
2qF2dEqVC7B9hTQ3g1DnBJWjtBAQP2T6oyoA7zbi+BWyMZ07GyjYUMm3qR72p0xDa0tLWqDtF3eu
0uzfSwp91HKoTn9/WTj59bIQnVqmbuINZhFgxpn12yBJyolApJuSQ0DU4uw7vfChzb9JCZKp1qRf
wdubbNPMjTuthQIrDYFPTblVebjY1VNGQHFPghjelIlZPrVK29HaoQBjnocmFHfzPBAXNpvSMzhy
2wmDuFNDJGLF0LcmvzNAIdoZwuYmC15QtTHtAG2D1dpqH6Ez5lRkK+AmeyPIMAPsgY/ILBPI3JGt
7CUWpZ3Y/odzYv5+TlBgM6AbbUq8j5eJX2/VIo4CtPTIcIizr0XH4pMI9d7JGj67tVkKR7UGKHss
AmSl7OPN2BPlwZNQ25ASJRW9UtpbpJr8gicOJfusq07ZUmaBqESK2lhrmeNWa2AC/+PDBBP4ZHYD
381UzA+ZQJJi9UazJ2UOJABuNScXqXibrBcZ1tmrIWCKpjUxYL9Kh5y+bkF5qcQzAlDD9JrDDWys
0fmvUI/YKDX0e2aUFlqbQFgMjTG+0nx+YJr8D4MnZ//7xEncQoALo+tMYZf324mbS00UcOM8EGAX
YbII6Fu0gOCaMSugD9iS1ymrTRuURM0tF5U1lfIFaDrlNlnoShNlgQOocLhAetqrJfnTYKWFy5iq
b0CSrdxBDtYDAPCmbU7wR/3ACGSs3HIUG2xzTEFOMdl8n9dT5EVaClNavDk3RmckEIDUIfEXQj/f
KtrxaEGhMwB677jWwPoOUsGQeH8QEyyvLHNim062odtREbz+/f1Fl6HupxiP6GxxbzbxuCEq4ZBO
/PU05QUv+qYYalTai9SrWnO4mlIcyzLRnuiQlUC6ZtSlgxjsesxz1yrxdknnLniL94zr6VfgEiqQ
MPT4IsKowviOhl0lsgcBRHCamcWeK3iOtYJVs7NOlmGie3//L/7NxcbIYRCM5hblxDIRSP8cXrEJ
bNSorvKDqSMOzFtwdse+vrY5pQ8BKs8wH6+vmdHuod/U3mSWeb+6ZJmhFcLEnE2uEritVTLOt7UO
pBHJeiiph7K0SauKW8BRs6M0ZeWiH+gAZGFbOatvaAwV0F8lARC9mA54nHITESPHwO8ypWs3H3Gl
bB5IY0FNaopqd0qj1k9lwG4ADdM8A5antlFX/AYg5Ye/Pz2/B/K4wMygGEK4gaqixZeM4efTY4DT
qUSvANyVSARjLRtvU1BVnaJuos+Qrz/hrPJviKxcvaPNmzBhvmIZYXVvDJGxMau6d8HSaN28hyat
GUtYvCgMxdLIm7cOmWo3wrUh6sLqJAwcFjI49KQyXZ5LIHChlN02XyBYBvxRWSfXhlfGgcI2x2ES
BSVoAbZfypJ6wgiD97osLmOcJPDRAfv/Yph94ZnwXQabHXyixNLo4ces1k7sMLbwR17XGrLR7XI2
ie7k5ZBtFe2hud3HkW3VVNl/f07Zckv9/OAg9lhiB9OiGJqXlOvXc1oHoYAXIR33xTDAh0kbm1s2
sQjNe/SSemgrNBiQwcOCcaqxtFmajlXQx27UzgQXyG5bJR9VGiunK4Gc0oqgcEvNMN15aPJzaiTb
MkvYV0rFHTjg0xdtAJyD5hEEx+IMtAwrg4eswYYNQbEG0HT+PMtu8vBN+Q48yfy2pEhxqDx+MJly
xAHL3MpkCqCg/B9OB/0tpEL7kKO5itsEgy1ODV9i2Z9yRcj6ZgzqefVeQGFghFRvHN5MHIUsaNDB
xgKlzSkicHtLU680ATxbMcKAO3+jksBGXM+AVo5H5eN2aq8ZwFnXvEnx9gao1jSrJ8MCJzZQaN6i
B0qdvoveVunZVZe206aHPoNOz99f4vUV8csl5lxI5NGCWggSqfjtFaLpkEJTrKj2QTeQ2yr+Ms7V
/AKc3Jk1QA+qBeoZxqN2QGsM3uQ1UPtpmIeObnZ0G0oGcUhGAdMHs2Mn8GKwG4CiOJ2BIVyf9A46
d87f/2YC/4rfLwXKCYQQixgUo5lOyLL+p0vRxNUYlFrV+0aQ2dnI3MSwHgY0WdV4oRPZRu2pK+9M
eNbVMdkqiVbxDMRvDMxmmsEKQuyjadzXJPZavXTDtjolMtwyM7Pho32nWAVVAby66QG7Hlu0d6Kx
u4lRsKya7nMZsYcziNtfUl6faRjsItrCNxEQCYIXWHukarYFyNEvQ9VtylTcZFAmDSDVnhTmM1QX
EdTG/pyHftvDBDwATzM4FjU5kfoMiSpbaWyftoNXSc2L23JD+2EfyQdIKTgTx/BM+vuZ1ngg8BSA
SAs3Gyh5QL4aVBgXjYdz1hd+yhgIqKE7pO8WWoGgZk0PLHZhLtqxAwTojQp0/E09OuOdTJ3kbUrt
XLh6DvPTCRH1ObuU+LNRglDnXhnfBjT1I+RDUQBZ5RSUglulnUf+qFk+8MDKetW1uwDWrZ0JvMs+
aXNocW8RuaWGm/EtMAlJ5UrDN4fSDkZAwELLg6mT28BqeNomIy5WhFR2pN44a099ne70hT6W6ruK
4xuaQ0SHLXAvt0Kv/SrONiDMXgNR3vegthF4Zlcc+A7IIqZyG09QCU9ATEWEsY37xNdlc9tk857O
DaoDHO428p5jwOznwJ7hTFJl0IlpGg8A8SZqHUN+DjXtEsH5W+bPVcDgpwhLnqS7DXPuVgnfoP2C
Dllm3sHXs+rHrcHoVqXMMXQODotGAVxlkImNbfAKEU9PtlE+WyX8rXYZH+2QfEY0YUOlwdboZZxB
nQhzuwovjXqElpwdAXvfwu5URjhYPDyHU7oxgY1IUNHugmN0gR3hYzizYxjFsOxNh29ZhyKTJV7j
sN+FJrfRgNhkZuvQzdgFms1LiW+bXUDYEIN1h2nC7RIegscmfDIh3saM/chRKD+DeouojT5wwCb4
lxz9tZiFjjZ97UByy4X0rBBOFdDgTNGNLslzV8QoR931AKFaGXhO2oahqsLvW/WSjniPbavwcyMu
fXvfM9d8HMLMA1LOyG/ho+hNMbonKL9sIqDiLeW00Q2FkF39AKS/y0DjHKzWpxI0a+4k1m4OvA62
8DiZGZLJ4EW8lOGeM+h7v+A1onK7/NzDrr70h8ZrF140sRyjUQhTS9jgGNPyW4K8dVsZwcYx3rEM
Ah54PmKQTirYT3Rx7vaGsuFVs9EVWt1tc9Fi6lfDo54GN7JLHfOdLg3yVN+mxuQlVHPWhDdAz7+F
RT2Lt3C7AUgzxl+EbXVRbCAp4eI0TLT0C95uUE4EvAxbxeg4QBJA466RdTvEpg4qZ34KblSLuB3d
1R3D7Z8iE02T27Ku9wVMxTgxnEQU4KT2gJqilmd1Oy3TNxKezRCNslOVHCR6HBM5IbDbNUl1YxYE
QCyxg5IKDDD7Y9PSPSg4Hm/5XTiWaJNwfymTDDle6ZnuLI82zORdLQEtBu7d83Ak3OsIKGn1xkx3
mXbOo1vVbcLKgeNgGW1rcGogH1/vksZHFKTgEaTD6nxP8VTMx8j6PKgRWMdHmr7FhEA+r1t6XnCV
B76IaW7P+VI+PaEBBFT0glVCMDnlvdzAGn4+jGjZb/G/HnMJBZSGBMFLARGVmJTUBTK3AWm0fc8A
or5H1kA8DDPZYLANrXMkOpGArjcgvBTgNrywUt/K+9SbYYxnBqOnMoQxAzrPu7oHeAos1te0nLJL
TMRwZ43Drk6Q9SaRgfGh58GOWFrs6ma+Z7ri1yqdhN0E+m6MZ7nToIexYUmkb+UcoXxsxQAE8u5c
S2vHLMiA9Xr9nJv16EEIM/VVaaW7SjULSrJ/QQGQoEp6Bki98ziAr+BTaX5UGz7tLfXcIjXZWSS2
XJWp5lkXPdgeNYheel7QxwzGuOtmldnL/aQlJqIJ7BWOOeLDuEExq9UQHsoRL5jpkNCofRoKBUHx
EmG9TIZHgHoQRo0IfhHTWbuRAv/K69kZmkE8jOY8Q+qUEwiC6sPzYI2mO9Ku3KGSejPqZLw2DYwc
o1a5c9ePHotxVzSQJvz4YEmPtlqegH293C2zpUFSKAwj3FgQKfTNyUCY1Iy+PlU73vNqn4TJhKfT
iB3jX0dS0CGqKcUZa9LPgT7pG1MLECaZqLWpDqKOIky/lHT8/p3rjuvHuuzH7PqzxmLEt0/C9PMQ
D3fLS1D+olhHET8XkNYEDWjesCWhC420BE0iDyHPjYbv7EgFzEYuCtNdV8XL+vUDiD38inWyaBm2
LxsoFI9dl0AXhhWo2WaaT2N2I7TCh6qBl3Ut1L6DTcnZLlG3AgfPo2HfCw0FVmET+Ha1ZPQQdiPJ
CzdAP7qpGqF7nUCDEs992N4MlOGl2rhJUTug0DhFyTxeDju9oDuNvnQ64iFyAhnd7zRykweIPjoD
3U+/mxYz0s8JRd2n5V6fZR4lumfU3OPRdF9CNnXIcfoLdP9UhUHTujblDD2jyK8L0O56DBYWdfVJ
+WWTwm90qYorHydz28BhGSTbZagqudzUOnVzgMHh6+QAcwKltXLT8ENmRseJxl7Pkk2ZCAyAjQcU
kC+hfA6lfjdE26NI5pOOOjx6Sy7KfJsyEj50eoGxHmwFI5G5MHzCUz9PiA/RVb+C8doEdHa6Cyvx
uTLaQz5AKaOr3aqHpE+SnGYYAJRw0JaR5kaxuICsfRYjB+RYgekyOoiCz5PV7fu23ucayOg6u+tn
9aVGdqvUU9bhHRXAi0nOr0b2gDqFj4D9KBs4MZv4HRT6/Vp7KuPqEotuF8L3ts78VsJ4ABev601X
w6DXw4daS7TjAJPRpMGrhlrOJKVHp/t+zLzcaGD42myMfPDylm6AUd6QMNhYANZVlQZUZ7pV5rzH
c39G49KxovTZSqa7smi3pGh8Xfej0PAtC29jlIGG3MveQRLZSzyv4Br40Gf240D30o4dpQLSNAt9
sOMjs92jfLuLs2ovMZhBD2UzgYatGKzcm2K/JMclYgrD8rOi2uRQBW9B6S7y46wjFGLgtNMXpLx2
YkBxfhAu7xQ8NYmtMx2K873flZodTnutgKsB1VwIesHCdGeV3X7xwxVB78scvu4t2xugAKnngZiX
WlR2jysM5omv4VmALo+nD8kdwQ8c4BuZgSCblDmeMp+Osacl6UFOJkgFmScjNIcqDAuwC0Ftz17+
djfOm8J81BFdkDLZWF2xkVzgPU/QBIpdAVmYfolUzcEjZnMQbDyUQnOLtIYWybhV3WU2K69ILLe1
MD4g9jaazqVZuokjCms97lVIA0F8dwkyXDBCvKDHbQ0lg0D5Cq6qch5w9tKdSF1cUh+MHADIdV+j
0xG4K8SZ+rWm8UHV5bGPM1csXl6x5ZcI7BGd7vjnFFrgYkbvIATtHYOkNMgDsqIdmvUHtOq9DmgM
jNGbedD3MLb1BIUrl9oP1bhpwcOou8+WlMAdlu4kQBsJ5M0EzjuyiWe9bM9VGT3kpYNq91lAn63n
Ck97+VBGykVdb6vzEiQI/OSe+nK4K+t4i4a9K7Lcz8E9UmhShvG0hX8gwnfiAcqvQyk/gmI7EB5O
0sMlep7R4QOtEcNUY+zy5f0a6X6ZZXtDUQiDDJseJqAmC69lC0+v9kmbIRsz3DQ095YOG5+Bew9x
rzEDQY8JFnayn3swXRPhWDowrzrYH8l0RJXvvuazX8zVvi8fxVgAEjdfw3l8y4TaWV18yEH1whXq
Ze51gQH1crarjGDH0LTD1TxESt6CcxsAhk8uESzEaDrisiqfs/QUU+HmsLvvSbKBoxZ2fl1i/EXx
F5o1YPd2MDjWtjOaGHrs1QvJ1dI8zcQIU4GWGUOmlGR+juAoH72+grai2ewAZ/ESeSuDfENq7Utt
BVtrXvRigh3loN1keP5LXEeMzVPWOLrXLtIQWQTJK74f7Taov6Az9VIrOB5102lBRUwBIJhin0HC
HK+XzZg7jZgOpjZgRGx8qXR7HgPgM58ZbpC8cJpGusOQeErCcGJg52I6R7PxPgx3HIhGZKpgOhbX
KTJ2sQkDF+ajbFVzEIEmfaf44M2x4Ur9VYfz6tSMQPnC6YTlm0FnG6M1/LoE5tAEj9bsMTZdhQzP
adHt4ai1Q3vfNUR3NWRlT/SYcCQE25iiv8PRn/GAxfQCNSAe9iADsQVp2w9z3MBoQZm8+qwCL4np
BlfdAWAaqTbxxqF0VcDsXoscAfxNUcgNKw1HBu2phgyJrUNoo6uzkwWF21bXgfllx9GKoECoOeg2
LKo7D+nI7iKOUCFg1ZYP6HndTAg6OGoNIgFcNk/uEQve8ppfU46eSAbdW+sKqMEZql92Pt6Ewd4c
8D6EB8dnPWQbUR3BLbE0B794TM+merBeg+E2QQpKDF8l9wE9AHNv6s1Jj4WXiviox+WDJvNrQyqn
kJmtw40bA/Iu1s09b/PnjMivvQxfOISRGiC1IpC6sqwEtrk9jHW3X+oMWTkBCNNupcCPifiJGPJa
dEBwN3cVRg5tA/WfTQVS9yI61vcZ8hBj29xxrdmBO+PO2uTzud0ZQ3aVqkVNY9h1kdyALnUvmheS
zK7WTzsKd1tdR9Xq/3J1XkuOatGW/SIi2HheJZCQTaWvqheiThm8Z+O+vgfkufd09wuRIKUy5WCv
teYcU/SIXDNvsXs/NIeziZ25wEkVUlfGHSHqCWkY5cesodbR1AOzfa/BCdSGy3kqnqNuCIrpe4Vw
XixVoISgCLQoQIZ8iG0L8iZ0Dxaatv6Rv7UL13Yz8xztUubr0oXMhCiq3heEodOYXsjxuU2uJOHW
PGZjFgxhgvHRuWf86XaZ7oICJykSfzADFpJYzLl85nRHSi2gRXNHHPLC0PtEOMpLraBL7WMM5XFg
v2COM8rsppBvuGt0TN116NNfP+N6ZfGe8Mlz8WIWNyvLKM2VN0VBxqeIoF76wInKwHRKEMrhmyKc
D83VH4zUXvrJekqa7G7oKX16i2Yu6B+lfy4K91bocbDohATXFlTTKHDS9Jgr4gH75hK16iE0lwdO
qqCx53skyvc5XJ6zdLnqxS5XeqThxhuKi2tusobL9ZMxUgE1fMFoUiGMla51Gu3oRY7zjfzuq6OZ
J3z2zmCdJ8U5ikoEOEje3aL/cMJfeTTuoo5OQNQ9CQt+7ngEBnLJyyjo7OkCre40YngxBnOPhYHr
/vyJqD/I8n4XFuX3OjU/aag/F2r43onqpXNYe61nykS9FdSLc6Wi458+XFZ1ZhN6hZJ5FjMbN+y+
W0v4iCJ5EhDxKPO1qjuTgfms9uLixH/zcvyZIL5ZavkAs39MBtYVcX0TGpE+uBog0g2RDCJw1NJe
cYXGOYvgv9XGWTT2C/IkHqX96HHfatLwUT/s8vTUG1YwNupBptGzg6Utm/N7q7jwy8Rzi6QznMjf
rOYr09FdrpYvURn/KGP7bLHUXz/iahr9yK3hhGTRF6P9IhvjMpFKMDCgWaaL5Y4XzEMPhxCujoJw
mt5VLo0SN1vJI9Ah/LWU0blu6ENo4V4hBl32nuDr5TbiQO7cIdHaq0wBQE7/5PKj1uyTY0Qvo9kF
MrQvNJW7MblyCWCVDv6RTmpK9qQO+uB76+iHfq6vKATOg6Fd5JzTsO8r0qpgxcSfQ5d8MzL91Y7s
owJNcTHmp9p+yx3zYsvkVjnaqdPzK9O0G0FOV9UIz6GLO2Y+zmq3tycFurDqqeI46JZfEnTtNtPR
/jUxAJlHnM22tR9S0p+z5UlG6iPla4yjlA86ihT9FsVMt7FY1FWNeb07GZ3+KlX7EpXmwXTCW6Zo
foJuMbI+K8s+1/FEdBzl/aeAQhVODWQvwM5OjkR5OcMlvrfu9CwpYqnx9mlKr85KL+483XWHs3Z6
TFQWrQudD/TwDD4/FL5voxyhzAKvslkCKhrrnP5k9TmDBnHOruU4H2wTzTc5Xfle5xKamAcxhv7c
N3xr4hN1r2KLh92P+yaRXFbkTXTlU5HxEe6iy4z8ptL130PZX5iQvcDz3XWZvUP6vyd7+9G56pOt
6+95LjhPj39ArHGCdVE+5YFE3zh95KpB9M3yxHDyJpOBHhwS9yZuArfI/bGonpXFebdt+4Xp60MQ
joVc9AV28zjoQZETcRLthj47K+lI0U6nuRDBMCNbz/SrUY5+Vhs7u2Ct3Rlny8QnUywvyGCfqMPv
eYSZWU4ntf05JTFQAOP7XMxvptR+2WTTW8YcjEN4zUoj0Ad5rmjJQkS4kIpL8vCnIvHzFJzEeAK1
zihEoptLO85U/eUEUf6Cu/JiawQWScezleZoSIggeXlNYVsqKjKA6Zvpms+TU5IeqXxLZPRQwsin
r4phMe19Wl3TxHpr8uu/0py8en4iQdRHsI8zaTk0nPaSmTWQkR57zaJ2k3fXQrFu0VNolKAb4kOl
/1GKv53ReKGqYkobWGCYB6vJDgl1EG0OxT5OEI6msDtgFgrQEvuh6hw7FsGC4V22Ztj9ZBZ4cpSK
T6GLGkz1quSD7+CFE9RDk12QVOIFWtrRzhwM8CXF4x1RHb1I5SBC08cXEETRFGgT/aOSS5HFEmMZ
rqkrAlP8nJrwyc6KW9h3EFFYrMwLNRlFfUvzpAQJWSirWyuK+c9Mw5PRkzIQ+7K1Q7ZOyNYdcU1J
v2I7uO1vt2y722Zr2/y3KztCqYnjm+DegUj8f1o9sHH/785P5hKGRwK0rdIxHrWYVkAX04XAgSpY
aDIFqLqkpK3ApoaGsFPQaHup0vx7bPsJmbabfd0ROww9yARzZS0GJELZvJTnJlKcbCdFScXiTGcW
4Q18TeCSjaSXpHYtl2ZBQoaK1OkspvbfTQ1FleH3tk/PYF1Y/c/tIWoItKBTsB0y3KQ+S7vm3v/d
ZTu4/fK/j/PfQyzdJHdglTp05bwaW/Nne5mKcdZ3RZlyRl5vwDX9CXAiOaiKLjBis0krPSSsPWWZ
KgqaT2AMGbmK4uunHD0lL93cQB6yPuX6ovXrS7X9JNeXQsE4dspDlpprd217y7Y/NZcw5xjN/c6N
MIXxmk90UAat8mgy8NpuD1Bq6yv69VjrQztm+gtrcO/HUcNb1tR7JInuifyq8ryYZvH1Z7eftmON
cMhwClHCn9KcSoKH2B7sv/tux7BSKPPXn9luSTuSeFw1ezWj9f3oUcyfvzZt3R5gmb5gDXF3Szrf
h7o71nNzkHN9sOkbhRqg1l6n4wAr629PnVTMje8OA4nbJvUB6I+u8Quz8FMxHeUocUNO+2ya35rZ
/Uepb6HwxeDsoqc2BZ9oYUUY/qKje+haR1U2+hX9cGJxDko23+e/fcj0b1lOq9uHxJ8DJA7PtOkA
ZWf47J6NX2Jm2s/467QUJEa21RNz2qN+SpiEJtBnuZg9qkW7YFm4mFWJDUT14748Ek4r9P3Qsaie
rVMs3QOB2UEko3PUhWBKuQRl2b26jHUU5AqfShgndaV60tZAGU0k4zZvtFP+msphDKvLMKHZkG31
ilzjLGveN1kfEt0M2mOeJh5xbfssmffxIHcKr0eeVEdm85e2Xa7EcJwAjwda554N5Xs4ALqOWcEO
v9eXYQkt3yrgYowC0Qg9uoXU8l7zMtU5oH88jo5kYfynU1v45hf6awFevIPexLAjrubAqlFNvByu
amjmnk6Go8riZO4Kyq4oqE0FrxhzJWSvQJ+8HgyU1fi/hdIcsoUaoFquUs9wnZDAF7GSAznaEHAj
RXqEKuojR9shDdk5Q3WAYn3o7fkIIcDDjUWuFuOq7rACoWP+BDCs0+xYT6nOuL6Gyju9qcUSGFny
1hsDbfrcmxdq21g8p01yXSvHPtd5kXjJ4QtkHY4dDexKFMsd3k4fLysLSMYmC+MsGPMWtF0DY3jv
5lwxxBHMvV93q8zJ9FJWQBlDVrVR9otdki5tQC5rPDJuDjFPb6iafWkxdwqtwFI+O1XZlTodM0lS
XPwmnBdBjTKUrjfqrh/j4S9u6Yku8k4ttF3uaOSh55xFg0R5MUaDpMQeT/PvxPxm5X/1Xt9rDgv3
qfVCDNJZebBwQQ6qFtR6v1dy6SXICsOG5nM9sFhvfHUs/ESvLo1F2vOieXbzXMkcJfm4W0en1hJR
N6f7CU7bQqRdM+Pu45mpMvOqqL5oGgTKyfIbTC5KJr3StEgKujMhjG06mVmPk675npTuseOPpeHg
J67tG5n5c6kYfKxCfKcBha7tQJR5KgaShEtKREtPLj8b2k02cy8LOYJQdnrvoF+uD1H6Rg9BiRMv
c5laWgyfI3enjAZNhJw+M2la7rSTBjNxxUTLS14lsU0CKkgxQYkd5rMd2/9QvKH8I4Egqj/sxPal
E53NgSlBraGezfcupFGFk7VAdqnI6RD2ku4x5ARb89LI9LJj+ntOY8YFNxLl/Dxc/DqWDChvTpzh
subNIvKHL8/ChGchxiCJSFIKNS7R47GcXVg04YNZnK/3fH0cFjYjTyKFwaEGjhIdYwLoc+SvGQLj
ngpJDr90HnRuIz+mA6rX7Vl33TPmJSxq6Hb77ugyYrEHE5cNjatw8cRVrLzzFGxGqwXTDOC2aT1z
5NOGRCIjw0thQtGN5mHEKE9fzhuKhg7BH1X+UxCb4/CnB142mWM6O0dT4oEsYwCiejmd0D6qA5Cl
ezuTwZL0J4xQe8UmDDb8O7cG0ASVzhlUy5L3FJsGYoflaZmLoMp6uNaZbzNNnkR8dbPZ7+gVGybL
KM7HKf2iPP8rw/plYvDoNH0QU0/IsDsPHQtu/aLlKFBoY8ZFfq5L9x7Z3/Qp9lYPPPjMIAw/zKJm
eG8fagZ6MXrnnEuGOVi7cGTeqRgHhyilygZkZOPQ41TZuaQ323hQFeJD++IUUrw05JpTYZ9hvh6d
+lcx4i/Q3Z2U3Sr32SHplY0/jzROigtoqbdYNel7q+emAaXGGFVO0Vl0PWtdoPfms7CZRjT1a2dh
pJdEJ40gTmaojVxr6F5lpERHYeODSIa2+VGpRCe4vV+n9L45eYIKDoSEAVXjAWgextTu66LbD0nB
2H7GuYZrHNgzTRrOudXe4X+3wAYTseFbpnOZrWHfUlkKGoK27I4FJ9481vkMOMcF8TEOt+M4qvu5
irzSfpLUoQ2YU/DYzw1n+sSKaRuo3qA59ybVfXdxaYEalAF1kKP6cTvsf3O1tyDUSVIOCo0IpVw8
K4kJX107oWr7G3eneH7Va9CUnb0OoEwC2vUPU+/9YohOBq80ccLI88jN1G4RFmDBGURp52+1TN6n
vnyQSfAtqpD49e05tctTmTnfGM3uq4Izokr1sVbEVhbRrdPxWYCQ4IkZ2r3C3FxxSYdDehmSn2Mt
HsuknASc+aR41dzhlibza+wO37XE/L20VEGV+U5g2N6s0eoti3mNNfWlUyxcLQVJ6dO+pbrTn6HO
QkBMXznP0qMGcB0re3MOj3UlbpGb4Ng2n9ow+l4pyhs6Pg+y/VtXpsQc2SR0QrTngxCah8KePbuX
NKgIreEcCtP1iMj1dTmYofYYJwBs1eLRAPIxwq7onkPYTD4lpxfSMK9aLpeAMh1InQ6XbkPx2orm
rnAvM8bG9WXQ5lOs0q8YuZk3P9HAHaKujttnZ9FPg32KCGVvoxi5Q32NZy4WQ3pDeHnjdLh+7Q8w
njk9POiD7XVGKmSSB4q0n0wGkVGSocxSTpnWn5uKpol1o9f5Drf5Wrr2pazFeRyTHRFt9xRHZKsy
DqtTz5XhsVl+TKF7nqv0lGgSgx/NxYirne74Le3wkcZ3lhI/3V1T5ceog2DDvpH3sRdarC6oemTW
7UrjFyas3UBYcVTjh36dq4ctPgpW6GWORs1XDVRI7TdLvInlUSBVJFU0AtXr5TRY0ktoP1fD38V4
NAQgPqT8U1B/UWvuYElz3zd9PHZa4Gp87p9L+0NXkDOd5g8RQg312jctgcR8Uv8U+/Cp+pZM6Iy8
DoW5unf/MX66n5xTYMUhXLvXd3PfnMh6f0MPwCKj4W1jyP4qOVUa8M4OktnHLpb78e9Awgf9c4LP
LIpoK2253o39I7OHhUFbZlwAzEb3ivwlDw+CeJPZCFuyZaqtlpxjgMbRKm7O5lSg+LXI1kwizQpE
0ZSPbdM7pEnMKFiT2ZZ4WvDgCCyhAUHVcr9ZcvIknYO25B8zclhpUtq/u0p9NYtoumtha+3VFRfT
xHI+Il+m0ktAOCnweG0nyki2t21/ntpyR+6wgtHUGfie9P5o1qQpQK2fzLm9bhvam71nKCZr2DKx
D2nGynfzXG0b2s/hgSjiaj+tZiyivXal604P04YmMWBCPaZRVnJiVNIPd9GuuUpbDsKe4ztDn5BT
Yw3v2TwvPudw0uhi/GOA/uiYVhF6kXg1lSmzFWiFCE+Z7VS3mtGWl5iLzVqsrm5pOFekvRbwl+XS
HoW1NMBrhb0HUzv/0LL61C3gtvNJvFVVmz1vkhvNBQOzHspE7c19GfItY46tWk21b9esgwQlLRdK
5ZK1CRBGE+2QuMLbqq54JnFep9Fy14ijvy92SGulMX5shxgVU9wWyX2oZv1pUbpDCBa02lNgUsxC
IAujZT40q3VJZbHq4cKLgqlXptcUMk9XMGBLHIYwzvZbdfozEZr+HGYQZOWsugfROO3VjnXSV0y8
9taU3xvcxuftEVGi0G4QsvUttf6jpEDxZN8wFqxihNQsIG9Gwnp7tU8qK3wQVgiZIiV5wBKQGaAn
+zJi/jgodZU+16oS7uuRebut1zAmHZZyg1tw79bJMWepfcI4F6rBzyz+CQFS+d6oy3JQS9cI0noM
35E9XIg08uOiqF9UvQ1vraG3u1yb9M+iYFI+Jn+QtOwi8BcJOGa4UGN7ozVvGbSs3Gd1EmZAHdG9
Um3FuzRdil/AtV8MzWQ15wgM48ZwVtpCvwJe0R9gio1HpvMVUzpGPduxkEK8HlTjEdopYJG+u+c0
gXYsDzOvMIz5WwwrcK+NzXi1ZZx+KvkPt820WwkKCXFMbp0KmY/7aCQxMars9NIW3hauKBtiemC+
oP8kbYnXpCX9OhNJfOutZxDj2TVSlYfadzWgGWBbwk7TexWORFZ1U+L3o4qEJpkemCH0v7oEnMM8
5vcUr8h/ZYLHnio0TizZ79LVR2p3VnqMTOUvY5VbZDb672rMbpWKKLaVtLgKsuPi+OYQCXdbcH3X
Rb4cltFor3o/8FlJZfaktK55TPpkvJgWgXv5mnNZr/lXg8LcX8v87QPTgAghVPrVkAPf6glozX95
15lKGlDywhig8l3k3deWBv01i9vMr5r4h4XF/7T9C9s/444j+jR6a9szaFYT7PaTQ+xA74r0QQIL
49JBfx9HQNrrRLzTC3kE0cPAl3aVZQDNjwXQ5iSyf1p9E+7KudC9hd6CpzeZjad/LMaXSK98CPza
a0XreIL6/NFiC7xHLvjRkLjcj1jT0FINA8NpoxHHRegO1++SybfR4iySYniLytB8AnF9sd14fOsZ
Cu3EXNZ7eL7DW2irD4hx5t2dleENDzc+gsqO6BFkg4dRPrxELxknDZALaXmzo3j8OQkiCtRCNu96
yWCtLSeuSfnAhdIgxMaN+Cx3aqAuMv0N2Szdd1IdH1aH3swkJXcfamWK3iCL3gwVKTG8HOu3QQFB
M5wwmZYrV9GVIavFjNjVcEzo7Yoc8HmZEB5JOi6EuO51KXgWGpqNntzxG1PX7gkTjQlxcNjRHOue
qijrn2RB8HufVwuB0+XkuwjgaL+2BG20wHG/vMOgG9FkIDiWRsk4JVeKhyUih2HejE1i8zyo0cr0
s/p5PztoxPR2oJWi6ehO0+o1Wr9DC9bhdM5t5od5xBIaobPTFPEN6x9WT2jPzxHClwiSwTXdHMu2
NhhepWrVj8JFY6GNJv6nhvHF6kDN9Dm6jYSn7MQyY/V1u+re9fAsHa3UIWkiBAE9TVQ5G0Mtyx3I
5fpQJK7YhaspdCZS4nlctM9qGqNgSbvOH9bRqCqZ5SUTJkytY4GxuWhwMmde21Nlcxn+1oym8WlA
ACUKzRZP5GuNgUMW4nYe0PoQZ+piYrEZYlIWUMpBozPu6bJMkEbpaG6ut1xECzVIcXBW59t/RrjB
EUEOvORqm2F2Lg35a2Ly8Ng2WpIaDwa3rECTc1lyWlyTyreNtUaQ05Fko1AgEkApYbowO9xg3PZC
gDUTGFYtGkQTVUmac2yF+aVdKlxLadl/5kmEiqlIf6fSgFdo/fxyfReaEu1bw4pfHcWagNiZD0uX
8eu24fwekdCmK0GPFDGILavcz3n2gGODHjV1GBisQVk0s47FnBl3PY9RGZIucsjGmDxse4l2608V
EhBWi4vhM2UT18mQvG2z5QaukX49gcKaORG61siUbXPGiplXs3HK+b5txKjTNzLxBdbzv4cmKTC7
jSzcWSL6NnRocnfqhTgLq7iB3LWu/COWh8/GZWobigDRqZIOP0QLuJTBT3Mc10hnZEUNSlNI6Yrf
zqN1HbK8dFnyz5it2v6YosMRdrbQgmyn/BaNZc5SxFCQZGoUxArZyRKbiofpylhtBv8+PdkDqtk2
ir5SmmO7PGy725Pf7ve1K5r53EEfNbbMRaF0ztFUnGc0uaQVWHgoru0atGi12pH8muKci5RLaJlH
CGccr9DNhpk1m6/j5vDvbq9UGGPyEAFZ23h904L5XZgjbxvXLWOKipZOE4dqApXMHVjP+FZx3+2Y
3pbdaawiRPthObzWcBmyxBxBdLOn4f7zqgoE5yjz5MWx/ikKrXlyqDK3jI5tw4XR2LsEEn4dy9Z7
hNxjwOzvYZGrgrxmNVJrBYu8Mbe/JxpNHxQORFAPpfXUuHlNFAc3RHIQ+2Io/litYhxxRzfXYW7R
7SEtfSJu44p4x8aXRUvMnDAp7cd1we1AVjovLC1f9LgqV/ZAlDG6jGivIZzjkhDxVSuF/rDMJr/q
2Xjb9oxOOCcklUAcBmTo0aT5EKrNlAFrOpzsmGkXFrLwOXby+lq7862kRKzQ4sy/MbpLEpphzSuH
jTWYaukH5gLio4wQ5g9uUGNNaEYNj1AzNV82f5lhfAzT1L1BU4kYW/UCp3CW+S6tk4udtMrDVIcJ
vqMh/0nS5bmNgCy7i1EExi8tM9vAGnLtqZ3tkr54a3yqqfPN5np0drq28oy+hhIpKVURLOnvbpj8
727iGdVU3O1C3/VFNdw3y6ErXN8Ukf5lX4YD9ycVNLuXJcR8FZOjnDPK25F4oHC20eQ+XSSnfOps
hNZOhlJeAwMmTDorLIE+ImOknFKxjA3I9K6hXYSnmY/EKufpbjaxDwc6ah2NTtYLOTlD76Roa3gp
dyPmwl+9m+6pHY2/ULdhr4/Td6TVy96tFpauI4EhLpDTc17L8hYaLn9Spi9ZYVWflU6XEoRZeEnW
XYKMjiUIljNajXa3hYVpy4NAu+Vt88yzExvah25Dx14DY47MxqqgQd7zkczpLV8bRZgP7XMCn+kF
ZSSxvzoFO5NtpBHOKxNqu9Tnrwdzw8dcC+dI4dcABcLZqJVlfVeaNg/GBHDwZBAlPKtqFlCd1fcc
4brfuW7yspT0VWO50L6uXOXm1PWrMjjaQ1fM8b1us9323LLKufXarJ2kZJXbTmX92TelclzGrPEV
q+PpZj9Q4mqHbKYra0NVpkQuCXsUyw2JFqB6l3GPUBbSOOwVfR5Fawyfi/ox7QdAD5pEGEqQcpBy
7QuISpkuSO005ISyuTQkcXpNhFpZdTNwHeux7YZtNx3wIrXpa9VFzeW/jYPb4GtXNBITTlGgcF3v
UssWBF4dGYe8JDd728wr63JcN3UqdF8tMNP8d0OVaAcndsbLdlUg+mE8N5B6yZn696qwHVdm8TRO
URGYoWleGjEyLKpol3YGHmh7PSbqFmOLamRvdvi6EQ/6shVQFMUIT2oSl4zIB9ZqgWbCWQch6nyS
/8OgmixCxyAiWA2BaMXVUbSl/l5rhOJWI/fcPlA5s+N9DBTNs2BPolal31IN/24IuQkvZlv4BqMG
BShxhzCwq6MZKURE/sr247YxCayhoU9H7oNwN6SwQ6n6o14ah+0zvO0CTzUO2x9Vu/jfW2ttDetZ
DNJm7CS9DzqtrRKR3b5RjeRO7s+/u9CrTnbNR2mwqruxjOFzqmThs85VOzDA2O23Y9uGd+xNW1jE
KaWR+8lai8GFRU0VN8NJzVCxKOWsP8xwUS+Nq369k8mMvrB17tubub2tX+9jdhiJGLnkfKav5f9u
lpQu0mxVISBetZ6Ozv+u7aoFJ7NMIMaMBGgEiwoMDdtK88qM8IWkHiS+Dk2kygLo2rr0ysfaiG9T
Z//J4yb/ZN5VeFmVFA9FX00edpjQhkz+LChiAsPWkmerT/FuiaT6Wbtv5ACejcnNnrrRLd5CRVIi
c31GCqeXz9qqqRSjcevqMvgicdR254usYMjSF13i4+9yQVuCa9+Y7dumz/R6N5kMoOJVo6uuSX/U
ou0FIDMzYdZGdkcocseEFOBD+c/SuxeBn5Uu+tKcmRol3+yBlmzZLG+c6EfEa+rfbk2D5/dwjiuR
aQRWHqfeFOsvPIJFz8gZbxZo49v2U2ahdQy78g+ipQmuKpE128ay9OehR52x7bGgKo5Lbv3M5hqP
s46l55h0RrIfVBKRKKkx7JVt8iKi72obFS9xLIdXcCWjp06Lc9h2F6KL0SjFz9Qd5L1pn3UTzUem
5wNuAkjZWW48G70tX6zYaZ5SEw5Zbjv9BbMHjFmyOA9Gygxhe223zTwPpeca8HuzjpCLtVSu/rfQ
BGgIMpkIHKYEWnVXTGTCX6t0V2c9qU2T/WlO4YlQkjqYt+U7jSrIQGOXYahoom+xVVmBTQV3hgwt
DlWcGzenTf6gYn/rVlhyk1mxt/SCLy3M6h16WYXQpHK4247qAhuFl8rFJWFs3yitX9UvVi/UR7dG
i41qd932JlMgsZORvdeHUfiwqIDC6EP50EACYNjB3Q+Nuw2ceWiZDbFQIJSITRhdtayHWe5weNTs
B9xU5zG19tGAgX/bDm0bADPI1GuQSWFYmte2Wd5pbON8iufsGi9VfI6G0QmmtBlvttMWh1hVR/rz
GauArEg/OL2szZCQKMdaPrUAeJ+NghkFuHpSk+M59Nqoi+8VJF7fVIH55q4eeV0TKu+6QTNXuKP2
o6QZlc6W/WfUhn06AU4SM9khZoosvS6yv9Gwymaq8ccIvXVHVrF8t3IWnCGB6g9KyhGHhBawGChz
fVdV+05ZRIBVRf8U7fJCY658JsdOpRExqU2zqyx8m1UhEy+qxfIa5xAOqRPTF2OYvaGM/8IeS1+2
jaqpgz+39NrrtspeRj3ka5zAEZWl8TNpDPOCFhxm6jCZV4aIr+NK5Nk2qJeIYGcpDXxgDrZTQq0j
LZWhA/F1sOpXnGEw9tuba9LphGOkv2+79rrbr6QIhA90GrJk8oYQB0W8Bm8qkn82bZHLjVwcv0Xm
aysd89Ssdj2bKJ/rtnHXn6ahGi8KyV3SC0WD4m3DYW2biQZ3S5Ovgr1wLpfk79YzxjHc2FmH/JF+
cmYRcdWoZu6DGzh8NfdyjbGgXva3FkzUD9A/LgrYVH8tpm7xY6fQb0ohJSie0Ubd5sh7DvfAN+Wo
vtXYqXZq5YQ/W9S6YRi/MsWp3nuBzbZOzPC1FS1rzYr5qXQy89KpFYotTlmv8RRr2EL74UOb4fo+
KQWURqUvK4IhDEng08pwbHj6Q9uL+4Qt81UzzRt96/hA/l0W9HO6HAYxzMc6a5vvQgt9rtjz+zhb
lEgujfqocOvvJG0Q6W3JhRkRDfFGjfG8Elp9neyJfpkQ2c7owepux7afDBXrggoHmsE+Ov8GYtuu
rzJcA3Vnk4CsrAMiE/HLynmJlMq94dihHw/6ZdtE2cTokNCir2YeZ1I067VaUQNg6/hqdra2tYu0
RDBPAK5qrK3pXJPMcCegq1uT2pwjKlQ3Y1Ae5/NxFIwdth5bRA3+1fWbQCXtE9Pl7Lh2AsdFD/0B
Cjl0V63vNK8a+wZ2v9Zc0nWz7f53rK2M+Kh1isZXx9ISnA+0mamRuisqn/cS4vdxO7RtoL931+0n
TY/lAUUx6Vhhr14SPVMvdJKG5mvf+lklvfy/j2z32DZokeedtmQMFpeCYOICC7XrOPq10BPSUroe
mFteAH7dbvn/7rMdGyNKjgId+OJIM3BV9x5i0roNY85kcvmfnzhbOUSryTUkRk9W34gBUsluX7Pu
w03QH2+bKBXlgyPFVHTP2boxYwYxHNl2ZqfoIdwmhsc3sdL/thrjBTePhuP22zix9jZjVuaIKzar
U8iMzlPcO1sbbb011Sa0tu3yXBlZeo8Fc7IxkvH3DOK6xzDWoEhw5bc1XKoZuseUaf/kkWaiF1YH
BtmKyrC8z04sbktv1mb1w2gGPGruKPgCrbfS7d7ZWAywh47ntFSSb+FiUYYpzhv8xOpJpYmz+zpO
itcBjR8d7Mj/+g+Vrsr9bX97/vro2oj9u2nXqJj700ihXbe+Jtut27EOpj3cRWVXQXkddmBUrKta
SxQ0rR57KqSrw4L6DX2BgdCnNVjpCXxO3Y9GFgcRzfspmTT6LMBYCP2LOVNDv7e1GEs1LU+3PKoi
G3elSliOkB9uthydRNS+It1lVy6nqWVJHZGSLfsRrUZHWUweOshA4Fx0fQ8dBCq07FzlYe2E7aUC
q110C7xa2PpLKx5SkckOGHK4d6fO2VtOs+YEPee1k+7MuLzqMoJkmzafip4dVE0JTDtr0NpQzCF2
chX9iYsx1lMuNJx6RV7/xGPVgd7WGB812rtM4eYptWSaWNENQcfrhiFT7PiZmKoMBdbALAovjYoa
t3ILJJzZTywzL7QLDlq4VEwja2yB6drkQAKP+JaU6GuhYZAsnPLFdNG8RIl5MxEX8i4xn0mq/8PV
eSw3DixZ9IsQAY/CFqAn5VpeG4Rco+BdwX79HLBn3ouYDUNiS2qJBKoqM+89V1FZpcMhcmm2SHrz
hXjWwaZxA4lHWUwXmdKeiEY/Dcj8viQsJ0Hb+O9RtUZXGM/rWrHXI39DoMyrO8HQGrLyweGqcyw7
LLKvrozvp7j/Wt/S1LI40VU4xHXkRcz54uBNudyto0vK0bx4t+moYQLpzcssfKatOGHhJR/8NHpZ
Bta30r+TkGg2XjZxRnPll9kMb6xXZWBo0wMG6WpfEL7cM8hubPPXku6PVr1V8TwHRUNMhNn8aaMU
41UX0rb7Gav+p9FyYjApIf0Fa4RQpJQMxs4lv1po2bEbUi6mPCYhFR1Sy5E3MB3T2ljMum0Uj9mK
xNCwtHWtexrzNFx9zxGD8bxd9no2onxuu11Bhny1WI9R6d7SNktDlwZV07AzqCl5alrzNfGneGvY
82nw0FOr9eL2CvfeLLWgifNiZ0GDTMd+l4z6nUinO9+37vKq4+KyamTSYDOxGaDa2TuNeGECJ2b1
2Q3+b207Dooc7ObYvwyPHDJpMSTFxdDH1pfQMEXG5a6xZg2bMjj83iBWgCnwzJFMHZqpuqM59OlI
5JXILAdumBgcef4Tm+ClGhXf0wjrkd80W5kOb7UjXk1fo41GVDrz5CyQIj0atTpprIvbtJgRNFFR
TaswrY78gHs/3tRU/pCZD4mo93Hjxhsv7nf9ohvnSie8IG+29pzv/akAJjL5+FySYi9R3AeDUz1w
yrgkEc28VilcCxkBB13r3GCOjBks9+i5NhwM1SpiGUx6lvW9MvIn30kMIgtATNBUC53KFud4GaEc
udg83Qx7D1EUeHQRWLnAFR2u9apB1zfFv7Wzi9BPb4jfIINIFRoIAQ5pmX3iXq5ZPARgleaPLpJm
V2cVp20f264/hGOBexuJDN73PIV/4CW0P/MLvxrLzzoBzFBm1ipGq9/KE6b1h7T1vvOEVPNk8W+M
iZ9c0jyDgUl0KX2aGmuyBInQ0Tnf9YiGA7fdAsEegxlLo4mXeTIOs4PrbGp0I5zRvDfFXVSTKyDL
4TWqq1/BwHVlPYwIG8uhKsPF0H41V3srUaNUMeIotz3NtMXIQu8n90zU6RFmSr6pVMz0sljDVUr7
3clYDXNz/ooFKaVC050As0GzNSSVs2dbyBJ1jT9ukWHsx/uELhWHX1qQSzaQAquhyHAVi+rcPTa5
elWm94sD8Y8nox8OvntRkUEscMjbk6koSVp/435hlPqTqfRZw9bVDn9pVFL1UKyhOcFhksqNVaG5
MTWkS3GMBzhLmSlblQqIXP7o256OQc2bojdm0CYGf6BcsCtmX3bRfc4+mBDc1U6voVgy6g9cuVwL
Q45sxDaO8FT3VfvjeIURlkXyENlyp1h9PZeOSibFvDPdZmPZSl0YWn32HphgQThFM+e7OUNzOIAl
W7KfuFZMr93u1SIkhJrd+oUO4YQlztxpxjbpt4d4WYyboSANeOhwFIOGGa0D0fJFQOCLtU29FFAQ
jAE0G2zUeFDhDGphHk1lkETy7GfoAYFYWC54zNL51ab5FUk7nVGDrxAABeGqiWAZorui7I9LzxE1
Zpw+oNzQRjKUaCZl9obg3Uq89xZoFc4mdxwrT5bnIDcE2xDQ5nsyIn5m5Rv5LsqjlSrFxMb8MQzU
WRLXu7mgG27S6TmqkC+NMfPxMsXOESP1BPVFnI0VCsvA3DOQDmQt3rfjEqoGS/lZI0dStEoEua3O
s+ifejfsMuaHk1U/N+Uc45FK94an5q0rfEIgwVwL13e2mgzAwwyhHfkHrzd/RIdwV7AA4VWewhlo
U8D+/aIJddca4m9ckKTTlwV4J8ciXCuyDNyiw/2Qj39HWuKCvLlA5sUbR40Xrp5+Z1rtw4zwz1h0
HbN6/2v6yLVrY8R2l9WhIDsqLHIkfUyRTijrb8YkuiXnIcxbJKdGddLcAa5eO29wh/+audZtxqpg
+9d2kvNGXuLCiixoUJwH7saYcz2koqYpKcW6D5tZfJD1xgu0xyKsuDGCSfVfercwTo3mSzumd3GP
c9gTdYuGDwgrRkFAloi2WpJPFgyuJe393P3jEV5+W/ZRuZ3ptQa6NmNKxjsLBmpCGC9QAzvwuzj3
oMlB9gFHJCbcZ8nLW9PFsZ5m07JntPc0IIg4otoaF5vfwS9v6q7AEt5StMsElZmz+K9cniBdCeAz
TS9UNW2eNNFfsz5JN+gyGcDWY5BY+oxRTy7orOFFKFMGZSngaXjRhIS+E0/0TzajY8pbL2++r6zM
UiNny+2W22tFdX0qM/RljyADGUPWdrcglcAOGrf6VH6P3dQ+xc4tfCo9hXRzUIoWQlpo39Cuirjq
6YYtYIUqNvOksahsdZ8yScmU83+2M5b6p/TT+t5URou5oaKuAS3QVeWGMXzC9JgXb0jQxsLgcmX/
6U92SCKty/Bxm6hxvDUbrlDLnVlwa/+MvAgeBotqlnMO7Pz01EXWPYGrZSjq/JCh+E5AKHcM1fau
I1PgMuj6+0j9aVG34MSqsh0eYLICqvwrZ+U2HRhKpTseHJtsN71dvjrZ/IoZJ4hJLRzUvrGCkrCB
ZtKsg1SqBhVfzuUMWauT3nyO2ZylGj+p0nCAR0DjVOc820K529rMUcqSJzXG2hNZdzkd7oYzQP+T
I2wIpA5QUUJec7r3qdN+2jUiobbK0BbibHlpcjccE19j954E5YyiATwO02uaCDYAn0hla0juVWf9
BalGIt975qNPrbpl52eJiWCwZZcf0S0PiUsPnQXCBodDjtehpKCJ5sLddYKDeq7vijp5jBttL2KQ
FNU0tWDQvDDRMREOQ7mcZlThqIoAX1a6HRoN8w5my3LhWodax1+MxD30h4VB4SK+4XuJ7aKpCiQd
atpaj8S2m+SHloyrDHtDhmzgaeNwW6TL7Uzs1ZbAMYdD/lO9BujUNT8bfvan4PuGZdJP5NbcTzX2
5bJ5WCrzR+eEphbvkzDBH9fW72pMSQi6dvXEKZiY31VlfWGAu7ZwY6QYpU0iX3RiZHOQNC02VVqg
64nLYVvIQRz8SLx446KFHNfuLcXRdHHrHznTfzb9FkgJ3Q25E6I/+T3sJKOIPp1CW4JR+zuTxbLV
O3UHM71aHQycSCMys5rBG55t/KhjOr+WNEvgVYOT7pvPWsphEw03tnTK3aQCC8XH3tBQKDsT3eks
Rpajc3FbJq1+k148KTPgT8163mnEUdtdywSAWyvQ1rGmS+4WJnfIddWDXytir7LiYsiYLVgMr4AT
dnPsAl7KoFu1Ti7gIiDsLKeX0SdUFuDHQnfAcA+9axSBa6ev0mkuYCGtrZ23DiSrZsJGgePX4P+u
Ok68jnV0xxquag1pXvfDcuqisKdcDJtcvCTbkpC+AItEjMLj7Ej+y7pnYtDbOY42D171YNCx9FoM
H06n+1ukhvMJuBFmXXfBrJlAscg6rBXD0amQKlcOiyxLJMYAcFDKMhntYBgfBsoyqOirnQddrTdD
+2jK5FLpZO901rCrU/ec6G5xKir+Yi0hvWbVPMYV4Wsxy/VWxM/MDcH5ZthLRVUfJukghiQoGlka
5Z5J9etl5VZvUo8aGoq0TjJZVNsWvB/9Ll2Sm8UzCaPyCjQIo75ryW++oZ2JDHGgEh449nt6Ux9N
jG2BcmjReR0XBJp1+s5EfVfo5TtWscJPNjPr2gN7NVJdICSRxVk17mgZMuEdg6HBHezRQT6KmSvZ
UYjIfQm4Df0ngeP3zAdgp4CGZgJJscel1z+w4qBD6U6iNVHempyuCnUAaAEeu48+oABOpvNlFAxO
dDW198sCE3nNHAvcynynQIGjn2PsrZqI6rzS0Pu3lPuq/Oz0hVSejIN/X9AvtOyjmTs+jjSgUp3P
gChPm/vJqX/sEZJU7Qe6nLDBEA4bEGP0lLuusaXFzGWh0cOe1ERYkWZidYLIoK3ns3JU+UYHzmgI
99NmASMx1T5nUx4aTpvtdc29tWqtOVkoekeT7wKt5PIbDSysUIYyTz8kiHo5Z7uo8jw9BBuyNwoc
BKMRv8UMVDaqEHRk9eIVNPeTN9i3Tk8xBJCG7q6zd+koBn4GxpksXixkuvGa5ytm1xkxJKYTNcN6
KgJjRUgFomIrDkaR6IQhJAhzxxelpY9NIsotoBasBgsy5s5CYh3/TWfvJoL2KpVvUaDY9Is41xkO
hamkLuszcHvJ0t1oVvFXTClO4YJDLj2HNyTpd+ix2i3HVC8wPdZM7kicDZnEoRRL1uFDpHPBVIP9
C4DjOLc09OtZMTngFh4G4C0DcKSK236rWovINT0eQ31iCka7eU1tg1Lm5A8OtopuclAKeuInN9ko
Y++uq214buJIABumqxop4eThm1ruSlv88cr8gmmtBHqNoMiTAKbEC6u97TIcSrueaaHFVWnY/k2E
GCPKbnsyGcWou0w4kwsTvmM2k8U2djZiMPNbRN534oGylNo58WzgkKJBT1/e+gM2Gxoz3Ewo1/Fz
EHdg92EZRV8eajSodLC9R+O3Xv+7GHt3oJL8PdPBO+odS2jPoJ6zg/EpvBlTdvTXMQaf62k8pi51
6aBgOlLGf+aJehwJZOzQwjHz5JBOrbG3O/elKwzOEL3NPQEj0Me6LKxeO5i2W9GDwCwovI/aK7Kw
9eej502EBxR4k307Qd0yvRWSLpNXVAxBlcOuVJs3Ik/Qi3V5xDH6b6wVh9mwij/Xh5Qpwj5GZxhe
P+2otDDtCIS8hNgeOVzuCwFTSBIXhB4O2GpcDMZp4Xc8NTMMmtSZ0byykuKiX4E7E6CBXJ5kkd01
eqGOapB3lSz8Ayi7p5pmIH/PN4J3SiX2CPrgzCGi9JCDxw2VmnyKQGtEPeAXAKW9Hay4ZeNb+mvt
1dptObPhJnp80WdcfJqOQ90H/zXMTrbtDMxZsc/Y3ogJL5OoZ4H79sfB8d7d+tI3+ZtdLtFG1EUw
0VU6Mj95ypPie6IhNajpEd55fZC62XLSH2UwlsmjT/N16wOnWsZ6D66EvWziMNJL872wi8fcas7O
GnTVgzjvJZ3/yivuNE+tsUlvgyf2bp7e2j4kmLTFRGkJXIVZiSCG8y/rVPOW5NU9RK6Nnb8YqBtv
FjzwlmZJEmLZHBrLR3fVnsjPm4iNYIg6wQjzPJAuYvC6jSHxLQyYjnrPClsQjYsoOWH3xQk5wa3Q
SophnRQ73vymw7USlStxil6d6QHNyV9dZtxphANEmtNdU1UftZl9aq1z1tBB7bplIjyB3wSZbFzH
e6PG+JkutrXRRw9RCLRuyxvKUFXitTFxOZoWrN8KOail0ZfKi8cCUf7Zmzx4GlzeABC85uy1hFOv
f1TvFc6OJDekRMVDYabRRmXpV0uwByL1vAVPOiZvUwnzxjA4y8JgtDHtW3jeEioZokAY54wXgNjv
UapsVktyONDL5R0aJKckpVSTH7FlblkCTmlRrMS6Sm5iDTBib7ImmbhFVK1sPIUSA6IOxH1gkA/v
dvgY8CNndYc8zHA/+yj+pDh+TLr+Jqv6224sw8pqsRyW4KcXY3gVMv/oCZ4gqY0ewtjGR9OJH4e4
O6b2/L0QgbRpRvM2ZjNlKR3M0ANOZr4zM4yfLBiReqk9FQ67ibbaIEfrT5rdEdxAsGBEiZz5/cWq
oCvLO6ys5y5xtklUMnq3vlDcg7igd7ZFa8ERg9aQYX5y1cMC9YdT1+RHhE1TCOT+dk72sdfHO7rl
9SYRWDvhlv40idwBWUT8qNEZzUnXWigEGsvYgib7nVMaEnpLRRDzRvdF6wR24RIondtnROKPfups
8KXQM7GHh7Fpv9BIntb8w2AoK/9g0vcro+7G0LGUr6ZWgUwfUR7LcDP6L4wGdszov7uak3rSNheu
H3ry8UVrGat2yniXS5Rjm/MDwZXa9reGORzFkmDlS3m1W2NEJowTVR+TYyzYmQflfOn1/NaI6TBa
Ofr09rWYTzm0T7rJM0rs+CZiZXGl++g45ovSobn23UvsRp/1zzxbj1PkbjhOXWzSezfcI9y9FhBY
b7gsMrmfUzvfQQB6akQBtrrDOtDMb6BXwYlh8ASnQE83Vg/2Ylx6XqzG3ja/kYwfYLzd9xXrQbmW
hzZDC8GWM7XsThEoB+ZYhG4iR1wNMrFjP1XOwsugxLJ11gskxTE5NcZbSsG98XrjAfqLF8xJ+ycv
G40XwnoBQv5hv7etSzKpbPYjx7fArIZ3p4GtlmENNc4qYv8hYZ52F0MVUeBrL+P+KRmN1yl77eUP
+IsHx8yi4D5t7X0XT2Ad/ekZRvKxXOgLYxgKOoQedj1TdbIeEMabUhRq6oUEEgKvk/lLIhTbORge
tsY8XpYZF9HsoP2n74YEkNNRa3/WVkvUDRGxCzZV7u/p3GfOS41NEpnmDTXngOG+vCXS8S8qpF06
Z5+uCTPA7z/EfSf9g7KmO52GfyM07tqY2nsWGgCdCu7K3H8Oc/JDN9MBcFj/LH7BNYOBDafJISYf
c2Kh3S+8xiY18bT8MBX2qCNoRJZWcxistf7uGNFmBbjFMsovMvnJiNTaaBq4ZztqGebYMIpcmpkl
DV6TuHH4i5EW1HoB33NHK57LRpWBk1scQHMv2UaVz0tnjdVuLkc4Tc23UXNSlawzcvYP+bh8SW04
o/VMCFymCizK24aOORrJ76kWJ6NE3UpnAMA1jMqKd5cWEijJmWoZd1nyTG/htvP2wHIzf0SyL8Cr
dbNJp4m+gC/onejI3jDw9W9OClwQemLbZeyEAB5pQextoB/bIQcQ2M/HiKR7dgw8237HbLHXXvVC
/hSsCqFv+W8e3l9OE5AeK1y+8ZD4ISbBEMwS6dTiYKn+zhhwvNMv8yjB4nxvbJvGxMXZ4jtuvuNV
VFrSx8PZhWq7YkWWpYmdIz3ZglRhE0IAvQF7hc2MNatgTJA9a6mkKYkZr8A4MCec9Dg/N7W0tiAZ
Wc45yinTP/HGYk646daUtrbfOzKhMWudSqckvEJoXAXXtSU9syVMYYUwOfBczUIZ/Qe+81s/pBFk
CQYho/Pg6/qwiaPhj95XCLsL/zmyx2cEovekpI6Ie+TZMp27xGAioCNp4+iigsyxL8QJ3RhetMEu
isV94egeTWrYF8mfRtOfLKuWCOv993jgkALm4WZJi5uEDmLgJc4DucGPog+6rivDAvP+jqgc3HVE
GlTSt+FDLh+EnIVAVrlY1Tdd7XcsDg+jpNNoFPjbZs399qsfZF9vJQ04SmGei7Sd3S3riRXqiV6R
1dTiaPSlcyoVL5dfPLcVipE09+8s/NJaUR+pc950v0B/wxEpHJyWsjwfD+SFzOyX6Z7eAfJRR22E
Y0L9zBimIL9E8wxtGMHQJjWNP5Bx/dAEMz+q8uim8DR8QsDKUv8EbQXs2Vvl4CxRbk7DNDKWh4So
p5CjLigZAbvQaX+ZRADoyKy/fSJxYcF8kYCdVMtMuNZmf0tqCUzgFjrA7KFnRMWVokmKtsWsHrmh
QJFI68uW3btJLXhuYH+UCxIboe3wnbFwoWnTGhZhG1crgydsBNqjRw4eWo6d1Z2RPrxVKRPmeIpC
lTmvTtPftBNBDDNOtUBOxY0z2re9gRw5qhsIKR5VWtR0z/pEpOn0weRrP3SM42iZ5zgH/Tn5m9tr
JqmsR4JjilsGUpd4Gp9GcCYcDFbMUioZB5ufLU0MokoOWuKBS5Q6c+gSE7mdnplkJUHLUVioktlD
HT03tkf+EMxRo2W62toaNP2h/tCt6kRz7c/cpiwjzTs8dHvXD/H9iqRd8OAx6ps36QR4Aweeb56i
ogPU5BFz49xEY8rfLELdiYGWFsw/Ikn3taypORvcMBLaoWtNQVplx35yPhmhida/SYwmJzy1aSBg
DE3oyfjLFOUzxQ17r4YfWA575Gtj6BX+XQqnaS/G8cujg+7G6X08TfXR6++ZpSzhso60HMyGtAzG
rTmNz5EDWNat1uNW3p3bLU2tXw9cIVU2qWhuzoLIfIaFZ2FYCcHSbLh83OY1limpZo79MNJywfn+
aYpp4/t9mIthul0cMup1c/p2Y2PBo0KxHLnlC8eyl4xjjOtTEfj4gJF5uyMOSoTNkVfeFMLdNejH
gq5Gi4EXhs5L+UVL/Da3nitzjkPBlD6gxvs74OIzi2Kv+goOrak8gnGQWWYoFJa0v3O0al+lycVN
cayWM2+3ym7oP/3U7EEBbX0MEK/lMohjX4Be1HUynM2YtEbazy2tqLDStUOd0vjsBAuHZATuQ/cY
wWfR83LPQ44kYew/2JKTwFFtYLKdLiMan85un+i3OwfH6RC9ZP0l+omWUTwUtDNd9URt7WIy/EMO
1EpfBAZTsAeWj2NKjrRC7BMMJhO10qCHDXdv4T4cE6BMFtwWGAV+7EFdyYD5D92rrSEXynH205rN
kwu3VY89bmNz0YhuuPGIqWcLMncUZJu1hWR3jI2qeDgvEnWlsCa63Lr/Bxn0MXV6gnr8/tk0G+4q
k/MANegvyvsnsSBAcPsYCEnKLqFihDO54JpQNGCGV9jVHAdcblMJ/h1HGfkc6EVgPh3bWe0pN9FM
TduWAyYHWflKLJkb6C6HXxsFpgIgGJRJRgZS4UJElen74EsytAvynpnAf4geCw1deMtX9y5v+pLX
r1S+hPksw2lMxW8862OgSMIoQPDgj64eZ/9idLNLykm3TYWfHwZcAwn5xOHkieQjHbQpYJUiILvh
WKnGckebrYoI15gOdmLDdunpVcS3Q+9dWKtYOLOB5BDtbMz5S1qjeTHqV05m/THXxzd9RBTWfFMA
n9uapp8T9TT2cOtGDSCrvAe0DW8tSZKdB1IyMMYsDuuJM0ciaMEtJfVPoBrt6Pj+3lxGZ5vHK5+1
rx/6qLi0pU5KGl0swDJUxEgdBpXxh5AHy7C2W+jGeb+VILOqLt10K/v+QYmOH0aZhbYnN6x+Uy/J
sHVo7u/Jp3uEGQxWJtGQSSA7KvTqz4JYMRzs4kkfkuMYW/RB4ao0y6/dwDpN82dVZN99Yr4rwc0m
cu1ZdrRlFzV92LHz4ZsQXNPRBXswF7u2q8bAcvLDt91qELe1dpPXJohywg6LmX4n3XfKa070lGS+
sXQ7nfKUOv6dLhFJh+MLbaLAq7lv4vwpWdqP+VNvR5ps2iZ193rlYcKwuyPHfI8QNLqHsK5CqQus
iY290QBPMGLeejHOPFghuxEWSDU/oCF6NWLzu5r7p2WhW1k6+Uvrp0+q6/DKioCaoZjS08g2Peve
7dLk73qOCMkxcmh7E0zyun5G2c8QwN4LVdh7h8iVhUlb7ybe3pnHs51YWwOzyx765UWztO/YLScC
FMiOYwrJOjHimFw7n5hI0TSP1MubvoX4LiDrjxEM2UiBRDI4/IPoRTCSFxtGn/cqqbdt436Wlnc0
/eZvk1e3Apxp0BWMm/yjQVEd1k0KiC5zwWkxZq3J72ni6Ygj857DNeBvYnJ0vb7jOAMYStGXQUNM
845deSRIzu7WAOvCYsq7XJIC4mnakN/NvYSLjC5rAnAhfvMRDAepQc/dh9fPyZmgKxjV+4EdjXE2
/DKF1z6y7O9ay34y1/6ZYdslCh+PS6tZvY4TlgQvNR+URo9mTQzoUFUHxG4wlzeWTTEhr3bVvMkH
1wpVV7xyMgFohaqQpmaPuy8nJbdcf+GyB+KJ73zxn0FxcGaRC0CgwokekIskXYUfyxOX1pbAS/aJ
bTRhM5FaEGNDJGWYgPBsMNC1pJ+W6AitSUgx99pxY5b9th1KIvUWvAcavOvEZUo0MZXhqL8x1Hxv
9iXoLmv8WLLqKSFc5AsHnjwQfEfXhpxcllziYSHaLiXroAd3yNZ5S8g1vcEkFIdj7l+qfHq1dOu2
1933Ktc3XmT+zYidDua598IuDnv0MBvDHfzPCF70em4yQB115dlv5LNCIp1I9odcfutmNlLVv6Hz
/jEtmguIcT6LfH6dRs6QnWTbEEZMjkENNQ9KWJFTdbc2okDEDbB3X8bG+OPamk5dLsE2UnVFcQWz
y5jWxLjGCAHVcBvQ8gqryEFck6oXfQZCZzOaNxWqfjTEEVMh1bKMqKx5Hlp8Jgb7XMPkY9A/y3Y+
xovfbV1ruZsUY0NdEiWMlKMCvVbuOmLGNm6KUD7RWNZi/2WROeLiZuo3uu/1Oxzd3/nAjqTZzD01
Kq0E0uhiQDCVwxPyqY2u+IFRqj/Y/AHAf6zkKHxaxyanGfsQNbMemNPyVk8ArmKTvjlHkB/4TiwP
1B2TYSEmGjY9kpFwGVAo6PFnk9Ps1xvxtRgUs9DuHoaGU27v3AwTIK5KLQOtJ+ZAuDLsj4VWclQm
AFtc2u1JZnKeUK9uQd4d4g1YahmRz7adafCIi53TddOmcymMsg6CHk09R09tgn4o4+eZPGNzXEkq
9KbDFu5wWJv9d6950W1rf1QdXXTX9HKOJcsvq4m6YXa16yao6rR3E+1vzz/yPveYSWOG0ENsWIEt
PQrLemeUCBQEaJN5nR74naFf5oSTaC4eJOmEB8suqYbnsd46Kodhbox7DGjtrtHcjOdFcVDsz1sR
ZR+DGWMKLSJ6rBA6bWBOf6psD2t7SswliCKIiyK5L1T3oxq9wqENf3r25hd/Ap0+2fTYUhuaXIx9
tzflqtep1YERLaAIuM46h7AMUXWI+mlp5Wthpewrgy5JDdEvFO8TpkMoQWnO6j9nKcNH/6JpqRH4
g/+uPGhm+TD9VWKmGctFpWFL0Gt6lWBIQ+gs0MGVdZgau6EmsJOdgbyfa9tYN1qsDikcvbLNKloE
/YVqy5BVhfhplU3EuDxq1V9ccFEmg/ptTSjPrh2bU9rZ7zlgDxrx7Y1t50eiaZ+1lFGNae0IWl0b
nPDlHNNwQ2mkd7WCpG3SDIlRz+0XaBkBtioWpHg3rUMYdKZMmFqFA9V7tV1O2PpI2Shc80BPXH+Y
dUaoCC2PTqaiBxMnChp1EGVuCandb5xNaaAjnGbaa9jwCEZjzUx5YaqllpcuYXJJt0UGMmOr5BJa
jIg/Ri+doBiZhHl0Hczah9mUT0+lof9Uph7tDUGOBlS0mf2S166vOEQuBHnBQCKwWEsZZ3ceMZVE
3QedxuntbHJJZklabu1ubk6tDQL1+nD91K3beg3H+yPoIwOethh6O2vOzr8PC9ocaMwrZDyYzBkj
SFSp7TDzuMQCZ2bkULx3BJvqSXdBIKft0tjEt7o+dX1AMU7JZjtnt0fNb1+DUP/zINeEnPQakxPN
ywGDa9ivDNFhBZb++2hlhf7302olXlkAm9kBp+JUc4dm/z7UV+zovD5ERcT0GzMlVSqM1OuDlvzf
R9dPxUpQJbpVQbM7ahX7TV1AEeTwzIfXB1IhCPqwq3t7hdhma0hPyuYW0LQkS3mdpV4fVFS2/z4q
hD8Y2+uTuN46hLzrF+WG2fALzR/FetO10h2Bkk//+2DbCUX1CIhdanh9zG8/h3To8RtSZhihR1OM
A4Lf6GGk6S2/hDvwVuUTkVNMRuyiotvaIXqMRoZYrQubyhwXEgTWV+b6B18/4qjDi6DSO11zNv5q
81ziHDrcKcOgfULRunOd6Vys7+5gP7cdojEZo8Sb3dCzqhqYf2aduiy2GdOQkAgm/zxqvOp6QgTG
f9+Z67t1fejWdzBSZDsgPiLL5+N6HSSz7W97w/5IO3T45Vn7tWN6ERMvkms8zkhZN0XVMJ+jFreM
HxqivwTYabjKMa8qfsqi9d2JyMdyPzUr/jn9f6+LzfiMJOPD9bX698/Mt9m0HJ9DYKMmZvErrbfV
HUBy1w9Hwl/zoCnGjvxE9/vfcwM6nX//3F8/jBu3Ol0fxmKFQDcuwoIrVjjxlMi4ydYLdr1MHXPx
yHnLXs2OwvPfxfT/r6vrxRVlRbQDZXdhj4yat+slqQYD9m0F58WY0hTBlTzGCBz215dUXFG81xd7
+s+t8e/++M+nZVcgVUWE4fK2FvAATtePqnihbdcyZ0QYQUu06drTvwfd/9+Prq8Y0wTGvS0TfNmo
5ZRzcDrNU4aOaX3IHE0hEeRIUqKLoeKGTjg0TfKg1gfGCn0oQOHsbC+ibpxt8gibkn0SXJN88OeU
N9dsUgbZtHWThtaIPS3efSx9954ZknMZk/mkCssKe18q1ExAXtrrA/19yTj69r9fb6BTC0yVdsfr
t1//wZSCnIiSNsH1u67/UM+JOqQLad9GYlhnx/LvIz327xvPZExLY7goeYo4NFQ1HvRXyyuGu+tX
yKj1722r/0AGvmYp/d93Fj3Q8LhmtZ7NfFPTdn5wNBE/EHmhb2kJqX/PjcYUP2iiJO+lqUy03nx6
fSAqdzpbkGeu33X9ftxE3d3MJtH/56v+fWnFdLYu+ltZJPdCr9xz2vT2PfGWGBPwMVMnr9yV9bkZ
H/q2YOi9WexcQsThJM5C2L5fv+S/X+cmZ1CQ2t31B40LxTEXwLJF84F+d7pPasf8959cvwDzjU1U
4kIBNzk2qyD/ne7UYq/lMQmqCCbRBUg08XoV0WtP3G2uE1wV5E7m3Ntaf2qWyLrM6/eyvjv3GmEA
YYExdn997vrA9utwxKER8N/nwITm/8PVeSw3rmxZ9IsQAW+movekKHsniJJUBe9dAl/fK8HbXe/1
BAGQlERSQCLznL3XPsr54BhV/k5U4g+1yOhWOsl4LcuVoO51c0Fv2sjvztjf9Kttj/c4UfND24bG
dX6oG+kKOsRFLRWkHvND85MxyvWdrbMYmB+bN54xNvyz//MRpWLNF7CkMnVycv6+NB8amE6loIcv
XzI/EVuEUrW2+f73r8+PQzJ6SmqHNJP/e1ceky9K0vTl51eM8s1nbVuvO1sBDFQ61RX8cu5a/qWU
m9oFXGtG+qafMAC5wWBdtcKxrioj8qKwxwrpIY8BfbKuwM6FRJbSCZOPzRsPJsRB5rEDifh7esWK
lZ5t06PhdhgoTD0lVeeslAlaadUTEYlc/lXYcXwQqOfpCiMe6Bz6w4KZKJDv4dpWdzOc7nXLfH1y
xBJT36+mTZRrJTd5LcJ1qPuhLJ371/kJtSCLWXeQ7VjoaHE0iDQ5CdHv5pc8Hqv9Q8Wa//o4ihXt
RuDFYdBNfUNEfbgtFRI3MP9OZ2QBT1NBDo3sdEXFcAxq6xd3rLemIWvLZ5kViwjlfUM7PTlbaDGe
hKJFS68ZXg38zlOkvcS97j0VFb1Yobmvpe5vG8ipjc8bZtR4smr7yXZQkjTeacCfNGJwa0XwU3pA
G6PSiZZNYT9VhO00me+to7T98YduF2sYxqrIr586PamfvCL9FglJo5h7c138tiuQfY67C3KDqpfd
j0+BX/4yPc3YGkFEBgjiba7oE0O1tZ+YrJf8mlMmpq9AIZSUa/8wouGo8OiyO2/s1lWZ3w2Osph3
TXk8P2OlBcggENBtcpka3MdP8wu8NPb/fe18XGqpBt2Un6r/b8/Pp3E/ZT8ElZA7Nj/5/177eGb+
CTdulj5JkrtKUcCv/33144924KhR08jfzad5S8vWX88/9x+/fH728camMVk7bUxmsXxLFDaNp3rU
zeXo+v/7tudX/8evffxgbLTlsi4jvE/yJ/++X+3vZ3/8yb+f2AvjGqOu9/33of/4YP//m7LU0d2a
xIah1eZ/8PdnBFywBeY7iJqjuFeWFW9gululKW5FWfbPSiS8bTD6zhOxBBK2ayJZheIW74xY659N
dShvffqG2BF5QOzUYlO6Yb8ACoaXpAt2A5HB03Lsu/FQFsPVGDcdYR1vwlbqMxp6woBj4TybaU/t
QbpeD9ZUjzR/ktGiBxpRLDVYfY+1h+KI1y8Vc+qf570gR7ZL0zk+IGuvKa573Vo1lObZZmFHVQuy
DOsLjdVWbvd3D/GoDPquUw33VUmMseYO3mJCQbqZf2reKFm+TBpz51YQUm3i7466SVPGc6y9lfTJ
0eISfqo0lyQYy6KsnSMDm6FgvSemXQXzYT4iPWGib4DEJG/wpwUQAC4RjO51PuZYmuWeUgTxbqBN
5NPScz26St1zSljXHXanRuRTmaF96PDi4bzgjjn+U/rDZ5jx4d2cdb2qohItrcY/oAQhClCvnbcs
dzaeZW06VR8IdxqME53WYAE+x/l0DdrDtH+zs5nYyk3JvY+BhsJnVbrnTE/ffNcf/zFj1D90Ne4e
q4FDauklBcbSOyN7wJ9UKG9Ucp1bNY3VhR/GnpJSu2EZQHXNmj70IMP941fGu8PAMypm9OwpOWnY
eSehthrETlfaqBV6sKciJeqOABk6JNKyH9b5t3C7gzWfB2lE154zkDoiHveLxYQUe7GN/aTopq0i
FCr2FLfQxTaYN3LVfylhE8h23HAKyCLd26MaLMxM+8FbSDGK8q64Vgn1N9LRN4No/qSTVZwJay2w
qPaU2H3hkORBxSUnKNufxg5gOWYLRxk3k2UPp3njODHo3qbFkoD2R0Fi7xErdf67UeRhPTTXrEgX
nSSTtUBDMKBEdBPkYd2qJmcTIFe4l9QRytc0C8w/GJxegUI0H/Q9YbfnZbv2I9IQCnsDaMFpFqFw
g6eSENqjjk//qR3pzBLag79eizKsXYn5FeeDcszgBp0BtRTnea9CtEaykVY+0+Sz13yweomy+7X2
Fe9W0Vbh8kHFp3Q2MM9KaDgbYqaTvu9akGXQ0Paxm+31zB9O1Bwa7HP+GplAu0McVL7zpcG8zotX
3eRWWSbmrXZQfA9KWt0ao/x2xyR8B58olgwO8aXz0dZZJZ0voxTfEbIG4gjgm4S2vjaHsqJejtqP
O9OrKrtRekNbwNTwwEQN5Y8x6bzLYLC8SiZma6o8nB9j3Nl7ZQUtQIJBIm4XZtN+Dh6A+5R53Tph
IsWYEsKRTGqCkvCepW2E42qQEMAhrS+BW7oH06McmQEHeAwGVcTVlU/qNbXj8tRXAZpXP1lbhsjW
tH51dOQcggoCLYuknWalWh9GA9C4QULshaBkZ0+/OFr34JzelKi4JRAuJMTcBw/UfWimZr93Zpkv
y0o3LnVrEUgQJMAddHi0pd8d61iwIKYbtCbmmRhpI7TublgEJ5gI2G/GXe6Fn+TMAJKL9KG59JUp
5sc61ThpLZCJNdNP9xYo6I4tvMgCm8PRMyhhmZar7wOXmPCUyKZr6P+mBeOeW5PZShBbuAENBxw2
uHreQGu8Do7TgiCjim8qrXX3rbpeuWj01yz6nGMZRt+IwIs97jwQIvJqHhS6jwASf7nCR6tJXeRm
1MhxWfEH/yBYPHFRGlQx7ewQltwyVVv9Rc4vtjAlbG+9eS8nlxPcTBOUKE4zsPTjf4ufBEewZu9i
I2nl0Mmkt+1ftcQfWRW43yMZHASfah3KG653uyBznvtZskusfLyOvV5vcab1T73BMhz09PhR0MRf
jpGc2al9fXMluqDIeuqnvY9QSR5iCbHOLBcuXuoTdaIE5SsDOXehntmtE6g7MNG8x9y6N5Nj3g2/
+kOUUW4m2rFRXf3VsqBpa2Wfn2b2nCMPQzUSC5wXBBcVdnQGb4TbK0qybyvfJO1Yf42SlBoixKs0
2/tEFn7OJNIWlvVCMb3grvDlL0o//ioS4gngATe3Li/+IHCR6kCU+k+RFVNkwNN29L0uWod9o929
KTEIFg66hd8IYsqMIryXwoio5HsFJy+HEaLEgzocUoDnDAaKttDU+kG9/Iu+9FQn2viq+DFcG4tm
3dARNm0ZHIvWHUhHSgL9YCYn+5NVrgOW3+1ZM/CGFpoDOxvEhFg7EfpkuPdi6O9RCwSmVD0g4hyF
Dd1SJcAuPXByRXVyf9wTYiDuO+BrAcRPu/2srPLkmAn0+oR2cT7Ttrg6FlzLSHPnETybt95AZMVA
IbWWdCmomtkLPg8E3qlxm0ZaJgaBbKsGd+QtMJxjhav1jYwz3FgZJt75EDOQ8oQgE85VzBVuGdA6
K9gP99TTd3FUuGfSeLNtOIYZdoz+iH1N/YSY4fFXTPsypRbtA6OxEgSYk/WSY5OgzS0rxNIwYev/
7inBKBb4BeG1osG6uoCPtrVNR6OxDaVYEXL1HqnhJiGUb7Cabq2pIXNkIbRFGGDIDnMnXzVGl73k
iIohCNs/g0uckBaU2gr9RXstUTfNg9d8pFYeHee1IjT1dcjq7Ghb1C8LiXppFVw/g45XekA4eJns
cYFCbPxoa3SdSKrLXWSq4T1WHXJbx3gdC3Vj9g2i8fmurLDA7QuqGfNjZlMCHBzG+tYnobeuR6JE
FPCFQ5V9a739UphDujdJtFjnKrabqratTQnQxqclGJI+QlkKfZVtXEOB5cEl3nmex6mm4Wx1LawX
Y9zhqdeI0gv7lJQNLNwrId/uYBeIEVPmXjghtasRYM/ndLF/7BE6ZR98t8lr2oEwKDQ3/OoMUlO1
KSqe9UlYe9gvuAjnG61Ph4IQOK++wS/11vOnmg81NV7WrQOfRspPVVabdyM03i0TH1AOjnmjALK9
OZpLaQpl8yLiUnkhPrhtB/se1Vb/wh/90dvaPw4K6cxhGfUbvBn5IkV1vZ8ktuzvoSYPTaUk91Zj
WjckEWkrgducSg9bW14qzounEyLRRnl1ISYXkbDTPee5N1zmYVwzm+feGsVlPgdaf3gutKk+VGl1
BXobXbsgYUbVO+m3H1JqNXPtU7dDDHNelB8ClVfUCuhaYsxXAIWn17yjs6koSv850sp87A1yb9T6
7hAYqfbVOtQHQsXtkY3Y+UfdmNPKrcJkq9RN/tEwzXBMpiKJl6k3J9WeTcPPPrg7eZusSteGjfIs
QkZJel6zKkxG7CgvD0zd1oPik/JY9N+9jfYIMF/3mucDkWxVYJ5VLJbUffA6RlXzPKr5P55HERHB
BGxJv0jOEJLfKK+QH+DF4QtQJ0Ue2Pi7LrCSoA+nBxSN7Z3kqZYAdVIlq+461HX6u0pvPsam3zq/
hrm97r6CQ13a5iBtUVH5HkQqSSaZR1dLHsI8Y9kRtPTVKqy2zry0sSVkKk/xkT7Gqcj0bHpDUPdL
jSDwMmbRMx/Om5nET9Am5k63toGGAptua+GclNJz9xNT0rZQx/DQ1zrmpyRRgC/VJFNiaqfdo3pX
qZe7Ksod2ItzwVRLVozRja+p6aQHh3rFtcNOste06Yv6KAadsgZ1LWnUQm7oMGbwBEtsLbB7yjpu
DkYVvKpq3h2zQcp+5V1O/+/Dv88q4YlZ1J9exOK5mdx6p020jaitpgekjjTB4Og95lNCRUEQa8QH
R5FztJVp71M8Ousl/bBing40Ycmt1h6LlWFSXMvqMX7zY/KngYnErYPWVG1CCnxoK3orLs7GVOrM
kju9JHqZ/2FSwIR6IOnUAi1/7ao9JQmGNI0O3kfSj/0SCa+6M+RhH1hb0sGn5zy5EGDkXHKLdQ4r
0PEjG5Irt8ySpq+w7qZuvAtUblgDg99I/yuUpiDPmqgu0DqDU6mdHmppmwC4aGhC9qNTfkZqAjjF
6N8tS3f3WUg3PhN5tRJO2zPFLpQTdfkN9Ij6ZsdbJW7ydUBG3DmqHPBV9tQwJ2HpidAVQbwJP1Qr
Au3kqLTqlTyIX0JGNSJ/3DWUUhXsCsNQaLOZH2viUl3YgMNuSsZJN3+5RReiwA18Y2Hjv10GRS1O
jkJACuWrL6lKYBUxYdoVX5VVgZaSPz1q6nuuiuIw//4GOZcIgLSRHdbfJVTj4ij+JlZtEL2TjfIt
ScwAaz/mLKI8WiAI5fAPgmgG8ecEvOMSyfeTqbo1t4S4fqnL5IXSAKHB8qHBoSZXWQamFvmkaMoO
8A1+1fnZ2HV/EdmQrssAPWwisYeZiqpj0DznOAE/eSU/bDU/bsl7RNRP3uMwCKx31UlxTGgdqZUo
W+dXuZNZrAoQmtRP22pdRxZB0r35EcBu/ckmCg2avG2TFVbnFroQXOTIAFGu5HH+HWda8klrnCLl
UIfLNB7NnYhrhCqBh92968+pzldBC2ptknSPfQ5Guyc676snITU2nXvihu53P3irTHFyNHeAln09
7n57CrSNuLU+iIwoiShDOUshhcn1EGxaW4nxTHbDUcKloFHRIU8RQcAoqlKqhXUMkQ3GIhtnCZc2
YPXqly/Dux4ZVPgct7l4SofovjZdSptFcypKuB6hVrlk3jr6OgZYl/KvDRNNe/Hs4ZPUeu00EjDy
MoJWWFAl8LeqU64nznUAwdi6bMHpmjTCflMThYW/Gd/9BCdTNiXlU+8lhOopWgsMidCn+WWkn5/p
pwYIKBt9PxOcsTYznbXH23wE4wSzjEvptJcJOYZNVcEUfwL5AiJIp2sz6SivMRL6tuEf+AhwXzUN
nrA8nNBZr0sL6XKalCRhGTZTs8K3f1GpbQn96zp7PVZIjdyJrnuWJ5+hU7x0REwETwHcGyaCf7wi
+MB6cpx8TxyzpEhexVzFSfWmZnLW2eABIAM/Lqu0d0+iIrSO8dj/aLqvMOq0d6aMLPD5p3pJFX21
nXLps7x99XVD3VZl9zL0Nma9KkcOOaXqJc9CddEKY5m0qXUHPmDxP+DtBKpQWANl+KOFDxXa5iSD
8rJ2gxajGfSGX3b1HVcsIUCLaeuSuxzG9yR6M8NhobTaaWK+j/iQ2Bz8BMbJNWh5ENRLPhJqh9hN
QklqgEs3EakW9UGOFjoAzaUG0bbP0JqPbeoQ1VOKk1+QqdV2pbdOheKcS8WlVsRKsCQxh+uGZYni
SClVVndXTFXoGJ2ArjLAANoMCKiSSqd0pUhKg9cnW5GTCKSWhrnyA5fphtVRvmiULWY6SQGc+lbd
iqn/ngML5uiCYNJhTs9/iby61dDYW9UsbQTKRrLPiH8ALeGHW4OzDCQVfnzhh6RUG3nxAWOl6A3E
2E27zhgFODspDmntYNCVbu+qVrY7SGPW2i1ie+8g4EOA1zS3XmUpnljSajrd8c42K0hnCpwbq3l+
bCDEY9zV8SNa6AjTr6lXOtj8oOcjci36Nmqf541IS0Irk3bahHn6FSRZ/RwkKYAno/wNkeqxIx8J
EnClkx75KPcLAppzq9iqmFbfi2FbuB4rORcUSFDSB9Fq9gTnWFG1l6Z2igsUkvCuN/GffJLdXV/9
GvhYW3JaCXSLg2MoVx0kdQA0s/UJqEIXnaGVnDJbCWXKH0UxhW8OXnitXSIUbXbvK+dH5bYt1XQJ
Ogb5RQ8AjRVxOKwR6D1Q9GrbqliCG+qaosAaMgS7x78Ky/W4igKQJ23CjMbNtCPndLobmK/AVWQq
HXRX6hLjrcny4ll+SgwfwaDa33KncEfnO0iGa6jCPRRd/2Lbqrmp+9bcGKXjvYXGuFOb/KefYuOq
aW22aTwARGmTuYsHmlMJuBs5eXmpGgQUMyrUKD1gZZl1CL/RdIozAkQMBtKm/ji9cjU9VZGinFT0
512oJeSMdskBGrB3iALMjXMITulDiexSLzyAqEc+kiP7iWRdYt5oBXmeok4I+vTH8ar+TivmDN1I
ByscGm07nxbjCMcBbRPBDhlOd1l7mTcayB1k5JjKjBycMK2ldWCI5NmQxRo/qLEot9ztdEsnwGpc
BpLSqWe1u4kAOq1TUlZOUAJRhSMr99IqfJ6/HoEehgbMLUws/3c7/METFv7kCgqwskEB9ggtiZEM
Pwi8RUfbsQ+J4IqLbUMvWWi86u+bNLJbbPQN60s5ZGC/pqAzRNS6kqZvDuAsKRhYUfTlagdDQRxY
EwJxb9XoGRuw9kybfulZQ3Z2XfGi9KEHaYnkI3jMd98z6n1RsMSKkxiALYJo5r3xusgkwyFkbzL0
5qVWuUNqNo6ZKOwQbcqLjf69RosOmpTZSKW6ufeiRnOoYmYMMipa48Dt1PPjoxqdEW6wWjpIzzyx
qdDcbFIP9WGc4CApUtvdmHKOT+WlIpc8M08tQUJo/wo7OanDtnYAs8IftLZ6ainvncDBxRpnN1ZF
vyJpFCrNfz2ZFN4vY1Kpw7WtfqX6dqyZppwqJMwzKDId/ANlPeXo9C1WMkEyyFxPGY1USBY16y41
PSZ1oF/nEyEGCduqSUg7sNbHQ1hUw16LWQyLaPg9X1y5QfcrjvNdE7jeqTJjFzaOmyAV6z7arFC2
xH7hgveVawe04DNlKMPvG3pX3GH6xlSMa9mF09KQ9dBKJY3U82lQ63KZWlEbnuH2zIJhwswjHQxV
UhUcb98oFLY9YeHSyrup2lHOz5tO0iIojPSDBJ3wSJDcwszhhMbyvlQcczyIIMATmeCH79x2+uVS
KnvqJvT0iptiiW515WC2zFJdT6+uRQ5uf34v9CJDBClBBSOoiLAOWeapKDQGUzf5/XcnWYW+Tkc0
KT9iPwlWpTlhcPfUH5FH4ypGzrCj+1AxLmbdltpU8zzXDmIZ+TQxrAJmpKwHeRNZGfT2pxQjyZce
RGvPGMw/nHp7j2bExgbmt7K8bDzhD8NWLvnFkWOdQguVMhVSu6Bh7tEF5e6pmUhHvbbbPMYqaIWk
LGRW9+aQQhqryfSPb5PPYIqEaq8vfHQFKsgA0zIoR3pkV+Q6HizDu7c1FfVBVjCoC3cIPsddKSsy
pHUs6wpSRVJPsDF1zm4nym7zzaGKglvRaNaZXDHpWq6z71j8VlW1+VUidV8Ckl70wh+BKnrYAjTO
6pKoGihOzXK+2mCmtc9DSqKr5kQd2iCkghLFzMJFX6ZDPJHNqBBySWi7aUXGqzaqIf1/EF6Opa3n
kcSRY94wTXjwUQg/cmomIf6ojJ83UxXfVQowHG7hsPDDcUO6APMmpUjfO++tz9xpC9IDOKnui32h
47xr81E/wWTAIKkMr5k9ae/oobSl6QbVGQhoB3CrOln2JKCAKsOJPBawPE5FDTQK/IUY7AkXXvFi
g5b/U2tf1AitNdjVYiUA8J4o+C8tGQklyjE7GT1S2IFYpXnTjI53oAZNBrG1gKQQXRor+35802Gl
n+YpRWMgsx1aOBaUn36Y1SuLohMSYt5rx9FOifILxhMT+nIf6dyz5MnTIw84Naj3VRXOTVkq6rUn
4GGf9ObBnofdooyGOzR9C0FtVp8yXLBPJPiMV0eFWJgREF44qfPjhgYaslKAVM98QBtBefdJZcTE
BflyRPKF8AzOt1b31J4htqUJQB4d989G5KRxyeZqKTdBjpnZxdvfja26b0PRvPlQpXAFCsbTqt34
lXSaBUDNdIuIjEKQEysfEg5a9cAAC+RO3n0i9AUJ/XBXbC/azGdUbXZinzgD6k0a1ufH/bhgLD2J
hEYJHCzvPCnlj8fsngn4AN0yb2goZNbeIeXrnhT6fY4gsgqsmamX3Gov5TZFkyl0Gu/6+IV1RLEl
iIjsIFJ1GcllM2UTY2XZNQXhNqbxVP4TR8HBDbRulztmcKIuZiAqBjuJp+0psePm0rk2ITKlaZPK
FTQXtzMOBBE5F9ebJqq2b2VXwWHQGvNMt8s863IPBAlNQTkzcwdGOV1lwjOHuTElKZY+a72FnYFY
8cNSo8DsYHKuqvewL8jdiaJxCbhF/WRB/B2btIiLFO4VxsVn1288VoZ0CdIu2gvNGvCUdy4iFrUw
X5l90ZOsog5THnvctP/dCwco9hjdsJTVpcl8uwBtIKMR6HMp+JipdM+RCBSxATi69yY3NqLL9B3g
gWKtm2ryGU3c+uug/8o7HSdAbyqnyjX4nzfw4qj1GL6W/NOmyS4WrG4Rud9yIw0+bAfxcYiZ8UR4
n7+mCHnycdnvUPrR/s266Wy1ANKTJm5fzLCQqhXYW6NCQCvFiXUuhV1U2gV1TTZQImnhUKAFHfPt
VwX/15TsISs2n9jQRW63yGxYIjfYc0aTuoUlZUOhmg4rCrv1KpFxmcxStWM1lcPOLqPjY0USymZZ
rEOWzyoiBLIOpFVbT4ACshKEbUTpZtQpP9G/1p9CVqVwXTE6aVB292mWY0LDPfPWjwi2cdsEm/kQ
bBXaK/65EWtgAr582NYOanbVGKOvJGDq7Co/j+wDfFv11in0gbYDtkdALsQzl74UKyCpn3FsqmsU
p6qtQkFsH1bxtCPLLKzMaKUb8PuMyVT3Ou5d1tyoDcbsjSZe8RFr08GRty0D3XUObvnLhHY1BvAm
1rk+mEu1N7iB+ulOJVkNBECgH3q5mR9vsn8j7vLQsNdEKk/UbGk2c+4IFi6cUHOC3Dzd98vuQzQE
VVvgPqzETK+YzCyoyx0muyTAKKGbBzNk3lz4HjKiwi62OSXoo6iQuycKjghoYIQ1yJvNPEiI0Ht7
vFOjJnZK82xq9jNMuylV+0hDO+zq+DBaGXdPQTG+TnWQYmywA2qHpizVVQrtH0pwYt0UPINKbShv
YUBuKZBxwOfyEPOnv6QZb61mnOK8LHUiojIe+PlH7wme/04JMsD0GNQuGDP+3VMG9AwNSKO09Opj
YBIqN29I2yLPpMwAQLWwSwt7eAhaZmmKyb2DT/TPrLDQwYFjkAECFooyuwkzQR8yMnMlFDxOnOxF
ca1wGY4pivuWaLrIM5tl3rg3ZUjF93/vBEy4JiX0jyapGXStMZLONTBdx00hFepnxx7se6BmFJnt
6ZU6KRdu2lxQpNBHLWJnPXegLRXvjDLLCLqwiYBqwXbXXHXY1VgoDo/BtdLT03xiOqqBzC1WczCq
Y90t82kQi7bGgCay9CCqMnvNfV2w3jadpejdG7EhsoyCvsepqngblJhCwtBkjUMY6lOEy3Sdu6K8
zMVSpYi0s1bQZ0yanYl8ZTVraJgsrgyEiW8+C/hdrPBJWAJv5mZOK6dHoTaxZKf3ugMkxdKtyu1l
7Djv2sRiYe5CGcz0r1FjQ7XzBrGy5GESqnsxpNWX+507IJMNOQFzPEV/jq2rXeXGblJ4eAy1+k6T
cyvi0nj3mnzch1Q1kYh9603GpZvI8EGim/yDjqkS5nTULg0ZKTMrW/y0ID+jQ9Y4H1bSFcKgEEIx
hb2Uq26wtvOoPfkldfNG1rPkbAvGY7dTKpqgLHCgseiSIauH4A1gh+3pWRZnNaJpQ8d6oLwc6ST7
KuOaGicdnRyoMqCuM7PyYDPv5UwXnh7RbkbEWKrQcCqn3LjouLCYvjEMzQ31R1kgLDMHv0qcvwRd
ItZtp7LOqoyMzJ88WOInyNcERDYXQ1Z1RtUIt8L2jlbVML1JaDfIxBaLM/DEGHSQVeh+cOj2/sfO
aEQ+JmwgPgYMM7Ac/bieNQjzYR06pMnBcmhl3b73MeWb1hhdwJwcc4QIW3SW1SZvGvVECfPfPS6R
f/fykzBgc846oUFFkINx5NOUE8N5k3sVvK1ZsRRV+ZHIlfKSVsmLqiYSVNeOsABCf1gN8o6LSRmI
nkpW8OPbq3jRwtGQiICgUZamF4bHfAjw83etTW+psrd+HScnU84n5xlFGtI0KEsMzx3ImMTUujue
6EJOuWI/FM+W5lJDu9d6j7yhzEPzaPbDoS/TjzEelUvqKiQvWLu5MYWorjvrh8lvfmwaS81CzrPT
lBTK1DGRLxSwm1EalGg8s+iXmyV3u187pRZ+WTX1CKT02WEQiXHDn71BTU/fjPUBBfBzCcR4Q+JP
u2ORcrFqR7kEU5K8KDr9QCtriZWXgqoAFNJDVTUfOpph7ggf9/GvRvZivharLne3jZ/hS52nm7yf
E6SOatNaOvOUPlZeu7JdYEmlMD3VNM08m++fG7EtQnOPQARtnaAMtHBKQm9ACahfkv4VBqvA0dWv
uMs/Z0FLawzGnbQJ11JOj2Vp4Q30EvxcOXpYhz3cxA00KK8PjWfPs9stC4F4S45DTpWKflavkPLp
d2Kp5Yu5d++Nenad93Iogq62aiebyX7CTa2sWflTz7TOQVS+Qh2w3nTVBPGUmSjbPAr6YB+6KBvW
PXFZr4Gr/bYdzAIGt5+0vkJdtfex7zm7wUu907zG7tyo3Qdp3KxaJjw7DEQVtsxkM6tmyJ2DQetY
GyY26bNGNMMistPxM56S59YJKGzH4yaMk26F3sDboeFINkLHsBx7RbL1BrkgoZezni+lh7pHHrou
vYHRzNeWyJUL/tbw0g0hqhzoTtBcKanK9eXc7HcLP938VQHUI8bKwLz4eaVv5+7B4AhzjeErWc2H
blg5+xZgCZnw3He68Ye4KYLDpdjQi2PU70FkXmJfb26q6n2WKaLmrFZ+5SC9h5rmrNwZJ3e8EkiR
LCbV9KUKgLAXWYaYN8kSfPA2RrP+FdTuq52P2puobX1FqqF9SIxyOLX5pGPThSJv22kOCS9E9aMr
0cm3hvwI+Oo5U3HSJ5TWX5SItBqrzglU9sudaELZLkD+USOBIpijvg6eKw5c1vqTrhflMUkYxYhY
aG663iNX0Sm3wjyjpMyv28BVzvZta97mO31SoGBqjFZjyYyHNS+KnuQBrvlGaQ4I2tOLSfsQZLnl
LTuvrw0gOVm+M8MaSZzKdayCAb9oDalqqkDhOOZUYHX1WPUKbZ5aNxDntpIkrXY1Lv7w4BpVeJ7v
s1OGYgw7z3sj4NbOl5NVwcBsMIC8BY5BDBNm4HACN5rMF6e8TGtZ1nkMinQxomdL77QNK1mxmL95
V+jeco6yVzXPq1daS0y1cIVxGizm4Ng41Dc6sR5nkmciVpeHE4vsQENvxvuPSLBumS2Y6UQ506GU
LksEHouFDQM0zndZ5mtN431UzXCXjqWx1Oo620NtbJaJzoBZOcp0GfU8vcQq59h8kcxPABmHkTpC
1NTp+JxaBXrGZHoUmviH90PsvLYKt4wsg7fi1rxZJzBpVUilCXl2B62D8Bi6dJBmZaEhLSclSs4O
w+lJk0fz4wjLPAJZn1ytrkgfxxeCLnK8WvgXt5OTkvahg/ZDGlFt4jkUbszRnRXdZ+AlKqT0Qbm2
jiWVKqh6hfKmKcXz/B3khW3dO4D7sR9Xu9H2oaXj+d35qukdAwfJcRtrzXNXUouJKPR+NLH1TpiE
lKd1Dth0myq3OVbuCc2SXVegWeQAWgvMFsyC0ytmSWPbR6OxVbU6PIuwWA1xpz5ZIRMqg7TAjaxC
Qpcqg3fD8JolN/Rop8a9uWSZFa9q0rzPSoCPznOHXedK+Pg87QXyiXMuTX7GzmjxyGNDNrQhvPzd
eCXd+FHpfv4+hPNsXUV9dXRTeLLz7K5A7oAKBzRswNRnmbuoaaLZ4Cz3gnlvzGn9xDEGP86Roajh
bHTNPWqG7lZSK8dFbvYvGsV+T9OdZ+6MyS7q3Xqp2JibBxdxOVnoJ8cCuSyPqhTekdLjQOzqU9Lr
06/GwqnuwN/b50k93otcebcIBT75+K0W1uCUfFKhL9GA4OPAfnoYOuZMGPq1F5NhAtxCvQH2xh2c
VfZCkFj59JjPOLQlQIz9eSjJxkGLVum8aBt04e7+h7kzWW4cy7bsr4TF+CEfcNGXvcwB+14U1WsC
k1wK9H2Pr68FyCNc7uHpWWU1KYswGklJThIEbnPO3ms3armZVlEJO4cNtO8UwD+LKkWnw5lTYGLL
lvXsz7jp/7o3aANDfC1vgsqG2xV62KqiwftCdgocWzUI1gHi8Mc+MvCdyN5rSQ0HZSJ06cquHxRD
ua8ABr6jN5t3UU+Eq5KgZLfo6qkYxo9UgrIHiyrnQKntzjAp8+u6neMXkdYfIqTKFddu4W5iTtdj
VAUPtOJBGDq9auyiolnrWmoeQ13IC+GQGhR4BbKTAveMZY/lBxcDOP0FpG3oOukIaadmfOTbaXWO
BPwLIshoMFkWoXpuYM9IN26XpH0JfTNyTBapCK7iYkSDjHsmeF3RMa7E8/RIZ7hkD47IKqE0vpLc
obn6dk8KxgI+2b+LrAzgImamg1NseEwpMV7cxnvoqyqYc3XlqAm5x8qVSXm854/PSW339ad+w2dI
2uzjd6fnp9+YfjfxYXOHnfleUgPZ6NYQLhU70h7UQKMkGcHWbVPjPMkvglaPz6K/b1Vg/ApR56tp
KZSTx7uSaXlEoTWMgVjggceaqWP3V7VE3KRp+um2jFyoSa1a76qyzqnK1yFXDumJjmi8vd9n4d4U
kD8iie1RL7XSXVOl0iLGJn2CX8LsFYPU8eTyVffL8qFTGWtHz0LfjGHomRZuCTv1iT4ebuwK1mfc
eNHZK/rmYOUJSUayGd8XqbKT0F/rcpVfMi0gSgwSXGRLd5GvujcWZZXpWbeBQmz19Z2hiOKe9s9w
YHHfzPpmqO8G7eRS0lilw6hSNxrzolgMluTnWa/gLu7KwI/u4PZIa4BW0np62FXB3fQLlc2ny3XT
JI6IP5/+oTZvh4cUYHHkNNZrZ2G1c63CXdmWh/ZRUZyD1GWIZoiaefFt+9wNfnWbeGm56yrkoBnc
1hfUDrBrXO+RBXW4MSWMpqQZ5ve6R20rQFlVtU8qYP8tgar1UhsfSmF1S4pMdUmqrj7VFS6W6XnP
KXtAFXl86KnZ3ikxJTfEyRRz3WM+NqXrQUjbHYZjFroZ3TaBfmRbJ369KWCxHTQjXkep4NigGVxM
g2BXs8QrJJIfNQRQraRVlz7S4SspcvjWkI4i5OqdYztCEJrq1vA7gpa8tJp3gQylq6JSEtW2s7J3
CFjp29RuUd3AYpQPSczKKylx+Pchu5DWgGSTaIwn03PMpeGne5KLM8QBsp7V3Z2UZzQRWPafZa83
2XhIxSEJHWnL4dA3xCQYRzSHNFo6dz8tK6K0CM4u5Z7pEfY6rHFVY+4JWEXrwuq8FTg7jLQvLqVZ
KBsuEGvdDoxmGdvLNcsuc11ajbUVmpacuhQgWISK/T5Ruy81uJI/AvJu2O+/9+hwZgBavKj17lqt
wYqQMwkJzoR9YXbkiCQRwdQpc9Kg1fK7/dThf1o2YS4dWBKweK3l4rpmaD4kRIstClUtXmJFYTmf
Zfc+7rwNtVgA2iBAUOC6ewGC8lEhHnkUNfmWjpRIZMyoVYT8X4OVF3B7kP2Abp1OyFpJ3I4kacEt
Js8xsUvz3oDWAqP3S6Ja1DtXp8Cq5xhvTPz1s0RyrJNPR6VC81YD0SEluC8Bs/CQ8kG3cDKv2xJj
VqE+IZS3doDfYX2i5TguvBSdelpuIDWa1iDTc3l/b9ngLrxUj1aKTCRo28nDVsOYix8raWFl5/lz
5kfoFWnSwYlGR+GPN9OMBZ9Eod3GDyCxjtq80cpQJ9njZMCqReVtrZbwuNGO5fQabdJ4ZAiIMVeI
pc006mkZW9kqi/Z5bvQnIpskmmR2vgNwhDWxju+zRoYZH+TqyoS5/6SCV0rLrLtKA3vUarNsC3NL
W09qaIh5SwA/zp1hjCkVJo1oF8R/WibXsRlK10Yu6gNqmUsx4oOmm1orcNlHzqkD0HXP2XRM4oYq
uMXG1XejDEOyZu49XQLaktjxQYp7wnHa1J4JlF1jBKt8Ub0gxY8KZTAPlQv9buUShsimEDXjVrTz
5/BmWrsOmZmus2N0GTJ3WIk4VB8SFWalE1oyWWJVta46j9YLptZ+TVSmp6AqyqwDSngETXGyGoLA
HyWQG6Ih8wPnFR3xqpDKHRr1OxYm6C/7rD+FxiBfNFwm5yAU8CFdptw2FdGuCR0yzTP1sfTMAuFr
1mlX3ohUcoP4i0qta242anVlhRWV3NJbFYNrHCBWy0s6dPHcsO272gy6I1HUzW0l3RSgO+8CVny7
1E+aQ+Rq12pmFXt7LOYzDPdnoFENDaeapdwYWz7d0IadsyRtr3PxMimlsfbku86VdtNZpUExqXSE
2L5gugqDlvM/8jTAJNZatCr6VlMu14rrXPyCJbpmFAcnK9C4p8ieBopUSENb+JyoNBdK5+dPdQZl
wmlEfBWNE64bKseQcJwrd1vlBXYcXcFuFqqcu7kfjdKZqGkxwSEY1dvsJfQN9aCXpKOQVultmtaA
UZqadyEr7U1a+vF6uudTDZnXiZmvG8yAaw9j0DNanLRu5/agebBK5a8/qiWGjwKVIsvHacADLxjC
RVPrc5O63k4SigCu1oe38PO8cKcnl1gM/VUkRQlCkA7I9SA/myijjxqaz81g65feqeONhRJ6hgJI
uUuN/N3Nw/pdFzTI9FJ9HRI6qYTWZ9chNMuNySqmJIBsjf41u5ZT5OQyUeJvYlikqWq8dRLaPOH2
FsphNPkhPLIUevVSBvb6UryD1MpeCGB0V3Ds2q2oR1B14yQ7X4UiamZx8lJrMKfHvkQaaKsukp/p
d/eXWGsIpgPeQ3SO3T96SD3TspVuhY4i1OgJczf68hCUCsaDsYiQFSyqmd3qow1XjuwznZ2iiXDU
xG25mlZTk76VkJ47S2nHOpx8koVtHbMeyAU+Lf81j5DlpvJ1JWr1Jslrf4lTUttgvfQfRVOdtCbP
LpqFrj2OjWtmW2+OazTdTVv3SKLOiRgr1FgRNyq2q1BvQ5wxOGtHY5uX0GScLG7AGVl+uo8ghYd7
yW1dkhkL+T5xkUhK6QvH3iE2mErLVMK2i/DSGK20VxG5Nwo29czWg4uij0UvcW0MUXhR1MLBMkTZ
IPdZlSYWNdtIzAtVDg+0C8JDnBUh64TokT2guw+d7N6WI/2AeIHl9Ni8TEqqaQHyj2XTuHc51bgj
Ga3IPXK6xrJ5mGoHNvQ4ypTFiZZwdckGBj5jEO2Chb5LoAwffrqhTAGOQ+8p+GSDvEliB0Vvp9jj
7Ot8HM2C0UJCAXmxXSO7VjL1JpVs+Tpow4shSsZoQjhWfu3j94jMd7mL3XNhJfrFcZwjBtMnNx7X
2zlOOHYvT2FOWSEMdfVcI0qY5QIJTIxeajFtWzOf9BcIxzas4nFTC5eDCmgi7cvoum4L9aqqLQRV
fOd3yAeJDbA07bWOTFQdRfI8VRXBgF4rXkmWCalZV07hqOvGj719HKE2b/uoXNdO7501QYBB15D0
lAOlW4mgi29ZilDEdDGYTg8pvfFWVSg8BmDEaRMoVH7320N5fKgVZQy1SLPX9VBJgPsxJpa4J5fT
qeZTZ6ZAa4MXq5Tt0NnkDCmCReSQ9tJ6cjGVA+Y/lwjN6RspmHEyN4XqP6akZaOmymzkfgOw2YU/
D2CAhkVGHOf4YyEZwRV15WOhZs522qyRhbFJo1zs8tEOpmVteCgJw8vInThLeXDHMZXuCRISu8Yh
YjDX8Vu5NeGd1ANeqYHhoxnkgsm7lE/VEKF2Soub6UaLOpiFhpzspocuq6+dKIBtyprP8O14pwHs
xZXoFO3K5piDrw/7zbfniF5Dx0MC2DzTSUsKasT4RQLAqBpvMIPzZUyPocCoO4e5WcOvhhAli5ZS
Kmk3IrOkk0tKmQ21ddpjftyEUjVOSU+GZI6dNvae057USjtnFdv4SocOUAWpVtHKx1bn1xUwt9q2
TVRkFAJDk8Re1fetJ1qaG9P3iTmQsJWPg0Dm6zYfxsRS2iynZxh4qUSY5K2WUWlsvUguFtOo46ZU
LSLPz/blOAgpjcywHSQXx1cWU7vOZA2zcnJkWoFRbyytdBZTL6Az6fi1hH1vG9vszmalvqVeP6+N
Un+g12xtAlTsq48KCxOPl3vW3imHBL0FumoCl7TNNFz68W3P+b4Af6Pf5xrRLIlhK9vpYUkTCGbi
WDYSvnFfePqykOt9pnf+TmHZfxSMpx1q3GVWMJ34Falfms9YYnH2oy+WtBTbSpFEu6mIZvdocECz
7mt62s7MAiS9cPAFQ63UdtPqabqh5L9rsqw4TY9I6KtGT1UG7z+qmHhZaQWKmlLlleWrNHa6jYv7
bZuXirQtCvVGk8dO7ChSbJOSy85yHkKnjBE55JDARmBBHkigtelwXxvg7Hb+oIJgGx9ON+jLNHIX
IfNpPcnMtqDdOF1jUdlTue+D08f119q8soGe79u4WCNFMGm7nKan3JCNSl8TXeFzOs/0DvhQbjjm
ufPIOGnZhk1PTTfq+EO0hHuns+eWyPNdpsSUP1J8YHSMhwSVyJ8lEtKHcdgQlRLKGAX1OLHnXmW5
l4g0l4OZgftEp3yZnnKbsh4rrMAi1SIM55qUyIi1hnQ9/Xi6Qd5x1vAmwxTOIsQMDPJWSvOzBZk1
U8eHmg+2hdD3L10uaKxmdkhWauecwL87p4hy44lgtmTPabmTCkQmcB7IcGmI/GnpK91Be8d/CGHv
LpGx7Ux9u6bXjlPtHLz4XvRBsdeBOuPBzF90W0AYHu026MuihV8Ezq7pvPohYdKpc0Ir/MS6TKaI
OGn3TkFXgkutubULneWrqlZLwJb4Zll3TjdOiAISTFAK9ofn4GTvYscYNtTJ033Q1FBDx3s/PCwh
2G1JR8CW6qwLR7SI7Jnkp/ndJj9lN+jtvV/G+cYi6oUcxtCAZz+yDEQeX2SXLpj+VxPYjwj6HdgT
ListF6fxDUEmds7JRIPSK+csZ82yErZ/ytwKr5ckKT6bXBbMNvyZD6/4NBxMN3WubWWzEXsLSPXR
p+UhK7598jVx74WptKV/Kr9KadesyatHaBl00dN0jyiR+OPex3OCoZxy0kxOivJa96m4lywtV3qV
+484wbdA0YoNbSUZtScexz6pnwbfdkbNeH9IRNEcVdOqF9TD5UWJkZbO+PCsJphSphmiCZD8wFVn
Sxld+xki1tbcxYpj7dpaV4/1eDPdwwcVH41sXXe2BK69VAmI8tH1icmr7GuZTUgKftZprir68Nks
2vSoW2nFn+jNkpRGWkGDoi+oQWaoDFT5vjdsc+aklb4POgvIQlYo1D0I9+ij+n4IWnWr+iUDyljx
8hKd4pOKVSGl4eAgxdw0Bt00r/QcbBivRWPRUMBxhP3Itbeaf8VYnj3omARs2jUfLAUjMq6HIXIv
bVGvUJ+KnDkObcrHXdEzpZTyC1sRglxsQsvDsEfrXJnoqscbjR38fnoIapbTrjNBk4y94y4Jn91A
C1e2nSPwF9hxgQITKd0Oyn56hbqp221DK+nbUyrSMzFtwuXcwJ44rihR43NZ+1QuZd1jQ9+GFum1
sEXQHZEEh8OqdlN1G/tZcGoiwmwpbNH4dQ1t5+iwCzpyzr8iPKbHjHSUjGW+rMTz9I1iq8NBN92A
qjLdFTNigor7ttxpadSedNeEg1Q6VTh3dQSXedWeobNFRxTfZ6uP1KPWaPPpGosRXKN11G1E4eei
IwPvA0czffuJpfaYTNAXifGmJ0p8ocs2UydUPXB2jbcM/Xoki+cuGybHN2/wK4s7yxw9nbp9oyey
ejdkXx+loUhmmtx0ByN9o2MGIMM03ZPiDji4x4cseq4kmXBsM82UlTxuIuNU3+OccG7UNHd3YYKg
Eq7EAgAsisC+ppwdO3RlAoXqfFi0YulQnQdzLsakOtnXV0ok4UYBwL/qx/7hNBBqtfH1OYtV0UrP
9Gau1KF1tmL2m7Hk1IuOKux5eg44a7uVKe1gvBmfS91uqaaQPg0PIubQjsj08Ya5l8N90YYca7km
u5tQsr/ea1vp3aKDsqHhXS6oZtpPHu1xJSF2gpVIc+UG2T5rtfSlj3EpWZo/3PjWAN6nr5uVhHqY
mkgjX6EBRs6QCwS9GpTuyDbOYRwiTkUUT/SVEehEPeUo1utghXoSKlGTkWGFXmZvjzet4fJdDH5J
nsHgnMEQtwcb+eTByAy3xhWjdnsnwfjLU57ctQfJQZ71gT2RiCwJS2LP5RwbROqU0pG1sikTziSn
h4oWGImfID1hFH4an1ME3aDZlcXH+Gx46WGg8Pdt5YbjSpp1Ml676bmKtONNPyoq2T0oc4R0xm7S
AuUKqwqFnaRGDON1SZrg9HTYJOwU2cPYdf/S5+x6JDNVrjPOuXlqWf060Tv5evqBMXINtbwyt9+e
64zhjLK5pnRK7B5iKTFPO7O4UuEIzvxAcXYoM8p5mBKASRqg+uA59gI8cnvLbFWdjZjs4fHpguxq
/FLquUdjvlKZdh/gJW8FhIbXSqdo1auWe6bDaaJbSkyIPmb4WpbIoJhrvQA1VwfKxxq5MJZPeFue
1tauMMaB3xorpmT13khqzhhr9NaLVrkEIGO0M2ilWjFBVl7b0V7XNXreITHvWEtN9HKo+tQ8PCvm
2KVSEwl6EpuHkgyQtzS89TBRvNP+xAMVewUi6cxYGhV1c4BH2SFnA7gkj629o+86GjFt8T40T3Bv
3DehWLh9svLRidnxR/RZMYyFw7VKxPTS09g5d3SF1lxG9sEZDLGp4Gbu6B13O7g60obo1w6ttkH/
1iGWg42eRdOmi67Nhr2jV/ZMcrlyTScdHKtXyk+FKuiwh9W7HeDkGwSJzhpYf4SE4j2O8nvCG6wn
2XeoytGnvvWtSiwSx/ZQFcRoNWgtH0x4hzus62JjNscEdsJeClBG9n2mHaZ7rOPVg0vE03q69+05
//vn3FA3dgoFYFryybaJW2ejB0Z36juT8KFBie88+u+oEJzwC6h8ejsdzM4BLpAbdsorW+puJqQu
vcpV4yrA4siOMW2u1IB2vWpi/CkS2pgU8N0NvBfrlMQg/XvP9q5yXNy9Dm7AKqtuJyzqOqnJYrdF
ZsP5L2OywqBVZbZ7kXNOXcAY8UdTki1UK/nS9e+//fe//ue/v3T/y31Pz2nUs4kt//U/PP5CqAqi
bjbs3z/819EnY61M/6imP/vr1374rfV7enqJ38tf/tJtGvP/j78yvpu//lle/eu7W7xUL989IELX
r/rr+r3oL+9lHVXTW+BzjL/5f/rD396nf+W2z97/+fuXtE6q8V9z/TT5/euPtm///F3IxnSgPo7T
+O9//eH4Gf/5+80LQpzfzv57Ubz/9pK8/Ua8bf0e/eTfeAeb+M/f5d9/a9+/3kkg0HvTU2Vaf9z7
83N89318+35+S+r4TJW3Ksc3Zv/+W/bxvY1vVFeFsOleGwhFZEUxcfXw8y8vFx+a+j9/V/4LTCd1
+6Tx1t5A95uckwdNJgGmjA8mG8iZhpsKeUfvLiOlQiXpXaqw2w+JY62sJljTBqauX/RQ64MYspCi
PussaWY1BActoYAu/HivxXAIaPfJqXxTp9FzW0R/aBmrC53ekiHt3C6RFw2mm5nfBW91IOjjaPdw
mhqsTl21FHX6aHvDva1k9ny8EyD5WADDzyhzua9xafkb3wQFb5C2BZnIBBdfvpMRJy0dg8ytvLGk
ZUg68ULRlGs+8AnC+rMviw2yIHkROI67YIcKnJsMZE8r7XmUDCnTbjgch34YNrSpj0g4yMpQW96B
H/xhdSCItBB5EGL5Rzhzz3ZKkZFLqqqhfLdskvrGXCkeLw9+8VXWC3Ac5BMvGyXJPt4WSC6gvLm+
jhrQEGng3tmIwDKVUOExusxKn9veOHkuHfSy8t/A9d+60JyOWLHSBVWBZOZX8n3sNXRCcgdJtSYh
UkNQgV22XtANeHM6Vn9p+IpqAi5XPoJysvqELvEhLiVSM9vnxuhhZvLN+SFOiz72XtvB3MIaJSyI
stCyj3zK0Y5xKod4iXCgWsZJdJbs4WFoOU5C5zuyLJ2omfq6rrJzKOflPIBsOA/tAdGbpasEqmjm
3ILb1tXVjgDjPm/zFYuYRxo0+CtYvpA0QUwAlURHGuR5pz2ZMhD/lqAcJcK5r6b+K7Slfs/sly3d
WkCEpme1w41HjpjJ3DP02rUhk4thsKP1FQnTMYDRrc8K4aIFarVKOgKwTV3tdpHTH6syTBdmWWgQ
QwwEpQNViKQbkwpiWuBDKaj52/1csgn90+W6vHV6jk6Sq+WyqArCuHRwj5HM8jvRnB21ZHmM7V53
DgY2n5xr2hTqzIirU29WlBU8Tk1KsQibBk52QyfnG5pQS/icGpAcwpelKcnzkDUtiSjGysuVnaKF
lygoMBfx7QNjPsfKqXeDlcjD5//67fNlGxDgtBRpe/r5pVvoJaRUD32xV4/WqmCeNVyfZsERDrr8
KGfk3lOo3htKfztINuiLrGpmf7+IB/TQXFb0bbmCqcNi+XebY9e1YAuRy/37S1iFMVYLtqUOlCyt
SK/+upRTrb/BXfP91Vxl2ZqQbpuwnLdILgnG+ttFTeQ18UYdLRdMVaCNpIUIfaK27Xr5+QIHAoU5
6g3NpTzrzJRg2M/XedtbX5BY3EyXOm56ednJBEV+f70bgkK7YyKGEdl9XL+llr6S6+H4/ZXfbaWo
mP/7i98zojeiD691x32fxgDcttLCp18I13EcoIa6+8NU2TK+Q2aa/3I4QOYJqUr6488RIVdrY23U
5s4iT+fbyNC2Yt0TIMAsKOaRpsGSgqL9k2EiU/QDqkT4rZ+GCqK8cLoYvpjB+dgKw301Nf3aanb/
ZqjIIZ7IqBPQHePZbP0//hwxCiGWalU5OEt+HDXMDCopbQsGjoYW/pDLDNF/Dh5OSwJmXLbEPzEg
MLy+Z11lk65Ypdu00RcVS+uVlFAqGayWqO5jHnrJsqWPxfsIcQN4A5HWn8cPuAXeUvP6DlMdg8ig
XmekSS/xuRCLVebP01hSFiMnR0OPPrzrZroqZIug8nE44Uy8I8X9rYoILQ4ssKuO0dCN/3NoCYka
MZpfDi7UnG6UwVh/G19qvzgzJDHuFMhOU8j6cY7+OSFJ6NuAc3BDyZ8XfXQx7Pi6NGCuyvtx2Inc
8FWIaDmOPF5QnFBLrBo7wuWZFdjIqKwAhbI9GjkyIDIKXbO/xiCir8j8yJJzRXbJT0YgVTg7DxFa
BTT2r1EoD9v7Dh3JOAR9Wvx8XZR8XoSwNvp+CYLOTJY1QgF1CJi6Mv780xLESHDQubXprq2Ik8JM
9XUfGBvdh7QnwQj59YspLJ7+/mpQ9XRN8Ko4l75/tQaWOAQGxwXDTEKq4drrwqzXUpo8imA5ELPe
6u28qpqUObF8HAfbH/4EHJSu2bcq34SWG6fa/0Lo3LGUw6vATK/HP/oP71j52Ttmn0w0u4IqX/9h
iZbE1NdT+sUoKcJXVZfThUEHFdLwqLtljTRNIHGJCyc6WAlCiMFcje/7+z9MCtOau7AMO30OH61n
+PnZH/76vZs/eeuKLOvyuLQEYjV+GZ++Wk3VtTjXFXcdNs1REzE+I2Obk8Paa9GS/c9/+HJN9e+v
Zwph8npCNsE+ad+/XqLKJekUnEqOrWkIMMh46e+L8KrKWOMUbRXM7NK+hZRCkZ6CMeE3xyp7FTnh
OzBIQjpMluNTcE32uqbdk3O+iOt9HjT3FrSZWoQbNcPjjH1ieJOAyM7zsRLVE/kysABLavU66Smz
DFjWcMm/BG2Jda3co05Ysvxaypb3bsATXbA7eYYMNupTsSTnKaY0ucRJ2VTLIFcwqXpkSHntS67a
t7HLMjGU1WIvikGaN632hpf6MSAUkXFKLddZrVx7mlZS7Cn8deRC4Evp14uc9aIl7sPeuvUGCrC5
zyldWCfwBIRMWN4OQdsqzchYNIjhnE6Yvw6fSh9oRl9k/d2xoy49ZzWz/ev4mSXJzaTb5cLb1RYh
HySycezSexKxaYnrzz85euiq1loYZb84dkhFX0vF37nZczq4rzoh0UgNSG3XbWv592Pn98MJssBd
bUeHvx86NC3VTOPSWfq1pZM6X85j4ZwLQqH+dhjjXl/gYjxqSveLo8mkYFf67fcHVAnNbekMK4nV
RoQLIGV9Dl4xmk8X1P/Vjvrn2+DPu+D/x033/487aq5kKg//ZkM9e4/84f27HTi//7F5lizzH5ot
M+LbBhUP2RD6n9tpybL/IYRuGvY4+xiWyU++7q8Viz/iz2x6Gppty4KR5uuGW9H/YVmmQlqhIpu2
IjNf/fnGvk52HyWQn+/AeYnP0xEzBdxEXkaolm3asml9P2LVwncVg+tuXUne1mlpL2Y1MQzD6tPx
+Pqyn+fYH7b5Hy+jGLJNVI7OPDIOnJ8G4n7ISSEfeoQTkrSHmzKTCIOh8rrLzQ0J4HPSwvpY2/76
RcVPXxU2vc5LqhzOH1415KMpjoB/Yuo2PRT8C15ZP9plt9f7cX/l7wyD8pTr5QwfC4rLa9vC09V4
Z74BeRbn5DIH5KE20pWIxYvfsIW3/eca2JfTy5cm+6Io4YNdubcUtbeSg8LJLJFfS/e//iDjl/Cp
SEKBRFZkMX4KQzVw0Y2f89PRk/vRxwXoZe0ny1i29nVfbkR2W+bWPIr6VSgrs1+/oDpOVJ9fcTot
LPpRY4VGVcwfJjKlVfHt4jNbt1bwPu7niSaVZpXA/+mtm7hycCbA7DEsblJGLYe5RwkZ+j3bP2jA
TzNAXENt3Lpmccn7m1xoq8xcIfnaD6lK5xmGor+vs35ZdPq1CC5qBBzRO4ui9GfVgKYWhooRkjpY
2friP3y48Wv/8cPZiq0wTxuyYenjquHT4fQ0PR1CIy/xupinSeGT4vwpYJUGtxlIYRhhb6FlnlS+
1DSKlnHQHpvKXOOFmjVath0zigsTlomUwQVC9RIai0SJDwRSHinrb1vy5Q3j1BjobiI9f/JZIluU
rdpeR6bbjsLKJ7lNTr/+WNM69W8fSx2vYoYblmvjOu7Tx5J0E6ebyXcmEjHrg1GjVYKfQ/NJzVWp
T5LOTl2nwaXi5jBpsYlYPRMdg/GUipRMXKiKKKAVzfLXb+xn5xIrbOp2pmZgMfjx7K2tzECCVq4j
1geJ4WwRtj/9+iX+dr5OV4gqNCCDlmrJ1g/nq1EpcR8kXrnG2LeMBfmu8pOphzdFjHLZA7Hfy091
1688A/ZacK1G9l4dVHLXojvD90n2rVBs9gsazxerSa8wjp/1CG9vGi8cJ7jYsb6100PYs8DI6x1A
mJXt2nvisu7DCm+CRkGw0etHx8+//PqTKda4Ifj8tY4fDYc+Di+OoMZ/33+tKDpMYs4lJKGW5OIj
sugviuG5V7WHROnxkNbOgcAX4q3Ygy+x3G0jqyWD3bAQkhXpoY1vpDE9VIa+jMhypgT2Eh2xR5sC
i5k8eAtIns8ob/xDAJdyBms2WvRUezaJMRI0EpXaQu2wmiXsJlGKt8qFAqRwbSSWGxCfUV+sznoy
GgLnksKxlkWRnAZTOXjgj3G53npAwBaK2tL78NwTdNR9ahQREef+mvzO56a33iH6bpxOxLNCz1ee
Sh6OTqGz8S9pMtBSSjJA0uVLMKj60pDNYW5gYO9l7AyyZWDByBcZHgF8EQfIHBTQ/2ABRN0FgZYT
BPMmNp5DycCMkFB2lPtuPQTNSxh75CwCNzLjchGZTTfLVaLUsG0BZy3iZ1la07k8JuSt6WlJebMe
xSKlNy9984veWAvZGYaZSB14V5ZGBWEJIhomokvOdsBPvLIsF5bpv9HqfKz8g9wA5Yt8b64RyjPL
ESgE0jNS9WNJtlsybheKcXxBqn3XekthtG8o5YzMuTEKdVVGJGOo0V2t1/oyQC8UnmlUZqBIeCUC
W2gAgryYyaGezVTAE0G8VqQbtocDas6OkyFsj3kXQNVsXHVOqXMfj05HjYRRrw8IHiu9aydK7g3J
WqABIJi1Y4eOI7yNu4WGAo3CLgBSAOTrgEYw1m6Kq2a67TJAm6FqWKsmu8MlB81VoIO0l0ZRHyWR
JPPATjZ90w0znLavrtuVi9yRONGgMeMGZD8fp+lL19hfAC4fU7mC0kgZTYSrTihXHmL9uWUuVf+B
fDBCqsk1UpAzzcfTqyejF6NlflFgJ/36orN/2PJOE66usVqhSU1J4McJN41HZ2MMC5RkdWCPbfIe
tsYOfyQWg4hLJNLObnbJOnkr53jzzN6/JJFHqrwThKwBsmXuuZs0EeWiDunj9+mjYtLkHzx0BBLJ
7gFB9xGDLckqakcca23JN0NXnx3JBYymWU9lSbu6qoODy+JszDqbGWr0BGAHhZerUGlr0oXb8L3Q
U4TCLO7ampgQfCMvAvbgrCwZ4mXEmbMuorOmpkgSg6eEqpUh5V/EKCdKUtRpbviOghIYQWbNK0k8
FS3HtI+GG8UfNn7o/4FGCuZJt8GzUGiX2jA2oMv90LlSug3vdSPZNqaC5li0zpMeowLA4Us50J13
Rdrjk3epkEfRl8EPLiGAmMF3L7WOxrHP6ruAaBZyyLVIrFumTFhR1jwzOJwARu9+/YUqPxQCPr5Q
CuyKpjGeCvWHQgCxEqTblFGxzrXsIW77SwjlM7f2ZGdQiA4lHLAtWCJ62iXHWpC5hZgltnwMwjgG
3IDuTG7pm7yO3n/9zqZX/nF4123dVhGfqyPw/vvhvVUsu6DTVqxrq7qF2TpLCwjeW70OVaTaQCLR
eK505uUGwSmiJvoI9pbcS05N8BtxkfQAgIIdZmo8FNWmUeMrOzQeHbUco11DcAYW6GY3kkjHfaw1
21lStjYYOMOdHNBAikpC2H/9mZQfNxXjlGUIVQMMg7ue+fj7zySraQFwFROBGIKRiA/otVe7+aCz
HKmiiHjsflW5AyV5kzRRM03mGGKeJfsxp0Y+r6ks9F5z9es39ZMz4H+Tdma7kevIun4iAZIoarhV
zpl2erbLdSOUXWXN86yn358KB+hyOo8TuzfQ3at7oXoxSZHBYMQ/GLqqCsc2SKG//CZvqqFbgS7a
gG6AqY3nbZEYCOLUG2y+bzFt+/39eKeFvnnLmboqpEUtyNac+dn3bzqmOaUCjGaCCazm77lB96EW
1p6Wwl2rQ4wV8ZNXaJTytYUjss33g5+ZLGNbqoovgT5vrM9jK7DSEiQiq81QQZEamyeFb+CYcAf7
AJVVA9TZ9wOe++SmrvPFLVVqOm+UzyPKnsduCSlzo1vFHwAcYG2C2yqCGzM15sqR7SIarCMJA9IS
Aw56yaZGtYAL/U+j8X9I4wt509kVEMb8iLZ0Sz89VmZpd1blsAW7eq9mRzzBaB1aC7qrxygYL7xu
tTP3hQmrEL0M2zHY+Cezd9rEbDx8eBFqYn2jPr8C9khzQPk9yfTe0pKXvk9fwGe+NUO4LXycyr9f
fzF/0ZMwguE3GvgmZVqUiU93mwb2YqjQmwdiBssThLbbtd3vONgaINUWwmzaRZzou9I0HiIr2bZ1
9GxF2a8MU+UlEGML00507lUozdao7gp63Usklx5iO3kxUMLRpRPt0aJZoI+qutV4bU5V505JcyvC
0doMPtIEIa3nMlEGVyjcKTbf/PtJ6ueW2eT8UlsFdMm/Pm+yfghRvy1GhAYwSW87H/XqkUukv654
qrrQOjZtCmwGmSa6TTRnK2sC3YguJOgmfFMNFSHimKyxmbI/BTrbsZ7O1VUeq/XT9z91/uCnn+Pf
X3qyIfImHPTAh9g1znQ1X1uN/sVOwpkoa+qOTklJ6tBITg+52Sr45PgBAaYwHqyAO33ItAdAO8u6
u4I5hhoenrauUQTv88xJkx5N1oue4qoJpmOuldmFD3Rab/kb8hwTstPfirt50imAchHJqqc8Lfvo
vkF2Bx0FJCcw2Inz1x44xwDpYjDD5sK451YbaLHN44/bxjxdidFUfFWTqG0kk7PXy/xl/qjff9Az
JRhTEMQJJyZuBqePWN+MWuSz+3KDCP7RzjV/aeBYsigDq1nWZrZrQyJbkord98MaJ+2iv7fIP+Na
J1ep7wTZwB2PzEgW//IN3Ch9O3+xO69ZyOmq6VACrFUVAIWJnnfUvlemPIKBlK6FMmAjkBcz8x4t
9SC8QV6CHibONwA0sWlDJXidFqJx01a5q6jNuWDdwP1hyEgysVNS/2dtRe+h77OHjKZemt5NK9Nn
HRqyi81XPsIYtP2FNtTXJQKCGIONayNILjztz+1yQxNk4WgBUKU8qWqMtZapWQdbI1aIWMlw3Yvy
KKPg7vuFPrd1/x3mZOvGbRuYZtuVGypG92kWlUhRPAzTM9r5KGVlK7zIQ7dvwfV9P+65ffXvuCch
LU8qJyTz58h03W1GPWzwwNR60OWjnZcN68CuLizo2av6bypEh8pxtL+Jyz91ot5S9cBIUErL8b/R
JRzhJngE6xO49gZ8ut/y8M+Qm+8Q+Mp/DL3YQFnedjb9UEv699/P/0t1Q1B8ZoOTJyICSDHuc0iv
wmQaUUfPNwDu183kbUrilgREJ40LX/hLkJhHMnQLuxCKLOrpDTmAtFALQDObIeT2QsDN1Rv78fvZ
XBrjpFbjI55vBo6fI7kiF8nITROnq++H+HIe/k7DJJwRh3DzO9mopqH3Rd8p2aZxVNqC4e8Oyira
+eqFjXn2wxg8TChVklk4Jx+mG+x0UE3GyazpuUujNwwvjnM1lFTvv5rSf4Y6WTXEdzus4Jxsg7Ek
lt4xCha2/Vim/uH7pTv/df4zzpwz/rPxlZ4swCqZEh2DO9USd0DBnQvLdnYMSZVuLtQ78jTrb0ez
Mh1g6xtwy6vW07dlpV8Y4uyXodXo0Eyx6GufhIzCHu0hyJkGsiYucJGlB19FG9+7zth+v2BfguK8
10zTsmgDSKZ0cvmonZMlPKgyDmfyEaAsggKei7wYTZTUMh9mlObklA/fD3p2epYwDWHYQuOvn78S
wrqJyX7IeCUWD+WE/ZFEJFYkq4ge/v9+KJIVQRrFelqn7XqNrgpOJWa24f2AkyweAL5m7Qre34gC
XSjPfwn0rCWvTsQ0qIGrlnV6bnt0Zp1czTZ9ApRLO7hw9KzJv439CyCEcwHC4OUHJkqD6nL6+M61
Kjd9ict9PqZXwArfZ5xDaoUXUDPnhrHnTahausa3OtkbiZWktu+FOZBw6t/5sCgrf2GCYP3+E2nn
9iAxSONdSaarnd7/ZQbBOssYp64rJNuivclYpvcws4h0/lZpY6mCC5OHW7BZlzH9DhpWuw4cpD5L
H5T+otGsQy+7JenZhaOon/uqjmGpDlASSU/2JKRMdTPZXsJmbcPgDuUh6CsrxGs3ViHXuFovIQhT
hJc7WZsrzafQVb/GJBJKJFccIKGhXNDY4HhSd9KdTZwXyzyt9i2y1oPw91mOXZcVbyvRurUuoN0U
6wvL+yW/ZFv+O4F5gv/ERGQOpV3PBQgfV5oU+NZzg5SBof8eBBq1QqdYgBSgXm2+H/fL83weVqqY
QgmezKChPg+r6Glr5sj2b6CSu7NRk8LLREHRdsg/rD69sInO7dV/Rzu5YNKRF3gRMZrR6ouIYx60
lsv6/zdzEg4+ltQB6Jp+nlMWxE2NCGK2GeSI4oC9gDS08Y2rmJJpbloXtt65MOnI/4x2Ek+6DsRk
kTOalB9jAjQeV3aJxLV+YVbn184yVHBNZAIzs+DfDeJ1VplgtZ5tsJnGl+4O64QlDOv/ajb/GeXk
HCEeotYWLqobXXsdQSgjY0UrRK404/84nZP9DvUk7EbBQN1MGk/fE/1VlvqF/XZ2d5vUPm0ewjg/
zjHtn0PFpW13xPg5oak3Sv8hIBLlirVUtAFxbedCwD+7E/4z2ukTMfD9sK17RvONejX4znLK6I7Z
qNW39oXPdH5i5AMAF21C8slmMEsVLi1GCptWvLYBDoUvwfN8llKsCr4/TGe33Zx5/L+RTjYE/Qtb
7ZQh24yWvgz7vZ23ywBvwe9HObt0tHgoCXMp42L4+UPhdhDibM9uaPK7+X5RI7TFy+egTv+rgQxp
c1cCgTktR/rGaGWmxe2f+D06Grbr+P0CirRrpI/fT+nrJwIqgiAeSY3N9juNrJleOGoUkrPNWP4Z
wVCDxGieu95b1n26/X6wr5czg1EUAVop/rYwPq9fpxeBRjU723iKtbYRDesSHHy14DirEqYCA/hD
Rkv5+0G/bg0GpbALfJbCF8XOz4PGk5OYaTaR4MTTSrVe6KceAWtf2ICazj/mUwlPzJgbbidTJQfm
qfV5GEfDF8lK+WQWFAOIJxBsEO5bhj/Vq7BwPZownY7yogOUot7/FzOUpkCWD2AydY/PQ5eUOqRf
cswaZW7gFJtEgfSLUv1/MYzJIGCjgGQZJ7EQNi/OaXZL4PA6cB8tEp/YA9L//n6YsyspHXBsdIRU
elwnKxnHuud4XcJlrzcLD1i/gt7HMN3n1TV2I2oXLKcicK0P9SUv//dT1GiqEaqQkYZifDJ0pOdJ
HERjSjIMLzNXrvjStJ6zCyH4L5D4ZLNokvI7NHSJv8/ps0+dDKUOYzvdlH4KhYheb9IV0XJmUSpq
JFaiLa+NaSq2SgXHJ0ZSwTXCGlfQwhgWeqQ/9AjTUkGf3kPRpG5s3wineUlq1gW/5Qvv4K9RT0NJ
GqCQZc2obvUkUfGzLgkbNG02cN3ujTtDFkvs6G511D2///Lz6p6uikmGJ+bijkFh9vM+1qY4EYkl
UkADMcm7ZMKhIi/c6GdikITOy78NpPdIJz8P0thRBztjSje6M3JKX8YSVnr6E+/Yq24sV7pRrDIj
e/t+ZvM/9GRmnwY9mRnllp7mpcr37sHf0WMXst/as6QezxCnRF8pr1+/H/JMYJewJAVgUQEc0Dx5
cKFHquqd2TFkAV7bdjaenL0m6eCGNkj8+lL8m3fB6RRB+2PQDf6IQtDJLhmdOugrnEmR2EzdWrPW
Aym6CiBDTuVKAchigWYbx207WkABLr37zs3239FPQmBrFvE05hk4FtEvihATk25Y4QLo+g4mxKl5
IU58gYrOrQubWVIOsJnrX57qPylbZrb6gApjsekMuc2KDs6jCmopLo9Jk901kXM/Ggqqpd5B9OJP
IIFWYAwMBQyUg31dRnjNlcMyDyiQeCbKfoOBMFP5IKvpAWug0a0C4ziVxktadi4Ns/e5gl2q0aEy
br/fJl9ggH9ngks051roIB5OrscIv9BBH1KaZIX2k0r/i1Twy9WzdeBrV+lUblsleM9qD4YbghQS
gV+HdN4XgMtKS70SJtj/Wr8QIP8CfD/tJhUoFsRE3bANsAGnraEmcMo2qrp8o4oUmeTwkGvxUxxF
D7id79Paf5qm7roVc6lnwq602lmVfjDii7/jL3L15IcQ9Hivm/wcDA1PjlEe0l/kRVZsjIKP1qfm
TeAD3B362lootXVTpeOVjR/TEknTWxzKaALU0DI0gDm23X9EVYgN6oQbUdfPb+NikZVdtwwCMUFx
RWELZiIcec8NDKBRWg6CdbCKZ79GJJjsMnM7rNekl/9UkCzPoipf9hV/1zfUHYr+S7UDQ4bSmArX
l8JFbPyyCrw7NOM90rMVxKhtrwPxavZlpf2UMsVIJecPF4hpuhmFBfwfIEYmSODkOytO0UBRkDYZ
lXVemQ2GzEh/+XKHPTiAuqg4mhHwv7hap8l0nfijvk4V+xBh9NrRB1ri8YjNhYdkoIb1T5iiZus5
+cbB3lxp01evbSB/ZLwCJsmV1ku3MVnJMo/6bVqqt8hoXKsmSMUu2Q1dv9W78qEwHHq2FTedgd/B
wFVXIDAkGzf09Cuh2JvKYknzMgUnBWUWid0PX8oVflZuUJW/cTmKs+iot/Exysw3SyvWatDxrdpt
ogT3WH6BpqBL44ZUKCcTclLABEPSRbcdRYQIaNKzWC0GKnLh90w4iYC/dT1UcSJ65E6e5lals8Pq
XF+LtgPYi/1h/uFN4oau0JJq7pslFX85lt3aSwr5ZLfoJdfP2uQgiW2Vr36Y8TnN9LmDy6Wo1qHp
a9RTjcBZ9YPuTsI6iBqLGKO0jymo59pT3vzOfMN7SHU9w3dHn02R2+1rzOTjKvvA3+Oo008I6/go
OoiJdoNh2Y+ktHJQYQYSrHH3WsrOwRQkX9YWqVTwW0OqFyRafPSofLkXQsyXe53DrIq5ukiw5Jo7
Cc6D45VeXYpiExpwiHJMRCKFfi9qfWR1kHRv1RQtqPYZjOyDLaPbX7RBQJBzhC78kHmgk8Nsq4BO
eL0hQsx//Xz3exGKWSm6Z5tcg8+aWtaBwughr+6KSh68Nthr3Wue14uxzfcFqi7K8OPCL/hSP2Mp
AJXxSqDpPWOLPv8CnicDzrdlgQCtvAvs6Gdu+8eiMR61rkTsz1vHoX0vwuJ332QX8mrjyx3J2HOh
ScwppyHNk7GNCvmDGPgo5Xm8AYYYKBGAO/xUO/VWbYdXXxQfeSHcSq8/wlBfaKVzSEySlfrXqMYY
G0HJfdXrJt6YXeyskoCd0hk9vsSGfz925kekYsEwyOo+lymajiJfe7X2lOjllTZiASKT9sNWigd1
SsRs1X7vqV21N2p8tbLIXELcvaqQFnU1Re7YSJtQ9VxP91ZNV4ybMjKuhYIopsT20p4Rohe+zLnV
4W1D61ide1inj6gRParRQSlwUxcorRfR70qFviYkgNk6/2lCvkpl+cAL+tEfpx/oWqF9Dv8TwXen
OIQDzma4h70lLNqFzOrcD5M8mwXZN5f0X6ziP6mG0ZfCaloEn1NMV2TCUwBVhAi3wkG96X30rL5f
iC/P5fnmpdIKZoHVgIPzeYcKzPDaPh/oSPn2btLwwonkOpXyQq5/Du9GHZf8idaqQG7xJCXO4ihx
BG6UG6TVEtcL7XU1VLehsZd1ejtiSz7m46qrGsJldKmR8/8ZnPbxjIWZO1afJxnblQ04WaPxWquJ
i2jFQTfzYynTVadpN4gjucJJPjIlfTCwhfl+gb88QFhgyFO8cWaK15faTovibj7YDq90ad4qEZLN
RoubjjAPqHofFMN6EKX5EAXqhQ7MuXHpvpi2TvUKRNTJh5VoQKNoqhWbWWRNM9TnMOFsNSEKG8hi
FKW2kuMs8RHHL99P+FwOBRlBUrjnxcW7et5y/+zgmOygllmAUkIvn8HgmXj+jDcUM267CriyUcs3
KGVPZv3g+D98vd3WRbeWk3Ap7fLyVzo6IO3dWOCK21jvyMHGsDFrfdmJ5Ln3ygR5qOnWMbGjENsi
cPR1LRxguprclYWuo/xSv1oGOZBBwyCT1lsA4NcF4pa6MvIW6DlhOoTICBINTv+7qKbnwXO2ReOv
Rdz90mq0aGP5hm/9a2igcT6G/ceDbinEgxsRtxKHkVq6RRrly+XkcHnnIzETk6diocT2vmuffPzV
VHVZDJtmMsmvuhy/QI4F5AJ+UDY4S9G2L13j/ZaqWIWjOSy78FKfVJz5/jPYEM4eiCfdMubL8Z+v
IBPDLJzBI45YCO3HSfNcl4YyqxRWbmf7AL+SYqlE6Rppp03eV/qySOQuKlKk5JT6tQEy6NJiPqgF
XuR2pexkQ7lBU+VbRXHtr8GjTlHCbwjhatvyLOidm1BWW9OKb3gq/RqKOXss9AazegypjDd/zDEs
QpomhWGdjPaiy9gSqBguWqu6VCE+99Chc0SVUwC4FPAKP88fneAwiKuCDmSYvrWhvkeKm55V9QTw
PV5C7DsO2B6qxvizsGM0OEzzvkATNaigloijXqEgWaepciG6nwF0z49zihE0ghCVPK2uJLQtYErL
GQNikWTW4tgObHSPjHisgWL6mvFW9ijSaxJSOC3Mh6zPO6ojU71KR+9jisW1THMqthBqxseAPz4N
9UNkaGvTNvG7aVlKNUbyvu5fMUZDvL9rXvE5Fu7wXI4tqkR4eSy/P/JnQENzgiWESZFLOESTz4sN
nc8vrZY2UFw1G+zLlUWYwxtPJwtRwzBax330Ap+zdDvWnG4bxJKO3QTv7KVJxHOICNMCcOaFxT4T
96lNkPjRiEaHGObb55814KKNgGhPFyzzFonubbRwFvaQBJZAY/Oru6xH5BKtUJvi04U1mQ/Yp+wT
TWFkPo25fgpO4rTyBI80kLKjNY3AcVuA7x7HlabuexWSVUCq35i7upRXqRRPzVwTsPsLmPavVajP
P+Bk9iVAvyBVMaSv4naPUIiLyo5bDwR/TL/MQO5izFu+n/SXbOLznE8hIXanJ4FVxuScTncdQWyM
M+7avL6Q255r+8+JtY6HC1/2CwoEo1qzFRFri4HezjYIWUPEsqrtXs6aVoa5tL3hxe7lY9SMz2kY
/WqAv2CZvYzKjUO5fEryJ4mtIKKCnZG+fr8K2tmV14FzUEXVycFPUm99wiPO1iLKGYmytxXzqq7w
Z6lINoN0kXjKSg2VVYeX0DQruERbQsGyQlh6TPwDorxro75K0aN26rcLP+zs9yH90mmd8SoQJ0Gx
wJANshf4o7JQ9rMiRNFYa9QUlsFQ7gxRuEW1H3Gt1urwsWzKnVNHr3l9N5jxUwUK8cKv+fJQnHfL
P7/mZJkihToh/cl8Q4sS751khWLkNaDVVeDt89FcClM88Ti/hTK9R99vHYT4j4WoS16oeH+5Kuff
YWgWqCz6RbTnP4cJP8NDrI9BmOH/FIy629Zi22ir3D8mGlLiCqQa+FbfT36e25fo8M+Y4vOYjZal
Vt9ZwLScbtHRjkUcbNlL5C1x8vq/DXX6DFa9knIRPb9azQB9U2DzGgqm9/plCP78q7/OikI0txtt
U3M+GP8kHcJoi9KEg7cx52SBQ7qMKkQzG6j15S8RajdGPuFevDCwfI0CTB/K97AcDzFiSK1nUmhK
X9XO/z1Yci2mV/LqhRX5j0o3HuqmvPQG1L88tebvDm8ewoCtO5Z9UsNOKxI9FT7RBh7bFs+lzYC8
nBLX66JWD3MQ6Uu56Ez1ECgbqwP6FXhozqEhVWuL0sj/HtskwBUu6178diE4U6PsLXgPyh7zqMiV
Cq5ynjf3dx6Ktr1w656NMv/8/JNta+Gm0uopW8iU4PWpNNcLM9YOXZdtMzVe+c2lztDZc0LEndFM
xK9TFk80An1PIm/Gjin7WQuhsI1j5dX7QogrxAKWKTyLPI4uRfuvvQa+0199IfASNIpOdlUNVRRK
KRMNR55qppmugmmpoXo7IUiWg9RA8G1ZyB/UtvHeC3bfH5+vyc2cnFNA+cuzRqPy5KgaVAZU1HAB
G7RI7CK0SJKTLKiuLyHP7UTJLVSmq1aZFhnQCsVAgTYoQxclYHQ9rYekqy48ps9E8U8/6ORAt8hT
9upAvCrxQwgTk4sN8wK7v78w8XkDnZxmthc1eXD1gFL+tjX/Oc0JBGG84Fh3TGvRJsJvQ81ltAzV
+Bhacgf2P3dtSr22nv+Y0qNeZquazsGFX3Hm6/OEgV4BBpPTapycUqixZuqNJPLYAl5VIaIW9ojd
3yu6nosBv4cYqYYR8QLf6LeZE10annDwdRlo/dik7bwk6I2eXFP0D61MiXhJDXXKhHXY6Vl+Myi0
RBrZktjBeYN5r21EargI6BpuZ+nbmgusKOXWN8pHRTx4XRWutbR50QoJi7qB8FdoAjXl2pilRSbQ
P2biauWuN/WbprRv8IhdovkHt2qqsbRNAODjMLg0WrEzJ+UxLylXDfLacMp8G6tI0jtOvZg5rM34
kMV4Mgo8jXOh7zVZ3UA0fAqCgXzEXiYiOhYt4ITGOITCu0PWlnIgwarQ9nWZhmhYJtc23mIuotJ7
qjVU1SticxU+Gik08qAIjqmBOL2uP4M0DgBlGbzYfX7XoL4V0QE562Iz5hWMxtbeqUV9zFv92RtR
VGhH+2GEv70qVNzU+3GAJy4EbqjXSZSN13GN4VXfFIfAT9y2TYI9K/4bGxr0FIKHVOQTSEARbpPW
VK+TafhjbjQ9+ikUGdx15V0i6SOP5R/LbBz8goKcx3u1CZTk3ZbhnPcju4x79arKeoT7BdounbHK
vPQXYqOrRqH4YA15tK4qcVsEBhaoSfWGeLiOn4AoF21p72XVANbUlJtUyV9CD83rTKc+WUP4MQcE
A4tqOeSeXI/xS9kbb4BHQHH6ybYU0euAswZ0Om1R8yJxHRwHJ15ANZgKbRlp9C27hG7//FxZoEfg
IDe6aiKjXA2t86dp5UfZ3luKvWqxcEUPtOlcs0VDchqMVZcjAFrmIdKDOJy007DtDPOt0Z69kt/d
xMnGGzpuWBvbB5wl3XDqRrzoSrdO2IbsgbesX0BX/fCUYbiuhfrmpOZTRM6ajQaS6PmfIvaOTRf9
SrzyTdlqY3dbYUQU5uZPzGxeg/4xoGvhyozh/NChx2WNrIG1tzxt11oxe4VhjZr/iIb6MTLlY5jz
P7CjdZWseQgV74gltrEsiu5VK2gboD44LscWEvwYyz0BGCUAWFsC+Xel4Bs5WN25GCsSYY0YXt9I
ZySmJZtOHl0tVOqQOaNR4hvB/VgaD7F31Zj03m1f65cNljVDr9ZumjfGXqVyAafalZj6xFX8zqsi
Wqca+6VMoaipnUaIDV89qV2pNQpmZVUvnRiPDAVjWkQafYBAPOggiiOg9l7Msg9dIgHyGTdmClfG
X4RZj7twaaBwTnPM5Sn+0HpBvOiqlZh9hiD5wJNSshfMfCq3iPvnJmtvR21cqZi5ZdjvrKwpW4wD
2793cBKSadLvytC7yhsbaMhwnwntYTTMV+fYAvx0KzaUdAKwrDCqe0ve9EX2nlm8uqEdvDmYyTR2
/J5l+d4skbIceZKCCqyxfxObRr63SboSFOO1MqU92fbXf/miwqNX6Ge8n9t6Ft2I3zH2aheYqRK2
mv4HjG0MwMsUU8fqrvN/FOgiuH45bKVv76lTPoX1vdHE6H6g9BdkI2IaCVtgSOMHxelIGOGk8kg9
kgfS3kySdlHFwU2u2XtwKtuiU7NrEWYHza+ypT6qwyLz2tu2OlYmrss0sCOqSOqSKL4t0pFtCfXN
TgX8APxjF11kIzPuj9c4mAjXUT1qgPTnVdta1xoWKn11q0dGs+gexdZsS7FI2/rg29g8x1dtmvxq
W064SoeW/vNmqnxUp61UW4Nyv/OlO/SajXqzrbm5vgvs+CrvOcSa092qkW5ioagg28gWKv8MnYYF
CyoKQ0k7Ft0rBIrn4KHjLYubBs5p41Kdihf++oKzCcBnHR6tP4g3OhlbLSQWi+q1Q2BZe6NFeGOO
yso0Cmene9qzaIb4undWVqk+5nadrAsedZZjvleOfZ9SDCBDhGfvIb3qogtlhUibxKbDk8cAbo7V
ol7b6dLGWM/tmua2CGtnHY/hdij0aTV7+hZhM0crx22D+DW2AioJsurWXT0ti1kqe7QB1cQguP5G
mWEwStfMs4FtT+Is6QUG4aax7Ke6HPuljUcZZVMA8A3ihijPYB0WLPycP1cW+WGy2nFb9MMR1daF
LrCdFSJ+931fLqO6WtFx7zd9ikatdAysF1tDd3uRVogNl6gA17wx8kbTeMg66l4Jjd5tHIiJ3NBA
psYmvh7TGNntBIDeGPv2TeuUnttPHHCPZi7OmoE+ixGVa5Mi+QJ/E4S6Ra9TkI6uNW6VvY2qbFSO
HxMuaZsab2RuZzkB8qG93Ajrd6VgwzZanCzqkxS9u+fIM37mSvKSx/DrhYT+lfZ0wfR61bD9fNYv
8LP31G+fCpM/kRCL9JTDJ4o/lrO0h1m1RsW/tDcXwhmui0wz3dqvngpPhZWdYX9kj6Gzro35uC3b
wbyOo/q21jCiyqMr5MJdVcvuHDmCVHQIV5Vukc+N15Zm2ivsH1c2ylyublpLH/kOhC1CuJ81Kjn1
r9wxglVGr4J2wb0SG88FxdRtJLBP6Yo/qsON1GkEZK1dFVrbLhpd3yVcTp2n34Utm9znriR1Dj8s
BTRAIAoiTO5x0aFtnTfxLzvhfqIFoK2xJL82O0NzHYxMtyhZuH2hRNve0X4OYrAPYVOzp98RVggQ
iEFEvcYkDXXletzQ6n/rrAGwIr7iy2LyZgOb6VDXxniF7QSXo0pF1FbXNN/gv1fVXRQ0axEhMJek
/Bg7tq7Abe1iK34ax4YqSGX/CdJwJ0SgclhdX1HnG3blKyNa2M+5rdyafY2UZDm6zcjAMZZXsUmZ
uRLqKzavE/IlyrC0zPjGLAkemALfqXWEHq9Qp8XU1y9VUz03RroN/eyq89JnJSSK1Hl60Pr60a9J
ruKhXI24LCS93KZpyGmaunCND0W4cKzo0WrzD1TR24Uqx+qqo8G0SdUCLc0pXGUTgRW8xZWn4LIn
U3U/tQctC8Z9ZRs7IGPKQmbOHxN+gM2HQH8GTeoG/EA1do+Bn+KR2G2QAeOiNlJzrSYIXZIKz+Re
Y2FkBVR+oQzI7ucfGA0/JJPXcgpSXFq5z40i3fI+E+AqNXMRt8O6ngptE6Iitqqs4gq57r92IP7K
m6o/Ka+6RS8ae4nYdNE0GInPKBkvjrdGyLmDZrBHYmcK+NZtuFNGLjELwWJAORjZTMlrb7zHveIB
IM2Fq+vDQUs6UCwUoLGKvjXw3VoSc3/oPZqoRRHzSEf6VNplvXICUutA78gyzDszTMUyxtHUKXHq
4Zr+wAm5W7fqoeFuWxb+eCujmtNpJfoyRq2QDnG4MMyByqMffNSAgBae+iELMzgmWXrdqNYiBVuj
ohK3m1qgwZTV3CgpNLdvzBbQkLPssO6lU2QsaUUjnNdhvjG2RxoyrZk0iwmZAnfKEvxZnCeLMwfC
o9vn0VAcwxRgylRXDJkUt23uNVubhLeZYofglR1wHEtcJ86uzcCjlWB9YBz/UHSIUZvRb7WvTRex
LspBwYBrt7nHW3Tfpzguyt5xfV95ogcfoRQE+g21CGwmbqutatwW3Ydi3XnRIY2X07SUPvpQLvDg
Ib8ti8fMexmJqeK34Fh6DraH+fPo3KT9g2++4UXjWikSGMW7PiBxqks0uGI6Zf5SQynLj+jT9T+9
8KrUnk2B2PSE7N5krTQ/vQaJvBuzZhdawc43rU2i7qK6vkbPayloaWW1feCWPw49Iky8ZHLHOtS6
fgVJ4GbQn+KpuEn0Zm/iMB6E8SYx2x3agjd+QqhraOrTbB/uhrinoRWsIyOikKxfayK41hJtW0f5
laIpG8FmA5VGf0Xfacpti38UNYGNxauLagwPY1xi9HGXaS62vftCcw51Pu7zWeA8/uA65dmqrI0K
qgc3qt30ZIXDygjjdZHlS0VOqypHksvzD6mItiR0QC3Mh7BDGy9rlil5ThY2W8/GslsYa8yZCXtr
XZPbeAyuPL9+bJwHqy0/lM5Dy0fc+NJ/aLrpWssdXn7eAnuWgz0le6PEmNaKjiBU52fPavRgG9CU
i1N57YzjPSXbq0Yneilpv5gU/UmI7tBW+m+naV4zp3sgtblG2K3o6msReLs0SMD6xHhPtPeGWR7o
/a4DQz+GEiPO2S25XsnYv+tkvQWpixGifY/p6XWkyx9Zk+4su9j7hvc6VemPhMOqpf6TYosXLNVM
/Smtr/EjxMyoX+XjsPcCZZtwZ3q6+oxszl5V+0fQEpBMyGKcaJdM1ofjqbsKb4cSTx8vV7ZN3RI1
pWuOOdHIXsQ2xTpqyYDN3wvVXhZAsDEBOI7OtBxD/3psg8MEY49aH1cZ+vDWzZD7y65XF6airEU6
a1vbmzgQCw/8MDaRG17wbkksHEwEPRLrUKYU+LFXgKILpjFbVKha6Va3Up1kUUliZpksVOOP1Pe5
BIllmjtawPTLom0yKZvZsxixp5XRGGvHUJ7wRPwf5s5iS24sUddPpLPEMI0QBCZEptMw2ctUgi1m
6enPp6jutsvt23V6difpIAdKG3403TogvwKVzBaBxGDtGsGkoSjWm7OsmXu9vHxJXPNprJ0H6jCa
1bwOiXKcJnoyMifM8/WEdthHpvtqeoD8MynUdVAMlKE7iILIBxPOsnPtL3GDBXqeTw1vvRj0oFPk
MSF2rUfkQ5EU2g0ypRzFLwGGoAN9Ks5Dj9picySUWaezkUkjr+JT6zihcLtjz4TQAt6aCS0Iie+l
Zai1zoOmYdYkClQ3ymNW6edWHsm5OnmJFnYKiddCiYRT3hCPv67srFvLO06dcnAXXpHVWB/HzHbk
vJhZMJFwZ5T5gfK8R7tmKclkCzdv7XJNDTqdUAxGMcEc2dQ2kEB/tOVAoSltE1p5oOU6XEjCqxeQ
Dy3xh/E0eIdh6PcuIT0CysxVPqvr96EAAmBTQfzCvp2sEH1jkK0VFR8Fel7dR/JGxSozaasf7KwJ
VZkF6sWlA3gZFJ9Gax/mJSoQgmwp1ae2ZWNj1ieAdLLq6DtRtN04fk1YHEhely86SMk2VaHse4V9
bf2xmxwf4j6gHzSw0jWAzCAn2g11Y6DcQ/dtDKXKVFwy82PHyS740WmRYYkdHxzHoCgUHEesAcWv
fpH6SnJN8mnPjn2nxx8Xl3h/5+B0dtTWU1izfBYGrau9si9woVb6LR9yIJlOObqpEyx68SZGQc9x
vh97GOhxORU5+m++tcFk3EhI/5bWXneVvULrTU4F88ACdW2MUDbo0WMbcj0GK0h9AiuT7NWq4nCl
cYQ2V7K3FFsNmiEQZJr0ZZRJz8csgEhC+mWNP8RpdqLQA4XiZVSpn8kGCWjzCdqi4TtzInTEH4ui
fVLDbAEGVx8YaMB8er8tVqQXVjCU+pEnJtVV+uRwsdwhsLaiGAeCekhQy8RFRMCGkfJOXARJArGr
qvmERvmDV55dQj88Xqtm0lMae7fMct9WPUtD2mUq7ZDWVUiPA4nsNNY2Pokzu3bV9yYSucIfxNeF
LmqOB6Y7cD1iAcVy08rP7qwRNeyPMZlugvLy7DwaHm/V8+nci6zpRghgzlZ1nFJffiuGhHJK69CW
LIgqUBdD+mpahMlc+7Kg8MJhA8pHQwK4K5MJVa7pN+RU5rKmFneN1Lrc4pkCB+XtavZ+TMO23tD3
OpunuqNjXqXvZm5veVeyVKZssaOLKMEANKMSlE16kfH6nDZ6pJN6PJhjZMn0VSvWg6Frx95m11DP
H1fXfqRZ5pj21a6esu0wCBW0xZ3J0jZFkqhGjaaGqkozrYdTYWDCgyoSfRq1mrObFhceufS1hTUS
n8+u1ku+5gfb0GhnJB+wCYa12GtokXNTsrAiX9OD52cAZZV50UZlb2qMlp4ko5MOzU1T7I7s7S5r
EwflsoSzQ6pIEo7LdFLF99kdbhydrCzccBGab851wFLRLyZOzSH1R8cKYsb1oHbTQBntZ0v5SGjO
SSuyQ42pvGvXSydpv4X/igfGe3OL9KRmeSQzR0n9MrQzkIy1CfWkQaMrT2NbvUwzuy4pVRwC+X5d
3D9yB8A4mx8Akc9NpZIpzU5RmQ9U5qIr/lQn7oMcJmrmRBALcczU8pCXbihSZJSTGeT6M/0ixBkc
yDEOvCm/Nmpypp79zB7nKeu0o+sWh7H/o0CuUY+U70rrmYXuMQWOHsc0qGla9obyIDq/z+tQsMaQ
TnPO5XKsM/XB/po104PK1xYzF041XPrchsJJHtlkq/QcdxlBuo9k6O7EGGTxFWz/S9dMr2s/73vC
hspuigYKFoyOFi53jdrcRO457gUzlZbFqIVuyjLsJnb0w9DhxE0DyjDDvq9DOp4igzahbGHfnk3D
rWvrNuymtj79+NNKtT65qnwZtaoJCUfqaOxOIKm2S4uuTsD328X79V/u/nH1dw+5P02SFPM/nuF+
fSnXf7zA/erv/t/9IXWX/fsrUx+6VbrYx1qk5JABk41nc51A2rxYTufcJMqJc5lb73/aHpxBy9rV
v9/dVQl3/3rxp///50VTX494QbvD/ZF/3nZ/up+e/qeL90eleaMeFzRavz4QRLuv4h4BQc68ZSeX
xrTe8IcNkZUr/UUf2ufOIOivqeW8S4v2O2jcqz6Btf9nWuh3HNiWeUyhBn6RfzOymmrSEOuMxGKy
7KOrjftYEq+tWP89xwohRICDiYTcwFkFN/QTBZZkqVp2FSf02A0nAnRZTnA2SMrNSI2bu9DS/i5c
/fd0Iy4u5CObGcbZWNifXtKs7CnrHV5yiofQo8JK0N4xDhUUSxMlnU1tpB2OevHkMstO43Qjeufi
yDloxy+rsfwd//VbEvDH2/m3wJCiFew6+KKR7J3rBsllg+tFlg+9qI8DgUo7b/PtADmNAP8uqs+6
O/zn3/o3RDc/wr++kV95+k6Z8UVOZDNNU/NoiMck++iuTNOMO42O32Pu/8Zh+xtxBi+IIAATkEsq
6C964Xm15FyXW0xPuQR5LwIBiQ/wTDHJ8Dcird++lKZhJUaK7iKb/euvHeugI2vGZ2s6m9BoC3Ww
cUg6GUjF+TuX1W9+SmpNtq4basmQ6/3Co6tE7+p13leRaIsA+frOVkey6PP3mTWFTrm+pQNvYG2R
biQOzoDOZeqxnb9LA/2NjIBXx5WA093j7Wxv86cDXCa5HCuCnSNjLTxgEHCIpvE+q21+yYbyZbDy
neGuH6B7/+6V/z0i0lBd5P5IfHSMIYSM/PWll7ob07mFsc/nPBisPtIplWPZpck9/rSYacyXFR4t
I7cOndxk2pO606QLs7fhNuNSv6xrz1ofkKkws6ehNLEolehhC5ntRJ/8jTJpY/J/YeB/er90Ff31
/dZKybDk8FU5nXvcdOPCNf9GhfWbA3BTdHBUkPSCb+eXgyJe7SYngLmKrKU/lzY79AdDMX3853/z
Qr9R2+CdxFOnoUs2CSD662cpbK9NxMS45soWdogwemk+VzCaTRef2Xn8jWzjty9HpYiNCpgUql8H
jZV9RytN1I+k9O/n/Ipd1PcWangOWyfZfYD6r3pv/k8dsf+3utnfV+j8f9h7s50//+/em2j43H8v
Pueff66+2f7LP6tv3P9BGsBP46C+gwr3OCL+bJKlWJzqG9uC2SPE7F6L86P7xvkfxmUyubAWUGaB
uvZH943xPwR88niqUDi7bTTf/0X3jU6Jwl9PPzwxpMrAePDmWAAwZv31kJUT3jljLWVkNjNweq1B
Cqv9wUimm+L9UQjg1U2mekANUIA1V4yYRGNm5bsav/5xHY2HLB4ebbt9SD+VFMocSXx+FPnDLJzD
lr9FE/cXM3dfXIWo92ZIP46PInbfl1q2ATss+2X/lpXlQ0Zv/G7rSmbP2wNREBSToJPbJciSAmc2
ThVrpJ05ucgBzkK+5bH+PS+066KLMBnMoEjYNFZzioErB5Bv2JC0VY0TBh0BjabvEPIc8pgn9NKZ
JjJTJHtjpPq1rF7txXpatZdsIL1dEiSzY8WDXL1fv4H/4+x+Z9rlVzipTzIVk69GvU4csELXq96L
m1tj6mNL1+ymIn+vgrg39oS6s54iOEVrx+z3ZaHLa+3ivZg9yEdzuVk1KhuU69XObJyd6VDWRf6c
P8RGBRC8dGwQlHMzD98HMFxR94a/WNqhcc1vSolLNyd6eNdm1o1tORRB8zGtxvdjLf4YY+02EF6M
uvPBKxPr0SwpwtXo31pT4piSUf0DHdgZ/YLHPkV9NR+UvofMl8S8a4P7bTBC3YHpmbNkOrp9dS1B
V9zcnoFGWQG7BzoMtAvMLDHHVGXQk0YCcTym2q5ejeapwcu1z1zmdtP5A9VKmCMeQMIhow6q8KCh
Y9jThKL5A/u1nat+rAYIe7sDPB70CqQmdxuozzIJ+1prYZen/kiqdrIn/3Td1TBchrKvs/msUBAh
CFv2J5LQJI3aSul578j9n3woN3NX6Mt1zvXU77rmQ/86uohHOs37kJuo6hJ7fD+P8VmB081S+H96
DpSQfW87xfh7832WAZ+1sKOG3bAhk+UtVesHzL0kXkVT+c10995A7epk7EGBItpdkwsR5IFgozZl
qXegXrdbN/bLyT5puUNw7DhdPED9RIyd33rWRZoL1pMZlYSVjoFZ9Ok+09qHuXQfjeRpVXytq4Dr
usd2Mk6daQVVu+4bNlcWCwqA0Xw30Qj/EKu95a9h82YJtB54oei5ifU0QLWDtsCkydLh4FR7uU8N
71uBcaFrk5sYMgBroZ0MwuBhLNug0ejjEQgIGiGvbSWfoO4fXqB9LoPVZrt+cCNmoE1LNB8Eut6T
WSvhINQXt90ren+mPeZjXKTX0Wy3CKFJPTXFQZbQ1D1CotRVsPn1/THDA2B3BMPJbGSTZ0gMu3GS
X8bsxvIbw7PeFziZUwLCs/aj2JzL6OKvpKJpkb70jW/W6/ui7v2EgxeUdXNI9wc7ZmtUqfWt0KBy
7XZDvtsue261GP9Nbqb7KbXOLaHnpOZZ8dkGzwknJXOwQcZFmE52hiOrmDjoOK1gt7E6IZc+rBKE
z9oyX91ZXK6yxzm1Vi9dPh/JMWIdRXZWvaJMHSlBctITyWffxlzbcaj3MO7JsHeNuDzDGFCg7X1e
l549tTTTo7YVoZiZOwd6O49RjAAb2W22T/qlecRXGKV6Qr7OLAgsohrzkBVj5A7gvnH8JmyPbnpO
NrDQWvie0KZQpXe36aB1luRmWUq1Nwbl2MKfnFqJ0SzFJg33EV8qzxgDkVDvaZjLkbhmypnyHg2c
J78vs/uVYQiLfwxCV/YM9K7UBh8FIk3K3XDL2C/4c564UIJDYJorcfJY0txVMMYhvqF8UT2lfMSh
clcY/YSSZ1VerUQbHxKsAJptTs91ioZ3IS/giLrNhNOp4/0iBIEIZN72jOaDKeaPY4vCpoade6pV
aURLvcHpbvwyZB4m/YJ1aTzbN6VJrbdUroy5Sv29n+Yw1SGvWQEiR4Ehai0hz623bSydg4jb7IOo
vOVcwbaibdors95dlVha/Cap2Du9bZwndxKvTduCRy3gUav5vXS0h9ku7UdVoiWLk0XZWVZevmea
1HezocrD3OaUBQ3CJw3VDpQBWZY66xDm9hCutd1e+J4PnJ04ggddXuwC/Bz3YHqLDRXmuvT2FpHh
h1FtlxD3KgoUdBPIE3rvfTfnr106e99nYHFPrz4tk1vfZAJtKjppXpTOcq5pajIYKIgPLTW9YKi9
tITOnAhGf03rPxIX43+l4Pufxxx77dD76HU2FpHDFJJ0rr1gwYYxpMvzOtbxjtqdhH2TPIlyiuyi
OSFe0uhQMYOJytNGpQ5IHg2BSEbXM5RXRVP6aWIwdSV+1fIdsYeAANasx7TwXmLM+larFyjIjDeE
kav/iGP9lCjFs7KMt27UTb/IcOElBpjw6sIz0JN1qqX1guG9O7NLdcM6KyTch26cF4VSGcNJ5ktT
8kMIkfiZLd031CYu3I36vrGTzNecePnElgdxTPWpEuqKenXu0ARRga17sfFOd5fyMDfUZqIR/USF
p3cbE/nSa/1WyzB9NtzOCKRHGNDaecuB4Pppn4NlUIfnLi+5G7/hbHgaOc+vFpVJB3rgaBD3gF+9
FvsLs7qyKuI0K1MaJmv8kOrxpV7G/pr17XVxluzgLdDAEKKA7p63RMxZuHYUOKqqdcV+TF3gQ2jS
JhHRWCXGsamKt9kgmi1POEIUe/7YgpEH5bAyLtaPq2kQkOBN2sG2us+JdIqzm2LzdrVUJfeCkaWJ
5StCPARp3dgR6EKERtu247GPIfUIc2IZUSnrWRmMr0paz0+sw/gQWJZtZ3mY1/SP1dbeO+06HFO3
DZXRJd2gJ7uF/iJ/VPX0Q6sLJGhaSdOnYdWbdjF71nu13lnzOn8uFza8pNlNz6Ih7lVjVmGct26t
IvuriuzjaUjf+m6ZQnvSkn1Zt4joOiacvI3TMyfoK+dOd4yLpTrEWfOJRaN5qWLPOLir9m1a5ZFO
E+fUY2XdhLlNdrZGJli+6z2FOMSWL4qInCV5KBH1poh724FNr5zla47st9v0v6qXPVmaM+00kVzb
TSOcm+vJSZEqLEUfmda471P77Ektqr2E44S6RNTGVlu/U1Ef15sK+S5HRpdcelaYxR9Yk3T7umRN
NfO+J5TMNXTFYjdfKrpoHVvs603yPMh6IvMZGbRYPZZG7uOMPjolFnQw7C/JXTit10agroavj2q6
0zd5ddVQR9XrRRI4LVrL7lXj25Ar0rFROxTLih5jeWBv4WOR5QR22nTrPaM+rer8tao+5mVW7XSt
iXeknbymQ/V9stCx9RuwOYz9s8RIedE30NPrxdu6waC2KC5zX/ZRmry6G3Z7/+NRBQBZ1Q85pxjU
3k833i8mlTkJVKk8/qeLf/4vQvcfCEfXo3+759fHV3fwGFHTcFrdb/d7/7ypLvq/PPFPt94f1cIM
HzUG3WoDxJvtT7ZB5fer90vrhm7/uO2Xh6R3LPx+9y+P+fEM//mp1zse/8vT/njlP++eNiAfCwLG
VkJtTmOXlie5Voy5/Xbxfv3HPffbYPGUNRbHlkoaiaeqKU8/HnG/dL9tyCnEg9Wi6ssj7d4re8po
sq/3Z7z/qfQxXZmTeBm7mHgMwzIpKjmwbGEKSh3I4PjWtHUTSNcoT/0YVyeqTeKc9dqneIrr47is
/3iLw/Yu7k8lPPv92IzNTlk4AatJK04IqIrT/ZKSCi6J2NrLCg6WgnftdP9jll4aTmP7/v5S4LKQ
vKCFu3Z7UaUa+VK296DkMWV2Sk9mzQwxknTltn5wavhby0uRWjRUyt0v3e/XV/qOEepy4/26M5BV
hlR8/+Mhfz7F/fpPz/Pj/qpb5yOdQiJo7JEZCoPKicTj5pS100lfY5wzNorjndy+gN4ldYfoHsdB
qq9iptp+0jZWuL/cvub79fulVolH31vREd1vu/8xN5bPYKRHDrP9HGYFc22QRI7+Qx8PLfq77Tu4
/0n/del+9f41obDSc4q0h1bm/v3Xuv+53/fj6v3xJjzunz9ovW6zw/36/Z77AzNoyb3QHoRt+CJG
4IrSz94XBph9S7lG4e4IDiFyaTJevL672LK4To14NLXPqacdynW8NOiq1FI76o4bxd2CaUs/gAAH
lVRCvJt+yRy7IN6S7kMyjQwD2k0bOijf6km1dCKX3hxIWal6kaMQYJPEx9qsPmfPqoKaIl0OJB5G
tiuCpO0PvUWqkgkYpsHwq1OI2rKRYUs0vKzHgKHwsTUb39H/iMs/ujUNCzM+Lhblhhafbpoe6tiN
xjjffshoSYawkaifWdOVQxbk3iMCXT/f8qWCvF32KLxE1gfKHG3kRRwkQ/y0lMqHvm0+4rR5HucP
BOGFKdtemZcXY3DCsuoiMAa/HJu9bRbnipQVZBT9eUbD2g8sBo02kqp5dIqMD8Eupnw/xebJQac9
oSlacaHhYDhUpnuxu/mAnPwgMu3rDPs0CPPjlCaXtf1sDPNRxskFC8oDk9rjUKzsCubz2Jmc3w7x
B+bOKKegdMzLsPQHgmwObTWzWJ3DoUceh7o+zx/GkelE2c+avKmTEipdxVrAuYnVfTcW1bNb5EGd
EKXGHnLXp+MLa+GrLNbH7QOY81svg8rODysZhMPsHKti+i5z7cU2jHetpz6i+CdtUUf/zi5M9hgl
+9tQAs4axrc5jo8qeGkuB/4tH2t3uNYpEsgeEaCjPQ1uqFbJce6popk4JlOLnwmRFxqOwCjcQ6av
oXudR+NE39kFxu6YK3pUOw0JBPFhhFfGF3NyejLJBmpB1ywgPMY3tTTSSeJe5ofGzs5pph8QhO57
ZLqNNz8LvX6Q6nrS3Py0KuXVm3l1cind9y7pQRUrAdJtT4r1Htl/mCk6tK+4KoUVoo4k7sp4kXZ3
rKo6kiD+Sryc2fVcF+MdbplD6urnPlaf0HI9DllGgrHNh9WDPtXC8nOSTlG2oO5QYeYGFE0rPhx+
GLXbs3SklBhxgzgNlnOx3PLaGvmldPWjPaRX6VrnynldzOVRIE2wYycyNmNGl37Ad/QeP5SjMtT0
S35EW36Wpn6qq/bSuEboOpg/DJ9zkHw1s5m2Dt1TO4EHKPteOOdN5+aQkVShCZDDmzl/0RfjmHb9
xUnjKJn1MKkZfLrBjxeEG4Iuqu5JLWPGzPRrlRoPY8l059rHXryTbXFUJ5fTgOXmvJytDeAb+9Nk
gFKYZ3VybtkwBJQsHtcs/jTrI0YaYMeRWkKD0sU5v7GrpkYSETBAIAuYvUzWZ6VztzwMVLbIojOk
eY0aUq9xqFui8VFzkq1tac2D2/Zvak0GSOPc1to8Zagu6so89U77rLjJy0Cy2jqVrLcQQKSBXTNa
lXHECMXGdHhKFvkgy+mzk/yx9to5a6pnrepORODw1R4UDj4aPJ+TgXwy2Z11h/7sRvHrXucZyKsx
9Y+5Ph/UVL1O64ogDlxPq27U9L1rkuW5yqz3XlF+zKjcxCx36KvlvTrKCOQSZ5y6r/vq2DrzWZbx
IVdB6WZQR9TGbv+otNVOxtPOEV+TeXxzi/4de4eDVouIQK5TqV2QpuLkqC79tFxHJ76J3jp24CFm
eylj9lmTDCm/OEoLVV3N6J6Zr1Lpn+iopSftMgu+YhUYmA2CBIXxLMIC+YornSNJ0Z6cLIuEFpMk
aSMF76n7Sw45Daep0j8PtHhLlDCGkflJIx+62X60R+fGEvZJaC7BceLVhJBy4vJQrf0hVrSDUMR1
lMqrJeWOdLxrI7zI1AnOHTY9q3KkPTWoDTUUyDQY33A/iL19c9TkUPXJqVLmpyYZAUe1Y1LGt7R0
H+xSP6x56g9ojwq0MIN1QAkfqFm8b9YZRdWIMcPFrJNes0kecteKJm/YVVZ6nabsjHb1UVHKd0aS
AYznZoiWpaIFmfxpP7mRoZ1OlEnZbPbo7FXVPDT1+CBEflDX6kBq2yWfPyrteJiK50asp1p3IzGu
zE9qeD/EDfm2pMljTtZpl4/7gc4ypz3q1cAo0wX2mPm5RsO4ulw1jgIxLkc1Q6rcfRRu8pqiKF6s
+QiWvsvX8lal49Go1E1JgJixO/YvGfRfVhZ7osv2FSr5Ii4DEVRFf566l2KYzqrl3JrEvNr2hESp
P8gKQx1m5J6+JC1nbz4Wl7yMQynTk0nndNaLDxhVvpmx/GAnzkl05RGN5blwSGDSENs5xW1Nq3cZ
qKJ0zVB1m2uZRx4KoOxVtaIU1ZQ3PbtfnPbdJB8bgcBsb02BhY4+NgKt/9R4oTNRA8Zp9GAScmUb
+mPp3QhhA9wl42qwb9Krnpsuf03n+EgMANsS3deyBxJUPaPGp4oULdtQ1zF5V9MiVtUCbVWyF4l+
QW94slzU7kt2dRlPlmXoNmj4albWviqdAClxNCkJ6a/GTlsZEcQaJlbFkYweNtUD3jFqx0/uWj7G
DUbYnK5vCYyohLo9HwWrCRFZfXVJiXPsj6VjB018zQdMg/Zw0xyHaYklpjmebCN9tMxbq6NMdjvC
0mWQSzMyZz2Y9DxIlNKfu/nInuxgq5ALlt+YoJcJo35fXFTxlEsrWuQpne1jNdY3Q4f/LTaHwIuH
3SPzHs3eelQ69WSqMiQ4zG/qvV7Pgcg/LLPYqVhBPAS/bjLRhjafAaeXYmEAXvd0AM/YSHoa7cph
udateWomdJui+czOOTdPMxYsK0UkERGQiFduG8MXuv/sPUL50B7jU1KW56Vhim+Uz+wog9R5lnkX
Nshoh7oEC59DBOu5hqMzNcHUgSzdeV8Rp97kuDXMLCxNll/xcUDzVw+Vr+n1wSP9tyy/uHGJzzQN
ChB0G/M6fqqrKqjkxIbkuSKs8vWJVEsMWbX1bJOA4EDTVJY4liVvVLB5jqsQZaRwuicrkee5goBY
5q9Dtt5spSI87o0c59OSaJEcltfUXi+2CzgLlmlneJayLUdBnlrUx5phHfOYMP3VCSek8KBgQM0P
YjUvZv++7OuLY8SMR5K9xBRQzIKQrzgtIN04VI8VU2PrMKa0z06p7soGJLsViEktmJyefNTHacVI
ZFahkiwHmIxAqCJKhYx0ApJMheFbvsz4tWNFHNW4vOYNi++k9QGd3g1mG1lEHJQThoGKsz95t1b9
42zWH2Y1eXGFA+aZoHujH8JxyOb71OmjTy5i0LPhaZgX24nMh+WEyDcYN6GgykqZkUPTUN5Z2rs2
W/Y4EXfOWvPC4kD5sz4cEf0fIM0j2/gDRM83VEIJs+RsZMstQfi2xvOFJ4ROiU9qzKmyqYQl0+fm
PYMVpOUR67MydmFSxdHskBvrYXSdoc1sK0wS0h1zie2r91fivDtvDYqMqFW3DpvhKQfPL2SzL23F
t4z5rLrdWbpTOEjLt3qF3kIUp7UaGJrFUp7MPDOFiGveVUxG8xqk3Uh4oL2zkerOJbrkbPZrR3Ik
2ZdsTs86UkHuGqetzaYLicAN1dVh9Zq8YIkO24k5qkNKPmVRWtU7JFFPyrs8Y4/iaie3UIGuh2iw
YKEM1vjdkeEbwFfQa2WQoH7qK2XXj2O0GioqYGw1c4P5jWwGWoQ3D5tefZR6HRizETju2erw2ypq
IMs6EBY2Gcz6iUV0f3kCrQxnODYTiazNG0zy+qRN1TF2+xPWVs8ToZEjTje0S2qu4faxc5QELlm6
udqfiu/pVJCA+Sg8PNe6EXXk3ypNZDrtIVHGF3oPPmxho6JWHxuXZQOL26pmFGfXWONFbBYjECNr
9W4OZ60PcgvN9JyH2vI6o6RvdPigjui2Di4tU3ClssFp+RA4KBWIxsHJg6XJI9O7LpjUTdaLGuOz
MNdHR81IcEA5mTsXsWAmsV7jcv6C0fFNDt5Jbdv3dfE0bNsj1XjJWcAPPdi2N5yEujxO3uZqaMEq
TZISs8c4tWmXR/7fKDu8c0ys2bUa6ZtEeVx0CUN7dzYN4xN2ziPCHjD0VjP+TCOfs0jxjAjSeTeL
cUdabVgmdiSnbRhD/dQuh8xVr5v5vUVWjB06Ej1jOyPglhiaoQRdaBBnjXJpzTNNVgFxYlerhvTV
xt2iaVADdlA1Y9R5HaEcUZLqh5F2otrsD3UnT9pC57Gn++tS+6RXRHEeR64+s3Gxb4AoBxPnzohd
oWRoNhKMEo0ZaiiU0b6HAxkLJRaeAoOSQ+mhHg3S3lEACS1gPEwMv6VyHVbTz/JPpLIe8WVj+DLD
Xl/2adnsWxtURjcOZo4aoKzCrAZFbedg+/EKzPSVN+1JjQ5r1FdUdLM2Bd4ZCe7Cq28oFMrrxy0l
WGI7qAc1tGh401jpi0mI6A7+5G2Do6GDRqx6AwAKUqo6pWWRqcH94v1Pst2IN8z13daQeLZkBRWL
tQgxwHYXaoSNghDKGtgFTblpqmJ7IDISei5O9WiZnEiDBcspIfgn3nWHQ36gJferPxCUdEw+dwNv
QiEmZCfh6n0xd+j7O/mp1XV5tCaQoX89WQMuv5cxg6Q1AiNpS31kOTNHuDjDURmc6E90zeywpfyJ
fHlDgsO1ctky/RP5ucM5o8XGHfVa66sVUQpWPUMrWQ/9UnBOtx22n76YPsRE9OHmq9frNGb2u3he
9p7SjB+SynOPU5WPfpuPxbNh9W9FhS4fHpEo6lrt3mc1JqFKXNbJAY1W0uZciUTF7Te2H9JC4aAk
WOp0v5pAHsnE1t6aYS6uW6sWB7/Xfkgyz/WtJs+P94f1sRnZs4jMmsTIORmGsFUf2VRrj4RifKSS
wfWVXJPHTrhZVLB+CmdYqA/OakdL6x4TdoKPDhKrd4oR+06NHdnp9CogpBZx+rgePVzaWFMV4ya7
nLWKnfp9PInjiFp6b2v47upsPC6gAC9qWeZPeVx/IbwA/mb1OCGQYG4RJzPT24NlEf4N0igjDYQi
T7ELNHzCZ60pXuRkGUELPKDbWijnWXk1lv67Pi3dNdGITi+sAn2/EB9JAhgJiMreptylITbX1vNc
jA6Mu/RjwVa112ofA9ZlME3WqMKvbT43g54FuJlowKLyq6RVpp33sQdXdcG3rMQnGqib+LKou/9l
7jyWHEmwK/srNO69zbUYG3LhEhqIQOiNW6h0rbV//RxkV5NV2c0u9m7MyiozMgQQgIsn7j03QT2e
bMm6Y0pQ0uvcpqTOWHmhxPL0bJpoEbxewr8v+Mt00EqsGPQ3VVK6E4MPyKBOhcRdU7lYWDI5yqTz
VfJ11RefcHXcVD37S37vUduK1XoBG8+YbNku7XFEkZG36X7FVF7eVDnp6qkD3sUCHTvqgxLyLJRQ
SOZjUDfNLk/voMSyOE5dFbTDkJduPnIsWJDZR6hO+YDdUGVBh7C/iz2xBZkqeys2uIV8llLaWDOt
Wll6Ofv/aI39zFB2UxdvBKY2iWF6q9j6IzsVBrWMAZdNgafQ+NbpxNmtnKrpCSsc9Xd3MVWslGvl
GfiBQ5a3RCD60M7dso3cFFp9LCTbOYuxd3RuFb2pPb6EpoKr0rWbTLKcrmQTXPgYl/nZ5RvJdX2L
YOFNUS4MOLTXInzNWM9LGKaTHUG2irjVwS0Myz6SmAAmhTvJjSvUj5K8r5VjaLW8tTuyxQjZnROu
TLGvFgzY/MpMffEhXdw0fmj1C8+Fl6HLHmfrRW4fuBmS8xFPDNDwiC3DtS+5qksvaXJTsGieCbko
1w2/XyrsN19sWB0I8a6svvM36ZE6OscUDrZBfZS1nYHOq42eNc6rXVLFWDi6/SKah1JeXAXroTTo
gg0/NcWtaxlU6Sra8H471+rHbC7YLXtA26GC+1M6kHb7mJ8mxTxoqhBk9XmaU6+T+hfqI2YrjBeb
zu5QV3ThYy+da+4vvWXaRntZkAX1Jqqo4u2mrc832lQ5avVS8WJalPhxlvCiKr4hyHSAasEJqTh9
K216iPsr2yuEZq3Bo1SMaYVcdc10IKN5ZcOqkHgLibfkzBYuqvEmUqdU4z7rOrqCyV7qzBnoQG+G
qDIxHsxF3hZRi5d03pl6c7eUSbDGxmZMUZjFy+BVTGRNdVuxfRdJ1xk05Wjp1YNaKTTbZMSSfJ6v
4l0kTxux21eqFayZuF05/Icm21qF9Zy2EgPXGdJ2f4yrZdPiJetdPbJQxI+2McG2pyuuXS4zmbpJ
Kfd0p403CRoZdujFSmcNmGm9jsNHLQerHOCzH7mYRne3U1uSgxzc4oi5a0QHID6g9ojgWtQnQziF
6kzU0SnXMSjZyaeeOdO1Jplt8tR6o+FuUvYCRqXIHfLHxHw109cx+045PzpR9moySaCnnUuTc2Yp
CLSJNkvOWGaysu1I7b1I48NCfZ6CEMuHR2WcdknHiSuGPkIuf+xlNiQqjOpzO69HXKmHXEdibAWj
EPpdkgS3MYOgai9FCb8CT1+Z6aexHjyNpDpbaleuYQiTBPhk+jGS+2OIEhEJ8dlKmvfdpIqPktG+
IcZkP9qdamM9KZl4qFRxz6Sm5G4xDu21BXGlTEJA63GcldJtZuq6aEIyo3E0p6cBLcOIHoG9v1sn
0sZIan8w7/P0ONyivrvxgnlHGI3HesElr1gPA7zdm3n+K1xa695Upg6qC5EtKwl57wbjV8gjG1UY
Fho8eXLztgCMOjBWLvQV79nUFJ8EbxRmknxYtTlx0+ALJonKaa7UvVDosctlmEFrfrRWXf6UBMqW
yRJIPY/baB9WqY5owYhfzMza/fwKvUGO01pqfa1mzhWzFmNnUnHuFgNiLEOO6l0+GobXs6GjPQ91
Ku/QeGigpJ0Ua7nqU3LKZUW/t9oO8T5mTNbzdfNa9eF2Sa32gUF5foxEkevOqDSvGQxYpygr6bB2
cvRorGIwLkb9GvfN1dT1ARO5+TnJAnIUBra6V5TbaolFjmYhv7ZpmV+Tbi/OcXP/8180Uem9WTJJ
G7l9Lh9181Dn0UXkbhJKRrNbjJFOYB0k3JiRbh07XRidRdDe2Tp9iAiTkP+U+n6O1y52SVfW//rx
z3/8+eluMZIgNZOHsM2m3X//z/yvDyOBxAmtwSwrlNPMbX380S4RK8pUV3a6FHeOWgO3BND3XQP3
khYI+y1EsgPBlPLh59+WKpTtPMorXyOXlgGAhjqwbwWudy0ikcQ6coAwXlAxmFLpck1b+7FwzLCj
1M2LmfUAG4NuXu6NIVK3GQoAZyymFgxBRGB6JATUeO3Dz3+iEtyCWmjPabqv07p7mBUjZ2oQ33xt
fChDtvGLmUjWnx8Cu3n411Xi/1ja/Tn/n88KgimCvv4//3ca8f9Jbv7/oUoc2L+OOv9/Fopfk7L/
t+P7e9t/l7/Xiv/2jb/JxXX5LyAAyWu4WTgk0otwKvwmF9eVv0gKgEJT/k0wjk2rrNo+/o9/l8y/
iDr6/xtAkM/LNwhoVw1/+xRoPqylhsmfSM3/Fbn4z8SI//ZqmPx4IohBIzCERjiuGr9gIkODwc0o
dooLqPuEktbBzx+YB+su3RBd9yfGkF8Sk/7+0X5xUxjynNXLwqPRubFF2hDg5Boe46TD4vZO4hvu
796Ry19/j38rh+JCedt3//Hv2h/NQ789oKFjSDNkS9J+Wmt+59qRBSK3+gi1Ncbnw8icxZHvccIE
5Tb0CMQ0zvW2dyV/vP2Tm3ix29uTT7vrwZ/e1F6/6dzyVGzhB/CZ/Iml8ylxBld0w9gePcSVEOPc
/tQ6iWu43Q4ixZ9ZBo0/Wl3++itw4HAoqCojxl/fIdKsxhItzu0dsmw6eS/1O6/yAGDcje7sCpvk
tC/OzMWCyEX0dbUeFPsovfRbfunAOtnJHsCTqwTS3Tfua37FLoj4GQhxO1sLepukFJfR+nbwMevY
q6P66kt1IazZA/HrRU6703tbcFOn94XX/VdhT7vccbHAO//8vSK244/2yN9+VVkEp0HWm6j8aisT
J3VJ1mVU3HZwYD3eFM+CX5R7fTmatSdLuNpcPAeKP51G0VUB+9nRu7gTF0dFy72V9vmWcZpbHakX
uQE7SBHwNyGR2SWbLmglR96OD9W7/oY3vmR+Jj8gUMU3bi4InWzB5to/bVoLy+lhKTbx14yLHEkV
laU7mTYxaIqtnPkXdMtZ65cgw8rN+IkVQPviCTApBrbptd1GNp3IdFUnfklQYHyjYTcD9L8Q1Ka3
aWXPHZS5A1h9wq2q7FSLo8bRJJIFYGnbLKREB5KwaUON7fxIOk7Z1Zj2KhMcu3cWe9iIuTuiaFjO
irFZSbA6ZbytDAl22VagDid8hVsqZlx7fTY6Z9wwgHlkKn1eD+Ml3FF0u7JHitJuemz4Mq/2hBNf
XzwO3/plZVJiwwNSehsOznICcQBfQrNsM9mGdwPiwOYOJUP9AFZ2CsJXyR1fhp28E53laahPKDGa
p+y+ucdyPiz29KN1q83wo1mdxIRzeHtD9dLVzGD5YZqO/l5oz72xS/a8cGEGn8xro3fe95symcMv
czRq+luCttulLrSEXncbwQewU0Q7PQOjF9T11pr8rICAdxhrdhAAYVw2X3PhtOGHAqIaRuVXBAcL
2OIRvLFMt8bLCws496P6KY49PXcNyTVUj1wMKvibxtyF36a+Z5xgAJ4WXlJHdFZ3ui/uqG7AIJmr
Q1IV2Yz9oe82aIV6qHviZY4D4cxVtHEb2dduOxcb0tCtpqgc0YJb4Q6iJ00XE0JaceprOwPlhdy0
O3bGHjbTzZcKM47LlPHJq26Y26o+KZUdkZm+Sd5p2QNxF22qO4I/nXWfOYDx4Bsexo18hfg2/sCE
MrjGsXyavckniI4vyN/pVC8a6xLBC6+tJ/rWseVI2rCC2aqlg+pHtZHqz9fmrjoOx+W7QMxjh1sW
c17oDo/xFfsB1a6Tu/QZE+eVtJmOxWN9njeZwxzfa47iI82nP27SM1mOM3wFNz42Hs2Hs/qckn74
ylkSIdX4Ujlo9GTXaviwGJbMrY5cUX4rkQVr2W6BP9FSYD+M4pFS0TZSeGFQLomYQHiQJo6knlm6
wqeIv1rYlGZ6Co2bQMDWOnAB0LICgu0Ad69ASGhz3dJ6RcuozYfkO14O5oV97LgvO2fdzHa7r/el
YZsPGDDEC9pn+Ro/LSxPISkeyidQPC/QBDzCMAunflp3BLl8Dp/W43ALQ5BFm1ne8sUPQI4rghhk
8hPu22pnAUc6CbhbBp+cYJ5yIBy1nbajmY/v6YsW1KsHCnqO1AvdMaMc2X8fj6D18DFudrIvBCZX
3/i+RqVtW0ip2TAndvtUxV56EqFSwLKmnBxQbQZh9CEj/V7U7KrJS2CwzBT6p6TDyDJzOYmhlq9Z
0C5nKfRS61SYAYvgrH6IrLNuvt88S17MhCS6lMNjsYVsdeXiFFT72Gt3w0P5Xm7kC8gY2KPJyxKb
DmjXpX8e6SbdWnXBNGyK5/LzpvfZtEH6WG1qusZrYW2QIl3TO8yp9/IpOpMKMn0w2Jg+0nkrPgOi
ttOHPLidadlp2iMQg4fNQecRw9ccq35vrMfR0xCk7UoHdM1LvdMC0c0tj3Jc1YJa3KE/bjPb+u6K
B2E77NR9cQBuaJvWHbzi+U3eTIfc698h7RBcy+DcUe7Z20QMv7fypUE92QTr+jkE2T53s6DehO6E
+IbTRiu3AqAGB8ThQXHX3kbu4Ec8uQA0sXmI7okSLG2Iu5sQ7tHb7e5asqF1EQKfV/Mt8ZKgexF9
3Zfu7hlyeUXnmQ/VIeYEMd30Gn3n5+wRmSEfdS4qLhsvl4M2mNvwbJc+Q5HQHZ2SMynn08CuLsu3
cNJdHGceA++br+nBfDHP2aFTaaS23YGpeu9kfhr0bvaeJnazuN2mdji4lmfNDd/mc9NjdbAJZSxk
p3yMA2YTxwV5d+5FFlPdQ29yHbC4DWJtHhgmIjS359pJw4sSsMfu3+nbSRNAuOciqM7vmvJOdHkU
t1+4ioAyfZOxX+8tFKSB/pwGynV+LX4YETpP84ncTlHyUDctlp+aXjo72TnyOWlcpp2u5bIDdnBJ
OJpjbirBRTOO7AmgjpY9ZVfLbd18O+LB2BuuYgtX6IwqzTaDMsIJC0/XatQrnIw6RylDByHQCE6U
OlcSvub01C675orLuYXhZuwXhTjTUzP5jGYluIATU1tbAfgJydrwzNXWeuTlKIPwvG3HbiPuLZe5
1B2L2D3YHekhpyi11WOCmC7g/hHy6gNVYjeqAbuGjxPckNQlq7EAoHyOg0hyzATmiKs3bIv8Sj2b
7fM1dKBNOjGqXSd7rVw8BZLPJbMWbCHc1I/KZcyZQ1PbWByH0qXctuaHVKUumMSWqKL2HvZiVm4g
aFa+tcU88y5dO15HzRGfUZXbTHkcKmzlQedC9Wpwh1hxiG+G5bDwWLZq+SSzRa9DDEDMns7St/EO
5Afiz+S2QF7t2/PLgz4jOM5e34QSpZpXQJKlafU1h7Wtb872wlXng3AuiufVhc650+NbGTZwBfqU
nXFb7MDCKoJLJVQbQcZt8MvU/bxxRR3mmi8PDD/c2Dxq+nmuNxRew535JKlPg7xTzK2AUMDjUoKn
E4HO6kD+5v6Ba8gX7IyKNhaONWuw3cQgmHzO7tBJd012LcxT1KsUL8dJeJH1u1x5NuJPsdrJAQf5
HFQXWNt2h9RV7bkS46LzB+63ELC5yLgZgujowDhwfBqD6cMKlGB8ap9i9aGVPA6dwNzebnhF8Kna
7EBDp98wKHkCdebPrU156aZ3hmKDuN+3gJ8+TdFhYV2dKeEeoLvY8KxGm7QBUrgsZsDnyEaDgmTF
QTTlck8rX1cn4hrGmuObgARvul29bVW+n1yFl71cVZZs36IvkAm5Mbil8mus95LAWbMXX9jcl8+t
Uzq4HSix2E9tV6Su0iV+Mm1SmwZOttRRIi/rDqFod2wpjrx/r/+8jJf/YRGvYR5kxygxS/rFflwP
MlJYQVZcwOVotMH+Psjv8BIpY6iggnWPuITAz2+dzFfqLZLa4cYsNkso7oDqx/QMsNXs7H/+rKQ/
mqJ/ay2gIUiwKRGd/YpEwbcRmgYjnlsXpXq3PD0HlYMTf2h31g8r6E99YGz/+WP+zEr6tbdmCftf
j/kLMiIaLQyEBq8Eiy3kHgOS/By0z7UAaju4Y3uGgOWBmTV/rPUT11yKHKd1rPBJNQPygNy2vr+d
X2h2mfX9Wb7KP3yfoDvrEu+HBEzhl/eJp4bLrjAoSTlvT6OfF774Q6a6G47KofRrfccy8H3tD8WD
idzfD0/ArwKS+VwYOn/a5Sr/qFNXTYApvGA0udKtDf5dpx6RFTblocphwyETf93u2ZGnndgiiB6K
9Glf+VyS/PhCW/VpPiEgAih/iDaSnbr6VtlM99Iebh7TC4oucbbVHygvhavogLZ6A5NWsa+iHse1
6o2FP5UBmjl+cdUean96UkFocO4VIIruh/ktnvbpIXyzFOq1D/iT2uxXIUdNYuvJHSPJgiF7YbwW
lTsUtHBv6MdAgLEfr5oA5iNjaCpMtDHAP8WMQhC7MHIoW/rGvt56rencTkgRF64LMgo+izN5kMQO
wHrgi17rLZe9ykO77tcLErP20qY+kqKZNZW+0zZGuUX5fLE8JT8ynDxLAspqh7wyMqSoItIzD+52
zlS/c89CFxvc6vAhEJoNCh7zTt+p3gLh3QIf8h7uuIeRXfTJWkZ8xC/m1UzUcdoThFDZiERoQl9Y
5xB1ahV7QdxlR1ZgRIpKtrEZSnelwNEQR7iRA7vLEUc7k53bTfO6PNw4nHS6thSQiAO+/RnbR+dG
3VnlUJ+2TE21ZMv2zToaBBfvF5/U7O1gnmNXpSJT3YSCgMtYwit0iFI3U13rPps2gpMdBE8z8HFv
OoY58V6ssEEf5735kNV33MZi/YhEwCNbwzaLp3jYWOjJEHps8Le7luRgozfuhRPXYHYpioGXysYi
fAPKqa7gxc/8AeNF47qcbqOHNcgOqqvSAT2I53WPcPdnjyw/CN5quZ3fdge5vru1WqW41TQf4Ak+
ugDH9xcKdukTLUCg+Gow50630e+qPQptFGnGBQakywDBay7cWV1lmwNwt8u7mJSh7xV9o+Qv6iZs
dth+pffpQPO8uY1lZFfesNd0xCB3oOFgwJ/t+UgBGP4swqMSSzn+OAi9AF25uYmLnSIL26L9iAgv
OI7lIX4U95g6Y84LsXV17T6Bu/5xm2x123QhzN0HOuvKxqFl7kWoLltcxcZ0UDs3AzgCMo+13UB/
simvWeP3X9Em5dG34BbMI8ftVvhQLF87cL7pGEgVyAc2jAam+s506ffCPUbA0KdjtRys2mwPIJj7
3Ei5iXrdtd6BgAswldeb+AxljwPjM8U+TfbyAR39LjvVpGBjg6a3ekk2qJW2xbdG8Ei0iYdLwlSO
+l1lxiUOr6Xk9bZX2tLi0iK/WI+AIAckN8ivYMF9L18Iky4WPdria8U+T0nY3JchWtoXgXSKNz1A
73+tAk6VcZ+2uzVyby991Pr0Oi5OPe4nvXBEKhqo0d1Q+iYA5ilWbQJqKCxp7k+oXhYbShG5L7Ut
QQ9P/PznBUHfV+f0O99Nmy46YNQTP9h1IwMgNaH5iK71IxHbd7Q0Xn7kbu/ScD2GTrwl19IvrmlQ
HiTkODayjcqFPJlUO5a6VnKqJZh5/Od0aDaLbcGozkJEAQecmEZ7pPjiSkoKjMyvEVPq6UcAsTvt
QYdX+VqIHwlC94F2kAmZO6KfzPf6pvtKwKHZ5OkQ/+cTFXQwdpoT3w0bWok90rAts7DemfbCw7JX
ffoBpwwAr7rAAam9OWFvx9bqpV50ZYyWbqvTF3B7imQ+OW2yD4vG4lGh773dASfczHySWkn1c48z
I7V/oNZz6Uq3ty/UfsxHjYcYNpQYvS99lp905NVzeE+74VLLRR9Ec5E0abzIQfIx1AgAXbPcZtmZ
PORt1GwsdANP3VV8Tr8rL34YPrQf0B/7Bm+n294tmxsOwkbTzWp3gxTZ45h7j1m6t856raEMQ64Q
g2FfbZY747wwa0nOdfqJCCKksN3XxyVxE+VW0mRf/Skhnp0qbpPusuFWcpJfCOvCA5fwWTwvB9mO
d91fB+3/EtrnXH+X1779/u6P7/X//cOG5T//+GH314+j78p979//8IEHibpf7obvdrn/7oa8/xua
5vaV/9tP/tv3z5/ysNTf//Hvn9VQ9refFiXVH/YmoG9+V1/dfv5v33d6L/i+TVV+De179/tVy89v
+RuX57ZNYX+hgZZSZQyS1DO/LVpM6y/KDYymUvbB9jUlao+/LVqMv6gS+wGWH6aqGaLCDuZvixY2
N9SNrIFEwhoVhO7/yqJFBfDzRyiWjOCb8FRZMxVV136FYhFXhUMn03Uf5HGAK8tTm8SViRWYkInN
1qaMLPQxiUfCqj9C7g7Ddj9aIZalPTjVcy+md/WQnQcpOSfJ8hQXt3Z65GJ+ZzX01KKtiRVyg/RC
RLgXrcnzMI2veJnvFb1EFDN4ZhG+1dKKl43aMms/oMIF+L+9latWJ3dcmp4SvMFgmTGSaVwN8zsr
QXhNvEEff7fznyRMm3/3gjDlB6gF9IjIPfJXbyis3xV8idFNcq+OEfloLXif1sgPK1oDWwQRH4ny
VxQi4tAm9X7pxegIuqPEQIhYEJ7PSUglg+ySKLlq6He281id47J9muVFeE1F7TVfUfjzEyWWx31M
msNtRKZh0RHjcUUFI6E4m/NNq0WGnalNey9lPvLAaafE1UGRfijFMsJnlC55yrhMTlRnkTDbzYv1
MOt4s9oMU1lZJfK9uoNHG8e1sA31MXHWTkmDVuOZlyMbhiqbcERaBM/lIxuoFKgGbLnYXdRQvemK
adPHMt2L7YAKZtCl+0Ln7qWlgoUbRrSOSnlLuILKz3M5dHmGgzDqrV0jKitujDZxW3A2yDfbkwHD
e4sQjJGPMRIAQvyEM+RRcV6lFcNZZx5kfam91gIjH2WjdEbt9aXNwpuih9J7tfQv0YtVQhISmoOg
qu2f9ELqDTn5372QhuNSA3+lknpKPDzhbL90G13cKgUR5iG6LKbsc/ZWxdwR4ehTTIjFini4cJeq
mZ21LF7niDo4S4s3iwCGPp/qewutxxa7pbOKU7S3SuFa5MZjlw/dBTQRd4ueOWzTrt/j7S9VYvYn
CVDKInfW1ZxE1ZMKq8F9JOsAE/T7JGTJPiwWdh4ZZWocU/6sumA3JqVvB5G4KloqUILj3P7G8dZL
3KG/u3r9g9XkL93hz1fE0Ej65bJw++N25fn98R+bDdZ/ixGuAG7LMyf8z6XSRQFeIF8wWUnNVoKA
xloQ7HVMtmCLfSqikZzgUvlpauRBNZC6AT7KZamKZXPWYm/U5O5ZjXsJ9SEu36J9bAUmv2FRACI3
P81FDIkD40jW2/pPdq1/H2/L76Cy5kZGqFmy+Ov2Tq9mPTfnlN0K0c95BtNJbqMtSp7Vy5RbRb0o
m1VJelcWUtkZZrxLmGnmPK2dKM1MT07nyl+s5aWTkJxJvQzsgLgAqeFt/5PXXhP/js6Jmtsi6F2x
eL7w135hFIJHhSrTRgqLJKIcsFb0WVwESdKcdc6YYDXkcQ8bCKbtz7+CSas5s+YZPV/IqDnFNBrX
GnSPvt+RPxZ5k0YxFpOv5eHDKn1ZWiBOyRxy/VnsJ7r8RaGLEg0KNetOFeQbu0zcDPFSuVp5Rrpz
nfSCIVledwGRB/dp+CMSUxR6ef4grkwbJWhLpFJ7dTXiORfvCeUSK/kRE7NfNl20S/PHcGmoMiVW
LetMkgMW26CZUtNpo3wlgqlhrJkC1E3ll2g1P0SdVpPMIPqHSgdzPV/jdHpsE+DguPkfRv2rLlir
St0LAC43ZnpoJvjJsvwhNYzjABeLtdD82H2v+M+o82WXfEXVbnvFaQpYWWkxlZtk+lBUNh2o33n1
Ujte1dUhzeMjMpvK6Qwhci2O6VkcP+IOAnnBMqUqtbtu6jLSIfrLEIdHM1GljdknISU/Ck9BfRdh
Yc9jMm0hdEDsLhgB6nXi9DPr4bSoU8yK9pLOL00yyB84D2gJMuUDrfmPsTIwKVlsPcIEV+AZPTU+
WGD3i6GM56xrzmojvuO9YdNsRMzLWdeoUwQ0bZwTR8nMg6JVSA+tXnREZX6oRyLv4rx7q1NWcVA5
HFOwdF/AWuqq/Yem9uW2MNkiAHin/aXsNmjCAdN4aptc1aJmUEh2xrS2OEBkyNlE18s2rgFEbWlk
HhqxwzcXM3pQYnrsdSzsnPvLPpNboMvie48jhcyedpeVknIh5YuB7Cyy6FzuxIjdEsKyXdhPqPhj
XInT6syy8NKN0j1IiN6uODH7TgtUVSjuF71mXS6yrLkDr0OSc1+ezGa+9AVMEbUnnTXOm3y7DMrR
zLZTqUVkPYgoLWcW5YUG5Tnj+BBZtDZm/9UnTYaPiijAVJycQQtxjOhMLjXdKogBMUX48gLf3Pep
OzJWaeAq2kAoMFsn6SNKw69SwX3QR6gXw775UaYCtAIIbfW2ajEmihOT1vmlrmuWJcC6dBlbkVIW
XhcqotuVGKu0/GNsIassCwppkVBt8nMWWmKzMZwSdRzgOCY+6NoJs4/8YrECsOsfyyj4rQJIfO2t
d8JV7mRL28NHgi9gvEo373/dL55aYTkOy0rcECnhNHHFvRgmxxqLd4SJza5UErTGCGU0Yuuo3a7p
Wv5ZJmTbdS2SQ01j/9OB2Zu6dvESCW3iHNI+N9nNLWDVjtKR3pKvd+pAWIdudbh064sk5HTMmnod
DdADyywCbhx4641l2E1YMDiAIl+c2msjddZ+qSW8Ju0uyjaF1Cd7AhDwfuQNQyJZ/UpwhoFvlF5G
xJiegHE0j9Jn9GYXaUKAHROKTqBDZrht3F706ZH4OdPpl+WtDZe7rEImWcRn04AFhs7fMdr6VQvz
93mKd3ljtZzVIhOajukBdlQAiJG3FNawSSwhdBUioaCXCEchVLdDRsS4mMFcbKPoaFA0+mGdMEkj
6g72VuMbJrNRZY5eQZdcMyV5i2SB1c+YbRulr7ETi4+9nAqnrFcuaqnrBICJyJkRhZisOYCzM5Nn
ga8bRXVMFjSkYRkNF9USJfS04a5eC8WzwpDxZ133vkxRiFLDJJhM6cSNhQq2MRFSlkZ0bHT4VOVQ
o4fJ1bclD3SMf/LAU2/S4SvWmJDIQuRMYvQmTfO1UESoTxp72JjFfpygVaVPQUZTl4SOjCvlZi27
SxnG3gxTQMatL0PfQKJOfvcMeAmnNbNxoQRiSMCmi+1yVZk/xsZXDxbLbgrAL0wsGadD1AZFD4gA
ubtldx1vNID7XagQQBMKjJX6XjyGCYPScmQ10dLnDn36wzLhU2jVZ96UszMMTHayVbxmc38Rhhvk
fr1NjMYK+XbFHDNNB28Ke0zazNDK1ACAFsZP4qS9xIrJTG9pJjAdxntUglSvrA9SPie097icsiI2
PSsfR9JJu4d85iS0eAUnCUybon/hC9hnYnhIrfE+KslXYmrNudpC0mzD5E5TMdtEa7rFHOKHuaQc
heytBAZGxKuWe2igErCRvKYyi6IGzGgYAWqgG2fa/EMYZkwPCGak1AlXLrcALIitCAnj6I+5qH9g
5JJt6iaybPgKmQttpNUqaSmZhl0OpwtO/zbxxiiSWXHFd1EFoNCIg04rJ+CiyuOsHyaFk69SG8JB
RrIF+1r5UJX8YUSAUAjTD8W4xYdWh1ETkDSV0znXR24ISLYJi8k4a8XLKH9B0LnttplxycN7GyEP
6qIfbbJvEKCgVO04LR0SrmN7zhiqKf3AG530mwazEe3bvIiPjZFY9jwK1xxvIc7I8SslgPRuRN2h
FhbRbUVK5J34aBVN6KyDjHi4+gFVkzFpgjg9BXCHmQE0GzEIKuwXW6rLGsQiFlE9+7pZTXDGX4G+
KEbzYWDylopkV8osEAYlVl3YeYKhP4c/rHVh0tGTy7iaKBcssfwhCu12qZDjo2RDcTOFtlDFhznH
S2jKGhm2VeqNuHJ2LecTmv3oXsC64/bETxg6dRnLxW7ucMGIQUNPR3xjixk4a49W9KlY+esMOAt8
IXlQraj2uxI/JZR1tCZT/UMv03cmBjDTQLFp7N/kOvOtxlAZdLLULKPyvjORFxk8BWP5rBa/Fiyv
Z9oujMzsCn2C3F49d9l4zQqkMeoSHsEQPDdtScn3bCGjZ52IMGOqxQumeioIcLtEPniJNnIHlrkN
yBqsaiNDdQfBxY304TmRliejQWwVJci/rH4nqRND8kIcL9KQIGoLGcgRFOVAISa4rtPfepOPzFFo
fTFZH0TsgDIBjLa4Rs+zgDB8VK09xj2kG81OEE9YJC0qxQpIOtfLIW0UZxKY2xJW7VRYprgN3ev6
+p1mSeKnzbCZBIPlcLsHVkAiUJ+zBWCZh4d8ehdgHjqGLD00GbE/URex98ZoPxQzu1PxEZ4MYoBy
eI6VlcsXnsZaMOTzkj8PQ8uzbKCc4I02Jow6yzJzqFckwwzMHAZIQQBadYviprcqdrMy6IO63GTJ
8mEZ2sVq1ioYciZ9mmwc5f9H3nntRq6kWfeJ2KA3t0pvlFKmbNUNUZJKtEEXJIPBp5/Fmmmgz2n8
08Dc/jdCo085pciIz+y9Nu4IHYFYsysQoVWLesELmFMGHC1dyK3SGs1++YFNYfXg1/a39M0DgnNg
h6KzVnH36eCO3+e94vmbJjRa+a2K1WkaSJrMyBKELIpG1OzJLMAb3gV4uDXwlAIxnRViWvaq5L53
MyRD7PRn+yZz77HupbPLWV2pZmjXHZjcPUYTACv2PfzNkoouePWRcPHSFWO8MYhrYQUxLy1bRSyj
dXKqlL6jZdYu+59hItGA5NVqhMbDm+B8CNslHreMezzz1c8m2MyQf3MSWbeASgHkmf4vz4SXGAbu
3nFzxrklINzaeI6VcRbG+GYqXvVwwhATB9NTgUwpBsSaZshWrfaYBeWLUcsv2qWXNkEuR5TNpkqT
u2bXduKtSFPqT835NlnM/rns7NZ+bKR9r2qXYTfe3hXg12rtkqh2N0z9BYj5h93wjYuJObPIut+r
LhzRlmbBz8ymPrC2YdP+HqXHhNXnPlQAG/qI6Wgnu0dPGt+lb/2c0/xopTipVPU+oArFsdoyqNB3
hdW+F27xHWoFW4Vldk/dlEkuvz7OfpMP9lrS9vG2KwLP0i9cojTwaBydYQkqDO+Jswmr9L3K5dHN
U3fBWGyLvv8sOtIZDXHRfsqZtYBbkmFoV57LAoisHKzGmJrIifXG8JcT6HNeZQ+V6K+M457q/GdC
RDkLHP2Ua+vojqSNZz+Dgd1gNOCJG7781PopIWpkIR1Oia41xKTOTnKSCFmD6vfEtyja7kEzHNoI
k6KNRIRj1XrIZTSdh80VC8E038l4IXqX3jVsXJbmmGGK1CbV0FuED1F/0mESb3sxLsJNptqFOMow
sSEgpPdmsHhk2u5RCHmwqFXumtD6KCuACmX4SrXGIi5NwOAkJA+rZSQezx8TqzSrwOQypTyU3Mor
g95cZ9wPI0ygP+eJogUmYXPdzSSoh3XB8231KysVZ2h72OlSfvxjNZB117NzYAbl5nRUFlGYJMWy
1GoCuTb67Jv27xfpepJzqyBPUakVBphL4LJYcdx0JXTxWICKXpcyp7jMt31AU6VE8wIO5uDYOtnY
tn72hIFOtFDfdTC9DiJ9o+9G/d1ytVvmDczlXe/b9bYos+ewqJ8mx9uFAtd97ahjXqNym3F33YUD
MYeedinYWwZ1OYSIkpq/bSe9zQxyyIdOgyxF32L4HyKDfG6N9Xuri2uUVONmPQKMvvNSLHYEyBGO
sq5M9evPhz4G3Tk3JEVJ8dDYbIG9kJihrvQ/M9eHqjoOwMX5xujM0KSEpzxASpvYHJ7kXhxrv4HJ
U75OdQemxvAuNgJtE08JXUh2Ffn43FukknelDfDbJV4PyFFHmlJdUTuIhrdACPclk9zziXMRA1Ke
wD5qpog0eRjMSIZ6nn3/MbKLh9hG3BLw0pFSRzueo3XCaiJHGF4qQZtpvcKauIk5+pS1a210imIe
Cz2v6QPz9o/C8CwyaG9BKB8SVxxCfgTewHYKxON2iCb2PZJOo73vracCW83Kia0PnH77OQ8JxDPp
2MAHlmgaq2s4U9zg19/oorhWT0Hrr2ZLMaV1DeyxePr4+0YeI7yhN1UlH12a7ZvEg72Ff7akyTOS
7Hu082qt44ExaT+8aRugGf4na9VWX7JzOGOarl4VYbaPaKZFWNDLfSXK4F6OxWFsqvHISXsW+fwx
lnW24lp6qj2SYnNfXMXcvw4tC1ILMygChyc78D4sV66z+bOYExa6fWysAp19G3NICBgr52yqP/Mi
/WGr+TlXU70XHtdFPq8Gcu2Ib3kpmJRNlbh4VviitHMpxa/eIbktCtPvNkl3RJagaCsOATtlL6HB
yLT7ls6g6qYXH9jgHRC16zxIap7e3AboXAGYKaBeU8hOi6webjWPUMfftY2lcMB+2A5smovqBxc+
2KwcMc5YCaQWcU/J1u98DRa4rPm/83E820A1asUzk0q0mGkR/x69IrzrVfuEf/OaC/vJmbJpPUhI
N7a3lb774Wd1skpr+5xmXLVtIK96ZgqsaVnAe0IdcD7qqsEIbMJLGF+T1PwMBpdjv4J/8/bnrzbK
6VjqBgO7o49Rrn4U3YjsiXpg+hgrNsN1lRLXNz4SU4P+cdCvfegwlaLGHcrxve+nI0iGkVBCuc+l
PvcOgjsiBveTLjvAjJz8pTirDpHEoFzAJ8Hv0OSXCKe4puEg1zDCaurW9zwwf3R9+OGM4c5lbMlt
uLW1+ma0z36caQkDkpDPC/Gy6p2LFo1aibLSiNB5DYNovEY/dA0Jr7DRQlcdE/qq9hngOt6dHn1o
IVhnNQQo4ChIICgMGn12iP7mIgsQVhBKwNb7WnfWFYhhyMwoZgk39oA+NXFjW1+iIcgQABD+Tpxp
kt7HTk2j5zOpGSCJKXC+jUQlODvTtssyyWyEXEyNbgVkHMiUcG3Hp7G2CHCM9SXsnWifm/oxnsh2
6rtNk1hvXQbGP55+uU2P7iN0X0qHBTGkCVnBl1KWtesGHBpB9FBRGMkCzk+ifpqm4+9d036tJiov
KzC2UW2Y+9ZHoVOVWElzAvDsgOUYCXLomXmCuz4Rm6EsIiqrqcGSDrW/cq1H+jfnOHfwzzwz3ZlT
6GJTYJsdzsEpCmqWJN5g4Na3aDXm4Inj0EEHXA/PM5b6wtK/wj4Mz1ky9DexyF6nb5yr6ZMQs+al
fCzdkp9KXHAPyDTdjxFCtnGy8rfa5alMq4jk9sHK4UHz7cZFNa+Z1Ax7Z4gI/Qsd0uHDKrr++VIO
xtdcLfOAGhATcPvqMTXT//mSwBnBjb+m8KceaZ32ucUXuQ771NxVYds+N3Vl7KO0ITsD+TdYX+MX
9y+6XpF/JdxCFsCBQ1AGCbk0VMtTc98l2GrLLNI3ERv+eQzzp3AdlyzIhOdFm4nFKOMTzzvnPsVH
0IhLEk9gHfW4i+0cxlShc5Swvd6rhOBT3Q2bzI+aj4hmnUlDb96YNMCf4Uw7pVkZnUetmWuWKn0J
bSaxYKads+OXpGc8EJY3fylLRbR6ar62o4WhPxpasEa5cS0xB98F0va/UGPYhv7vX2l1nnq05htY
ZnFgXoXzIzaG1yw0HzhixKcZGntzapGedppRTWABR2nrW5Ga5cmMFcd661srQuubM8Ge0VEyM2fk
Ut4Dv6DpHZrRwCwAfWVk8qgSeJC+PV8kMQX//cXFI78laAveuLg59SAuoNAQdgTuKGjLhxM2WlIJ
DXvAHKSsW9PP3UnK/DtLCB8tHOPHkHhEpE8jZ9ucy0OHGf1JcEbeW6n1xBCAY0R76UM0Jt+OYpA8
8wnyngzE4w7OyTfT/vLnS5sA/Ghl89QlYbE3VSifK138slWDPsYy5kPeI9dl4xlfy0Gn+6BYHm8G
yTHMiyfmkGzXzDQnAdSGhaZr7EdVhHUjrOa7oVdyU1Ey8S3V2FA0v03lc042S8dblBf2Q1cgPzMg
LyENJ8e7SG6+sYMq0VWFuohCAUYpnG6VJhRrVHUduqoASAzZj0lE5psR0inNpnEDzQmxSdjRtgTO
8o4g8yvrUr11DSrP2eMxki1+LCu4y+JZ3lqjc05BZ/9kB4OgeUZHO9UwMBhrO6acL2M6zeRxT/k+
1HoknIOwFdLHo3OcYcS1GHYHBSBIL1XRoSCX1mOOvmMyBQWuatPL4K2CsG/PWjKGbXA7VRh712HN
oJoX/GZg48/ImNdgjbKafQJHZ2/08bFf8jsDBZOo5oxOWwbSkycfeTYJvMd97VppcYzSIbwAM4lq
870JE//oJ653HAgH4mFKo7Xjc27SXof7rtWHttLEWEROuNNG3n9SeYA9ltPFng10zyC/VmVgG5fR
06e8dqq9UrENFtXjgTHD/RxG84UwoG8oeJo5SYqTkgiT3YhTHczgVF880X6n/LTuMvKcdwxQKfPy
Vu+cKDubDfGfUyGA//SM59v+EhdJSxC8IdZBQk6AoFZuYOfeEu/xz+vWTtNw33aaAxUeC4CDUhw5
oQgREtUmY5Vx54jyRgsAzKgd5lOQtv06Uzna6yqd7kusFyQH6H0dutExWchKnTKarWFX+f3EplUz
xTwl3XAM4aj8YKB1jDL60sZQMBCrwCAsocEJZ5rjJar717BLjWepSG2EkHGaVf3a+74Hs3YOHh1u
k4MTcvM30zkBQ/ARlcOPOejqyxTEgojeCgiixA4mscTzhDAHD2tmkfHyxS6ID0xpaQbtAjgyhLHX
WV5c/3wpPPFpcYvPJvAhwJfXqOHxJ2iIKPeoOxNCsiG0yyS9Fn4N29kjlGC3XWxtSfhDqLnfMUT3
a9M+zTrFfsSo1spgvsbKOcucTOo4DNN93rEpIUg22CnZoOU2sVhN3YU3ggNd1eG9DdJl1YjIpQjl
uJ2Yu0A9xdeXOcMjTweuDQEN0Hd9uvp8Lh6ko84KcznKBcs9ZUZGtkQXrdQ8Zltv6s+GYElsWkSB
266+ZpqZrntRtsi+YXq6MCALaKAbWrZ6NXnJsY2r+Bh1WObowXaooZ9Td4Y5S2YBVIcYJqJKBdkS
jbVjZ0PPiF9+b/TW92C1nw2Do63rqHFFN+2D3naf7Ogu64R9M9sR1IjVHmRpgPyzH4q6S9dGjLkL
4/vaggi7hZUKzwr8EGPKXoa46qcGQyV/31CyBXV53IB4ivriZva2lVF2q7mQXWwgDvr1sxN6jEBq
YP0jewU6CKfbFj5E34Y4JGW0w9EhQ3OOiIdJGPEEnccpJbNtr8rkNPvWI+9dx4ZqsLdTihi3kdnP
mpnFLh1ze1cDgY49kDSmoQBsqf5mxcV1IMr+2C/BGSq3XkutgOrgrtNJsKCUH7olbCPJl9g+Cu2c
HI5pCeSwewZK7hLSwWjo0Lb3Ixx5tWR4LGEe/dAchTHsclI+nCXuAxIfS4yMBBCSQDQ0s1wGgnI3
uJOjeVLmQJbziEAuwTsROYyHW+93aTOwTsPiaCfl2UZccqZZfvUNtPJdPTJ6gxh2LmZcipmrmtsk
xM9yglzepXiwuvzZzZPoLepMTVr0xOI7LjRCx6nbJxJ9s+qB3dl+emtLxsV50hdnMUK5at18P7qq
O8vGHLZg6lazSyAGEVM+OVNMQNsEwG7ZF/veEFAXRle8qXTAqxvK9q6MQ+8hJyxbNIX7e2qQrjKB
q+sifq7KyTnlDbFYeZ147Bol3E83KdkK7QZKYjZ6UfY+z/sxCYhOca0CmE/13SwmoqzxzbWHTUgO
Y/Obb/dtLnCmqN69NTwp5KvP873nxoxPmR1ZDXJCy4bSGTgpM0ZHTYyj53tGrW1ZkYQTTmWyErF0
91kCtTVSBXODtlfXnj10b7Ws0Ka2wLFinGNyHu594P/zguDpiHpBMoZBEMErm5dqI6N+0884soyB
fPWslTcniPBGhSPBPhWnHHkDCWYjVEQT+T8Cu0hREgiULtFAvM4HYScL9HYaN3BBT0QBwZYSNCtj
PrrHII4OJa0GMzfj6osRaDTqmBa+G4c3VtBBt+u4IXlLwwMKJ/UwRj2OJAKNoiXaKLUpRwPH3CVL
7FG9BCAZNBjWEonkLOFI5hKTJJbAJL1EJ1lkKDVpvzFth3LKCftVvAQtDSXacpKXLJa6HhPOfUEm
UxSIT5+Mpo6sJnC70Efkr42RQzJLeEmIJOCwGeZpHyxhT7LhClJLAFS6REFlSyjUuMRDZU1Tbttk
Sk6jxkGQUGPxEmUruQRLuUvEVLCETcUjBZI7kRKmOZm6dOz3jEN5Bc213UmCYdQb4c6Met3MgiEE
8SlnxMMG4IdiNr3PLcqtrEGIHThXf3KKcxMZaP6bzmPGDNzcYRjQsxBpLXA0kxNxtCH08uPdvARt
DS6RW2pI7gEpVothrkFVs7PGKN2z89l08yx2MFUnGn7m3UlTH1qz+yZfkAicofhpB8TspCbaBTQE
VPVd++S7+NAD1PRTvBkQ9r0Wnjx41DIQe5jrq4bmOGEkyYWdECmkXhCCXkRQsRKB3lYIa8uJ3Nwq
Z6hXGIrI/mgH+yZMvR1LO91lk4EFUkbvxljopyDNYf6B55HMTQ5LHay+rKg+toVYquxV0uhqy6dz
MuoqXneCcYPrDtvSd5E8pfmDZiQHoL2WF2cOIfYpMnzyLF4HaYWQKazwpWRkxgwztl5Frm/1ObkM
XQkDYAYAF77hw/ErdlgwAf0Rg4D2w2+Qi+wMcufYRmBamuSRNRNZ9t6iRuIcr22Iv2YdYhVftrqm
C9RWTK/ffemiZXZtb+02EVzVNMr4tPhlFs682C44hhq5ePjGxXpLUFYfc82wYZrBJwGVMth3aZEi
F0OcGbjzolgmH6r2UlIDy+wqFwyWbAaQZd4EbbH30B9X3s+8zX54GRIExofx2QmQxpuk+rG7WAY4
d7WkBy1M8+CyXtuawoDgOcu7QQXfnY0OG4HWRc00ywwMYqbfffKbc2g8UH0GazeI+3WQPZoho+uR
gYQTVy+JBK7vMPcmC5L5oNWCy+KudmzxJSlo8h69pdLyGsQm/pxlftWDaloHebSPGVZsgpFFVG1T
GOd+cyMUb0+8nccwhzEHLijmfCAI78y0PoQc/0GeWNT8ub9JkxoHsEsG9FQjw3jRKW9uGG3ho64t
5GAB8V0JAlaQrdjbeaPXyw64aO1+jd/SG0ucVUTfhPn0UxT3Ttb9aOIWRbUzOtgOyCKrh/yBUNiu
iH8yx3zLzB6aVfBkWdGEnMM7CbMhuY2q+KkFRckKdDVYFAXWNIAPEsPzNOGMjKYWKD3YqjwmZw6m
MZYFh0yLbJx30wACc9knsWlN907E5DWhdSqtJn2Je9C1zhSelG2P+EKarxAJKAM9QPJ8fu9dCFRk
nJ7bCv+OJWKXexi1fpyl92kGsX5GHsEQWZyyUeTHjpw4JBIu2gDP2FHUdcC0k+bcNTykngXz3bfB
28+VuvrxD8NMFUbq1VzmHBAj6izmDZsYI3BptgceMLYjMb4cf5lGGdxidfI1EclmQCM7ZD10+gEE
QBoiVg/KH+7IGs1yKzaS6VdY7XuMbGD0Hkb3KzLFVfVse4oifGvjN7uEy+hKSHaWEV9JzWPGC7Xe
yNMAsFt0Dljur6Rms+Oa02MxW4/sNzFPlWhXTaJnKuk81ePoPmbLD4Q0T2BcllXRq1o/Bk9qHmD3
R1EnYAJyFiEUg9+mh504wQmbLF5XmSNpG2wIMx6ZV2WE3p5bA5eL559QliUDAjfOz5AtqoNIf4nf
o5RnzTGNdxw7x9GbEQQwj0iN5OYQL7MaigokYnsizfMxazBY+wH4hiRfVnh2TNxWwEgTQcp84gE5
5EteR9qMsChCaGR6P2fyIAd2m14XtBfEMB1rG3+8RYw0mbbj9g5T7quBMtChhAma4aOUqE5BrOFy
y8kZUOHK8fsX1MFM+kV7CObhvRXucxDiWTacT5MhoEF7t2G9do+m9HfmEOLXEVzlMvljj2VhvA3Q
DXoVHLBbGQlAfKn5XvuokHJHIw7s+43MWyTEHdRKy3S2gAx9ZDl3rZlfpCEVdYJ78Csq4nS2j1Uy
3qCcbVWj37XEJ5wH77pOPtuZjyeorW8h8p8Ri4VNoMvyFD2aCNI8El/fp9DI1yrACJz6QBQswyHy
ziTISXrJij9Sbs1iYG9ZMY4p2IlKv9gWKeKv2SHemtb5bLnzi1RwUssBdEFWsoMu5C8wmxhRAmw7
XTgxQSfdke4uRqjRiK+wMaOrXBR6vI7IrxkEIdOMd6ZjfA5wZ9Z+ALbStk1Ee9JCm21ZX4Gyb8R5
MdFwawYpda3PE4XW2m65LHIzLVZ9Pqv7tDAexi72DjobqG4BfQURymzLAodsIMDB/NF398nAuCuN
rhz/zj5zgXJ70bj2SEM7sJ/gn+WiqMtMg89IYmjvp/yhgTxVEwVbOBZ5DGhazAnnakNXYUj309I+
wAmyLtbZD8eOp2e26DH91S6ssghWcAtm3vTgIUhr2kQsJ4+VMnFXWtjhkUoSAm6/S1+pgzO2i1m5
CB7mqLh1Xt0+YFwfWI6tTOFjj4mJOu/JDsCP2n/UaQd7UUVvOjCtc2M381bZWMYj9Eiz2bebwYVG
XQE+z3vnI0vZkyVGx8iMrfNxHOpT1lRg/nT0Di533qIYfwoMd5nk867OQTFv2emqMCTuEEtDOOo3
ZF2r1K7/D+HX/z9izawQ88v/G2p2yT5/db+S4ddfbDbL7/mnzcYmrdrBRWNakYnQy8fW8U+bTfAP
PwzQVPtov0MAZWiu/2mz8f5hLqCxyLUdgGfWYkb+p83G/AdKQM/5P8Zf8y9r/uIzQAHFXhxZN/8A
G+zXX1X1QUlsrwuNFDGfD5KYJzvqNiRXIwxBpZTR9omPJMnWKTK5sWgfpTGe0wYgrhmGJKmqHxnu
2nH2yDKzTySTXmh1ahSF4jkmPOJfPlpqOp3U1b/Syf7NAYPU1URt4zJ7QeT0d0967TuNR7gwEcMB
VzRKghxuhFM9tm7yoFpEufNjHxj7//0vtf5N+b787LBgYPs2QdP93fcNE5/SLiNZyyZk1rDgriBK
q51zArKbURVD8mFjy59kAq8bhgHDfVE6T+HBd9g6ztmmN/2aNXRV/YcPw1oU93/9yfHv4oEi8CqI
sGP9zSEydtLrNDGSW5jOW004ikiMS4XzWyIhxj0z0zob6MtV6P4HK9Kfh+Lvf7Ud4s7CO4ZN5Q+2
7l+sSB4ZSTns024r0bwiAj0QaHaHnedhCE0m5TF+zpgIAd3EG78G0dWiR2YKku+8CbBNpNLfhEx5
hCbkKBLlNaT7zRWG9EkTojX/qFHIDy+jL+9zsPROkj0KZlo0h/YzY+y7TofAeuJN5ZurSDKkM62T
b/ME53h8BYxUZPwmxlULSVGYrvyBNoi93zgHL6GG4EYmXQjarvKRrpNfhUdkJzRgLAN3S+298Ntv
TYj2sT3JjuLbq70vTzYHIi+g6oZqDyeV0XnNn2CqM7cKvNnhxj/u1YUp6tsxnaImedTXn4m0Wfw1
Lat7XSCIp6FrgGPf9T//wzPq/9vD4OMWMiOcfLzCiwHvr69xbpu2VXJrbUf/potDma6t5NaNJyTn
pHoZ3TqI18hSShthwkJMky9pCoDMJ6MMW3xPDMoqAW2X3OkXa0YS8LwA5lmC/+oimDgZaGJWweBx
a4JsNkm2X+hI9RomSeQ+RMci3Zfs80ldm3dlTo4HNc1Ig5W07QZw6cZutpN4j91LlqGPVZuuufMh
LGGW81cGpCE7eyqy+xIKivdgik8ys3qyRpvlb+yIdTFW0t6W1QGnfdptwZy7wSEGCNVvdXW28402
gTHsLKIxgO6JnZ9sKrVmyZHWj0N4mGivoZib1y5bNelhqB8qbPjmDltf3G0iuY3xIjdrl07UpFC9
s8PnJiOsaWd3R7Mh8lafOkDTEQrrYwPJnIUBfAeesyDbT3w/Dexf95SrlRHfrIDIluuEIk6uwB+3
2QMPXdZcyKyZols3v9MkT+lTkh1mPqUxucss8spp1ufmPNX2ykAeNFKjMcmx1NXEEl5cPPMEDcHB
Ip2s5FeKjTf4T0fJYuj861myPD4R5RqtOleUufz3f3mhpyRFCV+Gxdb0TkX0FqinCG0uOT53TBQy
xwD4M/MyIUzW98xDcIHZq8xmppfIG137w2wXu5FUL19z7qBsakGNDf2LT01iTE+VARcOwBsFHqIU
si/GlaXeAG2sSv93S5CX7bCNHB5bkayJLyQRE1aSdPY1fTCKd3CwxsbheZ3K3ybiJw06Iip/B7Rm
goZwLop1bFFQqZ2mvxlLLOM9gqetUTCR34nu2YM2peGb7Q1kDlVyzfsPNJKmebGr6ySejOARNNEU
7ll0FsWW9LChw5GzhtnT02MN5QOzDSZsa/zJICdXtfZAz9hbhXbTiR6d6DLGjyFELm+PB3RuX8z+
ydVvbvHQkQjssTgNvDcn++xx602IWVXQIIuc0SURIcImMCN1y5A7r3ufEJ438X9ihTh/ZbngnGOs
GkFNXfCnGEe9v93xWZjmqRcIsW2N+dckZLcJGhtjVeVYaPvxMMZNWx7dzOD5E+aDybG3ngDX2SZh
YJbGcp3WV7Of7qMh+gjisaVTUt+xZw973xmOnow/yzE+e3bdrZxOLNaBT5WN4Yb8YBhbqURqCSNU
oQipcp3shsr6MEKDIBEjvfzvJ6FN7fS3Z5mayrGxmHgYhx2u7b89yzlHs5tlEJNQ5LZcEGIktwHQ
VoezdS1dBdlw+BI2oI5sNOkeJ9wSYzywlfcZpfjNcZxyhNg1R3/jfZFtWEBUdHHIW/emBEQXBx+T
AhwfiHm6M9p+WLUDeiejOKRJ8Gi4ClQ8rCzWgYco94e7yJl3pL7DSWR6LYtwq+0fVUIKkOfXPRE1
hC1WgjfKwFCSU/iXYt/m1saD0eRfSsIbscayFCkTAy1FvWdQ+QzNOVuHXrsZm5kcRCenBXXPzcQb
hZKGNBlaa8ZznNlmjC4sEeKcKs3PQ3SXHNkofrlnUxSb3IaB0RTLzAI9S9XyS/qKDqxiR8VSTmUH
2UI/74iIZKdIXDOR2B6IC+irxqUjvT5Pm4/a1sPakA24yrKBuMqiiWAJdbUN0z6GjcAaEBklEA9G
d2Fmec+aaDJ+BkZ1CuwP4WvvEcRpfsPFu651l57DKFwhlLIf49KzHz07fPETv9i3SDmIWxtHYgsq
hnfoZ0g1RPoiDQAxsYtMNDc8PlZPHXrT8I8cQlv64/CaY+h4VKiaBgtSz6xQ1nsd/Bh/ZlONJHrT
OOZD4uAFJJ6XmV0n3xwhUZo6w6VXTsMyt+5vwdz2Kzvto13bpruqyIuH1DZfEqe0Pgjc8c78hO6S
IAGtR+aP5XTIss1x9Wf59ud/TYNtYMhT6dnIJXVJn/2upnzYGiS0f/RFrg9lPCwuLw8oAvuTcx7+
Gegkv8d8wMfdZN02TRD8BLZqz21svbKOi7f5sIB56/SXDjWBmsxy6fNTvek939hCmW9XIeQapP4v
XRSELEkUUKuqE7uqi77idgwOUVfjJCy2ssmjnRWbT36BIlfQEYtUoguQTxRxjATtjnfcQdA7pcfE
l2RD6JLb1/uYSxe1ssj3Tp++uKbW65RMubtKVzdvBAqKqAgFVdABCFOMkGovOXiVN63+9PyCwLqy
AaTXlxGk8eSDlX+/SRgB3iHx69fch9HOyCq2l5SSYwp3uKTwqGKsBlN8dSecNMQG3GXu8CZZyFQm
mkCQ5K8Ky+QmNJxq1XlIVoz+RNbUWZXcn8iOVnmBQDzVNPOx92DUAQiORKK8maNoO9RIs438dxAO
isi/nA5dOdBDfreDYOjpoNWxi26fWRkUstL61uZo7fJxOA9iKStKArPQo8Lf5WEjTMLrjuVkP5JJ
nHFHDeJkLRscTzq8G6HLYdMUycMUYJ5Jibpbx7ZHJW+Kj46f0ylCnngsi1GiQTPEU12TTzL0l2jk
+GGZyCvpCm9FfMfX5ObFQUzMrTgWjjWbS3J/rE3RR8bK1ME1ro1XYSvMYSwe8Om4qzHn8qxY3+zi
eLw1nQ4wfq/bgLLHx1vsZGTozPMuxou8TQauDNJh9qljw+qLZb/NSC+7S/HO3XVdgfKsgK84oP2u
Bat7kbRvoWfER5TIJ85rawNrbJFvi3WVlFybznOOv4X589tYmFTGCQE/v92CoC6b2JhO4CarlXti
ITighSXpe2De1TmvcY1zMhyndMdbCoamGPIdy+IiY7ONOsHhzaoZnc7kCQV8XSUxnLpy4pBUUsNw
7qgA86ZZWyxw5r45tqAHtjaI49wAK9D0jbcqYzWugSIbosC3jEOgC618OzUk/Lj0FOu8ZSiAGequ
aeGfIoJiKcTzzAR9RteI/yvFTELydQ/SdujR8MrTHOOlsls9rs2QwamObLwwHZOczJeMublgk/45
Gg3WfEEP57CnGs397oCpdu9Gxg+N+Gk9VZTonZJUyUj4s+aQZ3/+hJl0TMTNo0Jcxz3+kgwvssNk
aqgp3ASBeuPYxtoH8wHOiuWsae0AKKJTM8iCJLyl3eE4O2QMn3fJNLxQkvQrcyJzE0kSFteeHDzf
gbPjzcMmqVuiV13iOlQVnBzErImNtnKeJdoZbV8jrEEGgnBiJjmSwQgc2I1zrNlsYX3XfmJT8F5q
7e2ZIG4aJeODUSQbk3eB0786SAcial5JyGS99RyP9tY0Rtiu3ZenE2Mtg/lq+nG8oRcCNex2PzR6
g23fuiAdbkaafiIvIYiM0jH1FR2FQQvJzpKPXaT7rveDVT5C9yi7gM4xEwx7i2BcixoLpxTkN6Pf
xG22NTsTMWtgZmg2MRQHXBoRGqIlsWfxnFdoW5Hr3dnAUs6Ip5JNG7YXD/OOYWRyVfK+ojEpPICR
L0SY9weGwR10o2ZXJT2cWWRRh3QcffYWd7E0nXs3iZ3VlFveOpgkkLPEwQXB/UvjiVDAP1uinkko
Y7eUGqG5+y/yzmNJciTLsr8yP4AScDJLA2DcqZnTDcQpOOf4+j7qWdUV4RWdLi2znE1KZGZVGlOo
Pn3v3nNtPXhuULmIFqaz1WIiZ6IPWcmkUyJxecj4WldlKO1T7otXmTFYV6BWzMOcxYfEBgMs1dNO
sk2SbNFmKyKyYnSzQYkOnf3uAMc9hukSHLp3k/rjKCHlO379iRobi4h0DRASg6bcWez4UNUcvJJ4
ofdGhbJlkCt/mE28l450iya7OWD6PUepKu+ysrEuv/6SUqpehvXQrBWllcB4051mjxDLpMsvOvGX
rz99/aVOSMeT0apqy30rqoDAdGjsI5f9RIepAI1sZNPvEPAfxgZ0J4CX3K1T4kY7Gf8whdBWrgJ7
F8xJfCwahs6TfqnGrerpxUxGWmkBf6pInUUFy342F/k+mrj9psMSMFOqF1+tcxJrdN0347Qk89Pi
ZhaJiSWn7QXJqAG+TfHHTG43ahoCr81hGQx1OIhJmo4ekL+Y1aGUB66lDgC7MEyaKz7xVYCJE01F
5wBEZlra6iLQa5ZEwgV5UXrfAECwnFPRhdKFVUWHRJoZOZfpS++Av6raCBwb3altMiood3lGY3vM
zkXaLqTR1MOTHVY3ilb5GGRVApQKhmtOdqClx/0ubJX7rz/JNQpjrJg3YWRAtqlG5YIONygms2Us
XpFBM8PTKamA8O8LaF5VYMbtrdeML+Siqp3AnyQ2bgdaewxVZZ8X83SkPH8f02pE09cQUJj3KN0x
XK/UNobFkFqINsnFduYwpXbKOM0NJLFwJ9l3Jea/kwVPymA8d7nM0pH73XK0Kh3ZRFZQNzfLZT7r
mLUjdTpMXYraSGluUK0ecatTjI3Saw4oZdvPoX2RV611kVpysU0S7bmfn4wFPAIXTVZMVR16ZYoL
kqOmFt8Jh2VLxFpq6M2572ZWPCm3sVH3Xj5Xw4lA13NL/qqZoVa3OnonfRDq64RDIY5Q8+G6uCy0
5naul3BX0BzjAoCVPxGKbB1ptiY02rFQazsDfbI5RtHQc/+dyAayArjrZS3fM09C7R09M9AJSbmN
t9J8JdHcB1ahbDqhE6ca2xhY3lWwLqEzO149yS8tEslMnh+WqWj8vl9J8njtCA26jBh9FKp0LTiM
QqW+IFePsnzXqBqDyQDyIyGdyghmDvpLhU4ItfuA7J1H3zWRwbdCD78IZbyFRH4RWvlRqOYDM//A
/lH6GPPq5aZFcOfQTGkSQqGs0raIGRuPEUJ80pCOc10/qeQFr+rRQHS0oGC2tIdlaCsaU0xnF6Hs
D55sZP5BNYFVFMp/LMi0omblckJ7MA5aRCKTVPntULFz6t3nhKtPOAl0LAWtsBY085MFsEM4DkLh
PQjU+MYRbgQFW8KAPUGv1dCV0vyoDkwRhYOhYOjYCk+DpoxHGZMDAsPBj1DudtgfKiETEn4INR3v
K+GQKKLuOuS7aipgFygjXilVhaMCs/oTxd+ehWIz3Rn2RCAiBnjIsGLYwpMRYc4o+u4+VOdjgWkj
wrzBhMqNJ/wLeoirw6xv+DXpfk0yecyMSTmRuF6s87LBESK8IVIon3rMIj2mkUUpKSCwkcTCT1IJ
Zwnyfz/FavL10pZwn1iwE6UqWC2kF+IgFe9IeFVkYVrR+6OCbYFMqOpz+Yg0BW9LgrK3q439SL2/
YH8BQKdghpmFK6bFHkM4M9P77C7ENpNgnzGFj8bGUFNhrHEw2MQGlVUiffTCeZPnL1TClyBV70aM
OQkGHeABd6pBeFg1u6pNyC0qZcLWl7OmCLtf9tYJr0+AaEIzpA+MNJKbCT9Qsryp2IOYtrw2o36a
CNrqG4RAedXca0Z6UwlnUY7FaBReo3wYX3W5OCI/GPYtdiSJK8Aqid8DK74JsCvh/9hqwr/EUHjg
+vCmKwCwYiR7WzNqH3B3AGEX/if8wB+CTwisqURAZPhcv7cTlilZWKewUAGLfU00XsXgOi4hHDEx
W+WnCeOVMgImVQNo5ViySuHNsoRLSxZ+LXoX26VeXjPh5OqVk+OURG1jmqR4yYTjyzHsQ4t5NxJW
MCxhy3KbCYeYeD1yYQg3pGhTm62czgpmbvOtzMVA9L4WXrMO05kk3GcSNjSrGY92NSBd6Jw7w4yv
JFO/xt9yNoSDbRFeNhSy+wJzm47JLcHsVmB661sew0r44FoMcVk2xT4MnVPBWR7lONgLzHP4xm4U
4aZj4o7nFEVvg4gF18B9hfFONSmghRNv4HaxahXzUHUEDSioAvuMQifCwFdj5NOFo68U3j6gbbHw
+i1ZfZSF5TLHBqgRZNHNKPWwB47CJ7gKhGcwnum2xvkj/XVQDu2r0lJk2jbbxozacZZrsghMRgYc
qhuq3N41hD8RShYfQ8cXI7yLFSZGR7gZZ2yNTor6H5sjR1qJFigBUqDejsIJCRbpOGCNDKfhnsL+
k0hJ/EbDyOfvoBkxGCa56m5i+IMOAbasMFx+OS+xYFrCi2liypQj8xKzMaYm7Jq58G0SIPliydKH
EqugXsFkrGSnx+XJgELC9hkI/+eIEbQXjtAkwhuqCpOocIs62EZb4R91Skj4HZGGhMZZUkYsvBQS
UdCriJqE+1T4UFUMqWyJ/jSrdGyYfSO4sleYETepcLHmUOe/XK3l8vr1pQcaope2urYNAO59Gl60
ZLoyVtlxh8ZfiIBjHYcmfPq6PXCbEqavKfXmcL6U1QVHdaLd2AAuaL21CSco/YGUrIXFkCfXiMl2
EH7dRTh3iy8LL1ZeLL0z1t6cranA6luhrzNT2h6S9WiO87OFJRhRFwp8+bnAKmwMl6x6QgDlk14S
ezFOz3Ehn5JiuEkxGusYjk2Mx0YhKSslxfnMmEdBdhamYJ0C4VZehG9Zy7LLFJeqrdVvvZaxb+Fw
RokMIyZ4KJZt0xKwpwvzGaYm4YxOsUh3KldsY6ZkwzzdY6JOhJu6p3hs0xZlbkcjMYg+7aJ85DFd
aRixB+HIjsbiUUXIg7MECbn+bGLd1rrq2kChu7IGAG8NMve1JWngd+sPdIQJ9m9pcZ5bm59/XWAN
L4RHXBNu8dCZXgfs44bwkavCUT4NeMvJyquwvqgXWk33TIxiQoTAcgC9JsOa3mBRrzclfQO1i3x0
iZxKXFLCqn2HkXaHRGgPNApJJ3HgcYiHVT5ZwgnfYvN26eQ/SJjkK+kMrGfxyDJlBoeNHqmpyB81
X0zhsE+F157WI25Fv8KC3wovfiFc+Tr2fMA7+PQz+p0O1n3Dqp9jfDPNpFYCJXWYUHjHwu0fZvj+
aSz7xL7PweTbgX6P5w7hFK1YFcW3lFBNU2DSnTHYFmJmNohzrudRvp3BDbRgB7oxOE548/20wrUX
Oo3GJSy3XCfZ5W27KWEh1RE5DplN5dXUMMzmSHT6pvVgDCs2AHsb2K/6nANB1nrdb5tlZ/bL5wgu
IQObUIFPKGAQughIBkQx1DWCsRDQ7CakCA+EAoBBB8TQCSKDLdgMkDivkxhYA9CGBnhD1GbzynTQ
WcYgj7DStBcyyyEC+TCBfjC543LyhLekwPSbXHA69HtoceqVzt3HU3QmG1bzkGbm7CnxfKcKxoSN
jFsPgq05ZJJnq8o55Mh3JcAULRYa3xGsillQKwzoFYJiMQQtsnIrWtfx9FEk0a0ukw/FfjIIAkYn
WBimoGIsBfBL+Jqrpb6s630r6Bk9GA2kq6SAlsF9gFdmJTMlt63xzK2noTobR3e0tGdINbDIM/4u
lXSHCUO4r+JqAGCAeq6C6xvR4BkGWOlmPd6XfftgyYSFZgHMM3UCQD5WBIJKiIKh4o1+KRFG26Cp
BiKiCZqILbgi4UMlKCOYwB5KA7YyN3GmFcPJAkgifrBgoG0o8mudWPJDY51MypsFyKSha5EDNomD
EQywYJ0oQE90pKmhoKDArMdnmbw44FHmwR42icxEORhIhNeo4B1QMT6r8SkI33QgK0CqDIKXdPBI
3aYTHJY6BCnB6Jbhx5pu1ujpIFsKi3wVS7LQ0JVUbbqC/JWUeNdapANKTnySsF8WQYFpp3o3Wenn
ENDVqRs0lkaO6z1/Xwb9IXU2eWnT1ZEFzk4N91IanQnLfpXrLRClkwmIpgFIYwGmwfQMPhDHB6A8
jCOCXhODsUkdmCujINvo+oeE2tC1BfPGauc7bUqS1UiL3aIWkEwbyzygHNRig4uB51QHFDdONd8h
yatT9KrUI81YMwiwVMpNh2UvMwdnmuw1gHlarFNgemCI4EtvXwzwPYng+CTFe67N16oFP2og+Lbq
244LdH8l5PJuCgxIBwrUZ/3nQh6WPiXnHmhQNEAP4utEt2rREZvNY9Zrd6iCmbmBHBpt0j9oV1hA
Wfcajk+pfZpbYlHQvKwjQS3qDZT/DZPhEaBRNg40tyXtVcq7CxT6Kxn0kSQYSKOAIQFFWpxhjxzz
M+Eytsu1o2mBkeq5lk3QlECuK6AnlgzJeYUkX33CVqdddMu8HrN4l+k4DkmsvJEFp8kQZI5xmAyw
Q90ttvRjqjDoBe40oBdH+/JsTFCdG6k6Rw5j50wQoWLBhkLVRvktm6/h1ByHyHgxcEJtOnHEItB8
pJi4SxylYT8kIi1UScfGMhCWEPgXQaaqBaMqELSqdm6u034mXqGiq2TGcDPS/M0GcQVi7rMXzCtV
0K/wku3aTr7AztWvAs0ZfC3k0Z/p6UsqjAFJcLSmgW9CkLWERL3ze8HbWmr9fQDzXbdwIYjYCASZ
q6QqXDmC1lWFyPhm+F0aIK8ZoNciyF46iC90woAl0gYoV2vRZmYRr2KQYIOBF7gQlDCjGU5jGjyZ
FIjIL6fbuW3e+4kT2NBJM8o2aGeelzjHKScYZDRRLxpBJQtYXo7glI2CWKY1sMsU7uhr+lSMRxfI
ZjmIM5RZhFAJ6lki+GeWIKHZGkw0FTiaIShpBrg0dVQAWfMflVvj2ih76TK01TuzUTgSgK1FgrqW
gV8zwLA1SfBIxism93Ks12xdnLAZnBhBb2P+c2wL3nofpdVmGbRdFQYAfDlVzNIMPKy//VYXMB02
bKkkbdugF7+OUp0fGXycDkYOPOlTuAiuHIC5rgbuJul3hTPeTBGdnRTFTJzeaTE5dyoGRMeIuVTI
JNLQoLiOlPChGTO3F1y7OVweaxJoaVEq731Hr2e2+aEDBc/jaG8Wo9pTZvlgGxySo6tTQNzpmoHO
yk6xfyEY3Zt9m+0sNYK3J6unKoscNy+Lawgg1+GCYd9Kp5sEy7ucVeT+QO/rIg4gs+VAD5ts9lud
sBVFQac/WvFFYiQN0tPkTSHcnG6FfVHg4ABnRFoQ1EAZfGArOIINQMESsGDQQQmFVQd3BOggfsTi
WBA8EWPxZDJ+mFNkFWAK2y9eIeDCwUlfi5mxV66E6wmVReeQbsfACK0+dUKBMw3nJze2RTARxwY6
opm9AjeE9Cm4iVyfcp+BHN7EeF9X1BPl9GjKsBbx9j46mwmvpLuAx+qBeiE6V3bNSNiSpsbvKdhG
U/AbZyS9rNMQ7jKhRa2gPA4D0glatixKwYAcBA3SWXjG5KXyKyyVG/oWhCg6n7bmFwIlSQowHIdg
HFfhvIS+bW9nRbmghsLOKVCUU1PwIzUct0t2KUvoI3Dz5/XVbAE5KyM5vzVifVNCZUIKwmMD8XKE
fFkJBCbksxsHJuYMG3MRkMwQcXIPNRPxQLvG/KpdN1XT7KcSy3I0vySwNlMB3VQEflMFVWUJIGcl
0Jy9gHTGAte5VJ0qGoIy0iwB8xRYT43NVmvikyWAn+qE0hoCm85lMccRh0kAFVAovSTMNjxLYENH
+KGlkCmHEEVLgRbFP3A2HGCjEMS0CxX+KBHUMecDqIJch3G8tNShuULOkD69AOu7ipNuuBp6ki5k
Z97P5RU2PYxCFgWtor+AZ/lEDfwqCShqE4NHXeCkMshKBTa1FwDVWEf7Oxjg8FBGPilw5JCyI2/o
1JcZsYQ9MNxMy1HZgqe4AO903fIDHvVMu5ET+MkdNdUIz9WG60rCLYkJcg6BxQ5elBAsrCkwsOlM
VF5YU6y+anMJJlYeFleaVXeOaUwYuBVmAZVtPhwIs51AzcYwZ8sgPreS7Ss4WB2YtK3SPpb4YZLm
fbGsc1HCEFHQyaewbEsBtS0F3nYxrRPe9Vc7UR81rd5aEZIOxBPLCnGb5SqJ1W0kad4rFqo/FUUf
0yAAOHR9AwhhtrTcRUQ2VfOtI9OCXOzYnwrgYDB5VSk+Y8glkSr4tPTutgvjdqPDc8aPFqCyx6AO
3peNaatDf93WuXUj42vETJHReWoHgCfdFf72labMu1Rgg2MBEJ4ESnixG67hgoinLMgPR2yjHTzD
AwK9yWdLIk5U7YZDVamslq8/xk2/8BiVV1ViZhR0Ke2tNu2eKvliyIP3cIhIKbCHdlMkzWc1NR4/
s7NRwxA9J/a5yMLE4vBJFxjoSWE9J0vT7r5Mx3NL0YwakN5xGV8jRV85tTZdOktn7oI+hLKHUdvv
ahLf6EVcDhm1mzUOW5QripcWNAsCe2qPM2fol1e745DjYh8e7CK4x0KmeNjdwBHZcbjv8Cy6Opp6
JyxHiJDOiw0BbBtG6BYcmDBjw4QSgsK9riXq7V2cY48BlF34VpnVGzAIH1/B672S3S1TZR76KoWm
GYf6PoCU4dUmhgpzzOeVs0wxHCfbRhGXOucW8cpcFCJOI6U9V2AAzYz81lbgJqpF55m9QSoJAmfP
0LeDTGYDhli/UAlz0hUiA/MhSba1vmP4TMExGux58WdiIvyzs1vH9CRj3oe5fAhgJIEJlreQi3dK
JK+0Dn3FSGL7uiLQy9dnngLTaJRtnxsPXaJO29IRVOFKASpv18q1VHIjCet1nVf63dJ2wIqm8zjV
k29yLAsCSMX4p7mepZCZ3qi9GzlVgpqTK8NAQva1RMZOgtVmO9TYkGs6LPdDPiE3ybtzmVTGFmSS
dUYaeiqbtt4UWDP3M0VCgbbtjuEglXWpPtpGIl+yQV9AtiAexTjQz0dYF5Tc5Iv6tchmCjAmP76h
W0LoWD8zcr2F9VPRRCeDtiL5rDf1g9IzJGyLim/NXC6rgIRMNaaZpQtYPs3+I551rxr08cDiotfL
mNGV04NqUECZI0aO0h7u7ThXd9BAlX1gEh+L5mcatjO3uzONswQldWF5y4APOpentSY30cayU/WY
hwC2EEjOyiA96xVdazuxkysJvZ2hUMWIGbeyQDxBSseAfrpvWvJzFm30w041N+FSDQ+d5FDit73t
ZYx6vaXFYNNK3Y0Cee+pr0MNH5QTbtrQ8lRZVu/mARe6zS18ABq86hUsYuU4oxSZxstagvw1EHWr
RlK2jTjBzkkQGIjujNussgu/tpT6ruj7ZhsxTSBYDNGQzq9+sOP6ptVwVgaz2nOXjOVjRlxqpQHc
0LSpudLxwxKtqH1a5qBD3eEWmYQbq9bockU47KyRZzGRCsyJff9sUaPSRjWxptnZnRTjq8rNWrmS
auJhJKk/yZrTXA02Eb5jWV2Vg069VeaX6EDEdW8u15OJ+aTWC9Vv7arcLhY7BM2OeMtFmBAfrFnH
KbmPJiAKKZQVbdHeZyx2z3G8XLUza32ZoB/HBYLSSWrjW4013BoIIRZOk1tr6j9B2sT7AQNcl8XG
binLjgMha7Y9jn3wzF4qx+2jGU2PY91rnpNUwzYKMrphzcQKLgr5IOVfwlrDz40BokDLZ5tLntWB
o2sVTpF2XFCtjXQ2XFif8a6aem+QNOPKrLNs3fLWpLyc2VhsKmdq4FVsVG+VAnvkc+xsf467ZQvq
bNnGIapR/NiSjv5I7ikvBwspnd03V6kua4c5IMsRcUfgjzonRo4o75IVhTKMD+UM2nDdywkJQQc4
pGTwDshxEQKFXtPJ1mUR7uI4QLRu2ESU5kIKXqOjKpgUriVdkhEDFe+Obr/CBBzOFXyAXUbxkI6m
spIHGWtYJJyBSOMsg050joP6TjYqHHc5XQgFPvoqq5rgNJdjflj6p4bxoSMTSSg72c4pAVqoVVsc
M3w6coNPS1Jol8B0XXdt16MGpGFZRLHyNAYoCdBsbfi5iLxW5qfW7mnB9OG7Jvc3jNeuJGfJLxCo
d4w5HZyEy9YoF+auRuLSCasuaZltMbjKXkSnjluoRpsRtH0PJmEY4+RWz/vkdg5KpLEKt62vfwZv
K9gWQfYhVWa515242qN8eFCsEpqZXZ+n1JHuFsVKL8cmfbdvl2ApzgPAhxP3JVsZcxJH7BYL5Yc1
M6LCS+IFo34pmVgj9Dk8GmYwbAZ1/ija2Nig2KhcyYL4VI+Lc7OYco0cilZ5lxbzxl6C1jVSybmx
c2Q0ThH0+9qogfY42EItfbrMWGJt0Q00NZCGuSYylkBL14Gcqqh/leChA29OMw072NffhpdKZj6E
jUlKbOxUF+pUPeAqhphqa49mIhFG3Y0m7g1Nf3QykExhcdGCRgOqnCN/S3B0D1BItVLbNkESe4wN
QyhBjf0AKaIkQjvQiCexTa/MC3ktF2p2k6lHp0dsFM0N8U6AC+oBYl0mSYRSp8Av1HlacBefS1pE
pIlm1o4L0ZtmwykelUo/4gIx12BVCv4BJtZVwWZF96Z6kQpcuyqxoTEBzHJ+ZIxNDCBQBidEWaMk
+h66NwG+QJVWNEkomat+3yrLXhfPHu76de+g4XL4sTTtZqzH28JggSkmjZs8yu9LfKgkIMg3empJ
mwVDCG1b4o5D0WmhnV33xMvIEt07NSFhNFapsGuF4WE2EyRjQYeX6/syuaKNeqMkgprWEpDTVw/j
RKPFnrC62ilVq9yHWyM+RIuVQbpIOjceUdfoLdlkqX5RWQEaL0RE41WQL1dYQs5RRjZEIOOeDO4y
yJz5MJ1i03qpZW5ylVLCL72V5/AlDAxGsNgG6rl+QLwLsde4yeTkIdUDIJtVeT8CZeuYLouggkfL
ds5ShiofCMJbZ9D0lqRprc+jzWUw3WZaeQS6fzfkDGjAVBOW+jHjv+e9VO0zjSvlEKhd5SpGh6Kl
DF6gB1/MCe78RFPJTx7adw6090AHmUOrYhcyB8lQJxYT/Sv6D+pqstOT1Dq3i2RvE6xQqzrGXd6E
HJiy3bqYkBFtRgyEmmml0SHnHrEFkHOu6El4VTR8JkBsDT1DNGYFKy2tMazU2mc/yK91jelQZjV1
SnMp0RDvWgJ8A0rlJMEOzY8IW1BtYFIXkILoWNDfW7V6dm906sVC7eKSmWbUcf6X9+B/lbz1/6Wv
0MGi8z/7Ci9emjZ6ybL/A63nBZbmb/ZC8X/9y16oWOo/FFpZOAQtrAe6TCTYX+5CxcQn6GAMw0Zo
mYYpHIT/Mhfq/zAtFS2TIXK1bFb1f5sL9X8YFsauX/5//5sML0X/3Xlgy5Zl4A7TdMdW6EV8mR9/
9ZXUYdCbNQkXp9YfUJDtxvQQeRVb2cpBq0nAHspxF4uaVxGbeSw/kifUsEr5pIlsTqiXkouQC+R3
r3tDsdXDrZlc6+m1bDxIdo5246nIXnrCnB46IYO4z9jWShVb8gFM+jjvAeaQ3HltEH0eLnuZERrz
BGZNMoqSixzxr8+QPUVjsQEYNgqm4Wkpd4Z9o5R7c8TRJgOy2ieU8oG0M8ke1rb8m3zmP7UrgMvL
9MXW+eBDyp4/1Jd2kyL0CSAQrRYgkPACVuSClTiG18J9tQYxQjj6imRFOuUuqntaxfiL2hNdKXz5
MI/SjSKt9JkYyYQODhp84CpbRzuN44cxPE19s4vtvUF4pUPs32I+1CaWitHHlFLnFxP7G3nyAztV
L27A9+Ty9M2eaAxGGmCwsurYCkH7zkLzKz/qDeMk+RWyDY78X9bqH4ya3/xE//zdyQ3GkcbppIrF
9+vvDn8XB2iihKdhzbtzmUyis9zg5NnpW65V2u6H19N+83z85+t9C8NlNDfHJR081tnkiSjc5dV+
Egmj0ibD/OdaP2Q3aeI/+G8H5H++4DdLjepEUu9kvCAdOZdz3M36g+LcaLgxtjKxNTmmRyYL+nSx
aF68OiuBl6vrjvHv4NP/HlwGQPKlwrkue+Hb1NASWY7chrn0Ovxa0XhTOff94v30xhXxxv7zjdNW
NhhGynh+f/9lnJbpldyp4akbD73fTh54xJyY0k067Rm4zMzjXdne6GtQmqknleti/CFMSmN7+du3
IDaNX8xmva0AsXX47gAS0LfyI8OlJpZqX6HlyR0oPdjqmoktKA5uh6jGmE5ewJBG5wm4SHJVhF3U
/R76PUhAjTcxmF9r8TZda1CaWndg4gdnyysdOJTLbalvflhtP32H31a3szhG2sxGeNJvyvvZH86R
W7scy45PwwsD7OIu93DSPNqoiMJ+ePGfvr1vS31GKGOpHNknMh0IkrfW6ofWMXXJXoMtNp9tvoaV
SCrgMUelTlzpDy9v//Thxb//5ddLUVG1isYCUpHvNah0sEVcLZ4R7JT5NKsbzUvWjIBL3beUTR0e
ZAWFNSOebU7XQgNzdkSs1zg7jIB48IYtRq1YPUz6S2XvW7cwXkLwCzT/Q+jE52hn4IjboS4RBQ/z
bX++FzHgkXc90xiGlXOrmoRELatzR57t/YCWqeOuylPYTi4iPIKdyGmmv6hAd1pV6+Uhgz0KHJyh
AsxHD10IMiL+N+FD96ZcoXVpduzhWB9WuP9Yj6Q8DD6WwTemMcaJ6CXAUKf2ACvVuo4+NLryKOle
AzfnaVq85BFZrYQsjcmn4k6r4vVaYxG+oYZHx+Mgdr2ab6x3PlSwUX3joO9xdr7hyoUdNLPa39Tk
DAZrrDcqe8FTcVciAqtX8RX62rWyjoq1QsIuUFYAQaNv6Rcs8UW5a6A/MmXY9Jwgu9h6zeuLxdWw
1u6h3tfmrg9AS1+jcFemnaE8ptN1ou7MnMnpa2Q9tPN9sXGIOyLKD9OuFX0s5rU5Xi/GgzU//rB+
/lgROP/ef4Tb/pflk0sF1ChZEw+/uQdLGD2KjOn4qL9N/rxTUg8U5w+b9TcH/78263+/pnikfnnN
rOppwhUs2abb9MpGZZq6I1XNRDOE9u+IT75gA0/3YN1KjcOZMzap1skP24b590/OX8bFX95GNAem
NSk8ufomVjckx+t7QycaeRXXa4dim11NnTZGd10dpFuuUcNB3yk3zg3OOxyXdwws/OmR2t6Xro2P
SWfuuhJevbeZMsRaWdfmYTT86HbxQYkdGQtpt91Z80yscUS+Aza7SLGdeIRiXKlbe12eZQ/d2Mm+
BSpTuLK2iyv/739s9e/3KlP+FtmYNSmMMGhLp+UKca2K08br4f+WO5jd4gNum9kdfGlDBeZFBvkg
3hLuiXsrz9J+vOqm1fLcvOCeXqVr+/bv35siNun/+SA05W820U5FqqXmvDf1pvWlq+oMARJh2A5L
BTIudYU0+JQ8/7gIfqdJfF+Lpvzt/NVItNBzuIon87n3mThY25yB7jz4RgtUnyONxYmnDDohdjWG
tPibz/g4C3auCA+Oh5d2UPwKkJA3stXHxF2H+nZWr6go9Z6b2576F+HEKtnIN/Gym9V9/ILcBf0M
7U1H2aYEcpOqDUnyno5sSmBzUbjhI/uusx0FTSbF4r6P8E4w+DawVrjpuj/0P1WI4nP+3df/rQgg
t6IJE/EwCDAZZbJCTD10XrYwehkeQQo/rcU//d6qbJiGZjjch77H5yYDeFRbMcNTsoPX4VprUqC2
hUtEm9dwwGQetGAXkICHv5IrycJJsAoOoHN/OEH/WP78+ka+7YAxHtOyEJ/cvmCwXlyDIKVAXUgD
cLXbdEOlPHdX8lO3v557t2VyuGO6h4HwOVyrlwRKVkfrUXqqNhAXZT/ZGTvJs57SU3KXKq5z/OEp
+VOd++ub/bZ1llqrd7pNqVN/ok1DK6gyClyZJJCwXTEnWCnLdnF5fvW7cK3/YOb+4zXi369ufVm9
f9kxc6sCVC5+s+LY7MaLYIcaYS2zRlETuuaPr/anNakqLA/FIOLI/r5dJW0v0ZCG6dYkxyZfk6DV
A0CQPu1pg+AfGNRoXGbycYk2cwFU97Zf/KK9gA9NzC7BpSvujiYVzp25crBMutKzOq9BAK8YK1nT
NsTUd8ZtqpWHIfcyBQnymsnZqiYgc514oHpxWngNAX2pz/WVpm1RbWfuq6VHDTV81tJqeLXQfM2+
THrnCrGYQid37zieQc+fGZyLswvKG9EDLgPTYMOcLM43HLQ4TNnWkBqhiUVmgkypw/66wuuw0+mX
czejc756670S1xgQRZFFDy8zpIWKMe1YhNg++iu0Owp3xVutW/MvS/RvBArk1V4JwXGvTG1rLq9S
8CkxkxzPOFSD6CzLPzzGyp9+I1vWDEWDz03749uCJJMEhmgbsCD90a8vyz2CSsoHxRXRRqvQ+3Gj
+tMZ9ssLat+Cb7ugxM8FWuVE2TB+Lh6hnqfqgSZCUeJr9h+O1qb0ursbM3HRZDfJDx9Y/eEDa9/O
UGXokZiMXx+Yx6+eIGOskOyjySvsVXCG60IlPF8lL8znVY+ykbHZs4ryC3rOKvbq1x92hD8dYL9+
H9/OzZaoo8gIeT/lZ6fBBVkNDE0offFr7snIUly8K8mOPCFx9Za86Af20B9rCpsfni0cwY76/SGV
9WqJl7yAMbDv+1sR5uzDVop71I+ufOL2JZ8EcG01keWZuNVhXpe6u9xJHqqPNCCK7RBKbrEBdRnS
D8eW8NPJ9qeD5tc3+O0LctCTRWVeRqd2z0GDDWodI2d8na/gHxyDlbqSvApvwj8bqW/T/w0/yuu/
js5f4Vh/WigWgCpZBvahK5r17WJW0oyT7NEKT9Fy3fv5BKiV+FbuY8yFwYyC7VHWQ3BgbgeOlXqX
OSeSXeAY1a5yERcSCmk7Pxx2f3pcf3tT3w47ZtULyAa2VHmP0Wxd0g9fBUeODZciZhNcwjX4YX2K
r/dbYfHbK37bIBRkBeYS84qdV+zQL62nLWyAXb0bbiL/x6vFH64zv76a/W13gEGZLZPClz7vRaML
Os6rc4sa3FXc8WS+Orv/189nf9sPMqPM43nmFZV+1S8MZyldIm9hnAFYC4O4V21+PBn/cHP57VN+
W9JF3amkLPCa1ITyZ32JpvSgPcM+JhHDt0+LGzzW14mfiGry739O7aeXFtvjLyUA8ocUbjIvzQhr
cfNLxbMWzxx8/bp5yvfDFljFU/QI58VCm75TjM1M74jx1SO06qfxFPmBcTFz7w63SurbDUfsqtlz
UjSkwjNRmVxr9/fv+E+3zd++rG+VLQjYfz6H+afsin2RW8W5v8fWomy7rej8EZBh3Cf+uI0ffnjt
P5Rrv7222Jt++bbU1MyqSePbIqkxW0dPqCQZYrnGs3jmBh9+/rZxsdT/+KF/h+58XWssRVZ1rAxs
P9Z3SN6YJF2PpjH6L87Os7dtbd26v4gAe/nKquom27H9hXAcR+y9Sb/+HfTBeyMrQnTvATayD4KD
TWqRXOV55hxzF27ZqT2Z7NSOTnuX++2VF+JSAfPblc7qXwahOpIxwJihmdoS8Ca5iUwdrHDz7YCN
GxBDw44Ufq3ocjRy8S9fGeNLn/zpTz2bZ0UdeRAsalyGEGNxjXk4rUmm4xCuuOnGChKb4zpH2auf
woWF5dsvP5tLx4iQuajPoh0d55k6ZDqSj0g9hOwwK5vbj7D6XSClbRV/rpCNQlAc6KUD4sAVylvn
WooPI9rWwKjImS8oPuZY+73AUOPG3Zo6Ua4ukiCVrz2yeUo6n5JPR+xsSu6Qw5G3xiMbueNumfms
hi+q3wRwV+/+/XQuroIn19LOJmRlgIM7TlHE+RqTtOrInW8eHyVaOr0f/S6XezT1WKQc/Dm8K6yQ
XgGLV3On/SIe70JgSlfel6t3dDZh64oBLirljuglk9UjO2FMCykgEueNmF9cxT5acDghLrp8qA3K
ap5M5YXxelhcW64uzqYSuhaDaFOahl/L9cn8cFREs7fmiVx8S5/TGFGZ3e3gm+3g5ruCR5+5Tjzc
1cc6aJCcyU+kp9/uCfqgWtr80LZoLZZ75wh4Bh7fw3h0R4v8NmRVq3S4Q9F07WP72t3+/er8ueGz
yVQSpn0Kn4EJzbJlR35uZGckRtCtn1QJEiB+dgIfCem4NzWn9cGWPeuLyNOGJTJ1SG4LcM8JM9+n
js3Fpc1PSZ6O+7/fOenSrHs6qmezrpnDbDNQwOxACeUe+ILwN5XmhUTFBtLV4ADpJVt79IqgvvJp
yZc/LUuRVAO/qXq+G+iyCvUIIo+daTjaIxDOVXVXELk+uSNy+rfQlZfH1RyzZ2N8byuKO7H63uxX
RPf8exCUy7PTnzs52yOQ397FUAbn6ma3PGxbit+EJYK+KJcHpBL9nQFdD/CmowX9BhxitEKs75DW
fCBxEiaGM94qgCUGv5rHyoEtkEur8We9i94yp17/+24vVRaYS//c7dm2opJQw9YRj0wNwDdiQa/Z
P1FrD0q/llk2dO/fF7z6oM5e5DKlsGCYDM/wcfT3hTsG9EOG/ubwKr1xlsckSiWvoFE5fSAuTF0W
6Uj2zWuv6oXT7LffffaqJh0MqT2RdzukTZIvubEX7hejQvuZJjdSJpvCA9wTez6nJG99NcfL3BT1
E1lD/x4Q9fKO4c8TOFvHscpbpTQyIGKO4pEeanXXB0fjvqEUBkE9DH8rfLyz5i6t9i6qZWIWNwJ6
9yAGCIc8F7tRQEmFptIT1EZZ3hTydqI4flgp/KQhsrvh1UIXgD7GMp/lFtM1pKmRIsmtFV97vBen
AEQYmghOWTXVsyVu1I77umjmQ5+XRe9xulJZcL0RVpfgielScjP5IdODrCHUZ0HMW0Mcov4AXlG2
K4eepWJ6ECHJe2BmvVr6vLhj+XNz52uiAdhTxFrCxqFDUWfDeP4YpjXnMcVOJJtac0SkhAsB6Pgg
fJq7PvLiyLMoM7nDvbxo6Cxeew2vDJd2tiY2LYnTKubznXh/wNxny17qCTf6kmOMbic3/V32Vmyv
XVW++MqdjMPZFBUZo9QXNVcFHEvQ5hY7VKuvQ4KinJiDDH5G6DUI0174HBN9LTkYw5rgWgvg4plY
OrmNs7mnaNFmK8L8OHwybY4bNFWcRPzwkfq84Wadn/vX9o6Xd80n1zybfoamhDgxvwISVY/U76Y1
VCP6lbKDzRzuwm4frvZEXkQB9b+MlWqfvfz7g794LpIwR5qsApB/vm7xZO+RgLIUUS0SuEENs/Wl
V2nJok42jOrMh/RYWNQf+847povqgdakbzxeuYH58f61lzi5gbP9szFZRYukNWLOB+2muMeF7mpB
/qgwiezd7Mo7fnmvdXK5sylBs/ZjD96Mt82dDJTUT3q4S5s7kGJAdW+Mdtu/76VlKi0jQiJXIxLs
FN5JAJfxADlum/cvBmYxAkcJfljsFReSliep91GGhSSo5yl61hioN4fiRlCu1MIv3LwBTnpuleiS
YSl/VR27MhnKY5cxn8U6cJTO1+dzrETFuhbeMjgpXU4imAi14FNpNuSR1C7NE8golLdGZdGarxHO
Jk/yEk8/bPZu5VbVIxEp2DcdWMmVsCDapAiy6hoKe/56vj9lQwaPBGwfRr6qKmdfV2OOeoxrL+Mp
K35MhNVKIJSYTgUtc8dczD6SK4Ml/T2/fr/k2ccVhTKukpRL4kWGw2WnK3pxlBe8uTPSrMRFQkr8
//31+n7Rs5VcD+NR700uOjpwQeVVwj6zcIfoRjLQHx1eQb2O+FRMW5PIntvqTHPslY1nS3ySanYg
r5OXtb+K6jecwvR279dj6InZiyo/jfKTqr4L1Wagv9T5pWuNj9fWJO3yDky2LEUE1Kuzan4vVWBq
ztse/+1O3oorBN3QXm2xI2MGPgi+dKfcb4uluRK3RIMadrY7bKVwmXwkvV1S2qHjhLjlV/iY/MaO
qJGQd9Mvlclu72TZPmxmJYGteM0N3ny+t8J0Jyd+2i/L5Am4GIfjPrXT++GHftcrtnaDm4/snyB1
jC0mn0W3KwMc4S8f6Wci2ritVQ4X/OkqQVezf63W3YIcmNJJdnwIprBUlGWnr4QqEEkXSe5yYy49
w+CxcX+NeLgwg/Zg5nz4usCRkQLaIHU/peFuHBeRT2YRggBc6DbCQUt0KPZjqyHozrOKhVR1bJof
aQXTExoWIRZBNN8jgJUbjmelSiU5WScxHBZQp2zhyITMqwAqEwEu8M3ep+wlLzdj+LuGvqbVP+g0
Z1D21pzzporc0emjC9cpSQFqkJoe8itofDBPSaeC6H0gc9FtFELDgsmw9TiYCFoTEE47UhVEoAO4
2wOSBQ8BOuGfYLnhzLnFWr0VOWpMqzRZT3VQhU6B/4JAHGwFa/1uCF3zFfiv4SB7VH/B0dLMR5GE
FUpih5ehDoR3/Rc3sCd1ydlDTrSRWIZ++yFYDtMHLauMU8yNGlFn5Xqbjp9BKFbitfEdD6NMGHO4
7jbW9LjaKtA1evIEJdV0xfCjHXYR0X46keAw4A2YYv1HUn1kKvjXlu1PlS+VbXPcmiZgiY/6wHwn
PY8vA5KhzI/Vh6bxOyQbBpb7gVCxfb1VtJccQeskQwmbKEg1D5r+ejA/mcY1BspwUD2ZhY/H/qA/
JdFt2zExElx5/Fn0d230a9594+q1tf5OqKhtJpWbTc9hcgg065GxMfDKaLAhzb2/n+7b/jYctlb0
GgFKn/WuR2j+GlV1VKl1+hxOAS8lYgC7DrLWQahe+Aae5CNnUmr+NLljDy1Vvjp8tk+mSyJ57MSP
GOCqBRDQg7DQBt/wEGi41WSHsQ8OO4lWclwBW0GEbj2WR9WBSIq6tISNUYzbZIVoR0S/TxoWZ18J
ssGDUT+1QCuaI4oi9V3+aRDZil3Euoeix7y4Sys6/Eq0k9dw0JL0JjUIPjbv98o7mWCuouwUFZvY
Qy55be8PjPSEICt3Dvm67d6L6aYYMfyq2/jwMIOirEcip1HD8DS9A8EljT+0nkx8VCi9KoPh9gim
JHw2RjORbQTPTqXagkasOtAzVD+yPTtwchZxethxse7ayK0rTuoWiWgAQwPxhr15Eii/rJLzdU7q
MGDQ3PuiRd9KMhIOfYmHT5eXlfWZhKWrPug3VbJW7gDJglS1lbaiL+iCjLGTYVliQU7ZdscdB2Vu
iCZFsSmBlyXecXRaogCwLfKp7bvfqp4AFE4defgVtZDB6bJicrHbn9H9EXMk/4uwXKRCE6xf9MH3
YHx63fQHKHrpOOPNUbRo26Z872sQ5DN1BlcFSs/aCx+mxD2Gn3A0bKxjsvQumZFfDFvwZNQvhQeo
IprAIQsL2Vs/PCMmSSxawquy2YHvQqrMC1v+NGaj+lxeV+KbVnoyu996tRvy92Z0iqz1uuRKLe3r
GPV9ced1Z103ZSBvmqyfLXoH0SQvNZnm6l6CygXM8wLQBsZw2U3YER1vQV2oOFRx0eruiOgutkUk
Ru7EMz1ig97I9CuQxuV+1Xvqe2040L+RAeKEhR6LGxBhAwVBJm44uXfQIAh3Eg7YAlsfV7ot/ca7
G5P2iifDEVzhyg5VvrhD1ebSHJJ5EnXP9i5FNgzjoB6JPAdLljG74pZ3wvf2NzONRdYgBji3gTFC
YgLKHDRfvHzSqpgQdR2jheUq16qpF8tLJzd0trM5kNFmKST00n0ZXIs2U7UdepTyTvwO44vIz2Xp
qAIIaI+iHMG86m+hDGTmkk/zygn78vFBN4hpJsgAxP9Z2V3YD3E9VMD9Wk/yy2FTzueXEPgHtMl6
BRsD6YNwjwRGezT7HTCYa2eoy0/H4Agj0+eginL28hE0lqokh8+DMUI7CjlDkkYCaH9yNRMn0w0c
oNLLpU9Bf523m7CpBKekP4/q4kCqn6/9+veJ5mJ1VJHIb7LIX9StczFErh5LvQS8ypiQT8NtsNtB
BUAWysE/AlT3j/5A2S/z9P2ScpOZwvtyiRMrJEgmniIvdBsomqfjwUDlIS9z6SFlkqMxe+XpyfPZ
6vzDPbnTcxXF2LcalL+QKV9b92TAo3gF1GcRO+3ilRtc9Cw6bcRnpre8ISXCL9JbXqySCi8kD/LM
dTQv7At/waU+btryJfavlQcunsuVWVNABIps0EH/viNNK2OCTprHu/hZXYEGCo4LdoRv+TJZZB7q
yys1SGX+eP4ak5PrnZ1HpWOtYcfmerOHIAxQ+dHPpYDMxz9a6061+9CB8WTmgfAhkUbidIKbuJX4
08S4y2ayoHAEzh/B3MTyDqRIcYXsB3NTEFHBvPYBzmlkf9+uPvs5DKS04nmpuUfzkSsRr//glxC2
R1fjTJj4/WsI8sKmGUwzoUGA6oxPJDTu7RJOnTy8EuCzJ/SvDtBPgXiXHLXzWsXNfYWfLRCBCzV9
MUS/wASLFtxIJ3u61vaQ5yf310if3PpZ4UcTs6Ifq328e94O5MiyLUfEduC00LvxG55bpVzF8m44
bkVWzvTJKG/4QFzEwoucpB5rC24NxFMASMr99xd89c7OZvxYlyOzDBlUVswlRmGj9dp2o0/eBAkX
dCeMBdTA0Pcg2611NEfP+dKQtpqykopAMl0ygSiXF5653rvXpAbyPKGdDxsdXV1EaAUe5VxREmGF
nIBqzwUTxW926lOceRGq4WBEW8HuJV4yNIZbRp7k9L/kxUFZwFNHRn5Ep84xn5Sk1jn0/r/HTLlU
PDy9rbPvBg4ewblEAu8MGVbEZ2m5FISDcNU/RW4Yu4XlWodtXDwR2m5UP/aDG6duPXrtYWWiYHOR
v4FBCm1KKLTbcpfMcGTUqQgExzfrddRv5WJRR77U/zeT4OmNnx15xR6ypwAQjen6yILOl5v7+N1C
5V5NkEQDbPclsoCA3UAVYUfvRb7uQvN8qV9Bkks1mL5sJcA+RMTXBde1bhdr8ic3aJ41T7OyzCs5
5YHXXvsM0LextsSYVObT0LlS4hk9rtEV7P3+Gafuwevv9egFy7HBhpIOAoJubM+CrxAAAZkK6ghx
Hc8DTqfIg70wRp5g3UA3L0Hp3x82OQR57+osdWlSPf0J55VlTSuKTmOMJ9/U1634RhpaXOyqkoM8
55+8dw/gTVJ/oLrdBHxh61kIeStTAoh/CSXYRAm5pa+SXHJDX4avS8eip2+t187YHK7JGb92dH9/
YpZqkHalqdZ5Q1ZNLBREBza0R7S/1c3BM9V7drTEkJksAIAYbCvDS6LelklnE8QKBVDy6tSfnHaZ
rES2qSoZs8um8vfWfYo0kC6+hYab7DTBAb9tCLVzbN+E+ErN62I/S1X/3Pj8HE6quWFJmaFruPHm
Y7YhRVT0XPjQSE3DMmgDwZudjqVGAoqTFQCpQdRQZkVy06hX5tCLlSTcpYapiioa4fPC8mBJ9SRo
FFpb7+DpjrSYfTZf3j91jdnweO0UcrHfe3rBswmo2WdmrZGxswOnoDbokjwt8iZ0DYLXuuQ4592K
kJV+OVuxpCtb8ouV/Pln4q7UTcpqZy+4oYGLanQGvqw/zEBAA1wMNxGkEvujVb18oMoJbRF2H3W9
BVE//558L6oZTi9/tpRCoImgnM2XRx6N6Myds+45/3ky+9sjSUnubM8jRwqJCWhE58icK/rF4Smm
HmCXPudv+dqKcHFnfnpTZ6soS7uowo6Pdiw58XsUQmBmVIhesluwP/cWkfMcVjQnehb9ZKHqQfxC
8aLutuD/Kc5eGaJLGyXVUDQZHaasqOeVzQON+uogjxT+6akceRu3kg/8y5ix+KD1Y5C3CAStIohV
TFrsdr98ltyVWNyqSyBA7VK+BTRld1vO+GwFr9zfpVMmQfdEvnJyEP8y55J7KUZHaC27mC7Irboy
s8U+CzLBOf7Yyz61wNFYwpIVbuA90IiZCxJjsgg/cagyp4/2v29HuXY783J/MpMcpX4fi/owC3pZ
DIHeeJGbVd4+fY4pWRbAY44vSFgbgJHUP2q7TOeSLH/yN/2n4BULLTh6FDHdQkbUs1c552uUgx6J
uXr8971eqPRzGD4ZurMjAlhdUdhX86N10xvzk1rKtrNR1BIdxYpcODB2r+x25IsL2sklzyabDHhN
XDRcMltSdgMfrjxSJOzfwv3yMLNS60Cb81ZQgUNIXYDeJG6WlpHS33bhs5ES32isQNkN6c21A/G8
XTlbu0xV0TCy6ZKua+enz66djnF1KGZHTbMs/GFBlFkwb5r/Pej6hRE4vc752ZGaYWy14C8ZdBbm
uVXb3Uzyk/TzAIvlR/yUU4CgYftDsNz06Xh0AVAbNxbCm6ObB1Au0qeIeuMn2Ld6PnKANiRJLJBf
qcxDIS20IHR5oaIWbegiXjW72Xrcuj247gUeDCSji2KV+nCOj26m3kDzQ01HgZ7j2EIDppNnLwOl
kYHoLN67q7PJhbPLt19/Nt9D08obMWaU//+vn35Q7dwTC9ITmPlTE+24dKDIxE8qSU4/Gk5huotL
ht0NaZRiTKCQ8Clr2ylZ417996O5tPR+u7mz1SCqizzXM25ultG0TsvJj/HeHJ1Z3YfW4t+XuzTP
myoobGxzmibSoPw+VUCCEzpz1IQHRX2QCPkF3xCkKwwyufqB0BEPTLQtMx9FHVpv0WB/70EN3Yt2
p7nx1fORdGktNpkOZNKoYWyQOvn9fuqjIe61Idtzehs9yZV4K2DUErfr8GLx2uFVJ2aQFtGjkcKE
YmNwq9Hiye0w+7l/Sn6S20YFv6XirjN3/MDDW+sL6SYevLp7lYAEU/0DXtTZGq8ZaQvNeuw9pQoq
MSjWdEKIYtkHcx3QEzEt5rDdhOmh1xzVetD7R0DbAtrGWQAsqT6M3nSjBYpT+hmAcd96ze5jUmIK
lhnxRw21J3ELNHXNWtpNH0cJ+LEn4I5QH2o80h9j5ZH3MCi4lo3U2ZduiNEaejEGdwHDcu7pZMTY
HZZUREwb0n6IFn1CyvDDvO/ZgvrtynIjr9zh/K0OQQfvDNLd0fr97zfkUg3n2xM53wkcW7EUQ55I
/EwQNI6DNDg+zK5CEnpW4yK/spZe/gBO3oB57jpZvOhudqKSMDehWGMbTFmf1StcsOPxYv+/Ua19
+3VnFUhpTEwpPPLrGtcMdAeFd+vMQmvJQ0vLd3/lwGpdWJpNTSTJXaW+qIGL+f7ruoPRH4cwFB5i
YZPSNRmMoK8+Sl5LeUUOoZoHZn5nFZz4XPDy8Yjv3UFYVkD7wnhMN7oLSsErlcf4CI7FUZXAam/N
Nxko/IvszS3X/VOn3+s0LucNe1Y/Hw+L0gTe7GXpggaaLgTodsG1pOzdRjciiQa4QruJCZgxbmpj
cIV4YdbLynht1KC1bA6eSURF1t9LG8SqyP9pcXU3Hakmrm6T+dq0+HpTwhqM+chPA0X7FQKtvrd8
cE/FnUJAY+UhPiwgBpJdq7r0OK5WGi+taKfjeraN0M2c8NyYcSWOGmAJyD/wGzYxPSgmUKN8gGy/
cl67ROLhUc48HvxB7PnOps62U0QQenR2SoAV7rHZqrEzbYS1HshEc+r2+Lxfp/fGw+FOPt7xCFLZ
NV+i36R9x9AjRRA99eOsCxL8+IYIVvOn9VovxFW8oPsy7GYQBBU1jMykX6rLgmbVlaVGm7/c893G
yQ/4SkA/+dKgfmND0Uzm/l32KG2kHQAh11gkTG6dLX7q96zI+c/eUQORtieqeBQ+xa4j0CeQdySh
JuauXBJrZnrtnbUlk8kOb3Wfedp8bTx+kI3lcSv+pHi0oRaH5AUpvAEKi0Y+RJ9ru95Lhb/T56Gf
LetGpgmmNpGQh+SP+Allc/D2pMGAP6EseW+8WOvEJ7opdDhHxxtSnDBrdfcDTrK5Yas4XRDBN5S8
qwaqS/5kU1OJT6bgZ6nIM75/9EehKa0+kcnuI5q8C5KJluhCcolFo+NMF9XyjhxNCONzIx/xhJ2+
CwResAEL7fRB9iA48imnexIlfR1iMn0yA191vv8Z6r+6WRFTIVu6tk26uBSf3vXZVKW26kGaQlF4
EONlRIyLCvhpffBIZfBJfNR847g9WFAxQptWTEXh598Lz4UGhyHNdXGOfTiHiSj+PmoCHO9S1PaE
Pn3EzwWpDdMaJOu7ZDemXUHZy8hKsWmgGXZdsLs8NCCv/JTVQndz1DcmyT00Y4iqXKz3nf3vm7sw
OKi58MrOPh2KTOc1g07stCazxmwXa+si3A7tgiwxmABkL8ytszK/pe+pPI7mgjNx4mVBq12R+174
fL/fwtlW6VgTYbJXkSvJBumqK6UGJu6a+bowAzPzZEA6IhpQoFvlE1QOlcNc7UqcfrcVa0O1mjr7
MEKCpH9NUXe2xYe7iPjVmAbuYsLKiKcx0DehP1oPyFMGrGkDgs55aUxWAoFcht0nt2q7Js0bUfmP
EYnNld3pl8fp+wz1TTN3fh7aA3bgn37WzJmzplT+zKqFwPc7bJM4GLCJd9jYk49wQm6+EY9Pg7bo
q4d02qrT/RzIk4TUk8oNOeA26UkUcnL/AG9YhKCjR5QKSHiEDfCj0HeahrMtGTBvlgtOKEW2jl2d
mpN4uPJeX9hQfftRfx2+hmFSa4nnhoqxZ49DAkGFok5ddhRQRdlREZlcOfCR0X5prqdwYrJeKUSG
ne3iCIYIhebYCA91jnirJC8ihDCsp7YpzV8TMFShZtF6kUIyfYf3TvlUPjQoxuKdROSOlpk2abIq
WnroCfttSriiskEcRyiGXjn6U8gf5KyV9a/sAOSiuk/i91jafnmYU7yy2FOllRURnvHcHv2JfHD6
VpSxIR0hufmINL6WPnaa8ndbP5bw+93iaHdkX3TSvWeEd0m6SlrAHV9AlkYO+O8Q6DBHgBw8YHh2
NYBb5v4WprltyANNFma42MsbhSw7eSQReS1GH6N2J6AxUYVF11Jh3+lJMOirYxy5uUmyFTqSyumw
OybBvvINtCXxfm9nem5nnPqmlVk8ZPo2U94F476s34z6h3D4CeDaNSNCGZsfICEldSlKazn6JUwf
ymGTksoyflahTHQytO92HfGRCKGJtY3DC8MKlAnqwzA+E2RuK9bjeAhIUR5T6FPxzI/2x+YNOF80
+bPmUiVc7LbuXDl/j7U7PWf4U8uuksdM29ZU5khZ5cwNdOh5TAgLwEunvP1nLysueiJfuuQu1d9M
DOZS+NBIa3UOhnw1zddK3onHn3P4BXEhRHtBD8H+0sm23t9R9sx9GNS6eT8ouzS/F8r3st1N1NIV
ldw88thhow9pUJkbZf+ZYCsVHhLxxQwFO59+p4RBI0PCO9TukmojERbNkpes+/GXFf4y5djpCZyM
P/TksUR/OMa3e/2tGXl8j4L4go3FUG/20k8woqp620FRyYlG/5nJBLK7TUry27bAnXorJR8zf+9o
AZi4G7WAKHN7Lz0l4ZUPyZiX6u8zEtJKlnHmfkUUxXM9yUG1ksEYCWUYV0cfkz7BGL8r05fjG0Nb
1QkZnH5n3MuvA5vhbq6btKOzV3YisNL+WZHeJynjlVrpVNFRMrJ2ja81uX10y2jvCcpWKFYCVJJ+
qbVQJQ5uDr3JSn+i/xVhrub2nFNK3LuABBHHEbinWwHqVzIXEQ+80Q2JSJwWH7P+URafCuVGz5e8
KolDs0aLbziQWv2CphO4miSoBg+nmVU8SfpGfBCv7Y/n/dZfQ8WmRyT6R2YJP9uPkdijhWk/l5CN
pehMdFdSIvQWDegxj6hqtuj7H7Q4KmOlofDSHCKZD8qvNPLk6MmSHiF3qBYeHtkunvb9nURWxEht
NVz32I/rAHuTdkBsPqMfQfHXyO4hiEtX/T2X2jKIaVFHoXIiavNrJ3CyS9YjaORalc+9kJTz0Vqi
jU1LAFEItDX9jvM+6bB0mbhVlo3arh7I3VpckzZcWDVmTe+f2zjbDUlhL/QkjkW7/XuzBAzyqmsb
qCjbuT5oLBU7ba88v0s4p29XPD/fqHGhhAI/fLAIM3WF3hENt70hSI961GwrsG4IoP+EgXxthbxU
Bj35rV+uk5MhP5jtYRSITKN+PYMgQ+1mQvtj3MKpCxACs0x2EdmQeC5sfKcD1LHrLYcLzpbTX3++
wRunJh6KI+MtrlLqnBzFUIQYbqxTL61gB+HwidH4cASuG6IyaCGTY//K8w/fr2w15yf713f058mf
l8S6LrT2h5bR0O/bd7YHT8YPUpp+CVuaHcPqP/DTwwKJet7ZxjVa0cX57uTiZ/uGeJLNUZq+HkW8
0I6b7m72ePRu91zdEOsOQ0mP/ytHukkFkNq/QXCY+CWjOHkBskbUUnQc0a4nDiGYu8yR3xLv/GB5
B5+Uismu+Rf95atku0t6yG+XPjv11AXh4TgBaB/TbJMCKcPT9XwMQcK/qvpLiCMhfhBMKrFrLbqJ
xvUw+77XUvImtQu0c3s+ffA5Vb6eptajiJ6pvqw+mPLzVHxmqIrSZsFfJdNb3SwN1T8irt2m7VZC
P6xuZOjntzHEHcUOt2zOtB3Fw3+/TtqlneDp2J5VShQhkwfLZGyHD236IR4XxWO3q5+Olt/cWqg3
7hOUd6jDSRK7yV9YdFGV7eRdU0HHdQ/GU733Coh/t8ZT1dj9C9uMHMdd7eTAd98VOv8Rsg8b5S8n
fJYqs/bjH8UL9aij9Fy9FHMdVEGs9NMqWHT+/du+Joa/PhVmaZ36saihAOBTOnlvSH4hiFWx9ru8
3ShAjgWcM1SD4gOqKtON2k00vPdoqhDKD2DyUJz+5+xstKb971u5JKkx4elwQtQ1sErnRxcSh8NY
mjvas7iyH8jdvRfT1VAvibZzFVdaUMrWDhuk6OxZ3ETaSilHxeUob2J9kQK7PcQfbf1E32TPKqd4
meUJ5UYT15H6A4ZsZG6SYZHKVyabS72x09s+P5zsWyEOzZLWYdkQU+aEhZcNTvVrQLKtE53nKgOk
qk+QzaLCp5gOQa805Pawo13qPqnISBYqL4w0lM3Bv0f08nr0Z0TPDVSylpatajCinUtKkmQuB8D6
DGS3oPvbo/nZjMv/zZTwdTY6f6u+VBAiTEOR5/n9rQrTbFK1sqG7SwV8ylQ7bn7hPMvDG0Xe1OKy
FBcoV6nSWkvzhyZvYxgZNX4Vr1G9JifMSlyY8r2Ubkxpa2melBNQ+DuufufSEkJiufrCdYKihxbv
Jib81wUeIfXodygAc+qH5s+o3xwNl3SBDBVzbgO0Y83pq3VdeJoZsDgTOHCo1+1h29GXC4TJNoq1
0D1o+62Fz+fwQ1EeTUpHwiQ7Sc+ZDfl+iS7dy671r+R5fvzXYJ3Nn+GUYyTLsAQCE4kLT/TK9r0G
j1FYrJm0BalboZNndwwLYUX236FfoWRCCZUQXOYTJDIQv1fC23aj6Cqt4eI7RF9J1VRJBKGunU1+
oXg4ZEPO6YZGfcGKDZaN7ngajB8HSoNwQx+P3lxfuyaiuiRwIczhz4XPtm9pLxSKhOFkVzRLZPzs
pbzhNp+AsctLy4lqh4pLh3sEteZVksylOu/ptc83cvlQC1ONL1yf5x7UyygfbfkVAaZ3fMvuC+ca
4e1iV/HkiueV5b2mhhFfa76LIsQrnklc+OhKSFfcjBybPU1FuyRuViVhwSlUvzAdNfMxMtJbm9vq
gnr9AVxa9k5v6WxpUKXMPKBpAnvh72NnLqoannY/us1/WKjevyery5/Bn+etz7dzshLVpUAq5cSY
zzJ/tfUnGd+HD0MQPT/hmZYjP8WelTgf0e+JPKFFJHohLZV1+EIwItl3TeNcL6leIkqcvoX62W6u
Fsyw1zRYBYTtBKFKai/wlJGoDNKj3ZLMTuDL1BlGL2PB4WsN9U3s5NFDDAYv8gqv1JbjLGsPohYy
HhYn3cHQQqz4oGK88//LowAOBUpW4mxOOYerx0dF6wcdsrm09xrrKRbusJ4MAbU77XYc7VhFP+kT
URITASS4tbVUN2h/rirLL8lUKJ39uQ/1+/Mskl7USxngcQsqkpRbmNxu/knWcO9aRJnRmmQCu7b1
Vy9t/U+verbyTFIp6wflsN9Z9XKcdQkFX1ItBaoOfi55ivF9C/rPSrz52iJjP3JADsSmV8L5BdGG
9MhJVL/rNgfewUeCa4u5WhwI8pIMcNIOyREylp3qx8TZdo80qJTodlJv83FNmrc2b+OcuIYCP1ar
Mr+vs+21JsPXhPvXcoHNAoOOpbFpO3sjrfIY7w9y90WjIaXLkUX4oM3PsKDPUS87l7hs7q3gU9mM
KUlNKvlpDmLeqbKnhMgLLxq90FM6J02WVrRGtWl6zcvI/+ut46wE/BWqKpFZRPYsUW6hdnqJj6Aw
sEKsVP1ndgCjPGdR3B/Lm8mr2/tcez5WlP28vglGBU8a9M9ZsnVtjry8FJ388rM3Ks7aVBGUFlrH
SvPHz0GcMWyC1/t4rZz0RYT+KLrx7ppv5PKbjFBNUtCZKJpytgSmY1nWVV8hGpDczo3uZEf4GfmD
wy6eMNyZZi1eX3fn/+jfj/nPRc+Wv0yo6twkx31HtqeW+tKMt8yLFUeBHyQBITwT7vZEezgomImu
rG+vroEXp/+TX322BqpGUai6UDKPfBDI4MJwA1/0pao5bgWXTv+V+f/KD/7ShZ/M/xXZoMakM8qw
ZQm5iyM/H+dta8/mn8+KfjFRJJBWgEQ6xxvjKROXkzf+Or4Tjkz8IMcSda0BJ328Tsu45JIhkOZ/
HoZ6thQOfU0AatRAWMyDvH+Ic3c8eAfivHO+McyGt0Nxq+dBz99tJTfCHj4iwain1ZSShY2eGtvw
LlMeU3Mpz7H1jvImJItU2JqySyYaxtMZvHVlQK88wK8Gx8mANgfiPgUFXRRCRCIh0sX0koa7jhaO
h336bmDDPfjystyEh52Qe2wrI8K2Yb/8Lz7dSzYO0yJZigYgMiW8HN9XA7MszGEaE/y0yeqQENju
lYaNol/eZtY2bfyInJLBDaH66k850PB8KWhsLidaIeMGm8eSaM39ZxFWfsheXcJvfGxmUzrb/ulx
ppfvlXWhLZmljwy+ajeZdKPwdVZzF69SXG2i9JfVfl7gPdbbRToWdka9dLxVjNs6vje6hbLAWw4z
8zCzUOpbRVrq+5uG3rgX5m9Rc1dky6jcGbS+8avt/Q4jsc3ci4hX0f1MIxjOy1vU5S75Ymjftc4n
MfxIMjdS4BHNCG1Ck4xpKtwhAKEKfm6scuyYnox8t882h6NftLy/3VIOf9bDSpNuDXmbKIHOYUXz
OekYml/+P87OY8ltrMu6T4QIeDMlDD3TMK0miFSmBO89nr4X1PF3Z1L5i1/0pKoGUgEkgXvPPWfv
tcM1sTuhuDaTN4tQCTQRPnaHfUsqEd7u55GcBgLN7ufcDgc71DcGr4QJeDE+ShTws/EUMwv+94P2
zWRXM8FzAC43ZU7vl1pjLVNJdJkbDLugJ7SDhmHNYnP3irVF6xEym+UOJaFetsFB8Grv01yW/cuV
8tPlrQvDiBBOeSQZXH5xCBG/R0+Jttso2JH0IoabcjHo7PV6Zl52bnqnNW7K1zBy0leCYsEdHBoI
E/VuIrZj7MOnNvzRYCsl1UlxNcqilEQYpzvOzwKWot5DmuMRmJOw5JvkwTtptEtQmQ1ebZyiFGDE
Uyvuau1OmNfWuDHmty6KHan1anVnCSfZ2kKCEMDgF67KYcpaA7C7mQEDpLclTmJClcr7Frqz5pTF
G2g7ZNl96en1erI8AVantlE4rF7lwX/bK//8HV4scJKYZwb8EOGeMOWd9VJ2aMgsdlb1ZZECxXf/
F/7Q52fmj+rr0+I0BU0mqDnT1UWzhly0/UBSazOvhJjq90vWwpXzxdWPeFE31a0El7ThMVk0rP1t
XOEhWwRfEyKxlcWTebUz+v+5JJhoVPi8G5dn5yGaItlUhuXJDHEoeRAKYUl0Dli1Tby/flq5esGL
ooGEkUorm1G4X04rAhUviETPwhAiEMLlsnRl16mrS0X99+v3vx/yok4IjBFPmc+HJEXG85+aO2VD
f/fEsIkeXPvImAkwiH1lyflG6rKsOf9z1cvzclM10piyv/HVBggYfs4CulAnfe9v0g7VlfTO0jo/
xLorPhJqQXRxC4EnvaWGgHAk/srPHaB58nTbMxgXtXdzVidjF3f7ad5NIeGX6F15VdscioeerrLM
R134GjW/2/xB1s8QYLr4VxWHq0R5KZc/PBIIRyhBtBH8uwn7C8Fx+po1BfZCXW0ytptsAm1/ECoS
SN67I7J5lpPhsUjXRboX512c3rBXGc/A1AP0bgu2KL9rITIhLqsfE+Vn3452LfSe6TcroUxXSf4g
5LSFjM4jJJRxIeaWhD2x3RbL1kl40BsdZvGwZH7DnFipdBr5lqgWm+FFGhiDBgSx3gbN2gh3RbXL
m5zljiEyw5nyIAzbcDwKyV7Xtt04Og1bWiQ8tOgfKred18a809IT2sZr7+l3clZrkXui6icgDH/X
11JBICnZMiNm4ksjYJlmyaXXxt4AIEvZV49BQlYNLJ6Mf9+Zt8Wv4I4fr6Y3LBPtG3mybuNyadFr
BhazkHHbjK6peJnhmZi5ZcsVoVKIrjF7Annl0m03vsUy+4B+nwvHrLwtzY3hzfsUZfFGQqOUnYTU
TsiNyVwFl4FOlKqj4DomHMrwEuxwb8VJX5cYFbcqaUrNL0CmvoPuOZ+dEcoMvcoPUTqHT5rqZYqt
3hjrbNobIiLxBuEI7Jx2Z477sjrpLS6OpzAn4bQ/mPJ9nUy4g89C/RiT3BsR+Z6D4BkqV9OcSn00
xXsh+ujLtxbXckI5iceiv04X/6Y9uXj7TQOMGFTBy8ot7eus6v1wcVhgD6XwglsWUG9vIF/vJ80W
b2g8UoZxyLyKjDOXRflicfly8YsFLY3j0pzFaGki9CEsdfNOP4qGjbA7Qxoz3vTvabQyhj2glWZX
CytrY8k2c3/j4B8njg9wQdxwK201ZQXmrH8skeTFG+ksniKOjp5556+DPa4x9VFiAYBkYi6OjeQX
PKCYdK7fef2T6Y1y0u4DDA5YuMb1DH6IcdNICOxJPbc7ID/jvXxTFrdgXvzG7YDqPrUnlZrLY5Lz
0ebr4mE65K70+Eg8uHttK/1Oxcl3BEyXFwYwyR/V26etNBp8KW4tVJzjUhRvm6XGH1edvCPQznwT
JHK7wcxJeEVWUwCFgf4yAVzrqt0xSCtnG0ta6qLCl3nXXNRp14bT3xEivtzgxbldCoKsblEGwV1Y
GaobmITGzttYRUvhVszKmhU8j/xW6FeW5WHIBfko3ku+HRguECRyxUZ7acsnW80uKcatTSlC2HBm
kCOP175NMIB/PXLMwjRJU0WNLFFI2l+XHz/QEllO/OTsV15DtF7xVFbHINnm3U6W17V0yg2sLK96
BfeEY7dq678QCOYreBHZUWAyBZYD2w555Kv4xtzigtoZLNa6C7JnelCe6LiJ/Srnm7arM5iY7KY8
qht/H817XTxVs2eaW0m4tfxnAYJSLr1a6ktSPAziU0AOr6S/xjptRuOJsZ2TkvYsTr2t12Bm2pOc
v4VwsyzpEdENXxS6Fn3wxow0xX4Lr0saPmqBTbm7LRDYGAcRKo8ue1C51rl25EV3GFwTAPwwhcyH
oNO0pnY7Cb+iDrnQsEohPFV+SC2b8siUroLwr2/OcvC7Sd4nnzW0fk7bfQQaLdwJ6tYctllym9Cv
gZZmpUdiXmRhGxSPSnyXKM+KtozEkFPmv2coF8Uq/K3ku2xYWb1DKmoIxEFZiXQ4gDIKm8J6Yqhk
G3ByBe1HJL70YJ4kLTiYtb6ZUYm1ZKGMGfHZezHYwI6WVVJrNsCs/A81WuuLZGhvKVv+byWyKbl/
6MZdk7/xmay3RHVF/hTmJHu8q82zeLbil+JFFTwmtvXkMFxfFEcok1DdNMOqeR3ekUNbxoLWKsAv
VVjSp9ty4ltbRbEr6xv9QTvK79M7WlH60y3gO/2R/0YARm92FZiP1XiGm2PNyLF2+vjsWzeyujiV
NdMmLEQhSAcdPuMgUHIFocmKbVpMil3JcMrBUcT1VL0E2WvX72NtN+CASeKCtGU2d2uX5x/DdKtX
W03bD/GhMDYVUinzHEWPWp8hs2K6279l8oIgc6zHXt6wjP3AKysY9hQ4rbwpJNpK+SkFOWb674Hq
hOMhe0mmUwXqPsZlYXcCQkgOB+3NUP2QQi/WjgIPj95vJDJgS3xgOsgInxOWiJwwKB+LaPJGcUYv
aGCE+OULvzNUe2VH0NYIby41lqhEaUTjNxYbX6JL3LR2F38Qj2bXLY46TvN1cpNywAdmblsZmrAU
Z5MIq1hmBzpb00de7aaJTEIj3ZQpMl4B1xB215Jff6Y/Q4e30FFoAo9zJsjHJVXNPtfX5KlDIBZo
cC1uexZt3uaAG3X0Ah/qrkluZP4m5IPHstpHZMNrjlyvO4HMoz2Qfb9+Ru7Eq2mrzMaY+Mr7ts4d
dX5nrzZkL+v2df4z1J/b5BTkL1boc67bN+qSBhFGO2lws/g1QxLe+A/k8D6UpW3+XJoMBj6IQzSb
bkQ8inE7GT90/yFJbiKvF180fMPZUcZmMPW3efjb7Od1YhyhuEvTg1jtuIsyLdwmfaiKLfEniB23
KtBhtckoAk8qT3Y6v0TaGuiWrB6L+GEw7iqA5bJnQRrzQxdvoYmhpbvthzt/PEjWk2IcAm/oPdz+
Q/VcGXeWuB9RArTRrSpv/HxnBU9Z9zj2+6L5LRnjOiU9svo51AbARPImu7cyeJMA1fVJbFf9o9Wu
ffMcxj/qgJbNEthOxTfDqHPkiIXiacY7NpvHTMGtpu6GbD9Zt5P1LOZ7kfanssv9n3G4HoK7utm2
CG0nxM3+m4Lb2nozaYhH/aNQbefAnXqizvPbmjznfLpV1X0xHMrsplXeI2VbDqvKPCXRVtdffYp4
JX/ETyR1x7rfwAityt3cMZOObzqO+uHMHHk/k0mlkbq1yZNTGe4i0B/aOjJ+qBOe+/6U0RtQGNpl
G35VspHHTl3lP2h/KPXJr4Aesmqdo/FJIdq28CQfzhtnA3hNckke5L2oHC0Tqsm2MU9FchbjnQHN
IL0P2lMesEBr2JiSO4ttYiMIwD5dY6Av0K4k2UNmHC4hAu34mnR7CwT8SGY8mj/aFoHDimD77X6m
ehUIiT7QQmoRMUM+FvYFUtAZk3i7ItjdwCFP7jRTcwA6oKFjyKvKQpD8bZU/JPlZaF/BRqxqdvQ5
dmQw/WxAKHxBTwoAhEGLPOb9wwy+o0gkp6GkyjGK4NID2Yq/QPsR0J4ZFiO+iXcYRyLVfnyaexE1
qr4SjEMj7DNqb41fbcXsmV0NIp803BX6bpSfF9Tb+N7x/EXvY9GtqoKxDUZtuXo2+i3mqVDa18LH
ZHqIvBA6k8EkbFF4Zsar2DbIpKnWo1t5YDB3TvmUVrQ2lNsYFLl5Nvn03V2q2Vb4wyjuauLQlMVQ
KIvXDrF/n5yXSkMlGh2hpMxo4Wul0cgqTac+TM/SuWNGhqcXpi5LkQM14M2Y7ZjRtsCM7NoJ69p1
L+oxuVNbEV0kdNqjzCbrph8oZ8cVdkzi4thfON/QRrx6aP9mlvr1815UVrMY4gpTowVRq3gWQqNT
g40LwMtaeKFWpf6Dr5i+KqKjo67PbpF852ffcKujtje3yjp4FdJVjEmlP8hkKYAdsn7pMHQY6bGQ
7q7Vrd8cRL/e74UwIyQA3WyX3wcTUucGm/KGjgqvxESXitkYCvFrndS/z1pfr3jRJRfjaZAtLeBw
O6F+/nP8RQFsSYgeeL+kdYCfUHSGDyxwD1c6Kn8PTr9e+uKkpc56lOYKH1bWHRUlEwwtQ9v6pjtH
NLfXGBqxKRD2htgdqdpLDGb5P8Cf/d3L/XoXF2f/QDH0JBW5i5aKDAc36dpsQ5z30HwNnths4omg
GHE6XPN7SMv/+etJkysDEDCp+S0cHxefX+nEIfT1+A/K+ETk80Pj5lvN0zbJY3GUTdffLqmGlehV
t//BgMn8e1jz9fIXH7xNBwLJyyRlWGPeRc/UJ7vgPv4oWQp0t5ZvgSCukgL5lniupeeopJj3F3k7
FRdbSn3bde+BrLgqp5KxftW0p4i+RIO9JMRtivAr9ncga4lY26jzxtc8JRyclpygAVZqT6030bWG
jlv451LYTQzNC//kJzPsU+jVw6NonabesPPaCWiBQDom7kixFfnJ1+BABkdsOWJwxNzVjuepvTez
1hnk12mkRd7dK/PJXIcdvhFsDqeWQ2d97DV3SOGgBS3bhbLzjb1cnVr1oC2tmOYu1HU7mR6bCsHA
PuWCCMGmp9hg4spO0vv1vdxR0WN3SdVfXfnRMtpPCJH+oZaookLfluSDNhDrsNab+9j4SZimaJ6V
6VbRN6JUrOToWevPUX4qQmtlaYcqvBmg4qJ8pL5dHM2DtOdgX2r7CpuAwY5NUcmWTlPQrp8BTRGn
F/2q0BnSpctWwnrcyVtI5Ejt9unP7nW+g7MuO8WBUOeJR5mupCfezPNWPjc05jgA/Kp9p9zkTzGn
WNoMq/gnx4L6Z/hzeMde0/7uJq9lxih4iUGoua2o/UqWn2IkDebEiFHDZu8/+9yRNa2yj+o1hF7f
ragO+O0AcCRwIGtPNddWshPNrQFQ8feydlijw2m0xpta3KjxYzOxldd25T+myLS7Hd6c4nZcqxTw
IPzSzXAggzb26R2ku17c9LM70kR+lcCsrsx98moILsO0cXY7jixvIeThJ0igZIslkdNbJMqiT7Js
EU0Tap4GK8WhC4E2bwSqVn9l8bdVKopb5rdysObPhORo+qvgVSYlWiavYk0QcxKu89bTMsecT0V0
HyUHCT9VZvdvJA/Xp7TYW8WtQWmJNNCvN2WxD/KYKO1NL92JqotSjMafDT6YnO3HyPxZF/s8PDbW
o1gxpcNlRO5JvOVMi8GsEHa6scEhKkdoNPc97j4KXplHZEW9HD/Lr5D5YCncjvf1b7x/c+bUOI7F
YkVDFjVc8iG2y/F+aDZ5upvGcyhC/uo5xn4I/qkVzkr9hF+wTLY+KRvttiQjp9lKjYeOQms8GoN1
h5WpdiRlN+cuMqc53aEeCpaQjpC+1riS6Sk/qPNZgzxtOol821CrBMZvgQguhfRw+iMKfemYpaES
nzJGjl2ZAQs+6P665s8w2tTAyMo+sJhrooE/Gt2vqyhtQtzdumLRPCHE9mtJY41Bp4VVm51xE8mZ
I7oM3GqNOHgb55bZ3/X5Lp83neYW/VpEKK57IO9uQEraTWhHo0M7iAhIZbDl0EtTO6sxljlXC6C/
t9mvd7ksxp86ZrNUiFInIrZrJqL5VoqXaHSk1g2DcRc8y5y5pY60AmOfnh017PfOlc322g1cVH5K
kdXTEPfZuZvsefIgXkAloIT16BkvRPAJmKFkOpwwBSej43+l8pSXn+FfP9NFBThMTSUORZedaZLP
dr01w22D15yUspel0sCcI9ZOq3m+selNNAElA2/Ogrua89/zv7+Lq/dyURVGYqXq08gjo9C5jTeY
cjs3Zc/TYSbYikROmiPCScY0gtaT7R+LsmDs2ffA5thXB0t/q1CwUEMmUAEgG3BRL36ZOKvKXA7z
7Cxs8oPwjhTA2Eh7Iqw+xBsZINa0Lby5Wlm32c9/fw/faEy+XvniNynCCQ9Fk3HlffBEzrV5DAUP
N4c2ev1L9Bbchx/tNti3OHpInNymNOtogaceHSV5PInn0mBpOARboqlP8ka45Tyl30PE+PdtfiPC
+nqbFz/XPEVq32p8QYtKv/+YfpHbY1vH/M0iCGlx1YPbvKb8ggr2zQP7+We5KMWLpIRRmBTZuUWC
JD6F1lG1Oif47wTClLJIPoB/qYP1TGOhNLeDuKaQENXOLcgKGNQX6h9BPEC1NadtyJmyaLwIqGLv
v1nhvTgwX1uaEiq6tlsTjpbk+4yOMsBMqOqUQ9qvU2udJg2RYM94dauMxBi1W5oBm3QS1+KIriB6
n7FbzRsheNRETG5svNKuy0+dm+TuFMrQEDmxVIjfBfqFwNcmL7U2TxXkd2bghiex2M03fnvfJWcF
clzHmKHTSBbGtlpgW9WtfOW353ESPXwNANGzPmD694CLH0VRs1j7cRyojGd6c9Nqkq0VNwWbYbnQ
4Zmtm9uRkASOegUWmky1g/LDqO7ECWUgetb8Ywm7kByVm+yV34YE5UG44bdeZUrijgbk76Vem3/I
Se8E3X3c7ZTkEEf3Pl+X3L/14ZtcnEKKHUP5VWc/4rKxI+Lko/ABTYYGPZRox3Ld2MX40PanKCBC
gUlJ1q2LXsWNzCyylVciMCniJPUFEo9xYoZUFBUH7KK+Dxa9CUhzK28N67koVmZAG9TuPhqc6eUm
g3jkPwn9ERD9gOxTdJhORl74aBwU4jgZh4tvFTG1C3F/H4g3sXibSWvRd3VQAMI2Mj2d/qcxHPPR
NvNNArCxGH41hHmiVCrdLgIgTCmt253sWi2CgfTJtO6s8HfYOwrRbTUJW+a6SYG6JIdMWcqcAkGV
vI7TXStuZ2MfcqDv7uf5BwMhY97Uo1P/jsTTZG6seTNOiEv50Cy15SHQ7wMqYbuGgSB1G4TeGe99
MDoyNYvypInHjMcy02N+SqYB0GLhswaub27jIloV3do0cHWvq8OMDpTu41r2jy0c1IHSuWlfgvi+
B6FBXSGtC/UXRWmYr2egvkxWJ/mc0JQSASoznRYEXohkaT39CpqXhORD6iSNPniwhh2hyDuDI4XZ
ONlYeYJOG7AknkEBuWnRK3WVzClqd4pEnlweEezg0r4V9nn0KgxP+nAUk9s+fYBxm28ieySAKCCO
7n6wdpJVrLLkQ9B3LRBc6WzxIkwquhmEuaSGVkcVsrgbwzmr9rG0KZlJi+26ts7xfDMovyNwB0JM
s/se19i0SOziBiicoNGRdQJcTOGCZmj/m7ZCimRmMw8A40cOqYapH1iwrYaOYp6xg/jlUWqp1wji
Co6ZfzTg4WZrNb9p5Yel2e7nD6K5fs1Se+TmOtmGxmXrOBMGL7PS1QivaJp0WhuwsOOfvA4gMqnb
UJmByH6kqzbCFwftNp2lZC2Xbix5V9brv0/UX9fri5aCEKCTq/G5s16zMphPuRcgtOGoGB16FyXT
xmDcb7j/vuofzdVlgYER0ZRIEPgTR/e1wurhc0lRGEEiqV4GlsAmXXX0Y7XIpIRVnKr46OYtM3Np
OAfkCrSCJ8eUhS+spWHjqiyIZKiDK5mP7ITibzVdSYf2PO/LvY8ay0H5ykGVTJXAke6mF/5LtXbC
o1LcdkR08gGTVcgoZ0cdX6zG3+pwjuNnjk3LLwNblw5O+hs7EmLHzC6f5nX+k8Sf3XgSdsOB5Dy6
lqkXP80GqUbbWkdWCvlprH5GCo7qClg8KOGNrjjwnS2i7FxhvVBWhW7TyJvAl69Vi99ufoouM9pV
oGVqFz+hKcyWlbVsfiNP+bLtauwl5G7NYFMI4jEKF9LN6IoqCdMMoDh+rdSfS7Dlv3/UbwbNPEqf
7uOiRVIacdFIUpXRgXC0bo2DKyld+scdooQNYS/kwBQkzavMTcJdX8Kv3uDoz2dbB0sZwL2Zpv2A
62ARAWJJzjf/vr9vdIhf7++ihzK0tSVkKd9T42JYGWnWDTwhdsDMjNki4zOKan1lP9I4RFeHPvLf
1/8GS/vl+vqFELFr2P0knevnnd0h1x5mMvVkWpNMOVGbOqaw6msbTxrnH40UWKIbYABlyJU0m8CG
7bVjxjei2683dHEaE6yomw25zv5YasjmmlovCLdyuGM6LQHW81omSRPx1C4tgdwtOdF3e11ygSaS
al3WzkhKN/MrdvKrD9PysPy9QvzPQ61fnMGKqKo6qeJhGjn+lMzxwgMuGiI0GO6G702OA/S5ztcq
JZ1wO7tqCTwxtbXsAIoB6gZWT6bgdm3dIyXWajfst1d+zaWQ/dcNXpwEJm1ukJLhP9MfEZ/wVWAy
clrh5kZZNjqnNdnyHCkDMWUPOHtWIttXuYpX6Q+LXBQ7+j2TUVNcWc6/PWCj9CD/QMZWSSre14VV
KSYjlwVOCUNo62zbtIpoFBU3CpLG1EHqpqrQUHjYiniNcqIsz2OKedAhg0wCQUUPyZXCX1nhILgO
8i2v7nL4/vdX900vlefu001eHGXoSnU6NpXleJks3MVROlF7LWHApDMt6RGQ9mDZSAx7gIg63UBy
qquBOruycn57tvx8IxeHlXROtFhVwgxDJ0V2dapDzHzi0WgACLmV5JHzycSXrtVCBFsz+oPMVi+p
Osnqylfy3Yn/851cHGAGUQmRLCbcCS/WtgSPULILEgKHzixEmA1ZKXuV/wwLzeJqw+Ebm/fXX+Ri
C5kHPctwWGSMXuh+avJi8AYLljBY0D8KbIY2oxWm5dmruKl+KgUnOZ/Qn39/Cd//HJ/4ZBd3YQlz
5suiQJM7wGVe6KwsjFmhFYhHaUWbDmV/j0oWPOjWx5cGLPR9aveQcgzDvXam/MYpRnYhh3w8TJrE
BO7i2ZjkKdL8eU7Bg5jr9oNhk7TPbLPbWj5YOX+ie4d+9maWXUFf19pNra37n0m1zTj9263uNI6u
2NqSQm4wPy6x67pi5Rbpj5RiJ6m32g5EjWNRXB8qzLLyRk+OenvaNN0pNlw/dxKF0e2VV+8bN/rX
T3XxnJmFkKptNKbn+SbC//wexo8FXrcczxLO6tX0TtMyoJX4m5SghIJsN205VE0b4YMUwN010fUf
j8nFIvrlS774xScpnztLnNJzTHebYo84uhHByqGJju28V9snMaxtS95IcnSUBAQsMwcHM1g3tdv+
mPYmGqNVutWjrWQeTKQT4zEAB1sZN123o+8uSds4d+im5kw07Jbug0mffj1QGdZe3PXX3uJlU/rr
45i6ohuEHf0d/VUawjDL0J4w1DPUfxiWYe1ycpjd/kddra6J0b5xBYPJXKh5jIgBpasXz2gkpmOW
Ls9oi3BP82bHosbT3MZOWTIpLLxhWM3RlnG26DHXtuYdngFB8qbMrlfyc3Otwvpm0/5yPxdPl1bN
qZml4jIky4RbEXdyOGBSV0hUWEK61xTKfUI6xJaZAs++I20n5ebfi8g3aMiv38nFI1UJeppVyvJI
baMNX0IFC7JfG+pm1sIVzqxpPMCgJvpjE1V7zvvUorN2NHObM6KUOYwj8OkA4JsOjCtU4agYA3Ma
zg1It4xjfEJotacBI2ya+KEdOUVoV95R85u9gG/R0CyLwAgsnBdlmZy0Zm6ZfAJ1PVprjFk1sx2s
/47+1P1ofoQtlBxb2ysOi8gNO1dr3pRwnfqzMHpK/soBqQFz0Hk53gkSWrRVEW+Mm+gEM0ChuBZt
LXTG6kFmGWI8xKkWkaHiSf3Jil6twsmfm5ehs5lWzII76qghWLts43d6Mm96VOf9nckUoXb80BlM
8BDdLp6pB7cl0yvlHlls42mjKzxmHQW9x7im+LACT0gcBCQyo5JdiUwSwzjhD/9BbbH8vJevoKwQ
rovrWiJs46LI11UG8rycAA7z/RL6IfU7ekp23Z0EGxWewlsCj0BjH9dO6fpqt/pvyBFPn2KA2dEk
/mFePH1TOPqBEMgLX1G02Uqpk2ePMUeK+7tY3MOLbriFMWHr3khbTeA7uMog/8aR+vUulvf00wBD
MYyqH0NleQ8LfH2Zx0TWk3nvtZ/aGqKgi1LGt9VrSTHflRHkzkkQRlV8uIQgfr1uCAhHyFs1PdOl
r03alVuao7n2VM07MmUHm5RVJMYd8sRt2v/MRZcGGCm5i73x2lL87VL06VYuasy+8yWrEfUURMOx
cZWa7XQnd4eGI5eF7nZcj9quh/lq0qdMGcwt+Ltr67P07Zv86SYu1ucKiYilldwEqS/sQDwJ2WZA
22LsinU6HnzzptjqACtWPorFqNwYuffv1fDqHVysyHlv+Inua+kZADoiovCYqbscA4morBZ0NYWl
hv570+JAW1/b3b8RyPAYquqC6NV1Q/tzIP70GA5ZGabFIlrQj2iFtzQKbc0Vjn8YfFdr2G/MTVwN
OB65i8ilODl+ffiKSlLyXM+WL1vy1F/Dr3mzEMVoKzjo3YXhKu75+8/36YoXX67UZ00iKn+uyPpJ
vtxjsDbWUGEooFzr1rqGDvt2bft0vYvFpTBKKc8rNCjpttwKKywiv1RyebfyLQxmuI/O/KQ+qxmt
8Q0qxH8/Sd91d758vZdriqaRAWUhvbFaO90W0kZoikPR0DAsflm2zmlB3pnCO0hQmY577wrRliIs
Qr0vr2QQnMauH7ci1TFrTzZ4aM+vnOa+6+/ISwPMoodsmJZx8fWoRtzIaWByfKjB8ByQirJ/+evc
aVHNEkvdOLBNI3MrQHugIDi3w+aaTOi7I8yXe7j4lpJMnicjMpb6evYy9AeZFyNitBvXeudoN7k1
pC7IowTrKskOiUy2uKqvT9q/iSKFrfHpy7jYB/tACv244UYQp1k65NYdHq1shxTdztZj6L3rq0j7
0NU/LHekQtd+jW9PGp9u4DKnrVWixKwy8G4FPVYdMq3OOGwv5HcJ6RC7TD2V6OZpiCS2uU2ws7VP
GKbwWWrSRj0UJAUSZ2l117o231Xon+/qoraK00pntm4tO2MnrTW6R/0uD5wsXY/qBj+ApeHBRAiT
el3ymGGVo28MKdyjieQDc9ll1rWndtmILguWz3e03PGnRbJtxVkhYHF5qdGovKbARdASwyPvnOyh
Xg0Is0t3/vj32/wNlO/L4/HHWPXpqnmiSkVYclUkxPWiEvpzzA5ulM3Qb6Jw09IIIN+odVpyxE/G
fj5gnAoNl6jY2JYITghtyatvE/QRzKG80QEZWSF3OfqOov4YvAK+DcKFfI8ypfmgg2MoXtTAg9+I
SBgCTyeNV8epfK23JH+35SoWllpdWSb0l0eiJmX21fv0lqAoYy6AC/cQ3g7oRQvO3nvLh3to1dh6
9YZOzgrZAOMdxlVIm6hDZGJCh9UdYuVkvLZ4a9/+0J/u7GK3CHXZqLWQ7kb5nmAjZNimJ5ugPzTm
vuz2Ha6Y0UaQPntJeFeI88qK36Ya7xM6M1nZiflyEiiqk6+8xvN5ApKWPafdCzHivVNUtz1jRZ0R
KDEJM6+8WD114KNTgj7yW8rQ6snP9xHG8vZF5aejm6Mjh0ra+yo8ipGdpDtDd9V1n/4gmSzYUKxC
EVgp6V37h+6PwdVTY5RFlPlYPlbQb3pbSTaWtBuKGyPeYE/MzVO/k9MfieEOVJr4me7IftWt4+tc
nsx6K6NezjBdrnGcoYCy1tm4FwmEAr77SBmMOTPegH4sNAcU20IDFZZGZfc70g+mcWitB3Pc6cK2
ByIJIBru1TpMtpIrbsp4bWqPGBKQNCUAsMDQrNP6gBfDIjUM9DqSKdEJJKbIN+QQo11X1W1Egkzw
kCc09+onFSWEsUemNpwhiBA4wdM53ob+i1b+zt1qPuSPMa6d6vzvt/D7HevTI3GxY5ljRO0Z8bC2
LwTluGBoHWj7nnGfEWRuy17LG0IqEKvPlQsvhfhfi86nC19sU2YyBF2Z0viU1zKoMJv3+NZ6U98h
P/MawFwN11eueO3pv9iP5jpKJGngo1bIo198kmFibyo84W2JO2hh/674aYUrRcu3NeGn1UC7GLmk
3aBUkMOWmnCRbqaOgFx1zaTDwb/zGD9eS7/5TqUjIwsinFnBamn8aX1/WlfldNQjotCyMw9WR1u9
cOraScN1bG064RQQIrwP2VUQBfQ7oq5hIdMiErA1MHzkIUWnSYxzQrA7ukg3JBo+Nl+w9aFkVNK1
Jd7QjLu+aH57Xvx013/OdZ/uehqHQJfEZYJIPNRaBcPcYIUWVlFEu01yycvMVh1GlWs/z/cPxf98
W3+qqU/XbdC4pWWwTOSw0cmr8WF6LNbRuma+y9OvMOz5DyKxvj2lfv60Fztu0PqNmCnlMgdE3cKw
lBxKpDNbqPIx8zaBqf3qTxmvbkyUuL/rdwlH6jMy6P/TO2EplinTvPuL560kdd41PdI2Zg+och7o
2J0zu1iyN+j7QHZcWQ6umn9f9bupH4/o/1714uPPel6pQ/j/rurDRX3CU6XxQ2OY9AqGknT7OSb7
23ktAqIDSlfyyoxueY/jDnj669Va8ftN+39v6aJv0IelnComgktMYELjwrBvfoza2qIK1NwZ0wdx
uHj6HQQSUoqJtrcJ500PUP2SlwJ+S2a3KKRKT8DVav/76/r2BK2KcDgImVY4zV4sXHUbDEkWMpnR
li5buV3SWvTb+YTPdbPwruanypv20c8rl11Oq5cr9KfLXq5cWqqJeZFw2XQ7cqB0cbSP9LGW1D8L
sygppUj3tddr9dOfuKy/r0stItLG4pG82JLon2VZ4P95OcD8kvcuFTfy7MrjBvNknd7EJGnVDpHv
ZG04+QfZ2aid1NGuaOZkQOkjYaXhHXOs/qld6iv0TejGQ2XdTJC8o3tdvtW6w/hfpJ1Xb+RaFl5/
EQHm8FpMlVRBWXopSGqJsZjzr/diG/Z0l+SusQ0MLmYwfZusw8PDHb69Ptk/V+tz6CNr0UpOOczk
NhFqn/EYJXs9vUdVfXV6xvh23JgqIkETaz6ZdpduXfy2pK0t8xSVye+vwfzRi6JfOdWxpHcnbZ8z
f80mk23IEYXstv1KMZDun+z2s9F9hPUGVdXYVWN6kkgcsAVY6pInB+uq+8LmCGkZM1GFI/VfOJL5
2TleCsyYluXbKYl9QW/WtarvsAW3m4ZgeXxJ0xc52LcTvYhdUBjL/rxmIuOsrBMotTJhx5u2Dx6t
uy71xq/0tOgnO+yeS/WeaY6j3DqMGCjo2J/GgrbNCQYFhAUsjOM3tPVn9RFHY6m0IzxXVKaS3En3
pgJYB+N6+q9sgAsS+ilXhL0+LaJnhuPsUl0yxNrukX6j6h35o8PwEKsvHXqYbHgzeM1aTXe1mnJq
ZJ/qe2h+A0OllsGQiZ/wPRdvMfKUi3VFOSCjg1zCVUjifaXupmBpxZtuXEvdS1tvUutRZcB8Yjav
7z5Pt031GsaPsaotsvTdCUrX7D9TE5tQB7DKWdhQ1Di/z+guBDTv+q59L5Jdre2b3oVc3rE3GQXT
bTqjwssEup7yeOzjjxG+DjTpXtFzEtbrUAF+hZ/W4doRoc1J41/vzLyvYGOrIv9BE3yxr6ROr5Mk
UJnEXKNZtNK9EfJCWM+K8KYF7xUjc9XESV4tTx3+iCts3kUmdXfCgDEVFQpHsPV2FRTHXpEWQ7OL
TxutPiTaR3V6IuR2TumDaNRg4TwEisXtSD+YCSv5hL7PvAVOdB68BrYFIrtIeZjSxzZ+EfNVKzrQ
0cKrwI+rv/YidsyYV7TCRExIoTvcC4zgkFnRIs3gY3FL5w4XvuPULKPAq3WyF1/Sb5k6ks9rDvL6
LbwfONVRzW6DZeYxWgwV/SYbF8a0Shq3Z9OJpC8nejXB9FSqHCg2AxFluxY1l11ZmZtBWk68NHRB
CsZG3JaR8FDh6J+f8b8P4e/VnN8P1pq555JKUf+ipNjlZt+fTt18YBjPYurGp1VpiQtmin8bypvx
RrBT1YfTKuBVh9M0KiukiaOd3/Ejr3yJfpdLv2+z/9zNRQIZQchrMQ9I7vCj4qR1ihPjJ8p8V+9B
7ipzzp4Va5XZV0cJbk5ArdEZnd5NDfxQ8SadtkgXTOOq++v36JFVUiTFUjRTI+q97JRnJe4uaS+w
SkguqWUz6LwQdbt67+yIftPkIflM3X6pT1eez/dv88WVL1ZEUSSjqhsz4SPJ6WgyWZRBf1ilpVtl
y9ncvQ2pbxXTUZTeUfle/aLMW/3yifz5yy9e/HJIU0kRjOQudydP8+S39kiN4y5hRqJ3DFSepBmx
G921S83599b8nmhc/PSLt1CPC6vMTvx0vPmmZh0YDNQdBTLnjGJ3lyIwkzgwRIjgjM9aD+XsWg0R
ejV2R0a3QLsmSxGcSPMsRUzUyceqfT8zjiTdJNHteXrS7AljlNny7d/3/cMrpVGdFVV4NBjDK5eb
RRwEqxvqEd0R86tgXSwffWfLVCL9iYFTZBE96PfKK4pgeo7HsVucreX5tJKXmZ9cO7i/98/ZsH/e
zMX+iS0zmVp5KmZ4+Ynw8mwLH2gXN8oTNYIX8Vf4lVOvZrwDNA59wzrdo2BGBn7lYX4v1l7cx8U+
koxEHdJ4KO60doHmQ17P47XJOjqiKPEpB64wbgIKih3Of5H8fd/E8yKQJRPhYl552bSry7ORNpVW
8PWqVrN1NYAW6bRh2mke3QAe8yF8Vfa4KfCYSm+uNonm+Pnvd+jvy89B2x854CkTB1zTlOJOQexF
Dpy5AXbWDF6ZNq1qHUoC2I2XyB7BZa4Vuqdl45KyHcWr5+u33u3vp/Cfhbg47Rt5wMhclQpEUPH9
xIBftyjf4K1X22kL/uyO7AMjxJU43lU7A0iGH1zVgf3e/v9ajYsdGXZ9GCf0DO8E66YXbWiskicq
a4NSGVBs0VOZtAIWuBUhHDNznZsIyCc7vafKoE07EQaZcJPcjvnGDI7zDAtTQOxc/VZq3Czyy3QT
VA8ZoTZst6rbCe1BqGz5LjQZrdoaSFDvR2WH6cc2aF9KihCNsWC4tBP3VO601LGCvUZNwgrvLQkj
EhHfAfEtwszeFgQgmezPyMniA2Yo9HsYf1GfpnijUc2jNQXmUviKTi8R8WwrD4zfMruYLIZ+3+UY
dj5P05sw3QuIuQ54af371FG+R2hsMlOlKKOoOl+oixeMeAzzS1Mv5ubV4OEE/1Jon+J53e/Gz+G9
nUX3zIGOFLIxibYWwmsn+cqOOgAl2YPi5ljI1E8NHu4mnVMiWSd5unKHP72FSD4gpGKFhvJD+fs1
UE9pFMYFdyiDCa7fuviWbolKw+ZWwZtp0eo2rvHp8CvuPPWg3KLJ1cmVVQ9HL2ZUQ1xi30TJ6b6U
akF+yLmJSIPzf2m1uP1RIt1NNXiRbiXFfnnt3n96hf+894tXOKGBIIsd9x6uaHNLCkYqNkwQ4toZ
2KlXwEVK/kfr43g47piZvjFftF3tVdWCORS0JsoRgJLk9848cMDE+PQSSHaOLa6Jcs4J9tcGHMn5
vp06tKWpglhMowIevkxz2b6W1jZpfDcelUVva4Y/BLd6GD5bJyrfN+BXfoHyCfESSgEUiQvcdgha
i9EzX5lpgQVDdjPW2+4jk7YQijUdOmu9NsXj0G9E6SWz9pTZRanyqvK+xf2xZLS1prR8ODdb5iyI
jEV9ca7sUDgaxZJK4NAdxP4GYHlG0qj3qyQ9IK7h/asIqmJucIZb8+cwFpjnmJFTCOgJwaL1uzZ1
C4Y0HOVZtsksbwQQP5vkoemxD1wATnk6LwnQcYnjn9jcIWfUOeWpoL/D3ZlAMz0ZO5DtMCsteVHK
viLPcZTeuyq7vWWUxVXIDAtv6B9jy0NDnIrOZHI/yPGcYLjXZitj4atskT5PGGtDZwIC5DLp0io0
GW1E/sCxdOy0ykVOZBQsMYyPNGdMXEl2g+nY8JcRmkZ4aIzrEzDOEE6TBuTrqytWaWNn3BlINGyc
jvu4WHW408rhbCRJSwROEiR6iOf3RueV+W0ZfLax38bAvRwNUGO1qWJgUCvuAJmHAjnonkXFEZDN
dxqYOd40s12oXZT26UMP5xyDUXqJmbgvYc2Er7kp9/l+npbQb0y8eh+ZPCHOVYivDoCn7Pn/mR2G
5dYLvhR9W+jbFqbnaXSGbokfTKgzUeaH8maQN8CALOVOCJbJHWqLW8aNZMnuZtvFuUPe0IzCKxKj
4nFV7Ch+0hFx9NvWWOu8CXyJy4Wurmrxo5bdirTW2hrUSV0EW8wwOKYNxNuU7NQuN3RCHJCghRMP
S/56ErGYGhkDRTUyMmnRPFgHDY+SDUP8iAHh8X+mr9T8e0zF2XIvkbZishZVihQux2X7JGxLCqW2
sspuEDEyr2ZrX6nbyBtiylnrwNnIv+mZ4wxmMnfBYxWsM/vsoLADEjMeBY88PkyA0i24YmkuVPFj
TPb1PvGsVeMJK7W2C9RYECyyG2VGyxirO8X9n7Kg7jkm3hqX6pO5wT+gWTQ3Cj4rnwm+wMSLr4Oy
oUVaUApUG8pI6qY7Wl+MuY0UM318au/Lg7wEQeAJH9qdsO2X5V3hY99Y+LnXr8TJ68hNvWQFtpGG
F0Rj7+yly6HxaIPwaBFQMfiwFbzwM/0s1rJXfI3MGYdr5XC6TfZ4XQ+vEFO1ZGV23E3undItwdKs
PJ3hBuK4EbHSUO2cGf94S4cLSgvYRRQ4+fr0iNGkLR5OpRPv6lXmJljrcueUw3ihkE+tQI4dec0Z
otta/GUlzfvIpxUQ2uGSIUZHvk39wh/8esVHK06W0wIY7BHi92uBleasl+VClK2yPY6sKET4OGRv
zZvEUOkC39735sir7sjP4Rs88d2wLEkdNhJigAdAYXdMxCQr3Sn9k/Mxg88p/tJDW3du5QarwO/e
uZdgnndLGJ6lZqYt5orfQS2XWBm61mAr2WNy2qYeu4JvVFe+M/Rnw8LGA9mpHxgcX8VfdeMPZ5+h
fxzECO4CpIXSzKFkyEoHRkBWD5CuXJj3BlcYF3K1RJYsQtDP8UY/H3Dx8KzMKT/CbEM/F7JHHzjF
I2adGdOYTvBR+KkvXHF8+65tIPkyTEmWcdSDYnBZ8BkYfMxzqYmJFKGSdGvxQcHkhZbWnrxFpW4u
3PARVkO3um1/oZd8F08OXXzewhtsYP/vg5u/7+YiFaymdMimoI7v+DJN+HcxMgP/7h4PU/MBqTMd
4aFxqU6on2oJoGTBQamERDoMuWFdHIK7KH8XD1Mvuk+l5TlAmWmtWuvKqv3+pv4d2/59nxeVdJJ1
6GQ5q2Ya9hmsHz3odaYsysnvZW9GJeOBN7gpWSf7R/HFp2t6vN/N/3/cwaWHBGSXNpAHVoqQRPKh
aNwBMnfwXGSLJG/FR9o4yotx33i9gXS0+6UOsI3tMy85EFgbEjQyYX0L2zF282d4R1VpS/ARMpcZ
UJmSEOwTZ3znc8yBrDmMil951P+HJTQlhhLmdoR+sYRxeTrJbZXHFKRgvH1hcQSe7dgtBzvc0be3
u1dOGDteX1u572P9v3f8/76wcdFIFdIo6M/aOabSAgnRXLQ30kZwVUc50iwCBFPZp8kZz9cKPN+j
4nnL/OeyF3Kdc6eUxanO5jAteZsBB9o2X0vL0ofovcu3yte4JWpoboQX+fbfAfkPhYq/Ly3/HZBH
qjRkssxSZ9v8LTtoW16eBAjl/vRSLLVjfNveW5+x2z7FR3UTffwXfLEfY9Q/fvxlShBOUlpMrDkU
DmzVjrzIU7eoFygNGcU2D9MtpyXxKQgevCWsckE0ciNc0a3o8+/8/s785xFcBPe4Qoq5gisFW27y
yoyobENDqk/XCpKh3jlDJ5XW4rg8vXX9IlYp3zrWoX2nYs8kxnDQVsMHvnDkq4oyw0TgMSfVJv+y
9sMqM1+JJpMBbuly/kX9gkMJP8znlrSXOSgG+FNa6HCWsVMvyGoav6FkTthbDk+1yUm14cWLMo+T
HuBb+tpurpWIfqyz/bkDL4oCYjDmU5WxA7UFzYZfs5A6gBwx3vev40P7Wd7IlOHjBb6kde3mylZg
phi80XN3E75qK/2mx3pkP7ywHOAZ5MLPtoYjXmUoq/NT+NdTuqgbtIYZjhM0evaKaIuPRmsXB4mZ
D1c8yqMdPIqdY23jEufn+EY5ZFtzHS3nx/K77Zy6ag6GagFzvuQLgfc1WCY00fmioxBF8TbChtmW
K8f60hu31F0wUOryv6Cr/LTXTBJ0STIsA8/Ri8UegtEIRq2Ifi+2TA4pPc0VKPikbnZTX/kefR8+
4kybh3UskERUJPWLq51rycTalBwwXtHnnBq2JwWf01du2Gqd4ZweLdqR9iSY/mUqbOEsk2wLlSc6
MCVwcZ+DfxNjt9kqXEJPeHK02KHh9Rhg00IzQLNhA6nTNqfyClG4cOGDZLlNkH/teP7xsPrzp1w8
fr34Xz9l+l1VZUAe+Mp9sz89WlRXb433kJ7s07gfvojYtdyf2m3skqkGiyun5o9P8I81vSi05L3Z
JVHNmlKmgBRJo9BVAXwlTgwpSfN1YTlGj+jFuto7dT58US33tOjQ15szLN2ZGNi9/PuWvmuALh7z
RXiUFWVoKhm3lD2jC+vs3sdU1U43EwU1W7oJ3WslzR8bNX8+jYuv9CmQe0VoueLgDQjwCGJBFTG9
TFIM8ARSS+VSNJvDegcbBxvTHkgDOLrYSocYby/0V/1Uvk9F/b0Il99vhrxrQx65pblpJ3cQSx1C
1sCNCXNg0JoQfeO9HqxyUtThl969qOouH/0oJ2wkQqqBRL9PuKWid3ARWVA3yO8lYVWNz5GwifKV
EqyN/l4rhEVBZt4On5PW/xf8pe/anYvfcREQKOeyKkeJ3zFZcPwcljdhrg2jWDifVJzAHaj30PKS
fI+3BQZ9iznrxpzMvVaw+/mVM0SNzU5vUL7sDcZ5BlI3/72iPY4L7nnke7aGaRD1KxPS+EYQ/RJ9
sSulbuWjz1f9c7YqhQ3OGbnpXdnk8wt+ef6bf9zNxQFQnI1Ci1LuZnYXon44OfhPKLkDV5hRsDUf
0/Xpac6o6chfufRPYQozF9TSNNPUtMuYVItEedCkZN5avSuBq2nAlODNidvlMDpSsu4DnxHM2a5k
booSyoTtvlCdf9+GPJ8s31fgf9/G5Q43wmwwm+D38xBhX5AOewkuShOdlMyEYewZhSvDH6aXbM/M
DuJ2y05+4W7gprbV+w1VIwn6sw+x++r5/NPn+Y81Mi62LaSTWm9l1qh2my3lMtV8RpAcd7tEtxt0
1sOifQnlF3M2fJrPghQA+8qIHerN+emeas//U9+Hz99/npsxH+V/NF6aKFEqUeCeQpgJMcMRDF0H
K0tyA3yIBA/VQgJkKqMIledrhIyQmPPSvbY0ys879z/P7SLKbevgnFXwvlkaI94G5sYEf7M4F7dh
9lxmt21/P8LaVF9PwyEdb4sO/LcnCvsQIFZ0cwaAF9u9rSfol5cV7BX8fKJNeiKePMYRwWEJGsIN
CSOv2jd9F9LNZxGjTXhB0PY2LudNarlri0QTIvjMyofmnY+dsJZkB3qXbVDDdEqMABwq2MBoRi/w
W/47RtSLJrcn2gpX9QE/dsP/vJ+LD90ZtIhWp+G8kijfSfjBGMxl+EpcnDCLt5l3Pp1t6HQzKeNk
XctNf9zjfyzHxVcviLOsYRQsmhEGRFIZrmjW7dyEB++JyIN6Xv10dczvp8PHQnbDRjbQM//++P+x
icdaNksjM6K7klEJVyVXp0GzyXqvFD6ZsPsQUsegvvuVrjGmONWbFrl5Gqyu7eIfNRB/3se8OH/c
R1YNbAcMwZnZrd+yAlwKpTimHGHoo29Onqk5omzZXTnzvncsZ1XKf379RQQbdeM060oj5s3Pb3rt
hYM3C+frZg/iSvXg5SOpiagGQy2bTalZJIaCKdJfuY9rT+Hi69PpQVBLDfcxRxd4+YY2GsC+d5se
xn6zF+W73CQqZjLf9DvNy8gnXJ1b5B1IRL/uKHuXr03ix/GGnmPj19o6FZbhNSv1H54S4ixUnBrq
A9VUfn/T/3hKetpqTWqqxe/77JDaUnMkFmTGBUIrwSBeXDZ0uPxKpvFDCMp1DVFSRJ1N+o3Q1Bt4
VUgKPe4A5q6Gyrb6pT3xeSRHxoQo9YB9XTcp//5B/PuiF8eBLFXFWNf8WKiZ2QpBYWI54cfv2HdR
4XovuBGJquWr27lcZYjevzfFDyWjv69/cR7EmRCGtST/VnrksELxMfMD2gidB8HeYBDkIUDtRbXd
T5BQyav/v8vrFxUrPEAqccz5+YzDa54Azw0pgaOAcmmdQsb4ZdUXL7KT+YG6l85vV67+/Y3468fr
Fx98E4TqaGY88cFrSyqHHvxjk4EfCEYpuHa+DC1gayeylsoXtJU5MBNWuvH/9AyYQye5ZSAeN4G/
j6UmCKxRrxG4JHjMyAxpBZOf+0VJWt2Sfky74W14pXQl+Kf68O8lUOa/+++ATEMTJukAPnTk05cd
7bI7S9Iw1jmpYO+Oj7nhZYY/Tv5QLCsWQISchCaAgv1hfIbAN8jrhpVCY8pwUOeXkaN9wsCipdUk
h5OyLEmvD5Vn0Hx4Qsopn2a5Z9W5/75r64e7ZmCbGVJmDdEMfNMIT3U9KEVT3Jk3EBj0/GD1myi4
abUC4DgFwEW9AXjvZr5pk9051T06qnBZJg6tTGOjZk6E8afTjgsB3QW6LBohzwpw60WzT/dn9NDY
Ohlu9KCoqS2ZEKPON7RFT9gCkQurKxXApQJq5/w8vJsvLT4sjXO6hz0M8pCqOE5N29zR3xsmEnBy
UT7VrfmOaFeOPGVcN4mjPlXHqV7oy+ZBjTy6YRgOnh9nf9mObvBeegDWma7rfd26Mv7YA724p/NH
8EwLEk+mq2P4yhy9XWyCv5bz4hBKjFNemmlXzCRjsVpoH+rXgAyUeQP0Xq8lga3pxYTdT9Zb+1yD
E4ZBWB0bziakAh4C2d/kI6K8ky0D6dhVRPCRd2Yo7eXfD/6H0rquaKJoiiYqDEX+/Uv++DbI7Um1
xE7GXWU9pmuYqhCGlaWYTYtG3Y8kE4ymgYfyEsUlY6BJEuDffkVJ8UODgnQSkQrYD1GVvskSoqGY
zECoh9tco+q2sPajKzAQWL6NvKTjVqXjqzMSEQPqSI5tu08COvwt6DE010CIu2XQM0rC9EycI/Q+
+WCaCgZsT8j1OWY9GOYYpfwi+1ecQdlVwafAVIE8g2PxuUKuE3duna80dZFqV5Og79gvaiIG4psZ
/43q4nKFczFpulgO+9txnkVeJOuZp6sviPfRMoTduvDO9Ea73yLgau5itxO8niuP+XuU+vdNXARq
Q9mFehzpHcayk9cztLgABerTvpz5no0tPuVQdK7U0KXvcRoXnekEIgJZVbmsFZgakM04SHr2VnZQ
Ns1SXUD43P4XRhE//rw/rnQZiVViV5VWNe/iaNnfDO8VdnK0IudaXL0wdTv3Gwc7LSDZZCOk6CWj
RkwAMGM251JAYB2NNgMd7snNch/Aa0HkaFwTZP0Qif29Ihd1Qpyts6qSov52NvHsENi1PgYFwBqw
J5C55n9BBPl+FP19yYujqCzUNpIzHkK4ah+VbUmGhlOk37xRLqLXf1VO+D3++vt6F/GP3vay1hm8
y8CQ9Oewee4Rj/ZYf28KfRXlfsuJfL7vEJnJ+dagyx5ue4NOnjo/r4z292mlJU+IuFmQaTySQeCu
JJXXYvc5zf/7hOY2OfMslY4iSezFk8CASFBOZ1ylyukGJjXSctkfU7e0NeteDTEJ6O8DaZMZgMax
hZdu6vZ5rplYTmp9ntUbKUYiKFwJ3tSfnpXJOSGJMp9g61IlXJdjqnWy1GNUDPm4WbXpEjVjD8oo
X8J43lO4DgExUeYusVJ1BMU2cFHHIJ4EBB8OPoABQvBFhz9eatNBmuzhEdeOAdtOdSVmNgVY/Ebe
hmR1/mg+SYnLd5qXDQKsK79kfsiXqzv3zgiBVE72yyCojgslj05jf6v6+S5Df634Bfj1q/nnjwv2
x3UujrVQPlVxGpv9rYSdVu2plUct8hVPx07jZMuCI2LOxLt62f/5Rfr7B/JZlJgTM02DUO8yAZ+i
TIiHIaVl020qY6UMXrgCE27d4SFRfxWSE2ibFrEp2smtCU4bMnqGSVLJcKOI6CylVkG3yYxWVeAO
B+NQhcvwJvo6RStF/mQqMiNwR+cq3oyYg9a+eZO/NY3LX66rXpvvItM+c7bFs7dLRRl4mYsL9VWr
lqqBJC4s7BjtIQ4o0rFPv3IuGAqvpxF24GGiU2eCpkisO81YxZjOTRCpg3N426efSfuQTKD8mN01
lmL+GIetI03mqyU9Cvm9Jm2DAvWN+CKVqzR8CNJPg/EXkFuMGKQG2IRPIPST+FVJn0VqN/Iv2OV+
dVqbZ18+hzSH3PRZOQRAQnCqje+Dt/O4Z3Hyr1NhS3QLhU26jSun/UpJS6XFdNfgiwmW2tyPYKTL
1VxJRYgOQRpupdseTR0QuWoutNM6ahSmZ54TCfPnBRNTZ8vjLLXD6cBVT0dCUUTWwbjnGQW8IUL5
fCqRLUwroX9qmVc41wQe6iJX1MXQYh1As7PJXjTIxm29NWu4hgIj+ziwfyn5TWj6hvEgTjcd3pPm
rpXuNXM/0GKaDnK1oeuJhK3FLs0uKYMzgs1kM8Z9onX2FImKlLEy1wVeuTRy7eouKcjP5g9SusMR
sy1uLJRN7ap2TsuzPz6Iw+IU2POpjQwbHc1q+goAhyC4KTYC0y4omUoXV+0dTfHUctrMtixXd+i6
rdSFvgLoSVWeiYz2gH78TngdDzn2fEsgFW7i4T27eOs9TI/ITBNMYiRm824VegtUQqfqtnSCaplp
i3Ir6Y7oxVjO5rQ6XBDR4zPAcOKHLMalyNf5BVC88fWFgbCX72tx061xyaTthLcdCmr2pqff4bqC
2SeA9/voYH11O3om2lfxmD6Wz3SL0pxnA3bfhjqn5I/6Vj4AI4FAspiW6krDL3god8Bks6P6TvuM
kDn1knpVCU9oaceP+mMYmB1/o83EzqMEX9n1i4mRUrbDI5qcY+IYdFp/Xkn66egf4xgf2ulW1ZcI
gjLL0Rv7DGgBjVV6OvBF6jdW+2Duz/fGsVsMC6tZdEvWqvjqXNC2dnSHzDxdvFDtIUS2eOlA5mUv
VX07nKgBObjOAMLtpiXZHV031HkcyfLL8K4fqAnxgbOaN63e9tYilI5WUS4tAcUXcsQR5eupwXwA
zcCSe0/DvdW9zr3YB7FcJcNzrdnZu7SbqO8msZOPh7qkO0VEaSDapyETPSUY9TFdcjxJ29LAmmrR
IKR70Uxvim3SX3lYae1D+pY37hnZp7XrqxWg/yh+FaInBPbM3XF1U1r0UEdrlzY/u4qnnWpejbtA
9Zygs3tERyvljoLCq55758WIbeGqlxwRBZ0MO8PGPYkm+jAuMDk9x6/Yiy1qSbzXWcmw+AinJTQL
A1yv4Mo4ZVGxwKKyfUuZSgmYGGRQxsufiy+KVKJip4bTPCa1E96SDdTZS6oZbmJiF3/Ut0gOs810
rL4kWFvDRncMHyssL7inxGWdXSRLIZ4XJUoMIPhDtilQtFbPmANIoq/UW16dEVOJGnpf/WFYdjse
2Cskp8rtLHvitUQTwPMaDADsDDR6rYRdlGvpL7jx5oOnNzdd4ZvBR6DsIFaCSTdccRCXIV+AAbEE
Kmo9esySY5GtROUuIum8qzbC25l5YU5t0lTxfIuaAiVfzehs7GQmdVS8jzt3AtwA/0NjBHv46FhJ
oWaAAGQ26HNY/0g6wX+4Kbo2/tPstLi5CU6otRDLE8QCpoqUJ0vZi4MvZJhh3nTmSxDh2sp3saJd
ZZ4SuxRSV7MAHyhPOuXK/mj24B1PTNWuyti3+BIlWNZmHN3do3y+VfSjILqNemPoR7aY2K8xyo2w
BMVRoTx1B6PjIJrekb3BzoFSHztj7GiwfPiZ5olqcMvn407NGIYGArvEFcmekGya0U6PDrW6k5ig
iEjJiic8D/SaBFiZnzfu9X47+Kyg0v3qu1UUypBjWkevMZu+CZFwStM7YEpcGOg7FyHT+674YrWf
JjLqgHGm1uPfNVuUbb7MCvO9xAE3tsVptj6ga9Hhs62t82GdIbbl7xkhMSEIDL2WxbY2semxJuTE
CF+M84rkvag3U0vBfZkmx/RJXClHoSM6dHLriwdXG27cHvRfp84uUURUdt5D8V1IBn8xy79pG8eo
NpyORbSn2EGhWFJxxbjhp/XKXYWLajo7hD6zXOb4HGL6kK/L6INe0Om0jIdtSljHWhAQdo+YN+sW
kWl7KLsbXvAY+KrqFLDMC/+MHNtNoR4Wiz52AHcGkndWHf640HpKtG+7ZSkshMyRddeUd62+1Yz7
Mnmf8nXFop5pypvHJsvsQNvx03kv0nFWoRJTsh/aGLk+avmXE200jPJKSNa9zWT4GD/K8aGJ99r5
WRJvh2YjkdX+Gl+Kd1N14CXxBE/86yhltVWp7oz4/pS/9TPXLevWRtXYNR+CvsbvT7uz9AoXMvmg
otSxmDPvDkq3A6CxiICF1H4/rUNxi4dXEuL1lT0HGe7Tkz9hl5l2uJI1VBuNvV4dDHXbhf5ZfTGL
TY0BhtD5nbRrmqWC50ISeOViCP1BcQW4PJaXtM7ITALw6ZS0kM4Rr9O6Fvgaof2jYKNnNXpOBoTC
m6DGHttEqh/SUm1tATmKpFPP08k9lcdEOnTBsyzukoIx2WY1Cg+hCGbYQcHG+co/J9qzEt9cx2id
Zlga4XIKl0O/CvQbwJ4gkRz15EQI26lk6lCk4nt12JaMH9H6Py9yTgvpdFsmR5o9JZY4gfUi4U1N
AEybdfRN02uE20m41dl6abIThc00rnFEoCUnSxx3YHeKVzXY8fmZuVsosbuQqmS7mg16rf5+bg0z
P0W9D3PxoU8xgF5WkKAxEhBOtxIED24yDD7N9ot5J614mG+Xqhz2szUGNMIswc/4A/YwPRcdJb14
L3ObNXDpkiZdMlGnRtfc/bKIi4NibQ2+EW/y8SPPVvV4iw+AWiLUgCq6oaBApmgXMoY/nT11x7Qh
hNxU7dkr+mMpvhemW79L3RHJvJHdTrR9KuIJBlUzT8jQTG91DhYZB3XGcpMgcxG4Ex4h4tTX/GGp
cXQ+lHNtcXxHyhFoNxEdfCKYql+odPeyhzPafgTfBVAwMATyU5It1fNqDDROts9GG21BUhil6Qey
63gTxrPTLtCCLa3/IliO+Xrsfg3GiNE8M49LrjH1i0avffZ4NDZOmYEf6X51uC+eCj8sqRdyOra5
g5CKf0XhuFUPxvk2yddx7KfGNm4JH4GuEnEx45ocz8pS07dl8yVsUwbSgnozGsfKyql2L3AsPFNY
jg5pwGSLK3ePZYpj/PuZ4g/nKZSzU+EiTVI4IxTJrczHqsOY6R3hhqn2XqM6urFALjD0C1l0tfZe
2DL7cea0DK1H8zafbnV1D5Vc7R6ntrDrCN+mXSTPQIOCGQGEeI3kKY2jdatOdWSD5KPHzZGDCtt0
DsfYTbhXgiOLdiVUL0yFsKmKzjdG8SAYrjL4Ve5RrBN3cb23jMeiW57zZSDOO2PEqaTeKzHvVIHg
iC/taZOXflT6ImJ0bOtGp4/2ZeGeUP+JxkurrKbBj00XjaIgep11myo7+Gcplz+bpqOJqCo1gTG0
ifi77FyYzSqbRmSmuIl34A256dN5oWl23/1qzhyiuPWesQ6Qk+cgxXEczcdyUBY1Ezkcvggiq41c
f8nxzb9re8rcVPmWixrEACINedLti4pL0zScheLvJizmPjhlr+h92tUJK62tkpE2tDdUfl2mC8rJ
wzweuAIUEMpeCv1HNqmLaUJrAFJwatWXlX1jPobFA3OvQXX371tV5zrct1uFKQMnamaFX1YEpbKq
o8qUoruObvm5OOjjnoVRCMTqNZkwAq0lHuOzZujkmparNpifOnloD8mrBeX59NFSGNEHW5tmOaqF
kxV9RJGhJ0bqlIMpPmqh58fELuqtbq2baWVYuzM1EjhsVUvq6nTDIi48TsS6+/Xv3/aT/G3+SZYm
SrplfkMwZ+oZlRBXuVP2rYuXgCABm3MFHKHgAtoCDicLGXEYxXVpQ3ChOlPyPzh7r93GsS1c94kI
MIdbMSjasuXsG8KRpJhzePrzsQ422qXSthb2RWM1aqFLU+LknGP84w8rTDB1L3fG6CWYMJizLyzp
XwAWQ2LRgKWhKhgfavPU5we4H4iCWA9yFt2RPIX/RJGRrQIWl0ImwfAsdplWlw7l1cCr7sT3PvPY
fB9Ak7iwjnM7dFZ4ztlH5AqcjgUFKZKVY55Gd7HBwI8gLkDoJNnljedHdlc4yXEfNctYuBIK1E7G
TaZ4qHBUD0nRRTXEOb6I9XMxJwQgkMeganUWM98Nc2gQVzqBzh20EbuxSGrfYJ6vhjMaixJnwgTs
Ajj2h5N1+hYwEtBkEbM0zABOsMc0Kjp8EHksrAC7bms9FfSXwU2gPKPYtY0+gJnYLBTqL6hbXcEf
tY8xJfZI+CYssyXlLZomPELUam/o91xgx4e5n8+Iww5WU7unrn0NYOweXVy1tgRZPNcr+VYzdmF2
wOXP5zy3O31ldo8YzyhkeP8R+OIViPTOgkO3UPVbibBSVVvGpSOi+a6uAig1LgFnUJEqbmO6PEeL
nN93yplhiWopJkZdMhioxSjo7x2b5kLfJRYPh3hP8QrpL96GblawSZ2ochgEEjmLi13PEqh8uM6o
uCjILyxDPndO/VzGyR5RpUit2nnD9qNdtDN1hCkobkjzRJOLMgwc7J+ODi6gIwSTD4V4ajJkFgH2
0mSlkh6CDAvymvGZNZeW9i9wjfRqVocwUpLNf6JuhkqUYNUF0Z0AdkEyqpeaWwO1frDtyXNrNhMh
Jo6o3+TZoZA26vAUj3cjVNBvMhMRpwX+CxfS709Nn2cIpxv655rUv59a3tS9RbIZjh+j28ReB9Ls
5I9U6iSD+lh1vGj+m/RZGStStPPwKp/2AtLdhlBpEgnsMrjSs+9ARH5si4ObqXCHb9LKg3w3T6so
fzoRTy6CmCH5dMoqpkU63uiZp/ebCC8yk2NlJQu3KriRXq4N4cYft7juH/sHIHGh3sUV5di2epO4
Ed1s2lNvaM5Q3RACrQBQItilv0X1+PuvctZmQ+Xo1QzRUJR/GKJHLbQm07Lyuwwp6FII0PwSfwUX
4pV0G+SCJnS0z4HEaEdQt+k6/VRRjpLTQH+eXBrwnzn1SJj5bzGnPNFwyvK80lhM7d8gTMZuQncm
UqFnc4d42DaDQ04pzsArC56udjFzyFT+2SJ/f/7Ji61FU1qGoZHfUXKAbCfGoQ/2fk1YO+9XUORX
Sj7cyabgQmKbkLSWvGwPnXErlG5/HbsYkuD65aP5pJOgc61BEsLI016Ng+Yq22G7+EDLiUD0UblG
OklkTvhmgXrGD8UcGb1MP3vIt3NLUG7Hzol9xwg2YvdNiVkgWmgtr7+LXvDN6fFqVXGHL17bez10
su85HhwX2PRKoRlKyGWJILGn41eWcg6M8DhSQtArSGaIeIf1bMnkCDPp7PfNdGZyyO83i/YVUcVf
81R7KQYT8Va0AndGUOATgu5dWoj57AvYRkvM8Uiip5S7ujxbPXMW/v3JJwPEtEBKEA/zznGtI03u
8HS09jGhcX8ky/cd1ID70R3qK8u6rWqSbNwx6ZBsfQ/6lYAnblndJglXST+HAl0axejz0fL30fP3
6k6K3ynBal8MwuIOj7UWmMe/oqws3+LxQeqWo7TSw9s+esaJSwPCe+yTdUgy0cqkRo42bTkxNLhO
X/01tgDbWWTVLxTR7niqcHQOSPRRy4cLX3EbDphFsKzc4hEhNDlQ1k32WsXbANsl4mWgVSsaYPlG
zm4ToBYfoXmUEQSIV4A9hg7knnadcx0HSMN/3xnnuCYKMTg6kyht9pI8KfKOjZBq8vFY3MH5pcSc
1i2quW+sFo4vNKWB4RlPqMwwHHTb0hmhvFmEXOJhDz4BAa/+Y31LUMmOPhhblaMB9LzonyzSaT9/
X+n5nfRjpSdT+iJroqSQ/6yUiOIOa0B5g+4//IxX2HhtLcYmr8roHlPILoueAdBG2hgb7av0rA1d
yirckZp6YU1n98+PNZ3UYlVUD6E5sKbumQF0gY8Xzt+VAzVjPnZwPFlOyxBY+bgRP6Zv/5lGY8UP
FL6CXEg3xgXKhPzvTcp2/rGck5eNkSMz8ILl0BsL1Qwx6A/U7GW8SgWX175Z98v6QX8xDvDZwFT2
zVbfddUiJ/512DINIa1MdoAeluoF1u0fsv7pm6aJ9DAi9xnhSyf7rK4nv4/nX2qsvMazdiMOBfe3
2l0B3tuxz7b1W6p7cx7TbrzKjl51V24U1LnGon+wOg9qMPA/6FqBYPu+Hmz+DGPPwrM6QGHSjNV9
9p5tZetKFh87caPU11Fvx7teddW78XNQr2ZSNSk2WGXQOrkt0nPJLqMXlZTpob+V5beSaGTkqjWR
xIQc5ABcCCzB1T4w8pztFZzf9472b5UIvZAjGTcVE+rcH7eVH+1VbrWGkHYpVFNCXElsm6p7laEP
eGPWXPkRT6tYayX8NLTSmNtvNW4hc3l8O6IoorZ5ULDKtEd8TTqcEr2MmaiHmWW2k/EvIJtZu+s+
cSTHFIVBFoF8RKXAiaiDnTZu0ulxYmOCS200cEIQ5JrqaewabOm3FgiF7b/3mHVe+MpnLbt+fGXr
hF6a+r0hWzFfme6ctn1wYoKjuPyAGxx/N36WgVsjkPX8LTPP2mZAe+m8u7iEk0piUI9WU8fJzGaO
BdztYVUxIU2c4V062riG+Risutg7gMPYaBAhNl3qq88gLn89eOukPTBq0yiiNmYnM2V/RTVP/5ZH
0Is8DOz1cRkXu9jcacQpG3PejJS7xOLRtzC2I3v6Kr1LjU3Q3PlbyR1lR8Iz3pa3l2LJlHNniUap
AAsD3Tz/8ndVDmlBmLoyL2abPskZmZhD32TrfY4IPjfFvr6qCWdTH7J4T2k9PdFgPpmZNx20VxOw
AOwCwxebUF2q0ncrvs61NSdfdZUDj/dXlm7DM4g8wbvwVp07kTVL/eNXq88W0SfL1lQ9McaiwK0A
1gT3AwxeY/SKxNNUN8bPNVyab+NDsu+XwUH6GByldoTxO2RmDqQMnLBqZYLRD4F2E97lS7NxaKIb
cRFfievRa3fA0ET+GcETztvJUoMOQ8AqIT3gYlx+GGyaHvML3qCCKlhYX2oLzt7XM9dSkUURro92
cuNYZZ9Y+RFu6DNGzwAzozirwycuRCZCTt8dItqgDINUrLHleqHspAVxJvfWsMifGWG2FYgkkPY6
SgHyCGpe5Peypz3MItLfn8TZbY7MB12yCaKlnpKCVVPqq6rtc940wmjxu8Gw56tSXPXBelcQ9SoP
Rsv2EL4bAiaYlcwHtLDEtJ3ETrlgJuWNeIknt1W/TqunnKnUiFmOssr1jaouf1/sGYmkrvykHJ1c
T36QwzGJILIS54ADCYOcyQvbFUAX0S/9fZQfuuTZUF5lKCHhMtLXfQmfdWBElJPbc3Mpa0CR/m3U
WZBMIhvpxppE7/X3Po60NBUjPMcPue+SAyXedBQX077mV0xEeGa1qyV4lWjPeftmTlc+Ie65f1cL
T5KMhkX9GqiA/OImKL4i5QUmiUJoRt6TLxe5aMWXDd2unDCVrG4DgYMPDtgwlIsuwls4XvvtIW/i
RWA+txZGdEQGC0Vgp7BpGCksm7JYSMOT5W/GEHYyDIRen6EMFLEzjbZu1nGb7nsSO5O4W4wCxuO1
wV5tcW7KiKCg38iJBTzyyw3jUsIbuuUWE5SvtPjSahga0o31LMrZoiPuA98OooCXfvBc5tAhWOco
tvwpXAgssMkitc36Ea8BXDCZJwUxdHF4+toVDIopc+Fkklwukhg2CwRFdV0VB1P8EKqJqa65qIa1
iTGwFdyTuxFVLzh4C8kmC59x3sljblKC6ApGeCNzG6ZBEKvSjZUv9eYZggKUZv4CJ1FuR/C+eubE
YBVllpTIDgY9xpIZYb6DN0cPgBVDZnntg/yt3EGRwWBoFlN3WPhOzc4QdoJpG7joI6seb4rHmqnP
u7KFVYQ7TuFYLu7200xLCF7wqPpSGfSLJEnbER/QbI45ExwnNt97+bGMvRQzG8ORcoax0H6imaxS
ho7eMhSbCRNJiX2geCtGr1Z9mNMHjXWJS2QFT/CICTl+GPzDnwsCFls54Jj/NAgQMPOXBvJJfp1S
Z0vwx14KklA4WjO3NWFpEZ7p+NED+pQW/n7zHJh0Nq9l+BaMTxmZKnHkxsTRSrO5bOJfK2TUSssx
Ppgkl0a2EM4DUhkXKOFO0Hm0MtHQm2Z00aCO20R0j8W1rvAg6vf4SH4W0zRzbQaHDL6akX/F4aHV
DgnbHzvvWnOpZYHspQ5/woHB41XGB0pLGQ/IdEP2tX/cxUTX1GsfPi9Y7YHPIpBF9DcV8k3BK5pD
2D0QJMLx2T3gXdAld6NJ1hGn2H3FnDQ7SOq+NXYYh0cPufIdrnR9GfHTB7uAYnIhFisYKMeljJoN
ptAmHDZ+7l44sf5FxTkgOF9nJI8j1ji5n4MCJ/p0bGemrFwtdPgtmiviWmbB4dnJNDwzD81V5sxE
jWgSF+FHLEA1A45IluIl0cwZuOrv5cz38o9qthiVGhd8luMfNx0CDTvT0MQuCghRiSvjCDHN9AE4
R2wX+Xly6W/1OcQPD7fAv4WVcklifeamnFekibJkwiGnhPl7RZPaSUmVjwNApqMldohp+73K2Oeu
Wuf1g1YSiNOpUBuBW22fgLHa7XHIAqZYirgSweZrtvNtQ9hgvDfpNhQ3i+eT/xgwc+lX0FwwHfz9
oUpnOri/F31SG1aa0rdl2A0H4856JvgFVBbYWKqdY+BEEtkW6AR9L6f/+YCB2CPjj22AHNGwYYGU
N5OprUIaulSpV34Ve1H0JakruXgbLWsxznZM/G8qPgt2+hzdc1aZ8Ffmuhd62ZzXLQOLQ5aR+FBP
Q9EM2M/MNrHTd+MxduJ4TzUXbpKVeH90yY2Y5A7E5r4/Evxlj9a90O3r7lp5gD61KL4EAijeB7Ab
1WZwZoGV2jEUixhKqnccmSH6Lmmavotxm3g3G5R9zGa9vO+cUNfHA8Sp5KCuCpsRq3/Q6PLZLtFe
uTEYGL9C4JM5MrxIlAhoXfaUM3g4WTsLYt5buCqiDeZ8JmYokCNSHliJG6lxaY+dkev9/bhOXkKI
HMZoxd0sjGDTk0USAB0y4LVnC4EJDSnjQssZLsT1qvPl/3czzccaEnAeAgm43ifFgS9rxRTX6nBo
xfvK2su1J+NruWsxv2PaX+EAM5AXBUkrd2CdYbjF0/OM3JPIif8CvU7qBf57QnEzUx8VbFkgy9mD
tYjeyLf1vzHEheD0AhKV4iOkU8ajdCDdLZuDRwu7Yx7pWPIFhOAMRvn3lzoBL3ItbnzB50tJ0gJL
5/JxchBi7w0UNwvtFms4yVVXl6jmf8R8v/2UJ/1CVSZjarXicAjiO4lKBp7iDtQLqUGcrFPtJTjg
IJXoEJe4rKznTNuRywy9R7fhe1JjuMYmdYpl86W8iZ4NbSfBWzB7GtSXCqrJAiIJj+gt3pWwZDDs
Xw7XVN35PkfXeFeQLWwrEe6D4UGzzSftK96hWTPxJEOOpmqujLXmgfeOyurS9fFve/fXr22etOJl
kQVxl7Fzpdgba6/EFVVeEMhJM67QdpoQa5ZKsJ21L6OKlTfKu3JNp1lYtvQgQf2hqBHX3QGiCgHh
F3qH8+8Vtr7zMFyV/wn5kaImLRJJmctxbdha4h1IBmpsknD77WiugxtGOjJpEZw4q4soxVzr/7Ml
fnz4yRmMwrExxpoPT5jdLWXytpPlxGvdwtUoHXhRmJoXs+1mAPH5wnM5q6hjOoe8ZIaF/knOkZNp
EM0jb0GPOwPKFsap3pw9Ox6Xg7jREy+MbMJScwcGln8NFebS11fOdR6WiI+UQl0h/tNhJm2r9Uk9
zWeatVc8ZdfItvomvJu3jCzselmRfK3bOJ2ba9zml/lnMHC2bGVUQThYwrDOcUeFwA+GLcGodvJL
neXZWgPlDSQJYqNlDFz+vtkraYoKxlWcFBneka6/hCaVqQ91vBXVpzHYlPqOcW8x7ZFr1/f4EDvh
cVswvBHfJ2wMcDW5AGydccXS8T5WlTk+G38L8eQUSfQq7brGHw7jrflq7FGO2wMltE1QlNK4KDfD
D+UJ5m5VbzFMFT8zOinDSR6jblG5Kq6TC/+eyZWbbI74zRBCcsWNCWnuyjwk0PcgufQ0WrahcRNP
NxeKjnNKO1W0JIOMH7y0Nflk9TjAmEFsTtRuD/iMS/JCBRldtelmaO5RLUjqTofVPaLXpSd1RQp0
Uc2XYvHdk4Glch2oJhU+/4zSa9HA5UW4LaoLGNzNIm73enwd4Hvb38bBZqxcI9qbiJLN29zcxcNS
hkfO2agBm0jpHTW78TWDrd0svFRho+qgvKsEONQEBRMXTE2iwAkFMDriwelRse2E/gN3wcehvVhL
KeZQROyUPHW8qrCdhn0+3GaDi2Gqb8fr/z9eAjNb0+a8hw9k96v4yerhmwUQN5l5pLsSJUEY3Cvl
N52I1nzUgwTht1ip+ncGtbt6CbmQdNxucdO1QIcuWB/8YdacnEAqDAZJVEWJZJg/pe2PYro1h9z3
BU6gHrodkxgyzgqnegpeDWyppd2Mmt6jVXzK4T/Z7T50GVrb/us0bKmy+2uYH+a4xA5WoRFBdJsk
z0UcL8dqH5vrPFimOO59N0s1W5krbhjUEMdpYZiPfeclw7IfP8Tuy5K8qL22uttK+M4oHP+HpOt/
AXD9r2950jLk/gRBO0J2KV+V3/G1bAuLeRbbvMNEuGLmhfuJ128vIsDzbv7txz05PUpZ1axM+QP1
kKJREd4wONhaSNrqqK0i91jedfFGIJfZX9IthZvB/640Kp6LQ9kzVdxf3/9koCUV41Bb4fyUDVtf
DtV9oTjwkVE71MK6zvcTQAykS08j7nByQgiq3WPRb35/+88hX4imyfZibiQb5mmb1BZKreUZPwe2
vNgwoiu2GWeFSPF3UNKYutyXDZcg0udbFPzxoutWyvScN9fK8dEML8C3Zwyp2BM/VnNy90pZQbSI
IM07PyMPIV4N3TJT3MQpMTmH1x+obqZtmPFBpNYX+Uv00umQZWg/chhYx2sf5KdoOZ9gP+MfBoX6
95/r3P381wJPKv607ye5IfUCkaWBUSQVgZcA428gvIbRGmkTGmWyoymTB+Wub68vFm5nrue/FnDy
1qhd1kzD/AsNXiNDb7WxCgz4fWyLEq0+XifVsMhaDww+6OwKd2/yALT8TeW+aVHAOxVt293vP4o1
f+Y/r5SikBDHBsLd+eSVqqSkJZ+BNU173EqDCF2ETVhGig9eYIslDR/e+cJxPymQZwOO8hS0csLu
Sae4JIdh9jKuupuQx2ZA4GYC14sJKGS8iuIbqHU6Jqky+il8g/X+Xm7xttSWuGAgtkC8Aw6K2cCz
/tyBxlnwkAmOW4Abf8GytZAvhJ9ps8gM9AwIEFZtsSEH7cjd03/Jx3vIxSSdZcuW+KMvaCFd55Zb
8VpbWzfjEz9dUJGYe5MSNHAMIabjBS8eFHlrspr5e702tb5qAQLMuUCu7xR6a/+R6n4I7vyW7bhE
sHjpwj63BVQZApfEuFdmbP93/SOKuYV9CAcnkIXbdTZSnDk3AuWaN+T45l2iSZxrzRA6//eBJ3sO
kixoLdohzojkHqOmgdbnqlyaTu/V6yixBTIlL+ftnttVlFT4oTArsJTTsmTo2kAQjvX8NX1i9x66
eik1C4tpmOqFo93eJNXhf/iy547lHx+rnHRGiTmkppqisp+t+QguUDemTlcEC2K4QwOzKJ3ODaU9
OqHL9kNnn+x/X/nPTOXHxZ/5re6T5TC/3NxNobZDd+CWzuBG8aFZXtbbnxszULAqQAmShefIKZJQ
VJXmd6bWHaDSUQolxCj7q86ltuF5Dpc27vmPg6IpaqICsfiUbaIObR63STP8+TgZZMG4GoM7w0Lx
MjwC4sOtXQTSczdi/VJuUv1aDjc5GSIm8LBEfTbW3SaIP0V6aJEw7Yia8Bgh1k3G1RGSV5u96wNj
hXKXouKRu30nzsLQNSHcOckD1lXHmKSIV/54o3WOSIaKTSYD/jLCobMe66Rk/veQSu8Md2o6YuP4
CVVrZNMjNW2i1SThUVY9DP3KfMp0p8+eB5hAuKykuCFgv0fe67VIzgRHnxBsIErGBD+O1DET/307
fAvFIWZKkUKbH9axcaXq+4hDWtOf1ERF0n3dE8vX3/vvUNOOLhMXPAwVIgZiB2FNSN4mVgj5GqGl
5Eb9HCealrNUocECGpNiJHde/PT7yQ4N88zRPpNq/88TOylSwqLK9T4Yu0NFjEUWuM+huS6km7I5
MlwFj0N4GEuvagqGJ8WP/YgSEx3TKF3pqZMSzakihhFHkjGL71y9NduYmTElc/tU+B8iCFM+YIqc
anYgvw7Wh+FXbnWjVP69kr2KPKBExb2n2EbjA6GQFqZ4kUX7yadpJK8kpuTkXbPS+K/qTF/oFsln
QmqHprzILQSZtOmQThgB37TaiwxZMiyVzcDEJzOQHMUHSR68umYIIxOOUiNZ0SQbdSLcZAMCxAhe
yfsfWdu0+ZRzRj76iz69Rfr9FDxE5BXq9yKG4tN2rG4SzDOH8F3ongX9K+0xx8RuZ0KF0lkrciZX
ktAu0S54Rj8suyGziW+OMU8wzNqbrDkzFo9LU8DM6FESMBZRbsZka/gvmegk2ltRh2u8OAGpjdZD
n2AUtja6qG+16QovXLey0WIJwwvhP9a4kfEKc8dlUuxS0SkGoGyH/8OYbJUYj2QJXxLWlqNPH8w3
qo3+dCzh4Dl6t0kZd6nHQ+/vfbTh5lquV8fJbgLPMu3aXyD0Pz6WV2BjtFKVm2pfA3Qm8rejD3jf
AZuD6SycmuQVBkoJ+HrDoE65Tilih6X6PuCCbj6NjYlY7SZCQSnFmacyxtwoduMa8u1MPLKckt9h
3ag2nBim8lf4KxEXMDzUJbr4ByUjRkMEzc33IE9vck2vh5/Vlf8uUFjkC+1tUjbQqalby3XH+Ca5
noZF8DmvPrAtfZHJkIUXU+0V0GZHfKXQ1tYEoTYbwqCq4aGQVmq36FJmXDpqXThvLmNCA9j0AXZ2
cPSsL4JejcaTEm4k9EeuJm+bW/FDY/bvAF9vRGqJ/Cm9ozMsbodv0Rl9QoevWzHE6mDVN7zWQIQ2
0B/PxNy2suP2/kJdtYyMzKfmbXARKOeMoIXrUXfFjjocmJFolfwmM5zhkQlXA3RevvOGPQ+jm6DG
uMO2N/1iOpDtu33yOcNF3ULfKwZZbMmuSVfJCI0qIjidEpB6KVnrK+ah/Gt7PAT+x6TetngK5e1q
dv3dhvGW4FVcEga8z8YHBpfazqpclGYZJEyeabHlqwjl9zFx+VoRatfCMd6yx2aOOekOSYczi31M
6KocCGUoanHzbAGYid1pHiTKMAl1NNJInf1vl59A8174gJlWFGK9NUOf3Zu46B74pTQGsC58fd0k
9GphYIi3aDSB2nHL5JlyD+ObMr/i0+CLurHvwbokpt7EcVVHrONI0pWIkxP6chAYflqR7GSGF7Uj
prbSeIq4BrBFWdzIVwoRU8267pYoLbFwEH2mwnZK/BLyH4IhwUaJzcb6ZHgNbjAvf2jvQkYlb1Ht
yAuIjywkuGfzQywnZRX97vJY2Yq5laKVDwx0PIicDMYTk4pJc3jgurUquw1vYOCvmYWUeBukDV6s
XhV4reZWyRKXO1OABeUQFOCkDlgyIw/MFjVSrMwNq095y6j9YLwv2CbMrDrRxQFqLPfk7DUTThHb
uFnFLfp7BqyrJn4ccHrA1iHF2woZ6ubINiQclvcbiBnQ54O/ziApK95pWMA6cuKl3bLWPpPwWYfd
WKqPiG+KFyG8mofijXCdm/NfzyePmpuDat+g/SQ7OU69DOVaIFxJ2IEAXX5Yqtf3W2RVU9Egm34u
2q8gFqjnK2coBnyUdKKwo3XHvwtJZisg0J26n4Xjg0V6BMJT/yZEWtlac5jWUdtnyZWMsJ2r28cM
cqSQwCqQkTpNghisu84DtdWHBUNnOnuB6Q/mDQxj25cK2V0IN7SB53fbie/i8bE33eSIFEw7BLfa
nCs8OyrxA1k2lx4SIuRelBgyIk+icxkiki00bolzCje68uaHL4PwhcYwIeVBBCQhI7p0FfUpYfjp
czZB+e7KhxCPb8Ep4gjrja+wZ4Z4N0fiUZMob6H43OYrpmfJuMmOR/S61xH7bZZACv4XmIxRtq5K
5WtEj2Z5Z2LO2D4W7S0RrnbR3xKIpdBDxSSD3dboQzX+kiVNTnLcGvquQVX4e0lwRmSjqzBSZlje
FAENT7qPPvWPSlYXeB+p3kzmBEFim2BXD6fhA1uPySZ9NLb2f85Dmyrm/7Fs/bmGk4ZkFK2+7Ezq
SHIWCZ2hvbyttvBMlomL7OoSvHsWj/v5cSf9ba0rQq61DEuqj5IvmHBAkyJJe9AyvImRbe6z4z5R
V522J/WtOnqzYWgRenmw6QqEhI7qwOmYjVQSdsmiLl3ktNoNcK6EpnmAdekyp8xJyXBqE4vmZT0f
9ng04HKJUYE33eTfnYM/sMoI6SW+4UX9H+yQzoyEgL5EkYRZUcWW/AQG9tW0rNWIEb76quOAwEWz
nxPv5M9sdFpvDtXOX6bHxBUoQRED/r6t5DN8hp+ffsoNNbL6mBD4Phxmv685xqKkhtGX2X2/JGmJ
0DWbqip8bGn+qmUAiXAOrGMa/Psyzihd2N3//QjWCWuAXChDD+dlHNfRKnFilI7qtXC8tzKc1jqK
LRojXBi0qwGB20VI8FzL+/PT5/7wR/+XVhNbTePTzdc0vGL0M/vzUxA21ASKHXFrudxmSbhpV79/
b+VcnQ+SgMPvDALKp3wzxSyj7MgQ4wBvXK+8EcMi6JOL2p5WlnFfKTj0ozddaJAicFXo7sMjhOvW
k+xwiylxsSnvjkvpDjkwaTY1oWct7DP3E2snXDYM2SshRPbr8v33Vf9fntZ/qz6ZGbeWrkYqb+ZB
vZW8Yac4sxkSoqSFseH2QYgzT6LC5e+f+gcSPYW7DFWSLG0GYP6ZTtadkRwDfwZuN8DzirmeQkd4
LqTr3rLDHgMXMgwIqbTVjOgSzA8WFZmYWBSobkBFtlO9BM66Y2yKA1ZrK+E+3faLAgGrE39QTFGM
T1flHkg/XeAeFw6Xln/uUf9c/skmq4QhyNSOH81HKFti8L2L8RjbVC8jWqZ4WUfo5NdJcku+RQ1T
HieNkg2n3unx1kQIcqS4ppRKNsjACSDjHfEfC5IpBUJnINBRnAzDlcw0K7mJhZeByU0xvuTqW9i/
BPUTb053XGoaIrLnJP6Q1KdLp/VZRPvn9zu5oHIhr6rMgviDhhptQQbNSHABsEWnQxaRrQW3I9oS
9iIFzv1MaFC7m7bZDrikXhw2zDfDb1vl5KKaxmPXFvMGxbbgQ9a2MGE9PE5kpIlUJbhijWRwoGqA
LPz7Jv2//AoqxqiSbDDTOIGxRPVommHJUK92u8oBQMOwc1a85+0LXelI5+QDVqdz02JXhRd4hWYf
W6eVL5wsf2C6f3+C/xZycqKWTdDFhsDjMASPRKuC8FppSXfeteyghNBS/cbUngr5oRXJs1lYrwnG
WIDo4NhC4RXBmtrI69D0VMUW/uisjI2eLvxY53A3g7dZVLB9tmDT/X3ujmnU6EnH6Yen21StO0fl
AuLnyjBw4BKELiWsBfUK0aMNziAHW7SwMNcieJaeeYnap8+P5p9fTAN1wZMBWdap/2FidYnfWswY
Sm1RwcoBLE/gw+imrVFSLJq97MqET9PqDE4p2lDDpNUwR1BiP+diy74AqqnInMHjDAJo7ZQ740Fb
Kq64bVciTltLfzF+lB/WskE4kL6jNPM6kvAk8sM/oIvONPcmWfXrZPO/HJ/nyB2qoWN/SGSzDqx8
UmcMIY8ADHQ4ECjo6uT6qrdxsezjZdBhn3otTa8xpyC15YBqE2+Qxe8P+4zwRv/5+aeVhnL0Aysa
oMpDn4/4ztEai8HoUfps3f6xbLwi3WFj3Eu4CnyK6XXBHHJb0M8Ynmw6BoALnlMgX9Oiu6lv89fu
vXjyV8Zt8RZCq6IdBygicQ79AShU4vkfBL8qdIVrS33BG0DHc0/dtVnxB1l5pNGyCi/HrA0u/xFm
/qVz4Oxp/9+vfVrQiHrSZ33E1u4+JNhebnOTDwsRI4vPObYepx18PoPPTFxxT4H8LOp9u8Wm+wNP
7Ucoxl554Tw4v7t/LOjk+jG0sa3ChCPxqK+s4VrNtv20Z745M+2JJY6vS7J+tWvQ4HDaFRWzv1G7
8afneHgREzeF6zZHJchu+kcHjeUkJkDRVzvdhgKVIlVjasf2FNrY15hMApF+rOtmNQSeSq6s6Kho
H+oXlUkQiFkDWgyr04g+j2QLoN1d1obnH6rwqsEE1DEc9aLF/rkS78fuP22fdCOsSt/iebS8qbhL
Ljl7SVrCfhr37r5bsPUx1r1UWWpzJfTPmWLOAZimAnfmVI2hDMpkpMnQHQzgo/yaUg+zwIfR2ErW
CsYgvFwYbcMGwo3dqK+xHcqzvROWNFQkCQH0I4hSZouk/haHBFpofJ11N8b0oWCT3RfCMvQYQwJD
eFKxTTA0cxTOrEh7mJBfBuuEgZ+EL67ffRewqsDS8a1ckhwq+Y/h2BN1SxamETkpSUuT9EwBiX0X
x69w4d0/27xi3Muo25QUDBBOLqM2z4O2yKEOzRbKYLJ9ea1Nj2b6Hve4kpV3eIvItxI5GzidtNuh
2wtOhavcEeuoCy/m2VnIz6WcvAc9ohmrVlRoZrvint2/9NdIxMFYqJ4d5eX3Q+98OfDji58URVE/
YJakzZwpYy1Vq1C4YrIOQylyx26lM8SgVkJ60y5BJoc3jDq4apnDhpjPLkrj0mM4eyj9WM38kvzo
c2Rut6ku5u+OhBF7y2VkbNME9oPptP3GpI4HHOytdQx2QNzGReH3xZ/jpKMvomCq9I6fA4thcYWF
s4Hx2QpuEW5TXqDwNmL2gByAgbW+xcslW0Bk/h84IOfIKD83wcl4JReMNlUMfghVd5iChd3SwOJN
QUqw9nFpRZAoO23iYVpCfHdKhOy4M8dHLvyj+/sGufhmnJRAUVJZkzYx6MFFTcJ50Z5geyFwoBAi
F8y8nYe9muYZ8lJjnyxYAmZaF0CAM8GhOg2oos/uJBRA0skuLdJc7dOZ2SessCYJkIQswNGOKZxj
TplH5MGSU0KCwlJUDr+4IgrMVXByMGycU0bzYVKX/k7lRuMUo0dZ0LOaO9W8FYRvMyrXqCAurPhs
dftzxSc7ue1V5sWyAYmp3uG8rFgbjEgDsjkw7WUwFTnRVNjmcDuBVWib9rg7kmNOnMqWhDu0/4hy
xcjRAqwYbnrFkdGW1U+i8AJZ/cJ5o83nyekN8HOlJ1u+S+IM2zp9JvrAq/GTjW4LTbscURCqKbBl
/aDm70enzHfClwy/le8xXhfVn2OBAUU4ED9h4y+ri+9V8iGQxpLB26NUC5qno7yUnWBgBFeQjT7H
KYmz02+5BmxOEUuUK+yMa09cQcHH6bihhvfRLVzaw+eOFaSRKKoZagNknezhKRCzY4fzEONzA00W
Su811n/MYe2xelZ4w/gOS5jvcw+RVQwY/z/OzmS3dS3Ltv/y2kmAddF4HYkUVVcujzuEj49NkRTr
ml+fgwYy05YFCwggOhE3LkSz2HvtteYc88YFXNPOEpH0fxdw0Y8Im9OpkICCctwjMZJPJ83WZegm
wspL15by2gmrut2c1fNE5f7M8c06PH7GPafOZkBWuEPjpAyuAtQc/jJQHkTGYyMj1NakmfTv90/+
6iL49WovCnG1HPJcjyxyD0gWIrSW7r28FHHyOQ0DuBlTc0DIpNWLi9b4i9HOHKdGti/fDv+8duL5
ciWfV/plP/CJ6E4b3eSMKE0qb0MWoeIO4QwOgAbKSbUBkgLTV7Bpwy2fedjCskXSL9v+35iO+Ptt
uWYc+voQPzuVXy6mHArlfNK5LQK4O0IdyvkAkwnBqwjZ1th4pyVEoUynsWQsDQLSGvJ2SCVwWuy3
LrEih36eNPPQX8rmTKDwUaA9nWlMF65wOqgE+QwcwW593tdOVSbnGtMyVFG7Yrctk6JqNa66JcgR
xy25QThjQIa6BEoOI6UND15cAVafScqNteWaIcXEjCxiRzE4RH92F7/cMi825bOioUgiYAAgEnv3
WM0AZoaBcZadQV+2AD2n5j+o3uo9w+HmHqlJvQc2HDPu6Ka4lAxjov2tXaCkNuxhND8TeUJr8QS2
FTGHkE67dNpqm3OzQdQl0Je1A4Dg6g7cinjjFbjWjP7291x8x73Wna2oQ4fTzPy5RvoojVj/xKD4
oGJgWra2Nbo+pvXfGhfYeQoQk55+wPdy48Z+bngXizbhZ1AB6UswbhEv6tXQ69M2LYTmmHM6I8w7
cUYpHT406PNbZSyO8J27v38A1/76bz96UZkqZknXrrI4Ms5qOmdELyczZGagITsqfzsiI9uRtJkY
4xGbinOJASp7SW2XCPnm1g2oybU6+dvVXNQEeVqcwjTlWYx6LOZv5EEELmRZFxfezebhNanbt19T
v1emeSZKvTnm7ZC9lAEiYjPr5qj00XOCd+dkQLvklqHhWu1lySP20SRTW/kBtgxRVMZK5o+BFzUd
JuGApY+cL+C6vmO0NksNBu73jtMxayJsFjMZYb63aplPZdvly8boR9JNmto6Zen3v72UfTXw8vM4
++DpBkvTZ/jptGCTRewvb/rO+GjvTcDXpwyN1QQgUK06TT7FU47uUBkzMgflSS33nb8UWvfUbcaw
wt9fzqsP6OtFXlTMoT9ERtrVLX1N7ZkWtNMwmd0zJp+WizEEpwBrdWOjvPoVfv3Ni7oizar8FGuf
vznWxeW0TKcxc2KkAOMHWN8UqV/bgywg5zAM+V2glxe/2J9AwlljNV7C25ymc3Xsldoe+sN6H7aP
JMdN0Pf3Lvj8Cn2sfXocpuV9ddTlyYNiTWPPNaCaRI7HqHKH4wXVtlUDAcAb/vj7A7lWAVtkORPS
JMl4li6Lrrw2hsQq1PHlDRm62OVLxph9iX6xNCbUhRjq0bUTm+0ZvEur0wydcImkEZGupvO41igQ
wjyc4B+JfDuvaFL+foVXXxlaimhiLcySKA+/v9cnITLK+MQiiuprmIlO7ZJp4v0DE+Cej+NGcnq5
uYaO38rlt/T1Ny92kMwqkz7p6LcEdLPhzPIzHUHWR6ZnWk5oyKIp7tR2GbVTTpg7dRYTWOakAcIi
x/NfAn8tNPdGtRnEmZ7cuB/GrWu7qPtKZFpsKTRAg5JCFfcD8iESTECXDgwnbOjiDjWXKLy3uDAC
5c4bofjBLjHv68CYKqCWmn2l7WrxWYFMIBQFkJd+UnCmgbXI7DvKMU/b4EV2JXEucCEQfYXpatBW
vrlOlAWAe0F9zdpHCQKVI6c7bTwtENf2V+vvW+9PJq8i8W+YHqVwX0dY3QIcoQObUfuPQ1+7bONV
gsVLfhVoloSrkCZ2v67D+ybcA/xu6WbEwirWbzglrq4CXx6pejFRCUs9FcuqGVee4MhgjhhUc6ES
V5suui1P7lbLZlzJfnmFLp0ZAoqENi/Y+Co7LOfEcT4R5IJGMLU5+LJB4NM4zZANLEgDdJINzPcz
w0OOYzg0sQT9y8JbbZtrL45GzuPYRZRIe7zYijl1cd49c0Wqay51xCzhLJjTKBy3KvGNTWEq4XWd
3fI8qNfuxNffvdiUTe2kS+ooiyZm8LFPniKH8BtsqToi1GpbkE4zqbW/BIpQqIO4nZk2sNsKaA+b
tsG0IyaneywfcdIkLidUALjVdEhoPfn6pCZ+Brq3OevFyQdSTSEE4GA3Z9drxlGJc2Mxuv63GCar
kUz4+6VVMK7J7Y4LzqjiUixnUecMIJ15jCftOa7cDuWRvBbnWbgVgi2glt9/XbnSb7IIWf2fX/+0
An4p1FXfOPda/nlC7h1rpr72qWs807jw5zO0dDjHa6RK4bA+RcS4rMJ4o7ZTLIu0xM6Sm6SrXLbz
fcqMoIYJbzhdsxEIHdZp0MygrePCj3YpTQ124VtWbXlcpi+/B3BC2tgcwvppXtTCme91OcC9sSiH
29UAyMpDAnogdyJVKMSZFk2RazSoBtmkk3lpZ69dcqdx8Chcrd4N3cJPHvz2WUGbmSbgoX0gJLPf
b/DnbvfbRV7UzkmHnVwPGbuODWZOQJk6tYZZ3dhc3f+YNMJwiaq2UJbq/Ca268pJ2vp6ky4+US+R
60rUUWeNWQh7mQg40yb8cmCl4ow/LXtXrvAAzUlh8c2P0Sxr0DAzEABEM/W+R2AZosWfMpOqm62K
DyyM9nqxymhG/n6n1HEH/Hmn1DFDzyIGTb3Yhc5hVHSpz5kR49nrWFRJzUyVVvCqYX120TTQ7ap1
6UgRpRGf3abqJvcpkAP9ziAJV/JmSvhJRjd1Z0BSMcyTxNHEuVkhAVuHONUCxqNQenICtXR17s+q
ZhGFSx9QDZDRYsVHzxSXLxwR5t/f/7brnxmncIo3AA2YOPnbv3xmslmekrQE45GEawutc47uXe9e
jRHdg1RlfoKY25OcckqlSeA/0efwyESb4XB9ZhEfVaLtXwHeEDI8uxvDrcp96OS5c2LNWJX5nXCP
u6DUl/iSDHFeAlBkYOLftCheodLrlkYMMvgUGXfX5SR6aMyg1nz0SIyhm2wyBguqj+2WBt+siyc9
Ent5fhZW4J/OAWtYP0NDQHLNTjdn/qeZ9Pf7evVk+vV6LjYCX0uMok3zcfE8idtGP0bRgtIB1E2x
laiIwZzTYtXKV2SjhqsOT0XKxBDjjCi/xsH971dz5VsnnlzmWC5LLOU/jm2aaQm+YfGttUvtTo9d
Qmay2aDtxkRWollwKdbBsbc7C9GYyK59K5r9imiLRg+PZ/TSsCN/luZfXrOzJjRRU4YyusRRrR3+
KTBkvSA+Ejf+ylwaz0Vx6AcuZCp/elx9c/+ZBaftY4KUYXLRqDFZCyf1G4lASBTJsqpR/DHgzqlE
t33y3IrHorlRgF6RbX277kuLlXHKG1855xKLlIy+TFnrOb1oAJa6TWpYo9wrBB4eY7sEDnT7pf65
A/Pr7B9sIirdqssqpmhML1faUjyKRI65uj5R32uk5KRwTGu2Y20htxuRYCPfEeiLMniwNXrYRGUm
M0TYpiPQym3Q1N97DgTq39+pK2dwsn4RlWnk/QJ/uxRH1HKY4FCWpaPFqJroCjQEWByD7CMakH8O
u66aE6MTL6lknuCctq0LCKeGIUmYWDW8nPJtMXAqnBFTj7XpgXwRP5x3tUPLoO7t3y9WNq/cSnAB
TFNJHTVHdsD3dW7w0iCIckVmDUeR4sOMy6OFLi58AVnKPx0bhPbew04OFcSSYyvJPsUvhUl24cGo
B7zoBz3bR52t1FhMHodn7bmE+8ZsolYOViROE0ZefvFPFl968UXQToRgoa6QFlGJVZnD8VZUD5Vs
2bL8YpzJaoHKLIoTEwzRsBQxtLWbhMDpd6ZpQfQ4nP4QY58gfPon6uuQmtH7CAmSJCUnDx4tr5uW
0kyAoCPIaPf7o0Y8Xx/9bZmEaAQz0unVMR2kTIaVSWo8WvJOru8JWtAOYr3gLCda7wFRa+DJ7KLH
LUjeEP9OYNMnsbBOU542yJUZK0IkIBCROpmBH00Ez037lWkuOGxFIJ/xnrxb7Txsd4o8UxhmvaSt
i+3ClBFa77IBpcxURA2+zjk/OSeGpOI8lzg5R/My/ecRfVJA9Z8yZh+CdSfZCgsjOYjFsvHt2LwL
UcLlGLDmOVYFE1iNR1bnk85YxxHwCvjzqnNxd8fd2qsfqZHrYnVWbdKCfFxn0oOfu6TwBOeNcU+W
Edk9qrIgnacjmYfpSuN9tKA2G5qmzaIMZla4OlNPongv6RmZudtzMBveRCrESl7VxrImcLPFNhAG
72X4x9R30Ofae6hy0qtoHntghVOvcVPcBWKlTMuTg+cgNFeq5QqHdK055j4aZQfEeP8JljpZld5b
csTSCyAG19xc3mbLE+J/jBbCi7Tt6IKP5/0/hA7uBIdKYS+vRzY0VT9ctNhbeAK2mRVmIDMWJ8aG
YjJ9wCPxAVOCfw/yVOamw5PfuMgEBkmHo3hUU0h59DYy/3BKnJ63Vhlesu6BYEdyG0Np3nrYAt7w
jgBYHpx6j+TzHwlFi/54Wt5sj/0skqmOv3yR4xf7ZUtQ1HNVaGRdH/3Y1p5Fpzf22lOxqpz0Xh1m
HevsciT2KCOAkQSM3xcEfSzBv9d033/9otNiwLKwfDFQj9FH/JgLGCEwaKGDKrJdZi1OsmZLVjiR
ewa16+JfQrwR+zQ6OqKTowk4TXpZgrLrw/ETk6upv5GUhUl6KulmE6MZwd7aiAKYiUzoWZPJKbKm
FRjdmZgtmkOH44foJUw4yGyzCQadUgf0z8GvNzcW3dNkQhgZ55VImPr5aJRLagR0E/LdyRH6/VZc
IbmZGrhrRVZ1TTdQVH9/EHLeBNGZdu+xe2bZMz/SVzpB5aNWLjpahnrioAkb9VfK5mT3D0Al7XRh
6DMUQCDvjfroV4tAH91it2dFn52Ky8ekaZBFRJ1c9R8WDgZSityaZ/noNWy4LkHR7DOkOpTVm2ze
6W5uTfEGjrlwdujZAOJ0aUJ1ANGvnsa4oNtHvZv1Mx6CK87xOd4N2YPcrktvEbVID/GpIZIkB5Ex
6wAASMQyduP2fjqhf/sTLirBIRCEQTJimebIp3HZtoxDRIs+eUo7BvATeZnG8zDZwJaN3FqfSzAS
BQxNk1oltWZSUGVPqyPhXJDuEn2vxwu/eyQ+w6hvHPivvwjIcJlKw3OSPr+ZL1+kUPit4YeiTIYe
9GFbj5bMT7Az4qBVVar/aWaMdRdsb7zCBv7kxMnQzQ8c3WYBEJx0jqsEqOQcBxzTV7u6JYrSrn21
vKn/e4Xy91fV7wWjywBvHC15Ck0nOFbl/IyXZsxHVfiM9+2HBH0zJgNI+RcnKw41ZJIx/TfQ1031
DzCEDCRaWpn1tkIg4M00a6+imYGJujxvdetvqC6tYWmqj7FOmuMRrpnhGAfsvFa2Rxw/TMWTo1GI
PZcLFJ+Otr/xMY4f24+3xYAlBjPqClAnjSLBsoJc/pwheeLcOrlRvDqdj4OGP+8uziBi7sfJI/g7
YQYYdhIWRy9fNglc3Hzl5Q52L2F/a7x3xV3NImHSkWZyq+g/xnsxc4zM9AqZQhj2NGRObJdosI9n
3QGzHVtTC12vLb6DqNFflWHWW46c0/szunX8UOxIdPIYAyn3BCJQRGkfKq6hEuMa+6Uq13Bc7wgF
AQRCXRYjcUJclE00fx+WiHhmqunozVyd9NYkFBcpwBlitkuSPA3RJQylwfubumdr5Q8f52J9Dg6K
8WT669ZfR281Tsv+4FvLTxQyqwPSP6z4SyFiQclZ5Z0qftRpBd9kbUlX31YAZZyuOXT9OHVFkVG1
Rt7JdFisHYye1WlHluPU/3O7myKN3ZIf7w1gBEDMuslp4WI/qyUtrnSZ3yLT/ORY8PNp+uow4Ppy
LgL5vj3futLl4pX48pMXg4MilmrRy3oZS8uY2DAWU26x9tkggilBYwASyGvqX1jXmtW+mYozlgxt
xMT99TBCx7PqUeWYwg5/4xvSrn5DXy7soqehqQPEpnjgXdWgmzi6dKDBJbJnyZMEyiuEMNikz9wu
vKV3MvwkpOpqOTsn9O0piyY+qABTWQGnSl2Sa4MXWtlON4UrGeV/Au0dW365lu0hRRkar8DvW8V2
oHZLz3S78z84pamdFROzgjdBaGEJ+yQeS2XBwZRN9tGtj/PK2AgOHzJ1A4IsH+mPBlXdl+Qks8W0
U8/VGbs3uevTd7fHnQ/PPW8BFLHhxs4mXztT6bLEhylp6OMv52lNkIsNH7B8jNiZHSLNAzthBm2u
5ZwcTDuO7A7XvT4Vu/vYBfRD70dT4aKxazhsuRijLfTE0bRNbw1AfjaPuSFfruzi1WysVI6SaJBG
lc7wXIl7KZ2g17dHl2BFKCCz0B0Z35arz/o5qaA4xvX/ZDeFTTjupIqC3GV8S7/upp5ZaxIDoWPC
OQ3auMwRyomgD/By4SIeDkK77/rHMnIza2ZtOZ4dZGNeg6w7Obi+K38nQdfUnzyJw/4J8vimhqp7
ozN0dc9HYqxikKW/gEvs+1XKKYd7TykksCKT4LEatmXBvlZxTttIKm4pG2ITpKPwGZM8do2/FguY
RAj0+W44L3FtN6/W+amOjnjCaV8hXS9uVOpXOnvjs/y/K7yonwJtGPiHkXxM3ipbHJ0lqM4wumgJ
BYZNPAawv5wBylvDiQm1jTlHuYRSEbP/rQA4bfyty1X267VcPNPQ8LHlVJ541HbmAPKJgLaC8Au4
3PsmcPIjO1pyXtNdCyz7xEcAZR3CrzA2jMt39kOyTwb6xd08SJkn2/IdkdfHU/Xoi3cjqmFwQ4xf
Bnr2df/ckcITPBcbCAvokZ5axSFxQPiAU+A9N6cFE0b5RV/dVvpegVZywy0RXqWuQPe83ErMU5rF
XeFJxwqcgFOLC62ctznGBhQ9yl+isSrIQuqbWNgWVHZMUiOkQC5dsVrd7oEB5bp2zy2ob8yg6DZ9
7nxfviNPiisvV0/ikfaQRVR67PpbTu5DuuuitRU96PVa5zRAN1o9k2nEqS0hGdDIQxjR0K8gS89D
we7TaQNuvx4L676fwWOBOU7Et99z9F/gh6m23lOU2bG6oLwAHYszU9zlSDI1gfbVRiopuM5wc/T7
hrwQrV+Ew8J6AUytxCtNXfmGkwvBhGmKm+47N5qdXBWDkntCWZLPyrUujxKZnqiO+NAT4v6ELKXl
qEiaWbTRAEn0C6Gc1CRlSrOzOBlERv6EALnWomKRGj5oHRgv7Ug6RtYi7hFdEx8fgCCyFWXX/oHK
kHyc8umgTVR21IOyFNeWS/dkpdrRIj85Kgx6hkxOQSuGpFxW3kln2UkN7oe/geMT8aQcen0slOTN
EwU2BsPzxTMTj12OrhPFxa9/rPkTERoyxUIxQbN6Ib9JJEaSXeQ7KToPOmu27s2psJVj/qwcUEsI
r22wbU/wDpKZd3pUC3opoDl0Ow9fGmi5tKpECDkTfw82onjtZ8E6b0EfvNLSkO/ymvQ5WDmMTYnB
cf1gK+6QmXD3J+FWMqbgTHJ9Dni5M2afkWwjor999nRH6u2Qw4k2Ob9CkSbPbDdRilWfEcY6Mw6e
AF5nWp3tzJsWJsG8W4U4n3RWvOe708p8HrGs2iQMD6kIao1IZGBTQB8KoA+m/4+D5ildWv28CRcc
ikqAp5S3wtyTZqXCir06Kw89fTtfJMpIOJawXHOgZxG1yLN5fuy0B3nQAAG+pvHet5yGEoL3xp+W
6gTJYfCezKVD8mg+d+7pQNSRvEgOLdAIgjwmwsdwWlhoDP1FDyDmpfFnnSu9t8zSyYEXgWwsITff
iWtNIJQXo1S25XXOA7jsszY88l4HuMcAn/pbAE5PSrZuCMwMH+N0wehRhsbNkB6Keour8A2j0Zl+
xD6qWN/2WbdUzftOtX26btV+SDchiLVI/KOXOMpwpQRbT3Qk6xgCfIhDMCK7lufTEvtyCtZROG/N
bcTpfauI5GY72Fjr046jGzVamT5m1kYV7/NyL0nrSvoQTg8ypwYDjejGrB5C6VHLie2GQDCTtUnM
S6MEtCaf6fER0meG0+She8jrCagXSgpW/yx5TaAaCNAfFkW1s9qlDHAF9zLSNd32jXvrtJXyuRyv
+K+V4MbhPC/XTcCj2bTpo3x+1zl7D9YyET8EbR23b2pw39H6HEPcm4iRF2KTsrjrOYv2OQcWuyKj
nURwby4fDXlrVuQMl7eC3K4MI03iLUlRgING6fWpx/qyHGp6KA1Ny3ZYvYk8VsC9tBUMf4SAG8Fr
Lu4Ma5FmHG5oxp98iA3tMyMVxOa2VdpDmVMdmuFEIdkeUzw+tD8D3mowq9G8QttiHTykCn6/UovN
UB+hrliECOiLXHqrFTvA4KIMNF03sf5QGptWd6K7m9XsFf0/f6KOs3KcL+g/8hBOnIstD1w+kEYc
pdAM/WwrvQWPp4bKxBHIzyQEAD9cLbkYhiXwhlK1HMM2oxfNW3Y9JkUXMsDZ+HvCNaAhjlBorJrw
EkkFIUEj5H3Q6NLRFphQG0aU/54IMSB6KauR08ggBT/dSZqhGJvEYOWLcSZ2cqiOYgumIDkHsrhR
SIyQ+ll3ejUFICor4oxq08ZtLpODJfhuWDv5Mp92q+RJ3dEGVL1d77uVSFSPiwuhkF0gkWz0WIjU
P7VFn3bZYgVoq2cxfKhrVwC6kclLvLNsVwSWyOC8p0yOhdiJ0z8e+9gY8epvWu2NKIGyXIxK5NNR
5e+0CrruDFQy7pOR7SUwtZxCIEAdFOBF8BMmabj2DI+M32We/mEPzzwHHiQWinx6JojD2pzl+Sk8
tG/6c6tOzSydSER6NW6A6IPUwHwDflg6ZCsDTjHSpi2SOFreBJtEsOAVyJYb805yQufsFixpt6jD
V1rHoxVJlQ0c4z+jIOsOC7SRtcVRzIMZxBPCIu56uE0GqZjVuo4dE8WzzlAD7L1eohnYxMPLwJIW
U0pxKNM/EAmz1QkSkwdIZ4+6svValyygU0LXf98M84LjG+CAYqGl23VguQqDRn4GqpPhH6KG8RA7
I16Is78pVeTfvosy4aQz4XXppfuKbVozFGcod8wRVTyEf031xilH+Xn+QnVpjuBzegxkq1zU7kJU
61KanZHnRYRo2zHoofzQkI/BUePZUthxScAwXqoncUHrqjRdGi1DvBrAVIlM4/rJaRvvK7efs1oS
kCvLjo7TQ5q0hBm9y5LjKbuTtPKrvXJLhm/8LKS/X/pFUX8uSysxhYRLN6aWuSsk+FvkRAEac/Mz
nDx2hZY5oaC/MaMzYYtApegZDB404ggkdKQSiNTyyYLFqL6eOR75B0FixqIcCQgCqtYrU2kpUZla
E4Ee0YEMH215PkI3nMjPATUfu84xexrHLMCoPOtQDo9eRraLK+RUPM2y1p1EWiTdg1xsZGvB+21V
60za5MSVqA713IwU4zuvuJNxzIDvRfUuU69sfm8HXtFbj/dJFcd0O6Rs5oWSSIrCQToZeXGnl+sy
J20aXux9PdDFHOkhyd/cDqpnKf4wpD/QjP6lJOawZv1+EZ8DgO+nnu8XcdF1zTw5H/K6KO7EJRuO
8RYNC0nc5+KmPtuoMhntTcsXwaFrgphhoJrO3zoYWRgoEGLYzCZRr+hYKG6dsH/2vMbrMpgikb4w
Kq2+n10HkuEICw6KOyk9VDamA7xAdgv0JUbiOaHHDnu38eykoTLGtwxJaxyRC83fYmpEboGLqAge
f79XV1oxeAGRGMvIaUwyIi/6cArVQBVjzLmjqAFfaNHpymYKehhb1dftTJ1FALl65I83KbRXKoPv
P/2j6eFpem6IxR1ND8G31fCpgEdaTAQkzrAUh4mlOZ7sdqSerfT39CW5Awj5Xr+UHJuDGdlq9Grb
FvXvMjKcMJwqLx4qbDS2a+OQvNaLfNa9m+pCRWexQVwgZdS6f8PkzY9m8irhpHMraOWz+XD54uFR
Y3WjCsCyc3EzW1EVUSfxkanuWfuXjRgO37LpMGYn12D/Q1hndHex7J4BE/q7nAS//F+pLD0Ijh61
GLlu2mPVr8Jkei4XFd7lUdhmOMxB1UeOHlOmR+dpiLykq8FSPqRZCTVtW1oLMfujm/PADCbCMiOL
i5ZMyLB8gH8+GzNWbxkrruQyjCRkSyc/naHoD/1SFYqkKYl5Of6p/VOcuFY/G8jMxNKF1A2dm9cx
8iCojA6akTfAK+cpsMIq3yGHOW/pX3MY0yfmJPcJmXMiJZ96NJ4K9V6NeidTDl6+kdqHoDiQOVaW
86Caq96m1o8KtsfbzeEr7AT+HoNuyFijsk1fLFyqdTZCONvl3aguPBGCp+NOhv8ou4BEy7Fr4u/z
zuavLFO6pNECmhUzpfUgbgNxpxrMmxpqsXzHdj3wyWC4DqZd5ej67Ky91/FTkyGfQD90OvCwZ9IW
cTEBfB1tAI+OrAFMVfS3fXkf0xCIBYp6sjUkvgFvW2gkInIFQXg8AQ8ZZlnxGHt/w2wlUrxgubzt
1MNg8KOLMd6P0XimGcZPtUwVi2Ggt0p5Vy+TBZOOjrEyYMkCpUjfcUyFi6upj3AVuvnAbKNZQ/qo
R4RKt2rGkbRbjVkVg/baClsv2wqooGQKDu94BqV5OvbeNq+hxVbLKF5kpZOAGtdJZe0MOnmQ59ng
E4I2qfxbaDCDWML4BDHU7NPo7VzFTLfcjOFYC7qf043xQPbEH47ORTSmEQ/7M+HHhbhrlce4fFaL
Z4Oz/olGIEFcKWf3/p5DhEbC4qeFVj7mZ80O1L8UUCNr/k4z9512QFzQLhI6ZKm/0lqebfJUyAcD
Qu5Zgmsuu73ncuIk6YLR578c3yuapmHF0KBJHI77frNMzouie/Wb50zH3SbNm8PtpPWrK7hqIlLD
1m2JP5jlfepLeRZEJWmgqDKzFSiVUUVoTekX8JL5K4nILGZZNzaOa8Xc15+9qIgKdhPej8+fbew8
+yDqSCLK3E1dMK9TxbCNiAc70/3VbaDelZafJSHSV2j6YctEdv19J61ElWCY0Crvoo9hhnX+ScQO
U0w6W1tXu3A0Sd9106EHj7oD+Dh+I5HFwJfB8O934fqFyJLEpg5MgOL++4XIUpXqQsKFkPHVMlJA
eqAwsJ1kexp4Isrt6XAQ6aPhyQRjyyAPKAREqAFrpmffuJafAmVuCqIIPmb+w3zj+7WkKIkJfOVa
mo4x8aR59vlAyN6dpi/WUTlGvptiqHyUluU9rdx5ZGLiv0VDufo2fr2Ii9orPp1a6h8uggn2SBuM
57jdbIF597SGfho65vHWb14JVP7+h188hDYvDXVQ+U3qTSMjdZDlkrV20UbGhNZcn8+L/i1ptnVk
FzBa5AW3ZGr+obn2j/FsKa8NbHlTcJJ4z6QpvYhosFFZKek6buC5jCssjXDvfGDwrgnzmw2Ea3Uh
uLuxQUIT27gMeYhksxfOAteP/eW8ZF7gkq5kh5zfoCsTTS3cRBYoP0e93LIvPzl+3W+vxyDxy///
/6T/GsIgaovYG7dvwQBZYLfDFIvHQCyK6Xj4PxiKYQ6vEaE5CDW13lZrMgHFNcUEIIN502DSxU3E
wuljdiB++j3dwVm+VTLfus6LD73Mk1OqFVxnZVuqE7xaEoHuUzSK7QtWFZSadHCbSVvQchkn5Wgz
2WJBaNyqd8yrzwjZEfeMHRGnx/cblmqWrCoGF4LtHD5YVrsWtQiZOsOTVi1JvMwnFhDmfCmSS1gA
b4x2mNgzzZUNR9X2GZkOBjd2q+vrhAb1sGCqa0J6wDoDGZ2+ZzivtZU4nvale0Y1Lgd1PdvGznkX
U/ZxnOT/Jm5jGqZs9zPL4ej+GJLs4+S2tjTipSTOz9RanyMlMd+k+eH8QYfeh8OXijNFsxMX77zm
QX3n7Ocz85ZCtxI4A8oP6hNAhBIoTU/eBmjkW46E68vkl7t3sVkYlmF2nsXdy0AUEfwEuHCWvo5Y
yWHuL7Nx+AyOpeKjdXjPOAkTSHjCYum931gjxzPFZYXOdfzvY7wYiHm1kSepyoUwaveGzeC7JDkb
ULvoVE3UliwCchrMP9YrB/EqH+Hs2iNBAuEH3obJ2bEWJbNP1Y534UPw98a1XSu5kODTJmJPG9Vj
31+xNotxwoosAyM0DZz6VNHdMXC8sAe21EUyi98ZHgQTKn4Gr8WAbGmuTY3apj/G3vYfBOaxRny5
novzWS2rpD8YXA8uuftanzRgNzbGHPH2lFEDDbWRnaMyMWdY+PeW4PHKGJXcNHpEJsUnPpZLBb6o
hVUVGF5+1xRzgzYhnS/7VDh0g5U7BCyYI1eof6nLUY+29b4FUA0xPjLcJl0pkPA59NxaqLWfo73x
mhBjG6rCtP4z8vLLqmnmZVP2pgmRVbJ5k7OTrRS2+Nhv23fJPGQUuEPwR8O12SgSsyOcAI086dW7
CixJ6SoYQut+EmyLted29+khfdD3p9RWq2nXTxO6cJrDMQfPN1mzvWAD1m8zdJcOyWzFiePTsj3f
G9lrFBMd9tgAPYadlBOfaddIsZu9yQAqZ/TdHs6NU53e/Fvj5CtYE/YoFOmkR2q0MC6bBY2n4mFn
CfksNUcISww+f+hakN2caRGXKtEGvLm3YfSKM/lE7C0lYGsePFw5lqJMbz2Rq8cU4gHRAqBAg9Jx
UfMYotELZaIUd+e17hqz3C3mAxAJAj6AY9/6NXlcpi5WD1nUGepaErKlHwKS1gvPvmDQwCHTjpDB
YZanq6J8Lvo7bdYqs/wltBFCIOdbD8myG7dvDgFyPOvEhUpcAKImv5z+vmpcK7hkkQyoEW4g/RRE
BF4bdt7YVBriP8nCmCnd+8nOiWo3FiOsyTotVM21wpsKu5s/fLGmV3nRsCH6BctDAm2efsV5d6Zd
wT2i2JOmse7EsxwViLL4T/5kC28btolRRHTRRwt7PSpzmdeQQRgGS8QcwFC0jHWJBgpeiKn1ePvj
1689fElEsKRy1DLRHn9fns+lkJZBxq+qrj9naVbBcvhE0C9LtXcCkmmqepVEf8Re49g7D6vU1rtF
jKwQKKwwld8tIhRpqPG/nZ0TOQAiG/ArfX3Eh8Zcwb3POJRN3vhA4svZ00PCRc8Esky8Rq/iZSFi
pPucJJFenWKyJBW9FdedsvLiwxAwT62chBOIHziW1k7OLwo5hZkNY45MG21/3tyquq8t0PLX+3FR
QoaNYGS9YLEYsgZOQ4LlKYIASIZweP62jSMW+HlwkDLVP+sT4T1ltZy2/4hO8RgxQEBmPP37i3HF
tUVuKbvnOGshK/Sy++yXmiIUgsEJaFa+CppzJljhxCAZpacEZ8NUJhY4TFr3U+1lGGwPN37jNAvK
rXeORgHZJyiEhznBJWTTDzgKodK292RhiuYsSWdtBuQnxEVyQwB4dV35et0XhyZZzoRTEZsUl+Wa
RIIzDSAnIieZeZXvWG8gBIC2gzazEWGALgHqiL6K2RuTKwGSHqeqjFSY/6D2liHkWKKlA8sgLOz7
C99UjSoXHXdzxMMk6lR+zA+jkjfpJ0jpHyJe1090PYdaNZh1D7fFNMb4TV0uuF8v4WKNCfXBKkvp
8xIau1qoJufJZIdoDwgYWT/mi8fU7JOI0ZEm8gjRwanZe1AODBOB8+2LgDRFZlCDXq5dxK0DMinU
N360ZXDaJq98qwHz+DFfdfyz4tMRtYlINe/jLXyqPpCPQGGhK78swukYT5ZtvRW0GP8teWlVnES8
YpP/Ju08dyPnsiz7RATozd+gCS8Xcpl/iExlit77ePpZVDe6JComozGD7i5Uf6hCXNFcnnvO3mtz
WizSY5G+qoqCH1VexdOu7Jw5rYJw3GFTcaXALeuEWV87llw6x325R4tNqTS6/75HOC6247a45/l+
FLoVRvyEhtx7eBf+MH+hDCVe6AYDgrVKHjknwUUTX812HZDSt6qAHAhbvATqleDxS/UCiZOGiMCX
PZNn6OsT1JZjWhSWznP9jlPSz05n/7aJODzN/owYQSqvpDMIaEKOGVg/RrKkT931yR3MgP+XgvLL
YhbP0hSN9RCFPEvNO2a0VU3KNXiU5HCkd8SK5MIOPV3cE8mAXc2/VUcvuiOXutiW5PBZlC/Ov3er
CxY/diviv+AxciDBy/z16mhNO5uZWVB4iG6sVxIvSkJSM89CmfJHMsln2gFHJkvIL2bEiRIc8hN4
FbM86ETO0nCmQERnaJf6T1lYSTcMSM8PWbzHoa/w4Iq3WnEXGRv8suM7iqLpUS1RCXD2xLj7SBtZ
bLb66+TJW8Cc9W99+9ARBtlAc9gYDFPox5bMx1YGQug5Jqc8lsKm0dZN/RL+DUSASXaL+muOd5Pp
2woA4d1WeUkZ4BjTazk8KhpRW9bKQpTVRSAMHhrf0a89YRe6kF+u4WLnbDWKnzrjGqpr1A44ACOn
FA/wjglRXjHJL25nScJL/Kf0BCSr+qp9VlAMQTPqk5s5cJV1X6nILhhNqZFFRRN1KNw41BdPPYYI
UULS15yU27NXw7ATiS9xw97GdVq9D65+ngf5gYsTy+AUulJ+waesmHW96dXWT2mZUlpSurXrbiNV
2zZeX30X5qPkcl/9vMTFu6AEphSNIkskDCyVHZnhCxTS7CX3iqeeOA66aCg6qswrqtvpKXDblSwd
jJryJPsRuoGjwBt2mokYvisagYtVBZW1gideJCn+W0HfEEMXpcxh5NTh+Jtu4vSA5F2htzO6uCtI
W/adcUS/h1dgkJ0suOsMEs3CB9xGbugS0RNaf//9pl4QHXNHPy1q8ZRJQSmR8MiiGhfnAHlQrZ0n
T2lLKccn2eu6WwFPYtnsp+gZN5eVnBDhiI6+B44iht1KyE4E0iD7cFQysbSQuPLuRx9dkZlc3G4/
L3P54E2TPMghd5WcOprhSEayFzSew0O2o6H4A9VjRqsKdybZQqTNnEHLOdK4Ew3v39frAqRhvl6U
5lTJePWXc1BxlCtxNPvmFNAsg0SvkrsMVXwl/iy3qhvS0To/mCeZDLDjPNX0DzqDzkglI28v9pjz
7hiKt2h1OlwL+U8yFNTwx1RuCA3rsMi8Ro519Thz+a39tOZFt0MyG189z2ueM1Gl9t6iTTUfaJrk
uTXpZfvjqlFfqsLraZ37u9I6CdIjgg0HXYUTsSnKXqofMGmuQmpdzVjFtJMQW3QvV9/eC01Rgiew
NuFkEBlZLu7zGadon+X1vFQwswNBTYxaQa6YJHg6ApJLkgkiZjHTTZCxd0OQEzea4Wadp1xlbV9o
qH1Zy2InOZf9JOL6n+emH7lN8AbCAN9CFG7OhMLPQ4/aGWrc1+5ssatb2gPXOIaXdrPP12NRBI3N
WRLFqZ2fe4Uvuhdrm5FshjV/8mFwksiR6yNDuvhjVKpWp38/7RdfO/p1OlGesgFqcHEctZowisP0
4xJ0btq69Ozwl3EqA47T7DP4cPldMJ0GjKAHQmEkSEliiqpesK+V7NLFK/GfpSwhRJU8ViX/Nz8Z
IwZRV2VLtFVljyzABVbaOEVySBonmON7gmIbXusZXnyLDCALoFI5KkvLN9+XxF7N0rI5+fFufiyr
EAfdKXW06U0snqKSTiUMs4wdMFTXars28n2JE7dLnqYOzRoqWNu/KbstgLYAQG8DFkLYVPJTG/8O
CWS8cucuVQ/0GJG/wKtnwYuOazj6hpJMMZ9B8lDbtVbeT3Z2Y3jSb/9g4F6eOVeZipWKkileae8W
ETecegKklXNcCsJ1DEz2lUXNb8zy2/x5UYuNSEsAk+YFi/L/Ni76UVw4jd0RMyj/nvHPiPAZKRBQ
VyMqdpD9mbcm0bBODxMy3WYA3XXCJK+s6cJoEUbNfy7U4hFP5HNmWmJKqYqQEHAi5D0MSivGe66g
rYf+iE+QxIVVxrvGEH5F76NxruPKLvacUCPgGKQnbNIb/loyy0FqFp3POhpEgIx7ZbcEGFy5Vo6/
FMJIZA9k2Fxt/H6oP77fk//87rLXYaVFU+cZO0xZrnwILlR21Y3qFmuNbJgfPhouQJ07KjfUrmfX
FOzWckWqv6uJ4RfsJRa3wuRemBIo0eUgSpnoQU1Z2JzmGLVmDQDxLtnlHh2lioY0Vv9V/1vl3JIf
4LPfUpYk9aN5CzocGIMq/mrhZxuuBIqKru2VE41+8cOkMzSArynzuCxONKU1lH57Dua1AdXjhL2G
b1uaRzBChv8YJZAovfrsmP1R03cGCKwUrxi+aDLwDNnWtB1IbMxuWbSqQqfp+Ki5g3XbGo6mkbi5
I0qTuqoUf6IlxtOSF+8pE3/xtgbR5NsclayTXL6pyUmT3mM0JTghJtGN6j2ATknYKjG5Gc0c1Gk1
t+UEbVW9GeJb4mGuMiovXIiPHZAqCI+jtbwQlRxVetMhg+SP8879GlfVqK+b6qnof0TyHqpoxgBv
np9k3V4bV4hvNTpmPtj9/jFor7y+F6hAM7tanEUBH8tZ1K9GwTGRR6Y+dbUXAFj05gH4EK+VfFO6
1DAtnVqmf8ZWu+Yq/DjiL94cEsNEVcFTrBjwVr++sZDHs6IUa2wHdpSe5OiWQFvanV5gvujDbz/w
lNLRkKy6qadBkVFAomxM8rtkr1XWjEKKdmvVHgG38p0Z3Pki+JE824srub8Dp3Jlm7t422C8ibKo
Kd8JgvWEYUDmBHsijrvHAom0ZN5y1a1BbjUMGXceEv4ZbWZemZ1SVjEMJ3T3Wmv10jaHCuB/1rH8
jAdKXmbtqNenAsGqtfqYbNjF32g9F6LsNC5BJtc3ubls/HarPv3q4u2t6CeUSHp5aKdbBTZ1vkWY
CtF1fAbqoTrmtEMYMGfR8WaebWKULWkbdTtCfDGjOHP4z5XT/eXn9tOKFs9t1BtSDfSvprALNj3A
OY4JBJGjjkQXG9jE+87iN2VYnf/8/z0JS6l6V6ayEcnarORsqucxfUjw9oS3IokT6/+y5SoiQSaO
Rp+RHGyB2o7EAd9fX9/xJfFCjc3jYFKlUGAydVqUKVGYnSM5HutTw9OInah9kJKDgH8dczAf49D2
j8mNefadNHLSzkWVaE37rDy7wwDCKszQz92Q90ErXIXu2Gxz4SiiUhfuagzwkJPK0M0qxKX5bRa/
FO8hn3ZjJd8LJ5mEQWaSG22T3ZeJrSbrAR9ova6zY6LbklKDa/bGGBerB4epMrZsYEmLhwHxHGqE
XQsdyLJcHIf46uT8qYweKft8HxPKjHHLoXQidzi7Yf23TrecUxqG/5Gdt57uJWhZRT2AWRTF/Tpo
jhOx4uYAWKxunEn4ZQWvXbuZ2o1JQPG4HfS1RENA+k2qeNXt2yeGIdoPFVurRFcPOQZpJohplWuZ
Z5dmDhxzpf/eYGnlfd3gyMqKZSlT61OliMBnnkfvI3qtiOxokzGuTo5GsRO31ZtxXg134bNxb60b
juZ/4pvO47Lw7XvGotJ52NRwBG/haN0watjoT1fj7753iy2RzhT6ZNqOJgOSRRnX9n0MEd2oOB5k
OH1kgMTaJjyZd3yEi1/KY/k6Q4ulHg1bbaLzXPv4GKM7LHGzvsbK1wa09PM9T5mdziHTjjRc6f98
3/q+LnG59RnNpHVWyRLNnqlSvSXBDfkiHnjO1vQKtt1jhkPWq6/9sPatxF388GL3E5jAhFWu8MPE
ToTjqSE0rAqOYdKvxnJA/UVtRZc/29MD4rbNvI8kg0xmriLdw3QONjNuN3OuqxV5sSOPa0vkVcTr
hYDMNZEE3JPe1eYuBnFHiLeycoiEoym/t/n7gOImE+8i83eaqXaHeqd5LUBCOsovevROqV4p1L7T
NxZ/7GJjnXKi60RLqk76MXrob2n/bf1H/oBn+saKOwHJdf+9oXKaWn5d5p+UMD3w4PFvlpsYWQOC
OtRjdaInnBYQWG7wPXGQIC+rSnei8BJl6kbBalaQnzZlK5iB/nv08BrKjvpepJtzEKxhtsBsz85u
a2506QhbUDpoh6p3yFnLgQ0B1llZ7kB2brdV8U6As+rsQnb8VwRG8BMCfN/TyZLWo+EU8qoizj3A
G8DY9YiWwmRyz1O/RcFL7HqnYNPeTaHzC+LYZG4k005qJzQcKdoW3bYvXgpxH5NajNdXKnZ1ygZF
s7xzdC//2d6Hk9PK2y47YC0V/Xs9vy/t8CfFQouzOPD3vY95Z1W88E+KF+NKR+T7QHG+2PwPHhzD
AHWxeNHTQqmRRyMKMJ8snBuqpyl2OQe2et06x9yhbvJTwvQTYC1PHogb0zbSjcphc3Jk1GXb5B2I
41Vy17fz9tdlfbyDn/Qz4zSxWQ5CdZLq11HfVD4HW9WjU4Ej38nwf4KoFJyehvi4q/GTBys+BpkT
P+RM16WN3CC/3oVjZM8pdvrDvx/R73yYxeoWO0AsoylQ6GWdLKxdtN+b7ZycKDyQVJoRjhGaK1Xc
J6bLl78n2WllrTGmSbDrDCd/IIXGQ9zRCpsAmNQ1lcf3U99ibYsX1mr6kgwaxBYFn2vsvMZWJIFJ
cMUiXEn4Ov3bOOIsfKrwU9EDzLe5sqG/StoU/ejooErOQOLayOf8h9+9Tt1rb9lkOnTOtaOPNH/v
vlSRi5UumpNJoxntJHGPgQ74O3FWBFDEvrSrZNgnqa2+zYQXUJKGv/n3/ZO+lUkfv2wRr6FrEnyQ
RZlUFnVx9s0EJUzwIPX7zi2Rw0S7Jr4J67WIo+Ctf9fejec2smuRZNar3beP1+r73/6fFSxaN/V5
zPJGxOAY+fB7kVP2b9OZjSU4tqO00v3TAKwkkH8o6U+fG3eGB5Z27Cmkm2Y/e15Q09hXGER6pJpr
YTopwu2EvSe4F9s3n2wmtXoPwMeBmWqPY7eT2q2o/ZC0TaB7AkNdw0bRUD0F9+Ns6a8A0FYYBvOj
FPwsi9fWui+O0FuacYfQ8hT/bvDh39OVbOVbKllrVkNAc5nJ7kCTHennaFfkGFOuQf59JijODh7B
MMKvAssgDy+a/8KXkmDFX7wrdnivQTDGtvUYEC8Vv3TrwD0n92/Gz3mUpe9Dt6KYGKM/YdKuqJZy
8XXsbvWXkmeYdC7DqVwIGWHi+PLTuTxo4itJDXn+eype43v1phMAAjB4V/FdNHDcCsei7j1jkOng
AmDXqU2HLIpVoT/gHjbPnmVAnmBD+elTNkbl7eyShXiBwZ//bri7rlW4XLkoFoRIzVAUFBNfC8G0
VsemlDjpysfWKYlKNZ3pOBPztdl8bDQecOnryN15J//2yH361bmb+GlLzVtBLOuYXy3fpNmCYIBf
mbnt76OKRPJILVd/6CZCBJTb875fwRxp/KO1s4L7SKfRMp4YpqG9HTdQS2uJ4co1q4h8cdv/tMZF
iZyHQWAkZ9Y4jypo/6znY/W48ROn2vHcolhy1VVLEHOGP4dPFF4bl4EzJ5I5C4pn48pGMW8E/7pm
i25eg52oUec7xfzkgGmtjH411R2egYq2CIy3HThRDdRrs23Mh48Upn8v4Pt8bN6pPl2QxU7VCIoq
JxMLUNejsMNRJNLnmucGCVQvc1NlG+2lN++l7i6VfhekYw082bSRxHFdI3Or7ZEEV9m17Brbqgkm
0m1mFO0x5LskJ49GvxXTe1HdCtJ+jhUM/TvZnzO9rl7Jby2DxR+y2PD6RPN1AZ8vVxKeAdFjDlB5
WzvmFS/9nP5ydY+9uMnTiJ2jCiiulyLpSBOrRM9RneEhN25V8HH6mj7wE0VLDlqREQfyv8qGSg+4
jcp99e9b930+Pf/FSEAVwn7F7xJYXRjazELii7d4yF3043DksMeVZ68ZnQabGs7ZuIfYPvDJxbft
u4bgxuVdh9iC3OWdKLl5//jvRX1vsi0WtbgNZVNXYcO/0nelVCnUnSHs6Lb5BFy1B8548wQBp4FF
vky7F8jqyAaSvpAZjvtYpDtLJ1/4ScFqB8B/MmlVjveqfiSX0o+11QCtShvsq1PMizvXpyu5qFFF
KGSyRsQNL4H1pplv02QTWKv9OTtBjLQ41GvULetghyplbnvhyBy9gr41+esxYuhH0i4JXqdxiEtv
hMqI7pXEI+XaDb+4ef3PMo2Pc82nDbYbVcgJKsv8SP9LxG2iszN4teYy0yaqPLsRVh+yCRQxHPS6
ZgMsQ4g3DTnrELJsyLMJB5P/hffs4sv3aWWLerUdz/7Qx9x1Oi7GpjU27CVnp1acDHNOcDjTPIn1
dbaOffR5D6O+bzM3L5+rbVERysKplABY4mivTf8vb/ef1rWoVbMxJh9i3t3g5aBORGqGidt8Ev0T
IuHQNgiemFXSfe0lykFLd1a8q7snStFNy/ZP/GTFKHnlXw0bUy/cSh4pxLsWJBpOR4vvkD6YtdD1
XLAR0JSjKc8pzTTKmdQL5HXEGBJ9J0Nbyw0EzxCPVb0FrNHVjv92bjx0gNnfLKIJth1yoAVO2Wzw
PHJq4ez/AhQPh0j5WAf3KjBasmb05FAzcG6oYtatfqf6jgVv6cqx+mPJi0/Zlz9p8SlT5j1SZzZ1
ynh3rFWj77VuLVNv6lh9dvgNIH6AhyYDZ5P6Tg0xqlvr2kPGJgWS1FcZDK+BPdb2MPf/r31o5+Lj
X6tbfOf8POgnBJxccE/dBZFtPs9fWFKkiKXE3UJ6UOT116C734d1MwtuVmgzH2Po8DGl+vTGpqIW
irXMr+bS3B8ta+bQ7MwoYfDRJG58Cp4sG1TAmLkVyj5IMtCu7XjWbMpXd7kLtcaXxSxeBtj3fTdp
LGYW0WIcQ/wlodoNHD4dvBfmmZw98NyCvqNjlO7byU7wuQ345b3JpPfutOtc9hppJqY8pUDhfvz7
2/FdvbC4WsuyNS783hRZIKC6kbbHjQW1KHKalfISemv5D923ZMOXjH4K7C/br4Em5v2V5/h7F3Wx
ivlJ+nTP0AwEMu66mkLCMH63zT0NakJmIMyFOz9m3lA6JHDoYrmKiadRt2jAQm/K+dSfoJoNiadD
f/M5unCegDxUtwfVi/lvorYa7gGIyXgck22gtFCIiUFwxeFKy+VS+a/Q10LtZM4MwqUpYVL7rK6T
9r9uNFZK9j16l09kIWCm3Oqk1zKAvRaHc2mv/fyrH3qMT9dtMs5WHgX8qtV+yICYUhXtE9FTVupZ
3bp+pIlphycCxX6iElAwrgv6XoH5oyNthyDvteGuVR25vSZpv7jX/udyfLSiPy1MjfVALVVuaEpP
WarvDeOh6B7UGunxUQMVAenG1n4Twukmk6fIP+rkxDhUumnAPgCQWxsEbQA7fr52GLlUK325YosX
0gytRJJCrpi2qkwc89q07xMaJMcuOuZOKZxXRX9USZYRGRf3tt9WK8YUzKW1h3BDvFR8c9Ycyo6Q
r1QzZ2KSg64VohNOtjRsJyYg/OOr28iF7umXVS/eUrNSsyIRuJwtqb8IH8ZgX8nHqNwrTnIfOhEv
CKDggwJAS6Kxwwmheqqn3dXuzoUPjiRBc2PgIc/Ss+Vk+8yXvVfPungSp2NrHQ31TSof23YnYi/l
5FLu23bb+m/xcJNkLXRhCiQOHsL0PMTRSo6nlXD+26NF1B6D+Kj+kvMTQrtKJivKM2qnqmz+VVbu
GzT8JcdTSX8jmgVaRBo/TMLJJL9JupHDbd+danN3lt4Cztb8/y2UzxkHleNFemEvaLOVWIGq3BT+
r5kqltKyn8hl0CK8r1gF/J3M9wdWViX8NJoDveEQ0JnmIosWznYavpR0Z5MRc9tRKA+1eehjZwC2
gp4zAZxot/rL1O0jYT0SN4ZXsz7i8YJOBuIynXBqzOOt3kQ9Poe8MzWJhnU1rPt0nxu0K36O5r7O
X4T0JVd2MoqxcC0mvzI/hqT/hGOrrjwr2JKoUGSvXX2qlVOkI4YqbQQcZA/m406JiO54+fen4Pu4
1ZJMwwDmQuQR7I9lA62OKyUXJjU/tXNZ1HK/bKS145/yz/SU8c1Mthkmo/6QedcS6K7+9OIE0w2T
PCVnJadDBn9F7h4EWPVgXmjhOIRUKGuR7r9yT+gUnX6Glle+Pxd/3wTKhIWOJNNvzs42Dayqnqz8
pALRxG3bbGTb8uZSVTJW9YQFxISsT+PQJuLuWrTchUOlBCrrP7++qOL0NJPF82TkpwATaHAvN29S
datpWyny5HR9JvjPJruN5rgrrGPDHhkpMYYLsw3Pu5nZ40/WdqV2+w5V4GEgMMmSJEkhB2s519Sj
1oL5WWM50JCo11gDzjcVDx9BC4aniSsMNPiAc/6Z5fXtO4GjTXTXQTmjtZgL+Ad0W29uU/Is/daO
27tqPnCe34m9B8CSrPF5WM5kBaQGkTWeQC1v7ybhVekNL6Fx/e8nW/1eiM5/DM+2IvK/34xhqoJ5
T7eK/CSupddkc96LeJpfatySDLx06RREz1H0pvsPsjysCoRKqmOt523ULEjcsAlgVnLH4hyMnFWc
N/jzj3OdOuK9CcZtFbfrYTqq2Sb5XYk8HTjvBicU98TnCSvB+/ffYswfqK9F9de/ZfEB08TeahUt
zymVJA+qiVdHNCLSoyT/Mrctc35iTGsfnp/sJmrsKOUO5vlRCH/4wt+RgsgUNHKKMvo0jMfwbunx
bWSugA0WdE5+qLAdztUa4/H5aToV6HafqtuudCC4AgxJ76UnFOzlff6TYUIO49bEJadstPZW+DMA
1HioX5t361ZMNsCM1kl+5na/h8FOA7sj9383VrAJYW8w2IkUR3i8pkC7MNiUZ8QanRkaRJzwFieO
QUrDQk3z4uQjjqMjRelP3Z/joPcGiIO81v7/IvblO/YOiRfsNChqAJOkb0eOmObvpBRNQVdIoMwS
b1Q7iza5utGFDVFVhNYJO226RXuvuDT+yX4aD2XxC8brvx+O70w1FkJjSpzzT/k6Lx3a7dANUlLV
1SlSvZyDqAEEBWQmpgWyC4Ddoa9Q7Ok5fhXBOasYE1Z+uVrJd+ebIPUEGgVv1lGml1g7/Y4EYuZH
0JYnzJOdJ6GioJrl8C5UtvyHHoInMkONnOEP38Sp2Aq9e46f63idqzOf9t9/2YVziizNPm9J0gFt
aOLi8J5mZRAjzuIve8cO4tW3HLopzZSbLnblD00WUYk7cTO8nAdbzrn4znRlDRdv8+c1LPZpUyw6
K9Oy6hQIh1L5mxsb3E4qzarg3nQU/zD0L5Nwb4nr3sWZwpByHQNlMp//ny4FIlCSyiUV7sjXw9I5
NQplSGJkHMKAMeGuB2etwT45qO+IlTdQP9KMLDMvGdiO5c3MaL4/y0dxIyqI8jf/Xs2HI+frfjTf
mP+sZnF0q6k5u7EMq1MdwXD2MosghV1BE7+DxDsylXEqfe/jgI9l5lv0/4Ns060N06OKmptAQGWZ
dMHiEFF1Ta+5yHeCGhbNj3SXdtkKMIJG7p1N1qf8O+EgXNXrjMHB1VnKBXkMfwlGep4umkTKxyH1
05lFS6Rp1FqjPEXP6WN6dw7uJlqpVDvTXpSOZroyNtq+eOridYU0ZgYNEJZGQwsSDujPIwLOg6n8
NgryQji5QwBn6mhHV6o0/Xvb7+sqF6WSaaU6hhStPOWvorYShhfxvCnE45S5iUYr2m77lfWqONpL
0zkF8cF8p63ZXKMVGwk6hLbtcaPTm38tCMHZ0/v6mR0jTNqRvIL6O/i/rOLGhFmcelA2oq11XmER
eu0Oue5FfwgWUtKVG+7VPVX9HbngQrxX06PJa2hnACGEffPb+hP9vnbS/Sg+vz1mn27Ool1cdfk5
MXJuDp89yutfMxuRiaIUW4QVO4zA6blJzSo0eOtIyZPb8EoRcXkH+s8K1PmM9unxyEslxJDMCgZU
a7CtQLOE7vz2h17Vu7PibbwlCq12ALkjCrqVcBvaJJJdPYTNd/gfl2LpkSOxm2xZxSpPIMqRc+Pp
giqNuA+a6FwoAmdJxaOob8Z33RsB/1z1KHx8Rr+vgGhK2ouMu5ebsToo8SS0AzHpECZaaDU7yNVx
6Jryoy9zeEPp3f5ONdIHg3VUv6nh0chsSYaNvo7x/yMabPZoPHrkfR17AOdD7Mp2csa37dU3xgik
nb7OirDSAa13IN7JgmpP9TZOMdbIK6B7Wnhsjf1wkNyUU650q70FxDGRSQGs6qQ/RIQiqgSYx870
8O/97oJMRIZ+Ior/Rb/85r4KQ1CRYyeXJ1XdF4NTbtvIaft1Q8qj+qtsb9gmmP5b9qDe1NOzIk6r
Jno2jVv2sVz+cXZVfysAwORo6A8D1QHo69hNrjysF18XDQcqDSkq+G9Sv1QUMqs+d+WpeEcyCUUd
MsZHbAJpGLG+p5s9D+jAPbMHE+17jfh04UA1X6X/+f2lji/r67T11Xp+XScONZvzeMfeaU8/MM9b
T2DB56n/AM+6x0J/5exyoRfHj+PItETmhAA7FrWCFoVjGjVJyXnqJhDuAvJd3cA1t9D4+mxl6BT3
6PCwUl87Rn6fac0/bMigj2nXgHP7ukXUZheGlTbxbNz799VNA7wee4Zd78VttFVxqMyRDelu2DSb
4Mp34cIhEiSRhM6eCgWp//L03pcYGMNk4Ai7Tgi9txFT1fVLpd8F470Z30nJY1E8RP0RUi6Vm1OB
e4coFP2Q4mf1/Da/MK2478Irx5ULeiCWBRCaqCdux7eQvlzrzgXjs7k01t/lao8XTP7F2wGJADwO
z+B0ZvPaKQIfsSsvwcXSBDTO7InFKYOk/+vtGLrSaBWzzU+F7yY0+xq3STbZg/SIS6YR/prxWqye
NP9Hjqu0v9XD3RSAJ7NLxRV+41Z7gp8vk3m/9WtHA6QfSsj+3klInYgsfjV/m2enN110CkK/Gcun
SX4qg02Sb4rx2ut88dszs5cUDrFzeNXi65dqYtxF+QAw2BZtgqcrC3j7UUxadBPHbHpFMoHcAzM5
8Qf1+lxQ1/v7Wt4DmiR+9soOeKECkUWZrYXMA2rx5euVKz3dbtJQT+EWNTy8Wj84jpGbM0bbJ9G+
A7s4e7Rv/XYNdLV+/m8ak+TJlldNKOrR+2yvrEn+/k2kIQkUSJ1z/4ih/nqrRbkQLCViTeWIEPTN
Ut979dDku/P5MItxd8ixTeoCcnEgqaOEyffFVs88pEaETufqybfV4sp1unRc+LwmbVEwnI3a6vKc
NcXkMb/qYHOLij7jg+Cep0007imm5PzHHHYTrSx039Nu6N8FdOErEuH/fX0uvQpf1rIYFs9suXyc
BwXo04v9QOcx2CfKbsSbic0xb2wpmdVjmrot73InW9cG308np0EwE6jnpJ9956MbW7UEkDq478jZ
xaxj8wSatR0SxhDflJbL91kjUgr+0tWjvfHvO/yRwvGp/OqrVhGjmL+gcetxP7kDQw2iuAMYiTHU
1Qc+ZOWzUfwtHFNkSvR8tewSv3eRZJnPvqLrJngHzZxX+GkFcoErxuzLD2C5KmF8gYo8EztFzO3G
KzkeCf9+eKrKO6JIOXdPbA1Ku05VlwwZmkQ1hiLpZRx2er0/T68WONRpXTY/EYnHwSkQH0o73UjP
52MJrUlZnT2CEaransUt/W9pL7rybkzt8jAyab5BMZt2ryXNY45NydYUf6Y/GJtx2EscxfSMG+MG
N13+G2pQChsOeHw1Ycg23Sleqz+k0MvPD1hKzqUrNrc5TU7/w6dhrVTGyFT5tCkw/lAm5G4FhrlK
DlH0YOrodMkiqGLcLz5uUIJ3kyeSQMKOHXQ3/IG7J5RecHtN0Xz5XYI2ruq6gQlmObsvMfORq2si
H8d7UG96JPSY/uivMVOd+IiUT7r/V9fdGT43/lK7XdM+toYNOwCQ3pWX6f+yGB0AmQ7h4FvKb6v1
SlY36DyziahzRiG3efgAudP8iwDK2KX6risORnOXtwfZM+RjmLoCFKmBKJUrS/lO1oQhI+r/Wcri
9C0U8TlJZESvZKOL76bqnattTdbjHGSJPQ2XDlOYxE0JfXJgRcWCmyq7Ilx3fxJ4rRDI/73PXJgP
yZQeMyWV7gQSrUUFlBdSlA1iOVPSGp95zWOqPXQlZBYCYqzHoCR+CC/fNnZ00k2CXVVvWpJ8yruz
O0q3obzJTQZbvZP+vPb6XpAFgBOhx850Y+4hLeFgekBz7FzRNTlLz2VrsfUSolbegmGtGDL0K/1k
ECBc3ISZtG611Uynr7Zda3fa1udzeuVCXeivsxwDhT6FiQVNcrGZtHkZ5DDl5gK5yXDdtAPCjJPw
4lsHtb6Rg1M228+JMxhpP7/5iZcOTlM7kXI480FlK87XtJuRmHR25e9jn3Az+mFt8QAKLNZOKZN6
28LiyUkfUa2b51f+gEsV/pc/YNGHoFQZC9/kD0iefdJ6HEW/NV4w79qGiJxTSzZjdTP7FLPwh3Y1
+vlCoc2Pawg8NLS29Hq/bsWdZmUIS/xyNrAw4GZKJTnqPfHPdy3Ai5P8l+Ym+fJ3wRrlzrRCkpVT
+84lUop4BxD1nGvquz3t8PzK6eM7KJBXUqXoZF+Yh2hL/s9Zk6d0JO/nVEFJlVZTcxgQgTcJopPx
1tBBH5RHzo6+3DHPIy9q3O05f6WH6FdCdFPGIZmZW/jGt1fxnUz2dDa5YCOyF6vAbZQnPdhY46Hy
yXwi5p2CcFtATnjvfpQbNT9gRxk8Yxfu6+g4giO3CFNi+JlNL0CFwNpNuG8NnqR7lNQFs2/lcdpG
t1JMHIod/Q6vqnEu3SlNVBTOYzKG/W+6CFmslERUy5NAw0g6iPfig3GA/bDzd5HhyU/DsXsySEP3
zr9VeFIHzklvnE5JLwqzHUIAGIfHhibK8epB/tLn/NPKltqJdIiMsxqzMh4faOXB5Fp8djtit/13
A4MOHHcPPnK90Y5KBs4QaSR5lhr3aBcx9NkF3rWgqAu+HWhunFk/OjjfpUtxPyhSW/YlY37NXIsZ
pbLXuVF1p+A3bpwQDzWWQiJiYhvhfbE/979kYPcN5hnO87lCrPm1QeClTsKXNc2V96eqp6rUKvYN
1oSCiXwqB30QCv+8dAK3iklQHIubJjkEEEUM1Qn7bZFf6TDrc1t90W36soLFN0UypD6oZHoZwsZc
q7a2Kc7AGuFcPtHClDWnAu0XvLf9c9OJ9jlRiDPmtmX3LSFRIsiRQgqY391gIRzqn1FLqHXQ7sbk
pXVj8Bkp8ukgtSf5wMmuUvjP3HPkg32ls8lSFTHKI8MDCDsZigfzIcrcgqZ1XTl1U638hIhoojnO
BE4azwoo6SZ+ZFifh3+E/rEV/goxLi823zgilN64v/q9na/+8troMGnhRSumRQ7q17uTpZz1OOfO
d0cgJlgpbThL5Va3J80pp2c/Z4RdWj8w1JeP2q4fgTEdZAFw8jM2Iae79lm7+FXQke6KMuEQOqv6
up4yFpNmEIvyNMJqbvDCRkR2kce3jpihHqE3+DfYRYYHBaTk32vP6keH/tvV+PTriwGNkqZxLMUZ
nwUDEYdTjU+qgVULIq1A8mPU/jKiwxRvYbDB/Ov3UflAkKhBMM86VggeceiM6fUub26iGHfmzhz2
uoL6w8mM9f/h7L12G1e2te0rIsAcTkVSOdiSY58QbtvNTDGnq/8e9v6xly3rby1sLGBhTnRjqkhW
jRrhDUzCTfDcY4orCc3m2vZEpNJvfc9rMwhQZP95fxdpQRAKSpdZ0RQBzvlHDq53FbzDIl5IPf19
G9tS6i9vp/UH2qbFyoQ4PEmTT1pxCkIBHkjj8OyENE5xao3c8w2Nsb9Z0sUbnpR3LeSWyaR+WBxp
gTc5kWh0mVBDt97i4N7oN3L729AOareUUhsbQUhI/f280vb5eTn5hGrPI5qwFqkpLdKDEczxjD0b
Lhog47D122UlM6paKRlQGEwfZ2LkTD6Q2iIFtP4QFQtZcQ3AwpVTpng07Et944dHtZjEI7PiOTHu
2VutBhbpgMYRIM4Xc96DMGXsYbqyAKVJ0B1BHTDbydHM2cQR0VvZG9lb2D/RfTpb83q4t0g8q131
gUlphig/4NiaqCF8Wv7NbUqG/vPUWgYi0vDUGDf9kHrXm8rQPbEHj5AzY7Wr1Ic6Dp7dXDSDiz2O
kII827HkEuC4MJ+AaiZXv234jhY+mvHJjJaJ/yZXW0+EFYtB0ZIVC8ZClbBbap9BTFrEPQPO/4wp
JfNfiz/WiVwQmR2EujAmVatjjFBMeX6QJMfr4SrbzVv2Gt+jW1aGk6kvFlvjPsaTy5vLZBq4QoSb
Dpo6KFT0C+nq4GiU2ZnnnKW5gSX9efp/mcCHy+BrhlagOkvzuUFnUYrvzRwxbCr15fk9Q0jQPP2P
6521ICVrnbibF+gX9GvabKlHyvoXalAfz6FzFh7H0VZfVFJaaXbG5zZ+lrRpOCXBDkL2h8EXbocB
tBMPC4FuTsZ0gA2GEPWsL+cMGPpj5hEO5oU1Mw/hKn0Z18gVcH4g3iCSDbIVMvC47p/CcqebINHV
isyQ7AtHtEk265we8SvuXqrXltGOiNPwJqdrr6y08MBDR+oyDdZFvNGGrdQjuANgLL0Pe5sEDMOv
R8iWlGXH1Jqdt5N0h7xMHsWluQQMf8z38tZ7lmJXFsGooX464z/57L+g+6y9RToE8NKyoSTHzrq6
0x6V5M7qdir6fmenwKQEBT1mbh6MiUOR7FTJzevDcAaZgfmwfOMavsJBxekLWoZmoTo09Zq/h/aU
LOAsY/g9tfTd9sM829WnkeziXf5cI04NRResK6GIrBYQjLnDGsRJT8onBOS9dNfhVrUwXm8FzCus
z++rukhPRrwtk6BiVUhx3etr/WnYoVBh/DZfAUp1zOIwl1zL4PwcGd79w7/L3Wt4k2/v5CI1ybwg
1Puoyk4cVHgEsq3aE5uAA+kO80mwop2BGdRutfOuVY/ffvei7PeKwYjNpslOxolkqKa/iNUsmp0O
/qD1b2Abyjirs2X4yD04bycpReRJaty5m3UdY42Q2PKC7zMv2Lq2MPeO+P5h6ny2G1TpGBDc6lNc
ywu+LfgiL9DSeoQGyILjp0m2y8KjfGYcaa3TZrK998kZKGJ4Suf47cYnmv7LlzfW1217kRNkRheX
pcYv+0/RXXugV+h94DTGdRM8WYtkiQTB2njVlV83fvdK1vrtiS9u8qZQrDgz+V1QYth2T0oWDGdx
EI88W3PVg7b4H1EuqblxUFFXuvHIF6W5WvW9GYjMPUonWbE/zF+1DxvNlseZXNoSKtVY6URb0pc1
htLIK4WzcIlDjUPRvArexBV+4cqueYHRRKMw+F3ndtbMm7l136iu8ajsp8MuzqBrbqW1sZYPyhGl
YMS8iHci8D46FdguGW4jkPsKkwP8IKzkV1Ozwd3J/lK/yxnQA6qcwiHjCqa04Dz8dWdMavW0lKOd
ZW4ZnY9nrLIcbLs085C9GM00Nztpr8G95YiL5AENWldAGGiWvVsPyaN69BIXJeLxgy7n5lZyea3V
RscPpRcaNjrw4ItUW+9CPSknRGQ7bx39SZppyJLkj2MwFxFHwaUbXaI/BqA32wQR5GjCguoAnYcw
W1lQoW50/q7IAmGKggUCUF0NcS2Sie/xOBsNSVD1FFvM4c407Anu1p1E787UXlpzUXprRp+xDmwG
41Nx56Frv9Zt2XTP934O62Rq7FO92SmHAEI1aMdhVqvzcnDlF49i8kl4VD9aDGeRflHWCF8gdERU
ibcNRRj8FRu8PqOfg36A77mpf1t27ZovwzsYb9WBwdKpd+XZaZRTgCFK1KI20P2hrTVac3NYGHQf
IX4hEEpTZmFuulVEkZXvDX2T7ZsHJcbHsmln9b5qsLGeddv8rdhOrGCmtuomH+9jbkoGnO0hzh0P
vKKylMINWj+C/56Kb+eBIdzxxoG+Ump9e98XgcQPoYTKHu+bTHJOI7xEAYZ1uuFWWPjhf6P8dDWE
fPnCFyFkNMUg1KZfpFeaLQpxWZmT0VSlzshCZI60oyI8RcfNdCzTve3yqVxbgCWqKqXlNNG+lCgX
tAB+iWilNLoPoEzVex3kJubFDjbIWCyagzu8taD03xmwDvyLq9AVYDRZzhPEcc0F7pbNA4MIe3iR
6FjI72fV1VIEzODgu7cOqDmFtctI/3W1F6mAlahyEKvIzNPKOf+xTBDjeAEgcD2TaBBu8xfvM/PW
Y3caxx4/9gdyZ3OwE6xUG+w57412Iw+7NHzm4dRkAcyMWr7zNlK9GwDDpxq6HluGOWgfzwxrF0Yr
v4ndAd8AgwMYLTtvr4ECQ3XVTgpa/fwxQlWLmgwVaBKe6xheolQAGyGNt9n5TilxA5mjY0Dz8kFW
jr2/2wbqSxA+GOKbyfgi3UgddUy2rqq1Hs/D8qXNPiojnsloS3gWll9rKfvwgq0AdstatNSAhTpv
/5pjmzfFUqdU5ufbhR7AjBWUw2X4s8o8DSLRSE+Gf1SyQ16vnaE+dvFzZK0kp/jVbpQFKuZRsjSV
D+t8RzhJaDT2z1OQv92XuhqOLfF/12NcTFfjEYE2ChiktSciD5Rc2abn/CEJ9jmfJ0wD8S12Q3Np
SevOKe68Z2FVv4rBHFpK1t0Ixtq1JMOiF61jASn/tDZvVWtEH7VJT0Dyumk0aZo2WDxgJ2vB1tt2
ng+/5fQt67ZnlMi87qWv920wLwl2Dc3gO63fCvp9xYnWEWPEGQFxWStrEJF2VFi76F2GjmhmM7n5
RIIqnFzfl3rPZbeqwgMc+MDOdkRTEk51oUMAA3GCx6PlFNK6b11Tv80E+mm9xPXz9ZEvUtAkEgdl
MHlkS/0dbGvY9g3Tx9x4tNJDUrzI9ZtYP7b6FiRynRxL5ZhJpzhn8yK42aoR5Q7MHXGdVIeq+VDC
u6hHnmbYZ+xvoVxWwrNMUnsuuJTgAenFRwxBd8ARj9as9qEjG9IcLfVTzD8NZAr7/LUSD0G3lmQn
3EwEY/EE41mtlpWyNYqnBDdiLeAeku8FjNM0V29t60+Y/krGAxNMnwmnbFFhv5oKejXgV9Fiec/O
CzxhNMad/nHsfhnjYyg9DcbCKo9p+CgNu5BoVr2dlXfdZL9FayV4UHLsV/tjWq0bZSYqbjpQ3zIm
jNKVIS9zWM35AuqiHu6lI8JLBVBpoBvI9y7EEcsQR5E3eE1kj/++u66M5RRgYAyvNQNSx4/cpQl6
SSySMqV2S4oHUdhCAFDm8N26P8mwrZu7wnrypTl1eoS0Sm4r4hIZLKTN27lOmuY91fXB7D90eqA3
JwQ/s9Vva7s8yOnQpHV8LlJaXp3bqrYOgOCh6Fw6DEG6k9tdGT+I6VEO9rXbymuRsnejq0hPQqq2
K/WQdt6s1GytWf37pRk/D/XUh8NWDHFxEyz9xfXbDxLUsVRsTpa5Q06hNX+naBvLTMY7VZ29lN2z
ufA3zaL/3aETNRMf/TXTl8LY6ximZz5MjJfeiZoZiUL04C8ThzkHrSrxDQCrgkcLTQv66ThuLDUQ
uvUBvRwtePDCJx3Lh3bfLmkZpLhzQDfJP4PqHc3bUHlSpLVVbePuuWHTpYZbIziMFvXcUp411Oe7
YVtiBFMsmwm1z/znqele/GZzFlVkQza45vz7LV2hoP7tVk5evKDOfhCFIgPHhjLQm1NNEzJjbrL2
h1+1uUi7R1S0CIXMLPrKZpwiKoCpHrBjrTBKCxd0XIJdUvwJm2U80WqCtRnv/r24K5P674u7yNmA
yY9iWSjNaaAHnMhbSf2TuipCrmi6VhtdnFOGiHjPGIBIqhmJQm8PilsuYvM1je7/vZi/A6XvN+j3
xVzsJwa+56YvtOY0hlu9mNPYY16fIQc5ulnFFAfDbMJUAmN/3rRLUM3WxLRaaxJEx7Vk65ghTLLj
uOR0woF1Y+2yTG6TPK8gCb+v86J8zHzNV/KSl+ZXxyL99DOXMaYsbOnaHhHu5GS6QXMXti6Kd6r/
1KlHIAXwQASnb52hXCDVdGOTKVdixDRS+N9NdlF7NXUy+NibsslA4uHdM1NHBA3Wff9Mn1MrnL+2
HGz4g5jZ/cST3CDZ2/RzRDdpV470Im3sCRG7o/dYovdHwsCC2wW0JBYcyfMRabdb+MPrR0OZHJnp
6Ou4WH6v0EJzVHJFsppTm70K1TKtt8mAX9sC1kgt7ctiafzmyozmll1Z6x6xVFj/QGOj0C6ENbKF
KAVKxxYX3nAewnm/8VJ/2ppguSj+Z3naRQYl+GZ3VhujOYF4iCbL9eZtnOu4j7kIyCExq9pBscQn
zaRl4Y7977E6IoskoSpRusjx5dp86vbpzxC1Cd3Jzs/df5+Y68f3ywovWo6Rhd9ioxJbumxTMNqK
6bOhFxhUux4rGJcZQVRtzv1eIqx28xJck47IVgUJzhRvvK0rxPHvb+uiuhD1PO8jxWxOkizP5Ira
H7mmJwV6iH+n0kmG35zRo5AeA2+jli6VzggKrHaCw+Q7BFWqJEorjlreQw0+cpF0owPFtzAWxajP
ED0Zu3sUbP79Bq+gXr6vWvm+BQOzS2VJ4BtXbkc/HK61wez2nqEATGfESlOwJP4Svmbveu3JC446
WJhFkG996/7/ANKcFmOKKm4LBgiciwDom1nci4HA57QH7I2lh5z6FRmd/DVxvNXAjKIytpJ1Zz1O
av5x9RD7ex8+h6keRi74G/f7lWn79+VcxDlIoYFgDR7+FKtAmsSQ+RrcEgwBwG3L0SK2u+EOvSG5
XujDHPm9aiXLdrAmUMDfw1OukG4z/acP8uOSIFRIFgM2JmkXH0zokcAtFN6RZB5EEkcIDXo1b0xb
7yAzZsoMjfTASaOFID32DLX5WxLEh6VQHDWkhpxcJcwtbwXg63fCl2VdZPtd6PtZIwXtSRCduDrW
hAvFe+sd1YVOVKDbsxialdksjfBA8XNSix2icjH+6sxJmYpM6ADnxtaeoue/3tSUvn0BJtSGng/G
4Lcn4n+dP4zs61n1Bnd8DBZjeS+pttXOsRqyoGnMMEXrzTlfdN7j3t1N0gDwc2RMjTd9tGt9ghjc
1Fugs+sB7Mtru8g/vFRvzurAa+vfrXIJVkubIeg+uSBNzeDhQw0dnduUQbkzrMB42fHvG2/pahJr
yoYEo9/46TJnpE2fdFrY/s2uC8bXCZSc3vk7BZ+UzPFCRPIOzWll76Gmi6uGK+ouZlUGqjTULTiy
FO3dOX++sa7prP/4el/WdRFOe5Rg41KO25N0QKTnPLiS9AQ+yKu25jBDNkKsyC1sb1i0yC7gpoSF
GlGVEtg89eD35uEL/T9Polhz0mTqS92CnF5R6SM8fFnh5UkUFEEe6qQ90XdxXkBlNU+j8pTSKyU6
vevDKsKZWl82TxDkdUadO/JbbCJzGCaGrcnwe/QV2gX4LHjRwtirh/Ktvm80XDhoCzk+zlHt3HhV
7pCsvBHZlOnl/evlXp7Wcsxjs+LlZnBC6e4HGq8XkKydcV6L+9Cc1IDHFUIlp+TZoneMRGexCoLD
OZ602bOntNyJ9dprbDQJGeMpd2K0VGRbbub/3gbqrW1wcYjLJK4MsY5aroTgQQpcJZmHCOYBtup/
tRPMGxuzpHSBRmL+7Y0LU9i3pOuy0x177Az9pWpA/21zm6fItQ1iQFX5op6Amhxgjg0B3p+IiMxQ
6u1O+m9PW/hofFlbP89dWO0pzWimzZ+3LIqvkMS+752Lcx9l9IqGmL0TbSGehMX72FrQE9fnt7ia
9afgvXgEmBKCto7n2LFJ9IH6uVnSPUPgbtZYi061xQdwb0EOidtNb5y+KwypaX1YtXAPS9IPPkkz
eImB2iuvvTxOmpzce4Xdagu5IlsZ9c0kIlPDcbxJB5oe/OfO/N8fviz2Y6EYTCtIW6ZxoO3yVUqH
jEs2nVrp9RIbIXBsbTwDlnErFv//bLX//PRFMimnZRB0KT8d5Q/n7NMbV+Z4mOZeHZVM/DvOoQzq
S/w/6ccx6B/R732MXgz/yYRmaK0NxBDSYFc9jQ63sCbZUk/TKH/z+x2uuOFG17Zx4DThkVbvGf/m
+l7qUX9Zn6VZozhn8lVnUFdKu6v6bSo+/vscXUGUfPugf1UjvlyGcic3gq7xcLAjyKmkhdaflHLl
67P4KLtyvOmkOVs+evSaRRhv8f4M2H+O5dzE5t7aW8ZF3FRjTajSgL0FYEVJMMBRnzCQQEoMcFqS
zPSXcp0vpGj27zdw/aoFdgsomC7sD15mqjaC4XVleyqGVTtH+E7tOXFLZcA7pFoIrpxuz+ct5mdQ
81vc137niwAynHtjGdMu+rHBvyzjIvTWFhlcWBXtSceWGwekftPd6S+afT78n9BifPUvP3YRPaPa
PFuEsha0vb+EzFG4eeio4lKBlBUA90FSXWFKM2OCqt6ba/rih+DA7IjiRcJMgbqjKZahtPfGkxWv
xNAZYia9wKZuvJSrqdqXdV6Ewy4o6lHQ6/ZkmqcRVx2xX6E1JzkMw9VlnrzEdly9WM0RAAvJ2a6O
XMSr4ltJ7PUuAgrNlgqJR1PViwiQCpYR1/E4bZGZt1Ac5XeDgI60OONEgMgXsQizZ4yIGtvgDNGk
kl9zKpPzr7OF7s2z8JgB126OKGikZNrn3FHaFZ63g0dv/r8AA14v0L+s9yJHaobIGIWh4xr3j7GA
INJCkramtPbVOX12fREuR5De2P9KJyNbl9mSyWAPB6ZzpSnzfU9XZwSc4FLHdG1TB+GkW92/K0CU
aQf+55VeHPZODdMkkdr2FAKJkttHeN+NREIhIjkL76gt6XZvmu43jlP0NDEyF58aNmRFdWwLDEiw
ZUQiDIdZKFwSmabbvYIgYHDmSMq8k951OULV8q2t51awRmMMhfKw/vz39rwCuvz+EBdnNkl8T/b0
nofQ5jKWvLD0kH3ToYE8Tc6kKp7vcvnpibtuhHk0aQ8IpE7kU7/q5tOP9jVArakxHXvGLD7vNGWe
iqdq/OiW2sO/l3q1DqPJimc0xEvrh8XaOCphQief8vCgvIeMXG1RPET0gIlrKGovsG6upLkGe4+x
gmKnTh0sdeOISrreLmjQLv+9niuS98j0Au2fvB6vEDFas/CVYixoceG92Ygu8mEYEqyz8hBbm0De
C9YyVtcdfOin9gQyDWWiXF+L4aZ6PYdYdzybbA9vCTfSiu9L+vnKrNdmVeVGUM86BzsU8kCaO96r
Xm1KOiS4GJVUKV36ovjDDE0iSXVQZmu7VXNeZQz3cF+x//2QV7M56CbwiDVJ0mT9IswGch7VoiS1
cJgxH8lbOja2Ly3UXRXZ4FBWwsFogHr9D8hnF4NC+Dybi1Bf5n/IqpWFEK+MP+ry1su/2sD4uq6L
sNq0SV4oI/Gs9B0ZW5J4PZZLddwhs0iTzC4WlJjiPArmSrEApilkZNVzrcRDbFGFeHrXsA5v9mqv
zZoQQvrP25pS/i+pSK4r/ThGcnsa0Nmst5pezTrGAGL55AWQr37LRUbZLc68ygGU6eFNGBnzjnpP
1pbAGIx8a6AJM2u4GdRTNKxvNQ6uoBrYs18WeNH30cNBOA++Mn3OkTifuUDFh+FgnO9bea+Ki4B+
Ri/PUuWekTL87pVnPtX9FiergBF+Uh0Ta4+JVebxZ+vCKUrHuu/fUud8kGXXsx7K5hAFq8xObzWU
r+iYfV/5dM9+ebWqrlZVUohTlhfuM5D8+gYjnaxcYqMCyBelB5C+pHYmGpHtulVc4D6KMes4VJCy
wgXS8cOr/KDSUS6xm5pBz0b6UD1EewSrvXkaoQ88yR7KyUHPV1WxPGO5vKq2k1jDrXz8CnJzUvim
E0grkMn534brl4dJujTQ415t8evAmeEZhEsXPZvrGliN2y5zyxl7BuDyOk7nih2QO2I8FTzeONrT
t75M174u4iL014FWiL7OImqnxrZFD1fGME/HFWkAkKWhuIsy6sX7HjjxNFS+Ez79Sc/UjoMnKf2k
WQ/1CuWPYisKr3n++7aryNVa/usKL4JP3Yd+qCrsVrSEXdjtFrZb7wGd9/MMXGECezw95d6Cpj3T
oHrPPGH4xblSyk2drVVKYCc/cvGyVCDT5w9EDEj15JkQb0out8W/3+fVmenX1V6EpC4wlWws9Knh
FR4tTnHmSM3a8GYqeGiUNzUScHHiLA8aPbnHhqiVUZvce+e7vN/gnpzVyzPM6EJ58PI7Qf9Qyoc4
o0rBC9EN+2UNPhV7NGkDvNCQV5m1sVDViH4h49zTLBVXsHFUCaPRHWas+VN4Jz1ZvU1HSwntfA/8
htsleiIGYu7kt8hMrRvkCUNckPKXgjFvuFBBj4PTDFYRcIoI0fSl6C2E8wLVr9uxckqP/rX9LmJl
E1lNaggadfg9yMiEi28uwvKKnrN63TZomv6VF2MSaKvFsmhWaXCE9oVW6aScUcjure93dcrx9ftd
xMZwzLy2b9ht0Sp/oCsA2ysfNpK5DBM0Lg46U3rEjwobpdYIM2K32jN1c8Jd947aw8h+jJdB82Ys
+Ev+U1/MdRPN1ZPO8bkJQbk6XpvIMii8iLppKBcvz2/KXDj3Ftffe+1U6UkA1YzUywSUE/V5gMC2
jbYIOx+kKsLPsMDO9SI3ocWu1Hn8niUL1Zrf/qh/xxg/PuqXdV28w95sZGsMWJc2w2/QzD9abFfQ
ZlxNdr0oVWkz2AVNdhCFg9/8F3XD1VL464u5uCYkXNn1dHox2TCZRHbcWoOb0a0w0YVB528CXaZ/
WuGuj1aK3e8rc+bP61ugqCuYbwL8f96Dejlf1Ms6jczpPag0mUS3LA8YWM7P3nFy6ejqpdYvye3y
X75zc7Z5rQP69bcvSr3e9+OkHhhp+U8qDTgfIPOC3K14El1lKZ+3Hg1BxEzvJxfe/NiJ2yJfSZ/x
6227GfVaywuhAKDDjL6YfF0E8CzCjCBPhenSPguuJdLfI1h1pw60u2IuUySAiS7Fxjf5Fqj09Pf1
iPz6+KH3D57pjrWd6bs4WGGo5FEzTTQ08LfecOcrn5Z8HxTMyCI3Hck/5dUkUHtvjZEdFcfzqdIP
erbzcphs+1z3/xsY3k8qEx+ZE6igeqRQAlwUgEPs5VIs+d0pBm2HEAajFQtRmFlZgQpEXGQpfNbD
IS+Pag3YWEIeJM5XhXpz1KJda7x8XcjFTV7mkTYIPQtB8l92LGunt7966akQTj1ET2UbYItaLwti
VBS9Nv3rGdc0e2L+iffR8JsBstmv5eLNH8ib22eAPCnubokTB29G+jkgJv1kgRUrlwwmHxT6FMJr
UyxK9CeTXSds9DqwfeUxQObBQwLU0ve1sumW7a2C+woZVuGFT/8DfPeTIhxmTYS3EI+pKK5i7fz6
2PDKG7v504MtHW0wNy1+rvmdqs0HeZ0oOBAuEYRCD9WWlv6nidArArAPHYZU1SwEOoeDXHKfo/ZS
1xsAV1W8z5G1hVXXPRTSpmw/WmWFpuTw0cATI/kggKanSFEdUXNj63euI7mW6DOvvBfOmwks/pjd
B26F5qMtIq9bwsAtstWg/WrUg4oArdQv8sj5d95xrVVCUSxatP8MVKz/zsG/JpPGMPZ9pKJCqdB3
WKjlx1jtTH9uSMdEdGAhpvpdDRdR3cdQlPVtHy3TYd74BAVInW6uO4hzt8n+LB4b5VFAHOqMhMhe
velpPG3Di8tBh0LALA4zTPWHNpkvn62mbRuRy6HB+QEx5XGpTjy2Cfyp2eMnKno36lfz1m9eJGWB
GValP/2mt2NvZEAR5JkSzjRAjvpMeMGAKkL9y5sZTLUYw+BFoawhwo/vnOn2TK9wcX4rkEufeknI
YqvjOmHSu+wem8fzDnzrFqAvsjHY9ISNNgu80/ASwUpV3BoL1/xZtvqJjNRigASFbu35LvMOidHO
E9ws13Th3wsP8jPGiRp6xe1KVhfIwp1b4FGrZjJLdZpqUxtbsK3p6Bh4Orw2FQrTM+MVz45zNhs2
IzYVj7eklq9d5N++1UWC0fh9I+od7w2VRSeUloO4nCwh0cucyIWpv4AnAWbskzlNZhu3jvq1Xg9K
AIipAELEsfeyQLJaEYqXFvHzc2g8+qyfi4tsNRJVi136mIkzNZ+1DG6stb9qXQKr06HGBJL4Qxxu
na9rA4Zvi5n22JcD1ggRjRElmfZtGaLhZ4NxRNsw4vCTQAcOykSKNDtr0DxmbbMbu5kPjwe/E/4N
60NXSuyUShShIVTuHxVpW5h7xN4rOAP+xPAJtsVz/yoIjpngqermuIoXK6lYxUwOMHjVNgwt2Vzm
ryGwRbwW6h1WmB0CqGR33KgQTxcTqKVaQ1VoIPEqustfGy2g+m9FtBLobPvKedJBLjxI6dhO2CUj
UcPeWOFW7F2lXJvpUqntIlrSHkbp3OC5fNfTH7Rgo0NRhYRbAtHlQx/GYjdah5yBtDQ86+CUW2XL
Pe4JrorrNnCue4VGeg0R6Fc6rKXhXVBWARjIrfApHvJhhiQJXrTa+Q//0PVzGjNt9x7i2Yg6YLIr
hKOEkBl9Xba6aAMkDorfHg2bztbvOupQ9CJDpN1smLr6A79Jqy9gpI9vs+lU+czw77UnplXtMUCR
xVhoT9EmKvcevQ4FDu8MIRTCNLyR8Y1qsDQ2HvZt1TJM5zSGQMf5GCWU8oPl3UnVtpfWEW/U21Uw
Y8sVaAVaWwkcDpN826GPqyKDoBr0uGYF4OJxBWeWi0LSNqWEPTIRZllAMMwoI5y8NOhPOzoq1INb
0MnmvSE+ps0G0uD+kIw7RO65eQ0cQplYYPJOT3UuKLMhfsCaJ6lv7eorqRlsdegMEBpAJV1yGsb4
XKv+yPQjGPZg6HtHt43nQXf6egdGT4NCbeu0Fzn+dvQmlxBXPNJpLHlwU/9MYA4u1Wchuglt0a90
JZBKVDUZEW8Jx+SLpKpCYtuLS2U8yb+aEm24vycttdmX0rzftliHTprToGp1c6uE807F8+IOKjKM
6yTjMASzmksMmieXu4zNV5jT9jsFzb5XltYxjTa+BA3eCfITYMmonPElckBGEjgPmkLJSqrnlT55
qsPBs6JNke4ypP3ICrxjl60UZD8KtsEM95N85xeugrPn69nNfaeq9lliw8iLm2oGptJU171/Sw3x
b2F3cYeaaGwi6qiLgNqti7hcx3nXV0kzEJeRnuX8TiNsTTr27V4LXHyDdLqNj4YBQ1laxeKhUxjR
euUvDta5rJgyo4mWLL1ZHC6CMndkBeOWetW2x9ruNsqHjO6K8quhYo0cY2hv3MbX5qMm9MFJkRK1
F57geySNRbmK03wYToQzhtD+eTFZ5KbdvSIuJgI1zTtMoweBM3Djp69QuAGyf/npi4HSWZdDStMW
vW0ssVwfMdrxV57/GpjXrMKlUigOdgLNXQyqPFvq/lrXbMbawCcUmOti9pAvYtAkg/YYMB/vVnRF
ysX/ZVhoyir9dMS4MfC6PJR+72VaGUrDKUfw4J17o24wgi/vGMinKHdErvnxjlpisFOgdKxQGuyw
sft3OvlXGfTHDjNUgIqyMnWKLypoP0571BKjkWLCW+AuTkcwxm0cmSLB1St5H0OtgS8bMG1x1Lkp
OsLT9OlSek6oLeuP/AOqWzYiOclJLOZZTIyo8d1TleWtdvbVm5n5C1KcEu+Nbsj3/eQ3il6dk3A8
ReXKgJzIJPhVf2zRFJuMFBeIKdtkYzpIJZaqJIt4frNrdKUIhPRkkoHjfcUk6OJAmqFU5HXhD6cQ
wIElb2VmlMCcmZV1Tkhj383OqwH7K3/di68jtZYnvFvmA9Sa/gg2dk5zzupXor/Nf1k6Zgk2aibN
PVz07FahcK2FjgoVOlSTW8NPptYoBGLRSkLPwAqlnHIONx/Jp4UxlzbCnmqOlvOz0NyV1qvZvBrU
E5FFCLyPzadzqc7E82PhiHMNPCPOzSFK6p6j+dSNzzX3lsyVr+EIGKh34VP3x9x5j5zhCCxdBPX+
5mm+UvGiFaUYomlObg+XByUYFUWwOgJJf8ZyuIN8mRu7dGGhCzJLwKwNrtGSrmKyZf0tvQeNPHxx
y73mChFMMXVRnUYqMrPgy4/ve1UvFXI/gFjd6Xj7Dnilzz1vVbvc+Dn87lvb7Vp/69svXjTYfDP3
lUEjjLHPyPyCAkI7aplOda9qe+5Aw62caotSaVtgWZdDxr7Jvp4O1WWA+PrQFwFCqPTMZGI8sI38
o/omRPPhEckyhEdKV1n7jE20Zf0Y3OKzXKnkvj65edFSAxhs+cr05MIGOiq+L462lYBvi5juMIqo
KbxvxZdrVdC337y4r0j70zZRuG3VBQJjxows30ZyePGORIrNB46Y0KngSmPaUjdAPddGdd9+++LC
qio+s8ceP2keNZDoGt6qx0aTgDJZqqLM4iDvZBONIweVy8F4nrrRuDxizAWUDL5ftAbQhdOtg8j8
1DO3VvqjCXvm9jGYcrJ/7Ahz+vMvBVI7qv9fUmJi/QAVOiP4ud6qu5vcQKMBGPvNL3NjE/6t+7/8
JBIPwxlY9nCyQPN7SGjCNxsfJo9N9SGZxZrLxRTfVIS7euHoXM/4ZIGzwu/m+5OOnXFWJaEaTpAc
XWUeb6Sl/jqYd0BlcKJrhj0OfjNPW0auB2B3XX/eDADX8vavK7goRntfs4SwZgV/UQdM41zBDcx5
gAWck2mbqc/Y4txdJS+peuMI/u0k/fjOX57+4rpNNcTwlLKejgPO6vFHgI4CfQ7sy1dysmWw9idx
UYLg7q+hWHpPpXC89eGvdga+Pv9FQ6fR80DXRZ4f0Sg1JS+ZRv0qwHwcVjA96p1sEi/sl91dTVQo
M2d4QZPGWNzeg9cGRuBI/7MZLq7+ukkUvM14HRTzsUSESBNQ5YwY8CC0wbGSHzli+jTFKxPIldbu
AalYZOAesuF7jwFFwjRyClvxE7gmRLBvvq1r96QOi5Nb0iJLES9idVyIua6ez+wWYY5agWz79B3i
O+/8ZKlPql0CzHNKBJ0Y6ua2scjKbdsesNYJPcSDb04mruVKJsrB06WpmNBxv5+egBieyZGeocSd
pJMQF52TAs2+h+b/cXZeu61rW7b9IgLM4VWkSGVZcvYL4bDMnEQxfn01+uCeuywbS4UCCqcKB3uX
aIY5xxyj99Z3oS2t/Rv0eZpvy0vN0ypbPC+Tj/P/hZcOMsSgaoTTqpjMj79fhVYSPiHo6oSWoFAw
n4TU7YobP15qbu1FnkKPCQsi25gjnGZi/AImq0VCdk6V2XV7328lxLerufierTKQGSJo0z1REfWs
gxWcsI1kN8t8dR0d8FUYXXzC337u4hEUQh77Q8jPBQ81lAKZMFlC0ul7zCLD7o4khsUferKIyYAr
1pNZ970sZsFrGc6bh5g8koUEWalk7clmfwDZwXN/CxnREpm1pL2Sk1+EAQUkq9/MYBAoGJyOsu9B
S0EFhJ2HkKZgS0Q4Mgwq4LZwcGWIe2ErHCZSfuCYdnwQqxWgjfotMl0jWhNXK+dXssJ+0+l8uwsX
iwi6oXMe1dwFeBcMEEjEQzXS2HFml3cmSG8VA+A0wFG8UvasjvPLzdyqMLrjrnOHBYZ/gOLn53+f
vLRflvZvV3W5nkRKb+UKL2byydhSUjeVcmB0UyBfGPeAwUnbmyNqVYDXJI4GjpTcGFY7GWzVDOtF
U8+TwJvgdTDrS4yys/7ROCb9zFdm7UzbSrtYc3u9nYnWvs5d8qfidAUdu4epRuk2PHWOUE2eUBkt
mnnozOeuuanTg99/VDzOvJ9ZjnDFpPc1CP3xPtKImhgrBnD5iwqLLIVaan2eBN6gZi7OOUKo3Xwo
5rXG8Oqu0V2pWdeV2/v3PaqdjMOmsibWI6El9qcvgbCWQC2pxsZ0Xin3ZeLRsSGmFs+zSke4dHKI
YMawAoLpWP1WMpkPLWUkjN6/H97v3zFEIjrWMOK0S4GtadDjF04moa643pf1S/LnTKvPrsCvgHwR
loZypYP321FgCqr87y9eFIh5fI6i1CQ6E9c82Iu3CYM+NxbxbeTJ7/o+uGHaXhv34Q5BwOqazcP8
ZWf59usXq6gZ52qYq/x6x0voKadFxxIOSxAar4/Pn2Ya19PNk13vMIfj+Bh+FulaT5wenMef6qi/
nm+FAD2HIxbH1DycyjkoPXqfuA/p2WWaU+OBEmYNOKVmEaf0KWdih2sZY9QuJvcrtQMiSj0dVT1n
jhOgkxZ/8yJmCcLnTrrmaVauBzde4DuG/JW7pjXXTvtR8LR8cyK2JF53yV3W3FjajVVsRtkVkl1S
P8YvefouJnv6f9cSx81fv3CamhhAoQohqvy+9UR10NaVzwY4rFonWDRHICCbaHe689PFqP9ph7Wp
r0t8QNTQA2hOF7IVowWm5VJu02q0hImT2MzqVYhDxks/1NfiMIC2Ko60Gkd/7cdzxUdEs6t6WK5r
TZqLULJzuxXtgn9XejUGB2N49S5q7+ppGR9h94hOns0olKCM1q2dixwV8vv0oC4CJ/QYMVXaEmWr
NdrIlWPqKybdxb5n6FKiqR1q4r3b7UCmnbAMQpKY7XT7v+iM/VLv4wv9/3fu4mUPzkmftw2v2wA9
W0xQ6s3yFPyi4oWLM/4SFeBn4WrqVZ3SbwppEnwYN6uErPyMVwnasM7zkGfW2fjvrRONXheoUmU6
xWcARx8qs+C0EwhoRPGtb/34pmwfQkpkOk/WfVcvcTkF4bwUX5oPcdGYLmQYDWg9yN7ZtYLvyyN7
uZ7+dbWXxvZQ6k6p37OepvjIZG/KaJOktx6N9PxcLPx2ccqe5GEFn4koKExjnrSFSiULB3aEUH5l
4CLnG1B1J8vxG2znJJYuYyJVJfc9PU0OfZh3ZKCIyfacvp3bbWe6yiyuV4q/6Fq3pxPUtO4o77r8
QSvuU2OTQn9O/Odr6+1vwmRg8ySw8SVJivWFJfrrAKj6rab6kZxPcHXm2OFcfG1eowUdmAKxR7P3
uxXmfSTKMcU45Pcg9KzIlqqvsas8LHPzwc7zI0STa17v37rc3y7toroIy3MrmwmXhtrJ0T9Vuxi9
gHOB5vlPOWojr3u8Vjv8Jjj69psXtYNqdMKQdvxm61rvdCrImhqdpqUimGtIxqd2BUW+EyG9ccXy
2uY3/X//8db99TAuulLs4oEV+/y6umX7myC7HoabxD5Lkwr7LD5XhOV58ZrWoW0q3jl7vbL7/tIc
+vbnX5xzxHDMa/E0XYCXIPkEhMSs+j6hRa2tTthXJwzXNW3Bb+e/v39Uv+hI1SLZoH1IvTZ1IDvT
acg36G8gIwjGMhzWqHlHKhYcIV6JAl1ZRtWLDxMpMRdmfK+QpX4fNU96dYAoTFPVQm9jx8ICAlLd
/DkbczFb/vsu/aantRRxGlbTKodFcHGXBEtuWjyn010S3o3YbaqbMJrXs0Rx+8g9MeSyM822CPfj
FK/sk/ihT3EBYg50YEOJTvQkLpISC8NebW5aAUu5UHKAWKQNKQretePib9CYvy/3ci3LBh6pao7T
0cj3oni7T9bRHNNrkMw72U2tZ1LjLdy7jix4s5RJsJxszDOs1wQtuq18SEsi71WyHUgjbf+IV/Us
v4wqSQGDBMYgbipgL0qgQZN942SBsg4Ritgjpv+AfRryshfyFVKz2jLrzsd0xE9IBSOyOl778yvP
9Jcz9beLuDg/KidspQqvP8+01jkbrPKP3D2BBmlxss/DhyzetdU8IBuX1wyN2jRwDsVlQigNY16W
hOqt4eRX23l2bLSXqCQMy7YW/77KX5fEv2/VxbHTCM7nJJa5VdOn0hxPIeiXZGvZ6TDT35n7LcIV
Fq9//+hv7apvt+ZiHTYzeGvSOOS3smeijLXT0yqsPVqTUbIbOVzmiyF3M5zWp4Po1Lc0zWB1G9SJ
AsKN/bVhwa87FhMLcpwYWhgsDt+Lv7zSCjkzuxx9ceso+JaICMCyJkGkbZxYmmvEyNLNA2U8q55U
hHQh8Qw9iVj5HxA4I0Emo9PzTya76vH/cqdMES2jKYlk7F48HlMVhjySuLRwiYiMapB39rlahUSI
q0vw9YTpDmdI5bPenHK67oOOIubmFK7K7bXd87dBrYVa9L/XcvHUcPUIfTFwLfo9BJkWkGDdPRv1
Y8DOXm6AGTXL8AECk9S46uQYR/Q2D2i6EfjDyeGWmsQqXo12q5fzPEGcdHX2NH3W3zc7lTUU9uyk
UOB5TpvhX5VHPyYntUvPE32xdQDJzJrw1sys5WnA49cfMhAqsWcCb5WegStN9vLaG0pHkoe5mWKF
jx8kkMDkPbVX1gLj55mMK8MCrIO6+wWLm6VBniQ1t47aD5H6UvQQHTHGPUj1MlacExSD0pWqFUt/
Fi6JCU730cEAEC/YNAHLdlf9IRpmNlgPSeMoRsaJ4s41w5AFgzj5socXfxSjD6W2zxUcscWZOBZY
1qFrbOkXgctoJFt848YHJT8Gux9qITYNxlQKQQk7PyJQnSYolpptAAOw3RX5U2a8jJPzKZspCbnT
t03DIaJ+TNs979aVI/MvG+B0gyxDlAwCHNCXfX90ijh2aeezDIEWc0mLUyHswXBJZhbisrcQYVTS
EQ1PDaPB7yUE0HeQ+Fi7xoUFDCsVz+5sUBYJhYW6HBRwmpg3dZDhWn8ok3f9esrJL0UGl2zwRL+W
DvmygxuywYxiwiIWL4eHHMp6tzTO65gyvFv45abrlgWzFlwiLuF0GJ7CPY9nSl6tHfbIeU5LZC2a
NJe9TDyOpD0qizZcdfJb4Fw1on/dv8tPQydqDEMk75+iXyxxUYugoNbhGYrDMjW94dN4RztAyJe5
yuYV4mwHS5nY7PWKc4Lw0CUJmznWhXQnGdsIN0tOqicAWWhlDazjj57T8bp+iVaEEbFZUMdKrwMM
LDcud3ntKv4uxYFcCrfgLFUO7Bk9Az16HauPID7m/WtYzEGOjLodGjedeIwsVxIWQf4F8u3cOt+W
NLU4n4B0O8/Eo1wwRyN14qUzbN+yQ3EdFI6k3lzN9fmld4NvgztlUI4hX7h8qkGtJ5FWdxmahYE/
yuV4qUtLpXrucAhxNuvwqTO6k2ey+tAYR7N6Vvpt6hXXaqxffJTThWiWaIl4X37IF/xc7izLV7Lb
Ll7pngX8UxtuK79F0/xQWZv0bAer9/o9L3encSEkK5PPdIlWiAcaIW4c18XwJ7hqO/3lOMNlGTpR
CxjW2S8vXiQ6hYZSSmZ2W8WPlbE2z+4JmgmoSfu8Qg2KGl3Y5wy/fDI2Fv8LusDP0k4VSaiD+zzV
yeJlaZf5sVYHwVSvAClxunxOTEmJZs9yrdLpknnopgX4UgEfpPAI3OGsH1j0EVUkCwTBiBpVxTGx
dxZuePDhQM0BfgQOR9VI5RjqEZZb4tspVj45YNfCV3/ZQb9f/EVJGEr+oMs5SwYRHk6/ZCjVPUfW
RkERVwW3bTmv2oMvLIBnZ8sKaOAhfaVPtNCiBylYFO1NA1iwD4gmdGXTjbulKN9fW4l/GeNxjdCh
aKsgM5Ivi6E6TEyhmUIRik/JHXLHqFZko+Ns4/Ds6BJCtH2lfJwwteVzGfZ9hroGqWoocAC51Sxk
/B1hQPY1cYM69ZEuV7C/r+uiz5QOtRANLakW08RfZihx21UzNwqXTYLic2YVjnFU71B5Dh/V+VmR
l8g2RaZYcHrPq+EpIFQFLQLKD+FGuxF3qeQYEUmtc9OyLcWJyrkB/rb3cE4Y8JGuZiv+UvNyX6dJ
H+KYKaL+4sOJ+NJPJ7+Y+gBDtm4ZZ9VAuWuOoTdisjMd4Z5LVV7JkGdxsVZ5xNlzwhxdu5G/WFy/
X8jFjRTlUu4j6ZTj1u+4AlGdtaJTeH3ljchd48fOsYR5dWug2/KNHWi16+ezn02B75dwsdsnVSFa
eVZNhw7fUyetoTwxDQo+aAdcdwMvRLIFx9Cv1GG/VPrff/jiA+yaQC/8loegxyvh7IGxxg8yT10I
BRBFJwd9PdkOmoP11svg0CyKn8aNbNVYEh4ZQsnGRFJs44oybXa1c/bzxPj96i6Kfd0SldNglFN7
CiobsBhbjRj7OWByjOiOd3yihgcK46UV2EaHcMRTeBPGnn4tLvLXdwTKmGKRCKXBY7p4QEWuFqZl
5BzQDrS7C3GhK26ggSidjY+M4uayG6NgYUxNM8dadh/XFT6/CDrUCXT230u4eFSm1TTdIJMzwFpZ
zMIWcL5d1wwn7YZMJemlfhffQ54WTwhpyUbFCL3o1te24V/Ox98v4+KZnAqhJVqWOwGrch7CI81m
X0oCG2MMjff1lFh3VVH120Hm77/94qSlZM1JoHMwdbaJpHu2zFnlIeB3+nmU2+XL9aOTNP0Zl6vr
3794cXSykkIPA59fPCHUKG8w4lgMjTkizFqqUv7YE2bk5XUb0K+F6d8/fNGgTLqBQifnh0FTM1vN
OVbaIklr0rGW13WBZXA+nQLO87a1wyfSOeSY6Jc50+nmGZ/2Us7cM12Sxq7v1WomWwS9IZA2wFsx
bfKIBt8RZN7cCNOn7YDAEsspWS+XCQRwUs1Tl+1q4q/NZdkx4w0RV+XDFOnB4GwWb841e5noCb5L
dp/ub4Jx63d7ySfTdIED6FS4PfWv1i2YW9KbuLYX/1psmWzCnGYnIa10sWcMlVVKTR9zcwwY/Btz
pB00K16mOItsAzOKQ3+t4W+AeKten5z+uuX+/fMXO4UliHrfVPy8QcDJQOtYqh2fua5qs0ayZhfM
pG4JGh+TF/98hBWttR7reOxKJmvmFIBGkqUbKzgSD+WUbEaGasqpo1/75lYBGT4uCMEVrYWCOnPe
xzTDNv55Fyfz6Bql4pepKN/xX7fyYkVr+9LP5CbkO14Zt6eNwe9F6MHgysHFR/Juj3xeCsnpjoip
TJ5FJu6hFw5NvC4s9XjN/Z3gb/ViLQirMtgBE/ILu7vn+QNTbLpDbN3FPB1OFbyFyo1SMd73j4Py
KEuu7Evb3CQ2yE6YZ044V4p5uwnnJDkK2W0q3E4OGKy/gX0eV0EU2C2HD5W7XMhvVXYIXzoYA0az
T/YSJ8vzuhaPpvRmClBEOX9pN8QF9jrj3ln3mNVrVd3nObNEzQMf2rxd67NIV1+Mi7W5EEU57+po
OvpmsjeML4GEdmQDFjY8bYvzxhduqvNGlQ6SkEL14PuV6C7K+Rwri+4R9ufp9YsQ3+XVfKjc5k/U
PlcYPCDgOX7ujcK2tBaNlwVLgfPMp+JJ4kJIP6pg1+M5MxYNigQ+47VQzHvjoPnT9x4/KcrkN8US
t5Rg32S22RzP9cI9K/PYlQXkLxanKG/w2UuOebJsUW5k89PryAudrkhcZYzdvxnUXu9msK2NNU9b
fBDw/9WOUj6PDsvLhNswEHfS0WZ6mGerChopUZxW73TGuxBsO/2+M5ZWtGixUBaOlhwslBCEzAgz
Fq2If2sFBjwe39LGTag/uC3mEoOTVeHZy+AGTduJHN+JfC4qyFyDSWSivI5aNTuJT0qPPQofTWRx
dNGtueUvxn7Vik/NzL9WAvwwr4I/Icka2yrrDr7QS0mYH57iFFCreGsYS1LkRmicJHl84njDbnYm
EZqcpjvOWxz67UQgumwNsFWmi1bB5yTPLftInoEmmucpseH6iOfyOHB5eRdbZJuriaKaXJ7qibkH
CFXyZ30+E3FQT8RD3WSj8ESitO/iT31fLdNFsT/dk8oEH1mq7gvpLQk2nXof7btFvZae4/u2J0Po
av0wXcffG+vXdWqo+g3Ej/ReLtadeDgPodoP4oQ9iAAfKp522qINAngQiOtpNqJJWyl3Qos036ta
5R96Kpq1ok66PLLwybX15Vr6qyUqxqSGZaps3koQfTcY/u7NOV7DGnIN5pqa6efpvNMZeZdzZF8G
q90DUjHdjd7Vt4HsxPU1/+oPG9l/roi2BmJDSaTLwg3764oCKw+GKGrNW2Wfb6S9kZMyXu26h5zk
rI9SW1JyBIiVqxlhlZzqGY4MPbCBJYaXMrs7dTckKUoSWhb7VNv8Y8bp0YjcUYOQNEdKlJN3iQtG
w+k4I5E6q6cpa7oL1xpwvDOx2p9FsKkgw836+/hFf/RZD14a1hl6VLckeHTiLLptUDuqt1a7BPkp
CbOBq/MxpI3HFmPwNe3u5WHo64bQUeF/tF9a/EFJx32oEus2fxoG2xp2EVoEXgtc6vvgMGC33KVr
q8R+7CTImFkYnip/JmdA7okkRXViRev2GrnSuHZVF99X15Z+1behhawjXSZ0vMB0LFOW0X3VITrw
qMlVIllSClQCphLZ80PSYaPPgKbKCA7Pzgn/Imq3gUyMfZZK0ikx5DIHJN66v6cLrrgpUX6zkqip
M4usbWrOKNghBPOVtiY22k7X0qE/kudwNiYVXVc5cHIiEpQbr0A5M6IK9Rkp3Az+q1g8y+HxnCzO
qFOd5rYqJ/BVYhe3yS1L5fzfU5mvQcL3j/o/TbD/98guquVaPyVDIQfWbSNsIuVg0FgwF9ok2XTC
D1CXsuSVy2St05YmMAEvH8jcufBHFtwYC8iiMtHgl2sNNs1M9bdhZQOGYPhHcziaSZ1DmaQJ8+Q5
c5szSXkz4UPYkBmmlTN9V78Ft2SHrgFNC8vssWGSaRNnOFJ99p5yRfj44/QzyYFFjWYFLhooc1+i
lr8+1sRPJLNsRQAgc2JlsNfTFvJOi2Ffb+IF3C4S347/vrfgBi5XzIvfvCwuyk5WhMhI7oSFekhq
tJ0FmYtMZzYoPqEj9XOL3DFrl7Kg97dm/6IfAIeLmVNHtvCevMIHgIMXEVjVr2tGz6hbT41HSnGD
DY1/ip63dcuewQcGCCrMJ3GcCNXvs99r3UxE5pjMSnJx42U47oLzpj05nMYjYuYtiN+z0SQ06ZPs
NTiuZGAZ5V2e7/F/Z8kia++l06JtPKVb14AMZOtWGW9G09MCzhr1LDSXaHZLApogXblNcXM+LZUU
8W1xEySLIVlJ/orE40JeARo1ZtknyGk0Z5188PFnC+ExPCMc/Dw9xcsYIZpc3BTUDaadD4/NuAcC
rsdLieApXV+PgRfeCNaknQ2Cp6jZtMm9QeZPlzkaRJfTsqwXUuB14RbaSxw5frjth3UmZKyqBwMM
aouNGxN2ZeufoWqXgacaDhzsnr8+dfmGW3GnWUuQRpK/TGvPpGbH6938Od2mPe0UV6u3XeXWr+lH
4zGpKVZwt7Q1SWfkMAozj8NBUG6V80crsiEyKmy9bB/eJzQOF4jUFihKg8b7zzhcMbBcn1Y+b0K3
TClzBScRDlK6rKyFjI6WOYFvvlnyqgyJ2X2HBdIAV8m9Sb1RuO191rnnxhHXOLlbu5W3IEICy9O5
0ctwYT1UTNsSWHKiI1UPFDByjYF+onZV6Hpf4wfjfniql/2WE1brmU/MOMhJnavtQjvWzwo+8U17
QNSK+7QdZzqFke9pNTNsrxW5M24Eb+wdGgrGs8rRdu9n2luzcY4gsyJJhUE/OIFwHi2BfD0H6sy/
m/Ivx7mfuSmnCWvWPsSLglDUdCFwJAjJtcbFj+iduJbOSUf+iHHgbH4nutVHcoecTTsYXv9gkaAa
2iYclZLEFPI0nNqaCVuGiKSvHekleSSCuMUSjZkYzJECEWTVr/xFbABVoW8a3Y0P46sMXUMj0sSF
BcLqJUvAFGzRFTfdpnsKITi16/rp9Bnd5eIiTRni83znJTtBQ/I2SCHsCrOEBx+R4KrG93UxU146
9KGNl3b3OUw4zc34uoeFclDfT3DdA88gjSCb65y5PnG056/ja3AzsMy9ByBCHuj4CMEh3Q2CWz5k
d/VNcpNxcpc33Cl2h0xfJMvywdpKL8ly4OKfzf5RrUoElgduB91hbcsjFk4EcnN18lPNIfCd6EPe
Nyt+tMZlzJcmW3sQf9aw37SfRvJY9GsBxMZmcM6H8d7gjObpbjyHApKvaP78ubYEWpczjstV96JE
UmVBHyue8x2jwYc02fDFnk8wRTyjZ+04LanFzXoz9d1R5UevEZRk+LRjCKMWXU3I/+ZUBnaHram2
RFuHCip55+QlZhCp1U/4u+PGY0+ny1N+VCtpcU4OcrQO8KfxXSym10J8h3WKAqrkxP6AWd2tlybI
ftlLX1M+foQi6UodXGx/s7PmnjDKhPPwlZeSWPHzZ/6Kc7996MWXgYNtKKE8QyA/zkksaQSgDW8c
fclWbdD2f+rvtFVPnCqKva/ChlzS+e7HebwwPnnhGdRgWtbLVcEk9ePfW4384wzBTiNRlzNGUiWd
adv3UlQxC8VMT216d3arB2tCF87Cd3oZ8cx0gm34qU5vYvxJognS5S8pWPU4JFvjmkbwBzRueuCS
qWik9JgWVJWLPk+rCYEfik16pyefJxcucvmUbk4bf5Wsy1s8BIndH0VpNho2R8uEBSnbJ8txns6t
Zcui4RmdN165OV9znm81znRN6D3AvIDDJPjl+82x6lEZU4NrkqJ7RSebb11pM3WbW3s8D0UBP62f
FfV7qS9j/AtEnEe3ufAMDwzzq6K8WKAWMtQLwXaiwOSt0/I1V2nJ9semvo0SVxw3XbrR0ENib4B0
3XrdaY5f03rOhPU1SaB52VL9usV//TkXz7rM8igDx5TedeKqt/Zj+yiJrrBGOize1B0kvlC3LVlw
FEVzymhudpETdG9J9Sco+GgAuoS8rZZxyFj3dSdFl7BrrceT/5gTJC9CrBNq2anPB+BnsXU72TzT
rrDF2S3bxpBuhW6VW0f5jaFZFhwHefPVUXVamAHmXGbRntJoyKttPgS8O9parlcsloIXz3VhrXLk
j2fxPKXhVt73rznQZwcPMbIOukLp1FazTg/16TApbjBX5Hzyr//+Vn4Ybv9z/wzYEFjqp0TR76+D
oqWGduok7p/dxxsO/8iRGuga60hxp7AwfYrOLlovoXCYdMjUq/++gh96i8sruKgLJc2KtMYa07sh
3wETF/ap5UGBUpnEnEbXxHUYnSM7k1cUbGVmFz0SIOINTZRjODCzqX+xK0b86Og1OI4gr3nkYZ3F
LZMdDfqo/L9ww/5QSl5e9MVXhB3UKIOT+HXbuIZVUnhBeBfQDNXcCJ0Ej1aw7pkIK8pGrmzOfSr3
04kjYoEqWpXynRh4pe4q9YdI+Za25Dlga67/xMm6Mq7c4i8VyOU3zypkGhoKKpl26feHXAt9mSQ5
5gsoo36+UykV8F6pf07jzjIWJ/HG1J8GW4OvU96EmU0C3zi4onAjQeJhUnRyRoCN2B/MlbIZKiKE
7dNCyEBkO9Fdg4DBM7YdnJ1PuDX+Kq1INLYta8euG8HyQERSkOQ9sNuaJe2uBR9UX+7K0a7YLXKv
x+OVUQMgmV7lR3g399esMz/m8yYuL0PV+U9R/SVaeujH3lC1OD4SWLEMaPlnb8U4P0OnND3MBUNC
d8KrDUCVtl66fYGvYgFwI1uiluRqNe2u0z7CfCVWc0F8qq2DmS9FQia9f38KP2bJX9epATcERmKZ
P3oooe63ylga0VHZmwcMNIChVFxxFOmf6jxCdKTnLszZE8gqUvQeyGqcm+vrnsUfY8LL67hYVHst
G5PgHMXHtlqKcAvnWmbnDvonpvHSDvrSoBLtyvQI6hQFdsJMV7lGJPsxurq8iIvD+EmIz+fQCONj
wBENNX070x+++pJ0jpiUYPGdUbqcoVHZ17Awv78wU+UA5G9C2FysitUgN/JopNJxlPizHfhMRuJO
4J/cGYePULnvMwAMACa11dQ0Hn2mUY5G+diIQFkMzZbaAyl7IrEJWKEbaOOeVF75qn9Mkb5u0F8X
efFVd2NeilrI2yJjZeabQqnZ4gM/Lds9dtp8A/1V3Joz4gyuU1h+7hvTJ/XXj18ugOkwhlLM0wmN
hXVeJVCPGuRU89xyeVcaVybciZS/WQLkrJm35RsBVIAb/v3B/Gw6Tldh0HM0Tf0XMZUpjeewqSXx
iLW5W2VQtZ7ET/VzhCxUU/1uehhjoSOGp+l4X01+WBjBAEPP7/kGb5FPnLpbrfJ2pzORpUP1fh63
lIWZ6dFs7gZ3SF3WNyWfa59WzrGNI6T1KNJO9t3wAT5lheTuifAq4UV7UTwWeXd8UVnLmOKbpEr0
qxNxPXgsES4BD6r20T4YHT+bVW/SNavBj0JouhWmRLvRIJTmh4Cr6KIxidQsOp6csLorl+fOS4LH
XJ93uQdZMXJSwcEg0d+lwvbEAY4WCQRYm4ZVbPOX+Jy2v6zX2XjbgliO5gpQVwX2hXVHGUWd8+9H
97MFdXG98vc9CbZQXTQlAy8IWHzbGAiYJCFIZeKKeGZKcg8YKjKHmjfG4d+/rf96rywTDwE99J8A
zyhWwzI88+WkS+spEuftXfOaPeBLpksjjTtk/WQICPKskBY4DAzp/dzf1P4momQcBWFvqadZkK9G
Rts902t4KFxyPPHQEsZ3S1laKL5bABK8D15Oj+VavlX35p4zfk//VA09jTlhn8JwhZHD3CrtjmJw
k/jvw7guoycN1ptxulFHujT8KyDB5ZsIhzHKjK7a97vT1WCN39f7v+7HxbNoTycgpyr7I0hEldiz
OcLlsgTDvUti74zTAoHwsku/IlgxJ54xe9m+fOUN1qb16luVwhthYuvQoRejpDIuF/yWRPEw4w0u
n+gVyA4RyvTGKDs69U7FNWcta2nhUyHTkwCt0juy7GbZW3feW4ODm46r1OakQFM39oB/ncLYtqA6
CzsQnOy8HNGRFM+K9YjTFR93dJNrW61ckg7dOCP0bjvfCUS7MXa6gw91+sJF1y3O0IH57UK9mk72
oxtw8edeKCSyaNACtUojihIkMJG0t0LnLO5K1xLWPIGAERutLoMTv7aJT5uJLJR29r+/hJ8d74uL
uDAoZZKfZmJ+Fo+a4YmpU7KxZs9Rv5FJIvUI6P1k4FocgfeOMilGabNSH2RMVxgmSjdGdRe7TMvL
2+pe5CRDxC96Rzv50zwzzjjBMDMdAh40EmczsgFm2X54i1eanR7pxcXJwmAy3D2mr/UyeMqjlWrO
DN2e2meiQzuw50Rype/98/A7/bk4GA0cjLIuXor1snaIU0hK0TFe9sBUAxGCCEEH1LRZ9thbb5q/
T0/LrHltRO88KWZqZ6xWDPXUl8batsPG6Inz20q0dO20XGfDOiArFu0AHp/itPX1P0L9EEPC8Slb
KkqBgO1wfG+1nRbPh2vb389TyPTnGCpFrWiKYNkuvpggE4eTZvAKDavhU8d1mK/P6jzejC7iN6d9
xKIcEDpXzf7kbzr62A/9WXVCzdXpdlJz34DqnEX7UzuHK2ldAQ38wNpN5cnfF3fxfidmLkXyWI1H
DtkgbUdHMWd3kmDji1ApJm0r8Mw/zHVD930ZkTEirDJ82NpOf07s//RlgidGPfSwfbsCdNVtoaA1
OoP2Kx/Br4XU31d68REEba4PZsTCo+z52I33dinhllIKR72Z4PHNUns4v8SHa+X+r1ugOSWSYDgg
GfFyFJ8pWn6yLO4QKR8uSQzzYGAI0/LXZzdMRW1rWVRXjhg/T9s8FUvkF6kV8MNf4izDKLSU5sQr
k5UPMXNpoVcpbGX7RJFWrQJ2XbXFAQ+K8cag3GV8d1POfdLP6Wyr5aLQl2hbaIV3zI3I0EBkoRws
9U70D0QOpltQhddiO7XptHG5L/x9yRcvkhn7KtCKJDrCE9B5rZ2iuikKwL1UYiwztM45+Zu7IVlM
9Xl+o3In8XWZgFQpbJp+1zXbtAXaW2zU7pCBg1XV25Aucpc452oFHmGKXxNs4V4/QS8/noV53dgi
5FnhMa12Q33H2pfsC+swgJY19YyIu5izOkYU+bVgsQZXmm7Da2uz8sv7IaPVmOA9qiZNZ5HvJZIV
l0rbhGZyrADtVbjal4G8AhQzCiumstSvZbduG7YyGqturGnAb3chow3/TTeGRWD57ktoSLYpdjux
V2YZ8wqlWjR0RNSA/3psOMKETqxPyRsdVhZ0yqCEWx/HIguHFb8J4u5U31nxUUo34vx8J38yLm43
/Z31qJxJH7Mjz/wQP5TD+MmKntxpnzLNNNrNtVuzzCuL7lk97TVjJ7fruLnPa92pSQ+KmMxFxnLg
/J8UzH8PzEZp1DPLwBV/nhvDjOWpPJ4PGe8lJoxI2Vf1rgH3TC/3fBzf+T+p9WUR8+wsZ5TyjpAt
x2iJf4qktJgu+ky65diF91d/6XDR+9vS9E7vKtYxql2oKrQuzQ0lL3+7nIFtnWntMhs2AnR0zREt
cqyYh+1KLKV03hieiXtddhQiDKfhQifN8Ov2dsUohO7H/3B2XsttY1vXfSJUIYdbIjCTEhXtG5Qs
tZBzxtP/A745Mq0y6/vPubHb3SYEAnuvvdacY75p0Y40hAZn4Yjew55kR7aeonAdsok2jqXsWvyQ
0WWYXwg8T8iYZaoEnrp2a+UIOJYfi133vRrW6I3G/sIfFwS15x4BMd2874yPWL3XIlumXVhtRP77
/pDyoENk0NA0AhTeGGj2c8x5iJ5qRAS+9lmKsCNqxKU9JyAAw1s9vCjkBM/F+9w+DewMQ0T5OjkY
+7Ay+R80QEfpqY/OU7weu7tcsqP5VTcOGkKc2MkjT2AZ1u2sWiGvbNFWdhrazOYen8aQrKRfhFyw
0figv57AGCPayIaj9qLEHuodhQCu/ghQtS2Zdt0lpT0PJ6OrV7l5lDSCoDeTwijqPJh3AkeBN7nx
BCbDhMg9cKEym5ZwZLoG/L8v9zUKYfHUYDk3L+g64/o/STjN0k+D0+a0jaJfImwk7WD5JhqE2UFF
2sj2TB9W2Ufloug0VIfHhGVX9RVPBBVjuDKocLrzIn/5WWz/08zKTtpVxgE/t6eS7INPJXtTUWOI
8Wvwa+rfw5LddkJVYuuGZ3Xb4NaqZ1yXhxZuDbi0miExpF/I7H++/JPfpmYwC8mlfq0+adfVKBuh
XGY7P9up85NYrFUwRdxCwWvpKPMW0GWDkU5zNLgwO7Bku03tbpeUbvluPFTyTngX3+JhRZ7xuA1f
U5kTL3PrTcyeV3cDhCh05z2cjRmQ5xxuouRXMZJa86n6G9izyDRMTP1wcO/Jp38NN9NDep8m6163
hWHry78ykwk1htlknYEwiQzk7bBI91J/9CU3JXK3DgCQ4/Qzw8lW2nMQeTi0x9wOXv5d1CrXG8b1
rbtqjFhSkMqxHKUX5UF7bxCiqNWSytLdR71T56CiFxnSzEVSe5TIignm2ZUuI9TKKexiFzrvydYk
4OKu0g5t+6wFtEZXybl7KX5l+39f619HLzY2zWI2BNROlUgWulrj9W6S5z5S54t8r7yP4LjSAxDg
NdpHdwlpiOyJAaibu7eV+L/RiV/3VT5aF2VyVDQ8tbp4PZ0SJGHWFEWKLvox3xanJWUyWs+Ests6
HaPAMW5UhJL49zO99M1FHX6sBn3qWrUWtrlUR0UoXYYdbSP/J+uzITH0B3y/N6gmmq3B2DgRt1K3
1rGMSBx5phctYtctToP8ox33krEhbKkKjpO0m7J1GF5E5ErQ89fA8V+6PUt8OaBqXkTc+A475F/v
xbnbxwcec7D6VooBA4kIHP1Ye+pR4CdEer1L+i5PEC1NBzkARffgk9HMjJpFxypc/cG6F8QNjwS7
FJkuJtlwyjaI9rXxEMCb7/dhvtaNTSqvGYviXEjeWwUL91qqVqK/NcL7qD3C/06sdz3YjyQj0jel
i0n3ZT9qj2K4ngIC0kieU5ZoDuXie/JZuC9P/FXY9Lc3HrnlNP/X9/7lW7iqp9JciKqi4ZELt/qO
tOg1sIn1EsKNIukmzef3qf2vT1smoNAIdBkm4p/rWBnNflnyWFyIOAg7WxI8NDHRZ45Q5E15V8Vt
rl9qhiSDQzxD8iYi9Ee8uCEJ9bl8TNn+D9GLfOw+80dxhtBBfTdcmnFlvgXWKxCa8If6BgICB4mV
sbpXtoRhJEJn5TRHNBv2ohEVMidpXQ10VTFucuGlaTKwrocpNBCxP1LDRqSOKY8S072TdOwe0k19
au7MffpT/DXXP6EAVKU7Wc70fz55LK+gpOKFUQ0T1NH1ebTRhVzve7Yi+H7euBV+sUxCceHtJ0Lx
zBDxgnyY45CJ7sT792Pw1/ns+rOvmj7yUIpWmvHZ0BG2LRD4/8JXf8f4hynP4BniKiNkVV2ZKNBO
voeKxC1PwyPHeE7ozbm6i+6sJat4ZAxcrpfchJYmq9uJv27aJZZe8vUj9PUuXW2Fs5oauaxzZiEK
HR0Pqu7BKbD+s2BZ7gz1uTxRminJSrwJPFeWx/Nfn321lwidGJtxV0Z8Q+EdMMVNoDqZRO9UHDeI
yGvxZQg3uR+55MniCM+Y3/aECdfrHJ74aSwOZB+m9RONJPiFuFOFO9NVlRunur9OCtff5VU3PlGU
oUxavssFIW+YFAI7LdsiE6FgBqDoN0xodHXdabe6uLe+mqtJkdDOkpyYywP8Pnv5Y7RZ/H6mk73y
Lr0J6xTxc3NryxS/W8C+Pg9XbY/QDwU/TzivZ5/dtKoQnh5zzVaXtey/0Hfm9NgD4eq93v+RJXeQ
a0bQFXJ5IFsTC1KennttW43HqvuZGHSboo22T4lYVX4RNqSYu5E6Fgj1ZpRt5Rec9otyNJHejC8M
KxEM1fqKwW3O8dLYFxl93tW8tIPPSMZUa5mMGbv5TZDXWuZE2AqwolD2yKteX6RTAzNsCFgiufBM
rKGhVq7ZPFBbpAMsT6bcTwrSNjKgp2IzmbVj9vKqJdVFL7yqXqdHmmLIrYi7Vh8KgShwFLbDsWmJ
xKhf5dBOnqVz8gswnA8wE8rsXbH596rxbdGwOAcQjpAUZP3uL3xRjgqClPtpmS4rVrCB+S+tAreJ
Tvzw6DefSzu3u+T135/5l4zm99P95TOv3sGAYqLzYenzmSbySBRKdgfNr0eF22vrpPBQEM74gqG/
rZPuNfbJ+54czphOI8HWabF8gbbo7nEw37iyb5/EL1d29d6NljVKYZbMFxgaMl6u6rR0E+4Bhlak
o+MM4kR6Us9RACEJzVN/qn/K0yEnrkE7Bw/VjS/nL2/HcqNUgwk/4QgY6a876EUlFzJDivki3vO0
Y/BdjYMnkmh9Gt6gJSma2/a29Qu76w/Sbx9M1Z0kKuI7s3IUBGZEtL0vch6SxcFihdHzv+/Wt6sU
rUoD6ZGsmcSn/VkK5JWV+UUaz5cFNDNAu3WC7MSO3P3XIz7UyEz6RfTL/xnY9PuufPnYqzWqhmog
hjEf20+npTMaZDT9Aamox2m453kynejNRJL1O8L6zOyHhGbMOh5eCjvcdA+hi3KiEA+3gdbSd8/P
1ztytZK1sj8NGHKWPVjzDHJubJxAp8XRXmN+3Ofv//4G5Gsn8vWtuCr91EKZTa3A8KCcgSGVezF9
iJND7W+XvVQIvaDwGiDMnsllVF5pOgpJPRo+n1v+mb+kDtdXcnXuEUWmPVPFT64lnr7mWU3dGezY
EqfTrBnP2DSVbAgkOURRyR0Gb7pZVyjLT3u9t2Pg0aBNcgjSr6uvudEqucu4hgU9QHxFyujap6Wl
3dX6mzrTThw/zKd0y3JTc1W81HBMXT9G5IVIqnajMLLx0ji6VxHKUniz8ZJ4FgPfN4HBAk2NdjV0
N16ib79CsL0itA7auOgK/3yJkt4UO72eRB6Z+lHOng34VfBoBMSEZA29FtthKz3lP0tOst0+qN3+
Kbq50PylZF2+vS8XYV2B+GQrSZMq7cWLeqRJRHmds9dh8FjWmrXBL7MTJiCvDtfkDGPI7PAOUrOJ
W+q3Ed5rgXtwZR6RQq6xhu7Cj+wUcRr3qSA3cr4Gfo2OagGEx8j0t721Ck5EwOEGq++6oynvNdpL
ruQgV2sf+0dtU6yVk/CctWukMZl6sepDWj4o6qvRPWXKRybe+dWjmHl1tulFl9YRQnLKxTxAUQ5m
eUc3NP0pjXYWHvKf+l6O4DLbsnA2YeouaXfEJ7K5vNPsawguxEf6ND5RlhfAl271fb4tOJcZKHMq
NHkwYv78futqrPKw76WLBZwbPiENVfJ9Mtc37NA6DvVqcIsTiTJbba/8spTNLLnwpBcjIhhazUYF
PWeOKq/kHijnq0x1cmTqTKvzVlkOZ/mb92eBF0gIB4HyXXvgtFQKQ8qE+SL1+1bwjHadpl6ufhAD
TA7owEQVWwcTghZ1v1uIWDxWvm73KOD+i3aWAcDD4aKnj9olwBHgO2QIB98YMHwnc+LN22wv0u+D
luwCmvzVsdh2kHDYYDf+vfFgHIi5ua+8EAHbxgydmiTocbKLFNWGrfxUyAhr7gDDCNOvudhNgub4
+HA1esn+Z1q99PQDhtgVmhMg5EKp6H1vTUdrPw3prQGMAslTXTHTb1/4+YhmjZYQs9FYibDqfi22
pu28Vst7PnEInKKD2OvNlEAz6C5EgLb8Q9xaqRv+kh/G2pvuyLiKJG+ubTNfCfEDpjweKXTbal8i
9/7PaD+sCjeYTzzhrrN2qzDa+mgI74XPNgVhYos9RhFIkQhbSDNcj9yTepsz/4hCTPNuSkst30nq
sYwfhfEwC3tZ3rfJOa52SbIupjUsWoPJRRDujNLFGNjQy8QpX3AsuCv1XcqzHMTvgg/cKXuFVZOq
G8hRPUU0b/CUB04vP7Uiboj3sdhJ0ePU04k+ShKuw//YOJihT8mpjTx90dHu5orchQWxp6Jgo90a
liuSBqr3iAZAthIkNyk9nbly+5MTZhA86APfxQrcHToHPiUa6MH09kyjJfpZGrsQRPrIl4tZ3s7x
XOCRCFaA0Lr+B5JC+bHCDZN5eHbjk/nQeKJXeLzbYXGxsdHVfLdNegyWQ3S5Cn5Vtac8GI+qbxdc
lkaLM9+GCdSpFQ12OvB6b9Pxk8M9TrPZKdRzI65SBAWCjU5X6l3GpVHkxbpdsfarRwQ9DCVHuscE
xEHkLleQygRwDrEj415lvSMkxuMJ5RiPbho1csvrucHcZyb3IWBg/TirTpBvU6Jq++2C941XveGa
uP9HsuE2Q7wwntvBNpEEyE9msYnAH8yvirDhk4x+U3ZEavefA5hpQVjR7LprYYyEbisfLZjJ0koX
V6XpFoktZvdS4uqU7qVDpq6Ol508o0Fy+aR2etW6o6Afcpw8ZKu0e3RK+il6MbF5h0/06wJYAGLt
dQxEXN2/s9T3FPIvqpke3hfzlST7z2qqlSQdWvkDIbYw3lXyphWfA3+fxi72qy776NgUpexNEUBa
Ca9929hzdEJ/zEOhraxHuUCqZbh9+YRYzLxI9OnzV7O7q+N90X02/bPI0G4gJktWj8ViUEbcsXC6
K583m533KRVutcuW8vC6StBx2Gr0LUkc+y2u/XLiSXoS6iuTdlnrpOSqy51Ti4tyH3X7LnQfTFc5
Yxm5tbr+NZRettgFKKSQFQno97o7m0h6atKdWT4279boEEV7chtb5AFyUaYOngWXAXH5MN/UoX5b
qCOSQFOgyiLs2quy1JSCoMxFagxtha2f48HKHx9DzyCwZFz7HFmpMva3fmJYX9/c6a8fe1WdJqWV
zWVDn6fCD5o8tBgSk101b5L+LatqZzTnTSvNTigL9qxnx1gKbYF59OKeOMQT9cKLLu1guMs5BJfQ
teoQNMOhKUuvKT40lihCWyuEs8Ga8HD+6g7va7NBKdjIO9rNWYXhLCdaAxNq5p+K7iLMp1Z/13LR
NTm7v3aw3DNxG6bmKmcaPZaO7r+YBap+v/WIh0o0LyUvHcU6SXw1vjY/oC0lsVg5U23X7xPeynrb
FmcRI1/1GEnHua9WBSmlE9WRxK819T+T2nvku+2lu6D/JY9PSJNJmWwjyicbHu8ERBtFFiwJ+CkF
UHbtXL6M91pxNwg7qQHZuaxjmbSKdAgODoDIuaCSB+axFgbXSrfE32JZm/dauVeUXcgUMSLHM0D2
p/zoSYllWijeDfr7UD2mPlPXy4wnk3NC8ZGfpu18bB4FJujxIavIMl+hezUfoyeimJz8pKyZEvXa
SrmPxWP5piYoBVZC+Yx+QOV2SC1K73EvIrYs8DGWHwkYiS710vYwEo2Sr0O8fvlnx7idb5s/anfx
SfscLbjOYN7GbPHwWfFWHl86Y8NfbPfaq6G9AlXb6puQ2fHKZKnbVeGa6i7ezDkrNTNliCoVH2uu
BQ19Ej314S0zYR5CWnpiU/XfZbKDsGUniz1xiVvl7OXgv0D9CYW5nladtYoY0+IgI5WjTEDQe2xD
mu/i7iUWgewDI3XGz/LU/5zZI8YV5aOICYvBhjmtlOyz0d6zbRA/FfLBJ/ijgij5VGZrKAcf7V7I
sILTqQ4I+wtsShLEH6ZHSMDJP2NuG+8ty8bmgCJs3E3e7Oa6U3noet1Ksfk9XuNX/TymjqpvhafF
jeMflftaWyhp8acxHQVlsfQllGaf+AaNY/mcoP98rKkdtlm/ku7BFieHRftAt/BMzwo1Pua01PU3
xn1BJRm4JZggCNUoYoR13n+YwtooX7riaSyQiOyT41B4GCd7TNxKtYYS01cYyXc1FMz0qBAhm6bM
+OlG+E6C4zsZNkp6VOlyVaAXDThPKKoHjV0SJscYBDZQST9xs58SjNQH2WVEDsxyQRGitU5Pw0F5
Tgn7tuziBwrw0SWXG+AGJaT0VFeHhLk6k43B05DwgbZbRjbswyfChU3JMV+JJlZVe6rOWbkSIjtU
92N1aNoXdlEV37PvVMpbD59j4AerHwTzWcw3kuGGjAAfKCX4dptwNbwIH2zMibKdmBHN7Y/JH5Go
P+oE4da1Zvs5yHGbPQxpwdR5Zr3v2T6mVyzdAz6P6HTjYP/dJkXG62LpVjB4XEuJ6P7KC4YAkYGN
hbnPvBHp1CQWLj0gMdwJ9YN8N/T7ot7MgxMaezZbfITkZeF4De5C/SQFDxqvMCRiO30qbrRsMZV/
s7RjOWPCoTNuZBvlz79souoQCPgdypnrAzdE/FTFnScv0tyOFyVA17CCeKyp2xxZTp8dka4d1ccJ
SeGdOdjp/F50DnITEjVy5COEQjR3FJOPSJeO4biytbeMFBQ2q9YmXofHlLP5TkbjoR0h8uvBRxFz
/++s/kPkv5tBgJ6nHx1pQ/FjoJ4o9bmE3lqq+2C71JKEUpF0M4Fhbx39MaBt+5q/CabNWAQtgFPF
p0I9AUXn153CYrWby7WoH+b2bkyO2uQ0sN0MNwYnnd/5Cjkp7hLtwEmtGezwhdYtQeZH8Q7eLxR4
4yLesWZa98qncB9zvmNEH9ChK0DHaigsSdibjgj6nfmTvGz8sLzkv7gZSmzPxip5ErR1BI+FRFBh
Faxn6Ps2bf8YfKg7EGk1cBxBwxytrQ+LLcJWl4QApFxuhIKHJ/gTJ3rh5kdmkvMTp4O74FO/UPJW
G/2Il1R7n3byMeGkuUpVqAZAFR+aFyk/qJ0XW2QDbbuEV/m+Gg8Uw5R5gpcUu7Tf5MYhSe679i6P
TuXoRRSOOkx+p5xe2QypqlbgGYVuQzaCKLrwXwVkSaWt/+QECJ2J8rnQlmR3KnUybYlScYLkPi8x
7BWevF5yDbrxIHXHhAqyOASoTQUOk3V8ahvIh7fcKN/2q+CZLUlD+KeIC/7zAZ4iI8gEGaJvQCi7
uRVjGIf0K2SeYvjmQLs7wNSLKCiWjmxuKXGZbj0y/mB6eAvURHzA368Trgd5CVRD6g/V88+raWVN
64qIzlX7utSkzdq6gIbW5ovV7HvrMSGGe2owvA6EbB9K8dIgWMvCTbXOk7OYPLM4OOrEoGNXqpx8
5kOW7ptxoxp3/kAmHphiReAgO7Qc2Y+a6Jil5yfPWfOUAGxozZ0YbOVg65deWe/UwkYNa3kJrtX5
oE73pUzgfO9Ig+erqGoeoQj40afImH7WXT17Vye6P9EmWLQ+jRdWGyvEPt7ty3JrzIcZzw3gWcRA
gY7gxBs/ymHNoI3fpZAzqoOlbQ0KoDZ7lKbPmTNKW6gcgo1L01hgybY+pwEkbCbVcX1s/TVq/LK3
2UKG2eUXildbW5lEHTwdkzeU/xH2lWqkfI2rmnCefs1vWlRaGQXIkjqDR5vMQMAOZwIPQ90l6oLE
W9QkOkvW0cxxwvmk3vNn0iOHUlnc50AGaNdYx6Le+pWTfvYs+CsOletls2VfQVEN6xF0rbJb6hxK
BRwjkV1gJZDXwUecL/+MEtb0GaeSZ3EX9fzhyvBd4b59A4z31BnvSkb4sXieRyDxBAsgjvIBXLBC
OpjUJh677KDKd2YGS0AFIzWchOleQOpQvA7NuvqhvoAW6ypXMu4ghiNVGOOPLiHT63lW9m30GXKs
E3HeP4AyUAYO3vRqSgYEwzyvh6A6BumZnmdGzEcZJ59NeAhQI4KTprg7Z7jB/pPbDbO1SHubYk/M
tVVswI+G+UdZ1CR0A4IXSUesyNoGIEjF3FqJ74nwY6zecoR1AQL0tZas5/xX1Kwl/UVv7LJzSI0a
9iLbQmTsev85pGcPPaeREtqJa0W46IUjo3dS+TfG+DlTt8XLra3su53s66unXbU+g3bUlDig6aUt
2pUOu2d4hDrS4aBEkooccQ2jI7GWxteCKu9dkU4SvQjqjyMDPyPwIC+gHfkdn6Ha5uApwX3sEm9/
E+y/rElXJ9clU3yBXvO/v06ugzVleaWzSrDrkJUxOvVH8xM5VI+RULOh1ukfreWoD+iNHwNbcQG6
hVgqSKbo+LI3xvaWSekv/T14qEXShlpdX4xb1x3DJgq7qEkx/TR0Jxa018DnamczcTrLjZnB+vd+
+xN+wQCqSrS71NUWg1LsJhWqJLwescLjs08I4IoX1N5vY0olnHF1yeaqG59bTXQj/RgYP31UZ7V+
Qu/Xg4/qxx/d/DFsxMuNwuvvwubPn+hqX/BNn0y4ntnkdK+9VyMzN68xnZRuHei6bBe4Oq3DFVyE
WV9B3ejqR8VdCNW3nsu/7JLXt/aqb1wZWT03YiBekEjDiEjbzcRxFFrmRmYTtRXxOMtrbOoWuH3n
1jjnGxkbt0EXkSlrlqTz/z83pLHwxTweaz79KNB9RUtEMwor/sp3lJO6oubcDB8yTd54VT0Et3fE
vwdbf37+0lr4Ul8OZazWkhaJPOqwfFjTwQFBflBt2kWBi4WPw4dtUgqv52dtWo1vi0Wv+nXjYfj7
hfvzKq6EKpmYZGklJiI9mxggwcYPXtNsiYEtH0PpRIhatKNxhECYM4E9f0rhsTUdU33O/LVJVJPv
3nrhfsv5/1wC/ryiq8dTUZMuFvp8uSL/Pt4i+K9zG+FvCSWHIzcBfpy1mmeJrRBIxuyRbi6veYxz
mmtRCZTFeEdQBS6cUf9guZN+GlKSbN8y+pyt8jSBaclIJJoP5Lxo3T4x74LqYhKAkJFvqj0k3TnO
V8l/Inr5DpzI71Pk8jTs/XPEbTFtYRe9M2id1v20q8dtjAmQ3K70pDOYYXCxSsJVMj8r47alRDF3
nO8r2e0J0REeJ1R97DGTtq2jXTZjgNlE+eOcrqtwnytrK38QgxOZT2CnDUx4Hf+Op6EA3AVsbbeV
bt+UiH/e66s3sFZ9C0XltIhwID2GC5+lhQSuwws7MAxBGUN+gg2IJ4UJt9KFnc6ks91mHiqOW2v/
7yisf33xV0PvZCjKeRIqEijO/av2bpBug71RXulvREN2rPIEzGBdBvFA00TnALLOaJnA6JvWyl58
qo4QKC7BWnhCOHfPXGNnPFcoZq37fGfsqgOM+g08gJO1VTfdFgc/Zk033g37WlmZJGuJLx2hshLH
X6crHdFcxfecQqab8Ii/W4bLPTeIfdYUVLS/n/+v732bTXUc6fPF19n6Ua81tqrvURX2Cz3oPugO
OhNBJskc51fKxleIeahk0n7F1rX01xm2UXtIPpIPiw5DtxsBvGm4hD2O+IE33/17fVC/Xx/+d7VX
Dc5ZCVszaHDbNW65zT8Y43jWhiAU7dPoV+FriZHx0EIXCHfM//RgK9XrmKLMt3MOne/dO0dcuV74
R6pHn8vu6DVUKzVjIsq9FxlWGEedfp//HASHRF9rFOhP+e1Ql1s/xtXpo/e7wsp9dnEqzU/qZV/z
EpMScZH6F+t2Q9NKY7oX/FfxnGEG+c+4pC/zKf+k2faD4p58Gn/fnIvz1Ng1YxdjFwecov5rzcNN
j9XfjREeEAoOGQuNIsn61Us5KKUVTsu4nAfEGoGeXrC4DBqq1z6GeOxp8qPBecU2zZ00bJHp3SLU
aN8+ooaK3VA1deiYV5uCJWg0P1SWBYnoBeGhLX5oCgE/yJ1nnFU0cQXKSDeiu1iCM3hlwhuVd/q8
rZXPKAePjR+CSCPaS8nOuuiHALJVfqb20dt136SsI16GTuxMACJtEWVlFCfRfOrVxMsYL8o1XuLV
aDgL/Drw9JmTHWooz7pr9rce72/GBsu9/t9PerXZDIPZJKPSYen+OdKB6NeNnWGeZNm3SIqnd+HU
9yYBP5t/v1Z/Zbv8Ln2YzFi6iqfzLyG7GSlx30TWomphI4NJDNxva+ybZb+tN80ruSDjA0JxiFMT
lo67cH3jAr5/yP53AVfVhzjMcTDFvNcqMvAlvCR3WFzp4jD8ZZLoRKrN+XJJfaCXf3MN/Lb2ARdC
qU/Iu/xbsvdlDRTGrLNaPV1qH3BiktdGKTr0LZhETJbpoaHN5jvDnRzumNPas0r4OkEpjb/2J5hU
HK1bl6CIfo94D8i65bJdOv++Qd+IVixJJgNKXVooRCtdtf8SdF9aXwqL0mYoPsPmqDRbxX/SynOW
ouJjRKyCeeTc/CCbdP+bbVY/xsWaG7kGmHjjYr4r2b9ezNUqXGlNhpGPWnExyuaYhU5ghUCGd2/j
R3rm7G/rnPRXnMMxKkN72YKPCH/euiffDPj+vCdXq6gh54omGJTM/Tu8SRhl6lP3FOL7CJ/HT8mO
6Yq+Rs7t5fvbWv3Lz29enWCzMc7moIyXpzUKXptkGxGVwnbYg1UicuFjOZlaybZDTL9ElYgvN3/0
7zYQGUcAeczMFzH9/1mtK0MjQpVEhmZt0q2wXIJMw9Z0GvK/TmwF59tMm9+6meuCiLOwjvpQlUnx
vrrdWd5PhRQriA+Pco2iYT0Nbz2dM0z3TD0Aix7ULQMPXoLn2j/Fb5Snorc8gNqjqa5vSjW/fQj/
dznW1ZdAG1+aw2UPDbfBSZ1WGpgSbAv74J6JpqOf4e5J9YocBE/3EBKjND/irr3lyPn2i/hyFVfH
tjSJyyqt6Buq5E6TBOTmEWsXUkAa295SH+lLeO4vOXX//Q5+e1pluEwMCTuijnjozydAk6Y+jxUE
ZMV0HiCQehkJTxEgRDeU4KhUjxrns+jh5pO3fMt/PQVfPvdqi/KHpqmDiC3Kx0Iy2bQpzU171z5U
NnJ+u4PENdmQOdJnrFccVXVmpguf98ZP/11J8PWnv37+BUnKpZmrSA+T4IKgWS/PvqbhACIx+P/v
dPz1864OA2UXKmJU8XnFvOmbjZq+HMlMXLE5O/4HBZhKQ2rFOLNHW2MRpmRNa8YGt27+N60zVrwv
N/9qFwgSmuvaPC4LDwYvWUXCdCcZ72pJptnREA+zfpas+47mtYYlbzhGXJ56MZudMG1lxABk0SlM
2UbbL91Mg1twjiF9BGPmiOyqGHpvVY/ydxv71yu+2ipES/MbE9TRxQpX/tF4Le/EY3GPDXYq2FNp
K3PPMje/VGQ9/hamIe/fSgcG9auUaT599FvPjvzdK6vgcJTJv11QKVcLh54H2Tj4vDlh7ejoA239
CZscBmhBWk2oIqsnC+HbRcfHuxI/fE+6r5+NZ+JFXUjJtwgU377HX6/magGpkkis6pqrQbIRczSB
leLA9z0DxOG8nlKQwNrtHvun6uXf79C36znhhmRvLuBCaos/VxBFrpq8iGfxMnq9sAPTI4sIbg/p
vKePyPyt3xAgNzs0g/SNpnoB0o9tn/M1KZ3D9KuCExy9B556+fd1fXtHlkKfIRFNTul3l+BLNdYU
VinoA9cVLGAF9RMvuZe1QMtPgotAF+VwFjhB+njrxK9896yqqDGXlFQMZddLaiabLYy7dr4EMULq
+HF2ZmYAMJaXxirZRsajpD4tGmvFg7viTrbk0X6GhMA9Uop4RbwjtWG/xG5aB2pVJm39prFYJpDK
V6tb5yL2+2/WYgyvyFw1ghnN3wa1L3dqapeMhbTDrZA/jzqRMYQ5EzxtuW3uEX+qcqJfRJD0ErF4
xbBTYeF1tQdRv8glV4DHQgq08IJYmMYVlk5SnDIUjqXdXNIfwuvInB9zL92kn8xbg/yHqG90fycl
D/CkYSwr98Gh3NB2Bl9nEz+pb3D54NXpEMavzAdO2cMj4yBXbuFA2cnDuNY+NQyrk41yQtLhTe6Q
VZSb8GxsIIsOo5Pt2g06EbN41M/hZjyKL+mwyUDstp/mA9JHWXFRkgJ8nZgKE69ZvZNusBG92uWk
JrzFhcP5DRyX8pN5sPjQGyuc+RO7Io6xFeNeiLGIYHfDqWEenL5Md4OHHjRx4j0Xq8FpBCfqZq/o
AHNszbND2CfjvEAlCfGHSPJ0aECI2xoMvenyaOMhac/847TYhLSj7gpc/jTLMQEcsyeFNDs0EGLx
BuwRIehMKnHlasVGHCgSsb1b2Wsz7QbTrTlA3C9Oy96NM/AZZO899vf47bsHmr0YSo70KNoBoNLW
nB0rXqvKBhUkoTd5Ar0d79yIANbDlG/+TmnIeg9ynh6zxBJKBIkydjngORXtYwi0ZKdMerlFkiFE
xIC8K815GA9meM7H9cD8bTYRt6ABdj7UeVU2ZwAR/36/v/HY0OD+8tRe7aV9EvjqNNFQIHNeF+4m
go4wkAyMVU9dfDdGP8yQ1qX2s+WIneMmwUpCYo6tGHjDUmlVjR9JdgzURQ9a7xL0znYHksD591V+
W+N/vcqr1RElSJXPEauQnzJkZ2TnQXffDqdg19foLDhvYGKj7cHD8x9JiQYq2Jvm1uUzrmutr9dw
tXl2RWKUscmdUtdtiCZnnRDh46SeGDMjBRi5H2b0TolnBDuJabI9Kze+K/27as/AVM9BQwGgYlxV
mYLM8aOsGlaYXXUS+tXwJBMXfZ8qrvWS3Pu9ayI6kjJrpf0SSqfjYrLJU9p96XUnRrzNfe8/CjyP
+hrfoHZoLpm0EVa/GrgBDPgkR/gp3NNXTmYvmR6yDzjxRUCXCZHmupEupvokdWQFIQq5U9WtaNSM
gryKIBPk1bJXyt6kHREb1bxEDAVe9BO61uBXvm5R1eJb+/cj8e3szbBw3XP8NqDeXd2MQi7H2FyY
lg3oCjR61koaXurphJ0+wFJHHSqjQbS7n6SzZXaMxxBbI0oH+k30pXBncCosESE7JsD4V2WNkGvc
wRHHORaby0avKyixkCbzlZq+je5BDD2tu3FykL97qggvMsgw4qf4S5sajVXX50MsXXzkj5+kZPTv
PaQutllHuCz6fOsi/pg32c9+g35/K/yEogzrFZwSNgrJZrW4XQV9U5PBUdBNWowyGL3rFl/ql+Yk
WWTbhdEyUxG6FcoZHnUnWw93Soa5Ht9IuutuNb6+W4z++OCr44ymG4Icx5N0gYwDI0Q00KeSzWID
eLS0Ratg4jpFL0z4Qg2spvL6+Tn7f5yd127rWrZtv4gAc3gVRSoHS84vhL1skyLFnPn1p9H1ULbs
a517UKiF2qEgiWHOMcfovXXiWcRgEQozZjoZJIKUOevK4MszGlKr5yxSHas81viW+zcFxkeQT08y
VrHXBh12vQ8YrRGNJpHFh+TFm6NQytJpr6/HbVO875W9LttmvAvj9xMWBYPg2KlcQ1IZNZYqSRfW
Up/HO9J45qYNQjGE3aBM5GX+Qo7HfUd9hPgSofF+QPZpTXLHqJ1CcqVF2ts5Uklla2EsDrdG/ozT
MSGo7dSvo/NNS/TfPItfm+ifYq7JUBOB9+mbQNuy+0hQn6C/NNoxzNdi+khNk68Vf1H3b1K0skxH
8BdVN7f0h47tCJoQW40yO3M0OzlY3pNgcTJmGN/P3cR4Oj38/Wp+1qoXKyWkJwhupFMr+Kouquim
wk6l9LnESimgY6azb6LwnVDHuGN7ov8Hx0oJFyg8eDGX1045v20W3z5+LNS+FGKDkha16qesDA75
PShqpsajbMdzaRUhueQ/H4qGHrWYlVdjo7RfqtZvn32xKolZOXRl7EuHKJ4lZ9s07Ny0T/IMwU5N
P8TfpvFEIjsNYVXrxrhGhLmizPF+6Nmkf2rp2rwh3jM8W4L7GLWOQsmPKTq0xSfpuf2HoFffac+4
Qoi2aG7AsTNYbAC4q4szFQghD6/WAlsIsk/TpD2OVWWpBR/n1sEicbavpWSp4573804bQM0J/1a0
S2V9ZkrJKW87DJ9EGJOq8E/DgIvSbUJtYxy7R0ZVp615A4Td3xqPMKmc8Fi8BuWKIC/Vfx/ONxYu
EDCulDoz6tDso67RCs3LdY+qpBkTFtpbC/86thrcLJIrgNxuJ9Y+e7eeIukq5e/XRxequKbqimnA
4b14dOXUCBPP4ExvNJS4B9lp7wKXo2emLuRmEZHtNVOHrefPwGhD9nDFYHfl5RmbJReXlMMwJwjs
6PgkLkeAcpzLgXCK0Y1xv6olifeIHnClQ+aCEQFA9ciS4vYic8m/P1n9pfFusJ8iBhw9Gj8OMIYc
KFpWq6NNopkGTxCV4AXYpB2jvK4osECu5W7aTfT34Inpbz7irzxgK0o1CfNj6b9UsKJ7Zzht8sFN
o/XZd1HcZXSADOKSCXvXbzwddfZaQltdz+WM5vmVQvG3doIFxxkTrIR648d8LKdIJGYuVA/YeHD+
TpXuOKgjZwX8bUJupr8Iz5sBhX3vPq0Z3GWcxe4gGBTdU6w7JmTgaXSlbDN+rAm8GbgfLbhXJsfG
S+5dLWZ6ffL5TqUT7MNgVnjzcYsYGZL6i/AK07iq2BL2Gptq/aAgBQpRN8NMDFb+4fP+B2ILvmxp
qbsMZSIHfs3WCwcIN0ZZ2AGzwlZfaQKEA8g19Ppo5JY61vBHE9cE/1q0Qf1LciAOxvFtC+fVTY90
KDWm8k2azceBuE/NbJu7wcl3o2afBlDKhlYdqnvNFjq762dXx1w/HvTPy2KpYEvBNWnGRQe78ORa
E8JBPnRgkcgZWqPKcIRkzmEPXeNSZLjP+2aHG45nfz/p8mc7+ttLNn62YRlofCgef7zmqVVkopco
8ug6znaoQOMtskgST23ln/U4ShuGhtVsBLNQbjHC4WQMOc5Hn8EckmQqbAfB+qy+jn/hhzhkGnyQ
2RS/mKrTSgOUkJJSY7nnhWhXe5SpobHJz1utmgQ4RTXqZzWinda/d03lRMqjVBN65SPaX6dAoqXM
VUj6OT+H/itdD/RkumV7pIKejnriCFDnXrO9etr00PyUZYG3Qr/3+ruoqebn6MVXb5RsXC42oTGL
2h0vrkJDTUT5EsO2ywqwoC9mva4tEf25MhWJ3ZrKPBpB7BLD6HS9NPHiacGf6rTQZwEwHIMTTf0q
ES/mA1NM1VsRSDFiUllW8RTMOIwgT5Uh2lGzZW/WyKFCgSpP6xd/VZNl5bv1zEI51Ti1vzKG57ZH
TGNnAwFMTAJ0lvd8p3lbJL4Q/IjaelPwmwYbue7mRYzeD0pnUuyzLNtGPtLwbJdXzosWgamwXgv+
YV2R3aTUkyqimaEwaEJkcLZj410koinHGtE0jIubWVLA/s3x9v6TQGKDyjtjlSdcqu3fC/oZesGp
qu1ApB8ZOGuUeIteQKqZTLPWekmLx/EAbBUvrc74dRnl08TOGxdlZw0x5zwXT9PIbV8hC+KUKNwU
hdakuuPIPIlcNn1OZW4wzGLPFcVpeJBm5FnhHwamTnsNKm9/o8uOxcwqd8pkEwWz05t4W207Ylx9
hwwsG/Gp1TmNIzmN/JjNtKmcYZta9udp/9AaS/iMrviPBoadPGMrJnIc/T8KpqmwCLy1Jc45NsyM
aW8LR2HfvRvcjoMwGy3I7aR5KncQ7zGef/b0SJbGAyrOcxpHDH/t0LL5+FXT2lTCs79fR2ksyP56
Gy8KNiHtpEKpeRtbmnhsPE/tHTsE7OqB7v3VhUf9ceQaX37myyNThL1Ou9jjm7pT0yBvVURkBDFU
bu856Ypu8kQ8LeRDQANxijVfQ0yGHZE22GfXbZgps+qVbbB4Ism3vsmNB86QU80xOA75zdKP7+LY
1e7CgwiiS6RVZ06NG1w89N1km+Sw/d8XTR4ryR8X7cuvuLhospdWLEmifDCCO790z7cAErmRCFCh
I22zVxjgNLzQbgHhJNH36GHSuJfZeZq7lkPK39/G/FEISjQlCEqleLAskSWdb/ul5i7ToLfiRFS4
ha0jis8FqzfDDWJJRNQeQQ8P7r3Nt8C2Vb5N7d8o1TKpl4gqCGUx27sc6ASK++TRC2esk1myUUGm
R9oNGnetumn7l0hDkz5Jo1moLwbrGR2egQ0+xBHQL6ts2Usu1hQ85rKLTR2CJxmJB1DLbRssBqKR
2sM5d6sI3yDyvuXAcp2Jy4SQpfLdT9zABzkwzd9qrAe53RdL5jbaZ3e7DtZB+NgZ6SwfkRDq+lTd
ZFTzBmMIZRnTcpa2rCGjZpsCezhdeTc+57gXtxmssSlZXGD+vOy/+3hqaRu24kG/Ec9sKoXdea+W
dxcaBzUsJpZL90bfWBAPGXEJvKkFDd5KstVEc31mfmZIxHm7qcvnIAiQjuGysdysJdBiKg4wyh32
qZycvfNjQGBfMsHdBnCrOLbBexpNrXgiYjJPJ540kWBJL5WX4DRv0cJRpWCBRLyYVivWrrx183qV
NyydzU5HFCVqC9T3uuihznttsnWhPeDYRuk4Cpvfupe2npFIOGsftFtPWoqz/CGU2XRJGb2z1IeY
s0Bf666qL+m9nKxbKcV+eRs+//+PGbiuOkWISpwQ3pPLcltSK5ptTD9YDES7WRDLrdqCeueh+Am0
BSKTDAvKif5Y7fp7XIvPYrPv+iWG1DLaYRyWECKNdPc7kg8G25ukU0I1gS9O8911TeZnstHl08BA
hIdhVID9EF8JXa3XlpYrnKxP8bFgEKDAAtYICr8796vKXET1IcL3at114p6w1xIupJzvgXFndpU7
kBHafAHjQcYHFTilt1PMzJaLm5a8G1F4ORMO6/2H+fi/oAP9UgcDeVEBJxp0lX7omlJdjUTfrP6z
zFflbUNMB8CiMWVan0rJ3sC0fzeqihrtyvL0IwBnfHs4EygyR1TL+KGW0NpUlc5KMt7liL6fsFTi
ZwNXyWlDbZXrD5D32LHtEOpvEJLF8JD2rjHM0/hZJp9hyqNJ17/cFWC4QXABx+Ms1LjlNS3PDwI+
3xN4KXeX3WlUnl/UxGaMlqWLIvWAtTtjDFi9+u2Lmu6hQt8bO5xKmzNRsJMJFjweSlNby8aixHRb
3OPTyscDv4lXSKId7k2qmbWPrvFc9F9uIhWzZtB1tWQGlRffUGmlsjwNiXwQctgek5r0qZnmsjIH
2aIN71OIj6D6BGWn1hsvXdNNU5Wj8IpsLrxVzNvGvBUe0llky0c8f+Q/UVV7dewO0a1p3vObALUP
rEFY4vHBp8txDqO7nMsSgpto7OONmp7D/SC7DVTm7qav9qKU2mfx0VM5KLwG4b/YvB3UB4tpWqko
ExW5Ibbf4nhfqziWXE+8cmz+nOtdvJOIwMgOgm2scKQYN+ovW1/T5XIZy+F/HmtT3HHC69WlVs7j
iLVESyYVMSzELNWsxidhjgc4xgZynibyTPUm2rvUOnru1DidoJNocCj2arUt0jWS8+C0UVA1MOw+
z+orx1Lrl/PXt+990Ww1hT7RUyGSD5mxYDngPaTJbN4wUotHWhrBurWTqKYr106Aq9xAv47gECy2
evSZts4Np3ebdNYiMnnt8zvSomNsqdpM9peWfRLcRnkxQJDbVJnoqZWVojKsPj0NLO3DAKq8ndfZ
+izQIcDuiCF9hkAtGPtgOfBnzkglnZ6p702SemxY7oh/ogTNbsbG98m4PY/avjWeSrZGT30prN7O
zjM5iMdQb1+bidUcndFUgW6CeDfjugpU87CvT/K0YU8cAtpq+IOD9iZl0GZp1jSoqdbHRoe6NYJ9
l1xRJ2m/VGy8NCShjXhUcIPjDfnyoAiZp6SZxwUXza2qPuK87B2wKyg+4INhxU8RRzHxFWkRgofR
xUdLucsrPIPmTYbDOFqlOdxGERXqzChsvd2gsnnSCYYN7kWKV2Fyeh8d5ZLdbJGQECjYuGf/KPkY
I2gF80CdQc4TJKMYEib4dZMewvyube6H7lG/ln5j/VLTGyg6ZBk9u8p59qIgFBK17Gu/lWl69I6m
Ml5axOznNu37OIkA+UEVSB8r/77yV3n6eraW53idyxsZFrfttYtKXctWNjnhAlZtPHWnbsL4nvO5
OifIE4xAhu+bqCsXf5A461mUm4yk2JUeoy8z9U2Zg3RfwZWA0Q3PbI36jHy3gek/86mKruuEjGrY
gDM5OwjgYnNdscN4U4nrFGbftKJ5T/LUNJMcqdwXDo3IRuFcij9/eNFz1Q3CDyQojIfCTSxuPTBJ
t1nHWFIZeJZQyM494UkMtlXEyeJap+632t8wyYIdVxwu8uUiLAS1XzZnaby4Z5mENN5H1MGUqTXD
KyQCwA3GMcaDvhYh7TpUZfCDeJJOBa/y0ggdrs7fB4CfOhF2LgZGyB/GIHb2se8Pt6+nUSo3J4W8
LrhQU2kSn7f5zQhZ4QmdaHfEqPpusPn7U3+/EF8+9WINk5qwlHtFHi8ENl1CkTziqGcg5atg1TVQ
HpY48jFKVfm+Y+YhzNJ4LaR28Z6C2E6W/ZxH7O+vJGm/HIUIigEHKfOSa+ZnRtGX1zwJUqkUvJTv
RMNR8+8L86VRDoq1kZtp7u0za3kaNj45A0WNDKXnta0VcuVePf0RRb86w8BeENQjQh2hC1PGnXMq
94Z3o4ntaiBtIN57ZYK6UiE/HhEFQpycWJnmWRXJnECgBXfR7GYF7eOYMEzCOzHkMogtZ12+MlAx
xTSxp1DWNjHFa86s02sDuxyJRjKlb+/QqAJLJkyT4TaAjES6q/LOVHs6EBnYPyn+Y9StgGDbvDBB
75C4PZoV5wOJoZrdoHZV7/FFiMWiLTYnztBM14KX4fA5oO+Tp6wdaPk8FrApeFhCaBPIW5m4siIh
7Zg28azzVhxFwGZQu6JLC1zJn9AfEpb+c3foTSYZbtOtM9aBNlh24U7IHwJvZXlrs99CWVEyW7hB
6HoHOeqoqy9ZhXpddqr0oJLccJpjwNVk7FP7Snhv6z2A7OGoAci5ERgXL1TZobQPHCQyhQ7TT0Xu
MVWy56TahRLfs1n8/bh8GjYuqgck/jDnxhgbDnMXm4ImnYuwL85sCkvNzRW3HJa4yTmG9M/9C0s9
1g605HicjL2szEzM5qWxD46gJO/z0hHPBwFMgQAxKisdM36t87Vc0qLKHPLxTDbFIrnJOHUr7Bjl
Ji/vLJIv7By8CI7ZnGPftqVBz3CO95OJ2RA5EqsXlyhpbxrtwSO/BFHtCN9JuOzm2kgOHlkITXgf
IdJRCI0J0TcmAX2Fvy+M+stuyYXRmYmbpqz9CIwwovA8hEmgHDLBZRYsGDNDvhfKJYLEKbSf8fcN
r/CybyCcWnc1bVjnNKeEQHodLGrFxcV/ezaXJwMaC4BENxzu0V8mYLpmNWcghuha5UqUEcaLmILb
y1yAEFdVYb/0mph/IhuRTJFWkzH+8y+LQaenQ53L+Xh7pXVWH1Nl5pNoIqnkzyc3JmZ+2qH8GGMH
9GJseiHkShzDejxrT0plwUjca5QGZ/x/JozZx/+Fknys2C+fQJbIUeJHYc/E//tXLLpIaoqOEzAx
6HYCoL0k42uiM1NEawhAlM4GoMNwImhLUZ3K3rxjoDkdI51gJUGk0SgJ07lG6DO2Ov4mj8T/5Vng
AKcgQFTGaKmLzaXOSiHGiBqzOvocyrbYpgGuMFw0P7QGZZUjqdDojuKHWEzkD+8jR/8Wzch0y0gq
VPeV4WqsCrQZ+m3ers7WtGneGkinqhu7p4HnnfTynXYmt6ZxEkQjEUAw66Z7JxnT/vux/jlgHHfs
Lz/lYsfyJcDPvR6O+6R54y2HBUcnmDCW09E8QEFFuwsV03mGtVW4UoBe/eyLtcZLc6lvFS5ja2sF
2D0CBl2lmKpOvSkeDFu0dsgbzH8QHSpWw6s//ZeNkZeZ87fOERxc2kVJSDvDi86CpR6Eee109VI5
28mCFc/2ly0Htcqmh2fYo77WY3BCmFV4ZTr42+HVVCwToLRpoSm9rMDVWLKEqkzPRxNIOk7Rmgow
1aDSWKRWApgFtzdTTndldfDFjSrNysQxcWEW08J3+mF+RnmWbiVpKnXHXNwEyrrR3rBHEfdR65OO
Scq98I/0mv4DbZQ62DikOdGYe/r9j8Q19NWj1N61+SZg1qIarzoDp9Y1iSjo+V+58qYh5fGHfaFw
zhn3x+7BLOZ99xBIDFJuy10eTPrX9JU9vmuvvGK/dUi+XZrx3P9locpDQyy00FcOlNLSkzQOKGtn
xMFQWPqO6c0pUk7Q4G7NcJohyYST4ju5sWZnmtJaluFCzvVMIGeIZWFo5teenp/aoPHF+XLvLlbS
XgszOiPe+VjjGg3Q+Ey6dfIkI+8FBYoIAoghjB0anoJL6AskM7+Y49Mb7HpNAAarrpMmi9Cfm05i
OLU19V7+frO1H+Pziy84Pv5fruBwlspQbgPeLkyQ4elOLQ99v/MLNw5xYjieCAdsIhGKkx9oakOw
4fGon3Vz6imrMGEpC5/y55xRnz+v/bmAVgf/jroUwKOR7B3YyJFiu00mUkkgFrP3lZSMWgR/L2Vb
UbEtAmY8pLFQoyaoT4P3q+b7X/YJtmHapIqsKtrl62t2fdpIviCP+seFhNJ4lOuKVzf+36ZBvJ/0
Y6k3mZtfvqRKWxil5Fl0mObRvblMXAMqGeEhuivzBk6vhWj+lAtx375+3sWTX/dqIRaxJx/kG+mf
r08gEMmT8mWUdnpTb65Ec5RgKKUH50xpMbnGc//1wf76+RcPdovFsEhP8tibzIEEkpUauzU4H4ar
QH8GNwBrZqu8ZRBY32RAlQB17PD8wHzQt9VVT7AXMosSK0ClHpEcXduxxh3psj74+v0unmvLi5n+
ClyfdoksBNaNNLmt36NZO7L7nL6yKbTnf79LP82E4z0ZJRy6ZCEruuRvmLCpcuVMvxawA408ibmy
IzBKyFyk3qO5qEWXPmnMlaKPeuNr46xfV8Ovn38xXKsKMQxis1APRrqpAsCM3UrR/qnWeWr0bvwZ
VthNveVoT8mShSCjJwH03jFBwR3cpEsxcuGWKXDzqKKPwrTj3uFRrffXvumve7o2MgNkpHZIWy6q
NzNP41g9mTJhEvIHVFUnsI0Hdp3RIovShnLMZuhrIcu+ctD99eTy5ZONC+dO0qCF1nMN/QbypOwf
uddsji2eHQ0aw8Rb5ktGa/7I5RnTBeUFZMkAvxajHgIsKuZ2z2r1FHVLS9mFENxu86mFfeC0L+4F
kJRYCDdY8UX3BAZuPbD6JQ68GwIo9mE4k7fBuvxAHQPyAFUbSOy7nEC3h57+z8hay8F7sKbCJvQl
QJ3ZJBCu/Pyf7i8eURbB0fKnwf+5rOylqBNIGqYHE4UL33MSPJ8kLpx2TZzbFRF9yvnEyX6WQ7uU
s834A8bR5U32YU7oNNHQzZJ1GuNbgU5iK0QKP4nUtKZvXmEp/iY/+vZFL95fRazStj033cFKJppP
4WUL/7CXIPMnNyq0lhFcM6+t5mLlyjRO9pydWmJlKOMTWO3YqXfmW2Yw7nKtF41BzbMBHeyj7ra4
G1XZLmFdAwc0nwSwmxIzCeLolUUo3fVvnuKI9cgNzBGQ9RPzUVxXgPFOHxXrqHTeN6ME5syauzNr
9OxMMQ+15CTeu4lsKZNWSgS8dNHMxryGADdcDhtPmGuIZ1O38JdKcqDB7z/8vfZ8Cse/r3djAvGY
oECQHQqhizcqa30/ivXzWKGLZKwx+UucSJ4l5Vyg42dMFG3RpAtq9qzZVkDFyocogcJ9FwdHBePJ
KPntT6iwOEm9jyEGWmDTYMaLkg8zT6OnOKTEYu55LsUIAcK0uCX9tHVwzBL9NeF8XkK2sxwNSwbp
lCNN9dAsY6QGpt0V94D4FNfMHtHke2fVVdWX87DU+zfQZB5sztEGppAcVVKGVUfJXJ9oggZL6P5g
uP++UD8NT4gnYF7RAdNxPqMA/V7wCF4bKX4mqlyoDkbTJIT/Yq1hfpjt4kwTKkSzSGyMo9lEULb2
qEAN3wJuvXZ3/RirjZ92edvormvWKN1Ee3xx27zM0tpEi5QDN5fSVczf8pjiIZMd6TUh6Vp9lsul
JTy09aIzjvDfEkQZ6jt0BW2uQu5QTysNnDu7/piUDDX1XSWezylmvTEBm9k7QYhSanuetbZhLFpS
IETjn74mw9ljYrE09GXaos+UcRij0fZdRRLnPrB5K3tG8Pf3pf9l7VUxa+LGUxjB6WyV3y99VllZ
poicIvE+OAPKfEV/LlhsVX0fDijXXbIwVVCJdD6NJTKvYVWNUZYwhnZhtCtShoZHsGlyuGKOXxpO
3hytO3OnjwELymAja4AqVbV33mP+xOGY8DSwRxbDuu1ZkyYdIvVAbQmH2pUPZDpH9T6nX0bqOHKu
B/EVVNlIfLeLdV5i4uRRiBcxINow42/+fSU+VYKXt/3Llfisyr9U3TX2CStXx2H4VPCWpuqSLGw1
KxmZlDmr+wlYKB3pd3CH9t6LZ0rFciVuSvlmwBmD32NTQTFURnl6sVd9W+fSHYrj6Vkj9ONOAUtD
SAAnVBVP4bQGWk9DHdFdhK/vBbcse5qFhP5w0m2pIL82hKwIe3U1NC5LZ78v1SnGtLK9sWoXqA/b
8u58GF4CVpF8HcbgnBJgwvfowtRuL5G1Bjlul4l2mL1Klq0DlsgnyezaWeonYYQ310LjrFpM49nE
LkrOJtW8RhCF87FcssRau3hLA6V8Hh58yNf5GlkBI7vhHvTnUXyAHnDlpn2uDD9v2n8//2JLGiwx
6vHjxcfKmuh30QOBiI74gTezvumDeUrfRsYFTLk30RDQtxMuXLruyaJjiWNNUzk5RZz3rqz8v18W
Q0M1TM2t/WgP9N2gBnmnno/i0oCCjJAdQuR93ztkfdwHj/2772hO8gJ3KxGOpCFH7rVO10/mzHhn
TObrioSOSrtsxiG/rlqKivMRH955okV3GrpldLFYHd2U+0Kvgtb8tVrul+nNt49VLmo5z2ySMomF
UaKMGrcj7HNSUbA4gqMly9otWQ+ow+3w/eqjMK5UPx6F//7gzzLry/ubpoOQeDK+eL236Xoqa6Vb
VSqI7WoR2MrYh1vXI6y/omOHkUQ9dIGbMC7dqyPPYqytpj3mThUD5XvYAgPM0XS7IF//Xmd+EQ1+
v0Ly9xW39ntN6SyuUIuwPD1E7R3aVTn56B0eWwXOBVYWUMj1I3op7BsJQWXa1HwXCQC5VU1bZpyI
JNRuD3036V5ZXapgx/N97neiNA23PSRNer+EhiUbSNtn2HRA5rzyYdQF0Jtc/P1z5J8yjvHnoNSz
iGP+KXsqEwbmenHSRsklWkVxXw92Fa17bBs7xR2fOMrDQ6GNDvxNNQ/vaw11/FLP+XWIJWlRJldP
Xb+U1N+/1MWyYBFbkw1xoOFFnZ3kpTns8miR7UvbI7SzmpSHwA5MhAMgMadyvzypjFc3RrJl9C3f
EokKHb+yNY3gHQLRJabcRbcxUCu40jV+8v/jhfnv9bvcgJVUyuTK1zi083XiCWdQt0cg4WBv3owV
fn0E/3VNM//LUOQ/NnydiCK2/suSyzyVg6zEhszHsibZ8MZQoBVHr71V0xcU7bZSb6vx0NWVBEkS
1kI8D6Xf6SGRx/cF/Zo+VS1XNTa+vDfa+Wmq1YuiXXr5MZUhKqTVNsIcwb4O8o8ocRxxzT0TS12e
p6fdKWe8fG0v+OVJhCxAGcPcmGSQS59/UgmNaEUcYAsOCdPMBKFzguw8+uCAut/iN1HUWSRMBs9p
1yBHA8BO/lSZoI5m0N/fg7a7Xk3+tg7zrczxTE1i+Y8GRJoUSS8En80uf17ioEBOKz1jhHAo70ZY
t2hfayD+0nTg5o5HNV1VRQWk0fclZlC1U1OX6jjM9hDD4NSjqXnC91RiHTRpWjab1CwmtbXsloyJ
HI5GTyZdhWRegmKvJj62+tBfnNRFaAviFGeuV64k9YrwWFJ+rNga90lGp0aVzYT7onjI6Y2c1a5i
MPfvtD3Nu2zOfEjbSkuUcTFJ2y1hUs7fyxUJXFc+9GJpkDNDGFD/85RQ5PV2HC4C9c06A5hJt7QA
1HAepDjwn1Vk2woBa6KBn4IFYSN4G5kWdgamLr9Vq8M5zOyuWyXdETEi8yton9PEX7XVaxOSZMkB
dZ60q9N964CYZDTTI4VKSKXnnOeEgO4k0KsnfIuPsTGtYvq4CyOfRzJ+VQNq/bM5+w+kwarcIf0X
G3eh4GRYqU8LQqqA8/P6GXOtXDemLSUflhHSbV8L/c7k/10X09BXbQ8VJ8xGunoOx5We7nEvMKrw
nSHhUVfstlqSa0I4t9a81N5GJzc2vMPQ4tbCMpRmAQPdNF8oNKGBbjfx1BDQLENAjke4AfxabYy5
AuF8H6SC3SCPowSsk5cmJ48LMF8/Q9xYu+mtAce5vG/NGcvZeXJ2yKPuT26szlsO+BwCxpA8yMWh
cMhpYpj3BSZDdyjo/8xqkAWTk7eiJCZkiqdTR3h6Naz3Z2OSMoldbJzmoN21LtZgskM7NRY96VNy
oqAi5S3tp7nEmYxgG3YB7S2Rjn8/ib90a8faTOH1ZFo/lorfX9I0zeIuSeJxoHsaBsDOK/QavIIE
FBJ4ItrqjLqRE1k786M3ZKVO7k/VCdI17gVMxIgEMUWgn0VShZzNS7I5ru1Nv+zt37/iRUNbzawT
DrhCOZwJJ+cJO+c3SgjEx5/j7QF/gT7onRAz5o2nR0FzByqT5owtZlvNcVhP6gVR81PjGr3gly3z
+9e6WDeGQO3CLhh1MQ5TZpG2uiOM2HmLdWNqsG9PlO7u06Fy7aN/smSAdI8LKkhV/vtDeWxGTVsH
Bk9KHs9IM+mkaa9B3hUeRHIb+3yP1qYTNiqJmXTfwa88h9hQPRJk6NSd4eui3Gz9Fy29L7tt9QEy
ntU3m3nD5CROWHjBHSCfNt1QvTKw/P2affniF1VnXJ9TqRr88ZoBNUhI6HpDy+2MCo4T4cCnw8jB
vK4z/0Wq+P2CjXvAl6rcsJI+U8KTfMDP2zqxueraBaslVkAUAeGDAp1fz1eVcYdlJkl2QhHibkNq
PpROWq5jYd9MYQWf5S32MQU0Z7Uyp8O29pbGCAhNVmO9T8b6kP9LQdiIN2q7as2XXrqvo4YymXTv
3hVKglTbGob7reym05MwbecZ9hLbl29y1I1X9phfDqX8ZktjNM14S/9hvPW0ODdP7ahgQzntH5pp
S0bPpN/K2KyCBU+p79ALfGyYtk31ckozJXkSKhf9wTRBXsTrH/SPf682+vhOfD8dff9OF9ueV3oZ
ZCdgBiGn4EHmJSVoweoxSmuHzNqZnm8HPATuSX3CdE0gsHS6YwezJuVWt1NIO0JvR9mtFbQQPO5b
+V3bnM8fkf/SK/+C7JjBAgrHtgYnETU+xMJCeG+6XV9PpMIVCBvCUZO4FR0eYhC3ub9UQ25juui2
zYbl9alDnA0O3Ggx1GxOhAJ58zf+gvxRwnc83OeMW8Obv6/JL95NzVBFVl5mQxI25YtnUyCsVZAF
lWuyECZj6A4qlY63OV2rsMCFCXbBM356HLP5xBDRmK/lDKUPKuIz0ljCMYO3iiTHdhKZYyam0N7r
XWlXgTE91bszLV9tmOYjS3rX0hJBqayhqm1dPwI7jy0IXyjoi2xXBRvFICZ3n+T4GO2+nENfJrez
xMhvTko6b/3SO2/oVqdsft268T7adFmN845J0Ty12bLGw82AgjZc9aGGWDSmxJxjiTaQECRqb2t4
hJvF8NTtT+goiyW7S167OZYYBqHWu6mDtDLvKxbRw9+X+JdGyPdLPO68X15/+dRXdRtpABw4chOO
eOzjY6MvmPME82DaeXS1BzvaWxQxZgrTfNaak+uIl58Beizb4HfBHY+OMs6G37+GKbadRzyUPNIN
LdWR3IZgbazNPeMSNJLLNrGNeBXGM5PG4/i4TrZPLfpfAo19+iRYWDIEzxMlmiEIbiKMBRspuDer
7bUu5C8z62/fVLron9SZ7tUKGERm46OmG1U8qZgIjnW3Z0Be/h8OTXyeAvqG4ZPGpbmoQmLPUsIi
YfYWKuCPHMlbhrrO074XxD15DS6DCGgtpiN2yyabCbnbY8967MgQuU+VtVjeFIzvLTypA6//lVbJ
r5sHJwSRXKxR8XZ5ojOUUA6tE8k3Fl6y4lEGCVBME43BBSBvNDeT6oiuM0ZzpGwwp1eO2bss+/gC
SExtUITWvACxP7cYqzbHnij1ipAPDjpPGtW4thorhQ8iUW3jyZP4g3kfqUkRibQ435JD9JrXbzI6
7KwdeYXmNhJW+Ss7tVXfXnlPfjkKYfiQdEVkv9Cly25dGMqBWSilwnFc2PUv9axbEd85y0GbRP/G
+N+/P++XiQtn5P9+3mWbTquNpjFESqhadWv6/gVGRYyfzcYwXJ/8VGK1aFHjOHHYn2MQ9nq8qdsP
TByGB8vMzbMrm+anjP9ig/r2jS7OrGqkCWf91GJII96PX06HHbXlR5p+oM7zWSKrR3IDmtOLxsUp
57JyEzQzek0eRJjb+FlwpC0jqxJ/fdfDpBodJm+dxWyGA5BXM0EfngVprqQzKV91xRve0Q5fPZ0x
++9L+xNrDsPk66W9qLRaRWmbTgrPx2Td3guVo4fvAfnt1W0uMQQgPbH2d306I5QpDR7rmpQoEib6
bCsFL3oVgYkk3bIs9l56rM5PtfdIAzlymnntqjX4mznOeGAfi6i4zcUtmZZJD4HnIxJuoAmywDKE
4UklXKBYFqmChOehSJa59CAp7jm+V/E6/A9nb7bbOJZF236RAPbNK1t1tmy594tgOxzsKfbd159B
J3ArLOtaBwcoVAUys1IURe699lpzjvl6STuvzov4j5+ODge4E0OTOUN9X13HMDiGx5A1a+T4VoEO
ckTR+m+MbV734WPZ30qLfY2+vLprNVBvfWErDBSP+167merBGlXHBJQSvfQTkEN1JzG4XdzWTlx9
xNJVOLu1brHPGs0dgboZLwZGMONxIDCN2acGK4wuT8syNe0TAxbA0VPp4703o38sHEAkiGSv28Xm
Up13prUzxwrOiyY2RASvJzVVpxpjVDbavFYHBLNBkgudMPTQX37krrAh7OGVlePC4zXfzNObjYwZ
rqdO2w7KyvebLXdJaDadJO4HtNe4R/TlhI+vPd5UUzKv4Npo5X904AOv9CaWivSXQM4yf6ij66R8
HcmcISQ74WbV+paUPKM5YNf8I5IBSLZmtJldcjNrN/3sRK8PLPKPq2ZnihuBsdwDgQR1/9d8KdPn
IlhqfG2vuGo+o11RvYLUUYNl3O5oOvfgTtsWw8iFL3/+jqt8e+62hoX55ORXF82URziF5jPzsvVJ
WWbWfQ9Bcu5Izsg+lJ7R0+93/Iwtj5YiSDVl1ttyYj/50MJUpszUu5kCRRzNW+QebqLsvYp3Y3dV
jFvO4ahOEGdMeMAzWBMU8jMslBn6e8gj2HltvdHyJdDbeoOchBubfqaqowK8wRmu3R4vsmt+Fvvf
r/jkwUyaUIuMcoBc1qwV5grZS7GireFg2BjfCVwX2queRjhT1Q9lFXUuSH7/AZsETnhyso8roXDn
AMLDJm8ubDxn9FjfL+1krRD1Pm7EvufStCVD1WargZW2aG2FYPfkV/xR7ozkXXAHnbwqLizOP8lE
cFokjmbKHMVk0Or5/vaUsoi2CvUhnR6yeu3U0WInWBfAKWM/VnfR0ZYOf83gpVeIHv40BCb5njg6
aI1MjnEcYUHITbbkNOSPzL8gFCnq7MMCWZniSyr5jhhpshWouWWDDlgnaOUmuWSROmNWInGbom22
mqOcOH0iBZxKUX4UpP3c4Va7a6O/FZodafMypxSqNQQdb4vUIQjX65fiKi5fM/NleBHNPVqYeFxf
WgnPNJwJ8ZBlEd+WqMo/6mshzXJNysl+FG4xI2Z/I3htkRuNbpAsp2olj16brJDdmU/EM2PG7XRv
EnxD+tska2U+I1pWRQwYzAHmMe8sMMvf3+Fzd0xUDNQceGNkuGonZa7RqbV0MJXobirn0ELYPB/l
foEaIXEqPGaZdViGb/JfWDDT23GV8XNC4CxshBd3kXih1Plapb4v4RpwC5DEokDX8QcJuY9UclfS
nCXcG5F8A2myhlmZiWskJmFVQ5DInLQGuYOFHWHS7/fiS8jw8+NnQqQAngtx4vd3wBiVTojrKrrr
CBjUIIl79KbT1Ivl7ewYawitJPnIMc0romFKiFu530n0wskGcMT7+go8KHKQ6JMhQY3en3KNOKPU
myOCjhtieFLdCcigxDRt160dc5og7jm1BxqEqNSCPamQ88D7isDUxZ+QCcQl+PaZvqUmfu2QcPSN
n8a5Jk/qkLii6G6xHEaPQ3NtqU/Bq+Es3qblLHKhzrfzv6jKAF+QM2izhLvsZLATY4vAQe2Ccu6r
k3B6yznAQDah38BJ62TTVqaDMB3jLCIs3KpSjyN5Ala2IHgKQ3cFMgl6kGW+0x849KS2OnlzDRpb
Hp142HcMKSoH/irahfJD8AZ/QEPyYEqehDBSA1bptYxsmguPyZlWJzfxn2ueq75/ju7mKIllokXR
nXx35PxJgDyzBNHPpNvxb/Q4hymDEMdTrLmoVUl+78iy2unX444fHUIypy81XcNAwZo+53Saqw7q
HA8RAeeGU7zN5hTTUS/sLz85gqzrc6DQLKiEc3JK4SgrAm8xxxEe4pVvKdutGrmGvDG1K+PwGNdP
5XCv0QQYoxtBVBGVic1eauzBVlBr5Y6a+WWPhdwkPxHlVu/O/eQOdjtLPvQjqaOfTT8Lu4mhI8K9
VtJdl7hI7oMXfSKmFHWsSFu4i13aMw3oumUfXcL6fRn5Th+mf7/iye4eLRYY2YkuuItXieaFjcsA
aZxtPipgw5tyqe6K7YApSYzcI07FdvYF3ALiVoWnoXHHwYHNsUBpBGcbCEyJATC2EmkVHN0od7TZ
ZXlVaxZDmWB6KMwlRjM98/qZO0kTotgE898DLmVNyjY9vJNq94nMCW+HtJk4SCrLolx378oKYhTL
KGcW1a2EVzVd9s39FNFRc0d9P2TrSvNYGIZ0TYR9XjG0MnH62k37IKeYpi3huVxNj8NVmex08Hpx
upkYBUm9N4ofSn+j6jcK/HjdL3OvnTbV+Ea/pg9u0uaxMfC3k3y5NOqlAakGZ/ZFb4Ei8fT/+BEI
dZIUUWGqe9o71I5F0FaLQaAoTNK1vMCHa4nbGi8gK52jekzJxXyFqnNS/A/0XXJMWMOyhy1EiIcl
gzWzw7s583BwA9ka/MOBN+PhmEFrLQhJlL3F6vBQlzadD631IHRcqIS+aoTfvsDJ622og1Y3WC/v
tNfjY3aNvs745CHJI3+cLGxCcbAxQ1d4CG6bjXSfxyt+H4gmJGgfcMQgYS1sXiCO3MqzuYYQ+gS1
fEG87GKZZc/pZymAPrOHSyPjn6cfXm8JhTrxODMV9qQWL4U21dOupRYf6d+nVOScA7A1gy+iLndg
0MnTFQm3pKSwqeIq6JfAe3/fQEVhvjc/7t0/V3HyBsrVIk6HhRjdDdSrIpG8+8J4kxHKHh0R3O/g
Vot5pgOIGR/Gca89slQeHtNdsxlSh3euQIVcPkXdLfUacHpSgOEzD4VfgkFBx5bO8Ev9FXgeg10a
zoM7ZKxY/lxbxn7aWNGWnwFvEn9B3pdYdp/5KYQ//IN1b4mv4zBHwVf5MqVBaTxO0W4hr4LBx06g
6aUzmo8cWMJ3BiYtGIht/AbkiSUBiojgyPRNaBIkhIbjx/QbhBTArHU3E+7BDdfmpsm3rUrb+snQ
iSl2vjpljOupQbecSNOFZVY7DWPJwje54oU/yRfKpy9J6o+7Tzd3NjqrIDBOarm8iJsyXrTRHe9G
gT5msT0oGyV1F9qSyuVIjJf6DMiu6zbMX5jQ9QY4HnIOyK6ebeCBAmrBJtV+jF1tWyAGKa4gWaop
CWQfiNQW0mtk7IJ8N7SeiplyngAnucWme3gSGNGhCqKsUPhXrTgt9Trvuff7Ayafe8qBDClsVLQE
aS9833rFrss0Je6pXwYghKTC1msFByDB6kgHTCt6nJ715+O+29Wv6Q69cG56fcK33USJTzdbNrwQ
9U68026Me+FPnKwXb6whuOhVdySIBfQ1jFD9aUhxCoPIujRYOXccgIinEDsHzgZ58skv1B2ktG2q
hpiiu5qpZsjDRdFDXQv08DpZJw8ju69llGyhzJRtKfV03WmxODwb28advWCDuKGoIY5tAyPp0u2d
e+gnD9C3yzsZa1eZlB/7I6k/2WJrZH463rB7HZcJrULfpIVDIkD6ubgb7kkgZ2A71CzUunoLzCaB
rzKpAvh30JWLtYjHC1/nvUjuzeZSj1aci8LfLvPkKWiN46HURSJkagYWaucnm5nIAcrYzSK3/UME
pv/7c3fud5thpiyvyKi0H6fjaCRYR+zKdj/Tx31Cr8lKUbdYPMzUIzc5Yj5Z+5g5UDATvGkgi9Od
A3yp46bmgIBtu3lIOM0x4RXn1ir2mkN9oSw9I1zDyf+/a/wa6v1TlibRrOJArL2vPkxSVb18K9bu
AtdiazeZLU02xrKssvM/yoPROqjXI4YXlGWoriarRWUdL4Mr7UW3gwzAzdEpfGPy+l1+tI8F/PX+
CZK5SPwE8Mzcil7mWfSTcuE8cO6nBRwJMhY2lyL/0Adngy5PclK0tPvD+2ZV7YI13l0C5tR1sQ5g
yFw4/55bUb594MkjP06HVD8egnavWtE1ZLp98XxQLZZL7TX1EXsBRNhNTl5Y5IosZ9JKvJ9CdgWb
iR05B6Il7NqPmScMDvzP5HezFeNqZJiyZ663uRQerp95Q79d7smjL3J7gjYCQUenOHjTSKi9YwnH
v2h+KOvh+bjJdvnrrN0jFocR9gpTzT09xya30dLWHD2PwMOhbjANwBFTWgN2Gjx28/vDPNYWHAm6
43AteRFQzaNFr+QIueOhfulNC2fSEZEWCNSGCAe7Ni1zX2KfcUtncA2veZCWNUmpBLFhoS0SNPWX
5ONn4Hw84wZmBHEmCv+Ye4X91CZByTNePJu7RQTfyIpVtw9uu9Bt91BFPDS17RKCuFva3TJhm4Nx
iiZzrUhWSX488ZZW9iE9te88zTFFJlxGgkR+Xy7OdGO/X+ZJCdkoWXKsCi6zcVrDzvZIVx3UGX7j
Fm/pXrIq/1Kjian8z0Xx26052VpqjvZqXmc8GTEHisTV0HVI7cOiuztEK9DgPS9s19+l/UZNPGnY
JeomaydLGq/Kwo8JAl1YYuvK8HSQ5wA64d9CNsTk6geWKy+DWmJ49WJZLI/qjaY4YL67rNkszPuC
+T0g4mWwzY9O986OgBYwo9NmC62vIt4b2SNmIhs51kHnJsFaosuAKKm2tJfoFoarPZ+HKCYIQOvv
TdpdOcP9o91X7qLis2w5WY31Shg2mgj+GfLzphNuj4bf9xvpsC5GNxXX0uBhhAuHmA3LO5JDQAsa
axHTftOSRxeXfx84hemYpVcf1rgksUgy3Fbxfr2LgiXdEL9hH4khcRh49hGkEjJG/dLwpvG5ZHRB
Qsn0ImZbuV1OLdQdDJgcnCE+Ie+9UMddfHxO1qTACMI+Tnl8sG0eLOL3EvKZaM0EV9J9ROi75JQw
+i9Se9W5v3Wyr357hE4WlynNCqUUWHxJVhgUN7wfYXfXrlzPmcLkPJTCEmqvkK1Vw0pey9fgNew8
Ol6ZvDkkrnlwks+vwtuQnvSahcJq6HZ8CKwToPj4I55vWA6z5P5Iziw2/INVR25J8x16Lsa/2W0d
k2nfYMEIqELvI+NChXOuAfbtK54cUJQgzyJTmxcQGZNBodgmeNnRpg8r1F44R1E5AkGHPIjYHjFA
iyDjLHJ7KBAX6VqF+jx9JtDxEGdKXjBdaNJ8Gfx/+wVOuvB1nCxkszMMBmey15nLWnC1wG4He3Gw
tdhtRahKcyKY9NFQYQVe1FrVp/AF370dS58J/O8rmTT/5P//F4RIhL//T1GRTsMYMstjVcFqtniW
55BmG694FvGjOc2ufjjMTeL+hqAfGprpI2kSq3xwx8iVlvN4vl5flo6fcTGwvpoS5wAsRJwEThq1
YhdFyjSXY6bIFmXrd7DXx5AflFqHNo6sunJmD1RkrRW5KG4VCPtvwNC1wFVq+h6WCDQZ9twGg9Ed
2mPVcFPIRg8XK9V50f1x+/650LlZ8s/tU2JJa8IkbRFSBctyjchYcOfNAHXh88wYV3vO4cfN7z/a
uT72t9sz18//fCpR61ki6dyeCs42zzV5d/rszANeK5s+8J0CJjr4T85sEK2xm2DwSXyWeF5npp3N
U/ECA9WR9/CIZNFFnHakbwcAL/US7uvgGIHP6aS/FwySxVclZOYSk8SACdcmU14m02gJxLX4pPUW
x650ieF6bmjBF5yRzczUf/Yy064WE5k+0z7f/uekae4Cmgc7Tt2faW0jlmeeAgHx6bA0fZitkReQ
kStYvWgb1YXN/vzZ4J+LOVlSxkRPcjDQ7X4kk8XAZhzaCflSf5ir82LcGn4MKJ6uVuwF62Rcfwya
Ez0cXvQHDGCYr3Pflqp1F2KcvXBqOTef/XabTlaT3px6UOKs570trdMbdZt3dlVYx84xepcHgDej
fzHKZf6kE9NBo0UljsA9ZjYgvbvsvl+xJcNywTVFGl1MU8UCsjDFvko1DC7ySbqUGvHVoTh9X1D5
ELwmMMGjVf39yRWOddhNWU7hZK4Pg8sERo+39ejGAJRGh/5fCO92VjAhQXTg04yw1LbTwjEbC3Qb
cWywyShOAG5jHtchOIueGd0mC1/ft3yB2SiuaptYhwbjyIZTDW6aYDh4M5459NT3NHdm4u7vr+OZ
NVSHRiVgBBMktHSnHdFjMaVB0NMRVfwqZLratvCf1sCLoqObSS+T6XfGchFTJTLmCL2SzlJjyUAK
1yOCsuOmkq869UWAGlX7xcOlYlX5eaTg8hSZuw1BDZ3VSeEoDMlg9osghPw1YikIb2ff9TroQcXC
vURjbPxtSXsrb2T+yKRo8haZl98EIPyjNWEpkeTp9bVyTwXG0AgQRe8t/OhjAUcmgnrN4WO8mncE
0heMGyy3ly2dZx7071/hpGDqD20ZtIMe3Mk7DXVgtyJAAyY+EeXwHvhSwSb+aARHNL2Zewy3mfPZ
3fio2Zi2n0zkZIKXfGR/4k2Vujox6mRHUJ4UGlETF1sJ85L//RH/fq0nRdZ4yKY67A/BXecZ/iRx
OQ/TvfCgpZb2lgsUGg6Z7l6Hz50HJLaU2s/V21BaCstLu9P520aAgSbACv8p/izGVlKKSQjvquch
cJvWGtfTM/tpUS9j5ZGBB33ufPEQbard9H4UnrWeOll+1W9VDjXKVkm2JPmFtRW8TKh8UAMOTlHA
Hkiteby+2F5EY58BCXHz/nfFpyLQPi9UoZDMgGcVZMSAm+fFBH0KcJcBoWwdkBjNMp2m9Biuyakv
wKL6/W0+cwSdL4HpMAdQWNT6yXIfNJFeh0oc3qWrgpXyQ/WYErW32ieVpMbpk3bKtgb4/9rt8pcE
P5DVX+XA9FI/vQtIeL6eM4VUzp2ZcRXgdeD0UzpcbeJdsjKeKZO+X+rJ+q+k+oGbmYZ3jGI0q+j8
4zXRvs852MpyaxarQfAU00bxm4HfSbCs9C9ENBKO9mWyZD7sBdk9L4J+fK8J2uaXXhi8Epdu6Rnj
r65jBqCmk1AgSKe/qlioQ7EQzfAOy+VokZIag70WWd+dkBU/drp8m23oZGyTa9YmIp0wgxSrkYZF
sSYDJ4y9iIFk7KIwIt7vb3iAiQIoAc6dOVooqCvDaf+0d9JTf3CijyMzV4IECK8Hf72u/P7ii4Va
4edLTuAkEC86vYb0Y02VR1kex6OBb0vwJQ4/CNEkxkL9Jg6dBRY3+HhR7kb9Wxr4VXl/XNxo+WYS
HRp36XStVitm4WRHMVHMG/fYbg8LlzFayVCksUvMMrfRAwh2f5qWnKvSzAk1K7rhoB0WN93fjFRO
LL2tf6DchVw8XTMmF0CmcHpGGee22Ph0p0/tADou7uhF5YHMDFzk+YW5kTjaAEYUSJ6YZdUOx3Tp
jjM2f7HlCEq6UMeqbinRY1Cijq830eJzSG7DJ/mWfEQ7XYPmMEoSfYptqN3IutvnS/QDbNzZsI20
dXzcThHHmM8p3gyxPzKMIQLpkpbjjNVE10UC1sDow0L8IbyhKaF1ZamirlzPgnHF7dGMJ5uIeXBv
y9ezuQS61nVEWAumcEZNrsn4g0QgCwTOALmcgc3vK8elSzp9zMcwyorU1BbUAXTgpL/Ga/BWbRXo
vo/yhgdCsTAwxk9fx6kjwty15vWlqxycmuMCFutLO//5CzJpXTORECUyEb5XW0nYLvpjwAXNffTZ
DSvTDTnSIvEVzCiiG3zO6EHZTV/rzbhc3OM1GZ/EhXXQ55sEv/D+9zv0Nb452Rt11An/3wWd9M2y
bqpmPeli38HYQbgc+CSHduV9WuwOt83K3PRwB4CJPggM5eeezbZTvESlf+QNe+2DPp/dL1EWvldX
4ypAAnydLkfnBmsHIk2kIA+TXywRE1myO5TWdFX5CWY8gnYZkL4vyfHsdwNgwTVd8Zvfv9q5bUNH
fwlpbTbI/Zhc9SXhMQexDO8EP9FB6Fowy1qLwSCDAM7Ij1ft3+ytnV0N3kLbtcRSKjuOX/AA7sgM
T5NlWa+iZkW4KBy6GvZ3Y1d0MF1UFhjDlr9f7ZkOlP7tak82OWWq0kUtTIt9CqXAn7FbaeSNpB9v
g/tZh9gmNlOo7pKG94wI8vvnnuxY9TSNRtGCeZoVpVWw0ZdHe2GnG/PquE1u1Ef9kx/Hv4RqOPex
SMPB4Kl4XX/CWrJWHsZFrU77lrQzFfDVPKdeoLO81z38BtJSjJ7giv6nzAkvHNPOmDkAtuKBxzwJ
EouYnO+vYVfrjZD2h2avCPdxerSOlSekznPz3DkHH3zqjHqfltINf5pFWUyygV3VJGsBMtfWZN0N
xNZiRdbXY3J9RC81simYw2N8XHVWShpRvGxp4RU2p00meYhwUzdPbwSwRYarJk6f2KO+DtetvtbM
+wWRvubL1N1fjPE4c7r7/kVPuiFiH/eiFunTXp/ZbV4P3Ke0o8DD8Mh4lozGUmTIAKlsK+gb01wW
HJktVmy8YyHCluYOd55RPyToGQ6HZQlpmBNpQYuf7U/yDupqMLfCSCkKjD+CDLUH/b5s280YbIE1
kOCo+inU/gvrujqfLk5WLYqXeY9hMkEdfXKAUrWwDzBZTbMZWMSdDvt22mXjQ6g1HEFWckfjBQcf
0ot0MGxNf6qPTCeiOZIiwfJWlq/M4MJ82XekaG5DgiUC/lFFWOGEtsZKh5z8aljmREdNhtQIUb2V
MXvsxvxZVO4y+UEBhsL0flkBiWt2mbQcInCEXnC8HsNdJEy2Pj0XA437Garw3pAL835hvbh0C04O
YPEibMbCMCcGHr27kByJybo1rKK16cZok0avlxxQjcyHLzKPz7R0Z97x/27/yYGqTeMx1gI+u3Ii
YaUU19B+pcojpHGZezS9rOSwRiqIBmSBiiu2MEYwkmUEJrmFTUW4ALTi/18sZWdqQI4HVCG6QYwE
peD317qnMbRoc4790cFt3cWHMbmi1ZE7GHiEXoadhc7xpvMEmxPETt0Ou8FbPB+Zrl3VriBDtHFS
UifrF0Pv7JrwTMIwOSQec8lu5c2kPtSEjcbV7hggSlVuR8phtaB2YyaTrwzAFdil/TLZVsJSSq4j
H78P3TrizUheB28bugbKVG0jK16AlzOLX2PVU/CIHVrY6A4Rrh21dHbVMeWsjY0U3lb1/SjsmAiZ
pQO8CEUb7ChcBulKZh8d18dZLt/9HVk/UHq5ReAF99nDAgkkvUTaHCCP62tTcAf+Xgi9x1GSVxGR
57WerYXAT4QbEdv4zsiucOzvMfPnJfPKDByVecdenvwhWhL0qkZInWm1Oq1d0G8y03h5OaIH7VwJ
WvFhH1+F03OEY1TXtpFBXOVxKxFB3u4C+UGG9LHIWAbr1+Rw30D3508hvrcS9fVQeiWJYoMNcb8p
LUjQi96O6b5Tfd3MFnD55gBDHPn/pbYXCJJzS4gBi5cnGc7fqQo7lnNYvWkofL0/zU3CBlg+EGTh
1pgMmZVJ3TKA262RLsdzE3+2LM4lqCjpXUvctN3U44tQcArOb8WD360MyYeZHUKXJnoC2rQf5rZE
tilJB/q11H6QL2XlElgO8VjYcyAZjT+cnI6RDagVVzqIqOBRjPYF7nLhWj6sk3bLcARpKwq+2fdI
gOPRoVuFp4YfiQEgEilA55Jloh2wFvHu4KiCDbrCwKM5uOTlqtPr2KMrpWMgZk9ddZPlrymz5AWK
Rj165qj6JkykUAuubDBfQYyeFFY7PuYayvS3qMAEES7WbX+jGLeT/HQEElNmV4l5OybQui66P+eX
88eabtKrg04Dxu2rUv2nha7Ug7GQ2maWmNRYOlnR8KNJwhJJhYHfoSBawJ6727a6q1a502Jy3qfD
VukAB0DjVPRlXd0L2pw9a8lia5FRefngfK6AN8k+gPaOzpKT88nOY1R1lRXjcb5KwvSk/k2Q/GEb
hn7FNuGWe3QBvR97eNRfu8mNGhcWBfi+dH1sn7GCEt506cadkfBj+YKqBldYII3ZPD1TCO1APjs3
jsQTQnsr8siJaX/CJR5DPZL3/GBOCsWkYJrFcfaSX/SMoJzPn9sI5FloMH5ObolWSo2aG4f/diLF
Hq/q6/CmEG54E+rr6V5sN3RkxHo+DtQfSQhsGOKClT8FR2JeXYNlc54YxMgfYDe1FA4cGysWnks3
6ozRlAuV50wIukhzKN337QHEVNZqydeF0vQID1Y/2dRu3cFL+qU5MX20o94uRadcdbfdg4JsNHby
waphS0luLVz0Z55RiM9XZGKHRFmHlOjkpwO3mxq5VgiUTfZUL/vRnWW2qIc4rDwTgqSTG9/5Wvl5
CG4PKsjo6RoGkqA58+7GJubJcIiP7pi70sJVct80oVVgH2dFiB1Kk78tlAc3adeDtM6xdmrxA9YY
5smGFQa3GoLoMCP76dUwV5d1yWfLBJxqgiDC/YM/cVJlp1W7QBwe8GAyJ5ytowT8HFEpWLWdwnHu
X4BoEAVDHjMbb2XhwJ9pyUcvllqnnpBwMh5xpsMjPRz79+pJnuve08XGUGUsLxJFJBkh3x+FcBS7
sIjRs1XH+wB8SszWaEnr5p5YnXA5xps6WCn9Kh5uuI8FbSOIRs4x8xTcvuRLCmsZKYW2bCqvSNYq
iV3O7CCIUefQLgIi8vvlnlGa8Jz8c7knh0NTCYdQOqASNOn4m6ueMbS4nBNCLA9+ISM2iQGYJQOr
amW3uqXcsUdbAWzB6JBTymZsmfNXwDz+Xxoa367spOQaomgotUaYWA9l/GirGiU5waziJijessVf
5fA5lq9wrqwZHCATb+Jo2quATDRYys2uU68jExv33sz2C1z7F27bmTmLibINW6w4K9yMkwcwIsEt
6XRuW+2qz7wYI+F5k0UELx6cfFa9O6ru4WbpXB1XhRXgYSGI8fZSV/hMD50GBJ4vjru8Dj+OK6WB
TjCsOds3xIiFVGf1tcz/xmzqyGVmpPrwKiyhxSwvPejnP1pic4A+BhT1tCROizKPy0PLVrmFaZLU
li5Z49VhuCVYyNd24T7m8LbPU5eIi+ozvbr03c88unz3/13A1+T8n21dVIYqMVCoY5Ol1ibIAZNl
7FE56bqV2bo9rMcda28FMwS97bxTGU/q5/CQLOYZaHt0prvYp/ORXXL5f/krv68BXJmhY9CBz/dz
8RUiIx469oNZ+RE6FPqT7DBOiOjM7tWd+EybkDkDJDjmHWntIArq8Y8hoHkVubDP+lbJ3RK1SOIf
b5OIx5nl1So28Ez1zqnNtYLtutpo3ap4Am6GSvHAZwjFqoy9/IF4r5W5i96ivzg1GeWnNl0p4mFU
Oj7oO/DeP5LbvaKw6dx0j2HlGXUX2vp95Qb3ije8BkjvQCPHNmFvnHr73RzxvGIk/9koVgi77gid
fJ3ezhj2C6/VvKH/duNOeoad2odTUVH493bypiTsVYCccl+IV2gCmV7C6RCIOMv5ffMNEfY90Lny
ZoquJHWGv8l/Z+XZ5bXojAjj+w96UojoSTMd8nJh7oXOQTXMFJKQxdlfdxW+Z1dkGcjDI3t8TSKl
yrTaMshWvEofk/sKovLz4qrekip9lbVO8KlFTiA6OKirGRPXdrNuIM79r1x5j6kdgfP5LdLLDo+B
/hhAkaw24WFZSE+/3+szzje+kymjgzYVUaJj9n2jSpL55YkPJswqCyuVE9rHdYxy1I3/0J/dKnbv
/5ceRxe5Ih6BXIHGnw8CtJNrK6486VkK5ywb5sSCE6KXuFFoy1KEBbaUrYJ8OVyyDJyRVH275tOu
e1+GiUS2+IH2AHw2xl20T1/Lh8xWbsCh0Cnr0nlwKQGXdWfFL0zTllHH+6XF70wH+PuFnKz/xVDG
+dRr5r7Hoy+8iDfGFQNgR3mI1ur++NCxGv2BTHBX79XN4Ua7byoAYI6crQpCFleS1fkpWCxlYdfo
MhhbvU+XPOhnmOfzJdKE1ExsonQvvv++Q38wYrEODvtSvJWrVVddtcKrQUITISSv4CiYE74r6N6w
25CP0tjtuFYjLwnskpfbsEZxA1ikjQj8BHVnXrFArY1l65TPGoqAxulUnk+vzGk3rsLSrt6kzlJx
2RX+NDgJY3lbsFJ/4EVoUM976gu6rHxYTYYbGdaAZj29PRhAf/1SX7MIH2tblq9b/fKo5kz/+/uN
OClx2oWglv0YH/aCbkdv6L+d4wOgcekPXwFZ9NwIJpMtucQnOL9o/PMDnLxgQ5fllMPRYY/CZUBA
i0b7rTn4orlKEYIiCtDtvieQlPjJdQVQn+B4xBpIjCoMiBYO5HV+Tz3rMKlvZSapdgRyEAfUnerz
/7+GJKU8Kx6pnO8DZXB3VctLKfQITao50SabrAf87NRPaIF/XznO6Pq/3VDjREeYjFUUdOqCnX9F
zyD8oy/DO80xdnrmsFT45kWQzxmunyGhucEQQUFDUX2y/lK/VpPUZoe9cYWdOKaTP71PqCgJP3Zm
re9wrWr2YnWpOj5TzH//3JNW6Nj1RSeF7EclLUbBDzJHedWuwwfN7Tn14AcHBj/DHQgL3fDOx4/d
Wlw2mwPblP7QQ0dYq77i0aG3888QvNqlhLqfrabv13fyjkutmktVRqGRAP8GnHnYzvkoEQsPvA5m
aQESysDF2iv6gwsTkFjS35+FMw5RroDAYk1QIQ/8QDrpoyIY1WiY+2rwMNfZ2eNs8sdpcAVgq7g7
NCgPO50ZuS2191mwJjd6MLzafCT8eoa0o0e7I1Z6eqMwOSxs4Sm2ARsvNtUncgBPgd9GDDkrprwS
qOAuLZJnyG30F3DXUcMyNZVOW0NifawOXc06Pt3N8W2KG9wmbrAB5rDslkWByF8hRgsEhvRkrsz7
32+e8bOrPOsJ5gwOGiycFk9+vrbTymlqZXNvpi/HLJq9bzpqTtzXxq6SPzhBjuK9JqzTxGsOyyD/
I6VMFfxqS8+AoNdBuTLfBEIkWy8Md/FfQfDIG8dPrwoPYUPq41KVV4z368hn26kOT/0LiwxkXE1z
08Ms7a8XVlftsWtqEs1b2+huq0K0a7IpUf7rFv827V6+HXfU0MlqIv75iD4ozVEG2YfCmVJXUpex
bhckqDAOIIX24IxQJohjnCx1Qc4P6uv3mGA5TADKVfNy4f79PIVx/yQZRpAC7sQ8bbuU+jTvcqW5
V4DZGdet4Gc0MJ/zwAX2mBxuMkyns4cgJleQOQJ0vjFeH81rlUASDfmhNXn80lt1GSxpsmZW9TxP
6LbYa98VxUknx1hYMVnz+Bv2BSEzuxzGQ7AXxfUUryXNpSA3H6rKi+q1wAO+0tF6ZVaH1M9eqBtj
IJ9+g26jHT1cgB2Hs9xO5LvwXT/cpPt4E93I8IfjJ+pvDvprAkOS41IWvZrN4CnYBZcE4OLP3sR8
v+jk8bDJnBdPltG6GJuhaXpz33j/gavQPIGXY5YwuxExef7++3y9PSfl/LfPO1k+hzrSyWjszH04
3pAM1uoeW3DzXKx0T3pEeI4MJsdU78xAmodjbSlryacQggvbrmlFSzglVoo7LGvClvlP58YoFZ6Y
+8crmJtD5quThb81YGV1+w+RKC9kpgAYybGHlCfa4TIFNQ+HGWPr23A1tY4KHqj0hcL//Zue3aD+
vbMnb3I+ipW+CAdzP94Gb9G+vkZdnTgCQaU2KGmrIyYEwLVNbuXvH3xGPc1PCouG/8ZI9WPerI2p
qPVNa+6HLxktnePDWl2mFWPKuTMK3jT8P5ydx3Lj2BZlvwgR8GZKGHpJJOUyJ4hMKQVHeI+v7wW9
iH4pUpHs15MaVFQUrwBcd87ea3tzDqW+qmiw2NazMaCMmcn1lMBsrELdzTA6eb6lXb52VjN0ssSC
oES5eBitaI51Dk3q2Bp0Kp6nelO3vywB2kT6IRWP0vSAjAojOTc72XdDxUY8QfO4IN6VrkPXIIgY
kfcvpB96QgIkcrccJuIPmmpvk0fqc7JIV0W1Lz+ZrdlvCyaRvE3+nH+XbzjGR0INBFQVdpqvYITS
bcLBB39gTfdcKZf6uvWqD+tXxYL11IjURJ+0sxvHtG83Zb+wfpr3n8Yy8fWcuoKwGwGQWbPdDPuc
z6F2Fi8DjjLvJg15lVNjNqnWkKp7aaGE9720rYxDka38DqVDlbqy4mbV9hzd98qdyUn4kXRijU26
xKgJiZXg7EV9bxReyUidQXkZW09nqx4XKTFK+NmgG/m21Tzir3kN86cbX891q9ekeIpkCEQ9XKPL
KnGZm/KoqRQX4x2QXJzms08zo7K7kgoHJxUKZ4Kf2L5foag1G4yws/+1mJZSO7vFs86d3qPf8k20
zXcL1d/juqwD4H2VjS60jsIW/0G+7Q/II9bNu/U70YAd7oInHncOBpNUZXFhDEurtwk2EFfC+7+f
0DctiK9P6GLJbLJqEvwpmsuvzxjvuP6vgsI2n+nM7bjGbwAbFh4vduyXrfE8EByWKC8Fah72TvbN
D8jlngkz5ox9jdDa6Vi2f6iuaEjV1Ie0f/v3cD8PwldTTyGFDU+lLl/VJVPxXGjxIJjHnIg9876L
doruWm1mV+l9Fz5AKjCrbWk5HBYB3SBOmTzRPRNfwofbEDf1Xg5eqry0uadgJY0fznQt23ULToFE
RGHVx8+cD/x+CQBQ0h0OllT6/WCZh0s1ZC3OFtWfDtToLS2RMT/mi7+LUAk6K2CMSfC6/FDPrc9R
rTfMo0HtR6NFugq0V61chcJ6zJ9j6VkTUXpz78f/aPkexWxWFjZzIVhamtuJ3rmcFSiWtgxlV3xI
d9NHIcHIchsRbhfkCVc0lkCeVCylSbE/ozLj8DeSW+Z1vmvUD1FAnm+Xckp6ia3DpK4aDOJwm4Vt
V2wwX5vhLOgZz7jP5oZhJpIr8QGtT8GhGrtR6ZbnfSh7o7Y08xU2bI6URvdokJRmehJ4CZ0e+C2y
7HcL8ZendjGNyuk8pV2LA80EQ4a6+xWFikDaPXFaxYaOb0HF4l14GqbBbqvVXC02V0zr8A8wN797
a+MNpcPxZof8m1VHAW/CmqMppDZddm96vfQFOZHNo//U4EqoCRteNFt9LdIjn41U4soHM3OruKh9
s6gofDzwkiga07a/uI9Lgdw3TSGZR+m+lJZtyn1tesD4+RlBMSmrHD1OWvya+g89AHqwkZR1KRwH
+JDYkLpF/MGrbQh9GOc8d2NjnDdlvBOekrX/1snLs2WTpZRGM0ejx6W1sUB8W490zoSV33oBIG3A
AsgqLCrzjpq79RxU7Ew3Fiz9mzPx33/lJTlA1tSglgbFPOrjXutOgr4m9aNMVuHDfK0Jjjhlt8Um
ThfnjbA23Tm2moDE4dNwxQGKM+hPHPD4VtJ+kaVuhEnIAHI2W299cwnyimtDy4mGod8Z1Pi0vZAT
jEe9k22N/2h8pQO46hIELBAg2cWr1hExlPNiCcXmEdxyRplXnxNbGFhncFcExfNVXRw3Bj0fLWlC
byEvjfu89nLxvgwOoXhXjKd6us+aV2SACs1K4Q7taV6+k2F4Sif4DgsmBboTfxMUy8jl1pA7ZvRg
+XatP1SRJ3YrCrkcFCiLar5TnB+DBMoUempbg3RJf/PF2LKwNMUqgK0lGI4qcp8lVlsADLrIJcc/
Be94KZrqIcPiHzhMNIu0oeqOzMmSA1B/V4WnARVQjVWvsmjpw0N/bclGKpyI5JBmMSKyHoHcIq3b
lYBCwieELDJ73hxGdEu8f93TkVV5LgWLwDE4DXza4/5qqehWqIid3FdAA3fEuGejF5U2+GHyw5f5
MlHvxgbJSnVfV+uYSqLXDHbgWWN3o4mqX12MP8cBaxFBhDxrvr/WLsMxHtWkjaqjVbmFsc7Txjln
TEH1QzsL9EXWUv2IPsYC4hluBoH4wo1WLFVjaYxonTcyeg7lhAC7fzMDl+r6jwz/VbUq4BJxm/e3
gx7ZmYCv3PX7bqlSbgs4pvP2d5RC7xRIeekpxPmO/s10p37VDJilRzsn2QtFtzTs0ZkF2WFq7wlV
nfwPif56kR+RHufy05T+UqTTvzd2+Wpafz4RFGhkuiOF+Kz2/vVmLH0cjHFsKzoj1e7c2onmWbUL
PD0n+ihP7lIiBN67cYW5zzbKXVo60FozMmy9fw/kmks0D4QETUDAGlyPyzukmHZZqfZ8IohllGfI
T9ObmW1zFkM8PP+xYJdztClNK+N8sEzPN1xcKFW+qXPPKJex5VXWIz0S6ajtM0yJz80mG4/+e+1Z
S3FHj55yh9PSGzmjD+fMFOlLQd6GlI4NkGJ/qr3wYA0InBaa8+8/Tf7uq6NvT7IW64iqXjZ1+1zK
zTgTq2Piu3MdTQNrPblheDeClfa05FGjjhEtW8c015GwGYgT8nx1XSnIeB/ULa2P6PnfQ7oWM5Ot
MadriFTwgWheaskmbH6h7mvlXIAkSlueVgg1Bken5GLj8pXwa7syiXO6FwHmuqkAuha2XPz+vPb+
9dmJuSXrfsPvp/FLC9byIIkkvmoFGSdEIk2/S3CN86JnsHGb3St1oWLaNP1jI6zUeD/NmLAjQNYb
T2We/l9Ogxejulge4rHP1SFXy2MiLaeUtansV5lyH4yb2QjrAlBZNvaorSswbTLpwt4Uu/8ewnVx
nw+EEzbsJ0NjNl661jMhaPTmLFe0eKGYIYQ7ty9WdwemqlJWRvs6VneN/xuTZXJ3RsjpH3T1pBkb
URTcHMVb93imwZqq7wGO3LRzicwAwcWg6QCA8qL0iZMhb+9gTC2y+LfoIwm+r1Ri0dGDyk9BfbII
DaY/zIFEK59o7EbE2MnlMuhuTPjr9omMlJE/Fgo3RGrAt18/gcGUfBKeedg008KHdpkup6OMhRzl
7eiAn9Ntywl+//vxfjcVQTsANVX5+q9j2qWqN6rKr+bHq+Htr/ayTYffnHU762lBA7/ZkyQso4Ht
UA/+jDzVWJCCWXGOpf8g3HgG19eq+Rn8dzjGRcfDSI3AkHxdP/YbhFN97amlfcZ6v9YPcrQ2Qztl
tcC7CConW6iENZwd4PcFCl2KLvlsX8VKyYcKLIAQJNnriZBBvKduxfaFvhntsjLjFdvFz/HUHUeH
OAIYtUeRK/bylkXhm00ei5BoUgb8TE29LM8M6RSeQwlhzRlK2jqrHaG2RVTFwQo3FfHzs18ZbtCS
hMOpRDzh5C/TTbrgfNj+OoUZhMz+AccUwOTloU22Rj/C0Ii0L6Bdi0EktCVKrAEThu/fbeVt2z8G
S8Qz6A6rHQRYeQASWbi3dEbS9WIyjwTlHraNbxT/TRu0upkkIlgHf6MP5Dbj211MNCkRFq5mdGX5
QEgm7M4S1fbPW2eubz51fp/aIZ1aOihXxi2VoC+lP6ezXJgQTz1aS9C2Dygu8Y2ED7QrGzvn4jhs
KCVyBmcvJaQoi+zoEXzlhqDpW67m/6iGvrwcqOEyqiIGw3EDuPDXKS/EStQZfjkeOsGL0mUubeDx
mXT8g4rGFuLFYWtSLUa3diYeaEW3PVsX0VrsDnp3IFgDFVuL1b/4YfRPpKDWtWsE8/VAVBwRoYNL
/F/5RrGcqijKoW7dLLLn8Z6Dc++l9BsyWBbANeA2vxNrCYXqIXosPqi3t/lTwP2iukf/r/afyUXj
AiHLiFwkdhWDUPK7ijaXfIIuDFxo7Dfhea+SuONUVO+iJfd6PvOGIoJCfJ8UUu9T7s+QusUnI5Xo
DtxNyb4wPbTMNIfV+l5XoFZmdyMoHJKwWH2fdPyGMO2x8/jvabwsm2W2/Q8+MfJiGsotFq8tnW21
eQAvpI+/Rww+XbfSpcppiSAqDQXZJKsBj9Sv5YXKYEIjWvaxbfTYNDnjUJeFH+7owIXlql/JVLbA
MY65l5z3zflohA+9uq/U0FOLl8h4hAzB/w33J4D7G0ei67r255dgzhBS6rhXi381SlYSNu14mGuD
1Ury96OrOEgrm1Vl3lGBzwOIXP2JbPho+e894Hrjufjti+pFhaJW6hH0HwBckVUugixZK+kh9qrQ
wxCsh7/i3I3RR8ruzSkwn2uuZ8B//+7LGRAJvW+V/HbtonztqrXkyfjB7UZdozoJ6VFulF/nMx1V
he784sZffrU4zn85y4GO65Xu5KXuGjVXmXR+NVL1nKBpue1PdpAEUiHN1IIARcIpXdKcTQ4MkUcQ
yDnb3dryrmtHF2O4ePqxnljVZDTzE8jlH/XwMyZtBIRMvfG1LSogHCHTIR32iu904uwyNhMvbyl9
hyj9QTXPcTpJc4r/3Fqwr8+kjAzp73zuMj8zSb6uTiorZqMmyTwylUYQlgkYZ0vU38ra6DxBXQ2W
Z1Km7RBc7UuySvZCugnarYy1we+ffelXUt2Q0V531i7GdHFO1vrYCNWMMfk/EUMGK2kl2NkKFNrk
clm8KY693rQufu/iBFzngmSkxecziI663e7J0M7jd+Gu9eZGf6Kt8QXRLC6XbW3fXBW++z4Vuk0a
0ldgKJeVtLOeNY3U8312nLvYrp3QWouRXSku3okQULtTubQ2626Zti4VVchWOm3l6fb95OpaPD+H
/47kstqlRLWaZgo7Fe1CWucCzhJskspChO68KrbiPeq67CP+Xbg6YQeiv9TKRbgx3m9M2HkyXC4X
fw/jQg6WEpk7FA0PhLLZL6KOAxtqRPHy1rhi6OLNAbbP8u7c+NUbr8GaC55/Xc4iLTXD4syvcjI3
D6FGmdmO6kX2EK24Ivw07vyVforapYUmkrok4sKbBI1rHs7FC7i4HYht1I+hwAsoxjvRNl5J1xuQ
qduj7s1slvvkAGL0B20PTCyc5PBDEmxFcbwFS5o+5F7/O5EWPml+w/+sjbkY2cUCpuSl2JgxI4Mm
3OF1at4NtIrvmOyWukPB/zwxhPLB0ilh5Sv91h311su52EGGotXTfv55DG5WS3LOQv9o+fPdYLTH
X8kmeDIyhzaBCGT8vEm9wBOXN/sm368Tf82Pi3Upb0ddMBpGoS7782YAv64uVKzmTvO7HRYoOQFr
gVIgdMrFEeEbh1sE9mvJ5udrgO4papxzr2xN+VmsktQs2MUhedNFrdelPp9pxWJHWdVyA+kjTlYK
l59ExIXoWf2CROYM2Epvk4+j30J8XV9/LgZ08UgypTaVzmBAdBazNTyvRiaq1FwHf1LB41ILORJJ
9h1uNiT9DjkHN2btd0cLBXiAjo8UxdTl5h7kJKsFOr8fI84iAcCE0bvo7svDf+h2Tqxvg+4zPARe
1801Y/7srlaqv379YlaEetv29TjPChRjtTtpzAMMA3puTytfvqulHVUmf5GVOzNbo0H+9x9/Teid
H746R/rwTx2v29clKyvbsksDTAJ4i6XluVtWOF/s0s7ytWCHIkW//rnOfg2+E4DxE3Zi/9g392eM
vdZj6KDVRyozuvhJIcBiRj2Ab9Qt74xiVbeN8K1STlH3rMdz+tpbvRVil0iqf/8J3x5L//oTLmsB
kpFJqRgIwwFHnPohOeIfJV8NC3qk812xOiKZJ75bvQFT/iy9X744glUInhN1WImXdzLOQtTrBXM4
mGe0z7JdlA7SpJrSNQkMEWcdmg6RsK6NVSDs23wfulwJmNIg4glqyGBLopJGt906RMsV1FU1kLtF
tG3UhxsP6LuVT9dQ02HPmjO/LzZDyeIlW50+HAos6qCzk1UFqo7ULXWPwALWB90D7ef/DR3/MRX4
srzspkfnu015PkHjwKDGQMLm129tHM0sVVtpOET5HTLEYSt/0BQ61we5Wpib0lZ+93hds6PQfRTT
W7IEraDUv6WCh9TvpH4vSrY87mruajce0JVqU+e2T0WXddkwJAw0XwcmGqmK7pB9Gy1r7xrFvfp0
dqrfLIeCjcREWgahi5k6WVfLCHE00pSXGyO4fjRzvQHPDuYlHO2f9a6/Tg5iWkqK7H8eHyXgNBI9
r4UMimEtzZpMfzrVCrYz6qY3V7/r9efrL1+svtJZjzNF5Jelk45iYstRIdCd+k/xgjG+taP2VV4U
uBS3N690V3UeXSa9cb450HXmVnVxZPYDizSxJpzPA+dukUrAtCdn3Le4B+S1iq0xc9vUxsww4/hv
LPrXXiXIRfRMWP1UTGNXaQ5mEGR6nivnk35QfwbPxSz0Bv50kEgMIOn+nXwsGNfIhvfdqSKfBP+W
7gDtEu8ycJNYKQ15Uwfb5Ie6uuWj0udj4peV5WJsF6/EHCrxXCWxcgzJbI92Rb81ggzmyB30y/KH
zMHZRDPvs8TY+L/tTNr76JqRflQrAVGZ8TNDhqcnv4XmYYgPavweB7uenmV66OTfJb0qIi+bqnG7
dnB8h5silwOSoPnMO5Ou6aa21onomXC00/3EOpG77UdCiKBsh+4IgyC614onDctAKf5WMPflFMPI
Szd3qb9lAfv31LjWLH4+DfpaM0Vxrnp8nZzjUDccrENl7i34CKeZitWh0/+g3h/W5/NjdQq9jvgR
GHWkwnip5wPsAHiCy8qOwZON8B4QIe4p9JZAZ6iSkXKlEgLtai30LT900OIOrvILrUy8nmBb+Ngs
Yqc6Ba7h5mvZMS2E+66kvFTGLo63NEltIcZwbj5GEA87Cg65tvn3X319TuSvZsme7dawa652lzzo
6yiXkvRUvKpL0RZdU2X4QC2ZG9oBHgtg6B+J5x+1tXhjZ7s2In3+ti6TEKDCrrpsMIznUu/G+pye
mreGluYmSTZEmqQLvXk6G+4k0Ue02+fhsbiXXgbqeqSYoyuuN6mwqOOFyXOsPMtHlbaiJIpFLtta
S8ggfD2ocdam5d60BVwtJRcjvjhEiVJX6XpiqEd0jJK808f11CwVE3PPRgh2Csd4GqBZfjDoT5MX
RVJQCdt02aocVkL0RY9DYRsYA2ZjJIYYI95O4it4sCJcRbSuod7UvTdEH1PzXijcDG79Ade3tos/
4OJyUkp1L2cyUx7SB/f2HQVa8KtMcjZE6PboP8wdVrD5O7UHQKobaVx82nzvS9rKRO/SliWs2vn3
V3hd2bkY1sVKlMqIaINMVXHVGggNzRWa4Dmqq9thKMDm+yNTPal3zMpRfBfl8lx3bexEYFEBEOpA
Dvn3gK7Vf/OAZPSRMhhbwngudurED8RWzy2V2jxi1ZgvcNiCTJegeGX6Muo5brlJd5pjr6RNMCww
ysPcXRrgGTYz1AwS/wIk3KtCCZ+97U6IZVszd0Uyuz936EFu8Yuuj4kXI54X+7929rGJckPuTfU4
EDSW0b9em/q2JtJsvvSpwgr4yChQqQcHQEOq5jzWznr/+WVTUXQTYvbqlx6w2m/wqaO60sCm3NoM
56d2ueH8/VQvlthY60w1rXSV5l6huaF+FJM1l9Ks3IReHi1rNPvG9Plyqw3m93grEhdSbhpI0I58
/Pcrloyrs9D8xAgh0gCiW/Q5L+aCGAlh2g2hdixQQRJLeB9JOOX2eflcKyxELilh6uDk0n/IIFh3
40+G/xRiqiXXZ5PKr612qpL7PqRB1e1FYRXD8Or3prDCojuIKMB7eWEAjUZhB0GDc3qGR2Y2ievr
2bzenFcZ6XATnlCY3J5OFA3ZnApQ5MDp2x+6v2ryjQnWm4y/hSUvxHDf1NhookUM5NCtw43CbkRR
eD211IIXw0L0VykhyeVrIBzDxFYfQTsygegSS86ZjrVmk/ceRA8DrYXzs/TTNPAuoJaJJs/QXifB
7fn/lws/WKTbLHyvfsK7zD3wdATHq/kq0O/ZgbtuZ5xXQb+B3k2HG/Q40Q4cbKzF9OHjBgW6uzdU
bBauSnjKSg8WYPjjtWAsxYldHGE+wJlJWIwN7lK6qGc4V7tW35h4WwAY9gs1sStgWq7lcHFp+pdC
2vUkV22l8E0Vn2rEZ+0qT15xv2E8qg1P6lwkliLYs4BkZno8GJwBF+iPyRl86LChMuqN2/J/vxHO
X9CctosFReSQd3HR6Hwj0ivfl9HmiPYMeFMB5rozijJ5z9z4YNKbvvXZXp2j0R2Ay7doy5Oxiinu
6zwvz2RKlMkkH4f7qlrV6cIq17Ong1QnRxSfR3wtEBGQiN2avFflC8PgNjWrfwyunCRUf/3htJ7O
llWd4xOGL4CnJAj0SJAeEQKVz6zC6h8aAODQDHf04lX+aPWAh/d0A8xX8TVN7eYX+8jNTCflekmZ
R2XStQTOppGZ/XVUgcileeqL+FRyYHAIDP5FKNd5IXnRqjtlnr8WIYaLAHtDTACH3lwiXT7n22lj
PU2UnmJ3E+71kqTF2QeKhenfi8w3G9vX4V2sylNomKNfZDw0Z7YJkzC7DU+ZSQEuWFIZlXE87Nqd
7BB886Ksx4P2aLxDaL8xilsP6eLVGXpvGQAt45O/xw/8SKZgZKsf47MFzD5ilYImFrQb2LIOGv+9
fhTWt7pK175pvh6JNyTprLbI1C8+W+XcSnIYNTJLf7MGgNBFblUvzw64Htququj1LdQU4rmJtaH3
zAVARgu2C6UfZ/GxQXqCvG0mDmWSp3MOR1nT0vd8iNoPNX/pNdzGrLOideMcYMzv5+uOxbA1CzST
rqNYvvSdV2kf9mnvS8cWaCMxsUu2i1D5UMDuiqSje0GzM5PNjCmJyEfJEXw6peDK8Vq07iZroZon
6TVJ1qJIgOZJwhpEgLrDku+F96G4qF6EdEFMiVhg7hUAFkkbEwh+rbybcoifzzYVpnL80zDvJDJ1
uZwNc1ruOsJOlKhkO1m/jAlHlM0LLKAnOuWJzLuxdPuXBkbBmHDTwFuy8ItlLblmdO/LK7VYarpL
lOO/vzHlqiEzv+C/ntTFRKxiv7CMkW9sPJioEzSPGgcVq+GVBSKTF8mHETjW/UTa1kb/zM4QnmPD
QbPZpMh3kG6+d5vJtjbDHUBi8053/z2+67bmPD7S+oA1ccHDoPR1oTgLbVDpqRyfGsmZvx3cxOW+
/wiUTYAi2EncbiuvZWPNt9ZBFCjusDlMm3Ld7wrw0uc9LtQbI/puVv49ogt7etyOc4QCI4rX5bO/
xwcglQfJXAPA89J9sEz54tEvU69IneZZekZw9xnGcmMY3764vx7MxczU4l4by4FhaJgmXLKQRThV
7Nav/d5/kB8eHohcacE+Woh/nfPgkED1/2Anvr5ZfXk9l9ZyK2qJicnG+GTiKjVWfrD3gaE0jjBs
jfEECNpFeZVNJ13BLunQZKs1AkxWBIsSMlqN69BEY7o1MKbio53WHUxtIlPSjTA4XbvTii2NDrm8
b8v7KThU6cng1tMck4fAzu8FpxPeo2wtDMsSMJO6RLD+74f86Wy4Wkf++5AvFaZhmlpR6ffxSSLF
E/sQX1jEXctWE86Mtv6LqIM2cUVg2shKsY67+a9oa7yAD3QKdxy98Y2CAsGnpvGknpSfJLl0m5bA
6lcoi4BdclsUwIaQ5eLP/BDYhlJzY/+/Ln9/nUDmxVamU2HTM43vhI6S5iWTC3WHM4e6KEyithZC
tagf1ZWx/veTU65qpvPPGoqqIs4FNnT55ERLCJR43rvO6/BB4XfuweJpw4nawPQmHyz6AovAw+uM
ZQEaJRWB+/JOWyVPYGXL8KkPXJLCDJGC6kpD1oYJ19pPcAcDDvRm4RIgZ8Jkv1FM+u5YQgGagwk9
ciIQL8XSitw1SV1r0anxGC4VpUqDuz/dcbOI40UoUWXjEG9s/GdqHpJNgiNqJiCKKLy01IlJ4oJ8
icSSrK1KpBrnKeWOUowPi/bh1rXsGn07803/GuzF7dvPhtGIZCU69QV5vWAnIEouVMFFYUtqdt28
pTBXUEX1rvRC2oxUn9r8GOZrS0JFbwd/5If+R7LP9zlKuT+qbpdP8jr7CMBLfoC5qSI7foaDk3ni
5Ondcgy3IVl1hZ3eFzQquCckC254mCQSsKELsQaO8SwW2OZWFnqC/70TdfHXXmwEVpdIU1qb0YmI
vFaf0QIVXGWnM1eW9WSJd6F013Zcq+gShwsaSn6/SmjwgFf+dXbwmbV7DULS57UZHKNivuJvJZDz
Z8wOXe+DZP4IH2PLjrdkLvy4WVD+5vz/5WVd7BqjKTZ53BrRqTZPfPwkoZvPDRF90ZGidrsbwiXA
WV5Lla0pkgk/dWVXlz/ayZPFO3/0JgqwS066K9G/8c1/t8PCfYd9xWmcC/UlVyjOE3kaqzA+ZXQ3
tDkbGpdNEr5aia0/T6/6Jt8kqEQmRxBd6Se5SYDbaMxXfwBzak/pqf5NNNCN1eObzc2QRWJ6TZ3T
2xWrDDMy89NKpGNCkRBJCPpiAjTvxYpAPvDZ9mwzJ/G1xQGG7PQ87eo5LmGLLrHyOBdzixRXZUVs
z1quVhhO7ubqYhv+uFkBuzHQT9n5X+Wbemo1c7BKCW6aB1VbCY4cH2c2U88hhIKBIv1S5x516vjh
UgzBpnrq6jbQ8pvCF+x2iQYVIneFEKeL2dEFmVZxtJTmEo2wb9DBmmvJfEqLZ+IkFekPIAofIznu
Pa2zw+RHljwW6j11brFZ4pkcwscCYZCTNFATYla5lS1JACRWvrWkmUFvcnnjDavXJ/QvA76YD52Q
jM046qho84NVvpJ42LvIwJKH7FSGG7GAjLHO6Gs7sZfYNS4uxJ6LUlhq9C4KglMz8SlAhACKBKQ6
Vc8KpN++Fi3b4OvNxUUt/5oQgf571NckHRahvx/zxaHLrw09P2cFsxgrj2pH7F0rxCmfZU2wxSx8
t+7v14rOrz/5aTT66wsTrQwkScRP9nz11UP4xg1hjlv+UD2WryX2mv8PldbFb15cCiZfS9Sqz6IT
W7PvP4BPo3RvDyuTE+6wrMVtEjtvrTO56VxjigtPQNEqLszpxg341vP+vKf/9ccXih5I5vy8SROD
TujlSzAIm+iR4HQmtH936wVfe07nv5xaCTBQ5JzXNpF2UJQ6zUICooiJYD/lZ5F7yH+U37W6oFSS
KK8JxW3YhP1+vLvPh1mQ370rgh0RFulDyzpD4PK67bABfr5X8GdireS6SJ8WF2rhqbHnEyzCx6ov
cSI16TO9vIWdGHso8SElL+EQlKuoXPXUZW7yf75/on/9gRfHwXMzhWZi5rgYPcVTImd8mlaAtVFC
WH+MuYV8c4n85oqAO0sWMaHNPrTLtn6VaqISxgVBVyQqqDZWzsDDi9G8A9Wu2KfFe5rZlrnQn8e9
9AKTlok+my26PVHXiQZ/LUJ+fh84t2S71yyk+WXDfMSIOt9irirJaTQYoSFGp3FjbqofGXJT5J+c
6y17RDve/m7FFaVu81l9avfpU7VquZo45xr6UXanhPYkbSpqZa/jeBfTFn9vPmTIjGvMbsO6wqJd
E+tNCXhtPFDpbGbN+431SP7uVIE5GlA22RX8GRcVIj2tRkEm0+ik7zmv0oPBP69Obrk539MK5HgK
7F1+i48yscfP5r1Ob+6gbXJnUOf85ZT9koPg738vktcQrvmxUl9lIjGVVPHiExMbP2uKzCCky1wq
xZ4yff0Ry04w2SV2hMqOd+ImAymjIUlHIOTSQp5eYsluxIX6WL8Kh34WObnW1HKz3YtU1lndQebf
eHjf75kmBSJ4sCZi+YuHF8Z101alIB71Q+GkL5VX9j8LOAs/kvZZBf9Srs5ryMpO6DXjsUn2jXLf
ZKvxvX2jaaxsKOSUu2QHO2yoILsZGy4nN7/Rb+crX6eoSDBjJKp9X+sfRau2STgYMzm5RGg2l6Cc
DurJNBPCqDJ5t76p7+68hkrBD9eoguH/MmNt0AUlKymqHYPxPpF++NVbaJsw7dJNJe7MkBLWeTXJ
jgCjaYcuEXcJSGdyWyJbH7eGcmi1o0ne2VFWbYRppfVUKrac7AAPj06F/t23w3WUnjrTxRI3dHvD
kfEE3Dpwf/t2WW1wpGnYMK/SypHyWbnYjYCSpXkdF95Uu7brP3HK0WyFzGk2Sj+rbjL8CJ1eexih
O6PuGwnkJDV70+uugDyb7dxPt4gbEnUVqofyPaRGJ97iLn0Kfy/KDGTaUczVZ48iWZBfXzLQdsUU
qkE8ZhAN9IXmdSezdaLuHqVV4ASijc2JwgkRazR8OdXk/YmEKEWFiG9j5gF4kbtAg3TDrYX3IOAG
4QzaktJDwbB9J2NjTgqc0u1dVb0Mg9sP3EHChdksm3yusKQkbi8ifPNbtTwYYJrIjfSdiTQLW1zr
dLxyJxxWQbqnfqpy4tJXlkyQSrIwh6Op/qord2ZeC8hh6odeWbfxa2g+1+E95ka4Xc0fPGHKkwjS
eLS2OReJeDG+DN3aUBd5uMjsJnpr/S0y7xvXiG+fK3h3g51HZSm6vNqcR62RJgsevjy42ml4TUpb
vSPTYnbu4b4VPJLMnwd50TxGW+oQh/BUvAwH4xDeESkwn95/C4A+bYnv4PxQK9tk2pw1TtDkj9sl
V7gu3afERCY0DNW7pF9X9HOKVdiAMuK4+hCDNmYPKF1rOzxKK9U/Ksp9hd+g6N6F4dj7q7whHT1y
TYlQkMqdpj3qbxw6IFG1wYnHVVkvq/ODpBFAsqrk7Rjf8xK0eGtJW9M4cMYdwaWqChDwTN3FNExi
6tQZ4ij8vLmyCo3dubf1+saxjJvYN6d3w9KQDNJop4dzcd0ozlIrFkERnMxolYroJmgCfNTTXklE
IPqb2oxttY28On8P0po0wNbGvr0Y8U2m2mvRn5RmSRcMen3Wv2TWXgmf0mkPXaPReXqK00Q/y/ou
EHaRD5Xn/KH5XqDSDYpiu1BNt67vamEn5KVTjquEl5qppaOlvzJpC1dIanwbLlsIbFxYdsYyJmgE
JUy2VSpHIJdviGxFf4/ILBGidIGaSyTsjc6xcC8QYkzXc+Jfd8ZRkp1RIKfwQCQ8yuJf/nmLZ0Iu
bRRWLXRlQmRMeauMO1k4Ft1somhIcIttZIH0dHXnM2oSiZhUAUrbqeTjygncxwcVIUTyZnW/JS1w
yPe2ZWNyNBRmE5KxcVbGWJBGYONLFa426o3DOf6RReshXtHFiygRUAMdneCJy56+GtLtZLFFjms5
3SEIxusEsYpN04g3jfyomLNEOB/uRohj4vLcPk/Ro8kEVMOtX2/4JVVyBMT16bJoPeVFsN/SbjGJ
+4lIRG2bG0+lI5yXBv6+s+WUEy39+himSwHxxFjsJx8bG327tFmqwk9DOui4iRzR00+5QGvITpDc
FkRx7BLhXe8eTQv8LFc2X3jvCld+19Dfxq8NFAT11UQgRG3t/3B2HsuRa1mW/ZWynKMaWpRV1sAh
XFE4nZoTGINBQmuNr+8FvleVEU5aeHUPMs3ihSDcAdx77jl7r83nXdx/nJ1zJ1OQFpqzEw4bX3sR
o+tZ8ozkR5Dp7si/RH0VdAdTPtP0/a51icaSNABRZPdAifr7aizIUiaoqhDeQo62buV5G3frboIe
xFhmpVznIazvbX6gcsZ5S2gwxm+SrnIP/G4VHWTNlo6Hee2j4IVNlL2I/UrQVwF9z/ukdEBeQemW
N2kBHODMe/ntnmeRv4EyjI7rlz3PH8XE0Cpy7pinK91KXpyWTg40kNC4l9LcKbTMOcK8TMptTROQ
4F1rJageen7qV8NwCCdBpCDlS407vqLj2PM6tNlREz2ZbAlryQP9c7H4bQ3+6yUvfYJfTni4OLXA
akkd1G7j1AMHOToC5T6LxnH0yifJk4hGxNlrAJhQ4e1m2O/fpdhOIQ/DzTccCU4SrONppSU7BBts
NZQo/Ut7Kf5IO8fPN3s1uZR+Fj/m/KgpK+UcYEP6rsMO6Hb5EGBtSLA72b2bxkqyrhcJTmzXTEKk
wB3NtU7yT76XjI2iYqZ1mRJpFN9Yg0PsAw4GICXx6NtKtyZTgS1rGFaogd4l1NJ+Lc37RnmKDM+X
tgke1XndjJts3KjalcS+DCcUEKOxmnfNVgK2F1wN8z5D9REBe4BYQ1Kw5A6FU6IWumZOUthK64WW
TU9xJkup9np2HWLtSmbI4WZ8Z+/dVBfz5BaqXbDe7IrasXjs5buULgdajAcImtOTWhN7hArlYtBs
LLXkQzpETQye9kLPWL4eDsZ4UWO/hRh7Y6SEOK9KUicw7SxzcrgrROUQXskTFQebAoMX/DFiwYqX
Pz9R+jeCh19vx+fE85cnyoqTphQNjvBEf2WZW7OSJslmaBQY/hdDswit/BcV0aG/K0wyy7H4gJBl
iLMqLmsUQSh8FC+DTEAjv7kUR6cxHVj/msDC6oQUVNoaHIDBG3JTPKEEoHHWERSDdVDfz0hFIZHA
ZWK6ISMGWmuEv4+Y8jFtmPQAXZ/AJ9wi1VVorLgxgbZR8NDQWjha2kr3YlfYFmcOZN8IhmHiIdfE
vkHW+BdqYESNYpgVyQ9sl1ibUs1FRB5c6fe8Pe/pjfzY7ZVt/0R3lVGBo+2jF5RRRUL4507AoOn6
3oRDj8+sXYZUdEz7ZU9Ib9TuWlDutfwpMA5IiKfylc2Q4INluLTM/Utxl9TugMymvQvUH2l21c87
LdyRd5gPrllwIjwS/Tb8CKsVEo5xAPV6Znn5ekA2kXAjAkBKTr4ki/nvy4s4kfoVJ3V9zKj40WzP
blAwKHY6jvWDg84uAw+0Qas1rN8S7egj5Qp9pvabydMeaNpW6yp4Djktnzl8fpNSvFyZgc6FA7Jp
fnHWZEkpjNVc68cMPmasfMgItPNgFcqU+g2SgkPa7QqBweNR9m9xo6k6gxhXBGWhebLdR45eHoV6
2autVRJvA8IX6q0VAblIVHfOeS6F53lk7DM1qwH4XcH/RITBwTYUnoXSqUzyCtm4eYcvo3vFRCRt
kCbkwAjpIawHlRvBPcTslzRr/zERLyA1OQQHwHaGebU1tNuQJ1aJnsZxm0TreLhuodSaDs12Vbuo
cwQMXuUv03BrzeFfZDrGcpA+NvyEobhM4W5bT2F0OQ/3irzGZbBS6j2vHMHL/VMgHWpzb0Q7cThU
PnFk14lxHUc/83PmF3U55P929FpuAz4DRiD0ob68G8FYVb0pzvoRinWX3oZrYrBJR7KlfeLSlIr2
5H1MV9kN0lBUL/Z4YUrr3lqnz8xnbgLFi17aH5K8MW4IBAxYWWAqD6sw20y3ldf464ru9I3/YwjX
eGqjs6D1r8Obz8vnaMOSB+fp8zD/y2IXpVE24LrWUeBmVyZoO50TF6WKgy4SFI0ZeIaOfxOL7aYj
jezK+ijamwkyQ70bYi80GLr/L7r70qd+6+vX+q/rOukBVbmuS9Ng6UeOQIASU57NLN8Th2dVl8Z8
NZE+MfH8Pc2On+16CAWomnMofGut2Sgytf21QWyYbSVHPhFqK82RUTdvwO7siIzIGyBeToOKU7zo
RcZ95VMoH/XESSUq23JecZpeqWQNzkz3RIohdcy8rDJc9J1aueQgIUKHiyl64bxt2SzH5CkYXPS1
6kGSXgMr22TRBZ7TqlI2St7cogeyFRhK1KfCquQmL91u9uC1aRuHYT9xhHbQG9u0rDS64xRZJB9W
1aMWX4nThZAfKyQrJI0FbNxteQ+hZ5XJ5DVV9xquxth0+9gFe9QKIJB+kv3rqkiVDAGjAVa1IbNH
wkrM8aHoU6/pGX2nd6p/p6k7P9gPuupKDzSjMu+c0wSP49e3g4fK5JS3RFJ8mcNNZtcVaVFon28H
zQUAu54keFrlEFugX3WPYHDjy0BctcjjQy9g4wucpn+N6QEBiVE9hfzz8qqgjeZfxnlvd5EML4MB
p76Zr7Wt8Wzd+fcRHgz/ELN5ZoTc+JfZ9KKCbxF1tKxrCU1k5/SyayRL6sXMGfcWvnSv0otdha/P
ZbIRMbYEl6Hw2ILoPfh0eGiKcK6CsAwG5Tq5W1AmHb5ypBfVG8Tv+araik57Q/zl5CLivWANhUTX
8YqS7Esgg4fA+U0YgHi41DZigCmeKDiqYt0iNIBcB9NcYtxHieAk8TYpVuiBQbuTW2x42ZOpu/ON
xuT9rdtqnJg4yuF211boZ0PzVsfXvbj7VijQEZBFZIvwnW3kfZHYlupoz/IZw4b2RYth0sz71108
HVLWOYfdWUi1I/kHEwfJJ6RT7AooopvI1sCBoHOAOQk+GfXaHdDjteLMF8XrkgvQb7pnUX4Us9dJ
uUKkQ0MZpPKI5AG0buu8laFXAibdA+h0yit1D3CHAJfS1RSObRzMF3D1BLr5rfuZ4EPYiKuyc+j6
wIxLJLs8p5k0vlnPISKauoLuT/ka9S1NvtFAItRYDXhNFslY9EpcnkC2Kk9Zfz/RujXuERBMGPyp
VWAT8yQUHlgjlG9+vGMvRZ3sxxuq+dFYp/TI5J8dCgtuVO2QZCi2nprfYpEcXuJb4kkH7qszo2b6
mJOdCuMicJTKIw9O8S9GkXzgjfAQfnSaPV3zhIeRjbg8CdYRh4IllPG2CCmqYXUArTaxlj/O2l1p
7snhgw+IK9Q/joc/V8jS1xSF5YFAC4zKBWrzF0uz1cyiUQsI+oMPhGOBhDWnolh/aeLHnpVElp4t
HlofeRaqR3kHTqVIdhVtxtu6ulQBsZbIYhr5WQlfe9WmQ6b9YEffWy/GDYYoANAXSrpQuOXb7pkq
mbRpnD0oyGmtStm6I1tFcigpEyiRkCr5ypAG3QhLnQJEB2I/KGvb1IgEU6/NVcUUeLbn2W6aDQJT
MTosU19lfOM4BjSu9+a9qV7JxkXbeVMLe+w20G1ZISERRSanmegR+L+U7ypr5wOX41mYVux6xOMV
OsivByM+tCELyM7QHssWsWhNHg48c23VPsvGymiuw3ADDkNgkI/0N/W6p/SBnYDBoC3d5+8tYRPl
OvlBKcusXehu/ny3lC+9Nm4WdwmdlqmbNLRPStjc7IukQ79xpHQHA508BMdgH9/xPGr1Tr8ZiMGQ
XVyRuq1pl3wTTXJIgtt6uiB6bzH6KW5AUxHKRrLp6SyTP8ouO67mzlFNz4quUlqXEswPfcd58c/X
/nWcenLtJ2WAFIlT3XKiXoxXFCUtqBVAnrOXqTuDof5yMN2LlL+4r9pb4tOqEV5ijMiObc4VXsOH
9iM9Nkv+sGQ688dIyb7VHwmEKyqXO6YWTnYLJ2MgQMDYJ8ToPszVSrpPUNzJq2Zb7sRN4AgXjbGM
p2NGc+WZT/iVBrZ8QpkhEu0WkcPVMqH7pQCz/HrU9XFeHEehtU6kTSx6cCvMh/mRciJeRaozRRc9
aOll9qEMdlSvC8DWDzm/vlbPLfXfbdh4Y5QlooSZ0aleO4vC0kD3DPgOa4P5QV8T4OgcrsPe9i9T
1bWiixmMAWmnSK9FZ6SYGJYIZv1RwsxJSTPOF3641aodnKAkfiD+JQUf9JRfAQ3eR7fKfXupUrT1
3pisE9/rSy+3Lup03w/X8XxXy09kOMNg1fprY17r/jqlSNHXWbkNGaSRSuKd47F9nZAtd4CUbyDj
KKzkzx3h1ztgtqU1C+ZSAvtrNMqerCJVQuiFHs7lxew95Rya+lN3cFLe/vYzT7pWQqAHilxR3k7r
BceM/ZfjS76dJLye1YosH80V36wjfhh3dAmDdhOySYw7iQ24PSeW+uxHnl4M41aZ4ELsJWx8vz+C
2bIPVuLnFwBfFpG2FF3rFNPcTNtfESRjp5cjl0RffdxlZ+Rj4H2/qREZoXPI4BWwvjxyqVK1lZaI
uMJ2RB9SF2sOOEVFehPHlfR5AP2pRaQwBLdNd80IKo2voTFjAy1iQjdtaopZeiX3MfadLvxpBj/N
4j6zHgrtIEKa6z+aYevHbqI6ieGm8R2Qt0DcD4isCVXugUiAyl+bzfMMti2jwCPIQb7DqSsuxBqI
x/cFpgTl51Tcqf1tmDNJuZ6NZ11Yz+XaNNcSzZlSvpmT25BiRGIqptaxm3FyxSFYLSmKkN1oHRnM
UzTPFJ9n0gOrGDALKWF5eSNXP6o4cVpKUr95jfiN3MKj55Gmo5OzEEcAJasnf76JyUkxXHFAxYRV
yhxUW5iejJjakK57tK/HnU5HLJ3LFcOdetoRgd4cGqScyirsnWJG8mJ5uuTmndMYO9V3jOF5hisb
bDCi5sNGO1clfFc1st2As7UMUZdOx+NS3HSxbmQ0KDKK8Avj7q8IGlJ2cCHycDFpaFjonnzyN5YS
9pw849sX+9cLOHnJDKnQE1PiAmQ2OWJE1pgeIQ6a6AFiErrOToy/aPlYSDCMSOjnoLhRF/3+HoXj
3IuFQEemTfGoHmbtLRWyy0gv7RDyQGODCbXrei9wIkhU0zbvAgDpXnQwtQCf3Kowrq2H+VUPwe21
tNx31YHgFk86c18+JfUnr7uCNBK+sKkCdP6sF35Z74QmSaMx0bWjojN4uIjhu7eCx5HeZVJiSxs5
XguzUw0uh16qKMLfL1rR0QiuJGS13qR3XbKJ4noVgDNiglZddIjt+svcd4CnI6C91c21j9/olYxe
VV7pwi6U15NK2Wzz0nKOov4vjE0Fhx9ryL11U14xNOAcE/j08JyGOhaZnnjve8rNSAsiooTyDBpv
yB6pqY5Ev9BdxI0MqftypKV1kXSr8EZvrkb51u9+Gka9arXwTCfwu1VyYXegSVmguHyBv9/djk0k
n7tJZZlqEVBQgLriKyNs5v4QOh8CpnlLqSmvLOJS38PLP1dC3zVE2JYXlAUJg8yUToZK1lBpiuCP
+HwRd3Fs1PemAGdgB7OUSTMnKGajgYoJsVJdYlvG1xlLJQHfjS2PF47Vbf98PV9HRYBEJMVQORzI
eO1O327UREouzVyPuJ52wetI1+1YH1q6VI205WxIGtGmZOziti7KDvwjTPMYFVIoVs/9iA+++Znc
wbrA6UQedmB3h9gtqxV9/T9f6Hdnld8u9GQV6CdhqFKZC5VfAPiQPNQ9MEIhGSzYRtqj4tvTz16j
FPYWja28MkU6K67aXlnN9Z+v5KsXjq/MoEUIQg9/+RfShGxMDRAK5C2oPNfxE/Zeo9tl5pMpbn1V
XXXCQQrRaDglj9dtZ/efg4XqvX/shqXj8GQQKQCFHEIwbxyAtyJypdktaleT9ybxbmee+NPeoEQo
AKUg1k+FwGfji/qBp92fjVJKj4gOoFKi6Xgrt7G/hXpsyLje1bviTYUJHe5j09FsDYN5eiFfJM60
17bFuft4cjD/+2pUPHlUyZQKJy+A3Op1a8UCOWpbRns/6UYzQtafDcAKgFxm2svnFvTTDeTvH4kC
DX7Vouc8qc1rvdWKQPdTXvkw87orsUKc4KgEQtwX29yttdv88mw5eloP/fVTwU/DCF5UW6dO31pt
cpIvy+wo3sg7ug0XGrDLYZVQSoBV+hmljgxHl8xny4srByVB3m5oAeBaiNzsnu4TC/pydr7TENDQ
c8EzyXZ0OSOFq2/CV/VOYF7Xe6Xs0makhi9xCSD1o1dpI5hO5pUYeKHizsGF+R6MG11zpsoLegfa
Y4xH+4EzMS86bA5SA5nqc2imTyZTeRCCwflVuMDzTveMk3Cg2DSNJ2Ed+vsGYQWJyMV9iOIkgjRD
MQKt61D1Ln8sIAbMje6IgtlnbJREQaqbOtzkCHxENIYEM9ilsJH6bVPf5vkRsiSZebXC5XQHypr4
xqhWDaJuG/95CUO4F94lDCrNPmAAIdQvQ/pk0HUlO3zgFDwPN22/Lc55IfWTiuevO0ezkxGuKqGA
Oymk9aCt2jlP02PxgRHSaDa5FtIMuZzb3QyVMblIq+dI2c2cY1rt3WzeSv1dLhu+tgdprpwE6KsA
eCY4LMKSuV/BSkpSLAsYh6vabrIrGaAMtuHRYVtG9CHGb1F3rZNcmG8U4nkHFllSF1YkV6SYszjq
YhFNb3MUsjRObBU9gkyMgPym9Uej9eYXI3yaQR8bdDo7XvE8q3Yq+22GCqPPEAxiyG+0d9h9G8Rd
f14N1e++rEUnzeyEAlH/3GB+KUMUjOXBnGnpsXLNNf4bHYA+GbjmvjI8HOZytlPgXfdLTwTPl6Bc
AFPMII+K4KpAnTmYqTL9QPo76Ocg56HbzojZRjAL2g8QtaslAX5cT7eJuZO16wiKcPIzUX8kFuoZ
duzM+JDkl6lfy5tz3oTTEIfP54BaELszizxZDiddCxoxednGenqUaNXGGxAwzcfslQfrx/hjOdIp
2Yd1wyTMO+eaO8XS/vWTqQ+Wce0SD3iyYkVpV1pqZqTH6CN4Lbe8iNfpI/CS9ErfJOf7+8sD/Usp
+eXHndREhiSEjVGZtFjc8LCQAZbvltLVreS9JCKBo3frKa6k2zCO6spLtM15gbi27OBfrwLpIxsW
DcnTA3znB73YjFZ67D1c19Bx5404rKL34Ka5L16sHx3QyXrp4MY/CWIujv11WjlzvkoJFUY2bB7k
ZxJLX4lENQ/oI+m6MnIE882S8hjw2Kw4ILG4CM8gcAZzlaZXPdj60uks4rBXyTWrVKvbMIDOzHhP
uwR/fb2mokCP/Ex3O1lP+laMO7ll/1HX5i4j8WIRlzPflSpiYGyyiTJbqu3koreXcTlRzGAYal5l
bYuQ9kw1cCq0Ob2YU0u87Be91bd9ekwDt5YvQD6H5ibVcAY9hszfRLcR7V5fF/DLe3ekFw3L8TLU
0tUgIzmGnM5CM6ZOiqmZ4p2yz2gvAuuH8JGqNyxVvXhNnkPiyOJK7z4U1ckMIqtM169t/7WrHuOz
hsCT49rnBwIcAQSLviic0pOCQqh0a6yGJj0mH7Sotxjwxx8tvuLeyTgcSqi5tyJS2PRqJp0YG8Z6
8PxVvJHILutoal3xKXxzF2R38f2sgOhCR3lZnuPnyScNueUqNf6HU5PXmRHayTNggjk0LMFMqAaI
3aGMflXC5QHQmCG+9HufjCMO9hy4NvQbatPGeSl8IA+D4rPM2tj8ycwm6+xc2+bzfp+8db9e2KlM
RqtGodWaMDvWDkFJjF+tTSJdg2xfeGLJBo8LndRjciEqduORrQwB/3IoV/7PCtlAPv4cs0tJ+oFJ
0Go3gmIr4+OUOTNE2BWEGxV5yy5I3b4kQ3eN5KI9wKK5jJADGd2xe7O0nSrtj7V5owcLf9y358Us
29yqjEPBIa2CsFgP7xysi0RBZklLFYHnU8lAvuAdsZEZtfjVmAZcj+0haK+z/tLMNeL6+Anjh7CO
dzU5xzoc45T7DbHNVK/JJ5o5FedPldJvJQR5TfOolrrdi4tlEN6Tei+BdMgGOF4v5JMHPtc77cYJ
jHwBGo5lIvjIw80kJyvZXJ33XZ06Jz4fFhotGnJlkdi7U0OKjuWqa/OI+jjgiMERlZdRc6jx5MDT
SSzr0GLekOql5ss8k32B70EVSFwwUyxoerMxYOLaQOFyHFvDDRKbwvSEn1XvTej4zmr3lt3o9BGS
FEol5EX6ciz6/UhttXUp6xkl/dTdzzVJhBHSFQLqiDiaL7PgUrBeQ4T/cMp4lkKcZF4VLqdJugdh
Qfj40mZZ1eVj2+zVbjvk6Zrw8xgSj3yTprTedGx8s2NFh0KkzToKlzHOT+vC1NYJmxID4tUyLy0u
zq2V0qcs6E+f7OTQaQmS6kcdNwIyzcZAr+TfiOHWrw+FfDlYPKz7OkAf+2B+SBzbxZ2fXlXqnr3T
EB1duI1zpvUsnjYBW3kAD+16uMzmdTDdiCjIzeWeLZFz4zrqXcu/4GCI6FahKZ/uZGggMEkmbq0X
TB45G5TKHNFq/2o2+Le9rLxJK7ItG3eQVhNtUGSbIzrUj0Kz59JFJWHrXnFrvKeGnZGUrW2tkZil
TXZb7+Ib/SpHaUupaY/DppqdNl7L2joS9kK/6XH0xXSzXhiK6iky86tKX8LBQW0S3hGPN8rw3CcH
rfCE1hlbRzqXDPjd0YkIk389UCfljyIMeTjofrx04BgUZRUJxG65Lb3QQ69aq9cxMG7/DmnG5E4p
WfRAn59rrAuDl5grTbNl8oEJATl3eD09+v/1Yv5yYSeFUu4XatsoZkyJsnT7Y69ndK/j7oJ0XAmJ
LUZvYnONJhU3EK0ynm5fWOWPyUV8NHSmvY4+OzPhu+g+/OpW4YZZwdsyYZw8c1qcuWZZr+b8FRnI
mTL93Dt6skt2opTgDwuSYzM4VE+ia/1gQFgxtgF8RRNXJP9wbUgo5hGZ4NZZCQZdipWkke285fUk
JN3wYhSnkps+QjlrH4Z+VcnMa5GgM9HCQ8YKqxfIaOhpoII/wKiJlOtOuicF0Bb8TWOdKWU+t6Yv
b6eKpE6UlmbCqa0DIc8QJ5oeH6nM6wvZNrziJi22ivUcDg+g1xR/37ZXHReqHMGqqUzaEWWmK/HO
9x2foNDukheixO1iPseM/rWDbDmQN0R5++dv/7sKcDFJiCQVEbz2ZTalDN2oK8SAHREG6WtYqJgg
wp3PcT9h30s0047VtYrOiXTOBbXFKzxujGHblbsM3RRfqBQuC+q56/qmGfPbdZ2sb6bWJ3lJ8vBx
vp6fmMouFILSM34Iwp6m2qiju1vcgxJI6FX9CjpmAgZAqY01U8+3TLzPxaCetmc/3zBiQRdgiMHR
+/P3fzlOBklr1BG+kaP/MrjVlbLh3e9dVHfKVesiUd+h10B/NT1ylvT+fJe+3XbxACoIR4jfxSz2
+z4WD5IZpnKRHQUAH289x/tpeJVFiD6aaitO327St5BcVn1NDKJi3jUw/iKEoRsfnQxYdiiyiGop
ijYhsup0hAnE49QRk+DhXoirxTdw5pK/e61/veTldP7L16U3y4kjrrJj9IA1gSFTclX/nHJHz90i
3QgoTNAn05WHcRG5suVK5YZku7Be+04tb4T8qhpBIO7mGZTvoZTXMX9VYLta5d11WHxWTbC0+4GE
2DNv7yla+fNO/3rpJxVxEA+5IFtpdvxM35AuLZV0QmTnJGRKNHhX09VwWa0hXraAsPL0snianhR9
BS+Hld4UL7rmJtHeFVv0t1G5JSfjXGuDRLNvChsd86qhqprCVP+ksGkreRJjf6BoV8G6XozWTlaf
ZonpCgYYsTjo86UWvKqZS9U7o3jOkDrR/lUWfY+wyGUE0OU066q7xL/CAKBoCCAAl2yz7FZD34ac
hTaxTMp44Y2EQ07IG11zZxXPFVqlYURZ2Imk1RP10B2H8LKsL1PrR4EjvU9ftPRFUh+KGavZaiTP
r3HIt8N7njGFbsgOsQ2UvMgj3PnY1ZAYt1cp7EjF0fEuqheG8aQ9CO0xsMd1+VAfsU+I1/TwyIRS
bLxsxTb9AAuUl3sNRXGGN/JJlxkqixtjmrmsHwr0UR0V8EJyTeu3tn4DMD2Er+SEyAJnGUmyQ+TI
h/CIqE64mWW0PYDl+2LiaTwEA8a1bUjwOHWLUR/Vahu0u3avXoNDw56MIQVPgYAHauFJMUi2p2dT
cRvGcHa0FoorTknEPmihHV3oTGw0W7jpc8cipbGFrB8hZ4jcWL3LGb41DzLPzyEizWcazqSVnOo+
/nqKf3lETlbQerT6WdJ4AQkQcgSiDjKvljHQoFF0w2ftAlQAAY9Me6Nolb4OwjXaxBakTmnrQBXv
z2ceng5KvlzRSfE0mIofDw2rWLytt8Na2Y8/jNgOdvmtQADDygzp5cQbgktIBuucOl6TFf7nVenb
RVwH1s684TtaYKvoU9f5XIKG5xsB2bo+ANvd8MBs23oVY9P50Hm2dgvp+Swp7puGpPbLDzeWl/qX
JbG1Ki1MEtYV9ZJDZPY6XMXdCn5vlDixupUpvdLgeag2M3oI3xZvlRvhRvfUR9wHGZ1tH3ffddlf
klU7UxPE6+zxz9+O+v2q8j/fjnEyX1abUY6kLMswVq+c6Gp2FEdDLlFcyMptOL8F5bHmuGy6nfik
Q0YFITY5tI85LfHQE4iMPLBveJ4cmjLF84zAhbd8WI0smXSXcQUbN1r50vtHI3JbzQ77DR2NP3+G
77fKf93hT/DiL1+yn1lzEI45J1Sqk+KgvbXbhoYtAexK74nDFnaLHO4C7XEwL6wcE+at4D81o0f1
TNWIV/UNH5cGQ0rFBqQf4vigpiQ75KRwXPXZseNw9ecr/vaZpKww8H4sAWSnhUUatm1WiUl2LN94
LAwoY+iEK7fiNL+37iPQ1MB6iOrGE8mxhirjzz9fXoqH02J1EWOhvwUd84V0OoWD5ftWnB1NGpFo
9UI72ZUCLoFtIu877MgaELhtABOvtjVUxsXqqn0I7PyG/3hbBhSrzxNqxqnzhuncVrxstV+uTVsm
wFTStBtOCh+hCRstbDnmtoSOmB90WWX8YNWuV+9n2dWyS6N0JbC9MdoUt5xsNKqdunhC6sBOg60x
7gZOjs+x9ligU2cvG9c1R8Mzg9fvbyEVNPKuJTH+dDuujSwlmpTaECt/fic5DFvBbdDEq9aaQhjl
aDNRcP3CmZO9InnDORzsKYPnc2m1frmAk8Vei43YNGLOpQoFImMq6FMR4cobBQ/Xa7Wt0AWt2ork
1bPZr9/Veb/+5JNFXTKrhEAmfvJwg3Ysuxq3zbsPDXrRqHOedMeX6ra8POcYO1UHLB9YX2QSFEGL
8ue0azkoatEJcZ0ewTp2xaHT9jJjpuJuiB8VxpMJVqqEIgZRTOzpS4kweo1mV8KGhHYlddt5U1WX
BAy2ExQDN51sQVvV4jYsP9rAU5ZvSvv/ONJwyVAULJxuTJlPn+W6VyIAy+kRSKNW3sXjbSyy58hO
RBdvmzrxLQmHKEs+jOmlzd+H/HrOXB04lq1vGBWkNk75M6/+NzvSb5d0UqT71mCaQyMyzaEzqlxg
ilCnl6RlqNLRKZi3f9E82hX2wUyzff+tIuLHopopbRGjBxl9uhuma0nx/Jb6ZqNRUDwKd3++yu/e
rt+u8qQer9VA8XkOlilFwP1z5Pl+FmyoRT7RmR3R3FnklrpTzzth2v2/R5b//az9943DEff7vl3F
XVi1LT8fywsEDmTiolu9TEClCiqHFoMpeq8VEu2Rjh+q3ie6ta/qJnLw+vz5qzjFP/51KZwAadab
C2/2pO4367Hq/KlDo5A/K+xWsX9tDvdNd5GkOOA2XbEX2wvxtbsMHe2qIk5Edc3rYL7CGi/LV127
1udDFt8TjZFHl9iok3o3wR6m2jkH2fmuswC+XFVReNBW+DI0UxMayBDO42OlrZryIR/3RePx3eFL
iJ9QMWJUFWN83HtkkdimA81F1l4WbuZvUzgsARPZ1d+Ci//zNv5H8F4c/to5mv/6T379VpRTHQVh
e/LL/7qM3uqiKT7a/1z+2v/8sd//0n9dl+/5bVu/v7eXr+Xpn/ztL/Lv//3zndf29bdfQHqNyDPt
3uvp+N50afv5Q7jS5U/+b3/z394//5W7qXz/5z/eii5vl38tiIr8H3//1vbnP//BFvnLo7T8+3//
5tVrxt87vOav2euXv/D+2rT//IdgGP++pFnBV0QdSxWy+HOH98/fMpV/ZzykEEUpIeAluILGYl7U
bfjPf1j/jmgH/MBiu0KP+NkRaYpu+S3+vQX8vRBKdVyLuqn+478/+m836V837d+QnByKKG+bf/7j
ZJK/hLWjxlGW/9NZO6G1/v4C5sBzGtWCwKfqabSaArND3oCeT1ZLTBPGsBkC/UMVGnE9zzrOL20K
6VFTwigNrqHOvF4mXLY+6O99p8T7GrJPGmuBZ1n+4DaKuhO08llX6FVLRk/IrODLXqOH3TqeSFyf
fE72elA8VjMZ8WEJD7trVI5REdWtAmK0I+3phzlWoxtBJkLkwCm1VwvBmU2ZgB/VQh9L+nahojPx
w1BeRYrBiA2Cwyqf9DuhyIczdRNUxd8Kp8+vDEIE7QHePTp7n765X8pgKRU0Pp2FtUIpmBhZ5XGK
AMTmrfbccfAxad5bSnslRPC/1Ez35IlLq5j5zn6zbgRyHa0WDNEoD6h704GuMHwTWyPeMG8le1Qq
4CEzopnKRw1IL7CjVTs1SE1C0zxUCKeLQHkPROmuMMECTIr0IBXyu2ySU2EwHdEPhdAX+y7DdWuW
N0WNUC/LFGJDTEZ4yRTEtj/GhGHr7VulG7dSDJXZmD166kWAxG/QuxdVEzq7CMrWk83IqUzhqanG
qzkL8TnG1ibOcP6UWGc5oujvljT/aCIhXkem5YjmRZNUL3JJk7UY8ZZDj+LsyxhriuVHPxljJwqA
6ilW/NhafuIijvJhmJCz1q8mQdlFwg/tAb6HWOZMmZtyVVvqZdKYXicKd2Klr/JAQAncV0exz6KN
nxKlWlV3Wh23XjOaIVO79l0XD7EeXhXGNmhSN8w0UCdB+JpItWVr0u0vr/vf79Sv79DJ5GJ5IGRF
It0BxR0FCGXq7++QVotZ0aWMpYKCI4UQ6b0zBOENuCxQQ3ml2lOaPOrhfCsY5d6ybsZ8MO1JSEOm
KGDhymFZusmcVVuECWORlHZhyit/7GjAtJFAlBYUwTwglIsTUyJ1Fz7/4cxnWN7zf50Gls8ABE+E
P0XrUMfNclKu5Gme8e4vxHkB3dPUxCWkJ3RcZvVqFcrRN8dNlAVEiafz5MRDcFMOkzem1Uc0ogQe
SUHAPsXTtQBwUEFPirbrx5w46vzdH/rHAbL3n6/4RC6zXPGnIFNHpM63Lp3u10VYtkk/ArCaJgg/
uvgixPNHY5S0nCJeSzH/oQscVHMJd4ZYuFWB1M0KYf7/+Tp+L9I/LwNQDPafZQH/v4Sdx3LcyNZ1
nwjxw5tpeUcrkiI5QZCiBI9MZMI//b/A+w1a7A5pcm+0U1XBZJ48Z++1KZu/lJ69TOOubYIWJqSJ
9cwPn6tG3euQeeifP+hLrfZ/n8QcgbMag7Loq7awlgvodfbbbS7ozBt1yEGxFdCN1WvqZVdDCRho
9maxD+3mOhNAnW2LrpO20+PkDCwbDECKMJeg13BGG6r2/1LzfoGh/O8bRuwY6Je4HM7X2UzMA5RI
2bVb3KXFpF9S4QAalADai2xJtCywJekEJ4epeGHnX2mLHNCan2pn+okN4i/X6/eWy/99G9LRnAhn
FoFpX+6MxqhTxD2hQP6UbbtGHs1YvI2N/zy3wIYmknrYkNowwogq2N//35dt9p9Lwu/F/+dHA8lb
fARUZ2Sff3mbCKQfzLrL2m3hgATOWiEQVlkIfRK4P31ECwLM6rHy/9aisZY20u+vccgchU0d9h26
7q8igm50ta6DSG1DWx/E0Oz7rnlKahz1ltzFqbhJt4k/nHpd3ji+/ttpYlno/vXp5J4uYIuIqO8v
1XzgD0PRaBjdVi5uOtJBJJ2gRifQg8Lb0HU/0my+j6P6yTIYpduXysf5ncqnJrfoNqjdLJq/fKXP
w+qXr4T9GTTPooLmony5E9qdUeE4fKXRMu9DaO2IFIDn6ZU5qtfAbF+dpAM7Vl3sbLzxDaIAp/yq
g1E/z4flKR7idUcfse/lg5Ndick+RiWS3bZ7n/RwX7vlTWmM77NQu5YrXpPB2YbNX5a6fy8x4W+/
4cshrdVV2scJv4Euxcmuo9vIbd+504c/P7T/scDwOQHHf3wS2BWWUvWfTVTfqMIxt2e1jRKAoWK6
D8v5ZK9btz0MVv3kYaKl2vhw+4oiLNiYzgT9buW2xVpY/Xs5R6ciMf/SdPzvL8V+ZPEyuQ66zN+/
VJa3bS66UW3dCM3D2O1nw7maBPIRXq/WHu/zojuUaY0kP7h1e3+t0+5h6vlnUi0Ejmmsb41ePv/5
Wv3Hk06WEzUzubA00Mzln/+jBjRFXlaD2YPty6FYz+K5c6wr3YsbNertnz/qv95pisxoMfywPwdf
N7rcLSOz8Tq1zQqJLEvpB+mhKpalQYpEEJtMPYJD2eDmjBsMY66PcTsLqTr/8j3+vZ6GTMUcVjXP
8ZnAf3k8ImVZ/pjDe3Si+NYiRyc9JOND5F8Z4XTvp+q9dYNTnzoff/5c+78/F8cKs2HEsV97+43h
z3Y8KUUYu/cRyPoVwzpSstS8qrrm2RDVzTTKmyEmY3kzBxMdwvyVVZlhLKm56LAZy5ppSkbdmP/S
mbeytHqyRzxRf/6eX2Ywy6LP9SGSwSP2GV7rZ5z2P56JbogNEzukwsMe3Vpu/55Y8lmKYzFjjqq0
YjZmQhOw/NvEpNsaD+ajMg3kIUS4zK3+MY32pnaKPYrrW6vo3rNe/U03+R9FE3Ktz+3QZFs0oy9N
jiJKRGOntdpOsXgkN8JxzPvJsq8mq32QlnxCm0waG1wuVU2bOENe5Kd/WWac/1rOID4u6kdGwbw9
v787rB5Vl+iEN9oUP9QQy9UgmfbGDX71Rt8NvdVsQqdBKlbTwfAIBJurm8ROTmUEKcad+7u6TABq
mFh/+hytJxi00tXkKhjWr7B2xbrP7yiEltGqyfsgYyhoCkUzqdGm3NvrLsDtaUawJtWCoUZYNtqz
2PYeI/0/PxNLifH77hMRneUs+YlLm/1zovKPR8IMISHPnokVeXAfiWIaj4L5Tx6FezLGMAb1xt/6
jl98L8tTyM67eJXAffHOfA6i/vGRZIX6XZuX1rYVfrlOcYpk3vyWONPOqPFc0FRJVjYmisqGMmpX
OsItn15m2RirQDX7P/9+79/3mnWLL2T6gUeQ2KdC9h/fJs9jqxgL19yWKQGEIl7HRXZdaA582fd6
Sq6nWnNSY5DdDz44zh4dxXhd4I1zVraNmzAzs+cpie6qMbzx+p8pfCuswwPY5dL77idU8yqgQ2c6
uzFP9q1W72UDfGWoEa76qb3GKlxUKVjL+ThazXPRzrd9FJ5rYIxWAHti7O/bhLXBnNF7cmkf0+RG
ai5RoQZSuYwE4maaPaUDsk9JQ9soFGYcgn8CpiaFIpuzfBI6/tvQY3kN//nc0Ai1acrw2HyeK79u
ekNXp75MAZYJgR6A0IG1NZpPSedDmLKMLZou8m9kiPaqSD4qv/EOJuJQ2RU+N/ivrqavReX/vk2I
YxAtE54P9/cXNq1a6LJS4eJssGnQ6XqTkhF3JpC5ZFl+GqzWRn6IYBd5K4MYhE+rPmx//vlZWiq1
r9cExyK8LtizyzHo929REnBRZWY1b+14RjEl0/fArfYwvPaRI56gF3oKTeOfP9P6jw9FlWSDF0Bx
xsH4yxlilEMaelYxba2yfgzA965xssEfoctRhU9xO+x9KztYQ/yjaMx7Z3G2qh9WGz44eBrWVgl8
KJLGQ5A4d4UVZn85cH0RIuD7XxYX7CLLOcNl0Pnlmnh52OZtGAIDr6absIi3WZTclwQtqXgvC1oK
gwmNdzJUvlaCwLQoXFdTu4sNd6+InTK7/iafvAIV37s/V2+G2X4nqabH92TnCD/1RUnnL7OapVj9
chsXzT6q+MWah+P699s40sfQdQLGVqNNJKKn3MRj4h7DeXpmTPmdwLtCj5t6wmP253v5rzqCixVi
bV0O6pHlOl/H18VkdG1pZCPzcfTfaq6ZqNjoyj9yp7qbKtbjMSzUwYdIgJ5gHzYjAsfsvaqHZxd5
rOHjgNYeIk9aHpyvQ1KHiNQE1Pzn7/mvivfze5LuzXcMqcM/n8l/rJld46beQKdsi8nwLtL9jT2b
u3zI7pKOA7RwzkZmnuZEb5xGSwpQOq6jc6VBK5UGrnD0GdA9ETbU7LN/qXG+2EqXBw69NIdpLiEj
bU62v989OtJK1GM+bCdd/Bon07ru/D7ctK75NE7gPoYOxVsSF8AK4jf2w4F0W5Xtha6yPctUfpAB
i3LNMEU5+14nvFiVBK+TlvLOpfuZW3ly9nx5o6LgexsgZ/vLxf0C+P3fL7Ct0GUpMtmYvj4FHfrp
PukMMpW3ne6tXaw9gyN5Xe/cQGZ72yl+lSnvRhmjkgmnyQT/rK4s1VgPcQnzxC7K7YztZ60zqQ5m
ggTWKIazQFbj2jlpnH0PjyFK7zJy4bWS87pXFVhk66ZmVzv2jvyo0zE6Nm353S+mYD9XRGiWhWFt
UzB0ckAmn8EWG91yvLilwHgDLXKtVHY0BYDErKJvbjYQlD4vIyqycGM25u1kptFKREMH5gVkUpBE
5Kc58JhyWgHr2BXRvkuBnE1DdmmIE9+4BazyMMm20QjKwDRO5WzBOFPevemB4QkmpKHSLV7M1roq
TXstjPSXZ4inOerSlVfWH553KwjcWVs2Zjg7f7esbW6O5U6680MaE6ge9M8Vtlcnd6xLy6R5Pecl
vXC0Xt1ApJPDM9Fm0a0cc0x2njAYEdibEo7KZi4HYJLEeG4TGV1HsVGuhxb0jIfci65ftK3Gxlg7
C0fDMeNT5Iwg9GLz3THH+9HFaTiWbEmeO567yAbG4aSnyg6vZc+z6he2ucIRpW488gskhcTKTuiy
xqY1biE/8/UKJDiIvpudrdNj0iTV2stttWoqjwQn0xRrcsazrWVPb93M5Y8nV5w/n562m/p12cOC
7DOQhl0KY60nTD7S3rALkrp7/svjvJy5fl9NKfKYeMOuZF0jXPj393Fu8tDFZgovqSQfthodKqjJ
aw6Q+KqAcaTpr1TqiXPZz5QzrbR20nIV2X/BX0qWL5y55b3im4QLK8RC68IG/fs3qbK5DlO/7Lde
NGX7CsBCIo9x36PQXkpdnZj4zBeNZF/jRCiHVxNvCNyrozXx7xc4ywrj6MWquO/5t8rl/naD0jei
zXaN1OI6U0WDRn0A4zdm9iYUmBRlZPibwJPGNnMKpuim8VP7yyzm8w8Ox/ba7iC4jvb+82UZqpa1
0UnhEis8RtG47YqyuwyYNWo1+ztnSG/r3umu/W6fJEtIRNITHG/i1VAhS29Y+lvD747zaDp3hByu
rQHLq2iirYxks08CXiBXd9lfqmg8+8tG/uU+08Wk1CBOMXKown6/uqkVt0kc0/FojMZBvAe1z4hL
eykz6sMMWQqiG3rtIb12sEMGiX1qI3/Y16a+d+JS33hZscvazryxY2e8CagYXDVCBppRseRWsbe7
hownc67OCeByTonsgxQ61thED0NrQBF3iP7NE/K1RhorB+G1Oz8CZWCyZWKIcp3DVBVv2Tz3ezps
8Ow7LCnL/1vVdLS1Q9JkMRGXiMlBtla0rdOWFydaINF58j7NJ0r5KUq7ay1pawxxW+5qgyoXMOSh
6moGQss+03dEeCQ5ptB8CgHYzrxZ3W1amHspRHNlj9QuVVpOOzok8S4m8FJGhbEJTDlc+75cpamT
IuB1h7VtSASroQuBKKuHXTk3IdMYBL62CLZzZOREoVMEDFG594Ysvm4wtSeBs2/iKESzB5FnKgde
K3BBijBEkY/NlRA4KuR4tltTruO+Qj4jw6fUp+QoJgFgUFc2pvCqPWe++zHrjemX1qWuwo8pBpjb
w+eem5rfa+d0Bn40KqoePLusv0XgdkYiVP0pt6515F2NMnNvvE5m2wRXvlw2lopDVqCIy+vSEIcJ
6/hRe3Bty6Qkg9mGnqlrVC7CTZDvxjC8CiwSnx+XKw5VdWR+pJ7C7t+aFlas7GVOX9rCm+4M2/tR
az1tgnESm66drLXgNq/rJgP11Zr6wASIg2Wio627nAREk8/XiZt/t7LmnW5U/Vj28ItLfZuaU/ta
yOK2P4zseMeqLCFkpaa+yqe5Rq3ekdYoAlgo83RJpw85Sf0xEFQ+W/E2TDr0w7P9I+hzd5emeLBC
d7itbADxrjHc2P7Mgc6vSSIOMnHM3KS+aym5wyBc+55ZPkHEc4Bc0DVXG62iGe7sTIYGNZUeHO+t
tNFODwESXqeQwUrNqX2xkC0yjYaAoJPoEqQbnfn5aYaMnjAIXOdEhp45GfAEpimWsOhpYPI4e65x
TE1w4qXRBOs0i6OnaqWnwcdZ5d/nwrWhp4ltHi15j5mPOJKe/LZq23EPqRqPFCDZwsseqiHszqo2
7/MGtqI3tS/13PB50XXoZ3yOCId7OrZsopJ4F995MIrEvStEeZUmZKSaThVfDLt2zrEtiSdr4vFB
SVJ7mgKueRr4V3FXjWe1rF9h4kkeH59orqokNgA1zIqOOfE3DWhGf08uNUTpML7ts4Ib5WtJr9vC
ZNlNLxYBNivVGTN0dNe88Rvj5HYzNhKE3uz96aURNuiGzH3hHbeHiI5NXFTH1JnAJvh5eqz9/qUy
JIxpu8Ymq/V+Zt+NHb/aRA28wLrfRUnh3TWE6VrL8YS7lN4ZEIuI8DKuPUxM+LC+ZTYj7ylCJluI
+ZnptI2kFPKf6z40o+iPQ1zd9LPO0M3ax1SzxBkVj1mZD4fUtC7ugKZI8zNIuJyi5ZBAXqKx5F3y
V5auvut8sk6Opr0AOciIaQ3UAT2EaGDI1cbsQbwg62KeytsBdoBgRb5n7n0MycpG3Dicc8rlVcws
+mjarFBVB2ET918gWVSzpYyTGk+TSMdbQwS3bGPAyqOoObQOd0CSM1Yu9LE20QzVxeGz3pg43Q05
9U7ogvRWHI9XjtuDgaqBNtmU3GmqDomTvioDY0vZnoIxjq8SnQPji8kJaSFIbNImbW4Cp3oku/kw
9/wQcy7FoU2HZpeZADm77i2aJhuS1NSx3UGy5uBx8Zb/cbP40kfjIva1vLMTRLt5EmOy7cPqIHvu
w8rObe/qg40cQ/J8lSMzsaHjO/4pLswr3Qr+qiZusmGhAAJpOZepmp9UXC1ZKagDehR0iVx48eWA
Cnb5y85E1jQ1ldyNAUC0ukjkixLjOjP0cdBRd80YqFr7ozZ3LvvaLkHztdbtuR2u2oTiJ2+mfI+W
ojmY0chOUqTG2uC/HyA0bTsJyMPuDG+Tx02044Y4JU3Doh5vq3mG8Ndrn0aRvGuC5An4V7YvFQpz
w0CMncyoUCgoiFYI8wC8NJoI12yJCLSVeW1L442taz9ycpp94W2HkESIDjbymJ8Dnxo/zKIG624v
dpw3X+IQkrGbd5fG5rgux4KWT54siL29aSvQ/Hk8n2s41yXDEVp3L16LacJt6pOwHqtpMUr3WIOz
pXydvOgbmxJAXgZwuZOPEGLojVtOPR7HrMWu0DUfgHtI/aTwtvv+rjSXUl1F/U1llY/C23+W3SXQ
6m6qieWIOLPLlm5b1e9bnyvYZqm10qaPQXXahw5FUKY1hlSZcLwzkGxMqTZwiDgA5v1GHWbhbrK4
EJdCx+exhbfs0ivc65k6ptMXGknFJeqzix01922gUfZ6cbMurY+mSs6Wqnn5PePgh5P1LfOWXKoZ
CV452BCN25FRSA6ImV1paJ174oMPU8+pQcnYXRbltRcH1p78crASHokzDC26bVgMFzMdftlag6yv
3LXbeGcZ+0jsVJDucwa5jq2PrZgPMvM/pNOyF8sKO3ikjN3QLKzojBPJrGe8zgGmuQCgml0SglfV
T20yvQVlNROejDedSQLtwzrYerWMVqNrxfvciyBZ1ZziZdxj7g2h/GkLgPJozZdSIXkxqog308SS
1DcbU2Xuqu/N5qJc9b2EBZ5ayKsqZCcWGgzXpE9hVbg8+mjGnqQvRi4os0tSPCUJDpGSKRwKa18o
yiAFXTF3v3thpXFBUGeFuwxPHmHSCrWWO8+70P3oKvTPph8d46D5aUNTo8Na9TtKDgYz3VvaJ+nZ
DqgezZHEEAdHjvY0LAsvPuq0dWFpU9/oCk57jYoHAVW3LzK7AQDg5Mc8ny89pmV04Pl9GtrfFRC3
VdMH9bppRHioDMxBg5k8J1pbtxJ7EoHvPglC1ngedOFvi0IF10P8IorGPdicNved8+jXTn3+VtM3
fWig+mak6a1bOVU8ubO6cR2Cy6rW2Lo2+Z7LApMcqDjYsTVSXCOrgfczftzlpXnVBYb4NoXWQ2rA
VBIF4s+kqKaDmNyf2s7IRSgQXxpzAVN76Bz8F4RafB5igiijLwp8cD0qrL+WnwGbW+proh9AN43u
Jc2J/3LruxLoW2Q+DZ5BfLw/CJBqiiO9jI19JIj1YgxbGFlz+XwT7cnrVijPCi3OU58BmVo6oA5J
CsaQ5/zARfKQ6m/Chb5RE2Ai0tPnGTto+XdEBW1ZDR2sgRkGtVvsaqu8aeKsZrG3d7Zt4bWX8yVI
mnHVhco4jikBf6HyeXmL+FR35b7tJ6TKHcNGGS6cVRId/DjGM97p/NIZvnO0S3K/TOWnF8ZKTO66
4WYU8mgMxNwJJ/Vv7aljs67TaTUM07SnpxVd9X4WXRolb7wwc8jQMX5K1fL7KnRUKmP+Ld1up6c8
WIVRSl4Ak1CVFNkhZ1AfF+BBY+fAlhtuonxSQJxeZFAyLCZLdDekJq7lIXoxhsJGAONWt6H/2rgI
soVZOvs5Sk5d0Z3tJQbZH9OJRY+IONNNLrMxBSsvmdHXhZ25CvrpNPFCblOAu+jM0duVDXbnKCRJ
NOtwk+SCg4aUW2277o0wykNT1VuunU9UShxeRTp7GZs0X6c2hNw88O5TJjdHo6eDXw8d24BBA1TR
/IWC4BMBPmckCCmcfm3RkUfJYta49SGe2iffIIQi6V/rLAU7vvSwStf/5mT3Xc8SIVqC0EVAONKQ
hBMuKM++OP4txz243m6Z7qLqPXES/25yQwKSOKpYMp5RXhawwnJxroi0i8zoW+rm9koMEKvQIuxm
bR+tMX5sckBcjujx0yxfKZKJAe7B/ihmrmCdWc0x8JzDk8w06TEO2WzZRDNiaHk5jJy4zc+9M6xL
6+jMVbyZpq4/Tn7drIcGxkI2dy+GcOZdX9MiMOvqe2IwE/L7OF9bEKh2QZqh6897tRMq2EsQP5ry
DTGCh+4l/2ZYXMg0ccaDMOtTMPXD2YiDDCp0mzrqJLuqO0cpPSbTBZLhByySRmpvxxZM1TTIZ1K7
plhdBsYORPINAsa29VRWwTnNw+huGiC456m19bKagN8m3bNjB1c57Y+7WtVXQPen7dA0LNM6oyz3
bedO12gXSqy6A6dyYJPpgVfKvGMe7J1CzFKTBCfbpc4TCk2qxjlXx0bQz+13QeB6J0MmP2KD85Ct
nIp6J0+YJ47bpo+aM0Kkt7gqin3rDW+u2YSrUeliF4TAa02PLpuRh3vamQ78sevea/OLzuAP+Vb9
YNjz+SHMQ7WTESEMcw0vv4svrTM8tGUkdnMtXyuZQoUoVHlFT2Fvh0uZHGXfaKi8532briMe6krb
r75zY7qiPFqVhbWuK3O6OMUPH9nraZQ8e3U2PpZiYlujvXyX8gt4CDGQxA7dvXEM7sdH2oX2qU6p
UQnuXaW1/4shWXtiBoftpa3FtkjGncFKG9jufBV4FVENxM90zpvOuVO5M932HQGkcWZex1F7r2ZF
tZkDlAjlz4ZpFjC1566wchJz9H2oGjD0fhLsmrK9nX25H2TenyyB23emu7HyW/WcSNj+2NiibaGf
apuokiRm+OXOdywOJ/YGE0+/LVe5CXA4J+A4T7W9HudvTh3hGg+QHk7CHDbN1JP6YIFoa5HzhI2e
9o7dHawYjW7LVJv0KJgLhsk5288+ZNW+uemUQulAhmRZ7TdOq1A3LQ92vpew25qvYV2QBdZ511FI
AmSZRshF+/61tCijfN86WWZxqi1UD4kajEPYuXd95PmnLKIS6qS4Hs1xOCbje5Xrb7ovrF3+kk0L
DymCqx74QbOOy/auz9hmrAkfp2isfZAbB27Se9mGXJWqOuT0DKic8xc/JeV3DJbcH2vxc8PklA2/
hn0U9tZ0SxNx2NUuDb7IDWvki9HT1ACntMuwW6vGg0s+B9QjWuwYBg2rQBrdMey9tayW62iR2TSX
3XM95SOVuCM2uVk+2mFXr1r0IZ3/4pMfVDdefZvvHCkSOlldtw869aYba9oWHKKJ6e6iY9Enj9U4
7KRRATHqMwjdo3WapZlhdkpXMovElnGwJtsheE1oJK6E3dBb8ZS1yVv1EsQGar7WNFZ+XJTnTJGD
lOuXlrDFJNGgsOXYrAZlovYb7WBl06zDq6m2do/9NIPz5ahQbg2xhNb4FyWIee1dCnLl+AS8gmCk
adMTN+ZP9U4JX+x8aW/YEe+d3mr3DjDAMPcCYBLTQzn/RASd3bV2sRlRa/N+ih0qS9ajmJ065N4j
JoXMRZm+kfxhK2ljD41LAj/KPNrUbXtVZI7cxzV2RCOY7udO7bMUqr2XvNb+fPE48mFbABtAJPYy
BPc5uJhiL63ixlMhUJzsprTDS+mQJWUEnIsJRK+hRE+OHnZipKC0I481vR+eangYic08Em0ob1ED
TlVkyS0TwReQVCRXZvLVLx37YEV7SxCKFxRlsuk9VgXiQE23/TDc9pzOrIYNReGKgw4Z6hQKOdZq
G5UBTceBtjw9jXgqip3KmtshbaOtGJiiayMfGcH4P2N3kmd19pDV34nKfS4LniUdj6c4nIPbmMrc
j8gvi5o03IrRj3djC2Eza6lUGQXBgiLKmkU7JotLXUTqmKDM/fGWtIZ1rauNg5ziezv6zd4fHqZm
tg6qoWwwGrxcGXv8sUKNsBHuNN4WzCzYvuaLYUbptqJ9fWgs+9qQRbKVc7S2J4NKu5PFRvuJhJt6
CizsylUQrHOmqNZe+/BEK7uL16JUNE2JWYsFFC9X2fQPss0Q4M53DWPj9rW5UZbx4SbxT9eq+01H
fti6LYMPWY/OCpj0t4k8gDF5NMPkuSw5qpUAp7eWEr/c1HrV8e0IkqlvoksSFCYAhBYPoPBfacdA
L++Kx3B0DnK26A9XzXbUC7usmspN6Ihpb0/FwVXsCmnbVw924vwIdHS2PG3ftT6HkGqpZP3CfD/m
I39fdDdFQxc21fmBFFpMsMawnwfKm6CQT6XDGsrvvOo6i+NcwRDeG4kkYJKzw2OzjUsxPM0xpl9G
ud/pa0U3qSx/jn7XwyxjM2otlyUkDtWW3THcJ0UXIHTMk3ViVsXNEhnFOVGCFo7Sx76Yhq1qQJJR
5JyDwJx2qUtc2+zTM84YLjD6+J4Xst+4sqP9bmS/YhghnZyughpLQxGIX0Zf8WLty56jVusSJmSU
xGLQ8RwglOGwlEl6ncPZcYNEfueceleGiPxrY2JMUc970fj9tYfRpM721mS+dw7pqjqlhApK4Z77
4YNuvDiTFEV0AcURO3BvgwPr25EnuTMOWQc7E16r8GSxjluonEoB4Wb2Nq8qYexDV7an0BpePke1
RlTyO1JyV5KG2NClJJd02vf0qvDZwLWIOKmeqp68C9MfXh03m9HWf49tOvZpRaxtGWiAx7yAq1R5
dxH0CF0bhL1zQ6xBVJuxIh2x7N9HA9BlzcrXN5qTL50IP+WQLFChrojFrtbpfRQAuICRLYDnunIg
9rzACchS1aQJ0xwEvowpG/72oEn3nsQWdRe39jWUidrMmX0KFNMHWeF/K1OCcxWX1eWYKia2KeUU
ixSsWM/luFPdt1y1xgatOgzVzLpNhfuR0Ke20Sk7XgqmMXCRHkH6cnwGew2/JikaYmon+iOx94b4
vuJkPrzY0YF3UBEpAN3OrMdwJdygWqmQGX2K+NgwXdyobZgTXyofXUZBJ/DhzC66AsJveaty0ob5
pkwZHCIYvW7coi/jHNkmzMhGf98TfqY53LbgecKk/VXrhsunKnrnmTgXXo8kZGC2gwJv1xWF2Fo0
+Bgb+wSscdyxoOkg3ILWa7sxvpOmwBbDgDCZlk4uveMyszlPta+GAh+fmh53A1Mwu1bwbjk62CYJ
dJO62nkRyTcYFs6u0M2u9NilzQ77haMcnI+SrkrWXnxz32xVhVw4F4Xe1drDp1WWBz3jNks7G1yE
vcxtKiR4fAE7camn+37fp+Ozn+lxm1c4ewNiLOaYnFjNGmIh0jrqIH30kYTtDdstz5140KoRV4iD
gvZt8mzjIrLi7A59D8HltiT+BjSJavWjGqkXuiw9NXUpH3pVoyzsOWWUIXPbgDvDyVYeZyKjg7Kl
71cPKV3cZtvZxm4ZuG56xzqPpfFKxI13QLz4ls9JxViAYbGTfguy3Dw6XrdunWQ6qk6Z5LHyX8Pl
a6VzCTPEJMkQflRDRnBtEqf7MBDem+05JJVCWCDQ/bkpBpe9jZaOkWFcjgTpRdZgrRpLw5Gek6e4
kjdFTT7eSKVrJfJsGkPIKD9XjHkj54gZ1QhQayWiJI3VFsnBS+fH0WGMgdbcAjXZHrOhsw+JiPJN
gUGMtl/yUQ6KkpS1beBMSqNcEdncXqeiEtulXTBZTniZreeO7vmuKMmsqKwuuNhxu9IhcfL9L3Ng
v0DV960SvESRhCpU2I595WmEIY2bfLh871yJs28aB5uti4yWhhD2rHIQFPPnuGJOtpZwHmTUMScZ
UPU6XKKmI2JOBXG5y/RrERXnBEhjBYtajBgGu6T8ZrVDs9bjaBFm3B0dnogQlYGa0GEZLX0s6eeP
NtEoboU7hsJyPVcfXTaGVKEofUgCi+RhbgUZIc1hMoIPtxK/RhNTkxuTrJjPm24U4C5oTa8CcQxZ
gGFrD/XOAZkkypwzerK0yuP3VvEq9UUMQ1tPNKIZFx2juypfRjKZ6K9sO7MpHkzmThZqcbPmdGCU
NQ1hHVf7YqTmpvegKX5r5DUM94jKzYZVlXX1MSwEafEJ/VNhcWNrzGIYe6No7WJSA5oDPixHlndI
5VCvi+jNnYf4LrWLXSfN6NgaAXVqmt4Ik5xlO2sdusgLjy4ksbuv6oKWneWeWsOSqxoqkxOJa8sw
Kcb+P3Vnthu5ka3rV2mcexqcgsPlySSZo2alVKUbQiPneebTn4+yfboqq2BhN7CBvQF3w3aViyIZ
jFjrX/8QlPJCkOjWYaIG1yiNyHXQrIOBWU/Z4yAI+eJC+IrbS5h0VfwA9YhQVMSolfIaQ6LQgp9L
Cm206cfWYJ/DrrwYr0eYe6WNbdLIuH0Vmn7nZri7YQFubOVZle9VtX+gvW+CTtx0rHY/U1iABUC8
Xw2EdIaTDxHeb7d22+munMU6NoBa7cWC2pC9i3QSkCh2X9wrmshHUhrmsqcleuz4QcQZFJFOE5eQ
M1AZHErKZGsYw8u0p17XFd0rlK44kWXJOKfJ16g42Wei9I4BfHy0JvLYEfyFuhzeVSL4/rlbpKpB
4+RbyVrqoi1RayU2s9+bxiSaLBNHiZDntC7H686DF95cjVZRoGrABwXXUyICyZkZzFBlVBkwC2fy
A4yFNXwAu6AxC09WsudIjxsaF/R33PSzXVrpPmq6rYgH/aqrQ1fKC8SiNhLEzWywJj+pD2mHgcBM
95hXaQr3BgtxeYpvevl5CVOchAaC+OnPNOI6mtubsAgf23h+CO2i2FG1PevKEFLtK7ty8uEVo4Il
jjG6yPs83Jl1rKwUpW4X3NFLlci8nqbsxDs1LgLR0WzjxDDIyfcyjpY3XyEuVZXYUdEFEwVdtE4z
kdqUx2l8wHpzgc/wZ8j7UL+CZNVy2LdkhqZjupOMp5ID8EoLAvprUYlLKYgw3GTnpr2Z3tIp+0iI
HDS0Sr5qx9K6EBZx2FSxDHVsH9dYWoGwJs54bMODnOvPlo4cPu6atZJT8zQNtIQh6BUnb0xm55RQ
BvD++ipRcQ/SjRk/G457U11JY6NconiKSC8zb9qJ5aGEND6coRt/4ubkKixWca0fk7JgB4+tUw4i
t6k7Ki6/AfrTfK2k0qGI6YzWZJMa1nDjqUDHnESAeOrcNAm8SOtgzk0y6DUHU1Bg27mRjbz1lNra
MJnIr6QyZv3m5WXn9z49t+FoUvKeV3CPrCF69KP61gz7u6klk4lB+fe0ia6TvF9GgBLMsxrg2O/i
x6pMHltdHKac4QRuRV7Uj8iSyTI3piT0wqBSXCNiHDtMqzlK7tHaVA5q0o+xNKQVlOW9VsenQK+e
KtFQT0WPMgggRyha7Cxgvmpwu00w3imFTl0TLHqNQH/uS/2bXpkXY6W9tGl6mEsL+KQbQvoxRh2x
QltXhjt5NHD4tVMNVy/trjRn4YVZ88pJDQuETBm+IHmTi5pRaUpVKJsH3zZvs0x81GZkrUKxihIR
HiH0XnY9c9gUbkhLO+JKZX1VmBSFNMdKGm05eYm6F80uybG70QDMVpK6GzLltgySu3zgTJVz861l
yp33Ao9MM7PXaQJroIVTMWPnqRk0TiWE6VWgMZ/UsdWpapLCTOx9KJruA0V329H8qIzwUa75vb02
hvy2ssMeduQLZX3LvKvBaDaaH4zO3GRXYWZwEon0xSqbI07TBd76B1ltu30zcCyBPTHxSi9QOt1G
ncK0vx8ap538W6P+pnWpcdHmNKFtqDhjAuHXsMl+kEsbx1qqs5ECR2MWRyI0wnvk3ji+pv2VBAtn
ZTe1vjaiAM7WtAnSaK2VuJiHbXzVqPZtGIEnQLZcZRrvM4u7HLZxXxPauNWitnKIyBhXZRlf6eh6
nE9VuCzNJaiQ1joMOphZMOEH+boaxSlssSpTdEgIQpMPkcS8KE26VaXxoWLGiC2vG81TtLXz6ago
jlXFuy7NIX4opPpSeQ8xklathsATIrJXSDAveyTsUgFuFQBxK0zw15lESSIP2eiYCtPRi2FR12d4
ten14gfVMP8pQaTSwMQHvUwq1+/Sx47KfWWrQExcj/7XsQFI3a7ja5V9CFDB1HwbqL8aw5RWIkQ6
EPQhjoG5LzuBxV3OluF1MoNfhc+dWkZxOp+fmkmDWMVashqT9aTdAyWZIFnMfzDdldmR7WNEvy6F
JS000I4+kt83BiDR4Vy3gKG4rw69BGoztDtFzW9rRYfPlQfET6SS7JhRAFsOoPSyH9rJTXMFBsqD
AEejZITFYHxENcHwSNuhKk5AyBUp3nX6bmt4Lmq3Y5ubjDTSbxJi0xUdBuyCoL0MDCquoCX/WtrH
Q9l4Ul18z/ErDIV2JxnrNI83SdC5TTSrnmwjNiUhlql6mcrvkYpwAG4xtolVgX4562+j2Xg3R3xd
gnzbK2a9Mqzm1VAx5qp3JY04IBXbajDoZBClFcCREeNwYKz1kllXn0FuGU6Ije5EWF3mCKqwZIZV
1k7RRW2QA9tP+X7OCxXT9fo66gqoO9kAQLyANPN8bdKRryxAcUV/mlp81OqrMm4v6668jBEVOUZG
g+TThClzguIx3IZZSVwW7UrPa7KmwiTDIrywxNztRnDIuFLoqgVjHDNnM7O+FR1ErEIkGz2l6VJB
OzqM3iKmGMVVHBrNasrDip1+2MdTehHP2riaSu05afpg18Ww+DVI5iWib4MBmBLnMpsbQSClmBgE
NmTG6nwuRFZ4ad6/NeXJypht4c6BdXUk45kpJpJ8O/xc1Tkk0zVx/YGWvqhrCTnATPqn5DsRtd7U
0y5z/EDtLhsXr4BLGwnMVsL4gQ9Y0BV30Z1Knec2GUL3tEJdpEe5l6iU6WjiTNDViSAbqtWae6hj
dk+mp2uqsae0IbebzYaDeqi/ZVX//Fk/lIxqC2Z2lQwT2U4HQDr8UPhwU3OjtYa6xTuyXiWKOe/U
lvlbZE7Dm8XZPfXJDfQzSgmtejckRftmNjg/iDbs7xGszU6KX+V1icxNayhP8GuM141ZIRQqqu95
ZZYLu7kkHaK9FKG4FtF8kTc0Lj6kKOzemX5KgsJfHci8TvVXy2ifYJS/0NFjHyj6tT5hvz5M9MIm
oYPs48fWj1/SIpg9A+19LFeuGTC2KTu4wsyEt+wjt/Iwbi2juW+TmHJV4bH2hmPNrRs0vF6TCfQw
lFdtoj/lVbxtx/lgd9VWtcZ94JtiJdni2tSLbQnXeenfG8/uMOqNSlCx6DlSrddQ44CxYU7JGMSu
GpM8A9iyGz+Q28NUE++hNnAYy2yT6xWoik9+II/Btbr2UcXRpTQVx0+afcBXCwdniWh86hP7Zqjy
h2rEulL+1ijGfb1M/gMdXqkNEwqLlMWYKeNEgAONLt0nFxAHccbKXU3OelPA2ciMm6GpL+pOcE4E
jJFL/0UPSNAyI6fP2DU7CrJyYgfhXHP0oT7FMt3iXMmXkpoY25HhJ/RzuDiMffdSk8pcsjtlen5d
kaPY9J1nhF7McyT7vXwrdJlGz3iWwAmHyfZEb+GsRXe4kkr1ws98UjaGRKbqpqIvxx1M47D1n8es
3UZ95kzlHSYba70YnsJGOYW19BA14WU+M7GdtOMcN8nWsoNt1kB3p3Whp28uq1bvjjytdWxpOC+l
8rGUlU2uNdACR/WjSofGRXRfMYtRsdhb/k7PsI8fBxvJAEhgi1/Ltm9VBk5m5Gd7I0///luzU4CA
Qf0KPCZwd1KnLPZGmCUrtVBgTGjXaVbgNVVSdCnZvRzgbpAYxbs2Q+OvLbt18HR8BPPXHD33if7Q
lup0eIPpvMS5YRbF66dFC7c21I1b+mO8VMlkqpSsv8rBAxmPSdbeYtQiImKZBTzs3qqzvdRjFdJT
3KORM7KDZleOWbZEegYVqdZKZ69ruXjR8KCwW/Y2e+qkdQPabVXzje1z+tZ1RYqz3jKVr/nXisg4
zpp+I+iMnCgk8i0fhMowLb3J9IABvAYPRgkhjVQ+kUcltoZ8hp4mVLausu2P8ezm2DmtUCRMgJ8j
r6wt2w3E3nZlJ/mVnxrVyoREQf0pFbwsQPPITOBctpz9fcY/jrAvVQTORWFftlIxM6EXh1iFNKG0
2Yapcd1p12PwMY0NWGerKm4+JeVFuinQLM5t72N7k7yaGWRRwQ3MVn/08cxaN9YcOWoXPkJhTtZd
GI3ASDy6SswuzXGCNzkO65Glj0DQORm6PdyGghoC/gjeOeN9pYwsvCjaYHawkQsyuYbGJmIsVa61
8l2FWIo4YrbLBhGOcYi6OfZSe/Lgf7HWPHgz9yHctmObdRBrwl72VLjPc2uDl9Qz7OP6JayNjV8k
0SGz/B3qr+9JQLVSQkZD5kfWmITII0fQggh8pxU6JY9ALZz38rtqVj6SHZwJtRLlqZ9U94ytT91Q
IFaMwRXS0b9FrE+r1RWvYVJ/xOP0YvY4OrVdspH5QteZXeMpaHUILaFR9w2i6aYNW7JTLeZ4qv7e
xwZIrDgAgTBJEKXXIzK+JB3MaEiVsuzoW5hAxx9H4SSC8Vw0C4wK1QoNSPRBR94vniS+qySautYz
ey/0gdktIsoB9itipPQb4awsSqvsMcmWrYsCb2xE6dp+GNTrCi7mtgnx4USNEa9tRjZOnRQDP4Xy
xgq0nD81CyDnG53BBPjWXp0nywHfgOPoM5mSgoJDpceUwBQkJctYZTh4Aa0YEyJDRkbjdBWen71S
bqAt0hMyqxoxzh26lHzPXllPaqrsZWUnrBGPWMYSG01mTG23IymtcgZKEZDSZhiOVIvLSCjqNoys
90nN5xU7EW7Z4N86P3ysKK+UAwMP3pHJir8S9kWEjPWyL9XgKssPako5LUKCTybKq0OjMbDQsDmi
EkpvLKlSr43l/8An1d2E43LJjK4c+vwuRsx3MxI26g/Uq1Tmhhc38Yda5slOkKmx0kN/ibfl2bYP
sAInp4yh9Gci/UjBScUkz56MrZNYpQWLVydSsqynV98sX9TGMtY5SXlhrlhwtCD75gKyuNXAjEzt
jsq4GnkLCOfKXjw38EaiSEwOVGYLbifislmeLoyICLsecu4qs6JnLcif0tK/VRUUWbaUE6eC7Ouu
ttkhx1Z9VkyK+qnSIczpE/bOZvgOVVt1szm8UWQMnEhew/Sr2faz3TJwbFtm+cyyoqAOPV2qPYFe
BppKf6QHcUxcgvIx2DL/vqhaLV9nChv4rNtrs61eJsFtSYsROlwyd2HYa8ZtOdRvhT+kAMsUtRHY
W80EZOwPAfXoOk5QrBfMlwdhPSR9RlxnLWNIb3THToNsnUdAjy0FaDRy0sZlRZxMm2/k8ZlpOPh0
QYE5KYBCsfE68JQVIuanQSgbpiAtkwQk1knXwXSb8UwJSIJN/PsZfYZbmG23tqXxNhQeSj+6HSIE
sLty4gmbeVPljYi0iAHgi5ZtyuCsIegAAcq8gUCPWAeObKnzW6cwHPbTrEyElEMBABZBzTakmjOa
MuAUfNh56Ykioc7eWD1ChoDBp3kNugl5zi9FUL6acgUTQz+0xhC7nTJD1k7ri2TO+XDQjQyjKbHV
DRcpIDdRyikiTos7sIMTo75VHIf4nvNCxqDaFTnAmSXZ7/EwhauFb9lysIOtJtidK9VlX6jJKqpi
APOgfva7cI9ALHX1lOsAA1N3Yj/gyo29GSmeSrK2PHmWIjdtJSzO4Q8EReBWWQp3RzTX3CdqPHHI
EmpBGec1iahXMKNRB41gBuomY/Am43nKD9w7hhx9GEq5EzxWkxIaPc2MP2YzMJrR7ecWnA20HE0C
uFU1wGEIOoZxspG8d5ZROnlm5+t0mKERVtdTIhhYZ2Q0DcN41fjTa1mQWV3ZhcJ5DhclFpjf13Hf
rPvQWplwmEzGpIQiTScpTXF3HarIA/hND/Vgcv4Gw34Q43VcoCvRg/rYzW9hUPQruRAB5z5IRCeS
45BMEAmymc7DV2Rk47SBSr7WlyG8H5hI8vOBlQ9uurMz9r6J1hzQd96Iij83C4m9oX/4EL15aMde
2cNGdqc6kO8krUOdkjCJki0frMceb2sjIho5k+2brkGFGswaZugTNpkNdnefZLXI94e7qsj7PRyI
jF0jKvPgYmAXnQXD56lGG+1juqZHTe9BMf4eoy/3NB/u9JS+9bDK1wlILSyPEH1g196oxHrZNQSf
tgb0UGUY/Uqvkjdn3cySQE+hQwP287eov2NogykftjEtAN4qnCF7daOtrCyKymZKX7QG11oGItKx
0cfvqnkHHe0RdK93wkx5lPQFPzcaCGG64M0s+gR4kp/cbX3q4VyOB8XCCA2EkYAvjVEefBf8B5Es
TKqe7KRiEQ1VzYo8JhgHpNnE2s2QL5ThtDn2HcALfcy6CSR5VTQCtgzffZx8NFK1FTWT59CHTBGO
weuS3mVW2fdMCfYzBas/vBEofjXsFSO7SIwaqWTV34x2cawiENtIil6ieLxF6XVAiPhgWNJjggoH
26BANhAB9IeE9E0pUO5rqX53ygo90VDNbwUn5ro5YB9Ye1JWgQKOzctIy6QnH4E1NytmScGLpACS
icEZUghzjXSv1E8Qxl5MpX2dgvpVHmWSx8K1ro2sDYVI7xI9fF+wX/fqRqiosz59IDIYcvMM/tNH
vEijkE6kbq9yS1lBK9v0qXzow4msQT951VUfrlz3bsj0vzEyCpXxV5Dug2G+V/X2GwafDHeYJBV6
6VmqnmHuC8P+U9ehTuHkCHFtibcIQMjMypOslu2qHfQbJTB5MPILVhnsDWX9bYzErQ4E0c6kioSc
hU6oIP1pgAUvbcB12p7IyDahRsxrl1XE+rDswYrGeS3G/nZO8V9bnr7Uc7AES1KRrMTrvIjFJveR
tmJbg8tD66g1sDFCN2gUBscRdcuWeiKoERAFkBM3UT494IdwWcVRvdUM+H0GzH96YNjlQxpfzXKn
H0Q93CYYol6OTb7vVSgQkSnt+lp9y+o+9MRQwnrQSLHIh1FdVWKsmU5u/CzAFn9ktVqWccvBgywp
t+6qKc+2YQpgFbbNlap1Fd1CCWN5bjafAg4pXgwhC3HX5JaxQ7cF/lfnI1kShGZJGXZz7dje4XS8
3sYkpAIytSVI9q3iA2R+cnBGtvwg0Xui7qHzVgHsCyRy7jjkAecVYMsy8oh7btFiFFkojbLNySJd
MwGXsCiRw81JiUJr2y5s/nyM+M2TSdQvTD/Ptkj2luzoRQWzw6mfXJhIpPFqnIFS9AIO+OgzALHU
6HYq4WXlaGb0WrZdqScNzQbDcko4p06FAPxzqxlKa94avMtVJ2j4I3OYDlPTqVR3kerthcpwIq4b
0zM7CfWKNDSsBcuryHaKEnqiqXpN+tSz4uzZl7DTaAMqCXmcJbcBXl9bCkd2p0fDTkmhuA010XO1
PfGVJ+AzScBkKST7qsp11W0H7T5lfLeyuggDeD4It5RGZleo21Sz0zamlLs20kJ25+bkawsvjLmo
q4z6YQ5gz3yhhv7VqERXNCyYEPjoJK2f22FIE8oe0dkDcfPavQj00whfoTDLJyGTDIjmsqnnWzOG
BQVKOEmvX1z+3O0H9iIGCMT34XmLEsI4M0fA7GMCMxt611cqH4Ft6+QmUZNGAR9NEOeqWh92HCZb
jSccD+qHjNuXq3eGdUwW+akWr1LaP/jxdKuQwIcvDBH1xaflZxHx4h4GAcgwDXnxf/pZRDxIGlon
Wa3cwYh7phjqXhuKu5TqZTWYwZPf4+kizKOvWHdZlpP7aUTvY6Yj1q3RdgKknuI0uQRd8pb/+RKb
bTo/llJtXNQDlNagp7GN/FuQuV0dMlpAEwDqIS9QbvTS1SVKqCKREOgsWWJGYLjARMYyQtP1qGd7
vIZoIla4Jp2UIS72DVQA7ObzcNNxtvEniTX2C8kXviCfvlznj4WABqIFDA0RmnL2WHSI7P6gLWy/
3pK2aZHXSAtKWsRi09j1TVbKH7MYcK2HNmHP2PCDjMRORuhLb6aPJYFz+BkxDWEyHxrJYg8Skuk3
7MI0uqlN9WmQCmyKoSUC9WLvBT8FLz+ctZCNablZMLEwPpJSf207+B12k9LCvlmL5UGO+FQqGlg+
NrE4WvOFrPzX5SpMzFOhbNg6t/3pZ/aDz4gm51Uwo/BwO924VOaC4bgVPHephf4MjteqavgZvvhE
lHMzNyyEMBLCvXpxCjCszxjuHy5qillSrWXKFHS3WV2+k/5bbqfqxKE3rDOAIEwWVlLT39a+moOf
q4c0paYjdUT1xgwdBriJhP/wSieFsxJZ5EiCqCuR7Xu5hcolA22r7+TDNo6ZxxcGEQoLFdKnye6P
FNMzYwjtKiIHN/XN3mtNbbwtwnnTzpxQcgXLMkhegqTcCJtROs1D45nTN2Rl39WMoetE4buSTTVn
JQA6yOSLgHvXFa6/fL5+raCxGpXREa3/4KflcbTs7BhUJ/zMTGJ1tTusBNGb2R5GVmjB+rCD61De
Mo4j+yg5Jrl2U1nmocOibF0/QiRqXN+G+DWN4EJUaCEL4i1m1I1gBzE6gjQK9pbsiVF6kkIghZw5
LrmJsuFfVZl2sGPcQkCcehd93JU5SJcLGQ2X1mRXqCMZhJFhHi/92bQfjPqCqUuH9KgJvKYgLShS
aPCK/Lsk0KoTSmUdJP1xTBsgCDBe2xqNdZjy4PUJO5epfYZi25zq+qu0pXMPMVNg3wrAYytMk9na
F2+EH5aMPRX4Pw5VwSmK0GDM9YugSB4JVygYhIYtCbHo5SKT8AJ9ugHuSnY0E6Q/oVWcYic2NNgv
/riNa2hNWYMEK23a72aivfZR5s7DqO8MBu3rUJrJIJhHVy7DrzIkf7FvwC9HVYla0aCqYkR6dgs9
v1JGDANcsXRxMlzPSq8OQ0n1iGz9TkgVR1VY/Gm19N9gyb95LxYz++bTbv+1+Mve/8y3/77I+Ov8
t/xPNOz/YVP6xa7//9bdy/NPbv38w/OnIb9h/wFVUSgGywyhobEY8v/l1W/Kf8iGZlo21nqGyb5J
6QGPeDHkV9Q/kO5oAthPBg38/KXmT69+fknHsUxlu8NJQqicuGcmwn8mKPzeqx/Q8KcD3MJYl8Uj
bBknEBxR5XMnUD7TxEpDisGSHDkq4JyOcTCcRSUpzQv/Wz01frmmGH9ABucJUIIguMPKzhvgRmvW
rR9RKZsGthG05Vl9G0lkydBhNEsvMDVXjGvcIrLu5sJwqwGeZTMxO0GPgijoW2a0G0x9dwReFGSt
aqaXGvLjUKTfSqM75eSeGvap0qTveghboL6e+/hQtQ99YOyzHMZnFLj+jMSFPGC1v1OT10l6AsGF
uiGtwuGbZRvfE8a+2L/BlrnTtGYHgwCSd+Ap8/WskKOOZETpEIEJdmmoEww8mPphfKdEyaYnGCvX
31Mtu00URucYPJFjZxgBzAfmgDhhlK26sjDoVRWCUPE3T6F81/rzRKLQUGV3QXSsJ3PXM8X003o9
G3hAYEspyZeldW+m4QZG8MoM7wL1IZY2gx6Ql/1gEgQyBGD6LybQCpP5VZycEr9xJoMsPx2pcPA0
Fg/DeCLkZGVUF3LrWQxRiukxT0+fE0r7Oi2+yTVKpxSU0NoMWCY18QNeKKuBXK1hCfeqkXyhBuNf
kKJVHCX9Hc09Ql7o0hpoZNlftnF1MKUSh6QZrjc+26QQmO4xug/vEinfCHGg6XfS4CINDmX2ra4e
9OnUJvZe1t/ikRBQZFlGsxPydRDL1728TwgBNImxlLdVmb9J840Pf5Ww8rBaJOxbq8dcTFk4I0Pc
7DWRHXS7AN5lzczEfeHm9Cqp9Sb1FTJgEZ7jt7LFZM+VOPaUaGKk1F3EVQQNYjGwbSgfC5kOCKWW
mRvH2Sf/oSbTMI2hiRcwMoiHzsKPLsy2dLdcZnhmAPEcByhhTO0+z2e3x3LK14Gtqs0oNYykUPf4
l1IaMY+wd9pQvreRjrINVR6mudvaHAc4a7KXch2SlvaUbhgcfq/tj2AY1qm6CdNxF9j2o6WWcLUe
MiTnaTU4rXjUDUxSZ/WpypC1M9uZzeaWNtWlP0O+CJFNvw6r4NsoFbcwR70kZlBqXRbFlYKxWIPL
HhOm65T5kRzsjexbzEMj+4FyIHXVuqPfNMOrHDioWhROQMTtjFajUdaKHyKV7whGCKKtOr/g4oTn
2JUq75ZwYQHZKKWz9y1xYKY5Y9pD9IB1n+FrYadoNKuazyWIbzOBHNS0Qrz+4XxD4pXSQ9D6fBD6
fi5AnuwUY5cn2f4+gZbqyUJczl5b41jEOLMG5oY2t3VafK678sqOX6t4OOSal8CMDvhq+ri/lEY8
LbRNKvILJaW5L52er9FEuwOrfKG91SOSALnzMKvx8PY4RIl5a6vlNhmaJ5GxgHx7LRsZx+O0arEg
sZodxsQA7+a2ry9KHHmC1F436OKsDMlUf1RG9THstDvgJ/jiudfG2T7svv9wVFz/2RT864e4lJ9L
kb82YAMPYnoofPTODe4t0PvcomiHrLIBVYJGtSVy75+vof7cxf59EdwcCaxTNUVffogf6p2IujWE
xW860DA8/ZTdxNZKe/E7p9og7L9nt3LEGqoJLg9XjBLzd6aYf6X5/BTm8+ON/twq/voznPlbY5Ps
W4iwCeGct31kuBaswn++zc+26t9t16+XWNqTH24zSzvwyJJLSNvxFbtKz3eCDehr65L2vUnX8hfP
9cxX8dcLnhVhMGCzwjZ5rkxOXUW4RJh4pEMjoDiKzeAU16lbXyjv5cWXkfK/O7fxAUaPKUwCe4yz
pznIGtY0gWo6U0025fQQrmOa45UNI3pjeCjv5C/6rDOvyz/vFYNGZak6dEL+ztZQ3ZaRAsXVdHov
2DabfgteGb1b90oHbcTDPsIL1ks0Jh+rW2jb4KVyv4q8/O06/vFnOLtr2ZpHpa0702mdwYVo6hi6
Mz52p9CDrWgcpZO5UZ1pK5eutsPCHWHYBR3cF6vs94/+3w/ibJXZAFjZGOFW3zroZB00UGtCtl0I
Rm65ab5AWM78WH997GdLrMtiY45kbhkLYuIem3Vzmk6wDZTH0IFOfNduwaFcOEOKy7n6mDE1ex8O
9Hf/fNe/26Zsg9duYuQv46z486dV9+1MacanFdsF/v0+GJ86IVX8AkA4cxP/vF24euhFsP8zQL+W
neyHT7j0WWPYZPy1ytbJjS7WJNo5ywe8yCTKL+7rDD34+4KCjVEI3GM/P/EfLhj7PkBANZA9QC5B
s4LRuhUsonrTbP/5CX55pbM3SVEoVX3LlRp3cvurYB8cZa/gdX21OfxmpyUuitwdpnTYvZ7v9sMI
WoQw1nQ6w0uY3YQQgv+Te/nhEmcfYgYJtrIJxnL0DTTRVeDarmDfkbdfOkX/5mv76WbOvrYsmrBe
CrgSEg5niTudD0zkyR5Wna+/tq+e3Nkriupe2FGmQMAMngwam2byv1gFy59wdkT9dDtn7pp2ihFK
gs2ZU/ebusiuW1Vcl7p6wFcW1/LhFmrHFzvIF/d07q8bTXbr+40MOki0WDIz9URN/MVy+OIlibOv
1m8sjIdNrGTRGzjlde5Vm2VfInrsUj3EX+wRy9o6e4RLsBThd+ryl3m2IjD4gmFbsSLq4n62xF7O
+i2phsdaaf6D+/rpUmfrAarfXPuhzqjEhRHhkhK+7w+Qn5cN4uKr+1J+f2MmWA7m28yyzvZYdGBt
EmZcTVFWaFhdxjqndht62WbeaDeTg1PLO5jxl1vgb94ed/nv6y4r6IctMIlTKVMawRYI4qaHxclG
8o1wJAEDQ0JGc1SWh25IH4LIKbosOqa4XP3zCvrNIv3pRzgrLvTSNLKUvB0I99tuUh5K2bz75yv8
rjjkEjY0A2ptuLVny0auKqEUYDROfgyvTa+g8u33xtXgLBsJXhh/ImX/lXL3p8udLZ1G8YmLiCU2
YUEInu8oqf7V6vz9evn3HZ3tJXJSBUJYXGJYMz95pkNVknXoYMScH4wVwmxn6dkSPEWcpP3ihf32
2nxVKmA/yRDy2Rc/5YvAQVhcG/rYVN2ZdOuIGrPq+j95bT9caFm8PyzOscDsvpG5kB2uliOavOun
4NSu0JG/MXXbfPkVLuvgl+3lhwuefYV4rMISxt/PiXfZoXFHR1/bHlo6rHkPvgPar1+pHl11uffd
f77X5X39w5W1sxUKEbBEMMcKlffRNtrXW3NDzMffhch/A4Z7Vf7vilVlbfz/SLVfUVqCWYPu+V/P
+du/Vs/1S/f2/CNmy3/7N2ar/EF0OQGqFkNXnRA13tNfmK2h/sEIWFUJTtKFhZydfexvzNb8wyRD
FY99hSbJ5Jv4P//6G7M1/sBXn8RW5reETGjqfwWyPdspl8karD2V5AhLJRLtPI7NzptwtGJtQAz4
UpQMnc33H57K9Z/r7cc+nR/np2X4eQUNATW1sGDyfW4APvgFdusmV5DMFxu8d8FNfBiByP0d7Il0
LBXHpnXTXryUIVarA6l33akisZ1BVp+/DRl2n1GBaZa2Qb21CqoLvignQZtgTmIVQnRvsxc1fRL1
adKfzPoUarjIjut/vo+z7/j8Ns7rHtOGe03O5LC4weD5DNIG9Nu1NkoWZIIY9fzz5c4apF8ud7Yh
GlVqYjalA+ahWW3je79RNzhwrP75KmfpIUiyeP0aUgMWmGoSmXW2R1RZh+ehDSEJLM9+hQFc7ZXH
bhN68htyZxwB99kOpz2iMNY9YQFfVK+/vzy7PZv+Mjiwzs5ppeuLPMBJEISloxtVjqkn3bZXeCyv
kzVJMfeGl4/rfoNs/as7/9371IGvWPJCJijt7M7LiEmYXXLnGEQdOQXc7NZmXssxTjjgh/bQX1TX
/WbYfnWQkyPymw+CUaGxVA4KfL+zVzshDevhlgwOxpt1jBMaoZi+lwPc6sMJE7N1HIP3quPazq5Q
jiOgiTFEAiFlxmnE9WYEglLUq0R/MMP7dFEpatD6lBcf8x1Tv9EJKh9kQejoC3bfV6XOTE/ysXte
hKfBETbZo4xVkzkpGBznrjzhuQrpEx32Ovt/7J3Hctxatm3/5fVRgYRHFzYdM8mkE9VBUDTw3uPr
34DOPVE6WQrx3vu6ryJOo6QQN+G2WWvOMSPiGNdic7LbGN9j8Ah9EgFzuGw2/VaX4DIJA0iy/hii
DEKdbXf4Yyje2tT27ViPtqM6u5x3EExSAwS+KGWXYLzJ82XfD3TwJYQ+kBKL7kUZiz1ofM9o+ydN
W5rDgNbWQjr1Q12CWxidzjhIB7Au+5a+CAnBlH7JgkAIaAqRIyvNFkJsUuP+XWpvYyp7RblfZskD
uQUNkvQFbIVasDkUJWpXTXQgGXqzUR2S9nU0qX1X2wAjvhD8mFBBFcboTZGI6w9JMTzTSkxOKtUe
LUbDSoKKpuTE1ryGgmGL+aeqvmrZfYtHPUVwSqgJ6eWgEEQVFHS3M9och9XHZvMjhywl9p0TFgVF
79lnG2kL0g01vu0835fmQx6JXg2cHNXRjmomVfHIqzUD0HljdyoZyC0sggUrczXA2EQyVt0ndFjE
8l5lzyw5y+Yi4paTYtGdiChLIMZEUo4A5RUQPwG5qkO42KnoJUs1Il9fXqa89elN8K58ZMGCYUfz
exV7hH7TqAvGGDyqGF10IIhmB+lV1H1VJ5xLbO7FFDcj6hGzW5x4lh2+WxoE0o2S06hrU/hx0qki
PqEzjjI994UQA7nIAOtB+iEOms34Uxt+KyPNQUvpGJ3hSZjmkzL0l/liTr2dsvQIxZMW3c/8P9gF
VgkEJsFRM+vmVgNHFmAzEOUbsztN2ns03KmbE54lfLi0dBSE1AqMNuwU8USC9XC/ULzsp8xthQ+z
D91h+tDjnrg984E3xB2aM4FIXpxcShqTIKjOYgoIJjuFCHHLMPMnpIMoT3CUCW7E4zBAxRnNbJcb
VEkyo9YFpUkVdWKKPfkGQLlHiIabm59a9RKIA2A9aGoVCuqWrlkLfBCLeT/ktpzhQCpvR1m6H0fW
EJ5nPoPRDeB35ajU1cRbcQ6gQksVOqFR+YIB1KagoxEjCyc5DiSu14+SnSffmqUmRnG0I5i+AQbt
tulxzJUz9ISppwkR7DtRPOi8AMCb3UQfXLpU+6LZPK/sN1Hs+RzcpXkuQDoOeAbmUcJx6RAnaQek
sgka9lWib4JFPmiR9lCr0UFJohOeGrfE/qG2gtfD45ckYDU06JrhUc0wdKg19sNdhBG2DpO30oDX
VdwIODKXXkSaZxxH4fu0tsiKABY16qJFsQswa0mWUXelT8rNkHjJVnhaSIQjat1K3U8ZgRfSezHK
7lISLlQf42zE08eRRDnWdUdSBMv/+zQ8V+E3WTmp83QW6icxqpAJwd/H3GJWHkbK9wosKWA4WKdI
U4pwC5rRLrDup0CzotvWBGIkiQe4TD+mDOxtoJ1yAzxCQ7hStdTnNnyfioe0VLY4LqCd+cYw7iRT
OYstjaCFGVUYsfImDtPNpsM/E+waCZrojLA930064liE3yA4xZ5sJBynbQDcKfANLIY1ZAlkwCnk
7lh5L01g943k9oPhtcPoG8n3uEy3RTdRNo09eRJeN/O7HihOwyuWhSdpVZRrT2p86pA8StWTtFd/
DNiSN9zijcJT3phehCcTmLEHScBgoYl6Grv5DAvP1Be+OK5UzFh6qEOnLXCzCIgynbKarqWEefYu
qRoHRx2MzhZ0a3MpjYWEXELsELBUYIukuNhqyg+N2Os0xYScEDhR5YAUnid92McqprMFsT/+xTqM
d3o5gikNPqtR+aHUKDpbyWo02VaKBmLAQUyYQCBnlTWZTRvxcVNwj5FLukLy3tD0mwrxqLbixxgj
k1ZFq+7eJm6YCj9gUllQmpjM8mnx1El0TKioIJlmJj4NDZsFvklp73mxoVdtex2oRo7QfSp3GwSA
Bc4JsRl3nax90/MZ0+oNYXdbbXML9dsSTbJ1me95EFHSbUuh9iqd4EcdCbL5gVvaG1RkYVDYCrny
5EE4po2J20bakaAANVE7VqUfq/EW9bG1TLo7gu4mJ8iG+MK+UnH08QKC5x3Xl0dAo1ekP4LiZppS
NxpFfntpW+UfpnksTCJVcZ3CiYguagk12hBu5zUnZJBcU1vORlEcwX2cU0z/ePbwSeSP6aTdcEyx
wzbxMR1txzK6lzWSTlor/GzzuxEfrPh9gpARLv1eLUZaXmAFktlV+1WbEd2P6nAO2vY1V6Jdhsm6
XCOmuhuCitgviG6QPinqmylcDMW4JMWtliM+y15HDXSzttnKGQuCWJxBfu6CDA3XMehRnzVEtGd+
kCXuivgtlNHSpNKdQ+i1IwTBySOg2wLO7SbCJRExbkh3evYgjk+5zs+Vla2YQJSLh0NjhLvO/FAL
9JySuygbLy0P2AnCCSdWP3nVRvK1Iief8TbFf9KHTEzqXi3vR5q6QfRWV/OtLPpKITxUrXLEN2Bp
PJY51g8aPLI+OEW64LR8UVqZ/ajlVZPykA7RS0l3uyO5KU862EPdsWwHKyaupzOsLsouCnulphZ3
ojiee/xDUiRP9NENXEypD9XFNReglSmKFiMHQdc7bZ+6qLzvc+gO6rmj0T1XfpfcmLVXIyzPi6My
4YFfdM/EoFalzHD6dGCah9T+3EMFqVvwE2iY45ANBjgdAdWrxuZRkm6DBfRb8ym2wl7FOGnwAUOa
uiMd2moqSB3FeMBVDUkj9ErZtIFV2jjP/dRcMfrAqNkaJuwVGgxbWawec6PcTUtEy3C+rGGZQcre
R+qsGKNvZbyJeFrZiWNNqW81hBSDNN1TlvNmltWJe4uXa/Us7qawtdEcea0EtAmsi25GgLTPA56G
pVqcOf5YYE1tQrQR6PMpQ9uZdpQS5Mzx4mpJ7tQYDnrEECLWR6IiKqAQWCGfyu5hXhcyubYbHbGK
sjxKNVitqH9uVGTY87kM1/X5Fl6jg6B2jW9IoviwItLV5JCbE3/0RDzJax4JR3lOKeibXg9bVksg
+UzkRHEDBfOGnAonFO8Cg5kzZg3naRoqPYa83S/xcdHuNfZb9eaNJ+IWxo7Noy/OmrX06O4rREX8
O2M8sgRhcDCfvzjrrZWmX+pBP896KqUtiufoAkzp6sST427slxX69Xfro/6ATW1NNoCqfexFX+Vi
fzXeVcmyF0mPKZOf48UnlngHddV75Zo0NlMn9L7q5l6Vu35enkYhTeY8Rw3xuoQoZ1m8TCbBMcmu
28kHYzd6iqcc9N0Xt/F39QwNabq6Qf+gm+LVmTXFjWgUpTA64PIuQ3FjitVhqg5BKDn4pjEyTl5f
qJZRl7awgTRLlfuL3+B3R9dff4O1mPpLDXMUgqQrBW7sSK3Uit4FzoP0jcvHwcJE7k/QorEd2drh
62PzV0NfvUNGBZce1wfvkGa4EvSlKtvQX7hJYhLtOIR8caVXZeG/nukv9/rqFVpEVZ4rnStlN++O
6CE0dAnmabAXmkGiI1qRC7Hji0rP70ovv97e9UX75fZOcUqaS8E1tpu72YTI8WKOXxU+fvsSKVTv
6H+LGgyKf44xGgDtTSigNP0nJ9629hoScMBx7RXsD6z6+c838reXpGgSZTiT09B1GzxJR508YEBN
xEVuC6G39HDZF+rpz6Nc6yn+ely/DLNe9S93zpCjpZbJjnTmIrutWtHOc0iFarFNJ6R46asWQL7U
H7SxOBC940Amx0VyXmCqzg0LslJjpY5hHgAB6QogA7Ija/+Pd+LqxrOeziSsIdFvw5s4f9rMZy15
+fNt+OpmryXXX+6COplxFCbchQKp5OZbACJlfv/zENe6hv+609SuTEkju/pa5iWEgBXMkslO3Oen
xdlsg9vUHr1o23wv/qdSq+vBfioRfrmgKSsFUSWlwQlQEqoTXKJ+9P98QT8Xn+vF6Wf9+a8L2lwV
xbIJH7am8EGgAPAGBzz6u2ZT9okc5ADbzGHPuBt29R27SqdzRUplXnPKycvbpk58li5//nV+VxX/
9be5epETaVbyaL3iucFhNjjCZrH+PIL01RBXL6KKfdyoQQH81Ho1O622k1uu+2E5zu7GaejXwlW2
O1fyNNOChVvDEnXqs/B1JXQd6U+3/up9TfrSDEi1Xeei0S1ecpDltuYAy7qoryCSHfWrl/e3A9Jw
kOlJo1O87gg0UZdDR8n+69Jvez92cZxY5bHftbjCv7xC5XcVVyTzfw94Xbvvwb/3JIxMzsCRrkpO
Y0cyW1omaEI1F9yNFehs4wbTNhbRauQPlfJlF2dgixK7YldhySoRQgKdNDxjXY4RdS20LIHT1aFr
5LmXd3DEKrLVqH0gw3A2M93F8ZgFnMheeiOULT1vnDDSYWgud8Wo+GoVQSXmZQc9qiSa++e362fd
/j+eqS7rdI/WSE7jag3TIUyXUQVCrnUzE3OaC8XrcfMMBpHtNEG0VmdXvvykT7Q8v9LYrIvyH8Y2
16fxy3QRJ3IIEoyxxRqcpaZyToIoDgExrKBULPuWdN4vLve3U66Ohm41b5mmevUx1VMOCkQpJ2dz
jyI8jOxiJ7k1zetRtYE1Do219ljjs/zFVP/7efiXga++nanJtTTtivU+5yew4OZh2tbOAMjOIVjC
/rJh8ttZwyBJBSmWiMDsav81DFIpGBqzRr+PJKfb0bbwW2/0gm1w1veSle2/amCvb8p/PM1fRrza
gk3m3ysNgey71v9rWy1tvxrm93fyl3Gu3tgwnTNhGpgUsFnuyXTD12C/IdSzSXoDNvHFenMtjvlr
Tfv3cNrVSyqvcN8p4cHhsDtSI6Ta4abusEV96sv25hEUpFX5X20tfy5jf7ib2tUyN/eFSS+A59cK
z2FUHMWJlKbSG83XakGwXs1WroVePyA9X76adtdF609jXy1qQmO2Uz2sY7uijYYDnpb1tvEFP/fi
e3n350/y9wv6Lzf46pM0lyLtkpTRxDvNLY7VTnZaf3PYWKvmojmG2wJp87AyFy0QYbbxHFhwOi2R
gNn/zhLwxbVffadmOOp6KPPb6O3NQj+N5LQ/X+/md1MQS7bIfxI1iutGujhRA0lVpqBVE4+D+pDe
ZAer5QVm8jmMh8/N7Z9H/N2H+euAV6dAfdCmDdnqk6NRdQ1VYiknQEs93XC9dRrYfgI1tGxRvphr
f7tx+XXcqylIn8OoazS+HDKK4oT2Ef2EcOZsT8ZmNU6nQGn2dUZ+bnCcG5Ua8/TYF4mrBdohX/eO
euC19DImjXAtoJqmSnt/1E9EJgO9Cyx5Y3z1rf9u+WdtMDlvIcQRrysD/ZBFBke6dbMcb9M9GAg2
ypVNoPoXy67022diyjg4kIZx0Fpfkl+WPj3sSyWu+3Vno59F+nE2+gU/p6Ud7AZkx+1R8cBq3xrH
1uudn6uwHbj1tvQKv7wHTmT/+R2RfvfNA+3AFQgRlSb31cNqikAt4nb5a29HgtPtWoepPwgyu61v
uq14Xqs/oT2m7PM2t/E9nbDLn3+Fzc+Lvpp3UKrgMVwNiLgLruY8be6kBpgWgsNGONWB7I8JUNse
5hplxAa4RHOb1ltBJr2yTh7TULsFl0xUNdg3+l/BJkLf8RBIqlX0zzpt2Xoe7+Sh8E3oODrE3VRX
EO5Xz0IFxCoET9zmIzXltZRe6Hs8frfpKPuDLO51nNuyTmFUXt6IgPQijXxSbT4q/fAdWuyhBxmo
Z8Uur4CpzO23puvoeMm7BnKjJVfCWxMUtRsH8KGq1UZUJF5X0e0qM39MSagoimJXDASmDDLZnlo4
XYykvKnJnaPp7ytlcMrIhxJkbVsNrVVFynYpsm0USORy0n4HHwfENcQvzh4myEmOIYRMe0j7AqRL
Scf+3CATLRts3Pig0kZ+M1uENGkarxQNoNqB+kOT4t2wVMdRfoqmFZgrn6pG2crGgnabHmupbzuF
fCY4hKL0Zo5vmumPonTKOpx54pnM1A4ZhBkiM2j1G6LYnYUvh3p0Rp+059/Q2h0V+XtWKNAdAb3v
8ja4M9PyscyhJQgQ1DF52gRU76Nu5DbqylnuUDFkRP9oXXgeInjgIYgBznvors0Vn1xMz4BmJfr7
xDuKWvMuQVecaSLmVbglXmm/WcQng8AnIGdkiJU9ESqL+TEijwG151X9Y6i+hnD/Nuy0paIi7qbZ
CcQa9gnNkUpGzJtnh3QoYgrz8wdV6ds0xcWGKoqomaoNyV3jCZtR+PrFy3+9X8MUrhrahjlHZiv+
H3UeYxLBzoDwdMx7zZ/dcl/fRA4tYD9/X/eHhf3VF/8fOwxG1MSNhCJ1g/MB3Mc/p6AoNEwpkNqJ
nhlNC9IdQrl0cyjPyUhsVWBTBbLiTQQ2b0OqSf3FhLP5zQWjSsMKLyFskXHF/3P4NO9VlBsDfIH7
9pUUQfJ1O86Tb0lm1bv5gWzj3lm+WAn/47Tz85r/Pah+tZmjpJALLaQeJ2Of0ZIvAsTRzi/gfV2B
brELZSd8WJ6kbf9McuQXj3jdyPw6vV0PfjW9dT2JBsY6eOf0nwCenWXbPdO4hZbm08Q8fHnm+OIW
6+uc/8si02t6M8BIWgdMT8QksanxNlb50UJnwWs6OoRin0mR/vN1Xu9v/rpM6k2cO/DtXKtJKbm3
s5YyaoE2JFG/Z9LdGDz8eYzfXxkOdmgfeMivq1ope+Nk081c2XSvkqxGoe6Lq/j9qyJzEfxPAjOz
Ps1fb16vzSZUK869FF4hFMVucBsceSdd2Z+QOFe2uZNu/hdVlp/3j6o4aktcT3wg/xzYHJslX2h8
UbRPT/F2s03tN+08uYGVO4Lz1UHjt0/r36NdVzzMSDcbpAOU7KLnOgPNjZ+t/mpfdV2d55JYzqlf
64qCjPDaYCCw7RCbrgYPPEROZqagWYGXEpO5Sb6RM201BUkWSXjWK5r61W4uz5K5eQW7ekmTlwnK
18+35/8Lkf/Petj4kxI5JNElY2n6QJPczbt3kA/8i7/1x9K/IHsYkBlYE9iGibzyf+uP5X8pyLR0
5MQ6hGUkyv/WHxv/Is5bwhaDJQbfnMgs87f+2PgXm2l8AqxnbHGN/5n++NrHto7LpAJ+nU9+gwT0
qsCwEcS87bUQaQGwdNiZsK/djfHDCL2q/pZMhyLwaxZuxGPQdllLuuM4BE6e3+OiJnGTjKMJMVrn
5fm+WxsKxudUgwY3bzXZB5wHoBhIULQ55fJdY+xM8QkHPtJEGeZZZxPgZ+Xqfph8tQUUME4QTN00
sDU/ah0lu6+aHYpGsttRz8urZ6B3A189lP4CmPNbntLZeG0oYMKzUfcxqdhbw44/ibwfKOGC02TD
2fMn2/YuuUnYQVkm9CXD7o58JIhN863EXzRv8SsURHt2aSrvMx/pn04Fq74I33Ry1vlzYbvuFNgW
oltp3k3+VTRY42tKYTx0QZbR8JvuwKB9C3bzy2LnDxm9pMWdH2onfSiPjUue8lsQu1N5QupJpsjY
IRLwQc2UnBPtjHMKPbY7cTwY7yuzU/JiIq6HcyY6K6LGWg7CD8PXWE9JXo/g1lmzU78I0hk53LfZ
CSBw4kFsvEXZjRD4YDWLRzIWVWCt4Yth9yTTbleXb6qg8XSyxCPgVTD9nOoVuW7xDmldRu4pHGzd
Ht/kz+E0fPaj3TZbsPza/ehUp1h2GkImHKSabvtQNZTDreI+fDSe6rvEU8Coph7qU9HJXNOpBliB
PpFtReFn7QHypN29BipxAL6Q3pjFHtpa3761ZFXblNkJc0wJ5TnlAvGxmkUcgRM55F1ktnyZH/s7
JJOXfLRxxbY7A9XCsSQZo/pcuOVxc6NEfifdrbafJCS1ERIgWkjyZhTXSI5QuQyrfEA0lPvELi2V
n0qWgoz1hoQsrXhcImJzoANYBviT2RkQtAu38nfKXoUbSQ8KEoMGZZKnggYKc08Bb0GQgtvUkNgQ
FKC0tdkBxAQwXGZtl2D0cJDOg8STP1CI4XItvWQ7Yx2PAfp9r25Mn131maXVru42T5SpR9La7ooP
5SjsyrNyqGWHhsq9ZO7Yqt2RBbDY8A/mzFO/b+C43rXH8jjAH1a8wnTSI7ckuoQ2bQKvcuRboGEb
tzxPT8a95nWPgBJFxCJOcjKc8FjLtnYLXzo3dsHbxo1AnFgKH4VimR81obv+Ip82+XGoHosYGd5h
Ig34i+X/+ny+zjUy0DoQgzqZIebVcbgesxnDhSCjEVhfR8RPaAS+Nv38RyP05zgb9hfiioWCuvPP
xX5ua3NapGSd04T7VrMIgrsrb4pD6hMH9UQ0A3vz1Sm29q6SR6yao6190Yz9zU6ca1VEDCaKIW8o
Gf/zd0BKylZ/xHVaHIE0uNM2ppu0sV9IprSc/8bBY905/XMfzHj4KDUFQwF+/vXvf9lZhUadz0hp
ueZ9iu6QF4NeveAqSHIPxpts/y9qxj9v8y9DrvvJX4aEQJ8voNMVHueiXXRv2SqOAa/M3cQ2yaD/
jRGpm/zmMiljyMa6mhIXcT2msulqNakVGpUk1OWLHZSnlGl1gfm1X9sOTfGi+YTQkg9wId1l8mSv
8LTCndc81vE+D1zwn5Vyu7iTTwKl3Xnr+nUS3vsfqZc+ZJfaU7blefDFg0BBaNzjU4Z8WfhU3HiK
+CLuRz53GDWWLN6SOB4FFsyRWDuY8Xc5BH98yeZv+fiey6/R9AB5nXXnMgzPEWduyeVEnSRuW95+
y4aZMjAe9WeSPQCfs0CiBaQv9tGX71PzbSOinoVYPDwtiW/AQ2zsoNltcMrBcWIr583gcp2AXpYz
OIRJpp0XaoiQ35XqEJKCExDipOR7dGUWAVCWQr7eVL5sku8hkNkhP7fjUVX4FYqLEJJqjO6NZNZt
6hGsodJ49SQ4xjXL4pi7UngD9HVqH1JEjCORj2ilhL2moXbbosWCwuojuENPrDU/Cmh7BnC6WFmD
Wmqk87eieT8prTVNta0NBJ0bpE9FUJS70hJw+Q6UIakKpcadUe9JW0WLt0x2md+smb9eKK91BVIm
YesiNiFGzhY+EXWVgV/SWnrq7OkDOVzzvSZA3O/3JP/lnyDco+iSLCfzRXNB49Q2y2HWbkXRJhGF
Z9ntx+Ik93Bgv3XjXh4O+sarD6m1eIPwanRHEhRII44lxWLVZx2ypnaf1nZV2KLy/T2YUJBeQuEQ
haR62YM3nTVEkngu0Bj/1JTkroZU0lHS5wBoRbdvkdvbS7s3qufe7qun2W0vZnWTij4MUDg8b+lm
u+ltdUPjkz8iJuaxYQvT+8JFekF14+VbYq1Mqz5EN6SInYRtfWhk4Nhe9gHSexdf8s/y1ZQh/yJ4
34/udOyZ4dj61LnVugrRuqTIPatOT0KWpe0V2nMxmRN8K6pHW+mlelizKO4ZurSWh819dNdb6+YJ
T0vwmPc/RPBP5n4xiZc56sjm3PEGXhWWYrfadd/mT/DEB7nfg/Hi1o0HpKM2uRbf2YIMDjXxN6p9
ldXg87+sJz/S04LH2Sa5SMJ8RFWIJAB6QPAvJMpvl9XlsOUDIxYLUhA108oSIpf4gyS61OORohss
Smkb2PNMko+9IUOCBfsNvwjnSKSSvH2IPbFaZjs5PcYyTzEvPSjG+WW+oTxM7KwkgiS1kGK3ZO84
5QuwNLu3um+t/AhXE1fC5MO6ly7LywzxzFuPiJvoot1kjwGv0ODw5dprmzp5pbxVCxhLOe31BNR2
PjRblbeJrgCtdE23kVBmwg7tM89Gay31vbcHcY3S2c7DozI4QKC/s1cFD7Y+AqaV5mFTn0PR7aWb
WT+09LQBgAze7AY4wUS8qge5OgPG1hJE3QSxk5nzMvRbpfcG/SgUGGkQvnqkAM1Arhy93vFJrwkH
bi6+NE/rrWHHgM/JlhpeeKZRMznGwB/QRn7CpS2E/SzuNDbuhZX+QKHPQwzYLMaqszykr/VnfJke
6NhvmAsyS9045puMJ+8hP1XvC6RnGJ3DC/K7EiY9l1US8uNO7KKeVI9ErhS6mD3nbo0MMjkiStZT
T2aW5YboXkpc+B2H2J5QJx9Olnwf1/bw1n/ObhU7iM9FFTKUheCZI4QmHJN1ClBQscZoJsQbhE1E
/hSlbGfBa4pjJWXuWqxZI9fmHUR2/jIOr7q+NRovZMNMZDiOiP7MNjm3avpGNK3R/94pLJ36Fm4e
bzMZrKfUhYKnvfTT+sSBtaxg589JtiPxJMp79AvoTJeH/sQEbzcH85EkAzIzCVcuBgq7QEvRe/nJ
Q/3ERXXHlm8GIYCubFHyCuhW6cNF7Ewp8lrS95Qlx8YfhiHoAC1X3LfbxtMNX/a62wx0fUipG+sW
PiaPkJInJb8Hmhss55G6+x0PfnY1lP12k6yLgfYK3KxZvE51k/gCohy1YMuNy7mDp0C90ZZjqAD5
aFJ6Quec0p0gXGT5JFsRabXz7SYFvbVP2eqT4d05A9N5FN5y0qOTZxQupyMFUt3oOLrG7AVfjImS
kCiChvi24grXAX2Nn0Yid2RFIlJ1FqxGYU/tUTs2i7NMRZnb6Iw1oTuHeNkvyRkpXvGSJZe2v2Tt
N21ydcEXv6syZ83vCXSc7xVKYr59tCNQsX3do6Lc2KHh5FDVmZ4swzh25LWlh5Z1MfNyA2mwJbpp
tEOS0B5yhKHDt7pm8cXus1E/EyIFlG2E0AlRNkx8L3Ogr9p5YxfiaaO4fXQWWSdLa3hHLEyWG5k1
i+LqwOAPGNll12Tbc4jcxFeoMY+vRrbVnjYWCQtcinwkiVFxoxd0okTH7FCMcntirC+7xVg/oey9
8qL38RQ9kMPXnpZde5fdkxL6YlacuKzUJYY6eMG24Uqll5pWRmqw6jYtfG42+JeOPPByux7Mt7XP
G4sgNXBK7VY2H5L0rLf3RnWsM78wLk3IueikCLcL8QzlLUh1bDG8E8I7qw6tHWfyzDdoeTN5x+5M
ys5IQJ65YxlRyaPIg5O0eWg1NEp6ux3nc0ukNzP4uE4hGFf12QvM596Fk4jjZpMD+waSfG/2WN72
oAwOJDExAauNY/ItMA0OBivP/B1Tlli9DwMSWr3atvi6Qj47LIYuM5FGBnroxJ1FIaEr+WatKPGF
6IBZqd3l0ktIDDiygaLx84GYGb8yLBY1ooLa1CUXgK2Xkm6ln6rV3K9h9mH1gpHIxm/la/sa2VIF
oHKgcbt4fE16X8+8tQlkWBp0Rt1MrfqibokxjFmcEnaS0y7pOUlWLojKAN1HuVsupB3ER5GHzMaX
LQAnregJP8eOzDEne6IJnJyNF9LSIqfZTgd4+NiObIPnOXqA++zqNHqSJ3zPH+hIRi5xoB6+HF81
bIB2lnLgEGlnfoMwNaVQKe9Sj0T37jV9IMNxuRi77DC+NVty/KzpqXnls3VjCRG9JQZWcuGYd8Gw
ZbN9VNgYNPZIXog3bzWPwridbYsLMar6fvw2uSTMucINdRrec7dxBb+FAdZ6+W79i1G2ZwcpnFdL
VvvAG2Hr+5Kc2eC+3VWfHOHd4pOgH+ORUovPE73FJ9BZAOULS+vt6pmAr2Xb9jZmk26/SA968ExQ
KNqDROaocquItw0EP8NS5EeSVALI4hxPKT3INmEmJqutbkW0iiA1Isijl8Ht7jPbKDwqRvNjuBdk
f41saBBujBmzGx6KNnJFvI8FCgvxJkIGFZI+EZY2Lqtyxi64T2VbvWulz8ISG4d44PZt+rHcSa1b
EYTH1nNI94N5Ir7Ok+5rmRxEyKQG/qv9ZHojftIRW7ydEeuK15eAZWhWmVcSmvyxiumADRfsdmts
Gbsys6k/OQBK4p2gW6YraVvDSpn4nscP6kdQwUUMIjuK0bGV58Qf2wrl4ruFhZB6TOsW/BrtkaIB
++EwB/a4lV5aB0/eFhAoqDDN6lmyte04HgjhsYmTCPG7bafywyhvxuphGaG+3hBaKasHii/EPsjA
EXk+zT0d1mx5i6Qf3Y/yAx+c3238WP8hUZ/CVhjHF50AaTb9YVdjEKIvKk5W0j/KxftcnPvVqcKn
TxBp8qxzQhBm/PKWoO4DNgSycMQcadDAvDd95SjWmBDJQCt2WvpdAqNKtQX1QrFdRvJVBV4XEp37
YD8l+2Y+d6vddC5sMDbKWSPsxulsMkhvITvuU4/gr2N/ZonAqE7phuly+mGegLDy8+E/35IhHHAR
vNvyZt8AMv35peEFU46cTDB8uMMFhq3dcv+oArCoA7vjeC7e8knzRL+DD1dLp70x3YS6yMG0y2+a
wyvD6vB9sYvTsh8+2V5bvbdgbbQ0ztcJlhnL2NLo21N8e6Qu5Q1+6mBmBfTDRzlwIrG0W3FXHvWT
cUvyvHrYbJmhHPmCGJFI+5Pqo3qfVC8raTjvVWzkuJTchp6PS+UodzANUQ/aqCh1+DDIMtx8AvS8
bCi4zbaKDZmPdLyPd2za8RMOLnmgiSsFDmbY+VYhnZqyT7Inj+VYfC+fiSEUWC/jtyXczemdJBya
aZ+oyK6AZ3o6ixjpb/zEnMPxLn+OUtxlF5zNmEcoKwKXbD6ZE6x5i6V4lLACsWd2peiVPBC614Mb
s7PQ7zbpKSzvZOUhhbgdmrx6HKZTEgOJTDf0H6l4G6iE/CDAh2hFGmFBefQuk19mQIB4x9+GJyak
htJX6UJSD9lCyK5OxBvI90Q7VJWvU/ak/mXset0fAM19GvquaC81edKd35nOzFmGWGZ+doQjcYEq
GinMHuzxSma41mAfcVBZ8wR2YXbBVMk36I3PCY5AIlFxc7CZP1DFXnBA2FLxQeJj2Dx30WfUvkYC
2P2Cw+1DQB6J+qF2PxqK42ryHDUehj5+ojb67AVzrD715MXAFDjscOqloECwzG51UsQviuxg+i57
p5J3QuYWNZlbR5PChC19M+G4jvejtq3DV/LTWZQOcbfvqfRlr3QCM3Gb+pyA9rPXPclsqQ+1w3u9
E5i89sHbqBNJ/mNzqZ5HL2MBt9rRqodtLVBRt6hGF4TlPFFgBvkoB3iaD9TVo4GDQ+jmwg5fZZfe
LGCbwQ8ErjH6RCBEdmD6CeV3wTU6v5HOU3Wvx3dV5aaKg98+Nj8w5M3GOZDfK+ABTHZjyoKaHmkD
60QiSdbi947o5LxHxqnHzW5s1+ptjYyJzb2bhj9ykeLtIu6bUDqkfMVKhCaCPnIFb58yeOLoF+28
sRNLInSZydKwRqQnbvRKlo0t/l/2zqO5ce5a1//lzuFCDlOSAJhFUbE1QUnqbuSc8evvg/a5x2pK
R7TP+FZ54LK/TyDC3nutd71hEa40V9smyIF3FFjDE8FAUMi3HM0kjM1f9AqUFh4DCV7lkjQW2mN8
cElMmhoXFkOG6t0JfyoVOwUUisCxlp1tbEP+Kx6NHRg3vR3RpvGWvZh/VHfIbUkTgHHmbCC/v6vx
hZiUdDk91Mo+bt38flnVe1klenKrM5VG3taiLh+W1FVEX7i5yytg4yQKmQkMR4+FZcEN6wRLahSS
PKuGspAddcZD+h2P3+Tb6EycIvU1YIltvqFY7xAqL0jDXUUPNZ3IvYLdEDapIDDt4pXxQgenHIeN
k7z2V9a9tTLfONCWwq+Z9jc/f3J2TkK7H7JHc+EtRNot8JxsOVuB5itAItagtYI9ZD3M1InEtMn9
TIAWzQ3Gla+S7T0Vdkcjrj2IqAZeEskdJ0eJCZS9CX2CAaIlN0eEsFUcQbAkOvqlfwLUlu+77fhM
zMw5sIVT7bsK5xlNJdA5aA8A36K9E1EPIkxl+23YQN41z/kwsTv9Eyb96JIjfx7Y/mFH/TeseIHW
CoqPJqjJVcAbyJl7edvt5zEEOdpLGtB14vi3sIgoEijJnGk7e7Ia4PT1U3qNQaJ9nsLzUyDLMZIz
TWbxF5PqSdHbqctAOEEvxyUdHYsEeIFgg9LWnPaAjprv3+wpSYG1cAzJTnzqM4kzeyHFYjmu5xay
fwQg3fGWicxb+DdAG+ChmCzg4OcDuUsuCYBOdFQ49Ti0+dusmmu38odOe4lJf7iVyzE4cqSpUFtu
JaNC3cq3xaYLdgyeaLVsqsTNtJucmREXOOrKu1ExnMwwyItRRXY2rfxC3MyfLN3sH7xiOGkbf9PZ
2oFDcDl/hL4j34BUcPPNsnngG7eZi7z0a2OPvag9/boOs38JP//r5WgXk4UiEZqEbLsZfp5xZSJY
3X9ngvHl9AAWo8RQGFBfuXTmKaSwboeIMFveJA4qdEflks5m1fBk2AZIn6P1vLIGvvrwPl7zgtGq
ikHZEaus/uFptj4uJHewCIw1w7PuFNDNNHb3yMSJjZB2YRk6xK4GwTajydf5PdfYnHOYwqeJhiFr
kmEwMMLc/4JoY3YF0o1w5Fkfyt+ggZWyVJzUVuifnqji+eiJSgoeM3YnYsGezI2KVrwlLnDesis8
DIj3XNB0+PfRq3AoN/M8Intu0hvrrmEz5ejY1Fj+9gvRNd6jvboWVjo4yQKpBIOzF+1ehQQvE4u+
yJ8YpV1bHczxv7pBVWP+TxQ2jkQXK50k3bzHvwFjUmipVBi0Hu/Dj+4d+bWi2BlVyrgQbub5QmB7
jwp+deWq2jHGQF87LAC1okX3lhpLyiFCZ9/ExE6ksxdRutsCtix43+zl+7JfGGdggf5ZVpblXhdx
k6hWzN2RyVNzZ7vsNVWWYsuMOnWNdXxrrMsDevb5pNewD8KhWHrr3WE9rYd9vLVs9U6T19MxPaS3
WbwUlubexIvH9lYc/7TCp+hIfaXdUsrCfus31NocCpENmLqKbFqajbjO95PNnHiTvolUy0evBohN
NpRcPfVz5XYkMeK87bABtuOyWMnE27h9sJQdZcv/P1theXcYn6xx73e9G07Ofk6SZKMQEZ8sRhl5
DU9sKR7Jsn4IndixVv2t9iM1FsVBOATr+XfAMsjSG5H5f/Eeiigc/DvCZqcf3y8qZd4QLrdAhn//
7x1fcuO8MIm7JuQdq27/iHmErd4qG0bCZHmSFPp7VgLUQGs9/tf1krcm/wgeB+gMOELN4jqHs3qf
PFz99r5c69DkdVyFSSa5VFGPZefXTSrjt+1gZcSUwDXnj+tRRTyDXdMhsK9uL3+4XZ8exYdrXuwv
hif1U9RKKtr8hXGX2y3IZrCp9v3WOOVr31xad72Nm9v4u9lgwkJ56OM0Ii1mIBueMrZaBG+csdNS
7R5Sg7HS6YdmvG6edCYnJvk2QKx335/GUy+tisecTwLM82Y8dPfRe/wC0EbDaN41j3T5hk1GZrj0
boATgOMAnhzqaG1RO/pePbF4iKe8VU/+dlDIsl4NO/lkMcQ51ccC/8j4F00cwLvLZGbZOv79CGZF
nvuZlAaFBdS7vT2tyluy7mwvWin7WQ1F+BlVuHYYf9SOd6fv9R/TxtjNEKb0VO3a15T5Yu2I8Ah3
BY6Ajun4J7JXSt/ttjT9AE06viFb5Y2kZxA//7Z5ol6fjiPmHItwowH2zNUggM2BU3HVrdmyqSqd
5ly4+pFBlm6T8nvI3AKqZPwYr6jFB/DheZRi0+qc2p0a/vnicidxpRMJh4JTHElmYV0QTCFsQS5X
OlvvcabNZTBlKmuR4oyvYQ/jUlY74L7tvrF1R2PwuNCfxz0Q+lsD3H2a+RDWtuIvBCDmNz7tMax7
O31Ubqx1D64F3nfIH/1H75Dctzbu9yfwgp21Cfaqq2793xr7F24k7MY5O3l4g2W7kx6zPauXbNy5
hAXJvu7j+9Vg3cS/HI4dXGIM+1jhH6bcUzxiNhuY7NJUYTOnFccShqFLn1F+uKL37q9QWvEx+GLT
+HjJi5UCOzMtm55LdtVzpi1hYINCGd42wbwUTzQM6s2foC5j4YyKa413Xvarih/k8ZCN2AE40irc
RsSiTrYn3vN8OTTDV2+APFXcG+VK39JzPTQ7BXNZjfyWpQwRJ1rJzYLZ+IYk5xhKpIQSZNH8QKve
28398FN+VJ5HWpLwALSTj8DQiN1okImbcVFa4Gt0Zy2Tx+SmWjMDYh224L3TQsx2Ys8wI9zRTc8f
hx2SHgrut2Q83dvja/hGLJqiMycQ9vpLA5TMml0Gjau+mIf5eTMVW/HXlb34mJ8ZAeJ0NTwj8WHy
h3FSvGD8Iu3TLauVocdawbVkwndo04y0Dhxh4+jAecGNRSSbxw2LhQ95Sj6OJRFJdG8N60yA+WO3
mp2fqiOMV9BHmuPiLbsbH/qcZ90spK1qrq3pBk0RW0j0RF/S6Sv+LnnaE83P5ArWsjeAPI6i+iRo
Lu2dtuZ9bdKjQNDYPXy2HzmGitMyP84bPWwQN9xnT2OPOckihHonMpux5cpOCkAwNERIh1Zqu4Gu
lcHM2rOttO8atii/Q8Nu38t36v8cUJF9KhN2xpLWBAofJnpgqymWKA7/g6oww9iwE+bPYwWJgeNe
X8yyXwLqZJCbJl4kL7CnoBQA62q/5UV6E7xgaXRElFDGezrimSgj/qwPwjF9ZvTC4BzbROhggCfs
4fR9TxmUQU7md5IPCYR/ZWaiM1okIe+obgO68Hl0GvxqYpAsVyLFhtE/Q6LgnuEeeoiGOf9mrg6E
VbqXHUK0b/u1/zQ8dq4WHcnqEznYb0Tc4WPHPM9S4XLY5z0PO1sP0SonBj44lUefHs1fFYBdphOx
yz9YP+eCQrkByqijm45E9YL0YQziHEycQDXMpdouzBvAOtu/uRaNolwqcGdejKnDwtE1MsE+KW5y
9AFGn5A5i6HCRqCB2Zm/p2eFqBbozqthk27NjeRKa3z2MQ2o8M2CHAZ1nF7f6VcR5YnFDzNeid4s
Z2IDVdaKBfqHQ3ClPPm808AeNmGYIpRAN3DJx26qwkrliE9neDddb2s53nZuxwobpp49uQBFpXsm
Rx60swXgyN9nbAC96yxgPqSrfm2Cp1kMp6sVHocoda7shdK1HzgXMh92386LhigqoYxpqCkWCsRO
b1u73qpihfA589gUTJXLt6sV0txd/F2tED6JIT27voh57h+t2YcLJyXVUeHzZIw7/6w50tpcdVv1
WaEZDZ1rV/sk15xtFz5cTbmQUKRmKI5pytXQw27ErX7WNmilWsQF9UQ2OWSuWUthvVosdWd4HTjo
iTOj83F15pOL66YTM/f4i/ufOcF8GSI/7u8HT9zSGPsG5K7pzrrT3gVcdk9MLvvfjJ0h0JI7BnPj
vXMmvCQXzYZ63R42aIxcJv3gFJKj3FFknEmNKu7L80xl8V+KNUTZRxR48sLaMk2AXTodyXqR76NH
4RZz1PFpZqwJ0IuIbrNnnM6j9YeeCdq7SO/9e8me6wQCEe/48LagSbNjS3xHyJP9/cr408lfvH/M
ok2cn2XcaD7x9+Igm3ql4AwO4StDB1ZFaMCM0jeZo2FL9YSDnG0ctbW2L4/zx1GumsdhK/227N7N
bojfDJaKq9nmDYIQimrrwGhuy9xuQ3eE5G1tHjXYn8vDcJJd675fl8aVpfNJ+Mc3Nase2IdIQsF+
4aK9zIxhiksde8IZQyDy4Gf4u4ESpJyGd+8cbIrNtGlQX9Pb7WeSc3Mz7EqXFvrPqOpJp4xD/0ap
k+/TBxxBpZ12llh5cI6p5J7iAwpmh2r3lildXIBMUpoRu75HzrxSz7PZebzKfgEAn/279EoKBi49
nz5Pk8TEmU1qUSkRr/j356mrrV76esk8etva077P7GRvum3uzgKgCtyQOgKchCK8PRfmOkKZBAs0
XpAihYzeAHiCYeHUL9U9Vp0OKdfdff2gQRiaq07PHY/ta8k8YAPiZqsvvgPfaGseupVo1+CaC+VZ
oGUITvJW2jftcm7jrF1v7BJgqXuYOwflGSTBB+r33NIN3eKuWjHzImuJONjzvJrTs79SmJ2j46H3
06mWcItDEAoZ0Y5ndwFI6KargvFNMN6W3VLfwBeHJ8QbXBWlbWJRUlHsZafu5ImbYsW7TaETQuaK
4Gytgh/qb/PAfAPDyxlHXqaP8Zm6YI69gLMOJgd6Na3n9zn3JoTv3U729EDp45+KI9NVEm1cojG6
RfHk3UnLUHQE1wDefjHcxne8dgm1wiUKWXaq7XCL0Mw25UXsUmS8zx1kyT6AwypV2GSXmAMj8IcV
umz3yqHI7GZX2f1KegyZeCtLy/WXCWP2+Vxk0P5curNKD0bBojjPHgSDtVRqR1sWL3j8zUQLCT7j
m/EwOrhQVa7yOsIZWRqb2WVCWDEy3NUrsHHIRmiM1bV3Htxha7lQszblvbrLG3DFcWU6UAaZbQbr
AHRifDNtaGEYVu4DfxE+DNv2IXW9vXdHlZBQaC3MZ3YlQvHmabnpJC8ZWx0zBOiuWDOumt0cbBSe
UtNlhBAupYNROCyN6tihZ1Lhd8IzwqqZQKs54oHa92mGMP8bovz/Opz/I3NG/886nPvgF0kAwWv6
Wn+U4sz/0n9JcQz5HwjQ1dl2HGgV82/OvP+S4pjiPwhORaOuECWia8S7/rcURzb+IePOzjajoN5B
uca/9V9SHFn8Bx46IgIaejgJMrL0n2QBKBclByouGX/+2Zgci7DPxjw5EsshaSsa5aSEilrHwJQt
OW2u1EreQq0aBV2NwXLSo/roFSVKk7QJjwXmwXeNHlkHBce/XQInzhO0R62Kgzc90ThmwrpcZTVE
QE9Kf3hxzAQ5Al5o/Gkfq0H6oKZSwUAq6zEz17OAUOicmbGXENDoWZWF8VRCU4Ub5If3c/rnYfpx
6nJR2833ix/aLNFFnwtb/6KzLnJSPEOrjJ2wTqVdWOXhUhsQ0KjEk/pScOVEty4qmvly1HFYLxoi
cnzx8jyMSFkHca1hedfq7Ipr0Ft4cK/bKaf0yCaagyz9oZiCDnGv9fBGy1+oy6CcCslq1EjVTLvg
p0i4Y2Hlj/JAsmuh10BHXgALIx7Ecy+jU6pkjNdTix1hGrYdVDU/itkGUY4RUO/ri4ZYR8BZv2eX
SdRdbHQ0sbJZP05Syo7ZywJ55DKmV7rVLLU+ocUJ+d9bcTrJveeGhNLmtfGcp/F9UInvcUgkvQZo
NNT1ahKHfd0YhDX4mwFulxcPJ9Vok5WS5uAuNWkkmqDr6gK52kObDOJtnDbKScmHsxSav63QFOxe
IHDPVIX8tcYG2hZkzn5TIYtUy0ZmYGU7QqLQAYCyCmZqpQ035WD+MmJv3MkdlmBECul73/CGs5oK
0mqY1PJ1CoICTqecenvLatWHUu2FNx6gtEiiSFwPvS45kxG8aPWkA82HFrzqdmzvAz/SN0KuMHYV
C60minV0lUK/t/p8WurKxG1//0lKfyYrH+q+ORQAX0DWNNFCsoFD1t+FxcTNWNj8ho4XxubDJJnx
JikN2wdEPVsSY+7Sg9+pURlvu0SBPNtJ6i+pHcRFBlLkZLXI060nb50NvXbj68rB0zCZElKsvfWA
wTsN6pSPpZvrWuto2sAYqyuQwI/eXs48SmNBNJSNYebBPlYk8gTi30pW3eLQnwK3KeSQ1xNkxjB1
lZi6q+9Nb202QI3qeGSH85GLtQNs5V4sj5ZG92LkvFhl06Wk3Rs1+ZkCbtyjh1NDLIgi5rjwN3yB
6fXYA+KJ5X1aS8JOLgPo9pA2pEl/R1AFobMsGUWg4IEM25vxaTBbbZN7DVVV1/TvcYPFQBDJ5p3X
qJrjiQ2DDOl5soz+kTTlaNVIWoH/e9aIS3HEmEH1EZ1ltSnu8bevn+U+poxKUpp+v33P+wLCaTNg
NaD3MkyK4LbWhY0BqTHF9UsYEn018Wn/bGZtfQAyUORxYOdi/dwGReSMAVbPWaU86jJkniLJwpXf
NjsyUmC1SJjcS1K51gs9uC2mcVUPKWQCxMOuOlbxnRpF2AqLXbKaYtNceV7iY1Isw//vMiI5ShwS
jbYYjqTDYAGf5sKSGElho8kZooNAOI5KON61np+ek1j1HUMOxpdIIWmlnee6ZWKFu36StGMiRBvT
i7uVMoHnSnh4L0xx6vdhrc/dH7sUPuf2oMNHl80h/gGDBfZwNMn7ThOko6LDajHiEk9JtHk4QoDJ
DZKNuTcKlqLcxF78JqbAo1MpdKu+n1A0RNNLQ/xCwEAr8NrGDhRpsNMRYrBp+mSqDqa6CUu44qOU
9Y5oef4v+lLPxcoEL+I4hE/ZTr1dJWKwRnK0nMSKoW5T3yilWjuhjNbFG9ETYlqt3Kh9oZPuHEfr
yULyh0crCqyy+j0VxrSMKvhgYjzRhXR8Xd+v44v5xp+9HkWrpBOJTp8wH+cfYYNK6oghFpsEG2QM
yNSUlo3M7vX3F/l0oODvRmoKA1pLMzVmKX9fREtHzco1McA/CkVhCXU/iYqNPP2eKqY7IxYf6AW/
v+SlXJftCRdRXRQt/mOxVV0MoEMTq2NlQsLZFOJ5wqo6w/fZZ2UUvXLwjZusjQ9iN62Str1yfn46
rQ2ZY9OQRY5QyqDLjksuIqGVTUiOmL0s62SjQ+Aw/ZR0hPP39zg/tr93YGoBhTAcspU0rI4u+tZR
tdLBE1BbVnB+B+U1FI8K4Or3F5kV2RdXobG3cOaBZ0G9dXk7pTIapawVBeTe3Cmh/PZV9i4Oilta
98RyOEKWbGbj7Jk51pg4O0i+t5DFyY48hC/9kG+//0Hyp0/WUIiVokCZnYL4qC5uW0Cy2Ashg08t
F+HI5sZCzPFLqkOi3fPyl+xT7lXjA29nXWWdI84JLsEy0DQn5WxtLflU9bMKddqUAZPrQPXtxKcx
y6YJgFF0a7nfeOpVN+RPRSs/m4AtokhEQ8NkZX7OH3GyDuyqrbXCgb536josxRp831slXRr0g0Jy
W9Ya8oiRzUkuEegR7c6pufr+4X3xMjGLweeFgCsylS5hTKEtu8jPdKBfaIUWlVUAf7RXX7+/ynz0
//1hcqsfrnKBRcaW1mKvwq1W4UvfwOpNdnpBYEdJoI1wZQP7vNoUrJAUoiNnrT/9yt+PlSWojILI
18BphgQqv2EC9bMhNkPufn9/V4ry1ZeHLTllsYR/mnG5pxBs0BSynDJNaiMGEa1pZE6cMaghdlZd
RDIUdF3NANBD9G16WcPMpSmJpTrGswh/CS1JVgI5k20RoTys292keXD8IrRuVSysSUQnxiWLgBq8
rLa1wVzVYr8Vw25fRMxxtGEC5h705BwLuvmQdT40zJBsBWsRTOH4MOhlseLk6fZCA2U4MnTR9nMP
NUVv5U7VBqBsJhNipaAMD0XV2CZdpW+zsnoXYxPyVq53XNoqVxJ750NlSvU26jjS5QFtipUWlatC
Se2YWlkHQVIJzqFruYtqGQqG38ou9gzIL6OaZU84wZCLTt+AA0bqKz6fsJNSiI2pdFuq3d6HmTn7
UD2jXiU+F2sp8sregkB2pDg6pFO4adXiMVIsRKvBM+YO1Fnt2SiDxG5H+Yc6Md7S4/Y8MGvzE+11
VHpzM1n9jVp7vxW9u/UrHcCmgctODiwjNTF6zoqsdUQJwKVVGUupEpvVGIps0pnJxLqqCyRlsonh
VS5i3hCcc63Ca9XTcrcps9Q2ckrSJI+Qg8tjAds8ZySleHwII8pwsJ6MTPRlIQGy6Alzn0btioVY
6NGu89mcsp5QHVXPEANNGUZDGaObEncwFFZ+qjOjS6D+lURtQHMxj3oPwTpQil8dMZRLKZK9dWGW
e6MXd01kxAuzR3XmJ8pLleiy3RXM3Ism3spj45LbQoLPhBI0K5qTPnV3nkjyUzYeBR/9aBlVL8PU
PsttyMErPkmC33LjLZIAXTghnj5XtbDKQvnWjKi2ckUdSEsSWGERfz8L3mWrWmdBwVS3Ima8r3Cj
kYRNJZV2nBviMm9y0rrydSckim1iHtYyuUn15G2Ix3uz6OGbmNSPSYo6RR7Woqbf0L5EC62MgoWh
dZssDFxZ7bdlxgZVTjLMpF50rQCxTCTKP7yZs5CrKKEUmnFDAYnrq2CvkUTjaSaBNNmm0MPNGMLE
pszf62a9zjJ0dqMEvz4K4xVubA/iILm5rD7FqXgW8+GY1+QoqD6xJwpuA17K9KTwaOiqDAp5Pz2I
ZkLgm+5vVMKR5SnsHcVM1wH6Y6OKD6oHV0i3Rntk/WeDYEeteC+Z0MHIR2KOL78WZtcRrVL5izpP
fpUEgKhiaUcqUlRj8Nq9Ng3JJtPxGoiIEnO6GuWM3k+0EJ3Cxxnrw6YV4mw3+oWJ+Uc8IJ2IHmWL
hA69Sc9lG7tEAL3XRcL4ocK/IVFxMAzTDnZq2OnZY+VP0A5UZtChXDCNDiNGJKIZUMUycmjljeXH
9Cp9Nh0UVUaKGprFIW+ZA2bReB9rBrNM3XiRh2xXa9aPMcLtIdQjf1HJzT4Sg8Ade1QbrPxjrsrP
VRZ1y9CEYj8NngbQisNbPZr9rtFFbR0WZrjJWYXLvksPpjeymjPlUJbGfdu1D4kWQ/uXkCPLUT9j
ihnKk6RfJxRXHJWKowfMfIKx3tej75Cr5koqgqWqB7Ps1TuZSW2QMObXIpNmoDF15CLii1pOm84M
SG/R4Sz7Y5cz3TQYFhuqFS5KMwVQyDsD/bX+2I+miYpZG89hMTl5EN2qA3Yi358oX52TFjWiLs22
Mp/sFyy8zSYlIYYnIZFNqrBSCYxFPSrbAUWCSIz595f7oiamZPpwvblE+VCCRE2GCZjJ9UKxtn3s
DOnKNetBU1+1jsUoRDdNER7IGblyn19dmG1cgrkHhvU5i8KK9N5CkcOFC5rYjiCKtHbiuR/OPdQz
ubVXcnnrt0K/LporzLLPBQKXlPGepwdQPzcf5OZoSe3HkxPBFyiUDBPsrUhOZK+PN1ee7/z8/q57
9NlMQ1YMHQtJzMf+fr5JkcZR15ijQ+IgAyRmEocOI4R05rFdD/i44NvQ4XA1i1IEKwsVI7uLOljT
gyCj/J+ccYsv+7L/RTfDvIL5AgmJIho4OCff3+AXpbcuKTPqyuQeCPaScq11om6qLTIhIUSo5wU+
yXIpTPyuc0ttpp1OAqaPeqmt4jLLl0kb3GphEaxCccAPQgpdVc5WHpBqPyY72fRfNAmlIAaQwD7t
roty11S0yG4C6GgyMqTvf/7n8u2vX3/JstarSAitNEJvWD/k+lpDcvj9Bb5cz/R+ssTbYEFf1KJg
zkKqlWbhcHoxoyVVDOr/6L8mFbSx8NrVLlNJ+QD+8GHpNQ1wd+r5vz+3USYsKbG8wkkfcYsg8Oce
wT2sn1W8q+4GaflePteQ3mCWQQq50hZ+1UjM1t6awubF5z4/ig9bSVEVQOGVT7oeCt8uvJ+qd1OJ
rzzPz0uXG/xwkRlX+HARdRhzvxu5SNUD+ITHOnqVSCIz8ys3Q4Qsf+ly5X74sC/p6kZWDFI1yqOT
9KO26uti34YFTN1wOA/kZCww5RcoueBiKliNjIYCYKIKHIBe/5AbOv6G5bRvi8EZ0PdGQ4HAhNoM
Zlm6bsrkMcrTdeZPDyZWTZLSNKuyGo5+YMLb0pS1YqCwMogVh4elbawS24jIQ6oX9/cepkaC5r+V
obgLtdQWRmRs3bRprei2Qxfe6xG5qwLEyYyYuU4UD0ZcP0+Vcmqn7BZoM2Pyplt2a0gN+HsFJU0Z
b00RjLXKdAMLC62P13jTePve8rx00fuN9HMUhVVvyptMg5RlmhO60rhBF1ndeW2PIawk/lYF60Wv
YFXkwjGyLJtshqXSBBg3eGivMZsHz854UhYgeMKA2BxQU3YhflO6YdhiSgVYmWrnADHvuwomnNVO
T3ktvcExIcNQwcWkUxB8ttUWcAErgcY48HPKRQ+weoxrfJ311IdAaXY6HC4spXHtPQ1Gg7eBd/Jr
45ae0cmtIVhMcN0sKz90g0yEHt4WafvShwpABp3W5PW3LcxxJVP2U1T/Bg24bzNCzhuZVCad6U4m
YUo4Fu2tFsQmQUbgjHNMnehR+vATPMwsvYNOAlsvFefJg6DFS/daBa34DB3rJjOJcAzJmxwfpzo7
4SNHwar3ROaZbBFR3yLwrfUbhZzVpd8wQCpj9RzJkWYrsYXNGTC4YOxr03zwvXFbi/KzMloWpNPo
WfKz31I7OoFE3v2Y6ts0YA5dDdap1303GPFn0XqmXQFMIIimPgYTedDj3DbVb32q4tyWdVu/LDHK
YtC1jDPrrZ24uRySRUD0rWb051RDUaqQLSh1MNajeiv1meJik32j9aiSosSPXSmqBTvHNbfOpNdC
Vt5aQUUGVYvbAYePXsh3g5Rn77oPOb0wCAKohsjptbHbIRJhv88t8HTddPJMdulXbsscMVtfZGsF
P4ykIOu2HhSSGOk+wHR6DMksEl5yPsFueG99hLSKVf0YkUxahWGtEh1bGbHiH5k6tvkOaYZn/lAx
gOhStAAmRcCkR+tApX0Rwc5qcU5jsFCntdK0kSw0/e2o7ZEXqasiC/dRWB7DqVgVsrHLpspcdt48
a2zuDUVagQRs5CRY+6m0jHXj1mpplhNOxTEwoTprP4JUfvbS6kwe1pPh1czK6xJ9IrNJjr7xbI7q
ko30tcm9iNTGWt1Y4oivBo4JXrQcFNNWJZI89JaEvhzvvK7AZiOPHrR2cAVB+KV1EIinoky3uT54
V9y5rh2Zc8XzYQcerSiovMpDNImsGcai0plX9vj5kLrceTkxZVE0DJx4jYuDpBXqKjcKNJ9SnBCH
m90THXEwwWsRfDhyviH6EVDs4fuD+stC5uNVL04W4uWMgElwC68e6cMGKvA+cyyndGlNtEV5iB+Q
S961q3EV7ZJt8dDgyvSAgcw17c4XZzjzcDRsNAEWddxlyVAntRKLeTA5NM9HI0S/NOfPqT86NPdo
+RaR3a8zW/5jsfX9M5DmauTTk/9w6Yt3q5oxmP1YDY43OxRZELXof/b5PSjkbOj1/dW+fM2zdBD8
H7XeJXRWWZVkZFM4OZna/QgFdeMZWFcEWrohg2XdKOStBmPuKnn+H2ORPGAT6HoWh8Htuvi+xKb1
rdqk/B/znyr+9vUjMcpk5K6k8PS/uMUPV7r4pgw57jW5IbE2mhOgDqE7K17F3bXKS/ryUX64zkXZ
N9RUsUk635Fb24jryJzCayck6Uda+r9wK7mbmTbi2su3GkXL8ZpU549f7sWHw3BDpcIVDYkt7qLN
GXxVieSaH/BHA4q/Ezoovp3ZBwMWM5O21fcP9ov2UQftNw2cwnVw10uRnzUmGTtHShbw3tzG22oX
72fP6hAq/JUrffFsocixFfHBwKW7nFSZZWR1U5bN7xD/uefQWMJsTw8a2izVwehBstO7YJ3ApIWo
lLntlc3wMl1m7un+uv5cp37Yb61JVQSE1phNwZzf19C7UFBszZsJc5MQwtaV252X+OWbBOZmFMKL
FD/NdjqfiszHnBBW8uRIq8TxVtJ59ppMnXZ9jYv4P9zcv642HzYfbk6TmYAkXjI3rP90ekSkCaVt
lmL/G0bW1+5t7mA+XE0yBDGK51fZPOOgjZYgZ3XMNLtgh8H6+vsnKX/RQMBtIsVKghVifJIowkPR
09CqiXCGeS0+dnfoQqt8Uz7MvEFl2240gspsZZMtY9j7sfP7d72Djg3V7X/3Df3rp1wq6WCCCFI4
70MdZKbN7DYp/0glRKmzANdbXnW1/+pBc3BZ2pzyh2npxQ4rDLJOtAU4hFHNHpCoZBYY3SyrCSlp
tZ1ZiN8/6/nvXX60H693sc8OgNhT0PqdI+BbgW4rLU4D+pBaGlwRycb3F/vqlMQZ9V93d7HbpoIv
WT4xlE6Na2Z/DLfTOd34Sx0D26vL8XNTrX+8ln5BblekcIJNwp3N/oKS0x4NQP23Weg9kvWEkrtx
sZG+NhP8as/7cIf6BWohZPLUaUHYOTOlXlo363gzHx/Bldd27UleypTzQLYKa36SDeR3Jl3kWa+z
XbqxBLtBEnHlvV3wnv/spB/v6uKQKupObHswaCeCTkLohWMp4wuRoj/ySH6LcM5qRZxIJ4LJAuFK
ovC1B3qxz01illZ9l1O+uv5awXfk39O+X1kHl2fVKGghdBWh5azAv63kzOgfZKpXIUK+rV45Kubf
/M2iu1Q5lHGSFAZERMfLnnQsrtvsykL7+ts3zdliHVuHS+xUbbDlbWWw9h5QIUD/gwURIfLffxXX
LnLxZhQy6MVUZ2s0ugCSkqA/V534GiTCf942UR/Jsq6SvjxDZH+fPeU4NuQpUyFp1toy8PMMHr+/
kS/PUg2wGX4J++6n/BKf1JRSG7kCmzwTC0j1sxoB+qrlmqihrxadX23ysyRZpmGQLIz2/76jqJCm
PusLxfHgdLuqDbNsmaCQz5HN5g5M3Gvrd16flx/cxwvOP+jD8a14QjhUIZ6MwX4+VCQZNr63UrC0
wHNFJhXy2u771bfx8YIXG8Zo5ENopiwjL6/uRvgliyLEsj5Xr9zZpSLjz8708UIXH2E+hl5myj3T
QLfbR3jDvKNbwk9RXpa3iGVI/UIrCTIEacV87m+g5qeLq+/zq/X88UfMT+Pj41UDY+iDkRDDAceT
dDbOmGUqsfuuVOjX5hLl2gP+v6R92Y7jONPsEwnQvtxqt8t2ufbqvhF61b7vevo/6D6Ykln6zJk+
DQwGgwE6TYrMTGZGRmy+G9Y26eSWwyS9VuMMzXuwwDoY1LYUjFZeGMZnEFXyX29fEtYaiQNdrTGO
2qIZY9hDHe+Xgbod8IQMr7V9D9F/EcjrHekfiQUrG2VexFUqwEYC9nLNLaETsGAaBDRpmMli0cJv
VQtE5cMaLVkKHZMAQRRHZ8TAm2i1GDpUd8L33MGoOWaTkdwSjhp0VdXAEhk+bQMIBrT/yjjlAlC8
S4YUkBO3dUZx7/IOYWX70YCMzrYkS45M9p0kqdwnJ7AySTmBqZeVCq1psDynImpzh7bUHyC2Zobh
q9rX+0XNWXn8phdQ8cQEzkFDt5I6MyNQwqGYd+RtC2KCXQIehPx914Db+n3CUJLsgDvBA4MaoagH
6jyFdn36BslcV3u+fXg3fwhwiwbGJYDwo4GZatX1YjnjU6ugp62+54NiKhMjJdvKIJSVDepCDqU+
ikUFH8vz2R2wryRWnSsl8sUBxeB5YXi+bQegAZkJwiYFZRnKxdZJwqX5jEfSiEGw2M+KI0ALMaQy
ZDdCyRPTvGLKyMXoudg/3lZXECZ1VCvQlru+oIUxicMg8LgyDwNG1HhHAhsFxtu+pA/4kD8GJwTv
gyW+4T1/+wNur3ZlmXqnQBlP7CQJ94VEsAXtdS9zAVYi/JRWq3k8xpsYFsl1+HRdMO6Hx7yOrjCd
EcrGUtdCBDYxwydvFcKEBP4ZvFYGjz2Ku3lAV8aow1M2cdIprYFRPQ6bmnV3vQSmEVX8i6a6qKzs
UB+wVTUjFxYdifyueCbKAhciu3ci5sEuU5IffWsHqW+mhUbcoMK+uMD6gb4u5I96mx2brIaCuwZe
79sfbDNArZZGBQ+0ogM+S3rwCUdaA1BZDMJWkPrfNvI/zuE/p4KuBwg5N3SYv0GBp7NaR9+XoQnd
GEykKihpucsxZkZ6xro0KlJEfZDyUQ8nCp4Qt+bAPpv/3bX+WBQVGUqp5MNWhIkozlpHrJE+5Y1u
duiWpYL0MquKy83Vl7LL0T8Md/XcQsdIz5DnlJrs1mH+sx2BbJRj1i/bDFkf35RG2CJRWJYEYC/0
rJ/UYPID/SzPABZOgEPMOLSawPAzjCOrkY+xykBSQZirSRQH0Hfw71FC8F2RDGbGuAURTs2ocbOM
EaewMibkZUPgL4PbYiv16gVOwBYw11tAf4BxbD8dIozSS0DSKwgWmvZJpwVNSWivBrGGVzShwDgS
agGwwJrRN7QTMUmN/IrVpPiU4iBAAMsABVgwPeAderlKq+Vp/DylQFUUbilIp6nhjkY5Alkxzxj2
lcLkxyhNKKRlVYIpmkXbR3xgfEnnvkabtQCH/JD6RbA8cEnHeLd+imIkcvFAW6BLhuFJnU4zk3ni
0AiuSzfqy3fUkCpTjqbUm4ARdtQyfDV4DnScM8ZJZkIqBhVUroxBmT+PT4Ok3ENGFbCEqOC9qlV4
xgGkAwFmvwieHPOYCt6GmLm6PhMjgGqRqAGloYGJWkymL9GQWdpYMQIBffSIGSTYmEpF0xRYOSoO
GCl6Hn0EDJnBQ1uVnxrIWSSho9S8BrWIdmFtOR1MiT1ZEjA7j1xFxujK9bImLlqMwGhrSJ2pYPxI
9xzEXE0U49EEQHOFpVv5yU1T9i5NkNXZa0UoEy6gj0YZTpMsDb1I6XG+1x7Cs+pC68FSnm9fsE8l
a2LwkhcpaHhgmILaUF1sMLOpDwDlLRNGyEH+IpDmHACJxgPfqcCUqfmeK0fF5lXCjdlDl6ATwaYx
ZADqhpmQAILRghkLVDkAknaPk1FLjxA1BoEWBMZljKYCuN6lLq6L6M31PIGSiQw/tXyU2m0vjfbt
FdEeg14QFbyTeQ7EEDSaLseBo6nm5NcqqBnRdOMUyhIh+pCBSwbwiQptmQDMnZECczWB41oIv4bD
86RhkFH4GzuGqsgYpMAwLt0XRuoY1qWAyXgpK/ejOHjjXDyUQ2LrQfJ0e9vId17nPNg2ZMkiClU8
0vJPHfi0zZpOaLAkpXzus12vQxsKYDJMPAIvz/AVLFvUJ2qqWY+E2ACkBUMaOWhZxB40Ya/ptKB7
WTOMbZwHQBTBh4lpK0ye0z3nBdOxSjsC7ipxiMages9eb+/chue7MkBcyOrK9nNiaHlB8LvKq55/
HyII23PpXzgiIC4xAoekHgeCdkQzZkh4RcP3SVRk9EMMlCWmSQ8R2JGreV9C+6IQDvEISSoRQ7YB
Y42CsuEIMfIPtCeoRQE3pbuvahsUSCErXCtRP3BtBZm4DnIQcQb5SEyyTPdBhqmeHB70kAvRMRLA
m2cE9Q4TGT9nQCxyWQG8Iaow+9cU3XIU+gooC8QhOx6gVBWi3ghvoj/OSQgdF7X5FXLtayvyuzCf
oEaZTa91DEp4nQdbdKifZFlJ/HCq/wCSRLyTzUqfzRToErvqQOnWSA9p0p75qnCRBr6goQqsE3gC
YqUAZlWvGnuIMaYwlwhXibb4maZWJfYQqB/M+YLtELND6ghggqK9551OmN+m1J1T0dd6BTTCCfBe
vByK51gycrfOhrOmRu0h45effVM+AcsyHwEj22FcZDbzvlEcOZHa5yafqj1fR9DtzefvIt+4QzkP
h3Rpqh0wYhDWEWZfrFPhpTIK0QdwKvNKowrvG7HWTsGoPE4ab6dRDWWfdpmOM0Di36YGyp16kqP0
MzSdxZf1vZIb4UkX4icAhVxezQ8K4NdmG2OywABbrjV0Bcg/FpB3V63xGGXjYRjBKTon57HI0Lyf
oKATca4xTj/yDoMm6tg8hEbxIrbC2zSAemDkcht4jV3SKGim5nJkQ4D1YERFuu8xM+80SQ6UmXIO
Q2C8IY6eBIYB8rjp3EgKGhVNDQo3PvG5jPCKj5i+mxKMp+MoQKZLit4mAVSRYv1YhDnOTgC5ya5T
vNAQLL4rXA18Q1/USK1tRZ8dYCohdaT27ykng+Z8UAGD5mqozEeQagHi5r82KTQRQASMySJaAlOu
X5gTVhd+0otUG5MicLMUggINOChzzY1wD277lQt0+8olU3ao3KMUSjWdosBAoYS7l1HnU/fzq/be
7UiXHjzH34jwJwQRwPJa7kS7+QaWcyfyB2c+YJLlvvVv/x5i7n//HCSi135uSMtOG+pcR8W6AZvO
4AseNFfALXnbzCd/fbVqMGpdm1FbSehkrg/cZcJgYpWaBVgHb5v4nGVdbGhgqkJXRhA/lUi4OZ2G
BEvRoDeFcwz4TOmFR+i2BBFaGSo4cP9uWR8mSUqxOjSGsmRzLGc6JlEb9D11J1NZb6VPgYhaFZXK
KRpXZr1RBa780L6myIzBTTWAxnDWdqB/AF24dIaWVfl2ezO3v9fHwqhgnpYSnh86FobBe4jHjgrc
DCv6fUoYqJVRN6EVijnnFKxskCsvLjA+1TTgdsvLDpJPItxTjJ7k7WWJ5MHy6bgbeMkowMYYKj3x
LGRLqItJpIFFw1Z/A15/LHDy1T0ibebqO0L2BdWyPedVe8jTLhDbHU65y7p0lwfNrZ9Btn91bspZ
gNOMUUFZDBORyFnuwjv+GKPxBoqlp/jc7LW99prfs0BQ5DzesksO28pur7dqVbSi6jYRf19n6d0w
7qJwQp4fMm6jtHluVztNXQ0FyjViP3Pqn4LwYiJw4J2fPgKu4wFVfCAMwQEIu+Q9lHowOAspKNnV
CAU/OEmd+Fxg8w+CE3ZWeA+M5I51dT+1dy4O30AjAN4e9Hb0rHleCnIzAPIDgBRwzCcCkAId8X3k
E4AUE1hHHNznnf/HGl2pC/TcwOimDNGEcLSNXn+Ry0y0ZgiL6OnsTUL9e4qjxOqX9gkz8Iey57/f
PvqbN/pjuXThTi6MPJ6Ioy8iqGAaIDJlPasvfQt6jQKGzzEiI5E5aup0TZwE1WF0Cd1RBy6fb0Hw
F7Q+MGivoKGAbB6oNjIeTDqSUNkt5KlS6EzXuvKGNglKpIP6OEBXtcirp3GGNEbdQcMjPAVhclD4
ABJ23GMrto94O7lNUjKKX1u7s/7p1GmNpzyQ0shQXQOz+ZjWrKDGdnv/t+7D2gLlx4ViMMJeg+dJ
0ydDqrEe0eez59tGPgFxyKFeW6H89twOMnCOoebqx4uUozefc0B+CAqP1bEkJGKfjvTaFuW/iznt
c06tNDjQGkTtVroPMjNDHv7AOwowCyDQ9/NDvQvBeuCGIIObXsAgx0IDbSUwqB0RQW1AFz7RHrRq
KCx8hUglivsWek74T4zU3kcqNL8XSMxBwrDvB+f2PrOMkuO08qPAqNXFIGGb5QsMCHK1FwQey0d9
whP8+Zwfi6NuVNsUPM+psNM6zY7Qs4f++JX4zg7KIMCQv4Mz3E4miHllDrsNtJlRrfeWuhVS1k+y
GMFp/UEDQ+n2gchvlDs8EcGOziINZu0qdUVQFkEho4uQTe27XbyPPeUi38OMvltJwHpZ1CWJyzJD
L63WLo1g9bVHPJLN+iCTZqFvsLF/LHvURYl7YZxrLtGwrgoIl+FAWCMlL4WEG7oHr1wMRAbz6DCM
6lRij9Z6IPMDPBo5OprP/worlx+tH39YH9P7zMPsIKjbhV17V7yAQBbiv8yiOzHyOSL8c37pUpco
dYDtjyj0JyARVSDYkVrpDjXPPWu5m9F89U114qxWN1KZ1VwwpozclBH0nhnuCtj/kchBPdstGdSr
W2nU2hjZ+5WxUehKPhWxt1PU93ZpgBa+riGkLYDpFZ2p277mf/jZj02knE2Vy2EbxtjEHtqsLoj3
icRD69UYDe49kOzeQUoMigdgRDgkD4BqPBCOzdu/gXEz6ToR5h1BsxbDD/F70PHsO1/YRz7vK7vb
Zlj+TqccTptwASY+4HCUyXhZjP6QCb/6TEwtEdRZ0yAAD9mTys/9WEL9ecRpUnhLSUCgOmpmzs+Y
TMwfUwEjXV3lpcNYe3nydyH243NQXmoQxcTocgTy4hB4I8QvgJYzQZf42HlMT7X1RFofNMpTGSg7
YipbQVriq95iyy8EqjI7Mgh4Uw/McSOROgXVPNN9fG6XXRKJj1VSPqtcuG5RW6TvyIUwt2WCTuAy
vWTzPzoIxkG+LLWrX6xrvFkdwTgPmXhWZDziqToBioucvKidhgGYhIxuYQDmOXKb1upRRnoLfqrg
eIRugg9xWJCQh3Z9B3oXaBY9hm/IeM4/48JkjsZvZW4qeJ3AroDK0Cdoi6bX9dioNcJRsOsiaARD
8XBWlr/ID9dWqFuudZIBOhxY4dB9CLMfegYRZYVhhPwltD9WweCqirqELaZ5Bdo5T9U0FxWggmpn
yX4JEP2+fYVp1S68plQ01wgtG3A5MtpQ176xiMdOLTMt8SC99JidIUC1D3b8Tngg3MP9W/PCOjMb
awJHgg6eDRTu0K2kPH+YFsMMehS8OhRIWRWScZa69BdjVeQvoTYOxWew4JO6AfgfqEtvoHnMcQGu
Q3HQ3mWnBKt5LF7QjRUUYDhGfNnaxCtz1L0vtV4FqwgyBuke9KFQcQZfN1R7nvEwfuahAnZqmL5m
qzRyZZO68bUogAFRC6EeAT0i5Jmn6ikApT3Gi3d4LVrpM5E8EO38CSpWPrn+wWPNWjdjmy/xYRVY
M73p1L4rNbzJiXYQEQPSTmSQqHZBWMOwthVY1yumnU0g6WXK1YhqwDx8U55GzPMBSwYWdB66LC8l
1FTIvLqJAY2yt0Yb88le/z3sWDdmw8lf/QzqAEdtGoxRinR0tAS3cqtzcw9kohVDDFnBYNEM6Vs8
iy0mDJu12VQWkwZFJjY98gr+IT5BtBqKZ+CYhcCERWRJmbGMZY5ycHOpR0Ha4Ewv9y1ErDwQ1SFF
K6G7dpmaYiHm5I3c82pbKUdUYni+V3M8Twm4U4J24GJLGIPD2N1dQSjsH4ZzTQTNfdmCHspe8slk
E2FaH3fjfQHwsjM/oWrBAfCbOAWyZflOPOC2ewzXslEZuvqdVM4DRFVS1oqgAu4EPIrsGfnXSgeT
LYQtlQcF8hCgqAKe0qvbp9uWNx3nh0+76HGsLlsecGKSlng5Z1PkDEFrqQNrbcRPfXabSNiAR9CV
T/3F0UibLpPwzYluVP44PacOOkBW7XXQbNX2AnRoavgTnimcuJW/YFc/LFO7ajSLJI0jLpX8AN0K
6GsKEEfs3wWrgTxoBP1s9mvn4i9urZYKEsMga82Uw6b0RMYScyeLIJcLAQTID2AgCqLnT6MtWcuv
7AiP9oUNztvIVK4WTYUNNcjBkt3DofXpvk5+xsFLpjPGaDdeAlcmqCix6Ete56Okupz0M2h5c5Rc
I4CC0XjOVJ9LoT8vMI4p61PSyPhc6zDfWlwqyXDOu9rMwOiAUnmLEf4UktZmdyys/4xmwIAPAj2B
jAEOgX7gdRojCwWwYiWcI/jmjm0uQtq+538pSvs9zzm7DJg8NZtX5cMgvUqlDusJBG/kiUWEbjN7
8hU/uRdfoN20Iz1BUFFCTePQ22SEVzmDMtsWH3m/OuHdwZus6LDpHFY/h0rEeT4EnHHmcHNrzUo6
6K5yLHpP1oqpuMejIw8yUThoroWaCOhTF2h+L/2u6uLjgim3QtHsapj/K/MQEtT1l6WR6n2rRgEv
FfiyilRZQRt7WthkZh1BVACSqbd97FZB9soaFfXkaZKDTsFnJV2G5ku8b6D8ye1JfGGe2c27ufpm
VMSbB1UeBBEr+1OV7PzR7aE0yhow2sxXVmYo1yoXCacP4RS4Cag9EjCUjhy06/l3UUB0TBlJ2lZh
52oDKacaqnwxRgpOCZRhd91Z+z7cGdB/EkDZiaSIlTVsVSCuzFEutE2V0ShqfC/tPvAEu89ORBMz
31WPUFUHE7ENBRbcvN7CeJUVPjHtb7rw1eZSficLtWgARyf5hro3W5iPcyCVBu1IZ0KHcvBlyLYY
Hpj24AvwS0CqZytfeiiDT/+9I7LaCPjAawfIg6890wf8EMX41uO4TlVqM+7G7bUCAnptQi3TMZki
fFp+356ktxg+FkkYmZJD5681G6/7RYRiGFY38y0wiAPSCuIJAP2urRZRgA6JAKukqN2cSSVFwobK
d+yMYMuJAjaLP2BhBxCTupD5OFRVmaCcVQivapeALPn99mK2dhCcKyroM/BHp0c3eTUFbxQopFzJ
4Nwg+c5pYIetHm8b2XIrayOUn87mXNDVBBuW7DpUHMl2GfuGnQhvPRDWdqj3SCS2fMElCLlEGah9
JNpMMsbe6rPssz/N5s5B3AxIAKK/QiPvWkmLC2BysahFA9g1K15LIb3TZ56B39iyQ6DnoP7QILtD
Fw5ykOnVs5iobjj24E0wIGKQQMGKNSmwhSjAbBAktBVwmwgohlyf6qAHllCVkMwT3hj89QFks8h8
OvAM76MbET3F8/BrhOjo7cOxVbG7MkwFuH7MCnmGq4Bh6GrtuGfRg8T9ufYnl4iuQkfRn10ekJVw
r9txbBqPjaN46Vly+DvumR2dtjf8YyPI/1+9asCop1az0aBnpUGlEZBNXv1RB19ur5plhAqBfRh1
GnQsArdXJrCBjcFLXPJEYmPa3Ta05UHWn5VyVryht3M2zODBA8+uAVE5mdW1Zy2FCniA1+ZJAlCa
G2eGtYQLKMDT5WuqVg+3VyJupXvrpVCRLRazqm/HFniLPDsAMA4Gt8lVQsNHj9nuZGM05bDYpRGk
UQSl6c4luvweJJAOkEd6VYQKGqqFuC+N8DXTpO+gm5tNZenA6KVhwBEip3hn+kOrx+bcATiH7noX
xA4Y3DHG3r/eXgvjq9BkHgraFFAbBHKJ7yo7LA8hxq/+/yxQoVGsJ46XVdyqUpz9ud5BX8W5bWEz
sVp9D5qzQ046bmyIxxDuBxsDAj5nqQfFAw71omrNsLaVNK6tUf5J5pZpKbk2IOxHfAMiHdnKHRTZ
MAnR7UdXhwJde+7P/6KTsRVW1pYpB0UOSpGVBWlixycyCh/Y+nMLIT+Uo+8URta0FSvXxijvE82y
HPBQfLmk4H9iJeeJPrOYtpXErO1QDigqOFBEVPByYN4k0+JWdl/50l71oXLOOCisL0e5oAHDd3I7
J/hyxn1c52ZUz+ATn908eVuav0DhrqOJSnkjpY/AFB0v8EbLUW5ec+4rHzBc6haq4coG5YgSSE2o
hQIsarYTLQ58nZCWjKHiBRVDyZl9aTRHZleE4fxo+FfJx7m8CLhs5HuVJ9EBZ9UR3VvExfwgoa9r
hRaPRlYJIWT/9tVjOCuNciVK3EYTj26Qy+vLqdTGA9/Cdd62sQX9Wu+pRuWITZa1EDm7ZAF9ZgLW
bKkYGDuRoezCnt6ku6QwOUc5Et5DMNRXlrGrTsmp/ZnsWeuVNu+GCDJ0CVp34DWgDmwejlOFUTaC
fBDc5Ivic4/yOX8AXWxiuxqwst5gYqznHTI2Tg8KSNUngJbwXj2VbnifWHfRrn67vT+bQXb1k6hj
LWnBGBgoNrn4B8qsmIhBoj5jNOG2mc2rKuEPElsEoMtXWuU+NcR1JExgoJTMu3JzH+Y/Zs1vQcUN
UZDbljYP1coS5X9kDEAEaoD0Oeut1ID8fCkyLGzHJwmUwagbo1NJ12m0RJMjvOFUVFNHB8nsXfRk
ODJ6bt0ju/tFfi9dusWR+McYFSSkuQoMbuIx0qyONibfTT58WmTDL4uH2xvHXBYVITK9yvUFdHlo
OoGbmFC4ga/eVUjb5d/MvW4GpNXCqA/VDksrzH/M6XvypJKA7/8Xj7fNS7eyQ126BrSLDVcOCHxH
8rXyffNd8uZDtmc/3T6xZJIKHkg/RQGqAxjkpQf1Fh7l12zCqAbmYzzCb4pXBfo4KD5Ld3wIkV3N
AbrqzEOk4j1CbvOkPjI+4ubxX/0C8fqRUavzXMH/qK567H8HHjIZ+WQ4RHDXwByXy9nSl2b8m5Rw
ZZPKoJQ5KNt2LlF2K8T3CFzCklEajEu32RLVVBngD0CFcefoz9jFYtu0qFgIvTliDAv9yMnvJVMK
TUzrPIQg6ESP0CEK8OOd+Ja+8X5mLT9vb+/n8VXygVXU3oECkfRPGIIsFEXorLWkCDYdekex49cC
V9LJndn6oxxtOOEu2IW78qDsSZEA6sy/0QtAuahibMlmL379Y6gbZExhpioDetIZ8D7DLunNsrel
k/ykvvOH3I4eRtDFMAUANu/TaguoDzFxSpnm0QAgzJ60SoNdDF7UEEShbHAXc4VUdBKXUUh7Hrb4
PaGN35XQwoYU4x4qOjsMnvkxs8y5mQ6tVkelYO0syWEgwmI/gF5He5jbX1GYm7J0TjWobZYzo4q8
eV8/7NED2JhQrJIBDyo3B+hySSQ7hUjr7UPLMkE+6Cr2FkabBM3QgNNAbYHr59E5ruVft21sV3lW
66D8zhwJyF47XIzBnSFOvEdDGwipwZ8Ts/LBMOIWDmQkm2O2Z7GgSpsRcmWacj8AKIAIhgfsTeZT
iIbPT5Au9QtVPI0zQFlh11ptXh+KBZzewtg9iVGjmakSd09SEPgBdJf7rHUx5PO68Co41CdoHEg/
0doDzE//qUzJOYuD30sWu/o878E5P5lQf9obiJE16b5hegx677rhInx2jpTUw7lpOxHSAOoMySj+
9+2d3q5WrJZLPvfqcwY8GgFaihPa2Tr6ALHTvUHVHT4odabvVYcGJJDQDoIMcln9MXXRjDtpu2Qn
ASwQ37NaLp9JIq494qVHuvo5Yd50XDPMf2qjCujMpwNQaIQ2b7DK3fIK37cc2SRdn1jJLqF2tQ2U
80vVEDSUMfB4hDNLhtx9L59a1RIdcCZYsm0cF0d5wfRsco7RC2aJ0mw+1SASAk1yVVWBJ6MOnRCP
KH+B1sVVXwYbPXUAPrHkFHAkTbf6M7s7sJVBrw1Snz3K5DaKq15zoTs9EWUS6cQHg4k+iDPqTN1I
ljUqF6ySZm71DNbA3eP135qz7NRWYP+JsPNO+y3idLETqE2gwnqV1FeNMh5qtyrcyIyWBEmfsKs7
owRiIXSa7/GBBPj+PnsU/eylPgP9wu6zbbnL9U+g4pueFCGnz3hAEJigYLce90MEAVtgF0/LnfFo
kGb3Qor/KGmg3yaZrZO8RC+sIZaL56cT//XvoGJfjkfxlBOPGu2qXe6H+8rpXsm2sxzopu9eW6Ji
HtDpJXDcuEocHqJeb6kPpY9ZIztFz6t4Q2Ucr/LZFW12CWzr9amDv1DiMRtLIKzXvkweIiVBwMXo
ERgGxgXkFpBamyMWWcwn5QXiLIDD1IGS1DXlE8Ge0EN1QSgkgrjKT/MpJWRU053Em4bDHQM/f84P
wX2/kzHN14JjuQTND2TaG5OZnm/FqssUGqGikwBivl7wHE2iXAokoQF6DzIv59ZCj8fmvo42Kkvo
HpO3VnVkKT5svbXWZqlrNUHTlvT7dGibHxcI3C31Qy4M0Ml1U1Xxq9zT8ES5HadYK6WuUV+XfKbF
Kg6VOEi+LuVOixkIY+4hq97zD7eNbR9hMt33//aVuiyZDMigUCt/opD6mtjwxQ+5RcgpCYV1avM2
lCNd7ifD7qazWNmlrk4S8nWntbBLolDxhaBhmrvORBpuNQ+pa+xYXS3Gl5So5neVCUMOQmlsa/mQ
q+gxVCqgAD86DFnklQRO1d/8xFrkZjD4WOSlrLUK8VkbaIAYpTqg7wTrLzwTrP9iGy6hFpRFFAlk
t6gACGUhEBm7K1FJ5dB1tTiM2F2IctnDokH49OX2B2RtJxXGjSpBFJ815MY19LG41i7lN+jKlRxy
WH4Ay9jjKE7ObZusVZH/v9rOHJozQjDAGY3SEFhqlAH2xzMpKMnefAofIIPWIOalfJ4NEOJe5lIO
Tn0EagsojTvjJN6TImdjzX7EYsYj+3TLGrUmlD0i8DAFJG6Tqr9gFi6hhq5tUrluji3j1bSZdeqr
1VF+tK0qbSpqXAMR3ccDdHwMT2ps7p7ISaReMZulkWL2ECNWNvd8+/ORv/rWUilfKvMjX0K/DGQO
4B/Q9FOkfqlZ84abznO1PMp5lkKrjK0Mfy2D4Gy5qyGiIH6rE2bxf+stv95Gym22bSxyYYO1QGlJ
3vNH8s0gvPYv6by33tZra5SzFMu8AYG4TMj1RgdcY/vQz514P/iDBf3jx+gRTtMLTn+hcXCJ///s
J2Sfrq9cV/dyybe65sYR+MCarov2hdz46jC+DTPfANkseHpRF6bcQbmaywxXH4L6rslBYjPEhtKY
Uaw/CWPMQhpuf2iQgoAUzQC5F5UA1U2oR0UMDxdhPLmHl1uS59b4EUWSe/vUbjod8cMQ5Uo7bRQb
NUc45vXaFJXXKWXASS6g7M/34sMC5Uq1xag50HiBjppg6HOHnCUQDBmn8VgeJR/FgNCcFCSSups/
dV7+BFWS7/NeeW7s0jd2rCu0+UIzgL+FAKvAA3lC3aGg1CtxUQRSkUgv3dXI1pz5frHQ9rzLPJbQ
zNaXXJujrlKYtkGEarbmhiLQJMHPpj4IwoSpS8O6/SU3O1prS9Q1auJowSzn+CeZrdzYAUP0S+zE
x3RvAJv0h6tjcAIzfM8LUzrLSHMxlMYebd06U6sfQs/EyKBuKpMQS14iw0FR3BYHxqHaCs+GhqQO
/1y0tK7vbSXEWqj1OFPaclLTzsxmzgrrVx3IdW74WnKNpXAaK7Zsuam1UfKlV/G5VrlQEjvk6JBh
8cQYXhfI1QiqksL0orVcb/cy/zhCkmBQy8Kq0tjPk+57K5bvpdbJXtuHX+Mud4xWuJ+4HJPFYJG6
fQQ2geekKwd5Yc0g23P9EzXIXKIsgfBHakDNGeyauRej+g3pNlPaSw7GTr+zhpI2v/bKJnXAuyQJ
KixFc4VghtZmYskBY+c3a/zrZVEnWwkmbuQkeEMiZlY+6DuoGjmoKEWm8gaWu4umcU1EhpE2oStV
7aP934AwL8N0RA4E0l80MlIZRCkZa2QyPaR3IM95J5zA3wuOCDaLwVY34coWddJChY+nScJnHPed
DWIxW8W/E0syl3fJbYGSm/z4yGHGbR+dZjsHD5uZvUwOnqdM9uStFxRoGEXMRYJ+COBDyn3ri5Ep
lQw44NiY1Q5TSNbkE+aZ2NK83q1eR9iPnMwzGOnUht+8skuO3fq2ZeWo6zGxm+254ZcETVE1uQ/U
mHFnNo4vlKLwPXUEWxXD/dd2JKh7QqwVrgSsL1+JIGY0KTLjzbtpAwy+vGGIQG/SPF+hEA5JHYBB
DUrdynOoN5qFD7z4t2//thWQMuJ0osd44Tda7Vib9ahIKhys5DJn8UoKpd1O/AuUtQrCUahu4/0A
+Tvquhu5IU9Ni4Fc9DOhegpPW7r/eR1XFqgvEo3hnOqBoridURzkOD0GEmOntg41fCTYJQUZmQf+
df3RGxVhWY4MDEibo0PASBB/Av8CLtZdbc/ubGe+ejffIbLcXtrWcIWK2RwNHwjj2fhI14Yr8A3x
LVSdUbwLPAkTM4H/R3OOXTPdCgZXtqgbJGa1tIhgDQaCR3+IzsNOA8VNCeBQb+sY8gIW/18Y3TiE
V0bpBxgmlOpWBvtRnPKHsMrcOZrvYwi16lrnIncWzaSpH7VgytB00e7mpfo2aahX6211X+kJi8No
qx0ASlkBZT5yXmUakxFoSVnwdZXgS+epr6uIi0QvKPWMb3gNZpEl/wDfD1og2r/AGGw8Ca+MU18A
eEX018I4cLsxBwu8eAQDLGSKclbxZ6sfemWI3vVOAndZjlWSqUU0PaB4b0qJxf9c9mCi9CNk0xGr
CLMFargySkWpUp8aw4jgCUZL3keYVcxt0KU5OibnQZC+BwNq/wWJrpvbeECxj9pGgIC0ITwFqDPB
t0WjxDolTBM9T1JvXB7aHBRKYGXrol95Wvz3CAENC6JuhWL058ifBKMwLuMYQ8dsMgvtS5KzYtDW
m+TKBLWV4zjMyaArsZdhQKngQBOiFOBZG2TZbov+ZwRJn0IlPOttcuRb0H0rvFDbghE8gnvBue2j
Nm6wpiiaBhlOnjDsUi/CMYuStC7kxMOswQ89T92oyxlaSJvrXdug3GAS1FkWDUbiTT+kdwh2YNI0
Pgj7Es3I/FJjv72kzfuxtkddRA5EdWIw1mAgOcj7xUYRCuqpoZm/q2S+FQKqAmeCNvi21S1+Ag1s
7cgsVGiiGQpVXVD1WAIL7JB64oOo2tkOhlFHNNEy+8ZDcDB0IpT4413wo3ocXrkcOrlEdUbY3f4Z
W/gt/AxCUg+eCx2aadcxp1AnEAhLI3EO6WmBagE4Cmpbvx9tCEnL/l/QmwHny/PINXhoJciUL+ry
qmz7rIk9MtPXegNm+iDtweRn3bz+hANaBJsMYdO4XpWexeLcBUHs1VPwLmnhoW6Api8xh9qyxCJJ
SkNVMKAuDHCUjixY1GUqISHlKb7JxNgLqg7znQ8xurqS9KDOk6nqe0QfxsFh2KPPjQQW9lBI+Njj
J9XOh2NRuOI4WHnk6el7hi/IOCAbdfz1+hR6K5MqjLIJ64t/z5a+5/eiRRgGAtuwgDr/1jnJN/IF
IW3AMLzlalYbq1AnUxugtCGGYYJr2RwWDA7CETzy9+UB5FBQQcosFtJ2KyCvDVJ+x+DTLo5qLgbz
7XkaX9N2V06vtxe1VYa52k3K16idXETo8MGXQ7U5s3NMf9vNc4TrXqBQcdf44PYl80XVnrPbOyJt
GjyKXzOrObIwvKztpW6iGElZUAxIP+q884e+9mOd9QXJ0bhxNRQqcMnyWAYjr8bgPpodKMBB5Ene
kVlXttQ4azVUbQO6Mm1UNTLCsJjaS/+1Nr7c/nKbUYlMWIJdHsSMIl0ZLDo5EYRAxzinBSkfNO1q
SIKNYGBAq8LLXpiVyO3T+GGPekoVXCTGnXTJTXmLCOhFoNOAkndntgWIXHSUMhpr6O223DNWuvXZ
ZOCtCe8RRglp58kXXWoE8UwojwA4fwei1wNJ4kFyisn8G4o0RIEPY9QtDwQhrocFOrAkIHDfVQvD
fhFn9cCbWZ2ZnGp36u3pBcKSv6dTDoI/Vu1my7+tfwB163uBU2dNRkaTG+dYfS+lp1h15J43u4lx
hC5tVvo+kLcxypICxOxo2jlFmKreQIcGR6jJ3MkGDsvOrPg3d2hcAELJfGGJ4Q3t63zmHAMllAXQ
jQWcGyCZJdLcXWzJzFC5dXMgmiDiE6CS84kZYpCNqVPDJUH4UCEOgmEG1rq3gjFe0gKyRYRHMOxf
B2NgTQO17ITYawJkUu3/kXZdS47jyvKLGEFvXmlE+VZ788KY7pmh955ffxPac1ZsiCPs2fvcE1MC
iCoUqrIyBVThjPIYGaVgxX6wYpzepftxbo3ym05vVAliw2ST0cKE2FZiSn+J1HDg1jvET55odj8I
4RP3Dm2XNcM8a7FUOlCGI4YpvTBGzJvABYS7Uv9FyC86UHFnPwzdStZgn2Oe4iUMFFjm/t5kusVf
NqEe4SUSuoMPxkje8Y+TDbDzUwze0U4x5bsswNNeAqwh2vqr6qPfGQwqlcU8ev4TqEwBYjOqEHFN
5HaGOTqQRbDDLSJWaE1WeuK2xku4YkXJpSApQwFTgdavroEp//vREieh0iIJr69Qesc7yeRjsPRC
oI7xUUkufuW4MzPUrT3IYItUe5ypaFMfhXUAyN6IvFXesdJjZdEbDaThUG+Amg4NXkiNFmDxKo5c
KVZRQR4wV6MPsa2JcWt2Sr/h9dQeisLJJDBEZuH4IyzGgzignZOIduF3G84YwDQfj7YAmSMMKNpR
1dvc0G0LftzwwrANvXzf5mCFb/1tnA9WzRUY2qqHezmcPmWxR+ml7J7kRvuZpdBBwbPX9DsDglL9
Vp5K05dRDWlkq+INBwDH1IoFJDKhiCpJnUI4zkhE0xOl3pxKYV2UE+hs/HI/aaQl6j8bnGqKvbEa
Q4PRBiB+dfWJZhtHnYQUwlB52SPIBNMx5nlUlLSdOGmWbjwoY+qgZXrSBsW6fTCWeg9AhmFsByye
pKxK3V55HwRlp3G4PBTzPCC+HvZkTIs/IL5jApUDngBCt6ldPQQ/IEe9Y+tALlZaiANokoYalkbL
hop5O2Z1ieua/IB8m4N93Qk/1N5UN4pbHdtT/oiOx8/KLte8K7G24A/m/64IaFS87UFv19aQesID
UljJz9KnKtsQSfEagktz6kfMOT8XtvHe+iD16XesCLDkMLPHu0bF26qYUujCDijhNZE9NDi9IWsa
cDH1m9mguYfTFtNAWn9e4ug0p+wnIdnIfvd2ZWqYtmTS0zLWRCdgGhdXWdRM3iouv6Rpr2iswuei
gdmjn3KWSI3ArTWB8kaptz20KFOmpOwfyhuXugL5CbN+Q6Ynkp5FLdKKj3F0SGvfdzozq8xmHQRm
t/ZdDXdxZAJmvfZqAFTHvYh5FyYglrVU6pnTlrqn1hWWmjttYJGyOiiGPzE2WTgThlS1X4XLqggs
n5fZ9lLvntQT4C4iUirZhcZloK/DNZh7kc62wCQrTlGbbFAsa51UktVgqCAcS5zRUVcPoZ9aVZ7/
C7yWpiDLQLUcstPQePz+TTvdiDPoLJ3z1z2ZhA1sidzvYJvapCvuJDES5qXbXQHPngFNL54oKn63
hy1sSn1IYpePK7cYA7fiAMcI324H8UUrBq5bQ8aUFqSXv1tJOkVIwWKCR47YWE341Kq1OXSb20aW
rid0Ev82Qi1F4GI/luI8dsn8UwsO0gqaIP+AYfk6U0EOD+E1vNvwna4oevQkjXRfbfEy5Rs0K+HX
cRW/1Dmo+8rBiBy+lbai14SmlowvoIFlNhvIjff9HiY/QJagACeK2lVHOEgz3Lr9GLu5M7QWmCpx
C/YnxGUQFADsyZwkuX6swh7yXnL7oQV93ayri6RUIDDK1+3PUC0js8Y4Meq3wIUrU/FeTUliIafa
jFq4HThoPYZqy0gDFoqo338ElQbE8aiUQ13E6CNl0N3Z4gPb4sYorAYPDfZ06rWvE3MGj9omwOBX
QI4BBfK0Eb3Y5ep+IxDFuT7US8airt0CRpBQnevTskiDzhuuSYVIVGI3qHwLvUozT5JtM7F4O66f
39/NULGyhfJZ7g117NaibGbBCRMqPXIXQXjivI7xNmQtifJ0IcsiqQtlZRXJD2U3Hgr95DM1mRba
x99XRLk6l4qqocR97Ma/C4yiGFYAivvU+upSB8i2xiFz+rwN+KBdsZoK149PEDPhgU0CNCA+NB/2
4EGFx1CF2J0qvzMDIzbMOi9iE5J5m0oXX2/HtIVhk2/m6DfnKPR8NWboxRMWCGFfPzfrdJOsk3tW
N3HpkGDWH4k2obYC8uN7iFaTtFabEE7eJZiQHb6guTdVv2K+N42ABZNacq65LerzeVmlxkaPRWW8
9BAbzRbEJKz35NJBlER0DAQJek1XcKFU99HRgxcjQdC3KFgiOjdrAsUKT+ETeaOPn0HOlNG9voOA
1EGxTYc+lKFp9OlQA6UbpAEe/VfvhRCfASLMZN5eeBF8s0MfC3lKUgmcAMRO/yJ7jvQW7pTXVsUY
rgZ2ZMkSnqsjF4N0mxAzsx4EC8iG7+apMkTITTUniDBPxB0a1R1B0mvL79IBBZgjEZiRa8uITqyb
aHF3dSAJVPSbwUdP5dSaFzY6jgwx60NT4i8NHXZni2WGHN9ZXs0XpVdno042twGLerP+S1SG5XEL
WHns4mw55AjP7NSVEkdeqCKRsDL0JpGyIoEnkUy3ZZvMx0yHlAx+MULKUgSbm6Wug6jNa4CacUYJ
/Vp3l4FwH3gMKw4hEYjSwSrb9rzZ7phpy1LeNLdLRRg5KhXgvWG3yrnCFPPCDoJp1TRgKmsCS52C
VRuqmyl8qnmOcSstBRwUhYFxN/B+h9TA950OoJcqBAOXuOCG3erKD6VqHcauLppQVGS4OiTJwd33
3YQe6e2IA5qSQ9OZgq3sciu2UuO8pVBqh0b8gVVXX4pxGvCk0CMnmDOakdAXZDWqcg+cElNyACc4
b+Z8vi6zIGRF06WUEw8qdK95PBWuVKHlOssjZeBT14tN3LiEX2DYFTuvNb27yfl3LogXP1DgYJTA
e4hyDSlO+2aMhBTVQNLDjoF0JFz6LF9Y2sBzxZzYuNZ2jAuPm4qqAceSEmHMkbf8CqFzur99Nhat
oFCnQnBsQTZQiNCU4AhPM5TW3kEX6zR+9BVJrDRv4U0MkMzFDs0YNWVCgyxvBE9MiaE3kNgdniBz
jT4PZGF10Hyxjt/1NSABowJWVLC+qryKCb/vZ76H3mcW1jUexNvsqToVAai8LcgcD5b35eMlonDm
9Ci+sr7aOS/+9gCi7FLunPSAPA9gT4CvgaHGnj6hOWGSBClcQ+nIJXiH0iaqVc1RhuZQA6SdYYvM
03Ndjad+B5XHRMMQV4FHciYo7Eh2fp88+mTI3dRcKA7GuHlZHOPXme/ZJGZyURSWgZuklh5V+pQp
FYA7udc8R5Fm9pOyBRb+0+jKUzmi+ytAIbtBS09Q9kPQ7WVQTg6VjpFhDZROSthu0MR4F2v55fYh
J4avv8nlh1F7Ucktl4kDyrQVB6VZ8W1s3zPlEQARTO083DZ1fdCpTSAX+OziDMSGazkFHf5mhWBE
7mhS+UlzxFqS+Yc2s9xEfv2N1dETFX0v+SES5MgNNpVkjpXJW8FPg9ybLoFMTCi83mc1pJXUXXZQ
Toz1sqxT6ZbkKX6geej6hCBKOwiFqYAN0TDjXXKXl+b47m/waasfgjO4IMNgPFKvC/Dfd/v899lu
K17TAboNb2u8rTdaBRReoGq0lUHsC60VSz0ph+KHaKarUTTzE5nmZWMNzxt86wNQ1ytnRPIUkBZy
t4LQ3zFOIYItE1WITw8vFGfaEop7PzObh/Ak2uIrC8pxFcOpTaByQqlNuChG4HEj7zn1naQyjZ5V
+2N9ZurSK2RpqIoadfYole41z3OzWv2sU9BKCM2dx0Egk1MnU626bRaIWxDoWYGA+ZepLO+SHj1Y
pUeqH7aOGueRGXsTMwsgm3zrI1DxPuMzKfeKc5Fe3RIJYpQscOitekNGEKJn78ftg69epYzUrlPR
zlD7psaLG1DIUdqp8nRQG9FShmIziMrayKs1F/DrNpNcYdB3jcQfGl8zh6C2vaT6CLTGN4E+zkxe
E451FlvZ1EIDzPcKs6yhlm7Ed9qgHYRRXgV95zRl9phWgRuXQ2OWMeZXe+nYiqE9FbVvKm13aNXq
Qa9Cp0NjUB5x8aSK5U3lvs0gX9oL+6DqMCTByTteyBw0BdGw0/jaNIb6iQtAihWrpdlO4YrXcCHn
0iGpxKeubNcBl+z6gD+FWvprAv9eKzSbKFYnhicv39dEVgUVLUwe0600MUQNePL9EJk/GHNBBJT/
ip99F9sFZvjsA+MEtvHz9ie8ekuRLzgzSfmtVkRCM0Wo01cepM75bMX5em2KfAkFZyG7awtu3VVQ
gzXiz9uGly/nmWXKY8Oxl/opQo0od+rfwQmE5xh1lE/83QiJA+gebllpyfV7jlor5b9VrY6CDpsu
fy9tKsztSva082zFwZeF8joUD6CByhLAWtxg8e9798xKNIvOfhSWxdQG5LE67YU1aUiKdrL930EX
Z1fUQI+p8kgyaWANxnSSCKTdpAeZPGW5SaA1CuEhKcDNLTig+++OJPazrp/lvOJil4o5ad3HamP4
eDWOSWlmQmAbOiSXkshRhOZ+avnH2+fm6h1HrZMKOV4I8l91gL2kqiMzq6NfEOx0btv4QwJ7WRSV
LA1JGwleAiNk/KV0jEceUlNPtcU5yd34rG/GO/VuGk1tm9qZBRCmsWkt7p1FPnI9DPP9wNJcSX4c
DkouIJ5HoLUNrOzRs7/iTbQumIp75Ctd3RwXZzxjMmanVBswHJXwyA5j9T02HpPkwHUgtwec5PbO
LqeGM0OUDypoRaRN3hKgufRFeoKkKoVBEw1eQbifBolhkbUy6nzqnse1ICpHbjbUB0gEbPlatHVP
vFcwqnh7cdcNX+p7UWdTboRYHrzz/Qtewa9pBWVVR3webKLwyh1Bz5OhVkVSYHHf3hUH/RONX9Yl
IjI+JXV2g1RKlUTEpyQPLiKTFdxVIAow8ORpXxX79pJZu0tl+kLU/cdRkly695TQBk4kNHWu+tEN
oFy9bezMl3LjlJ7TkdkphdxcW/Vo2LmVjQHXh+aNoLwIbUa3yjZkrkfbCfsU9DVgor+X3xrH+ED6
UwEmisiXmQSEwuZIWMwKLyeaZiLQFa+MEyi+uX4stLbftrXpJchQis6z25G3a0BJTb/gWTGKPCqu
NkNHooDuFOI9DboHx24gQYWaBIdwDcToZIJpC9SBxlG1i0/tIzoSAp/wTkKu+QlB8eTACv3X7FDk
vIPJl6C0NNKWwE+cfQ9jMvK8mSRy1MJjAIAzUPHb6M5vbX4DBBrWTcZgB9ysEdQqALmzuU27BQSp
Y3n54q1w+SU0G6QvaGOg6gJIuJLfmZaZce3ePnvXFf3vaz3H6tlae18Nil4BiKJ60xUzwJQIJgBI
CVG4j9U1Jrp++P9Rd1R9s8M0MquxxVoi8fvZDxDLMq2qAGiSECBVwVdBaf52e43LzixjkEtRQM13
vhVnFoQk9Qsk7RiryCtbEjIr1ZNd4X21IKJiuPIfUt2LLSosc1moirUEfE/tNHthr1rxh74hMArD
FX4UFrTon5kF7uXIeLFJhec+q/IoTLGDGRQlXor37JGDEungTKBQu2MDM/9wfV/s0ZEYzB5DkaIW
lO0rPMq7dQF2SQyJE7Ep1n6y1ka5ohilQsqp+HZELB0IcjurUXKBVAy6W3pqsrLaxcOIMjNmi4D7
uxoK99KqKzMfSxMAs+nyxorVl39zGP+2QIvnjaowTF2HjyVXq2762XQ/CwzJqs3mtpllv76sxKBq
N3LfdRlarmTSudhP+zQxo1P9O+oslRDMbZKXiF/XGIANn1CudFlg1z+8gi7LJN915nOaPBmF3KNl
ptxlG3BwkpByEDftqsejD1jJjfjAWPDivTFbMPXiK9twSvgcb/YS6msG2KYAF0bTFUw9DvNRwjgm
Bvn7bHV1kwtS1+Mjxi/BBqKdjvTqO6ivQwEVxNrgZGTWvFkWqfyyQLe+IcxMUAAELGs6hRVjNIQ4
0tW1K+sIj7KCW4+GWwf9JBYqBuvArKys6oPhxBsRSAbmwWDZobZO7ofeD3xAsmRQoo84m72TSGbw
FjrDbnxP90T2FG0rFD6e8+4fAGyWy4qzhVI7qeLdATkD5JG1k//wDqODuQW3uyvRwuZ/Ji+TZWyL
F/mNTBGM63wt3rMILoiBWztNXRFS2k+NPqAaEhQCyjn5UxEepCn4yfCHxciJgV6RB+QcYC3qVuCH
CoTDJdA3PFSuDJROi3UL3/tLFJCZnS+ez5k16k7oBNDfGhVKxdleemzBQJRviQc2Zogr10qcjJml
sSxSNwMYSgFhAtjCVdr+CzDpvReXjMro9eQFSY4uqzoLN8/8fOSAxQ86JIKk8I1OuZXoZr41MOyO
LvZK2SIXtCsneCBKveEqRwOCNSq5eFhmv4AK44rECUrU40JKpJ9QQAbLL+54YLBvH5ZFp5xZoaJ1
VqXNFJTIWqJN+tC6KeAj+ZPM1AJifDKZCtFRLUAwUkKhiisla2wNM2Sms+RUXznXbCXkJ8y+GAdW
My3scQs0oELC8Pyq25UH8A5ioK9ySGwxZDNxuTVr2I31naioMkyVKlUFTkqj9mtFGteVztkJC5G/
mMnOVkeFjoATR7HLoAPbxp3DT/pvMckPOTc912X8P4/8UGefih9ZpwajPyjkESSsJjz11hnYf1Qb
OG+SftWP7MyStYlUEIkiUU9GHYe9L1ft+BZln4pk3z7pLBNU1NC4UfTkkkfrePgoi89A4k2//J/x
ld+3jp7jVgIdutMQeXOV9B3KNr76KQ8swnHGUVCowJDqcpPwGlxWj4NTkShvw6Bplp8HmsUpccY4
DQy3oge2AZaphkmsI1cr7lTvjfNHmxtHVyh+oc/BqvQsGwPQUYU2EKinKF/KeNlv4gGVBxCuytvq
53jAcP9jrDvqqXL6fYLuyq4uCG+pqTL45ZaPx8U05WCFHAdBTRK70n/j5Lso32XZ5+0TyFod5VeC
2LVpJSJCgebRBQez1UtfBXrowkopBee2reXnKMGM/mcrKY/ilDGLZBAlnAWmMLTn6D/B7ewQPKJo
82vtqd2x5LivEdPn03+xSbmY3PbFoLfnwMFb3Yak/kS1THMlyA2wasnLV8rfxq4KJHFUD6NMbq5J
+pBLNObj8YGxicu348UG5WqdDhCS7+NQcEoUmjzvWZ2a2TWY8D3J0htkcUqu2JDmdvgyslTBfx9F
zgyN5D0zMPjc9KcM/54vBkcY0rcCc+a3fyDj0J4/yOzO4wF0Bngbzll2+MCqbIbytNLihOWX5Hq+
vlsv+0Bd31wFKZIuQJmyt1Q3wpg8sK1EfgUlG6AhjsF26hl5yXJr63J+z8/M2dLUNKjFUIKzxLl3
4EfRUSbxZyyr72oA6qgekaGczGkMDl4g771+OPTNtOaUyeYrSBqOuS2G8tPt3Wb479nlZj8pacSe
C1R05BvlV2+8lr2dyOsUaiMcx/iu5+npWxtORSOpzuVAApcMnirVpgbqAC+l8r60wmcDDhyfNmSO
PsfAx+/yZ7ki71xoIY1WAxyKf8cqiS+3OGbfggpcitRWQlwBi8JvUWVapWAOCPBc8swGWj/GhkXZ
wfJsKnSFnjBKfYppkwpMGm2yEkPW6fpDen850FSkMrg6DsDZGaNk0DsT9DbD2ESTvgtX4XP0qjn6
XiM8qU75CoSHfzcplp7bEwNls/wrdLRSRajHaTJNtKiloSH5ZLyLqHyTR4YPBRegB4ZdtxY32n1v
YzZ4rTv8tjVLUIiYE+vGXTzSs19APsXsSHdxHEhciS+r5oIzDoaTBbwrpnhu+IGxCqTs+V+40Mwe
CWgzewIoy/yiwfCXwD0L/YvmbRPvqR6AnetrRtBaPEUzU5QL5TUG5/wC3qoN+oFHHbGvcvv2apYv
vJkNyjFKw8t8SUArfFh5rrFqnzmnfidgwHQVQW/w/ba5xWg/s0b5haJOal4bWFHef5T8hBlsFCpk
JmEhefJdxZ6ZGco3Qr6UWlXCqdQx6rSR1iAFgpCZairb9h8Q5i13pi/m6DncKuInXifdJvm+2GC2
0qof1K228u5HR1uHWxX6Pc1LceQOU2KGm94WAfwpXzOXVchg7C49nysbPlcFpDWd1I6ovUbVp5BP
jFuN4W400Voh16XAZTgvHDx5SIFFlzlTgjBbP351EqOuJ7CsUbd2pAZhNwiok+RF25r+kGUOng7P
IClYiR0mmPxgE3PtnZHJd5wHLWsdl42KcKcEH2EsPOS+Idtt0Gv7MYvd20d5OT2d9fqozEqMBA7z
S9ht4jlKbKHHmG4bEIdNpRU/8Tb0fGSz/WR9ZKZdcvhnAQhMqoo6GmRI+hGZ0iq54yyALopPIg8y
2pXFvwq9ySIEXw5Fl8Ym9SG4TA38nKDY2j60S3Wwm4jZflp8Fc42lIrk3NgJMcTKSfO0d7qV8tY6
zaZ0OZAkwG06DKiFb4X7r67qmVUqnpcJHzWiFOIGK7gTV4/rJMhfbh8V1sKoOB7KWpJ7PHwmL2RI
cSTqMRr0VRXIZsxFq39j6+/27zkRmp0OIJprBSwWWM4grgUpc4wORMtVGx8MIWTYWj4UF1vUB6uz
JheVaohdvUosuf2KZZlhYTmiXSxQH6frcjFNB+xcDfYGvRadUnsqxc/bW3Y9L0gefbNGNfV9ApCt
TmWEg0d0MJW1jiFoY5v9A0lV1nKoyxasKf6k5zDEC++Z+pzHq6phsUKwbFBXrD54A4g/kHfz+a9J
AcUNMv3CYNwC58mc6xv28mGoG7YZq7aIAvGMbDtFm3wHosj9eMRI1p6UYMXH8ZTfk048URIWV4A7
AJQVuJJZ4SXd7j3BrMCa5duQs2N8TBL+bvwyGnVeYiIzqRqS6d8PKHsTGQGi/FsdK9dfMVu8iy4A
fmzQAAgCNLDpLyqNxhjUaMhgxif/QbgyIQ3xGT7XX5ngEnhP4kLb4PYSWTapLxxUk1COE/a+ipHe
dF9VyKrPsSxQX1cNGqnuMCflDnH9o2u9dTiEz7cXcZ5zufpOl52jkyYvTb1RLVFPjyKgr6NozzWC
GyWDxQ9CZLad/iSqXGmpSnIacv5LmLKXScyeSg48GW21JeKBGtIBTu8geV6klhhPYNiTdLvVo9dG
Vq3Oyzfgdcbd0Y573JfbImrvwkZA411RrTZLa5DwgAFH8lwxn3aiZ6zlINzxPaQ9uTEKzDBQcKrz
YdcUiaX6pdUP7XuVdoktydxHHgJVWU67yg8OhaZuQIe0zSLQ3aIs5oqjv0FeDXKDxvvNTfI20/Qf
tzdwubww20Aq/+CyQkONG46umN69dAfw1Q+Q/KBBrmOMB3MV2laEt7HGSUksvPXZiPvN7pcyBgOH
POrIyIbBampw/nqnqqpMUY1txgIZp1Cnco5K06VIzlEeq77Qbw1OHDgpfZT/tHtDA0LkH9E2kP/z
1vLIb5otT/ZDvs6SipSJBmDYMrvC6UKhQgVQDRpoj/8O/zz7itQNlyaKEVWkrWR43mkymo2XCCsC
TQ606KAr7QdkcI6An2Nop1jXrWT7hbCqhchWOn4PDssDH0PBgrHzi3cIBoYlwJYh5UNPEnZ97Xfq
CBi4XFj9iEFbVExQXUC5bAisGLx/IGKvrIwJFGDZpS5iA12bJBHx0A2No1G8jZwbQS7z9uJI7Lr+
wpe1UREb4khTEyuIbckGxN9I2AnxJxvYzjJDBWk/85VIJuN2UqMfMITTmkOrbTwNxDveKNYmr4+b
PlPsni+fbi9w+Uk/+3pU9EZ3Ph/5Ee3sGLbcDD4TH7IzZ3++6l9ZeJJlL/17P+l+USqrnTLk5K4Q
fnMCpFwj1ozmMurhsiC6XZSH2ZQNKUAHskuUROpDw5vRJ05kYaw4S9ykUFLlbX0XA04aWUpv6lbh
ioXDenoxjifdSPINPa7bEhyKSaPZfd/aY96Zeba5/f1YG0qFvUidqkbOEQH04ksc3nNQ1N02sFwM
ne0nFeTyLpDE0jijkQmFa2AJ62hF8A45YDPpHUvfjrVt5O+zmOqVep5xIuEO1BDV2pdBSEEXzxqs
Xb6YLueQih2Zn6lRqKG0JOeQBcxFtxm1Y1puKiNjvPyvlW7Ie2G2f1QIESee02RM1wEfJv7uVslG
EM3Mbg8EnUZ0GnTo9mEqAZeGAAqq9+KIdOWYQb+PrbrD/JZUnJm6kPeLEpAk7XE88yBwD+S+ghzI
PjKDrczoMS5XH2Zrp4NLEOuVDk5P0ll/C/YQ10Hia6nv+n5cpVCcBJgbKoWr2yeW8W1pjHkjFFqO
8gBy+mgTF63JE0nz9yr6fy6Oho0nIQdp0AGxzP/hYRgiPUbvtUkSKtnM9Q0PzeD6lRVUyGG5cR/R
82VDngx+m5ANzStIbXVOHwqWYcQnsRY3oE+zb2/lmanzlj0qvLTepI1jDwKNRN+kQSeYNZpADRCj
kjoMJt+E+6rHuEAuVlCEl+5z4WcpSc9e89jzzz6XWqU2WsEUW15QgExxI9ZHlD/fNO+oAabJi8FX
36P85IW212hrIStsGcOmg/xY+D+i0FjfXs3yiOvlOKpUKOug9Nz2KTKV6Yscf8TktEU300RJ/j0+
CzP4K8jaV8/ea2jXn7Jv8v/fQ0OFt0QI+UzkURoL6uZRUiqrSOITpj32tcA5uu9tQx0apWn3WuXB
wxCivdcr70MWH40kfBb7nLElrPNExUF54LogSnGeNDkyBeOr592Oi8yyNewmYIFFlgu0s/2nQuEk
cYqhyGdAYvsCPmPp6y9qNb11viZrcoot4TTuSpOVdjAtU4EvhkoQHyuACJKRGu5Oyk1CLBzZIjip
zeglffJM46Wy/DumNAXjPlOpEJgOvDSKuG3Ob4T6qOL69D84wORBYYcpwuaXz2TeZHxUmqVChXKw
0U9oJUtT5Wjja+4juA+6LXSnKmX09Fj5I61RM/V5iPkZRIg8dcjIMlp661Cxwg3nyjv/kYm5IA/V
GxFJo56UgOaIed9CcWSEhkOATjHnfJGBzGjLerwyUiu6W5mNdSmDFQA1B/41zTO7TFjl1z9sHnjO
QPEBKXi6/tpkvJYG8TlX9de9mzwGdvEquGTrDI5JU/+H6/9ijop/gS/HA+/hmSEAuFptMCrsQP3C
mrZEwQi0htbteMtcHhXsFMB82lwRPeiQCisJ6mPyu+ZIaPNKzrjOWOM1y9MaEKH5725SwUySPN2Q
W7galBpepHWw6kwZbY7qgU1r84fM5mKLCmVjmULImtBVEBqy0bdE1Sxd3a4BipdeVDDm2bn+DxSh
lge2ZmukA1mRacXoIYRCsxtUFR9kdq62IEfuf8g+pCn0jbongwepHX20p/iUPQDevWJhkf5wk16W
T0U13ivzEoTmqCoKdiOa7YPfoZY5oJOvWb19FBxvl+/90/CjeIjM6sByzeUi/GUb6LptX6dFABq4
yC0ErbQ4FdAQEHb+MqTw0HXDBvjUyuz86cnLJOgv+Cy8ynKE/Xv5Z6DD7JGS672ixjoHXRNetKXm
3hAad5Sie0nNDgkLQ/CHy+tijQp5MhQ0+D7FNyfY7NZs7PoHtG+3wxoaPR9kNg/8Fb/CFQvoyzrj
52HZ2Sp9o52mBnpcrn4Yf+vbCfVC39Gcch9uxhB8BkROnXWyzlJN1/H9slgqRonCUBpBnqJGHgF1
PkgPkt7xK29qngI/e4YyvVmCej3hgn1Yt66aarkp1Pl6qrwPX8x2oJUEU3zTb6SyK0ALD/3OTt37
BlAveXOS2xE3YQvKt0j4Ca3b0RlA+GRmYoLZIcV7DnvV0njd1oR+i+F0zdTq6HdY86CZ6JLXQfQF
R+Uj36zDZhdPnuX56UHpFEfmBJUVPJevn8tGUMETWnexqJFSCe/yvwlPcW5JIJ5CSOscxaozLMRi
PYtJ9Li1+VQEzTBTaHgxrjxeHe1SWgW8ZKvJuy9D6E5BnT0rGdWF5bfaZZFUGJ2UZDLSEAVNaE+Z
XV+aVY28nA9MWWS1Ka6FS84P8YstKnRqQzOmWQxb3Sp8iHftQT9WtnZngFIe5XArBXmFh7eb4hrH
Yu0fdKIwqDnyl2eKZoLzA2ZXizXRuJwdXn4TFUc1FcQksUGENjhMo+JJVYWHxF/fvocZJ4mmsixz
fmp1HriIPjhw/Kc+BoyvuDiCB74sGapCEJiF4s73ok05xYkwjYCXEQQ9oA3Rl7AHhTCgLEJl+hsB
0DmMjdyJaxyi+I5ZFl86tjPzdFVRKEHnXYA63w1yEx4eqoDwfxQrtFyQh/qnGKnUvfIbJGVu+Xl7
axdTqrlpqq9Sxr3cZQ2m/4gspYFBvGpL8gBCkJuXth+jisNy0mvBTxzkuU3qPkAnvZ04P/4LhSWg
z9E+CCYKSRt9TxqovsXrpr9SbJ+pVMJcLlUPgB5Qxtd4SmG5nhtIZvYYHxq4DAf0IFo8bBUBpkXq
PpgMqMRFMSDJhEuT67DawM523EFcIShvo5j5VlwKSfPdpeKuV5WFBClB9FSE/VA9hf0rbnez71iF
1SXXn9uhYi3f81qQJnD9MJqsrgp2GJWzyqRlSIosJuFzO1SIbVs5zvIOn2y0NLM+KutmnSArNrbN
4d/Fs7kxKsaqvYbXZ4BiZ9a2RzXNdxCN3MZdzIB6sb4RFW9qUFSMSPGQERnag8LFdgj9B6jU78FB
+sDwcPJ/0XfibEl0OTFv5bBUghDjxYZfm5xeu5XhmXk09hhphFg4rsihk+2BD9yxFkxOBLWVt234
0AmQWkzqRzGCzSDiLXyJzTDWTFQBcferHyhIEiZIMOaMjur34BtFmV75Wgqf/E1QtdB0+4VeHAkE
EKZgTrYtO+TMHHVuvXYE6aE/kRDAW8lJwLOu+9QcQv9ClHWYqIlFP5nZo85vn6DriDOFaKfHph/+
bHJIwbd3t7/y4oGaGaHObQUWq0pQwX1fhh5KmXW7Ef3hdco9W29Y9WnWgqjDG6laKfU8wncCsReh
Q95THEOJ1RBnrIievpekYmjzuIVulvEMxII5hSAYqY6x59m3t27RPwQVbCUGiEwEmuLIgy6zMohA
rxMWk2xFMI3BWgSK+7aZ5V27mKHugSIV6ipQ8AjqfADVE1DNDUCusmASy750sUJ+xezJI4Y8l2gS
rnOiGjg89gPuVcNKN5LDgQGIKXjGWhTlS1HXqmF7Tv9a8Immbx4yQM9gsQou5X+gmPn7C1Ee1Oqi
B7FO1JwB9vuS43Cf1v/qrTi3QTmQb3CGEqR+co4KGKDEa0WGxuSnlNudJX6pq8L1hn3KAnAtLg2M
yTr45wUoqVLpVx6Dvb8X4Lddw4EPUHtJuIxV4Vz8SDMbVLpVjJLqKRUw/CQDUSBOFccmKZxFxwDE
t5kLJroDM6VddN+ZUSrRMvRBGzAtQUjnhMrW7/ke1Lu1GzyidLzr3yJID4KGJGTWjheBQoSD+r87
SvlZg+kItHVkDNN/QCnXlfbVo/eeWsJDutfQ+4XaEGHdrVmjBaxNphyvGUZP7BuwPoiFcSeMjWxC
Vg7zPyGzFbDo4rMFUj5n8JOqZHjXu1qqWgNOrJhOxzLR1tmAqWku3YAUxeIb+TfY8UfTk4Itzxes
vsvyLTr7FZRPTuXAR76AhoT/IoLhnyCxDKfbil+EW4xj9kQXa6Pzz/p/tH3Xdtw40+0TcS1GELxl
6qhkS5btG65xGOZMguHp/w3NN6MWut3QeM6588yFqgusKhQq7C34Z4mcbHQivNBGC0t97D4B7n00
djsVC3ST87AQLDCaz+V6yInt/kbkPlFVuO8sltoT2pZoOrfUsxdDd4ds8sx5kmVC/MzOEqFXQeI7
V8WgmdXVcNR12LTTHZn2ZZF4a/qskN+Zqjw5TkOIO0YyJENno/7YN1qwAoFSvtAqCW0iiSKWM1aS
WdAmegL9Q1ABqgQ9uinEFMkaIOPFZSRtVslOUIg6cTfUFVuRa01e9OB81rGXsm6J3/0JlP3klobp
XeY5wEokwXUTkbmDIUQdULCofVPhdh98uuG4qYlvfQDGuq/6bFNspG3YS7C3p99PCDeqmpPYsaEo
KGWAssy2L02X7TtgnbglXDNKIdyMVa04Sw9JFhCtOVyiwkkLdiRUAbly/RTP7gzNMG1HA/sXcPAx
jScYZTYVThLVRRt2y1q6mjp+sul8pJSE6WpWEq8+M08IA0EXBXIdmKTPUHTGvMviIjfbEHym7qzG
vjbKhh3Oq/yagTcNAbGvTVF6FFPLBtB0uYVp+1CLdcdVuuo+Z0nllql5T4zpD8Mpd0kSeWVpt0Bp
X3RJCfbsTnoR7ziaZlsOtcXkAomFY8cYnw7N7GfZPNbT7Zg9/OtPBg1fRQi5hbYyxalSiNCd/E+z
tWcvZ+XtHBuzaySyrsVFfQjBJCwozbD5I9w5TmxbYzLobTgkDIANywPtF0+zsz+v63T2IODHdiJG
uGrQNe2p1RhIaJUwSz4YIEYkGIztltGdtG/Z8MOQdv7O4pYgUrhiItomOhsgskPa3n8AcBQneYkp
GKv4nBrglfio0fQNWPmyatwFp8P3A3MH9lkBPiT2940u1sdsQfpe9P1dPtW1m6yr7eIiwsp4O1gS
t7v4DV/Fib19XKXZOqZ9G/bNp7EG7J35QSs6ieFf0AlsE0CFA3UaoCFFMheg79i2WcddSKlyyO30
WA+FrxRtBdBuWeInkyVYi51oqTOlkFU20ZF2xrbtP49F4Xe1LD24cHRvtBKMpItKszAzpQ0X4xFt
n71ZopmixhL8kEtSNM20DHT0dQsv4rcvyHjIKtKZiIuZdZyMFglk7lbj7rqLnbcEMW2tAexKgy8b
+hmvnYKO4DDW0EXZtp/q2xfsiY0GlkLtQ/EnBU1h/Hl5tu9l62/nxURBLv+aJ+9jwnS1TPBGAMoG
h6cu/PzGClD33QybUXqfnWcFgjQhYI2mqjd6Amn6Q36bbkEsf4PlxewPzTMCoNIfdMl01sVvd3Kq
gi1OuVK1XQN5w/ScY09GmRU3QadN8vF4UH+TEryohQBs4r5WrTMAOi0BX6AOMZhPvMWM/t7BylEN
hEL+spJdohfuaVjKqzAhsxoZXs7pDGG0djxFq912kXXWXjjXRIUMkGUSSimqQGLiAUbStNAXGwq1
nR1k5fpnVSpgzwAu46bIrTFwjH6TrpZ9a+VG5nUVoGXRXAZoYRR91pa58Jwun3ZLkweJVq17vH3J
DVtp5hoxmQ+1U2j3KrOnT3rGTPQGVxJvitSabpYGY4NJat3Nq216K/gjvDSznq9/r0sRCnRoBE9i
EAwBd/GtzVdVp9WdYXdhXh86Uh7q6ujoG6cgkshxLgdstKppgBNT01STcOs88a2hKfWqsocJJF27
xmwC0w6GvNxYtUTOBbfigmyqg6+Lc2kJWT5dqjKuKobd49FdQ06LZnzjnDpF6xlgs3tHE+csCdYg
ERBH3EBUkDsKqtnMKLrRLrBYh0br8Dhu6C4/Tkd2U21kHdVze38rSohQcW7FZglyq3DoDFDkDCEm
QL5cN4gLUfCtDMEiqJEnJiVQZ9lj93hX+agYAHMwVDaAZfkmIxC+/L1OTk8IS1XqkCbquEpIsj09
0LagP6uDJmAB6mo3Ogg5JBqeB8K3CgpXJZh/rLFSIBEIDNssHwD4Z9w5ZiG5xiTf6iX/P7H41rCy
0eSKWeAZWT+1mezK5x/ibWB6o8dLVeREQDJq+lAWEDCjljRbN0r3PUmwvbCACVDJA4lZcL+5Jk1I
5suEdqgdwyyq4wynwsTghpNFAip1x3FN/v10/VuverGbE+1ypVTUSHkxQ47ZmB8A8Tb9TADYzRfQ
itLF1VU8yRLei7ZhIBjinanZYGl+G6acsUrVmtVTWEzPanvI+tt+eJSc5MVQ+CpDNIwmbYETk1ZT
2C+u7jX37dd2xmg9mNbC7pO9AA6ebLsbVKpk0eOSwYCCGRk9CFywoytkb2DwmldHN6ZQB9rt+Geb
fi5sbBA4qYfdQv+6lhdlgSoR3DjYDznL4aY1Le28tKYQqOdelN43bHJB5BK0nRKqtcQ4L301NABA
qKvpIE0VlxVMdVFBCUPhak3mdwTv5tDWGolGMiGCAzSmpsRFBSFV/sUwbxRg+NTZ5+undsk0OC6k
Zmm4Js/YgWvDips8UaaQ6Ymba2yjk8Qty6A1pYuN53kabslXUWI9sdBYUnetM70wAysuGkAz1jtN
AJxXQYPZIMnpnc92wp9P5QnGpwO+xCzyCHg6m9VPPHM/3oJz+abBYJLisb15D1NxdZc8F5vkqGPE
tD9wtKTr58vdVwxipz9C/IYJhsa1Hj/ibwbYKSRAIJc2OC5a/8nhCklI21eKZQ2Qk+0I1AXml8cO
fMAQO9khwQuGhLmPxbzSva7fhaLS21M238avxlAjvHlhQNnOCHnpr3hB+ZTT2F/0BhuoB8ThJJti
0tNNqqo7QzyHOo0fLGyaRBrHmXK+XFfIuOARFG9BC5TIlqqj8PdWoWzG9k1SO2Nof1x9rD1jqnvd
6sSLsa4aYx5fCUy/vMlxwPUm93oALBQBZy2p/Wq/bOmH5iEJQOJ84NMgD6A/u/7zLv86xzRUG2tw
upjV5qjvKUzFr2uGZ6Pd9BgzHw+qrI5mvtRZBLslmkpNAmJYlDTFaf0odlbsD2lDmM9pOKQrXLVw
/Hxatn1Ew8pSv7So9/ooM5qHnGH1IicBwP2xqOxEhyLXbwvE3sO0Nk+LnVc+yN2oC6UCPe8fM82h
GH4cfHxpBJ0x611GwXPGmtTXIkwH0UWLfCAP+XkJ/MMU88b1wh4ybfH70aR7MJPetxUaH8WSGUe9
xtBShXXb2MI4U5Ou+15vNtmi2puBGhVazkDMmc0CSWVKTVAuNhwJSqNfMfpdeX3vbHIrwipmpcRh
ESvbnPRdWLSmeigrkOGypMPoWfnRsuE/urK6S7+GagYc+ljTAh3c2Z1LzFx5VNskM72R9NvW0do9
0axAGaIaSAa9vctSoN/SDNRTDqu3Y/Sd9mt1Z3XaJk/6+36JQwMt/4VOvWvS8Wj2ZhI0CgEpvRUj
9bZQpNWGn/kAAOe2jdBWGsiTCu4gz2iY13aW8pzEqhOMMzYA28VT+17/kXUZ5oqrZjXDITLn2s3X
ufQBpPxIpwoFNivKvQKLYw9aPKj+slIr9+ci0vdJkUNoi2GtvivCJqtcWlGMPGjxtB2TJch6JYyS
Pmx1fNmM9Me5b/crzXU3XhLfqHXNszLDyxXLVRzsJij1N2XJu8eW2qFKumQXJxjyGcvUK03npkjm
wsUaSrBgThXMMfdYaoY2uLiVJvfq1nZT23pKHSWwhs4fNHzusRuYq9gscnN1vs2VzvZGlADcZLFv
FmN8tpIF2AgN8ntMO7tNW9+oRXVUqg6tAuA3uSozPbARblab+QBsCaIWD/kh0YC/D/ANv1adp6GL
W3dlKMajNJUFzYTOrUq3Vo4UqgfOXzulf6qF7uVjMwSszQ7NBOj5dsmUbeVofmUvwOzs2TZyyt61
1GJvLoCDWdo7sNSMmx5HglWVnT6NtwUI+dzJpnuiGAdaWT+WxNgbizZ5ILnZgGw+dleMxldGutOq
JNmOXRX7QJIM+lK/NRhYLezpa2XG9JNuql/AxwitlSxY+tTyMUiiBW3clW485m1QFenzYM2FP/Xp
5GsD+ZpPg2+R+ktS0hoT/qBhVEfrCZ0ITOnG44oMP+3wr+VmdigeswSoGsZsAO7P3oEi4kOqdD/s
xC4ONOuZn8d9crvEVeE1erup4eRVYjQYY8LKeLlUGClLR/xcc/lRJaYSzEXzJ1FIG1Y1WuFmn6jg
jcTEeEHtjxhIBzV0vIt0DF8CleFb3LFvXTs0rqpU893cVnhl69FeyQBn2ST7eZw/5Ab9ycz+y5Km
i8dgSLXdIJbUfenqs7rrUoCTrRZ+RqOz2KfMvMXnQqTuVubORg4M5MhGFKmY4aM68h1o4F/jEWXu
BaChpP+6js6HKBsNN1rXyh3zKqjG/GmqV/TXMUq1Fk2M8DMBwr4AU/haLZ9S1m4yECVtC2LZ31Mc
bIVagdtVheN1WuNZRXqs+upjrNSh2s9/pE7qj7kFmgaApsTl5CktDfMyv611M9BKy3DjbP45rOUD
o+BTImb6NW/ZYU7nJ4cAog02sO3M/ludfQXcVI5/zUX2WZ0mxW+m4UveLp8TIIjNEUEOTgkI8FSU
l1hCvbLQw9pUn4chsz094is3WFvMI9BKFYsHcoegz6wbq8y7vZ4l6YZo4+2UJ0+ZPj6SeLAOmDcP
ulYP00LF6l+p90+JDTS0Oeo8pZ5H18GF6hZdOnpz2xceNbXeKzuauGOf44YdjU030TVMluGWtfEf
nZnejsgX/YYkz6s576M22mKWfa9m82GaYWq9Gi4AnMvRr6pV7ZBhkBaTBkTfoQGz0cr8QUuNR0YA
5a7jHHMVK0TFWPrqMNMHeySeY3bJrdOmN3o83TS0fkis9KsxFx+cqdw2/dj7SQ/KSQsRjwxeCSV2
RTIG7Ypd3Hq5GVsLhEdJuvixqmHdK8MKL6u+FhrWOHhcVZIoC0m8PM/An2lS+tS16xMBFJRR5qYP
jpMOw9Xa1snH2HciWntRb//AQnATdAszgSw+0CCx2vFeL/O7OY3SWyNffmT68tOyZnPHNKzZDnWM
p2mfqr6l9OTRUTNQzSqZhYwAMbLG3Qfapfyu1uyvM+iFvHXpbPz/zGSbMifsaJddFOq6TQKmofXR
DJnyaTUM407FzbbR15KAnSCn7KuRFZFn5dq9yWyAZmTD6g+j8SmlpRJoKgDi5qnt/AzP2G1pDWSH
oLyPKlln43yURsMbEk3Sv1MfITEbDaxGljNSnz7QwsSr9wmW7UAJiiwMjRu/c7WnSUqje6laRLHN
iiKbjf7DWdN0XRpmR1bFUGuzvxePpmdsYyRDAV9N09/DM3LOgAM9LUszDfCQEmqcPZqdaAaoQMOQ
UfOVTNZg+AvvpBTLFBRP9XmT7NtIMtbMs3Qh3XsjU3imxLWGld4WMvvexkWMij3dXE9cLzxQ3kgQ
HiiDYTXVzGoWIiOo6E+t+rJ2myFG4DdzSY580VJOT1B4k4D/kmhaBFnAjlJaHzswnGon3ps/MMCC
HmKpu/2Ov/jky8Lnk0HC1+PPmJMqkhHVGJ62cJJt4Q9H58Afm03hO5sCxO6yN+6FN9GbQxVcohlK
e5xGKEriB2aunlXCXrL/aBv8y55opPXMpusIjZJadaP4e6pLSwMXCtrQw6SYTNBUcsaeVWWWUcys
ZeG4r3bGcT1ot8Dv8LQbOWjH5SP7R5Q4yFuoq2avTc8wH6oczQXbjiX6JVb547q5/8KLX+UI1YdJ
tbBDY0IlFsbbDokittQRg/eAsvrAKTBawOh4EpkXKqanx+gIXkybMu3qFDKT48siKyZkgsg3bjjW
dgYidClm1OWw8aqk4NSoTik0Zh2cuskOGml9rK7LnFn2wQRnRs10zZcI5jd5SBCPVmikAX+Ud8Ec
jI8tMkJMBgQyz7rUlHhzloIfT0Qjfa/xiIjbZv6RB2zr/DF7yJPCAigX/vVPJztIwZH1CL29OIFV
RtlHMLBhL0Iydis7RcGJHWfKMwvZYki60ABsTNXeM/Z4XYlLtaA3ZyZ0Vuq+WTKtw5kBacM1++Mw
we7aygPEgMv6D2MMCqIcD1tHCjEvCSCOUEVf1CJmagLJrPCiDS9DLT/4Dd1iUFr2rc4Xxl5C/N9W
D/jJtwHRaJCZViPOkuPUrT5QXLDdFDKPuxmGR0pg2mOGKzTcaSt18euK2mJvuG3SWXMUeBzfGCuD
JNTKHVe0Qg1qjraSD3rdLG1VCCiTlq75XMEs+Vr+cBc6YRo4AbbDnf0fww0Fn4okhHELOc9DXo9W
CCjRrGeYAMKFNjgFCkJoVrRgwgTN4GS4rMBrxZll8eV60LRVfgYn19tYj81iR/iaKC4cecJlsNsk
dDwLYKkRu1V+Y4SA53evOgqRpRkru04NCJxV3Z2t0SvVUPLdZDoJ4WRqrDqZeogwdA8wmv7YASeF
4s3rcVyepvHkqcjFRPlULSHCKE6URSt3/r8uH5udXD4qXxaV+qFMSyHc9GwiHaXQMr5lRyNsQr7C
P/qoZHB6tXcMn8rcQYgyeRVrqj5AxcHHAnPplUFRPHCY3RVz/IsRdN60dSrZx7wYugnuOZtY1EBl
+q2BklVbSiXnGUvY7ci8dcqbrEFW+TKK50f4yFgQIht5qnT5DjyRLJhRrKWYGF1e3H/YTbmbhPkL
efGya77Kj/fi6Z5IEwwIE5SUKTaktX/mqRHObSc5Sf5zz4LLiQDBXqql6WODHyQDYLCF0Jk/tfSP
OEq96+4nU0Qwk3Fhhk77EXftMO4qdZ9Ui0QTiUmIrTSrVhgo4yFBZ+VuAbcQ7ac7pfev6yGTIqSw
ZEgrFBBw1zRgMRn1xkWBzM+NUaLMiwFf+S7iaH60Vs2Up9DG3FT3zncd/Rbt1kw3ig6a9jnAYnKQ
/Ew/JgdOFExQQnfJjfrB/qIfpG00yacTZ3nQ9ZhREh/w6dLhw4pqpwq28LF9oqio1vTPyDwWxlHN
u6AsAKym0eeVFF+Gtf34306e/8yTO6mrWK3kgIEOwQ7iWk7u5gmaHCWV3X3cpa6dvBBacnutexPU
xeGyGQMjnD6sgDLWwfSLqY55qz9yUoNs2b4jdp9tDPAcCrQdfN4d83viQZsYhyHZyBDUJvWxxKjb
XN4vGcEomHWzRsXRZs1+qGsPxbXrR8ud70zlE8HC0dLO7ObagGBFQ/ujoDdMS12j3ts/5+znCOzb
FC+z6yIvjJdaBKO/Nsb5DKpRKgSEwlCWmBk9OIwBsrX6rWeh+umZYKJ75ujG9X23MTHHt6k2k7Q/
e8mJ0cjT+FA8RItYEnFlZ1qBIefQcqfA/JR/nfFcCjkTtuahYj1syuodQByXVIaymI7QMdliauKA
hI5uCKsSa0QRC6zAXrq3n8ubYWvcoj2By9J8ximD7kFKw3Ipxp/KFTLWAfAR7TBCbtpFNyZrP2B2
IwO8Ym67NW4YyZe9eLivveKXSc4TPx2KDBXzkUKajjVTg5LPrOsylJi0R4kJ8d8tmu1pV1p4c5SL
7qx5ZI+YkSP7aYOzdPMdAFZBZSgf+jsH/YV3nkoTIr++osjfEUhT98MOKP4BOlMb07OfFdvNPRto
EdNjA3gKum1uqj26FtvoD4nClwLE6U8QPuRSr9TMbfwEc1Pf1nu2zY/AcdvKiXvOcZkEZXmaefIR
ixQNYtriI2Lu1Te9yfyLm+4uAiZTEsR+iV0H2drkpXvmVDshCjmxtSpjApkrVsFKZ5vqhcQ0LzrC
q2kaQmhX9Hmua3R6QrYsX5tEDbNySN0oS7agLvt0/WNdcoPTYC7IwoxXXywlLvCyWXZDrj0oKwtp
10lUuvzEgMOClNohqBQKcdSuhjXD+OFfNbXK1w5Yq90pN8lWdVO/8CbZJPblQvKrQHFwLjMGDCCW
uCwW+AGgYT6yRzQeNo43BBV/7XNO7DRkkySBvJx4n8gV/K+LS3WmDRRF8Qkj5nuUrv3sj8UfvO4d
KCOXjBEjepifxyaTdcYjB6qFxpoZkh47GoIxBpZ32334DQs5ESHYu5VRDGNHEDEn4y26bT3C/6TK
yGZ/cW6vmgiGaE16og4WvhdSYs7hjPGnx/SpCRweOVpXip7Jg5AYlU9PjjvhSeiYrGogLMJ3SrHa
vOEQSaU33c97TpCQh7JZsouR6lSc+EKqUVTOY/hZh/cnL/8Yh0YP0k2MKbZHa8OZNPX5KNXyYlHm
5OMJ7yb0MsdiaSAWIImf2Oe2BFXk7NthGQNCzeX7FqNfN3dawOva0lc+t3XxjMEpBjgWHWtpRNwA
Yp1SYd5p5q8DtlsgKQ9AuvUydtWSm98JzKfS+Bc/+aK9Tp2lHCAt1qBn7xxLZjWyOHbpbjsVItw4
0xz1tJ0WPN9QVquAmwvkwU2yLUOZNhe7UaeSBL8r+8KpVxPRGGMpu+k23tPjexsrF6PzqSzB+TRM
eFC9gVbJEZmmt7C7LMw0z/TVEFQx05d3oCvwg7pmG4L/NU03pRn/WnxR0UTBKQWHLca1K8A58ArQ
IkunL910pzoKHpjbim1MPc5zBXmvE8XeDPQKo5QkP5cC8qkUweEwBIRBex1q5V3xtauHD4ZsCUf6
sYSrVCvJVKkdRHACvexzuWcHKwDuh8d5k8o2kL6sL4XKE53EvhtGQeqiHGAd5GbGWKWxnQ8K9rQw
mHpQgMJ5/bq52H07lSZcoMBThYvVUI+j6DBwn5pudK/e19+j4xCYYbZvpkfZapjM2cT225oOM4Yk
oeJZF1PaLzqHCETSeqqgEELmHjP9DcFNN3lTUP85BQSDNlvlttqW4JHIQ3un3AMj8Md7aIguXrOn
woWowvqsrdMGp9sH8ZbUmDKO/AgLO+0OzbE8kN57Ejd3hMhSkMnSFwZ5Qx8oCqqguGnD1qejWw8v
d628/ydxQUeILHQlZtEWuNnjETByDtrqdnDdRmUShFBiA3jbJAWsJcII1taIlNu+tRVJ717m544Q
SoYqt0sFE1OhAycAJc0nG+TLYYobu1sDA8AXyf6/3thiM25qKg0bkgiSQ+ub+/yAmWk+AmFvUDeW
dgGuH+NZMw5zxXlv81QZvN4L65+wiPJ4/UNd7Pe9mvtZz40Ug0ZUBWdY7LCl62aO7WKaed1i6tQ3
vDV393YTYni2xcDjvJXDWkmi2VkbrtbSpHNM/ADeAue7DNN0o7IvBFxjygbUehFAHBpfFrIv1mVP
9RZijF4VBJSWENsH5p4+TMHoDYZXJH63q/e1B7bnA5ZLOakmB012zbtqa2LTAOPw3/6jTZ136UA/
h/lFeAtvxzthFrbZhltxts32lQzh9Rdew9EysJhlngGwJk3XTu0MacUu3qbpdkUF60a/G4/NHkTT
QMlsZm/cXjezy4b8j0xLqPD0dqIYNILX2GPnLsvzaMhKAhffDxjo/1stkcuJYMY9ycHlglogL/OC
M/cBWMxxwA0pcjG5iQHoGxDYXldMdpoidVNSW11k59AM46QQC/O1AEiD6e9d7efgeZMurf7ignpV
VLDcrC4NBcSifyuaeMUdh65YsHsjx8u9nBO+CuMf9uTJUOW0HK0WwpZyY5QZRuOf6qbZXD9Efhuc
Z7qvQoQrsDEVok+dhtxitoJuqD73Q9W4KEDubZ09qK0jgQSVyRPuP2YvTuY4+GZ9RI6IBG4JuArd
+WrSyXP0r9eVk1qIcBf22AgxBhXSuGGasBDMBipgG+QvhznfVJ6MS0HmbMK1mDdEpwvDN+voVgWs
MDWn8LpOMgligl1oeV6jFRhWWIVgsduknX9dwi/yTVs1NNTXdaAGvTW8mRhx0xo4NT6dYTYh2zZ4
svqcPr5YpPwdUnHCmQ0rRYLLTaIgfEweAWNkmBF/WLrPQ48Gxux1sea22AoyUllL9RcW8qqrcJxg
2uqKmkdkTDTMmKhTIrffgKaN4Q1hhgpnZZDdf78Il//IFFkRNLIkHRgL0ZCuPpEnbNV46aEIgeZ1
b8afZg/7DO8gtJdpKo7/Wv2iqOmLp+95tHw7R6Gj3Pibd+urnvzpdhLADJNGRd/BGRwUCYxjul/u
Advnsd8dKSCg7P2fzYokCPpkFD3VIMvcpNs43WeomKkfVyAlAN9b8TsmybJ/kTu9ChSis1lGKwCv
XwQaYZx5/abEqMYtJ2xfg9gBS2uB/5bg3/7iAnqVKoTrdMzGpcYGAxooFjjp36pZbbRMpib/g+f3
w6tAIV6PILY2kxlq8gfvaPn0iQO/jcXtvF1vR38NEud+2bJMFoMuP81e5QoxCEt+VlmMkMunflZ/
7u74bGZ85F+0LO/e4ZUyiUIYUvs4r9Dq/FtihoTzH4m9vXnHZNPlCuSrjkLsiePYKQ2COKDjctr/
NdLdty8j3e/Qj3+pK19SnO1AjG0IqSBt3Jt7zLryljzP+dGSj3bzA39yvO9gJSYkgjC2NCFKlUBw
Qra8qqBg8c7V3Bp5NvlYoAu4iQ7y95tMqhB8sOKUDaBMhbpgEVPsPTZrvNyR3pWXr+N/vqE4b1CX
owMcMdwfcxeMAJFAV3ri9XpsBNZuloOy6T3KyaQKwYfmU2GqmQ7l1huGl7eSKN71JIDb3jVr4cd7
ErtLDfQTY4nj09OferweiXPssyNLUqxUzsHUb5x8loiUKSWEmpw5TNEGiJzX23qyPJWsEgmy8GkI
UUUZdYNRHj75jTTdYtXaW2/ffSdJIoohRBSFqERfBhg+tlEGfwnKwKQBH38ZMaugYwZVWrS42Fg8
uQYNIaS0GOijKa/Ldz5YgrF1+VXfT7fpPvewfAOwXg98l35vyuHmuTtdsRdTeGWCcF2bBv7K5Pfv
m4uJgcnvHfevTKBQiQXPzRL1CqyFJ6kaCTjD3IR1RtwPWZDFO3t33SFkaeoLI9KpR6wm65kFDc+q
sKFsWlkqi1vWiaw10tp15e+WM1nyiq/kFjKFWNKrbWH0Kw6yx44Mt5X1A/cI8p6Ck8QjzjjI27kg
9gr/q4M1rMqQ49aCEDWoyxB73bATacFepp0QVBr+YjfZ752kTDshuszLPA+Ylvrrq/GTdLXb41Hz
prt31O5kignBhSiZOVPwbJ2biNQcJYFZHPXKDWswLX4XlLbhqViLyc2b684lkSDWqIzcrEld4eQM
gsWp9tlYh/C6hIs7JCeRUaxRqZWqYp4SIswNLxUVd+nmpaNxJ+0qSL6MWJZKtYhULTfyM+eVfhlZ
oBChd3uDzv3EP81vyJJ9JCFQKEXdapb+P1nDGOgbuu/B/wYq5S5ItrWzf0eOLAnzlpCHxJjbRFcb
QpWDuZ8Nfz2swIj1OI2JkuzfMZsucWJLCBhdlGkaCD//egaglvmvd92k31AIG3U91dEQ/9Y35H/q
yi1tCUFjneNmJDWiYak9TtGWmA/JAJgJ67ORZZJCn1QtIRUpkItkgLP6rRGBiy5nAIzRxigHIBMF
K2kY4JhAsf3/rtJwIkswkJn1gLCOkHtjEyssg3LDsgdwZ4TNvvGAm5LcSwKXTDfBPGxqaylVoBu6
Xn8v/v7vlfgOf5NJEywkJ3VcRPFvnST/U2fGeHKQgoGMjZmTNDdQnM2eBqULBmX0UgDWYiFkjQGm
0o6+5CgvBpNXieKsQFtaatZHkJiA/vjI7uJ9Ou9bzJHU/jr6cpqtixHzRB4/7JM0TklqluolDlPt
vtE4jC3d/Y8acY1PJFQaXjTYYfurfWUGKVCkJuCPmYCtj30Z3OTl59OJPkJaOlMAGmFeE63ln2Sj
AuASz07qc3H2T3mr/HLF8kSccOEMJNacweKf62Xt+G3F8l2bXzIDEeKIniTUbhL+wTZkQ5XAAApE
dUA/qQzRwvJkY1Q8VFzxAHEYYM6WmmkzztNMbsw5A1bNU5aEMbG3181EZodCCFFZltKa4CCb9Gir
i0tkSJAyAULU6KaarAqDgAHVVp207lzFsgROEpnE7n8Sgfqro5BxNnL2m2+ifyyPipu4VbnWpG/M
/y8xF3Cdb5047ZI0623clL9RJ7+Y3pxoJgSMMQahoan8z6ewMqKf1FWd6R111Yspx4lAIWYUuTqt
mQYbz1sdLAaHPgfKfxy7DvlI2kjySOf++WuHouLOrRJl7Thyh4rtEHOQIB8LHEBDXfemy0+JE5WE
KIG1O0dDYvqXJaaH9UCPxj46vCMZvW7zVBVyDTDCAmQshR2epfdym78e+6gqBIk0cWxA0MEy+CQE
2mDG1gEYjbPwsTZQHREZe4H0GIWgoRT91NICyi3anpVmkKwfG3A+d92dkoNGJNJvgQSIXSJJMLwe
dKk47D80VlPm/CFYzGhnZKBDVVcA3lVj0ngkXSqJtUjs/+UUTm7oNdXnvuexNx4Lj2FVAozR7gQw
6CYOyvXTddOU2P9LTn4iTG1yE/4Cy3Ts1LWGT0r6MVNlo18SQ3nJEk6EJCbYVkYDQtplxwe2jSNn
y2H6ztgvO3njQqaTEEDqsuvmxoS4sXsqugNt9wX9j8cmJBpjZdomrbglLl9m4yaJHx3AMl//NJJs
hr50hU+OrUUg1GgFQ1iYz3fne4+1QFHtfQZuOpC0y2tE129l0P69vVeavq7AkouTm4e9Uc9AHJTx
gkuVEoLGqhVJ32E57pft8//8RMHe41u1JgZYP7vAQf7GdSmzdeGNYiV6rVUEwYIHRfoHR2vpv/Dp
uCJwMnkMlsR7cTJgAahfQnuI+x2Qp8st7Nd7TJwISCNGcJj4eFnh8TVdza2qG944nx94m/VdTU+J
Tb5sCJ54QeSsld6YvNihAuyudEv687/5mTgJgNU+o2r5C/Z3wYokAeoFL/pEpbZTk8mkEFgpDwz9
uHlnyxaQZKfGf8KJCLZm0zRzu1jWrx0GQ6kiYzuRSRBiRTYZJUBT4VSgWAwAt6uQJJB8GJlxC7Gi
GIrJdPh7/7yQIb81LpefToxbiBJVXADwNoM0PrjQTRivoRWWk5VNGUbkN2eTT8QJgSKmq12svBx/
9jqRF335jXclyxU7+StmBhywk/AuCojBQoK04rne0CPnv83i53dM8kisQ2zhdyYWLFpuf8qBbCrT
AzwvwkTq9aNXuaq/Ak9NNj0kyZtE8AZAPqejwi8vtcEksB67NZh+ymk/FMRvnB8S25QpKCQZCZj4
EkCqom8ajkFS4kwR3TOPeSwAgPQmwWbmRtpRlH1H/qNOvHoZsoVpCUy0+s4TguJ7jj4t80rdh0zk
A7LhRJlPiLu7FZCO1KnGZ/z3zwnZgQrxpGsSyx65jabA8dTTjdNLW3uSu/msmc8wcWxXsBDk1ls7
2hUYuxgAZXvkg4oZNhL860Yis0ghorDVHjpnweeaCgBUKY9FM3gOPRTR7FbRx+uyZMcnhJPKbp2U
jNCt0I5sui/t79f/vixxE/v1ytysQI2GMr97S8qMzxSqHArJsMDRQeK/j5CS0xNb9clqalbClYvb
2I0qLJ9l366f38U731RtG8Q1QE8SkTcwWJz/H21f1mO3rXT7iwRooCjpVdMeem6P8YtgO7bmeaR+
/V3s5KTVbJ3NTp/vBgESwIBrF1WsKtawFupdSJ10U/Uq4EI3Kj1NJZOY3K4iz2LEgnU31frUtSai
sjH6afKjywzZs2Q3Km9ECJ/FKJg9mBFERGuvulpuZW4xW7960zlFdq4e596c/TWjjybwPq5qQMu6
0zjKHhIyRfld37hCTSn/fkeUFWhCbDxcZe0omQTBwzeRkrK2xxfj3oLEnvlluYK3NYGTAuhMVwdE
+knWCuZO7lWg3pwt/00brUYAIoLnGDKB7O5bi7K4Vt2A8cHuHI9G0teYxCjFdTat7I2htyl8bm+4
1fp7NAEGLwNLkAkRHHs16rU9KhBS6/HjWBpFOFSAlzYKQ3LFZIcnpIsWq82hJrjEbW+H/dz4Sa4F
4AAAUtTgX77Nu5tYlkrRvDBNB1xrwiXgK8b5PONDMdT9gbz4UVF8cgD0m4EymOL97BlwY1EHY28Y
B98zzK1swfSzbJ2aiYeVyLlOpk/zKEWb2MszthJE01+xdPRUaOOkDnaaBlb30Oq/LfY7LVY3XqzT
0v2uV5CMf1aV2lMLzbt8vns2s/0Bwj2Y8zZhHWg0sMlyxcjoxuRXpn68LGO3ObUVwn/E5rJpRu3o
ZMI3tMhjA7LoxAdFA8PmWHuyFoxjyy73XjqwlSdcBM3MAO1dQSnaaseu/gySI091Snd0PrSd8T+e
oHAZ0rpOiyXngUBRPQMcSu16a9ZLIDnDvTu31UlIcRL0PLKh58EgHrxo7m7TqPs6a8B27aNKc02b
xK5ldwfOh+zVRb8enCFZ/LSxHGDat9/0qlW+56hzubTE5qDk1/GbILrT7a8TkqJBW5Uii/GFeQbB
6+5/oTl3LnnLrJpEmhh7jVZJhoZ3SrhPiK/SM7bZzjOmpEE94Esn/iR31BE9UEeipee6zRZmRbEI
CdIHn+NpmSTUw+78hlnRvci/OU5xrbxTQVOSTPjY6jk99jNqkZOXoPATNIf8iyWrg0vc3Cs2VYDa
OYRLSzoAoyXN19Yp35NFWJruAFQfbG1AZHzpAvRu0pgTO6gw0N8150MYxoPEBnfV0KhBKUHrwBEn
TdSopwCuRfhrm79rZuWCmpnisTs+QW+lb0Bj302doc8/QgVXU2OMJmsZF/p/hP2+FSYcYjkSpbRM
fKgFDDRr8buyAw67JDnHXePbqCR4GtVK+4Wm+FSvnqLyesnuTd7IEvxGXkS00UYL4BqrflyLIlwc
85hm5YcuKzLXUdoTqZjf5t3jOJUG6IwqP5rLL5c15gq9cl7PP0J0J2qvVmyY8SMMBxtCDXUT69Br
rVuCBqr+goH6y+J2Q+5GnOBP2oxgsFeDOFsD3qXyZ9+v/qqa75jb3NiK6ELA56MAhRFSxorerk3n
te34+bIiMuMXHQcdLXOd+dd7XTZ8Z3NhqxG//5ssgq5zih75e6Xtev3NVxJyljZKGMtaXOycYXVE
DbBHlp/hhzvgKat+WrwBT5lf30t2KPiSzp5sbZ4hUkmvUXw6F8YptqrQzr5068fLn05mg4InARjm
1KsxznKuD4aKAlebBtMqe9hJPImIRFFahdY5/Az/v9iH4EtYV0+ALoe0V82n93WD/mOLmop/Xtpi
XHYtZv/e5yMvnSKXJfiLZqlWZ8jsHX8s14v/7v9mglyW8OLp88rUsQX+nMf9PT8hl3TpfnFJ/M83
t3nR8gTTtZD07gky2TkK/kPN8dIBWM977ONSKsKVE5xHvaZ91Zi4XnlywjqYl8+Od/kCX/S9XITg
LCZHH7oeYB2vo7T8W8lOTvAWWV6qbTRBnXdkBDJZQvYRm0tcU+6ZXsmS6nXJCfIjFBxGPYGjLeUJ
YzYcHPVPSzuPlcTP7hZzN45CnDFp2VwuifqPmb9jZn03pdIN3bCJDhZPsXXctZWqqaXCkWO0UAOD
dlfcpGiWaAEItGt/fhdJl7URKPgM1WiJopMn/0TOWnKlf1vC1ee8ESWmdoAzwvwyuX9DH1GmqeBC
dDNlpcrfFFm7mXYpxzdOu+yXojaKCg5kAgnHkphQ9CmcRZ81EF1iyEbFIwOUu/XDT96aB9PCG1Td
9ZYb0YJDMcdIrTNsYYbkJqVX9rk8Fr59Miucru22ZTgcZNg0u0nxRqLgX7KV5XaigWqgrYobVKnu
jHZ2yaJ59VrfmemAbD14j0vbiBTczIyphyGPIfLfX/39ktRGluBmDE2dW5Or1/8eC3c4tYcIZGsj
QAVB5vLOccHtJRF8Td4Dn24A58//YSr0rJ3Yho6WlOY5Dw7vSrwk91BsQbdZZdTJ+P57uBsiNtoJ
DmfMrcmMWsh7ZSfSByr/LK/yoY0owcWAZRfgrAqufGJ8nmPq2+h2l7nqGyCJ1GeXzbdNHj/+b/fA
EPwMiGurOK/fayuyrye4Fkst2qQoIE0s3U0HRRpyd7egN/dApNpG1FJIVttdaCnxMVkHvzSuzPmb
QsEQOs4+WsRzt15HSljYras1ibuWxO+rwUszErSGJvE5XLlL31dwOVYD0Ki5R7C0QPqggBy3+Wg4
Ehn7OcDGiARfU1a0bnqGEx4B77L6T8sSfwFmAFDnTbvmknAh7pobfVJ3WBZCoeiuD5oWoL3gaVeC
1q+LDPtQ2o28ZimJF2LXmtmdXbIOIplRHU0baNmUneda/ZDPwEudasdXGPUv3xTJ1xP71kWq50Sz
IbMAEObqqCEY3v3YlonZRQXaGK3YtO6YXmYxd3AgGQZWVe9pqgt6ThCkgJyzAR6/4xfXhmS7jN/y
C6ZJBNeTjnMLgjO4nijt3TEO7XXw3nN8lFqEgPVeFTvljZk6rOPGP6tpkNeYegbuc4F0opgPlyU9
lXdfKUMM2yQ6smFHZE1Qa7BssyWZ/+niFV+XkGGJ5yWi0xuqRrsv2mfJYihM2DQbw5jOT8HCvOY8
M8YZLJNS17b7vTaCeNTaPmg7laZFGc9hZoFGhrh9d335EHnGdeEMxbErQD7SeiZck9opXBD++gRf
i4LPuuid75dl7fusjTaC9TnLOFR2DG3e/TzfjUMbiULUi4qYDG0HiXyet1BDoDYdhjOnv50W9D1k
I0P7l3ojjzuXzfea5sqAik4Xglw+AB/4/C196rNkt/SuPenH7Ka+k22V7b/aN0KFrJrE+aBjeA6J
GeDcNb8IrdLl+MSgaAiZFJ1YdqRCdFutco6YAYtRD/bBAaDD4ILfIwRy2luo0nbTso1uQphbNZBP
1AU+4LuSTpk0IaFuulJ1LIqTfDWzJL3Zu+sw1rNmYmxzrGY0aYtz1KurvPjhMOAsZGdSre5MP6/s
6Kwfs8RyL19BiT8Rg9u69An6vdkcOuzLagxuVv+vErj5bG4AM501HpocA7hJD4p65UziUhLEpEcn
+BGtVzuQnuAz6QfOXgBosoNz4AubspFNiXcUsVIiw8qaUilhfZlzG2GKiNpKHGRafKCl3rwncm4M
QvAdXZkySjpoFbXfjVzzerPwajCwX7YAmUqCsxiSribrk9nZ5Yd8QFtfyw8kyYJqTN+zObQ1ccFV
zFi+jlQeXDjJKN+msE/Od+o6h+EQ1X70rpR4c4CCr1iawnby7Cm8cHjjv1Pi4cwrKG9ijtx9yG0E
Cu4iI6ujGwa8PcckGgEjaRwIqiZSBy+5tSJcymyO4xpndA6Nu+ReDziMFbm3AuUGIcXNgvFKStUh
cYQiesqYg71OL3GL//1reDfffj5EET5FKZnhEAf5dp7dFPP1HIVmL4NR5IZ2IcsRYVO6hZRryaPI
f+a9/soUKVAc/8H+BIbjGzJF2UEKCciKfXYyzX/FL3LmVT3F0yZAELyFxl1mJ4IHSRfDTiyeX0VV
ianNxi/TQXbJ9hWydEfViYm+jXCny3JWBr3hCaNIsS4Nkftf7VmUcJ8nxUC2qMEIjfjKUIO++dGU
B1qBgiH6etkp7q5GgRj1H62Em1z0uZqvDDd59m5qlwMG5cFj7f2NGfRB6qoun6IhtvoM22ZxZO6d
orTa9F+y7v/oZoitPi3WUOetcYwoLXMMExPvMjSdez8ZH4EBCVYyaRosU09IAqqkjtK1/0e9ZyRY
OWrEvs0/ayfkAjUyttXKISrtCs+Mvhbd7WXbeMqJXjuPZwnCFW7zeFlaG7cKNbQuoMpyBZ6ym46u
90nM6TQjrNEv08m01etuam+XfPpoajXxi0WPbuPEat2mz5IgWfS7plzcNRmYa4156xZmX3i6VT9q
c+uleX2ol+qunlfm5pMVahEoo7X51NvRMW6c753ZWG7brYoXRV3halpWu0Oru/liHJrcwSxiVXgA
pwzMvPnTapNYFs35SV46B8G7LPHUzURB7sjB3KgS/AfMrSyR/L9pSE5mRkKuAq10Pe5x8nq6PNip
6hZ667M++0qKHGUoWt/bdvMwopiXDqXiJUbu+Jc/vvTyCO5u7Bpkex3Ma7njcNF8T6j2Bhdgn8zX
Xfka1H95zD1bm+D0rHKxarZC5/fMfu0nMM/CBLdnz/2S2wO0y8BPUGFnbgz7t2BRSz6k2LAcsbbj
pCmUehU05O6O+5YLZvp0wJsHCKlmZvQL/2JgJMJAN0fafoL3XoPu3B2m6SgxEZlAwdlpaxE3qYO8
3Uzcv2FyGvTuOEyODo7U4H/1rk82u9EQ3HTxmufvO03JpX8KnBtZSjS2eskrXY7q/7UzrC9/AHbI
6wI9HObH4SCFS5cZi+BnuhUXgFUo6/17Y+F/1SVbERzMPDm0yzVoV8Y3DgHbe3cC4LZ72UAkEUqc
UlXNHvvCvAZVaywAq6BnJhLXLJMg+oxiWFYzgxo0S31qJZhx/HVZh/3W5j8JkvHEI7WxgwXDt2NM
YOS8kAag2cKfjuzPBXX/OnSIPIOQXCpxMz5LSc/GCSoZzYN91j7y4ejUi5cPergAT/59CRmmiHWq
gyOCUsHopmnRYjNBcPv3lZ/dr7URJRgd1dusTy2opqa/WqV0B0cWtWQShKA1K4WmaqjThQkb/MkJ
SJa/p1ZhEu3ptHRVhMHWMX8UM4qcUmc3bf2jza4HIjHq3ex/I4IrubG4PtcApdb0MOpZ+eTkReWl
qhF7pZWcBmywueqU/3HZyGUSBRvIx9XoMwUfxm7DJHqw61utPhXqTa3KbtP+B3o+PsEEgJA0VmqR
LKH+sHan9nvv5sFwbECtHQ62N3y2w+amlZ3na1dOVV3Dlzf5XJJKRaE1GMtVgtV4S12MR1bXx7Q0
7+rRGDwK1JjYrmwklOWVYudfl5X61tpcxUVzUAojVHX60amWzrUq64bVi+M7nRG0WRZ09fKtMcoP
Wlw+JKkVuwYH81McJGVWZR/6rm69uWl+jkv+Z14aus8GuwDtYVuFZVKVh3FIvWY2Yr9W419KNWc+
o3blkTa/qawqmK3EcFsyfEvnbggzu6wCmrW+YenjYbG6Neymyp8XIz/kTYf/o/nPLsuLU5E1sadT
BTlyUXxnnUFDtlRfC6dxgnYZBg+vWKw+5YUWLqN2XllEDn2aGl6spdQrCNYS7RFdAnNpvMjBxg8G
ZVSfMeNA4+Q616QDT6+jHtUMMI5zzFqsMohjz7G2dNoQwcG+inpS58rt+GXU46LAfYxJLpOYIqd6
XVu9knQ8wGY3WYs+ahFEw+fLd2knj4UQg5gA5ySEEvHVOUxqRgDavXWoo9+4aJJJU74niA9BIR1c
zgZWQTQHRQl+thtXUagkx9C/vTzV4aYPag2UwuFc32iPhXuth+WJhjmeucnha3UNFtaVuPF7NnrA
cbb5EUIaWEdFNDAbP6JlIB9yalAe8Dxpwo04FKAgAkNe+ePyIe98SF0FfpxN+Eyebgp+fswSWFIN
kWb8g5aWS61PcZWFl4U84Zm8Ot2NFCG7cOZY1cgKKWnhJh9Z0OOtSd3ey7+VMfxWdsofRww6cRa1
+XpADXT5vCYP6Ca+ITd8nRbgkDe/RXiwLKmSg6HEWRCm6UEHIiV2/o7ameMnvGFJ63VAQHxTIQ/b
RSh3iUmB2VJlnjRlCSuz/KUWC4JOl2mHJG58y4ptXyN27auseqQk+ZBY/dcK42yYtVcPPdFmd13L
FOuWyXpcnBlAYLpCJRFrpxOCvSTimJZjWQ61xV8YYcWqiiMHuQSIxeeb4ViAjwbTkkdpVr4TPV5I
EqJHYlhOUZnDijvGWg9F6IPt0ygsXN5MtY/smC2Hy4a3c/o4dHhC26bENCzBuvUEQQiEaMib0XjR
1lPWXJOpcUlBvUWRyNopACI4mkBrt3GFMd8qCDP0cl5tnaFIprnNqQyykBpufLgnLucOyyv3StZI
fZ0DQCLFpJdKbfj9VzVpvFIddFJRkzYaz1zaa4wOBpdPcE+EA64SasLdO4YYU6JZc2anx7SHARDQ
Qf8aJxLfsOOAsBSnOjaYw1SHik4+jVkPzgvMsPTDz2lo/Hy9trravawFtyzB/7wQIjjW3NRBNEGh
hV1/7vrMX9oBUboJNE0GGLx7Xht1+B3YxBHgl8R2Y0OSxT5EHXEJqSV5M/eVl3Thv2AjAZhw8TTn
OLAoPy/aNZt/LKgpxsnPccA8laZKzFqmEP9+G3FOapq10kNcZ61HqicfbFs6hbPjGPB5CGjjNIPA
CQkuuVmiaaU8m4h+8UVWw+ftqdzrEo+z18srZPs6/SPP4rM5G53iwgSGuYHndNfYXmb8SE0quTb8
rr/+SM8ShHQimWI7rmNoFDPza5UMp8xkV1WL8Sxl/L6WvUTcvk08ixPsu9RK0lUWFCrKsXdNtfo+
m823pGpOldkfhnI1XEUjsjWq/Vv1LFWwdVyiVU0olKwLn7M0ZZOn4FUfB7mnfMOLlLMwF6b7hrHz
nRiOoKrpgKyydWKJeyyD0jh6xTPD5ETP3VMxibOo0dotApjL6bL32BkOpS/ECYErL8d1rgGoFrKz
85Nwxz4drVvH8VBD92iogzZ8Wg6a4taSB9deTHkhWYwpdWFU/VrAUkNw4oxudBgP0zHrXPsDZ7ie
r2RPvJ1viuedTagNwlmK1P7l1ZhZGaHTyV/l9WfGZp+UdzRd3WT6ePlMd66gBjJbw+Fzd5ot5p1s
KWxbV5o5XDv9HjveX1eD/bosgv9U4Q6+ECEknWpaNkMVIfhH+kM03OTDSVHDyyJ2T8tEfFSpYVFH
fAY1qtI3qcYLDPXg2tNj3iW+OV5T+nBZzs5QGCxwI0i44HXaW+1sQtDgq54ZVh+n03zIsT/TBd33
4rh8epeTfCFSuN26GhVAahhQ2B+/gqLUA/u4L9Fq1wgonqyUapppvJq+pGVsWv2M47uhZ8VN0Blx
HiePhcoBWO1vYePdeyKr+FwqR23RVTHZXZ2kissU9Zns9JSCxudBv+uxXLHcKqfEkPT9ds1jI43/
+SbOtMkYzZkKaZW+YtmuWa8LO/P1dG3dbJRu3u1EUQ2zZcShBkFGJa6NAQ3JbjNgqof0G0f4S8/m
Y32wPOpGrn1MHqRece/r4YIZ1EYL37REV7EOVZd2jo2gU4Qa3qp+4Ud+fNAO1We9Az5S/gZ6hL3X
igbCDp1/PDysRL/R172WmyZMxrxDaybMb6Jje6JX8sf4rnYYT3CA2GBQ+KiX3w7PsT4GGeAcgiQk
NOYSXVuZ+e85KOhg26A1pSYuwEsR/ajGYHJZeVhZfMWdP1lHvrE1BGoI8sFThlAmgxTYDShbmVzt
jUlaamYoMbbjQ/Kg3JlhgVYkCgzYHR+vOZ1WKi1q7CiJiiFqhjYuumWKud1sTUs1JXgAY0/C7Bc3
Hw5ADHMvexKeIAquHkIILxOp+GQirl9FSlT0GISQw3DiAzm8cyafotq5zxBjOTbsziGADHl5eD1N
sdeXxCycRhLkmR1omfEb7fkrR7elDOk7BqhrBIVxnVf0XgFMUcOeB30uWTg4Lj1XIUqNihtfa6Wb
n7TPult5sV8QmU3uOBFIRV5FDAK5YpOGouS3YASZPc3bVX5/k/j6H9PfKKjVJy2TfLkd8zAIIfoT
OAoxxDsQG6QzVcrHI9fWo/FdPRw6KTPlzlG+ECIYfZyqFQibkUXl1r1t/eiWr5fNT6aEYBdjzaxO
VaFEX/1J4zDrbxsiyQB2TO+FCkIoYRG1SRVBRFvOt5bWesbKDlPXhG0UXlZmp0+HALL5JELOqdBG
pxnhnyRsTiRYjzzL+Gs4Vs53szMd8VKakKVFKgU1OTcA5WoMWJBgni49mDejr/pvATh/MmDBVbzQ
TnhrLoph2SpKNaHVnS138SPwac8ePc8HpPU+Af9z6uXs1jlkV2+Y5du5XpBuWXzyDSsnYpl51kq8
mtoK7ulmDji5xROXxl/zpW+j0t3JeF5IFDJH3QLK8KhB31dNAWkRfa9g/0KWENDSMuu1keKeWbP6
sVss29NGu3HZSm8rO7tmlnFerJl4IMI4rUr6k42j7OH9X+zp+YSFu97PaNgkwI3eg5dfgzfho0j1
Fu5/NjarptWQ+Y4z3vU1JnIgvkaPqCrYr95rXdkNsCCOAHxDvO4P7WhjRRgQwOhsviGA77090IRB
GwbrWJqD/76MeixTdSNJpiWcHJd17ool+h6ZOpldBdgz8A3MZ2nQvWeKA65hI1hwDV2pJJrZ4AH3
6lil/ayn4uwrt7CRJRyrmcyzvnQ4VizTBSCbNtCAWUB1DbCAPEgPQxChC3hq0CKYpUBuu1f0WTYV
y1GznYOFBrLRaUceWPnxuTqqIfqcR/N02bk/OZgLer5Ka/vazuymxvtetbwKDcsVoNz5MaNrsK41
wDJNdywObLix5ls2zrEbqx+VAXVT241G5atafIqZFq7lcprW1NcUTZKA7IZqy9T4bDBeMuIDrTfJ
0uYavnlFf5RYtc2kycB+fNuIEEKpEjksVRhEPM2FzI95wDtPVo65EPvYHKQQ2q83/WDGG3nC/Rmc
roytGfLsAk2f8oh5IVe17k0D8S6Jvapq3Jb9YtbHy5961yshVdUtG21a7BwJLxhdrdDVpNEC3CFy
Xk/p+S/swzexDvEoIpoV3kmWRtD5sNFEfekj9Imi0NioKq7P/Blk5kAh7P38PuaveE96YfaSIQck
hqZqECSO4gD52E0G7XVdxSt+0d1o9cbVpbW3oAaDmeQlaO/J5MHVTzmKj7LZuadze63rs3TBLa0l
JXlD8NjQ28JLY+dPtUXDDHCsPpYQKr8xxpDFEwCe4zRHi4F1fqrlXWCk+kExSecaSgZEyMpGqrOC
DhLPCSdSvWGh1dGKlzlwinG9rufkj0qzH0s6ADmcNb9qBzy3dMkUN6WDVy/EN5cRfwN6tjOJ3CXS
iiM4oD2tyMBg1TtXMV4Vnq4maNuogComJPc1vCAWpv+aDOanSn1HGrN1naZ20KbQj11mOg8ocuVu
6VC3o+iPNEPPPH2Nj0xTbkhSBeNUlR9XHQ5ytCtAuFXXGAe5n1ItDv699b5oFgq3hrUT5kzScf2r
UkOC+tAm94vHKzXsivWSSs1OVAWGLzAgDbwh0boTpCkGZkuaFK3JxXpMCuaS6CMg9i6rtDdj8EKI
YDjEdDq7HjUj7L7qZz4s261+XHv9TfnJCRb0Oso/op/J8alychhdurrrnQ00cu/y79hxsS9+hnBX
qzxDszqrMcffTx6lq6+Xkiizcz+3EmwhoKFLOraOOa9hXKVY235cqo/NGL5nURCt6+evJmIwZ23a
xyyHHB2EKm4bscazqWJLnqh7KSXEoPeJkjikiYWurtKjQh+mFTvHfCksA5VP+BdOAhhv2mMSyDrl
+9b4LFCIUDV46FpNbfCFwJKc3Fbs29gd3mMEzyIEgy/nsizyqoUIg41uMtSmWzXfLsvghiQ4Sl5J
QGcXcw88LLwMCmSkdm4mC3KNpXKzbHRZjGmPxPTAhuvG+i/SNMGsS2yP/3BBqKmhwoVLrOnoWAuK
LeWk5ZWmsHAGJGI2ZFdpe+rBEYdynh9Xx3+vIS6Lhfq17dBXfSjMNeet0mXsCQ9XO/I8MQGa63vs
AQMyKPkAGRMvLOEgS2OxymYsl1Cds0NvTW66fKxtTeID9/zCVorwUkwpHZPMKgCSxexrpShPhEna
WTIJwvswIV2a6RokEMaOGvZSK9uUOLe9RB7PlOez4r9hU+CkjplmqZFj4ObaPmi+8SWr3NwzbtjP
+lrzkG4F7Eq5yn+wx8umsIPCxUfUngXzS70VnOnTWEz4SJhj8Otb23QdwJav2KbPwfjcBCUvjadJ
sBSYdnkDNcye093KF5xGNdh2X4NPIgRF3CG9yoN2frA/roe2duP7KqgOpl9ggoiee1k+xuOWcOUI
YPDRcUBVVEdt/qXmEfCqlkEZMN1l1zeAbPYIdprmXHW7jKIrlrrDKBO515KFU1EB3IzmAzjkhSuR
Kmg+Y/LSCEFrNfhj6Ws+x29XTU/7Rv7sfeYPXmvD27hU8qH3nPNWsnBNmDLOY1ayNbTzwWVZjhZ/
6tYdDS/b095dwVQP3JiK7oMtjkeD+a+wjbhaQtp/1tuHbnm4/PfvdQLQ5cUhGkh6TF0cvFGzGsOq
ccRbYdG5d9tvie1O7uDWp9pnX7oFA44y/p09E92KFI5uygyb6c6yhv1ouGP+Z1JNQT22ngNkbIl2
e1/JNkz+r02wQC24GiPKa5avBppTWEsabFfP/SysBpdgbxacEImrN2hP0cyTPQ/2vttWsOB/skhd
i6qJ4UVrnCY9j07qXtZNpprgaHRcxTY2HXRNp2/JoPm29anS0v/1AAV3koBqfR0dSGkxrhnMAbB4
fRUvZAMPuyUwUw+ccoP3htUkbgSiN4FZ4iWJXAuDiUIAZ0qWd5GCIGHYFI0W8MlOQ2BpGDDO6sBS
7ksFRKjr6k4Uzjx3DqYum+HajSHbnyAk6piHNVZTQ5OsD8rvauEST0swi1vYbqO6qcdfITrx6OAO
uCWh6V/+vns1Gjx9nk9A8KeZxpalj2BCfeD8xERN5qq/GQZig7ryx5skbIIB/Gau1gOlC7uMx9ib
voEQVJJI7ZrZP78C3v2lV4+bQl+Yil+h2Ye8BPPs3PqlLuta716XjRTBj5NZZc5SwQspDg1MLETq
sjarTA/B6ShLbo0DtpvCEVno0tseHKLX6jKSm70g+PzR8JB8eVx478/RMCIstCkp3HqswYxkk9pF
a692FRMLEJYSfXQwd3zZWvZfJ5sTFBxO6ehdGlUr9mlv2H8gKyLfuFm9CIUDTM9JF524Kv/9hoLO
6qWqa6e08HAKXAMqLnlj35O6vU768WNq5tifvjeT09zrXlblIG0YXfQ1UPkKJGrvfNYXeb5wRxc9
d8ZmKlas28+BglnyucbAoBv5LTy87vMRC+SXN7LEY8deX4gV7+YM9zsbFguJzc61WYRx9OmyZvuK
EdTZMYxNXzWZY6JGaB7FKHxMpt8xo/DyBa1zHeASlwU9LcAJ3xG6WDZfVkMl0BJMdswaw+jNiIXr
HRYOlOFQMxdTfH+YV1jvP6h3q0dGL/qA8pBzU9yun8tQBua6l4Rg8IF3FdAUM3QiHKczEDOpUU0O
p69aSLwySIPEz+FhMcrHi4fyHGSv/LsVKSKhsCjPpkKFSPJgjN5w0jhb08Tc7rvhvWHofSecvRAn
OLipnLKh5Rompwh+FAsd3ETTj8yfPygnWfax5w0gDtMCFsFpviIbKVIj6Z1kYsjq8tvl1HolWjQJ
HNLJ9BrAytTHy0bEP9ArG6KOpgOEBFmx2I6yVZYbjkMZcJTss3G0T1jzxYq07AW8r5elY9PIwEjE
qybUUuOlbySQ0wfkXN3nAcevQc3sNwn53kb+47Jau5dwI07wLjkrSx1ItSy08lAvp+OaPgxWKwn0
UqUE68/U0hwXHZW45NSc2G2LURzQop2RXbj6cX5P4c/UnpUS+0x2Uip9C76bsG+0o4U+3iqDa9r1
jhsJorEnywSAX1SVsjzysvqXnT1e/i4yAfy2bR7Z5mClC1WgQpax30a13FcJlfjfvTLti2MS3GJv
22lpcSU4Fh77Ph7ggV3mqR4vQnPfxAmB+dBUdtviVpWh40u72LteY3OQ/Bw2eqrVsCbjCD2NO/sA
lIyr9Cb7oj1wul52rGUV4b0W7wuV+XXYiqM6YKhSqNwH3amLD0aKgMpxhsxAi4LVY9eAIEnO0lvN
7eGV99ioKTwy7LzV6Yhd0HD9md2Xx+ie+BhdByIVshbvsuXsXzYb0PPgdMPAsdgOy8hQtoW5sjD/
nX6nZ/OYoOs3f61+M7/234AovJMloVyMeUwsBDk7KEdKFJMaKPuh+sCr/doRs2+efodoG3R4N0nb
jHuFT/RMMU6N4QdHs4WzxI7LRMw6H0OCVmNNI1RCrPag9mnjrVrzRzRWJ8vJPkQW/ZFoTemCXuiT
0cy9a2P90o2G+G7o2w8OWbxptv+8fPi7d2r744RHXawoVjGZ2oClO+ZFB+IVfkvcekG+1s8uvR/A
qVnd6q7q6qFyroIkiAL926BJkuW9aAXIf9SLMMwARirhakdpOvWoGWDAmN2zlHiTdiImWpTOELD4
bDfNh6GVTbjtvSZN/SkoW7A7RyxVNSVDy2XB5er89jMnIDC+6h79niKE9aGJbs/kRVcDQK1luequ
yW8lC96yMY2KZBkSPNIAIBhjG27xgcPJM4DZYbrqDUa4d6G3EoUDTtZlAQM3YWFqkdmrlOxI4+Kk
owmtRB3KZEWduWkxoC9rtxij1FS0t/SYupfNbTetJBgQVrGcrPEP/tKfgf4zVk0Dj7H4u3KXXvW/
pi/dj+x39ZmE1Rk1QYBqmxIT380rtzKFwx6rpmjtCotSPGwQbzzEuWtilFc5Y1bzIKUf34sQWIrG
hCa25ogl9jlSW8udbjHWp40APpETnbrj4jmHAqVe2R7Knm+BZyEO5r2JBmkvz7NgDO0dgmZsUdgR
rorxpVzGB31yGAprZogx6ZPkC+55z61EIQAOitVSs33quU2+7v17fhKZikIIBANPOjIVAu28hkPI
wmK47Yf0PHZ3RiRN0/fuCcFgBjYb4ap1cVafMMfJVk7ZoZ6nk3VVehNWvLtblWP9yI5yZ/6Eqrah
YmLZRmQQe9trqtdO0mC8yDBKfwSwe8HuU033VuOPyf7SqmE5YQy8jiTrYU9lfyG4Y+kWcyfws6ip
iE8DxvI0Bho0BphBoOsvat+6rIWfW9Vj11e3LJmoD3r55Gi2ipc5+R+kK34MyhK7SUeu1//H2pc1
x40rzf4iRnADl1cuzV60S7ZsvTBsWeZOcN9+/U1ovjOi0JzGHJ8bMcvDxLgaRFWhUMjKtMITLo23
+hT6tM5fQOS3IxoeUurxGMWYsE0yj9QhRvHzOOhtkjtps1DMytM0qEwrc0uaCuVEN7YNU/IEkwc6
A8LxXeUuKptwbLEkhkgbb/4jJzreignwmIPzX29tigsAOcaeAXAz7SrpXgJt9yK9CkJsI4N8Wgzn
8blS21Bzw0xR25JvU3Qykiddvh3C73XeH01QyOFUc5UUQ+jDGKhZ7V62v3EWs/Ql42REuXJ2ozPr
Ssqimso7K54cWz3F45EW38dkdoAvcQs9cfG06l22yWog/qOubXLXOjkLKyuTlGkH0rej3n+36uMA
TIxuvl22s3UAfVocW/yqoGb8YWkRzgwPBaZOv3WjF+sO2uEuo1vFhfW79HTZIvvlF1bG3+1UxlyL
1vm8m6tfct87ufxUogc4783ksehFy9uKg9V35GtpXE5APkQ1Bi0rD9rVBzmjOA5UshUJOMKhB4C5
H/yL89PBJBFd5AbM62Aod+vagqh9YwIB30F/HaUs6reEXssdvWkrIEBwQXQgFGu4WpVTT13Qc5km
zfQLCc+/8HRaWGjiV1bjQlngRsk0b6rmQBm1mzrrTxBTOUnL9ENWwp+m1Wn7eKRPtGssR6cN2mNq
Wj3M6iC5mhEP7kIBv5cGvHL2oBPq1ehqScPXqCKPha4GrWG6YVw+VlqJ+jIdbmySnqCad7DCYt+q
/ehKlo4HhrGSwLMKGIWjdnm2C80qddNGb4Ipsd2yLzK3GjLPSsr51EDbV6FT585ql3hWT7Wg7k2w
zRhStauURgpiKTR3bdZCokSOyeiovYmmem2B8KB91EZ7XxND/mF0reGFIah/M5JM4CIcFtUH6dNh
MgjdYTg0u8EEVnpnVEnhD7Ok7/oiNq/Kqpd22YD7gp4SsDZMpelY0jx5Xa/2J2Tdq6yRTt045G7V
9F/aAv93XfblDUrR5mtmVvNhsYe3RMVAdFIOx1wx3uJQ1lyt0L5aZpb5E00k35ZAj92Z/bOqSeAL
0prYV0fdwsW3NHw5N4NYn0GxmhX1cVS6Yp+ZDbnNOylKHCWNnkxsT54TyY8T/YdSA7ub6rtZTR5K
kPPEdHhpIgDRUen4Q039VFeH6xw9weuo7qITSKkOs76UOyOyBseI8/sJLNDtsgD4M1XeAHT5FR7g
PJVSSLsb/S5WwAhI56NR6cBHV+2vNG/9bJZ94EJcuZXID5JHrxAFS5xBqvYGLmAP8jDX/qRQzQt7
ZboKTxQtuvKtJbVyHQGf5YFaKT2Uhp4+SlVrA2CtjqPmqERGP11Jp/hRN8YHHPaJK9W44CkqfTKn
6Ysdjgc9mw9TNCnHmDTgP5pGp4kzzCdne5BvPuHPdGpVC+RIvrVsCTN6KcMFyvNeAlUG3rNb7Qal
uhXEYX8crUH3Zrv36iU+0AaTff3UBHiUBwql6G8WNUcjRgmhYWxld1ls7nR7uY/saQ+8eO+MbRoY
eGYtzNJwCA2/2R1DQQBFOFt1dgh1AIGU/JmO0ICDONxOVlO3nPCQgfGW+oSuQPMLwIIsdXB1Nx1c
p++rXr8Lh/CWArscm/0xtiofr7yZk3aFfBVW8amrII4wdY+LsezbBduthxLM5eR56Y1p3zWqH6LM
ewZ/wjEsLHos5fp66PSfgw0hGsOwnMUoHJvMimu2AOkCsBf76JrJV0pdiRrwWzdDANg+Mht3Zc8b
IwGL64LMBkY8TGz60Zd+OhpPA3hwCoBni114Y2renLqFAImzUe1+sszdx4kUapWtYx56mE94g3CU
5TGdw12oBeUsEPzdXCUxdEUDNR5rSnO2CtJGlTQDG0weDeKkCchRGEK4OoW/EEbf0h/5DcHoof1H
zXBjbZk77lUbgJ1EUmRQZTh6YBwLn3ETTA/9N8bIUgb1/vIhvHUH/GSQO/arDHcyEOfJuJQB6Ish
F7wtKAHwIUwCPvKEPS129PGnPgEDl2EYQHpjiPRzmVFYiRR14B7COFHfOOAmgAZQzNp26PncMGbF
3I8eLf+PVvlhlXPbTu5LjeS407OnN0J8M3PRuvZbPLzR8CAeuxStknMgo47bxZixjUb2uwV0o7XB
dZwWf9A0wOZ9LIvzlrC3UiVG5sQQKYCe7wBd5i7GFQn6K9BDiaVetkpgNlYDJAO7KPEQnA4cz9ai
AMcuB9WBiRuE3lQ4FJOeh9Zjmwd+hz0jRiLfk50IjrxVC6+Nc/2KYdRCOZRjkI11yR7kBsdK31vG
BOqzVlDpb9WmWJytGhgWZwM9n71UUSezmgycFbLhQUjatUx67ONHu30ltLnuUKQIHHSrPF0b5Bx0
lKdFkRcUw8SR3WRfu5GP+g8UbrLw/Wsz5E0Z8HkQWZJzDqYqU8wF8pDAm+KFYP6BaglqNosbfdf3
4sfLrUgASxvaiABs4YWP+5INLWsQjIJ/sVJLjD6A8USiblok/uUPuG3m45rLfT8bI/bjnOD76Tj7
CYqMOJqcdlYE+7TlgesrLhfX1MiV1qLJvIuamyF8UdPfBMXIAM2jy8vZgmZ+uulykQ1+pFbTeuwR
O2ep7OtvNZASFZRgLcyLzB57xOl1VxrRdxb25beuLyYmgPDyJhumxYN3R2VKmqaGcSYspuAG2Drl
btgP7uhliWe/Fd6/EJFin44/GNZGueDOwrlohtlY3u+fveFo3jgeiusGvkkCy5mvCq+DkEWHKfI/
6Toba9ustbe6+86mbBamLeFNH2znUghGoNiLq8e/ZjcSb3Ts9OflDd7019UnZluwskiTbpaWCNDX
PvcMQgJkMWkyd5eNbEc6SkAwoVmst8wd7t3U9HmZo18iN8Y17Xs/sVJnTN9od02n4wIgWJ84RSej
mn1SjUBgnX21sx21dPDkgjbHwt+f1wgC+UyvmQ+zuc/Fs34w3MLgYuyTtfL/xePBVhKFu/7HII+T
CDUrjyLWUWh25cGSfMNd9uWpOLyr+v7JSyCCw9QNDP7hkHgvIldbOPSW3VshrJ3NeorHlDcjEn1Q
HGo6uk/8g0wfqcrUtnh/oL+l2/EHe+kEEWOw4H1A8VM/Ej7nigxy0UjaQlGyOZ53VgQaQGr/bmv7
7bJ/iExwQRdhgkMrDbQLs0F/xMzZLp1FI1kiE+y/r7bIXtRWKkk175QZFJXLnTwK323Yh+CdHNSc
KmNhtWyLbxnTMJXTjjn5hzBc45vQ5Wr+zRjhVkitrNkcwnFekKnmAday2W196zj9YqkKEDaw7u+a
ozgtb+WptUEWcqsvqPR2Z4TMySXla9RcddnjIKK83tqktQnO1aZMXqBegFQYA6rajt/H6I/y+9oE
52qkSaFOyDbpLwnG/y9PMwYyHi6sFohUzjhq5aRup1DHZ0tQjmTFswyhYyv80pT7vnu+HEbbO/Rh
iqsUEoOG6qTBFJhKnTzejcZvqRQcJJtbhIvwO1mNfAbwm8dqbgiRwDttO31C3bAgzuVVbD38Amf/
YYIr4NSlxmtdCBMlddgUDDmBu1FyDG/6XT5U8GyiiUxuhK7JJo0xgqIxSi+umGvSIUkbY0B2AGJF
uaLXg/MKmDKTdfkXF9+N0P1kjduncbL1CEcwszZB+RZogjcGr0Aj1hkP9FGEU9xwi0/muMNXT7oE
3Csd3MI6KLbl1TOkbyuB722UwzDCuGN1xrDOw2rbMI8LQwVgRFIMV436nZJ3aM8VgdoIuj8bHvjJ
EuceqVRlvWHA0pDomFJ6lOfUF3igyATnDh24jVONoSyHV3RCgIguPYYngkNAZPFr+aBiMlvYmNj8
gjbm8TSNzbzzz9SSuhQptWHUGLxYdTBhvXilt5xib4CYmZvFftF4ip8BsSXCQW5BqMCf/GGbfZBP
uR1C4F0I22owgDNpduavfxUWrVfWrgnGxm+shyBa8+Z3xtSVbGvgSQey6bPZHlSm0hwuCIRcQjs7
/xpr05NgLzfu71jahw3uTJnTvGqA0wdeY5c9DIdyF3vQfPxiPuiHfscYWtMX+3t8nwciGNz2fn4Y
5k4aZbIWmtBB3ZkA+mm6a5LKqyQ0DYdfl5e4Gd+rFXKbNxqtVeYQ1cITip26hOgB8ABPYY2Jj8uG
th4GP31L9ktWbtIhaQMxi8SFB4MvvS/7JbCSrnUHCfQDWr6vEOxyBSY3M/NqcVy0S1bSSL0GF2Fj
PIylD0D558qv0amLHkUtUG17z0z0eUCmD1w5lyr7mkTjkLFUuWd8TpBY2Nu+5Ccv0kMW0ED7CYbM
U/Yl/la7w771Rs/Ydff6KduVrnqjfQX91zU6wb8iKNAcQpeK8tLmwQEyjP/7ebyMVNQ3GpJ3D+Eh
oHRYyz3Or+UxmNzZg1LEntJjIRoS/ofU8GGTi9GyBoWrWeBozMFP+9SEyIU4jg/lXr2FkmnjNDf5
MbnVBeO8W/dVUFnhhmOyOWhgpj+72mhCv0GXse/jkfF4hQfi92C6ZCA7MMeJvGxr39fWOC/LVbM1
MgWOPbxi6D99It+iPUjyoEkyvuZf1W89EC7/Bl+/lQDXdrmDxmr0XgcLwF8bSgbHPEX+gGQ/evm+
fxquxU24zRjGa6yGahRKG5hv//xh2dyknI063r6g94kjRsfMgoQ+cXQ9uGDQ2MVHWyCxvrlI0PJh
uBb2QIzz2eKY2vKcyPi4Yebn4+LjzS8QZAn2o7mrl2l9mOCv+3hcnqCWNKnvTX35B6RVAihO7Man
LhBVU1sknp9scR+QDHZdKgP2TA/yO/NkHQBvces78fTF1sm1XhR3csnjmJWLje+Gb2c70jQWTi1r
P1s5AeijHm5I0hmOkQOFePlrbp0na7vcwRXG9mQu8gS7meIDWfbQhj9aKT1ctsJc+9KWcafWRPNq
adURbVr5WFjtg52/xRZcMvtO8Px82dZmeK/cg0smi5WraoZn6505nBLyvY0Stw1B8pOIBrtEhrg8
gjc7KVsmZK0Q6kB2lPqABunq5Bn9IFjS1i3pkxtyqaNS1WJZRrh8B6ovbXBkDDxBCTxxB7/E6OlD
IuQO2jwK1o7B3VvkhqZmPeMzdl4+oETE8fhTfWKsg9Y3psOMwfnQVUUvsBsIwE8L5dKHulSgberx
TePDDGiqsic3aJIiTwnbeIJExcOQCAREU0rxSevf+m9rAvVB6JnIxTR0hsRV/1WnUmM//0Ic8Ggk
KtUgLV9gNMJcywiYcZuop4W8NPOL1L/V4eCn/WNr2E4LsZchdW0d8F+5uWqg8qNZL0pbOZkZUBtq
TxWmO8LfTda6dqV5hTw52giw9GzMjm1MzphoEEutDsT+AiGTo1RMeNol5k1c1KVjzsYLQyn0LdSw
TOWghQ+XY1D0cbls1oAcKiwbxPug69cmaQ5KIxIS2CINg6tYKgi50YzFGNnnkyaJlsauUqTmEYhx
5aoF23x2iPflUXyObifnD1NcLABfAbn6FCw3cW87Y3Wis3aj2qND9dnN5erYUml/+QNurw4YMlBG
6BamM7gsVheJIaU98vIZbk3YZd7crJUpLo9ltM2WoTFUwFqOkq68Zabydnk1W3PiuPJ9rIbbK0Wr
a5LKmJ5hT4/xEIAR/pi+4s06YMqayeuC2Y4nqN2im4mBpYMROaIL2tbL2qefwO2hNmZW2zIaoc6z
Atkv/PIuXnYa6tvBqb3wcYR42g/yo3kRN1M3D4rV6rmkRq0B7BgFG5EKj439ktmTMxTHMVQFlS3z
ibPs8mGH7xLbmHvMpAkzI+FE/bABbqQDf8UfVQwrK1xJVKmKNupsFLAn38JCPaI/5DR5LggA0Vq4
DLJkphQTdriqCWApmLFVlWGnm+WfFCarxXDlTwrpANMKibojxi2RbwZKGicuhhel+aGDF+9yGGyX
4ytrXBmUQbMZjXyCMihg/MG4XYLUziVB/j5PhNecyGkF33H7brWyySWSElzjC9QFEN3Hd6X3l8Lt
HDOwdunR/rMbPGp/iOEpqgqyFu57Jlo+QLAMrj68Kq/DVXEsgum++Z09qVCEE3ay2J927vAf1rjv
2YH8IpwVOHzfOHmI5yqXwbWaEwCMmbVXr1Lck1WR/2+e4aslch80rnIzA5Zi3gHqFEPWFKDAJIwx
qdZfjUuSBqOWS45iZIC6Snm9u+xC26nkY8Vcrq7YgE0zqsCLyKCKCiM/BuRuBoWU+XjZ0D8cQB+W
uJTdxmoqx6WpvvdiYgwJLSf1oB01Hy357wJb7M8620fGZ8hEGoAN42zZNVM1mHD5YX2fYp97YMKS
6JHO3wZc7Bi77ASJATSCtH1luKIQ2WIXwHvAh3nuaJA74GEHVnSmVwNa9AzzkO4gwQaRCNOXvhjv
6ueY8N/pz/ZhESx+M9GtjDN3W7XZQFsSlV3ZItFp9KGo77o+8sGO+Sz4xJteC7w0MSAwh784r8VI
qQ1dIJboQJyweIoTSg4pnOVQvFQtiMR7D/xfX+J98WiaPj2ZoleXzSJjZZ9zXNoZsUwHdGYLqIBl
1wXazpdXyDbpzIdWBjgfytTOpMaIkrNLswdQ4sxe3UzflXn+vrRgBe6q5x7vIoKMvhmOK6Oc55QQ
Mq3lEavKEvB6dQUAzM9GeJpEPD+bToIJLIgroDt2Br9LRxAcq6x3boHoxhkVad8lxVPW6iJoobZ5
AVtZ4s7dxFb+L+yZfA8DaQJzXz7GtV9/iUFeUIOWKnYVMPq4jAiUIf+aL9Fj6I4uxCFrX0qd+IsF
gvxnITqJWT7b4NUv446WWm3DsAiR+mbT1Y+q//5IY4LwY/HpTlzzqyJ73OHSS1bX4oRDHyHGTP3k
tXsAgi3ocAJc8tz5xVP6aHnN7ySogcwaPRXgKGsROPV2xbBaNBe2rYHhjfC9av3Wo6RzWB849AYX
4sTRHRvPBpwmuBxI2zf/lU0uVCcyakU0vGf+CWR1OaZOjlXlMfFuqGvMoKvrek8a70WGN53cxngm
NLaYq3OF5Zh3UTGxEfuyC2R9vKK6tJuFIbsF8gaRzIcZzsMbzEVMdozze3Sr2JuX/fKXakl4yE1H
VzAu4YwxsiFxWfdZiElgeejMjVfmOTc280xqzBI1S+dBrQdUb5KL8fIAF/12N+LJT95nndNDUUo0
yXn2eVWIb+KyDDiRZUJElcOQqL0NQlONVkEJIkAwdYXRV4MIm+tnzVnOCreJs2WX9mKQKBhdiE0f
cM4c5ls7WK7HvS0obc+OlHdToLGEoBmkbnhwFIo//LeIVEFcyH43pie7nP9HE5yvRGmidw2GaYJy
weMHfQaLoyDYztyBWwTnDkbVhTTPxyqgmXzVj9PXiGJIKyqN4rGM858tQIJOjOkHiYIinLR24qfL
hPlT+TkCPNQemmup0fcNis/IaAWsuOeh8v7jACG0MdAG+i+uNiFdBT3gZqiCxpv97pf8kh8kx94x
PF9C4LZMDVeGuvjhvx76YIYtghEM0D2dk7QbpFMITVRk1OzRrPathss5nuMbDZPcd5d3YDMsPky9
H4ir+muwihbzCguU3yvN7dUDuNEcjEZdNnLewP28II0LC9XSKpLPsNL6YdA2kI7JAqgydr4USJGb
+v2+NwW1yaZnsWKP4Ln9nHp+ArEAsGv4hsN0mvJrvQOG/ZfePSXJrWBxIktcFTR3dd3JkcYWN3nD
r+UX+kiODr1qycUaJ/dfu8lGBoAcEwAFrCZCTuX8c65TfNaiqQO67OtedstK+q8PYJxEKxO8e4xg
zAdWMY0DApmNaggMN91NOAjL8oR+jtsc5X2vB4IPKp/VlZxVzl3yOqNGuqhR0Bhg52sM+3eflnvo
JztIrXsi98cwH0+6GT2AODSwm/JeMapXUiVfo5D6chHuEqP3s6aUnYxUDwDPfLOVEXfwXPd1LTnW
U5K4dkw8klV3BcYw9b680xbbnbPuvo4kkFCPFZpwcQv+TA3sfATEpGZsfRlsyy8G46lFz9ksElB1
LOUdWdRjg+ZzQeKnSC/2ZZs/VhaRPC2jyrFXlas00n5Ac+2KpOrbMkdfTS072np+wLPl6zi190WW
PRi5/hV9Qih4Ys7MyZfkhqb5c1x1h2YElVYyAthP+/08W9+pbLuJpuwhjBzU2ig7Ra8k3qCrSZCk
GPQM6fTcmzkbvW/var09mmF1Su3xVsl6Rwvpbxl4c2vq76pQC12oVYM3Lp075JcMxDem+TLbVnQc
df1oz+Fv0K9kDmZRJY+OejDFo5PTTnWIZoHWUln8qW0w3tCp99Y4aRhwXHJXCbOnBSOxEpEEXAUi
z+BOpKrrjJYMchQM4+OigrInRVvMUtG0erjshCJD3MGUEGgxkXmhAZnn+7KWdmpZXxdm9AW64T8u
m9pIwZ9ijKu01SRcytbuQVk1S46J7ZVyZ54FD9PnPMxcTLFfsUr0ian1tRnWddB5YFuBpkFL3Uh/
h+KpO7orr83UGYLYj0VvWoIs9Y5DWRnWUrVOaIssJd9j7sZnRRFg3HemTwJ9B2Jc4SDH5vcEpzwQ
OsBZnREyL20+gcsDK63V6xBohrL9ScvFu7xpG0lfxdvQ30a4TYtSZbBieaSB1D935QvUGh1qgdpC
XpykVARn2fk9iG3eyhq3eYq+jLCAJRVfWRezdtNbZR96r4ajuCloOI6imTPRN2Thsdq0slTl3p4n
GuDt59aWjKAw072uNYKFbfnGu2gnMt2GPkxWpmUDzA0NOh2jidWDmUkCC1sLYVBXEEmpNoHKweeF
hJ2mZ1YsRUGN4fAS7KYJLQ/5+HTZG857aNiglRn+7SHsWgU9lq5+r/t1cLMVfnwb7ov7yLddLVBc
+1i+6DvWkQ2/iEJMsEabOy6zUk0pSHFoEBnfzPS7bT5NixAPxzLrp4vb+wotUH+CtkxV+Ym2XCqz
UKNhFCwdWZx2gLJMUiC6cpl4cYjeSGqdiglUUiPdTXr7UxrIMauBMLr8pbfiDkoVf/8MzjF1bVZz
LcYBECudTzEa1Yedn6eKZzfNAT1bgbnz9wNu2ez3rAIhz6O6oAqWnR6SvZZhQJGVdDMOfocpJol6
+lsBsV4eV0uqjQU+6dyGuTx1w/wmzwbv8gfcOtjWFriAyCEsWxqVFgVAZu/ShrqJ8tRIs5cRUeI/
66WxT4fXaQPvK2CP4Tl4olGr8xT44qAwRk+fFeKGY4jOiQKSxjwa0CxEJEqS5Fij/tJFnaCM3Fzo
yjz71KudUzOdqkkfxUGSF0E3D76ZXutGDoRvLLC0uWkrS1x2TnNjXNRapsEcG840vA7a/2iAc/pS
0mSoLDEntDtHrt8WqviXvWLbzxnBr2HgzDwTSM/LGgLLGhKYdgsMIjjvGB3t5KbAgkAfmghunczJ
zpLJyhpLNqu9qY1aX3rZigI99w2a+Zn5TTY1EH5f6+XogdygyUWMQptJcmWSK+isdEl0rTDg93lH
XdJkmpPrVjCNtmhalqWES4vjHA8neTvmxoIeUNV4AAqmgT4kBylR7owxf5qKSeR/W9drRNrH5nEO
iNdIBCAEjwM90HZpfMemo6yrFl28Ur1lYx2qALIqWiLnkG2YFHM/wyHtIr4lUe8qgw6ifxLdxDS+
H6tJkIa3Nw/C1Cph0wL8TdeiCph4wgQLLB+NevbidgITzYMgBpgLnG/c31b4y27akFHCPBWunR66
FOCed6mr3PSYOzaGd308U1SUMz+/ZJE7uYsipKU+IRmzvsj0q3WtA1Tk/iKuLXtPNIPwD1H+sUIu
7vqmt5qhfLen7GyMVReutDivUMWDGBIS9OUPuhnlUPdDD4ZNj/N8Im23yHM5IsqzBODNUh7cSDLv
Wjs8qEN9nDq9cYew9zGqK7glnr/esqNnZZk7RttxRlcrgn+ylsx0aN1pP9+So3Ua98rh8iK3v+nK
FnegdpLUql3T42K1W8CMDoj6z85JDuRYHiVPpGmzGXh/GwOm+XPiBMyyjMsQG9hFXhstbtPsK+W1
aaAdSEUdtM0DdGWLc06ahX1YQTAwoDJ1JnvwiwkjCV10PdM/2y9CAILHSB/qhc/L0uzerKwljnE5
HXFDZByZ8219+Df7pW3GHJq5ugyMtgrJmc+22hA8RoY114EasBcIPGf9rHyMyDgjBp+GU3REEdkp
bnVilyvqpffJbfpm+WDNqhzQf1xVbr9vdvVPkZoI88mzXLD6XdyxUSV9otAOW6so0ESoSilyEtB7
OQr4wwZZMzxa2i6IwQX+u1m8rMxyn34so0kO5zkKqrJwjfaoL78vB8g5+o0Fo6bimQJcjDIS6OcP
rmmaQccOp1NU5/fUbkYf1X3t1Il9nRam9SxH5Geb1VCpGaBuUIwq6+zcd2p+k9hE9uS0+E6V6Zut
YQs0+jtME+O21eZjrU5QWpnkn5d/7+Y+rH4ulyMLKUVEd2g+JgPIjqVkl3U70L2BWivoqwpijyJE
zXa2WlnkPNIySrtVJrBjQsJlVx+XfQRWIrhjeJr3OOz+t+VxbtaRtG/AwoBDrqa7htRvxhwf4wEP
jWM5BFMP709nurtsdDtJrpbIeZkJHaDKBgdSYFxbwQK6JeLHN0zljQk1i9SrNpPkyhhXncQlXaDC
gab13Lanqr2hMXqpL4sNriVhzcCc9yxqV7bYb1lVst1Sj6HS6yz7//WeOZt+uxt8BhTK/+fPyJ1r
YTMOoOh5P9e0HYVGo28d7B8gijsAN6oL6wVRKHBHGzQjKlNSkJZpG15NqvkiKaanqOV+LtWbWqlv
VV1+vewpm5Xex/fkx76avBikKKJxAH7FAogDY/zW0lJQmGwXzCsrXEqKZtPIzAHXbFZ3oTHERu3+
rvRAteeKKr3NLLsyyCUVPZtAXDjhLmxZJlpQ0uyY+qI6l7+dKJG8L3vljOUEJkSlwrL++9dntvUX
/P69Y7kypRUj4Nk2TFnxPSw6xqAeLfOQtvleo4nX6KfcEhwk265B8B6KFpQNNPXnUIvbPNL6CDmk
Gh+r5TFCMga3y+VPKLDBowTa0ZAyPLdHgWkjQRoO1fzeKEX7xBL6+cf7eyUm536VZo85NRBXJtlj
Pn6H5poTQcphbsAeigJSU46ydm2ZzxKA/YXiaDh+Lq/zHyLg4ydwDpnbuaT3M/JWfLXsyC7fkYfh
p/w9O0CmJchCYU4WfVjujJNL1cgt3aqDJjPv9f4qHqUvSv1nmf9jVdzhNkFcu6cG7omqVLjTnELY
8k1DZWF1b30bXP6E2yH9YYuteB0B2ZCOSyXXgS6nYH5UgFrYX7bwD/H8YYI7yMrcyMaxRpANO+iP
76NjM3uMnSk9gQyyFLjE9qn5YYw7yexGkhSC4WooUVxlVe5kpeZMeeRUxndSyQJjwqVxJ5kkLdJg
hkiITMhkDDBm27kLlka9MsiEqCNRwHGpg2QLtMD0MkZiHDzJiV0j3sc7vPcCXVtqO3CqCgqeTefQ
VXB76GBVt3mKiAL8t3hGhiOOL7NSeFMcCT7gZjytDHCu0WtDVGsZ7tax9nXUC98Oa4dIomHCzSwP
/mgoOeHCpPI8DSDMk/R8RJZI2qRx2vqHHt0Z5Ffall42XfV6CTaD2hd4PfvpZ9lxZZR923Vgpdlo
agmpg/JK2QF6fW0d8KCPUZnoF+tFRl4cKLcieJjIKBfNBh6xEzzc4TzLfczGeYMVuaPVO5YqlBlh
qfXS+riti5JY0ToIagRtNPmAqDi2VvqDsc+h9yvNB70oHbkigd3tSNHt1WR3+ftuv1Wtvi8X6Ik1
22Ma4fumB9DHP3UANxmucjIjjGRPe91D8QpgR/eVjTmKgaUil+ICH5JhBhk6FOd9G3q5DWgT6P81
N5rTPdXrIylSP7Oj2Cs74/flhW+feauFc1mAJqY6dKyAYG3SvAfQPvKtq84HhgHU1HCs/3oanN18
dZsQ4FQ1kGpy57xeU4pbPdZqmxj16i0vFIEAt9PAhwXuGI9nUhlSjjSAeiWKTCef/D6konpFZIU7
vFUtJXq+IDg6j00I5F4WPcYekwKSlj1TZRr3s7qfhYQYIrt8JrCoPesJ6qRh1xzyEvOwlpdC7vwd
eScl4CJGHe0lxeGyo2yehKtt43LBaJfZUFjwE7m/KrXOi6eg1U6k7zG7ZwX/my0uGQDFWVQEvcpg
jmJ3Dq192jws+p013C7otl22xf6s88Tz4Sxc4DeWUtKoy+IAbN5v8dj+iidNdRbd/jH1hSDLbF4d
V9+QC/PRoh0I0dHNgjifY0MEQO1fiAHo0m40Aw0vMJeXtglvWYcaF9tlJxm6iomg9w4ic9G8v6kx
z4FpL5pAg5d8TY8gzJ/MKxFYU/BVeT4GvZeloQTcEKzkr3ZyiOf6YclNN0tigVueDyd8TieESycL
kGlSFuM0HoHHV7+C+eFL5iqVSyIn/9o81m7oGVft9QDgYe6QI6MlZ9KqEVosoUscKOnaYLt2m1Hw
8QVhSrgkNEZZLqsV4qWf9o00uajAAdQLBd67vcXQZ7NVQJ7xnsVtcVrlTQe0Gw0occDIJv+GmKzT
PEY+2I16R5pdcm8HBsh8RZIdLM2cxc2HYb4nkenlsMg1alVJ+tnEOw0gPYH3bluAh1qaAjwnr/yD
kQBwhiMqAiaCnvll7CwnbOKp8/VdF8Qv/U+RUNSm14Jy/T8WufgsEtNMBhsWof4DAcvkCu9uu6iI
vyai4lu0Nm7bmhq87qkMdIqShG5tvfX98+WvJ1iKxb2JpHROU/TN4yDMIQCpGd+1yfblqNmPVCSF
cz5GzULw47PxQxpJXyspRDeiAMIS8wNTfIQC7xfIJYzfy9/Db3pA0OE0DG+kq1bYJ97MqSvjXJyZ
Zair1YL83bUoiRHJWgfUVF97WZYGM83cYmoz6A8t5bEr9PtkJj7kKH5MmfVzipVHGfrgxACSP5dj
/GMIRQ/fm3lg9fu4MkHpc42M5oydnjJX0mCj6wKr/hPo3XoPmMOt7geD1qqhbAJQOJHEQaP+x2Te
VTW4IzDAkgzqH0wBYMttYMihnGaaZ+xMYIQldoTip2oOsguFMygDxzpy7AD6kbgBqzfT3fSa43wS
krlsx86Hbeb6q6UuqpyZJYAsAV4InHJqgUQWzdZtt+ZX6+OqgnRMpKHQsT52E2/VQ3TUU9/E2lSP
xFA+lgXYgc1wZRpBhop3njPJPyiKybFFZ5wWbfn/SLuuZbltbPtFrGIG+crY4eQkHb2wlMycM7/+
LrSu3TxouqGR/TKukUu7Ae6EHdaycgDh2MZ4FOeFE5S2KwwrOYy1ZNM05Tntp9HtDTp1SnvAph+g
B/xHWfhKFKP42MFuQ6NoUQoCdoo+7cUOGEYLz5HyLo7Rey0gYq7EiH99BTz0JrVy/b01dM+QuW6O
ZhIXEW91ICYDTmOhGsCtUsKlFl4QYwEZZG2NLn0eO1AeiUNwW3TkNo0BAkJGdIxSEPD9UUxc/QZG
90FO2dR5g7ih3Q9OkFntY/wlcJqdbsUvE5ijgOPywBu/284xVkIZY2jnMACdUYdhZV/3QTp+k7uJ
V9yHLl0RbvNfmGxcCBL6t167biYYB4uoSkk1YNpWeidALBXr0KqFXSKF7qRxzG/TSRMRWHMYzIBH
Y8IxbL2tWjoa0QudF2nkVqrVPRnAM3s9Km+e6SyHTYvrqsCGVomkENMhVtv5an0T9Z453GjD6F4X
tW3qcChAeDvhHTNfTR2UompUmDqtk9LuIhqoE8CMmkN04NZJL0HRaA6wksZ8rTYG62AIKDJ/LLqd
OS122Wsu4KI9IY+OOhrHiYwFfqzq3tQGb8FwMyCsZDNfr1TGsgePGJ2pNHOrFzsvbUferO+2ivxz
nacC0irq0Ao6OMWwxBh10k0K0pgk7w5Tk/mcz7atImc5zHumKBYDCMsjBvXz8hE7I5qjK+2N2ph3
5Zy6alY+gIsLhNaK0xvaW5sHz0RvQPrU9bEL5KfXGU+bOUM/PhSnmqO+28UiEDTTAi7YQlgEooiU
CogBUbvpMAwWYe1JGoB0iZU10cmdprrJbC7+5PbHPYtkPJ4BKJZEVTE4GGrAJ2wTa+ai12zGkNWp
GEsZgirMSYlTheGLnvV2GnYWoEwcfeHNlWwr0fkwjJXomdlnAaC6fEnbt0toK8sLSDn/61di7KFX
Rylqx5Plz66gYmQvcn41crGYSReYea99nl6wk/6SMGKZhBoHpSj5IPE0JPgbEjlqwY73g1nNAGGF
XPpRX/iaJrl9tPjaMHwz5iiwQHz2SVVBlKi0b1W/+ANJO1vWi4OcAfAylEfelctbwQpAntTTEmxS
M8lOWhHTLNHewLTK7P7/DAKGFhGRMYQwgnyP5yY2NWklkMl7ukHCbKEJv6r64U5OLbPaU6IglDow
4BrJuyIHGW/ohJ+uuyeeWPrnKy+4DGBlzE24eTI+z6TDMMlhSMfddSGb33Z1Nsbk036KBjVF8t0v
9wkw6sr5r+sCeKdgDB7MeSH4NXCKKLkp88JrCsnqx4CDU779iMBkLmU7wggfaxV1ng6DOiHaD9gt
qw+lndvtdNehk1B6CVZGeLsFm35sJY8JHXErqV2n4li0lN8iD4ZCGDejt7iG8aSC0tABnr1vOskf
zbSuBFPrWGmFXA3d3KI5hOlBukQ37BRf8OUdb1J3+7Od75MxsjgvtX6O4D0jObZM4MNRPvaaVznh
SWEsaxhL0Etr+GoFgP2Ebi9GGG7kjVRwdYMxpK5sey1NcBa6QmN2z4mT2+ND7yh22u/nXRB511X+
tIp0kU6vvhFjVLkpJBE8Bnp5RHzsUgmAoV1wDwDDYyQMMgYqzX1oxF8aY8ZyoAJ8EyAgpd7cTa99
CooHA41VuwQzplNE+U2uBLElmub7otT7Uqy+lzWisppPT52efIcH9kG6/vP6CXjafWG0opTD0OgI
IjaNBnBo1q99u89j3iDUJfU3zWUBhm/AB5lguGCidNgUWPbK8RoYO2lHhPTHoJuRFYCXzYpJ40YF
1oI7MI9aQd7us74Jj4KKmamqc/o5mVy1ER6zFiwIpGvfw7b6KklAN4xC4PrPD72Z/JSE/l2t59yS
J/EO40m5VSXNMZ27xG4rFdhdM9c1bK4drY7EpAS5HEdBI+Hrg6rUMfvAF8z0OEitCRLg5lM2gFZ9
JICdq6tjnvJwFjct6iychVUt6tRMwAoc+YJR1mgkz4D+xOw7aq3OdRXZDBwrQYwDFJADqHoC0zUB
gRp2wAfrODs626+qlQjG1alSHAfDLJX+YBB/yoHUXS8HDAl8KfoWCzSNZJXRU5dI+6XWjkL57U8O
qMoYIZQVST0Z+crRVlUVaOWMZLhZ/gLuu2zEvALRZiKDqYa/JTBuog9jaRpa5BV0CNDoZqv3cx/E
0DbIaLEo3/i8TGb7m50FMmY9JNmEiXQIHJvvQS1Y4xj+1zMx9iwo06JOCW5twkvYyI4UJWpobNMv
3DZ7+Q08HxqILnzt6hIZaxvlYeiA7Ul7UqNLJ2uyyMqBjaJb/Y3ixve8zaPtaHIWyC7pgKlawXwc
Ij+NJnF8oNGEvILHEdu9mB2SeAQp9KNcOSALXVKURJxVEQfMgDZYAjAYlRJzvp2yY6pXnMi16ffB
eYBVOxPrMuzG5BR3eNqWUJBZNHU7ipPPKmgjpyx4WgTsq103sO06xkoaE/0LtYMj7Ga0tebnuHgQ
pdERtdRepsku5N4bC0+u0n0ScQVv68z5mExCILaiUJEOHrrTAPLc1s29kZsaAN+n1OoHJDxBJx6k
cPmZD4ETDUBFXEoXDLoo79cDD71l2wucfwzjBfKoGwihsw3JvkpfiYci7r5z6/RVdDAS4vU8C90s
ra5unXECTVO2YYTkAplrcBgqjKBUww/aSlBvooOGhWrOV+bJYzxCgbF7DdjE65lg5bbc/w4i1Yap
KCJWeBTJBGUWGqYfc+NKVINIn5G2qBjexsA/2CWK4b5cyPc6MF5yc+Lc5Ya5QB4x6TQwZkfZ/TKQ
A1YJKWvAU7WjFS/E1sc9qTI77AeOpA3P/UESc4klaDQLbUFYn8VDRDpLgE/937/TBxHM5YmJHAtg
9K1OAwyndsWRrkA1h3HHrWFs6MRKlslukYWGEOeTiRoGSJaAUlaf1uP+uDXyQRSTp4iRKjeZClF9
nwFf6oeav2o8nrZNPZAkMGCC6ANzVow/SZMiHucyqvwgT98MU/RzKdlJNXFFbvV8UxFWohhvoUyd
luoFsJ7q4SYNDfTjeCjJPAmsf0jn2pDDpvIn8h3VzyB7ua5oVI+YeKaIqxMwqhwZ1SQlIzL+gfix
6UxZAUaFOxXwhk3xWR+PWcQRyDsQo9iYbjKW2AAPigiy8yECgvzIy1Q3fPj6TOzUvq4VYwDyQYrA
JXnA9qNrMfMP1aLANoAc4M2KbtUAP8hjlLoflbgN0grYYsiyUKul5DkpSMPcaEen0lDx4NYdOLdI
6BWs0uEZXeAhSqEWQ3CIRNmKQ9789xbc3YdTKR9F1PVUZ3UNEXR7pADQ5uQu3uIsLxTJDMN+6tNi
i05HAHjH6wlvPJs+iKanX51O01shBTgLPLn8ZuaPWXgri5xda94FMk4CFVEJtdug9jGGSaT5MBKD
t8XKE8E6h7og2A6EC8/2si2gA4yF0tSuZizzSXZgTb54VFNOJYx3c4y7yJtwEeIWDqk0SksaE6s3
dqkRO9edxmZkBxMDuPqAoQnIyY/fZ1nMoUjECcFpgv0mCdTvpc4Cexh22vDtuqztWzzLon++0gVa
1E7AIQMeAiGz5eFFwN7tdQlbXV6omyETDbTJ+Iex39AgcYICGwV2lDz9a/F58SSHDHe5Pz/QcWCg
JoiW4PCWwLZe1B/kMkYsxUSfl5he44c159+J8dSNX7r58xGZLyY1SjBXMoA1o96ww/yruPgjOB7b
nyDbQK/A8K5f6fZHO4tjPpouBgPCFk4mAUbMLB46XrNwW8/PAhjzVdWgSMHTgbA4HMfsQdGO0uJf
P8O/uPWzDMZ+CzOZsqHBIUYbTw39tBwu4zEQgfkOXj2wK+e6RN6hGOMVlyANjGaufMwfHbuisUE5
6+dhwvk4PDFMyB8Bw5RLMe5O018j4ykJG2vgbYpsbRV80G0mzDf1VICuZ8ase6xaSQVQ4bB7ktUl
QpUof2oj0OcWxO2S4FOYvGHcEbXF2tazI9GNCntG41+5VtpiHTwaPUZclLj4UYXyf7tvdpBT18uo
1EzccSzNzhC89nnsB9z9lc3s+uxdTl5g5cDmWibhZJzUaI0BTAePuEAX1IyvmPmpWrKWFYrYgs8g
a9WNROUVkCXofwKzn9v/5Bj6yYZWArGb0wKySa38VAw/q3nw14Bhv//on9nl0nKWy2LQ8J2SveY1
QBzdofsxaWDEwugdQmrcYE0x9wwxxfj/dZPcTo//8QEndPDV+doyU8x5oBc6vIrTDpVHsXlV9dzJ
ySHEtEX8v1NAAxxhFYxOwWolcVSXfCynjn7CwK9FjK7/3cJGQ5lupfCef5ufUJaIJBmgRlTYPdoi
LGpAnCNNUZNPEXa6u+/Xr3CrRKeIZwFsOo4p1FxRsOaEImTgd5XV+gYQLOzRo7ulebnjfbNLXjF6
hSuBTDyXhbQdqgbxfJyVG/QoXS3IvidEducSEK2k+BEvzfNChh9m0d5r8vQZTByF1SfaXZOQuzTK
34Kpt+Mx8/pO/FmiglGLiwsY5j0wULAJacJN5BTUNY2sKk/2QaLsk3Bx5w5jb3Eo22A+ea2a8G6u
tC9F0aOMZXSPs5K6YdG/61Pgj0Owv37LmymZAqJ1STdOh/+YJg1N0YdGE9b+kopWGQxWmKFLI+X2
XDtDJf9BmUzB+/ofcUwMicUMYI0yQtWHJ9YvCoTfeWJtOlFVI3RzCgDc7NStKKiLWKHddnqMnIHU
f8uJ8mQxcT8QULUyIuTQlH/lb/SZ30MLon/Vhb9eaSqTAXa9nJl6lzV+vbS23AHXu3uVgsgi8qfr
6rGZ/4GmBxPLBsGwLZNaNPW89ETHMz+cC0caJlQqFsuMZbsX7kdBtxdeIXUzyVgJZBSkjYZa7US8
Hmc5ulMibReK40sw8/pe20naSg6TZyxNh35iBTlAJe5d2SYm9vgib3ygPDVCdeS3bXgiVWbBYBLV
sJgHvE5b8CT/M/JDUSAb8RRkuQ+FzbB+PiS7OGikapwK9CWp+iNWp9waHhRHzsC+qtiTHx2I4F/X
l+23yUoko5lyZUgZmPjwJhKBKJ0F+tdSExQrxGS4nYrNYJlBd0wEUwX2p/pXHGd7LTC+Xv8RHKVV
mUdLW89p0/VR4wsTZkaj4UWMJsPCEOuXumsejQUDMkkdcAZitzPX1clpvFwF4JTExoQZOBSogHJO
d2G1oylacOL1a4Alx9FDme+ol5b6GS/4T6Ezm5ycYzsgG5pBmRw0QGV+/AGRKZV5NOmlj39x8GbF
XCfnBfAvKnwWwbg43GmQJzncN23TSU5r56iRYUZW8McfqdPv/mhZBWHpLJFxQG3eJ0ZSAPL/V40Z
G9U74avQnNZH6bVixVeArgH8P/EN076uSJckLqeM4Cyd8UZFWIliA1B4v5Lr0mlH0mLHaXTlfHxO
ivRlTGYEbkWxljzyGyCxJ3L5JUopLUgNUhDgo5pWnXGpm7fN+vyrWN8l9bIQ9Uguad1QNUEvFLqj
6tCVa7B81Sj18wprvA/PPnkGQW60oaCpEagnKwDUuaVP37Q1UD9+60277UgUWQTTiqIpKosZoJRo
YMa0yPELew97F6dGhnEsfF4my5XFmK5ejGh3T3go/IrclG5lufu9yL0Z31bHYoxUmMphhCeCqBQG
o3+K496pBN5AK7WKi/xgJYWx07EUhLwVkfZE5n2cHEBLkEu9PUmio+q8LY/NXGQli7FQMOLkmTiZ
0MZcdhv9ryoMbV34knW84tC2Eq4kMdY4TY0ZgU35PwTQzZRuJZGxtCSUDGOuIPGX9/nFw/N7Xc9N
733OjNm1VCJiLGY0aPiYZFuV3kTh9boz29a8c+rNpB+1qcxp1UXAw1jkrxiJ+R6WOtbwJd7GFOcg
bN2iWmBMQDJAbysGG6xQKxZ2+DjbdNv6fT4Lk2UAydhoRw3fJda6e1Iah6VqPSz53KtL8VKXqcor
JWwrwlkgk1KYSRmbZo605gyJtdzV+995R/C+E+OMOrkZ1aGlZws7N9GPWavaC2/+9F9c3vlAjB8C
Zo4qTsnJlii06dm98qFNeQdinBEQHXsS5AjhpSraZSNirw3TjgtvfWcz61s99Rg/FA5R0wcafF4i
tV4f7pX+6yRnVlWNdj0/S83oXLenTT1XTQkzNqdhBeYGCzXqc5AJnkrjN6neFTbgb7gYX5uKB14e
AvwfrFqxy/p5vCDj6iHl7IHGhxpzF5nPg6Dd/E4rUYxRBXUsBYupVf5C9mp0KLTPzfh4/c42Y8VK
BGNGghgvajUi+oFg2Y77zM2l72O8L+KOZ7CbOZIGYE+iyfg+MhMrJAx4jaUBbaDT/r8myZfohXZl
jF0MHINKer5+tO3oBMI/VVFNbLmzmz5zmMzpVOB5RyfKKnJbY3g9/0wnyrBcQEXWlX1dJI0+F1F+
JZExLCkSEyOgb1g6Lf9riFz1+EPk275iJYexLBIVIulNcN7974WNTR1ciWI+GzEN7KZVGGsKKYqB
anrBKO/EnvjXb44nhonrqBM1hZoiRuUQU8gPKThRkkblfB/exbHrDLK2SFhWgkr8jR/9Nx7xn+aw
55tj13uwsxPqiV78/ZF+OfTfy2E3rXglinEUREPPpaN61/exEyqhJQuY01TcUCE8M950fytR1MxX
j2oMQZMZFKL4UMJzPAoWdrG9oHzTxwq1hZuoMbw5yu1A/iZGnFLlpntfSWbCcCTkgwKyJqQxyW3U
pq4+dpwAsj0psRLBRpChH4dZxQpUSDxREdF3r62way2lKi1F3pnLX3VDgIH5rZiBhjK1ThCHjogV
/iUkNoAIa9SRr9sF9ycxLiVqSJJOZd7Apfw/Dm14AP2Z4OqYg5Ewt5E6sbrbFaozcnEpeN+acTND
aZJxmk/WQuunNNmmoe530Ls3cwVdV4iJhyVCK6NW0lTGlVYp1PZTv9fByysEhyZa3EwI7LYvvbbL
eV97+3hnmYxCSV2adh2BKv8NJEAfmTSS84EEto9nGhLYuAnNGz5aTdomSS1WeM9KffcZ0dFu+uRB
loSHOsru+6SzmzrgDJDwRDI3SirFGAYJkT2OaivtYnfOjgtgT2ftLQQMepb82XWez8hcZy3FnRFq
uM5fQxDrNzuvPrB5NtBFoAwuo9XFkj9NIRmyZjZQk45xjrQoZhe1icIGa7U/Jlh4ITDcWOYtaW83
wM5y2fChYyR+FChvKvY+ULNNM7sO2oOiEyeNRi/s8z0gxg6SGaVWJZs26F3h9YPgheMT6Kdj0wyA
5WI6FoU4QK8zwTLM62BIZyzH/mlnkRr6FYFssQnjLaUSShj2NGfUbyvVKvSXuXxTs3tj/INxLkmR
wFaDWWod/F4fLaWehzJVAiQBcvttAU5jufy8fntbmYaqAfnS0JAYXnRJxaVHUjgAVcgY91U776fq
KTbq3XUhm5NIKylsqzStBVmQKZ8DfZ6O1VF1p11s54Zv3k4YGRNjh04Tzn76RwF6LZl6vVWAVszK
LJNgXM+F/65X20yn1rIYtyaYI+bHeugFZVVvHgqv241ev9ePhc3FDNzKcdayGH/WiHOCtrdKN0NR
jrGLe4xrl7ZAx/B+tU/oM2K2BJ2jkBx9IYxb0+IaYLkhEuCxBzWYqVtj9lXTQo733JYCRl6s60nS
RavAnJsqL0lb+jo59nINvsEDt3XIk8GkEmJkmnFKsFqWLq8K8Trldpo4afyWY1YBa/j3MZiMQekC
qZoEiBgDxRZqdfDqIfG0uFisHtSnll7299WUcjo9m0nSWiz9WSudB0mLgPIF8jb6Hhp+ZJ/poOYv
pl6M7/6ClUxmzLfyXuhbK6lg6T0fmHHFiWaMsjCXgNvez3b6FAHKkhInWf275pM7+QXby07rCLeT
W4AiEEsxYLu3p3s5tMo/emGvfgvrpeVi1sWhoWtoAEP+/16QYEO6n39PncwPfnKcHC1QsmFhLZBx
NVEkpsGc4PAz5uqGfX3b7IAB6eLFw1lDpzZ2IYi20HSwyNAM8eP31ZsmKYICPnuuFkvOX5OYI2DT
NFYCGCMf26oBnCuciwxQSVIeQs1deGRvm/UIdSWE/oiVlpoN9vWVFEJou7l7GX5QHirjx+xJLkEW
7/HGZ7aqEWt5jL2rI9EB34QYFCi1O42lk2OBPtIFrAJ8rvP7UPhWkneOSvAuknEAgY4VqCzIazxX
aD8yc2Tw10MHZ5CedLfCS3mMDjwYx820jCoGiNUV1HnYrropFqG5mPA6K+SK+UdmmX7n/w5wBQ1r
l+p4lseEvYosVR3PBaXc/XVIVQDf7mSTQ+eHDuHt1V04VUknWIKSgRYJrlP0oj7qjaTIad2F+uyl
TegZMcmd0mhGC0gJqSVnrZeM7bFtktblfMuLNBNysUNEZEreREl+PspVwzGcp4jMHk0z5cmasbro
xHaMUSRHtrIvMWDeeE7swtI/ymTRpcK2lye5qjFgJk12pn021UfOqS4+HiOBcVp1ZlR9gjlRT3zU
UYlUdljxsOXvM9B/Yv5GCU8aoyrdBI1NT+cB7YMT75adacv3JejZDiLQTXgmf4ljyZyO8ZTGhM1q
uUt6T3ueTi35JLIUh05XDqCfM6x5397ITnXb72qOC720wpNoVdIp/5YOILKP6rI0tRxXpjF7TdC4
lNRy0Mj9ghGAjCR+bs7HJNHvlqpvXUEsfkQisF2bijvuQqV8sE3mVzCpgIFBfDSjoEBtZDc3/WFw
wl3r4woeTVfy09zO3syDZuMJ51xXrE3BeJSdJtv0Cx5dZZiA3pk2k2eGeugUVfCkjYldTNXLIEm7
JiM887xIiOlJVwIZ9z7nMokxvrd4EeBl3rp996wcw9FNsepex5bqKe6Y2uKRvOucdOtysIaRzHzp
TtBajNXEi0fL3MSSffyGh8UBiqUX3+avAiZCw9yu7lKnuS1ueeIvwhqVjhciNkkkSb5gNE3Sepay
IFo8iqnb+qk/ehg48cn++vc8pUsXmrSSw5iuhH5c3AU4Zb7sUqX0SuKVaeoVTbJb5p26AMarnt0A
4IkcwZuapBiwIlmD3z/lEas8oRSSWc3QY/KW++BW+xxhB9btPqW2bhV3oof/+6/Ozu/JO49k5SJ2
ny72LJeJM+jgDhHp4RkDedrrnWEVmNjqld314216eFUC0CtWOo0LSkAg9fexIaizZ+atk4cHjYj2
dQmXQ0L0IFhXPjFF6hdMgBpmveslTHtv8mTi9F8LLGMLiM/py3AQHvv95KMn5F8Xunl5K5nM5Rmz
kWNAsuoBxHRfdcWNEs/WMvBewduXdz4Z/RUr1dCWgsRYJJ08IgjeVAGOKfx+/RybXmV1DsarqJRZ
0QzxeeS+2sfjYBl6Y6uL6dTd83VJvLMwXiSby3wiIuJFTgarVB9I/nZdgLTpKVTDkCl8JHDNGAs2
0ECdilSbvdHunO6mepm/LvvCSxyp2Ov7yqXTWVLqAhwp9YS9wCkcyDTWXjiQlXj656uPpXZxXQOV
f/HI8+BQKqbum2lLjz/bn8F7DMDB8aZ5NJEGxOB3AyjoXvgxcRZot6/4fAGMUqpdTmKZCMjgIhAv
JvpTi2E0ziVvZafm6pSMSlbVEOhaGcxetEdHCA4ZT873cth1oqUEjumOnnij79TWFgBHfqe3nGC0
bXfnIzL62potWcRA6TzFPCjBu0r2Svofb5FRVHWMy1RTYXSVsSfme6JzDGE7c1pdIZOzzEXeBNII
S5jxcKdltGGnWuVNu2/87JaXp3ClMWm9AWDf0RChFM3n4LaBPQiuvC/+olAyscfDTdpOSHVdPJWE
9AuqFHMKWoD9Qj0ah9zTxgrFVqfYLprbwy2Hr8Qu98YONQNOnDkNYlyY30oya/2JVkq9Uvde3ElP
UrqARiGZsL0L1OMIFPVWJEWvgizdYJ2ycotGNOEIhNQGZuhRx3/9HAxgtqjM0S8jRbX7WRnsAmPS
NuAKsCyiEUftVT/S27d6KL/KVb7Lw1C0SANq9byLfxI8YIokwNbJ+BTMeWOPevscJ/J7MSbE6mrJ
beuJ/qfN50ZKA6vFX91MxEkikCPJ5F5XY8ULgyWwJ6H9FrTKqxx2+6iQ3Eru7wUxM52ubbmU4xsu
w0DagbiM/0F+yehilghI0bV8gc8cgJPmy8BJpmQb/XjsHRHIu+Iu4M7P0k/BfKoPQhmVxLBNL2NN
cvGUe3G2mn16oIvpeYSywe+8yjZi3FocCzVUhZUCnr4e4iLMg0etNcRPWRt7shhY173j5m2i5IPX
EKaS0Kz5GAJShUyJlpWLF4NmKxtvSpPjfjfcnyGfBbAdqaVYtJRkw+Kl45dAA/GTDg6RVnOvH+Oy
dIVlpLUY5tG8DGZDxxVR1MGYebM3vdZGUuyr1uTW7/zNDN6pGNNt68gAIhDELVr4U0tML+oDF+Q9
PznH2lAEoMycnRMToeNFR5Ya4AlFIfILB9wcdzFWD93lMN7kXnOobLIP33hc3xun+yCVicphmqQz
MRFPsMptaUSygb1uNUvjcE7Hk0P/fJV/kLQvpEFG/qFJ1oKXWnkARssu92vwwit2ssPyEHbheVKp
KjC2/OF0TEAWsZwfTAqkqn63n29LO8Vz0DwMt3zKscsuG030V9+PicwLqIg6JUkWL7nR/SWHxxrf
FKf0U1pxLC0DxE677BBzcd03c56VXMZJSjU2ogsBX9AsjdQF5tUdcuZHKextddT8OMmeTeF/bowy
Z2VcSYWBCICHoRrXAB27gSUqOsdZbesLIJ6Q5CvaBQ+PtsRZNJCy98LkUI6BPTeFrVa8ZIcjhe1S
1NGU0K28xStd1adbOYkToJh5giIZAfw7+XlkRa/XbWHDD0NR/jnaqZG5MgWD1LmidRA65IWb5YdB
qHl6vykCRVo4eixIXFD9dJiDDwWaJYooQ9Pam7ajpHvmY2XJDpJ8rhLyBDJK2DXTULSxiaxRU0db
KPKbQpf++oN7Wx2KUboFQPRgaca9NabeWnUDhriJ8MBKL9vIVLXPUliinwHDALMWodIyedkLXWQR
99ETttMA08Z7QNMffOGdVqKYQJYWvWJ0VBHqps7Qhl+s0QyOtWBYQBTFZFdyP6RxYlVCz51Y33Qa
K9FMUMuyMCkw40gzKwCgRA9ja+VPBVYcgVl6azzDX8lgLR1euy98ryxzlMVgIp0hjvkY5oh0opF7
clP+rBQQ4NV9CY6Rdh6PFdgAFG0GSqDYYhk+6qxMWgIXdJL7qAGyqq6AwVHdh3OJ+n9xo2tTAiBB
8TBWw21baTddGX9TAd2LtqZo8EyL3gzz0T5kH8yP13sQI0SJMXjJvnihTaXoWd1Tvtz+oXnlITRv
vY8gDai5wM+mpJVMUFF6oyBzPi+euVMP6XHZSXe6JdnA1vAp39p1A9vwhh+EMUasqrFa5gkSxFoS
9/J4W5fGDlyP14VsxUkgH6AIAiuTJIUF1Btbsyv0Uu+9Qg4+TaaEb9i4cyDXd/kQIw2pX5apfVSa
yo6DdC9loLlrsQY1dj22y5KwxvpL8jDP8RPnd22dHq4SzGgUrBUlz48ZytQVQT/NJlggwT9pxlYL
KFprqFzhLRys5q7zYycrPZVYPMqdzY+8lsxkKckija0+Y1mOFpEHwTb2mIbA1iRAloDMMPCG4zZs
31iLY3RKLkypEpZB8WLlRawmvG2aCBR/JP3cR/GXzPyqtMmn65d7milkrOaDV6UuYRXzlKFa5LaQ
UC/W29oq+/5VFEZ71uPd0Ck/syDYNcGYudHclLs6lG9RF9hhP3ew0A98m0otsqQQJLkI1p1VFcFt
CoxOkJIgVi/jbRYoPgA+X67/Zm4kYBRiyfIlkWgxSW8yqxs0K4t7W55yS5l38D9eErRuX4KqL75V
eQkWLzQwKhEM4D4gFfwzXRco7mOfNublI69QvKV6H74Lows6EjetrhHtNGtwqof5NnQHCyDMjvgi
73jStv2+rkgaGgloWTAXqvR9aWRk7tEkzty40Dy14Gb89AdfKtpZBnNxYhXHkpjiQK0r2vFTgQJW
4qjvlavfF19RMgBNZYRCFq/hSP/aa2KZe2yFyRgU0MR4grmfo+mtXd6jaHIKIf9+XSt5d8j46LyL
ol6N2smLTSK4eZrpthjonIf8v6jF+RaZVCsHVH2upmKPW6QeyaltAQQ4/uBqNsahMVHKDXSc78b2
2seujKbmlBTjcThFNwVg7cJbOi2Vvku3CjxxayEieO2Rh4+1VU+ADfxzWHaJqjbbvpEjPNz022pf
ecsxcGqHPAIW1aZN8dL9T19QY1IvFSExVWJoaNQ4eTR7asO7zH/xtucTMTmKkuexpA+nuploa57w
vfLKn3piaXfzvVhZmg9QCXs+FofwOUAd0ep3hc9LJrY92Pk3sB5/NNRikfAbxEO8Q895p/l4enB9
ygmm6YrlaYxTadtSqgeCJHqObNqCReKcg4Wv2/WeZKO3/jp+MnmRgd7fNZmMk5n7JRgE+kZAsvAS
RMDOoAUoDLflruRmbvDESxH+5YuaRAPqMQp4bBtWyEIUjWkho5gx0DeHrW7lZfstUfLHMF2eK21+
GbP4R6bpu0QoX8RlJJZYFq6km04UjB4Jgf83ACcyTD9HsbGAw1s8qGPn6ljHBWnvxOmE/EvwPP9g
5vOHEcmmNMQLFG+0OwKudfA9JIdpAQnsEIW9E889QLaKZY8jJ4jiiV/Wy+66pW3pxodMh3GWXa2W
SS4jV6frkaC8Uw03dIHgjAy6fodPKQsUnYw/yKLX6RXjO4NC0AAUjGxOGjBks/jBMlnT/PX60ahW
MxpoKCqGW7BhCuwddkWl7YOwWwyUWpNWJF6moxifzrmj1DIPx3LbMZ8/JGNfktAObZdA85Lp2A2D
oyQykq0Wiz5ktzQ55/I2wpshY+cXMzsGUcHciXOv8kRVlTNjCmg1XCwOgPETJpPTCd2KbRBBsK0h
6hK2P5nv0xogzGsLGO98kBR4x9aHr/iMZfRTfd8LOO5+UwlX8tgakz4OmWzUMX0wlnfjZIWPxTO5
qx26+xkchy/Y9ms5t7g1dLA+48k6V9eYlZOmoIlBs6D8rnifCitxTLt2Opf6xPJ5jtDo5eVeW++K
9UGZwAYOEl0YC7P36jGJDxiYeUuJivJFDhzzvFk6m1TiIc3q1+umsK0y/3xP1jVKRAGyVo/7revj
kn6uQb5zXQD3CzJKWS8x9cowgcHLZKt7aVEmpLPMbWxFT4pNc0pe9ORpKQsROPWybGYJTnVqcjxI
u/DWvJVADYon4TMvYeCekAloU1lKs7SEiyff6n6l2pSKkBJsCJVdWKIj3fIHgrknZFLmapI7uCvI
BMbWaOsH8xh5g4Un1ujIvzGAvOHHDBnkQ8QQUU82WfbzMQkN7ANAOxPlqVZyVyxqNwvw4sQgHnB6
OCqz8R74II2JPPVC4iosUyjMPn5Sgd0d3aPEJlnS0XTpALIwoQyL2jJ3UIwnmPFuoxxN2KKHrhq3
yWD9H2lX1hs3zmx/kQBqp14ltdSL27EdJ07yIniSjPZ916+/h86daZmtac6XCQLEgIGUSFYVi7Wc
oxWAX4f08my4qq9Z6EIecw8wU50PoHzRopmB85fSaov51KlexTNCMTxa5yMr5Q+n+G50XxW0lmaO
7t7e4a0LUMENCEB+Qi2MPby/KIouk6YOHfie1c7OpH1qevBMBo+3hWxv5kUIZxalrmUhJkUGjwxu
TBAq68eyPSNXJfDXmy5stRjOFGqj0guzxKGpQf+AbOZxjgXxwlabJBTS1Bj6ABgVeS9ZLQkKYTVE
zOAcXtzxSfnmFgfJJovNOv/BAad7jM8u/qJ/Evejbp/WRTrnQdNByWO9zwdvqtFuQcqn1pTdmeqi
d+v2Rl7kcFrRl4uVVWH7q2FgeO4f413qhIcFPkV35J/jXhTsXU/7sGL0al85FQmQhNakBNFe5+Kp
s4sc9ZQCIvNgOehacwFS6LCeqv4PBLm3dXPr2fpOMqc0ZSqV80ARKjHQLQUuu69BitTZbOoFTF0f
elE0vW3el83lfJrZBlpXS9hclvnu/dJHjfOoHwObWbioLi3cWM6RpcZQ6HMBAwe73h2oqrtDfEp3
DNQNpH6Znd1H+xlcoIjfd4KNFSjrmymtgiej1Kwhk0aWEyNO8WAAP03dM5D95Z5BkYJrMgU1n+A4
RUK5WpA5d6OVE7iaQfKA4Wd3zfdczwRCtu9cDFAoFlAWLZ1/NtSmFuUzoKQ8OYv2aIN3GvBmD7R6
GKVet6OYhE6PNhEUQfN9rQapU8TmUyoHomn+Tce6+g7OH4SF2QdLBN0tqkcFxH26UTpy07gpFVHe
bHqElSTOI+ikjLLegNJ2gdm6zTC8UGWUBf578/BWQjgnUJZpPIwWtrWVH6X5c0IkuxkOt9VSJIMz
d/AMynQAK7BnDvWp0faN3h/GZndbiOhcOBMfghnA6kOHNvO2u4vL6i7p45Nu1V6tUlGGYDMgWzV3
cRov0SKRMgxiorTFbqTgs5LtOtc4/spBp/WBDQtWrB1WlIfe3spLWxlzdCsDLwOrNzPKfDbAKzID
c2j9Xd0Lnw0iMep7MfmU0SxboORZfWAzyYsbZQDeLh3AKAf7f726bY2/rI6zrcoo0j5SkHjLIj8A
uGqwCN0I+/KrQG91dGzlqw00ZviQtmE3gfo04/aJTxkaN+vs6ddUz2/2YK0EcgZWTGq7WAEug0hK
7Vyt7IqAMrQsBFfc9QQtu81Xcjgj64LFCDE386sckj6lhlvf96/pPZ594WKT18wNDhpyw3p2rF7R
dQk6np/F41jgij+JwunNc1zVSTlbrHItlpHGbb22RYum9q1pPt829m0BmFMEs7WGBDhngGgjVoaE
mUFc348J6mq5cP5/0wSAsfWXCM7Shp42y5LAxoE90X6WFLfwJryAerfWnPy5+YzmITyeRdlSFhpc
qedKKmd4hjHrSjxAPesocuA0HcPQbQvFwpIUjFPUCzFASESzJFttDQitL4vlDE9aZgy4FhMLyCZ3
AfwtHZ3mJXIzdNtLL+gscgkqmHeMrxoYKxrKGVXoWF8t1Z6EXSxMOa63gBoU4BWUYjLpvYUOKgNu
V2Y8rnGto2p5bGPHcNpz8FC8dEetdg1bdZCPj2wor/gEts/9b/F8U2u89Fo+tziBiHw21J+zhiKS
f1t7N68q8yKC094oMvSFNm8Vt9a6B5C7bYXDc1E053oMRPg1ovVwekzbqJtNVqHPp8q16LdxVvxy
EEVFCvvmG6emcoo7TR0dugFiMnZk+X28117V/fQi7ToMTM7Ii9BTtAdj1p+M8vxf9DBuOvbVpnIq
XKtakAD6nE2JtJn9NtF2Nh3dTwBFxOYUhclRtnG3VszdJGZigBy6R6zN0lzG5/Gc+qz6PNy3HyxX
5FE3I47V6rhbZJh0Cake9Ld0MxqgI/25D/+sR+uzWv4Mzd96iq6EcVeJMgAPVLeQoWdcBhE4RSrM
2H6MMfkV2Ggn+yA9TKN92yS2074rmdyVkS9FS03mbhnQS4XSNyCsZPS8AicE7fLTp+ysj8L2la3R
Ivi9iyVyvibOO2sZW5xhuWNP4HQHbh7l62S3n5B3zrz8JxtHn3bJaQTBkduf9ApE33Z9krzbyxd4
BB5BP1TiGLnmbAC8p2KDeNIeDUz59PoeOD7ubVHbj+/Lmvkp/0jqjbgDB7I3mg5jQQ4TJz1Sl4JM
5UDcOHOIkIBkO0m7ksk7IZlMc0qwzwy0Ur9LPpho6qTPA96k1AuIPe+B5HF7ndshwt9Hy2PlT2G4
lH0Fi9FBEZyEX4G8JJAg8Kx8wSfpidaBMA+5df2p1e9l1n2ufvxvq+CdjIH84VDCLJIIroU+ll0r
0ge29zf8mMa5FlkuYvxB4MiUASOeR+kJsaMrPWK+3Rc+ajc1HXy6MoAQWHcg51uMKJDkXIf2ZSbG
rZXi3Jp+rTdunYjgu7dGpjCyeBHFuRQCfLymCcI3Re/cwJefGaAN2Wk79pJBcu3XSwZEUOJ32nYO
iOrIU4APUKM85yrRJJKmRtB7w1ASG8ifL5FC78CkvAut9kMfDn6jSY9J1BzqEO8pSj4lZuhNI6mc
DLCQrlI3+7YB/L0qxFDftsbVt3EnLsUY3ClK1u4f23R26FvvSOSFPjpVyZdlB4JQVzRGtjUGjtOg
FgVXG1EVlRMqq1ImdxJOoz8WB/2OtYOqR1RnhLW8rXHVd5J4FcvMYBiMZEBeE/RDgIuYVDfxjAfT
qQ+SZqNBmAUknQPssAcd3k6Uhdv0C6uVcnqnNCDAVXXUEsw832eFJ5uZn1gCmIhN9wbYAkXXMQwI
mIj3UbKZSTEtQywSiX4n045SLkrrbVrqSgLns3WzMGuFZTF7BdxU84M1oItU+5iT19sublsdV4K4
0HE2u+hXQwCDgVFgnNMfIJ7aTbvGzt1oV/8hRJUTbR77/SoJkLV1mMsUJ8QafOLshPlvR/5GvEY+
FDvJ1d12tmUhMvkVzBN7oa/Wyfly3WrrTg6QJ9VthpiC4v1J9ftDJxzZFJ0cZ2oNmrQMUA0uHhhq
x5Qc0vjVrCZMZP78jyfHWVpf1HVuJSxDiSYVRj4XG/CrrP93OI9otOtfRMXlTduydIpRPWCcYhTl
/cn1o9HoKTIqXhedkvl7QJ+KWDCmvP0YvsjgMQcVCTmoLJwGT3u0MA9VPFheQW39zvhGfdmV9/F5
elFzO/xmOflBOgaBm8p2Z/2LuGlbT/9erckZedYUmVkV1eApVmUvxX6RvwlOcPPZtlorZ+TTMkT5
yLJGHTrHx/vCS33VL+5DLCYSAKluNYJB/y+r4ew8nA3k80b2sPcDv/fr8xLhVo6QV1xOCHdBO8yQ
BGJ7BuRKxUiUlV1xFiVYtm3DAiqmDn4/NDu9V6CxbqYpVpAmzgjKeEPjjkVmS1PjZZMQWWb7+C6y
uIsgDuUwwRmyN41pI4Xq0PAQebFD6IFVnhj9ZCLKtYtkcgYy6sGShoDt8HJiPmNc65TWyv63lObv
dfGvFYRUbVSMCErZVa7eLadfkx2s1UJ0XG95g6vo1LrI4kwgHSSMaesovy5GfZbRCqgW9ffcVM5L
XJ96GiVuKQ/omsyyn2obH7Io13ZSMXht0+9yYzjVeveznFWUaIq73Mpfh7RA9RYcv6VuAIqriJw8
mz5KMbkL5fhsdsafRZR/HNBFbA999lJL6D4AdZvdSsmhHozH21vJtO3W6jjzK1OrnboG5mc1uoIR
qiK061J7NKrymxqoL3Dizm2B/3DZXvaTM0JFUgMrUmGEg0f9ydXvGJp/7CxO/AP9Tk7hiMB+tz32
RSB31wY6ni+ajncYmhEoJsR1N1EmzMBVsi1YGtusW5vJ3a9xNKpNg75ML7qj/kUtG9vY/26X00ox
uUt2lqd66IIRmrabXBBjMdDWtxrCHfWyR1H4LNpFzm0tuYpy/YR7b0q/muqXIPHSRLSBAtehce4K
kAiaBW5hDAKUgHbJ0PaaPN0+ItEqOOe06IkitwnUfTAPwXS2goduESSvtiwKvGqYHNWobpg8V9xC
mrybdCiBkSpPNdk1yZeaoA4h282c724vZ2vD1rI4FUiiOawypgJFOH/TU80B9NOP2yI2n01rGdzB
l1ImNQrFwUv7Am0Ey4neqcfgJPa0bO9561kL4k5fLZRMrYxhQJFWdYy5sIGsoaaVnVZfQb7rNtLo
pgBJvL28LYVYC+UUoka7rKzPUDlzeWnHj3XrgwP7tojNfNdKBt/EqimJpCG/oXqKz54XMRoxpMXW
QBVpeGRvPC2C+FGgFXwD62xg0HMY2YnVXynxiP76HxfEXRr6PAx9ECOEKXeDyya/JwslzMUniJvC
0Ssc0SUs3ELu0pDnjo7gEGaeldWC0Q/LdrE7MvwDlLnFTVdCiWyTVy+0fEimliZIQUd3g6s4LQq1
kKieF6SgcSn+C4lbt8daTZiqriTScTYx14U1si6z8BQfDXc6ju6vHlnRjm7rCDJDaL5lVD7chqaz
FhfKgCfGUiLfs3yTw9YWaMmmI5RVoqHN8K0U+349xZLU8qLjomdJfIbhnH9K/XiHuWOUKVgrtQHq
zpfoLGor2zTpi1ze3BJ1zitZh49HislOrOdS/ZGgeeD26kRCuKhwIHVdzyMaBVor/q417fchp15Y
Th9vi9mMlhh0ISaYqQzwGc77mu0AjHsLSsGai5MBdcgYCHigeO3fmosbYGKIWtG3xk/QYH6RyTni
HjBg3cI6FPQqCx2qlAFK6OQuBUi8jaHHxB6Kxe1JvyeWcuxD457Koy9Y91aqYv0NnF/WSwMdIMuC
xn9QoTtZI58BXKA74PGb7ZZqn8cxf+zmxNWGPrSJSTrBB2y90lby+XbcKFe7lEgqfOggu81Ye9Ni
2VNnPM0pFRjK5r23GkfhPE2aSSTMJgUBg4J+cRMRQ5a6HQVRjDy7AyCv4mnej4oI0WhzhSuxnLtJ
GL0JsKcGLwo1G6TqStXbOqDdiCws+Gx6tpUoLkzRISHrTIhiMKPBZ4bhyG6/9GuDoURRg9KmZ1sJ
4yym6st0WtCQD/jWzG5lrwc6jkA5mXO8ilSAnmjo4P0w5bdS9MpT59TCbF4rsSfMG2y013SAjWaF
whB4nhiQFbx3mcHdksf2dyUvbbs07BUUrxRQhdlaiTb/mnzuFbSCGO3jPKgfwloRtJhtOrjVGrkL
QorbQbcWOIHO2A3ly2jszPDz7X3cPimgr8pgB9E1HlOrr7pZkTCK5U0Yriv6XdoIsVy2V/G3CB5V
a0zAMJozLBerxWNbqizlXqMY7+u7aLArEy2/8+Aw0kTFIvehWZ+mHMB24fTDCoJjktNDNRgiw9ss
C4F2969183xiaqfT2Spl1QvO486M3spBSEQ9j0ix7Y0HHUMO065zZgRVI0DyBdor2hJOmZIgkMy+
rSavA/BonTiRvEPTouB6ZEZ2rbGXJXLa09dy3uIlN3lN+zimvUPpFyk/mHVrj5GInFski/OfXR1J
oU5YCgOObKi/EvDZNPMOs1JtIcpWblv+ZV2c0+yr3KLjCMtnoHr9a3hK3MhdfAZ3pH8Wo4Bv++iL
OM5xLrGZFfmCriiaxIHdxJmP1xhxVTN0wPzp3TbHzTGHtV5ynjMsgEwVRLjzGK1BSRxNQ6OHne66
yE6+g2PAN1yGHDjdV6ajflJfm+pONIKzqZzonTPVNyiRtx7DladD+WKuYyshHm5d1VBtvUH9TJg+
3HQ8KynctupRV09pp41YaODnwIYbbAY/Xe2otiOu9bnxaemKZidFQrndjZVS0so2BDJS7wCcywVE
xe72AW5unsGcKdEw18P3JPZmlajlUhDPqE1bDgy3Qx5xfL4tZLMNHtUbnYWjGii0uMhMwuER9DYA
HutYBDajQ+pscBSiydPpfDFd0GZ0dBHHd8ORvtMCpYUJBGhxT4ovSXg2wtCOUdNuglOOzlJjFHmv
TbNbyeSC+0CfeiNCFOFZyfKQtOW+GkZPBkugnmaCq31TKwxK8BADK4TBdyPQOEiWIseQuTXqdpl+
TgPRS2V7Ay8SuGhekzOAI7YFXHHzZZIKu+q+dFFmDyoAPcZDjMJS3QsSENuKeBHJq4gUWlNp5hNQ
T3fjpNoEELiLKJF8e10mYS+IlavAQP9cA3NR9Uqd2ppxVOXUGbT8oGWto8JfNV/U4um27m/rxV/r
MvmSd9JOQ11kLA7rNXcJHwa1d9TuKZj+vC1nUykwlIsJdQNwSnzrhpp0Bm1C5B5U8gY2Woho97aN
eCWB84Bt1HSzNEJC5xm+1noGUECLU37QW48ZsSjbsHlWK3Gc7zOizGiNfsGClvAPFTAGWSF9QJDw
OE1S5yRDdgi08EMBvIXbG7mdxVkJ5pS/oYDDUlOYl3YGW8V3zUE3sWP8AOTRc7FLPVHjxfbT2QQC
NMYqcXR8E2o/EDmdNLavmBe/sxAeYNa5di0/2/+Lprbtbb1IY3q0MoG+jKemrrC66TvDKRzPoIPM
7/HDzwgT65IJmhDUURmzaOhaP3pRJLmdnFitlvmBlXy5iABNFakqarfjDnvLYiGQfGJc3jrViGEZ
U5aGEZHbh7ptHZdV87o7JkqcTfDOKSUPWpHvU2n+LRFUVcDhxgCvuQtgBPFjnKeIhKwkAokCWkAq
QZVg00WaFwlcFF7LE6bkMjz6O5rYmTrt5r5wKiKi2NgUw8bVDFAOAemCNzydOUl2e+rAz3fUmDpV
SVuHLNPu9qFsa/5KEmdpaJrvcjmH5lvmsANkgy3NmtMaO4SpZjXb9ZyeSfBpSTS3M3qBmW9qhAVI
CkrJW1j3Xg+JWs9tL2EzpaJ3C1PeRY0luKc3N3IlgjO1cgK0N43wyEgU4CTrAXhe5b3WfRTsIjv2
q3fTSgz7jJVFpXMzzRGluGGAPaoycOY/zE+L82rsx5OIi237yFbCOENa1LCVMh2V+gx5vaO5DzHv
u1ToNu7+RXp7+4yQUkIq00LfJWdSU8CyJhaqA0bwIJMf0yCKc0QCOIvSZxIEOu0mT7aOi/Fam8KZ
NLYf14dzWQL3qNUymKxiwCuMjR0WO9MbQ2c5AWDTBgZC/By9AmLClQH88FtDOYCr/3vzOO0j6UjS
0DKRcNLwaAeP9djKx6prvC6VHLMrge1X79SwdH5DHRkOLvjsLHDY8LE+ncAuoJpIAhGAEixufkTV
12EzBvOzeE6N+SJ+e1fC+Eg/64c5k0PAPpgLLs38D8DP7LKht40GLNmxKXDxm5cXSNF0NAaoKh6c
nGtcpoH0WlapXgKAhd4uDmAzYMFBc5wZvgzISHfWAWHz7S3d0lKLmCC5g6+6JkBsaaA33YScV9CP
ptv2VHI79bdmGSyK5mZAysCq+LWNS1XIUcekmP1O7h+BUWIn488WyZGhcECmYgfjvjRGJ9Bfp2Yf
Dqep+iy1Ap73LXtZfwV3JZC8j+SpISihIdmmdefgS1vYBfoAb2/pZpBn4RDRz60Y1OBrWYscG9nI
glnt/FaqM1elOkX5TV+2FsiZo9bEcSmpSKGVo/xYJNNDPBoCPdm4b6CcqgGYV9BjAcD2/UXQBxrC
Vg3qNyg/pRr5iVwC3Iov2Dl2ApzJWQQctQAKtwyiv+3s6rqZkUcIdFMakcge7mLd7l9bJ//WDQ79
nHkUPfjd51JzOtPJAHgq7pPeMAa4FdNUWCodSOWcQ1VnVHPUDuIZUmLryCcNg3773p1egbC3D5zw
D+3p9oo3JTJ5sgHOcZk3jNqcZ12qWWPqHB7yznTH4ct/k8ApvTFYs5WPUHpal05TZU7aCRqv31pM
+VND/7qCaqAMbjE+OqV6qY2TiZQESUhyoGGRnZKgAzd8KP8IKfIISj+SYz+psV2QUHHGAfvaLYoX
LItqN5La20uQ93tQUeaMd/Lb2Cng0zIb9bVK5E+kLXsbIIhnEqsHtNc2tiJZih9L2UsQyl/aKX1Q
8t4FFO5gq30bvQbxBA6YsoqdIUh9vW8aOyLxM8jNj3q2vJRakmKKYEFCMVzMh5JWwJOTQ9VWw8A1
tCJxsiGNDoM1+UtTPkpwzE7dD5lL8JJy+gzTrhl1gDwOytP53KIl1VEa6dwpGTrmKrRsqlFoT6Q5
L3r/0gH4YVeUIzCKBkP5E/Df9H4qI4dNWfl6lBzHQnq9feIbcRTuRxNxjWYwIne+4BxHlRnUoLn0
lqAybGLM9mQmZ/DQNLaedc+YKXOaEQCSyLgEQe/iYAQe8NpZvP8ALrZarDgMejkgnp4pB/TQ2JRM
AIPaC9Z5/dxk2DeqTPGyZX+54HTpkpLWEiFvM1SY03lUvgJHvnhJCrtlVX3TrxY7Qft6V2KkaofG
CSFuy3V8/P4T2JWzclhlVbWyVuETGnf+M0QzkuXEh/LQA270X3TYbe3resGcE1ZkieIpKBNk+4sD
0rbJ869HruUgm6X7b/hlQv65axf1fomcA+nnVKmTCkK7CG9p60lvhLvI/Op7B/JeBDvo1S6CbNLE
vLoEak0k+sHbAAK6XT8ijmUFTARbD5moKZh99A2JfEd7nixhm/UBgvPJ65vPahPAbB/N/hCNJz1M
BbEdO5db0jh7mNUyMwHxA5xfFEqG6mWhnSfngOwkbquLsiAbuAfvdtNkOrvazaqjbdvATYOJwK6p
U39+UxIEyoY9A5vtWXmevxMvBPwcsIz24PjUD8cMDe6oMuz+m4XykVA5TnkIdEhmodYHy25cA/P6
+8ID268v++royg7+ObIXnrhvZFtxDTCmKlgtOtvf70NcVK3RtBCuFtJBQe10Dtzb69vWoosE9gWr
nW7HGRPHbHlhM/s0Q2bZagb0hPRojlb9NBg+VfKYiDZVtC7O7bVV2qfzBKnmR+s7i5BiUMFPgGDI
XhWPbaRoxGQjO8s06rJOzsvlddQAyx0uYPpiACfDY5wqg1Pl7gLQB/GooGiBvJvDoyyxMixwbIAu
XrtDLBpVF0ngfBqa6frOYm47J/qOqAvmHv7XKxCvuDVzOKd8hrnguRXUpW/FcGDaPsxDIER8vK1/
V8t4E0JVCmZyxVB49NOxDRPQxYH3XW+BDFH8aHuBrjFVeue43gvgI4moA1F3NCmhn9EAowGZHeh3
aS1qs756l3FSOPeYLVFUawlY1iNzPBJl/IQa8z1eonZW14IXhmDH3jR9ZbHVrNWpEkeRr8aluwB1
LBCysVyFBFiNjleERsHOhiIad5m1gFxiYF2hr/mqRyZn2JffJ6QokCXpcDlHkuByuX5uMoHIpgK5
DlH41dMsq4o8KhZFYt0/ypHRgQbu9zkEMAsq86mdChvytrRCR10XyP/EwHuQc0CYpNNJWrYxHLi+
bw3qYCbFrTMRWPE1uQhb2EoO53bAVJzHtHlb2Lyrvkoxav+l051m9BzZ9cFadozDL3FGEc7YdQTN
SeY8UEyipFBb49cZ5vvw2MzwsLKj3UmHqHNvW/E/SAOUqWzosGXK6X9X6pk1jUMMjakCu/KmfeAx
WOscvebCktD24V2EcdEBaSKtVWssbdZORLpXyxdCRKjMzLnxbkNHEfmvBXHOLwlokE4y/JLmjzUA
1Wsfb/fYz9BjpzqTHx3Bb/kf95AZ/sqwk7GY4yUjoc9KP9NBtqfT/KE+0NO4lw+3ZV09O5hyoIZn
mAbLFWicgZcjGMrxEox9yTynReOYQWsv2gD0zZc6/9CFH5phf1vitolTvK/RlmZdJyaiIpyCBpSF
bz4liR7YuL5836LLp1A+vFXTREe46cXA2A0rBwossj7v97PJURlNZagJQ1vP82Pl5X6MZyMrHc7u
uCeC9r7rGIPt6kogp5eNSkiMQfHQn2h9MkOQr5egrJVqj5jzOQkHtw1yR5ry4xjSO3y2q1VTKXKl
bFVXirv6CE5xM2XEMxOg/H67W2sR4PaFWvQPZ3rZYU5jWzDRd/CvIOLw5p2kObUTufJ9DzxhA8Aj
buaIiuyblk+RhTU1jAmjIef9kQaaGXWySUNfVXcg5DrCIqteFtQR/+Ec/5bCdzjWRgWqiC6poarg
bAYGLbJOb/h4OaA2AVQs4gHeutH1y6r45sV6icouyCzEQNVhUZDykUToxG9RzpVWoC4FkH6WV+F5
u+R0oFk3vd3o4b73h711jvYJyiqivtptnUB0AAhyDR1NfLtZZiZBjOwrszpWQEfyM0Vv8gSYhvw7
VMIPfgocy6bCrwRyVywgtuNipuNfCg+kgT1zm/9K4Tf1byWLu1SzaTRNKYSL/n+Fz1wbaG53k4OL
FRMsxA7d31L5lUguzodPyaPaCkI/bK3vWm6+SFbhkyQQZEC3lX4lhzOtVmosS+thWqyBb/rROsNp
/sHwZTt/XMR56k3nfBHHV6YkMoI5EdR1fnLoDkt9BKOPQz6ySaC6dgtfFj45t48OQCW6JuOtYXF+
scurMJQBSOOzNlOml4lrBhCqfNR9w5v309dIs4V2txVGGGAMtcCioyiIBN87rHQcoz6SmMNKPUw4
hScDLR2Mv7kB843bNb/z9MQttBbJ3ULGgKQqNZvYb5LJnwz6MBmiabitvURtAyhbeFFjIoXXlXg2
ujmETvbqYKf5qQMiZPw/l/Xe1vG3EF5DErOh9diwJ5X6hzUWXtU3Ap0XLEPlDgd1UfSEJXIMqpfq
VFfjc5RpbkWz3W0PdY09wVYCvwuMHNyVV9jwmTkQPcrhNfqifyY6mkjncmeUgRcOmlsk3QG04k9N
lnxIs/RhWJRdqChnpZS/JFR90cj0XHWxF2b1/YAmCbWtTgAfPZikPNFh9sw2O1lLJKgzbgb0Borj
GGRTGD0aZy5ZaE7yrMGrMug2FowGh/mD5S9nRlN/e3+23s5QI0oUFG/x5OScKsnlqbN63E0gfEC/
pl0tB6uebSX9clsO+3/4O9BApwRwhIBCecVd2WZVLrVNB5xw07hX6+FuGi1qq4P2MZibygbptGgM
aVPBqAyHY+LosZHvrV8a5rjWg6b0Q/0kFTJMJXGC6fvtZYmEcPcfppnKDkFm6bfNjzFobJr0mCZ7
EgjZloLxaw0YX6rKu8+hVdWm1OCvuxljMrH6fVHLfT8We6WLPqWIXQbMOGVqtA8VCgww0v8sVfJD
7qZT3+EXowoW+V6fbfDxOlo0HAM1dkJJ2oXFfBdY9Ud9jL0sNh4G8Ca0jb4z+vFYZr2N0e/nrEx3
TZB5TVAsTpvNyt6MDOLQoCkAJjqj2TyrH9UoP8skfgBv41eZlEAKz05Zrexomt6h7uIWeRk7Y1Z7
XR5+GaLlKQmqfdiABtvUpE9ab9Yu4s0dCSrRu27rqkMbFcZd2MDhFa6tVkTgUlCK2mechmSHm5XY
A+CqLF/bA8lcNGu4fVIXcZz/TxpwMWHKKvQtZM7n5rULG5tojX1bIVjYcWVMq0Vx/gG0k7WSV2Xt
9+W4jzvUBgPFeqjQu2ibZljv6r47AA1O1EUoWhz34pjCgGZLCldaZvVdNw2HHGhwaLloRRmNrZh8
fWjsQ1aP8bIYA1CSIcuWNBIYft02sQQ7eN0tw66F1RZyhqu0apNaeKP68ofJA2tbc2BscbGjRg75
8kb+JAy7RKviXO1QRE2tBQDiXlLtrAEMN9CTyLmtGcJ1cRFrJSN/mBpQDYx3okANupfpj+JlOspH
GRRTqVv8/J9bMrmd5OIRq5isJSjb0g+yXZv82dWJ3ZKn28vavD0up8WX2wZNz8s0qmo/oPGxzlOX
gBIWFMWunBbf5KAW9d5dgw2+XxSPE1UnQUEqim2MDs1hYIxZmg7KrMgjX+HIXBazmj9Qs11c9evt
pW5piUkUguw/MO0UvuoEcjxzrHtoiZlOfhuU+7ATMdlsi8BlgtIZgki+3yKSNDUZSQMdkTEQVRq2
ZFaqwMBEMpT3JhwnWagvM0x4oOopXiofVKyClM+WOzJxLWCegMroCOYUT57n2hrrIvLH7pOW3Tfl
Z4C43D4MgQhe79QGxwEKdhZrm06pWz+L1PhTSoUpeJEcLhg2xxFNUzSNkH0M/OHH8OBdsjlA00QF
yDVFGTq2Pfwlsto+vsw7jBhVmC3YFAsyZRcAvR7o4bzggIIZpsYaPz009xhodi1XlHPZzIisZXMX
WNSCfEQq48gPC/WlCaviMGfdqR3pHl07xyyQ2SBw74aqemz0SBCzbfpIdBqZJjJ1lF4h2tSJsSjK
iNqQ5hfPzQNgA6c7DTFBYDPwyqi2YzDiiWhBNt/4a6ncjRNIeZENTGpyAM+gg0nEwO2/YpLDa3wl
EHJibbnMtTjutqF9KndxMpe+aY2non3O0ZWZF62vGDHosz/etpNNa1/tKHfrlG2QVk2RRH5tjo+9
GTzPUbq/LWIzt7VeEGfu5aSqkpxi/9pd9Cy7uNgwp1fZsr/sSo+GdvJNBBElOjK+fGl0aqmOIUQy
ViUG4p9gfBSVa8vHuCNiLfe/LfHtXbiKe0y0ovVW97ZElr5DNu3FBG4nm3opHi03f7ktT3Bqb8tf
iWv0MdKXbCl9zCxpSenQRdRiLlBC/iE7Sxbw4Cb4tWq+jwEdqy4PchOelHZxaSOamtis95myxSqK
qJ9eYcAQI4pQAMHVySqnkeS34DKTnFR3WLUPlZwT+aYBbeQgyhJu7iO6t5G01omKuvz7u66okogW
Kd4YljWiyymylUgXXKfbqniRwatiSUtjCUakBJqJfhn0+AmPmj3quR9qtB7VXXMnx2Q/FPlDQ+ev
k6m7aRwsgttQsE5ePVuwxpnNjFwBCe6WMbYDScR9x3zg1Z20WiUXNVhTTueyR2VYns3XRptSV5qt
h2zJqdssmX9b/TcvQMz7gkHLYnM23CtDLod5BGN07RMUvRnxa7fTvN8gukcoycaK/xLD+f3FxK+D
IYz8meR2b31K5sfb69jctJUAztOjU7MPQ2tGrk5WDrGp+mGn7q2Rfu3632l/WK+F8/Nj10ktHtS1
3yg2MHVOizEJ0oKixXC2ZAAptiliVNBkq7UDSh00SAFXPPmQyd7tbdsOAy77xrPMz0kapAADqlFP
mFzZZXQ+hvuLXUPzci87/+9U4W+qYFEV0b1uIhP23lF0pEZyTEG2qFBRqasyu1KWXTNPTl+Rx2D8
SGhrU/C91W16NHG3tSnmCwxdoPebWwzecJUqaMdXKaf3JKir3pqQNaLTeWjvFGDUJ5NtpaJGwu0b
W0etG9zNMrnipR60WZ+CEN6fVTXaxmGAjvDGzMyk2El2/V4VOZBNm16JZC5sdaVJ0kCaTh9Lv87v
2xIIzXXhRLP5pECyMhyUUnWbXkT2s7WhmHVH8wWojWTY83uh8GcjwTGheqNHkz002kc0MP8cQLUV
kDx1bqvt1lMBA0yIXFXUE6+aPfq4HEfQF5Q+NTsPxugEimLLaK36b2I4TzzPxRBlCe5S5OScWVV2
VdTaVfh/pH1Xk+O40uwvYgS9eaUVKal998zsC2Msvff89Teh/c4OBfEKs+fs00ZMRJcAFgqFqqzM
gbGanSsFtDF4iaJXSbyROhG5lCVFsZAWzexydWMu8cpYyF4xHXM0uJwhfoR0n37tVtqQz6s+1zjm
odcE66EmWJzJboM44FjaD7eUzKiji3isYQRFI55PHa5Ci9CyafXak/XxnCuzM4+9F44YCh8UZywS
fxUMr2iUoB5CKxan47zUfjkkJ5nLjom2/EJ6Y9bJ4MqK9NFVoslXmMzjkAqOUOq9/413DguqyZqq
G/BZ4OApv0XbVl2MEjXXsP0mr19j4RRGfiNEEN3wwtDlWmZE2PncEKiXJEy2oqsB3cnrkzJmetT2
aSS76nvzoQeEqbp6h0H9VUMfsHzmnpg5NXFUKqUA+bCCG15GGwAf5dpkphkNJ6+97DaOGAh2aYeY
Tz7+rd3JPbGUSncWiP7635gXUNzRn3/RtVGfIcfhCrEsmlVZWEXC/3smQkh2oqWJCA5UAVJaak3q
2IRzJI8KJsZnfxTXAOB33ppHKLmPy2ycwehem6WmfBaT2kFS+j5V8Tc5iSYrG1JkjRGQOHHtVJmA
udVKtO+71V7xDK0KDCGi3m7cnoFVLNCJ02cFxI+DI7nC2/I8XjTQ4hTlBdJoXux0OfwB5eROcLyy
TCL1JvzPdQWC7nJV3PKkfUYR4bmxwi94sQWqGZrr19GLM5NFLLaXR1wZpfKvEtTdbaXAKMkjwccQ
WqtsDagm96Yhu0SmHXlsmjISpd2lQgsFlBqY2NBpFNkMN6zCeFFceTw102sEpJ/MwOLs3GvQNPnH
BJ0g8WUGlRUB37GoY7PMBdPIO7OYQlNXfIbLMFajUPeACE2XuJ15w51UyVOzpLbEOS0iU1Ig2FIN
51SpIVAny+cZXK1mn00HKe2CWVqgBazHxxYkmVZTrIxM6VbNimjjbnaAugXDfhWEdOVxnHNLDgon
fRTfAXyC1s1PRK34Y3YghIbRvsLlIR4KqeeXEkT7f6DFRtZ/FcWQMkLsQiDqJBLpZV07Nng/1tBY
FBWDEKOffo8uiH1wjn7078yqx823ILYMlFVVjEbJN/lhscr5pEu5joiJPp+n/yKIUsORTelXBfbW
3mLzgrFMUucW7e5MXKoEsNXxvSnmRyPtLZUv3fteRl4nN5u4WRh1UPkVYAq5bEMXMU+3q1DjfWHo
PncpYRGah0dME1p8l/Is577h/qQ2lHo1RSCzWNGSIx9PDwgxV+uQZgx74vy2SkBZIjf+Jv6JfIGE
c8Gny09qIDuYHrAwjHoSzZYoI1j3t/M2v4c1EY11XoQIC8QuKaeM4nHohAI8seFZcEc/twtrfvk/
STu7PLOu8tvTSOwR6g9RUFHjofPsCrRP2qJjdaQcB7GraLbrxMyfYp97jI7g4yWFntPqVeiBG+8C
+HAMe35ijyXteSsaM1DbAl4E2rqUt6K9luR1Iynuqh54+VnXpo+p4j/d392bTIIsVgYsQ+cR127S
1iLhem7OZAWk176CYQOur1nfb3cdGxNUdFt7DXQqaxyC7mYFpeEzr5hERmQ+Jmf1pAuEBQIDkOKB
FWFu7hVqaZTfzKKRaFOLpRnhuVgTn+M+1OKHKvSM/Ja1heTfN6dhaEoVeAUBF7PSuiNIW+qBNXq4
bwL1HckA+Q1Iz65NiFmudPmKpYB/U3BEbvJ6cTIYH4phhO5CcbqSVgK41oDBAMP08pzOrGfYbcp2
+ST/rIPud6pxKkxNBZdu0YASM3OYzcgxMPGneQkkvTLb8NNnEvlZvnA7bUhZppwwxoBb2qBIhkPd
nsq36mOGrAuPHowzfpreOQcxOoCUCPkRbvqORMrMH0Dp9ZOFnb08NenbAQxX//mU9BWbLonIgRDZ
cAFGmSHlIdjQg4gKswOuGoPh5znoP4wAfGyu4UF7tTcT5mzF7odW0JUFiYeCi4oc2I3DcoqElDyE
w6pxY7VVbEY6iyZk34QMEnPdABiLXiUnoVYctjjzcqy7KK5WJmih3u6Hrt1rCMERuEsdrMugw71e
R19nkFZtIxXzuPFT+SUJyk+5qZvDW/WKvrl939q+B22sUR6ky2ks1R0H3/2en7KHzsTwxkH0y0/g
WWkvjGXJqf81WpXfuMjRCHVY70L48VvFalERSzcutPklVGDTpKTOhCgEz+2h9pE1HQn5A3kAEDg+
ixb+lnaXnJyNNfKpN94SN1GvLBGSJhHEaGAKKd/qp/Rz+5iC6aKzIfuUQ9d5QSs3dQybpa96++qh
rFO+mqlqFJfAdrnhuxxobvkYY0JY8ISANMdSJ3JZcN5dz90sl7p127Rb+nY2kIvXbzXqz3WUMO6L
/YRmY4JKELMkVaScgwkCFoNGgqX0aNL2GDsaTlDQ8qAZdt93WWuiMsMVBehKFuC6chpIeGCpTGkL
8pPvuSR1QSmNnKkDxgIQXusTl7uSaKOefnk+pIklf1aewW6GfMnlj6zQftuPu3aRCz/vxkEHDhpS
AOuEF3m+vrAMsEo5hMkPQyonsTInJKYZkURl3Je7ec3vz0gXFQFr4NcIs3KuJv7IecOSlneZBdln
2aCCTox6oz7MnOGOkS1mlcN3n6E0/j+GtktGvN3BahrAKhmSJNBufSLhPJr5rxi94cQpGjM6Kc9K
MH9ND61nQGSRiAaGFkTJfY6FFiGh644fXWDWm18CSteVH9ABhB9NTprYBXhya5B9o5SjWIVb/mSF
dab3UAEGk0YLJy8IpmRmQEERpfMzSDzGrmxLgfGrKayyM/m3P6DJ2M1PAbSVcUGCLoPmKirkohQS
6f/Wmr2kNYSrCSt24usmRk3MPJBPbLqBW5XVy3H5bZYKBhUkNInKJJ6nbulDvoR35tf+FQ1ri0Sg
5IcSKEjGckfszchlnZkLruz2A/+2TgUKLu+KKIX4BV790HUDmsqcESnACYh3HRJC/AxncEE2kVnV
yQgMdHGky8WG6/SQABA3egVAcZWduEzf2z9r//w0WrsCtPZ6VsvIWUhYTg4TuArO9UEFDen7YEN3
zi3P6sPI+fdj834WAzWESxkTSQx1m2cAVKeimIfIiefLbTAfyAyq5klO6UkMa7txemOMusynuM2U
rIQxoxwt0AuY+XjIMestY7JPUhZWprK7pRtz1OHSMyh6iSJCs/ZaA44UAycaQs53cHl3sUUbB5r5
fN/PGDY26QtclEEBwUchihPGZzG6DCxmVtjDlUiO1P/MMZTKYG7ejyIbo9SVniRAuTUFDtX8PXkZ
n0Dtw1k1ygLFRa+K5EYaJvFSc+bM5Nt/5UDIgTD0I+oYrrhO0Nay6dZowh0RasAXk+gNNqNz70x2
fGSzXux/0t/WqBvJkMdUNArDgDoydGKBv59BF5Ax9nM3NIIX6j9Los5E1FVZG6NxjvZUdc71zB1W
/Siqi1Uu8cv/uH3UkYgVgZMnCQvig9CbHogyweAmT7rLg3iGed2Q+HYT/zYro0/EvDSNVCAVi/3U
FwiB9BF33DfpOB/ky+x+/ZI7md1CQ8BjEqTs5oEb49TRWEAPxsUVPIVISxFJpNhdOLM3BxviXGb6
HL7MX+7vLssidS7aSRRHPcJyuy6xhLK39OLtf7NAXWddE1ULclusSS3tXpBNfWLBy1iLIN90k5Ss
UB8DdBl3VikjLREVs2x/3F/E/iPr95ehx5EzOc9WKYHDZx/a42zrgXBS8KZEQRyPncKHwslX/QhG
aqbszy1GlqQDG8t09Aj1LFpC7J/s5RBMDv3yFwZrgcdlIc7/P4H5n0NtUJEjmpKwLUguK3uz3ZlK
B9RcYi2Pgx2jSWc8rZPJrB0zPh1dyzVWgy8FHjZ7m7cI+IaLTOGbjhPOeXmQlObwifWAvO3Nkx0F
qwppmZFhQMoj47zJZT3Ht1ygstu8JMCgfOFzs3/TCKWUO5qtM7mVT2Qnf+kx2L5bD30mRgTdveg3
P4Ly2WnQmzLs8CPCOLYidEiLDsRSurP0nc1lDIj8fsn8tzX6CdZ2YlU2Je5cqFEvLkQFPq+f4x+j
r8dk090C4uIJCmz5S5xYCe59EfwMJIdjhdfdz735HZQzp3MBgkoFqy40G+JgZgieK8ZJ3XuhEOIc
UJwDSKJo1MbGMnj0yg7diM7Rvkuu5q6HzBIfKx9vTTMOWNxkeyvamKOTUq3XaqM0FtS4KvA3ov2n
16L7vy2JTiDaLirCou5Dd30kgwGkpywUpvbQ4ZAAoPaTe7tvcH9NyJYEiK6AP4K63TMlbiArlaqu
InzI1VelfL3/98W99AEyN+CaBfEPypzUCSy4FOAAo1ahcy0/Cy732XAlvOMwVzOa3M/sBEicYQGD
cgIsDpEOPaugO/JHzZ+OzAi0dxC3v4Xyl0qKpzwf0ZXrnAQbilKEEzmqn/jjIQFlguyOTvOkEH4y
luvshvaNaZU0DDf3liQXUgPaUh2BSHJJd7V2wDIHuRlmCYacKzqr2Vqizp3U81WYTmiZfcYr+lTC
1AkUpCfxwCLT3Ms+t4aoO0Ssq6QWdFJXbk9pfy7kp4Z7vu89u7n81gblngtuYr2G6L3LQ1AUqhAP
A/ic/gIXoBUT6Vn9GDvTJ7myWQINu92RrWFybjbfKwqXdWnkVnXDv4ZfYPbFOSwPCxhQHTQFfvFu
iQdh/0XzWTM6l/B87/NRSakwLFVlqDPGzYKmwW2lHblH0SqQHmZW8xkqXYCIgeSydKLX7pVQWTF2
nHy1e/apvLQQ+HGYS151U5/MBs1QwdC80AQqDWV0VhbMOJAqlZJK8zrUsdyErgQtpHL4Oa2rbWRe
VrX22LBGrnZDnYp3mQFSalmWqJ2NarEu+ayAv86FJQl+mDcmY/P2z95vE9TmcdMsc2OK6M0HeiCD
DTrB2y8+dI9sPv1bkCNSGwkoSrAGgLEXg03XHhqDpyQVtFV1RbULhq6PzDqumoMYlr6iYCiTq96n
Et0rrQpErYNyfM6AI+3upyaDEcUAwYdAYwGQQnIZ2Bt0d267xyqrTGFKWEWL3Q01wB/O6wpw23TO
yCuRBFxqobk5aEuMb6SSvLiDr36bTJYv7rYCwICMaQ5AYQA6oI5806tJNg2ihtthcrqH+a07ay+S
Fx/GzCydP+DIJMGLPmpbg9QXDLNursMGBuOwPagpAJ/LSyx05ix/jDpvhdkZykxa+tQqR6FazXY4
M9yV3L03PwBbC2wF1Opu2FJWYMziWFiRHV+kAFWr86CB/VYEoS36ClqecTD/1WcmG/2zG1/JV/2P
aeryACynFcFkTrLUCYDB2OpPEp5YGSpDZCYvf1AsAmBhfeRbbhCcmq1d6kJZ1VqoxwW9Z2Xlg4Uf
q8zSpz7+XgCOZiZJYy+z/BqL65dlWBOrw1RNF4mPZVR+KaqKd+TCyM1IiiDNWL2KxvihiWkwToBN
SF2RPJdzxh0Sg1sjwFQivBFHlRWfd74ZStQK+KsEEZJrNIN1po1jLAlc4g2LKbcWiE08zW3e5dQE
ynU8xJ/Cx/qlDFQXRIfMkjHxSMphroxT8U1T0Epv0ij1onk11/jUL6WdNqXN8MudnBFmwKsPTn8Z
EgLUSRxBWZnpq47SK646R7S043oqnPLVeCDCHXxP1F0szme9WPZC6pVd6kDWPb9MsaYlEK4ZYXA8
jFBnb3H3JXbMOns7ke3KFrWVnQakTzrrhhs9CJeEMDyUYFS+ZMAsn9m5ZoFpBCzXAEE7wjV1zYbR
NHJhJsFngtVd7eml/g6md1t2OrAsJgoAY7Jb1n/AjbRXUMeYBIhmAfgH6pwebYfsd6I1Sp2Ci+Pv
ccrmZwbIFsmfskcWLYGw554YsiFyKMaOZoggtxirTvPU00d7RAUfHA+PSTCCYV16HuzxY/34g3x7
J2HS8fTErYH5fUh3UM6axo0AWRtwO+Y+2OsgQhfb3wt/ddCu9lgrJH+LPn9bW5SDam29yjqH+uhU
pBgTmu1VnP37h29/D38vh/JLKYyHvEzkxDMyt2szVxxqU4Qcwn0r+46x2TXKJbGbuqbLfXIZFIpS
Szrq/hpM9vSjBQ6Jmc/vRU1M4134bqE/Tks3geu7q5NsSLxE+GuMHyoRSP3JIKjmKfk0pt8Yq9sx
d3XL0D5RciDfkdDaIez0+kfyPJybM2HDHNFCayHnAtWlc21N31ivvx0HgWFAhnHgMORBM4VpZcVl
WYFrVdR6kAiglWU26VfG6nY8fmuEZgrT5kiN9Q55C485SvI2Ss6dq2Aou7A5m/Vy3rkLQFWMDJMQ
qKK6S7k81Kq4pNZ4pNQQaJBAYNFWVly7isIKkuTmp84W6GGg4AJtCAz00DApFZMXywCpKLQcJ4cz
Y6tp0DiSzQwyi2C9PzJ7nOTJf88g5SR9PDWz1mMbleQ9LhVbCgMJd3gbPtXicHHPhlvNBYk94/vt
HPGrlVJbKixGRmDn2iX3Cj/iH4NXeJB/95fKJB+xzEyD+R3FvTOx3V8qsIBxjJsSyPu5xqG3Z9Tn
LFzoR0yI9371PH4jVeDFldApW07yQf+smqJP6AlzZN7Fp8iNvfu7sHdSoLiqAe8OgSc8X/B1Ng/8
bh2SWE4FJKBh7/ARbw2Tytjoy0Ggv/DWBrXkJNKXbFkRBnJf9xRXyiztW2ovQNh3D51H7iXAwp31
Hfrpj4vdAhlTnkUTEC6rDvC0B+sxM8XZSQXwaNRAjSdDAAVih9fLjmptLCLSosl90JrkLjDVpEtZ
fxoAGp9O1Q9jMfOD/C2xWXCDvVoOxgtElAAJlPt2ZpJrpXZIkAvg8w9W+cY9Crb4LhxUW0FJ3KpG
oIMwW+Gx1ryzZPDqGAq49dECuFFJS2chGnt5Tr1qah4FAyoEiuCvo+qNEe+Ddd2571g7AQvKaJih
wJMKGoH0kzVJUejGKBfMoV9apdANk/j6EShMqxNZNAR7xX5IpGkg9MFjQLt5DeBR38spyJhcfY4/
L5wKsrM+LAJhGiGHwmsQ2ZMdOVQALVCCVVc5B+JRmlmnRmGNkTAHMZ7ueh0H4Jr7llQqxllXSwxV
7qHOOVdY4kcdKrA5hIzu79Fupg0/gNAZYq2CNP/aDeGYGddGuI/7z6PdPOQ22JZ+SCBOQ1vN+MEw
thPZ9Y0xmkgBTEdlnEmgGCguSOOGRPYCCBsSbtrsD7QO92LdlUXqlC2dmkcjD4uA2bvdw/A+f4re
8aR+xpD7gcNcDXj13Oo8HojELBEdb8/RoxiZkOo+FZ+GirXdOz559XvIjb4JdnmDzLHswVGafQDl
6EiH9Th/yzzZB0uYhdd2oH1B/4118PYqKldmyYfZmK3LKSprPAG8+rsC4RE0oExwhrk5oQT/E/mW
/QfAb7e6tD03BotBKpW6h0FpMDMViqD1jxjaQNBitFEvjkJz8HOHXc0g3krF+at1UndJr0tpgymj
BOlQdsgC2S98yYkDVnLHMkNdJ0qqGatImGaX8gkzvuZYAKIG7rXWOMn6t6l5FbUXxtEhv/zeyqg0
3cggQaQTR4b0dG4hlpEJXiRgqMMJzxi6SZ4gdOf9F52Fq/0kqcTmMy4i+lVrkSGE1j9a5X2eBitm
9Un3XyAbX6FDUFgnC5/iBaKfUTGFQI3m8I8Tpt1yJ7L/i2xjuyK6KTsrVdlPDVnROluEqV6bWPkr
OcN3PhUNgc27BFdvjU+1BMWDZEdBflxcUksDMhtAUYZjyAxrVETJEE/kmLzfFsiqdlbj1a/ci45O
k+hW7vAt/4tZMGFZpIKJGi56qS1Yn3GYXd7BB4tttEkDyXolxOqsRgjLHPn3jQ/WayV2+gRzTWl4
tfGWdtO/z0Cv7m7qOCeKGhpd06JaMWtvcVV/BSXyvy/RX5mgjq+u5NxgGFzslQom7qu3kMXSuBfi
ryxQRxWD8ZnSrUiuCEh4fCofB8B1e7N3tKB/EY8Ca/pq79heGaSObaY1oaG2CY6QpZmiRV4RBK+v
AKJZPLL0pXfuza0xegwrBwdgWxFjUd2ZkuaXWiCAMLfQWDQJezmqIqAgiNqETPgSrr1trcHNmEhx
5iFMmFIINbB2cvT2GaMCTscig9xD/4CR9rc1yrf1zBiXmlvJHq6Q6BbeCNR3tBJk4HiFEIUc5b8Y
e7gySV2ReFnXQpiFqQcsAKQ1vybpF0ZE2ol/Vxao4zSJ/KgXWvP3otqnujRVHwyO/uxxTzJ70oF8
ESrcXpmjjhaf5EnNL13qic8DpF/JKGp9HAOioET0IxvGSd7/Zhi8hTqUAUUROmPGAFc1F0WeQ+fh
Mgkrvqc2uiX4YvyITyYe2EWzncsfmrb/mKTz5mFsWy4rchTNppexPC5c7kyafGB8t70ztrVC5cqY
Jl4hgwfXJ1Dv9EvyAB48jDELD7k5/0IUsfp3jnkfs5ZGXV8pFxdCkZSZN+SHcujMNPfLlEWow/pm
NLimq1K9mas0vwRHQsxbxUH2/j03Oa8OcMDTnwIDarYbj7e7SR3tVslR0wgLcgqghfO37gL/RTYF
K0xM9ciexdvZSQ2zhSoGJwyUHC+Nvs09qReCMFURyt+ou1uCCMZtQbVQ+GWkNzvXMczoqLFDHxux
i4ofhagOXKkaqLKnp6R46ldWBN4zYBgY7kZlQkY9iIrASweC7bRDQsMnusMlh1CeHYan7xT8IERv
AGuFVggGvClPb1XA1QDOQwbTRU1gRPMUtNrcWmu8PMZq4cZK9dYNyUc8VYpZCTEzRdxf4+8fQHl9
MWTzWpUKeaeg+JKYokMAc7LZ4X9dAehH9tNor9F7tWhqXxMNYhWYzUq95CP3FyfB+4hPbf7H8ii9
hCXu7eRHHXB+WVpZyQgte6653W/qLCRlw8+GgDZi3/UOtz5KaW2vrIttDy6MeX1UjMFSAAeiPVPR
xrAphzjFE6n169rkf6a6WczmIOORpJpEqHQRnaq2QVi6HOOAJUy5F2WufgB18Y1F3sxyFEIL7q/i
64oxrQJ7bODJO8SYBCVSXyyu7J1s5coidfdBMmMoohKHMY0fDONLmjp4pXGxaq5V5jIOza4tQQTM
BeQkGhqY15kRCntxVxKfxaTb5+breoJooJyb6Du7mjVBJlGw9NHrfDaL4x4Ui5BEol9K5sIketK/
HUutzNUp8Qhp1nct5BovSyEzPqQxf1BQreoh4G1x6mQr2eAlq+AnhVcZ/UHrMLEglZ85ZKsno5Hs
rBW+ZGMKf9DUAMocDMzvXtS/el5S0VGZ1nIQFwQvGcRepmSvIG9pncrXggsBvMd6HO1l4VcGKZ8T
lVHN+pyI3tiDs6LR2p3RSbYE4A4wVcrKfXYC55U1yt8UCBzoK3+pr/QYqhkPpIAWH/6gmUu8icrq
rixRz5k1m0WRI5Uc8pwh9L/dmXvQbWBUPWDDf7IetYyKDt2u69W+EEGwmnhjnVotJLvECBXaQ1S+
ZFllFZHxYvQsaONOVNx6Nf2mSSBI0CaSmnjKInoD4KjRbFaQDrh/bvdWtjk7NLtEJXdDWM/Qi5M9
0iHkHMkjrNepd9/Mzo12tRjqRoPYbJGBKB5m8mMsVeiasR6cO+nplQUq/sygkhsU0t5XC9Ws6u65
BjuiLoSmUbBYgy5daNr7tptGXVhzGMuYz5FRvgSnqxvNM5CXsRidhR6zmWqUFyaXRyVojJqHqS8+
yUNtZ7ko4f4OA86Iv4/QbbLCtRlNjIYFQF74hayUFvCc1jAA6Zx0gRYZug3CTMK49d7JpSPVk5W3
uWY2agFRynZyVx0BpMGABCQ4xE485GXzWMrySxypTsgLlY2+GVoI0+soak6htL/uf1JyxO5tAhXL
qq7vpllA4aU3gLQyzgmEivWpMeX+KYlxkZaf79vbvz8BCCXNIeSX9Oxvqxlt3zdAVPFoEJQ+kQXh
HO098rVnQgqrP7C48PemUsAhBHyDIMrIZW/QCOGaVITpz1WfY8iMO/CsFfMw46Fz9cfVCV0i6RjG
phQA5/xAlCdyq2e9l3cde/MjqKOT6UVZGCWWjeHxR+g/zQlaskQlFM/J3JogD3AKQSLFQQvDYuz4
bgjamKbOVLEKZZFD5sEtP/e2GpAhB+khPJwGW3RRfXV/sKQp9pII8IFqBG2IaRE6zhq5kMh9A9xM
weMpNHPP9RLZWRGdI2gdsObmycbRDrwxRsMjqkqHokEHY6mPBgTw92SoTwmAB7JKi3kT7x2XrTXq
USGKKFSqGaz13/svUxA/dQ+SK0kWh+GGAs0WA1xgA5Ik+b8rEOhb25QL5QsGDVIBXHm9BHy41poz
2AJTnQUW2gvyWzOUu0DMjZ+MiZA6QTq3kRu7Z43d7FrAu+wCm0FLkkowwEirJ1yhgD4ir4ZA4YTZ
LNqlsRl+T37olWeQFq0AkhxdhEIuhtLw75u3cgV1gb6cEWKHgLBjaii5ofAWnQjOgRf/oPV9O3ZC
LILpFXNYhiJItB6iUJTa3GvZAnqa0k+O61E/SUF4TFyWH94cacoQ5QqcxEPARtJmN8EtXObv1eKN
Cs/aQOLMNxu4WQ7lCW0rGr00YTkGliOdkmB5KvzIGj32gna3ToNasww+CEx90UE6kriiG8GW5gJW
+ClTAQgvhsIclfxDbNNfGSbBTDwoj+kgnTExat13lRuHhHAzTyibANkUUYSjPCVCpUMFN9TsqkVm
CtIXVfnrvoGb6E8MwBch1Iyixw0oIiTwkEkoBBeYDFsuF7eOhAdcVpPZK8/3Td0CPyhbVFIdR6M6
Gg3Pu4AsJxpYTWQHzOt2/mn1QCmxmGDNJs8UdgHztvhAWaa2cVyUQoohQ+RCw8zpJM1UxNSU59ch
K20AG60Vj8k4jx6HdHxtpMiqJ83U85cBuKt81VyAaa2uhCLx/Q0hVikv3u69TJ47mzDQ1Xg6gVuF
d+clPaTgOdFWCPAIX7jik17OB7XNHV5hkWLvetTvD067c190Rae3MMqvlZMvj6vGUl9kWaBCwNhh
/qNqQdqv6NVhitwcOej9jbt9515/T5k6/4OYt3JUYhGyN2SiufJP5HGReZ2tjHg52QSAyBwZIH/0
5nMhM5SQPxC4GHXDSukMpXEuBGZZe+mSD2VNcNeVVtS+FNx7N0OoRVjMTvg1GrWbxB9R+zgCVdL0
oZUV8bmRRcwyoSxTgpOrjMxo7EC9oc9f8EHe7m/Prl9pSGBRjcVIEN0iiEdAgbho4l2gfjChkAjy
WcTBc/gyT4h8GhSHlCo96XqRe+oKNp375m/RF/g6uGNUEf8BUStRp23G9GcMNn4ebDagm15wx9VP
WYDHbWu2uZk+GEHu5B6LjHnP7TZW6dMk8P3UpiS6xApnRZLXj5LDWNieB2xNUB4gi1PGT2B6dHtX
M8z0SQA3DsodKERbhBGHPWdxixwkW4nRB8icAcsObNd1iMjWqtUqNPTdJbaSry2Gn0r/PCF7/IH3
HHdQvsMJSXkicjIr/wUMiPgaRjbquF/G3GwfgK50WHXGnRv+6idRx1uKy6ROavwkieNORYfkHUTN
o/SvC/2XlaPgJmOmWwPF5fXKx2gW1GHhoEyG56iQn2fMHzE+595KVFx7YF0kWF/6wYcOZDyDD3l2
u4AX3vrT+Jjauj2KvoxuWgXReWTq7Mtoz0+3VqlbUGwlPa7kBbEr53lbGaTY7puhZZQC9+71rRVq
+/JOzQSxFYGQmIWgU5rInJvOEuPCbfSUKXC2dzA0gUftW0ebUNQpa9mqRoVYyrMbnwh73iWhxVvu
fEloMaTDxHLePtbhHgjDEtCOxCYNBxeGpM/KDhZnsU+9FNPOplLNtdl2jfgx97gFMmP4Pk6JpU2q
V+f8UZom/TnrNG8qFdDtRSGr5XZTnSQ/CaT8YA2DtsqNVO+kZai/iPhJ/We0Li0Qp+tv1Ul1+5//
GheFRUPlCmm8gcz0JpvPeCmbwrjDBKRSn0p5cBa8tdT15/3zseOoV1aog14bfZVLCS+67ci5OWiC
uYGJ/yR/g7pTDfAj4W0I0jxcFcSxtimQ3NV9aQwLiLYEF7Jnbv2tdVZM4LdeZP/78jjZNwN1fA3v
oNuYoifj1JXNLIJXjrcUgngGww9w1vOHaKPC8e+xQ9f26BIrVxWtDlDM4mZtaC8CSihGbN//SLcI
WsoGdUPEhYxo3GFNqd9BzvNb6JPZuG4EWR2BjjOs7YTM7Q7SypFdMfIy2DhFXO2LI7yBOmEBrapD
+FOMYHqN8S5/LNkkSTd1G2qRlJugSr0obQizZI7GwDA63peHIugPZGKt9zAC6Okum7pk78VytVxy
RDbuaYjATfEZPuDfQpmJU/cmVwUakLvpQ/lQOtMBjUS5PDD5ZHeCCSzLeHRqugG+c6oSobQiKsAN
Vhw9EOma0B/c8HPl/gGV++4R3Fii7qNRqOY542EJDvSQaYDJGhah7OVPHWBVDutev+2mXb7l75VR
d0XbaEsmyesCF0qfBmeydGfGXWhOXhR0kqn/iF9lyJAq4L6zs0fDZwlO7NyM252l88RiDAc0b6cF
zFHAmSeD1fNnNZasSGY8rW+bY9crpR8MbSctOTAtizsPZu0Xjs6Z6lP8aXLbr+M5PQvMFjRraVTE
XkWILuYtlqafVW9xsmMJMPdD3ZrrAx73Ln9Iz5I/ACTn3w8Lt4VsaqXU+VTFoolECT5Ewjh/ltw2
seXZSgmGzZzeUUUDumC1MqCEY+0BxcHwqIPogVkF3Q9P//iWTJ1XTpI6QS9Bd1SPLbLkUj2nWv02
dI11f8G3hJ1YsAQYikIQHJhNppy47/lQTVV82s4hAnKJo+lvI0hBKtTwJEf/JkK31zdOyYf63h1Z
lO17q9wYp/FYmabgPumlxcVMxtC+x5D7m1iP+N3QtzVC3SsFEIdtjjzVreA+EAnO7ehZOjbv4PIF
RY5gNU/ZgBuGNea3e59t7VI+nE3VbEiTIkLHp/WzgIBIW1Bn5AGb6WHvVtmaory2X4SpNeoFkYCb
fmqzdmq54iGMuGPTaz+ihFXu2cuntuYo55wrgWu1FiuD8rJZ9L2rqglrmnwvAkgC8mFDBUE4xquu
Lyw5j4Y8XfHVeOgv8U7p1rwZl2Bu/Ztoc/QqUJCE1viFcR7IVtF53NYu+V2bi1Ip9bRSUFa/MPbK
oHUyeDCxa/AUyZrPcm9qjJCzu5mbhVL3owGG6XAqeFRlF8Wv5cmLl4SxKJYJ6mIMUYNTeolcVGF/
bKVD2FasOhYJE/S2AVQCPjq0HW/HkeNRj42iqle3SAPNXJwQ8WKy1GDyUle1ZchlJVZVPhpeG/wB
F9Xezb+1Th01vdaXBQWGFfJRbutLx/Go2vpr9Ba/EA1wZu7IMkcdtxUIQQibFOulB5EdVgxaSN5k
Qw0H/TBWtW4vRqJkz4PjB7KZeJFdOyR4c3MA6+fR1ZvYVOYfinDGvLx53+0vsxQ3329jhXIRTJPl
aZyPK+TOCKGC8FZ+F8H3k5dguCWw3HyxvNkiIs6N5v0BUeReBNPQzyG6ooZ+owg55VKttqM8gmco
OXDgTMI431NuSymat4AkaX8RsjhlDjLVK9ngn71Dv7VO+Q9QdVDjyroVVdilsQiIkLO0HDzJOiZX
Z285pLN3f8N3z8tmvZQLzWsu150kjW4sz6d5XUtzrjoxWJUuEAoMJgHPe25S8DkVNceSYtkrawLc
CoArwYHdlot4YVIh9tavbt74HfSxOBN8BcDygkgxCg+gcPTqP+HO2Avp8GAYVMH2gpzj2pPXqJW5
JKmRI4MiD4xcZs4rzqQgU+at+7u7v8KNKeqD8kWvjU07T26SRv7/I+26luM2tu0XoQo5vAIYABOY
gyi9oERJRM5opK+/qylfE+zBmZbtKp/yg+twT6N36h3WikLA8LRlIKWpN+RPyww+IBLv85R4hZYH
ofFVjm5iKXW7arTLgUdRtGXAGPBF60vTsJXNzvuNkZDrvTQvXi+9VeVD3Rn2wJvE3VInLCHTIqMh
Y2mWcRJ1HKUqel6LJ/uhXwNnVfKbfe/zYtXmUVZiGC9Rd1YeYaEWXkITnXH6viSZu/AAFjcTp/Vh
6GFXIXhsp3jIVRyGAOJUOS1H6Vq3JUe64vdEOQdiQQwBpVqDmiASvUiOro3uoYm+AUCJl8tQxf7k
XEHJQ0lKFQx8Yw6bXaCm7bG6rRUFzo3u9/QygHikOzoZkgMqile9OzMzRhqTneViUxV6pSlwZv1+
+Ukf/JigCKQqMN0+dpDWO/m0/wP06bOXPiOYfuzVvfXykEWLqMCt7H/jC+Id4Uu79MALwGe3xghi
crRCMSNDSSFI1xq7FUI36wQU7zkfkvcdGZvSy6UmmSounoYJsTJrbGlRbXR9XTHlKQjvQIxdCQCy
1tScoM/lTO6wTw7JL4IKPp2XKnfFQ+Tq98vPduQEffpXz9WS1p6hmHDKjD8mVqrX+SLhM+bg/Gpm
69FKo2RHRtQtJHM8ZqJkm9LoXfbN25/1QyrjmrH0mHdzqyrerDe2bAqulruq6ZUF2V8WdJb1vmvJ
hyAmxA5qMiCdxvHatgiScNrlJS/r3TyLiq6LBfgYwJcxnioWoi7DmpbotS9l62LvzF32IE910i/p
my7ZKgYqwLiTgRng/vLZzvvG9HAfktmRLEGK4jA10BltXfUgvKhgMvmh2v2zgKmsPwD2O0vPGHGM
qjQGIUU56Yo3YuWdlreBY68/YpIj2hmOAjpeX0OFLVbtOAWVxuWzbt7j6qiMwqQVrAMAcYuXCmCf
TBwMM3MkbJqfDpIMTcIkE6zhs+Nqo76LJkC3edKQOTOGCTTZSUPeFB1PCmPkWZ8uQJiEkQuB8TC4
wosWRIfBrgNKHC2e9IBf9lU3FXR1MkZBJ7mLM2Kqi1cJQwnqW3kXG/0O02F7ow+sJQ2EFvAt1i22
/b24SAJRyB8wFOTGyuwq8lVGKtvsvWUqd+aC54202JOsOVJ7bU3jKcP/N65fy/DL0hK7UD11/ipm
pZdJj7X+VnXYaSgUu7dSJxEjO8cYVR49ET2248afl4d8wPQvcIHUJsg03cnhWS8rDufwbH10KUgJ
6gwdXlXOrjRS3rRLdm/J4IbJJY4n4Ili7KNOFh3TVWglmyKxFSm2syxyDfJal6+Xz7StRCY6P8gj
tDMOXa1OwjCqLUzaRO6c/AynWzXjPQbPEzBYO1jG6SwvHpz432d70IgaylmpiF6fg/OjAKS0dg3m
SdFDHPR5dTKqgmwUWgtjzEJLWyDKlDgRTVeUYx/QnCH/51AT9EwaIEFFmoSf0RK2oZVhUB2DU8aA
OexfLfb6onzA4i5GxAGzrihBKvG2PM6elYxMqjWrhCjvxpaU4SRiuE89ZEfAodrzLU1l0eMMBD79
x6Y8Q8LgIq7vfOOvH1KNaKB69sJf+R7z1z+yA3jDHQDiR+9DHbwRya2oAAyzv+UxmWacpx0wJyBv
AZCoJvb2NN0KAtlp/dek5+RI27JMEUBEoOo9owrPGgXxnKTIZROlxbD+dDUnyRPCsi/2qUdKHsLM
VtTRjL/lsbzhGJYcQMxdSR78WtQ/ZXlpX7bkbStbSWB8Ro9G4CwVGYYI//EzZzNdWJ+GiaFWu+BA
AAf7a6yhE+mcrqNcUWQu8U/GGjY+H3YBkBeB5hiXxT552l4wU7WH6qd6Z9fGY19wsvPzSUgZ3ZGV
BEb5AB0D7kYRoW0GkDqtWOUv9N/qTsI7R+6dbK84Sf4nEKAbZvZJMvXRK7MmVq41XQxnTw6mL9iY
/NzTBYcQxbE/GbM5774xJ2XcCEo1eqvOSBy0m+yebpJn2MIcQR2NEdN/0XlipDHOXxXHpu4yDWOV
I1a4CjHLbDUkP0U1cTkGsPFe/PQdGc8vlDNlFR/wHdWXMinstPrRjn5nfCWRlwmSY+Vf5mXgSOUp
JpMR6fW8pEkLoTNgGwrjJLZfOce6KEEDOu1n9VDzMJxKAtWX74Sb/lYKoittpyN60rHuwuPPc15W
EEhkPIlGsJqG6VEoCIAeYQr2b0xay5/88orXIj3vp70riArARUAqKmczOyYmMgfVwBfsdv0pfcl2
2A4Of1rfVVv9YeH50f8C9H0r2DxouC2HCX35EMw4sSEO8wRsrbQuBPDBU+MUjnmq9n9SF9qINp9E
MW/Hdh5TLW8kTMi2oa/Ui48+vzOa4JRuiW/kPy+rzEZS90ka1aiVQ8nUWZITzEwC41R2SzAY2pEA
qN1h0ngxZyNP/SSJcV15bLa1UcKVpCfhZhYDyQRQVOcX6M6UgElsHOmNYLMcfELc2uH/0NKP62Pc
GFaZzFDQIZtyQZnfKYiZcTWe2jsZ3Is8pLbtT0qjq/S+IsWYuTQbejmWSE1MOXJSkttFdrcU3y/f
2/840t9S2Fd4Q0xpaNBUB7UFLew130KsDFencd9if4NneNQdMoky7u5DGGPl3SgCD0aDXxFnZQfC
JTJeaelDKtROKv/q8pvLZ9v2Yh/SGGMLM5EQIpnIJVvdrefYT6Zf/00CY2NNn6hzamJ8NA4B4Cj1
dl7M/mURHC1QGMOqxzisYoL6TCRKN1Uz+MpoOAnvYnifijEquZIxo55B1/TswSjucsKd7914I326
esZ0NINEXS5BgvUgWDYQZpev2g1l566cPmgLzErrkTvEFIx5JwaTYFuPlz/ktqYD6xQT3NYG4Ho6
61hXx5C8J2r2731S8yQ8YUyPcjj5FefltPlFV9KYzEChRCAY+YX1lj8Vvd0pWsF5sPMkMP4h7g0r
A0k2ni5i7BpTcT900Qvnm12WAVrQz24dJNxiq9FMavCQpT5LiFiomrn6Q7UHKuw3vtPj3JLEJgJC
J1ZpmsBoVT8JluaQukChfaFNzKrBIkk77C4fkXdCxkkIGMxOhIF62fmpLGNbzHnfcDPX/lsTsN31
+RsKy6hKGAOBBV+P3zOQFoL5dAeXEdmUw4Cf/W69lDCq+P+Kjq7dZ4E5GBgnK4FAdNLuytsO2JBg
on/Jj9UpDsDkZfBCMu8bMt5D6oHk3pgQmJ/wlr3KPWs33kanAawhWEF9DZ3oy+VL23SKqxMyzsQ0
rAkMgwaqORoWGzt1X5WLZ/GA/XlSmGdERWSLhAp1iiE23cNnUbjLDc5qAO/TMW6iIHJah9Txqnr/
bEbdo6HFwX/7WIyfyIYinWUBFtVO12aYOeP8EMaPl2UoNHKfRfaPG2HH4BYpSduusOAkOvKrxQ5O
HZ7EIbFVE6BvIO6uZBucdi74bO14uZ7yO7l+VuPK1cHqvWTdjdJKTjFa92omP+N63cwKLDkIo+JV
U+cvSyReF43gAqjaIVXhqnkbTGNtK4PK0+XNF93qIEyKonRjaS5A637vAJKrDCMjw0710gMPPI5z
8++OcJUxQ7FUdIkFuAXriy7Ebg6E98uXwtHfdz+xkqAqkxIpNcyyatDl6E2sAB+y8fmyEGpqly6e
HnMlRE7mKLZipECAh7hRSXSNmf8TwKpPi2byclWekjF+RtaWrEnARwDHJr+9A+o4IMGgjZvME3nY
Y7yDMT4mBsau0hco6hrj0WomO1P8hbxWFreIxrsmxs1IkU6mCcxHHsg9xmdyB1bbL9bsCr/6t2lX
3y+/kIen9sg7H/Usly6O8TyCPJIa+K2okDf1Lksne7R6O7a+TjU4LvN+t+SJc1lV6EEuSWQcUREX
/dzJOGg5k2sC2L2+nh8GdGeVtv6lYSfysrjtx/aHKb8Pv69Uc5QbEauvuEGM5qoH8YpG3g5s9X4e
8Me/tg+nAitKBCsFSHw/20HUWE2nqS2tOWm7uSXgbXhISQJss8W2Rh7Y1/blfUhjlLOoUzS8O5pd
Gg9Ge2Vkj1Wq2mXz0OeBAFBBzpeUN2/OlFCsBIb12WaQmY69Gs/oX2I0/3fOLjhopFEEpsnHWgLv
5rZN4kMe41SaUqqkSe8+qkGY36scuXToMmBoA37yF5Z9eegr2x75QypzhW1doeGeyZiJrIugqL5o
esXpAGxf24cE5tpCRf9r6qMfY9npa+1Z7fXrMtV6bDwYV0TuUntRB//y9fG+JuNgFtOqB33CuILe
V3trxG5/JF8lLefBs21uKgVlwxKgcrYkGkYJiYoOIy0rc5MAPenlgRj8q+LIhzB2m4ukZVL1Jgxg
THu3WVLR7qzqZtJLzo1tfruVHCYdyARVazBbifAmYvS+eKmGL9PEG687hyuk9ciVFGp/K0+VZSEI
7QSMQtANBjCq+iAi+VI/VKhp5W/AIdohFcJI8pEE+v1l3djuQaxEM68TbN0melugB/GZhkxx6Qq/
ifU1LHWhB1H7/3h1mTkzY+NzMg6NXL+Hvft5um6bo0DuOIfbTBhWh2MsWhjkUZYKWDRaperBen97
/RUB+Cq5bQAacEHAkkdJx5hP2S15X/QRDKDJ3f60kmYi3vB85KazWgljPl8RLmWOljOyBqGwlwTg
//PXy1+PJ4H5eEUNH6w0kKAuYIYG+qps8TKC7df+6hSMQ5xUPUoB2Uz7QukjethHSu4ExiMFAPml
w3Ma5yPiVOcwuWthdhhjvOwgejuqQCsiSCClm+h7fEvpYOfIUb+3j5gG8hIHI/AxSCnshD5cM9fA
u5K7LHG+rsT8CCbxEmVlIPkMlyIcMZwQJ3b4DVgoLsVpj738NfQ0w1lmrNnbpicfCZdxe9OlrT4C
k4ZJCV61JIJ8NWntTjQdqyvteODYHkcKy8seJVZeti1cmhjepjp4PrqbLLfcyyq6rT9AD8OIHBIv
DKN/dpxJoQKaD7eK+pTpo5boK/fqY3aaAJs7BvM/n8mmV7cSxxidnpA07Cv6WvfN2dYbpzp0E1hG
HUA7w0/KmZMWdqWAZJBn7tQQznLnlWTGGLGrMTUWqnFeiqnGdsHAfZV9Jc2yH6em4qR7m1nKShZj
lIhDUT/RpmaenTI5hTIGgvpgRei0aw9i93b5DjcVZSWNyU6qZCGziqljrxCu23m25dgv5J5zpE1f
thLC2JxVzUOKFQVoI8jFuiS3ZfB+XT4H74YYs0pSBUyHDd5To0J2VV+6LcbMRBN0LFPMOQ1HFPuw
QU+glcHFiqREkYNJbOypu1L14UYg3McpNaALevfuUVeZCfAczLbHSLRnSXZf2e0jMH4xOJm/Jmjg
9zQx4eEpbIfRj7t6329diWzADSaNi4E8EizEKnpS4T4/UqjX0lf2/+nO3pm8VqJIbprosSEeNEJ1
p+c/Sd0ezPEbaafgsqDtNGt1KMZzFKXZVtOM5gPF5gWOSn6gTKjdlQXqestwT6Zlg2wOA6i8mMcx
LxabY7TEVBk7qCUSUDsOI68TLddU/80TY3U8xmU0ZqIro4IPqaZgWA99uejcjJeLU09wSRcZTzGo
yzCONY4ikmyHHrAdaYrTL0FUH0KBO9qxmTtSTj5AN22sc01TWsRirf27bG7boj+EyZ/jmLLEVZUA
0tazjBADfQ+WKjh9h/6AwSs7nu8VvcewD1FMyMREKRH7DHMB0sP4VsOewTe874MBOANIvMIXIKMH
vGbYdkvCBHCfpVvA+ng3j5WhKaVQYH8INq3f6VD/hjItYn+kfJ7dCl0dntJvfs6VOMbd62Ic9wIt
ShpL7HbzrVZcSfLdKKkcn7+df6wEMU5fDsNOq2hciffj+4ovAKKd7oflV56153mrTVMGOJIEbEC6
ZsjkAHMyhZ0q4lRW3mB6ClXygoSW3YySd9lb0V99ZmgrQYw1m2M4Vk2Frl+bCldxqBW2NWB2mtSy
5saDljitKTxEqrYHhguXxGrLymW8n7DBjCfxGWAaGaV6zCmcXHjVykDBRb2ifARhHKKOvC8wzH0z
vc0EzEJA+Oo4gXXrC69ks10MQPYn4HyCbLN7bjG+gvawwvGUm/a3lkH9zsoUqrxdakNHg4GCcKe9
035N7vpjbyePpifso5emtJMbHkvdZlBdS2UcDKY8ugUrAsABDDO3NxR7VoFJkwJhOANqXg1uo9GX
M+ALD5Pb6o+X9Wnrs0orfWIcd2EBC66hKZ6h7IRsuSdIYY3u/rKQzRRvJYSx+bw1EzQ9kbWG6eBa
yjdr4iWR5zhX1HWuRDDWrpJiGmWadwEnBZPewBsvvcIH7kNiV+E7RVP3yhtQ5nw7i+nAL6keSlmK
b6eDu6KVy72szbdt/HL5421PxH0czWK0MgMhbrqQ96NZuVM8tydQkVCrC93BGd4SAiZp7Ppd8fbg
OLdmMXpZzUWsRHQSr8AqxdS9dYLLOdlmBrs6GRPvSiMuxiGCM+t2qICCCj6pHHWv+XTWtX0SFJsH
F0QV7YL3tOiRVwZeJINZjwXctLTUuymqbKD62PN8TDXLlgYUeMsfnCNuhjsKgYIFOOQrbJKu1oM0
hHT/QLkxXqZ9e1M/pG5/XO7poxT7heW3+BBxuYM3NdMCDq6iUVwmFmcOW7RyCWBLXJ0+OZkeiGrp
QIE4Z9tMwz6ksPqv5k09aWZMV44+b9Lys4bNsLcSxdgAOlFhY1U4kHjAxCQoYSVf8PkPnO3b+vu7
sSqvKWWrTh3EDPXdEL02+Q8T/HJpynslbr85VudhNL8wRSMXEqhFpxnTXSz0aLELpHG0sZR3eVUB
Y4pYg92rheBgLvVLWZLS0QflLaqLn0m41G4cT+m+QRbsiGFW28M48UDntqK9BD4gIGGDeBgM1J+N
pS2mugl77LSQbKjcJdR2TaiWAIFpr2tVIrYRtpyxqe3P/yGRiRPLEBoTmRB/03Z+wS5d7IBO+aqN
rZs4ml//lfZ+CGMiRqYuomBKWFr45wsSm57040uye+CCmCXodcLPhbgzQZN8vdQ5n26zdIkWINa2
wMCjmexjMpySVhZzyEhPBKxRoAlHFy505MmXv46j/WsC2p2Cd7qxbxq/H51+4v2CLaez/gX0dlfO
NUQiMWS0WS4EA7ZVOz92JeLNX/tDjqIOaE7HoNWchlto3NLTtVxGTytjMSyQkNHQD570JChvpiA8
AdAnUe0EyDpwFEcj9fUvfIzSLYX9SN3OuMsnqR9C8T0h1oGurhFix0ryIHQN1g1UncdEs/lUW4tj
wldVz5IFmgh6Ulp+AREGRQwDaJAvuxN6zFycsM20ai2R3vnqTq1oQMEeUOcAKN5TMMjFTQxbsmNg
36XVLcXb+QPMUt5XZRRpEo1Ubjo8g8dD9ax4pZtQyHXHWuz0WYkdrFpDjxvDJmUgeByvsJWSrA/M
KFOYz2YdjZDde/TVmCOJDE9Uiyi1SeQWXzjytlzDWh7r8ooxXuYcxafRITsLaV1yMK4teb8gvoE+
MtCrHdhoLgvdCqZrmYznkwuhjg36lAJmvp/FkoMpUsDQ+XI5eFOauaCXtPuCh8Z2+aRYW/+sSukA
Xl1rwkn1CJA7VVwWiCDp2+WjbSbLH2c7A4Iek7gd+hYmQoE3u86eOzvLgTsn7DqQpYAEfH6wFhDI
1z6verPt/j4ex0y6HA0tGfUJDng03CW7IT2C+8iDSLlsGvB6nz/ijME0HRkXihrjy9Seip/K5GgL
78Wx7VE/jsL4GUKaTuyoW0sx2vtMrT7T7KR1KH627s6eAdQmcqKAVHwsWJ5sxuPkVtkPBWbEwXpf
uaCvtkO5wVyi7hIMtKTuZXXh3RnjacpBqWuJYnSbQGStsxYLOCex9i8L2axErXWSHnnlRIsoVNpW
AiA+LSvUjUuHcKdi9w7p5Ycmt//M+4SMTxHnNE6LHP29CcOeYz65UWu4WpF5jZprtm60PMS+9+IL
+65anZDt9S19blXRCN3vpy50miJzCkn7JgpyoPfZ7KQKAYWFpoYOWTQ3SVTewNymWUiijDTVROrD
Yo30pG17YP5QhY1Dp6qrnaQO4FTofmR5zbGOTT8GYgPFwso3XlfMbY4TBoUyWrXvY9FftKDr5P1l
hdmUAD4R7GMBbUlm8VA7M5MwrYPHQa8+V0lvz6BO+W8SGF8FlhaCtzckYGHqpRVBxwKEjO//TQbj
qgolDBWpQnVkiTTMDwfxInPi2HY+tPpQjJ8yhaoByy3eC0KwgOJeCUCDXO9otO72+SEMHS76Ee9q
GO+kWslihSlMefCAlv7YYdHZuFdv4I+DHFXPyK12/+Yrgv1MQcQ8p7Guo3Ywxh4eqo5rZzZOg8ob
q94+0t8S2MKq0JHRrBM43J5IpwggG1oV8mYi/8dNfQhh3u9oW09t0uAY8t3s9GCMKxxjN99QtN10
F7kqZ3T/vTt45pDUD3mMgs8ZVrJmBUZKk1a6PAdCPONLcgCkP3zT3vRQpL9FUQZ3Fu6m2/A+6Rzg
lPAUdGtiHbAv2FCXjA0oPBh4aWKYHJ4YmY/dlgKqMMVVE8XFLu0lVxHC6ygs96TFq38y0JC+rDzb
kWcln4kEpTkJy4zasWdaolsYdeYoTZ7aBeYSoh6AtVotNfYomLsuwpRxJmO0LFcfBK184vyQTQet
qZaCH0NJqRm7aRKhJwkIFd7vY9gLKkzV/6HboRHQeR662J4PO95eGf2rZ1qgYZoI07GgAGDDUgZY
cpBu4EWqmDJGK8f6ShNgP6Y0Plw+H08Q44jUImkEc0b8UbNiHw79fVxmPy0xv78sZvuRvzoQ8xnT
qciHMoTDm1EGK3bJQXfm59LrX6PaK49JgkY14BYmJ1dtGRvutzEnldn0FSv5TL6kCMrUdwvOOc/f
qubblN9ePiDv7zOxFaREnaCE+Ptm1zpya7l9xiWZ590VYxNalpp/FZn2yf38DGj+ArDxkZ/sk8fy
ur/rfbR5eLX07dbS6ssxb66xVEPQIuHm0I18M16SI3mqnjCp7dffk8Sl22bYcwwuf83Nd96HTHYW
JRN0MerAfOTFoMZxjN7cxfHgVkljL0taO0IuuhOpR5v0MW/vjPOR2bI3WPTaAhv+KEArnZtUj0LS
7Orkv2kjO42SRNCQErxOHilQ7lLjvcTbQOQdg8lhwLCdKXGG2KjNmquQFksY1xOe5JfvafvRqmPd
2RBBiH4GXdqpcpcndJyTRiv0j/NbywPBmkMbPDNSiyi1dexrBbzX5KaCrOQyUXJSDLjDAXtOU6Z6
BjAIhSm1DfOYLK9EfCXzsRZyzlk3v+hKJPNFEzXU+lBHRJSlHLAt1gGQ7Ael6njFSPp3zlw/nfS1
REDZmexUQxhmyRgT9CYSYFIiN+wcVT7GLiXgWHZju+PjNr+r25lIU1Zl2QKW8hm5T5Tpep8riHHl
j8kDWt+jGXvEoTw/saNnPuVMQg0i9ySMZw2Fu+zo8/kf4zmjDyqDklszLYlCtTJ+RhCiXB9ihLw5
RGEnF9VbjMh/Nyd1z9HZzQ/8IYitacfDIAsxhUCI3vK9uJu/SUA17lwDVeb3ugDvYNsp5Eogk0KK
UTxn2YKULood+ZBYL5TSfrkv9mVN13VbpBC8/O1/XOnfX1NnDKTSwrwwYsA0dQIIEVtLLI+lQJ5q
IVOcMgkdqdCPkjq/YhfhhpggUksxd5eaYr2L1OItHcYILRziCtMkunms+pam3hRyviNAPNAa2a0j
bpltO+dbfSfGwmS1M40xw2+mM3o9MOZB3hMGlGFKDTH9ytsV2L4XECChx6nT/gMjD3j2g5jS1A6w
ht2u3Zvfsx0wU51k9sBz8Sf1YfrVzwxtJZHJtpYemzlCiqw2PpX77EhZTT9gz7h6t5mTrKRRj7aq
3ogleAJBYiHhkWn6v+HYc3Ah/QZkpy0FTtTe9JAreUyOha5aSIgQQ+ciVL/UJD1q0zjYcwS47n9j
wytRTLqVFqM0RzMwwn7TkUkynrN/05H9Eb8uNdJLV8ckX1E/p7pOUgpu9bll/C/Al6knXB2O8YQD
MU3D7CgAmvEAALkhfRlD7/IHpN+HPQ04TQC6bRnghRUZ1aiivAqrAaOVukhmR+grUMYMNV4y4hdD
GUuMFYBd8LLITXNby2TUQy3qnCwlKhDSjY4dCXTZbgyAwpTvHIaRy5v52koRsJehyhr6rarO1qIU
sZZiS0cc7aU3IfYNIQSmuozuml/pb3kDBLSCNxayZQAqUmGM84OZ4wyLr5OVSg0NRJZleJBAKh0r
N4rCy7noZzq7ug8hLABfohSNKNTIx2XpW4JVErM5FOLVvPzgXNeWwq8OozFRiyAPGRCK8f1Aw71e
PPqTzbtNfQTVDv4RVaBRMvacxVla6xVcFRj2ds0y3RExsmyhTWpbC61jLVXd7vL5tu5KQ7Ijq+9U
uax6mIaRY+qQepDlWtOeCsHTePBVW4dai2Bi8KTNdTM1k+7JaSDi3ZSA5lIONPJDAaXY5dNsLvut
ZTGxzCJjpDQ1oTMBv3kqxG+UpwL8TNgncSI/1rzRbe0eMD+oG10WvlmzWgtnwlo85s1gADHbC0Fh
/QLodrd7Kl3xWYdX7o+RTyA7tKdraZfcTs+YTgR/nMRJ67aCHeY9RIymaAb4/xgNGqoxirDHDxzT
RnI68iWvni6fctN/rSUwEaCzohxkokhP0j3yBUB0AylSK13VlpChmEeAhpUcaORNHV2diQkEc2U0
CujpJG9uErfWviE5stWMA2i15U900Fz9hnY5GwCOJiCsV7Wketm8w2e1E+uVqN+KghNxNgeHMEkG
vwhUdVNh6R7KJdKjKKYa2udvBWCAp1S6WjLTEQfU83Kx9YoQs0tWd9UP5pNS99dNU+S22NfOqCeG
02rxfimyt7bJI95v2/J169/GKLAZjXKfI4R4ir5vTxSr3MQY9F45zHv+Uv9mnruWRq99lZdVeTk0
KYE0EQiddeEpbuWXx2KvdR4tKHLHdLdMYy2PasBaXigSDAf3uqc9RNfddx0DmP3R2CX74W085bvI
Ezh6u61SH1fN2KKaahMJUdj0piaw5tEpyW0fwpOnvM78loddn4wxyawb4x4VaDieVnbA3mI3gm9i
lmUZF1uZCcfPnZfC8FIAjSmWcEHcqKksrF1BYrnUrC7xK8kHdN74vf3aXAk7AAPO9ti6U27HQf8H
6zbnZRZGMBOLJ7B8N1UJwSMekPWjvNOC5QgiY8cAnUkaNJ5oz4HOO+7ZNTJSmfi1hLLUSCqk1uFB
PdR4jVUpIoitfk1f6wBgHrvCbc1d+sRFtDzL3RjJbDTT4ZVkvU980ReRnoIEyAv96NjfKCfQ8TxZ
GIlYsqAs33+CwB1CPTMYRjzjDqIoESJAJyV+pFc2UX8aPPw93pdlPEBYi7WQWmnqF2lQl3dZXbpo
XQEc3fA5QYsnif73le1bOppklR6H6OArkj07coPQlQP+TN/Xb8kp25fX7X3mxRyEg3Mfx3xCxgX0
QqdFVTQlvmYP7oKttBnFBMp1tp/8Qef7OKoRn7JiRh7jCZolUUAc1SQ+XYWjfOnLcQgifwE1V3sY
A56HOx8vY+QxobkeMisOFaiIeqcRRwVLVPaUOcQT7gR/3AOgLOAt6/JEsrD9oTn3BTxr4ptXV4Cz
3S9BHYBK4DtlmAATCs/6zzqAn0/IJsh47XZGL8P6UToyjTjQKeeBAcDQ4VYan0PpNpwBbI4IzdFY
qvsXblJlvE5IEksnI+TKd8revEofYejuEEz3baDcWX53+wcRmWPwKuNvuqJrsrbHbUo3VFsxt3fI
rtQbA/P84HzYYaGeY5ccB8fSmJrA79OjvIX6+BQ1cgjaXQdeKm7opx/r0sdkHE2RCWGokXc1bU9Z
0PnRL/FGuJJBqWx85c0YnEVjRmNYX1MV42x1ENbGmh+p1TGcMd7dJceki3cpj5zkPB9nxDEuRhvr
WleaLPWXGyywPEs2hWJSbSMGkRMtUPN4jbkCGR+T95OBcum7j6GAKvCivxIgudF6WnkggcwbBeBZ
IONjrKQWjDiCkvTuADga27LVA1ybnR0Au/N7MHDatYs9gLettLvazjzezqPMiR9stSHP5zYrC9yp
fkV2gLYAnYGdXQlOBAZLCpUPj44Kn0utJHKVvewSV3IqFxiet9LPy55hU70sEYyPMgb8zl540aCL
iyLivqtYtkvxVU4iu9BfpeX7kj5fFrXta1eymKtuFyIvMU19up3kNQf1O93caHemTU66F2JAm1ux
33RBK4nMZU+RhG22CZ1GYb4t1cLPay502aYz+BDBomeo4jQppfJ+KKq/dOk+dIEr5pW77IEXrjbd
+EoYk7LmRDKADgjFqXLLiWYDEFRgppZ5UYp3JiZaaLlcECBpIjPG7rtgY6zpkIGfcnHEE79RtmkM
qzMxYWKMyzxOO6qBU3HTVVVla41o2FWkHWXD4kFfcfTdZLJQ7KKHsVLgusJv83Ptaejte9EV8VBA
3fV+5Wa3Ipb7E8/ivN7O1zqpY10dkwkaUjPMYt3A7wy/J8nd5VXcA/DRlV95AWozDq5EMSGjiqMw
j2toPRKq0CbinNnKmD5MGdaDq3o4DSMxAM4pYysfmDaXjZynoUz8SLM+I5GBY0qgJBJ/VpKbptF/
lMH4kbAt5j5MYQV1WiIUPmjVm9lzFIXjOdiVuWkoihqTdok/o8ZnWAAG5FKFb2bXH9fE7svV7ZTJ
bZanfjbbZoEC7Q5LvdiS6TGRZIuKI2jewAfG50llXEjdmqSUMX0HPZx3upMdBtEGZzKwtSvPSO34
wI12PImMNyEGagjvaRl1+8Ctd6Z9f9JusMnhNb8Ep3GlGShS+lFD0KeIgXOQX3HbdrwfQf/76snW
CXOiKAvuc3Sy636vHQcQpBc26AApPjYs/sEsgsumsJ3arC6Y8TXSEAFijKZuFGw5OtY3qWvcW9/q
75EDOtpf2ReOPI5vsxgXk1dR3JljlfrpPvSBzx7b2B65r64wzvvOLZz9AFDXXhht3hVzjN5iHE7a
xGMVGUXqW4vqDGPmRsKTYP7jdcDPHpSdtM7EQZAE6rqt9CmXn+bKCnKCMJiWu8sf8rzPz0hiHIxE
TC0VddgICAjj2+TYfOtPy8n8jpmGa7m2R2/ZJZJduf1z2dnpNY0Ygkv+8dAU8yuY5KXRjVg2Jbjx
0voG7pi0iWzN+nX5qJyczGTXcEDFrXVpgVCv+u/p8HCqveG41IBSlpzekSpnDHjoGJd9q8kCx+t6
PMmlApla/Do1X0Cd51w+1fs82dkL7W/LM0XG5QC7GjAKFS4wBeNIG9vzU+XLznhPoSkWX78JMR+S
uVZqZ1/1Y3Jj7f/ds2b1Cxh/A7BltRFU2D5oXExf3QmRrUS21dkTqjXSLj7okY0N88vnvuwAQEfy
2ckl+qzXZY8KmJbi/WARMCaMQu9omekuhgy6aXDMckReNn2T7XknRVY2WUaQvaniLuwKR5DyU65x
LpSnMYyD0eROFrFdibKJKjp1A07rf45v+MnaMHv3+dulTdlPag+V0e8kT0eUQiAOGrdAaQ2AAP7l
i+Jkg5jx+yxNHq0sExGTUMkbEfYl24psFXjHFYBFeBUEThwCneNnYUVfTSVWjn4L03ObXJm3+v+x
9l1LduPKsl/ECHrzSrtse6sXhqSW6L3n159Ea+9pNhqzMHf2fVNER6gWQFShUJWVeU+QWaBuDPoz
D0fIORP0CEFqKFW9JvhagtzaY/gwmddaUbucLWQ+5D887H2LNzd6E82Kbkm4DtL9fCLVHugIod6D
XvD+siXecqhgEvVxXUXEUCEfykFwzOi7arSc5XBO+Ps33KzGAnq1n0m+mbavpfmQQsv08ire4b0X
YuL7TbCxIMRyv4Q1lkE0ukHzSFoP8Y8YDBT9c73D3OChckUb857KBBlW+9/A5z672HsnaPMLYl0X
BKHFGt9TT6BnW/fPNIayG1Rb/D6cwaqJtMzTDh1kxd7QksQYnsN1Pk6YfG8MbX7HbJVpqovvO1Hu
qw6Dwy7KTkFvj5442sbvfNfegrKIE8PY1XuMPKgaAYVK9NBDUaZKmloKiTBh0JE8GLxaq0PI5GqH
yxZMLhj6c+uYEcJomskgRROTVR3AJkE+NxkOx9eG2qlq10/vdbx98nz5eJGAdckc5SRhqKpF1KAl
0sv6EcS6gyneJqXpK6lfpIWTS/HM20/2Cg0gayWFxVQ2VkmbRgMJAMlO+BH7mdN7i5vthz0ZIIEK
8OUlfm224/zqIG35r0EqaGvymhdmKZFcSUnsci9hdDPyCke+Nh9mp9mrO8z57tqAF4BYFZKtXSp+
52WzqOYEu6YEvKuSz2dAza7FxQztdebrapBP9fVT/rVMek5AEPokz6L1z8kZH7SduVffaz/d9T+g
FGAfnA9r1Ht0HqRYi004Y3jWVyjX6gfJraAlJHji+xzd8HP9nb01fsslNJKZpgGMMgmqzAA6+vO9
uLTNKNYtzqx1D8LM9K2zO5QmMRLhicAUO9KpPaGk5yVe/Uy0CJa9YjrS1eI3A4QHa4e/GeRDftn5
zQ+i0px1CVdLJE5EJoPfyf68GOeJFwCZZoAJw2mGqCJgPZ/XXSiY97T+mAHYfkcYccEucOCZYT6j
DNnQVADCgBakH2wzml2Z1c0p/KXfGz+Qexr+Ap50Ijrkp3fd3gBVVf+726cHFPymZ4hq7LgkGaxg
v/0RlNNmrdBhEuv9R0BqvN9nB/k18pZHUmfJEfEbKLdaNYQyeY/ir+gxhIutZcptgf5plKKYyHNc
il3Rgz7yObkVoJFMsE3hMduruN8mBA3ezjPTSwPlRo1gtkSIan/+wllZW2EtwXS+7/e4VrHW2bEg
dS3+u6atYVpgmjEAFJNoppk+WWoxFs30PxcNGJYjB5SYiBjAlx/S2/CKh8NnJrRbk5SfFFITx7r5
Xuho981B/p5D3pFYzO9AI8GnIGFlgFt7lMOEkZRIU4IzNDUKSnWCPchPsc4ZdmPmB4YF6LCig59V
pjcSwg+luRSgppkOK4rgvrTLID+mtfZ7RZrbG2E+/bf2qF1culEAaqok7rmiyg/lof6aEDrEVzpE
lNZH4YbnEkxf3KyQ2kfNzCUgUHFU0vIVcEN7EDo7jF8b9WROvy5f1jxTlNubRgVp4QhHJLNSRxag
O5T+mMLbcUE0F3aXbbFydxOCosDfARst0vdImlZFnw9ItVJ1daP50KcTL9dhnUBokYMDAJKmlqZQ
O9dpSxFCaiUNZl/+nSdeiXy13lWn8SneTe78HRz4vsyjUWBCs7ZWqU3EpLDaLLqUBuIh2YGGO/JM
tCIxFYmJBx9VPle/arl0FaxsZ2uUCptSLESYCVvSANMw/lL6ShJ7svKrLfX95c/GOiIbQzT0Yw6n
May1Ef5mdWD7GE5d+MPC40cf7vuE03Z+f/PSV/vWGJXmiGDrjJcuxV2LETDphFHd/eLrfs/NapiH
UYNwjSbLho5Rt8+hv+/KSh3jGANmBdrXJTQT6p5zGsln/7KWjQkq15e0OJ2XBMcCvHRD9HsqrybM
MIGXZaivBZ37biK/+Is5E9LumAFgwNgboa0iXcgznEIU8+5jDBORy0z1xV38ePlIsD8Tpt8V07Jk
yaBL6GqTxXIiR+h27sMD0VVBtQSkBPzkkxl9TVzQ6LwTgmCZOuZdFJuSlfSomYMWRYNQTSNmngLh
vTpSdnUPbb0Vb+BcAsfsjMmwtrhe+nSndJiAthLx9+V1M8PLx4+hMZgtaMrkCDyzgWYEav+zl6+5
GiVfh9WRDm0W/K5LuHl1S9GaN3EBG6Pf/W6eIMHePVaO5aVP890MRFnxii4MEA5k+JmbEDF9fbNA
6siKiTiuVU4yBsuu9woYoFSA+N30CsmKmdoWRhUJy+ja2Bl/9IiZjoFvQINgCEZndPpmH8J86NMa
6ZgmrE6TKeANH3YViuxh0TladWdUv0xdcJUIfK4Vb2SH9W23xqlr3sxHtUTtNA3AESU3ph2F+6kS
OCFBYcWErRXqggKHxVx1JqJ2lNbHRG0jN5kRfLpWcSNQo9tVHKdOA94fjKA7YlJ73VrfiIt+P6/z
rlULyEta+7GTgiRXvHkZ90067azYCKqwxXVXpedGABDJyL8PheH3VfpDwn/UqPI5m7v7tp+DKFJh
ph5OkdYmttmi1VYK31ZBckMlvYEcOAeNybqnLBDOKxBZQ02VHnSETMWyaAbOs1XfxnrmCGqgdQAR
pJy8kBXQt3bI3zd+MypCm5s1dnbqWqfAHLh4f9n5eQbIAdoYUONUKUNVx+k0f7Tia1/dXf7/men6
dgXUCVxSOUmyntwXC3Cr1RXYTtz2WL0M7nTqHZlbXWef+I8vQ51FszbhhhMu9l68wnS0s3T7ROOq
DvC2jUqO2nDNrbqpQnD//GErjvVD5y9+i+nj5Rmzf0ptz5yzwN1K6tbIsr5fZS3BYXCSKxkQWTKI
VD7r6O+mO/nYcVAQfxO5/rOVEnjWPp+NPF7yLB5kUmMbT6QsAxJavLOKG365gBlBcBGC6EqzdJGu
Fsj6ZFWahUdW3Y6OFhc2WOe9UUmDrrhNuiup+HH5WMqsO4HcvP81SH3AXDXHPI/Ruhr94spI7NqP
fQgX9jbUc9zpl3GsgtqLITUFeMC0E68wUu6nTu+Wntrb8g/eHcVbP/VpS2gL57ImpkE5m6dqGLwl
Qa8Zg4mPWov+JS6uMONKpzIP8V97gA/8+fvGU2GpWYdNruXTml+HGVeWhtysdPb2sctfVMLlse11
uYDzEzKLfg/6hV17zMFR2vjJPe+ByXxDb61R97xkQnhB6vBN/1S9JTvxSMe32lduya3LMuPMZvOU
z5vXRWsvaRZu1jQ9TXHtlupr3Y/25WPKdvmNFSr+65A6SM3CIo8wQh1hiHbsJg5qHVfvdFWRzS2v
8D4ZdSFkWp1NStYhY5CAkbXsP3qskeSCRmLPV+PjnUHqelihcDZDZA3Fqugu057zknO/cQ8FdR+o
RTjE+bjCs0AfiV58fE9eECtYiG3R5lNWMgeLtoeQCixZu/ZDtsCpyFtPBCHT/Cw44o0MGQdnQJ4J
oO0MWJ69vl0+KryNpCJIJ4dNMwmw20eA10NhKlS/XbYgc0zQrd1G7IpIyUYo30l2uy99VbAngIoi
O84co7D7HaDLJ9ElkoC6lwfIAJfn+BHqdaGzHHloWGZDZrPR77fXJnOpBUytFl1NNnoGr0rnVL+U
Z8UEHzF0+VB+VDwV3Rm7DFbDu7wRZCu/RjVTR2VbUUA5SLlIncfhOOWIaknd3yZRFdt6tHgQynTJ
/lt9eWrauAO5pmFwMu2/+QQfpil3iYQMXVQF0AGRDB+B/h6I4+yMw6XvE0fzlWP1a7SB2AeWANDS
4+CsnvKYXXNDLYluX7YAj2TJlElPTKGiX6MpUl5qCaloTN5ylbuRlwHM13tWYPrLbn29vOPM23pj
jpzM7bcWJSVuJKTBkNJzKt3r5ftM12zTGt26FnhBlxkCN9ao71tVYlYsOnLi+SV+AH065gIHf/5N
CvZ84S9WwACQAZwpoGoXFfRsP6+tkkOQpeYakG1QTlgBZoDuxQ3RJ5pvZzQLABc86imfzZuxSAtP
UtjDy8380pAGpWkqriAIeB8nMxsQiIf7FR3p0K4GO+GOPbDKiZ/sUSe36PVRLCFNGvTouI0njJPZ
yaPlaDWcVffBReO0Pk/P6usYvSJ+MkoF/z4pkimscG5at7gy0WUk3XB/CrJv4mQLT5ApEl/yO9FG
D77bWSfhQUhtbgmLcXg//QjqRpBbpS46HYFKDQqsNXZIey9EYhKdo4PpTr4JZuXQbtAAM1feWSZn
lXLUT8apayG1wjFWWxjvobw5nvD68vvdvPtZeyvI8OegfpR4zxRGyW5rkh5wUdKkhY4eKXhcYxLL
aYIiIC3k4uYfTGMxrqRPtijn0aEYI2UK3g0dFJmnKw1KA0UQ7VHocBpfP4KZgROBWfnEJ4vErzah
qB2tJdL0lMyxkMM0BOl1FBR73S+u84CXjRGnuPD16FZeCPImU67kNDBmNMa7J7UYvND4LZju5fjK
DkIf0UCjAmyUget9FkqgG74tGKEv3+aHwquAqwLXtp9oXvVAdB25jPeMZw82E4yoCsSYQddMfb5Z
7CArLOOFGZ+yJ7W1rZf4VRhtiApgnhaKDbKt3KLD8dQCpHPgTUqwz86HcepLQt03EvIVm2uN5c0s
Fsda6p8v7yvPBHVNhg0oldK8DX0pG29B7b/Y0FF9umyD9Uz/tInUt2ulUYZIjIaXyEk/YFRvF+7J
Mx20INwBAnY0+dgy6mZcurzVEMhxD2e/xgrvkeZOHXlqfex4+WGEuikiUVwqXMBpEKbWDXI8xRb0
0Jlq+QpydF4NwTtekCQP3a9u9mGRuiaiRM8bc4VF8QB+ech9tjvSn8muuUkr26E/LFF3AcqYkJtd
ojRY8Dow/AZ9NO/nvvtpaLbkEBcLf1lvCid74n016g6ItVma5gzI4Kh6S+ZzY+yX6N8F/b8WRs+z
yOvUGKizEdDBeir9LFCvMScOpHWCPiHnwBPHvPC5aBG0cCwMTBrBFsHPEuKY9UcUWNA9iQ95wMOQ
cFyYloFSjV4xpwYhSp8LO2/uo/Lh8nJYSJmt/9K15G4Kh6IWW2zdycLgz2hnXnHWNcQ/UDMLeKw2
e5CmuCAV2QlvAJnt/wlXJGss9dOvoKKI0udRVuvYVDKoI11LN9D/cJOd+JuM5ZqvKHE/dqfstEaA
aEqOhowpuifFscRvdpc3hHNc6TacpQh6K+t16KcD8Dl55cdN9l3lEeKyEDqfFkyFGUFZh1IbsGDy
foSqhadPwOeQTEVxNKBlykPsmV77ojfBv3k+fbJNBZwVqGxopcdpoMQyJsBA/1kKpxUkP3Yd5s/Q
Ufd0TXqYEikYtSa1JbXwm3g4V2vLqzDxNpsKSIWYi1o2IKILXeqBo9wHkYZbRjz4JAkxl1yWCkGD
NBegWIMXieZ4b0mrG+Z3a1U7VjS76PEEw9qjMeVePkgs1PNmmy26wFkmdRg1DT7xCG6kF+E6Kt3h
2+pj0g5DrZbX2+XqZCep9EYwgoOCVeR2I1iNTzSUUSawgJJSZJVauDIXA/iVkQGkbTL7bdGrp8pK
48MK4NydpmbAvqEGZroWZjUOkLm2Y0HHXNGAB+FDvZj9KdQ61BdwTpy61uqgb8frpsYoSTRGoCKu
R40TyZkHQgX5sGLAHFQn8CU3+W2ud0qikCcTOs44mjj8q7Vv+oLzbdjut7FDpUZa0jbZoqFY23nq
IU/AZwIhmdIeXg34HoHwdtfLcTkVZPCdZ5t5gYATD/BH9Bu+SCLqsdQLLcmYotlMvE40wTysHo22
UuxIn47CZFzV03QEnOKmb9PXMoLCbS11r5ePJ3OnP34FfWVC0Bp8J1DuC9q5d8JVdiMzOkoW58HC
fgN/nED6OQa9OWGZOlRY1SBc7O6gn+UDeIldYCGfjJ0ROtaVCihkd4P5He0Aeo7UlndEG+7yatnO
uPkdVK7fNkVlDQNapoS/Ziyc9EE/l3syYA7lMmABIGw9yXYKfjJfc6T5n5RamN998xPos60Vc5zU
ANmpgfxbxftGfyBksZFT3/LZl9kvRcD5CMGVIX0R05ZVc+2tEJVn4350ycu0fp5eVkfyMt9yudcZ
8ZcvEXZjjQrkVT72gE7BbycHAqbJLvcJ8FO9H9zqJv13sEgEto/VUYEtF+ZkKBRgmhTFG/KfxvSo
RDzibvb3+svG+5HaxKIakhUVGmEkRpBx5cSTCntEFV0CZbfwwNtCZm7+saL3ucKNNbWUWj00hiww
GsGtSqF6HaRas0Nd/z6oHU9djun9wPNpBopvX8n71lBN21AH0L6B9EmZOHWi25XGE1vhWaGyuios
s1QDWiEwOuO2lPKdEU3nUFy9y87NfLJtFkN+xnbrxmpoBRNmkqZyBFBkGv3OGAUbZWI7xv112Rq7
lrgxR6Vuc5ovQ6mIoMXxR1c9EERPcY7OP8NrhVwdPkncLpvk7SOVsClLXfWlAl+OMEGdmgDxpLo9
r7eXrbBDxmZhlBM3YTxg4qxBXng9eNkOl6+H/OQ/7Du84tLfXMEfR5ByYUPDV5M7FOp6V7jOE1s4
9q4Vw9HIAIb1fXppv7egMLczlz/tQA7el3D1sVKdPMk3J6bSw2SoU4y1RC1C4jrYGQ/hya6LbExQ
F45h9aJZlaQush/30y8SDrUATxboLPP0/thvuI0t6maJwUi/hgWWo92jz1hikOxF9ITn4gB3AKgg
2zcvEioy6s/Wq/bdTXFtuckPzuFh3gCb30BlVLmIR3hL2t8axpOKqyEYj9q5wISDjBzKcv9dAPtI
FKntzVvR6oZGTwNJ/hXr14Xe2e3Ay9SYa9rkSJQRWYMAjFqAHwaYstmPdnEOlmvBGw2HaGaXtcPv
SLOdcGOT+pa6YvRNlCBhCs+rr3rrbrSBWDuRJy8G/Tmx7P1W+eIImgKSXUPRIYZERRbwQUIeL8U2
ji/i72sQimV2hAFxwZZvanTTyKyR1rsghgNHknxKbSItxitqM2++zW+gwo5eTi3oE02s2Fp8sVwO
gzA4pniVyDxOYRagAdzoH8ulYs4Ilui6rpCC9S9d4+hPw7k4i29raxOqz2MbdD8qnl+Q73Vhh+lQ
IydVLfZodyGLQOcF1T0tdDSPPPHBmlzYeIFxHJFt0FBFjF+K6JBSt2FixbJaV3DE3ALNJsBFyo9x
p7pKayu/EX8CHniIefsCbfhfe9R1GJZVaQxQGwmmEUX7irBiAIDWxNB9QjkYeEjO+pixWxfBGKab
MEoXrFatWUuhQFqm2NUT4b3KDpGH0AfaVnTyvvGllZntCQkCiEDCSEASv2MBNrdFkcsxBME70m7W
1hsQxVZ4KBO6uKA/pPKhG4CNBAaOFMa4vJSsELS1TTlHpJWSNUDUApM59V47ERYJghJL3lpcjLnD
DQis07O1R3nIQJ7+YMwlt7LoWKCnfhJ/tzdEjCENHQPUHEBY2Omt6L5jpXd19A/ETph35+ZH0Jm3
rpRiFw4CeiOSCH1weXxZxdQzS/k7/uJoYbkLx+goLOadno+34NHknTFWSX77A6jA33YqRBty7MLk
GHZ3VfrjTgmsA1/3iHWYt4bI59gcraYfxXaWAPov0Fcw5h89jwmIbUAHObNkgpPApKJBJedVnxvY
yrl8zfvWbmJek5ecQDrASTKkJ/DKxLwf3SWUcqPr9AFPv6hCulEWTqcf2jiorNmOJOU4NDPv6zB9
ApTNlkL0+wCV+LxphtTJa7MgtSrMqz6p7FBpvKj8FTWaI4ugfQD7ZvXLmgp7GWUIST0OCy8xYHrJ
5hdQny0ehEJVKnw2+RZ9wz8d9d6OiZRS6oGpkpP/M+8taWOPSq7moZlwTWLFpNFMSuJCCvXI2Wm/
p2hy5EHE9QCyh1++KhkZgIuZQCpTcUAX6qbLZnjAH77fzoljsIQQtl8EuYfLIZ2VAEgftuhSlNZU
woJnRxYIxeBadWaL60lZrueew4zPekah12vqKLohnNPJjjiF4qhoiKVJnaZgB2nBdVma9mJwkafs
E/phiYrasRUNckXcunVXXwC8N7ltdz8JvKXx41teK5k10EOa2H8tjPpYcm2mqVb1GBk6FaUXdy4e
UT7pnbeYlmvd/I5IfPAaJczI8mGUTmyKNQTWcFkw7bWGuddK+kmEvIhz+WhwPplOuXoVilO5yBgp
y/XHzLoDmNeOw91lGyxY23b7aG2teAJysTM6UpgDPdtO6O0qiALS+9cwd2g5rQcuf+TfhCQ0Q8oR
O2Uw/yq4Psc5NTrl5T2G8Ie1wmI7LwymQDqGrnhjQKNNApJQPGbd/7i55AtvLh+pEeJoaUcQ7ubf
yvLFyA6JwiNpYo21WVCjwPycBcXVL5P4dbFE69iEQPTGNbRSskOdl8/zJJ6FCDs4KInT1J2rmB3O
ES9OM4/oxjblhkq5NKhwY3zP6G915Poh7+5je97GAuV51VRlmBkVyIAgQUinLohtYjt0y916IKPM
Sch9szFd4i+TGt1W0npDtmoTsUWozmr2FnWeZb1c9gimCQj3YLZI1mSElc8Ho5InU04LMQt64Vs5
1naivCEb413jzEt0Y4V6OKjqimEMMl2UtRiMA0sMFJHP+il9EoI2mH4I/++aOsDjEfVj1L4hEa/Q
k8wJ8H+qHKrA++xlEC9PkGOcTyACBi0ClEGgvmDdEubjf8A0zVzqxjJ1EDVNS7okg+XeTVZHxTAp
MHgP82H0ktGRd9wLgWePOpZNmRRzHuagED003w1/3U2vZM5Rc5p7fquBeVo+FvdlmFldBDCWggxn
QBFZzoMuG1wj9S4fSaYrb4xQF0ErznFuaAWAb1PiTuajKfy4bICdY20skD3dREOxNFsVwQKjYrJp
J8mgnRsrjPwwVa6tSqzsXEqc3kA/sE00B/qD5yHvfot5XNlFbvKg1uw9BTEMxNxU9CkpD1yMJasz
iKEHo5y9aUCzF+O3dHz4V0v+sEJ5YDzWYVXowHOrAWnZjM8ycpUfy/XoYQaKzCe0wv6ySWY/EIBf
yDrh+a6IBnXHVXMjGQWhkUY/MMhQ3urvlyfJjQ7JY/J+0xG9FeF3lkDWkPwThbfaNt4u/woWeh9v
oY9fQU7b5lvLdTrIRoL2h3E/ec0VsltIovZeCySPeoN53J+lt+xAagDb/6Nl6sPGStmvjYX1k5kk
CNzMEFZEKzA8NYoDQVFkGdPzHJC95yKBmenFZtHU125yS61nIsRA6OelEaohq63emPeYqANfeO7w
Gt1Ml93Yo2qLQqkqUZdjqSs6v22sQ8XnlrObJG7SrxSZFJ5kXcL7iEZwTmNcpSUcMyAijvN+PS6v
JVQ0/kh4YWjuOoQQqIkHEq9OwizTbi1T0aLLQ6Exe5wglGldiIdBsdhTXVT4vT7Dx+NNUjNL/Ft7
lN+IUMsaGnJi1QDS9SBEh6hFeQ10Myh2aw/D5PsIPFJXsrvslNfpoGDgh1uo5S6acptsbpRwkEEj
R+ROpysyADrdFPvI0Xf8a4XcUZe+LeUp5jy2lbbi24JS+J0PQQmEgD+xy2znbXeWcgsRD0Ur0eEW
L09dbrcPyg40+m+/iA6E8n18LB1evZvZ+dpapByjqMt2FGM4xgLKMfMs3SyH7jsKiuiZW54ZAZuP
8WRXPP2DxbJiwNY0nYiIphhPDekUAQZRvnW3CSZnkpMJFuwME4sYMuV4KPGDS1+RzkSKHlHYRDWa
8LgMIPgV7egM8Wm/8sH3GNUuT7yQt7t0NcHQq64MG7xqJqcxHVB9u2nj6RAF9gjt6JrZbVAGzTE/
/+ta8WaDaXQomAEkZYrwbUkbTEdzuIKTJAD2vT4LAaiAwFzDDewcT6FBosMgoUJNoDzko5JZtMSL
GlvGuDA4AZ6j2wr06rhciK6QWnuh9H3kZWesHsB21VR0miehjeYFLfE5PAjtuSj2a6rZXXguM277
nXWtbG1RQUiLokyaRUTCCQQlY7P6S5G5siw2dlH1b3mdHboVxFxWdK1mOeA91nKIhvY6tLykKTnH
mwkr2v4YKkgZejquPblT8YZpoyDqbME2n5JbgJlafHTceR5IfEc7KdBGzz3xyG9P8L4+Fb/a2dR0
LQWXFuGiBNFboAWEuY/3piD/zQVH/jIjP5ZpjwwCjPJLCyKy8SzpL1GmejM4rjkxg1V73G4qFaR0
K1PUpMRpsu7JCE/lGFdEAWTaFz6vecVsgG5tUfFpqqYMwxc4TQQOFmH/+p28j/ba1fIreRz87IHw
dcfo1U3HdrK1G644x+V9VejnfAuePrFdEJEzw1UBBHXHt/odl5a65kMTeQ3YAVYbg2Ghy/ukzCfP
x+IVmg0dL6pIT0QEq+EAlvm9tCNq6QMmXgA4RF+HmzRdPqoKzY0+ixZApWmEgZT79tRdQXf1MKLg
lvrgF70WgVHQgvw7GeGduEzKzEqNLMmijP4vRkbpRoiOUu9UpxFK6IfkSYf6YezXlfszw7SW6BbX
kcsjeWAnFhuLlGOmNeZUxxyrDc/tCQJPR0IIoLpgMBud2YtwqsI77l1AAs4XN90YpXILKxu6EOwV
yEsfLZA4PYmeduoeQ1d+0zFYOWKt5nFCq8nl+CwzKm/sUj4rZavSATuPbC2xx5fxRAC15FEV7WW0
oT0oSPGHOpm5xcYm5bt9J2l1OiMkzaBBUdz1ONuZkz6pfuHnZ56GJdNPP4zRacUsRkYilsh98YZC
A3hxuvVJqR5jLgqLGf02hqhKB9rPhV5quFKiq/k0BOF+dIq9EBAoMo9jhXltb0xRj5hc7Euj600k
K7OKkX1j9q24d0Ce6oOM+Ek1tH+B7t74IN26nytNBQYWexipvjD/nqfH1eSIHbEfSps1UelB1411
NUphAnjAH6HK4VEB9AqKEj/AE/BIMLDvJAGPuQ5FEvnO2McH3jqZDeztQqm0QKumKQLZVhIkplPc
EZ5b7Vv7mxQXay7rHjuKb1ZMxZkJY8YN4BLkCluc1U0W5H+hq5xJu0lEVdrjXZq8WErnAqq4Ym0z
Uuzend6RsRheaY+EyldzoE5CBBaHigPH5X5YKsIYijmEHehQ0VOTJxcCE6UbYWSmehmPmZPJdnNK
n6VDfUeGvqoj+J7AdGG5rX850HHiq0XFHKU1dCVZkC9kEsbiwaRbg9VN4c2YXY6mKp0UJJVqhWmN
yDY5FtSK5McUE6mkPlbqgGAtO9zNnEyWCXL5OLIA1uBi2ZTEwjUUs7BF0pWeBAtpSIwhlQKlBR1q
gOPBCHBJQiCCe2+wkBZbs1QI6oxYK8IQ0Y5kr8O5303+AmwJgHX7yx+Ocx2rIvVGqadq1pUJN1Tv
yodoV/pQe/xV/hgQENor9Zi4mWjXEy+XvXxHqSIVjoQ5a6OW6KL8mfOS7Bl8Dgk4JCG34fJUennH
hgo74bQMTbSg7C8no1sIPrjwOMfk8vFXRSrWQEFxUhMRk1Twr67soRUGVDxPEIX9qvoroqm0IIrV
jH08kLeGeo6e3snuIWyo7qPv+qH00xg8YLPTAwSFWW3MAgKN/3b5rLwTQv59FqXSGiljE0nzSODx
JMCN++qKaCzHfnmtv0Jf8UU5JDflLjqPx8SJHqp9CKccoNet7I379dW6Fx6svXp3+Texi2+bTaEi
T9J00rIOuNjU28Uj6dUMCUsVKjEmRoV5vP88azTbTlQlQ5sCJh1M4JbZEVX05dq8rvaLi4lIrlDb
5eRKfb9PN8FnNsamLFIEn6VVbBAxKcK5B6prRIzl7CLx8gtf9n3dG0tpuADLNOLJIwbxCKZrIoZh
7tfgneu6R2OfZ5G3NCrsdAC09pqIsNPmqVMlDxW46Bd59eOcc2g5t7L6/vfN0oR8kAWLFEaU++iO
dKObM6SYalDN/0l56l88XNLfOCpkRQCp0fUvZO+aKuZWMyP10Gw9WJ46u75Xn1AWBrmIcR4Su70q
f4Duysl3qddITsItpbJ39+MHUOFVG+MefMQJBhyhOyfASSVXOxI2IMJCJJ7KQ3rgv2PZQfDDKBVm
oWQGgRMZ4alW7vLstZ9/DJC0v3xQ2aH8wwYVaItV6WNNhP9VxX1RDnZe8bALf5NQfZignopSrC99
LeDjiShDy15+re2iDGjHwiOgl2Q/YdIpvwVueHkAQY5nfqsfeZcybyepnC4SdWSSMWh5FCPDUMvk
ZrXsxdmvy3vJbPfJ0sdKqdCpqGABFRSstPNWZI/grgSCDgA6RXYLjzB2CZgFDizFz7iU4n8TSP+y
TcOkmnlIokkj/r/4RPJiJDxlFZg4bFIDjw88hTt2/RvcYLKpaqqi0si9dlDjySTqO9a9+bj6yc54
LvcKAt27WzwYhTfts/sROD6uNzKfrh+m6TdyvoRtOS04tOFZxCZLduS1R+vcgblP4Twl2encxhaV
r0pSVo3gFCahZyXQ+pJ0T5w1iB7Un++vZV/3OMeItzyS620CrD6sspGnMCn9JCAwlHPAkB3kT91N
HYB0lWON6RubBVIXR23MSg/if/IGIDlI5wyNbdwZzoIEeX4sUSNbuGOy7NO6MUrF01HAUFQSwSGb
FhG9fuuc9FpwFsVuDUQDcdeOnE1lxjnZkiEXhdLcF+UJbYRztBH4x8rqNWy/xfrD5W3k/f9UHG3V
3EQcxaU4aao7RIvbDxxUKfv9vVkCFUfNbGzkpcJ1QABF1VVzmI8l4OKjZx16jATwwAu8FVExs8zn
LklAdhJU0uAoCnA9A8e3SDj8kiOhSgoaf8k0v4hkIs+cp4aohZGeXRP8kQsQd7zsgX3YNnYof0qE
VBgMAxv3/62dvDFGuVMogyE8MTDLBbVRAvryBn86yTtebYT5dTZmyN83McJSmrCwJIT7GMybyuME
oc/LB5q7ayRubCy08RSVIpH8mA6krKwjrpN5SZAuuuk33juAWSHcLIdyn1nPtSITKxy2ZmjcoZYz
W1ebfRbJjmXU31bd4JR5ePtHOZNapmukWEjolgIi4dFgrxmnuMKzQPlP28xSNqv4Qk2C6YDpNK4c
plLuF6LSjXTW20wE8zjYndc/8B6C1ceIGYH3/APSV86K6LeaOmRRC0U2gg3p98ou+ibfrFcrAhDp
XS3HJnR4E6fMu+njWNDvtXJKhSwJcU2YEdgT2s6W0tKf1B3nqDMfaxszVIDIo6gsGgufqkbCdIVB
a6jJF3Z0WqBRBNhk4pqFLXOOBzux2BilAkUm40mhr4hKRVW7YqzZeQ4/k4yjUsoTlHTFzs4E5b4Z
NLeSdICn42+h0bvmihmwUHStXAgubwPv85K/bxw+1q2yhGI7plA1VFw6pbu3Qsu/bIOdNW5WTUWV
JYvncoySFEVkIoyJrivEgxsbzJzn5EzqLdV+Bfkp2jj4IdzEkVkF1HSkM5IlY46I8hhBTfMy7NEq
q+rjUj6Zym2nnntrt6binTjepaom2ILEY5gnx+frPfeXVYP8qs3GluaojloLv5kOxnW/z/3QxVPg
2+wVLn+Gn50mfKzRoBLWvGuhyEbAU/k+v5nuEo/gjq0gQ28HMxue9Xb5i7Ij98fiKN8pIC8oFhmC
UCoDVy3vV6ByNfG21sqduvJ2kh0PPoxRPhP1aTL2BXISzU6+Tx5Uym4zTwN+ckHgi3fmDorX7sqT
Zma3WTZbSnlGWitxqlkoGxnX7/UOBz3dnQLg/cLvH/OWSDlI21d4Ro5YohrUe4iWyVCSgOT0kwnc
OOFIiCR7AX7qX/n+x8ZS928h9QX0K3Q0kkpPG2QbdPacfIK3LurCleQ8bCVCnYf3sa33uKCil7nj
5cjkUr3katSlGxpV20p5QSBKk5fd4QHuF2fZy9CoIogDtDUIC68G1OK/41uSN6eECi7mUKSdYqJx
BLWMwRE96Dj5Terq91ZQ+KP8v34zkworehlbxaCTFMYKnTLv3Wh1L/s2u9T3sSQa92plZvF/pF3H
kty4sv0iRpAgSIJb+rLtnTYMtaSh955f/w57blxVozlF3XkbbVpRSQCJRNpzInD9orX2x2Kt58el
2E5k9Bu1zyoASFDh3+qr27AnjLMnfjlhymfGWxyXp6D/0euDmZWVlQ4ALuu2SOdWlVIFLjVI7VSM
lHJKWfmkl7sellkZK0C8vwn1O6k2PM2vbhoBejpREXbKiDsB1fzZ/CskLJtBHyVnGQdJPGCymdQC
CRWAtv+gWeHLkjhpnPmX8zmTfKGXHCD3Av7frtyqt1lrSd8mxzdyW3xvXjDhNW4ayS9vKwRrso4q
CmZlJWDGf15mq+RVp8ud5BSaUp50XaydrB6QhBJb5mDOUzgU4eC2BMBGqfpS000OntUPwAgpklEY
YcWpfv6ACpOfkhhjn8dmMlvR6SpUFIE1FEt3Y9sZJeDbs8FoG7ph2Rbr/8nmLAsHxo8igRzx6wxF
1eRdUwWi5GhjYLTlL428bFzDL1aNk8BZZ59FQqWkheoAdQUojsfseQI9YmH6liCaZQZmHNnM3tQD
gsD4tIWA8tUIcNK5SxJ2SZFWBaQvQ6azlXkROBJHT7cXoof+rjxtef1fXWNOImfFq6ov9DROJWcp
i4Eqp3ODvWBqp+JROw1WbWSW+CJvscd/dU05qZz9Dmg3d2CrA2Ohkz1n333UAIWzco5fyvcc5eJq
RzxBBocveh43/Jq1Owt6b4VpS8vY12EVWatkuS4kZ/b1BzWkvwZWg9ChJhua+hWn8WOJvwVxjows
zQ0Rp0R1llzf6Bv6S/WEnhF73pehKe3BKu52h/mtQisHaHK2nIx/0KTf4pd9uHCEBdEvaR9Dk0AX
jEYqydMDIz8EO4yqgelQOPr3m6r05TnhVsxdnYGoWpRrler4oKL7Jv0IvHGX4uogdwyv+ERfi8fw
kFjDgW7Ed1tnyt0aoqKynKUTrL5eeAEbdDOMAEjYgy/kunVYXeGCqYOIRtExSvl5Uxu5p4kQV5JT
huRB6IrAqHqm2KLQ5VZTo2t2mvR6gxhudXG/ZfKZALUsfbkEFIQjtZUhTcoPnQVnGWwD15e2rjAX
cjiTjva3YMxnmFZJ3S0t5xNmQXwrbc8LO9Bk+QycsFtaurU2zgHRWwmM86FEHR1gpAVaVMie5NXW
ypbX8MujcbEy7rVE8UTuIzbBiUL3foBwJjAkb/HxlX3XuwvEi/JzYzOXzbomkrv8DLD6LNZKyREX
OLm/GY9mkB+5qbe9i1/D0OXiXSyQu+sK9HIoVEj7u1tM6y+6xWK0jjlbjuO6cUMIo4PvTEf7Infj
hiRn+tzDAWls2Sn2Ef4F/4Yne6i8WxU8rtyOwX9pq97gbVXfv46ffyz3t3DuyaIgsAK/LoQv83YR
nDwN2EvESpzNZupVd0MDKpEGThOKMY/P972bGpVUEe4E655q7S+EpkYuaEY/xIaYJ4YvBQapJAs3
Zmpf2/CBVV63hTq39Q2cKg1DqyWMzpJDWY7HeCpHN6wwu7qhsctV+6KxF0vldKinTZJXIFVwFtKY
ZQ4stNTjMgfWu38wQrS1KO6p8IVWIEnAJKcqzRGODuAXtNMSfI93HSZ6NMCEe1t9aaue3cUKOZ0d
gwgw7w1kpiJ4Q6MXvxStqgjMXELIGt8U/oansX4tLwTyepqyYmYttpS6aBXXDAlNjYGPScbFr2Ie
6sT0duMUt/aVe6AwsIN2sUSBX/WKiYMXAD7ChoP13R2fU6/FSW5t6nJQX9QGmF2aIkmAw/4o01+4
GW0VsjglsuRg3sLJ9dxIg8FMpsmsk00WpdXFXcji9jNLArHrixYqignf+fg3p8d8BtIwoPQSJ0CL
6PXtXBWoizoCDXVpheG0FHVT1qaIRRyaZL47TY2rxYLoXBeyGrNqF1I4vSRJrEdDOnxEkR+dt8K9
dD84kp05emlsTZ2uPrkX0rhNTIqGkhmpE0fP3soGGaJXmj5urGjt9QPDNtPQoozuNh5rQs0LFdEo
9i2PKvSA5MGvJo93tRDLFsYynVkLZqMLuszwY/FEm9iLJOX9+jcoHyTT1zSTuwpplkS9OsG3UPUQ
beG9ign4Qlde5T5pvXQksa2GIjE6LdSNHIdgdK0GwNww73Zjmt7Mvm8T6oOzo5lDVAckTJMovuVP
QmjUfhkYapyFxgwdMYq4PTAA+hqDlDBjbIfWKguAcuqpKSf6tyEZBruhUXmDnD9C5K7B8eYseg/L
iRz6iFQwfopb+k1qdVP53HfDTpX772Ee+Q9airIcEcCMosTidw08JjZ+88WXg1/KPHjVFNtZMfVW
S8MW8baS2+j/cURlfPbbCvsfYtJeq56CEI2VviA8NFQ6s6YHOmIu3wzdFJhjDGCAwm92eTLcSYw6
qd8DGS6R9kXfPgbzGFmClgyeH9aw1KVW3EcdpkBogW6CVFY8vVa8LpsPjYBqWEynV61rRa8NqKcK
wq6qWuxx6v+aNJjaXsoqY+wIaJ3BJE9n3VDD6abO6soEcs2vzO/vhGCojtOsK0YIwuVzMA7lDZWj
aqf5fbr3hzK9TzA4DdjcFEyBSgtQgTIhpuQPpwrAT4BAlyykWJWTlAQPjT4oXp6ImGYufWaSWKyt
saXqTTdMiZOF4h04hIZ9NSiWGIBWcEq6p17TjsgLKzdTECUvgwh43lZPd1Gc7hFUgbBDB2W8UMW7
cgyR5ezjXTCGvatB4VxW+9LrWMeak5IWHslAn/ohId9nZWQurQLlIZID5s20VQ6jIAmBkapj84wo
zg3xwmegpXdywc9skvuPrVCqdpZoP4RMHQwJaCPYslCHL5KOZzqmxNBE2WLpeDMNso3WWjgjiXLr
l8WBjNU3mQqPSS+7tBQsTLm8Qd5BE4vYoKK/D8XxrInx2yCiyy/R9rOchwDMVG4LMZNNwP58a8v5
KATNgWSo04jCfFPXwo3YqrYEBlEjbth9oWduEQGLOejA5tGggCcEvVmpmQZW0aE2WnUWraATdC9T
xdyQCAxCPA0q8mHgSI/Eci+2RemCKh7gpAtQjFAeh040Y4E+VlEjGFKITogWSfiqEe9qJlqaJv4Y
gMuRVOFj0KExkAUPlMpvjCU3pQwg16m/DfQmNyaxPk8d+K1Za1Rld098wKB24L9lk38rSdJsE10A
QkxYP0WzavaJvAsnZhadMrlKWDtULGxRLZ9yXTgCS+dOo1K314rJzvTK/1G10ikdWmoz1b+Js2Ew
fSHFdCiyCd4QaJLRlAOWUxTyMZ3G2qlE7b1py/w2r0dXEerKqnM1Mcos0c8BKRR7lIR3RQzgb02N
meTNYJZIoM6GkMMV6iNLCouDJCECE+sWOJypJu7lzm9PU6hgcDOf6uQgFgobjabWZzsMAvlRD+ir
OAXAmQL6pVlF0U4tBMFWIurqfvfgxzAFRQYC7UEzFLXRrKGovUa9C/RzB9YJI2vJjTCnrt8SE+X7
ez0aDxOlTlR27IGWRD7o8wyguiKKjSHWJ69XlndyhGM6yrQwoqHw4qrzSDwX6P7t76Y6RR0CUIKJ
VvbWKAGsYtLVV+A3FWY5R0dCwERStWPuiGPyIxFJKxttgIZ3Pw3B/JMKPzpS6a99ids5QH8YAYWJ
0uu90bGiMfI0fVRZs0uE/ozk0puE/5fT/L6ppeWLWkfAyTljKR6DUQB/qD/eKaLWP4i9BmynIf0l
SjBJeTq8BiH4oUKf3EkdIOsKdhtpamAEVfFSdR0wHacb0ucGiEJx4j5uzTCOyDuI1PIH3dO1RDP1
XraHsnpXou481xruaToRT1H1v6SE+kYYZL9CxL0O0IPMelbuxkTFrQR2iSFgCkZOhgwKAhkp7ff+
mD4wVXCYr3hs6EKDteNs9E15gH6eCk3ylES6aVWgNVqNHyXOLKJ0H1RDeVBgrn6oWJYxq0RwS5q3
hzYo48e8Kck7jdLGymq5u40Luu+KMHKFqj/mxewhnfESd9HjhMDSRGAEmu5x6gwtV2ejCsLXOg+J
LRbVu9zEmqUEWWxHGHnFcE70Pk8CQj8hqewolwAsmIBuKIMZyxPfjiPVGmGejGhGt6Qi059MBkBC
ozxoMNbwwzFnKIyjas1UtgQllOBM+phhI21sRjPKWIovK4YuN4kFAqrAGcXUBhdjcZbqwEM+OjIy
LXwIQ0yiiXKfWQMVfC9TlGk34pnIIqRrGtq8iGX8RLpC+enPo1OWQ3cfZvlrWk+WqgQ3YzEehkw5
+lNt1QxZ7TI4JyTd10T4rpLQhjm818L+xlcAS5lVrU0i3yOJbIK0ATcpvS8DIuDdnwerGMvTnAV3
LRPEoxb4/iFmwO2mgikIw2scRKmrMMoWwtEcuJrtfKRDpNpDqAW2EkuzoU3lMe2bozy0zI5S9axM
8QgS2snWZ4XY86gkMJICu08z1ajTCC1QWQHqDSXY90CXdKQpnSyhDJ+yYTTFsgXMbSZGL1WlZDbM
JGgWxGQ04ZXIbqjkqTWEADujwmAC2QUHWMmSOQVpYlV5eqMzWTA0Wp9Uv36dap0ZgHr/VjTkaazo
63Xn7WsPOiJ8RhiQmzRwxnzpVqvEWBvVCDOLPjgg7Op54fQo3PleudfP/k8CCgqQir5VoOFeitCs
2QiG19J8l+KXWPkiqCmaYpDSAlFU18+GDn5NXXob+rdJglr699fXuhZjXMriUgwq6dsB9DGSgwjc
aOPXYavFdS1CY1QHCKZKlhCN84NRpm0oq4nk+PNjRkevJGCyBOZolW0EMmuRBeCUAW6l6IAe53NC
AcnGRG4LBbs23cT+UGGcFphL0tTa/2LLLgRxIcws+bpeaj6yMvBEKjRfqLF1XcJqTHa5Fn7TCjXu
hiImztzpcJho6PQJO4p+cizmkRkkF50oFt6qDFc1JSCsVpLoXEqCd/07Vs/u90r5srOoC1OTlVCO
ir75OLCug7lBB4+abWj8akHmYsF89ZmETQa4D6h8DefWFsl+PGZ3C8b4VFkyBgXVQxBjHLM8Dzd/
kA5aLhQfq11K5y5cn2hosepLxUmP+SPCLdBFmOlfzPCN8i7+9m+yzpfSuCu3GJdhmmcFbU+lTSRD
KEBIWm+o0Oq9RqFbxt1b4HY5DYqDgoxhACGq6CrRYEzjz+u6sXrdfgvgWZiqBk9YnMLpSuCVoZtt
OlH/8bqI5SJ9OZYLEVxJIJ6Kus9zQXKI+C0TwKCa517S7SkLjqh/FMVGpWP91l3I49RADKdpJBWW
1IOYwQ8wrZqgkrMDjZM1nv8gXba1hZwiVHLWD3pOkUiOvV4tTJQfymYLIeMrFO3ymIGMG7wSMtMU
HqWibQq9KAB07ggaNbMZCE0TfQoIA7pMilBd15Dm0RRL74PMbPPoLErtYZjyfS/HXjYgddeLHih3
TpMwwQ+t/UNZoL6GOWVSNU5SsAPoJdyh9lv3+umv7Q78VjDNLd0UjJ8IDzI9grELiEOAP0ZHoFi1
RiDT3f9PCmfMhc6vSz3A80SaZi+UmK3vCVz9lG1ZuLULqYMCTUOScgGXW5Z78agHOOkasSa5VC5k
YxcMTfTw7oFhZfXRVj520SD+Bl0KXQz8hVDEoMB462EF0t3SzSYJ6OyGf4vusnpfj8a0meRedZ0u
JXLZxCISk771scxJ3IMJ0JIeT8xUvy1grAt+tIT8umbO7Ky79f4PSlFrqT9dWpJ+EtpvAMj6ecFd
KTRULDXJWdD75GO0H241dyki/MFo0uqJXsha/n6xuYzB3RfQweuQk+rGvbnweS18myBvyAGKUu+3
093rOf3fOeiP7b+QKfZqNwY+8t2tg1maDK36hUt2ra0JQH9ZSomb1a61a3iZHuZ2dJbplA8FjOK0
Rw7JHE64Gul7cgKDzK52x3P6LXW3Z9zXXOBLqdzeaiIJVF9BmnjO210/tWeFduchqr0op8D2KcfY
lmdqiUJ8U9H4PA/EGwvamWVVviCUOupzeQh19b6RJd26bjHWK9UXKWzuJofZ0JXpPKLc2Q3O3MNN
l0IwEaJjLS/KHZ2Ce1oyUOz0vUsDYWlpc32i7NNxAPIr2XDRvjaswrxfajz3NWPLYnVKoYV/w0Wj
cIZrtoBGhvstx2Vd4SkQ/NFFh5FU7j0eZr+fKlAiOCUoM3wGgLKtWvnqYwUYVVFDcwNTZb5re6xJ
xkiI+7vQSSPjmDvjAbF5+BYOxnK7wBO6jOFWTmShs5MVxgLoGp9SGeWXzRbyNbdQR4EZgNhUlSUe
MbeM+66vs3DZWsUBANxSIBQfFjrdorJyV9qCvFu93ZcCOXMdiYFcxSEELlMXZewUZgZ8GQmgK1Nr
ioa+A3D2hjKvvhAXa+TtNRlFv26x4QtLsmzFTiUPhmotDYQQ6U2sMzYBpbb2lXtzWyWpy7mDTP+X
6oq25IUCyvYL/5X2K7T/TYkQtB4oCIHdQ2eU09p2Vqk8RAVxqvHGn3W70HSjbpAuSumWZVjdzAtR
y8IvrLNf5pqg+wlxZIKy8n/JvdLJTMBaFqV/QO61Zp4R8S4dZQsfL98ioNaREPm0gY6GdwEpvSH+
nkrllpHZksKZ42HKmnjsMg0Jkfgxvo0OGABGePTmH9Wb8TmrLHHxJbaUc0sqZ9r6WWfgk8V25kjC
5JPHptnZGhdf7ea43EDuzoEQakCvHIQsHoNynD3pLO+l03aUue4aXRwVd9WIKus+y1GcWWgJJzs4
TN+Uw+zNBxDqlWb43cdkmllh0EDbyT/jykg253+Xi/XFHaRLnRy2VVL5KLspEN/II9ZaW50to6d7
dpdQd7wfzYAu0E6hAUQeYIJJv7b9pdXX40I4dznEfoplZAw11L1ep+BHqv7PYwfLS3ghgPNUBqBW
dXKF1YnBoxznZlWoZrs1XLyuk7+3kLsJWkbSYKIQknYKwpHZCDQ41eKvDbO86sderIVT/Yq0VOkU
XOv4KAKAS0JKQjsjTer9i/HSZdvQRwV6bFnDS8dlCtpODgUhhCh12mEI71GpxLvrq1k9+d8S+FSB
HgB2GSUxPGvISsdxbYgTNa+L+AoC/7GKpa0W8OAw8tzlyuUkxsw3Ri+6qnQEEWEsVUzW+HtJTb2U
tqaStnhI6xBjWJQ+Cr5kqaz26gEj8I1ODKmZrbIWDiAX2RfomA/l2MYM+SkYAQKyEMCOcuNe/+av
24IaA0IUqohoBP4SmIsA/5sqXfFBUHhgU3+M5XCjgWTFnfosgjNuskDapIxykAax7lgJmQe0wSel
m+0ux6BqDpihdrwNs+y1FuY9xq1u0BS1y+bsvuvDH0VS20MPSCJ1Ovfyz0TJdmmeHeOxfW66cD9M
yM7lqPpe35UVJ+jzN3MnKSZpxpqEJq4EytjyI4hTzt1rb8dQfrh9GwmAlazPZ3mcN9Irc0rFPgEz
icPgjSS2cJ7Poym41AucrVHQ5TJ9tsAA0JBBWwOCZF2iPJMiqqEaWs864gQNe8jb6agNgdtr7b5q
2m+R3rwnef0cKyTd2NUVXfskl1OEKPUDqc9bZB+QZKhLakXClvfz1TJ+Xhp3bg31w57WuIFJPhmY
yYgIMfx/c1qfFsKdVlIkSa9m2MBl6utvYOrRyL2l43Pa5KNaPvnaaXGmkYFpIOzqUnNCsUE5MjjN
Ndv3pLXniDymaOa4rvqrhwR6tGUfia7xWJZxOtYJK7C2loKIURCMNk83LMKaCJ2AlxWtlAu9F/eu
5IEUKIrei44An87oqXwe6SZB04dB5/ftUgqnbURJY0lSieywpKkxUT2/sQmlTI1EiOWNMLEKoXvX
VfJWoi9LUcR9pnWVFzbzXdiHpRlT3Ux6xQ6mcE8B/C1kzbPUdfsgqkY7DYds14rlvdzJpSEq7aGg
/q6N+8rNQZo0p9Op81Wjj7WXjqE3QsjEwMELGGD+oM00o4qLu0rSBwNI05FJGvQRzUHrTXGOFFyJ
EeU6z1AAj9lLOAPkUwTabY5SJsioTv5o1PHW47h2bS73irs2qEPik3tZdubQrrrGi2i0j5JhEwF7
5eTRAoHpNAlYaMincmFQqkt9IrJxiS0XrLfygQmAtv2b1oIdltTRvNkx+TUeAg3RhUzO5VPmOiDD
LJL/dEpX+hG8WTqYjmdbbAGyl5ok2UjiL6rFqd4nkZwTWGhTr+qLyAg9cn6sgV8HGGmFhJBP/N9t
KkQxEcVGpkgq7zhJgHzL44rA4CWa0ZH3QXOu24MV1UCfjUJkjcAkfIFd6tGuUk2ChMdCY+4cq+9K
0lq1ujXhsaoZv8XwQ4u+Oo5wcLBlc4pAropN2j9fX8iaH3K5Ep1TPubrLQtBoIjOJpBr5nVuyT4m
1NXqmDLpVqzVnayVb0KMsj7mpsAUT2o7SLQEBYnQFHPi5ugiQtPEPhBQD5yKW/g0P5Sp08zQL97z
sEoNES0jGMmT/veRTgTXmNPCyA18Y8I7lnopKO3YStpHgkQ1JS87KXZq6HAPcnMLJXIlm/dZGve8
+ajGy1LKUKxhgSfmGTV7WcSUT2B3Uuxh3v+haAKnyKNjHuiFIaZ1v6F065+AGoUoYpIV45XcWcWq
REsN+4AXFo1SH6CtdLcMONSnTbieNQMBiwSmTlUEKwoPLKaU1TAmia859BQ9LzUCIKfZHbrzjguS
mXC7NSO28qArF/J4VV8AOEMaqpozsh0eQLMHj0UslwcNXORxl2yUX9bu76U0bidrAe/wGKERpg+f
5ALwZV1uz2Fkb1yur8Ow0Jnfm/iFq0OjyaTqmrZk6O+y8+LCgjXXzO60M71B94654MIuA8ix/QfM
M2vWgylUQxMJvkHjE1B6o8CdRA4F98N3dSfFOE7h1geAJoBbB4VBf5O6diWRoiBa+i1y+aSLNFvD
hkjGyBFyvswsMd9UOv4+tWJgtfkWENScBVsk8w3tLr5v0ZgvboUoa1p0KX8590v5bVL1VBzhFQjf
Ur1/i5WT6AfvWrZv6cv1w/2KoUw+r3V57y5kIWru1LHAWlsrfgSgCCBjk7vWU+5QwgNdd/lUIPO9
WfT5mij6LJVzSjAcI85C08hwFiIPcyofGYiF/tVCu6i2pCGAyK1bsjG+brLNr90a5DKX4AiNPDLv
BbelHyTBjCa6CLQGvtrfVRpgjobavb6zK5HYkjL9rxhOiXS5BnaEjo1dcu2gKXUHR8Vk6lbNZGs1
nK6EUoWsdKrIjtiE93M034gyPRVFu+HXL2rAuz2Xq+HUhKWJSrRORMcayC+lGNJKU8PrISVbs9Or
9/1i3zjVIKVARvgr8FcH0ph+ioaZJHm8fjbLb1xbDfcKJlMoiFIGFQiHPe12OTsNGNRKup8DCzae
u62N40I8mg2VHImy6qTtqwIYDyoaRenl/qb/vfi6/7ymr/jrFbpwCgRbH4PuC1poYJeHyhJc4Dwf
toiU15IoF9r9BXq9jwGm36rYwWWsXrJSDPGrb4tdRHDp+pgb3tC/62oO3MXPZqpgqNemAuTVvX8n
+RjgjePvbSJVG3m+dXv4X/X7ArneNiMr2kgDB9ePdPftW2gOv0CzaKg3yaOMAvgfYL1sLY0zFDQo
uwDRI4WPgqS5I3s6OHyedLO1gV9vhfsgNwb0sW8EFytVZpjgi4VyhoM1YtEifgGArIRaroo5mqoo
b6J5ttoIx9g0AIAQ+sYIm+YN1vFHkbenvhVAeVw8SnG24QZft5ZfQNrzEDyPlSTIjlIphl8DPLj5
qwRuwAi2OSaYZLj1tQ0jsOqIMrAFa0yRwazLE3VXyN/n4JylH47o9D3Z093g6Pvy7g8evNXbeSGL
018gBk+kH0uKWG7fpZOjKAcqnXLJzcoDUhKGAjITTGjK/VHXQ/u6tVvLQCqXC+Vi1lAYGl+XYgoX
ChgYb6Da2AHs8bxUYFvMumw8fB85xi+W6GKtnEKXBWU90oBY6zNBYbtxBTN8V+7F2xbd6lb2i1rV
UQRTaouxOWM6BAAwLl8phrQO0m5j5atqdfEpnJKjW4cFyoRPaVPTvxOfh/N0UtC1g/zPjj5oeJPR
7GpVD+1slO5WYXg1Kr3cd+7RFHplkGmdUbRk0dqAB+uCHf1nfUCLa2bHDrMaK8YwA4wKhu9exhPQ
pKz86J+33K2V4gXu+sU2cG9qOrChzUo0UsZACMA890FCL5gx2YDKtbR7aiW78vtwpD8HR9v3bvrU
eMF78X79LJZT/6oVgNJBOQLhHd85VVFZkgqMzTmdf25lEJ0id3Zdwj9c6N8iOMXLWBgpKbwSh2Xd
YJeSeCz16n4QsMymIPbkU1OsqyeSRcBDnDKM99Rb2L1k1bVYEIP+s0xO46Ix7eqpgFEZHZAFe+QX
Zh0yQ7GJnT/QJ0RObggujew42ugs2ZOX6iG4KcA1NQjm4G2Ra/zDVfz9NZwG5sJMJl/C19QWBnzP
H+DIFsbyBMnsKDjfI3AsikfEbSf2MtzobosoDs3X5EXfbfaJrsXi7GJnOCUMuryLYvXDCi0lR4BR
g8lTOxDVFGzfW8biazPeoypmJrd7zLbdxCdpq+K/7rdcfATn+TXZ0FaYyoNBeC2Pgde4vYeh9V14
XoiOtmfyP7I317Sec/8EOuSKEMIAsVNvic85JvJNpTX8237fYLQzMrRfy9g6yIcCA+nm6xdi7crp
RNVlBoBKjfKdKVnY90OVLoZYz8GxpFljunGpV70ItIWgJor2F1RFuUMFA3lE0g6Hmh/VCdwUS/wI
Ik/9gxdbecZ8Ym5umrPlseQ39VIod4hB48vNlEKr55voPKFQaKU7zZHQu73AraYP6DM2xNfxe/6s
ubNdg14Jd8y7vrdr9/zyG7iDbYIW+KZ0ueftXV0+6gL1CvFWSjqz8ustw7Ys6MqC+TmJWitExmRo
LSbI8p1oA4nQVcATavbwuDGWZUa3ko26RoIm380c2sZu84n9jLJwKpsPFf5AyPdGXJm/yS1rd8t5
WFXZ3/rEQ/aVYpAkiVozVMRqo5CeG3nLGVpzCS4OjnHOUAxsWpLVIQXFIQh2b5OPJGRjdE8Y3YTP
LYAHZHCWKGa7Q2ex/deOkXufwrJT+wIoiOj1s8h0VyYvmMW+rpYf2dNrMrj3R8e9SMDVDrK6KHdT
qt0LqvoAVkeDRUy3FHWwtB7IqmBGdcJZNsupE6zMl76xlAUGzYKTmBAv7bTC7JvmLq2V0yB3bhyC
9D1qxJfrX7tqHnWUH6gq6QBvp9zXsrTCeGFW4WtDIzrLSGQa0Oveq210Pb9+wBrewk0F+3G7BUq+
rge/RXNPo1gLoVxXuFPUrXfIrCGfCGyA/SbGzlr29HKJnIVsKU2TKMzxAjB4enAJjTBFabRMxIcm
QvKyzc2EAnBHKycU6oenjR1ev72/l8nZSrGlZCyEAiOj+6VDX35BM5jBbmQTED8H/XFD2vr1/S2N
s4pxNCk9mMOWWFZ1Nac6EWAY3WZHySTgsBas1J0047rMDZF880/F5iYGFixsI/2L5k/D9Hz99zf0
ROGS7JhaaRgVPvSk3TXuwlUMvdw0fP/wkv5365TlIC8SscBuKPWugZylLFKAgJHtSru1l/gEiOjo
zd1CSllNdVxopsJZwlnokMJhMBXyDeaH1b80L7gLUUWHt9o5xU62K4xjH4RdtnHrV/Prl4I5Oyh1
gsaCGUttgfcEFErwyFv9S2SPO2TXrfIw7yU7saKH6Ygy9faQw6Z8zuqAkHHWyeIE9k5/nK0EQskt
Zu6lF+0gvSwAXyVQMNWDdKpNWTumG8/5lkZxlmcSA6L0IlyHhT9QPgAx1pVseL7u/09xOcPDaDrF
HcXxprsWPMl/i9lOQG/ZcIWzMHLtx0U6fPj1BDzmQCtesoFIH2GCdfFPBksxi9xQFfcPsNKWRXDP
HZ4OzOIw5HHgfnKLRNWXjt1Qgz8Xt6bdZd8iOwKvp3ZaiN8IPHrpp2/qt+HG3q4YnU9iuTXrPa0w
wA0NigPMqgmRobTv109vUYJrC+MsaVj57VC1kKBHR3F4E4PvKSDfmXVdyopjebkO3rHsqT9OwxIx
i1NzbpP7KcSsaHFCbRhvljcK4YbqLzfryqp4X7IJGtS2ahyXTkJTqBXFGMHCEBRs2ngV1ozbp5Vx
5rSTqY68D1Ie6kn7kd/i5TtkTzpaNpwktBa6zsQJTzno7u+v7+iaA/ZJMGdV/VaoUelfVGOHNfbH
BTcQYT8oythgLOyky3QJORQOctdLlStwtiLttXzfp0/g7CsAIVOhxviBM+yBJOwE+/FuNJFjxCgL
XMANFVpLLn2SxllTABx08SDAhxsD0axV4XsZZm9JJUSo4Mhofkpj8G2o9S8m07dh1F3UrCsDGEz3
cakZJdOB/BQ4Tat6iizcxUXjhgy83zpJHwO/tMqgfSqbdOP+bm4RZ4MDPylilS1bZArMXRIBmKyz
qG4UwJEyqLfpBm5YDMYZKl0X4iQpoPm1VcLs545UWuxtAe8GAzHy7e/abov3d+Wd+XQwnJEa5RT+
ZIDLDaLBveTV3uK5iJtLW7vThOiyKOsfqQbu/JsxADTnsFgqdekgkokxae0O7YcbirYyw482hAtB
3JnlNQW0TdFRp7L1m3C31J1kD6XI2ACCtLk8osQD6x9ocbcyuavW5FI0d3oCaiSVlmCNA3gHi7uF
K34hrG6c+CycgMlvTQDOMrZC762d5Q6wrxMEqz50xs/PNctcqS6dGZ2v1y3W6l24XBz31JRhRCJ5
gJ4A2d0JzWzvo9Mh/B4CylW3xA0s4y1pH7h2/0fadS23rWTbL0IVcnhtAASTSCVLtl9Qtmwj54yv
v6vluSbUxGGf8DBTU+UabXZjp95hrUWeq855BFQBSFPvclTg8k3iiTv9TF0yP9Vby6qXOqOw2ftk
am0oQ1oOnIuH4dfsULBzrKTUdu32rpLicclLvFZWfj4oqsLEHhGNyhibImgv70wYHiYqMJKowulz
Ja15FdAmYnrMopNU7CyDL9RK1VbQkGFvnXOf0BXhDEOXk+pSAlV8wHsehvuqUi5E0p+0/H5imZRp
i8Op2qEagOfVbqWEN06+riULKYxTqTGVWJQB/HO/yZ9LlLuQSe4tbFoDZGvHKyhypTGepRXEQQYr
LMoQQN5UUaNP7MoJH9EgsP/G2ifvBhlnYukoA5UjUhPaO6ed+ngj2G/oMWPor/UCB8u+nLSL/n42
7VqqCeNIpAFcRXMMK+ixjWKIoR0HQOyQddL1nJE0+ttvSWJ8iR4N0dCYuMm2mOyp3xoVkKnMbdWf
iu7Xbb91W/fBxvhREWdBrPokR2EFG5i2r9z3Iw815vZhZHYfWc1GHGVEwJETYzspJaBIAH+WRNZP
LWkcI/znWEnwG3+UHtSSH08U9lIDMgpcnmXte+1Tgzzp9pWtpftLAUxuaqRARhtlhLHe9ImJmcQh
jDZACo301tHAr2FO3LGUdZG6BDx5yRA1tsk+Jj2WqWR4qCgl4XNxijJC2yCBawDxa1McxY2JOczs
3EPxeWq/9jTFhV6EMxeqoOWEHYuGZnmUc4YykPuUbQ7bkBg2m1E2p3zLeeLw5mxXk+KlZOamA6y3
a8DIRAg4FsA/9WnD90l5jba05dpu0QGSsIxJSdhzT6ts9agibem2PGd9TZgMFiEZiZkkmZaIFjBj
j8qEJTQxm6HCD+Wuekiw1aLbqWQXn0AtijKHZmfgR1N2wSZ9mLHo8lB68oHXhlzP3C6/go35UTsV
YhDjO/Sfg1/Ji6bYAIvczIf6IHld+e7ZEyCQkQKNMJ5zX/e2f26AzQBqQIdVMw2RoxqSsnuKh2+y
/HjbrtbTjMUBGUVLfPjIXppom+83i3D+VKCdkMKnx9v5Dqx/HI++npEuJDIKlmDEQm3ynqr24Jop
yc/9GayadvmLom8ngA/QVPI34DroSa4d/OU6mfCfqNjnDFIolKEAebET5FczANSPEQRbJcu/6Prk
JEl6AIbIFpusXjNhtn5Ondv3vfaywUKpiBFdXTWwyvTRUdYJMEOAEItZAqvytA6ddP91Bu93YxDU
f1spxyoOjw5sNdwsZDIxVDeNRO4lOOdw17l0Brpv7MjWzyg9bXJb2+V3vHf8uvEuRDLG21tAwLJi
fOMYZNhK5FDQ+vKdjbt3JRcTBBOhaXNxHg7VQd53ezzuOHN3a7VS/XLVChtl5bxtzchHyEh3GkDi
7HLTqAdpSyFASswxOMFTawfPkyMeozf5e5i4PE2//a0VNgj7YmaUJX2pC8CbllL/LIsgd+/UH6rU
BCTx50djrM5GG+gcJVtNmlTLkkAAIWMQkLEwABDPsVoPyC9E/z41BcyGhcCpVkr4bYPblly1q4U0
xq4ADFvFUg8X6d/RgngJXFAH2K+OZBsvpSdw2oS8szHptdrFpqK0OJsgjE9yX7yiidIRubEeZ8Wq
t7et9cpyFBFTCBdmNMZy6jBXwjQGM1qhF6DibbAY/I/9LyOCsZR8AmNEDpx5SuZ4ksHjXnmYQuhJ
SoALLtk5omzK2z67CiwfZapM/olw5gN7FTK7LrLDEGSRaOtpYcHz9FdZ6Lsc3aI+V5Xx1vvo7MaQ
MpFQemEKgOyODoBRd9QT9AR7bh6wifZgCMd6HS97uq5kMoIZlRTlKFFMLHRTEkIAQWXALif57IyY
7v3a7/Bwr0j0zpUJ0BOKU2pEJ+ELt/Ry1T9lfgWjqthRMqqkhPbQbolEAjcC/yi4bva8mv71K5BK
whKWImOaQgTD28eLNupMGoMWLLqU9KUCdrnTb/UQOkRnqC2VP1lB/+CHWAqBiqGAWgLFs2u4jKKZ
s3JE9dSb9ujQEDw7MZBIm9D8mZnrwSdGFpOhzJioH5pJiD0RuOKfVbDlUuLR6Dhi/23T2nT08J9b
PYZqQS4BkNtr2AezVOtonEE2XIvVSalRBK8lzi7mdRL0fqg/Mtjeb9TPxtAUYPd9D5CO9d34Hp8T
DyxvjugMT3pLkqfhn5flGKmMngxmZGC/eADvsBgd5kC/z7JwK6Yxx21eJ5WMHOaTVaNgRilwuz0s
ZQK4mkSPDXSyFIl0yl+mY/CWYHL29ke7pstjZDLOJvO7bMIQH9TkAQgOGdrQmW3ZQUT8bbDrXQDL
b+Ofyo4jdc3FLXRFYzxNkk1CnXbYLAlBzRU8Jg2hLk56je6ms/4ESsIUfDLpg/Bl/nJb8lpoWgpm
nMtQinXdt7BAK/DtAi8QC9xut0Wsf0ZTVEwMuKwghyi6VqlmJMZe9Ss7qTZGAFFewvqpN/8adjE6
MrzRtKvgTr/hQiATb4O6EmUlxKGMTNjp3Ver7+wofCtLg3O01dtbCGKi7iBpUyD6EJSB90MOfnaj
RTiXtxZkcXOUYxtDQpjU/+iTp2Iyi3qEhato0rTHad87Gib9lEf9Sdk3uxkz09yiKr2fK7e8kEnv
d1HhnIGh1A0CjkWfVrR1HrjgyNwErmVPcM+UiUfY02o1L9VdjUDL0zLvGrPtQZ5CPQsFS2se6WBC
T4SE0HG04VXnlOLXP9/lbhk9iaw4jfsa5yz67zrqZ23O+3rUQ926SVZBhqHXaySbOI/11j7TnaQI
TImWZ73wcdiux+3f9f7Pedjl20HuqrDN32+PIhAk++IbOAdGJC90eROIywQqutE/V9Y7y6mMx1LU
glOW8EoO14PozC9hIoSlJpaSjDi3uJ+dhjSfUN+dUOiKH3jKSm/wxg2zu7lz6KeGJeDMExCtO0wz
d5vypP7zLUPmQExYKEBb0OhlDyrPZJdHXxDJ5/iFY+r0b9w6ChMEmlmPtDKDqWukPoJv2x1RJkPy
VVP82r+DPLoadS52bjG+BTwGIDmgX6nfAAPUJHPkYhsDhLRSafeuZsdu/ZCcK4kMW4W35biejy2E
M04mEoY+rRJ8uH4jpgSEbfuWSA+tOyCXTxwQVHB8NVcnGd8i6qmWmQk+IaYSgm3lGY8tKpD9C8bu
PW63m+NCLca1hChGgvQEwgZb2gQZqTD+0G8pUVuDjRta9pxe6XYbqCmd22rECRgW43KqrOnHJkS0
FbFdPNb1du6nQz81HG2ln+evlRVYpfj3RYwIc5DP9NTuQl069lpkayPAXgyfyCOPreG6lvzB+K7Y
IjCmWohVjtR9fOsd0zP3FnbgQcaa/axNEoHNOLF1i0zHwsHC7HgH2L1tB8IN7oPw9kc12fbEoJhd
UBlR4jVC+6MTe7fPZRdEWqfEzHsiJt1BbtQvtz/nX2RP/+/UkWx8vOgyQqajpjM8T0qSyDYKQlvv
pqMSMwWID8nu30vou9tib2sRJDBS4yCUVaHFqvN0X+Oli7WCPv55W8b66+WPC0BD4KOQOCxm4LH6
sSdsx020TTfol3VfxC9+SRpncIDU+F0z3FIAlxwnMPOOxzgfjJpGcYu1DU+NX/PuVR9PJthlbh+P
J4PxN+A8iPROxOlGDLBZshtKO0PqOV6NaxuMo0lA4a4qE4JG60Q6aZ18h4dSdVA9WkTTK8q04Pa2
fzYeLHhWULqR2cW60ydemeJ2LnXFnBxbWZapDX5HV33DtrRt6DnnqLejFRZuPmpLEymxYCZx4oFc
3DX651g8BcoASp52M07Pt78dJzqZ78Fk4d6SKkvMqURtS9yPsDGE4h5XBwAcOshd2tOBd388Y3hP
jRcSJWEyQYQFJ0eTbqEDrBY2oTOvAqew9G305pnuy7mBwyuycz7c+00s5CrKHNRyAFPIJtEG/qsy
cSMvxxLeXdxCRNdlZt2UEEHna4D0aESkQ6kH2ljr4EDCqDEakI74VeWZOSfmm++v/YXkTA1Ea44R
peKjvu+8GY95OmaQPrYeF+eWEx3eP/BCFqjMpDybcUqNTFjva0j2VXiU7/1tvxc3OCq2XP13BHnc
M0dbOcH4vQ28ED2kYViDkZo+MzAU9jxAUz1MjNjyW4q9PnNbnlo794Lvt8XyfM9713MhFsSp8djT
1w0NTbjV++hR3QcnUD24kQsOzpTI95TntHsawEtgeaMnHvklG+7PYDIeQU0A/wHAejyR54jIbuXJ
CklbooKoFljmqIXRZY/sCW8d9CHd+k0DI5ybOdgX827fyHWf92Om8t5MWtxIoMsNwHpwI7VjnbvK
ts7NNx0N7/dwfTbfCsAupSd0VPgZJ8c9vhezF6JlK8lLUJ3ShxAdqsnBUOn6CgGBnfFdcGv8b1uB
5w8EW9T38uPtg3Ms/L2RtxBeDnUo5wXcpVycBP9ZEe/a9P62iPXK3CVbeFeDhQyAY+Ot0iOxHd+k
jUAqDJYVNqjsKcv7s0zELd83Xjf/mO/JpEEaII/1EWzgMKzR6RoCMIbSLne63X1SXjEl6A6b9Fsw
b8zP8bb+ZMSEVxnkeGeZXvzi0EIuy4M04x1RiiOJ1Pu54lwrx3XITCbUdnqO+QlobC5WdtT8EEKw
jVpOHfLSId5JmHQIRHJJnKX0RWSeCtB7NgHHC/J0kMmELLnM8rkpQQIJ1rwOOJZpREQe2dpfRBTg
72hoi2oSuzPUlv9f2QBayLGu92OE9Qq9cJpkU2SgMSrf0uZeGd3QCjgIIX/h5y6iGWXMqyicLRU3
GP0awQuE9TL6BvqUxuhB0Q5YtOliFApkon4uf822tQdpNrpSvCt432e5fvpdfgejk0HbKklCayF+
Yzq+3t1Nk0DA03I2IwnlVuuspOabKQX7OKtcuba80NcA3JUclCrDLETwZgjjQQPYh2rAGQXNRtAi
p+/y+0rL73wgdYB/OfTEacaAFP7PIthf4viHHA4PQDLYKWax06Z2p8eKF5UDUWbFA7eR1zbVJiuF
ra7Ntlbmh9DU9oManmRxBvvlvNPD4JwYqdsr5iGz0DQvkIZgF/WrPCcHdE7tEBDOWE30N5o17bGy
+R2cIqfMjDYcP7ZucZfrYyxOD/TGaqz3Mk/vJI/YqSPKAUxsZNo0TrWTSQ9seG4Oth4eLlIZ8xPm
sBuzCtmzU7nqXnFm7EMZ0XOFdxblVgfZBgYiDQIGqpb3glXgo27pC2OYpaQHURzhwPmxPqJ5i1n1
xmldyQbQgRNxj7ruaC4nZdIBrGvPZV7QrCQDIbAI9hpi8JvS8u1D6cxrJDOMUegadGx07D95FFdR
vW/RkNY/a6gncRMLzqHYKcIOZKmiOpo0haakTw2okD2lwJg6pZpCwewpnPbhJ46m8s5I/30RfFJp
ssCRjQ/XuPhwNqqrhzcwqCPY4qt5HGEcLdHpvy+ElZahlDJNn4OXedM/V8ia6PxYqON58Ld4l1ZP
B8gGQENg+xpIUB8FzkUPIP4up919c994gDk23GYjbhRX2DUFniOcA67Gp4s8tjpfWX1iSVgGwvuA
7rcGk2OA4BiWL3nNEQyt2kj6Rz4Iz6rmLMQypXhZGBQDtMcYPumaQ+I3L0Ew8ngveDIYRfE17Nn4
UQmmTn946yYlBLpM/8q5P873Ykf9C7nBsk/VRRhssWdwv1AwoZaAaDh8BBcYN6Gmn//Kay3ujZ55
oY9xHsXiWPUYtmhDbx7zfVBseqtBK7jdDZlg57ridPnIiQ7rN2loYA/BQDdWOj9KbSZwMk9VG3ml
+cmaHs12d/sWeX+f8cWB2AezVCSRN8v5bk5nO1FG8t9EMHaVg/G7mnzYVablFboXIRGV+tdtGev1
GevPPbHut9f1rGx1CKFg25kbuP6zCPAyOulEl2jmH7flrSvDRRxjRMkM9Mcu9K13oippC3hQj2JZ
8qYPVlODxakYOzL6XmzLqEJRXYrbbWeop1KIUVEffhrxyNsQXfdHlzMxDjcqJ60uMqhaGmSSLRay
3SrzaNdKz3PtNBaypgQOXVXRRB0DMey0auVH9YCdV/qx2h3d9xbuwm2Jxziv8b+m3UtBjHaXVWK2
nZShxVPFyqa0QMdYWyFnEJb+kavT0IklEE1qyAMZ/UbUH2SthhC90j05tkijiK5lnvICCbBCFLng
3d/qsSQVbNkWJthBGPrRKbRtVkW9UqMY6QHuB51dylZTb7s32qSjk848sMnVV44qmZKBURdMGbNc
mnoz6YUS44sZZwpUNW/1XQtWOHNTetzZ+DWlX8qi/75wtEqigaRVxHhfjW2g4GWyy2dlm3jK1/wF
zWpCsSYCZ+Y8e9eUH/i3IjgsJaCxsUO1etKFUgKCGC+S9op49KWj33Emh1e/2kIEY8waQB5G7EFD
Ga3XTJFIOT7fdkqrJePlIRgLjsMc+H50MhAUC7JnevEXa6NtY0ffWZ+sFCCDOlbuulfrB0fuqgUs
TkZPvvhioZGZlWTi8lQM0xHBJBUQzN5omQ2z2MfZrfEKRRZsl3fcKjnvu9F/X4gG+ZshRVjl8tTS
DooDQHmqR6wuo8WRf0uEfdUBfzWDRXAnU9bS0+VdM1oaJFmcDmDMpbVOOgwKeKBXBR1k+XPwvkHC
5WZb/7oK6AmAbCXLCtsdk9KsUPQY/lnCpgxKXsGh3IzflRPNitNf0i/1WHrWPW/o9b3PcOXeFmKZ
g0p4P4HZYYbYc+Nip2FrPKYAJKFT/pbDG8NetZGFMMazjXncx1YKYW2nutFcu2Zjc5R1LW1UDUUC
tpJKQxBjJDUI0eZMgpG0Tu/QsU/aEfO3llfg0csr111vLKBguJTGmMacJ0riT3Bmxa/g2xi42Ytw
rnehrW0BKuHQlSPJtR6iYzjTmULhQXLFLc97y6v2iZY82AXAp4Ctp49Gok1KDSaAd/ssn+kYyfis
Ase9PhpAjxdcEOgeNVvyhoHITz72N2JXcIqDKBIKx5DaqAH8m29w+UHs00ePlBlzhjAe1euPuZM/
+c74GH77Bnn7louCuWqqC2lMsiZFRhbNE3yEnJT3cpeXpNOjFgPNsel0WhI4KQXVLbM70I/NJCvQ
NNWBRiGgb5ChgXD77GsOS5NEUJxiEU2/woluxQzPPtQgvBDVYTN71OZzLXMizfv6GGuzGhhnsBwi
a6bMDm5LlYDZJAsJAg2hzeMYku5UPFibyhOwAiA46JkedQzRgVL8mD6IhwZ+y6me0VV0q019Z+1S
gOfxGmKrJ1/8KCb+VU3YAyMbDYnUx7Zf89JhvW4snm5f76rBLY/OmLdphiK+NY7eOmFPMJ0VfjHO
v7cMkS+9hY/TUT/mL0Bzss3tdESZnluc4R2UsfnEGoeonFEmiXL0h5PJ6eIXQZa2t0+6KgVuDEQe
2ITAf300aktPJysF595m0jCmK1im18XSncbrB6zOm2gXOWybvSyVNsgFnIYOnGYP0iFElcl86l9o
tc53iy2vd7T6lltKZOw1THylqzPj96yUBIIJ8778js0yEuJjpXcaDxV0LeFEWIV/BOuMCt6Ojzep
zXpqxBUqTUV1byWgGjMJyFdtnwecdg2DgGCAsIP/tijFMQv20/VpiM6KTA9m4uUT7WVwpQPZ68wr
nq2FUU01DVWzdBMDH6xu+G2oCQbaVFkKCq3WSNB8lngMkGtRBWxTWCa2JB20TFRBF6lX6idWUHUK
RsXV77FmV/W3WmxJL4lAVf3SF4+31Z0njUlDcr0qQKeHktI8AsM/n0qAYZoP0gyCsVkBSzMYLk8V
SjG3pa4mXctDMroxVWqrGwU+GdV+cSbVQ/6U3cn38WsCDD/J7T04s8QkLY/cb/UTLm6X3sfidtte
HoPEp68F3WlkJLSB6dw+26oErDKa4P1WMU7OmFnUC0VXmPh+CpiFgzQjgZxwRKwmj9i3/iOD8fkg
B0MyNzV0V8n3sPF9noHq+zBtZMD4S19GziPufQPxKu4txDHOXxWnHusLCK6jaR6resjR+R/r+9oy
qxc9jTEOOJXHSKh6e2qSba2GgZ1H/aseiA3xu750rSJIHLOJvycWECjHCd6ulr4PYv65imVvALQH
4PgxuVVhVDStAyIX3Retk76qOVZrOku5m2bZU63uuz4BcW3w3+rGnHiXSnXu+pQa4MvR/RZlNp0z
x340hSr0N/hFbrKVDuXR3GdAoW2J4lUhGilYYXesmPCW59djgYmCjaHDvZhsGWAyS8nXFGRSwtY4
01eP0hLrNHvZLt6qByQODg8acLXjDqj2PyIZu9cio2kb2gZQveTResP7svs2I2cMN/Ju+CydepDb
bgqoE5Zw7+B/eCW49Wi0+AGMB9CNuBkt2j6ic1hYbFQxbTmSDt0xTLIYwOrmNqxWJxuWZ2ZsPx4L
FH4CNFSz+a6FDpXPfXWummMqHpvkdTYUMoM1BZyFZBY0ktWtPVk+sYTMvu0h1s13cXYmjgSRKhVm
hTiieijCOGB9JMnO8ih0KZ8Sgv6xK7W+CDOYDpoytGkRRu/CfuOQD5twm214o9hreZMuok4ngedS
Bs3FR8dqtok+Y4gDExT+RCqpIpqyj4tvnJtbK3EupTCfUJNlCezY+ITjpnuhADrpodhJdwIXiWst
eVkKYj4RnnVGOOZQz6yMSQADCEcM9dTtThY4Z1o1xYUodr/XqIy4T+gMe+OKtoCxY8wxfZEk+3n6
GuwTDB1Empt/q/CM9r8BBymOeY6PRgtWQ+Dd8c1AUnUNjhxZie7XLV4QPhZnXvojHcO0bFHYCF7h
lNwaz/qBF/IY31N1mj4NCZojAdgObaw8OYWXn7sTLbeCg3w3HFtXsZuzZuf7aMNdv6XR6tZxGU0t
ywA1Z3xOWB/o1oAqgF2haAeLpzOn4KsFOg3nhlWOREZrK63V9NyktjFUTuMfjW7Y3DaMVXVdXCmj
rkJSVlI9CSD/ksPH3iyBbzjvjQQjie3g3Ra1mrst1IVdhlUVKx/luaA98tGJvzREmp0J1TkvQpc8
PVk/y8IuAzv1eMMVqy7mckgWIbnUihhv8yLxdMO3q3Ta60ZDWiF2OQdc85jLAzLZVVxktT8O8JiD
rb31ig1CBdAdEmlbDXZ7ULHNom+qnEjfyhPmTT1uaKTqcENB2VJa1ocF0ONxwYGBWlrfkzIDPxlJ
9pTIxSTWXi0I1BVF2BDpwb8Bs8NTCjRrhqEouoHKPZPvVXMrlOOIEUD/rksJ9r0eWoG+FyF+dP3e
G7+CfJ4TFNc/7kUmtaFFYh6g79x3MU3Ma6xHCT+QD9mWnHC+7frVXqTQX7GQMs1DaoUB3h1h/FXr
dTIIb2aqgEs5J0Zab7T8021dWrf8izzG1YWioSV5jE8ZB2ApBhgVyDj+mwTGm/lmq2vy+5hT9KlK
vqs9Z3lTpn/gWhsvR2Cc1yyA7E2qI4pWIG2iQwr0YxSrAQc0Ov4v4+BjMhQbOs07ADNWrTaDQ4H0
K9S6cs/iwInwfgvj5qw+i0pwaWGmXX9TUuSK9eBVQutMQ+vKUcVx26t5+fuEgKWoWB1hCwtBMvgp
KPWoI6BMMsDhGTFDRoeMezedSe5aOzyRb3/PVU9OpxL+J5NxPkKuz5XRQkOlJrfbqCSDLNkNqFxw
Vo7J8UQxZp4UQJYzrCj2TLXHfkdGQN1Mxiwjnbm9faj1mLE4FWPd6jSnndoix6k18zEJyudJ0twJ
rPCzpX+qAnMmCXhly1Kz9bbfSDn4cqzwoOvRWemkPYirdy2qfbd/1KrHUVQdlSM0fa9or2fNypuA
Ng5TIXOG8G0GakwNBuzbUqTVaHIRw4bLEDtr2azLKBqn4MICubNbWKY9x+kxmLKfUqbci138WBjW
Nh6Uowngv17rHKEtvzRF9tmQ/R1eJqemG2xd958GFKd5AX3VSS1+IVOxMMDO19I+tCc/tMf8PgVw
aU/A2vRUHQMsp+bcQL6eAS4kMkreNREKq2BpwqhicgplIm0yF4iRwiPWKL3OkTfWowE8d4qrHklA
F7N4Vsb59myIRY03+b3LUGhY41I0ImRPwAvnfPtVd7U4JqP1USDnuaQEMYprswdGKlKrGKAyXkZD
wnvC58Sa1WkCHaULwEihiCCy6ymFlLVaZWi/i2oaCsoUuQeItHv+o3JdZS6imKBgdCijmApEBelw
subxKGThA8dwVt96i+Mwzr6J21AJWxNK4pet7YtAlgb2ljSWmyDKDoGRngd/UBzTRB+mbSbOs2xd
Q/6c8F2FF5lCC26bsdTh+zWMvpXaXZd86pO320fkyWAMrwZAqwHsjMhT2v5enIHGI2lP/Vzz5gZX
Cw4LzWD3RvQ2EYYhwGFUb3hBe/uASt1GA7bE3yk4cHTjaoEkrhrVohsyev1ozYc5kTlm9f4ivkpJ
LprxDtCw+Da5Fcp+maFeBohbb4T2mZh8lwv/1IOwtfDFcyGkzjQnu9g0tmUif+39cFdYRgp4khSj
875dZt2mGdR9bBkdwTqRRVKtPehN7ARhifUmY2NE7aEKgtciVx1g73zS8RAoTKoL8kzqWYZC9K9C
PNxHIYAsZ+uhCyfA5liASPQLcTuVtd10Eidi/0VGctFKqlGLkwPJPsgMC3aXvKBklzfgFKHP12lT
6qSOMOld23xqdN4HZZLYMrAqudYQH8rcj0kD8DBihhWnyPwXKcLlaNSZLo4WVPVk6EpNk63eqacD
baiDnDY/GJ6KdTbfFb+2D/yqIM8GGU9m5VKHjUKAH83CJ0361OsHEFxzPtsqwtnS/hhXJs5tqWS9
gUzrq5WTfjM69TMYTCgmc+YJL/q9BSacwWnQWW0c7FhhqZ73eF5P9v5cLwuNWkVlrnUDXiJKoBIZ
GLxaoThJ+0WdtN1/8moK49XGIQDMu4xqx1zelf5M/Pk0jl9uy3iPZTdcAAt93oRyIHcTPlt8xBov
URxt290FLs1bIpmMvxR32nak28u8IYtVY1Cxc2nItEbAtufaSq+7xoTghDIsxhKxuIxhq59qIYKx
N7GJVSnHGIVXGShHRz/KVLXb5JTUnHmG9bCANqamAEJYNtgsqJFFtUxqzMFa23w3nKL9/KgTycb2
+vZfVlQXwujFLuwbQGZTMJUx7LtIiNr8kIe9Eg02Rrxvq8aqQS/ksC4SDluZDSg6KNE3STufkjne
tG3KuTxqslcKuBDDfCRzNOs5t/B6oB1MBVs+rUuJDHgtZ54YxisqcVKOuSAhReirHcZ+N7M2Pyh1
Y7cWmmxSaPt18D2OLM7w7folog9GB5skiW1iJmlfpgPdVgexMImDl7q5FyueS+IJYV4BdTi1uaqj
zpZZT0UNJBHxVerc29qwbq6Xgygftc6IMZqKAgnSOLlwfCtxRMBk/zcRjGKXVTG2AdjoPCGd7/Mo
OKeJ8Om2iNWHhHo5Bb3Jhe0MuZkNoo4IDCbQTS6iP4jEu940uoGZVO+2rPXH2UIYo9kzUHCHcEb1
DyOYvYMld3UP2CDXOlH6gBCQsQfKtSUeB3yxz5hp+syt0NMPf21bl+MySi8VsQDigJBWmH8TF4RO
faiwtIdjb4p/ZcgXYUwCkEpCEQnj4IOfsd9VXr2lDciSu+eyOkGlL66VWvriGyYTCEJyCh5AByQL
gHXpBGO14j48UvJyaSvY/jYpSIfabk36b+XDdKTkUdzqMudy2UQg7OtK7Vo082PQtVUPgZuAx8M/
A1ly2x3+VVX3cmg2F8hBETVZDR4eRQHmGjMiVpe5VpLwXgS3FYbNBgChrItDgidHZfgol88om03c
wZz1Ss7iMIwvCaQg0LMeVYvCnUC4FZ1APGnPqM5VJMSKFIiBbCwmACjwrgdcIK/B+hfR+o+iKoyf
6aRJFMoBh1TO4X1539zJwo5WIvEucUIstRkc17mekS/Oy3gdwVBNIHnhsaGdfU91tdfwnG5AYViS
eS/LyFOhnY/q14GXYtG/e8P8FcYB6a1kVBPFS2sHgCloOVEroAGnu9t+bjUyYL5Kxn8UC6M0H+3R
MCYRUxA9XjVGGZBRUlCcU0NO4XPdmV6ksCO5fVL0uEXEn8b1vf5sYtoOc7KYpK8caXIrTEti77I7
g07KHs/qYycS3iw/55wWk45bcS5opQZ33oOWHvMPdqpwPChPAhPHkzrJRB/NOc8aBUfwj1Fpcux7
dcSPDsP972OxS4lRlpRaOk60YIiFo42/M+6qHd1/4K7J8A5D/33hptNAz6VaQk6snP2HaJvsW/AE
x8BRpXvU5dfUE18NXjVydTJleTzG0ixJEgIlgpuUvd6pTqBI3RSe9DjuO6fZVfdgjD/8m5WApUjG
yMJ88rshRdYylrET5j+S7NNt+1qd8FlKYKK4Oub5ZEwwsBp94vIHBY2UHjCPD5CY/uffABGhinzl
NjRNBny5ZgDBlZGXprmURw0CG80aokPb2wEen4MDiqqthmn89qX/ZdVEy4B9GIB1NXaTfvOvctrF
j2CyiSwH8LcswhYafyDF/MnKapDfcHac6be5dVLGdaFY305anAAETFdJld7ntUz02LSFkFeUWa3B
Xo7D7n/ifZNg5gdQfAbWK7TviaeS0VWP/OFu+nFuHIldvFfHQRpHGRYw9ZErTymphG0bh3ZtxqCb
/3cF0cW5GJc1ltP/DM7a6t7v7Ivutf6GiuQlQeuReyGNSRywGa/FggEXXGLHHoD2oaPeS4BlBpoI
Br54SGNccYwLi1upNscBMQfgMimY4Wi4mU/+k4GCLz+hpBp968sxvkvNZMUUfBRj/R6IpqFCxDoj
cpfZk/yCZdXNqHOawH/hWP4Yus64rkGY/DDrUWCKC0CAAayRzg5aJ39rTHb1THmGeKs+60HhIpFx
LVUUy4E44IyZ/mXw933MI4lfV39TtwwJAP0Yn8MlL6LONLVh18/I7fT6OA+f22YgkiAQCQ3nqOb5
KOoerr/YRRijH2VVR5UVNr9LF5RpvHbB27TllS7WL+0ihlEMTSwbCdCM/kapd0KMAOpzmTqpmd46
CaMJedBKQ6giI5cb8TNWFs+6LwFaqT4nkvboW0AmEpDSGZnl+KMf2XUr3wkmlx1gPfBcDspoRx/0
WtMb0I70+HtrOHTywwSAi4Q7ZbneANAuspj4UqaSOBUhnsbpbnIbW3gaHZor1FvlYXCyEotlvP2i
dfu+SGSCDVo5s1DTdysIzpzUNEhTb4MID1V5W2HMq+0LTrL3FznzH4nsQGRmBfMk0fukObNwlnqC
QE5r5eB28DAP7ugR6V/AGU0hWUJXi7nA2usB9vILmJxZr6NGCloEWGUAtpue5Fsl6n8q4bytRmn3
r/KkizAmFpmCoPptj9CnnYeXhuQbOnE+2phGoBCY/PjAvV/G2bR5pmDgfELJ8rO+b7BV3L7Oj9hS
1Nyx29Tge6JhQgGcz7P52ApEveON8VDLv2G2KuOAetEf4qyHt0sb8MSlBolH1dGiyL59sxwHpDIO
KJOxxBOk8A59iUJzavg/M63+d8Ho8vUYF6SXZgm4KzySwx2dEZIAlNxvRzvbCR6FouRVq3hnYnzN
CO63QlR8LMGlr4qG5ZKSx93ICUUq42HMScrlUUH2MGjjrm2TY2wpXh/qTq9LB13OvP/2kRj3Uumo
KxcN6uhmcW/ln1PgmNwWIMnKur5dwjdzpKJRB3+MMuDLJE3ggQgN60Vp9UuI/Y2l5QM8m4K96yLF
gyHt97OJMSQhrIKHNDXNnwgyGH1U/Mru0Q/ayJlmOEVUds5syLbyf6Rdx3bkOLb8Ip4DkgDNljat
MmVKUmmDI1MCvfdf/4LqeVMqKkfsmd7UoutUI0FcXFwXEWN3lhiUYIoohdhlGfsx1GT9TqPDEZIH
rZOYqeQqSqR5WoP+sCIXL9qENmOWg0ulF69mjuE51t0zI7jmmoCMulrF/sACd6yL64ZLiITBHeFr
A2RS6Jh2WKDdEr1KNqrZj27fBx1oAfIxOJJISZxKDd/HBLrmBVFyexYIdmI5FRaQFvKpLdSzPOW1
rWRAmEQYod22IxqSWZsWeyQQpZ1rUmW3ST9aTOKhpXcV6v5gHohiioFXGj+MeoloQRLPppGeCrAY
hlXujfhXrhHiArMgMJyBYnAIhFZWUauyH5nm45Qz0867sPaLKIQYO6Y9fVIot2ECnGUebQg3rLGb
vCrXniSNSxYQcJGrjr3fJuVVxYrR0fCn10jZNuKTsAEF5lZPql2WZLauDLsixFgsayfA19ITZpkc
lhSblGt2I9VeG4cbg+u7vtVaO9WFHXZ1YxWaDsF4/IoiyPd5rO5HSW9tlec6Rmu795GgQNOEwTlj
JnY8EYj/yTd4lmTbiOLRJgltvVSMLohvzwoAuJY2Zk9wNcIfgRxwJsaCHUlrf5RzN+czDZ+5Cet8
G3d6Zo2hcoeTe0GXxVHTILUgmuSAE/iYqfmmzwuvl4JrU+/2kEF0xqx0clV2NbkA3SJ5YhmSsU54
ZDA2Qz5swDf3ZqjtQZPi84AiaywFeyWCO8pGq9PwoJiqF+lV7Cnh5FKhenFAtiFgV1Yvh56I86Pe
ls44FqchAPwor667RPWJDuKzmDpyChm+AbQXmY7vnu2UpPaCkTxEWfmQidHTmfETPmkHWur7RAY/
7RQedWTfDGAaPVA3fZa1NlXDzKrM6GQaAYKx7DXXhk2mGYCFgiYrL+hbocqbceqeOU4DjBvzbC7e
3lZkp0Qi3ii3u46omLqgb6M5bBXS7vOBuS2LtmOvVrgl8aMSpY4Rac8IPO2Ks9KqSeRRI/ckIfu5
3Bg2qScwuXXBTV/3zyyggaN2Q2FJodpaVRFsIq247sJCsdqyOBd0OkxZ+qKg7UapbimKeOwZCqBh
6qsmRNiCBsykPHpWZBCOVx3/CRy2JYzeSZoG82yBG4TMz7rRGUIVPsRoqItpaxP+gB6jMY22VTS4
Ix+dQhbvLVFcXTC3q8zTFJB3wsdXach+QGjAFgT3xIRhBIlvBHLoTFJ54oXkytkoW1meewXtWque
Cv1XSkJ0aAhzWcpx1bJEWJr03hlAzAixg30+6fK4EaVwaoPek5rdFFPjmWVxVErTlmWCDA65FRt6
5I9GceoxjW6JMXHLXLNqxrbEJHbEgK/t3zTQgyRj7OSdcHLTxJyUfgxkDvm2Qngi0GMrlLPMmlIF
ugW1G9GjpmGsu8fYkTgBmmArLIttNRtnAc/mORxKj4rmrmwwgVg1oTVm2oMcVBtUIWwN0ss9alVK
lZ+NnB31UjkrQsa06iD117nMNzJudx00tUVZfdMoqKjmmS0onyUDbJnDvZiFV7ThmSq1CwW8bRNV
5zFs/JQYh2JQcaXR5mz0a4hhWTzJ9kKAz7kIHTDMvAu99EqiOVXN3bDFfyvCDQdFmorZXJuMrduh
tFo3qO5KidpvCDH3PbYBzA0o/U0m71JDOcyVFJAMEb8oCQyE2WBVT/ZtNlIrLcbEzlNtmxURfFPN
EhtE7Fe1XMONhyhp5ZDBrHvuJ2nWbhWD6MeUCTdrE9MqdfWsM31rNuaJR+VTz+U9UcubSG1+4W74
rejslEM+tMw8JYkDl4ayYpWFcYRxuoYoD5NhZLaZKNxV0AmL6+DQG6YTVINdKMIz+h6IDnPHg/YI
pNJdCBPzlEwKnYbSe5BxxIfYqO4wMoUvwFs7CgSKUp0GMM8oXaFx6TZUv4Fit53KujfW2Vmamp1U
RlcVGKSs3qyaV2pUjTtNen2Idal2NV7qVlWne/CJAlyC1NirFMVFQrnrO9MphHKWa+JHUdc+cZGL
10KQUXJJEPDMkSLNIVrj4iE8qBXOMibbOkW+1Glt4QS9dJMJ3Rb1rCiBZlvAR493oR2XwZ7IFPIP
0s8GSo9WIdex3Q/k2CstDog5eqXYRt89NSF7a9tosvW6yk6Epu+VJu5lEQVWHcDLiOBUq8NNEddb
Rof9MLMEFeK5akToVqX6LpXGRkyKjIE/QbdB0/QvZq/pVl6yfAN5btAts/aoRyZBp7AwvQAj78g+
nvVAuaaDCuEy5ck0eO5C9K90tbB978YSzjIu1W3SR9VGMgM31gaHYuzDAlvgIeRik3WlcBVDc00Z
thCGWxZLo80zlsOPxO95ZFJcl/oREQ44LAoagXgvO1WFjsEyyXxuFPIDk7vI/ErNFinb84SiwDoM
mGvNymt5SKkVmIR7epwckCyiS91sIp5yp5TAZ5VjFEcuU+ImPN2oY71H3Oyy8EpN5MruafpWROM5
NZOTUYYOCPTuqqq8N8vuoZ3x731Ff+kSvdeT8MwYaGghyGvmynU5DTdNYh4gk3LUegrdDgxZB3V1
bCgB0fJY3Q198ivi5aM2dW5UT49B1QUINoKHppS9ti59YoR4guVNQNTAxnzPFryxG5TQ8I62is/7
zpUCyVN5f0pL+IZE7JQm2RZ6e8uT/KdhzABBSm7yvLofSu2WddO1KLVzjGhBzaCCaMQpYrP0WW3K
u7pNwM6hp6nTTtqeIdRLhN64jZq5Ew4HUcyhbrrbEs1Mt4WMhcPUR4ko+z6sCxCti9eqic960Z6U
KHElrWk3qlSNllzFpa2R6qVWp31KUjck2Y6qwS7MDmOT71kI+PUoI600dLj6JLYk0gDm19Ed6HkH
S4mrm6Y1pB2f+KEnibGhSAPw+BYxIOx5t5dSgdrokG+nNjwxFm97zbxN1OQsR9J7A8IXzQAjQlrN
QAJC/FyaJqsJUr8QFfSNkvEq78fRCvos2sh1cF1L1ZZwigKXxDZj1Fy3sdbB5bLOLfW4tDTBbILY
2pIDfQ+axv0QFLtymp6bEoLeNNiqHRce5+IRenccfjiRDjQWv4awzB6mFgZlDJhe0DC/GbZR8qPL
J2gvTaWEpwhIKtTzNi3JVewtvBaq7HQBcUlBz+U0VlZtph2CY1CRy9NohUZvo2md21NAPSKnt43c
3bamgWCtdhuubLQMfSja+zQjN5QyN5R54WZNfq1G+auqvCKU4VbVB3D82U+VZFvJNI99XSuWqMtN
kRoqeJj57aSn+7ZiCoSlqyNmgW8DSYPTCD0ux27UcDyg2g2q4TtZ01wRFW6ACWhLpwCj1fqm1rWb
lAIXphk9zF9ziog+jLXupl23zxjiAMYmS+HdYypMB4psDo8kLwjaa7OARfD0mdfDSW/HnzjzAxHs
ve/YjVy0dhLEbwrloPKfNLfWktIuB+KlETkKmZ3UMkfjudJc1tIdsiviREPjFlXsNKza4udCxLqR
fvWN9mA0xn0/JEc88iddkh2QBT11ilRYijR6E0hhJyIJp0K63o78TkmggAwiSImC3KBoDnnAnCxt
NpMePIC3YSN6ww6jyjOb8a0K0gdDU06DJv3IIGJryZE4kFjH8FJ1r07BBoJCXq+Mu6Kod5WWPk+D
ZtpKWiKFG7wgH667cdzxyNjFI1K/KdeghCcnb8RAtiV6FwOhQKbL0V0j19dhhkqbOQGRh0cnmqT3
rCEHoPrPpVp4ZTeL19aJxczwrTdwO4lxmzb5lsdoY6d9+ILk1TWLxJN14ojWBDUUm1xZwcxJwu70
qXICebwlZXdjltEBvvoX3Arkz8N+X3fkV1R2V3pfHcK2ewvBYWr3ZnulTdyleNkniT9gcvBOlM0p
U0yvV+U9m0Yvy4SrZvp1lTA8Af3WaMbQ6Yf6R1fDGcW56uUlkIxJGltNqOYuaMSPEfJWS5L5+4hU
CpA5RFuY2ksYhnKR4tm0yg4M0YVtxIkN/uI953HoRcDoYCY59aaaH5VM9/HtH2sp0600mBzB5EM/
0a3edQ16BKg3lRxJEx3Sp5qHeF3Mn6ESbYKwdXtqPIwlGx0zyDYSZGgmNTinpXKskyBD3gb1eT1z
8Es82iQPdJhwZqj1gkR2NIatwcUh0EFBVopDJPXbJJJsTSBXb/KrAtFbkeoPWhhslEwGl0NRHEq1
eeF64zRTbue4DkPOQXuevo1pep2WyW0iIUnSU18TxZ436g9TmV6qaTyPeX+nFShsG8qPAe+eEkH/
OYNtTmIjG+VPKsnvXZ/sTRO0V3260fofGtvmvLgys9RnPbsDqeBeZZXFVdNTGPcEZ3tTaHiGGCQs
xuZ1DPVzXofnoZZOdYaRoVQxHsop8IMyOnUGLTd5qtx2SYe5k2h8I2npiUzZkZAJqwsMw5Fa7b4r
4hFlNm1Ls7i1plJzJQEIZxdvUvRokbbW6KMgxnPCEE4Td/bVbIrbjqW7Sq2tMUp/6lrh53XN7dYE
v1lm7AYFXTqo9dlNZL7SsfTCrPVNldg9rzEiHoYHEpaP4FECQb955JRfR03njrmAH5HJ69hxOJgM
AXlrD0QYNhuHyKZGdgfyP9nudeVkRr2vl9SETWqeaQ5+MSTEA0vNe0FVm7LUAe2oq4HOPhiDg9QL
V5ag1dwgWDR5D3zwCHAwIe2vOlPBy5U1pSVSPE8R8uluKk4S6Ko3XNLfGCucci5CdpXqGQGz8por
dle3AC/g8qT01zjRN9aLO0UdS1uY5DVMNcxvxdGRd9WGUOktjHlvt3kv2Y2uIFVH8M+TwUv6wQbO
vbTbMMVLYoa3bZw9hmZ2rQ5k1yeSjymUZJOzCVpnGYipwYEMJfEwPfYdELaKfktqjvTJ5M/g8X9D
FhTaGZPBIpeN56AoEIrpIj9Nennoe2gAKMpBxOI4qvXTkBfDDlntOdfU3dTEd7wvTWB3jdoKxlF+
mwzcoE4er6ic+KhIPWWqjqdPVFdpzZ0+oT/MQvP6ptpFnL1SPXPzMAIpRpcwKyNoaiPpeopqDcIA
emx3qv4u5eSo0/hZaB13JZXt6mg8AXVypiEEh/TcBNokMyIrB/2OE0taaRc5LiAZwFCb6qltKDJS
bCn2WZdTv6r4kWIMw+1o5iSS5NAuO2uEZAde1GKjFFMCyQIptysx7mPZeEiHeh+E4rYDfqOvKVJk
DnRhWaoOrJG56GIfy1Z2yjEVscUMFMH0MXjumrKwyqB9U2VylXUNFASTRIZDnMiJC+WR6VWO8pjQ
LAgpgqeABDcoMtmY9DT2RgSqlLS6Gyt65KVAux9Ciz8GdTrKI5KpAFxKWdM7hoogKsoU7gNKqtqZ
3gaYqNUxj1CVThChhluLurXCBlc2mPQfbaI+ZiW9nrTgVy+4Dyqo20ptNXwqjUfCaXrigAivWSmW
r3ZVF4VYo9TrAtUNWCLEjWawK1xDtenscttdESs76muV88uF5n9XZZfEJGSqdGNsMElfQ/aWuuqm
/BUfxY8W7NLTMz1ELhSsnHa3xjG9UgzWF72dKOtpFsQ6Jg2m3E0DYaUgnckRx6yUnS/3kH5vb9HW
YSQtuI7nE9Jm2js9do4CSWaULyRrlsYyXlEVijEsuDbudXlK8fewgb7o7qgSURNlli9JAd1Hc1Bv
/XCyIWm/l9zCJT+nyo63qCVCzBGu5flv8Bes9Ci+iOnUAKRHWYXBH3BAbomLUKcGkWvoZ6nbucQJ
0LT31rrNFzWhtN+d0aXCTtqQqI4U7LtyUL8zDDsHjxRc2OTO82ICTW4lt9JXGQGs6kS53/jt5vsj
n2/IN22tDyT9pyZ+IamJKgZ0TsgOzIh+s4FMxT/vq3/Qkn5axhxBMCalGJtv49SZtEelX8MrrR3g
whX0ZUyUUR5xM1H6k2uQMalrPGwr32o5hSwndUxTDeNnQmG2Xhk2QEOWGvxsKZK4uzJ9atv/bZbp
35265Sxyl5pGqNS4kBBtPGTeLAUDnLU/yzP/IztYTiPTVmvKWp4X0ioMPwxo5KrmphzDbVh1Z+hu
22Gf7GQFnZDvF/46HQDyU4WaqCEDA0zxnsBCP5lGWRqo6MgV9bTrZkupJR8ib2btCG7St8RNMwuD
EGvvxhc/t1hz0ZGUcoZ6GUrbXuliFID7Mpxc4IznDug9dEFA4wzSU+GFL9/v9eKyTFVR7EFu94Xw
NRnCmtVxD9ryKHFCKbDCdlf0d/Lw/P06X1HV8/4+LbTw43KoDuinTUj+cavZQwoV3JldMr9d78x/
fYMXay18N0VpeDI4zm/ckd0suDCBFlo95ttoHzrtZg2p9xWXuFhvdgSf7EWhcWpMMj5i47Wz9jx0
01Xdkl/Yy/RgnMHYO5PdcGseqZognLSJ2XGdtfjLg7z4EYs2facbmRwbHfVqV31EXWiwIk/40f0M
RJtb6Aw6TatW+8XFLRZd3BQpDAIZusrYOYZFA8yWAMzrfjzMUAGn+3a/NvOw+q0X96TCGHhvcmxz
Zk6htrYDbyPoroYN+RG6qU0/eFSY3YHvy+n36+Slaxdm0QSXeFapmKun6NelRz6gB5HpjwOdS9ZD
5n1/ada+7uIBQaqQyJGGOzMYvc8MFJK1u+9XuOzqfl/Lj4nxT6ZrtIHRKRWWEAix/VZ3VK/18yMa
SbJDXtkO3ev/YUr1T6v58BWfFhWxHtMOpWgPEh52ApnatH0M4tfO+JVI23+4wYXfYRT0JCD0ni0U
xV0B2ebmJXthlT0rbU6usmk7L15xqmsO6OPvP20wDyRKg4EYnn5CTG6nrrwRoJ0CtMUd4WJXafZW
F1x4oFKoQzoZsxt35gWBhz5CKQqkdzOYUjjpw8pXnb/aHzHafII6AS+xxhj9QuFt0KIJOHCvuIXE
bgHBisH/NpPsDW5F/o6i2JdAZ7Hg4hiroigHkcvUm+WoPuaDXAns+LNYKPreWzLDvV90/FnY/z1i
aLH24jkJo0ntu4nNm51xdBgXFFbtGRa36CY7rtGYfsnnPlZTMcIKvgQArhaXXk1aKaIMn1ang2PI
rT22qCOC7rXTEAb4Kwd50Z2BsPBfqy3vv4ziV0tVZd5beQ9xPzsA6T53hP//Io0zq/Xag/kVdv7n
HpcOgLIx0hITU82zUGmHVUEKd137015zwGxt9SeyFy0Ia9ZGdi861E+7XViRjtYqU0KsG2mDVaMk
Bc6TlQ+6tsTCWFpVFHUdwFgYSBnDjZbbeIlzX4OWguJFexXQ2Zc1C11bc3H7zbFPSmyMooxvZ5jo
UdO1Sf8Vo/xA3nxyaMIwFJKaWIGoqZ2Vm2q6Z+p1DKBlbxxXvuDFQObTIS1iCoWhgxgHuOr0qQWV
54cIRmCZNhabYfUK1NMSm96srLq2w/nvP+1Qr03wGfOPizAPIAZ27of+zIUQg9USeBfFGTf0ih7X
spxLuzVAiwZyd4zcqUt9ppZpXTlVuO4hqsu8T5yggLSVbq7Z5SUHamgyU0CWD7f9hVg2ommsGXgH
pQlDQYSEoxUT7S5WwAcSmUelVz2GoizKaQIkdAPvbEyiHJsSFDCsNl4iLbVNFco9Jnp0raRs8gG5
WD2tRDxrv3IRXYEtMopQesHZ+yoE5WN/Zl5aD0C+YjvggD5/jYWTVcqxbgAhoF5idPf1JO+arD3M
8xk6Nx6GKLRBrOoZP4t7Xauvsyh7+d7aLh7678NYjmbzNGvQCcJznVA0ESKHAvEno2nw/SoXY+VP
u6SLGh0b6WiYIb6meqI7xa198yp44ef4ejyGLhr0oKFk99UzAHnILKezkq1Uci5Gl59/gPLnpaLN
mHfBX8epvUNC8i89l7hywtSubjrA0FG6RuN/Zd+X7vLnZRc+uNa5kqUD7jLyMt1ivUGASUUFO8gx
W6RTzMDE0S0ve4AER3Iow9gFI7sVUO4GGgS94v5c66AOV1VhxaI65AlGJeMgLzFig5CDgtgm4KVb
GOqxLqc7cIK029YczwLFauf7rXyFNMJQIdGDMSoGtRRdXVyICldMpTxieCk5GN6t+pj/kDfcwfXc
aptgp+Z2v1llDrj0oHxedXE9DLMF+4wRzquOoIXJr0s/92P7Nd/mTjZYYNiyV/Z5cUXgDSHfpii6
sTRVSUAtPQoDhjBd9shRBheIZM+MTKo7/JhD2LUC7we71TKENT+tuLDNgZt91mjzl2XW5MmorUbw
gFaeWmwTun8h+msH7O131S4/6ZCn7o7prbhla0f8BRw4HzHQlpqmQikFjJV/XpIRfIQALUlwBmAS
SDwQUfkjKp5k/19DUP5caBnr6Sj/JFGNWWGpafY9OrbtiNlOSbFjLdtXPAYRyoo7X3UA87F/elWV
eDB5o+DVqZzHv3Scz/CtXmHNgmvmOmbvUjgLvQiTmbKC8t1Shayl+pAzcBZ4nTeH6rGbYRo0Qq0J
kUOCkgR4qaklGis9rRFCXHbpv1deRC1loKpJEGAAnovK0ovHSSWIw9awGP/hgxoqRh2JSuAQ/vyg
ZZpGQZvDWOTbeYuSVdtJZvGD6vdOsM9RYVq7KP/hrfy95OIMo9jkmFfGzoZHYoM5Z4Ncb6v7QMBD
iGvVEcxv0vJaGtrv1ebv/NliSt2MWmiJIiExfPmQnWYYSO+0Z2VVv3R1Z4szS2Q9YmaKnZGdYkOE
5glqNJAExPSEa55X8aTz0Xy3s0WEib6/oQa5ieRjhFBD0qOPjAHuYWgNEDVDWT3BveinVykDHwVG
uLxqjJ8ns7pVC7Lmbdd+yuJVaTEYR6MOHxltWdnDcMJxpsiHtwN5w0ZB4vWPjWjh5MwmlvWkwKee
qUpnxQGUf4/Em8Xc/7kRGbPL/WREGU5WbmoEAJB8vCc/chsFwtmI3v6GEc2//JtjXbIbYyau6CMM
ykDvZK5MoLt9nKlf5yYlKGEcgH7uS0/6yRxxWns6LsY5Ong3IAqKcHb5aLb5WMqDBG/Xki1TfoTT
1sxMBy+MB7rUFZu56N8+rbV4LqH5WDEmDJhMZ+6BxHbr9FEJ1uL/i4Us49Mys+V+OrmyqYmhNfia
GA3dpjcFQJlg8nXVBCg+aMeuBh5rn3Dh3Iim1TGQQTg9DPjTuPLnEYzB2ONyWIL5K1HORef2aXcL
52aSkmFWBrsTVxgX2/Gt6us7zL3/jVLHBz/oF7v8tNbCucUAuJZpyNHEOkbnEtWIXecp77Ma7xxh
6EdxN10lFi7FVj3O3jx2/tdr/+lHLHzeGI2jqs7evHk0R6igg58JlC2i/ijYSc4qRcBFK8WICxjX
TEOFwtif5mNmBonyv16P9h3qiMU5Oit2eT1tMPXvBKGtTm7q/dcd6zmb/LTq4lMrtWJiIhvuJtoy
lM8xZO5jx6vURWubW3xMJImm1oF+xsvoTcM2iKUx9rjCiXHRm33ayuJlCDLSjbxEfEF2zEtOoT/X
rMlqb3e+Vl+M89Myi+dAopopj5je8agGyytqe5Xe4GM84pslloThTSSafjAE80DfADkoq7dnjS/h
0p8VsconfVOiRK4BaHoncAEzf8AQJYgeXICexs1aWDN/tu9+zCITl1stziWknt5YaYBP6k5TKtsJ
kzMirTy5Bsu0KDcrzmb2yN+tufDYAVh1yTCHin/15mJXm2dmIKe61fYAvaXW9+utWOeSBXOqada3
Eh4IU3XbofOjWAN6krjfr3KxdPzprrGFw66DejSlHpdAuebMqu+DtwHA9r28Md3GFWej9SMNlfkU
3ux/i+B+Wy1beBdM6XKVdzCp2p3nkHp/2jRwLIDCgQcnXqXLWPuiC7cS9Emra92cGGIWp+33SpBb
hiTWvuilR+lzsr9wK6JteCMxJPuofllA91jlEePF/swav1aovrSjT6nusu6fqPKQBcmc5felVejz
mODTjE9YsZFLlv95mYXlxxwqKEjGkOhuDF9B97/aVB9sRdXf0EP7yki4SKsXIUtSR2mmEaw2t4dm
4anixLdoZmxjNzgB7w1WkOCquhr85FpAhqnfdD//4X4Xd6LRQgFU1/wLZIz+t6DmBIBjsrpcvapG
xakp0t4kvgVS6qYXkmJxBY6nV2++/xlfCREWH2JxPYBricqJw15n6unyJr1pwQmEUX8o3qSgY7xW
kTEqjfUDdTnczjVymdVzWFyXIQCsRMvwFfQSqL8OA1FFkjhDGnspALxyBtwFrXcdA2I4yY6GiRlv
BUSVGJbP6+oqiqVzoXDVNs32pJfknLemZfJwWyu9VzfDih7M2k1YXLqkq0eeNzHzEHxu6py0UGBS
t31X3n9/KJcens9XYfGem41QkjBBlauHGwFy3pi7DOyll2ObxapFDWnt8l2KID6vuHjapxpQw0DF
ipAlGxzU1XzxI3KQkiDuNJGG1QeMqAHN5LZ7/aytObOV7/pho5/yh940s87UYQTJYfIUF7C0aCbk
2HwkETZSW8haX0krk2qXoplPW/6ow39adAhDPYS0D/MKwzcbzWqabO2rri2xcGlGhM5RFcNe+NNc
kYXC3FPoNh9uLT83R+m8llt+jNctwwfo8xLVUClVzGUoLY8sbdUu/ThHfpS9eapA9czQ6oUdnGUH
nSpHvaLIIIB3O80cMs0RQJTYaT0TE7Ktg4LUptgh691+b9IXyzaff9niok9lYKRqjV/WOMU23KRP
BpQf55LpDLNbr0hdrM+aBqS8IE4P6sTFVZWTPidxibLpPLk2JzAQMt3Nr+NaxHbhjHVC0GakhKGG
aS7c+JhlQEZMOONKircUNBRu2pbDyg25cEGwiInhDdQPIUy2MKR8bAtZQZEUAJf9JENXIkNrenpZ
OaILMQUI+jQQeyMRYwpZxLuKxrWurTqYKz9zYOlk4PTy7LbUMZe2kcrXeugcUWZ2K1au4nz2C6v9
Y+HF9irE2UpbYOFA/wU4mgViDkura6tfkwr8OigNS/i8xcWzj8mMPu+Khnm5W6ZuFWDYH7qvTmrX
r8ynDqZU71Q/PGt/o3150VAgsmowA9py6B7gI3zyN3mWt1AiwQWg4t3M39Kgt74/v5UFlpgC3qdA
tbcF8wxwPoIFWAH6/vsVLprh7y0s4QNADnZdSLGFmD0mTLXU5KExVqARH9PPX43h399JXxgDZxmJ
SARj0G9ldHhaH+jenyjJPUg3kEl2pr3xc9qHPyR0JDiaA80Ro5mPwbV6jg7qNniqiSWvTU9fts/f
P2lhNUyRm6kn+EmtPXkE1GO5bWynFxPk0aYP/okjd8dV+uhLoRFs9feqC88iFWkcTxW+9hyiig3G
6p91kGa/q04JdKclDq2D3DeD2EOGcpTiBfvwlK/loxdCkT9+xGwSn6xW1gNotYfwPFnI9/lUJTYH
15w9SsUuYdIWvbhT08qjZaZAgo7iGfo31yxQjwXEfeA8ZmYF4KeKRLhGBn4MPZucf2aTi3elCuNo
GLuWeYNwozzY6uAmCema41iz/MVzIvEYEdkEvxGZ04YMKPw3CXSUB//7zawZ2iLw08BrmtU1NlPJ
vxqh7YzJYyMQUdPKRb70Gv9xrAtnRFNRaGmKhWbd3QlKOoCoHClY5hNYsrry9q98vGVhP5EY6SQQ
SwFufBeqwsHr5QXAzX//7f6Db//3fVnW9PtSzyceYU8jlCH8DD1ZQMDRssgwGqfb0b3kJ25SWmTD
3bVK0UcO/I3TMhZOKwYBBAbyS9PjR+4XHsD/Lng1UP4u7LW65epaC28E3D0HSRn2GW3nkacaFbHR
+4u4bpURev5/fbevhQ+q9LQCgQc8H1hJdrOdpD6/61A64Za27zFbtXKGa+st3A0qAGADFdhb+S8g
HngboB7o1gcw1FhgCF+LmC9bjYoZLtmgumyqi5sQVFM8yvGAr4ncQ+/QmhVu9WK6s7h2BLUH2UYj
yDFu1HOxZrAX463fSy8HivShIX0KbQSvLmy6K3fQvnbYnPMof6Mj/AHx+XKU0LQFZgQxMcD3f3py
kP4CiClwlOJ5ODSH6RB11uSQ43CADCB7Dd4UNPgkkH1X972H8e65MFceQqReVnnXnkBQ47anvzEF
PbvO737X4gBA69Mo2ezAazd8npwCb37s8p/sqnZkG1BIVCDmuuAaCuIDKvbNusvBiiRJw2Zs8T3+
j7TrWpLbVqJfxCpmgq8kh5y0OWh3X1jSrsScM7/+Hqzu9XIw9EDXfrDs8lSpCaDR3ehwTrzLvg/P
9WuDZkUb8DGb+c7cBLsQ/AYAM0CJJXA0ByBKL9INsTFCfxduWs/fcDWR3qVLH8SE31Q9tcrHB4U7
30NC6gFkf+iXTkEChtn6K/0Hr7Vk1dt8acSnk1j69s5QumYa8CSrd31Swkvf1upGHnmcBut3TDVA
NoOeKE1lM4j9HBTCgPZIRDLCDarXNcbdXECzHVQ0lkDPfAv8PpTx8g9KauuubiGcMc0gKzKLOKC3
DBy+VYBXOBAOQgtIKLvMNVVu1XzV2y3kMea5aMzJ7EPsKhhLSVfsJqhUzGNgWtWVhRDGLneG4WtN
gB0NK9roSq5NFaXQy8Z4TYYhixp6nCQV7adMzCP3ILuTO0lyJ9Cby4E9prwGZZ4ExiT1XQAEyk6U
XHk09kHgBIjfLq9h7TCWa2CMi9GLoRiqheQGmRe0T9PoatHDZRFrt4hQyH0Jii2qOuOymlT3wwng
VG6lafcmwHiqJHPlFmiWTcF7iKy5x6UsJtjNC6NVui6SXUwXA4Fn15YWZSVBYwog1Tf+gT9SvRb/
LyUySlCbaan5XSy7+ohh/ch3I+2xl2pnLmWna8cNUBcvb+eaTgAsQ8JeSkQzzzjmMr9JdKWXXVID
4qdHbipwLktYa1cwKNi4inwKKJDZPIcAEGAgZMqSq6CBaFPvfhsFNH5gAABbu+fv4poaLiUyNsgQ
c2AdBJruStU2y7ZFPQBC4+7yslZlEEkHpxdoIDS2i25Wx97wM4Lr2n1PG/h1CVBF9f+v7ERUFWSI
0JAuo13vNIiopCzJgB8DZZ8A2QLolQ26o+6yoXKTYSp4B7WyJHQEQx7SmUQmKiNNAt5nZwwjbi8y
+p9TBUGMhGaB1sDA3zYYYI7SPxmnXwnMlnLZKnQqaq3aSYBciXdiZcubYF8DYQmh4Hgt7KaQwze3
po8n4hjH3xRTMRkUegPIqrSFvpWsBpFYa+X0ViPo4rcHrq5QJbJsaphKIiZzraUIhYzKhMhuT9kP
54N0Tcc0hj8J8KhyM3EN0akXgcZgKok1kFVazLKaFYAjQIWpfQSrDJA1KLkLsMOuuFAIKybyRBpj
ItMg1iIyY2XhkZZ7own8CL6jXM22YgN84Q/2kieR2UsMWwAsdVUi0DfxBdzTo2p/aUMZt1nMYIdu
VCxxmKNNYCgb0pfuBFpvZ9JDgCFFCNrDDoy/k6p6/7eRwe4SBAMq3KrIms40rsdcHRATgILUyrRr
SX0x0+1lGWuROSEY5MC0ogl/esaHokthnI+Aja5VbZsG1UGQhLsklR/LppsiKyrnY9v0wRF9te9K
GF5lif8cyMDFrZMHRZycYOw3UQyqkR4Ydr0QPYdVLTqAMt4KvQ7EIb+2A2J6aSmFFoYNroao2NWl
3tidH/L4munhs2e1XAtj+VugXXWJMUnunMWOoTxoQWMTIzyU4+T5wMy6vHUrzpPgnYDLhioBepfo
74uIPjDVqiCdrLnmcNA7dI2UPIR0ngRqshcSxqxQSxAxSG6fHWeVWJr0byUwF3huSKQiXpfcGF7S
J07bdfblXVp7EpxsE3NjQwlJhqhAADB5uhccoj0mGPeDA4KaP2g1WHNiyzNhbmsGAEWNTAOsO+0x
N1N7BoRyisO5vKiVMJRguAXUuYpBMIXJOBF0KWJixs9kV8wxrDyIUPFfsf8iGwZv91YlqYqBwTdR
VDW2xiiMgUCCIUdI+Ca5up0FdrUfgfDnibdtak0ypu5igGwe48LmPdrXOumxODyEUQtDffPTlS7U
ry1A2QdQKESHBsBYA1M+pkW6r4PqXRfkBus2Noox3CoxsNLLsbYBVdc5KPh4mTCUwOBWOJuxdrgm
iOpx5SQ6C8jsuhrVYmP0newq5ZWiYaxH+8gHHpzS59/CGBFTBnAQ5opVzdB1RoVImfZpNI042zva
rKJt45vGGzw4tl25jdApdzc5tS0jQXaIdx3ILHledcXjnHwAE4ihaROgg7OC3hwDkAlyHDmJSj6K
TLgxagFDnrO6qf1pPCj9nHCCQLq2C2tnq1pBqI1TneM9kIX2aIARjrSeKNfHrgEWfYL+9+nj8kVa
sdhYKx3rwSwK7Chj4YZR1fyJiDJqrRFwvpuPegLnpYL3YxfuSBJwvN1nJZpdIAJcoqPWI6EhnJE3
l0HkV40pu8Dk+mEkpfIyKO3G6EBOlMQBmKXqeDt0RmUJcliho1rtayuVg9HF9CMg9hoCxHGAEOq6
ee8Dp9KYx3GndkbmAJfvXgN4eJ3odh1LhgcIwE0ftHs8ih77aPRtQL+WQHvtdobf/JS6+dgTYm6m
PAOpeCyWB5AzDNaQAyS+a+cdwCgra8wGYNFX3TZXotgZu/5nk8gf8MAvsTCOoCzTAXMO1E61BhBV
IYrXRiM7Y93ldo1uUWCF9g5cN0QHwWMtjeWtIKQdwIbr75dPcSXnpEsGZtJETA1oRFIZG19nQK5p
8V3/xR4I7WlPy4m5E+0pNo+sYLSgcND4sOX1NJ2jkOH9tRTNXNe5CycwGkD0+AI/6VvtLWDzFIeO
T2AG554ONSCb8jQ9APm45jYcr9jIU/HMZZVStc0nAeKBF+ipaB2PHYvyFtOettrObZ2TtD+3gSfy
2NdSURddW2spdrqt3H4GyiH0JFBHjoPjnajG2NoqB9hvPYK3pHXS3iK/Slf7lhh2sgcFCSAsNLTw
RHZZ2RLwQUDeo/Dk01Dt9KKerpP+vvA9pV8mahdjX2P0ryg5xit1Z8KkszluA3Qkc8P8tXehqcDg
Y0xDMRWdDbbFAueoF5SA4S77Hm0rL8ObMNnJL9IfZcTXCkumijZ8WcFUowE+ttMFdrNMI8tKwQBO
uxOfQsfEBJ5/gzj8Sr3nXM81j6KC7g1RPtGA2M8cZutLkTDXQB2lye7c6X7CtCnuD+MA9oNt5QBe
/ui/DI+tZ9xqHAN/Hr9gK2mEBLeNBBC7zKzyq9woCeqEwjXYMJL2ZgxGSwJcwOU1rrhtKgipQcXQ
0ITEum30C5mAhoagGmXB6jsS3yA/IWATxrARUvvKddi7BhqRFXvKreq2AlS2x/PcK5fz5BsYYxDn
YjehUVh2Z4DE5leR+aQE+8vrXN/Pv5bJemh1TvQYoGzoqUmAAK786gvAOPnX9fB4Wc6aXV2uhW0/
acfKD6REQCY/tKPvktt+zIJd/Jxp83i5pWBdsdV60nNrj5UFCokdR/55ZAAfLZPPaA9VDIO5H3GQ
hkIkzbiPHuW6664eoz0ao+zezkFk3OJSxvvhQDjm9fymnEplvElSRbPWjqIBs0M52gPM/QBVzuON
j6vn1u1kcYyipFEv1KFAEPYU7432ALJvznVYMWdYCGwZEq8EERb7bjACJRmQmMRCjkDKBaZTol5T
sjcM9zhFtUmvuIhOK2uSaHLLACqgAhANmrlZWGy5J0pRiYKJJkAxtdJbBSx6tJtV24/P5h4gBv8A
gRS+fymSftJCZD6FWQN4NZBrBcMzmCYloNDPgUdyJbSUegYvFMa5t0WU7jXkcGw1MtFRW4hbsx8M
MPSkKkil0P3dF2Zl5YkkOVrblEBNV2q4VV42Z+UhjNF1REgq/kDDHxt7ghpikuQMmZbwqHuG21yZ
dr/XPBFx0R/Mla1o8ok0akgWe1OByQclJThQcN/sgy2GoG9AGdOghEEAtpc/R49od94EsIU3/JnB
Fe9G16pJBooKJs0pn0rXBlUKhAJrTY/lbrgC0eCemozxKuASIa8v9EsUowRAbwdmeQtReav8avQ2
3+fFvO/A12k1RvEGPolHX56vwZnCRcGkq2CCFCB4oahhoNIvwvWcrjIExQ9aNDMCGzWDNA1N1Gh8
9QrZkmw6Z57avDbqFQdzIpBZawSou1CpEf1F1XNBQndMt6BQcDimd3VZmiIbaOhFFMJWhVKlm8Oo
SQxAEgCg+VGyKB0mhULpbhMsi4cLsH4xFvIYVY2qYUyyOjIQa4p43lq0pYciJAKP4I+aIM7blaGc
C3mMaxHmiEy6D/x9ce/vu6t2Sy8hVJM/DkWj1DMFWUhi3Imk5p1qNjHdyd6hvYzg9jvkW9pjMB14
/UP08M+E6Qo6XjW0o+uEdSpjLpQFWKPcNovtPLrRAXvA0YzV9XyJMOnOLoyK3ApB1MctTNhOB1wO
WL4syWuONXra+aOqqxd7IYyJWkkKbmc1mGFDdohCMDOKpmG0CvMmrlYCDVkkqowkLjHks+qMmbe+
PugiKiat+n0sw1tRASK4KWzGUboBKmzIu1700JlzOvFaTA6iSv041FU4StVT34CdE7jjp27ELoVA
k2zNbtN9tWttvsdcUREk+hEiS4pimGdQWmnb6ZpZgkFCBNlEDaaaeODEpxwJLNxyFJJU7xFEucD7
vDdIcgsM/stKuBIBL9fAoitrQ1ZUaANAf4swbECF4IlF4hil5NWGxikWri7GlFEZl8CAcgYl0oAV
T5AVLIZ0Aeiuyh9dzAs4eSLo74sbpeTmBOIB03TzfnQlod2oYOu4vGHS2o4h6oAOY6IBaU3G3iE1
K7dRRUy3iKrSAkMpwJ7QnedM2nxv9KZkDVXsGqaqANqY5pRbC12xmANCqRksGn5zyHLzXhmnDee7
VvwMjYb++i7GOgq5KYUyXTsdG8mu+1sKT0sNf/Axv4Ff2rksb6XZHTmFhTzGQEq9hKBcQx+P7Ckv
GHo81jsJkCZoTXBiNwHCYrANAXEk2P5Wt+rvqFDcNaFFDpVbevbo8ZMOKxZu8UGSyJhTPyjlSkB1
DFESBQonu85NbvlT8Ws69rVutHqc6phAkjKcE4jJ67uhFCwi+RzHcFnDsI2nEsq8ilM1lDQ3S0Db
2TTPJBVuiwnJarO7v3yKK+b6ZM+YmCuX50EOaR8nuLO3FXg0VOVdDDHvRbEd3y/LWotMIEwVVWQW
8G82ZDc7Yy6KDKn4CdV0Sqvwmxi82OUb0IFzmnHWc25AMsMTSoPBYYPmTkiJ3qewbKpXfdcia95V
duigJ3fnH+kUmbRRXygPuQQKGM4BrqCo0bvxJZuxQ60uTCQYdToViLmjLQXorn9Ex/iajv5HbrXl
Y9Cs4G+cymQcYaakpgaZJqCoRLvJN+NRfR6uhycQRh3kXXT0H2Q8Ucqf8QakMIBzc+qfucfrJl/z
xgje8WbFM1k6m8MCskCDxB+MENB+QEAFKtAic+MoANLkGyg5LW7JYy1TJQGMRjThgkEBzRYPexCH
grY1AI3TneFUG+IV18l2GK3Zyq5ANum1G8pLkm7y6xb9sN1W4Az9rAAEYN8XH8DcVh1ky1Og+XQ6
kNYU44/4BZT3B3JLn+vou/GGR1TXco8X6K9aCRQIZBPSJSB6nloJYNuPCTGofov+U290m0zIr4Iy
etKzhFcrXLV5X7LYhuMKhE5tZUKWOXTe0F81E2+Obv3KLEQwZrWujMn3W5P2NA8bQMQdIjQQRyh3
AOvApUf3Bw+KVZe5kMkcXdxKYI5L8KpXvfADOothuhbI+dovCpHzB5OdvG1krG3UG0MaxohVaTOx
v89BWGS1sEPIjE/HeD/jf4NebXvZ7H42trERsrFYJWOMaiHzEyFD8SHe5bftkezV51F00tvhOTjQ
qYjelt87l/ZQpVu0jctWuAEVcLwnW2Vv7jVU77gzrisvb+Qg/9JdFt4X1LN17iPX4fYNYPtDYevP
LdgwOQHnWtb1RAy9QotwsFZbU0Gh9Hf/tE4Rdp8CFXVAlJUy4LGLbmD3XvkUe4olZ9aY25d3ft3h
LZbJhIra0EgTbXnA3AIoQd0IDzxM83ynWISgP3cuS1vf06+qIWP/J7GuunpENiNM3toSjGngLmt6
XimLJ4XZUknK43rqwe2GwWW7qZP7EsC+isQFVqJXj1FapLzQW4jzkclZkWUQiFT1fUrQ+t6DdqGx
KJ49BSGlqSDuhPeKITiRxhiCqhP8VBjBnEZRT3UbufEDYKcRtwpe5gY3xY/LR7WmmCfyGEMwVkpW
CkMNmiF08Ygg8PB36QEkUxsKWAsKdq+0wBKab7rtcCe9Xha+EibDLyPxhSerDhh2xm8kZdEgV46d
xYMVsCE0XwOADPcfJQK+xLClFTMr1SCe0XUtqcJdA/+IMhWmKQXthyADNSSMsvvL61rzIMuFsTWW
BM3RbZJ95g+FF/0uux5RcyBOuTHuiFU8AnmYm+1YewyeyGQUp1REQfZ1bCbFPJIc9DQCfCTCSCKg
+Kzm+In09AQG5ctLXfEjJ1IZ9ZlAOAvUECSOehnPuwqcmoLIEbHyMDgRwTgNI+wJuD4H3Ajxlfih
U0ipI8alraeaow88BOU1S3kijjFecZN1qq8gO6V6CWBcQqe3OgwGgvHg8Ad+f8WInUhjjNiYS+oY
kQqJG2+orfgWEEQ2II6t4T17wWQy0mKBI/PUcyU0PhHKOINhVkA/2U+6qz1MoJIB1CjeP5RMZrin
hDI9raaK28wVbo2Py+rC1VImNZBnk9rPOQ5zdKdN/Qoqtav+G2gW9zJQ42icE4Hb8I5nAdbLFgsT
wFqa1myMieBy0KK8cmg/gVWB7gZCEl6Qs3qiNNsAcEoUg9hXQAtI4yyRKx2Er8CPH8LDMMVvqhrw
gv1VR7GQw9x3DMsKSU6NZ7ybNtR001DfvKao8cnLH0wY0qj3zA0u5DE3PSuUIEMGAOjMaAHSkVQR
wA9AIfKAEL27rCUrQ/tI5C9kMVe+hLA4oLdikl4VIa9AH6dt6kYBhLEK/Lhii66kDf57Swayabvk
tR6qQ1cqD1FRAIiFwrFZihmhMpi3ZJNpwkbFKFGhYgQ2yzWEXVLH+eRVI7X4YsZqCPIQdZUPN5oO
D30ExuchdjPlKS1/lREvnUBP9tJJMDYjE3PQwsnUZd/pSLBVmHJQrsw7Wm/0r3kJBJ46M7ZCHiUi
JrT4AIZxRX0Lq4OpcGrzazXtk+NmjIJeiKSpwtAHWH9yP4dWBwIvpwU1yrWC1vP7HKg7oIbn+ZW1
Fq8TsYxRkMFqrlUVCgQgmoEZFACNOKKyDdjaTbgVrXAvPF7Wa3owZweH2Q30BWF0Cn/g98UjIFDE
vo0auJao9K1UeTKG0unJISp4oTG9H2eCvuqX7MhP2JR5ECiIP5oy2+WG4mlcNO5VJfwSwfar1alh
JCktkfrIs4ZgbEZGS9ugyzy+p4PXCs9xcJbE9q2ljdQD3E6iSEcKKmEgnG6lztV86QCe8G+6Wb0G
RvUNARDAPXRkfZt6tvSoctRG+kDWh7f+1WuxWD5jfdGsN+hhiaMcU1vMi41Qf4Cn2rqsL+eJQ/A8
LxhJ2U2WkE7URj2IPc2imYgG12L8oW2jt8iLjvkWfNjoWJ6+FbODhkGO7DP/wshmsiBVq/pi2Zmx
hx2N7tFf4GQ/KeBjiq8Aqx4/Fjo7YUYgu6VzM3RjDFbSNEEdQ3tTo++cJdG/4eRaMBIYFzalUz5n
PShDkYe9HiMU9gsv/EHpnsL6T1oPz1wmI4+ueHHfaz8VzUGIEm/alzvjQLsIdIT/8hboT7zjOlNI
RhbjgJJSAPIUupy9AcZMtunkO2hrbP2GwvvEm8hB04J7eT95Ihk/BCrtugFHNWhkC/SAFOZH1xiu
1PJcK08vWKtZa7XfDaDl7QAGmguKV2WJfXkl52Eps3uMB0KlOK8xXoL0G1wqouFDcgj2/gfVd8X2
D61XXxmv3DkM3hVjHJCEIYdwNqEfID51KGBgdOcf530NvIQSaVpec9q5wztdpc6UpWKtUbSqEKD/
V7pmxR/1bbKJwAsjWHIK9nQLvOLJTWrzgv6z2IgRy1iSrGuUPpfV2BP0bVvPjmF+a8pdXL8EgKnm
HCRHWViMt8goyrkTIWso6hd9VG5kVJPGoflVSsD7NwpHnELRSmuEkwLKMIrh9sq8HTPlKtGrb5c/
5szdM+tmzE04a2FbGyP4pDNiCf1BDADGFj0lmNG/LIi3aPr7ws40ioD5vBk3ZFTf8SawxirgXHWq
iWeWEyiACvD20XNoMkuJUNsQ6qRIYDnRcvYJ8y2h657XZ7t+DxdymJUIU56GoiFGsGK9E772gjOD
diiwekt4QkI4sOUtOtvKO2woRgAv7+KqOVvIZiyogG5mIUhxXL4/OV21UxQMhgzPl4Wcv0SpUiyk
MEYTfWxzVCnwQdOehpx0rkDf0Ucb6Di3l2VRo3Xp0BjDqTdFJJspWKSlorDU4r3M8w2qJraZXcek
sCa8q/6JQBP9gejCQgc8Y8+ivAQ1WgKBIIR5nSPBMk3zOkiCzSyPsp2Vys9OFHhUX+evh88d/Usq
25lS++E8qGOZePVLB4S3xisrzw8tAzDO4Z7cI+Ul3l9e53l+jxHJWDRNI02H9/dvNaUsfXmxowAS
4bybbYJsqbBLNXsoOD0457kpRi4NcBYXHdzwqjIbBZSnBDiX4gR38qvwM5PBkD1tDad9/SfrBDmS
iso/iJrYBhNdzmc/bxF/ql6P5kcAn8aJTZMn8fWQAVKWlsKyA28UZtWcLaQyzriRqqDxE7z+uyrZ
EHGwRLXh+InVu74QwWgqEeJuaBrw00sZCm31aCnGaJPcubx/lxcC2NHT48q7rpCDSIu9WJWtKL41
Wh6W5Kpr/WsdBtsBMgbiVCsV1pHFwbGU1LdWGY+9mr5IvfgQiCbngp/jXFMFXMhjFDBLB7GOOjny
GmApe9KteIfyjuRUdnFVtla9Mb3Mq9BQmt8nv3HbeKmhywdniIwj0tH71qaFji1N4AKSxDKLWzP6
dfnc1u/3YpmMGzJGXxlzTMji3UWJbRq7Lp25QhswXRtAQfWt/CMFqwDPrqxa7IVcxgWVBunMVAuh
lu9ZbY0AiHES2l1Ke5dUS2w2XUNn7iaHQuLxu7t5m8v4prhLy6DPEUf4AJMCjK2VYshaTJR/eS0Y
v9QCUCHJhYhevt4q5ScQYXCuN+/iMRbEUMZeC2Q8huZ2k2sosgbTv5TAGBAzBolm5MuIM0swOVYP
bThydmk9Wv9SBrbTQcxy1QAqOmKuKxGN/hSAUY2ue0wgBnTEfrDqwY44ISvHnnxGL0sHM5akMmLY
E2G8LdTHWX0zgzt1fklUntte1zX0NMMsiuRsaGIwwbeiUElEa27FSt9WanYVzsqWc5VX3+Dodf+f
HEanW23u8rCLY8+sxI0wgbx1F6A9cD5O5L1XvdosLLF/NnjtsuuR7EIuo+R+gdFArUY243/M2QBi
B+GpFdnj3n8YnHwzbBvD0p8ur5e3rYzmt5UYFv4AvVTMfdbO9pgH1gCuw8tS1gORxeoY9cfIoUHG
EQay2+tgOpC2+k5C2vQ3yCCvk4u3l2wBV+zMAd3x9FEHynWYYwvgDGCXDjH31xzL2VJ+FWhTT+2h
5vg7zm6ydVwwPgfIz8Eel+pHqr81/neFN4+3bqr+0k9DPo0RdCkyzUKbIQLMzkHpVMHEWcQnXsnZ
O+DrsFjiROTxwthXcViy3Hqp2DpCPVdWQtR7TPj8Ckt/lyf5XagTW9XAUKcGV6La6paqzrsi1G6b
XnLiCWTljfjcV0JpG2ZyTUgegxO2PoZV/y1sMH8WqoKN5se7pgq2faLsSzkLLbkR3KRP3HhOvFbN
3wUzvDGa6qgJ2o0/qsdgGO0ug1XLwE8kSvu4F159vJFHdbhuBp5boHf90kbQs1hYt6oH/vSgdAif
m/epGu0Qucx5ymwViY/LF4R3qlSxFpKAdKwHWgFPmrSKK6u30yDw3AMNHi8thjFsXRiYvUlDMdUj
e8oXrXiCBzAom1s8pSp4SRJjyroARZIgxGLEffhBh6EiW7sDO6wDqnrcuss7x7tyjAELuzrocsOA
vZZKb8zMfZM9jmKyuSzlbyK8r2vHGLAoSaZRlLAmM3HbwMl3hhttItWqfxj2OFl6h+a7EryYLi/F
8Tch9F+SWRznaJCGUgngkIQDaDqQqMUc8072cozDV+BdF02rcqbCah4zN/VEjzcERhd2fphoNkOz
JuoXbC8yMOkAiS344P+Khn2nX5vTtguPdR1shBLJzhwoFSUvvbp+G75kMvfOnDBiN8gk9qrasALx
Zeglzn37DIYuLYu5cOWkZyAiERGxB3luFX54QJ7/Xkirm0Ic3pEStP2cOKQgGIqP3y8r03nj7+er
6Gt9zFVMKmVoQwG+vn+fQTcOuP3ESg7SkdbEDNTIRfDTts/Bq+n9BkfiJZL/Rqe+PoC5oZHSC1It
InXVOmA7h07VCW0wFxzqIvtNdtuj0zpxmsYG406OLkreF/yNi/76AubaAofMVKrejLzeza5poiCB
h3krfraHxslBs544Re8myMrwzCBPt5iLLJW9mQQjlt67vZMgBYNRPPJKAQGi1+FI30m8J+h6Cg8t
a/+9QizidNnKQgyT+DscST8yAAipMBfZR+vxrMXnOPcFvWa7SZqg7AVdyGmmiZZ1yL7YZ1sAx21i
t90WwHwoj5hnR8tQAszpzMsyCw4Wrcr5deFO2/IalQS0e5tO6w0HSg2HvBEGxdHEfNvaANXjNb/Q
Y770uUw0M+VtXiPYAJY6KH1T7d6PbkOz3PXDbOU5bKrEM+Sc41cVfNDC0WZEEdLJwNWTe/2n6EO5
S6V74Nxv+pecrYoAKwuoWUQ96wBNYjmXTWDp4RBa8NC91W7xAzTXLxQ4HgNW92CSuAcnkIvY3nDi
zPHfK1hvrt6tbu7iM5jNNecCzO0TPuM3iifwPp7qm/EAh4UJ7HqPFDKKmL5t3nIv2apTXkhmdlnV
aimcK+QdkQc81iBF+f572rzfAH9yD0rT8A9syupbdCGU8RoAkJJLoUUnrBKaCPtVIXQkIXsbhK5w
53L2N76K2P/yUa8/uhdCGT8iz6IwlyUyu5pVPOf+Dc0n01b8Ij6237vH9uofZl0WIlnvoTddNNKS
lQjgN6EFJQuccFY17uWlrTr+hRjGRzRCNeW9n9MzbHf5TbuV9ujlOnCjRfq555dFBxGACcSds6Ze
fZCTOqIpSZRwOlv91fwyCjADpihzzJo1dcDLstNnyqzqmzxnsK4yf8lmH4pRG6alSAthaDiXvW4T
vwam3T4C6ORzggMFj/5XWoBsht+9sF6GQJf4f9fNvhWnatB7kByjCOemj+0udccf7TbbyQ4wjsB9
wPW463fySx5jDYq2E4fUiH57oWCLUiqd21ad/JkSPspOfSXseELXZaINXgQnGMVIPLW2gt6RSGs1
eCPtpSx3vr7LlavLarpq0Cnj2H9FMIFEG3aCGvpq5AnzN1E6qBPvEchbAxMwAMBUU+scBbhhAk9k
8jgWjdXLHC6uv7Ejfy2DjRGySBj7YYA21A7AKin7s34r3dORHgqsRWdO/+XZsJHCNCpFIWvwDpL/
PfZpDHwVT9yeOapV57f7a12M1hn9IPlpAmNF4bvq0AofgiszQeYfwJ+b5CaovMvqwDkt1r+rZaoL
CmliL9Dr3VzmOyVrX8vh324e42sMLdBzhdZ+zS6MHEUPPblS9oAI53Xm8dZDf1/EK02QzIRUFdKe
fb/1UdcaxszpIo3nx3jnxDgV4OCAyr3HvtFpgACg816/HfeiC4SlxOJP/Kwb3i+1YAxDjpK9GFVG
hNrrbmhQA9VrqxIf8vZozCVnbTJvDxkTQYw6m9sMe1g7yTUd8U4LK33M7inFtbkBp5ingZwRj9mN
BrLC2gvfRBfzHh53MmjV1QFmHxToGCQ1WbD4ICE1Mte45Okx+l6gRY9SzM/beas77xmiFSA+JK7B
W/+qhVxIZY5WJ2njT50eeV01uVUhPgkzD0x9/UW7kMGc5yQojd5laO1qXYwlgCbtx0AHBZwKD9sC
FWB634fH5jjuARmIakTE5bNfPeTFFzCHHJtqGWgdzHQVSLaR7+S5ArMFJ2DgbSXjCyo/96sWBQ+P
yLnVpZETIJ922YCtp8q/FsKWcYDMLQxdrNObaFgg7KYgOAleaP3zeM3HQuCsiC3ggAsEpZYcF3HQ
BPS5Ayre4CyIo/Sf611YMG1I8qwY8eIqzfkmmpNdoWFMrAs2+IfT6c7Rgc+QayGqM3NZnv0EzkYX
7Kpv7FncxWpg/8sTonu6EANUHWDFxhJtyZFcDIJu0V+MzlpK6EpJiy5L4x0Q4wCGbE7FuUOIOuSN
pce3YskDOubtGmMf0NcGNmpa/ExH6YeoIbFpjtct5iQvL2Q9xFkoNmMj4ibGlEYERZgT+SWTodoN
Sa9B4/JDUUPVyoZhpxm/tBEM4GCtS4X+RknAfywRUlrBIPCAIrkXjbEYiV8nCpnwwAkletNAyhUA
diSQHNGddiLaYy6vn7fNjO0gM5lFsYDWVOJuRP9kVe97HvYe3cKzaOtriz/zfgvNrAudNEA/o9W8
xGrHxO7Lp2L4ofq+15CYc6Aczfz0CQthZgJ2xtTEggz5OZUQ082vl3eM7sil1bCx4yB1SaHhZWjc
tDtpWx/o9FC65+XMeJvGJCtaMklD0CA912G4s29SJyrB81NrVjsnVhH1PPOxvm9gLQa3CghW2PJa
IqWxpNSEpmW09xHYyBTcI7L9R3RsuMoGVTBeJmg9AjK/RNJPWhzVOBfaiAkT+K03WhBtH4xvMIvJ
Fn04nr4TJStNQThH2wRyoMeX7+ZrAXBNHY3705YH/rBeSll8DGPRiq6YUjGFp242Mzjw3NSp0ef+
aNwjIflIe8SAIJZZCY/26nxymWbdF3IZO4ecb6XnhRLhKVLvcjd5q+4N7EDo1of8V31QPErMXY5W
gaSnzgN95B06Y/xKAH8PyDSgXqO8Vj3KNEm/vXxb1u3L1xkz5qxqdDlqWjiKoLnX6sAuNaDyq85l
IX9jNL+kMFYsBUIa5ODhgymP4F7cKFugSD4mOwB73/Cjk3OEktMzY4tfiaSHMmhsYQJae7Dr3bhr
7HFbHspNi1SiBvwJGXVFweFlpagunJuev5ZJmIbNehTiMBgRz0pFtEd45DRAT++6j7prOTsqr5uf
L1GMlQM4TKbWtFqqz1dAWUTzGDCDr9Vb/7V7aneRdRNsIs/fkofXz3aJ/Gd6h06r0SvBhnj5cHlf
whhCQ0uFAIX22Is01TKU3B4ApjGOrybprUl8uCxsvQL3dR0JY5Na0Z+TRITZpS3i2pbsoh01QaBR
+CcZooUgxt7M4JAXsQRgZQLiVRUbdybP/3ItjGnJpaKuSAiT1qNDjSS1JZuj1Zk/WhmgKN02SVwS
PGsT72W3XkVbLI2xKloOyoSQdmoM+zdg4L1hKtuePeFt3FM603Af2x/lwHlOcywZYeyMJrWGFKUw
o5iu20SoGc6ly9lOqmiXbh9jZNS4Usx0guNv3/Ndg1HB8RtCGXtAyvJzkozbMETv2AWBLJxlDYKj
ugrw5hpsOqscbYA7dUuTb5jr3Cr/P6b9qVUzGevSjSRGUTBM4IkIsevb+JNcbdyrLxGIpLjwyBzP
YDIWJphJ7os5srAZNDTqiVuJ/a3RzLwJc47RZIc+ZsRKtV6oNAmQ7oprHZXVYJN4+XYAHgKYRuHa
U48HgMJRR5MxI2MC4IxUG5DdiFC8ba/T8idHG3nKwdgPTSi1sfdhoCmEMbATr1rQmPbP8LB/0FLL
20PGkqR9JAUkhsMbYsNwphlo1Xok7mSxeq/LgTcwuh5hm4hECYDAzrAHIp8EQZXiCdS1eI8TctS0
ySnEyMrGyilqYsXyrgyfL2/o+hK/hDLqKPSTIJtzB6Fq+ViK47Zpk4NeT46ZyDwYpdVuTqTa/rdA
xqWNU6mGSgQDSdOa0aF6QqHOA+TJVerxGpH+5n37JYvRRHPSVKXVERpRtGTJCf5D2pc1R24rzf4i
RpAEQZCvXHuRWrtmpBfGaDTmvu/89Tcp37B6ILrxec6LT9gnQtUAC4VCVVYmaMCGb8ytng1P3j0U
vmjs4SvrwUcY+TTIOWbRTf0yVPl6gyYLmHgl01rbjyaU9wDktKXU6iHWKF2zvxqrewpw/P607Pb5
Gzh/VdslrsCUgUe9/sSW1lLZbOFlaF12me0I9mmFu+eSheUk0JGOJWCxxzRS8ddgCKKXyCu5a43E
0CNPJgRIo2xAED/aEeCEUgV1K1lxLq9mO2R9roa73rIgJSzMcQDG8iipzMopE+zXv+TN/5jgB8GH
sUzjcsDbHG+d3AZwy11BtyxYZ+PGzO5CuEYNQqqmtLXKnXORfcES+en70hxD4CYBK05A2QzBP6DF
4JEQBiz3FNPFoaNdC9kMt7OGzzVzcWWu48kMywWzJu7k6GsDWbLWAWo0N63std+Vgp6dIHjypO9q
DgGEaU3cY7l0VflOWZ4rc3R1NtsYwneYBN8J/ruK3u+HnnJRZpr0ZqAkAhxwV+1VNz6Ar9Zn/oqY
ksS85aLvyIUYCfpo8kqu4uvX1/3zqqFiPIYxNpUeVjkM3RVibkW7ygeUppXnQUFuxMpxr6tkFxej
H8zhd4WFd4oUWzTFG13XVNGs3Pbr59N9uBiTS2pJwxob24GiXQICAdRGJ9ra1VsKQR7k9euCk6dp
tPO3y/FAEN0oF3pCMxtZn2CIdSjbR63KD0Wv7IA8Fl2GW3YwAUV08KdBqpin3SwDqVTU8mMoV7U1
ZLnTMb6TS0D+Zk92cid6LQNHERJDrOeOT67PzPINjUAbDSKHyOa119meXXaMCusnRgJba8VVCK9h
wSr5jkbAQOQKgXO8xUxLmy3aW9W+95Vi31l5b0NphVjF6wDuqD+p1J+vk4s/MRi04yXC87lgqZVo
P4xISNog2kounTGzXAnrDmG1z1LHqFJnlENfDe6bdrFo+K4q99IQujMIrZM9m/zLbrr52jxfIBd6
DECBida3a4LTXK1jZt0+Gi1wp/iNO7khiE3QLlZ3ovrs1s18bpaLQUqtpLqWB6jTh+VfutztlqBx
ylC+T7rp7vISt4LPuSku+IQSUMFtgRiwYp6U3ZosrsAjUQl0s116boeLNcRcCDTlP9LS9b1Jjm1r
0dLKQ6iySKd+hD7Px8zeaxBbTWyvVRE9sUXgy80s4fxncIGnr2YNaJaPGxNgCU93CzChQwTb1Rw8
2e6Mh8UFqPyXqA8u2uX1/z+rRita0LWxiRP638gBBGb4Zgib6kYD2f3fZlYOt/IKALadaBc/dAYu
xDe+DyLJ9VCmFR5RZdi/jaraWFI93GUSnk6FZhGaotVT2eUIZl5wdD736uiatEy8aY69bjJ0a07M
K0yy3Risc6KMHnMVCNxBs2k32azXHBbUfwVm+i2RgqeMDIkFHMixCgonqaGxjdHuy4dgs8Z75hYf
746z7xPrkl7kFIlN637QQgOxutwNbrKbd5mdfRdYE8TrD3LwM2ssN5a0Nmscb3Ovxu+jYVgTU9xp
nK2qryxNwrlob4mW2HJXWcuUOcN0SofB1vPGvfxbVn+/9CW5AJe1fdSrE47/hCYrK3/m8fVgPOjV
qZxTuyTt/rK5Dw+8ZI+LbKO26LouIaAmxC6uymOQWvkz8YxnHe1QkBtDBOI7uwPKs529GSBsMQhM
EFtVLuAp8pJGao1XT5i1x2Bsb8cxdbNFdqogEj3iRLa4oJeniK7QTMfuzt8wfo5J3h9FE1rlLBrW
Fx18LqxJECkeIKSOgz/3Fooa0fS6GLEtSwep/jE3V8P0cvlDbmXJ5wdm/UFnLjy14bzkMyLN2qOP
IDeYU9H467o5F1yFJ61IZqNJZwOhWooxqNH9iGRHjo5zVDqZ6J4XfCdeV0VpojEt13pXZBq/aC15
VEUjNKokJx5EWArB4SdcziRpkl7VJe52c5ztNnmPgsQ2mXDaR/CB+CEmpWgLQK9w0KRj+gxRunXo
I3Kqt8Vfee6zxRLf8Zv43jOnIFwwSXQzHvUct9xK1mQcgCk+hCgdRifgHr3+KEIkipbIxZK6VbVK
j1FUaKHLWEp+mfz4n5yccKGCxnPVlCFKCgP7KWE2qRS5+LbfQY4AKmoUskRcfCCLVoQFm4AJlPvd
FOKey0n5ONb5bWyKRrD+5et8GuNiBB1J3eZahiPL7DUNaXqkXmsbPkl3srNci3uZ25fLp0UuSEjx
sKgz5Jv9rhtaK1Xn27RRvL5RnvEq289Bk1tdm4o2dbPbzuR/zPId1GmJ+ilusNBV48GQdxoKIxGm
f6oZtCySH80oHGS+WXiXvUVol+txzAGbFXNCey/ZKw+d0+zzAzg6wVPM8Jqe3JULXYSw2aQ/PF8r
F03MWG3NKAKYrW8s5SeefXfjLzO3Fl+ZPxQv0YFAtxgz/at4nSBr2j5/n/vMPc0g1MoQ/XHclfGo
4zO27bfLO/oRC79eAZ8WuIAiDbXaZCsb4RxiSL9jeHAN4EBF6X6wUqXtrDBYbsds9LsQWvV1DNZQ
3VrS4kEZwdiWlN2OdPGVXEcveVV70Uz3nRT/JHnxo2/qR8iQgq0Hch+ot+yh+uwlSXwTVGRXLcQd
e1JYgIXdN+byQ4ce/OWlra5/aWVc7FoKIOogvoOhLD/wKwDqFF/1NOFDcjuxBTURyOOJCZUbzk4f
t5jMInihrxwLklU4w9vayzH9DHRIovL85qLOjHHxEoTaSpQoHwcg3qWHdX5GcZODiKRv8wY9M8NF
TTNoB5a14AOoZ9UeDN0hDQhuVIF3b/Ya2JkZLl4qQTG1cQPnGw8N6n9P5Kd616PLsY6sGmhaKnbc
O4bTuYtb3enIgCrIKpv7P+rUnv8OLorW5lBH9UrEpPnm994fjprVuZLfoaj8B1ofqLWeGeOr6Atk
DrJ8qGO/GZr3IqbOpJXXetP/AWz13AwXKhs2dB1VJoRKebLi6FGlsxXOqnX5kG1er59fkHLBsQuj
pS9lOH8aq70VtdCkLqWrtRVtx0ouWJLA+fnaeNSoad5RZCPT5I1JZEvMcIMS6s2Y7ZJrw+pZfGeg
z/i/LZGLkEulLZOmYRivoaNNIUNhJrrdTD+AaXEuWxKcOspFEpqFSzsgbPlyw06FGV4Zc3Kap8W/
bGY7TTn7aFwQUXI1riPAc/0mdCYPsnSZ/VGfUe3Rw0mrUBgS3qKitXERJYz7sJdGfS3zhT+gx3WK
j63f/pLclcyqvAVEQaxMt5kcna2TCy9JabBlKgAqUbvGQWPF6oa3IT1V3W2jPbbzm2BbRUvkokg3
LbRKVveklo5XIqrSml37emIZGHUBtIzYFCS4r6JK5rpzX+65z1XqK0XH2TsxHmjYTsEKAhwmWy3+
kjOG+pDuSPSlSn8K1rgmHJeMcVFFUztaqDHydWkGQq5QnGWqkWbis8bz93YpSmsI2dVk1lcJ0R7i
uX+B9O6z1GiCQynYa55hFRMSeWR0a3Rr9mqlWkGNeWBhl0HgQDqXfnWhpNFlAfTf0Nhj0zbXYVSd
prAE/qqYdlmdgrd1kAW34nbCefZBuYDTylL3Ny2gGSwvUWpcF3Jx208Yqwyl+yDDXK6eYd4t7r4n
XXaKp9YuVfmYM/mxS2oXfL7+OpqWGulNRKOHP3EAAqoMlRoqtIi42JFWtGPSCgit3RmgX91OU2T+
fwsRVb+ygwhlvJ3yEw1YC0p1mfCFUA2dT3NmzQqwjVtrpbksfeO9jHaS3Tpg+vOW6U48SLvu8Rc/
P7PK3WtDVdbj0iBcAU14yrPOMzNzL9jK9W9cssF5l2GEAy0xTQ/1M8VbX1D5E8SHXDAC7RqfisS3
Ni/PsxVxXlVViVGPa3dATwgmkGPTUqr5ilXDN7pUv5YpcUxN32mQt/iTZZ65M3erBVAF7jQTvVcC
iAD6H+m1/DCBMivaoWXvmQLExSZg5izv4R3U6KmeRAqAmaNt3mBf3egmhacwfwFjHWZpPGH/TBSL
uKstKaZ4TnocidZNT+wh8HEAMZOKDigI1gzgBKr/A0/9dt/sbFu5yy3vBoJuBzIvYKa/5z9W6arc
bnbG44owROX30J3+DPR3vrncFVcQ3ZSzHLlQxaI9emhA5kwPmfSXwGU2T9/n2vgJ+hFzjjlbOYNX
yfbsvb4P/B6cnp01e1K6W0vWvWggW5DI8oPzOcTOxmpiKERF0bHU0PlUEwt5320fiCrJ26vDc1GF
UDYebNy5x3+qiipFYbdsY8fsnrvm/fL+bTvkp4H1B5xlBN0A8ailRak6Inavh3ZeJPYsiyrvIivc
uU5mzKLIa+kuGZDZdPF9pQZOW2iCAy3aLe7CoVnS9HmDrKooK8sE/XaSuZe3a3OGA5/inw/CHWAl
asO4DPCoLvXZm3oVo/h67vej/qLG5R2QVT4JzZdsTA/Y2NeZll4fV7sqIw9jaRzokB26vjzqCaTq
1OGkdeNO8AM3b4qzH8id9WHsgkobIAywMsEyL4VIlul2IJfO0D2rBQgk4XZwhzzRy2ZuW3xYpLAr
0aGd3XTHR9A3Bk64b46jF+2qu9jpSye6EyWzm7RGZ9+C769GddMv7ZKBb/RudoF1OpB73TIswwOL
tui7r8nqlwv4c1v51EKviD6nC0IooI7v+q+/+W3LK/DxDU+S4Exup5L/+Bjf/gxVFmG4P0x9MBwW
NshWbqCIXOznJJattGa/piq6rkpN9C0Fp4fvg0advpjhOvebfnAIR0jXLMkGgO3nCp2W9pUjArD9
y+vyc6Vc9GkGbRzGBOGtP4QnSBxACn3N1bwGFANX9W3qiSZMRGvkApEpR1EtZSiSypn+q5XSh6TS
BUHoX4p8n4violCbR7FSFHCVlSOPQKiuQKFbsVcNGnGFSLQgLh61c6nRpIcxKKu9APt6xYpR9MhY
N+Wr7+MuN0AbADop7iEXUFDxGA3SpM4r9ooDWIq0M15i8LSBxcmOXucARKCWLjpy62P0klkurw5b
EHGZa3P6g/8HRdnRGx2MCAqVKDfTXeVzfdwlq/bSYoQJkrKS6GAOMDHuq0uZ20SYEJ5C8zoawQSm
G3RHpE6wt9tAHAPvI0PRV0pY7vspC5HrfC0npuBwTKHzaSXv4X19CvCv9vgLWKND+J5TN8uRlubQ
BAdM7v/QuNgMb2c/g7s12JJU5azRyGfSoW9l5KKVr2T0mqbTe6R/H0KZQNc+8CQM9FGIPgsurU3z
Z1+AiwOVMq9j5ugRlTNmbKassco++Flo6VWJqRGUCr1wanaN2QClRNp3gF4F4EuRi3NxoatTSQHD
D/Ly8UeYPhvxvfJH0K6zNXJhIWtplYc9wquadrtouFVyMP0tk5XVKKphh9Nf2bj/H/eV8y6dSl0c
lIgO4IG7itdZU6c4zp7upTfC23g9JZeOK+dCpSl1UFRHIt5HoA9KXeled+hdC3Hsxe2AdlQEFd7N
+T12tqFc7lGRIDUiGcc22ef3K0nF4tf74CiOsYL4wA9nUdaNWhtqf3eHCm9CdwgFf1+0g6sDXNhA
fihrYYpS6/MahsIbbRl2lJV23esP/RxYl/1CZImLrHnZR2PT4xakidc2GZhGMXdTOFEiCOHbl9M/
gZWfx2qCtl/oCoALpwDkni+m3ggih+Dc8sNXSdl24bLCw9XgW1HtobNg1UwQG0Sr4GIDGADIoIXo
PIGbFim/7qeLMGtfD+KXb69CqUjTdfTKef3DZIxTQN1xDUAi/K2fwyvNAN1z0ha7MkXTAnA7kqjf
9AgCoSB9MVvM7TXdYy5LsZNM2kntw8iijLismEU9jY9WyYXfxjeh+lCbBhZUaKX0nYb4C73SZDSu
9D4EOfyoPuVS7jTG4KLE68mh9jNk0/Vc6l6kKBoUloldFbmnyWZsBWV7UJThWcnSPfRND0pBD2HR
uGBue0kDbTeW/XUbjsyaI4igVsmTuXTX0dx4LE2Ax0MMiYzveV7u8Sq4aqUyt6PG2DNtvja1zM4j
9VQaqW00mtdH03E2FTgdWp5lcTBqadfKUWZlM+hdKXXbAodrkBurDURi2h+YtUsbxuVLWZ6HRjr3
IPX7y7xJ9snjWrCDuHVlkVN4R4+RY9oQOEpOChRp1GN8U691CqffhQ8iUM52MvrpWHzTbSinuu4I
tIZWQUaiWjnYsIF9b37Mj+I0YjubObPGZVKhEaWlNKBMWX3PnxUPNCCKZfgfWb2rO3UJ3IXkqu/K
K0ZxcCn0byIs7Hap6+wXcJnE1KUQSBiRNDYgmo2fi6vxecVaSS6zGyjA9BjXz9CoFT2EN59sZ2a5
GJFj9nNSzR4j3ikqatBNPcW1uTZR69BS60Wyxi7eEZnVgpGKD4Wq33xNZapBKNEpVVXItHK+1gyV
HoadihJEY1XO33JS2f6D59VBT1zrLW2Pw7Zf31XSM/VXSl0JQfLYguHiTQMaZTyKGnhfgjL3m7jr
hcYtg24f1b2C1l7XG0+pJjkKlI4FyfOXwPxhxwC9rYYRdMaTO1IGZiLwOzKPxDFYt6SHEtj8yzfl
9lI+TXBJzZRVSpVMBMrFDRA1UWhFReyokWhy48uFvK5EA/so04DYg2IdroezKlyvGpWsZFgJkFnf
DBp5YZ7uu4p4pS6KTl9uGs7U+lPOTOlJr2nRBFnaDIJfRa/ZiQmBZMin4K0zi9CVX8MPZ41LQAMl
VNsx13J/Go9rgR3j2HbyVzdjXKOzI/c/P+85c9znyqXWbIOK5n44PDUK2NEaXZA6fR1Z+DBBAeDR
oDIGr/t9/0aNpAyU+IbXHxZvcZTH7PuE/zU9DE642toW17yiAo2eKD3c9Hbt0zAX2TKih1G94FTJ
UM6CVPKpJ/HrZW8XmeDcMCuhpVNUhu6NZu2bZf6NSLmoOiKywfmfDIzYMkgy0OXeOqSMd4Ibvkp2
bKf7dl+99sf5/vKivnYFuS/G+eAsN0RXIjP3yY3uTl68qx6CxDJPrRc9g7zFY4kV3f2ZJ35+Lc4T
Z7WomriEVHeStd9Ss79VWeNfXtj6J76Efs1UZFNTmGloXOiXZoxqKPrIPDPFIuLoCtrLB9UcH5oW
MrpgQRwbEYTna7/5Yy8/bXKhfZnCqGQ0Yt46mdHeGQfVzZwMHSykNJoVZKhzAeN4EwNg800Evfq4
yy4tmDt6+ZiFOrgkdK9NFZdNGGgP5SdWFNexpPhzbN7SrJYtaNT6RtBcZxHUBNTkrm/nA+bG7gFc
BO0jsIQUgmRtal4rS2KHenlgA90Fdb9nUYXCj1rcDfp0AO7FSYwRVFiqelKBTOw03enM/kAr/S9V
Q8A0tD3qFgO035OdVtduZxh+T3voCAR2rg87Q+ngWCR9LNTCrxTM5Wr969w3vd3DIFSPQHqlsN6a
w+4+6yBK18fXiYkx0zT5QarIplLtKCTG31OuE5m5IAgBLx2xJokc4joAU1SlHuZ2VQMs70Yz9hai
Pyv9MFiymghO7eY1eOZqXOzp22yI9EnFpUH1nzooKC3SkqsqkF4uu7TIDheAqBnPYzTAveTmPh5f
RvVqinaXTWzGHyASNDxUFEPlZ1DRgVWNUUb8zsh7JL+VqqAsIfj7/LCpNMfQfVd0lFjYA8seDPXp
f/r9/HRpmtC8LTOme9SQvNDIDroY9PWlHLee8s89+rjVz3KEoI2jeClGw1MHp9rL1xhEtpUBCApj
F7mie+1rF56zxh3rLCJlr0DDBSn7hI5V4RDZoveDXe87v7gGkOZGGEm2IielpoGGDtUpD/RPyUii
cY4LnwWvfVKtQ6x41x468AQYscCl/2V5n8a4m4DQPhvaBQ7XIT1frjRXOZr3YBP6K4BqduRKt0Rk
cQ3CX+Lk2fLWetbZ52Ot0dRBk0ApOl0WC3wuD2q1fFeqwOpjckV1ci0z9QgVq0Md6N/pSHdZVgo4
r1YbF34Dj/qnCyomaYpsJYmWV0VPXQXsmqWCnpaiPiIB8DKzdlEJdS+fjs3s9nPpfKuiUeY4iDNc
EVkUHHWjiywQYzlRM/tjJruzpAmiyUdT7Os61xuYEFMzeUS3HkzFMDRpsSJWqj2IAkbLcGoHKjIv
KIDub28XW75adachc7GnTlRb5ovovbWdZdPPH8HlVG0VZgEFqRNy0mI/ntYyr36V7xvIforHSLYD
3KcxLp0aMFNRl7WML1nfzfE16UXsVJuPobPVcAemnBK5JCVYovJK8ZOst9jSWQkhbkMeL3vL5nVz
Zok7KF1fDYU0pszLR4KTnx1JBUrIRTjPukawC07CV9BydUiyMMqZV5mAe6alv0SYWjdd9HOixVVQ
ldqp30RouO2j8M934hlQZlkGFzFQeV7AksYqkn4nKVSxWkpPQ6hUVqYv+z/YTrAvGmA7YorOH74h
zaUwDTU8HxqaIgupbkC8/DNtJEFs2XSQMztcEjpogzIzDHNiZcv7hNwEiO70cUh7jNFl0Ei4vKqv
fYb1fjozx91PJJMDsFE1hU9VyQ5JbSVp4SKPZLrhMQgWaA0gVGZkkTgXRLOv/XHO9HoWzyL5lEhq
QtWCfcD+htsSAcQZrGKdnEKijUGipRY8AUV7ux6ZM4tJ2Oe1HmNvpVZ200i7WwqMXOeQfitbQVL5
L6szGThcdEWW+aJ3mpQJVMDK9TER3ke2Cb6q4AVKTOCgjUGaIWywbEYuaIL/f3v8MWzLMZRmoze8
RdMtubxutLvLrrIZTxgkZBSVQHfpo3Zwtnldpo06i0LmqTkBb7Qyv0WF9Fb08dtlO5uX65kdLkLW
+ZjHJMWLFn0br/UNVPgUlFNFHKQiM1x4TAzAl6R4vUz34AE9MJdCoT71RGYEu8bDePq+7vSmwoXS
UHLDpMVqpbdZpqfLe7Z9U39u2kft+uzjAEaHlIj1f1fCVWCDZ/UY7EHKUNrsngDymTtp5UhXUIlE
IR7Ud7v+GD+IgESixXKxK6pkIO50pO/ybN4V5XRFKsNrjOnb5dVuuvrZYrmYVeR6Dk4IPNjmLDmE
ZeEDrihw9u3je2aDC07pKJOGVljKpAMOFRxjybBaXXLGBbX94a2OX6rmF0ZLrTl+N/XRijQRe+B2
4nP2E7hoFQ4kM5iUMS+McQCitrfMkFpgcLrXJMg+qFnhZsDlYZhDOwzDcN2YXW0NxfifYZprnMbc
MCF4UqLMwm13FmWylGCU3NOk2zJ8CJWHy59ze6/PDHB7bSz10MRI7D3tGjzxbqWDlFenNoV+felJ
40voiN5I2++WM5Pc3pZRakrTLOVor6/t/PpJI5Z8M7greIA53Ut2LURHr87/JU86M8nlsUm2GJES
VaaXL+qzikHSlcosmVs3AeFOPTeurKlWmyYO6EQxJz3d5JHQpTbfvme/gUtvpaGZEjB//Z1Lk6v4
MN/m+9AefHEmLfyqXBxnsRlkjOF6x2j097WSVnY3mqNn9uRmIdgSQ0f/z1zEH55KNB0EXAAc8VEw
S2Sz0aaeeQGYzVjdPOiz/v2ys273pHDNArGMAqTJt/3DHpd9GJQ5eo4yqP+YY8BVGsfwNReduBVR
aIW+BGH4bjfYqRt5xU6z0tvCbex+Nx/FxOvr8fviV2c/iDs9pTZI9ZJ0kDF5xo+wc3c50nvjIQDb
c/nwp358Zo87OpimLHPk3uh6eN0VegSQ2FkLGswvHSiKCgsoq5vwyzNlGQzeskrRClxd+uxmA+dt
0gxSlqOAkv9A/W/+wcBpb+xRRwmfwMXsggxkfG/sobRHS7u//LW3nhmmzEDDZzKy/uN34/k0NV0/
GBjyafRXswE5SMm0ye6IcpvgtVsqSuFetriVopqqouoa0IhoI3JpCaYRM5RxEWzDbPwLak3XYTZ4
kdkeJkVULFTXL/Vlaz9t8dMFzZxNQVEuuR/tg7t6FRRauVVpDEroBNPGwwHyBY5uEZvdDc96bNW3
ySF31lFgUYtQ9Eu4j9wNtIHGuaZ4Y/pA03taZrY0Dtblrd1KG0wVPUgZ3UgC5vffPybE2No+ZDOW
yzpbnSQHhe7LFraX8WmBC3ka2j/AiaHTCQHnyNIb/RQVyzepLJzLdrZXshb4AKxUEYh+X0nTJPU0
pRJ4XbQamlPNYWzC3WUT285BFIrhjPX48a3AII8oerVopU5t/hR1RflothIYmnVMv1MyH3W63PZm
csrV6DkMopOappMzmfSV1u2bupSYu0zZ08w61TH7emcGiTvUg5d08o8KEKO+yO96ZVV7D8gxbVMB
rOkrfB5XATSB//n5XFSE/AxRtRz5W62g5lriXZmkTp7+TFKAiIFLzE9LcF9Ed8YiCBmbPnBmmPs2
tKRLm+QznkmN+sQIhLmUZqcTwecRWeGSiTJB8gDcfIoBKygaSM+SAlirJDgwm6+K803kToxu5FIj
xbDSQdptpSRci283wR2mMP21bF6DADmHOEXmFqdstxa0RS+KzehPwKZpMJ2YMt8GnEJjiIsEVRfF
7K67YrxnWWKVWn5IaX0bhZCj1BtZUIH5F9/5NKr+frwyIy4AZ0B5F1Mub6aWHsagtiadHgcjsDIV
HTf0HnNV80zQ/0MR6/Hy0dvsQ5pni+YS7jaLCnVU0EUmyJH80k322gHXemelfq250q/WWeWw8pvy
WygkWtl8dZjEQP8fmBMG5Nrvi9fYFCZBOK/JuHYwW2c5TiVk01ftHBYdYkdY393KX84M8j2lCtQM
Ad4xCJrokGhryoSZnlVFWfU633SEc5Eie9xdo5pzlxotdle5wXS6XR+W3WAhfwGLty1DOFn41ljd
5cs1+7mjHzt+lsGEywJNonRCxwIUAym11kNk2n2zK/eFW/h1IYgNok/4kZmfGTQXrUsi0MGBUn+V
PNExKBw+rTTGJV43keC0bCYsZ6vjAi1KKExeFmxnUbV+WBI7LV1ou7hpntqCc7F57aG1iQajQQFP
4UJrOVOatDUwAY1DvgOfKT/lqUVA7GQth9mRB7CjBvmf5YC6ibuWoqiMxP/3A9FXSjcpFBkZqRVr
jK+lNtrnwABIENqTJNH45eYaz6xxsYeSPmpHHVd7mECghtbfSzLVgri+GVTPbHDxJZrktGcMlbxI
1zEYyQrFCgr1AXema3QAFlE589UpMJzL329zaUxXNVnTTDSTuNvEoNUEfAM8ZcwCyxhqu5PuL1vY
vBVNfChdNVWM5HMO0qOgF3UqSod9vmMmGfx6UVN7SZloB9lW9dA8s8Tdv3OKx61SoBHeZqFH++Vm
mU1MC9XLU0dArN1LuqX1yp1JocyuaqehpNck6F9jE0SJQZsBWty+m+hxyxRwg2JGF2+h3mLqVpWj
RgiFIEgEMWIFxtA5gaHu83HxiNoxS00r1cGJgxaAARFBmpTZN3nOXBJO12oBVHUyP1YMLLd55YZl
c53HoMA3peFnLvWGjVY0YJOTeT83+aktoBis6CCPJ03lQmvuZZam3AVU41WrOl9lsTcTNbdmYv7s
i1a3w3rcNyp4Jjp9r+QoH6blVZiz3TyOTs/WkEYdKkH6ulfzxcr69DnsyVNQFo+BZDp9AHQFKa66
MQ8cBI2fiQGGlXkIPZmt0SP0g6EQpYGb0ensO3E+N8dtPBc1EKTh6Gijs8qhRR5GNyJ7hAA0WlSr
KFJ+k9ns/T+7IkHJDJUz+LuuyVzUmAqFzGO75hCm4S/aRAGuLJ8UoFou2/nKcgqJu3NDXMCIx3Ho
QUMBvNCrfKh/KA7YuB/B4vpN2wf71M4wBJ++695yPSNkOX+Qn2FMW9ZlgEoMovBvqnpsA7B/YH9H
SjE+UEB6NPGS8KQVgV9H6ZH955HudblnBtfYdn63aXlYyAxdTQMhzCJFchcngeKGQyC4RTdiyW+G
uDyoqfJAK/BDPJK+dulNNt+o6tvlb7d1UZ/b4GXJ1VaKAznH7gWTW+zB0PBgOPLN1GC8X/P+CGT5
mznOJ+tUZ705oZMepVedEdqL8Z/1tH//OhrnjAmmFjpMKhiepE4HBTVcKCNa4Py2BBu3/XE0GeUg
XQXZPhd+8yAtZr1aVtiJ4oWyO/ryM2kdBFtnOhSn3rifrgtblMltXGDYv0+rXDDJS6UGBT0yVaow
v9NNd5ofLy9MZIHzbuBaColG6GywLHuIguwklaogX9s2ASg2KpjA7fDverWU8h79bd0z9PgtJ5MT
dUTUMVDUjRQDW/VpZf0VZ8c06RIpViqAAqRO8nSGEDg30o7GBFEYIGKqvIxDthvmydVKaM9mlezL
c/lQRMXDUpt+v8TDoY2lvyCC6qjjsB/7oUSqJ+8bJXhIGQiOugKDZEXyJhnyDXgR1vsQI9YmO5Gi
NCxKh3vZCLylq3uPjIvVB0gN04ichnq+ohN5L/LcBiH1SyvRp6qjgJOQkkGE0DwWWncEa3ZiD0l4
XYxkcMZR9fshfiDRUlhaqNp1APXHfuhdM68HuyJm42kxcmupua0mzVE0abaUIL/JGTT+8rhGE5/M
VkrxXp1KeTnpBvumKMMJ1MaPIJgsblTa9EdCGl+LE682G4rLdHqadbOzp1iPvydVLVnSWLtLmHmQ
U0ssVpPneDGu1LSw08kIUGqJqGdUSuApzeyBefpxDiVHZVoJrTz2Qw9UnySGVVXoydEmcZQAo0Z9
9TQEMrHLPBt2Za6NVkHqysLgOsiCl8aPy/w91bQdYfLtlOIGqQ3H1FMKsnVyqlgp39OAWsiyCtuI
5ve6CYity1jm0OG92gTdT7UbUy9LR3BW6Etrm1UpWUMid7esG3JMUHWYRwW3IgBIIC+CSpwoVGxk
akRGSwA1XBTs2Ucn6MwThyhOMJmWmp6p/j/Svmw5Ul3b9ouIoBEIXmkz0850X7brhajGBYi+FfD1
d8j77l1pkpPss85bxVoRnikhTc1mzDEc4WOZmzuJdsJ2hrcUHEOGrTggcDhgzps+gzzs+oVew2d/
Mb8ISVkRZn1ifoIcBldwSCSpW1X4Dakz/UKJU8xGjaUPOcjrhlc95NmyFx7SyHQCNeQO6J/8KSao
6+qaLSUbrAor0dWXW75YHIj4q6gNBQ5cjl3W3yeCGHAgdpxs4E7XSjJfLC2Ww01LTuYR6AYBAtNu
5xvlJD6cckz8LS+/unOo9csmwOeI3havJHr0ihxV8MGjPg92IkFVoLZ0R63l1+ufaNUTq5SiH6dT
Yl0ANRtqagSu2DfCZq8nY2HX0vDjuo31jTszsnhRxnnEJRVo1/i22Ovo+M0n0fEzdpL7vx/HE6//
ma1FyKRYPGUAK1GfPHCP/cbMrZu9CtKStLJBru9dX9rG9i1BmLMMlQJJDnEkLMXWZ9XlwJNfN7F6
FM4u0SJRnuhUx6qCyzvKr6VW27T/Ff8DTNIXB7EIKqo2yrnR42TH1Z0VQeFF9s0YAkmbXNVbi1mc
hFCqGikMEf1p5bEYbijCl+Lp+n79D97ORLXWEl2DJUiOTj2oXQCI8iswIf2aXX4q7oAERM/Xweiu
7KJNV9sAkW44O7FHiwob9vCv2UXYiZGNPJ8LVInzKrEz/pGUkWP1s9d3TjTwjQBq1emdGVseCqNM
aqYBONTHygOTK91Op/yIprCbWYO/saGrhxzlEh3KWah6LUFXqdyEuswQR4Xto9a45IcYKUqc3tzX
rWc9CNkKIb523erqSTkzujgpqdbETcpCAD4guGBGk50UuUPpBkJufWmmhrWJl9kUv+LsYQ5Zr1W5
CngLV96h1gqR9I1HY30Zfw0s3gy9iKCnBPCjz6FMDO536MbdDbT2rm/WGpREk8lfM4sLjOClLiwB
9FPZLlPc+hv1Ey89Rh8DJsjnkxXo/8W83OohRAlLEE/qABcujOasAvJHAozYygcnQxvCkitXTW7G
rdnf1fDJVCla0ZppmsuSGgI1yeI1NlE+RDtl14Gnhvjqbgsmt76LpqFYAl9IVW1xq+LJpFAFBw61
9Upw4Z4UWzSYiN3eKo1tvjV27m9hiFfPh2kZWBzWZSxLNEOUQMosRyZUomvr0Hg8Eb3+ZdTxxiuy
8q1Q/8FIpYwpZgzzLgKKXK4TWe1Q/29IOtrIg7iTmNBPbFLkB+0WxmflWhFZlSkFYsLQtE/8ytm1
KpKZVFGH46gP1neS578RB264W3H/F+5W1HBB64OKj2It289dT/oMQxi4WLPqgM/LTaDvoFvUk+JD
jzA+Lh+v37HVHTwzuLjJLcasLQFw9IcW4XtTP2Gn3+TGPNHeeP+/mVpcrLYyCeADXRE0XeZ1Ea3c
CKVwN1Lqw6TE3Ub17l/Dz9f2cuFrZ32OrZ5XCDHakqAIqz7otXJDWfgtZtpveYwCwEcfrLgJjFY/
tNCoc3srP+Wj8QsYHAupF3x0NkjEzZTGs5TJixL+B5Xd/ZjqOGQsxpurxB8yBfK4kVKnF6nYSOit
aYJFnpXooIwxCDtHHRlaFUdO0qW7ZISKBO9OzdzLfioNgRzXDqLi3C5ohU6zDLqBpAvjfcaMm4yX
TmrMwED1It8Mj6qMLzNDTsrCGExfdfsmw3hh00FWwZS8sKt9oyt2bJz8skPJxop+sqF+rbLokE7g
7uHWwYSWhz3V/DByfjTy7C3m8tvMeZB2oR2z+iBNMjLsVndbzQxKMQkk8ekxAfOQpg0a4oDM74BH
0LoSpW76woYU0pbVvEd++kCG2EsU9bsSGTsWEwraObZjJHTBIKzjNys7dJ3flb45URy3mLTPkoWL
25bSa2v0TpOnUHIYHnU9Hm25Ak+HmjYf/+AU6joAHsBaUziPr29j0iuJorcAETCCBPpXGeouZg8g
5rTFzbJ6lc8MLY6fmYAJf0jhA3sQiTgKK/Z9LX9Ls5LadSr7iQHST1Kou+vLu2RWRNlBPjO7yBRi
MpWoq2BGTfA4AuV9NO/5fXdjvVhQ5eK3YHtwzFN+Yx7r1/npuu0Vr39uegnIllM9wvAGnBcURSBy
Vp4iyIJCV31/3cwnb9K1i71YIoiazTpOQO411fqbnumYjerGDzkym999qQ426NiqJ24NhUtY1N42
OZrr7az9bM34ndH0tSuUF+QcvmyhnypBYK8n96xVTaeuQRgc0YD1zbs1K3dt0WanbjCPekhO46wF
FkuOeaGC6HAC7FKqvmlT44w1FLqt6glNn2OrNPuhDS2XWyqADITppyZpJFCjGnurH91cm59TY6I7
BfNsuBDFC4nDyAX9DHS+tTC2c9aC7mXsPTONkRkz+bmv9NscNOAZjfbGaH20zXCQJHGJ2/77yPKH
sCk1W5/k0J4gTpBIsk2N6pmO40+154/NmN6Bd/Q+l/mR17rbsf5uKMlbqKc+iEWeaJiVTjG0xT6b
ldCRxjT38oGTg8xzeGhiZcARqZ5uFYUA5TkggfiTltG8y3OFOS0N542ob/WV/XuAl03hQSFaMhQd
hkglTB2ZXWDE8gb7yVrqjpMKZRsVDlO/UGyiYwWRWWHjX4Nv/6558Lv/AoQhMqSL03pma+EH2rmv
e50C9VEYOyPQfWgkhpAxshQ01oVc01byvhbvoS+GmpwJUDmYQcQ1PQtTNKKPuVHEkCQIjINyCz8L
+SJIa+1n77/jiV71dGcGFzGEknVql4c6WgaW5Az697LwW/Q/Jh0l2Va2s+77dQew6mcQyCKeRWp6
QXqV84pHmd6EvhFXfkn3hlI4Hbc2zuGGleXUTxMVZSZTsFcy60jm3JnIR6r9vL6StTYVwdDsv5ey
HLbTNaYb3YCBMHA4GgFUaYJQ8O5+ZgIxKjtbkKBLORzxPJwZXOTzqRLzhPZtAlILTBWjoznc1I5x
6INwD+8z7D4FcR2RFUCjd6dodr/7B4hU/AQM0ZvITXXcjK/ncxrziGiTSv1pLn/S0bq3+uyZ5c1G
BXX1VJqqAEWomNlfzlakU91lQz5aPqqE1DcyCXKUEgfHVMzrCPrx6mGoFfKoE/B4bHxVkVFdXPm/
QfUSd1VzeVZzgofQRKD7Cb2aPmK/pgggP3mkBgOA9es2yWeuc2EUZXjMZxpgXF0WVzMtiUemNqZf
cgZWCDmWQEqJsnyRHc2xOabZ7IxsCO1irFERQObCItAxdMMjrYcbgyRolIA4UC6oN1VI3JIRvRgJ
zFRDnZZ2Yam1o9fjTcS02J4gsumE5QysQpYfQ05eaq27jaXk0JkqGhrzr6YG4AUNjSwaZ5vK9Qdr
8HpF1lNsgHBqhAhqY6INRI0SwUJ4TBhxqsxAuA24hNpMP6YpTZymYk/TII2wXgIznei7QYKucJkW
wEH0xm6eNH0341eghYXU1jwqI8aFLKB6nTqHbGHLXwkkxrIEp9scZL8B/brdD9VTTeku4pXHG+mm
l4Yjw0vXc/5QUVKhwq7dNKXxWo7zKeWAuFYyhoS4TGNH7cxvcWLeqW3l0jq66y1zZ0DjpkjQFdLI
MbTIrSHFO/gNu+bGTkX0X5ogRjeVI6Eo9PSSHfXxvS7He92IDBfIfN9k6u0sK2BKqPrGmaSa2URF
bNihneSWFu+8AUuMuNIC31KS21YOf07ojxkh+1ZZCYK8eg69llcHuep80mTc7hT1lCbhsYfO9DCA
lT3lJfAoMvKQMZ+DLAJI2CLPo4qhK96pdhJ2QRpGDx1P7vIa41ZzMd8mIb9jlWmXRhUgVn2sU+UV
6Jh4n+r5KyBQcE8EFKSN4cZa3vuGmdmhNWa2Yg6pPaUdiPXaBmI0ahZUan1KVPYD7ernbB6D1jSc
GCgpoFnkA+3axwFyEWE1TZiF5S9TQZ64qr4oevG96cKDmY9em5oHSKP+TkzTAULpmc7SLxBa3BYk
cToVTaYMPUCjRAIjRvdTvgNeyRLAUlti7UeUaGBkIZ0FZvcBjCqzPvQuasPPWmaNoI3VoJlr/snr
2gyYUVWHSJk/dESKOGUTdMKY8msuQRTYTdJrwUltYxpUwXtgRUD0d1AYhQBwVc5uXVe7HmQxQ5g0
dh31N32amp4h1bdhEtqjnGknRcqOYDR4qFLzVrOK0lek5LdW1kfFTP1iMp/JMB4lM3wjSW3YQyyf
mIKps6ajL4OpnowYdVDEk3YYdvkeYgKeEg6nwex0p7aY3/T1yWAyjnxTudAK8qUo3qm09OdK8UDG
onpDQ9o9ZWppN4hGW7W9Azv5HqyHz3kIXL1Uag+ZYczo6FGvLFlvpwScRxTcmBktf+ZhtsuNNJCG
yhYA8KSg933Z/MxaepSKprJlqOVoBAlhPE9v5sDvwzQG/irDMqdfRpcFY5nepGH/Vkzh/ciH3TS1
D1SC+EKEWBKyyLLBnShUMxs++yW3RpcnCUhv+RMt2tcOtJZ0nv0o7R8707qVivy3ZmEMKFZO1SR7
IakBkeTYZHbQCgUFauNnRovHtgEUCdrrNqJZW8k0DPiFg1t3EmL6OYfifew2SYKyesZfh5KnzpiO
p2xC+BkVg6uoHZRSmGYDQRB0nN+mjfahttZDzKu71uoftKbwWcF2HZtelDLctz3yXmhXwKugCsDj
gAAg5kiWvKsaiFaWReUCjV04dRyCWCivH7QOiMteA/leVuyqRK880kket8IXywR+TbKqI/RT3sYB
Sucoh6Ijw/GY6I3XZ3Bv3JoB0Bh3uTIHYZZ+B60pgqLwYcpI6ktjAf5wSd4VXCjbtJ2j5YMnN7Kt
RW3tYGa7s5OMHsisHqXQ/N0U+TcSpsxOu2kntUMPBHx+I+WRoydkR8HYyWXdLlXLlcZwdMO+vbM0
dc9L/o3EhmcMUK0EfcoHDRP46KLw5BZtCRP+Hi7rB5Xgn/OiDIohlW6s0fwBIrmD3M8npqa9Y5JR
srWevKRZ/p4WumrrEm6TZjzL9Sw7vcTeepq+VQm/b+PQUfXs1ijMY9kO910OfTatsp4s0gZNSgKz
1J+o3Bz1znrRM/KQGuGjPPQgbKoeWFiD08PgOGVggCXl/AjhmsfYmGt079snFUrLUWjIUJfTdk0S
Papk8iiDhHCp17tMAsO8VPlKOdqpRU5xWPzAHPITbsvrjOn+umjcKdIOpJplO+5RpUECHJbNDmgk
W53Sxs06c/KaNMXHh9ac21UyddpO9lCt2qiBbYVAItU6ywR02mL7LYRAvO7gWaw7M2mOTSMFas3t
Mo7uIEC0UcBUV9M3YE3RVkFj5UJLac4zOSniKgH7OodTB/vhI32VTpGXe+YBF+XJeP+FcsvefBse
6xhCd/ZwBKSzvNuqQa//EHCroDyqgRt3USUolRxxmJRKPiQ695EE5UBrq/y8miKgFGxQyJBQ8jno
c7a/GegXMyiHQGhaSnD2B1samWNAhOB6bLcGRMS0wF87ywSLm5Isj7wISsy8gPxOvwFAz7phzBeZ
ZO+C0+EW0BLBsVS94B/bojxrm6nQzzBaMS3zYjOzHjkMuAt8gARBlvFT3erYryYmgAagG4KWvXYx
ndeqkF3kJepWgiEuvSnRpgCM+WaAwJF+Kp4GCCvbegBCzRvpWd6VYHb5Pm90tdbmaokKgJaKIFqX
L4a/UK7S8lFBWSC+HVzVoYMDZglXOxqgz5dVSAJtpWNrBwglCGTrFkUHaIkYi0tgJcpmQI6iD24Y
40Equ5c03JLRWV+YiqAMejmGfjF5ovWtYpJMM/3KxRuiPVO/Dqpd5/XpC6YKXMndGsleayuAV/bf
BpcZ0DwNiZJY2EkdT8c0Pac92C1REzC5f/1urGbQiOiBkkKvE5WcRT23pi3RpZCaoDrhkMYV85Xh
PgqsoPBiz3i8bm31e50ZEw737MKnsTGNSV4mgVXdpbz3OpU60lz9k/wRlRsVinREJMkivzwzI1u9
prUYHvSnB7wP+xhr6nbkSTDiAwnvbZ3C1XLYuT1x+8/sZYiwOzBF/qscpgMCZNz+GwK0hSdYcyQC
to3jrqICsIQxTNyK5oZplt/Gf4qS2X27JTuyboEo4Fi1UOBbssMAp9AWemOCDKDSdMFfdMfIFn3y
5/ldJtsqeFz/v5FlcQj0T5mSZ6DvGqYKpdqTOt7R+TZTZbebCnSLwTSQ2JKx5aBEdeaLWej6gntQ
AQhEVlDSWBz2guQx6TRQnrQex3Oq7cx9sh8/5VQqZ2vkf5UT+9za4rRnEjOLLGRg7NorvxRfcaGp
7c87gXyXS8gl1XuhS751Gi9pABaLXDzcaTcPUaEik0iz7n4y5wcdZXzbQsXfUYd4dlA+/94BRVlG
ZI9yQoyKBgnkpnFM1ADB0R5EWf6YIvKoZ4BZRzC9R1Ly3NatMw84EUPaHlLTPKUgfLNnGbrhCXbQ
yn6bjf5aUfPtusv4bChd+WZLJDqBKO1AMaMbCAfVn6on9OUwPdC7oY3tw9utO3iv77ewdpdl4K/b
uKwHmaAMNYiKr1dPttDYip3Zzms7dypv/INzGiQgq7m+VvFlLpcqOmsm1XHDF1+Ok9LSpfzzwDR7
UVLUAnrYFry48MKfK/uPmc/+0Jm7Svq61VQzS4LIUlEZ6D05m3dGVm+EspducWFngS4YojnqQ0WD
TljQ7TXQ74syumkLMfT/PUhjYUvc/LM15V2IwaQaa2LgTFJSzBVCUqh8Ux7RDsYEgzfdmEh0t4Q2
tnZy8dCouZ72WUpwRnrVifhzJ0WO2W4UYjdOxVJrQ8kGKMuBdDiQD8muPXY7VC721Sbr1P/grv4e
C7HYsy0smQJcBUN5Qg1AGe40dyim7+EgcdWAwvYrBwpI4OXdOPObZhfBeZsXGcFTkAQQmHB67diW
qW8OBbQocigzgQ/KmG2ulYesI/tB/Z1V6JEAL47pr4RWgdzm8kb4cPEAfh4ligwMrREDVduv+5AS
RrJJy9OAWsh6Etb8JnXlXb/pWzYWT4M+a4VVSZDQY9OrnANsLm8V0S8iyMUqFr4kC5OhBs9AGnCC
AqpUORbjghpt15Gn62u5jI6/mlqqWze9gjZmhg3jLAOJcxhkhRqkRfhupPmbSQDC79mHyfvToEhH
bhlexEfHzLSNbP2SE2DxOxb+JuKMaOEIfyNSoNhpnsJ3+jMabY6Ko4cRXJ/dFCfjl2qDrDpQ9hO1
0V1L7rbAxpep2OJ3LHwRpzOEYtIE++EMbvF79ievPw73/XfQdTnkTj/0+6mw1Z3sYzoMjxcKnRtH
WBMmLl+S/5zhpSo260hGeq1Ogz7jB64qgIZk72ECXch0/h4WNUix1YcuA8VvqB1iy3hLzWInoeyS
t+zVrId9xNp3DhEkNtaPTIO+JCleGpBh2XKT7GMxUTebAdobN2DYdPQyRu5uSGgjmpVTNuDaLqfm
F2PKP3KFf5clrtWZi5rMIdMmvRMvClxhkAR6oHhNEAfXT/SqxwVy0oI+HDDWy7pE1Muajo1BbSuI
YMbc6wHxt/XvLtkUxEE5s7NwfQ1T0r6cIQJLM6dOX2vF8hRgkzLFM2OIzhEUwh7K/k54QhY1jlre
jcWjIr1WSJkMIIgNunFu1p/ss1+08H2SmSaRpFhJwA+iqVlCr5jg0bYQhWx13NYDrDNbCx9YzA2J
LRXtH+7ITovu2mALxRqhBB39pkCLOcwj+cYKV1/sM6MLt5hPFmZSRc/JyFsbMEs/C5/kMNnKqsXD
f3H//prR5K8HNTca8J1rLMY+DuCNSz1TspXHzgM+5hC/TLutYdd1H3xmcOH71KnQGia0FPWnUXA5
HPCg6KhY29KDYHIod+EmP6s4C9fWKHzQ2WUM1XDitMAtGXzNJx8MuUJpw9VBBXp8IHfsFO9o6o4f
/wUmZOMrasu4qysthnoXVguQVm/Y2bPQ+6xujNhO91D09nIggbYZv9bNUtQrKUThLgi/ZANKsK3Q
Oa5BEyeBRaJkL+X467rzuaxWfnqFv1YW+zpU0NbNUiaYvWy2r/aVL0g5xhvJyaANe6s3znzobwUU
xTxZt+ELY1shmbBw+WX//oLF9s6N1irZhO2VG7/bF7CvPUZ7jGoxGP0Hw6uLBS+8umxB+oT22FZi
PtVVYTdbef/WdxP//+ykFpExojwKA1pu4SaauwpwWaVMN8YvVoM67e+2Ldw5tIOBu0QUAtm9BF04
3dWGbsuxrF+6vzYWDjo2rDmhMwTrBO8Rhvagvty9GqizCn6/5FnkxMqHtNd/Xz+UW0tb+GoFyPBB
YUJ+O3ydlH2ibw1DbhlY+OWU8z6kCfxXnso/UGu7jzvp+foaLkeAvp6zJakcGkgDn6vPvUsMG28u
Gn0HS3GsR3D6eNafKvLFrdpqpFyWWIVdIojdqADtLCci9KSfGrlEhkM+EyvFxhBGoAXVqUIxcouV
cHUjz4wtvhTkiKs87mcQsGG0jda/i+Z/ix5brGbxpcKhGtNOD5NAgtBa2Bd2kveuYWxYucThfjED
5sqvd1aP2axyikgk/dMfUKLAG1oSu7ljfumAz+MtepYhyRs/oN1/v5WTiot64f/+s4fKcvyCxmpB
G6FKO+TvZAA2YRdbTlZ6G+dxNczUURjGS0JAC7rYSYn3tVRPEHE3HkR5iT3lh3BfoyoZ+0LkWYOg
HQ5IeyMUuzYP5Ybx5WXgXdHHsyXW6Dd7ebQtyGKEdhtIGDyOTw2oQp36rjqGP+PWRvlkN7xvrH71
oP5d/afq0JlT1jhq902F4JfHThe79al6L3yhUzY4pPUwOjD8UHebQeeq/zyzunhcFc0ce1DksWBy
Jkcq7TJxNHdE0Fm/9f40+ROUrisneuqQLO+vr3hrwYtXNWEtjSmjqMvWGCrHOGBZb5bcVl+6s+WJ
33C2qarezkkE2HQgFAdalJyRabdHzA84k8+UnfJHlEwxzW5fX9pnwHVxY0AMqmMYS0FKs3hhuRTy
BhOc4lniXvbeguwlOSiRHT3wo+pZb5bf3AMovrMe0nv+NN1muV2doCn+GU0ATuf1O/w7YAd9q+S/
uiNnv2zxKKvDQGakWVCY9tJT5w9ueWoxwBW6xO64K3wIVCl317djvaZ1ZnTxSrckyZlB4ITj2xpF
cjDRti+5I793r3Bhfz5zyRtL2q6liSN07TMsnL+E8CMuo+ZfcXGyk02EBfOApSpOaAPgtqPGxqjk
ehZnmCp4jdF1vmjBEhmD9mUrJ0E/4Xylocc1NjmjJR96IzvULPnOaSK0G1CPHbjkTkr4mmlksiFx
/s2gebZxFNdf27MftLgClj5DOrKzRPI+eYrdFBBJEzVM8MT6082WJMCmucXJH9uZpAqGv4LoJMwl
h2b3iwYT5omnnbbhQTaNLQ5zVgxFkww89CEOIRgjokPT2SWD8I0UZF4K2st/UnA528zFQe7koS5z
xYDOc8eQ7uTA0vGo9csJWqZpzr2OQuxNSndNJQUbd2jVXVIFJK+6bGGQdJHRNnOkqtmMZogoDyQ7
1XDaB0GQVe77ENwUMUao7c0QcfUCnRldPA8Vm4qoNbDezq/2w3OFeVlzb9zGJ6HY2nxs2lv1Tmf2
Fm/C1HasBGM1Mi3MsGLawBWAiTG31efOE24ifgkft3Sq1hPMM6PLGwJ2ia6LYqHVO7h5tpOBG8aQ
A3XyffjWMhvF4hJEDLItv/Y36g076s8b31Zs44WfOvsFy0uTS2h+0Vz4R8GZIcjeRWcIBC3/DfnD
ajh3Zm1xazBtDcRuhkcxVm3MAsrgjVZtcMZ50PCzQVoj+6FdV3YLUPU/KyWe2V5cIEWVRiMZcKDG
POROqYSHLgROt5qUB0UH9jtXD0xjbjlaG7ob66W8M8uLtwB4K5DEMzzJo29MNvHKYLD1Y3urvWwX
ZDTxxy4+KHrdmk4go3vBf5mFNTEAs0aGzeUDq9K7Mexcc1YCmckAdjY/APG+NfXhFEP4caYkYHl/
iJLR70u+T9XkbczpQzV12T4ChpNq/Qeoxm3Qp5WgD4xKcJ2ogdU1zOHyeMMbA0qM+uilBv6DxY/o
IQV50fuFBlUgLh2jhDmyDsaimr7M2RiA1nCT52s1fj5b8eJQYcCVm62Emyuyk9FFloBnBmPooG4C
69GegAoJIQ4K7zbzCmfz2dna8MW5MvKxSWZhvv0DYK7slQfBHjQJfdXKQ8MOSO0bDR079H1cNNCu
39+ttS+OVif1sp7QgX1KVLTBvybvhdjadTPrRU2gIBFagMXPWk66QOeEJ9X8GVXOvjo7AsiTHAfk
Ru3vFiqFm0nRmvsHmb+hY9AfZGoXMy+ZMikapKaxMM2fwdoWuVGyizyo1dwSv8t+y7stktq1Z+7c
5MIZq1WlRnUEFcao/0miH5sS11t/f+Fquzkv0btBUYpnrT1JSOa2FH62LCxuAg2NNM0TgLoSi3vj
ELlJtjFvuGoBJEug2YbeOLB+X7MakmUETMwdHHheAeqLaJpu9QXEn1g6MEtQBxiWKUaeFtFG35KU
qBPCODAUA3iN3kBG7Tx/FKRmYNh1Nk722rt/bm4RZ7RaUXVpgidJPcJPHjLfR6sdYergKc676m4j
Jdf8hQXebKBPwVd2wYZpZS26fwm20Gwf4+J5DHdDfWeiV9trhU+2NIpWrekg1AXhrU4uiKq0AiWU
ieHQKX3mgefUpioG4sLRNrIQUeSDlMZbO7p6dc9MLnZUAXlkP8QYzOtc2QGfmktKn4XoXnFXQ/lC
/002yazX4gpA5P6zSvGTzpPtORwYiooiWAy/Z8/NnjhtQJmj5Db3x2+y3z0yD5zFW0KNq0+7BdA0
BvCpwIgu7nRapdAExgwn3FR9ortwr94JjIa6izab2aspx7mtxe2OZqUv4zpNEUYo0IjN7ooQOJ5P
HTy7Su1wcjeuxuplpzihEDcBV8gSvAkOwDpuoYKEhD0MjA9QkvuW13l0ssHd5ERue9gC2Kze/TOL
4hedfcdRxzQFEwgz9FTf51K6HbPQr+T2e1mr/pzj6P4fl7j4fmAVpKEpA6gwASAAdh7IC/oUdH+T
q7qlH8p2f7MFSrhEXKKeivrzf7Z18R2NuiUTqcDezfYC3ZMejM+udnbYKrGtwjDOLS29NWNx2JvY
Tl0BjNMGkuhJxCbETY/sznTTfX7PvGmfoA41e10AmRwB4Ns4RuvfFOhfAxBWzHMu3IGcypipaQGA
SIr7KrstITGXW3+m9F0qxy3Xs+oH6F9bCz8wYXY60+M5Bak9WADutdvMzT8sIE6ieylI3cKJfkWb
lHarLwgFCSBQ4kISQcRoZ4e2sLoy4kabBsbcBVP8bZI6CLY+XD+pq378rxF9UYQ3lLkjFAi3AGTV
Xh1BxFiegoYIcbBSzIQ68iRtfLjVdUE7hqLnp6oXtGJ9q02hLOGcZkBCyOpN0YP3O9K96wtbd6Fn
ZhYhbNWMCmYisbLw2O3Lh8izHA44Tn+3rbKw6tBMPIQyOKQsfRlUFi0rCK8Aj+pNSBihWd5qG6tZ
tWDhoYXyB56jJW5U0NcraQYxlDLM9nJnPFGSbvVjVg/5XxtL0KhaMavhEgrnAlzFT+NtfVB21kl+
146zEznjS1l71n6rsHy5MnR+oG0ATn6RBCyROEzrpKQK4UsixQhqfXpozGbjjK8AjL/aWHjGskzj
qddxk8DqMfe2elAhl1Y6kqfuaX6ixwH4X18QBG4Teq4Uir/aXvjKqkRFIIsQlmHijrsqHgSBawL0
0FNiR34SRSCIWmFedePErECPvhpenP80HEidCyRV8kNIm9ROdAAz+30LyA+wBk6NdCd9zx4kbm9B
dVfgcV9NLzxXZoBQdCCoyDdwYvY8oqdX9S9x3f7gaY7Ry+nQl9PLkEOlLlVfQOm75wa6NcxwWASC
N5l6/VykdjslH6STA6pMv9UY7CoYSP6pki3e8K1PtITyWCYG9WcOhxTf0icgXPoT3PuLDr6pn4Yr
ZsdAY5V51XHcQnBePmFf9klbpCQI1qu6akUhu2+eOkk/JHPhAdm35+bwWBTlVliyZW/xZPKmaeMx
w5GI9eg9JtrgsJnc8AlTcnn4kCXVt+s++NLTf13f4tlsLbmNjA41o1bGKw3Q0MD25iZNpfjVXxO7
r1aEhzl7J2cBszVShJON25qO7is7020iBOjED1+3mWY3HJYmFn1mjs7UMkgEVzzWgnz6heRbWnHr
24YZPzA7IpFbqjzOmDOntV4hkKtG0AdA7qqoP7iZbrH1rR8HkB4aQEBadEmvOPaoUQ6ijzKnkCjr
wXIw3iUyJrL7F0NL3etnYaWNJD7TX2sLJ5wgwEhAKYT81FBHu0owY1elxI6G9iA3FjSurLSwqZIf
B8ahnSI3dtwpo61K5ncpMpg9DZt0hSt18q+/aeGcDabQYUZ1Fi1yM5hOmS+h4VLtkoPhprvoQFyt
sQXgBgE7sMQW6pVbkeXq4cXrB54e3dQuqCcZphoYqEpCiAm038DVE4C43PsX9ivZVINa/eBnxhY3
JRwlK65aZHo6VW4x7rivoFvUq6rTSLlP5Pb5+ie/DCiwu2fmFjeFC5WvaeqSQDGGxyZXdxOr7knO
nyELs/HEX9YrhSkDUF6wTioXdJqp1DacYJY5UJqHnt0bGNyMNXsM71JVB6EBJlUR0l5f3eotPTO5
cKZ13LQGEBYJzjNKEPmNkT+qIOm4bmT9FT+zsnChUoqgc44Z6pX99D3s4+Oodx6DDnSGYXkZ43Uj
tDMrIwKxIHOACgIZDTm1/D1JZUB3nvjMD2HxlmrVxoavVA2+7vjiLBXECiXWAWrFnf5PhU7l/Eqe
k2fdMV6TzVRo/ST9/byLk5SzaR7iSOR6auMX/U5WFbvsIR81xvb1DVfX7wiGjTEyiwn9JWSHlkxS
EnAPfBYnLB8UlTFE/0768P9I+5LmuHGt2V/ECM4gtxxrlGSNljcMWbY5zzN//UvI97YpFF/Bt79F
Ry8U4VMAD4Az5Mm0ln0Cq+fYb9GLDY7NubODW8Ef9+Gd4kKYEkPR7rhLv1//QdvRCZ1+/v2DWBhP
hVcbEH2sfbSBwZc8aBBSMv/UDV3VSZ5HB6N/QWmJO15xnn7Bi3eVHicw8ALBxI5SymKoVAodtuia
xwa9jqT/V7H/ygIToqpCUIL0QwOBmGE4S22BDdLh7N7mKV2ZYELRccglNJMQHJDeKjUP1VC/wUjI
B1oAg2PBgwBhuuTnv7vX/9hlZxp7uVPlsIAbwW70GO4KDyNk7/NX2sUHCsa/vszN87GyxgSShaQW
cxJglWNe38dV+zyZi5803VMCXh/elbT5ZK2MMRefTrKhEzsUQ9QvEHCxJUv6TvtDutd84z9Z298P
PNPgjgAqm4UdVdIy5YOI5knRpcckQngcSXfBMO+vb+B2iqj8scNEJ1Kehv0gSPSUIVt6Dn5pX8F3
RIcVBJAqSLZ4mr4JgPZwRUa346KVZSYGmc1w6oYA70j4a7QDEMviaE+iBTDNZE+/cLgbf0Thh3cw
tr/inwUzZ2/Rqh7aDCiPtG53AtGRvezCc4c8WHHlF55/bj9jq0Uyx5AACQhZN1q/gPjZ7GaPHwmp
a4CS49d8F3gQeXabGwOpcPwg8QBi26fjn6WyVAskVslI6JT2DE5iqG4qDiBDv2WmIQ1QWsF7dUPn
tP/FyAbeSBVa8KB+BPcHC3ARwlKqxjrLsMcgXLuvMzfxaBWquIHoTPYl8zPO2dy8slcGmaNpKNEc
9AIu1Ei1x1I9ylPIQYNtnseVBSYe6fRKlHsxx1xWAPQm0RaMhummnRq83HH73VtZomtd5VmKYUIg
igardCpccpCS904i2IaDpu092LwwZH8uX4wb3mjYRk/681djgg1REwazMQgdQZtdAO8PoDGyF1+3
cHcfApenCcvbUebmqabEWKII5toqdMVo2mfqazv+5Nxvm8d9tZvMLdP2XSwqC15A2nMxkSPTiZP5
/YNO/yhwnGQzGl8ZY+4WOVyKqRI01BlmGICQcA3mn7IwAPLQnAnTqoYgO2HA8/7Nc74yy1wyoDMy
J6LBY3JldrK5hyzWAM47tySSy9lO6uYXsdEfU2zZPG7RbAXTJK05TAjGMif+Yt5Xbg3IQnHOzrxw
YmPak/qkjmFlcAxJmDD4fBj0SJhI/OEkbng/PbbnWLXSb9XdcBr91o/AcRSepgNx473q0M4dmLhQ
586PwX2CAPZcesJ+eRq/87hKNnzXVPCjaE9dw7wU41V611RqEqALPBQUwXM/hF+TlHN9byCPJTTS
FYk2tmVyIRqXjaoSDSbejgH9SZQIvdw1b0Gv7iRedVy+LJCHjvF6CbZ+ko44Rk76SAcLC9+wi6f8
u+yPQB4Le+nHdR/Y8LZPP4u5n0LTbJa2Sumc4c+ue4gbYI1FCIy2nDudHhbG1UxVBswLeC5Ultg2
UCiIFTiPsHxDLm8adRcjFQmgedBlL2SIjwqyz+sL27oA1xZZ59YrKQ9kgpK1eIh+oOMNyWjlXgNR
hQJyHaBBOUNV1EmuLJBl+FVKtYfWCE2kp6cmue3V09A9TZmPsj1nZerG+/hpZcz7WOuLYQQRIoFh
TmJL1UMPLLeeFBlfBFndq5B4hk5Z7xLR2C8E5jNoB8hLZFcoLFba8K1Nyv0cVndpoN9mWnWfYVR6
qpUbFFX3eQFBWWF6aXrtMCTGvggKJ8g6GzUfpw+rX0WSn/Qx2WE8wQ/Bvwmpyp/GUjgkVY5i1O2S
OjmB9tPvG8UWu+HFxBigCqkOYebV5zfGpGQNIsUKeH2hXXYx/TyI4SRGLRQKO8BD6QdOEWoup2Gn
OvXe2M14ZWNQV1q8MPBy+z/bZZ66Ls+MkOQguUzk6ZtUpU4mmvcc5+XZYK4kVWxURNNg1xttAY8d
aEkwbEPua6f/qnq5Nx55UkKXd+DnRTGPndhmUWmCAthXpR4sqTsUZSxZ55wRnhHm/g+Log3bqdO8
Po3OelfbFUbxjcq/vnmXV9qnpbCNkBhCF7o2F+hjhsUDxEB/qFNDeSLvQSH8fN3UJQui8tkWk7Jq
bTtLXYsYQQugaaG0M1KBIXyJ9Uiy5kLyTC04L8KwlxP1XpeRRIvaXZx78vxrJgcBgeBA22mGcVQz
yVpuSX2Im7fUAJIUfGE6yFe7mHN7bNyLQDt9FGk/SPg+Os6riNQoO61Ois78D/mdBL47YLnF2wWj
F39FfreRNsEialDQ6cOdo7JcYC3654MSQWZu9jEMYE8PVLMUjAUAyGWY2e3AJAopQtWDdf6c4YY3
6GCMUzExBdDcJYn81Oe5oGSQV1ZetRRjtS2IEvpjU71dd4UN4Aoe+D8vHNs+FwUwFcUVUlEaTPU3
0k4FcKW6F/nTFVtJhamC8Z9iDyRQqzPpS59CF7ZZAhxW6KBT2JqoFM+RPMhWrxt2vqDRB/W4RpSs
MXuolWonDBOYGJT2KZVyENkNzoyqUSZQameQI8caSGxK0UmHBiIQfXlE9fUUFpW1DCI0cc5ZqqBb
D3bwpO2ttsoBHAMgpsVEWh/umj61NKU6aKR19Kk+1GRwVQNzckbnKAmYAJPXqk7vdECeNbF1jCy4
M3TzhHr9S1NjAIWAHBj8oJ2QuKNw6gDrl+f3fEjtgBTOKBlWPcXWNJfHgoi3bdXswqK1h/IdPN5u
0NdWp4MfpP6hyu+Qy/kVGpHVyj/1EMQtS+eQAfy64D8lCGj7EyhnDyAMd6pqdARQI8/aboqeB2O2
+pq2jmJv0AVrRmlSG5BbC2Dbxq6Y5bGdJhc00fdF9ROExpAYeoja1M5TpNuYSDS0yApCCKGavRdn
wkma8DxWk4UegZVFzw30RcZvRQXxUKF9UyEqYi4Z7lbwf3M88PJ6hQeqiOcB4ADtHguv0ObSnCES
on1QJIIabafrNsEXvE39dN8/hsOx+DbveFG9TO+4i8jnj1kWcQEoSYMxfCQs2T44wAEmK/w27Iwf
gWJRIi0axssv5I4qp4OCX7jrfvIY7LZa9euVm8w1nIch0Dg5Vl5DBLy9iWyhtfOn+lt5FsDSQUc1
673ylD5oAghoNYTVfCqb7UO52gYmKjMhtCIv2ox08YSoTPcXp/nRglq8tHOfQsH1dm944OB85RZo
LoOFT9+d7bROQBVkgghOMUwl7HCj3irKDn2UwTYoFNFXuxvyysXpXTqbrCFnUkwZCtgggqN/Xz0j
fVJA6hhE+Z4AtZNmPmZfJ29xTI92H6vMAbBUuPkL5PumWcxaoQcLiUx0lj+bNZpuqiMkGd7gZTLq
tqArAWEbpSqce1DIZkiSRi4o8XKDsVaig0kDx4pKvHw2GkKAIOuTGFrYyvvSj1Zcy+71s7ttgfJY
GhoojVj80NyTQFWnKPCA4vhitMUx1DihyvbG/bFA38nV95KDHNlCKEEGUzqPsWjJ5a7s/40NShsM
PCxQv6xwXtIZ0OLVoY9ap8DbjsK4g7hxg+ehjjnp5EeU8vnSgfqFBOojsPhi7I7N2SHLDEjuAkEV
eXCqfXoMMUEKtwPf9I4P0ty2pqB/RKlAMS/L3C/jUOdiXobmh47QfLPs6ByYZI+oTvBK2hvXKVYG
BjtkNgomvNmDFagtuI066AiZCP+rSbyXCahMZnTIRNSDTHlHJKgFjIpd9TmxxqDxyUCOXdgdwLiO
onRillYVBakl5qYDlS4M9ojNSzRVP7sm5eQpG04FBnDMZ4HBVkRMyeyLAEYuxNoglF2AbWq+RlBB
6H5dPxkbcRX2A/KS6Ixrqn7B720GURP0mWR6gda9TSPIPAs9fuuX/mWUESdPEdRMWjC1WyN0py15
4k1m04Nx4WlwMhAO4nCCtPrzwVEArE9N6Ab4y6QfkhYD632mPxVDJ9h9kHFHsukFds0ck4i1IgGh
Vzqgu6bY8z3Sv9t0l9wGr8apcgcX4ipWF1GmQxeMrHcz53tuXEMUg0yV3omEgj/93qtLIl3ifC4R
RnjDZFop1BBz4Svnc9Jn8GJ9hqnR2RWwqbMDLLI0yJXQJ6an6PveNS0IaruGI+t75WDsUo+XrG9+
PbxRlKYehM5sI3yRjVAOwyLAaZre8jY6pHp07tL0BA4+gXcp0bj7Ym3gb4c1OCphL6VhMUKxS/L/
Q2q1bRF9bVpcxMFnPhg0DXIFU02mp58pk3kMXOY/yVw0/wVefSPMkSHHhR4m1bJFTsUc+agW56gq
Yygtncvn/rDg0S+csrbEAgEHJCcc4zsw8x433qDHjN3btV0mvJrkcTTk2Yz8obeKvezOkw1O3/xJ
3xM3eiOH5Zwc6tfuHDvDaP0Ln13bpl9hdSzIpECypRfBio+sdYSkiG84PaiZnQbsiAn4GjkVjK1j
uLZH/76yZ5Rk6EmNt3oCWF6RMjtD4nV9TVvnQkI1FvVokP4AtvzZhBRDhUnuBAjQFovdZIoTByVI
OHQrgqjhdVNbj8TaFP0pq9UkEWQW81k2PMjtvicBVHgmI3mCHLR33c7mSyHJmI1DoQH0Vh896pUh
s1YEQRHhmpjHvTHaXx20kE1B2YVJbzhSQJw0q3YApt4mA+iArhvf/GQyjEKEQsJ8HhOXQjakUooR
CsW9IdohiZ60QLy/bmKr4EmVnf9rg61oK6Fk1m3VEk/8JkqHaq84pV8ClPF9sDuQdYw/pCf+QN7m
uVsZZc57FvV9m/dILqoGoZw+DxISdHQvDOW+l/UffUc4CH7OTmryZ3dBtQZpvYFCehvF76rc7IYZ
pQjOVtJffXGbrFbFnGidoNQhVfBJKgz5e7A/B5XA4P8F6/7WHb3+bMxpzsbMiJcGtiIgFGS7q3dg
QXPD02IrdjTjzeMlhLwdZM52GwZEn+s68AK9dNMYxY6e113ZilLWa2LO9FLXba2gdQj5YQzcdKWt
Qq8DjziU3C1lyFFa2dejaV//apsXCWaeJVBkK/oFP9kMkvNOBHIZotm1u6hLa/VVcYyzkkfytlkj
lVaWmCAsU+s2bQaoZWsWzakTzAojSKHvWwTW/x1IRXg9SPovXjjkyiJzf/Th3ITSEBKvTefXSJT3
0iIDEakdJwmiUWlae0Yt8JD020Yx8QNaL4LqKOMopA1SYcYJ9npEZKgP4l2Tii8IxR/B8yBBa7Z6
lNNO4N3TmweCTtz+xyzjPIMc5WFdiwEaG5JXK37hDTuwD9kG1MrArvSFz9z4kT9fbu8fk0wQn+NF
nZasKDC4ku2FXXozv0lgVwI8idjNEf9BjrACRGo+RQfT6Q/mqf4u7OvvMvRnOI/7thf/+SmMb0Wq
Jk+KEuFLd6rTSQvkEuNXvWt/XT8sG9BWBGqrXWY8ylgEpVZHFGjks3owW2c5qiiIgjGldHoNERqv
Drh56/yxxyI8oxEEPA2o2aF/O9om/KkTD9eXxHFXlolNHtqmUiA45tdTbyszlP6CaDelBxlfT2kD
S1F53CTUEy/cxsQ8OtAKeNlZ0Rk5WZox6XDjDB7wyfuosmIdMAnhvn0lYHSepn13PvBpyra2UhYB
p6fFfeOCpaTuNBkSk0rkY9AA2mv7IfoXY+gUzvXHBHMGFzOrZjWGesoAKrs30aVAMtMmxku6lz0V
fHZRsLv+9TYggjApoUhgojwESnfGIUk9gTFWCYgHaht7dkG39hIeKJDMAGs0ZR/xeTxUWw5DZZcw
lwBzF7wcRWOStA66wo+IdJMF86mt+tmrpqyEVh90kjXyiHnI6Ymz0K3gYm2W2VtBiALBaGuT1qYg
e3emBD4SCN3+rjZF4yHWR1EsAnoFboqRByaUycegaJYhpknnf0OZ/4GjaGttiiRjugUUDRooT/Br
VjF2MOZjHksCDWaKPXL3w3JDA6e/4kPaOgZrW0wkOJlzroNe1fCkB3nZ/1Z9Umc/dOcfdIWVfEb2
xbmdN69NhXKqoLpoYp3Mm6iKcyOYAxE+Fpgef1M+UXqcv1niVnC9NsZ4SiCX+qAsiNQqFW2hfKcF
32P13ZiAxuper3vl5mau1sW8gItW5kqrGznoULWdEi0e0Ehfr5vYXA1KZBJle0D4xHgiRleCHJDx
0M/AUiWJJ8V4aEVviB8Fkxe5bEZoVBMclV+Vku4wy2lJky+lRAp/+eARLxzwL6CT3DUgJwDdqsuL
zzZvL2jJYzIHORhcnzEoNEJXjfpU+loDqvTJmR4gq2mPyg1mj8BpERiA3vKcceubQcRN1EHwr2MG
ifHFSkuSTMKV6SELs/ToKE4cVNrW+7Y2wPofCaFM17eFr3fEluLElYrSLrsdiQznum9s1o00IN8w
pYciOmamPl8cghTlS21ijCrZQ5TBOJR2auuxQyeHC7eygSL+SsY9X6FuyymhZwhRRQ1S5OgVfLZr
9imBzkOP5hiEV7VM8HQwXWKg/jEf4xdzwjzuv1goZLswjKgjZhDZhRZTKYt5hc4EjW41cp+7wR5U
YX5UQsfVpiiLDsytycylktjylrVh+vfV1dyoXa+nFeR6EVDsxMZ415eMd+62bRCFqk3AKdndVIyi
JkaBYnxsjCfSQiq4WJ6vb+CWTxJUUf5jgsW5K2qUi60WoYkkPcrhY2eg3lfHUMeNvOuGttayAsKw
axnHaJl6XYt8OZqfajNsrYlIHMTT5nOyMsKupo31pB1rxALmTj6M6ByBy++Q7+lzwqe3o778KRSg
bGDIutEq+ZCGZx7MvFXNRqQFMKHBSFkdza/NmD0rZvKjnKaDLHWHwYTWZSk513fysj/GGGYONwCJ
OqRvoTsZSQiTxXPiQOb8byOeCwdhjDF+brbQ8ckb8HhpynNDukOW1ZYp5nZYypyQdXs/ocuIaEel
LefPJyrsxKQxFchBJ3tKmQc0HuaDKu7c04UjfizoHzOsj4z9qBk9eKHQNj30LRCdWmdf/0A8C0zU
BnHgrjPlPvDmELrV0EiRW/+6hcsHmVkE43sNabolRs/eC39le2DJ3yVgmQdbIY4G+mQ+rwxvSYzL
1dKYpoWINHpOX7r+QZAFzkV+8XAwC2LcTMDsW1uoqMhUGI0no/agzLtMr61AJ3bUTpwvdFEVYKyx
Tz2UryMzQfY8N9/H5k3pcgsVEs6SLnEyjBV6tFZPRBeqSRsY2DQQRZznMDskapWczQWc0+3kNkHr
1DLU00Lx2KmN28jyqWr7XT6lR3NEqk2qN9NM7vJy2TeBbhdgR1uM/C3JGz9V2v11j9raf5mmNCKi
SbB107+vfqvUKPmyBKjBtdPYWqSP3sBG9ysO1PuuWCIrJBnvrqYuw16fa4s0nVxZzAbUnY0eFRPp
odhPPyQQMptgu8pxtcCF+YQ7l8BIfI61QeZ+KfKOyGKgESCYKRccIOrVDgwn7jjalLpMoI3eEOSY
NTgr7bTnvH+XIe1n8x+8Aqv1CnMl10ulg/Ncscf00O3lyUZxw4ZGFkGgYoh3lL64fLn+XS+fRMYs
cxkl00AmVUMt7j+4bcDFAJazCJR8oeP+f/OijxOxWuM4lzmYrwnqHNpsdb07J6g0NrIr14ITRjxJ
vq1TDJQCADyU0PaSl1Pp9K5ZMM8u6jcC4kxNOisBr3azeTBWRpiLKVBJiQkkxGDSuzmaVj0Udl/5
hrYzOdkBdb+L8wB9TyQfqKAQNtfvJrMy0wQ9rUUH64HgJ3pmjapkhdXtOOaOJH9JILR43Tu2rnVI
Gf5jk3lGEhKb6tSPGDZsxQEiu2rl6tniXDdy2SmkLriywjweopY2UImXYr+cajddvnZoWbRofObz
W9pjACK+n5KfAdAC1+1uugfSRxM4FhVvIXPe0zKQwKaJcqIUA5o3HxK0SLRe4zwlm1v4xwqLx1wS
dQbsB53yOBCR0Q39S2Bi/vf6Ui5JR+gWrqwwp7gCOstEzBIhNmr2up1/y3fdY4WXPz0EjgmgCgqk
5/Fx+pY+yDve7AdnI03GS2K1Q0hToHvdjrI9LIEV4gprU42zyG0zyFVFHUq3Kpvzd12txXGP57Kq
hpNZ5KclVP2yaR+u7+X2B/tjhnl35DKC9QZhu6iNd+kiJA5JFF7H7lKo5uOD/bHCOF9gTrmiTNiz
QSzu4zj2irF9KtuktgYzBp1YH33ToOQOHHT9UwtrK4ryo0RGWxvB4BSOILkj6euYSveDIXwDpN5r
pp634ZtXG9JmXYdnQdSQfpDVbb3UkyKUFXq/s3AjUZwTCsNqotmiuNgLDy+web2tjDHBkJjpUVlr
SFpICl5qiGwElBc4ijDDHadup8a3GVJ8u8t4o2Kb6RKtDvx3mWxoA+bbMplQIvgXRVR6FC4uccMA
8QYGv3TxYy5xtaW10qAKoCGw1FNr8UQXM7N0/FiBUqQM/D9X1nsrO8PAyj/2qLOv7CkFEsEe9H9e
mR0kZKGBFthSBxI+sdxfPzbbgQQq35Kh4kq94EIOkXD00oylARKkWTqw55E3YFYAOOC/oSa+xF/Q
E7Syx9w6eRsKRJAE1PX90RXFW+UkgdMWNMye8b4oB90rDuOOBwjc3E/Ev3jwRVo+Y46tSgONpFRp
kOZO0gFjH1Y6TJhDfubsJr2wLxzFNFFuVACdvZiCrce2jeq8L/x+AoZsVsEjbsy+rKE/02R7ORK/
dEHj5QomG4pw/NIZPKKl7WOx+gXMPdjlKpq0DaqRo00gRtNadIZm/ki5eQ/IZrpKeRpBSvQh28Hc
NAUe5xmipsASQF9JtkHk4BuvBUEcKtmUh7n5nyW44Txrg8xtI6sYDYLiDHrtPQi5tHafDaY9aBln
aH1zE9d2mLtlGFsABVpE15Rw4GPs9bY71PvSCz1ee23r3aL9GQVjT2g/seWRcjazxEgq4sVJfYCM
W2rNccZDenOMsMWRuZZUJWvQqJT7dx2TrcPII6q7JAKmn0bSMVSAVYCjiNmyJRESCdEmjpjRKTtx
lL7FSpIgG2ocIxfiYyGKg5XowvBAEnF01EppbB3oJK+JYltfRqzbbH2lX/ZGqzgySe7nMD7UwXiu
xTSxzSz9IhHBj4TSuX5mt+KT9Q9nDoxSLqGAvicBNgSsgf3sDvNbLXGVirbyYgVgYPLBQyuy6PdG
UUM5z00g0nfqIT1S0tHf+PffTTEeAn7zi9OeDtoEQJazfWJpLKoonNEnjrLxfZC1u1w0dtc3bivO
ALpeRa8KYKIL8l55KpdSKQdk+uOxbk4jiB2jh1n5GfPG63mGmC9U1WgvD3EQ+UI6QiH+vtIAUf/a
YGwtVf+NM9AJFZR+MWnOzg3E6SDmkKaEbJsWH+sueR7KytMLMCdc37vNZ5fOmMnoqCORYaPiyQhq
NHOA4KbYufGGNt700++SNh89t7mBRELwAv4u/aIdK3diG4cQrPTS4GYp7tOoceoOLzySXnOpOG6x
6XkrY8wdDZ6WzKAUVJ6htkjMfgkq767Z3ryVCeauyYrYbHVMaXoZ0a0+VXcmChJhI1jDdFvpTpuI
Vvbh+aCy9lWFI1CxeWEQjMEC9Qt8PxsMTgLKdqMGv+/EZ6F5TMFrK+rudf/Y/mJ/bNBNXgWAQdxK
Zl6MmHUbnlQld9XwuZD2upY7rRBzbPHWQ/++sqWbqUi6DN5RqJGtZ3cB+T7179fXsx0qrDaN8QpN
ytplrHAfFSdK4aPs8qfwididK3udP35XuHOc9B9kIzG0tf/5SoyPJEIs1jnBFAYB2DY01S9l1APh
FIB6f1JOUZY6aTQc6wy3VlbaYpp/74P2TRbQZ0yL3SRVh2acOJ6zfTT+/CbmIiN5SJYowyaoQ/cu
1MnPVgg5H3OzHrleNxPqDuqQYZYeX5NSskmOCfZ/AGVpdN0VbulBHGMvcHTjOMtiCe6ksExSiPwB
2Z+O5zwj34so9a77z2alZLUsdmJCro1yknRsHTQEkTe4ilPdQmkQadiwi0vvneoplE6FPLy0i9pq
ATk8/8/0DjTE+eNSKpO6DJMcis2Agy9KjSciqxbibJdLnKNCneCK46o0kFgdx0jOpjytkZBN5kFS
JGdWUJ6UZ6RkO33yCoFzXfNO5gdRyspeHA+FTmZk8L+nX5buY/qFEr0HFqZf+GQCXIvMhTOD0HfI
iYaBt1vVF98ohhTDSw+ar9jGkf/6/X+ei3+OncrcPXWai0rX4bvNvnrI5XPu5r5xorOHZfsX6CfO
faoyN89YCOFQGTFsTKDvq4HHBVu4mHCzr62ihGJQ5gKwAQFYKX52lLlq1BLJ10dRondB5+UHgB+6
lOz6r4oSm+sC9wPE+sA/ekECWslAVhvgoPAbcDGrHdak3idTY18/6dveAVAS5A1MzH+x01h9m5F8
kdDPGTzNKyCe29rVUbUGKIcsGC74WfhcfbWtrJ3ioP5rknGQnrSKamJxYMxdYw1Nnw7T8QYLNrcR
KBrgijFifQFtWXTUkuYFxgj5CSXVOn3rY847wzPBRA9iLICAZkGuMUjvZYrBFuVA4ta9/qE2r2RU
4DU8JiAkuRCDreW26khXgRi3NZwx/lqFlTVPhTUtsx2OCNG1l5qSdc8QvonAS+IOmmh187MZoRSq
PJr5cyqmVlXOVs1rpG/1aAEFwF1NMLGIchPzChJBnItogEBUvRRWgz5k8Ebbg2ClSN1h17gVvd2A
rrZ0q4QMj/E0uTU4e3nf+jIIAVUvEnvgSeQNdqVC6BY108CbIhSRp8iCUyCFbQ0CeMIw/br+PS4/
OmxpmBunIF3k4PTvq3u8m8UERDeoGRamJY/Nvo4jVJf960YuHycYwcAbdhQ3zoWKeZ+AVCQ3GtAC
BdGtUMWemJ1IT3sxxFan70LPcbLL0OKTPfaOK4ZcLQS1waL0wNLNEGPwj9dXtLltBOAUiJBi+9hx
0zw1uihresHLYnk/xG+ARLzM/eBct7LRpaYLIZC0A90MaljM1zGEGWzSupiD/1M/NIkVnOMbShYY
ecFpuldv45NxOzuyNe+kV47py3fis2nmdpMVjHOjkZb72oPxJYTiSLcDLkGHVloBuHhT/O8XOOyB
WUnErSDJF/dCOHaJXgYDOjFfFg+Qn6NgK/cqsMaSqx5jjwcq3XTJlTnmssMMppiU6BJ441xYtSRa
k76bll+1gmGDBLzc4E67vqGbPrkyyHzKUYpQwzWwn0KifBnyQLOQc3NgFNs2oPeA/EUDQwPTGFSz
oFMyHecMlNh2qo2vQjPw5jI2/YIOWINJEcOrbOWxNZsiyKnm8jRK70tZR6455qdq0vyybfH/Jra0
pnxpK3D71Fpwh8vlJ6iUODfKR3bwOd6l7vLPz2Brk1oRV1LT1sQLB2BXo7Tr7WZon0RwqdmGXP3C
FO8euoNuNoEFJusAsGin9jjVqugE04zAsQ0ap6+7PRGqt3ScDBs5kOBGXTVDFrAEb00o0JriT6UE
ZrSebjsdIUyh2kJY7PphMKE7AUyXCPbfLEL7oZgPXaeB4mrxtGAsfVKUmZUK5nNYB7dRGSMXR4vr
uktt9NI/bwLzvZMxgiAEFS4Z5ElyNa0E1xEQeWilHNs0vNEn1Z8k0AYLfeCEyfTIMb/lbrSdjnoh
2EXwMT6/HYUhTFEmADzXVjZloInseAL+MLenLxSXjQFLfhqw9TYidpAIxplE0A8yT3QvTVLSF4Hu
KVN5ikdx14S1HQ8exuY55XwacLMepgFJTFWQVWCg6A2yehlNMYllIclzX2nDczqL4MoSnS6JvVEi
O6icO5zdpLt1zR67slyMIJHe58DmQAPs1D5NL4ajWiIw2sVTGXGH4TZyfnR5/yzQYDKBcBzEQI7L
nApLzdbySKuJVOA7uTcPstX5fODg5sfTQbGC6AbzAxeT7z0aal1g4NACajnmsq2LR7WuXLV+ub6Z
W4ZQHkXRUgf3HShvP3+7BIpMxdjpuU+mX6R2FDHD4Ptd0LfWdTsbaQcoO1aGGCdpMjB+KoNEH+gR
1YUEL7N8VzuLTZXZtTtpz7G35ZRre4yT5JEmzHkZf0gV/ZK+JqpN9eANR3wIHoJbVMXc2TF2zZk7
DkGdgfVOZFbgn6AfD+Sfn3e0ikDwIfYq+LQ8ymm97PRX1cEotR9/zFjVTvUsKpaxrx28DDYdLcPB
uRm99C6D5pt6ng/GffcqnBqwv3bQylnuhBN5HXi6p/RnXPmZLAFlBiKSEO8iJi99qtSQ+5JPKZW5
WfRW/LfaDlZ4q0SoYgy5onuifzZ88Vz6VjLfR+D7B3fyh0DDAM3y3fWvv/nx/3yDD47n1Y2kT62e
98gRPWGsbQIEyIyMHSVrNfpGUo6nbS0QcSf+NQWTbRi9+fy95zJtM5AXEa82booZ4koVdIeBXLm+
oo3+H3oLKzP0iVktKRe0Jox7DOhDQwm0A1k1wWDc2q2cp3cjSXNLbDRiTzqGhEdVscaqsptA7R9L
OYrRy4Vm56Koz02pFLslnfaxkB7UMLHLMho8kKpKttTIoEcJi5e46V+v//qt92/945mQrlHlooki
TfcwDnXqpNzVJp6jbX3ytQl60a32J+gxzlI3KHoZza9FOZvVrilypwlM0EvyhsO3Lk3w2CiaitwX
nE9MNBFOhSqFIC1BQbb6OfbA/phD+SCIJnjlgnrmXJ1oFG2c1bU9Gmmu1tZCA2RolRHFWQIkVN73
kgu569wldQlBF+jhtL1wU5WCk0opfksm1lYZIQmapTqxRy3unAo8thhDEN1Inp1+mg+1GRvnvC4L
ay5xOYXLg5yB/q/Xv6ZSto+N/EWHXpY9D+EeoI/90NWeVg/Phir4w5S/xiQ6AgnxsGAWPs/m0JIx
rBR15Smf+2PahC9BrB/UvjiqsXZUE8B6COo/tlAVN3Vg7HV1dGexfxqrUnXbEW0RM0OtYA5BaNlE
dhQvdqouOSjCwveqal05Fu70sf2qD823Qc8OYNE6KoMGNUkCHLBenMAS/wwOTQ1K40OBsb7xrmiF
b2Fh+oUWekFZ7oioughGG6uTzCeiJQ/TgHk1eWhOw1Afo3m8MfUEnBBi+rzQwvciRhh2zFETwxMy
iTZa8welCF1UGL42wnwgmmInBYZnSzPZm1H/glzaXprgaxqE3pItOzlunUEFXb0yZbYWyvdlKTbW
MLfuRKDtWYQnsGPnVtKZJ5Qzjxk4+1tThS6bnFh9CKJzqb3piwKVuUHalUZ6bKbS0WPlwQyG2laE
aHDEsfH0SrBidFMto5B3WRlpdhsOt1EfOVOkegQDlE41xuMeTBhWM5SCDdr06ECSxa6jMjvWbXcz
yOXyPAV5sotrpfaK0oQI7iIqO8mc7XIKgZIaIMwUxbtFbQdH76bOkhcA7gSpIDeG0UaWUuQ/pcG4
LboOdZ9BfF2K7nYZDc1d5lKyA1jJW+mo9dBV6mOwUkNw11ElFIvkHJuj3va14hk9ptRVIQMpXA5h
K1mL7DxRHwlNHWotvWsNeMpsdF4214vVTqme/D/Srmu5cVzbfhGrmMDwyijJkpzttl9Y7Q4MYM7k
199FzznHbIglzMx9nOrp3gIIbOyw9lpOJ6b6vTiS7yH+r32hIDkdoqFzAxLPv8HoE4cI8uvnqpPf
gDlZJBFKbKLhEFl41sD+aobBoezjY4PSZI2+ZlCNv0YgUuUexLQxSRypKvdxXbZWHMS3ugSKC5Me
Z3N2MuxsTOm3aAINrARWJ7OYrbgzFceUko+UdIimhPlcG9VjKKa3mlF/GGNYnqJRjV50CtwLbVpP
bobbICCGm4wltI1TkOcLoJyW6EuStm7Zzq9mCgksWngxTvectmcc2Y+ukz8wBBBbyMBdQc4elwsi
y+mzlqrfSDXciSGq/XnpdGkGGpCpTIHTV2sLys0Auxm6Lerpz7BI3RC8u+Y4eIM4u70e7+QwvQ3F
aHKUkoBCzqlmzK2AKAsXUimmQ5gRr62E79AOFOxAGY/RoOybzHRF5HtNh4HTWMVQVYSdEMfiqRDk
nVGXaPQT3dKD6olm+SlJ4/d6HF/Mfvw5y92OjKmTV0liY6a5s0Art5+n9rFQ8x+TELcgSSXfZBoB
0wUx7zj7MbbDrpvmfZmI+6zsX6LQ9JMmd2ZBfJ8mXFAM/Zqguk1dqUGG24S1QyLlFS2YV7UNvifU
3Ef6LNpdF5SWmrePwjS5iPDf8BhSS8jz2zkXz7lWfmRBsqNDcyfraGjAQpvVp4aUzgR/7OmZsg9M
w6+HODyRroOGIYXGakdbKy/r39VY6TbmYyZLjgPQ9Y4SqO6DgjqBBOryqi7OU7n4WUlVrbxPfiLD
kO1Zn6HbEWQ3TVoQp+2qp6nLbsJ2BJitCARPLPLkaNZS7wODp1vRGPxC5OWl6fRkamXhVLEY2dRU
z5j+UW/bNr81S4hAKlnzPsjiW6rWcMfgoRmaXHyiYuSVcqH4ZSgaLuYAfiRmfk9DcBt3gQjKO7Et
wJJT4MOp4qGl9bMeDD+joW7tGUruelr+ngQFxMJ5BpGIQNuHYAa143K4ncA+LISzO6OmYje1gBjY
4Glpb76IsgheTRlUO6Ah+/NF1EKlSIdMRTmB9I6QATOqPBc9yKAB7dK6n9ejl40GF2KvlbXl16zf
3x64MexAjvxP/L1g/mK3fJ0Pszs98kVPN0uZa2tMpmRoddaP/RKtahnisRoahPkNUZp3MetuY0ON
LFGo7mgWOI3auk1FIJwZZndTKexTAhxDUNqFUp6NMHTSIPrg7AVv55n0ZgZHumbmZe7rj0i+waTb
Cb/A46uCGgfk3ChwHMSb1B5ClAptHuhqM9T++g5sKauaOjkiBrjFmh4xT37Ac2dXLeXUHzejOzA/
osoPQo6LIfC87mRh6IBBTwzVDkywNZfxA+qtvprU7vXdXD4lm4QBlfg/U0xQL4pVFOOlMby6X6AE
mh1UH6jWOVJ9nsKfMVixrtvb3sAve0wcXiJhpqqEmhCRzi3NbWERN8mfrxvZTPXXq2IuZzfOwgSm
dWREk5uDZfoAFY53w8kNW6ydxFoGLXlMgZsJhgK2LZAsLJwxzKkcBDFJxQIJxqDkVtTUDhV5q7ps
YsIJfJlgD18jRFldE9TwPglTzJtlfLipHNNPd+LuX530lTEmwyhTUNQo4JD28lk6j/oMH9D6ysCb
Ltj2bCs7TGZRGgEIp3DjMNyXPinOuDNBUh3fgTPe4RNcbV6slTEmUy6q3IRKmp75CDAOYyXYAkLq
pHL1PuLk/zxLzL0agSgElnlZlqg7aX9HC8NuitYdmxfOWd+8Uas1MTcql+ueKBAs+O+coF0TfxmL
hOL70wJoXrD2GGe/bnXTB0PkDhT6IKogOnPa0wBluoqCRCFFxtVVyc0wVhn4IiAbADVK0WpSIeQk
ofKmq4KMjSqDvRKTDMxCK0xDTtKMspZ4IF5xaE7VYRGCMp8h/BXvyVl46PzIUx3dpwkmNgK39mMn
RFI3W92h2vVcstXNK79KwpnTFIETxBgEuOlsHm0a6VYTcj7u5rddWWBOUWo2UzPPSLGL5mMQDAv4
T0SMpnv9Y/LWwWxsBM1EU41QIJt74VUDPtYeTPBdXTeyASaA90LHHoMTogJiQubIxCQCe3uwoDY7
PMuDPXuS0/iADygf44f5QO1FeTMhuPvEpo7p8NrAG3Mpf/wAttOs9kjItJCa6FpCwhhSpsGd6cr7
UIKI2uAsFwVo2ZILU9z+hv9bN0vH1oym0ZgCrgoosQcXsZuvvpGdsW+c+KkAJ1TqTjfC0/XN3n4A
vzZbZ7zqOGYguBDxVACZATLNxm41aDxA0YTuwYh+EHczr8DGWyZzGYQCLHoRWuNeGmg/hMB4IsL4
rMrBPWdlPDvMlZiETMSMAaCIo4eBSsVrALMP/SY4xJiBqS3pFB2EYzFyGkybDZhlhghPu452Kgsi
MFC1MuZZ0jwhOiqprcSW7ILk6IGUtmoeFqTZtBd3PHTJ9mK/rDKBuC4OXVtkOLJSo7lt9lvoPzqB
ute39FKdSV4uxpcV5mYGuSqG5oTDEtPuI0IiCBYZpH8zjb5nY/sNYCZPCqanZMoPeSTuhKH4OcqQ
AVXrXylN9mqq3rXIey19DFBbCczMLTGChWrFi2GmtggUvtO0kdPQltND3w4evn45i0udk7SD7HL/
l1qgaus3802/W/pio5+i4Le/vlGbX+Mr+GcRHjkSyQwKB+ihSrlF+t+C8jZTjsffvrlAVSz9Uqgx
ff75KtMzBj1JAGbGo2Joz2MtPpRqdJvpzU5RwvicSeNNraIEm/bayazVu7xUVfBsTG9ymHjXlwv+
lq3kYPVbmLsGlodBrLsp802zelHRvJWbSno3AcFAqT63laAHDL9GPz6vY6TfIbQXlf5nn8i/Uym4
VTpzds0SvHeCfh/Nw1mbaxCQteML5DobN+pQraAAbItZaAeBEbuy2WNS2RzsbEpnu4sge9mTSrQT
BASWhrmdshtaRyiUxjUkGapBYL1oUaC1RRLfjjooUvWuPiZT/DMoZp+gHLDT4jFyMyWsUHau0VjX
029RLUIygEZKaIGZI0AFBEOzmvJU6kOC6fYyRT4y+Nh9VFZmVBKj3RyjwKYgurdJ036XlQlFQ5D+
a0XaPTfimHkdhKAmTME6VK7gfpLhXcBUiFVp4WOrYCQ4Tttyb8rJZKszqZyQirtYkW+iOd5VAG/Y
qgBqwCJ+m5X6AzpLqd2AzNlGme3dGNufYx2WB/QvDopJ9y2KwE1TnNNkdkB77urhOFlFDenCTJXv
mmyyCQkAmTaVhz6iTwVpbqMc3LGyAbPpaS6jJ+hLPVJCMQ6qQCQiFGJr0uLBqoMqtMIRtRQiARtQ
yGVmDZ0ZW4Wgvxcq/cDkI8g2YoDtoSgBwEQAjY2KPKhKZ6nj4AM3in8JPyvuULzRUHmps/hJiwK/
Ecs9iY15r9YRllVLjtHGqWNOFaAWJY7C9XP7SbhwkdOuju1yj1dXSBjVuATZJcY30J2noWX8HiNn
ji0wNOyWD+mapxiqodRJHmQoPqLAaoUOD7S0OM1rP2K5W6sfQeJGrzAvn/nBqYYsYXvTeebhbyj9
8OwwlaE5FkylFpCn6bf5U343ncmNSZ/mDyjQIxKWHbRPQslCK0He0Ud9//9dJvtCQbC0n1MsM9ob
B+jenxS/2dd+x0mnPlEAl9sJqNSiUWdcEMeroDJIxKXhNWCkBLyCcnZHXXzVM3otdiA40vvyBsvy
39Fy2My7Mf72H9ssoTyZ4Se6xXYauv+l7ULU+Bd4OOCd3iVQulgp6HxAAAvMFig+/jw48ZQOVZGA
TStKlMzBlPhjCql6Kwj62Eqn6GCk6L6SBCVZTYNKq9G7ja5j/l8I97Qv3DjTOmseg9ZPU/nQZjME
FJsJRdLCjtL0Lm3KH9AzTr0Jfubx+sXbTNDAZwnfBlJQIM7+/OVCA8kBZUbVRcsjqzdqa2wepQA1
3LJ1SXAkucQZS9nIQhUgOtHogsIGKJCYmBPaG0KfDTMIArrJXsY1MrDXBMn3VH3IIt5850aWBFJL
TAwCRLpB6dq1Oeo+DWKxZFKcJvs+zzMnw12+LPPl/7DABO3iYFQdGmWA+zcPoXJDjVuTvF7/RJj6
3TKiA+0ODS1wt7LcESC+a+eeIk7XivwxnCagbYh2O+YJdGnLwA1T/Y3UptODOsTKW/3Qz8D9BB1A
dkR5D/rsd5oZENsQSntQEz8jzc+yy8uDXMQO1Yv9GIw1/t54bhT0ZMNcyCxZwns0SQc9bT7KWY4c
BR0EKwnQYNKMJ9EQb3qtzC2aKPu2Q1m1llVjNzTSD0NtXxB134KCUr4JJ9UGGw3YdDG2aT5Xofku
qkCoZFNoN8PsoPt+W9DCLhXjXQrKs5Ias10IjUsq7b4PAZUyp32j9jshrnw6Tb09lllotUXpzmP8
o1EzAqEi451O1JkGFCbzurCEMbsNYnqUyqq2TL1DdlxjslIBXijtKzx5ia3MCCSCGp3SWP8VK5AF
T3LBQqvRM40ebJrlL6VUUzejouJRSsQjgInHLM3yZUQ7dDWzrlHATiAkaTpFop8nU/JSQy2sUE5C
W5/NGpA5Iu0oUTJP7NCsVKPyO4Ixdy7NHSrhJjpWik1Qf0GTU0wsXcHamhQdkAY7UrXu0AP2To+Q
prTNYQch9l59kgqv1l6F8pzLymkEp4lE0kM8gWs+BRlmZkAPOEuUR8x9hbY5CQCzq7MFZwJIrBo/
9gBo2g1Q7yCib+4nI/QVCRIKYfRihKmDZMKLWilxOEd363qgmwSXCH5SyMwxT02lBQFVwIrvQzcQ
pFGTS3f0sAiBF/FCaAvsAEgHoxN54tjdiIIXBK2Ku2IsSsqMWyuA/5/TLgURl6ceFjGR8jXfBXd0
kUx8yt34tngV75U9x+py2VlngGsKu4tDRVn8T2c6o6OXDDN828KPmu0SbxpR1uucwAL/l6/mvAd2
y72t7THxSjXALWgFilmLeM807itcpY+F30yxq84SJUzwO9O/qTJjzOjLGzFWaTFVAJSg9NTLR5q/
CJijkgrZvr6XW0tTIMIkQq9LWriY/tzKGigQQ6BF7mf1RzAj0u15eehGhADiXIh1ocClonPGFMtr
o4yUsl/QtYdl9H9hw/6L7ptPXroFJEbx7OsaMAFfqWcDRLwAvp/IeNul6uR2Eh3sTlNvBD0UHXGK
3w1UKSJDnC1FbDP3+m5eZqggOUARb5kTw/j8BWCzIvI0NUWZ+MTqHWQwvnYnPahO8LjMZ8LB8PRM
Lu4fY4+593PW6Im28JtnOWI8+TbWz+F4U0Sjd31hF9EEY4c5JkaJFjeabZmvlRQMrd9zubPSFmVC
cMlU0z++34s1hCyI8RbcMltQ6stcNmMdYplRL76Aem/XypDHNutdnJJvkIv5MGmHjJh64oy2Aahk
vlWZyhX4uYCKMr+C2VsCGRUMbaNFrz/2R2VXvy5dVPmYcTm6Nzd3tVxmcwUNLxX4W9G7GnVbj96V
2FWyn4UIlgweFdAlt8ufi2KrQpUihY0e/Tvy/Ytw6tPWoneq4NZdKMtVXWiCYAHr0gHv/CR0pRBr
UC0QugKd5eY2T+Ft2ag/3gXGIOMxp6IM81AB+QJKMZ2FJwKVA4CoiujnNM77NBt+zCmkTNSR5+O2
v+DXShm/MwypQlMZ8uSLku3sqM/pN/Ad2apLD4aTTjbdi05e2nx698sqH7Nk5pDmkj5hQgN73CKl
tWSbHBcZU6CbRC/9G1qIF88FY445qqC+TGNzxEIzdDuT4C4HCvG6p9m0AOAIpHJx8S/6+5o0jVXQ
gLkAMDI7rohV8Gp3mx9rZWH5BavqQxvpSqFHKvQcod8Rqhb+2xrwAkLNy8p4jemN5eigiUQCJmEC
DrT/fxpr8FhROQ1jX4gMy+hOdcfLvbbenD9MMKnRGLd6JEWYRDUvuHXyA/+RvQg1AV9ar2i59avt
izGJBLQmPlAm3YdkRHnSK8BMc/0UbJ3rP6ywHykMUL1E/RKgnnYfGYdgrz+DXs8qgY6zINnA49bi
GmRiylRpwcg8Yhe1FDOK3f24q4uDbpt+4RjQp7R5Wke8bWR8FWkSOe+yOvCywA0+1euBrtVDzj7y
jh/jmFIDFIhdq+R+qTRWGvig3OTcV+7xYzyQIaGWOgQ4D38xKEiQEIV+6F8MCjV4rl3eDAdv5xgf
FCHK1I0CQtdd86IOj0Xjh5J7/fhtuIj16WPHLyTIE+ZFUeLjABQI0ROnLu90FPQn4FCrkUeHtPmR
NElaKkM6uKSYBRGMQQ5DCIL/GhgZS0ml92GS/esr2ty0Lxsso6sMoZM5MYfEL+R74GOtLM6sOOFM
3m9fIs1A7VaEBtmF2ggNgm6ClpDwxTVR+Nr/g2ticUWYoAPhH2QyML78pysS8kQPch3zi2ILGq6X
roQDbwbOAd/8OosaqIhME6JTzNeJE6Wqy6Ip/BHV/aCDqDHhfJtNCwufkoY5VAKQ1J/L0IMmlIpJ
zv1R+zmhd5O1/5i8f9molQXmiVAnbY5qoUKaHiayRXKMkkOliLNRm5dmZYT5GtSARIAwgXtR7GKb
5MDzjIKjLVTFauWXAU/vftvxrOwt27p6iHLDBBJ2qcug7D164S5AscsXAJTG0BakTBfi8X/jesCM
uJBzY54IR+5Pk8ZAq8RUUNMRG/A8Tk8VMOkll8D6sqGOz7U2w7wN3TzNHThrQxAj0xiTcalHfROh
w50JyijJbSQIBZkN5/JueYi10eXzrrZT1MHcYiQKJuEwbdY9EhCFBjykwLYNlIoMnWB6l520pS2G
jSOiR/7oBb6BNhPoVlsreER3Aupt0WF+/hdlFGwmiDpU8P+rwCKzNrOB5ItOC0EZBfp+eNzDO5Mv
JrV1+DE/qSwi9mCuZSGOUTEZJmIwigHK8GE4l15yW39Up97q7dwKrPl92nUfLX+eER+FyXh0EKlA
txtEeuDRZFxHOSt6mAgK9dOwtPWwdDE1Yl1/OS4Rz8sGrmwwzkMWqzKop4kiDw58/YdsR7a0M/+i
ULhpMSkIIL4HyQeHB7PcvAdry4xHaTW0GyLRwFQDmpXo3n1ki+KTJdkUsgLladhFHE+8dT7XBhmX
0kz1WHW0hpJU6IqtINgFsOtSpXI85WcBg/lsOCJIcXAF0Mn6dG3ru2bC3yc9gAwGTc9ZmzwOgYyB
HjHCmECZeVLbPVWzmFsDrTG9gvp8KZh2YY7fkBxBrzn43c3jay21L3rXJ05KBpT5U7cx6v5OSsP7
Ru53aNOgKY6Ib8bl0mOnLyPbDOm9PFVOLwi7ipQ3eVccjT6RPAPcnOCKyDMLvCfnVtI5zahLgNty
MVYLZja2bjKBKgsr1BAmt0AwprsxUCw5m1qLhtOvzJx2Y9+ClqaIT1WLo1x0hxJUblbRjp6QBE6L
3MoCMdNDNomvZQf+pbxHb1oPaLu/ft4X53rt2zA+HsQTUAHqk8yf1DeBzJ6GbmIyYnKl8K4bWgJj
1hBmIxagKFzThf5cCepGKe7KzJdbxeoyzSIl3n51sMJZckj8qw4yzrnbqv4Ya5NMrB5AlzBIKkH/
CyXd3y6ykqP22a0tuWJiGy7xD2NM4NQX0yBTnCcPc2Glim+rtX6ltIA+9M6siu713Vz+tYvdRMkA
+ykjEmTDNFLWkm72eeYn6TvJej9J3kLjRY4KKwBCZaKV1RFeP3rLQUFbVZXR+4RlkW1EyK0hZenQ
JJgmD3fdaFWlV2i29la6gp95RXbqK2t65fnFjXjRAGkyWXiupUsRaxDC4sYrKDKPk/IbWoPPA8Aq
13dzS2vvDxvMSVGplvcNuoDIv4eX8hjdqfY0gz5KcIkLgEhvD0/SaeKqMlwCUeEo1mtjD82glb2c
A7Gt+sGheI/v89vEsII9xtQc0ALYIIXRVS4gZXNHZZBUIfiGdTYCN8RxVpqpT/xBoudYx3MjUef6
jm48LYayMsG8ouAzLRAhNzifsvQzFNqPdjbcqijnf3EP1naYN1PIS2isZOC1SfZ/sR0twTDEfzgv
5aUWxPKhQH0OOntou1xwYcnKKEtDqCdAnONDfZftwW+eA0d/Bo2v2xzz5QY4wJ7s02fC2cotDw3q
ZRmJHxT+LtikJm1AG7VBO87UhONYKC5VRhv5068oqd6vf7XtZYIZxgArMp4Xlopoqrs5KxrQHSmV
Y7jaSb+dXPDDHPrdfFPvwr00Wf2hfAmsvxMAbR7LlXHmzAQFODuGGXheuUQZOZB+hVHxz6N+kK8r
SNaNJUBm41ZMxXaqiVlKX+3Lm0TqT4nc2bMYcuiWNj/Zlxl2PKfT9A66krjWwUJTVb0X0xuJavBC
8uQ/tkoQ6wV9PoGr0CrLlHhQAdvwMGxq+Lq38PjEo99/VvKgxc5jNth8A1Y7+PmDVgZ1uR0GaBcC
NPIMDTSAKzyAr5DVDOX96MJhhX9noGqjN2UgckSbEZysaLwvb+/KqJa1OQjiwZ8iYXamC1SQv3bg
Lm3J8CplRmYh69kFOsDKLWCaU71v9eoeI4c7FSAP1QTB91iEqH9X6UmKxfmQ5/LCFKWEZykInyXM
nkMdIrXrfLKkPIjQX8eg8pRU5lmEepuddBADkmvQhZg5WKYmWwszZ6hEN9ESF2CTb32VFxZJa+qE
eWqcSzVobQq6oeuXc/N6rDaBeaNKShU5X8ZMBRIAoukYNe80fUYNbFQBGgkkrBIoWS94/QvASMlo
AsLX/jDuu0MEnnLXfDR81V1YW3H9D/WuP8wP2Sn0Wzd6EF4A5/q9qLMGrnzS9yXH9W0tGfMhmPCB
8wM2gAlOQfdIpCBeBibMQwcy4GDgXFSegeUirw8W+rxTbAA8PA7TNyDI/NJQOcnApgk8GDgqpnyJ
TFN7mqrK2IG4If0+9a+F2fHC3MUvXny1lYXlF6wWEcaJKQgJNNSCU95bxJN2UmiVbudEO+mZH+hu
+pyl4w+tAd3QTXZ8Z4DKSR4ZC9YOiub/VPB7q+71iS/4jzV2VqfKgB6LanOZ9QKm9TlyekiOiF5x
FPxFYnDmTelsfS/UukyAQ0B9e1H00ijYIkRAsP0K4/BEf5rJ2/V7vBUarQ0wZ45OlVAEoQHO/Co5
5jXoBADj3GmgvnGuG9oqZSDv/VoK4zarZq7yxFiWArBqvCs96aP0IMJ90j8Jj4xdfCtbNbVy7nD0
1gO4tsz4qoQWrZEOJUTpwND/u0kwJl7FtRVV3T9GSi7uarVGJoIGaB6igtRAJep3nnh1912KXjjb
uFSV2Pu1MsG+5nGMwdREbKgfHQ2fHOeddF4gPb3Pp6/eSuvWppgClzEYI8lynX7mA42/6OdKrrzj
hbOcM84+4rOAaQvElRTcDWZkTVHhEdJwUAJb+fB6KUxk3vZTbbbAz/iZOvmJpFvTQFzMBj21Y/aO
MV9OIsBb0vLnKycI4kpJbyScdZr5VVTbUdZyksTtewseNeB00E+/qKzWmGoh+ghddLy/XXUXa71j
jJzDdklm/Hmev6ww65BHRROQiFLM8NJzd0ZFC/Km/VFDm1GwUctyFVshlum3dnLf+tRpbsx/EWcQ
8+sXMI8uxKyaUB5b0P6WP3oZGKAg4+zkJ7L48kZ9mWBcIKhoqDZmDah3tPG7pGMUZO7L+rRM3IFH
xXxWkvRGAD0ASmDZYOUzxhbCqT5A7cCuJYxzgRDBFTvzxpT6l0TIA0ssC3+KhBdRFZ+EZLyRg/xM
kuQ5kirdClrCm3XYrPCtN4lxrYhLjD7I4Hb0xwq1nt/dOXdCl9rzfXyKAQfFgK6TPfa+ehSPf+MJ
3vavXxvI+FfAs8dcj1B/V33FU3bJD3IT3pfQVutt0QMjlmSlz8ITT6hk83CiZy7Li2COeSHvTZos
q3IFzYWlQq17fzEa9x/5I/C34Nmv3WxvfFvUq/OTQOziJnzkFYM2a3qrn8A645DkRS/kMxJ+RTyU
EnkkOoLwJvRkQXqS46GzpbL7QUP1uUq7b2NkctzaZvSz/gGMi26afG6aCoUZ9V5DwlX55EyPAzS7
kRPseOdsM91aW2NyYjIFo4k2c/qJsFzYXhYtKXVfHANr4Y8u/kWwujbHOG1FDuK2E9rU14rGUofX
seck4FsHd22AcW/j1IF8Vq0QDRsnufgJxqdcNSyVFJygeOs5WNthnJhQtGod0BGsljJ44INce21U
oeb4MZ4Rxo2ZoE0WmhlHYailexnkGIrZc3qIPBOMnylpAdroCbHHKNVWiVit5tFT8CywriScQHGM
QwYWpcaJUu37GIn31yOoS75IPGpogIomNKlQb2Tz94CqIB1O8oX/dHTobhnVTjA3ezOjsdYfxt+D
Yx6WihI4m14GC1QNTnbbcI72pudY/whmoVpvxPGYwmcm+3YP0jr0YoDOrGRQlUcH9CI4a15uJvvG
AbFPFBTiiQjC5T8DkjlNzZJIiH96D9N4hTXKVvWS3w3vlW/CT+rvoU/84HZ2ZbDZWRUUee3a502N
Xw7Lfe78169gzk/eZCEtdNyD2pl+B5Odq0gFOr/4ZWYWoATfMAMSB5Z5qB8oaDKub8HWXV/vALPh
1cIfIQsFbOe3NN7pMpr7qa9nvHBi6wTriMo0HdzrhsGSnmqpXpUN5rH8tL8p2m8Zb+J/Kyhf//uL
/VVoWfdzLogU0XJR3hHpY2oAfJ1Ur8s60F8mbgP6vBJ6ZNc3j7coxoFVRmNk8mIUEgOuaIROWPV3
101sPufrhTFH1KgwBCUo2LjBRu3wdgQV+KLXlR/puXxC2RcMxaMdnYMfIcZ67MzT4Uk5fnr7jHx9
O+Z8tlQPaswsxH7UZS9Dpe0icThWQXJTjvrj9eXyPiNzHKUaw7Gijh3tveqcg+h4PAi+esOrkC4f
5vLef62ISUiLUitovuRWY3LUMsSCSuF0+tP1tWwawZAJlGeBK7no4AxmWZlgxqcoMJ8G7a0YvWUO
+7qNzWYAqq3/M7J4uNW5r6gi0SgKBU89dS7igQbaTQLGtC0wteSv8t2i4VSAZi1/Vno3OvGKf9u+
ixBUfnVJIxc9F1AitEEaI8ZOj7Oj+RSkPoknnBsPHTJL8vMzFM5e+ePal0Pji8/8sstWnIZYCeYw
1pfgOtzlTnGq7+gh/6CF1d5ozrLqCjp2S1Qv+xR4ngeVU5Xc/rr/WzjLEzNoohDkGKP0a0yJz401
C4Ml5lztjs0XarVO5vt29ZDmaaMtF6LFDuNVOKEsDibs9oHfQeOtiYkssZosAIMkEqapPkqjdgvc
mWdCf4FzaBeHcXH9VotinLVZl/JoVmWMRQWoexn3kI8DNZT8U/IXOJnoLGE6veXd+sV5XJhFeipB
fAQNchYqJw1JA2JRXEhj6iwp/W4aDyM0HeRUs6hhHqKeJ5az2TrWFygFaL6BpWTLEXNhBmC8RWYw
2JKn2cjFbukz6G9Q9QX3rg8mjhMPL7S5t+h+GuiyA4HKdgd1KarHoMSBGVpJAYM3Zm7zEfSuIAqO
J/FlAocwxwdtvoIri8wRzcvZCLsUz0NCj73yLGicN2HzVAJ8KGFRgOix/UBJkuqxqxEe5ajp5aVF
gt+q6XCOJMcIm7LO0D1Tc61CtWO/fKnmNH/0YIEoXcleOJ+yWwGjjpy3ffM86gvYChPx6J4sv2nl
u/tp7sNAFxDs9rmbpM9SINujeJ8UXitBo3zm9fs302KgRAHxIiLA5CzGa46lLhwUDK41CDDH2Mm9
fpdigix8S4n17wqla3PMNR/HXh1n8bMAsvT9cST/Xt9/cUsX93q1LGYfMyLHotLjLWjxAikgMHAq
v97pp0W9d3iMPW59Y6vVuV4YE5Pp8tiEk4k7FmFGR5MVS5W/UQxpSBCNaFPNzYJD1muWUWke55hu
hmKrpTKhWGfiquUQF/F6DP72yEpewp2Ec6o+hXsdzV3hUHjZo8F567bTspVZNiwz53aUBIjxEHCi
hTf0PbNba/IUN3/nOenNi7gyxYRmQ5OBKz8WU1+qdsC4e5FwHkzd5uzjZttl9Qk/a4eruyeoYVsH
AzZSa6QE8/LyC+lD41CA0HCfS4Fo6VINKaNZaMFILMb20IAmMW7EU5wA+kzjpx6DfTtlCD+0Tn4X
stCvi272E4ECFVlW6H4JZmr1GiUgNMzRiY7JXjQEV4lS0HzrVeIWxYAR/WLyWjG7S3vh0JciWtik
cMEpMHsgVrofq6q06EQepzQbPSOajm2K4e5IvBlBwS9aCjlHjafh7FtKAeYkQkCqlAJjZpAMlQgz
j++mQKztcowVZ2iDc1oYoD0UdYQrpPxeYAbaTtUI7AUJGun2GJVHOcxeRiUBm1KMFuWQfFRm/yPC
a+qkrdKDRUh6U3JNdUO0ue1KN9+aPAIBUkFOUD0ANjIzZC+RpNIdYmhZ53n0PFOUdzvMLGDemRhW
KJZveVOPzwR6E2JalH7WD+AdN2RnqkjlpR2Njo0E9bp0PjYlBAhG2a0VRM6zLDyGo/RLDmc7y8rK
Syi4pKBJbyTFm2QUrkancxblvlEnz6EuVNAH6H9PdCjdIBKgkDmovyU9UL0wV3dEDV3MjXlQIq2s
fKQgUEo4t4Zzktk5u940BC0Cz7pXjZ2lG9H9lCUPMakqzvvL8QmfGeTqKBOgLhbeazSKWvGQCEB3
Q9qRGuFtUUd7zr3ZfOu/budnEWllK23MXNPiGLS5yEJVBDQBSkHvpjsiIsWsA3DlD9LbdZu8bWRe
EUOGSYBI0DSSzNtYk1WrVpobkWjfrtvhbSPzipA0aZu8RKzWZDez+hs8s1YWfVeK79fN8HZw+Rmr
Hcyy2gwlQ0VAr8rvuNZ3s9E8XTexnZStvhLzSpCQ6kOojqkfPC+1gvRREyz9Adoaj8phgYWVS0/+
rXsNPziGed+KeSeAEcnDxMA7AaTfTeqE9+qdBKLXfuGlcMt7PMVgXP953ei2TQ0RNjifMOnAhJ8l
6j6DXEyoTsjHADJBBhgf+4JzxzbBpzrKOP+1wqRGQj0h/U01iPqC30OwyI68Jo5+XvSoMAN6g+hQ
B7Qw5bxT22fyyypz9ifIgSgEJSafzp0tDukZmh0OGdI7TR3d69u4mTesFsgc//r/WLuuHbmNbftF
BBiK6ZWxu2d6smY0eiFkS2LOmV9/VrVsN6ea7pJ1L+ADGPDB7K7iTrXDWlIkA3hDQSHQvAc7hR8t
97J+r+mPSvr9uiTeB2MsQBwKM+47pIVTeDMZmNJUgAajT5wvttn9A3qtZGLPhpgAZv9oaJ2kxWJY
IbtWQ0zcEBAXBh0WRSTJK8PiXlaSH7EUWxLggkazuQnAlVJO/VHKisnRRcD1dCibaJlX6pIX5hjm
mkGyXJk87d10B+dfyYKVoYKhV8qoom6JLeygzdwm5tWINpVoJYJphil5KIZNFmVAoUEhu0NffycL
eGFPEefKt5+7K0mMKWazngECFYdp3aW0jIMEUghL/4P2XEdP8AFME+Mf/lIOPcHFA2AllzFOOp1t
5AKKUK07u3NqLW/FTWYJj4MfCjavXL9pKCthjE1mPRA+KyQ9fi6JWP0Z0qci7R7aJX5KErIbwWly
3Vw2h6tWiqwylpkPHfpxRAGEhBv4SW+VvlGclo4EP3ON0CoNS+XFeXpj126UsdFywTAz+LFQXmsw
k0TMO6ImQPbMQy806rdSmNxRGN/7snmRlQr7KJWvxWQHPifOE5lnxSoTyiKllrR6lANPvQ/vFmMv
Lrtm3wI4HNOsn5vMSl7NT63TadaSO5iTwmArbyueZ6FMTOtiVTCaHlcBFpfHUsVw5Rx84nxingIz
vmoJqmjpjJMCB74UgS6Ezn/pYArArC4PF5enUBp93q5SkFloiDkkYeaLj9lpIj9yQr9yQQyE+Xh+
GWDT36MDCvYz1GxB9/lRnGGOC9YMwOEUgNkrejbBA9XXGidSngo0lxp7lsJ8pshsF2PQkgw1xWpf
obCBWqIvW5XNe6BuZ1er8zAfS1LnQo5SnIemAsYrXfAllon/BS+DrfsU1ow8la3No6z4F/f6zxHZ
N2tn1h0y4VLzon3gR39qmpU5y023ox+ue22/DahU+bN/XTe3o8dZKBM9wOQ1VVkM9TfCyFa75xmF
0okuv71el7NtZmc5TOwAXo2hzj28HLYaUqW1p/k/00TTlgEIP7CdD2w4rIh81ENTJ22q6mh15iAR
nvA8rUD9cf0QW5dliCKqawoWfDHU+FHEOKtjoM7oJ8ekSmx0PHcy3rqWIqheJYW8KZetSLSWxkQi
YPWWOUA0UnxzCvEjvTR/osdkK85fED+03AaIH/7O+SUEOa7SEBUMoClAPgUL7MdzGjlIhZL6NGM0
Od2+cIzRsiTHw7SRcBcexk8YGbAnt30A01saWeo7AAq5Vbgtv7L+EYzGmNk4Al5JVU9vUbxyHCJg
8iZyKJtG8oTpfqffSbyGzJaa0meGRDcckFmyzswAm1kfoBiNzS1LB/PWwsuiNo+1ksA4Muyf9kmr
IxaUYPgqpD/Mvt4l5exc19RN3VlJYZxYDgzLBCBtSPeBhzkiM9OMPz8dJtm7LmbTWa7ui401alcu
JWpatE9nHLqH5jm774+RF9tA6bGMHfBxd9J3/oa9zDmfxmhoSGoDw0U5ddKDM+0rNCMdjGV9bwpr
MSyaPqjH3ilfqJoYd9GXHHDPGNa6ye+7Rz47M+ebaoyqhmWgq4tQqp6SerKGwtRyJwfv1696c1Jg
fdWM88mCXi81giMne+1H7gYPxrfyaChWsCP71hMxpJzgaDpGeFrRqm+Cr5nPDVFblfH1b2Bcktqo
ct5VGZaAhpt8uB1qwL6bu0YkgLEK7Vq5leI/hZwTOjYTmrVUev2rhEaJG9DM6RpAVw6UPKP9TsvT
0R0Q3fDaGG9qzpTSCZGOzTXW8phIgqWkamlNajyO5KVfpXtlP9rVHm0juB/DoaB8hqPdYorfHuCM
EA725mHa1cfovtjNHu1vUqQ54M352l3nNUfBiz3eWCK14IsfCYYZMLrT3WN2+zjIEm1RddQOsO90
TJTUDpXXRS/As6g4RSvaRjdYdc6bFdn+FmexLE6REQCSXwhN1esP/YnuzdgrT4u/2BEgGco33uLl
pmWtxDF2bo60NDyjnDZlo9t0wxsWo71UlzjvkM3WmbGSw1iwFrakLgSkQUEKlBV87NyddlNoCZkz
uYaX8ptMm5FmJZExZz0KFTJEyBxGW7RNi2D1zaLBLd9HOwDJHEAJy8letiXqpqliaYiu1nw0IxBv
quVUS4E3a6BpEeAOY/e6j+JJYGJblUuasdCvBcZfLwAGYvs7KwbY1iaKRDdHL3B4O5KTKBCDFG25
wspSdCQyiXNNm0neSgRj/UTrjBC445iSaBfgLs+6LwnZXgDgYZMkvFEJqr8XVrwSxnwTWUChqojw
2JgBVUvcZVfcKAfakf4FHkmqw5eyQPqDCQmCzIrRuKWLaozjnso3AhQOhDmm3X4eMI9R3wvcd/Vm
UxF7sf+IY2OFWqWVKKLiSPzybvSDfe/RzYnhyEe229S7lSgmQBj9NCwL0TIfZCDEWURwC6oCD/F6
0xWthDB6AR6Y2JRGKHff/OjGL1L91Fdv1+1n27uuZDDqgAEduUeHmVa6yEE+9F+JC0Sf0AIsvKsB
itDnvXa3lf38kRiLXcBgjxUx6IQKDKGut4b4Se0yMCa2HKvafMCv1YHJSNMgQUtWKjRvPlBv1x6b
m5nOC3ABirZz0vMlsoCz6jxLmRHSMwEReUBtGJuzuS3uwyOKSk67B0i4o78L3Drl9l0a4FNDm0ID
vMpH/6qHtapOVOHzoHcUNblRo/BOmMN9k5gcRdlUeKJiQ1jEkxq4pR9FKdII5J4apYK06u14Rqc5
5XQ3N9OLlQRGMapmigZVyDRPzt7Uarhf2srv8sOi1M9K/06E+7p9vq78vDMxCjIYYTkqMVxhoSZe
qGBObOZuY25+Is0E1qtBh8JlxoY7RcFAOJYSTqoBJbTq7+knIKqJ93TaIXoEyE/9Ftz9To0RkBX/
iGU+F9j8QGUOnnC8xh4QwqwFFNfXL2/LOVEsEQAggvID4FkfFaKcSrlIK1xeQ7nQhB8h+d7zQAM3
k6S1EEYnsI/UCAsAef1QVu2hHG7lWb6dai23TJCJNBlxjTE+GoAUjYLsTu0rCTzwoIO8ftTLbwgL
k5HEqDqIRqSTD129BuK27o1WjA1PLWsnnpY/hLicdzn4JQwCZNjrwi7vFcJO0lBY0tCB/HivTYN5
ujwCvLtUJS/AoG0dU038rATAz28IwgQhQjPB0gz7oB3iruhISYDI2QLpJldsyrylDrw66qWRAVFE
wzQf0QzgM7I5gJTrUWTmrekN802oYIZp+XT9HBsh7KME+gtWnwezWvrUD43pdZ7mV+oPGUmNvFf9
Uv2B7Qp0pnnGtRFZIFFHuYqiWl1C6WRELPpAAo5u1Bx60ju5rLpkPBhTb6vi05SA6kmuMezCszlq
Ux/zqY9yab61OikAaIt0JMgLVeMTmFQsRct9Q70lSbHvVV5hasP4PkpjsjdwmQDzGZQoHuDED2aL
yjBamhhG2stOr+5jj3etW2ZGgA8LiClMmV6MZS5RmUOTJiAaBJiUSJbbOhX2bdge9XDPUZnLxBRH
O4s6feDVRWZ1OSxTiIukW0FCaiee4WCGdnGRHtihN/HuctMIVvIYo87zbF5SKY2R2GOOqgurfdrM
nPi5dX0AoQf8I6IzBbr5qBxqC/KOOtZA4KGBWtRorGV5iUrBSozX67e3JYhOIIuSShHG2YqlpncC
qXMArLVjklhaU7wL0XiTtNJnIP/612VtKiGoXnAkQASDroj+mNWXakZdjTQRxt0fFi8Es4bu5li8
pIbNr6ptNEQUMBqfpTFBTe9UGfN0GaXBcSjcKsjJMy9yYls0/MC6W4421tVczhHph2Gtei2UCXIk
DcUahg1E0jFxii79ExNRdjFTxMIgscwaffwsKTxRS+6FYHayquSZA+8XMIlQAH8m6BK4KH6iq8eH
5S+sA37KumUJq8Oy1ZwCVYImTknsy4lRuFJReLPR8rKuTQ2VabhWAcCisJjJZWROADojAHgBD6U9
axHYazpJcgW9IDbwDkPn+ifcPBRe6EBHwcsaoDUflTQloRKruQpyugyMUsuz2sYcCRtvW2jmSgSj
JAADH+JWAH42haOY7ygcBQUJHfGO5lbctrzjWhajDrWeImntohJ133iXeca7/K7c0RokGoWHjAcR
uZXwnKWBY+/j5cUCCDuVDJcnafsI02vKfVp9vv59tr0IumcSpv1V2dDob1h5kaoBmajeIZT9DnjN
VpTGdgZlpdMBKMNmPOjq9wCh1EHj1hnOHD1HyVtiuIYOBAONY7n0S1y4DvChIxFG+whZ3Mdz5W3b
RoFuAOtl7r+JZjlZkmLaatS99035MoVdaPWZmlkALnjkXOnmZ1uJZnIRUo0gScCrBzDovTvmDl1T
r6QnVIcFSzkUbpg/5qAA5YLybdraSi6TlZhlTLoUz2EPvRi7XxR74o2/bktAbAPxlnaJdNREQhNj
njIGByxZdlPTAlcpKrgWTX/o5bf7Rwy7cCaHUyFXlE+QojnMtQdKPExNmMYdrVkZN9Fh7Dg1503F
BEb0XwdjN8zi2UgNRUA5VpW/VcJLPd0J1ac6OC68BZ7NlFxbSWKUw8zhqaKU8lbfi7Zs68OJL2G+
pzt8aEJG7u8F0ZVERi30pA/GAdsMvxHCtrMErEgCKkoHpSW79iWESxfkcZ2c5jUkp3vGWntuZ5bu
T68nRPZPAnAUr9vbplKuZDJ5kJ4GnSI1OTpSvW5N/UNk8l65m9qxksAEsXyapVIa4IdD8zlBgSeZ
O2fon+T0x9jy8uGNLVOEs5UwJpwFRZQXZpFQPpefkwag9lEt0YYXsdvKE7Cjn6S7kXIogdmTSzu3
gbDxUT4T4oxQLEkBOBV8wsAHoK0/Pqh35lGyC3feqY50z+33bOZY5xOzTw7Aa8hjUsV/M9j8lxxr
MyqsRDFRQVLjZDRzNfbNDBjfaZ7oTjOXdhbKnZ3Lpi+AtL5NA3/Mk46Xp5yW5y7c2ko4Y/qUzTAR
BBmGKCQ7sEA3d6YWKsdh0awOpNPqgHVBra12SzHdVkvkIozssEZpN3Nvj5jMAw717Amp8SUDq28J
HvkwUg+ZVuPv6TemUQC+IRR7axTNXTeC11ZOcwtTTLKdhsVrIKEYJQkICbI5WrUuvI/T+Ngha5bV
4jgJpLcigr3aNlLQE8gyb5KiJykaQPydRm4jzqColnbDaL6LS/jVVGcALo1qglnAZqcU3Y+2b+2l
RXG30R+HuXxF1cPV02YvQZPwWtpLw+TKTb9bBumx1/LHbMhtM89e0mj42g3xvQg8Rww9Jg+IKj9G
DATXy+TGpHHjaTKsbMrsxTCcfqpiy4yDozbO/asWTBgKj3UCPnJFtEHF8CUVs8TLawEArQI4njIx
7G6kSfpWaRiOD7XHlAAwNgva1zpRO7vUil01hoKTh6hPo4MVL8MbSdO7BrmcYmK+B6TfdhAD5N4Q
H0gKJGt0WxcR0G3mPCNHV9VbFJkn+7pH27RBwCOqp8TWBKHAx+QlqwHQmRBN8PoZ3W5QOtvYbaIN
b81JygfTX458DKWtl8FaJmP35aLnhQqwKVA5A3Y+7es9gTE0WuO0jcJDA7mc8Ue9a82pybjUuRQn
XR9hCyfSatEmdij6qVti2JZgM9PG8hJWnvxfoEy78DaMZOZuczUTAKMPyur+UOyV278JKX8Fve7i
Sk+idB3cdyJocdh0VzarMu0iEJCnMMlxClIQzs63bT2+Jam8eNeVhv7uD96FEUbD5CqRj9DxyA2h
iP1pvFFG8a0rD50Bsqwws0d1cXuDN4B3keYyApmXA7or4bDIcexX80PVYjc/wBLYbF0/1WW+xEhh
ons4gPU5Au4m3icD7ED6yS8l3gNkjOZLv7BxepFPMBIZ1QRUI8rMYh0A1AvryV/F194fdoqv/CC3
socFP7v+4/oZL9ILRiCjkVVTT9gTNCKArYI4WzYyLyuj11gpsMEmfou18vm6PJ5aMpZe1CTVSUFR
W6riRc7bx74C+3kK75J0PK4LzmWy/b8qD0JxyInh1dpLM74GE4+f6fIBS28PLXQscuHfLtpvkiLq
3bIUIDcCBhtdkxNQaLAaOmDtZUeNU0rcPM9KGvOtpCU3+2QC59SMJf+gfqmy19/4OCsBzMfpq2Iw
orYzPCK95GBzqQm4wpEypPvrcjaV7iyH/TBGpg+AmZV0T5WkuxJrnq1OKleeMUytJg1gbqaaZ8ub
ercSySRfcddEhBCk0Q0gqvtO9A0FCUq863IeGATnKxEm00pGOdbavgu8KdDuBSV6TFDz5nmmzUCy
Og7zruqIUoZ5NOqePg6on9UOSOkAmJC11hwsd9PUfunABmzVC3kw1T8MuXq//gUvH1sfNZ/QW1h5
/BL7mWlo4AfIwALO78avoB3yMHu2z15Hp3jCisaRBxq2+QlVwCeAtgRVRPZ9NxJN6kdpND210hpr
asebrGpvkm74vGgC501+uY9Cz0cJ8YDqgxlyFtFDLxKt1oMJrh8vSafvb7HEuRddCtk77OoQWEyT
q05OjE0kL7Srw2+sUzC/gLlhQcYA0pDQ/pmAtW9VtNv2RUIB/PqH3Aykq3MygVSV61pvMU/vKfI3
ofgsmA/9xLnLTYPQVNBEYdQMr3MmpnVt18r5oER+ZyyvOXh/el3nIPNtq+NKBuMaUfdL1Unp0aRK
LXDeZgfA2vkTQOVkBTvLgYU9uA6kTbya7ObRdNDeAyAHQxinXHplBYMog/dX10FhrjviqHxVxIrD
ArEpAfQPugEwGw24uR/tTNUmM68m5KoFuICCKbRz3pibsemNVyKYu2ubMB9jose+Bl47ZzQS+UeQ
d2B5W+rdMnW7aSS2jHFfa2nHwmmnurWFBggYVYAd+xSD37ZQJS1AqWrJmsRG3MlxZFphuihfh2Ae
3SUwdUtQ8f8LwkqxliKULaRu2qM0xro7AFLmm6wJ30GUNlhmLn6edfE2GmdbmcVHMkjxXQcwH2sK
sQbTNLtMM24UIcEynthaaaIcpbnEfykbYAXgDyRFDzA4Ew0weUytGODDajP8KAbtZVYCaEN+mLpo
b2rzY2rINyGCTRAYjkjIbVCI+4AUt7OePGe9mFqi1OzVKT8AA+SYFEB9KxqgzIl55WUKAoeaPJO6
c/GYfzKmDHi4I1A6c/0g6oKE56B6my/F89iOn8AV+SrGwpdEkV7TXN0rtfAalZ3kt3V1rLU0sOIi
frlu1peNCXgPdPURRHWgkmE+4qPexNmg90Q6NeiKPXCyb35yYfb3kcsbQN5SUfqgwrgJItJF3Y1I
4HQMTFBfq3PyJJjYy5wCwjGDy1cp9YYrJWVSE2whmuKooZCY1XiV0oqUYNBXKTYM/nqVph6vuLd5
iSuhpyCxMm8dOhsB69j0RCzegBxNs5edcasc6tzj44BvvzZM1OY11Mklk122SWQyRyG2A5H70/NJ
lpG+JujsT7aq3chOdBBDXhSnucjFu20lkslVZrNrEwB00+pXsR/vKJ4t7TEqNtnx13c3Q81KGJOz
FGU4hqheGF4plVaPZ71g1las6pzcaEuMIQPGCfimoEVkmy+VHHct1udMT4hu1eXGaME7y4loW5nI
WgRzbdGsAgpbGpBMiqWzAFNpMEfXLN4WnYdqyzsMc2dZFqVRIitoqwD3R24cvAzNRHQ4zoL+FVYN
1uehFr7S86mf2mBq0DTqvMGZXc3uUyw7Ln65Lx3kW/w53U1zXktk0g4hW8K0oARtikzhLr0Yvhp8
ZQDw9AAhUQNjpMGOY0Q4J6Ve4tpB6YddHVTRxsDAbDqGMbIHNe/ctrrph7ceG/KAk7MAtUx0nonx
dIUJ4NIoC1qHdcVTP0n+3n8Sciv8pNw1GGrJPSSSo7WUtrDnrs1tCsY8DaWpxUwUywyiVOIgT1WK
qSSLRDYtp8eTJY4I1mAkyr7G34DL74qRN5XckaFNV4b5179ls000oY/HOUxQOPk5uYCpDWt+oI3x
xtJ2/OmFzXf4Wh7zuhOySUmFHCGIUra3qYOayXGyQUpyAA2QM/LSPs7V6oz9awnwD5pMxrSEoFph
ne6kGAVyQHYYwzeOadI4faGxq5tkHEAiGl0BZmg89IJIdNW4yCytlm7CISqsuVq+52H5lisF0hC5
tpQ2etHb8UGYsncjHHtwRseJLS7iJwlwV/Mw3ieRwnG323dxTjQY/W4E0IBGDaoEwIDTbJBD3RtL
+NCJqKQKLeE4XuqILm/jnGrQH7OyXyIJStjKCCHqELzXUvK2lFwi8e0DnWUwBwLcZxSisIPqMNKM
4QXF7/ix6azYnpsdxrndyk+OzeTHfDj9TTe8SqSYnK1Xe2RtHaKxHlnZfnGM7xLQMlvAiNGGm0tX
yTjaxTsrk1VFo5CTQsVglUaA0Nm8o903eRQRvFUd7B44LVCGZ4c6Cq57ojZy5VOyjbcpEoJSieAi
aCmcph4oAd5SJD/ADnOlXS4yn9Lhfz7qKdNbKU6n5UM6D2gwqLJNG/uAADX3yjPNsyibB3jabPWR
uqcICVeQeppFvEq3+Tkl58ZPnmz1Q0CXJuiBUOZ+rgDOowKMrS7befu5KbjYd7wbZlwHdqbNsJeG
AqCkg9M+/cQvUP1o16B1y9sfOU38XfueTA6hLU3VKMFoeLEAtLZMj9HGyW+lkgCvzWzeln66Kyex
tvBy/DT0wFZqxV09p3tDBOY58OH6o24mTz0mKL2511V7EarRIU35uQKx6qyUxk4Ua1yXFP/RaJGL
90Zsa2XCWfn8l8h1VhQmMcGjcjayGNaPz7J4oJSwp7dyRN9bw4zE8ITFG57Eref36vl06latNMLU
RikytFw48XgoDsjd9NuhBBg/SN0wJ4TVGCCeiAD7Fvq9wm0MbyoJaGSxLmACdJWFkV2aoO9SALJ6
6Mc6zb7wwID1hlqsV8DR/Z7Rr6TRX7M661RIo9ouqKpREnYqK4wfGheLlTezFTqqzCmYbxrbShxj
ASOWtIpFhkNN8YBKv1eRV5gPOuZwOW50M0tfyWF0v6/FQAfeW4SxBcVDlyg0HQqDOtmDWxI7jp3U
Af1jUVs8EGCeYEZby0qYMUKA/oNYozkUDxjSQELCxQzb7JgaqwPSi159N6BFB6OepYAjnR869GzK
Qym6htpbQvqFLI8NUo02vJXSz/F8VIznXH0V5qNp8kpV23keQJY15OhQShYi2KxbSV4yTGv8zsDg
KQRduLSzNDZESYJE+kRAahMCZhpr1d3LQJSDLONDFhWGE2pxulMX7ZZE4n2mdDxks83Hyko8k9SK
80T0lia1S04j8WAZ2UM3/6FUlRVVu7n5TJqJ54w2U5CVTMZABbMzW0QlExhU809SISf83sH5yV7m
Vp94mI+XA0c0Lq/ksRYKbli06LCGgrjcOYEfvGafqR/CuiNqEYLdYfTDMixswQDAweNRr217+5V4
xnDzLhPFjE4t0gavYK0avMgEUEfmlpToH7ymUozBmkupxEDyR6116vx20nZlNT9zvNG2S//HSNiA
ohmCXkU1Ssb1jCmueDfIJ1JYXTrMTn/Pb1rzzsQkzKVatmncos06Fq2l1zdVwgHA4Qlg8mIoZKCU
AcoTRHpPo+eRO1q6WehbqyGTB8uTHodhjPTwv0/ab8ekf77ORU2xLvUZRLY5qu3xbtTz2xm4taUa
O0NYvV7XhEukkI/WxVYUDRR1ZGztmB52HbP9aGJay2xuAVOuOWZRe602W+Vc3gwkeKiq6t4k4p9V
KT414vI8VIY/VdGNImaDJbedVysq4lcxvBRhXviJHu6SYOGmI5xPzWLc5mmFyakIE+EzCL1EgElg
B0jADGfdYypHdJZj7HEfQVu9VEOVwIQEKCeCgvnH4CbEqZKICexlVeUtbvI9qryd3++uf5PtytdK
GqPM+tipczTj3SNhPDWZDlXvFo1hzSlmv77nXWeFOujEwtdBLG1AnQ9AVjRCHlEnFXLhhlY/gtH3
TpwNUGXBZDOA0BXjnV4eZanCUPqn1pitIPGuH3ozkp3FGeLHG1bDuRBrHZXEDupmZUq5E2oQgIEY
bFcaxetQDZWf6SV4m/Mmfrsue9u2V8KZMNoFwiC2aE568uCQg3gM8dqTBqfcG7tfyHA3A+hKGhNA
izjMktQMsQD4Bbte/WPyXNqhr933aE3tEtd84K3nXW65UyNfSWRCaC2oShg0UCiAcTaYUkLC6dLd
qHpycvAA6rYEPLdDOgGu7vfy+ZVsas6rvHAeow5Te4ifYC3Zixpa49nNue428OZtNtPdlTgmemIu
YNZJ2aFAsjxoQbHLO39J5v11hdl0QSshTK4rpp0plHFQgLnUcAQw+3ikBjXedSFcrWScjkGMYg4w
w4HpCZJZ5g1li1zs6m7ckx3P53Cs3WBcDgpzoR7jSB7mQu4HeXwmvfRnMYGqctIcTQe6TZvKvAPy
rpFxMdESlFjRWAo/+1zcNrElui3IU9HNaqzyMyijfwGAcvt5cP50JuNn5EkYAymlT2nT0jAvC3I1
Ws+plj04Wv3QIU//t69oMr4lgryly+BHf8e3cLyoybgWM0bE0FKMzkl5/yyb0iGop8ewNz+h72rX
ZeD3cfrFMP4zls9H/8Ju7YlLNUiBAk1tu+whnnQ3LsofnHvcTFlXH47xI/UMWpgog2G37uQAtRGo
ZvvuQMcsW839hbyfE/JNxpFUxULquYDP7A+G/3fxUffHe37Xk7qLK6HWZNyJISStmrQYlOpmrK2m
clQ5Qr88L0HxvQIXwvWL5Bgdu/EoFrWe9SHSJwyjWD2JrarjNeJ5V8c4E7VHuUEr8GKb4TsO5g1o
yGg4NX0DuF+8/SGOwzcZJ6J1ZZCnNRJYRXF7yXDy4Ji0pn390qir/fcvJLObjiC7K9o6xexQCDgs
eZIRQsmYuHFUvo3CUDskE1P/ush/8VR0iw2wbSCFZ4I2GIDkJCwQOD823imROX+Df/sWz8IY6xoS
vJiiSMHrZnxOBWyxhd1XrUt5C3rbr2n1LIexqkZFMWqRCTYHTiX9ZYf1hR2gJaxfK+pzL5ExLbkp
UUscIlSDJAcaaIlHqoyh5IjevP+F7aRt1T+fj4nZUT+lQkFgXT+n95ebn8u+0pHvNf4lPzjLYsys
IRpoqgb6EPLJ4SfPPe2fSsdf6J5u56xnWayViWOaaLKArtrP5og2WWgWAFqxkHwM79ORIZej/9uO
6h+R7Cu4SuIsJyKOh1YXHTlo0apE6TtyxGfq9U+tF262uvn9gN1CwMMFgGqWKWDSpaSb2vx3Xvnb
FVMNIw66KskYQmF0JWlasRoLeK7Ja/Y9AUkG7W917uxogiP5s5NYjR+UXOypSzp3Gq5XghnF0Zss
y/qmSnww6dClBcWZduquxhrBcqcgzZzvl4PoKXb8+YSbex+ASxSQDW7JSQA3nc7qdzBKValmLRVh
C2bPIHqtYmXX9qqGejGP9WDbC5wFsapEJor3rMCV0lgeA4ri70kD6kp5s27bdrmSRnVs9eJp6lyL
0hAbkv99g4d7MibhW5aUCFWAqlSH3tDsFs6EoSaM5Zh+6YSjx3sm8HSWJf2RZIwxGE2ILazMBp3V
IXidH4u96cmGG7pNiCqwYVXyMTvw6rCbOdLqUpkAlZcC4L4iPFByc5RQkiqwDziZD1IKJmYxCznB
l6OZJwtafcKsEBYARRWCN7WPI0ovweiZnWhxPBx9a1xkFaszMcFpMsVuzsta8CTBacpPpJqttHut
hpcYLSGsDR9HUQFCEY9Jhpr3NbGM31n6CMuYNXx5NdX2LNwssWEPFTitMRlT61aRcSYytpVUx+wz
BdojqER8NIh+EbUyLNGS+Z0+/nb1bCWNudVBq80yitGu/P364KZyrkQyN1pii3OupT73s/xdkmsP
e0CYXAS+b/PMUZnNV9BKEuO6M7nHXhu1PwrwsZpiCm4okZOkcvLeTVVZiWM8tGl2XTXKEqrDc/1e
EH0flHVsJWPZA8A5crJGLGxw5XFOuRn5z1LZN/oiaYBdopgf0mjYMXjfcuWec4+bcX4lgvHRYTx3
ba8gL6TVfBVblj9xc35p8mwzd1rJYnx0MphFo8a0unikkzPAR8TatK2DH6Jw8Zzgj07y7o/+oJX3
Uka5HsDlZ3rBQqw6BOpj4V2/v1PEvPAhqzMx7rgblxmokkXix6/RQ+UVz8pO8SJst+U+eUdW+Dq5
nZ09KmCeDi1+P2k7xq7kMy5FqssqCwb4sP/ejdl+s6xkMQ6li4xQriPYHCo4R8n7+YT46z3LJ1Tg
fTzGlxhBhbJbAXC/YWwdId8peepe/3ibwW11ngsfMqeaVA2535f63dzIh0YcJitfePt0p97RNSVh
vIcyTqo5zFHgIaODJU9OGFrKrrQH0ZJuBBfbIvaUO2JplS85GNPEp+F76PCQrK/7ZsI+3TG6niyN
ic5gaHwe8vsJRKXA1pEaLmjtddd8Aek6hHkpLenJzAG61x9ytFSJQyRndKbB4VfWqSL8++1i3+2j
lU/dpNaVlOXYb8acWJrNf9QBgLqruNIwCSrdj1EUfb6uOdd1E0TzH0UGY9yoYYaEvQIJaJjdDdHA
0U2OsRGRcSzjtICZxcQt/jRs2uL/O1n/FefMOxHjR+ZMCxL5VJ2NR2hIvlsUjqvknohxHxiWCM25
QPbThQ4d2Vw6m85sYlwk3YsOcCp+oXh53cSJyDgRLSqiahTxoRrFbkGX6sx3ra+9A8FidHpHyizZ
yh5BtfHtun5sN5r+cS1EZFzLkmamOZAu94vQuI8SwCUUhmwJi+GUWK32lWT+SsLgNR7m504Jjumi
PWOzAF6gu23S9F4yw5c50t7zQefMB3ACxgVEJUkNben0UzmXwiqsCjP80XaOJ2CHghYz/Kty8Tsj
SJxPfTr4KthLcTJX/YxPDQiUCl3grnhNgz+vf1eeDMbVjEURyz39rJE0WXX7NSKf1TK2rwvZflui
FkJMoNqCl5zxLpo+BzGw1lDJle0Z86gnzA3aEUrtQbdB64aVj/KXMDfoX750pWfJjNMxRdJ0VYn6
QPD9PFQ92KehahqZuA3ZbQ05C2TcTlMUedR0KBEke5A6DE7mmW7fuid0TF9P+F1Y3gkZJ6SO81AG
JYoDmfI0IxIDWMQV3FR5ohXDec93Qdsqcz4h44HKrOkypcYJjSDEmO+XWhvtjPuy3E7jz1IYf5Mo
CcC1arwUfiMN3Hytr9STyWZkPSRJkSDlpK/Yn+VW5YDCLt9/cCSxREllnAiRIeBjlSom+paXtHyP
tRc9vxPi72L0tS+/qePTdePb/lyGaqh0vgVlnI+RXQ9MkksqCh4hARTmt7zZ68vLdRH/4oLPMhgv
Mpv1Incl7Ju6xY9vLu7AzraBnWUxvgRk4bk8i5A14MVlfG9tYy98x4zQPvf6hVtR3c4iztIY/5HF
ZZBFFBBQWbyojTCUI9ucy9s24LMIxmPI4zKYbYepy9/Gmdm2rbNExmU00ixmwpD9Til8O5U9i2Kc
RSobfxX3YmxN2a0YPaH2/0ckKtjw1pIDOH15LUredTKOY6gDQL8kjfD/mmaeD8j4jm4Mx7bJ4Q07
7VvX30nFn9fVg2O+LDbv0kpd2YM6wkvG+G1AQ7wM1dJaBsIb/uUJYvxEs9SBMhXQdOBiqRYFtPkf
a9fVIzfOLX+RAElUoF4Vu3uix/aM7RfBUTln/fpbHHunZVrb9M53gQX2YRbLJnVY5/CEKtpD6a9y
dK9afMb6B9IjsTf5lyD65QAJhx0mzcGFZjxjxytplgQ2yZNj9UmXKWuEStDyS1FR/TT7q6t5ORLs
CN5/KSqK33X/ki4975VDk2TWyykP8TF3Cr9C6BKhMuGAZcpMFapgiH3+v1AZLgb0zqCpoDz/eGKq
upoaIBxbv2KOBDwRgOVWhyxafAi/hAWGnezL92I/GbxZkbvnxtSpq5yiIYaOeX0djuSx0KX7BSz8
xSzZVlbgKRR1d/o0fRjz8jZp13stNdxsLK/mvHoU/Jpdr7T5NRwMmL1ZKWGWmH7r1sfyo/qeFaM7
JAjCAny7onmrfUM6L/dHHKFHiWJJPWbQy6hB9TTzFs18IJp13auLY4Gzqba0KOjSFBI09fdwKjUw
6UuCCZtn8Pkjut78DA4zZJ3UpUVm6pNFD09dq7mLpAV6Rhypz1InKfK3JSm+R1b0ZDXR7SKZq1tT
zHqrRn7XFGbQJ5arN9OXfJawFfpYSv2XxMgf01A/VpF5NeaRq6T54qeSAgXqhjz0mfQJ/7XsLPQt
xgiDy9+Reb5LG+LAyKLz1FlkAslWa4IZuvLDvvfDLvVDWVSr2Y0sLBWqIvhH0/nOqnQY0WiiLqYv
GdWE3E76paGSILbY3Q4muyAGw8RSePkBBLZ1TRToloxS6OVkQc62gwqhlkFAHXS5giu5v6Pzatzh
5aEp1VYsGf7a63ZefFfmw+Wvs+uiNtthrn/zINbmLAtVJTT8UrKc0hrstU68sFrdy8vs367NOhxM
6/2QROG4/nwP/NMg9rfTqfuZFctSZQX9Ago+0++7GoamgVIKOtAxpDfZclWehrWuvKkrwKVV1oO9
EOsgKeZN3JDKRoPD4NVjfJ0Sze1KsIuvszE460A/EVl/U/aj4JLvu5Hz7+MjkGIYpXJqwUJRR5o9
J7lHzKDTrgqlsav+g5F/bhsfqleesUYCg9qPDTZLc/iymPMUQz/DhFoYI+ocY0zojjYJwq86KCIk
V324/OWZz/jj+m/W4yx4Xssk12rTgM7P+mYGksoQoRrl5X5O2s+F1qEh33hNvGpBQ4PARULLkO/a
A/dvZ8Q5jvdl7js5SaB9eU5RtNC2eFUnzHZFznOCblw1xwYJMzaHOQUQ5ik+sznM9rQcMuXz5SPd
/Ybb1TjzVjM1tBomJdB5RX7S/dwP3dyWI29wZVfJ7L/oL2JmwX/G85ImXxhIuwqswh1Cg1cEPnug
t12LM9GqyaNVYewp6qdRvZ68fHQkKLbHvum03RdGmCueI9uD9e2anJmGcRLNobJARV2NbTJXJ6NJ
P2hRBU58dH5e/n57wfJ2LQ5zix7caiU6MX29GG2EzfY0+0rT2SWqf2UnKN6KDpMD3mVtJ/DWggxf
artgUd/GtPMub2fvhm+3w8XEvanERmTIoW8mn9rsIU7vMVFwEw6jY1odOjOEc/giW2TfcuOzykyp
k3lAk/grbFH0rdjfN2sViZ7kKwGda3os78fEjg4GChLKEyvITa6hIs+KWcrS/ou0515ia3uuHKYo
rIdwCaMk0If5Rl3r7NPcJ17aT1dhTB8aPMrtaFSPKY2S40Dzw+WvuhcYbFfnMGYqwzCd2jQJNMN6
Q2rUyrI++VzQqhAEVAID5fP/mI1teyVaMUzR5+hOiuTDoBUiETgBZEKn9ffvSOTKwFhljsNEEx/j
AoOXpxAFRueeNzb2ZL+qsW1zgM8R0cZyUJeL0irvTT9a7PpI3LFzho8Q3zJsAu79UkTCvX8LDRnc
NSpY43jpF7nLRy2y4NeNJnfqNES3OnHy+Hu7YCpucbVxFXy33QoElOFeVuSuoSIvYW2SCKSzVmab
g3prhelNNIWnrCfv12h6hFrdXQ6BMyde4odGb2+LUj4tte5GunZDm3S1NU0SvQF2I83tz+JurJmo
6ppGQAda3OesYFDDO2bOMr1V/b/xHIro5Ll7uk4z1ONqRBvI8kyOcVo+/Ry5Jm7jpFgZI9foTQjK
+i9SPftu6/wNuFuaoi40VBpePBkZoRVwZ4aDjdS0nRCR1tRuf8LmXE0GVxt7hgzgQAo9TjBgVd43
AT0mNgGBX/YpvjMf1I8s2ilquw/oQ9LbGMt7I2pq3Ifil73ysi7TBEKobkQIIlfgiVLgLiGhqpzU
SLZ1S8QVsEtwA1UjPCOhZsqIgX/fbq92QzvPuL55iYxDh9HVjtyHiXpSZzwputEYbMia+ytZvYxR
7OP9l8/rO11VjqUhT/YiWzaB9F5QS9QJwTjqJHmqeMtK0AuamdAdbpugMmqvl8NFcDV3rWLz27lg
RkqkoqRLB6KD9HpqC1savy4rFL2H+1f4iM06XCAzjKZFpxYpk0Yq/KTuvkpK9kNuQJlxeZ3d9xJ7
1+PNDZkzi2cq1uNJSdYej+5cLR4hNXCXDOloR9bqmBjVkjACDrkK47Gi+hMrn3dS/E7wC9iR/RH/
bn4BB3ZEpWuTVmbo13ILc7uXqIl/mUGrF1DvOJoz1D40cmWpnQf+WsccFvd//AUcrum6RPQC8uP+
aJ0Yt0Jf26lvOe16Ux3bUx2IRoV2r9tmxxysgZBDVsJUgSatpjv65I9543SLAmmHr4b+mvnp7Qfm
cMwKc9DQErxokuIQjp8K6xCBxYhSHcQg5qM6ZILT3MXs8+b4oGNW0X9bUjC/532AMMcuxh95cZ0b
b1Yjd1o9Dy5/vN1garMcByaQom9XKy3BfjRIp0qZXLlXnmIpFkTi+75PBa0xgBo8qzzJtpz3adjK
KUjEKYZQmzxx0fN+N2iWt5rWKSHVsVYjaKguur2qIfxy6KcW/fqKzeLTEENHpxjlX999H+ayWWI4
PadybpOa2GlSH1tNNJu3e6ibdTgDNYysWLsSvKRKuzhl987sNbeqPlzezG4qCcQ60MDSIVQMAtTf
/UC66HXdDRNLXK2oaEwPPysb2N1vlY2/qOLsxv+blXnIMcp5zQfwTdaL8m2WrdotJqsE3fMU23LS
feui+jozzQ+1nBAnjC3BFdmP7zbrc4CTZVlcj02O9SmowUhaanamZ7e1VB0KQwepRUPcobUUNzXK
KyMtK2fujdiO8vDtOEqZXSzF/Vyk4HxuJEngEXa//ea3cd9e16q0QM0Jsh7RQ1hfzdPjtIjG73a9
6GYNDpMacGhjegODpnNTfAu7ug8WY3lTK4lvmZGQcH3XwZxX48MrDfIQGalWyFSDCaSVoreV3l3H
ugyWbKo9oXm3sLNB9rUqHAKKEWLPkJFa6kNRs/Iu7G9+BwdVUhI2VJ1AvdW0xC9MGZT8Q/uljZvc
bUb9S17VAjtTd7F4syI7mU1gSfMxyhdZjYMhrRBmpfJo5yCfd0bIwNlg1Vg86JxeDdUY3VpWSW2t
UxcUv+obMi/QaBgKn3bq9zbCdK5lJM2hj7rOgyLRbZ/FiT0k2o2ckS/IF9ht0d8MeLBgXiW2TWVx
x6R+J3XFUYAZ2l6wsNkRFxfJS9nLkoEB2Prr4iweHgLvNa8KpEdq2YrDJvWX15A0b2DKZD9pc4gy
SkAl0TDa1CY1ND/8concRvki2Bgz+T+ioM3GODDUcq3KixwiYEzHSnM6Z74yncKrbtB05nRgWjCP
g4NMAQbgBkFMu//+2KzNweHQDTLUVBZwh8+6Ny5D7eRRe5VoIKPVFWTxSy2zTqlkBfmkNU4yQMxP
mwcESNPk6nlyWHVVwgyG9hksXyWEeRRgVuNSmsl2tWIaZAiFNHaiO80h6DSua1MbbLgmKI/zcT1g
1v/4U9T5L/JFAkzkdcayutZ7Q4LVMe0chMquGdkadDUUR3YZWcMAJWnJF1gEM+VLFsGBZDJImdI1
I5iuDTZ8idWrGBKHivJWqmofUq5eptefpFh7miFHRNvyJhni66kXwZbAMnlGHGXR5WlNwc25nMJA
P4yHwTdPf8E2JIBHysFjl7eA4sow/TTrIwePq8lGs3nrasn6cU3nO7Bww/PF8r2Uam+kvqugNGIw
6bm68eM07SBOF/Z4iZXfTTNenUnVesFFEZgB5eA0VcwyabIQAUqROhmtWN0+qOPD5Q+/7xwpOAyh
qYs5Ae4cakUDwVMEmROzz4gnN/ldLtG7qE8TaDYUT5cX2/+458W4LUkyiu2hjOKhpZrfoDF/3a30
xCi+TKk/rPH0w0rn66YtBanzXREUdM+/bJLDcULQx1swViemnkmglg5OXZBnLWAvVTBU3ZoOJNkC
zPVc3u5+GL9ZlwPzvklVoxkx68wS3P19dBrt8FAcI4c19Qu7/9in+vMKn3fJgXrYDmsSYurDb/3y
CFGGAsOpL3Rdwr2JVuNgvKW6bvZsjputVrLVUp+Cp/iZHEy42j48nffGITCUeIoERvOTj/A1gnP7
t++8IBeYzrRS86pBMlBuJBSSjMnt6PwJhFmCqGk/JbKxEQ54jSQx66gCbcjPuelNi76wurmPeS97
4h/LHSq1fbEg2EYlyc7a75FZXZPuUZuQfpnfCWxf8MX4RH00TDI0TFH8Y15svJczL3Q123oDDjd7
kJzhy6vayze3nE/UD1VXrg3BEI2Re8ZpeDMf2upkOmwonK6ueOBQdL2faxWbWK3VZ2mUOly41wzY
Cwzyuedrs9iI5rJBn0GQSec7tEq4SlTb2RK/Lg442wgHIvO6YgI8RGOcccNaDpPlWQmb3PxSdhRP
/on2xeOIoSDeK0BlXS5vQ+WqVN/E1YPAFvfjt/OmOPRoCpYClvGhGA5nGyaEv8Jh0WocdExdkjWR
idUsdPkxsoCfJe9itEAWOwf/+xFyEFKRhapUZ9TpVHofpdTV5da3olUQKojcKE8o0af6mKlRXAWM
KL5zyJfofXoXuzKxGRWt4csHOl8Lr7UASJ7fExvDJ4mKctMC5/262bh/SRS9GAvPtBmD4zxM2eeL
r41Ac7T3+QfWAvtbouiZdFeUqH2mkbjgwHmaCW3OV3RL45khQW3guriF+gsoGdfAOJaqh2y4bwYo
Odo5GKXUg/yUXrEWGFG9k8Ukl34EH7OE0IduGsRosxYd1q67imPdE9xHdgMurcGBTDjCmSulFOP5
CeVozMnq6IwtwGyMUnhv60F3XCGhbSueiilqkUGJNsgBjtHEoxmNsKdcM+y0+D6IdC4FiKZyaDOU
vTlTJkyvJ52TNhSqmotjrCLOb9EyHMyEBTpOyqUpgibN3Kz91vWjvWiVK/hWAjTjW/BWa6VR1YL3
fzkpfnfb3JCH7uviK558kL5ZIrnC/Vzpy+XjG+qaNVnyocREDuPNLE5ZoKE7QwOyCNuEBbBCuIdP
W89zU0q45kgrOS8RJYTfvb9kuBZ8L76Zf2FqAkMhYb5pMPGyPPUptDQSkf9m1nvhavEN/EubplrL
iO66FdwE9Hv+gc32RS1G0Kk7Omr3QXYtzKYJCbz3OzPOgSzhgCMKhzWTGf/da2d1RAfK/r5xDIky
I3ueYRRcMjuw4ZCgotCiIJHgSAV4QTi8SDQ9U7QEFIxN+hSZkz2hAeDyHRPE5YQDjIaSujWbqAqS
7lNVvylS+QjZyUMJMVdZVA0QQC8vf4jSXNGj+gd9sSUybdTBHzUyGIGVN4kzUKiBQjxchjzuj8tb
FMXKhItREJ8geK3wgGOxA6SDch93G9T24P1i3qwigmBl50yRzWAs+ZqlqoQX+crTeNDqHM/TQtf9
dV6curZAaHQVDjK6cWvv8vZ2THG7Gp/0rxQMfU6xCjAJr2Xp7Zj/WIhgiR0z/G0JDq8meZojJofl
KwOmkeXHWRHY+d4FBn+DqgN9Idit8UXHxeg1te8KMGS0FqtH0xvNHEu7qA3DI7R+k9eDaqvTEDlW
V2RItraYFjHuVshN2WklYhsW/hwOT5qVNFGS4gv+jPv+s1Ta7jfcbJ/9fQMnEBOep16BQ+i8UXpu
xpWcr1XnGbb33IxbO29FbH8MOjiwxomzwW+CZ47Kq3bAblMIA4MkAfTxjp6nnpl2dqLOthE1oq+7
az/ntfjHv1X1dY0pCupn5pXUxNdyJzumvNilCt8A8b1Qtq0pUHs/AS3KlN3Kg+WOwl8h2DGfFTBG
zZjKhP2Kxat+NLXXugPG6SBZWgXQl2qOdevLeCRlvrC1eyeQ2R42nx7oFxWqnvkvEqm5OaVu4TBS
ReL0owt9ZBHS7tvTy8flswNosESnR44Hu67mH61YvQ67cXBLbRCQPIjW4e7JVC9pr3WG5Uc98RCs
H+q4O866KFH8L/fxvB/ufoBmZcoNDQCUHsNTLb0Dz0uPiQMDrZdIsCzfElcTDjnsJBl/+2bMnDZ3
kkhknuoO5hJf13i4r4d/iEXF6VPRMXJOuAhba05ZhjEp77PiVsHgxvhw2Uvs5fp+2w4XskeLZYRR
BhP877k+4Vqcw03rKU3pgrX+e3P1Tkyx3RafFwBfGd48pREHujbrV1mHGUNzmB4sxGLuSEbDbWmq
XfeKaKhqb87xt4U5n2jUfdaRGDnG0V9+zO7QYbogQkP37OQP6uCAZMZtnv63b8inBxaQl+JsfxEi
gFACrJosoz8iryOELAFa8gkBfZIHJbLgAtUb0zZtyH4Yv2Q/THTKPMt+xJ4wTawJrsJzS+Xm1o2V
1EuyikAAL6QrK8vwGovRmtPM7QcUjd8TJep9ZTGPiWWcaGu4XUoDBW0jqQSB5qQ27aalnmVitlJt
roe4r+xUqd/NafqE/5cXq+112OaHLu1OS7OeJit6q8wxBPAq5c2CChRamrpbsyUJGgKlNzpSkNoU
+4UhHeY2vDJK3V8mlKcaMqaBqmdviNRFdjtED5pKQw+NRPddaYiGI0RnwqHflJFs0slUBAp9r2Hu
MU2dRWRbAhf9rCS4Ofeuz+qsnZYyyObCA+VoEGUCXyFagQM5SaOkU5hyFp0L9GV81+T3l6+HyGI5
hEvlMo7K1EiCKLqT9E/D9DZBw0sv0q8TOSM+K1FmjYZ5tBfCrP8aHArOjU9LYMw2mfMMxAlQgTkM
Ophms+oVs4RbMOMTEgqJ1bFlJJfshQRG/NxvD0bjjh5LtTRNcPlDCeyZz0aUSkLHJiKs7ht7K3oA
7dnQMc4L7sTLC4lAms9IaFUC8twB+2KD/bGTHZii6U/iyQJkz2LabtHHYn/fXKNWytlAKVpowjwg
3btaFpHriXwrzx5QVKTTQJf9rG5Rg9Ql8jDQ3oDqH7LK4sSKIHDlExB5Lyd4WyKlU6UnxmKkX2OA
3ivTEzkxaYHX1Fp/M0QOJDRplVKI7bIS0AIZ2P9eAtrrUPxtRR41aDkO3cqSVhDXy/Kj/Ikp3yYo
l4MC62eNPhqObSDcqiBy4bMSWYNmvVYDvwy9md3OVg7ax+Kk/pA9BTKj6t2CPvVA8TKwgBNRllhk
RBo3hyHnelxEE/hK42sa/E5kL2oNEFx2XsuUJMDLrEfhtxxnv0vmIzhMr/M5OQquuiBc15glb25e
NPQ1UXNwePz3mFPkATSW392slZXIuZg94rDf8rf6DcayHLl3/oKhZCdjvLVSjcOViE71RBMA2WtL
o/smghyWZRCio2+Zu4m6EuHVHsE8XyXAtoszm9W4W2goJaQVSqhhgGWit+k0f63rJbYnLfaasIQI
7eyOSt3bi8ESyB0ZnLmqjyPKDgIz2j3ozQ/hni7NNGTVoALAmRkx4vrRLg+MY50gzBa//Hb9xXk5
vuVMp11t5CW+61yPjlXcVvGXyxvaDYo2C3DPlBl5ynAKrSRYWuWNSuK7sc8Oaq3cQExdkEoWmQzf
NUZluYd6JlJKTKRdxXshOtUHVjdMfF103Zn5/ZG+2uyLu4LdRPU2TADbz7RIrNK9tl7ntUemk+EU
weiADg81b9B0i7n9drFmszh/G+XFmAfGPvbHW1pYMdzHms1aXPA/I/VaF6x0owZsAnS9Sm46X7NN
+AZoVTjzx8v2sgvXm+W4rMdolrk2TTBICeNliXk7V5WzLoIAUGgpHLhQ6O+shLzkV/8hA2c3TPiQ
FdxoXmittyLdKGpYSpJ/xxvRya7Y1EWcf2f8lixoEnn2Xce+OUIOQlJLitemqiAyQNXv60hvVL37
GkfSNRTeniDmm0Fe3vjfPhtP4D5H8ZqX0Dj0teykDiUmnjK7KYUFWYHh89JqGGWkIQQH/mFgOTeM
/UUCQgCNvLLaouZENkNo1ZE7FOqtD4bTOFmQXEOBHv37KMvmTvZ02fj3KkXotH1xejz5D4abEqrp
cOwsGIQz8qY5SCABGNo96KL68SBYT3SeHJBYCqiGhgnh7k8gSU7TvRmwhI7Y04iAhJdX64EkUtPj
hW/F9uJMjzHOM3RNT6rR3d07f8H3IXDqvMqa2rbgOY/gD5h0Qkyfs97me9b1qsnIeq+pd/k4RRbD
oUqndGstrWilbaThqZfCW2RO0v8xQLC4SMWM+kqrJMSZ2k04Yyj/p9gaZpbM97LP3kSiQs1eU9Bv
RsnhSTWaK/qi2TGCxwSyoRn6nka7Rt7BkQKUK1zLjWqvk1wxJ82+N0AEqGJoVsYc8++Bbl9h8r80
wTIC6iOHQO9XiVunqmNB5CBahnM6JNHLsUi1IlA1gqajbLkytP67jLZpwUL/csHPG+JMpEB+yISo
4c+EwJlC6u8k3vam+vHlzqtxtmK1pg5ybXy5hU31s2mX1gwYd+OvUkLudR9/Coi9Gj/Pi/NmU4LA
qpDg936pshjopgSRgP0rfctEx0VvPXZ6fwZlL0vq3LNSVVstHTp2ulZuD1T2Vm1xo8yPi4cwETIN
7oPneTX2980rrCYD6Tq2wVe8+ERrMajbrDXn0DCth1dRs+5H7OdtcZFtGE5kbCtEYMnszvJtbT2B
567Qg8tY+S8h2HkZzvVIQzEvSw22zT9iWHEItu8IzmtxMKL3VaPOk8pGvlDuvB8CCK2/peixa+F2
GgFjquj8ODApSUKHmAF0kkY+3pXoNoHDq26UufAvnyG7QZfMnQOTVplkE/KuGB4mnllQu1GtawNZ
56pyiYKpqRLT9dOXy2v+ixs/nyWHKVNcDllWqxgkwTwJK0s2CZhTnNEjDp7Gsh25eipaU2T9HJSU
WZiZ0Ob6J0w5h33iDkmBK+AZNLvJAE1CRCBq0+VQbPjWqjeR8j96AZ5/UZIXK55l3GaGHKyOxh75
yol5gb8AYsHpGRx2hFJDWzpO/zST/D88dl6sw+DAAxROBpTUXlh7O/O5hV6+e85Mqa/OTKmWCVU1
Cs7MZ3vdIGNd9yudZ+DIn60y5Ukckey7mPNyHGy1cjUSzKqHfhuBMAtl3/xjg66qULXnQUQDJFqL
g60Ct6zrNCjgVaVyQM3CxriabYKdY64fteXh8sXeE3hCsHDeGYdbUa9mVcUK9P/QH9dfy6PqoH3y
C9Nk0VyQwVQJWlJbNjT26qzG+QdwcDZjGEhXSnxJqC5ppxfRpepID+LVGEz9iZ3nxTgYK5ahJLmk
QC9FMe/KPv0xhy3GczIUTKB4eF/Q3tOU+RWkjr+dMQdkeictY6lji6/tE/0XN/uyT74/oWvHvoVw
UInB9PWmQX16UMa307ReI9GIXjpDvq6k8ZOStK5SKrmjrO1ryq5ns+JHGKLYyDWzqyHjKN3m2eqo
QsbcfTd43iKHb1K/VtKsIlOcHqNDF2RB60mBehClVYRHyWFbNndo0R7LZ/v8590FUbC/fHWx/9sF
A+UbEWitmZmywFRem3F/rhtfWpGDm8oAJ4tkANPUKYsOEPQ+omkb7AWLZjl41YaBqig/jGSabWmB
rtfcmZCrVfPFjtqQHOrV+qJlM7GzupKcOKPprUmRSCjDb+u6VLZRJg8qsa4srfeKUfocDqS6qlfD
cEyjkAIofnglBUkPmiEuA9u/RCwv9sGrzOiT1Xa6hZMcTpP3Ydu28naxRem+/fjhvBjnHxZlJloy
wNyj7j6dQSVgVo6JTkrBnnZmBbZAonPfarbMROmJKqHpNkrfNZjrsBeK0Zl4UtvDWIJGIjWq0p7j
FvKecTtc15IVCqr2gq3yLRukaw2zYltdE9mhWmon0X30RbDR/Wj65Tz5gZJZN9pEzlipq6R+CTEr
s7oZ9SN4QxLL65bSUeiHup5sxTjQ0rRHcl3BMWfzcNNPoXv5x4iAhvMZciFTY54Q3JB0dEq0/g0f
0/zjqEMaMyR2ogXFFFxe8V/yBeftcw6jDtNqXnIs+Y8yABOM/tlzJY5tRKvxrR6kVnupzJ/d03+f
FRSYD9/zkfdJrM4FgmBFifDBjjHY6Na+FN1+hv4XUI1v9gjrCFwHVpM+M0po0KuUTDtzDNsK+iD+
RO4FH2w/2H75YHzHR0NpvGKGLA1A3wJq6s6en3RP9kuvDFKBZxVcDX7oJDTiWTVDXI2s+1qTwwoi
VzOZHKoK7iCDrEsnyGONlKLJLWSBYRo7aw7ipkUopSjAM77PQ7NqksjxrxceYwtYb1FhuhG/hgQx
NT9vkslJY7ZQiAxitEm2oDjUwa0u3aTL4lFL8M4TxJj8vIk5KCumUpEJiPT1c51GV4mSnqSiQVOY
YrrxTH9YCzBbYIEig+cgA8TMaEQYViQz2663hzAbHRBNXWUmkm/W/AlO2YuJeYrmqrHNybzWi+lD
m5TN8fLvEBw03+KRrElWWrMG70DSw5q3SBhXvoLooixyfzRMgTMSLcfu5eYZSIuq7asZc8B6Ut6A
SHZyppreUaN5iqAwoU/V58vbE0WDfL9HXyBRZoXwwK8QIhOACt/vgXEecyEEXmBsnl9GEUZjf8nR
ivP9zyh/4b7zvR5dNNUx9oYy+phA+KaoPGmqe8ci/du1SJ66ZDmAR30Al/JqejSdPxRFqULRcXlf
SdUpjjTZMdKhspM5oq4h9YVfdngf61EK5igpcqc8Nu18lbw5XjS7AjfiqKReBwI2E8qwurSirwKz
nDBjRXQ3RFbCQZlWjXW3KkiIo3vfHUcnK7wBlTbikkOB1HQYv1982S38dAlEZRQBimrc87ps8zQc
GkRL4Rh5ph49gnDo/WWbFD3hNbb9zSWI5Fzu1RlILR2MALQP7npEV4IWRIdeQU9lDK5oi95i9NJP
dRsnLCw9izbJRUiQU6112YBPT1fNk5fZ1kTDdM895pesk4M3qUqI3lTAFcatsR7ZJEv3ES2jxvvZ
jw41KKP6wwQlCndxe8foryK3T0HgKAorBFeSLzXEJFfUmYVK//36sx1d2LHOQdsaE7kp0UbjS6Hf
lKcivdcplBL0p664y/TIHqVWsDvRiszFbOwolutuagDfPi4jWBlBCwsC7tJ604MLM+wyR8rxRvQv
G68o+NS5CzKO/yTp9TvFR6PJQT6y2hR4Tf3kVXqcvz2guKti4Z2UFiaGra0DDbKDAlqz+aRgIIrp
h4jG7oVPUO5eWANInigFPzy6hXq3PeZ4LHmxaznwH4zR+9XF75dAVOfuST3SJNZmBB+dp/i4kH7f
oJVgcDHy5ciHMjpc/nwCk+Hz5n1kJJIKHnx/pOGRYnrX6tY3SaK+XRrlRNr5QZmhgFxbp8vLCgCd
z6Qv7RjTsTaKwGxAil9YtmyMbl8v9kqhSV+IKH73G7rP2Sw+l15PqzwuKcslLEfWZQZuDNSR7Njv
7cS6Y7Ie4lSlKNTgk+oyytOWsjwn1f/rJJgAwA32983Nj3Swoporbn4efV1NvzSFNNiC8NTgXHAG
TgUjnGEorJ9M88LjaLeeFUDGHBfvdd3qm+/Fgcqq0lzXO1T+WhdNzp29XtF39K3iqLbxBaO7l41R
BGEGByqJlADEKCsOKN+nNrHrXrbhgmLrmxGrbqY/ahV15tyWUrufRK2jbCsX3ITBYczcSYmuxxBJ
aZY7I79PktQp5M9LLKCpEFkIhysNeANbpWF9uabsTNn3CXSJ/9sx8hPlsp5A+9R49q2sF57NTLwk
PYQNjuxYLhwbz8hvrMMolwnzdaSNoWQz/yA9zLHMruKpvFOr2K1iTXCGArA0Of9aEMwJJTroSxSE
a49pC7KZcXKzKV99q1yfxqqq7bzEUylPRRyr+/MG5xvBT7obkiQlJttv37isJ0RtkKZQbKa5vXxt
NLf2mmNIQX8qzJ8LMto8veu6yFAMYi6CNYQUamA4TPNpdNb0CPkZtIOIcrHPWYNL35bDGm02yiqt
MbpUqdq3scg+KmPsN1OXexAtCL2eQnu2jGTI1Ld4HBP1qGWa26RJZCdIethwXaNfN8pTTavYV40B
bYBLd0NHIkHhvvV70zzMZvWhKwfLbqfoIVn05b2cd0/xMlkOjSV7wKbBBEyHK6XTv1QT9TqNcfwm
82PbGfONMimCRwDb06U9c4gnd6RXjRkFn2r+NKzBun7U8neCCyr6khzOzSaBcnv4JyPhryqv+EuK
on6eF9aMFVrkPR4W2o12MiwnQ/Q0TfbgR6dFd74aKEtWbgty2F534FicNPfELYwC6DM56LMg6StV
YwX1kBb0p8uNvMSu4GQFS/D9+GZSFWs5Iz3VedKd4Uw3EZhYHetz78EeCzc+Wa7aCtJUouiU54Nd
mr5rS0sG+UVRUz/KaXQttzN4V1uPSnlph2X+2HTqMbcgntrXpXogPfWkDg40yUU9vqIT4LBxIWEd
jxXwSYGkUQQhsygTUKLqoiWYeW+CHB262q1GAb95HV+1TRzjUSPZkYWpQ22yrpR0Bjf3PN4ZpLw1
O92WTM1V6HQCSVlmL0mEjp6ROko/OCzPpOWDVzZhUBe6u2ozJrAbfKu5MktPttT3em913jpPvhKB
+qWNyCkm6ntJRyRAhuSYWfWnuB/JkzGgQQ4qKrSihynrTtaUX6dSg9+nXme0s07mqi9+lJTT92hI
f0RVgZdRLpdukoPDIdLp9bCOS2Cm86EzoM8yRuRWtkZvQR+cINbfj3MM2cAsoWZqBj+BuqIrWqFM
xmM49de0eCr92I+uZzTWyvpjH5jHy7diF9IMTQGhjQqlFr4rGvap9LTHcpqBLX2XDU/PRZH97kNi
swazmY1NyBrOa4USARSX8OpEukuNPuftbZU5iVhIdHdDZx9MucUadc1XKMAVqEmk3WF2m9XuQCoT
ZA75pFrAMh0D/W/jk6g6ITJ89rs2mwyhYbB0eCX5dZ468vymJrMAS3ZXQLuurKm6gZ4cLldRtF0Z
jiq7Wnma25ZcN3YdSgJ7UHbjJ2IYeMETiHdpHBBHU6RgNB7+JzUO6IZBX2uRe2CaRH6LUYWT3LtG
kB0srKs8d75dtsb959h5dT7183+sXVlz1Tqz/UWusjzJfvW4985ISIDDiytwwPM8+9ffpeTjxFF8
tgLnVlHwECptSa3uVg9rZcimq/2M4ZH/ZWMZpfPQuO/rU9lVlY0wbkPJkHTrwvo3GrqcpM7obD0J
vbXU/6g1BShL1MDhadpTF/hGN7Qm7xDm4JHZedk1NtQjn/uLxFG+a75itw+LEMBid2Ubgdx7ZcmL
oRpSvFd+9Rux9g31IIWO6aqYLhpaT5zcFgnlNEeNlBJ1JmRhh+FhtPSTSoAkqyWCW7DvUV/Wxnfd
1ChYjyVr89YVh420YyiMZZgTRzaD1Rtu3pHvEayM77MBrZhMqcLeMf+I7AJfQla79yg05l1Sdx9P
m3Vyzrpfkz6u2YM37a+m5YtJrwvtQxHlbrf8KONP5y/erm3ZCOPcdlqaUousFmbb8bRmqNRyJIq/
dg3LRgT7hM0laBelS2TgCAZjmNtja+AJ0IHcDKwQ5qmUNE+Kr6qJHM+va9+dbqSyo91InaRxBsA3
jq7zVL+JAOQyHqQfGixY4eeDK3yIiTaSeyKQHH355YxLoNtsTjJ2pBDEtMN4MTuTS67Q0OOag+Dw
9q3mZpHcmyFfSaQnJrLYm+6+iLgWAF3F13xfmq6aiixbFgWB0+stbRMjQmsRevM30lAxe5+N3j/A
F2n89BtVZ6LBI2LEr6WfpF5HTDR4STvc5013aTXmsR0LarchGZ0lXX3EuLdD9wecCZq8+QjOUyBo
nTWFTQ63/X0++CS8HGdRZmb3fmxk8Pe9UlPDYjhYSzDSJwIVxQmjp/SB5SzdqfWiB8wRB7nXZM47
UMfZGt48bjfyORMQkr4c0w5rZO0w204ucSO48FA5W7AAyqlLGRQEq/CsRwZ29FyPeNeUqGhlnA3I
a2KYaYXkyK9JvPdDK7HrfW4TuevfFEA/kTUQapD5Iq6UA5ALbIOqGJj567xh23VJm9PirnxVGSCP
VTH7LcnzdTwsrQ2I9eusB1bkeUF76NyvdJ+LJZS6R6cUA8MyHjqvRusuVLIKKHlgnT5o1PLX6OM7
1HHXkOoUoS4IZA2AFLy2MmXfZRWhuA5sroQ1+zTTleSAgwc4Tigl1Sf5QJcv59e6f3ovMrml4jPS
UZZY7lCJQV0wu5NRuIte2Hn/6byk/eN7kcTZUCLPY55HVRmgR0XX0Rssw8eH9nkh+xblHyF83ShC
z0ZTAXYcyD/jkVy0hwVkxvKFqPr+Lw7hRQ5nHSXM8qZJAcvx/zVu9KIWfJEoBSicmq5PluM5f40R
9uv/Ne0J89fClXE2UU4Ay6YRUMqCgN2nhwYttyCbYPmwOshEYK//ctNe9pGziu0qqy3pEYShAMZa
3CQ0cKCprnJGO2uOs9Mc8eoSJ48FushXjbpGW6ah01DHlGsvAVc5OFgw3y7q3mP+661pfFkdZxqr
bG7oMKIqzBi2FXCDlR8lRO3xdXrAHLjAPAqsB18tAsgZpVIH1c+1uyL8MQgxKkSr4UwFgAdbJV2A
6vqrefR39FB0Qpy1kKU+CiUZiqEUSAsWqm0VoO6SBZWTXSmbzBP7+SZUJl2uqhjdkHxDDlDi9pL+
ZIK9+LxN2n++baRwaiDFcoQW9QVkBBcD0guG0wVJoNyw4nnhvqM9YNemb+RxfiRZpqJTkC9ic7rt
l+xacabr5QrxuIWbPLjUdOo72Y498kf6vhHMaQjVBxqRiU0YWdK9FEpAo1UYF7RVYk4DwPPm+JC2
sysT4LeYg6tjVj+NzQ+C7d7VU4PqBmiRQXPHF/HXrEaFtn2iAVp9dEmeqFdcPlPMRUKqqKe29Dd3
fCONfc1Ghfq0bdaGwpTEszTYTTz5rb58jZTmNJIsKCvNaypyrFrJnmnjqslqYyD8Mjfzm2qyiNNg
b+S0uUv0RXGNJfPKYr6sLLRWWKk3pNJtu0rhsUeo6lahMthWJOKr278DL9vFGfzZGgidEZliLOya
0sKO0A001cIhxd2IdLNPnKXPUK+DTm6wId4fke4GARtR3K2OYlrUqQI1HMnPJgOUnG44MZqManqp
oESXdTe1/ifGdyOSu+IdVWNr1bA6Uo++XNxYrXDWn53DOUXjbjVI8qpiouDCoLHNiAjMH+QArDxX
pbAjqVc6ovH3/SfLZlHcdS7islClDB6FzeZqXgHEi9BVbvLrGYAe4nYHkYZwJr+vkINtZ+zh7w/A
71vIf3SebwlAH9pozIzaQZIqB9QVnlx8m+vBX2PDPm+NBLrI9wMk4zjnepcjQ5gZ/lqb3yQCChyi
2mqlHPVIu4f0xV5URVCV2o/jXg6Pbwowl5jIWgh1eQt4pgmH2XZjj40wzoZIPca1ElZSyUy0qJhX
evdwfhtFAjjrsZbhmtcpXmRzeAW+exQNBef0L076RSU4ozHOlan2I7gp/nhAbndIYbNpnM0o02Uq
G5Q+fSWZG2/QtNwuF+B/F8l1MxI30qJgbo0bqYiRP8+0u1ifNTvurU+SXIeYkkt/NsM4o+ynYaou
n+FLEtQ3s1yrbSnKRIq836u2+VzO/lBDbQ1jgTXQiS2HoIWjF/NhwYAePjVBoaT4O/8KnHtVdDDM
gZ6xe3ytvjbqRu/D/5mF32UcY4s4J4yzQWZKZ5IPFGnvfpi/IJqeMaQM2E5wqQLTUjNLH0Xbz/9J
t/kifatEpt5LNchXrGy1hzj8GWmz999kcO9VSoe6aA0cHtGrL1EsY2YjOZwXsT/w+aIgPF4e6apR
ARdsGeSVvSCyO8aX1uX8JQ60r9VFAgqu8qN13fnklFi2cQ+yJVcPJtf6MOp2c8naqxNfiOEnOE+T
M0wgOh7ShTUJsd4ktb7RQOQpOZlxYAmVLALG0GDLX9WHd4gW+Gu+KtuNSm9KA+p6fzqcvd+vvzkA
zoQpUoJh2QYQY6AVCAovvukeaz+9SWUbXVFPvch1UJ/mTxWWnTuo/Z1XAFG8YHIGrepB7jwxr/or
6ZiBca04trZxEE8XssWcuakmZ45Wqc+ViQV5RL6uMPORB5kI4ns/O7HZUC4A0pdCJmoRFUhNT57e
ugjeE2TGUBlmCCWddNPaGdgwhYGXIBLiyw2ZuuohyBp+ZZeegfHZNooH2ATxCV9r6IZIy4sVbm/0
22PpM5Lo5qgIOcIE/ptH2qNlnxUNShe+VX+oqsLOho/nlU8kgHmRzTOsnfJQi/CXT7rI6YzcT4SN
TYKgke8bGZU6LEmBsgxGlamzaMkPrWvvqCyDA7kkgk50gXpbfMCzYESjUZCGSwjqnyjv+F2cBNaA
dpLzG7cf+FBNU3ULNSXZ4i5SlVbdgG5wxG7pR4aJjTqIJ3nV+JHBxC5HcfJtdx83ArlblU1S2koS
xooao/qUNKXT0eViksrTSkeBVggXx/nzJpzIZCjsceuhkT97oH4TtIfJ77KHCMkX8STI7rn9szgi
s6Bvo4egV8hLZWiLINEUV806B2mKoAcB+n86NcKTjReTQemkwtY/I4ujVuBkDwT+9H/E9iJ5uyZp
sy7ufvWmqk7T+GfoZLuecyOL/Xyzh6CcoHrXP3nOkkHCY7iFze/a7yT73jUdG3HcVet7gEtYWhT6
8gk5WlseQHySORpIeJ7QacxDfCKlIPG4a3Y3MjlXrdEh6xsGI54W94MMkhX9kjRf6vyBhJPdzs2N
mj8KNEZ0gpx3DjNgBdaMxeaXd35/AobsPm02y+NsylgQ1Mtn1AS7dP5rmNMT6aRj1pkHs1tugHTn
FER2qhDtcGqbPggWuhvzUWpSYhE0dfHJ/akKTRDkPIUhbGzxz1ln9w3bi2Buh01LV8Y5xpN7rmNf
N64iS7Z7Y/KManEEa2TX7U30s1kjt8FFg8lXJXo6TLQAaZeI9kAZz5BdF+3yHWA1u/JMk1DLVE2i
8xyAaiHnwOEFl/Wf5P73rbalyzqhpm6qMnc7wqTILInBVKw3dLowUS7PXfMIWojZASxd4ffBIHi8
CEVyZxctc5kkDGnseQCTQVT9KtC/B/drPz2zWSJ3gElEBwN9tX9yG/fsG8rGMrWIib/5swutmnYx
Y2bQp8+RdlGuombXPQGqAvhnQ9Yt/OHsdSYpEmgusJY5ARVdEoDQSKDvIgmciU4skyC71Em+Wqhf
slA7ZkRU0hWJ4HQuSaxE6VvsklYn7jSjtSYWIDnuZlC2+8TpWEnKSaE1/Bob9UsOf+RoRMvi9EzL
iJWYSIgHXa45PXkYAdMlsEV79na7LC6eS9YiT8mK448jjz2ziYLmBfZIspx0PUYVegZZ+2zu9Ypw
Ckgkm4vvFGtVlzqyJH+oVkfuwA5NQjl2EqO9qSfDXZJB988vd89zv6zW4AO8LEa3bpM2FR7ZEeZ8
MR0OAmflIFLH3cf0Vg5z55sgaIwySzYm9LOybPjvpr12zdFWGhfeRWXZGF2/188g7jA4f2Yg7Hy9
sjke88RYMErcaF/GFbMNUmZnykfJGpxQ8yP5C60jW8+DIc+8KLwr1TFI+tkr+g9temFqoun08zcE
7d+vP8dI6xUBO25Iqs62AqQygIucV5ndcGi7u5xtAUazNYW1CS09sQ6OX3A04qQIsyB8WLAVxFmY
ZmjlciZ9GsjN34ul28hiOkuiOnEismXsk89J4uyK2YaA5iyhMKOfxFcaoJ898wTchMwL3cQppwKo
EFKDuT/RFN6up96ukTM3mtZoYabBUyexw8rphaeY3nygDyz6ScFOLCTIEK2VMzKV2sdFxwamtbyW
3FrVP9ezWdr90vaCV7/oHj5p0ubWD8guh4sFL/T7OBC7Yw+bjXz6lo0sXV8TtQ0VDLtL0eivtKp9
aQCCo6UmmZelXaAtY+cYSjEchmYc3VR5mkFuK6fQDTQS9NV1ZnQfR2nygFxh2rDFvtxlxEY/DxFc
IcElfbKWm2+Nu5nSeO3SYClvK720k7Bwz19SwSE/qd1GwkAn2VgaKHQs+XODlCnASYvy/rwQ4fly
xkYfp7XRa+Qj4ksjYLxc6x1LkNand3Sc7j3CtufLWZ1hXpIYeX/IUmM7Hj7m+te6V5y1PZVg1TBU
e1Y6MGvcCZYocJBPE8ObjezNNVPLXC0xc7h402rHij2BusZbD5aDQlGmOjRQkHlBA+Up+pLdCEP5
vYfudt2cacKcWVPjCY3BYMNlAAcs4/8Eb8S4kEPv/HJFislZo8rQ+3EYIUxDDS8vRy/sPp+XsAu7
v10PZ34wsLNOxITuP81Xo4ssdbOHAoUpx7oLLzFcOLnxoXWm3p7AFyoCGxHcC372pAolSS9jFhd3
ud2qnpQguOtF1WoWX5xxJ/y4iZpXdABg8PNziM3oP/eWvS/nLXIhT+PBGxUFaftsgsy+DLQADEtO
E2D696/Br68VG5WRIPomOEGBRvLks0uXRmqa4ya+turaH5ZFNsrC47yimSddaAYEkyEabhCTqwUw
RHKB0gvCDIWzLImWSrJUIoIzB9MlsPhlepUUjzr8v2DnBLEiDwqKtP4S6xOu1zMEFcvl5ECR1rzs
ZLr54mRHUK/U7+gQfRuzqapJZYxwWpZGLZWPUrMmqUKtS4Hcjk7iGhwlCexWdYspyqNgjW+0g5PE
+YQBDB6KtZR4ogFaZ/6bQQ5nRzACxSD0FJaW3lw0Thh3dHJfp3lYjQCqLuvDlDAAwcJrVuKSOv4k
T+khb3N0TYfh6OuVgmdqozuFNK7fBYve/Q6iKshJWOh354EtwWDcGiUFMTLgxO5mVz9kV+GhOC5u
H9RXopjxjZFmi94I43a41StAJ4IdAqjVsROrlV3IovW88XqcCG5fsxDcl00GEZ03JjZji9O/zRfh
kXoDoMNCf3YWV0E43H0rgZPont/N/fUZFJzqbF6GLwaUiknyPJYZywCKvW2jBm3TfTov420xFCs0
iaFSQgjAWHikj8UkVR6mlvEEdofpBEeunOZhPjQu5trc0msUbzmI9JVt2yu/wIQaRMb5UVk3+ZGI
PiJWKSe4hb2B2xeFdl2e0LotCLufrOJbMRqmz5G0xlgTd3rLsoQYzoE2Tk55XB7zey1YvNJVP5s/
GkdyoqduXeC52+mpvK7gKLTL+quIs/qtW2KLpSYyaWhdRZ6OD1z6ksZhIRkYh5oWxzg1p8iLrtTO
To7xneq1V5XoFbenOFuJXPRSltWwDjrgZVlGKjpAaVHLhKVjrcnoknwo/O4gUKMnSNQ3e71ZJRfO
mKGakCUnhm9iGATAXj0mu0NZRiWwazAdv3xOIjUAt9djPGSLnRcXpB/vw6z3JK34RLPG71Fe8y1a
AxA8ug4X+WY1p4fM0gFMWiT30Vx810nhjVJykTfaMeqxm1V/uQCEsc7i+3AN76PcOI4NavhNe7CM
+j5R64PRJfdrqGeOmVeXi6Xem2HiNFLyKE/HKhmu4rR/1HPtNhmm09zOD91iBVNfX1RV5DXpfLL6
+LJPF3zt4sRkcrsVbN0l8MjNtfxRVeQwR8ZtVqR34aroTj2lPy3DzB2FVvdSnV+EVaPamNo6ZGMY
g6s3+4D2ML8JdTddC7AmzH8tq1YBgVtyUPt7XMfcdCoCzOFoDqIQiA1N5irDCCLRfLmoDQsAH+DN
M+byaNLsb3QW4SHXfTdjlHmb9rpP6CFRZfDekw4gcpPkNIgTgKjpaoXk6caa2nndXpF0VN1wSVVX
ATigrig3zCXoaPQAQPbsrL3+haypI8WmZq8GcLKr9ds8q5GThisAkKqTGi7HYgV8RGfmmPuZgsaK
Ghsm5qKfqWuR8UQRyC7ytMB8ZDdpW3sWKLOaML2RiHrKBuOETvbB7sP6srHizl+S3l1W0dTQ22Qb
bh4y18zfq7Jm8BilS5o1oxoBQQG9mf7qDgHrg2AcNPlpsv/Epm2FccbGGlTSdwYQdZEnL4AuUPT2
qEQfKoUE5+/a3u22UCvVVUtH7YkvhFl5lzX5LFN/kodHjZgABEk+nBfxFv+J7dxGBpdxUmPgH6vm
jIGrKzOIKi8GOgl2EBPqrDtZQ/3rC0AQ6TsitD3XsJXMWcshSiTU1VX4o9k8DjnpbNr0R6kwRBZL
tI2ckZTVYtGySjae0vZhEF3AuBx6O34E5reTuOHdbz+5uD3lLGSXVlLZVVYRWJlvEMmThrs8qt3z
J/cmhn8thG+BBjDfUqYrnI1cJAd9GgIyNL6WNB9jldydF/W28AFZL24GHTHw8pv31mKEeivJMPnR
z8Fb3c6OkE0C0up0uyIskjEz7omm0vfiMdPUQfOnm6wQzSWZu0JussnA8kY/DBhDFwne09f0NqHD
lraRw5RnszTSIttQ5At9Kowy6vHlVj21NlLWwmbGPT00LWJhMlTVCXlTx9NWqikhjJQ1avohUga/
LTviC85qLzDfSOH1oh/0kmgrrNNyCgPVjU4JZgyqI2iqXczxOwJpb953bPte1sS3x7eTVqmWFmdP
cPozKiqMFjX26fX34piCpwee0klufjtpw0lle7A5NLlPxliXYoruC+mzJiW32VDcnl+Z4LD4aDlE
LbEGdD/1Ufz/VGRot7Smv8+L2LvB273jVG+spF5OO6h4S5Brx+SOrhmHQv5E4U3PS9rX8s0xcS5L
bhBzqNZE/TD7WKNNMPYtZ1pvFRAR/EG6nTsdzqXEiHHqdYGeA7LbAwr7Jf51QvQun1/Unv/Ybh/n
P5LJWmGS8J6hfRKUdX8xqZOTdsbDeTH7xm+zd5z7IEqCkiGoPvw4BmgocU1gxFTAzl18w0+zv+tr
BiskehGyX/omyN4I5VwISOc6ArzBIpDL1s31YFZ/ysriRORWzj6Uv93B/vrE+A723jDntqEJ9bu8
d7sCoKTxD8EuMnt9ZkE8EpTRZZMaSjpzwmEQqy7LgmKW1gLxRuVGky8exxdsId/OHklxQ9BuWQTx
bJzmFYiOembHRv3Q5KYdxZ8A7mafX6TgQvPN6lpb1+Y6wk0mml8qsdcSRBdx7mX1l/OCduPdje7z
velGUZhA90DCoPeTx+iQnZKAfh3QO1ggLS988u0luLbSOOsRTesqKzNcyuiX9/SAcUZ78dM7htEb
C0hMRLeN70FXE7XLE4bgPDnEZ20IUYTnO+sbipz1KnOHg4jpTuDC+EZ0U+tVeaGwI8NgBFLefCNV
+k1uLKdvSRBR4WNFJI+zJ2E7q92Myo6fTX1gKukR/VpBJCkX/WBeoIFLoJS7gdSLJeF70eWhMfHo
IxSZZCgJuRuU6xmlQUyq6IqX5kAHzNz/pp18Tzp4A8dIqZkD+IS2ez85kWt2gHB0GBERBdt7l27z
jOAjEF2S1DGtFmDQdNFx7Y3CLkzyfe2rw2SIwI53tXMrjAs85r7Sx7LH2TGED5rY8KSom3q1jrFs
4nS3FfAp3UiEgbmbutuK5YJhGbOGLTXBQmoAFpDCCxV3YNYAAQ+wOG1dt/vH9Qo7eyVK3+/pzlYu
F6HQtcnHHjNVfkSX71IPag9LC3CyDrKLX6naBWMeB4WpCKJK9mt5X7EVy9mbMKJNnCtY7lro1zoF
4uhiCDKGu7m6rQwuSJmMkixKAbVpI5cxRRQ1pvpBb4JZex/WuwYovsin71rtrUwuYkmliJjlgII9
WJkC4j5B/nvazROuV2AdBLdw92Lg6aSgp49iPJ9Z9U2Q3NRGOkVLyF5QUQJQ5+Vr6tLUUW7plYzQ
pXXSyMG0Z+6ItGb3+DaCuUuywIKHK+hM/DpVE0ed6rtwlAThOVOBNyqykcHdiFlZpDhvkDxoLMym
NZUnTxXW0piCwqZIDncDZjWF2ZQgZyouGlCumhjmKDPv/FGJhLCfb08Klovm2YQcTIRkWnyYps9g
aDovY1cbTMCloiNXM4HI/FpGtrTRCmrcIgiBx6Eu6I2QvpP6dkRF/7yg/YzSRhLn3+IpN/o2g5b3
g11HXt550R31E8/ywt5ZLFv5e1xQiiPveHnsat5GNBc1p+040kKD6GZQ3FIGorhpiQKUvWDIMjWK
kFlBUYrvbc512prRDI0gSd3bkURzR+6jz0VqJB7++89wTm/VqLotMEZtSroLfKZPgh3ei6Ut9MYj
4YmpXVS7X59lM8s1crh9hloVWAzucr96YEl/GVBJXWkvB5GL3YtYtvK4Cx1HY7ZKSVoGc/1BLh91
8yRbV1b/3Vwfzq9MJIi71aWFqqK5IoAuBnpdS81lMdSHRCIJGhfqr1omTF+wL39jRjY7yV3vuJiz
1kh0vBGO5mm4Gg+aXVyaNiiN8aZTfpeTDCqz3UbumufNkA9WjIdkacilg8HWh7bWMKMCZNM8tK6T
VMS5prCrdm55nJOz0nwEOp5WBEXsmM70ATHLF8nunCpoLyiKRPLHEWHEdzVYbih6KEago4UggloO
A2hpDFng1vd9LnrmgSarAyxE5q7nMC2oGMgZBbhXdGg+LD+yYPqrcycUVlHrAPOeJJjS2TWsLwL5
bry5n8APpcMTyfFVSqjdWx7a4QQGb0eIBe9qAakGxtXSuGO1NAwVdhpgAAYdwxXaY1kttlyKig57
wQNyoQaybQq1FIxrvb70Riq3hbp0FLheYYAx9gOonno7fZxQugWfSSk6rB3deSWPuxoRarplKMMp
AbrM70oQhC3h3ZqST+ypUkpZZWdtdLfEmld32rcKzyRtLn8mXf4YWeMdCs02CFjdLg09UzgNvxeH
v/o4bs+NEMDnYY+UEqt7ghkDLxmfMbYN0wV7BYcX8sGsg/PGaS+J9kood5vAnlSjqGYgEXRsj+0N
2ihRH1kdVOMC4ZN7xzC9ksW5azqFxqos5BlLhSFbjnZ5IKfIGQNxsumtBgOIVVVYgV4zLZXX4GlJ
o7JqkyQAO7djJtfq/CCrIvbLnYYcSNEBBo6kHLFQ1HqtwIuO8fZKn0GXMCT+aNmJbDe1t1b2OhBQ
ihnphaw2FyAnFtzPnXNjglHjogbYiiy+N63P8YrJdIbT8QdE8jv39LU0drKbYK5WcoPMY8naJxkS
eQe7annjifHLRq51f14n3zpMCDNgfFSkbw2Ff9xHS0STxlySoJnCa3mtjo2aekoDeGnQCoFhUfBq
emsT0Jui6gghUWhFTwd37VCt6VOlMtAHBz4oec6vwC54IPJ0oUzzI1WlR7lQH8+v8Ol0XvswyNRQ
/KQyIZTwp0elUe57gg4ycKXptnGqIjv0uhOjTavQX5E46ScJewzCrcW3gvBCnM/ePVKiGaBnsEwd
0TPnt5aWAGLaRNMvg+IxOrDRpT4BbyJxaOcXvojf4G3DqIolY7maBoYDTebrvt04opVlQnseaCcD
NMs9PLE2qj4IIwCI7nxfyhtG2lizqqxwbuVtDM2Eq7oJfHBDeVN463U1ApEhOg+1wFxsRryXOMlR
v16BpA+CdwcQ/iKZe1q8Fcm5morMVl4YyGaaS3VVtdfguThQ45pUxNNTQRC2f5hoRiIwCLJs8s/i
HFOr8ZKpu5OQ7h88+dluvkjjrEFRFcMcNjLbzegwjW4TmAAD8Ca3tTHlKZ6nEi6Ps7JqriZ07JHX
eB70ZA3qzzDF75qC3PMcBBOl6PGyKNX5V6USAYNzmuTwCWEMqYYhwJinW16TxZMCZPvcpLeVb6La
8L5UqiqaQQmbWHxtYjHrE2qjDuzwJdJPkzHMdtzKBOxjmuCl9Tb/hdPDY/mXIM7jyzV65voFDRiS
Tiw7NcLOGWPjM+iafDOeQMVTIy3dmgsax9tYEG68RYNhVmAjnAsBMO+ddfFYJ8Hc6UcV3R96NNdB
mPafpXwy7GiWm6OmREMQr/JNrESekoO2pqOTOxe6B1IDF6mL6zGVAvRheVE/ADShCbqx9AUW+m2s
8vpDuQd/1IcdakdqHPRmBJaNSvoK5OoMZDhR5MXAzw+MFZUXDCwcZCO7adJssBcJuUszTj4YcXUX
9sXtbNGfk6Ld57VhuMoal65Z0dYG2ekxMVY3j7oP579638hutpcz6lIoN2tdofDPuH81pwT/r9/8
KEGJi1G1Y5ICGUb6i9z23+PUSx9yQXi9p1kKJnoBUw3PQp6eSpsoodF0K1sMFGSlULXz/AupU3dq
vpVjZFtj6xd67FRUNOe7GwltpXKGVkszMkzwOk8ziTqiymccYuMgblTecyMKALUI7o6imDwnyxDK
1ZS3GSZ++8CoxutOpb/9uAPfy4sEnncFifiZ1qCJRpZ4/Wka5fWQtEjjtgJF2TM2WzFcsiWuE2M0
YrAaovnMNoD1V1WrnUaa4Lo/Earwcc5WDucpSD6FRVEvll9K9KqlbX2Tx+Qv5JoeQqk4DdqK4Kp+
6I2wwPBUDQ6WNPyYNIsD5OOjJQFedImU8Rp9R48GLUWVzX3N2Ww251bIFEo0GYCSqsj6SZL70I7z
1JNW9NIip1gy+sq5mW+jJPGXYbobFu0ouK+7N2bzBZzuqlYBHkQ0KT7F1dm3FFME8iPrNmGcJobd
XaLtksUolZueRA5nV7aKSQJFVXFd+QAwWgq9WtgTXzevpuhz3x6ildp4YXbWJTTwOEQPgtWy/Xyj
DSbYKnTL0DH2z2ldga68qkyAY/f/yBAMfwP8oH9EcgqIjH0B0HyIZBTI87EJGAXyM+zuOzCO95zG
VhqnUHFcW3FbmGyQ7hd1A8MrUp33GKPdqGgrjVOecsoGeWQDQ4z3VQY31PgZftXRT5UvHZU7weHt
xbOKJbMXkmmgoZ+LT4pGt2jSA0iP9VIChP2mP3ZB6Gr3o0cAZYxBd7cNQk9IHPNmYJCd4EYuF64Q
kO/M+mRSn07lfWJRe+0V3A0qH0nSYSDLiPpgljHx01VsjKL4Llj3rqncyOciFq0vh6KbAPLJKJxa
tDF/Rzuui14PTMQ0kTv5o3SdCy/n07TXm7uyEcvFH0kKvLUoQgtrpUk/qrE8zBNDmNCn2ybsiNdS
8lNTkk+LEl/qfRQYddQdrTEFqSnYfKJyuQHk2GnOYy+zmr8iRb2bJVQEZ+mwGiBmMRvBI3rXmGw+
l/184/r1cIjjKWYg2xTAYGSw40K3Z1RlRu2eDAcdpYNWlMHfqSC/Ug3eWZZSb1TaElJgJCWHVfFa
tDe66HxnFD86npH5D1m/Sp2xts/rxF7GYKOSPFk9Ur5FmSgJQO2r/CSF6REP3lutAlBdIz3W4XKR
LnkkkLnvrF52WGe2Z7PDs9EssdHCZeeXZiBj1IzesUSdDGAd4Vt911BvZHF2TIrArTqHkKV9zY/0
C+tYAdvdhTnYq8dydb/f+vj6IDlLFqmJqZWqWQalUf9dhIpTrrmg5incP95+yZlhxKhfwTabQQIA
9uWWBipSj+Iw8V9kqaZqmahnqXwgjNycpTUm0jtMFuu/fU6skCuxrH3zhCErQBJp6hsywjDMh4is
iH7LKUZLu49Xsl2Oh/MK/y8LepHCKV+SW0nVFCAjHE5moF4+s1WDHOnmHU6URQFvLd+LLE75WnWu
k4xB675hMRG22extngo6QEJMGTRafDxvrfDXBsOLUJQvTfkXKilS/VWwdWxr+OUgvtJ05PpUXedT
ffPcydba44CeYTZ+EX2/c4hYJI07KL2ehzlhkFj/bxHIdm3cUelJVS3LmIaIrrRTdrEeRjs80CBE
p7kkTDsxR39uIzkj0WJtU69jItUM8ws6J9SuKXgbh8h0Cq0QZNR2NWNzapy10NZU6rpqKYMwro/L
qIE+d5w9pIkFeQb20ecWxUU3Id7SS98nVdBl86eyywBCnFXUE+igaDVcDJPXNWCeQLocNLETfSuP
6DH3pesskH4kGJpyItbP7grd895F3moHF8IYEhJaSQLkObCw95fNKQGAIeDSwJyGHnpRUlK0kVwA
ourTouE9B3as+UNkfouVz4I9FKxG5cZFBq1GhCkxW/FccIm8ggE4vI9tb1/XUXhFQpeyYQSozcbZ
t8ZYkVYuMKE7qidjflBVMERMAeAZ3T9ZloIxZIonGWZMOdWIaZ/TKcK+/T6/AftVb3RdR7UXK8IT
kM+r9qXWmm0OJ1L3ga5jvkx+LGsAVYHNOZI//cm6NsI45WvrIq5WsOjgubJ449/rQb7Vg/SgHLKP
wnBpV/cwAIM1qVQBjdzr02o0uSdxBtUADWpla14VWI4a1BcsR83uVpwJqws7xWK8xDYy2TdtNEQz
22iJGZ4Ii30XoAvPx+fhJTYgSCyPoYevQkOyewk2Ujmz2K2lPMA/v7oECXFlPz+8o7WQ7dsbhdlI
44zjMJRlmWnNU2vhBzMoDskH7e9+sUcP08gH8069FyjNrvfcCOQuA5ER1CM/8XwZ/ju8GV622yPk
VVS3QGUyx1Wg25OHmNdNTqHPYGiQghE0yu0+lbayOIOyVKAwjDXAj2Z274+u4hDFSYCK1dudzyCq
MO4mtsm7GQpEweiMQYClYFCfU9IQKKumBePyRwCde5kCQEkqigE6VKLxpgw9VkDLjBirCYLU5GK9
MC/VU3ghjrl305qs30fVgBRh6DyZk6ksnRmCyITxEPduGJD7+juSA7eMI05yDOOJI256D0fc04AH
fycwBGFRGT0zGoq3r7cUkJrDUIOHLEBY6wBl8P9Iu5LluHEl+EWMIMH9yrW71ZJlybZsXxjPy3Bf
wJ38+peQPCMK4jRkj6+KcDVAIFEoVGa6ZTzfwuHqbKH7/QbsK+qjSXZy7d54qNEH2SbHmagPkAd0
exOvn2Xrtwawvo/cuipPRjIG4wh7OyufgxScQSdeliurj29LWfMLOz4bbXrWoVBRJ9D/UJIHHazn
3ioONqyhBimB8jw1wZfvb1U9g+OGSuVwRX23kavTTK2P82pSpy9ydwAl2KVacaBT57bJdC601JXo
/EWH013XmrWD2/SnKLb/svTZk2aCbs5Wd7s6C6LSVBy7S7/BgtaTGut7vuZXRVrKaIVcznhNcgsy
nkZtcWyy3E1lBsMKEyYg/Uwip7LGm5ikN0mT4Fm9HhpH1ehVr6TfEqsETWEEhXAuPtqp/Y4U+fEy
ouwlXhqB+IWBmhl0RThAifMxnaOpq0KonEIswsnka1II69h7sKVBZgNK6Xi0Qj/IyzUBKU19MNQo
Bl9RCQzsa0hL3T2qtRykcy26C+6ddttoPCrn+FfbWh0OFrSvi5NWS7DmmpwlJx78cJxVgh4T/WvA
a9kKybVyvlOLg2InweWpFf0Mbmpre1pq7M44rKExRfuwyBLncoS9fGU7UA6fzSTXkZ3bcRhFD032
acoPUx3Ece7geL0caaeJkHknP39BbldnuN2ThZZJ+MKWQ70e/dZJICgk7IgQjI0n1OoN4DOL9ThE
I4qb9a0/KYmbpdgz8vtpFcr5765QVcEILbhEvxLWyYaVqXokDUgCjG1YeNFte+g8gkYT6VYkIMIW
4CuI3ATjUiOUqW1aqHhjjvXIHUFoGSf7NrHP6zoK1uBuFqZtQnE7L+/0nsiFUYeSirdVEqMBtvLM
eLxT5Naz+yPMjn1Tij4sSagkH9PWvjL6Q5LVgvWzuxc2P4PbkvZIh35d0es2jeW7JDc/dbYqCMFG
8npSNZyrkBJnMPMSY6A/vJrTGiXhogUZVdxRPqiTLNhxu31Rmvocha2jTVZrq4SuSSohJYpxJA3Z
sW1hrOzQ6oSbcTG4uuS07Y2x3EVmAzVWySH5z0VvHauMPb2AbGtVT27cPMxRfA1o9y5v0/05AHMN
etW4mPFcdy0ZJFWyjSig2aGFZKA6o+S8upeD7K5eTdEt3CN0OEVyuAYzbgnKrNiZ3VxnzmKthQvq
GYodTfNuyHQRmu9l9NomHAdy3Rxn/Urh6oVrbXO0rxiBFRMnB39mWY+UF5UwXFcNxi7mm6ULRR+a
OUWKFl1XRw3qi8s75hncuniJ/pOPBZkFw4B6LmvkebmUNEIl1e7HOGzgl61c2do5N0XmQrsouonB
TZ4Ktna6FjIO3kGBJddfqRRI6wdDAhNRVL7eTW43obgTYqqtUpnyNQog9ONJDsix13oIhcVQ9Cy8
m7Rrz5F43vSgZhDc6hCJVQR+9xK0O4PIoNF2qRNI7HBX5zor4lxSKzuIu8GppTBdjs16TKzbSE8F
C2L/kN3EYii6ARd0b1hSMrZQUgU1Dm2HOIW879Z8M3iMHzAdsvH95a28ixcwWgafRpZljS8vo7dC
7cqaVGGMDgv0sa5gqtm9JgDN/Q/2HIZ/BrOnVZ0sttKt8rY46sHUBJGXu2N+T4K3tI7ufrNNPO4o
0KNllQYLnWoNmhG9JOm8TJZv0b4BGtSC8izkpS7P4y4kbgJyp0KCyuXcpguSFbXsnKZHx2GDe3KW
+0ttiWSX9oPZIEJBec1U+HbgzKZQrFIA8muEt7zBkVToBRWhvHy7PCi22l4dqNBw/DsOd2ZLS5yh
oAScb83FKW3qaiKN1v3l9xyBQ0DS6JCPM9sqnLT5o2EQiLPWELaxdNG5uFtd0MAcQ08HUfRXXfBd
goYP2GMA1r9OUNxWsLVMRuQACSbIDj1KYGI/st35s1Cs0SAkpb5qgDd0O1WiFNm5ThrfAJsqX0X2
mwxTX32iTQhu3fXQLS2NtUjDviS+FUOGYL7ptCuTGmHU3zdL7rSmaDfvDstGLmfgOQ9d0txHa82q
HaUepYVSUk6WNlzPkML8/ZWny/jv0YCONJ+vXmhJlXVmnjZhC4veXPV6Wnn/LQI3cas15yalEpJe
dAC2BbxnpO+XI+zt0u0YuHPDasx46e1EDwooEerSx9n+AP6gs7Qi7Nmt9YAZANlVwliJfMFlIDq4
QtaI3Bp2e+OPGB2ozoCasuKAiml5zYIWENkzYM1x1QmaKnafXTex+TeHpaZ6HaNxFBoVarAe10Pc
w20Gfdan5GT82Uf7Z6AqB+vlrJDOhN9xqDbWXaEOdzBuFayLPUTSMYew1DYN0+LTP1R67IEaULax
W8Wpp3dZR9w5FrZK7O0hJOjQrMQ9RXnVSt2QuYshaAPd5uXIuFQr5PEdBIS+Tbne2iHEh4Xp5u4p
vA3K43lvrx3eeStc4ZnBU+k/GSS+rcNgbyK3wTiU0JcIVlIlLBXSyJ/o4I5x4rerCCh2r2PbMFx+
2yX1L7dQcPttXzvNxyKQwG7yYweCaaYbn6qDDtKz1aBmjVrdu8QX0Sh298D2N3CJb4VmiqHt66d0
9Pfae0XfkKdWFnlCjHzBwsnOMsQFyAw9HwuGsFqgz04qdI14VHDlD5jN2B7HvslIUy1KshUCtkGk
Va2vF+a1PUO4OukM9TxURut2CYV5Vp1fq4t8C0riu6ieCxc6nWDOyXZ5Xy2TT1PdbyWYFiraeWrz
L0ne3RLI2+Au3DvzBDOMNf7YUcsvZXtxLsOwYKc9TuhmAObc9lGUmlKQKd+zqfHwaC7I/UQROKCX
ZOYPZ8NxplPyyU2y7pjqyiwIsv/hCbiuqqqhvVHjDqx+SNehHPDczx4qGDMxd9/eyLAjJoCC8CYa
N6bBlu00suaIyXQs0FzR4Ot3UJzYH6Gx6j7JAlEzfMOL2i5ubCKz2d58L0hGKqXVTGjsurbvh08a
1jf4/rN6tOHFmxzIFYjESyRs3djhbL8cMftdm7glKMtVWdL4UQApy5yeOOOxg8Z96aZhdLA+5D/p
x9Fh3oYQ5sydtHJsqL367Q3sMKFZKFaB2V1Xm5ng4JqqIDb3IL8EtLlqE3Tpimj/wq/MYTREl6be
GksUcvzJZ+y6WHOU0qHe6uL9MvX+snx1ctYvl3fkbkkSWrGqDD6qYr3iKGgyrU0aF3WoGr8OP8nC
4Rf7hjdGOPzak/jw253M55j8DTQyKwg0ZigiDXH+vtRQcl2VXnR/3w1i4MmL5X041Ln5TCpDW/o2
TkO4xoXrcqdqaXB57thx9gqO8aqmEItA/p2vcSqQsTQWrNTQooESjy7tv8j5nT58qsyrqSoE0Xb3
4iYahzlWYcxg+S8AfxrQynSl2XY7IjLvEUXhsCbLKkM1UlzWJZLgiSaU0odGZLLO9sqleeNQpeuo
LI0jUMXqiq9Qf+i8xLJanD/1QzoagqLKXjDUifCcbOBR7ZXeAiHr2tkdam4p1nW1NE4VQV+61DB/
luB02z0WNrH4fAAdzfIIKS4UHpB/Wz871zpKP59s44ZViJJ7181tNC4B7/slIcoY4bGwg7iAHpvl
6MhWb9yg62SuHZp3ti/PJM4DTZWiO6Or7y+v//2ptSH8gKSEvGrxn2k7rdUS12GOdiOlUByJvLeV
/6WmoJi519yuqDhrQROzLPWVaj/uAZNS0YY9B8nu3Pt14UBr209vyjvoeOBW1cEkz4knOGkohkM+
K36Nhg/QLi+Pd2dvvPgZ3LrVuxEqiui3C6U58y1Zdfvmtk8i73KUHdx6EYU7+5omlaLeoGnY4khr
l6/rLNgRe8v0RQT2XTena63pWVmnuFZJzXV7fPIlxU2x91sSZn7qyYLmyL17gaIhJJ4o0NyMus/L
gE2urVGlI2BhlTem0RyjNbnR4SedycU3JS+/SQs5YtTvm1UFKcOGLBfIVkEkk9Bal8TRTeUdHddP
S20e1DS6S9Txq6J0bsSsMH5/9rc/lUPZGoxaXJSkJlxp+oFg1Tm1lhLBJ95bSGjKQL83ZExwbnBH
k9UuKH5GqBE09HOa/YyUT2UtkGja2ZsQDHgOwV3Fprhbx7KGKMIyd35XUMmpi/qha9LJgXa7AAj2
x4MHaZ3oUGXha6DNErWFEk9QYCivpPZDAzZDU4SXP8wO2mFAzzG4RYsnKaIPmhGHjETOyDRTAHa1
WHSEHXDc4cSUqVlvngas4WsOeWVEdj0jN2H1G0aJLeEjB/VoKVy/5vBV6kTlh53JQ0cQQQM7zOut
Vw9PAziEFCTlJDTQoiyZcL8y4DUaUcHC3tv1uoEKHuQj8Hby6nWhHuvEmlEiCovjeIQ3FXXw4n1m
bKw8yD7mIrDckzqBgx7YqZhM+Onyjeza0AzdqChxKCWy01imAy1fh0LdflB9M7lRIOXQ3Wgi3sbu
bCIewTFB0IDH/r7BtsGos2jKGgpC7IcMVpulfNMvmuhAEkXhFmOh5xE1ZUTpPdmF37o7p0HuKuES
FEF5LTfgYq5o5Wzd+L4rHXZqyTDlqh/QeiIqeOwcF2iRReu5YanoGeLff+d0gHirgXcBfAMnj894
vry88UQBOCSZW7SaRAbbeLhHa8mNYf64HGAHqsB1ILjiGlCY1XmmoAaU6tZYpqGixU4JdkC6wjwk
OvR5JjjA94ayjcR9tlgxUinJV1il2TVxawken90k0poVBeHAPZNgAwRjEDzUGGuAnqCreRIRynb3
8nYg/Dcp5lKtU+yt1lt8Aipn7cKF/r0EfR3bWwTIK4zGldTsORsrXY8TuAWnB3U9QyEu9VpfC1DF
bsPCVQbB4bVXRN8uCf6CSDpK9XHG+DofOl/DgRkxW+fOW/1F9aRPhWOHNMh82xO++u7t7M3M8ly9
aZV12rPIK+4/knVq8nsoef2nBa9zOcagGEVndmsdgpHoLDiagSQBsQ4yWiYvRxJ9Ol5vas2SutKt
haJnePRWL3GVhzzUHDOs/PajLogmWPk6+/sGe4vUQp9fsaI3ZB7QYle6ZvFdMB6WKfKn8/bzcPBe
zUWr49bzVBiaj4oTHZd3rEI/HUTasTsJx4s1yIHFCvZkYaVLHS5x+9Wqck9Dwlpq1Bnsyldo/X0h
t/Esovjvg6GugQn42C7M0pPNHJZyS0p7AERp5XqGEa1fKa3kQJob26DXBXj4usUBHaBbo0UOq/ql
g8RaBU9nro/wzS3er7YXF5ADrkaRJUOuoSI19iFkSp1MuSYiPbDXi54LwuGVgRdrUsEHCn6L1ZE1
dj/RKZmhyR/QzF4G49/c8tU0qWVPWQgJkI8GqUe/XiH62hXm/yIrJyIsfrUBuHDcVUqy5xlaSh1k
f0Lt9JIqKuqIEq0OlcMprddKgAeeUibXdNJDUV33h0cKuxYsrFkdxl+5CPlfrX9ufNz6l+akJWkJ
26Cnh7jOGZrAbDylcuCO7UPb7UfZu/rgZbn3+51MXGwOv+aurpJp7SWIRbfHHl0JAbASHfv+4llg
AmnVQYBmbDAv0IwLyKEZRecsOsLwHPLEhyw8KB/f/oZSFftgl+JxkBYbzQgZtxhWAqhP0Rg+59bR
SJCskqAOhkg8o68wlBsghy9yo9IxBa0gHD/X/yMnNVAP8IELoVb3vsPkQqvSS29ZL9U4QNBOMLui
rcJhDYTGzWnqH22qq+PvvQS+Ovm4cXKII8tkzbEt6zBpPyvDT1XU8C34/zWOTEjbhhKLOcjGeu0k
NvTZE9W9PF2CjceLrdgraSFRRKNg7JJDlVpw1l7zGzOV3oEtK0Ix9t0vLET+/UyCV95sZhgPE8lY
PeUD+fqkkvHLEfeX/Lz45UF0NmgcvsgxKeNONdiJ9/vdiq8fox/XBVzrCKRFYTHHofWUdVVWr6yz
4MTeCf8+iZTrVFgN3j9Zn0NxYG2YEYwhLXiGQKjJUeXcm5SHzBZdbv7lTHgOw80fVewRK0WvwuU9
2CNgL/6ihWWWu/qlJz5f/+WLPUfkULm0kq7srE4K8upGKswgnsCWNB9kC+atkXIddbpj9kErh3q2
QI7ow+Vt8bp2yX1CDqO1ETWiek6e6kHKGTUMuE40hwhC0aMvQTxsClTXAjEBF6/YyahT6J4Iyva3
//MUcLitEslILYrfkEA63szRw9hEUyoAgH2sfg7CYbWh0HHSEpYLHplUD6yk4AEBfUbB3t/Hmecw
HCpbq9qXTY6uWqWO0L77XpkGJ53CpRPRnESTxmGyMrfoxSIVe8nSvab5XuHKf3ltCLYcT4qJtZiQ
dMbxXUaf6XSPVaiJZO5FITgAGdeqVKDPJwWG+dmSII8z+8ny+fIwXt+2Xy5xk4MOiL1GU5TCt167
ZlRPdb7N0Ooc4bqNPQ2mZwrTvOjnjIZ/cRuU4CvxXGiy2vCVG3AS2AcZWeZ0Q927D0+KfMx+UCQy
8FpQkhsr+z2b+1WaSPUkZyqaXN3604yBZcw+6q4JWDdFeq6P0TE907MW5F7qiWp1rx/buegcmHRT
rEvgrEDRzI1+LqzVrPtQ4alf98fFhwhRek0OoqCiJcSBR60V9ZxTtMzPcuwQ85ZY1732XrCEGOy/
PtD/2dU8e0JaOliwR+hMksPqqOjoX0gCcuxBZvJZGfQNsi/7uexzRA5HoFqZ5SWTRB5AcCAuHncZ
PxnENG8aXbEesWgWOTQZ1rSSZh0neQ536dw+FyAzWqtAzZEIwJHnUqANS81sBVwKUlSHdlh8sIoD
JVcTx+r6L5oyhnjaTRw5XU5rnLdua8cPCnisUjw5szx4pUJuoy4PIzK+65M1XDWIjSnG5LRS+WVV
yElRktWZB+Wb3qaHrKIiRpZgmviXvjqazKWy0H6lWfdJHtRzMCb/ca3xnnYwia9hxoEvbwCuJEhe
P6YgMSTlHnnpYhvW/Wz1n6XGW9rpSbkUSYqAsnzK59iPyBDK7WlMv8qpL9hIDNAvbCTe1I4oVp6U
Sv6Ubsxn5nEwwqRiOYs140TZKf9spyfoC8pGCBc/XT//VkJ9S5VEAPO8o126QCWZ9uybWYu7WHdz
9OPyxIkCcNnLPKZoH5FR85Hr3Jn0+zIXdXeIljYHOIu+9N1E0WlvF1/S5dqyrnVRYVi00DiQieIe
1lhziVky79Py+xp97rrrygqlXKDvIMAZ3pyuXLFFeyKjf9GGfnI9T94I1xb4psv1AU3WgqKOILO0
uSRmyaVYK+2oDIl8kszuCGtoN9UPQ586Q107sfJdoyIuhuBr2VxOA3eZvF9YobG2RxgUQbeiC+tI
MI2iu4nN3YamOYvVrMCpUC4uLnjeo6cUlO+YKodpPIilJETD4tKXkcoZthLgoVMshyaRW0ifZoi+
Xt5MoluezX7GJkvqbKOc9KhFF23hMZMB5UPuJ+CIwaN39a2rXNjaLIzIZSkooZpWHCMHlcPmaKxu
jsPcBvClYItBcD/2hI4Ygs3Gay2gD9lINYIVwqRemcHAk1KnHSgHyytAoj/KHsqc4pxXtPk4INHL
JhmtwixDs8SL7WS96w3bH6zSR5fhN8GHFBwnNococ5JrHVGBu78P8ZePE7S1cEUqYky9uWpoimYO
EVoHZYn1YJ3LIy0DTXiNvHxpYU00L5eovSwZfC4xsgV8RmdFM1+eK6FdK46ytkEej35eoxt/aN21
1Apn7rND145ho+SHNYl8fZV924BvkJ4cBHN+MTPFL+OgJzdHXbLXX3OuQ/xwdtiFhin4vaE8cvEL
IxoHQVnSFWQ20bD5qDP2RMheR6imvYmQLRobhz9qlRMbfN+nlGE9Ms7KU736LUnDRbDD0DgUAoud
dhZL9NT6y9LXvo0CqyJqRr2MPIjCIU+p6lVSDvD66L3J75Sj4WZBGtbVuyVQfFgope9+33Ftew1E
SC5Z0dCbJU0sofyTIuTFzAjBOLhJ4pxmdLRhtRt97mPNN9Tl+B9XPIcyC42t2WRlzh6TuPiVN+Pt
zV/DX7bWw3/cYXyfbYbXvbQelSwkBi2x91P9ZC2Wa6v5e4gTnClVOmdSwe0bICjTDSp02WF14KrV
bwtpvPyQj5C4OSdzAj3loUDNLDZutJY6rSIqy4tQ9TEF2YRo4jyqSpbIsLXye68YF09EGyZHLyF1
JjDmSwuU5tTqeq1Wb8kXR69atzAgFadQwWVXsLsfayXbgY3wnI41irmrocitzXd5lvnrmgh6tQTL
/5GLvAlTlVW2dDJ8dRrVcDL0fi/r4l5e/6IQHILIikQjU+8hJFZC0Wo5S5UoIWN79F9vhfgyHGAk
Uze3i4LsKK7Vc13F56KGXKAmeTQH7awx4RYy+pcHJfo8HGxkmrmkZaRGMHH/NJm3NDtDOvxyiIuJ
EEbFwQak0tZSYrDRlSc7rlBqXJzOfpAmEV4IzsjHouBmDRiSrcQ201fWwAmrc8ujURusy9c+TVAZ
0V1Du6ILcbLmRhoEer6CtcF3QUZqw9w8cTz30AZI9Z/DIPSaFZzJj93zm9HZxQAuaQ6EYI9Mzy0B
T/nG71swvoQ8woGEbKSNWrUACRmqL+h9lK9/ScC8TdlUhH+ETfBmdM1kxK3MSqZ/kMGKZpJLOJKB
ZmsxYUE+YS2aZN2n/IYJV4tmUrQyONRIiJaslgT8s6sMkj32mU6VAPsu309tmXC4USZrXljt4+RV
R1ZbhwECUlHmoCiurQuOj0dS3+ZLrcXc4BWHXfOhcwSvTIoe5mY5ttFfBD38l6FDAIg8yz5u0qhI
VVRKJms4Ls0QRNmAl5ERjg7G0SBNQIn6ny77tsx3+kx93aGV+DH3/f3JFKWlPL1+UewsXWTssx6m
Ee54Ht8xUp7txp1PAhD6haL6op3Gt/tEzVDHAwWOPN4k6Inta+gvv1GsVbDXeCvXkkJxCTwIdpN4
dlpRXNA53/JaIDgBVA5FRqOYNUKws0fqaaenW9LAtKVhiyv2uH8lvvQSI1UOR0pz1OBmjicXxiFA
l+IBqiOoCJEr0WOqAENUDkO6UjHLTLOlQCseoMH0OUt1wfklXIcchIAGQ5vSBIQY1wuUEczxsdqu
XjMVJLwNiqvtgqxA5RIPs7fmAuowOKzL3lv1Q0wMd4rvSVwLMESEjiqXfyxwNk+bGG+BvWfajh6k
J8uDBKr+HgRYGLPLv22S/HJZ8F08PdgXhSLB9GSKWtWzB9lXjD6Q42L1LqOjaGR8M0/XjFWTZcg6
imOZugTCaTmaccMCfGntvBw6oXEXO/UvJKh8Qw+69mjfqugso8vBCNMDIXhQhaDn6OHtgpXRxMJj
gnXCd/KojVkM5sxKoUnuUvPcgmICz1k4LotkSC73gMDnhEOP1BziZQJlOZQOvZchXwzNgOIpDgT0
JUAfCN6tgwG6yMYjmEwAZ1EvpiAb5zkSPZFUvbOBX6T9TknhKfS+rETNpZcfxzFODk4URY56SCKz
5vfO0RLJ1dYCDoXHUTn1/exMcoibQBHPjm2EfZ6ge/dA22+S+YA9i2b5zNV0qOblDszcBQtagN8a
h0JDodvzUgDoHmUHn3JO4Pfbcs79742+aBWGLDBN5kvDtdyA3KNjo7YlLoswvwPYmcO3KluXq6FP
Cj9STPgYNxGUjnXPtqf3pPpO5RR23xH6Vsflk7KaaNHtG/g4ZnLt9cianYzIt3S2P64KFSDZ7jGw
+b0cZOaN1WddrkODLKsddYUjuvFHiLIJwWFlCZFlqVmR/PxJyWp3tf8TzOQryR18zddERstXNdq9
kxe5b5Qp3H4rQ7Sudk/qTSS27jY562BU5mjY4JqWReTYyrdyfjeT25SqwRiDOEZ9Y9KCSijaefmD
gdDAhW2n2p7jARJ8tHDyDmZQmeiD7WbIm5Fx9zRlkI1CrdHMPJxYi+V8r6r+30KGAbOKbpZnA2VR
w9r+AbSJziZgM69Vm5f6KEHhjTHh0UpNQ1m90dDuy0qqw/RJ1Nezn7xuArIltQk4TnJRDgb0OX6/
TPaa2cjO8U0sDiYL2AvHtg7lK+jNwn87Og5Bc6MdKlc4qt1jdROJg721n+VJM7GxlXes1WHtfyVf
rNUBOs/it6n9DqVNRA5KtCld+4q0YG3CoodAiUTxcp8d5dCBp6A0Jn7y8U+wfROSg5ZCtq11zdha
sZ0oHEDtVe469IUzS7Y/SpifY/GVY9D9urKQ4LhYjtCJoZNjgHN4eTyCvf24UjcrUYMXS1Hk0HC3
SHttT8axXqUfl0MI8PFx921CJAveLiFjDh1ZlHuW6wEZpSoqHQiWHl8M7qp8JkrfMZF4pogGLYv8
UxlSb5mvVLf0YiDm58uj2q0fbL4NhxlqNMNAyaCQPzVGx8wKP9d7X5o/DvPi5KLGStFX4vAitUer
pBHIpopUQK2z7w+KoYjIXAIMfpT82Xwn1YxqPD7gHLNJNnlG330heebRGCpKZXbUsuKYdLloO7Gz
41UqvplGDjOMOiqNLEHuz5CQaVOxEtZbTUUfy32XonF4kQ9RMuZzwWj5sDt3uq8ldcrSIZ+6r5mX
fzQaZ4RUlIxuCLf8Al0Hf3mIZGd6yB8uLx7RicMXky0N9x0yQB7nTxIU0XHDV5TlxZBbi4nxPDX2
P2n3sbKaOPUXbAu+gmxLiQ3DL2x2NfqfZIFtK6P/Pe/Dnv7QhcZ9gsXD15Jrhc49KJZo/PC7Eiax
TGihN3CJY1oLWi0sgoo+G19ONpOMzt2AvLI4xodecseDcZ7d7gjZKdSBFN0VLBMBrPHlZDKUi6Kr
WK8dTF+mmxV8pOjA9sdjTVTIytgvnzzvRl6PwKaNpqYq8pI8u19gZoAN6Ut+lt0z2bb2JD7hRMuF
S07AboEQkoy8T12NU4kmh5H6EMjPqttWDS5PpigU+/sG3kxzVYsx01FU0+FVX9jkTKvkppPqOFjl
XD/kExwOLocUrhcOb5DjUWjs/uE2Z5nHBXDjq8y5nDUjFJVw79dH31rGr42aPJhUCRuy+Eku3ZF8
vmkU0auyaNHwlWboWszK3EMKLjuqzKDllHgq00fGFQhEEyNz/+gt4nmV8sXm1jAl9IijH3A1aJDo
s5sowlxWAC18eVmetVUz6YwLiXnPZMcfpUGND2zvLUfxPhCtFL7AnMRJq5aNnoXGNUtg1EP+UXOk
a2gkAFhswVOm6EDgC8wkr4cqZilZd2LWln8fCMZBzPQSpC58dTlJawibtIAUE1WnBWbvdBLtst1y
C+wk4IylMzciLjuS1rHQigws4025BS4PrKlIXPD9l7l7jsZB1rSk2qDVKG4xI66SXFewmyyu1FPZ
Xb+h63n/BHiOxqFWpMutTVIDD4oEgriNlH6lVno/6AO0ppRPIyWnql1qtyvQdVjF3yCk48epcTvU
7TcBlrFxvYaX51/CYdm4lpWZGHjVZ5dkhAHHJjATr/LgZ+Kr2YMcxG4O6tJZdAva5xlsvi9/5Yry
ZjRM9DypFsTxJftrWy7ULZhYoiofUe8821HqrrF2F2nWX0M8HYqFcVS0Mx1VP2nT20wrrkejCaah
cNtBC3VZ87RZciRbjjyy4O42Gm6baZ2TQK3HuTxz+wfPPxPHE6/g6wrb4lrCGQdJcgsd5WkHDkRZ
H+DyFEQwnflv4bgiUW2hhUTT8BSX2p3bQdCnq4I6Ps9D6ir6/eVY/4L9z2NjMLo5VLU275tlwSvc
Sh8r6cn025V0YUy2ZTYxq3SYZUXHG88v0r3bG9eWhw2fH1XXgFXjOny5PMz9G+zzKLm7XlHIqmLI
+ILD8kUzP8YzfOsFL1f7MPkcgsOwkmZLZTOCkKmAlzn8nKkg/dm/3T0H4GGrWsiq5EMV1uaVkRnH
LJKcEVZOleZ1mgqq1X+cMw64YMs3GQ0podolz65qv89B1VxELFABJpkcJsULRCtiBfoLnX5ldBBV
pJXTRvd5q4jOGFEkDoNSOTPrym7AmT/CI9wr3qXvjaNUOu2BEU+hL+GZR2lypQ+XV54AO3iKFZ3n
kuY2lkUdf4AVjyuZmWOO6GUpZUcqcgFSvVb1fawV/rNIeEIUCLtRaUuspw6yEp5sBB00lCXZZbfi
2CVO5dpeM5zJ4c+aJJ8xnqdJMSU0aU1wukh4YM8PMTSqB9iFsiNFEnfTC05VniNV6nlR9hXucdkR
xSKH2ud/tEJQqGRSTfksyLkEGMJTpaTJKFKtT6pQnW1Hiw/o53fy4Y+6PjbTyMFIQfVyVTUgFRMF
YS5Az6Ig7ekNoiCiUXGogkoUNMNYU1xiqA4lZ9K2zioHlzeBABstDkpIbM9aQimk1rrKdusO3qNd
/vlyDMH+tjgkyQqzowONqzBr5zAydCebUqdPiRPDAehyKNFwOCgplkXWYxkyFSqVQY4cXC2aBDmA
AOx5xpRJ0IOJo78K2xQKJtXJtiWnVP6q4ZKT42ptiYQWBDDFc6a6OZJj2AuUYb20gVJFLsEVdLVu
NXNyO0uAiY/FsQuZKM+WggoNSKIWFt3fehwwDtedp7pv1wSlqzkEuMzE1s03tHyIEhCeR5UXaW3Q
YazCyphPatf/LDOknNI8fu4hD+2gZv9Jyjo4zenTOYmXq9TO/EHRH0ZbEhyyonlnS22TCs0ZtUDr
BwNXWTrH7OJzbJ0IPUpNYJnF7eVl+y+PLf8cDjzNamwk1E4VdMwxH6TyrrlPf3YTmgrGv5iCceMO
EMgRNaGwvXDpU3P4Yhlzm0s2rnZ6dV2Sc2c84GLuVGv4+IZfh9HwQzBKlrFeisiBDepfQzcsuGu1
kKO1rLlzoh4mLgntVT/K4aO2zMd4Sn6uA4XQ6tyFUZ4YTpfqAhqiACVsDpBqPR46OQeBMzZluGjJ
Qb0WHwVjFVyceb5VoRmTNEUJbAJG9RgbreTlpvJx1mvohczy4rVRTF0zs68heHlWpeI21dRKkHNc
PkEU/vXcLGmnrjo0I/L0MKEWb8+HIisEQf6lvPL32lV4/lW8Nsaid4iyGDClIK59FftARgVFgjnM
A9GL8uWPB2HXl/sS7Q1VXBhyFhZFA6HE8p6U7YfLH+/ygaXwTCqp6RdIk+DAKtrpkyajmyWuPN1+
UJZIIIgtnDw22g3KyAaNtLpEVtj57RHSBUzfMp8/d57iVj4uFIrwc11emHAYfBkReqRFB1lcO2iD
6hhJvuFCfhI1FqL7vdgT8nI2qPCcqlZSmygvcImN0Bd0pZ2eGnbWEB0yb2wn3W/keF6OHMjISzzg
OoZu6si+tdT3a4OiAOy+iPaQVD9aGkjDw6SLZlW0KDlE6QYjhqEU9gClpkPU+6kYBdtMtCa5zMaG
BzITTodiW/lu7pNDudxCjsAzota7vPgFQ+EfxhU9z1e1wvqoPo8gv455Ibrv7a5AZm4Ohy0Ik/OA
UfSZXfY2HkPZywt7l1RulNPbXl12z7hNKA4sIBWulkkzIdSY+6AWe7n9k82aShwC/gWkLyRLqK+9
u+Y3QdnfN3taLbKo0PoXT4JLAPUT43BYHFE/4G6asgnGAUjSN9E4smfX0obRVmFfLyXY9DFRD3K/
/JXrwgxxd31sAnL4oeslURL0vcCujL0qZ976KFX4xWcFoj8kR2zCcVmKNgyDXS9o7kw0OjtK/cNE
N4Jgb+3fzTdBOMzoaNZL/aShCFy48qk/N0H6dTzAc6c/sct55qBV6YP4KHt86XiVEG3icrCh9u2v
cptm50Eqqc7/Wbuy5bhxZflFjCAJggRfSXazu6WWtdiy7BfGjBfu+86vvwlpZkRBPA2P556JOC+K
cDWAQlWxkJU5h/VhSqaDwcqTYlCPqdA7shYPJC3e1DZ3Q4eeY8w+Kpj0ior2rmXTfm7rmw50PrNt
npoxTR1DHaFrSU6Vbh2XGZPzWvyF5XPk2WUQ7a1iCJ25jXNnULWflVXlV204q7JLvhmvVksT4tUw
9lpmqHATkMPtM/tbsc999Vge5+GERvECeL/uVCiAfBnLkcQ/xfjVVott6Qu0cwOrdjprb46yR5Ft
qMPr2kRgj11WRKXd3xMZZ7LPEsc+kofqaB2ive2yBw1ew2c0KIjTIKUbew+ye7/9pbT6EUJoG0xc
9IwAwGT4INB/ESXuHFLcoiXociZNO5J8pWyWkyuLQlyjuPVa1vfKnkI01ax/zPp3u5INsW1+Xq+M
CPEsoMEYsRHThmZSNU7T4mVigdCWNl6zsLhXl+o6A5XU5ZQn8VVxMrQrAohOVegfQeBsF9TX0L47
LotjarLUJ9tBIZixOekxsYyXT9Z/atg5me+H4tvltUjygTggOvQqjRPOqoc6YVBjRzENt56OA7Qe
w38vy8l7mqvDEuJXWpldFVJ8SLXNtUI/FelDYckqZEm1IMJ5yrqoG6Zo4GkzMbDzUj8OJj4ussPv
vhW/rkiE81iBkrC24EAtMEa/zskR1/iF91vJWYmAHlaXJEgUvBvM886OPIgzHqbsSmGRF/T7y26x
GRVtoNghwWGjvOG7vKpJdNISW214HW6WTprf9qN0Pp0HHDGZGaoBdlODaFBoEQqDWuuhcpNDHMA8
94/poT5bu/DIvuEBEOR6Mob5rZtkaAa1oZWim1QEZITKjEMk0KLI7auluYbOthT4+F57EN6N5RBD
0w0GFhNhz7o4bSAbaZd+pSrnVP8U0ukTjTBrUAe7LIUi+1JCiBaUanV86jHzEGvmKZq6UxR0kEZU
j1n8vWr1m8DEpI2CGSnz0zjke1r3H8HtfiC5cWUoxZUdGUc+U89VkC6f+eZzumFA40XDtwcktoUF
JMkQx3kIeDIntOAc+dPV/KE+sqvCzyXd8a2wbdgQpofYimERkd82Iwbei5S49M3isaL2x0b7XBIY
XJRPLY2cMZcNgmw5AFVVwzZNm1FLdICR8U6hXsV+3N5X4Y0RfF+kQoxboYdCZAxyceBsN0TwA54U
4iC3Enwfl6Fb9cFV3SO5LoqH9H8oKXGnITunquaRprpT6Ly7fH5baYlC5p1L/akW/vf2ziZZHuJw
IQ6lAe5NC3s3xXHsjkb5KS4177KtzUYEPEUlJsTD4fBCvbaAa65qqcb22UgLpyPJlYXmlT0Ed+2S
H4JIQwHXz/cQJLjrsuAHKdmJNEz2M7bciFJmq2A4IhYO9u2SQ9Pss3QcULVpUekM8+DllHYeCSrL
iaLJS4suc3ompX7Zil0Umumop1XNgF7QW7tos8TZorHIn54CP3JrNz1zkNX0yIvU9nB5rzenq6hl
Q3sJsZhpYpO71+JwWmiGid5nRLXm7DGpY83XUJgYUDRyslVALjV36L3FcB6ScyYbCtm8PatfIFRZ
hhbjUcEakA6ax9S4Z4EvfVnStlLOepXCWY41YqeuJLy1he8RzCuU4ID6AT5DMIflHjhZtPAkrYo3
DxJXBiKcCEaQ03p7kHk+asPY9uy5KravgiPGi53W0/cM+TtzoQ4qC7Iyi/zvq8ya6JlNLJZw+e5/
j7Le3NPV8oQSfI7DIa9BMrLX63tV3VP6OwNklJlQ6MNwIyRThTBA46UoMbhg7cH3vquM4YfFxsfL
7r+9hn9MiJjGRKEsHc2OAf5XOSlG4OxeMrJANyMnsxnBbcb/iWN7S4GICYVGaz/OrD1BjZx5kWqc
Gb6k68iMdjlQ/owpUA1GQG/U/lxZ9mNTZt/rDjhgzA/t8iZxIhCsFiS7S7r8ts3xbjnVYLPtzBLB
eGrcAWpcDqXN6CU9Xv3SwT5VLN5F4XQax+xDaRWVkwPZ4pCx3Kc6NCkNHby7+KTx6qr5MzTLnyNJ
P8xRes5H69yUgzfO/TeqTndYFRSWtXpHIs4Mt5ATbQNMm+Z03NtLdd+W3XmY/qhabXCVtPus5NM3
PVRkzrCZFEwCP4BgI0OrTvDtKs8VOoEQck+ru+YYPKI7vY/dyn7Q9xXUgKV0WFsJd21PcG9qazSa
y5ntw8X4I8xt01FUCJqqNNqBLgVUkaCPyKH0uCzdn6lRnJYhl05McxtiGbv+DUJorLKSZamB4RP7
YbiubzSwCVefMZt3TL93fvhBFrG2Mt7anBAlIcUXl9RarH1Ap3vI4B5NM/4+N8xRlO5LDeGwIJgl
12OzdbC2ya/PKmRpTWIZNUZe/5rk/4s3l5x/mTd3K92YyOcEOVZHYBGiSslyC4sEZb9eJoOTgbPX
KRTmF7q8lbcVjlemRMGwadCtQC9BO8YZF4rBrfbRvjjwlVHTkbfwNh/M1/aEhJMVFQCIzLD2k+b0
P2c3v4Eou+GU7hGcGR6fJuhqty2d2eOaCFIstWRnRQUxG5GOBR2WW5tpcDfDb51sHgrMbNiHkdbL
V2Ll8Z6EU7wLw6p1oIKSO7SxMg8FGF5GyIgzqe+GUDonvHWPoJ3Jpfwg+WiKxXMSNp0xKhNkGsz5
48hGa9eqdAIxWv+lIk3uGCy9btLwQ5Ip477I++9GUzxFbYe55TaZdpdzzmYkW/8aweWrYsC4QGO8
KEGB+BESQsTnMIZfwUA98zeIMWRtTajc7XnUR2MGY/c80CeU3OdoqHa00m/Soj3TTDXcYFm8sIn+
KDPDmxWSOHFcHDJwZWZRuIMo+sEg9nUcQeSBQgy3S7wsyg4KARyu7HZ1Ovo5qytHTdgpZxBMrxZQ
eytB4cZ5GnglZYU7V4Pi2Ea7KwhIbyM2YNSXqch9o05da5o9EzIFZEGMTROZ4sJW/jVVQi1EbGJa
pnDfw3QI9QafVXuaRvuur9yyandgccTwfCjBfm31UEwNMcVi6GkjFbyNZSbDP0uJygDTmBwagYs9
exg0+zDlisOS/WU32ipdTIJXTGKpBoHk9ltjGGNWyVDDp3sjAz0IhE2dKpZyNW3dnLUVIQMtJolU
u4CvvgjPgrhwBAgXDBochFudfgGEuznIvDYp7OJE0nZWcY4gNtcXZ6DpdyUebvF48FijLHLiqIWc
iZYpjhkF6GybMqnrTYdZbaxwPROzm+rOxHyNrZo7IKy9vnxUl+aGzdNvHeFrSSPEa6UfVKVNTHRA
4PhK4VZj5V52ks21QDnaghQ6ZUzswKJQHOuhT6y9TVOHtprXjctuKunOnL5dtrTZ4DFXpnhxsUrk
edxNdFhwz/5/hg/BAs9U3GkbzSTBQ+hil32EFA+2t/BUtdNBq/KfQWv9OZHcS0eZ+vbmtV6ZExwi
iMwswcQsIohu2gfMzrlLmWIEIsFnsTpFV2W63F/ezM27vbIoxGytmQB8D1AUWdU5AseJln2/bGC7
7FpZEE6ryDGHNGrYwspLneI438SnzgHhBFjYitPvTQetT0wIwqwLWlNRgbTSkx8ReyplG7bt5/94
hAiEbAYAYsOYP0DlD+V0N6l3Q/81bSSNRZkV4b5OqQ0V6xGbFoT0ts/MJ10fHpMGZCsqyJwvn5DE
BWzhc2cZptRgOon8ngZ/5NUwOxWdf1y2sdkWWR2L2PzJK8Oa7AAL6ufjy5QFHu80h78blsstBqtA
qi57E938yHj1PFvIKHY2s85Ci3FfzvMBMGZl1xhj6dSLGrlVUOzq1tqjXpEtdTORrcwKMSOrIHZe
tzyRWS7HN0FoMIOeUPr3s+gvsFZslv9UQ9FJ0YZ+pzWe5KbVzDUiItcLZj9AVnBUfmSO4me7Hpxl
nuQwN1dIqabxJruOp4+3AXjBXFieFszc282pg/hMegVM/043j4sLmh+cpGxga7OQNSmDTcOm6HAJ
YUongPInocX+eqCCVMf9v9CJ3AJTmaZmMwuq4kDrCCc4D2UclGNU+uoJDG9u8sE4Wj7ZKbeyneT/
kFgx4xvB0NFt0HFwfKNXmYyQZCJxizKujDovDnWv1z2qSO73dgS2dN2meO3Cs45wXDHrdFK02LwX
fSt8+GL21DUhGENc9VcY/jeRJearRbHZZVdZkWklNtA4c/mE1g+pF5eu+b0BeWMOZSnr2NW4iPIv
w83AaVGLoALHW5jYA+sGIyyn4Lk2gD4smhjf9Odx1AGAEvdFlZ7Ev/KEutnEWRkW0pxNE6Xrczzc
84bov+Op3q5bLRv3nRCmQin5rdvkNYvI1MUvn3Vc4JddkxPwFlK5sO2wzXR81eBx09bFIeLYzqqE
gJ3JD874kqLQhlDc6kDPJnCM0SH4LKd72MxGK4tC0IZFfF3rQewTI78zZvNWnwPZhdh0kpUNYf8s
BX2ZkGH/+OBpjf7MVzAtejyKTQ5k3yZ39qYBPIGjrHGxed/RXtY0bCU4lIQwRpapSuwKEhFVo+Gd
J3YAi3BS2SPhdrREvcqIxkBaJ4rKYZpxjNBd4yLJxXE6LgfTQ3fW+zUlsq2aFY8OJmKzzvCUJESX
1i6schwi5B5V8UdQHaKIBSm9ttxMTa06XaT/TvpZWRSxTmU3NFnIKeFfKJFfaYob53crSnzVAD+g
UhVnJwRpoxrbbJptYPer7KMFkuIhsySf85snZukEr+44NtsUW4UzsVvMJIyFX++Wvb7jlFPMU6Hs
bh5+79V6ZUxsFjZZogxJE1gYscrQd9KVnZqZtgMYw30wK4VTE66NbE9//EbZsLYrFrW5lmdDDYzt
NOto8sf9YVah9zcqx1wd8PYZ73V7AtM+aqWm/Z4b1v1oAL/fhbIhz82MuP4lQslbDLoxZnik/MuD
/q3w9Fa8sXT8p/JvyHf09UzJRzvjuWGsoDZt3FjG4IBzj9g/Lu+wzI6Qg1QrMyvg4+w9YvauSGov
yltnietDLVMV+B87+Lok4dYnmtpBFS5A5bLrd2jgEa/2ueBhmWNoH5Ok8gnLrdi52kQRo1SMdVmW
CeY5qe56XMDbnJzWV1y8Ief+stPOv1BXv7NJDGqpzCYAQlhQMBY8tjbbMck1I/QbwDnNP9Sv+knF
OJabu7zNXQQPZDcfhkqSn2RWBe8k9jhrqZbiWR6I/Z5Ti1aLo09SoMy7VCusTghsLG5KSGmx0Odp
kD3GB64gWedfJrzEs6sKLCuJfX/ZQ9/7jWBTSO/jbDV1ktvcZngILXwZla41/xlDTLhxJh9dPvTy
L9t89xkomOTbvSqyjS4vo6bUQz8Yvy5Zc0vTs9EdlrRDZ/g+Nurjb5hDfueoIE17F8qNIeJK1Enk
a5EfYZAl0gx8bY5Ptto/qP3kqbPtXrb43Ft78xkB/wTWCSg3qqHEF/M95naIHdtj7HPMwfA9+IMz
Lem2m3nhLuw8w5l2dnasoCImA0C978UJpoXzRC4ZIsALwPuym7zp2LrBkZwhR3M1HjTJxr4vewVb
wkGGzTyM1gL0WxneKfPshBmGaU3MS3pDZ3jRErhF+6ElknLjuca9tLs86q78x1wqvEiEWeUvy3Ri
o55azpDlulfZbXrVjGPndHb259SwI3wbs0xVeC5j83vM5tSFBlfkB2F5vWT1CZpnutv2uZ/qA3GK
jLlTPeBdAwvAy31xBpDMcNFIVY6qraeOWcQHNR7xYR0Yp07LF8delmG/5IN9zDLD8II8eJB40ruv
GL7FwHzxL1+NvivmOsWs1BRjPc8Bj2PnguOMKmQ5o0d9kNjaCHNrW2IZN9ba3KQoxMHyVOUg6a4R
zMvCbdAueebr49GANe6USOLBu4KVr5EXWkCZEfVdPRePuTZOGtZYMGieBIdee3pOyIjjkbaXLHIj
+ABDx4BnoxqAgmLjAlO7fd3jrRH3I/C51DHzxtv6bH4xj1zXVPdSzz4GnNFKmkY27+batlAOTMQC
fzVdQr8CezEGKdLjONlHGoG2dQl+WkbL3LiBQJw663tq1Ddh2slwBVtnrKOHAlAKMiggq2/vTpQO
bJqTLPLn9Ltqzg40dNJikhzo++oZJ7q2ItzQjlRqVupIKobfHOdzieycOYtb3OOBUYrB3ciab4wJ
33CtkTPG+gHwyAiTykDTdJUkSco2TTg3qIEvRZKOmEVedC9J9mgCOHb76bJn8gJNjGrAPFq2oVqG
jXbJ25PRkykE9lKFc4QYbs/xfJ9jtD25U0wQ/6NS7c66TNx30yT6MuDf09FSED9ycgOMnyyuaxwT
2ZPDcCC+sW98S5Intg4IgYXaFEHsPXmXnSstuPEXkEgVwVVfL4kDeNyPf797axuCx0VWPQQQ7wBT
fKHv5wZ6z5Y6Ad1h7A0926tN9BAFauEMfSZBsfB/WDw2dCYN/rxsvJ8i1Du1NycLFWkS7qh2H80P
s/Yzn2UkvlsuuDajv/UOaymtumLwjog2OwUallxEVjZRtHlv11YEH2xjwO2qGlZ4cLRbr/WZV/ZH
4oPV6pCcokri81uRf21PKFaSVJ0jNcPF0rvKSzRAAzQMDI2jn5aq2/eWZOB+q9jlbeR/Dovv8qpy
iGszUMFVFz0j0TkWlDQPnEx02bWV0/iZW8sUeWXuIfolmNtxKxDyNRo6VnlngBxsJMSzEsmAisxB
hCgIcZcwHyMt9Gf1xKzbNvazWbJ9W+FivXtCGMyqedKsrufhYrrmRKzL6VfChWwl/GesDqnIQiMZ
W4KqUvOTZdoVeu6QdDhdDhjbQekfVxCLHSDEYgbRRnwVGLnXV2BiZJInQ8k6nquB1TqiXEmHnJc1
OVhjk2HhgzWQL/yvl/b5Uq/sWEGyoNqBU7c7fBNDLLRVQgccCHuQo6iuegjUT5e3TuIHYqYqGauN
LEOsBd/CYwh1jfakqT6SvkP6g5nUVzSSOLfMohAnSBoDjFFNtW/N48mI1Lsy+KAGX8xi2MXpl7a9
ARj5cHmRstPjf1/tatqpQ1kG8MJRQf+kK8Ba0Tsl+Z1v/nVIEim5rXDooZWHj2H1ZDuRq/f4/lbc
549EzpHNa24zlVxkWRwUsSF2DrrFQOnq50aDsUtPgRd85E9BnW/dFmcZm+v7ESbUg8j8KiMYpwAB
iHilR01fLDuKfErIzzlMQBpN0h8QM0kcXVcyUNNBfX0ANKWe3CwqAIabtdi1MPXnYFjYsZVC8Uqw
73iGhRMPZq/APP0uzegxtaYCQ07q3dgmt11uf0j6CfO2atA4JI6vOsiG7zIzkkGSNxPX64LE6DGB
7L7qdIT10LiK41vAsNyG9G7TfjWiXtaL3voGXO2eGEiGYCrSOUdob6Bl+zw/dVhu6Gk5I1dKvH4z
Kq7WJZQZkE2K2BRjXY0KQqN0H/WLpDci2zmhxKjS0aqUEsEjqAikppIf88LcMtN9qrd3UzHI6IU2
7/FqRULoMJZWb9UZ0dEsv7W55bTaTwsY+t8IFisjQrDQMKGVzATbBrIPdAs/NvPXnBqSr5Dt6mxl
RaglphFjQ40GP4D8nldOnrErfdvttFN+HD9EJ1v2eSBzBqGkyCKNjMC8R36dLm48HY259C7v22Z1
tFqRUFFM4xxEYYl969CnKYdD055rkGNac3m8bEi2FCEANXNj9ZU2h749cg3BD/loSlxAYkHshmcs
ywOgW0CMQgMnbFWMlEgsbLYPVnFAnA7T814HETLOY9pr+/q0HP5qJTYn5Qi4wn/aMV1/m/8ULY6a
RMMnvKZ/hzKio1aSI5G58zum/YUs8xjMtU+dAZiV1olP/PEAdcuu8mXDblJr/PxW+VyvBr0LapwP
t4bLQ7zl8Hx5LL+/jU66jDNd4toiZCWb27lfLHza5GnrAILpxUGIRGW5ldLIHEMSU5/ZlVdrm7Il
NK2Z1yruy6tIdgTm+hkb0KnPnZdnXMl81UqKaOmuCiEiqM0yLHtc4ARqCXG9r93IU4HN0T3W+LFU
neFZDeHd1/ZrwBAlXaNRHxqSLjUI6gYvPLR+5BnHaB+ejV28Sz9FkWPjHaj0Uze/VjHqYB8bfT+V
UhyGJKuICJ5giQFpLJBVluGBsK8MxJXj0+UL+B7q8bZoEjE7VpdOVmFhb2d6N4w+ZsutaQ+A9GnM
8LFagiKG3S/zbZhd4a/1cMX6n5d/wXZIM21KDUyOWKLGX1yZeBmKEQIK+mkI8iNtB0ld/573+3mN
ryaElJZqUFbLew2dZs2prqvbwuMe1Hw2jt3V1DmKqzy2Xn5UfLYf7iKQts5+cg5/Jm52kvHTbh/p
608RXFk1QpIsFI9vaX7T5veEPhBTUsnJTAjpbijrSVVMtfaTbE/mxx7KhBmw+5dPTWZESHXxlM4J
xgYjX03bq6X/TLTqFEZ/XjbyXOC+v4j/7JYIWaiH1K5oAZaFAILvMxCJ55JG3lKFCuY46DlOU5fF
5MATIas7GVfzpmdi2h7TY6oJegRhjeHU1zEUqlFv1WyPHcVn02fJAiUmxAUqoHdqphDJln9V54B/
0JspBBXm6M3H6NQ7xbfKk5jcCuP8URvXDY1gW1xVM2tKnnUtkt/zq+GiAaGt7a39UB2SPT4QOeFp
4+ixB3yGpFex+UW4si0u14jSrp9px20HPjR1+TPwfMu1Us3hmTlDirDZ+qpZWxSe8pvanMalq6rn
5nOOUSiDAOg1esHVfKhn2d7yckX017U1/vdViizKeOq7qaj8lGYfxyVylRnTaU1yr5WWU5jpLhiW
c1Yk1ybL/WY0H+Ky2F0+X+6Ul36C8OVDminpUmLz9hnPXCkm0Ll6ym9VOuulcs9eLRU8H/1EWVn5
SQBOKOB1UsgIDy7NHvjwnxyTuFXprO3xgLSyx8GBlV6HlW9m0TmpHpc09kKSuV3xG+FzbUhIFkM+
tuY8wmNU42oiu2K81mQKQrK1iEmgAkCAdDyv086twb6+dNC5YYOboKf239xBSAa0WcrRTuvI1/FG
xmnJ2j2kYHxZWtv8aljvmhArtXZODLWtq+fi8PUFOQAgQFYObqWelSmTw7hXngDuyYwqOan8fHZI
ZKBYeVKrxb+8b5s159qKEDi0mOn9UkQNKvl+13zMd7lf7drrwEGek+OXt/IAqFd0cIGoBn33LNdX
lEwtd7qRQzjc1h3T2+Ewgt6sPXYNFCFhc/qdshrocyQ4C5hRcHO83Uham0rLjPElNi7H6SodTy1i
cYP5nMzNRom9Ta8HWxJehKmOwWjBRUzVnosuZJWv2c4IWrPEGkDYxVw9k4TA7TTzaklMM6NitaXR
DC9pRgElGKo97abjpI0vaUaW2CRLo8JOlgaUWWw2VT5hfybJZz3rnJzFTiIFNW1ifqzV0oQMA0aq
shgozoyzHA3f1a/ZUXeNHQdo2zb4ynk3N5ndX8jdfA3vEgtmQS2GJ1ZdFyENbV+UJMvn6g1GpDz+
Sn9w+wBXtoSolatTpQ+RXr10ju3nA4z+7DHBnGQeBzTJ6oTN+7cyKPgmnvIsKPJhcZi8deL6Cdgf
SSDejpBAh2Fql9OGiUMfvYrx5CxF2OJ1V35o3ekw3XF+ql+ATHEveHdWK1tCci7nYY4qEEbBS8BH
mQAwmfqt1+UeSgEv82tZ+3PL/4FupzrmkDjLreD/phlNQZIZsLckO7X6g3SWO5bM0UJd0tjdjMtr
U8IFWAhR9NDAVeNogvo0HRTjr6DFkYvSoLXlGGtzQjnVpU3JhlCt/Drp71Wtv9NY+fFyqtnKZzaY
W2zLAJjv3QgtH9AFbYFZ+WXxvZyOc/bHIpNX2l7FqwnhPs16RINyhj/Y5uIN+gcAgyTuvVV2rhch
XCBCGdc+hAVjib2h/tmXn7LkrGQftfaaBT3mK35c3rVtl/tnSWIntIxsvZ9MuJzGQF0VcwAe2bUY
8G/Ux8uWtqIRxNgxcKNauLfvoJ1NkVfg5+TUeGDp8mJc3cRjXubkOoJt42Ksyfsdizq4uUywF3LG
t7eZeejCrmdLWj9H+RJiYnhvzc/TPY+AY+TMf8p45rfXuLIoeIjap5hBznB+qY1vszI4tnX3JVn0
K05thMHu5dyqwQmiwTckSj7Qpb8KjG43A2YmcaT3HCOEx5DXtQueNMUgLF/GgMdJPD6gFOqOxg++
4dDm8DW3cfRD52q7xs0+Sfd9I8etbYulJcs1vakpbvvfb2DBcbmpfynHbfgvTBkY6DVVkyGfvj1i
i034NJ9hquh3ifaxbz71Ye4k6SQJmBtX/40d/jtW1XKTlHmVDbADfJSraSnImYjkyGRLEbxVVeuI
aB0Ku1lrb9ohewL076insVuM06fLN0O2GsFNO6o2Y7holR8VJai0PhWZpO6XrUXwvjBJxprkS+XT
4cdY47XAuB+s0dHHb5cXwvdEyNDrYxHbrqGi55k62TgWe3QSy8bD7lfDmJww/kILWdtl263/8TVR
55S2etkj1LyUHs9Pu6DG/EW0tuSEnlnAV/4WZ2GH2BUAbNUA6l/sAw9ygRCVcMoYtECNAwo0+WjT
Rgp9s5tCls7stKIg0EJ+01snMUH5zTXu2X88M7709dK0RUWNiJSjMA3YfmAoOiCJcz+ZzjYaIJcd
5D3v9nMcxGgYAyDbBMHOW2uALUxBPViVr6uY2S3Lh6FIzstY3QwtAMSt8l0rDQcPjY6tGdd9Rm/0
Jb1L5xl48/iQtxGImeK7MMCDxZQfKkxtm0r4oyT0z2y2rhVl+vPy790+99efK2xOHaOPOYT4uZP5
yFggvzFbBTQO+dWCEDH7nGYsiuhLYvjbi3+N4FW2GCFoLk1P2aiiVk9BVa9lmP3RWsn5brvs62qE
oDlV6GBUAVYDWlc0s0OINXzLWpmQBo+H78PMqxUhXmLatS2tCGFGVT7noPsuXNZ80mrULuPkWNPT
ZR+QWROCJ6fjjuIUFyTiGPM23qnN91glHxKA+ZvoY7nIcE2Xzwk0mG/viD7VzKpjJLdWDb0gYmhb
7y4vaestcOV1mO15awLPx3kNhYvK7/PoqSP1ee7BhpSz6TOL8wTPDgNYq7SPwBvfl+Gy663eH43Y
M3PloGFUjU7MK5oE/Ibh3goxBzg19lNf1x+XrD8uJLhVUvWraesS9nrZxuhvf7XCMKSi5ijnCjo7
UXaf9rZ3eWMk1xGj4m9NZLkS0CV4Uyu9zIzI8ULbyfJvLwaE/K0prcqajjEk5STw5zL2VIzIgphS
0b9OSnG4vK7LPmy+o9jSwRhmDCg/CzCTKAAbAmgR57fgvfDn8FGbM9k+8qP431cUxeDbxZl8RpTm
CAS85sS3eu93B3ThGnyrJ7twb8jujGyBQuBpGRn1eUYJRefRGeYUMwaxU0KJtt8p3hhK8SSy9fHf
s8qaIDgOiUpQHRp+d7S6hwSiT9P9gGZcXB9jiAPsLx/gtmMSfEqDLxrUVyIrrlUlTabzoPCWCLw5
jQdZ32/zswmSWcDkq5gSx8TL28W1c6oOYw1vabzA/6fT+NeD1i9N3m1t58riOyKi2hiMIEWpw6c3
bcPFm5IHlsnRU3zM4ILQSeKfWwXx2p4Q/xRCMQU/ZbWfRTex8jOcP9uD6uAxVHJqsnXxv6/cBNyx
SVxjkPn5AUHf8ZfB1CV3z6sCoYHE2lZFvF6VELzK0IB08YRz41iWl+eKlw+9Akr2Elv83xIv+NqW
EL2WtDXDosbKOKAKc1fpbjjEFACS9qjEaO1DFUY2GrpVXKxNCqWSDbhbq6UoxnJlecCzGUZS6Izm
j3ovWZtsH4XgpWgDFFV54c0fdDlYrAKHBp5Xm1N0KqXPqzJfFEKXrQ1kiMPnUPmCQMKUww6K7dxZ
6C6f99NuJL/wbr2Vf9bbKYQwXQNkY2Sw2zfX/KPQDp7G/Jpqj5Bfc/7jjgoRJWoyc575R8brZO2v
yhhswSuAk7YIWO7Q2Xo3pYhBwWCcVZxeYH+e+sYJNC5ecNO2HzW1dMxkP6b40LEktcnmbmpoEmt4
R7DeSWc0idpjag+1SZCc2uTcFV+G8dbCZF3PellU4Xfr3d1b2RL8U+vVZi4LFPKGr7uKo4B6yFNc
kL3wl5LAYYfoZMhw75teurIpeGnO+qA3C1Qr8RjuCIE6hv7B0Gq3SKXNcF7fXlqe4JiTpYydzj/s
k/GpHT4F0SGKPsTF52Csdkm9N4ovTWPI4tlmpF6tT/DQUksgYo45DKDxOJ4yGffTIbxWoV0+VHso
Be8lN0Kyn2KrJGlJi1kd3Aj1lMeu4RbVAbKRiJ9j74P/yGmgWsBBgIVyuGx5CzdmgUjnb0991zdR
1M5iQwLvSefHtNMfQaduX1FLu2ut+VS2y5PKQBExF/vSSq/1HASbxnxQ1XjX5PSqavud2kfXowYU
wWL97BrqBnF2Gnri9oHhGxnxYj0/LzM5tqPx8fKP30wBq98u5NMx0lmfTPx7vDyP9X7S0YYhMupb
7l8X/O95hn6VtKm6ZNOi49lMrUPoVqARn5eeUj5qC6iAFrBB55UEncGd65JFIZlawahidhxT+VU6
gCQDMxp57ehqDbr62yQiTtU0rhY9XN7LzZ702hGEfIrJUkLzES7feYNn4ut5p5+gqthC9izR3PSo
7ToKXlBn2KmeeqAjXqIu/wLZRgtxLLMilO0lfkBmJk6dIN2BmTanZ7tLHY19SAPJpZNtsxDDQMnb
94QgRtf24KitBVXRJ0LOLPJtCPjYvV/Jpp9lK+R/X7lSZxaGomWoyJTuCWhf12oyB6LIfTc40WLv
9EkGPddkFoU41veZBdI8OC+me+6nBKQrqVFSZ+zGn6WdfZ2CvIED2wetznvIAEDHL+7QQq9NaBMA
OhbkdQp6FvXKWIDQWCz1YGHG+fKxb37LrBzvmXt7tSvLoptLt2BXeH21HEFGy+srzU2u5itFpie/
HTJAn2fZGNkHgf3bI2CKWSrDzLNJ9RROT2Cwp40hq2+2U9arEeECl1M+VV2IaM6WnRF+CMDKxwZH
t39o2ZVNCkSP615G3ipbmHB9NXVK22TEwmYLSozWJ4NeJ52MCfl/BInXlQl3tNUVCIU1iLj8yyy2
veIbFKKhdRY884D6gITMe9s3gt9mZEGuerUu3Ng2D60wVGD9pW7UnPD0y/CCzap/ZUu4q1oxpdAQ
QXTgUIbpWLu/bov/7Pfx/nVZwiVlyVB3xoyZzJaNtyqJr8NcbTw9mTGSWX+LNSJjYdouiv9ZHKTQ
3t6CeUGdPMVomZrhZ7U/REnlLtH1FGS+Vl9p/YGSvTIPkvj+Py763+t8JxNc0qINmgRbymEN/xqn
unmA/0falS3HbSvRL2IVVxB85Toz2i3LsvzC8hJz33d+/T2QE4uCmIGjW5VKHlKlngYbjV7PYURp
DOtUfUMol4V6JCmslP5Pn5PNojC8F3Ht7i0oKPoYgL61MB2gAkuSxwJZymlaSvM5BJ/dDkzEQCfi
QvByPAjX2HYjfw3f0QQ6rkn40GTSM8MiHT6jYVOQ2aCTnKuOOtmZMztWa8eGLQMlBEvf5z22SCzn
3uKJNK3UM7Fzdh9a5GKRx8fzInbj4Y1mnDfLq7zFYBm8GWLOUv5WLA/gDLaxmu2el7N79TZyOH8W
ovchqWxgKR10b+6A4ApGoQ6hVtos9iTiONy/ARtxnANrsz5vmxA3QJrWwjEKchH31jFtiF1ZFDPx
WuwXmZE5yWCdUAjAgJEkmsvdL+dtfgPn2Kp0CaWGoHRoJBGqd5FCHaVTv0TRABSmTPk2jfQH7YxP
cV6vTlsXn9cm+TGjfHttSql3/vhFlsR5PgDQZ/3U4DyIVp9MubzpZ1WQygksiY8uFDqRqDLwFkeT
/ijRNHK0ofJkYNA5MlDuBVdj9xV+OVyeoLE3li4DlBmShfWUU4yyxKdCSQRGKzg1nUt7AFAxDEqN
5Dtc88+TlX5oJ0vwYXZj440eXJiUFBYCxhlGUivUC8ly6Pr5NPala1qhK6fqbRylLnDiBGJFmrH/
vwkFrUJPFmXA8QGS1cmIM6nCfZfdZpeyUY19wo0MrVgqqk7YXyjbUv1YJupVOFWemYT3szZHdjRr
h8Esjjn47PR8CHR9cMHMguYiFh6t+E4ZsMUVKgzWzNOMyoml8N4COwuGHRwcjh9V5aOZ0GNHNDcq
EGtjfPu2yZMJVSfUR9b0Rukq9NTMVo8A3MwAWrogmQ0nMjG+i9RSriy7MKrLTl/8UMoAb4deggJC
UpK63TxdNWZ+kabUKdL6CXyzdk7Xu0alFyPAI8csdcs89xR1/DCUc0CT8j6LetfCeEdG10s9BLt4
oXzpSsmLy/6vKV2v4zC7aMzhp0bB9Z4VwWSBnTwdHa0o/D5PLtQasvo1mIzFIQlwhPviLwBxehII
0EB36tXddBx6luZLF2ZXXq5acVcX6s9xwsiuOl1GeQaCogjY/uOkznYjY4lCXrXS1kiOMmqcKL6m
J9dzGKJwlZeYnoiVY26NH6Yo8uS1D5Rl8pDy3ppRj1JyhlaypA0n7C8CHm+uMWwhXWjy6iUWIBdS
dfbqAoDj0uAD6uq4KDJrpa3w5eS0DoqDlQR8WkD+tOAflmW7rtYrElfYSjCcsq1sVZk+zL32s8fn
rjMjmGWsXGUFWkaNKT2tc/lFlVRfI/FjXDah26cKgl/6TYr0e5DaW+4cSz9Gvek8RFhY3KBm7TKC
lUxbnsYsv8P29EFNAL5cmhmxYyn7tOaTCiA447MRo3KX13ri17HugGjRsPVuceJKUbCT2N/Lq7l4
y6C0Nnb9nZrWoaOUiYvwxwHFmrsOLbgnaPlpUtejMiZHvDA/1Ly6riQrMHTEsKXqWaCZy2Vio1t1
jIrwSZfj7ykAskoQ6dl6Pzqr3iHtXp0lBFIve+HXxsdi8bEn4aehM1JQEk03WIo5zNVAvHSe1FM4
gQgKhbjQqLwCkPxJObo17C0cwJpFx+IqjMOfmCp5akzDLobwiZYRxsYjpfAxFNrZZRn+wFE+zTIK
zbFUNkcF4SfNqr80BZN3kdGHjjRBbVPtDD/SQnTykh7UCqvmymt2QTChctQIahTSmCx3Q2OAc2Y+
ygWS2UE7hjled5osuV1PyRFdOi9WDd8o8bZSEmRdPTj6nD81RXoJ732M2glQvSWA+uLhvl/kS6NR
rqwUyBpKPn/ossWrNPrVIkWQm81FpSZYClJMvKU5aP3iUHUrsP3AQpMcxHp5ttpLWXtz0l6BePYj
6aPrVa87u+kNFABCEBphwtPvp/C+JCAJDVPdNYbokzaNijdgS8deo+aghyCKndfPBFwItjJjEKaQ
4rteT0FHmHWj+jjKi+lOhv4Jo2+d01SWa+I7pwl4ORfjChu2xzqUDumyelMUe2Oi2GYWHpauwbhM
5wDN+4cxAo4llUv9nkbmYY2ATVgMXeJocXur4lcDizJRXJB/ed3aloeq75XjJDce/IgEZMrKUazw
SorhxNL+ylzMD7Gl/yBG7TTDsnyPRg11uXX0cgABynV0oZeqO43zZaUrdiotTtnQ63zSMBmoj8Rp
42oB2rYJp2HC81Ab+3Qugy6Kdc0K4l4/YcfCnfLmVqr76ymru+tFxS3NifSETfvcUWkhVXZUWrJk
g2n8Z9bkJhh/y9WPwsJrIuThSvVBr/vsMh/WT6uhpb4uWdhHif1cHk/wYocuQ7w5lqPi6kPrdWNs
OiV+Vj+Aga4dUZc1Sq8fDNPppT5z6lx1V6u7StTxSLv5W1ZobqWpfoPFzYkM2UmdW4TnWXIIsThy
2w0yyirl6knASgcfsTuaz2+AuxjSNW1MTyKj2yqmE5X6obTQMDczw2stDZZvAWJp7N15te7DtgNP
WN0frEY5dSS+1S09wMDd91nWnvqwUOysqqkty0pqh33xrYkAy14PxZe1nXpbHooKMDzDMalQbUGT
wspDn8gVeOZFoEP7URFYTjH+DWx4kws5pVnDJBAYo4OhBLIL0H+K/i9rEc0BiaRwwWRTFLkuKwm6
uMa3iTxKYM80VMGY4W49jTE4/9KEcolzlFm9pWVtE1RD+qQV+RHT2AdLj1C7azLHBGuOXtcibI/d
qAhz88A3UwATzUPrK8akkJTNUYaZdMpT7Po0w+35QHz37DYiuC80ALbYsgYMMLBREKB52XURo7r9
nlh8I4X7QuXSNE3OwJIMkGmlk6Sip68f1bG8LUoAo7xDpU2cx6V26xLnc81a0pZ8zbDi2ryFJ6kE
Af8etgBo437n4DqX0uX9lOcpK2r03wdvTewYmyiOApjw1W69CaHbaqde+RB+Pa+dIHHVuQ8W10hq
ygmRMo263CZT/dPSJgOzYcPnKF8B4NmIJqB3TWSjKPfxDEw/Z7MCRTHmZXcjPUWadgPS8PN6CaTw
a23W0NfxZCHe1vLqs6GmIC6fnwrSiz7bbnXoRRt+my3XtEZKTFiHdkNO5oHe9vaErVECUmnRdIlI
JS5dm4shBU8jrm9WfZpQB8YMiK2uP8+fm8gODS5jk+uw0BLAcwXrdyzLOaPsjo/Yl7sC/q0DuM7y
LrkXKbbrlzC7i50yUEjgGXmdSfVrT7qiQjnWmO+j5JqYAlsQ/X3u4LRk7SSDlbQ1bb43MvMThtYF
drBfHXhRgTu13pJDq0/h9zKluEdqd2wSEOsk+ZU5Ro17/hPt28GLLKbuJvGM1GohYENEfyudV4BL
6iXCef2ThgUJgVb/YgwvothP2Ygiib5aNVscSo+GrwEyGJmkPZt27Q1sPc5P+gtE6P+ZAoZVQTf2
wHncOZT7XNKh4JD/zKW7dVAdS/rw/x0i526RUPUhsKgxeNCaSGlvjf4reLPPy/iXMt3vV55nOx3C
adWxCPoL2frvjpSOyf73d6ReQgqTCymUpk1nZYAwxoGnIy9O8t5fLFHRdt/6futkcpc1TFu9iDpc
1kn9qI8A11KfMuBinD+5fymuvEjhrmxjKJMcy8+Y4IpvHNrb6M66KB4Kr7sC1Zi7Ouap8VevdxIg
NqD1eGU9hR+qb+d/hSBI4zkDWhkI6YYBV1gs2DaaeoewnFGPnbG6r9PBMQtBw150ttzNTvpQSiuK
VTaNZEFhPkZra7etsJm77w9fDpe71bFRlnmoJS0G+sK7MIgd5WI+fJ+d2cNZnlC9EURQe3uouNAv
ArkLXeRY5zUsfM1XY63PJMtIG8RjraJz5C53VoK9uCDoBIN8wi6t8TgPYDaLREAOu2JewlC+JNxU
6NTQlo17koOuHOrkqIfBeRNURDK461aA72+UOshgA7roy7hThgTOB9JvwLApisxZp6PlGoI3Zv8C
bnTjLuA6jGtMzPLXJ2tlQLMZvvWojVitbFzZL73oHvDnbnHDAB6iG+u0HOvZXi5EsYFIf+5h1QsC
vF4VQQ+2cb2liP0UpcqqqA6Cc2Z/503vdKMvd/VIVQ55UeGcWUOaH07OXDEtyG7EsBHIFN88rUOB
qlS3Tjhg0PSU6LMZH0n6MZUFieb++RmKCXYu9DD5EX3NGpe8SuGuo/C27lAUAZznmouAkvaVeZHC
XXC5t6qyZCGJRSK7LKhH6Act+d70ojhrN10xAIihEQ1ManxfhFoYAutr4HUNBRaMzVK6AMf9UcfO
gy0t4WpTGOF5y9hVbSORuwgmwE2MKY/aYG5v6nR90MfZjaL0kGsC5LXdL7URxFk6MsM6NJHaBlb0
VWtA2J5epoDgOK+NSAhn5mY3jKj04YWR28IeWiR69CQL2SZ2H5iNKpxtJ6qazMoEf0+tyh+SaxDb
H/8/PTiDKwAgHHUlPHyWPQJow6nXqxbo+OeFiNTgnhGyym2zDkUDEJavmH6yi67yz0vYd++bk+LS
bz1t8n5kC9zkAR0VTwttg9qxawLiyKY3o1eiFu7K30T8D6JrxOXgEpaoaMfq8tKg2OpinirpS5z9
zAdqR+N7tvcAd/HPneVT8cpalaVj0zbrdG/QO6p/KCcBfPbuAuhWBvdMziEqn/OC5wokeSfpc3EA
bDWYlMFA4ncPDMN0cGVXv8Cj5WS3la9XR7RsxcBbgutlcM6irc0e2EERDF8bvCzpvdmSb6N1FBim
SAznKijtZ7NLJUxPqX/1rZeQb2MsuGD7tg+IEuwEqUTl8cEJ8FeaWE6B7z7dVhXw1jFbILD93fAa
a0d/i3geLtq8gL1VqEqTlW2AVo16YmsssTuCVfGv8h4NNz95ij5KgWqzx1e0ObB/gC+iOXOhbaRI
tESJNx2yC3m46np6DFuBr93PnjcKctbQxYqE9jecba1htg0dHrbQRQ2GPJQ7oR1H9nAfe0knkCv4
dM+DG5tzxRJmWZEYiKxaNV/MURT5ea/M7/NcL0fIfsVGytKt1KwKOEcdzLBT54O2vLErx3JGwzYD
qQCVau3E6AYJIuJ910UtTD9QAupBzimveiIPqcTKhyWQesDdEGujXWpXc/5TBSbAeRvdP8oXYZx7
tvR2CuEe4brk6wofCrsK/6cEzhMzLCC5V1FhUTCjjf6wW2Fk+rwS+2UI47cWfLNB7VCUH1kMHc8z
4F9STNwfh+UjXWdbqy+LPuiXu0z+KhxTFpwej3Sk9xnAPAzI7aTJnkcVkaHQibCb+iZu3+jG3bG8
GeqkpjCHf0Y5Z8A1/BlS1H4k+HKMnNdF6z3DyAXe6qql7kqaS2KsTkdjT6Kq6Haxv3VOLe52ZfjT
NUkga/TBiTYcmG9kqGwYT5CCP0lHdj0iBpmpaWg6+hCccqkaKcOSIP8xc0Wx9WVKnGKSZHvQG1Gr
Y9csNqI43Wi8LsmYoPSGDbGu+bnUoiBX21fGUlXNkPG68IbH2gtNxwqIWtj+hXUAQM2FD9ka114f
Go1NLO2TGsmWM1RgrJ/wstWyftDi6NLQ22Otlom91kaGnu+Qg27POpl1DMznApD+azE5Vap9rdrh
VBvR11nLP1onfThGpVQ6qkE9EFEcsE9o5/rqD2N5SBRMZczHLNIswb0WacmZvjy0Fpiy4TpAe+Em
xUEbLAcB/nukwNOC3tw0EWJxTyWmdGoSMVCvrALX4gRUJwVddck976N2daGgwLPwySzK7wbrmDyg
YInCEqZ6JOBWG0wTm2eiSHTX8l6k8PvAC8hca4AP4sTqJ1M/lUSQwu3PRFoEw+VAoiKEByoqV7Qy
VgtxBVuV7ezarzK7wG6uGShe2NtAlPAE57bn/xhLOvh38c8b3uQ8LyJCzKYKFJl8m5Zx9WqptK7b
CGM9RWg8WroZ2lNEUmdelwvahTfpGH4ewhmjP51+nC16pES6WefVyfE69E18aLGXpU3ZRZ+Qi8LM
WoyvtW47KkEq64GVdKkDyoNbPU6vkyg8mmGpYf4MjJ9FUyt2TkiCqZ/Vb2vrCKTOU2MBPAOzZiBH
y2S7nbGkbGSPGvZFNMblTUt/mmu/KOvG7vLYtHUjPtb1GJ/AGWnYCgxcYGrPaGe8b90eGfeor2sz
U2T0yLmuQDXrEUc5zPfA/g6KQL6PKju81/3cU1OnuU+/5IHoQu1WQ7fyuScfbCSY25hnzI1hI1dx
Szdr7BE41lZQ+cm9IejI79rkRhwP/ibRMOm0Elx/naefZK8EqJXPIPkxg3Nbfhm+zU8Ck9x5urby
OIfRK3FkZYZUgdl3venIDMSWsQ2dAStf5wWJDlLlHKDa9QvmmcICtVHGCK/YWLZnB9kcxyAqbVEp
cs97bBXjnsi5XRqjymA3WakEZqwfMHJ1XqO9CGMrgf2CTUyddVNSSyO4uqt+PKyz/EgmyQ9pctVZ
79r23cpiHnkjawZ3PKlmmAXY7KPGwVzbcpWj15t+o4qNof/sKXOzGxEU9v4ZmqrKaN5UjXJSTfAR
j6G8VEFSZJ+aRj6GUyzqULH78/Z+v8hgp7zRbOrMJsoxhIamJRamTknQe9j1PYlgAEWqcIkIi9xJ
2aplQFrM6Y23C2Z0z5vD89t6ThPOUw2zpSzqVMAvnZIDCXTJG28s0DL6hcOK8C0ozw/gBos9FfWN
xdUPQEYS/Ia9dAuTVr8/GOesUA2awPCWlkGtphhmpNNJzmaXZtrdOC2tTZRauKi9fwt+i+Rf6VHu
FAURYhVotnyqj8UnxGS+SrA/Wji6S26AEG858oXo8RZ8T4v3Ww1Y9JS1xuByHUW23Eh2qoJY/vwn
/Rdv/KIc57OGZrZalbbAFmdLiqUtx4ciSBzZJ34ludhQXYTAK3ux1eYT8quKklTF2ZpnuA/VcN2E
pRtN1ZcqjhyBaiI5nPeqGlo3rdYUz2tZyYKpYjvxir/Y/ZNd48HU7Qi4Au/CA8c44MuRcj5l0fNs
TJeatTNlh55ip8vs+SLB7tLkjh/mh8gVMRHursNuRXIuBp5tadUWX5GJlD+l36f5OD1zKl9gQtQr
79TOAdsUMLzmh8QX9VNVwaW0ONezal0SYbyzwIyO5mdeLX8onO8jIOuzYACuB9bKj9RTnMIt0KQD
LNKhBJFq68SeeSuKZkQfnXNR2YxWK10UHH50pRaaHcorllUW/7xtiaRwXqjX61wfLJhWowPBODvM
quUU0nuWxV6+qs5vM+qREtFyhUfPzBGRLILaCzUfnWrI0wulkXPRhTnvcRC8v36o5FhKQos5unZw
yAkTxajOHDBPjtEawMr/qABkL/pcuxuGWx05/6M0kzXIdAF0D/xP/Bl1BWqb4Gka/Mmt3DoCXnj8
IN2KYqfdGpSu64qs6AoD1+R0rYFyqRhIH1HQMD+vH1MXOw+AAMAM+yhkFtu1Fh2FDFOj2Nnkk0kj
abI4BZZJ0KzkypzWw9o3NxYoKs4b5dvtV/DcYI5WNWXLVMD0x+lklUufrQVALaexfuyMorfB8xFU
kWEnavtQZsoXaYqP0rycul60IPbGdjjZ3HfUFmRqSahRPxkKe5mOFUZFBOqxePZV9MGJ4OJdEoOl
YkIRyl/uzOmCntZj7tIjmhmzQ+0GSz1CZow3Lz8nkX9BRqKWKIcWASWZZsed/H2cqoe4qbFANAtY
wt9mD5ww7tno5DlS4rmyfBYmjpKDkYprRiFBD6y+Nomc9hufzcRpMoDmLd1A85oTp8fTajQNngxt
NK6pNgZDrFwVSxusTX6dLIvg6+3ax0Yc90KtkYmdMTWhfq9I/lKBq+hRYB7Mwt6YB2qFumqhMoPb
9tp7kbnM9TkuLd86lMfpmvFGkMviGDljIG6svfUfz8f3Io0zjQS5ijGEJvWHU3nULpPTclscEX8e
8Ki55zXbtULgPAFf3tK0N65KMxpapFKJLzVnTqTUbhElmLLJvFTIUvo2HHxW60UWf42l1cKuXlUE
6owmmzrqAZYJP0udqThdqBxMuTqQtUKRMryLTCzJRTNNjmPcP4RJrQpMZv9GbBTnvmhEagqwKRQm
5s+Kr3vRCdOlCCdUu0XYJnqJdg30+T2gqJe9cdLYnYxBeAzzmQbq6u3i6CI40t3v+CKBzyMmozHC
sldD3+ose5E/h9J9pTfukIq2j/cPDmwXFKVm/S0+eakkRSuFEvXjy/KYXTDjxIaVw8xTPE2360g2
wrib3VU9qkdYIAR9bnNDleJoFevDPMixbWTZB30q785fh/1nbiOQizaxXanBTYZJkHaSm2Bitrym
5WM3f8/qDwnBPl2VX4HtUmSN7PV84182YrnIcuyA+h1Zfx+qgRu/XjPv8idH+jaeZ9dwI4uLL8OI
hiOlVRoUP6OvjPqUVZPK2AbJeBGALh77nLnfdjamWQ7kyySqWLyNyph8QwExFzOiN/jVppUsSTPX
FgyoRiLh1Zk/uqCnDxJP8ormiA08z0gObSCqH+9rvpHM+dVUUvqyXSNckgMF7Jv+UH8vAVXWK7aC
ORTDaxYEhphCBUtqIHK0+/dmI5x7EwFPkmhGi08MkrdTOLuIRn1W2ICjY8GvKOB+Exdyp8zdnLlP
1J5k2E4bMFHeTU/SItmEBILrshs2bZTirktcNFItxyu86PfJW93MWy+Ao3HKPmJ79w+43vaVYs0R
cGIBZoozXavP46Qt9dBHgQafybfMRyMR9TV2XanxWwgPKyfVmMIEEi5O7qSfDGw2fF8cDOUztJ7Y
1d3YgJEs5MjwOc+f5u4rsRHMhdgKCUE0oucWFgqxuKg8zJMIBOFfjPBFN+4JnrVGrtYYPSd2A7ID
Hl1vPmHBGwnzHxQrdr3aRiHujW0VKwF7khI+PxX/zauJPhp3tdWwMuQOALh+2d1JYWnT6WKaPpfq
/Ts+kalYGvZ3FPIGjWdKwG64gEDT17TLMcMAW/TpvIBdPfCq6gBr0BRAb74ONNNCHuOslsE3Sx56
ArCDbrKbBsMl2N4+L4ldzTdPjqUyKGS8BjI/9FSvIKbvyJRg4P9rNclONH8zxofU0pxKr94ly7CQ
d4K1AL3V11qtyjqgiBOBLDWjn/up8jXL6OzQmH5kaeuBC/M/t93h/aiKKWBdVUBmymfFRb22cq5P
ll/ql7L8SZ5+nD+8vc+0+ft8uDX3xBrWtEaYEH1QK9UJMZumfokHQd4mEsN5BGCZpxGjZYWYGTMf
BfnWzclx0NfaXfXs43md3o5wsUNjtUWcGYaN+NqpDmxKtavj0G/dyaFBe8vSnNEO0AAKphtxnvPc
IeZNcCuQu7Qm8u2s70bLz3MnQajvzm771LqmvXhYyYfwcHIkTJCBldWeA/OvrnHzBf1lZK1C57sb
+bHARANgN5EpX2cEUEK35BgB87HIZDeoinf1z840XQoYA7m8CMfJqVOgAISlwO2/XT9g576RzAV/
ZqZ2ZaMYFE6ZBJbxQ/ZYLWw49aAYL93VZtUj446F2JGHSm/I9tGkGwB3HM8bwJ5HAKUUvohlmm9X
E6cBI1NLAufWp7Lf1WWwptF1lZcXeahet1h/Oi+Ofd03Xx8DlyYuu4IZd+4xlybNyOISS82mlJ1G
df2ojab3f4ng18SssZ26VUM3IGs+qTkYUVLRgu/ui0pftOBXxFo1nJAylIC3hfUCBgudG1DqAc+v
AuStsBa/96JSTKZQhZpoK/JbWtloYl81/bsyMF2vF8o1S76UK3FlYPfzbERxlzMdidRp+UgxUBnk
5UcqbF3u1gO2ynBvHfY3KrqYI9AkwZ6GSUDiYKTZAgKz+pn4+SkBQaHAHoQimcPdtEulWVLmzsRV
A+5P59ET/Zr7Mbteuq/6K05RlHOwu/vGyDenyL18Vao3dTjCp6oEIDFNGGKPQ/OBTeBbQ3Oztr1X
AUDjHVbPWA6whQZ+cv5lX1MDJN8shlAjQJI0d3FZuucl7L5LLxKefenmGIcqR9+5RXKRAHBnWB5M
+S6PXB19y/Ny9m3wtybPhbKNHJMA2mptAWIrTY8q5mUaYHGcl7Bba0NNj2C3TCZvp5hkkozzGvVp
YFrfuqI80FBzIjkPrAlTPAOxSQNcwqL2phH7lyKQil3vYams7qaD3/cN96ckh1Ibx4iQ82N/LNZT
6gIQ60HBwLQuuxIGkUQXgAX4vD1uBXK3OgagCOCUkACwQvDcPAuU71dkADlxI78XDSDt3ritQO6S
J9OqjVoODXUMIKlOshxYmh9dsjc9XvCQi27cnm1uBXJXfOqBaYUnFaBixlNkXazVzxQ9UsMS8hHu
+eKtIO5qo4hiTeaIdE0H9eyxOjHscRJh1Mj4g/LB3k3YCuNihCkaJrmcNHBNAy2jVg+5KppW2Xv9
txK457isTCVtR9QoO90AH2BnD8VNmv0s+9touBNcOu2cFRqgSHnthlOlDmvUESELBe7+dj0UTn8i
QN4HZDs4pt9Ve/mtG+RxcXQ4GgTArUTysT2FirpbyimrdaGCX7ld/5gIyVH2zR7M1dhFtNAz43f3
0rmnVl7KoW/GNgmAUfadMTF3rmZiV+BPku1dA9kI5DL7rFK1RgFxmJ82qZvJxCGSoAUoksA+6tYZ
J0QO5w43eVgGNIw/rfq7zGKjA+ecABYnzVg/RwHkSnZWVzFvcl/yjCvmnmZQLQmDfpFKnHNCj2pM
wEsW+lM02yOgBilGIs/bukgE546IkuddnBto860j4N2ygzFm/3nqEQkEsER+GxvniSJpqtvQwNXV
0QH+3bxEtvS7eSlKFfafzY1Izh9lSROragVjkAMS1IUP6K6gvCiOf9QqfUtuzinI+aY0wjCzhVoj
SnKrj1LxBxB84b9IHGEfuupMAEYo62fKnPNfb9cpvqj5Zp1P7vpCXjTYPBDDiNrYIBmwNSkNDOO+
T9+Trmy+I4+vE2qZFWk0Df1wvJzXL6QQJHj74cZGHc5JdBKNJsRAvwpy/7V3s+8DKYAHARBomKC0
fe0w8ramQG002Vf71cYsnPAATEAksn/Syny7X8qshFIdgRTVNLAjv5aXyhUKtwq0G/32CNNkuRhG
ZFHoh0zNkVU43sgvRWVb9mffhFQbsdwNV/SUhHnalYGe5AfMgwTWWlyareyfN8X9K7eRw93yEsDq
2tpAPXac2QUmPa7NIHIqX9x223VagADHZD8OE8WQ1ycJYus2HCu0aEwM8sdNYzdq6QnUEcjgS2gt
XWIjNrIIwzmKH2JRpWEdqCqwMMuG8PeSIbzeiCIB9i24b4Xnn0XbWKg3UeR6rVimg1JviiN8q/Xr
CMjJCpCn+vojj0SjpHtf65UkzkGmla4CmLDH4DtBdChfMXqhSEG/ZzmCEMI9f5g7ZwlhlqzKKErq
KE+/Vmst157qNYt5JeWiKpUHbImJ2iK7MhTsIaDsLasGz563qEYjA7wxCoblyCYB0e0xgNqGQQg3
rW5VP7z4g6bZToxtyNBHxceCffNFuTZpFynJDEzkyrofy9gdGKRv5VDcUaMK5PRWI7LdlYWjzerV
olDpvz/er8RzHzFEtVXp2zTB2HPuWPlfsXp4x4fb6MddtM6Cz8AARALOxetYt5wYAKznJexVdQ0Z
vVaC8S0FZM6cV6yqkJpD1cId1s7gaT4ALudna5zvRq8FBv4f5GA7z+YrmZxLZOAcVB7gEiVslg2R
7tDkR50TR1Var62+ntdwx/++Esbd6WSprb4aSeiDz9wxrTvVyu2+FcVYIpU4U6Bt2E/ESKCSYuPf
s2v62mF8zMPn7RLVVh+L2/pTd2yFZdm9V/uVgpyRTKToOpKRKGATFwuGj2abjQewXEns+vdeUUhD
2QjDWyiE8/wIVmmVSknhSxjhBNXwisZwXX+/oqGdRa5sR/47GG1QlII02YQH02CunJZq1aNv1JUg
EjroJxab/BqBGANJnA/u5J+QRQwZlVvsr2mcyQDDazDnPMGgWDCCXLV0hyyQvDWokA+yppEjQnnb
i4VeSeTMZ+gx7ZVgiRGtUDbsgInxBPycGlKb0EZg8geuk8Vyb566jY7ceWK0aVyU4nnM4h1Ws+uo
sWJD0TzBbAlfmE5RjyBTiHyXrSabfuLFrvw0AByy8GXhYbLywBvVNsLYU7XJRFERrOVWS/H5Rmw+
AX5SXwAV/b3vwbqu1XYtBSBo87X+6byjYd/onFjOk9a0g7eOIbbNb8rp1OfF3aKsAahflOgGVCXn
pe2GKriJhmrg1UXQ/lpJUrQ1kg+W1M2RKwHPvonrh0JBi1bTBLHY8/LYG81eZPH13K6YC4wHSpJv
3tAT8HkPILG7HoLxoNxlTtXYLCZTnMjJvf5BClJbnInvOvHNL2D2tfmkcagMs9RhQBV70saK3c1g
jO/OH+j+HdzI4LKfJpJHRBON5Uuy23mGdqk8D+GYwBB//LP4ZTdm2kjk47Ii0+Z4pthpmpNLCUjs
a/5NoJRIBHcXDBJOyVCjCtnkrh5EB1CysSKyWl6OWLRR3Wi4EHdu95+kjWLcVWj0WiFGiKPUehTU
FDZnaEtejoUQxTPI4/tKeAaYlP+5Ds9TZRsD0UuT5FacwkCQ/SQX/3S+fo0dCj2M4PI9FyQ20qI4
zIs+w9yh3BlfqzkEIAZW3kf0xJy4LkKH9OUtrYuPc5iA6A+jslNIgiK1PG2NSzucy0uNDGBliISA
Avvx3OYguJcEVlS0XYujZ9HAzXz8NYBJbcxt+H8SD+wbGJB80KQmiMC5t9LE/KWK+dXoec2bAJSv
WwJ6RG0JqzcZtckj4OJERr37dhkvMjkdlUyTjLyGjnoAnKgYaQY9Vt/RGPQrUFuL4wGRjpyvjSa1
6ZO+lfxfiU3n5OYpc0LZzTF7gBgZG5XU/Pium/tbSR6ppAhjdc5G5DbyybJjB90fVq5Avp0dGFrk
epWeRhHu2n5a+nKyPFpE2SxNGo842XdEWYJTpZy/nQd9kYg2prCcETRbsdOPt/QI9BosHiy9k3qW
G49Hwanumw4qFzreTDbH8vohGWoVhMb5IPlW3biNFrTkkAHZIgRz5CR9l+kXqgWJknsJxRKw9f9K
5xIfORt0LSI5kmR4KePyJVRnk7yirP9fPuaLrtzVXAtMPpHueVKRFdj+8YnK1Xv9LwYPCaDNNKwA
cU8ZqHBNfVzmX6XDXzsJrGGj/dGMMrtvb+KRjTBmWRv3u0yq3tfL/0i7ruW4cW37RaxiBvnK3K2c
Lb2wHMbMOfPr74I8M6LQPA177rNc3g1iJ+ywFurysQaMrLyw9JHYsummdQqalkcgjwL3yeFozu6j
YCOU0ZxoNNtkKVE3pFyu7+qqXwH7ZnSyg2LXxxRUOK/nRe6+KemX0+l7x2R3qsDf1YeLDIly/SNq
iasaV00pWYL0MM2c9+uuLW5EMbZIsiUqMJIdekp5ZVbPa8hth+5+PgNd7PfpRUDefL6z1hzSXCgN
PJBFJ66ryJq1H8kkWlKdWoMw+1BUJ+zvBK0OQp0AyUq7kquVkzTvppGY+gNYJuq/yBY+/wgxa7tO
BmoxeK9ba6yey+ICjFXW+Wvbt7uNFMbKSwKMidGc4/eQOB8kKzwsN7/HkvheVmNNAWzNOkBpdAJz
Zk7UxUpP+lGKgTBRgc53vgnN5V4Jzecxw+Rul7h9Ul2GIEACYYjblJmL1rcvVOK3eVK8udXvMHZ5
p2OSplhbEPWRwxzFjjIt9rhKboLSrpEKF8DXc8Dd6Wggjakr5bLv2juQglihUhwXUwx69JIM03QW
A0h/kd44wCxxBQL2J018LTTtRUjQi5HD45yGfiERtzI1C1MUASEKGFzCy17qnaUa3S4OnbTveiur
AUUiqBdxoV70QnaVTsNjqCVfS0AmAPZWuFgVlYuhsZfVbb8lc2+LqgmdUMSoHBL9yYyKKzMK6U9H
8q+HtwL4uOo8ugTNwbdejO10SS/GVD50UvHSS4aTaIaTkZIz4rn7Ktn+KMZuDNRC5nyY4nfQY6pM
84VyBVgP46L0HYkToPbcgARkJpD+IPEA5vtn+5CLTJ06GaWkAqte4fRCgHNw3jj2vjHK0KjjKOgb
YNb3swRxmlHTL1Ski703i3fVLFpKrlhq9XJezp6lb+UwKaIydpmRtmbpV1BDAlx7sb5Jqj8lU0BN
SpYA9Ys5afTF2KqG1EhVnk6ooYBZyy0p+r/x/B+OsZHARLpCl1s9ElCdXYyX0HB06WXS3f+fCObO
xRxASXI1oW+UAaVpARCPfJkXfw72wHwrxrjKPg3zQUY6S7l/dZS3QHUXBmBztBU3PYL1mGfOe7q8
vRxG05ZSnuaSoGRA0LRP28hSFOf8l9tbGPp0/4ySGWU8LmGJd8HYOOoxfFav6CxHh30at7Ip+s5i
+BPAVlEU5Q8y0d/Pev7t+WiStEmCWiwaAEFqxGQpsHktQwCb1WKGbtVUkxXnuWzNs8QZ8dg1KglF
UU1WRBWdpM8iwVId56KJT6qGl+v6EEp/Lbxa0/6tfYhgEpEwSvMsVrrUz3FrXflY8ibOeAKYRLVW
0yTOYthsktRO1bqGktjn1YL3legv2FxMFctDpAHmyVO11JbUHLx8rVW2HH6E3Ye+vLkMxm61ehGX
sUD7/NfzqbOK/q2yC3u5mcEF0Y83goOoev5ou6nNVihjxX3SNUYk/7f34b6Cf6gCY8AqgD1S0K3T
KTBkB666us0FSNooI7OTZrbmqiDDtGcwI/K38Xhawlh2GmVrGA6oropHTAKDeMqhiCZIc+isQIjO
ihhIJedG6f95YtCyLKKei0fUycbNWs5EqJam9DUdULFpeSekxZWYiMGQZZd6IjupwKPP2T3mh0i2
sAtSXU0Qs67yB6l0hF61xZTzhtk1ho0ExmVoZBpXQSgjn6zrU9aOXr+81bHMwbzezSo2UhivUagC
cH4VrCRkoPlUFaG32r5+AZMroOtqbu9+7ymDLZh/Lop9664F+JUrhSCU5U7v6Mf0C11GAWNhi9XU
9hi7PHit3XrqViLjUtZe1tSoAUtuDPpWbBsOd3PQVscEyy6lOw8Ob36LpxeMb1HA6ZxkKeSBnf0l
Tcb7ONN4qAzcQzG+BGvbQ1PrIQgS0QR2Na/zQ0BCYygNdLOR1fr/YRBH235Exp9kUxfrYyGhRCwW
R6wd2vDLviFNHPe/m7Fv5TC+Q5XHKUlCfLwkRkd9dgpXBhRqQJ50lENS4PPz3RXV7zOuQ2JygZCk
6iiC5QUkuofFnh30RzFFXaZH5Tj7/G4MRz1YGMWwKkKxlQqw+dZ3Q/u25rxnyL4ALEqCnNFA/5W5
KsDFaIswmkg06jV1BWz0WzHeWlaZRopVh3iVRJhfnUfJFrGM7wD06l5L2meEjG9RFw52PK5v84x8
tpTrg5IkPvBhios4Ci8IjBcUll8SabD6+QJTgXMDJM7WUqPvZUi+FubysqDdK4KK2TKVRT6Iy3JY
JclVK5AUy8JiBooQPdQo/Ktddx0paWgttf7DkJPaA9XkZYtGJ0+l9r8HiGsVvAVAk8nY47DmZtbr
LaCrLid3PEiBCd4x0fqu3AHr7lIMaiH4D5gUsJYPkYx1YsMoxaPAoFi/ixVXWHuv3PPJxL7T/pDA
XHIzrbkuTpgYAqEzSBa/zOLXBJTE6n8Ax6Rvj81ZGIuUi1kOY8X8NSHxp8XJ/cRsI401xkibu3bG
E7cpLih+AgSilz+Sx8TG2pdjhM5vDBDse4B/PyY7idqUqdz2hoI42x7pPnry7gFy6gF+Zx2So5Ds
KOqQEjFGGysGVSZabGEQDV/OK8d+3vBxHiaikyQahFyWI38lN9r6KujXJXk+L+J/BKAPGTTObxL1
YY1loxwhQ/WToFmPNMUzn+g0eT86dL2Ro/C8j0b/vpGH/vIc6zmmhc1ksEDumEQ8ul6e7mmMowCA
WkrAOUuPpHigNG/Q7aXAPZd01Ftx2wh7/DUXEmE/Ifr4kKyvCCFzXWFfol8eivKBTnsTe/HW+YkC
5lBaLM7V8dSD8R2SrITrKEHiZGPiW7hRXSpR0dBh7gmwJYC3/B3cvjyxPCtjHAkWUxbA0cNltY7k
gcRCH4DdhqcI2tq14iVctjh6jNO4/vFhGVdiyokYNinkNcqIIdsrUyvfFqM8qgXlGOdVTP5H5vKv
OJ0O1mwUdEylzhyL99muKEhnzHZVNh3ovF48NKuv4qOkcvoOPBtkx0ZnKZUnDBkj0/yEnKUAOYvf
EeNEHJ1xKtoyZUreQZgwgStOuapyP0tRHIr/Oq+eVA3OXJvOOJZWC3NDW9fI7zuUgxThSYhMr12y
Z1Od3LLoDnOWcuZvqSaciFQA8g88Qaz/sm+STJYXE9DmkS+loKDPs+u67ux+aT2tl46T2Vuyqd0p
IH4/f9JdO8T0vgmkelNX2X5xA5z9epRjTMDKmTcAgFPsMeChcaTsfs+NFObecrXV1i5dYl83EAYi
QDLfl+pTUb5h5ElIOG/JfZXcSGNubxaMwRRmUoFT9kk2nyfpjXRVsCb5kSyqHZHcjWcQ1xSGhTaT
B1gtjpfZDRMb+UyYyARTikHSG/tz2Em2Osi0MvvHhAk0JdoIYQKF0BUxOHmixDeH3A2by2rCG7b7
eV479hZzPklhAkOYrFomLwhH/yzm1N9/LeZIAYDO/mAxh6eXTHzIhgWMRuBc91cVHFilaemF7KWr
ylFMnhgmHoxNF3Zg8Ej8Up6drmvc1EwPIETn1F15+s+EgU6dhDDC0JFnapUjh8+1UllNdjGukTs3
T9nIe5rv+skP5WB3L7KwNdamxrWtJRq0yy3JsIqeWXLNy1c4qs7iTDdSmhZAlAX9ALlWy8FNw5Jj
TLvzyhtFNxnfQUgsNZijSfyZmBOOsMS2rIbYsY/m1NUq81abm5/1OrhVmIIIQGhuVK08mHr32iZS
YRV1c71U5Z/zEH22P3Ylw+zyXItUfOJYQuvAvKD7H6OO/Q8ME7m8ysd+2Vahz0f03dD9ZhQoNMQs
WjVsfwIxzymHn/WFeBO3XngrZV9E4U3NL9NOCTjGT7/saUj6Vyj7JAHbUSKJNd4ImFew20Phxl7+
rXVNlKx+owSyr0of0phCI1h0hLaq18QfhREZb6qDbNFEGp+F6VWpFod1wcM/q0HfgaZK0MbJRdrn
V2WMt2crYdWnkA2O99t3Dh+/iNE8QS+lRtNJ7Kt69VST6osyo5+ek/Tr+Q/NOzkTr4y+E0lWIF4k
qeTXuug1EsfN7SeGH/qjMSEpbBM5k4cu8WVVfs7X/G7Jm8xZUiHIEhKQKfkuROURDvA+1kx3DMEy
pNdfxNjg4anwvin9+yZDbbXY0MZRiP1ubIJ8KG5J1N9KgvR6/pPyxDBxq8qreiw1LfE7IJ9KCPoG
inkGxzXt3htAL3TsfxMFyzefz7LkJWljWURy33hFYdiKHrvnj7Fv9xsRTHyKGqkzqg6wxX8+zsc7
DeNi+ogYMqiAMKxUlQ9Lkl2TnhcG9zOzj+OwdcfFlDKpX5G/U35QvG6lAFg62DMDV3fhmI4ucm6I
K5BxKmXbJEs1oKqSHqJAEx2QWTqds2peHIgWcGBr3oVRWz3xmZsTMj5jVcs8K3oNjvoIGwLQJ92J
pYN071DC/BHBd17ucwIZ59FWc9ZgKRX0oHN9P5hJ64SmGDld26a22UWDM8eD7rdG/5b0Y2VFnfBD
K40v4zjcSjlcuWbegm3JFUb5eZATxYqm4tvYLq4u9Q9ypBwyRf3ei9gVoDxgCKaSU5XjtToXpiXU
jW4DLBYo7/H4E2Xgg94L11EPKMU0Eu6LWLcXaXrpTPI2U8SCDJ1ac65e8ZB6iUP1pygVqAvlsa0M
yTGu+sswVf9aWsDFx8Dk6ufSA+FO6vZidawLLCMWwLdUteqoyVmQyOPrsEqavc5tbGP3DMTvinBd
KsNtPmHRThnwAG5lZ9TNl1kyLlbYkCSvX5u6vVLSDmQjERjAgK7udGkYSLn0nYyLadVq4daqHsiT
EWhtjwLBChFi810X6q+tjLnLnsBVCpXdFePqFW35UGj1TZdpye1SDk+SVt1UWTJZZJrfhL76gcTl
MtHH+XWR694imfitqRqQWKnLXSKTm6rRXussl91SMa/WkTTWgFEOkLpJLwoZvmKiyVfiLuiz4RYw
ubWdoJDemuKCijV+i94cNa0FzoqpHIT8iEWcSu6thLTumBqPubFckTbrDnEa23HbfZdHzFen2YOp
DV91I30AeYdbAvqW1OXqGGICxhwNdeJyCRVHMbPRM1Me1fG+k9ElUcGSLmCuGJepamrZaBlcZp3f
g57OmJ85DnPX8asfAhiH2apkjHMSY+g6WUnQklI4rOk8BxlJkS6Nxqupo1+wSobXilEwSutjNEvm
odKa6DAJUXZjAMnQq0nIeQHsH/zfWPGOEbeJezXmgIqM9EBUWnpfnSW7Kd84R+eJoJ9mIwJkZRnm
3mhGisUBtkg+WJzscP9DfxyIibBqVENRO1S2Svm5Aqh+d5lyJyR4zpTRFj0dpLkgKBLqV7QOD2yh
f/BC/sYW4ubZ9H88500Z9RGbUa4KugS9oBD6C0GYvncVB/Ss/t/v3Qm0y1xUo/3P+aG3zOWNmQD6
4BhxY9EnR8hGn1QY9+46TrmOBvHT832IYW4tB0DeFEkd+ox16pa6q2mTOxTHqAceY+v22OaNpPvz
evke1M/JZBKLpZeruldo0Q7wh1iNtFCOxIQL+u4kkADTk/bXNeZAQiuZvSd+13i/pK5hswUYKgbG
LZkcYGi6NO3SFtO8x3cEv7f1W4+tXo2i9RxlJz5qvSOr/vlT72ce2JWURJOmAyzEQj2rTVwo4F9R
7zogjQVAO/DTBdRWK0jQkwfergC9uJOP/CGOffGLlaBGxoLJLllM7FR+LbXZ6rAoHec1Z2aSdzL2
zZ8pYhoWKabaqZ/5U5CRXbvYnIvJp1oFGaNC53iiNfUb8UiGJ4JB6P/fZbGPebUS+zAuF4A5rPp9
YVS1hc0TezQKb1zJYZTGY5aAcHLRgqmfvnah+SjXhFO23HXfm5PSv2/c91DMYNcWMS2VkxupBQ4o
CKb+wzHx2qED/CYxQN3xWYSAcdqpBi4HmkuLWwTgr7GU1frVWVoClZt9713eVh7jbZB+ZuZsiLFf
L9fGm34ESgbYGqNDIUUWhbWcrxO0UhXeQOzuq2krl4kbbZLJoznhnJS59Nf8/nrdHNarKTA5YXD3
ZW3IiqJSbEFQdzH5tzQppS6QMPO1G8nrH39hiIvfJ0dyW/832LqowjOGDuhWA3QeMtBbZLZgT4pS
6pR5pmCyv6I8GiE+BQsAUwn/ebETDz9JY8wPvCu5YbaAmvyn/rsiSsBz9zcxllB1/dA5gv9byEw7
uqMDFkRVVAK4WqyGftbVXMkUaYiWxG/VxIqqe8yrWFXIAwDZqy5+EsOo6KTn6jJoieCtN+kBuw3u
qh9NAAotznQoj61vvurXtXPeDvci4iehjH4iHkYlERboDIBRO91qHwe/uu+s1AuxeDk5BqrDXne5
fgUkpTMEGkf+TqwAuD6AkMFaSVRZZcWTkqilHud+X77OoNoIy9Uyxsnql5rjcXYvUQG2CyDyJFl/
N9SNTwPCaGMWuZr5VWwbwCAvRSzPTur/UwqjpDleYWNnKuA8Mo+56ClNayUrb+9hzxLQnFM0A4Dq
0EtGUeSqIiGJZs0TR9zPvWqMIJAcbOioM7UP5xVkL8TqW2HMDRlrBnSVtMENOaId+gDOxXyieFhA
rBjf8ZLe9wSIdSlbaUzSW8IDxFlLMt94+9JXlpQD/Ue125vCbwPM8pTBiAZ5GayLpXqZh841MOg4
V8j9DUySSJRKJ5hjzd63ZPrbzg5vDUe7yEsLZXVb+glvCrEJykQUw3d4af78faYrcOEYi6dose83
stFUac2kQs8FLAeG5kVOsNFSi9Lz+WvdtbuNDOWzSzPEPKsBsJj5zYjHZphg+H4Gbxzowq1KXzjD
yHs0LGDm0qGpCE4mOWnMI5URRwm2R52MbAPZfPSy+EBnZPSHySmB5+cKzqg8cGc7dk1lI5mxx341
sX44G5kv+xIeSrMX+kpA52tne3H0Q+/OLlqwXKqrvWalTldXNRXbPFhmZ0JGHZMiFoUu97UH3U/u
MZD6BtwvTG4BKAGrbHeAPT1i5fvIG7bdw7mniT7I2DHdB2g6xlwXKZlzdNdx4Dk6xJV2nxfj9ygu
73IpPswymAFbBdvRGrRbyp+mUXie8h6j/ssCXhjRdLAEMKGvsAa6Ot6sWaH6zYxnAult1KHeVGN6
nFX8C10aA9Q2OBnMnlZufzxj/WuXxFUmGLmvZ8gBAXMC2girrhWw15scK98ThXFQit5HAYhOchfB
7ENJj/CSnp7MQnEAA2BH/WylYcORRH8049LAYoi4g9QMW2ps9hCi7EfyoQPU/RIBhrg7VljumjK8
h0ozSKLV5WNm7zltgMFilROcFKA+YpfJCjwXhqx6h8hZ3KpyB5QMBq/9GqHoaf8GBC0d5jk540Ye
82BY9AynTMCaKBjdT6GdL9ooDYZxCEZV9sUiTax8zoNJjjytLjlKs5difzosY2tSl/VVuRQJnrft
QQmyK7DK2UgFj3yaz52axSdRVKs2rnmNuogsYg5RfnugHzU5AM094IXBPffxSQ5jxaBlbYSBLhZR
pP+0ttBTJIMlCy5mC9E2IG+15pmF0yE0YghvfT0fHPYeEp/EM3bYVYZSRmGFafq/i12fEaT4TeWd
5IzIIrbTKR3IKfBHpSBfS0ToT60/VaLbpl+GweUcaue1Ar4RzO5SDggJlDef7w5rtgbA18EAkmqT
4eZ9TZw8zR+SKsqtVmt1O9UE1VIawSeN/iCZ8cWsi9lDtxiidf6n7PgeZLtwPED/x1g66xFSUxLT
tgJAl1o8DGvjdzHxliazp3nl+J5d29iKYhSW7nNrs4Fhb4p8qduAOnpBAw+EEfGdxqnnvS/4sE5g
K4tRWkEY1kUGEZNnVtiHKCo7TL25upobz2iCCe8zDH+Hk3f+W+5Z5FYoo6pZZIZEAAA24FtoYSvz
KT6vHPCQ3ncV1AARGIXuB/IYkxPildIaUzshnpd6YSVK7pMkLS0JlOMc5djJWKAa2AOGkmJzWmFK
hBWWAaJBAjKcql+jcWGZOiigLxrtW9Sqh/Pfjnpl9sK2opjkSF6X1KwI2tJ6s9xX5uCtpvbnlSQM
iWAHDfyskg6Yv89Gh2RwqhqI8UinWeXwoww5ueWeLW0EsLQrtdaWyG7QKga/7XERawe8Qi5wSoJF
5DFL7X4uOoJGMX8liT1LAvJQUUpAiLK2hi0Lf83xf5jWI8qHBPYwg1Kq/YAylRebN8MEeiCh4HhB
zhlYCpnODOOkzAvB0+LCLswfEm/rf9fjbM/AKBWerWuYVh1F/fmn9fPb5LXUZZ8o8OZ7MS5dGoc8
Jy1kde4oHDVAdAPc36o6sBaJDnrE/6k3ghsyZfB9AXbghDNNVZahIJNMPLFJKYO5EogJ5n+lMePM
4O5/RxDvEIqzi7UlxnIkoRe0pkYV/W/Uc91eg99HPd/VC+C2og5jmqdLQUUBmsyQkoJSVKok+HtH
FYA0H6hU3B3V/3HED6FMcDLjWOnQb/8FEPXB2Vf+Bi3D/vlMA9UfkJefjDSLUlwB6YMihxSp3cmr
I+t3553p3iOXoB4DdB0K4kDYPbMkmeulzoGOtwCmHowCj2Aamz3NkwJ9uqNxKQ6K8TeAi/dC01Yu
EwHJjDGmrkcPJJcTayZXUh5b3FX63ReFpkl4W4IuUAcN52dHbkx6nzfdv2xQtAikX9JhErC18Wu9
9Dezhq2jKIgmGaItGgSfpclNqWF7GVyfUqEtjjnpr3WZ3MUNYGdWw5d64vZ0i0E1E6sbwQZaK6Y1
pOFdPGKBL61/9plM3CY0r/u8EvxIC3k9rj192v5AxjrHqVMMNEoLP18uRACXrwYncO7d6kYAi9gW
Jq2Zl8YqeG15V3SiXWeJXaicPv1e8NRBNQ4gJexFngCY6WI3FJMGppc5WtxpGAF5bTjL9Cbl/nnj
UKnXP73QD0msqetyYaRjJ3hprb+MfWznqPK5kaRcTi2KfF23xuClXw5x0zs9ASteZdQPZJgeukq5
Dimc0GRmTqgV1wKyCSsrKX+Q4ZS19lDXOeZkJH/tWzceQmhFlb+Oa+MaOfE1c7jri+yyiObbxJSC
aTTsoSjxHpWjx0QpLup28qqiVZw4n+AY6h8JcItIIb2ZZfnt/EfYfVahi0Dht1S6i8podT1r5SSV
aCBqUdXbakdu+hG11KX2M5QHjL4HpUXxsEzhpdxgMmwYH2eiP0ZGzJtmOFEudDLgqYCYowCcHqj7
n81LUXq9bMa18uP5QdK+kq63OuWJc9qTK2eEMIksEtwlxfBQgTLq7GC/yZgOoWPa1SEPkuFCcHh1
29NHMyOQyTyMCGNJYklQKnaya/FZKa3uWgpCwCzoVvOYHYD54M0Ryh+8KuOJGTGCGd8YR10pZ9WA
Hpt0NNbQSfreqzBYZA7ld85HPfE7jCj6900BQi2TqatqIJ91buhLl8u19o2GllK3xMvWRgNzsnjL
u/KJM2ZkUm3ayMRQWQ5gfDjj3pnc7IJi9IqW/JQ6/ct4M6nWCrYh8ccv1F7AvR/LK+FxusgeNHu8
yt/ExOv+tEDO/CDGmZBs1ipSVi0WMhRHSACpUWju+Q/NsxDmLatoQBhbJcxuqaqAKbTZ1uXV1k2O
FN5tMg5ByeZRIARRpMB2gJkUd2pGvpw/yKnTYT4WE6mSesBWOaW1p2uG7Wvy1l40Dt0dTjz928Bd
9ab/3SdH/0kcmCI+K0syhECzUOYCFbIoUII+oHmPyK2Qnf9yIE74LGYM50LIzQGNAxU1W+FlXjjp
3GkXiB4EiT6AgCkYLVtC7SKV5PksVn7/ZbFBZfAo+6Ff1cCLiZ3arQ7jan3Vv4/H6iBbmSOkFi/F
OEWEYn4BY+tSM8zjIhf0U8q2YH1pvjXu6iWBXl9Gs226vQvyejDWJhiDtXiNhNNuNKTrFKIS/Kw6
MhHG6sWiV4e4A5yL/D5+Zq5e6c3Bd91K7+XVk63Y/Y3Nc3ptjPagtqJAbShNtM5+9Gk2sd+QafU7
sNd8yJ05mO9+oR1yH6rUK5/KwjtOVwFRd0KbNuY6RocyGnzRlGpX0EqtgYyOELY9wCjvhTYPo+D0
vYN1GdH8kMgEKLVRwkEZcTrqSOcDGovActSOxsUUFBwXeXJ9BmwCw9IUx1HDhIbCuBZ9KDCSnBQI
DjZBC9qK7lXghvTBcts5kj3e9W/8vZkTdmFWKONrzGVVGwkLozggsVYHQMPX2kN03wLklEKy9BfE
Fq40t7g0wcCXX2v2/FdpcxerWd/w/itA4SLS9ji14M++gTRoqqQLjj7iKVY994fsKLi1qz8ox8XB
GIPHG2J4H6zZqhIrkfFGoMqdMev3/rFFuwrCOzrskwQKMN+RfoDXujiu37DXetO61ZWOpSHLuEEX
+cqwzVdgI15V2NMyHQwDDwHH+7PumP1ljMo1o5pPpMQvU27yQ3bdO21iqQZa6hlgJPCiSCzNne3M
CLBbjyVpXu5wovIGqpjY40FRAX5EVUVGDU09BfdsXaLPPBdWFD9Wmr0Igjssod1mTVD2N0b+FkfH
YuLFPTaCs5IZXSSDQuBLpgz7HTkw6u04chK3sEUJc4+g6NIt2artElV/zlOHI5eFwZq0uhHmugLl
oyonRyGtHFOJpIMy8AZaTlq9WLoVsX6HXRjK2wCk5M96PrayUAgxvm2MaSHBIhf17fBTP44/wIjh
fcdj6Kt2zCoAmeeBCfKu2J0C7bV/ijkHPqn7M7/jfS1kkx/GKzDGwjHKAbMHWJ0mEewpRcZUJVFs
I189dqF6jyWN28bED1P7rxwVZ98ZVLypK6jH6mBYgYf9/Bl0owKRHfrGaP8l98RbA/GVjhFG9nDD
b+zTvO+zpX8Wxlh6Khu1EE7QKrO6ykQlyM3DmMZYgxws0ewO54926sg+C2OMNxGzIkrFsvClNo96
K2w73Us7rX84L2b3TAi3Kgr0GBB+17PN/VUtCdGqGjM/Da8i8TFXDpOEjZNvhsqD/Du1DRxoI4lJ
3GcjAY+jFBV+FcrpVRI3ohM2JL/spjJ3zx/qJO81NAR1AwGAZjDY8WA8D9DAmkJWEYsmO36kQH8U
viR/oeloeZfwUUROvyLkmejxmxqRUU2hf998RbPXOgzSQR7ttE0/iSddmK75pLnAJDoovuhUDjzd
XyKnhHPiYQn4ynQFlUfMMEjaCVh6lC71ILUgMh0Hqz6obngQOouOmcw+v0978lVZaUxOGpd1Oy8D
duGhKgkKxSv4aDC1Kx2zH1hFcHKf13g7eVvT46nQGp0gnJ/MaajC3I6YOgELViqndpJndlmT1Gm6
PrHjNOMNa5wm3Yw8xuaWtNamdJYAt+FR8DPVlpdHShSoW4XpSzYNGqYzlrbRYGKJl/KzOvT+dTeH
ZQoJCaY5SAnED08ZBEeVbipCnDl8aDKQNuiv5w2EtUVWFnOTgINfBbTdgSwK/FXdVfOvqsbDm2Zd
MyuD/oaNTZTDFJYKmQVPiAwrmZSHVhMOYTMG6lRfY2zlsjI7u1RizRFQcgQ5nRdXKAT+/w7KOB2t
TgnB2lzpFyu51jvi5vp0W0Tmz/NiaLTdRgb2rIz9t0I890h2Il8emoCE8V2Xtd9GbcUkdhFegXXp
MJYpcH16OeUckGcijKfL1qSttBV0Cf2UPBkYcKiyMshm4xBxx1vZiMQekkk5UEWtE3kFNqAh1ao1
qxhKycaKE48452Grk13azaXUgsZYUmo3bv28Sq1avktzYp+/st2mxsa5sOsjoSyYaT0Bc3m5o3SF
GHgL0s5OUKOsnHq2/zgbZz7fCX5ED1IvcQXXhBkYeNOrT2Zs0d2uFiTXAIXNbDDWth5lZGnBWsCF
buDcHrtaEo0RgH06uJd5uRgzwAdMPAgfngTGqYhGv66YOQF4V/ms1K01dD7nyqgLPGNmJutSqswM
c8DA0tnn3tFilyL4UtysGUPqbnjBb/lyDNtk/McspJE+C9D5dEpd8EJZXfastaMTy3hRmI+1flEI
vMcL75SMMwECbS8D8AKQZMTuXONofM292OktDbMtXnvkP93fUT1Pv6uqYlwQ7W2kTZ9ddRKPhZrH
2N121CvNmp3lOTFfKPMq2DVyJ3J1p0CbC2Unn35jHijtfuD7VzoL75G18aStOqIuFo+ssQHr49pa
YnMTLUch5jjqfR39kMWk8MmK0Tqd7owVCmJ5fVTwVjmvpPuh9UMCk0MYwD5LBbFO/GR9kybjedUv
4lJ/Pi/kfzivDylUhzbBtSNEWoBqSDmagSgBEsvlli4yAfQS1QRuc4V+lRP9AJq0QSd5TIklvF60
Jp6bCJuTMjCyD784hofGqQ5GwNfG3SsCMryJ0Vy07NmFxXGWMyGr4KgGGZy7sysL3ME4jgg2yIBv
TcVOJDgdMIl+bVrLFTD/rrvvWkezWbvxhNcm9s7f2K5agAhUNnSQ5OoaE6fNPBLktQGsmrhcleOF
AqoSlVP22z/VhwjGiqOlAEW6ARRKdHYtJb5b1vvzZ9gVQGdDRUxBmZhP+6x0aiEi2eiBZ9a3d2Yh
2Xj2cIyHutMTRdtIoL9go9bphEdOvwIQW1S7YyS/lXlvNxgey2aBI2nfgrCBiGcikeDyGC9bTmB2
6pfxF8AlwVtGLL5SsrnwInGA7yP9aaXiPfxv5DEKsHawK3OFV6cb3fNhDYibHCYneh/i5TUld59q
BMomq9g/hNUykTLRB0laRSCEtpEze1FQ1Bj/FNwPpDQ+N/je3W1F0r9v726VpgnIsQhba3SM9dUC
bZpdLqA/56S8e2treNV/HI65Ol36Z+X/1zKg+lR+p881wZp7m7IIY5SB4M22gki0aQJAc7vn7WD3
6256+exAKEiGMKAiqKWfXgJALcdeILpdWHB50xVbxmoQ8hCeulLbYi1jI5KtLMYhaWYxVMx3kgYD
JW2v8lPy7q80uxCd3yBo5olkYmUzNOk6CVKK5qF6pCcs/Ay76vE1yHadyJFuOV+VRsZzR2Qip16n
aYUtkMjPD/0BLIWUXpQ80YV8lZ6vHXnXuBfWtt+UfoCNxraYGagKgkH7Pwc12nU3W1mMZwsHE6T2
xjvfRXmYwK1d2f/wTv/GCBXv6hjzV1ahmg0dJ/tnhv+PASt4EhnrV4gcNvoKiXQ2QXVTbD++EJuy
8vTAqS+mZ26nh6cujBcI23XW+wwSh6N+XKSb0iv8xpG9Ub2jhZou4KgnT1uY8FqPq5okBW6Qwg18
DCxSwkXu2Thfk+1ixWMt60X0N4s3duaAOeIK9r8s3r+xxMM53XtHfGMLXYyJo4ZKpISSFLTlF/M7
OK+5EzO7VcuNLciMoQMZuJgy+T+BidGoesanyIyJV0IdzWOG9SABtB7AlPLEaMUzG42gsBYrK4Qn
BwKH3NkcZaEGdk4uY+4RmZMZCECJ37RF6epG29qhBibQ9f9Iu7LmtnEu+4tYBRJcX7loteQ1XvLC
smOHIEAQ3EAS/PVz1DPzxVG7op6eh65KtRJB2C7ucu45feAkS2+DfaAoTpK+1c607Y10/CYutX2v
ivG29DxxM081qjqy2P75h33lwn1e+jPD0JS+HPRJe5KNT1xvi+ESw+4lQ+ecGYKFVzoXI0Y4HaRf
hu6kn3y5InNxtDMjYGhlgrwO/xLOMghYo32BOp89AuTyT/gvL23rmRPHlOFFUxfI6tf70CvAi3yn
xL8h20NH+n+ggs6ZpRG1ZRfR6a34v1ua01f97ZwitU4CG0wAoJj8/QkUftUu4JVGF4jtpI6n1r53
VFCWrqbtMlSJXt6nYbxwOf760r8PioowBbQd7fhnhzAXLR+CdgHyCVqdT1Adi/aeM6+j2XrXRKCt
3Qs4BDfYK/6wGz0vihVvD9pXz2EDAJrHQ3dV0XGr8Y9YIayk8UyXCRRowK/ID1IZluHmR7Gr7Y8/
35+vD5xPwiACwgKVx7OLrSx7HHLf42uTZ822hhfmbsHbth6h8pu6m0uvzpf39dNwZ0tFOuiU9AHS
oXyo93U4HavW/1cP26cxzm4smYyx6zEA4eKv6P5/btDlhNrFBTy7sVPViQah8L+zD5eW7+y+QmGM
dCyE+Z/BSj3b8CW96BIN0ekH/+00f1q+s9tqwGQHpnuRr/6bVmq+/0xNXZlEbAmgygAVXQIbfJm2
Qzrhf8/iee29pdRX+oQgPIFs2Uud8hbGD8Le9+03KFedcoYhVH7XYA+xfpqLMLwvjeGn4c/iA0iV
js3gQxXauCuXPPfyepwu8TpfOi5/Ycs/+SU1WyTalpAc5Ntyw8K/goL/i7TGhd10zwziAkSgb52y
T6UnvjVzeIzsYVUK75FQexX1lwL1S2t4Zk5mW0wzsTu1nsgLulbjRv6svTa+YLQuXINzviUSDLRw
xGitBv+Rlt9K8RPgsDRf0HVaVnEU3nT5rmNPE+sTz1/b/bBGTf7xwo/40l/3YfM9pFxCco7a5Evf
z40EptBdQ1tNbOZNlHQ/hYO0pQKZBkiV/zzg15P+Nd6Zl1n1Q9uQU/erqqxHbfONp9xLr8HX2/dr
jLPTQjQaG9Spjur521Pz1JIiBWHHRTbGot3OSXvSn/8HN/8Ea/m7zfk17tmxwStpmmBELYlyfW9Y
CH6naM4BzS5PMlTBFSHLg5n0TVs3EGoh+sIL/hWVXQB+gf/s5WldPt1Ku3NUyWfYPFPwMS67hsWS
jxseNVnptEcXrq0zgPJSedPWdfSdDxJYsvh81c3RdWubC17t1xHFp99z9oSN4Av1enoSxNm4uxMV
3H/H1u7mH8TWl9b+7AGjVJZu4yKRt9AJPRtNKmYbkiofdg3Swm7ltntB1gCoXZjj14bp15KfPWWB
tIrFmRpUSbrrdnplwfU8FllDdnJ5+/PF+RIG8Xl3z160ahGRjYN1ElsA0S0qlfXzmJ4Qnbw+nOjl
Z4iF0QSgrssn+8tLC1wbJRGoKwAY+v1gBdR43mhwaQPlbFTvbaE4nv15eqez8Le782uI80xaXw9u
448oZoTofPGmY949tL24bpfmUhfnhcn8dWo/3ZLOP6k9c5A+n9iTTnK+HTRcgQc6zGCoQJFXpL7z
eglGcmnQM7OXa+j2gtnWgmjsGA/OazNdOB5frl+ExtvwtIhw4X/foi5f3CUy6BvL5fIKwfc+Fl53
04RtexTgtG3iP2/Xl8nW6MTSi5bbE3zs7EjkjqQ1kTj4JyUq/gx0WhD3VkzXJnViDsXHtzJPL4z5
VTbk05jnJcmO1D4UfnrsnHop2iadzU1U0bQoQC4LvpwSoF5rY49Xqr6IQTot3/nx/Dz0mVdlhJlN
MBtr9Vn0Ua6dh38s+vjVifk84tmJcY3tkEWC8KPg1ENIyw50QgD25yX96qX8PMjZqZHGWepecSCO
KvrS1mZVF+0Y6zb6F0Wwz+OcJvvpzpWL5UO7DNa579+dcj/K4cJEvl4tz3NPyELo8pyZ/8WfJTwp
BIAVSINcaEoulyrIX76uEUipMQYicgiD/z4HeyLCcqpcIrh1VlY/b7Q+UWIT0L2AaEHGziJ46pdt
FsncbBseQmlOuSEHMVPhbXVZsvvAzJdyWl/uoOMEIJFFvgBt6b//KhKKUrVg8VmPcooNxCEQig/5
hWD0y9XFd/untnd03pw5FlFu6bHywLQcqscuDOIgv4RS+Xoav0Y4cxXMBO0qa0GZioJzXSEyBEMJ
uYR1/XoLP83j7JTkrnCEV0m2rtr/cQytMLZjBtpRtdwgOfUPsConD+BvluPTmGceguzHMsxDn69J
waA5BT0rBWwfX/KkCosVpawGcYF9wRW8tGFn1nmedFsGBLncAviAmHrjBumR7Z9tx4Ux6BnIe7Cl
bK0WMVkekJhM93B6/jzAl1HmqRcIhVLwUYJ44feznUu3JWYA3TYIaduE/iXPEADTHk/pfGQ7Nq//
POCXh/DXeOczqru6gkwBfJCuauKcvnt0hd27YKm+fjk/jXJ2YydQCfvjX1KeLD6xElQ/bHRrgm06
+Idl569cg0/LSM9eEkOJFdEe8lJU1kc+H82p2YV+KG9e/Xn9vnKGPw909pr4xupCa8L1UmhvKB8G
OSa05ltq1sK7xFb85en7tIqnzz+9KGhpCFrbYmwtqw7CE03M5ktZjktDnFk9dxhCgo4OCLiQQyPt
WDF16Syclv5vxuHTLM7MnrOMENhBGmAt+U5nwLwc+QoEjB1aGM323/nxnzfozP4pPTmqO10oUkAg
C7moy3pcl2Z0Zu4GV/pDfRJ8/Df031/sEHoKXKTIgfI/4dF/PwRzZClLKdRzZmbJGLO7d6r+Apr/
i0P92xhnE2qLMi8ED1D/Hp9K1seLxdPGt+PZ+RmMd3++QIC5XDgQZyYvcjUdGogxrgYSmmM1jUvC
+2hXSijDl1xP8ejnXQvge8XX/oAof+DdYx4ClO51TZg6I8jJp0ZP2Zw7O3CugDgyn58dDbS8V0Ls
LeBPpO0egajf6hwktZ5sbkrol9NwOqBjJ0xa1OWygHVJQ4q9GUN8JIEa6Vp929jlT+kH+LglaOAn
VtpyoZO5KWicz/obUUzHbWf/bOqGJ/UQvfNmmJKhAzVtF4IxD20KW+1bH5Z07xioeGcpf0rS5ivi
w8yyVt8pl9zQTu25d+OjEQ6SMp37ONrUTkc1fXAzrhp72HrojU2qqb7utLUG6QhEGo0FMZkx5jWQ
H3PU1LEwoYhLWVxZolrZMrhfAn1b5Pa99iFAY43dtedYbrLY0PcWE6qQkldFMtnKxGVlxxA3+2Ad
BaR1ucm1EHHUggu9qMufxdzd2LmWSQuGs1xbG8jIwb2j4OcRPiTZIX2z9vWyb8j46NnzLvA1QqIA
yIwGkJS8rnYVL3Zcfu/zLgNhKNqzchIitSfuJy+k6QQWo9QLlBvnJUr1IDNrZD6hCgSNUdr1JFZm
6LeemKCwM8LR9dVWC/nhzr5Jee3+wL1+1QX9hmzPddA0N8My3fK8HK96HmyNtZC4lizNh/6h88aD
dsI+rqppbwiCCydsX/IouB8LesCFAxeFvVFj9OHQ4arGLne+m020v19mmce20Gt7zJOgEd+0W8ek
knA9G2fTo1dpsbtu3VrLtRF2yoce3o5n7dtafCx83GnOrxrerByMGiuttgVBRr70t5YcX/pQrDzQ
jEQFe4zK+sVFfGdT0iahZX+j05QKy390+PziUzbHbkf7zBq4SAYBtR4c5arzWVwp5Ei0/zDSEbfF
rZ9sEe2ZpiIro+A54hUa7pne5EXFs3lxZAxOdTDPuwNNdNWrZDSQD5RlLSGeOV+Kuv4KFc7M/m82
5eyW+yh1ewx9LevyJxpAt+6R3Lo7CXiGd4fk3arYWYkXAPI+rpdMpdOmfPuznfnC0fk8fnDmuhWS
a6COfbZeCmAth5P2j30o+jH98zBfOXC/jXPm6oSctD3RkAgkZAcVjUScdBCzf/y8feHo/Dbc6W36
5BPkEgwqMNVsDUsycJrUc7Tt3UMRuJs/T+zrdwdd+B5a2UIQ7f8+kF04UZv72L/QVHfKl++eCZ7+
X0Oc+6LWomVP7bpZR3XcBTppgn8hEYvV+s8kzlkNS1SBpdOjb8wEiaPeXFMnS/7+51l8fdB+jXG2
I8xu8gboVwRcM01rb2sUTaz5wm585VH/NpMzvxNpqJEtQkAMIEXX7amtkKX2Uaegkx6TBvrkF1v5
wcjz94f6tzFPn386a0vpg9ZmglROR/29tvK7MJwLPDjVK6hD3/DofEDkLBOy/Q4hUCceqH1oSvPq
BErFsjK3Sxhch5QDtOdYDATf1tpYCN0BDgVbEq8evNGC7ZVtuWZK+pkOyxI94bzCi2Xd+hRGY2QH
0/eHbi5W6E+jqfbrO8H8t0b5946uVqFLJN7lfF34/pQYA5/FmoYt9/SNT/RKshrUvAEEwTxDAUyG
+Wl89lLo8bvuh2+RY6GL0Pc/vJH/mCvdpGjrLO+j3L8zFp3Wk1EybqtGxnPVy4Q5EYiGO37Na/4D
Soc1ZOj9LkP8ZuJBww1BG8p9FfplPA1ImxF/n09Qam27IfG1Ra/GIWRXJ93lWZbsFr2Vw09TDJs6
sv2E1PbTYkwyUsy+lm+0sT5sHm3mTr3wJowjt0/sAJ+Di6xxdFqF7XfbKddBLu8htZxVbnk9a3/l
9XLVSyDh+rZMQAu9VypyYmnqOnabld2jI1pkitvXziyuVAnVWtv9pmwEtxQqdIRZaDwUaDpUsoQs
Q3snbHSxWlaXuK2XjUOXOpy8F9xlyCgP+3lGjj6oNyhMXDUtutx5GOekvwlbG6ybFOjpcF6N1uzH
41ikeVjul6p8aLR5lK2bhYxn1NLNSuR9OpAKRPCefaSV/wZ9uGdIGqRlZW1MaMDjVNXrnEDyCrKc
HuebZSk30ipfIwG9pkaVHyCc3QeAjowjOPYCMAmy5i7P7XfXs5q0rPNH0S3xyPRjs9Akj/gzn4dj
L/O9Nvp2LNwrwcyb6y67rpv71EhUtdvxDg+YTuA+JLmephUP1LG3qmvHN1vV630AIs5lsrdjLlPi
9HclsAwxd5x1WM1XWgw3c62LWFGSRiU72Nq6CpZp3S/WnngnrWB/bc0i5XOQDkN/5fHqtqDemynz
CA03wRNI0GXszSwHTVez8/xhNTpFxvzhuqzLa2YV0O/OD7kOZ7RoN08Qr3tWSzgmocy3FVcqYSLq
Y92Zb7ksRepQdyPnAVjhqL8GCm6I6yVc9YKkpIu2FGySEppviQeIVoJOuMxqa3zX3ILcj8lNxUka
wMFD4//BEfZVDZVaL5o3XTvedgqzMNAXDjyNpLg1OauiVVnv+auJ2vt6QtuuqveWDS90sPs0Mgp7
IYyXRjzwcZDEwUHzVtou9IpQl+26oFDXXsPeFluA50mFEUSP/RQUmNseHbhJNZfwouDP5rS9pp11
TQVb+QuY+SLPRXxgr6jBeR8hY+Ah1WsH3d0cFFdo1955Rb7uuj6jS72fAEdLpO3GrotuI9pUKxG5
x7bVH4XMcRm4czVOiE2gLRC7zP0YvSGTRkyJVw7fLOk/ilK+Boa/+bPZAPcKOQzebYOy3nYM6Lap
DtZz2CeKdgkbl/ews3EhelsCIQSakqUALbFV/6yb5c5pSwSqff7m62nXDHoLTvNtb9SWQdwyHsvg
hQt658L505bUqW9g+xEprUAizfbRDA1KQrp1J6IXtyoOmttvkVVksN3Hahh3S9WhM0cvawCq1opM
OM1tIooiWVR1RJ3lfrROHHfV1pHoe+hUKk5i0cYVTSx1XsRoms8cQGdiJvIohT/77rnquYE1lXYg
gNTC880snYZtALoHUV4Tsdw69UTjeghSP/eSUkVZRYofARWbJbTiYmBVPIZ8PTWQYRjdjYVb2i55
ZlVyw9C4G7Bml9sqRUj4gsQ67BHbtJXfpoJNOw+E2rFqUdh1sFyElpteIxXOBd8JCpvaY3pTU+7h
mK2UMz47NllSz6rhOpfOYRrFt7BwM1SZfwTtSGJB5sxfrJ3DoxSMXmPqD/QbVH+OLGo3uTFsi9zz
XSnVD8UMg5Y4+k+m3Hp0iiqI/W6CZuuMWJajwlbqdleVok5YWfVx6Zu7qUfKehodsbeGTsVNV9px
ZTy9IlDcirERQ2w3IOifLY8kjiDIh3j9s2rcn0VgkXjSAfizBvJtsNQadJJdFTdhmUW5uw6iLh0o
kftZ6UNkCT8J6wHm269fmsLsebHchqz87trDAX1Nz5UzQTkswOPTzXZWGBpmo1i2injVyqEjT0O3
rq/AJfpSN+M97aq7Hulb4ZBDRdjT4ODr7aZICTJ4op8yZEYPjgWa6N76Ec38CpxWL5VvpeXSXwFS
mrhTC4VO27sqfAebVeP2OmFcUXoHQo148fJtV0mE8T5PDfXS3DHq4NWMxkTkx9o2WTOqbLGmA8iG
1pUs0iiQYPX296UD/YqqzMgMZLKarDhkEviHWskVX0ov085yDHorvDW9d1q/MnM12LImNwV31xC7
Nfqg7bHe2CTfoc9oayn/qp+rOZbBvB5oj0Qb8i1Z3/dVwv3utpLq22JC9CDaim7p4tHUCWUW9uF1
Xgx4hZrFe4oW0GLJ+rBYYlWX3req73DZ2MOIi9dHeg3u3k1dg3DHJijDOvNrF7Uh9EpnyCOQkx1w
J2AgQbprMXOcdASqu67/GboMzstkr2RTfYBycgN98GcNJ0v03Y4T0KqU7tsMtgzPQuahxq7MTpNW
gOyF3OPgIx4gMhr2Blw3pN/l4QQCce5viAsJoo67t9PErF0JM5M4I22Tjga3Q5eDYAvTYqE51YxT
pU0M3spdPY4PSkaJQ/u0pfNtpcxK184+F1BPC+3VSEFa4PvZ5KKHCTwFFZ5Zh9R1ukwhut6HtR+1
72FVd8ArQD6A1vMPJ7ezeWCpZtXWLaA1F6ltXpZZ59LNXL2GlQPlEofhh/uQ35WQyIYRgQBsVJMP
13eSQurvC0qGuZ6PhQ+zRhWFS8PSuSPPM7ff567GlE3zZNnuJi9tJDBydQigb1fCLRG2vGLTUCS0
GUDOA5/KQy7CcMWzqVo+8BxvoEn+WNkQo5zGVRFW31SLMwe5yNGBTQgcNGsTKNWWqhaJV82bZgaF
Z2fliV9YJik0Nglfl4wDZxl4R9OhpRteulczGxOgVx6Gsb6fTPlWzdGTj+a8QYI20gQPam4/agM1
VmbGrKrQbxMt7zqfoEtLi49+QHHKEnB5Tw9A195FfZuMebdjUXm0avvAyPyoqgGeAt9T4eBRq/d5
I5DZaOcpZaRpE4BL9SMfvLe5cCcVe4MJtrXQ28GgMLWwLRr67tq+RdYmT/G6A1I0tR+Oi3SKW25L
otxVPSLbVpkwGdypAGIW8mvw8CDoBQ+p3esB1FIdT+cSDKrY+N5EcPckDhlE3mEAIyTS/HHndkuX
9JG48TqjkfPpm6zxFHSPyXINv4VudId+Qn/ol2wR1ZqUeo7BGRdbwBfMVh5DXjmIq0XdF32/gUOf
SWo/hmKwMoeHHYm1h0uK7F7XInWjQn7HlHPjKopVFshET+EDXPdV0dB7l5EyrmuT2gYZJUbHlHKQ
rSM5puRy7yApXpcWsE0QFOgtmjntAp1huvf74RjaakNHelfXamOdVAhAiKICel+502py+AtoErDr
XYoujsyjyHQYkZQOa+OJwc/DXipHpARPlkuXBzDh/6DMdeK5jkq0ekt7W8hlyVBb+/ARL8cQuKw2
ts1uKjdfh607bigf12hnfdTW8BEUVSpA55GYQGDhxv6mHqbD7C5l7MzOsZsWdIA2u2HJN410k4Z2
3yzR33hBtMkdUHTVA9v4ZY//6VcxKLbS0GEL3gnzYMIC+npwEruip/BiPBNPRbRRVH2v4eu5kTvu
DQ8yy8vRDjd5D8swvZeWf3CIWjYlLa88n0E9yxXlCpnTlV9C4A2y2a0aTQxD84OCUIosZbaoMSMG
TxzI+1mut35bXPm1d7c0Q0bBuYkM6pXbLC0kHbjGtctfAr8IQC7mb1Ecf8zVhEM6oJlWQLZ68MM1
YfBqw4AfCt+98bTz5lg9nsoI6tpqTIp+WRGrzlPIZrxG1rQJajeMrXaKO8r3AyuOYT5elXT5QAet
nZGo/Y7UKTKpc3U3dfBSWAAHbRrZHnZ0l/cqi5z2fmCmg/415+j1mJFRZVddI3fdwJ8iqZ9kY1bU
xo1gvohJTW5OWWvBIBAHDvtnSahOg7a+rpW3yiOxDf3xqnPJk2dZD0MxZbRb9qypSVwOLX5qrb/j
nHxMtXd0R4Xuknl4A1/OVRjYxxwP3WhDyMWNBI9D6Ty32M+onJ9yFR0Q1ELvll87VbUTJPzh09aN
Rw5OpMEPXqt6+W5hi45GINFtZMQTOO/b3ORN3AfVixFDlM2SHN2I3zSwklL2a3ep0dpSLUhHlEUd
+8p6WqLw0NnhxtT5VrWI4Rq74XHHujfdz1BRd1LLsY8gMUoBMOBxVIFYEuzc+Cte/sAC57lquy0j
3q2r3DpruPTekNXmSG0iIl3gHYxB/z5xhN9C5JteIcPtBmFKUQtuA1clJ8Vpd0LWnnL5rIlGCMPA
EMgpjLalgy3T/FpDNTqu/fYoI3BaGgd7uhD8sGa5H6Xy4QvLK9FSHNcozEoGEVunC96xXMlcdzi/
znTlBe2u9APwLnXTW9PqDDHAPu/n3TzNsVk6Fk8RoyvRuc/Q/tyXlCY8ID9FHRVpyJoOYUaxIjN/
M5a3xLQ7OREzGNX7fmtNJawE0Pc2+vtjYud3gEr8DAYQ9/VTOSU8f4ci2GHiZNUT+wG5ZZ2AMGr6
sUz5HMMpfxxAgo1JjBzhYOEkTYSTNQ3H1i+/j7kBRqwZm2RcPPfg88ra+rq5J8PUJ4MEpLL39JgF
uoaLwWuT4OBe+Y0podAOEsWaypgCWTsvfFMQ/7XuyrWIQqAzl1QaeTXPBVYuPDgRBZ553CxVsJ8n
uoXeyFa4eo0M0GqZ9RMa42PbhYMVLdg29jo7dpm4C/eSxoApGx0bdJxuWyxWrv1MhWpr8Qnuvk6U
ZSV8CYq4b32Cln0KKQ4/LRzk++u5uerVfBzc+l1U3eNYluksu3uXtGnryy1xBZTsNQy+87gMy4Nu
nBWJ0MkLbXQEpE/OJO5RJkLynL+4EmFcOXn3AZL9bouMOoO0DAVckPkr5P1vcBS3JdR7cLuvC7pI
SNLjKAYF2cGybl0337cs33loEPFUse9kEDM2HxcZoio0hjvfKzZFtyQoMIFsvtlJ4qx6pz945XRN
8fDETi6vylq8887PylZtmtB61T6QYQziI4TEc3Hyre0iIca9msbm1hQ6IROIU5doDXjsQUu5GQC6
hsZgqrW+HxGXu0G/nriVWrm5dsxAYilprJchHZ1wAy0i6APVxwnfiNWdN1zYewiQfg8Z247SWbch
ym7gwm8iua/AuicEsEmRfcR/GR8jODbIBJjuCtWNZBQVWPGjLEDwHIvCesvn8h79WoBbziti8qM3
iKfTF0AN5+TK2cgzkkM/dbuaOV2ibLGa7fAGDLzwm9tVA3Wv2DQ2CjsWTaLKkety0CBQNdPrYE9v
QocPvqd2NmuOOaDIMUfCJA2gUJcULXKGcPlZPFJOUMxbfrpTd6W7ZjO1xY8yxN8uXYkEAh3yeJql
ldrATB1D0+SJU0QfauzWntOtALVBHN6Vm6oBy2SFszk27lNX5Etcsw7Myiih7plvZQr96XE+0lSN
/ZPUAd83pS2QICmOzAwHm+sq6Wb0yzsgCEnxeh201aWTI67tGXDisUMhCdbqRDyvg4xSEaS0tJH5
9aKPfCAFvALUCmV1Y6oKme5BrxErL4hm2JiVfRnsaKsR3pqsW/SJzAy1H+aj+zCyd6eCUjHBZwaY
si/8PNYGlwhGxymXp6aUSc9v+4Js+876Try+jwvw1Jc8PPI2uibUQtkNKMhi3oEw5N2v9E3dtS+j
X39TnpdWcGiL8BRwQeaqNdEWJLugT+tRgEJ+8RHdFVnltBtXushJUgQbkQLYTN5ZTQUumNxaU2ld
M6S0Oit6LGy9NYx9OIF9ir50rP1lP+G6zwa1sAmF4QUASb+Cf6i5fGSluAlm5CzVcOfJJYkEpBfH
cltLP20q/2H2dTb3iIScqAfNWbRcLZBNLGYns3j93hTht/YUlxDk4JrG2/OKvhULvZmRDBzUcAXJ
3psBvx3pso2zyMypuwM1OVB/KNQ38kFF7HFwKAJziHfWdubzOumIuB0XubKG/NoTwyMTciU88Hsr
86AJ89cU7OKIsNs6gT799WDhHrg0U05x1yCXEdO820w5AkUwNCKdFzwbZ9os+bxTsHFBFO6LqL5B
rTAlntzYjbdG952JlUXWBroFYBHcu37+aOsRj8JCb70SMZrl1LcKHLJpDX+kk+bdq813hEavSFEu
ax9sW5DJQKpwAkGOUeQpF84dXch+UIVGusNHSTpa9gpq02m4LHu3OlVYRflQ0OAhKDp4YNgP5esD
Hx0ImSqyDbziVujuGkzXPPGkuCZ1+c3tyu8481BgOzEoVEeO3aqm7pEwKNkurR8ASCZf/XxGxbhW
z/3YQE0XUFze1Ps27BJaNHu/ZKuhqQ55RXYFI1ktHB0vkb8pCsRbrbgTE0iPzSnYs6SEXIP5cD37
xuB+WxEaUmTIEo/BY/BDHxUDBHTQVzyyXoFSAsxYLTwHOUcJMMgoutNq1QzjZqTRRpPw2Y8g54ke
xnkCM4Jq5o/IXtYjoq+t3aq0K6bnuh92nFo/IGt5jUAVjFsg2qvtoEyN3bK4qTRCeiCM/RZQOfQx
5O1RReSuHdiNRuKhsXHOcD2rDkmyOU9gwGPDeLqMCNm4UK81IwNMfbGaewNtB7Iuu343lTqt2yKp
vW4rC7RmqTkLrNsqL261cg5Vbx3bMkx7PFnMnnYjVd/mIIx1gVR1JDb+4F6hbpxwPb5ypOiSWUyo
QwfIHMPGaQakwiJTScRrKMad5+Jn2+GurmqkxMSjNRebDokHOku8piHAFCNqGIqmvmP2qhOrLjqh
FJ1T577T3JxEkduRc7Qnq8TUQ2Y55Zj1g5tWdatjMDUdQfR7PS3urabzIXfwiPbFM9SxngxrgUUd
r8eA8QSKkBWqGaCADsS9W7ksRltVPFnLBmHDCnWcZzvKAaZpxqMl2ldfgxO5b18nPBqS9MninIDd
k/fIRtR3KvPCWJHItj/RvVs3pfA/JkOx0oU8LpOHfEizcm3vsWrVjVqCN4qTbXvzf5F2Zc1128zy
F7GKCwiSr1zPotWyLNsvLFuKCe77+utvU/4SUxDvQeykUpWHVGkOiMFgMNPTfcRl+nEM05eSVs5Y
9INN0zZxtcYK+qhxmWaeWawSuyvD5ygtgClAWqKbqL0uWnWK5vTQVPQDXAT/Jw6vmwTlxJHNfpqk
eIap5UMdpWfAHlGBVezEIM8Z5EmcrkZ9xYBiOsbxkvtRLhDi5OlJ0tOXpVKPRSwjbUbtWY2BoGks
6iJxHZ1lUnwzpbdFJt2sV4ZjzEjQEQmPLQUksdJT3Z5zgtaP1B3HfL7vpOrektgZjJXgWGgi7ayk
xUfZaG9rll9Bnm5ZDhmp4Azjd9Tav4StdD/HkeQo5nKVz0qAtvJTJNfPqhqjEA9scQmwcZgfUZI9
pT2VceKnMypPB+CL3VRpHMD77LlDjANkR4kfALw4xUl1WAUi7DnJz1FkLHi01KpXduNd1YS3VZ3c
DmHyoDP0lDuldMqusexCT2tvrvvKk6qYgD5FuaLzfEB1CS81JbyTwh7ZTIE7mKRXptl/q/LGtDWp
+sBmk9m6av5QERic1tRrr4tVB33fT/1kVkcqhXekrn4s8nijTfRWbQi04aezupRgXSfpgS2Ku7Dk
GBXjdaWkx0kJD1TvUYNHe4a4xXwroXukDVJpy0v9JMnTgZXoSA4F0jiJWedJwpRlVuHZXOSSjaaj
dacV3TPK2VeEPIcxNDhe6BDg/hnaB5aHpyE0XcBH0EUby5PBlMQm1PxLRnPFU5U+RY1An70+71AX
V8bhipQjUtNilD/kjTQ4daFkL0WqdA9N1qPYJpmxY/QVJAf6BOc4mcwDgeCaoyNozHY9Eu2uWAD2
WKijJdn0bcab704CgbBjhhFkbpAKKjk5GNYIaDUt/dEMy0Ms6Ue11Y5QNztMcR3Zfa+g8NBGT6hE
Hdlo1c7SaGdTMtBwVCzduq9rKPVMZVHdmHQp7wGIrE6lNsyHdaLnLjXzHwnaxCBucpOwJS6ZqvYz
kLc403jYs0dow6aevuDp5Br9YuIFGD5h1HuC6i+lrjFkoSsZxXOdto8ycsFKhZYsI4PfNsvoQH3p
KjTKowViPrdMCdLpCcc7GsDtoCJzIpU3KChLd32vBmxpJFcn2XJIicHsvuvv0FABeo0iaoCLdUZ3
Gce8joojWo+TXS20tztG0UAF67adWui+pD90hhbef4MrcIjPfmSRjCF/FkRjXNuRFn/REDsdUy8E
SFkReoDDfRZlVMVQyGRBX6DCjZcoGu2Xl/L/YG9+QS84bCSGxyfcU8BGzsjmowKPtdah7GGsv4KW
dEmuF2S6ffcw5req/u2y7X3I5C/THGQS6DCtH1gLPIaJtz0i/K1lVo8xODdsEip/6WS4u2xQiADh
ADll0uBwGEDLoBh9iHTQIzK3qbznCcRPXaBWpz+hRdriP/gpb9Ij05ytsgKtJv3a9RLUN6yic/D2
CNDgjK6beKJIqkGBoY0oB6OOA3RNfG5V+ffVNt/8EA5jhUp3YeUGXCkb2aMlKXeT3no1Gd1YHUXa
AbsbiylhaFQZpqa+ii5sQC8pMoYypgDaVCP1cukmCVH8DX1DKdymFhyRXejQxhYHsMmTItI1msSA
RuPKBUP5PZGWxzyMBapuO0fR2GCi+Y2EjFI7EQYINp3upfp5Tj4LfFNkgNsghFbQlU6kBAv57Knf
FFs5R1/pHdhkP6CxivqXSz9cNvlK1cPhC9+siYNd1ZO+1KMRAucNBU5MZxSo8D1FJ3q3BLJvnTpn
PmsO2MJurasY8hvkDOEh0Zjlesjf/QaiQQgWSnYy4elEWjOSanmsGZa9+MvVeJ1fWxDUiGzj6+Bp
HnnKV7kjTz2VlSeayl2P+yXbXHhNLRTFKooMWk4W8PqgqROpbpV/kshiQ4FdbzPXogJ/3R8uWufP
TAJQIETs3yLCupaEqDsCKN7iMeCvg7kxpLfc/H+DuWz+F6ycO4fEgP7OPza5QzKjo9DFMcTPaSGd
kItdA2DiAugrmsRZfZT7oKYMmW5qmSvckQc8znKXI5FQ180Mg+UYnSJkGiDlTM7zmRbuZffdk+3c
WuOxj3nYqLVVTQwTumgovmSpPwA8CqFQdzgg9V4H+OXVh4WwvtUvLiyTh0Q2Q7jkOYNhAmEpJgXI
5UBjbFkgga6Pzck6ht9CvIiPIn/dm5R/s2LuwELbvS8NfWFQRlD86YhOBWSIfoosWSK05Pq3Li2S
89Ms70A7xECFO/iar18thyj9vlJskhUrKbkz+3h5O3cOI/RADKKbMqa4ZH54sG5okucpQMBNrx8M
It0UvYWGyxiepoj6kz5AKFgCIALVm8uGd7/q1jIXBpYGpY6+gOVVjSX3pkN40E8JZLJGW8QYsp+B
bFbJpVsxxpKhhYIBxp9cB5DJsv8m/1256ETz5Ls38cYcl2KZVqFi1AXBxsofK4kGbGz8JguUXnO7
eBYc/51QjhTj15gNd4MpvRVjTiGqggKtu2YGmDN9QIPnZkEHJ88QXJlo51Yf5H10a5E7D2rDeiUa
5J+aim3jZP5wwDFE4SMAti/xIJInYp7fO/tbk9yxqJesXyVqWWBWGrj0H/CKXaBYqiuCUeidkP3m
YxIsfZNDGSmKJ+EASHS4zKjPAgqVf0hKy7ns+yIr6//fWIEURzqBXKYKGvmpB44RjzTXCo//zQh3
voquD8EsgNRTb051l9pm/CwB2XbZyK6nb/JAbiUyYbXZ1z0eE03i1QpI0OjtID8ueKwaItD9rqNv
bHELMppQ70mNa85AN9+IblR2S/pnPcW9l992k3d5ZfvxaWOOixkjaaO2a2BujcQ5FKJIf2jBlWke
xjOENwTWVsd6d6Y21riQYUUKusJjAVx0CQSnVKL8mVq9b5HkaVifoI2cH7sax2uyLOa0/fhiJZo3
GmhEtDQARkIgRbJ74Da/h3uzaVLaNZKOB6pEvndAYYzqTVJelfpfl9e9e/38MsPn90uZWIMKtD60
TGQZ9Qf1+zBYkPKNLeL0TY9e4fIdQrGfysh4uGx5d3+h32SpClmfTDq3vxi0GzBgM+Lmg87ndATX
2WG5WROJ8SDMIPZ2d2uL212jKrpWhRRIYMVf5cW81WkBtNj8bVI6CMqpSlBPgBpDjsSJq9YlZvak
K7E/dK/tfFG+KPox3NbKZZuNqNZXeAovhTtQ6csY02+Xv+567nl33iyYcjNMg9zGbAZELKiUDoXt
oCbQOEy+XzYi2kKeXqGVp3gYrf+lon/rQ9bHVR9StIV7BNrgjfvHXSh36RlKWUhmBJCAUaAlKbHv
bTYYT3QoKaqj85Vs9I+SPJzHcnDRG5agSa012gFwtcVhRunEaAc00uhmSj95y2QEfQ6puYLMfxK2
tr+TuykrJUoo1G1+pue/9032AvLWFHdZSlotyZIEPgiwZQVo+ztZByY2yNyUPZqguleKCnMig6vX
be5NTD/EYW4kZRCiaTGPaK+i8qqAJ1YHiAbgoEO0iEyKHJm7dJIVYT/PcDFl/Fxlkc3yu4p9Evjx
6juXTgsXirI2jKY5w4dcKwJKfUKX2zUeUb8H3NSFjLSIxXs3AkAAUUfcU9R3AnZRIbVFXGJ6CTgC
W64+YIZVkBeILHCfTaZZo04LgqvCQoegT12PgqriXuYBvpN/1sB9syLBPAI+G5xPzfxueSLZd0wF
4eYMDJRUL2+QaDVc+G4iSBVma5zRokeoetjyrLmXLey+qkGwgsKQpuuybnHHto8KVekWhBfMS+Nl
i9ZnifYm6E+GM2P+mneUfhx+tFyRyO7eRb81vK59c6YGAzC7gWVlgOELL0ZePWNUQh+gCDm1/uVF
7p6lzRq544u3raYVDUy1U3QcjK+dZZ4qFgtS+N0gsbHCuV7OhjKOJ1iBHPWplBNAJg2v6bWbnugu
M8cjZuAur2vfPX7tHeeKRq1ac5WSCgO7XtUWVwkJBW+83Qfsdpc4D+xIPRGjoasS8qqx1zpZ5Xbn
FoWB7ga4DGC5ny6vSbRXXJKgYqRKG2LU7M0+P7bpeI+yj9cY7ffLZi57H+XVzydFjufBSks8kZkv
swOTZ59Zn3MgCS8burxHkNF46+bz1IXG0OJ8AdqAZyPwliwT1Pp3P5mKQpylqaZp8dkISdDRlyW4
wVyjiDnpNq1vU7khgpWIzKhvV6JWRA9LjBEGSV8DZotx+QjjkdJ/tMLFIx2PETR85TgoVEyDFv3n
YTqYFhGFvb3SJd18My76oI1fKX2Gw4oXz8k0zwYucEA6cak/1CEBeGSxO0k6GnPuRJPg2O763sY2
F44qRiFm0cAlQuprIVquLXRp0YOVMaJx2flEW8aFJIB1imYskQ0X+RczAuZL/VQvAu8TrYYLQllG
JFauJ0nGZJ5xKw2oyuqflEoWbNnei227Y1wkmuqWgYENX61VDkZ/rLoEee1fM8AVyWeSQytW8S9/
PNHCuEik1FPLLGg2Bkx7Buce+r1XVniTJCLqp917A0V0upZBDbDWvD1XjChWAiwrbidwYUzRV+gI
Az0iQ1DgmA2YDZpfLq9rde13SR8wfzIU5KhOeTGluZ7bVBtRX0jzpzx+bMoPl//+KynnJQPcTpkL
w+A5U9Bn6SAY2sr0sH5FtZV+RHrqgFLjs7mU3mzl37pxCATGV3e7ZJz7mmOuq0PcIj1rXIpJyWf1
RBxZQ2aDQeAnapt2Hn1X7RSaOKkgcu2/Cv/5sAZ/p5CGJWVcI1sDMZm3QDWqAsu8rTjkSjoyIWvd
bgSjBPEe3RdItnNRRM/zDLyfsParObCWEcwz9FMFmc1uGKHoXanWyvX3miRsUrVqroa5svBNtTm/
7+blDDjKjZmJqCf2k42NHS4oJ3rXlvKsVljSgmxUcWsnv8ZQJtj6c3c+t/9xWdwXHFMwsveYjA7y
+VDo3yzrTsq/X3bH3bO2WREfgKd+qbsBD0do98bz6A6KLPC63b0xdBVcqwpktnjG1czAuGUIbFbA
LOCtgHqr/RxjuWpSi8hdBZZ4ntUUROEAweBzTTK4kiIDQB51ML7L+SIIvPt+8GtNOpczgbGFMFNH
0gkE0Zp02ilepoNdu7KvuumDUCJsd5c29tS3EVjGrK6sLP+zh6FtJ75vr0N3ANcOOzcOWMn/xC02
BrkkZ54xp5G0uDNRhtEyeHmZCm5+0ZK4o2TNYW1Ia47BwnvLzH1Q/op2af0q7yLtZhHc8ekl8JYy
wJCDyVf8FU0HVbXWrSBc5wOg6IK14w/Okqmjp2RqimHp3EcDi9acZ4qF8mFzHyaYK51HgYX9CL4x
wX21JTWSQQY91mvp/Z8IPnnNaT7Us3t5PbtYLDTONQo4BI4vf/EXQ82qdIbMJAmig3EAV7EzWqfJ
Wbzch8j2n/RlNub4/rk05JgWl4c4KFvDrtOXqe8dYt0LFvX+WrJkxdR0ywDEgxL+vaNlKcvaaEI2
Yz60KM3p7ejUGOsj2kvaPRXRfTF9zPFu1AfR/fve5d9a5k5xapSZStSYoR/pa63yUIWizOZ9BLQA
4jcNDaMZmDPluX5lUA7EC0Z5UFymWNDZiDGblwnqSztOCCsIbzKFZ+iE7w9EHeg9TMzeAFWB+fTX
rv/fF7uouCy0xaVqmNPAcFqWrAiOyV2LttNhvv2XvYjdr7dZF5eZlRiVxaxD9hMtog9O6tkDgMTg
OL1ZvNf+bRJgek3gj++z6zdfk28IFK1ahBhtrwMpN28ilR6bXn5e81OH9Yi6KhgTnAzDXA4oElwM
gV9NzXyv9vTUTiAwkrvSX2q5OhRTfE11DOag47WIAsHemdnsOP+AZ7OcYwAIwKyfHaEV57HuOEaP
gRsQfI89W1QHClMxAYZ/Jw/c9XFRqGVb/eNd03m+xZTHv2hdvH9AWfLWFJf8rPOsCukw41Fqpzlv
79L0KpWjQ5yKLrtdN95a4t6gyYAJsJoCdvm3G69AmT/Nhd8uijsxLAd5GeSBK7QCTJfphxEQx7QS
lN32jsp2PdxR0Rsd81ttWKNCkPuxBCx8ZT5BOPSyL7wKor+9wd+shZdWZgwLSUKA8Uxans12WOy6
Tq5a7VzWlWMQzKOyUHNIZmH8KDn2pD/qmV6CEWS5i8wbmhEM32hnFAhdMszu3PyFZPecp9YhWQeg
QjAIDM+GyhwrHB2Lwqlxyns9OTSgvAQDFVGuyDI7+oTxJhAW5TLDFIbpjpF6DamHRvlm9OE9Jt3u
enPwixxfgj1q9RXerEUD8hodEzUUo7YY9G2DCOJ8ZYL41ZknkFfYhoJBceu2mDt7pZicpcQvNQOa
Oj0ohyYfwyC2ikGXKmEYrF7Os9F6elLeUAMCQuNLVxBQpazcQYOnLqoXLpnXstzByLJN1caTLCjW
go0mGpVTEi/2mH8gIPAZY48lGBihp6kdckgPzG5Go5t+UJyUFZlTWAgzOb5iPPx+ce7tVq7HfvNE
w5TLqOrFevmpkiO3C2ZWZRswfVE4Xfunl1yGu2T1Jg3nksAOhi8hCSCbHkasv1K9O3dzCvpb1t3I
qX4kpXXG1MjXyw6rvH/cv10llwIqVa8o4HcGrb3fHEv1dlXvWSn9Jg+NkfbLBPnZEHJFvuWaIujM
zqPkre01/dh+4XKSMeoj1UHf2CokdtsAVbuzAfRR+lHxUp/9NgL5rT0uvZYTY1JlGSCTORqdyOps
TMhf/px7CdMmyryGh82KSpb05ahgRU1zpLRwzEa1L1vYaV6/XQQXmDEgBXqWAS3/uHieMBjaYmK/
94x1nLUEWYWbLTgMoKE4VIcnpfnarRNk+hWNvsz6Yw/aipYJHHh3zShhWADH4g3BPyImZqkz6oh1
0MksthWVvfRVcHnRu8F7Y4JzlEmuzGaQ8IiYrG9WjDFngum+RmBEtA7OO9piaNK6i9AZlKuHqqXX
kiqCa+x7/GYh3P0dkTIGdRmtcauGYDt31vGJfwg01wqaqM60f49vLHLukpVZuwwoj79CfH8PQyDa
Je4ez7TFAmUIdklRlKfIsK6WUJ3siYiaM6KN4q7ygckawTQb2GctMJXJ4RG5vwBUv5fiAkX6t0/z
KS44QdEHDAHEnMb2xwBasWVpHqxY9uYIDHV68ZUgeb3s46Kd4lPWFkQRnQHqoU31cYUmh0gj2z9J
hjbL464cq5160Khgp1R5/pgUHZh709s8rwTRcPWtdzfbxgx3twAR1ZY9hLuCSprvqq4IaA+u5zGI
javRrAVbJvAKysWIYaqZ1kR5FWhmdKsm/SnHrXJ5i0QmuAhhpKChzXIk+vIAZg1muCaoVf+bCS5A
yJ2EYVrM10JlZoLUQjp9aKXYv2xjB6CAK2SzL3xM0Nio9Aa8OwdbILXxTH2JQXPmGq09ONm3/Ita
2p0D6qonlDUEttc9v+QTXJBYwCEppxlcbxW0rBdUIVeV+xUfAwrhtTCIudjLJlWRG3LxAhXeJQSn
G9QyWvMM1hpQAdbg2gyV3K/DAmBnFRLVc4gBumz6bI39wQAyKAPFhEbr504nz7jFHUkzMD+dsx9s
5WvIrXyyS0s7RCFYWsdYvakizLaak/VVbubOK2tkvyOGyS8v5V2E1TQ8/1RiGUCkE+P1etmkF1m/
lJIltzm09xgGqP+ixW2qPl+28f6O4oxwBwlDWqOejzFIxF7FBGsHk/B3FE2XVcNaDLB/H/c4e9yp
AuKuDM2e/ZJen+/yI7haAuaJwPyi78edrkXvNc0sigR9usiuJLC0Fk45vgg+4Bo937j464KA+9Fe
J7KM9QhsdkmJJ9KXeG76Rg2a7MoPIXlnXJdXM2RnqkC0JmV/Ub/McfuVJrSTVUs3faAUIBHHQDNh
l1CFsEFxcySxndgJiMzsUDTDu36sS8vk9i0Gs7E2RCCZzkG7mqcv6Fm7ilmBjM8UuP2uS6L5B0yJ
JZsosHABq8nCSu3yKvRHAxNfmp8VThukwWQ4o794UBeWD6LPure6rUkuTs1ZJ9V9Bq9UoNAKYi6j
U50G8hQmCS67y7tLBd6yNcRFp6mPE8s0Mgskf2e03ktDdJ733HFj4F0uk8y6hscsmOyuMOYNcdDt
aQ4FW7XnjAbIOzUM5q14DM4pOtBAxBR9TL+LbgrrSwqOwEmQvOwGjK0N7hSP5jI3XYgANdQuOckY
/QOrw0/Je7Fg97vL43V7fi2Icz3JlGrwCuaWD6J5pkEGQ1NscOjZTe+HqnfZFd5lnbAFcmjoviHA
K7LJuQLGtZqh7iXJr5IoiDT9iMoDKmKsNU7xCHq+JIvV+3xMBPMB74W0X+1CZwSoHx3/cmtclkE3
yxiUrWROn+YCVJDMMOcnEluVHaXTUVbTK7Ua7ydlpRpsQJsvP1bUwrhXX1WfaQyRXxA4gAd1Qro/
VD9y8NU4ScwiwVFZ189HHASyf34ndyatkeYUDGiQsVkKiP0+aZknrRq0t0Z/LiHXCm7vyxuy62pb
i9yOmFGngggVAsegFlpdDVwnq6uVR/NfzJjuLo/qCnQVMSet8LhRo4TiaFRVGKBgJihG7kGLfjTa
D6DjDZrilIyV0/T3ggXuBQdrY5O7PNSoNiNlSaNAtwcXjPWYpnWp9Nx4o0uu2Ck1RJPtewFia5AL
EGDAqkutXQUqMzcqUg90vYyKkPO7B2mzKi5CdJLVG5UBGV3Qfjhk1p1GOUwpKGKNuwWU0HknajCJ
VsWdIJaYZiOtVMeQX5tfhbApJO1W6DcYmfzR1RwGUlRf1GYXrZM7EBPA+nIWU7gnIpLeTLaifQen
mVS24G5OwW8qlFJ/1+tYQ4VlAVdFNQX3EpfbkCJTi6GrfyZr881y+HmZdPdipem9i3FrinNNUFwV
8QBuVfBJBi1oyCNLElxW79vF3Go4Z2zZmERaJoMw8NjejNfMHezRXxPd9kFyhZOru2dt8+04rwz1
xGobBtXy9SLWruJT6oQHIwhf02rRRbybM20/H+eS4GZdijruE5SawG4J9WUN7XDjBsxKQeGR70Ia
gp3VKdBFtSilqLeohCuXJ1UJMStl+bm6300zdnwDxiwTs14YJUXl8W2K3UKfo20yCJ5PRL2LgSgd
qv7j5dC4c6TfmODO1gyqI02TcBnTFBSf7UEbl1V5VpDM7KSZb6xwF8wwFz1LDBWZbQI5bFA86Ykz
0g8gBhVdZbvrAZZekXVZUd69HRUdecTcZz8jveqAui79NJyjqxVOp0H1CHLcvX79J04PWOQvs9wp
Llo5KUIkHnhNmkF6ANDUi49rQEzdWHjERGvkznNeRlBWzxAPNfNaWc5S/DRq3mW32DtXbxbEn2Kt
Tsq8Jwk6yytKh3jlNQUmUT+hY+EWjugdspeCvLHHuXpM9LGjEy5MpCDV8TezXdEH5JyeGFI0UQva
F1KHOR8Q1EcUVGVU4Iu7p3fjE5zTS5USQocC22Qo4J3NrsA3I4rs6z3EpYrbr/baRdm8wWdlbPpM
qvHVrmdncg3ZjU49cUEfFoB4FizJQqKAfcdQZQUQHQNctyYXAHOrS6oZpIR+lP21Kt6n58yXPFn+
a4XIZocmSILLrri7Waq2BluC1JDHKTZyZFWYaQOJVtd65ogZUHRcxz8yYgCARFQVEmyc+6VKmkUV
3AJA1ZuVIjTM0KL96/JC3jO6aJoio/RiyRr0b961kEIayeoAQZlXdCKgDYWLbnd4HJzBC+WbDtA3
cNP6l43ufj0N4HDoDAAP/g55BJnHvANbt0+LF72y7HYhXt0JitK74X1jZL00N24Icl5FH2rQK+gN
2vJxiXQawyaJR7sZ9NCDcNB9z+0V2SLYJ4sYlHcJaVr6ilkApNV4ITVHULsBpG05o/kNlG5o29uN
uP60YxPILRMDfBj+VkFE9HaNbVz2k7xA63alXYIoHCh0HciZIMQ3MorIIDwWjEfshUR9LS/g4Q32
WJMHxEkhdFvVeo64TslyPR5E4J4dL4EpvMl1ohrQQONCFYby667XlmgdLGmhJGJKLogx3cuuuBMP
t0Z4lUgNI+Qp6EPLYChu866Gtpr2+86uw7HAIA+GGLj8usyNHxakSWNThcKySW9k8xoMC0b+7fIi
dndla4O7GMFqGELbBJArgipkfohODWg3QF30r7D6OwfrzYL4sKQVNcQdwPmuk/CBperdMs12ovmL
wT5cXteeB1gYCESIldd/uLA+DWjAYDAA3BEY3xxPYflxWgQx9v/5dL9scGHCrCVMFPVlHZB7aL45
dWDeoXzrUb+7No6Xl7P74eDRFNcUhmNkzqHNtmr71gA8ERIeDRuh5u2rxodE1X//jtcxRfG3ndeJ
lo3HdQk1WlbOmGEylE8jM4FDzAS58/upGAzYbm1wWxPGEJdr+qpGL2k4FrfM7Ww9oH5yL7pp9+72
N5a4DQohSFEpBJaU5+FofEbSF+iedd+60G57hq6Zc3mThPa4mAqpvNBswWDzeiGq7ZplBuqxAym/
3yFzttzqD0LQ9lOuIWqzXbnSEjKvC5TZ0Wp/jHkhWtJOreLNJ+RCEGWZGdcUFjrXDNof3XGt4Cv3
8rE5SI8zphCqIHNKjz0SwR2sClz+tR26WVsTNpqerJatgxoM7uylB/17c9uDePRk5HZzrg5aQD93
ToP52/ncH6gX3RZBdop9Iggm7+FWnMtycUvSWDNW4+tXGD0KuqXwhaHxqDjVWQ9wYzoA0IKsu3Ig
9yy6Nnd2AJVlGU8ggONBy885FdS02tBEvQ+1vtFrWiioOLFHFR/knRg+ASdZbkIL7QV0gS50e7zL
Lr2zCW+Mcw5WLuVIR0suIczRPc19chU35LYzIdAFTu3LpvZOzxtbnKv1ElQmlAgLXXvM5U9uQPlh
wTOXqYfYDR2ou142uW4b99x4Y3Fd/cbF5KwcZ8gprIPqaIAtz3U7BFX9Q9dmp1dE6cIaot8bM1Ye
u5X9kB9ykEgORRzZWi/a4aicmwPA+Z58FhUX/5/P+I8dfrrBSPIhrUoQdq5gpaJ/zSXNq86b3SU/
vL51BR667yO/DHLxvAmjWrdkPHVBdvG1q3TTaVXoFSJX9nTgLy9v2c69ji37ZYwL6VDoTYZlUvBC
BHUu5O2J8QLy8Ms21P0j98sId+RqqH7SasTrqdbDmyXWbpfQGO0sUo+1aT5jXGW0tViG0E/FwGsL
MWO7qutTbSR+06SdW8rMSdTwJlflj/1Y+rSGUDnrXvohv2rV+koP1Y/GOH+QluhuSkBpogLFu8zd
eY6l378gUPEllqkquqG/S4S7CMqFBLTdwcysg9xes1T3L3+s97AUDdMZv0zwaTAsK1OfLis4zgyg
UwJtVxcKUxKk2qHshgFTCMzk300Io4iqVHuOt7XMOV6bz2rbq4D+FUPmpdL03NTaVRhHDxCWEazy
PRqFWyXnd8BvkkXKsEr5nga6X56SteXiGlC2sulD4TM/dgC//TYeKWJV5Gq2GsQ3n9QP1bUwrVnX
xUcSDS97DC5oCjgjudsI5MI9ZEHhniv/5zoXs04u/DvSpb1aO3b3ly2utJRU4SjLZGVtRT06S+z1
+oficu4SP/EitDwF53s3fGkq0AIEJU8FIytvY3KlSTHVm7XT5MnVS3fM/DVBNPJz70JOTga+WPg9
10vs3ffcmFz9bHMNkFru+5UuKyib8r6XrIBk8UGrqoO6andm9Xlhyl3cj14yTn4vscFuUtO0lVH5
MC2DwNP2v/jm13C7mxpTUozQ4A2MNLMcS88Kn2jWPUuWT4bSAsxfR4dQ0SPQLek+6xLoyQz3nVY+
XT7Xoo/CbXyt9tNPjuQQoh1G90kjgnfA3n2oYTiO6DraD+9eaC3pIbm4jhiu133hAxdyYii36YKX
016Vim7tcCc3Cw2zAfqveu2VrhX0EOqYPuRIu9PsqnblQKxVBHbYu6W2NrkLRFK0lECdDcx2efMY
qTXAyfQ4T6K17ZnBwCQ+EzSDwJjAuYoCmbehM4cq6FdoQ3sTLczWhPP161/hjwdGGAGM0oANQfHm
7fGgBpS/p0heZ4oUH1pEK1tsH0xniBc6+eyvCVpiI+b9iyLVXqTbmuZOpp4wk0bpq+mfU3n/fpxp
/VPvVolIJ0PiDVpefB1Y66cMWFcD6Eqo2FT6sTe+VfHnpnq8fKx2zBjofWFa2KSAKPAPeQ3aFWak
J3jVQFi6lCunoPdjq3oTtFT/kyX+KY+ycD9oeoTRKQYqcyj4SpovGWXQiBxkxwsxRIfXCQHvjvUu
Yme1XpTFCNYda3yAENqknOQ2+P21bE1wfjBB54YYCzRChlJ2lNrv86vI+tGNlnfZzt7t82Yt3InK
I2Bj6sxa0dyjt9IupMSOHWqPiBTkKRNOIerGnkNQBcAhiuYrpXwD1li0FVgEi3Ep01NcKXoOXTmM
1ebZfN+0KTR3OhJiInPp5qNlhdanCgK/LgQk0IpLp5u0twanTzVPm0wAJ3qMcQ36iRY5ZFqMFBpw
UUcyDwgl89A2mnmw0jA9Q3ZYdwcCjcGMeLlZTE45DQddym+UuroCHUSJJ2X22MTsCjQe5iOzyLSK
+DSjrc4ppCXNAbgWwyp7v5MBYGyqGgTVcXKsa5NcQx0wwwB3v+CKUmVHwsAYmDQr6H0ps4UpUgk6
eNDFdUJojuu5cl2beNmVdLiTTEwTEwIBmPaUz/gjKaoPztwCLhiaaNTlTR7UjfwQQ6Ijm1ftXPw3
TVxFl1IIWC1n0MoQZ4nxJlDbryzq76wk9CiDIM8yaPY4QsZu0lww491JRnvTUPVTaUAYNhzrGiKI
UwBxyO89na8BiXrKk/FGCePZG+rpBD3q26bVv6hawew2BKorKupHEJs+0ir9rFvlDyWcDzj0zM2l
6pMKZSym6gEmBfWg1cYZA2JhYuPd8qWY8RcMOp+HqDegvzT4Umo5eUP8NJU/FTL9WrUzXK4eDK+J
SreIljMULL5U8zA7Flu+L31+k+igDc2Wm1jLD2M6QxQmPKlK+1JBdBNcvOZhST5IBlT1tPwhC5dv
OuBQdjtMgTSM1wuLq6DW9MqewCPtQErLNlTI0IchCos0GxS3gOtJU+1peexrMuAoUg7e7H54GI3i
QxwNVwpdTksl+WPd3+QzugfAerqUJRHEuxPJkdL8g6p1y+2QJw8xnXKkMcUhTwFTn/se+jZl7OZ9
5EPs9UYCG+rVUsMDqhKv0wFXWAhBM8ARr1TDOC9FdiBNCAwV6IaILhV2YULfkNUfTUl/ypdqdMde
OvfD+JL1Suv0s/4Bv+Oqn7QQaVpWe6FJDr2UPqBX5S85WyCWrD5FfVsEdaR+gdDUOZ76h3Bog3ko
IEDVjuNRTZLraRWcHTvw6eupG1r5IdeKp2TUoTPdNOBnNyNnVAAjj3NQwMk4bWwAsjFP5LuRYsRR
myGT2KR6ezStbrbTOIS4oJa5aEO7TTatvNbFfVsBozrJLbG1fHjOF/Uw/B9zV7IcN5Jkf6Wt7qjB
jsBY1xyw5kImd0nUBUZKJPYtsOPr5wVL08qMxCRamsvUpUyWJD1j8/Bwf/5eZ8gu1IIOoTS9RFL1
SYQ2cB2ByDSbalcv+ggOVuyu2nL6lKfxZ2lSDxPOdq0OxOr13O27+naWYqdSgy9yOFV2nGqtVYbF
a1Amd1VG+qtSgtZZZ8S7apaeBL2FSrypmi5mS0N1S3ChPurLSXhHQ3pdz3Qr98G+a5InM2rvgYTJ
LF2CeiVto9GmiWS4vWlcy3W5p2q1SzUDOntB86SawaZuEm+aIScuQnO0JbFDSfmAHu+XTot2Aia7
lvCeqOLXsoz3cVegL7SwFSPb62PsVkHlKFH11mWlm8+J2yuCa07isyzGh5ENVNefSI6WDm0Q9xC/
+iKUuR1J8ReSDSAprwSrIsX9nEOQTxX6B9qrn0Y1fogk01In8zErsvfObDd1RVKrRAG26QoI8JaO
nAE62UPeGVwywIym9kzIrWRAO2+OvU7ub6YM+pgl8SAkj3JnZTyNcXo1BaBEz6AqLQRfACmz+wQa
Gin5TPLSD7NNHIGY+37e6knzNFDQ+tf3Rmj4NflUzFZSlG4IZTRLHOitEkT7WG2cToGueQCOiIEg
5T9o4kaN+yuxNm40iRJoAkQQnmqUazGTH1opHZ+rWHmmZvW5LfPJbgw5hTas6CVj+S2QyXdWSnKo
Pj4B6muiI6J9NursQAOyzwD/NKD8OCXi1RiXB5kAayzW2xoOtoLnDjWK4hlGFAR7GiSbSQk/TYJy
Fw7NA14Ie6GiW7RMO505eeEY3ZkN+dyI+hUuPT8TNT9Q5g1FM+yU76kobkMJzdLQ4AUVoMt+PUf1
rKPtC0SB/LAeriZTv6sbhJXQ7uyn3Ivy2amrVzEo3Fo3NmlEnJq0kOhK9nGc3IpluIOCoyXMSgPZ
8Q7Kc3FluJ1YORU0QqdMcKW+eRWn4RBD1F4uoYSrNJ86fOFED2+LjlzPAgAaQ+pC9tuHFrmbjXCN
0UjtVEhwDzaK32HrTiW4QjB1rR5tZwVPwC6AaC06f0fgbqkEOPtkl115CKATD2lrtwjUTRbGXgtV
PImpLs5o6JZHf9CSnaiDA0AZHmtibuV22IpZ7+hz8BwV6i6juVvEkxXREcpuuT2p0EipgDaTWxdp
lps2mf2wy10JkXiuVNBfy67VcPDoEDidgSb1IHdSyL6baEAitWkrkD6DDJ3h9PCkBakd05j2sSje
NmH/0OXyRk7nnRREB0UKdg1UjgcISkO7zCVC4JSE6bhPu7yATGk/OlJqughQvBZ6wLIR7NQRGkpx
O4AYtQBjaufFMjTRa/VOHYJtM5gbqdUezBDUFil1GzBmzsbo6Lnptl3mGtPsSzLcsKbsFB3fOon2
SYOabTAeCAHnQ6Y+VO14B5Hwm8FsbG1O9mj9g/CI4JuT+ZTIdW8Fhnkb5cZulpVNN1XbYG6cKQ83
+Sx4CSSYehnSiVF/l+v9c59XTlkKB7SY3Yna9FjHiUPEYhsiZWoDIHlVlfLj5YByKTb+eDhpREHp
7oxiLgUISJFRhhSoBF34rt2HcfCUQKV2JdpfeK4zJiATMSQoLQw+bQJuXCUSG1DNTSBmjqN6H6+i
ZdmjlXshGXiva0gkyqJufsTOR2kSs6lSqklZ6k9IPBWPSPVd64/9RrVwmP20sNYy2QtDInjcyoZu
Mg4dHrSaZm0MnoAWrBkR4kRg0wFHu7w6C7E33nvA/jAEPQP0nb5sh05tWhP1Tr+c4003T5o/BoEt
TKgxBW24pqCxOJ6f1vgHGfiSy0pG2Ooj8LZEsfQ6cY2pcen9cjyij5L10RqR1Aw1OTWAXAGZMfrd
2vtw6gorFXQ4Dsmt8rK/L/SivoEoynWM4ElHX2Q1ha9ES18vT660kEU3dIUJoYkE8pA8qgXykOMw
zdrfBCv99xLEGMBYMxazKEFSTxJdUBxDCHgLHcTVDuqFyQaQRv1oOGFgK3YwjyZiHsc6NRBC+CRz
Q8xA2z5dHt6aAe5JmqaFqRQN8gXmLOChpThpvEbZs5B4AS8lw33iZBOdbyxRxkLVqkxBO3NfOor6
Ihh+i2udFggsw1/nHFQU4EyQ5/nIyYGK63TGRLNNC8i3sjy+BPC2XQMHLx0YCRdaPNkSrVU2F2fw
yCD7/GiJhD5oG3Ap1n6OG6eqUUlZJRZbclkGS1qBPUrH6LgKwQz0TJlU2II9dA8b/Zlh+5UD6z5r
mmfGzbY2pqUlOzbIJRsFQZv7WsauEGZPwNtsQqBgIGn2qQT71+UNuOC8DEODcByy5Bq407ixDYU2
K0LS174BMJzS25FobNCVZkt6+vWypaWFOrbEDQrkAAHkMpFJUvTpFh0Ktqz3v3Gajk1wmw8xKwlL
klG0yOboghSfcZWuYVuWnOPJjHEbrurw8h2UtPZn00Jawpq3iA0SW9HQxjxt0cVsg2z28tStLRLn
hmoKDGORg6oPGAorqN9HQAlnabSjtF2xtFQ3OBkd55DEtmsr08wpzm97xfLcHxWqK8NnTJFrNZO1
LcHlyYoexZtMZBSEig7N79Zq1nQ72czw0QaD75lEVcCex7sjaUxLIU2ABiCq18XzVQdpboHQ32gB
YiBIdG8pBCo0fJBR6QEZOtyafk7s9CC7sQudcgkZket5siSbEeSajth79Rrl6kL5Aze1ASwXMZHI
4LPqckvbWTNm8K7TMcFzPv0yhOHsATMO9RLBlmnmKZO4j4RpJyWmapn5cBtn3aMSZW5Q5c4wC3hr
AE0AIVkLYNWriLEoNDMkx+MhbzwpkVIbtASbXpee9FF/AFy3sKYx8fJudo1suENsficKpldrmT8S
MPhlsnxIkeq3A2QQBziscEJ3vBATWypitN9DCtSeTXTTyk0oWH0/pXYcpveaMPqxlI1WFjQ3QER2
VlLO4rs4ksM4CRGYvdtboZ1REi5TYTMKUGGuKhSFCXR4GguEVPe/fOZOZpY7CLiWMScS4kbDeE+7
0QbDM/JKV+Bn+I0jd2KJOwVJbeDFroO9VLnRd/poKXvBZVKBytP4AuH6lUrWwpk7scZV5KZ8Csic
d6UP4kUo2mR2q6Tu5albgjSe2OAiYjnS4nzuYKNxq95S3XHfWuEWAf7dOlxuZTw8ja6Y0YnVOkt/
JlsJOTY9XlPKXPC+x6Ph6XNNHGyKZtDSzxTZl0ni1zVysgrawdvGuTxza4ORT4OZJByoEobYCtCn
Z2Q6Qxh5v2EBbztFNyC5gojw1MKotoKoxIAbB+YhMBpHM5OVMSxOF6AimgxuTyLxEcUko98cqYvI
R8puKDUPlYO7SMhucojUXx7LEmgEta+fprjp0nOZ1l2Dd/HcWbgSpW3rCIpteMVNsNWdQvJj6iDJ
6QvOasfbQkxIWJMJUK4o9aH2fDqPChH7WqLw+KY22HLWB9cFsuYb+C1pW0GkfihKQDqERnHbpBSc
tpAfq2Z8HUrhqm+Bxb88Ex9wLO6ew9dhbKDoPjnHeBuQQDNbESKcWd/dTlDG1nIS3CeQe9daYCwj
6qaN4A8SPYxj1vigtmvvlCj+UgpCZkkBitc9umQw0+6oy86QzWAvo7VlOtkVuAs1Qddtij6aWECq
XyYoOeC5jQxaDwH7jG7HvF8JFpc2Edg08VxRAWKAIu7p9Kp60ml9C1J9yHk7TbCZjO5Ll6Jq0Kzx
+nw8mM+m7qcpHnmUKTVNq0FhNPPjVeeTrWoVlrBb97xLkSOTaYJOM9JlOH+coye0GWibgVscpQeG
/3TUAbif0U5vGYDAdMK1uHGJHuTEIufsixhEP3GAZEuyFTaTnR9YPNfv1W2/A+OiS/brlCSLK3c0
SG7lZDSUl3NEEz8iWyUG6jIw7J4ejFzwL+/5hcQAxoZCAPgm8HQRubENalSJScWY2tX3MDfphhR3
wFfFdptvohbkXYDE/d8sckMjg1Rpjdaiq3a6McrpLu0HhP/TVpqmHepP4EZQ8pVBLl0IR4Pksz2N
jnisiEFaYwb1PcSP/NDoVl6AbNed7f+f8/hxmR89oLNYqTRRxYJRctPpjVMHiS8XndNNgo3ezZU5
XAjIGYpQNKDebQIjwd0/dJjjTiyMFK+n1zT9FEWjlSSrRFPM8fNjOrbCpvVoTEVa5mZGC+j3bWbP
8Gq/2tTOAAoeasfOGmCfLfuZMcWE/Icm6hJSH6fGghnXXTdOKVTfFK8Dsq3zBL/1fydwk3+a4QOd
sRmkFo/PzDfEdpf06aZbiw2WHn/k2ASXDIgqmczoRkrhCtV32Q3RpN7vBqcBIxMCt/vLp2kxSjy2
xhbxaJHispR1MzZBkQBZgtnJHCG0VMf0S09woqfLxuSl+/rYGLfvJt0sJIXEgpe/l58qGfYaGxH3
ARiF1A7vqldpn9qqpX4rt81j5hbXGphlHuvN5a+x1ALAwhViQKxUUoHXOB1zXfTY/YWZ/oCR4SW0
GXzkyLzW6t3q0LuKy5JkyvfLds+JQ9FgeWyXm2tTn02aF2Xq5xT1LSu4YwwVjDuncvWbasOoTaIM
XZds62Y74VZ5vvwFFs/I0bi56QdOohviBs569PqrAjrT8Vbw5c3aGVm8zI/HyR18aHpCZmpUAANM
oI3TzPJeJEnk1gF9mNC9mhdgj6obvXf6aA6sclwjaVui0zmZaOb/jjY1aneTMZiY6PJdtNmmTpzK
Y4tc2gKo2QfH/MQa4LO70FtlfWCb58wRMaUACCCY0hmVD0SidWNCPOyPVY62jgQl2SYrIzuk4Ler
xHYrx7iWI1TzsrKwdYH6Xdr9xoWFrlq0oCoQUMNUnI4ffCQ1BUt06isV2FcaaJrkg3V5Ly0vMlHw
egHUCeEut5miplPzQB9RQiqGwxiIOxqJ3/JoSC3gXa4p2JmAU2J8KMJ1ayIguGxeXrqToZnxL/Pc
HpP0EGFVBvOtl22nOxW93dKDefN3siy3kRLe10+6E1+zNj4IUBy6rbxZS50tek8FxSZcOoomnZGx
AMtWzqTQUt/8m2juw3mOu/pq/tT6zYrfWgrqjo1xQ6aDMql1Vuher9jjOHvQ7tKGOzwl3ctzuwSz
JYiPwaSPoaGhmPOPhppkVSbrGTIHo5NuMmcULXlL3cqiFv0aPpTuWn1w8RGp4LHKevdRHuQ7o0I6
dmJuxPkHDp6d2E729NvKNV3oV7utLzr0WgBwZMUjLg/1yC43p1NIhDxVkxwgwcCP7O4abe/JDZPJ
6RCoAIGXjfbaOi4+QfA2BVcLcxKo1Zwez1zSWgXMSwgiHug2stlD+Rsg8Z9Y11lhr7VWLI/xyBwX
o1dlKOqAwmc+ue4dDZ2MyYN5kO6RVwRKO9lFb/Ia1cnSRXM8QPb5kf+l5jgoQhZnvj5KG6KOxOqC
YbCCMQT8oLJa0tpSP7hTIzmXty5zbLzzPTLMK6AbgFwpxgSCnyA/zGju6ATL7Po118fu6UtWuPMB
OF2eiiKEqf/me2zuEoeFLbMdP8ub1d2yeOx/Lp/KRQ2h3MRBnQcZ4kG0UDjhV0YsmdixPTgiGK3C
B+MZ/XRX85qHZ9vifJQ6wU1G4An4R0JmyoJQiyE46TooBGSktiSTWijDWdooOW1Su720MrOLywcK
CiCQNVALnDkeKmedocMLZFLlZsQE5Gq+rYAsvLxLlr3NkR1uSusoT3Utj3JfvqNXw67v7HZLHyKv
drKXAqmYCeJsLaLtVSqZM6UBRIBwboaqQ9UUTWncwVCTCdh/Ee4m27ZbFoGNO9SSLHmzRp/N/NbZ
4pmGhJeECHU7np4pLQLdrHRUA2jj98CCts1aRfsjiLhkgnMrTTmOUQNosT9L6XbUx6sZ4lx2lwP1
KddD7phitQ2HZLJasXpvBPOxGOoIBL3Zo07lzwDV2Uqa7rou+DxB9cKWo8Qd6swC7vcwlKGbRF0C
qKV4Q3PFmyr9ZWUPLC/FzxniliIyWrNIZAM4cF35iqhYt1U9+l7KlTMWHe7zyZfj4kUt0kNIi7V8
1+KZ/rk8hH25IweppdDSAL8p6AXScaOVwBONCThclbiL7VkbP6+Mdc0c57BmKoX1NH3ccqAwukX7
U0GscLR0PDVmW7Pzm+JJDRxgx7uVmGVlHxLupCmtLgTSlOZ+0ux0BaE3Av6VwbFA88I+JFwgOjW6
kKkjO1NhvAXpATCiqTHbfdTcy1J5KLXmu0RM16SQVsuJhJJY0bagt5Em8B6K+UpguhgSEgbfIhrK
gWcdfb0BJYYB7DBet/ubY+7fJ1NeShqhR8MQGZEEAiduWQV5FKMARIseGsutQVKdXFPsNoKYTbBJ
i2ytlXZpFx2b49YyRc4og7A6i5UG94Nl5loxLBFMwB7yBb50YBTVIcgRhG3pirsBPYXCVXsdevK8
CihbuimOvwu36MWckAZ0RYYH3kUfKOprJH8+x426Rre4ZEcF7zEcKTBIgJ6cHlQDCjckmxE7qSnq
m+pBDNjlu/JcW4zQjq2wmT9yB00bGfE44oqPtunLfMX4e4gTXk3f/r7is+tVjTS2VvyhObbIhaBV
XbWaCiopf9qhY++h3Yz29MG7yLrKpZXK/EdC5ZI17qpQzdqokgCz2Dq6P+xUyNei6/ZRtgsndAVX
vxrf8Rrfyc7kddvUW3NCiwH38Wg5Xw/+USFSOqJ7+jVDrUlwfq5go5zsaJ+ah3UWvMUc3pFBPk0Y
a0Eqos0J03vXOhQ3fStaQ2LlVxK8LRoj1y7jtRHy5dFUDaoWGsE548QDv0a8n4k1gumvfUd04ZDZ
WQswFmModL/pMjLjOjwdt4MSpUqDgWhgm9ySnWQlTuc3PuSr99l+8PIeVqeNeK+ssZiwpeK30rFZ
bitRMWvNqUNUylpNpY2+1QCKAVBm5d5anNBjO9yWKSZgLfBeyfxq1KCpk2r3gWi+QMqltrpC+9Lp
6pd6mHMIfCU1VLjULXqN0Jxg3JtRvxYtLPn5n98F/Aun7gFdKVKgNkIKCixh36Tjp6YFiDxHVE5J
iuuO/A7FIjm2yN0sQQVca9NglpkOs4T0GVRdE9DZj7bgUz97W/MQS2HCsT3uaulRaDTrACOsdGWn
TuJmkI01dZelOOHYBndlhHrcCI0Aok8Dr/otTsSbtGHZQMVg7yi4vdVU4KJFgPpUDdAgyLzze0iH
iFtO4WQBKRispsU7Y4DaYtO0b3Jcb8Y+OSgj2uPKkQm4Ta9dNN6FBprj5m7txbM4wT+/Cl/CksMw
EGP2VUQ/u0KHwrsCzxv7xldpZ+40O9oF7kpYtnRQdbCRScBsIjThMzplArQmqEtylkQqrey7+JYB
urvJ8EyGUJaXvYhO7gX3BVLthf0bHNfoyf1pnE3H0YVq1mmjGOAX8cdZ2YVpYknVt6DS1u7tpYN5
bIaPDvIegu9RCTAKVE3DTeHUKDyNn1M7A5AebgnzStxot/aMXFpMFvRJJigGIbHLuV7IVUdodcrg
A83UyuP3KG7ty6u3ZoHzspAJrdIwQ0wNyUYgxqiz2oq+FEwej4E7G2SKaA4Ce0TtWUvtQDIe6nbc
97HyaKTT98ujWQriftpCCvV0N4QCTXUkpHO/VB/zgULID3sOQm2XrSxWHY7NcE5zjOKxnwtMmobS
jvag3bKEDXnLnHbTI9Qwn9pN645u0Fupt3pfXZ5PPPpPxyg3vUD6FFtRaxrTE+Tm3aia3EsJntRa
3KCBGP1kea3eztRAa6gyQlSjRuW8ot1VMoSzK0bTtZREz1Eo/mCb/Y9v43+Gb+Xt39dz81//xL+/
ldVE4xBEp6f//K+b6g1hJH17a69fqn+yX/3Xj3I/eR1/o2VTvrf8T538Ev7+D/vOS/ty8g+3aON2
uuve6HT/1nRZ+2EA35T95L/74T/ePv7K41S9/fXHt7IrWvbXwrgs/vjx0fb7X38gLXa0Sdjf//Hh
4SXH723KAQmj7//YNux/Z7/49tK0f/0hQLzkT1ay1pD7wbsRN8Uf/xjefn4kAyYmg/8SFQYNy16U
aMf86w/xT+iwIFNuot7NyvgiwVeBmtffn4H2QAEI6YOgCj+n6H/8zyScLNfP5ftH0eW3ZVy0zV9/
mLwv1+BmkKiGy9EZyornoVI1gjZuRHv3yPjF6a6IrVBww+pWUN9Gc4tgpEXMOUjbYXSCat/q6K/0
0N1PAz/U7vL4btZdFcIdwEoP1iw4aPUeldcSRHDzLkIzX9FBVlRxm7yzx/6QTo9p8Sp97sY7I32M
WQ/77dRfR+q21a5RQraq+MYsQYrs9NQzJjvM7RTF8RwijLt5dEBYaw2P5LWJrLh2Um1jSF9KRKSQ
08rvZNkVcBt1iNmU0VZrd0IDgeboaYXWN1sJP5fa0/TQptYYP1TAk8dzaE1xaIvqBt1vrONdtQbZ
nVMn0ZxqcAfIyb7mys2YWOI9eRL24eeP/fJLR+d/PRAnh+jiAft/eHTYVv6P/9mUZyfH7l5fjs8L
++kfx8VQ/wTRLba3iRozbj8GS/txXIj6J8qRMg4U66JAbg/31o/jIit/4gWPY2SCGISAmRd/8Mdp
kcw/CUIU7Gs02+maqvzSWYGf/fk+QaxnQpQBZV8Q8mqIffi7WehqmbZ526PGL21A37YRhcodG/Td
FvVGnGRwGwjIcT4dTc6PE3t8QvHlj6yCedoA/IoY8AEfXUZ8JmgYx6HuzTj1iorYpBWsQaxcMbP1
+RevUt4Qd82YdaL2bZGk3lR8gnAd+ko1o7IuD+YsHfJhxIRvg18D7zWfdAk6KjZjUqeePKEqZ3oZ
sZhI+eNs4+lzE0HU2BLAIXjZqno+hYxjGx1akNZA/YF7HoxxnugkalJv0MvrvE6uq1V1IRaX/dwb
H6t0YoJ9haOoFCwYWUZjyIIoEiD4XXpIwQMB5lkQnj2N+gqV39p4uNi0IFmtq4h8PHDNwohiKZN/
ecbO0jpYp5PxsF15NB5D1iOjgXqyB+nr9F63h6dgp0ROuC884RBeBQ9D64YgFroqNtouc4eNeihW
Mx98cMd/CTbpR19iEqmgFgPWrQZnXXYb2doebATpDs8bltKCPpEL2JS7MnQWMp4tJThBGNG8Qgwe
YZG3XVeHNay2TqBZ4LOIWCMtYPYAlEaeho7rLRQlvgh+8FnwyWZ4NVYO4sKJR8MJKJFBQGTg4HPx
M53EQdDhXzxEC1dV3D9NUJgT2tSDRvBaf8vSWOHQREQhsgzI1OkMl2agIXvWpR7Nb1rRS/XXUXMu
z+fiIh6Z4NyKQFJw7Jf49gzVnAT5XiPPLU3vLlvhw5iPrXJkhTviyaAMakewaCoA6kNGAU0CRzbN
HSOXt2EYO6jqPqPjdmX+Fk/ikVn2+dEO1WlstDUbXDsdslIFf8yvPgj5gXFnPaSqVqsZBgZZWUsc
7VD9VcEI3gJ31HHndkavYwyp/kUYDr2wilJYdI46I+xCNQYd6dw5jkswo4UqNvTo6bvugMYmzJaT
o85tXhsAFVmS3R7QWpJH1moD19IGPzLNvXbzQopUXWRnyawkMDyDVqhpEmek/YrHXB4j0hLATCnw
HNw65YUuCiqd4DCF4r6XobwKECKJB58OwldSzCvmzmpRH6vGdGZ/2ONWjeT5OGXBmHoS0+ljKR/B
DiVH9ECPcrO2CRc90pExbgEbUyjHENT8nl5C67IvkA19B+uzpYbKylW9ZolbL5oOeTw3sKQFT2qd
o/uM2DRXnbJbU9hcWjCAoFQQqYggP+Vbz5sRqtPBNGBM8mjXVXVVRjlOV7ELctXOUe7+dQd1bI5b
L1rKQinUMDdo+yCNQZpSXbVyZsnmRo8jJ+gqRxwK77LRJfd0bJRbN2rKrZz0bJPgmHVAsBXml8sW
2HrwlyVwvUA26BJIIHio4FBrctMMWC9w8YxgQ4m3uGxaq5gMu5QNa6DaIxXbaCWMXNolx1Y5tztU
cdYrJayiJ98q4i2tQovGBzKvBFpLd9exHf5QC0EIkQrYaUATFCkbSsxNlayRqS6u0tEcclujV5RE
SIB39JQOAmJjYGlzurm8TGsD4TYCEUF03AfYfSr9VqKSPNXPSqeurMoZbhQ+CWkL1IxknCrw0XPT
JQeSmXZykXmZQTcjyKPKtrA6M/0qzeF2BoWSbKLoIEwPZbAm8H4+QAQvwBYRA7plEt5qpxdxnyE/
VtZZ7inxnNskCoTISsQe8RsV9PfLk3m+XswWAkMT6RIi8/FZHmP4qVDlXtdRJwexnlKHzm+YACmH
oaHXGZwc3HoVtIoJw6J5QYZy0Kgq1hxDg+OykcU5Q5jLWEkl7ezs9lObx12GTGIu4iSVtcXoryhZ
C+PPQzMVmnWMP1bBs+EMEjkJJmKxJCo8ZZ7eKy215iHcVbXhQTLBAaT9Gsn+G1mW1vp+z50EiPh1
vDGBJAbBCO+agpYMSaXFhVdJHbqpAcovro3gXejXHrXLhvBcQq8UdMP5Xrq6nApoAqQFWrTrr6GS
PpESZGWzRv2KiivVnqW9pyOX8cMW30yn1cWgVYxsmGrhTRnpV4pQrTD+njW1YUeojNkZKRhNOaf8
7aiaRaoW1F76SfsCzVI0Lzr5E3EaR23cMrByR3CQ6cg///J2hFn2HzrtwSbAPXtmoNqaIswqD12V
doLHpQG2r1x4vGxlYbHAWY2CnQZNJWxG7mTloZzXnYqb1lTrQy51dpyDsUCiD13z/H+zxIUyQZg2
tA77wpNpYgJYGYluKfS9P0kGBdG7tBZmL2wNjIygBwFDg4PinkBz2XZa2o/Y79Cvn4r7Ilq56xf8
xYkB9gWOHjtiGlflnMCA1hgIWAhyuPK+xbPx8rwthLZA4xwNhLtG6q6lmQqNLfjyAsqryvBcQkUU
PH+mPevJ1kzj+7bRN2onXYux5JlDtzLQ1W/ANtHRSOH180HQpsKLBRBXlrI11bEr0k9adq1Fpt8a
dxRa7A1NwEm9sj/XVpHbn6IQAFzSY3+24de0h2ZIlqzM7+IJYI99JMJUAjWz08EFiNekThXhrlQV
opvgoJReu3n0IGK1EvOuWeKe/nNbzaPJLKE16lAEIrEKsbxtM+labsOVl/iiLdNA2RRMeei25Oat
Ax4wyAe1gPfQwIbU9Fu9bZDskxqrz8a1HpWlVULTJtF11HSQdubOWlREeRZEsAaWyRc9onsTDD+X
j8HSgAAzRLkP2ljnpEjDrEUD2m3hPlR90/a6FU+SPRiJVa7CJ5ZGgzZ7aCfICEPPKMDwYp8TMPoj
zEVTSFJZ5WxXHmtOBHNo49W3okXX5REWjeoyiFVw14Bjmzvlo5QVhqRlpRd8BfUh2Y3bHGoNupNe
pY9a7rT+v9EuwZbl9LWCehYCN5AmiABq85EbCIljUgRliYEa3yRwRT9VqZ36vQ1u2MIx3369W/sj
EMYtYyKIQR81f9iEkgxKB8ECLw/j0BnBoaE3gWyLSv5Ui2tB8MKWQfiBBx+oqJHz4IenhpEhQugM
wytiyTLUYYuU/pPREXdM4njlSbEUJqCqiVZ7lA8/tHJO/UgSBbJBBKX0UmDqbbrN3RmgG4BAduq2
cYB/cQEWXTnlC5vGQEQCKgbAIxDXceeuN8GVO49V5TWyCB5N8FwX1dq4lmYRbwiWFECfwpnyZ0Ar
UIQEc+lRJ7pVwHfW20whbHhWVVe8iR9LpwauUM2B6/71gBxDQqFYRysB1Jc5HxYOIWT5alAOVgXy
+uC3kGXDFwnxLnuWhXsc+o6yBJVx0GucwXcq0AsGgqFUntH2dlHtBARz+rzWqbkwjTjXyCvDrYjQ
COGWKpniFm6NVp48oLteuFErawJRq0DW6OMW9sSJIfb50WWtKjUhvRRRr1SVR7mOnyJSfLo8Y2tj
4XxVNElqWFYwkc6ou71U+l0L3rOYrKz/+UjA6IILjCn7Yd745mVxLMF/MAyVl7bwFZNgqbrkXh7J
kgkTSTO8k3G3gF7ydLK6KAgCqMXhVknQI1A89fkaw9n57gLtzZEF7tKfWsOoRmWqvD4vd3ICDm5h
2NfQIr48kDMUJwIXxA4mZLrAya/rfJmmRlFProaYepXTueWBeR9GLcJoNyRX3a+icM7uDtjDO9kU
JQM31ll4PU3a0NQ59gCDyAulBShN5+fXlTvbSBiaECBYVz0m/H0FKgf2dsZjhVGs6uzzo60d0Ugz
A7a1p50McLMICuzRGq3qdfqOCrBwDXFxt/CLxNFuBfRdrzjbM6izyszrcEcGHu9AnHCbJWmECujC
kXrqdedqXuNHXm8JXyeHqdit5ZgXFvTUGrdxwhneRAk1tE555rccgmgAf0DToXphaLt1COfZSeAG
x/knKFaV0NeMS08kaH5t9620hlQ8vyE5E5xniitTzntNZjcJuStu4/3wBvXe2wCIfNnrbkH2H6+m
6s/4XNmigfwAEZWJtgb0L5/umbmXYrZvWIyTQhwbitJIgqHYku0ZfEa2xM9wXVDlAFFHcL+m+7ww
qexWRpkdtchzZOgQBHTMg6TwAq260s3wOlfHlbh4wQSuR4QAJmwgRcGNbygZVXCmtV4hoVIVz6W+
r9H1s11xL2dVYBYIq8hEaKA2Rjc6tz2afm4KUujUY/Kn+a7dDJ7shXayW6WsOHOYHyE3vjWyOtDu
4elNRCFMO01OWo9i5+uSD35v+BWF2sl7N3kaQLylN2y0tWf2wjzCsfzLLN/HIGpzO480htmw3OpV
sc/VYQWXfXZtfowMbNcgKmCBKZfRAbN4rRpT2HrD/BwptyhnA7GAPVn+KqYVex5Xpg6qMiT7DIVH
lURVOBMIYY3eIH1VIaFX6dlKJWDBE59YYEM98sRIfJhlrGctIGX5W44Gm6coGhqLSniYJVmj3dMM
N6mkrEFXljbH8ci43d4qRj/pRYXXuYAm3aB7EibJTShZvU6Zdz15GrEpNHCckENnut+cr1emNItz
kHl7bSHu+ip4l4rSgbJ7blUFWMtM0m+B4I2uWpERTdJAsdOi3oINbfIun7ylfQkhSlAYyUhBnknH
Q25sGOZEpmg0QWkMzwtBTF4umzhjifnYL0c2uKtGHwWZhEaJjWlXIGENN3NsGWARUW9j3Krx7fiC
fn0fXfUr0RdbrbNJPrLLORVEK0NT1TjqUVl8HtXmSyY2tVPo5rZKwQaV62u0PEuXKoJjMGvjpQ2q
N/5JWOvtEI1p2nr1e/ZdsrKH4LFx0sfAKlxqT/voN078kTmTg2OPo0zRSojFwyv7pjPFm/8m7buW
I8eBZb+IEfTmlba7ZUcjjXthjFuADiAIECD59Te558Q9UqtjOnb3eVaLBlgolMnKHG3/tEIfomn4
NZO9eDVgry5qCJDJOs+W6snCpA5ECEsDTYVQP4Azg/M+/7OpXFoE6QvKBkAeIifc//3VvZ9FVBui
vAlCRmNBArD1QQXM7qMrj9q1Zc7cy+SqaZ57LBMH0C9c1g9123y33a34b7s58yYBXZSZRh8PjYwP
ZL3zNEqqSlxZ5ZLbf31mZ1Grbk0teAubc8xUzHV76gUpE92mvcf/41JnL8wQtVE7D9B7tEyQLtZQ
jMvO2ryWNnQ3/vHZJQjGQeXteaiun2dOKD0GpF07g7KpnWn5MWTPgfz55zUu+D6sEYPWBzLSCQCt
b61N9d1U2wvWmGUDAQ7wo5DDn1e4YGivVzi/oAmwTBiXwApxc+zkd9V/tIfnf74EGqQ2hiRBbQGe
yrebSJoYGabs8WTNL/3o5EGs08hcWeSCJ0X2h3YbCDnB2XYOKcI8uIknM6oyXF+CUUDhqM9XfwPF
4+86uIbduHRoYJ0GAx0YCoDtObudVi0S4nJLlh4fK/R+M+k0d0v9Lz7N61XOLucwWkHcdTg3p76L
Aytl6nao6b+wYjB+YlwsgY0l52VyYUCtPnO+4IL0h3gTUUrcpWwVBg7/bAWXTBnvTYAaYIRA/W8g
8CvHiQpGR60QbQUfgQuyOrDVmvzPS7ybysEzjtjy/9bYv9urNQjxY+gI050mynzyM0jpjB87cEPp
GxKAem2nbbHz8McUgJQ1ZV16rSZw0S5erX9mFztTbMNbG2Hn/L1b7rj3M6HXXrn3vah9k8ioEmDP
kZGcpwfMU3wcN8TpfiPvG0OOHfF2otj1h1gQS5vtFtWpv5wZcj0i6W550DxdOeY99DuLWiC8smuv
AJmPfsTZMWvoGobRtKIMUK1F+aPPu2oqdna5a8PyF4LsNwudnSfotuwe7JgKY5yA+dpDaoVRavkn
EPKkmLPMBvnPrwPyfEif+IggAlCpnN05m/RdsGB6E3D0uWjG+dD5tJqT+JqlvrcUnJwLUhhQ36DT
cu4Tl9qMuuZIyoNU5/K+B+cV5kIB2ut/0CgH/DGz3cIjB//Kt7u4bgCnvhNvYYdnAefQ7EydfchL
an3bBBxX8+SsV1zxe0w/ConAwqBOtNNRv+OqWMKZONGCRRzM2Xx0T27RnRpQ4X+3IeBQqsw9WPm1
ZveljQFniXwZ4eZ70ZVQQ25q3SJe+qJUboJRySAzw5Vo9v0ie5MURQAfAyd4389Oz6eoMIajA3vE
ALgt7KNHKUkte7lSaHvvK4GQATwWEByU5GEpb/0Ynyevafk6l5PbBilNonSQfvePPf/bRfYf8cpZ
xi2fNmRxcymhSpPNElfMxZgy0JXdFaO7tp39WF+tZC+15VIwH5YWh5Ung/6x2vL3P3ZKb7dz5ivq
2YKCHGkEnFL7aCp9ACnhp//Vif4XJ7c//lAIQ8HkXVvNUmvfWpHQpRJxZtqbYROZe026/kKx9X8e
//9d5Twy66O+88mKVfzKKyMQd0BOq4GIu1tyjP6U4b/4SKiioYsG/u992urtR2JsDvuxnXTpxdNn
OoDiabg6Nfs+SNsLCSjUYXBqF9A4864rtcNphvxbSW/90yIR0RYWhOjA7RA/gjGTxpmPsXmQdrx0
ZfJ4zUXsFvD22dqrnyGcE6a/AEo8q2jUdBxCVmOHYXzPDUCBKz2MjTqAqP3Ln43xgsHvgQjoMpCO
7tQ1b89yQUOSUqtF2D5BU8jWFsmcIZmL/7bK/nq+ulbTVk9unUhdAujgZl3cY8LX+edVQRTrXm3l
zCySRFsB6nS67NEpSqcN0tebdTWmuXBgkBvDdcJkm7sXes620mizuHuoG9+pW3HPSlpCH3in6F1z
nk8vfRZ46T8+PVg6up6YEkQL59waHBF5NRR+l5IkQeYmf03JNY2Ad7QpANMAAY22GgCVnvP38OLr
D2SMCMXsIOSFp3BTt+hzrdKg/wBvm4B1jgM2Jw/QgIy9w79onqDP6ngotGKmDoHGmbEzAG3aCIwh
qGg5pZ/NVfAjzpusvScZJBvZ1dD3QmEJu9zbu0jzsOnzscTGAPEiQMz+P+2wlOXNN+spzvHs7/zS
JrtWOrsQZWBSGeiN/XQvwEhVu8SouzgrhkjaIQtKD+2+aUrDx6nYqamGBymv03y8j0ix6F47g/9A
rHFeFU3idg4DPa7l0P52lgdS36rki7SfmVfiT6oteoG0TjZoA0lbPN86zmuP53b3l94qP2Sp2a4p
SLrue7eGuj1yATQ9d9G5s2Chi5dNScX+5+ClhLJp2qItR3/g+qQEbMiFycEzksPtesBlEJlCfyY5
XvOuF2qoiGTh3FF5CxElneN3koij+NJNawms61JuOcvXPpXQo4MeKRQ7SA7aU7C7hk+zzP6Nub9Z
/Oz1x7hlxAYt1lJ/iSG78BQc6G7t3/euaMVO10dIL+Sa2O4++At7QNXh3BJ043PTONiuyu2MfuWY
4PAz6Lk1QQodyj0jcks2pLPMI8iCo+LxuymvbfuC23zzG3bTePUCtAClzwOFNWKmqVgTXYTXmveX
btmbJc6sSzCh+EQUCmgnEaZu5gD6iI4zlD2LOed+Bq0Xk17b19+1s7On+s2q+8ZfbazGBFrM91VV
rnNPp3jatpI9hmCQn01qquXQgLQ3xtxRuhSxm04ZhvXXqyZ96Wq9/sZnz1KMxFqTGOdrsiXHq7dr
DagU9B4Y0zmQf5HDvDWpMyM2Pccl6mDE8xLmXvzc7OA+8vLnd+9CDIYGAHheMawAZ/33NX51tPPs
jMAYwm6bpi72GR2bkDs7uWnINyE+/nmt9wMggJOiS483fae6iM59guiW2ZsCfMcNslfHroiPA8tU
4ZdTZV/ToLh4GV6tdXZ6YrMCy4mx1txBtxvjwHoo/7ydPdZ5Z5WvVjgL6+K+X9apQ4OLjR+44ZBo
/7TYX+tQpgkfUxOHKb+Kvb9ogq/WPAvywrFd487DrvYsQGbe51gfED/k+xFG1uFaFnAp63jzxc7i
vZg7dax7vd/36ShT9jBUP6MPYYmOzVVNp8um+P+t4zzDYU3dBCrAedaLc+pGcPImTUYiWbgLxEPs
/vDnz3cpHnu9t+QsJhr7Bgw5Fu6Xyrc5g7x1nzsq7aC6hNLgfIt5GnCL/JwwU1teG+HePcW56YBY
cr9vKB/g6p05tM5p9eQsCFZc/2gTEM+uYyrUcGUa5KK7xvuLyRpAwQBIPttiVyvRBwK3G8qpWwEM
315TUhH85GgfewxcQfeoLsZrIz0Xzeb1umcvEfB2Lu019reTHROvhNLFfVTwI88Tc7xe7Xkfhu26
zxAK9oJwd9Bn70NLbb3FbTIBC12XoDbKXA/k5s4GsVh/TrsAquN9k//ZfN7f/rdrnj0GVCeUBxPW
7ASYBtSSkm1Kk6Ri1i01d7L30xjak39e873ZvF3zzKc5qltH42JNxb46LCx4/HuqP/23Nc68mrY5
JI9qrBE54t4SYTnXLJ/pfOUtuHZ8Z46sH6aFbxzLWODAp21V2w/IGLIRJMH9QNIgNrdG6Svf7IJd
7gcItAmKdeBgPm/SLQw5UDA0+5UHN4SXD0V93NsAdEsxInqdLOLCBXy74NlFaFsAXJw9EPUrcogO
gM3/zT4ap+1hStmH6xj2SybiRpjvQc3VQbJ55rBh8IItrlzLsHNTK+hx0e/oeC1bvuA7QbYDDBew
INCgeiczQicWRdTAV1teMZXec1g1QOTRfG3TSrPTrs3sHjwrvRaDvX/V3657dgN42DMSqP39az6y
DjN7TV/8Y/sHazrakyg/gCronLnRXREpdSxGjLLcQ08ga6yXaHj68xr7r3zr/lHORaaAqUoY4js8
kraHeND1sJWrM0yZTiRUph2Esl0lOb/G3/D+WX272NmRJbZWDqVUl8hbCugm54ED/vV2yiP2OGOa
479t7cx9jJqie2jXSHY3+bAC6Tc1pS3ZY0yv1bsueJA3h3jmQWinFYlnCjGUGDLQ7JeVfIjmFzCJ
Zp2YCibuXPflz3u7cLcQtO44GXTf0b07u1vJbAuMnSVzuZoh7cK14AstWXOt/HXpgwEk6UDDHZCS
dxl8HNqL0JLoMnAVKM7cTNQsg9BeqiG3C9ad7M+78i5tK7ZhhbjOqPS+SwHE6GtC+Fb6PaFQVY0n
fYzdGmWajv0G10L0i0ChPHXmpcODAEFhqWWw5CELwBAZdOtqp05s2U06zVFzgB5wl0tw1OCTj+PJ
XVuo1rRSFc40tPf+COqLGLpB3wBpRAu2NpAMnXpdTc1oH/pxNr9d3iQic6SJnvrVcbM2curM19RN
wwb0zf7ms8JxmHvlbbh06q9P4cycPIpeMQ2NKoMZ5Qpo4mWGg00xNJBPjKNTyLorc7SXnAAwsC7I
/TCsgjLJ2xjQ3qLGaax+K0nQZsmGEgUQ/ZbFcl9ca7Zf/MKvljpzARZ8qoXRpq2cep46NtiC0HSv
62uA5gthmIteW+SDEwGa3+f3Q8yDQzs62eUcraD7P/FO5gyc9CGUv6AAluPPrtjuhecAo0XAr0U7
fO1d9kpIKEdcJFXGuJGrudvJdv98Oy7U01AvfbXEmV1of3Y3A7qlclz/iny3Yt23aTmGPr9bBpA/
djlmQb/EMMeVkTTkt/Vs7lcRH3z/kw+xlJjhxEdVjcS76wRukewfg408/vlXXrQlgJGRw6NT/S6x
Bh+3CD0VqVKT5rMd6YIFayHmuSC1+P3npS4eOTwTePbgoN5NiPTzyJfRWKpM2Nin0dACd2pI9edF
Lu/n/xY5C5umKF59MmCRZgrvwIQSg3SyM0+CJsV/W+g8ERtrqd1e2mXU2mk9banVSQijj6luP/15
pYuX49W57ef6qtDSrYQ1s7ZsuJS+9BVUfTcPUdoMsiGnnBIL5NDJVYGMixf/1aL7v79atF0AGIFq
tv13uaBvUyj5zJXxUwrVouEIkd2fbpxyaDQd/rzZC+V/hDZ2gokMG9ie99M3ZiPN4Augx/Pko39X
V2M5ycw9+g/sfrlrPl4vEbqXHDiQXmjqAY75PqceN/C4Lg5iqZqbLjl49rJZBXVk0xWaTvo7ZWSa
Chr0azGrCEVZLl3+VaByC7FlFnHIL8bbL2Ut02OvVIKqnmc/oTYGfacWkeayqCBT9RqUtbOA0t8j
bm63QfLJBzgqa2g0PAbu2D/LTjljpuJ2ClJ7tO0j05PtVEsyBmAPTdzJL3x748+JRQnN1rVBN9DY
sVoOG9AmhzqwGogW2ppjCmOlIh3NbFaQ5SCrpba33ew0ssWI/6hNvVDamU3n8H5r/L0M2a3ZTKY1
1USClC5YIEen2FJndtM7nzc29VNKW95BjcuDDiMEb3qr6kUXYKLXYs9WN0D1zMZgwx1AgO1hEJ5V
jhiULQiYmvt0kYOfqq6tT52LQnqHXkxqGgznBh1P3W4YM6q5X9B+rG9s0XhQAQ7WI7Hs9RZTbc6U
OuB4eaFODykgHfZZD43sqne94HEUQQAkgDvM6UamqM+0bciB0FlAIs315mNTQ8csj0JMHGU9VulP
26pRZINUHf3AR4TTKZPbtKRD225lsDTOL8x/yTR2mP8tWtBPzNZk010m5sRNEV5p0Myb9sg2vB0A
XZMcQjVhDmlBgMVWjRvClnbu0r4T0V0YMZ3Hi/oFCJZ1Xw9ivHHHKa42qkfMXQyQN7JIzinICEK+
yvsJiLdMMa6fldza20Ez9iAGbzlYjQ6OsS3wWazR+bjKWhcuDOneBwfuM5/9Po+1Ri9Qbc7NEINr
NyKR+qF62kEJGDJFkdbWARqma+4QhTtsLZg3jCx54HMEjHM7J5CVFzAzzsbMs+Ih95zOLvQyeRkx
khaYkwP+FUSipVk9KO05jGYo0/yqPZ9mdaAAlJnl9Fj7EK2YXGt50mj7p8qChuQGoMuTGdd6O1qT
CXI76L8ItlmgqoDKuTfKOusG9juU0oaR4e87A9mLuDUyp+BnQBfEo7qYg6AFOg0q1ekkIv2lBsEg
z/jgAwminAh08LMFGkBnxG916JDL1oeOZUj84cg5CcIi0gNbCuKP/a+ADD2m9yVAsSnBiMfJVXx4
1uPUg0uYKno/O0H9s9vI/AjVr/4xasnaZDwa69sFXLKfSL3GFnSQ/eSvzpcxtMDreSPV6rcT/rc1
xOXzdvacJ6ce5hofdFpwJWK/EAhGX4jXrCcAxqBFsSFqLBSRfhUJYXJtbW2lieafgmT6FCGQjzJn
9JNvy9SGhyBxmsPKenWLj1nnTbNMnwWUfHLLZqLSbtScFquHBAwTIDpW1GCcWNKmmMU2Htt+WFLt
OPWpbkZ5g+nJJW82IeHVk0QebdpMhfa25GQHQp3sWDQYE+ZrIXUU54IxVrUWHSs9jfQ+sNkPNIrd
GafbDV+nLVzvWgneZOX6fTZPHbTnOyvI67azfyuMAGZuYMGug3l7quHjfiXCOLkLRtjSHpXzsqy2
w7Ne6vooBhXdOHXilVDRQAdyVGGKzuxciL4e4SmS5n5wm60YiOXd+tybjnrxolsRWP0h1AE99BMB
nQwJ6A3vp/6x3/BxDR6aFAjcoUA0ZhV+Hy2wOtM/SXjQFzF6PLNJGOeQvIbAQ0DjVDQJuadO42Ze
Ir0icQb3FLiDiz4VuLsdK2yXyrUdgE6iKf7SazM/ymGV3/1+iB8tQUUxhvrX3Fj6aNXaPQpmh4dR
1dEXk0QtksAGvJiETi92Z5bfUKFmN+7sIX/3I+CARbJ8TcQWfdlmN0YKJ79GZoYo29BAXbnptlJa
m8yaBHzZEmojB9HUzoNaW5VTgNRzR9DmYZmC7cuAbWxZMnhd7m4ao46Lqw4AmnfPHkPXMd0idDgG
UUfVgi5PYWPm/mFuJ/O4QNz7F6bkm7vACnBF2raB4FgMrijbNiDzhhBYt4XsOOEJybxotSrPGWuW
th4Vd2xRYzb7fvux7gCN9Yd1zBqHhEd3phitn5y16mqojxBwiOQo0vflUMNhTsYRt7iSPF3rIcqV
aux0MIOFHCrub23T9YUL4YTUbpA+A3+U5KsBHf+GoYDMZgruvu/dPDR9XwyTmj+AIvd7A/RCwYml
w1yhqXsDzkvxUItFzilB7oT0AnPqLkiVKrYydQ8uu+jWAuk6cudxJ3FoiH9sA2stObN0tuGcDwkx
vFioF6QRQ/SaWokTfVSONqUFIGkBxr3xLula93bVS/sMqvcBpiyGfMO9yqmV+KncYHCx5P2dDpwt
T+JBHFxopz7Osm0qwXxwkE8xWfHY98GaDks/HP3AjIfWNvN9E8nmU20WmjnrMmSbpkFh3Gn+ydwZ
HOZOWP8EDizIpEeje7yTXTZZE6sCHVjlvA1rZiWtl43C8m84c8Ojj7pYuWwUcUndAR7OZXy0KAq3
sgNCJ1YAiA07EzVbXXE/snXKlSDNvWvMfEIjXbzEmoLeXII5AQ4jOQwODwqMUW6pbkT/NFuWVXDP
qPtlXUgeu539IbI2dor6UH0gYyyDVKAY0qcK0hvZFq9LsY3JnMUWHPkSzNFN2xMvtwUEiXtuLRmA
AT+2QXqpHp2trLvEPPXQMz4M48hvwyYZHqxtGysJ//i9FluYxZvX37PQ3W7J1AIxwBb/8yr4+GVO
8B6jjYKk1uZAe3ROU/EWaNMhmMcDisB4beeap40bNvlGIUgKS/chjGRidQCrGSobMRkpYomYAygR
KkDQmC2BSgiGlQ2ZMpv3gDk7f84XjvuNd7HuHnjQbRXKU7pSm6y3VIQrBlhE5ODit0n9zFg7HoWG
3N4AFboshAMnbbrxG83MRxm2L3gR649Rkq2eLvFRABWQaxqivn/no8J0Mwbs5NfeA42bn9s6PJF5
yXq7P3adLHuPZjbvEPrxBRW9mapUghqQpWJyog8inAqkT7u29tHVrZO5ULrNOt6VdGPpuIb0po6j
W2C2Q8g1q7qUQ9uU26pAim9N1qmTYq7mGCcWCBkVDW0iqLiwk43SAZHLHYJstPtBI5JTXSd3oztD
/9jykoNvJvLIrWHOGRkk+mnDeEosyLjPU4D2a6gRSASMFWHt7bJ1dP3MNTQ+5WIcN29YyB6N9k3l
xkN8O2lvTq0GggNktAXEO3b417oND0Aa6ZPFJQWxXmT1KNwn8QeuoXl9ApGg/1kkaxcXbdfjute8
mzLLeOyzN9rDcfQjUyDETTI9DOob35BGFHEbsmJD/FjxbehPkb+pL9p0LfA6NqPgxAxxlF68D3dp
OpaYwdoqcDMkaQ8Y3FHbo/vN7a0ga9d5qRphQ/t7ACt2BK6hG7Il5DPkVMBtAaq5YkwGqKlAiKe5
mUwd5nwaAigxWtttHMzDJ4lCe0FC/LFtzXU+1lOTzyxG0WZklDyHQx3kQW95pRq67dAI6O8t6DFn
Jqn1A3UjeYvcZILSgoMsB2Q9/DibVh47FyKBBsAUZA9qPKmmCwtaGwoC5HBMI4o619omzt3qJTs5
/SCPY+TKW9Ob6TDjuUnnaDBVGKsxTFXth4/zZgfHfunpD47BvXtGO8h56i4hTjrBPsDiMa7Nh9pz
ZRHqQazZmAD3rXyOSyL9Ke0x+pVtg2+lHne9wovAn4JEzM0TMfG8DjGYBQWfJieJgujUTMWjSxqd
WaC0UWm9NvwLItwQuJrFwcDdph+I04n7FoFICjnnJutIuFSLLVVpBxxTjdCywTY397tHHBiMWpQu
ID8TFzViWcTHQFTP6xp9rncFL7pM0KYf5KROwcL9A4Rqdk8nmp+gP0gqfBSkPJiIkiPGieKQpNIO
TNqbbs3BxGgXcqajn7V0GbNokj7QuRDruVGIDY56auMcULG4WD1ndapg3BKFci7g3EUDCtoycrv1
0ZbOs7t2yQmTi7hSUyxvvLWffgR1b75siVleuL+Nn5Wngyd0MeYM49N2GlOQQaWgza9zfx7abEa7
84NqnOV2HHc25QEPVgi09afQ8yHCDDDqnNmRwU0wgCAa8HEcta9VLjEmcK8l726XGPM/WBjkjxae
U4L5TJAtAFf0uLUYL6kjd0yXzTSHIZpdsNgjCfisEiupxCrcG9vrITG6j2fdCJQaMz8c+NFXHKxD
Lrod6IFxI3jWsi2kKaSA9Clq/fnbarafmA5FKSRpGutLIEhwQwOkfMj6oXIpCTLHyBYRpANx4XPI
OZC/AgmoVzk3RDwv7jw8oyOLfB6YVHS5uZWIg5WYKfNVT+5XGYwgPGhn2JU3N7dMNMG9sG2VK3uc
K90H6PfbAz+MEZJv5HOKF7yL7R/JopcbSYOgIixxoFi0IHzGREzqkNWFDWhwpWA+V5F0o544IeXq
x5vAYnpAYu1btz7KyUjbmJUCPPYTVfbp17YE7TebY1ZaRzK8N7NGITFG6BOgW3NvrbpJTcRApwhe
atwbNX2Hb+8qSjqd6qHhjzpRpKALR+1omKcm9cxkSrajCnLf+HHVYeJRpYkInSaPOrDtpCyQ8Q0w
THE+alvfcWtzeMpt2urSFh1/bOtGftDKb7d0GajyKptI66Cdmd34GlwHh26cACnrO/xKvXD5RWxJ
DXIngk9jL0C6tQP/IqOYViizx0+b8Z1KelGdAVnk56HabNB3Q8YOmTrKDBPlVooMuL1J/Gn7idJu
kAWTg59EUWH+yZXtF55wIiiGr9EhVoRCFrqjYZb0s6bYQiQ/LtJiXi5MjNZq6Nlruow12Feg/kwy
QgxQplNCQ7QlxahuXA6t4Qy5x/xZIgtqUFgZ7GfBffdmRJW/qJNhJdWIFkZFkbxLNE6pefTA9V8N
y0CKcNns1I6X4LDV6JLUiDimvG8m8oRyrFV1kotPPWZ4xtSmsSDZ5lhoW3gDyaXusBC6GMABjtRx
0ljiPYGGwPxx82x1wl0gx8HslYk1wZj32MfkxnRSHvtxmfIgWBCjB8Qt/SCAjC4ivDKZ4TrBSmFX
eh2+9rphleXP4mULlP9gOX195/vUv+cef7GXXmJsmHRVzwVkNPy+vQFf/HiwAxItSJIE/7XhUh5X
5dp/cbczM0Rka/LbJGj1NONARBpHLf0JAY2gaqlsi9n4D7VF/I8k2YYDW5saqJnIANc48WcXdZWT
FvOYtRjtQJGDRWnYz/UhbuoaNhWieJ50qvL72PokkyH5jdRDomfHnJctUhPkMVhn3QVRMz6FLOwK
CUmQPqUsjLNtpNGPxtriBZ/DGz8JN4BSNIswE4sXZnK/eGbs7zobz5uN464Qq/insZnrMgw7/65H
aJGHXC5VtyhUFXqW3Dmdqsd8TUjY5rTrUMbHUE+5YBKGlcweBc15p/xPRKLWls49SZ4SzK8GeOFb
Ct/YPxuFl4aBMzkSy+0wBnYerMgUXG/kJ2b5yR3tjP9Il7556QIG8OdkPJP7PgtuQhOG+WJboBYI
hiXTlqXtlDBLgS8oCcwdJKpV2kcer9Zo1Wnj9JxikikRFdu0QWw+18ujI5kDYO+8xvnk192hbWJ4
ETGsX9d+BTrFBxKlM6o7oDO7fp+lAauLZOvNCM2ng+BUA3oR93mkPD9n2+Y8Us1UgSofirQb3BCf
rOikw3i7G+ng5St0lAtQzG4F9Ki+OUpFd2xCTSNFg0umAfAHL1Dudm9is7qoGPixhETGRusCkvIe
5pWd9iVAxBqmXm87d2JZuxzTwEma9LFXNgjfnri9IViaDaCkSYL0Ppzw0OsYMOYpHsoWSzyN3bh+
lNrnOcJshv4DnlZDkjXTLPTzTlhRFrrQD8dEVVyuPLkPZ7tyBxQfpCWSosa80Q8drognwiUCDsoN
Kza57mHzXfbBR6G3MCODbjQadLtMd/MRg/CNj2KNsu+Idp37oAWZWIowaiqlV+OtAwdBJNNFI9Fy
iUWPmyM8jsdK1l3KEELf9ciMUYZCdWC1JgeZwCohAIP0tmxipG1cU+e+WzivhNqaR8rwDA1da90t
ruvB7QiVUtdAodxzJpTwHGRbfy1Rh6s6xjRBXoqsr7egtI7JcPcY9DYzaaIW+rIymnxIag/i3yJc
GowcKAykjg01NyjekS+Nj7xSDkZ+jWerTu2ZmaydEazRSGzyyE27/Fx42D6CmVmjF1vbaRMy1BAm
vEU3HePWYZoZLfvODm7miENiy3PQt9aomeVrndCD5wz0MHM5HGMy1fpL0LIhggp5olPQysiSJSNx
C9a26odvOTqGWJdsQdrF7OnYxCPfI2+wwthGJRXha9xk+Jf6wxK1MRoZiwZjdIOa6jePkXVOJ2ux
73tri0AuDw/o+QpjRCtNvIMjJqsyXtSqdAjbTewFMdTCQSbkpJjLXY/JImPEQENrgVuENmgozixB
zkz9oYqCHj/X2vwhc+qQfWiYFs/GbkeTkiESx6E24c3gaauaOzDYYb56LtgCPxVE8qs/EFb6/hwc
OWiNP3ZTuB7XKGh/Oe26oOSv/O6Xv+C8BKGo9LQOJErChaR9rX5xCmQsH5TYwCdnq4qAoBjmplGn
QUTCs2Vy2h9GBxv8ovN9wlOFz7fT+XPw0sMP4GbiPWp+tT2kMOMxAeETpjSHD8aTBC0CDKvbs5jw
wqPmyUiNZkck4wyxr3lAt53dbE4YH1QnUXuTZLkVru8gWe1H5Z96lOBObtIePDzlrtkOrNN5sga/
3A9LNwWPFDiBbHLw7MukKenQ/j/Szms3cmRJw09EgN7ckqyiSrYltZH6hmhL7z2ffj/22T1TorhF
zMwADQwwg47KZJrIiN885TzfPinjNL9YnaTcBH4moMtf4YzMwZYLtT0W0G5EAaWOkl5ckrV0KURR
cETkNegxUO++i0qlpOnh99fRUAROI2SJK9ahf+ykQbqmLDh8KodQfLJ0FKrzyjCPahGjLGTK03wr
t73ijRCkDpMfik4m9vHRKkwd+Ssj6B8RQ5HdTtG5uBPuSsyoxCd0i+prmZPaK5pAtHWNPRqGlmjH
A/qSSSDO3hj52q1oZaJTBZN4LAQDsiFkWDvKJLzoirDlASSqLPi2TxpEKcvRwJYO7XjyInJzp13W
VUYa4Qa6+rWeDJkkoJ1uanlqrqK5m5i5YcHDorJDCbR35bHUb+YB3egmRT0lYOmyQSLDtfw8d2rR
KF200hoyn9mn7VCYbhjQ8TIVwV/qsaH+S42q7kpHrtntClM4xI02vY5+9r2t58qyBQNNn3GuBjb6
XNdPaaJn9yL9y8pWaU3dGGIquPmopwfDyqmNU2m0afH4gAr82FEQjuIKnbliy7xvHbL98Gfqw/lo
J0V/bjKxdpsoE3n4avKNPgs/E7OzjoqRRI+pj1LdhJbzVxOl3qda0amt8xp1xMrncq7C/jT4Ki2E
xd5VgGPiNEOQO+JoSB/mZsgPKiLax66yCpeTG3VBRcsOodwKjpBY2iHPw/RYmVpyR1upcGo9oE7M
q8xu6e08hkmhe31v8CbMG0RJFKXgLRnk8pceO63SXvzDWCkyus4DBgIw5fQjCaZwZ85x6FJBrpbG
F2ZCZFJVa1Ay5sHgdcUke5mMvneOvsLJH7L+pi0a4dhSBOESmeKP3TxJ1LkQCbaEYLgaZnD0jszR
fFTiQXa60LTuwdmknhbgc08VVPespKch0A3RvWopL3U8z69JCMiio7uIU0SGMulAjh/YSBwnJ1Oq
xIMcddaJ+2Bhlyc8vOq6wpMuHIej0tcmSWIFeSMQOt5LUq8cosKST4NOodPO89mYD2ab+qZbiGp+
pyRN/tC1RU52X8lX9RjBe63J0fuGglqmQImISqaxnwXr0Bla3dpCNmkP5Bo0UJs6dIYmrb3AGAJ3
qeSeqlh7bTNedeEwKpzobP1DCgrgQ9f69ccSCM53NQyCo5bXwkGbsvm6TqIotstszu6Tsg0eQ1Xi
+R/Eev3JFHLxOaGxez101fBkJZP1LRm4TfGWk2/rrEjpug+t7uqV2dxVOXVO0QyCK78xDVdXtcxu
VFSAF70rO8yi6nsa06Y4tpxC0cs4ZZN6wgiPBFGwolNUtZoXDkp7PUyDdjWZcv9K9SS5VmLf55JV
9Wuqjq3DI853Q0AAZG9N/VWZsDWo2kTD87lPbPRD5q8JlXi7TMXkeY4i9qtcquOhGcx4dHzkxA7o
f4SfSDrF5KHS8/ajGLe1ic0gT9y7Kg204gD6c4rcYjbljrKmOb8YflCoN1k/D7xoKpAOLgLA1Xyy
4jnunCLJB/86zo0xvm+ipdxZa0Iwu13HpkcxjURaa03tlPTw0umGhu1sB0aYPc9lM59KfRLvikZP
HnMrF2+KKjQ9HCPyxymSG5u0u3drkctTD/LUMRYHxLDK/A+9XL8spcrbnI6gTbe4cNC9H2LYvgll
zrK16gw9h0AMbH+xO29KfTxqVmYAyNdIoEothuBjIXXpB1WFB6lPVwEPJ/9uKhRsAxF996agg5E3
ifRljbAjJTeS1M78DCfPVtRFtx/k5BcXY/FqhKZY2/1QN4e5CXg4RuX42pB//QKdXF0HPa83WyLl
cKAmUCuay8IbpXLk7Tbqd8moSHZmRYcpqIaPsdQNTidodH4VpTm2vQiFWQdjWfMCujWnRB5cMWs5
Y6ZCeBxVKWTVtvEJ5TUew50af5M7tPODqtfc1B+qU2/xIO4t+ospMlP0wo3imSck20UpmgMfrDoJ
U6Ay2VpLOzeMwmcKE8rHvDLz351qcMcNSUKDhhTZnpMYVfrW0IfCHmmunaJcy22lFb+nTdt+qCq5
eu6RF649S4ppJyOv8E3085kyW406VxnKKQ1LTQWNqLYBa7IMBPUhzYXoOhIM81ZItPk69WtxtFG7
k4TrARBA5A4GncawXzIYZlAYP5ddnC68sVK281i2TkJLp/iQBIgpXBeWBKpIiBQjeBERiEk8WLOF
geItl6WtzYrUu7TGRMAIc3PbweZ9taay/MhhrjvpnFrYUwoSkEwqd5KtSbn2O88yQz9I4lQKdkJO
8qSpmSba2uiLT34jmP5NhAzaF+QOxfsiAwxjUuR5QmsXflLDNWj2nfhCb6J/nPPcvMnVcq7xizXz
8DH2aVx5UaPGp2Ae2tsmpuMa+iVpeaqBfEkG8RaxOvEuUtsPQ5FWJFt07ISyrws7C4L2KszCiDM0
KIIbM/bB/9Ya73zsgPkvw+vAAftL7oTuVGJe58gG5VloENbtOPPXUOzBE4hdb09ZJuc2f1NjI8lN
tymP9GuEbxx5kXdDYqGLnbQTVPpzhlj+EukHU9SuIg8y1nAzFOBXuFtSGYzlHMjUAoHyOcoYv+TN
aHHlW+PiuNECBJGHBQmTmU6gNOZvveC1oAWl5MRzrjhjFZC1StNcP/gFeY6VFuZLlhqG28UACeyp
nqpbsS6/tkEdvMyZhne6gGRyMrIii6hID3mg0iVgn974kdVc93P1s+kihDWsqH4uu6aicATUwNMa
WmczNRI3kmTzUM6iiZrp8H3souZDPajtqbBAVvtdXx6LIe+vjKjVr7O8N2jNaazJNhhsTR9FZ5Ti
+PNUlPqXAi91Gopqyrk2sgbNynf6SpV02jqk3K2qhwf+KsWrOjVUbMAGUYhxcdzdA5dAH6EYJKeP
E8q5lEHId40+fRSCKCyOc6ENJ5Wag2vEvSxT/ZYB51MEXoRJEl+u7xOlkzMA2v0U3pdGkvePRkh6
7aTkgw9UuSza8oPZHGhUjPcD/5uTJ3Li9DIFA2tUxc+jUc6ukqTaXS7nk635ZkfiX07xTTBmSA9N
KcXqQRAbRtgYR4Ot+0HBP/e5BfmLt7NqOOPsV3dTlX/2KVV/nNVIfe26WHa5M+NTHVnthyJvzXu1
jn6Ubc4q7azhBk3i9lnFavwkdIF/zNWiP4QtpWR1lkUnp/XvCFloUb6X1Rx4zKAcqzD7TCOYfHLU
9WMd8jCyh4BkgLrB/D2vRP4XvdTDq7lExbVHP8mpp1j0XVbPSz+W08jUKcJdN9MglciX3CoudZqx
YxPehUEpuFaTzqKjZKUdDNLv0GRN1a0afGtyK/V5kYGa4R2Awq2gW2jtq3Qe7HjsdDiCuLPKPOAO
/FvtWEaTUR3JCjsFSffIw5liU9/ljxqZ1usg47dORbMAr1LG8lHLiv4uMnXtYa7L7pg03ctYoF7B
Y4S3WtB9CcQyuvcnQ7xhTWde1U/9Z3Zu785pLH1UlM56GRJ5PNTgaH+rgVX/CCYlp26DhR/ZaXrd
1Hpyo5h5yYvKl38aaII8JRqYaFCM9Z1qlPKtSQ/gqZEWmRAo67aaYHElSFLyCWtbg2Nara7p3WSf
WjMNG7Q1dP8DNq71EbVS8jaRtfM0DUV9XVd1+AlkWI9hNqM4TAU9KzuduiyjS9mFXiCgqnGMQmWY
vUIIBTy46U5pTGFB38wC0505ujagYATw0R2tIHuUyvxjJGd4a1dhKlzFgt++BHGFhQs9guGQp5N2
k0pJ9ztr5SgnD7PKezUQGif1EzS0Mk6UYdRGb27U5K6LovsOfjWaSk95VH8IwzL0qoi7h9wrstw4
KPTsJk0jHIQTKZToLDcD8Hm5HPyDqerBz3gwhyu5Glv6f0brxoYeP0lKg4GM0dNy6IPuOvAFM7Dp
AMuHSR8pHEV9/9BWmvVUU6V+bLIZafxAisranvNO+DHpjfkDXoLwbZjqbD40ljW9CFUiPrEb5ueu
U0j4zdn/A1rwrcHtAC/d5l0rnYBByL+mrA1/YzuY+AepySAya3lYT3dJOCk2Mk0W61nU3DYfDJrR
FY98MiWe2D2lyUZprEdNrbRv4+AXih3n3Aw2uk84QhdVq95Ruk7u2R44Qw9BeFsXlvlaySLYDnk2
F3xRU8/YeWg/m6j/JarthKMdbJ6W5+cV+AGV29tMgvZkyH77CDBvoJneJ58CE1SJKfilYVNklj6m
YuB/GUC1lKcoMS2nlQP9pTf14RhE8fCz9EXfmVNxqbNCB6YeZ0kHq6sqTicwJQ957wcuTMY8P8Ij
iOwpkQCFqFUxP4dVKncuDD+20xiV5rXYFtbH0uLtQZUh4l1E8ZGES+xAbdlSW8Z3tCoHN4jnl0DV
fql+7D9jAdd86Ot2/CEKWVUf6R3SvU17vfqBvyMbP2N/JjjFp9ybowpehbew9ZoXwDcaLVEP89DV
V0nkA3vWJT39SvmvOs19SzEhZCvMnV/ejTiU211mJImtjG161JQ+cy0QBKKd6jy0qpHOiZt3lvAN
Xruxx2TYQmifA2FXSOM+mICjUyY4+nxUsHSgwMdoT/NwMwjTaf0R0MGV4i2yONFjHZxQIB71Gp9K
OnbxnvbaZgTEyhcBPQg3a9UrRWhFM6LFcSwTZKiagZwRgM0OvH8TNGxadG/RmnnvpQxUHlhB1EhH
wQoI9FJ237UUVIrwmJdfdzDR2wP6b6w1v1nVO7UpVGKhvEFV+pBDBoxnV/gUPilOdQRXoQXXe8Bo
7b1QOWDov0a4ZjmTpkhKbU4SEm81/Rwgrp3jC7OsHPVWEgQH1kv3O6d2eiulTe51mBoZjkqKdwh7
Nb3OTYkqMFVUV2hT0MfLZa7ItQyiyRfIAfyRyrsm23SOuRlaErRRkc1jKSGjM7Ykj0YxFTaYwp9p
1v1GVJ+ySW99CQWyG0qglluOSnUK28G/NbOSd47P05GO2a9ebGTbt2YFY6Pqu0h67Q5RCi0vCn38
ZctqAdC1XqOz2ftatp78Ya5dsYzDr8LSCpDkVNxZLNIWnP58Lle0BF3LqJ8JfEG4LEcr4p1ip/1N
eiRvR6SvpGg+3DbP+6TODXWRBdEOtZnyKoaPa0Eka5qFOVU66Sh7DBJebm+Xz90v4am+CU4Yjjlo
98m3omwDCkvs4LjH7Nni2p3HXxGIyK+ZWJ+Bq555jQPDVX0Ybpn8HdrA5g45G+bqUCn7LhVroWV+
dQrrGRXcTyQA0ffLG3EjChJPugrbDdsMcS3dr0p08NSwZ0ckC46vtmmGXo6wIcpJJfAsxPITzngX
M/CcWdMWLaeC/hRr/ToTaCjQzMeqPhBmxy+HnOes8Rxk8WOSx3fSrkfoFgeDH2EhTygrqqyuNZ8q
oev0vCklBKWGQ63KlPbCG6Bng2rYEpgD/zMoHBo1s90FigP8jSz54fJEbKwblIoVHT0cmK4QAt7O
Q6v4RSf5gBREUtAw8/WT0HSfM8w9U037XQtYJnWA+8ZR3PkCG+e6IsJBM6F585XNlfBBPXZ9SmVT
4ilB6deIIk4XEJJp/jLHueD1qvzj8kg3joY3AVdHg4SHqaDrmYSTaEJBSLgi5XXlxnr9d2FWE2p1
QpVFbYHZRH3bjO1REOiUdbu6EXvTt1q/rW5NKphC6ag857ejW5+G+/ohui4cg+eTMzuDm7z2d+nd
uEe32yKWv5nHFWOpHDQlFAM2Z3PgCcdV9RigByg4rV3/vo0+Wtf1vXi1Jx4mb1ySb6KuzjcrDsoJ
vXgJZZ/6tqsoeh7w3q5lV3ELz3Lkh/m3krJflzNe75xFNmP/lN8gvdFzx7FdQw0RLbHV6Tf2ZVur
vdUfBelXDQcUKKutq7+iXnAuL6LNA9AwARAvdlLvlPEzmqhWo+bSUdM+BeG3pP99+e/f2gtI6WG2
rOMhhmrp211fRxB821Rpj6Wl3AjgYoBGHQIRcZXLcTaP2cUACY4QknZ4+b4N1AM5T7GuRoA1hnKk
wu4Io/HUob9R1LqbV5mT9/mDBNDLyTTqZF1p7kjAbk2lhL6dqKC8zJ/VLxBaGTCtSZ3CKLqbUNQO
8CZOO6M0GcVKLYCW+V8xVkfLgP33VPfEWMSBjcJubP9zKNnqJxytXF7AdvA631XPpeEkxz3J5a0D
nNeKgQ6oSoa8VpObdLHAcHRGNzABn9wFwBtS6YcuTqeskO6Chvo/eli1EOwo12wuIUx+0Y9DiJyn
/tsvG6d9qUka3IhhVN1h4l3FE3VXU3VzZnWuR6QytPeGelY6z1FG5+ao3tWkdKBzQ7dLbRp1R/Ok
0A52ocdkxlV6H9uJO9wgOX352+79gOW/n+UJtTCBfux0bGMQhgsj6Vqr5GMraF9LAVJm1j7Mlr5z
g2ydMvifLnI52H3AGH4bEshdHcgtR50w6vRaaCEu/PyfPd3Qy2PbcJpaNK3ZFyq2aCyh1brVdDqb
2Uj+oT5WuZf+bPCJtg75b+2+iG24AvPjdIyvEOopkKOwlZ+Xw29N7Xn01Ti1WlwoJ6QeQhpeVUYB
/bA3r7ogvImU4VfsW8fS3zPo27g20f830dnkEJfepTu0BKpRUKfhWMbcIk+zLjzFuWcmaFCbjXd5
fBvf8U2s1RWtoTGGIAW926D7PnVfR/DXjfEzCUP3cpyNE86AEMgDmSMd7YnVTpQa6G5iOspHSbnF
h8S2uAIvR9gcic5CWdwgeIWv7j0w7nWYCcxaI19H46voh26gHcpS2ZmxrQWJZI3GoYKMPCiXVaCS
xlFfJL18DFsxd+gB0O0TRarqVgCCTk9POKsPXiH2X/oBnxAU7FwAu99iXKMMUccpLZ4e0qLv7bjp
c7cUGmppUHMuz8bmfJ/9yNWRoIZDnoiBOBwLPb8qJl4NQtQVO1O+GYSHgbXI3aL/vtoc1O8bStaG
fDStL7ECki1/uTwKebn4VpeWYZxFWH7B2clmzbo6BYrMaeaq06G/pfNQf6Bj/hxcgxO1m4/RB/2h
uTWvkmf+vIaHvZtr4wbhB5BKGRQsELdf3cxZ2vtypk7yUQjG78CtfzRN80WTur+f6xCGWrdiIrDx
zkApHWsaIh3lzd46VSWG2RoKYP9AEcaAikkck9rnu4QtsZLa7KiyHHEyo+5oDoeqB9EE2pmSC55D
tJJ2Fsi7PBx1OmNRb0WyGgtfHpBvv19RkZFkgRR6CUnHDDIZONZ1hhVywzMRT0taKg5d6uHq7yo8
/QkMc4p8Dn2kdyrJpZ9ZuRlroZfCs6E6ZUQnvTaa4+X1ud4A/4mC+BInDjyBdfnS7yPevaMeezKs
7WTqj6M27Wzk9QX0J4TKDSghgMvnWx2cVhALVi1lmNtm4IvGrgETnhuDo07VyReNq1Gr9BtKHu7l
ka3X/X/CLoYEmoLo3/o07Xs9kC0fT12pfoHc4ijVQoHsdwa3GYXqiS6pFKbe5We4WOhxLcyhJ3Tx
oQWk0elPlvrl8lDWF8OfobCxWIIwBlDlfrsGR1EHsdowlDZOn3v/KDSsOtgnKS2vy5HeXQ1LKBnl
QE6sJedci/EULUjk2JSZtQTNQulYflBum7sMhf2Y2vOL+KIe68fiebrKHe0ffLDz0MssnJ2UhZjP
XQmHxEOZ4jfNPggx/mOjqVc7Q9xa8iDSVJ2L1sJ/a3UgFpoBUaJWYg+y3gIo6hr/pgkooVq9Obhm
K0hXuWqlrirQ0ZHzYPTiAqU8JZxNW+8nurl6213lw1zueCdufebzHya/nYBYhPpeJmLsYWRzKsbH
SdUppKaOH+9Uo5b1cn4n/fnIZzOwuvV6ZaS4oPKRK7m/ziKYBrPkLMoWcT/ZBoyFyzO+bPD34TBS
ZvEqvGVWB8AwCaWvDSMf1pJ+GsNceFKD8WStVlNmB6me3+SVHDqIzKk3kj72O0fc1mjB0xqA3BUJ
QbtlC5+tK9DiYYTxQeylkuTA3aHRHThqIzzM+ec8MHYG+642vkwueoOySEuGlH9d6utnGdx842OP
g6SES1sjskMnOqiqawA5dZGRUCDwuADZ94rTW+vnPPKy8M8GamrRnAsm6wc68C9D9Gf4YvjYCO1n
WuV7hpubwbiEuY6R1XuncVX4ljFoAh81Xhxl5ug27o5ozNiVle24vrwTq/wzoxL0a/TlAR2uT/JW
iVs/lbgJZa88QeD28OdxLW95iv794tOfYLzTll6byG5crZZcxTi3BMgEEQKe4ZUKFga7SVuId5Sq
tm5Fnkf/jbPM79nH0hqlpVnDxYuGggUJcXwwBLQ/xkx9jav5fgQJS1MYzZ7Le3HrvlKQWluyfuTJ
1nUMQQFmncqszhKqer4APDXWZ/H076KsVqIxUVYTAFZ6aeA7o48llT5op1bp8r37am88q88Vmq1q
IhEUeoOjqAfRcKnO1KfFKCO/EsvHRHU0R7wKf+3ttb24q8+Xy2YbmY0A/mMUwMI/63VFSerbv5vG
1b3f0ovt/YggM+oR4gjvqpXsaO+JsnUfKrxAKBvKcNfWJaZamgVRmvlYYi09KnXyrZH2DI43F7uF
HjHnrGq8k1+ekGCiwMRiN6Z7jHERZwD8EA82CZObji0qGHuv9c3vcxZxdZdSmZjLPPVjD6Lojdmp
L5qW/wzFvQbX5tydhVnfpOD3Cr/PEs+UH8P6S5O8Xl4Be3//aiOFk0X7FmNfr1UOBRzyrlN37qvN
2/FsBKsNJAmKnPgB2RC4ILQhoDZFlu2Xpyb6iPHR4fJwtoKp0J2pCnEbv7ORy0Z0Q8AZJp7VWXaP
70cafAW678xQStEBcy9H27qizqMtq/LsiM2ptGRjsqiQcNn2SQDn/WfaI5Gzl7m+q78vl8Z5pFWG
IyXz0Ms5qw0m0HRI5eFzD80Sve17dQieRKWZEQgbr0Z0V+xqpLIKq3Lvbby1VM5+g7m0ds5GO1o5
rKKRpaiLnR0bj6b48/J07ny8dSsx0SJBTmF1kDcXNWPpJjiZZX/wA2CwaV3JLnIXz5djbm3j80Gt
trGRqpDMA27jZgb+aJRKYIuN9ZKY6LBcjrQ9OqpikoZMH+ZAb6evjE1p8sHyeJGk/MhaXvdxo5Qw
6kYvQwPXyYfKuxxxe3n+FXF1hdRwjSNafInXif2L1JB+V/N1I973qvZ4OdLmLOIfhQIozBzLXI0N
rG07BFECzLmC7ht2A0oMVg0xZU8zenMSsXRaWt0IHq5rTWXfjp2WC7HXpdVDAvDazXO9OwK5PBQI
DyRt+ePyyPYCrtZHNk++ppUJtjLCjLgqGgaqHUOhPihzGB7bRtafqjKtd07lzYxUVWVZApRFBXUN
Q0F9SE7aiQkt/elRm4cb6PU3Xd9dKWg4DTIjrTHA9bsMjE/2KcrTw1T6e/bRm1/17Ees1o9gWuFc
BhN3Q9Z/QEbquUyVj0Iz/pMp1mUQkgid42CkrDaGUBlQFIzQk0LoPanyYJmh4KI29NjM8lcorv/k
ZcEW/G/A1Z2Hih0ihzEvC4QE77tEupaUCgit/H2sqj2XqM31g9ifrlBnox6wqgU0OYIeGqUbT6uD
ey6Mz2VpvkBxM+y5n14DpdxZOZvf7Czear0KejiHnUolx0jFG7NNPrZF92AJ4/HytvjjSrh+cqOV
wrAo9BvvbJ+RPUkS+uWJV1ZFb3pq1gsf4fOMrpn5yWdgwA0w5URCjUJG/WTKkfCVkPnA/wN68gwb
HtmZIXsRcnwPoPgG3iDBsZT6FDQrx6QLA6i9kv0ckmpodgcTvTRI3WWOmoY8pHah9TVSd2oD6rRp
9Ssj1TlQpQFW+eWBbl16pEAW6BZea4DC3i7OCZqXNUcG8pwg+NoUpv5eRWwvwuqLGaz8Jke7zEut
Uv9q6vloz7KKU9zlgUibcUAi8A+10nf2xVMSKznEfgG8hz8dgvZ2ecUYgQ2ezfg0udlP7OlKdw/w
sSQm79YJF6yM/Qruk+ubQR8s/HZlK/VmTX8Y9R8Qs2xJBT99gzGFDTnZRiJj5+W7GVMTDUWjUbD0
Xt9+s8TU0grkk3DEpfEUytq9mfuuhtpGBNFtCp8Gc/w2IGR6eYI35/evqGvQqSXAflIDvmOLoStU
GtTyduoUW3ubTOD/xrUGmA7069qpn1Nv8seHfm6v6zn5xsLfSRu2jqzzMKsFGcuzpgrJyIKMEASr
qoOkTe4oTDdwh09Tvle93xvV6vifUAyezGXeagPlMPRXKaMD/Hcuf53NKJxTCLCz/tW1AyrKomOc
JXLqyfWPEYE0obyv1b1ezlbChc7df4Os3gP1pCHULBqp1wnRq6wqr0KLBBMkKzdAV21nve0FW61y
E2GqqayXeetMxyzmq1FXPTHRv+hp4V6evM2ljR+DvHiF0o5afSJZqdVokuLMmybzizVGP6dkfvp3
IZafcPa4MGDAc8ZngZf36aEHWitqPy9H2Gy0LYZe/zeKZYmchZAqAAUC6sNe+SLXsLPwSIwee3t4
1aFFucqhdIYr8wYRp38ye/hxU3w2dPoBqyvEMpVsnPw0YOmp+ilVUVMm7at3omymjGTeIoK6nBHv
2nktjBbFDFl86clCweFb6sIhdSxEI+35074T1OaG+iucsXoNFmXVi77CdVLAJZrEJ2lS3WYQri5/
tOWzv7s+zqKs5q4sExlWppIiTFg/J3rwEM/1zqn6DpK4vK3PJs5YnXe8atvQipi41oUiCYA3PPi/
QyA0kWfdIUsk/vDtwi3vX2O7v8t3rU33JnK1uXLD6oLBgqaGaqGncj3GvNxFIdk5LjZnEvtnHWNk
/GfWTYpKyONoMPPA84UQeinsMYSCdjB6m0OxNHqIPM34sxpKIpq+AVE39bJB99S6+5713XWhSV8u
L4qtDogpihrmS+ABqDMvN9jZTu5CIarzJIi8/GVyUDqU3PwoYLp2Z4J7wqOvO9WeYn3e28gbecV/
wI8m/fKl3fw2rJ4XneW3RQB/UkHxJENONq8P2VLnroffXdQjVpPcNPLep9uq/pgiJfVF359m859k
/Gy8o4KMw4BIrKd6/e3/kgJc6Lte4O6VnbeOkfNYympft2NaFGXIIAu4qGSIyyGCBj3AmMmFyHnc
e4xtHcsEROYENQAAkOubGcW/uNKtJW9ym88B4IfmQ2M5OVSPFr8wnbh0urrDTA/jag+68g65z943
weeBJ9HIT4EnvP2k8gRlEN1zdnqIRW/2lB8LaNb2ApwxbeF37e1F3NgipsgWpDnKVgR58TZgolf9
aBaMVtK/F8Lk5qh/V6K1A+rcHpeBTR9tSRHU0WqH+GZalWPHuBoIk8flO1pPyW10B9r6ON5NN3tb
Y+N0QUMaGzReSNyw650vy0FQovQWeebwvZSug2LPWGc7AM1OeAby8sXezpvY4ereSZySKVJEVXg9
Gpmzc6os5/zqrmEMS9tK4a5+ZzqlS1qZj0kascv0yVYPCx59flSuNaf/FLh7635zIVhoGlHwwLxj
fYYhlJOlIgAAip2HQfuyiP5G6h4Rblm+74Z0FmSVkCIeMeRFVkc0r1DVwjiOzmZrF7fNreLUzj9K
dYDfYH9JXQDM+7rGGcWSVuUxywBViYNQf/WRvbj8lban7a8Iq5rUohgE+TSMMA845tqVMT7N4a/L
ITaXGnck65ii+ztXMDiQCWJKWeZp2lUFtU0oX/5dgOUHnB3nqPIpctGzluO+slnLudnvzNI7UOBy
rgG2BowHHcmEgPA2hDUP6KRHOvVDVE1chQ7sDyF2ctQfuR7129HB2AJrcnwXbuJHjAUdiNL13gtl
61spS+WEoh4rXF/t2ZoLDYUYVh+Nd7Ia2UO25GEOhZ0EbuO9upCPOMSxcGPAqyM1CMXJnFv2beKn
0+COsYJCd4yohyh2ylWJ6tKDP+bR6fJH3DxiAdKSSy3J47sXZdrWutrBgPfEx9atP+pO8wsJS4yj
T91H2Y6O2S4JY+uAOo+42s2Gn49YNeUc6of6VOLX5va2/NHyimOt2tnDHkdwd4SriVXGoEoyoEke
co+ueEhdWHyJgyaiI0JJTD3l4+Up3Vovf40PIPTbRSu0BbpASkk88YEihK2oz0bw+XKMzfzmPMhq
UUaqVpWRzyTKj5NjXusO3iCCI3mWhxYDSsne5Xhbh8lS/mKFAoRGk+LtmEYccyUpXvZAddcYlitG
ins5wjvftGWvn4dYHYkt0gtBpHXLIY8kJL3VzP4sHI/jUXaMYxwfqaM+I5LeH9SjeIXEEpWv33tY
0v9nrfw1zlXCoYFbm7Siibzo8+iqToNEu40S2SftcTzkh9wTxZ3rem9iV5tBC5XJj9o+8hYJfhPt
4c78R7nw+cyuNoBlFkNd+QMfjySKQTmQpW0Ygcf0ILjFl8vfcfnB67sa4TSqBKSkyrv3eygv7gud
GHlSkLpyZlJZvzbAzPrqZ6FKD/GwS7LenEJWJje1wWW9zqkqNID0zmIK0fxzZrdBIseGUxkeIy4J
5MskQEl/37Dsz3Jd2gaLIzdsstWk5lkE/U7iapquw4/GESseWztonnxcgM7Cbp61Vfc20XFCFpY3
KaTu1crMI9yNEI5d0jpLQVoMjQsnd2MX3xt47jYKiXj7yLtPi81tqVHxWV6pGofZapyp3EdDVDLO
gdOTxWNPBxS5j9mv+lb12pNY2ZlT3qS2UtuG6SifE5fZ9qed02HrG/NyhE/CSxkPwdXofTWdQLmG
oMCS32Z5I+LocXnZbh3a5wFW+zDGw6fs+gBMqRL1doJjk1PL8aL49ulyoM2R8P0AylOC1NadhH6k
M2L4Atc8BJwWiU9kdi5H2LwbUG2T/pzUIOdWWVPXCk3V4rPkAdtFKCIIHtu+OKbFlR88KRJaUKJW
HtVMsU11PlizwI7R079fQzER46SEwsbE43O1bNoR9oQ4VTwQNeQcTGyKjkMpDodC0oqdxGlzRv8K
te5YANfXLatKKSv0pmtl2QekSnceosuvXR9qmoYoBuQQcA/rPjaE6bIpJ1oWGTn1T8n38dZtBTBz
KsJJVvA/pH1Zj9w60uwvEiCJWl+11dJ7291t94vgVfu+89ffoOebYxVLI177AOdhMAY6i1QymcyM
jAiVwxiOUBHDfMJHIzV//MUHNQAztzCIZBgYwL28fbsQtBkZRAIO8lnFCVQbBDeWwSxe87m+00/7
5rb2kw05KCaahdpV0l3SRS4JAZpuoCfwe58yoFj2LWxt59oC+wWrl4NUZ1O3RHhfsdrMcCgOQ2Ce
+4NQVHIr0wSVgAUsB2oIyKsv7VAwfKRRg9jV+dBocnOwaTr1kRym2/yMryWaRd/cOEy8weHxbLxC
70G5rdWLqEgOObCi6VCeUQ76m2/DZrDRAcCELR+NoXDV2HmLFsZMM9dSb0hN/yIQ4rj+14LCZa8m
zUow62MRdqK/zNDgO4E1dYBOYlt4+17AYjZ/qNaWuK8zjbPSQ34WN6jyMcuhD6kSF2rAbpd9SYku
iEfb3+b3spirrFyuTtK00BgoS8vlTxWUopQ+XQTP1V+30N6KuMBLRtmAcB6KIdqhPTVnpm9f1j7g
A9bD4jEOgOGmil2AJkIwlQq+2+Zu2tBjAd+LDowGFyMgYGTgVsHzkcqL7kpR6pt1/VgrUDUbyre+
DoP9r7dZ8EQf6B+DfL4+gXinhBDlAUJvkNKgt6DkalxUzDKX3DW6L70vD+ZB9WqMhYhsb31NG/UA
UMxgUuEqHk/6MkCYBk86NuGOkMjmBtBxAIV7gFqkPx1NCLfMgs/LdpD/uhioMyFgSjDwwz/QMSRl
y5PZ421Ak4eSdJ9A//WzaEfB0AnbN86MLbO7G9MRinU1BQLoYwfSY6SzZeN1HYT2QOsNeouoEKIx
N8Lj2hLf+6LgOjcaAkutBwJDL/Hr/AkEbD71wa5anRJRjrXV8IBBaE4T1P8xZMllccZo6eMAAZJf
mXr9SIPqfjqMN6Yb9of+FeCvYwTxrMd9R93wFRvDLCqA25iyviIe67UGYE8Jl4A+mF7c194cfdi3
sHH0LixwuSPUwKOxh1LHAUIA/UCP1PiygEncxMBQUtii7G7j8oQ1PMEtHT0qsJBcRrJUk4AymGGt
/WS0TnPfPZuf/vMQ0N+Vd/IEGvpThYqKBzj/y2IKDsFWE8dmlCOM/gRgMP61pS2gGEWng93d4QEU
okfrpKHBId+qx9Df39eNAwcCCUwMYqTPQAWQ7cQqZsepMWkUgRuSq4YfDv4IIYs6TwSBc9MKhtzY
XkL1h8+WKwxjxXaFscuwX161uPDtJf+YhPUfZ6lAe2KsE9JTGKi78v16pEqktTVQiH19DKXCwyC5
4NtslEthA8VDjFOhwXA1wWW3VZpqKcg27VI9ldrwaNXaWa7V50wm70yNIbOMR1KbYKqR1ABVvxOG
XKAPlY8uVBXuY8hhpUWLKCrjlR7PSxARvBKaRXJ6M/rjTObyt3LXB2gT0XgPRwzYQOQPsr/NB3nq
RXt+HUthBNBTAN8Qta+GlJRJG+DEExSmeg0q0Y1kmVDwIJnVF55GKnIDjU4CPGMF0UnMozlpCP2g
fo50SMh2oJxsM+teHyFTUKLphyuFkvZekQD9k0I785sFKDqrawyn0PM+UO1muO/6xTrr0AEBr7uh
HiHKWbzJNbSCIXuGyZ48Kl6nWYnuCanHt2zoZggHtOGtEs2+DKE5bfyplxGIt/S3VItBXozL/LGp
DNWpQkiazUZHvXmkJuQBSH6Xlg1UT6Favn/uriMmdk1XNYu5Ev4Hl5jleIKM+izHh7lWP7VqDPZx
VYQx2rbBsCTo46NUxJ3tblQMM1UxLg6NKrerb7pctIrrc81WAbYCfHrQI+ncZTO3GdhSRoJpOAk1
ig4BeTSr+8HUPv75bsGJMOGHO0a/Ao1XAxSsU4pdMqAR600xZrcGGxTA+1a2VgMENd5/aEmB4obb
r7TX40RWAMANIRSjzqdeRmXLFKQeW0Z0hA3WcUFHgA+4KuiXlmnq2QS6+mUcOwxQ19+nTHRfbn17
1M1A3YFUAPU67stE44AsQbMxi2bH93HRYzKiFJz8rYMPYhAUjDBJhWlz3sQUJnrDZpfLFkzTxjfo
TQJchqll2dv/LmzfL7M13IaocaDKwhhJeDCFngxyvMRmetAMqwEYuoGQitSe6z49gvU48YDZhDY8
6U14Riboi258LvSJAANk02LK1WMwbs22aBobIOkUigOWCg3SDpLZvb+/xE0zKK6yiQ/dAPPR5TW8
QK5oiCO0GlAgBEE06BzQEyLD076VjdI72nzIqtnwBaoO/D08aUVIjLEBXgJcmdNzCRrEZ1B+Hkq/
vutKcFSKmv3/w6KNMjU2EOeXO1N42ujlkMAiVLYwfmlop16hUF9JPi+QOqNh+Ay5jYM8tEGkhk+2
nIHEXa4CVZkP+2vf3GGEjv/7IXwFK5aHTjKbEnKNCeR/EqDFXL1MP6SEGoIwsnEuWBL8jyUutC+Z
PimS1mWHxKxucmB9PIik3LWN/DiM8tf9VYlsqZd+gwQyXSYVj7Sh+gH29h5iK+qsOGHVCzK4XzUJ
7hCiJIwOFBszYQ+MS0sZae1RHZLsMCYgX0jtBzJb7wq1eke1wudexYgLiPk9owsfqiX+ub9MFkr2
jLNot8pSdQsTTyZ0Xg4AZR76/IXSzLNBI60ub3nyY9/WpqOsFsr+fWVrhGqCNBkYhdKrJ6gzfC3s
OzvW/yasrIyw77oyYg15n8kLvhukqxygPly5/bhAeHR/KRuXwMU34yP0gjkFkFtnhzIJ3aX7XCaf
9g1sH+/VOrhnGcTOcylSYKH1rNglAfFqy4ktx0abRvGrMIh90aLYn9zzBS6iaBP6REaG2UKzlB7S
WkUCR8EnOA/+pMz+HE2HovnzhgLi5j/LxDD+5efK0kaFqg98Isyr1zENfcOmH/e3cv9bXdVRZ8ks
dbNGfOryFnrsMQq2BVX/lUMgY7tcBwRKlKnXcowI06J3I3WE9miiClYicAr0Jy6tDFFnaaUGp4AM
RG475YkBpKbUAxci1AJdxpQgqsxtVMpAi4QLDSQX6F9dDY/0YK7XaDZg+3w8meN74nVGMBwYMnDy
dOVOAxtEkDe3YiDT5nIxO6KCiAy3GRzlcrl6tchMsiU7EEkqnEauv499iLFXKTShbYOXBt6St9li
3aGlkQT6lDxYcXyL9/B9pHanP/ciFbQUaKIgubyaZ4n00pCUCddtK+VOmUD3thFlyVtXzsoEf5Ga
IQgwzBYm0jI+DumrlYI4ZbTRAxYNxG1a0vGqQDcG4De+I0R6ZbbHBu1YwNJcUChhSrt1lxnMG7PQ
f9hH4qMKyEP+scUF5DiDkiaUWxD1G8nHx/wgZ4nbKYpv2u2hK9tzD9J7dTA+hyrEK9SlFJScto7/
2j4XqnMoLekgvM2gZp276ZxD8CUS5OsiE1ysLpoM9MGEJX/xlyZ9HSRBdin6+1xgLhEfJQqls0Mt
t9/R4ZBfG4sqf3FxrvaJxxyDEjjUEopFNOFbaOrOMqd+PgoimGAlhDvRio35n1GHETI2XgryjkoE
ghFZ4AKxEucVZoURIi28MyE85irmnzMdISL+9mge10fzOWwqAo+S4xzlpgKiNUv6qKvNGQnjVwUC
n6Qs3mW5UYK/iEErw2ztq9xmgjJMbxuIhxApj6kGsdDQ2bewlaJBKUdWZANEZ8ANXlqoWjXJzEjG
96lPk/Vaxbd5+LxvYqPBz7bvtw1uFXXWjpZMCSvct1Dguk3OhlfdQoMKHC6OeEZmO9b9NsdlnXSJ
0cpfVLS19GKBMKl0VprhsZLTexs8qf9y//hgZyVqqKjw7zx8jwbrAGJoZwRZxL/cQi6mtcBHDHOE
NU2zX9TPtIToigZa2ac2arwokYMk/1mD5aMqlqDTR8FVKHISLtyNUbckaTYjI6Anax4dqz+khghr
vmnEQL0IQAzMbPM1kIboIDTQ4CUjE/7B/eHkJP40aKGgarQZL0CLiDqLCSYmvsvO1JipPsHOQtNT
TI3DIGKP2VqJhhVgYAXTtwYfLuKOEkhbI4GqNcUzoaln6vEN6mD7PrG1DgNVDgw1gDzwKj8h8lDZ
qQr+s5LMd/IweW0houjaOkkrE3x+AsIz5A2RDko9SbmtRt0t69c0hRJqLIhzWzu2NsTdEvkUY1x5
xlog9OVBjHuE5HgRic7q1nNnbYW7KQx1WLSBovgFFfVnc5DdttBfpDK7teziTg6hwlNNhsDbRFvI
xVegmfImIlN6mFVowqMunauZNy4ohGef/5U/2FyUTQ2dDkqFGmKikUNOCig5God9E6INZJ9xdR2F
g1n0WsrKlBoIhmuSzF6EGvCN1MgxEz2TH6DAbDnTYHzbNyzwdZuLsk04ZJB/BneEWcqfadymfqrN
IjyEyAm5GEumLrYKFaRM8/IooYnSJuBSqT7tr4Q3AmFjQGEAwQS7no5GIbeFswbpuAal3SAzJw8j
lghyUGsVzf+LrHD7hVlDpcm1EvosxX28fIeEV2QKECpsN9ZZPlsIXoioJqM0DsYUzrENurSTqYE3
2zKT77RLycdJHrKghLojBCND+xZ9yV7ApLm1LMy5ACGH0TRgvbgwAYEmRVvQIINyMXgCoS3oqHZ2
o0FK193/Sry//Voco9TBSxScenxnYRiydiglCG3rZeVk5C0Dudm+hc3tA0W9DXkHGOLLx9CMDcGc
RtQgAxvhBKG/Mu88swEBU6/7gLEJHhQic1xwoFhkLqFiAQ0wkKjX5q0MFT13UaRPNKm8kIgSVz7s
/drA1fI4NzcnMjRtCyrymYIYv+8f5NQOJgKV4VpLRY/bja+FCVGw2kKRzjAtvsdPm7ZYMmKNGA6t
3cUGWa+oM3sFK8Z6cMeiEgAKKWTKPJANqvNDPKA9FOSJ84sAVAWaOX+oA3KbB9WLljqaYzChCsvt
TkUAouz2ULoiaPzGruJX2HhZY7romsRyykbMmyfxFMzlQwGSYL24wVSj02eCcLtxzi7scOGja7Va
oYyPu1ZeVVAv2RYknpc/j4QYAmUjPOhEgmuJC7fJ2NsksvspkEPfNFBsBzLDFHHvb67EwLMGYGwD
OR/nhxPGF6GwASOYLYyj0VUjtJ5Sb/8sbxpBrEDzFkICVxAXO1kMo8LIfGDCDyBx6rbta69/2Ddy
hUb65YIrK9xHkWMQ8ltdOkHDJ7mXPi3v8bfYMz7Hb/Y7ykWY9ngC/Szk5PbNbrrcyir3lcCCXWAA
G0pfqL65hjK7pfJGCGZM0lgQojZP8coSSz5WyUUPKgoSG/kUEANoE/uHLnyrXbFgsy3E+wIYc2Cj
EXe5xUDyNFXCsV8CAB4emvKDtYCQOQXD0BTdZua92US+EmcnRf8UxdFTHX22Oss1zC+Zqvlg4jqp
s/1hnkXVBXVr5eufxa0cBYxwCduS/BLAYYjpxLef6dfhDiTqH7v3xi1ecCe4reEkqSNDVRyTPeRx
qn0qkosU/RKu7jQsMZVKoIEChFvMaVj5sWhQo9t3KYERg+sAUKuRkygql2AOi/E42UoYyKNO/H0r
W4dytan8GGSB3uzSlvjWk2kdsjIESKV4BE3evpUrDO0vl2JT9NCbQhDj6ydRLxtQu66WIAGLgG+1
gMx2k2PGYDEufqbDDEbq5BjqT9BbvlvC90n7CqhKUHXA2s0/8m481LYI+Mk+EpeZWeAC/ucnsf1f
HaRmyQeAgFAIaJXYaSL0+ceEPOhNf48i7J0xKSdpqg4aFCwEH3bTMHruADFADw9X8qVhAsHAoWgz
4LAiu3DMVjp1ygi6KVX/IhHpHnPkn3Wd3k5hV4k+A/vTV2tGoUzXwTCHbIo72ahGVFNDAQHLOuIn
lXkyOuWhripPTcP7tH7I5cwxjfbGjuy3DCLuAi9gLrtnnjvBodlZ1LamJZBRp9OBV2vvGhPiFVL2
CWL07oAea0QhBh5VAi/fCs94/YNDAbKOkHzkttyUrKkYqxndQhqkwMPJuEiz8YDrSFBU35LoRLMa
4hzIs3CV8uiDfpCjSbcMEtTf1LP8mp/w9rsBnNJbHgxvPOv+EEBC+GQcIRMvgj5sRQxMBAKwAa0s
5P/c1x3x/ivb2CJBPqSGr0b9R/DDGaf9j7i1lZoMog9MM0PujE8VxrakUkjIDGEabXRQwoEyTZR4
tg1uGmMQvJ6uOl0sbgCshjgKpQL5CjYNCfM+R6+GBOUtpLmiG0BiMSPTI6XDwGgV1AcROnVzeb8N
8ujpVJW1WZnJFNiZdRcZxj0AQEGWRw+hmQlqHluhd7U2k3NK8AyGUp6GU6D3b0oWO0MXu5VoxG4z
H0LlC0BYTKEDfc45hdSHMYD1Gqw4k089FCBcyB3IGphTBi8+zneJBzF1XQDP3t7G31a5kx6rVTXk
BSFBl/eA8M9S41EAKu4VE6Q05VSYAq/8H47y2yALuqtoblvdVJadhZw/WPzCjwMQpQylO7qzX3nL
sU296G3/IGx/vn8satz9rNO5H1q0ooNlgqKClYQ3+iItzlgsh31DV+DsX4dAA7WOwRoEyCsu12YM
YCkEjySBgqvxMvWWQ+LoR0kjL4sykEDUXtTYbtQWrhWVr4rZimLa5kpX9rmbMp2yYRwA50ZKXZ/Y
5LbmZthhyVVPSHiP1ldxc0Jkkv376nOq1dwlyZTPgRyPfpc+qhYAvnnhC3aW7Rx/IQHeZ7LbEBUM
/kmsU2uhtoqrOAbsfbnPgwQpZBeA6fWo3uQ/qOBUbK/qtzn1clUVYJNqOSJ2jlHh9NMPqoMQWxO9
RVR2uPZWxflLJWuNrIYwA61sn972j7k335jHHiM8nnYID5hrvtMe5W+go7iPj+lzeiwe6I/I647T
m/omIhkQLZr3nlo122WUJujQF47WQR5cnp2p/7j/KVkY21sz5zCdGZXAUalzYHXQLYf7OFIVQYpz
6Z0YELWZdIIi2+Zlu3IdFgFXHjrXsSppJJ2BpjddUshvA6Wiio1o67jYXaqlkkdZNAdKdRdRsHDX
bymdvP2d+x/h5bdXcrG6UcsBRBrlHCSvxrn0kqf/QFhQ0xDOnW8+LTVgzzHmhSLRVYEoTZNMy7V0
CULduK3M9kaVvoAuzZHBC9HFKPUmpW+ahafWgxMn0BvTH+lUOJb6YTAOCfmZ1OpTqNeC22PzW/7+
Vfx05AyQTdMNSJzSpPqZ6Mr3pJw/CXZZZIO77Wugo+22xS6z4TbwGbjZ7DA94yR0Qkd2EtDdhD/2
bYpMcuGmLNMBNJyIbkpzh4/s5rQVPCg2HXS1cVykkYAxKtIZFjD91cb3GP71FzIE+8sQGWHLXJ20
FhN1LdUrLeiRdJoBhGNcYjf/ciXsR6yMVAXE2kOSzUBsjS6ZjEDHWLgqSlM2I/Nqv7igMSXJrEl6
PAe2fTdEFoZIVa+ZnokBGsxaO0qpCES77QLooGhMWBNUGpfLsmLD6NO2m4Nh7HunZiFKVYbe2/9C
V9CFXxkKHpX/NcOFkDxuNRnMkHOgHabX9nNyzr/i8Cou6Pb9snI1weD+FfaOt8dlezMEdloUGUkw
nEG+50WYmHPD/6OOIr55kA6FJ3kiktbNO+b3KnmNCTWmlFCwhQdqZdwt+ZS9h2auOlleqvdhKn3R
oY/6N2+ElUkuaiwVtIkLS5kD0vp5Y7jp9CzHn//d17O4ODHXsxZCbRiFtYfiXsMDobhL3Clo76sA
VPeCIsDWywBTSKC/xug+dIc5j5zlDKh4eYCrlI9R0bqF1WBmf/DNQRDUt86arkKVk+lYQY+BO9Gd
amK8TUdsCntcILYNeZdbOX7K0scMiOFSFgV49in4DGRtjzvbltwucTHkS1BSO+jN27J90tLMqZpP
poJ6ZPi+qNTtkJWZwleyaKncnqbA1hYTW6oUflHix4KiQKudSrRh2o+kbJw8Ozex5dXjtyhsvZ4x
SWU/qHEX65CXXmKnqEZf4FNbZ4WJH0P0GaPcIC68DDwpyfWlU1HqGQ3zYNey0+TLuR0WNIRq29Fq
+TxYsaPlT1L7TcmfG+UNzHyO0pkHvZRPSmqYTlE3L4Jfxb45/40wn4QxbNsCroX3iWpWptAs8Kyg
UjB6i+EMh+gsQ4kJs65j42oxWERjH3q+ou0QGeacI4vGVOtnNFjMD1BtvZ/uusaxPkd3yUllmpJu
3WA805EEOSoLg3vL5fwiy4y8UOpuCrSM3OtzEmjTeG7K9rEi5g1AP05ZApXQxqpguVu3znqbuesA
qhwW1Sasts9lEChZ7SeZiGbBttbGpgzBRYUwcsXUVEOFuS/thARtjOmaqekXYL2l2JWt4ZgVeG2k
wxN4hJ9n23jd96Ktb7myzGeLiWQZuVnU6MjNYdDo96FFD1L6F1u4NsKdH9r3jSz12RRAtvEWtMk3
miUi5d76SmsTXNjXzTah1mypAU1sP0vqwplII6qyi4xwGaKspb2S6IBYLKQCQcbRSEWkm5tNZzYL
CqQDIj1myy9DjSpJ5YLZX5QiTonh9J6cusQx8MrFGUs0J7nTPhjgB57v4BQBBb1O7meBiCBt0ylQ
dkXLGfNeV/TLlEJiCCM8JGgiIP90krzXsjE585x83fe+zdwHKS+0AoBqQ1WUO9RdhmFn2cRyrff8
43C/vIxfy6/TZ/Nu8KRDfdZukg/N1/lP6TKRcTGSB8y5gyTgelJ1LqvelHPMly/FeDePr7Py3mez
INvZcJa1ER5qXWMihjRNhSsyn28SWTotiybICrZS1Qsb3MHKSyPOR/RXoTSCQqHsDgdGdTB5KGZP
mNIL/hR3/WvjoC6IlgBo1sCPdOmdEN3LyDKi9YAbKXGqKXXbKf2+7xMbzvdrIh6gDiguX+n4NJXe
al2kTQGG1dzIDCbpIAmbR5sfB579XyNcuCDlVNGMjjjJRebNfeYP44/9ZYgscAe5NIehqzCqHCxp
5tKQfOzaXgQo2mrQXOwV+xGrh57WJ6BYgAhYUPwk37Ln+Ta6ATnAMTlFp/StGX3Uilzqj4d+8kE7
SwRfaiP7vbDOeQP0nUFuX8A6ihunrsEkmf5eh/ZdFYrC4kYCdmGJyzgSS+8rI2lIUA1fevM560uP
po2bK8fEEAGftz8cZBQZNSQm2bmQJFeSbfYoIAOT8L2qXrq+/fNHAxbz2wCXUNQJATNQhep+MU23
IM51JrNxlnb+omSHfR/cSCsY1bqCFh2m79BEu3QPOwZApmjbOZCk0I+i9mdRW4/tALZLSY6dfjFv
aIZR5okKnrSbR3hll/tcVMYMQ6ng/phyAqEFTy3Zs1Ywj7N1d2B1APiAbBKwPb6TgJnWZGnZS6/z
lWB8aB/LB0ahPwSWkz0SX7uRvFLYC9paGh4BDEqCcfkrltm8G/Suz/A6SfMgzozzmLfQiVf8/Q+3
BTHA0P5vM1c7WE74bjGy6TlT3+piUH0jyeMjhL+sn1E3fcUU2XxMQ32s3Apjj7eV2neuNhrFk1aU
xq1OMt0vhllx0wpSIVCvoS9QnRWJA2+dlfXP5M6KQWkfz3akBUgiSydurEDOIQS+vxlbhx9c0yCv
AOoUjP6cF8+p3Y2J0miBlCfKU6Fl0mEpJcNTItDTxJYxHVULT7F9o5tX69oq/wW6votN2i2oAsWa
W9cOU3mxv0CI220aLxGP+m/u5WqZ3F4Crpl0/QiDKKh9A2uRl7xj8vg4eOMr4A2enTqiZsZWn5Ep
rv2zs1wkipe2ngpjmtELQ8P7sf4Qo68/eLNP/PIdCjCCPd08OytzLFytbqshmbvGjlBUiMI59grw
wX3Ru6G9n0uoxe9/PoEp/lmj9nkYVTI2syffl+5LqSo3c5OJGvobVRKMe4DbAlOr7O3GfTJ9WWjU
aRpSvFEfAH6pc7elxncjsVqUSkqUkKPJ0WM7O46m+QuM+JPMoaCjueU3oEIBGhu1CeBtuF2FEF+3
2GanBWmnfrDq6k1Vuk/7u8l8nXt6g2cT7PLgvkBSxq+zqCIla1jtXV06y9ES6cZs8psQ9TtQ+v1F
Te3CGOeU+ZhXtK0BZYory43NB/BtO3n1I6ZP+4vaahVdGOI2TtZAc1XqzRKAWstFK/9LQxY3l8Pb
cmhPc5w5kv2tt02Pti+zCCu95Z+/dxR4kMuj0OgqLeoYi0ylg1JBFMD+mRqCgsmWY6xtcI8DM+p7
gzIbdt7cp3S5qRvr2/4eikxwaXTU5QPmW3Ci27D3U6BmzEk4Wsz+xpXzAeRNTEyJK1eTVUqfg+4H
5MoIxIsPaspzVrmgJj5RXzsOAKV+/4slrcyxJa+CVKQl2qSrKW5eU3LpoLq1CGm9ebXgKvtnRdyF
Fuo5Ttp/VtQjbw6UY3/sAQHqTRhzxEpDm19pZY+7yjSIAimtYc2BMRdOPr+Omig/3wwQQHSA0dkg
16yJyZLmg2xC+zTOC7zZtLO2xF5cRyeA//c/Dzv9vDcApw4qI9Q9GXHz5eeppWZSi4RFBwTUrPww
kNbNWhRbh/tRGpEBSd6+wa3sY22Q8wcCmtKSMIOalbqJKR+rpIaOpwly/0dV+7pvbDOnXVvjXIMO
FBBWE84+ncfBjUe3OOYeCP5bIA0cujhS60hnTNzcYQRAFHi33ASlRxR9wK4F8ksuHmbxmE+SDIxu
DNKDhoD/df4uWN6mCQLaFI1gIupKNF4dy7y0GGRzcqFd8DrFRxDraZZPCwhByYHuNuZd1JzJ5327
W9GWAVTxnsME6BU9VKrbM2mrBb3jBTT05imbIlBfevtGNh0FgmygDsUCr5oEzdwraggsetBklV15
pC/1m9Ag4X1Wh/md1ZQWcM+oi+9bvd5RTLOCox1FGR3HgiddyzUN882dDZgk5K5cVW6faKj83LfB
PvzlmbuwwVeyumKRcGEhzWFs+t2hP6IGH6hHoQrKdaSHHQ1hxLTxH2blLs92ohiRHoFdP5APNFD9
HIpo8VcW6MHb6Zof9xe1kfxeWuOiojz3izbLsAbhHkN3WqwsDrTvPSiQPTUoAugCi/zwOkxemuTy
xZl20wzqGy2wQ+0eI0eTr2AiPiUTRDFLIY/MpmustpNLpMZajaiSh3DIxR+9XHMLP32wvNG1BjdR
PeKytrIox78SgUDNTma3tAIEGoIJ/yo3cq0vMfuK20zzgcAJxmPtS6Vny/7ogkoG0/8lJHTK4/7X
vL4WLq2yvVjd2ro5tXU4y1oQ1rQI5np8CI3xTcn1p1pNiNMl5o01D4Kwcn3iL41y/trWxqQrNMHn
1GvDkeL2AQNpuUdLM3XyCGJjMh4E++vc9trV9nJea0REM7UB2xu3XtW4ss/AixTw0ECODq2TeYn4
k26e/5VNzm3xEFZ0WsImoE6q6dQek8GFnk8aWF41uPR5Ib+ajvArjEAA+yO6mTbPzeoHcJ5stA0g
sShhBI3SH8ZYLxylr75lg4Z0Zsn8/S0WuRLbjZUrRbYayyTRtQBVxwjoOwJg+EhfSLTkd2olow2j
F4ek7jtv3+71JXXhTTwgo5u0OiRUpcGinEdL8WPkuYto6H4jwYAVFAPZSDLYXfmhxtJcliSu0cpW
vjF4hHlM3rXJNTzQJZ6T79NpvFsc83Mo4v3d9tvfdvkHuQmUryF3sEseJr8/kSPyxLvxXN0iUBzS
O+X0F5u5Mse9fTKqGXiyjgwt5nVx4o/LCdqTwb6RTbdcGWH32cpTaiVXxjLDF8sL6REsmFCYUemt
loEOxO5nQbDZdI+VMS7x7Uk0D7WqA502DG4/Qyep/AHBV4ETbrxNLvzjV3hfrQk9ijTqwgGFE49p
6cQuvbF9zRlREqoPlqBOLNpALoBKepFryQinKIFemKYvdQR70GKxhaCSzbtwtXvsl6yWRfI5kvUI
iSdVHAOS1MfxIfGl5+VR/pC/Fh+nD8tXEam76Khd9TaTnthKh6zT/JBhTgF6LKFj/Cg/hI8mUF1t
D9yGrwItKVa83JiTwFdEvQY6C0AlQUL3crmW3gxFExpzULROB0yZ5g4vmJKQU5+J9jYflbvUB71a
JXqsb20zA0JBgQZ6fVfzvf3YEkMeZCzZeranVz0VPf+2TgHGBiDmiY4GWpDcVQRZQ2lpZdwEhl64
WZk5lH5uI1uQVG8mMYykDUJWUFq9glsladNORClxsk9lgQkBjNBUsxN7aIYfUBmARl/vZoGoHru5
OHBEoO3P6tw8gL+F5iBNEgnIJ/VHV3yD+jOGykR36eYnWhnhgpZdQ+a7GWxoeg7KkjmGnVcg5TXl
l/3YuBnw8R75ZzGcC069LmlVSXQ89Wgw35Ze82LeL4/5T1wBCCXQyRIY3Aoma4Ns4asjbs7lTNIy
UwL1qfgCdZvmnHvSc3tDDxS82q/EzVFFj2JhUr/51UAGDGIhmL8iBbaiuGqUEBtq9f1no2tfyuip
E00+bX61lRFucXNsFFEdhfA9e7IUZ5ZzG7Qyg7e/h6KlsH9fbeGChhH0rylGGqsWfLS24uqTda47
TK/uG9r2DnTv2LwK6whwSRb4Q1KFFCn6dgEJYld/qzEG53cee1c2b+UP0bNkyzlAsg4SalND0sM/
k8PBNipSFErQZsGYDpi/e9R73S2IgF9vo6gMcSUQpOAAg8RY5QNU3M2ktixAruUzq1YmZwstSaYx
I98I38vsCPHv8rUtLi0G31Su0GWERokUuWX0BQ0IaBiC4htzKUC4eC1YoZNH67bxciNAo14QJdk3
2jPPfcOxY0zzdMIQKnm1bnNnhi4FACHFXWt4iS5A02wmJr8XixLLpW+OtB4Ad5ENJCa/JBTdgsn4
aI5+No7RgwiUvXXeoJwIdg+UaZlc1qU18NWGnRT1Bu4ZVPsogVpRLNg+kQnuSCtJnYP6oJMDon2f
7dKZ05/7h2zrNGsaZsLRnwLqmie0iW0DusAWujY5EBNR5Rb1UyXVgpO8aQSEZKDBAAb6ituosCN0
yVsULMeZPhRz9NKXkIiITRFoYmPYBrwhK0PshK9i05DbrTFaMKR/AMGf6qA2KvudWz/oXys3eolu
OwiaRcHwiKRgOjbH/b3czAgw5W7q+I9VErnEoxihakYnmI9PxhkD1+YxDSBUwuqWxam/N2c3iR0R
Rn8zhVxb5U54atvUimZYbVDBiY6lV72ycJk9YSAUlDqKWz/PMxJIkfv/eo7xZ3ttmDvbaR/TGjnQ
AqanewgHHUq02vF/unGiOHGO4e+UukYaucooSiHZRvKWf7F1YMgDWu1XHA7WgkBdRuhaZTlIIuq0
+6lkFvkx9CBOsCU5fytTc54FN5/IKpcVgQJjyMYJDYy5sx07Dp+IilEm4hth4ua1CLqydWggGg6U
pwXZUnTgL315NOKuGHHRBgXkgmao2QzhqQkFLfDNqwjFOEthbVsY4l2WQpuspqmOcXMZDznlGHqZ
y3jF0/Mfyxiyqt/aFueoWo0hJpqiFDa5auuovoL3fe3jSP5/Vhk3d3C1Nm4HFb2LllqCPQZ8VLxT
6k1QAALwnaAE5SYPuSuCqrK/eOWXvy3y5RljWcqo7WyML/axr8+YqLVrHY1poBnM8iUPURgKZVCd
qvoomhnbuilWm8uPH9gLMhdiY7G1an8czEczpm/74Y19Hn5xmKjHgDcIkxDHuXLJlHRL2lLkznNU
O5FSfaGNdmrT76DtuBly9ZEg2Oxb3FgTk0KwVGj4IP/j1zRBLaQAFl4PFmlyalx/OZp4+yY2QFQG
IBHAZ6BNCH4HPskspCqfwMFCg952dNUdvzU/F6axGcxf1e/S7OSTR3/KXnmO/T9nr7gwzbNoTvbw
/0j7siZJcazZX4QZiP0VCIjIyLVyqeUFqy0BAWJff/115dxvKkKBhbp6xnqesq1PSEhHZ/Hj7lCF
1Ljha7NLwYKstpKHd3MDETxDYRPqKhcwRRx/0lSgsUO3Lrups/VmNSQ+cQOLDpI/nAcu5GaD2kVw
IBatOIbVaj9SuOENlBX3xg3ZsWcrMkMolULYeb6xFyCi2Kfpof72D0rPG6skiMPA/QeUzWW5Ui87
xcka/AR269y4xwqDcZzqYcUwXhVSaIPLEoUNx4IcDmyD4KPF6TQFxzIZMxDjlduGC1S4HO1QVzd6
vchO5kbkDng9FIx4CgShZcFKnKlFityhRacLrAA7hk6XcSCH2cesX5iE2l+P6iPxQaoFzhgLHCRE
+JAMrCOZw7CoPl6jabB3c+mEKZXRL21ldSDjh6gRp3hz7Y+/n8RoS98sjTZjWUZktgHZrcfcJw+g
cfDBz/fM7mRaFltJAUiPcLkxMQFKHNGLVIzlbHIB4emDNYQveU3xxPHu5PD8D/TNeRAgeEme4WP/
HJDhXLDvxk6SdGvSIgTF1DMqlu3DuOdvjvmOsTPoKPkS/7VtzyaczEEF2F74bAsrl87EnmI71wQj
IOte8bsg63fdAYOaUgTixl2DPBgSBh2RCQYjBHNW1fedM6P/HxvHan3lRP2SBfFnRNhAVIQ+BNVw
IC+embLP7YXV2MB88eKoDtMQQ2OZN+96fzn+CxeMCUZ0IB2uwnrB7ZOv1EYlu0bEXnR+MRLPsWUD
yXxHxPUgE+VtTiwLDSr8/eS8V+7qaiwHynApwZWi5T78GDpSh1VX/UKX8o7xFOeaOf4BT8y5VQIe
n/TjPCR7JfZqfTenO/Ix9TGE7Qo8/IGBonIHnohYxqq4VVOGTt2fxXLPeWI96xpqpRU+3uTn3yEn
rofoJ4e9E84prjfkxjsNzT8XwHzZsdnwlrD8oZKHqjKmhM4tzwlLJ7vENqs36dcPyhYIonDPUh3S
0qsjWWFl4w0AAgZNbEPHhNBF9bxcyoTlFnogdgw9Q7vzYycc9IPkMmyuyjRR6NWBY8Ic/fmq0DtW
ssrFqsDt+L09sJCmXhzokfMTQsz74lWWWG2enhN73NucfL+ySaZuXXEf1nL0lng+dlPvT+NvgNgl
K9vcPxtleoQMPFsWVtaxOE2ZqX2clPv4tQ/6Qx1SxAu9104BhtciyBrtJEY3t/PEqLA8jZAsWzQY
1Z9REPukecnOeExux522a57lLRbC600Xl/HEnnD3p7UiDC8PoI9B8wZR3cB6H0MOIqlQT1d8J4j3
466MvbzGrSC9x/Hb/vU1b0Tt8NJ/9lnwB3M5gDiZoKllFPWhS+dvk6VlXqpY+3auf1LolWPE6vN1
m1uVgTOjghvQimmyFo6lKm5btHGtxwIv4HRoI+kX3XqPTPRgXGJz2n7RuyZWrrtlSVAJ0LzJDWo8
FGD80sCBExhQn2vDf5Zbbp1eE3qfKJ2hjXU5izvokJDgjxRYuEJDO1K9BWfa0/VtJBvH1QJ7H54m
TG9z7sTz24igtuschm2c/GUKwDyuNn725kTdfQ6lDAx37lEY3Dm/Mpzg6pe7eKz0gNd5lLZN+L0Q
zjFIyTW00tChVi84/pDVqnrHsMt9t0OFKeQRFBIj9Vd1gLrssZQd2q1CHicU5MUPAPIuvLnizMYQ
fxgM9J/twUIk/23ctzslYkcu06z7rY+5nXz3D2SuNo7UmW3BSTgWpeiwYbGTr/qkuOHKWqM3DB7p
dhychERwlOaCGwfqzKjgKWrTYCoCBRhNMK+CZKJbf9Bxf/1AbYXCaPdyIkwUfC47KgXwhUSNYYVP
QyW210G8K0kDTlui7uF8mh//xiCvK6HBjJF18QRnYPq28xF72QbAcnKB+2nH0WWEUxnmO9lB3fp0
sML7RQZGHUQS/aSjJGmoDnONu/i2MwUdNFC864vaCOhwFUErjtgUD7/YN4f2cV5qKhpgTZV4SLo9
gJ09XV+92VR3cf0vqo5n5gQHjtahMhoJzFntJ6asXrY+FkiczO5nPhrR9aVt7t/J0gS/TbRkTCpQ
iIXj2Hjp8Danz9cNbGV/Z6sRKvTQlU0q0mA1fJqoeISEnAFSqOIIcKOvNxD9kR1B2ZL41zyJaDSi
1wbG4/D+gQQkhuqrvko2bevqnp4HoazpDvqkg7EGm9Z/6YdHB3zYaZxLnvGtUOJs44RqQELjpq75
Q8dZLSFoyS9T2twg+DR8ntL2HtStpiABDGEHtbjWVzHZLVmp7OuJDM2pPmpkULDU4gASbvWOBiVG
KQFl4hQD9SvzZQ/B9tdzbBeRNrjgxeocuJVRTVVwINmkeSoAFbH2ev1EbkS82Nf/WhCLcL1ljg5d
YCFbmeeyp3T6acUPSp5LvMbmSgjGUDGDhfqpmKePmVk3qQo7dYZSXNc8Nt306fpStor5KN0AymNg
4B+Bg3BGejpiVM61h1ArRi+n8+1YQUIQIo2QeAihB3zQU/K0Gjd2orypcyk5HZv34I91kUhWSamL
nUxQSW0gQ99WgaGPT4C+vVxfpcyMEBTlKECkTgsz6ODfLpgMXOvyZiatJPja/F4nqyGC3wAhvFmN
7hCOXe+PFVjEZHDkrdLz6ecSUdANcuUhtmGClM5z1o17akw3ujoezPE1tW8KChVP4JLLFZJXpVt7
EC3Y1zngpgM4LZsV9JJasKqGJDPbXjiCERVdTJR5BIfZVh11YjdbMcsCjpeFTmqEGX5F0nja/Iqo
WPEqGVAxYmDQka60h8LGxe6+gNgmjF3Xt/pZMt221ZFF+PzHjPAVAZWqTQpZY3hNI/WVL6lfBJWP
s9nvmOVZYXqDt1vmtD60C4VwmQuCmLxvhyBWrEV0runGSVOO4eK6O1rcGol7aFjtuXV/RxOaeBC+
CIg+eQoDFsJ4iFF8UnTwP6L7PpHlEI9AbrqfuvJbnj8h0glZ+5uqmDdQ+51uG/tER5qzfF3c15z0
AWYEwS7a3GqubKxp4yOdrUPYvTw2qtKsazUEIyXIUjWyRLliEGxloUgqHRunDuIlxOWqQZAwF3EI
9Zgsbsqhv4P2rWCd5xiSOdyttRhgEzYA1EDX+KJPMSt5q/DQV22yh7yGYIJJ4t9u6Uj8xka+DRWn
P3aEaGBOW4csNfJtZY3d+8m2AKmAaBlod1+Nzr1PrUk9slo2yrx10G2gtTVwTjiAMInLs9GLY6Tv
e0T2PNAuAofeg2Mxfo6BOLjhwhDqElBbcr+4LxAPOkbsYBTVYAIc5LmTNIZumlx0GkO9d/JQ7Z0h
KGZMa+VqP4aUTr9i0qUSPPDWhwSPgwVcLMBaFwNAS1JCmrot1bDP8sSbWPeUKPFjnLtv19+ZrROJ
8TO0FzVgSi7qtoD2xJRiS8OsVrxSD1zMa1+3sL2SPxb4LzgJTYfY1ask1fswzz6z4mVRnpb45V+Y
4JVtMCIg9hAjgjahRemkTAUg3ApK+qaUq5+Zkru7deQ/yuf/MSI+/PnoVt1Qwk2QAvXmBaKn6zOw
Er5NASmOv1trE/xPqxJ55MsyH1DEU9YQ5ILA0xvlcWITKPQyyVHbPAJ/ds8W/F9VJp1b5lofDqb7
A8T1v6rMlCzlP0rd4h3i3W2QA+B/mshc0cWm2VEjUcPY6hLwM6UIERc6/qycqqABSfI2B/SDVK+F
mbjPdWOyYGq74sk1RggwFdZ4OxSVegDsH8WhidU7YjAtWPKujpJqij3XjacbZ6SYqSpc58FeOvYw
zaMeWm5LgkQpckxIt2qgEjqiKdDFv1pCtC/rovXv1VhB4akpqXUwAY98YsBTfFfAJeBN49oGk6Ym
IRql7ltFSsVroCQdzPU6eUhQm++tzuhbCbG5R7Uehn2qqexdmxabV8tH6tW5A54MpwB1xlARb6hM
yysnjLm7iHf2edECPbU2yl4bjeaTNWovagPGu8S0WKBXxgqSvX5dvU5l5EiXGkQrCwXICrMr4Tr0
eVCiOfeNj2HuFttZj6qpM1+h07jDkLsbqKUy+70CgpCiddtbSrT1aOgrQGKW7R6ZWuiHyiI5NCv6
9YupD/Wx6iGoGmcpBkNt9TNhNjRVVzXb54vdYT8JkPoZRQ1gyB1/HZntFVzgw3bGJWBzknhzD9I8
huq6X2uoTZC0rgPVKtanWQVP3JQn7H1F1LWbKzY9x3FZgpVCVX8add2A0Q3kCqWX6g3dp65d7ia7
xnRCEk9BE1eoAlrd8N3QTGWnNNa6nw0TdVCMpTt+vubWg1YZ+qfMJUqQFfiJpBudY+vq/W7sE+Cd
rSrbJe1seAuYWvaOXiZeny52NGqzej9NKYrylR6/gibBfAXX/hCYVtEEDAzFUT8a7Q9rqKp7nMvO
3BUtMgvXmA1UlRpz36Hsf2s4bLhXZrfyeuAsAmNGJKvnQx01HdE9s+7ZTdHV+UNvxtXs63nSe4a6
AElWlsnPcla+N1xvMVbq2WMViLLB6ZR4i8MIoM0VlyGoqpuhMPuoWo06cgcFjdB2Ip/HLjP2zYJ/
RRvonHlZFlNvrLU5mt3WQbC19Pl9DwAksnULrTiXjYdqXCGkbE/W8GzNqnVPMiXb946yMHBz9snt
kJXmDbbT8StkIJBccnOEyVBKr+dKeVvsUrMxZO6+62wpfVUheTC44IGvE6OMIOuXRwClgXLWQMY8
LWP7brfaGMbTVEhSsa1EHTSwGJHF/BZotg3+9Jw+Lf0wYxpvReSGminxkb5woHETOYGpvmDgCXyA
suIATy5FP3ZqUqjsTA2xWFy4fdikqT8Y6afVNMAfNeQ/lWx4QZH+OM9s5xR2eP0xkK5VSFhsJZ+c
BZiCECHe7WCNftt9qdrxmzYz6HnlhzJvQjBo+cX8FVoET42uemYmKc9sPeXgYoLaDvhfUesUyrep
ERtcGK8P3T4yIcs9Gb9riF5eX+nWc3RqhP/95KMuXZNZmB/vw6mqXxGa71krU96QrUM4N665WDGw
a1pYl+quBI9LNjdeKcNpb1tBlZbjDm2UX84XotMYxIqMjWFt7cny0leP9iQJ9y9aUA5Ks6qNnIJ3
TYESFTYLQ0aqOWAp0WpX+tPctM5Lo1v5XTcXya0aJ5Bqp3O8xzClEhSZGldeJZ2j5Os4vRLibxB2
c+mruSX2lEbqTbYvHtr9jo/IqcdABmPgd0s0BIotm1MXIPEUj99CaA415imLCIu/mCwtfLU3v04G
uZ8bfMTrx/Ai18CyLCBcMCgBcTN8PeHClbHi5j21MiyLi9LNZAfcuG/epZ8+ZoufB0B5dtdtXpQ/
P2wCPgGyR44JEcFQdRWn0LqJs6hybbabNTBL0jJZvLbXlN2iFd2xNhRyVFyj/9a5xeRrxCgP2dLk
I8bmm/4WnN9qlK4AYni0VX/Z5gpyMJXSCKSl6Mvazlvap6Nkq8Qb+/GrwdMCRgeOXxTJCpKJVjlN
sVNFexiq1QPjyf9oQfC6naksqWFRJdTzMFZAO0Zlc27iZRXXIHztRgESmSZYwzRnR8h+eDmxHjvp
QjaOsAU0mwaAqY7NEothRUmHBVF8FgGS0/s1JMsWZzjq6nSrU/31+mna+izoDwF9puM0Qe/x3P9g
OYPe2XiO1TkBTBdi7BUz4uC6Eb4vwp3EKABH7qF9e8mHNcwZYtg8SyOi6FHV/9IgFawr0w6xil+r
neQBumjt8c90ak6oO+D9oQuEFtKoDdrb/qB5yB0eJ7z08528LL/1sQDHRT0eDuCSbkk3c72F2gyc
61js+m45KNqX3H028/5fHG9AszDKaUOp9SJ/JeVM7dbCqgaQb7h9gOKK5DNtHW8X7wMXjtbg0ISX
O1vSeVBiK4kAazu43RBZKXiUXVlxXMyR8XkwWYyOJPIHVOZFnznmQ98QUqTR4gRa/4W63+Bgo1lZ
b7vC2DWLpDCz5aP5JDMqqzZnKBWblLXTLp1CyzTis3NO4peztyieDf6c9TuGp9O9sXcPmhJdP/Mb
m2njvYVh/n/gO88vVtxWgz5SPHgrSf3aKgEhuun1L9eNiIEm38oTI6Yw5KWUlTVWfZ1G6Fbq902u
GoVnlLRI/KRRnIfW1eAN1/lH7dbd9zZxkk/X7W94D9g3oS+ngQDpopLYAgBpDCY+ZWXYbwN196As
+HsHBT8IhKyLNxbK0oKDanRmdbaOfXTmb1qpIc2X1Z4uF+GiUOgCVcY/FpSWz79UQ402bTOSRsls
qL4yt7q3ILu8vlOXXwr+AfBoC4GxDjU+4ekwmnrVTNLk0ejelBoyT/dzr//QZs3TQFwFGXWvUWQX
7fIIwiYgDjr8BSIiMRRKAednblojUNBu0Bsh1mGcJGOGl97v3ATf25M4PK9RaUrmJotS91cLarE5
rr0ag6ITOVzfv42PdLYW4SO1RJk7o6d5lPUjugejiRSuSj9fN3L5Tp2vRogg9NbqbbNM8iiOtbdK
129BowteO/U3tEpu7AY699ftbSzKAYAY0Tk6F5gZEBwu69lEHYzlRJnqZt7UWc+ZK8PcbryGIDQ/
MSJ8ImoCCFKxoojipfqsdd2Ly0CSVjifSGXEnhPjoSrBStPkIBVzAVfzRxRIPYuBEP1frBYdLgtT
QWg9iKnO1KE8YPAEv6QTaBYmILT62ZDNCmwcepB7/bFCzk8k6QyAXpy8iEiVqAE0dDC30jjPJii9
ry9HZkj4eLWiDs28tkUEbfOdpqRPrT1/tSiYRq7b2TwkJwsSvl+cG52pNYjOMzUJZrKHPIrEwuZK
PmDzGA1A/1HwTSXwiVA9HYrILErmVYU2e33jvNMcNBz/Yi3w5chFVQz8iK42TYx86mqXRjG0r+aM
/Cbl8n7dxIZHghP/Y0K4wwummKo0nmhEKzs5zAXbaS1KrHo+HcHKOkgWJLMmbF2PqheUXQjFlIjx
Q03fiVJ6IwOC1/37eALX+GRdQlA7zq47QqO6QEUPZTr2iFMH6KpsBmzzsJ1YEaKWvnCVcU4HGqXN
DC/Y/1xHaNRd/0IbXhbwFQxpoCH8Ib55fkNrrSxtq3JotKx3MxKcoql3Vf+gOj/qvpYEf5vr+WNL
hLTUQzqosQJbZcZHUFwvd1PJEbgQFYA4xul6XKGEUxO3XY1ipFGr5MbNCLndoM9102ekmXzE0/Qx
qez1dp7JFFrdisjdarMwLjUaVhhjvI2TdD5aRpbfuLicIA1b2xCCQXz6CKw7fTaG1/f/Mv52obwF
ZSzOmmIDGni+/yAFaBqtyeFQUnrrKHbpJWul+Fbp3K+8mIAc420tZGUL2ZcQ/HKz6E6vqDO+RD1i
BE6xfdtONcm32LyOAAgDZAlmRDhNYWl97C5dshaRjtb2vquGzrN6BQDdGQrvXDRI8gZs2dNxiIFj
wj+o+p/bU3Q91jIW08hdRvNJX0qEjqPi3JpDoYX9uuiyWFVmkP/9JN7i89zE7Doa5SYmebmeqsJ8
Zn6xFJmsw9ajcLo0YSs1w1YGl2Zl5E6PJP4G+qUZ7YjrJ3EjKEZ8+mf7hJO4KPAyVdvjOWBHSkd/
cTp/KPtdrX0u8vSm1N+0RgY12lwXVD4MAH8B6hFjLpRCLBfsBDSqRzvo59+Fox1zV0aKtxl1gdTx
v2aEV7t1lolkbkOjITZ+kI7cQY4LSGZV/dqO1auTkOfFUfdJ2QTOAjESJX7RS5msxNaV43M5IEdG
hfcCWEQAwAWwSqXRXIEDR+s787m3s/jz9Y+4dSQNQKhR10FmQ8QNJfrClsFe8GTMFDxWZdCx2ylX
Dk7yly1o7mdPDQlbuhT1ELcK/CxN4xs43cesyp+vr2Xzs4FGAbkshjIxASr4crq6RsvyIY/MpEv3
+RC47HFlN6ObhYvt+JAV9KB18pBY7KFWoezXTzKK8I3ziS4V9E6AETchCS2s0l1MdOdqPYsUqOHZ
MK2g/2rKZKJlVvjfT/yIGTfO3IO2MTKG/G1oQUI5vSx5/bdT6/hkZ4sR3BWJIWEMwZUsGuPk2R2j
Konfrn+xjTMOLhXA2hDxG7b2MYV3shC3K9vVze08ctWWBZD3yL9SrbD/Ps09ezIFZ2gmk9MXQANG
Rr5Cc9RNyb6tV4KkyYE0Z1KsEnv8v3deMMUTjcljLA3VFazt/PMMOYvdMl0KFMvjIwanIBDYugfD
6O9Ktbb9fiokcdLGJeZk5Jg/g1CLfkGl5tg1anCmRaN1zQpvXPOjZvZ7Qis4ZT2RGNs6fKfGhFBA
MwZS50VaRnmt3q+KFq2pfjfO5qfrR+MCA8xP36kd/XwXoSG/LosF/8eMXw27UWPDr4ZpN2VxoC5D
4MzHoU0PegY2T0UPrhvfWiP0V1BMBUMzxncER8JMjNeNTOWlhPrFxJumm+l9bchIULeOP7BuvHaF
gO4i4BnyosGngxDSWJY+ZYdpmSRv9JYFcGUDdg7+eMwfCQvBCMRUz5kO8DQwlrEFEk0qS9m29gr1
PeDBHdOwL7DaGqNV1uRLHhXjl7yx9mXc7mIi4xu/aI7z43BiRsRmMeBt1FJfm8iI7J92qB8R26xe
fmvfgJwwAAex++v6Gdi6VGCrsdAx4/mOCB/OFaUf+jJmkY2Wu8IOcZ34dgMOXpk6xuY3gvIbWKvA
LHXx0NOlMdG2JZBuNyGB098bqEhcX8qWQ+Lacv9nQbiyaxU7lQkQRzTbqEDUup/TvQ3kiJUwjzWx
pGO9eSBOrAkX18xpGzcdzlwGlOy9k6zkSzaq6KtSQ5U4iW1TuumCfQ5iMGKZXmXZQAEeh6l6ikry
uY5V4Gjqf3OJ0F77/1bEOn0NzUYMK2D7NAXwk+6hTSQPxlZOByKa/xoQbin4kRoSEyyjRFNlpvNL
ZxY/lKHxR0iVVlbz2YZ64/UjcXG6+SwiuE5sEOHwXiXf2ZOXt4J0RFIbahVZQ40m6Iy3Sru3dXu3
Gur7dVMXH0kwxX/KianFoKvdGGYTqW4TsWZfJmZkyV6lrfVgCw14CfggtIrOjTjasoK5BHXSiVXa
faHFpABMUIdkMkmWxOv0xJRkqxfpDxeGBMMIMPB8fv7j/TpZljqSAZpsiF1621ZC4BDHexK7aeJZ
Xdzduyb02gf0649KRtEfm0Yr/NttRQnAwbwPmr8qMiEhysCgZZ3nCr5gvx4VuztCkyTEzI7k7F/C
TzgrzokZIcsD5luf27zoIojZqmi4ZfN3Jyt8pQGckkxeai2BvS67GOi66+vb+KIglgSlKth4EM6L
A9EuA/wzm1HXLKqeguGxJVEDIdkdFMjdsKLDLPmem/ZA5gtnDzWQCyr/QVMAbx9JFTGQTcTz05jn
gZ791sq/jZ/wCnPS4P+zw5+Dk3PDKjz7yxhX0YDufVDkDFM5yTrv2LTKOFUu/D43hRwdxxQIc6Rf
56aSemjL1JmqCIkZaEfnIUrLal9XTevNyvJcERnF9cVTJhgUHhpKirK2NTQJuh6wxixP+3sUUyqJ
u9xwKGfLEh4YBoKMFAXKKmqS3vHtOLHAhVit+xS6Y9H1Q7hxyTEsDs0RBGeYDhAbf3pWNbU5FVWk
jqrrJ47uO4vxil18zbX8k7sCD5um2T2dx3l33fLlVmLO2AIGD0VWpOUiTgiETMqw0qSOWJ2Ve62v
m1t9WqVi7/wInOUqoJlCf4krcUM484I2r2VK2TvANEaJS4tD0RU3hbnudZ0eK6O2j5RZ3yFH6tt9
8h34e7B6G7L5tMtDil/gAG8I9w0WbSK8RJlqj9Dtwi+w5v7XpDUPcZ7dFs3y1TBYNFiN5PpdAgrg
0ECVA1vw3BzWcn4pZq1fwCTPWGQVIH0HtUIX0dD91IP1HVjlDHBlDOS3skD88szCKi6hYaDOcsmz
UJZ4CgDwxag/Ax9J8jk3P5WaVHfg8tDAigHoPXHAfXKhpz1Bn9OsZ6xtdEHatAadl3/73XtV5Tng
JpwjuZCjzCL/+4k3axF2JotZskiLc4/Sr3llyF6gyzt4vijhgDg1UwdjgIkYqA//yxrUmtf4lW8D
7B0onccloEHewDwQGsR+y/76XeDmUU0CQZrDa/jnK2zKogAiBl/OcpfP1WjdG7n6oNeWr2JE4fqd
3zwkNqey52wZF1chrqt5WOKBQYMTpe9ieXCUp7agz9etXKZS/AacmOEv4ck36/oEQqYDXrrJL9b7
IT+QXbZDlWfx8+yTEYJjVU4RuH3toMNBIL9mIEsUwpWlZlM+2QPCFRAoEMvD8MOPLNJtaDaDA8Nb
8yDelbbk7Gz4FhRQMZEC6l8+0yNEhW0FvIEz4QFcG9Ls3KG/M5R2xsSF4ydjtutoLbO4HS9B7457
b875IaxTTW0WZ/lSRXYPlm9NS0PQEHxumP6DuuZvY6qPJr6owfqj0Uqxwlu30ToxLgRrABwZTT6k
XaRAKtqjX93BLztPv1338W39ToFaB6xOzl3DH1zhEQH8GbOOgEoBGCaGag2GEKH4CbOcaKSF7sMb
DZEtRdWL+dbe1JEMJbx1T/BV0YBEbo5mtHAlUUnDFPqEA2wshYm8ry69dS6Um7KZZWykm5cFcstg
LeQTiSB4Or8sPYYdLC12yoiZqTfrj2n/ZE1l6NRgV88KzCS8gCkVwvBJ2CRz2K3Mn3MJoeGWA0Qt
DLEVz6pRqT//CZO1uvNsA8mX1/ekUby4s8N5fWHk89Q89rTyukbm9Dav64nNi9Yr1ZhbJHEZOa/8
kaxD7XMKMkpILx96v7+TU1FesD9Dn0fjZXMdqQx2WqyaVpmKIWe+SiOCCgXxySsNFNCeFZ8xHRZh
mgUBZQCSJ9mjuXGYgPEDth5UKzwQEi5sWuXgg50A30q0lwn1HUa/NOyvsccc/gZFT9xAfEggyM4/
IXxfVlolHuZh5no2b8XYBqOUFWfjHp5ZEa8/FCEQw+KpSnW/B4P2cs9lnJ0XqNZC5fh7Hcnawpfd
c2FdwtGs13Y0tB7rAqoVZFw1pnOqtzlY7umz9Ut1vZrtTN+v/WUf3/d3snlNiXmosJxvKyDpxZSM
WLAGUiPHbwufE+YpXtH7DchTEfkU4WqDQlXziacM/0TIeuP4nOw5SODOf0LTzWNfjtgBw/Q4VX9c
+aDcGPecKCwBvSn4ndA57KSEIluOCYa5Zgvyc85ae244wyiiQvMG9cl2t/ixHSiVV95kr2Brp3sQ
IWW7PrIP10OHzcWiiMBr42ANEh29kysTRRWHRUsBubm7zu688m/pwuEHMJTxx4YQUXYzSzCHABtj
8ha3N27/zZHpi1z2FgQbwt4lDWb0+qTFLHnzo7bfFciCNbdr+lAYX63mNTF/kPaFFjKK4Q8olvBO
ni1NCLzM1IKIO+B8EZTy+kAf/PGhCOBimdf9ziPD08CNBkbvyQHJPZEJy1/WN873VXBBalxalIw1
9tX6lRs0MNeHeXW8nkgavTI7ghMyU8S3ysq/n1EFRbl+cvLuhWrTG5E1W2WWBOfTx0UylgssxfQA
jKS30s+G9dRbkgVtBFWnX80QnEyis5nZOTYurV8UzCGP2e/rt+qyb/1xHFG7xLHHFILoQ9Zu0CFU
hHPRBvqXZK+lIP3LXrtgCmL0hW5kbpN/6YtjaALdzjNghGzCviVKnc8aMxAlZuijkW9Lf9eot8s6
e3rzXbI07v6u2PoIl09yjSEu2GzaTRXFd/mnOpyhjwlV2v8IgcnoSiTrEiuy2gCwr1FYXWT02ddk
+UKyEnPZ6W5YjYNh/60gzIef+rOLHx/1ZGUmdClVWrW8Xggsn/M0JJqvFGagDndG9rxiPtrsVknq
xu/Otd0UglHMw5f52GE3rWXvljVaye9pQryFfuoz268sibvfPPknSxRcMWkn1a41mBvQOIxvOyIj
A9t8T0w+CoeqCOdPPX/Den2M1bTGHuqVzRVFFObuSqUvA7u3W0WSDG66ixNjgmPSMuIMCwAiEQXN
IzHv0/aR0r3l/CXtED8XgEXpWBRoJi+Ipe2hthOqa8h6stJTiielkuWYWwvBdoEbGJNEoDcSXq9y
LidzQZ4Zdex51g+l/WXR3odalgNsfX2OCQJDicmHOITDVuSApYHZiEW4RztNe6gwIXDdO8gsCOcr
1fVKV1eLRX13UxXNjhBXYmF7q/6sQdgq9C4y3WJ8q+p3xvZrscPr5JvjX8PJ+Uc/2Sv+O06cQTvV
gAy0OMiV9lXTymhy3tWpkZysraTszIpwXdp2cc1pgBXyxLlxzGP+miR79RfkJEHn2Ub65HcyJsUt
p3q6MuHWWGSx0FeDTdAwRClEHQ1a7WzzSR3xPtUyOO6WQzi1JjxNSr82Caqn4CmdW4/oUZpimdW/
eZROrIjqJrWarB2EASD00+4L49VBisC6CRpD7y6Y0+f2x2w+2coha2W4EslxFGuJ1GI6OlrYTBCl
+I3zCMCdP3bvbf16/WJtJdM4KZDERIwODINY5C7napxm26yi2SmfqqbzwJzhT93opeSnjtAytTB1
NmReYmOWE6McLH3RR9WrCwoAMTu0SSNxvheE6h9u8eQXEeGGJOCfoQt+Uf1zRQqMZP7IJc+7ELJ7
7wPgsAEX6P5bGvAPqwYU6gCyAf2RGOooWW4uU0eqSGvTHdJFLxu+uiiJNYqMt33z0/6xJAY6SWWO
plJqvKFu39PiLtZfVmM+1HW1k3xb7nfFIEA/sSRknNmYNwN0TKpISb1hF78bIKZXfPUZ2HjOEZ08
yzZxM9U8tSh8O81kSoKuPW5lmMYeTlN+Ewf1bhr8eWe/cQLjSsKq94GwurZI4fFR+sWiAzo1UWIj
Lyoqr3aI53bJr3JGytSjVVWD2AV4DLUrJ0zUujtdm+6KDjmVCyRh/Jv17l1ZgKJOc5SbeNS8uLZ2
a/3tf/wYwhPm0tYezRUHzOnpr5jZu27qw7q4XW0rIBlk4JMQfQIwBZmeq4ZNHDeelstGf7fCwtPv
I7xymjnZ/azj7FV2ERCQCWUJijF561nkdzY4noFuxfV1b77cJ2dQeO8Gg8UKZIzxeSzwTcBXm1Bi
vG5i+7U7sSG8dsqYOsXa4NRBpmNvAAg4wD/HQOZnjdcX9w69ZeoXAoLaNZ+irPo22ZAWG6jkusnu
tfD+FcWqttWEF8kc2tvcJUG9uHvdLI45kWFYtn3kyYqF10+dunQhDm42Jk8eXM/yQYiYPcXBT9A+
vi/PWcD88ev1XZYcnQ+6ipPABfoaTjZYODom5N9cvADrI5IKMwfXT3tbN4NkNy9UlgSHLCIrTaOY
chAVoHQPlxzYBH2geQ3szwm0mk3bJ8MHIzov9M6DN2If0KnhJbSjjOVHtnDBp61Vh9n/Gj8kGcaj
lpJdjjvjZvGv/0fad/VIjjNB/iIBcpR5la2qNtV23IswPUaU9/bXX7D3bkfNEoo3+w12sQ8LTBbF
zGQyGRlh0FsZUlZrJQIM7ccMpq1RSwMbzF92rK4mqzah6hi7xrHSh1UuBSGz76t/LHC+umbQJFpl
WMjsB2s8rDWeBjDcu4jw57srgbIS+AxwMbjguNRakhZ1jStOb2bHZs7DtFcFtS5z9Yv8DzwCRmuB
40dz/mO5ACarlJJcY3BPcEAc+gOmrwKoAB2vu/8lHQsr3Dd2uE82lkSmJfjIQuVshJoKYSXdZerN
PdQ7DvY3M8weiJv6yTn5oh4S72/FV97DYWOei/jZRn7ru7VG/lqcpqFO1kseXR6vr3J3v/5Y4YN8
jap+0QdYkfXsrtZzT89F7OT7gb2xwVUleZ3LZTzKwKugovzae0qwnkv2snwqfmU+Bb+vy9QO2COO
eisHstcKXyPYMXfFZ95/4iaXAac7lQvBoTQVYQtwcI0UYreiMN4Nss1Cucqkxdv6QGssdMmMybEK
43WiluwNMz1G8iia7hU5KD9RMre4vqp214eZxu5dXbBmLxPmE1dVDdWWQpNRugf0Meg6LUzt+xFc
FbEC1t3ZhGQpJIMjMLTZ04lIsVMYeBApWkFK379rQEEOfUu84F2Q0MjJ2PRW2fdhutaxs+q2q8W5
A1LD24SuDxD+/QFCMW+1IldrpPt8eLEg3gQu1kNl3cXLdKcriwAgtls6oGdhgtsCPFIXAxEk0uTS
AtInxKymS+htkeWOLfW+3H6Lp8zNoCW+grFYqqVfEj5M1ic3UfK9l0SAjr0stv0d3CGjmBMIyw38
jgqCnXkUOZ0+eD2ZvJHojl42+G2zYyQv18N9z0O3VjkPtSiorpNFQgcKkKPRa+qxfsizJYUAkqWX
njRmQoVz1gPnQ29rkmWgTegZuRlFeK3qwyIaT0kHOQkdnzUHJXWyHlJMc8pV47Tz4lvd5+uL3X3L
2ZpmWWFjOi5Woy2NtQ+jLnfL5nWVG0cbCMZSKNBBt2VT3oKYxNVj6zBLT9eN7xURDP4LVSsURzir
Pto2elKnzYhl02ZUDlWCBkySo08yRWp5p4IqBxdrJXfjEsLX1y3vetbGMudZidwmVqrTJpyk+EQK
6oCcpFQLv5tvYw1B14EE89d1k7vl6Xa1vF/pdmmU0PIJl8fBJ19QvFEXb/QpONN6ZBxXBwtGCdSn
KxJH2nNoeA9GqoDzB06R22JMYfdR2aLemLviuyYpj0Yzq7iHJo+gaJS968vcOyy3xtiP2fjT0NVg
5YfYRmg3nQdtNGeQf/5vFrjaJoVI7Awexzok6bcJZBpW83zdwO5ObdfAVTV5ny8ARMFC3flrsPia
V82O9NaEtg8Jx5OMnVu8/4TLYQLyYO6TAT+8mGdCy2kA6yvM0mz8amfkhBdqDySJgqjb3SEEHUMA
YcSSB1PUWR0PhgQzAyPeoU92LmLB3H2R+0drDPAi+wKMsq7LqBujVYf5bX38RzeJ3GknCKL4sUfD
69u1595bY9xu6aUmgeCY+YP8ewC9rBr/kKZX2xDdqPey1dYOV2xi6FwuaK73YZfJ950eu+Wiu/Ey
HKqmcE1wLTajwNN3D+KNSV5npW6nwpjY0uitfVZd7bZxqeXIX3tHehyf2l/5qwjzznIBfxKBt962
wE4GYAT/lqrXbTQ2cYqLgwGxav0ZTHWe+p/eRrZWuPTbWXWE6W/2KbVZuwXaP3o0eiD5rzuGaC1c
wl0KaqCAwVqgk4LSTZ5QwzXF10ETjaCJDLGI2+Q8e0CbtNZgaBhMR50tBzzD/jKKOIRYYrvYG4Jn
EhSLBP9yDmgW4FiIdZhpJ0j3Dc04uxjyDyNLwm7pEDYSZdrdyPpjkB8alJKyymWAZMK5IKFcSo6W
po5c3JaRSEtr15IB7Bre5SA1wT+WLf3YRlDtgtvVn6Zc9bT6U5n/iIff1z1iJ/WZ+IM5J6jogaqe
8wgil1q/JHkTpvVXc44dzGU6/5sFzhWWjIIQmsJCLq0Q8i78Vfr1v1lgzrhxtmJMEjNZYKHquqOU
DmG8yIKicMefAQ3FyIvCOA0A7/towi7aykjWFtWRStzCvF8WAOJSEd3OvhUdzQnMHmK2knNnOcGk
I+CMfTjYuNust+2Ed6Rc0AnfS6FYy79WeB9WFjMxVxtW6mZBOwyF3QSwm3TfkDfF+J6pmgtRlay/
z4jiWtVLtH6O9eP1HdsDNUOZkonK4y0JVPPclmVZkifrEPXhCAnaXFndgshOEn2ppx9N3Xm0fLM0
P87bw3W77ANy+QJmMYMNpK+KARwOeRMpWa3NQNdBrAXDL/dVDRWm2jWAj4np0Z7Q5+7y4LrJ3QBj
I4S4yyrQK+c8J+3UtWxNqQdXgDkojkSt4tkGNbugvcVnQjZ5udVKYOlkEwNKO1URACN9gGn6J5qn
L+263rQr5oygOlGWonsK76n/mDNxR8FgG/gWuFWNZEmHYjT7ILXftE51rfKHWQu+HL9ZzAbQRJqM
/8hMEv3jkqyh1eYRFDdg3P6aZOCmW2u3HV+H9Eyjh6QjzjwKrvnsI23dg7PIz+VqxUCiBCEYDAvo
r0e/MZ6m6RdU2f8yJfJ2uK8nZRSjpQR2alreDZPszrVoZpp3u3cTSCTIVsCNXFBxVjYFCmOGCejS
+fMcP5pTKTp9L27KvBGuzjSaHvzaC4x0WXpWJuIjmqHuo90tJPIzu/dJPzit3rjqpN7ERe5dD61d
BwExBkYfwZl4wQUqmcZgFEWvBIP8CKkBb1K7gxnXTtt+knBP6ei3Mh8FNndcxAJVloZZDLAgIH99
dMp4sC0KJltg9RndErVHcFsWhyZLXkdM/gv8ZM8YtLJwKwdB7iU5UdPJRoKLHYwpA2Qgk/FNzwbb
kRormDr0dq9/zp2YRvtdJagDWJuLxxKAUkSfemoo2E30+CTdgoQvrBXyJLhNXhpCQcO4BW0NGmBI
Ih+/YRctUCPNiB6oPeRB0bbLZSeuj3+7GvRQ4PjgkwEJwsWFq27VOMGgI9QL7edohRijoQKY8Hbd
yKUHfjTCBUA/QvUFMq6QOq/L31JkKo5mZV+jPsXjD+aPZFz2tXqcnXUV+f7eN9wuj/uGZiKrUgVp
sEAjhzH5nBihof0l7QJTIdAw9PfOZi8DS/pxm+xFKTGmAtWYqnqAhoOj26dY+ds5Bt4Iy2Obc6vI
9LYtFGxTmk3OPJ+jyIsGEcUgf0/ljbCPuTGixKbSTHWuB4s0V66aQq5ELkzAV1rL6zvlV6OhEopG
6ed177gM348fkP3/jVlQdS5jRrG2obyhiuSRNg+GJPWlVKSEezG3wK+QlQcbU3FVSAqdKqbmx8Y0
AVj4Yp+7792T+ZZ68a/stv1k5g7Av9Wz9CAa2tj1xY2jcFFgLU1sJ2oJ4217suj8FVQ3d2gaB9c/
p8gM5/KSjbI+A7tYILcYlL4Z7Nzpxr+EZn/8jsjxH79jWYwzerPYsmlJO6gSri9L/fequJgcBO0z
dA9kJoLInf5Zg/nyHFREgRw9WPFvrf2h5oLQvQDYsHWAHw2tMyA62WTyx3VYkmqVXbUYAXlWT/Gh
CyPP9KU7M2SAnsQT9Ugu7hScPX66K0nKeayS1QjSW+NxfZfZi/3kLgJyxZG91E9fRSN7Fx013iT3
GU1oSvXg1zWglzz4sm8GADbcVrdsrKu9o6/XfW/PGsatVajt4hhHVcqlkCof8m6CfFSQfaqP/bkJ
0aJ2Bg/8mEBLO8PhurmLx08sDnLyEA/EDD3u/vyc6aTOpB3kCvN/fhQaYKzAHNR8BCsIppGSQ+H/
M4xkmEfrzMQT/OVgPRn+9R/BUu/HavjDb9C4WFjtDmD00oYgubb4RfN1FNJVXYCy2DLBk6kCRC2D
+IQ/YiSjyRpc3JX3tCWh+59kjlFjJ6mn3Ze/ySOUPb2OOnoH3ZQxAHQDujuCq/3eMre/gTuB1rlB
VolaNQDuwJmM6jQrrSCr7BwEH5bJOY+Ed9Myh1xIEFnQQY9+9MZXonaeIZotZX8Pv2PbpXAHDijG
7FkjsGMNybldZ6jeKW6/ijAGe9GO9YBBHl15zP/x3pnoNZgxMm0K2Kt8DNgl1Y+9M7tsKC5R3dhT
vopgRXtLQ7nNEifasBfX6LmearMxhimwmulZptF9O6sv/Zwfr/v83k5tzagf86Zqx0Oi5v0UqPHo
xUUJ52vdAToUqujCvpeiVTw9aXhW0cF+fUGYlNGsiPNZDfQQLwIuUjRxM9dwIBHkjK/5L0nAU7H7
BXEjZLclzKW+/55NiZB3ZTHLI+z1DUkRz8lZr+xAkbLCv/4N2dnCeyHuncDZ4IakX0if5q2eLwAQ
qkGezd9LlYy4sMjfINEInZz63GOGcV5BwR3TVnB931shEgr4fmU2MME3lSi0znSJuX+kgj+/0HD2
QNbok1pbL9dXuG+ICVygGwfuHa4yLtO8V5exVwO5AJFQ0Tuk/FTkX/+DEbRA8B6F9HgxyqKPBVW0
BfsVF34Ggbb0tq+erpvYqYsBufpjgivcIHE9qHOjTFB4H0HEZHYhdA89fbA9PLy5UgwFZe1vaWhY
yt/a5CqTfpAg7TIMalBD0WiI8/F+MQpRI+eyGwYjkF0E+R1qrIurrKFGRlY24Dqzs7h4i5M2f8hA
9X3qMPEbZJaeeV2aWf8hwGwojbEVagCZcSuLrVS2qKaPgdSFhVUBSAMlLlNwlOy53sYIX2hBcBG5
vYHidZvTwa9zaWp9QrEgucPTpqDi3k30NnI8/kAo52L0SJKSTlMwsRX0P4pPq0fd7i55xVCkAxHn
sArUN9HRsru8jUHOI6tiprqNllXQm2vYNVOAnH9qDRG+eS/Nb9fFbRUwB3mXNfIUzFB+dS19+Q6g
93djTl7zBHIH16NMsKaLcc+pnWVlxJbhPeem6KdvwxyHSRHF7nU7gkXxPdksmgodmnZjMKu3uby4
C4EqQOFNuSD7iexwZ6ROpGQtJ3sM1qV3lbaGk98VpuVL+uP1Be1VZptd0rk0W8/g0BlXeJ+iml0b
oAEO+I8Oevzwf7PDVYCy2oExLiNTADTKb6MegnxcRC0I0VqYk2xOX+igtVFiwrHnfAxiaTIcHb09
gaft7gwbLWa3vss3Q4h/g0KwjKdAM45J/XumUGNlQ7ijCHW9u5qNIe6LrcVs9aWkojqvQJSQxPEj
eFNE87A7Rhj1sAYCbgB2L/gII2UaSaaWUwCWtPtaGs7L0n25vvM75wRMgNwbc5VgXOQrhkaD6A18
awqW7NRU98l0Jo3k6pPkaiLWqZ0s8MEU27uNA6RDidOqo1iNjGaX+X2l9U1rPPyH9YApCMJSyPYX
4ra0TNMlKQqmq1u8gcTvTSKa1+lj7VaR8pSreSbwuL09wlMl5kah4wj5I86tLRJR6CiATDSyfb3I
QDIg+9eXJLLAfTfodJVSU0RqoAymN5mNl2qrYBF7W7NdBPOSzdYkPSg3YgXXmXqQX4txvR/TaHbq
VFQYi+xwhxuklXu1GHChnmsFkttgTrRs49wr2afrn2wnDbD34383hTvdDL0EMjQZtADj69MXgNUN
VzXawsN7Te0kSqMLXpTZ38cV/Ft7fE3SNUsdq/06BUNOnZp8w4uhW/VoxNhu2sy3USG7E8kFp93u
xwTnGMpv9LoubhkVBKNKoMYQT+XvVLVDmlbukAryw67zbYxwR10WNYUySrMGsejoxprrQ1f3go93
Aa1DuYga6s9CuFNOl5tcjXtNQx+r+jT5XefkHrQ3/fU0eZXXvGBaJRTNqog+Hlv3xuOBb41maYy1
QLFQiWcy/VxLpl/owhH5XddAX4ch3sC5ynPKQNdnWCXISQXEbh6par0a9tBiqKr9SfL2TtVMwKYl
t+uA8b8eA3ulKzoFfyxzeWPI5GoBVEdHB00JCj/2LTwM3kCa/oixDy/2krdVkHz3d3JjkssjdlsY
dAJVWzAGBvRE3DIAn/gv0zeeF8yaFD8yzKPKIhaW3a3cGOWSCmTX7THSYXROv9ud5FbFq6SOgmDb
/ZqqCpQQlCh0nC1cs7XVMDcdGbYW9F8wXXzswtiPodvugSnIUx2ghc2jLrjp7GUxVcVjJACgTCCO
y2KVPVSgMKm0QCJvbfFqqT+T7rnvn677yZ6DbqzwU7ZaM0RTpeNRoc3JXZylJ3xNpzXOif5zlE2X
RunvPJK860YvZjBYzG+tcp8zaSutWxJ8zs7XAuqW58pVKk9a8VoIFkoMMzjgDH2Ujh0ma1anuxGz
o+1VPttfwGW2IqlpQmb8AlK9LM3szuvqS6TGkGd1o9uioVbBXvK9p0it5EWuYO0fXeyeOum5uIvD
KSB37Y3OyEQh/i2Vghu5aHO5NEfjIjIaCrPpEfJPd0lIQsVPT6JL697rm6biVJNVYHwwXcYFfpVE
AF8DIo0UPnr1MToNj5LsrAeoL6yhHVYeqEisG0QJUxaIhRrne6fU1jyXAkx9XPKikLRAG4q7CXCM
Qu6F+ZQdQ/whvzXChWNqrulaFHhhNB4xieXJk28qvnqcXQATXLNy5chTRBy3GvvlF0YZLFaWAbqA
MtTHcypi5ayOx9kgqn6PqXbqLeqstXpIV4IhYcVPUBcmU4Nng8lJrKd+lgDG1J1IfhtaUBMYX3JD
c7VidKy8duvxqyIfaNs8JDIokWyvrmcHA2bOjBn0xD7XJAYF69d1eiD58wj0MoQi36AF6yr0acJM
OITZBHlgNywssIiaULuAgDvL7ZtjuMq6eZFaJJ9MmY+V1b1pUDVIui6sIV5zPeXsHROYd/jXFHcc
VlnczUka68EwVJWrd9Upycn9SpvYv25ItCYuFixTSSZ1iJC25weNrKdaL3E0WTddJaL2eFemu/CO
zZo4v4esRTZoMx5r6dEKl0/sVUyfQPLhxK8/DGfxgEfPnOHNfCmFr497IYfyAhMJhoEqk2/eA1ii
l/PczFDwy+8Umd4l5X94fgOlCLvF4yFQvuAJ7aa4l0wpn4PEKNwyKhwAw4Pre/UuYsB/QQ1yDZjw
BYP1RcuS2H1qqnOpBUNm5gdZBkG4Q/qieMSAYONEhmH8MnVJyTCV2AzhoFtr5k6pXvmGMa3gJWwB
fc5BBEf93pgnzygizVuXtfJJkWCWcbTKJHGkBTNillnUsoOZADugYFg7tElnu1SKQDaaGNDzaO0n
Axh8Z4riVXHqosgVV0l66rVyoh8nuRsOtZkXR9mK+6ccwh9B05vKLZGbCu+wU6/2zoI69m/VVtlB
jRY/OHxUA2oxfITOyaDoC6VaEEUkkCnIICRJEDB7kYkOh2xAFQhdax4O0FbWrM0d9qDQrM9mW94W
y/Il/mv6d7YSHUAAm72PQP+Zu2a0eM3ToEiNlayNX7cJEJS2AIO6W9boQFthwgVvB1jOx3xm6oOs
4qUTcKhnKySousnn+LGMPEyNOtHZPqUH63N8bg59EAdgUBLcpPZiUtfRBbSgtiCD9+6j9UktAYfo
cNoPU+WM8WM2/LoeLvvrMyAJyDiJ1Qua4GyMerOPqP5+zi9+dohTF6Bl8N75jFuPxi+9qx5Kn6Wd
Z/O7mPR6x1d0YoMHTENf9BIQmDUW5ssZWkonN91IQGnwVrV/KyoJT4ERqEgxX2EYs4/fsWuHVDcw
Whlgkt0rUstrjRpH6vO4iAqn/eX8scQVoaMs9ZIN2o/AMGpgRB+lHrnbCK/v2k4R+GE5nOOXWfx/
K/y5Q+dFeUnbs2Q+duqI9NS68ap50zAICs+9hbHpZRNkaoBw8HcXeUlIp0WAzi20PqogVUtsNpgi
ONN3HJ5xOP8/K/zdhSRtE9UM9AV8ozMpP7WpENz7RBY4V0jjPFbnLNODxl68GWBXKHMJFiH4VO/A
m00N1AzLQNsKn0pt73N9gBxG5NS24Ja3U0di3geIGmDVbfWCB1+hpTovBJfkBWUseqHVS0HKUyrF
XtoSH5ro52LIR+e64+2uDIcWG6q1MTrGVcxIVe0yF0AdZsXvlt5Xaeca+eN1Gyyjcgc4Mh5a5Ap7
nbt4oFt1ai7AnwJKG9c3fV46LYj7mu/Ues4J+XLd1k5lp+NdH0BkPC6gVuCzO3h0/3EG6AQ5K9HO
6mTdmmOCqT/BQbLXbtAt9oZqwJoK5d6PKWhV7KitK0Dk9HC8pW57lukhAls4Bu69YnD6OpA80XPD
Be0Ay3uQDYF/KEBkXIxCla0tTfLAjD4yDKXm2V8MtwmjB/lcHNMniIbr4JoQ4tj2fHNrlsXgJgC6
dVTtIkK61UP2wqqebEd3h7AyXDt1dW/0Fd96K2O3h2SxJ2I43fFRzNXCN3GqoQ3Js+dI9hynKQFO
MEl/2tGD3nyWEv+62+xtJmzgyMQq9cvR17nKzARVuoEyXT3lPzN/vSFP5l12VFwj6MP4XH2+bnEn
KD4Y5O4FaTGPLVEmI2iSL1FiO9aA8iP6YY9PBMT+/5stLsjTlnZVCcaAgCbfosb0a8Nb8qe1AiuC
El43tXOQMfQhLou4DqPRwB1ks9o1gBTrc5Af/2Gw6X09yIXdjJ2cD3AQHt4giKwjzrmcvxayJHcm
zMRD76kjpApVQaG2F2kfTHDnvtZlZmkuMDG58b1cePlD4aPpfbIR4PnqQLuSUTTF4Gy6/gVFS+O+
YLKm6LzZMQm0FnzIeuMZIv7Z3T3afDwumNsiksgqY2V6mD4AmX8YguIB83yH6wvZ83BFw20BchW4
NPCFNonBT1dHBB/QXDyS5gGZm5Ncvtr2bd/qv64b28n7mEFBsxD3B/BJ84+kbd7X6JLMJKioEi61
OTlGhId/iln5rq//i5NvjLEfs8mG9UDtXqf5Giiy4k7m7ExZg9Y9JvOASIryzlsm616zRfu26xkb
s+yDb8wqgJv0kPwj4IKDBp2RZQ8DZlS86x9yJ9N/+JBcXkpkfRoriKsGqaI+rI3+mo3kSW7jFsRC
GRi84vRxQKNKcMnfWxoEscCwjx4lmhVchhrBfAVojwUZnoS+FZCyzoe36+vac/qNBb4OHUylLaoy
WwNjqvxVTf3FBNec0oWy8rsZMXoTv9rSj+s29x5bQDiOuxCQfpgk4jsw8VD3idziVNHOUUi/QKtg
+VW5seG2BLjs7GcTpDVu7a7wvGZJgiu5PhjmPLQYi9ICIpS8PyzRL6lHz3g6O4Lpy+/dOkQHRbDS
vfjbrpTzzbJttSLKcMS0tlP+AAVbdU8xMYjOiFO4NSjdnQhAs85RD9NBlDF3txYAOjQodUNBlfkx
LsDu0Ce4jhqBCQGzfqKoQjRntjA7oy0OVJMdqV2ggyEqS3ZPCJRh/9rl8ijNwITexfjIepg9lZqj
1B7Id1wAtL3kZ+wqr/XrmDl/T++KGhDCLX/scoUnpnMbzZwUIxgbxUkxMbm237XoFYgtwa7uRuXG
EOdFrbGC6KsySLAoIZlmf4GW0nW/2XWbjQXObQAvUGPa4xPGs+YsCEPDLpy2eSaaSFhzL69tPxqX
1+xEz+wBF5SgzWYAQX43y4us3qYr2GHoLV1F96r3fHIRgUweGsJUgFvyp58EiRa5tzoSRHfWCdvk
tTdTwEoh0TG7u0kbQ9zC+lKX27yG9zdtHHTG8jyb5afru7Q3WELwsvrvYrj0XCxULaIVxSp7p5Y+
d78kF8wcR+ug3mRnUcNlN5z/GHtvcG2OuYU0NCJytOKF2joB7XsAIfbhP8ELtmvibxUV0GnlRPHd
IhK5MvBoEqnuozE6Xv92zIMv/ADNRmhOYDYH/3xMTik6s5m9IIZAkTEYD9L0rICZTTOcthQx5F+0
/tD7VdANY1P2qIIuIN9VbtvVNLMBp2P5kj8oXuLjhtaEzX1/Xm/qm+JID0WAJ75c9us78yjiL77I
iOwHvMvyojMHDD9/jEPqjoyajR9gfVsD6csUguz6J9DZE5gPtVf5YHrlbRsIRV4ubm+cXf5wrxVp
yIoUIzrG4wTapyakladZQeKOEGKSHVRpXe33X6/vLB9470bx2oiuCW4gmN79uLNkUnPMmAAya3WM
bRBCDlTQYhBZ4PJvI9l6YhqtFuj2cz7+UhdBXIv+fi77qprd2pASB5A5pjcYhv6eFYOg97NngmlI
QpUToxYX+Mh1nvJ0lYkRxOZNOQ1BDJLZ69twUWSxfQDtEev5mBjR4ikYqmGC8kmmIpBfx8TRPzGg
ArCRd/EdO4nX7yiyHkW394tnPc4oz8JAB3vNywRn8ORGkCWgbo6XhNRL7nIPIkM+0JOH6HNxToJG
cC/d+6DsDgBedwLpNv5cmVUMMY7Tgokc0jhD/2xRwfe8mHd7X9rGAnegKI1VmyXF92TSXp3hqH4d
NGF/g38PoJ3GAJXpRmcpnMP2Tnqwj7OomHwXv93mTP4XcMcNxlrlnEKgG8eNdNbve4R19Mjmj3Jv
fovD9bTiA2sotJhKnhzgiR/anXkoYoBX+ZqB+x38SRRPcR0lEo4INuCo+004emMAzLpvuClj8X+d
b+wnpuUphZjnxAfRTopfeLVrHxvZEfX+dnfe1vEIB4DTJZMEqESnSbbwVbSsA0d27ciz6CWRP6ze
F4zZKwxGmWiG8ZV0pi5gTl2w4BLYz9WufL05RVnmFumtlgqgUyw9XmzyxhZb7uaYt/KpyCizpcd3
IMRwaQU6f/OXIDnwFyF+RVySlteZFs0IK9rz4Df3jMK/C5IQUy9oeQcQHHu6bpAvXmAPb26AaYPv
Gs/VfDKazbohjQx7K1mgQPyddKNT5H6Vf4rN0de0exp/uW5xL/9tTfKpqEtKrWt7mGS+ybqz6w3z
T9vtAsOJnAlJSBMcfburhMI6wxLhKsKPxFZr0idAnBrBgFc3yGYHQ1+7miS7apY4VeQT/dzKoh7B
3imPQ8gAZFgBixDh307LlHQ2MVYcV97kL6uPSdzkFOuO4Q0eBoxLw7MzP28c0W16f7V/7KofPXVN
6GCYHRJiemyPZTAelLA7At8TXt/Infj+sDyuUiSRPpiAu6KQL3+ly6fVEt1JdiLugwEu4rqEjBGI
LEBDrX01tORoZrHf27//t1VwAddOktKQxDCCOTIcczko0uJet7Dr8GDlgtuxZ27M0H3cj07K9G7V
37sqxb2aOcrNIjmZa38Hxd3T+JR59JG+xn+N5GGhrWgo41nHmfE+fzQrk7KGvhnizCSlP/X9d33A
W0fdvwA77lVR/kiT5DjP082kr6FZNo/dpPqKpCIES6iH0AJaoWpUqB54Z35Ak+tw/bPsuQ+CEa9R
Kl7zLop/uOgoWTG8tJmB6B0f1fz1uoE999ka4Nxn7WS8Q7Lzp8hOQ5q4WnZcRoH3GPiG3KHAMsq/
i+C8R1Vw2pYjLhAkt+764UvcF+7adHeDENG+c9R9sMR+yeb4qTu9lEiKz9UGgz96kqP72gF6DH7i
0u9gxHEBgwTxfiPYpYu+wLsXbVbI1dygwc0jS8UK5VNyqM9MrnVBBTPeiZAme7dB1EgYekC5iEa0
yVnKmyGrIxlhoocQxb1LHs3YyW/0hxrYXUZAQX1oSLrqXf4KnVpf2B3bOXlxMqBTxfQWL7mNphHs
kJBnQVn+zQrXWzYvkLnjSf2CTxtCjk6QFXY9Z2OO1XKb/aRaO3b5zGrGKnbmDmJH9DEG/1qUijBv
e7fcDyvj889ClL5asIWT22OC9mF+LgMMQ8QOuaOfihcN4pWY85APosbIbgD+WSJPK0ugDWTo7B20
gIKpTkjYRej4JCLA535+3djhEp22kLSeWBDOILMYPfBq+MAeuMvDCMx35JSn4bPoiL1AJ7+HxcYm
d8aWxWSpi8SK2+ceOpl+CU0KxetQy6hf10c56DunPmgnhM3BPCZv1zMb842LrLMxzp28WWSBIQC/
MEgYwaPxApd2JPmUl4AX0tWRDNG82Pst7ZpFLpe2RVn1Ayt+WSljHnt0utj4B4TZmIDy3ezKQe5T
n4ood9jWXbPL5VdAeOucLvjMTLNeuc3P/aE4GoH6/wHeF31ULsFiEMksI0wYBAT3VTYUZ3tR3UAU
YMWkNK44iRvbWuo0RBLJNO0WipvUY3CZz0hJDeEo9DXARPO7f2GpZ/k6nyo85lceZHU+G4Kqfy8y
QRIHngyM8mMejo+YFi0IkCUZQW6AawE18CLfrFjhdTfdDcytGS5I7EYDmyVLqUwepjyn57nC8TED
odC6BCTdtje4U+Vdt7q3j1ujXHCUgMDUK9AZeBDU71SINY9T9DQrkZPrSZBE2aGKRZix3fDY2uTC
o89HkhSs4u6/pC/FPQnWYx5YD9HBOI6n+KV6oTfVuXuTBdsotMuFR91rZZSwq5QaWmg4FLFTnmnQ
O1rIYCBDoAb0Jj/FgRRc/8YXDXaW/rYL5oIFUjwkNXsWlyfZhRYPJIPRwgrBEH0Ti0FEe1lga42L
DynNrcZaYY0eUUD78Uk9mqEOFiMxcmjvWN6a4o5lsph92jHOLUjHPo7djaaE02A9RcvaOde/4W4M
Ar2jAvgFLkrCLQqcDHI8sr1r06fafBzHJ1UXpU/m63z6xN//rw1uNYpJ8ALfwi+tOwzPvUDf3iP3
5JFJ/BiHJBCeiiJ7XKVBqqFJoDLFrvZRmNyANNo3n8pDdayC/pf9IKqh9hPMn/XxFcZYNYNaN7BX
fKIPql8GadAe1oMNxh+8aYJE4dE+kv+SXzY2udwJYabOIiP2bYTiQKnc6ObkTkXvRsSf6rAQ0rHv
VuCbTTS4LMrgg2uXMkeJEreSnjVM2FSQz16OKsENzfo6zUGdDaLkvRd0QK/jYQbYb4C/udxir5Gx
VO2oBPR28HtMJ5r3+afVb90kEO0jS4+8m25Ncdmk6adKbaxFDtIoP9STpWRuaTZ6J1oSC6lrdriQ
01NjKbR0NHEegXPOp+fVOEmmI09u8Su6ZT3w9DHNfHn12vGo/bwe77tlOI5xQMDR9cfTGgueTcUf
V20yL/IgI2cyXeApOYzkoNt+x/Q+MPJpRWHWHHQEaigKzL1cszXNnU+aNYCaqsPDjNTpftw0kGYs
Zt0xY9F9ePdg2FrivEZP7ZL2yJ2g9DOBHnltQnRJj/ReDcCZIR2FHIl7+Xprj3Mdkhe9XWT4qHrY
qh4dXRNavc/Qr/B0rzqOylFWPUCB3ESI8tx12s12cs4Ua1keR9UCouQo9xLpKalE/rrrrmyGiCDd
oFTjMk3BBFxKDZQDTJ2JrG42T0FqfdPL9BGnryA49pqGGEX+1xiXZVJLrcZsstHJ6MubqFwWp1bb
c5tErQNozs0CStxo0UM6iQhp3v1+G5WMjBHwS0iSAQ6DByLOOetqhDrakI4hxU2UetYJQ+14CiWF
P4KO3K+8Be+w12OR3zveJOelHYiZzKjJQVnfUshLW8/DKhK14L8nM4G5IyCAwWuJDhx3FKqQCizG
cWhCuYu6MDWj9ThC8GR25rWsbrpsULxhodNJj5X1/5B2XctxI8n2iyoC3rzCtmGTopf0ghApCd57
fP09xZ0doqsxXXc1+7DzoAhmZyEzKyvNOftZNBNeN4j1DOYHsD1mpY3DJSw7OGCJY5RBO1wsnoQK
QwuCuevHyYYXVhRjqGWpJUksQlRSTP4iEK8h9Q4cGJwFENYfWDGsiQLTzMRpgscrem7qwa6MwTWD
btdQVA4x3v2BUsjLsHYlYiTOYJA60UsLSUFtJA/viYTBLMDfxal3XcgF2vuHTispzNEJXdlndQ7y
hEBKvvWN6OijbIvCYg9GYKmYfc4mdGwLYL4CPzFf2l8c+fTSYZ2PJqD/1ZI50x6zTMYwQMvOGxws
1GC874v0SPswaWUV9/zh+C3XM2QJm14o+mLKkFG4C4IhSwUVvUmhcUcSWUVpckLZpjmuRDA6GcDx
JqDIAZxsn1tmmLlqLVki8ME4Z0f/zuXZfarCXOjaooHIkqqCWQrDR/XHT0/oL+nYh9de/x+7FOzL
9sNWgISnYYbcBAAxY5GROqqgW00HP37R/NmVkDloX9rRBQvqYM2ZnWNTrrINUEsWoAayl2/X9d0M
KNhORUMXGSGWAc/zFyUiwtyoUBdV3Ae1jA7GkrkN8PGAj2pdF/XBl3lxtNhtEFDIokNIzJ2QBWFW
1S3cghSDP8Tjj6VUwPVaAvQ4zn6Bxt1Z5D7Fdqp4M0nxrWDWL1IjgwMEVOvyclw64gp56M9Zul/6
xg1ByWkpSM/lVnWCTLGA6Xow55FzrWzG/NWvZq4VVB2GSiD4QInc2RnorJLoTdSxH/UA0kErm3JP
W3i0F5vGvpLJJEBLNQYY54MDD5V8H0rjoa3Dp1oKeEMO21//84sw6U6dCGBAG6FbVbYoMRqG3y7z
zQLK03aMOa32zRihg54B1kY7+8zdWQiTMBIwqyEogiX2x2T+r9uYH570KYBl6yEKJm2x14xJM8HX
1WwnaoFdV4+9Ov5RjFhJYpxGBGSr0OEx41fvqL2Xt4UXg1P0Mf5JB0I6n8eUvPmVVuKY0Ace9FDI
JCjWNomF9SMkOY5BYi+KnjgeSoPNhYfqtLeIPScTe9Dn0aAwNewXarC7WOt/FZX4rg7TjYaxRK0k
b2pYPo1CeiJYGbJgMM9Z3e7TdvhW9YVjBq2tg/S2XhZPbaddlmg7aZpOg8wrW2+fxudvZKJIF8vE
iOjlJioSSF0rh6AmMKlHM1z+JFkAqACIbNHkxRbJ+WlgwV6LkwoWm2qDJy7AyC10G2iUnACz6ewr
MUw9Z2nNJR0jiGmHobBKKc4ttU1+SW3LAZfZOjmTQlvQVRiKJX6ujwgIWeC1g5ItHWuse2X+Eleu
lIpPZSQ/XLcknij676tnMTZTsISlU6KxBOjQ5GcZ3M3kd5GX7r+Tw3yioCzUpKCkbEL1KxUEK2rA
tJt+oKhxjGHrnl4fHvOVGiUBvbKIw9PE3CVyaQ/laRIwkR473YIGXMwrtG/Fy7VANl6qU1K0AVRL
mmLCBH9n1lbUhzJvvp7zqVjw+rCNWwNz6TjCJrWSDAvsIPnSlsdU5r0oOBrJTNicSTy0RgiN+iqx
pvlmqHnYOxu6GKKiaeACwOI/MI3PzU5YsF/YlcguNKF35fjHgJV/GPpBHZ/+Z7s7E8R8nFmoJPC6
14M/LjujLyypOwXmPpl43IYXxVBcamtB7NdJAVoGFNly8AssCqVWsRfcFnP8IHWvHyu3HCwg8VhJ
aAcCJ9/e+FgQbCh4RmBxCJh050cJqoE50UMCe88aXzVzTFeRfymC+VqJ0kxdMgW1r+vvUXUojNfr
H2kjsJ6pwHwkZdQELLTi79ddBtL2xe4bwa0rjpStUgfIkTFvB4B/IPcZjBpGB0BHXYYtYElesmkC
T9w6QQtVeweGFkhrFU5wpb+buaXPBDJ6FaY6h7HcDuAmxQ1IDGs252PfhV8LrbzNw9QPM+lNyBeO
2H9QFL6FuV8dr2fm/pgAHmnmZtj4rRs+iDeiFR9ye0Ljod4rN8VJ5KAEbjqz+imOuUOM2WzjsoYF
5r1kz0ZtCcmLOBWWhlHG64ZyUY3/8DI8SDDQB25UPGIZY1cXOU0ITnQ05QzrhdVhjuOj2IuuPJf3
Q1zea1ioDGLRTwTe++KiUcwKZ/Ts5ryMjQ7207pKY+ke7udn05YxRmmjTOcKu8BueUF/0zVWCjPe
jXm4ojWkDhUCYA0BA8fqAtOaG86Y+EUrk1WNcY1CHY3ArHCuFFaukexFsFTdGiur+x3ttF11CxYM
J7CHwjZB6cBxzG37+fyorJsMBQCXCHSchMQ1QUMaZqXfZ+WrMDR/8GCDS/5Xlsi+4is9MGJ9hqKi
HFkT6a0leZwBmnLdTi/Ibv5znmgsYqZXMC+6DWByQMl1+fDA5iZ40V/FI8UMMvzkGxpkrgZ4wPGm
s4Wj6tR7saVwk7xNr3+IAp+/gV4cq9RODTLAg0z4DYqf3wo/Wru09YfgsXioPQATOrzO3Lalfopj
XHNqk3gR+6L3M3PxQym7aQfpRyryWCC5ajFeWA+k1bQp78E+CmKwyTFe4hAsI9nvch/aMlIvl9vm
2HhtwWg+VWOckKAUUg/AOfbVAOCSvaOq7+1UWoWEV4CO6vVkZSZx8/b+uhVdtHNYK2K8cslUuQdR
d4MFJUt/rPaVl9xh6AdjVq70Z9T0UBMDgJoqgSCBHYRJNLCAiFkz+PN8KsUcOSY4mcbcua7Vtp18
SmGUkoqOLAqwDP3BeE/k2A7Sb33Pyy//wUo+pTAxZZgbAttDrNYfoy+yUz2GkqfdKO/hT+MYgbtL
MDlq8SSyVQ1FM5NkiipcTdjWdslXdVcDp9EqfoMJ+Kk5VD5vjOgf7qO/ddSZND0CHt0y03xmPNSg
slBRd8SE6ADrqEzQFtGFhf91q+Q/FvkpkqlwmOGYoOaKvD0EvLFh1jaJfl03j+1E+tMK2dJGMkdo
3hSwj6K0gB19Oz4Xg5dWnulOh8kdbqfUAX5C/8rFOqa//TJbQy0F0Lx0oYU5zrivTEB+Iwtd3gXQ
cu1EDNU0ISaxnX6PV8MtL23aTNyBSPJfecxZSqMYVBLNqgPy2hQJ7oBv149y29M+BTBForoSU3Ta
kJc12EaKfwtBZPHBrv7he31KYa6ZPk7NOltQFamxwvJDekkP6Sk7ao/FbnCLh+LQ+JmvP13XbDtj
+JTJ3DWGmWJeQf8otM3xQRRFgCKoieJUddhZIaDKeKM8PNtgLp0oSSWxFvCtSrd3Pza6nMgbv+R7
2cW+zB/l05/aMddNAqqfWAwhrG0NbF/0rqrqN3qCXukgchK/i7HvD4fWgOaFoVUgoZiM0Y9i1am1
AoduMts4hbeSjRG9yRKI1elW54KjGk19RBQKMhx3SAJDx+R8zO1rbvUbGEcYlkjtwhlxbI7gdoCK
7Sxws1IooBK45hkw8Dnp2aZjrAQyjqFkJFfDBEqXJD803eRGzUuSlhyj4UlhHAO8ZK05JDOuIDVC
ceM9M7+qKsdU6GV5EbNWmjCOUMl4mc/0PZSoDwF2G/vD2Mj+TJ6jEZM1auhd9zv6ky/FYZcKKy0b
66TJLKVVpyAhkUGn3Ef3FeGRAG96tvYpgckOzA/ot4+n65C6oeYW1ZOMoa5e4c3l8wQxCUIX1YHU
VzRDT181EjkRSN1E8lJHo3X9zLbN4G+NPjxwlYYb7QdvMwTl4WOjAAcKw+lDv78uhKMN29ctykJO
VFL2fk0onu0EP9XLxAa7510o5Byj2048DKwTA6QPNH8fs1YrlcSy74OlxYMt1uW3RArvyyhOHF0G
vib4BdV8+J2btVe3og/+xlPaZZPVl/FTNWih1Sny/0pE9BHDVj+HiZcYd+jCNBpRZmnR1WkfxvTH
9dOlf+DC7FcCGKNMO5lkoKYefKmLbUV7zvM3WbzNm6de570cN60FCkmaBM4w/B9+yupoIz3NOsPM
el8H3OxcHCQd+AuV7l5XaPvSXomh9rQSYw5qN7cZHmutOzlAdiucHpuQuYXBn+9xgH0mUESmWLK1
xZ/XJW9GkJVg5ltFKYkKM056f85btMgSKy0NjsNtxUTMZtGtZ8BoqDpzhGbYZr1BHxhqDqJZoa3t
KmtPYRPu0EPfSwm5l1Pjf92FpjYooTWvYLLCAL4Dc6UUadZH4kJrYOJ9bQC6PQudUTYxYH8njJwz
ZG2Ejn+vh8UYWVNXDirWlEF1IgPGdHwaDNXuUl7L+aLW9iEG6MoKqiVYT2YRK9tARTE1SHTsRWiH
CousvUeRmSSs1Fy3iU1JgHsQJRntO1rIPrdGrJYbhaFlulf0rSPGBbAxQDVSBFZNWjuXsJ/c/mqr
hPZSeY5Az2rt2lRJFRN+dFsTrKUsAmio95HS97noyaI1282+udMwpQ3CGquXULIHZJ/XKA5HX5pU
XRPKxJMkXWRxbEPdk2tjH6eEtnMCV67G13zIQiuQlecsEkBXCXQ1S1T773OevV3/DayTUL2xe45S
mA4+sguUTIyJlkSeI93T1ETwZQzAWU1oKpapKbG1iNg3FeMmdacq5iG0s8GUlcxke9lgtJJuEiwv
aKNTKKGl14cF5A5SL1rNwoncF69yVhrjKxkGmROliHVsY9OxX/mY+tNBQPcfk9QoaFacT8tTjoa/
VVzFRLyadsTQvFLXfBWjQaWkWbXyAkoxTGpwJvLYS5/VjXGbURylOTbgoIlAnLpo95lkWnKjHvuZ
h4O+6aKIOsAa1kUV7SYmXRLRNh1KQPN68lLkFmlHO15UYNguT2YP2J4l2XXC9CBPS2p1PW9Oj/5x
1l80TCNhb4iGWfZSbLHe245Vo3tjeJcKMQBuMB+7/DKkL3l6Kyi/g6rhxIVtiQDKB5UYMGLYFS0p
Hou+TAU6q97RZaI9oF3xAjI4YjbNRf4Uw/iCPmKzxiwgpo1OarGvyKmXHhPlm6HyQF03bAVDzFhE
pRM9qK4w927eNui664UB9nrBvBOLsXLroQf6SJ+Gh1KbF05Mv4wvYPmFRAE4hqAykxnbTIxULjo0
wLyye9Ojep8pp6b+GeuxnVZf04HXJrloYMAXzvRjQmoa11EtqL3hmbIrmhaQr0WvALgOFlErq3+v
ezuiY5WJJQBij/ee/AfpJn4DLkpJYW9/I5HHRhnxWp882TM9rIHdxb+mIyUJmAA3IyrAOVb34O3g
hJuLPO5Dbcppjy46dgnZqcAU3MN4uNYG7FT26vv4uAB0J7PEQzdboi0Dt6sPLR7t9sWD/T9STaC1
Ig25hOhuWjkHhlxneLQCvzitJb7GPmohKDqizMkZR9sAT8IQN+TQPAQ3FatjryxLL9TYwGld/SvG
gPVXgIJjw6Cyxm+DDcJOBxQ4z/O+LiySWNLD9Yty44jPxTM+SoI2znsVm6mjDeSuxUl3/a/wu7Zv
HeLPT/Vdfsc3qEtvPZfJ3FrtJJJ6BmiUZ4qT16qPY+cj8/SNPrKua0fvo/PISgWBfRkUaBrgUJiw
XhpBgAtjwmU8mq6cVo5ceNclbCzenIlg6+Kk7jM5ocACA1DO0a9R7Pye9k17Z3JbT8XWIlrv/B1J
jmZscTxIk0LsTDDtynf97/q29QGPbLelBWoVsDt1NtnznHEj5GHZQAK+O+BDdXjH+d2PSap0HCqc
ZaFKlqGIQPj80Yy/Q9OwZ5PY4Bf+n28PnKyKbSY8wRXcj0zMAw5/V+lmj5MVUBgEFeZumIhiyWE7
W/ogF1Ymm1+vf83NU12JZOwlGEqsXNT0Y+agDJESq1N5L6mL6oKGl8BKrY9UZJVDmaXRtbh7sUJ8
092M381XCmxt6c+Y69N2i4vyv4GNCo4jbJvpp2YfqwIrqXqmqWlK8Vrq2TV8Yum72M1tCcRZDgUx
o5GN7vLyMgB6D1444EosE10EdSoipVIomMBxGA5Vcwzqu3/1zT5S5JVmAdGGKaHoAXJogK7hOTR4
XaF/+GRY00AzA90TtmeDYetMFHuIoGxx5YOKZvdgKVYBxqp+T3cWeeAWXInUUFdKmf0S9yWFl8F+
hmqpnrjL7XqETPApOZiB2hUnnn9vf6pPJZmUpo21pQWgoOpJmjOGr4X0LW0f/+RTfYqg98Jaq1bM
ZDIjhHQGkPTMgxTyUJ0uCv4f3qVJYGdDOkhh3c9FTCkpMXz3sc2tHHCbouBuh9jdDfbICPepX7k9
YJ/HyBp3hqtw3/qbAUTTZIC8ILW+WMwalLDFaBLWFoY2ApY1RmhzGcKuH+MGPghCyKcUNoTUTTKm
UQ57FN+x0HYQnRq71/rtYKPUfwuWHDh0aCcu+dYfuaim1GMvPHolmzlgIvVtsMigRBYOACF0p11n
jV65Rz8WrQzemtmmTa6EMeEjEYqozlMcZ2nOh6HJT0IsPQJf/oVzoDw5TEIyLqSvVQk4ksDqNkFF
daciKlev0yH5IdrkEH5NnfGVl3ptZkEr5Rgfz7QZLHsjgDl0Y3yNluKuCLo7uZWfugh0m/9SQ8a7
hXYcA43UspdmlvxOvlZe7Mqmoz0hk85ux71wzJ7Np5n3cLl8AZ5bKuPxoCoxwQFXiOhwA8t6qKUv
XYq98jYqn4Q0OCaixttr3fyU4PjT8GzAU/Ajsq5ijDaY7TwN2Nqf8tZWiGTVwq0Wc2/xDcUwvI5l
JMxYgeWSfUFj+bJZUjLqnvq4eMJL5VkYFngInpTH7EW0D6DTfmxfeVveG7qdCWXcwQxIsFQhln7C
3A20L8JwjPI3jqFsRLAzGYwrVGMuLlqOcZIEG4mAqHcbtNX9EcQij+B8BY47VruJk3IHjDe84Uwu
4w3LIhhGhcEFoEkYvuBigd4x7by2Ykyx9h4NaMbb/MY70a3nDx7y4J7DogndPGP8AgZU5L2IKykD
7SFuWzqFFDmpX9LLFuhD9nT6f0BZbCm7lsq4RdMGWiNkkEohxCO7uisKq8WN9CUFuMQEVoJFsbLU
Mge3fuV8X55oJo2PYtDIaMGHaGz5/VBvwLJ7omDs9Q1Fh0b16bXwuSNm1GqYW+OsXsJYFZguyFKW
SKxHW7ckG/vCb7ndWcZdg5pFdOBpuWXE6/IMY0wCZnanIaFK1gBCVDoMumScJZaNKsF5CYj9hrXS
TSGFTKeoVaIDg/X0W9EHIKc/H3nDNNtf7bPexHy1XKiaps1L0WvyBPCekp2jqj5oi1WIPObwrci2
Pjvm2VV0WkAUE2dXhbeqeMiJaVWIn2XuGdrCwfTmHiLz4Kq6NqpEygkCmBNXsVO3fDacDGj6tWd+
42W4HM0UOge5uhrSJKoSqaVv5qF0Fr23RdLYyYyWCJCxNe4VsW3zOiBOTNC1XkBkAgtEAHQzdFP8
wB99+Wh80/5iXy4fi+fo+bpnb9q8CmY57GsiC2a7TMUYyLOS47uRMrTb4CcpHv+dAMbgTSElQLeF
Pob4vTALS8l5YHtb2TuAgj91YMzclBYjrHvoIBxUrz8hZYBFoML3laL3E7fYfZAEf51e9JfuF1gx
ePnmRo3jTD5j++IkLCPIJ/FKllt3FrMbkIf2Vq5FmIvFQP6oKvdlK9rXz3XTLFdKMz7Q12UKTjc8
WeK+ceQ432FwAxD6gpsDgqDX+2/XxW1febAQA9S1ICZjX7OkFsuslfAdPy6fxBof5CO5JQ8UOVi2
p+8CsI64mfxGpwrhciWVCcktIcCsoMwco13spQwIo8suBlp4HqAP+f+BUNk2ppVE5moXRqyTjxHQ
thqgNhJL3aXAxxCs+tT/Ml+xGuOItuCMj9VBepVEG3vbvMmvrXRtrTLjMGPbL0MTExX4rYW/gF2p
ocNuTbv/lx+U8ZpSEGOpifBBB5Tnx4f5uS/t7qjb5Z4c5OfhJByL08SxImqUFxf66nAZTwEtCQlB
wUUBDTM3HIp3PSW/iB4lyGMi28z9pX2ra04E2iqLUBgXCdwrBjq77Ou+GeQhjVK4inin39UApwW0
N6pYaF+F3/I98bEvvrt+uJsX70oik3JHulBGM9h3PyDMgcOHiuCdlAhWFvFWNzbDAP6SpCF2Y0Cd
MVe5NTpp7HCi6XJKyUsbGFbTKXsddE3AleV1HTYvJyDjoE2uY4WDrZotZt+GOUafvOwmfjC98iEG
4mbt5PustZoDn6ZpUzsDiDVIsVGdYaePw5QIed1A3qCOdllhh7nCE3S5mcy7duFMfW7HGjqmggkj
yjdEjXd10Ud1a469jJd1f+gcii4GDrVb5bF3oh3KnPbA8YXtLAa8HrqgAc0e6MLn8vS4JcDjgXKj
PaFhBIIjtFQVrL5gytuX99ctkiuNcb2ob9ulChDXVLSnwqO4K/3cfk9ugaX99gf1W0yN4BUNg4R+
LGGPgeqtMs7ocxYZsKdHFMTDewF77hyVtiIlAFvA4wBhqA8yH2xO8oZgvYZGMNEbQWUBJsbpTbtR
fZAl/pJunJTL4ropkuLYYqMeFyH78Kt1s8yLpJU9WUPfdPhtFBXyXN6U0UdrlI2TMHgoBxxv9HCp
H65MUe37cpGkWPBIEFhGWh77aT+CDSGWQTtXyoMdybpVqbMz62QndPiveFMJ3rLIJ9KmliwjW5XK
XWy0bpRIFhKknVyBV6NudpJRP4HmyiLKzyYj2J6bB6szTTtVM7urDD8YewDUiEeiJ/fXvxf9HBdK
gYJQVURBRnOW+VxNiEbCGOAuJ8Qzss4S0skOUNoJjgRdylk8iAOvPrCV3YLCHXNowAsAeAdzjqlO
OqGcDVhIiPK3UR40PeYMNG+FerRhARGObiGIHBgvDoR6TKUJFEZ9BIjAsMfbCpVN0tuxwcM/3IqG
sHMd4F0ABIdznVtFmudSQGS4sKg10aGQs/TBUG6bbNfE3QGQmgnnFtuKiHQ6Av0LXJ0ybphzgQTb
xxPB3gtyIRqhUBOfQBIw2PEXARjAha/+vG4hG951Jo+pEgdBowNaGQr26lHv9rV+M8Rfr4vYcq0z
GczVXPYSNrjyUPAAHPQj0EVsv2evRnkztO/o19gNdhnq5ITt3UOrpq/D1Oxq3UulxJGG8JeqVoqV
iu8T6BKttG32db+cWiTcKfkZKIplVDfL1NkwF1sZTUtqE8w6grcuj09JFb+1Q7Yrh4W317VlF2h4
YqVSp7StEuNY46AkhTKieEmmL5H8BSHRbgRgLqTvmpBxgu6WR2nYqKcr3EAxYZ8BejmRUZyRb0jJ
bhESy+R9IJ4A+u/r0EcSuV10FNULobEM6admetctYFMAvXFNZBSX7E9plChypKIoIpW3nZa6fTc4
1yVshQRtJYG5alUTgzcCXqUe6P7uZyFM7HhSHTg2StiJwcOl2Exv1+KYz29mbdMrEn3C75p9ZANF
dDgq2BShjEoRkNGvK7c1eSKtxH08oFYfCBywUgtOZ5oDYl8f+BFO5swKpl2Eb+F+RLI03KfO9CzP
fnLiJaCcb8dO9ANmZo4Ugpd2U2LSRBXeAI/+ytFvIwid6ccEiLmMp6al+pHd5KUP+U7HzuLHnAT4
8GzRTb3C5vXHeDKZe2qcyrY0qcxA/dYuu1n+Isfzn3jup1V+4JutvhsmlzEYntJCTPl7xLhih3V2
ztHRo2Fv+LVpMBdUHoPdpaMY7ooP5G90+cIbynaAMQHbdLjVYd6hUTdcKTR3JWbpDBwaii6u9IKs
KOktypAR3+h+YOkvAeZLUov3tuPZIHPhZ2XRVITaIGkQZ+svjRjanHOkAeLaOTIBhMipJme0vdA4
FMocRBz28IpdBFBW0+IHUBhtIQVFBrbTXCx8X5fO048JJ0Zn/jUZARpwe+5Vq4l+/4kE4DdjXQpJ
Gfs8EEm7RFGG8Q4pqUEaE2MThnQFJwhvW8enEKrmyjqkLOzSRsMZanlsS7KTdsDDXjhn9Q/B8FMK
Y/EhIpKifTjVqX0RTvmhtIO9ptrNUdiHJ7TWUU4R3QqIq8eRN2C58aEwoQ/ID6xXYBmALWtEOTDW
AzDnek33VRFDywg4L+ItAdh4p8U+4I1qF++rjiDNMSpMNDaWOU2OlHB9eOOqlD+w4UBEpZggoDz/
Slqt50mRY0ZUAjEguEdtc3EEzIceY7u+qb2utOvHAMCVvJLtVjlTNvDIFyjLK3p4rJW3RjVKKaY1
XzqvwBS85AKVDuwsGL5DGxbJ7Yn3ubbu6bVIk8mmO61SzTAaDE87SShUi7vA0e3kx8dChV3wCcw3
PABNBJwuhcKDhkyg6sY4CDqC6d/i6+QJbrjrfUyIgivpPd/PDrBLPN6pfnwuJnCdiWQC1ySlDfYK
oGLnON1N5y1fytfKKfbIoO/Lk5qAj2G5xSTuvWZaotucFpUXOulNyf4C86N5Apg4LM4wN6miBCJd
BTJQVKGhM7LxkgUQRk4n1TGtxpv63bLftTgmyihpOi9q0hgekcdfuZ7upRA9UVF2UOjkPDS35nfk
tSwm1pCgDLU6h2rZno7fk1ugjUY2doFORQSG+MGmi0iVjsGy+i3FMDBH/pY5rcUz1y1mO5XMLOEx
EzZ30XaWxx9Tyok4W1UqOhlPC5lAQANU03k8GI0qBak0RrdplYp+Pkw1p2j5lvvMTb7z+L02ApwC
rhnMUOM/KjAazqWFuRBJFQ1wZClcYo6OOLrXr7othUCtC4Uwi06nS5gApwpGlEcjnrS0yh5hyhfg
/nQCvr8p3Kzn1qc2noLr1y17fsEU1+BAQUnMJE8xiHuixE2bXS5hPlRuHI5uG2nKmTDGIupuIJEY
QZh2UnzyLr2ox9AN/fKGRpnWGZ3+CbUJH2s4HDPZ+G5ngpnIFkXdvGQBuANEcbJqIDjU4vt13Tb8
+kwCE8jkEjtEYoZnbhAhUM7gvybfR+GVCzXAk8NcQ2k4qEXUYo4+J52nhzctQHnRVwAkhcyLjJuH
RhcTEKFNFbMT58YeFFJZqZRuOf+t+eVtf59hAd8B1Jv0VbS7h+4ZIAY/r5/iRsjAIuGnSPqTVjlY
3VcxcE1RPxpqAAAKSfguSPnTjLrmdTkXkOVoKZ0JYhx5xgpKGtXQLX3pX4bH6UgpnYYaE+2VzUWY
oQfFXDFnwhizn3usBaCbLuEBrB3MI5CHEaA0K/5C84aQn6rw5DHWPoT63C9A9UZMHF0JAX8o9/hw
mMBW7RaRv3Z5NKq878ZYP0CdUpSuUFCKAWijDTdhfEwx4/gnH00HxqEJuhj1IvcbygLcpDF4zVVL
OuBGAyxkeFJ9SqXGK1pIm362kkVfritL1KMR7zYTVVp0r/ciLP1Oug9Oka9axj09UgwFOKhmJW+L
P4uOfMLA9Dvxc4fs+13kX1ec91sYRyySOpGFRMTIjxTfR/M76IK8aOmtQOXMuG9+xpXSjPt1XSyE
+UjAc5ILFpCxhx7LHuPLdW02bzjwSvz9GRnfk6TAEIcFr7nipnoqD8G+92ancReseMXOH4yrUBKL
v4UxvjfKAIaMM9hMPcdoIvzI1dS+rg/v6zDe1swqwHIrRH6gZWGqt9gTwG8G5mIJBq9uyxPFuBlg
zMKwpA4gC40l5XtJPjag4dUqTsluUw4KtugbiLg82LdOWfY6Oo0oqQb1z7ZXAJGrWSlQ/gJg2lw/
vAuIv49AbKBvhX6IAMg05vTSsUIVi24gaN/pUhOdolf2wRdtD4ppa3FvQrd61W5AvuXMR4C+zv7I
mx3eVvbzFzCHSuKxVcMMbD/z1IKTJtvV5uxoUbVrFfLjurabN+pKWebyJkqRLXkOU8mwegtoUWvM
n/6VBJZMjBShMhdzIqMYbnpBap7yoH++LuKjQXVxnX1qwc4k971G8D98MslvbuojHTsTbwoHuLYP
A+DuXsQDDD87ZP7Aa3Nu7E/j2l6JZqJyWRpg8RwhurjB0LDshIdiFz2k3/hsU1ubTGeimKArRXPT
ZXAP5OGUjhWsqLvUj+7IX6k43WESuHTkW0+2M6lMBI6LPBMrSijdONkT3fPTPfGjRNlg7jPGtl+7
N1DMw9LFnpcjb5UbzmQzcdkQqwwUu9A4OM0Ykgx80GwdaPkQvNOSlbiBy+tPbvcLV9+T+ubqltXa
pJzA/k0nGgaHPnf65/AEv7fR9rozuRvG0mZmtJLHRJu61QYxVifsQowZJv4CtybDbsx8SfeE+b7p
T7JwIwBZSBlujHG0M/WXEuFp3raeohi7uvmRElDLyG9lWVpKlTxJYgxkO06U4AQkjQlIIXrBqUJD
oin9TlErjpq7bFmA/VNwbi4abq45MhOO0KOUMQiJHCepnobxNhdwDStYD5x1j+ija2aZLaahcz18
bOYYn5+AbRFrypjqCypsHpHy20kdPUlfXspA4V0s9J18RTl2c7UDIk6CCS9a7Jd7G1R5u/wW1QFn
ekOR/3fup3aKJRxfcnJnbm3QEWY2b4SGpyoTrUCTV8dihZ9Qqb/DcN+bbwrhPGy3ypJrp2Xbq4NJ
ekAQ4cUUYJ9Bzu2sx1SQMqJk0Hr53sysWrIrH1NkvNId5y5jGc/qYfwrPgIlWlV+6OXjdTvh/X0m
Gsl9kdcS0Ks9Eqt20Ny1OrcPuhUNMMOsAbkFm78XU0dznI9l1CPY1r/Dh24vA6lSd9X74E626UQV
by5889GJoQgF1k+hh9i0Kh7xqqlzqNSVtYXGl9ULd0R7FqU3I/leocJqoDChP+bJ0/Wj3My4V4LZ
QnKdT/XSDvC54f0DacAu7tJn2S+fRGydcMvW28f6t5osGGJUhGFeoz1A8wMgAZU2AZaCfm981K0L
W3q4rh0Nh6yjr5VjvMxYzBHteYhTgsHuuhOIyHZy8pjhmUtDuWzywPV439GkB7C6tYRQ/2vIUPGN
g3BKvNTuvXbfP/IhDDYznrV21E1Wsuq+i+ecHiaFUKnACD/gKKOdsOPBZX6QRVyco2Fg0Qyw8PIF
tgmgiv/aoUYkOSzgvqULQ+UtFuDjHaA4gLst+hR9W/Wr29KrfKBlYWyu85PQko7mN1582fysq5/D
3IIBxtLaUsHlFBQvYfsDw1KuWbxr3eJn0UnKOLXqzfc+tq7/1p65C+dmAHe4gMwAlRoXA1WhJU/y
7yIunKxoXL1QnXRM9sJQuaEq2207WGXQ7kf8exEOLiZMBVzR3TzYAMC2wS9i52BkTTWYfqzsJOG1
LjRbapXaCmser8T1k9JZMHZDCur/TDVGQ+kJWbg3sfPltCk5dPjJFenQOBm5I4dbWcrngaFpdG6Y
ZKjw8J1C2ZtDrFmF32tdceVplxetd92/t13g708DIp9zSWWWhXIA1BiATyFIH409NiQwNZJ6Cc8I
6F/6ZxfASs25JCGrGgC84kIYbdHLvg03Mn3V3KLW4/dAvtCcCSvPk188SJb2CgZKPrPg5n2+PlbG
37sG416J2one8BXQV6bV7Asv8vAYvmt+G48UpmU+ci8m3rdk7tpRIYZMJAit3cER3MIRQS101+1a
RwB4bGGDlu8xvvuTouFaVfqrVqFN7/qsqRT6VtW6faf3z+kYHLtI/3bdfrYSibUYJudv6zI0wjGX
vaR5GubEkiXeXDH9C6zZAFLL1GGkYPpjIUvgdka3KGDRXaTyezvmdp/fFVXuCwsKyhkn49vaN8Ha
sYkkQlfNS9KyRZhLORhUAAp+NS3F7rzebZ4A0uSZdu00PyL8t0WpV3BKL/nO+2Zbh4k1ABlYKWC/
vNj+Aii0AS4WOkJgAKIsva/bp+tfa9MBwJYHsERBEC/3E8Z8aCaFxIZXYj/vNt3F99WRPOi27pu/
Ozs6AL/5xJ0qoJ109guuhTKmGDRdOyr/R9qXdbeNK1v/Iq7FeXglKVGSZ8eO7bxwOXEHJADOM3/9
t+m+90SC+AnXOd0P/ZBeKQEsFApVu/YeYNRgVhQ3apAb73lzU4yHxHrTY0A+yaZRpGCQtXhzbFZw
zdquErso6dJ7HjA6BG2Jf5RNH3hRsZ1erP3lnf3sHAqLBEG1DtKEhbsMEPjT8wYWQ0S8uHC3MR47
++L30u4eE1/ZWBiCboFO3cTb5rW6TkDt74Xmo/6g3V/+CSveg18AZQQT3SQD9DSnv8AYQH03VGif
ambi92C/U6SS7/+fVf6xIXzKeXDTpCphw3zoQ+96YWa1MW5tBlVQa4F362J/b5ZhMPMnSCmfDepL
w+mKN7mQhcWIBhJ6HBbhGiEVigWlmuEnRNljh6mQbssf9Z1cR2CtXHRiadnwoxBa6mU/TDEsta9t
BxrG/NqN0t0EL4Kc6qa98gLngdyDgzPZmVey63KtRIbRPrxk4FIgzhLh5QpXKzuxgS/A0ACUkcL8
rf02YtquC6cw37B79tQ/ougeXHaitSIOzEJ8ClOFMCqm39BrdNJeAa5gYWvToMF4Y4MAl/nxBweI
Fawrn62ueZNthxflyfioftbPw07G1rPyuF/mGnVUyR1IKIlVUGKOnWskAMs0fPJnffSHPI2YDHu8
9nRDUorC+EIwBok34dDWzeQRZvN/8Q39/mah3jSibr+Tk8qsVeMwOrXofQPmhK6J4Le122D+w/j8
nuU+/0h+0RDaDZvuuvqoH+Qfcm0Hj80JzosWSTU5KsypQIZP8NGy8b1O0tJaq1ZjUQtkzHJBUCsO
kThazPO0A2DMuCve51/GNkMllf7kNGARaHJBveAUwbCrNp6EV3Ql2KHtpJqmYwEZYIiKcpk2ghUS
7ErbitxU7JdSPV4+BytZB0iiDFP34B+YsBM8I7XaghcEga5uigm8r2DsHtQD5Gdu9XLY25g7v2xv
7XOZuCGA7LMgaSxiX4ah57zogbQZ9LdY7QOUiv18fL1sZO1t7YFI2LLQClrojYQrkbJM04iLw+3c
xZGxW4DpY2Bu8wOEiCULWnONE1vCE5PqCqW9Objb5Dp+mMPusXX9hRhgBDCK7/KH/L2+rQMlTF8u
L3LFM07sCl/OyxvDjB18OQ7mjZppA+5CgHX/KyMiCwHhaW8kBjay7SuwMBM/VcPLFlYcEFN0mJVa
pukWLYPTy2caU6+ki0MoNegxzW7G1LzS7RvahF6iDn6eK/HmssmVh8qJySWhOrrvNFRDZpBYwucL
q2nDzE0gftqaevXUGtA3SJ1E3V22uJaPnpgUgmKrJvE4Qj0Olxy3Nug6lfdLR8bbtJs8DbJ2s9Bb
yws/a43RE7tCdLQHNcGlg++njFCBsZxfRBvu+867ghrwpja8x8JSAzCs/GrS7hbOdOt4Gt5rkxl4
Ki5jpb+j+LFt0QRp0Xyru+SHx5rbseS3usZlJ2klNpz82OXPj79LNrlk0nEZUs+ffw0bcgWRLUgY
+AUGtQvItDVo4IJWVJpqrWTQC3RGw0MIdMq4h08N96aXtOO03MKfL1egtg/6/cJtw3fsTgbkX/EF
cMOC7g1B3bZA4Sz4Qj6MNdPNT0Dl9F1vfBW9sXCJF+PG+W6/NHfOdyblNlzpyyHHg26Ch1QS/JTi
GiGM23K6XMvJvr0uHvNw9rMbuwSyfw6MIH7RX4y3y05/fsxOLH5WZI4+J6sVmprjss7pG1Kbjafd
ePOj4yWyw7Vs2OmT5NSQEEJKUMZP8QBDywNoDrMNMg68Qpwo35RBdyWrKcrWJYSPtqW1ziyY65Is
ygd38kdWLmGDhSQZ3i9v4nmUx9owZKwaeFhBU1JwFgecLCVK0gjADiqk4IMHR/WXY/ypCSFGFLk3
WYNNgLBVvOmn0uRQglasWjLEf364T60Ih9t2cnT8oS27hVJa+6q0JfP12CpeC82QltZltoTXW68X
GjWXL7SwHdH9UoSuAu9R/dZuppBv1CuoDkuCl8ykkHEwwyHj0CmgWLMAbUwfyJwHk+zxvW5keXyj
2WSje3sap9xuNsCKhy/V2GW5KJDe6rN+O0KTSLKada/7Y0hwcaUoJ56ryGmcTmN+jSQjmTDp/mXX
RsMMzy+MSXveWeqZdzVt0B9HjSbODqoy7oyaPPxXJsQ2cdIlMTTRRvz8dAzmEWoKOo8um1h57+DS
+LMMsUXME06oTWCj/pwkca444B0Yd9gamyZHcVf2ZFypZJ8aFD6OnkKlonOwb4yMoTF1gdckIeTI
AVhnEHJpu+obn9ottCQo5opl6z3P106tCwGprruBu32MwqFbPyaVAdXNOTS96856zGtF4iIriTys
gZN/YVEBAl9M5Ke+deuRMgOv9E+lty0yQnK97G0ZjdIpjiVVFy6SE2tCKl+1HUSFElj7V1kOb7zE
9zChsyRqYNxBQY1jPqf6lgeycsT6Rz1aqJCC0FY1lCHlqC/vF9iMtquvJvDc0YNMinYlhhyvUczo
64aMM/Dr7tY1evUuAZM9MGSz+RTXpUxdZOWiPDElhKs+A1cZd1F1wO2sfvfGxHjvuwqcnniz8UfC
Ry5jaDuvmZ24iykcDXSTs8z1qLl1evsldRQA2jPMxOhBVbk7i7J9k2q3eaHeKsr+chhYiZgnaxWO
hTbVFcDmqP2arvLbaJp9NhJJKWAtcQQCFZP2GLzDA1qsBThZo5akgnt29TaJDzagVQuA2Eb1Nbty
MdqEMkSJkS7Z3bZ25C0INxrgf7Ax5LS41FEilzZW2YMF0tmmzaTsY49gIjmdQlrYaYSuiBvqMSs3
l/dzpWQFcJKuYU5GRcnljLO0apg6MRV9HQh8uxCIh1QzQHPU9of9MlElPYCLa4hn/9ie4DroDIP1
a8DmQmEJiiZbcrA2xbUW0B2HrORfPDlOlyf4S+bQarY7mFsYxmbMssf7/GoMAOpcCPglnrPmnMdr
EzK8wR5BrQSU1lafahooJHlySl1SIlsC1KX9E5xkHImqqDFsLBCDJmp3wzbBFI709bQWo4/XIuR2
SZ1OVdzBL+iex37+AY07oMyhKtyDkLHfgQzDV3XfaLeg+uqe6khWPJDtpZDodflYlpqGdRJFDY34
pUBTX+L6y7e/tJXCNcTMFL4/wMQQ1NfWtgE5TmDdGmDrNHc5cNSPsgO+vqeo/gG4gLRSHNkcWQ3N
WxeXT08LEAi+Qa0hJIz/mJXeTxPyxluJs6zdDCgN/8egsEITRZ0UEzpYIdc6f1LxCubAK/q5iWDW
MrmiwNqtd2xQuF7bqSj6yY3dLTjO/WnDtVvvahGkqcJiP/MdtxBSPj4uf8fPzsX5d/zfVXoipMLp
q8rsE7gqQMC+xbK3qe58kxGMZZuYmIwS/tq0NxYCqIp5w07BGHJ7ZTWPmtMeSF8Gljf4XTre9Rnd
jX3rG9wJOOMBMb1vGh/f6ljmeuvO/ecXCze2AVESF6J8cG40aH1UTK7nany+vC2rOR14rNAfQHJh
oClxep24jlkpU/MZ2cdwfFoIzyCTel0+pHKo7qpnH9kSogXNy4rpFr67Y6VJSElWxxHi1BTlcd0V
hyo16ixgU+OxvUdZfoi7AYzfZdZnUTXr3Z1VqtNtpRrpY2vEmErq0K27Y5hp+w1lLeU+z2wOWXG8
3KGT1+e0BFBsqGjA4dsYhbXj2tdiL/YVDZwRPp14tR0HGr+4utm+Xt7WVQ8/WqkQl2x7ph79XClD
ApmkKAknwehSSXBaAXjh4rLAfgbxL+TlYnsnKQgo7asC97IajQmQ+sO4GRGCewYgbp6FbVwf4lr7
DllEf9BqkIGhT2y9z4MT1P0/Ez+os7qzxh9ePt42fXGvTLz2q3ZrAyljE28HZqt31KkeEejBwa6r
ksiz7n1Hv385AkfJTGm1qls1s7kdpzyYFWPj2iBDj58646qJDxqYOwo2A470ozIkplcP15Flwe9R
lMvMJEeVMRszFN7assh6UA1lLLrsCWulvpNPJDi9nTmzmkyTsZ2bfpOY6i1VFHCYEiSMdvE0Ksm3
xuM7t3pj7GYu87eY13cmGhTZLHEW2YoFn8xtOuZ2ih/S8JeSl5upkikHryDuFnd0oXTiOOhgiWVN
zenznKJxhrSN2X73bgZd0P32PqAx9mT43Wc5EJir+xLsvAlmgwlAlgxx/wkaENuv41pcDQxpyJPx
mYGtEdarM4VnpqEbW17pENCu97osLT7H7YDEznMA/zPBvKECYHnqvqOKjjHNykVDsbiNb+rrxAyK
x6WXAFCSCho4P3lvv0+x39zlYL+J37/6ST/tL/wOeGmB4EFY4ljYZmEnBVj9m/mlb6cdmTJJpfDM
awQTQnKgZY7W1m7rbBOuRpQRhBbZDPlZ/oFGk2qh9b+wNZzLmGV1T7QigYhhoz1NI9koVh6gFhXw
ku8uH8azsLxYgriKYUIExTsT9eKG1lb4x9m2CmQLY/W6yeIDzWSqjKsLQuqGDjVm4c4anrpZU6cY
4Ba4oAKnhPKbvVfNJMy6r4Jv8CLTgVWAwC7qdmfnTRmzibKYJZFacMenehL1NcTELm/aigccGxE7
B9RiGjStaBI5jrmvNcAW4uTjsonFT09ys9N1fF4TR9fAaPXQD1Z5EhlFsq0Y+w2ECg2Azmt8uzMd
v42ZhIN/bVEYEUCNBxcnCK2F8J9OrDdYAYvK0N3qSRxwzQy/vqhjE0LgV1ND7zA3mkRjO0YFINU1
WDlJcT33aZhpj39hzHPAdaKB5QXR7jQS4d7X89Rtk8h1qt/MYvcdRQjirfOcl4CADdbPy/bOKwL4
ZCBuAoMeqIfQ3BeezGPiVRD0iZNoIa5FicyPAdjBUEC1zw8kVJ4um1s5uLBmgp0DvBXnDBqsLmye
61YSkbkY7gjrcHtOVXY9FVonK1utucYyRQRwjotxWREFNENjnBmlkkTL29m4SicwRf+rLODeAaVf
hvwf2ZNvzf+PTQrlDgS/Qp3UOo30fv6oWXMTV+11rJl3jguxBkUrvr6d6GIZgGN6IM49QwUp41LG
bbiy5ZoS6hOPquJ50Nznr340vGDhkJYNZVz8R3ARN3VnTj2PRTmpwolECQBdzShx/HPPWIygdavD
7zVwr546fumk+FpEYREf642nmgH1tCtmy4LgqhkIbSK1AZjq7OYoWm4QEH5CI3nyfMd1/Ga67/Vs
e3nHzso2oO5U/1gROyToXFKzTS0WtVb30GvxVcMxVkT1cR+DFJD0hQqKXOWJNZqMtu/c6bXlssJl
Aj5PgEmFTCabuzFGa5NFtgXto9R812pTclmdYwuxuiMb4uosgpuy4S6L6PUUoFzUVQF7VzdNZL5V
rwXfVk/Jzr6iP2SNuvPr+NSu4CIUzg6N5pRHiU7bX7Ybm7cmyID2dZ1NYYLR3PDyVzwvDWOhABLa
ro0uK1JMwWDFiWclVY9rOZqAU00hJJceFiY4QO+fshCp4F7mn2trPDYpRJBh6HSg4rskil2ooWjk
1pxraEGSIO9kwWrNVVzk1FCBwJkzPyFYR5c1VROLD4A5Ryn6nXvLa1U8q5VachRWFgTtVVDMaroH
0JiIRKJQve/mEiHRTnO8WKLaKcNOeU41M7j8tVZO9oI4xa0CMS5EeyGHbrjt1opbonieQ9sFaI0+
GoYGMBc1ji5bWlnSiSUhlZ5LBpw9HxHlzeLBbTvfsh8Uqj044/6yoZUvdGJIOMwgIa5dJ7HSqOre
HaP1Z1Ummn3eIcN3Odq1z5fRkRP0UMdgczlgLUlZbKHuWoe9iulbh+fbtDWfmKM94Hy8zzqqSbUM
wSXZSfGANU1uGCRp06is0A/oO8z9sl1t9v5MZfJ3MlPCwUpw95SY7UyjeCoPrOx+UVuLhngwAnV0
JJ2BxQFO0+DTTRUuzBZE20Y6Y1lETXesdsIhZYMPPsG3NFteRx3mmUcmeeBJ/F+khNWUWE3rvkmj
yej9IS59ZRwDQ6YAJFva8iuO/YUbiZcQuKSZt5CfGodfRavulXKEZKJu3AKM/svQ0Q65fBDO86rT
DV0+7pHVoVYJ7zyc7c4ZA0czO5STnGC0s8ehy13fqVAOu2xRcvR0IZrEEBYuhqLHbjpqDnZ+SCyA
j/+yDdmqhDjSjqNZZjb2smlANZ9lNQl5md3watA3llZ8IOGTrEp2CISAMiYTaVsdFpmeZUEBbmuf
NO4/NObEh0aIpDQnsWYsfeWjr6byeWBNrqXRUP0cnPQqaUYUgae7ctxd3sjVjwV+QdRwlpkHMUGt
45yVeNpgWcWYgxyP/yzo8HbZxurxcpEA4x9ETPE1UWJspXS0AgKBVnloR/A0Eq/yS4W9Xraz6hRH
doQ4NfIsG2w6p5HDmgiJZLpzR62GVO5o+43l3c7ElcGRV7/TkUkhXAH7ViaWnirbuoxbEAmBBzxp
3mqFPDYaqvOX17e42FlsRPd5yfGBCRWHJnRVgZTcRGmUdSUJ7Nb91TXWbTcvAAaavSZZkQSDE/sF
1yVesvoFMbqmO5jWgGHhSNfEzs0SldPI9NhDD4R8nG54JcNnrvrikRXhUE8Y53dyymmkMIMFREGP
wykeL++hzIZwjJMMvapmgA2Cq9KAoH2rpuFlE+dkyEti8J91ANp6enjjkcRaZ4400n/YZQD6+zAP
0x8DC8sGpAHDdqEEy74570CW19GXS74wDpMogGBEA+AIwSPJUOiKAkDWdkrKZ3XuXh0WS/Zwzekh
Dm0Y0N6A5szZjHRioU/COwR4Uw1K6NmbFPpyee3bVru/vJdrn+vYlHCkTRXrQXaaRrxT7iDHcA9W
T8nk6epqPmV6MMAHwTHBI+wGjC3mhAhIJytEB+S1ypV7b0ivStd6/ovVoFLkOjpqbp6IlykG1DTa
oUK0MDcgzUIr+8slPXx8aLFqmEbE9xFnyPqau4D8uDRyyuzeM7JN2arRX6zhyMTyxY5upjm2B6vy
EhaxLHkqJuDQBuv7f2dCSJTQf9MoJP1o5NbmL4SZ56kgf3G/Hm/U4hRHqzCMNJ7zpKPRaAygQvSq
Ry81dtU8fvRlK6uCfj7UxMB9bE0Inxy3eVPYMUULpm1BK+Ax66OpOwUDVFqx69DYqAMLgg6Zr2mD
8QaaXiCanN7b0LH5oNx1NmCt8971Am4auJMdP1dxMW/1WqsOtdUkN5aRqxs9rdXbGFBdGraV0gZW
2o/3aLiiMWNX9rDPMVVwNUGPCsJDI3sE4dh1N4zxj2IuyDabuvLF5Azse4prb4hT0MOcDsa70bV1
kOVQltxgHNwJ3C4HIaBtJH9zux1vkhj93XrKCnWmUQ04e+DGBrl2mFn7HV4csT9Rrz/kLhRP/Wno
tAcQW2iSS+4cOLuETnC8Q6wLcxd4Cp86Bakm8EJxh0bt/8gNtNgqyLrpW7SV22C4IjLxymVNZ46x
SKypCAnoYAuxBywBXkLxwom6DOkkrf0iv7fnaFadzcSuXeXLyPrPFf7HnphWVqNjzaS0scKs+c3b
D0hwv1w+u8svPlsRZkjUpeCJ20dw9bSlBS06haJyTHb/oq7ARittbC5/jWgGpVtcQJCdRpNJCBHK
ANgo+B1wolQSTlNzjfdpF7iJfSioOvm2NkieUWsZkLmU+dHbxa0nhm6iZ9WkQAss0qoxalvtG8n6
h7GTgZlXffDYjnAK8r7pR1eFnYU6TgGvudMEcZhCPqEI+3/SOynub+36OzYouqCmLYxiHo0sDZUL
bCFIxXKAOLV8Z2IEiNwnjd981MG0Uz4uu8pnWensI/7ZU1fIk6bGTozYtZa1LhrQVVAhqCibegM9
Ed/9ab3TTX5DmsAtNzJ05VpegRYoJq3xEsRlLPjPlFe92SHcRbPlPU2DWvixY0vWt2oDtUEUs5E2
a2KFpiQJ51ATZpE7Q6jV+0eX3ZOrPnlkQEiOumrS8fCFgbGtQsd9AMN7QKlkFWshalGH+t9VCPlk
b84JbwacNGNmEThV7/ravOZ0vsoHc2uq2c5O9e1lx1hbFzIMlJWWZsPZmzQtemix0RIphjL4dtvs
DO+1Mgz/spW1z3NsZfnzoxRAc0uFzmXBIpJMd3yMH5yS/EUiA74E3NfgYzMgzXxqYqRdT7sUC8H/
cxs36UtuWtHlVawFwmMTQrwo00GbdRUmuiy51/UpQPVs41k3CtvZ7OEvbEGWAAACELQAfX26HM2E
phE0w9Ca6cZXlZHWrzK7D0vD2FlsuMsrEKRetnhOioALa1GqRax3QDpxFufzui1nigvyX4XzeW8f
zMC50q6KOii32pW3YddAz2SgbjcwsFqysK78rAxlKN/PwyrGquMfIiSMaQpmFweDLlGNCa489qvG
H0aMVeOX3ZMkdCKv9kHyD4TLPPjNwdmXD/KhjLWDcfwjhA9QAAJjsLJm6Ngnm5iBxVrRMXVl7i/v
+jleS9h1waloivnofsnxKR1IOHhKZOHB51ejbvgVqUEOalWvtIeWG+/vNSDjw3SoNlk3gO0AgguK
2ku8fC0IHS9cuKQ8s/USh2Lhg3vbJQ9m9jNF78qFeCG6dH0juevXunTHXifCPQy0nSGohvUvTHic
+v034JkO1q0FXk3zpf0BDkCoxkiv4rXc6WiVIgQEMlEQT1/Mjr+gSJpfF7Zfvi3DPg5GYsE9wv2+
jJbbsQ34D/7PLGtOLvfFBR//xDscRcQU0Vx18gr20+KAZBw1/uS9ZHzPGWTkTTpBppTt81IPJtxo
ekbu3KGS1P9XXRxj98BA4V9d7HkRQAVzO0c8K/WPjDP0mb9xV7JQmQ3h3mwHpe28cbHRgn8bakto
3zQ4xJdP0dr9gtQe0DjU6851Jlhp8trpGxZpqfIADSKGzgz9i9rFsQ3hDhsHMoFMiwKvnOQ0AJPF
prPdcqtDoz5oypZIjuFarnhsbtnYIwfx6KgSNmBJhmLetmbEOjewK+/QNZKGzBLIzjwRLNRosEJk
84zTycVsuFrmLg4gGYJJsYKkav2MgBNeHX21/TJX+hLv/pizhEQ0n40az3+gNKA2+K5m3QYXd+4r
sa0FYEGTRNdV7zsyJrwyO/BYgWXMQSyLmx3yp9RQNrpR/ZUV8INiSHGBRgpXRVvzeAIqDk3jvtpn
beFjQjNQ291f+Ljzx4pwUeRDRjGfiI0bre6aMAh5Zeq3yyZWQ7+zsASBMMg7I9fK9L7UvapjkZc7
3lsDcFQwuXWy1Xs7ver7ur6Oh+mfqdcaieH17/THsHDj90TttcmBsyfOz6nQEe9Kf7C07V8sz7Wg
WOsAaHUm/uHlUwH0BLA7ipLdelr9wFNQHTdX1dhMQe10V7mmS6631YXh1aw6Ds7WuQwCJDatDN2X
CGcvmFvvrTOcO5LOsnHq1bcssEILJt/A5xMrq6DOYG7XAVCj39jAkbV3QxemN2bYb6on8loWgaz2
vZq4uLaDNwMYmM6pj/UUJZa2z3nUmo/G6wLJm3fpc361zI64EX20Ankp4txBXdxXC0Eibi0IWwkn
bRpL1yscQGs87iIpnNEPVAb93sQIQavZvwstfeEmmKov+815hDy1Kpw8xdYyS+OL1di5SUHM5jcz
e01157bBw9MnfPp67ejUopCDTSqIBNQsA1Bubm6dMbkxifLlK/PEhIiocNHiN5OaYVFZ8+66wxVu
HImJc+c/NSFE35Hq9VhpWAWz6cG2K5+PbGM6s+SMSZzikwbn6KasB2I7NRQ9o7zzfC/+WQ2zz6pn
a2xQWn2s2i8PNiAwagCQo6KBhAOR5PRmRsEY6H4PlP/22PpUKYMskQSqFUTXqQkhHtpKPPC+VXlk
3RE9srbpod55j/G19tBuDBvKdPlm2vXSgfvlrz1NBWDWwIwCoDKQmxJLpOrUTADNxTD7P0p42kv2
MERsk0VmqL9CUgK1la3svbfqJn+sioVSrTGqVBmxn+YAiN6QKRhp1pyN4QGXf/kgr+4rxOUh0qij
RuSIC3SIiSmpkgBGZIFIqA3BUbdNXAgZan3YbqzfRVgGPKKygubavkKND91kQKbxpBc8RueFF5MW
obKGQDu0KgM6Aheo+0MtXeH5uwZQuSNTgucog0ljlrc86ioruXWaNjn0dVZdW3bJr8shTm9TJbFC
QGOeZt5ru6yeyI4Yc/Zku4n1wjurpAFpCWCg+eA8zYy5Ye3M4K0uiuRu7J1Ykn7K9kYI6UlhNDak
NHikcnMXa9kdKRxgrMpv6SwrRK45GiARHrie0LFzxLqykeej4qb4DLSHeA5r7Z1Z6GCi6WVDWOfP
kQWv6FgYS7Id4wwdn6qKrtOpSCKt8L47ZhPUlpRAZeXGPzUifGk65xxUuraCGXltO6bhMO4W4DjY
xO5LstWd/wPd3eq6QCOFkiAaDmfCklXP+8krS8xN6B8DQUnEeJYc0PNnMRZ1ZEF4LsaEqoyqiEAL
6epSpu5fyM0iKw9Jx3td4nqrZ+XImHEayIfSZnamYznT6BzAtASeMTVMOyQXLdKK0h/jJvKmr4si
4v44XuOyy0f31eiwqnULlkXuD/JoBuBd/tbujJt/icHNq2knLXYsCxHjOqqiILDE4C2Yg4QzRiq9
z5WSZ59xfQ6bwAC3664Hy6oa5g/Km0xtbi1hgpDqQpb5idcRNpag1oyuEUYaUrfbd2YTMjMJ9E4F
VQWSw2nYSbxmSSTO1/fHnrCjIJGKK7dGWB8OC5+15tPQ3A9byO8epHu55qEAFWBYw1toOMTGZZkV
ZQacHwAZ0bhd5vPrn4Ce+uY223qhzEPXDtyxMeE4kFmPub4sTKM57qhd1sie4yvFVryIjtYjfKuZ
xhMGHhhQHxXe/eg1X03WDAYjr7F8otoBqfi7R2rUoEh2sJJ5Q5PaCpSkeqlc+A94Y0hRbGiZhpqS
PZdJugVLwosGFr9eLke8uvnQzsUr21neqYIjs9YoHE3Lssj7Vj4lQRHYb2Cyva59FENRB77sVqub
f2RMSPutzmrUqRtJZGixE5gTQESkerpsYzUjwZn8z4qETN/DaDgYJXiKOr8PiunNuOsdn6Dw6adA
N0cG8jwr3vXkIMOqrt4ffywjZTgNQ6XitlbPEBSWcn/+sXDaouRcouSZPxZbghnP4PJa165fJJaf
fV1AIMXr16rGmA3owUfA5oRdXZi+A9rpLNZkS1tLKfDGNyyUNMFxL4rksLHydNoBm0icMhhau/Dz
3gJxgrLt25r5l1dlrPnkkTVRGUerlU7RKRDbCZlNCwIeub2zJ8XeqGOfP6LGS3YMCA4QlfcsnApo
elSYb8UTsnCi2U1/kxRS2syhw70T8xFkl7kyoehrd7u5NPqNPk3tt0Z3tAiJneaP1lQHZt/m94zM
wwZwrek2xjvOr81qCEiflzTsxzh/8Spz8pXeKIFz6GZJ5XjlyQWREFTPMLEG4SNLOBq5Zs5eVg6Y
OGnJoU2aMBvoHRuTj8Zh99lYX3PML0k2euWrYsAVCzUtC9FXpApXkZraMSg1Il7SW5bMAavigA15
OPKv9xIXmAOG/8Ca7WgYdD49GqPpTsrca8t86M1op3hNypKAtcVoi0Y3dGhBfS4iB3M1KbnpYoC2
JhVIzVS1DoaieUqM5BfGGayvb521TFktjVFkASJUTZk7PYcW8wIp1fy+Mp+MTN3nyY3WGZKreC1m
Hlta/vwotwHXycA0yCBEGmbwjHrLiR1ePm/nhPU408cmhMcUq8rJ7DnwsZ3lVyVIctiuiux7o17U
2NAfX/jGq71R+0bAQjS1R1SyG8mGrobt4x8hJN9lMnUFeDDSqGfbfL8QVJVXdXmgL0vzSHtu7qF/
MPjuRrJ22fYK919cgzVTcxHZ/m3RQuqU3TpBP4TxnRZgLmZXhn0qyZJXRm9PN1w47J6W5jrVgQtV
7a4NHKfu/b6znyGzvZtT/RVzWzeZqm0Uu4f+n7YbPTr4eiJrS66cmJPPLlyUzVg1XJ895Cnmr94F
3UFCfcvqfWK/X97ky3uMSfdTF7b7Tu+B+Esj6KwGOQM5USUttMhsiJUxvHo7jN+kkbJD5bnZ5U8N
SEpRmO5DvQvIWxHmUfHy361ruceOjiYx+FBlJT5jX+Y3tGq/t8x8uGxi9ViAHMDEVLhh2GcYu8Io
h8xuHIyK4E1qB1U0NhCQWMQcFlyjb+0HEBndl7KQsPbeODIrVpDyBOK7sYGQoEbxTfN9fMoeklDf
F9f9Qd0upTIVEo1KKDuOawkNnjh44aMMCDijcE3oDNIK2NQkorN2S7XbhD6MkyE5futGAArCPMfC
wCe6CkHbpexgZHSeZ3vTLjAd++sz6LjIwVLxv0YE32g92vDKU/79bm26KRrf2pFN77NrNBBArkbC
/4M+7nKSxGcbOmY2dBXW5AfcBnRCrgOrZck3WdEa91BBelTJvHMVCKgWw7WX9BmYdB0rbLx2kCQx
qzsLHhUTI8g2/FUIphk35w6gzDTKnMK30++O8tJR2dW74prQwcO9iklulITEpLfpXY8UmQHV94re
1uwHV+eg7NLQqUHaIqPT/0QtCDt6Yk0I1WoB6POQAnOKet33fLsw4nWA1LpX/wd2+fWVof2DgoIN
kpNle4/iyczLbjKAWIuq327khSMSTYSw75rhmz+MX/21tuhJbawf+kf922p856bNQhZNd12oRBzi
w7Lq3mcV43zxf36QcCdboKp0wcZLP4OPt2shuTzuibdRNsmLe+fijVgpYR+lWxkn+OpOoB4AbBgG
e88wdEDN2bwyW+BVPVAcpJaflm99iksQ1yVVHiUxduUiPMm9BbetXWs2a46pGvRohyu3ophpxFVS
/KbTmEdxWwMx7tb1Nh9ry19w0EFdqtXVXBdjkHhZh9mL3NkM+nXiWBBL6dmXn83gRnAs8OkDUQj6
csEHdVKAI1EB0rT14pc8xkSilkugGOcnF08PGDFAsIAGjNjstDgIpYsYL8nEMJ+NtLrqK+0HyNIl
D9bzWxpmliKPhZx5gWWeerjSgu7GVUCPUHvV6NOq6/w+MWUVJZkVYb+mmbV4AiIK2hmmGwcKFOa3
yy5z7jFYB+hMMAYDNKHuClcIA2uVym0T6QU0eHp1qzT/FHG5V2VIktWVHNkRbpEYJHgVbQiPZsN7
zlU18UGnHF1ey8okOBaD4jNg/Daq+GL3bW6thnEX20Usa6uy5tDaJuS+LfXQVHg4ccP6VYIIZ6Nk
02PfywaYVj3vyLoQY3i9EIyUaLO785vuTWFnNJHRt9vLi1zdyCMrguMlZqp6sZ7iCCkO2Y4tktDB
q2SVi9W14DmN5j3A/YAZnrp33UH0Jx7RebFn8kCLHKG7tYKR5LvLq5HZWVZ7dFE0qk50dXELne7s
6v+Rdl27kevK9osEiMp6VWi123E8yZ4XYaJEBSpQ+evvknHutpqt08Ts8zDAAAa6RLKqWKywlh0O
uulX/O+zddCLzWrWr9hISRm6IXWeY0phKJBh+bzQv09AnEsQzh5ssjofnQzVUR0okXrYx1Nksh94
WUv8zv6GAeMNLg4DoGKKeSB2XLoNLrIyMzV0RZWLv7TKaZzcSnI0O3fmuiZn7f0CZM4FN9j6k7PC
myzKbWN5NFoNjHp1Yys3ijYvodLM66wMNYnP+3Tx0pGZz7Vjx2EJNocQ+SpMtw8pPyqFlX7MCeDo
0N6PVFtfyjAmdn3Y+4eKIT5gcMzeBoBxNKYkTEo16IhzOxnWySSt5HbZiaJWJwkoNbSSm4gLBfPT
eKYOFnx/1AEp6TQ45YOREMxqsFb1wbaYfzQ6zPcTc25w8+Z0/liniQOQVumU1N6itx8iXA1dTwuN
afiQxKY/rUUJJ915oSn3XTrL2O73fM5WlvC+NhanNgtbh9LNCYYN0q70cMNq3nVfsLsiTLFqGJtE
IV4cgS/5aCsNUGYjraz8KfvOCjtwEvXYxa5E0p4RvVU20M2OSqyYLgTwEQoVKiQl2qc8q0+gafc6
8vcTmlCVtX7yHymCT3A6Q0liHVLM3lqCNq5RtSxlAD/rMZ8HtudCBH0sdcBJoL0si5ae+eNSoiH+
UU8OFTCuShdsUlyG7rP+4DWBgt6Nw1zZ+bp3pLqvKzyO2j5k1sucfhuyTnJOOxPcWN1qbOhBBp6W
6O0MVNGXqsEc7XCob3h3wCO3wChgeee2BwdJPOPYc598bl7foNglwequlqAPfG0HVE08As9vDVop
00x6F3GzXvuGzn+2Rg331fy4rva7J4iBAWABo68Dk5fnYkog92NSXSkx0dbdNMQ61tnyXBXsfkiM
J9rNYZcPkjf97sreRYroV7EJFDRcWXlEkSSzR8WPx8g1ZNnYXXveSBFCy7ZhHIUYTNtCZU5tUT6k
tPft3AoA6H24voeyBWnnewikXqAMTRBFch2d8pNx0mMQaDf9vEi2btcVAlMWxHRQyguY0ypXezVH
1AUaXxSqDJAh8uD6Wva3DYBWaLRFy7o4aoNOdaPJ0f8fdeio8Lps+Dnbi+mzpHsoTaOTxBP7F5qL
Vzr0D8mIi3qGVoDsrhyhfrTMPJf2k1/V9JQk2ctk6oDHxgSECpCaaT7pCTW82dYGyYp3LWDl+EPJ
XMdYp6Aota3Ebfo279vjE/TSeClicmO0xsksildFBSAKiuqSDM/uQaL9Blc4xgIv8EqnahxramHA
c7Xu1k5Cx5aAAOwpJTANXfw++tpBKHuulPXcNBMw3HFrdjSYkD0y40+zWYTX1WVvHRhqXIMSHWUc
8QGHzHdbpquLJK76iS0K4lsq7SC+zMYh1kRvnInjATud2CRS9QPluY3h1KH7pLP2OBdT4pmsDuy0
ybyZd3eKW9zBt/m2Kht22GkmPhcu3DhNnyocvVjryFf5hRz00n8j3kHquGUhCVufHmRV4j2N3K5X
8Mkx5X3c1JgAmrXlVzxgsWXc3Ko5kF4q3HI9omKPocf3+lHuWf5Gqth2i6HwGTg5mCKpdHTW1T3A
eeJJC1BOOjUl2OSuS1vXIF7kKDKaDjLUSD+Kj2USL/2YWwuL2j4bbwAG9zCZSxGkoC31Brf+mlPj
Cb1Bn2wnlbUw7y50I3r9++Y9xkF0qFMGfHMbDKWIoTLfTdghMREzMyl6325WYLtQwQ5pV9WsabCt
pjoEhcO4t5RGjkw5VTwj4U/UGD9RdH96C3E+FKPswb4XMG3FC+o7FalmLgASjtKb3n6ZuX5fud+T
Qrsrje//4kR1VALgxuHNxd6Ggbf1MHBYacmX0KTKj4VNj87Cas9K29+YUwxjJfli0UZyh+xay7tc
scuBmS1ZlEpnEcBcPy8LiuImGrk7yu6mvCh8muqPC+K064vd9a4bocKlkWa1lrAZV/7YxO7Jdeb0
UNZm9ZyzWBby7lQ54YHQlmK5BujI0f18rq8uzcBLYmFQrTsoj/ZhOQ4ePzR3b0XkQJYx3pl6hDQM
m4DLyUUbsph7ma1lXEyKIcvSzcuwGqy28Wda/2SzEYeVbs5HUNe50TKkS4DcO/NIT5ujPtVG4NQp
nt7z8sfFZR6ZYzmeKPpDJJ5jd+s3H7heSRvzbVRVUVC7YMDDXPw2Hz4jag1jl/01Nsz5Pgi7XsVD
TRpA6kYVvWkcx+/6z1x71oGydV2TdtQXwPwOHhNIp1zC9up6k6FIiFxXWQGysWhp45mL9WJl1Lfs
/DXRCsx/KoUsk7Bzp56JFWLWakDWwtEhttW72NOczj0trCOBMRHmA1YXffalRk41cBj9xsy7ADh0
sntuxzedfYPwxKkx6t3peltE9uykN7rJjFtMSb705QBMSYy0hZ2Gttfr270TsBjoCwLQCrwUkOkF
wwWpFxhJDETQdWFGM+hEk05Ws9xZ1pkIYWvNua6V3oSIru9PBTqjcv1+sedgiB2PgfDh+oL2Lpgz
ccIu9voSs7mbMaY9jOW9UbXjTdeXaMUa0ZmcqeRQmEz50mK40K+Xtg2yspIB2Mg2VTDJlaW1TlSs
OB+qFRTRI9Pr9VXK9lSwRqtpAGrVrnvKjOqxdZLkCVWF0QOK2++lbIawNOpGEhD9l51dW4Uxe4qk
pxCHKfVoxjE4dCL0wTk+K7LxO1CIPOCqBWyynZOVoh01q6cyJKma+3OrxH//TMDZ/vMF4kiqm5Tm
HC9JFWEmEHA2iZfzr9c3dsebnkkQ7CGt2lkxHIB65HMequj4mtTHkfy4LmQn4gJAHIBW1kIzrjJh
I7laxEM+zlU0x04Z9Kw9mGP2Wx1KjKjJKfp2XBsaElYwS/CRXBK49rnrOENdsCjh2aM28SyoWv1W
abnjOcBO5gnz1Wn6ZmXJDWVc1kGzo6lrO8RKhoKw9qJ2T2g/ALAKmjqYdeRqXdDOwH0ZYq9gQCQa
LYn571wfZ+KE+I5mqTsPGsTF7TPuGLDJ0LC19RBN7gd0QvdFdrh+ljsKcyZQOEsLAziAf8e9SJpg
AEGZyx/mQjY1v/6I8DoAlSRermvIQy7KqCxjemoQrIoNzSHLi8BpgcqnPCr0JwwVIK/UK+p/ESpv
hb65g01gQTN1tKdVKNH5obArwA4sijc70wfCex8DIOHf7yR6dAALgEgL2YdVkzbyMoKep7lEINN3
gJEo2jvmNsdu5K/Xxey0UyObvZEjqAhaaBYWD1jXfLLtI3p+T2nAbtGS2KCC8tr6w2dH4jn3lNJR
19li5B3w8he8tdqy2EDwlEdN7daeW1Qnkml3bg9UFnsB9wfB6zYoctlKd9wMKJcAN6+jaWdlADnf
0K6OG8wdlTSa4I0dah56I/HGMfVIW0nMbi8tAFnokAV/HgoyYvNTNtp2rNlAyVBPGKCa7gy/PCUn
irQA5YHmqR7zZaH5nmdxMUltABAD/u0iV6aacWdoEGlmjk9wXQVgVvOdtn/IDED3p1TWvbZn6oD4
MVDcIutwoHA3zFZTwtYhMJ2B7onOxgzNrH8/h+5i+NDQ0cmA4ZuLNqS+6nu14AhfMMrgsfEn5fdD
WkpMbSdAwRkZQG1T0U4G3tZzzdCqScmTVEWdAoWzz0vGyjBe2vnpuqXJpGjnUgqnx4xBs2KIlvND
qlZfBiuVxO07OoBGOygBQX72Eqh5KHmaJcygEcaKvVprfFN57VQdkDAr3F0v8fV7T09Ls5A/gCmj
Bitm3jCD5lJjQGfmbPZ8CJ2Cu6fZTPJXJ9EMzKbm3LxLCHUtjyoNBlXjPkVjNWhjPN2Iqe2NapFI
UuA7nZxghXWRbcQ1joEx8YG6VjKQImxroOl76h8w1Ubso/LsBIPvfhi+05/lgR5kHVw7lgCngvSj
vboXpDjOTxbxQ7zY4H+K6rbCvtuIYhatq5Gp0oPrOiSTJDhr1agXgvQMwod5CdzOum1V5xO6yjOJ
A9vxlWcrEq7xKmPzMowJEtAwvlPM2zEwTav01GGcMSRiyCoXu+siOtJ99spsJvpLxdIRAHI0x6jT
iPwFjwtMf5Rhn9Q8ur6DuyvbSBKsEAV/wFbFFnqKzAQkmNoygjm5HPzWsO4G6Rt2z+Z1FJLwD3MZ
F/WzokJHW8mAfULz+muXgh6VVTT5F0oB6j70wqAIaQDH5Vz9utRq43LNRVjl00x/l/k3PZWY1d6u
bUUIu0aHOMGEFIKEsQbq6uz3xSNX7g0qyarsWi9wy9GIBxyXS0SaZVmcLm4I4tVvRRqq5qF5wKB7
gLHW3FPtoxKH1qEG4I9XSjznznSGizcBjkgDVdwlhEw/9i0lDJKVY1Ec3Mf8uULfiA/M6nA8uI5f
PLSh8rv7s85LMl/W476n/1vp6/5vgj23bjLSD2kVqe7T3P3sc9XrqOQM94KSsyUKbqpTALOZ2+oa
6RWfStdfJ+dy3/KmMSg/oVYRFZ9dyQt1f106nDGK1HjzCDEX0dJq1Nb3Y2XNkZ67XjrXwVJIwZOx
PcKDACt7F7Oa4Wb7cG0XBMzWUE9e410TLjk7/L3b2EpYF7qRkBlVZRgIHKNG5w+q+2WuMPBIHpvx
z3U5ew7DRBELkAuIq1D3PJeDaIvaRQI1LCol7AgLSCqrreyE3xZYfByQ0oGl5yL8zvuhy8YeuT27
0WLPZunnJi8Dd8aILhsxiGxMPmK71r++sN1gAVqgrSg/LloghR1EgqY0K2tp3kaAVtDa6rPrg2H6
xEIlsJ6vS9vbRscAsBoiUxPNtoJLVKpCXxIKe2pU/nlOisBN1L+voAIZFJ1nCIBRGRZVm7Wj6qQ2
rSJAe3qM/MhQdhvaz3+9DtRn7RX4Y6Wge3u8bdQO5JwTW1INKHtzCezM4mA7VOL5drYK3YcYeUcp
eAXrF85Fz6BwjVVVEaAfXuupOPK0+/gvVmFrKPrgtbcO8p0rdZ6i1btygDOGtsDEd1S1uG1qx5Cc
+U5WAOOsOBETT4XLXhWrqgsXbWdo17TVQ5Jbx6Z+VusmIFYaUPfRGU5tKsOHXTdHcDyAHEXxeWXz
Rb+usHnDNPB0UnromU1OVqtitEuvT7NiS9a2LwfxJXoCsEJxB42kbTWl1huUCT8WgDV1i1u3cbzr
x7T6lsvFvAvRzo+pXbpZzUtAsBhOFeLEgnm47ZJHgCF5yN79fRyG+tEbUDaamECtcC6MMy1ZyALz
wXA1aPz0kKltfkg7fjuYaXK8vrK9XO1WmpgpHbI4U+xmqCKMW3k8To/1oN1MGuK9EWQpHkh77mJL
icq8/mal7Oa69N3De1+qKai/QslMKg0w4C4tbhr6pGSTpySLxMHunt5GinB6qIZXmWHh9JI2jT1m
T48Azn4EPB24YTv9QJEg/xcSwSLyhsEJexOff7gS9S5JBhSJUnXxMmKExVx8Geb8e1OABECHFl3f
yL1cFd4HQMHHDDdB67dwO+aqri4lgUTVzG7mKjY80HWcjHR6LhNd9/RsOJpV+1kbnGORtolHWP0p
tqqHxDYkGrV3prBDC34ZkcfFUHduujVGuM0GzoY8smH0q5I99EYl2eI957wVI8SFNE14VdUqLpmm
Phh6cVeo7b/QTl1XkWPBrQxKEMEQO52hBQ5D/RHNtBrQvOM9BhW+pwN7lRzeTtyBh9A/gsRO6MEZ
0WpqGg0Ac/WDFiqYNvL7z4BFftbvtZfMxRywcgNenzuX+bIq+Z5sDIvgpBDwgD5TUBzu8MnNnQz3
KBtu7Xb+CAXqPVIDzoA3JxWQEcwaJLHvejaiO93KXL9pc3eDZiyv2w6hXK/S5eOYao3mG8DmuE0d
ZOEbq5Txne0pC3jc18l8RD62ONimGs1/FgmcRiRjcNPyD9fPcM/HAGAbkRVe6Wg+FTxZ23B7HgkK
TqR4ZcT1iIIZ9cEO5gJ5XPvLdWF7EePaM2YA2Q1N1xeXa+9WFiAFEDE2f4aAHskRvaDH9Ps6E5sc
ZNA/ewZtozqAPCAGAy8YfjQ+JHYZsypK1RpjHmYazuBCBa6MIbGDPbVA7A1yZlBlmQB8P1eLzGkG
tyEQVHcs1JtTYzVBXH+aqIyRcU8doO4GtpCgdVLMhCEdXPRTCp1vl/KY5co9G4sXyRFdFNPARA/X
rwIzCQqHvOP5YpJ6mNxCp3WUuzP1Y8xxHhxl0ryWN5anjlbvIRGeHXOcbpBNICQbu0VGTHqhlG/f
4GIUFyCAl5S8K7BmpXK7imJg3vhE740jjxfipQ5SCH3KwHhZSSEHL05xFQo0D4ImfRTyxGy7ky9O
y5e5iByz9FG99EamhWwK4+Kvq+erJGR1CYJ945IPSuuzwdJHs4oKR3/sBnq7ZF10/Rh3F7MRIXgq
ICn3WQ6C0ijlSuZnM97oWZ41HtCTVHjptDn8b/KEK0c3Ggdh14IXaJWFU9IeDZ75eQ1iOtnLY1c3
3lcmsofkJdMzPNRAaUzuckUNS6e7XbSveQWGIEV2yVy4kPOTEr2jldbzFM8WXlL9MgPfYfmjO9YX
AG7+7cUiyBEivdwEiqddIwrKyN2oFcCvsv15/kgG63j9nGQL0s+tW12MDBMAShUlANq46eN+9vqS
qz46wH5fl3Thq4QlrX/f3JVgUWNzmWDrrGRqPc0tf4BJUJbUvnwFCFIE1zuPTq5XBvSumHM/c7Tb
MV8S4KwUpYfJzQ+zs4RGRg7LWB8aW5O8s2WbuRrhZolLXWeKUSZ1NFnxx151kLo3vjaGIyE9lYlZ
LWIjJstnvQOQToVHnOO1zuSbQAV1nSq4fmAyMYLLMLsa9msVdaQ2aEVriHZoUH70BlvajytTDcFZ
KENWKYVu4GJWkuOsT19LRRY4rR97Fqmd64XYI6qjt24BgVoVZbb7h5TuqXHN2zKJj3TIvxtZnYRw
TqPktb1+96VQCxVi6w2XUjAu2jV2UbhwTXMypF6ntb/7sbW9XCtOZld86BJm+z1H0186jbIe5/3T
e5ctmFtpF7ggVwxlq3M/0Ko70DI92oVs/utyfuNtY9/lrN+xUcbOxpgZqBkbwDpMd+3jBMBaw3O8
6qk4SWG911Dj2n4K9oW5a7MzKGSppzW7SH6ssuxoitJTKrGxy3foui6UvDXgR6xFYyHsATWzWTho
PImMe/Iyhz3KO14cLB8WHwnVxkulVFR7N7SO3BzAYoD4cdHxUltT1lodlKVMWs9dPjpF4Rnjbcr+
mpcZK9sIErtc7DybClZhZYDJ9MEwmKmyBt09e95KEPYuTx3WAVIOeQpaBrGy+PYs6xzdU++tCOGC
1IAY2owZq6MsT4D5pJgnY7IfW0uTTVbL1iLY8DQUqj1YmKzO58Uj3W2tyfrFLhuuhQMRTDUpWW5x
wGYgbT77U36X/uqfm1MexsHgFR77PqiP/FcaysAdZFsoWC4nNMkNShCi8TTEY8ZDF4ZPZA2Me+HZ
9qAEm1Xbzl36df9YpZCQ8tLyWJ796ucBoIQmCfNmeL5+b11WGIX9FO7HeKQJmMOg4MMBmFV+6i/E
z/BYCKygvOE346OxBPGDrENApijCdZkZS064gfiGq4AEJlqGXsPm6/Wl7V0o280ULkqzZ9xxQS0Q
5Zn7ZNv14oGyhHnM4E+drT9URXbkFb/lgJk/XJcsURZxNqhJuaXQEsqStceUaui27fx2NCW5sP9y
dIjmMealottEOLqM2H0+osU+sj7w71W4HEhgHrPH9tiGY3FAi1PoJJ7s5C7HfN8U5l2qcHTGYqlo
odSLqDIa46tbK3ZoD1X3gSh5dmgJUXyOdMKhKIbsWCuj/rmfyIvRLuNHFUjajwx8oYdJawo/YWaJ
IQii+sC6eTVHix6vH8O+kr1/qaAAKSGUUB3WZCX2HeHKQWGapEC/f9L/iBDfU9WwdHRmOIKiN+55
gWsP0PQHNR5k2ex9QS5yMSpaGpDqPY8cFsOiozNZuPD09kYFMmmiOSE3qOQml4kRHJCl5ePYzwa4
QPB485MlPnW8+RZPxiKJ9vYv8Pf1CLqLJ0YKrMymjBbN6D01IXPYlFOBzJmbhjpHxv7f6MK7PEFr
E8emcdxh/9DWFlZL7le2rPa1r27vIgR1A1Y/SfrJRgpEfe2UFy6bxZBsmVizqTpNV/IRv5+anZ+y
3ksz9DQuZpgDnur6bu2qAfqW0ZiN8heqrefaVmKAc84WBZUMO/P64d5QU78vZaNouxu2kbL+fRMN
z0DmSMZVisaeTPpqOi/XVyH7fcFmMPqEacwFG5ZPmu9asV9akpq3TIJgLj0q0YNTaQhG6l/lcKSJ
pEVy98g3OyRYyZRUTWznSRkl1m1sJUEBFJeUfzEnWalTthDBPFLmmFbVwDzA8+Kn9YPdy9pxd98I
QHL+R6cE8wD6jdV2A04jvk+flJfhhp6Kr/3BjdQ7+oIexPD64Uu2TryDMzo4Zt6bUC5yA666W609
djQ7DankiCQ79wbLvlXiqgJC7ggldmp67OsxTAspoefeU26zdSIxTuYYraPoUAMeqr4DMk+jPoxm
YIw3A0XHUnxcfDXIvPzgZkFZ3XSglowPShBLtnTVNvFFCXxz1cIkvo1mdcEr2Cj7KYaewWdXqBov
ZvGoW8Uhr+hv1Irv8pZJtnZVukt5aHUGpCXqm+LWEpuDZNnqyojN6muqcYA00QfwuQd1m32pazTB
FbLMr0yk8FJqB6eFT6xqNE5RnyRPucN84KAGHT2axbOhykBTdrUHbSb/v0RhSxc1pkqPOmak4Kdd
FnbOn+tmcFk0WsO1jYT1Czb6aTZKbsRjXUb1QH6yxr0dhux+yezAdfu7qe1uzRgjk5U2v9ixE6Ag
FLUV/yL5iF0F3nyE4IktnVX6MAG3opwpOdSllYV5l08PYEjto9jSecBp6wZVnyZBs5DZq5uUgQul
kHkh2X6vXmOzG1q+mMOYO0VU42LT+sHru1YSaUh3XHDa/aTjMMe+jOyyuTeMHugD2QSmDhKoag5+
A9NpwVmjhegjCV1a3+stvF9qyj5j31rfVUtw6UNDurRf0pUr5MWJ2CtI+Zzqzsgi18fIxaGLLJd5
ah3Q4FaW+N/39ZvzFnx9olmTYTKoNXV8lUWGDypUDpYHIMSiiTmoi5s2kiW8Vh264i3EcvrEyoSO
HZykmozHRvnCliqsjDy4rsoyKUK2RuF93jopNDnr7CCOp0OPIf1YkhrfzRNujPaNqmCjpqxQe3A1
gR6jRffGuDjfjFl7KPDgQkdiGaoMEwZVHHT2EBKD/8AUfy3RHtkyBb+kAYPVYTUtI6VoHtoJBCxz
cmf1yvfru7l3SWNaFHP6azkb8C7n5hhTrWJWsjonM0u8xKy8zH0FMACGrTJF8rTZM320pIFHAkQS
IH0TfBCQkxwjVZAEIzP9CpSQwiNFLfG2Mhmie2HU4Z3rIl4jc+41qv1j0dLj9T3bO5rtOoQ9AwRx
MidjVUaVy5g/af1POtKvfd1Ibl+ZHMF/OK3bmjMGsKOF3Jl2dyTmrRWT6PpidktQ29UIniJus4zq
GHONGhd0jGXX/e4T3TzU1EkfOzAng9SLJP6S1vwpIahQKiZQrK9/g+TQxHdVAtSm1LQYFgpCSg8s
OuhyKHtJjXJ3oYhhMFtoa29IGOeqPrsFi9GZAFVP5/spSzFUOBhonS8B15Siq5/3t2OHljR9UJtA
sQxJomJvkVvxwmk2ljZayvreztP6gJF738x/Xt/GvftmK0E4SZ7zqssd+Kwp/zaCnmJNkNLxRnFu
60p2wezp5rsszBSeb2bMl8kBPj2Gmhz1hczWzai3z9zmEj8sEyM4e4dj3C4lMIHYUv0xde/bxjzY
reRoLkctEKJtVyMEnWOtAYrTWHfuEEcYk+KR/TCcjBu39Dpv8VfA6/greOF+dID3iv5NSLSVLrh6
SwOnIeug/m2pPShZ92FiPPxfVAMtz+fHZTVZGYOvD7eJi3oQeGVZ96mJEQM23C8ciaXt3Snb9ayH
urk7l7SLOaDqYc5dEVqAYs7qKuCIwDC7L1nXjn5YGhrFAY0ByPALOjZupzEtHQsh1pA9UdozkAHZ
H8qsf72+f/tybI2gkdsAL4iwJB1FZOoMpAbArz54+K97l/bAl9EobyQ3skyUcIPNCNKVosUNhv7c
T+6ifI+L+DafqCRxsrobIVjDzr2vSLjE8MxA8opiKrGgdusVmqN4JrD6UPadpmDS009oND2ZtSyF
tueFz+QKbnBZJqbqC05MK8dD4zYHk2XPdsPutdb5xXn5PLDxgVs6IOC+XD/DHfd4Jllwjz03p3Uq
DgSsjnKkroq25MRvKhOMUSTE8ERwXdxeCLmVJ9bwUVDMqxaKEzlc/V0p4EwnNdWivNKy0zQV5s+u
V4eD5UzVc4JOE69ZHOUWrdmDDJ36cswK49Cbs3YFL2oUaA1ra6y8IWMJOLbuU97GxwabjC6rIKdu
7zmN6XgWm/BemL7Fg3lcQK7qsTRmXtMRWaJ23WpR+XRwm6BlmiCfIU54sCSnE4CN64hW1Y986UNV
rZ5dZ3xqUD52bbANpNkhH4fw+pHsXMGYIX0XK5gWeK3LwqZqHXFCHmns+LSxvl4XsWe9WxGCWTl5
01p2DRGGoQBktj+wKkZrvSNRLpkYwYrURO3pWMIfcUP1ywYgPUPGHlWTSuTsuPKzHRNsJiclUwaQ
ckcsi+OnLOnszwCf1FDxT1EvKJSqlinrnpVuNlB8RPJu7vpRX9C/uTi3pO1PhjZ96hz9rh+a+0L5
a0wLmMZWnGAaKBEuU5+jl1FL9FcA24Banpitb5sAofyfNEN8USqMx+OsDnXkJPp9PVsfGhSTPMDK
yoZvZTsohBNKPZcs4zCuZqEk0vWlezBqw7230K7hay3A75201Y7XV7fr7bYbudre5tIvDLPri2Vo
gdvXIuT0aJhHesRveuIBLOR/3MvVPDbCXNb3JltgZbbRHrOmPeoKfeS1JXmX7NV3bXVtqUW7MiY8
RIAOS0nBLqvaTTT7Q2Ai8++3H83SQ4veT+W++VR9nOsQBDSS1a1bJXjHM6nCVupxpxckQ+K8wosh
VJcWeMBmZksWtydF1xHLoG8GvD2iDzZ5nXTphEGORePftHj8HddcBlW7o4oYsHiXIThcc8y7EmCy
6M63S7S9VC6KWJXyhxtZhzR5+2TZnQTJZedmsRGiGQjogUt+WaUdtHKxK/TmtWT8kZKVAdTRP5aL
WgWANEPGwYR1L2C59bhqSGTvOMsz2cJqDTMhZVEDihhVL/OZ5mMJYLPemcCtpy4F+O2lgCdvA02i
qmyXK1w3xGFlVy8NA11vR70pYL96FjgNmJCnYxNk30EU5HjKFAD2MD/I8n17ScazBQu3UJljiKVp
YfPF8lTf6EESYq0YVZgfsgcMfIXj0ZZ50T0/Y1voqgegBrB6LhhY8MC1BkzXVqjxLvSupEZ6QL0E
j0OVV4GSu78U8DP7bUPAOBfHuT/xtguYDriR6w5vz3y23yE+GXkVK3qD7wD5iH6HvsLxy9RZtcRI
QaG14wy2cgRvTsysNAqG6tYAAFa0KsY6V56Mvk/nMCGx8trPpX7sWbb4pCjzObCHXAnmWtHurKQk
4MME8SahVX3HNaf82Q609JHZy2/m3IFDs+YWQ9Y6cy1/dufuA5iJ48Doi+alK3I0iJgae3QHXh4U
x0mDvGuBK9kwFrg5bb5hCpn4JuCwD5hKc70ucZzTlAxa4NJ4Nr20M+snNU+nCH1AOuCAzQ65j6r+
gZZj+ivpjeUz5kTazEuUHDWeNtZem9wC+EVu4Rk3ZqQDEiB3pwBz4NpTPPH6sxETmHCvt1/JnIHX
rI/r32NsfO0VjAqA63yIZrvUvcxUOOZeMTGOiMUrOv5jnuoXI8vdyavqGQyhoJujX43KSuGHTGtG
ogtTzSGtlrjzNVspvqRV2rkR0Lc/sawHBC5eLIGBlJhfEh3EQgUmX8GY2oKwjnWNV6nTcm8aAG2P
s6U7oIvMPKJlMgXgC4jQC0+bAYWHyFr9TJGKPZGEzr+WQgHXLFlmNQ10DVGWNw4mmPWMZbipaxTB
gq5IyYuroaR56GNtbDF9PzofBuSROq/t5wQrAwWERK/3DWwFwQKYOqgExMfCgG4EtWQYIFZP012j
+tkbg4BxaG0/DWUFzV2XuREmWJE+gPxEszisuU8/mGZz3zD1lA7NI+G1rAdz9UYXvnIjS7Akh7uV
WaQoT2hm7dOcHroYQ2/JM2kWKPrs5cD/uu4j9gpRNmhv/9lL4SafKa9bo8BeriSjWXFXH6rIBt2J
V93gOHNpXLS7ncDCB7aLBsBoccDKamhNVRPystkMYGFgWtEynFodv9jgopGoyt7tjjwOxu5wh6OA
Klw++pA5BU3gAmM7NcIOhOUeiIN+OMoYqcrwmFT0WbKfe85wK1G4cBgxhySmINrugjFsKPBCwJns
lXd9EHtqMH78V5EmkNne1yg8gOJEie3ExhpdpfpoDu1JT7NXlliH6yvbDVs2t5qgKJq+cDIueRVV
vWWE9tSYHmgNrKM2mP0zSDScg+0u1aeiG5MnS6m4JHrfNY2NeCGezjJ4qdLAYB5cbwM8dZdiCpXf
act0z5fxS71AiThSAdcXvfOIPbvKhXgJ8SZPHRsom7S1ot7Ge1lRPk3Kx+tS9o0Q1CcayKEJIHSF
IwTSYFfYqGgBJhGl5mzKb4bW+JXEXZiP5h+81qPRHW5YXD44ZXZYUlwdve1KLvI9zbXeP+KixNFO
gzMlcD5J13l2rfhzLuPY20vzbL2NCGiuMOaANh3ONJm/JUBj9nkUB7kP1ERVOfA+Gm8wO/f34P/w
NlsfJ1QC2nUAFzNYcOGxBs721hn9ErPMYJZizwrBSjGbddfaqPZfP9c97bEdzCDigkBrjgh0oXZD
OmRFAkB+5UeHAGKoQnWUPWD2jm0rRFBRI0mztiQUjS/JdETvd+lxUv59mQ+8Ye8LEdxooufGVNUt
jwyghOp9FdrKMZlkeZW3divx+tuKEX3nqLo9GoQRsHpD4PwpP1g+PXJc765f/B9pV7LcNrJsvwgR
KMzYYiQpkZol2xuEBxnzPOPr3yndfhZYRLNu99144wglq5BTZZ48idWmjWaFduKa2E7b+aHD6xdt
WuFaPGOFhtiPkpijzTj9HF0FOynSyep2o0dc/Z2/R5SjHOzKntHQklZCL8wfpFujrhyhegMDLsdp
84QwtaNGy5ca+PXaF/KvcuA14tc04rRSeCKk80LHMBqLOWJ02V/C+1mUrGy4jVLeRAdPCJMY1cpU
ZNWQtr6U9iUGpeW9ij1KQspDHG8B19earjNRDs28OAh7WoFHuox9t8e4i++AUB9srYuPqSQc8la1
JaGxSJCCoTE9DZW0S+fOzsLezbHOSse2UpsQ8lCRdtxfdyg8FdXpPa2qSqImAANFm0kkfqn2NFeL
UDTwxtbVD8O3UeQi+XkXz3gXswuEacRDxp+zw7D8NEIszFIa5/qxNrM08NmAhBKAlguS2RZ8JNGy
ZIgFcWDNirYXtNEBjmQGhSlIFdzr0uhPvvQymD5HErpFm5jlYBUtYHhae7sAydpmj420z+J/zMJK
py2MTzmMYYS1HjQm9gn6hfrbLDG8Irm9ybk53lkYu5hzoShRgch9efKwKcKqwMsjktRWYpUjaVsR
Pk/DGIZGojxEpQjQBDwmB3WfgGg8qDhJ3lZ+gEenAtI4A0RuF+hRJe8rwPvQWQQ3zCtgsjYprLK0
0TygU4IE241tYc+dM9iaFzsTyxyuofy2WR5QseJsyV7qJo4GQpVTfJjQt7Dx+rIHE8WijOfYtiz6
TDRj0XKh93GHTc0fBC/AbgX7+b51Jpd8z71xp/L4LbYcHEoWKlGwiUQFFxsTEUAGlgkFqC/xPjEz
e3IiW0JFzAZsWLZ+apGFVZd21Ng0wBaJs3y9bntb9TisnsfWKcQy0E6w9EfTgN0uWOgL4zvOdin5
upfcgdHOjc19YAGS7PCe1JsqtZbIJBUkiNUWRB4U4rh80fFqsNFeKG3BJjOOasRWDqlYUss56MZ7
BQc1dDAxA7UGMPS5p9a6JJcTgtZq0cx20Ki2Kqa91cblzVKXBywhLLxW1N41FeS3pj7sNdAIWsgY
b4y4BlVmXtlT2WITTKW9hunoYnKW4wY3DPrsBzKePTf1Ogdzc+FX09uMPX799GTkvOW2299blfCs
MSW0NVk4ODhqQCOGxUF+dDvbeWyru/qdUpPGe5SuYjvlQvq5EhlbHvpKmBXs2Paz2ya2SGwpNmqM
qZXa6W2+b0zI/DdVZmyi/zwl87FzylsjAbzi9xiN9ERXCSkHamCPFdJW2caSkiF1eTuQtzV7JZX5
ghnwYfEE5jWYMsoopWalGOwTMMBdDtbYU7S/a97/CyTQ2VGZp4A6YYd6JtKjpr97+Zj2vDfipl6u
TsXYa1BVqZqXEJAoj0vxTQ2+lGhmXbdOqgNMCnB2CCbT16uqioYIMlAdsvXlWZA5fZa/+TYqpQwF
AQ0wLIz5o4CMnRn4NphAni2CVWhwsqDtsqPcUQ+SZfwwADriOJ3Nq0O4B48VKJZU1rc3UhUmC1Zb
+XF7S/qbULqd1X8ToYFO/CODyWokvcb6nQBXV3zRfNHtvyV4v2c64oZhBZb8bjq8PTXbFr0SySQ5
uTAvwIXhWOhdBL7syK0dhrYEhnbIhHUJznjDD8y8y2T8SAw6LwNreAFMn+1Wt5J9uOuxbQ7Eyj8x
3dK5i1vghcj3JTy59P9XKT6SyrTpZchNsBg3shaPzluDV6C0AwfUa0O607xZQKGbO7S7aRWre2b8
iSSJg16CAgA6Ozn9hDnhaUf5IBZbKS287HJHcOIf1y1xqz0IcBywP8j8af2LMcUkLQcCWD6uWbcN
X3LRlD8OhtWC7RETTFCr2el/Ta2VuD2itcuRTlXnwhF8SmehHEteGN0opZAOim5fVWyolguaG9w4
KDcMxRbfeDI3Uvb1gWXGMwxBEgZhIdV+LjwNzZs43qjZa1tw7JQnhTHTWisiOh6D2KCpWGiu3A8a
udNH83GRRt4lbmvsn0/IQhCaWspGVcUn1Ak8nWZjgXz0E6sJHfEXjX7JbIOzsLV5GATeERkD7QXT
xPsH364QtadsyF6KSPgKxs1DZkQ8+Pff+KDPM7JWWRJxSdF08pfhSbeAK8IBc7uvrGQBp6ZFsLj6
38X3lXIy9mi0UaW3I2RO3pR5op2aDrZ5wt1KoaNBpKbuUJbifU2eSTABPpFLUy5UXOuHt83dtqTe
Fm/L2B7RwyCZa+5zXuTiuQGZifpa2i/mPGLBVPwKKABqb71m086eI9hib2kILW3sSkA2q8TjpTTc
j8v4oKoicmyAixQD+jbxcoyW/3Vk+vL768jcAMOxGoUpSqu62XdBDj8gz++K6MnFW/XPx05BMwhY
kKajAm0qChM4ta4Ll1qUK19t2ket6I+xqOyve9BLI4QIvNVNrHUHQznbYBvI2JUzFi772XgamuLY
VKjmE+M4Srz2xEZ1+FwUoyJCMy6zPCsVtgYHfvZVfMmc6SZ152+xO+xab7FvNQ9EHo0fewOvkk//
9nmcOJfNaIiZVUXUGH3n50O8iypkv9pgK/W3zNRdkDGgiR961y/2MhifSdQY9ajbXkIjGPvOhDm4
N3vyXkk5R8SlBqLcBgASmNJVLJtmN7CojRbWtREBOhZ29pJHwC0k40EvjZ/Xj7KRDEtYrm6CTQoM
/WhwMXqYiVDCQQfiSfKJZ7ymh2GH1X4/ZyfEYyxw5zeeRW9cHuUjBWethttX2VmCGnTHQa2WAx4p
EWYJfLOJbc6Z6G9mNOJMBBMQuhSgz47UvU9CkKooaM9b8aFXkS6NTmNNw3+TGm4fC2MeGE1DVYHt
nsk5+v9y3ffUT4nI0ZLQiV3zsXam2QJ6y3wFmgQVJM5RN9QEJ/0jlQWJE1nox7waer/M8r3QyA4p
jVM3T4/Xb5RzOFYb00kFU4Is9X6V3GJPvRVVvLWw1EgvP9nnQRgH0ke6WvUG6dH6vxfyfjdgN0+S
PJloc4ZyY+V5fw9I1z+/PaxtgNLTbR46Con4Uat0vlH72SzLaUAH2ROrbJclg0PAZnL98jZCmAQx
sDGCocXLsXs5zTNZGjEoXTa/BHQklvY5LmdrMr6SuXaBh7Lm+mc1fMVeSiz2vRsXXh5PE0rmcoFS
NghKPAZWI7DTVmQi9JTDgA5N91UNi8HCGIWVKNWpNWo3LMKftWT8jqdxn2RSZPVCfgzjdOHc9oYS
genf0AEUkEEXLDG3LekVNiZgabY/m6EtZNKp09Lv1696wxzORDChoJXCqhB6iJCK2BICvySvasib
9trwLmiDYP2LDL98uSa1BWwq6fKqB+EW8VrjRjX93F12xc3sif1BIP/FaPRGERxd6k+ZbP8fI++Z
lkeQqfgLukqoDCeOgtWGoI7Q8Myen0UL+4NNh3BSiM1vtpLLeFIprZMxxDCzH4yyG6E4O5GcZx48
GUwqXRmFPqsRZCT7VL+hC78NR85Qh5zR3U0dLcV7mvc+2bRJme6KoTMkGjaonZt+qNTSXNTj4Kt3
BsoWmVPaGF/FZNvggvXKhxPlpSkbaTT9hp8iqZWuvE2wyItQaRA5QW+GZyFA1Qntkx8pliiq0kHz
UiezB2L1P3hRYiMRPJNMNXolWVRSRVAK2H+AWJs2uSULitOgKJkIv/+FAa7OSL/1SlIyZpMQdTgj
gHm4yzE+qca0VxrtHw92nt8lo5fFImAlq9gM/lBKQNXDMFJFuwlRLr9+nm3d/PxmjG4Kah4pWt9D
TaqjOSl7Vf/n0+DnJ2GedEHQtAWGtuAVSesuyfytzKMbReAB23kqwDjfMlfQysoR6sSkeunq0pYx
hm0sqtUHMufb0F98EW2wtU2nG89MzEuf6wDJxUpuQoQ79FCw4b3EtnqigzJCALB1Ppki7wa3bXkl
kFG6WJ5EMY+a3o9Kq3fjXeWhwG/HtoyCP96l/PWIvBMy2jdPjdoEJZSuEI2jLlbHDDQcearZjSzv
26B6uK6EG0OP0JHVARktVMcMM/UF5PWqNlod0Z/7Ktw3Su5oC262bp+DWf8+RuNXcaw5S9Y+quHX
PiejoPlcjWI9FcjMgs5rzPpXDFi1VSkjyJFH6T7vliPoLo59CVhAT47yqD8bVbrvB81Xc+mQlMZd
JwjHMYFv78ZjksUOxkac3lS869e0GfxXt8SouJESrTMGqEGtkt2oGfu27h09CJ6vi9l6MZ19DSbJ
kLATs5ZpLI5nq8GiWLu1sDu5tJWvAM21bnmv3aAUxUF5beCqz3SAfXOaCUH6NMOqMlW+wSIHbxxV
D5CvQ4fKd5eKj4D63Jrm8r02yiej5yUCPCPTmduNkzlKS5oJtK7s9Rh+tUBVZeuppTYoACVupoB3
nJcabKZan59UZ65ajatCNqnQbI/NifEuPgyoOkvJLXoLbgD+KIeM/vXPS89xRd1ZQsi5N6opivAQ
aZYnVblLEKblGOPERLdN0A1pE6/rz1Fblno5mCS5mCUINGUQ05b5/RIttqCYj9fPxfuABpN+pPUy
mnjs07uUoLKoBUVeGByKN1rG127G3dxydJZ3MiYQ5DXSx7wuW7/LBdeQcZNSVoV0w/jicg63Gd4+
FcVgQgAQuPJY1nigti7oqSqrfOz93I9jSwVbUYDuyPy2KFAX3ttuMz9YyaVXsMp32onIualCboh+
di9j0qPiidi+RVqbQTCVFbYWKYnLX5G7m1Bd1sP7Af3qpas4UMHtk2DnCVaGGth+wpgadrDVRlsB
5mtUiQVCL4sMu+sfiSPBZBRQXUapTrC02Rf0Y1W0VtZz4uSmABAUYmkWCqsSu8JEn8oajxXkOBhY
sMCXbS8tjwhj0zusRNCfsPrehVwkiVxARCs+LJj9L9LnVgycpGps0sZWZ4qcS9v8+qqCNbhYZkXJ
kM8FjskC2K3ZIfpOrhKXO6KDZKfmhc7t6LISw2QYYzL34PWHmGw+jSm6t2lh0cDSyLVb1N8l+Zug
Sdakl5YmfLmuFtuO6VO2zMg2ClEKsJ0CHrfzKQWy0TuJk9V+65SR+7GdVuJ2crdV5c+1srxV3ZiG
dW9CpoqNI8hkQJnBi12bLkkFatLEPjkAKJm8CcMAVd0UywAcQzlZwVCCIUPHXq6gI9ETuoyDJdRT
QFkk6l0MPKRfpL/q0bDGWAZj60HBDlisB16+S1Wr8n4bLVBfBDnw/KvY7i1e7hTHuBqsx0AKE+Ty
8FB0YN4vggkIvqVzjdSwsGjJnwvjUUEppZ0MHl5x+2o+xTNXU7V6Wo3KAqUGs5SNup/bJ/oPYmYu
dp3/uq5e2wZkaijMYrEphrDPDSiu1KzrA7xISzSxC/EhL2Y7GzmeZ1MIbJSWtVHUZsEdoyYv8hzB
eerCA2YKazrJ0PIShQ04IlLAlRTGFwhji80uBEqroXJeSl/m9NsMrYqA9hSHuzL+nqNoqi4nEehj
gcdhumkxKHkhCmnY2claaSaGk6lWeKcmpeQp9X5ArfT6l6IR5kIpVxIYrcCIul60EiQI0jDZsSG7
mh4lDkaL3nKsYxGk9DjmohuqPIjz9tEUU5JMUadQ53MVMUEXMwoaiugh3ixADGWOlle8efltN4fx
ob+ksHCGKF7mEMvA4eZKa3Qll75Su8oNIpSc0KSysMGpKr3rV7ppaCuZzJWW86hOyQCNKeUZtHmv
eTPfRvMhGDnJA08ODZursFgXurJIKeSAAtwKlqM25Db2vrh4JXFc14WSqEDGinRln0xXO4rMiSbS
LIZcksFvZtC0a42lZrqnKp2VGj8Udd90j8gzOLd4+eL7EApQuoj6NXWY58fLx76t5pA2J6a7qQ9t
OlVQ31RT4lWTac3VLQGEfAqfA+MVg2I2qEn9JvmnyfT5b2BBa1IhRX2NKXV/Ct0ojryxk225muzr
CnNhCowUxlvOYY790FWCAnodWcK8D+Uf1wVceEoI0A2Ai8HiiK6Ixtga6UdRUGZ0/8x+tJoArM6V
1RBOBWrzg62ksPM7gZ7lojRBSueU34vA0mxd2RvO9DC4wEqVDkLc0Ds8trkLKzg/m87UlNsYiDSl
weWB2xGT8ocmBWFaHVpaz9GFy0hwJglO+VwhBb1HvZykKH8O/Q6bwe1QVyr0/sQjOIDtYBxlO44r
T4vFlwSsbZI6H0gVcCjAeL+CbegEw4BN1EhOgeYdHNFt8aAMfimO6aOY+VZzEmHON4Uanp+577UO
rFcNfAwaqh7lvnkofaG1zG8DeNQsydF+mE789r+oKzow50J1oxmJ3kGoPiVuoy1YtQx6M2n8F17t
A4yKhhLBe5H5nnILMp+wwttcqcPnvKTAnju1mfbpALzy9K0mlZVhSen1s23Z+lqodH42QTYToc0h
tNBiSxe/LiOHsJV6/bOA/qGlCJh/nYpxJuCXqOUphoA+bW/GJf5qBMqpAGWYXOX2MjdOmRuci/wb
Lfkjk8W7dUampZMBNykexNcQ0FcgrT3DaZ0ONbnv2s1ggISAW5zjXKVM/38V/wqlmOphIi1qK+EO
4wE1OJrpXrDqsTiptrjjt3T+xvg+D8okg6Ned4vWQ6Tih7sSy0hxygGVnHmwMZqAPVecyMC9WSbG
FwOJxEI3MAcMMgIKxoye+tqCp3PVg3EDbEP0wO3SUb2/okEKo6KB0RqIIhGSzsHYq1Fit5LfqPs2
BzkvMGEuFO+lLoDazgS7Scxf/5OBsBCtvIrHVjByNH+wPaMTEdgVTqDajhh/PqLC6M3Uogsjx4gY
aX3SklP63se38DS8T0cN7do1MrqSyaoxG2kx+PlrgKWyTq4gaUEh1QQIwU+dwm6EHS9R4+mLQs++
somyXNTWyCCUTpfIsYVAiGjkxcfMUlU8WKw+sszR4unMxpWiToKRcozDQTlkJkzozSgDgYAKjYzM
okxf2uSdkqM0wuN15fjY2cBcKgSZCtYd6h9M6efnAyGvlpX6iIcy5jn00XipY/k4C1hjFmF12pC8
IAXyknH0dHF4HRP5Nky02zbHwLJi3tdNeZu3zXEcyHOajyfkvF9ixXhWIyzUSHiTsxvu6eynMneS
tSW2ElH4jtKgZlVPeYKadsQbq9jQsrUUNilJQPNRRvXSAheBlrqH2XA0CJQ93RBSuACHcpKgzQ8N
rBWKlSqajCwqVU+VHMvqZITmbgAgQkYDPxBvsqkhdmrwCBO33C1oAgCTMwAWwhuAucIWNIBDrc94
IyKihBIqOhm6AvUC/vgm8wmQV0KfPgyy7i5q6qDx7c1tyUmBNnLn9W/4eGGuLGrWM6wql/AZA/Cr
Yu3ST8RVC0tZeO5iU10+z/pBa7eSE2Jf+FSoJi2ml9+nwR5flh/mqbNaZ3aEEJRNtsAlrds6G5QQ
q+wxkINrZlyUIERLhL0Vgw+uEN3qFUy7BTHKY2Pezs51y91SHBVplog8i44ZUz1eHa9KhbRNKnzK
Jv+qjccquAdmNB+861Iuyf8oqcRKDPNoBDHT3Fc6Ho3oFUZ+mNbAcubNcDKBpIM/vE8b8y00ptQv
pqbyujgAnZYiEEcYl+FGHuOhBEwjAp/pFFSv13/b1gdWAfgUDUNRTYx6nt9AY2qqsGRD62vxm7Dc
gluSk4ZxBLBNNKkvdRIHeJ9ImpMVz1n9+386ANsz03p5rlUBcXPGJD92HIeZ+78JYBIPMSgyQ0SJ
yx8C3cpMTwYv3nUJW/ERo2ciAS4PSAmAwM8/gtnCz9TYhY5qHlALszsea1uF6ntjjIYqYAtOeMfL
BOiHZWLWWuYHzGyl+iMRJWAcwXM2xvvcDLwcxHty6eb5A+dwG7FgLYhdeFSlzVLXCgqiyb7bz6Fd
3AWODBA6TqbaAagQgEH6xZFJL+zycHSWFUVKAB0Zu46KVo+XAs+NMIdjthV7eU4PuiuGzuzJk1M+
cYdAeBIZE6/qYZHECY5ywARI8Jvs0mNq57fzbelVR151YcND4kr/HI/t3zZhZi5thHxq0Qx3yhIX
00Jem9T/PCXVZVPVKFDVkBS2D5iDckkgCUxXFEarjgPi9HHxaqTCbZnFPDWhF8R8sjMfybwpxiGI
u5J8RBoQcp3EY4Uh91ugKd9MN90Lh+a9fVbfowfuIM3GZdJ1JRj2AviPgvnPjQ8beps2FuueVtN6
V7KFHC3xxEGJSHMWu8AED5CHVWnzppE3D7ySy6QRgKcYDQiCkRSDPaAD9rARrbKuLDPuLDg067pJ
bLphlXJWEXxNlZ1zb7VO6WsThe1A0bDVodz1/cIJJRseBRf5KYL+/8qjEIUkZiYD9h4Y5NB1+UM1
gDw1rw65zuUI5hyHpadLpKXVlRYZn1w7vQvYrYZZJMFWTWcmeM1Eu7b1/83QOg3kn0c06c9aHbFA
l65IW6RdPRotevJVlkAdqTyluQQaRfA9FqUVdzfzHLm5iu0IWOcClsnrH5KqxYWdqCBlkAm48i6a
83kQpcCqwvYTE0TvhQB6tWPU7Hrha5vfEe3U8gD/VP8vBZroW1LY+AWGD2XFKKnLCfYhvmtaaVXj
r4J81UrTE4RTt0je9fNta9GnOMaRSkumj02JK56Ku77+rXYnEGha5fx+XYzEk8OYPWistahUUcOg
BIBRYiW/ykOl7HVb/DmiiADO2cYOnXYH5DFYRUBbCsDIaDe3+nP89I9nTT/U6vPMjCsYayx/IODO
B3JV/122ktsQALql5kWMBYdz7k23o4mghQa9CBDPTGgMo8os5gUw1rDOcjcb4sVOM/pmiTuAFov5
dgSc1i7m5r4RpO6RjKixxmJ41FEwC9RsTwZBcgd9BCFPj17LOGGaNJWNXZsLsVto3VdS54KlkKh3
g7h/gT9obopxWmKrSZvWicqh42jMhi9YhSmwR54bpTnVuaJhRTEIylNrrO5G+fv1O9t68a0lfORv
K7Of6hKr4wt4mxG0EYZhSyCLJI9/UbA0Pk8dNvNB2dQV2hTRL9dbyWof1ynFuo12VH6dXe0VwKnd
XGOcVEBXC9NYMpgFOY5l+xr/CFVphrM6JHZazAuhRb1hVh7lGZ2SPHriXORGrMVFfspgjFvrY1Gf
qfOqMKmeWd2zZleFNe10W/dhc00LLJ8IbBavEnQBaoG/pA8wSUcWI4JllLEwLIFoF1UsZi/R9wJl
1QGbsDXrd2J0X5PCnklikUa5ScD81Jiqf/3YrKuhDDo6UFsiZsE08IoxwoMq0WvgPzATgs0Y2IPl
FvOvFtvEy5ED0GVtG4J07JXR8JLTaMbGWMK0oPzRysPsgc86Abu8FEy7WHJIrLqgVufoy9adYoII
+3JMcInISKEYhelnIQIj0uIFjeGIqHzlGG4rTEeSHnHXmAxOsduhcGf9F0pg9vUr3TIRDYgavNvR
Aca8GS0Xr7S1yzDMJeaISqNd7AMfBM0Zqt4dYN62bOdOC6I+LsLvkpSJ+umVUCZmCMUw68KC2JTO
1mwXkpOfwpvCA+jrR99bkuC9KZ62o1XUkFIC8S6cXuhFJF6JZ/QIRS5lrAJYaOMA5/tcOKU/7Cac
uH1u7HnHS1AvJ43Oj8t2vFSMbAohuB59RXMmr9sr73SYHiSPv7FkNLcPs6PsePyxGx4CqktkCcOT
6OrrjIeQhDISa0NFEtlmWCEnIDM+YnEsJwpeIjDo0QyZIN03DWgRc5UopAiZ3AB2lJWW4RM0SigE
tnOoTzdyKNC463kkx9tloE+h7H2WSxVJVQWhIN8GbDOwRbjxtENWMSZuJ2YvjRR52dzbcZM+9GIO
snms2QRE1grMCOsvZE5TbtuIVj+IMSJFKdUC6z0BZkjlY16amSWnxB2E3Crj2tfLyImN/KHAi1mv
UtjU8Nwu2PSlIAJVgvtvLPrzx7ANniXChmfFRJClrKLhjaaAud2NDTe2jScDjKLD4gvDbvl1XSzr
m7VzRWAbO+CTJ3VI0X+ICPakKV4gq5Y23JsmDxizrdl/VI5t8CxYzhYPnU4lNS5irT31IGoXH/+3
8zAhQCjFvpg/6vuF/DUDz1WiGk/40F4lpRxRnAOxg4gxzoGtuOiJkUS0UUZ1FgXmU/A6Fttu6FMx
VEZLJzXIayxy/g+gW/ewfjZ2k6fYnw7U1xeuIVrpXWHzQgx1ARfediVWOo8wwL9UulCEgBdlCfLh
L0byuwlma6grr5DvqiC3g5ITvzdSsLVXYiMqgHURIi16nFOg9A4g66UQTxzXty3DIEhDRE3Dzqzz
Y2XdkBBBWNBnbGQvljwp4Za76c1c3tynCCZMjmrfYpmdiHLmAyUuBP/DbtjFNkpvrvTW764rPP1j
14QxnryOpUbIqTA1K+6zZAI8QsNkgRlOnjq3qaO3+lOtFpzJ30uWC+o3PuvmLGe0qvcpmAtQ0h++
ZL/6w+LpHtlpvwUrdSPHtAfF0/3QFi1zr1O6RF5Cu2l7K/HUra3Sn6ERFw2ETJhsCNxCrW09v0+w
p+T61V6OqZ4fkmXZHUIxSUwwXyLJEu3iV3pQd5R2Ccx1+xmMQdh4CoZngYsv2FTRz8Ox7LmxMrZl
2CPPSY3SL+RhLxm8LYwXR/tIlVXspVB17Hgx2fzRkOJ+acRE9YQb48H8QoeoJ0vZT7Zuz18EH7HX
DrlLFS4ekqxU1qc0Sq3NVCqNcfEuPQgunWKaXHCF7XjlW5U1jf9IQ/ebcuMbGkv60jd6hqJfoCCx
SdtTGzbEATAze5RLrbhppER0Uz0q7UmedRnT3HhBWemgCE6doUsVDVr1QwdiOryZlkW8UwKhOY2F
1p9INsGu6KJqFO+r/HsvyVXhyDkpcWckGE+FmfS/0k7RHklrAJAG+pzQVibQK4rmTPnYBNGZhgQA
5RxrVGqlat1okcxdAPS/lYBX7VmNZfk9AP/pLd5N01MoFu8hKNqxcHDuHLnEIrywFaZ3sZiq4dj2
DdmVAkl3MZlkAKbUefnWFaPoFrr+wzSFakdaUvhEUDs3j4L02TSC0Rl7tbbm+KcmV83P64bDKvDH
xZuotJqyDDYVdgQpHKd+JMGkenINJvTgJgZ96XUJmy+9lQQmzJNObjoliYkHTJXVqPfjjC47ZtKk
rHUGkvnXpbFJEnsextuMtdaIsRQtXmbgAwkvxHxeQLm7VJzYdBHqWUFMcErKoFKVPiWesKNWqbiZ
s/wA+doe8+kn+bV0Ijd7EZ6vn+4iDWalMvFqqsW5kZVi8f4fzpRGuy6yAqdGu0j/DT7YprQlkeNd
WRfOSmUClx7XQT622I89hC7Yu61lnv1ILjifbvNwEvZigsyXgHSEZTcQALxrs0RRPeyuwrTf6GdO
fWx2WOVA7M5O0VlUHjn3SZGQ65BMT7YWyXi5MkojKQ/GxTNb3VnUbwp4NbEJOQFIG4VxtLExLBsr
HN3Zsoi1UPp4XkXEVIvAvmTqtBqBKe8qOzXlcEeJ3scsegqH35wz0jNcnhEAECIZaKewIBCUQ6Y6
IZPmGcdqr4Dzw7RbJzmhUuz8F4A7Nhf9z43+kUYY7GmXChEGLhaMRD1lGGT8GeaW9o5535vKXUAg
K+0CoJpAdQmiJojnVQYvHq6seCYDx+xmKPXprHmKDxjGYw5iKPOY1hbxFY8cgdzMsDUu4mku54o/
gunqi4JmJEpJDc1VHtKT8Zo5wZ5CKavv5qu449VceTfMqA8o4kmSYPu4J/nGofAAu8DGyc7nlTe2
PCk2HP2/2nxY6+pMkjbGSTXJohfVxGmq0E2K0ClBpqJiKcB1FeWJYkJEbYgTAWJ58WrMIcjGoUTv
PSHHBM+K64K2Le/zTEx0SCehTedl1Lwp+N6h/SelqadqTzXYrlKRB3y6qNywukh/zfoGByPFyCoM
r3XTE3FaP/H0x3CPx4Vde8J9/nb9cFs51PqDMbGBRIapJjMsLzfAkEme4rLBkqrZ6mPTbQssAMpT
97rErbgggVyf6Fi7hX+ZAwoYDiKgv1q8NkspFjvN7pTiXyQoQDxheEuSsf2QLRR3RgmuQBWfLI7B
SF29jApv5nFTKVYSGKVQymHBs0xXPT1FW7t/N5ACkv42kb81OQ9tuJVurU/D3JhOarnrWthutBd/
tyf6AlP25nGx6z3yzh12R3JizWYev5bIaMUkCVonUW/RoPs8ObT5DMTAs+6jJPzErcNS33MRa1Z3
yWQKi6kKQ5MsmjcelMNyS3cxFW86zqcfGn98MzkTXJzrZOs6qTBGWtRCASP53ki+KdL36wrO+/tM
NIlnYjYqIrNn9Ooh6JpbdNY4yJVtL/F5ZRfNLBn5/2jk5OOhtThYJtB9y7EwT/RU22j8ml+43hRJ
YFFAsWA2G6Nh545plNsYRUMDlYCn5hYzl6goA0TSO6GCKhWtAXCJoLf0Yi2RBtCVKyzUuClypYVe
fMDwU3fCki7MSqN/bQ/vAr8ktmXUBDs2sMQYINeLRtaY4jlotGQGoFVHSAHRTbKc+vC+LzvXTHlj
kluOEC9zumsGc9N4SZ0fL2uLYhJKafaq4A70vWiaaRlv2mb7q62EMJbcmVWa6ctH7m88iECKAbn1
gkaSG+2WF/6aiy3dJ5/vNhaYNtSlMjcdHjiN8K0wHsLg5Z/b1vrvU/krlYjHopLaBHw6uaj/BrZf
yZff1yVs+r61CPrZViKwfFWLQiPBETy6Q8G8MRJLelIPKpa+VEde/N3uMq5ujAkkyJGGbpSD2atd
NGpA7F69BbcqEk9xF/NSpq0kcH00RuNqpZiTcobGleAM1IP9kO7NWLltix4tmsxKo8wdp9y/fqE8
lWA0sEwDrQGZs+IlIKKzVKDFhVDmpGh/o+Z/KhIsew7mmpMhVlL6xAVB9aPqAbRxMPbERzXone+a
6G9mI9bqIlnQrwg+vXIuUABBSv2bZHj9SbN2mmvdJ4EhYU1veJv0snf9Irdrep+qwkKBC7FQqmKC
cfWH6Fmyg0N+otXnprMCT/qJNum+s6eX7IXHqcfTURaPmc6J1keYgPPmQ33K3WnXgQq7fC49/lNw
2yn++ZAG805J6hy0A1GneZjeqIz6Ta/gjbkkOtSo2O+3ym/YRoSahlhQrCO/6canLr1Lu8HKhWcj
4lTRP96t1+Qw7kqvDa0UI4TpSs1vhuKhl+MDSep7Q+zcSW8Oi1E8lJi2UheDI3orlK1PyHgxVWnV
xAzxuCy0Pckei0E/1uMbeGMsPeex3Wy6zLUwxoe1sQpi6hAZz3xIT9gGdwwAK5sdyaps9Jl5tr5Z
flnlPowXiyOpm5YQH0/xJ0eyQeOzj/ftXuIy32/p4vpYjOfK4kzSukBDjj8SK1ZUy0BN11A4X4ps
eeW1GCb9lcWhjsiIpwQtmnd7LC5o7VZDdhXblZu9zg54nLHPRHwcNDuwBZ5X4dgCy7ZWt12FURw8
OFHiuI9FNz+gXve8nLSn/yPtOpbkxpXgFzGCJGiv9G3HaYzmwpCl955f/xKjXXUL02roaWP3poip
BghkFcpklp8Wp/KKh/rVTC2u47vkF86WzRKJxNVgRjWy7HB82Sf0gNkTilmYIH/TFIhSqzOs5Ib7
srkUU55bZWJKkzSYcSZvVn+MdiZ4TSV+jcnOBuUeiTO5dTk9eTqsGoNnsWREzVTCXrrRtuVtDEEm
JJbaQNrO7rDJ3fob+chxE7wPyoCO2a3GKKJ+5qX76JO2TYLpMX5IDuRoHkY37zA+LgbhUf3KMcvb
WQZx5NhIO1LgHKHLBNIJmduijzIYQIiPmYhta7i8XBPvADGoY3ZDAmZ6PPLTGPyMc/ki1bzeYM7V
1BioSQvFDMsZUJOiBwu10EDywQjDBRreF2OAZi7xlNMqAE2qfhHEr6FuWp2wQviO82zkLYdBmqIN
06FvfixnS4LMJ/4A3OQ96DlmWEoKLVPFdV7fADoKSADBQk/xWp9n5mLQd3aXWRIKvesxhy7jAHQu
vculB8bQ0VIsCWIZ1Y3g8G4W5zPpDHbgcSgaZYrPZBSLJeovSfQ9lqCBsnISFDw7DGb0cZWpM0Vk
ecV4O8k3zXpLRNHWuRQzlzPfJ3hiK+BIereZMcBU6xh+RkWOHTOCRl1uoWGVPngewyPXgfPWxyBF
0wq6Oi44H/G+3kNAYL8cJMlOHpWvhmSVcHiF06Ie6mXPHIiiH+hKOMYOA4p1Bk8b4sAofnyLo4nG
DUiMH6rNehA23KiZA4hsorMsU1UJR+Cwdsg/LEcQ9briw+gKfoO3neDwmMZ4roalLY2llOBLvq2O
QP5oeIxvlI9o+rJR7veS0sq//Vdvyj675LYd1IxCsBB0T4u7HNbPaMtVj9neeFkfAcvoO77+DS+D
Phj1MftGe/yZu1EjLzWnSrt6Wf85rDwj+avk3envM85T0bqxC0vEzRLU/vps2y8jZwWX0fFkgTn9
laEk5iRhzwzlxdQ/QsBjny2eKgTtmtgj+abpPA2X3wDlySS9kGcpDbKYZTwPuHCdqxVuFHQ+imkA
f/Ouf8It/1tkPhlk/GZolrIgD80Kv0ll4/TEE1zVjT9RN1B1dv6Nlyt816/0VjahSgv/nAvGhQrC
OEKwF9g8fskjV7Wm70Nj/xAPMJxqsuJnxcqPQuupW0iBuRi5tq8fzIuPZPnsFzDOtZVJm5nUueZ7
uubhILi9VezjQAziR44tzhl6242zD2pgcDqHXgig5XX4jiaJQA0A3EfMhkUIZaWt5ok7jPV5pR37
y/1145fR++dOs51FpTAqCnKkcBmI1kNpwovovmo0UJD/Xd3jZInC+dkqF7MRlJbWoNUb9UVy1H0D
7UH9sdhkt5hncuNX7qwkb20MurSR1i3o0sXtbzYQJrYUNAvbuWxXILlBbkcDIqDk8ic16EsZpbPT
IzO4E6FJV8/wxvQa4TnXhqdyDfSp8PQ0twvyccx4OPqbV+dpcxkYMhSwvegiriilEQZp2HMRJJ1V
3hZuuCG+QWyIGigeHij2gvzSMeddF/r33/vik30Gk5S86UWRBgF4V6OecIP4zUkfrLVAvxgor3Nr
vJcDbs2d4z5YptJuXjOlknGkJnt05j0NGiEc6itOsSG2bPXf/jJIPa2TBaZ+woyH1KAUGemDjWiV
qkn20fI6l2u5A4lT6zYTtHFq0FAcVx3NXKLZqXaB3mZLq40ChLuGyeXX5O0+A1bQZR8Lk+ZQoic8
Noxt7n0wNoozb9HD5hUfoj9wChyT7HRASpRWyCNRQ6X5ZYAQ9ZwfZ/7QDsWEK8eKlbUUFJIKstqp
ONb9nhbGUme0yKvsVZhwJJzXPQcuCANQ7dJnoV5hF/O+AUxUtijdjkvhtWFwHXN5e8fg0hKGYd3W
yIpO0YxGI9BnhrdSJVvXrVCvfG3vGAzKElBo5DpiKxS3rSYTrDFuSyurfJE8KYUyc8zxdo8u+gze
RaEhKiTSsHu5CHO+DHVsQ77VeF3nF/PmZ9jK8rliRnkSFAGXHqIZ1a76DuZTS91XB8NRHAWVnQxJ
UVS2F27TDdcyEwf1bZOtEFGigZfkmYk1PyhPC+Z+kELPbFBEKF/KYyEheWEnHq+//900FxMSsaxB
4oxXOMgMVuQVf6S6BkiwTgc0qBU+tNpcGeR0noZU/urU38r/n3iatc9gjFiRFlxReP8kkMxAP17U
EZ4T4XhNljC+EsUqjUQai7yoGF9eLPNLDEiPcUGeyesgWHluCb6xk0XQl1sTV5OOE4exzYdVrOZa
M+AIlx2UQHBVrFG7Sdbbttx266HrOA/Yt9jqyg1lZ4jGcYEucoqTPHuhD9Kv6TAHJLKgO3mIvXY3
2qaf1ZYRVDf5QT42n1X+GC0v0mYnioqERFMFjY63M40J6xua7+ve2gFyOmVG++fpSLmENGdld8/c
9AEHDNlBIz0Zwc3cI1Si+XLwA2BcZuytcje8QL4UwZl5Kx+Sz9ehkRM3sA1FnTAoZVKgrw10vFFm
HppV45UBOOjLkshFMTrn0LdNkxOhP2/kR3TNQfQ2RBmA6jp0D/k2eyj6PyCk+k0W6GeMojAwhRev
tlYLkKJ/6UFohuTtdpqC2MH4O2ZaRMGebv5A55uD/woTGY2qMuaLgcs72fV++tQd1QA9kI78IUsg
XmlutV3smh95dQfuHWJgaZjKHn3z1Gm/KHcDqFgKmFUriLlqSM4Lduc1exVPRP1pfSqc5IY30MP5
zmz7UalqYy3S40umXZ0MwRAVLvbekoaPUclVO6AhyBXEYIfLwCRrdMqPdsLuSYHfAfO9S7ayQ9kf
eE2mvykE/jxIbFuSnoZiMhQ1SAQO7QaTCt+k2tWPkydADrertzx7nFvJlnHbWlLlLEILaNTdk+wx
1WuOg+FAjcpERLUmZMUMAiG4ycGeI9NRqoMi8djgudvGREJg0ydSRaNx7a5FszWyktvelb0eaoD4
SJw18TaNeXhlZiZ1kTRq3pCru1lQAqIXHCzjbRuDJ2KkRbPSwU2JhVskla+BtFhadc40Icf5v40H
ncWPuiTHlTTBEY1zY626mARNlaSWnplfpbpa/KGsrTpevP/kCVQGPkTSKBUGXVevbdVAlyavUjjp
f14mia3IioWy5pOByQnF7zco3kFqvdiI+8ybAm6QyPlUbBU2UXs9amnWqk4+1Zlfh5/QY2LVeI+T
41T7c9VYmb6pMI2ff16FYxzeynLPeQhwTqRGMezsQyYJlHrasF+92Tx0+lHVeSlXXrKDrcKGWaaP
UQfMpXG49ILJKce4hTKg6kLjs0VKXtlFDgRL4l2+5Xs63voYFBnNtGxqnV6H7IuZH3P1v91odlYT
iurROMUE8CFWBxmUFXZfG7yGZ94iGNjIlVaRiwTNR02VW9oC7dKw5M3r8w4jgxs6fEeqJXAfObFb
2UJvx1F9FmwdUsEW9BXDG8ntHgSnev5PV5plSEvWeSjQFYeMvHgXxZHV6V+vG+DFzCxDylT3hrnE
9Ja9qDcjmlZiu7HHoIFKthN6Po3v6nvo6z0LzldOzZfz3dhi7ArJY7kQYDqOa1tLBzuOM875+03l
6afbZwux0hTWWkrT0WqDMuK4UXcQeib34sPgxPeSazy3j7y8Gm9L3xVjiSnEOJN07svMbdo/0vh1
UHp0gDd5S+vp0EOb3XAENbKd2xVnXzlnle10FRaoPiwC0lmS+VgtnT2E24n0zvWDw0sgsPVZyRTK
MMGguwcJDGWb3iquAqY+SjbskK3ikU8YFZUtmpDmeQbeuaHrPwNlQTZ7ZPoBWkXVO/r4pQCXB2dx
PBMMpGhyTXWy8Xoe8ejoNySYAyhZetmmPNLWwvhRc69bpH/wSjDMVmSzUGiyibao4J2FNFpiYXTQ
WkwcGJFbSqDt8NdsMa+bzsxiYkxIpvUgs6m/qrsxyPaCv8RgO+XWYXmHkQlKauiziSBgQgOeaiGf
Ht0LEFyO3Flyo8rrnPCG2HoDCnIslPMROd+Q7YRN5jafCej5vWh6hFidq8YR56Px0IVtexUKs5jK
CEH4j4moDBw9YmoJ7pfZppJp+d92UP3EM7bfVas6sKH18EPLVpX37ab0Cn/1x+/NhJFu6CzSknrl
KaPHexty10p+vXVxsmBYLkMopMyVawz7Jb01oOv4BYdnChoolkm3iaBZK2p7nSHzcJwGWlfOLDvX
rWZpTsISaDOi9X1xaZqyDCQoC48+f9iCc2ZZxk404lUVBh5QIxY7L50R6yajY2g85Ra6Y9fWxIDM
OqTJICvhj85wWhAY4G0hH2EgSSXHFsjaeTxWvIUxUUyPyVm1zAYg5xC/hAoaxgTyOuu89PllMyam
6CSM58rstRiIQowmrPAQGXUnFz7O6q4VuUfi8vadrDCxea5Ei9pUOBLlPsR4Qobm0MTP0G7bWmhi
2fC8zlud8/3nOtljLsDU1BA3Ld/KkqFfuEjtPYfEQs3M6oN1J2aWFOSfaWV9xbFM3Ujzp86unqHH
G/0dtJ1+CoW+Mw8IYg2zGxMRE9c9kiUGpCMmXuT+m5f/yQb9yGc2lLhcOrWl992Pv6I1Y0s76+N7
jNmB3427uZd90skacxcKQTKWQUc54keLJsgHVke4F5CwjbZod8FbCAz4iEVbW7iFCBARrKG3eEUz
3rllrkfZD6s+j7gepN30sew35NjLvNwAd2MZ91sayRJ1OrKprSP+iA7hD+tdsdG87IbXifqbF/tp
Yxn/uxYyyTC0C0YAcIxFS7opjMla04/VfCvHlNaj3Saq4U/gz43i0L8e1VxklZAx+/8PEpjM9Lwo
gcukj3FHk9yaQZw3pt4aCPbgxZ01fi+PxNYCpFKhhPH1uuXLzv9kmBkJHM0+bwUNzr8UoFWFl/VY
e//NAgM/RYTwMBxryYsVMBKvU/UQ64nBiWEuh4WnZTCYU6LhsiIiwkICUmOxEp2mC+0UnRchWrWv
r4d3LlmGZUOYJ9OgVfB/uThQn94pTrUp3cTT7q9bo8fuCpiyShNoZJNkgS6sMx/6ObKK+EmPEFgr
L5n5uc4TV6kL57pJ3pFgISaL5r5RJNGbsqDKciuNYs4WvvVoXFsVAyB9GHdj//baRP2HPqVJEH4k
qFX4DYYmdDeKLAgvu2Wwtij+9b6sWyA4c+enwjOJVZQWjxCEg2gmgzWZOYSjSedEIhQVRnSWpLIV
m7wgn3dKGYxRuq4ieTyAIyO/qUpM18T7SF2tqec0NfwmBv33OqCx+FefJK3yKuS0bjt/0bYKJFGo
V0o28guIOKzMEzbcztXrG0jY0WK8A6UEw9IqLsVK7IoWE1NHBmXtimag1YY3BNMQaHN5Dd2XM8in
lcq/rrQ28rlecjiJKLztwIuf56qTYcqG9I+T+bnhcptzkBpcd78aNAUjJ8KCC4mkxQ3x1L0pWkXm
QKFKseIERdPW1sD2VzuhHXIaW7mfld7cs1BjHrTKmHvYXr8IN+NmOYQbSHl2L5RksLeV3fDM67e+
fmIJS1yNfsjVaFtE+BgqtaoJTKTlS4am4Kl+vg46v2lwPX1IBnWEQihAqYZMQu2kG/1LFEhB6KiH
/vvq9mCO5V1F3nllECgb83zQBpRQplFxUr3c97XkmxovrODtH4Mrk54uYQOhXk8caqdbZJuQRzFv
t1Xf29c3kHcRGGxpC/QerjoevCrprAqH0hwxfDZ8VRJQ0/cvXSdwDF5O38kE+tGSCgkzlrC6JyUE
Wmhv57Rd7NBXoAlTy27xrd4NxFr9FfJ+OTxieK98ju/M3lkijhu5+A1PP4Atw6ZKhY470D57UvIY
l7Vdx5mTxbxi28VPeGaFiZBENdGqQm8RWhQ34/owwBum2m5BsH39A/JWwyBZpHcQTZmQDU3M2mq0
B8XMrFr/q4bcs9Uw8NUoMwl7FWmm3mv3yidI3kCTot82LzRH0NxED8Xn/7YsBrNAwK3pXYyPBDK7
2550DoRhPiRLnXG27zIwn62M7u8ZOErtMrYqbcp/Y4Icbe17/hGCG2han23tZX0aj+vrH+htXHyQ
nZllcUvq1Mag04jUbILxm8qOfNVHsv7vauVnphjMSruxwoABTAldZBuYepx4m3gRRM4sMHDVz2MD
cjvMsaLaZTVjbA35Jsk+d/Gym7WXaeLWSXmXi0GtZaqmXia07HAT3WeRVd11j8bHepc/rTZ89/Rh
fIT40mBFPHfDuW1sgVYhQ6cvPQyD2PFDcd8/VJAvyPbVXkJGUrTEHV9Cg36ed0HvaXPZOq2wTFq7
hjApaZ8noPIydIEq3E6IWMCQwrkOF4P4M2MMmkxgPsYrBbdh6SDN1UcvpJc/XL/Zlx9CZzYYLEnT
bFL07u3oQ5/kI2077y3odX7tfT7DG2/3GBwh0wDGvAER+mIczfBzmz6t4n5F26WoVRzPdjkWOVsY
AyV5X5MizLCw6Mm8EZ/WTf7QfhZwJJWX9j6fLZmH/VyLDIqMYg4dlRUXrzVrv1Kmj8ZKdkqdpvsx
nvxFLoJZknwx7hsr1wXd0vuk3okkfy07Hpk17+QwKNNLQ6omdJ4wK5+F2ATPOu+xwPuUDMroaSMX
ckIttJ8TobU0Ef3W9bci2YnDxKnxXc7rnH1LBmFqaMzUGKZGwehQblDyDiI//USjdH5yjoMpbJ02
Q6pR7Trcuao5NqjeC5jDn75yLh29VFdQhC3UzqlYa3mHBCCy7bKTlQ7VWNAfpW12q4xWGVl8sRe6
Re9Ngksa/TgQE32rcJ551mSaTLmgMcPo0WHgzP+nGyzgLO3y/p3sMOcia9UqnWlWIN1MLnpDg/k5
Okh+saG9qKm77IZg5byU6Z98tzQCnnFo8kCI763T8GxpuaqaWWWANtaY1YPRQwmkc0xxtYYZOi9L
HIB34/oiL96uM4MMLudrrai1DDqRAay4ZHFintjkxY91ZoAB5X5eBpwRxFth3q7QTM6/DEX3OTZH
zY0muLYUFZNlqbaRvsTef1sbA9GTiRQAdJYUrw8lXAC0ZfLeHBeR42xxDDCHIoR5RpJj2smMfJDA
WaU6gC+5d8mQOKKs8BwB72sxsGxm7dJWsbJ40BjBPMWyQJg9P4ZFZqczZhMXzFc0BrTchPm2VYfI
XZrqsI7qLhVKP+/iihO9X7wgZ8tnoDlD6iGvZxweUw9i8UssHUKekBTvQjB3cJHleZErY/FGpdxM
i+hDGduThFmy6tTQ7SIuQFDdRpzMBm+fGZCWeoywhwUIpsY02YSCRQwzuH42Lz8PTnvHzi4N5Vzp
M6WXqr6PzrS6nV28lj2GLScPCX9oKMpfwG/lRkgkcU4RZ3HsPJNUymOlh7gWU68t0E0EoXjFuxiX
+78hi428LFTE3wlhZmkthH2K3q5lO0Eh0vhG33XyzeJNThpAWsM2N39HO6PqqiwaJkRDWIUatY41
0aDlS9qSB82LUoUMGO3/7i3jQUPVprBTq4ktfmeLfPHdcDLNfs1JMeQ1Wk2UuDWHSBb62eLaaqHG
Z63P+Y3p9q5kTx8opeFgaW6OuUBc3dqWc7t/oqoA3Kr/Rdg9+0FMlqCrK22UNRQ9dclaX6an8qOK
tnBMndaubFrZoQHloQZZ+dsaMqFLYH7lHO+L0HBmn/ErnRyNhl6+9apkx/5D5qYONHAwhVi7kyM6
qYsyoFnak25xDF883ZpCUL5WRENkOxdrU0DZLEPiV71BuYWGWKk3VF6b2iNEAwjV3564bvtyvKzp
hmwYkgLrjJcLh9yEnDpCSBqSgEHtIXkM0XUEsiOnPZBbndPPyy7SUHSqe4zjrCqirrOzI7mWLoUJ
xUtv6prR1hdyLCYICnC2kv2GrBXG26xmqOpkxaLofTKeTA/FEK8OVF8AkUf2MB74HRzvcIO1ybiU
pmzjJiWwOee28EA8yHX4Hbh4MIhU7WVPctXZil1e9pX1Mj+sqpC5U/H53omap3LZmuGISG/KW7uY
d7UajNFig6dThp8NTYOztZe/38ke/fezMC8MJTw33viUZMFRDGEvKjXHN7+b1WPXxMQmdV6bkybj
0VjmdvY0uauj7tZn46Ny20Gkt7jV70Bwho6LYccbp7p8bk6rY87NbJo9FC+xm/3YIzApe2zp+lSJ
Pe+ZyoIcu0TmsIRSThQdc1N4e/zgUhq85g9I21hwZ80wMciUZ52q0h4/M6ltIq52iJ63SPTS0OSc
i3c4wppiAg9zxH/m/HblJldykFP7h3CFktEZoDLjnRIKTOcPDsbgW1L97CQaSzYmQ/7PWwpDlY/R
Xf5MnUNkr9+EW1Q3OaDC5idZg4xjAq+f3FfLP0kayqYRbY297hM8pxpOjMU5h6yMeh6THh2MWJsE
2gpxX3d7Y+S8136DVz/PuswAv5wt+mqY+GCK327SwVqDwpaO5Xfaf03JXcOj4Am8drB3mS52Exn8
gGNPJpFuYrqJQa8QbcEt7Fe4zrRtlzcSxTuUMoMkQ9ISUKxTa3tlq3vJ1nRrl76C4QVgj5eOeZci
YVfH4IcyR1VR0mpxuuk3JS5BH1C6rz/xN7wjwiBIGmKaLaHE2qXkrEZuG8qXWePNFHPQXmbwI5qI
uURw5Z4ueEX8jFcc51JxAIoNfOsxi0eRdoCY8/M6T7tZ/KC3nSXMhHOjeAePjXPjaegkJaokFM+d
8aXeECR7THcVfdGrMNjI88ucnWOfKkQ3kDmgU19DflvpT9LAm8bjnW2WbwEkv3hH0vI5nfxFOi4D
Huk2FOxtqDr6PRQVOVvIWxIDGPHYy9A0xInryAdQuIIAlIcOHK9IGHDoIXyiliosKH6E6YXMb130
Vv7/jEzMNSUMLOi9/s/HCQ/xreQ0IE2tA+0hPqJm7hefW++656BX8b2nAomMqBiGorDNqcvcgGK3
hQKfHE121YRWvJS2NH5XytJvusG5bu03J/1kjnnAGAaGsxUZrba0cRldqm78INjLlzgoPP4UweVP
djLGHAoQurdCJeECK5BS6fzMH4B3va9vri+Kt4XMyTCqUkVzXUO80nwslcWqamIPJIi6D9XAi81+
c7NOa2KOhyrlVT/Ib21poi3bnZU7sZf4cPV4hde+ylnb5Xt1Msc4jUQWF3EcsLZYmx3KvhwvnKTQ
u3aXHwf+ZIJxFpUo6NTv0tKqvC3uwfW3wyP2YFjm9ofn5XrCy+7pZJHxHMuq6Is4yDgXr7MHiS+r
ptxCj5QPIf+0unScnQe5l33JySQ9qmcBYanL0zKrE55aspA4MvrEkbkNY69MpuUB6m3T0/Uzyflu
JtMatsjrrPZKRLy8XvZlrz6Ubc6pufBMMCFnOgwtYBetPMN4Pxc7eeYs4R0nN3MwTAYr1kJERZp2
tNOAJXcqu8cjWXLTLXdE7XL0/PPrmAxQELPKpaXFUugRjBarB+n+C3FWcL/MtryZP9AZHRCLvZqt
RTQLhE98WjredtJ/PzshYY/Jw7Y0ZU8b77MQ2loCd/qPnusrWM92mUIrTe1yyLZDnsa80baDnW9C
sMsKGMNLj4g7DxCdBOFA7fNOPw/2TQZGtAjAL814M7RTpR6g39y5bS4OXreg9qnouWSFqjE6JpKb
jtxnMTTb08qCNnfktlI2uNcvx3XAVtkXTKMrul7MISRntdQ2RVeudqoIyWnthXuIr0MN9OF//apd
LmZI1wE/i5FYXfw1Cj+v0cP15XB8gspS0hl9VJpThdCENqfIoGerY4tygui+4Y3fJjTVXjfIWxT9
97OjmkWGWQs6ik+VvE2ppt66CzMuSl8/rRCA/dXKSlsBZLOGnKQr3Cyz095KwbhDQ9ZoQ0PhO9pP
nXyrBe0B3Dkz7wF60TiEgyVN0WTkPBm8Nvq4q/vlbQ499DtrehzQ9/lQPtTr1zeesgNlZVqpKPpr
O214gPQWH7+7qSfzbM9bLA6RTCqYp+x3WaAq4HhBoh8t1H0NT4VBM0dxs7vMp+NRka3t9FtiLaif
Zk7+DRxKqS8662EwuRnwiyh19sMY0Cd1XZAS7GOe0G/0qPFiQwyuH653k7RvsH9mgoF9jcxG2VGu
NkoWPe4Vtzas9IZqJlUbcMPdoRzulH7cWB3HoV2EhTPDzF2ta20xBRX+BloTpG3sznjq1Me+eY5T
zeEskh7eax+YQXt9rZeJ0Mc/KhujUxzX3u4ehQiFqspEK7Vki6O1ZsjJlt+4iYeL3u5sncz1JWKo
jhUVgaCHq73FkPIhQgBZuvldzCEKeDclxn5M5hInSMeS1lRQMCHhxzRCNzM0QF3R0L1amOw8XB3S
PstKHDRi/7FoyWHtjzFaWskUe3jsqB3ejgIIH9SN3HU3EYm/1bnwIRRDjDu1L622RJwvcxHbzjaH
iUbLPA2jjk7KDGsQS5kVNnfL+O36179oQz+FG4yNqZmnUAOpnleYqU0GzVK01IJP4uQvLt7VMzMU
485gGntP1p76HtA5oqp924vu9XX8Jk13WgiDkklJqgXtJNgs6NxI++ZYOlRqLNmUO9JCvkB5jrhU
jpywEMP7vy6rhyTNHGH4x2uGUrU6s4bkhYGh6aYdHsI43xMhfMihEDPL4zGe05WzaLqmdzf3566i
nYQxX2pluhhYczS/llWyXZe9IqAWIO9I/6VOfbRq/Td3KzKAmBVCMhp5gtbkLN+OWfFJWqbvC7e4
fP1UoqP614Wp+RR1pYzjIlZPcvSMRsKacODgMrafbR4De31T6UVGT37nJppV3GMS6JB8y5+jxKJU
AqWf3VCRxOKG51HfEcv8+phAH9CvqxtGzIgu9DIMdu8MuVV/UL/IT6VX2TV6/pqX9FN9NIJ4a34s
73jJKc49gQv51XiXyf/ck+yp/LDuzR0t2ye+8KmABBVm/lC/7i35nnM7r99/VWRgRtCKSUo7PHNV
K/mkfG/uaapAd/W7arSEbWuXB26cT8/ItcvBQI4Jdu8uFhCz9RjmxJjhnir0QimXkjvK4FNAz/v1
RV70o2cHikEgUkDXgSgIFlII8YxozW5vDOOYolPguh1ejP2GSmdgmqeYECjoZip+dVTsaouq7Y28
KZ/aI2bIXnlENLzz+pbNP7M3RKZZNlSTAITDmxmUG7RwlXvVtwKvtcXDGw4C5Oo23WUeL5/Fea2p
b/9+ZntRUjVemrfn8Ex5Gyk17051TVApCA5v9JEDO28bf2asS5WxE1NkBFEys2Xh65CVVmn8VWX/
X0eFavSvF7BIhiEWehAvCUVldePDwCWF5Fy2Nwg4W0YoZEM4S1hG9IQ59O90z5RN+qQ4oyvvU1dw
BM6SePvGYAohiWg0ChK3vZjZunyPgA7UIcJ/PfcMiFS1Cq7AAkExXhfH/LazUqdFJROp/CcU4v5j
vhGECb9+KJFE4hRFRIZiO8YeMIHXPalS2n+4fps5Pvzt8p19LMSj8qjSIRxxC3bHgBbCJFcOuO1C
HDhky8BorEsqyPOighRA8t6tvRyEQKqrYEAThJVcwkBeaMT2uUYQKZ+GCiAlxosVNYdSDTSERy1k
FbJyv8y6E2mYEB0H7/p+Xjz8Z0Ez89XGSS0bQwBYRWpl5cNOqkPeOZQveZYzEwzQC0olZEqP0fV8
LGpLUKOPIBM8ZPUaYKTdk41+2OhtJmxMRdiJFdICQ5g7uobA4vpSL/vy0w9hR0pCqUOXEH0lyr55
M+6zYDrkN4I72qo/7DUv3KV33HNEL9k7t3pmk4k5kZuci4byBqgP6Gw80vItjSAIEnaSXULCj2ZF
0cfAS/T85vmmEuSUiIa+aeb2q+UwaArtCZ/s2ZH25U0KcO4tsbaku+i2P2YePcU07QTCFreBWlke
1P4fzMRe9PPQNP73hzAnLBrBF49RHuz6XblBe/q+QOtbgQiqc4S7+YnOjnZc/enLpYkzq8yhG8Ue
49W05keJb4tPwzEBq4puC6/GC4j/4Qx5keJFUD8ZZAGDpI3a5JkOtE01eEFoHWQbEgv+9TPMs8Ic
pxSyvz9GOtfZkwXDysE9IXTOdSOcL8YmWQkEEhLoJqNNBFzqEMgQw1epwuy/nHAM/eZG/jwbbI5V
XtN/ugR7h7wokFkFoW14C32KurCyfX4c/Rm8KR5vYvQy2p59LIqK515klep8ypEGTVPRTTPF0heM
V0YYYUCQkWp3mYEZ0tzwVi4IXcbb04rpBz6zvEQSwcAx9lYsEWjXuPlCMnNLjZch92SFiTBAVSmn
8oyuhMalk7+Uty97TMBwSlw80HhPQ541BmpWZGL7lbYVjS+T229oO8yAbJ8I/uP/f4bnR1rqtDQG
TvqMCHJI5+aaqX9c86y2hgwaKkXEYb69DNwnOwyAZN2/PW5zNSMzkNnVlNkL+pMbA/4Y0jHX79zl
Hp/TkWQbSSYjN0KDitMUeFA2zWy1CubC609ivjMrMBU1uBFZamcaBIHUkuMa38KL927K0NFIIJqm
yhKFFVU4ocaET6j4kzvvyV7dVYfqFcNYd1T+mOqkDg5l+VcwQIjpIm5P1WVgO/0A5sSutaS1aYEu
ZTFT7LqJn+Q8soss+nZ9m3lmmKOqmxOaTOmIZx++FgVCfIy0CnH4V7hmmqKpEYL+WYM5PN2az1M8
qrRBbHQUW26syqZkQZMDYRq8xWoQg3M9/kXYPhllC8dKXyRrnSHUMAdQFMkuuWn3RmNns6PZtAuv
cdS7YU8FgyFDjvLD+r1/gnT3p/buD4QxLm702Y9hHFWTyso4hSjUSZgbptUPiADdFPZ837uhNW36
wx+kMOjVf3eIz2xSnDrDVkLGKMIwJOVRo1yXyjb+2N9KVvGIvKYtesNmGq35Fe0q3B4B+j2vWWYS
cDUp+7xcsPU/OozGgKAlvOW2q/A2lXFbqz7V8SDgkZBNum1AgaMiiYVaFwcNLkLf2T7Sn3G2j2Yi
IJWuarI3NyAHnsgL+PQ/YcTEm0WwDfXi3znFM4Ps5ZczIWt7fLio7y0B9Vx5/Xr93l9OAp2ZYC9+
WSOfVmPrxpcFOqbJVrulHQL5UfFQk7IlXhXyok88s8e4qbnKjcFYYU+1wB4IweloGx0QZ6BWkz3w
Ys/L8H1mjcGbySRJ3CmIdlsH/CJehkFvjGUGyTbxGye9p3fe3LSIhYGpaFD9fweo3nzyT/M6m9eP
xyYpIvTWe6kRjAV+QyPa17/f9SOps6n7RI20RO8UNNKl612dTJtF6F2xaL08ND8nSbm5bu5SlCaL
skpkMOrgf+a0EDNpp8IwZDxZu2ehb1ED675cN3Hxm53bYE6IMOezKCo4IeZDfivt+8oqjpM/P5ce
lSNR/faT1FrJbRoMt5kDpRB/8a//gkv+QhZVUzNk3UR+i7nmY4ovlmar7EFGR81QEC5Tq6+IBdky
zte7OHohi6aC9aiyqbNdOtooQeWdNhxNSC33kAEBh/Sr5lR7cl+D/UOy02AJ1E2652qZXrz456YZ
zDRGJV4ihKjgU+kd+Sm20YoQRBvadde+Cpg+u76pl3zQuTlmUwslMqV8XEBIKt9pZrhVdH8Sn7v2
Wao/ywbP2sVPCD1MXZNFTHaxfc6F3K5DV4qwVn6rMt2aq6OMFlrxf6Rd2XLcuJL9IkZwB/nKtapU
2mVJ9gvDK/cN3Pn1cyDPWGyYXfC4H+6NjnCEsgBmHuR60hbYw26gpmLEStUIvp/CbwHRU0oSpccD
xz7gDCrpxAWRyrXt9r7x48+G9d8iZv5R3crkvlxkFlE2VjCQ4RRdD/4aVN9ynwTKQddQbKcYm5PC
7s4OxxD7iI7S0+UPuXu1loL5cta1i/2B/3wEG0yqRpOKD5lgoGwhd1NvY/g8dYZFF9jhbq4C3LK/
RHF+i9rmBabXcLm9x9ZEtiHYCu9aD40iWGJsH2vfELxOb3H1b1drK5YJxUHCizd9ja6aYluzGlQY
Njco2KsN3aPD6qH50FVo5BLs9MgV8jCmSurIxXi0OtlLJt3tSPZKFfTZDf15UODWTZ1jja27LP1x
II2fdkgq2aqgv2MPjzXZlnWi2+gx5mcYy8WO5sbooXrxwzB/ppbofdnzrLYCOA/EmnINbcDAwoI8
mOW5bW9lVWRDrLrNX/pWBveoGAoZZrRoY/ejYXxXU/lKjlXDS3ULimwX3+qhA3OpYQdWg4QEneVB
oGeiM3IPDubGMZmPts+gUWanaWpnzm6lcQou241ICu+K6HbWdh3qNUNewE7L5WVcIzDAo5wvgNrd
kHlzoTydB6YUuqxPBnSxoRSAwcjxUErYNLL6INlAKtO/fLDd2tpWHIcI2aLa9lpBXHIE2zwCi9Q3
jwij3O6uFw4TMGW4oCz86gWqN9MI/jYzIAOCKL0u9VC20ysD05dz+VW2qlGQxREJ5EIYlN2nlrQJ
CBPLT0Y0uOvw3Sgf4V45zfD/JYNl/uL2JjlkpytFDqw18ZpEkbsgm2EtaqiZtRP13wQfbQ/Gt6KY
um5imRjbVLS4xEfDJjL6sNoOPp9bBLZvfGrHlyWww9iVUd4Wdi0I7IBwiNKUlo1UBqwt+kBuZyQB
wKDqyUc0TJyrZ8WXD8Y34eziXtCxPSyHMGYx0HZgMMlmd9iEQfqJHkiIxL4bB8I9vwI8IxyemPhg
kW1CGjpCHhrQ90cHGxkicWaDQcYlW+AgpY2WvOmiUgtqub43x+kuWdHmnbTdFVGyszT3Xm+ARpv0
9wLlEXxDfvFCEQ2Nno4tCYwYcdXqKU7NFnt2ma870vUEqtYJPZweqUT+8u6HVAxbsXVdwbZ1Dmqq
SVcJlQCirM8PHxIl6QRLbFj0iP5Jwbuw6yJrG2mc/5HAs0v1dWQfEjRh7hBGHvPLWdwISmtPRO32
5pX+9j038jioqZqpVCaC0/VedaRH2XYVtIlmd6xtn/jp9wSXGo5+e5f5BZJlih+9qAfaOpiTwa42
4tFQVKbb/dCbX8QD0qKTZpkZbc38yVRui/4m00S++m4H1faaOSjSokI2ZRnHLs71jbw60kuLWf7h
4+Bh+cMnK9AP6lV8W4WixOBvzCpvcLs5HQdFRbvKqqVB8Po1wuag6Ln02w9sP4McFLabXfUu2nu8
2hdYzy70bsRyaDSgN6TvUJyEWiHg87Bx70WenPlKRvCl+GBfjJ0e22NDUXVH9DE5XLIlTU+IBqaV
AW0p+Szjf1dGJ+o23XVJN6fjQInqrVaXDXJWxOyCqfxMZSJAAcE5+L6lpDAUu2OdL4Nsegu+W0Pc
yZAFrrVIO/h2JduQ+ygvoPvgDDhlXopkQ3qQLf/nUlT7VMde2qLloW1O9l80wmwsgu9WSkGYaeUE
/k1jJJNTgDIGxAgou41KXQqOuRtNbmVxoKPFdTbqKm5TD4u7/pt2SAK29u+rdh+9dh42lfg0BOt9
4TbeH6TD2V+/AHl8F1NWpHoBcizG/tN+1n02nmQ66dMCVoEGRTIR1uybno24VVfAOcPvQotIHicj
8x6twpg/RphS9tu1r5xCA7FSPsb682Vb31fVX/J4T1zJwNyGxTaYgl6/TyihKvazTgXmsO/uGxqy
D6AzVlR+sMNEAFhUbNqQrUmht7XLpv4qp75TD3/lvRkyQFGzCVhsZM66i7RZrNVG9M/yHWAuqjyF
nCTffGJ7lyULVPemfizcVdQUuRtkbATzRq9XesRqdGxNKVpdR1ZMRd2oU/H4/dG6kj0nbiuP8zQS
OyL9zHpitNsoBBp7+bV6yg+K7FDMcprO7Fc+FnsjyGdti25XCoK4Pc0xVMvWbTTJWL9RF1bgnynJ
BP+cIokwU7hSg2X6Y5T+V0Hcq2DkcZZTpZQD08QScbsLB/INiiY4zm4uB0VjCw03JobR+ERZCsor
KSreYIY10Xah/aA96LfsxWtC7U46iioNuxe4Eci5LrgoqZU6mPraJtgJWHQWeu8MxZG7NhY4intP
ngEeKQMES4r2GxdjmmZ9CgoFdPK033NsRp/Hw/8fRrYCOEd0apRqBdswtjo1z+lKvTg13FjExLV3
CjAasRMgA/bbfBhICFM0sxdaMCtR6xgYhKsW48flgwhk8ENgZtkZRTGxLg/1nmJEUlUXgaL9tqGD
OXWbY/BLpynqLUquT4j1Bqc4Ds/jOT0Ux/qquU5CFQOi6KgJKi/2VTys9Sk/t8fhcThWqUudEkNY
reB93YvRtj+H+3RqWSZTnK1yMNeWG7W5F3VepYN+cUXbmWkFRf+lo2Zw+Zp3n4StVO5RtyK7kspi
kANyy6g34pPugQEYpC/iJ1X0Sdm/bxIJioyOss6cgB9gRtfHxtHiv9D+7WGYpW8kFGk2U6VmHmUH
J7l97RUarl31UXBne4CxFcN8h42YGmdIJ3MliL5YWgI0ix86zEj3qFlPXu/WiYNY4OWyUNHlcaHA
ONK+SVK4P7oK+kGC1ywSUb7sRrHbc3EAHw9KOer1KGPxZLm4qBHi1c5RLGimu8HMvTarvsS68mCu
1nWeZJoz0fQIRgbZrce08C6fV3THnPtQRUg6gSQNTUpkUv1kSBNP1VIUZpdy8i+L2n1xNufmu1on
KxoqK4MNsF7OBRTY2CiIPgccC66K6qlXSG6JXDFmzbw7u5XJeQ0aeIBTa7bhpVyvAeutjAJWj9ED
inXqwtEU9uUuSeOwpazrOh4mtFYWyBaw7F1/BdolOPA5yk/YEgk4YwTE/QfRWKkIX0weX6ZxHvQo
xbifZJ7NpIBHFDdHa+4eiym/UvQMO1fs7H6Nu8XR0hnkofn6WfB9mYxLp+eAR8IyCNtaAfQ/7RXl
4enN82WMZDRHd+QqQgiBtfLVlkVaurHNoVHRJ6PHplNQSks+9fv8YLXXtPTA1OlibYhAqXaLUlul
4oCpbXMbRTe4gtotuLlfpcTDqrAhZG27q8vIG5Rncp+G6GNOvNZDGSUD0FfYnS7alS54y0wOrQpd
a9JOSlhETI+MfIZtLxcHGQKQ4FdiT63dE9vAXFtvRk4X1Q/JoPnVKsoKi74mh0WFpNN6SYD3+mTc
DoaWw+dZHy8rqeDG+PhviOO1kqMO77CkPBaq/aFp6GFsomBo1SNpkLgoysgpjVjYWSA4Hc+2TlEy
JDZ7Wd6STGh8k/CWEYxZaf5khpKw1WU3j7DRUr4ws1KqrE0G6Btfo/vmmB6MAz1n4JyLjiPW1kr3
LE1Lnqsb/ZydRF6W6LQcHunq1BYa6UgwxlXjaXl+mpNOVMFj6n0BcAj7ERsHYcBCiopQPF6VZvXX
pC9Nd5HS71RtpVA2zfZQjMrqXVYgAcQTZisbmRKGuyYJfzdoRsMZ9Md66L0axA1RrYOwF3M3hSjH
ztDk0ik5tEGaKclh55hntctXRbZDbW0PM038VBu/XD7cbrv5Vmc4QLGSOp6iYlbQSX/TpgOWnJbh
iC6GpvoRo36e2T0yoXaQ4r8vSxbZJecTgblvrOUcTqulvdbZdFZLLCOIjiAMc8ppDdMMVE2ZoLlA
pKMc3rRN0aP1nME49pqoFgI40bZqgQS+LCPVemGW2QyGvcTyFO20rLbgLRIoB0+tpkiki4cRJjAa
34h2ly9tKFuhXmYC5+03mmwuivttC7Ztx3KSoq9tDKSv0b2eO70HYgUvv6/DCrNJXSg9YHX6Mb+j
p+YD+ocwN3qgrn0ndrN2mUs2Wmpx4NLmEmlMA9E3mwDGIjRveNbhbEUfR/C2YGwJfWmjW4azUwUY
RgalRw8vk20Hxxtcv1AQINsTW7x+/E86zC/MHrNBicgK709pwY/dTtINIdbJwoxYoS+3ZZm9jBkS
uK0syhiJlIDDJNVayVJTIP3Sy59ttstgVF29na9WWgui533405GMUEywVPPDWnYdo5OBxQvRKB8t
op31OcMYYDodzAHDFKrpFlg1I8Dcff8DDN2GotmGYXGopJp2vWhmrwWNdexW9KaSypPq4PLX+xfs
e5fCQZBNlakf2BRqdL2guJietBs29Jbc/1V/hqm8S+KARyaGsQyRwQIhM2RbyOvQhI6yomniWwKe
YMHl8c32RrHYqZ3FKA0bprMok6OttxKiysu3t/8U/zqSzcVZeZLUWTRBSp5S9JxkYxpGkyEdMlkd
XCMjtjMm5l8UZTbXyHO3gUGlS4cSMhudYjHh9Nr3xQ+lnQUQu/80vR+NQ5uhKy2tazO4MiCIrwLW
Ms+wRNQavVt13R6HPSYbz4IaE62USWdaYaFdDW07sZ9j/lJ7KLDfnBHvq5hTqq5FtS3R+Tj0UDRS
r3qO8zEKPOVtJw/C47+qXG+Px7kxUh93iQJKfFR68meUeIg3VJjVGzNDYMj7j+779+LQok6WptS1
CNXItTwbCXnN6+z1srbvtkRvD8NhRSvL05LMCQmkQ3OMXJAoPTXHESF/6+IpDFaXjenqRy38swj0
X1Ip72fkEKRQzZjSSnqrET4xBGnd9Lp9lQMN+ylSL7r5q9aL9xOj/P9P7dSTKY1WFbdqaoZrr8s9
IYWTts0RkHIkevkc98Shhh47naqHXRrfKAP662v50+Wr3607mXh4VAVk/3gOOHNMIk0psfmIqevo
MbqK/gU74/3iQT1E/vjxsrRdWNsI42wywRaiFQ3FgBiSYPzqus5v6vVE597pur/B6Y0ozgyTqeq7
gSHoWFjHxcgdxNhT0QnAbNc4NlI4K1Rqiu1wMkAmnclprfKg7wVXtvvebCRw5rcOhVmZDRRFKdWA
YlJV7qRb0BqH/+3LcBYoJ2NjpcwC1LlCHPZRLQcX281didTYV3u8LGzf3jeH4uwtTnq0JlN8HOpN
fvy5PyNXivA9Aoe2+rFDioeN6MR3rPRZXWMsUtQpsu+cvP8APncqz22WzgV+gK7G3ggrq9eXoTyn
ZfFkF8nVQLWvRqxZKEwKR3QFKsMvmxylpqZqYcpIMjXH1WtudT/2mae9uvHH7o1L6fJtiwRyWVR5
yBUrs3DWnkxu0r3ko/A6mTvyW0y9uU4ORBYZS9pWJSWo0McHdB/6jEGocpZzKWS6EdiDyUHIUqxr
m9U6CeYRPZ364CblaRKxvYmujAOPNqddo0+wBvA2Py5D9kmXJ8GY8X7ZYnNnHHRQ+EFtSTQSqPfR
/VuqFbS16Rm94KxJFO2xD5fVYD+nvRHII4lRd4lRwWNgvYU6ArvkkTVugq0+0P4mFbARxaHJ1NdN
JM1QuSQeHNW8YQvvBKcR6QEHIWurkjQqoHK91z6rruS0jL4H3ZIY1g6Sg/nyByt5mKVcUHM+24n2
Zc3OVQymLKf4kH1l/iTzJbun8VqccGQHuCSMCwHUqVbzua4AUSCv/7nb8U/8yH3f5/1b8XlNuSN2
lmk4FPXMkz29FkeUq04KcUzzXPyQNddU/2BzpeDzEQ4x+iKhjZrDE9BBQ52iITB/kYUETwJ3g09o
JlIWmSQG1BoJSuUWSkeF1x/Ip6FxzMrtvxA0QlZ+9kmRHElEWLw7ObVxrPjMpp43ZrWyriX5fkwd
DfM9rJvX9tuv1K+PYCA8oCdE8LAKcIvvPU/mNm5lCXYXSSjKrXeqKqy2ikRwKFLTsjT7BtDI6GW6
B9bJmqKlTQ6wUs1jLW2a4Ez7HqqGiUkbS/SwD5STOCnRSNDr9tMQch/EBLKTPDOBslN8kEUTQQyb
frM7rDGUZdtCxws/srgYST0lfU2CbjwnIA8vynOHqfLoiZSxY00if2D3Pjfi2L9vwlSlRz9pu6Lm
lPaDK5exa7SCXMK+s7MRwb1mXSlHZj1QgjJqeqhuKciHpmMT2sLuw/1PpaNvHden4/+4T0VWLUt0
rJUPatCPNEeswrgmD73D8j79B1Hv9m4Dq7mRxr0y6OehmpZDGn1dDIee0VHu5355jT4vkjuYUVPQ
86JfZchweX/z+mxEc6/PtIwo6M94S9lCuPVNbv59udNC1k9ancCHZ/ki42YOwW+K+Usm9POfmqL3
Zq0PLep5lf4wlapbtKDkqGR0Yw2C4+2C80YS9/QkkVXFDRaKYa/XKbGxKvkqiwTJpv0QYCOD80oR
bwxR3eIGow8saVd53YfaacBI1aCfSbliTYi24YBIw8e2+cj5yyrs5gdwL9Ay9d1ilPC/usin9f2a
UEcRzVbtzj+/qyiM4p/fbEFDXZIz7Jpc+1Z1Vb/AqgwDzOCjg4X2PptzkMLCR4pB5B+xn39JWzij
pzIYjjCMxdJsKHU99I+ZNzvZywqj6O+xJleYhRUpDefPgpGCtvQNpkH3tfgmHjtTcnKsuaTPbEl0
42at0BD3q7Kbr8ghTrqStImZF52d85vxWHxTfSx+AMnD0Xqi/g1agXwkVlgra/pYfhGgAPvjl+6Y
AyBr7EZVmgFAk2ugf/yMBwOZI+s4ntYH6i8eWKx8HF24/EJ01Rz6qHHbZeiZIMFi1U4+XJPhq6Xd
Cg63G9O93+zbq7J5mHS5nuoshoEuJ0bj0rq1S6/KI1tpJNpYI0C2t8hlI2rBJDtWnzBR8lNPVrcd
H6tychKtFvkSokNxqDOjGpIvmQoMJfkZ21GfF0tbA+yH9KIEb0idymf0I1tOPYJ+YUlDs+h9wb2y
j3NBad7iws1hrSKmk8z2jM9SNh2MgaRnzcxyhH0yVhjcl0sX66d5atXHvFPshyiS1kNGaskzrGu7
NcurbJbs3K2aVa5Oa64hXyMl1eC8LUMBpRhY9/NoTQQ3x4Dq0q/mgEzp9HgpSjwJhvEjzT60oyBd
tx+dbtSNw6ux0de5NfC6gUP32ND8qDaWm2ZgwbSPRvsJreyhsvgFOY+jiARLYE5vfsbmi5SRJGfU
xNmUhXjSiDXa/UnuhEsSmG5dukIOqkZ9JGrM3JXJZWxprEeXPOieDfxPciEy7sd1mwvlwGmVjLoo
U4Ug/sg/zygtV4/JYw92vWR1NJ9iMNQQuA0iHeFgqY66vMXAPkYKGi3HC6DltEZj3IR5L4EN7QKG
gaW/2BWIfnt+yfBM21rVLcxnsiCEPs3f6LcqwAzhTefFd9LiLEcauxEI0wSv6u4JN3I5K8jnSGrU
GnLjpH2oOvpEJuEKw1182MjgDMFuamuVVMQf2bG+Gd42oDU34jnzXaXfiOGe61gy5xn8PTBoE519
cYQ1uCmy8dhgLrgzkSBO7WtryrCGL0KHz3I3jLeG9WJEz5f1QXRlnKqXIwhm8xVnyViA8797/sQe
o0jrOP2WWgNdw1YDj7FFAbFNPQq2SLU0zsbw9fKB9gOp96+jc75+VU3Yk0liZPzRq61g/piABRBh
topdePGtMMQWfCOdc/ijfqpIizFDhDPZ3fJDfTbO6uzm9yi+IRkPzziVA/F9ss/yGyBuDsk9xqk+
rfI4JjhkKbtdq3xqled1HtxhBO1gaYEMTBQKi87JnOYN0iuRqY+KAUUh0Rqk+V1vYqlV8kPw8dhf
uXQuDiUSzUotU4cUPWTb99BKMx8YjSL2w7yR8Lmiqb9dP3RzkezYm2NNYOgqtBQCaRHfqMlzU2Ck
U7/Tm6Oa/wVbhLkRxcFGOhZ6oyQQVVca4gnJ9rFJESP5mCdoX6y8+m+WrXPgoai0wuYVKKYd1YZX
V1Ooac1HqWi+1IZ8xBQuOj6LOujB2HX5I+5fqW0oIMnCcflBfEyuFT1GiUhQViu4UyXjeUAdtq2G
j0axhqpcCNv52c39rjXvEjlrAOdQI80sd8KG45VH7DP+Bkogt7zWPxrX2bP1Gl2BT+pw+Zj7XoLx
LpWzCHOY54wWkEoeTYz/FSCpto5f89SZPNAlo8G+/iKQKLpZzjoGg1TJwNyg1jdDGYl7chVhDeaL
fLQ/tWfN179Urn22H4WC2QVeumDeSqQEL5yEKGM6VU/5IcaAJfiPvlKHkQuIJiX2keb9Xjk7aRLL
xDQgQjQCCjtPHefObeSyCrVaywSq+i+PxbsszkgmI9HSxUKSof4x+WwrtaXhsUDfPvbjoZTUic62
7wW9y+OeW7pIpbVMTFO15zgFxc+YOJeVRGQL3EubxXZSpho+VVrmvlTg5ZO/5tJLI4nMfD83+q7/
fJQrpyPpQFbAolx4KADq9X+3h4u6GQWXxse4VWSr6Vri0kzTi4sV0Cm6tP2K4uYsHILUdqohYMet
9dhPll+B6hKdcCwBUx+tQyPOgu6/37/0gI9k+76Oq6RGXjkesBRYa106LGFkak5vTKekNE7dkL5e
VgyRrr/h2eap66q20dsJdkVfq3OPHSv9wf7AGIoNbLYQpnkFkPFW49lIqzuKXaxviQlWqz+yMcP2
DNJCLLQXQ4YIi/k4tKmwVLON8P063/jKeiaBxXfjaQRxbuxWp78sMW4UhgOOSpLlpm2gk6ye2YXp
9c+dGsKh+n2H6F1ROMAgTbKo0oqsS48N0mivCsGJCh5iE3ldLFIKRO6syNQ49EhkEFfVFY415Y91
3DtV9izQQsEb9paV3OgFiea8nEYgbna2QXNswtLAZBOQh+pgOtnNdK6x7UecJ9uvKb5/sLek+kYu
agLV1PfQfrb0dnherrOgdJuDeotWVK/wywqkRCK0F8EKvxVgbW3Lrlmn4RhEjP7x2o4d/dh57RHr
FBonOYkk7r6dpmoboCe1wRPDfb+6skgZLRDYtp0jx9/NGoW+sRa8Meyv/OYOvEvhi/lLXCnVzDLH
8NKP2lUavin/lVD5dzFkI4eLrWpVbRQNwztwO8xTe1qxuxdcx9dS2IfVtbATZ1f3N9K4N6DCPxGZ
ncp4LG8Ub7pO/dJdHzAVepyegJB3oo+1rx4biZwHaXdYPIXudUjENtMoVLwKdN8pGDoUdzmKc99C
eewGNjZgaYuuWBJsr/Vllz4x/rHeKc92yNoU/pLBxdycj3MbVXU0p7HB+dh0BKMCw2atA3kDL0zt
/d08/UYc5zguY9ZKMXN9WNvHzxlE/Q9i733HZyOHx/4VlUQ7Q4DDpof7Yxv+30YlkQGI7IwD/1xX
QHCJqj6qz/0xPzExCQivRJGMSPE50BhlbZJWHYof0y+N/dTEIs+DpVwu4AU/fNTUE2nSEt5OlA6J
L9tr4nVJJXvmIHdObqTUsbBj6CyNMTDRTDsX0xei/KPgLvnxpKpdTJJrTPdb6oJp8TDHV7S76ovR
W6nfmB91IkqO71fZ3xWFn1Qq43Wm6cRk/hh+aI/NscECRglsynko5U7xOb+bbsVDSYI3gJ9Jmme7
M/UIfnk9rw6aNZ2ubhyjTF3BSy5QG37IyJQY5VQloYh/23uG8SD7P2m4J3rsJRTv/oSkSWUqf0mV
OEhZKG0a0Laj3R2cC4OTY8IZPedlCOqy2U2fpjB6qw4YN/Yntio6O5kP05VyHH1WMV6woLV8+Y/X
wKHO3PVjs7IQsjjHD/khWK9sV72tjx/hVrvTldCxFn1eDn1KZdSNJoI8OVxAtIRicWABg1Bwc7oz
o5XOb3VRhWk3qNwoMgdE3Uwly2BVU9azgV4etIqE1YuEjYw6usByj9yRx+QkOur+dPtGLAdMVMqz
ZmFH1cMFC6ofpmtQHvaYGC4xzZ45xVumJQ+U6+TecpMz8p/2oUN3vLA7R3Dn/OTSFBsjOnfgFmc1
+aaD3U0p9a8kF0y07bc8vJ+XH12yU7WTF9bYkT5PvuwX+LjRiQ3fLJnTeWyMcb1mtKR5IHpp9oPD
jWjO+enAU0SSDqKnU31jXLGsK4heT6qDkTqvEEGHwLHjG8WiRqNqOePDGrdroILaTb5jjPbYtIA1
OSI3a7/RYXM2zu2xO13RkxbSxlcWQ5Er1l6FSOrDcM3cLfN28uZn5bo55bfWTX0Q4IPAdmwOsRC8
TWYx4WblU/rmlRigY2d7o8eTHIB3Gf0V1fUs3GS5W67fHJqDpYhYdamwRz0DAUjJ+E1OzM9jW3RE
T6vIOjhEMoxmxkrEjgSacrYtyZHNB00RwOwu7hP00sqErQrgm14Zs/xoJ2jprWT6kk411pE09Jwq
yGxrnW/VoHusrUGkp7tPnK1ZBHl7DUsfuADEWqKaKDFS9totaAjBjOknng3/lS3hSw5YahmI1tWL
JHJ2aJVDqkzDogRTx2aWCneQv15WSPY1fntBN2fS/hkE1OtiKpmEIumQyZ2r1au/NtLL1FWaW/e6
rxiiwEp0JM78LHmtO9LhEmXsf1YoBXu1YBJLJIE3MbUd1XJBNaxBuGumZ119uHxn+/mlzaVx1kTG
2QIPfcmsSf0x3TBq4d7RwvY8+73bo4VdBFqiI3E2NdNoXjQlx6WNmmMmcOKaRqDdIhHco96o7dQM
VYPcLZnPVEb7YLwIrHYXGTbXxj3gWT62thQXiCwmJYx7T0/LoPibbcfmuxD+ce7zsdI0rFoPZrV/
LTV9cKZVFbR0Ce6Kf5klEMu1dgv4kbrXgjxJuWDqQ3BR/ACxPSxIlvZot0+XxlvLHmnoTnvpJZOE
lzV59zXaXBZn/b2pKYkaA6v1jJwxRHMb2QAAtkxZ+quelo0odqebbIMBep4slTDN28lgLlvr8rho
yYfLx9l3ETdCONOf+xFLgRR8/J+s36pPz+x9tX37iq3gY8NwKJIj6VzdJFfNiaJ1W7QTSKQbPDbY
STtLBdDHTj7nae/U6L+7fMq3noULmM03h1dZqRkgZwNmu9Sj4HH/pn9mbxE7nhROT7Nfu/H9iikU
3cUT6WHD2dWM7XUO8NxZsbkObEz3UwRC0vVDeRtnrJh+XVwnvsiPFOkxhymYosA+PRXfPE3xOkqx
Y6JbQMlFayxEV87hikEr5A8moKM+zgp6j9PEnYpWgI+Xz0J+axpX0CUVZ3i31mZ+mTTJUdv5kGur
QIUvW+Rva7qoQqZ5joCRU3xvoMEswSR6a7uTKWg/2HeDf5kKkTnXotfNYagSZGHQqfKkfmbjJ7k7
3INcEMNfy6sZpN/eQtaX8kseiGK5/QBjI50DnhEfTB+ytxe0eWL+aONHt2ioRpAce/8NegjfO56C
yrTBzD3UkGa10+ngRBvKj5eNUgA9ROagJ+t6U5o6CAE7NkoJkYP1iZjkiUF83N2wW03d0V8rcPIb
LWbhE58+NKfxOhZGp5c9OiJzALQmli1lCtrEYtnwFfl5zhrP0HMPVcawgqd8+dy7nvjmQ/KeCZmk
rJNhFqq+eGbe3aw5mmUqu3CkpvdM44HmjSKQedneiczBilbJhryC9jww9B/tcDsKR4tFV8gBSppX
S74yhRmN1Kmj81rWARpXJgU5edof/tMN8oXzpZiJWs24wVn9XvT3Q3a1RF8kcmrSl6oWQSX75f/+
dBC+eJ7EaGySKhY4JQ/LAGJsek/sgFg6gOamnUI7+nH5dG8dpJckcjiTmPYyYBUwK1kWyB+ADPGB
9askRzNUEOxPz/MZyTJvfPk6Y3C7udFfkaV32jOY+rHstQtG4rGVq2IMEmgRX3QHN1VeVp2N8bfp
y6KeRypA8v36yrtp8BX2IdEYiTy0iDGgD53ThYxvU0eaqr4bErYxR2AXIlTlq+zxVOhZk+PxYNtr
4qspZOMxNipk1EX3iig/tZtT2JyPA5q2SZdoBTNhoIZR2ARg7zutrva2C0g017Cf6N3I4mBmYA2O
JIFjRzFW238dQc3cYtUCQ9XIW76z/i6QXd6w2f8I7p0a1EF9ZgNBTezaWHhyWan38YGAwBtk+pbM
8+jbJnotWwkQu1bJlWIOzxnByFqhnelEP5XK8HxZ3L7r8Uscz4VNC31YpRVGa1bNh3Zobis1S5x2
LgRItG8R73K4/EZfLUu9grkwSM3iarL9PK0EXgdTid/B4F0CBwYFtXKzyOF0aBnGoc3EmbSbGE+U
iKF8H+be5XDuhZESGo09MDXDsDIip0N9Tq6yk6g/QhHJYTe6CWo0w66WmODGjEeqYmG0cSgef276
XkbsaB5dNrZUBuIkm+hTcd5Gaqtar6DPJQB5MRYK59PqRAoRBRqCr8UZeC7PC00oeqdb42pJ7UOG
/OFlzRbpA2fWUbvaZWzicTAV7WyjBteM69eyWP04qQQ2K7oxzmlQI0mPTMoc6yQ+D21xKE09+48X
xvkNZjWQxdIlsDWU8bepH8ERqbQPl69sv95s/9JtnnElW03LtCQJPPFq9SOJ0pfJNBDn1RGqPY3+
GJto9i4UiqmvwgQZItGEQyPMSi9YMU+8Yi9TAhYkxu77qcCecEaX3RwoxaaLP+odY8Z6SRz7ORsj
w655QytmvKMs7/UcHzCO/GJ3zgQ2q/apDdJHEUesAN55zupYbqe6mxDCg/UMjTmja+mpp0mSYw6H
1pKfBB9UAO88EUthauViLm9JC/WUPqRX6FV22V7Y7twd2cBnLIwR9ofENkrE4cdkKZ1Ws8561rTA
phJT8EKzFRv57d8lAd71lUMRNa/TutMsTD9EOZZyYtFddDNgMerlW2Tme0lJOCSxqV7XXQdnJF7A
BW2TyRnr6XY1o9sULb3+ZGfukk8CTBHAF88/ndXSUiK8gv+KA7n2ODyNjfZdTfKg0O1Z5N2J1JJD
l7Hu5xm1XiVo7c6v5sYvV3ADaYXbR6WT5ZlrRX1IVeWAMPSQW82x6z72pPAwp+HHzYemD/BjncvX
vk8O+K5IfPNXHKPBTJNxBb1nhcvyNo6XgRuk8fOnKQBInbpjD+9TpFX/4uv+UiuethrJC0oaAlTo
/NmrwB6dgNeOXLfHAo8HSAME5xQYKU/uksq6Vbc/nV3bduyvLK3I+s9I2A5u8ZntvspC0cqtfyk0
vB+S92OSXG5NNmYzuekN5mv7bym4vRjbChnObOlc4YrqMwJD4qlesnIx0qhHH4di1C7pNFePVzep
QQLUjwcF7C7z+Helh/dTcmBU5U1mSTkAkFCsi5rb0EwqUbAi8NR4QpeOGFZtFJAxYvW27Pfn7iE+
YIVgeV+GrUdOOfW6M4iB79XemdBUcLysPyLxHDytNlgJmxXeh44hBqXCsHkPOeldXD6Oy20+Wwe7
ENmmSCbn8ZiDUUZDhAB3TlDZI3btZEP7IW9k/EdnO4XRn9OZ3s5yvoaXTyt6Xgj7aZsnW9b6MdOS
GFBV+qzPKfabg9l6SEx72FoosE2BafL9ZJNRVEanwEjSSC2cPIlulJg0jkRXAdWGAO75+q+0ro3R
lHC6aZp+No06yC3FawbE9GXyePkGBd+O7xVLmppos4YzsTaBNmRMM4zM7L9eHYcvvTlmCkjgEL/0
SdCBLgRlGSKcpxB9IOaab7SBZkWjrKxcNmLlxzD9D2nXtSM3rm2/SIAiJb0qVuqqzm77RXA7KOes
r7+LPfe6ZFouXsw8DA4ODPQuUpuLmzus9SltBLdvOTvGuxAMBkW0LDZzJYbP0XQL5d80z/K+92jP
Z/1J8G5/n78kd35hlsFENaoaDkZYAyZVX/HmCaKcwWmwQQLnYejKycCSubttkbeJDII0RlI0xgAE
KdqgsxKx2C2t/JOQihPTbOE/qhu6ioFwiWAw7/ePNZGgkUfMlnldLezFdD4RggHSav5ShstjOSb2
kksvt5dGvz8bu61NMkAVDn2YJ+hh91T9rQy/aiGPIZBngIGjWg1HEZ0UFPxbtIbJznDqfcEtjmLo
qt9mR3mV+QOBW+mx1arY0YZcyYVIAUkrjvCwbx8iR7DTfb+fXgqb13KzGYWtbTGZm6TRpC5TsIPy
l/B1tpPv8zl2zUf1meyXQ/F1dpLd8CI4PGEU6gs3Phw70FCZTThH2QC+B40cDSExLYzzA/GX/C3W
1Hu9Tv6bp3wUYVZIEnSZkORQdvYUHaNDxrOgf7rtipvner2TDFYNZqmUxYDevvBVR5BHmeYEW33u
S0t06MQ4L9zarButDTKwZQYitEUN+GbrgkzylU4B2sJb+1VymgsdITVO2sP0EO8nNyit/r54kN8z
/rQDBfpbX5KFsy4wmwGD8h/h0bTPwB+b+tmxxTzYRzwtcK7SzQGc9bIZmJkXUqtkpEfyW/sz+o7Z
bgeT+YOtHLSfGth+aG8aL2O9dami+icZKsANPRrMVgsBicy4o90OGFSh7AYKOKPkHa+BfitMWJth
9nKZJQzexDAj6oldmvdNPVnLLDvZ+HzbWenv/fOjXdfD7GE/CJnSUB5SUbrre7Qt6k5cNO5tI5tv
kPVyGHQeW7UZwKNBU+/QYEzwqdJD4KSDi96GfRBb4bfoIPNyTNuIrRNZVNFJLGlMYAKWHqKOCRKD
vdxf4jx6b5KWt7Dt7bvaYI56l5IoN2lanYq2D/fpA5VtB5/X0wi4bC+0YT1+v72ZPJP031f4BRoZ
tR9zXOKhYYumZJHJtATh+20j26h8XRfjfyXGfEsQzyGogw5slI5WUaaOOZ7wSEffpHPb2GYKHINQ
v74U44QJGvA7WaXvcJBbfNW/tef5LN4tO+JoICo7Q5HAMQ/qrt5jPJzbE87bT8Y36yxQkImE8S6e
3ZSo0LKRnbCY3duL5HkjEz/IUj33VQ4zkl4lzhIsi42Lwrtt5C+Q+Gsn2cSuEZrdktHaLG2rN1ET
jby4tsg9qrTQt5d38aVFPyOvmX8b+a9WmdBhycVJDjRYTV+je8ymYHwp8BZU8sDZ7Ice7yG8DY5X
c0wyF95iLGHz8cW+tsGTAYIEA7ySWSXzMlMc32CzuKqUhFKBFBGKobR9ftlXkVUCuWjH7uz09yOo
v2zeg0redBVJBV2UKhLTMBhXCcUK4awGTI5/gis3fZWgSRQctF3ph3fGiexDv3/TH4qj9IAC/Iny
QkR+cCYch91c+/VXsE2QfR9niUoQe1bVpVzeQPRtdcG/gRlZUoiqaCrm+uhvWGGZDAt9RTvZVSOx
q/EHyQ5JnDpqFNqtvOOcjU23WRljMC0Wq1SdDBjrwHMvnQrH+EyzCuEdFZ5Hq/JT8lD84OYYt62q
higqMpSF2MEEZOUlfaIU6cM38xSh1IGCohPsUXyAzkIML6JRCvS2Oa676UOg3fo/s/TfVztbQPPE
wAWIw1iAzzl+bkVO9LVtwIAOtCLKisIWcAxBWgZ9wRsvR+K0+5KG/+aaUySiy7JOoIjBHAJpznsl
z/D3jfq+SBKvlKCDk1X+bafYvOcUDWx+siaCZJi5eYpYNeI0RwgpasfSfBXF2E6QJGkSu5Y4C9oO
ghREjaosK4bKCnrWZt7JTYj6J6WcW5zMWXb5C9WIpaRz4lG/5/nA9m2wssh4PFFKITJFmmCoBbzf
lnCXZZjqQmcwVbW6aHO+b5Psp1GYh7pKTqHSnIoc3UpC7moq5gl7I+fs9+ZpWP0iZr/1YYyyPtFx
BqfC1iHIm8nPbfgiiJxcLc8Oc6k3KjqE0TQGCF0uRDtLXWBF8kUX/t0NsVoQ46ZDaujZDBF6T4xs
A0PXoFqtX5TcWnS7+imaqGcOvrknsxN8ve259A//EbirkmmIkqkTg2Xdi8OwUEZzBl1EKFtm/LhM
rlCA9UMY/FJ/0CS/K3gs6pubujLJYErYmtEC6TqUqgw9tKWkfhUy1Y5SabFCnfy4vb7N0TUo3P9a
IHM3COj7FXIIOHn5T/0burCfoG/sFEfhTJ5V6H77FYYx1XeS2Mlkmc8c45sRzco4c3KyVK6WZsbu
0tRc4WQX43u8J1bx+KFAZNc8lbvto6pqqgSskzSZpbgyUORfwhBpENEXngxf85razV+I0zvpPdnN
e/LOxwd6CP50oatN+fc7IkvmfunQLew1Q+ukuvF9keXTNKSHKg8cIZSsYDF+3t7YzVtDNQxNllRN
0Vg2iaYxoCMdA9Uz+XUWkAgkqXfbwiaia7JsGJJkSpgg/X1RTRNVhgRJTS+oYqqdk4c7WbprIByY
JRnHFvWCPzZwZYtBmWwJ5T4qTcT06DBs66OQxrtAOMZ56dxe1Oa2rQwxKIOpbw0DarHh5YtuVZmT
mzyNu+2lQPhQhHisQdhpuBbfpJPnwvBGCReSUViLtGt1F/NinMBks66D2F0zCVjpaVLg9w8kzKaO
3ArW0rfkccjGHnyG2aVfjDPcz8VFZZMSU6qS7I/l6CKR9un2Xipb3AHrH8C4/ZiRTki0FEvFPTyA
bWT0Mcu4b+1pR/axHe7yA63n0QHv7BB+jHrQyTxhr7hUb1u454nUbbrsakeYRMU4FP9LNgfaAC1T
rSY+FfL90DzqGY8YfDOoX5mijrYKC/VFmMsuwOlI06dcTOwBEUDDE/XlGWGQu23qWYqbzAA3fghZ
3cLSppc2f7v9GXmbRh16tZKwiTLcR/TpALUyHQoemuH2BOmW/qlTOC7DWxD9LWtbRDMweQRbom5K
dhFnZxAvogKai5xzvnmprz4PAygCJOzVUsLZ0GvF7oq3kJzifgfGE7cCoVAr2x1vTGw7Wb0yyUCL
PMmiNmbwCDru1H9VHNoFG32iw9PTOXrg9UVtX3RXe2wjKoYK8n7M4ByUUiV1FWd8SZz4pTuUz4Nf
vej7+chje9vENkLwABNx66gis0SxVATQKuLAl0Jg9x0axUNfUktLCXmZrE2cvlpi+/BrBfpzSYXv
V2F4IYIzCh0HPjfv7JUFBj1FORKyBlGn15bHakEBo0f2tDkvaubU431jav/mmbeyx4ClVsuDOqh4
vkqdZk1QRYlKjoW/eOCvz/Px76vTBSnurJ56eKDoF5A7yg/LcdhpbrzXDuBZuxeebwPHJoeKTkyV
6MitKLrOnGY9WwxxLrCFg0f8+gxNZSetLSoYLzuxU4AzIAXY8/q9uWaZsz120byEfU4dH7Txz9l9
DoJPdD0eyaV9y/fJLnWqF5721yZy4fEsYtZcpjHX78hVBmTS2hYRStS+JcllAdNGwBUn2AyWV0YY
KFYNWe0zujLyYGBcsLUXKIYYT5QtJXWSL7zayLbDrOwxH5BoidqEcWmA64GSeE3HHBMRlI4Z17RX
+NyRCPr3/gjzVvaYL9cralEPUK70pMv8SBM4LQKG6pimruqMTnVukOVHrv+FR5KyiSYruwxuTbWR
k0HBxws74kQlKkDNN85Z2ISTqwkWjdUuTYV5wVno7TyzhtyeX4aTeAdb1btqDS6k3dPP5Fj47VN8
4R0JjnNqDJaVfdGX7QC/SSYMmaiXBClGOeLAy3ZxdLVEBsFGs1/mXIO3BHfCJd9Nx9SWHghScIO1
HMIXKmNLG2RpF5ywF3ANSvv0/fY2cz4kW4maiKBLRmig70J7n9PvU1vatw3wjoRGf8EKQ3t9qCO9
Dg2QR9bWBEKSEv2/9FAUj40dWdwjSDftzyMBrn8kNIkI8qzf7RlV3VS4bqlAxAV5NUsoet8ovizd
0VwGq5MlSx78SHLC6GsXc3I7H8SKt4wzi60azLUbGd6t40P+ahz6R1phj31VspojLQBDq9fNnxXo
jcs7UDDe4Zrkyrb/xa3Qc6eZ0CbDa/P3HajhuG0eoqT5DwmL4M4uoO9FSuzsfdlFno4xIkqtRkpH
eEZzLWWvynxeim/bs66/gnFuY4nF0MjwK6om/xQmrT23w/fbvrWNflcTzKfuJSkre61D4a+tL8tE
Pg3dvO9IPtpt2n7J1Gx/2x5FtT++rqFAApnezjI7GKUGg1RoEZY0hct9onWDW4HBYG6nL4o4u22I
oXMS925Gqsa5bXnbsa6mWTSUlgyp0RxejUrg4Mh2Aumkyls+Gn1iOzrPzvQ4HRY/e51Pxvu444mK
bW71yj7jU1mHtKXYYlgmXVySB+BTya2pmixteRAjXn1nu+q6ssb4TllLRRXS9I+MKcoQQljLbkTR
NbgvdqInOuWl+NHZM5Vl97lDT5tv8JVtxqkqCTEfEkRARHF41APJrwZhp8bLPmvjL0Hd78rUPChj
7JhpVFmcz7z5HlgZZ/AjDvtxqEMkoaJ9/xMRi7sce4w5YnK1xdtHebzXXOgDQDBqPpZei2bwyi8e
qrsdr8i+eXhXv4MJzvpGXLI8QZKxVx/qHqwD0evtlW5esCsDTGBGlEVEPysM5G3szsLPRpkPpTz6
t61sZ3RWZqhbry4fU+l0rab06ub81IJbvSi9HIGDVhzjIT0by2veQ7C+uZhLz7kKeDvIRGZ53qWg
uwZWLBpy7UK4vEjyqLm318czwoRhcSNmaUcBqZcUXxEFSMM38sNtG7w9ZAv3dTn0ILfAHsqAtSwY
D10TnYc688qUOAMkTrqpsSstPbY1ALGSOBspc6CHLedFs5E1tQZXQfNY8pzPlrnT98ioHJDktwrv
YzTWVe9VKOwKP2onx9hCllnajJY2Gv7+q9DQIIR2WOkacuK/u9TSxqFuUJ5XTC9YUX6qWrynw2fO
pm8v+mqFcZ9oadug+HCf3uoc/e0f4kd5n0Q2nUNeMJCR+eUxcnkde3/B3qtlxqdCMc/CokYdzFEk
q52t9Gd3UlAQrI5mii3G/PGufuu9co8oitvsvu3Qv4yzXaV9reFRj6qVlycytHZfC97Gbl/hVwPM
PabkzaKXPQwke8Xr/WHXe/VehkPd/n7bOH41w1xgg0CMJaH6cWByAFdEmGaW2QkTyhaREyZ5y7k3
tl/wV6dkO0endOoWcB0BCGzDz+7rA+UDyi60HYSOvTV36TfQt/FC++2r8rpK+jVX6Dp0kln31Kqc
PkXaV0HxhsnN1U+VDpaVNHLkxZXK2bm9tTwHZTszMgGC120BB23TbnxVTRT6pEhR3bqIUzsOTYRD
PbJpWpjXT1WsFuAuy2SjdcVBGq14ymtX7/P5iJJ7hHCNICwnRdJb6tIZdt2SyJNC2eT1IfEcgjlV
00zytBThdyoUAqRT5g27CYPbSO081M+0cmfuE3/kjThzUOSj3rD6QEadGL0p4QN1ISaBSsGaw/us
ehzEL0pYcli9tquiVx9UmKMl1lEm6gutwZ6IPzmCJe300KoPtW/a1WyHSJopiFfiwCk/yZz93WRQ
0MFrbyiGIikm2/yqJGlaGnSl5k481LsRx4AO7vaCFR5yu9iVpfUjPpjnFkN7GXrNErvz8AJ6VKzs
xCc738xdmMTUNB0/Cj16vx+MHI24mlRP2HcMZWJc/94wTQxpShYawg6DIL/WecYJBf5yTV8PIxNR
6XJlqjKtugd3zTP04O4gH/5cOngAc5k4Po7Ynw+hqy3mDiQCrvmiQuq185Jn6TS/xIdp1/5IfUxt
PlI9CjTmn6mErHEsfijW4AkHDZlLbsJ0k+ZJv/rch1usHBw6B0UrCEhfUEGyHmWCAayLjrSLfeU9
rKFuo/k4XlC+PKQYzRqPPAjcfmuvvjQD9OncBGOQQI6Sdm5BxtY1RivBREm0wzihL9maPRegSpjc
FP9pSOYEj+RRbeyF93TYvDlXP4R5tghK2Pe6OeL0FaJbdT+CXOVdMjwTDNwrZpaNA9UdGSDPEfzU
dxNy4frdRzLB6kCxxhv82LysV2tiXiFNow9ChSa1j4IMlXAZMe/ElwrYLruu7DBHRx2rVF8oFbF4
CF/Lr40jH+Sf2iUkVn1OMZFaPX9orKACS0yrOAeX+dS5Kpq3kaYbXhXQUPPP2OaFsfpNzBGrKz0F
6SuOmIw69yTrFmphVi68z23EmR/ifVYm1DTDJpiLj3RR3eyn4l6Mek6ik2eBufxCLQtruQIciqLs
CPKumWVOKMLxFPaiSxtJlYUM3j/rhlUr5V2CMfk5K06D3L9IZHgLgu5OColzOxbhLIy98lJw8Y2B
hIUhZsVsppZ9pvqzt21sJ1CvnqAwECN3QpGY8ABgHE3kaccosgbMktBYnOyq2oo4Fre7fFcWGSwJ
0jHUQzouM9sQPXZ6F5NCPm7RysUTYP48gHES5CKSL3qlU/nmfQ5WZ0hbYy79kUdux7lJFfoFVgCf
p1OWzil+SjJAFTwgVq5UmDDO99mwN8VDAmEZznZvBrWrxTOgE6pTHLe0lYxyR2BmdKfu872MdfIy
1bylMaizRHOhdylOeFt/X6oIRw/10vQiRK/tfOwrgXNE6O/+485erYsBFCLNJDEXHBHD1Bo7JuB8
Q6bYDk2Zgye8s8jgCWbYehntRzSHZRxafzgqvgkuUl77Mu/ssaCSNUs3yFhPnAeWmshO1E6cLeNg
MKuu2nRRTJoOnW9jkypW1CyfcwNF7dww3VkN9rcdj/N92OYjLZaTIaSyA0RQHzTafKTVpUuQZ7lt
ZztQvDqCyuDJHOro4jcQKCpz8mxk2hl9VydpeFC7zs266VASA+xOCsgy6/oL5nI5lwFvnQy4GEUV
CdoI89GQv8ZL7wp6/95MyvvtZXLcQ2WAoxSDOixTQHNQNYJjkDCz55437rEdCK/2kgGLNukWQWkB
Fvql/qq686HZDw5KAXb4RX/EE0/H8xsHba/tQydyQ69G0hZd9VwFOt6mMljS60GqqDHO3Dg8Bkl5
bA28ajPeWDgHsViV1UQZjGShw9NRPhhWkvUnCF0fYxnVPGl4GZXloU7Tb7e/I4WlG7ClMmhCIL+V
a/RVSaTSS7r+jJRnbvdT6zVy/xYFE+fy2xy011eflMEVk1RtPzbYSkquBpEXRH0TblrF/qjY/TeE
Ycs6WarhCUkvmzT5ltUPy/Q+tF8Glfc057gHW842jEgdwhBnbj6kZyH30uP4o7xrdo07uSq49lqH
fKq4AyY8qwzQLIToY1hhJyfle2Gm7ti4MYZFb/vH9uzC9XuxFeyo7MVCHnEPgBWytBrkUiA8Efvx
3nz4yAEjj/jvcsArmwy4DGRachBhA1zGwIE+1nORCzaK+W+318bBMI1BlwwT9gVkozAp06evU4cX
ycxT7OA9YDUGOfLYbFJdoWmDL0hkB36dWaIvz1CYwf+loyChi6ya5PRv4bOJXW00vMEgBO/Vu9uL
5Rx0jYlPQMsAWt8lokq4pYXBWaSfhUejjv3IiI4dr+9B4TkngytxXBlVGuDhDuUJyqcB/fTirXvD
8utdcir2Jp2FcsiJOJWrHNLT7MF7XQEqqcpj65h+cqR6GNB2/3/obfJCfo3BoLRI1DQE4yF+nOEr
Tn5AVqFD6wAdBiseQADFQ3beKWKLPGgjXUqZPoE1Sz7UZzqwntvJJ/MhsEonxeeWOJjEia3Yqk7d
NYVG6BKjRPP7OXGUMjyKAt7eZuje9izu4hggKgmIyIWW3o7IEEFqyIme6toS7AF88spLdqd95jZm
0SjmxrXFjmcqMzGCusaxGg/LG0g6d4ED2Z8H8w6Hxxt36Pu4vUYOVLAse0uv9qIsYDsDqCvYIfLZ
iQgW99tGuBvJAJKMZ7xi5MA9xYrP2pP0ho4axaHiosaplq1kckqPV0r5oNm4tZUMQklCoSU9rYmb
u94lhg04RAdR7Lde6obu+Dnf425GTBXY6pF4NBfDexBzsIIw0ISSQaemE66YIDBqK47wfGqCoxFP
nFIn7yMymAS25mCs6btbiaOjMoYnKIJyUHabS+V6dbFjLjr+5IDRB5pNUA/SEzKmp4jSC3uaO7zr
dn4ySivbpU+8BpJNYs9VXMVS6TVy1EkzDVFN6Uyfa+mg2XX4KZb3UnGsMjT0lTE0jnguy3nOs0R6
UrMghUhxRque5yx00oY4razYmuak6mznamelxUPQv3KOCk3x3/DaPxj1zFbq8h7LpcQn/Tk+SEiI
y5D7nXe8IQ3qFrdMMS8qMrVzVJg9UoWjPKEkrd6pEcmtmhhulU77KUOGdvqvCMcy6YnSIuUYK/7f
zPdgScfwjoD9OzmirrLjJ0Tpnceu0hAVQ9Z1megqGx/EfSyXyYxe7PlAK7e5H+6pNi4Pbjbv3rUd
9hAKTZaX0UcPdoMoIPPAUwCGsn9mYYOEz260dVWsDTKXfQD6UDXKsTD0dEE4tvroaFjOM+pUkYuy
IOfJsRnxreyxV72sazh+AiYBOkfymvvsW/pYfW/t2lfvFz8/9SfRoYP7tTedR0eC5BOer7wsG+dj
sre/kMpGV+hYMx21UCAR2ri0Q5r7MbeijPVamZt/ToS+htqB4U3QpO7eBif6TCNacq9+bz3zoXpE
AvWFR8+9dV2sjTLncWyjRFrmyPDioT3KQelAMM6ddJMHbVvXxdoO/fdVblQe1VBuVJO+VKnesAAh
5Ymqi+O9qtjjMx52aWTpvE/HOyDssHg8mMGUJ/Af444251F5MPWZPpFpTz2/FZvnKsz1r0RSHCeE
zmCMnRWXL239IkilVUrvhXkZwX0ezZwTwvt+zHWfB6jSlgksCuYLWUS3JI09ZY+cC4JnhcEZJQar
frYg35fFVrzYExQN0Kj8uVcsLbXIk+Cn31KH6CjZc/yG5zYM3tRFTTqtgeESL7xy7uxI4VTjty0A
phVwYGngL/jdMZMm1DHEZMAxhcyr58pCysbhbN/WcxGMGL9sMG4xDhGOmYmoMIB6eIzGsMVJEvCd
Uk2IooFc6hw5Ze8rNqSZHF7Zl2ec8ZBpqKsevDJI2+Rzb4uB7CV1du4qM7fSuTqWUrTnLHf7krgu
l/EWQZ1JSGQAWbavQZ6WQgPL2KuOhuYe6QefgH8z0l9vL+MkI8ljDGHiDAwe1NP3xG4KK7z7R858
8qvUCvntRFsh08omW8Qrmj6q+hxrrJfJbkEy2RLXDFtPEI5qU1tNfTYE1RIG0dIFbgcVvQn+DC9+
bTBbytPEsu2iHJM0Kfh0wmP7EkH0EILLtnyqfMI5INvX0tUY/TEr5I5aw5TnCSuFdoxV1p6pLVYf
f82zh9tus40xVzvMTaSkWRplIewo+j7N7+P5nJZvt01wzjpboAuhM16DAhW3wfxl0u8idAzeNrD5
Ylm7BYMmWdoXuVbhmpsPyX3+tX7tSitEjk9wlzNo+dvSir9D0NYfj7xQibd9DMaophQUUF0FRKuS
jaK1lUWaFUQd53DztpBBEyVQpUVocdamHF0VKVqklO4/fiUGPoYE+sNKBcCC2uoxkrRvuTDyJOQ+
eG9uHSEGM1DZGQcSYh2qP7rNs7bP9iqG7krMrOt2uZ9fJGRBTLsFUTJVPKLHa8SAE0EmbfDDJ16j
Lgek2epdCQmRTJIxeNSVn+URvCdKbLfIHwTLvVT3nG/IM8Z0fI2LEbQYsIXmYD5YsVDafftSmceh
dNVlcW+fCI5bsgU8tYIihjGD2KWJNVt9TY2vMdJZ/80GgxxjW2pJJAA5wPgvjiMmvI1dTRTOSnjX
DFulGzOJhOD3odeMcJlOQu1GFxCSXqSDueDmTp9AhMrLdXLAlx08zfpRM+oSS9OE0VZJ5hKlsyT5
ta14bAM8Swx+yEEaCRX6A71G/a7Ghzn6Vgpf0ZbK+Vabg+srhGTrcqMyF1UWY0WU+ZP4s6uclJ1w
xiVJnkSvs/vKGXfy420P2UzorK0ymBLpVURK+u36ZVcMg10kT9X4RuD/WfKaAi1T5VRonLTx5iDU
2ioDMqMmKkpBR6RbN34kPjR1oG9OBQjrO/k+8Aha1Nv75i5Dr6mIttp/07SxMs8W7MALlapND1Ap
msid0FXaV499EFnTrDqkfFYDXmfTZovj2iKDLAVEOBopw3MrfCWH4WkEjVNzCfYzROTTe2QinfJE
mdpiJzjHXCVLrnX590hFm8jUi2gjhms1ewmvy+p+6OwQhZAxs0cn/658xfAHOv+Iq1+aO+4Dnv79
G3cKW90Dl5s8BpQggT42ZVv/pKP6AmWc+8Yfd7yRRQ6wsqOqQZs2eS5jsfLgTEFhtf1b2/yLHO/6
c9LfsAr9wBsHXVKCFLrYjw+1DoKoqvh2+2TSg3drzxjYKUM0bcwflDxSZRn50zhCUEP8YkS6I7Re
m4w8/Nk0KIEQ0kRiDtRUzGURNlQyiU69D2/5Wf0QjqfEVLRyiBqiLZ4kJCTIJ9Bn8F6B9C//sdSV
ZRparXZzwiMlFuj8O9rqn+sH0CXAIrHS71Q9JOS++7bRZ2WP+XrGXA9BJ8FDarfcQU8awoCA8/gl
dvE/3bH3TH/eU46G+iI42mfB4bnodpC1+gXMx8XzqCZqIaBGcOlfvyj743HwKrzPFvQ843w6M4Zf
cT6jd7TI7eajgQSC00GozU4QcvF6sLbvgNWvYUJXM00DXAHYD9osQc2j8ZrOm/g8fYDNtgxjZYm5
bYZgEjMwWtFM3gQpuszr0Hycn6gtfc8rVmwCwcoYc8ksZIlUQ8GyAiRnhFhzxji3ZMJplNvOpP0y
I7Oiy5EUNXGeIYXeOFSmCgQ3mBDCs7N38M2+IPjhHJePR+zfj8sfVG4lSXutoC2HSLvG9s44xnBQ
2u4sPphPoq3aRW+VvulOoDb2s0sKqRoI71n1Xt0hvfdMvMgdEUfz8GMzTlrtA3PJgBMtnXsdDF/B
lwUZxfpQgmjFPIc+fSAQz9gNqQXyDP82TG4+u1ZWGdRKyqoAGtOrpexO4qK/mbN6uW2C+4UZfApG
TRN6AfgE6jDEZga4D3zDoWonnS9CJJV7YXPOCRiSGEREViEJ6CMs24c79QfVZDUushfanR975JGz
vtvIL7NqzElcibmm4ctl+2FPXMOnYmvhAYwHoJcUnX/oaxOX34HDXSeDPFFsFLmaYmf/oSylPAvp
nYrGjNoD8nKizu13yspXGPTps6ghmQTUne1iL5RWZCvv8udvM+p5w4/u4f+xvq265RXvZJYZagiU
eRo6PPLMWP0yFclJaFun0tRdOsh2pVDK46wMrKKPkTaQOUKmPKBg2aJEkJ7PQ4P1tm7gR3b/QiO+
7Knaja+RvZzQLXNUnfChhYYxFEBRLSo9ze5eiffxrb+DkG7kikxxLl+wMPzu2mi0jLU+BikLnbUZ
QGlxB90RD+rxCrgApLsQTodgw4EgDoaeAHEm9/7nQMaHU67CjVDvK0Ojya5imd6ktrWKqk05aLgd
cl997QNTVkbkIAxmTYUR2afdKqlbPRMf+74v9ukuueSCRfuPFBRbqhDqP7yQ+/bdB2Km33e5mrXI
yCiAoBXBbdXaMeYn7suYZ4RBKUg7BGotY42S/k6k45I9FdHuNjZxLpWPkdnVNupSmwvignX0866P
wn0YQXIjkSy1WZzblniLYaCoLse5CmbIHmhoEmvA4aN97tPn/2aDASBJDHQCAgqspgb7sQDNCLcY
NMjJYWjgtiUa29yIET7Gb1f7Nol5LxTRBxkYzbKmPh26krnaXLyr8eMYrOygq5dq3VBaTzRlQW/Q
UXbGnj4X8vvc4auj8C6MD3RZ2TOTEpMJoKTxskV87zIptsUY7SYVCGaVcLkLqvER8hWONCff06QQ
rXFcXtOGx8r8kXW8sb2sqJBsZkFck497a3CMn4ibfXLXu8bP3C1/Lp7oFpfIju5VRIOJJ9g1Sj00
JMQoGhrH8YbaFa2VucpiLT/pCBBke87aC5qf3NtesDkDtLp/2InyYMBcZUTpt6hcw/Q9PYjEMj3J
g5bqAUj7OfGIEz9HJiYcQQODNJ1x1ABJppN+uv1LNmfb17+EAaRJBTednsMh6fwT5KAlK3RBpCR+
a0/Eq3zDnVCzae64RMv0Orn1pRiMEvu6apWWcoDtAz/HMPHiawdKiQ/iJpuzRhrh3rLFvOrCCZXU
hEbA2Sm5p2wLoFf2UgyGo/XS4ak4bE5qr3eUAazOiKCmFcMHVb88G18rw4rgYqPXfC2deUdJx7ID
lfHCU5IDytxTyOBYpRSpLtPbBbJhDpWxw4i4cqbTlLi2IUzJgea/oIwqgdAZZH+g6/j9NpPSKahJ
ilM/HgxfOlGyELyvPEhTwllD/vN822mu9uiHXqFMJg5DLNH0JI1RRHfa9wj86wVOG7s4MD9ox/14
SS9fZ696LB7+3eV9Nc+8aZY+agRzhM8OgmdoT4NxNuPvt311u39IutpgzmOTKVmCOi31HnIQ3rLP
wUN9JuAqmnaxDXLY7OfoRIs1nVM4U2DrT+QYQsn19q/4qCv+eWKuv4I5nVWtLbRGQfMBzb5xBkfx
KkwpRsDL/iX3ex9SL8fSJ47u07FrTPy7PbLDtFW0e8GHt6OHDi4Abj0OctLl3/phzFEe5kYUuwjN
D02JUdTgrhd5N/RfDtF17cz5ncVGn+MI57d10cJBtXqr4+KPjnhCHpj7pOR+cObMDtI8qgY9Q4g1
MGIxOWDWd5HxvWv2uYvanpvvJRdibo6MBwIK9L74nKI3/vYH/0uq6bpoJidTjT2RiICuqmw/ndAR
v1f8dg8mMJsHxtRzbnxAtlEVzXjalAbY3UhQbbSnNsClVv9xezkcL2HbUpswmpWSElErUmNJ+Q+h
fLxtYLtsfj2mbAOqCba4okuQMBP91kVaFukHGYNpA9iRjupldIrH2uvuxh2vWXo77v71nVi6dlNQ
siLUaIJSmw6JbDybMznLQ+GbIY/+iucTbA+q0BNEw/SpFBtnEj2k5idSvmkI3ooqhbpzYyeCBs0Q
Xh88PV+3PIR60ArkU8mQsoAA5KPlTLqLhjssVJ0EM9BGx8k8bEfj191k0GSC0sMYh/iK6PE7UVG/
6aBjmNbgNKRwvYWBlK6ahLaiTk/TRoUnvXe7zqX/qagfgp3GEX2w7dlcocTtwOe6PgZbJAEUkWKN
ywQMSehF39d3xjPN+lVnCmW8qPYveZyrOQZEMjOoSi0GOBt3wcN4rpEpb8DTQaNrgsEMkOXyAh4O
mrDyzXoZx0QosMAyssVD9ixYGWV1tpUvwSk9tafhPO9KTo2JZ5MJeorm/55wwf+Qdl07civJ8osI
0JtXuvY9XjPSC6GRofeeX38jR7uanhLVde5ZYHeBhYDJrmJWVlZmZIQQ3kWJ4OtBuokFnpbuKhOT
+R5iWBnn2FIyEQVsesIlj8E+h8bLjoYJ6h/mZ/FhQX9yOunPyb3uiwfefcAJoCaT6agahLEtcpzS
eu7B9xaEvCPBCWQmk+eomjAUJuX/2kN3nB7o2qM+s/yI8i1QYYEt280Tz1/+8u767aEskdG4RPGQ
S3gJiJveC/bFLvoeH8aTtMV7EFqttSvcoa76oH+b0NQhGI2w48/W8xyIiTpyX0ulQGXdJgTsb8B/
dcEpmw3niuJ9QyboCJHQTFpJVVVweIU6ql3GYVTv+grC9eB2biqQpt1LQ2xX8qNq6Wiwn8VR5WSS
vEvEZEJQDUDIqFOLW+ssW9JjCCQVtizcivFt1JQO+t+2UR+G+O766nmLZ0JRGSy1ZhDCpg1EW6n9
cGjs/8kCK5OXGe0oLjUsKCqSXlySLQ8L/peS7G9vtZhIo6Ugsq8rOEr4tTvifFD9wk/85nncxHck
WULajs2djIlR+RXSebz3zl+KA+8/gHlvCaVUDhBRoCmU+Wc920Fjq07zGbObn9UdDot+aB8JRyRx
7uW/PCwNTGeDvV60/hCBi82mNoigUSumTS2EiRMW/VdpsHq7llLdNmOUb4M+sQdd2LdlOtvVVKh2
UKkAlXbRt+ufepXUATLK//05LHY2BjYYTG8IxfQcKveEgo53EgQD/kGuQKH1z/Tn3Rbz0aXOqCFw
bIAHygJr3q54rDAjY6DNlNYnem3BpHd9eesJ17tF5iuHJSQTxgFHtEJn21AwsZXb8/SjTj7VoeVe
t8X7sn/Il4m1GJuZKvvVS1w7kr+44M7DvKFQOWOMB2THZYLhmmSuGk1QyrKmEaDWw0Pa0UAFXx1U
9IElr9jPBx57/1/SoPf9pPh/kcA2yTzmvYU0KHhaHqqd4oYohzjfguxtiqP5BxWu9Tz23SJzowA5
MveJQIrHiyC5nRCWYF3snV62fjQFuMME8a4vcwxz9F+uf055/Rp/t8xcMlGbFUr91s9A625yW7ve
CKg5HfItJp523b7xes2Rb6DM7ZQ382u7VW6UnbCLn3H1GRzuk7+k2e8/hrlrWj0dVUUE+odqmcOu
u2mfMsmmJhaptgKgmt/EN90T/1H7l1vu3TJz3Si9ni011fzqHskSktHF2jR15Mzi56RP3bI76OkX
Pec0Ev/SzPptlgXhFnolQw8Dni1sFz/eVo8YNHNSzO4OB0pmlr3lSPtki/wQ32TH7U+vJzLv5plQ
VS5jZYUGDSm+aKUN3tVpF+9VmFUFtC5B/wxRFRXQ4AeO060/a97tMgGrDFSza1Msu3Mb3IuEyIlP
ww1JH0hoc4As0W+PyVY6ZXfWrvSqH9rj9V/AiZgqxfCLE15MmtCgO04jy/Nsz0Z7P4uhE7aNNw7N
EXqzHM/mnDIWyDt3bWENJuwJ5aMWvVqj5SjV90JIODcB16GY0AWsUTSFpNFWHANQI2AsJXoAYhiC
IAYawsNB3nVev8vdEYIDnR14/b8an3q/aVUmkmliG4FBCeMI4aBACjG1q5EHiOF9PCZk1VDlGGdC
pgzx0aig1I6lQfe1V5915em6n/CuApZfpw7iQWwJEtSEybkTk1OtNwclh2fG0h7sV5YdZSCc69Uy
dFtlkJwhWradKvpJoR6UoufyufCODhOoIOY8Fhp1OvGp7VlK3NoAo0taf7EmXMALVCeF8ZS3vRcL
imNowkboTE5qzguWLMp31qpgCFvKnOPjMtd2pp/n4tCmt0k42sZ416WyrcWclJJzRbIkPdMUyl1O
DWt4Nggj1N3oz8dm8684qy5SRY2JTYiHWtrRhUjYDgHPnR09awcHVVyEp2VroisTuPFp9Mdj5yR3
4yFEBWhKXF4awjvLLLgXGqqhlHTY5g71+/4sb4KNiuvBhCY8KPck5D85GGznreZOL+KWN4TF/cpM
1pWmUQ4CfVAD1Ln6LSpB1mqg4jvU/WibYeeHITTFdK16jTOgW5TymXPyOI7OsvsIYDIsepPuCL/Y
Vf60lXemjcqCLdr8DiMnPrM0P0CRR0IcwVg8qW4jLV6lD7YoZ3alcK58SmGuvA7YOf1At1otxNn1
zbTatXLxOsWDC1buU1PXjiAkmyZWOK+fvzxDf1+3GpNWLZm6TDMdnX6f7TCwu9cesl287TdUMhmc
+NHaV55wonH23P3XMOR3+0zMCkxjyUSgvlGl1XxtW26ULckQlLENnZ0tEgxekZ333mOH+DuzbmR9
QZSc9zpIFoMdoUaFTYL2NPeNvQ5F+706toeaVkudleSoUXLfxokdFG7dhq443+rL65RsDQGExymP
uYOXuOtMnGqoj1AIuGhHsJAaLzk+p+JrxwTjxD66GGVqW/cg79iJR2PT3iZ32k5/Dh/M7dKiKsZ7
ga7P2Lxf+yyhz7gIqZZb+DWUuS8A3vnRQ4kmL7Fh+SNkrHLwPHc2D7LLSWBZXp+4NUxIQSBECtH9
oN0UYm+P8pYTiTgPep3JqZpUWETMH9La+k/J4FArt/Lixxz0oNCG4qPYeVmHziRRarnMi0oHtvUm
V//a13aOB+jigCLe0SE3WHDJ6CiYXwlLOptTtVkjRQKOKCDrmV0IqFSrM6fuzgmyOhOGNGVSNDXG
6y5vjcRRMP5lq2UGcTyjvdWK9tP1z8ZbERN0CrGyLDlEGabKtE2sRT/TOubVwDmZKNsLTYFE7IUI
c6MLpn28xSViS4jTiU4J1JZjQmKlcvIKeBj5i/T5+vJ42QHbIrXKZpjD5s1Hml0KJaQBTanci/zw
ieqKM1hKrM/pjXwIwRsy31+3zjl3bPdUyUKzx4kHu2z4gnkzp+s6uyh4BLO8c8A2S4eoK+a+Rxiv
IuOOyGzFwHqtNPlnmWoHPRl3Bcab827ygXY+zWm0jUsouI2hOy6Sf33FHHdie6mZqudWQgK/oLyw
Iwyk1zpXjokTaAwm0Ih1ZukTzVVQwveLZS7yVajXI/H5hAyP8xH/ApT4fXMZTJjRSjUoIMRCzZRq
15+rh+7ZdFtgP7bJvn7NX6/vIK+Mx8q3RkmG4SqSix38X4cFUwwQ4jQ2hSduM676JyfcGEy4iZNh
GUAAI/vi5BWYJoiqxY3C2p5zyeWsjHccmFgDjvNcn4h8CW1guoErvzxBkfOmjoHz7xwQ2u7yG14v
jP7olZDNtk6lJS9mMcHdRzqGEraS2C7k7f9qhqkRFYqgL7OG22/eY4Zp2x1S9IL5PTXeaph0ptDM
0VA6bCFRHhF7gbJR/4EZXqLCNkb1UgQXGPn86KTnATrCmo9hYMpGS5qN3aGdz+Xu5LgH2yrVQyVW
MsiP+PqERmWZ2ARSjvWvHC8kh77mEEz4UAMjQ9MXReQOnJ3RZwwraaKdPmWVK5xRS0Tx2vih6A5w
VzGSsQPPUTgR0mSiSTstPXCT2NnMjIAuST3NirzrS+QcaZPJUiBMlWWNiHaWWGjfw1z4kcVAXC15
dVAkHqT8LzDQ39GRbXwqTdiMigxjYM6FxJjspXeF7AS3uku9ZeWJMBjI/m7BxMKbveIl9yYTUMRe
HZFPY7zF/EID3LU3bk3HyjCCBoAxamrfo8/BpgBVV7wxNpa4UyCi/DB4C1refIQb52iyjVIzVqAv
1wLghnsWlM/DVtkIG/5kBe+2Z7ulcr4oQkvXX/x1ciOHgMyEfT1GW8xx+1yw7apy3kWlx2JCzhil
SW/9uo/AxA8QmCXbOV7I4XZCQpWCeI36dhCUPFZf52PwDJ2aTf4ouiq0aXmDq7y7mB0SFhNdkOIG
+UVsuAQcBLmum7+g6S37GWjueMgiXvpo0Wm+qIDLRRP3dQh7HTBNtdfFAEq2G8geDLbq0qQQATgq
VLbUw/zwDwa4OMHKYoLV1MpgZ4uBV6QyWwFI97A1ToWfbyhSLW8JQQNm3cJZPl+PIbw0xGLi1GRZ
0ygSNJaeqrqD6gCqecW2d+m+Mc+8RJ1rjwlaYyALQ4OivJ8cq12AMeDQM93areHX/+S0csKwxaQ9
RqcpjVYQc7AV7SQr9sqg44Rh3rdjopNijqNZ0Ji3AGw8Wva2PO8DY1sHPV51XsnV5vgLjOE/oViC
LPVHZ0WPRgWOAKlO/inFBL3+I0ULXyTSZ6UBoJZ0XjX8vydeHL5+B8Awk/wMDThkSiKDHF5MyhRI
pbr18zvrHDsl5vZlu45QjlTvxW39fN1Pr74tYZqJTk0kya3U420pRuW3GQDKWgOJuvkJxSbounBK
hNcLZrBGT5OLcBB1qhwHLfqfcpfZYXw3V4JdLbtpehwVDK7Xt9OYudXyMIZP15cp00H/a9YCy0wg
QlvblOIcW0yTqr96gQEkytJTCUWbc/IseBSNdB8Dum50Gg/xc7+NvvRbHu8N73fQv1/sALh3ISGV
wal7/dAPvVciF0xN9/pqr6efWC0TfMayV4yAoAydW+zUzDagEhZDhs1TS7vwALjffOJ0a64eVlhk
wk/dzZYC/UfZL4xtmOjHXEo3hrSNSsWZmnpjgiOMs0ae5zIRqJLKTmoAEvGlG1Jkak+RM55ASwm+
i+hrvQMp02t8U5x4DPncw8qEpdywhlKk/EE/UaekeZg6u8O7rwDxggAMg/hCBzZ/SHSnK53y9fqy
Oat+a6dc+E+lzFmZDpmKXsj3qnoRktYezH20eGrKHduhsHPlzLyd5gtbiiYGYqzgTUapabzNHuJN
CcQlytsbbpHg6n0iiW+Jy6UtxRQaqAFQndmwi0eSDzRdsCCASURy2lv5mRd0eQaZUKSFhb5YGTKD
Sekcqc+hVfx4/VOtPiNkOguapQGbxhyJcTatfohwndTyi2idh+yuhgh1nHFaPesOeWGHOQi91MlQ
83njk0jvLVwb02P/Qzirbu+2u+RAj4fyobuLuQIc6xfmhWXmKKD7kUQ6FQeBsjuOCw5A5Paf6d1C
/CsWaoMpOK94goRv05l/+OVvswp7T7cA/g+ahE9HWpPEdYCprh2VJopDDpJooibSfXTwtuMWvK3L
P5hOWc+jL34Ce2O3Ul42lNSPzgzWWNDtYBYGvVoXpKd7bu9n1VcvrDGXdFFZZV9SDUYG/1Pr5Hsw
2wm28dZKE7fC0dpx01eeSeZ4tFoetyMlX1DvOy47wsxYb6LXlLDLh/7AfZqs3iAXi6RfdBEBQrXs
InVEJkKpendrPEeudq/lyL5oMKDbCK5SOGCacfitw/Xs4MI2cytbpgrKc4I2kjDweK/4y1F6BNWV
l3ym4SqIGZ/zRxnteW1Tnav73K3R0cQv4rn2OjTt4ocwF3dQ1V3fEp1b650mKLD8zL5j/MkLbgld
Ux7NG1BgFq544LYyed+bCVZLKEIjiPAIwWk6Aut9gxk+B61T0d9/BZWSy3Mw3tdmgpYiWbOkGvja
pjz7qgEpgOnbYN6Krew3w2eewM564nmxr0ykCrSqbSsC3tF5lZ3WVqD7LO3FIx2f62Gf/tSV6MTe
0F2cYLadmA1/lRhJLzXaiv9ydP99SeztPA3K3FkEgeoxxKv4hV86EHDp7AkCB0DHStyRPF7cZe/o
KR3/C1/4lH4dfOCOnfknWt8Yaiv87hD4s6/dtUdts2h2ept5yV3Eu+so0l3bXDYsGRUGy6gEnuwq
lC8oqyVNgF8D4dyQRH/tmjUmJEl9YQoYYgOK4qTvp4d6A82zbyT/Q/ldtuGN03LuU+Utrb8Igaok
aaUkYHU1APR7DdIqAUZ5qgcrtE3XfAB763FK3f6ge9dddvVRIquqigFty9DZ1rMwlEEgB7CrzJY9
mSA7UR/bgMczun7k360wsa1TzaiP38brTXBVTkgjy1MK1sayfUB9DIKOpXN9Wesx7d0gE9OmMhHV
ForkvqiLttRggJQn58mzwEQxC/RAekMpXjkGjtJB4lrjRJP1us7Ft2EiV9uMktEaSHaGF1CKupD8
I8046rwidUWNdsM9Y6tp/7tFtt08iq0GbTXEykFIXS19gkiUndPsz4+svOvCHnwnX2e073OTN1O9
Xi68MM2kVV08KwvGOejFMXoAPToZSD0rN+ucJrKTwhYhcOvJELwNZU8H2EZ2ysi2BJtLO7EeZ367
Dtt5tow+TMoGY2eQT4WGPT1EBrAnExAj5hNPrMeZd2tMVDOFKoyFHm5EfAXxdvwRuVC5Rj9W+Uow
NN5k4vp428U2M3Ft7ow4iCf0HH4VQ2hkX2kd8STXtv4jBDQb1Wi3Q8M09qleGR3aG/25Hfh4ntXX
7MUPYfKuLKoTMaHJpdardlEF5fbIzTEQMGK4b4SyDJSNMe/abnkBbx11eGGYiUUzkFtKSVNZ9LTt
dtJWJ5tetue1q/7yUnj/tkwQ0qrE6FPqOIbnAbPDRGCS7yiJpioMb2qea40JSIHe91FKg4u/qs4o
wCCN029IoyfbWNv/Kb4aTGiCsNq8hBLaR53qYfbJN1se4Gv9CW2YhqWpig5S4Y9vAkWrk1imz5Sq
B0s8pMZtkex7gXvR8+wwB0KFgIYRUk2n9eRTAfggKJe2BV6zzRb1h325i6ApwXf/VUyf/L48xv3N
RKlShebKiX2JVK6bt1nvZM8rdvwl/323xPh7oZTTEpMGQXAajlA4wchND56Kf0Rssx7N3m0xHj9M
WWgVBbG9QLu7QimH+F6kM9JCL7GTL7y1/eXSeLfH+HzbGkqaDrghFdu6qb6p961nlNAiATHXiUbw
DIhJKE6k28WZ4ve/7apdfEfmIFhdIVUDxW+6LaDSeeq29YtuEyixP/Ci9zp51bs1dppn0CHBBSVl
emAg7QfldncI9/LtN0zRd/Y82vPN6Jt2dbbOqTN+6zyingV68FA+y5vxZ3nowHPa+NmXwGtcNOTU
bbTXbmtP2V2PDn95y/7+LipzmUu9VRm6DEY2eghl+J2x6eVfkhudOioT2AI7pwVoQLAlsHbfXze+
TpdysUlMyaTtelHK/gv06DeRX98TO+XwXNx2mAAyd9U23g3efBy+dCdzKz4ro1NzkIj02f98Prxv
ABO9BqPWpnB++1DdjuRw6YrhY1pWg5diSqah6pokKex567suzxeq/wXPQ7VsBfPcLY+WlXFeCWsA
b8tCDV9XJMkSNXbaVk8lUagLeibcpOfoGD0Ou/JLvOl90W8O5YuExMG8QavObpzxMBo2jxB4rXV/
+QPY+dpCh3ihoCNeNkHc2aYBUa9QfdX7eT8N8iYrhJdOrbZlWj8Yhu6hzb8tl9w14+izUFi8p+jK
o8myIBGDAjjaSSo7njJB7jvO6G6Kjuo+Qh8g36IL6iyhDazEHsygeJjyU8WV5PyDVeZQRdD+FusC
dfJ2HO+sJXkQu/C2SUXM8cXhKZzVwq7H8ovap6AzHqDkkMmfOUfrz59gokWpQ9AG2iuSojN3iQ48
aCwTaw7dWhGwZwARWmha5l8gBwhvoKY+nrAPZ+FOQoedd6r+dHeYB2uyLqv4AQbrhQL0icxoQWqu
L+pgW6lkOdasYVij1dWNCa44TihZe5V/8Dpmy4N8GBVteIvu+Vc00/Qf2rMCyNOGNFQE8KQc5WPx
hV+VXHlcfrDLhDBDmOUop6l6KxKdYVIcdRY5EertxDAhyrLgvIYkqqKmswmWqsyx1HbIFwner57B
nYP+c78pHcGrvCSym90M1UzLa10JVX08+GrUPRC4v2Km3Ql9Xl5OV/W1n8PmYUMbGFaAnh6eXlCw
iLuTEc6bpFf8ti/cWKxtjJpb9nWHXj3IKpwKAsQqUj3m+2IAaUpLDf4cBWimRWDabk+J0rr/mxXm
a1qdBIrSlNzWUI6iOUf2GGiHVJ84o9ZrqR4+6ftymFsnWerQhFIF4fMGFzS19gJiMmOjeDOXZWrt
uWFZGnZNtkxTVlgd20EFt4Jm4WhQcaIFKaX52NnJucENMG95k2oKbdEf3qFj/EOkuiaKwh9fA20Y
tplE9yk4Om9bD51tPMy7Q+Fj8GYfuJEvP8jfC1/wOrTy611i7wnTVTn9VrkNzhVG56x/o0qMsXkT
9BOmZqh/MEQHZdNJVYjPmpU3CqZPhBmaGHPCOad/xjwDUy2ABpimIskai2kO5qkqy6wihPp9Wf2Q
tds57l0dQ8XXnXSt2vTBEJNLJ4Gam2lD1SY/vc+/Qp4QzHLNDC4oBfx96Q0veectjMmcFXkyzIRU
OnVBdLoxtIMakshqY4sDV71v9Zy/byKLZFbFKCynErZmp/fGxRlbu6MxJqjWIJCXgwNu7/bhH8j4
rUa1C8NMgMmsIss7AT7SeulZclv0mISXZUfPoho09JNuDxtjrx/+AeHA6h1yYZqJOkGetXUrwjSR
M1KrdMQ0XuAaDrHfV6BM51UgeJvMnFFJq9tkIQqzsv7WKE+1DhgytzpHf+SPQHCxKuaaSOteUURi
nFu0zjGj0vHVYtOOYCjaBuar2hwbXXYxQW0aIJzmqQmsPNpxRDSVYiwikUo7cFGkz/MumHODtlTI
bXMT1a5fn+enfNzJqWjrNUefYqVEBnOmpYgG/e/bib0wp1pio5YBjv4y1od5rG5rVXoUFOUw1u1T
k8+Wcz0ErJ/Id3vM3mZmP1QdkBh+WH0y+3BTh4BqSp9Fg7Outefhh4Ux+5hMcl/V4X9TD7B6iV57
R2o1o6+/gL8Ghb9uE6LHf31963cWXVa6ocmGbjKnsauAH1BFPCKg3YJiawydhPy4QBuHZJz+xeQg
0vV3Y8z5i9VGFhoLxob6VIGVKMXDU+VK/6x+swsrzKErZZAj9VGNDCaGR+rYS2lAWPumgSsZJ9GX
D+LW2vEe+KtH/cIq4ynCAOVxU4RVuf40G42tVOcw5JFb8YwwXhIVco3aCtxRBnrPDpK8BwuCdFwU
TE1zHIO3i/TvFycNyCpxktsW2OhPebIL72kKPvLnz/qD+bCAOQo5LyGFeS6y/qq92Efm/V6LjVTU
EvZx8EOM1qV33Vb93ngm6kf4bI+hzx16X42fFxaZW14M4iVdCljMQN8xgXmA5j4np/r6q4/KQzWs
3n8X5phLXhdLYIWJZG2MZXCDmcB0ROGpSCAHWdbJAaxZKhpMKeegczyHnSewRknMGwLVNpKxMcpy
GydfDR4P8/rSfhcB3oLchc8MCR6HcoqltROw/OZtLd0a5n6RnuL5GRIV7nUXXffQd2vMd9OiVkKb
FiGzzqTMEUTrMA9JAc4zAPJEibN/vKUxX80AJ25R0z0Hnho7s0oHQN1R/xkD8h0kTto8XF8b/bk/
7vT3cspblfdiJ+NSTcuAlAioWvhr/IPoyHkJ51rn57KA8lbkurAz1aGcCyECin43oRJunUe/OBdv
TOvXF7Tuf78/1hua4sKQvkyClFjwv1a8UZb7YAGX1e66ifU79GLT6KBf2Gg1uRrECZtG+gCSG3uQ
egUJdO6Em/g4eNbPwqscDA3z6HfWAMYfdpGJ/UvS/Aeb33qkWAXuEkSRCLqyhIEDc/2XbDNvri+W
/uQ1B2FuAgA/ykKgXrtZ/Oi6H2rLccA1ENiHNTHxH6Minahp8AzaTM3t3+Y26AlNEDDrmbTdWhdI
NCf1ZV8AA3AOJS4+SchfEpR3x2Hugw7aYKjYvHWFFvDe/RJVWjYWuqHFhieqtJpeXngQE1LkEpiQ
TsYpl8PUEfpPWVDZ2vh5LFyNZ2oNP/Rhg5mIokZBk2cyNrgC7xwctdwE+/SQ4cE+4PYJP5PqbOuC
r/ZntNW3/WG+CzvOJb/W+r78DWwJWdZqKdGo00ckIe1mOLRnZRvc9htAZh0FiEooKflozAJlkHnG
aJf4xuaZ19fk+LLC5KBZHHWCLsKXy8JbxsAe24gTvTlXxVst5SIyGHqdi6GKvS7b0Mt1IHPb13ka
wYXvXz+WvIDKlhBTXPwg48JaKHBrh8kWnHTX7+QtjzOJt2lMzIEAuTBEA+qhUdh/KQp1m4sRZzG8
XWNjjDIFS7kgnqZheNf0yo0oRK8oRp+GIt1y9o1S/yvxTKHfcvGFtFRcgkRDm1S7GT3ZW7aGl+5A
vvGPICacY872iMzMrCQ1hLE5KQtHW3q/VAp3KKtnjKOcukn8wVkd72MxcaUMMHBTzNjJzh/eJg2j
N95k0qSjSSrBFR45FnnfjokuurmYdZrA4ztMkBIkW9vGdwSk6X30+VCzhh7xiQvZoxv2yldkm7Fd
pSyGSjjp6EjqkdP32Bu2RAME8Y3hlG24UAXOxrJd1cnKqqBV345bea6grQy+3/Q0gbZliJ1s297M
W+4LheOqrNa5NkKuCy5E0OxmZ6q28ppuwLKzkV0j9WKuwBvHWVnaRNXKIGcaw3cM7b6REnuSOruB
joCitq6W8wB2vA2lf784h5moiGFI0wSIXy3m8735K2ntBURcDLb4fp+7YusI36+7K8db2SpSkLZ9
O5CSamEGtiBnW6M3nUjMQ3tapufrtnhpIsuWaI1xlskjNpQQGYsrAf0sgWZuY3nCk7ZBZdeO7lpM
Sw0j5xbi5MAqfemLvR3FPMhLnYBmybOOGUbos9ntInv/4/qYYBPVeR+OE46+eieDpaLeBN/FXbiT
Qrt9obRJ2EEutfkG9VLO+nieysScUQ0Wc6aYIxWD3U+mnWIMrOvAPo3cZuLBI+mvXYk1Gh3Ti92U
O6E19Al4qyqeUieR9fDYAj7vjIKa52CKCXp40liekllfvKU1s4CTPfHSfpYrMIiWqBsJUStv6m2x
A5DeofH18bNqE831dEKyxNnitfn5y4yN1QOXg2UMY4gA+BXGfUoI5VKczR4hk+tHbnWYT+UGFUqU
Z8Dy8saDAo4uiKJrjlbbAmY5r/vaqkdbMiS28R/gS+jfL75BFiqBqSIW+lkHCKr4MkqTXSoJb6NX
i8wXZpjkII/LpokEbDQKUVvCExEiUnHEbcvpLK2vR5cgdamawJfT/XaxnjQQisYssR6tbN1OLR0r
eNZnnbeeVde13s0wQVacZcnIqgbFmNKePxV+XdtmBaSCbVlI/U2bsu7kaX6tD0JiZyCyEnkkWryF
Mh+ukzs5A8cyaic/JxeMUpjXsk5x6RiwP7tQ9WuhtdZxP+Tq7XKxcOZDNiWEb2qFzHrLi+KDF+UU
fNdOog9wLXSvZC4/yjpc4cIiE3P7BHSsYgCL5hOOS36fHkgPhNgAWnAHIsNszuVN/crjOl5vHV7Y
ZYJwWpaGJVjIhIDlxeO52yEMu9U2BYz3nxAQrMH+LLRef3suE3vLKNHNhihqCStOrS0x3KEjA6A4
YV6tJ+HL7GZepIPKrnJ0ZZs88eqaHKdm6R/zdpkDUcNOJzvCd3VgLCFqJG7JiuO6LPWjFY/j1JLg
rfXQfspuSboGqEYv3Gkb2V8wzs3vy64NlV7uLsv7qMVzkSYkQDo66l6/E26UY/EQueaxB7TyZ4Ha
tAGeS2rzVxon4q8XQN6/LMvyGBdl0Le/ZBTMjWCP9zRY3frCpv7Mp53hHFCW23FOukbKRNrc5IuW
jXYOEMj1K4O7l0zoMctBNOIYfhJndrvvXoI71QE/x133Gk92dYhxJotzeQvyMPHAy915vsPEn1LS
krGscErU6NQpr73xved1KNfTy4vvxUQcYDIm2aQtHL5FtxOmRevzuCHVP9Idmf1ZtpNttuV/Ot75
YyJOHnZFa5ZYW4bzB86wLVGT/Tvw9IezwEaaQiq0gWhem5cA3bVwn73S6weImmfe51qvkb3vJTt8
E6dql8/0vUya/zRu0vvqaEH2KDwQm23sxIM9Ycb4PHwS7gC0fENwc9+Yq4+Tix/BlKfyWCzyjKab
Zb3bgNJ3o/fZbomNrV7hGlug0tCl+ybMv+iJ8Bz3wJILg1Onu0GwZXBuBhMP1LSaZ1/8IPljliK3
jZGUNPZXGq1nmY2LFqAmju4UnKP+XzX4L4wxKdEcdJPZU/ihaesKGgkQpziiFe3y9pnjvyzZIxqb
RtTTeCElecqB7g8Alja8FI8T4Vi+RzMwGsEUsXliJH4f9CW153rZcGIcfYE/3iYXm8bEGTEER2ZG
t//4Ng6PPAfolmEv+opXbHid5zXNs8sTyeKhdEkY6iVCOatxZ4/6HvJoRygSPE/fLfBm4v437mZX
D+whdGQ8jXJ76lzOinnbykSfqunVZKahSc3OduZp8YvbFFiC4icGt4BfwGAeZ485oZwdt5HayBAj
ukZC8HYtkAvOMYYq3nOWRd595UOyKKkwCMxf7KCDT/OGkJFCXAc9meJAzuHVqGzj8bpFzj6yeIxA
ViG1QCr0k1w7SjMBR2BwMgqeCSZ8ALxbBB0VI9WidApNdvKQV0XibRsTNKKq6/ssxl4JIOKEls90
0M7mMY4xPUT62IHH48blrYn+/eLhJqpNgh4+tg0cOECt3mUp58W0Dvd/P9LsU1ft6jxoaA7UeJPd
o2FkME9s+hBzFPFTcKTXdoiiHElEPsM1bnmTLpz4yFI9avKStTLhPSm/pvs93REkgjeixzlXLN3j
kiv1gAsNs1F67OvaT80QnTBvvOtuzrlTWZ7HsGz+Qy42C8ekho5I+TXr7yXRtK/b+Uv2jIE5XZcl
S2Mb3MUIfs6QNON/vYtavDgt5xvR38Y+rxqyNmaDQPxujDlZwYAgKI5UeUMURGriay/x1wDCz/GP
zkZXz6MrAIQsGRpp5k29I4DJP4A5rn/C95/BnL4+NWa09JE1Db7iy3vCIteb9BSjDkS4Lkho8OXC
KL7/GSjfbTIHsBwj9KFoWH8GmSOYHcF+o3rEGAf5jrvs/AtPhuGqO16OuJ4MvRumzbg4+aWad71K
mE6o/GSGjotvUwJFMxhuru+uO9NK8Q1AcpSGJBPMADqQxx9tqYuqDQE191pP8YXj6EC3Kn82IKhe
7AAOdsCelqOEohyscxdC0p0oboE72FufgtfxwKsFrvQaP/4c5s6VVcnKLKqmxM0nVTzkiW6nueEt
0TnNWqeFDJ0gb/JI+/+fqY92mRdAXIbaUhOqtd8XxxjwlHgTHnughnM38njf989I8cHYH2UFTSxS
gTo8ZnMcOskVhbtceBIVHtJzJVJ8NMSk+abeJWkHgXS/k4xdpmh+k/UQoWswOaV4VRG8YPDJb5LB
lwKAszvtHKo8vvM/D+7Hn8DED7NqZjOTsNahAMQUddyktIf2+3Uv5i6UCQ9lGKZDRbSDjaHvxfpn
op2s7JwPn2egHSbhccoewmq0JbncFPILx/ifpdyPS2TiRB1r7aJKyAyIQNt4jUDRYt1lEFvj4StW
91JSZIzmSRiLYrlduybt1A7DUX6tfG4SJMTio8rLvOnHfgx6WMyFDWYx6pKW1YDpEj/MErvsCk+R
NU6au+r+FyaY8LbEel3qKnJ7jP/sFMHLb4enQjI5VtY3632IjfH9OmvTxqIhtqi+66TJF0Hrb0zb
69/+DWXx53a9W2HcG1zDySKR4xGrXbAh6XfpgOx9N55EKDTvEz93oCXupeCjjR/B7ZRBgFC2I288
lG7qQ7NmPqC5IB/+RU2RPuT7L2OOxBL2XRbQTELjx+fFXR5jz9wtWwt1NvFFPoJt2rzndct4e844
TzaJepAEsClZX5ckxNie7IjW3fU9X6mgfFwZ4z9tUWGizYSVzq2OJmgP0mfrQcxAJlLd5Bvx1jir
D8OnxrM2yRm8COB8Tp85P2H1yL+PKLIgIyuNg0Yy8d7If043yW5wqedqPPc/xMRWb4rtspfBIYQP
bHwnmc///4sKO3BhnvHtXCx0rVVgXgieTOW7mXK2eAWx/NEA49boaIBAu0FIi3bRI6AWHpz6DUH8
f6Rd147jSLL9IgL05pVWUkml8u6FaEvvPb/+nqzemWJl5yr79gID7ACDrVAkIyPDntON6OQQUAFe
qYTtwjc6UfaqaKthNGQtgVAtEZ6uCDP7v+5KxB1AYHq5jTDKUKVQ6QykPxgDqrHeaj5X+cNlC2EH
MhsJlJHGgqYXK3CN/Xhe7kWruapk05UW2Z2sOFiKwRPAy4pdx6DTebyGjEbN569HlWrWUEYRQXwH
2pP8GLFbeENap2QFoj8NX3ldkvdhtt+c4EZXKoZcrU7p9BLm2HnxTQV6+mDYLXfFk+mNvnqIrkr0
M0y33MXX80F3k4PgxM/zAat0rb0GCEDs3CtPPJoQ3iemIknAjcaTqOADCPXrYB2q/v7yF+b9fSpi
rPu8Bccr/r5kPi75F324+Z/+Pj13VMipFPUZrmCouy2aqn3Mm58nn+XCZ1MpL9KgFCN3JWY3ZgVY
mpbpDA0g6cMhULFT36lPl/Xh+RR6xmgZZ1E2CeISQa7BOv05RQ2FIBGpfneunfTEm8FkDDN8ugf0
mFGIpD+dRoS/i2aD++9VAeJk5vRefiWcZk86VfdlwFtwZsyffhZKuRZ9sYr3DXZM/YElHUTtrvJ1
BtStgQV64S5/lh/KZ1BOonNpgSLwzdjXpzSof3BRjIm/vPR1aQe0psq6THBx5dE8CM8pNFdtDfVn
grAJbhLOmAHP4dEjSKohgeO0gzUli+qOVnFq49Kd43afG71p96Jhr53hlUMi2WVa+peNi2fKlAcy
V2nV9QVfOhuwB4kbY5qmi0GWgyQ3Xjt2nGIgOwT58Hg0natZTZKek8vfAs9Lui+P2R36CM/gVgtG
QPmV9nr4BZNBIGrjoMOEMZdXk7zBlz4w5YDkpJXUNYHOnTeBZaIh4Cf2CnjGMSgD3nQFu07woTEN
hlEr0jpaKcxJDuIbEJVhg2k+NKpt3oQTYW3/MTuSo/qYnccGVehYQIXQ7+LBbXZqkJ+4yhPlLihP
s7gmWlTl7Yqfo9wPYNyob7JrMiGQ+sZdfjV67XWxbzCjDIgzbpWe58joKS1hEoZ1IPFnldv9cXxI
X7EY7yWPva3dqlhhC+0/WMTnRJz0GM+MBFOvY7yxVb3Y2Xgwi9DuwCPSfJdHMKhroptrqLwpkfM/
3Sx6OKszO7HqFyg7Vg/DbFzXzWEV08BUMTQ58GbaeUGgRjktVVhjLSeRhH5bY/l/vjIeVwwPEauy
9rz3gfOC02StctN25vh+pOnkdPEuS3mDDjwrpdySPAx6rZYkCNxjyCsYd4NvHP5gfoRnHFSsMwhV
Vq0dbkO+b/egofIGDJO1dg++sMvWQM7/0rWjfE7dgI46qaFQv0xOWwfLCARww74shOdr6PrYYAB5
RxphcykaH251TRZk5EPlTYstO4oLCgBH3HfH8qcRYOzbQ8vAR64FvyP/CaMOR2d6OEeNjTSsFfjZ
0W/30pHACRiedodSaADMOjg4/kwHL3Khh3PSvC3ThOyw9T0gvQTL7krdK4wQlZ/Q64XB14voYSz1
o6Vno40RxZNYdf6QlN/EOL5PNenh8ifh/iAqO4tmOZQS7T14m935rN9md1NQBNOr9qZj3r+/zfzQ
uyyTAV1DIilFewfnNgEIAmPclMEFoRKqfMAhhG8kjZkeW9EGuoE/TE7xGL21O+LtVUwOAV3M7sBb
gCm0c/U18tfX0HLFndhj7Ya/zcsOrD5+FnXZRs1KEhXLD+9YniMm71LsN0VehP0t2ZWxGcCpMTF6
4Z/Pgbp0pdVaiCqRzumn6ml5gkB0IOrdfAsm69oWb7RTdINRlSsZiLF3ydfLX4Fo8/uN/0dbcB18
/giAmwQ/p4CwTqiRPXbXDfaWzeMs7SNhJ2m8jiT7rn1Io1KSrlpjYzXIODlIXACAvxPs7Ivi1wCA
kb3GCfcoXuGui1dSMKI1CYymV7LUz+Na4ilNlT/GSinCieyk68K8+JnYA7YVgHxup+dfhQgT4Hlr
jc96BODBy6fNwPYh39oQFVWVAL+lkwPa2LxeYS9J67CrQFYU5R+Yi7szvGpfYZOHT1xGTvO3b6so
lqgT6E0Ed5+FZYlhSH0HS5bOMaauAQLjiR7pAhsnMpCn2tEDMbXxkN6BuwtUbbwrzjZtgAtJqgx4
O0Wk1F0XQ1aBbodW5hnjpG/dqTqEcPJecZsFpLnYd6gNmN/0EWNQgjvycBWYEcBGPFUoGcRC72Zj
QvW2ERqnE7qfWVH9/2Ew8Ek3Qig3FlbKCkwanPKMeQvs1sjYPyGzpDm6BBJauFhIbAP0tRBUcTwo
O1LdiKZcVdvn4wAgXKRFP/OH8DDMDmzXBJv2nINTWDqJtiyCU/uyDTPWbD8rTPkrSWhXoYnwUWNA
uK/35lvotG7+gMBxZ1hudrI6W7rNvyQ3ZOIEmeiztSsAA4yaIid2Zcwtfvol7znr5jYlY6ykRg79
+5f1Bcg8R5CLPRaNre7zn/WTdShqgGMmvvVd4GTDTD/2cfDv13wjGHAdiYACPASH2JjWFWD3hfhf
3iAbx37fw+mNGDMdsYK3Qr/Zb57ASgs8i+wU7iY3tBWv8PloJ4xJ188nSsUBi5IWy5JAMUUez5oy
viZre5XK1mKHnYhBkdAKpCLdjY3izxHI6RrtaBbxY6roXhv+yHIjGCTRizThFOq8ehY7e9icOjmu
zXHIWjX2VoTjUM7tcUazY7TLXf5Fe89JeWbO+8SU60pKMDkvIamv1KOTjeeyAX+nwkNHIXflNxe9
UYnyUBZWfOdqwnmnoPzrAOs7+aqfH3gxhsx88TZyKCclasKwjP8ENeX3AhgD4b58Dl/b8/igetMP
6dl8JU/C7JH9VeG1PQ33SmaXt0ANz848z8UzbMpxaYixVjMb8Ax2qW0WxxiZwGUvxTYWDeM3QHaz
NJGufsZCNq5ZPZISjoSZEkIdWTi/9jbKR17Hn12S30ijIoosl1Wz6N6lrdhdJYxGJGg0vPCs+wuX
9I+xO4F7upFH3VPdxExHW0Gefho89MZ0BI1YptpF3jvhTrUfAT8PmleQgRNeaV7xnXu61FUEKhNm
/jTIL4/zsb4nr7nsD+BJaYFUzBtpZFrLRlnqKg4y6BNaFdYSRS9idBblkveQMBPsjQTqGoZ9OxcF
kUDQMPoboDHvyXh4ds9r25I/9Nt93wii7qE2Deqia/Aqo6k+DqH6nMhT5CT1ikUfRXzl3AHewVHX
bJGGRcoKACKNRC8gUdgFFqpNF5wd7RP6fC9/M9JPDFPVCGKVoqgiFRzoWTh2izBjngyz10OQBcle
BgoMr1DBDn0+5NBPf24NmB/W0ZjPj7Vstw+ljxrCTTTA7PPreFf41v7vwsmNTCqeXjEpty4NjhMT
gKte2FF1y/lg5PP/bh7/nh794PdzruPRhVajj0vd3K3gJARpX+sZh7W1iwftqQ8wleXlR17LmflA
bHSjHEpqpHVat0iJxjo5zLVkTzUmhUXRBqaWAxhXWf1/72F+MpT3D7x5zGd10XpJgsBpeavXp7W8
7jGRwjlP8qsvnSftOZJlEcUa141Qksk/ktvC0TH2CgISX3itg+b5sjzGxO1npSg/IgJGXtVlyFsO
MQJy46p5LF3juTxHt+Ye0Alueq05vaNKznLfn5LS5kFsMKOWzWek/EtUjKFmiTBRo4mcJbtZR8KL
OPLOlTxnl86VcizSKJuLQAJTAlFLyFirkw42aAszqhF3RpUdlG6UonxKH3fhbOY41egLKnQP9ffu
ltDZqeCVi+8QjGaoDBXgC818nrtm7GJ++qA0qJUlKVYoEsSb6TB465F0uvXX8DiiaC26VkBKFNMO
MGiX7YhdjvvQmB4BDjsMia2EyLh9iR9ArOJUh/mr/mC8JfsOigJV+VW9uyyTYznvLbHNfdTyZhbi
BocsNSe1e+v7o9ZxkI3Zz9G/3u19FnkjYgrrtRxb2fBlQJeok+Ziqf9/U4IKS1Y5xHSbhc+V5OlZ
TQynmLrzPIj+ZTHc70P5FSMfmm4xcFjFggp2dheDPjI/z8+1Z93WnY3vhhYsb32EmStoYFIBGb2B
f6i73SnTILY1CtVCtHhZrey7tc+9eVgT25gAOTgZBQj/crSl9e+X9WVHLR+SqeveCGKbTzNKHKUE
/pZ0h1Vzu296X1u9y4L+S1z5IYm66mqu90KvwLFgCvi6/A5IMj86xnfDHjBOB940Mtse/xVGb8qs
M2aswhbJVxmnt9Gyvuhj+4WjEPtF/5BBxQz9AC4GbL+RBA8EvOBG6k7FabRDXwvU9xXyaSdeC3ue
auzK24exmMSDb+5aNeo1kOdhoZOjB/mxuAbOLBgsDtmp9ggtU4tsdtck79OKtcNbK2A7kw+tqWhC
qvM6MXporbZ+k7TuvJ6nkcfdxh5J2OhI3fZ0mrJpajDLWmFE0xvyasGQdfdTN43VXSKrcsVQTh0t
EUCurLaJW8iD8pPzfdkRxr+aWtQ5A3mmKRqCCp/uc6zNds66i88EAlf15zf+aDl7MuFDZ3pGeKlT
1Sp14nnAayTb0V2NSwI6FBcDVyBDT/badfzFtNtr9etwJewa0+Zva3Bs2qLOfZ7rJmtz3Jt2bb1V
i45LpoDarRafdEuesZs1OpdPmeP5LMrdKlPct3IJgQShDMxOQbYnPCy8qgS7ManjTVcl5GgSjekz
KxoMSnxPAyeszmUHQpCB/US8+xGGmtZ99Eaqq+Tdxwzcc3Zj7jDp64MBHjM+l1Vm3qDNT6EiSaVc
sqQbkGBLcmxj6H1IHi2evuxnbCOEelGWem1zTYO+hIf5vb4YkFGH9orgXy3uHCzPPM/AfEo2Iqmn
RFY7vW8JNqIy6bYYvwh1Dirkhwp8vJcPkGkzG0HUS5Kp45JFhFQn0cZdLqOt2El2t9R2WIpAIP6W
ykFafLssk+2RPoTSUzS9aa6ROeFAyyNG37EQnGMqM939wUgA8Su/ReAbSdS70oSWAK5R2Mdy+yvT
Lk6ZA4Bl4OCj5v539a2NOMrNxVKd6SOZdOi8XHY1X9oJIHZXAvEluxFdPiUSO7/fCCR+d/N+mbES
N8sK/Xp39cej5OYAC4pOCLzPi0tYyP4q/t0IpJwapgCyuezx6QQUu4t0cIToRZv/MnP6972gdzL7
aUHljiAAK/ejS5xZ6Mr79SAEaJVwwcvZF/zjtaAXMM0kxF4YgUrX1eo0T2ogqN2LWMa7OY5EezFX
19Dm2R7XaF+mwkMB8uZaSf3VUGLPWitPTAfOaB0vwqOXNYH9vSiZTEKDW7KcX5x6O9mLZJ4FZXwe
48h/qct+HDflbsIuATY1kRZjiD8MSj86ZE7oJ8C0ISUi7pQkL6SkvE6HNUYxKfA8m0k9P6mrgWnB
SIoCNdOUo54qP4tJA8GUrFavuhKKu6RWakdZ6+owadlda2X9szQvPNjp/5LG/nsMNJR2US9KLJMX
W7PXlxLQW4S6QrszHMFpf3b7xq8da88bLWB64A/jsygXNetmFo8WziJH6EtQ+oF2g9Y+7xVjHvnm
4lLBQZu3spQuiuHn+hAYyWu2cLsnPGdLPca1Va1pRar76b71Z59giOTujDUwTwt+kNjARPFjcr+s
J2sCpE7s8aIBdglkoyT1Ugu6ORUZmr2kMHiLkVRXzbzx3DjzTtwT+CvlS3MGTMMjn8SK64mpK1Qt
U9EqKpTvfkq+6hSH6AAUkz3h7CagnPw8l527bJSlLhHQvbPaMiAxTzAQRuAAQUICinJgGeigW8EU
amDty2vU5/1px9txYtfwPqTT02ntIE/qQF7W8aXej3sJa8HFaTmDlzEKei/dkUHYZS+AjSHfawD3
5052cwyaHkgzs7AbpRJTC8ibMFbePpB9s+4FE+3eGPyJysx4fqMx9bjLrShHJnlrpWT0O/U5U75L
2qlvj0nMy0t5oqhnPVtNsTVG+GOlH9GY75rViRJrtZUBQDVFBQbxNJyi4HJYxhNKPe3tWi9TRNKH
ahyN+3hN7kp5+SYkie5YqHr74Jms3Msied+QckqJ+I8JCwpYmTX04ZKVMx3AE0E5pbQ3BUkkreMe
L3gYNZ4sfr2sBO/cyH/fxGCjiiHsLoRdCOoXs9mv/U1eftUQRWcvlwVxkh2dcjF1WCd51kCQ2Rm2
PowAuf6i1Y9/I0TFFJKEZqz2HipstOkSvU0sjAT7WoJdqe5+LmNb5W0NsTX5EEKZWqlNclGm8NNh
JBwkM3pWm9KJlb6yLyvDHiQD4uM/2lAGNkZp0SYDLpJ46LGMShZfCDnpfCLT+ZdlsVO2D1GUoYll
J1ldRsygwHjH7KuL35hv2G/zLsth1zY2OlH2ZshmuKBDSpKM+IHExvFZR8E9e6zBrBx55NVZPQSO
z8NV6ll4ioEMdPknsO/Uh6qUIQqDIPazhVhC6bRrQ61+aHPImRdjRkUbJanHLc40S+tMXNswrG6U
sTsnegWu+LSI7VJLfpRmdBIy42SF5v4vdDM1MA9YOiht30dENvY/DoOKW4YULksKN0eqGLW8Pjrz
+LB6Y0qooBiiSekmRQqCWtIgbavJ7tLHbOThkHIk0IEsErL/lEVa9fswnbW+4hg7U8DH56EbPoaY
ghfWhA2aVWQrouUUleJe/hAcH0E3dxYUmYahwH1S1Vu9PHb9w5wEl0Ww856NGvST3lhhiVYIaURi
Rm9PsLy+oTL38Au+hecheIdGvepjk46FWMG05NHVAEG78AnemRMaG4XIT9hab5XGaz9BIfEQHpRd
FqzghgRSGD/U5kmiPKskrWKVkor9Ox3CLsbWFVmr49dweHZA+VUZFHUR4JiRVcSpVwqa3YaxV868
ETP2lOTm6Ci3OmpCF6NVhItPcFZzW0swLlSf193yGpZ2tS+9+NaMbO1R3PFyM94zRTuduE6GZgjh
EYApu3+nmQEblxVgb8upONEK7zgp56NldWekE77bIojekBVe3R8RSN9fvlkcKTQygNSApq0gdjiL
sy1H92N1o/e3l2WQX/p7be/fV4gmF2m09tdkLxJn80DWikh9KD/wZmg47/o79sXmSg1i2E3SiuKQ
FH4xRV/NZ3udwKoCAOfL+rCzV0BtGypBNbDoolc6o37fWcTS92HQAv+2OhF4KeFkBKILcFGQ8Biu
7tVcjCemY9oIpq5YgwQmySWYX76EtojpyubvVtpMWRSBoqWKCr24ZyTAZpRU8p6f+qMMek6CWrX4
xY2MmXZeJYJ9lzfSKDdYpmuWpAS/fXKqJ4Bd91jAB8YfpvgHsGd6ERC8PIIpKvABHEi55jer3Iim
/GI3i2PZdBCtBqht7yrgRRBMc1AFc5sf7HrVRhb13XSlSpWoQQrcedE1KLEc7XnNAIFNdpzT6/oa
mO35G5/7lHnxNmIpT4mopVwmAZdbqUJHKvcaWDLUnfoaj1+zKXYw6335YjDNcyOPCjfrujUyoYbt
9OqU2cLQBnNZ312WQf7Gpc9GuUVBz8wws0rFb/oliHu0J4ENJaqdPVf1z7EsvGV0L0tkV50/1KIr
KJOVdTJQi8nXa4/dNcA+gH1L7KVzi711UI8iwcThCOXoSVdNZiPRjUXEWYJYb5nAMbBiGwDJw+lX
e7T3+mxfPCgoMv/B3WC+ChuN5c/RSVTJMYaEEADN39LCaR+GIHYJMlXqqA9Ys7mZ9iGqhcAQ+s7R
mmOxNNL2EqnZXHc4ajKINX1Zz3pQ3I2gQUbVylSJW/DTuyy1s8EGoy4/hmHDIWw0pxxS3/9zZSZH
8qfrGguq2RXWtW8T0DqAhAVgWYBTtWV3fOpuTNEugef6BzzJvA9AOafeTLV1EPEBKgw2WNVjF5mu
DrYsznEzY8ONtpRfKgxTBbgkjjsFdUYMKKh2V+wBtfZ3D9dGEOWJpjCp5pTMCSuK4IYVmHVrHj0k
OzbbJIRUfb7Mp0LWSFPgnSrcm3eq3XvdO8Ijt37NjDU2sqgLYspSltdAdcJAm3FevOE6szCQD34X
AltTfY9rx/iJB5M/wEf+8O/u7yPrpVITQxvSVJrwxQiwJJxseU/Y5Qkargo2mx2PxIpthx/iqOsQ
1aXWzwbscMn7XWRMuR3OklMLKo/onfyhS3pRBm8IfVYj9gBWnAnWmsgyfpg9b32Ppwxl7V2cWVVa
IxcWROVQqm0gGeFdkfMMkSeGsvVUTeRqDSEm69rOBsSI6gC9G41mS+VFa+RP/X5q/xYo6JZUttTg
kSWAieFS2pMOg+9/WMl9s1wnXfBXvuJDFmXyI4YRrW6ALAJuX59NkD3U1+Iu8nnZN7tfArpJybAk
DVOjVBghp3U3mxiRhVeaj+bJDEh/b/7a7kYg081OaJfYHibLeHw2Hea9tjRDU0wwjpvvu4KbHCKr
mzmJEWL4Uyxj80475NV61Qjl3jTnhud9yV397etthFH2qMldoWo5onky01aD/nE6mTdYAne7h/X0
B686M+LdyKMMc8Ya79QKuGNJUezVLDq2dXaSQ8Ny8rJ30sW6jYzVE9AkAdXPdRelPNhS9prP5hdQ
X9acQT8eV3gG5hdrN2OxKNsZV7I3ADUV/hp72phDlk5pZy+JLR5VLrIyu/m3+QFU9JiB+iuVeiwk
iIdsl3j6a70bvq2OTWzqVgAmCSciZkf+HwLp/DrVUmtqFGjcu+Gt8C1WbAxNIqMiTBSaQ2L/GYE/
b76FY8Z0xh3pqdZlpOpnyZ0tAIk2BoR0Uat2s3zjuAXmg7RRkHIL4qQPoByDgqNvfCMUqihuA0zo
F2oTr5nJDIo3wqjXT5QmTVIJSNSy1q6SL06r7JOptdPxCkOLjpLV7mX1mM/SRiD1/qGAXyYa2epI
C+laxSjJlOqc3Vv2kNVGBvX0WU0hGwIBKfnPkx7uxT1W6P0UbTDvsjrMp2kjivI4SzVp7URe2XwU
QRZWB1qp2Gq2+pfFMJ+ljRjK0eiroYvlsBg+2MCDZv4SFqLba8AQBAuDzqtws2sIG2mUUymHVk1N
UijrsNNgvQh25xRYoXhtAIcsuy2g08h4Y+RzISA5/luhnImQIA+NCKhT70s+QtogOgDL80yI5/Lb
YVftLp8q2xYtybRMXQGSOmX8XVJ3chZDz3KY/apaTkO7ckSwK1vWhwzK3g3NnGKRzKsj1YXLInum
4wik0tTtRTs5NjDL6pUc6B/UVlnJiCTKAPU2FUPU6Iy3S/s4VWU4rSXEgHcH9PJQCDSrqW0rSu9r
df7aT8D1rMCYUAqct5jlMME4J+qSiRVbS6Y+pTUC92gh84Cy8WxJwGZtbkTlTTY4GyPvKyH0ky9J
wK+wDEVGeY36htqcWVJZIXwHx+6Tsuuxq5z3TnSVeMgsD4TEdD0soArM3Fh0lgd5t3zVr3ngaCxD
2v4I6iOnJjA8DQK/pEeNjRqnHVbc3XaWp1Hw/9Wx1wFYX1rRVlcsodCIpznWe9wNm1BbE+rb7tja
mGQH8hEPypD5uG9lUnqNoZKnWkLuI1DuhARm22AgLDoR0EbRrQ9wqLxEkAkesZVJOe+uNEZRb2G0
JXgEg/C2980AyuLCgCHM6a5jB215QuqHBmXyWt9KAVBEJYAdRK7AG0VkxXfb30J59yYFmsBERj7V
YMYWm7Qj1YreQ1+JD9fMcvGKqSoGYPiB2qxQLh75vNqLA2RJ98mTlPvLkwZxCVh/+yehdqbBnh0y
kyjccGcgWTUiFbfHsIDlTeJ0hNWbGD0t5ALwfgibZ6TAC5Bin6a3yEMQazdHkhXIL5KXe+pXIDem
bzwYBWYIu5FOd2y7qBISRScV6wPZjI92aQrcH2TiFWyNZP/dPrmJd+YuPyz3/MlljvJ0xheho1FL
mmGA3yLBLsiiY29QG+47ZbmJ9d4ZrPUNNKs/owoFusvPD7MHu9WcivSAIK3+CioR6b0A7A6s0p2r
HCSHdAb4mMcsl6wCWknSAB0v/8b0YMjTKoyknLO2XVBr5WkSpAcrzV+j0Mj/RjdNNEVDNFTL+K2j
MxigOFhjVMrJhkRz9wv7TkdagBfBTlzeWivzLDUgCBmmbkjKb5MFQh1LoOqAchhg9aOdZK9oAYf3
pv0L/MPiuQaWy9dUWVVEFdMMOo3TVJVhJsdkdpXkPQMA6UBIFayek9oYeByuuKER4y0H0YtpWKJJ
Fk7fS+qbO4rWUjuCJJek8Bh8gTfMMC1LuMR4Dpjl9D9Jopxe19aqIZIgrPH0QHxqwQISHXp4H3MA
ojmCFp+XhLD6AZ9EUr5PGLJGzwCp6ZeJ8dU0hV05A4Uq1vcoxZxF46cg6VeLYe5mrT2gt+r2A5aK
rcSNetUrLW5hhpEUaQSCi3xbBNb0UxsOyn9mI9QgxL5L6mpHMBGf5dROgs4lVLblLZBNy8PfoaBr
igXuYSwYWZquUr7YCqulVMlRLAcy/R7uASjrEWS7GD1Q7sEzXIIGj68ouqpi641+dLIyyzRRI1Fa
6GXXml94JG4yHOMt/qK+tNctqHxCR3M5jo9xeTTT1BC0maIK+DHqjU8iPUHVECZG2MqTHQH3A6ri
DZCSfB2FIpA6c0tgjPBJQxgK/hhDkwndzec3Tq7EtZ0UnKuo2dbZPBSH8at6U7xYp9Ej8WF5mz9m
z5f1ZKkJhmcdi2IW9KTneHJF1cWMUCJn8oOhPRpD7lwWwKrQaxZQNAxFVRBn0+Q9Y5eHRgJWcl8r
q/VVNlo7jk+FLqzuVOfjdZT0yl7qpRjLuDqwqKcOmOvg9+A4e6aem19B5YuYRhgntcavEOIUXdHe
0XOOu2XdyK2e1K1Q4QfWjhTpFaVCdC3UO3MSz3M1uvWSnC1JdlKTu6vFVAsBmSnh0dQlOn1KdRn8
ozNMZnL6xE5fm1sAj3qhjx56+KIegTf6KH2//EGZInVcCUNG3ob78dlK06XIpHHBScpxZK/RqYp5
34oVX2vwL8gHMeUqwXI+i8gbuQ11EtOWRwsBfXYoTsgk7rvZtq5yZMHvQVf9RHao+rcxAoJy42eu
eQ0CA+8vlN38EnIYmydNbhtJF8kcfaU8mPWbwEMTYG0S6XDkpoWIGk/nb/fPHJQxI+2JyVl9gNu8
Zy8idokUsK9wJ5kY307X4NbgXQz990x0zZDvvntuLFG9RNcKnBrBgmhcLcjvjB/8miTDpX0SSJ0f
5jyqqkNh3xe71dGH1KnD1JHnvyhxfRJDOesW6LNWWeIzwaDscbpWktty4OJeErOj8vhPUqioA6By
7VBGJF7EulPuYNXpHL5iZMWMbSk7aIcKmxwKb9CSFet8kkoFHvEYi41OLKR3Z8VJANMADPWr8mp6
SW6GvYo+NPch4pkJ5SwXCZB4SYNA1cD8iNHXQdkkgZyqmR3mwrWgJfiXar4yAaljpMVVOKdXVmid
unV4ijvefAkj+fmkP+VvmgZ1BgAH49uipF0n5ZXcjbvGAr+bCa65JffzvDmOIqdAyzRcoK5pCJtF
FG2ot3idw77SCpy6ZSIfqIAnV9wMycNl78L+thspVHa1YsscNRuV7C4XT5KfXEVvUTD4v/aW2yD2
eKsrrNdY1zYSKdca92I91SSFXw5kk3Defes9YFuBEJEXpLNPEJUCFPdU0aDfCeR2vWwM+G5t7mdR
4lYqVgbXlRNeEOv/7U5Co/9IoZmqs6WTVrODPmJ0MqsvGOl2zXE3youfZqrL+VyMBAeiPoRRRtHo
pV5LKj4XmR4rz0lg3Op4eCabxznK04qyC8PqwknQ4TaH2prtVjROIAr7qkQWAAq6sybwrJ39DG00
o8zCxATOWpQ4RpIKy05nl+fYt5AuSl51zyun8LSjHoXJTFJJICsSifogCd+iIvQX82CkL1Ia/q+f
jHoZBqGPMZ4Mnx0l4v2YgX5LN76rtb4fi8KVJDW3ZcFyq245lhZvgJ3o8ZttIjl7x5LTkLp8Dh5q
AOJhEwR6wlPZtXibR1z1iCFcEkEdZTzNVlqlC/luk6c6BEAuCyJ0kkpC3sbxie/BCC0NVWJTRc1E
Rd5HPUV6kUUDdt7wFL0sTnpj+cOpARKM/rruhh8h1kfhuI7qcc5Qd4297oqHochKwvXtD6AeJlmJ
hcRoiOU8EejtMPOSyE4BbV4cR5Q8Z8DQu3XAa6yyviOyMdlUkWyrJl1HSSVrFTQFhyxVoxN1Z6WO
ONkJa/pB34qgQoumWdTaHCGCjJgT5pIcUxA6gsHkcQ2yI0YB3cJvbqpz5PMOlfW+bkVTH9VqxaZM
iJViahr0P/1Ow6VvuawMrI7nJxWpb7eWJiKKDiouWuhPgy/KJy05gyVE0G8NMXJLlFOj4cdll81C
Q/kklYoecmNK+76HVM0WnS4BYayIBPTGsLCL2wXoHl/nT9jIxQTG4FqNox1Uf0I0LPvmV/CD7Xjv
LyNJxM8xMeFikXSNDitkEDD/AitZ8+k8l+gX1sUBgxc/xKr1a0O+MyoluHwETN+uoxpnSUgyIJY6
AjHtCitTcQS9v/qan3n91XyL6co9wUrngUozQ5qNNPpB1oxQyPsV0tK9fogd6zn22510m5BRcr98
DD1eB4h5O9HCsywTZWOR9rJ6bmSIEeGUlPRtAkJ6snac28kq/+s65oJQY1eA/EaTw8vJvKjhtJIQ
fPLam+Ju3Sfe/KzflLv+Z/I+mrRrffQ93ORZ2PPcDzNm24qnooFCMkOxt3BDY7L02QuRXcqDk+S1
K07CTpREe81H1whlr2pXO5YHjt9neoiN+tQ7NkhzO4RktRo9am8oazfG1GMBVu35WYsPY5m5xXzH
MVpW9KiTaSwDmmPfgvJKgx52KyYXcG/Pk1dJKDNWAbSvd/p9dANKVt0nBH41b/mPKZbcEQ01VUOi
03G5alOxWKDqavbeiNVMrfg6hF85yjG9wEYK9UEzfWpKRSKu8LAEo5/L9uxjq8lLz2OM6pitu7NT
Z6CG0q/EHdecyNFRrzjpQCBixnYjqTZ+DkuKdVba3oQ162+pFRiKQ8oAxSE5YOh7N72M+pX2M76S
Cb+2zVGcUcvF1qak6DK+KjrvlCsCc8aidVWu4JkTf3Z3BO7ZAtcd6SYNwIMHmi/w4LkVZEbYDqmm
jFqmjBY8jYhVY1e6x9wG0N59YFABeasDLU7+J5Vxxk1BKUeysK0jo7NEW626GJ00FJAk3SNXXzS/
j4DZSqAPxO/oBZt2+mQtgLpGxxSAQ0CZ5unK/gEaimYqcYf0klJcGJoQianiG9OVksjBmmeO1R8F
McL87hmpn4Nhe85XZX1UCw0mrEZZ8JH0nSmzZgkRlSn+MFaeFUq34So/r2uPCSDBv2xADF9vgmLc
kDX1FyH8Z9OtzTAH6jq8grmE193UeqM58WIxhgv4JIO6nHMfqb0xzYpf6MCnK91a3icZb1SC9aSg
r6CjzInKOJoalH9bzbiO60XCOLcDTpMkdrRXwmYve7lvFLY47sAnT8jqds1N/SUEAwQvCWO9Kqao
iWgdoeqPrTZyDpvSZmNhKjonv0ANaqBzzOD9qr/86uryOC4Y/s7EtSMNK0NC64h6QGIxQvRXWIpv
Wp4xGXuMMYHXBaaYO6UYOuPErWCRv0j5uE8SqbxoLMco7CIFng31gADdQQ/dz3BnPJL2LnIjFJDc
y6bJCuEhEoVctOQ0xaCzBLloulStWwu+Lb1ZnBGE2UF7zG/K2u7egKoKPs+hcCQBCChoWQVclRnX
8JN88t8337MWDXANyo2FHT7jpbiz/P/j7LqWJLeR7a9s6B17SYL2xu4+0FZVV/ueHvPCGNOi955f
fw9a0k4VilG4mnUhbWs6iUQikUhzTvIldo27+TG+W9zks7qr3/Q7eS9Y9dZpoUgpUxVU79LFkzAt
+1YGySyiZjxApXynxUEG1oD3cPqQhXZW2zim4JgWqXvLFZwK5p4TCNKaMl6ww2vjqo9/DBASh1jI
MP/ZLj7tiAjDUSSUu7+KZlBH1NtxagewT3xKO+oJ9Mm8y4Xh/lefOJ7nu2jNXdVOBlvWdNPu2bHU
jwPIM7+zvpo8ELUXboXr5k81avyDBC5qTcJIpf6IhLb8aIIdfr2R9mvoyaOLi4oE6KJ0rZfry7yu
RyRYz1eZlDJqcRNWaXWpt/Sxi7j9uoStZouzhXE+J5wLTbIi+Bwwn+871ZYazEnYGRqGWCfjQpyy
cujDdaFb4B8QasHPWXgwXGQKJinUh6nILV+Nq8wnTUlyMOKt0c1cafnRJBEuSSUMd5ap6DtCM9aB
P+t9Z0eFhlxGXVjOXK9FkFV6/SoVc13YS07MfWs1rb2oCUr8yzr86HOlfNKpSlzcU5oA036rHfRs
Ebwjqfs51M3UQmsyQLpWBIeJhx2SHIAvMK5zZTeoCNhqxmn2C9jXZ7K5a7GhAzUGtND4qfFByhAl
YqhKL0bBKdt0lSfbxPkOibmzZYXRa9ny2C7GbbvsrK4YbLNTBMHRtqX/tAjOYwDJftGiBAsyukOB
VuhOPLy9edf9XA3/4u6mqAtDhfzxvld/Z+yDsR/3thyE39vHZZdIgjVt5QFNxPCGpGNa3FD45hNl
JX1nhiELHfBfUH8YdtOCLDvywPPo12CvuI/RFsjSKPPdoniScRCHulsJpbOvYKo/ufD6sdGnpU10
P8zDozHEXhFGdqd9KDvd1imm8prakYwU4w+v14/5Zjij6+CDswCve5HESTIdIwntbPlFt7xKpR4o
NAoMua8dcJUAcCUid4OczgKPtmlJJ1I5nxlOilHoIRwaZmV/7y3Z1pP5+frCNl6G0OjPhXE+08CT
dQ1nQn0ApftjmAUxYB7jWXJjsz4MRr67Lm4rnXsmj9vBpqPmPBSQhwn5ndnYS+UNHwDy0qGJPyyc
FK0TXxJflIPbvvNOlslFvvHSmqTIIZa19qDYga4xt5ntPwoewwuae/JJCMki0i3nVSNJ74pORniG
QBGDEboU+mQm2o0ydOn9QJEAjfs5+RWbMQCvhay1gnPKuVOjT9deXmXNl5LVnY3OKzRD4Aw2zRLp
BNQ3MEEHBtTzU4iXRZ3JOgn9dmjxYIrLeVcuo+FfN5XNMPOnlHdfcHLWSSJZydwnob+O9WTnZpfZ
SVQ+jhSjTtclbRvliSguPbLokznj+UD8Huq66+z6PiUg6oiC6ljqtvx1vk0AiVEIcmwCNb4ncU8W
uBISRbRSQz/TP8ndXZIJFLg1MGPSk2VxZ7uszBCv2ZTA6NujVdnZTXpfvJnUBpq09ig76MT6Hnv5
m1w6ycfrKhWtjTvmplWDi7aBRomGDh6rtlfp03UJWznus9VxRxpMGZJSaCgsvHPdu10w3/R243bH
xo98WRDmiYyRO8rGNERrkbyfqo8kpk43EleFA7m+JvZbLl4CJxvGnd1BMct8LEMsqVG8DvzpiW7Z
JDZ2rTBYFoni4iEL5GSz0uAMkyi3U+lbHet2pFWO1X2+viaR5jhnERoIVsZe0vxqSQNj/RiH1Z2h
CxrxNldjAaUNjd1Iw/GJDa0lBCAKDfHDUfOq7McUzkFrzE5nPF5fDfvaix06EcTZQdaPSllUOY5U
o4afNEMvD2ket7s8iesPRiGtbm+1qT1ok/EQKogTrovfPFYn4jkDqSQpkcHbQHxpkWwpe5JHwfo2
U0TIUSFbjIKVqfCllaRcOiABtISla53FKwF5pKC2zACQRc3xWzGVaip4NknInMrvz7kT/1dqekak
siZ+Ut0U3dPSHEnxWclfgfh6CGeBhWwLs9CJj1SibvINzH1VFn2jQFheGN9HikaYLMxdaah2rUX8
ZTGdaFwFDn4z6kB5CqUMU5VN1DbOL8pRkhtadHh0TI6VOzNmdXLEWG4SMCxeScVwXXorSvJtmciJ
TH5uxVJao54ryMSLO9DldtdX/nUjZEbGnwHAkGIgB4lvDBvwjrfsyRqiDd4vu08WeHsqFW2oXWyH
gD0II9HLY9MiNRljdDhNCGf4TOKYy21l5Ij5NXtxCHpD1526X9AsCR603fWVbRmJhqwlhhIh7mKY
LS+UiZgjvHw1F4ajdWOglMMTRukzF+BmgE7TJ5vGoo6OLed1KpW7K6fFok0vpaEPLCAgU4/pZzOt
gHYP6txOVCzYvDVPhXGbpwx5UbQ9tDmqXrsv/SJQMXcJ9sHZU0dbzE2y5f5P5XEOMx9UpEDaSveb
fHwb9Polrkhm61Lx8frWCRfGucZVVZq0lbB3Sq0duql6zcoodoywjGywZO7RzHEHqL1Dmva37djv
DDm/adNa4GW2YADgOXVUE8GtfcmT3ipmHZK4J371uxlQty1t4N+Mg495TwcEuR5aYbuX9BA6wqbR
rXN/KplTdNSPRbi2cNyD8ckYElsFRuJ1FW/dfboioSMGBx8of1w4GTUoII4lJKDq9qMCWrGPCpGj
Dnj8k7HZjTMQVvq4v5NI2wpEb1nRqWjuiDTNmIxJg3svL9DlbhylxLQTEWz0pgZP1scdDb1bqgHz
TNCgWrplCdivLBI8zrbXYShojVRwwfJ9GfJMDaUzmQjaOdRoJbdTNdUlqwiB48KT4QrA0CQ6zCW4
6IscPS1qMCiWEwIicIqay11OHhTwrVXVzWjmXhqJhgYvdMfkYQSY5UcURGGcbeSaHs41YIj9CKDA
ETJRZDKD6+Z34SaZCEvFsAxGH1QwGJ5fpnFZds1SY0lKNLtNXdqZptg6rHwp9tclbSmPIo5k0SSV
LhoRJrqofT7jELfh6HV9adPmNpQ+NRb4ii3iyNYiMIuLGxVLOxXIPugkEmqSIde7BmaBYCF50ADk
4Uepbj1m47R6dZbJt2M7R4Kkr0goF5xAlQ3VgQLp13PjFOrnOH/sptJZ1ZchF0SVW9bBqKlQMEZo
eXGFp4ZcRYnaEd9qHumAQars+/UduzhXUCCLsBBo0Y2ZmCRNaKd2ML9EOcgtcdL6YUS18bqQLQPU
YHjwfTiUFyxbw1rX1GJnKiLVazOW3W1mgD4ewItBnNHnXxCG3gXFxHC9gYWdm0Stp0DKkrCitE0L
v5xCDPwtPXBH8QBwe0zS+r8gD0EWcoFIG10MpWA8qpQ1drpqzPdFkWNWlqtZGGMsdr8iSNcRhVOd
YTCcLwxPmIia7YIXlDXuTCMHtJm5BJYGRjZrFpjFlt0ZgHvA8Dord/NtL5qSVzHpZuKbY+uss+F0
osrJluGdSlDOV1OkrQ6qakgoQvlQW8venEZn7RcBZ8K2GFWWZUwLXmbc+lEt4RshpkY7Vmi81sns
5Wjw+PtbA4JOTYW+KCYSOZuTjU5Cp44BD6sBoTrCrFWFzFD2JSsLgbVtb8xPSZzDG3sVRI/NCg87
lGh9yKlNWpS7ri9nU2kKdt3SZFyD/IXRjRLgiBWN+HEk3+lIRSnKcaqD60K2vKgBKkxWFkDjGv+u
rDDKWC1Na/h1p3pZN9hyPIGg6kOjyY4RCx6Um2rDRCV2B7OilG/1oVYXhxNqgL40pEcyTzuQ+zxd
X8+WkzMlFDIV0wQwG59JWWolntoF60H4jBLlIdLcjFKnzP8+txN8NusIQ08a653iPVyGN6cEKBYD
PartHpWA4XbeaXc9I2cDPC9YVR4QLj/NonLj5gI1U0UXnIWAgu/ZoGCuWrMRl/ucZoOvpa3h9WOu
PVh1px3lURNljLb2zDyRx77n5G4P19AqlgT+bhkVR5HGR5CW3V3fsy1Dx93HpOgoTvGB+QITtEoV
3qGTHrO5ss31IV9+4QrH5Y0ADHaHTiz5fBlqlCYVKgnwDcqLXH2sRkGCdXNb0PyJfj00DSFIOP/9
EdGTNMZb0TeNuHrF2KxiI2EIkOZwSFy9klrBNXT5XmTmZ+kAL8BMq0V57zADnwdDtDD0zptd2U08
dbINZ8YrDeAFb/QXQkq0K+uIGwzMYfLtxN285IY1WaiWhJPXKdE+nAFwaCheq0vuhASKoUcCwo5N
qzgRyV1No1TFadXA7w1z42WG9dSu2dsURYXg1mC++iwdBEVaiJMtPK7R38l7QHVVi6hd4GajJraV
RNorod9NmZNGuhtbuxqJjevmziKES4GwRR2jwnDvnKmE9ZJT9Ccbvlx8kOovXf4jJh91IAmGMahW
Ct1Ls2/XJW6dYUv6KZG7rkK8A6y0rwxfay1X1iO7KUQsJ+/2dm1VXFykNJNBshjucHLIfbLLvBqY
FsF8mL3eaRs78kXlp60Td7Ko93bFE8cUAxh+lSQsqp4BUd79mMt114UfYDPede1tXZEWfhse8Ghy
ga8/P9pTVozq0GG/hj5x+ywLCnLbdM8UiKKJCOl4y+gtHGgDHgpZCj66lKKpzVoJrnCQxxuLrl6b
9btVE4V9m7pDEyfy5DIGhHiPa/Z13iVWjrurHm67sb1VpPCuisZgmnJLEMZsWwbgId77Di750+V4
qFNz7GEZB+OT7Go3DDYfjTnIu7CWHFMQAWwYuykBq0aV4RQvoVFJUpqz0qKcG/ceXRYbGAeCFW1s
0pkEpt0Ty6vlWm/NFQtaaQ+0yq/EuKNpJXBLIiGcl7BIOfVNgmXkIVi1aWNb2U2ViRoLNgzBQist
0sX4HwZpd74UjETkdV0PYOvN6gci/ZgaQKYXL80oMuxLgAT0rqHPUJaBqcNmFTj/YJWGhRlKKK11
1YOV2MCbCXWHSDZ5kvbmfYqOzxTWwFizNXu46Rt/vFU+/v/gObcuTySwqEFxACwLeZ/zZY/D0E15
iI/R19vRPOg1yOjmb7jcbV1ubCTrXDyjnarPPanYT7Egy3rZjMR0AUAl/FtHOMwHqQmdpMRSofXO
A7XjhyFIHjsn3EeVHb30B7MPVoAHs97JGmgRpWN+6Q6ivr/LsgS+gVI8x3AJSRpKBucqCKXYRDuj
bvhktOxRXlvHTBYvTT/pAzq/Ws0Ps+XrFAGeTicSJpNHQfpmyy2cfQB3imgvjeYwASGMteGiy8yJ
q73psskKdGfJuDCGyr3uyDeO1JlEbtenaJEwDQqJFD236L6yQdFg01kQtwgXxt22NC/1Za2KKAhb
3BSABZFflbQNd/KsNU4uj4DPygDsgi6GIu7sLAwjtwFW2w6dwemtiXLKviOhcCJs66Sf7jd3/rJV
iguducU16j42ND9KZfswFelTlAKG5bqiL/vc3o0LuHdIxCDe5tOptZJ16aAQvI+TrPtYp1nuIh8o
e+mwogJGgRmZlV3vSFNsPqkWSOyTUBKRG24v+Oc3sHvixEsTUiJTlGO3G7O2S6O3FfN+Lb6VdSha
rYLfxIU+4Kajugm/BvYonoqmUsaJhksaBUuUZjfNOspvYVGVt+aqN7famIJvZ+51J6MEVeK2VoJo
arrHvIgld05mKbiu/Ms5DaZ8A5NgyL5hWoMfbklKo+uMCgvvMXv/u+w2zrizPoBqU0udckfhXFSf
IY7FBwKqjM9KJMQC2N5/pDItIH2p+AjupA1ygYBpjKOARt1U2HjDmF7etvVN0lL1BuZPdpW5Tker
tJCqayh51iL8pWBjNs87kN3YICRgaPnKa4QoC1T0ZRRoSd08qVVXu4sS0gfTHCfRc4w1uV/YwIks
ztrSmihalUHpjKFCAf5PEtB3IDlRffyyKI/tRQIFzz4LORQkHs7tWhvKWelAPADEUv0wUhC0hy5y
ds78tf+SPQD1IxBh8Gzp8VQis/+TkwRcscgcq9DwDbLe93N0nKUEHRwiHW4EbmcLo+diDKXoF0WC
Cpd0Xyuto7axIKYS6o7bpXxACpzAX2EqdnQzcid1NpDZ9rVXNo5i7XvH7O3SEW3Zpv5UVFVZcQm9
ItxpwP8xh3WbAPov3Q1mctPkuT3IiyCqYL+Ft0AMxf9XCnftkFDukbVOMaG5fkY62UMzAOh9W2ck
xzneX/cxW771VBZ3mUw6QPgbOWYI/cqNSuabUjV+zy1lh3eF4DrdtIqfy+JJjQABXI9msUYBoChf
Qkt2UpoKViPYHx6RTE+ipVIHKQraXl2/l8i5H4ykWd1MNiLvuuIuWzXZ6T1ZDneWZomqTVFBc0Tf
6Yd134Bdy1IDLQMSZNd7pQc28dqOnoWNE2z7L8xDR00QTa8aG+M7P10KrXNtoWAUYPkizO26vew0
6QOYvfZtbo938cF00iOQru7M7FE06bVpL0AD14GlJwO0j/NZVC6HdBoj9PsDD9zW1mqXrLGnDwPQ
mRbR/MLmdp4I41Rcq6sx4BmPwBKDem1/RCncNuvn6xt5iZDNNvJECueteovg+hvhrUzgEL2QTzVw
TIAcjUHd4dN4qG/UBwayG9qpXaD3jKBCAM5y0fNt83CcfATnz1Qiy32b4y7Q1LWxuyEqbUkdBcdj
M6A4XSpnOv1I9BrJW2RaPrGR7+GDxRxnZDgMW5JB64aty8gs5a/NcwJMu1b0eNxcJiI5NDWhGHLx
XGuLJW1oikOzxMp9pIV204m6tUUiOO+J0hHtV5DfBbSn7U1UJnj4SAte9tfNRiSGc5ypLs2zRpYo
yGnzeU3IMVqzv19kQfvOf5Vlskjl5LYekaQuMtJgvGMJ5Te5yjoH7aWZiAhp85lzKoc703o+xn3H
NkWzMXYXPeoO4tlwPzqjlwInZXZiTzhBuXW0MYvPuneQq7iAPy6X2sz0NoyCJLet76vLQC3i5/Ib
WrKSl9XTd8W9Wdii5Pfme/1ULHNvJyqVewzIzUUJ/MgAkEUYx9uDF7G0UWXUPjIG8MVX/T6zxyD5
vOzXD1VsR0Io5i0XevoNXBCRtSBLmXIjCqIk1XZWDDga9HA1jqRUkWdqS+H9fUsFXCb+Q0F2cFFQ
bwjRgA0AVVvWh2F4UcLPv/D7TSBNIQGCQt27eZ3olHY6QSEfvz9ecyB0+LmkCKK9LWMBggJGgFCQ
wXQzZ6DttCajFbEV6JOTGXdh/F3TZ4EQdmD5axVk8EjmAPPzcph4iOQ+mgiEyLRDzRk8oPJrWAJK
4WuJqYFUGwCFJuok2or0MO4no2cE8MIXI5uF2Q/NOCZxAPIu8B0WJfA34oFZnVSPthHXs91F0Sy4
BjYP/KlY7hTQVFrluMFS0Xg8vDKuq9y0C80xwSQS36yqbbmirsgtd3kqkjP6pqpUbR2jOFAN/cua
v2ma9njdDDeeqsi/Kaoio0UXDQp8dr+O2ljrYpyrUOkBJ0Cru5LmuwqgjbEqI7urBCTWb1ZZemuW
VWA8G3nIc+GcSuVxnKR+gEqjanipZ+11ipTDEOH9GILBTumemhApwtg4mhH5nEqyG9FGULi8VPH5
J3AqVuukHaIWKm7N4SjP1kNb66LH8aXBMhnoLgDHhmFdJEjGRcdoCAjLgjyxi1etcZM7Ca35sa/d
leBGWhxGRtPa+SNA50R3xqUXOJfN1n/iZ9YZIF2xHMcB1Z9y6WtX3KqlaH2Xj/9zGewbTmTMydhX
dQUdmtKgAS+h/YISxI9FW+1GTncqmFPqqrudm/m2mowngQFvbiB8NK5EoLdcpHtyM5za3ITwHMwe
zvRagpbYelrvpMEu9rKn7NTCFuH0byoVjeaA59JQN+DLVE35ng1jMnXTS9ZPi9L5piiBt7kwDQ9a
+G/gj/FcNygZYYS8SONAHhu7TA+NJngxb65C04BDDeSZS2xAkra1BKZFbFt5pxuT3YAcoh1twf5s
GseJFC6yzEwjnUdJQxYKFArJLn9OArYv6aMIvfQyQoAVokj5fi0g/uNeJBrtjK6YYOkRterb3qqW
I8gUFqeuK3TG95po/mVTfbjBkWLUqXwxRll21WjMeMsGjXQY5ThAcOt16SeB+rZ8B/rs0DoG2gsE
C9zZIkoNNOE1j4Me3MKKUwLyLmife9POyE55yPaqL+3k9CZSdwOofl8E0rds8FQ656D70oitOC3g
HRlxqZOHiP1Ywk15oCFwYdzmJfWIq/0QiGWhyXlUIYOq4OeiOae8zHFRLyYWLR00P3fXj+qD9ois
7S59E5XRt3YRaQFwxFqMTZJPTsVtmjUJEzUmee6WC0vGawPG9qTRv74qZugXi0LUgtylCkPloTjR
KZfEFNTwQUyNzJNJ3/t5hKENwBarTkxW082QOrgtSSeJQpfNRQIVGalgNirO1yOKQuu6VmJG5A+/
M7KwGp0r4IfdzY4V5Gho8ZQeMbsIPGzTepDw0HBK0MnODxrTeF4mJLdxvevLx4quX8pGhPZ+id8B
JkFEn3/JeI9vTu8esLVGSQwLVYPkSXs27uMfHSiVSgsQo+QNASkagg4g335Anr/9ioYkB28TQQyx
GUQhrcUItNAKd3EfJIRGVVlCvwnqO2qW+FH7QqK7QhkdNAw5xfRDNZ+stnSvW9SWfi0dTX4KEEzQ
38IdkyFUJ6VEFS0wAVpWgyCMRoLwcFMCMOfQTEgVC7nb85s9acIakzdYWDs3ILaO0colCB42JbC5
PnQDMUIE9sA42T9pthatYF6UNnt1kmxd+XZdSZtBJpAm/5LAg23MUpSBzKIEytEwZwHJapqgqqxT
p84T5U5pBnRzpY2+Kws9cSjwKF2z7wtf7mPrtmiS9vv179m6pk4/h3uWFZhOacdyiAM9VA03JlZp
R0rmZOPqzUudCdS7dX2cSuOSgVpi1SqpsHizqB9DE+xngC8P0gj9SA05gD9eRNG04WowDKog0S8B
4POiZztV0jDp8zAOiuGoF/NrEileSOTguhK3peC5A1BW5DJ5zxLJSZH1uoK7vr5by/Yur7+v5Bei
PE1CDRddAjoiPb4zDnDe8C1WhXglSo/F+KjLqZPp2d/uDUffHVrpDWDkoDWcb4cr0lwLFW1IgsHA
TFH/mCf3irEKPMWmvk6EsLvp5JQlS1IRM6yTYMrzzs6bdcLbPLxBh6Ygptw4zsiuIxMAzGnA5PG1
4GiS86LruiQw48mZ9c7CrOAsmo6iG/EBuhYxWcHqf2C340K9qm6MBt2XiL+tdvhWR9b8rK8DpnyM
MDsWRkG9We5IbkfqOmGKbzaV4zJpxG2lftzLVE0cYiTRoVvX4dtaReDtKVWAUGsSKe100RPNiciM
6k41LV9pK5dHMEDPIO5OdJuWZlTbuJLAR9yjEAlahbKRHD1ULG/I+iKYsiTxp3ww/gik/+f7/L/R
W/XwR6TQ/edf+PvvVQ0UHIxZcX/7n/v6rXzu27e3/vZr/S/2R//7j57/wf/cJt/bqqt+7/l/6uwP
4ff/Kd/92n89+xuv7JN+eRze2uXprRvy/l0AvpT9k//fH/7j7f23vCz1279/+14NgJbDb4uSqvzt
zx/tf/z7N1aL+Z/TX//nz+6+FvhjblUkZfL9a/mPp7d6+JYn8Ld//Nq//uzb167/929EN/8JtkEc
JgnBHObMGNzf9Pb+I0P5J4JJVUfQBWeI6g9+VFZtH//7N9n6J1DwGNCyiiQfMFbhQbtqeP+R8U8Q
2uDoA8yW0S1p+m9/feXZdv3cvn+UQ/GA3Ejf4RfzRwM5FiT6EBwA6RMJXD6SD62ULFKqVF4chfEh
lsxqYs15yTNdOjAckbS2fPBJJZ9xHXQD4rNBvyN1g6rJRDGVsmAqNPNbWUeIAZKGRfJOtPrn955+
H39TsM9DFz88KloiDTw7z11Epnbt0KtZ7VVF7fcJdYg+vmpx6jdDEdqVCOZbII6/lelQIWfZQBy1
dmH/rYgOYzLb5nKjxYKaw0Xi7n1lyLpoeEWjPMx72GaoEjCDQRSykSXjuQvabwztUPHTO+ooQpxO
pqnTQP8PeYxUj/1H4zd6xO3USU1dezMoA0u/301+vMv8v1tWfxeDIX68etFyj7843zBQdBEi50nt
9fW8s5biyaBpEMa9oJ5yuVGoO6HTAqeHuVt+ciAd+yWuI6nxKiPb5UvjknnADCX4CvC2jttBYIYX
I9iY7DiTx0UsC6EGiWrI0yKP+rXf3UaPS3oz2t+NoPSsyYkfjRl0gX83UQbWRdZSAk+AlL+EvzxX
Z6njBCSUNl46kv5GRYj2WavT7kNLafl2/ahd4PUxWax8wwoaFK053NY1XTIlSqK0XuctIEUAjD6x
26PqgGl4h+jsbvW6h3yXHqJ7UZLkou8RorGXBuufwVsQQzTny7TmQqmw0Z2nBn+ygx6sIN0xZGNR
1fvS4amYJ1DByCczt8xXvZsIDWD5NPReJZWuXi9f8jgRhBv8mxqrORPBGYsetzSd5LH3elUqfXns
nkcK3J0xHl/LOHyVw5p6Rp/93d5NJhbdZejnZaMucFTnSlTWDICLST54ox8/0GN9P9/EbvN9dTQH
XHhRLMziXpTgmETwKbJ5cNY0y3c9dUZKzFwZBmwb8PtQWt+ZbnKbeVWAOXdf3w9oZUMTVIt6e3Kf
Vkc1dUSv+YsWZnwD41XD1JeC19RFQSklqEGTtRq8yQkfzdvKUw9Fbi+e5YM72dx3nwEV/AUMysfs
oQUzNoPLjr1hV97+Xe4w/kO4XR9IEU2GhA/pxsSLUP3JB8z/aKJRsw37PVsvF2XGTVGuCltv0+YP
RWWi0JvJolh2w98xrcKZA66fPYK5A1kDVl5FXmjwDNmePOoqS1C9JUG2z15Y90RV2tNz5k83huDo
IMjibinmBWBP8HW4PviGmEyd+qgc+8GT6IR49imW/bkXHBT+rcs2Cq9BBFFsyuICViCL9SFGI//g
4f51O8TFEso51PDHInIFLnVbFFwqq3cixuPUaNJZi41sGTyrd8Iv0ZPkNYfmQ+g2UCHA20F/PO3b
zJ52ohzplh6RWftLMJ+AavM+6ox4HryC3qY1AKvj29gUNTVcJDGYJkH2hADXZEi1/ItnCJcqb5Z4
xNmbXXqk38K95VR76rROjnKnIGuwtSYGdK5LSFUi7czlKOiatlM8Z6M3AtGGzoVdFxhO0Jxf2LNT
Mdw5Rpa0RtEPYianelUP/Z4e83d+gdmZX8E6imZOZ9qJWsGYJZyHZ1AleBsBsMgqH/z0QV3UKHtY
FQhawX6+rgWm3FZ7aPbRdBeOYHjOWmdSg+tLVbZ8CWaANHhuXPkXN74yrwaAc2Ce6XH1Lfu2c1bF
mfepD5+ZOoDA9hY/T5zeWW5AJrHr7wqwIq2pHX69/iEXqUpmSKcfwmUCrGUKJVKwD9mjGOOmPivH
oB16Z+wFkrb0jNQMBrnQ+IkUImdEcWa0UVerg1cek86mo10/AIHbDR/aG/0YJfboSa65w6iD8o08
DDsRHfCWQzgVzxlX1+nNaHUaHlLZ0agWh1ovbWjaoyZCGN94X0ClJwvl7okoa0zNKnR2L4JoPrJn
0wb4spPtJ3dNABIWv4lMeOMteS6SmdtJPicCsrueVhAZH3t38WScmwINCF5u00O8Qy+COJkvlMmc
xonMpM1IXIdQKHqpMCBkA+LQAcJO7Pa2bhuLPX8Rh5BbjuhUtWyTT2Q2QxtqoQmZozQHUhpo4+TL
gyADt3U2TdRxAWEHqCuMQ50LwcxhYqySAUvpJU8F7lOsizydSAR36oapTlt0QCNi8cr97MaO8jaC
tOtJtbv9cG9VQGG1RW3rm3Z5ui7uSlRIPBukh5HgqLP78DH5YnlaML9GjmQDuGMQ3BoigXzrnU7H
DnOOUKSGSEY+ghkHRONYY7OXXuBUd5EItuii+sO82ckSeR9Ds9HKBwK9pnvzd+lrtlvumEfTj80n
8546891h2Lc4gmXQfUyd3hXpmJkGf5ecyueczAzkCKIRrFiaUDsIZ4xUmfeJ+mSscrCkIpblrdNw
Ko1zNBWe6F1hYEPl1lskzaHkWNcimByREM61aOrUWAo6VjwqH9VuRnvK4BjTo+ByYIq5pjjOmfTD
QtcGSVQv/FK2t+OLvLM8OZj7Y/0E5IBnkWlunj+QmqKMhUTgRbedvFRpk2qwkzpEM3RfOENEBWd8
U28nIji9YRg7UbrWGjylvFun37v2Ua0FswAX3fPv5n4ig9NaPsoDoV3I3p3kOzp02xdAUrqMKcVw
QIb3+2g5YgjArbcn8ER/Ko9zwmaupQRQs1hZMLrx6NTgvGnvtcQGppGbvIErLiBIzTTP3cv0o33K
fFHSQrR7nIOOtbmiaH3FKVsrAgTH2R5GU4SeIxLCuejcXABzuEJIYqGvNdVttREEgSIJnD+mE+Ac
ugF61JsfEpgLZTV1rx8rgYT3TvaT67LLTYPQEGsIpdCNtN6xyOsvSMBTzmJZbKTKuKAurFe5ziyC
N3GGJJx8Q9fKvi5h8xydSOBcKkVBODEMSKi1J6Sk7RbUnXEmqthvaorNPrOECkM1O7/zKyXS5J5G
wIfzJi8GCyuyCIan2pPbgmwo9qwHUaF786o4kcjZ1xiHsryyF5ymdrYePYfxMVFAprmv8tS7rkKR
KN7QsHEgbk9GLzc+DMst2E1uk7K0hxSjkIXoDt5MYACp4S9V8hNKYZQWpAmxsCE75A9oEsITzrjr
F7eanOWeEWMXAM93GtmZ01+ylZ+iOWuc6NjHs45dDKPbGPmfMj+UsxDBll2r3F2FRzcov1iWBMzi
nBQiIdNuDBqk3IbBFEQH1QXaGWZbemS5cuG43FaK9kwedwLWpKNrGEPecpCRAK+CNaAHxQZUgJB8
7j27dG1tXEhhxd1Ckx6yJiCF7RC1ubVjuWSHuXwQGakue6QBrwK84yzTSB/xpPEa4AXfych1pl54
Jxrp2TKns9Wzk3viwzINw/igJBs90jvqowISHbTK4orzesOmt5iJZJrvnslD/OH6qdlwPHimgj8e
fTxoH+RL1yDopFIxJL03kOQYWdPRXEZnSkfhdPiGPZ0J4lYIzDGtqAfAc0yOGYD2C1g7eC4anvI8
JXbyKc3sTGTDorWxn58qtUoLrZ4hcmw1W7YeDQ0UZ9rX6wrciv/PFsYFCpUSZo0CCFmEJ+W+fsBs
rlsAfhwPYUyFLDeiis2GqQCPCYkF/AslDYyWnq9qIEu+RtE0M0U+hni3YZq1cMaD5el2d2xf2QlF
L1YniPQuDyhF6p+BJQFQQEIlh7s8jL5plCJvJy+P55jYebWMsTOTovXyvqJ7M1QwURua62dwZcX3
taq0btgZRuFk/8felXRnirPX/5I9fRjEtGV4R89jlTccu8olCRBiEiB+fS6ufGkXdvymk00WWXSf
PtUuCwR6eIY71D4/lRN+eJsQlhZwVggVC/Ry19WrbDIn6w09Yto4JZUThS/scnHonFMI6FdPi6DI
ice8bOsfMWO14upLFrROx6SPFfvE/wHzsV0Rqw27cRANq/jUQ15+2XoxaKO9KYUs/erVXtclfLgg
hQ6JDAK6pOMMdkKLMmaQTYhbaB3N7QT2MmCUX9/khwODRwygwAKZXDoDa/LM3FrhKKsRYl9FkRTF
jzq3o1Hcfb3IJ/f2xyKr9ze0oeQtKgXnGps9m3N4NnTTcc5QJjdO+xrazRB7+bz7etEPyQFiGwT0
UQWBSgjQ/Co5GPrAY44cMGqAW280Mm9bZt2ZTZsjg7m3cdKp4mPfCE1rbKMF2f4FrLjGEApBtAFE
73JKF8P7Iu3Oh0ccU0BP5aY955fNiYn1xzJpteIqDjEFdRd7flvRjOeki+bHpRcBf6vFslbfwh/v
dLsFQ/ePryr4SLhDG3DwZZyzCkdOW1m6hxGRAZNk4GkZm6poHjDXySp/6PZyIH0Ek+SQJrqx1Rj1
hrFAQLJgM0DK6zHrhyFu8W2oECiYN0WAzdf9tR7a4jzvqbMLuhGhZITxhz5OOeNd0kyD3ojBolB7
6mvcaFCzwySK8RK1qPYSeJZPXVLrbn5iohK73jcgL24QfV+xMaxjPYwEJr556UEOwIKEJ82I3M3Z
7MWqmbMrVfMG9sZNswsb/aNwm7KPOq+FDHzFuw48VMb3OixgkhmMPai+mKIfAKnr3W3h1gF0m/jw
wnJdyxi6DW7USV/RCGE7+OkZeZDFPgzVv5Wqr8E2lQKuAG7l/So9H0BzvxL6OAuN73AFfs4ZdseV
KZiIJhz2OsayaKgsg0Fcg6vzUQfDVZ9rseGDFTabKaD01+QAqWW3TiWupixof3l9PqShzdjRg6FT
OrARCXHmVhWHhhoV/aVuq8KKu7C3jpM1zt+l1UuoaOadvLKAyo46XTT7roaOee1M5n1gDH2TdqCV
3wkrc90dvkYj3RhzW144/VQjWkHK0WeAdW8Nvw62htPIje/XElTpaaBd5PqzqKKAjHkWCyRXJXSA
Jnu6JGXn0WjooN7JFvRmBBTni9eHQyxL2E74/V3vGSmv6iua245I7RJehbTK82eb5tJJPYMxvCgN
tW+6mRdbO7P1bp4z7yLEDH5HCS0v1GiMP+dglg92P3sXPa8RdxzhGvdD1xErYSKoW8xF2uC5LQGc
i2eXm17qSuGQqAej6IdfEud7R8vAS7yAY14zqgIRxaxJfoQ2mXxobc63kkw2/IM6jidWG9CFBA7e
lZvAHLIybvuMJU6n3WYjWjDhR6czYB8IsWg8uoZA8wDyU6B9RoFNmrO2KMVNo53xrGuBjIpK4MpJ
lDOn3BOz656pWYhLpzH9C+IXU9LpUOC3Zyp7FKExbAQZ2lSVfJoiK3P8MyoNNwVsYfjlZWqKzVDL
HVQkMF2vlTG/ZoBQqMjMjdZONAmNFw0rUSdqSre+cQGYaSO7No2n3i7rFxcEuSKyrcw/SsfItqqr
620+0vJR1rTZlbR0H023rIaoc8pXiMuaKh55g6KzaXQIxc/aeM3KJvxVUbD168lzo7qZupte5HkE
/g+mRC5nZzMGn7EGK8PYE9tpEt13Dfr/nlvtq85tdn3Ah63IYYOsuKzbWNaTFWldW4kaC/tZTBi7
COmYF9CeqliM023tpbT8V1MY3I4FRLnwOrZOmQa6mvY01PPFgK/jGbIs+zAXMICIkIa1oC8IhpYd
BDjPBYLhN2YUTWR1dbYdqKyjDG7pl7Uh7RGyIibb+hQCoFPpqKtWcAOWLUym/mCVscr94jXzzfIA
8INzXesGuvO6N5vjDGPO2FMWxkOAgJzTvOUkFjkaE4ky+oyng6uplRJ0f391rM1e8bNZkJQa5NC4
Acj5rtXCQnhoXPYaWBm9hyzujMgaBt3D3BrWcZh7kJhpTd0utTPEt2gI/engD3lmpaM3dfBXrjQ5
HyrXb2PLbBWY5FTO/T5rg9fSZG6WmJMzLoag/nCTtUZ1E1bI/1q8Fy/Qe4BNl6ol22SjB09O2kDx
SRQ+jbSHQjjjXRC5g+1UCWk7/0IaWZnqMBiiauZiM7jgBkftbP2UnGYRGG7lRekM86+wG2SMs0mM
eLLz6SmUdX4wezNIXNVgpBDUw76xkZXWA74+wBvn6RR0VpHw0W6eg8GBvnEN8QbkyoaG4EbQdzRt
iYbXeTaUQdpbKk+hmEwfA9dwz4H0Ng42QnXiUVEnDIEvhTN7ryPT0dZdqAZfRugV2T+NwJpvZGvJ
Z1pb8AEF6Kcpj3gvOGTIg9Y2I58GOOGt3e+6SXJcQK5gWJUH9gMPQ1FEdFTWDgqkbuR5jv7FczJe
NywLzyRImjyqRovt6yEUEAop7bjRuHCvgwFfq2uU/l7WX1fBaJx5daGigpV1Gua0iIO6B0/J7qdI
goFxzTvXPlDAFg5DGaqEZ9o7l2YPMa62TzObxe0QJCSj8N27nL1Ed9WzPeRb0QR4XA5+ztODPNZE
qwikRnJLpjmhup+TvCJ2DNdF+p1XXr6FScl81WHsu+lUh42aVQ87W2viT8IfSaSzejgzOCrMwSAQ
Xh3yeXylje63PqvEBC+vrGSRnjW9ZsB9Jphk96CYCTAE4iXYJPVoudd1pgYoi/nhYe7s7iBHXm+7
RiE0ZlXloG73s+4CPm4VRMdKIJT46O0Df54jNjJz2+UDvSN+xQ5ei09SO1n8qjAKtTMRcbdWWHnn
FO4Ul8PyZQZ7iO6Y65fws82bg4bK4UaOfb+XcLBOF//ZaDLKY8X1EdL3z01QxbqR7j2meyqdjLZ7
yG0tIrdW7TUNciPyRh9zKSB3ItiLxWHd/3Tz3sI2wqUWASA23HJfNZbGJVESlRqD1UHdTDPZDfKn
xfohbhSAgJIMw8Z3xjyByZA8BwrUTwKIrcUAFxT7AFd8ZTTKSV3DoiltsHOObr2kFXCeyKmVb6gy
cTETgK5uHUI8IcgoPANHB+9Z0DV+ifLOlACw8DnlKvTqhJf+/EMB7w0UudUXdUwL5h4ru8STKfqC
R3ZDuytHaBd+4qXn3HPbpwdL8ilp5dBQ/HJNL2RmwrdB+dq7ycyhGLALeafjqfLnuHan8lpB4Dju
VG00x2LgWWK5vHlRYtbPUOxlZkrRl9qaRTvCCrez7im+dvturkZYmIvRu23p0KIa4633kMmOBrHt
UT8GmmnacpLro1l9cyEQ82Jod9rPltclUFvnP4yxh3GA2YyJ2SCmcG4Oj43tIjMoKcxHDNQICayN
s1u/kOob6wM4hesww3RPu56KiSnIheyzOjW0MzxWZNYkLTWhV6EQbOd4fXvjWwMKD2ucgmta9y2M
RCfPbKJAGpJuhgrGgxvmVo2K3FIA+JTX1Y+vK6BP8nQwalFMgru5UC5WFVDLx0HqKZ9S1ciY20f4
YUaEnoBXfTCXBzbwj7p8qdvftVzMvqkRvFAl29djcQB/ciyj6m5GT2TaDTEJn/G5g056BBDo3j7y
Ip6/f32bH1rcqwtYtZnCSWEWO81oDGSHEiyjejqxwFJGrUvz952HVb3TI3z7RCwLIAXYeqL6aZdK
4Jtj85iQk9azp9oOq6quzkfbhxcOSvIxydrIg8f1ovxWQjEKuJnT2INPn+D71sOqz8E4jCB4jdbD
bEWAd92wuNt6TdRsF8gDDG/nGId9sYKTG2PvfGfbr5+f/UmljrL579bH6j11Ze3UwdL6MEFuXApZ
+94mkfOyBBpAslKVuLjx/lxunn/3o0WCDvGWPUFqqYr+MZoXrxNEZ97kkl2YC64aMa3t9GFNcTXV
YP/sxU9F+P3XN/zJufxjhdV+1xWSViDqcb9gQjF6hcIJAPMT5/IjEuvtPhYTGGiBLeyxP89lHeYt
abrlPs56QK7FwdpBoAAaMlfm9ylWMlIb58LdIucC0ty50o/u3iEJO1en2mhLAPjz+PhoMMESBAgG
IDDfXr93AaJsqKAs9E20+du997pMcfm+ulBvwNkqJqfkIO2P7aY/FlxPB4HezaQxYUG2z+/Gg0rR
GonzWxETkCGg4BM1sX7iuIwfDXbhO5A2qYA8bpqfOxHZBqdoGR/PMy4HDwCMZNg5fGhEzUHjTrYu
rTe0yBIXxbmPS7E3VUo38lRP6LPVgNReqLILDWQNacwpaFylM1oY+IVhVNDobUwVZ7fZD/eeb06d
lo+ATWfxlQF5CFQaKOOsJSLK0i1Y0UHz1b8s7xyIkLKkPZr7hcNQPbETONuPJweYcNOGGwIMHj5K
ng52ORehU8JTEcq+s5d2c5+GQxB9fT4/6atBw2QhKy48GhjyrAI+l6Ze7AIcHJ1sO+/9F/Fq0cje
OzgtViovKxTjr/bNiVWX8drqnEAiaeluOxBs/8Cbb1yKuXzWkLf3xI6dxNq1O3frbfqT5puf7COk
UrGTtr/gitZYbHTeXAwxFEkhmHpXhjJ1puwMsJF//LjQCAWyFk6oSEc/aIFXjsBOop5NrQY1vPWN
ZTRu+uuv9+3j5x+LQLB/MUKDeMR6aplPRpUZoyApGhJHX3ZPvD5FDVo+QH8+GUgAgpcAcKeHQ7UW
mO2R4tp22ZPUAPyPiWsy3gLBvCHyNhjdxBkuQ1+eCN8fcw4sie41Iqfvf5zF1kapgA9wCFpeOqpn
FpExTAsZRFSeEu7/fCmYHOHVQ/96nSZKeMtoVdkkpXMdGz3qVUjJoaWwrY3914/q42sH3pEHeLcP
fzzIWq1SxaqEbgnKIWTKOUFdTeE2OyT9Pwb8O/iYQNzVdqDM6KHy//PD19rzqOYKq3hViOr5e6mB
6fZO6aZ9ci8+qJYgLaAlh7C3+rxKozcmbYU4rWEeGRM78BHIpFL//HrLPnm7sQyQzODYQfRnzV6w
uFubnZ8tWyZib0TbCn3JU/CCT94AsOsg7bJ8oxYP4D93rJzaPGA5R5Nw3lt1AEWqCzPTkSLydy7w
j7i9/yVj9w+W75cM4P+D3N4Qe/Zfc3u37Wv1/PP5PaF3+Qv/IvRaf4FFDvYI5vEQLYE+2X8Sej3r
LzwVB7JF+BTBTGuZtfyL0Gv/5S4gvxBOayHmsy6i1r8IvdZfIayjHXy7IN0EWpr9jwi9q3zq7Sjh
Y4gc5u0Lvwafjs5EjcKo86S2pgiqnUne5wjpRdxW6EFAj66txqhr0S2fOXDh3aE0m6TywNgAx4/5
T5nSsWff8MbbvNvEq98R+D2Vd3UGP1zYkgu9yyw9e3RF0+PCfO9hhFSk7ndFP57KX1cZ1X+sAqQ5
mt2g1a6ZhFnbZRkM9PIEueHBTlGNoc1/06eLA9Ocn4SqrJkL6/XcRWjq3V0Jy7J9I2jyRDU8IUrs
zQpw99bfm7DawTRuWwsSd8B1Un+8/XpD1zPM32uDrom6B7PgD9lcJdRE+gA7OllAyJjNhlnYVsbi
oZpvupweJNgx6IukFu13qsQjz/hhDszUUtn919ey+uj+vhR0LqB7g/IFn8E/t2FuFUF7F9uu/G+V
86KyHdTlk6G/mMoWBLUxduk/xF9+WHJVmHVoUHqQJcoTrfeE5xgan6oFVpH2wwrLTb97tk3FaFjp
Pk/GWIESW1zQnXum7o10wbWKAVgjefnfqPDdJYK/y2B+rwsACQ4wIBT4BP+5LgwxzAx6klg3k8dp
wHjGghHF3H+v3NKKCEbI8yATz6n33mwngnnpGBxUbp6TTEHqksVFgSOOGWznXnvTcLTQGdWQQjVb
/4LBRKsone89JChQ5mBu08d2YUVGTbeSTleMyQ10wzeG8cRZk9SDeRwHhZFBjv433xkd/qxtb/J2
SpQNL5RC3oRo4zCSbTW5nWR3wx12o6tdmIFS1OQXQwdeqI/Cdcz2BjeioJojt2cvc11dGBMUBvFF
Fqrd97Z9acBbCQOQSOT81h/FeejJpMBU3AjdO8HUpuvdDeckqUq6KWi2sblxBOQl8QQ6IBD/2Na2
iDDNeKln1JCw54QsLU79cNtVgJ8weoAUxMYOQSxW1I3C/jKb2cZgPILRd6Lcp65qNhLQgGiusp/+
6FwUEhNPyvQG87Sj2VqJFRrbxqruILN+ATLqzmQkQXVy5lfDZWOeQ8AnkQVkw303LiF0PZRkx4h9
Bm2IG9IKzOkwXoJoUhyE+Z40D4EqE1fIzehPW8RjPLArwsqk7iWeN/rWJky0gm5nTg9gu0fSJhf9
EJ4bjXsVZva5sIZNX0NG1RMJaM2wVuUSQk/DttN0l2OYV4TFNuttzMrFsbIO8Cz6+tSvmQ6/39Ql
PYSvBTjjzurYEzpWBu8Q/WZEIYNigOqJ2K7sy07yYwCjcg3nZmW258oY9/jzdNaNiLpC3xoWj6si
Swwe7nzjwDGB9/3uJ7RK0tEgSTG9fn2pa1jW26UukRL+EkDaQybxz0MVGBMQJT0ilBuxO/KrAia0
22YJoNtNsoD3vI1zL26tU9na8mvXZ/n9skuMeRdD3Fn3gdRYFg7CKUYzmDVAri4/leC+IY6+Wmf1
JGY4cE8mQzS0r9mdmQYPzYUXS6A1dk3iHkYVq7Pp3uvQkTxFaVt3JN92FgoMsBSBbR6AiqudZbYX
Qu8csw6y7aFpyFPvMG1wqj2wigyJlqjzGAwpPwt+TEES0COmSSdKlc++PrZtA/VmewCbrUGSRWGP
DMPyPDHFkJT5dwKABDBKwCrwBJY2ScvshMsTGLfPnuz7RZdi4N2T5Vk29RVAEgkme4k9ikM9mXtu
OSfO2Gf5HHBR4EOjCQBA3aoM8xsweYTDcW/F7dw5iTNOZ/O8n9nPycPAwif/jHf29jTfr7e6LSQU
I3QEBMZ0rR8V9qZj5FTHZnkX1+8qDIiW+nVxHltHDaOolGsYhCfuZfE838JYZI/J8K0Lndl7/cOW
EdvlUZlCTePu6yDwBnb6sDLycjC/YUXrvmFF3z0zwFs0UFAOpkWJfbBjZGYxKqjgwdmwWMLh6t4A
61UlTtxdeptFKEAA7vsCPPX9qVbcZ28P0KEoFVANLBpYf749jbScEAb3PNE+LM0AONNsV9HgJKz3
sxwGBCMgFW1oeflrasRQmcGoHMQfe8uucCzgyg5zCbHtI4zZH2b4QLK0QWN7+/VOf/aI0dJE2w+C
WLA9Wr21ea/ywR8rRFsoghJyTcUUe7C6H0a+yyn/n2T9UFmFRorno8pai9vM2SiasCjyhDIM8we+
C+kZCYFQUse2KVIIRkdFMSSWefC8aj8I/fj17TqfbbO7UOGh2IRKbh2BYKXh9o6PeXUm++vQMOI+
L+fIAnjIkAU8m4fIc/i+bLD5iu/4+CNvzkgt9rPdba3xJ4XinQHZCGJAFrjO9lN13oaPrVHu4Ga8
N7tzCOI+uHN57ud5GIUuP0L4fg/oVQT4xYb49YPnsW1Vuhtp3PWwVv769ta+Gm9BwYOBMx4kQtAH
PUSUwaNfuRlPFEI7jAVSd+fCqwownhS3Jm7EzorKyxY+VvSqfRZ11EJr40d+7Z1quy7RZ32A0aD0
McdEeuWvDfKGCQgrQyM6Ieu5EPCR3IsUnpxx30bsYmnSn5bg+fT79n7N1Sc8aGYpfYEj1KTieUqM
qEinY/hS3TKQOjFsK/b9A4Z9N3ka0KjvT8T/z+8YpoQhfDbQWFqdJHfiLabaPgKFB7CKuvIBxvn6
6a476L+fLviH/1piuYR3UbHEXLoHfgD16zb8IRAAgfRI+bb5Rr7pxH1AHdtHxvdTGOpPS2cQ+ExM
m0Dc+jDxrsKxLiYT+6oUSUg+YNYvk9EJYq73mV8AVSjinjVx36kT+cKaE/D7jv9e+u3S3t2xyYqq
KASO62zX2yGs4mlprw9PYmYxNQ8kW2oOLzLmKzoZKVxW7hT9h9S+39cAzhoa4QDofkibLDoDksVx
pgjM2HRWxSE/aQfy6cvzbo3Vqxui4LesAlvsXmbX01kXy9gAxtm/7s7QGUAyeAqG/1ncR+v9P29q
+f/vNhacHTTfixJJkQEmid9EvBLgRTLgjcpNXp3ou68lFz/s4aoHAP492GsW7i8ACUoiwCO7z2IH
SgCQH6gieCYldeof5ti5QPcjha4aaLz496Y6gIe9zQ9qp3en5l6nNn3VNqhEbXhixkUR3kahrmDH
cCJH+/zE/r3N666TTzxVlUtI6pN5E2zNVB6y/fJJ10l7sfj3niZYOCvJ9Le9Xr7lEJlyMTtct3g6
jykiGkSJxR+13JsPgGreFylNFaZu7ovAf+N6jkXM74Agic2jOpOJuZvuw31zmR/QcfyfdIAwCQEa
Aak/Gu6r0EjL3mjrDDlU3wFHrCOrPmUq/Flh8X6FVWSkA0CvWYgVoOMMhb5+t5jK2LtT2dKnnTxo
8plgDsFf+gOxA1KvmgqJdcxDd8FvMog67fmBn8/XAPSKn9lR3J5S0/n0HVpEVxwC9IRprj+lik8N
5HQCNIH9IcobK5I+wLUusg4ai0klEnZ1tf/q9N6mkiOMX9tdpZwzo59jPxDfT3yDPjs00PCy0BkP
MXJa1wRAZxFfqSVhjEr7jV2XbwCBq44kCqLyBn0gFp1SdP8901ynE/jqwZUaAmbQbF26ye/D1aig
agkP5MTr/ThEr6ccdmw+hhlY7ExF0GiOh76ORH3LAPdeysqiPUJQIp28+8Hyr0WnosG7aSDl6kOv
XE1lJMRLKUxA5shGm1NMZBtZLhrPgOTVwOpOdRl5sr2uh/msA5+Y2QBvUvoAR85UqgeHPilT70oD
HR2netEe3U7QYe4GY5MPMvJBM4CQcWQCvDV0wbaAlW2ZbVz/AcyFmCLWNPrVg5Js0MoNsdWmnMu9
xXTiuSIWs/1EcK+deTOhNvfRezOHBOhU5KdoDoYYJuZyTgIfliOluHYFS9sqxDxz+tG5RTJ3l8pl
533mJ52PwqH10zab7nzoFtDgSXi4D3BEQOXb8KBH6xI8W2CLmxx8twJ/he95BhDldKc1WkJ0glHT
GE0TnmqwY/oH7edoeeOCPLtwnZfWpWcFp3uvfgmJv6uybkemGr/tMm/KtILuLa2NmEA7a8ad9tKO
zWoHXbTIKRzkxArQ0hYDSyRkXjee28F4bo1tFMRl6B2swUMH8gGclm1YkT13JBwm1bEwybHx9c4c
6DMvSDwUNOG+lWaukzI02ElLI9Okydj557JXMVpM20q66Tjid4AV0lhPYvhudnpbN5AisCVaiQXM
Ho19QHDl7PskgenXcM1wze1QPgEMHFv0nlXq3HVf6tJBaxRkhHFIm+mbC7KKmidMeHO0aL3YKryz
Ain3VDw7vRVBRQgzRtDQ3S6qND0KYSdleV/ZNsSxfs0j3BhUl+SB2LU+xzy12oI4BjvX74G8tQz0
SAiqhrzec/ADSiYhpMpja6xjzBriCoMLgEg2BaDBViduDKhbhqLf8Oait6e08L759GfYk1dPp8CI
7gZiR4qDGlDeG7AoYDOy/0HEBnkGrDzxVLPzJwQx4ke9n18aGqTSEhDnYcIhIsAf7klebCi7Q6l6
bhVjwqi78dwLA84OcvZ37cTiQM5nhePH/VimgGxGdFgahjtlV0k1ZRF0yNCErTdqNKMRPOCWwnms
b48CbLwm9FMDe+rgfezGYVcVIGVb+EROYxpgWp+NHYQZgWntAZxF09e76XlxawVlHNB+WyorcZyf
1NQpmTnIAg3A9hO4afWGA0EcFtgCXcY9pLEtxK6uxvd3kLsFzq5Ao8DE64kN9u3o8BQ//2hDsi9X
4p6LekvokHhdcOTQLMzUDYVWeK/gNH3nEH1g9nMJ/4xglK/obV30VOxoydHQgntvCWhxycNXBxwY
aHTDUhRzCNeCrU03p7VtPpadZpE9AvfdnzMMR0aoyrvOfE+4OAuM6l4V6tmuyWOnnDvHfO0QOUx6
2wx+pGmQQLw1svNw34LCyIAUA1dJQw0Fu0fgxMrCi1wU6A3BhL0LYr9ucK3+GWt/BZB/aczyrGrg
z9k4YNijeVS59TWZ3J3GvA+EgrgL9JWoMWEIIWVvodbVxr3VlFfueNP0xnVLVJz5062FQGgBv200
v8bO1pg8uDu/qDbEaC5A1bidAO/3wG6ggUig73w36OBRum0akCJG8ycFXPsV4irfeAeofdFMu0mJ
1JrKq7nqYTzmnXtjk0y2+Eac8S5kM+YC/kMf5ActnGNo14+NwxIzH28E6somODgDTUF4O0x4piHt
Y2W9Us+LTS3uGhyJJkzy3IqtvEhrRMOODIkDwgFY4kF4U3CQ8QVFYPyVT+R2MNxLWVoXqoEgSzEn
FXJkVh1zR6etOUeGChKb+lHm42Bb4b5sX6dZJe18F9rG1m1v/VxuQyrizOaAnk9835vujdUjUsxP
FLV4wChGIWZ1dCd04v0qqurgyglqGVUmAMU2VEpyGlN87gZzvGPyyeMN6F3mcVBqb1MSy2FIbIgE
US12bn47ZzKVOltEyhPFD46WkMBgN1lDcb8/+4B9s4ImYar95uJzrTnP4oI5164aD4UP5od57mFK
4Wlv4zZIVNkciYWrYpswarHjergsxyzpCV7h/Ln0GI0NAN19DfE7F2asQfArV/swnw9946TKnDZs
vGvB7BMuiEEjfhrKOW1B0HvdO8GL3SNlMs0tcP0hHqz9YJQ6IfVzaKlDVw5HYep9ia+8xrtto/Fn
IVjgslPNws0iTtJwL6IheuVwpDPkN4X83UcXqSZD7AQQL6PnVY6MAIw/v29jV38j6GjzpkRWUEQh
PAg5ASjTIbE9PQfs1YWdMHzDIl2Ie2/GWFgMUcOLvY1fPbaHEc6rLf4J8gR+eTu31Rtm1iBln0AZ
vkEo11kOgKXAFiwIc1CW/sxyaj+DFxamd0ljXnagbtWLh9ocRJP4ZTTlhs7IscS4FaMbT+1t70ZT
mDTCTE2vTwzkKEN2UxnlmWIyobVMvs78PqsYA9cNbA/CjpBJX4ah71KwMJysPg8NpNgE3yF84hyC
IDu+Vt3LBCLY14utAZBvRQxUMYHXg64y3LlWWwEGHV+0uTjEJOaNnVo7A0K17paiGOabU8Xwpx2O
96utylOH+Z1yR6xGL6YzZye2iEaQHSgPpwYgn2TPkE8xF+TJohWxhgjSCbMHPS9fIEtF/nhmzq8n
Nu6TfvX7Fd6qw3ePqRjRRRYDOiburfkLh3c3H0eoXj8u0Fi58fI4eOQnuwmfzRf/WHX1cjQtCCuC
vFUFWkO/mF46sFPT6XA3Au/eGDtzP8XOoY7Ms/nc3umXMjY2X9/5J53dPy5hVSJ4WgojhK5yYoNm
CKugaC6/1UrFDeh3/7uVVu/mMEvLMiZssd+dG84T0/faxqT61BE48a4s+KX3Bw6sCMKaWmOgdF2d
1VeLXJZ/sexjdzYDWn3a5dr+bAth5biM5vBufqjtyryS/eThKfY2OdfkokEq58MIgw85jC0gOtrA
lFM+hTm42OomK36Y8hguzzt3jxxUHV6R4wBKYma8DGoPR6dIBG3cNRPyB5mAfhr72e/3/f+xb/8W
4ul8gX1Tzz9fS6lq7NfffhbL3/kb/oYYvZwIFOnA8CwR9j/8LN7gb8iegAdAjyjAT/wNf/P+AjII
fwv6BN4bNO5v+Jv7V+CAnhsCTedhIuf5/wj+9hE7s5Ao0FbGNcLq5w0G8C5ONaU1UsuhEFUsIoiv
QKPHkUl/4FdVmj+dckL95MuKkQjGa5hmAstF/OXNf7caz01eWnbQYbrWn+mDB7v2PkFhguCEIheq
RO2xOJM4V94RzOsT8eKTzwtWR9vIWZBCuOOle/Vu9aEwG1f1WYdhCGRPrqxdAYHu7q7duqeEyd5S
hD9TiGUpQFoXv9DFLvTPpYw+BH7HCzsAM6ydng6Tf+MNxb0TTqlPQKe3io2h7G3JswOeygY+OzvO
Q+BxoAvN9r6azhkMVEcTDZLCVnsjdyB8qTIH+VX+jcFslFb6PpfqkA+HDn4HMBSsjnxwzvDP3pFz
lCFFnPIwydAnaPQvs3bOvOaGeUYcmH6a6YNG3tiiujY4lIuDM3N6rmYkYuBsF98azP/q4lCAwO7I
704O5pT3SObLnIF0AQDNQCCSowmEH+7r8M71QZ52/52081puW9nW9ROhCjncAiDBKFFZ8g1Ksmzk
nPH054PXqVoSzTLP2fvKLs+abIRGd49//AHbY2uTpLodWp1t4ckQkf6qlTutSeysGgivP0jVZ91w
WqVRPnJjAaU+XqN7dXiTaENm1SFUezsqUtfqfFuO3uv4seY4teQPlU1tN37pmVboEBa91uXXro1P
avCzri1n0n72GeZk5UZTt4acLPUSdcyTSY3TzhnMdtlhwRyQoHYJ8tVoS5VxaHkQenITzreTfA/l
wS7GLSzubeHPvIz1Ul60HX9Wul118ioRrecZmW1Qn6Y+d7rhlPQvanZs58BNa9zgyKZrYWKP1nBC
pc2h0PElwjXmajVy+k5Ru+fBvgoHDh2fcx+efCGhlzk6bUn3RCpsrgdJmGEX/a+ilTeF2ayD9kGI
urWevo6FYcvTTz+5U7udFl2j7v19XPk+X88+THX0SVAc+DT6tbLOcAOSW3d00vcKUZzGP6o3JNhc
+R7PRVwcLhmU3B74PnhiQs/+/pFEYSpbo8baY3RYzTb30r586bwEsMe1pd3kBniThatiXToQ6mzN
Fh2qhu01VPPiZcgEy/G5wkZGk3B2GXhrkDDBZQTv7VbinEtXGCpOc/MfG/NhPZ2qg+Lo+4TEU1xn
cEgiY3X1Zds4/Wdp+Mr2vQBpwzZQSYGBd48X3jkPGVfYycg6kaUxHhzCrpxe0e3OMm0lfoUzZlvZ
SzuU97rwSdY5nhGGK1VPfQ6n5d8XcoHz8f1Czg5wqdGMRmZxITFkQCX4bPLIFtrbFthq7IIPY96H
g+DKNfJ8YjKmuSZNS9/35U1M9ZxN+f0YYZxQmft87LfqrOxHFVYB4GsojLu5T7d++/zvS77w7FAA
UqtBpyKZE4rI9zdIJjGafkLE/izs8VvuVsf8JX1XnNhO1t2+PF6buhfoY4zI2q4vZl0ym/H3ERHg
yYVZFZ07rrOb9pESjD7EKnTL/Xwza3b+npyG2/hH09rDVQXg8tvf9xZ8wY3l3MD9klF21jPMkjFu
4omxB2exoV4yzOe9vkWe5vlv6hbxyau6zta4+h2Hfebmx3B1rZO07JR/XQIGf0vCDvz98z4AYRBY
tikALeJuSWL6TzhS7V0b5kI9w63CMCIkTpX0vyJaeh2VVahxq3BWveVWUfDedDfV/+3LBieTAIXZ
yR7R4x3lffA/KUm/X8FZSarNvmjMFlegergpQoE0ccITdtfv9UKP/ftIZ6eToq1mtDKMtJiZmjvd
mTf6KXIMT3b7X9ed4Cko/nqJ5vLylpMpSbZoKb7P4QL6oy7mRQOcVHp1pNjwY1wRp0QpPSgl7iXC
ra7WEPUH6Lx7s9VdtWg3ma/uovYgZR8jK0Ihl2u5mHBD4ZgTgVYFEi4CY/FpTrssefWT8peKuY1G
/WTHrXlUxvxeiq0VZgzdgG6/le9lY7iLcbmtpsAVFMlJBzGylcrfN+2PSupwMMHiqjJAgzF3iVvD
E4Zm3Uy3oSruwHHx4okdP2692E+fjammX5DO90MQ3ujCiJvPZN0PTXqr048yzC0xdSvIeuteN9ed
jrVDWB6m5pc6mG4sYV9VtlszF+zeBLiEcDcU4/0s1raYS2v0KI4xNXYph4cm2lls5rUf42LV2qIq
rIDsHBkehEhTMBZdfbDsxjgMsU7jYG/iBWkQDBeWm1D6GUXxraWlrtTfcMDYd8lzUH0mtF2EQ9vd
4C3sZdlsz/qtAFc77kd76o31NPET8SZqfwiUejTQ/PpXMvW2Iu5a/kGa92n1MuJJU/svScvi3L8M
7Tq28P7WbkNxG1bbzDQ3vU5Wsf+cZS+KDuFKNbFJwjAsNx1x8WwyOeDp1b4Ioahbb33RHvI2cykb
76rpYWacXJTdsVynmfLYJOFe9BsCFrujFP3Kh3iblxxfsuV9qPdN8NG2800wjl6l/6iEp7bV77We
/oPU3UtBsCJY+LZHbkLmrh2nYbNqLFqmo3VrRm2+TXs22Tyetq1WuszjeiWo9dGk4VE1CVLInMC5
/FWuiIpU3pPkPiyCRxqaOI6thHkf+Hd+n3wOtHoM8SabLSIjQqfKyjexa2+U0P81i+Z7g8O3Md37
83OP1i3pZVj3+eLMdahpbqlheAW7+/uUtQgDIcHqIusZyOL3L24Cic2sIevcUvmdm/Iemxxmunn3
7+3wwg7+fZizDaJohyaYGoZRPVZnh+PlcKzuaeLk7mLziG8NMK5XKTZRV78Xt2SNI00jOTMhxx/y
laPl5XumikVEjVxxKXK/Fl0BbIRKr7iYsPN04XfIuSC+AtheKOy4YQpKNJG0K0hm+T6GLHXmkHN6
cpv4oeyYyu2TmdD+ElMbHcB6xO9OM58C6eXfD/pvZAgiP0FsJuF9eA2da0uDClcAITVatyp++8bz
fM2a48IK/W2AP/f9pWAVy0QMkLyzfsLQkSHfRnf5Rlwj3T5eo1RcvBdN4hmqiyD3vGBNhKzDs7LE
jYIGe22+6XRA/v20LpwZOOgDgACrgzmdQ8maXNcA6REQOeoWNW6h8bpB86w2hV1pltNjdJjJT/8e
8w98cXZQwdyK87RMkiNqhrOZkcpNjH0MZ/vFa58K0YuemjX50U8tlsgQuvD7mK6X/39j9BYpocxs
kB8dttvyTXx5b700RYGwHBr6tbSmZTz8WiKCxt0fH+ZV5BbuQrssruYCXnrEC+EUph6vkL99H1eV
B1XAcqx18wg6Q1jczE3hVZV4J5i5DVjhFX5KF7h///dTvjR3tCXuUVdJ6BbVs8NwYCpIdwNeZ6IG
yCcV3Ole/3cjLFfw5YG2RlUkYUGTNKyPS683//j370PK4hfOJ8rXezh7ZbUYW7NQ8qn1xjbULFdK
fEdIh62mA3ckNOHnTFjVobYVNMnpC3nNMWAlyVgJDuH05s/0Q5TuzerTVak/l21zC5HjOMOnKALV
64mfFkMD56jK7ZunPKO1edeI1qZtN2lYPXRRvKkU0e5nDaoB2sf8U1WzVZ699hiIdLh3lnTOjXKw
5bJiow68iOZkNOWuFn2qGKykvbXD/c7FfMUb8uaol/e9PpNHkzhCNHpFa3lGU+8qnErF4akcaT0r
2e1gvgTQ6Q1f2QthcMyGGZ+13/WMidzitWW81353aJUVvBs3kgwnaRBjtbQBtfukEmyVmIw0oJ2R
5eu63y8+BfgqxgfTTDZjNt1wiHIEDhatLttqAyjTVFw8Iri0oqmeWx72kxtlMu6qMr0RAV60Kt+G
SnQThAgGu2lH6xFZxWRCIfml4LoId2E7KPU2NrubtLgtBMXBGW/rN7mbStK67YZnoxIOmaysyFay
mzw5RoW0jzhn1dAWZMKgi0l2crwFo7a7TfTimIiiO0aDi//HCk2OKxlzYGMeZneBsJLH+EVN8SsG
3PJzT51OmvIuaqMTQirnea4g8zu9Ab+i+QywU5xzCT++7BBivKq1J5lDqRi99vGLnxECzMFnSrt3
v0u9rpP28Fg2nTJt5Jxd+CH2DMVWXkfMgpMysSnA3brZz6Xo6e2wsqroRvDxb0en2mMFKyqrNjMP
kn5Xl9PK5JCshv4Kpv02pOM/msL9CKfJV4PFO3IlLUmoBjazmrFXRexyOKg7WWFsBPG+Q19gFPVz
V30gVPUSSTyEkrJrofjib+ZWpYnxYO+EKdmf46kNT5pVuWLHb0AbTcNNJzEHRtNra1yMKsRThfFq
ls0aAOxxsFI376nV4sg1lfuhrbdkUXBajnW3USZH0oXHsCVFKR4OGlhgPTYEJf5qhWRrUOg7c4eh
hqxsjX5y8vSoJoPXGjoGzsoqBmPsfI4SIV6Vwm0GkwDN7rpHgakU2ROJoWtzUlxD32GXeiCKFtaO
D6gnO1PZ7BpVs83xIY/B2TJHxJE6lXJHbjq6Kw8jsX9hgZEoVhQ6Cau1KLiS/NTF90N1j6TCtaI7
Xe/2uR7ewavaKrD3LVzpBtzPrAJaP95+RXYyEuY6T1JmJdZlxe3Tn3UzrpoG4k/yGEcyoXVPcvou
dHSzwxamAf2cdDVbg6u26lojYITzNXF9L6ncMm37xSjjTh4f/CbchEnxBhWL6CDxRy0P62TWH2F2
0oM3j3HQMTmmk5WLmxbWQTBsBq1dyXW/TjrlVeJutazZa02wnuVgRy6XO5UBlDYW1hSaxAGR9C4S
hV+9/m5Bf5iGcaunBJGmigNatwrMg6qRazdrv8p52GRZsJLD34qBKnVp2Rfwl7PIOLRIK3s9OCjm
fS4ddFbVirIOQftKKaW7QW/3QaLgyc0+LFjHMaN8l7If4iB5aiWtEh5sBnFEnj6GSXXnWDhFYMh0
u6buWe6AAQUTGvz4Uaidl9aRmw3UB037sxXlYw7SamnSuhqlN3mUdnos3beq4llGhMxOOmgKWDJw
r6/A8m5/iBbFHMymuc13lfh7LBPWS3QnmbkpYS3E6XiopZtsLFyh3Ckj0TXZe5t2t2YvAqDfqOFv
0QBRby07Gm6xuPFa+Wfcf9YK7TYCFzEw5U/qeHHjD6qdDLuG7yFtT6afOZFQ7IQQIs64iRKeXv/a
CeVKJJVHQPcZTtGmwuxVknd6j6o5/aFiM66X0lofs7VWEH9dzXYNwq8LrP3BkxZzzigyFw77WkOk
XKoHzT+0+FHKgrk1wnCLIfJCKIntsKhsvQV0hoNYVZ9T2uxKaSEe/RB6/1YiHchQnbA/zdljrxNH
l2zFYXzMLI06NqCkUNdGlm/9Qt4Oifi7CYpjXv7E//KpFhrHF393Eta9TeD0EHTG6hAo+iqQ2n01
9QfRTHfxmB1ymQ54NtPlMFwtDL1MPw1YOeaVjx5awkxzpIshb4yg3ytVfCC09iMU30q8/koxvM/n
4F7QnQnj6/ZO991MdGXpxslzzvrVSZqrDTqCxoZBpdnFpLy21q/K75ysVqGEIn30NZnwhK3mIwEe
FbesfJe/HzM1fGp5ycKwcKbYNQZsaZQRw8gmdgaWZzOvoJU9D+S+54W0rrvfWvtDneB3mQY0xGln
qp9kbzn0jR0terC6J1X7HYmqV0o+1pKk1PjPg3Ubardp816UMJMykLsqXmt5s6r035PU2pGC/rue
7EAo39LwNY0/B2Vg2xTsMeAWCpavKN8S7+4FRgTqMHimsSmiPrH7XtrJOq6YM9MuWwTpinUQC2OP
T/M2M4hzk7S7GbW1mWP4M7zHWmHLWYUpNtV+9MrZYV2Kot2J5cqPb+E6eQlbUZMctBnKQrSKJ5G3
O9pUr4eqGQ5CUZyq8VfA/Y+5ecowpqHDsZp9y+5q61kSyk0EnTZTsNkzlN1AEWrhUqlqiRf0mP+x
tEfjadJ8py7r42TOLD1gpnXpDcbvVPCs4lTCYzWiFCG7D4Xq1hAeKr1f5TgYtAOOsdlHqIsspuK6
wBiWfso9e4Zr+WxTeXKbd3jMVuoaWpaj56+1nNut8qwuS5FReovs3RBeopAsZLX2yJi286DZSqOI
p/G7FeKAOGOEutjJMh8h0nbxWw0/ShbHVV0e0bNCA47Xaa5uqppWohhu50648VtodfTrxy59iYFA
lDz4MQmS5zf6vuUFtpJ2xClKkia827OHgH0N0+FWPsbqKdflG6FqOFKE20kw7sd0p2XBXTfXqjPF
UFhTwfoFOfogD9ZbArKdaHY3Ptf9Az5ONKDoN0PaNXF11u6L8E6mFWg1r00gewULUs82kpmSV2AY
DAsZRxMSaVdtYXkhEVBWWe7VUdrOw8D+NW7YQTP+B2O65n5xCevEEUaiDJQlHQeXM4QCd5eODjH4
MVxa7GJDhEvbbMfGfaNpe+W3shI3+v8Ah/gy5Hn5GQelNlmdTHaAuo7iz0n9hJb77yri2m3pZ62T
QVG6tg8siohXfdd50R26Rtu8ldeZWx+vQ7h/zFnOixZC3Yhr0Th54CjwvSzSfWzNY7y7XMlEABxH
kPZeQ3N00VvuzHjYpGl+I44K4SlgaU17kOm+YjbMZs9OWIybgRDQuHwcO3a/kE9QxVk7K26i0uI4
gzX9ZHgqRla5UbgTx9Gaz2YKYw7+5msnRduM/17HoLDy7yrtG5vO9r5P2zdUmZsSLjFu8s9dY27M
fl4gxNU8GGxigx1H+gaLMTwTEdzLcuZdeQ3LY/7+WEyLdqKCrwrkPdU4K4MTvYkw826WPv8icSIN
+CVxaJGTVBHuhCuaqgsv/dto53mZTS4UUqQy2n+yeOcX8SRLa2iPK4lpnGlXm09/V/kMiJkesxnv
LLTQ39/6mE8TnowzqyjwXr7uUZEubj3X0hb/SJ3PHyOvAQuIxVPlr+ZLVgmKWeUyhQMNCWNdQ0tw
2lP3LLnktT+Ne7ybD2FgZ1uKzcRu78PVNcnjpaJcBDgESIHviCL7+52aRa4TdBKwTASE8sR7EfIT
yQ2I5IYrEOIlCOPrSGdtHqmkIMk1RqpL0jusl+aakd9FGBRBsCWKiqjggfj9VsYoCuYwyjvX9MmD
gVhRzxqA99uVqX8Jefq6IpwBJQa0k6zXAErKXOSs+WJEGhRaqGMpLtonNB7ZAbyN1FHD8crgLps+
uyxzp+iaC8PfcxSB0JeV6ex2pW7KzaJp6FHuoINv2n23BqHYXGsQXur8otKHvsR2gVnYuX1VbNa6
Ukji0gsVnQBLdCfZLWJ9hYAsJ9xk6/x4zZH50pv8MqR25mAVRqpFvApD4rfNEfBY96pbpVcw/Atq
M2b9f2/sj+fRF8RLncdEx6MX4OW5PWD2uoQbuglRfNJOcpRVdnudgnDpa/s65NnuZYq1ALjBkEAs
WXIicTsf0RDozfbfk/TaOGe7Vhj2ZeYHzFFlwk51vAUqdYUBGXWpPv57pCuvSj97VaYZGHFVoM0T
krWJzVANf728Jqq92H348tzO12M9LElaGRhFHkpX0E/6+EMeVXzjgDD6J0M7KYqATf81Z8sLG48F
yLvA27h3KoZy9o3FY1F0/tziYf1zXrenyjPdxvVvtd3CUMmdaw4cF+/z63jLe/0yJf0qlfW44bQR
3CwcoZ7EWMvLd8NVk+oLrPPvd3a27usQKcUUQMdND+VW2/QbSoK15cHmgHlzjRZ4aamyYAXCRZLZ
7f485q+3NWUot0QeY79emIiJN6wF73p//8Ksl0HlOfbqMJ1Q4X5/enEg6M2slQiQBYq74tfUiRsh
ClxyIpx/z/pLE2NxxocKQwuAOLmzx1fHhtELy7SvXbr5yWahS3TYYi8Lh7zPrxIrocxz8d+PCot1
oAqbC0qKjl3U95sTVHDVRoQzBt/npkH418epWxS1G6hPCRmzDbBDmn5U+eNAOySPkn1XbKeqn+3Y
PMhS4CadeAhK9QEfFAAAtseGw0YDtDbokYOIjyOdqxAIrj1F4rs5vsVTDdxymrrwVBug9Y3+YBHB
2MeAD9NjMhXI834r1pM6Hsb4PaPmHyRrlTbwCykaFd+nRJ3o/j8m6UsnZKsSTHIoOY0O0l1Tdy+I
xg59gL8V1zOq8XpQiFRrOR+PDaAziUbOIFU/MpAfAqziR9GEohDQWbI4oMSfdTvYsx8/pvjoRtq0
i0zwQYz1o8KLSKIbUuxLgpIQWUSuPbsUsHzbe4ZRPQ1FRKh7t+qyY4WFWh/nAEj+A70eYmUI6FIk
G8uv23AwbsfZctt++NTJrbCkYi0VgacuCWnBXTKNWxk9v+C3oPGYnsTZQ5v90MSQSnq41cT0MwI/
sQVBuU8UdGqFiQKUpIt0aSvkvwpj1yVWYJdG+tBhPISHHj3Irnso9KOhzHctwTOC1ni1RpaL/jPQ
WXMornX8/BfsnGaCbUXRYdS6fWRtlYjMpxiWWLHL9Z1fzY6a3yjmD7MmLyv6TGNCZo3OszIBAeNb
regoFvLpiH7AC8XuOQqDbVnpPJZkVSBWmwzkYnH4ItX1bS+uG2W4H2tzJegdWSUojavbQik3vpYh
K8xXhU/jQDAzpKAF9FEehFEdkwjEsG7X5IW4Rfu6QLf6gKUQ0Gip7/pIg32BVxtoC0lJ1EoT+G5a
kx2Veak5eLC2TyFmdlnboeiEJYL8qWm27Zi4IfrwWpF3YyK4FtYgKlNYnDVHT/JN39xTgNI9ec1g
qqTmOqT2xqIbrS8yDJhU0YMvkr9ohI5ivUXWU8h1DHDs8lByfSvct+Gd72PwLhCYotfrFkRKNkev
tMKjYlqrEJ5uGEoHwHNMSkOUpf1WbEevToK1XEnPllWuxaJ9L9MHxN13WZT98pM/oTK0T6Z1DG9N
lPYVmKUFd9WQ4z0yGXcQ8+0s3EwSRKTRuu+qe1wkTnHDRkOSmcFGl6KhMeNmlRDpTTibNyeJ1yG6
lcZFT32bJvpqjrddMj/Uae4IvfqYkZpDStrc8hG3qUcyHapJLA2FsbLFQAXLK/YBaFebJl4dPFVI
1HqhBtSJAc0wpE7eZbgtHXBNHJtOV7WPfjCsx7Y/4fFbKz7wb4K3mbwb5Gxdm3fLt24S/1i/4qXa
9XdDNG0EBNhd1BxV4K7RIDdRTVy//BmBz2DgvJJ6FiKjtdPFWEWJf3YVEq+Wvlu0lvpmrYyfnf5W
Vh9G9KabALlBYwNsH9LsiIWdQ4ALQsLRji1/xbx3Ze03VHFgPti+1bg3DTbNHhGH8Bj1MLwrfasX
omshseuSB50vVshKXsh9CYoeG/XKzz+aicUystbVTOiridTYqN12ie/WPnpJ3ba+6WE6CfiHmWNM
++qxju8kDcUi5CzoSU3wTuLNTikfpAokb+mmwY5IUFDT/9jG8ctQ8BlhJZl0jpQ/gyDbZEo5vfUS
NT8Qmztt8jtKn+PgmOq3xXxSwBjT5p60p5WRAleF25wFxx/NLZFNfIBuMwf0PHl448JsJh3NLzdV
HO7kWeJG21UJqyvOjZuIcDPJClaG5pNXFh6q+FOk7VCBM1jTXgsmp656WFbYEA4fFqpjjFrpZ7cr
M0fUHNsFBFQz/KlZwRo7IAeeryOM1nqYulvE85WQPxqD6EZMvllfiz12CWQQBfCx5pmbgtuqti89
0sqW7qCALHGZ1b5vHurM8gQSSkbC7hYimVCf0pHmoXYb5HSC1e2QCadpqvZCdFsG3W3In1JfeD72
WbjHJuKq1T1TYOJNaNi0+oNJ5+jiS+Rv5rK3h+inoBQ/I5bLmKZSYs2eaeardpg22FK9Fyikk5l+
L7SVjo9mIGNuXo+9sCuNZFMupgiA20kbOK0Z3I1GuRPG7jNQVJhvANZyM9oqpqJ+JHtqnt4mMr1Y
oxcf5Fj24qnfqPVIm+Yjpesr/xQNNhz13TSfYgNUObSTtMceVHRiFW92q0XvS0PMCpSXIHgTyob3
5EzzUSgFQJVQtNM8eGzmeaVExWOi114uD3aF9kBcWp7dIet3ItRgzjsqJwSyJS16qcaMobHws1O6
FTLcNY5BVcTNqKREo8r11WOGF2ddAGJPuh0hqTdgjIQFyQ/hfmoVvqgn3ZR3pEXutALoafqQ9YLG
OZxtRVvP2a6vOvx7medy/jmO28QwN2QGuHI6gnV2JHjyG3qDkVDhFNM+iEPsQBtHj55ra9v7xyi6
CRM6ZschNL2hSADCmFwza5JFUqP5VOZgWVgID8opbPVbPnh3Jvg5q2VPZBOddK+xYqZAdUDQn9c/
CsYKN7X3pDgZjEBnbmignOoI3mM5/AxImcuzh0Gv3VG9T8FiMRuh6clin8prKw3ctkRbS7CaqNnt
dDcMd5pUrxvhMW4O7YjxIE0EPzrE3RtWGHRUQ7fDnkIzX6zmR6PGaC44CCLrlykjaWC3WmUX0oOP
PqLrdGfxnE1JKJ9OYZZ5hCW6s9Lz/5yWuLPM5KOcGzuKOFsN8WNLMJAM7S+dLAcbSdwDdkX+G6td
pky8SZPnQthUbbj3iY6qpWatK8axTPtVJqYceGgmVJzuiGckJs+pSFn0WZwDgPhyqJ2p+KVLNbtb
RijqoR8wcgM2RE6dhvqWxFF4gvq2LH+Dc/D045VIg6YsWLiteRVWxopleJOTN5X1+3SERNBINHak
NWw4u2rqFyWoPSkjAswkuLE8tcqLhpeLJpeKo9Ci8xvyySXNk2vOD37wDKF9aygvqkYjCmPOwP+x
pH3Fw3wgXYK3QwCZ/hH1N2r5RhCgW0JonQkrhLW1HQI2UzVDH6w6ukL6Sn3I2elz8UcvPyTVCetC
vr/M7WrDjsR+1WL33DZ07uQ3P8MMIV+T5YvBCQG/Rue2Zvecap/ldChak7C95m4W1Z3PupGyYcs3
GjltvSBsG2mrlg9xWhDwmXtRtMPMELPrT3n4VU4vIcQgY6q2QRVsiiS7m+TRy5MXuf8VZ0twPCQz
YteU9OfikhxnzSrudZqVyn0cCat4DqA9iHtdui/oLLJT9kJwFPToXbSGdajcl7EAotQhCDAOGn6t
pfn7Slnzt6ES7D5R0uDEIdQwz9FAo451bdbRWC9Aa36Lwsex7nQg3asxMwvad17OfB3pDA00CGzq
5AIyXAPdPHejXfBcbsVV46S3+Bx88u/bFIoIuZNXI2cuVKMyzjrYReF2uXjmf6+kulykf8bBg2oU
FGbXb4Z1s83W1wTQF3DCb8Oc4YRKW6iNkGlU2DVtymyTk6zIziTH76Ju2Fde3AUY5iuLXz2DYeKW
+tqPmX2il91E+8oZ7a3hrITj4KIcW+XONTHNn3rz7AV+G/EMIm/hTQqmwQv0n3p3CUiKVtoNk8ad
D2wwO+2GPi7ZQdJLdKzcwdXXsNN30S22O6v6UOR2s6VT93TdFEy+gDOD1EiIN3DdpWtzdmG5FIpD
qcAMXBidwaZ05Z11atcEi24Gr/DaPTQGxJCJV64Wd8YFivh/QE2XSXT+eL5exRnSx4pJKK7KVfhH
fN8ORJG64u1i6owN2eb6XV9iYXLXePYtTT9yHc6+pxlqvVqKvA7Cb9fRRnzmcOti/DHY/U6rbUxg
nPRH6szKtZl3+XH/d+Dla/uC7WB5T9PcZGAje4vpoCc4l0gcJQ6h8t6Gr9Ys4134pIbCgUIhydkn
g/WVyX8B9/l67+cc3rKQBNlXuIQJqQwHyPnD/wx/5zeyW3rCQTxApTmmT9P9lWEvLGHfhj2baD21
QEap0LnptnnX1uN6WJXr8AEDzq3kiO7i2dvexNh/XvVJu3jDEKKRJqso6s6xoLgIxHJc5EnxYXL6
g7HOH3r8MPGNQC31XNvqPlrrmBxeedcXVjS6KnB88Z9DRXdOxibZdADqhQOeEbmq5kjzp5hMmRIa
VcC55ZpR8MWZ9d/hzl+r4U+dOdHMp2G0Jeh7NQ2q9+9XeHEEvAOJ5pBM2htn8K4/qVaZ9yHgNSdg
FX9w2Xr89wiX1mWD5B1iE+AoG396EF++jkjrxTbRGMGEmBabcLrQCmO/+/8/ComAZMPxevS/fDuN
bqKdacH7jmay1X+FIiGWwZWzwYVeJSqxL4Msk/LLrfh+kcSDDGIsW6cYHoTaY7QxPBHZmgqRE2PA
SNhi16h3YZg8ZIB9ui9vokw7+DjHEVG6pZt8EjvK1jbcKXNz3+XXOjoXdvZF9U4gGcYOPIuznX2W
x8QaQuDzUv9IEu2z9rEvtjhVHrXs6Atu1SLDGE9zhFebYK2tCH228YhE1ilRIftL9LE/3edm/PLv
92Ndu7BlIn55doPY9rWYxZyrIk+qQ0rBYFsHrj9KXpIk2MkKhLh+9JCkdD6jZv4hhJ8VJYyUEqWt
PhgEJ1jhz4A8KosOnEkWsDq+WVWxIQzCGdUZf6XeoMzh0/cfajhbCYCJGuNaMdlNpbuCfAp9c2UO
d1VXbXuj3UCJu0soCZRI3BjmXTS8SMip5BgflUK0/XBvAuCJbUSZcptXxHBTIAn6fabcCIYIsWUM
IZTKuP8OQAuZnUZo1H9Meb5u/M9IFNcJiK6/UK9M4eiDTYyR4EXS4JTC77mGxDwS6DY/k8qLgUlg
D9CKwXfHJlrgSlWmligaYJ3EFSw1saVEc8nswrgaYjA6/o7ST5ZI/oq3lhrsppTfl/VVhnYerqir
V8lPuW+2EyX9v1/kBd8QPgLCuuRl/Vts0r+/yK6vEquWe3Q/POAM1rhekw/S4wnZ+FtU9C8jJgF4
6JJtLNiGfrQQy8nNp4LsrHgddeXo9+pgp0OymhLcGJOPcY5IKa891ZyQs78S7PkRNdfWhz99qvPT
yNfLPpt/fQtvpAuT1gVD2hL58UERjFO/uxCC/I3/SWeGOWmPH8ERrrXljI6xa73uJcMxdVEuWe7i
4Fre+ati06+rzb+f6uWv478P9WwZ7iexY21k+WpLeSWG066tq6fYcgK5coLqpRxTT7DM7f9u0PPl
rJP6UVtapBXmAl2FP8TNDCyiV6S6V6BZ2k8VfvG/x7y0G3x9DcsG+2UZsCotyUKf9q9Ii0JrHjQs
MLXq/d+DXNrUvgzyR1f9ZZBJJ1FkNrixZvo/3J3HkuTI2WXfZfZogxaL2QQQCJVaVVZtYFkKWms8
/Rxkk5woZPwJ0riaofWKbZ0egDtcffeeu+258hT80PnvWljsNUczKLkqpQVUc2aLsCxZy3y9PGCp
hMLfwiqFyuHPN+VLnUiQLnsrsJ1b7Nf3wd18xih33S0QwfdE40J0yl/d3rJJIbdzhwH7EBy5fdpb
XwvHf+XgfQOW81k8rW2/Lm2DsPX+87cZi7NWEOqx2mbsvgpzV+kSrhRc8IPvBMya8mpJ+OLHcdba
YpdpNqE4Cg2tDYlt3Gpu8DoDsylbwIc7ICU9DbizEZerm+Bbiax0ZcZ7Hy6LqYP7eZIxJZ1uoAr+
Z08YVhIKhPjM8o/0zd8rTv0Mif05tJUdCs2NvpdPwTG5XisZXypQqyJUfWA22NkI8vmz3ZZ7uzYQ
WDLr7awwi3H+y1y6u+VB3WtflZXZ4FJB94/mFjOkNilckBGm/q5yGd+0vYfLX59Pqa56+jfOaxcG
kSpTyiX2x+TORVtMBZ4i98oYS+8D/Pe35KdqJ45512ziHLNosPft5ChuotWMj4vPed7u4tu1hKqz
OqCW4MmLQ2AHGDIc4SE5Kcds2w2272hrb1amo5YD6LzFxac8FbOQsKbF2XRvuNweBxv/GggHkDbs
F+rD55PT+x3VJ+0tFSlRKwZQVGkPPfvj4EiwRmKUFMO9D6WS3ca2vp5VHFiCWGDsbMv50PW2/b1n
76Nfa0vbhRn/vJuXlxFSAT+aiiMaoyzYyOoDOTM2rKuVdWWtV5fTpZbGvjn03nznMYfIzJwKE7AB
yMideRr3a1/LhTnp/KmWesy2Fpo49aHFzvJIBcZTD4N8XR55SQ6jIi81Wc6gKEAD+XMOEAYsp0rL
fn5OTpx1I63bg6yR92tT+qVuOm9o8VUk3hhGUsbCLNTB1gt+Zf5AnWj7+ci8sDD/8TSLD8EI0qyr
xrBzCvUlgj1chGu4vovjgEMg5C3csVDNFk00ke+3dSj+bUtPt4jnhQdjq26KF+uIpEHdSHefP9PF
afqsxaVUr83U1PDykaLTdbvFS7ODfhXCNZqFMP1e/m+fcCnaK81K7IOanuL61okf4Dhc/2APd9Bs
df9vyKQuTdPnjzdPbmebKQ8bYhTOO7ZyO9rpQ3mMj5HTbTAQuSN7ZspLJFbk+7Xb1bWO1Ba700xU
dWTfjJXg0G81V0LeCfXmOH9lic0JZ0W5f8kGz9j818BZLkdKag29gL3FETFXqka26zKudcabOPza
w7MVdIkK8JsVWwepSnbvY+g/Ahv+vxbXK83Xzv8zs/D4lr6FP9i4/19g4ft/8Q9ioaH9xXGV0gPx
UERNSzNe4h/EQsP8C7oSkRbQAv+M6zX/0t7jdjCfz4ALnSHxz7he/a9Zn8giyx5NBu5n/Se8wsU0
pYIM5BfwV2QEe7rxfg90NuQTvS09rRa9LYQqV5Z6kOHCyno1j96zJfpDE4uvqkj8IZzM0dtGRXKc
UvMYovZJbzqpds7e+t3ff/Ic+bWY198bQtg+X5TKInvXxQJS111qwiREitYDCMwUB64vR0r9P8vd
+9DMYvnQxEYTVGnytk27E5rGrjv4n8HL58+ynBPmVqAEq5Ad0LeTy7FoZagjI6h8kXjQU3aofpaU
FLKTDuy2uMEuuFtzBixJku/tgfxiVGncqAFa+HPuo6bqJRLKJ7dzuZ6h7LiVHEx9AvcDWEjviCS1
uxeZeEUuCBI734qrGK4L4wRTgops9OLZQ5CFskvMKnCjQ+MobvGOzau+T5vM1V/irefAJeRAYIAh
044YaPYl8vdmBzptZX68MI7++CHzN3P2TaQ9G5HBLANXk35bAuCBF0D/Kx/FUmg/v+8/Gpl/xHkj
XTLUo8LTzrsqNPbX6BOq7UQpIXWCe3OrP68aa9aea+6AsyaFDqhLJNKkfj0fs/th09/kO52jD3k5
D/qpf1x3nCy3DH8/J/JiDVjInBe/ONl5daJEatHwMsENTk5gg9KkWDlTuJAjXn/+1Sx1s3NrmLdI
irNU2DVMaYtHFDRl8MyUKgxpyQBeQA7mu+iuvZ/PPTGn2PhOdBBz7+Lb9snccw280q8X5lNqNEzP
hDuawOQW3WoZ3BVo+JdcQ/sxokzoVnw1F/qQbCsIOYRccc3//rrP+tAIzLEdYpOKT/dsmcd8fB39
tTy2i22wHs1IWTBD2mLCHqe+SbPewtLWNumGC+etWMiQqsJ6ZSb9+LIApTHPMTJY7D5sYC3BN3yT
dDBXI15UMZq7iilv8/mQuNCGhg5dpIqla5gjF/NaAdfFVAY5chVNvYpKZJyNZgwrjVwY5Qa8NwC1
iLZh/byPy7NuyZNEi3zZS1zj/caKY69bkRw0o4WK5/8QLcQgnxszdZ0esuYwrD8Huecj+W2jIXIN
4S1vuQUq1q4uP07FLAWwIziFvWNoFqN4UHJ8K5oXYfn/ZiA1E5pDBZYtbvSVF3exIc0QDVNV1Qt5
qLEcTpneIw3VB0cnC1lKfkf5oxk/fT4KLiynPBHM/RlWzNXPslhUNyRFKBUNzdranbpNHIIoetyk
8HUfdLfYpc3Ko12Y4alJARum4mgQ77TcjlChq8sp1dG628PfsKmtd0AHuLF2Crj/jGr1ykNeGuvn
LS5mP00ejQxRT+SOR/lIWSL6Ks0XPrZKoQQ8U3b8N+b3xe3A+2A8b3NxCMWfoBewADFti3ADR2V8
GTFTG32zwTgL8HeCDeI3+Wk0dNeAmTFqaNGUMTXghGh2EapYw2PvPvEl1ATqw5SFxSG3RnllZVh5
NUvJjDTmZQsRC5wDUvtaeszNlbnsvbj75zaX7p6rstiH+ECXcWYzvTqwMl4E6O/AViEIOsL3+Bg4
xja/qq/Kp4bC4yrR89IHhCsF/Qv3tRRCF69/QExadVgjXA1gRwqZri1MO1cFx0Rg9/nwurC4zhob
LBiUwmTLWE6lgaXnLORCxOIqH5XH8KZxvW/Ga2Ajk3e9qwHZ4Y588SOWi2E7s4bXPVPL+76/h9vZ
b5D/nPvyBDAPkO+ITaK/5ynBnZs7YNTIPdmuCjZy5qv+ynoRgDvuwVLyufG7DCxc2b1wJ60KYubt
y4deP/s9i+2N36QtYj9+T/Nq3s/oVmGLy+R9o5qzwVm7Krg4jM+am//92TpTlKpEFhNdAALBloaQ
41qwsoO5uJadd/Ni8h+1kqSn8f0Vm8eMuoOPwgV+OGYxQqn+29YWm1LZl0pFzbOYWXLelNZ2hgoR
c7l21PfxLT6jzwfxx73Nn2N4sXaGRdpHshXGLtiion6srVsjWjk+ANxeGRSLeVgS6CYVwrybi1Jx
66VB/WwWk7VJ2qTcxL4wziHMDUtRe196IJGsZhghhWUnYwy2flrcms346rUNdPo+Q2o1+1OkdFum
sIC0jPo6f4Mq/BjtOzn4aUVVfOPDyNiFXCOdJEG5bgTmX4Erx/uwtKgkCf1z1qpf2jS78+WY85NB
tGLRD24ceqY9DUQcDdYhHLXRZtuJjcISbUui0O43ne7kgemBgCwDiv/Kq+/rL1oX3kkteWBToCHa
9KPcxs7zoiT5nQjfrE+Kh6gizkpMtG+RAft1ahuArsFtLSGPNGKtx9Qi6lvVSuBxyfDtAUPf52q6
6wLA8CzUe6VKcjuqMArgM0KSXSS2rpW+k8uBY/nyTdalriCV7Bbk3i6bDIdDPKFyBqK24fL3O1HX
j1Egu2Mtw5MC8LzpCvU1irCHdbXhkOuLmaYXshkg8lAZ9UudTb+1MvhVybKxySoCVkK4LG2V7lGR
X7dG/5L6rcm/6X/jJU7gUCdXKTgTYYi41siifFt3xjchKbo9rNrdlI03ptffNT1fagnfSu2KO0Fq
BGQXOMW0KGiIN9NBsacEhOcleMhBqLGWmZK3gQY7s4K1Y2XhNZ9EvsGJ3KQgynwH/7ADUHywRzO5
Gqf2F3EqVDqU0L8NQcvKQn2MhYIXFVieq+YGQnAwVaWEin/UFf/UBeBKgElM04iIQjbtQEKmUnPO
TbvKEeDMqUMM/MXQv3m61lxPgXjKw+B7XTXQKiS4KFOjuaZKXqDYTekB9dh1xxbb7jrz1pKj69RL
jX2aBwcrsWyxx33WW3Kwj8vOjfxI2Gsm4vKy4DtPfaCAJlw9b+wOkmDuQuLR5Eh5FfPitwiWyh4a
bz/0SE6aEN5T4BUPiapap1zzH+sgGjdaL9pJ2dhKIW5yZbxT5eGHHuWgYqB6271OEbEKhXivR0gz
AoHToD7w/0dYUwC/96VBylmeotYMpjsCdb4GIgl7giA/w7Z3eoIYcB0Tk4j2nYAaAVV/2etvRPXl
mzZtBLcdOnlTEv6Q1jP7La8UGFCesE3NQf016BIxxF4W2hokOSIN02QrJDSWpOkxF6TaHmMruB0q
qDV+i2lIyEXzpQ2Jhmsm9PC4NoHLAJeEi67uAHCUG18toh2ZlYXtBdmLLg/jIY3aZi+n2P2CKX5R
hqpEeg+qhP3Wrxxrwp7zaGQj0skOuaz010I6aLuhka6Gdugd6COOIGWw0KRe3SeF+qVq44cmCN+K
of09wnpuY3WfVv1R8mWclF0dbCrJyu3etwqYV310jPN8z1niu6llv+tJ6g9dV/zOE3FEz+29adgA
urF7fteSpXXzUpvA0YpCEjZ+NLs+umtxkjBJIrXBgTQJx7bHV5Ra0J+9IipwUnoQtzzgV1F9tMT8
qmvxWemVBuDZemsDwM56lrADqC3yM4yh3Y7hhNKrqYSd0pvocpQudNsuehN65hA/HF6sgoyMGicR
+jE8VEmzH/DQheCJN2Pk2dhP7CIC8siRhIZ/C6pn96nPbUkg3U15i9+nwYTbXbeJtAVDhKWG4Fq1
Edh8VcrPSSBzRRxfMhBBtVffB9Ngbrx4/DHU0AynyNiUCvd3WvuMds0OwvY0tHg9AdBvUqk9ybW1
14X4FBpf6uC+Sp+NclsM9aOcy18H9mUVv9qcNoWiun4yPDdj/aYmY7yJtfS+z2IZJFb0SkLAtmhw
Q04SawdMQNeYhm+iznojFU7QJ0+RRzYogLLHoBr2glS4U0CyGi+t2wtm/jLTEME9IcYKxeM4KOi+
ypqYyXljaQikiloworIE6nLXfi8wPqBRCHdQnb71qfcsh8XrJMHiS3CATj56UQPwt+NN8DL0Pjlm
osewSZ+VvkDdIcU3vRJ9DQT/qemGO8+D3YVjDaNXVdxOhnGY0OZsBCyVm6pshj0+GRaeqXGNljMp
ASNHGVOorvYP7VDjLzWCZ0WIiNsWiswxQ58CdBY8RqN2S8IdbpZ8tAdLAi4oZ3OoypAjbKubr5XV
RE7NWv0UNdEuyVXvF9FpiauqTXuU41zfdpOUbZVYD+xBa549rYVqnYf4Z/18E0tTemUpE7K1TPve
grBx8wEbcj7VvRu1YMqEWIYIH8DG7FIFEyf2vFFMqp2eMIK0VnuSmu7LQJgsD/kD1IeFNzDJ+eS0
bUwaqBYIbuqb2ymXScyarMdsguc2Cu2+NthBtPi3FT0hwDRGo8KfzaUE5nC0F1LhVcqg++lFn20G
M3oU0txVpGCX+HW5GXMRY52EGpZEGLydPrZsQU+wFTdgUDlPcrDTQ0TloVvoxm+xHX9HhhfbfWiq
BGYUiBIH1dyZMUMka1tjk0zQx4dkiPa019hazivB7/mgZfLgipDmiUZ5lITxR4kN6JqJYDemuS03
070w9kcZ0JLXcHhKFTm/KafprhHk2zQrVN5awFQlXytYyQ9+KL9k0kRpX05fhlzbqVX5WPbVs9Hp
CVYfVF5FK3a2aglfxVSnptXWNywQ3rYDLObUuH1Z5b6NVbZDr3vvJdGNNpFz3BTFQRBMJsw2vq4r
HaSwZeXQ4YtqL7ZTchRy7ZeZdndpB9fG6jPlEKoTIljpbpSD74Riorrv5ZfBF4ldVBh7Vt6V8N6I
5ylbvXuE4B7YRcxq31niL0mL78W6usZqXrPMjxykMpYPSkK26uno4YqiAJTLzBYDBgxD0XMTo5W2
sjB8KXKlc0Xop04aIpFUwhSUpzT8NJKe5FIj9/fMBCcjwKPuC+w7YeY+xOwvo6p+Dvwg5RMiokA0
WSy7cv5RpQRXUY6w7lukGjfKVTUGXxqqWli9ojs2bs845pPr2mrV2ZL9K4kqezDzU52ChDIRFwby
4yCpyraqVYVtAXlIkz6JB8BRN1KREp+UN5EL5yr+CUeLeVvrMMVFKc5zeZSeRayCeS/cx0NI4GoX
HoPJsJC6DmIB2g7IgOGTfCR7AP2JYkoz+UrWxMyW0up2VKKnchIUIG8EA4lmd18Fueh2if8zUrSH
Ifafs1LI7Srxt3GLiTwWv2eWqkKmj00Kn6S+mmwrpzD17EjJcUKHk+aqnXCvisl31QiNrTJJt7GU
FRsTDxemKa4RTei9Uo0R3uzZ/KVadY9lFcd5Jjh+5lebLiEJquui762Hw74RjRtFDe6Hyd+bPcCg
Uu4PDIn7jHgiJAkPRijeBoV8x6r3WGlWskk0EPJZNN0ygXJnUYiQBafqSgk6DKHFl8YYUibEGWgQ
j6fM93BHZ2EF1DdXbc+3SjurURr3FYkFZqfZXqIdGiPYZakHVjHI7FTqtoKs3pD6fIqGAEIwSuMc
HKkRqy9CZf0A4pluyV28DiysyKGOkLvzj4o5XksVt+oz6pfLSU6FXvEbESIXAEbmKH7LDX8pPsgW
XVzmYU8s+HAaZQv8MH7+eAocT0prvsjy0VSzO10Jm81UYvDmDuhtBlN6RshiPe2tQT5FsQYjIgWX
ULXD86BWit0l3W9D7UOnnbjILf0khfPs1XarZPUm7YycrQ3KBK1y+wLkr9q/eJ3J5WXRqHYhxd/9
urqvatSfk2/qGz2svbuqiaet5LEeWzldKwRAMuBSE6ycFN89v7zpotjJh+DL1BRPscXepuzNQ6MA
6a3DHiF3qhntyatzJ2lzMLkR1TPZ/CkEfPZC3BRuYUh4rk3jGxkamV1Y1ZMycRyZOrM7CjUeVNBz
3IblyYQdsiMEV2zUrR9zEonrlhZj5WuXCqKbNDHp5j1syO4l97RmwwZZPtSRjpRXwyxpcek0wBYG
pCsd/RZJdopmA9i0VR6JpPouQ1soa7aqnQbLpAdPIKfY6GOmMPYcmWw+cBX/hgLwV1UnKpbnujwq
ZQzCseh+9UGLs7XNyTYfJFtLQszoJhuNMoM9rCbTHpqpDynKf6xiZafl4a2elvpDbhjHDjv5NpdJ
P4HS+pRWLbRV/yZPii9+XLqJZ2m2kndOpCYk7GoJPE7FHw5SIplkvAvo1PQYFJBA1phXEYmtxl1n
y/DquDNm1UpFWbIjmVkwzXQWwzJKOZuAuUyl2HCDwDSeW118FKr+vvMCced7VntAIOGmUXAqRc6n
QpwnAHOJOoiicNh7YjJte1mrr6zRuE1UxpGZDHxpWTs5TLQcnNk+lnpocg4cGu7DmmD6yuOo+7zQ
T7mklISj8NIddsdCuDFZYW1qB7Ij5aPxQx7K2O38MLpK6zb+ApGNxdMUoAPEar+NDCk5pV3cssFj
pKlZyCF5pt5qY6juDcOElGD8KpvxSpAMwcZ6lj+WQrrrlXx8EZvkLR8DDLBtMa1dcc73Fh8vuwiu
5YZzFg0sLhtDVfEjVeBmqHM7R4ANlj+Xx3pnPBjcumVw+K2vqPyc9dSgpc3vH9d+/2p5mf46cTAE
fkbLEgDYDeA1snNDSsIhctj+Cu3mIcbaiSXxoHzzbmVH3OM1MHllh8+vj+Yn/OQNKItqUhWKuicG
/I73JJB3ttGs0lnFsF28VqT6j2SU8hQFvz/v+ZSxMQUvAIXK9WaFl5F7xRttK+3EVzDgh/UGL12L
qbQD70ZChL0MS/O9yCRCm5ISRZL9DLJopxgWyf7zt3exJHLezOL21jMDoDghl33RYV4GWOMcbnPs
ZmswR91xLrTXM3wv3meipcAiJKNvUJdX5HXg6xxq6TNMZVvdpmyGmItxQ2lurvpoT58/5KUr2rPm
lka2IffzoMxobubOZ9OVpq3VZ9daWAzCNu1K38fA5mb+S1rc18pa6erSaDh/hEU3GdSvm2a+AYbv
5Zi6tykCEDuv/917Wgzxtu3iLDNoBDbRRuaqwxLWhtulr+j8ORa35WzYqzRVaCK7Ch+kq4jB9l7w
qzecoiGfrcnnLxVjzttb3Jy3cdLXQP/o+jQE/vuYJj+UkimqaLefv7v3KLHlPHTe0uLWPLMsf5Ak
nkwRXO1W33VXgBq3wk112qgOn9Nu6sGzqi41mNUaxFI++D4Znze+uEMnqS8O5JDHzK7GLZpMhLrv
XufdunJ+bajPK9JZvSORjDhteppKB/OksdfZtLJXrtQELhaVzh9osa4Vlky+dsUHJeytWzned/lG
cb9F3ob43qPnfPky2TpaZIj3N7Gtk9mxM3No9zaWXwShys/PO3fl63tXap09s5RUsjrNrxewzk4H
wBawtYvYRfx3zSxmkcyb9DqdX63cPNdBYFt14cTiSkn6Ys3w7NUuhRG1UML+yRmoicpBa+NpCMve
iQHbBP6m8e4rUZA9AR3SuStC/jRXxtf8Jas/YzHZeKkamvVcN5sxAcFPYmNtfC3XzWZ0haN3AHR3
NHai0+yov7jGlXm9tnFY69TFVDQYTdCNBe+BQ+1OHV5Vb5eCFfu8S5eGxeWXOStNzz+X1Ip8qQIN
4SYHq8KCke97e/aMVwdg51yAO9jVQ0j4ULjADF9J22g7bsQvbJSgogmrJMiV+fD9556NZK2tLSGZ
f07TwKSoCXJJ/JOYJcdgqFZ0URe3FucDbTEppdSCTHPemTU/ZukiWBnI9HvD5tbQ21A6OeoP+sos
vPZ4i8kpSj2FlFma9LGHGiV3c4a5GePbuYC00rGXKork6SIfRgts8L8/O7Yr80yNVZoCt3WICa9t
7eGqvSE3kK9I/dmji+TMUx8y/MJucrSctUL3xR34+S9YPGwjwvdPZ6HBicLO7cD2P3HE7Syk4QfM
nNQNBrxgs5khJL5Nqi+1+c9fwgWFBUl0aIVEkwPIR/1BMUMv2kacS8UifHvdTuEIsaJP+A90t9sB
J7bXDEYXxhVprKCyRQmJ0sfdoxoMoe+pauxWzuRKTuJEIGuyU+1I+PDyx2SXrozkj6PKVBXAHiAo
SWrVlmwPTyu0JtEDLp7T34N/p/bAr+qnMX39/G1+PMnwPDJySfCiKKOWzUQm1VIo6zSzaw4J0HOg
Q+C0Vk8yHyc+qCw6kgXUceiulsIr0+h8RL1q4oKefY0O5g5Uias8QA+wqKi8O4moLq85sS7ovWjW
UImlkYD/zCL5P2ZCiXqN2XGR/S4rSIqNshe2JDO6ki1tp1/rp4wLvTYThohjJC9RR7L9Z3uo+Fv+
4QAlyehwuM3t/WzTVS/zZebnHXfpM9B5KoX8Rwv2i7z4EidR/8eeaHDLl3Fb3YZbeIkcaOon2f17
Y7u2fn7chplw/2fSjKiicFoeD2v8r/2Q9GCTykMi/sibp8+f6eNgJG9S1yy+L+aYj3/fCJS4L/vM
neOPM5cY993MGl+DNF3YuZIyLQL/sNAiIw9erI992XILaHiZazyOs9H42niYtwC6K39ZG/gXHmnW
GzIEeWl8youmcl0vzLKFdouIfJgMVBzhfUe8WRQftBStha458dqR6uMg5PGYI5kf6a8Pr3FQgzbV
ZtBmpz14eA+FMtwKIeiw9OHz/pqXmz+PH3NDBhHS1PmgMC++Lsv3Q7XXebhJ0Ryv4oK5UoFpDgTq
4j+U/JWZ/8McwhcMtoUPS7ZIQ3xfm872EVXG9ZqvCjmiBNENOqJudOWbDDbv86e60IwC0nIWiKKv
tZaCzSkY/Ebl8A75t9gYZWZb3H/H8vPnrXwYGCYtnLWy+HxzIcpLadSKf10hVdt5rK+ZHD98siDP
aEZkAaEOwnTx54RElcXvKx0Kkzcd6kz8LRXNr88f5ONERBOkgqgKn6z0UYccJxnSIyOCAkK8dnKY
sOyDAclsbUsyiDOeSqRBq2fsjwvy3KpJF6FRU4nInHvxbDCEkkiwRM5cAdXCmQVjPnh2JK69k991
u2SXb9cMsJcf9KzJ+bs7a7LKW5VIxW6envTfwR1Xj0frRniZPQwwOE86QsQ1H8GHT5mnnA340M11
7W9r2HmTYqj5qH2m0I0ieeZjAoopRvL8ArHDEDiVXz7vywujBZcZkQ+qhaIcidyfTxhi+28pDhau
V18p7a8wWZngl+ZexN0islENHddMGoQl92cDUkNqulXTAPGSu/nOoGbL2rBLTP7zj/i8oSWvQYmn
BA4qngIrvApqeMjVdRG/fP62Pk4UVD0JKoZviqP/g2lOa/RJBWqdux41plB3SvNahP/6eSMXXhku
QuTjFrtdQPdLua0/tWWtTOTBJ4fmoJ3Mg3prbuatdfn985Y+dj6eRIWvSuaSFEPG4nAxeEKjII8v
3cH4HnV3pff33///2/I5e5v/Z8vn9RtqtywsW+bMM9fn/B/9w/Wpi3+xDFMm4VAKC4xqyb9cn7r0
l0yvUozj01YY+PyrLK+a4H//L0n9y2RhlfG/s+RJ77PbP32f6l9449keaSyBcxKT9J/4Ppe34gDK
MJ7S5fS7RpjzchqlnBWGieBnBMoQT7mf9v5O2XXItmeP89pstpy0P7S2mEG1sRyVJggy7iRYiq5m
N6PnhrvZOe7b5pc5vfmsO+7+3ot84gWdGyQRm8VJl0RLw/exmG9aS9CrHhYZ4qiN7n9Jc3lrhD8+
b0Ra7IM+tLJ4rLJJFctTaKV4HY/Gj/5teoLxXe48x9vHwVa4N47Ttn0Mvq27S+YZ+WwL9qHpxUdL
MjRSJX/uP3vCsUm1+Cge5pNwtKcS564dvhXG5KftLbYtRtf5/Lz5hUJnkJ5qO98NB4FDKuLaTbSL
DuNLANWkOxXfI5ObptIxdt6rj5Z7OBqAKuB/JLvwEWnN6uBarJV/vwq2he+U148WL5WcZcuqeRUz
JQCQcoGD3t8Ktn8wdnHHgc87zbiKfP95719slqMexzCmTVFcXKBabY5EeqRZH09RQHCumX9TkZG0
mbH7vCWJdfjS6weOgatRFD+un12dRY2c8gGhf70OdAvw8FMhTHYYvGbSSz/+ToIXP/rVmYKbRVyr
ht/8jojy/jFGfxVA1VHQu72xzqOkvZuMkDzLKxFKcaDoGwSDajldc7I4Vqrx1pTENhPzjODUrWKC
eYvwTkPKC2rC0cOfYdodEqt2IxESUV9eK/3vEVqbQQQHxkQk7+wFs2A7dhxyUA8gFHVqK92RtKsA
8Fe8wOEZSalrHkaZvRqJdRoA/YRKOgF6LLiOP70NmLi1kct+Ir3jd0Hz1egh2tCcvhuhzQf1xkTd
TK7iQWqeqjTa1xmp4FXpJNzi53HmRpp00zZoT4a3DP4zHOxiir9J+s86im8GHbWcBVE68FAhkQg+
lrINpGdTIOfNtf62FJWbIdI2AgF9REv7iO9J9lL4jeqIEbJ94Irm0Jh3M9ddkJvdqJO8oVGGVoRT
iCY6lp7gH97WpoYiQYxIaFZ3Q+w96hU51z0qE7D7urjNpS8CFvUEWZphJC9APq8koyYGYCbktzuy
JfYFCecAvd9iSXAHsXaCcI+v6tAQ2ZsoRGMkOkkn/RU8+Zswq3D+kHla1eRD5FchRPXAV5wxmk65
WDzIKlC+cHCGPneUgYusjCLGEHHKEa9rIoXjr6OZ7tPIPISm6AQRcR2V5+h4Dvz0xWCs9TRmkQ+R
qL8B4Tk6ulgRsgmyyJu0AoHa/KgB1SOVcztQIJbhX1V66DRDaJeq7Hqi9qCamRN3PxU8WKQsbuKh
3uq+YAeVtonyt0Fq9yISaq4+HC86sSs6iYrvGPqzVxCrgD68VMy3OQ8XGSjyrDmJ8znIil8D2kvF
LLcDngCz6xFNv0Zm7/qTQmbplZpYEMUzQmsJwYigIEXtkU66kvDui8S1FtJDZfp2SJBLoTZuLb5O
frKbchTApfEsj+T1TSe9Mve5F7g9e73GZ5yVX5vGOlroFweE7GV98im55Z2+mxTTloMJh45MdS6A
pNHsy/BeaTA9j9OTUgJQLvbiMGzk9lXpgC2CkjeyJwEtolKfIiohrZTcixb5FeZTIGVOoNZkDaMY
nEMmJLTNFQrUFEe+djRG0POvpewKSNcUnXiTkIMCaukAj8FA0nOtlkRQtsdC8Q+xN23HIN74vehW
sz4Q4GOt/OiajsxoLuXJlZ3GajfG6dZCfpvFxrEdcjtNp52m35jKdYdqUCMmI849R81kR5GJ/gU6
VyjacYBsP3OYK1zJRR8gf0GTqwPX13BXfBMi414F3R6YMWk/9TWC+G2oibua5GurC6/H7FHQfVco
2y8h30tP2kmjfRPlVxR9s3L2GIcjqaa/pI6KWyLaktbvEahu1DBxWqQvaCWbOZvHgw5vyUgYpa2E
IUYNOseK0aMpj5Nk3lg+sRlAMgXzWILD90XdKcjzm4yfIXBHEzuViPRBG7742DSi/lfgwa5EXSsM
38kPJ3BbsXMB4fCY7qlCOmIv7SdDd6xacHUZq6X3rSRzOM5rBESSjdFmJ6FX9gYRfWS0GcA0h99L
P9r15Y1Xfu/qJ4mrE53elEyUjaG6EwX1qyjmtspOoi32KNMGifBf5bEzrGMrT6TaqFsNJXYZKRvV
J36gpe+0l9rTjqrsOUND3E3iuaJEInwZ20mLBxmZICvFhmlURxI1Fdm1rzEAQwSuWnxox/hkDI2r
liZTYU7/ZhulRUYdMlWOV/LwJGfjbUc4b7EnVG4vJtY2y+90lA3GdBoU8irLK+a1bUVqiaQ+dcJO
67HA8CKq/M7ChTrqslub3ARgwWgk8XXQkG2B9U/95KAlHrEI0ZGUZS00mELQ+IbT0TK/GjrByHhH
ywJxXDbusiy9TvBd5BopB4i/847XlCYbwyv3BhWRsjG2AlHd1fRLsLYM99MwVlty6LeatjMQiA+t
iSNlcD3YvPpgVxiRkJ4zBwmbWlHm4O7oxiD0WstRcxsC4dXJW9+ypfCD72EquD3QP1VJ7FG6HkQC
06fyetR1QgsbMrBBVeGiyQDnVIPhVAJlN35/Nac8INxSp+d0DOkoEWLr17oKT4J493+4O7PeyJEr
bf+VD3PPBvcFmJmLTDL3VVJVSXVDaOW+7/z187C625ayBKXty88w7G5IVUEyIk6cc+JdWnj7Xn1s
RM0p+rVWR3YZHY1ohEHVWJwYS3D4MK7xlgh/IM5yjATMjRp9BX1s00vwZfjLPZGDySTgDXgaKsbS
l5IlZh5zK/7exOLKSlYSXhZ1FrLk76Kg465EsM4tRuOGO4Ls4HvmUTNrcF6PRJ+0O8UhXphloNsr
y1F7tosXLYrMxLBKXMbg1zT8n8u+XNbWMYAt5nfBqbe+CaaCtm6MZuy04h15iA4EnmXBY2XJ69AD
TQxQf/AQRu9zMPGFYwb61hoWlSY6o37j8m5mm849nEzcZDLMAWEu5otsNA6G0C8s+dSxLDxNXw4D
QMDqmIcLPS3tVIe+FqYsHGFTGcIsACblwoqUgHdIIz4aCzfMnV5vcMq+EQtj3XuR0+Nyo3FIuuGw
h62xiSxh2w3VJk1Rxsu++U1IB79DfzZaCD0fV/kBRHiW6/DMpNIWm2xVjUeaeFtP4dbUU2dmTF9X
qKGDAWKNmmXb9tAkUKzsOD9ldZXi20LfBau0YOFJwR5i0NLiUsLqzZUImJ4G0MIwolcjnzhR4dbt
jBVmVDAIXHsM8UEsMAjXXw03WMoZZlalDdFg02QQp8bbRrJsTdCWgVtDAxtfCwsxPHRcLFxKzJH7
Me2mUqDumGDzw3M9GGstO47RAAlwL2enum1nItfBqYnolFiiEXjOzYFtls7U4odubruiXXaeC7MO
t1q8haqk3Jvo3Qb9t6DBaL6KNpK60apg4UcdP+VVhQc/28hqiiMNdz2DuXGhGtbmj0T/aXggIwdO
Y9E79V58yvzGGYvoMRaXYzkv03vckbJcc1pVtXvtoBYQ1YAm70d4WWG8lgw6OgOFRgQA0eLeunAt
JOibRZVXJ5SOZxmUCc99Kodx07q3nCW2VI7zpivmlvsg689x/JwkP4VRe+1xycsqY6NMjlu5Ohcm
gpyPI3zg7lMIFH2NqVRb1qvAjNbTcV3Q8IlGZR77OPGELjZshi159L7xBPHZSTX2WS2ixI0hH3Lg
xSWg+yEK7JgsFa77zx7+XN5NznlNg4i6zq6laxnKdqC8xomw8wMT8zoNs652mdWlHfilkyWubcRv
fTLxQ7354D1PNPpMQI0YUhL5iFfciGZht3m91cPWaY2ExDzZJjUvJfe7bjAXnNR41UjajYRydxCW
kObIfkn+qJlm0VDOJcHaZPEL/u2NvId9MmuiZRFTPejBynJlJE+DbYJRywDt0kxkstvwrArSgxKH
qyY0bjzPW1eFbHsWFQGOoDL1grUWs/AAGnshmWeJJARG+Vq3hlXit5sgDO9aTd60WFsNytnPilkW
7JTO2vrjVgs5y1A3gYWA1b2ydIcqYej6RpCNvRv1z7KcryK0JGNjm0coymiSU4odtMJkKVTBTenr
j34xrlwPfHIlZWsvkr6lmTUrQGu74+DgCmabFtxOM62WVvE8FOU29wV7gBOEq+S+VJobQ+OIQ7lq
1tSYe7niXmhcJ3VzIOVeiEWYvEYpLsepLV2ZkjRLhWKZGcLC6oYlraCzJ90IZTyXNRBYvXLoSNDk
qH/M9QQR9XGdDhCXjFzfJ4I3Mys0XKzvPkWY+kya4ZjND0MUgMOwwjxg98+Z+tRmPEq38kAeB12z
6hScbeKDINQLLHhsv+kWUSbeNDr0CdE4qq62MvVwVbj6LfKY+MCdrAaXLrHOQQl3GzHtvg3jixW3
K8OqbkTRdLFA08loCiGeiEDbphhvTB/97c47yYPyNkriKu7FhWgk6zp5jnJdgFCgOqJk/PTkZiFW
OJ17wbmRkr0awBq0lKPRg9rvmp7jyGy3vu6dRjVX7DTaaEpoG64Kjzn65op3oLBtIcd7p41Wnso7
V530aLburBh6JygeKliHHA3fXDJ+lGlWkPNmTb8z6vi+If2Cs7ku83yDFMK8zGhiwUqD2hikwlww
asyZk58Vy6Xr33Jou5N8sRTcu/U+Ml0nym+1xv05euzC5ikWtaUEg0eBuJGVk01bj+9iu9DiR7dG
2yXCiMp1XVsjtBlF/TqY2rMAlaH3X7G3mYkZodRVwc4iXOt9M/EKzXoZcHnwNLrmrEhKpx6rZ199
zbrXroElqNhmUm05cIg8c2aS7XzS3L16tjpvDhJ/3lByqeKPabVWw1Oq6E6mPjbhfUf9p8AIDpu9
oo6EQmkepRwHWjbXQ23ld9vBHBaeGOyCSIYWUzrDiL+cAmV6XAiuO8/d71Kq7UadQk3VnUB/6RN8
2sR+2akDjvRpOs90/HZhUkhwa9UqXKoVYvXaozEBTUwNyta3HF+5sTyJnTqX6pVkvUjwk824YyZV
GxWtQy8K+z7VVrg3bbIE20nia6Qks4HyYybid+VahyHTw5kO6i4C4h8OoVO2sU3zXlSS+zAQSVDq
mSQFDmya2SSqLxMtKmMRpv7WsyynanZNeKqQGtH4gdfDTWoyuEM0FscHuQHfJSAoYGQztaE5hMp+
yjW2542Q3lxl1rcPiUr+1c0z93HESKuIWxooIOwTe5R/Gl3vwOXWMsORCb86KkhI7yMX/mjoybwb
Mc7UrFUFX00OtXbu55sUvjzy+gJYN7XB+M2vT3kpQLyLzaUlytQNmCcGd270oKZLL3/BJ2Dewi0N
xlcVsX7NhQpbG0sF8p1JCB4GwWn02imMFIa9Yqsd1nGuI3nGHO5BMIcLivvKvjRwS+MTlmPgQDpf
4IqD2x3RyvOXZvXd0/qj7pZ7V063PUwWkGgkomwmynV3iizpi+RJLDGFkyrvFhmeFVXYsjpgV9fl
0pDPNYzxKnA3LeGv9nICg7XHfMzxBlT5gcvJNI4hiAVvpnmQknvf8ucyLnidFD7EeIYMvk9Pwt1b
0jEu17kHs8aMbd0S5jBN54KbLSo5vYNaZjNLVraDWYd/WUb2Xx8yaP1jJJNtWTOp06H9pLYc6VsV
ezmPnSjnz2WUneSaTol8EjFAoCaY182P3sWQUGXN57j8cU1ZgsvKIZJVoXx2U5w4JzM1Pd7UsPBb
U5tpnDGjRTb/aHrPdWEuOLRdId+2WrqOAM3pMVQcHYq3TKnEjxOrOSvxshHDvVV0J9dcR310NzmH
FtqrO1milbhWUpBrjULhDoMtprEzVrbH0SGrWCG230Cd3tbwWLJKX40s/sGlxwMPK2RSJzvOQqGb
Yc2DoXZGWadkbx1VqGet96An5t4Xp4LjthiJFEm3hihSUpKb8j6ShuVQeAsV4qmeQFVx25nE8dW7
kMh8UoeuOlqEU6iTTpzhcasxdI36w0g8lW+y8CfOgWvBfxrrVx3KcALbH1WyhdcN86g7teHKMzFo
M++0Bq3uEtO4wFhZ1MaCV9FzSPbS+Fya6V0P5woG1lKrnuKYR2lzJ28KPgqGjUl4EP23oPyeYhpZ
W/5SSzgZcTqsshlovrlRqYsEU6FOhuv6IgWdk+IxGAvGXKse5UJex+3R1zEghhiqNGu8ge0sEdfc
aSwsFjCJ97cySbG+rZixbaeWi0bf4VmrGL2dTvxCehxFjYIMgcXyy1mCh99QPueusTL6rV/+kIOb
vntAi+MQmXCHgXQHp0I4CxiGDrFxUhR8tJG/9TKqi0yaKTGbvvGQhx/bbWaYjir6KwrgQ5CgYh+s
ZZFatAvppkl3MfbLFrLuRbZvqQrlamP2VNICekEpiaEaYx72kuMW0Q7qRlbgcLdIABhbC0XrklWU
jXQWRfiqYr1rw01icaeiKzfloDhpXRxHl+hkgKS1lLMl+Jtck2cafU1X0o9Kbq0sE+OPAG3q28Q7
aFLlSFZu933mqHHsRB3fBA2fLj6aifogxMjZmDh+efomtaAnN+LO5UzqzOdslJdJ8pDkJLumNSsH
E2aWsglKfw32hvDh/rBMkmQ/cELoifhsbLrOQKnAPFm1uhFV8eDr5UYBEarr2bnIxFupRJTd67FR
I1bWzZHrG/IB7JnnkYhgaFyEe8ES1kUs7DENOCh+iRHKj7SkHpGMXZQfDIhmQmpheTisMonJimg0
kKzr+Uygu9tpmVMICxmCsOlWs1rBLFVulzJU5UJ6sUbzuRNKp9DjVS+cR+8tphOFUKMTTHKi6D8E
bcFzRQulRUWQYJ1GYE37ZN6Myj43qkXtG04MFNREEiXXc2ron56rLXUfOmbZbvo2n1dYowt5fbTy
J68Pt9hC2JyJC8DY84CnDPP7LnwKNCagHjapKzvIjdCqkJbyMDhJGa9a9bUVbrSC/o2Fjk17MPvE
McTbQD/KWu4UFbT24dlA4WYgkvSJbkt64YRWvNULYWdJ+QqJBlJ/liVAHoS7sBm2EtRSfRLZGzmF
Vhx1B7o7uukflehY1N2iG15wgJ1ZJnHCOqCEskot9nAXL7LyofD3QnunKN4yppBX4XNXkTQbMN0r
3Zs0E856luyI+ZAj7ArxAgVKiYI4RoAHsVhgLanKThjQPmq5CNAqigFcucNyybUOSgxwDGjnCViA
wwLe5sR2P/FXsQJUm3zayoJFKUwk1NdUqR1vfDZ8pEoVFfvk1BaMZUEKElg/1Ja4NMwUeddo3qKX
Vhw+U0C+Q7L9Zzl4yzFpUKgHzhTFq6ACPZy10cIy0hsLboo3TMeI+6a05spsEC1glwo0eIep49Q1
Gzd6hhQ58yjV/P5bV0VOAaReEfSZAju0qyTe3ZorBU7JoT3G4clrJUxo0Taln9uM4U1FaEPVfUF5
cVtO+iUUIyWe7wmSLnX4BMDMiZWWhFakbNxZ1bPOzVY82dYSwdSQgpLKFFo95pelncGoLWhXACGw
tRBYPZw53mhZ5U+1uw+9Z70z7FBEDx/JCwWQSc/UG9n0h1i1Sj3XEYBNBcJclkOYD7eygY8vDTdL
4E4kLp22Mw9mUS/MDt54aqzUlEKmM+PvaT6i2TLcZLgmG6ileI9ylrzkunhvohoRkL+GdLwF2pOF
EVa2larUb54dZiXp7ltU3bRCsKx5LUm+C9FJqttmG3bUlPmALFHEtygNWpQncqNd7D3qgBG/vmq7
gHb8uktEYBPTH13R+O907foO6tMJsi9VJtecQ2du6uyly7VloV4Ro7vEIf42ynTb926UXu9GDbQZ
8hR64zBbc8276RRa0Lylxies8SstSvigfIJKz9dfv+Onl4nvX/LycnxUFM2dbi7B49K8mWM2xXVp
t0judI5Sp8S0cOxmXw/62QXm+zEvrspl3avTNmRL4imHs/ePIDv/BwPoGqxUboJ1quyP39QT2toz
8iy1xXyYtdK3Mbj/eoBLGNifs/ZuhOmK/N2s4e85wh5mBOVYfc+QluUCyrH27SbdShvFEVfSg7D4
esxPv5phYnwgA5+W1Ytbfg0ZpbwA/I9AkboaXMpgVsXXQ1xCpf98rXdjXNzsF0iUAIpljIkbM4Jw
rybPmcloxsVbcKhn10TsPl/+70a8AIMpgqUnbcOIJB5UW7NmX68qe7AL0uLtNebN9PiXQAnrn4NN
EJ33s2Zyq5o0I4OlsXGbkv+OfY0C5DCrVfxnaYEVXup8/Uk/g4VYE7DewFlX+Q0fJmq1N7ZDnSJU
Vp5CJDwkFYvnKjy5HeltcPx6tAtA6Z/z9260i2VZ5m0uNl057eZ6nYLkV5bV+rrJ6SW5iHFQsVfx
HJx4Cag/Xsya0IadlNVJhpOudi8t1LlZzHqsCiYGiLx21wUuK90O+cnhiJQ8ItbIhK+4csht8nu8
rr9+60+WLY+DziYoUJgM2uXWEKxSNNoa0aIJAIN7tE1SYELs7exyVu9jkIbXUBi/T+vktgpCXUJj
2tTViwgjBFzP5cVUfXb6WhushdSJzkAHxTX1Zc2YhochNwwdLulK7hX9wL+D4T2btB/MuDqO5Yto
XAkQn1jBfnyoi9nHcTUa2pKH0o5DYuv0KmYTxzlYDvf+9xqD75v++wS96U9ff//f0S8fx704KLUq
jL08mz4GHX8FhTYRwkOnY6LEm3891Ccwq2ksVRLZxuD3LxncSSaJsqsOU4TCqO0c4UyVLvofk7Ct
f8Bim7vWme9cF6f8fWd9GPcXQvNdwDddKY1R52Bpye1G9H7USbzxup2XPES0+rJeAvBwjXv9+SL7
x7v+ip3vxswSS6+GlDEF0CaR2MykupirwovYi9tYvHakTavjY3D8+IYXq6eNlUxGppcLtDKw2/AU
my8h9bnoK7NQgTmXvQG3d+qWXdyYttV71/bU7/kWDwBxZgqT4BB/Tf27122Az+JArkwwNpQvXiZj
rGLfPmF0dnaPbjPPFjQxrm6aaaf+9tomzudwhEAbXYrSi3qmNWrHqBrlTe1vo9Kd64K86OtXrfec
2Escz3yux2RuKVfUQaXfzyPe+N3YF7kfQimehwNLavcLaTG8TQxq90R7JVxQPc9qsFdAIptTZ84s
m9bn11vpF+7x9zc3VVCpMpSbS14UjYHec2V9OnrHhYGmazWTnfI2PCYO8569Sttk/jzBMiPgGytA
zUHH/2NPtjJO11hFn869+Y9nsS5OZuiMJnJYPIvRoALRt7buH0rpGjzw0w1lEbJpxaoWPvAfz/++
EqpOdVWWeGAcxAJ7HWp/GiCKHs4r4+br7/t7vkaWBnJfhfcDgPc3hZQQKEA7MpgoHBSzmelVfeXc
+yzu/gJqK/wHefaL19GGto8QLkrtIlznCB1qinqIXWODXIj9H7yLDCT8r5Eu8kIhlOKEkJzarX5j
kTdpwjWI+6/PcbkaETdBexTHEURlLg6RUsRwxLd4GfhTjgZutO7FuQ9sy61PItgdbExn4WDLUrcs
gfiwnzdh8laK3qMnHQeRLqSk0bdjlXrW2tN3lnbnAsnzy5Hezy3n0wzQ6F2umeumitZpN1xJ9D6d
jHfPf7GXtTzvu6plL8sVPQWga24s0E2/syz/ykifreL3X2raS+/ipKVUoq6WLmCwX3gDpN5oyIfq
ou+x4cqvHAufbUwZEqqqgEL/nRBQ68SnxvIzuzQfu3YHBnZelddsauVpcn+b/HejXKwvcQh9uqWM
Ii/lDXeBK8Ctx9FHyRG3y3BRPvkTg7tZcIWzRBF04Zffem54rrLUP6nrptLqn697kdjmcDwEbKqn
TLK3vW16N7GKsnn6NPUh8AxMFgH6a6uvd9dnuYUiAvXXDahMmnExKP5ccqbGZO3tol5X/7KS0Gfr
BrqZBiEQiodyeb62JYCXWCoyyu5mFkSvPmsmDzfu1PssqiuL9LN1o8DUg8qJsQd80Y+LVDJMdMWK
CHtWXMSGtJll5VmVsysR8BPqwsSDtxRQ/aqpAEv+OExaGZ0bpN40X51Tn4pprrYT9N3F/fBaBX4p
HfGr7KEPBOVCwUBE0S+y/r7K0P4rkXZTji46Z1wkkqNooKpm9DR3XEAi+e4BegDgXj1R7viOuvoP
FykGqSKp7sTou3wMZLwzNDeFqcpr19Vru44cFCwo03MQ3bhboiFMo/BKuvBpdaFM/mQ6bjYixrQf
P3WmSm2XNxzR3cZcjnZxTn722+IV+OcMR9yDgIfiCaj2lZPns72hwrCSFMy8LOOSu1iNmEQI9a93
dVGgj5b9pkL0qrrCtP+kD2bAZzYtE36OBZXw4u0Gr/PKMiB808ZsbW+VbKKlIkJYkO8ncajxZK2v
ebdcHfMi42aRVVqRM+bIhckuWinbbG7aPXKQs2I9sW+Cq8IJn8WA9695sV8GDSxDn1NSaE2BHaUF
1OlekEW0U5+GRL+2Oz8dDY4uubyO3e1lxBm7qs6LrkdMGOmyWb1WVjmq6dLMc6CCzPnHG23eflP9
WQsSbP11UP20UuTU+sfgF2dKnDSI9hkkFE386hc0VNN0Vo1nJNcdc0RstJGBkO2NrP9ZFoeyqZ5N
PdrJMA2C8K4vtmWoXQmJnyWEqsJtF64ZBj4pFyGx0K0k8ge+feo2y0byJlXia198WjKXBymUMCIi
/SZi/cX8giTkatwcM3L6Liadh52Krk54ABc1/xccXz4dbkpxeS1RISJ9jAm55yvxSFi3kzf1rOPU
2q7Mnbcuvw/o51yd0enhf3s5lAFgcXGiEIo+joYQal5oqOtjYTz1nKp5v4rmzSJby7PQEa7Ti6en
/2q8iwkz1EQwXY3Yo+/LdbPst9H8eZwPu3r5n2QA2BHpsJgng6pL60XkIf3WlTnGlG5rGoDIIE20
IGoqLmPi/mcyFraSjFcEmT5NdjihEXAkKbA4pj9+TxL5IMk0FguwWuAJGi577Sp7HjfSJrgbOMdm
4r/C2v4sU34/7PTzd/mrFA5I87tsTP2nfu7ehCOIa+2Xeg2zeZ/yjwfA5hj6fR0QPhsWsQzRkjF9
gqI1Bat3w+aFWBq9yjcWsjP3sNQXNzHQqca45ivyWTY7ZT6yNJVlNH8vdkUs5FJTI5xKPkdJ/9PC
+jp5jX8MRxPPJ6gMi8kQZ9gCWa2XgW3Y1grIon/lvJ4m72LxfniIi8OlBKtgWDmbpaWi7qMHt5Ad
xb+SuX7WQ2AUBb82hQ4C5+fHjwoqUad3TiN4ssmNbpp4BvdtUz1ODjym7a0HVMuxAvIXwBfQNrDO
iPPs0Xxc9tfyk0+i69QPxDoOpRcYnxfTm5WS3phlx42MuMu8l6S8Vm1/cpgxAOkmI1AgaBezqoCg
E7k+4INW8kIqDNCaAqDzQ6EmcwV80ter9bPpez/axfRRgrhep5BtNSWyJDC2uHYVjCuN288a5x/e
6eK4UNUubhuRhHaSUfK28S0dH205OkjAL7vVtSbPZ9k6O0+zcBLUQXjoF8M1qhq6ecHO99eTB33k
JMscgULullb/tl7glKwTSVHwoCaFQ3R5NlmhWjZ1QynnA46JJ5hVmsy/nqRPktMPQ1xMUiICeUrA
BdhiBsUMnoCbUnuAueCiaS5J1SboZMCK8pVhP7k0+/hqF9+x60Q1zz0xg4Abn+gZrptFs5tsmQK7
uJYYfxI2uVDhA9KZmaL25bKXkfWgxMrt0m4cAK659S0Ycaaulskcy4XvJaBSlYJnuHpb99n5RDJO
RTxdMqFbchlc0gzdpiTLCS4MfdAWOqgsiENcEAa0Yzf1DWH0B6CgX7P6/7lGAQHkC42CDFHk17J8
rD9qFPCH/tYokP+YVCxMCMzTzqQD90+NAvkPmZ+ohkXrFC9VjXn4W6NA/wNnU+Q6JnUD5Emm1fG3
RoH+B6JbKmctKkSTRpXyb2kUXBppwXWe9IWQOuAAn+4HLuK72Ip52ihhbxuesB4H31br3IYHtxEi
48X3oYgAWs7KfF8QMAUzXbuyeavAMQZJhddCVy1DzHDAfGuwXejORXUCPlr54flcGXkoH0TBgYY4
LLAy8DFDcneQ/6w+Bi0ueJtyHJdxoDpCHi/czASqDwF3LKHYGymgWd07IG+o2WIC6G70N5EJwazV
zwSHDT4i+9EDbGy061aijQT/IBBE+GiGPdTHdsJtRsq5TEMnEFIcSrKI1n9wiK0JCLPW+nUvqrPW
fajTbeP5QIs7GUYUYBhWPvQqGC13dfk4ZO6y7eDX1g3Q2njZqsNK574I2XUnskpHga0VYyZhGLIj
Fzh7SMKmR0+mGPxdBNEHyXUl1oWZqn8XJylxSKZqFm2xtTiRdzwGivdc+imuTtnSsk6G1+07yphY
NAl+yUQgcck0gBkK4rIVGxuc8ayJ2+9ekK2NVMPZ0QC6HJUvWS++DJhm4XSGFGUMq65T82dh4BBN
crtLAbspQ7WqBXGF68zSwJ9NkgXMC8TooYW06UbCk2dpL3RyryUzUyh7nzJNS4ybEJOIw14gj/iY
zHT4vwTSRNgKHuk3ezNjUZhzLglW+Q904Q0wqwu0Ixft3DGRVowWxsM1qYrfitY/H2Gq0FXuN3+r
mD0/agS55xH6xQTdg2O7HVfdA0taQUxRtkF1sYZpctv+a/VX4vpvBb598FxmVfZW//f0x56zfCix
xan/978//Nsxf01v6/L1td4/5pe/+eEPVv/768fea2Y/1o8f/gX4aVAP5+a1HG5eqyb+c5C/fvNf
/eFfkit3Q/76P//1nDVpPf1trKr0faSjd/1VeDzxDHX2/26C5+y3P/V3fNQQauEIlHSZDiByWpyT
3WtV/89/CbrxBwYhiP1xbznlh1Pa83d8NP/gV2lNot2EcTsmvf+Mj8Yf3HchLkYoE7lY0Y1/Kz5e
NJMmQ20iNCkVjQW0YdBj+7h4gVF7bRxWiWOSmoZDjxOVbg+ZsElNfVEWxVqKTOh++W3UZI5RQt7z
hyOvORMG5Hi5s0jlYq3E+YpkYF0FIdw5NXzVG3dXNDfJMGyxW7E7GvKjD3Mpr9auaSzattlA2rAl
sXe0JHV0owWH30xuQEsVHYC4WzRVvvNFEhUPIRDDGYDnoyKGuLy6zLpkXqiDM9bGOtYmMg/co6Lc
WGM6YcrxPIhxAUpg/cPAkqOd3gmOK/VbLOLmI6TETgNZWjcY+JkHo1GXHWRkX7ZOaueeYLge63EP
JBILkGTX+eGdAMewNfV1GsHfqtxZUlfANpxE1ezCDA9yHO9CSGeuqS6bpl9SqzTaoUr6LY7RYh3N
I67YovRUcqsUCfDy4jcL9n7XZrf9gKWYbMBvbOzUwAuwj+xIrjdM/i5NoHEp3cISuqN60/n9oSkS
J+2UVeq1+zBrN02QL9+t3tOfIeu94s3FYanRY6IYkzjF0YxCmkq96H11uSoFroTc38ABwlTKPdaB
2INGjbLoQV66mAJqItgnfsXy8P2bWB4UGWI1507RjpUI3niBSaWyiC14bT6E7+JFNs+uhM/IAAKc
O6AJvos8NYxyw04LOj7QGb5+j+kx/xmQp9fA8GCSu0L/iKTkV0v6XcnuabDa0iH1eF4RFq+p2a0b
H2Qj/dlzw9e1uKwFY/xn+kf8IrR88vE+Jry/D3qRaDRWPwamiz1QUec3jXrfG2DzwwIPssS6+/r9
LnS9/hyLNwS7NMUCjpyPm7ZulCD168BzUrGIMNxJbLdbW3JEzzKCZNqLs1gI37jU02Xh6euxL7oU
v8amcsc8HBEZfdKl+ji27uMiNOYJLm6usEEDw49FnNicWqRYH71p821H8Gq5p27dQFtGrrLRCmve
ls23spKcxgqPJURCVBDuEvkJT2VYq2dg3DscD6/VqR+r4b+edVKMA8tJ81S8gAfoWQsrIQwEFByw
9DHhI1vaEjm8czbod54pI5RS3hKUQrjNW6Oy7qXBfC7qbV1ad2IfXfl0F4XJX49jcgqgysflxGUu
GmijUo0p7L8CHx5U4YCpF8GTj51PNpT3uRg0WBot3Ng4ul5jx3HyVuWCU3vJTmvCt1Yvbr+eS3KU
6QtcbBVo45pJnk2Pi7Lp42wqaS+oo+oGTlAzd8X3XCsOcaJXM8XTftTyN1UP35Ksucu0xahivjRC
PZtHunamhYsygZGTErPOsGcjH/sx5vssjL6rSvimBKj1ylwneUmJes1o3lWmevYTEU2HFvqNRRxW
49cuVCDHqptaip/8ULuDlnY2YTmbufaUKY4UJrsi0M5UGAvLezIFnZb7z7QVvouVelDSHHj3eO5t
sKB32QAEBu3NJ03B3lSR9nItLTQ/PTS6vkNa4CkV/LckzNc49z3EuQ/QXUJA+Be3TrmVZOlFm04H
WejsoirvaXCiGKScRyWCejUGtxbvGgX6IXL1X++Sldq5ydC6aDr1rBreN5y4+j7eeRM+vRpcu2mq
bZlqBz/WDxkwrKiJMR6L3qZH72o3BcepnSsJmQkyd4vwr1BaNPpaTOSXqrPsvJfO2qCvpZRzzmd6
suJphEWuZ0gaVNoSby1YvZkCkyzlf2L3oRtluC0VfOsKpL/vYtfFs5kFZGwJB7tkyGRoasa69LIf
vTzMB7FpsfpL52Ok3emhdUZg7UkY6nvXN0Ys4jpIZJiduS6uRjl2YEHFysjbZDeUOLAr2SKs2FRD
B6xDDlWcA72XTOLUlKK3oIjnqWwsVTTVwfWbd92IdEKkntGX3cp5cYyGwKLgUpcRVYstjysgYj9z
K7p1Rw9ibj4XcTMym4HSZKQLIyKkgVWm91MEPzkPVC92JhfGro3mKSArdwxzyqJHIatlB8zWoVDI
EkZNfxDdFKZ0JK6b3kJbfXpWU+6dNisAXGY4qNYVHrOiuEuMBw+/XCHxQxwwUbtqGpk56oojZCIM
cr/JLioYaZE8YVZ/6FvzkA2IBhXGsYrfkpylNMjgNyhq7YxesWD466GwjknIT+KKxRPQWxSyZm2w
inH520U4lc3y3qrgeCY4zxWWMhulcO7DrUQQm/4IDrMOjMM0SFubHPIgaUx0l/Q7y+jWvYB32Wgo
5zxKfu2Mrnvuy/KFv3GWZewZo7rPLW/A6NO6ayELu+ZwE+TMoDi9st4bPzv0b3xDWE37yjXSXVgj
P2+oER9f5i93heCtsVwnxk8KH7MB4SXeRVD8p6YHz1Pdt7mKJrbPW6sVtMd+WoxiLc9zAVJdD+N3
ZhoZrhfWRm+jx1opHrLAi+2hEl7H/tYTpMgxKsLgFG8HsjkMkZ8G1XvDBayaNWZzgzvVadpnRRq/
mYCvyKfXiEg/dZrKQlT8eS2oLALjxc3YdMWgmyzPeC2ILRTldDc945Cy0xTc6zwp/amm8aKUhlct
VM4cGXeILRwqkzsLk3yO8CEW/L0CX6IIpWUquBAEZ0oZniy/vif3YyVD6O+s/iEzy8r+9dvw3L6p
nut4WchjEeb8+A0MwP7/mDuv5baxdN+/yn4BTCGHW4JgEkmJkizRvkFZsoWcM57+/JbmzGmL0jTn
7H2za6a6ulq2Fhawwhf+QbJwQssNGDAtfnDvj1b76YvWa7cIvtz4wm3Pmbp6YXfWfk67szhX/Iz/
OqHvZLUIyzTpcda1U1Wlb3Kd7kXcq4bW9v2F9ylSDNiRba2sgI1vQVoki+4GHn84FeP8k6oFVweN
6alcmb4EzdJY94a1BZx8BATwIsHXQlPxmzzz+URY7ZfmdvT5Zlpm3VXmKvFpZgcUDcRxL8fJm2OO
h64m19d6pfVaIYME7SiwoK7JvA07ntDRYZMr1V2sDq9YQrauDX2dbYuP5kA4XQJqdyfVfhQfptDw
+4uPibhtStVhx9q8ESuiplDv0OMiFq5XSsMDiQUsCy67onChQChKJjvCm5A9ZeXtOSr4BWGLkAoE
IMVoHpy6PRSD4Yby/CRuVnzhUP7Ij5Wkn9pA8kbb5PaR0tK1QFEuIkfdxbGzwej1tnGi0k0d5VRF
KFvFym3v68eo5y1IgkgrFpVpwK3T/cfZCt5m7rWy3uVWfCN31ZkqNXcEryuWU09DOAjj5PXUo1WW
qJXb1Y+Omj7men1OYyYdICDDOYt2XJa8GT37IJ2zl6g2j+GgHOSf4t8q2Xksu/61zA+xcnSaJCAg
52xCR+u1qtCn00/i3Y0csGKmFD4fs844iQ8d+aqwSGwPcXdjh+eyG29aQ75RYmzje/FWxbFhm0dN
bc/Y2SGsl1AnaXPnqKCo8f6EUG5eULziiLf4C3KUvfiYeqU+t6Na7HWpPEsSpWq1Zzepe7wz3D6G
+yWjVuEOrfYLN9sdoSRSBzm3wOTouHQZD33TPeFO25L6sTXxH192pnNbO9VNSp0LB0wIgfDd27g+
yygn5RpqGBhB9ppi4hZqP9ZRdeekANP9THrs4mUm6BjiB1pQvI2x9kP+Fpc+NEHlAdjwYzYU57n7
aY3Rjbi+RcgVDBCjA4Sl2tTeiss+zogJB+Mo/nzVGkfDDk5l38H0L+8x4b4hOyO2MB+41n8rte/F
eXMecnDkJ7xguSX561XBM1cGCzR1xrsK5ZLIWtQBC7WU9cqdm6PIVyex9FDe5JSPiYuQABLaJ4vM
lDjYUeUKOoLBmQfRQJE0K1mqWg+jdIBXTVJ75iBwoW2wtsqx9XoklSByK6X6Qw/4PqT5sPulB6Mh
E+iDYW0H0a7RwxcDOSuVipxwpfQMVTkPKVutL9MXEaHHsfQ7ma0blQu+40+/H/1CUjCT+TjmdyXn
yhShfdazoBAK96BLJ27Z6NhFDfvUqCG8z+EWjvJpDBGeKLkmbexnm84VRYHaCl96rTsLZ9Y4OKUF
2kmJTiRimbyBUISQdsjDaZl+nBHlyQ+aRS1CIfJ8v4+kknMa8SkomI+YkL85GFCmeb6fIm6bqpfQ
VoOMj9KTEpwJVeECKSwaceuGJZ9F4ov4mbkd4uAHnp4N1z+bZJySN8AnxzbAQq6GRTnUCpMDiIme
jZhmnbzOufW7aYYIsUhi3SLjQbOx3iBTCQVHyZBXqIGbyqGx8FHWdGuzPaFa+CYPfuKBidyWpb61
5sKtusmVE1jAWRS9pY7/exzhLA32E+3kbWloazuN30p8WBfQmEt3crCktewCrOp419jCSlI9pQkR
Qi2bKT6RHapQa4ziW8S8gpd0iCDGIw45Omv23E8fMCwOmuy3fOILNeXJj4piTZ0ar7zGsbzGnwzk
vdRFrxu3SqTcRRYXWxn05MtW6r0vWQXXUjeVdBjp6L6ZYVatjPiE1kM2xaNXlQMSAz0iHj2sJK3i
z+qhcR/Y9mGorcTL7e6XVWP0beXCv1mJVFQj4zejhLZcT0NNfADPt5Z+Zribr1AY0ROyCg1hILfN
jXPv92urH6k7Y2SMxYjbYHibGMU5jOKXVv5mNvVRHTWKOrieJiluqe2spoJE7wUZlU7db8qV5hsn
o045ZAqCnKhyPKWYtW2oiwDHqVdRzHJ3psIiU215tU4APljZmY1jr8zAv1FHFUB9VMooknFFAJq5
MSVMYopZX8+lHGJrjuKaeMs9WzxSKB3F9U4ZeBeFWHJRn40LuUGzpdB3moHPNL3N2sUY/EbPKNuH
QvhkJPz2+S5Th36EjLIClrEBXImYtaLOuGOrDavTlyFUVs3RTtGWQ+PsXipSNraKVqNumA9Gbfyk
BZMsdTxxl1jQPvaBRY2mL8HA+j6eufmwtOUeL6cUFkYzVog4VLDW1FZP3BqW8VqR7HGtoB0jxzRU
adss9c74Lo/KtEUttVjkOnkNxa1DOjgvKb17xOXCF6fhtlNCGgRFk931tbmxOiJbBO7efzITMuBK
TX0iweOn4eZ//8/URBH2QCNSnb28am9jhX2FXinZZJ9+I9JEIEM5aRV3UUpV3+XQj6L6vu5BCvlO
5NYdZ5c9JjurqOgtWl2zLHv95wioif6Hts6rfBlF9rRIAnHH9v5pyk0vD0gYVJ8XtPeVARUKpT2r
pv0bD9nOzcJu4ffmiJRW+iJSuIp7fmFCxl9UcyIve5uoUCOpbeuKeNy/Lfv6/J7BUYc6sZCP0YSA
lvhT/uh/J0E5NDKHU5r1b4NB64ajbJrjhdI55yTJ92KIzDaO2MW/VLGBMgiRSBvs9bk9N8T9fY/e
mdKcG4PHELeBWDGVFj23cCiIPkQUIqnqOk2LnS2SzWa4FcmFKFlMWbCpB07zmbU5q7zFLg/fxiZ5
6yWeT9yAQ4CRteajFoEom4sUPYFkHr9YY/Kk6ZWXjgjQhJvyBHMUCcjqlxnaay08RUX2GkmQfGN5
NcXloqnLdUuVti9BxlWSF06Ee71Km9d/lVv7MUfQZRjzHZpeOqo/iB3IHInDjw6HasXERbxh1n68
KdoKKUkkD2ttm1vJTTIheTrPXDrNiBYaa2uNrzklg95x4x7KeU2/iyrsInAcouuEd9RFpDmNiO4k
i/scS2YJD8NqeM5CCo+mXN333bDs5PQbdeGFrE7PUZktK7krV9NocYPwpf3sIcuDfZf3PzsFmRRl
1QTZMxfrVk36h15XnqktPI6hv9O0/cDx62YwX5oxlhZ+J/8Ke6pudYWoEfx8V5+4nwskVcryFUJ7
71oJQVYiPdo9V4lKwVSoQO26obir/fAl7dkDSZDdWbW1C8pxqQykXx0X3lSGL1HAPUl78S026eyk
/rixqu6h7GSokUxe9hkrV+rzZOJMPfmrqq/FUU+MoZb+ye+Vbe38jqbg6Ur1SFQZP9aO4HESiJg0
coVv3AWcQMvoTuTjHHrlEHtyJw9L05IeRQGgCvut39JPNTC5LVwrqjdDVKtIOFqRG4/kOJJ8DT5F
q+3yecDBAW/GsQQmCP2Mi1rWiExLRzmFa8fqb+NCWYI0aMNd1NcrKTS8TRzIt9Is3Tp2tUviEjkp
Ik8KDxlbTqHOMO9s80WwLgczQB6IBYsmJTLWnASVJ5GU6YT6sY7KTCPfD420bmYO+qyxnpMhuReZ
mtoFe9uIb9sMMWAZzblqn3fVSq4xYbxVzGFhJPZyboJ1m8IccmwgnQiyYv8Q/rBTacndpHAiiqh4
QCIrhKvht/KrFE3HaqofZCfedoEBRhtjXSnYssYHB7X4mtPNd+tCvukmNFINhASr0diFEiUL7Ltz
tUP6bF7FasoBXZAMmns58Veq2rtd0rm+NHiOeJ6p8rQ0eunQJu6saDkglGSY5AkGjelOugkbEeSO
Do7dFIYG3bqJs3OCHtuCq5QLrzCP/djsrNG+m0nxkAvcwgHeajm1H/oJSoLIfCSkYSPfK6mcGDG0
I07DKoxeesV4qNJpFflwuaW4oxCCBlVQOoemTW5rtqiMgCl86xyHxYILgAntAs14CBCxETqphs6+
qhxn7Uz6b0cuN5Vebst6OvTSIoirI2rVrqLCtjfHTUHFa2GO+n5Sgn0SS0vZ1w70T69YKX7qQoA7
wOQDSxQgkjju0d77EzhYlMjzNeDt0e+kjNOnWUkoZCLD/D0w4ue4JEwTx/KVTSkaih93JcNaxBLC
X4RtecnuUvGwbytIRMt8opde+BNqVZkXHdWQzOy96IxYOBoRHTrG2NNPPEI71mSobxFJTUd1UNQn
p4pVlBFW9r59RGEc5QDVfb9TjKE9i4S8i/vnit+iiIrwe4lioJAgdgFU14Nivkxa8pJItOqoctaj
85hZ9bnP7e0U9cskbM6IMJySntgrs7I99bNtVZKqOyhJhTTR0bI4d7N+EpWa0RbXGIWooAwQdqI8
o4lsRuSgnbjUCr8/92TCZk2FyEA+eXZuRUlLms2jyPDEHCU6cTNBtSjWdk511vNfDdUxaixcHZmR
uU3fn1HaerP8kYtVXk5jdZ6Qe7UKY83+eizy4kwJ/izWdqbZpywFlxC9qFF1BnRw6vmdaaGz/qzH
gQadPu9MtTw31H9VBOwpiznY4gQL8Svez42gxuQhIn+zRENtVHNXKxELEoUBbuLFaMmxm4jYKMiy
aR2EZYwrbx0TbAY+FV4gjQjCtMD9Df0EDWHZSfIj1x+duNS5dRQVjJwmbwOZ8E1qCWOdhjwtSohy
5IlkcTKlZ8lE+skJUDJDa7XlMyLt+ZRO5Ml9CkyF71fT0Zt6wrdA+i2qIhqzFeXLoCjPFu4AlUnR
rqCumqfoZOnRRMmVyaLWGC6Ll9hpnkOCkn922v6/8AaPRcb/LyEEH8AG/xkkYf27OP7MfjeXv+p/
IxpBwGj/PViLukce/fr5679+5r/+67F4+Rl8RCWIv/0vVIL8Dx04FJoWApEgfvAvTIL6D0GTp7EH
n0yH2cih9i9MgvIPCGXvvnfAD+iu/gVJkP8hODD4nf0/NNc77uOvvilojn/bR/0MLqURZUK2xVQG
fy6a0R/PTWXM+04lR3Nx8jPhIigbf5lD4kOmfIlFwcr3/nhLXzRume0fByaoh4/jKRdNQgQi5xGx
W4dG/SFN70u7vIkL8wpo/rP0hRhFVXU8LLGTdC57f5YhhQhWG46Lam52k28Rf/me/poO4fd0iSqS
17tI7KLe+mNYlveKq992yOgkeLrFUFD+OzP+41ku2vyp3VpTNPMsUvV9DJXlWHCJzlcGueh2/vO9
EoZZkEqg5WNk9PE7VirZs4pXsWv+0F7NneqZbgXRw/CmV5AeT+M6WV2b2DtE/q+Q9POYFzNLuOTQ
pWZMBLYK0J/cWZ62Kp6cV7Tm37GnjotGYYwAGDIT2/GQjzjP/P16gmT2eUXBscN+lSaNjq/LBaYG
hbZ4rNMYidRk/D1p9YMpZd1Ck9P9kJe0FMKTP6WnKFJv5mw60f58SFXihGyWsdTQ9R+Y01X3gN2e
8UiU13I4Iz9Ym6fCint3zM2a6Kfat0F8cnzgdFa7UothXBglkwaJ+82pNByYOvggkyoP3B+pAyNk
APnY1MtW7W5SOolLpTFR+c6zaStaWKpSvLY1YudmXK4dtX2wCnsvO8oqiONfQA73mWmsohJSZqgP
7dIB8QOoJY7doQlpbyGnPrTFQ2zqT2VAyi+JiU/hfVOgjiYq71pjLgcBb04b+7YxYiAg8B3I5/R7
X04OetE9B3OwtvuSlC5rD1pCzVOX4zfZSG+atvle9hHFtExZAMarFrOtfeuzARRmSEU/WSWd4RZB
+BhY9mtsSy9GZ66MsXlOa+MoDwGKx+qxLlGhLfTgoNO7WXSBztWrxod4Vjy1Lm/alGKIpezVIH9G
3G6rDeo3nKdv+0rIStpPji0hnZ7h1mKrN/okvQyxf5JHPXWTCoWDtAuJuNEXzEOd9pi+kRCOjcaA
T2Kk2aLORTKt653XJri3KFEVuk03rzDR4ozTLIwrRmdvKyT03fhrcNBsndF8AbBGjVPBNhCB7WpA
+i8ySTzNBmm3vj0GKqJpTpivyhLF6q5AYK9eToF9wELgLcitZ2lyXhTk4J0keNQl43s7ZPSErfSH
PisHq6tuS6nBgaE3Fo2fejLKm8MU/mxSa6WP0XaS1LsMP4xYuQ/9U0K7LczxDeksUKmRyioY9GY1
RvMytgZ0J0IKWSYA2kaYctDzaLHspbuEirNxmhxKhjW4VGsOA2+ygt/sCVT1sdaSpaLeGKb/WFk6
+U1kuU3avIxRRyejXw1m+6stk8dsps+Qt9uwjalTssOoQxisgREl9bpAAHYsfrepcm/LLcpTTaS7
Ti8/qn1WbTLLt/BjIB/9+43+9T7nUAfOYWpknRf7vA6oNUl96bs4EkIy7TfB1l5o2OsNm+7KWJ8Z
M2ChUSmCFUTiC3FZ3GJ/YJrkqrKS0abJqh5IZc64D7Xf9VNwhM+20F76m9qL7xGHXmTfwOp6ZbLD
5nQj38SHa55VH7Ps9yMWhJgNqkqFDwUU6OODaFqTJYpKGmjZpLTYVlXfrrzWj4nTP0eAqgc5yAD9
iEzUxQiAFWe0pn23RYyo3tZ39bbIPWs1b8ylepts7Vdnpz2Bn4bPu7kytkjKLi4Q0HV/jS1+/udr
nrPc9mkZu7jMCRCvIEKOO5RJBa92urkG3FU/4m/e54oPHxUUg5BcRnnu43hBXiqaXJO+C86XjefD
WtmjnChoLt0BRJWHrAlks2W0HT3d2FP/W16ZsfheFzNGn4EAzhBWglROPj5BGsdQJq0U9RrYiiZ6
jgv7e7nB++AJeuaqu1HKK0v5M52HJfzHiJcBF3xt9qfJiEUN7SvzinWLfTfSX3jj3OYH6Uro9fV4
uPkRUfJtWVYfZ8g9V6rgRZAshqL9bjG77DcN/M9+na+vkf2/Cl9146/RjItw0gqmDuBAgrHVGmj8
KvGKbxIWdtneWbdrZL1XV77fx3z/fQWZ8BMRF4DiAG/iYrf4TjbVVlCI2UVHKpL+Ltmky+Fbtrbc
bEvnuz+Zm+vuiBfA4c/jXuyUTrFHC/cXMe7gyR4eo7fmtvUQHndbN9xZ22v+gV+9WWZqk5xwKjDj
i4CSntQ4+x3HbeNRIYUSufG3IHpdij5vLaR37e7Kq/3iMPgw4EU0GeBWUXb/HFBZZfTQPMTqFrhn
cesd1at+359Q/GQiJF42HroO6funMz5McnqYaeOjqrxoO4pzG7F+wpXhlc/jKfyp1fjwLepjTmJw
LWr94liHh2Pg22vrlv3pLpMa8MAV9WS6jged3ltrJNdW6hcnDfQ9MS+YOHD7L74fUkf4i/Sd7wJJ
8712H7qVG3g4Dc4cbnzAqw6eX+38DyNefEDJsdS5jXrWKKHLnRgvWwd7NFlGr1j+B+N9tRf/nOHF
SdNlvgmmm/Ey5PwxCTvrXuQB2gEOsADDs1Ke5m/Stts41464L74erE9DNdgZlMAvI5HKqXNHRaOK
a8RfFxnwkEXD9YHLyXZa1vfROabk/uvK9hAhx8XNYaFi6HDqWKr1STTAyvK+HXzNd/O97OouCt2U
Vb/rWySsPeBDK0NaGN+vCXu8s/cuR1WYpTjx+N/7KfHHDd3EkkRsYPlu8ATuOUTj2mOcG1TH1onb
u0jf2rfWD1EsEDa017ioX80ZrrCAmKMq8ukuUYfaMQdNuF8MhODRSu2GhTJeySC/+poo2tkOtQns
ei/VGMwyarquZxANjQur2DXy899/umsDiJ//8Q5tqh22mki+azcvlfNbuhbCXfv9F8GqMhuSSdTt
u/7ACabHm1i5wi8VZ8WnVQBCzyQ+NCEqXOy0NpScfCoDyUUMhR7NVjQq/NpHEcQ4Qce5ErJ8sa9R
7ARhqeF4bH+KecEhJGohMVqLU4Y9J/s61YHntss4yh7+/tN8lVTYqLNBPMbwmQEv7nNTkscKLJFI
KtD8d6Nd5kau8Ikvr0e7X5zIH8a6uMPVNMI4RozVcBwrSxFt2r8srlRsE1bWnfR4ZW5fXKgfxhPP
88e604MucBhORPbc4Et8JX9HrhDnqrFxz64s8i+26ofBLhZ5V5pTrIvJlQaaXOo5JW1V+/OVKV17
hRdLHR+2qcY7gP7bUuvcCtWCjbKJDtDuTR3lAqzWn6+d9tcmJlbrH2+xyGZzbGPx1UADIs1vUk2R
zCvBzxdb2BZrkC4MmjAEBh8H8QMzto0uxAJZ7w9zm+ziTr+SbH01jz+HuLid82a0E4oKEp3HeoUx
NOAfZPKTawKhX8+EiNyA6kZodbEObKmsSz9LJbA31QobIDewX68sgi/OB17WX0NcLAIHD6SokWPJ
LQt1m5XDwfcxJw2q3ejLRzvO7YU52Ou0gGmfmBvQuFjmKpy7uYmtmnDzgoQL6XH99491QdV5D9GF
2zP0QS5KzZAvvmFLb1OxB6zeIMu+BUiKCT+ZhdCkyQ7448Ht8tqb9xQTWaVmW91qHrCMK0/x5YGm
oQNA7RtZBXTIP66kUu9LBfNgiR1iLdBmdJtDTVxiruTNtfRdFTO6uBZsDNupG3A9o8h38a2zFMeX
vGDGGGrsilYuF9o44zVjRwKHtclV89GJBw+HiLU8B8oqjaN6ger7UXYqmeaw9ThX0AUGw7qVtfxo
48jpV86yrwt0IAy1XIU+pGq1n7/VCZ4uEagpkF95X1+53r6KXD9M5GJF1caUFWBvJDfdO69Cj8ne
+w8zIm3J8noV4rOgLC0JwQG18SAH4noZcOh5ZcVOwGtT1ziAvSlLoQxn3MfPykl5F4aTlsWydP37
7OXvl+hXKQ8y2OidUic3HRbqx8Uxy0qvVHYtuf3ZXvd7nDmiG3Q+Vsp9tcQ2Yasu+4MG4+hqvvNZ
l445/zGyc5GnF06Qmt3IyCNClYtsVlZyWd6h3LTsh/Sh83sqtxWnaxNMx6ZpVlE+H0A8P+lqfBOF
ybKIlV+hirHUlTcixr1cwn8+1+X972idNVbijSDuixQoLRNtPfwH4lFfrrF3PUJKP1QWLyt5dlKG
cxd0ILrI4LGwdYMTAOKFvMq94aoqx1cFTAQkOQLoHiJrf1npajJUvpOY0UbCzSnFn8jJTeTeZ/1u
nHHLyC0MfDPlAYD0JsmKA/WFtd1iiq2WW0seQG8kQOnzlBuvErlFgDlJP/anxHGA4yYYanEgfLMD
9WSGIDYNDByvfRrx6j98GqoOqCfa1D8J/ylEfFysk94pEbciPvaYDnCOoaAS7aV1yuv6b4j8fRzr
4uyOUiUZOdNpVy37JUeNV7j4VLlw0pZgbZbRw7Xe2edz+mJ2F9dxiX2bFA30QfV1u7VuMFR0xQ5E
dGp3VR1G/K4Pb1JsPtaAhTqjYlD4/PgmI32qIVH1LIazswdw5Tln1ct2yJbZ3zEPXcYUWY7ACV+i
1bUyEsC0y8F1mt4kb6x5/qFdCuqpWZ5pZk89sGxSBY5wgceUDxsdLlXj1rUUBmQVyLc5LahcPHnC
26wxzRfJrE8o1ieHWofbpnWttY9VgPB2iz9wPuem2/cyHAs/xyfKjtNFJ0Sytciw8Vqb2z2WRZQ+
QnOXsBd2XeoPSysxIs/sI2UHdbpb2056auS+8krM+rw+r4KtPynVw2hqzk0CdBCwPU5LSVwE6ybq
X8dOZUUgPLAOZVj5lTrLnio0yua4dnGfz+4UKBHHwLZ+jEaer+xKT7dpUbeeP0o/i7YBMqXo8l2g
68du0Ca39xXBSTrgCwaYEdmvlC5hv1CLPsT90XbcqUjMdTBFr5KvfysCOXyYaRreJKkjW0htlPQv
y9xxFQmMb1A186LL1PtyUnUaYNkLX91r/Tg+zeBJXq1Zlbd9EtAik+aQw3XE4NpKYvkHZj8VFn7x
XWhCtK8D6SjHqJ9o8XDA7WZf+rK9GI1ovpG0YOJkcCZD8yC4gmhtNKnzItte4biVub2RAIyhEe1a
BsKJ5uy0u6bujN1kxEiCaG13J8+hNHrQAjQPnUXs8ggLNnqBukthWYHLzagRYNeFV3QmupqJ/mSl
MvCkETPkAM/Wtu3WjsYwg5+24MyHQ2arqE/nzu2oTdN6rGjIdlg6zEEuLVudVtXgFDPQcH1wrdl4
rPFnjJXW8LjuXdsMdnmNn6GuQaON4dU7Kh58liRLW7uIdbcs02crCHVBBbmx53rGVyrHeXQcftGx
lSF1IFItBycrlh+lPLoPNCzHJf8hTPuXVh8whp6cpcI6G2PrKDWV70HBPGVdzp7zJ0wSs0c76k/a
YCuuJSc/pamPeIMaHFXV2Koytudp3J4moE0x0gvOQG9TrVnd8hggBdbxBrsYq/XSr1fUMbZmN/yK
Uwyqp9yi6R408jKT4rPctRFmuOjMBIIx06hSt8Dc7qnX5h6eCf7dyTRg/27J3V2e/yIjn065g90T
5dHJNYPmMeqtraLPz8hRPKRz3HqOllE4rZ0aV7KBvqb1AA6/cJMW2ZMyql41tXrs5l6Gyhlv5jZo
l5OcHfpae0nSYI3AmMmY1YBzMfQVS5Gf+nbcm117AkvpAdQF7Wg69Kaz72pJOzFsaze10G8zNVTv
I9n/WU7lLu0wawscr7XGU1uiNAl8WNOLVRGqRy3VaEAYCV5XRl1gdD8WsE6MJaQ94NUIjeey81x0
yFdnZXqr6/jhqhqLWCkk0w0sFVhWWCVuAN8wzZC7oSV46G1n29N6XoW6BQK6j49o5Rg7rcAqK60j
8PFl77XhcNAnmLBJ3rhm038bgVSX5oAvKaafhQlMkK7yMhmrdVakr11mvdTGeDKRPMpizAId6Ufs
d2+5Xm30OmAl+83T7JcT4FTNXJTc1XbS/LQiSDuh5D/y4VqsAvVl1ON/mdXjssWV0okCWNPSfpxN
TCF0rC+7aa8gNrLA6dVZDjPHkN0/jFJyp/OKSt95cGb/Xsrbm0GDh67gya5WOXzGUtuHDcfuGB7g
XIrDZjwGOD/vxiqG5VX8mGFtp0MPPapLrCUS7rI7weuA8Tf+MCX/ey2hvWzK6aNEHQzdJNVcVZG9
KnldQY5Du1Xe+AkNFLu9KyEFDViYLTAU+1lDGliQYGQQXeffSgbnJ+r7X6Vi7AJfsTyjxkDNQF5p
Q2MkX8dl9dOAl7WhnfgQ1crBL9EmGRBq6AevNMFOWP2sbhsWEBUsvNjaSeWM6lCpJzncRmUKvH3o
u2CjTbXw7KxeBw0rSJipmtCub0uvnUBI5bm+Gf1cWc4tt1nbL21NwLGNB6lzYKEqt2hC3wKLnhez
Vp/KFhRVVCoLdZg4lSfTLS2IxWDcsWNPbiMdpuzgyAgmS7NX2Rlps91j8A0U1zTIFq3kpZNBYCjF
eN+NaNRF4XQcU9CblVYu+qR8Nip5i+xCTq8ClalSQb1y7hXw7lmw9DtuCHwN57BGrzixK7ef22cj
k7IbiJkGLMuk8hdTlBaPUSEjRaBVsFrnQXnwrWxY+vFsLMAj7vKxS1fNAIhcnwp8EQNiFjWCYj0X
O07d6Eltcn+FliZXwjtXFJBHPNngLpRlU6q/4kG60RMds7J5j4AZiBgsuBR/1Tn5rd3MW62ulR8+
krIPeieZv8F3o0Zeyzmes3QruQqW9jjiRJfh6Ux2i7M7ev0LG+Tyg25X9W1R6FD2Qu2uV3Eyldvw
TbLQ+8MyLT3oTu8vpcjGfC9Wr0m4fG7LiSgOkICKXq9Mxn2RUAU90t8ZkQ9xI+CdgCbZEOyCtbHG
P3yhP+PFBaBM/7/ad/8etPcpaxHDIpoImxN1cRnVtg81qXKYU/yjTMetIRvJJqouVeiN1nf4MO6s
zAur5IqwU1eSr2XKn2ovFyNfpPyRpWZymgD5SvAeK+/SJfIaO65FsBCjq67im3w3bYwr1bHP2ePF
qBf5edHMUZCMzFdHt5T1Yi/SVbhkuXvoma+HbfPQVwvkWa+kIOLrfYib34fViZ1ttF8+NXvbXkGx
z2Sy8Co2yY6LxtNX9fpqzUa8tL8b56IwrNmJ1uWI/lEQKJ4mD6uQtY1T6aZb+ovhFj2VbXWlGPgZ
IHkxtYsVFJZBJhNyOa5xa3/DF7JG0cLVVvkq8NQ7ai5nZV2CBOWytZfNMoPevKgX8yHcaVvp7ioq
4lOCcvE0F6sqqEsrjTSehiBk327TVXJoaKkDpscoOcIhTMGsDw4SDjB03a6hfT5lKGJ0fB1A4drs
4kvEgqUM/mB1Epu4z3sXRRmvtKuNxJlka8p3NZuv+L99+bn/Gu8SszAhdTg3lg/kdj7JVkxj68p+
+VTq/TihSxHcMI3qHFFF1u2Eo034WnVnxFmuVE6+PAn+mMXFooXbgkd1CJZGdBc0DLC/j48xxwFe
196Av/Bx2BYrEkrvfzjuxcrV1FnFZZOvZSyc2+gmvTNW3Vr0fXWwAsljuEE/8nqz+XN19+KdXizR
CD2woYuZLnffXsMm/FfoCohUt+yfWg8pRg+sf7zSl9U++N6Ui+ohuW0ocl7pPb8f7Z/Oij9e+8VR
2HS1r5cG3xa1/rXpNQBuq521D47+ur4zsM1xY3d6rzAh4Z99M45tthh3Rr2Q1vaqPqm/hKQ/wlC3
/8E7+nIbg/xxwP0AZn8vP/7RKmkxlTWzgHdUY3qB8UZN8MU//HoRHft9r7vZRtvgYPuqL6x1+0QE
Yb0pTxmBzE/lrdlCu1tes4z4eq/99Ujikf94JFkr60GNeKSseo3V+3SM3L9fj/9mYTgGwrsgrz8Z
BkCDC4csYQRRpiLVLI4mYGgLWZojWblnL/UHuQNsVQNLMhcB8da+PMlXhdO/2vOKAj+Qyj/ysJ9C
giSiXNagCREj7hAesYBGpePKrfFluPPnIBebIPVV2I8Kc7UPaeYGGzDmbogNGpqDmDszxeteGJ+B
7Wy8P8e8WPC61VbxJE5n8X6nmRArXvlLcymf/XPg6pvkIT5cux6/rM6B/BTQIA3w5SV4JktiuLwV
mHIhuT0vlcW8UbfWmrL8+upYXwVzf451sURTR/P12mSsdim70Sa+tbweREe5trZ/v1Q/l6DFq9Qx
o0E2AkmES1RrOZShXwiwXLwN7wQS0PC0nfBiLN3ryt5fL5Y/Rruo39qpHGf0HAU0r47IFRZYCeNT
+9qCDjrqK3zrb69iyL66yhUq3ii02qb6Ca5idEncjiOAUufBXsue7mmbdIVoElcDWeXT/H+oO7Pl
xrVj2/7K/QE40DevIAFSpKiO6l8QVaoq9H2Prz8D2j7eEsQj2n67D952hGNrEcBqcmXOHPNxNtjI
9//skfo/A/Kv6fb5zX4Yd7EwogmdvDiPO+7SKz+1R2dwe8ffz3oy5UpJoevjl+sqj4FjvTSbZLOL
bxKHLNOZ3ejkS59xzogZTFQz7z/0w34XTfUIYYTcTO14G+6d4+OslDZpP0QqPbzG6wjQ0blt4dTe
gyqJqhYKCsobi/xy0hQl4RtPH13qu/qu38zWiNOmXecX4trbx2trfXbVnNrYP465CD+gUtRNKM/S
YayAciqd0hoAA/FHuFLNzbjO3cA593ZP3QdUjcYikYwUhOvFbW8QqjTSO17ufB/49y3AvjwaGXPU
KLMHGLBv3unizIJoUkM05dEyMAIwCs7En1/LgHMsA+Kf2grZCCR0nwcA0ZjrPdmYlYcVfKxnOqCR
6VD68X60xHVp5VsjzP+kJQafbPMQLGamiwqyIn4brHQH2jq0UVPldInGv7/fo0694o8/bfFZQygR
8ZS+l0VwqMBlbdrNV65zU/bLK57fwIfa0uJQ0QXLKlGdEYJroq2Se+mS4b9aikQesqnDSvpySQdZ
3gb9LKyfKy7+FgOwXXhQ7Z4b62zZLqyDcy7188RYxoaaMkdfoszcWfaAZW3RcaLlKNm4nJORE95C
wNSGk+dIMP2Mre+f0fh/1Bz673V+/n8Ho55X9zftn20V1++9n6sfAKnr/3dRJ3SC1p/I1POf+GcP
qCH9g1QQFTCMWNDGfOwCNeR/cEpy+UQGiLUQqYZ/dYHK0j+AnasyfWTcTmGe8wf/Se7n/yIs4YxT
UYVC3rW0/4RMvTTNo3N9FkHjD8P0Mb7q2n3P81M9bOhl4UKqpjEEyE0wmPT+kOb3681YZ/ZU3Tf+
nQzPRZSOufa7goA4E3/D/lEPf1hieGGJ/o1nFet6+s22cy73tJjeX37jYm8QWgkFZ14bjrgTE7jv
/i5GSRNdWTsfoUZ4Vn36Lm79sJ6+DDj/oA+HKa9Jy5OSAWvHeuvR6TmR+37jI7O8ooa+OpcIWXZU
/jUi3Rp8BCKGL6kIZANSl9a94SB27GzxT/Mc3Fe4TVo5ES+4oVV/0V9Pu+jKe8MKeI2XyerDLL75
6+E+QqlPP/Pfv2CZnJDGpIo9ryMGnW6KOHB6AgYI0ys/vu2iH9YUu612QUVlVVnAxwOoh8N/2rLy
11tgWuOtR1L1izUTDo4xlQ9xzvHvNO7S9Cte5MLwqx4qmzrqYzEkj7Ve/s5UhcKrUQJhrB+/fw+L
c+j9J0iKrMMPxTHtS6hs5bKMBHzi01duHQK4gps+NJdZglYHLIxZAU+Uz+3fi+j1y6CLiFkUZEEF
1MTXdydXdEgmq3b4GuKmOHfPCBTKUCN0BxL7Z776IoD7a2C2nzmsQYG4rNHTPquCvNQMR1B/N8Mv
SX3JuzM5qZMv9MMQi2czJmH04YHzbPErn34rQMiNrHDtYZBjKehhjJ9tFrnff8V33eRyBUt4gcLM
AeD/RWo1SYkYT61hOLT/7kLICaIGliT1SErEMphbvToO0T3+gy40XQDLwTGhPqcAi5DpaawKYIOq
sR4K2bVEp+nlZ2NiKVZVUtr0kxq2nEIqlJQBaUVWxbYZhY4EPWnML9Msug91n07IyZ0Yqo5HpzPI
xXTGShDCS3F8CrRjNkn+2q+Dfap2lh1V/W1cdpfhYAo2fI67zDcfhSTt7VzuYyAw5lZVJycu0Tj0
8bappyNgqkvUliUg1ox6t3kmVDx5LhC8QMCDUT+L5D9vgWHfTHleysQQnrQPPX8Tm6/18BACjkoy
N8GMUafang3Q0WA4GXHn+lW97fr02hebfQdGy+5GAfbahUfpeFa1gty3oyI986XfY+/ll5aZu2gf
+cz0u3z+oVas1Fmts1ebZbsyKLkEIiVaud7qSkbVnvw2TAXby6+Kql418p9R4Z01KHrhaqTSq4qx
bwbDVZGv1R4WWvMYaTTWNpM7yNWFafq/skpyu5Gej9JzzVxfNWdW/6nFz55CAyLSVg3/7M8PMKad
qPqo0ZyKdyYhMKAOrB5qFVGi9/v7ZbG8Jb6v949jLRYjNeC01lrG6t7EXYXjJ32PK3LFxqFz5LVI
P63/88yQ859cfh/UR/OtgxQE7hyfHy/qw5iuSCYS9VfF7TcgFNezO2T6e06Lxdp7+qg4nKutvN89
v45LAUcnkuLGs5jAkjQMTUCLlOMPlesVuxiPALjBhdevKnUrNtq+kPb9iAtG19tx8TBWyr2YXXm+
KynTui8fNHpOTOr0Ekew8jOg2Bb1aCgSchl1cxFlxRYs81qTg5U2FXYeiZeNrDpdYWToDNgchI2R
FtxShxsh2CfttpluyCSsjAKpV/xD8xo78UVXTw5y11xWOnjfCZQnHKdpVWryjRVOK+oFz6r6lhnY
Fk8hqu1+wltdxx0xCHaSCStrSIzAptPWOfPV5pBq8fboO6bpWkT0pGPn+fmrQR8YrVaRPOd/82Bo
xjq7sS1SYfH12QvMIhU2z0uGg5BPIyBwpOU5VCUTrPR68hypS45KcwxDQJWidgwDFXmBf7CMdl/K
3UVG+ff7J9VOHIGfhl4siQYcvNRngeW0Y7RTreTOmLIn5Fa1baHQscY/mVDsjUa+BWdw28F9NQqE
LWFwjeRlgxp95Qe5U7CGIlw6YJ2thsbaZ3G1FWaA6kRiVDW2syAmHcV9rVar0mzs2OpdQ0oOU5Ju
orGzUzFdQ+E7gq12RxVMlD8DLr1Is1VIRGZOelmuKrsdglXa/0FwvYVWcN2Z3RWMzXLoV5Av3FlL
65XhOuH8aB81g8tfdhb/duI4l+fYjOYshVN9uaySRqtAlIseWh1S3tGvuG22SHs3UTyu5SjbCpK6
jWocmslDl3FhT+MxVICjl88yFk1aY6BHGDZ+6B9xPTmXj1ooR9+nEZd7eGfibPC5zHMKstlajQyy
1M/gwfr6dV6gqZCkHvnQlTwN23LKr9VyvGqNQ2Wdq5GfmkkfR1/MJC2eyTQ9o5clgABcRYW3uLk9
M11PrEsJUedclEbduyxZymorm0age+Bln3pku6X52xvbM0i1U98YseicgUK3+aXNMeaq2kSpajpz
ukvZxpvenXMx7ZnPtezKf/9cH8dZ3Ovq3kys3uiYS8WbMd4okcDaT9dmC+5AmHZJ/nvYpAFMrwuY
GuNT1V6YmKolsrpmzeAegkczG+33L3iRIPrnb6LzECc9fBWXLxhOF24Gvmg5vjauW+9XrwxnRjg1
TVhC/zvC8qJVhFFW5iAmACrrDk4d7OwS2saX/+I5yMjO2AySBPri+ONI1LJcZZ026mMHqz359f3f
X2a+/3pRfw9gzFv6hztyWgzDmAazCI/qhdTZFL9iW55WATshmuY539Xc5RdomVbFIy4XW4qi4S/o
qbYW4ar7/a85+dUMKJnU8bFWWpZt5FiJa5UgjXsMbpdduEEt8P0IyxrK+/Mqc6SCut6EIrHInTZZ
Oog4gFiciPjO/ZUG1o8oE+dGfOG/uZlhNf33cIu1AQqYtgqR4ehgRa8aXlSJZ+NVc+agPzUZ2ci5
cONwxFVpcc6nwlShV+wsRw/xh7BeaLnBMe3MjCcl9TWa+DjKotLVykneh2PFlEehhtKu07qX3vBv
FSk+1qGFjPel0Z4AqrqDmF9U0WQrKg1DeuL2ab8BLuxUKnchU1uZHKhJLh2g8btTO7O+nxNNpp2t
fAqtdi+KlWEriJ9XCA9HZCNcusSu5wqd0zhYQP7MwpEe7Tq2Df1JkcrruUQsSAES6q661UvxMTTe
dCXad4OEqc6gsoujipm8LRe1B5V7XVjADS997l051mbyCt9KxI/+vrKSC11/U9sXc5BdTSkwjKzY
0MLBKYXCEYPKVerwvvGq0vZMaz0Jmju21IIkn75CmMzo068MusV8GaZPMK7SDMlN3O09I38thuBK
1sInpQ/dKOnW1BGI/2Ray5KGXq+43HpysAnV34L3ZmJpAfqSliydC268x2sBCe105lp/4tYiY/M+
t+MB4NLe00kfln+F7LZP/dFySrO+jbDe6GuuEckEnx1frur4/eo7ORq0Ojhf0L6+FC7Q+tdqTqu6
g6TVVolsqvxXhEl1TPm5Uscza/3UbgJLjVslZlK8xnk6f3g2v/dqPcRmwUlz345ELB3b8cySWPbX
v28nYCB0HT9LzsD3JfNhjFzxdZhGnAKhGNUrI/I3wzBstElcS81o8xKw2amdVgLPHDSuIuGW5B8S
v3fjMcYcLlw30s7IfkJOt5UgOhMALGvv//x1lsQxRQ/Ol8KerBC+WV1rkQBF3rhPty1i0icBSdaM
j4Fl9gDWC9T291/53WF6eetA4gIucQ47vqSjOrNspK7m8PUMjGRoU80S666mc6HOE1uVaxxUyvJN
LqWbJLXuUv7KKuOyBsV8H+MDav1qp2ItEDWnsnQox9L19BczK1ceaQG/kWyJ95ZK2jbUkJgOpTPg
zmKPGc6IBdXRkWxRWdzWI0h89KeS6F22QMSg6NtRMNxrVvFnkrDwaq+ttnJy5ZjS3GJaO0/vd1k2
wMZ6sbLyUi2OYUH+JxDtjFYvvdx5imTTd7rG13E79AqwfelCHdptlz0FLFLd0s58v3k//fIe/6oG
g2mWv0xgDEzTnBsczwX3NXiuK3WXC8FFwVmSJG+ifiYqfWcJfRnQMGcbYHP+52LFcFM09WLeDXCL
tWU8CasheIzze9DCv5GiXyR+ts2StyK9+37GnFqpRGosB1yoUS0ukgv0EPBlgppojduI2NQoj399
P4Iin3iXJscj7sackvTUfd4MsjYKI/JLlpNPuSMKW6Wy3E7dehHNHjV84a3lB9ds8J5YPJVYjkDj
Th+8SC3XDa0acl/kKz/BblMS7G4qnRg2teMJnj3FgS17wUXqt3ul9ndaeydlo9tlLaLMXrTF4NXD
ZbMOlTO7G7fbU4+kinO+l+gBIMznR4pLtZLDWrIwlwwfDH84jF38e+o8fPFy7cECBdxPU+NWkP0m
/m27nkSTRl3qvpMf7DMFdE5VNqSoW4jpUW/ihpBtzCm6GGT9CLzU6a3XWmju41S8SgDSxTlwO3nk
PhHX5sZofdorEmzsTRqm9eEtNrQZ5N/B19aP7XTj9yb2pUAmph77Czq3xhhefPO7loZjOfLCpww7
g9KRhPyimNq7uEtHbAGkTS+NjtG94UlcgwDWvVu5Mbew0wN7kFo6ZrxJc+Eqo+2fLtMwdtRMwJON
RIurpn1iY0a27eoJzwqNKxzaZsFam01X2Yrwww8bO7dey1K77EWBdI8WORNLOcqGde3peKF5ULWx
txLLXZB5O1/alY21whngKp5+s33bpTI5alK7SlbftOV9bpCm9GPV1XPpB+Znkfazb70Lv1b2IRz0
sVAxwnmhrc0eSsWWY1RkE5lgsbITktN60K6KCjZ/TZdHTGtnH/8aRmtlof/Wu1pxhbQSiAeMm36M
j4IfvhWi7tmN/6tppDvKH+uiNewSB+g+z27Donry9Khd5XRTteZTMwGbLHsKMImRXYVy+0jeY3T7
cRJRDpjPCKT4H3ryK6qjH7k5x/2Z/rO08IZLMGVVKSmAKMS+RRJxo9Xx9Kg8MJmtpD93Uuqmcv1a
JL23RQvr9GV3HQjmMfJHV68TjIlEzpWGhp2y6qO1nAwkQgxPxo8Nw5Ymrw5tLa2KJILfrrqFOWDt
Irt+1t3R2PY8NwRNSnBV1B0e1wGJ3vqgiNOlEkbXSudvstDfFnHmqhUdanp46HTlEnUHHvaZtY8U
aGXWcCtJ7W2VV4+0xb3gNHITCr1bKwMAQANrFsGqkhWedTsW8ItpJJFbNv6Z7PupC7hJc/284wDb
VxZReeVVheqJZN/8q1l/Xu17V3LU/TkxxKncOSKFv8dZxOWEwp0UVYzTcv7JWNxlyp+0a4xNGdGo
IloeKRzPzY07wSDj1BxkNftd1s2TJPsEyMpd3Ax3UoduXIhd7PyKnMU4Wq9TYSW25hd3TZq91CnN
xONM4h99VaZ4Zrgxjn5nQocTBwHe87jdIw0iPlyqIOsupiFU6jkIpNu4FWlwOYehPJHHVigMcp2e
SbtfAH6VgfhFHwag+tauV5ULta+xYdMID6L190fOyWch+8BgOk7RxuKr9INfkr02TMeCsOo9FcW5
l7Vsq5jDO57l7xEWB4AelQLSVcF0OhfpP3t45HbXcmnDXlt3TurZxDfVQyqtwuPZe/SJVO/Hsc1F
3iBMJglb0t5zJmsnTiTIswe/w46rzLqXbMgeMs3baU2yrufg+/sXe+65l/yuprLSgaZTyzHKLXn7
0ZmVY1g3bHtKAInbvukzqwOVnvyfxymfHnoOMj5E+21bCXWQk1HLWg2uHSrd+zOPNochiwjs0wiL
SEimRNcOaW45GoYkeMg66di7lEHxRrtOTVDBkRNIwm6U7zJPds4MPv/87wafZ/SHxxsFUxvkhFyQ
d2gu6KG+DVxaUUkaxoQUZ+UZ6onb4KdnXUSbYaEkLSVTqgW0DGa4IMdmdpw0ad1UpJsmelcabAOU
jJu21FSOQX9cPKl7Se3uU2mDndWhGF5D/WLU2xUdbKsgbW5FWmO9Jn9Oo/CSLO6D6R1MpdmqabKb
Sgx5cZzuk2pr9sleGp5E2vdMZTqqQ/wWTQauUm0k2kF0pMyxpSh9b8maHemiI0a3flNyJ9kbo7Q2
yv9UbLZcyuYi6axrgjRqrWKS5xvcTPoZKzs1fSuG3Ol9sNyozmE066JnD6EGsPe6L18ybOC/nwCn
98Z/7Sfm4rwS6q6MxfmDDDCgaPpdgbxaeU24SemN+H6o+dt+nWozUQDrcULyxbcvxCmvwpC8mDdi
cJZtJWg/RvX6/SAnJxh4fvJvkgZ+e7GYau6+TdIMLCbM5RUqbGN0Q2SAXWiKl2C7+X60pSzzr28I
ZQ8Gry6TdF5sx3WrB0M/cAzLB+M4o1pxNxe2SAtWg6M40p9Z5ZRssBI7l8Q5PbI+355QDkMvWuxL
ZluNYU++09GuvU2witbhAT+fK426cLwK25W08pGBgi+gueT7hz5xReVSOKvOOPHnQ/XzlpF5YRNJ
OYWMIcxohOodqmkTNQZVcLF5xLns5fvxlsr+95dMokWcoYY87DIhbvp54BG+e+ibND6k6nbxg+9B
tNZrZ4YyYCxvGxHEcvHJwgDu+9E1+dSh/mH4ZbpcUUdzqkEa4ohs17VQ0+IOBUmWLpXCvCbzuRbN
6iJp1WexMOnW3YXt5BQt1A6hvEXxvoafflUP+iEZ1QcoontRqW8lmn5GKeyQjAC4ghkgeHh0hxzk
RZXtdVyqJSW+Lqm55eZz3NAt2gsXiSGsxiS04QbaSmHsRxxcs667B+F5WSnGq94pj9o4OEGtvSVy
+Dwmd43Z3hnKtPIbbHkzUiZmWKx1o7MjQWtWoyJuVA7yxizeRPXO14NN3fcy/pzmWwuwGwq+09X9
jy7FjkuPGV0ZnTRDBgTLYW8lOC8l4y0YgKuwSp6xaTp6Ks3raYF6Hp7ET0+jxFnm9CcDXY8pk4eQ
HMJDPL6JtBq12nCo9HprEaHGuLv4+rSrc4r8GbfKRm4ckVbtMpzlJwjFgyOlJiGjQOhFG02sLic6
szWUCX2nrdU0upVggci7oUvpzq6Q9MSbDLqVH6e34CKuRP1ObMNb1JxXRV4e07ph/pJTqpSj3CSr
EL9FFH43xjCtxqBaGfiqSdq4Cs1pN1betdiMtx59wU1q2IKqr8wCG045xiThoUrEehsLPc41A4aC
qhds4zpuOJ5oJS5Lyjg+7m6pzIXoMmuyndCkN74v3FNMItmrXkep9ScFyCikNaAtzcl1+UKDfFBP
TzH0eAw7n41spplXJEkUOJ4+gqW4596tupwft6bh/0R+uMdAdhNngesl+KyFsSXZmjo2u7zDXiZv
jZ3iYaOlC+Nt06fRjrx5wjEHEwEbBnuyvEMwCwNx0Bt/IZ3Bf7T9Y1gbuRhWQXAA6nCk2rCqALl4
GQ1i1b4Mxyer2Ri4fxnxwcify/BxzDTHnLUXiB1DWkb6X103A8beomBfdMIuL6NtiukbUHvkGFl5
nNp8M1/2oiLaRPXoJDKfDOOItTaEjlwC9PfXGH6v+9q8GvA8Yte5oXb6cyxvixSXBwmTw0he+X5L
yT/DVhfkuVC6ZSFB/w9ehWLDnN+nyhN+E5cxbIg8JbEjYFDJsSqEOF8lIlqOmP4D8BpKtmtbUoAp
XyHVOn9t+cNV0qSOoGsrMaBHvJTXGGzTxq5e5llrl+pbH1e7JC72ptk/daXwmyrHgxD0Kw7Gy6J6
LGTuVlVDs+XboM8fc7jM6mxNg+qDFqsXmC7ed3m6svSZc+d3ayHGStvQsBUrkXCCHNH0QyjO/YB6
6ZiJtjGjnFx9YjexK/TKrjYL8BclBiXDtZLd50UPKmHs7oJedHPQDAVmmornFhQVWkxXPdN3Fe2e
VnQcIqpaxnE42IyDfhy06air/jFo/XWT5fCjSywEYWrsB0+9iAG7IDlxU95gl/7IVO8lm4RDXPer
QSvtNJtuJq/DkQpbkUh9RbKIhUL8VE6Rw33TkbUIuQ5eEDIOjl7JZyvWURMHaybiZds0L0NtaDg5
6Cu9LtEitOG6FJINNIld5HVOHKmbuW5OxYuJTW5fCbIbLaxu0xIz+qaMbavOr/1Kf6V40dfxHphX
ulaAC8K5eKLN7xEb3asklcgvdBsTSkIXaUyj7tooX2NBQeJhHOMKY8jRhqN1ryfC7y5UbjAaYaG9
MmXcUsyvvU7bkjzADs44+HNkIWQkLrkRdEmw10rN1tB2WMlNYMhOJ+j72Mp/6YlFASu5NMG52GD+
Ynv2XxRavBmsV5o13pKakDfmP4WyVwxYHIpqSxQGGim6M33pZswqWx/rY+m3W73xtnrPJtyKh0kL
ftHZd2GQ3IqgFCW5eJH1HMfkhoZct4Nh3FNbqPCIVLi6d/Fkz/qS2ddVGRPHR98nRa9DQVLKMptj
isO67JssTC6QAwmrvrwQgc+XwfiAA/a2z49xF100lbjxK/VW8KPnsH7rouY6EWSnxUAx1d7acbpH
X7Kb7WQjau9FlLtlhPQlUZ66hPMHv9WtEjxaDX7rmn/deqIT5M1anR3NBxpLZU6i6LqEVzvVnlOm
sKEHiD6eEl8iCHvOVSZxD9Wi+ZFl2Y1cc9IRpPqJivcaPS/cFYSQthe0eENyM1hw8XAJUQ0Ptqny
lAvGiuzF2pNg6o/xdUxtQEzFhzR/xoPOHny0XYrB0z8NlA2F6nHwDqIVYlCeMvdz5sy0yxTzWKnJ
a+ffRoH500uVu8AUrzNQHoUXnqkEnMgkoY2ULIU+1dnXYhEup1KFx4RO1ONJrwnWkEkWXKiY1fYv
fbYPsCbEA+dMOHsy0sGKD7CiIlLYWgTPmUJmRAtVwWmy16D9qfnb72OpU5EjTYz/+vuLy6Ya56Ke
Dtx0veHa1I6kluzZ/tbzHudqIFHGudjtxI3j43iLV2gUoa/VMc/TY3484Ap8401nmrvPvbLFJS7O
h6q2PJRDg/pLmx7p+jgTbX8Z4N21wDBnOd8skljcMLywL+PA5xnUqlonKJxl8e77r/K1oPl5CGuR
16m7qsQSk2eoag0+tLH3RQqzgt86MS0kiUKoJgnrqod4qbNv6Ape2Jaj5j974NgexCw1vW3CdFP1
+qNvauWZN/A+/qeL4+L3Leo4oaqog0rRlYwzQmCfzlSu/KHj4YGyboRc2CadApJBgXlFRNzkAcSe
4cHrBjfGcy+XvK2WSBeFVxwsNM/SKFK92Yld4kpRt9dqtr06u7Dqnjou/SHTa0AvTSuWK6W5bizq
H1G/CrrriS2+xSPRml70+KoppxV984cQc3N/OkZI0Q1Js40e5BT2M6pB+6ZG3QgMVWXVP7qgDW2t
MF8rBcmDMMAdKCxlVfc7LQMK1fhuofRElESY1WNP+DL17VZt4SXLN6L+S044bmAOdiuf0rk3dA6n
kjPV+QbQzbpJHqNSdGUD5weh6nbhCMopidZ1VG4pwF03OSURaVSuzGZ0h6C5q6t+FdXKxkPPNxnK
DcijG0ESne/n1ZfVTiMk/EI0PdyPEbIuVl8eybw9qGcuvl5vyEfWQn2ozXATJOLvTipWwznk+RJu
Swb584iLxaj1INhUXLJcLygekIz8GOOEs4H6hTD81EvtIonx9qIsl9RM5GBSFFxOub8WzVXfGHsx
H1YKAkAu1o/6RAKM2+g25oTys2kdavkNrYF0lWAF76HzSJtNKL19/8pOqbwRwpOsVmhjMeVlirVv
CwwkdU4/r30QhPSB9osrrMQoR+u2Vbb2qKoHqxJxgE8B+ZcbrOqdKAidqmvP7J1L5O1ft+4PP2Wx
6jKzlK2+JZdd/gnuua55u37TH/x3akfjRFfpS3/pXXMzPdv0Pk+MT+udHDcSUEMj7EVmoS5GHqdc
C1uD1IZQ1rC6Qlspn4axOLOtnOqT+DTMMo/RK1UKx5RSDXHfUSKfbjx1Fw33a4AQxB478IirLF3n
91QKq0fZJvo8mxH9P17z3w+rLLIpqa4XqYf+jXALsM/GcKU9rqvBcWzJb+NjvJFlrsrODDb2HDM/
s0hPJ1c+vOz5/PmQADbChG0DeKQz7ub81ezfMqy03TvY48zxr5wqIHz8sIsdIcsTyYtjxho8tPiS
kZYHaeif6BW77/wbqqQ/87Z9JXa8KKTktRClZytDve73kasVvwa94U0Y8UaXxpVKESCowtiGAUkI
G2LPiw2Uphdb1J8PhTbd5vTIrEpggX6jHfO0LOyCoOnMej03VZc7TiJ2RjXO6sWtfzVxUNI1nEEv
wMPxOr00/sjr6uzyOL1J0BiB8QXtX8gAPn+yDjz61PbciKzEWFOJpLZf7DKraJHIGde4aK6aUt63
4V6TYCvKl1NxJWTls19W9vePfyI2ITEGpBayt258UaoWYs1RFhGbyOJu7mYQ+vbMC/4qNCZVzIfC
XALZ9FeZSGeNkSlG2FtrNtpNqbgvgLNjZZGrtgVLLL30gZrQ2ClfgnzF0WRDe9qZ3/DlG6OVI7mL
PhVZ51eEQCVztdRyukti8VqK7xPp3pD8M2OceJNzwho6HMIygDSLNHwkTh0KOsYoOmUNWWwXNf65
DV1Zbqucjh/HmM/rDysd1r05FE0UuOpG36mr7phd/6UPbzblC57wZ8b7cn9ZDLcIXHMtH/VeCwM3
uhCdFiyAsvl3SGxnhtEXwWs5KflUxzwV2ZeWLI3iyMK0aiXMlumqb4QaQcdgZ2PvfD/3vwqnPj/f
Ul1UJ0qRKCOfTLAgo1CsClX5SvPh9k/wpjRtY6jhZYTMtBsuvh/6zGT5koAfw87Kex65mOPV4TJF
Rvv9CO9lkk9H8PxwyChFhRiHHvbFfDSMNtb7JA5cwweEEFx3I6Bd5FPxrHHKX0isOEN6OXkmOTLx
qvJGN1HPFdNP/wg0lngZc2W0xMXm2o9amVgtz6lcIwuwg+dyM6vTp5XwJ9vh1XDmoec/9+WZPwy3
eOa2MuWqDRgOQ3TV1Gyp/a1ND2pqnRnn65HLy6VHAeINvSCUjubv+2EhhmU94I/OQD7MGU/ZdbiZ
wQumV81CkgaalDx6i+bRM/CNj0T3+297avbQiE1fKM9KMXbxmFqF5CPXGvxTh9deu08D7cxe9t4G
sXyRGl57aHDxqUaG+vn5shrjHiP0fZdYwA79zpG0H1Cw7NIDae+XV+QGyXJ3btC1l7WWTjZq1stA
9P9gQjJtpxj8puWBuG/Xhod5XYaM1woap2y8i9znUufpNqI8O0g2oT/dgdRZe9q44xw60DhIpBBt
CoKCEnKuKP4outc++DGQBJ88ce/TilVC2Ww0/6UU1G2eiU461a7KJ1AS3R7Lzqk1+ZAH7Ya2tv/m
1cuQRzl1cWVaOklabFG61YjciFC2auVlPf78/tt+DQ2YWtrfI7xvWh+mltbrbVC0jECZKCWI9R31
RV8rt3hlr2Rb3vrX0pnN6MTpyIimJGpzE+8XSz6pTwdBUyTBScQ/HYFaS5Nur8ZnRvla7nx/sL+H
WewF2SgV0iQypzRb3hkBfoqxM+19vFxVO7rqHtHyPkW3/facmevJTejj8y2WSyMEKLuziG9mXHDh
dpseEWg8HsIugdxXrvTst9YmG0AAdqg7ceLd+vHZnvgTO9PH37A4ua0gh2kMEs9V8b+efKRYWu6a
8pnw/FSs9elTzkfth8njR77f1Hrgu22KG0zVvDTdTpjKPW5ra9Ggq6PK7Kx57LTZm7pzKzG9Sxp6
j6kvSlpP0kVbaaOwaWj2MKKfbRidO3Ll79/Dsv9KCpKsUEYmQe2Ym+qXUax9MI6IZRxKIPn1Wfja
/G2/bGT0ShoIuk7YF882c704JL5rtoit8vxPFIqbMk6fjdE8lJO08eXqUAbFnyxFfPfcyP4GQevF
2IebImvWSIe0dRWdYaqc3L8JtmlwI0GAY8jnr2R4ZOKFiiVO9S3RwlVEh+n3u8jXive82D4MsVhs
PjpMzBTI3KibGDbXDOvipLrXfydr4apEZzY3nGsbifYpcZvdQarEQ3F3vpPqq8qRH/IxhbRYfIJC
4c8aRsJiC0r7bOUddptc6LYJsi8huu6SERlwUK7b8FISwEIN1MyPQWfsZAxoQqEBqHgjUYHWsCfP
2BLbAObBH6WHIJ7+VhrtutG9u5CzyaInCErif7Hhf/z9i4WrKHNJf3r//bsWT6uq88+siVPb78cR
FmtW1wLALwWfyhh6e8pH26yfxnOZvFMRCwwAmBLI9d//+/Oca2i3siS82tl9Uefuy4MJM3a23IvP
uqycmN6fhpr3gA+bkNfLZqAYPSeYj+NXuS6qsxehc0PMF6UPQ4zxIGdlwNN4D8wJmHuAqWlweyAB
7gyOfIkI/czWik8Uf/PLVvJhSS1mcquNfZvo5NhruUZtIB+mon5sq+B1AjISV9mlIeTrsr3rE/HS
NwRz9T/sndduHM2WpV+l0ffZSG+AmblIU5ZVNKITbxKiJKb3Pp9+vpTO9E8Wq1ljbgeNRuNAfRiV
JiIj9l7rW+MY3zWTQmQBuT2mtI3i0Wuqb81cbMI2W5tIUHwJxThVhqAhFeQ3ae+2OBWO2ekHoOLs
AMJ+JYgy/WxQu3n0Pa9npPURAUO+ku41X+RkZN2FKo1by1oNNUHIxJB0SrSjk2lD2HZ8f7Kj9Nnv
Iidqj2VGeWhWXd5nl5cZoToq9rZ3WCA3cctJ3Bo3eZLZKZh/WyZwQlQLWB0/B8yXXmw1blyox8iU
DumfIjiuMJJhRMLWJOwZWBgSqFVmtYZO/y1t2r2aGrjt9XqgqUkgbSqNK0FBHKkhVecE5E7lEXaE
79bzyoymtVJQWS+KwGloMNlVq2NiUPo7SWpvfSsv10olv8i0zNlKgvjX12FV/uCH5PY0960t+sZr
GndgNSX6+kNhXFtteiyq/mYUpo0/SDWQ1skVG3kjiuM6ifursjI2mf7S9JqXczqq8+ibRh6KmuZb
Q2puGlSJUa04ZrWfCo0QCNFNKlTqXUIXtrMza/we9uSkhICXB51PagqcSY0Lys9q7Sl+gQYgvYrF
wCvYV0ioSqqyIF5CfY00uvGitup9hI3tjzKKXvUGKU6su2GYPofx00B21BwVdlLjRTTnzlZLxAxy
+TPuMjuhsGgVkacQ8NKN1aHL7jJ0jo2PY7vttnNqerWUr2pT2Vb4FcyuOhi+5rVJfzCEyk0S89qS
7sOqe14a4G3OB2LUrtgQOApdZi1C2qG08XEszbU2aoiEyVXotebVV+R9TzWPWo/dN/6GqIrvSs1C
Mt+raFEaQDuz2dtGX63Fzlz7WYhSQ7clvC0lt8QeynsZ2ks8+yu93yljhrZA2svhdJBqq7KnEpwt
Xkl9bjZZC/QmpCUTJPJKIOyCSJ1VV07fqpKgECughT/9zPs5Qx4331ddgmqlXok6iCy9MhwDY2bj
B28yqRxkZzwBG/wJz+O7KZZujZ8BlB+qUsXVhNdc6K/VKQHG2OCpyVZ9lm0n6Sb2ZRJNim0nai4C
fFtN5qswUrZYMLypLr4pinA1Dfr13JbOTAU6EUBW5cO6yihfFbiFpWnrRxatf98OjXjb5/Kujvna
isOmbAANtWhjpNETk/FYG78p1N8klrZPp7cO22wZTiTyDEefvryaH2X+aKD3tjTLN2GvvmVau6b5
9KDXHbN+tLVJ/ylU3bYVJHsco00ZmbsUkVGSJhTcZntKaAIarCEJjb+mcMYuehnVymst4TGt6I0N
JJnIKjvjGM2UYqup7DX9vCXqxykxIqjxfan+itry56Tomzoct2TByAmANt0/ihokGfVGaZ+w1m9K
7bmLir2GabNr+Suaz/oT7WKTh1J8szKcR3NzB4fd7dNkIwc48K3xtQgT1W0xslbJsPcFSNmDRlfk
dyBKNxnZMhP3xKRZ0UDqRZPga+WuH5ljhXDrV42dVSrAYCFx5j7Ylqr0RuoLkk2NkKoUuVCsCfeI
Rda9oNmJUOyquF8llromhvYqTKxrKe5uxerQVGyD0ixazWOALGx0w8ZEis+6Us3C3Si1pY2C/aoT
Zyww7YV9xrIhO/26EJqkwZqjFPspqG4SMuJmFD6andbbc66AjL0lUwWCzYWBlg3Lp4GoOaPB0iyo
QCebz6FXVKEj9p1j3i7Iy105yy+mRLJSxcNSDuNUX0AsKec2OEuV+3+NuFz6u4816/80jeoyYv5r
jidv6sN7NQ9vNBQmhtlAIhJ70D/zehCrTVIDesLjFfvxcyCUuwxyedzTQGJHsa0rmUfwiEX8phPr
X2oi2Y0KdLNKbzWzcanJPI7t8EIW0GBlK7+lEaKGW8Oq0RFhISvk297QLsgHPrMJ2OHCjsLvyhlj
cc9+vDycq5IepVwegNebjKzNICO/LFccfXpqsmtp+iFkhdOVokvL0NY69cJp4uwDRVwgifgk0b6e
7B9bi05MKzN+Ju2yrl0V028d35bOLMAvG146Y57bBr3frp5cbq/GRhss789Ius/Ik5msCyWQc+/L
+xGWX/DufVEMQeF1oQcci/LaZzskvIxV6359Qvrsslapa73bEJ+MMgkpwXS9xBZSBHnStbOtRuNx
kky+l7LHCeW5R+Q6AtfQ+mNh5Id5yLDzJptRw1xhXEKfnCtGf/g9J/OyIyA4yFu2tMOuhQ0Wr9rN
sBJ26e4SnP/iSCfzcUzolXQBS01VZVcCupAM4FPrqygagBoobF97qT/OTbrBQH9h9TnzbD9c5ckm
2tSmxAwJsVuhw7AbPd1JeeWlwSW/2JmX9MMwJ6e2WMq6zCc5aiXIhaum31XUzxfen0+enz/vj8UZ
nlBZkEwn0w7kSYLhol8qGTAGr+encoMWaovSjnPVhZf1/OX851in+nU/IsCR02GwqoXrXidjOL6E
IpGXaXvyWeCO/TPEScdei8mjGmOGEHfC83AsXvJV9KLEjvZqGXYCRx0FutN88/e1Mz2J5kp+zW+F
iwX8M6+HTr0AiLoog9491Q1oZVAYgkplRPB3rXinzNSQby88uEtjnBxPQyrTglIw8dX1JO8m4Rvw
nDVxd7pdXcUkcjarBc1/uTlxrrL74eJOVk4NHViqLKWQQCYBUWuupTo/ZvGbnkyrLLSetSm35VFD
HZxfDYG4LuToTlTTjYjq5sI9OPNCffgpy7+/W2JjWDpiWrLEIsH2s/XYeqEjbQTPvCoNNyIUZFM7
bMScr4c9U4z7MOrJEmfiCjDqglHVMdgqQfgtnJBq9N1E0F221or+otfyzCSlfaEgEgFvTsznySQt
iAqrg4YRWWTY8W+LB/aI64by6yNJDxdm6bla1/vRTkv3ghZV6biMZsAoVALUYFm+J272J66YZ7OY
TbsZt6Oe3/uchruxcCPlNiyFVa+8ZGZwNMt4h5jjle4IoUiGk/vTfSGb6NTzezKFdrMkvIRSBQYE
oCbZlk4hYspo9QtL9Lkv44fLOFkKrEZWRmV5OaJHfz3ey7/13EtX2bp3RGOTNjbc0/DFcpVfX78d
y7M4WYEYFkUEMAnlMw0p7Mu4nSPqK3NUOqlireQJjihOFU47bqXGqwXCqCOe+3rY5Wv3aVjdEPWl
naaSn/NxKiRUFCrLl5fd6b7rG0eLSjvKX2hDX3g9ljn11UAn647WCGTqgZ5ZmfrzUJlUMS7tIc7s
BDGx/XMpJwtMGStJ0kRcShLqHNDXKNDaud2UA4cnI/NS/cIVndv6fhhwueR3y4hZoykJqZmv/EPy
I9pU60UaSFVRdGMvXV/Kiz57Aw0RqIqpIy87VVjABJdHc+YGggToTAIL/QuvwvkBkK7B48Kk9qeD
9e5yjMgQgbCrwQo71ICHXQvuv37XlM+QHXX5u/8M8WljMlQTImEW3p6ApnA45uH4VOmGWyWGnQtk
ByNXTa3YM0kOyFCRxTKS+cy6qUKYtCNuol6sbCgWob8rJ3jIYf5cVuSthE+dXh6TLLnOCjxpVe0l
/a4bIrsRHiThV9SYbqKMTpffGDOO5EHVN7EUbmpyL6cpW6vKcJVSwHGAXESU0NSQQQQ7kqNrP9UP
8jShzrLWffoSYIGIKmE16Y89MAdFjnZWdRMLvWsh5k3KjQ6SIlbhmlhC4gpCKxwHwBTuHC1UxrRm
qMmVssqD87QmLBLWBbAv3DvbzjS8UPkV0K7X87dkkNZRUUI9R11rtBs6JjRsnuk+bwdqLqqKW1AR
NpNCGyu9aloWV5m8XsOmxHVXZsqLKCbXutz2GDMCV6gfejBB2Gd+6SH2pypWWrtR4udeMG9hrWx9
i4PiTHMuDvmNoYAx0m+lx7JUUOxOLcTz+qUFrmNPxZw6eSf9lgf6+5bkpGJ1Zfol0m5Lp/YRK6vM
SuTv4zy+EYQFZVDudRvzDMUNwdyGdfVYNcJ+UuqjDLMn0vNHwjU5CcffI6xWunaI0Kc2wnzdltMm
MFCf1dKNkRGe3Dd2gkHHiGmSdj1Fom959tj1aytK2KHVuAHNKvNCcCXYIjYqgpY4rH74WfaKKelq
1JWtnMq3o3nTzumLhhyzMeW1avT3ZlPaE2WNTjI3ms85YKq2cZ+vK1VYd6N/rLAcFnXjCUl6VZXf
+imsAAnWazHAJetbEFQJiSoeQWpTPiTfQzPiDT4PO8pqJ4iFO+icbpeO25ybPnVYk1LtIRlUwO4y
tY7wQHPUrf/AxSxOW1DuA9+Vc+nXZIZOpVR7ydqHeut0jb82BC1wqhDqt3AAZ7DJSzgx0rTS5sAZ
0ghYZb0KZ//oD0/ZEr4x3w3DuJ9FDHBIwptrpQi2Znw9YdqU+uFtTJmG41LfAwhmz9i+qqh18poM
xKa71mZzD13crhN+eF4cmjR3y2EK7ErUjg3SxbF4VpSXWPLXfRJ/A13pkWDhTP3szbgYC42wblqs
SG72clFdD2LSUPHIFTsVmJh5+BzJMRALfdwMVC8V8642MrfP72EQeSXRkHqgUqLUbgSTQroYa/dp
3tzlzM0qU+zYoBSrRg91jNZcWxzDOXyU4acm8zKFR0N4pQrmgPXyrCq5USVgNQHHO4k3NmA7z8l9
SZzwofAs+TOtIR4to/Z6PXfGIVsRRkxb4hF5oDuNL7l52xbXGntjK3hQiYHXmgZbfyTajabZRf40
daSDsjfQDDjs/o9RP9aLL0jyCvmtrV6W8m5qVa6eMYF8CrCzv1P4366H32vUtGvMyGvTjVnrditt
jCyzezVnhUq+D1Z+MDgsdlB7FV/5kQTGOlWrm5pexZi/CngqamTVSSnsaPSv8Ny4PhMlzDFIxuse
y6HeEqedIMqLSSIOyRu2IAvoL4lSPqjWsepG4pWRokIcr4Pwwifl3Lnqw4J/sgPte0HIhxKNWbpt
t+VWcrsD8qSn0A0l8lvBlFHBdQu8tU4BEn0VfOvICeueLu1N1TPnOxB+SK5xHLEVPoV11YANSSfn
1CPiUYRqeDDNm0AXcSUavN6TV/X9Fg0uec2dq0vSniL+NhXnY0HLttTfTKulun6tRtKqMwYvLKWH
gonaBp2bZi+6uTRtHqfK3/fqtwKv6sqPhQDxD6ZIg2BwEPDao58OpFZ2XbYr/NYDSH1V6dCWe0m/
ivSHIm2u57jZQsBaJdJ84ejxR0R4svuCSrwUWDkPsH84OXt08tBR+EDLqE7Wz7iqVpk5QtgZHjtL
vanTB2naddWwkmtA5RLQqpByuGhC9xcNOnm+sTbDOoN5a2B6DGrkIkI5HcMq4OgCVyyVXIDBm9aY
NwIdIerrdiSJ951b7+9Uu+zitSHRCGyl176Y1/LYublpHfiuwMBouwZrR3vXsB8kFLt0wvEWdKYd
+T9pJdIAsTwgGG9NfR/m0yYM5mSNpxT/uF6DNCEu2ssoqoo+B/b6tggNryx/KMrfncv/jxz6d1ll
D/ZfRw59+xHl7b89RvnP3/xfwob+rQ1//9u6/p3/+BXlv5sP0UPLn/pX9JBOUhB1YTQnFL7NJVPs
3/9t+N20//3fBf5JXRjZOuoP5LzUjv8zekhS/gPqs4jXBl3IkjzEf+tf0UOS/B+o/eBT0Bsw0Y7Q
n/4f/+1DVl5z8p+/SpyhWI1ykIgVAJuozZgTH7fuWd5VaSvU0IIp4/JxejYh0wjw8hpz3Bs+GTe1
jFms27dDuk2a0u0VsvS0S/Pyz5763bz8+zuAfVjIQ6mdn2pws9YIaCx3sWse+qvEuyeEPHR/qtfC
YXIfNKdeW668lr6/e4Q3f//85atXdQOJLOlFnDg/Xn2s9r7WUe9ygeB5sqe4WEXWEdQcfZW/XIbm
nBQ+/l4kQaWEWqJlhJ3/cTig9F3bmBMu+Ggrcf6vQEEaXbRSF0QParuvr275a59u6bvRTuq7PlLK
YQKoD1dtn4gQloJnVbkUvnhpkJNC7kzDOw9aBgGiRToHGUnF9xZ4wNeXcnI4/3TjTo5LiZxkTYph
zi2wL4kB7bn+l6lFUBLq/6uR6FGhr8e0ZJzMB0vptGJM5xjAMQCGUt7rAstxXB7j6NvX13RS5/h7
TQzwR46GIeLkzqmVb+TZ8jL8zTPsKfNzDrucb7784k+vwbtxTu5dPArJjNIBxpaYXUf4oOsY5a0q
2GLBe5+pV2pQU2fyvdBX1iboZMRy3qxfIl6eFgn+Xi8xQOw7lgjU04ajn/UDsRsiKZEHZSW5zaHd
GAfJqe38Nl1fItucij3/NZoqi/wPZeTTblwdm1mc1AAnkuKm3C5xq8APrhqUFCRxesM2uZyNfXYq
GP8MyZr9vgqi1TElzGphXJAAbQGe+GPBUm6tQ7WV7XEJSdtfUrr/F3f1n0GXH/WuViGmMru1lEHV
tbIyR4eztZPujbXiad3/Rirb2Zf23TWerCltn5pWAq+QiOkllcDcJlthLW+07ddz41Sm9unxnUyO
JJX9SZgYR9wlGyodIcmiWDod6SG5vpRSc+maTiZICJtHM5dXBRnVRvpX0kK2uqRBPT+MoUNVpqnx
yf7dayisTPHPkyKZY/c3XFPcXBrmtM3+99Yhr16Kp/rnPjCufJndH+PQRnwUw9AZ0KnhbOfIJtzE
aIAkOuiVWe4MA1q5dqtawSFv+tcgDDat4DtMVPzSBGcO4KbLyZ47KLATWthFWwIrNPzeaeFVEBo3
ssQW12jWTSK4My2jLOncSbwrVeJvu2NWXpzUZz8DMPLh92hQSv5sIt697Bn4vs7PiC6IHjsPWlLl
jN+iXeCVXoXMWYafYS+av/yQvH79PhrL3D1dRGmpAzcmcmXZpnycZpIAnyf0uamTvISEuWW5fHwI
UorajWgIDwS6cqQhJ0eOPT9N1knbPUkmZKG6PkQBrFiy17IuX4lFeAw4Ece15U5mbpsw8ChPFETX
lIm8LcZXta4ORTatESY/DtzQMR7fUJ7ahYLfgRNsiQfQLB8a+XHJ5zFQK03syLphcOM09Ay92po+
j6ay3KDLj0EsehKH6cK/piIFFGY+yEBUcxgvGTRQ9HTQY6qVhExLg0ejoJ4IEu0QaCaQneE+nK7G
5dY28WGKu4OS9NxpFIVjjOLPPJpNBtZJ96Ie58cgOl/f9LOLwLubftpHKXBxZ6nBF2NCp2iJN2Kw
yyhVTH27mbqfwcEYu2s5Tt2RSsqFoc99NGWeNAmfRHVZp92ArJl7KVQxQnFSJSkrXbETlm+AUeG9
aH8H7kV26pmtIUvDEp4G7w6n58k6rhuDkGstAyaSv5LLqyTPNuGM6+xggcz9+urOvMxYlYi4ZLnR
cacvF/9uGol1FWfxyFj+2JFk5Zbypc/SpRFOPoU5Sp7YpKzqxrACjLcuUy88oPMDLHR1C9A5ppWP
l1CzPynNVGdvGz2ZdQb7uLn09smfpzx36Z8hln9/d5fSQJJyaRlCXftr1Um87OCvGlfbqRtysC6I
d87tVz6MdvJMSnw3WriMJq57FyeTV/0OHirXtH27uRa+X/zAnllKP4x38oTMKU27kOB7zluAqm2q
ZeOenuhufLReQDljURe2yRO64K9fvbOv+bubevKaJ6VUmv3EsIL/MrSC3dHu0JVuPfrPRtRvvh7s
1P2wfAr5BJp44pc4dibXySMEPFrgioef4R20n/1K2lb7JZodXcNtts7B0dnZQ+lFyBrILP+F9fog
3339G5Szb+oyr+EQY6A7LbiFutW0wEhjd+aARAhdVElr0Q8eZphz09heTwkK8nYNcJtgrjfMUV4C
ULWAjJ4k0qpQlU2b1rccm+0o/qmSDzyalJMSSHlKY8eBZKOKXRcoTytqqkaSb6Za37cAS+KAvwrl
pIxAIVBI//q6zmx2YTwT7Advm73M6Xk94KCU1wG3thUOZgCMe9hjLLowyLnd7YdRTuZgL7Vp12Kw
dPXbeqvtA2+Jv5tW5bEmTvuStF8+OyfeXdPJ6xL1dSlOOdek05uR6AIXDvffNsnA0MbSTki0US26
+Va8wWd7Vcu/e3pU0MPdEpremEteLGRojhF6tyx9+ktMBIWYPRc5kaGKsYqsb2IqXZhR576SH+7R
yUzu22BKi4hfXVPDoDS5bC2tQ7OFIXYZcnHqLPs7pd7do5MJLMt+MQsaT6SDc4gu/i7/NX5LNv1V
tsQzbxfbBZ4BMXUG11wNGYWbS9v1U13C359gWqjLdU1UxVPblKxlvlT4XDBLiEdiUu5GeMfYA13N
O/9aASEwbC5tPc+87qC0wHeRPIWD7HQlyXNkeWHfJK5cKbYPpT9ICtti8fp6Vp154ZXFbbtIckkd
N04DroxS0At1DGk/0iYgdTbwloBOZSd5FRC//1OdFbcSSQzfgYVLJtGkP3njVVYmSQrY1lbFjUCs
qpkVtmwJF67q88nn4ygnb2iXhiULNfs4KbrKuuEYFreTDP4zeojkCZE5PBr9Ajz481RmSGK8F4EA
+6nT/cFg9BYBLwxZzFvNkBz8EERHPOj+7F14Yn+2/h+PBmwT1YXgD88dG/jJUVUMFHmcGjl2c5Xu
gKgfIBLdd33ijlrjZizAOZDHrIg4HzRrOf2ZYvXP9PAo6PcFYTUN/8XoUe2Ko9LOIEARl1c/pLm+
kawbM1bhSIprXdBdKRY3yIquivpprt7SQLEn4ahplYu7wPHTp0A211bVOEJsrCflucl7r25aL5cH
tu2l4wetW4T33SAS25TQxO/RuuZ4QxW7x8JMx3c95aYzNK/FSESvIQAkCm2FJc/CjWepz6HwmLTi
nqnhWV345EeYfNTrUktWU1R5A0jZMJNczeo3ply5sayvo/kNGT/Zyx1ulnsrz93GkpETEA4WEylO
ItYckQxGa1xs0IBl0nVckxGdyusy8je4bw5W4v/ys3Y1lQXeGfSHlsKvtjhainu5GjExCOVrR28p
jQjpTAEbAL0UktLVCrLJo/YaoJLdjghEtFm49OCXufHpuWtUzpf0LQpMJ889kIfR7wX2uOXz4BGm
u0ahbro94Uw1nydxf2ndW8oQn8ZjJI6fSE3pE33czFAtbOup5fBrYaTKhtqZ9dnRSmMrTiG2k4ag
tGl74eU+N404kbBCKH9Q3yfH3nYOBH9QWR+iwlpnqnYttOV6GHMv8umpq3CM2tAtg4rNiAImc9dh
z+r82i2IobGidVpeKgSfuwnLjBZFqAucDU9+EJA+sahCbrpe3mRowKbxIWmPDagnYJceZYMLS5d5
7in/MyCao5O7LhPfSpWFM2hxM9Ke0ES6/X23G6pyHzRXgfqjUb8HfbYamci9cjPzbZhJJCc3bsqp
CQQqHpgQrwOxvbHpqDnNxuApn8c18Sj4j1TXSkQApJ0HrPjvNsO6SqXUy6EQ6vN9xOEmmgqP75Jd
q0s3UD9S39l3geLpxUtayU7nW+B8W8ePk7tcnLbE8anyVh9/NDi9zTR181RiY/BzsRfLGAeLWib3
Fo1hZ65CwI1q/D3Nr6h5P7Si9BKK6b2A4crvyIyVnJAlKIjG1USKgVHysdVM4pFpkgj029vbRlvS
0AdA1puyT1aSrzpEma4LU1/iu1Zfv47Ld+J0Brx/FieHPjkvg4RODl+raSbR5i28BOo8PwB7WqTc
i7rsZHMDNkQW/Jy3i3/CbXI19BfTL86/wP8Mscy4d6fKboazMRlcQ+uaKOMUe/BmnOWrZIehFHF1
iw18D7eb7tOlQ/nnsxc7FwWEnwq7kubGydxRLWK09OU01BaNK1DGSetHIbr1td+S+fj1kzq7bvwz
1KlQnewZrGM6h56yPHTINYUSumtfrUYru3DG+9uhPH0rlvadSk8f+83pZbUZKblanCc44xovSH9W
krWdW97ccLjrDZ1N6LxSA9mjheTU8pKXjAbFpPc/OUX41BN565O7Q7SlmJj7AcC/UqA6mfFbphS5
UALVSrcpfXjJobjuat81JG9qX2fwLtmYwS4hrx0jphKIGBstJ/TFQxDdduhhyD2qyCadpQx5EgqB
uFiyoXYFApgOjzCakM0McNboU08HICzBpuvGlSoknpYMdwUMW3WG4AYoeAaDXEXIl4m+kTRS//C5
iyJ5mcLzaNylSLGwGVJ5BicBPm0WHUuqvVI2vXQ+SmV1DMzJFpXAUcZvmvRTEwV7bGU0fqtiJL+J
bKZAKzBETrsUJyXQzPUU0yrRJvRVXdA4aQy0fPzpY9EXG+O1VASg4UC085T1QcKGl9jsjgIMmcg4
/Gkjp5C7hxcKa95QDsexhexFobSpQ8eyrqIycnto5KaKxAgD5pjE10myHH8RAUribklgN8bwppSV
bYPJuDaLimBvxIFC7iUhaWmGehP05nXSoQZ8Di3ZNep2HegLU44/aQT30xC6hRK5mgI0LlBXY3Bn
JKptGMFmSsE5GOmNKvKv0Y6ltG1C8O+JtGPqk7dUQT0xtEs+kXNLy7u39HRG1IIahaOcJW4cvaT9
mywev55xp/TBP1v59wOcLI4dTh7FihjA6Gxt8ZvydjvxjeI2TrZuObkKKxwj5rfBXfiDgms6X/+A
zyekZWn+z2loyB8XNilSU7yujC8U9w2aor4Cqb3+eowzR7+Pg5zsgboCi1JSMAjlljU9VTcfNTec
eidTZjsDajLJ68G6Vswd/YgrlGIhMWxqFnqjFF34GP2pPn9ad5YQYiDoOFROKyDWwjfwG36L3y3Z
WsdakbZ6JDu5eOiknlC9tynZIaG7cJ/V5UZ+Ne7JjW7kbhoTLSWANDbxSj811PJbszqmyuCIvnnf
qjchvYLE6lwtA6YBhNtsc1eqCfWQcvznw1qvf0W1f9XjfRWD+ZhHNA7anc96p2r9prBwLlUEVWqQ
9EvFiWTzABDYjThHyYXyLM4EdoQjDuNXKeme0JjSnMjcJhncTiFosTmoCDK/fvLnpg9tHzqPFoxg
kKof366k0NVEaOuENHCPODqn5zTw/zTC6QT1s7jRCpkRCNS2a3KLp+T26xHOzRANsO3S/SN15dSg
GRZ5XxY+n359kB1/MqCo80EI8wsvyKnU8M9K8G6cU7aOooVmgaJ3Ke2ivZ1d9ceSu6jaoeZku36D
xalzq217pE0l4jS6Kg/tQ3fVUlG7pDY8e8VcLL/GQm94GoGah3NrxjqNhr5WiZPd91G9KSTL/fq+
nr/gd8Oc7qlifRpDghHcaTc5QbFG1x2xrV23W2lTv5LcplOlc+qd/017GW4617cDJ3/x4etfMpGc
kTEpmLZF8JYQf7VPTV5Zb5pybIoEDYCPnWkd7LWrxgndeqO8CAf/en7UHHmTr61fX9+Dc8s/W1aO
h9bC2UFV8nGCNFpaSUnIwPoDTAr1DTP8TrgzRGcabHAgb6NXuKI9bTrR1jP70taS49znVQnEoGma
Mj8Ax94ygd/ta9WSfac+gMSwZMXNp6MaGGyJfA4nz7BFOfskMIDvEUbZWdA6AQLUycQBp8a7Dkh/
39fbMRZhk+S7KMmdeDSdJNqqOkd8WN9SBzPQkK5M2pVm8YitZV3l0k3acHKKvocgnMZBuE1GYBxN
upqM2EnAg2eBvK/IjqjlwWlCVNRi4skVbAVB9+J2XZP9qbezV4/yVpY53fXFri/13diQZzaQFRPs
cB+zm1LWYSM8mQnZIp2III7QA6ktOG7fSuxg5CYGilFvlhCb5ZBWGNX16O+MzN+pIhJ3PT5UqfAw
FsFxMn2n0XrHUv23JhaPc9q4hUxeSlDf+ghOlbrSN5KUEEFSb8PFaqGAI0mrkj1fQ8xBtxXq6a2l
32FHWnuvJfJvGTym3dMIz1mU4bvu20BSHVWGlxQY5XUZhw+WShyNVeVeGRquGUV7qat3HdElcVo5
gta89Lrk4FNfsVm2a99czcGrNoCAnWGCqJTAh9qOrBi0uemWwr6dkJlLnRc3ASFsoZP5SCX03213
kMKrqQtuEKniVOkOWNnsJBE2qp97cj7BHys2Q5juR8TvgVqRF1DsQ+0hpgnTSgrRf78QCCG/lm4S
5K5wDb2c8KGGqDeQXZn0W++G7YC8vC1opxMgEbLZHkzFTYTfeqU/ae3Pud7nBebYJTei9w2nDdWr
uCF4XQd1U1hkipIt0Yk/FLrtaZveBIBVoogNUaJ4Rdk7w/i71p+5OCfLQFVOvtt0Evge1FL6SjKS
lVGmh8mEuxGSK8HeOKmKVW74qSOKdWf3Op31ODauBoLvSlDz+njlK7BMuJmJKLxKs/8rNrHVEMsC
M6U4DrF11Ug6SVMphk/VSwcL97n4LLN6ZSMaLHasEMPrGBOGarfd3SRB6Kdiml0b2EObhP1Prq0i
s3abCtkRuce1hisjeShUnv9suN2KME7tppOJ577DOLy2OBsEfYg5ZhcuUY+aQ+a9bhu7iQagnBP8
IjjS/DMMNFuBvpDUz0bIbn2knhNbDjZ5Ly8rhw1B0FVOMu5HaodhG23MtNpa8nchtCg8vFgoTtLS
XAm45styE2VsIoLZFhLBnkzizIxHv92TNyskiYds1p44vWSacTA6PD7wOgsqXG28RGKmttCUDwka
VEEb7LDBctM+tL4BK0jfBPW3YvT3WWE6RJuulyzepPpmDXetfE21m6CPn2WOX1msHSV6G5sIIUGP
5A0VOyEDkQYN/FAJTwr1aAGKdZ28zbPi5TDSQhK0y8ZwS926a0HqBEsCgUHJtd2F0W/oT2v+P3kw
r72Ru3qH3wEwo/HDnH6lauvtiXfJ4BzVbg4AcyAmQBecDMG45v80wFsY93V9DLjFKrs4yXgUjXL1
P5k7r93YsW09v8qGr80GcwBsA2aqHJTDDSFpScw58+n9VXXv0720++zl4ysD3QuiKqqKnHOMf/zB
olAshXQlGLLfLBJhYRLnULPKM6IIsmAXDQO5Oqh048TPgopz6F2f3o0MPUj5Usn7RO13ShU7raic
gPSdDnRJ7QGT02eh39fzuSMeVpPghGGCF0zqpldaT1ZWsvFikONU5vixqjdLkLrMDLcRrBXF7J1u
FomeWzcmfjLdbW+8WhWJLyLfc76rF4KO1GIjxv0usWAAZYCzAylUwykQysdGrGwLWZdRyp7eDXep
aD6aIkiYfurLL4JFHQVH3aJ5G9veN3D1j+K7IZi8oqtOSkjUUNyvIjxrrJiJUvcVdcE+qcrNL7bN
S1f0rZhGFcwQyaS0ZOryHfGx0hiDg5CkU2+A55F76TZczQT9lqf+FyXs3zUvP73WtzKlYxjd9Dmv
RQyBbsfrzDfd6EmrV/1L5+l+s2pNH9+iX+HGfwP7sB8zUmJGwUjE+FY6V+jwaiEeKZ1jGgRmmsK8
eEJDykXymANe/PtP9G9Kvr++mvkNLzXTYdSWy6thsplyCVv1o5Sc//1r/M3IE3xOBwQXUWJalvnt
WyPzSNYiQrWhZuSxo6yt48filPf9+dfGhX/7WoQNS5SwJGDIxrfCCruloTeLOHMvhnnDpnYYyXk4
JnrN4f/lm/rrS32roYTYFAWuYU7GLHKmsnCs+LYSVDdLv8yq+5X2/+8qNqj/nP2mCjn7+6gxyw09
wAk2ZW68ZL7mt6tu3X8MJLVSLMtr8qh/PzX+S9qRU/VZ3HXN52d3eKv+x+WhH2U1N3EYdf/r50NU
DH88s/vWvf10wBoQk9LXfzbz7WfbZzz0dwHE5Z7/tzf+4/P6LPdz9fk//9tH2V+mJ7efbPnFT1KO
y/nwK1XI+jNDBvLf//G/W8QhLc9w1YfcN/Elv+ofP97+gZw2evuXp/1DIaL+RoOk0SAxzAaiY+j7
HwoRSf1Nu1BYSFqF74hShJuKsuki1CPGb1C4kIFQ8jMSIqWa5eQPiQjOGL+hMdCgvQD0Xtquf35A
59/Xvn+nEDF/RqyZbZgXEilaL5MrDTOOb+vHMuVTnJfRliGoYJdiflfXCueIKQfygeAy+XD9aerl
3M0tMXX/vMFIk3/esZHj+3aMKW8N1sFVRSbfPg+D35/l9ycsoM3+/lx62ld+2uFJt1jiR2mwbpnh
2J0Ns8YqeCjyW2VmyBd3enyvlfjVpksWPy4BeIiRFenzIFY1egqtem3q5T2qx/m9hvs6Nnrwo5Ax
Aaw1WpKSqWgVtigwo5isXBnPs6L8yjQVZ9ExJwlBDoVPUYT5WJrTx9Ajxqu74k0fqT1xWopeKvIi
kZKCuqaF/jalsXGjyQWJ1lWfrWO1M27Syz9ZLN0axgSl73J0/f2CJLKv2pvrY1pUsgd1Hg/Xo+ud
lCzU1+SpyLbWaMbvd8tbiu7OKATw0ssrXW6ATQy99/Jyv78SMZd/OZv/OBn+KpCRv023dShLKicZ
6bMiZEHokJyBf+3rZKVWCkGPtxjYlkc9KB/VMg0fyWwdiaxMq22XkXNYGEXlxHmb/ghu0k4FXNcu
UukhZ0DcJPM2TRHaYefUPhp1cn+9I1nFd8WcD49jlFR+ZinLVmky+SSUaOHC0tI+5i+JiJAfmkJp
ZuVmdo6J0dkqc4NDvVhZD1OuPV7vkQXxzYR/0SOx0ZFvBmOwbceoOsmWuThTOhYf5rKeLDP5oRcN
QKgkg/mbqbUR0lb3LTPsH8pcebm+rW7SjpU+Dk+5tmh4Nw5M+WLNOE5Y2DuNoUjvTf3PPwBHP4Nw
hxtxDvD4I3iL1Kk0uM9S4/36asGg7MG5hSc1aRBW9rFIdyYPxyqrQPTzLH1PCDq5/gkLNDY7iYLu
Jm3yamPlQb2qzWW4Vzvh83qPQVK2RacMz2pcNp4uJgLxR31yHDE9c1sujwdRYfja6aarijKAfpss
+ybsln11+efPw+tP17vk1qeuEKN0vdefv77+lEwwmOlFeCboDeeskur1H7/TlMst13+vj2wXqnxI
LViUX17z26t/+106DZFbSJUKTPivd76+1T/fjjlaZGOWNbX45W/484brT9H1LV5/nGeBRMfC+v7i
f/cwhpjhvg/Wfz5bFKkvkRQntqmW+lZJx72W1sFRzUbIX9cfpSg/BVrSbY3LDddfmbNgHRtBVNzO
0gr3esP1d9dbdUUudlrBjPXnB2DfFhwpsm9Dowi3f97/ercqpOydmb3SkPIy11uvN6hyJ+1SKVx/
e8D1sGqnBzIdls23t1BEYomrJAPZb++hS5Rkj5La//MB8vVPLaT4ZdHiYjPiDfsrtFy+LBR/Vto6
li4qO9Flr2L8SBDMt5pN1mUsv6yis7PIwBdPrrOafNAEvDVABdfGQ06Ucapoe5QN2R8/ll3HcdB4
gSq025IrqDwmWqoRfQY5JTVCfd/Ki2z61wde702kdch4TzD931/i+ss8IWhgwvt9m4fjqVO6+TSN
YvaAUiMm6kYwER4XGWwkGKmRko3A9tyaJTIkHraI9XI5FIR48XgHmJRfDuV0qVZm2FlIHzhszAyZ
kZ4tzvVwVsxxF4bLhJU8zxywZh/LWXy5HnFpGWcGsJvrkS621l1rPmQLXB2nZlI3LFZ+d71NTsu9
tOT5+XpkjuMPPMuHw/WIjGIVLdwQ7q6Hag/iwaair6+HIwQ1Ly5G08c/NDou+F3uG1WCKJ1a98ai
mPdDNbtmW0a3119ZgfpqGQXh55fbxBAPXyY64fZ6qEQZdq2WiRfP5eHJUMurMmlHzBk4nFLd2lYB
u5V4ORQiTBH63ri9PrQpVKaTAnPBYhEHh1mKRxqZeHO9Uc/Fj2lYmsP1eSRchp0MR2UMOC7vwRig
5iKn9q+HgCTBiguudhdjtO6tvil2ViWAhrRAJ/9+2+OZv52tVDy8C9pCqCYSqt1vZ2to5ZllDGRS
S0al28JQY+mcsB4P5pAfOiF7vx6ZoZLe43B6PSgvt5eK8jR3lXr4/d5GKThDOBTr641Ra2oroiP+
eK42zPPDlDfv2pIP95ZYp/eRbCsASp3zH88TJMWdLOG5q+bDBtP8gphvYbwv8+prGQeMNCecYWXB
eBZrM/EK5Dj7Xl7Gg1EoA9G8zfAahhRNl7vqJnBEbg3pXVFnMaoqGeeEaWpuCdmd7OtdNOAcVVra
N/bUzA3kMTsOVajvWn0ZvHHU2m2dhsm2tvTQnufS+pCMeaeS0/jchZrkCYhXdvkcx6diHkRnaIbx
QyCXttHMj3KIOicr9eU0DaqxheZFElSiNU+Z2h7Hy3O1efNBLSTdM+qHTTWnyQYf9+BGK5f59+dI
UsyiTbl/xSCVFG6pyO1OF85xyF8N9RrHtLarHqoiaI4Um8/Xo2juxnOsVTs51asHc1y0W31ZHPFy
JFlL+XDTz6ZoX0+g/1Krc4g/mrItv7qf+5prKf5n08M3xX//9i7/6RP91D79f9IvXaZN/3m/BKrW
xW2Ejr4J4+IfmzZDSd/+1BldnuCf2nn1N2ihjFZlmB3kB17mR//UztM1ISIFA5ApTPFeoE37ozOS
zN8MKlaTacSFxXO96Z/aefM3cANSLClq6WTQ1f9XOiP4uD+tEijVZYvGjKkLXRjRRt/nW3ONEcwI
B9yFlgIFqgMnP46AdBMmQM+T3wV2Ik0rfcpsvd5HCc409S7IjpJ+asxt2i42ps2YqT3p2l3dPITR
Nqu2ovCFP4dDM2a30jMUjhqz5maYXEF6N9TTqJ8TC+oVxEox+SBOsVJPWGNjs78WSY+cul0RW+4E
kDxNjymmNqTY+5q6aZjM6slKGz7z6WXOUFH1YL8YzRcq3tnyU2IeM7LktW0s3PbzdrFumu5OSk4J
mHad9g5CZUeA7S4Vz6areXp7KvKNCYCXr/pulcv7PnMCAFZ9P6NkLvflZ/xZzisrt5OTlTix5naE
DVjH+BXbk86Z3uGWYYUrUdbhu+xvolOtkWkPXGp/wGXkmcEPWeu3yiFehZ9I5pgBoZGIH1RhHYS8
zU89giCDQ0xuPJK+ir2RnUs7LJDsSjuQJOZiNew0ZuUKVbjudLzgzYn/T5hfjU8qM+7KTHC8lomZ
/ezbG9V4H5mQVqwFGjMVNVzp2Ws7H8kYgnyi+7OoOEk9ueILiO6TcUyRSFoacklNcIziq4K4Czp9
oYWLi7BmyQ/ildJYOx0Kao8zvJm+Rw2s1dcaf+qA+VFdv1oiLuWjV+SdI0+DI4uPiXpo0kMqrFS7
qTDhJsDZPKb1vdAzCev35UJMTQsQXnOujZUNCoDVVmHr4cOMBkO9rdPXQngSrVMGX6bozoTdUU7c
hsDRQ8YU1EKR6CvitjD9HJkCoe3znYaWt3WrImKi8BBbK3lYBS1UBjvst1p5rJ+xbneaW/W58IRN
LKwSb5i3MvFLAe1dSbj5S5acq/DThPCPekWyALJ3F+8dk3V7in/gtZ5xwlnanRA8GsFtXm3N+smy
ImIEoDDph6p4v4iVjUPFVRLfSeMNZcSSHkNtQ3SoQi+/qVyqjW45j/lKienNy3OGzln7sIKtnAfQ
Pu6L+iBrz4162yfrMPDi0lUUt4lJhz+bszvvgPyZSgz5uyLYxTNmTgl8iJBOiprO5r9AXdWLKw6+
bt6Mwsu87GWcXDWSOkdn8bEPIumKa8cjnv2ClaVv1gv2aZDEto21Uu7E4lhb57Z4NLuHqNlYwrYa
70ZUg2Jz21mfBeHYOQiD0LkxNsLWfaQdp2ydgbZtzfikyqfAQrTJSCneDNG2J+33VtV2+fiaGy9a
+SAnJ3360Daz+jrWq047SzOm5sEPo7htk1Of3A/UHuJbN9yMC7Zr0k5TzlFHusHG6J1ZVG0zP1YB
dmEPC+HHbbKNahGq2o8GRFMhiWFjTSs0G47Y+LkdEAY9vBXjnZgeLlSr7hiiK5mLx8W6FYzHcPgx
qs9UyVFwW+pEzz8w1rTccTlE5UnWb2CEzeopHD/nZicWEP+ap1h6GNLJAemHzu1UkL9kkpFnrSNA
YyXSnD8W2CzEHVAOJJQWrbywiOs5TPd6HZ/7JSf9YVcK9wVvMk6cSljVke7JFaE2fq0dUonTK6XU
4L0Lgi3jaRXA040Zoc7SmwEBwWh65mmyL9aTXU+3f9nD/hYl+Rkj+30jsEiFlmngTDhQlzHDX6bf
YxcmlRRZpjv55nYI3sblVEWrfHQbGQcqXyVWxxOzS9RV4YoP9PrBiqHm2PoLQjg7c0miSk6mK99h
kndgXyhc1uAsecHl0c6J63MGQghJvB+cPsQny1frm0JaSck6wraBJaO+65FEJ7s4WufjWo4ezZGR
1JuMpS2Ex9bveUrM8R6jDVxIeWUke9FrbwrZpnXv6WLW3EFZN5Dj2CQeaabVfg9oogwgFt7FlpXg
B2Y5NQ7H7uJGig3D+bJ87BAC2+Jwj7VcY70ARxTFOkz2RQBBx8/xQWBB71w99drqNp6xCcf33B7x
mj/yLE7DVEznNN3NnEKFnwROMbrx/eJNk12i1whsAWupyRF+LGeyLGbJsWYANDzfLq3W42xtrMw1
nwnMLqUjLdPErCE8SNIqf2kbj0SB+iF0CatjpSJmVvQSwG2sBSfGx+tcW+ton/WnZJV+jcVan92R
8WF2o0xbDPLMdjfHftjb4n3n0fZ9sNcE1qqJbkgJb5vVOPqqzoivfw2LQ6Ef1+NTc3ORpGWERjod
I/jxrWsgXa0tFAlwPBUXHzMtYGliGxtv8oTZfOUGlWdV9iTvKuMc/jLu9F9EpZf6BFxZRkdE/CMJ
gT+flr2uZHI3mSZsFH0l+Y1kS52tHPON7ucnTPPH9a+sff+Fh/L9Jb/NMOpuGXMFnoib7HMd8lG+
lrfxGlfGAa6GA6d9xWtHOKva0F0xNf/FkO06sPsTZvjjSvzLn/ytcStUPVRyJjlwgRSY+G6JdeZG
8s03TPJKSEEA16/aufuwPuojY2NX+Kh3guZYP8yH8rF/S3f5sfgROeUNce/9TYmFXmA3J8wUDvrd
rNohA11iK5VH5PwPOW4RgVu71kq8l1DsEhFj1/faKnBVkpcXr9g1oyuMLqoEzZkOKinxl1mLjR4l
IoVmB2XZL73e0whWLV7BI+/7rXCqT+oTcyzvktucrABPTxCGnF/N6ZTLkvTvPqhv08gAaXWGQ5rp
4jiY3S+utcMN8VF34q1xS9lY8SHAGYOAE+8nx6B8SG0kH7XdbMH0x+fgxK67yd3kFZrHr9R28t+u
p3/5Fi+F91/W05AI4aRueHPCHSZzjvwAA7jbae/hZ0okB0vDZwCc7sXyxfVh3rcntK+FU42O/NqX
LuGIfr7L37Vf5WFK6F7+9mMz8fKC5KXp30ePFa1vPlSXlZ5yf2q3A4pAVB2rcnawXFDrFWqOzmfZ
b41dzruvdiCyMj/HjlS7bK8QceojdpZOeQiPcBpwEugdwquiG4tIcusOyQxMEEbDvT/ch5NrSa5Y
7JJgKxHTrrtYrpftroeCjui9cmSYEPFRzTdspWLD0AM/TjdBncmUWfWstRGv5MpbBDu8Gw79/XSI
/WiVZhBGN3AQt3gnrNksc3YUwx26FTjNKHkdsYG8qCdQcmLOD/pqQ9Naa3e66VRn5dy5zZ7boBZ/
QS0Sv5Y7+vAjREJHfArpfJAuOGy3sY1nal64g0ykkj2tkch62dpCxpW6APIMgKZNSS56Fzna4LM9
4O2gyn5wFhyTja7e6NjaejiQEPwyBBhgOlJ2X8BsiczXpdro6WPXPY3wmPBWHbYzvu3Zuq2PLThD
ijwKJlCFlWe+T5WVdan+ksnVnYggLf4JrOeOcyaGX9C4NbaS1bm5S4v3fLtscBawzcfccCYdWN9J
ggDOkS3GGzSZ9Q3xpQKltmZb/U0Kq946zuyORrDFcjUkZMt0mmknzh62hwmQeOTH6aEXV4rqSf1F
Y7CWKU4xYQZ/PU1oiJ321sKpV0Yva6CscVi3fC690pHfsPiWiy9h3FXBoYBPDc+lT+80HUvXh1by
FNqo+TgbDt6hkoIZB/z3aW/JR6hHk7GCsrLg6ZYySi58GUmAsGHRf0627HPAN2h3H9WvbI8aEV/c
9FgfOWkzccKHEenLhioTM2KqbfMhlHAt3Dc0Y2RAKWukt07c7AzpSYRg/pJayG/jya6WXeZm4Hxk
arso+ntpLakPrXrxxrVHzaUDVCWoK06SrPP94IXKxebSRUEQo3b3LWEtlc5wM434EzvENo3auR03
avNQ5PcXAtiyMtpDWK2CZVUau8rayMWqwqhN9dncg1W6hudORJNjEHOUrPxq2MnNOZVes/BYcXFI
0nmMDpKwTYTtZKzTdE3ooqHgd+kXytMIX8aD3BQUKNrOSnLM9W0R3loj6uXJ8NrYN2hQGGH9UBRo
fPdFupOz+15D4eYjz5CfoCw6radHjj64WXDQw4MqvxCcbY9cRvptmOp2FHnjTFn8hmx6EPxIcvXG
wT6VlBHduteBxGIfmYz2Enz2qs93WIt29mBgl4XGeSRq7l2FGbV4EY2P+WY2tMmenmGlaqNaEPZL
44rlWaZ9kCTbkh1uag4/EiA32HgubEztMzxlZEzaFeuLsBXFNdXhTdrvmx8oM2v7YsrAmcESEQE0
OiSzmtUPM7sz+mmrNn7KhCFpmTY6o3UUcWYfmYI69VO0770pcsXcWyAGij6faREcynS7GJtC8Fmy
BHFHB070lIKHirrC31R8F7F9aNmNPdCSWoLs4xcUQURofcZuvzZcGdTP1oEOQ1dMN8GyMWevX/fQ
A13oreO77g0WLrd2ggEmyxnjj7ll7YNwW52t8M1s9xZmLcp5IgPOQrWywy28c7oX+cncXXLlRyd+
iwD2XxI0Eatap6OjZO65xvBWphan31Msu6+cwRWeaUvayAkLAj7ECT0FVmrOB16blBRDfGv49WpY
/Mxl2cidXKCQ5rtlSBGutbV4EQj5ebI2KbBRoZ5FpyOMzUFuy7eanJd+pTuSbb5M/Lnbyg9eDMtm
2uyyLtjtoZRRw2zEYkXjXdmNc7Ek7FwDjfsLxYPb29EegVKcu0W76RfyPVsn2KA4zj0FcH/wIIk9
tlTqw05w6g/onTUMINt4XdAnINokeRcX00M3uuGMOGDF43rAl3Y6kulVZ/6Su/OwynuvhrY7QJDb
KLPN1J5xZpesIfoy1aiCXSdxqiArdrsapuqmv71+QNh1fUmBI1XwsXt7ml1UiIAEsFog1YYkvK0l
vlPsrOF/kmVHIkPbrEf5uBTHYZ6c6FhGbhrucAOOe8/UsMPYI6RUQ28pfzTiyhL2qWV3UFpVZjvh
AY/aqH408lWKrq50eR3MsDv9gItVnGNNvFJzWg6hcqsfiwJhY8VlQrTy4LYTpk4HTrEuum01P8p9
NpF4h5ODiPgqPyzKQ4XpxMugb9H+48sKhmQ2lk25B688j26Vg3zWDsVj1rCKr/KCRZI2HnjJsQ6G
vEG7raKZaGz2n3qjlnaD+fMbJGIiIC9DrFW1Ilv2NX3OJdblM3sRlNCkckp2RqKuUTrKNhxC0bLH
s/AKKW8gQc8VyW3t9U3qgukzGYR0TnKvI2rbtCcdBo6pjn7rZiFYEcnWyzRTHWzK+MjqGGFoz33g
f5nH5SizDA8H4KBldnNhA4V20G9E/J81O75XHNFaL49544boqXOUoiup92nzPoyDDmeo8MRunQYr
QfNLkXe+rWeMgpGrr+qQLPQbdThodOum35EYvh2IjtBd5CfzS5DY4iYxXPxGNXE1JXeB4Jd8b7kr
5HREDveuErzlTJRyL7B6QWgwJ8BxTvIMJycmBWbENo1dRsM5MxpMyhInBF494HmOxnyyNvSlyNtx
xgp6V5K96Mel+THXJptauSugLqsQ9E+D4tCQDq7xbOROsviT6igMFjRSxG31IcZ8of6cLN98Mdax
F2xIhsAVvdRJJ3MheoREndtYYYy6U0CQvLdObPt2utXfBJPtKPPjw6VZiCiBvGWLbu1hDr202aC5
lekN+bfH0i6HP86Z88JlkQ9r8c5q/BgbYb53TuERa/FHOL5Ftk2L2wUzel6uOzWVh6B4kb3e3Lc3
4TFcL4j19+1DSMNiYCXmtIAwArNW1hysOShmWNhqmLuOsgd50Z5ggNKjGbZAmcmXoq/rj8lyawNo
DXEwsNYq7h6gPRuti4hCcjSPAX+nbBuaYdntAZXcZIe4sU9gb3uL5X4YhOVoXgXU8czFAlfeaVD4
Uxx/tM+kAbj5Qzh6ev06ty9xQ99+l7S29tp8keP2bj4nUGkI3FCc4i2tbGzLdRf05Fh8qf1G7V6M
Ys0KEoEnmk7xxUfpiGSF2uWz4H1gL3A73aYhQzZv7LG3dPr4Y6Di7I+GV274GCqPFY4iez2vpReZ
8//24iIju7rbebPbUKTak8feB84pw1L28L4Oju25+YxW2SaAsIzZtX3Jd9Lu+3egTEo7R7lDzvm1
GF4T74hUTCmV1LMJ4ztxpNSD8NvJvgKKG2NXvxGoB9p13boZxSe1tL4qSieo3ELEnsfRND9tCYGh
+iUa2esAEMBAxFfBcCdpFShOiCFQtMKAOkm5Qu1wb77g6/MlwCqBQrVGbcLfNb4nr9ir43/PkqDf
ygflnL3OhV2yLT+EsiPoqMW4kM9x8qYGtvRleNhF3l7WG3mXsQ4S5lk64x3Q6iO8a11yucpa7PFx
hzh3ltN2a1ZhtoGJgACSc0JbvuMegY0o0+/fGyjVyEpPBnssAgViBMXFje86PgvxYvoA7uJI4xr4
JBR9vd/OMjwQjAd9vFWDfiV84QAP4tOGqxoeLtaV+m3DwqTa6d3ywJyiLA5N6MiR3d1q4Y3C98Pf
2G4Kie50dC96kQ5Ngj+xQRGMNZO3h4qLQT7wv2MVxxRbeNUfxyfxh8B2AKhEs3X9zsc985lhW2B/
jAvwi37KJk69moLKXm7gK4Dx9+FdGH1ZpUtWDwl0rJaR5dMdC560mtCO+nzJrMiMI6H6Swseea50
0a2ymrlj40bLSVacCgxKYp8rn9tVvooeB0499te15g43XepWZLni64CXULbLc1+hYCuPHdaM0ury
bSi3TDBm1YtMZ6FrEx3ltkd5WzjgSah+inoLHTZ56R+zPSs+KUd2/0b7wxoYkLfd2cLsCo+wjs/1
coTN3VEeNJ6BrwDfWbEWHhSax0vmgMvutIibHhb08/yhf7BKER7ChxmaGxJsWePD5Vz36NachLxY
qhbFiXbpKTvggFhJvqbYIRdXd47Z11Fcj8IOxoSAToK8BXSFI9MkWhHyNx1lPFSjZ7nRKjhIm+S1
em2xYJ5hUdEHdMdL0FjjoOF9sC5pJ6fuWALE3LbPk4NnrKc+IcAon7AeIUEkwYgof1NvppNYPd2l
4dlIJ0TnK2017y2nP9YO/WN8P23JumwPQkY4G/7/wqlSbqTgLrVofNFZv3EiRW89DffH8jVQCz0v
twh+eCrrmD3xVz3H52ax0c7RySqeucvR0LMrvvdPmeUJWzVz2r3mDIeAX+6a22lFFIMx32i1ze7u
c2KYqlNYzxFZxfpdfGCD9xin2Pp7q3ix2z5l2Ocbqw7dDaNBxUlJenXKl4kr/qHxli/rwsyF9Cw5
5HAg9K7YBQvHpC8hG5eL8gdYE3qRlqpExq0KaR+vDNLW3FqTM6tOLbsmGwIYK4ZnwXP8LJNTrDh7
UXIZUBEbkjoyA60LKkH4BZh6RKXS2HvzTgltNNK97mA1s9bpme3i0mC7nLeZ7Ks8qPKSB9Ah/WFw
Eb7eRKWjznt4YnA4x196nIJe/h0MA/P14qUKPfW7E6g5aQJZ1sAwNKNBw3kQ0uZSObsF5qWta1DY
xQwHPSP0GJGBkhBq3DdOAavExTYTuxgsNblvmFyRGCIAYiBpE5Gk6AtriJad11HXMLmqXOMYO+Um
f7lEAjBnkBymOpaXPEKHVYiOs623EU0nITCJp7t8+HzA833icTVjx6OKVG4bSpXwnvzcS5qOHZyY
4DGHSF8D97LpiL61LTyuZK8tbL7ExZN9GacOF3kbAyilcC2SZhkwUxLYJKW1gyOEzvAqFCuKeSA4
0Itx0yTuL6YaPzO2rlCqwceraqgGUPVp39DjPLQwJ+oA4QBndJs56X0/MYn2JySlptdxbWNcynCw
eyvdBXwOdZ26UQbMzzhZbP1XAverU943xPKn9/MNWr4wbUlLAtrtLD5JRwrduMA8I41vwMIS5EfE
naDzsgW7JWN4jTtRpp3S4EvvXqLeVyfMbo9L5EeVS1IVSBzeU5bB+Rr9kNzMjfyCROD5XJLT0CA9
w8n2lBBQIkHydPt36kv0eLmn5qvg05L8EKRPWffpIQRS1/NNtp8xAVrqbYFJZONILaUmMsdVIhwU
FpRtdL5YSNIxLsy8RhJ0DvlnDZ5yBLWDC0Ae3F3t5M7cb4z4qV/Osbxv4o2h7uiI8AHEvcmcfNg5
RnRq222qr5kC6elrwvBzdAOIyG10u0grJsWi03+MrkqZ7tUq48qzyWnHdhKtzXcxdBHeqFSB6V2J
7ZYbvnBWGSpKrZsp3iAIZMiEPLbfgRNOq8U8pOldghDHIv7J5W3sxk9gh+IQrWXc5TKnwkzEBl7E
GFhLbPqY6kYb7xTwgAmHOB85VZAcGE/2wm6ZbuLiQOpQoe4iywXtYWAcJDdp+jxhdEmwemAvZznH
39XJ/RQut+bUHuk3tLs1+w9rJgMa5VLPCK4k2KZTM8qm+PqlMuLCaP+XEw2RualgHmlp38Xm89LI
8Oo48aN9sQ9WhMnEbuVr1PobZVUzMcPFCrhzOAjn/kn9xTBRkv+GVXJJN4MrqV9ELt9TAppQ0WEw
Xda2eZ0AHnCS945k2UQJS+JnBezYvNeab0r3fOrN5BMi34MYLuua2hsmJYCqN/zQ092U3aA0vBS7
8Ko1O/uiXRlMX5IuomDrjYaLLk/+gefzInloSoHSJ1/Xibp2tGJtMPZNj1gXLvI7J70fQkUZD8Xo
N9MZlaCgrbq70diNqxYOS2p3bOjVFjXrAOTxaH4Yrc+cIz7P9K3Wlo6zoKFFi5giFGX454Z7DXFY
xRrr8APtrA34hQo1AErBp8jObhiIFesl3AIOjfTGme7UoHKlb6or4DASxsLhCGZGWstC7HvgdJJv
dYRAM2zzFc2tZbKTMKdixrnPDMI2HUG1cxCUiVDP8h17qn7+xZL5PV3mQgj66av7NlTJzB4x4WVb
okt3+zcwuWavCx7QTP+lv7Il6TjGwA7Co2OIPHF0wc9LUHjh2Kuukh6mHatJ7mhH8S55x+y5IUz+
uU32MkAags/BJlpJ3k9fs+ALM5pf2kdNWieFuzzI74C65ZpoJ5OiSTTt8enSBGS0Yc815ioaX8/v
LLefwkT+qg6Qruz/f7lSNDx4JXZi+FHftohgCQKhHwPTlU6MMBBUS/50WRG05+AVVCp+RO06vqUi
9hKMcTKAbdYFlZYYMEmjeXUuyas1DhMr48R6LgA971kr99E9k2q215PpNXiVJE7jAp4Azd3GNNb/
h7Dz2nHcCtLwEwlgDrfMVG6p8w3RkUnMSdTT78dZLNbuGXgAw/DY7pZEkaeq/lTEfuPDMk+VrzmZ
V/Bn0lX58DT0ImB0gkkcgmEMmd8LC+3+xnRnL6HWFlsoBY/j3M8O3LLVA/F6u2IbBeJavWuLjfqq
P8iJp92jCzmmYfJ+XF1xZdvD82qH68PY3mzGHRYhkdwE2WGVJ9MHnYk+yhOAxmZ4T4LkydwV9zEN
A3sGbHQz+/m+CDtH3qMMqhl7wd0r9gOTsOvNT7WPvcSqvFUobfBs4iozAnjSXxEtsIkeEUMfxTFr
OSotIWBPenHowotL/rDLuOLrYbTPE0s/suZ7MwXcFIelJ16FMCLrzGeLlZQRfUhnYjfB/PS3RYzi
z02n/3u/66LIAhUsQoTgcZL+g6dbDaOi6ELMElBA2W9oMAAVPPpTZKecGy/AZbN3ZWZT1dNovjXB
6gW+imrYg/mFeHoNstQY02hRWfvlRWChjd9+opsj1w19aJ0sXMvqA0z0ctTe0IvVR/2D02OyUCtd
mIo7yFlCLhY1g6A6INg2AvM9yBy/UuSf6Z3pmG5vV5bF3bffkeIkHBSNL9du0Tsce4Sgq6vtyr/t
sKHoFQqEIH65ZgHjoMA6cEfhpFoa4/meRjp/yd6xv4vANYkLKgf++2a+gQIyS636NwCuuH0WBXul
0yCqd+bduI7upXCud8jCG5sUw65Z9/FZ6Z54WPN36IYyDkZlH5sYgHcCAYaOfv/fbRxfxh/KmcjD
qUmYXAXtp4ELVwlOygs8TbbNIHqvoVftVQXw5I2924O4Qx9y6dcKYhIGh8Gryn073DX9fqW7kS28
VgUPl1tQWa5MBPGnSIvSAH85xdVh4V16CSedCZ6Lz4CMQkWDd4Q1yAK5tmlGrgX0yb6LTkm30RW/
VIIuDqPeKZ7TwkbFr8EmKmGV+bRm7AAnQQKBILhUEaY2cHV5deIM/NO7vNPBJy4hETm0kcT4caYO
A5+J0IwAbJyMy5KgHsXJzWrReBD6w8YszsvJw3DQnrLSj3kENwAXzDn3Bfw+7WKB7d1X37pD+qI8
ayx/XVgNFPLbLihf69y67P4mkfgtlXopEiLiVXaw4dDDkfvvh+ZmVoaqrS6oRq16K5wy05LWS8I4
0y1l1S43yymTh9OLQmvHAAjxpD4Kf9+x8cdG459vZGHh//H0smGgEy4YoRzJX0EkurWXkRew7H8s
UboQr1uhdQEw5c5V3TLfih/xI5qhm8My2Ya+H9eyXR8YYnSrdxeg4BVQsrBB8yldlURUhzW9MCek
gNnrKBTCmD7dW7nAnUQWqAQaNnb3YjAAf8WvYJuEnGkkfXk6eSEPqMUkR6DLxMd+7N/nXeahCNUs
A9CfORi9j8UD2oE+vMEZAzJwjnC96B3Sj+ykbS6+WFuyyCRrEZsYdTZrEw6zIzGZJ678OQ52zl2G
tWjNQkQaTfkZlqJFgNa4aR2oTIKxBYqHHHQErfj1k/OmOXPOi0tM3xuBMv7wF/WKtPQHP+vpP7+R
H17LC6mStaRza5BkJwTTG8lS2rc+MtAgxoKzpcU+dV56r51H11xX3sVnzglW3x183/vCQf7l7PjT
CMjgpxEPTE4wAcj/vkPGgS12bc8dUm5vDi2Yxwnn637l8GiH+l+6J3X5bb9/+v9/tR/dk9rXRSpj
IcHWjQsmBo4iksi0onX7soxP0+lacndcnkQAMEprbIskx/i9W/lM05ALBN0A4NBgrc199wXuQ3y+
arNeiPKvUgs2hT2y20t+LFBvbTN33kDkI+5Uw4oSBQz/8t+X74fn6X8n6H9evh9PetvEUTqssuUD
FSfzPDxOJyjG+n7aExsmHWlUpBfpjDyI+1x9UEASXaHxk9z926X9lV7126VFtEIdMAWT7WP//iKz
NMomeebGusj2nNgjCj4R5YhlPkcEAC7CP0eD607MndKio7HYUHK/UJAXh0CCJaDjzELnUrMUngun
fu9vpF44iCPMD8EFzSriUGXx54vwLTo45Ik0QVpNFMSNvFS7JzKRb0BwCEeLPkQ6XkbhD+Xj5i6R
gaDO3wTja/QIFvEQYm0Dx8rEh6ApvRNql3DTv3wr4gIU/LwYEvuxJRGbALf2j6es0XtRMOKV4VR4
XKgdIFbLgqh2adpNDgf2IFQINnlnqNRQx5gwtCyojIkagAxhY+wiJDEjB1FKmTorxU6vZHXvwUWY
cAAHq3tlo32oJLfA87pR5QCMZW/y4+Ubbfz8yfXUX2vVjwkhvDwCRCpfyTOM53zxJWNjtrtbumgG
lOGUN48oCK89ZiuuqCv5be8aGXR4oMZvOTgRS4c9kb9zqBpb6cM4zodJcVeypxLAOAZojtYKvc2e
5Z2Ij3uIwxf9hCLmiywjrrue0YkFYAsDGHHkwAn2Lo44iUprBqPkdzxdNNedR2COwCBBF4MujZhK
3Vl9XfkyZfJ/TB8leVKyupYYkasfEW7CMZ0RaAFg6Csc3zBq1LDkQTgtqXX35zr3Cbgdbt7tTeld
qfDaPTuGCGSkskco35bESeMh8jGBI9i5z8KRGG9LsTUwak/zJTsvFrBgQu37RYkGGVhEv++RHb8P
tjO4ckuUh8SGBXbbOGyXneedMDw2w16sTgT2lvlH1J2v10BN1tU9rHUcgqP1NiksghKkzCAYw20N
WPXqU5zzx1r5y0mnsKTxD7eguSxpQkUm/ZZhH0dNNugKtyBKDWTCJqESxPebNpHK+CB6InkiUFit
Oqka8lJEOeRNBQp0JPOI8SlAL/c34GfcCZtUeq5h/8ScjbuCQM/kGmNwG+1M2muDsB/0vYmE8BoM
9FMgKeUn8SNBzX8sdIvQMCcmDITrDaFWQ0VKsS+L5GilTjVDgCQehy3z2gnAcYcJo8ogeE8TxGHZ
nRu+INaUclpEViSuaQfZnygQ21NXTomiEJrokd6gXvoBNxadhWy7uKyDDVGALjVOZ8R7aUhbfc09
/rxG1LNC+W0LQfLVHEGwYYPl2Rbn4KbbgKZox/rEEtj4rbE5hLXSCIRDgsV6cFEIpswzLnsIywVY
FcIa38aJII0420QGEmDjcZW8gL4pHK8DquOFTTFnVxoXRAnUoAFm4AkWnLhZbokSDMRGFZ+ybj33
MWtm1YkD1KpqdxAeDCKFruv+q7xgH/Ci9u5WbSQKFQ6E8hg1zxkCOuTA+CswTqJgAxUW2OX+GbO1
ALPHxcaeQUYtC7TSkCXR2HGQQgG7QMORGba+YrZhPUnuymD9LNEFZl9OGxgfASfwcDCZgSLwP7dA
0i5bIvQY8N9tN8XwTWHMzFK/RlzPyJX5wfEjXXlX4Y7RN7N1Gmv6fNFrUCMQ+goYgmRSEKycBMDK
vsIYOPq05mPqn2mKRQLZh9XqNqTJSCyV4Q84JPyZdBdqNDdHK9wn9Xma1uU599UdvFBTPsRj0Gpr
7bqeZav87rYSYhzBr5pd3uxqzqTxPOreUsOX8oz7gFFj1F0uNUtM7BgRG+qwQTlU8LGJp1RrlRGp
cSv1EBU77eb0zPuIyqD9ehoERHoLnM7NEROdBmDeu0q/1ZCEKJ6ZOoi7+xuUMqL7hclVkB1dDwru
xMzSe568r4Io3t7p4IqQrdc8SB4e6I73Jnvl+vYVV6GIYDFdpw4Cpv4LhMtj0Qb0AUCkGoA5i6ON
v7gTA1UAxZ9fzduR3rIcA9LDyKFrnQwgjBT75hjH6KjsaTHtuD0R4CBe/iJGiu7qzyxxNI0oaKtc
QpruDGpnbQlr4Q2ZEy+S2EiZhjtU+CzdMsS7KXL11MG4QvymhCiicniacgg0IgCZgf1km9E3Fi5o
DHwwvI5Cnw8VqpDVHxrlBlHm5yih9nNqAmFTT3uVgc4xZQi2wQZjuiMWhF8eV4jEGHwR16WHRVfI
Fza6XQUQrZyB3SbmJqLMrBkBGAF7TtXfz+1aIZzDuXSzw4Sc6rjavFvzlqNWojl/Ick4t5Gx3lBT
57YePcrXu/oaxCraNF9dHYU2yNLB65iB0NGwGsglAqvGAg0h6g3zd8dmAWd1n4A701QsTYNXXtdT
5NQPBCnjN5HHUBMIwrqTLi7XmRHMqdO/RBD96nx/6yFM5VcmKXZC+QfyIRntRZFWWO1E2ZXQ/qLv
q6wLwm6+s11TOLJpxd8JWKcI0xSSWZF1a4RyTgy5S1rytGPuNReOiu3xbIwGE4rOzb2OoztiFzdb
52ERIK0ellmQswZl47cKIgzvd32Rh1+Y2H+3RTI+y9+7IoyMREVJbMwQfnhYrqpRKWlG9z16A04V
daPMFhTJ6tzf1/e523AwIIIZN7enlAwp+od4RH3t4KUFEUNFMJ5y74IY6dM8/m0O4S384c3JtK3E
CGjLbpQfLdutkuNLktG/Rq/I+uldub5qv06Z2OubrUtbFKfsv3zTNDtm/YwQird9USxM0RV1HWGY
BFhz65rs4YEffM4gMoZTGx+H5DlDTr5b9GjW/BXR+Ikiet/Vyyh+pAqo0fUFHdmlfdJWDKsj4fr1
NuuRZU+kGE4vpvy2KsNhcCTiqc8y8RG125ahOW0RgSWzC9x3daGJ0UCQwe8Z79ITeTWsBk/WdIan
GKpszSGD9OelRHbd7lbTw3TdoL0bxbXE7EMW4ehXrTNCdxi+8GGWTpV7HY/sKoi34+bSnhX1qI7f
C0QCcxOo21uQMvDC07swo+jYgdr0TV8+5w+wv4kEv6WmB0kFHaPLiILpxs7noB68mCwE6nR7bwBd
Xs4AVjIBkYUr3sJp2jRNmOU71hoUq2DmtaVNyW6feCvUHtmHPQpmhqiM9RfIU/PTJHvUqPL6iDBL
Y02i9JUgQzeP1B2EUx0n3tWrEjfKH1ZXPEpfA8pJXt5nDqABE4lbZEcsaQC2eFwx2yJ0b2wsnZJp
65QWlDWsyuWk567jSKGjIH64dQYKOgrcZxMHIrizgxcD+eF2CNJvzV8NdkdXxxB9BmKSPI2y8CKN
Hr8GtEjGmsf/3DitgVDQrTgyKEnIVbhaK8tk7SG2tHZd+uqxcW8earF22yeP8A2X2e8QgxymDUeP
1K5be0q9MT9Su7LipCuzveIsREJBohGRGzYOMLJt1pGL+mfbe3ynbrWeHyd39Bg5nHzN3/vgWlC6
yM6z2uO41XzMiN/1FhX0Y+XiXvGQdrNYhd7gLAkAFSHs5LuMQ1RZtIO4k57HR/gESJ0QrcckW0TP
evQaqj++pb5xXIy4N9/cQVRvaQEWOkXZIA5nxjkzcvHHq77V75OtfpC+K7d8SHarzfjRPCbbvHKy
JSvv6uhcckvDA7l4IGzkIDh8rydEkKvdsOV8oBfUXR27z+R0fv8+nTQfEjI0wyRsHq/Osh3X9LQ1
EhQkwBtqamMbd+IhPannOlwIgAFnBD5TSz1UQRfgZEwsmfeUvzWbx97jBzYJpXhRfyNmqZzLXf8t
vqF4azekwV3dpWNtamfGz4Amw1koCd6tdpfwsCo+hb4zrJgyY7NNh9O3OU9wLz3OZYnQeqeQLTZn
SO8xgp/9DPV3+xCn0ZJ5SPLWV2dfM730hQJedX404jjg1tfKXV+fVsCVfzsAxeV8+1lulo1GbDhg
rStDA//9H1CdlNbmbUi4LRW/Lsi7soQ3460/iMEtQOUKTt1Dtdh84VvgTiaXvwws7Cz74xswDM1U
QJHFn0i/FLelcSlqAFZH7VwFl4PnsIw030bSS6yi+rYb1IU8fYuE02uKdYQGTD9WF/zrYRztJcTJ
Fy9H4uli1CASM0duuqjmIAroOWlUZVdJ7wS8aQiQE/uGWdnw9fNFteM3KKLS/OjjjTY5N4JaRSxA
/c2jISoZB3HKSy3xKZwf9go2++LQAKMCZO+QenOAJwvr8ghsmLE2nB3lcIpsAoy3XRq0gtfXh1QM
ksvbhK29DxTZ06N3jS4s6XeXK0VmsFfRQbyhknQzNp/OLuuqyhDbrN9kexGCp7fbkd1HXkZdcgzs
Gp7MTC80CD2wBSW7Kt4t+niSJdEmj0+qjrMbakinJDCo5ep+/Lw4MhPs7bJVNML6x5mD7TlO8c+w
Iwklpti7ucQNd65Na442Okx460GhiE7pIEOgoHEd8P5a2YewZ1WLazJ030U+V9GwFi12lt1BgGke
CGwNVJCUJJh1kFnodqXE6ZIjEspF241nLWNY+5Y8U3V4o7mtccC61zxkoRvu/vSCXnyeqP0kjeUI
igiFh4rbL5L4lT0fdDSKjpjzGSAILmvUMkuPj/KoR7mOK36l3GvmR2vPYKyOBp2MZt6Vr7uOXVIL
xoGsJUeDS8aPo3SMkDR6pogtAF9EqNebFPlhdVCJZjLfrsBMMHBtjeEFn8/xUrn5vEcyCi4NjFbw
FV+W8J0QpwIfJ3+/fRWSPXdnUgayNZs31NWJGLWROFOS3C4blpOgpSxWh4nwVU14bFUPqq/3wKFw
6ihogt2eWGpu1NUQ3HBeiO6yGoSVNyIR+0EKJN2DisJxI3Lo03Uds3tgWRfabZX+mbAzxfQZKOIW
OQjmmvsFiZ5WDstzJ8z+8H/VcmaeTZ9LQMcykLOLnM4t0Rza0uzdLut04lb3JO1Q58hYzkMA0Qb0
UeCQgFCmzCJfcpOAxWNGGZbY5mYM1KhHUaS1fjKF+PRKzV4UYaljFKxHCQcQ7M3c+HAmpY5iejlF
9b9h2uIf4TaZjvL/jo4FC/nH2WWKhVGJrEbBhZruscZqtv4OWcQcmTnX9+bmZ7nXnJRHrJqJEWYp
rELmpb5Ob7SyLx+w4+7qLUHFijgbLfaFSR1NNVYHtbO1l9TOEf7sSLDpsSq4y+2+gLzKC3G0I98o
3iRbB4pyFh7QZV4HYpC/YItozTQMWfAKhiPvFsQKLWt/h0SHuxGt32DyhINcnGjEIMucntbSMfrv
G3kADD61M1AB0GSCHww2GAcoirobnK7AoW5lTB4YNORhtxipQmoOgUpQVQZ0J8pEZ45fWqco2ZGG
iJXbyNGPf3N4/pKp/FYzFI2EVHlpmn/qtyLSfrVcL+H9iBL5zvcLhKR9cVLjoDH8+sh6QQDgy47T
h82agLpk493X6k7pD02+F6RN253JFSHmmKEYmqTadpnPpX9r4FoES3kp3wkBBNFh3hxzV+g3U0gE
0Y4p+YKLndnv9lVNvvo1xqSZ2kqBIQQ2J/rAykLUdCXQsAW6+XjDHGR4JEzJ5YHnaGBztfqXsFPp
D25X6Iv/vxY/7sEkTjpB6rgHgQbXxoN5qEPsd8CEJfwVh+y2fRs8eY9XwJ7uW99w/3u4Un6Jdn77
MkirIUGR9Y7sEf/3Q9DfiILqDOZFvoyJh8+Pdfp18DOPHOgLBjxakcKJhJfScK/4WNGAOgz+NXts
2GmA3AWXa7EbzLt6BjHoPchrZ6CV1HdK8lwJdsO50ZFjEZaGf+vWir7ot8px18kXW9XsCd5k9tvM
HTgmsFl5BQ5pZCPkarD8qHLUiaV7W6C2AYuAwC1RXO1+5bTtYhFa2ZPuCiM3OqBxuUtdhh36PCQX
jeQZiMiBxTknJ6AOhtfZ0ykWwP7VVlH8/GmRbiDBR/YmuEkfxtg7Lokzxg6wKlQHQi+YNgTPipOt
At70ZOPJYg5TPYTnQCHSrmj3DGw5+NeCBXodgVwWKC3ccYEN1lV7zKpW4t5QoDsTummJLj7AOhvH
u6VXzQCUN2gtKuI+g7ZE/OmV4D3A8vQgv+A+oHopehMoL8+QD6LbHRZ3FQ21qYWDO7wlzzVoQ4Yd
ln+N75MKCGYLi1H6RonI15ev3rhi4yqDvj+rQe3TnsfMT/2C/2SDg0fwcsNyZ/E7E96kC9XJSTjL
/koJKDj9aJMjruwnFafrrpDXN+YPX0rOUvLFSwPWxcjm+X+ABJFuL9kzCVLv1TZGp93uRiRGsdvK
qT2hMA8R6FOf+cfMfKEwXNWCs3M3FId5uJ+qB5IaRiLgUfQ7N3eqdjpRJPE6AwXP7UlmS6TfkG18
WRfRTuIqsGgwPRBKU6H+Hrxs5d6Aorhna7IKg2v3pAsf9byFTNHeVxhkbnw/rnyzjebupm5W806c
tggY5+zjKoK3KiFrFm7lOit2HOtUYsO+Kv7NR9Reb9gJBfVTHVYZNk+E94HU7W/VVmXTAmsApjfs
D9Cudn15RPKmrlcid4Q7z6Rj2DMYpraLPQyPuAQz15gdinxXhsnoCoLbN452dTWENJFtwKkzljce
w6Iqr5vVgZZRkl319GGyHQKZbwo+awR6/mRW+yraja1nyO6K0avGL7prsTAoUCYhe7LGxtXfdeoo
o2JDCJ6TjDy8Yzh4lzfy0GpPngJcHfNS6f0eS9ywvVwYGPF69KFihgoGZzQ87NLqqCSE3K9Tei7l
4jWEt8R+f1kj416UlnT44Bf1Vo0JCtf7Q5J9TP3+CqTU+7SCGZskRocTIDdsg03DktsCzlNn0L3z
gPIXthCbhVr/fa79yajPNCKIArIT6OFfAqF/1Pbhdk2JHYfh7GYEQG047cxDsuP5uMOBYD7ToWde
/DUB/b0t8/jtFa3Jk3xnfChecygMi+j4v9B78p9YZBk1mgDRiSjpJzIHqdIOoghU1Hzrzwan25r+
8wBFAcn2iOpLZx9LRMATYyAQDJ6jyQaSQGufdgTmeYtNBvsUTB4OFEIh3lcv7QMn5FQFOHVhif9W
p3+NTr+Vhn+84R+1Sa77qVllpIgBDNlpMO2YR2ASVV92gd4Xl+d/f2nin66QIqkCa6MJhf9NPB93
2mBql36Z5Qry2QZffNLpXx6X6BU08l/GnmXDfws3/2Mb+M9X/aE2EcpJUSeFV40f++0YIgsBTIx9
PJbfqD3Xi8rvL5/zDykShLKRgU0ACrnaP3lesRDYm5HST1AyXzlDT/phAtmcH9JXoIo7rA2QnbGN
aSo9/G1iFpXfWg42o6syqadoJ3j9n6tKi+tgilmrLS1Hidepw3iI4U09tUaY5udI8CMkUpzRnBe4
Sa4edBwGe1B3qtRquIvxeFKoPiE38L1j9DrV71Hmt9WaHYE43bTVZ5MdW9y3+bNEyNywW/XHgVgS
zJcTSBD7bYgDACpY/4LnIB2sGj8JywqRPDnI7qDClkATlzmPRyARcY7a1eyVeyVYYZy3KZv208z9
7ile/sHmoNplwyFhIIi3Rms+1rDJ44aNTgnCddo6S32sX6v8fgrah+ZgfkMp5tE6aoK+tvXhsYw2
NMnaL3UeY+0VFo5tqmSJRcF8Uk4IVlN1y5LAvvsQCk+bvFryritrYLcxK14WjF3Arpf5q+uaSTIC
CSH0YqGCHdABVCKsZzGDadPmPlNOeccJOCk+xrz/vqck4TdJzK+vlfXjIKeiKGnLw/WPE4/8S+0m
9SJkyiuNGWrXwa8gojCqLpkFluZfoWrUID0xHtsomQz4/QyV5ho8NGUMmFz8lzV2v2JNFEjPPCjb
SOr5lOq9eS/jEKYtR2vROqA8YnS4dEFHkYOFbd1sWpNhx0YhuQkSwxfjNwXZbdxB3T/f8CZxV2Ci
m2kvHZD7Zg+QSfwWXmo8K0eyM28qmlhN3svUcXhfRDOAwIknhVVY+TF+18qGryS6xp68RV9TPIj7
izXAIO0NS3pmcAQUxsFyUy1D3UJk5rdjIuxWxb7ttiy7hh7jYxjn6y2QYpQEr9f8O4NnM8eP8gYp
RUaC0z7qr/h5RS4eBgUAFvIv/O7IL7vRfmMePuDP090G/ZmJhvNFkQAjnSp9qHHbVUfQflPnQn8Y
zsVib91qDs3oOM6Y99ayjjfa62nKWJ+Uh7NOCQ9ymHBr/EK9WUUO7gLSyWCclQ2mHHUtyTsdEzUZ
hpGrgUFdz+VgK7UtF1uJIAf4LnwGoCv00BeQHj9qBhv3PsJxCGBCWCbOUDym0puyQWnYdX7uFe/z
OzEedJjo8v/75kNX/ROFW24+VdIUZDyaQuX99803kHBeNRNnShIWHVlsF8zIm2mSHBBM1u9N/bsE
7IIeHqcAX64S4nK8HNqDctkQsxgYL5rTONMzGijs6N9kLeYxNrKGzUNeSRgjKojFwetwt01FCL6g
yM8RLGTUkw7g1co+Gj0T3wbg+rl8TWBHzPsaRM+stpcJrwF7h3Y9JskDS8IJwMafyHYghAh4s8NE
dqeLr9Hc3FCSvs3JTkttZvyLEshPTcH8KHnT1ReKbcH4Mj3VulNgaOcUmhi2IUiSQLiumzgQJZ4O
RpMXqTiXqNFwoQmPHKEXG86YVt8SK0v20Jp7ArkBnDGjp773Bwmf65PJUh2Bjel2VbnTLmJvcX/s
lH3Fzh2waIQHOEavG+1RN+HLrXH8bGkupZDYxFHbIUbBDZj62v3V3NAWq8oGP6ikHRViI9E79cuj
Nl/XEbuc0QgS7lE9qHdMJmJ4nV2NKPPpoPNwX32ptw3uYA5b0k64yeaZjUNe3tKv2i3rBxr6Vwa8
+TFzQl4ieWKtucSdqG9ZvW4Jx6FvrHIj63c4+/HpBY0RDqJTlVtSD6TrPXQWpzR69MkXOFx85K96
vs+f6wK2wlLbbZG+ApbJt931++aO/m32M3pawqEHrHSDmxBiBgoboRADra3vUsPHfJ0yMznSgOSI
JVokvQRX8ivDkbsNIY7cbcXhocleS4CtdD/xUXJv8S3Rr5dBSrhL4qnMnXypSHZXO0D5Yr+qTgMH
zdXKdK9vHieUuQkrvxhgIHsS3FdvE7pDCJUhJEhTvfhzt1aFuxypg7RY8K9ubQK2nAZyCgAwJD/+
IMGABXvJYV7pXBgHWyfvc8Jjy4zYMHdmVqeuOSSFAQCV0TuE8i95yr2gSzxOzr6lAK0NtmYR1MMw
EH0lI79gzRERX0lt9U2dhD0kY8OoWxkp4NrGjDxBu9cjz+iOMwcrywXgYeThRZg+V2MoG9vsTu7x
+EGrYW02OIMlW3KQMuN7XTIoQwOSmuSliguF0wHBFxWtYrS1Z9bHuYrq6Mg9JBuFbPnJ1gh5q32x
FEln9NB2JMEAiBXn9ihvqHugawPP1P31efy4AVcJNh92NNfiJ+tyLHEpn372ek3tzgiG+9i00tad
VVhNxCql6MwZkdvyA1uB7QKJdd2Ekd7fpc35r9aBX3XyX10vR5mmaQKsLjG9hvGDbq5YZ0cieBY5
lzYYfoXHFBH5R1tNX05YmWeIoX5FENblPIAs6ESYRIF8WI5VC5YZXJveHY6MPaXhTUaa8SiiDbjd
adW2rAMKr0DytJG7LHFToQ7ZEuaNKEcat+7PWnKWF1Et20pA8Ic0yAlRIokRMZs7VgHycAR/BoXW
BQpsrVEJsY8SNOUZISlImOZheXObiEFioVDQTI07Jzw11sgap/7LnBeHHexmnL32UGyAHa3VLqGv
juII3kTAJyvfgpkOZtGye52O2dMyngldQ5/SoNQgIQdqyvxk4x7BHxYyElaYoa7g4c0W0rN8lDwG
QagWmgZga4mfpHFMyeGEB1MXHLfPNsTbUvUQ+iMwHUykUkcZTTG6D1wOc4ijP543LIYzXLKXGgY1
PghblC/wdVIf6GBGm4aAXUq9hAIhJXjbS+WAyNSZk3X+S2kTf1M+/7gdlrbrH21VoQhs+KrAeK7w
0HZJPoFzRTyiEOaENMi6bHDbozte5XjPLErSf1dW6Vfl/P12ZEelbggayyp+CAwMrSuVaOT1lR0f
+eoQQLJdOKvcTbED474TzxEUbWaDcVqpF8F/AUZ5CvF9HIkP+N8WVZ13205+vyWRCMEedSjdIIFf
N28Cy3Ut2OmDCjOVuBckj5wh7TG6496jUyy9PEDrF7C79Nw/IVrwIL1tkkTWakBiJ1g321yP880e
wzYki4Rew0Yss8F37CA72GN/OF3tU7qe9ukd60c2VHJ8xYY3rJzqTEhKSEe15BWod3VQhDH+7xsO
9tof3nGKb6+YWXz5lG8/bhvAcF/xCFxBtAkuRluD+ZifmdH3WI2jPhnHCNAspEdc/s3KnR5SqtEh
QVBGWoQQFiEZMk+qq6LcAczxzDs86eyFUx/7jWmXTxiZfcjptXKIPFJN14DDNKmCk1hfGfmJkzV5
1bEA6Ol9CFpa+ctOIrxy3u9QBtT+i7Y1d3mI6zxY7G9EH/klNo0v3vGLEKw++xKuSXemdXzI3xs3
3xMA5ZR3ZohOCkaAKbPy5gAFRmx4MWjv3e3lv+8lEfnPzzYNhweGKJHZUxc1SNufN3M9X8R0NJ28
9eLVdiw9gVOt8I00LJGqYOc2hcexPIwti6ydTFg5dR+wEw5+b6p9lEsZOIO0aqyhe78NDXFej+3A
fnQf1cuqudOpZpMrL01fea9eiM5yZpf8yX31SMTJipxTHFiOTj4xmrlHWg/4lOYVZhyFF3c2LXII
THiHwZwT3q1eB/QFl3gDjnl9nmY7/b4AGCF4ENongCqCvkBReH3+riD2ZBPHCNhoHG4oClbtmvfE
ZCE6Zr9I6rI7c8k7jXg7b8Vb8Y3EaxG4IdXKmz0s5kVAIDB7KaatniP4kfkNu2p3ml8B827ukn2L
VQ8fPeY/s9npySnfXz7brXqW2Jc4W+O2CDJOXmIY9mJH2NlRQZ3dhxNIKpl7rqJthPXA2TU0bsf6
nU2L9AcHUao+KkaA9PK9ezdsbbcKucTXg8HoCep8vB2WTF4RBPyT9uuF0da53ikfimV2FuJpgSzy
B6I+0SjaaEHu6bjRPamFQ4caZD7DNjgj2SX4WjCmrotDEyA0IEq7QOKC2NZBfbLw49+avpG++0+G
8ciH9nBvT0BkiYPVGEl5ypG86Y+m5udXVHpWujbCQnezc6++tZGPBIZvGn2NWQNmBlfIUQm+qyHb
O+889oCC0VcW1C/8uVN9YZYA6afrQaeIzt1BAI7Zcp34w1Pt3Lz5cSloMDr0DKVXkZiOZI4nhP4d
/THc8bAzFm18ckTNj7APDaFLmhb5bWk404RhjIIvQrO9Ndf5YlE63tIz3Zw7G1aN/AZmHBasZBwn
/eIF/92CzaLV2KN+W0v7Es50+igHf+xchi9BQAz5VKHS4ltBFYwxc0s/Ag8vc+lxML4nMM4e9jhy
gjs3ZeRDdHI9QzVUs4X+jymNJEQEPBH3akzR9dA0tqtAwnhM0D0qR34a3gktHbHgH+h2sDQhPidq
E8IOqY4zO+LbpLFLcMRqIq57M2eMQHMELdPPG+Nh2mQurC7x1biN3as3CEEk7mIR8ooZQ7Xwtzrx
GmPSHeM1ST+gIjCP5IwzjPdH5hhOpY60EkBED5cumjr5vlc0SLnOJ+qJkLcSlSqr905LON3yLNjE
Y/bdBqnwrxQtRMo+AwLj/CnfTccbXn0yOuhi7cudhizFYUMTKu6uQ3ndYX0RCEIdqlCvsBc+6vOZ
T0y5+iLTH+mRN+xI9EjgviqCZ5AGsQXAhqQ7LolVOVGRdvNghKxf3fEJPnGbf839sIRJ9cVdnARd
9UZCNdNcszc/JTAPVBnamlnPQ1iGa0k+z7YpP6YYyTi/qKj55dzkwYWTChX5knMnL+2U+UiQqr2C
jTAWdfhtT4+U8wmN2L+lzCIlARu116FzRoZKiiExfy5ZHQ336rd+XqIbFgVE5JeIHpaVUhhVQhmd
VIuLYH5PYGcWl59dDCf0uOkrzU/tF2QjoPAH4Pkf9s6st3Esy9Z/pVHvTHAegO5+0EBqtizZlu0X
wiPneeav74+RnbcdyqgwChcXuA9dT1kZmUmJIs/ZZ++1vjWjB4BURreOXkHrqNnUtRNXy2m01gUr
wdxA4SQvHbWvCL17y7GR9nHwWmHKzh/k1yjZuz1mkBdwABg3cc20CkM9jqHJgyYAS3K0knEGpN98
B+aSsmUmQiT25BWPqYEdfdLYz9sCnQd+A0b5GZs6b5IbotlCscTW0Ar3LCoS9GDUNMxPl2b/qUXL
8j5cuo/QkBhrScEq846+RcN/V1sw0RdYi9K1XM+yVyh1DKpoKLXSVqehs+gAO045lkHmMM6aLtLk
n6hBoov0Ue4N9A0FBSmMS2sxtbvnCre9/RRUqBFQ+MPt9EK1H2Pw5qpbDkyDQRLBDBEaB+F5RsCD
fJ9GywYlJeQCXN8F+125LnFIb+Q5xY8tIDQrJni4RlAciWdPmbJphCNzvGaausxyY40LLxlW0SVu
72hjzpmwy8YmkE+ydArY9SHlWHzKHR2YCx5nKgcU71uB5hNwRnP+XCWrpj35nIMMNFnMRPkORylk
PkHAwCJCkclZgnXA0R6HZ/ZfaJolJDsaw6w2yrL3jvAAeeVBnVfdrr1vT0QH0MKNESI30HrJOJ44
5dVi4NhqwzdsGOVgRtjp2U2n7H6IloWIsESyPZAlOpmy7VccakEfVbupnvHjBeAkQqXqdAnJpc4w
CM3kY/CB7otKaOe3thc5ujqT4zVYSVSczCsRvPJ7mc1B81Z+6IiO+jy1jtfssNtwLc7BCHC72XP3
PmssGQaHaSGPDuVdvUuPzIcmvZ20bVfZplwzW/WUu2CV2tXHyNlkUieaG7aTlM0erbdD6hM7xKVf
GQgp0kM48s8jm6xfGH9SSGLFeRHKPR9mxT3foHse4FOaB7+5ybvbQV5P5jGFUEWR6Z0wS3gxaTxr
CCw5VGEc3ksPCd53TqfgDelAw4yiPU7r8ojPWOIe3yJEWuDxGbUlTL5OxBhtl76jYMiQ+KHUeeOI
wSoxLjmnowy0p8aqcpBsHC6ICINPmXkyYRY3o7ynl4nstoE+ajMBQ6LjvqDeVPmto/vec+D0jm/c
WYPeB+NIaDqFDauWLA6ar6i2NPpIEeq0FlbBsmOK1izZHRSm3OQ64f4aibBAZLytBHvIbpCIUlch
zl9OwffAHpRFT+HcriO+Etse0M1ldEKBxb9DJzw8AeNgAh++J3RGVvnrID8HLpHhjMA7NomCapkn
tT2JxUEjjJClRKYEweK8ATQ7QoMK9C2D5E4B9lCdWgqxaqm9oaOKKHletXY1NcSg0ul7EJcPgIXv
oNawGmjreI9mlQlh2wNdZhx2LnMg7TnyYMyxsVO+6c2Ll36oWOO6XYeqjm/SSrMscyw69KjZig/Z
eHT9PTVB/zQpaFDT+HRewF3Tp58n4iOsEIvanSE89nmmHJxYlMuIqWGghMFFwzJ3THJbotgJAOLN
22oriDN9dGR0QJOiIFiapAgXS094GMItWTI+Q1QkoS8wBbSOOhS1c/Ya3owr5A+8L0E0o5mwld9q
YgUc6wVZ+EZ/j6ASl+6ilqYTE2N7lhjSlmHqQRel+9xIWwz8oZMMj33EIYuA96l3Q7Et3XNjsgMZ
AWzkzS02dql6afBH9pdIwTZIBMAFMJvljARMoPIh3YAN2SoOQwBXjS0fEREcaYxac2K9R+9DE2i9
f7bRZuJ61DMTHOxSMtGUz2UOePUmtWAB15bdDhq9mCcfUlHhMNNRwcoVwkfHwTN7DGF3AQKiNmd2
8pFD+13ism6RzTDFwkTnp9hH10D60M+pJK+PNokwAhWEC8doWMeiw/3nVR/MZdw/NCFnUHJN5h4u
lxlyc9SARkjICMDItRlsdeOGHU0jGQVSbfcQj+8ixUIF32cb2/htqmDb5+fsLfA4TmHRM9Jnw1yl
wbLiFBks4VNK+PkWiMIBhvW7H/Zc5MyM+lAoDv7OjdFfPtQybd3DpLjg/KDxs9W7BBNTjlNoLmUL
qV8CF4jWUesIItug0s21bFOn6aRLiJh8KUui1ScXALbsdGnGc+h4gWQLBdXtBFHq5RtTPviINk1k
LwzMCfdZCdlGcBcWb3I0Fw58dqqEZ3xzTj8PpbVOw9+cDyg13grMd6sIMh9OYZPBA9FHS5PmxIDG
Yj1a285daeHtKNKFI64zvRMw+tQg//hEC47c7OUt8DDHmLBMIw3zNWw2D1WKAe3gUr9W1X3XYKjn
iM9+2t4SwpSaoPVsaz6KTougT6i2cAroJjOwwbWUrRRt0679Oc+7BhGM9ghi53KcEZOIvYuGtXUw
TjSj0EA/eM1SLZ3WBL4In5csjZX3mDCDweKv7CRu1mjT+XXp+KeksdDWH+waODrg0bl+M7l12iWP
KrKGPl5Y/W7UHHKmsMeyMaAIotb0KTseUCt21ElcPFh3HImYHvNqySka8J7PhguHt+iJ00WWbQLM
+Km7qnQ8OWBi1FswJWgmL2l6MoxlV28jpkg6i2I+N+lCxYcc86d5yhDuG+JzKBzSGM7nzkDBna5A
iWOKKHgS8Ak3IJKZGFIP+tozbw90pcMAv8VDpcJFw2QpuMtMWRjxkQreJ6UedT2/Smd30zbsmK1j
ChvSk3L3LMlPaXhxNUAk9o8mXC49KgjzwYNGGv6DLVLwTjoC3mFslc1FYQOq+qFqtkb35CW3AARG
aiIqnY9Jd0GJXpazapVPPnB68Dt/Z03Oc7Ttk2cyeg4AuIosOTP3Vr31LpQu8qHZ6LfAZvnktP/I
FWG01BAedttrZ7Wzy4LVxfjI250pHvSII5+wafVtZNCCZLGu5ZRsx8ehuMWWaZ3R2ej6uqwOHmRg
4M0S0JO94QS+o4tHpT7p5V4V9kJ5LDDsBjbxO032mCP2QtFF5w9KgnEEwgjcyQJZaCbPiLlsggI8
1mPZvWmw6oL5zm3UjZbIcdfpJnY0qhe7ALVMR5HHRLcTifLl1rPWNY3L4aaubCU/xGjYrHnC0Txz
3Lf2s5ncJ8F4ADKbuodM+XSzJybJRGsN6VPH3KMD3IDljmbAmWWtQ9yKwxQDFjMYWC/26D2KnH4r
3oVbCrUi4AXl1G9+pNYlFm+9CDdH+JiETuNtkm4func+LeEJp0slj9zC1U7mcFHvkOpkW1Bo5dw3
id3aWXy76Wdb1R7/3bNqrOvqRFZhEtlys0wYp3bLob8zsahhJdlDX/aRFwhgMPhU4S4Id1YnIL2d
RXRwUcDVu2nIAbEito30yIQF2xsYS712WCTu0lrl7LtqFoax4MFF4So4/BK4YijaO7rJDvIWUG3Y
D9IDKBYOLhRTbf0U6jsdEocn3efM3lY1CvcMYeMM4lywyB3p6F2Ms4imIAYWu6B0TWitQfFAubP0
OM9uKprmmGzw8FUHH30BvxfxW8mWx4skMRp6abIdUc5DQAIK5yXLdIdbQ3vgSIawLdVejex2SjgQ
lpW4l5H3i2jsQFIxkm53mk0kW5Q/YJuwQGS5+6k31eyp/a3geRAdUlhqyjnIrBh0DMPxXuiwzmUG
0eGl7C4pjNCS3/bkFsh0luW0xq/r/JbzvodAAWE23lmYNER7zVr25m7bntIT0pJjuKcYv8HBjpHz
nrsOdJfSkZgQerexTQbLK4XoeC8B5TafCSKbht/xc7Do8mWGRBI6PWhGNFhahG24tfPuzof9FLxh
JGm8b3rRkvk3icHUPtSnFqIqqQYBpD+3DwN5bBtXxewBPqzeCOVaioGbLbzK9gzCXh97ErL5dtBm
s4VFYwGthjb32VO8RaoT6EDyzkYzH3oO8827X90wiBbRAzLyKKyFnp9xVyrmvqJJk2R0OxY5bjKC
Aj+HKbeKXNq5UVEnuS+e9zhkR1CgSMeRNiiP8tIVHrxlivSaTIoZjRT9hkAWYSlKVH+P2gbIGIfl
STPiJTjBQCcZH6aHeMMeSRCg1oLfzShXeffxsbC789cNx451kp4A55eqLdFWR6LS7DUneI8bRDHL
wHE5XXTTrJjCu9nXK65m0HxfSvecnaEpVG90UcSDGO3iEVG3dUP+Xa7Z4H1wlMrNxp9mmTQBMZCi
+YRFQ2deXha39aXHKAfaIJ0jSxLGBToawcd1bGP0a+VlpB/4wNQcExf0rPOiLMolMjaorzjxQd50
i9RYpAJmYLvElEshljlh7licmnG2Ih7HMD+RGScIK49SwbkX7C8Tp/PAk7qkSnyt1okNxc/W+LaL
UV2gF/19O1r5lXPn69M0PW1fJyuDXgtiz9NULwp9qzPPwW81LtWHgTbNLj6X22SnHcJzeoFQ5u6K
PbLDJdir9HMcZpw/Zu09nQA03LK7UL7plSv6L591+KIoo0WNx/1KTmPV5MkWkxatLRYoXZV3juRH
JMj32TMaJcTLTFvZA6OLiXRjHjxwysNuIr3GT/AvQn9Jyk0Bu4RbeYr35KMs63UDq20hTF7yFSdf
DkhoYbDhmRzmnrJnBSia+mQanMWFs0XqR4UGHbLOms6jF5JYOvMYNzBjPKEzIM8Tz6hJPcmE0if4
xjDXIGWN8lGUMO6FnaOw5xubnlzf/k0tD1J9lqqFr8EKZxsmkIbrjCujfWDAFz2E00kJJMEEGq9p
LCN2bwBK0il1OQJoc9V0BFIY+kX4OfkzmcsiAfrBifXQhqYbKsB6S2nJPvOje88MFAPOnPmLm9ly
v+YJV2/EqbcHCG4FJYeCANfVlKMcLqBJ0RfHNbTnrTFnYBaUDzrYiGt0+HQddREfCNoAmPIVXdzQ
VlGW4ubn//mTxSgkUpvKcIQymQa8fjAesDggZlUe1fgtj5/yqqav8TzCn2YfzbZGu+GXytbtiq8G
3IC134fJiKl7qSmrJDiCqkyRISETCFW7oWBeNspiRKwQM1SaJJBxSMenHu+j4BQKlyYgKefA6k1/
B0IOjbHMh0C9LJGeYB5fY43HKNpNxK7YXZnYTBlPMUNuZjkzIWOJAByLJnTv1hG39K3aj3RDzsk6
vTUP6iX88N7UbY46eo7OqWRQoAVz91UCm4+0bV7ecyBEYDMbzxRG1JBwslljpo0C03Z+gMiBL76d
ZgIKjQYkKkvRn4S8vviEPwRLKnkQnMvCF5S+/AdIUpJvAUZjylq1Bf+V8nm4o3XO0UIRUN7pQH7D
WcHvxJM90KeLbks8PTRFWGCred3N0Naz2TG/VgS7Sj/DihIShV880R5LKm9v42PhkLdhcyPL982w
g87rxxyq53m6GATqOp0b5c1NdZUCmwHwMAOIkpREbDBXio4ehWCxA9st99Ql0j2uIkJwOKs2+Xoi
+Ezsa2cgF4JxClXlrHbIQ58LK7rsv1/BjF/NhjUJhaWC0FhV5CvvhBr0majKxBOUcIEwRHP2AfQF
PanDM5wyhcr9k5g/4KbnFBYwgaHJT0nsarPxDc8s51tz0TLTfPfrQ8B5Qz0MEZSUzFaPnoNQrc85
KM3N1GMQIPMurQVu0ET5Uu1srTm062qkSs5AnEcLfRu35dR91IsF7ZC5xIoxmfT1rZrvdajNrrdI
JuP2bMhmCdDncCvpnLwImGV0xtnb8UzFrgEJqt434sS/Fw6TPIx6wpzyjyVRvyoc9KTXqyAeJ7SK
axzoOJfWZhA3I48Zgn3xaA5z0LxEJe2BIE89vowPujZOHektKb7CYySwA1OrzXs0/luSID+MA4nr
hTALz5OvKtvVq7f0YdgRYRGs6xeaBV31aDUvAlUhh0KkfvNiX58zZ2odtg/00/cToBKNE0Zhari5
8q4fmgsD/AkHhHYdfEKQHit8MXtjF1Mnz9/JeOJwlO6oQH//IP19s5nuD0NZCxKipUvX90dUwkEz
am1SWoO3IuWPGQrl+XTenvnv9P8X/S5+C7GH4G+xjbcJidczoId9tirx27x098mppxiHLghtd145
uboepgeCmpujZoZcG7HaDIfalNrS1jZDpyMZC0s6Q9hPDu0toBmFbjTOxefujFGMmfaYvAoL818W
P19916ttv4MGqUkJ37XZBAcWip1JVRIvlQuikzkEy/E0DdGVe0RY8EK/udN/F3tPV1f+R/x8NQEX
y64NRoQWXJ1YrZIR2xao1YF7w6EwgensyAsksenu97+w+rdy4uq6VyJzP4pqqxTQ60F+QEk1SHcx
1OQJHryiuRSvDXuKPBLX2qu8JLQDPyQ0yOf2Ym6UlSys2DuFEy7w0qafJDmafkuJ2gNJfuxf6O2S
+lng9Wfbw9vWgbr48en/H6TG3+QfCEHKj496/5Jfh8f/fxkLzw/xz2PhLy/Rx3+Hwf+cBc+/9fFS
1f/xD0nX/9A1AzagaUm6CAXkH/8dBT/9iWahwVCJYZ8gxCh3/kqCt/5AXaYb/G1LM1Ca8bT8lQRv
/SFPwgxLNVD7mCBs/5UkeM26UnxIUwwBolxY4aouA/a8kg/5UhVmRqeJd9pNa1f9jU+jCF2PtgrJ
vt67HI0NlXnLyJyvedZwlyR6ewhjcGkEGErjQ+ihX6Fy6qBX6+06V2sUXKxTugGPVaFDR3+PxmUd
0EPILqPymkXvTX9n5EuNPjGLSJMVcCww7Y17K+E8Lez0busJGzzTGq3rBNur3YYrjSVqCmJ2oHBS
qzwy/aLBdEtsEJXNbQEGDmTvPP6kqpiXFePk7hPs1ntt67faceLjIV28V+xMXacbwl1wKfaIqtFw
rqlglf7JyncYX6PmkG3zKSQEC9rEXlFuRNQAzMQgSMmb8q6nRnad8DjZswCs9fE8pudMZhyQDkJh
cDw96M/Cln851E4YxVdWcAwi5D/tmmAZ6SNoSI+yM4RNfAskdgzxYVpkRynbxnCSY0IH10OwUMUd
cuh1hwV8xv6DioBgsIncW87JRReoxhzAj/Npn6KyK5ubmAoG0UTySXv8I46c4lzYHOtQohvkgO9I
XtRuUCsh0MOxuyZkUX9WmcYZa+nDXFnw9M30hui5DfjhkLTZ8b4h62bSYSymM6G+57/2SHG7mjyc
KFAohKWtn2PHBW5K+iDjQTjQSJT8ciXtGxeazKER7gbsn/pDsohuSPsgCOlmUp6NiBdgQRnIXdTn
Jnc8umz01A8s/EwdTih8mWiKhAgx13fXlbGOX9ryfSQlWd4c0Y+NIJrNGfQs/AtOXKMnTnaMFTB5
2oU/fRC76rY6zuZTiX+cYTmNnDtyX5lnSNohsGlnUl8sGFLG2LiW78LRhbHm4LjOZ1F+Y8lrv97K
9MXQmnGEm50gKDJRhHpLnsWexnG0oxXQKmudLrknnEAz0JXL6CC06C3WabgqFTqL3XqsP9vgLmlv
B31nSC/EZKkGEIata8DMO0fo0vDO6hxzgo8cW9yMoC4uOmDfj1eMLqMdIukN2VEMndBTpOhoV9Q4
4SeWJ0rxcdO8mTcdtInP6n2KWoFtSI8fK3CI4w+/JdocJjR21cyEjXVPQNJ95NAyxrLE+GRWIFTJ
NiK+aBIuBzhWdEoQqzPJUoIFkxWnXnX4Z2h988snu/TCp2aHAd7dcnPZUM60R9RzeNE7YLW4NFKt
nOMxTMCSVc+Veh6MHbvU0C3z0M569qzpXIRRzd8Pg11+0rhERdQdJFwAE1MOJ2NG80Z29z3SC+ix
ZxME3TG0yZ/+7Puzp2/JE+XBcT8nXcsuP6aMDcql9Zp9VLwThrIu0AoEDW8+n0bRgE9sU/w6te40
H9PdYEYGHgZRKgco0ELb9AJfI0c+fqd8Fru6IPcKyXv+qYocnec9Ag5eQLz3FYAxQuqYEBfxo9c9
qC5jIiA5psnUhGjJo5Fgd5qr+may0SJkSrMXBc+xGe1NmEdQIa2znnyS2DBDSWUR32zZxraAHgSs
m1cosMmbkjmCtiOSFmIv1/D1Qutu8GBwEx2IWM7iBlXm/aC9CQ4tr0W619514wDgDR8D5yXVekLW
jm00GHe58Bk0B9LqAcx9qEwwu/HVUr29Yuw6BF7pBP7gMwKwjrynQaQ3hT5Nzuo5TQ6C5rS1Qmwo
IM5gYi7ImZ03dEGbHkjhcQCGnBKC1Ozj0NFlphgO7lWFsMmqe1cP6oGT7ZfdFIbK4GXpT6B+7cqM
9uf+pBtcWIEALl4rEtNirFps6eJdtawgxSxlAIoOo1mUpCEN3GpWn7WLkjEpWSO4zcydEnCw1W86
4UEZ3oL+Tmo/Iqgvo7YfPaKCm6MW3vmBzUuUcJxscTCYGLOwsKFDZfStPOvuCnNaFB1q6fXkD2+m
go5xODEyN2AOCjbmDOM2P/RO+cHQYjLkaoux2xM/OqGZsOgUqJarSdYMpAlBcwE/Cv8HPiQIRPPo
UzpD2anAZfNfGBwDcywdBAdIQ1afDfbZ3v80xxPnMbiGJOSAmQl4vwBI5qdsytLMd4H0yh/w0LfE
dasLci2V4mIhBeOYTWb3tlLhhjFpC2iPDAx6fJQnG7P5HCMbFznXVYdVkm2MYsFonFeKYemdyOce
MfYu2jfmW4awyUARV3Be8YlN8TEx4wf44qwpWC0nWBOn8OBOQnc5NwS7xh3OtgMq5c8H4H8ry3/I
Bt2Af15ZEur08vaS/VRVTv/Gn1WloJt/6ArlmjpRjZQ/i8fuYyo4Bd36Q9KpEUmBMRW8oyIV5191
pfwHyQcGb5FC01LTdarBv+pK6Q/C5fnbkiwZUyCC8a/UldfWYJXPZojUlnwQUUFLfNX5yIuu1JUa
1WfEAJen+lzHNakHafsYZN0xr/qd5sIH4rxqWQ9yxhQ3N5utWhL78OWu/WIF4bI/a5p/fBSFT6Aa
/G+CBP7cRjatIgy8UUeTFii3rVCh+xqeIxETWJZXh7yn9+nVj/oY0isItjmuFEUbiDd9SspiI4n9
OciCVYtapI8YX6oJilxmg8lw0op6XYqocev4MIIMSgZ6UYkPV3mb63RjhbhZC9UUTjcIwrJodOCU
mmh76SQpIsi2ZsjL2CFAlVmPGfKd4SUrdMSuprERC5iEbnU7kgkuNMJGbvpDW71X2IeM/M2CHhAi
3gFKIHaAXN1di2dQxKPVxW+DqKNGeejzvcXULiSusPDwALpobz4HCgcfWZdBCc/kpZg2Hjb4/tHr
SQ7BcFZUFqlIKPqY7GJezZD/tiWtqApkMYtamTOAQ0CWRYMTj+gJCM1FF9Yb3k6u3ptgHUkJ05B3
g30t7eWVKaLHRmqYJ3S1WAJTVBKiEG0rRBYtcxqRYo4WRkzpV9qyHBCQgSoSRFE/hVbRddIhK0kZ
s39afpJOY0rBlZIXdUv+xEEbqscuQzfrKu8jUA8LI5oq9ndCmIKwJmjDqm6rEidleecGe1ftWzsz
ahLNrB6BcOktYwv0IhIGGeppwhwqj1c5JR5H6xxoRCyxN2TpyYfnF1Z057w7OTZhgYSVOa/z4LHv
cVWKQgIxWIYt0WYmnOmovcRV9BQItBetBgGpGqI2jEY643pJbx+iC+xQrAwGeP5By01E8oj9MhMo
ilki6SuHHCpdUz0Wgm/3BiNvT7qpDFo+Ld4jSIVU4XH5IEUYech5ksl4rhjZ6NLzKIybuKTcykce
SL5EuGkG1M6XqjsbBMNKnb9Qmwxd3ClCl6ErF0X6yIKEO2c8ucHFoKvWda/smz7DZM18UpGmqwQL
up/WpMg2qUKLh3GkgAItaXQ0SRB7i8DQC8ChMYHJQRucA8E4CwTXgG4UcnI4On0jWVASc1JtR5ip
shOGCCbotiqqexMZpHiYPBvzxNM/xUjaCEKHoMRa9RyicgNTLajh/nWI0dCPiBirfVsY+xwwakfH
PRCfJehnI71McYS+LSK7bHy0AA8u2PrAWiXquxLdGxCGy0PXJnZnrHyZMED0UMrGSACekCXYG2+G
lO97+dbHlJfg/RvljQZrBhmvPz670nMgKBScAXcqwOnYLXRPOfpjsJA6PL1+eYgz/1mtsMAHsMgz
cYDc5tGPJAatNsxziyxcKZNz1SNjqGX0tpzNUgVflG7uXPOkMPepSaRSyS4htyR8bmTkgMBR1FC9
b9EEiEh4Ffkgjg9e9RiI47r1opeGtSjCnjOGtGWT6Qjb7v2woAjAhJUNy4hsw27YRpieW2DRiZLe
deMuwsw1eG+j1B4yFal9aphv2ogK2U+ObfY6uIRpuBGDLEM7Jon1pg0cqqJ23cHyzEsm8YBINZ69
VJ0Sai5epJA28egi0jF9rKUyY0run4ktEIZ3BFQkb5u1BaKnJRAHbhBjEC1gLDkaG61gPtUhcmVK
AINdbCZpEkwj6J9a9SKTRqyjtoqKxaC+W4hevLC8TRXudXVUYlxEYXdMQGqJpHJq8baA1eW48Ez0
nHEyAuUKF1hpKFszf0s1f1VLqwGpcyS8hODCw9qDODCt3YlT+RNFcxgvam1tRNWHBGxt8yDYpjUZ
R175IqjeusOoakiIYmjK+ZV28ns0vsF0piuXscicyCPNXnrzVaaufn8ni+7KGpAPl942i7GwiGbp
QyYiSC6yOAZUhS1GWBoCznWJBfFs5OxUMsaDWC1VyiptcBEOSnGK83KfJzxVQqVuhCC6lYMtR48u
oYvfy2st3cbpW2WIu5bkgFkS+Q9uphB02KesOiqyj7i6VRMonf1NCt7Y8mAU+Vk2l5BhlWwHRmuc
u+q1GpNtVGF0atx7i0Zv3o60i3URiH+wic18KyfTrJpJMY3guLE2Af9QT/4w7jNIoxHWsLuUnQHv
aF5dAtdE9P+YucwomrcYTZ+OnMRyHyoZ82emOFWNG8bFxkcsmhbBToUir5kdrq3ONs2ADk9qp0LA
JnOnuc8a/f+h/hQsfrDMmtTRI+0g3vMUp0IhO3LUvnu1u5SR1kcmsffDTqq7kxzR1p8UfZzYYuux
bElwyPHWWhmNDcaoPOVNUZBYy1wmj+eqAGMt1ffMQWWPJTgv+VuTrNY7gUJsspccIFKe4xYDRmFJ
+O1lVGg6Rn/4QLUyb9HDtTKNLQaShrbLNAxs7d2YGkcJlxGP56zAH0u9QmipsCuCetmy2wd8GrU/
uZZTcnhNs2Ltm6hgS+1DTzR4vgMYqwmO/xKKNJ3ozfRkygTds2U9B+PNiNupDYvZgM+wSey2OhX6
R1cD6RZHx2TJbeGFhqEIxghlIJMnTSJPBIlzUa+qXJjnDaTSKGO6cvartcc405Cjh4po6yo713Qh
ihYCev2U5FBJDViQEqm/EpKT5k0uG9sa7qscOvB4lszCTpMOPSuBPL4TGCSEl0ikFFKlQ4qham1E
/GQViETeDTT51SUxfTtEEpEqOi0smFyc/6vwGFiPsYXMtK5tVXoQxhMSSo+zaahfohiTUPymqXCe
wdq4Fdype629KAwxK2LzNOtRbVQGVphER7QyLtSjG7+NtqrK3Aa5dMxESVCAR2raXdaX91no38cd
4V3cxgqN7xhEuzH+VAWcXWK5k737Zgxv+DfufT99JzOjSh89SN9hRPukOGrw9cJkY7b3cSl+ynF7
U4HZo+vVwEZzLXkTGO96BITSkze1n+/asYVW1nNUU9/pyM4C6OtyQkRJmB21OiGKFA1L07GtsEXp
GmryZuMOKC20VSf2LPT9PFfKQ+mNduDhdBiwJA5IKa07qWA4K3cbEUVYgr3MkAynwVDtuUgLehMx
7SZksUqA9Hu8gmOPpBazeEq8UGDl8CmAIbdg8guPH0n7CNXHpo0OA0ErMsqhnoF3Cfu/QI2uxKh5
JKJKyZjV5dcip/9IY0Xyn6rxvhhuTICgZYvY29/2QnzTxvqsGk5RtrfaaN7STzET/KAeCXfYKIKd
VQnOYCanuNvILfWrkZ0smDK1/9nVSJYmzkbWAg+hIxQgrDZFxPfFXOtp4BnlTIahbgD8Fs998hIj
hxH1lyY9ygG+nPQlaV6r4hzo58jdu+1TNzZrbwhWHvvFMPRgCljNh206YCepRXw1tID4UbQB3b2R
PmpwCBDCu4xpddb9UecNSB8i61ksb2TuvhEyi0rfhbBEkP7QadrKtDYG/Sj1nCMvtKRxOgYs0vLG
C14yI971CQ1NnR0lKG57X6JM413SMOHLzD37FKVuGZzEUT3EUvrqp5rtmy2NC5HWYB/z/TsduT4n
7FgSVkobr7NOYQU/5hrAp9K810R1NUxRLCXie6M8eQXtUFXRbzK5uHNTOHdJpRA8him+1gBM/v6c
Nc0JvtiQ/zxlmZLOqdLikKVfTXAj0cuDtpYxha69lbISloqD8s9pVr+/zNVE/cdlVEUh/0YROWCa
V5fJx4HlWEbHbuiwUHIwebPh1QXR8vvLTOKd62/z9TLyz2fGQlf6KB65TOexbakvLTLOfNj8/iLS
dPL83VWuDslSjZ8jS7EMaCDIzM/iNnimMl2J1mR8pzxeDiuDOaT/YXw3bfzmwtNQ6IuyymqlTqob
vl6snmQKR57kb77adIP+9tWmgZdu6rKs0E346QqNWVvVGHgKA/0JVhkvKPkmf5zgUIJflOM3l/vV
04dt+f9c7mp6mmqZmMqWAD+RrF96U/gkZnWFegKMy8KAoYpzDgMp8mB06/Pxu8v/8nH5cvmrIVrQ
6ILaG1xeWE2kLogmtxAnzUW0bjfTQGr8QWD9RjRxTUP78134n6uqU+Pjy68odqJSRZSdWMabyXXj
ZCO8/kWz0Jne69UWN1FR4Sn/Lgdwmj7+7sdVr17CLFHHpqu58OTIm+LVinm7nZDpKclk2vqb33Z6
C64fJU2ULBSl9LNQlv78NQ2OO+0Yh8rCpzvLj4v1g7HSnLxHAkXrj2b7HWZO/tXP+fWKV29/5/Wx
2ya8Hoix75ALr7VHw6bxPyfU59W7hwQJ7rE4KssGZoDixKcUKrRnZ9tvvvmvFruvn+NqfZBrvTVJ
Mp8+BzCtCe1Ak8GccfJZgqPFHILH64k19jL+Oc//5/m4v/qFv175aoFw+7ZvhYYrC1uMWHbjuAvp
0NhTM3lak37/PX+1DH692PRzfHmOrTbzq1jnYlKPJ4SywA1fFf9WCrZhnHxzrWt9x4+X5uvFpnv+
5WJ5XTSxkvPboptcWxfGMArhn8DhSKFYcqyNN6G51P5vr3q1HOp1FfeVxFVpo0ggfBXUg5x2sFIx
h5loEBY2MFsKZ7+/s798U79+26t1sRXVLmvNH08yShrmeizD+mRcZhnWBOIjv7neL39KOMHMajht
6tcwEt8wjaYWEoWk3HFHu6jaW6eJC8pAa6sdFGKC0d/f0yexvtnR/vZNVVHUuaplWYikNE28WoJ9
XzfiLEhxkGD9n7gj2QeQ03mxzjfkC9998z2v16Srq0lXS29KiyMsuxId+eO0vSlb/2wtrX0B/ANz
/em7FQlRx89r4I/rSQpyD00VZfl6DXSjhgaUxPXI2nhIlolDTT6Pjgggv4/OvF79flxLMSx2bbQn
xGf+/IbItdaJVtFOq86wzE6Vg/7rkl7eIHPNykPtoGYMv3s/pvv1dY2frqkSkmOI6Kn5y6slwEzi
oI7EgbdyxxjVifYkfp1wdy+qb+rHv73/V1fSr9ZUQff7RkVyA66HNlN5Rw1k2fWrC5MFKSQ/5b2w
7rU/34v/nWIxxVK/vDqLl/rl3z7SOqiHw0vy8R//OL+8vvw8wuIf/2uEpfwhs6fLlgLw1pRROf2l
jBJ0/kgzGdWA2Poxw+KP/hphGcipRGZYyJVERZcUfsC/Rlj8kQSolZBiywTeyx/957//tOdVV///
p9Hzf1F3XkmSI1mW3UotoJECDujPfBiFUXc3Nw8nPxBnAQ4FZzvqdczG5iAyoyoiqjurs7+mpFJK
koSbmRsA1afv3XvuL/ckgzLLtRGjkmdh2KY6v9GPO4VvBoNvtK6O5pI2pRftUeVt7E1I/tEPX8nt
77f5T+/Ed/Dj3f/HO82SLj636sxjvh/fqWrsIQ1Gykek4NRxE3G1yamENKRts11HM+wzuv9Xm66t
zmv/D8/cr+/q/vKuo15PA8EswJIELfXd2H74D0n7gLo0nJk3WJ9RStiuPEftpdKPFri5sDjp+bmU
ZxA9zLMP/SE9yXV0bvUt6AyIPXv/QbudJ/X587ShVxV9VS8jwVKb/KjuAw/R/B0kjD2AEkj8ZCFd
4KSZ2X0JKgJE66XZgdYBpurlu+RLtQMeBbhMQ7+8uCAt38u7YoN//Gp+UfN7c1+emeujnU8/0JP3
2QqWQHo1LEqUdJ/etiCF+pN8k552M8dUV8f0FqP5DBvQEFWdw2DLqIuEH0xAOzpvIUoTOb4MM85m
3RxgPsgvdoXGa1yT0fk5nourhhqUudvGZlYPonTAyb8uH6ZmZ4Gg0OawPLb3BPdsdU+Cm4x3JnAW
uNnXFL3NKXi0Fqt5F4Z7xP/M5Uks7HW+izzN0+DXDBugZZSYg1cCSFCXzsapTghITsQmIkGCoze8
TRcONj489/v2SygXtBeCS7pjdP+luELs2eVe+0zyBu41fM44mDctEdO7+I3wn8bjSKLBTqCVP+Fe
Q+m8RjXE7nyL5WdYD2gCGnCBRI4saYS8DZfGXRpoDNhDaUNgAmiNe1+5FPAkmYfqSwg2aFX9rftJ
3OBTuksxaxnX/pVL8xWlNnV6XC/7bXGE6r1uHmugrRI2GDnaSxxFJ5gPS3lSnIX1PjChxLsO0qpB
EbdIb9MdrvTuXRz9dfiie+VbtQWNdfUv2WO6JcoS819J6ytcwOMf4UmR2Ag9YlhxBWHaLtvX5HAD
w3tTHZWNuR3giX41l75clvBW4nvNA5a2Gk/lKd0EL3S0jtEanuzN4KHUAC01J3GA71vR/NznN/MV
AIU7F047I10Xj/rNbAdd1Kvg6pz6V4wmW7GmVxccs920rY8KchpkgWdriwVkyz+V/om2GwyOWDmO
+JJwQFxx5evBKtKOzgU12KlGbgYf95i9mM/Bnf6hXEhmDED6zdxLwjyUEVMpgi4f5T+ssQCvP0iL
pesB39yJdePpN/YVXzvc1LO9m+nUqbgydAAUmj9i04HhRsoYjeZ7BgnMISby2cnXhNv4YFzExRpX
8gmNEXRm8xlep41T/aJgPrvVZp0WrvXgJEmemeGXT7CAoXSa6Vuur5Wl84CECrhPIJ8rOAGYDwpm
nAjnZpsJ+buoC+PdlG9TFogBWig3FlFI3KvBhT5HkXiaf2sytjXX0lx/4+BC2YT3uGw/FWuN39NB
9y2WaDvzemNk646PHe800icniEaYeYHhwGNAEVW+hvrNlO2z9Kjg7DCWtoLvZz+h37xEpBqQEDnd
d+5Trd/25jFHAhqJ90l90YvnaNAWwyx70U5NssvNO7u+JjSpQzFD+0/mwd0UF//JPMLXHwRgy2ME
xzjdFunWob2J09DL7c04bVLGvXQ5mVmDksACA0Su8+IeXdIiKlYoq5ggtMCiZPBMZkQKRis+5NEB
dM9R8fKYFDgSSc4zahF3JHZS7CKNfXRxbeSeMWwR5DTtSdQ35rBmZG0kmwkBrbOp8BDLlvnucjIu
VbtjKAlPsVaevm1Uf6mM+XcTcAP4/2E3/qcCZduOr/lPJcq3H/ijRLHs30zbRWJDAUD4iTufOr6r
bLTfDPDoGsIS3UJqY3Hg+KNEcX/j/KFpglJT1WcnLJ/ge4nyGz/Av1ZV41uiOVv9LyXJn5YovNdP
mzgkAKRxKHYwhwik5ar45YAXm3FZOrB1l4ZaNqexgqsV5m5xFnLsT13WJZumKdJjZQc2YFsJIbp1
QIMVhYLHLA/i6aWbNPOhGl3bk6JMjkqFD2WZ9j60h35oyLuVbXGOmP4u9VGtoNP57akK2vxch250
q+qVj9EszBH7JpPB7A+nslU0kKn0nsQSoTOctGovMn39vk+DWdCWxtGuUGPUbeqgXmQ8JDdUQMCf
TAeBpdEFl6geWJxrQ/F6hIrHMk4USKjAL+ooqj0ln5I7JbOSc56MEIsc0i4N+hWY6gu8LWESFbci
CDp4dAL3oOZWj7Lld1u4aYHt3jFHtBBporFq1VOg3tudia7dtvVwgczHZ/LTYrcKo4hDwjQUaxrs
oHS0orK8VIUUMGltclXVvDz6hWHu/CEP3o1K2vCDtc8uTkA611ENFgt1lIv9hrGjPqjOa2W2wZ1b
5UgXMzlAz7WlXNT0s29zs4zxGoJblOEYwABWcB01U/81s8E5+T0J2WUC6kOLtewYDFF4nykiYjqS
Wy+1BiFKqWoYL+4gL6FiiWchB+EZZUy6lD1UDOR1opI6fTqYdi32weAguYjD7qgVrfWi5LlziJPR
vvgOCXm86PDFSVyoKblv45xTIdSpDqu2bTjR7Vj23etUtfJhyjXmKU2SPpagSXe6P5Se24Eh14Sj
eHavBc9NHZAj5YRyJHhkQiZpFHiKOnzfed2K97RV3LXWjTW2QrtkAbV6yp+kah6sGrRzDWHsPUkC
kHS2NVxGRZbbrC2TgxabaJ1jvr3AyFnfa6eJg4VeipzxoHTMjvwsO3qvC1zjQZWlbNZIHmb68wTr
UdW49AtHDVtk341BMhv+Slda9NayRnq5MXW3o6+WgAeD0CQFxxQMhwypr9IgMc9Nps5o44HRmCbG
GNPCTNAxtIyXqxMR7vw2cW5dtzW2ut2F19bpYmuRd2a4S+Lxw5g0cENKF+fwiOhleHqml/qOowbO
gkq2xtJXiB4dy5Axl2KhLegte2+6+CjcPCY9rLFLTPN60dfrRGH+qCl8/CF18Damtm0sZDmMn1KL
VVK40+FcqSpap1RXdr6CVEhXwuo1VbCrjm1t4gLXrN3UBd1uVFr1oxyczJtiV3nr85BoYit3CWQL
ii+G0pmrWijZnpvfxBOQdO+G4HM45D5urNoq9lVXlKfRqho06OnRtkwJq3mMs3MXT6HXtmn0XmB7
PPSGlZ2HUa+WilkY76lVBG9ZMIxv3RQJCKCVe0j0kfqsSH3yxWu07y7yGH8sjb2bwNJWtRysRCwr
ULCmn806M+icwhqbhcJDe5O7wIhWblD3XuSH3aMZOv2nPQXRztRmTrjNnPNktbxFpZnJrmV4nGCp
cIFINXWnnel9aF7t9BEkH8DjToXs1xhVYsicpIauGUTNURoGKEalcW4y30k+Rr+zyOom3CBXbJT0
2TD0H72eIGvMpa3dV2MJmDIk4dwcBFSkSXT2Y+YnHfWKa3/63Fhrs1SHl6AZwaoFMAnjuK+vtGIE
zDvfwcke4XDQReN7MtPEwW4mXJ+Bg+zZSEGuR1Glf0ojRREsrTh6D9VmvDE7HW+4k2I1bq1K/xAu
WZC+9M07p7bmuGxxMHU9PUutAiBk5Nq2HGNC/YSIDhnj+k0Qjlc7CY5aD2/GHcZTaw1SWUdMmcEu
yAbzYGen5S4PmnDa5mo93E0BQb3rJphqY8FS6CVmblfPjqKBNndcaGC2zTraoTrjcFlVLzbbyAie
wiZ2yDd6kGo+qX7CKSckkyK2V35uFYemVO1L1qLMmOyIm7xA4nAZQiNUGNsWJgaN0kq/Dp1FfqWs
CHmNulzFt51k07ZqWuu2m1wNuZoj7V0kK+UjoSt6k01Rumsch5NlnWou0+k2e1e6vgbDqRkt8PtQ
e6lDMex6N/FB7irDgDs9F/45btAzLepC7Q81a+A8z+XcNBXWeBN1Tr/jqSYoV6/jA5kbxn0eD/kO
aeKgbrNp0l70gI+26AZh8K5tOyP1NYEKwhkQt+tKc4xyDEltpehrQ6s5ZU4yusaCOTYTaqRyGAJY
Zk3b65W6/xpMATq8Nje1j8SeYyucdOiP6VjP5zvhK094SoMN8rV2XXVJ/chYOnpS7RZjYxpVh8D1
I3ASLhylpVSFfZNV9jBvNuZ000wTxOHWCHpnpSYCJ1eh5OFNVKMcrBQlbDauiYEj1IIUcbw91Fdl
QIh3KCSu5FWuhRrD8BbqeG4XNv1Dqw1gUZWXMnMa/9AnQXccXFKWCj++OL0NmDlCSROnkb4RfrPu
XSA6CqFHagEstimrYmFZGLi7gTByKn0dgaLkF283qt+iSQmFCuhAMbrqouZdEC+nzhzbXa4GyAKd
ufqwSwhEpNQ5HSFpaYAFPkI7p+F67aPy6PRyQn2jj0oskD0G5TpWYxfnTW1mwYH4bM1fx8oU0vT1
Q9g6WWvV11qREzZ4VqVo1Q2uD5zHGQR+q9hW7u3GRC3q+GmN7UvLOVAzo2dOF2V96qwGFGfa3pmy
1P3qakmrrvsJ886Uqv6+RYhg3yUy5FrLwDE4mQepVb+4ToKqhCueY2UZLMw0XWoNt0435FqECazq
AmOjGIb7GLSufxWRgy1PTARI1mOrPpgydG0keGSgZVOuQGrBqDhTw3rkBBS0eb0d+3T+ok186Lob
jASfWGqTfrZpx9k17QJy0mxX7woCMmrVJZdB3CqGHOcw9RoMiIZW89ENM/c2MhMwgxka1Q5wQAxT
dmwDqAj0nUIKqt7/AnfjwfbjGXU64PKSU8LQsqoyogbq9ota6QNiw8k5VI6THqaGcONO9wmFbrUR
sL1UA1CVgVGC/mmApbhZWzwoXU0TIS5q41mNFLKx21a5Hzs3ew0S1uYoznxEzZnlbNr2HtNmMGfe
AlByhBI8hnWi309xaH+NczUmDj2ziVMoxFpxxpbYUha29ym1h5upAoglywRSvpqUu6msGLeqmdYs
jVhmG0UdzX3hIiQfG582gi0h0LPMPpMAnD9pZl7tQyWNn0JXrRd9kvlPLB0lup9++AgtIR8c22BZ
E8n7FKoWNJlmvK3dgYXL5v5gdYoeMu4GBKDuaO/8sJ+J0m79UNU+5ZpkivDcB64XRk2NFSxiBdIS
SYaIrnEY1iPjS9xH4z4rGkKP0MTsky52T3mi3OSx/CrQ+mxdnSi8LjypyedAmeFPYtvzLdXwfQ1L
0s/p6A0u+7HLcCoJQnm5UzdOOKEoSnpX/ZpQAm/ipqgpCNNB2eX8votEc2kKFeiXkM2Y5O/EbO9m
EjEh6tviOXSntluqshuerGawMbOobXvrtwOizzFK4JjgE8qRFwXjFc0hPcPGdv3s0KQj3MxYxvjT
qsY8ylLVTnHErhYVRbhVhH2a2AZuy9xM8biUrMKidEidrJp4B4aavUhzQ+uhrtUCugn6SK6bH4rH
wLDUixJm+TtaQveYpxPhfRXAMDM01bVrtDoXObHu0Ja3l1j4CTF3or4ETthSuzSoat3C8XwlMgij
Ry1oBgWoID2UXjzCFolsQmASia4u1By03IUN0E4bHDJ0a2TfuZV6eWdMi7bPgDnxDLPa1sNLEsdw
hLPeWHfqOLygRkPJVQEKSWqMBrR131pN6Jsy1xFth41B05Zogt6HUW6oM51Y62jcWRL2bOS42M8A
DvX1BMZ9jMt9ZyYIGMs8o0JTfEDiBmLkROFGctVE+gQ8zZGfZcKRwpDtfS4H/2r0fnCM9ME+hZY+
Ql1ElhuUtD9lGL4i5vkScQp9UJJJBYSe9GR/6kF8KxND7LSA7Ao59Ootm0r+blPyXfMSc4iqBOEh
kH19blOdyxJWDrqm2tUXYRg0+KomGr4ypHUaVPI5E0qxb3WoYkVopXdGkyYlDZNRLVP1kGeF/8XX
VVLoNYMMlQ7Toohm7GjAPJhAMUV8TWQ2frXKIN/0Nl1w0aJyrJG2eNBz37Ksic5jl9AN86fprjJC
LKv+MG7U0EX3LcwtaXXuG0YLhNHO8NqE7AXNaDuvQ1OGRzutSAKZxpieUksVupNsfEgc/SJeN36N
XttvAvKl8a6tM13jYfHdClSgj+xLptNkrJI4L160gpIeu0ALKbDQQzrmvhGvkICPV+4u8mniwkbT
KoYRnN0U5vvefhliHbxxF5PnosX8MrZS2RDdVON2aNFp0xfw97WNUNAAFzqFUXGgloW4bsS6ftVF
2F2tCOb9MrQmoocZnpub2uwJoRUqKuo2T+W1C598J7DPJpv7dghy2MFhAzKns6HPOpV58aeMtIdC
9m/qGNg3ba2ot1WltY+hZqHtpADcj5zgNoEA66XmdveklBO3aG8QOsayCzNfGmp3V/rJrOPM02Ef
5hnwYC2Y9rnfhfAl08zrhYHut5S0A7VxXGV9Yd0lroQPp1Yav3lbPssxe9bGPjmg9yUEvTXCJWtn
t0G2TkiQKsBsRbaA9lP795wBdc/Ja/eFmvNgdhrnTR5xey3l1N8QfQjLOeXpjjMTCI1WQgbVUbfr
qAWHfufbpClRagSbSHOotZ0QT2XPzgSTzIZ5lLnKliXHRKmdRcRV2KIqPgynHYnahgyDsq/j5nC0
vLrTnQnnYGTqK7sz7K3iNPkuNWKoc0rXrscoQF7L8ZBEwTsYK/5OiyQTmk4Lrk0ZJafYsIsPoLvm
U+y4JJK7I+OY3oKvPvb0aB09xhASB2/5UGS7Vu3qVcvpeWcYtnsqU5Sf1MOYvZE3LXtpNl4q8I4k
usjP7MmUnU6L4XJg8iHyHERzAOcbutFkKPdWBmYvbHR5CsHC3WZtEnw0UWAu8glkrKW69qEQKDDc
TgovtFpoxxQ6u8Eg93QaCOvQMjt+bYdevxWuxhBFFtgQ2WgCYoEH9bEsK3mNWhg3Sa9OdEwkJqK2
GD9HpNxknWHEqsoY1A7nQvF1dFrlRbeLcD+pk/YROwHofhd3Y140RCP005wUIAIUunaX3ctIpOTR
msk+jzQsEBbKTa+oIn/fcz5eRUaan5VqKM6GBq/QD3J9Wxj4jfJAIaU1io1rWGfRZhpBcYaNwNgh
9PHIDqVuhk5qnjSaJ6Nw4bhOddsdOH7gCo7aFpB1Kog8GfplnnPADiruBc2uiIVXG8hxYaGcXBpY
KLaL6VhHPuwxNQ4QSnPWvhLfsQz7FP4Z3jBSkTgZkPw+6ONBU6piNViyeuA8CzrHCVKwqi6dpaoc
bmGZQa6lrcdQKfRL9NNt3GHHl71JAnu201W3WdSpO74ErWhu6LE0Z6suxrfeLR9dqwl2bWSA6QPu
E6zCgZhx1zQYlfjkEEt6WBweA68LBMYew9grQfAozXHdFlgCSZemyW9OzhG1rbUxpvmSCJXjRG7X
I/xlwTDQNRI2RSeTUB0t/bFJaKwUgQ7xvdKbNysvhpVsVOUhRAh4mUqVoUEx2bdtKdRnMkE0IGd5
fN/5gwUf0I6pf402JYSN+jFtJJ4hzpMcnces8WE/2v2tilGaKUChM6oUFXVPXk3iMuZohhc4Mvur
wanja9FVT1XZ4odzyP6LYyt5LbtmOBtdm+9lroePuTL2n64TE5Sdl02Or48U6Yqi5E4WkX21MxxC
Tks8F6XqRyVRbydmFt61Za2Ui6DvnSuvUN7pet9u9NQPzm46uq+95Q9rX5QENgcq5PNa6wMMRMQi
dTXEvmmMym3PQe1OKdX+s+9aBRNMKM6GGMLHpJDEdrV69ZT0ebFuOx1yls8SlA9sNBOnGAKo0Stv
p1zS9wwimNOTItxz0suGxConOiSDZT4YRWA8x3JmDVQ0LZPSnr1KXf/ZFVP4qDZBfOirEXm6EsfD
NR4bcXSysbynpSsw+JhGd2tTlWK5GOyvbowG1erDnqAOjhSsuhBIMlnf/PUJxil6r2Qtvza/4meQ
CrzLAk17EDb/599tzqE7aGb+ezvxfZQ3f1u3dfPaRG39sySDH/wuydB/Q7stNIHiwbUt3UCp8H3e
YfzG0EIzhAmhyxSMGv4+79Cc36zZ5ktskAE66Rvi5vu8w2GAgo4DEbDLmYM/81fmHfYv4w531izM
miTe3jAZeei/qLwQlxVC7zXcNEim40d19LrWS6MzS4bvLP0X6AsUnR2n17z28HpoIA2qNWkS7NPf
AkySDUQba0cZZW95Fe65ZmvBwE9XYfglvqs93HF70O1nzggDgYL8YdKHOGUKgsU35BOZk6fatExW
CtkXXeaF3dZq9331hdOK1E78f2MuRwpT/1g8y4vq4GCjrYIsFwEBNrSFkS2HD+qh4gOHZJcek3FO
a7+hnd/na9ZcK1wXc5trTa1YmV6PQJHe4n32oiZf2oTQufWcApmvaF/Dw1GxzPScX6EPMmPPXtwB
OxDzQA/wRkl8O77DcdVTI4PhuQ5vhmcc+XJw5eLMeKvumWoDQXEu1iG8GRBoR0flhX0DgS0v9TyB
+sbVsmTCi+UxfCTjhJJuIE6IKTxj8YmBiQLUeC+7ncsqBJwcCQaEsNjTznQI7WuAc/YGQUDE0GHt
vBkqbtgVU21FXdMfDDllZTf6h73LTrP+I1nhdtbkE2EbuvrUWTiiNqPccFDldUL7JKYLJ15cHi1Y
NvS/FiWiRmbrya52Qj2VEp4e2E0cI3hgMJV6dbAvhnohLkX/IRgoMwZGBMHvEJs3xO1FCZXqvpJe
BrQ3fIbCnZG36N7V9tLsPbV/Hh8cr7LIbHqBz6doC3drrp2aAIWdxWWvThV1tusF1F545Z6I2rM4
bXOjoT/cJtsoXQ9XiJJzkPjgkj2BsXCdr/KbeaDtbIG+lrwIENrBE2/pbTDDzpBowvxHXBCey27H
BZM75v35I3UCp1HSOPBxXqZddDfD0Pj+5nBObU/rQ/nqvnMnFOkKpLN4jZR9AQiiehLEI4zrZvQm
f1kIwkZu2249H/oCgntWIdoAsW3aPZ94gUl8xZTeZKL9TQPRoDGAzO/swa2TrcZd1LzlLrFAi/JB
ng0PAOYST1d3oxWrTlDczmlNO/te4bFbcz1JJ/HcLw4ylTuxCPEAwGx69DfKGkjuzNonzpP0j69E
gTQbYk3raT3/IUKmd9MZBnu1tvYtrEbcPtx/ntwm/bpRVgElLFg0g+nXomaSBkw42PnP+eN0xwhH
SVclN5bPoGMzEZR9RKITWlv5wEYuX1xlQQcI6IDdYvxcyGZdvts31WvyAf5lSD3N3kyf2XsVLZVh
1d7jVo6AAd8zD5DaguMOjiMVlRYERk/TvCC5aMOD5sLcLLBBhzA3lsl75u5xrAb8NX1wGOvj59G/
WtjfMwqaDcmP8FerOVnO+CQS8ISQHGjWHlzL3Png8e9XyrAuq1XNWpOBKKAgXKmgzLXtlO4hE3M2
1whbLDziFIlINNxDXGUL8DHTK3Cgfg1yHP1yjA3ocSqOdfys2qesu4UvQhSPAahTc28RYhCGTP9A
PSJXQNQ5I0J2nAJ1f2ey8Q6ehS+5ZMzlxd2NPXyBqukqB3zw1fDchF5qnbGrQoRxSOXxP7vuJBQy
akIsVsx3qXrxPgvnGOubsdj75g0AT2vpwrDyxZ0T3Ptn3MKEeABo9h+dT+OVAdkMGwLxug4JhPSk
F8EVZCQEzYm8vzkPczO+JeoCw+gbP6XLnZhom+51yFPv3eDZ8Fa4XUnNI1MTar3p6dpbGd/0zp1G
rCYQ8WRdl2ucVpi3d4jP+se0XBDL0qMbMgi6vkOsRgX/7qrLGgcnXBdgRYUHMptKNzJeySEq0OhQ
jtU3SCvAZ0MnFwSRxlSJZ1PfOQAgwFEHj8LZxvp9W/wvRIKWQ+Ao035b16xfJcc40vBeojVYZV/n
BSZZx8my8Qh9ONsbAjAP2cbZ/fVi6d+tDNLUPy2DvM/X6uMPYN/fXvOPv53eSRd+Tb//u58qo2+v
9XtlhDb09zqIv/lD5cHf/VHkqH+lptG/XbgfdJgWBReSVcok26Fp4lqzxOMHRwKNH1uh/cNBk545
ox1MuwFSAPpk5EpVcYiMiIA8OWDddW7zHuMfzZZkOSqjvTSMkn5P5RDA0OJYVgFkqIBUTsAtKNXb
nvQIhaFHXHNujiW22U4brVWvsJokbqi+RrT0NrRzkT51wQTNKTIPEU3Qfe1T/Yic3JwOjlbpEswd
mBmdZlPLbxJ0TepEkhZKivIhNkNlD3IjXmskfB8DTWERysLgEHDOjjGsMrnQmdxpw7wnVCSslyxY
QUiqgG8CvTAzodLluQndekIixdOoODzxZteSVF6yBERaficF+OOhVbSbRvJ1VA2brWazKtN9RedY
cnjT+DSLXgEcUucqgyQaUYsg50AbO0xw84ysuBKVRJbzmA4qYAJZ6K921DNYHAXNFMFy29j9U2Ey
B3L7fUxwt2KAhMrHdA3N4STD0nMMjkStkkfLsWNOqZhiWPSiv5ZETxdEAsXMTMSM7BiOXJqjEmtP
A7j93NKe9JLJkjD53aVP+zDMwXxUZXYOCqrRuiWmJXTqXZXA+HCD6D4Gx7KIp+xrNvoExpjXritv
haLe06R+Nhk7qU13Litl25nlAWXP9turjk19obELWMR8zhXICYBXcprzo7LV0kff9WGaBTU63IKP
4DQlpLcyysljQHegRk806nZx3m6c0YTzp01PYuBzBS25IwQ9vw2MjegBgpHpT1bg3GWKhvjSsmCz
xOSnlW2Py68riGJP0nfVEfd1rJwSojirLPDsvDy1TkNYEkjyjHBvJ992ABnol9JOfmtICE4Ip4mN
AaoZUXOSPSzAWWXH92UeHOqW70v2LNtdyu6cSxP3F1+zU9UPjioJlNVRXPga3IkaOW8RIeoA5cpN
UwFiycZ34cd7R6OB3Q0NofGckwso+5EwBzgHlliDYOXKICBy7NZdmaluL2mqRjeqHZNQPI+eYvqv
mzijJGX4Hi1bN1WW//E37T/+8Qi7ynEqqZG+PcVVGW4Kp7yr84o8q0RBwdGE9KIYFLkm4qIkUE//
eJTthv5Mn9Jv1+BmZupcbsXoRYHER3SS8BFnXjnFe19MBFH9F482Y6rlMLVYDRNGNU7Ur9NJ9/Sq
DckHg1aQ+THsor8/8Dx769RO7XWmYiarbVWumwjfvaVb0OKtNIKW2N38vAREsJ5QYjC8K10dkSzD
CUgdezhGz/OaULTjVdG7PQCXcCl6sUO2ImnRUzmZgoRxIzuoWVDtnQZwe0PkOzM0kk56n3stJ1hG
iO78beUArojcoV3HMOiQePEIpjAi9cB4i1MCe0xFvdRFGK/UwRT/WFLkyLRCInieVxW/K27iXqGa
CFDOxtmdnObMnx7MYYyWiVWZpIl+WJRa369qw6LH1ouTzJvPaSwpuor8JajIhp/XmJCokhLJ7O/L
jNZve117/mWlUZS5CpufYgEXKRLZ2dUaPKABA01zTmv6vuJkgFW2TCXA+cBOWVaB+vb3pUfpgJO2
qwwovvCv8wLUroca8P8/LUGjVa7cCULnz8sQEJfNOJJtBQ2AqDUToVNiT/Nq1DbzeNLeUNAPRfHl
p0WpitT3yHiUM7sGqGNKxpGMJBb/74uSDNNllBr1ohqsbOnkKKpjIB2GEWwSCuwpy9eQZKDcAL4n
aALpxrxIJU6yVO1p96cLFTake+IB/3mtcjXwEVE1S/BTdc2kfztJ8/3buqUWI7TNlpKuSAfAiPZ+
Xr90QnQ7ybjWcTyLkDqWscGannqjObs+EMyfVrPYZCVLMvdsuBGgx9+Xs1yU0SpGBphWEjoWUWuy
5ohZNudvK5t66fCef1vbUq0Dle+fjVTZfl/far1etFMNO+DnNS6OOZDZa1E/Jxb8+x+WOYLV0lTb
aPNmLx0oiwGjLYgg/7TiMfXcjHTj4MdoObhd7e37ymdV6TpIphNClxme+X31UzgJTuqiKJAPqW2u
LM1K98xp2s6LoAwtr1ZQtgU6xIUu/sgLIDxT/OqrbL5D41AZK42+jAeOKX69KnV8ilpImk9OOnKM
y59EjSUgNgKhmVF/WxrHPFOITSz3VsIaV7gQUr+tkUrBQVlMX+uyX/716vR/1sq7yoy//rTb99++
0P+HSOpvpf+fdPpe51bf4rVqwv/7n+lnNv7Y7Pv2s/9o9s10QB1og+Po5reO3vdmH31A/qgQBvhp
a4Yt/L3spdlHscpBCRyoSqtvNk//o9nHRUdHpQoNRZFLR/IviJt/dWHPvT5eDQsYWmrX5B9+rovR
KUdh2xNYPavjk1frxifbudx2x3xlHPDAYEick2hoWL0zcdn0HoRgbCL/CiCo8bv+6pNyVMTcFsZE
viQx//cf6nPVrDFfto2+EvczW6B8GQ7xm0lIPQk7DBOW8faHxux/YQfTf9Z0f2ty/vSGs13shzes
GXez3fGGzabYsQHemTABbwk+gKL4qF9h24nXZq1sOYY+ErzTcC5l24bn+vbnHwTJ+r/41bnWP34S
QIVcpJRPQtrMBhzWJthn2wEnb7JnaAMqhoUZIyUBA3dzoovcliciuW6Cg3GA9ojrxyNcZJdg3cLz
s4n2xiE7CUD28HIxQNur5BT+P+7ObMlRbVvPr+JL+0In6JtbepCE+iZ1o8hOAgkEQqjj6f3N3OfY
tXKnK8O+dOyItWqvqkohmMw5xj/+Jmje7Ffihd7qWPeYH3ogboNHjGtXrBOfiO+Wx4n1KfsiNRon
aS81iDtD3uCQHJ40KeG1/crvXktMcbfTlqAsRx8fvWd06UO5JK/FIQQOQSdJ356RVrP7qg7t2E4o
xUNpDVTwflvILwZ9iicwEBJDTi4eQREKkl/NbOH9/3UlfdOew2F7Yl3C7dTC/ZTxV3hcYF7ulh+I
zn9ZRLwlP61btAa2okmyyhv+DSsnPU4vegXvTxuQKuVZoeqp661LdFoIDDnOAetolQBERsLdt2Re
6tSx5lab7hqePgtXCq3QWILxPj5OJDXOLgsYvSSUZBo5GwChl6EZGYk1zDYWOZYOuTbohaG9IKDD
GYwn+PggXZMRn7p+NCJO2YIOW3axOVeP3jYPinC/kgJss3hM5Bz3shRfTCoz8QhJuHHPK+NtD+Ym
r9F+HXzM4VSA4Hd89t6swAxVEGHPJvlAdk1PHUHmOL8iZiSRFsKiQPG3OxqoDsMbz8TkGHYF5sGF
80yfqJqfHtPPbZ0YK5HnADaGAZyYCdAqP8IzWecyEDVY4fhefHSa28Pp8pNS9unb/XOCSQ/Lfj85
ysMOQ6ojbQ5nIzaFpZyUOyjbR9nHzYeMM500G1yUDdcCp0IrhRQFIRekrYDoyEj0daMuUEBzULPl
s6tDNb2mgXwIdo4DVR0ATf00d2C/y0Yk3uCeWe69ekObiHTKEagXtKeN7Ulhb6QM4UA1m2JxSSqi
zj1pih8cLounT5Wcwpn9gqMoT/+JqSVpN32yM/ybd3kll0ZfH19LvMa8bXidghRcwbAnONDE7Vh+
l6Y5DiLWkDzjlAgK8H4Xqu/svLwF1BbcECKnsisydMjleiD5amRPjU8WFwntvfSZXl+pCrdBzBww
Jfm2YSGS293OWViXh0txqmZ4wbIw0LnxMyAISSE+gCCbXjY7BTV7LNN328FRu/3ovZFq2s62yyIL
y9zV6EZND1slSj70nLKyOx03xt2TMtKUvPwQo5/iF5pRO20b5hDaqnGN3z5mYgOiHDkrGo8Wk3UC
IF2693Km3D07pl+c4ZH9ldjeje8UT4TeW8+RSLOzSXk+re9PEOIAt6tjGRoMGD5sme7mTdddbUtC
s3d+MXekTW3ub3pSjkkF3XtKmvfYWTBSRSY2Vl/OM9oDpsn6OIuvJ6FJhR6JGfO952+p3FHLzZmn
rDAne2SD/c3bIoY33ZrVVaZN4zNXwomOxiJ7548Az1A4cov2+EZCyib/mWwlrHewlwdTIg+KWPld
lsBeHaBGA9WW0sdH7916rZ99HPW5kfQplsIJa65qLL7TMy9xHd1i9vfVnp7749HzHjf88hUXOSwx
T0+HvELuDARmr5ySGArODyoJH1UNYNb5DWmL6FkvNw+ehRwBN6hvFgcZ3Qja1NuKmp8RkrkHnHLF
LnhHzyh/6pNynqsCnQbK4u2/Ywxb9S8oAdXdoefjqdqWwAKeTQYOmlZuFIpHBKuV077u3Sfxq30a
t7VpuBmqj3kzPc4FuFW7SAtLGN2mU+ASitFbMaF/0LE2V8L2MMWDr2Wi0vmM4TLmB6q4s/e9y+5l
UQ3fIQwgkl2dPwGRbNy7P7tVuzKnpOSmr/lLTwtuZWhdRbgfeFE1111w9ooALCPEvb+RY6G3dK/j
ovMvTIrKEH80YmrTw/I+NuaQFhmJSYf0wUUxMrR8tcWIzVUWB5tXsFC86lUhcOxw7eNGJV2cRxnk
GAZ69Asm6dWDc//sPwKm9nus/Zxyj4W7o2CAhHHZIxD31Wb2yeNhCiOoKlOQCDSrB1eb/8t9ZHe/
OTib0WbzMM+uipfrxaF1rLSBLkcFhFEn25lKfLnjf+48Xx7aiFkMboeK7mmfHB3a7maFPG42YehL
T+9GhqLi1VZ8wADagLHmtOTLQ+AmvhBHMzS2cl9YYh7QKMK+c7TxmQKCqRRHzQtUdnzteBDFOyaP
2mc5JauJPbLwelsXLNKT1rKrI1G+gOS4GNhbZBY1Hryr1e0NYS4B1sacQCcrcwxi2cmgR+GtOPiO
Ku85+Oh4T3SnSCNxSK7QXqpPjCJ5A0iGLDglT4RF3XYa2ARDMIK1sSdEYonKV+2jylA6NhkRwRha
vGKnIGOTK17g7Pu5y0w1RXbtQTqNCaquhoixPRO+4xNajMtF/itjuAnzIZJ+5qkdqdXIsiFYeadU
igmrawiRzLz9kJF159ZGgK4N0tidPO3gaI5smFIXj5FUztQOqyUs8LAPXGcSjmFhVoVPzg3+Syvh
IEk0C5JQv94HN4wQLbCCtDhG6AEqZUBILTnOrRzKmNGQH62OHpLby1bkIHeGGIcSCXEA9nJZ+u2H
PTuM77veTAlPc1hVYkZ5gQZ8xmrUfzJAIduEnY7gksiYNzp8HgDCENKvReLqkrcAOtlYeScW5jEh
MTNFyKtyT86uvMQrRUJF6OXneWa5jyqVeSsUB/RFx0gTT8r954mUhJfbknSU6ibem4vqttvx85LU
oKgEUvbvQ0JMnAc7p4/Ar/zMh/uBWOTOI+w+n6PDUt+QmdHrVYgZE+0WGxhJboF+j5gQB1ADZTvY
Wr5i+/tmWfYRMtwc5Hnt+5ooFzWwA3zyiHaxktvsCacpfmdhujijDK8hsn/ZyRNpeR1KS7Gh3YcZ
4eke0MStj0WU7kjvaErsCTHbk4403CXkLrV00EIwd+buAgYolauAOhK/e7oHch1lRElyQneg1eLQ
ade9IJvYMUGfE6gH5junArEHXua9i9fDK4fP4S1qk0toTc7T64aOX2XJvtdjK6FWZ03Cc21Zd3Y/
TwAxjXm2rJd2EW616X47ZFBKIOrJnu8/q3fChE/MEMnYO0fXo1O8nBNMB+xUekWUYxAU+KF0SQnx
jjnE2xHaALN/ag+PlABGfv4B2xZQy/gpUsIJG2C3bxyFcIsMgcViO7hq/nF+6oty3iDlGOuwjnmm
kxlrm590aUPlHFUIl+HqVol+ihj1H4g4fNseQvmChTjVlHv+POHn1pBciFT+Th2izfE6W7fUTig1
N4/P3MOMHdvckvAN9B7kuJ36aNHZ2BQKgNWVY8wOAAhhVkjaCt8XW3IoQyBuXqAePIKTPuCJ9JBo
fG1MmLP2GvemDbckcWCxKpa5e6PElPxW9x8Z9vUodpIzwk/DJW8VMhWn3APjhZ0eiZ1Be0c7H2F4
wGB2ZZzRE5JNypbMQiCT+Hyl5A7YgZ94QTlk0Kx4eU2yIwpRFKfME4lYNgKjCYuQyOHCQ4IjKClE
uhTe9RTjWIv0VuM0kgmpC81k7z5wjgjLXW8Orb9X4ZLpHdcHAG1m/bmD3Ee9Ds77/oOAddwczKhL
z+jiCejEthcXApcHTfq1eJ9z6i2fSty9EywvnHEOpsfAXMHHYi0FWV9Z4151mFHrlJhnO/VO1ON7
xvIhPrEYk/qn8JDsR+1ScWoMV53HSJtQLVJ+w5JpCUXFJaNHJOciH1ELe9yP4LLDeaQ+OOBYBGLI
sDj2UXNFbudWmHcc2dZJprxHp6PIoTilnFCG5TweDoGQ29WJ8AxxenER7jGQ3qyta0yr3S3FOAL3
TB7kwSnfkDOZPt698MhPPWc/Q4Zjn6YnFvPRo5YmYyUm4n5uw4GINPgoqyPBVYiFsq/qtgjzF61v
v3QvegIpxTuvxMVjOejboeor/UskJVuY3Gk5MuNmCJMEt4+rq0UQkj5PZ6eKmC8s6StDI6XEcIAX
g3pjpdgvz6ToGlkEFcHzTcCDW5rZqi/uDJeexfDDIelAw+h5l34vYtLNmvBzkkdJDyVn844tWzlC
7rhSXfpgd/s1zte92iV2yW09/MY7R+rrL9rw+Np5uB1DNWEk4T8TJe1FR3J8j7tz1POyEH2NV3u9
cRYqGxrCJq6WJ1ZjQOT2vOTonuVLA2cCWofgFB/cM1SD8uJizi86Ma4+lLgWWpPT4jyGlMl+EWRR
Nev8NnyuTIqHQAnQPXiwtgZgrTg82ZzUaUsvIVwfHFIVYmbZvA8pIk3yLGncScGmHwcbPYYnDGAe
6PDc6yGAKaDNpIBZDweBf8gjnddCsG3Yw0ALcCkXNAh5dCpSCvBtylei9MP4pJjk9vxy5p01xueB
SormwIyVyb3tuWUsweY4zrLzku3FqZWkmwI1xKdY8mGAbL5ivzPSrZLthJhWt+v3KF51dJNhTWhD
O9gTaoR+2KTPxpXFZTdRR5kam3msk64C2nDiyHaKRE0kD423yf2CpQlaa6xkpX+lxuah3ny7CsrD
KLv7okXMV3sGLqw4G+FwvSClqD32AUvY1tiqXCXJOEw88svS8xSV3CMfo1o4qxF3qoNam7M3hfe5
tkb+k6D/H7ckYFB8wWPZW4L0E9Thc3TnwSgRr24EkdtrgnNE6PN9zqO0ZL+XiNz2Oy15QX38ea/i
q+Uc1zIMHDM5nmJ2oG5MJWbP7ZCimXrThUmf6GM+x5xjft3Af3HVGT0wcfS40b6Lr2PG5AXRo9aL
A+WAj3Ga+xhXq7vbDOpQ3VE6endOtAXxaXlwGArPumvUZ1LLu+ydwsq3WFNWvw6RJiKr9Mi7PyVA
PgRSsWxwsAfIZwLz6G/Jd/ctdEcpN8LrJWVQg2+QclECCqnjXrzfNZt8ZHoWEJLYUqhX3VOooC1e
000d33B3xJlMRH+MuW2JHdceaMA1Qv2YIvgunYzttf3dTk/6wRnKxIHKhCGAtRUMgX8CcHB4e9f6
Boajheb6NueR73c1yeIXF8LtCguzEItrvxcgMI/L6b5zcVlH4utfku3GjvR11T/vikX+JqAZpKQB
gSJ9HXgD43MQHGFcc6a1p0WLcD1KdP8WvZNWEGfvuf/o51N8/BDBsI7zz8MI6aLGqUAzUIU9krzU
8My/0R7gAkMnuy6wwKPJGlwGJrUwJjVY4bEX4BxjRTcsWI0As15jfRkbHV29204Y6Yk45L+DlqrA
JP+gU3zBxmQnWgr2dRg8fP3+H+ipWlmFfr5B07r4XXALjOQM1SrojUxuluHKUZkQb70BfyTXk4E/
Pnr7cB9XOPfdAzNp8ebudwu2az1hi2UD+fvlyb9d3rcnenpKRdu70B3Zs+LjgjutPQV94PSkfWcb
Q0TryeNfPvObj+i/3ZJvJiGGdtN068ItYatk24b3uilmbf/o6sMbic3d8DY8hcfVL58qvsnfHsQ3
/FE1OsIInnxTIiDii9/EJTgwTrHRLcEdyFeCirePd+c3wF758evaqvHlEa0axjfU2ryod+MOj8p7
JsbiMLitERGRM2MGdM/nsOWRlw5TgzWmWPA+XxXbefiqD6vNv8O9RNMY/ebf+H+4JLxiZMYt+NZ9
myE8zrlytbeqMAguUziqk/1U8YvxjXtShkU/j1FFDVrMR4sF9SB3x6I8ACmIf7Mq/pqa/NtTwSHv
v67k23ABUaN03KtcSUkifTeHxuuqCjhN4dkBZsmB5kkYTFYYvh6TaqjQzFB8eDnv9P1d3wFjTLCK
e69iK6DqOhN7r4u6JO5RIZzxxsNOf/B0Df/Ci30aIJ6Icw/J0xAb9t8nMz8NSjAT+V/f5duDtrrs
fpAzTaywbC7aMSCrN3toc8odZ/9vb+4fn/YNvS+rtsH2gTvX4jEtqigChsTpb4bPAY5sYcGR8dta
/nECIxayZqIq0dXvw6eTtd/vUSLjPbI+LnvvzQtiqyOvLF4XKah22FtIwuC6czPKuEKbqb/sHRq0
tn97i/+8gG/r5XjtZdsMWbinbFqPmfCLAqHoA552Rp8HBiJH9vqaovl9OPtJ/XbYZcvO1XfWSHrH
VCx4LKz3m+HQfoBnRbRn51lPdACMq+S4Xvy2+38diN+X95+X+21JwO2Sa+ssLje8eXdwlshcSwTV
LOsxqQyLdlROn8PLpx18oUnAfKZf9anyeJyGEhDD6RkeDPbjwFofUrpGbdxExIGsjQExAOqEr+Tp
Q3UirbVAi85aZFZuTjfac+ikzEnnS/N2cajcvRozUbBA+hnXX/rWVOtnvuhz/r7HIjf94fGYOMJi
9qDqivx9yGM09amEMUqB8ETJyPYOJV0B962JyDQmj4G0AKgFF2xiNNbgm42C47ALYq5uE6IK6R7v
1Kk7ESobVK9AeHnaDbKxqAnslqEfE5EsVsfFMAt18h9Iz3Tl90pyzr6SaMNs2A6p477eiAdHLQQ3
nTEf6RSRwPIPY8XXo5zaomU/G3D6eLe4HQh3XlLZsQgsQy1GsMAemLsnR6ah18PtYDvKB1lq8t/b
hNYq1PvVoukDkA06AU1U4CuGRzYSByYJSvTZBlumqAnJcgDzEAHBEn1ZtaijcqinDVaOQM0gdtQq
8/vgPhLHepZeibulPpkIe3ix2YJzhmqC7168jdTQnoj+rOEziD+l2sTHD+sVQAeAGuriLYQZUmH3
GDRK2O+0YImR9QG5/OLZVFX4t4i+4U7aRVDOaGu8wi/HZqh5BH/Fp1flFoJTVC/AqcKbnuHOhACk
w4ZAuHuUDSRM3BkU+ccZWyyCRJfi8tetxfxpHGmauJpJBMvj0v/tXWnMvM0vTyIbMuZNtYC+SPD0
GUHsMawii3RpgfPt9iCK1MOPoJTnVJcgU49HX+gYrHCf3rziJZsD3gWAo88lAn0yi6UIQY2r7Ci/
bvD+UTSEx34DYSbzrwTPIDP/wE0MDtE1Arf2wN67rVNxJqOmIHt+BogC9ATPskt7uAe5xfI+qNlX
WnH8+HmM/gQpARsvdADiZW80fDi29DY6PRXKR/je6SG1wLsjPcw8BnTxNtBDg4IVOTVHvYtHAwk9
vBQgINfgyJo4RPyNGHn0AG+a/iV4AH60rKUrw+dnfEi7kD1sH/YSqX/jBygRmA1IJqIXBRTn6mCw
yLMG0WVkcczDbCq/Qs+3KJNzX/M0hhPlu/raTjLfSJnS9cKWkSBhMjTvVwfpw1KjygbGwWSp8pr2
l5rY/GkTNy0LHgVPGxO5b6WYrFd7/W4a7IqTjDab4Jlp7SnTChB6aM+EqqXcHIfPpd5QcFS3oPu4
raXaxf7jidzknDDcHzcrg87ihfHJ4c2Ywa8iIc49fh5WPS1sJAdKEmdS4z5fyPdqHLwetNX5TXo7
pc2UoKyZ9XZayoC++bohhpo/ykDMTuSJAJdKkIryl/JTFQfT95Pgj++sinvyRx9wPuVkSZ35zi2r
pXAsnBndY78YsecQ8Ogwv2b7EU0+bm0fyvi5qcfX12daeMeFMbOn5kLfD/cv2zd2cKJGzDwEmPr7
7q19mZJ/v0YLYomN2A5xnfHtueCmZBv6iam14FcoU+RVYTG++1BdJoyo5kaouPiPqoPTQA3Ok3Zc
j4Rr6i3aT2/sorgyDMtX1Jh5AiZP7VZHdiqvIFws8zeItPNDqIVGchsJWsXFUfsyMQbmywFESA2K
msyRPLCwVwmKTbbYviIklj8uK4ZRJ3bIrXtJ2uCYKmDbvbSIr1HZPw3skeID++ZT2ZMjK0atz0AA
EU5Sk2Du1AD/J9T2Pp6qHeg0GcskXSKuZXqDrQL/1Ps39laIrCAjMMon4v7rU5LcL+stPanqFjNm
zwsxf5dpLG3//R7Uyy58QCJh9FYDtZ1lWCgiSdoOi5GZnj094XeYR4BlM8/LmFr2UtvFmsGrl0x+
Xpk9BpzOoBM6+7Dqn5Zcw0oEV9BF+3lojE4rqpf8k90byBcS+XWSzeAMHIe4DTQr0ze+4Ld8eAjy
EHbr8Pr+HDFSrP0qFmiHCg+p4axi9oSBeSB6Y3Z5lyqCM3+iH1yHfM7M7Xbm5tZQqmmBBbgpvFgP
Lor0gOGO14uPqF/YmWoaQBycpL4xIvNI5H+T6sXYZutIHJX3wXnQA/vbB9vPZgOnHryz5Ruc5wLK
KJmjLsXFqiQUN6k8JFx91Bz8cklwdFwC85UrWNNnWo64mRfAiSitI2XQhJZ/TwQ0CKL1zoCmdvav
VAeo7HCkcZRXUikp9zTA8Pf27mimg2DLB/8bZHOb5GyESg6TwBDY5eADVu8hODBvjuBYdLN9ekyv
hPQUGyKNgbhQ+L3alAyGc18L+MvqdwyGIAY4xavq7/HscfbrG4YsAgAKDp8ZJ/6AW/YGIAPnRwBn
bShP4DhXuQdzuVueXreKk79r/UNS4wSUVhHkCwef7ikQ1EfF4a3HEtkk3NNUnd3WFoA6ePBvtaf6
U8NrwVhTsSbXZP3r9//YcY5dbbS3krdZGValXw/kgTYsYjsS4OKNV+4QYyXdN8I8MleHwDQdxmf7
xPa3UfGmT/bDB0a62GFTEZDPRkag0uf0P2/d8pdcka/t/t+2HWEXaujQ6xTzWzeqZlujUq5butFZ
7d3p1OAEJZhEKS4mzeZUTfeb7fw8xHOzYiFxNo8NylermQnD3a0vTfajKvptL/xhu7b+uKZvfYZh
5Y/L5cbgvcWPnNkNLH9gAwydqfYULJuxRPczTnptdOo/5iLWx6AM2M4va9oN11gzJhjlcwJZeNwa
sP9+Jm30l8L9+2X+1I9ZRBtzz9ixZdMQNdUfz7grZLurai6TzDCvA7mhZgkOTOQQhIg9xgzxfsPD
d3EA+8qS39aY8kPN9o/PFy3xH59/u17srCav0lOebjYWclFs8iaE6fYluBWjM/tOkdwmWXRgPiCw
/1/b4B/QlX9cwbfFc5DsntE1Xw8qmwuCCWpdzn/NQ1no3keyD1nAt8xfXy/5h9frHx/8bYWc7k15
PImvLralfV/bKf5pZvbhEcbq5k69XCTHNSzk377xT+/1Pz74W51c3rY31TzzwfUaU56gPHIyVV/+
/MfwEYlRKyQlohH9ytXGqkx/LihLokJtdgw7bc4IaiImMxCAjOnx0qcyHO6nTLLYN7/W5//XDs2q
bEosst8YzUMYzfnpv/33oHk9vX/+jz9Zzf/5E/43r9k2sfkzJXybySHXWCj/xWtW/4N9WVWIWsBP
RdNVXq//lPPJ1n/gokwJZoqEFYLQ/zet2foPSTN0y7Js05R0fvL/Da35JwBYEKSFVtMgW+Jrmf/x
BpvNMd/vT0+xjHEmYqkETGq8nguWM7F3NLHR1pfjP+7X+F9b+58JEz8t4X986DcEuPe4Nx2R5SJf
5cRpZDD164269S2+DZioBXvKGmNk+ta4ePtXYA95KAmNcdCcMf1xOl5qhutjKYQN+Cr+Xb39/Qp1
8RJ9O5P+cYXfSuEuax5GdeMKzUfKxBE7IfrPHf6qmKPL9O+HoO2XPco7FTgB6zGYAJZwcKCEM91q
8Bzn4WOFTR++mFMxfWAPhlmDRX9iRRBNIGubibrA5aQKtpjmlt7X/CtoDg4Dx8nfv4z5w1bFlwFU
NzV8Kmzr246BRxvWXieJbBlxu10F8Ju546L0e2RO5YJqV6X3lOhmPI3gzWUXor203KXIfzVHOnX4
2n4vygDf1NVlgjsAnlFex1Q+ZrbSBLiu3qmD0ILDgjLDjOiaOr0MUPZIwTVuXvfj8sNaKx7OEQJD
DovoMVT6FI0EeCSI15nziVFv86mYTq/1rBQX/b79WyCT9AM09Y+b8A0vvRsy6r+TIhY6IiBFQgdC
KMNjftlks3vYMnmD97uGXYNMEascx+piGyev1r1CFSXBOqJFC9uZKNTrAM4gh6xgFoPDwTaC0YnC
/nMfd0BEyruZUFbDPKJIRamENtapycONdExnKeGjRx+bGVCnx6pYNW/b4OaLtv70KvtF2iNQmQrH
fO0W5GXWCY5cGIyShb00lUSI/Ylg1Bm7qczaP6EfpFL/jl5ncffM3TlQYLa4fOzxBd2OVyx+Q2mU
H9pY1BSUGhYgjYT1yT8P/KI+4zb25C5mmVfkr7D/oKuoTNcSgzEB/sIp6ShyPRYG2P0iOkx6idIX
hACho8/Cvy9s7ae3FH2HiKqRGGN8PfM/Ni/p1rvVz0oX2VCXJbbUjBGxYR0in7p4jxkJG/rqATlv
625x2PWlsdG65s0jMSM54ofFIXgdwPACIYPmaZCO0QyZ8FLiaojTrkx3kd8bKYikdg4uK5N3c/73
LyAzBvpho/nzK3wrI0z5gUUjw0MK8ivAcPO2r8YS0JbeVw6RehplxLPYGAcUoYGg0jzAAy41xtb3
Jew3uwcSZEET1om/ub3lmFIo4R0u4jUE++yNIBOra2gu8iWqbw4tMYy8uRyQ3xxvwxHc96g7Offh
mdgUyHqotY5TgLPHoEqfkKG2/OGGumHQDswRrGBUpw42A1tsG/PU8s8VsmyG2W4HOf7glnj2fnJ5
dSNjPMfSXZe7avdYnwby+nKGZoKs1jc2pG+st0Ncd43abdfbxQ2/wzH59OacH8B8uH93SH4BHO9f
EV+M989B9qk9BqgmSvtFwYtWw8lCEPBpqkTEpKeRLHlGPmH65iE9a0Ia9nH25X0kaaNeDv4K+b6S
0YfRTbt3Ym267fB0WGBw7htM35JSt3B+UDb3xnAyyL9q83i1DcQhdxKLP55LnBiqV/ndSOzR7Z1g
S0/88+yLhvPSX1a++mLHlQ8BO7Z8eCET/SXfGQxOBZ27DZ59LRW1uYEU4ZIcGUt140PS844rsPGQ
MT72GCby5+jCoI1T4Qq53NUZgrnE/4F6EGpM1EhGP8x1mOs783RSwWECLM5vF0Eh0D/h5U9Vv4VF
tYMzgWxEsFuKTTFsFkblARZVsGNqRgIM5oHKy74u4+IIqdGxR6DxCMUZwbLK4DE6oKGK+4QIouBf
j5mMINUd+y3UhKhbNS8i06d8OHjJYBIDF9WYCAlSPctGpxG+MKTOpeeFWXMM8ssSFNdBM7lhmwza
S/9w4i+q/Q50A95sF8n9XhUz/x9UE/3tuShGfCI7yW12HaLvlAyHnzwHpyAhyF4/Ewk+NPzrBAL5
V9tP4wc8zFk8OE5xXQ6xa/2QfOO1gW2YM+mYXqfnlKSYiPBTkIphR6y581jB2N3ISIfg4W2aqGHr
jMzFE9EB6g2/Sy+C7OKROUOh7JcDBlmgMLN22fiPnYTZRebpfC98WzD8FBlN4mAwXBNwZaMsnq9o
EnJh39MygaLOhsGzuEWK5mUXYDKmZFzJcYGFApzD4SXkjthTbP7sKnoe+9sjjsIuXkjbh6v52yLq
7OjK/qr7HMhWPcZXEhnCgzkXJ6vbW2uJeYmUnV4gzkUOUWS+2sSg5kAjoll97z70PJVS+6MX1+Fp
Iy+27B1zjHkZNdw2zzMK8y+2v4lRiZvlHh0FKwATGTin7N7nVMoRKPSzYgBuvt21g2bOLrVWdvvb
VErq1q97yQMWhiSSagKuYqrD7d3drbCBDR9fY9jxInqHcmcEr1rOR9jKNyDiOVTeKuhdxzLG3N1U
MwcXeynd/EaiE9EApJMHdLz86Rb66Hr1oP9WMhJo5KZk0dyHzQieZCZ5ajcocD4s32vOZXtDdAIG
wJhgs8fB6+ZFYbzjlQRjHWZspnAKh7g8uUIRtB3eSeN6zJDtMxISZ7H0Ksgnt7jaYF8HfleMYNsT
bwha74ON9JWlCvMfwyBufe7iIcQdBow+fTxtFinrIjmMeEvUN5bGfiG/we1kNJQD58lJ3VAIbuPq
U422ZFsB07GFTZgEUAai2JeK9Mh1lrxi0tDq/OfrcWpCFhlcU+zpGaUx/mhaNEseRplymzAa6SCd
pzZ8N7Q5AaRL82Pv3ePHwogeqRZgUxwj1QvZPKAinSisBOLUy9lz2Ff3F1eZyh8PuLDLxxqDsvMS
9qiG1OD9gtPSks0Tvu/gK47QGsrrpy9emxhrvxnLVTlS/NTxHdkjM5RZGZqR4jNz9Rl/mdMuMqHs
EAqFfmI7F8ifNhbDYDKH0c6BCPBBON1yR7W7C5X2rjn45eZJlVQb/H9erWULvso2AXW09q4bBT9Q
8XKLU/2e5n5Ncyt5vVXxfmMgV69lfIjqqGXqtrnFTbxXwrPQCsTdQEOAJJKA0XExcy1e8iXQMWFm
8gDWV7pN6hHTctESi+GfMI66Br2JqNEvAZfrc1yQgzrVZs811PUQ86EPMjESWcVyc4X5FyNZBUIq
R8plhGeZqWHoONiybgBUs1Nfesd/FAWHb1lDDDlgfLcYmjXRLaJZF6iRTJCevITwNpIZX/u8uUtC
BxC9NJ4KCd7wTOI70Zx8HgjZ6uYiv7zr74eXIaYWbs5fRkETn8C8AZRHz8qBsoEl9uz0eoC+tqsG
x8GTj9svyoHN1CgLWobGl8FpxiPQPKy+wud4/6nEfEnM8tGU5/NTKpfOe+dKLwxWvEymp9kyWhYc
oHJ04qzHF4ozN2JS2LZLgrdeMxLFzmtrpgXMJdHq+YJznwVo8uJnDp3vCPPz2oeGzAZKdeLdSMVA
lcBHzLX++QCmS4Lc4gGrcWMfMdMKep6Guydz+/1AfYYSP3BRoVSS8JsIs801qmB3DUU7SiyuPWD8
wQn5chmdeSUHJ+7y2em9UGemWv9qxrRfSRMZM8LKoDS3/i1BzGBjnIdmKpahRJcV4iIoyJUnNm+A
xSuhbfJgu2TZaQ4g0nmxjS2Px0cchzw1XmQ2vDFASsf9MUNzeZ0fx3zRLesO1NfF1eMJa8pOKybZ
6Dw2p/7NdLIRQ4EpZjkHyYOQxiflyQ1qOwVz/kFOnXdgdFgt+InTw9J0Tb+Ma1YfrtY4fDpZ2mGC
vPtqsIq+VS0YAHQyV929HZNrWI+PbDtQ8x2ywyKkyJHCohCrmTwd7+LhcpWKn3+BkftYCVZc5x4i
OpGXh0RDikVNipMvLukuwNEqH5aby2bv69M9P3vvb2GzY8cJm6PE49fZBpxhdcMq42Gb2zFjDiDz
2YksNERAA7kIMSvg/+1fzAS9EXo27FQWhQ97WaGi615wzmGyMO6SfEzr4tsvpwmM0/L9DopLCdMn
iWepsm+8c4ndSMiTDgDQPeZliDgio99LMsCu/fjIRjY2rm7FgGKivWPKFjcweCnxzI8s1hJ7sJ8x
eZ/cNow81df8lmA3+6As1jFw0zOSyi5RhnTngVBAL2bXw6LorXLFg6591vxOC+4UsTgYXtSpiRtO
L26wqdPGbdNnupNDLWHRgHNmszZqIHnPdJLOjfEjMrnXrOPNfiGeKupKqh6qpy66m4N6CxvUuXxW
E3SbrS/trgjabquH7Wl7//pevJpoRIBud8XJP0AbT5WZOjFehIgHySVM+pqZ+8kxl0dSBlBLjR5I
RIWPEhZweLBP96QuIDHuORJmPT06zGNcp2Jh4MYl5jaUFREsdntgSA6BVVFBBQohnBp1L5Fg4W37
9fQ2fHo8qX65wlJsDFfXF3Toclz41znPJyKCbryPnwG/Gij8T4SMn3iZodkbUbcwX+VXOdG2I1L2
UDhl2xmEA+waYe13HqqDERqmw+6wguUGjfmwvAi2G5a+nfeECfqKKwzADhmFe7/dNadQQhG0610X
+3nBXLbFTXvevebry0dtw633r4Qk2qEBk5fqPMblcMjmzXkq2JNUDAzLbTeP27cbogd2SfcdKoWd
4jMrVB69ZDAQczE29hFiDLF+sUnhJczFzkWQi8vw/DlgoIfmjHpaHKI9IX3o36mkzhH0g7QkYN1y
i0W9qGZitnb6vKWkUc3LEZ1KL2FT+oKotn5hpw+xMwgGOH15cO0fBvtTWM4Kl32F1odP7z8o+C8b
PKKdBoLFPr59trqXjywW3N0pFab0B9L/Jvx9r/dRzYoQ9ej6/CF/gu0ziSIlkBwJR+sTUaLKo21B
a3Wtg1uRQNX9n9ydV5PiWLemfxEnZABJcylvkBDCc0MkZKYEQhghEPDrz7Oz+8xXnV1TGRNzN/GZ
6qquBNm913rXawBhCufec5mbwNGml0CCSfoWhLo6aEJUFMQOW+0GpcNn/l4GHY8P8nsz4Va1vWIf
z/YGv1ia092gXO/4TRWW/Qw/EogH60gawGbea1FVDrgVa7M3u58TRIfrAtswJFcwr64QW9qh5AvI
uTkl+eAEJ/fZdcRCpY7UMjRWrHUoOqRhh3tQ2Cwwu6uzvkfsOkrpAjYdKucr5V6MOeWQgJ8RajtU
6tNTtLNfMYfSWmSrCfZmvHYwz5HdroG9dNqZ9Cb5KyNJBGf1jyMDHEarneQV0WczFXBuJ0v0PmJe
2NiSJedUTR3/jm8Dy87xS+J//NA3reGeW2cfI5/w5BusZlc6sdkPRBHsPiIZr7su/pq+4C3y/rU8
L1Tq1GGop6xDs2AEzafjHnT1r865oOCE7S+ZnXYsptAVQhp75xtXJ4/uN6/TTvq5h24VvUvH1ulS
n5Fo6VRvdw0gMlwYKoF+etdgt4aW2fHwZ1zzih+Sc8bzYaMUgUCSpwxSfRzI7MuEFXV0dxJxo5+U
iJLfxdjRwn4qnRaz1ua2UvcLTjmErc/13lXwKnj6OJ0txDNbpTzsLBZ1QjoIwqdhfUlyPVPvA61x
JSPoSIGk+52XdSsibgswVENAjL1nSzYcdIYVI7EOdC3iXdFM9QOKLVgwAj9D+Ddd2+dIf1fZKun7
qpiVY9xOkfyKyuca73y2opB6cK2O6zkKUt5XMZQcH5GeLzuUQbCEoio9On32lkaIML/kQZyO7PQj
Zu7EzGDVZHd9FP6kvSsmp+A3cTnsJ0Ln7119UI3aZQIMGTDqRNUnKobdsJrTOLcj0by3zguB78Um
Ya3jn2Z3l//3pRGG1KlB7OzyFqLuwauhmmMcpVsKWaFYAPDj+3Afi1l2Zyn5RUlBVKCGx66ycill
BI2Kue8Ps1T5NwM5Q8GhRFLwF2N0IP79L4jYa3/M813eB1kH6IWQZLExOWqoMv6+/DAjlcVw7ztG
/ut3iX//y3e1u7IimovvauyX2xNeJNYp7gcawiTBvP0zVKb89tvkrs7sQ2b40f8GYredQn2Ue0Ds
K5gWejHnCWu5a5GU6vecHBYNXYanmy1b1yXAsCr98Xx/hyArvxzBNwR5X+6V87n/EkcgWSI9Wmzz
kLJcg2k+IqTkz2f83YlR8OSNX79PwPq/XF+j6hAtWXDGd7dKbl6FLgBFAKDRT7zNH7/p2zymUIxd
oZKRAEf6SY/88o9Rj3N6Rj9li6s98VH/emh4Mnk8+wL3/DavrR7ltXngzG2fu04Nv6XKY4KT5QUR
NB5sP9ITkeRlt6urOFrUr91ekbX7gCEEUFVDtxlfZxfYDFt12WruC2yPrQ8h5zqFPXbSmHCcJC9H
O93NNI00CAw8LrbWcZvtNaw2TKnBjpYodjSbTOEFQXVPE37IUXcItPl87yxfkFQum86AepGVWYsw
JkkUZ4cLMgLt8/Ac7AhYMwExt/UAxAzEyr6F5ax1aJ5vXhP1P+XhHTPsEFzzTj/w3gwQZnltJihu
59bSVzquHWCtrmC1Q/HZAwoxOoeRREx2n7xpi1zk9ZZkU8xoWhSBrhLqYWejuYBomx4HJKS03aBa
9dO1W4FRmuhsSQK35HmAxyDwRcLdy9CsiyVWw9wAuGI9UpIXLHEokqj4kPhaoD6oyMvw4WOMvPZO
SQ2NvDepZoeJ9PYEzwT2GUheMRGB6lenC/uKvW/cRnKAZYcK/SEnfFr8qDLrzAvXYFU/v5FN9lzj
xAzg4V6m+UiEeT+shLvgtQXEQ20Kq4R+aT0sB2rYUI8RtlK4933Ybl8TUVU/92Yf5oRG8UoPEOwm
APikc0ONk752f6tmsPD4vF79qrbx177BUqMCzZ1nug5IWKtp81F3vQO0PBkUGpAITSI3XiI5XNAo
T+OmFOMItK2jvltP91OICVGLUBJraZrXZ3Q++GwjgGU8wfwyqQxy1E3Ad44bYMDv9KKd5nSqqOgt
sBY/tLBj9wcfDifMzjshOJR+ePc8whKBNdLlk9N7ObqctpPTklRkja3/g2r5zMDNOnacPcDk0/1L
frKP91mPi4KEwD4n7FW+Zu3ilwc29lVP4nMerrOfhjrq7xY2VekSjtnHfQvN+T8Xmv11d8r7LQu5
wFOZErr1BNeJI9YcMDETg1nX6aOMWWVDKbhAfqpstlBKCWiWzmNa+HemPOyyZHpaf14C+79b9H89
su9bTJ4X19dFE1sMDg9Jjpm5xhiBtyfbRcCZoThEoOSMySq9qsrVwkyEsQ4tAf0X6inmtDItQZfx
4zaf6oMHg6rWvdi3gTBhomKUIoNeqJyhMaTSZ8vP6gUyVPy2S7fd/MSY0bXfDXy6BuxK0geMPl5n
/7zY1722Ny57Q7XtzqKhAfLq47B+uIcrJFCQB+0OcnQkLGt+1F4w3MO9ijYG9Mpp8arqGbggkfmI
ohy3d0dVzQOtX24zf8E9mpzIHLOAvBlcSUZp33qKeZuCSPbZpPqsVJS8OCma7Ufluw39F2vOOn00
9LSXTGVB6m3zYTeuRzumXS0rRAE1lSbQ1dIbMLxuVTPhwyNZu6u5ei16C3XQQ1oR3kBkgrUxly+j
6z6QmBtrcDtxneR+dT2Mf6muaBLAsXHJcprgGldZzQrbSXWrG8vbW6hbrIwe6/wZm4Pa7ujeDf/u
g/A6KGpbA8cbyIGBC/YmP9uEl4Nc3/bDMzrUCt7atcKu5EB3BKHbf2YX/wmos0eMzEuNkMDWRe2H
1dB10ywveJYgjVFiv7N36MY2ezzbag8OIRy/3JXgmxr+aVPjsiNZvdQYXDb71cU/xAL8kkG0fIk2
GWOTO/Ow7ujm0A1IFvbaZ1ubrJPW7xNPOUciTNEOq985DbuYjzjSOlaggOI+OnhgFOa9PIC3vxYk
uIlZv+cZrXmOtbScI3FgwPvgGOGHwjCnBFdCPP3ZN9rWJpGYPZIlZdx5h5cJCoZwFEm6pWzWWGTt
+VUctfDaaYLzoAnWVP32xd/HEq1i8kRS21qHoJgiET356hjbRXyfOstyzqWLuNGAT9bJV8oY8yeY
snfu3jrWBixo/ODDRXvhNPHDEzn0bbR2RIOz9mDv0lsFh4Hsttxw7OgXfaoHxT94jyFKDImBWd8j
oIZqOJ/dFzXWFJ7Oi6byZCkheGwgfT0EYpx0c8CuHXj74fPzZR+pLaF1PRm8PdwTZdAhEJ23AKYN
xINI5JjIuaDU1jW+wNRldsWoa1OD/asDJmtDHF0RhyCLtTBXomC8eSrU+El7sc7pRYt2Pt5ZoUHH
/9JZL57gw2GjQ0I51uP7phgKsLa1E9HrFpmue1XPAXBtcFAZH57Oee3sdtNd16GDPeAqIM8f7CzK
IZMQbfTCC27/WL6rQU2QzlSeV8hJmJjQ7WCXqiaGw2+eskuEAa4rbp/UIsXSy82LXf+CFkUBPcyx
zUULd+K3wLXELXTnqupXp6yVFo8qJhuCAIwSa+hugGvES2SJeGv8kGZK3ySiW8HJ6MXDcPukhLqz
jK4/ntg3Y1VkK2XIDPD9tDnbu7cLCC6GOVtjqy0OKcV846K6HbXTYr3sXSHdCNOLO/psTDmQmQmT
mN3y/gbrNbh/YmSD580AOxdO84MUiajr8EjItB41Li+EaGOM9SR8yixmbKKEXdivcD1UE4FItgzZ
zpFAxcH+o7PTOKDZ3i76Uqs7t2U/xQEHbrmQqwM6CBYuM7lXqELTf+tunwtNMO48YOjx6T3v8rYA
RxKogLId6yr38LZLhQnDOjPCW223AqbAu4Aj5T5x0zM5bAMyipJO3AvnSoAzSE4OgrKQUQENtNFp
QTrgkHHWdk8uQASbm9oHW5X0xpBEw3BD+HvgV3R2aswRoBr0qUm1we6+1HczTE4YSK+XTwLL6rFM
Tl5BfizZoh5wYDlVE6wuYNOkV6BDFMkBdhAMkvFPS9fgiTemOqyLg2sDEPt0aX0BtjZnX4t7WfN5
dS9BGTSRsH4UGR2gsbY2VbkhV7ecChKSKERaLITMsw+5/Yuk/nIOn62L3hXKjjKWlmrcOCCivBBv
5PXpsHNItb4JXnNWzLYvX4xIGvpfiifITOgYUw1PHVidegRZAXcKgQ+Mn/aDWWknEwcBOhHo8FYK
6M9sHod4t6Et7k1uPkyK8OCpJZGCVoVLxeyUKvWkWzid9q1+6+MVkUKJz98vD7gyHmulGsr9iNpt
Vw4uvez4WcOqZJgIAiCnHSU0MBY6zM/JM3g8rGJEz45+heqR6d30RoIgHo3CreOZ9VcFg7Abdk7o
8LlBlanX+E71TOgdcMSvQOE4VxEvA6fYMpD8dyKMAjrMxx7eKUI1d9VMlUXFR+f+AsVSpsaSU2Op
PHF3z/h1TBUhPq1LD6CIDPkWEMa9iIeQ3RaDCRaQ4+f96JCPcbtbSA7Tm//4YHeV02ojSZYy6uA2
+efSSRBxvvdZ5CKhpMKjvid1v/VZmlL36pOhq/Dg64ABGvBRx6u9208gwG+0PGQw/ed7vvFX9OeT
CPkd5YzY6fHZBHIyPOGeoP5AGtR/Xzj955u+AQD34t6ebxpnJNrhyt+FCx1fl56tr/IrLABjoS7I
jBsc3gmNYclckF/o3mYXITak9PG16Bx0BB8BmhDJOvEuzD+klOHXKzwkh0/DlSOdmSyzpdXhU+iJ
RJ2L0wLqL682gbYDqiFGb0iVh7UJ2012ToLfhsyWrCOr71/GEoKC1wp7yJQpKxDi7BaAyv91xf+/
5tQC2SAqIierb4Cf6KACVL3/Z4Ztcqo/T4fy72CMX6m1v/2gv4i22Ab/l2HgOyr3RSIJfMf/4dl+
/Rs8R8krUboKojOenL9pth1F54dQR2DNoHd1Er7AK/72D+4oxn/J8Op7eg+KrsB9uv83TFvln13W
30fOV3D6/T5f9q2XOR6OD7laH3dzQUE4YGmGJeQXjVBsp/AmljQlCE/OEOZyIbqLdQvr0F+uY/rX
+/8r8/YbPvivy2d8e4nqs3Ymgb3azcuE3CGocsxH3V1wdNbJxV+fnB++7rfn/J/bbnyDzJQi7zz1
/n43382UmfLRybrvfcax4RGHUqhb4O6qCb/uz9/6DSr890l+a7EKpdx1HkqxmzcUPMegJqnUM7aI
w+0jKIqGv5rY/nEBug1374DG09z+/OEQxLL3n+X334cgYLBfsLuLapxK7cTN7nrrEN8rDH9wC7Qf
gwe8oU7y2HSc51JicoW7gtkG13GJbnk3//NRyOJE/3QU39iaXaMoO92au90M1qHyhuVEuIsZiV+2
10HjFSFozvs53ofXn2Dof+4+30+/L31TO2rP6vDSKr4Y3pbXemdsuw4U08XGSHJ8XVTnHNO9MKxJ
pMp8en8+beWfIPhf327IKmbdKn7hXeXb/dd7tX57HJ7FnJm+x92H1n4dAbvMr97pw3BubuNQ3yFn
e3skB7yEnkRM/YBcGN88Nv59EN+egEre5bxpLW+aicBxezpFne0loU1BrkHh2En27oWtqA4MwfFc
r8oLTOyrC8y58+FPIXKFGQabNTRgG0P80mAZoFcXanmReXbizyv/lpVOGb6u1jo1ksKmwKT7hqQ4
zDOhsRQu2HgcWXfI8xRnaYHPQEXDc/Xy0S1+DTR2TGIvrdvbMb1msM/wFl5In89wbxFnzDiKudTB
RLxv91e9IeJM2jUhhbxAABTxalfrmgB9EvJF0QOviG6eVuwwUfC4QSMq2/rnDmBwlkfagjmX04vw
yYIiwjEhqEc1n/U5Qh04diPRSd/ddXhKDhOuF2J1wZh06m1LQ0gHl/STI1srLqP0c19ev9BaB/Bh
psfhA7YEG36VYVA1ujrGgDkMgLw22UfEgo2qIXjBHnmh4oL80irT26rDfapisNSJ+Lx5LyyxzOBJ
gLeaj/OxAgsYHNDqAfjWE0RVu6iJTtk5PaTH9DLKo5twJMaMBGwluzJRujJ+NH2mkNig42UFp6cU
Blkw6h0SwsZrp5hWkTE5rKSBMXoOtGU1BpbEGJxqtR2BH1vSSh3Wgz1EhrfLrBuWGQ+tEtOTdVis
BoTSAZmAv3Dw1acQD49gcb5ShLJAKNXnLXxt25lKUl98eJfN+7ybyknj5wHMjbN/9EvKHT3dBSUY
UrFEzYh9urHA/NhiXUJN8UXWwSRBS3du7naTYqDTLoPAXGaqqyLKqEavOQZ7SxwYWxNLQshYKW25
1x+Vb8ag864nTLk2aood3pj7NnvGtDTMOxN6zXZWLPvIBTKEBirdyESnGr9Yx/QVFO5LsJM6GdPQ
3DluNGgzUFYcif8wdxNPG7gf9A7BVdCdFzR7F7DjwPVKlPi+eCAJJrFCmIBaB5rk0uu+Q9kBLEZc
gAtYRXslr/pGqAzpnqXhK/zyQG2x/pwcUyg0Qxg9uKJlF3QYg67MX6/n8BPljGkjsmcGBv3RledX
Tu5Wo8EFU9IDrhy76aUD66o71EagAZg+JsekcRht8yjHxggnwBN4+IEfEn7xJ4DJo7nsgUzSSump
AfiO+xWBU97LRuOOAXPpEOfJu6oPaMbgoFolvhMg6nC5HcguTxtmwok4J1vhxqqovfoDzZFUpzei
z12P2y0NGlaYx/D+Vg728xfxHWkxFMCCs071VMuq6cu/cOPn1B1uwQtTwjs6CBSOjGfiqS5wTrve
teCZ76LzRkdntYwwICG5EKSuHgafhqmMHts9XAa3CCA6D5WVHp9bnBwxnX2MX3N9UB2tRvK4jqq3
HnfwzR7lk/XwmFRpnahvIRBd1IHGJieMAfDTX3bxGzZGD+uG5QPM51GRGRhhhxq6I9ggIzWGEwVV
5paxfowOQTvrbaoRXGNU8WpyKLhcB3yPJdWEbawlKpYZRxpi0YHKpAHYu1SgCZpznPPI7sevTc0x
9rfPoPZAEQ/oEqsJZIVqsuYO0tIi2nxO2I0DaYAZwj6j2h+qsZr0g8f8PLzhVlZNTysezRmplwM4
vqO7zxhmAl94PQHPmfZG99beJ0JGfBrvwyOdYg73Z9QdG2/doTE670glgSup7iH5AEUvLuPLEGIM
S/rorZ4pQwbDGyXFDxNRDc7/zELKiTQ4h0eGROEdhqcMJzLEMtDeT5WsZAkoeWgyNZUDGuNihqWE
QEnuyzXaWH4ND5/rMcD4kz5UhlMBvQUJ9+QAoRnJDuIbXM+QHs0uA6GUFE4kVx+SeA5xfe/gWIfZ
XafkH4+j80iZHz6Kj8OUXpjK7Qrln2GTyDlwjJQcLAXEtU6Os8PsEcMzuo+w+jyNQflcadR3eunZ
6w74I92vhjKSLTIO39ZelZV+MynSWg9YIvojgOb05EMChjKYCdo+VjXr6Bj2NyVZCessH8tTMNWM
h9Yvh0//HOv+FTwCRMIv/P62tcslig+oJrlFu000lZMjVskulXAN5YNISV21CqrUCzxT+I/Nlylf
csHIrwIDs0+R8X7zjVTaYPlLyjjUGmAOuv1h7XFSFxMcFU4MwXcm/o2F8wRkxkf9zxXMN13v38UD
qm3NQBwo9dRv9VNXriWQbSqYw8DAvaaePCC17jHXnF+n90gOkWNXaeOtyWINsUlM//z16m8LKAU1
IOlaCn3bt7oRXeL5cGQsNGfSzi1SGC6KwfBsT8jWBGPkAcDZphijM80HOxaPxTkpQFWianiPaZsn
nc/GO09ZsbM/H5j8Twzgf67L/xwYAqR/ltWHvFPd1ip53qwFBxNli+rWKUMqZqk1c7Nm1rydDUI6
f5KPaf3fdTJETeN5hfiJLvJb9/a8Gfn51KWiXQQbjBfNxTjezNxdAk3I9smmQhd+MjdBvNHMCNK+
CSfc4o1yQu+MuWpKkkVlDSGaW1VYmYu+B+F5z/h2gpth4WZQofxBYbsQIvm8IMWlBYK4uZnl7rgy
h+vgyk+6EQaqNWWdasb4vptMYUax5kYnbzUqzeGLn+2ZrvblfSCZowfD8IcbM46mRLPWNquJ5T3t
9MNNl9nWeQ6puxRMCXdmPGTWwTjoZEYoVcJh3HVWKC9U85PhuhnPVvbFnMyw6TS3sNCtodBSBJXp
n8zJweT7KSdUc+Gug45TfV0AAeMXNp+Kcw948cdwpXFwo5NdmePkab7HqxenYEcd28mGZm0ODkyb
eoHtjsIZlZ8Zcz7vVAzu1H8XaH8PX9Cz6U/xHbbeF2tntloH7IdW2hPpBdZYuDCdrCHXUnTVj2jD
/WCqz1gceqDVMYOeOYrHjATioDEn3sNcPb1VZL1jO8sfrR6clIQPfGOvmsjgyK/ecEUt4HCVLbey
vBdnKCiGlKuV9Uz7fArsSpv2zeXzG5MVHX8O8Q9bp+c40FCsR7jcm2MnTPC58oLUfZhLf8qhqpZ3
t4KrmZJGQL8/mCfj6GAlZgoMvrMGfmiw815sJxyETjbQzdCwFxczwgNwXDtk0Az4Emhk3EtRt32+
wZKyMjHzPJvesmt2eeJSOJShbtLVxjczOZqO38OuiXk2xKRkrJi+U5jvMHa4oGq4LWwP7jUOsOwQ
b2YyfdrlJDdX9BmYDPGFGb+czTAX925vzgyoE1QPFgIvc/ChWU7ItCZyQtkSR/ZxslyYbmuAtP4w
GfBFHCfavxgLF+fTsUPvI2UddpJ3uHQMDg1zSl9MAZ06R8f7EPzkixPfwtHTwvJLlPmy29h+afrU
7ChXwxmoyJPHKh5O7ja2Tk+ntqezeNgzFz6TQEYcuid5jk9moDmLoxFHXtq4cTmYD5tPM7o5w1lp
U5F9quZ48c6TLF4jzfysbMefziwnDcm8MBNvyeWrzM+Zv2DEJsJ+iFYYEC9hJsvcWj6xZAqdBgM2
HZIBltWkH2E/HsFF57pwK5BKsIlCFfWBws3c5lPF58EzZV6FNMx0ps6Uo2sc2GPj0WLTmjRb9C4m
Y1d6ODQfwWTGZBHhHEW6NYLaMiWv1D8ndXi0wr9Rxe3jf+GW/htg6AsP/g4V/Lq+ifXvF8BC6ej9
XffC+gbWbS460eJlb+IrT82MO8ULS+MZM1zh0p+szcRrYKpv6aQvwVw3mTQIu9CLq1rj2w9boSoQ
qX8dWF+H92WouqF+Nfu/HNihuMhSU5AHgBW5UwR3AssJacAcEg3bi8SXNpO69MnFWAegFVMmNnow
Wre76cN3LFbsz/x6GTMcplr5fz68b/vCTjvezgf1IbAGrDRTMklkREMiqUQlaUOo6GpfDXthE54j
SEoDyp93ZY0PWxnk5FOV8S04051imMw8VUVSiJPu8IddUxzDny7ht3t7lAvt+ZCUYs7slWq3K+TK
Xqc067fnRl6qyC7//IW936FfJK7973v2bShwvJ9b6b7eCezjPOiGDL3sF251ddTCB5poPoFMgO2l
Na9DjJPYIS7WJaTVCa8igSt6jI6b9G37GAlX8QNu5wvh1acuGcUYGOODG53mSnYVrB1x1X6iw/V/
W2UAF3/xDPt4LPzzXXg2p4varTl8sCnev/puxmV2yur3Bv0Fx9rBBwoQbaovX1FhP4fNHBV4x9mx
ezxvMdPjfvBMGa/xmiN7nuf22mE2CBdBw5hUHj+gJkpfalnLWGIs/153bTKaRpJ9SW/vpVggzTai
GIX6bebpG9b2P7xUXQE+/euJ0OEXSroKPibg+F/f9vXzUN/ri1zML071dmFGQZwGdZx3GLCfYq5k
qQNY+ZT/zi4EMqK8Ur09PFlHcptPXYbpRCgvHcSReSySgNnTxUl5AuRiI0fDMpApPXuUxxiNKvrH
mdNv7o8h9yR8SHs9RdGVb/en00iv27V3Keb3bbdnXrLcewywLug4IuYxI+ahmV0gV/CAM3x9+/Oz
rej93z7dv1y8b8hem9d7UlONYm7ngHVvde71aMaQj5B09EqPItkmrT675/H67agFh8lFRdNPZARM
DAwYSXQi5uHko2e8Ya4EyxodE2JnGBRPqiT0GGgl8TaPIAL1TFJTpc8Tj9zNrHB/JKkKYvTV1KeQ
YiS4OF0SWqzDl4tmmV2uJspZEYkCvTJFQ0sbLxKS9nBV7h3TSG8mlulTOGj45eJ6+npn7A+bD0+w
E39ZI5U0WmcnYdSP+IPoGe9NpzrDu4cCaZftF6cMWomL62Z0co/WIxbZdF8lK+o7yTqkFHwEbEF0
jPHqZ93dO3dPJ+GOIRpjXnsfv7ASQ0RgGmTIbp+8ztiUsgnuCRY3MXzr1uhbqTt3gpINAyaTvPuC
uBGOpZfurYLNH2I5He6Z7eZpT2XrTbbO+IFR9xje1UZUAtXASIwXWrQXNRCBehZf6e+wlWB++6lQ
uSJYh51/JbOROqqP8zdyJcTpBggl7HETgfDepjnHCmWDVhK7yeDuEk6UgVRDkL+Zj/SVMknO4Rtj
SbbZOYXdwEYQFMMck9G9dfbzRyj8jxhGw3HvUbADmM32VNE96H8OR7BbR9p7/4m3dtkfdXaekmlF
IuFCuewmwn8A6/OTK++jnHwBDl9SnGJ1jG9AiPL701NGcPOAr7GioHseYgQ5ryL65nnn/RZdYO5O
i1XTFc2q4Dp6enRPyncDBsl6QioZchg1kTFUHdHGzpEzi8JV1I/YJHDjCyQVuKVxqsA3SGYOM5RW
j1U+xB7TP2D5P9GPgjOfn50ubxgmBNJM0qwcYzBwrqvTSpZeu5jsq6DafMvVIRkZ/s7u5chUhbio
guVdnR7/LcQf7hDZQSCAMf8YI5mEObJEm7cmE25x4Uew0PjkV429/jC5vay+hrcsZZ5CSBU9UGPD
hdsPVEhBgn5xsUn4WBBn0aGKASX1uiSIbRlNU217GtS1Q6B42lBfdUc1E2tBhUJkFu476E+cCv87
sd1AHQtO8DmIpEA8P+eVBBjl8iSCYVdgPduf7oSOSlZN0rD5d4EGkIBBTGPwDZ0IaEskqZG6PhfH
iZumJ8HNusBNAnF1jnhKQOSklzPoX3YJccFhkYoO5Dx4UuRACgV9roUdhDF8ht3RgowNrzQv+P5r
gTBRrKkSJ7xK8Ll4lY2A1wtzkaDjt8NbhOsePgxBHgmwquDhj6Xp8wHgXgHVo3y2gNQZOiE5aQb6
CDs47nbu7uBJqZRVwpaksDpDaX4TnDyeCOR29iFuPrCyMsCLj/jACcta0G1+p9FdysCXHfwKqMWQ
qzcToPoYQym0hUC+xbsQIYg5RB81IkFRs9LSbTH8aOMc39YnVBDeDdix1nr0RJ+LatfNk2LCTz/4
RLJOEHfVUbFZMzO9Q6ZGNhRfPuiarTV+yh1+3b8TOeocowN2v6va6W/VREuMDMfWPTgzuaCY2oNa
X6dnfMJP2W5UMabHbpN3A2MefBdieVLhgfOCjO2XWVNZ6Ho0sGd4XoP9hAdMCrHsbLqZmtvqeC/b
ezXrX9zX8Djdx90sn8MzA+QzbJUmJTHsnXBQ5N2GWJUcphqPCNQz97XUnb/+YgOO9/A4LMrRm0Ng
IVagDrA320Hs3lMJcwX4ruED/kh0CHMJXO4Ytqafsw7BSITOJRw7sEYg17JMnkwA6A6AvFizfWHB
KAxMvxjtjj5CZT3ibeW9/GSSYvXOPGBiAM3kiQECsIS44AQvelcWFLc72lMBvMSQKHhsqbDB48a3
kPkPloHC5oz/JeL3yC+4N0DhJeB5HRG4sG1CCbLWDotl2GsZvLTAYJTVDaGEesJfG1cOBgqwXSyI
+/D61uEVRwrc2HNzDFkCWfkBNf6Z6n6XAVSbjxEKyBDTJBhFgln0QtEI2hs1tP7qBj/OSIwmAGFL
c3PkEw/EolxI8ZN96MK0K7fp1WSnMes095sBL1YkWc9obeW4hBbWg7p87+L/IE/EWSkWPo8j1Etu
GeUCtSA8CM3yQLUpKbCQB8uan8baGJtpq/0Q0zmEgxh09yIVBL8ZiFPNzXVgOA0+HrSIwlel559W
J3L6rjHnBNyj+lxZZiAEPImrT5Bb0nML2P/PT9wXw/2AfXh+gafJHZ7hAoDmCNEBYmoyMtkZAW/f
byvVx1z0jtzx5uYjjIklrAYUl4twWeFCdxRJjPsFU43Ol//G4ewoAV4HdnfGydHPrc5D7I0Ntx4/
V7h4MBAoV8xNQmw5GJWKC8NtkBw0A10HrYP5FD5QD2iTiQ60zNAvyDPCyJAzDHRvl3CAJMowRsBz
oTcsmW8e7c0pxN4E+i0Cb8VjTKYw69PHTynYa/FLCxUWFqx5DO+GLyA+FrjQ6Gk9OiO4WrayqQ90
+xgVjXme32AfU5rQruwBsxTCumDiAPyQErfFqGEXl9RKK6hnwpoUrqx155YLr9iK6Cf+eLTPBPX7
Cj1OW7Gj6ylv/Gm0d6HwxwweGQFy813CJ7GD7TEcxT8P9Sh/P3zgWtCNHp5MV0IyMNhMHXXYyeMP
edQf9gelh9/slDoCWAysSCYiEdl4bgbYIIBlSYS1UyEXpOdVsSzqK3ZM4JlUSdlxKQ6aqCZTGPOA
U1yPSZDiQdzcNwe7QSPuVbHGS8WPATLDoeNSXDztmnTeDEdOmDHVm0eEhvvuM8jHrwuvnk8J7Sji
GaqO1lQb6NHmbXnDxmSTPffOdUm/QmwmlwAHgv3nFZMdrGX1mcJG79xFvpkpGKyRcvNfIz5qv/f5
/ZVNSvyphhxiws+kB5qSUBpKWCYjuIbHanVmGksThc5ZZHZRBfEtnN0e43ScHrpeWXrXB48BXVNz
Q+7XuSaIXFrzpDmMbHiMj+cwx3qWWDjocAhZeI7xSMChlTAf1kPMXHHMasQpUSdXB4cf4VvIzHt+
MPbl6vPX+Tn54hgb/pLwruHR/didXdwTFhrTx1XDmzfAZ8K/D/redbYO2Zux6ySPjTIrvcZ8ZDEv
PvMPHRwT9mDUW62Hr4tlZEKbI0JMGYK9sFREILqlnO9jT3pF7YP9+8tX8CBPORW6o/4gh+B3Qv7b
e1PGwjnA0zIl5X7xEHtn9wCmihc/GgYhwGlhw2JePrjbT+dBt4XS39SDs/98b0CgwFStPm5aCc4C
pDGZBTl/MyxzmWBUKZ4iFO3OOWqX6XluZFueB6bxr/lhba+XwnMOf9I9uPN7WVvS7Dy5YkwjpIBb
Au9c3ZRUSxtpBEJid0/iY/6VcAk9ZCdergr/kO0t1uGj+zqOt/MXkaE8idQYH4RJ0bvrqQ55/cW0
sqKSY2WWWe1Uy/B6zgbB8Jh9we6/tQ+z8lgmgcJg3OJBfsxgzIGSGbMWMYYUKEuqfIgh/bSy9CAf
XSyVZz888QMNFuv8pbBthfkOd2vzGpxeTpFC7RMQ1MOET8H4xj4F59mVuAsGrm99c6ukXT6SZrz8
AA1fVV4vKyGeaEkNkxXfIGg/VWB4L5ySb4OjeXNx8WdMDsVYmNIoyEq89aRLzURMd/aImNPCfW6u
lkaR7OUfRqYjmMjNSbnqZGc+lqqi3/Jo4+FgAQZAz8ashqfxxXMjz1kVfGFv8vxgmmq2nmyiSxuz
CiiQNbayhMSJnFz4FTiTXZmC6wGBhidGiqwlwT2rtge6MJG8xf7/xEzt4TDdCnaD/adicK7U/X18
LvrB3ZzDdB4YU/6IlXnAoo7eHjcSzhsPKlYLAi4c1duWGBtAZFbe8yAnNTeVgq8VTc6Y9CpjXKGx
S4flPT9N9RDvJwXh+gf88/HD313Ms3CMKO7M1Okq8T7AcN4psjJot1WAhonxIaECqLUXfd658X16
9Hkb9MUrBAAfKMFlK3tS+vI+WippETMobsYN+qyDKTeVm8SpSMHd+jhubj0Lpc77OWLJjDGxABEl
cIyQTJZuglqRGNymJ1IO6PVsNo0SkB+e9xfYf6M8bYDPDUsSb4Z4o4inQpd3h/2ybSLe8HxVYLqe
r3CcstESWUJ21mbkBuBI0nfXOKrMUFrQh0zoIdjAW7gurM5czi1nPpG9XPEV3e6+dd+IQ57+N2fn
tVy5cmTtV1HoHgp4E/HPHzHcnt407Q2CZDfhvcfTz4fWjMSuQ2zMMHQhdR8d1K6qzKyqzJVrIT5F
2YVEEW3zkBTxykDdWlkDiJ+oHWh4iYGghw/YpHkdPsYf0gUweKQ4d+62h3FFfoZCkk+bB/VAn9eJ
/RMqbvnauvQfQ3uKj94v6ZWirsqp94xq2FtdwIS0A21MzRg1bWvqAomwU4D8iPZ9uHjLpEDLdWEX
0CgKw8P2vqAe7l/a0LzQMZ4gRgppxwOd4zzt9xqFkvANBkKuGSTw2x1yNQ+Q6SOHBAhmK8OysZLP
rdOJ8oUs9zmx5wEVsxPQStAYBdN/Kw/9S5ae2Le8wBroOFCPpveAZwOC5mfhPkL693JiuryGnIyu
cn0vn5HvlE9WJbXLAlqF+kK5SNEyGF/aeO8xKe4cDg9RF5YPYP8tAcPaJcD4dXIP5E5RmVVgVNdO
4duGJ+P8V4nHYzMO91xi9SP4g+YdHIXmbtKPlMvbK4SF42WgTT2BGjUjVucjv8xXtP8VJ1rH0XXC
LZtsjnxT+Cv1BdwltWEFEBE1JPbgjc6l5qN06NcOL7RrEhSP2UZHSnLbAGkfzlpuk/RYF9uC5B0i
8ptkW+21ExqAduZFBiBJu6IRcDUg+9BsB30bk6t2r2PnovZv1ZvgMj2vt1S0V+mv8L67a0hkXPOO
ZXcggtkYnDfnAzDk01doKf29BvECPIZToR/Y8RY2QKgmExY3P+UBANWC9gvpahR40BenzZ+IwFrD
1vHTpv3hUDwjgHiwn2iNn2gm2a7uHM2e/iHckzoBbY/NGryykpXCcnBrPSO3RXID73jk5WORp5la
ZK/g9BlfqbDb73RmcAZoaISGRAF4IyChvDJW3YHX+2bavfwSzoCb9NJ8hwRqS28nyPsnsBAn/kQR
9aqS3QGFf8ZDcCJsd9YoyfMUo5sIqdOp4okhJ6iSWB/3/NODujc5wrLz5yllEZ58+BcJBTSag3fd
nfbav+aQXyLjCkuEBA7dpvntpDA29pV/K7/DhLMF8e2dc3hSciWUooK7Kl/Lk+fsgHY5XALhDofi
YXaS7qyDRkUBCA2VnQuXCwD3MBL3NbWeSQew5GROtub+FQTphD+AbaDYkjq77/bT476RT4bH6Kq5
im/yqdv/ZWrnLEkB7Ow3rBDeo1172xy43iFxiBYiyIz0lnTxGzwB0LNkd1K0eXXxn2KLh1+rGXiU
WtrUD9gE/RL0lCEdY251FCPbVyygpRwyoB4R/DBOAc/YPMeehie6gihRkTl8qel4Pc1+Tn+gNecB
9rX+BAxEfgE/GBW64REjIW2X8uAnz2HyPKVgdedWLC35qq1Dc+5peBpcQQOPuqe/oWpR/xoRdMzo
ZwVZsclvXvPT8cGbTNMBKN+vUERx7zRS/PUD9KUY1XVxYJM3kC/ckul68T6kc/Pe3pT35T2MAScB
Ee8CeUfq+OOGO8+b8cJ9Yk+XL3Q0q+q8OCCsSRUvXWnk4OAB4NFE6o79OhjTf8hg5avL8QKTgvb6
p8zFgBtlis9w5lyFt9MGwdz1xkbCI3VprMtJG0r6yJ6132SrO9zd4HYtYWIAXnaA8+Ae2fEjAYHs
xiuS5E/aFaXoe9PZQjvxnl0RjtF6OdQXcrcdX2q4auj6OmTX9/yPFWCE1438VJ3LJfeUCK/zb6uD
vpeAbtwDENw6BxqaoJrhYXOFO57LW1IYp5zuOBfZS2RCTqrDo7J650qoXTgX7elEcaDtiLspwbn+
ZcF2gowCKMHfXTw5xqHc97wPEezhHQm3LguAWCZ99o9oqb6H6qShYu/sj6Zfl9f5NW9XEhPhzttO
hBTFng6ZO96UZz7UKhCL72kNhRKaxOX5eD7lg7qJAeUaBOVBp7gc83on1XBDb98OViGQ1JRyz8JD
9cBbrdtwhX/gMk+ua9j5kGTSYEteV2GjEPmEhvdy6tVBoJc0DbHS46gKL4xn+RJ2W7J42V46N56N
n2RUfprWFumO7ZRDaEB/FgTwK/r2szcFNOKz+qbuSVICcjI+sMRfBbH8jTY3nkbXE8znynk2gKmB
iaMWQT/puX4p/ej2KEKQmKHOcZWe++Sv9Qto9nhGkeymC3ZLw/tttU93NqLUK44sCr1E3HH1Wh3u
JfBV8crfle/SntBYkZqZQpWOKkR8wwXkSiV4Q/nzMJG7pTtajuTHfIUi/A5vYkk2EJbJEbG54w1z
R2fQ/p7z5sJ9k07p0sHdO7Z0U9F5/yzdwwv6QaStfo4voLXSG5P3Cvd9EFdcFW7IqZD/V+hj6c5+
1jTCQDq6Sy+gbnovL/sYQ8HxL7L38bSHcxp9103/Ul9U7wpNLK98jyxxcAe1D+lt8vDmC4BffxIc
ZV8mGVSOlF3xFu6aR04HTLa8d659dGCV56TnjyTUj9dXlC+xR87EbW7Jk3TFVPz5VO81ct0J9JLS
FByx5fl45lxqLz6XfPVsqp4tDPZFcRkQkabKUyO2JsvTj/k0mFRIoamHtf+ovKdcvuisJWHTPIMV
1X9wqdBRVA4QDetOoreFkb8oIv0xslA3zjVndGKzm2qyyrvDxfw1A7OQQBaIhAg8pHfGT+tZX2qN
UL4o/P0xrFAKDlOlGWWH0tlwU7/3V8aPiovpg/VefJBoaJ78j+pJegnfYNrxninOLEx6mpRQdvxj
dKEuXGmtD0V56z+Sx7GCk/yZ5JXCDZ47ZHnCGdZwBoCA1JbG/aIdgX4AdC6xKpD6ijDuMAxjqisu
s96F57QkQMnxEEEtxFOLVnFYR2voApVT+RwtZbqnc2Oh3qp8NfHPP0Bou/HULrS7BEBd+g6bPPKf
5C6mrMZ4Ur1zgyZ/pZOzkRfmrS0NK/iSqrdyYk49CMad8qQ+RA9IYF06dzLYa+Mxuedl1aKABHnI
Trt0t9pF+sFTnYTXSKMnzW0kOH9Z1xR8ltqCvvxd/y7gKgK+sDDyDMoZjB8utFv7tNtpezRetvKP
4keOnPFvq/s/Ncz9Z1PV5SuE5OnfTpry12vzt+zjb3f1K4pydfBe/b/pY+9ZPpSB59f//88/Vv/8
Mzia9Wv9+scfNmkd1MNN86scbn9VTcy/+k/EzfT//N/+w7/9+v2VH0P+6z/+/p41aT19zQuy9HPn
2xQn5zvm/rP0pq+kFLP/+bXDz//4+/Sv/LcIhaH9A4EYne5IEzdAw5kV/28RCkv7By1u9L4Br9Et
0zDZrH91xyn/sBzbUScaIt2aBD///q/uOMP4h2zSZOPATk4pnmD9f+mO+zMQS3zf0icRG8FCjSw3
Bs+VIRVos7XrjeclzAJ0wX9ajOt/RpjPbW9zXxfcbrCkpne1GI4HaTiNsuo+7fS3pBp/HP/89CP/
Hdb+/eOFsJK1lh+3FfR6lUWBI1a6C20AuBkjpBQkUb7gzdPXvhpFCNmFZHVt4ZtAjU2ZRhvQUKva
c8cFzM7cHCZX/XQCxtGQ50hHRJvKq9TLykib9yrth4MS+pTO6z5SF6YxN5Bw1Pau3sThwGL1VcH7
H4CbfdE0P3xPvju+G3PrJKBCWt0ZVcODBtudJA2NqxoGuuNf/rOd7l/7rAvhKgx7KRwk1d90RrZp
gv5Z7mAaUhX0z52UOmnALfT4SDMG+xu382k30l7DH9MCshFODAixjfda49JW9tb2+AAzi6QLwJ+6
7DypkTR2AUm1EXoityHTcfzb03J8Yaj6tPOffrwWyaDiBzM5DLCua/v6rJv6o3dLAkhzayM4c1y4
UeUYfL4YDg1sqHlFcjt/PP7b5z4uuHLR6Ibk9ymVxu5O0XhKw+8YpYfjH1cmV/1qZQQXbr24iu2R
r09aUVPzbzalfifMSrbNLxx4cI4PNGeo6p870EeFPHi2jdxfHL2WGg/8MbzXCw9BNY98kZ3fHB9n
zooEXy7SttSiMEE4wAcM5FIp1F6/92XBiW2/rcPBS/ODn9+k0LK18N8c//KfN+B/OfF0lH22znjQ
5K7XwZzEMvyxvUM5IKLjYwB3uvK1ioYuaOu9qJLXx8ebWSNNQIlFfR0WfVCHG7VuGtQW9J9+Yi54
2oy1aoIXG23btL1NQMrk7jKOul+BRJ5Ky7772wVPttSo07ROJskTcEmk+tdZ31wVwYk9y1UHI1Hj
TVrRw5ZTU47S6P17Kz7txKf44w5N52Q+MgmyEp8l4EuM+nuHpCb4r5m5hW+rhGUZYz8JSuRUgvwj
1P196vqb479+bk8F3zVqS2/KgYPYV9+LnCYuic7EJUK1uY8LDuvmkRzZNcbvh8Vb7ENuZ0skQrOk
XMAaz1m74Ld6LmueOiSkszrwdfm13SwEZm3m3iCKBfe6ZtWlzoml7hxqsCh3gM24ol8SLUZ4z6kH
TkScUxeNO6kzglGdIDBTbnxSUAEKQ5+7R1NrtI2uPr61VRNnxGdDG0LNCHSVn6Sl9j5Kx2KXp1wA
i/S79wBVcPDYVmtZS2t/E9nVdV6HVMyG+mD6w5IfqtPGfHEkiWkWPdajPmsr+pN31NBPfoQTJ+/J
1EBCTZ4M8R0Js5OHfQMC6PiizViIKni+FoSdrYZjvIl9+T5xweu6trb93rcFz+8rvSoTBf8c6Az2
VWCkphUq3wu2quD8dOFZnW720SbP6pe8i+S1l9avHQ614PlzFi56fuQ6ktJPd7L+LAmlnZuNT2pj
vUimurA+cyMI7h8lUViZWulvPMvOYOHPB//BjJsakEts5RRfpCr97nIJkaCu8xKaXCvaGFJxPUr1
TdrWdNqHXbMwmZlrppg8MGn/k51RD9GvqR4hmb1WfRcJg8pAEGdU1ZshtbeFGa8lXV4Ibl8vnyHq
Ykdpl4Re6oSHksKmpv/MkIvQtV1RLBjA19HZMIV4MsKX06k+34/0Jx8uqsABRrWY+vt6vQxTiCWj
VHhqr8Hc3t1AQLKufyj7+o0uxJ1D4Vz7DdPeQ9cEyBuw50LUnnH232nIT0dxV+Zdq1ojPTdy8C5J
zXkeZOVCIPl6Pn9RrByTZOy8ikBSZmjrSgUoji7bmmq2DWyTkqX0wFqSDm/8fGHEudlMdvFpNq2c
KlURESvrgSJllNAPK6f9+njsmrbhi0CsCHEx4apeyT2hPsskelgbB/2GFCGJIcp3Wtk82o20MI2v
zewvWdAIRhS9rIiS+usQvRmUv/Tr43OY+7IQImlWHhTDJ744nlQcArmnbpo4AJp1Sdl9bwghSA5F
EXqFB3c+r/tdOg6riPplnVj7458XEuT/eh78Lkt82mO5tMfedtiGBiA28MuLH7fkwDkS3x/zkw/5
5PXm+EBztiSExzKxx9rzLO4OAWR1Yee0UAbY9tPxr88Y05Tm+2ypVtEVnRmn8caUBpQwMmNrjO1D
6FESHM0uAlYvLbCUz8xDFmJW7JhlGzoo0zXFSNnW73e1Bwr8e9OYpvdpM1K9ayq/wp4Cuz90gOGK
GOLU9s4JT8cwWBjk66iO+rgwSD2GUuzbwcbO5XXS5y9hJ+8LtOVdqKmOz2NukQTfzkI57AdbATbX
p+3pmMpwgkSDc3f863MTmEb9tEpKU0h+6AGLlEpjX1TaNvAAzDvDqRNujo8w9/sFv24MlWA78Gzo
whrALnC3xoyWmtFmgoYseHTWNU4bFJm/sXp/7TZXsnKp0I90/JfPfVy48bhpEQSa0wQbT/EvUqke
z/OO1itd8eqFEebWRnBkx2mipq7JLY8Tc6b0iDEthLqvv2yI7At2q6lmYfkhIpaZvap8GUpSdylL
+vXCIAb8p9EgQl1XTUWWNDKd90EZ4bZ4aVQ6SL6z7oYjeK5eOkgWtH686UxoUIdVSOObWyzlkOd+
vOCysU2mtUn48XKsZhvbqx+CKErIIwCP+t7vn0b+5FOepRp4U+offGU91o+9+lw1CxFz7scL7sql
WM4l2/AP2jiAeHX8X1lhX1TGInmIym/8603CcARvDQND9/wk8Q/lk3VVHtKtfYAip4eTCrHlrfKt
sx6Fij9XyHW4CIeNySjWfQj2hSYM5eJ7iy84rVR7YW2osX+oYTCoV31yyIrT45+e8ynBW7Pe0N3U
1n1aEAb06D4sdcFZvw7ChiiIXKdh5o1DDrVWf3CHaK+Z/XMxUkx33I9v/XRb8NhKi0fJ1ovgUNTh
wTdArgTV9nufFrzVoggpF5rR7tQMVBDExYBBjn95blmmv//kR77tB/4oYexq5O9sHwCV7Q07S613
xRC/HR9DqK7/z50NcpY/Bwm8oLJKK0HoC2qPqXeFPjPwviBDNz6NTwujTNb3hVvZgt9GhSoXmRkH
B/2GNqK9RE9k8sMAaQZb0sJVZFrvr4YQPLf33Sot/Do4mCrAyRFqMevUUWn+gBU6NxcGmezlq0EE
x83UfrRsUwoOnXzjV9WaTENM23FO60SebRIlWxhnbusFL466Lva90g8PvQpSv7+T6W4pIS5z18c3
5Ov3n2ELrhz5LTnGPOa1nF4GarrveQh03aasrlt6peJEgX/5/ltDWcJ12i39XG1DhtLC4LSml9SE
atqIsz1Fc5rNU1Abj6m39LCdWThLcHQ7krpSLxktYBRC+Umf/IpJMecLkXvGyizB24ey7pS64Pt6
goSpfdukr5XfbqvmXnd/HF+wuSEEt1fTnqtW5XW7yAF5rPj7rjwUoKmscOoFWzhIZ2L5ROf7Obbo
qT2UhmEyjzJYZcimKkvsnXNfnv7+U9QqM8lV3ZEvJ9lPLX1Al/L4sswc/Zbg34osKamM8MfB1c88
YJbtXdrtj396xqstwasr1+wHo7aRSOr1i7y5NKU7q3/zk3ptAM2svpc7gBrjz5VxPavCVnJUxeL4
sgS2lWYK7U/S+vgs5hZI8Gkr1HXb6phFWdExk5yaJSQ/S7weM7tqCkZp6a2U29Io7fPhMiq2Rv3N
80eUJJtwNl3kpchPA3Y16Xoqx3Vw0W11pN0r6AGejy/OTFz4zUfxySolL+OWUU7Si/kPqftpFk9S
tjO1l+NfnzEgU7DNSJbjsC8kae/XT5126dHuBQDnRKMx2bvxzIVR5uYgmCnQH68zZc87FNImBdaa
vJnqQ+kvOMGM+ZiCdTpjNDR1wtdtnV7VV988y5eKijMRzRQs0zH9Mndkn8a59h7FcSN/N7SNRMPv
0ht75rcbwhkjtUnUuzkDaEQyTblMjXyljZvjm6vM/PzfcmyfbKesrNAIXWw/PZcfJqnrSXTY20A5
TnsEeN51eUmnCRRTC+PN7LMhnDG11bpFZSFh2hkn0aX7gtZKRbezfWjo16jOdQdKRvgs0WM4PuDc
eNPff5qfoXeKG0QNDW36Nmc21g/dPhjyQt33N0D0izuTMW3ap89bulS7VV95h+qUCckDLBTT8jlT
01qmw4ajge4urJPjk5m70BrC+RNnmalUMqs3XtW0lVc7d63ddnCNZXB5Li3ZDBrFMASPN9zWGSS3
QGYW9baJ28cpYQSZVKIRSpk6fMp0yRzmjFtw+9B2rTKv2R5oJ6B2oJsAdjv7/D28nMRIwdYj6/PN
tRNiwKg4ppy2DEVfyLa6gU6B1kc65/x9uZN+ZAuR5nda/iuLEOJBojbtkCpskU6SdWdtg1Oap7wJ
xQz3wo0MRy46o+i/VkvzmrFwEXwWlVFUDDrzsq7M04RGyzVwm0mPkA64zD0xz/Tt5MHftQ4Rgmal
tmr3mSMh3dW9Jht/e0uHV3Go7mDeWTCLGasQQWh6B8wm7geswrku060So+ezVEydc1kRhZYbjqGm
dk9EgL2CzlCwxRmqHvFH+JDQTJigM68cFmxusq0vjEEXwkM66rUWGBiDussnkZFT+NtPlJWKbVsL
Y0yu/9UQQkjIdNuNS5chXFSdeg3EVbkUbaYT5qtPC3FgMuQgaVkpWkjUDwkmB5qkf8sy0+D5nl7a
26nr5Ene2ttw426s82+umhAUdDv2grxj+9ttcIs41H7S5Z7EihA5X3LT6VtfzU2IBmVRRE1qMLdJ
jrM+KIDcu+eIlsRp/6WFmczZsRAL4j5Agi4KvIOUPAfDaxqjx9wvzGDG7UW4WtspY1b6sncwo+ok
DTYWSVQj2nva/fFdmPntIjzNLRRLAWTAtcOWVpIEZU1HZ7G79PPnjjIRoiYHeZrpmQt5y8cA50G1
89fmz+ypoQUYOq6lTofZYYTz3wuaVi4UhlGRdp0k7+6kVUbjNnpg2q8cMuvjqzV3Zv5mqfx0EUhr
Kw+C2OaGeQFzKups0qqhYQa2SXqS9/D7PS8MNLfvgr+neVySBMVwDQhor1o6u9ZUqA7Vs3NBT+/Z
eKrSDjrRmS2MNxMERGhbUzi14oRWtssqG8ou6eBLP/rG3cijvsmCDLnEc/APOweggDMkuyQegOnT
x4sao+9DjkKWqo5vTKgZq54sz/FfNWecQoRQy6E1daP0Dx10OQps9PVKyz6+920hMgRVr7WuxU4m
1JCrdysl82lvj3/7Nwbli7CjCREhrNXeZB1IjjuwlSrsHmyAK+XM2ZQ5wlJ0BELORF+VS7vn/+bU
nlkwESSn8zwfimhyA7+CfkIlcMeRvTag5j8+sxmzFCFvbZalg9ezahW5qTZfx7G3b71t4S6lXuZm
IDwcBs0dpFH1aIpuH12a3utLWV/Y8TnnFbFuruUalqm2VF6UE3q/uBJwhzfXlYd8wgTB9rbawmn9
O3x+YQAiys1ICkXKQt07gOdCXqJ2z5w83qbWrzTuXxPEOO0hQlcEzFUsh0/KBDWXJHXVIZEEufm6
L3uUQCEMTpMeJbtiH1nKz0D3zwZJRvCVlmCj/ehp/61SOCiyLr0q1B52II0maRpzbX/D+4vLZ3QL
YGk19uVl4LxZ/rAbtJ+ujtLncWsQ+Nj/J/OuiyVKDXGjMkxZUV55r+UBGZaJ8Ns9t17MNehqVNHi
id5Mr5buKpMD/XVd9b+ULdOeJE5b+QdPCcuTZoDCy243lZZsuiSCITL1LgaMxx2R/XXDb4Uh/S/F
TL/pYrWz0A6lXS8KPmJdP/HKzfE1nAL6VzOaPO3TiQJ8tM/MsAkOcnfR2DRi5G/HPzxzA9ZFja+q
tqSu8bPggCR6c+pdqitja71FO+vCq/YDUirpbskQvj49dEc8rTIpVpSWSThRsrLc06bYStKTibql
AlFYduMpr8cnNRcehIGUZExaacDgkmRn1U8xmorg0o9/++udMESAJ/oLsi6HHbVB/cOUXqpsIRjM
/WbhFJONNg6zMiLs+LdefKk79267cNDM/WThEOvMEsSVyjkT9o9ycOl/rz3I+I0W/mSUXtP7Su4T
5q2wR2pEesr9fOGyPPOTRdhmrcupHTUZyjFGsvKyrV4vNU3NxXcRbdgmVpuVtcPlrEASWIVKkViE
5EiPJDginVsoHIIFr53Z0995tk8LFLRNZzUl+IDCvR7gRNYgPJCjBUOc8VxkNv6MCYMtl0Fo1Vwf
1nVwMsQnaNbty7MUoZu7kdtftJWelyCa0zf/Gn8MEXdoJK0+xDl1fL9FQcqD5CFULirmAvn1wjEx
t+XT339aLD8f1KChjYR9gbJAexmdhQ/P7rj255fDtEq9etT8gwnvxaWFdBIiyOcw8GZPzs4/+19c
/OfmIDix7klOEAFFO/i1sffGYJU03XmQhqd1EP/qLGPrRQiyjUOwCR1v54XIG8XRWV/nT+Zi5XZu
qwRvtzLVzCUH8ELWvSj9nQIBKtjWUlkIJrNmJ9xaa9dxFeCaBCrbf03sh9rgJHX0jU8Ro1X0ey9u
bgdVcU+krH7uHeOqS/KtYsVnmR4uRIevDxJaw//c0DpoLFfPHeK7hB63uSrhh4MqFyYKwz5zYcnr
dseD/dxkReCiHAyR0VsFhB83Ltwl8PLBzfcG2Rjci3BKQ04MxcxSpmvufSoL11rEdVRNa22frKRC
5n16yuk/Jv4sk2ejvUSeMWMgIpTRbFN6F4feP0TKbuwuTYXy0LWeL4E5ZoKePP39Jz/2+sxTJW6d
B7PaxvKNV0ODvXBGTuvwRRSShRDhtbleZGXOL5fgrUVBQnvKoG8dD067ACqyZ0YQQoWuab4kycBn
rN7cGhBpDjm8swPSoGTS3Kxaq23y45u2JQSL2vKBj0UEC8e3lROrvK3lfJPpMJClRcElPzlVja5b
o+0UbMM0gvnbW+sIouZxH65ic7xZ+B3T3L5aVSFgmGZYl17++3oeQKu4nQoJCMa9QKJLAsy7W0wW
z1mGGDkyvQrUioHg0DlwdhQ7yD8jMCzbV291F0wKrwOE788L8/p6OF1EuAVtbjqFlwY8O+pJz2bS
lAw26vP4BpkXHCrlWtt0+0JfihVfW6cuYt06N7aNMVcCMpXmabotLtQHkxoaBNYRyuoG2EwI9mAM
ul8EG31trboj7Bw98pllsqiHzkIY4ET7oZ7CSzu1tj3BS1mg1Kb+nOiedirkRcnj8XWdm6awi4Y+
1kqbAz9yw31OenR89hHfcS7ipR6UmQFEkJzCsyyQmpJ9IyXSZDBQ+/o6GaHbN1ExhI7w+DxmmtpQ
mv4zUHVjFqeNxXMkPECpo0EF7a6VMzhOkGGsnpBQpMCFcEG4gvzpdtgvVj2/viQAVfhz3MrJ3bBV
QiB6H+kBnYccxfV2312rEMG9KrQhpqulmsPvTMJffRvejj/HatrYrtVC5t3IIWw00jrvtZXeXNna
RQM7GIz0CsxxBYSAsBFXJVSs3m1v0Wse37XJsBsBy1jDcxccfHOTQxasuO4JLbknY3qXwVp/fCe+
PpB0EZnneGPR1BrIvMq5q8MfVX5TOivDf/je14VDI25TL0ktzEmivOxBDAbvmHwdLt2HZnzQFk6M
slEiT+6K8FCbza6v+pNKuatggddyDDa8NPPd8WnMWY1wWlhjHzS66gIdlSHpKk8Hb6FsPTcBIYgo
Y9ePAI0BSCFdG7kfllnB7HiG4s0m0buVY3cLp7cyk5YRsXiGRMM1WUG0jHr1IetzMNOoljvRymrD
natDilJomziA7clcSFjPhBIRkuc3eRZKSe3u0u7Mjtt9FKxNSM1jxMGGJST1zDEjAvGK2FBbxSRZ
4uct6LK4O0sNbdcX1cKyzX1fCBdxYid074fVvtd+aqi9wVvqGNfHjWrmxgmjz5/xoS7lsCkM09ur
NxMoaWr2c1bD04AyxrBXlxzc4WtfRCERg9cpQWdApgNSDjlxOVyX+dXQnxbZZS6/Vfa4dtqFM/93
hvmrkQRnD9pw0CU5iw5+r3kOQixhnRlrS2aXuFxE3ZiusySroUhuh5G7lF6UVbJPrQBCuy7wLfg/
2zYyskNatFzKXHp5jUdJj5Tywkx6xVt1nWrREC8XqeHuHCdHh6+O9Hzb5nITXnkhDVV73881f9UW
uSHv81zv7shmVNdaL2fNxtTqxj9voyxqNgt7+PX9TRdRNNT8g0T3C3nfwzcOE4m297cOksASKilg
y2B8XIgUM5Yo0i8VZmEGQ+i1HCbQsXWgP4YXiucLp8BMHBLRM3HoTaAs5GIadHy0Grmkat/YnEoF
xaTcI1jU2+MrNmOOInBmlPWGYrzBPDr3Nki1g2NTjFJUJAdG/XSMw3utRp/WTBceFXPrJhwRquu2
STBqLXQxcAUbPUZoWnA+12o1LFxmZgKdIZwOddkGVWcwpQqiuLY+A4y8HnOEew6l/ev4qs2AWXRD
OCgG0/f1lBbEA/D/EqbHA8oce+QGoP+zf7ar/MHchqeQVy7Jqc6ceIZw0bRpnwiM3mTZSogH+p2m
DuvjU5nZEBElM0RebkrttFrhITR4/xYImlrGgpvMwOgAo/4ZVIesp4dMZaEGVBEuSwTRswvNgryv
3fSvMCZrKzhyp/5pjouFwDdzhRIxw27s9H6tEGFjLjlaidTFz8jaa8nSOTETY0TgcBQMnqdDfnko
wBuy9eomOHWoiuWIFyEVDfP/9645InRYbsfWynw3PLSytcOWzbxf+PLMpluCOUEnB8taoBS7MYLf
PYY0OvulqXfHLWpm/cWm/1wZgrDUE3MXdGgJWJfcN5Gc+tX738z26n9p+1ebJA1Di0Lqtvvwr2Hy
gcCE/NBahr7aeVjegZl1EhkAQj9Ss6aR/f2QQbl7GnoXjbTkGdNaf3E8i+DqPFHNKEu18hAop0oA
I3d+0yFkGtQ8LO4yY9fWt0O3VKmZm8j0958SUU5Q61I8JMF+HNKDI3nrIgY9BL3V8S2f+7xw1bDl
qLOHzA32qD0FAHxjx19bSzR+cx8XjgxXj5uiwGD3EqTO/VNqn/vm/vjvnjlnJwbHz8sSOVVkJdrQ
HJyyuWw1COHT8jyuvXUWwq8Ed/1gmd+LsyLSOqDUXKh0kB5a66Bm56162i9VW+dOIxFq3YRGWvlu
DyM9LfjBHpAjajbX3XVMrmWCiwZXtbSoVToX0kXctcnJnSjx2JC6Qp0O7T/UrJKdfm2eJ4f0toY5
Xl2bb/GuWNikuYu5CMVOy9qNIkNtDtUEQcjJ6QSIQHTv6nZCICwOM2NnIrgyL7wm9GOJa0KMoCfC
T9AleZv8zZXXaKbI25QMWfTWLpn1zJEuwi2rulHkRPJg+++hdm/DE99Y8Ma5HRLRlfR49VJl+t0h
fwehOF5VI9phxMhdeobCRs0dksZWDbRluvMX7nUzQV8XIkChmrEe5ywep3104oTI9KDjZGYjAull
vBj5J8f8ImjqQizwvCyw/ZhFk9Rw28dAo+XuvIzValOF410Y9S9ah0zM4D2E2vBq+L61hmHhcDxa
zO2YEC1kqiy1wQX2UHT3Rv0a5N9qsdV14TKpl10QS0HcHWw7firl/j4aHo7/4jmTFs553ytct2vD
7gDD5x65ZRK9Pdq0kb5QfJrZdRFrWcaBW/lZ1B1SKV4pDeohI9zj8LR3wfZbMxDRlm3WjqGrYMph
4VzGfX/eBc3FWEZLl7lpjb8wKBFtWfmNA7VW2iGagYYVQOThytrVoPk95MaPT2HmPfKbn+3T2VvK
ZVh5Hts7+NJlbFGXln4F5nASUS+L8oVL14xtijBLffQjP9XZiSggt99o67BfsM65ny94theluR8U
rJBcqas8RJSqQUa36rduCfRxITk1Y6gimBJoV2jbPYNEFVK+droarFtrCXowNwPBb9u0NmpvGPJ9
EZqIGTTrlj4zzV3VkwzQ4iE8haCvLEnw4laGp61QErz4HtXH02Y3geflQ3Leb2pkQJaAQ3MrJbi0
adaBZpqsVJU9uN6+DAHSBs7CyTHjzyIasjRNKXGyvDtYbbQqTVReI29fDMVKzfzVcW+YMVQRD+ka
rlFZQcZOx9SAzHztIUdx/NMzSyNy/0maXaW+zKc7P0RypR6b52SIf41mES9EoxmYqi4CIruuIAep
Gwh/U5VW7sydvBnutTUig8j9TjXwqWV3N5zLe5Rwvjuvab6fA4jmxrlnx6jyBNWvTtIg4Le40CWj
niycbHMrJ/h4lJk8CV2r2GvxpHJVqeOKNK6+zSxtKZDPZbxFsFiY2bFRlRJj6MnaULiX8vaUeTB4
1XVq3eRpvbeyc8dYomKdm5Pg9XlbVn6g2cW+VvzVoKG3o+gnMZojx41NmTk5VMHfcz2UpDri++RN
ftLDunU2+l39MaH0kTw6PsicswjOPkThmNXQAe5D7d1VipNsqa967k4tgsqGcSAR3E2rw2WXCm12
LxGswMdOV0PUfJYqfDO7ICLM3LAolDphnEDfkpQ76ca78r84u5LltnUl+kWsAsF5y0GiZHmMnTjZ
sOLkhvMAkiBIfv07zNv44hpilbdaEMLQjUb36XN2+2G2rfzA5f6Nf98ZBpuY3tXJOMTibJ8hnggV
wvSyBiukgbJor26iyJDK0LIZFUOiCQxCjyMaC8vj1iJB4722K8XlJKPJ3FV39c7T+xj5TwB3iqIO
huanaQ1+SX5dP0XKzZbM27ZFDmouTGETr/7Loo1sCZLi6GNND3sNfoq74y/i7N1m1B2v2zrDWUUC
dgyp3j4ZFmDjrVve6FO58xZUDSIZtdcykS01H2IzqY4rxPDGUoRuOd3NZvvz+mqphpDseuFlaUxk
GGLXNY5ktmvIS0NFXq+DwppFeH0QhWH/dZLvFqvoTEtMawJdwPHNNL6N+U4YqMKXy3CwoebpYBIN
XKi3K3SGV8j0Ojcs+H/XI62hSEhgG3swFsVayZCwdkm6YTFb3EzJj9b4bjtNMKePmdh5VCpWScaA
zWnSQ4Ml62OmQS9UF18ne9oJ/FWf3mb0bgMYOB4owhDtKKDH5xaTv86P17dWdTHIoK+payrP4Qbk
qAYeD0bynKc2qm+6G6x8jHJzufSiC70SctAjaNuWJN05VApfK0PC+r4oa9uBK5lGqGrn0CtuH6x0
J0RQwP9MqJb8a8WyeurWrDex1/e4jHq0VxWhFs2PyF50UJ2rDyJu93KjCscuM9wR0yINz7CE02F7
lUHzHhJhPpqAIvTr/t5DhKjWS7L0Ik+MGd2CfWyRfxjw9/OT2T9fPwSqT0sXd5WPdTl1tI89wB8K
FnL7zUx2duLjo2vILSQVaDmA5cI2V/ql2ppP9Z1l//hPG3KriJ1rVUqGbohXB2p4Ano5TpDQPXYj
1d/eLsB3Fic84prtUvQxqDTjJbeepoXs1UtV/1yyZnTL99bUlBAr9kSUzGBZKczOny19ZztV/30b
991/R2OMo62TPsSaw49OVWSBt5K9dN3HTtSQW0Fw1LMqR+09tuaD6V3m6tV1Xpxmrz9M4Y8MGfs3
1mCdY808xKDg3dKn2aGLrR/bq3SfvkI1B+lentmKlohxBnaCAqFrQ3s0T4I0MU+sz3byEKo9lqy1
HeuhdjqCYC/Ldb9qRogLU8hnf5KB0fAkmx1y3XHREot9gDruWq4HB0LN6Kbc+f8fB3qQf5LO0JjX
dCU1/n/lnsHauWho9IIWoT2akel14XXHo9ptGcm3TGZVkIx0J4FCQPHFpqHTRyJtg8S+9OiEB/Tf
bcCMb/rXB1TsvIzgy7x2SkmDaRn6g4AqRdWE1DoLuhPwKSxPBu3lZT4KxwGiiCzdT9O0wYld7mQi
FDeaIWPtKBtyNEatQzwe0hqsIXVUQ2m7i4BmR+UHsB8QTn3OtcpUeFZLDWvsMJQ33xX6W7veae1O
DlaR7Tdk1F090IboOb7NzwWAFJCXhrDDfIP63k16ATrFe0S6Cxmo9LAHe1XtuWTtdpmIgo9NGlcU
ZZLmSEh7cFBB3p3SZtP/fdgZrmTrjjfUGlt5GpcJ6CzdTJivY8LxyAZ3bOjRhgPX4dWXeuL1wUis
5gBiaMBXHNLt5CMVgFhDxue560oTt8Ki5n86HuR3a6iBjSeF9nESO49gx+ig4j1G7GReemjA7p0T
xXGXQXpGaoOSZ8GwU0mimmY3uSYO1w1V4X9kbB7pAbVdGwvHxMPxGP8Y7oNAFib3nivxORcn8+S1
aA5pBn1NY+Lo0ArPzv3gt4Y4jtABrbOdeSiqnYaM03PTXgdL8ZLG6y/tFbmw2W8D5wmS9VCyx5vW
jV1onTv+nvCo4t6RAXv6sJBxLLsxttlDC7dJk7Ox8j13rdrw7fd3kYVjNmvCinGDMkDq+OC9cebP
sRNMEYEDgjw6edtjLFBNRArgyeJy1rWYyJB8mWvoPKN06+yJlKhOl+QSLCgGDtx009isxF1aIMkA
tTq/hUiUbyXdc6o5O15bNQvJNXiNZtDWwsuZgD7SRq610v1W7PhShWOTcTFAOGbmQDmPi9IC2+fP
ambAMguodHnP161Q0YBnyOiYxnOKqUzbLJ4PG6NYe0x+Mydan2ZozjeRdhrGT71wDRkkkxpOPZY2
mCRJnfyYCb110fa6swmK3ZZxMWIZR96aFBSbDhSPgZq3R/cwCwZPmafHpBzL6PpyKXZbBslMVKuX
ZWRT3NZ/5um1xYvBc3fu5I8Te0hw/9v06tHdQot+ihug1Q2qQ379BZUiP8msi1vemtYvNuo7dq5a
MMnMZ7d0gLWF7BVI9jzP9rHlGusOwo5ovoeKV62VZN/lADZyxmxsOLlN+yfCnXBFAu76RqgmINl3
U+U2rQwrizNjjOx6/FmVZwhhzHV/q+c7sZ5qApJpz6OFztqyH+PVjMelDewp90v++/oEFDoVhgyS
MeYJzMqUwf1FG7XV8nMI2mC8Id+RW0DVZuM+XuJZgyp68dJrO8umSL0aMlgGOiSe1oHJLQaR4An8
Y2c8LY7OES17obZLC6ZwWzJABuLNNKvQtRKLhYRz8tJC+0/PQKiV7ZWgtnP6QUAm46q9ZskRhBcI
h5rUZ9mL1e3d5qr/vv3+7gJMQGdFnAmbPh3ar/ynEZd2UAdNbIKb4oRNCcZj+QUQ6Pzt+jlQzUSy
erBqF15FpzFO67uZ3rfmHgZOYSEyklofLMcdG7QP5PMPMRR+PdYHXbuYQJU14/fP/XnJxBtN0+tF
w/1kUO2wJjTkxtfrX1a9ImTUdDNpuZYbPMM+8K8N8E4/LHKgZxqxoxu69K4DQPcPufTBfvZYaRyS
wZPFTntD6PyE1r1YI1loie4WksABIUlgegBc8Tq2q/LSDm/oKQg6bY82VxVEyoDqJR04xBQ7ArK+
5JijZTDKvkxoE7T96avzZzkBk/w0f/JoyBjrogP3ATGTFaXPAtKB1mFtb+r5QvQnzwiv75/i9Mk4
66ZC7RstGCRGM925dr85g34gtNyOXjH9uD6G4sKUAXIp121hgRL16I4krHoRsZE+tcQ5z2BD8LsE
tmqg0atfdp4TCtcgI+TyUuPWlFgI9eZ79P0y83WevkJCdcc3KzyBjJKzvcFO0iTv497rXgpxn3C6
I3umWqhtxHc+bdOxHsVQ9TFhHkiBJ9S6dXQGjPbcBl47Pq/opQdxYwc5anNn/1W2JCPjjGIyEzOv
ULYCz9oGSU9RqASVMqBMTbAHPlHtiBQFJI5dFIuDFNmYtQcPfZAl+LJ6fqt70fUjpggBZChczl2j
J2uPPKLuxaY7x3TMj0W+R8al+ryU4nN0I4dObp0iDBPfZt07ggb/2fGqnQOr2gQZD2dnJHG9Zujh
Vdq7OoIkKchUB1CpTHf1wTldXyPlKK58vNbOMcYJb60jrvzb7FAHxg9xAH0mNDvZJxkYDBkaV85i
pm5vbwnXwPu1seltb+CQPCAAPNAbd4+9X7EpMj6utZ3Vcl2M45pg6VzofQI6kkYnx+vLpTBzGRnX
cFFYPW6aeDAPqcNCne+p26lyrYZk53mfDwiLJgbWGf1QfOcgC7CifvE3GnOyuw+qCUiXvjlXKTiA
kCIA18PPjddGC7rIOtanjRJvs+0dF6IwbkMy7qVZKq6BGwnht3ZLKof4DFB+YyqLEDyHOy9HBYLK
MKQ7v0WHcGoNq3McIvfYUJ+etfsKwHvcwEn4CwgRs/V18HkDxcFP+50cqmSvTDBoZ53Zr0DJH8nZ
e7W/VocsBOMCOAxtP/Gzm+ZR13yykz1UPfJlHN08dVZe10VyZPQxr16XYQm9Op6mcJgmP6e/m+xb
viLAzS3ogh2ovhPbbg7ggyhdxtYteZUkkI5xj4Z2D460ICvMIMmfuBlXkxEmYidW/AvZ+micLQh5
d7+B9sBImZ4nx5KvdzX/k9EkApAlMrM1SKaE+rAL31nFEdyKuc/BwmeviZ9AKXVZILHwbTyXw9Yg
shznST+YLrkzhzIS1RBQoe1Zp+I4y1A9SrqGZDVzj6N739n3qYabqjov0+daagyZsHBteb22XY/o
sX+zixuT5ig47uRuVP9dciyMa4UhBnzbSl+q/rGob+0M2A1rxyWqjEHG4pHREKzVWHKcObhS1xDK
0G/md/RPoc33i33ojsU/u4wGqoc3lfzK2hq5bow4LdUrqE4iPUa96+smOVT+k0Kw5yuIxh7suMF7
v/btz8URMjgPAapWlr2dHEVxtpJTirhULL+uXyiKUFumeltHpykHDS3PI7gNbseWvbjTmh69zkji
Ziy6pwaVxJ2EpIK0wpBxei60IVlXOMkxbe6EF1XWHLaQNmqrozt85WigrOijLuDFsrORRFUl/Eof
/ZI9exb3W+de9AhAlptkeRu058S7t60+TKfaJ+Xz9dVQ3N4ywC9dDC8dhO0dTUeE6BfXQVPHUHsn
3Ny5MhTrLaP8dAI5vMFItWOKljKezP4yxwBpQUQF6SFP30k+KXynDPMr3N4BmWTaxy2yJmGCznwX
sodeX18SrQZQld3be8kU1YS2pXznPjm0T8pl2YYaLw6oYuwBDZIrXCdDw5H++/q+bK7iAx/91/Tf
DWKtnsO0Ea+bcngboN2YlTveX5UpkIF+DSsZSbUBz8Bb8CxfyrgCEqgnfncjDkgZhPUvKHwB774H
LFR5q79x8Lup1FaZ2Vo1aUfLn8I8bh+zL3hHa6CKR5nEPmTnSYv3moeVg0nxSWnaY7kkAjxBj+Y5
j9mxemuID2DslrTrg/SL9bCbF1C4+f+gAK0CWraMaUdOVz1YXDQd2h33/KJog8wWO6/Rv5/74CjI
mEDRoV8PKFO8o0FUpGe/1jnU+K1wEc1/oVBRRHd/UNIda1XMSYYE2oYA+UNCgGxcwLr/0moUL91w
JHvUiKrvb0b17jCYbKFM66h2NNlhRXN//pYaUVE/fcpqZD44q7FE3iSkB8FI7rd8QrvIDpZRYfQy
KjB17BmE6/jfafdA0btI7r1ZnMeaRfX4ORcm4/8SJJm6agBCz2V9MBWPa3dq0f+XpejXmW/wgLi+
RgqPLwMBBS3sdRU6i+3pHjrA/lS+mV54/dsKryUD/xxa2qv2F8I4eC9OCjZSp9wzA9XJkSx7cMD6
PG7L06QREpzLny3uAYXhjVNC7yKofmJvIE6Ygpfs+mRUnpJI6QaWzSVpkZiHzBUJyhW8WsXBDqvF
h1hhctm4tWgIMi1+YG979cWPF5DK4MAe9wmIQzGkk1S+K8pALDum8fG2UxkdaE5TU/AOhddBu5D8
n6mIaft6faFUn5ZsGsg6L8sFgIcQQDrnWX5P8/XBmqudhInq89uBeOcyWEkSVmVLd9JbGunla2ZO
YFL5lDVQmTMaYpOtnQu8mk37RrAXZnxtzG+fW5Ztj9/976UQo+aUyH82CEDmjh9N0bzMtbYnxKxa
F+Pf38+tcZ0rWiKb57xMve2L+ZsGkpnrf/5ja6MyA2CbMJNbVt3HfLxQyN1S/WtLAybGHU+heFZQ
mfAvGypQ9o/AA0Ic8IhKenKy8xthIafqz8ESblpCVn6cND87ar/3aH9U5iVZ9JxoRsbBTY3qEegs
er16XIu9byu2QwYIVrblaSDBTONuPHYNYGj9hbA9wVrVcsm4wHlNUZ1akJosThjhi5b4zXfrwo5e
NAfIHE5+GzZn/jD+oN/2+EsU+TEqYwOdvgSnFEczgimg8lQ/p2Pose+T8x3FiUH3/H6Nx5b7WbFT
0VfkXaiMFqzRvT9aCxQWipN2T5F/tR+6G/1YnvipOmcvw06eV7VT2+/vDJNDaNwuuyEFYhefdrUQ
XReByOvH66aj+rxk98TJ9cIcQPnUgH5OzK/cuOR7z7WPwxAqgwVTA7FgsSAW6KhZhUxDqxrwFfzB
bRLjmNd9G2q5vnNjKAJP6tJ/r5Ohz9boiG5Lh9d3/FgfQXR2AtFBtKdWpFop6UpnlEOxyu5xqNs6
HtYWKDNQcSOPcH0jFJl2KqMAjayuRG7BueezzQ/WnH+x10UHrUatv5rj9DDNorqp6qL0nVTUYCcW
vX22NZoFDkjXdv6FwpPKmEDB10WzVj2N9Vm/iCYUXXqkKahi2fH6NP9mYv77QKAyNLARSZ23azrG
ArTO7Rw6eFijdOEB66if+cU5zoFx6x2tYGNQo7fCn2739IEUDlWGDC72UIDdCLixxggGewlAq7bz
EFG0QlEZJ2iYicYoGk3jCpm/U4NHKn3Z2ODIvR4kPm/AaQpBoMPnOh1BkfXvw74s+sw93Rviimfh
tA7+BH3onO+5NtUpkJyCEHaJPAQMd77XMt+6r2rkzIdgmxC0IcWv6s8UtWEW7fUlKkxLZtEqaD2w
2SzHeBmrW2hhhnPGArsn0fUzpyjAU5lFq7XAjZ7XgOOkX+k5OQ/HpfDBoJXqh/LCTu2B3yBvnh2S
n9fHU01H8hTzWnBkQaw01popsHI85funpdrbe4VXlXGDUCGdG6MBqI8u4NISh9QdjpV40jI7dLK9
E6AYREYOjlrTF7nWQt0yWqLxwT47MY166Kscy2A9W38K3LGP3VHE5k4ZQ3HkZAQhNK/JmpIij9MR
xZkZyTd3jhieTl65xz7nwjg+8DwykLDFrhRpO+dxt+pmQE3kjrr8mZUOlAFySoI5X3+5bA+2qBpt
m+i7e9uoyx5szUseW4IiyYJmhZ6HaS0Oi2ce+Qz8fPO5Xjwqgwvn2qpzzwHhloaiA2ns2AYYo8z2
cOKqm0mWNgZoZoKygQAer1uiJUvcACWW14a431jrRQM1zqnofrloCMgqHqUDe/S0fqc6ofDZsvBx
h4bPGVW8Ma5M/linAJlNtN6DGKg+LsUMFbWYTRhwSGtyboc6aJdl5x5VfVlyAVladQXLsGS5+JFy
u4W78f75lHeRsYWdSXQwosL3N31/SQg4orwsqw5WsRe2Kf77f2CEhY4jO8xZnJAj2O+CJt1bFYWR
y9hBh4N2Py9BcdeT0K29i5n4pFpD8CDv3MOqATZ39s7o9FRzK12j/SkDh241/7ZNHmmm+U0s+dP1
1VeYtczF2qWdwfK0nQAVS/yUJGHNfhUoR3bkNkGFyWFNeH0gReGTyrys+uzxpEkBR66EcdNot31Z
b5Ff2EH4l2rg/5iRNfRmv1zqw+hA1pwBLenctNa5tsaQE3B3DqjQgDbW4L9MT4QJhdR81fmaxfYu
1u04f+BSZRxiydrOYwP+Yy9ulkycrVo7LYZ2WzlL2KMXH8p2AoQ0yYMpdk7/x3AnKssip9DBsfoa
2ODpsDEkIIyEkDuJd5+Rm+l/NCPJJXQGhH0GQFzxjPgrwn0ub6tvWzvwNgpvdzZXFS/KnK6NXlRe
TgZsbuvPBxHNI0SXs7AMbB+8Qenkpw9NhMJGlL5dP06qdZOSCaI2oMhglXnsFoOPhzHPrXNSfGXe
FDo2qDPTX9Ra92anCIBkDKKuMx3tHxhsix5qEvTQyouSZxC+Av8wPc7MN1Hm2IUkq/INMiBRF+ZA
NK8EmX8goj73SURu2Q+I801xF0Pl748eFDH7UuNvlMEng1YZoQgyAi8xXIQTw9ydWW5FhjDuoNe0
48oUxSEqIxJ7e+FrAX7T2LiHnz8bcfK93uRMzfutXbD6UTB/TxBRtV/b7+/cZmHXubswL49JV/pj
U9d+Zs4gZc724I+qAbar5t0A6+poRbPYiO5MC5qAYCOn+LZhkZ18+/adD6xWBiSKPkOehLh5XOh3
HB1Axc53VaGPKbkDbpcubTV0HeR/eNQ8LC/5C/8+Ln53R2Pnwfp93TgV0baMROSJNzukdBArUkTa
JZJVgxdOxhp01DoYjdhJHytuR1PyAZDYqXlmYRc69jo6twNQKmw6du3T9VkoNlkGJJa2VY3cyYrY
EV9IOwc1pPRG27/+cdUbTibnY21h9Hj05rH9I78jUWP4w3G+qd7W4yYItTT++ASF28+9RmQ4oq6N
Ve/k6Xiakx8jYk+j9pPyYurR9cn8Bbp/cF7/A0PshlXn/TKcJtetkweSgx7CCLVJczTfa1dwJfld
7/ZmWJk2FyLoWN9CVL5fy8bxc87WNBg1D3p5HTdG9HZ4aZ6cMxdaFeClXNGjWuhAFlQBcAZF1x2G
SWMavxCBXklUanqzARtdoSUdX+6hbeGRh4q7ADz0gM/w+9HqO7Tsddbiar6d9Iy/DqTiq4F7ySuz
myHR+Ugjra5t+HPoU0Mo2rRKnn01ydzR18Jt0ha4EENfKg1so4kmoH7qFpB3Mv261ISzBhO04dht
1hhThbZT2wW61zDtIg9c3vA26qcS6cihpRz/M/dmG4TLBpo97zV9GskLS1HD9q2JrIJeGPOSLtk5
ZgpLlMF0C1swcrLmkFW8des7F7X4dCMWmrSgcvZ2/2NnJSPnurRnTSdAYFx19JhrNTgaSai5n2O9
pzIz3TrYrodqSx6b848GqndgkfNzp9+72xWuVoa6zQTsRN2aFkh7989bkTF9waU0hNrjRphCa3D/
ZsfrZqKKkmTYm5W3ejK3eYErsHimUX0GUAZCFsLP/lhoNB+D4jH/gnM7Fjvbr5rc9vu7e4o0jqsP
U1HEOU6UPYZmRz73ZRkZzPNcQ0IFu2K3bUCMEWyQnvXn+jop3iQyNHhMeTcyB9eHnYpjxpwDUFFv
Qz79mDv9yCftYC+i3glLVE7e+PcKdRon87iFCsNShasTaN6F77Z6Ki4oGRUM/Pecdykmkq5zwLQa
NK+gFDZi6L5+8vjKkODMc41i1nAHGl/oefk6+EVYH/W76WycixgQ5+Owk0JTzUW6bCfDXd1+C0lE
8m1t7CgvLt1c+eM67eyEylVJO8GNGtKvI86q2SA86QLwY0Vok/VJclic5+snS2mB9N/b7didzjrP
K2LtZgy1XzQYHstHK/XTi+3Xz8NzH5Cb6uWT9W0ZSWm4bVrXTQ3fkh7bevVFdXGL1+tTURxcGUkJ
QWoQL3ibdhrq/W2LpihePJhluVP3V2y3jJ2069LQygLEuykb7gZ6dnr3S0GPVvPyqb8vQx+Z06xZ
wfh00k2kLedwZncJnO31jyvcnox6dByCmxqwhagUvR5mi9UEfK53wEiKhf97tN75VKA0x47lkBKZ
0NWJpAzIetpsAhB3zfbySqr/vw39bgjqVXyyV55FQ13ddlV1K4YdI1N9efv93ZeN2jGWljVZ1KZN
99NxO/2SWau2h+v+G1d8EAjK+EYAC+yNxxCK8AcWWf56qJ4TKEK1vnMoIZqYhFAxDOzQ9G3/G0Cb
/vc1Gu/6uzUi4FNvo+vbrzq7kpHbXT67XcHFaWYT8atOdIGVAFW/LNXFc9Bqd30YVQj/t3T/bjEL
x9aYELOAQm4GREPRlzQNhrpZviWOlT4XZmX9oCxHAwMC/SroeruIJyTm65LiyVUxltyVTcZL36KD
b2muffjUH9NlvII+5zW0OPX1BBUG24IwIIir0ExFjWg4FF8hSrXhO34vT9eH+zgVo8tIhXHwpmL1
DIw2gk/CybwxgsRIWHT0krovy2jeuVMXu1W+k0L/+KLQZaACUGh95bUYLylT3+QEr0stNN385+r1
p7UBj9L1eX1s6LpMcZR7luGQjK6QE8RF5066c5qNZIiZmzk7S/fxEFQGsZb1zCwDL6LTqv8e17vW
/eO2O099xadl4Gqaabln1ul6Aq4xAHFikIgvKzDvn1kbKiNVda5lfEo6K/Y89EjmoSeQaOnyna8r
vJTMXclIQc3F0pbT2D0uHR5Z6ffrf1sFcvkPRtVqdLzIsCrN6xgmxw1X4Q1gI5qD4URvvJB+7sEt
I1ZB06eVjs3W0zRVvxt9fnBLtIfADEhfhztzUbg5GbI6GlpVTUX+18rXg+ejEcWfbsrzxle6ou0Q
VPxZxN72ahGqAyXFZ5k9c7f1MCXmhMT4pomoKaLrU1HtN/33rQR25rIFu8R6MvWS+Hpht7hSvR3A
kSrmI1LtCrynDR9z/HG9jzaxsfRs3SVQTn8T3LfvNyEUHrfxYPn6HupENR8pVp6Ntl9SivkszQPx
/il2eUQ/fhnpMkI1azurHzpMxb61X8ZDf2GVv0QbE479G9WazbMn/hiBxHm/gvBxTUSXsau1NU0I
pzBmAW3ev1pt5knolzEyINe1l3xW+HRv+/3dVZq4zUrQXoPDlX8rnW/ThLwwQLhrFg9tv+NVPrYX
3dt+fzfGZLpL72kTbL8BeqXw1xVtU8m5Nn5eP8Wq72+G8+77epdYBPz/60l0kDbrfOKwwGpuVnun
n0lxkHWZ7LIkdBmdGou0nNGF4Ouxd9d10RAi/RQh/gy109ZY/Dm+DF2mvrT0VJT9gum0WX90K/fo
mcOO6/rYPnQZ31rbbYfWrHk9lXQ5UJJ8aRLxqXeLLiNbWcLIugiynozSRWDV9VHtFEjere6l6Izf
13f6Y1eoy2yXOlSHxn7F0gz2TTetUZIJ39l7GSkWR4ay6qnXV32BsCMDWsTElSHAC379fyvS/7pM
pbgix+qupQ5H++iCzTSPwJF2AtdN0J+hDb8TFytsWYZJViXVclFZ64kyx5/qR8DIQmB/0bEbov67
c2UojE2GR7Y1W9u8X9fT6OpHxl5T8+egtRHZe0OodkG6NCwQXKCT1FxPFSliEIO+8MnZ2QXVX5du
B9oLdMgh13tqsiwWPY/MHrryOsQbPAvLtLPVignIyMfBa01CKLaaHovn5dxf0MR/1CLtq7m1h0On
4LBXbVPMR0ZA9tROtV7gwFblAYXmsUPXcLjb1eL8Nd3/vil1GeZYNM7QjC1aEExzsrp7SOYWY3mq
vRW4kfMMPdSiC5zUE+RhaiZuPbjFvIg7K6ks93EREzV9VjQmMpSoUuvpT4+ATswfXdt0fi7uuFp3
JKsy9PO6XVmjx4G0fev6dUV7+2Kl+dyi32RwZvPQJSVFpQ9vnXouAr6UfHJvZ2MuCGAfSV55iz+s
tg5J0wI9DesfC1kZG91QYHwb7ox6WJEpMNKid/WgyTRStxEru2X63vZayQKgSL3iTrPKWtwbDU2n
0Ohm1wlMu4a2SJ+Ws4nyR8LHu3lMMh7oVcnrb2CvcujN1Gii2w6/xZ17HddbjpactWfGbdpxng2R
ldRZ/+zorZUFvelA/MvXymVdz5lAsQKaZlrSJxcqCtu+sRHcV4dpI5B/MFo+WK2vVYIY/mg4a/K9
tZhpLL7gM8PLdREeNaB9i0Td01CDAdgLAUtz599QPW5H159zt6TeQ5NamWmHs8nn6WWcRTaxoDQy
My/86QHS9bMeoC/eb1vrtWpIfpM5o2ZFSeqaXPhURwv0P24yU+eX5rYgOKlSmgxn1yNJ85CR0s3L
aJxsangBkJfenAQIlMbptnS7tLjg2kLfK+LkBZwPjbb0YTtog2kHNlp8jFvT1lbkZD3zd9Ei4WJk
OXnK9Nz54di159ZAoibaevHyIcycRby0iY0lFG3K4NoMrb6xhskWo592WoriBDFYiZLUYgxle9NR
miw+GXgCqiSStxD7E9pCj0RzrPZcDZUr0PoPWRxIhqR0oF9SB4jeQF+cxD0YRa21x9Jw3dUHG7pR
BdTKkv6bqyUoK9FZ0yB03jIjbUXIM9OdAlTeenBACOKyeblp+77SUV/PTPalratuhKp8NQ72xU5q
Z7rH4TGaN1gV95bAqNnAOdKTpEhvBrTldKHlgQHxieIgl4d5mXXzLvdybnhRxiAIBbdlTMkPUc6T
dXaGGf+3Fp5On22SV+Br4TWY7XuwYtgHt60a63F0NLAX5Hq3WK8F0D5OcdD6lM2Nv+itZ7NgbDah
+GLKPe+hr9J6+A7DNcjPiXa2+ZzmU26DltQi7jLCDCwXE+3GgtMnk9AMj0+6doz9LND0Mx0JVmP8
YZvrpEG1jZlZk/l4tBPzDUxddR+Vw9SY33ltCWA2hkkfAz4Oyxysud1hgzWBChPRlnQOZp4PbTSN
Q/EKdpr6DpLfVpxwgbxlX3fGzeImloigANy0a9iN0IASIeHNZNyzudSQDHGdDZFCGV8pvxk9jS3L
AV2SAKNGrZtRvQxdvKPHuyFd0DXdMprokVtAoA9g3rbMsqDBu0i/KaFovQK5bC15djGXsV3/wTVO
tS/OOCA689CLIL52GW0FWha9oXhy6GxDIxoacz3/ir5SA2+EMq37R7tPTFtH2dIT4wHN5jm7qeF4
8luwEZXGjZGzfH6CzFRbvdqW7dwNS+0xWLu5gGLTbnT91BepN90mwKbBeIvV9S4uTVpyg9JsBiqr
fjFaVGdKS3DnnK6DPh1yZE26/JZXONJO6i+m0BzxWpN21Je7MZ80l8aVUy4colbNYBVHEGRCg/h/
nF1Zc6U4s/xFRIhFLK9sZ/PuXv1C9OIGIRCrQPDrb9JzHzyMOXzhtxlHtHSQVKVSVWaWb0NT3DJD
OknpWkFuzhpKwKpyiNJiDu2AIY29uUUTeByeGWJKmUCEXweulVCG0LuSKXkcOq+ubjnm0GTcFfBh
PheAuTSBYJZjscjzKFC0x3QoGsp8wy5dhpJ0g4c19Z2O5CBcSMHTu7ZiEA4YqFMOYUNnTgPNypsE
WCB3AFDHMof5JrU8e0wjS/N6B1kpyc2vLvdMwCXzzq37VytpTagnggNuMCh9t5omzjauThcQH6tv
vXuBR2PxQjMUxr9BozUnP5xSuYb0296lOkDe3uTyE2unpDF8Yjem96voW7N6zNUwmYdmynMbQtZC
543PO6TeDo2jl+it7alcyyufV7rthkQz59yIwIzonFcKASH0EKe1bmnZWdG5N84Im3XyzR3EbNya
6N+T//IKqqWRB+lq9nOEhr86TAYv0nDiXpk1YQV0D41LUlqoEnRoFxcXWdWoQIyK9H+4l1iIPMym
7r/YFhq93ecEWg8PGsyaxxk1rfF2hngzDUpoJk33eS8ROdrMqQEfaFvKu8gaUmE/1S0xSgwtBHmy
e5nKT4Mz1UkwaY0tjqaTySwmA83VKa17YwiUXUxzpFAAJxdplMSJmiFp6gutudEFtB9qO5wqdAa7
uLYp0bnQ6ekctxM1SeDlltOivjWgRO8nXVfPIf5t6Ty2Rq/qoz7aoJGg7UMlUFUVWRmBjlyTs8EU
ONVZXqJ5J69UDRxcMXUqXLQHM3TOG2iL8m4t62NJhuT3kCZ9g2s0MTiF56+lNnGfAa5An5Kk9tyw
65XDj8nQoqORxVzgC/xMGbyMAGNAo9DBGBr3TjkwZGhbJL1xcmrZl4+WZQCVkIzKTB/ZLBhELpCS
Kn1rqpW4K7Nubr9NQ+4YgTKk4hGxObODhBfCvWUoG8uX2WjrLkoLg3mFD4c9WmcF9Bb0Bfthppgt
gckElS6yNs5YWuYPuH/m/tjOhaSxQjabPEhHCD1yXFcHnqXG4ZWvk0rLAihBodrb2RBUPVoeIgX0
J9ZT80Jqg7tpVLK6tkZftgKi2AF4Vl5r+HJqNO2lbjQ+n9ExNaNxt/CdL4OOmOvFLou0scKmHC35
xUXjj/qU1KKzfyYOI96JNFlSn1IKem9zGbLeoi8kGdLhSD2iVWDWNakWsEzU6JNSq5H4JvF64wDI
GmzfdzOzBG9Ig4hGPMwZkyfm1Y0XmKqolD+jsps+J45LeaBRNxlip+2gTGtYijqxMvIeuJeu4yzk
Ls7UrQbrTsqAeWg7GTVuxZuDxSbhhLVGqUJnEgNqjiSTU3+DMLF10NOaezKcSmRJoBJSop2gjS6e
dxIK7tDZrxpevKAFau1EFBxFiN4A4Gw8UjZVNdL/njQTzWd4lbGngWSpejYZ063XzqoGxQPauR3x
jknBqJNHjmm4eDFUgnTTvVdkg/0FDWJdIFhyzy5wDlIiEzuamcY1zzcdSxvIgUwDigyp7Yz5a6kN
E7tTkyb6JCwafRjRkpKllMMt68mURFObjvqhqxFdofcNKjJwKyLl3qLWnfO21e/SkUwtsIDagIrm
Qe+ahn1H74dUArBWNRqwsV7JumDGL9XD1IZweu8jssn5Xdso19SAbDIbWvwpPGQXmhj0myT7ZDm1
iSjARRRoDzGA8gIoRLuGPpcvRGZMP6dmrtsLzHAi57yB/tInORVU3ta0N2HKMFJGIWtgVJNA2Kty
msrqswMd/84Mh7ROoAY/tCkarvrNiNcEBNVTY4KxukSj4tsAjLU41EYnwbBFJGwIeHzH7FwS0ZzS
RA+KIWvcm1JD50UaeLqTkj4QBW7Zy4A7q4QG1qCLevCFyih9Vg5tx7uRNjP/xDNFrZMx0pachalX
6nmSppVBDmNiEwemJGUOKJYSZ+ZnWeMFhdOWu+hHmqliRHfhpLD0/IchQdaDfPrQdPNt4ZJ++pPX
+TgL3zDMPtX9dlBt9ZrlNcIomhViWOSgRvQrli2exq8Mt5EzQiWqQyjjp32emYiQ0RMzfZmFLHjv
O7XQqxuKTt78mRqOgnxjltW1DhmvlIydFsxT1vAvVg9EPUwOb9dExR2kwBKwDYq6a39QV2jZxTAK
gZ/dGpUnPw/N5NCHyXVJ8aCYU2gIJHQdzxvepZb5SFRapTK27YxKF9q7s9FfICs+jU7Q41kwQNpF
ICaMjDkpJ8NPgA5zvpWjrWufegLZj7Oem5b7xXJ024kTz0tV5Y8oT5ivaVeqe8Mj3vii6XaTX7DD
OfuGb7Dpq+30k/Y0t5owb3XdMcR3RIwmfUVJZlQXRqpUv0xkedLmg51pl8IUov3kMbx6bmgPx4Ni
4kyG4tPceCT/bDNm97+5M0jvWLuJrn0TklWt7ruTgyjKHzqZVmEu8DRJY5EkHhobJVZnMfzYrEom
EfV6ipq1L80ZwbBf4WC7vzpN6ubZaNxU3o2VlfLIU7SkL2VL9PEbkG+yf26VqXm3WVWaw103atQ7
2UIAQOGP+mCRc1HLpn0dR1ciWvM8VhanQiQaDEO3Wf55IZhmX/VhMIpj2WOmUDfckj5nme1pL6Nt
Vr3p86JNp8cCUSbCr9oAYzMJZ8Os+5CCFbqk6Dle//d1pYT4jotPenBqLFemB31rpxuaqCua0bzp
PIlrDb6ylvS1ddxR/Kit2mGfjNISqesPIuF66XdGyifoyOkWAnLBtCF/gR5VeylIZiPSxx1Z0oDp
aIJq+KY96e0d52CSH0f0PMNrMNERJ0a06qX6jpjLGOaQL2+xL56Ssj+4mT03FO1cIBGGO4fX4inh
zaz+2Og86v20DDpWsSVaY3goCBvmP1o9m/mdUQ4wZFl7Rn9TaUNVBniPpDjXHn7GAS37zEb62Efd
vhXSNtg3SJA57oUJV5E4z1q4rUC6dqKOFckSYw5xUfPiAYcKAS7u6xzawxZQuV9g8bkI5z4Vo9+5
Qomz4ovYtRKWLE5qoqP3YKK/cn/u8tGcf9VOixiyqnlHDwbDV0lfc0u3R0zVkClKbNPxnkSWD/LR
w6umj/J5LIpYJX1ZP5elo5OXcq47+9PU1TbCKNkNzrPROmPxNKJnUHoLoT/P+kUIn3HDmZT16sFz
hza/9FXejk2goVWKDBuW5eKgVbPI4rLOFe1CgpOgRy2vZXapetjG2RQEkvAII8rkJktMAX2bbKDu
TTXKpj81Q9Fm1AcGNmdPUMw0BmjK9t2Y3KqE6l1oiEEUd4hs6u4k4Se82Eo6o7ibcjY06OHb2hq9
0ZhtQt9q5lNzoFbFkVYYZ9cE6IqqbLwMLi+tnx6etc436YA0cG+yFk7ab+rS0u9J38nh0OIQ0N+5
1dQ/5opoBKs+uNPNULime+gSpFpubUQM3stkpl4RwWMYgHW1S6iW4e3jHkpiCPOiabiDTsQCfLQP
+rZ2+lelQ6P9ruDCmO/gefNOFIHUFDHyE51SS0MAaydMsECzqY6hm7zRjfB6unEjI77mC8/InSgQ
ObWj5TnfNWAPbinL8CROkmSvdLsUA99LA67KKwmYVcnETXLSJRAN8pCFQDE3o28e7Li/pd+Np+uf
slVmcZaM6ps6jskTSdEPAIlxJ3CQFYk0v77PQ4jff1+g2VXlG7E6oJneztptyHrqzqqyWnV9KRXe
HKd/5IfnY1tH5IF9bn41N4nf+kt7QDcij9nZC5uPsUdxCf37K8tZdVlJCDnBs75m1hirXjwZzH10
BveCBORZpntN2jZXdJVMT61B0LLDWZdn61zHDfZO/ETx6oIskYoWNEr1dXraazqzlfle5deRklGi
zDxy4jYSiZ+aaaf+tpHn/g+HeJa2x0yLnBqTuYEhLRZQPt6z0kN8XaFX4fXzt6EogAf5v3dmUtbM
HXjHU3cevpULiIpEMpCgHiGB+Dx9H3VwZvQzVMJujHjp1gsVsp2juLF0a0qxPdmjNdltf4I/iUaU
GJW7M/KGg7CXRX1jVGU9doNs7P5UWo+t9U3ye/NjepX6mi5cC/D7uzrXEQNHk3vfgyC4pwy/tR7L
39/86lZBXrBYtqJ3TsPSLrL+fH2TNyhe+poHPOHVV9YqQ7E4GELv2IflXR1rTxJCug/dd37SI3Jc
JKkLiFDtbMHWx6wsPjUAhswq1J1KdOWph9+68zFUId7b/14mq2ZpNlcoxgEW6afye6N2QMdbp2Zl
ylXa10XJMbDDX7h2IuqZJztDb1Qp16xgpXR0ZDVRtZI2+91kNOrRlgyviUupWUE57GLxltV959pa
c4S1XLMAD+37E7STf1kRUvoB+mBVENCog31x+a2vWeEnkHHM5r6i/Ym3vuA/JJ7J1Dyk6UVVww7u
dQPmR1cWrJy+ySsHU1DzZoTMEhJw0ex9dfI7qrsHi3wdXG/HBW6c1DVVuPNQlTJGOAutCIiHA6t3
O/CArQr4muGrJ23aDSMsuom0Z8jCHAFIVT5FDFEfkEh82jHvrcVaXekWZFeTosWu9+gazkRIbieF
9o6+e3IiiLTfmxELi1dk0JFc7x6yaJfvu4EQWrciIeDi2IPX9ZBVr094UXVPhoS8Fzmxk4SW/nJd
gDPa3as7gHd2Cv6bi7qy/wmcLMj5YlJEmsAsROqIlEyA1xje4eG+JuDWIV95AygsIXp3EEYUxg2x
7sry1bWySNhhk++dvI3lWzN9TdqXrRoUvgTVNYnGXFK/0LIPdfq114Uv91pobzi2NcO3qAZPCGfs
T5MGY+owFbIlzg74cGvwlTOg+mDregvzGdwfUp30Aa+29PX6yd5aoJUXSHKNE6SXMDa6c1Q5j4Y8
GIc7vVNBAr+A9Nb1eTZcwLrBCBLnRjrCDxztxAmnDCnHvafK1sjL39/c6WNT4vFHmHbs2xGQvxlr
8zGkob6m7fY6o1aJ5OjRM4ISBFt0mQh4lJ6TT23qOy99E5CwDbRQPVxfpA04K3IW//6Wmbdca3Ur
O+UyML9VT8WzFg2B+FF8YQ+Y6rAHz9tas5WBU91pUEPBh7FMPwDi9p2pj3Ve09ck3nl2+2Jyp+ok
p+GS6wzCarqLcrn7QS0rfc3jtZmJ1mUQMDnpz5B+OvGnbNEmiB1k+oOBQKFgDJcniCej67uy8U5Y
M3sh5D8vqXnMR4f0i6PPyHDqbQ1XYvC7AhjBHRPZcIdrUi/0tkGsBcPsRJHTy+oqJJUWuqkXpt5x
6rKdWTZYDrq5svjCmM256ZsMVxkJnBid9+jP9Gx/54EKloewvehjH6w9w99avcWpvTHPuhZWobRM
OyqoYbPubOUvbl2G834XjcU43onI1vRCp0y52Vk4D0szu6VvMb2DeS5KjssxEHTnVtywGXMVAlDU
c9OCY5qqjKQrkErY415uaEPqa15hJxKJXPnfL9DjMkojlE4XRdwKD4ZdMaENwQZ9TS2smQnoyoxZ
psfFlYlYi1zvqQsVtNK0U9IGUwll1Z1jtrXtq7vdG+RQah4m06QA7GK87fXxoA/GTYca8HW73NiQ
NRc6YbyCHab0aJU8QXfkIn/0Km/eeU9sjb56tUsOUBOKCWBEyPHrJNpblKYP13/4xn2+ZkBDbGsa
0hF5ZXscbxwocszTdKRyL7G2HMh37GHNgC6KHJ1P8mE8gQGbvPA7IOQjNzTayH0m8aLa8rHOHPp/
6M+Fa3twz9bRm4CVG4URUG04FHz+VZp7urxbsaix7M9b/5EUAmg/1zoCdHowF2T8Q3Jc5G5avKU/
mGJa9wAxkZxHflOzjirTkHMmdROodtph7myYwt+80JsvSF1l2qWWWEcUf4bYqo3bfkRvit4gDvTI
9ziGG7fHmpvqkModVYtPcAbjBwQangfCJXQPAEBKsu6Gun+uH96teVaGDfxAa2Ym5hEjPc7Ok9U6
YYH6W+Y8GHuN7jdWbE1WLRLAluoec1TMfvHoYPqDQjO9kteh503x9Q/ZsMI1Y7W39NLKTcCaaYvS
E1xfixYKeXh98C1nu6asFkYhSZ0MBHBdPTbD+cjVGaqOxWVpnQAy9FdoYHl7GbMNX/U3T/vmhPVp
ladkuWMNuiAWfZrtCQ5sLdLq9h5hF8aYYGQN70zkA5iImbenCb81+Nq0xdB6RCDRV5XPSt2naViP
H7us17xVlJYGD7VHPMSdk2NNaJk472SNt9Z6iULerLVNdJT1yi6LlEegazoPYaW16mNX2pqBaslO
aggCeZRXCYhsiJnnDsyT62dyy6pWljuXBGBAiJhE4M7Go43eviVKi0qXfyrm7vU+35hkTVN0nNzh
AhjRSMsodCXd9JNRIKJkFtqgi54+Xf+UjU1Y0xUTFOG7AlDkCGhEoKSDlLXR9ZG37ps1V7ECsFCB
aw5YGvPn0Ayn+oYf7GfvUMWkv4hgj1WxOdGygm8OUldyMboTJuoi0FxDyNeC0mvhiq5iLTT3XpTL
i+6dYGBNXHQJoMROki6zTBF6LkdZF/R/5eLaw7grF7cRcqypi5UGrek+TYp4SY8lwGLGA1JGLrYd
ssLwHPd7tbWNPNy63wagGt0M7HERWwfkRs9eNMZQazzsKTBvPcDXPTfymuo2+HhlPHwbIyeej4OP
77ifg6XfzX6T6r/Ry3vbsnqAo5sr2AeNWcTj2T0Mp3+09VRAvtPDGC7/p1KfPi68jvEItDv1Vbh0
4wCNbueYb+3Yyhk4ArCjosMP6EOO7pzz0f0EPK0IejDP0GsYSms7we5G+YusOY5J3tZVUv2diQSA
V0TV7a/Cr2MhfC1oQtf3zsMhDTPwH7HI+K+9s7LxrCJrpmNu9m6BorjAIvcn72cVoAMI1BjlM9uV
9nvfEZE1z9GyqOgn3fYiNDTOAEGQ0+/rG7Q18Mo7FG5jZjlnSeShM7MvijEBdmL40B1G1n06qO0S
FHiKJBqM3+iVDL0CsXOu3o8OyZrS2LvZaAI5k0QVT1qfDOo+V/XXNtNu60Y8S872GqVurc9yrt94
T8tmXJl9DgFKNGGfy99lv/Pu2/oC498DE8Oe3VLnXmTR+cZqu8+dsIGzrr5Z1ArSgr18bH9XDiAV
hte3BaaZaBGyhgTGnjDj+1EVWZMZieumJqkhfDxVd1QzAi0/O3Qvrt1YnTWZsamlKmhddQczn/90
TafXfmFBboRblvYz0exfwB3u+qj3nT1++L+3wvE8VJhbasflFzS6nsP+QT2XZ4i+sQMLpri4g8rq
YQK46jD9zG+rnQOwUcola/0L8NMcp3Gb7iAWWcsLWohzf2ggwiRjoIlRcqk/66OfgFPyFW+enRz/
xnlei2AAJpeCRSiwsAY/G3QCw5XtBEsbB2Kte2HlWQUEPL5Hn2saFBLKdZotvyYF4JIfOsxrGqrV
MT4DRtgdeKeTcC4FrEeQ/nh99K3fvzJ1h4Ma1bNlaUR5HOc2HDt6Z2S7si+LZf/3LiZr6ulkAXE+
5W5/4F+QG7urPrOgtKKFRbtchLvl+o3YgrgrkwfvQs8A/e0OTh+4t/lyotGIAT0LZnHnHIyQHLs9
waT3o3Dirm73RCVWnVhFd8gqelP0UVaHaA3yiQ3W6fqebESvZE1HzSfk3FwNH1PIgP5yz+VZi1hQ
0HgRf60Pe6XIDbNYc1FH3TANp1/WTMdTJfMCzd25Azc82ZqF6oJMPecd79A+hJ9l9owsf0AadkIm
GUzAeccyNvIAZA2kM/B2Rv0OH2CZ58Tkd2muULDtbwpFbiUaIDvFH1Bao0Q6v3OER3l1h3Ymx34o
452NWrb8ndO9bsWRuoUczQo/oGy0s0h/ehU/NZMF8qnOAl38MYAsV2y6tE21J1K5YbBrwB210T/d
yTOspXvXuucxe0iKT9c/Z+NKWEPr2hq8v9Is8hMRuNzCskr9HLLJEGgY0L46UZNP97pEbU21uIs3
EcZgy45pLk1ilebdrSyt3i+nmj6RSoifTulkaBjcq5Nr81L4Dkn0nR3bsF1n5SYy0MgskOa0GPwn
xHzI5ohfZo8ryB53DuXW/qy8g9F0g2lyzNAaZRFmRR/mhd6BhDIH13dpY4I1ss4QBjgMoD3GaKvU
IhXM29tpeL0+9t8M2jsHeg2nazgKiwDDa7GKp8L3vqGXeB1qYBicMNGN+GIG48ntgSmPga782BW0
xtFVKR6dkmLOov6kRuab6S2Zn65/0NZiLefgzTnrhUcQM6XpoTQSOZ9ZPsnOL12Z1pEnC30n3tya
Zfn7m1nSWoE/UBpa7DkHBzJiHMLu+a7A3dboi/t+M7o2D7S3a12L3XLyHXhQngFGUNsfPE+rCGA0
aM+qZfhB3Wn9cShfef4xa7NXVl4yuFtzxM7aVheZsxegO+tlbqHH07Q7h2fDoNdounFyUmj04td3
ojuJGndYX+El3/lgBO5guZaI+D2bWFk0uLOMVRZ217TK0BVfdfUj6YlPpzFA9YpY0861vzHPGmQH
kgIu/g7zNPOL14ESbumh55z7zj0PFoA1afghm1iD7JBRlZIVkxaPVM5RV1MTBfGkvDNGIMiuT7H1
KUtc8ObIgttYpSjta3Gfzo3fW1YkKPVQaBgz9JnrDtCcYT4oDzs7tGEha7QdGMb2ItCgxUaDvg3V
SwvcsfKi69+yESWt8XVeu5AbDSwXpDH72DZBBmtydF+6PvrWSq2Mu1d2b+K1jfMLngsHRVhoYZ+Y
7ZMpGoCGTFIVYNwr4izcsn6vydeG1dCVzetiMkzoZ2txPTxrph6WxR36eB87qXbO2NairSwf6t+o
zIGxEVeZ81lp5icrTQ7XV2xr6PUVXoPzpZdjEhtzDrpIwdI/iQv65c6GbA2/snZuu06XyjaJK/7H
Ucki/mnvSTlthMVrwJyWWqyvjDqJM2IHvNX0uG+zP+lsQwhzas5tvwen2HoOrSFzGc/bNFH4CmhK
Ii/YkQDl6tD49BfWaCxd0z9mHdbK0p1mZpmpl0k8D7P5q0afLUgG2FBO/9Bmr/tgDKDrZjroszFX
5LUqkN/E3uyMvWEEa9TcLIqWJA7GniA+YZHkRvXWQj/SIU0DlcnrH7A1yXLM3njC3BZ2SSfPA3N/
DBgwTWTiNyad7gCuja9PsXWqVsaskOkazGWN2uTRyEFFOdXcC7okLkEEvz7FhpdaQ+fcRPQeeJVe
XJcgc9Qe2PJVdzar+ZBa9o8MOJFFNGzn8tiwwHVDjMaY2CLa4MXG4LZRZpVBOvFiZ7G2Bl+Zt1V1
9TRqGNylsQZFEZLsieNvXEJr5ByUBmHag4ORdetb6yFzOtHmh2N1v6/vwcYvXyPlaj4OllOkuFML
bkeOPSwCBUAVfWz0lR2btLTbLMfoxqRMvzAfWQdS58fGXmzjjQ149Uw8qSVJbMs6DcecmGHdTHIn
ubdhYWtx/czKHDkoLYl5x0JQ8+Mu54+2ZR3sVOxkLbemWLbkzQckI3g0PaSaY6PPoJslH3SP3YPT
HiYQ4/7YGq2MmAyuzSYTa5RQMUWDCfql66RsJ0DacBFrDBwrK5to6EIQOw5y7X3/2Zihl9fQxM8G
9OcQYg82tmUEq8tZFXIyAC9BbFmn6P4Ry+wHY98/tkQr083bxmGlwthzXftmdyH23i2z8avXYDet
zSB2xjFyrt1qvfKZ+1One4S+jcOz7viB3p9GV7sVDo/pHcHjvkH6ofFTQMbAdW52fObGBq9Rbyna
rvS65FoMXaA7zsxbT2RfpqTsAnRpC8C2jz+0B2v4G/oHyZLNJV66ne5rZh5Z/cc4RmQNeOsJeNN4
3eKZNTVBVf7U8qOtQRfuD3P20M0bLvQ/cDcGuRKaC0SlfYXedDQenL3i9sYNuQa5ZdCfapsJu5yQ
OsxBi2+1myFP/YQ8QNPL1/mX6xuwdVSNf7siQ5JRAy1dixnKZ6B0U3Bu1ZDcpMIpD9en2EqrrtFu
EEOs2t7ETix1ehrrxzI9ggh96/okhF4f9yHcof++PtnWlqyMGoyvPGm6ZS5ItUrIXID7H31o6DXQ
TdcEydsKDwVRFcXR7NrsQol4vT74xj6sAW4m7TTAipHArEfrVlQs9ccE8iNuuePstsZf38etNTtG
ApfUjR3Sb4zFMxTrfL6LJdqaYHFXb+80ZJHbwcSBbeRn3ndRU8rQgZbP9eXxMMo7OZO/+Pg3oxdO
Vw7ExjHlGvWNOvP7Ik7BccpsEjLTDDTQeEZvZ622Xjt/D/Kb2cbZ4ilkJtD75FHFc2hF3cEN57tF
21kdWLyHediw8b/Tv5kGwFIIUkkE1qDb3brTEHRu5s+QwbMY+0XRhdufCvWxCsrf0tCbubQM8pp5
g08i5KhXQ5SAq1hCtq2yvECgon19mzb4CmSNifOMrJyTHi/S/IQ+MuzMIi3ogOmITdTn0OUutKCu
Ut/sMe42rH0t4e8Okpdd2SBWM2ngFPIwokH29U/Z2Jw1Ns6bcluVTOLFC2X90Rx8dArG5kQm1OV0
QHt66EFdn2nruK0Bcp4DXRfPxN6oe/tgBMtxS0L1OMYkbOL947YROKzBcn0rWs1zcNzkTCNXegez
b587CQBYWn/0U1ZeoKoccLAENkTdL5bjxUWchNO9eTAD+5hFe5azuWSLF3p7nFnTJpzjW/TnfyxU
P0LD6G6M5+h/mWcjDFpD5YaxK2bpIu0hpfcI1HYgIJbKyyYyGnCYJn3nPbDhO9dAuUEoiA9PWLWq
0Y9TzZ8gwRn06bBDjds6yqs7Hm3IRgfk8yR29JtaxGUjo9K7FA4k9Ai0T/Za0W2Vmdda/5A+mzMi
MI/g8QBsoXdZzL/kcXWaTgTGf91etj5ndcVTszAmHQXQ2HNfqvFc9Z87eYTKlK8cYJ6HjwRGhrdG
wtV6NhkQzoFzNvkPh2Uhs9jXpNoLsN/dcgy/fNybAwxJx76B1CAMhf4S6NJj/XKyP9fX530oHcZe
3fUzIXkFWUS4Logujhqp/aofQy/hJ0nNe43IiFXjD5bONxpXX4wuOe5MvOzAf25pTLyyfkCVUw06
YEmcNnELxUto9l7a8sQh6JWj8/StMtKIaqfrs71rm5hs5QLSikGR31pWsCKB0A1/mF6h4BtDWCxQ
6nB9kr8x6nuftNw8b/aJ41EI7AGuAaOFPrXAGzrQ3eEHGkziaYTuJWklvLCv6q8Nn7+2EIz10e/Z
CApIFwUudYszkGgJJNSKKhyzLg01u68Dwi0UlBR0XyCNV/1KkD/6df33vhsnYVHMf/9ciAqi4eeI
q8Qi9ZMlunBszO9u4fi0z0+1hFwmQNhtmu14lmVj31udlWcBo4sMmg03jLLZaYKWr+0lKDc5962W
PV//ove9Cj5plQIQeNRC7xqneclQGR6Utjv0b2ovfXdojXuvOsz9ZzN7NFJUNMb4+qRb1rlyMTJX
GZgDmFOB3VmjtE/cL1U+RtdHf9eBGd4al1dzcGbmCg6MVcnsT4qEptRiqtBSvaqGp7HvXlnLHq5P
trV+a2DeoAOgoCfYo7VXpufiyOO9UOz9KxlftfI6wuIjFNFw9OZniC4HKBEsRN9/SgQQS/0fJJuW
nX/n1K3hd5mbinKA8Brg0AtdJ0f09+yAgZldINJk7J27rVlW/kUr5wGKkphlqiHvPhnud5MWsGxb
oAuVU4PpvXSkhab0gEpeoh3cCf0lGShce6W8zRVd+R6ngRxQznEKx8flOv3/okv33fbN4H9a0WXA
9xZ05TWg3p0kxVJ06QzvnlderEu546U3PMQar4fKMFrTt7gS3OzWgQyHAisQ6LDc/nr9eG/99JV3
KMzp/+86uzj01mdP29v+xYW9tyYrF5BoXjdyJBNi72gfoONwtEN+s0BKy3CfWrDhrtfAvFS0Dhkm
jld/8kgMN9BmdMNsIVvfghsma99rIRgIHOj1tXpf68zw1gA92dY0q3q2vGvtA6LzbnmOAZkTefHC
aNFwb0ZQTcXxoux/cA0b3nSN3muLHAQmqAAc8kYLx7mCKj+/Tzq+cwltHIE1am9y64HIuU0PnCLU
1OSxNpyP3QNrPB6bpi6fmw5D52fKLGQfkpPr6Y87+7HhYtbYuwp9I2ozAZoIbG+fVie80PwqY6HV
PrjJGJroUtxDgoyp0KHZXpC2cbDXqLyxn6BabOCbprMeL3Ix5i06b/sG1GKKYE+zYst3rRXuaiiG
m42LWSBb4QbdD+vvbcCCpD+oqMdtsFfd27rf/gPBY8pOG4mZxkCcVPhXXyIkD1Nsx/x573u2ztjK
GzgA4JlcLZ+DFgid/N66e0S/LaNc4+9k52WWZ2JocdN0eDfZIjQO6huB4Fx+X18gD890OAG0mUoD
D3TUA91xzVt7tAbnFdBOHTn/P86uZLlxHUh+ESNIkATIK1dJttu73e0Lo1eC+75+/aR65uDGM4QJ
nxShA0AsVSgUsjLnNB5CcKQHWdgPfgpANR71wz4+K0IoHI9k9kREXk8GYMJQcYMiNvBka7VvWJ+M
bkRqOzvFs9maoulzxTn1s3DAhjtLcmEENPfNWjEE2TYTie6sPqcGzZc07sIlJGEZNSmq5qbgzF21
QDHEu+wTJLEhPU/hu/sGFDegllqiG4xrhk/4nQ9vc4JisuwX+DzDbp0VB6fk6BE58FJeNVaZAB02
GI03dfavde8RTWsnrUB6dWmnWDc6LNSoqhCRbQLhrqCPIMfabSDr3LZ+haZP6Caf4mggrgjag9oA
PwNeAKmaQCqyW97igLqzV0nHnyPYD0IBKhg/NDx5kmyQPs/arQERrHbvzMs1JCwqz3FMHoB963M3
AxGyR6yk6roePe0FlGGs3L2aM/Z10fmL7fa4zM0aYO+W4qH7b5b0g3GJwD3cnVetcs5A2XF8K7IF
JOnlZvtFiqoWauvP4NDO8WrsQEahMbRj5lQqULNkRu3z/+92eVKOi97ZDHthT2jQbhA40sCsmQ+A
ToMZ6jBtzstle5LEHiKUD6Igc4mHcDxkQoSyCuzC3l+tgY9vKwdRcnC5E0mQK0L6oHgCZvsJE5no
/GtT0uudFOGW7H7HBkU8KutC8Av5upMtbSi6qHJA31jfZ7duTbfWs3ULF2Izq4tJMRyJpYpovhkI
iBGaXlpUL3SH7s98l+vp8+Wpkq2H4AWYYTot2LKx8ukcQfzEM9cHu7YUwY1sloTbgDXN2QL8Lh7e
EWlqZIIQa69/bYf2t501Kkcm27yCO4C+RDXSCQDOZs4sz+66NoBEhe5pbovQ2ZqsaEgLFQBCshYi
xM8Y+FqNeKMFCqW9d6biSTNV+AfJZImYPmN3F7tuMY7OIl1crc0KQSxUbJUDKYJhoZni6Umy5CKk
D3oH1nbWhI9sbbypl/5XNeiWx1ymwhpJzkwR1Feb2e5akCdAhmOmvg5eYG+jqetvnGghdDQf3CWx
PWsFGu/yJpYtynmk793XMhIOfRps4m2egzK1fuRJ/etzbZ/7fNe2mfIWvOJARORbaYTpQkncz3Om
eGmQfbn5b+t5MkAQwsBUgQJgejFINjyM+djEl79dttKCcfN86oa6QilJkRqRVjy71S/oWIWXG5dt
V8G2q23CZWwDJGWwSeVPUFPxeqfcfDBpA0mvKh6RTZBg3JuO7y/T82Y1iiunQQ0jUemNSyIuEdC3
utpkbgAoRF0yx/XQHMwelNytebBLaBNa7cOc7f7ajdGn5kvE9xmmrpUtKCMjkNJPUTl1LkrH+gA1
uk9trpLFlSyKSINnQ0CDFlBbi3oLT6I2B9Rp9bspiwcAdy+PQ7IiIgWexhDYsQFduHn6q82179r4
KVJm4opQPzr0e7USwNjWxSp8B5IA5zy54rslx4TIdDc30MGDlCEQeJ3TPmyQ3wvLzrEDMjnpF7zH
0cDaCtUNS2J5It+dAaEjQGwIHsKLNaDddNByKNatusL2PiaRx0wJlg3FnSHD054W6aduDcyvBQU2
wTMDyPpAeNEKhmuXXX0fZnBCqBLKsiEJ9j4Bxp4RE47QJBn01hb603KbExSlFBhG2b4SLF1v5h2l
0BjSbJe/y2FkEbMoU3hCSeMiAtDpXOJm1rnxbjqVbD8taa9w4R/DqYgrAgCp2RLXduHD26E7jgtu
I6x5QG/+xLUgXQEY3pOnrNXiDqX/gPGdHD7drI31J7MrxTfIhnfe8+8OqXrTy7LlGN5q0FfO3bu8
UC27xKOIiMC8whW3P89cuxdHe64CXtwY03y1Jw+X/YnELkVcIIxCb7VugF/seWBBtjECtzY007gB
mgBzgTojV3hgyQ4W4YGzm5f9ZKAnaAPxwltoW8RlOfXhXHTzn8ujkU2XcKAbS5VSncA7Gmb9pKdN
uIJ8LXOMHyhkVsRvsi4E2ydmvacgHUHVHUoBpt4KaGIGxk78Ra+Cy6OQZVdEiGABHNpsnvd0Uhlv
+zLHWpv2nqPpEURZQuZsbx3qr8uGbl6uDykk85jvcJXqg2yEgivge1tDvBeTCOUvP9uh+To/d3ip
WNf7y+OTRKgidFCDnB+0T8+b2lkf66L/UQzFQ2ZAlCcjiQetTB8yu4pMlWTXiUjCCiXkdetg1xX2
dsrr7csyD0CS1argV9a+YPsOKI+L1R3h2qhWe7VVHQD6CIzOVL17SZyLSJBH577eAabFWQZ0l1cv
WuE5paE4lWUrcR7VO8/FQQC0jdA0jAxtmaHZx+6noXnGdfG0mRNgwtPNlGhadHnZJa5GxBGCo5JA
hWxzIx1Ctgsv3+aF6B66v+mK+gmCz6qXHdmaCF6gLUAmWTqjG9U6De0BIt2QaKs8vht6qZg4iY38
tdx3E1fX+z47Nk6XxLA8y618Tk9WCb4VFeBGBlsRsYMmJI6HsxZVlFZtlNLNry0XxSlN0HMIVmc9
igvTEHisSKuy0On1H5cXSTZ3gvGD2B4SUA4GBrlJb9J6b4esWdft8aeaF3GEHOgxg2XYA44V2eaP
Znl0ElVoLHObInKw2KH7aBlonOO541RHybHegv/jQ2kgXMRUly/JThaxg7i1tKyb0dFq/J4yVDS4
V/v6sPAfKVHRKcrSkfp5573bYQbSQIzqWP+K546X8FZ7LpkDsUHUWPklKldvRg6lyt5h3rhCe7dR
TaNscIJP2PTMydtyxmbb2zjrIKOcZJFWvsz9Q8m/Xt4GEqcmIgmtNTcsG+IQEdfIHXQVT6gPUWxg
iWWK6MGap3gC3yd8foozhQZVB7K2cYFYquLbZfND/l2YtWILH0100GdvFduCLcmv5qb0yPS9KZ4u
z49sEEK0r7lFv28t5qc0rJtmHO5qbT7oFV4gklbxTizrQjB0u0MKmJvoYkbgp+tpkGnLoWePHIrZ
lwfxsStxRMwgcqZTyo3BjTIDMF6+xdRcb3KiQrx9vIccETNYUCvJB2jGR8uUodzX8Nbi5+UP/3iF
HRExmLmg7qqWHiWS0OEhaeOP7Bd1+bHZDNxgVHk62fcLBg5Z1BWBA6ZnqH83sw4yGMXnf7yyjggF
LNc2TUcHDfP0rllyP1kfB/feBoD+8vTI2j8P6J1nAsyu7fsK0zNwB/C24qCBs74f61vo5CqCbNnW
EU5w8NXnY9VgbWcQmJMoBUBwUmH/P455HFewXz0jNsRv0fZEU/DvjfxUUM3Tch3vffW1ZYB6ui5o
fHmuJNdToCH+nSy9YH/XwsW9vb2qWsun0HLWbRQXTf1jww3INFfHDExwMHff7UC2PPbXk9F+w5jn
8PJHyEYsmHpFbNAF1C4W7HyvnzYDwBBb2w9kcRxv3LGjNWgue22frQrTl+xtEdNXalMFWij02OOK
MjpPuvXr8lAkpinC9/YcQqE1RYFxb/bXfZV5DsluTduId4hcuKaKlUISfTkifG8rWrfvU1R96xWY
TFFlgySQV7EV1Tbm495MwW62Ptu1gBbztbV3Km5ISQwD9c9/90uJkxd0GxigdtVen5UOOFjWIHe9
BSN4BVQwkY+Tr47Iq7eb7m7qFaI81p/AvhGV25/Uftmyu6aq/G448VLxqioxZJFer4RwNu3dBfGe
+9o5V4yeXMhwX94Lkm3tCE6CUrIi9YNBbPWdkYxeAw46rITXJiG48P3VUBz4sskSHEbNdZAqd4j2
wBuHisO89TY9DzuNeE0GEYS2/NJq9G22IdN0eWCyTS74jHFAApa7CP0Sno2aTyG0+zrpyfqt1iDz
7eFWkyd+r9tMcR+XLZLgH7g7dD3Z0d9QsMOQIAYw24epBrva5fFI2hdxfZmhjZWd627UmECET8R8
NLe191FjqfCyEncjIvm6ygWvYokVoqz1RoqLi6uYGskeE8F6dgtE5TbCD0xz8UrLxvKhiP27WEcf
Ff0/QQB/B67Vp8vTJDsrROgeKHbyxYKadLTZOo07czNRMziZ4Qoq4NDMhuK4mSv01Qlr/Cmrvy9V
m0bO5tJb6N33QQqJdsgnF/unUsLOf+B+o26BERezmpvpY5PYwGO6n6oJJ46I9auLBkjhEVvC6p3J
69ftatnzB7oVii0n2xGCb6i2menOjhvzYo5PtJrvNEdXaGLImhbcwU72kswNmChQp5Cg4sHUvi/9
sHy7vAkkti/i91itjbte27AVzq4nu74ZhuYeNZ1XW5fe1dbYKWIC2SgEmzezuSVlg722O07ypK+l
/piYuOxdHoUkRBRRfDwzTC0zMYqJDF/qCbSwrP9GefJU6IUqTSk7o0XAHtVSaHV1LYYwL/YTzYby
ttiBdEhnew3qDJIVoDscfFJMeIxj2gjfrQ2H3oUkxOVRSvyaCOSDNnjZkxYfsCWtD+qh+7WYg3Hp
Hi83L1kiEczXLku1pzOaR74v6ur11GvkeLlp2Zef/38XwkM7s9xbjqbHyfDcOebdD6tVHJeyts/D
edf2qhc9nY0Kpm2O1ANQMDvOfN0fep2qUhSyLgTrZn3DIOGCzwcOLfc60j/oevJoJO7b56ZHMHGd
cdMEhyau35b1bC3Gt70w7ln/KcJk4ogAPXvbtSotcQPZ5v1HnerfnW4PLn+5xH2I4LzRIsgc9Phy
bal9jUPmg1bmI2nTK/Cmhpub/rncj2QFRGjeaNVVuvUDgxMc2tYvaHKWFattirihbYvoci8SNyJC
8roShRgO6Vmkdz5N+/mKVslrs2hZuO9beLkP2UjOM/luu+qaW6HauGPRXJMv5pKspznPNL+sGhUe
TmLHIuiOMK0xpgpzNZurt5ugmaxNsABd/nxZ4+dhvfv8XafgtmnQuJOY/gigIJ7RVap+kuBHFKgt
OZvbjaDoI8czitfseZzm1ex1FQ/BiXUg7XZt6kuuWAjZYgtGvY+1s3YVym4AYAdjWKkHlg5Q8dZC
emjTFZGibLUFy3bmbNNHIH2jFIXrlGceOJmWTjVhsiEIgTse6QB9YyhlW7fUBAEQaBg024a0QspL
Pwf5q8LKZQsjHN50S8nUACcT8bOClck8QrcA2uNXCbOIZ5elD7lqVagmGZSIuaOdlhZuibqrVB9j
zWxQJKHbS+igB3+pXUU6Unaai/g7zV52DU8dKAOsDlt+qrb7NjMgCRVNS0ydhzIPCu05I6rLo8RR
ijA8LakLhmcNMEBUC9L4NW7XzhbugN6CQCtcNs4VayXZcSIcr1i63LYXTF9dm7dttYMdZ/Ztxn9+
yv5Fmr2VNe2kZZg2pEVWr3P77T6jtapcUuJdrPP/77zLaiTQdVrONexr/aBl+lM17X8uf7hsWwnm
brNiL/sa1VcFcUDnCx2h1Lwt+yZeoOt9uQvZ1wvGvrpp3xUM9WRFvpseG0gOWQ+qAH3I1lWwdagk
GyzdYIO2y09mxf+0aXsko/Vy+dtl0yOYuDWUUMU7OyprGL3BtcJ+jMz6uzUp2pe4EBF+x3KHkxYi
LVGVFBFkuzLP4PyZJdkJqfSbZOte+81ROF3JOojYO5TvQUHZpAjXquzg7vPv1NA/l18SEXfgQkuN
XsNlzK3slxLZK09vwVDSboNiniTLLOLt2p5tWTrh20e7uN1qd/bMsop7DQRvlxda4ohE1J2jWXTA
BRkZzRHkM9ZWFje7PZtIqG9ruFfp5OlIDyu8rGwlBHse2E4mZmDV56z13QIc95mmsAfZOAR7Jn2X
bUlh4PhOUr+zBt8l38vhh9PFZqmi8fuYQJ04IvCuThmkZ8iGGmB/28Ii81GLvvo76O39c5lTnUb6
5G+QccgCF1xa/uUlks2aYOqjCwqtooAfaXrT8cuOerzZm082Lhh6g0zFNDgGkm+rm/Sh7tRrB2DM
kKnuyRJPIj4kk21PuVtgB9tDnJ21mIgTzaV1X6qILiQmIuq08RLqllnmIE+klV5NSn/CLwMh9eXZ
l2ws8a2Y2qa56wuaB46j96ysPhSVfZyc7RGo4XDdVRRHklUWH451qud5yzBPlVMGC9m+s7R9ujwE
yQz9B/+445I3VshGJdz+Pjfa6rVnDm3IbCrmSIIWcEQU5L4X2jAQHTfW5CxkpMORpOHYVE9Tiret
ofILFwWVeRYn3PrcG51IitisFV22GV26dLbBM9JYp2Jhs5emVAVPkmTeRfRji9p4g+FVJ3LMKupo
eeLTDjWYZfNwf/asCnJA+VwHveF8/9xCnRfwXbzjzpZVdyDOASj9K6j6++Jn5USfa1pwvc5kFm2K
N7HIAWdeBhesk5eiV50ish0meN+1bfN2arB5C9M80nJ9oSx5dPX15+c+XoikaoD0+nFCPo/te+W5
Tv440fJbPXWfixBEwOPSt2ZfmjCQfnOf83J8Ma3m4fKnS9wfEf3rXjSEnhOqGsFtbDoNRX8s5qtp
cxUOXNKBiGZEOc84tgQdVICC8W34mu57bBruISumz02PCGIknbG2/ByEMDP9zfrqITHtw+XpkWyc
vyftux1f6mOadTm2ZTF+twrm5SPCTUuRKpc1fp6yd43nToVy2hzfbdrzi9YWvr6btzZTKbrJZl6w
1hqAeNr1Z4/dzI03m91VY9Jvxba8IumlCGtkQxDMdp7XFbWMWN22GIKU279Im71qm6FYWUkY/rcY
/d0MOYXdEbyz4OxMmsybkcdJE/uKrPOfdB5nT9vrOrChFvS5xRbMuDRbO284/Ok6ZyRo1iTem/rB
LJkKGiIpondE1CK3m0Qzzqg1cnPm1LDCMxOdeXMm70OWWcl4d579/9bqOiLTYZuAjESz8DTF8u9A
w3dE9W70MWUjcUSAItTajRWZACzIWdjWm9Prxsdb8oPlGX7i6QRaqmlUquD9knGIiEXazVNnVpiu
tXK9seuDXLnWsqUQQYoMXP4Tqm7fL4UTlFf2/5d88BwFf7AWou7sXjn9OtG/HuRXpZVveAu7qq3+
3uH0ZmLZL7qDg6BJuF/kre4thUpZRzZ3QlSejem6OSVMZ0qG+xVq64P7KW5bbALhzKhb3umWBqM3
deKRbgkSlUeUBGqAwPzrEmuwsnT7jtlas3EKWTZ9Mbj9ByVdN0a1zp5radzrlvnHmrd3hjKR/rGb
YSJWzjKytaMDPKXjhua2+5r+syl+jOOPCcBIe/3UWYKS1X/HNug14H7nqyzK3V7zop08NmUhM+vn
y+5LOnnCebI33Tr1jYsltyriVxV5LWkGzQfjusn4DbWRJtzpF2s0W2/nZqjo9eMNzkQ8nc5Zudd9
kh5310sPQ6yF9o17vwW9/1mHxkTx2bqaoKjdoI/RvXGHAZhbRfgjARQhWv53UXBvbcZ+cGiM8gQn
PjPcJNc580CfENThdqhVJAYfmyMTYXWdyZrF3AorHsjJxggSaOooFkDWtGDpC9ANZZK2LN5vt9OZ
m2WKecBCcjuGJGoCNXuOrCPB7rOJbv20MRqz7LnWvq4qwUbJqcJEPFw1W7nBep7Exu0YoFSQgv8n
e06urQCENgYUussTxKNVb0KS+kQmouTy3ajGpEhYbD/u0Xw0r5z0tP/QoALrQmAkyMP0EWwdnPpK
8gzJzIl4OTwJ5c2kdQzEM9BXuKvuefDT8lasDwmK2+VKlYr5OORjIjxuccfUMOjMYnB1ePkUolzF
a8frhCoSZJJTk4nIuApskXXPsdf4UbtlURcX/gxp+znEOKLEbxSuUtrPeSLfBX6oR05omy7lcTnx
O1jlVeE313aon+cL/biKfj4OX5mIkTPsYmoaowSRsnEyh8chf65UyiCyJReCyTnVV70n2RjXIJZo
wTdIZsWN6mMZYwJG3n8nZ68WuyL1bse16bfHCj5Lo/dDZJ74lX4wv5mPjv+nDGt/OhiKpwIJ9oqJ
srOmWwBunJkU7E/pw5n9qYqT6yFafdSpwM9Ph/3usjc7H4b/DZeYCIaru9kmNli64rR5MXPLmxw3
0KCvVdnfU10ZxkoWR0TEkXQxgY5sWPy/YazeeUnA/PrlzGzGwyTU7lT8wx/naKAv/e9aoarWLdat
T+K2X7xeL3y+/+wgddeTb80caVuopb8vz5zMrYn4OLyn5hmSzG4MkGeP21LmWRDeSk/0G2296qt5
b/j5If2qLZ6lOD0l7kaEwDGHW81G9SReaKC3kASiz0t1T9tHxYgk5inC4JqcleCrweQlb85zhpTW
yQz2A2gPa+bNp/SOBHgsCVTOUzqBQixQjkbXgWPIhXMD1WH2wp/2wPC62MFj9U+AnIcjNBCC2k8U
hiwJO0XaO63uUL+MDR6vIKJvcOT0S/XUV8MNCkC9jOxf7NwKPjmVgs+gUBCi0AnFUvm6r3nc3w/r
iET9oT44t2ZYPbI1huS7igVLFlcxIVYo12WaxxVj6/70R5DTBdY3I+6OTZSHakZMiRmLODpjMZO1
qgswHLH+acqzV6qpyOklW09Ez4HWrOi7GVvPKcipYdojmxo/GT4lGkmYiI3Dk/ScOD2aL7kDcoTj
QHCdHhT7Svbtwj1gyHuaDqCCjdOhul7y345F7jSkgC5vJfu8hB+4aJHcbmj6JG9bA99uvI59pO0/
DYgp6OvqWXuG/PO1ln4f29No/snc3hsa/bQ003HdS18vY6e5c40MElyBWdGoam+b+VE382ByTxY4
fvS0h1b6WzYuUK2BnDYo8whUrFMzHs05bMGlj8Rk3vt7ckrI86y98alBDeazu3/tmi9Va/htmYLb
4IcJ6urW+L3ogduoqJgl7k6k2xv7bNmnqW2OxfK2l7o3zU8pdcJm+qOYWcnECv5n1dN0XXrYqKGd
xvzWSU5c/3q5aVNySxPVcKk5rpWzUaS0ZuTPQEd8l3fBNn7pnADEm940RFm5IvP72mj1l6yCjhyK
580DS1ZvwJ/Tl3K/tdoyBN2TN7Oj3hwX40lrjhbcVuF+sZfjmDIPrc2bItaUzbbgsZhlOMRgJpQn
+FsG/h69ec7498FV3Ztk7QseihR54zZIqsfYUYTax74JNcvwKldV5SMLYkUUYKlBKqkguGcMYXtE
1ftV49MjuT1faPL7/EZVOC4hBWUiDnBnOggz9zyJGwecnChKzrufzXrMFliPe2OX92b7YqCOK3nl
BNwe17lz5GY8JIsHHH3qPO6qMFHieESmvlKftnawuRM7a5j3sNU7a1AkmmURqAgTbODiIUqSOXEb
bP4WGkH7eK79sTCdoFmOeKg9XTYV2SDO/7+7eqCIJFkapM8Oe3vDrBcb1BJFpziGJQeWCBnE2gCC
RgcULgGNlHRPzpoqvLIEIMZEHj7b0RJbM+3+kOXlvWPXPq+q3EuIfe/uVewOY9D3+bcxtQOGLJTP
l5orjhvpPheuOivY38DzgFHBWein+omEnZ+Gmd+AKhb0veo0kMRkbcEl4H1wMdK+meIWNd95hjRW
DZJtYoQlXVX77OxsPzjd/p5675afTJqrOyiujOvM08MizB/7H87TEJDGS/0iWK4slf6RZKOJyMGm
K4s0y6300KeB031J7OtlUdyiJLcOES2o57xarKodDiXhbrBScgeGoZOtpV/zmZre0h3nqrramCoj
LNt9Il5QN3QIFUwYi34iQJ0Ub5UP1MnRut4OnWJlJDdDESnIWJIM9oAuLBp0c+F1++CD5Cno9pdq
ShQXXckOE/GC2YSyUoP2w2EprTZs2z5cDfNlslgftKuuyDrIVufsHd5tMdot7kosmh5W84+RnvLx
ybLPfKbMc9zCK1F2m6w/PuXMLCGk4IvGG9THYY9Bg6hN7yoXJbbAWV9uXWb5ojSvaY0kB2fJFDcQ
COOg1Ibpx1lsI0YAtcCRIPkI0YrLnUl8p6jMO2mE8dUt+3iEcGXO7rtZ9SwnW3QhEki71WqHvJrw
LE0O6dLe9n39lVoQEWWlNX7u80VEIV42moXwfYqHdA6KLSaT6lCRGMZ/8IMLHpj0ER4r1xCMbu1h
Jd+G6WrkbZB9jp2KiUBCqNgYY5JgigrtOgP2vJ5276z4+amlFVGESO3niEbQOmFVdJZq6VUF5hIf
K8IHx92pTIbnA9xtb5z1SbOQiEtsxWkuu+SKrH251dC+6Orpb8YFiTgeVIANepa3h02QRqrLtCRP
IPL1sdFZsqbGAi/Fa5sAvbcx0MnaB/1MKro6HlsUtwSJIYj4wSKvq6EwMVurbvhOeZVp4NKBVqye
OIopk+1V4QSfO3scEnft4pYdl3E+wODG6pEnQzAY3y9vJtmSC9a8phNYI6wNqem5DUztygVebVax
HUuW4j9QNWD4zNTS8f3jCuqXgUPbPuljVoGLmrVdNOnlGJSdEX5qLCJuTW+GtNWzpjgOBfdon3tt
Fa+IeS63LoupRYwaRD271q6N7i+nPwq3B2SFkl/M/zZcm2H7jD5VL/myk0LEqpWFSfttsbsYyOA1
sKPpbf7RBe3LFlTfRr+OVS8Hki0sEvbNG3ezGfU4yKldr93sTdndNpfhSFSMabJQRyTqW1EhOaYD
rNGKzagK50Npn4YAgW5cxvnnqHcZEc5tBr3YND+b/LoboPPHM/Sk4p2RzRD5N/pIk6WFPiqbY6M7
bDRaALd0nVcXORjFrjo39EEELaLVONW4o2/QBOjCKdQhfpAE5oMRW1EVuYGhiHAlVi7i1uoktQyL
m8gpJnizB5q5XtKQsE1xWsvu1CJsDbQMJkvBnxNnLxBUOVZuUB7x3gXhG6BSEd9Ux/nQb8Hqg8Ub
78RFo5g9iYMUsWx8YBNvOI4UE4CqgaJCGG8TW++NoOzMlUThMnMUcW0u4xv09jC884OkEeQBkgEg
GoSahxX1sfZtV1GSy8Zz3oXvYl1ozFFU6uIZjNR3G21ATNJ4xXZtDfd8VOn9yt6P//7/rhPNsq28
txA4LP4SrtdVmIbbgqejUNc8PFH9POswlfzgqiDdkgD+rz99199ean05lNMQ58nPzJ3Cbc19g2Yh
sZk38S1wLRuV74o8mKwzwRXo/corVmKn58fxOMTjYYk49JYmxWVEYkh/Y5t3YyFFZqfapOVH1/kO
elOSPRNVyCs5LEW0W2WY1NgcHJZLbmm+Zk73vDBGj9GsRrH5/jRscxMyt00/d1r+xcW8GwoH33dS
Q1Uxzq3nJiW+nVIg1T83TyLyDZp4bJsGhBUWdDITwMdtflbeUNZuSLymiHVze8fZkL/uYtubAxbZ
rzwYsXkN37hpY1NxvZUstgh6M5ecNMtm4sAvA3ugEHX+SZSIM8nBIlZScAskEn1hdfEOpkdrutd0
PaD01DqKBID18bkiFlJsszsDjkuxvAv0u+C+lpDMbqQ4tWStn/9/t3lw9QPZ+YKvt7sANAXH+S4L
58S3oOAU2H/AKX2lBaPqOU7iFcViimHPZ5DJoLO5y06Jc822N7LeMYCL3V3hNmQoARF4qFFzKIw+
gfXhxe+Mc6kfj+NrZwSF6+2oAkJJZ+A+mUfueosqCymbRCG8nzqN17TEuLQ0oyisYIfJdt4UK3R2
eB/EFSLsECV5OU0rrYuT/NGJWbQfpjzgVmT91K9RE+SrH+0/3slURCG6WT3NrEFPq+vNrQFtNcuj
Re2b9uvlsXw8T1QEHNqlRfjSsy5Ox7eFIFBVPWpI3rCpCDKEqCbqcwCbjrXJc96w8MHgF6cCzFyL
N/vAG3nN45r55KASO5Ncgqmo4wtBXVprG8aS3ECtz45QIulbXlohLV8EeA9UXVbOe+i/y09FnGFa
trsDNc8+Lilk26B/PdK30b3T1hjYOlzFAEEu4w4Ii9ZW9fk3mvyoT8EpFG29QMkZRXqLPwfdF+DS
YjoGzWmfga3ITix074s7vE1ZX8sURXXTiD0fXN4i0nkVzv25Laq9s2C/+fEsXGocrG8oivKHY3ma
rvZvil5kW124DZAkJyC3w6zaSHVC3JH7fPS1cPZz6qWzVyOVASqqKFBxk0hiNSoy/jF3s402OXeI
c+6cK25JSI9775fwSjTaDiT3O93bVcoKMlMT0gFJr2VJu2EarXrzkBqAVPqfy3MnaVlELTK6cK4T
3mPTVSHV2LFOP6dRRkWEIhmyqSEFPrqz3WPXObeGpcVJZz9e/vKPjx8qwhFpZheApePLW7YfrOGZ
j+BI1vyJfMlLRaTxcdRKRSQiEOIuGLnRRVoFjQP20bU+UPDa782vvHvO5u0KrxGqy5psPOdw5/3Z
TVnPVjfHxYX4Y0A6f7y2/CJMAji6n9q90foU4J0yLJ9V0B2J2YjEfT2QDgbo2ih4qDioKyJKr/iS
eyaASZeX6ONIjYrIxHwGdUGOqnAU1kBxb21A0jt49qZ6e5LtXcHs97ZEuNPbNIIKu9do8Q4Gjssf
/nHQT0Vwos4aFIoWlEbuUtyuY/Vt3cFztDZOAcmMabpjqKs/DKTfPxWXUxGZWPG6ownOIGBJyi97
WRzB5Xk/5aXKf0j2lghInFFolE0EiRJ3sFsvL5fnuQK4NpnrY8lTBOmOqhRPsuQiKBH8okPVAysU
WXPr477ndKtnZ4rjRNb4eXjvTISVRt87mkOjHkq/UbbWqa8nQ32oGVU9o0j2lIg/NPJpSRhPaJSP
fet1o3bckvRTSV0qIg0d2yhte0U+xLVpcrWtjF87pC2jbJpVzygSkxbBhrQhxmgUWGiUaRT3+TpO
wZCu2petmttjX9D14bKByKZJONdBK1dOGdi+omEGdIoNq3FCFV0aXW5dts6CYQ+UcSOlO434/3B2
Jc2R6sz2FxEhQGLYAkVVeba77evuDdHugXlGYvj179DfxlfXKr1weOcFKkmZqVTq5Dn2UkQLOCzC
gZKH0vILDaeE6vdLOf6UZJ4nIGEYp3kSQAJOBISYvy//epWzSYf1vPI+Gxi+PZX2tUmGJDK2FXUC
UG9z/7dRQUno8kCKScjIwaWYp6qijMVd014NJhAEVqcJgIo5yMjBcbAyi1oWiyfqoMOnvvMZD6vN
Pk0kD7vs1+UJ/C1qfJCaOpJDT2m9jk2PGZhuGfjTySmsKLd+mcD5NTbehNIzbYaICM2uq2a1e827
+FFirRJwirO4XhDOSZuOd/mwbJGTGzzsRbEekrnxPhfTZYRha86j5XKHxR5/asRv6p3TYdDsvMJB
ZBDf2JHKIY3HYjTNXPs++dKZ0xGM0poiherzknfP7ZaStcZPd+AduKwessV6rgX/nHvLML6232Xh
JnwerO6HNf/itP5hyj8nyefIzHtr4vVDu7oMzO5pCA7/b3gRjNrU1OHuVYsjufdkVWJJRpPF6/Dk
ZlswMlxPrcNlj1C4tIy2M+pmbcwMH0ddzsKFuiaagK04GGR4nc14TfwJDp0mPQg87nLHgHB0HlhL
pkmWVbd2GTjnu37vthV+u/tluMke3Nj8ZzEhHY735Dxc0fQifoNTrCi173GqOUnu3INq3eUJATHF
9KOtzgbdqcsCW3d/UUQLWeN2njdqmgacjNnWqbO2P4NZHLfEijPBXkGuqqHgVc1iN4V3Qcl0waFp
QSYvnpfsqeXZwUdvQLqUYdIVmlCkuMfIsDrB876jKYZooL/INufRaEv0vBp3STb+drblxuZ55LD6
+Dkjlo7vIh9daNL6LK6ycQsKd4fkawkBVHORTu6+mKxV7O7N+fwIPp37yXVuIBZ8LMsGusr2gQxI
m8FAHl+ejMLdZShdWVZmsaCHLDaXJuyrN7f9Cf0RTRxX7L2MnstYVtbopsfe10UfjEVxBS6Fq6F3
vjujoTnKVcUKGUe3sj4xByvBdjQoa3WohuTDs2Ptb3L+sAGIwSNm9+dcMBBe82NFwH+U8beF8qga
8hD6phpLVziUjK/rzG7oeoEfYmXOb1QGopLZxybr44JA9mruU80xr9gyGWTXr2KGEnKKJJg4V7a9
9yn5p8T/etkgFCFaRtctK/ELr8XphfTLCCx/KYJlTaLLH1f9dCkY2HZST7OPjzPH/OltDE1CGSqS
OkZo1eelg70Xbs7sGQnQule22/rR3UC92TiNZuVVayN5PuPbUFqgw4xBBreCWMG5dhZATC6vjcpZ
JM9P28LKbQ7P79L1joJEgWw8qHkBzvJO4+yqIeSzvc6EZw8Youjnn9zkIe2G27U3qyDfdFSxijFk
DN1AjcFzFmyxWbbtcfTTLhjqGows2XaXu+6naFkcGU/nlmh2TBfsBGVVVNjGfWK3V33RaDJE1SR2
F393aEFUZOy2EZ8fgcdOOnoutuQ+c802oIOO/EERLmRAHbeKre8HjFEJfoW71Jd83ELwZb+CBulr
kSWaPVf4hIyuS7A4XQ08HWjq5/xke25/9reJXrkzOH4uW65qCMmry5V7HtkwBDCCQVIOgSnQFU51
T9SqhZK8moyi4WhEQuIlrONqeW/bssbTWj7wFi9kqaUJ3wrnloF1M2eisD0MUxbFjcnMg7kWmtxR
tUCSa89+X07pHlNXWGtXzL9HkR16MX753PpLbu0bg73VPixJuGi7arPxuanRfDnwr5/6vgyo4z1f
qm5P4Tx3fuDQtGZb99Qnul5/hbPJALompfbiJojam0XAe2lVz/O0QMCo/l6xTJMiKnZARtERlCkW
II8Q+aAUErRt0h64CUKX3MVT8uVVUtiPjJ5zxrXYwBSFIUrWBI6g17ZAMf3yx1VrtM/rXUBySs7S
ytnj3ciuV5sc69y4b2gT4DL7OZZkRwbNbavIR5vlqG1udf00lyu0Ympnan9upse/b1MxatxBtVKS
QwtuE2+cKweCo2+J5fdhTcc8vLxQqm9LRzTwpGRrbcSiBBrdbBWvtOwfLn9atQeSF5c0LQgA1nAz
q/lDtuE6sb1D0xjHprY0547KTCVP3piDUnWDhBmtGlCBmU+WscS5V3+9PANFJJUBc+24eZ3T4vMV
rmLoBU+XKvIhkjmmBAS9up46xSRkeFySFPk22Bil5vWhrdtH1+wPpVVo1kgB+3NkXFxh90bXFMh/
2zatXlIx/FrB4x5ZWyNCCGjCqbsliZK1WEKjsKub2nEf07xJIl60y9HLTAK+DdxHVtEXgbEWZcjI
MoYDI2mcO/nnEiHmS3tpF8wZeI1l8NDN3xj5iWTo6Svzo62FiX5s7Ex+3UxLUi2kg8d2/etIfTQp
a85C1RbuLvAu3FQpmuvKGh+u19BK+yC3//jD82UjVCCaHRkJSCnNKDprnNj53r/YMTtlUfrMv7E7
dCPG03ElgfHr8lAKj5UxgP7UjGIasAWj8wqWgjsP7SjY8BCE0YfLI3hYkA8qvH+xm+8WKm23zBoZ
RkjGIXJRb3WfOseL2qKHsK0IBsE1Vq/aESmurabNrG3dB0KT27L8MSsadroajSouSJGtMG177hZ8
3Od+YHavqXWDa6tgXkB0FqXaCskbECIrp6+w6f1o4c4NErc+DRgZ4k2rk60YQkb/DQPJi3lfomy2
2rA0ssikAzSnq3O9Mk0EVY2x28G7/TY7ZnqQenbizc5vIT56k5fzeRNtE6xO8SlWWkcGACbTOs3z
fjzOtIgcDkY1xJBNaA5fBebMkSGAtTWmSYdkIh4PfR96V/y2/+3+k1+bQfIAcPHr9NI/LHfOm5VE
us4C1artRv1u1arUsKxqLZ2YJVtsVclxSrM4X5eYdfT1siOqyrMyxzJ1aZK6E8aYw8YCyVl5MIoQ
uhJ56NzvHa55zK/7++y7TgHnb+r4gevL+MCuXryidgscQ8DqXzNhNzs//6/eM94EX8bI97wuFKDb
DkBX0kKENXvqkmQDsXiehTNe4I8JGV5J20Ea2QMFNIcUYDBNiBjcn0CxVS7gUeqq5FCvTXZ2/XqK
c2u1w9mey0eOZ4CAdomOMEJ1kkh2DcZL4TQ9Ar7bL6eihVRyWWl2RvXpPei82/x16fMiL/HpdKFv
gs0iQDPcp8IvkxEsdWmyhQNyGHfLP4v7aNspKHWwlMbTOmex2ZLosnV9HH2ZTKk1G5CkAyWGA/r/
Bz4s52r2kIlrqkqK6CuDQK2hmkRbwyFXiIFuJmKL9wU5X0BMMHO4GmTmxzNwiBTiq45NPC9B52En
bViP1ZFA63HsdC92H2+yI+M+R473OqfDRqQCAnuJaZys7HNqdUxGei4TBfOKh5g7+M1XJFPXeWkd
P7Wv/8F4WmlpcYFVEZDuI7Q6Nn32vahyjXl+vCpMBnriytmkPe6EsdN1z2tm/aqm8fS5X76H2nde
la0JuII2WOTo8INY66fVH/9wc0s0F07VT9/t6N33ZyLmtTBx4SS28QzFhWvDqjSL/vFpwGSiSCfZ
BDA0ONSyjD6hBhb4zhBwntx5IyrCl5dHcRwwmTOy6jsbG4uaxeQdzXiLIG//tpz8A48sKxB//KMF
iQUj0lGIfexeTKaOTAcyjxvH3bBL/NDJ0ivPraPZ1yGDPn4VYjIgk8/9ahv72+PgmxmIlsc5mAr0
1yfZtgZOMTwzsfXhspTFLQTZzFiziIpZyQg6NzeKfsn2sPdsv6Y/hjN6i2/Jw3rv34JQNpi/kJPO
nhVGIWPpGgGd2L83DqSEpo1mQNMImuJLmepwwqoBpASa8qwaXXDsxnU6J1cgyK+COU+NqKVpH3bN
NGmsW/EexWRwnTGWk1EIlLOE40L5FtenSMz+kwf+1bPtZC8NJ6+8XOywKscsooXHwjmz+2Cp+/UE
TnovcDjZoqEomOYnKaxHht8t85aRbQfSgBg0BCIyAOH7cTKa+2nufvkz+e22dcR4YmtOS0XnGpPx
ePZq9GIxUArzSjGdGDTugwLNegcnm9toGQZw7ThIiZDmJOiYFdOtsc3LIXeEE5M5BdmWV2Vvl21Y
se0yYA9q5kO5pABRkk4sN65hZdM5Teftm6hXUAvWGde1g+6p0n/zQSazCM4QgprmrYezWN52Zy8s
u3G6erhq8KZ+tFvjB7Cc69eBNboHI9WA+5TfhejUZWZWGhgQot4N4EuZCyY0kSCfZ2P51GRe9khN
3l5ny9g1mhNN0VnLHKl2t3Qt9fMOyQo2y33o7K6JJrIW8eg2FvDpJS51i/jilL4TDf4IERXoyUWc
Np8rpTMZXNPwFPw5wsc9stneyEBfa3d48oVOK0llujK8Bq/5DZim4StDf15D56oEpWBYH6ETlz2R
eL9G6I4MhVc60o14mZO2pTs4jB53SubyOMd7X6fuzqUokzEZa5OK3gBPEh77fFZ9yybjxspfRD6F
0E+KIShxFiwNRru4akj+VLK1Dh0QKlaVeyQEhC1Dves3YUv7Jizm+bkSVJO5qI5mGavTM7GAABf3
dDYayRGpgB1aeWucvdXCoVy0K5LgBAVJE0peuVM7eIROrr3mm9t6XuD7C+iGKYdQNhF2aOZF9+dy
pFA0czAZvyoMVGx8ijyzP2yxGVUxq4PuMB1obJ2qsNQEJJXX7gnXO68V5eA63ARKdjGgCtiOwQgy
MKs51myM6sa+ZpWhCfuKQhtzJV91TcahIYyhBnTL0bCJsiYw3wywAXsc/GZgsj/VOrC9IlWQeTIB
MUXv34JUt1wPZPwNoHQ8Mp3wjCIZlRWlO9Ejeic4uwtLEGQ+8xQuTf96ed9VH5f8cEwaw+f7s8dY
+X1QN9sNKQudbrwyXu7e/267bT+1N5Pi6+QqOTYxIsmNezWEDf645slDYVEymHVhhDZEYIjOuB2G
MlzKDcTYf/q1ORcIz6TRFIUVCyWjWSsQMfsjx2XJ7bl/V4zedmuQ0tLMQvV16TQboA0zjynqNyUo
NCDLG1DxcnmDFaYpI1VrWySL7cE0bbRPDce1/mbWT5c/rfrR+//f7S5LjHZY9h+dTMXvJO8g5jSa
uubQPTP9IKGQAYfTmLk+5AZh9TbKdDvfOvSwAi+N9r7QzxK2MZm0z6wNl6ft/mLGM3pI8qU8J4xB
s8+d7cBYJl07i8oVZMBh59mlV1s4kERsx+DWM0/pkaSHnZe8O2r1SFT5t8zflxEuWsEz1OVc4zdl
gAJONfla2WUai5GCeb/LaUAG9F46Lp8P+bRU4TpvXuDZ7nDgFROxXy3DqbUqXXVEcdTLAMXBmBwB
DTt0RqTmGJA+/1Lk2e926F7LYn7xXdQdLBpVJP992SwVEYHtFvXOLFNupMWSYwnMJj82VXMGViZi
TfcNBvU1G6sHI9VBrv6+un1kpVJhKaP5hiMLc9v6+c0yXBRdDf9Y9U1cVagENe7NWqSvSMIjlMuj
nKC8CDJAPtd3eO6/Sfh0YywkC/wB75GXZ79HjI9+kRTQLWqmkMSG33jQxqU8uTLc+thQvAaO6ef8
XgY2LuBDEAv6TeK0bG83WhxJoRPKUqVHMp6R1aASKfZwzu0F2udlHmVrfwttjSKo3T/QXokKg8fD
WEdJSZ6WcroyzeUwpNs/jleFjdFcFcugCfmqJFLGNKZezwYytkj3E+fUFC2YVVA0cSwoU4IleMjE
IS1SdAyO68nYklPK6VNGpx9r7l3RwfhVZ2tgmuguTGgKqEJ+cspVc14oorqMgmxp2XVjiuTGotvt
6jXPvt3fl/miyQoURiTDILPOWWDVA8AQM/tBTJMHlpcdcEDVUeN97lGPydrEpjeOuZcg47REfbWO
/qkSySthujY/xekkEwsadsPRn4zPL2ZXhVVqf8OVTHOoqpJLKsWYscLRRG1cBIdhBtq68MuwSNjb
5NHrOQOJbj08WvlyhkJy2HjzQzoUsZdWobVah8ZvNU9lisAq8w0aFq3HccIM2yL5ZdV4Ol7G2T64
I3PDyS78wPAqFhhNVQVGmmpMw/04vlApvmwQAm5TMHNAGQCa5bQ1/+ktD/JgdmM/in50I2vgnwQR
yGhK2oCjPW8xFrSI0qDa+aCT4WVrurPnuBpPUsxHxlKWmekPuYM6gk+MyKlaCCxM3XG1t8CBNFE2
6a4Iqru1TFC4mSKl+YiBDJMCllusRYD76QMV7K4qyRHPXmeWdre+Pb86GdTwxv4MiZFDASHTyyeD
aqa7s787F4FFaajjdljNavnRLFkW2OhICZLCMaPFHG/TaT5dHkkRPmTUJfVLAtUFnMAFyDzp4pzc
QUSNIV7zwdFAYBXeLRMbbm61GHzZD17choMiEXM4uZ/jkoQ+7b9XavEar65HfDz1IXFA3TMkIuug
ttPPOa4MtmxRkSqbFo6bFP297XXX6KUOzWUFH3EXtrURpOZyTMpOdxXes5EPcoK/lOvvdh5deKAq
7zAfskDSy4cMxgBww3Y989t0vuITDdCckC+/BqJ7gVBZgBQlzLSvks5AlcOytxuIL8cDSr5Wml/1
rrY+rxhDBmY27cT6qsasRDydTYaClRVS3BOyqAxRgBuR90VlBPWNVGPWCpuToZpJZoGKbsc0lYb/
5PDsGjwf0WWPUZVfZIjm1MyMcAN5T7M1hwRE971bRc5a/LBJD9ny9szzKe6c9FDyHBW/5RbXRQ24
RjUtKS5Yvs0NmsFbvWx9psX8azDdL5pp7fv9geXJZId4pkmL1cK0ZiZeFzTXZ4UJcJobOe32JbNs
iMBMyP9L46puEk1oUNnFPs931l7XGyWrjTGrUoStX519Oh5aKPTk1ucoyZhMfmiigdlk+9Nm569B
ZeV35Vacpo1rzlhFdmfJ2UVtOk22I9sgvfrsN92RwCjctXi5vCuqz0uXlqbyxyyfBYBh7FW0r+gb
wxNQqrFk1epLnu8VGzf4hI+bZAFUKw+G4Z4ycFRNOptS2OvfbP3d/poDydpqGlwU9szYCSvwOPzy
w71SWRwAOeYiRl+5ThhNMR0ZzilcW6TpVoLuzHOAT8DrzSPodJNgqBzrCH4s3QOd97GjyLBOr2r8
kpkLJkVAQ9mZLMR4L8vAo82yz2OXFChEt77mkqhawn2275ZwNMuEdMR043p887ZjWlLNhxU5hoxu
tKzMNdwOezMv0Kcj2ZGJnxP3Aj7/aSfN/V5hvjKuMeFpOTUttgTU9EXM3LEJSuL1Ud7m2/lTHvI3
h3u3PiS3MjqnGELQn713M/Q/Ox1mUmVQkm+vjWN4gLghdIwdC9u1fB05Lv955VZB7zdDfHkGKnuS
fJwYXgYkNZ4UxbThYEwscMS1HFUfoyAxxGucoHVHLyitTteKqNp6yfEpn5dpBgI5HjoyH/wCPIpz
9lcJa2gCtuXrzX58arJ2xSrKaEd4IJgUV7Db0JJ26EMj3wksOmxEUV77a0sOl1dRMSeZ8nDL+8XC
oxhKSe5b1wB6YAQeA9PDeXV/XR5BVReU8Y5uDvloVtjINXtKj4MpkkM7+E91mpjRVAxJwMBkcBJD
VUXGulOoo4U8cMuq1iQ1qpXc///O1LuOiibNejfOcOEoyz9QcU+DBQXByRk0tVyFw8q0iKTznHrd
MIQ99rc1ax4N9GItbqOxBdXn9yD3bgZemZXl2OLzDumutry6Sb3qzRI66nfV5+1/f94xFtC6QRkT
FSkSrIUN+FsV5s3nOGmYjH8DGlWUcEXwpft3ff7TLx8uG5bqZ0sBoBzRsi/WBqviGs8eXe5s2z8T
19DA9lTXWRnzVo72REyjdqGzPZ3LQ/7dmsOdndcMpxD8rCMJnMPlmXx8WFEZAWdwt7NAzoUNcApU
AY3kH0GIJkx+bP1UhsDZDuvsKcEsKmcCdXkb+uLeq8xw1bElKxJ7KqPg2plks53i1y+xCTLuLAZK
0392j82hOZZvRLMdH+82lSkOrc23FheAXLTPVleuP8adt76BvTa6vAWK3aYyteEA6I5RUnx/+5K/
QOEoTs40P3aHDYKN1nX/tj5dHujjgEtldFzJ3cQtLYyTm9/6+WkAXbEY3RAy3MFim5okRWVQkkc3
LVl6X2CQjF8R72XNv13+8arvSkd71tpDmactFmlozn1JIpzw/1z+tHIDJHd2l7bF+YDfjCt69nU4
N7H3sDyVPGzuGFgsgXzT7ICCtofKnTsea+0eVTcYbDWGACuEXo9eKVZHln8Y8aJikHsX5CWl83h5
ah9XMancxrOWq8sbiEPHS28ceq8+rJReVy0wJ/YWo50t2BjYyw3da7qidEtl5sIa3KMWDl2c6U71
lvSh/UayZQvNKTsN7nwgNo2cZrie5vGhm8ebphvPXu/c9tWi8VXVXsrkhtCHakFriBSwaIM1HM77
42YS/ZzRwvT/ettUDiSd7dUGebe1wUCQuYLq9l4aSZ+nwAlASXtKY50irsLuZXz4mBk8WTsMg+aQ
YLb+sXVYWZVp7AO+O9npbPYgrOCozXbLl6QaYncD0ssFZ5FIOfQXVywg8fAysRRi0GQTqslIwWFl
fr8uLRJnfxwe0qKN00JXNVCdBZ4UICq7q5vBxHzWI2Ttrs2Teyhv5igNQWCqpaFVHGkyAnOaG5uD
bB55uAfq3nq7rrj/JmyzCIjNf172WcW7J5VBleVsiWGqUZknEP8IvBIHp1MfXPADgpN1OVHmI2+1
wnRzQnDIBXMNbVyold55jXmyzfqwMf8l8aebOdeJL6kWV4ZdctdLvQXcC7HjNS8Q4RyPtb9akZnX
A9gw8JhotYxAfBASnxCL/gq6pJ+b3dMIbMTb5zIVGW6ZQgnYTws4gmXk9slOuyxq577XXEo/vtJR
GWLZQq87FQ0miAbuCD0lEZgHgrp6MpsX5h62+XOMA1RmSWzqZfKgcg0DaiClaYgkhkDRNaBoEOFE
auRSXdeSImmRIWdmUZhJCu7NuFkmdljqHHrQHfSVMh/x+LKhqoaQIkjvTiNPN7x5AD4epXn6MEwN
drzXXJ5Un5eCRZuxZCQMhXz0Ej/0OT/Xkxd26aQ5ixWuLMPKHMfx+84H5qi3+Dk1ioO9tSim9Y9d
q+shUg0h5RUtZIEA/9qfIvw1DSZOw7Yr4qxCh08D2r7Lu6CI47LUMmTZwYs+YxCrFGcKJiQQui5f
i9EOOKSJsq2MyeC+JXmm8UOFp8jciRtLrY0meLcXYswjMnnft3T4hgcp6Mn0JcUzPp751mHWcd4p
5idj0FwzcwCy3s+pKikCkdB44mBLKar1Djjlo2+u8SLmV5dbmgckBe03nu3+fTJWGxnTlOIx0XLW
wzDmd8aYB4Y7/ElEdVsN5WkulgdjmK4224zGwoBOUrHep2T8nvPhhvkAXpbWIU/NO+4hMrvV2RJj
q1l+Vd7hSHlHAj6drhnhdTVAMJQJQDfQpH1myXny/0mhvufUQdX99GfQ4J0E1/WpKWxZhrrlgO2a
toVtr033riuSG6+DBntWHalb6eA1yrlJEQXcSqQcN5S5xvw8Rd5VMQdVlMV9xPvH/3Va6iDSCiwX
ldHmcztmjs9XbPKtc/z+3QnNE/rnH0Fuie4dENfrnqYVKc9/UOXo4W7sAuPUzhB71vZ98JiOnFgR
IWVEOYMwnLP2WK5ktCK2lgLSRMsz9LS/XA4tqj2Xqo4DM7KKEZTP6FaMjw6hS1wDx3xKCpIe+xo8
4poYpijUIYP5t8tllgca+hYj9YZVHyeTHiaBQNYwoOS5ExZp/hU0TBWUMUVk5yQsNp1qjHLoPc69
y4PH1qjokqDa2Xm0+iI26w1ZFzn4Xt5Hg9F8tf3GOS9tl0FXnEFMwxH1EVLYuvZYlc3LWEw3b4HL
ckEIbFw7x50Rfzw6Z3q/a3QMoaG1Q0UYlbGYTtqKFNpxeCw0ZxMyRei3WuYmSEn1q2b+BGIlKEXk
5CnFY/9l61FYvgzKFF3T+FOPia2t873Nvjp1oeOTUZxBMhCzMwqfuQ1Kx9UCaQuHBX1C4gWClKY7
Qbe8OwtbB3hUrZuUhQD8VldmjVm0tfV1tRiEGHg9hCRPxSkjdXmsadef6J4het2km6CqUCDjLI2q
sUZ/71qqljHmvXddZUnkD/RpHconk+Vf8sw+eHlyZXHv+fJ+qUKirK9MZzQ8kxJjWml3DcDHkWXZ
tzwpX6FYe5V00OZ05rNZzkfSrGFdspuxGOIJMtNVhZwyTXXIdtXuSmFn7XlWugVy8byHyDMooMO0
dg9ellyNpH3CFe/Y5d2nyudUhltCEsmdHYE5d8Mc0N44OgNUf0xXg3JUTEVGXE7UbJJ8wlWuQHBO
hxVvEKQJRd1HfQPNtdWu4tnXDabawP9AKt2k6xKopwK0AY3xqHeiKmpDEYw9lOr28gd1r6qj+Utj
L/t+/Bd/QGWcpJPZszX97RIDR+5V3llAkY0iXLP8wBIeuYMdimp96cR6ixc4HfOnAsVKZfwkdWvD
dnus6eKmJyGMGyD0QPlqfWur5rpLcvBy+iB08w50hXjiRgNhikdv2B6d2g1LMR4tm/y4vASKA/I/
KMuiTr0UaKy4ytsrkUcT6BRE+4f6luZgVMRQGWfZg82qZzlcYUj4DXGMU+frurgUyYOMsmTCgwyV
j/t03bFXx7LjYWVJ4GWTBvmi+r50+QHQvS74gO879Xi79eZXVH8it9ZqHSkCs4yVnHzbBSwTB9pi
EDcEFiYcVv8FqKEc1JZoV0R7r0gHKDQu5edmJCMmPRCnOE2FG2PVJ3+qZo5okr0kdD5fNiZVJiCj
JVthNo6z06cIs/YD4E+nQLTgekuXY5+Tg8W789iwPpjmOhyHOVrB6rFwSgNIOR4v/wZFvJJxlLZL
DNvEz4jXdLtyXPfKWzjukPQBF8tvUA6FxskwaZxHYSAyS+UCDJ7b5ZiuafrpIWHVirbAzTjZval7
/1PVrWSw5JIbaTv0uMo1ZtRBnrw9usk1O5C4OYj5kOp1jRSRQIZMrq5lzDsRY9z7WRL06P7oHJIG
UKm4r+vhObGynxkHZUxt3MLnItsp7nvPPSUtvyPEDzODnpNVh7BQPPTIEEtz3Vpzy3FFLLj9QIrK
OUAg/IVbSR66JOuCJLEbjdGqhrL+nT1T4q1mbWOBxbwY3yw2F6HnW+B2zzv7seCkDe1s1dE5qnJ1
GWvZzBVdS+TjcdtY9j3xOTk3aJaIq3ZuQkiEtKeJLD6E2lCRNEZiBR0fx4Amtv/7sn8oDUrKTZJk
RXv5Xv3gRfc2gkHuXDRezNP0PAk3yg36kkBRIJjHpQp8vlmBM1roFGk1NzJVXijjMr12cLxc4PCb
+HZGrfKebv2p7dsH1D9CpNw3Zu0cy9wKu659vjxnxRkkIzONSrTrVMKaetuLesYfN3d+uvxpRQiQ
gZnLmtUVEbCetkt+b04XucI5WTR9ufx5lb3IxJnQrODQb0OIITTfyfvXw2yst53I71JW3tscytp5
9cXJ+1++O0fuIjRXH0U0kJGZFUeLdA5i2dg0pigj3l1F/VPGLJDB6KD1ikgtU2quNJ/4ahY4XrOi
gOz80gTNlJFgyMv0tC1ODupLm56sbdPslcLTZVhmN1bVhksAjoYhPRscVCfNXZkcxxndGTq6X9UR
KIMzs2FxeZVjVjufojEm16LuDikx45SwH+iej8RU/kCH1y5fGk+Fc8zHAsmmH102GNWiSjmLBbm/
/6FbS59EbuWHBioBveUes7k58pl9zbdCA6RVmb4USIZ6yxYQyOHan5i/+WB5B+jIld9z1xCaDVOM
IEM5eTLxLvNxSS7HNZhY97ha9Bac9T8vr5Ui/5LBmyCI9N3SQP7Fk/RIzZhaXzm0F4T7C9QcARtx
8aCabVHNZDfJdyWapS7FAKIRJF6bM4Jav/oCls63LLOZxl9VA+x+/G4ABy0BC5pG9l60PhDrGCwC
UnLz18srpQigf69r775Oitn2h3m/sCx2lKZN4Pe6AKf64fuQ7z69oCqbOg0+jdIKvdoiejBPDWQo
f6R5wI5piK66k4nH3C64PBXV5euv474b0BOkIhUOIWBVtir0jnbcgM5ggXa4vwTb1fCDheLZPxea
jVEBCv6ew+/Gc92NLKaN8aZouPGubOiZZlH3RjE744oE0ERxNZmMapck3wdGv/V99NDErnnnNldu
qStuqvZI8vR2tbM83w85YaBLbWXWITPr+3HRdaopvi/DNaucQx6txg8f9g7kMu6dHzZkoC5vuOrj
e6R8t/45upog5IJ8Z5tSO4AK6xDYXkZRbRbHyyMo1l3GaBrLViZlj/Qi6e2bddtJdbWUMhZ+5QcV
CiL5tddnXW/+fRsbvDJETyQIigz6CIiIeRh8cFa4hceDppmWqBjaLdjqxIoys3sR66IjJVGcmzJA
U+QQ8Jw55scy89v/Mfcl25HjWJa/kifXxSwQBAmwT2UuONhskmn0YcMjl+QEZ3Am8PV9LTK70sM6
TOqKVccijmsijQTwgPfeHeaG3VnWHM2EB63DAGYq5k9G6sredalS6UsL5zQbIzVl1haSi8iCvQg0
zV3b6VWtNAxWZx1/PGbXZoXz+1kxlM7so9KECp2GHP8SC3XnldUna/7ahDgP5i9Tzs2g8W8oLm53
X53x3f3MEvvadS8WeDo5woWgPZpL1k3BTs5nRrDXXsbF+m6BfxAdR1JCCp3v+9Gxzll5ugf79jPk
/x+fJ51LlGan5nHR5047tJ+WWOqMHKap8GOng3+nxZrq6eNxvRJunUvIJkKt5fzGo3Ru59hEcFoO
+X0KGI0D5CkMwz8N7PT81v/vpelcQjetDLr5GUdUzLfdNv9K2qBtQiAgzrDHM2ZHxojvXwl6IOXa
nHwV8Dn4TBHuj2eCcwnobJmnR5ec7438KT9N+SfV3mvXPc+QX2bu0llly/TZzcBQAfpBR7YOOOuf
BMo/nmfOJXwT2kk4nAqYdolO7DKnWYkBHUsnjz4Z+z8Ols6lrmHV9KyetANLpZAHcGYLIPsHWcNq
C7HYWxF/fJc/jlLOpZph3XSVTyuJaF9V26HLN3NZjUHJzdvcVqEadeS7/ifCpNfudbHghc2mDD7H
gM6h0cUdExmdbPNKRWl/bBMIG7SfIAaujftFBGgqV+oBtDUk+mW4lHMHTBYOkh+/sSvDfgnhbLkZ
pqpCSuRrcU8SLQM4rm9bPT59fP0rqs3OJWZT12pIzFmB1uv81zI1zzCBCiXHqS5lpznxDjKnd+1S
r3RCtu3kvxv0vwQdYtCd47FpDpSUkd2qU5/S/pM94MrQXaI4RxcyhqqFkCfcdwPlgr2btO1XsSgE
gZSFbqHg5O1Nq09ewXnf+oNgdCn2W1J/gmIaFi7kA7dnfS4RzScGLCeCOgS6PpP4/uOjALab38eH
qrP6UgjI1GR2uk0TNNDqBMrOpgxgjHisOe0/mTPX4vilvKar/Y5wFMRWbjCmRzSDVjLi92jXeYEI
0rCyA7X+FEpxJXBcCmwOmRB1rv4lN2d9AY02dNfzIQ2L1bz/NBO49vLOd/8luBYZ5A1zBmEUr8tV
mJTJCsigsKTsxbHaL4bQldPwVzEWAAjq74Ad3xbKv+dd/tLL4cGo4jjrMm6L7pNIdqW45FxiQSfK
HLS6zkotLTwi4AiNgt/wbC1JUNT6RgChiUUEHKEMaT2/OUa8fTxbr72Ii2jT+SUjZjjXzQsFl7NX
bu47W0Vj+TjXn3RFrz3bJd5z0Z5l/Pxc7MltILe9nZdNN4S2UEyA6LitYjBcN1nVRGcQKsQHPlmI
f1xTcC4xnszUmpNzUasR3vBeu909mPUQhHHTV+OP09FO4MPpeM6ReIqfPn6dV+LrJfIzl34/TGf+
Pu3ZDyisPkKC+tkdPztrXLv8RQqCillLh7PQbYvWTkyZVQPN23mxWCCD+PETXNl+LqGerBicfji3
fetaF4el7cFv9QX7JBRfu/r5+7+sO22WOsvP24PlFFPEpavjMquX6OPPfmUyXwoJtoDdNqzG1XGL
LGgmQ4JqhmTCMOQruATtJu8zLt6157iIH5PJGBC+OA1UHGXg5lEmavPxM1y78sU5o61QROYZjpNQ
GeAHgxLm3mdy+mR0r8XyS4AnVFqYGAYc/oH387+yOIOWZrL3FPwH5siOyQYc5hLt9k9G5MqEvcR3
QpFpkeVZ/aj2a2vb+9YcuokrY9eHacfHL+zaLc67/i9TKmXCQQEP2GSgh9u1UDnbgcf1iCTZ/mRI
rkyrSwinW6T4z0cg0S658032Nc/JAWeVUwEBaMuzHj5+kGtx8hKMWRUj4WOH3I+tl9+yJZhPrPka
o7KX64/vcWV2XQIvQY8RvnduYVZItDkImUELivknI3ElsfTON/1lJGz0zepJYW4VKEp0pUC2VczH
pK+OTPSfZEXXRvt86Pr1Hj71ManwAHC3vYGmV4xy62MOl8uP38+1y9PfX174Qy/gho4KFXF2SwKt
FyV2wvpzQvvOJcZSCeOVtocydzWKlXvP5/mTve7auF5u417HCcnPFxY1AGys0Vs3Y9MnC+BKo9K5
RFQ6MhWGdLh8+jL12/6MoxXQnCUOgEC2H6q1+IRxdV60f3B2vtTc5XLEKjjjJ7Nc36vMjSDK/bPq
avhX65hVeQzc9vvHQ/1bG+iP7nVe7r9MpdkCFqI8A14BDl5nUIjv4ylCh7eHfqUXDTGZAvhuhSxi
OOaeawfz/k+GxUv85MSatp9H3Dqh38RytOD+SsvHj5/ryiq8REqyUejFAOS+0lAp8iB7zZMj9SUa
YH8y4l4CJhtEKdjJOjKenMW7z8nyVIxOHhZO+9n7uTYNLlY5eBmQiWgY9omia7+krkW3CTMgBhWq
GmLhlO4JbEQojUGUOfssTbyy9i9RkhN0GCrqtnmcA1MNlbQnYVjoGCv+eFyu7CKXgEg05JZaViyP
DQPrmqu2j8u6upn48gg247YnyevHN7oSCy6tshnY5C5kSWQ8pg++VHE7Jp/EgStv6BLfaLWp3eAg
n0QWo0FWlDCTymCX/cnEvTLol/BGNXJaJyjfw+5p2iuPoWIkZ7PqCiB4mGN/bXV7k+jSi/7Ua7rE
N45JSWfGMIupBGTGSfrQ8yvyyT5yZRFeohlNLdAjHW0ZN17D829LnycQgyDOMIivMiewYR99ioTv
k9tdG5jz938JZYPvpcNQDTIufDi6DXMCTTINwuzsfwaUvDKpLsGJFYECXTqLLB7a+r5ysEIy+pla
17VPf7HaM6MH1i5OEWufn+DjckpyhX8DfPnxSF+7/sWmblObDXLCSINOhi5fhWS6zvwzhLb8TBTo
2i0uT+0e2kHL7CB2eF7xHSk8S0Nm1FvORudPtRSdS4giZOjSKutKGQvYnEZOXX8z0/jzT72hSzBi
mcCpshixvXp5CXchZQ3FsF2Kdmhj3syN+mR3vzKJLjGJZ+G0GaKaEsXSVAbS+TFm4Bd9/AhXVtwl
2JBAsL6olVvEZSM2RcOieiFvqcjukW9+EjGu3eL8/V9WmUVUnqcOdiV0+AV0v1URdWYIKlpDSQdb
1J97kIu1zLWxaVKPPM5cgMDcLiVhUzIVQgGyi2Ad/xlX5drTnAfpl6chjoAhHARX46KR5Yp7UHjT
jkPuDFAA2z6n/p98novVPbo5IAuykrHnpG5gc8zdqbsrnObrlFtfP35nV5BszqVOo0fHsTKNKeOl
WOWPagXYgs1XdAz6bQlWw+rj21ybvxervOn7tCpYgVWOHHrfGvKuuG3f/3bx/3xd/lf63pz+efLs
//Ff+Pq1URpNNTlcfPmPW/VePwzd+/twfFH/df7T//7V3//hP47Za9f0zc/h8rd+90e4/r/uH70M
L7/7Iq6HbNB343un79/7sRx+uwE+6fk3/19/+Jf3367yqNX73//62oz1cL5amjX1X//1o+3b3/96
Rsz956+X/9fPbl4q/FnQlNmUvVz+wftLP/z9r5bL/8Zc6vu+bUNXhtAzJhb+4+cfef7fPHAtXAEx
FQKgNhYMOj+DxI/wEyS0Dro8hLnMJmfkSd+Mv/2M0r+hcEU934NsKCUOkp3/89l+N0j/HrS/1GN1
arJ66P/+V+SZWC//TiM8BraO69ieLwg+JReXyEYxTx2dgXmOJzjvAYLsmaYC2Qwiu9OxTjM6P1q0
0GTXTg5oBIz2Epysxmb6h4v970eaqoR/H+wBOS3qJNYQOh5UJYPBrwdvCYlunO9DR8vvydB6GjZB
qhglPCZ82KMQi9iwzPDzxbppSzH4oUFzwwRu57jtweotSCBCM6eXBQT3bNLdVTQd3pTkY7Nx3YVb
Jha0RMIYmqHFuXSYWl08l03bFlvWosu2Yjii/kzgkPitU6WdrCSrab4RFgcylYycbfjMuyZItJhF
vMwkl4GGvRBw0n0Oo70J1oE3SdJBUb3Qi3ernEStBsdmR97ydgCttcu+2yX94ec5AwLQzsJyXpY7
nJvMcwW/AroDFF+/FI5TmJBS14onJdo1J4w/jS5NwOjh87g8ZvYiyZtmbfGcaemW0MaScPwJ0Nnk
zls/5qmI0qFyrbB3KnemN3nmMH+FTHMY1rnlkYMCIVkgzUxbuZOj4A+wFqjtcgi0NZU5rFrbzEYH
e7KFHo9iYNI7cT34oolFb9eu+KlIOmh9SPnY+/QkWWrNKUTFocGU7frOhdMFM3xq161b4UjCUjPe
p0Q1ei8aOClGVkfS8alxYRgT+v2saQAmozsHULqFKRUZhalXc53qG4jr8R5ymSoprf7ZKfTURxTw
uT4Yc0g7CWtCha/yAK8pkrxogzNuZIKQrPb617426WDFfQvAzIbMLXUDlD4WgJtdJ2SWpWNfUhXI
LGn7Q6/atNvAgzGHTk69JBjnptD+D1+2yQY2BGqE6VAyDIAF5sLcEShA3zeiJnAwm2AtCqU5ooOe
VQK+PX0yevNjY5nMIF+ksFMXINugA+iy7ivrDBT2RTGLdTo6Ng5oXCe3Yi7w6VkzG8xxoLQB4QQ1
I+0mfI4ZLo5e1EzV/J72VYNmUWNle5bZfhGksl4e+7ZQep0sc2FB1HYa0Uj3PfkFCtygmntNNR+x
ERn5nVd2I1ZLNVVRxVPgUWuvyG0wNY1jhUsLp/n1bE20b9CwqITO2jhbEq86q1SYppx2SIRVLiH8
aKr8ruyWoioxjcu2CG1NyW0PgAUkeiDz59wvbKaA6gsnHEvWH7ykc/On1FlUBs5fQdOgbqwuNIUr
NpMR5cZa0Ebfer3c2hA8OWVWC/o/g/i66kGJcgW4+YvxvGel7eJWDjJZIrwk524mvr1g1GnXAgqh
N0hI+Dede1Bdg8smvLIRJrKpZnFdSr1eTNY9GLy9GPdDJ9ZWYIDzdVdiSsMpwXj3KS/Je8sGMoQV
fGOfmoHw16JKlgYcEquf4pKzegMt5uWRMYFuTtuNWXtva4tARq7U3wglZA7yRbMOewFLD8yXIwHB
imk3aGjihegzJEAAWnZxEmySN25t4LxmKcv7oYxdsbUw0ntbUlQZ7zC89rYRix4PTrHYPKqoBXVG
+JN2YL560j+whnY6cro+teNMqsZZQ6Vcvudu48ZzPebrtpUlFHZGbMRwMgYnV7gEGptOuYwiBh/I
Dq2igAlsADGb1Au9mS00SFgjXjGopY4wRSZ0JzWOa0HBHf2U+LMzRtaSFdahn7xxD6ozfyi9xRki
pyD62GFLOFj20FWBoQ337wbC6Heq5kVCPWsuIyFlChJ+bU9TZHGnCisEoiZIG/jOKWYek9G9QSmO
3/bOVD9Aw3OElLvTpfAZWlC6GmiT0Se7tuDrm1S+GHCU72gIGfGFxD0tzDopAbEmmXsP+mcVNFLr
45AZco/MFN7QU/4iJo7CZ92ulU+zrTLenV/LjaXgwZzCNSOAIlcfKFBQAhAyPPQm6lvRpacFbf9w
tgg54y+s7ggfruLFkOam4vUaEr/pG2lp+2ZDeStIfPmjWLIDrF3zLuCyrB67emrbQPWF6BDpqbds
yZBFma+atw4dQx2WnaXNZmzhnswCu4EsalRI10Uhsm5gxwXTceFElFCahXYP9ZDWgfDCNteaGxjU
Ghcj5EO2JJQ91CcB0uNtEvpz6vI1Ty2rD+ysNOm+1rmSaOvWO/Au7HojLbsSO3eWpQV0X5LKcLJp
9ZU2ltOEStpdu+pGuO7GSibFI88Batg4C7GnMOcQwwqIK4yzgRsyABCTPb56LlK33J+TL6LspkNe
5Q9jPQ4nzGAYnhlwemadJN8HUYpmA/n+xAmSbILVIplS9R1oQ4vtCgkxpS0OO8iP9eIX1nZJsnKK
ZbMQ4JkraT30I/HhBpeJZVnnNOnL2C7aScYDU5nGr4D1EbkFum/hMudpE9TStp48BIgYmPkhGikv
1llrpoduNvkSDm01juAOZ7SO5iUvsGbqlL2apWrYwVhEyP0gAOmHT++IOTMMnL2DPulC7MYu33y5
qGcY9SRkJ5qxTfZ6Wdh9VhlCvi+z9u5hd5J/nXnTqpChI5xFadciqqdVTRzEfVscsZm1CfQE9VLt
02VKYQ3Wd/zG8axC72cDo791r+DXuGWJsJ0AnqbeN2y+xdFWRfpS0haxlU8j1REsAaEMWmqLrmSD
txHUE9NvbM6qaHTd4k7xdl5Dol4uoZN05lRmwMQlBfWe6VLZUWXKpIxF5flOpKbBeR0mMkWg8juB
dNVbgd48j3Ni7BdUx/plJ21Kd/Nsfc10spnSOls1Q4PUJCFoP9vYoJOk2ji5NEFmW8lRDQONakPS
UHqDA9/XprPgNDfkWwjMDJueWzvk/h4Js7Scf2QjvXNwbvFDkTcKUZgbWGNWkFTmSWFjcgjp0AhK
VpBVaihEaUJrLMzJZjP3t9xS0xgW+O0p4CNAf8AcVNkbyTz3p9BNW6xVUmO/rujKKLh+o+Ln3LFa
KbKDoFH9Q81p569Tu9NiYxM0TJiYn3rtZ+EyNmDEGX/mgaI6bR4c1hQbl02gQqusjpE1gGroyAV7
kBGuEwkCA1qoTqeIIE1JkwXnHmYfz2Htxun4sqFTI7ZeXvCjrLn8SovW+8bLSa/43GX7xMrSlS2S
JAI5Oi3CwsrpWwXGaNS32AGOgyLU26YS0Akc1LKnlLJhOPRVn/gPcETn7AFxzFdPjdHqqxlIgfw+
aTbNkCUQ1Euyg5/lFkoKeVndZawqS9R4Cp5ujQHYZuUOppkRT2ingtJzTfXcN35dvgy0t9r9VIxj
F0lunAMuH7YTlLYZM8DTj4ScvNEUMUsQkAvBnks5nrh3FppL2WCFguX3g/G2rTvY62KQ6k4N9rzu
JoPnhPAryQvwJ89PFCz1FAFGkUZTlcONoJxgrQZXjKpMimgRyc0yiWeraIpwINUNm/XRJdkrdp/n
JE1Wzeh+74X93QIHLSSw8YhHk44x7CdUMMkeq9Vz44ml2Q0b2gd3FvVqolMZdqjV3vFC8hXTDc7r
RJeQM2i9+WbMlyWEeyIJsBjt0Nhts/EHH3sJeWlIegsJ+7EPEsNgJumPNgjl8kZ7YmuBgYSqMmih
k5ekoe31J7TKYOyBMW5xGEK4DhZFbspUsjBLRHmCZd15tbMS9eEO2nJj/YUNHAXvkmEP5SwS6BpB
rMjf1JZ67hXqscJA9kktKvaqecJ7xz6WGgrNM8Q4yLboGop1lrgrMXOCqZOPaQvnuAxHl8Bo04Wq
yr+4Y3ay0+4n7D3t/ZLCo3xhXYlTN5theYRDag23zIDDCXk3+DaknGNBkt4cQUeDGdHd5KilrE6d
1WEBVLTLvkwLaV9nrqWMjUNW2rDujlgZXmrKluYbZzwFgxfKmusO7OQkhKYbBJFc+DmtCt/HsoIj
2hZMwgwNV5fOR7vpcYBhvUWOWbokMjDgxoVTYeZdzV0raGYYwoW2i5IZzpT9DF6hX2R7C6KtT9aA
xWJrp0aUzHCU9KjX3FlqGaHdPBsEkgUBuk2Nr8K2y6yDIwfQwurbySWrCcfl7i7rfBC5aDEexpR5
geGjwmcdcdZpWfeC/bWcI59XNVaCUMpBKdbiWaSGrjkxhuwlTTxYX1CQrSeazI8dkpRdS/Ehp3JC
JwBFaLvYaWh++6DHTkse2KTHoCZO6sSq1V8c7OCGE5c9dFajfzbQEGVBUrnLwwBMLdtPaPEmxzTB
QTRuK6OrYDDOA1T3fL7tJ2fkR4t7KQnQXDaHoansjRp4swSW3/eR7mtIeGqThQ2QGmPQSihoE4f3
PxfpzXYsrYpOkY8dDh3kcoln5B952NCsCsnkH+yiqOJZYAoEAO+0CIPtXPerxlNdH84d8+i9Qc0o
TqYGfq5tL76SebSnGJZM4OWN06jXJTrHmAozXOK6xIe8fTFP5aq1Ie2x5sJHN6xzSfPkVxqnGtf1
MavNIiQAC3roxIEPqW33K0jkuGD5ZJ0u+CH3qwpbDkuWVZI0PqKw61hrqnIo9efD/EJqKaMBvlJd
5KQocr8NZBbzPfrkSACJJUfvjWkco+JsAkE1D6RJQGNlxdICE50rb2czwqpnHKX8k5u5OgsL2Kr7
YV9Z47Sq8lmdiJ3aKNVi9mEn4EVOb2pTUtDmlmk0zywbhfiJUwAuCT8e4xfxwik0djpY02Gdzz95
mpFtaWGb3PSsg0ufhrebcDr3ZlogPP6ce4nOo1T3WKOu59pWmOS5BwuXFlgn1A6KDAC/Mu/Ws+nZ
uBZ52b4mc1kEi5vaIZzvrBfskf2TK/xU/siYrnukndgoQ8t1lIpHPg5+5CL+PjfMqUhcuaKyY1sn
QlTh4Df5F4q+nL2qS3uxT/jDvF9lY132ZVil0o2tmal5r9iyuHGiOARg2kUX9gZztSzCTjmWHddJ
N8uwG3GcDfp6xlZsUwKHImcYF/Hm5kndh/gYMFORqG6kIewdUAHRdjnfJKrzHgaAQvmxT7XWQeHM
NY2Ml+ZJbGPGzGjqo5KAaraV6xEq8E5ib1FISEnMhafVpiIFAX4fUN0t7JxhRpQM5R1V0BZAocd7
XLSIILFH36aklO2acj2asEVAuEETCkfxYORNYVnB3M1EUOSvljPNQTMoo+IKh9kB9ntdp8MJxQKy
aXpNWIRy+6xi3qExEZC+FdlKUz7tiNVMyKBrPwEY0oMj8AZ4KY3GTt5Zoe5ReoL0UL1f/LxErObl
O0XGXAZNZp0KXDEolMireMxlt2dDNukQGlfo9VuTCwlbLynLH3Y+MBGCNZIUIUrx/y2v9z+q8V6t
3P6u2vthJfj/wxrvudN5vcYbyqx8/7XCe/71f1Z4gVj5Zz0X//hX+Rb/+lexlvxPSrMXTQGP2EIg
BON/KBHjq0uug8yN26EjZ/Ywcgfl1kLtxb7FKYJk8VxBXS+CBRuYwNrwBCl0ZutyZ8GZkRy7pPem
7X/8xf6Pf18jr3sc4hKQYR+KuqhkZEThrythwSI56TWWL7Zf6gXzPFa3qj+DFPLCiBeS0taJZNH4
m2ZMl2rzz9ulNhC3g2LwoYSLmVfvKBwT7jqVnLVQKWmy6Pe3ryQ6TtNAMhR9cdTwZhAMvQYHymL2
7XAeW4T71JCwn2Yat73ykfwrFeUocuDRLJSvzh/Xbqd0k2cWUj8XiATNoIG4LLrc5BNKzmd3iADa
rBSbC3h6CUxXA6ZzEXSpXa68wq1D1ho/gpFDgdJS/4J0RMEniP4Ug/fe9snZ8lEgnc+dJVSto8Ky
JlagR5LuZYO3Lj2OisUsSFCLzIkcMiOlWfjeE0YFVZebiFJsronrFTizpx62SfhRoNg3hGWPYgfU
W28qUQkQCGoWSGmeO5CXQp7KHvKNBDROjjpEPRIbITl1UFPNYE07uNa2cKFONtTCuXUbVq19i7GD
PBfSZGHj+CtFGw7FjMKiaWWMiuvB04jrs3ZxGB5REZ2ksaGOOA0xamgEHwT6PKgDBu1gbpskrULG
su8Kp6koyz243tjOG5T8szhVv1lrtG6EvX8K66EuYkn9d3meTMRXMjgPs/BsdNmla/YtapnwQrSS
ATVdN+5YCTX6iNxFXtJsbbhz8YdIfK8kCu9jsMcRasuw3XT+C6ferk/VftaB/zDRblO19kYW1kbS
GqoSw9ZtzTbjPHbcexTCtgug3mcUzU6TJtZ9EaBZsgOWbNe/+JuhuaPfYYyKYwcslTcQLN4iv5/K
ej3Z2EyXMJp8zCBrNVrtOjk6/hSlL/rOLvJoeMXe2Y6bnMtt0mWx7n6gNrpLC3enqmK/ZMu+9r39
FMkuP3mFiRF4I275O7d9BCX45DQB/clc9ys6F+n9OD+RcPyZtWFbBu7jmM4BuRGtOjbxsyyLm8Qd
DvSoFoibNescG2PTib0axSH5nh9GWZ7E98GqbvTOHvltnYEdNq9ypLYUPAP4t6+Qw5/tEAOX/6A7
XoYtgbxic3LrZlf2445m/RavKX/s0IGlGhVC0KG9IP2BNn9sFI+eTSUPXSqOo5mOMDyEvOBdH5MS
1KC6vPHullVtjadWFHdgO971goSyq9fd4Vyi7+NsRo0CZ2K17oRaz/EcOw5smMpdNdmbJSebLJ03
YH1vei+wB3JvRufOHmLTfksUKB+5Hzd+6P3siYrwtWOPG087MSu2o/LXs6/XzX2WoZitsq0/fdUN
UG6opZZO4PP3alN/cyYSj2SMk4XD0aSD94GnmpguY7xtcwjDCSt23Rr0zGE1iCCHiytKxCvnS3+0
fWQbpXVs1y4JIB17ynYINnbGozKBEyl0Htsi7r2T2TfrpgDld4da1lhPO2zS4+LeIyW7971dkt+g
g7WqErGV+S3K0XeCuesGoslCZqH26XZZDl5frdBSifMWl0Kuy77rblqTZDOUZj0scj2kgX0zARNW
BaNF16o/pZUIydY7dPUzedh6NdvnzW5Jg7SdoxpqEDjmgMqVH9Ag2evbU6fC5a7u8zW3nTUO5zwu
4c8pv4gtRZ266ue4MXy/zu4sMWzE3G98PmwyV22GPgxqNj4DLPo0uRDLcByk4DgZqeKx+2LR+WGu
0nvbKk+dVjeB9y2JEAF2qXC3QqG4G+J8eUD/5WCUvyctJO2N2QGKGqisgS51tvVmtSFvaJbYkIIN
a4aB2KHQ5O7MPS5gjXrrxziFUvBQgwGTSrylT7MF8KKf2efVHWS8XxtIGhpnXgX5j4SMxzJh+0Qt
R/vO7/obBjinZZat/5Sdc/db7vR3qLfAjxRK+1brxGn6UkgWLLRYVawHPWZeIZWA75m7OrDX/KVF
NtHmJ5qaUwAzxtsRGgKv/QwZm4au3LG9tYeDGPJHyxcP0zNYvoi5KBbFlg1b7aB4LLl+HA8TQF9G
Re12gdB+1+zQctxB9HQL+hYKCWNgnvstt483ygs6vs+a9CgKfkKf9FT72G7vhxdrpve5pfcJe7af
5X3n9DfljR02Tf8IA/qHJpcPtiPv8xr25HM1HSp+P09rARQmepNDs0rAhO2QyQ1+Gy83qLHaVrFC
2hx39/xnKbI96gIxhRpdr1mMqv/tzfDMc7pvmmUPYPJeUmunbhR+sa7Njnn5aqkfynraelPQud/k
+GpiZbKN59K1xmotA8mqw1LTvQMZKa5XDW1XL2wKWtEexz5S9+7coW4Z+Ja3bcpyi8bipiT22spC
BBO4aqrfdh8x6TtosD2wPcNaBYVwNb03tx0HGlgGbFNXr9Oxf9AiAAcQGy3KOSq9lX6z6nkXdkco
6W8s3W9sNW1QrNigX1Y/Fc0WcOgVt5ZNa+aNrKeNyEN3ZPsUyQr/1v+wh3Y9NSsbqDNnTPFAzipf
i7nay0zv/jdh57EcN89t0SdCFQnmKdlJrWRZktOEJScwJ4AEyae/q/3N/smduuyS3E0C5+yYvLki
TcovxbtNPSXOSe2dVTOft4gTMnozFe5Qn2Rh572aq6wMKcR9WL6PMVG9nrybDtGD9/8VG8ngf+S+
IfoAeOUgiGIkAyHX4f9IpU1Sm8YQK3VHCEHovrsyDsYz8gYtj9qrjT7GzTZxEKFwFQftENd5Zebo
1O1S6N5hTKrpGnl5qQ5jNXXeITIi3o9yXGE5V93p+CATfyo/tUqgKZT74nWHUvkj+kKPnOBUrg15
MG2xOjEdMGYwH0p0Ex8rZK95LW/uT8qqPVC8aRdNkrrWUe0V+NH6l0GIvmIx6WJYTza9FZheleUb
W5BfH9j4G1ACNwh1urXa01RgreSpbCXFWK/RSgnQ53Ae9++u4uyNx7Gaj/VY+PUp52wsMzJp1HxS
8PvJlVKwfLxlSzjmvepF7oNyIzKE3DLhd38cfcGbJ8GyF9PJ4lARV7al3rrrPQOA8eeUIMx8SIEZ
uC20zf/2e9jnn3GDdExCczBgDWZujcHBle2ZrMRW7Wt5rIb91sceADhdCt9R3mkt5ikayCEPC6KP
xNi4y+cK/dg8PGjXJ7i/HNbxVbKZV3dlI3f3NBkX7kWMswPqBXnNXdA2k7wbhyEx961XB/tZ56pe
H+UeApvQxCNF5vXlYN79YKQRoQo9Uv/grEN5Egb081WUlLSle78GpAG2Xbs8TkVQIIPslwTmY4Bi
SFxAzX3aMyFYLqCnHHtf3Ah4GPyepd+ptvG15kuD4aP+IHF+77TbdBchR+s9Vl4fgDIutMzL6q6b
4DbojvF8YIHfq46YiQev3f/maBJGLu6klE87mbhVtlg8vS8Lg3yfddqXv8WgxVd+O6jUVhMXF0nq
xsmszEHkI+n3R93GoK1iRnjhmzX/5Lvjfuqqtm7uNAVIXspoPATp4ifD/TRVEd5DO5DLvfdL/tCE
mv67irf0c2LkcJPm9ku6L070JVLa+bAa5UIKnNd8V4FbtKRJEf93sEmsvtFH74OR2ViwZAjtPeVL
HU2nNa5vY93mtb8J4m248XsULXddHwwf/uy3+4PVQ/ltLKfoveOcYwrsSau+KL1UQKgMcKSSihWA
e+Ypwe2/xut7NeZc4jhDvuo5oNzOW9aac5NUPcLUbZnRs2fA8xwPvGtJivJlsd1+noxIokPkj/N9
kVh/OZeJZvrp+uqK9W7X36J9nBXa17Das1JTYA+RZ6pLHviQVS0JgWxinbt/LaLKZ9vAEZOa3Kng
kAvI42Svm4GeEqRwB1RCRfhADZ7awMOqes3Uwhw3L35hr9tYyOZYGn5kOhVi+FGIileL36h+DYZh
+gatp375pS0Ev8zCZwb6M+k7r1sYOD1WzU/xIJs5RdzQpQM78cNa78F7LGdVnCJEbITeJLhQ0mSL
+i6rna79Y2c1c4qMerqfY7U/C6d0+ALQVZ6LfgEVSvp9Eek0h/lyaN1to6DG3fds8AmTDH1Y7u7g
9v7oZO6OpARFEsijSTsdxEdb5+tjLPU+kJhR5z8i8ya8P7Fv09UKxYevqnOIeZm+7ca71R0GQ79k
aiRIl306sozDJWSxj4ItVVLHX8EYhZuqrjBVGm7F1twBtVc102K58lJ4Y/MNbVH9dw7U+M1t9tPq
l6a6l0Fp1k924otnPjdSIbPsxp80DUHjyGEhXpZajfIlafmTHwB9zmHVOKwfnXba5kx0tY8Nt++G
NZMeGpt7stN6l7S0OseLWROmj1DImjpdlObhwF4bXTq/33daHCvvV+EGXfPDL/r9PZF6xAXb0Xbv
6c27zGje3sHom4Yb0d8sVTn2oyin/p0MljE/ONMaEyrjiu1rE1m4gs29sbxlzFW6haOz8Qcu6ilH
h+tzU4nyjQObmwB/BvwimjrzQ6l8BO6iVusj9BbztRn7dkwbX9g7XyhXnsdoMv6ZCJt/8P5qvDQg
vlllVed3f2pnCd/7GjqmyotlOHd7wLHZxAzMftgPPg++8W91BQjwMngvjjkqHMLPcd1s3RuKF6bJ
PiyLi9ShPIZyKy/7EkPVRNIJ7NFNiGk+1zw6bNFzk4eQKfV89bvgWHelbNO1LudzWdLPwD1rBPu5
TtbpEItbd0Hut/YXMi2asHQVFqlF/dt06696JbemzEULHeoZ5xKtiaKAXHO1PCgkBdtZ2ICFcKxH
NoVuHpxfY4cg4uTbMYrv871yX0fpkcw9YNrhCbEStgmA9uInuewgSJPkZm/Lt7tFO82eLtxE9Irt
gxw/9QtLNd8tWDLYO3oqMcIvWW+V6pnYTGisLa7ffDm4LzYkTtnldO7PyTAbpAPdQsDQbXp4vCGg
fwJnYJYrkwkIORS/SzUXH6p3EW1FXT+3WVfp4mvAMJJcW3KLu+tNejBet90JLnE0O69e57/DeXsr
Y64y7xNe5Z/Qd37xsvqhVhSM9uhwtl0n3+u+atTDVJX6e2DX8G5z4oDTqG7sX78Z3d+FIEyfRpAS
tKtrOy4k4aNJS5l69+SbCEqOc8cdp6+oiCeanftiKc7T3jMo7Lmpv5CilDyjjzF3c31DxaqpUd9y
TsjvFgQPZYnd+XmjF4RJ6hRL/tR5w+4xOal5SCfax1r2y+JeR6Sj9gwPl5iaFUCW3vBzNzzzpM7G
KVmNDWqqqqcosL6x3Y1VlmFOdPJO5OvYAatwBsPBGTPCjIlEXhcDhZWpBGNA4mhkd85OymI6wk+a
E3lltCQP2vepOqMeajvGfZGTBGKRnQfT2GAiizsvT1fM7uHZs3YKeVTLyHwSgUimc1Ap+I0Vx/3+
4Nv60SihH0kprCX3lw4e2ykgBpjittFzPrVL9eQx3HGrk5eRNkk5A2zNXf2LUKOXRWwT9GV/WeKS
wi1jzWHg2r5aQe7K0bMwn1m9Nr04BKNVzx3o6JfIW5dXY/38x0aiXpN6ffgpUInn8P9YvSUdyHTK
s4rquOlpMHtZgKt4ARCf9HKDzHPf/7DsJ2EWKyVlWjdQFfmS79fddOvvxGUB0GEHsUMIyPrWh1t/
701D/+Y0bLq3CFuDXzAnMstlu3xbg5oYzdZ3+vGms3IaHtNJfEFjVHwpIcuYr5UJlmzsHDpgoK75
NkZkRehBk431Dx2czKI81sPBr7yZaMUNXCgLyYL5tAam9s+gQvDDQsnjbEtuE3Sqy3itLZgBctbi
e9AXrN1RlyyZw7YwpLajGfyhDryNjORKmeMCgRuyeTWch9qG8x9HekhwJsRpH/wf3IiQ8tnBs0Kp
GhttUr8HKhLzjZNGM1GJfvwqbdBVUJ19NPKOJuYx7pMyOK8xj9FBDw4zqkBvxqZo4VwJD2iXNA67
/luy8NRnIhzLu3mfgf1s3+822ydAx2yY5FYj4avj8NJT1vHZnYz8KG/ls/cwNUF+cE3Ng7Bpygso
AnTtXUf4uc9ljEwEVcDE5Ca9GQ2dh/Psoezm2bkPpn3hDRJJz8G2m/KVYaFSVyOG5jtCMrsDeHb5
j7yKKiR28SiyXoU59/YQEt/X+v5yXJNyZCQJ5uomXM0rtop9Wo67dFumKxWylJRJXuN9M3KMD0NA
f/oloqIjKZyEXy8aenKitCf6LA8lWezlFIT+ZXQr56dyrPda1NUcpqK2RQgG5DGh1qgF7vQMCEKz
cXFJip3bZB2r8VMlbxy4iuqkOQ1z/iUXs/eGJByUZBmnfCA5rR2+FJ0DCeztQfUiitpsT0u9Rvpk
5WBqot8r86KYBigJGsXN8NrM3noovX0GmIxD639iqIv+iDByX2IS86pUzYbpQPnkt3Ppy/AeVhKt
ahWqPXjKJ3TA2Y6yRx98u4Jj8Ne/0A/WE3jPRvXQNIP+aCu9qgNUXDGlKOXiJ9+v5TXZdVGkjU2Y
mmwScMjOcd4/UCea/GCaDSySQX/5vufktEXLPv9wi9JBJL2s25lO+uqr55jtIGHgUfCi49swcCYP
axVt92ILB31dONYBo3TufZWiKX8tcTz80RRRj1mJ0hNibaVABU2ptkEWuWAqSHxK8VO6zinJ4/LM
OStPayBcRHOiBOFYgza6XycGqGPVlGY4YtFJeLimwtoDu277IxcwEIcF/af8o9pwBTAyBSOxR7PI
ktbVrtEPihWpqVWyeLLsLUz+3K9rGlhhikeal23mek3Y31UA3My1Pe/9VXJgJB+960zf6nJjzjNY
Nb4Q4afq07SXxj8IVbne/dyvBdqpsbsv28D8RmPXMb+ib2bkbHEkHiAsDAzEPhtLGl4Iq65CG/+s
afr6QF3uhBcTaReJ+eq1IK91F2BYDX036+Zybo+OMHq7M2PRHwdn3a+dmvLl047R8YsZKw1d48Wb
PixQnWAobRWF2aRNCYVqp6FjPzd2PjQKme21R6xHG3gl2vkmmI7f4d85POe4oiGqrvomPrbzqLJo
0PRJ5XDnb66/ujEsETPNYbO1fod4GMuT3G35FCS0fN9P4e5GZwLUeEjiodnXbFZUP207qRAu/330
CM1P5RZiTUN//pz4rEVQLq7nZJ4TBq+dh5rkYI2Xg+RKGNi5LYPy6BSd/2rz2Befwr6OUxlYsAl8
ioJledZTd9VOF6qT4XjWF8FLtaVRg4kHvGO6kkPdgbzSzLqcg8AFUTejiSuunIpaHWwg21enXj+j
YhdPW90iWHWazzt7bJWtVVnWr0vT1+PBIjkwh8rPh4cx16RNuh4Zpw/LatXbZBmeMsk9YA9xPNo5
dRxdRRkejWS8r13Hre9M1LFQ+BUm8FA8tx4TaFb5znVW9O7ddQUgxcnmpkPlP0hxJjG5fgz3KUp4
verCfJToprOq5+0+zk00PaohwZS9l20CkJ+3xZvfbijO3cJTzyjvHljO9PrBTNHPn5u85JIrdmnu
JUf5dioCd7JM2hPyb+XIZj2DGhlMHsn8fYl213/QJb/0eZ2i+qeTM2VkAYKJHzTKcHs3RaLYPyks
D+6sJ/PhjPR4/YLgwvFTTZtclYUzkoUUUQM9Im7p8Ew4AYSb0qhMfCHX8VERfHnuGUncQ0E6pH8K
Ef9PV+g8/RW5kbofo2gNHhJoPJWGDUobVuJCjWmx9IbvsPN5VCr4/z+MBC4PqtvEL/h9SF7nqYby
aaK2gs4ftBOdfVzMz6EaUYGsoVMRbTVE/aWq6nk9rWVS/rCqr97QHvKld0Zu0LudCph7oy5/K714
gBS0Cv+BdYnl6/NdqyPcp0P9l01kNk9Gg5PKyHsDqlr9A2fy9pIUvRtexMiyf+TQfqkUSlxkcUPS
vxTLbuWpbNx9vsL1uD9FnCMLy28KBOUzsbAsFfZXN6Hvuw5JN2ThgGj+VEC0emk3zUzpQ51Mz2os
uxZxHJNx0XnIf+iIWp4SNwrzI9hrhSRymYv2ATE5QRqEziWfGc8QWi68WwjeUKAn6QDCd9bQhf15
tKhk7jEnmCcv2hNx8Z2GK26PagSjSa3/hASXtPd+L8QPbbUDzA5QNqZ1S4BJ1oyLfpddN+uHfhiY
jXre+/HEtLCVj7u2gmYZkazf+FP9sbt6fd5AKL5vBlX5mWNy0al1bOXxoLP4XUQ4MIUjTC5vI7SH
m2matfo2sAr5J1WUQ4EmvfOmJ4KkCbdM1nAcnrSv5Z+w6fIdxFAGmmFx6NCP5Essn/l9Fj+d5+pj
XqgLvNuDnE9cDxVo1B7JLUUi01WXsRSLftq68rfkbPzZ+EHYHGrBDZ1p4iHtuUnWT7V0QVQs6nCI
hk4gfilXCxSAK2ZBd19GYFJ673FLzf3MxlF0eYdEE5nJ5zmIUND2N3uyq7zozAU1fWPthJlxWrdE
CRhiykD9Yuq7IO6p8AvMyDpSRG5WRvvaZMaFfB68yl8/A1FyaQ2jS1ZsWXYxkFcIQRAEpAod8UU8
mmBd1TnHTjylzb7vXcqAGM53E6jBi+gl65CnZPOHeYyl06JoFR6Zfqd5i7gv9jrsgfRafCupbBP9
ipoT8TslO8WPtgzz4liKnMWwrPIVdskL0bc5QJdE73U5YXwz70GSyRUdGK74gKC8nH9mnkOztpTa
SbAsGKBhepvU1K6/8tBVNRkdIH/9++D46MyQJ1XjaR5psgDBYVaOnSP7RtIRkF8Nj+aWYtYiZgYX
6Rz2H6JIQRgXXwQGDWhonJNuQP1S/sqFbwU5q+dMi8jMlphXE4EPgzwMRKKZgGx8YFPm/rOiyIFv
sTJtcW60WweXhPXghTia6MceuPWXHKzDP67BXq+E9Zu2uXjcWUdXqQovPumRyXdW5Pp5UPKj8Mby
W9TFRZX5beGVF05wQouSygegj4wTxk9mtWbu3xE7jexmAyh8gIsWxS7mg6xzKr+7XeaTVUfxn4qI
7GkkRSi6kRfhC2p+So+TzRM6bDNL1CMFvcicye3YRRmlU0cdV9nn4zNehGROw5uYye3W5msTmtA9
Jslgo0uQV4uXOtrFVkS1gr26/6RS8T/ZlNsTfXhEhoKcyv6TVoVNXcfZJDBi3Xdr37FhA9u4AaRd
66PMWv7Tafn/qbbGkbvqlEe6vBHU++KfJ+QOzRHlizNc8DsWzjH8pxXjZbrpxvoJDZn8T1Dm/FOX
4X3qCf2skVpC/UYo0PBDhK/7P1kaG0GTlv/UauxaKNeaUPY6S3xdewemOUxBs1NST1M4CBZTrAYT
G/w/BVwUliv9dsNNGWf+U8n9U8yhHFlNmgTOFhwxyE32vm3BkEKpsShkyT/lXf9Phef9U+TNCeI8
9OJB/xIEpa7vq9u7n+4NVjm0iHN4lRxm35sN7xME3U3nt+f+yKf6T//H44AWEBcqusDgJhEsNkd8
AEQhG7wJCFGhjb8UeRzzufmnMOTzKJ99yQx0FP80iI11wdGKf9pEdhl0isCgHXvuP/1i4Y7J2aBp
bP+pG70RnIrF0v4d/6kf6Yo59f8UkfN/8khWb0OTAZxC9E2tuEmzJvRDmpSbcaU6KawK3F0ogex5
HXrgAVeIqr0HdY5sqtYy7N97RH7y5I4SR02UeP5455nQ6i9iwg6bsvVpnB2Ly27mdzeXnldL6xzK
XKN6ifwqlK+QMOvy+3boUkscGW9Ery5R6c5XjjpO8HYKVf3Y99yad8Xi+uHDMLHLPvKbF9tftKki
VKxO2xCfEbeK8L4R3JRp6FmUCpVZZ3pv/CSSH80aN1gjldOvFyaISN67ydqFcbZ3M2XWZRGjXwjz
m4TSH7ddflZq3ZNUuIUrf8ooQJIgRKTio9GInzO2uk4d295pXHGoVK2jy7L5fXnfbK7AZ6trJdRd
11gPp12PQ/ViMWjiXozkOp0WrXrvWeKk26lWilAReVAo0c9Ij8I+uBvdOceeFQwRLvqJ8Zh0bv1d
Tk0iDkhVx95JAwDAMAtGLKafVqSO+Xe+KT/4y1HdrN9w/+SMDeza7RNwbtBdQh3b9TEx1ebex40u
i4fSt7l98Zwu8J4a19n/AJpLTt52xZ9QONTKnNgxYueMA1BRr6vE6iIG5XH5aGo3t+ird68uvnbL
iqxFceaPn2qzjuYcdH7VfVQjdhI2r0gm46kZelc8gzaMHit853W3jIJaP9InzqyO2jX3U4W63pzr
hUcoW5M1ioDKfc95MokTYiVhDHEv2xCxd6ZeDgY6HKaYKujTjKlTXxNd1cPBG1wXgTfXPqemy4Z1
FWC5c1aopiwypxkbTII9d/Rv0wiWzmUiKuYdrzSOBgHyYo5hP7JXxaoW3sHZiUxMQyeqh1Pl1Wy1
KIST/gp5tQYHuZBRSNp2M+znkHXDpgYUcTosG4rxB2ULQFjY0EV9FSYYXZ7JoEwepOsBbOAnXoMf
VHzq/Al1LtTHbEdb3S/DRPOHAdk2vFBAnMx9fk3RbhAN8q3z46L/E69x339svfIoZocSqePvt8Uc
73QiMbU9O5ZP9dSEXsVNs6mh4wEBXwQW1Ds76rq56AzZ7NtzoZu2+RVG/ItzG9GmmOLQipNTgxcH
VwVPsvfZb6q8OfOijFGGF9guiPMCd/jagRcllzo20zf2GEOfeJIHQ7bh/qEgXY8gVOTr+ahBPAOd
FQ3LWkKpGCd/oXkHyR6lvh0JR5jkbihuHPtv0yoKJ6MejnqXgs+q+FHMt6e8g0M2JycEGPqpV50E
f4j5Gre/84bi6b6GRqR9OO5LrjmsIiBjedeJh6gMh/iJC2OtrojlzHwV1azzI2tdSD+SQ3yTdyYK
R0wvLntQh5Vk2Jl0/Slf/wBtj6ioAXb4DLHwEOTAz9zXp0hClT2H1p1iBhHfcS9qcTf/2lRNLAh6
psnyM669vnsEBMRNIEZZ+ecZWWlyXHIVjQeIxcZ97BLlbOdqW9CRktpdeXejVmXxVqv8Jh6qPYIQ
F88X8bEuhStoe4pGwNoGRCBjAqkBWXs3sPeeLFjsKqdywkzhiNlg92a+pGINW8G2NnqoMrfAuqe6
nPbvZlJFffEYtpzUnXvrvFYaSPJz7+dbfyi3JkoO7uDAuOcAqgXizHYk8cxvhPeiUMRT44pFHSYx
Z/XT14DdRt3ZRBeY5JCCyoNwmZLOqh2i5c+0TG1wDObANN/CcRNwSzJeI4ffHRhQfJa+jqCN9n18
tCv9OweGIrfIVgM0wXQeqOo5B6sRmEU9hrWKRCzc1jHAamomR6pDPhZd3MNqlpIW5bkmh7bKw4mL
pO9CNLlSJ0QpVYHhPRJK1f59jw2wv4sSrqGLsCLBQ25wez6YQbS3BslA5JnLFVYSb1P43sF2y3Tb
USAB5m+egho4MJ2067FsjFovQQSblVkvRhLhFCNA1WxnWx0JXMZpaoI+WcmvzFu+46KOMRFN4JIZ
lJ1Zng3ezMeIpIUqm0q07VkUYdNj/wV8OtbT5DXAEc3OxWoRQT8Yb+Ez6KbJGU4wg8pk1RwFzcUp
UdHeJ9oJK3bqpbZHHEYoqlDI5+OD3Md+I0eTHZ9J32maF6rDhmuPv33OOgsJyBEyT+OED0ZiNYmh
rMVLVS7D331KkD1GGyKEp8S4NJ6ADzVkYPdF1R93UySPaDICdY3zaYmY+iWaeCIvxJ7lm+YOqaPI
BOeq0LdXMtl0cx+ANYxHrL5+e9zJ2ohPedkuGAlGt8Ny5w8DiQ5enzjncGzYjeo2Kj+aKBYzUygd
CocQwQhy4KjBgSyiPXZeTGwjmJMoRIK85DKuD7FdrP8QqAZxxuKRl3Cpo74cv3rocX9ZSKzyAbrF
/Oxbg6+2yZO5Rh857DhWwMFeYylQQ8xM3CGDCC7bca/ySxXE5cqkOEfehRJQUM6hQMP6EEfkP29S
4ndpQ6ORheJZdw5NB+jMdqHdv8s2JeUDnYrIjtMamoKXatcbDtuhFuM1VksVn1mcmDvGxtrXYt9N
fZ2wQQP/rF6cH1VL83pGygD7K3vXsv/cSN/pCy6mtXGukaPz4HO/x5N+XeY61MCEe5/fgo0SRANN
yLnkNxqsHAOZ2T7HehymI2dTHZAG0BD7N9ENNB83cDTyg5xccqwnjvjuOFUPWBiBjN/1na1AaPh/
bWm7NeU13GbcgaMI4uDM/CsKBNYzNviOBw6KFWdlixeuW7dvbc5gTWfkEF/6ghD1I2lqSfKcxLce
5RHc7GMuyLpMt8rtt6MH7bw/smg7C9NYpKYjo77nH51oy4Osb7v6YWtZl7+aMoKQW9fa7+/7KtzF
t74V2p5YakWT7du2Lp/ou92TI7c3ckBXCQ+X6i7p27mKAKVCpuVSbOz2poreqik0JA4YIZ7muinq
bCC6pjn46EKjbA9WJa+lqxnsQK0Cnxh68KsDe9Q0IHgYuvxQtmHuXmFqx+EQD9YPPkHIjr/YjmvU
fMy97bup5508jZFAIKtaVOhaUk/7QEypLK/ocQbvbHEVwtzHOv5oHNnqNxrKQ0Qt66DiZ85WXiUI
paI8COyt5YPdbegcG393iB5tF+SQZa+r4NzwnDgPE7r3MmXOgTfZRgQhx7bba9CXkCCXgxutJWK7
ZXPyMzRyC1Fq2q097yidl+dq60WF4codvDs07R1yI9bd5jAPY+CfGjxDTrYU6xSD+u5EG2i0WfWD
pig5QEBQ2q+miAek+jH+vQxofh+okBVLC3k60RGzoE776bpbm2QcWrfKZ8l0z5RAfwEVIxqMMcY9
gcQjkrhVZV/0IQ4vTMXvcSVm/UiqBcdNjaF3T0Vh2E1lJ1tEbl7VwwIEpTgmiBFhS3OPLrwh5pvM
EkCi+dCCZrpZ5MGepGFCaKMvBVrzCicFHoRSdbyVK27Tw7iuSBCQBA3uyUW7RkVIopBuqcVfbVo2
FWhCb/YEY2E5VS2I69yR551YpyluPsYGJXNX9+g/oVjkZ8D3PjhwXYN1TqWcvUMz7x0ST5Rikkv9
9vRWsizL07wuLmqyel/rn7CDHQgSt+Ryl1ML97ep57I/FVYnJIbEznyZq521stmL2Hlzlt1Tl9ht
ouiCqsxHhjJTafASOoIritOEGHDiUTBbkFHDdYW8S2xXL1TU2Ql4QX3SVeyzPyH0Lf9yznX9SQ1R
fnScPEqOLqEK7F528+WlJqCN6DR6Wzjw6wKRLkf3znwDlfwt3yOWAsxW3fwI3e+s52ITI/kA0+gn
aRHVDm6tivYBkIvGrR/IQZnLoxyqqTj1nCHydVX1CEV7Y5jTGStinYK7wJcS/4BldgZHhhsKd1o1
gpIlC/HoxJUbzgnBOHpmHbkEk46ng/Q2p/17KxkBjKywxGohc8JN/D1POerH5Dkw2huPANp1f87n
oWPAWvDZMhGruD8Uqyg5fcvZ/FjluHjINJ12zBY0ki3pS2YVh22Yx5vBOiRE3Dq6hR/o+tZ/1L5H
dh0gAxpHl/GuTRk8NjctmYsZNPeqHA8TF/05LlpfcOIUBI93sORJhul1b9/aPVj6rBzjAkJPluox
3kwOLdfKNufjc/D6QtKi6BJRnqDntbVqDuEgbZwJM+nk4I8yYVygLu/mP71Ja3ZtihNQvN7TOlxz
5iKuy+WS6FrGb2Uj2p/oEl2f+IwFIi7fxr3P/LrG1RDGaz5k9eAvRALwQxENhMXyI5mN8X8jF9pR
mbeR89kP/QJ7EcJYcwf2PrWXYMdFlwaTrIGdfIsKK5bJPtFSy6BcX1yXAKWHKtAxb0elcmCmWE9z
1jpt12cT60OMhZBoo3TkLewybMoTu+He9O3dbOk9OhKV0TSXsRIVe6UsqAmhViOGsnF626C+1mN4
9FbGiMsqSWRqi8h+oPrZ2pPDSzqea5CIm29QbtFFsIczbtjbBxcE5ONmjqnm96QEzjkGjVtiA8dl
qOG0Ri8Hz4wtFpYpF/mVrCik+kkfwArxQ2dsSTUGnGPUOiAGypRgRUJ6UXS3eiUdCkUXIA10JoUH
THjzGmTFHDsQQPRLT1AbYbz8GPtq/q74KxsKqaa+9Trk3gpSaztmP7P0P4jxlD8RQMLZtOGkl5Mk
CyXKuj50Jkz2G4k2dW4Fg9gIGRwiu9W/G1nroU6L3oPEbWEwXPSQM/dxKBU2KdU2C9S6HQBjcNvS
Gl83DU23deDnOI2UdAyAVLAp/lPKfy9LazsOtmn8y/YSUfoIAwQVggqBsah241tMTefCJZZ1Z5ED
mO6nRQzRpuEUdN/dPDLR/zF2XktuK9kS/aFGBAqmALzSm2azm91qoxeELAqm4P3X30Vqjo7Onbnm
cWJmJIqEqb0zc+W2yRr/p65DLzl4ys3PeHIr7uqwh6dkB4pVmvIjz7u3nLTrL4rY7sXgp46YH5ho
uauxLGNFiYXXrNIEN/M6ZqzGZeA6VnsfGilqLP4AO2FHjgdlpSIxNW/KqUt74+dtVq8KkuLRBrNb
+h3futDgZKm3K5az2Sn/5GueGUuO92O7nXv2TYvRl8G4xIQdu8tKKkzNiHxVtgYi0XyRCWQBjCBj
lh7Tycb/2E+cME4h4cL5IRmlPJtTA1kUTEHekLIb0BxxdSIgSjZE9pXuMieLsL3qpE0/2p9Y/5rW
quKL/I7VcQaq7WU1JtCEA/1yAFLxdWqgwazttg++OaXBgdaUceuxa4gzoAUJKcBnpFui6X7o4xmw
tYaQzBuBbYxb6woQQVia71OY9v4SY3f97oewi3jE1JmHXzr3OZ5JE/QG5+eE5gRScsZKzQWXLGWi
BjkojI/DXoRp9tKXEm+qGBzi7I0ZcOq9zuzeiu13AJGNJXy/yj0ccRjPJRUmIipZ0eJjHDnkGq0Q
eDk7DNKaqslsIcsUiZNFhBOuqlCx9nVRpPh/JRXfLF7tPNvo1rNIsDQhaAhrjuNL5RXevIuMrnSP
0lVRv+41a/ElfLC0wsZgWv6qh7/AkD5iVoHl0hP2BZZUEyTBZODs2YiN+RbU1ITAxKk5WFU+XrlF
M3XtWyXTIlxPrsYcgt8TBpFAJmbHzRhys7Kkj1RWMgDSBQyiSVRSzlsjwFN+dBAfvaOVRw2JzIRb
5tHxxlQsOCoDuTBcOWWrodecM12Th/wKC5XAy4/VmfRA6eJWnuVg3HPl4xca3BFDpU8VtLXt8DNL
fK0l66xgTvJsnZF37ZfYU6ar5xQj7mKqSEPzmMOpt5wQjcQyUwQPV3nmMj25vALybUPV4mmkECVl
dBiouS9yHPUIO8zWnGRHc2kalfMlNjuGL9yY1lc30RlMIE53pLtayVajLpykOksBlmcpvLqnP6wz
/bPpkvgRXdf8LNwxjw62b6ZoGcZMyGyQifvBAOGlzA44VBd2PpVf4Pfg4rMw1mWndvBavvQu1M6+
xXbrM44KJz6NKDCvUwP/a2uIgdUgKDE/egpcm1pup2QdsLVlV3zGlJl8C228cUfQoh6OHLLwA1oE
1WBHu8HAvMjYsbwmRlQaC6poag59jg1kxRLKaw5t49KjeZfMPg8R1Pc94RX+rSHiXk/GJiNAqbpx
e9eZcFose7D3Puy66Z3tJdgkNfU/UsN11Tu7Hiz2GW//ZGPbQ+Usg2ywhoVntbpeF2EQx2vU+1gj
18hBdZuydwhD5LEJMcPIjVzv6jk3WFeiXQKngFzLBYJd2t1NugVtMMRSFFsNTBqLioZdgJdq8Ntt
zUppOBueUP6RpSBcSGngDDmmUW9qjslhcPKJF3wXbCbTC4kRdve5ablLWwMzWVb2hHtB+C6AM1Yx
jV88a+FkH3gcm3IXc5Ket7kNmQdpq0+JzRm2G1b4VKO82Ld1zHfdmh3oonYgIrSoTZl9Lb1GhScW
apNJkEvbEhdrrBGDuQUJxhlORwZyHjmzt10Ck2SMO/V5HGeoR1FgaXs5d1fjZS15iPFQ0nWz6REz
5NLU08zHy9pkiYIU9OeyLkd/ZY8FGRqjjKiwo3srj7Yl+JL02DKvTuiKYyX4tZOY0yAhcHVEls3f
wSlH8WMP8ydZMwcm1ZFlnuWekqQc8aOUPP41q2U/6YfPE8/eHmqW8AyKi0zDh4WGl2u8sjci03iX
wVAnB7OmNpOHuAXiMxxNKR8bL6zgxvgm95e2BPacglNRtpYqtcmiInd9xopmiWzZM8pv71qGX1B2
jbnHV9bszM5kfxmQWbGWDtGgZG1Zif7EKykaj3d+jLTh2mrax7DuuKw8pxUPJb5mg1eorzh7Rako
Vh1e1vklm2ZffmZuLhXnf/heWzGVAe+8JifBwzn8c8FLoPuqc77v+0mUQbC/SyBUjnMYh7jrcKjv
NKhu+TUjFx0vjDYz66VVhQ60UtscbQ7vlo9lTVvxkyRE8YyiztXIAtyTW7OJvHBVw+/Cag/+K/WW
NVIK2CssV9PibmIlD8ay8vdtMgTeAjwjZWZxVBsj8So9QVnr5znEkFMn9a4kTc6asIOOaO9zHA4t
v3s5mhw/ZBARcdYsNHNRdd+R/YwX1yql86R9m6m+iyxXPSIE+eVZQNVEQTIxYi5bo1flMmoA7uwS
wQi4KuVQvN1NqZwJrUwBH8yB8Y01PFtzeqvqDadqBqs7Y6BRjPMmsZrW71hyEH0vLyomRbE3oqHq
lncpmDoKRbhGlJBhsEQc9Xf2NM0PGFbgQN3lfIO2dEx37zTxMD5YQYuHdMQNYS9BALcxPemhk2O4
zjoD46tKeb7IKqz2xP+zbn/naMMlC2+lh461urFEz5nxCVc8xBqu8GRxpzxzNmrflvtQeIgmTpAX
/jbrWCvAgQnrbWledba7GmMoPJ3Z3aPJGu66qSq7Bcwpp3F1F7dm1eZAwA5mb+ACg+pqP4yzY8Ys
BjgQ8kPmjqijKY4OuhUY1CLdZ92yz5mNuJkMkAI5NmG81TnS/zkpUGGWtQn/cIMk2d6zsZCnu7bv
jCZgo37osVxVG8muiod56wJA7Fwr3d71BIM1SnF04GPkTERGyP6iYY2x6Kr4i1uAtFrEaC/D/q5P
rutCwdKrZnUrNlbRKmvJGcPMNxFrXbZTSibyxW5DyJ3QjYJgAwWIs0DNkF4vu/G6tUoNqDr8kYE5
bHLO0M7+LhYcD2TkBPu0NKkPGFx2QjzdOR47ZWPt7mI7xA8ZGN7eqBET8Zr16hnOFlda4OZDvxrs
yfl5J/u5lXEu1d6nFYbTYdJZHIsdBFSfdUi/uGO36g5VKI0dKroNwGrOK2JNrvJ4HCB5YOASqieh
OU46esnwx9QwFmRngFH0c6iz7GGqRWMPBvtoVUTh8k7ziwQWCbZdXOKh3vZV1t1npmxMJMGkUqju
WNZWd4FD/MfsiIYqgh/R1lNlC8M3ALrS6TIbn3hI9fidh9ZJ1wTh2OI7fqefylqN48pEsgr2k2AR
8AW+MSn1fuxt/+uYOF3BHy65DOoynnd10BKfigbZtMvej4zqBkX4O7ApXBakq7nyaCwy29k41HbK
Fn6G8/TEqnd+Tko7huAB1YGXrlTimauv3NV9a70jJKWfskyyCpOt9Sw5uGaL3JT2vuFIfqr8qHnq
W22aMHAdKN7zlYXjzO2wHeLS/VH6UfcOXzQ+3lKgSnnGsyU6HMtRqoefTUhdCavbJLgv7QjWamPb
xMARz3GLDlPw3QSg+bXhht4VUc6MhGes+WgdNyEcJCV/CafPdz9NrfdKlMUjfFrvhwN4OcMPNXEf
FXxAtMZrfnQeRcqiys+jR904Wb5CenRPtp1n3qr2er47gRh7JdNeU6W+7thxe00yHUGRONj3Gj+Z
Fwpy1tuso/KSVlX/9itpGjeN8VPkkvEgE5oHBoeR/stsT/26xlT+5lQ6fIqYFmErR+MHmM2MzN8g
dkC05APbpSGBa9d6J3dIPEJyc6/S7YAqMa3GYfbqRSA7cf9nSlUanXyEsedBxnIDbrwqmn7wN8wk
0CKDXJXpRYy0vHIbuTLRDfmSfwdY07wi4hxjjV/8mWL1yOBd7K5IpuXAU71bRmnJ0okMXvKYVZ1+
c5Le+4DR0j0242TyWPUr+SMWWXY2/ZiTLkEDerEKwo6vt7Qr5r9UsJnxPfSgtDyAIK1wHP3fuVfF
IXrp8Nh5LGQ7fSbTZX+1LKeut6L3kgemIlU/mmOfnak1cc6dN5C7n43he864yu18i8e63SS8+1HG
trnqsQHphXBnT69Z6LVXOZfBkux8hAWodGtwe2ryryFj2X+LU+DOnHzyLwFG44HAfDFbx1uythpF
+WmEkH3puiB8/0fENm373tEb1t9TO6+SX0nb9F9J26n9D0nbJtX6aHi98TXpo/Y5rWO/WkW6oarA
tab2mxyr6qmAOfOKD2mCIdoptsiA5Tz+K1dMBJRF84NgVXglmrjm8lcgt7Q6voU4It133af4Yunc
wrkGc3a9MTNw2DHHEE6QnF2e/z2mm6J4Xfm/GoIfLFSYHdPIjL2Ym8K5yBQhZPkrvMvHaTT5iIQK
2tn2kuvWtLPWVliLE3Zw9fN/C/T6GE6GU5FbAI09LSpGTrZnpMv/PdsLs64H5GKEfTQcmxoXMkgd
16D9HBAniW/7E/ENy/mwYkllbFaar54r37rCdXmq/M7++kXZ4y1C8H7p+kw9NCkqWcZOZZuy3yM4
6bD8TqCm9pFNPflsVEBIZFLt4dE5pCOMVQ9F8ItTZv6mUfn0KzTM4396xbqaLyw2wy9GU4DMusWH
eeNM33xoRS6hOiR77FXEtFT7gCs3+hZcQ12ZF47PuiuyFXGcdPV3yHhMGtZEwdj+cH4HjWMnR1PH
rvctxLey6qYGf0vhLocrdTbL8TDwkvo7hdxWjbPVVxapzEyDOHw99Xtopvqzi7X1MHOb/p+ZZHuS
4sE2a2rBGYJ3ac/6udTN9BLdEspDKtGQ5ujLWCbWSaR+fD9NPYSNkXJHDqf1kbRGhou5IyW56Fq7
2SJdi21Y59PhlmMmS81aJzRh0+dCPXhIsbgerc56l22dHv6INjOiNWvCFa8Ic9FbIhvrjSNpfECQ
INgqMSeZ1tCu8ckWB/CZ7Y9k5F/ZKGgelT+7J3P0Ry4ap1vbkOs3LFXLDc+Rdp+a4OwaN3WPf+Sk
rSJ6b7p8WhVpONvrprOGoxnlsHfKXu7LwgX02QhY0ZGVP3YijV6GjmNgSCZW4zb4n2LUQe6ke5Sj
5N5tiWByRidQXVctOTNGrB+8rDDDNPigWXjR3dYCIYQU9FfGGmUzuaCp4PjRZn0sU3/a3RLXbi7L
T7nbs+vvIzhak3SuE+5fAWxL8j2xfuc1F6a4MDzPyH+wT1FEJUKC4BNaydqKXfnIUhZJoI2DJyhW
hPIKv9+ETTOveLeJ85SW8hlx+TMrE4B8WBaXAj47PyDWj/9/iHuonbMw8pnoaWs+oChkZFZizAx2
LYxFl4HUCkUs39oSJE6mWQR3YUhExxDZiyMc7zXWpH5JsJtvwueD3NLfXo7S3lF+RwgMe96lNV3r
rXRgfYTkHF+JeqLumYqBUrrNkQR2vxs6Y3ysFRlxxLoZc8XcPrvEMV/QBv8Mi9dp5T4nVjFvnQL/
OyBL82shvXkd23G5HwTebRPwJxjWdqSBOMX6uoOCPb4yDMDVA4Vz+I+R8jIr8heqXX4qU3jPnOyH
k5zK+pNnJMZCanAq0rSHJbmb+UxPp/mYhFZJKgxJh7k+vcytZnIw+KlvIfTAygrWnbrbpBMJ4dxq
ol1JNcavXPoYNoKXWzBsk8xQq1tC3QBpjkgZ4HV248gl5Nr/zqrjScKiE9jyGLbFD1EAVEKyyEjb
NWLj5JZ55CGUnW4xdtUSp0zNVC/lryx70kooNGVYk+dI4mz6xgrO+c5GjZNRytGPbJJ14E53NreI
Oyuh8eRamYEXgAExtOqZ4/7gjevIVQ7yyl+J97LPnHVRNdXqFnsnxOecSzbtBLgnd2sQeCUkUURP
aGP+4c8gfNMml6EdpncrLuSZOE5/+DsQr+LAPBMfmo/kz5eq7KxVTQhm4/DYPIR+7yHKxtEj9MMa
r18Jy7GR2aUzgAQnrDYYgol87mGdEu6oeKjStsjuw8k5ndgDe1Bpm+fKN+p7ptTr7mXeRBha8MzL
9mutVXTxGLUQUCG4u1OeP9aV5XyrzXR4BeebruIRLTWS0js0vvQP5mTIUwrMFDHXquIP9ObsUpRj
8QILgXnk71A+88DUrSjmY19wi+bL2nE/cROrn5UVTvWimuf0aPtEpjipB/7yFtpnAUuq0euaE4UZ
nMKv9DemQQ+/aqcRWbURXwHbCF87q+e3ROoc9QJZA5MQJQwHNabe56IrjVe8Ye4SUcd8NRhkAdVW
w49fof8QNug6oNRhYZpxT1UL/rppzs2tiQNvYXQe3B7f+fYHD2BMLeh0WWdVb9k8GDglZHbOTNtb
8p7I7wUgobME+n2iGIuvPGqHd4ZzhMmo7fkK3Pc2IrG0tmv/LWN6sBdilNmzIdvljSbg17O7LlCj
drVZ1yfVVeOxb6Pp4FPqAHP6ShhIyN0/sH1JNh1vQAAEyevY6ejJyUky9ICnNqJU8wX4ery/EggA
JrFG9qQ4xEX0lttG/TErAfc0b4ur8wJVvPPzcZ+T58X4B51AjdPwfvUqnANe07vBDrxvRGKiS1Zj
sr/xCvhFTRpJ8qE40faOFfa6JsSfZD4WqXVGjx4QuuWfLAMsyfYunFLrAx51ufwFNVBDiHqhp3Fb
pvhGfJDhJ8OGxhUgOX7/m3NQ4nu9N0s8ANmVddB4JfnTMa0/J7LncCki1gkpAI3toBKmU1d6m0l7
/UMzojHSvMPJLtX+13JowiVZ4HMFtGoXX7UpH7To3qvqDzm4zJ//xCSwJAm3mCPrT00DyE9l/VVm
HCB0LJFCyVVf0QltN8F20taPyROQmv5kKPBeH17LULrbG0dBOXD3uLA0WIdhEVRR37CdNiuU+sEq
1v8LYEGHXv9Mk6XgYNu3L+wECYcYOgrWllfaK+GEIXGhyTfY0fnOhmhjW5Ne/hd9AScKzZtWFWD2
CDpq4cAwOJguD1Wsh7Pyw3xfqj54xNnCQVRm3psP/X+L+pZCAHH1Iss9jgKuRY53CJJ+mQGZ37Jc
H75FEzncJaijf2M2pD3tC+XGspvilS2Eu/4T39ABWHyyUM2+A4ttyKfnwNaMLFOPc4ME6+JafDD8
Mck4DRvj6kZ46Aq7XjHs8i/ldKZ2lWekJJdJKC6qwKr1NrSD6nGqqpGTP10PO/4lOfbE0F5Iz7be
4tF/jnzt7iTx1B8YFsrvhG8bgGftT5c4xj5C9vK0zs7IWg5vsClY5biubHl1Cbtg2MWQ1lu0ir8A
EiLMifJxvqtXdeOCwUmUZqIph3E1DAMnJt3Nz/0NKlF5kQMUqVDoZZPhsgns5LaVRrzNxCaD7nLO
ClWvS78nqjmNhESV1S5Nt/CeAGaobe9f8RkRVe5u62LzxP3XwbeGwl/km2puAZjaPq/sYgCUEeqy
Ziuvy41tltMGGAFvkQA8/MEgfnYMG/cJsHC64EPxbiekwfSiS5b6/2BZkE2BKTz0hvVRTGW5RbW0
jrh8xBlz4LBG75u+YqbKT20BpQ8AkAODhPBTU+N2ZC2e7tImVWzVSol/BzvEFX3BDrXajoRDiRuY
82riBffsDzWIj1GnUBBz+5NgDIUCG3zCn9DiKUe7NEmWb5KrwcbOHPtr7Yzl8yBm8QFgaADd1Ov3
ln1NDK+v6LdRMGL6YbmWL9w8LWl3NwdM4/zUOCI9hAo7eqhTRKpsZkmNsehLqEr/xz9BG1M25ktb
zn6/utE2sNY7p6Cpv3oDoC62EF1Fksa7ZHNDQsMyy5+CJcUWlre/nUeFqXrEQkmFRXZ/I3LAVNV8
UuBiucbbi62hCE4kH8ESRV1272ZIjJWI5wf2soDTE7fCXwulhwRvQ0IYt/0KQJa39uZ8hNWYVt9u
II+U/f8y8RpWHz1ZVhbo3fU9g8rMOqZ4KAcxkDGvwcP0Tr7K0zB6dOcqOGEFHJ5gg6sLpkJePkk7
nY2S9wMeq/mxdqgtYvjuT79QIHlzpbdYKnsYQyS9Rcakh7sz9FcBLmZw/3ngUu9R0qae5LGgXcSb
6RhpMGt6djAe/8aFAE5x8Uk00DU6UdYrV5kAK37TQ0bQRezHLPPVRPbdZBGI/0K7dYdrnfu8vIaw
f1FFshwenRclUFjpm14QTsy+pmZp3XsTzUUjJ4bvTWgNB0cH8WM05/b7b+CIxr2xpbCHloWit9dj
nddPjerHnQYvcPpvDBK8OtFTRZnTUlEYtgMjgE/mBiOZW6+7VLU1bgZAAXu6BIptVg3us2YY3t0g
JTlyKYOq3frfcGfK1Ri6/iVDqd15vFTx25WqKlY2CbVVMHg/i1rha7cSFa6lcCELAA4snirbGhdJ
PTWfblSTaapGmjeN5NRKto/sbVHZUhxd29Qk37z24YksphSFoR8r40i0a7wiNcxt3znDmeARixtS
CwBgc1sxwEFyGEd20iUZjm0AhmRZez48nhsThf25/Ezdg7n0rJSEdRCn/psZRnLrDNy+/Bxi4U/4
GPS13ygKzeoy2bTTcLjw+idHIDUiSAFRsSA7eDDtCGZWQ2G/OWpOn/yRTYeM65+CVtRNWPpCA0CQ
HUmRqDz2BuP+1HaUMOSDuWFjDSuJnrOJaWfFHsmKwLoXV1umoy6Ve1UGBjt6iiLx0LndsiQVf8Fx
RkMboJahCOMHz4eeWA4VDOWCBi7s15gGCEP9O7aFe5eCZNO22/sbuyWtZbzGU4BHPkxTls3ghJk2
QDvG4omDyNdr+OkvmAt9JfJQOSRBFwG1FTjIwLqUAnQVTv4njC/dcoy86b6HcHic7MA5YN3Hn+kb
7sqYWwf7FHhSr4ry95KaSsb4JthwgIw2NxJMO2ZyGReFt1f+VVoVFGGBg6QBKYvNxY0Ogx5K+wOH
9l2j6IS9YmLQg81lxm6XEhM3wEYUUYHWN01xHB2c9oOV4GODTrGhS3R4SIog/JEozEeLENDDGm9h
S7WLjZUD1A6GyAza4pKFr3Ff+Zk+2a7VXWJWD0c/bL0P+nzqS6+409VUYybkT9slQdmfg5CTe2iN
8XYCSwdmBXvELw6Nf3VXmLRIPsq24AoOjYYQIHL+v7g0FMDFp7LDKNnR4slr3eo/cqJyf1BqPO03
99mA9MZw/RtVY5YEMcbmLfdxoxYettrMf4/1ibTmImsvEXfxc0fEd+vlCabBVPO34mloF4NXpTSl
GRNoIVc1F2lY+VJgIHqYrelqdE/Uq03h9DO1Q9k2VLo89BkSEK9udrluSjwQtAIxkBYn/76FZvEv
/M3QBkiQTInFoq9zCT2gbHZFkOmd5Oy7tM0AyjZhqVUdx0xXQZ0jcQmtuGwUAZEEiXA3Grp5NEA5
rQsLw92NmaMj2d5HSa+JnHTFC+YLD1Q2jRW7trfDtytGpzem6KJ1gllAxNPalZoisjiqdmHv2R+a
RuhlHerrEvKfjB04XQOvr1z1u2ZywZjOcXCJxvSqaUTZNR7GGsWspnIbqzi5LyOXmZ/+BwB6Nu19
boWCD1P93oPXsmgKCbdccu+ucYsHL32SW6j3PLuknXcOtB6VnkjWpGskLPGU1mG9HujW2rZGB+04
x5aRil6uQgfmq2lvBUSjdRUkxq7SbP+zJjVXSnbZERJw/njj+3A3l0t/kAz6ZYqJzr+SfszOFxeT
wOAGIRLxmOTmwq/ploswmZMCdsJqp2pfEemXRJmM7OqHTtvtLxRQndrdhuWvu3exzezJDmDCN5q2
5sfwp0Nl8dsQ04i++jKiKWXq7Y3ow+BzbGHn5YlGsm2EGlTGasUVn311ZRFs0jyKwJl78+lGEKrL
vr8PkBWWWRtihUQXe7rxhNQ8DWKRsAIOFxH0EW772jxitOR/Bfqt3mWJRVypCB9q0bpvZX2FDc06
ubK8hKS+GU2LrqI03pZElY6VktgIJ1XubxQiOxjmlaOjbFe62llFaiLY5FMcgdtXz86xddEXzcok
DD/0zkeHLr4Jxz4+8VAXGbYJO93XyuR915cxPruw4+GUj879DWMUYb+92Jk278WojfsyBiUFOU49
xsRIcLXKHJ7klW7UGSrZWIn0twpmBgstijxEtB18m/qpSlf21r6Sj7Jy8iixL4rqkxWE6H94cnG3
3khIUTh4b33p0kdTsGgYjbPFEwVnBZ6/0ggY10LiWRB5wFWwjsK+m4/dzxsuieY/e9NDPrgfPEPR
9zhQ22Jb7YaBfdjfCErePMFxmxznI8sIxDlefBz8jMeq03kPwlXD02wZlIXVHWkOUX1P0fNWvqvs
vZl25vfAIrZCr5v9xA/FdtxuqrPwqJtqfdaFgeRwGg6Nu8QzYOD9ctTCc3piSVQsUtECWYCiJ8hM
ulDzz1yUV6Nvkj7zCLqOH6iIMRauFSJLu8SgzGmv86EDTNytSSLMpdR+vYNNZT9oq4SiYPAfbZO7
LAHCcY89u+WZJaolptdp5UicQsBXEhpvG9s9VXjCDrYOqlfvN/mpFhifbWMAP8qbNYaACnm4J9p2
7BKu0FgTYlOtrHdKNIy/KpPRqTYUzaJm7l+4VKgFJGr0DQMP/PYrLiqsMsWbrg4OyqZ8S6tm3g4k
KF8d2FhLM1BXdq/VHbDRjQdf1giNIk/T+xtVagoDh1AAlnuKk2TwqrQPG4U4A0v0v0hThdQWUBPf
AFJHIIh3HZmYpiRGcKNPIbph1aOaj+Uth6VXOEfWib7KbDXPYC2EukZ/ePQyNI9muLgCqlxvco8l
aKfFSLRoPyjtLuxmaHaT4RHkHAufO6csjdUNXDVFlrGJtO0cRzqQfhGsdCLtL31NLscv3RhGY99c
6dvVtxHH4tbA2vLS4gBlpyfyI+0tPVUXSm69Fv5zBoIY78KTCWPXXMAS/v4H/cqe9LSOAnVNGsto
GXdZvAmxrh1cN4yeMmHVKPEzdKhaWPFno5lJY0Bx35GoK9Z913Ne7RwKLYdxqM94aSpoa6V78YWp
19il0jO3qgdFFIyQ4kfwbygtrYT4Ti5DLUM6bI91UWE+aBHoLK/ONze4Fr18mHFLOghjSRZlNeJP
It4bGYJ/o1JfOHo0GES43A0TmpwxBzgvzNzRb6nRjfvon/QtG7TmU6rFfGbJ2PwEbyAv/x3DxZk4
25JkHL8YpGmfq74Cb0t1xeoPJlemy2lRmFh34obMsUX35Aoghrnlu3PO5jyJC7/Fn6wuZVjThspU
HLRiKAGiwrmIWaGuvCu+SwNL2yhMSIcbw4sZNfqwTADqoF7kN7os8oP0PLhHfwG9ADsMJ+YkAfrf
gdogQrj3OGv6h7YcxQtuGvfpBvrC92JsfQB/q4zwDOkJXFw37tcwmfU+dpuEESJkq/oHAIzuympY
zLjHtnVltGcn6NM9h43o0XCoV/yNA6OTlII8vK5mHr0SMsfqSQUT9mbS53s3YAeduKN17DLFxxfg
d+14sDYVtxEOO6hUKkiDQ5dDmWJnAFL/ChObgyB5qGiLOhBKjoCzAtH3rr5efOn64LsVkeliLJvP
XF1cc9ikEJp8AL730yCDw405hlX4J5fW+L1KyvTNlVV6obo4IuSDoZVOweTMZ8Ct3HY+dZmF0X6o
AW81+KPojQI+2lE6HgobcBjxTnG0oZSq9Itjb9coA5V3TZmAxYuL5APuHSW8ZPxZO48jrVwu9X1R
1b7ckGaRXVePMrTmXUjqAmqyfzVEo6Px0CEpNS2suGOwFkZ8GRkT6AvV00PhJ35O3SS55bYAcQNI
CZ8TRgrE+isKTffGwO1pem9gXL2D2Rj9B2yJArWFsQTInCXfx4JeXZ8WCIxXkZ8cDEwwJEoK+ZzC
8J2DvvxGa3V8LKowlAul827nt1G2t23wGzemWmTSDRjEOv5U8f5cl4Rgl3rof6IBOIT7h3FPlndc
sFPTG81kt++72L73clk8F74xfAzepFYD9vBnnjzFfqxr480F6PRg4iE4uLbZ70uRR3tEK+/QQmdz
UwkLku5ujgVQrrqGKZzlZ/qa0D78Kc5n5+xhDFybpa0+/SK3RYRHto1yvFPHtIrBVVO/Qu3j/aBc
+zXv3Bo03QQpCcENIw+mra8Rj/SDOUcpNZWaGa6v43GP5lT/mJ2gY4Cc688yN9IVmygHxVG0pyC4
zoG1oBC7pTg79FhCjcrctbVfP3dJNbxOVdq8Dpkqz7YVJQRYoYe9eZMXXoCQBy7wub/gcFHTtO/C
5ynHqNGu/KC0Ttk0wvqVItxZbGsOepT+SVldv7wx5PwhC3acEFCevbxkYSkqc9MOrv7U0e2aLFzb
7khhUn/EibSx7t1a9yStJpdhsUMP5iEFAT0cWu8zrasxTQeZHa4Kn7T/GDxwIjC2mpP6hY0cp6sE
BW0Rw/hYJ54Yf9qN8cxasdv/ItPV1y1IBVCffBaV9SoJ9Iq2AfvBB8j0yfdTXl5MvF+mQFGd0IQ9
Rbr+/CKrYP5CS2P6EUQNZKI66N+c2bZ/wexqSJmPBAyIeRd45+MuHo6FsNof6ZD5uxvkLkP6+gll
YFr/At0VXuzB68UAXVPdu4aIpTalSazC71r/0RpozbkB8KIJjmssiODxvuTdn3TLJAioF5J2tRdN
778D9i1fYJrpzyiCzjY1RP3cOEaAxSGa16k1c65UCmG9nC2O6335mrBQ5wdti1M3GOTbHIt9nObB
sKmcujtWsxt9/g+APZbqJIlruJl/UPYglA1b5QQJVSpGhRkTxh+TYjE+QLRJXsB7cZlCPIbbYm+i
To7nZOia58HpJnZoYPqgbeMJuBKMCqPpeCqQGCSTM7n7Ipy8hWqsSS5ZLyQPo2iDZ49n3tYUYHhv
yD7yRDz9oAutncaZLoGwNauh/yLtzJobR9Zr+4sQgURifOUkiaQoSqKmekFoKGGegcTw671AVnfr
nnY44tovDoePT3eVRAKZ37f3Wk457ZuA6+tCmJP9UU0ypJqBfqDmgTIvewv4q6wD1Cnx2grNUmds
VOxPYE7PkD85W+raJhNXMb/z/Uz743A0LkVey4PRzOhsnUjipqd48aqc3thmYMTuaZ6ySXClle/5
6bKBZURPtqQuqKl6mLNufYS0R1rZFMRR7j2CDXgeWMH3RlaBKBkeXLNyr4dY++KOfuEF6nzBX3LK
DvsgtzM2iCEH44ih/AfovWqXcUhZZV1mbVI3RaRqZeG1MOldTzYpzVr5zld/5gvmRo2/3ArrW19z
jKva059A68cPJjyEdxqc0YFvYrkdONdwUkwz8gtdbm6Ir5gwvKL0CfaLvW+duFkRHAF7yGVt6Ycz
GyuFTX1Nf4jlnaVLbz1QYb/PUndYCz+ov9rRcu+mhnrwkvhx/Q3ostuPxJof2OXk28Jy+Qn8vxDD
IBidVRvmYcb9T99iPq1vza7lhhVSv1g72AxWU9k0u5lgdM92kPWLWVi3Z8whf32UyXAIAygBhXOa
CnpZvps8teHf5ENrAkzv0sOLeKEQ86L7W75GQOc+YxsoM0nE1b+IiIK5M781QVvkjEVsXW52iF0q
4CuBujFbrYBl+geSmBjyix7zdFPIslkRko92bd+x3MGWgf0ipGtskgDfD50j7tHCBtce4GprVauk
PYCboOsb1pm7OAMWXSPJTrnVMGkcldGL5UDAxqRqNCWbSUbAdZROGdnSgwB2Xz9wtqjoSgR8zzhK
MIlakJOeyWFdZMFx+IvH2KnS9VYDaNF4OdlG9FZic10zhE6gX/YxSWIv62/aDN/MhdQYZbPoCEf2
huPNwEPZWgaWG3BIFoNzVzDKWU1KeL8MS7fefV1Lt2HlCYaDsQp3Ka/bQ5732ZdnGs6mpQr97BWj
9ovZR/ra/IA7dl5gPrC6c9YQrCom/Yl2yOd3SS8LsZuhjwNR/V0utOnZnhJ7m57pj5CVh4ahTghx
0KUNqZLGvgoY7G5sQEAnws3V5syGNFxPbmyF0Nc3fesxzNrs9UKKpB1hM0ptgVj4lmU9iKjqt6Ff
As52qFGHfyMkheyp840NJNCK9zteRqtj0Tw2Upyc3jVufnIlM5Tun3Uv0kddH58qMvk3bcBBLveL
cV+bQfESz7RJAAXlXWRSK1ickZNtoKxfBi89CPWpI587+G5LW5UQ8fWSJIRehsmNHvf5m0sKbwa3
GBBFawBmuGTbvakgUxqRqojGVOa+nCf7GnMB1EMrRbbBhX5ppZb9NU6qvbU0vcRvX3Ku8h2TbaKg
EcAaCYLl1JTjPebMZQB95CQGUd3JonVZjuA5wbk3RxzJjouvrAWutaEx4K2QCaqraZTDQ98YcIjh
XDbRaB1jsF0Pmd5pmD2igoegqZy1VUbJrpeWeUv4r7hJ3OyDGlK2lEOanmI2QtduMoKY5H4EI50l
kVF1+RZYTUjA0KCXpt9UzrGnfr2o+xZcj5DiuoV5yEMwfyN5TmYCyou7yHlXHJgN+Xu4v98/gJqg
R+QRAhbcHZn3d1VldRvH8SFw2+S7ueDEV5U9obGTabIWVF/XRC26m5m9KWpefF2dczcO+1jN77uU
pRozvmMYNeHcdCWMQNHJRx7iJ/o2idriOnSYG3q232dw5x3mVqaTks0ANAfxdwZ2OipAe1F2XvFd
mkzYOGSbw6kOHQ4JiRlfDeSy7gIrBdcdwtuGFNMRyEVRsojsrr09gz1jVXqbrsSFPdRaecUR2kfw
OxFnmBWt+xzL+zo3Ru0d0QTX7Bn6ybE73blIojcTUJHlTP8co2FYg+tpXhyS7+8eweRT2BnMgF3a
wuGimXdrYaIo4xLsu/b6BC2RVd3WjebQWuDIv6B/Gp0mhjnLOYZ69Ip5YxcgVydoUBrjkzX60Qb2
VbPDQmhsJ3suXsJ/bp/OWNGiUhaV706ae8YU1ewf8xfQ/txv/mn4wuu6Y/+JN9p3W38FALValTN3
VJjDfaI36i0GlfMMIc3ZBxZ67jFP1cu0J6rci/YutB6amvo45MGUFRC1orczpDQ2C5+TEE0tYVge
j+e6ekZg7N9fuKW9WciHsTQI9TiMX7zYZHLOw7C9mVmmcC6mbdYNBRhfZA8zveaujezsJpACe8gZ
cjoiO2QJxomzXoARwB7kmPtIKv8zShP7pqpksXYCTdtE7EUcciPmuAopbj8EVWF98Ffyr4Yk836V
qG+5HWT8onk9BWxkBe7ng21naptJhj9BF/Fl7Ab5FoFt4TUgmwj6BqdxhwnrNcBq65p8h4RUPGTH
JhHht0vFaW/QOQB6r9mrDu4t8yC0IXz11GlikA3SIOzfiqKXD7Ztmh8RycrPC2iVSCmVeEntDnaB
YljHP0EPTJTeBQigdV3BB/8JYO1EUOxnV83KM5RceQ4ABmT1IxbPUJlopgiF1gwpX3XOQb8UY8DH
MQVBsFBpfA9eQdVMOAnxx1Wi3tmckVM1oMoY9tQ/Tl7rbKIo8Mt1XJWMDqCidpydPfNoN5EHp9aT
FWQyL3/KWaSvCtoup0YlTPD/ob0qOUeRE16LiZpLjZQQyWBY7S6UTOZCx0vXTClIt86fW7pq2XU8
WsOSZVf4VWqivWoIjSYrvet8zPY842gP4m+eYbFFkjrLDiLyiSRLAI8IJPVG5Ia/SQxf4zJjp0gL
vcTikhl56toOZH5vhwEfXk/Z+gUtG3ayuaMm711JtwgO+aCZ11BG7VuubO2zbnrGfWy65lXBk2s1
ZhapKissdnXtxVe6YY2cl+vsa4bSwi2HR5nH4xZtrPNk1cHwuwdzuTI6G0hDGzcfVEmxdZvUq0nk
6eZpcqqSZPdf1NqxN4OTj/YAxoLDOZiCj7fP3KnajMrlQiWz4i6pAoICmRHXM17RvaJ8of+mqaSu
HYfaBhjAa6VksQo6gGQNfblNZPTjo+156ars/kHetmyRrg3VKBATnCS2LtVvOsC1dn40W3ed9RcM
N3EUz1BJ+ek2zAPv+x8srm8m8lr3CNQDx4gIeLmIoHywcHhPpjxrGWbH4/jL8ksu/ABz834CFuNH
/X3VcxqSTVKB4fGtTaybhNEtnsFfAjTOzZmjy3y2feSDxNS24PbE/5SwuGorIVh2put2k1mElJc5
WorOrtdd3bMd8guHT9MQl6+0OmBQFFSKmV+FLGUL6LkwVham2WJfRChMZYJUHMrKoXy9MHixfJnd
qpvbVmgVm+pe8n6Ct9L1fPk5zTx7Lk9+M+6KVwr2gtU+lIIplAce5ZxD2XdfNWYbHn1TA4YqmuCh
g5t5bTtq/OCboHacuQD31o4RHTAmeTsKbs1jCImFr4YpPlReReuOYsYT1ctgkxaOAwAn1N2bgtAu
Az4/TY9dUvn0QPqMwVecgshLW6/dGmM63gZxVW97wyJFLHJHfJs84OCD9uUtlK2KZGc151rCRH/u
+MN6OOE7582lUUO9dc7K0E3nYO6zjFwTHyjMheptMFCmIHjg6Bmhq8JGHxSwthwhd3+QzAjXHo28
LSV1hqEUU3F2BIDweUdUGhP8BFUvTaJ/gYMp+Lu3gZf7DanIMz1YV9wXNyKW2Kho1K+aNPGWLc/u
z3+Iwg6D5jvJHm9PQLe8g+dq3fKOJ+CtZdaR8FNyYLNWMbPRp53Dlm8N8RRE1KgKlFSJ2Wyx/oQP
/0CHHcezywVG5R4LouHN5NIn6NGsUavnMhashPT4yKSFU5eR1ic7MqOtnyA584scqWyU3g+wSa8A
Z9WzaQTzYlMRPjXKVWdTGCGLMN6rESMHiCB26wGsoZtCK7sr4FSESU1VLWsKwccL0xiTELROSk3l
umi9E6WxEgdEz04mb4bhllDOH86xMLv4ISQL90TAtrsRRs+tzsgR2ehA0ZfwIoKdAc71VHMhOBCN
Ji2iaVl7d8Yhu0UzfseZLXdFiJWz1ibYsLUOC2DRdPgYeM9l3hv5/x+gZEik4brSTXWPxSu6joMJ
WdcZmxxiomOSFbCAykKwaFPmZ0C/mghwuAXDG3lQ7nlADGFqg4Ul3BCOPWoDQkDsOAMnv6HjmHXd
zTRaZfKUS0BaS37ldfRAxm+sxPv/AFyGW2S4iyCCUPef1OWyiftPBnBqeyEvFzyHd5zmgi2bn2lb
ctfdVXA3SMqPTH2YoF/9A2QWzY1vFdOe6X6+V4TzbhgSBRwBB7Wi2a1doyYqFnorCFMHwn0jnUxZ
krEVogh7IvtCB4Emfy3UupDkFLGUwTnSR0IaDFwoIfimve7jKNvbwuUuixluQzZqOJTkItZxbwzr
2vdSlsdesRxn6nMByWclwFocGFizmWzgOcMcJW5UQ7ZZ1K4e3Nk2qcCirWzwxoXI7hk+jjdEOfJ7
0RIHhH+kCpuezX8SoseRbLCcBnTfWozSaxPkPpn7P8RoaiNO9WwnSc3V6IKNHmN/PESal7JmP7Oj
6x4qI1FJFy23kbevAy7QJVEBlmaVld4b8/b7QpY2bOkcSPYUO9Z0aGWCXkZHQ8b8u2FwNEuoocaN
IMM9sRUPjTc4BgszjDmpXNjTscckuiH0xayl8KwYU0E4tbsLizoUPrszTSM2JfRInmra0swC5x8Q
9ZR2NYQkGWgRCB5VqJoejfEvUrUlTYZZrhw3Y6jZx75XxX0au/IBdXu/BdvWHfrO8tb/F351SEJC
WyQk25dqGuJnakOgTpw0W6eIiRhlBePhwrU2+IIvRRHi2aiAygYmiimSFSQiKiNj5jIDr02dv7MC
oK6XH4TW9e3/Gn1dUzClV5/Fw7NyyBKuVOV3GZlIZCHcBkKqSA5hq/hMwqZSNlXbWPrdMcSxpWB5
ZECxZSOu4canhzMZm/PjtivHmzMcW9agnhBiM0anS440ZyBe4XDbgpUw5rL9ahTEbEUv6jnP7I4j
ZeU/21Xl3V342QMg7jUzD8jq4Q+ItqJHsNO1ZA4/YS2cRoZ8lGqwRXheVeygUxcHRzPNl2FU4e/U
SmZYcN3cu1nYf7coMh7Zbx0aBKjrGb8tZ28cewL1lDA832dRxjOiG/wv+TeR28htQZYiF8xWSxXz
qOaYFWEQcVhqxRbpMX/Sgrv/D1C32Wv8PHzEZb/BROO1OiO7K4wQw9KPwxRZizL/B3C3l8bOgdp+
S8sPTMQLoBqulNoZ5G2OoPEIqSVy2upt4rz9ZHobRuhtk7RQNhPRGewdGjUCK6H34SmAMnFGucM7
S3E2uJwCaj+EO0OreDERoWdTbxLv5r8UTZ8t2w79Gt6A2MMZy6MlUhfR7aPQqUHHnqngjtAGVo/c
kDlMndngURCx9E/TTP4SHMxeRWwk7NG0JnTWVRAj8fAc86sSk31MbCfIlnHScP/U7IjuvKv79ram
31lsMt33npjJ0KZoG9P6nGwVh8uUY1y5aMt6eukS0d0NWgemjOkCp+ZQlO8lN6F4dYGOI52rD6YS
6a/S8NVXkfk8alDhEYAuYCZEyz4hObbMOMeA3hl9IIeerbVfP9Hk9MoilpAKXu6mZ1jzAZ8vczaa
a3Y7mnaMMmx9ghXv+Gb9Dn+xpRYGAWSFi665v6DMFTHQJ+VElKQvPHO4BCQq+WfSfIP5qN8BZB4H
eNtwLRbYbsNXfmRpCkIwmT5hRSfkv/RY+3WhnvsDN/NFqfFHWvxkn2s+HRGGIxnZbZYdvCiodgOy
LkEQfDiu13RXAoY7e1YR82yWYfYGmSPdeSWnqNJAW505OZmTdsZ9p5DGFAuox0aawZY4r33ydRE/
jHlIhcMsI2LAoNZbigTQCvAY5nVLx9dtxCqwyi5fAEmeoxDg4+FFn6nr/GflV1oOQ0ZIZQS9bgC9
ezUh4WJldEVyuEDYXVImiCD52eirC4q95QZODr+NakHYXBp3XL36G1hSJBMvgPaqbRpeRFo0rwIb
+5tOgE/CmHVWvWCRzsohDxvmKj+w7QzVWrnPuOiZN7UdihcURMW2o7FfLfgz2ge9zHJSqCICX1Ml
yXSM4FCplaxFx7hYutgieDzi0wWXSCiQYQaMJ0cH4skShAz6MvLt6Bk7g7OD8axbCzuktrSpe6P/
uuDgGdxqPCuZLAz4+9pxZl0H/Yde+Va2VKLvlpSUynZZNng66hj3NQMxg5FaYDk6J9SsI79vRkP+
iYTTfu51xuasDFqknw5oL52lDsmYRRg03bdNEosLtpHab2e2vEha/iMrI1xIEnjgfx+JaryPgh67
iprp4ydqnpuUWqdcAMnkTK3/Gk/jFKPmLIeZGBQjWjpT6Nkc9kdChDO6DzRpsKr1LvM33pC1exX6
46YphXk0Q43xY+aMaEFqrviYhKz6tyOT8puFBsIVtJPOe+M1Vrgo6xasrrAy/QHvqvZKjq35iIgv
HQjvYkKjQKOoVLF0zdCA5nRdGuZ+HPql527DUmjgFPVaPQZ4oFaS//YpCzh9rCxG39WmNK3kHac9
9boQSys3otiPaZwSq1wUjAxg3PijQZ3KmeDq/EPHb6XFA8AAZr9oM8Gqxy7EjG88g/IDlQ03bcuS
c0pRSC1CbcwfWakozKWeDjff7DCnLqAKs5ELwQi+JpPtMFQskzxbpj73ej4MMIfXvptbNaBLUzxl
nGXTdeIz917ZyFhhLqZ2PHcmK9AtuleQqqRTVJIYNsLgseKbCl/QcvtXy4myL1nOEH6Imxxbe0+H
XGiYDY0MJYx7IqHTA6Zx+cyw2/ltIZu5+4PlD9pxl0E9C1atUwzfXBIjov5Ebx7LuoJ9TdcoeSkq
8itjMgX13GOTzg2IpKlcmLrV3yXkOzkbtnbwKjgun2zCqDQzSr1/HJOAudkfnn/S+vejR44SHkie
EPE9o/3ddJyHhDovTi4TIi4W6KqDl4nhI6JDq1e3CO7rfUfzjrruD+q/IYDNIVmlVBokxTQsItGa
bxgUGm7SY/lxMQG4ipSjhoPqvq5cUFB6RTYNTOdsBohV5dyOkrcOI2cC94ucwubGEFIS1aIR/eQY
NRo9X+k9uWsmpBL5KuTFRVAk+UHElvdKy374zSei2wlp51wlcyfehMQH3sMMaN8qozkIjMsLioVR
iPABqef04cVB1pMing0DFblhuVK17fIabripul5CjpD4/ELGsX7PN5iyEBf8YdwYSVdARGjz5l3v
bevbhb/52QQxLJVygk9BIiLM2xUxz+GVTwgxG75vLtwny37rZJD0Kw4nPfuNRr/rYp2lmCNiQvts
ewp8AVnU4FbzwldDshzl9zxbDUBbmDYqq87DzcYDJFy1zIHhNKuMwjsQWe5UP2QHRGXFc1JYdcvM
ZzYeaNqkZUsO7eIpCfrm8G/3QRZMc11GULZa8FymoYmKx58rMZHzuyABzqvbMmLYgzEFXyoSvBZJ
9OlcoM5ehGgaQD3bfG6PI8JAnkr87pKVxvvvIO20lOuzLcESnvE4gkD51rtAfF20CVbQhd8ijqfH
izoBOt+06ChpHGvGFpgf5SxRIGNKV6juau5GXhQkj1lNgJ++DAowaqsZdnm3cv0Hhcz8hu6xc/wp
WTBd334M4KihX04oUCwY6ol28ce6UIPdXfY2sCNOGL488oO2deb9U0fCwoXRQm1DPrNzIH8KtQk2
tl4Bsg50xo88kcg20oESjNhApMLicK2Mt7Kb22qX+BoY3JK3DGGiWv8gBUSzlcqrXq3shJovJKS4
djf4r6xnQErS22QVq52FSb7DW0Lh5NfS2fH4ctE7mL1uIXOaeg2z5FnyoNKAqorGBPer74rsOc5o
D1HNnk97f6QPsM3q94DQYbQJ2I1RZGFeqOgY/Kf/ocoNKMNs2YCR6YVGAZM9f/Omc6j9nM5WCA2+
51PhjVpLOtW3vOXFD6ExrB1vprAgUcDbWm40RqDaPGMvPxKSwgfbGhvyDyKxD2GYMYaEp0gVoemk
dgdkgRPQRSIxRqPItha3xZphvfTw/U1yy5bPiDfNWSrRkeL9zqomfKpFMTzbmVV9Jy0SrUD66nty
mTYkwcTq0AbMkJEVmZqTqZfz0eiHdiIC43XUYhZgtHw4GsGSIgNioz2IbyYsgfnSlN10y6RB/NIt
Z7xlS4qjXkkQgus81luw2iNv/kUbxXMzLWzl8aegIkcp1rMeqMsjW8JmLXS7+CYE/t/6KlLSr09J
Umj7P84KKnPH3tBci5c94grIZ4I9QpLrK1m49W1WNt5jHLZRt+PQOR/pUsy916je/StI/+i2ndGE
nuj2JTDENHBuhylkdGVYpXYg5lM8ZJ7Fp/qiuShw/hFGTCa+wBwwiJZbbQj1y7JRJIDUy/OPoDGx
X9R8/JNbRH5Gte9lbpFBP4swXM2djCtvjIktlD6GCx4FPHrCOhwPuMmQhUB10B6b1OHM5A4FsCOl
o8sOOKvGy7EfeHnYZK8izDO5//DfOTNEOcXUMzm0fIRelcA2MP/WZ7hVhIZgCrO7uav+cvFoKILz
/IUrFby6ncN3ssvIw/E91qdfWIizQ9HoFS1DBo4LaVTp7t+ajYbF2Y7JGy9JFYQdWd4idvi65wH7
cQlWaNOPeA3WFwPHEJjmkzYJ695DiPQ8Fll5BKKd7poqhDfQAHTnyQPeH8C+/spsxT+5ZS1f9aAY
fXLzvRPceOkQv4z15F4Bb2IeBxNl+hTC4fsNGhLvWxpYngUhbs67x8DRCmhlRvml9bPMw0w9sF9V
V9Anrmyt3I4iCY8OHeNfaZSrFxin4j0k6E+HpLGthwqRo8+ASxEqnepsTxDUQrlLuufZ7FgZhYqz
ydKxqS8uZWuPCYsb3qas72sNRKtpqgOfRmJzZLV5x+RlxtMs+qEGSVxH3k/TqN93cSJeZDOQdIwj
Bp3kjtvhl0cC4jaeLPUcRwPb75jfIfNwh1cm8DmIZUbjYSmMJSPbszvEzyv706lC1pKwl7zT2SLS
iYFHP+zo/Lb+t0rEGyq0Kb5fXztWMXBlYyd3S6SwG5bC6zoSOGn0wu5TfgUj6+ZaFtEdmlOcwbLs
84+LbIT8Z3ikg4kGrE7H7B1kNh+KTpdIx33f6z94jvfRBsBaMA9oOIdcNCTCy6qPDob/MZ/COeVp
sZkK1Chfu1hmLJ216ang3oouBI6Qx1qYlFcEjuh5/iM8c+Z3yPs65Zaht1gVXg2afCjzh4x/MbYV
2Ycf/gBK4EqQ9n0NqyH4Djv4cSgtDXwmcZ6z54SRGtwmJG7eEy3Qtjq6lpjfApITvHvNve06CX7q
2LTvIqwCFHscqkVtotNx8ZiLErIYAlxLJnMVGiwxAir6lO7HNDtQhMliYTkm/BQJzWn5beV58oFb
CXqCGMboA+fc4e3fRpTaF6mx5k3Ke6atXPO+1iUPu9jjW4PoMPffCy2eUtwwYfJ10aQo9g+3jq5P
T85ZlcJflLlIVFaJXAQMXmGoNDUxorM2hejF/PGpg3RTn90p5MrlCzUbtbv4UxqzikNWZT4sJpta
LUDCICJ8yw76tbKzjCVb4t8WdhDezOx01jRtWn5TrNSaBcMmgoM/HSuNiSFvrWIMcvPzV3zSIuGw
GnEjY/JtOnx/+r79ALYQ4oQpSnFq9QK2vB4nRJ78uP9iDMRD2SwBG6APXFqtWTyysOiWLM7MLzZ8
6oVI2x8rS9LXrbdsKniki2hotUdGsvKu9UU/LHoV2PUyNMr6zic+9xqT632mmUMXgJafdus6OFsU
8y326pPT7y/iFhE0+qduER+FSRo5W1pz494dquwKlV20x0rFdrAuGaGtwR5mz2krqZi2pldOS3s0
5Sen0YmNoB0ZnxwKh6fB7vqXLjXUl+Wn8VE5FQ1Npx3Hh5DC5VPfzfcIYOxcN2gAjYcw6LynalbA
kIOn45qD4P1V//DAUKYL38kvBrcXFwxiArwmQcfBaiGcANUMEWH0m6Vf3XNxjR/HKHfyRRD6/p44
WWTvBuJ6vzJTiHxBT17AbRJu/Mj4LC/WPY3oXcFO8UV6lmg3QTpqbyT9PNzxAXCKyY3oZvVEx05+
XkTHXGWBA/uZmvZNlhb2VhDH5sLOT/z+opvpnMkFD+ga5m9WX9JaTY0qT4bfVFvbExbFX8ekLROb
gj/Y2UNDwfO1l8DugFTnjg5VfeIz5Ft1XS+BOsTXI3u5zcVLk9UTim+8OvbSAXH7cDHUlHWQHetR
4w47W2ocfE4ZBsq6/tVNgb7vRpPIVJOmCpSEOXoDN2o0a0vuH8l95STpBxPpv/01dpSaNdelWv2u
0mb4UsASb1I7qwcO25V8tXC+EGQxaNBczDYBbjF33uexFICizHvBROP8XY1Gvq1m082UJSspCE8v
IgfkN4hTVf2Cveex84/AFRXm4FFxVd1WNAX1CxLfHmYuZi1OnfBFaFIXRZsOw9ILnENsISxbFn4r
F/DH8Iyc9TilZkQvXFWj+tr1Y3fLJ999u9hydAAA96y2jQPL4vyZ95Jz7VI/uZdtrr9H3Av5f0zz
T9iwEn7+1ECSiFoSSVXF9YCyFSAp3af44JsTQSnL6nqgrrqbfjDYdu5aFdanQjrEh0fFiesi3ilo
nIC25z3GbR5F8qvqmxnHbcTpC39WgpgSq+ujZv2j5NFh2m8hgDMsKtPEvwG+BPiuhe+OBayet7CK
vDNjPU9uI/AzD03nMo2vqpCZloyJoMlMMA6mNPE0pFTrlpUi77qEHYjBJ/dGzscxQKl5G1QwiiLO
bvHdprbGCJvgyzLxbHD+aW6kD8ZkKH+Bzw4QNlIIWlVuOjkvAye3Q42MkR+LpYyTIQkFL6FU/KX8
ASLR58ieraJYncU/SWx63M8K4d01coCLdHEA9ZMnvuEnGdTO2N892G4dH0I5+h9D6lUV1+FpRhMS
Gj32P+RAnWU+lZDDyOES6NEI8wdUZpCiPFedl79N43xU70ANj5t2goG3GO263VwMQqU9RE8WvvNr
SIzgShrwyItwJEuvg8lntAMn8AWiCAMGcHfaXmkQelfRpDWni2QoSXg4rrBIlvd13rjEBOJq2FRZ
0nFdnZ1D0AE5wXQMb8flWPWYh7xq4EbXBqCLiGWhH2JWpz8b5KoP8oeCaKKj8ItvCSxyHTvya8l2
xVyXlILfcM7aL+kgQVm6YEBfyqZsiJyNs5tozAu0SYE5MAszOijWgeWWe+xPhLqILrIkY1QO7X+Q
zm9jDNyHf+mKPHhLr4FS02OnJf39wBj2V2VG6kQ5ChhF3nfQPltmP7hu+PAv/2iM6pjDYDCMR6ID
6W0aD/Nk0FHOXOANOWxrqHXcq4RwwcNU5O4r64Z0H9Y2BzKuS891DM9tAdU0Iagjw6icI/3Tc44B
CTKxynEtN1GVnMBaqKfGS0ZanKZ+7ChmkvyzuPwM3Eu5OEaN/+vfSqSSnutR0iLGNeFVHcwqzX0m
JAfd5YchKXYiVydmE7XLsWZWocXh8DJqhftG7MH4/S9dEvMiJmJ9xy9p3RRwoBeJm0w3F3MSTmCx
rFmjPJOmYU+RpVnfEqgOp6e6dmnIa9nA5YxgxHAE7iEgJPxwKnky4CGvK3XsdHA6IDZ75ypoBbnp
rtLTTwxt2RFic3Bnmsm00m2KIwuQ0fkLsYvmnfG1BMMG04XWfOt6ML9xV5BFYclMRjgmh9/JLjiO
gfVWNm323YCH4yLF22lbWWZLQVVMe6ONBEUMTCJ3YeiKjQYI47EP63jetbflLYMDMHSxlmrH8qxu
8kJHflZEI0ksEc74y9/UViSuyGfq9JjriWEHVtTpACBWvoUJ04xE6lG6zAMZ3Y5WlD8Mpk+DlklW
9HYWPSWGSWoITIC9Cnt++QQY/7Y9aaQEqKv4ZPm4e2S0U+rRsLoVv1v/yUmJMxFai7k/afQ4nkJy
so9SxcFwxVyFUiP/x791UJWHF0cr5tFpZPrivS/N6SsXtY7hlMlgBSOJVlthy+ym5IXwmKiGS47D
U/2rjvv+yfJdbeP0ATs1v7Aq56nr0v6jodLLdsDtK9K8er0hWZvzOSVSpegWai0J77zLALg0vLgW
ZLqAXJm6YBVjCURTHgc8Dqe9k+whbEfMwkSQ7bLSiG75UTD+OlumcMvIW5O8Do0lQmfBiqttz7rn
IpxqSTMuoBRlW7rA/rMZptHup3mq7CEVL0MAF4cBy84JKwpgVFLNV6M96J8dmboHYLKgY1vC8qQT
otCg7T3KF1YGIa/gLGHSHyUv/5ZUuWk7HtmI+qfOnkVVQ1WBkiAL6t1ebFUt5p3XBEzXm+OP0QNF
CNTsaaL02ygXXQXlZNC/GKs7dxeLlRfq8Ued5U206e3Ssa/OQitilSUqYJM71NlqNVlp+rvqhHvo
gRR9hn0dvPNo6N5IH4ZwSBzX53DZYLtCVUkRfOj0/gWJ1niVUqa4K6c+uHF7H8Qp1cvoaCmYI1aV
co5JoAhej4zlji14u2/wcAGksaz5pPXW7M52LBX49Re3tO54MWRpdJo/+zLgsJnwtaLjqomOsO5/
urKiKQ1PWQn9aRGUmrOz08L6/KnOstmuXHNSCB+8QhmHjrLyge06K2XCb9apL+eyEUdEedWXWfvU
RDrgJipdH8JtuiMB6znwoRiBRfw5ArZZhjj2xIHgITn+rsDGHVPqRw+N6QZB12LwiuHah2XEe0zX
guuowr9VQfjd2kEUPeaDqu/Dsu/2rdbErzTeUXLZpLPSpatq/8E5e7mUpJ4ni44WqjIsckdDddIr
m6NJZ/gVxq5ADHdAwubxHK02YwGKwTwWmp++VUD6eEJ2U3jqcb00q3/5u+yphADE+vX54vAaaf2w
mnMjp2FVaAcNX8+ahQHXfR05QD59nc1emsgm+JV2fgNbeWKnK8F4qF6oD5Je0OJ6kn2PAvLoWwyg
47uJIyiNeZOXp0x43qdbp5zU4zatrngkptf8+90PLIVESYkIM2BhlM07OEJhVMJ74S6UgTMftUGN
nJcj0Ak//GCacrxTbtuz3IflOLXAobv1PR5ZULCG6N6CycXCqSyrJ5+rxvUgQ/thrFpSx1RDYlaX
0El2jhz8U5g2vrY0NWfA7dS2xVWOSmpLGS567yD53U05aRS9q5onEcb9UwPd7Y9tjCFueDvgPThd
jGNxHo4PKtOH/2LszJpaV9Jt+4eWIlK99OoODMY0xhh4UdAY9VKqT+nXnyGohtr71j3nZUdF7XYt
bCnz++Yc44D5QH/UZJTvfsxjXSWRtSrVvLBfC54U+4orerl0gWhfkxyykil4gGqa3oVZMCARLeSz
LsGxrCiW/stKVkz6cCiCojvi8mbxG6IBeAj5rEoe3zN0MuTSSogbxtTq36ayBNzgLgPAfuc1hvPl
S5IDvDXbuWeTOGw/9bydQ8tQZgHCIn7gHjBwwrDY070jeuFwF3Sye5+oc9x9y8yKegxvIAmELPby
uLy2YyEOpZbPKehcc/1l1rjck9giQKThvUv6a2xuvn1nppdjMUOaK/cxnrGt28fxnS+a/LqeUuuS
yGL2VrrKvPXLtjVRKCYpCKqcDbPVsTSn68+V6UeOVgCG+nS9hilLp3xI5CHw6c2PJq2MkzRjwjXl
H8qMAfW1oz59CK3Ob6O8UURCBDBLc3amqRZOWKNbZCpoWdNh0RwO+YFJZHeZqdw+VdVQMKSPGONe
AOTq/qFTs0vdRBBUjSAupCs3ISf/E83dGDUmALl78Re5Wieq5JpQkXrkIaGu4AkljwTk3H2bgZFf
dIHLvL5BZMh4eLYlaxSOv/VrPeHKJ6speav2HtvsaPawqYZcsRV51YHuM/8Jmt0ycG90zSG1ySvp
gKUx+eqa1r6OtKZ5cU2tjtaN7lSniHcHVsBiCm8JLTTnjEfsR4XT/JxFg3M51V1wZUSme4DP4uxj
maaP7BuGLYRnfVs6kXEuIx9UMIvdjOulMjmfzl63yS2Nk09D7GkifXX1XwRvqSauQ555t01fePfk
P6vH2O7n30Q9l48SOO9Fg0Txcara/jFEjfoae2PAt0xYd7AXtTOKRv/Z4BH3Hw64upUbTkXYTtqs
Dy6/bXDQQtwnZPX2g6r8/G0cu5H43L/ccHkYQpfos6CnqBCOFqevznD3lQjqxyKBM7uIRaXRvICP
QO2+FrFYVU4h7gqOq+dfBjmuf/ou7zl/U9O2Y1ZiYOb2Fky+x8kfqTgYlRhMosTTeOLcZLgrY/RI
b2KRQpQaGmwhQaFNyGuUpY4kN+vD2Ov5Y8qQdc+2JNonHJqepGkGj5IEKZ5Za46t/V1KZ3R0hOGs
5NlaRP501yYiggdn1Ujq6AIRJGrjqT6wyQDRMCYihxPsqYtvZ91EsvrSGShjEcGxhx0BKPtrlC31
gklvaQo2hJbu9DLp7zJyZ/YG0RsZtGyqOEMbE/8mtpmJf8JrGm/TkUirsvMQYmNl+ee2z9Oz2bp4
V7y/Wu8qssbuovdH61ayGnvzGphR89zHu6JQWCEMzOkjLiN/7D6VkcQXGrXia3vowKFqMLhXvQjG
G0aKiDObibAHTTsgbrC0kOQNQajd13lY7Qp2VMCsjaj60qsBW1426OGllkjgGqaAJG0otHlWQ5mm
tnixQf6MDmA3ujNbDPM4Tll734Yhtelvhx7dLuNguJO2EzG/QCQn9n2gFelDUeTu4199ep7usEHy
UX0s/aK1rwJhBMd/iPWqpjuOQL9o4akO1n0Uh8SHighgYBDrj5WIaCmaBC5u+e3lR6grLbmI9Hiw
li0Hnhc4H+kNZXtqfN8CvsLshjsnmc/L3xY+X7ntU2Bz4hqKgLOKya2FBLAjGMlYqc9NEFJa/hkD
pLm1BR5KW8zZ76mwKmiPhXsAQFhvYaoF56JmPcZ2aIpWnLBNAyZGQw+bsNZn3ZTNZeYLzomdG9WX
3xY/s3aaGyR7sJVCwiPkfWNnqROXIHWKLKADU/PeiNnup0Q1PDROh8yGESqKv4yte78YOX3tU00a
myQ1ovOP68/XjYpVSFXvvCTixZPBfqm1FoqGZ87wYTW46vpH/JdEdvs2iTG9qGXDc74gjPGJF7fD
H23Jl79bAJUjvZNdGu3+lwmwd0f2DzRsP2a5IQMfUaRMFbgurpOsaR+0aWgPEnMKRUFYI1f9tyfQ
tWzhL5QV9SgqyId98DQHV9iaXX7Djqe+D9pUXQ54b8RCMW58CK0uffLK1nklNlrQezb42SS94z+I
nKiSBKd8NYZEgZfSxqho1/bczGx40ekybm6cwJFbgxZcQbhIIhv0Sfavaa5F79/CwW4gO1bAIjo7
UdA8RyS5ODFovX74rR+UfjI8ijRqb2E2pXcYGtId2yL/Da35dOOzUL0FcMl5oeazkXPls40VNPWW
F5oZP0ZlVr5MWgpQmStpvyc+6jxZWd7v0ImYdxTb0Lay8SDII0u+bpGyiUfC9akuEYb1Bzb96qFF
+QXr0SopzIVmld5YhdXfttYAo7WqiDdO1Bfvaluwtg0LWb15VZO/A6d3tiZ3dz5GIrqn5hQ8Y//0
341y9h7WmayfVCjjXd8mLft4GT79siBClWq2GeeQJ7r4xSu+jIKM5VAUh3oKjHeXY85bMApz16cs
JzqtlPmi1ecs4FAY3g35af0dBWUBs7bXDlncz71kA2KAyDTWuQGz4SW0eOQFP87EPvHHHCVjM1cm
5jLumKf7kYr5webtHa60eBwO8BTQKPIWSwAHW9VXYhjNiyzc7umXT9EpAS15sdeevp2Kk11oeLdb
ri8+XsV4AL2+cBzbP//IFRv2OPR2ONhXcp4+0qLr70kAcbzWeBADdEJ1tTCdLr5q9dY78upyH5nJ
Em9jFPHbvyhxOuk4uYLYW5ALUtumLSfSSVG3ZaLRHSFv2S9kNcwrCKjzR4VoDE+fWclouhE7cklH
7Z41u/kKYTw+mLrWrIuwqLRlYkh/S94gg8/JqvZBj3RIsCpPbsvWFOz6Wl3eRiWAJVKdfgXRatTb
ayMDk7yEJhg/AV8X66oax3tLg2RRdzznF1S4ieqnBdsJv7dYlsV8eXZOr+SXY41YlfqIimtnlekH
ffBiq4EgANMiiDOUvkNhBQFkmJjhKuOkcwNJsH+QXS8iKnk+EmuV+O19X4CRoaClWs6GsxpSQlrd
Q5wIrvo+r5lCD+nwMBoYWRZsLW5+2SIzmPxPbZxGPHstE2XkFCv7SF6tSzaBg3YRIkljX/8JGiVF
0ITOVo9buuth0JsXmlPnLwwDCRB5WX+DA67op4IFwNajhH/AmJMsG1N4+z+VH9p2Fppia5mT/eIW
YtpOeNP3xiT7hz/WHBJlA043haImAUUbLE/r1tq1zidtWPzNXRmzgnxvCNNxkP2Xv7KXbuMB1Pa3
CP+at6iMzBeOmeP9L7NlkBq2vel8FkWbf/stXTWSmXJ50+28itjI5Y/qcsh6Ta5Jp5PUCFX31kOL
OiA9DDayonyMDovAk4lLBnxaq6olBPb+Np1iDWWsNk23Ay15Ivq4c3jkGVwZlDLolpMFcpZTaccH
3TD6/ZAo96aQg7rkrNRx6Czs97jTCFc0+uTu6tCFD8Abs3tz7Sa+x2GDQtNLRXXPaqNgfj8Ksa0n
1yfu4SXD0kgCVmyOsKcvTlDiWWNP8jF8qzWlVcdfdl2U+x+9ZoV28V0AaTt0fdAdbLs1L/I01W4p
nxln1ipglMK8qV/A0eVIU5Oy2bbs+WM0dFlzpVrH26Ke1d6NdkwvkyFgb6AZwnrOtdyABmS363/b
OVuzHrDd+U15Bw+5vfDriT7rxFD1U/GeXjltsM/LEOAAF+jTAD+OLR7kdkRhqQG1rgfaKEtbm3bC
Y+yf1cSh09bOOtiH8XTbhrJB2DuLPbkDp/jMgYghimZw/I4RqLu0ucVR2kKbstONTL5KyQyH+Zh3
Rx29ujIN0xhXJJRD7MGmmh9N3xpQ5fntKXInCC88UmhBt/VsBJXQ7I9NlkcS4PEUEs0L9et6VoMy
9Yy2cT8znyOun9liHDqPbFMWrelI6BBPg4mRv6+s5oogaPEScFkmnZkPQOKqKDv3du09aUwz2QcO
1kE1KalP6DvdAxvu4fZbJcoRSVwLmSYPLvOb+6jry/cfpSjyOYS5KQZdHp7pkF8nfpVtdYK2ADg5
795ZXNvO35rRsK5hWrZN+0HQmUeRW3iRs+Y6mJBelf+yjva2ZYDRs7L7DI/TNqQHMhCkrK1nZfnt
OXRGFog/ItIOgcKTcgz9aHzLSLO00h5AJMknoo0pzA1bK7ivuMWz0LMCZIhfeAFP1ti/1PJAPGp6
xfqghlaZL+VgY3mMwEw5S6q35bTyDCq8a9AIBthxfZgedd61WFvjzv6EbdaaN5PyB28RMw4xL5PG
fTMDi6CQO+rZCWkO2QrDc4N72/T9L5szzF2oCKgREW6CozewTtXAk7AyVxXA9j1BiGafGZEOIoNF
CNdxqm2M6ucRQP2tRq2rACI3VKIZUsT6Wl2MYwT322oHg4h7/W9Zqk/69J6wvLseTIbrSyqhSb/4
LU8dXUKAbF79449ANVAVO8BpjtRtoFOVr66u2+86Z18Ar71pUhW37Ly56v+iVVWp+mrqWFvWnJbv
3aKWOyMV7IQ1A9tt5uZNuHQy3dmxmYuX+TRUV4HtFT08mC5/+6VcbTH9rVWfyA8KMa2+51PJhMCf
4ju29Q2NXVHmBABm/2pJ3YJaVpf57uUMb27WpiMEIBqVGO5S/n+MrK0t+y/6ltOrFfl5vTKSPtlL
t6Z/SWCoWUlCK+gpM6hQC45m5Rczuu7wy9raD6ohd1CU2mPbJvLVkyUQYyy/7ibzY++C8GDGbWVE
5yqHAQMu15Hzj9JVTG6790c7fWmcuQXxV61rq0LOT40HyCOIa/tUpqK8+bG8zhoUe630iFIyA1pF
ZT9yvWmNeOSv2lc7J5Hd0Fy+Etpg7WpC3ZdB7lbbP5nW8ouBvn5FQEJ+eVoTf0kt7A85ivH2vwlj
p9LxPpMp4SfqtFJcpranvY0ydU6OZ3pH2Bjj22jVSX3J7CDbuiFP8thQrYcsQsyRls4NrzqdsQQQ
PYqB5OnGQ5FzuiQcRzeSqU7q8iwgcfEcKk7eAPnGXcKR6Zgnna5DJf7v6lnpNExPw6J/5+zDu2ho
JXTmknsV22+/xZ9TY+5cDILU6Y+atqSK/wzDMqUha4X3ZdCJY9EGLiG8fLhrVefsyeirha+a4MRp
gYaKbg/Os3SG/1DXShQymNV4zX20yG6IQ9Wf0oGZuaoqu9vGA9Oev9lsg3qOV5qSk7xL+bbduLaF
HGCMq2aXOnriL/VG6Df/VNyOXVlFXprw8+rdE5SPBCE3za5aOeGtMGvj45cGt+kCIhNZ0rq3FBX/
4cItHG14VBGzTH68SRPxE8z97WQQTV4IDST7lIWgHvu23YYDC7tf1tzQllzkLXKeVMQiKzx1Y2Xt
vZjHSEvyl25ghnukLvGCbZPJ4HXVBGTmfut0u8ybX26lgT+dXla/CzOgKgyc+MGYdCau/iTlhK6M
N+WW6Eqw6bj9bSKd5I9nBebiT8O5K4nxs25Nw2jXRiEE8Ft+hRS+yvkftP/T8pwnlhckV8QtSb2L
jtkUpJKInDY5m8Uvja/Do+pDVLn5+K3ypRYpJRVJ0k1EWIO7RvXu/k9IWq/KwLRd5cJWQOxrGyal
UW5/2X7duqpQ9Ir6EX6f+aBltMRWIshzAi0pRIhAS9xlTNPxZIpQYyzfmbtfEmDXaOXbiJtTJzJB
JXrhMu24Cm2AYZw8Uzk63RhHV2Wv1Q3d8sxf8klmnWd0lr3+L77gzNUeoVWqR+LyCAoYLja/xcF+
AH3BcTDh1Xbgv3fQVe5HuyqefyzCLs8+DrFp+IQ6NgDGnvU7YXXqIdTo6qwS9O2g3EuEVXr0rqKM
rGQW+uMLSK9uXyDLeKIQ8k/TsGOlVkRNIL6KwkS96r5sLoDrF/si7u3nKXWf/vxbRmwHBGYWTjD5
26HAm/ytJaYvrl/w9BMOYC8deZSrxIM9pu6dgWqoXMhUTpzxA4IQaVPx5+uQFWxpdOarhcfk9Etl
rDCmsA3TIj4Ufs1D4D+lxinGC9Zm1IGytk/uvEQr9j3f6RPvbePhb5pjmszDiwqUcZBIi4uNAyYz
4Kbkyz3mKO9Nl8p6rwg122tAxHQIcoYWW8Eg8syGFgfyxGn+dZKcY5epkVXXdt7S8WyosoFkrqr0
jWOfvR9YLBwazW5eUxMpH6AP8D8LeDz+oQEEoC9+aZItRnanxh/H68Ee/s+q5IDj1SFxzfCJgY6x
/HEmd07LZ6CHfjHjbNdWHLJt8fHrsaBnfZQu/mSlUmlbGdM2GKzkXXoJGLo69Q5mq8dgU+YS5J+O
2xZqXr4yDd+t50xq4sUw4Efh5yOG8sf5X9XM1TD2/TCocGu1joIENVSOR6utSu9/aZs5COTX6aRN
N4FMko8ff3PWhzGlCL0Mr9mLlcgr9K580IhN7VjE0ycIU1e/jb/xWhKtOqmYFkBUl2npVTUGGSpM
VxM8YSvhr/gY9hedKNM9a6z2tVFFf+4jy+MJHBXqIbEa7vqWKwHWNubAblYL2u4lhh92+uWCbvRZ
DGBQyt38TQhd9DUVQ7JE9tMvK3TdOcVz23FrXPicqx9++aGDvJhONSncO8QL9kPdlfFsCbWjUyc0
bWdyTH/xCqg2LEj8f3qj+zZACppEBGgs0+S7RRepeZxkCH7KbAx9QVizu0cpUhuXzEMwSmNCwSKV
85Gz9r5bDV8ij4qnPynXd98QnAJ4fL2WIO0/Qz8hWvnLOm1xaSBdwYBAdGO+4e5hnitubl9UP4//
Lw21VUht0ROp5TdxvsOUHdJOu2EqkjJrdOI4Xfmj21PriMol9BwsmCSyGSz0R72qXtgd5tQf2C55
MnpmHIT4MK6fU0fIpTH/hUD7PoyYPJzlZQ8joWC2MOIh8Ej9SPOWC/sL4mYK3RTPl+VEKrZIywfL
xf0Q1XwUhCEgTTQ41afhLumKG90B2liazpfrF89jJ14Nj2wxYN9oWQs2dJ6wrzgPXVkmWlS/7lCB
wUpkGUvXR2T0sGBGUv8n9MvZvHzsSgByXiy+5AD2v4vMo0FAh8kjf49hBa8sZs61Ht8RL3s3NZ4T
rWEp5FDlowSisYAuc+MwvwSrNZoLPoUfro8drBtc+vcGyi1mBPAIweMyE4cUFKTFR87nbU2pB7j4
oAowIhYOhqx8I59HLh3GHUee8lwD99Q9JEKuhBCSsBOgbXos6Vevotp47ckiL7WStkHu4ZF1JQbF
sCYeBopr6hk+QHfNlgkLooXoCR+UdvLC/u8J2OLjUDrP1ahhhe5G2F6V4BdUWhe0CwEsRBSQK46B
ff6YQxlddmNqE75uXhnb452aIIGToWzXU3VJw+6dT9qLF5UvfuBmS9BSfEbQahtaUS2dkJZaN9C7
sY36RSLwBhbCUqiQSbRKOuoCbJjW8HPQorbyFJnZi8eB6MJJymqZBm69HMrBIR6jPXiEdJbeDJBK
uHgvZNe+OQZXORgcTEdL0ik9GXrDd82FwQQVJ6E6kV44tiK+h0bE34asgPdceaxSgXm5J/2aTeFH
WTEgrgbjulb1KfFwnlVG/xy6zPCgUHB4ChwHI6N5k5t+dmFXZcPqHyJfrBf8h1XZtA50oG45keuF
CmANcorlPwqWsMw+CShUCyHNHTXcZF3i9eGY7ep4iMsXqP/hakyG5ziiLhczZuT+KPaegPYexMmZ
jipmhjp6MwcdeFQpx6UdZcR8mpa1lVcs/c46UpYpbiBQMN0eMQIPNXQQwmUDaF5S37RG2o7fkMbJ
ywXjgPcIjDwdmcRFg02moHMZclY0zvT0g3lVgvwMd+sU3mHiC0C5SrX0PCpHzBf48vkgBAoSAQtw
pylD5RArm8TAyjrqMs51uEt6d59wa2CKdgoNbV/2+i2Lh47rdldTEaB8Z5iMqd3Wbi+nsZYrSMz8
Gk1doueqzTWa8mnLUzS8HZryPeUqsShswSyOmEbZU0HIBI43LrTVwqcYsxgsBh/VBHhbOeZrMKVv
ZoQTMOwxHVREXeBkRefGimC0DPmTBSuKrlPbX/C1fSVc/W5UtMr4ILgXideCV0kgOkUVLAx/WmPy
+0BL0SxDL24viJXS2LEcbHmYDak4nLs53Njbmrm28v5DemybyMYrPoFk86Ogvkc7OyxpVHa4Vvnd
DJkVrslKt4zr1Bfy6JM1kpaOxpguTkhhmRHvQLmhOyUBIchBmfuJfz1znfE2i7KQzgXfO73yd1EP
wUkV3bMsJnQ4VnagHzJ/UHnQcdp6IS77EPUR4g/FMV9jKuiO1ML10X+kBXWKAve5ZgC+CPVeUUnN
udhnJI6Ix14Ig/p24DoZidUmoU89X83jfOWYkc5Njiu5FTEHnwyf0dKYn/NWntsSOwcvckjsLsCA
YjhKtmT8pM1HFLkR0oSILWgCf4HM1rkc/Y5eCrmevPROKTCjZVbgM+8c/n9gaDqMKEnk3G9wIsw/
8t7XPmzZWcziOgYyZSyZxWLqEpVHOWPGA9QdhU9+gVQJIU6w3Vxo7C6XQ5/cKtLsRc+3IxGoM+g5
PwrDuxM4cZfB5PEh7mCHWylFHMYF+qL2DJQd1XCrGRSkaSfzMAj2ccQYCaE0SZiA3kc9kax30/Et
wXsyugTHYk4KRP/wXqgyPkrO5VxD3GJFg6lljizfG1s7+zWxdQePL1G5h2kO1E6A4sjEejsjd3Fn
Au5gHzueWKAJKkvEmg1aP3lG1asUpCE9WtpL3UYMGTMcWTCWIRoX5l/ZtxOr8HgDuMGHVuU0VWP9
qIv+K7GDaDV6rUcPdaRsUifTsiwahEhD0xHF8d5AlzyYAYW+KjJYldT5tTnFn8yb2S3zLZMMMCiK
j6+CzcWSuRNckjw8FtW4jeLqKyzw0eV6eHDs/N6LHTV/PmM+WHyAORF9Tfw34MQCiqEQNIc5H7rY
5D5PiXf+opSUDC3uvL4lYHfnNaX9pr7PIvvDN8dPiHzbMTNH2LHVQzQFG4viraxo57EY6YC6QdNh
v4aCLMJwpePm7TBYlOzfF1ExXGoYO5Y4IfGpeJC6jDFXK+hkF06gHXrhhrwii2fCPWJR+sOLObna
YpDUkgZ9bEAW2sRoE8fFjAquoCeeMg8x/aXsOjJMRceACKzqgg4Rebyc40CUZZLziQF1MGAZbYGy
9cnuoAJseC8Iw15UY/Pgo4NZVF5NzsiAOpWT1Vi2EP4WyvYqFvPtK8jFfRCFn26aPvspCeYSKsSK
JSi2dsf5NKOWkaaZ3cAUJS1CE29RdCzudY9HbpM9Z/1w5oZ1rVqCRmYkd4NXzRVly7nsOpIjA8El
4mdVsPUtLd1yyE/Wbu5MVG7NYOnMrnqz80za2128bqbuyD8cvExRHXwC40unARGXtukJXNP8TVXo
Ylq+3hamr0XH+Gzp+eohTTqyZp5Rr9wpP7d5dC7JQPMq4ZRGQ31YtGN2iIf0XBXmfsyNp5HZ+YLu
3mPggxHkFftiVtnZoFmxGpLqmSadXJkeRe/OLjdAGngH4MnM9IdytOzrsNZvy5L435Q8YUB5zrmM
rkRKGc++MxJJliEt3fITIl94TFpanIsBm9eGMD4aZeJvT1nK96Jgx7B3SnUbuFReRuFU74HDVwCr
1pnQ8nWbcnyw4kq/azQexI0pe2Iedc7XmKVfRsByoUk13gP7xDaehpq4MZpWLfrJ4GmOQGIhGpvo
fMbQp9/kKa8v7FScDlSf3Q6OQ0e12AYFa81KP/Mc7vekPgbCWEDylzKu9bWkcLqRVFb0VZHk5VMz
0IWvJprZC8flY7a0+4zXdKhwg0cJaEhq1eOlVeqou9kmgZIMgOP35ZivcE3sh7KgrG9BjqDLVmYa
NhatOCa+mj8h0DTIgEIFRmbpUIADIDixzIonpoURr2UEvO9J5wYLyh9kpXiVTwM7AsPpP/outPnY
E3qqoxnZMjrPkSs4/Bf6kzOAyyaqjz9qcPKN73ACTRPvHHEsWPU2zE4Ch9V1hqfwkscv2ugchbnJ
94/UFNlOS9vZqpOXldLlUcVj9MAdLSDBGoEOloNQ0SYchyHa+KXV34RuPiEQF+NbpybeLO2gm1c9
sIRVRiS7XlkMC6e1Rc9ZkG2IIrEelMfZsobM+BxSuhdrMaBBXmM6MKc1/RhrWndSRzE/hIX+z/8n
UUY7rV0bVhcuP2fYdYka+Qt//XGKqn5a//yx7F3FmDsJ662ZznRjBCvh2nbEJxBDWstzvs+A75Xz
yUHzySnLplb11LTcUjJUTtvYaN4j0vS8+ulJ6H21c6j6nVGMVmjWPWflZ2Dl7J6/gqvE3WD0/qos
Mot6Edl/mEQM6SxxzwbIXzJMp3Rj8VPJDH6TTdVVyyqtPxweL8RF02dDQDbKJvMxTFODJCtvyUTx
EMMZg/O+6l+AV8Cw7oL8ipILBI+4z1a2KuINWe9nb/48K3Y4SwnslAYhbC1awDT0rLxbhSjMFiW4
fa4CpAFA6vVLpCoomBNGUmqC9d/xoFkEAOTw67byqmukvjHz8Qmz25tbOcOaxc0R2AYTZo3rPxtH
tkO1/tQ5GSks9IoHxzLvnJCLtqIbuCpMqdYjDatzWE0l2D/lXMYEPXdJbZLrAl+z5L+FCor+VBUW
w7re/KpqFVxyKW5YB3FVB6Zq8heBXGCTEV3nIB6uCoQDfNKDtc5sYqcIVK14UrA56vgbaMiqdeMa
AyuDJlixcdK5MFoA+6c8I9qqT7giyJs4yv4KNO/o9+OF5XtQ4yJvFRoEWQFzfpBverEi9zELxAc5
ODwT+mdrDNc8bshpI6wDLhVEFwbhck5w5Q1hF1A9Dny/fqajmnUpNxnGAW6HRFu1EDS6LTgq1ZTG
UzJji8w27qyQY9w4jNRV8pnIBhJ1RX5WXyUNMwEGrskGKzryem1srhtWzcydm1v2yTeVsowl1GSO
PlhviNGWN4YefEA4wi/Rm8NWQ0fCmpX2bBEDl010RlsDAaSFhzuRKAYvuMzr73g3OisG8eBBSp/v
X4rJAX8RD2rRRZdFH/kbYHoD6ESOhFHhfUQTW1UTSMCSNXq87l3tBFX5Ham1WDlB9sXslw6w4ruU
Zc4T/ZmTZtBFSuejXJEzqs5L3tyZZb0aDlz0dvwyklkz44730jGSpaNzC3VG+enYNA6MlpUxvw+3
U2u7C9RkvHpV+G4p7yBiX+cFNcTrVosfYZ8jzpwztB6rqpUzOXJlBPlzwq+xHnnDMGQ5FawgOF71
V56V0N6LnftJ8aeq+ZRg9CElzHwVat54EVNzW8IRlUs/Tdlf6FwaGDZTSaFhwHdLoU/n3wixqT56
hbnuSy6ZPCOOfk1BBaehO+8gnGXVWNtQ4wjpDNZcSVCQlMy9X4KcVL3+UHk8bULCi5zGipfa4wLj
V5LbLRz6pUiLDTNHRHZecFn5Ls46y4qIgoRRVIMnwkiaLVRrmZcioYqk+LdOcCI0hF9hB3UUD0Bx
lZbplG2aPCy3bq5X+N+pVspLFwPH0g+AM3NdFemFYSPkIDjqX0aO1+zJO/D4wrYxiXU8QGdZ6yKj
iIqBhN+p2NJ4KpDniDb9JEE0O1ptmJc07/HigJdJ98ItuKfX0m1hWDlRaXA6NcvT4MWSaUErZzHA
9x/NaH6sg10TPNzr+UFfDPNrgF1zNa2Fq+ppHUVJ888/+sDDp3Wm1R2XEhTMq5+/8OcvCeqM98LP
/y6NkL/158/+x/9ucLwPTbAPupoAWnOXinibW/bWqvEGKkGdUusQNRoDWATnJOd8EXCRdKrvyfrf
M0pduIzO0r7jS6PfdF609TLxEGnOkSo40xGTn78hnqCAk3AdNE6rOrcZF2UdBaXnLPavPB7Rujdd
t1zxmORt3QGYeiyvLbQei6qFaFrlw56cw2o0xCpMIn40CoKIUU4nioG7uvJuIEbQEUui68Sk70b4
lrNsRRar4R/hdsGFXzQnujNf8wKZjdjBF18MFBdRLDZZ5F6b6ithDLwMxmxbZeUynfg2O8E2Sqs9
q7aNnhdr7hxr6n6fvZfRSW1AhjRqOfCbqgUN+7PkmPecHQtSwoVmoDGNLn1Nruoa/mvtel9TJhEY
mBi34iFctuN0MaIchU27U/zEC9+ZLnj7hmhq1FH2ubFtIJSAw7OAXGsrWO5MohBvqmCdkOPhQ0N3
OwDjb1qoB0ODBVFyBSRqZXNLWVTpXheHcEheWB8uokTdWHS2i+I29iiu0sT57PToELXJbayICpUe
K6rQfc4NflmZEdzWIrkls8NuvARJOLt13TfktgudN4PZteEilrQM9WHnlajo9ACwOsNw7Vnm+kG3
zJsobG8Gv/QWna0/grNjFJCmWyO7c/pxwzT2nUnrinD1hVYl60Tmatno5doJT36om3RpOPIz+riK
p4QIEGM8BB+7tNAWFNtWfd9t4HUzlXJ31th0Vxra7zYutpMmjzi/7824vcuGcdPl7abHW0WShjQF
76gJTmAPbwsA7DwT3GRx8l56zgcdU/xaBUI5Y4J7atpHspHLeZWdcPsb3OTC1t/ZB3JoDu9R8m5L
OZEFFObKlFAaOu0A3evZ1PRzmphrIsrEg66xWl8hZL0ohuZWurdpjSzE7p497kZFeht573B/SKDU
VyYTgInPFjFZnnp8JpW+r/U7WJqXnhdcB2z87OFT6vYdGY+15/kbLc6f88bamKy8YmTQoDT4zPNE
Jj97yXaDzwT9AFa3nkg+1Vjf5jCwg9HSGMEgmi5pbAUV0ybTu23KdKMVdj9rkx7tujsT3Dj2FWNN
Bjk3QRcAowwpLVTsdinoOareprAGknz+rviPzogbI8mPhb7Fv3MfetpO42arA65yYU6WwVNhQZQ0
tDtT81ag5S+xg4HK95/MujsyBuUyJ2m6/A9H57HcuBFF0S9CVSMDWxKJmZQ0ShuUNCMh54yv94GX
dtmaEQl0v3DvuVM+uGs0nKmNXfxvB+5+JmaevgzHrDFZp7JPyAq265gqRPwO/BPzuWS6a8tXOaeT
YzfpJQntC57OnY0+S5VJYs8jhFq9+aqExtnQ9P1gSa8K53inW6cu+akL8c1Cm2qFl8uUPnLVdro1
4vTF1ioV7w0P787emjF7KjW2APVFpXTeTZbt6rmNprFzw+IfS+e9oY/vYguLi+34YI4A8rql/C5k
vHDNrzV8SmZ9Se3xkGdw1Pv0zgjs1tWhZ24pwlW/eDk1Td1SQykEi6QsONdIOVT6+lVXITnJ6dcC
TwmjxHMpitM83qEsM4FBZ4HXzumm5VigekiXzsvx3Gzx1+Y4HfTpmuBVYtZCLkVNO/cKdcAj+8dR
heSkoXGXavW9Q8lNwhaFsKp9E/T7BqqUaGmlZtnOTiFi+ZsmjxT8nGV0rI+0xevSSxFHhy6iGFy9
Qu+CsnsJR5qI9U0fJQ8Bpat3Mb/AIyFFumPBGQkU79L0NCuIiYZhPJIt9SAXxq9TiccxTn4inv1V
a9xYGo+1Od2HeggyM/kqhu4RCUqLEVOi0R4xafioT1HoVCfyad4xjuxl3h81uw1S4gN93DezcKQR
ihhzqL1i6ntFAHdW7uvUeHN8RlHrkNHrZKX6QmTFsR656soaGMVkOWxEUVFK18KwL1nYHoQW7rMy
9+T0PG1eND5HVn5l8TnX/GFWDv1q5XGeUqdi/maPyZGz8D7pzK5sBjfjfBykMbDX8aNgzrgTY4J0
KOw8jJOEPMTsho1uX6vsudXU75UZw5nxlmcfeRgit/4tY/upL6ddttb3kTkymLdnSWnPTZpxgmCu
UYjFTKbNUUibXWWhp9ct4+gRFtgk3iCbvY5tcTXT6KewrYPFCGaUCp+sWcKxLH/pTDdm8DlFcaCT
6MlBu++z0akWvAZZ6GJaYWuUho+o7J+jDVMQVpAopAREEXSCKHlvI7i+aB9lnRcpilw8TfIiOUL0
t4lFxo780iBOn3CCfNfabYuyJ1GTCQrOjDioQRoP1nLSxT9EHueQS5ytMV/Z+JBhsMTG+MUw+o2L
gcLPkdTJKwiSZDXF9L/gR7NPGYQHi46fOF7DSg1maLRS+dBszH921l+WmtDWivUIMsoS83Ra9VD9
R6+3ZazVCaulyMWtutrKqaujQ4lVqST4VqMCn6yKpUbIyckiMLWoY1qJ3cLUv9Lu5hybqRNWv5Fq
GBwHLc3FKv/Ksd+k75VNOfdVYaxMn7e459I6lOGLKn/N8WkicQmyIk0Ock/2zrhzSAz5IYll1yPV
JkkyOQzdX1auvHedP1c/BFOZil9WZy15W6WgR7fVGJ69oT7rg5TcMzC8lYlDGhHWSQxHXkTgCvuc
fpeoCvbY+07c0+ksyiBD4puPBHccIwCGdnTP88fK/q5kuRAuByuC6PC5NLcuk7zSCjoIDlJ8L5fS
baX3qHktY0Y9+uDq+uYa4BswbnnzFpLLw6A81Z9LdkQiJP3lTUo/9NbNB92po+e0p1BgNgvsHk2P
HB5SiCkpsB/7POuCHcVeRX05p/B6BzcKgep0REX91lagEQpJoFG03NQajAAkw/qcDz6RVa5i3XIO
FZtd2iSx3sQeSWGiZXdCTvdEtw44T0ZPmlRS4/50Y+0s5XvTXUV11itouwTtuK18qodj0d9ZmQR9
G9iMhk1OQlr6bCL/U3/tmRMPRRUow2lhTccCoJ293HhZh5KNm85TP/ixRFi26gzzecJAF6lQRwGx
t9xEehgkWNvUu8wTBKAlU28zPzCpL33jgolcEy7emrvxrwGwJ4R6IPl5HyjGi2q5auEvqep00Wsn
XXpIxbFBLR7yfEDtwhbAq1a5FZObWd7+5oNTZoMrFAQ+cVJXxzKLixP17eouTPRaL5keG/hyRjbQ
fYUto99jpD0WKYCWsxuWy4zlVkEu3OwFzZSyvFvtFzLtXZn4KhAExXBk+WnSPrvh2+xjRxgop1+X
1E+UIK8vpeQQdWd1dGmr8tZkQVV9pfahRCtrrt6s3aQwhKl8XEh8LM4WTKUidUvpK01uRB+zzXjo
VIQKe4AqPSryOyPGOPSq6kTA7Ny9i/ggy896SyndkWHi5d0l23zmQdk8JADE7cXkadD9KaGzAo+F
Ra5i9EefWZpPxoZAPyf11eJ4WpPIKYcfo3Dj6jhNnzlRrcslnrw2cjc6seyanQcrhskxTk9PkgJM
3IhDjmbiJelDD09acSz0I+ZDOLn3Nvma0hOUc7arQ/lUaiTw3iP5q1gfgN12pA/GybUBDzxc1JCU
aod9/85KPM26okfM08/Y4gr6sY2j0jEtY0eVyz9h6WZ0vpZKCvkP9lg2q4608JKHTxaoQPtcZl6z
jT64K9GE9YSxCAK7v+VspZJ6RWUSNp9xfxDWs22SxRiEEbbG6/CJu8GIH5A+jMf8zbZZIPZwikex
HBtsjOotXjCNBWnzBhpil6yDoytMxe8x6pYs1IlZvjSc2cmT0d6nod4XrasoV0rDaaV14BN+ymOv
GYjHepPFwzDQK5KJ0m+HUa+cS/2zrG4Nk76wBfVg/lFS8kR/TevIkJQNCg/K3RqfOgb5dfYdZdTk
chAvZ0IRGU8Fcj7u5tZHkQgb5QIkPBXpLmQnVjcwkBSm18cmYslQ3SSm1K10Kab8sL3QlGpHY5Hc
TH6v9TNhQDtbeZLKDqcoi5GCQWX+YjV/+/Jz466o40/U/VmskYwAEiDZVBEgXcpvpZ1ByUMRzd2/
hj5/BR2rEJl1HFIW93rSJ0FiaDtrQQxe9E4nK3tgYkS0GvtIMu8NYXhYvWl+jvFKa/swxeyMLDsr
KUCsyz3GkZfMXlf9IQJwj8bn3C0fI159sPSu0fReyX8sYnZXDLTgbij1NVyOIRFfUOEeSktQxvTD
XgkKFPU6jOLZQtU1jew6D3L76CWCkoaHXdg0VJDkmcEn88gPexb1k63h/LDdMsl/rAHiOxkjMrTy
rLgjcb2W6gHk59XWviS1ZSQ38d/qv4W17I0Mor7FjkHuWcMTJK3p6hdg/Itq41dswA4pZDtJ2d6i
dyjHzEf3+VgwoxdIXtOaIzQzfO6afVNHnlWQriLNTox2xVQVP+47v6+mAypRz+rzSwcEx5bnY52Z
DxwWp6pJD5AGUVCOTlcXn5ja3gtS5xgLw+nbtvpcSdLgWcujS3Q3Jh+djhbcnx+WGvOjjCnQvbdX
BvIbbaIMcLpwOuNGPVTypn0j4k00Hpx2EiJNncibFaz279zVLvtpCG6wEZUZy5LpFtjPQ+skF9kZ
2+tFi6l72EP5uUA+Khgx4kBiLEy4ezYfpGkAq9edxsFkZSVLd4B+F5xOgSKRrkC3M2SGI03WpS/k
vRmnPNkh9DDZH8vhPGx2WREfa5alEGKdimZsWOJ/rGZ9K8xyRzVi2jbzZjas/TpzdDm+EgCt4t43
Eg61FuZwhJ85hta1LIs7suIKJf2QUWEDdfsHOxieTHgw6MnzsHamor10pIuLPPwYRen0I+xX2nwO
BhVoB5/oHK1PbBB0RyOPm4zVvmQQOjOfp65olH8qKJhtthcUg/qoNOtJkEGZE/+b5jHebOWrXZe3
yqS6yqOZ/QdYORiFmNTVzMNQ5PR967dkAE4oPIBRLofMsKS9gOiVRvVJatQdgVd+VneeKD87GHqd
fZBM5lha4/Rp60iWcSiX+CpATnG7uaV5xynE0PWWkkSm2AdTk1xFZztoHKPuUMdHs/6VW/NDAq4a
5dL3yhtdDvpNozPqLgkaIgbjk2dwKBcca+D8gnViyNJMP1X7uXSZspu6yO/gIOXDStzz39ZM3phb
MrYdPD3NQma7IRdg89lawDs2aH8hpe4Srod4WxMwAUk53/R5PKnUy6Q0uHChHMiLB5LvzEGauVfY
KEvo+fZrF96M4RajmIBC7GMGfxgqIhLJvCotX2++pZWouFa/dIT0dHFP8AxYWiyHtGNrjOPN4bnc
26Z8aNuJVab1HY7V2yZDgvd5LEuEFGTcJ2nvE7pEfolbrsltzbVgWkh7WOPzXNt+opIBMcE2oxhr
TN7nBulkwQ2qb6zHcn0X9vIMAYSE9BVTeMdbs9yHaLj0Mp981dh/WmMEzmTq4R4U6a43mBd34bkk
GGPtkhPpg+5sw9nGNUD51bC6MLtTWAwHLX/qBHqlUCI1Vn8nbuBEutS5q5IDWrE7EVTPUj75MB4f
OCcOizRcl15iaqHOTq2rb83wPuPXQa7yrlvoWWvZJ+70mM0xaeswG6yY92t2LE1m2QpxVKVxt6JT
/T/+TjXuI/Q6JCF7VEJ7EyJDJPVEaSnPfCJnywjfegYsSYKUi7y8tBJfM/r1RkgI077S5rfK0RAl
nIsSYgs1wjDKnKEX9Lhy0JURvCE43P38NVEi9/w16aKdYtq6wTsb2KskW94GikWhvYn55/cuJb/G
oFyMmn0a/ebhWcjiuLKmDefyoEwC/1JByB15vjoZbgSmfTA4PVc55g+2F8+jtsJkIBi1yL2GkrxK
kz+NovxI+hV7B13vtR4Kes8YZlVLyMqssY81uLt2rdIEJCngFiArdtWcnnUt2gZi09VidRLSk2p1
uowKij5C6qQtbKnRvm04Rjz+jE76S2ymGiMyvMjcUNzBURgWvonwfjeKMToV6NYiojnX65x8M0/x
KDemaD4QneBWUfHMGMC1x5lYU3pRqVxZ8CDgIupQrZ5XC9Fk3C88J7p4MpfmSYqjfTN961CSEB+W
F1jg3wDXAaF1NDf8tmbL5L/9wxINUfP0KTMAwopCQIRxV6m3m3W9kF39bWSDp2niYJfqe18x5pjy
t3mLq9ggFIi/vMUi0qkF04ARYoek/BmUu49J7hiXFYOH6n0VpWtHn7BB3RWljSXErUxZBQ4aq4E5
i05hGLs5z8mikDfThfONqYka6GppXYYRUBLCCb+212vfzYxozIRDSx/20fLSqwjEBuaN4YLGJs4Y
M2jieWqEh1IVvVFBdzPR1Mf0cGTLN8o5B27RSUhWDZXfrg29JJvuMnc5RmXmBRQhY095BtkdXFN3
wBPgbjiWRCVsY2wZgIR0AdxM6LKfxtkO90P6Ct70oRNMl3Jn2sNyH1uGcnbn05g7eDaeTRqBsFmv
as3JTwidv9bqk178qYvRg7nmj2F8rgRNOhsge20AF8rnFLU7O8bwOhTmbzQB/WCqba0109D0rStb
XJF5YNW6J3PX5gxvmOWe0RJckkk9FptMqtWeeL7f03qW0LZgk2xWpyZIlWLRQfSFND+GqDMeiioB
DqdTkFfhhS/5YSuzj/uBuUvqyqZ2WMrSU+Tamw2N5dSIr72u23c8pI9Gsr9VpXU12fhcwsW3mv5s
mszccutiSl121Cy66ZQthq9VqJMQ3ovvzqAsQbBGDHVSHyZ56AMhLyrHnAaEvm3QMioJSAgyDoRE
5KwW8rRH1nVpMYQpbXZZ5vYUTmyjdSwB2XtDpG5pNkcdH5iOYmb7FXR79dk+Hqv4DcMKApTt7ygx
F8ggd0YHBR1OzJJit1oX8kPY0HbzhQfRrzcNX21+zYMeQAghYJHCfG3d1gzvMuxNFujresTfxP9Z
O+EaUmxl6GTz16z/LMnVtUeTpVtygLOxsyLVrabczyYe8xVsuSwlH5ptKE6NP6rq4rMEwn1n1ESi
J8lyUvLMa9PCA+bgL5tUKbEv2ILcPheYVfqXRrkZbXvJld4RysU06SBwLS2oO42huZRTSFlhNWTA
5y37JORyMF/vOOscm5ITKPUTYaD70NJOZgOEA62GmupOWXQeNsCrgB8tivEQouIn8O+bh2EnF5qX
1SZ7YPJmqtQD5rThXF3SYV7GYWFbw3CukAC2/tXgVcGw5XebcnKP5SI5MyF1hjLERXDuGZbnphYk
InvqQ+0DjyXtYvUQyDUx8el7GQy+EtnBqBg3W4Ig0SNZy5fB73GCdnF3tNIEOYv1iwntwVabo1ye
bqQxUfsnlWcm8/No/GIlOC3w+WRtOlUj72K80FYMhtOk67GM21M/qw+ssOiKlyPSnCBf0wt2iHcC
pv8ZtgBBgYgiXmFf6ZtKgvQXGeaprV1ZeTInz28WRV1trIEAcCXaPzqrqjZWGXhhyoOg0LPag4i6
owQ9t4rt9YCm03Hi+W6vq8btiQUQ5CzBLYrF1yw4cJX0aFq5H8nDRc4G39KtIK5poOGMPyyaSIAY
gdmZl8xIDnOOkiUyuzezyf7VMMo1e7yna+RYvaB5rFFOM86fM7BAqXgTpnkXJN2LRn9g4Tl2QCEL
03xV++xgIsLNBmIehaDp0nb9RCW/xm41hpeab7TR6Ub7zmO0oxN4aRfzT6pOb3Ix/cXcrnGOSDfD
EndU2T4Z4m6DjH+RtSNoGRQ47ZOOtLxS39s+PGHv3FRNFbSr/MwFvC/q+lwW58UyzsihPQIfgyEt
fFGbr0Y3PWd1eEkM6tEuI29Auc415ZmpXOMG9lfeFE4FCFyzxTsf02mACBE2tl82mMfTkPo3sapX
U0JEGHVvNsNFMWQQZzuHYPVPRAqCGUgllrdO7p8ImfFGRSVjWg20aXKyzrhmuTUNrlUli7Uf23mL
XlmH3jhwYTayM4m6IUkDZXtdO0KVdi3+x0qhXzF4H3tSO4VngLhccwU7cdPPf6u6TosDf+JiozCV
0pdiaH1gvJcCHU8z6scKIjRxE7ObMZeRGKhNeNr+z8zWJVAQLGZCgxuncxTcDGPDMslmCcp2R8pv
cRK7IPC3EVSwJK1nkHKRUjpVxW+S1g5Ad5RyvTM1NFY1Ngbk5DtNV54i+5XovBP3MeMbaz1IcGj0
WXF7TXpiEHbl3t3yA43zks7MRwwoU1ssWBqAh6iF/jyHMOBnIhAiaTgqUHSA3aL6Vw5zaPh20btF
Cmhsqi6Emu76PD1gO3OT2rhyUT7R0kDEra4xocCxAQtTkRVvnZJbJVdcMYVfl+U+B+61SzdpJEPq
mnCAKD4vWRnoyuRbG68F5TWRC14I+AHyQL2cJPWHT0I1H/VI6hBk/uvYqveCKDyQn27XocyNRg8N
iUec4G9hGoHZgn3PdDZaM09wa2peHfctk3c9AJbOv5BR6zUUEkrHGFm6J/IqGIy8WpLOgrZ3pXVb
r6rM+3DdKRvzdPmowjPQEA+gEuv4yilt2RlXkreQA8GruIwyDpxMuktMSKlWblailftKikyAl7oI
aG73Km2TJNZ9u9ZOJwZ/Ow1jZDCxlQSZzbDVXJDW2neBwEnHtUzxJ3vo/2i9u9dQJetYrindxyPm
+6LNZidsudEjehdC4lZwDPuhYg4bz4C9NuZfE2jdkKMXrIMK9ntlagyRFSeqt5yFha1wCEmq3tZ/
07Ws+Fia8YwwxbMV6hTqHCNNvHEuLgXPI0ZFx1KPooz+iHQ9rbHEXD079VHpt/K33TEbnyALm3zP
jeTh+ntrkCfX2CU4CtMdVpmrSqmoRBmjSxF+9IrC80lI2rIFE5Ycv8Dax00KH1b1ddicUioeYbrr
55lbRiJSvWVIZEYAY9BjF6gfsNBe1LoBOQZ+RIug4p5JyyLeSImv62CSVziYjsYCT8rTh7wmXNbk
xeh5gCzotBR/a/0n5eyymvYTXTkpivqT3NHm0NLJsBpBeh9tK30aI5Bc6XyXI6pzBXzuhMd9G1VM
07+wVBFo6M1Djr9k9MzoNZyBRTXWNdeQtPsUU0fjxzv1Wn9BheD0mHCiVrvK08mWbumcvLQADEmR
cCcY3m3ZOGEov/bCDNDx7bpJfV7a6dHzHFTj2YyFb+rTnlP/a8DR1AzTZvDBZNMUcmCX9W1pq1PY
zk9zGj5bk3m0VuZqUefWeHBsfi7KTm3bZDLbhnnioB9zMEfyyGQoMqsA/tVxaYE6lZWXpYHFnBQx
ArkwKatz9TrGlZfm+d9Gyj/V1OQoBIxVkh6RT8etRqjRhZWl5HaK2JeDFQiWSqP5Hdf4qUSLxnjx
M+KEeuPvO4M7oyr5Q3JvrMmI5KfMEumDeeuPY1X5dZM+5U2H4KMeXHsTnPXbEjsv7cuCUjev5e9Q
VX4T5GirjJRZiTcdvVfP5k0BRBrr+g4Eu2PSoZlm5LeAjTrq4rR8S+Zi8mdVOUw26kCgKTvN3Ka3
NlJAFlKyUvzoi7HXzQaBShIYyXiLh57BJhVzx/3OdXS0lvTbYqg7lsJbkQypWu2ylRGy4egsyywp
9+NJvCop4ypjpCsaCYGYZ/EnbNjjxMPfKavQFv6L2EVF3BfzxyRd7eQD90LF57jUzIyQsuoidhOy
BMap+sRF7ZLpfULrdNZX2mnrJ6L6SQlP3i/rCEt4U8sDnfWHOnOzxn60UYj3htYel0pb4n+ruRLK
uVw/Jetvt+QnYM8105OKubcyB3SFjG5uspGNQV5WeEgg6Bf7ZFCZh8SMiMO4uYGN+Re2deFjkG2Q
2CXVsSWuIkRa1MgPOsmfVhoP61pec6O6Gcq7aRXZXm8Gf8kzF0tDkBI+FYkQa4z2ip5Q720CDshq
y9yBKq+jtdrhqdjVnfwxyrhqyD3o/ZnGrkoyd9bnMzvAwzTCr4Pyc6DDcpn9OCmXaVfYk9Pr0991
mT0xDLdxVAKVa25HgXmyx/g1VsRbyKkUqfajg1yI/cjkPpLCZjc2xmnJVFdo/Ye6GTSV5CeztVtr
+BoX2K7dwvOgLB4rtX/JluWP2WiFA2CK9RlzqMhYsQmvN1IjQMfZym07KNR+ZDIVGX/zQgkknbVE
wiJ3ko8oFM5xQ+9CxNUpM1P4qSg4qpVrq3iyxmq/ohI0c5WZp/mF7/1eD/JVjOlPFNI5l+wHE5Gi
B8E7WLf2OR+XS5sbh3UELdPM30pP1WxA3MdXXUxRkLbsZUyQbFx15Qdb/LttdYw73/XMkxP1noVc
GjbGmY77qRrUt6K2uGWrayS9N7F+zA31AR4FhY/0Ryut07CyjFaXEqcJcY+4TpBgYO2X/RhmEGcs
YqSXoan+hQvaCbIlw+ZHsdi26hPTIvuKFpOp7rTslFz9mMaJSlpmwzIoX6aePdMjo4zLyN7d9K1U
CLhDyAmZPKTP2E0XvCGKeZsVDF3J/A0y4k/TGy+Y5m+jmuzrYhAbxfretO2hS7Yps66+bmNxqF/7
DDKAEq/HPlPvdnOU15IvzHBM8ZYr+d9IWHdNqY9TngTTILuDVexLaQ3CRFwrm4ConqzAYc1I4BIw
4Gq6Ua7ddkpeWeS7+oxvCjjuPrE0eBq2s07IJDuU5+ws2c3FsaMu69EYqRq0+l+M/Nns7FMe2j5E
izeUSB4WHJJQVTcB01StExuFJUDFtq2IzxvkZx1s+X+XKeI8rhgo6zsekMdSS0cD8R/Sm8OcRoBk
Frxw0kEeq5cRoVkfm/um/JRAxS4mQZkENFSm9dy36YWrlhkDUqOEzPqqdERnfupiVPdjAjQSdFko
zu2EgKSnJLIJfARRxGi9O3T5GhQp6Uld7hZYDHZpoweocYIatOs8wKw3EbuySsuk95FHLGcDOaOE
rFUkD4jPZvQZgsDRFml9UeJVmPK/5C4jQXjroIVwa5LAsOKSrGOCVezSITnxLiGLsTkxR3LZ4Xkj
kRRe1o/HlsnjVtVi8ArUzS9cKu/jjHDQKuj25u5VnYunghQJnlXc8EP1ZTdsYzODjZyUsXPW/XxC
+95VDpM6sPA1iRlMsBZORAr2KfkkqeiYGI1P58A1Un11ffNsNgU6qOJp7YprXpseBpJT3Zm+0o1X
gUAoWS1H7yWHNvOR60BAK/2szq1rZGQNCVK14H9DYIY32eWbvgb7xufYrZ7QePc146ut5QsdZJDY
DNmlCu+CPR1r6IzcSO6MzNzeFkyc8R1ilk4qfWMdrwvi5sasnvgLOfEgLtgy2ZMl+I6QKNZ8nna8
vnbWcrVQTGi99jVmzaGR1H1hzAylU3GxV+tFkXmbYt2RzemSzs2RSuIZxoCr9QP3TKwyz9MuiRrh
3daqoIxMUA/jue5ZlE36ibz3fTkD67WWY6/UZwnRsNr9Es9N+oXQbtAJnif5tRunl8pIWOH3l1rN
A0PvWAGV5wgW+0T9Iee/ulwfyPOjcKrRWqBs4xYivtNb6DqHsnxiHEtrAq8GLxtDgxrN5vrY+Fad
8ilPy5n910nldMZLeLR1uF45YkMs7f+7YG2woHnV3SxOqCQyDx17PRnBAtEOXslqi8vXaaXkCjcM
BJJyNMkXIQzXC6n3s2Y86lrqJnr+VC/LZ1P+tp0UGJnGgCbeExXjkZjkKZUHvex9iF90jSGOUPwu
VA/WtnkrL3rJATKMNGblCVQbliTjZGTmR9ngmZLCvV3Hnpk+KcsxGy4DAMq1LUHLitNkGg/THr7B
mSJmnjAT4I4l543jbXHWeNybuuzGCuMIGA9HgRpyPw7JsFMLxFMkFNxkaWRKOWExlLX3nHXrdo6J
UDqscnPG5xA0KTfe1AxXsIl7xHIjq9FyQM+vJJdSlZ/NWLm2dPtdLZ1y+R/Lx13bmsfYIK1SsMEc
fQHcrh46n8nwbCeoRm2E6UQ3j+0ZVhqKC8XTs/ZVs+jOW/NPbbyWLadC6TWr9q9oBRivHLIjFdwU
y3dQLPuuf03r9o9GEtSOk97PoNpR6RxDxgmLmR9UUd2Inj9mlrUzaG0BdtXsFMqAHt9dx5GsrH/t
BkIWHGOTdpImL2TfJWILJ60W/lOlj378XUTiqHwaC0Mei9t6BC6QMcNAIQHDMegJWagr41HT5uY2
ThaJZ8t+09v8NSekzySmPVJc4nSDjEezYYARoaMuatUftkJXv2Vq8T5u9idz3kO/Yn8FCbN9plac
6IDxxLFGMQ6jbdNxUDby1loWlEOAJnaJtLfVHkNZndrc+lPlPZUyYbhkMtvzm47ofGHFoQ8Q2q8k
hu3x+ZoC5+PA8G/FuEbILakjpNNX1MYyzcUivUB1Y3x87Qnzk4zxbKfGoWifTQGwhWRVu/pIUvSR
yz+rUT2GoUztOvaM0Nra567E+Ig7Vuvp+qZzjR9/S2hOFsVpjRtbAnLjPm1s83Gc+3A2XHL29rau
ecKw7qAYrlXIkrp+zdRmgFyBq02nFG8s/mkQR+6JfVsKNFWmY4UIdjfCiYivUYENoUPYkQs312HN
fC8DXl5NF/4UxjfdeFQtchkp31SLnggT32RDOMEiwHd/wZ3pN4K10HBWkSeP0ABAvXzAzSKDLN1T
ujqFwcdry/9CapNRPisrmroto9Z8Rzd+ABKKmjB37EQ6VOidSVlx7QEzmkTLW3yH1ntXPQE9dXMt
cxKTONDO3itje9KYOzKL85b4VeErSrT4GafpYRs2x6qj8cGFzXJqDFohLJ0MrciefFayU9xIt1GB
0jRHvowukm09wtGjpGKXwkx4t6k8DNV8laL8OA2fqipf6fBBWcRuL4xnQgX3EvZhKaHxJUK40C1v
QXfSrASEqcOB0PBnRWMNPVpYKMlDVodzq4qX1PxOGsOBdXWIEL+akR7kJETXbQWWl/kBhRZxahlZ
GG3M6kKjaAlJyjTab3OYDsk8OXD8d2MLAYV2dWksvMfqix01vjaHKPXsAxAuRyfVOoxiaEICTkhy
qmF4Sfp5NL5Gy9yLafow0il2ZJvVRL+Zee7ZML/OIa8lw4lhQTK3CPNPsXLtq9mZJvlvS0wdu+Wr
bLfnUY/PGoWjjhQF682gFVSw9qPEYE1NQ2iNsR3Uz1guSRgU5yisHi16p3B00/ic27CoDeRrY32H
vgI+f0cPjQy+PZAWhON8dldcXo1EVJm4puurkLITgEWnrKNT1jGOwUObLON+5LwyejtgjM0mTjj5
inN3PsTDHS4ZhL02+1rYaEdZ6SwMT3PG8Qy/HsKwdznqKCN+N9XYj+Lyb9tCeCUNYk3aJ3lFW4h3
VrJa0Ls/ZAU4UswqkCeY1+jbjO+gIQvBVkRu32CeHsgh2PT7CHxzXx6Gz7FP/Jkj18S7ZZlXMONX
sKSvyZSckEA8EsIvZTrCBf7ArIAVxbO7EzjDlZqOVyq8Mf6e9OJYz4oP03sfRtjDkMgV3XIIY+Uo
6+jZp5uxsOrJgXE5KAhd1WzuTN8YruhXRUJy0v+TQGvruu3x5/lNJweDZvN7cVv31jlN1oekDD7s
GX/FabwwySlQS23I1GZtECy+oo9m+YESRIA8JLvdz2eORPDB+7XWTv9xdF7NrSppFP1FVAFNfLVA
KMuSnF8o+/gampzTr5/FvE7N9bEl6P7C3mszhN+ktrsL3eUxOQy8dRN18Yetlpu5vNtG/l+IONoQ
6sfM21PGYGD6/dgh+KqkP+fh9whGdsrLI/vd7QRiQCnLbUbgepg9OgCjha4HCUXZClxNMJoxLXNU
egdLBIvJjakpm8KC+caxXC+f644vakq0LL+kyPNQUMnqzMbruLsQO+WNnLigFxFqK976SyRLzmPd
rTPzpyHHIqSNe2y9RApCvgGfTpSNNxlkb8gxGF2NLFePJ+M5nxHL6sWbAfMkDUdQgmLb9qw+xqBl
lKAXnT+3D4TWN/JvPwdTkJv76Vbm5zK2TM7US9cU926xD22Zo4GQG2xpT8uwfAzub37U2x79TWz4
XT+vhz1h86Ek6k9iI2GLno/fVPwg+eIfx9WOXa9JVOodX55dTNtuQPjSy0ejhzfIxldAgSDvsi8K
G5Re4jF2xm2oWFdVhqdY+heg2h1ds8lrANOFvFN3AyB64yzlfkjLrUISX7vkVKV4FMDPae26Qyg2
inGaZb/GaQeOaI5uXB+JLWSOLZh3N4c27YLMbP6yjMsxGa4ugBu/Zu5syYdtTceBiJzWDRn5xqxo
6rq7CLs/WC3iuGYxAysvvlx009PCI+ssMVtpfNN4WKwAjWjQmeXf4LjkDT2clO1E+WU4KmEB7XM/
uGAR8EKqUePTPR7MpH6UA1BK16hxxtNPAh7fSWV5nyZ2WzBK8rLytNi96PXvSC9IGDbByeicZvkL
b+6m1ekaYObc4O2dovxn/YtkzIAJDRxlIaeL1eV+kja/M7NFOO0ULN3BbBUvwk6kVclWH92Tgq0K
goc3YnwJB+Mb+sZWqOI+R8pmVkdqUO4FW9yG2NmbJHkqThp0FmE3C++oSJRd3akf5kw2mZ62e4m8
ruyjuxRZMKfYa9KEeMTcOqnReMLa9SEKBR2cMILUkQd1jj6kOvsjCC7fxUPbxd02H8pXA6OHIP9N
dvahdpavQWfLWLGn4VlmVwaQ8UlN0FF02esgtECZwRqRU2Qg0B4vlcpco1N2mWHdIGv+qw37r0n6
syGVbY9+ZRRgRcop91nbbY2U0XWJhdSiYvasHLTYVH7Se+7qmulDHRZetSisg+k93C5mjrDGq/N2
Dwm+JhLvFWV8d0L9LeoUIolUcouzC3oozN/91qoQWpXuRqLd1KM/CqttGs4XtBRboxt2BrIS1EC4
FijRJ2NDX0IgDFrDRYtIhUinC6OwWxgXv6QtHfWKyYt0uQOYpw9rktqckd6c1MrJapHODigLscE7
LzXqwXp+dc3lrTHfJHgJshtIfP9PRdSpL6mfNO/sjXx9qQ4YH/dYmNDdZkfE/5IuUGM6jmsf7RQS
5/E/2fytwtKmh5lDB6c4qFqskKosRoGmQZV5btDXigx6LCsE1nFIzBNk6OkBiNuHZXwC5b0JmrIm
P8XqPUOxKsDY1MpxdrG7czTVpfDJBd05lnYsSf7NyuaA1ghPXaCaUBByB1I7/zL6FCd86waUxCYJ
Texf2Kp7k3ky7WwbtzeD79ZyWz+dP0PkvUwnN+XE96i0t5H08kVlLGjxv6cmhYSNIYyDzZr3E3WF
jHyVjVErbsmo0N8Nd8d2NqGER6axNkshg45089HKYHkytX5nta9CkEBykhoq65gxYKz7RT9sDEfu
jbT0acZsjn3cTxT1lSYv+qQGRNFiNE7lrmCRpqAc0Rfm/NVWCPubL3M3AEGyEyJCuy25va/tUh3V
5melKpHvtt5U3kIOjENMDIMeby7HYoWY+nZhf6c9bTkmYSTsqVgekaUf5PwTUehUgOlLtzsZ2qfG
YVs+rWatwsGB1D3iaot9ezumhEEtTECxaYOc39g5T70zeMQPMmhOcnoVoLZQ4EluWqbpTMD9haUq
bl/c27D5+c872/CRSR3Wy12bekTB3Pzcl7Mz3khu+1tV/kM8EODdcEBQMgAMQkGPjBkGORaFzxwf
Wo9DSeWOjOlXMjsiQdXYmeKfziMcmytHTUemsZLneDMbFHCMj556oYJo4PS1q0C2YuukDGcTfUvG
8VnlaRhJBDWU8mwkCjZfhWbfdZiVgBiN25c5lX7E6riilpxSeuu2f6vz/yaUGgTeAs/inla6K6yA
f1h8rzpPp22d8/rSMhge25pxdnhUs2yXjcfFYYCBQMCq6msfDfjEW36x8t/kXmFsk8DQQjL7dVWk
on2aeu1IAmrxvCZ55yG6+xHEDUb0LUAQvEkfs6IdmEzv8R6lbQQEmQNRB+6NtqYmnrTXdvZgQefc
E+vJRYECO5NeOfyYKP/cXmwW49VxigAewoZgmuPqmKsmEoA0Rp6lL9R4S6SQlzFXiu0c+UO7ZaWM
Xuh9MJJt0ZB4hC3R0RGOUDnkpnixVBZAVRq4sRPQvxyN2no1HOZb1CJkNh1rqeI2RNmhINrFEC64
zCjf3pRx+K3xcLi1uOnU4OuMDFgVOmJswPgEMB0WGMRx2kyst2kcr6trt4rFFVS4Jyv9MDvzp8Ot
PGcE+rI6hT4BJEH1NIZkvCx2NLD3+taY3T3NUbMd6LPQrwWEtZ26Ttny/nvJAIUDYeTvCi+h1nhK
Z21dm7kAaIJQuPWzoTnFa024IeMETSCPfemKamcafVC2+Z4y75ipYCuIlYdgU6KnnkJ4DZy/8TS+
wJg9hIX9lOVmkE827oBst+hIihcyFfsF+BzfKU9cU6YfdsuyCUkm/l/UyMp7Th3HsftYDL5Z0wIi
W/3Y//8S9a1G8MWiQIpQabBmWg05wqcrd26SQVgQ2c1YS9wsCcLRvCeZBrnZ9q1K95SEN62NH7UT
O4TGu77S6zFFmPoyatklYw7S4rdncJLeTRcRZtdaG0CAfxhiSF+8q60BnCjFFy+bTYSWNi47jQXp
eC0N4n7GCsyKdC+iJK/ZbdHi84Moh+lyCuk1vbZt+ppUKAREGtHv091EhG7INRbqKsx8Xxgqywl2
DMV4AeXAuCJmHqOQNwd4pvnRUPlGDs7ksmHE56gwhjmqrfxf09JfaWCfhujZhjTCxu/Az+HyQaaQ
2h7rKGedJTxEl/zAYzkqWF1lSI2soinVIHmM4xptkp9U0W6B2XBKzcc+JJnHcZHoOCcU1lvwoucZ
hVSbSk915q2Sx3vUmQwF3QcmzYbPCTPn8Jq66rOjxue6iND7MAO3hp7GQiOdKw/AJiRPnbpsCx4J
u2hO9mSctZLNVi/m17o1fywI32LBzzByfjyt51Hl5OcICADkGrwFLR6ImNmVouAX6pnsyeFQ41um
0nrNkvTI3/mGeeE5Byyf8vmqzOwisz00xH8ZtK5PArjbRszia4rjn0SxgXiCL4qkDxyG2sgOLFAb
MzrQ9t8M1Tzp/RSfjQU3kD/envVdQ7UQgy6Nfa39lPSxlFvw2tkykLIr8wsCImscdxWjeJMCEo3H
k1wPoln1Zv4vqdiWyowvlP1NfmjyCuDUdlkuCkPwiX30VBNoYuIQ3Dnlczmil7J+GwQ0WuRF0NU6
tkWOcnfxDsv9wCkIiy8sf0vtoy3+k+Ep4tMWtnhC6ZoYgP1gMPPmQfNGbq8GAOp0zUQ46QnRBjnf
vVDY7+aeCaSIX9JF07Fol8k6DO0OUW2hJhezz3wH0GJoX3IZ+kr8mth3laCJjqTBCiRfBXWx8cDe
UPtNJdbHj1VdkuWfhuO5xnmx/3UYenRIDyFyrJLG4TRC+Gow2dERgecAb2P4axaE2+JUBK3HgjPN
Bl6Zi8USABl+GblPzgCfCeRcT+LqvQZFhCdpTnJ/HK9ZVwQAw/yo/R00bjBj2RqkhI36J9EdjI7+
aPu2atwCTeFpQNTQ1yPe0eoQl19jNd+5ZdYHCPli6ctpRdVklz47WuFdw54A34gt6vMcPgYCS3uM
WQv9Smbfld71eJj3mfOtZu9EHm5mhqPEk/KSUCNnww7FI8bIARc8BCwK3/BSJBVMFQqpdNyWveNB
JN/Yqngew08jOzHh9zQHvBtfiXTEFpvJptZt3PPlq1lNB0a/0AQpuXGnwsqhlCB5tGcQqz+xqQVj
xo0xoTVnje6WGDZYJfUhbJLxSUmYJs2NV7DagbfHlog/t4fjyMdekmde09Ut6WskDwoXkMx1D8mL
P2dvzprNHoKyYbfVSYDPtxbebdZ89H0UlEbhtbg2IWd7av2ujzxq+ODIzfLDkNds5JWwNAqGY1P6
DoN51SIH8TAnKVN4/AcgnTP3YiovSfdcyUNibLPshYeCO82PRY70stoI4tCzMBCoghBPPpnsTSJt
9AZ12tRNj0EcopTlAND6sqORgdu/Sn5niBraHvH5ThErYs8b06MOuEpgaEXARdTDHZPXOppxFgpJ
AEATvwi2rbV11x/qhKG24H10fpLsbjR87h17yXM2WNvUsb0C3HUXn+runnC7wudAj/Cv6d1tX8+e
AetKU1Ev8BKmxQaDhjezjbalBwwRnf9VWy5m+VUsnBygHuz0E3A2B8zd1JCIun8zDotJuRvtdtJw
RJMjWrjbuP8oaqgZqOUaEtnSxjgMK/UZJUYPjkT9cQFQWdHIiEpi+2OWh4o0a47EQtsM61dDZic2
OsIWc0IYVbKYjU4LclVKvU2t5bfSXZGOrdfqwTL+1yJpqbLGj6N/cRRtyNP1w0UNCInyXNK1G3Zr
7uq9JfuutilTbIbV6Z2NTGtiGkDkGTJJx346pA4KfT4iNmSMEEEySlKL0B326kaynUL/4uWLsTWl
8DKe7YTBEMdOOLAeQM2hShqFwrzk9LGj+1crfNX6hwrStepwuWQaUOO3anQOdBB+qzLtLugqEDDb
YPAs+4fyZlvXExmMOP4YAbjLZxPnl6ZC6IHTCNNigzJkFNHZcYntqI9DhreYpZA6H4C0bITRITBC
IDXiXyELXeOYs/G0JcyZiurCmCBblGOcVEGPHWphomq8EOVVtsAvN0wT/NB5QMTdUYzzPlA3sFtF
Kh1UylU3byvKKeINidhrA6DJNJZBLKKZRM0Yko5Te0xn3MwzfjFKwFpeUaqimpymk1G8ZZFX8xCb
MB0ITW2rP8X6Go1z7GJz+1iNJ/ZQBGrGr7CsjGfrwPh9XR8jE4QyhpgGn1aDhkCxb4t7VsWWrpQ0
wH1IexhjtzTpzZDTHtZvSf3/zBY2bn0orf6BU2Jjtu3XhD0lZCaT1BTd0c6ov2Tya88r94TI2hCL
EIzfnHxoMquJQ2btL5nDhqhXOZoQ34fDqjS661VKt1N6HdtO13gN40udhVudZzjhS3Yd4Ws6Bm3r
re7YxxG4ty5iIm1lX+P0zOJ9BBnXJmjRVnbQJv0ZQXC2TGQ8ml6UjjtHSW5gq09EV3tyUXclxjtm
y9fQjLdjBf2uidjsMyDVo+GoSLgVsRJtXYTjZRM/60Qf5y5Eo/FaO8zI7YxBBAPy89yJFif8ADxv
uuShdUYQ41mQKXKDCdiMwyqTU+K1dnw1kJ4wvl6RtOca317DHd+HrCri6di0bB6d5kX27GlZyLAe
vtb6QEeNIt54KeqRFsP0I57NBSF2+0mywWUIrX9Ds+DdWnh9eNQYiycxeh8tOulZhvGy5Z6ygoyI
ni6vnvoyxDadHbIR7J3e1XdjGlC6TbtyumO+BPpq8WEnL1UdMu3ijrQUm5Ydr2toPuFYYixDgw/3
9yzNHzMyPdi7/BXTgahgmgoOeIg3iE+vavruFlhisVUsM6cc3wBz3IU7abAwn4yUnxW2BHffRM1z
uzi3GHL5ID8SiqpUsJESVESSOiuKjo3F5znKGzD3u4aDrDPmK5cLKMfkDgeOBWG6d53mp9UBtTk2
YgUOW+5ggHaAZq7zPByNFNdxmXg2+vUOREglh602KD+mvtKfxQzFcX4u9PDB09URDtrM7pb4W9Yz
/RnTgp/F2uu6czNq6ZPziZgt+i1M4GyDYWw78TOJFDMXjy5i1AnUpAPZWjUECiFW3Ej5MnHKuIZK
Nbu35ugl7pvGtVva3XVGkflUQk+aRIuhF6gpL3/NP8AQqxkqP81Ddvgfhp7ByHQ3Qs6nzLKOKdMA
dKMbQ43QlRDE4GC7YdxkMi1QI8GlmP2LMzgNQ/FfSghfZRcXdCB7oFaouldhCaeXdZ6QR7kGQOou
2qtLdocpvi9n541ROGJvmDAqC4seSO+GCPutjue+kqu1qz6WWrSf+P1sKQ9sfnzTMF5NF3V41DNo
Yjc4nAQS1pSbtxPKg536NSP9GXM3NzKbxAoSVnjqCFRlqxb9zAONRo+nVVvqLf6uJ53zpCZSJFXS
jw4/UySUV6G6b4tjM0bHuTijAYSMmCvNtuaNQkCFoDn9UkyIOIrKRB2Tip7rLxk+mHSyXmqwaE8l
kfKkRvpuBqjCHNwHB/GpiL8KK7k4ELzJoYMfF1BlsX+WL0tX+q0FLgUiY1Hae4VEWIxK6B06glJ2
aBm+bDZImylcNhbKNk0zLuuIPXN4BQ3+mfGvkctd1Oq7oUWB7iSHQq89URivAok1sUc/LBwQJZgB
6X0vmYakKlViFjZu+dxUfP7sBsEQGhXqVdgQSlYg2BhepxRH70pLadA4T9XZghtaCQT7DJ7AjyjJ
oe6VYBYOV38yoSJ16AeBRzKgc9vmp64IWou1bzsGYzAk4Hhw12bLITPIti2SfVU0h3goWXDaPLtO
s9f1wrNthkkmlN4NXLEzq88f1WGr0g5Hm7q2Tq07jwTUoS9t7UJp0MHsYqqOv5p2/mqs6L++cN5F
ugK1GrbQjee23deMdTFpPgsNsmELpL16rlT+lbbecs6RkfGTJufC/E1RN2SiPi95eaCL2UwWE0YE
dTDdP/Bo8JKwi2FOnUrlpWxToHz1zkKnu4zhTsFGvXClxvJFQRgNr44OiwIQ/0DemD6MFg+MYsBS
0R/YEZmyeWFasM3A7xKh6NtoeFVr9nLMj/ZYBImi45DD+YdbwjM0EayVij3V0Gq+LZ5vsCmvOm4k
jWDkio+xyry8HS8R3T5qmTVy5SuEuBmijK0FtUnVQnkwj7qMXsjswO6nR9vZdvaaa37XNYxdAPDC
wOZu9Ufdaf0Sz5Uq599aeaTkX3QNuoaiJKaOkDmVujouwOsqdEk2t1w/OEG3OG+O+4EI+zDZ+JtG
UEqxeo7mHduyc6csXpTLBxm+F2dhH8s6KyipRxxTvumd/mph88MmuFNRroNdRDSzDrRjUMm0Li6r
EkmkWeRyhJgKdJRUBKlOjDUt+2y4FGmsburePhbVQvNfFB4Sot3CnUjkMx0Rp1ptRkchTR0eAcVN
H+t/czbhWkK2v2ScsDKX22wADqC3r8RY0YfnlxEpf25oL7JMn3NlQh4nKCFpOpBl4mYW8HZ7i6yo
SoyoTuy9icJapdMsc6b6SrcdHTpgffkpsuY0jTXOO/2mokQqpbvLTejLUVmSY9YUMAIMmL+LWn2S
A4S4a0Vj6OnXqj5RyAyc1domQWoKOuXFiVmSkZuxB1/mu93qL5kMmJxYQdgPqAJtYmR8lOhVUhI6
mlVVWyRY7YArhVXLrkc7Jp3s0KOXFODNi5mVO6YCQRNONw0wiFmSdtxNvjLZex17wgiB220JRIkr
OAc5PWX2X1dQcSVxf1qdnUQog28WG+D2kIw4aPtB2L6M8H8pxIAk8D1Y5r2VsKHREFCbu7jOXYBy
7J+4Xqd+PEyYvHoHyM/UomVo17GLwijLUmllFtMb24mp64DMODywa72ruUDH4txMlnVqb50Wkx9m
Tp0/WE1gppzSYbSr4uGl668OeH+FFFp3rDgry8CdlYOYmJWgjsYcDQtxrOG10KsVBm4UVQVwZl0X
0kQmskBilU7VLoIFWIJqOge7ZpHctqdE1/ypHc8k8XnCWr61OrvXMdJknRVbQ51vgcFHJtKxiQnP
meL+A2MJwTIJj1Fpvi199KqUcgPUedPUksHfTzlLdI3u1mmmQ00GGiKyLlquUTSAHGmO6zFPQOsm
Qb2mgl9KhotR1YGFFSEGMYG7n/7jqqXypaw/WG4xLKmQIH4DX7ugdPPJKH9MuX12Gu2OCvjK8OnL
0bJP8mI3nWQsN9an3rwsbbLDwP40DP/pkB2dhN5F/yIQm5av+IIS90+Ty1OuJ8y8E7ouNAFIfQ+t
qvgK4/GxVQ+pO+7VsryU8fBVC5ct4YtM0HGi/t0qeJ+RJx2LVSzQJH8SC7uKH9SF6SCQcTjLc8ci
LqXDqHJn2wKYn7TkGufmB9OUVztKdrYFVJ1kGAbsz3Ob76akfHRLBchHXddmSDm48RwNC7HJ1Fcz
plPJXQJg9MVhf+xK8Sc7lQvmJc/f47k+sw+KD1OonlP0Ei5QV7VYHszjE0+3Y5r3Iv0cuRdVrl4N
4Jvi8EHT8I3GtBda/ZohlJ8Y8NWlBbfsPBCzPuny0Dt1oE5dUNv49o10p6fwnjt9y639nRbhr6uI
44yaUiabaD0HWFKqUKF432lYRpoPfVcRHE5H7UdZd83s+mQ3TKGGfdkPQRmrz0W+bLPI8qO8CCZg
YFbCXHXlasqJ6E90NrYBLpNNJ/t4v2qinaSiipqTMOA/zMVdL/v3dPXdz1iqkAuGIn800HQ7u2HG
nQR6m7NUm56NrO+wZEHwrzR1Rym9MZXwDfb5ZmipMGfjrC/229xqN33I/bx1HlEV7wtMY7NkbzAq
W87+b7QrG9G0z4OOhSRREcgzttf67N1FQxrp2be1rPghxZ+qAoPFOLyx/3oyZvU3aVCM23aFXUBH
8Iw6M6mTv8EATi9V+ysL42O18mxEe5gEL2ND1i7gilDeUhNpfHHTZPWRudbRmQTwz36Drvyzt5lN
LK8TJt2+0AJKhqMZm6e5ehBMgNpnsXe2Q+KJcAW7aGszMjYIGStwxH0YubyxBSNkl/Ud6vys4sgz
7eF5EuGxSt/mDvKMaSlM6lLkkYBonYkaQ721CIfg3R80jQCZUOlA/SWm8iSn/hWE/4Wpb045OsCq
srcGcx3VHPFlWAi90+cFg6xZ2kcjq/ZdR66qsgbBdV/2Ama2HYDZucMVj4gfE4JA/8wFH4ebJdbp
0xBCU/pe6gHfH9lMdVnh/1OeFhIJZpd5iVBhlfWJBdFJ7EJbITWO/ZiTMDizf8lNQyg27ZkuWzCz
m/ckU2CTVoCdEs1vi+Ijd6qj3jH+n+nhQrQlY9pcGtCNVd/vqcX54Ja7gbohVrVfJ4F8xI3wNrnW
duiRvCdkQOTmTbSFPwyojQCNO3P0JghzZNXseo1BUnctDlK3TzKm6HCECEzCsp/y6k5aJKpoSpx0
OKqd8Buy7p/GSD9OKqqiJb5n6+wdAoVml4fJWflFvCqq+0HITOAi2YFv2q5vGSPO2IoR20acUerB
TaKz3iT7oUUfv2TvxhJ9O+GpbTQWjz35BnFztVC8FpGzR+Diaww5Ct0igqIn9aKgCRTlH0hKTj1L
JdMNlZIaY36sDVRe1nNoErtrd+k91POAnfomRzZPuCnwFxDG2Pnjvt01ivLeskuKhpiQPGVHlNHF
th5K1XO8hruuNo51pvwbEX6WoNfpUrtNl4T/pdgXbEQdpACiDUGjA87PMnl+x/rd6WF/K64Oz9z9
oK/06nUdFjPMErWiPGFfNp/gAO6TiWMtcgmUn2dM9a6JCg62alPnzCI0xKCZwaBYDITL5/Yy8rlZ
XgHWUaCRpHbfLusDog2UsLYhrgpekrYxr0TJspal269C/TlRra0SZt9VUz9rFh9hCLsy4a7ULOTq
VDWGPR8JnfmdhDjAILB9Wx9ejTD5L0NehZv8X9jCUlO6u2An6wyc/L3GVBUo4i4hTmQJCXxN5j26
FODDrvhdRDjx59x0x3jYbI82Zq6diq5dAdLPQzLe44kF/aholItoimcTjwFPjBjre5FR7pCUcJ8b
mNUMvRnB+HZsfzQNi/nO2Oe5zcCh22v4F3qzfywIlLtMHBRowLFhQy96ZR7lmca4rVS2E2EQwVmW
jsSy253cySIYFaOGZd7aVmDXjwOzyLyCbz/GDZ1MZGxYy3ap1UOSfHfsj0Tr+Jg9PyOD7f0QBnZo
vqsqoOwapSyx1igi8crBHbVHngQEiEo5n4iE5LcDxa9eQx6MNq53oql2/LxpIxXtrgFnU1wsA6lC
Lk3RfUtWNytTq2Nux0j2DxgwOyTlMDJWxFNHP7RsNTE/R/iP7RR7Y9weYgeUMvDvvpguccN/h9ov
gkhSE7ilEdaszszoXMOzW/Ouo3FwDAtdcV7cpiG9Kp3rr0IErK3eoHw5ZfUMrRapJVIWMMvbqdUQ
wv/A1YbQiFpm2g0AgZt8vpBlT6vsHI3h2vNDhOUGSQ7neKZD6JKtOrUbO2xQ6mW7iR0quSLk05/q
dhsJk9dGHrSi+NZ4zaIp/Ba417JVHp6ysOhSzCANe12HgsSAKlTV3bRJJqSw3EYnYWoBkK/H7CZ+
vNCc93N+S0n7dlddXN1AjbJOsROSexV5od2fI13uzFA/iv4Pj3otlzORzK+2K56insNREI7KvvSt
ltVtHvQNaV+bXpe+E2H+dJ4zU9s4qUbMUvUokIAJd/wgK+kdvNE5Ii6WGL/unOcT8WP/bA0KmCTS
OjR2EfDkejBY9BDDwCp7zlbhBCeKS/wSuUXHZdF80hW/pDk8Rwr/Js61kJ1xFum7ZNS91NHOoh6O
cgoPhat+EQT9r9U6v8O+WUoB4MLY48X7R6LFxilpdyAcSxs3+Y8BaU7O9GdTD/zR4RZhoWL3x6lC
I4Wo2wpnZHMyWFlMJZZPGox/zPdYTQy+2hLr4CTlYSWDjUPhKwnPVCdbKNUJR4LgJQVL14iS0bd2
4XscsvecHfvU/Lo615itPiTi1q7vWSA7W3txVgr7Jun4lKLcb8AM23pzZ12jCozjYbmnD9ooaof0
PN4JVggpYIAQUWbfYDpnBWUCqNLTS6bkvmBZWw8lPshqP0DMxDQA6QxnLZqdOD6BvucSLA5GjNEb
WcmEarhXxL5v9HOdQMIcgojKKx31oMzrIIlR+jiIkVxm27G+IaEzhgq8lvLt0QHQ7KyIgrHeNzV5
N7L9nntm4axdZNg9tZZOAmn5bTKXIk+HV4PRUKJsDZTpahwedOWfq3+msXWYhpOhow0yGJWu8d+u
Sc5lpO5iNrN9UvvG+Dm62UEALQkztkux8YyatmaJMmmXFAilkpSfOG+9XPbeaEARjN3nhvBCxhJ4
CCk4UryKqHYsxCwchiBYU7/mutApdltlwiqinI00QaYOQ7W3L1EDvbq132KAi3md+7NN3Zijmc7b
99x6GZmpGsAAwRM/h6nC8rklToMMPxV9u4wWzyFdAiLPccnOIftmCdK6oiXKXcpRc993xWU02Q1E
XxWA8gU+Q6/hWjT5c7uxQcFSP1tLuhdz/73k/X+tNV+6haWx9h1X/wnT2iUFMw8LUnfdZME46KCP
00fJuYJGXI2/VQIYDRwOqp34bhLfW9l9J5r1QVrxI8/k31g4m5xsePzUZ9LHqEO7BymDWCPdU4iD
ZlKtvcHXDGytJe1kusFB6amu0GsV/Wc/lcwX5vFc1KzVBujGOpQSAld+EoTztaUEjShQff3C/vGL
bkAJRqYUILPmdQa9q1vKVTV15F70rot5zXsQXfQ0ysaU2q3iLcPnfpYdVHACirhEH6gWH13ZveoM
5wytDYwiPK6/iOzZQ7QDI9OiEJ91jFRByV2k8I52dxracu2DxuZix7zRYjT+sll9tfo76e6Vlhx7
5DL8lex29LQ+tZENw6jfdnP/2VbypDTiNXOsjxW6LaU8W5CQkoJvSjj961SFj7wcA9WyXpXauYqG
IqTqjNeIgdZTEhXvegEKONR/ElVc06KAC22Mp7bGTmG8LOn0qyX86jDw/Fz5Tcz0n9ZNXoGVeSkl
70jh26pkh4Q4YY0D9Sm1wXpUBzO/ocHZanP30EsGdmG2hbMeZNUI4wzZIHsFk51lxWrpa9DqbRJ9
6uMejUGELoyF/oaYj4Pk7Ku69mLa6AZEcsPEetQYQsXc39SgnrpYn9y8JIT8aLG3MEsrknaTUU6q
HBBhsgSLjWYt1XZ63b+NCMlD5vh5y/yYgB6zuEbpv2R6s81fOZGqF4HwnXGv5qhLVOBgA0qufAlw
UXix9k5/gNiOobylkWXyPaB8Ig4STxS+giH5G6NwhykKAgniIRwwURKMM3EtVHEMAnYJVOIhnr4r
vScdIDsPzvLnsILKik/+sqtrsWaMX+rujzgyn/gRz4jg8xF3ss6QyLCMqvbMg8wMhBMqwj+hVntL
cw9T6h514Jbrhs5qTVxB4uCOjq/UKiI/a9On7bM9I50rredFqld8qXY3f1hluhsseW6s+mWaY/Ia
yLcgNTvd00YGpu3+Cr3/1Oa17/gFKelrGgr6inMiTLL3uKKiLT5nJO4xQNR1vJkkU1BAMI3YqdAL
ZuQvyEa9JaF6ySAXK/K7ng9skZb5V+oEG6MRTMLkvLo2Z6y+HTqLAq1eoveHbuov0s0+ovkV/Fmg
xeaLYw54x4AJlHAuR55hFvBIQ0ZG6AUlXrbA5s0mzc+B1vEKF4HEg42mRuPRIBoy/R9H57FbtxIE
0S8iMExDcqubc1TcEJJtMedh/Pp3+BZeGbAVeDnT1VWn4NJoTNXePEgMq9kFXAIPt8yed0i2UBmL
VuMeRfXGLD5Gqb1yJcN40q89eMpZUL5rnrMZLDJ7RrJLx+xNRhXreLh6uvWnQlxvsAQ2JpuwJKOI
R/fWJt+fot0ioduJsszvjCK0Av+ODTSkSq1dTnaiTTku8NsNVUHKONykMQ3fCHJ333TfW6ena1Nv
efl1uORs96xwdWWj/Go46ECM7EqLVqYofowz/Y5JeKjqa+6D3G7o8vKzC8V4kVN+Gy1MaZRw0/Pf
2yDc9ARQFArGKNiQhAPwqopYKLMWouTD9XF7EpltUdP61j+MgKRpDSO7Wwd40z3KNQzBFw3JZxSr
LvfpTkxeK3f2non14EMUJ2LwVoJG98O5BtiGpUeXcFGv3OqLBDMmod+YFL2ezqsrTEO+x1soNPdZ
bIAlJguuMqj/csfbaC8BfMzoEXTUQ6/uUV9yVzaWI03VCMxy1akGhApruAkvSDXVoNLVVziy+0y1
+mDk+XaIqqstiDfrcMCgOZcFQmTmnfyMExFsslAYNfwSx2yytSxrTxyCekieUnhkpF1f6WQhgkbZ
h57siO6vlPLfoWZuKmtOsht/+GQRfGAU0+JtkoI/8sadM/pwIuCazareNGymEZ6A3qzasfrVgnIb
6NO3jbwwxv/0Id2HKZXIY7XUaEQMgOIz67XuRrhJc0PyyvEUsZPxMQk5WLRV8DBEFS4NK7p4HopX
5P+EOZ02fr7LdTjhnbXDQEI8vGYLOqffyS6OAHAn9GS98feKVwShC1kpEtfuObLjha6K77o6zGRX
myGUYrBNP0dV9dng/crlQgAFbYmQD2OxTEfkJGv4cRzgSmWXP0ebw6JQb9qU7E0JqdeCohJjbaOs
G9fWUDIAc0smsh2vREArL39RyLHgAj8nMfFHUSLkB+/sXp2YpZuWUNaCEIS5x/BQ7ywUzpUONlEO
hIohMty7zuFy6+8nA6UB16/f83qpoR5V7Q57DJmIdukA0MVpBNa1xSmPYSG7Gene0Fus55SIpXAG
5hZw8a9xDwb2GtpGXzIKEqf8Vea/k+mua/NHY1XS5MWVfi62kERpYroGNFQHY9cHD3wKLz5rjLgg
6GVW70Wk8/iUi5wYKbY8gn+v8TTughBI9ABfWSy77KR7CTCPH0/OpaH07hk32xGkrJn/h9kX9Gwj
Y1GKzxbjkEyaDQ3C6KSQoXANGbiYWCLz/ZgguAi2EhkJZHaiEGwR8h3Ba3mh+G4lfQv+ZnPytX8T
3boJmyhyNKzlX/QmIrP7VqaXnF9l7y1Qovl0PxC1pe+vO9NcAgWZa6UOAwDQ1LbREdyZUp+tAbrr
RQp04lOwJ8mHaWlj9kudP42iYK565h0Arf44oKe25a8aplVCIFVOwFvdRTzRQj97LGSVbmr775DZ
Sw+0vo6TKnU/ogx6IHBOdWe43Cn8JhzD2ySnBZodtknfVJkxeCbi0XgDdhPg8eQSOzKnVdI/3UQ9
C90A/aJOPXo8XZjHphE7AsyLttS/siLemHpCljY/S83Dpix5ckueAtxQFR0jYU0TYaUfKNE4iZgt
XWJs26I7MRYRGMnXAiMzl5ZoGTb1hR/C6xjgTYTqQRUW3ZQqw0/pXbxMbkrb5fSrfiTIZ4+TQCTJ
0zLc1RAM42KwwER5LdPsuM+bcABqTnBGld+E1tcZztGJxUee1NvWY8ZIIddI82K3AZ9EguFk+Cuv
WBegfHnQV5M+Hg0fKc9ySFCgXxnyhb5YzZyYRPRFl8RrLTEXhe0sCwllOq7IibIAYf+3zejMaAv9
bV7Hzc1tNLzvtLRYG15HrxQe8BHvKjqGctO12X4A013nOtQh5x7mJN7nYps0Efva1U6eCP95THSC
6KldGR+pFrzFUGOWlXQetLsTQoUY73Xqx7ScFZEmrgAJCJMGClKeQvp1re8EWiIwMXLTBdfJRQV0
21TOV4Krpgg1oor2nxByXYqTloLrENZjv515QdiHA9hz5OUCTyCkTMCsuzeHMwHc60Mv6dSgFU62
gBX85IUf4HrMknXQIOPYIv9QzbQda20TJPLU9ubPWMLnLTl0J6uDxTkTOiiIScsBhmm0rWfega42
KuvYIqZbLdaAR0uEmBialRrhEtdg+ziqBa9wGswIj7u4kVgtOvqLcPs7VUx4I8G1syuio9nZgma+
Z3p54QQj2swOtZLRASTXvvXFl7KMdRhTTkOtKLUdXDcxTjeTR3AheziTV22rpjwBowBpxrp37HO8
rTERJs3CGFuX6lcasxkIi67bSxDttILnWbWsmvGvH4pvu+FiNYINDTDvBlrO5Zu14ZBBc3X0e8Ll
k3UZrzy/OlqOBuq9Wlt6ySbc46gF2Lp2MAtsvKa7dnJYzo1WhFLWHcb/LkJrZRRN/aVR6+uqVzTH
REs4iAvb69/Z2S5M9+/cVm0gDULLrvnSC1x/LJVPc1/v0HFG09s5TiNdbfq1l1fqCHgqE9wEFGeP
f3DcIF/X7Kl4h+Nv9+E9irE59hUJ8Y5pD57rFkYsH4HkaBXVsRu6VWPF+x4wDtnhv2PP84QNdOq4
qQ39biTNN1FQPPHqzE0WqZRX1ePE1pR0QxNfEyZdDSYC2AU65yt1Ys2GVpry3+VJCSaGTx+b66Po
06VRxphSq/rZ9x0affk9AHIz5+mT23Ft5JdM5xnTgPtUxVGjuFopd0XP0XEo2it2ETiFXbTDC7Ni
d4RYIZlLWWzw4JKyu6VwyXNS/5XGoOik4C8CFoBBjcjSFZdC6C+qnJHS+Sv3xnMR4Qee1k1U7oFU
wM7KCcjjVKJmUfa0njjWO82yX106gTeKV1oOpVmHTtKTrisIwhjgsWaiiKLZqYS6Roou9D6BLJyo
4MRviLEPk4+Py0TqbHCoiLSjaQGJ7NMcATrg7eEY5FIuX/OYm0tZEEsqbpKYn9JyPjPkrZsKa6wq
/7Yl4QCXbYajn+SE9DGalwgPtqg7MtgEeqKnwQWrFeGjd8g5Fqz53Ho7k+vYXSYLx6DtGUNJqtJ/
tSEOWNI2HeUdYR/+JlmxsTj79a5azT8Wn0wrnwoY5IJfIGe2ydTXM4wFIYVFwAEXeeOvys48emV8
zOL8XPHVxQaBd1YFxYCpF3VSEzBPdSJ3wy2n3nJuGAhT4CScEo/Ubfa+YmpqI/jgsOKTjpuKEO6P
QIGXPRAH8WKW7TVwCAnwIr9VvnsegGcNVCJBRsOvXGYL1IULNr5V6ZkHpeTfDEaWCIqrcBT3zrDc
NGpErpRLBSzL0sROxwEewdvuDG0ZdvGBqvoGs4pHu1q5KNBYK6ibxkC/ue9eysHf6crn4ht+io79
is+lNOQbJVRKU8XWsLuj73PXZhX82cxg7ilwqF6ouFf0dICIVzeg0bliO7yILeYCXQIZ0mys91FD
7Q7X6s5ZgcJaD1N1qnk+x8kgoae/9Mm09xLzpuhNfDHK8I6Zj7wU0YiyrV7o80L+jTVKdgL6NAoq
9tBlrPotH377Mt5Dg4QPgBE+DYgKw1buU0oP6R6Y4MaOJgbUYs6jtCxFyl2fxq8eFTTMlNKz4B6N
lMrQYeD2jHzOhfftRlFXO1n1JsW05o8wdqPh04GekM/9HXN7qY4vxdxUwtu5Fnm2ijrXsnsXqhyW
GRg8A9nI99sPQxcvKTTkHoGV1puPMUxufpVtYirs2+AfT+nB0JMThOmtO1ovLUn/UUCkhYtqB8lG
h14wDL8jPNRa0lHQR1cHQzWdwGCNnUvtK1ymOid0/cpaI6Gw/iPk1pRNLOqz2NxJwsrEwmlwya59
MB1KUhoBEcMoaV5bNDjTm04JAGc+0PfQt/+GCa+BxHewrBRbgH1Yv3VqYUSwb2hi07iIQNXhtclK
RyvLr7AUnHiMbpx2p7h0wSBp2hkwFfwgwJ8uslmjgefUEiI1wRNDzkY2lDXRpTEQq7WAcWsIKXbF
G0433vpUfmSZfa2LT9y+22mI79E08paLjxqxpsi2V9DMMkXOCsM5bpt1y54WrN8uwn4X2tNFDw4K
0z8ryZfaw7ZkQ+avsr3Vsyop0+rFpYlJxS6yW9m8Sj9Ztwbc21pcENlOHR7nwfsTtcXBw5o2o62Q
KTgKOXQUeUWIHeboXF1+Ni9D3NFfgm7U1V/KH39NFnJBS6ZpGDZdat5E2S46mu0zKg70st8lbpiu
yBABcYZakpCYJ9m8H1A5Rkx3qrBulvM5ZMaK9DYlzDrEcwPYjpt/Txoaa5a/V7bP1kzuU2akQNB4
EtClNrAGRjpsEtxucC0gNRGc3ttcybSYDWk3Dns76K6Zp+8pVz2FJWdVb8E+zf03jbCslp/KoLo5
2dMpmEy5b5U2xPGaBGEJjKkFPiBkd1CNt4+p5W7Y5Lde+4gUyBQKOQo532lQb8uYyEpanAIYNfFY
fsLsJYFK3NWpXx2IMSCVt9BwJ7CVTA3TXgh82AEOM0z3c+WJwPpDDAmI5LqIyK6EHJcIAxm0Bmee
h7HvKZ9YAw54WSLuMNtd4omIaMgXJipatvMPQgNLMN3z44qXJhohhwxV86WTyJfdM9Sze5lzjPN4
dJq9MgsSvQoDUVtMN98jukoiEl5UvWr9P7DqDo5lHMLB23STtmn74uJn8V1IsaoJdrAxPnYCh5TQ
nJp7dPEoopjy0f40jgzTFlpFmFBij2CzSP9vkmzB3KKC6QGDAZqMrEI8sL9BMT0canFiauQGM9wH
pSAXOveCAPjHTdjKi22yjw4/pI02WQFCz/6YxOEsdzy1YjyxnD/oUbXsRlRdSUkKl7SIHy9VWD7x
rwkijjV+6dr0bDSbDIv49RLA9Kw1zgzdlzQGFB5Y2HUt7gs8zYG+JTwLy8S+ZqRKECUXROQ7NrIg
vQq2Ob2EfGtdhig8KIEplV/dPtLKew0Sz86z745hWCvloqEcRpUtQpFhHYy+ww+k089IO4CXEyXn
WEpj7k4WztyB71tjlqvjHIhmL95D2SIUtP6TN+BXW8JH7vN7GwxXqcR34uRbX2MtCy5t78ZqKV1i
uiLxHzotispVpJkKrGeOnb8GwEBeavYjlHQfcz+4ZJZ76DT/4WXxd5e7P1NSPWRr85HPYdl7m8kc
j8qyAZaKO0ZIfS204FXqJKmFf2b5RZIDdAQ319HT2FDzX3UjDgk+NjkgsdDrn07m0osU3o1B2zhB
9OqNwBTC4DFBiok1yblg7gAgx/jTk3xljeWpkJz+JWwtoR0Sj4bzOvkziQaZisChD3lOuNV7oF28
6psmXGyluJq5EJyoXwAB6O2SKNwZWfxpaAUOo+GI+Z7sDw4cP1gF0N548S69sn71pHoIBct3thbz
LdBq/WLo+bGYoLSpaW/wHgrH8M8EGpVNHI5rR+FHyBbG3FrQVN1lKhogSWLN4LwlVr2nieghhNrn
Ck9pxboqGCLQlzmy3rBUtf5SDzaCLxRNrH+gNXmDFh+m0m4aLs9g9JcJgJdxwl6ZqHPDUqYimjhj
w0ZeUg3thvNA1+QHFzGnzbMPiYdUxmqLc2ld0Cw5EdprpXYwA2+lT96eBSwFUN65cK1tHKpn3bBR
Kez2O6wMriba1SiMbYJ9XOnUFAxqn3rtXicmpWOKVHQiJ9q7U7uUBTLx2fA/YuIRdM3SIUbDR6QZ
1HDjWEniHYry1XBn216bUT9kX8rG5kbEoRhEb2WNFzc2Mcjg1AyPAzZkhYpiVAYdEJcYwGVvdGvQ
kq9pl/2BD7wr0EEDyplVMEeabe56xVrwQInC2/hGNDt3SeVFibdpB32TuPZlPl5yme9spe2MOXfG
j00rkbNVwXKEXYwT0SkyrNo6+slwaAWx+afsigdswWVqQHo2R2rRM3sOGOe0OurbgggoQXjovNqF
ONYrRTBbsBe7plTfQSe23eicWHlxBbGOGTnXqk5wPjqXyMjhRQiKX7LVYLVn26V+bNZ3QjYsILYO
BrohZPGHDULKLPJFOTpfHl+iNn0aHff9avbQsdN3k7+OVe0w2wcV806hntOEcEFPwVSkn77GLo5N
d5VS4sidyoOO7Wk/RVef3M7cuFTX9IZaG42OMcy6BCXVqV4+3gIuCMSbF2GtsVv2lqlIPgwSMmCL
vw2H1JHrWkt3rNejF+zbRnxRi8w8hPzIxNYb8d9IDZ+FqDZAtDaeGI+FMg4Ax85aN72FUwVjuWMi
9wNikFEcnpw4wc4GcUk46RG/0EccmeFCeTmrM74a/hFtzPe1Tf1FMAIDsItLn8H0ywbie+KaVfDi
9AqckR7hEGi89OQZ09Lg4joQy2NDbbNdG/yaryeEpOOtZQB6OnABccLuRjqV0T/46rdaKqxN1Vmk
2cECqZYTDSEJN2iXkTE6AlccUT0d5N4iCTE5+chMDtn5FitJ2hNzUx1RtjQ5V2MNA2z6HLMzWKdD
VBPDTpOHQWl2kIhdHOvHVqbnPtPXGR5EH0t3qFd3vIjQyaqlKFPI1DdXJFtoAC+TibPdT4+p++9/
4wobldbFVGlJpKYckoceM0fHWEgIlCm7OhEMOnObB0TVXoweGuwgMbg7w6XIaZykQKBTzqa30p0R
B08TkGdsM/8HCkCBBNUaI9qZ5jWCeKJXRJzMknxxARcjWGeSkpm0ftcmi+i4sfYm9heheaUchvgR
iRlv1jm16+A/R8VxUtbP2pz2jv5HYfDLlb3DHLTI5kXGBCyeQdgx7mSulpNFZ4KhLo5m3LUR6C7d
h4VufvnInPrYI0m2G6IK4cuMO/ApjCwK+Tpo0cdo6HsTuoDXWk+NIF3pNjz6+jdhy+jFlNaZdN1f
3DJ3y4kOAwUUaC4VzpX4kiCZZvQNlj5piBDjRIBbGRz8itKkk+/5CABJsccM8tJVLRq5uy3YcBlZ
tZhDJ033XTJdGWn11oN6MSR3sEzHjzZsY5qca736m+R1vPTUQYwkRyezvrRh+u027ufIycFK2aUs
cmAmzLufWG92bCyONYTvkR76Ehe3OMzgaR/BZ4AAzdqlcuqTzh0IqY6KW1gqxkB9PBN7RpV4+i2y
kq1v9Nvk6bWh1RoT7ScBG3QVMkCsvyIyld1kYkxxt5LlXj+anDXhUe+yrcZVUfDggu9fiUh7yxrM
Uujc3uBvWo9L+mQCCtR+nQgevu4jllqfPTgOQxEEYnJjWvPOkxTPxp2b3OTG4MOYhUA6Yh+zixms
Zc6SelLQmAlkGPnMeWJel436V5vRVXXyRnfhcxzwPWrVJyDiN8g0McujlqFcHwYON1P7FXWO8Rtf
FnYVA9u5sjDDNo6/H30X57G3szPj7BbVSir/1ekn2MlUStEo+fSVu/HlA2PG2bDjvekNpyLQNz5a
5Zw4dMiqZJBenShf6ZoEU0XjxSiXI7vx2PaWsqCWFyMjm8clMP29N7grFqefyr+R+XtxiuFfT++E
m/1OCVaKiGVPKips+XQEEGuKYJSxQUK20t+TdPrTJO1lIrU6Vc8+ThZTXW8TpV+inNiAB4J47iO2
nStJvYc2Bggn00G5uOxiwAYDwCjr241+ePQXNTt+yUiaCu3IlWdlD7+hBdaB5E9n2hX/sbnuU5SK
iJKiupruCmUkQr0JkTAag0fD6LFzz8qnr1VEmOFiEZPiAMvOlWUAE3RwEmH956swNP+PafLv6MAH
HCPkNmmSt2/rXRAI5td6+PGd4jiPkCVrCnBkjNaR86aKDjvE7HkUiwzVpERpmuvxSDThvqAVZGiY
A2M/Oplhw5Wj3PQyfTputxthHye8iuIiIPFqspYhxEgTnFg6FCYGuJwaMPK5w07AQnNYufB9Sic7
mFp5tkt7OXU4DmuddJDlASPpQgga3V0KhDCoQEUYwSiPxSuH7VWkOowmxs5MPFVkL4uyvWS1tbBY
TCUDzqSkxv2Nsm5u8tms7mI2zeU/DVA6F0IokFZ2qE3v6o9w1Qv51Fw6e7VyHzjUteNdLmt+hRo5
V9OsmUniW1AoZn2grclwygrtnGfyPdCjR+Ikv2XsAylnjo97AjQWbGdixqM2sYERe9mAAG5gFs1R
viqHA5AedRL0sMHIp2PDgmZ5CUt/iwJ6mAYwx2jcRBetFz30r33anZI4O+LHfPJm2BmCjSKktdbT
PjXHfAscMkom3GMKuhgkD9yL0GRGmrj4XaioWntSx7aNRI+mmuKnHEZcVxJ2oT1tBKB2f7RueV6t
x8QCTT2XRtq8ISnRBPFBmnVjtKwPKKbXlLEBG7c2prlwxGOzjvgeVjd8YMdRCzbSKL91qxlWYMAu
ZoYhWbH2muphU5X2qjLbZ9BgUwiSfVb65zSryOVBcyG489pFJKvAGb4GNejFevgXDTBIaNXbG0Bn
fZHiTO3PXVb/s2vS9A12MBEzCZIvKOW7SIx7jP/Y6TMmFBi93B5LAO6uhbEEeEUYgtCgL7t3p02I
xFSk+Eal9hKabIo1Zzc77UJWAKpkLQLMvyDyX3VqzdG2NIwRUINzRVlc2ONbT4yQZrxuIVR9oJGo
bcCtieiUeO4lKrQXrkxLd6q2pR4eCX3fiatspXtwEVuH+hL54L54D3XTTOwIThP7U73PP3Be0HBC
hfzVxJoxebQzevB2vN9oTJdRh52Sk36M30YCi/TfnSpnHUqCnm6AH8bZzlFpr2YbijZs5VuCW7uI
FsCO2jC1dsGPWDqVLZ0D3t+DnPHpaGqrZE4bRbAws1sEEwuyNPd1zhy9lBT+2csqKBaK23XaWmfa
GXe1yw89bopHoGDUAWcFHJ9SjMgnnFjA0nMJ0CclFdLM25vCaGiLKtBMtTOp/BVgiXXbWo8cpah3
PHZpOR3hwdkGNK05ESOndlN5culJ3es+a05RsWugPq2bSEgU837WwvUxOtneQaIAuvLIEudICUL1
UnncYDxC72wDnDcHi1yflWRctHfpBQ3KkvWTED0m5/cc9XgvwrkfsYbcl2JcpZpQuId5Rx9B2gbE
81HUzr2l/CrJTKBc9Ar29CjM7IOftm8ahDF6KjDsElmbtrmP2xr6Tdn6byVdWw3trlLrVyZSjsQK
lVfNpq2C19LjvZ55/tpsWpqSoJRQirjpS7Xp+2dvA2fNMmyTYGgrDJ2pVZ4rLb9BCTxKnItjQFLd
plW0p2SclymUdiAf9mIqkkXbsyZpyUoW7s0xehpuLJbjpXkzaN+hPmUjcoMnqDAhChNKKUl6C8s+
WOgKBHsegagPOEsOMZSqIubsn6sBZTJemolSqjrfpDJ9aHPbaIJVlQ4VScWZraufVB939OUthIN3
vPgmOgm5LeYMzuh+S4tfZOZF6lonPURLgULYOMXJ7Sn0BXHLa+ekEuPqU7smZbidnPbc01uXRh0L
0Azc3tM35ZbC4s+o+aUp7JmaONeipjz2GmCPlPwPFoyraqJNnxq/xCRxaFOGZ1gpRYYwHP2Y0Q4B
w3QhP8Kddm12RHYv9lXc7ZxW7Son3ThDexCZf9EGJDYEIJyf9Q56bbHIkhI9V/QnHCwnVQaYHIEC
dV52tVOyAuL/nsg22leJjSmeOqBewAAt+kbxHPaI0KCMu8k+x219TNCXhbyR0p/oZkC0IvlcQxt1
yCWWpFPBmCX4hBp736Tx344ulcHQ7gkGOrIvK9xhWGYCjF7+WvEFeXBWXdYuphVugB8uSy4kbKO2
oG05l8crIdVn6CDXdpyvIH/WcpplhPjL7RgXqK85QHVkm8yRT7PykBPnsZJ/bcl9gO7zOdYJtaHn
9GJcRiOu9aVOmKAQ5cW1KkwYxarV9GVCbUXFw8JOfYU+zL0nfYIuWBXczKacIFWhkztm1f5rOfQ1
A/vNk4Tgte7fFN5JR4KNaKuVQG5u4MUoGBasv42lb7d7C6V4MpxTDZCx726Dl34FuGQp4cLszBar
nl69iLK/Ce9Cm1+5VMyM5k+p2jNBDMTm4JQI7zWpI55fkJN2Fu8qdJuh7x4pZpHCbA+e+M78bpkk
f1P/FVfbS43FfLLhbYHRDBKEeHY/7SniwqAzRDmsvGY0E6UawjmrHiQ2wL52Yg5otKs0Pr00IbWe
025j5ik5k+kqeueRTd6xtZg/chtSs9LmzGN4itL2Pv/mkIFwXns4sEz6PrHfDKF+luzputbZ+XF+
1UMwYp0aUdmgfFvVA/jl2WGpkxgJe6c6Xw8AUivPhtQG1lwDQlTbn9QZPqXlY+cTWI0IR3l1/8QF
t46olRVmsZ7i6ROk3keu6BtJ3epeU7flB2JX9eAoXA/AZYLjgbrM+B6SKYjyP43zEZUBWzFrURMo
zutPXs8r1oVMMgBoQ/hJzT0T4RUwAq9UwvFcxTn2a/SdcB0Smnmxaw8aDa6B2gwhpXlsCgc0agMA
b+wgXlVxQmMItV5U3UkjgLZL22wDDg74X5KU4O6wjCQEbuyBh9M3yMeqyuQi3LPfHS9hQcZwrHi/
uqT0+/Z9iOzZasIrgKvO4BirqL2hWODqEFDIkr1j+c/UTeZiUj6uWYjcN/LTQIAf+88JLGVkieMo
bU4GbTfnC0VqfWqZuU26VpH5qjYMKGsaUW/RwM+xr9G/yTYeWvWPfeEt78O/juM/+/8D2QBuArqI
c9WiO+jjVoljgotFAs/F26YaCrzq7pMSOm/hw7Hqo5pTJt5q0Kt1+Fx+mN0TNO7BJr6QjgaOWmZT
xPSycjFVSOxWoKutXt8PI7ZOq6kWZVZdyV4i43mnYcqPaYzjmAC3bzZ/Wx6+kE38gCsIrvfsM7zm
AXRLDanbgAFgt/4vXriPBD8PL1197RX5zUn5R+MnohFwuOSk2Gu6JpKARsAFeJQLOLDOvgdpfCfE
q+qsv/Ox+avTxOVHPsuCbp+I8FZkNH9WlJTNlaV9OZ14b20GY9honEUZUibmAyYOLenlir097g1S
WRXE8JeIhxxjD/2WOfHcmH1baSHIx+qqacYByYVObrzxQ7soLPmMbXKUbtHO9j33p1VkzaRsH6aw
dkUarGhcWvTswBxi3CUjs8Hh2wK05RPaYlVzHA3eEDDDmfRk9hkorWwbYIxCaTS+S1m/KR1Oq6+b
30lqfA/BWG1RUWmxc/nxZH4zzV/8ehYH5EgXGJbdhxNVBxlYV7NxTmEaX6HWcqngZYwdCKi0qx2i
WdwYe/sSOJjr2hAsS5qR76UT+O/UTFfGAkqfgm8HJwXXRcPLomXJntaCP07C1R66H/YB+9bA8yPt
XeTAzmoLoqC5ejedcieykBJaSjo7vDgkdPcVJ6VZauuSohlG/RWIiVVdDN8h9jtCalw3jAUz36Kk
hoVNOGbtHM6TuWgcEkLo81ZV7CKZ0hvh7Cz2OcqsTqUPfBmLXFCdjc59H6FeNcTeexAESroMHB3N
I9Grz14qzJuVMX1mVsLCvn9T/imPQG30rbWfYdNV3XZLOboXajBfGe8hk4cVVA3rc4K9RVAvTdVn
8H8iPXwUbrntFUj7mL/uYR7AnvYZo6002LGU2JQOr5a0WHYpTd0Q8vCjn+yKcEXs+ciAAA3SaO8G
3bdngt0IampqcZ7Fw+fgEaOhDk/iUBZlsqxczBQEDA36r9X0Rjp84iotEczT4N0iuKiKjzofPnxg
VmHWXDyobYmOT9IolnZ2x96FxIIsypDgzDsEj5VtFLx2Xb2f/84SJnABqiGtZrwZibOhFmcHc+zc
omPoScFYR14ra+FXZ+YO/eykqeJ//Nt+UuYXVUKM77ZxsbFg6VjO69qAz2d6R0Kh+85hIaJ7xTPQ
i0s7Rt8yJLYA8m7vusgbno8rMcUBv5ZS/QGpBfWOD5CjQYRukEXc4RZU/THXy6/ee4+9v3lN8w6f
saXIRLwJG5wNQhhnKwXz6zus18vaugWsNMbKMV8EVGHAftYXr0JKfiDi45MoZ/r7PMLlxB5oW3Ud
RopW9wb8r8UmzKGW5s4/aU9fdstHN4zWind65fK9W8OLn6h7w2o75bLyIp14I8D4heHXwBvBKuXZ
8A3urti3zSHeQSN6Vm63wtACxzRd9hSrdLN5nUMpRCD0UyakekDgZZGAVG+EvN9zdHniBAjGOy/O
cVenb2af/FC9sgf9DK6te3CfWwSFzjH2LyGoXzLwmghauRyvepSfYDnA0XFQsSUiFw1O3PFrtjAt
bzxGUBzjU45wIdfVyOvFtUCwNxHwTOM1Tli8G+G8B6NdMkje7CrazA3smTYuvQDRnReAERHKZee8
4WzlVQVHpxrvakYpppBrhttgkGhNnUOWgXfmIpsTlabm/EiClsQe67xBcHFNh8tEZWzbR8uosle6
gs/qwQKRRA4Ket2I5VVmvuw16wN+3MugIzARJa61eNO0+jkL0CMADfFw8icSR8uEnpCMK603lyyD
V4H8yJ2/vIi2hEL4qae7jPtEBNG8NXouEsOygUWmGmjg/z9+sPiHdDcTpukE24gs/wzsbA0j1WSV
Nm3s0cXGFfG3nH0xUAW6ibYh1N8GyUmAPaBm4DD6JDmV/k4P4s4DaZdm49I16KjS90kaIOdMO73Q
tpYs34p0vMuWrQKhlgScxqCVG3fAwO+SCbIIpwc4gEhhCtoypGWB+A3PpaZIm1KBXCK7ULuZZTMW
OdpVZnIKiWEOTb33cX1ianinQxiSyXwlSlvIWNE5YeNpDbQl4OgTwbAcRsgO3fRjmtoFHi+Hlv+h
AvzGg/7p4dWZtPisSVx4touqxZjVdtSIh9wfQ7Ey2gth3X2cAIKRFHk2w12OGGtkxjdJVw+nNS15
99h56xjVwwqWLZRH35D3Gb0aQNMby+AegMDg9bHR+F3/x9GZ7TaOZEH0iwiQTCaXV2vfJcuWlxfC
dtncdzK5fH0f9sNggEFPtcsSmTdvRJzohLuBgXV1eeG69adWBN9FcR3wj0aAFUiA/mIExXkuSIFO
q6pvoIcXSB/2dqCpnPR+zT6qrvPPIoFk6ocUWODPHQA39WLdDVZLk09HHoLXo4AV03AriFuCwhlO
S22hxDaKa4xGzicGyZWuPWfYkamBei3QvaHRTNDuUmwjxP8PAHmWiZsu60JuBJZcP7XI6WFpAir2
qcBBRNl0zoxqw/VnHYcBtRwFS4zhS0yH3BWnIYUY4fI16iz/S8KAgEAIqRIcwNDDr3JZiebsRosI
6085Fvexnu3S9AjkWGPHqbwmWnnE0LEqS+2mq+/EZ8KmNdvBuWxG2GoioKrS5dlom1s547RRtUiV
c1Bg9KxHZROKZq2Dm2Tk2pDa4pFzoarSiMJq8nIdWUusN87KLHlN2O6XQLBwbbyTUD3UdHRzHkNd
vDvG89Tp37FDWJ9o+EZQrDLC/w8DAkM6ds7xrpf1e90Pq6LA7hFn8Pzb/Vxx5bouqFmCvD3f9IzJ
spt2LaCqgcZpR+k/VvldZsMhqMtD0GKN8tyVW1rw7YszRLedj0Qh+/jc8wClOeCghneZntyyUZwK
3yGKRfg4SPqN1GumJKI1zfRtsV8RvsnSNd+6HeFJ1b3j0n2aGSzoVouWQJjGFyeSHWlV3ubNtHAg
kD/5WbCO0Wf61rjlDYmmZMj2WdjeBjzw+dw2IynNybkgplZ2o+DqmBOikvTYp6TWU3rvROKd+qr7
cgd7N5b672SyO4vRzT0n+Igz7Tq2Ja5KhBkTaq7fF5skxxpV5s0G0/G1rcM1gQwsD+GB1zVrb9Dt
jn+ECnyO7RhQi39tR3k0agk5c85f8XabkvYu5F8XlbtIT7eZME++Va81VZ2TmCmttuFMTgttkNum
LblWRmeKXZ8CqzpCPgcCg60UzNuU0P/VSnkcqvFU6c1d9+CRZfaailymdudiuXiBzSo6mXA6NG5M
uets85Y235J5g+NjduS0PZOnjztV6cVzbfx6HQENULOJxd/bbbp1VMQfDvwvwQfmesUpzRCfYvZH
UvBdLnQ+RaKWo0t9A6mHND033Tc0pk8jmb+41UJz9W09Fc9RwyRRkTXDqD6hArcTv6W/TCRr303/
QifZtQ7h6UdbgyNn5PAi8a6BKIo9aouZL2PtQzghSaHh6nHfTiUofAA/veZ/8wTSLZYe6LTlNjmV
G1ZnSzAm1CsnT6pHxJgH6bp2fizlY/U15WskgGNTL63FEDZgUohui/UQD9CSEWKbMevS6byLyuga
ZeE+VuaRn4eV309VkXzS9QvpqorbWAW9xqQJFDv9nkzechLZsgmtjUtQI/TF3nY8fP/lcXArEp7x
1UmjXTYG8KfI4XvFqm/xEDH4mBHr6YzEJxvrEmStwKqcDNWLhV3C6DL42w4YFJYtURC+UiiIaTY4
6YN9KrTwlIXmobQrEgj6I3P99wZFYLD5a5uU3nnGsPFs2IoVJALX+bLHcROScUqd8GizvGVMIwHf
1jtLzNgSzd7iS14lfgx1pvafcDytaIRYVgXldmbA3osgTJLblyG29/+XHlPHFivAV5ILPlGGiLhV
xxqmIc04sXSXyvgGsziHlv/8Qr/7/nQ2QwzCjAif6Zwfbaw/Ci6Okois1Jz3Lkd4pPE9Hdnz4KRx
kaEHt/82M/0XtN/4ZJvJW0BtitObKzJc27zOOLhpDg3afUEDLsfijhvKIkAATtgGIn48mZCZwvAe
mRjnfQnGXB1DMu1cl+auBmacaQn1fWVbNoqocdDRfWST31gdfnbJAbn7qJJq3UbdIehH7IPe0g9K
QH/RaQzAD86jjlS8x20Mb5OCvFGPRGuSybpFsY2SAtUxo8Ed5Pa5pC++JdyR+c4yzvxtaiHlqjjk
1QzuQ5ffjoJPFs9+D566CoooMbIiyiijJZGDszIF6dptayu+evjyXTa7xsg7SXeBb6g5nJDZ2x7j
i0E4rsT11oQ+7A0Lz0dq3WKamwcgKZUdXppw3E+QBaQfwfzEM84UXWBTm2rzc04181J8GC009g4v
MyKPPgkCiiOrsIBCQCs5l3V76sLkLZPeKsGBZg1s1gJgegr+gioPVhgaIL6Audl31Q5n1ynZ1bVQ
kJQ8JFX7orTh2jXOvqu4k+OTX5s1Tbx2TA9IfvI5ivxk3IJblHw+tcnKUcPpiUESNW1BoJ5bv7GK
SVvxCC+qwdzjQ/7u8oA9n0zox8nvOnRdn6fAaOgS8bOjXTWrgTCcG3tfEtPzU67V6G7R/xsUTZIe
LM2rnnSv1MStieTtfRmx3dR4iyq/PQ2Ds/S8hBifw3vMNlxi17giqohsprGsa+PFZ1kv73lpdcvA
LjYjHl4nM9fFKHYNfT8GgTlCNdzqW84h5BufeHdHK6Rek93P+hNa1rKL+JZjyTwbBqx6apHWUTbY
HMUELeLIXFW6vyQJdwEH/+fZ3bcNfqKpDCYaTqM6IaXb7CMn3CIhkn5TO83MDlnCF8iQ1W9Y+5cq
bXaKNpZk8iXOgJyTtHL3LXaQEqB05HHbze1TjXOjpJYG/4H+GgvvU0BPbWy5tvL2RoHkceqghgze
wbLdb4/RKzf63yEz7iHAkyT9FqNcG5z/KSjrTIJ+bZCQI7TPLkDpkDejdReyeI9nU1SY3JuCFwO6
RckKIyBokbZQA3t9O/btVwdlCv/ly2zNb3kDq4JgLzW0f9jc9xQrD8J7ZNiv25x/XtOXMZmiTLab
DPOZS+VpPJWnqOhvM3dB0411TUihJfCSDNHW4WSE4rXJA7H1CgvOULVvRxCqOYCsChvexEcFpT8h
cpvTVh5SoaaIwhuJPxe7BzQjSnoufbzhel9dfEdRt/rbdPWJC/DWAbcHdgN4aJoz5KizQoUhmM7F
H13MCk4j5w7Z8s8kay+mFt4zoWDpN3Q2cIJQjIlGeoPBsBalPJZj/ua0RG09714iibV+srHqL5Oo
UgYWMS5vgc5hgnnwVFJIa5M6eyor51k3kIFD76Uc3W3fvBIox4/WtcR/u11jDS8VsA46mR9J5W1Z
A2zNcO6IjOGDsM5IXYnBT1nyKdKDj0ELX1yRfYVtuig0G7NQ6uP44DWTO1jGKWwOHAHqvrHWSIjw
ZIm6kooE7QQuCjug0yn01/HXisSLGsM7F4PnwSHAHubFJbb9NydSx8SCBVsrTMp+VFJQVdJtbq58
DCgT+rq0epAY05bB/WxbBuoZw1wXsa6bdeQxbW5s9tdUqK01HT250jLAVJn3IiM3hkeFkJ1gQyIS
RhEj4OSMsImevnrsQRZxwRssH7OXcOYEaSYdkbwvXTjVWSReJW5gbgxvJYd1TdlareIl3RePbuhW
mbCAZbuztezk9f7NDX9jCRDHr7xV0zU/iNkPQwu+ppzCUbcDtxjjH4E9EH4GARn+mWMwYu01qrkK
yOLFDbsA495kIw5M9gulq/yKkoPPk9GbcGVY1Vl1umsneJeRcWUd/JL2eI8aCkWTEm6yrq8J9XAs
XU0/uequOhUKMGnYrwpnxp+740ukgYCP0ruu0b5FB6LN194oqdXWv4ZUx59QvnRldlGKfDrp4An2
nUzJRg+hvjXw7qoCObBEWY3CDd0P33Vf/5RD/cVf+FpTafAkU+vVqMnPJnm40Wx3TXX1ri29B8z+
QzaXxFQBJAHa02YDhar0R1X0n3lqPetlthvNj0kpjO2WdxEkugc7ehOWfkjdfNdXDWUw4qL3/m+l
6e+QJxm9OVKlHW5A763LZo6Qebe21E5N0t+tpnyZzOiFj7jZB+PsMpYgmCIQbqXJIJh6GH6q7kAc
/I3/bhakKF+BBj/aKiQUrQPZc/HLLyeuODSj8DZlfBsTHFd6dC5FvrdLnzRHGWMzn7PdLTCqqA1W
JvcUWwvPPXqEtPsN6OE0r66+beoYCNjlg0yEf6IRZnf3+VBXT4kz0ht2mez8kBKWmDznGA/aXTO+
gUY9qOBbUsz76ljWJqq052AImIass0sTsIVmYPQObh4fIaQ4mdLbysq+pyk5LrNgZcXRk9tcy9IR
FES1T7SGPUf4ncEOk46xnOQcRM5PXmQ9uaE8VDFm/wniomX3n4ihA8HJ8j6XIBlJR/ylAn7mwg10
oSBmOrmKPv2il4inKxo3AU+1ExGT0Ed+9YkD2lKySk9GN1tWFvvOwdDRgmT+FwXVS6m/RVb0G9lv
ovKY7/l/Prk9/bKYFunzeCtrgkRJsPcJUnp5dpvmWladuz5+72RqtqNNqIE94XUwxS8J0aM0n4Vh
sDea3pQT3SzffSKbCBuHFGHhcaBht9YQS7kSwkh1pnUAkjZH1fAK4wWS0sK0SPo1IfZg/rpxglvB
X1Ug2fw0eZ7ifYFeSaZxo2IsSmZgLwwQgr0TPYYqfw8wSI5N+chIlTCn3so2+55bm/CLkJIuvrDg
Lm0MvvDKdlNv7PomXTqjtYunFBljLg9E/HB/HUintUZ3k6CSSSXU2+TBB1d29uS4uBRKHuu+8Rqi
sILmeuNitep16Nf0VGe+uM6imhuO2PljturDZ+oB26KwqMP37C7d+jdwxTVzmo2QGbWkw0+Ngd4K
5LGmrBh08RdYFLT4HvnWbJ4EVnbfA8NSdyhD7s0QKWUsZrpJLOt73gHJEesgbUicK9aRzsClzIE5
mEQUUcSfCgvmWG9ug/HH1aCO5NG/SqjvvDNAYIx0FddRcI0UWqAh6GaqIe14kQ68yjMOouH5CBHF
g/KAGk8jDYuUTsYXoj88jGQhRxY12PkWoV3tHCd61is8zLBilHJuGX6foJeHbBJHzSYR7rf84EzL
nml8Kf4Uj0aRKCLpJ4uzX/Y/NQO8kBeHCmQ8zLTcONxHbQX3CKVpqLyD4aOf13BUIQ2MJ9eeuU36
zjX6ZZOxtNC5slSygYQ0LkyX9JZD7Myxj1BOLh3czVq5p7anKWlyn6uBScjkqu+YS9vJLnn3JitY
YZK/PkWdNjLCQiP6L+HMBbZ8Skt9Wwnn0IruI82A2znloY6YDkV51gDbOYNXE8h3d9W8bLIy/yMl
YuaU7jntuFy7K6tgyDFLXj9q+pus6BSicsAzdlhAW4DqMItmVEr6pXnwbao6DOteBsHJtSoAF9g5
JticFUCn8hTn+l6VEVUgpQGWvH0SVrvLGAyrGqBnUvyLhpaHX6c3Gq9goe+0oD4nnGHauDUnFz3n
qWtjIt3kHLzxkCOfu8DkMBXvapOEjm09q7JYuo23cSzuebm1tl0KlyvBLUNfB4F40Rgg+RyO7uAQ
1iD5N9j9SzvW3yTwV3WPK9HJJEiI6TJ2Lg4LY+UX9yoz8ZEkdz7yvQ5Is8Ggwt64meDtx8rbMzEs
TLN8ZrWAPLQ2hdp4Jpq9We169geEsNa1DkTONUqs3S2fv7mQJZWiY0yAgpB/BlZvCjVes+Gfa/Ne
hlhghlwddB0f5p83RKsmrMF+EAkle6w58VdOpDTgaq2xwnNZTlh+sao9fl2G+WngMVbkzFu7u1G2
saYoABHGI79B+NKl2WIo/pkifWu97uYr0hJSbRPxOdaMXCYciybejeNrNoDcAcKQNOPW0v1nW/Xr
mnRt4+i7oTCOvU1CL++7dexSYBpxapHGxMNlLVpL7KfZKjZpR6QnSvAwo4kRa4r5Ufm8aT1Mr6Z+
yrCizIYPHaJOjlMX/KjyxDppaPeL7B3egQS+SMHkKIDhpAV8zCDZcmU/p0DLJgG6c9S+zbmcaaRv
2/OuVRgWT3mNv7aNXnk6l435YSHHWCUwu8nhW287c4RjQ6jgae5FJ7P7HFV6ytqp3rLoAS1XPjP6
7nGPbRKpLbO43WNs31RJsBp0C1WJRu8eVhdb8KbMNg3tDK5Nms+3v1Pa5akQecVhZ2K8K/hoeq+6
p5TF9hmDZn9riMP2VNeGNDnFDE+x9+liTrTS8RABjmZxeQtSUDsOLmjimrpwFq4RXXwDVmo/T7J0
ZJDTK3oKrMf8W5NkEmgcIZF8N1PClW8zUlpQY1va/AjR0iLzUeNhhfTMJNizkS3vHmK9is176TOv
1B6SlvrWMOdChDr4Xbh3bOzNyqGXJVe0dMSnOmAexxgvA9pZnZKuOP76ZvGGwfhuTsWptECLjykV
pYHYqWlG+tbavypPdtwGiSu4K50voSUsin3GXdnmCyGAbAWfPRh5v/CP01BRhtVBGfGXNTjjxiIR
iewUl6CyjGyrD+WXz3rEd9JdzhwQc5Vhrj1o0Su1xpOtCH+pad+G3aKOUZ4S50XLLsIE5zqWtJYA
j6BHxR73Tqat8OpjS/gt3IYF3E9HzXkC50KAsbKVte+MnlE3VCdGo7vNvTnDCJPXIffrXuDgbVYO
UQ4HjmTfTr+tqR8w3HCL6sibQz0ecXGX+i6vuOhG1j4Mhk1S4I+DLUB+QghAIrU6DKDbsoJ4j2Cj
pBAA3YH2howXnP9KG1jpkquy+C5hF1t6UB3MFOml9JODZUBW64YfZlZ4TRFj12fAFDg44cqNvEWJ
MzmT4i0mJS0aCB8s6r8bEpFto93435DAXwbs3ZLaLifMt4XhX9JUfPfFeLOH9kzrARTJCAeg679o
I1Y7dAg+1JXm4TgbG97j1q7J4UF35GAo4jwMY/ysGRSBMxitRRB+4wXG/MUM3mBky1TKcmbuF60W
HSCgBNJsgevaaIaXdMQXG5mkOzHEpkJ7Umy1TBeqeOWilnr3AifdCMFBl86HM1E71nEYt7FE0AxO
7JCXA7YLwMrbQMckYbtISOgFLWVXvmtzYnIF8dKNMvONG5VYBwakYXELi+K5JWMYDALChfnPC81v
k1JkAtJ8BTlVU+sMmXcJTvkaeuWplMERWPQmibydSOTWZ/n8FAuatUOz33T18Gy26W2qsheKwZ5N
v1oh2+L5wq7mWDs7xCmcJ7i2UUTIhGx8Hye8l7cHEhTgqtHiBpImbTMBi2zOoaMxFadnJYylZwSs
lbsZXfBkshHreQtmlr1xTHbpYx3dI59AkG6SjKMCsDO0XYX4Pcbjwc36o+Z1G/b94IeH6hIbzlcI
x8DkLWFn/2rARS62idqQux5eb6Jnu8Gb1pE+fZH6wILSs6qJBwCqMLd7+yeMIRbxKG9ZCZmzR5Nq
CUffGNykW1wMU2V/uSl1nupaKsxYpkGsS8gx55yy90Fv75TGsn6qH8QbnWq61kpuEy09KP0e58OX
HslDnNgvXpKfmrw6+r3R4hXH/u/yGYjhSdKn4zJFKGW+yxzdnPuVwUHE+us989St5XKSC05BwutS
8+6jLnGZjNs6VTcZOz+Z552szNuAiWDbHFFzptEmPPiLhGCf08ccvWhcVrEe1N0gYBV6RGUKe1Un
w07Qh0BiZINBB9wFUDrXI1nH3QI8AL2EWr7p43QTwMWJCpRZl0toDQWU//yqolu0SbsP2nZlZNGH
HXQbaFLrKCC5rfXWoVTeMcvwCaBl0FXKKjW/+52/7tG3sFwDXEwZwqqUkby7xBo8gATzDnBCLAHy
Y8QJijWJn5zbLw0Wi6gN0dxJS1p/INVx3DfXUitRUAEbsqpmqQfxxRoWQ8Hbq5t4BpLy6OkkzWy5
amJ3Jbt6DxR1RjQIa/4GGj84289BRXhG97m8h28DAAK/if9g6PZt/MNX6anvqq1WhWxbuMTiZtBb
stkJTYt2wb0p3la+OKcjrXLojIWomG0Rllh+2ogFKUdRwOBKBXJK2iN/gYL5qiftqsrVG9sEnhV6
mFGPDlbNlFiQtoWydyvYwndtefUz+wJMaGlo5W3EfUeOddMQN5kmSKMhsZ5xPNs+sDKRpkc7BDWB
ysFo0W9D2lId1n5B/WMV9bLrKkaI5BrgJV6JyQK/Mq5GcuiqI/qooWoBazqhi7Nkn0BYN80jIAtV
tC3M9p55FfKTi0rdJRiGWnTvIpB7T5suud8uE6/bxUHzGkYJ2PScPwqcp23vR22GRRKz1VKKK4ei
DFfcZq5W+igTbT2afEs4heFT8PXw425vSuPUOsYGj8ChTAmE4dM/W4jHBpdKajqXbg4nBcvGPQYf
Eki6WpLavCSe/1wWEG8qYzqZqsGNDKQ3KWt+VQ2oYwttmpXutpTu1pLi0bYpQlAmeMy41POi/2fk
1c4trLckDm9px7Wj9sz3xu4uSuvW7P0piojYmRK/4/ZoY8Esp/TbsmdpOX4Rlr1qrepK/XqtMH1z
86DrkReXhsceq/zMNHI896EnAJ8Ha0byLqCk8SF2wDTsAY8/v4wk20e9Otsm8F0rQGWgt2Ew2nfb
UYfU03FJde3Nkzio4m64Tw5LaCsJr2Uff+Za+qEG68NqvVNrOp/9OLw0kU3jnH1SLQHjmIliKrpb
KLS33oHvpnmbwJDP7HzXHej01FdffcTJOKXJptcp2eyDct8kYtURVONojFiVKBAD/ob2kEOQOK+R
3h/HyXhVevBVEJ6W3ofl0bwXeEfc1MBcs7M/DW9sT8hGub8Dm2Wk92NohjTIU1bLqMQb2cK9oK9V
bQL6T/+0eSiKm61vJF/8O7CXooRm1Z4w8joYndX8Yztq2tglF0oEpBOYARfpNDjknkmK0rJ2Phbj
XqnsKarajRXHD0wZu6rz4FCxeUHkMXkZUqCyUlG4pRpohz+Rs/nqhOo5wheCqUphjxvS6lCH4SoM
0lXClQOp/05944UH+DHG3WWQ30aesdKFt4zb1vC2eiHOpfNDnwWbHpHH59Du8e1b26LyX+OooaKe
TsYsZMwOjAss2Z2CpoCnoD7hqvjteBJno1VVgdYGnjzY4oXelK9IkTZqHW8jMn22/+1s8Hlhx63I
TlFm3cHaC0B3CT7urOSwKUPOdQREyLOEIvZDXlBJ2v7FxrBliFxJae81/1YKxeAagVaPdyZxahp+
MKMBmeFtxXvHFHe3DGADemyywn2m6E1p+IipVYTN8ztiFpiikBE/4xJrMrHOay5+pK7o1n0rviPj
YpUxqMo5sJ5N1aWxytkNG7DL6f/VEoBEOBs+QF3UrE2LMmG67fTPKqPDJA2yBQ2Ga5uaQ0L0lNQF
Yk2BwscIgWJiT+YBN/Rp8hhMxZigINHJSpyFWXC02m8uNoSgEds+wbFO4QdZuO4tkHTJ1X27SSu0
qZHFFrMId/pRHZvJ32dtsqUY9dvV+WUjidFPqUdIFJ4ER5F/YQ284yT8SEkZtiShF0ZGR6mYNrmE
3h8qRH3GW3xKMlsllK6GOvWOXLE1r2dEZouTgEziYSWcMX7lcuKThxbA/pbDCJ0Cg0IKdBhdojfs
55AaviwAumL7MbAJnNETx8vc1sjWUZKC7Hy4ea2Dvg/LbZHP5RoqZitH7KSJJDuJRVqmrCHzZTVq
XwrGNyru08hdQhT9vyL12RM7u9iY1mHdHMOEgboOWS5a8jV3dfi9oEujusVMDVDsWau5RQ59zpLb
P2SjsRkj/azy4pe4PbtheZJB/BLQLFdDfys1ex36+otpzqgIAgEEnZ/Y1gPPylZ+aNPmDmcKBykM
ccfd4ntZw2+lhxaxzaIkh4tKHNZX0LNE6Sme73B0cJ2xo3fNn7aAPN9Dz1s3hb2IYvrmXfEZIATO
bd/sQl6abLz4jD1G5cFCLAmn21d+AMgl3VpRjlfwx+B/KYsREhWv0UkOfEFqHLrWpbX6WSS7aJjH
nfqmHMqwc5Gv5xK5yMbTYKAMoHKbJsUSg7u3MmzVRnVG1X0tm/gwjRFdIoF5EpMBOSqm2djxGsjv
I3dyAhnKzw7RPP6zWKXWTK8FhdI/uO1OymtXvtls1QADM4soueTdNmQxzCGuFwENgFkFpclQ9avv
Jq9DRJha9yjycpLuMAaomNL/pxv1p0nTuwiMn4YvPVzS8GTB6gwSY5drczl0WuJ1Ii3slPhGqu5s
kIe1pThXGTABSx95O+t7YuWryIWkXuhnfFg35Bp+Bjt8noz66I3ubza6S6NyvgOMeWudiYH2a+9F
AOCGqwkVNRtvepNvY1umNBT52yDGQYdvC3hrx9GEXQClOy7lIxmGa5vEq65194VhfCLtspnTvS0Y
qrVm87LG8reABA4cAOvZQQjyTcEQ3htv2hUKz2FNNoirhfmk4+9tVHGIEdsGO/3ikfsi5L4dYtBP
aRQ+YgDTsYvHWUCfxF2GvLdohuGCLvuR8jW2caVGmNzTduBO2m/zFDbcRDAJpIzb1MHSbLrfSs/5
gArr2IbxaxD3567gic17n8SgcYY3RoKXJK9LbHlS7wolKCJRGHTxblZhrCneyYK+LWJ1Y0SXA3ks
2b9LZa5MHzIyQp0dBg/sSyeXNe9T6v+EQKtZA56nxH2fDHGBioHBXNy0QF+kNrtnz/31jP7HxIcJ
He+tkUSsFWW1fAnbGhCAwWzMrcFTi4xUsw/0QKachdnZjCFEQ/8CR3T3OZ67MN5As/rVIWfphFqF
P36aurnUamP+VPcdWIiOUa3W6Z4BeW+mj6Z+oCsQOtBtDhEMylLQoCIAodbYXX1wyZl1F+l4K9lv
6KjGVcGaF1mCD2zXx4QLKjA18cPKq3dTRUc9ZyMo/GdSLKvImfd/OgqZb4tdKZyN1tOe7beHwLau
Ro91Ub42SMGKCixehjc5IKT28xuBFEJsmqzQol3DUkOjdbsTEN+N+JTUmEErypTCdOuGyEc+OWI4
s0VCf7xp7LFRbAwre2SKo5Q483MRvPdo1zJpthltahTMD7cp1jcuH/soveckR61MQ9ZFLr+H3jkH
A88pnn3eIJ3xkKG+69zm5pdIRhE3W7LTTCAkRE2L8so8vA94n7jcinWcYc2cr5VB6b+H4IntyFgb
1fQpYtp+WSbx60jUtcZBv3AopE468draGkXAHogQRM13u1IHZcQ303f2U1U9Uj+iDUtl/zDs/sZN
Wi8ZdV4TkM7cMDknwuDYlakG00z/kT0bHZ0LNfVDJG/G9lTHwYgQNUVPMuhaWLDhKUEv1nEx2eGM
78HL7tKfXL6AFGWpIQE4zU25LJW170H2W+n+M9t2w0J6a5YgmbKo50tU7hiDVjKL4Bmke6tof3Kt
uST6+DYm9UZZOteicNNW/T/DcT81gskFcvYSjixMt4hrtbjDH6pg7UV4JLRHjF2nbjoqmLqdV8tV
CfenHwE1ieHa2+Wtz2d4BpFdEh16BrvfMm+RCFrc3AxHUwnUMkyWiWa/SABdcV2hUqrx0UxyheiO
GJizauroHvIH61oUb7qUa1hWa9siCaIbrKKmXQjRBYV1JWLAzTRBVMRewyhfdroF0IM7tRlAb+u9
nQfUMi3dhcPYYDXGbiz6td5AUAnDb4PqD1/zToEob7XZ4pOi4IcdneGkMP4V7sdsYw5oELPdJwxh
VbfJLeDCzHtyYcbVMUbklvafMv2dRwTPYCfhmekqkPCsnYnRvPuIUzCLKQIBz6rqyLrqMn6zivxD
hcklTPG9wFJlU0AFWK9Fj0AVX7peEuaVGHCrGdiCH7xaRdzE+aTZwUvnTeLk97KUzAhUCyVQ7qh5
e+h++6+uMGZY7d4yP00foyJggucxAvwBX3IAvONcTN9PKQeg7TZAEqyGgLAm+nNNv16OLsOm6WHW
9Xr+6UiC/w+vnAofGAHImzZce8NwEK5OJyr35RDpiSxJX6ycTN1UYDwASWF349Zsjc/SZzkasVB3
qu5YsDfp9GQVcYPPJWyynMEkRz9J/Sskp3tPokU10TXJ0U4cVb8YRE/HlgxdjEc0q1lCetXVAMyU
wtGoWJQ1gm9CrNGD1hycjI1NQd0zdwBbny6u0aLp9Vgf7XpvDBpb7BR2L9QTaxRrpmlecRFPYVF9
pBJyOlTNH83XqEm2z1MtbkPfXyCHbSaWfWP05yg2XITYvaeOUYMQhVqXVV4vewhyGOHRINgfD+Rw
ZzAHXg8648ZNUQZXKed2vZggWkoztT7PIcSQCJREf7Ub3yMSX0+T692DPLpI8OqNzfghUnDUyHq0
9Vmzpmw9AovdNV0cVs4ad2JIMDbg0j9bNi4P0smvfesvU5I3mua9DZb91fjAvtEUWC1fx057qE5b
WYlnrb15Q9YBr/RbQOyNA7GiaV+NoplIWwzrNDL/OXlJlBJ8fm5S2I1zzBH8+rTCOLuudRHM3GYH
0c41tXwxVaQPVHDtWE1WpoS4as79dTCTjPq9jwDeNeVBG2vqrGq6KfyDRhtIGNmHsMQ9ZmDYkRwY
WqXwC+o7FYuvCOUvaDLWbP7Rpn4oNzv+hY4E743/riTCnyTa86RBf2O/adACMWn+tZP2caToNi9w
2BOL6qf606crp86CkYJk1rhko+bmq7kwIeiMFi79m1mP65pFOCA45mN92vQQ1QejAprOUGUPbDZC
XuzsMrq6PYIq5GNtWLv5Xrvu6/QkO/E7oelZpJFBN12i0ttAn/h/+ppIfGsqIs5xDTLxqIS9GcJ8
IxkhTc5Nz3ZjmksAGdT9WnLHnDvv0woL1+TqbyjGC834j6PzWK4VyaLoFxGBS8xU13sjcyVNCElP
SjwkHr6+FjXoQXdXVJWeIMlz9t5r56vCcog+Z5eMYghKAK54uA9wobbIy68BoIMoT7dG4O+LDMXb
0D88xziQ88HV5NEMXW1G+MRp0x+UnDYJCDOEbffXwwZm5cmxHTdmbi5t6rB6Woe7fLpX0NicToXn
thQ3W8OeSZ9d6TQs8FLzMvbR1soi6Lhx+M+PgwV/5aVM663tGnM/wiKfslNbYk/oozRbuCIqN0Xd
rqqGBcEUd9Dutfqucrd4SrFKT1q/jzUaxyLMpX3KVSoOk11dulQHlGc3t9KlLTALt95Zh/FrIOiW
lC5kTY+4y2s02XyBxwmjQ0fAJqbQigP8dQLZlNqs1UY6pEi+PqykwAjKNXGyt+3AztFsX8co/+ay
9GtZYl9Y4b/QcetHYyePENCesMWJvf1bhHOnJcnBpLkT4y1m+RiaFt4+CydjiWHYnQGuUJ5D3h0z
1F8jLaTpgFBApsGYRz/pB20VorfmqtoE9nDquOqbBmYrZjXV9tSmpCP5MPGpChq5VL9u8vDqZs1b
iEQKjpbQHYm5Kn5pWGkpmg9znYAf5VS1hoJISeDg3JoMkXWmH2XyzSMkgaBWW+6e8XofKax/FNx6
ktbMGIsqQcSFB7FLWPacATnFbrISVXZtq2Q7DiTlO6yvXbI1hvZVg5zYZM1qTM1TGkITYhfd5s6L
xctVxyCQpmiZWibJcUIxrkesS6JiUCKi8OOH3WpqhrU3ABqfby2qv7oBX5imIkxokYFuLlmWvISE
NDkwEX+cHvyAf6/hcOX8rH4SvavBOJQgfBwL3xYao0dNNgeHRWE22Qju9wN7+zJmLiQVn5ev02Cv
iurPVx51j2U4dwcsUsCzKcN7H9eH0m1WNbxCNOju4TNUGOxgXWqdRpbh1jP/7is9wy6YT/va1F4B
on2NcNmywTxh0PtJfW6Q4qcAN96Yxq7Q04tM/W2Mo/DJsUKSUR5Cu4RmD/6ot2rmMIrBiGPT+bHQ
SYRqfXXtQ3TikrRlUmGRmYaU+4ZFv2Z8Mknzhy6uXqgVpHGXZjwDjPmaZx3eMwSPOFwTY/0swm4f
GOJEBSjUpfrV1xH+AG0th7K75RnvQOwT5QtW/PhL+O/rEe9uFGpnzQqelEtkvjG1LeIuvdqo5Vp1
0oxiXZksI6LjqH5GHF46K+uQR5f6pOW81Orgjc8lBhaJEG0O0Gf6h0anddHC6Qi64J9RN1iYw2zj
NtbBY2FfJT3XtOnNjDLqhobHLEAPnF2CYHY+vTm9elZ5RiqsXwZReiit4ThA86ly2HcdeJA0HTbQ
J1atirZNp604ZGKGTnIJ8zbHlAOBSgdODlePqGOXJY8OBGSOZJCG726B8T1LWwrmy1c9dDiDQuIf
GlYHIAAhK0MIUU1Mz0fazvNuBB2UJBpjgqgVuVabBtlSP42aADtN0EYla9OxviyNxVPov6YOFikL
IEjhdNemJJdadg9cjofGpJAxje4gGO/FJO5p5uCUtb5w94BfYJI2+7+0ird5PcCueLfZy8Q+t0uj
PnA3IOkerCs57MuJYcQcfxO3/EwSZCxQpTVSUeZCEg5NDHCtIqjhUK3eGzbrPeMN8uZtdNyrlvOZ
7s1layebRhgkodgZhtOBgD2Rk7me5K3jcxVaKf2u0bGOxwfUxp++SLdKd95iwLaj4AiYUL8Ur2Uw
tu/eSAbSCvZGFizKyuIOzDLZDNcqMt9ymYN36Q9l/g6B7qlyfkvxpZvJFYvHq0wokglQTCJil3Lc
sclfD0nwoqcO9VJEVCXneM0LOtYNT1+za6T40wydHJd5mrR8B8sAEwZcdI0tum4fWOkRbmLEr/Oz
TV0pRujjSCfIYHSrirRcD0nVcuN3d/wb6C4I24foeKuEVb2WobftaucfbT1n2QYVzBBtMUzhhvP+
ak5fFuw7o0IpGsk7kg9dmkay0pimZr2yb/PnFjmm4tEfmNeE1i8Mj/Te5NGrZnacuWwaRrs4NwG8
pMJcm6LdCYAVELkWid/9jZBL6uaTlc3aNzkBSa/z4ZWatgosSaCxPlWuOkvL/jWncsHF/ORmR7/z
lyxNGOYw5VcLSC2nxmIZEPgXKqZ+uJ5y9N47mjBDLBqTiF/qno1g8IwPacd/PePLW7jkTX3TX4y/
VEGEfMxcUCLDtHUKZ+uz351acxf55pvGZC+xn2YquQn1EEZ56CKw846xk40ivJhtItvYCxWybx23
hu9vvJGq+gn3b6hfW6oG6NlaDl55bZkZY5KTQ8IKqGioJ42D+lSY+VvqU+sedeeaNbEIq5fIwuCk
OZI9gbcbrPpaeKyTbM08Ou64KJKYC/S4tgk8EPSBjpEGCEfUB0OCDovkx/fVrq3HjcOZHnnDC5Lw
qtYEY17DTG1fIwlq0ie3PMiLU2Sf09GHe1kPFRWHKL7qFW/EksXAii/DnFVa+f+ayYHqaUGkTg4W
WyhDSDKN5G614TCFw7qm71Loz47BbhXFY8Udla2AwcpXI3cY+psU8sJoxQvfNn56y1xwkzmZpACB
0X2NrcQpa/H5hacyRgpL25c1znBYCnGn6VApSm0KOR5F3f0LmPpsx6dmzNvYIIyCxNlq07hkNr3E
VrCa6JubdKgfwrqPoII0XJvAGNhfZxUe6uaUmjoJNlIJwVyMXEJy4Iuhm4olMn88WGLBd5Wi2+WU
PVTAmdly9qcCFZ5y+AtC8zdP1k7OuDUrusceIErcA55KtzrLHXqub8L/CbV0LfEReQ1+sR4LN/JO
VxGxgv2v5MMcm0sjR0pw6oNMy5vWVjn+WvGc9M0WQ8mmqKb9NEE8sDqxyXCBUn52dNLkmuXOsXoO
ZLUu9Jpbq87SamhwDkaftcJHLp1lJaaVjZ7kNy2mqJKEev5MPPhqt0ePOhF+esWBqA/HhhZvBkZk
UFYApJS2rcBu7nHL6ONq4+cxPBSKrQpS4anOj8ves7KRQSnrs8boc6g7Wtslq5B+6aM3gwFdWizW
IFit8Bt9YyHjESBjZmKmMiD1W0QeoDZ02E/cRZS3q1SqHf/ZwIF96ZLZV49vhc/PNtLkyxBlEIC7
rcUK2qyMrT+J48gW14uCT4XvpqTsUFT1uz62EAxs9HFEDML1xVUHoxFLqKlm+FxqBNZVvTU6mutb
8jNjT3+rF54QmwgI5X+WJy9u+e747XPlWIeEnzwBv8tG+rWxmwPHhr4uahdyBo0WcXO3J+1brz7a
UCyhNdDWQauMlKAlA1x3HWloWDM2dXoJUHbR8IfvvTW9DmvNpQongTRFGrOiOoeyOKvc9GN9C3Pj
xO572Zv2czTGz5lO/7uAkdkCutE9sde0cFXF497DyF0Z8VkE3rFT6TGU09XrXOyggpSICUXejT6g
eKzmc1qyMi2j5D3mVlpFYqv2Mre/Gndi7woJ0NdvZZqcJsP7rOguchvgHnFGTTeVzkXofEVehjHd
xNZqUCAR7lqoFHrxHTDP2ba/UtR15FW5DahvIBG2FIScLNndydztGx1C7RDZEJjPOZ0bU82QEwzB
r1fUe2xfyBf3PhCsLOEPsEtjbwBqq6f+Us9fe1bIsVPuCFSdQqh7WJmKexxiZdTSizWpfVm0mzbM
4BM0nG/lcSxo9NVzDp/hL8rqlZrGE/Iko6yfPTp+VCv2D31YLkDZHRpZPIf9L0jap87B4kWXNfW4
23Eu6EME+k5NNHbcz+xviE1o+ymrdyThNk6S8aEzTm6ivlsvf03saO/ANF8MQAnTkQxlR/cOGnDV
dReb79NTqEXHAqrUsneqm9N0NuI7lta2vIhqxphz/kQDaGg1vGUjEYK0YQUr8nNjeqDYfzE/XwlK
LLVaQg3/Dj373PO90HgspGDjz64jmjN+fezsAIDuuGZS3mkygBbaM6BAjKXEssr+qeV7ERIBeqoz
AzhytdSF9jmEK8kmz+OX50jxOZCCGeM/5B38IbyzYY5aay11drlNzKsAzIb4IGG4nT5QxOz3z4Ic
Va8QYK2gf/eaH31037DNfqqaNXRijJuuGBezhhRF/FE7kDEa4C/5wBVNlQZCP4kTlCLcLuoQy8/B
rha5QzJTih6JCir20EXvNkdukBL5ki7lrz4FpVn4kOiwYyP/0YTJBncMXuuei0JDZi3sxc4uUEph
kkcsh9PO+4qJ9Ht2uRzRmkynYlGqPTmS2oaKxGY6W9sNADUDrjz4nKw2CUdN0niWfvJpYRoqcus7
NTB8+B7ZIeU+lBHhmYwRP7FYCniMFQ1VsKIWfk81IXHqFOk5cP0zkY1dBZr6aQ5vBT4cJvxbU0Bw
kyGFYHwRZHxXBDU2dJ+MxbjT9JhVLUHtekpend7GH4t+By3OjewTFld8Uemh70d6V+tTjERbAa3I
qY+Jm3lzHaIVZtvcEC+DWb8TECb0Vt1HFgt8yq/ViMUhlWcH7qUzlpTS8YCCQeQxvHdUX5uWeTQV
dUJAHtBk42Mh7G/NnvalqR5kiS6mK1aV6x1rz9qoMNgOTgarhzbpXrKOH0t6/JS592BTNBLC4hTs
Rk+e/bY4mu647OaFJIOXb+KQjoaNWeApTsB3878rXgKcPawL8q3pu2tvqmGnd0TGQwiRliBN5zwI
11MYyFBKTHcRYYaY2OdJEyyOZ3QLiwKdNGTe1vsvbDQmJvVct08j/0SmK+I0Y7SeKxdbPu+941M3
9FfE/cngyp5RKlRExaEDa0nu7VBhcjMdjyV94i4ksI4eMlPteg/BHymCNgVGLuetZ4tPN1evk8+k
lIpXtqFHSxdUMzmbJHS3nrBooaT+XVk3i0YkQ6YbNmovje3uXJLXXVCiz4H6rsKNiuUq9znwejoe
4x40D+uNrukv0YDPRQu3HiYxaDowo8FGVGQBKipjCuz6Ke8K7z1lEzkfx+azcPtrQ2Osn3wRKH5N
uVNL8k1RVLxS5Pq/p4GacYp0y03e6YfIs54DUkUzUxkiWCS8A+CT5wKWkF4aYFUHjAHAS+C8v056
/102dHGx4dT5YxHw3ctg1iL1c5nhMR9QetlSloN6i9r0aunDqTRo2pOs0y3wktw2ebsUKwuXLHAD
loKQhs+Vo5pIeFjWv8ymPH72OsuiZLHn7NoOkjLh7gDhF7v9wemmh2fCu2hbDeVJ5C9eZP0JDaNF
UD8KTvqFXU2bwS+pQbTpnHb/vFY7JqV10OLoUFfhW6dUuZB0D06zuYiKA83LsfZ02XMfefcod77z
1EURuzoD5YAl75UGghO6TSeqsz5OryA31rQkfMa0tfsO/eHUrnCtLK9+pV0MmymrJrjX8F0k5HsT
AWaoIsD8jJEI+jmLiJp+W/8pEPW9H95Visxd3gwDMAHJ2LGr8CbLPebEQ+Z6u9DJ1w1DCZ+UYTlC
8OCWv0jM5scMnfe2wy4YjR/zL7ioqYAC2o/8FHN41y9dm50lFQRm6i+IqeNoCFYs3HA1m7B4ACQ7
ln1I7OKjsaxDFKWshkuUURwVTbHPcC3bov0uen/jBCQ7e8SPwe3SJ06ftdRZ9jQpamLY1ITj1aoz
9bco5trmOv8gSby55rBpYn7nxNp+pwGfYoQ0rE/9y8grxE5j3ulfa5YkFT4VL/pVJspybOeHyWT3
pxG+rDCSWfZOM7DKgC8tev3ZqilV7yO50LkRplVlcgTzHVck7DNVLdh9jE9hUOJ593EYQY6E9qwL
MJAxCyRCagNuh5YStTGIWYy029kzyAn4RxT53E7AGVr1WZtsLANuaBMvMxuE5hKKu8irf2mRLvVK
rgXYk6ehazcxXw7b857beaZyG5q+xQsDGaVimGYDK3wJJIxGNb6HSZtyb05RK9O/yTB/CfueuTys
6JQh45JRY9l2p3TErG4lXKaSe8RtFO/C/AyR5flw0dUMngoyvvpjjOE/DMY2zMU2teAum0awhqRz
z0EWNmCSw85eJYZ4R4zHJk2+iuzrexImtwI7WCKy99m7P/cZJlZEtU3wAYXwKUbbIAfOcJjf85Kh
ap4DEW3e0Hpf685feXhuc3T6uaojLNFnBjT8NvV5trmoMhpXdHZC4uSVpWS7GbZpjbIvY/hRafyh
qnHL1QuwQPMqHW+us38yAeOUzN9hJp7JyR0SlCEfhAsYGQArEsXbXnHNYpmcgYvzVzOdYoTHkpb+
m97G//hMLdu6/GUCWVRAsrlcW+cpK46NkB+QrrZoWGdX2BtSj7ueXkB3wq9p3ls3/CwN49m265MO
vILAJmRHWmoHumfANTcvNvx/0Q/LYmCvoAKAcRM2ympw9n6FZtIPzplCumXP3Ga4d4Z+KjS47Irs
xSPRGRv6a4ZmhF1hXeN7jtxqzZnDhlZBdo25Busaicwh4Gll+/gvAneHV45aVkEivncvDWjkYLxN
vXZRerZHiaTZmOU2F5FFBuWL+xVhQsAvgs4W5RTfGsWIBNlw2fOr4EY6e4xJcMVRQdMod/VaqIsR
dgsGpSWtDBcIAqQ10p2XIZ9U+JiV9pSPAW1o1OH1k31wof/DEZsDd78aVciRiTom6FaYBqJdx7xN
wgUzZvDHpgu6xq4Zhgn91FvixblOoc2LKeZStRJV2jd3bqr+markI5GfNMTfqKq5kqCiTUpgRjgY
dH8Z6JJVw4raBTHhiVsv0gf/rg4aDn11GoIFxOlrntChbdEyR6N04TbwIBUnCKC65FLxGXoqSveX
XU29TEGVw8ZcRVJs5yRt6fh3bb5mJbG86Nwd2ZejxKGLX93Yfy2xUz+VtvkjgenZDeN+UNXk6DDp
kA0ZXb4Amf5chOZeFCb+N9ntqgQ5qd3NTxQgqHsj/HPd0EXlIn+mgcG3tCeD3+Tc5thgwFDNv9EO
Xokdn0qwKWnDqszozV3QRSvKJvolzVpvdYdPQ6nmo+2bf76oiBrmbxLAnO1mayGCF5jmv1ocXoyp
A9QLlLHK1E3kOjlpnLHhqC2rKPzzBV3KVn+uiAJboLvYUPP6ZTAUnOeizZd8lD4Nhs1O1n9xy3tu
Lw3a/wzb3HY5OWc/oBAiPFVBerM9nkyKOkACUDrVQmFEgzCa7mnI+u9A+hcvERAnE+NDkvgkwwUa
3LZfQmzqT4kJpSKOt6lCvY7a9eCxdTMY3pvwvUtRC+uRO4fP3CxJL9X+arCDvZdPh4ARj46AkJCW
jlOWelzIdwlOVi2N3jpjPE6yZs6lKH4If81gihce4DXiRcwiM5lqioaTJuKVxUmQOuQA3FMPoXjI
tJ8Oa32Bgc/31Is3UODFxV5vi12Qj0AnBdiJYOv1RDgiWK5NtEZ/3Ixa2vD41SurZkNngY+Fn+cg
0w+JdZUVbROjzwiK54gdATgQ5LoSmq3ZMHIY2x7AxRQ6tzbDB+bbPHkReFbbmgsc+cfBvXRpBErp
/+AgSGJnU4faJiqHUxR1n4Gp0Y1lxw9nGr6BWr8FXn7Cg0JFZtlRMVM1C78tX2qQQU+Rz+6MtHxX
xrvcddGa45dgIB2EnLHy7ODRDe5RM/2HGeQ3g62LR25KASTydb7Wlv3C3LK2fPsjF+pYp8Vn5KNV
kVriY53twnzEukJro2Hkd1FUWzMK1qEKdxLKep01N4P6dSJEhCy1WfTN2OpJhOAa0KGEUusYuCgH
borwE0XtXmPf3A5Di1+mqr/0JllrePfyMr7mtUc/NNY7vtJBzYmkc//VPM1ZeJ1Y9xTCzsFdo3pI
M96Fiowa6bzG5ZpDIdtOdGrppf61Tzm3rXFChlH2NqTpOopPvTluCWThQsGb53c1bC+8vzY2Tip/
Ge83aVus+Ys2HqdVmKuD7b0PDeyigRCBMIdVCYItTIX71IwFS1NzT4J+P+FpybPodQB/VWLmHT3e
d8sbr9L3d3xP1joxwLInk5HXP5KJ1RDxliDrT1sFp27ifGD4kMzw8L+5GA2U98EntE257/zx1kXl
duLio0r9GCrx4nP+aAkDMFC5D6OdvnzXJc8quN/YfrUOSdi2tvsYTBpR8LW8KryXzcBB0EV4Lpkz
iPrVazcYTnpGGUYa37Sq3IAyOReohms3KnZdWP/SB/bPrsMEfU4jygP/FvKwkxv3XuMpHQabKF14
S4hbttGwpEHrPa98HmFqamnw5IHoziIyt5XmHtt8ekhMGXJIz+R+tlFTpazJS6CRnnEdEwTMMhhe
yZesZQQqp0y/ucccu879xA75U2Sw6cZ2z9v44ZLka4vhrlu9oKacu/qo9l4Vv+WdZO3qMv3Po27Q
wD6153sh5WKZTYG4IS2ooI31Ykq6OgBSJAO01UypI2/ah9C1pURPNxJn78bTHR43+nmb3aNU2+eJ
OsfRdK/jDhaA+uzw40Sy31f2rBw+8jCggsa9EkmGSlttHX+4cDdlrWnviYcM4BLrvy4Nj62Hg0Vi
Hezr4jUqMPNE5axA4KwfE2i5if5sJiH26w4jUJ8hWkgd8Eum2f9KiAv4zauPfqx2VdWeaodHrHYc
EMzmpaY3ts8IF6dlueJq8THq/r6D6siYCtK4SQIsGEhlWH7luxNh5uscEvPKBqgIEHDR8DiawlyG
ngH7OGFBLX06KbM/4EEXTRUgnafkiDmEHfe0xBjHfqKvV7qtb0Kj/FAJjoYEVA/3dHoN5otGYAKn
65AcbYZ6QEGrHsJ0zY4BuXF2Ib36iNGB1M6FnLYYMrBwskKIVPVueNGZTrMPyVOmIzVnVawI1bT1
E6TKs2+JD9XhEhad5A+K/5MWWGtrN+KSMd7UqAiRCv5x+ePCbXvHQJerMurvxM6XGBhnofql0v0n
VXGtwgxFghhIP9WuPtdE1lcPvfJYETT2VljQAJ3kmDBpGLm+qZS6tm38VRTUF2bDnQqCXW7jV5Sw
EyzDIhpvmmIxZOBWFOTQvrLWRWD8ceXB9CZdDDAy+RY2cDXPJqlkJtsprNTKTXQqkF0EqgSXXqrd
Ih9BIA2OskivBLTHZeqNn85sLi1yf4+ZcZsTnqfqr8v3aZ3CTSlXcWuuhwYc8OTLY9mZ6zwOf7Um
/0r/1U2wDuIKo2DB4stMuKHC9MgMfYNXBNVhvPShRfFW1/wFWvtOEn7HCXVwS3mWLhHdkm1zkAFJ
7vKlx5oh8nuip3i32hQbdkMBql+mv5PiltNX9YHtJ9ZPJDkjnpshOKryqbsVQXQp7epRljo+Jlpg
obegjmNN8IbvwmV4mAcGR9Fu2VqbpmiXCRRedhweyy1eD7aV7or4x0mafFtbVx+ewJmvY9LPvBXp
j4n/jxOwvXvobWVG16mZs5Qx6m5YVEV4IKvzEFrGydxTDBa4+Y8uM7zr3nqsSQ65yQ9D8VXmGonw
BHSVxrm7SCLtXeeCJzPnXocWLSpMhg163Rxo2brzMZxU+XaEi2GXZNsq/JhPri753bBbDOadU0HM
Q7NchKn8qFS88cr61ujeqrW9CyQ86tLCoWQRgK02jlB6GwyfPLcooxYlvsDnaEbJQCGY8hFX0Rcc
qGPM9VWCVfEi+Qfr7Z+tyR3RTzAXuXs1KnutqOONGm4ZUvZc2jt1Sapy3g5/MDosOHoYEJP6N6+s
a9/3tw6o3FOkuQ/TGr9c/uTZVu8pmFnhBr5aynhRvQ9/jO9AR/NRkicvqY87Pu9uaiSpbBQlv5AI
RZGMF/V9zcjr49e0owUvoUBRMBv/qRycK1/897YJryyhpydRxrSnklFSmTxSfWStRaj+GUV1C7Ro
H1rDeYrEsLICEMe4WXWslw5/Tui1XGZXITuiiZmPDg6YAoJUCL7XKt2EGaoeBUvWlN3npo1wIgoP
9WsRWv7ap86O3cqy0Rjp4vThTopom762Y0U7LFUp8ZRcfHrxGkjEvqu/jG1/DF0QlMkcWqluiZ/A
0sQZRmEoIu0yGdgSBxvqU9ZC0d9qKDwBs9LM6bAwgLRLPmtVhzXK/Zis8uQgLXIlWSOLnOhq6YmG
ISwyY1Wz9bTXFybb/NAPIb3TgWUM+AHyl3Gk9zq3P/BRf7vSBt48uL+l9GksTHM2Z8isdN5tlfI/
YC0TZnc56UdG2iAD6DRduszep+hEXgwtPmqHa6zyk93Fz5h7TiPjf4YjKcxaGs7rZZPCfM7DdZva
W470kUh9cjPsBHNGRHJ6Ogdeby8Mv3o0UXXC33BwPV/nfhDTOztGC8CoSw3ngzEGaHmUfsLb1Jvu
U8tcAI3DWz4HMtlezcUcTdXfmdtWLrq+Fqe7kdDVCnffXmKnnNfJtVM3Cx54rLLBe5JPq6oCnWBS
QakZh7qwnwdNf2lN76OedBCtrnYqCP84BmXCsbO3knY7WMO+5xRR1fAyBe6/WvdPqV+vlR7/hJjL
pqQn9muvRwNwf5GehfMz0UwRd2LpQKixovY5j6OvwvBIa06PFG4BtaTHCsJ92WO1N907f/tw24tq
0zdz2kseSGtwKGQrhQcxLuofqxbLLiMnjtWbhmFCaayUWPzk0bhtDf3U6C718wfZ0d+QlxcaP/DM
Z91L2VUnvem/aBpbNnGw6QzvaPFKdb3aKTxuFlAkIKc3k4vhk+sRaYSHnnblBsrXDTfaCcPYN18R
jLXeFofEXuqev9ABPD/R4xtsczlgSsRTRoUb5+WtchmBCTwGOmFhRizLGnD+T3+RDoUHuoYaky9b
Wm9WYe5KR2xdU1GdEa0dZ8RNZ60M4HiOj22RRqqR0ELpuLcOArrS5aNV+Qc4G9wv2kKrzbWOEtMR
JDMKtZugmw38LHzAUeW8LY8fa6DkWgPWcymPqIPouVaWWveGcfG0em908GOifulijHO56U+Beiu8
YWeGCAad+IXOwRkHotjmSYrYKc828JEsveRtBYqPTQwCFYvhxgM/XJooQp0Z3SKT+YTcTqb5K71O
T9jQjsIrLiwsb7jUuZw3N0nCKcvLa+EQHku75h0HME7ctn3xA6ICERJSL71z0WeX0G7CpWOOe1vD
TajM+HnShvcWRpTpN7faMy9OY15QfB+xyK6aMv/FZJhM3T1rbv4S5Fit/MDGa4QD2U6Z82i7vaKd
sQkNBm6u+OR1uzU3hab9sgn5LuG4aUFD0U1CjoPiXBTi3Dy7UnsEE/niOedhQYRYth2xmTbjs4QI
f1Ct+xbX4lU2Yh9TBwAWdd9MzZ/qsOSlDamOhsBYDU6Af/1TZHpMpQh7brxQ6uEpbW/I7xzH9/92
blr3NHvYWFjEbd19lWO59nTrh1jrMp9XT7o6pbGC49Jj3RZIzfNBPu9Hu2MRhWcvtHYpVF9gsUAt
6VPs+nd8Clgqf0LcGsk0LRNq3WyaOehJWbkpl+7a5Jyam5WSBZIudW/y0ubeXrSnzO6eTUN+Zmn2
WXakdKhr2GSp4A2LznXqbtlTvXqtvI4jM4o5OKxUU/XFRfjep8bcpNPOJkkyPN3At7WW2b0iVkaf
dvlVuKQj825t++EJ3CkmEojbMJWHCISFgxLotmJn43GRMz7Z0vf8OJAhBvUuKHxE6gIbb4D8gH4X
AEaK+IpVDlD0uEb6cZv2NFB2QBwKdIAxvdcDveKq50mHjyhbsnjsJec8XuW21pdu+c90fi2mkr+L
oxEjGooQL35zCgbFmKisZj3N1Ywd5AKT2MyT7xQXZsVNFxKsMROAC6jClGLjujdb/nWG+pm2p+fU
IhQQFWuKy/4Kw/mc+U6Np875YMG2neftGlJkSkBvLexgNstoZ5oKftyBn33A+Fub5a9CqcGaqv94
OlggML+HMB32YvRf4jZjVyLYssdWAZ0DRlxTs7PId4UruAqTSLbJvmgu3/6JZp6FMfXfA4bJClRY
qdl3uxwpE2rJhiX8pmQFNZZ9VZ9PP1kzEenXSQPzKL+3LWlVWXl7b4SikDrPpmQVVivvw+5IqLpd
78/xd0UlKdB7UEdPaM8PDYRdhPdq7qaPm7+kG8HUd4s6s9O1IfMYShEI3h57IPgDsmcgWl165GqH
bDd0YBC+CfvKlroR3pwGS4jZv0TaSJi3EJ+1sH4iPfqurPrSkerlUwcIKVCc5HUytauyaREEfK6Z
ZXfKbUPSij2RDzNSUJc1ATN+WTC4jxHnuAjtk6qaZWjzuR2GzWRrF3SKfdxa7y6sJiO19i58uqfa
xrkbdnOqqv+GKfcchTaZOy2w4CzUz6ZV/pNz3K7MOt69TNzqAqiW7cRHElbJKo3bs1k1pJnb4rOO
0ej92I22nZFStzBhI5u3GEZUfsW52+LfYmUEq/IeOL3zxHeBkou0fk1xfDgahlUnsrcWRUG2jv7B
3pQLlYIIkcU2sG8nv44h31xl6PFV1ZB9STo2fY1HNvhO4vHCN5zHjXwpwAjO6BRQnaCRNNlXw7Sz
XdgdUxnC1zY3fVucNc1574N0X8T0yHVohin5rox7DPZjl7p2gyBxfEopuBmb7kVo+TnVMUVo2k+R
TP9i8NDuCMPMqokPppE8sQVlfOZz7EFAq6KaIPz0Rvphy297TXfMt+VjY2OR1t2ChsbXchr457Kr
5VkI23IBdwDbM0SlOekNYYJSlNTVL8N/LJ3HkqRIFkW/yM3QDtuAUCkitdxgqQoNjgb/+jm0zaat
p3u6sioC3J+491yfE7fwbkSKD9xZfpMtvzAr08dcCygyroXbuE7xmJMHsHMhGyeG+M3kzEgdskPm
uN8pkhko8hFh6FTPmtyyZXga/ApheXIX12yJCR1Fu+nusbZSqwGhcGPrAZfmc+b0e3NaK+RKiBFX
SkiWJYiE/8k5ebKEZC+fNU9NXiwhYasgR4b8bkrVUwIskfz1eLfVSKuiblXrQJM1cprMLUYTV8s/
aVQXQ3bXKkhvgg2mypGNC5U9AwMrmCzbbu3SlfMdu4BQTzVlvXGNoGXYOTKB3pEnN37sfPfD9IeH
jGRhfZ3FyVnIJsRRfGG+dEKK+9e7xpmF03cxLJ9+wTOQdozqUwNHFZyJlt1fM3/pAAdsbPfHhayZ
3Zi7CG15XHn2ll4ccMIws/W+gqn4TaqLTtwLTSu1fPnF9nU/Je6HiU6QxMldMdlAqCCNYgvIhkMc
EE+SJtX6XLGMq05wvg3nwAiBVYBbMlDa2RCpvYNVBL+570JfmTMJpIl2GN+eaDuAE3Oa9H9zM19I
V+v2vu1xCrhZWayR2zpBf+wsL3irLfJC972lx8uazq6D8wjUI+EHpbYIl28RcWNiK/dz2bActQO8
RPbMY9aNTOKU8+y4AfVn87j26y16q1ex6mOWqFujF8dg8V/X1bsvFeCOZfo2ZPGsMMcgAZ3vG2f4
sLHwOZLEDbm8FJNxRzogzEPloW2cngka/J6S/HGICaGwU9aSjUQQhdyR45xW3K+vjGxGxmD3aEhI
+2SLDl2oEWFWND+yqm6nWd2KGFmD1S1Q1eK33AoipP73lRyPsSn+cZswo3mGLtuzqqn4s7OFYDt3
5zrOqXXJJxIcTIroxIFAv9ixv+omjWppnbRFYdHob6tFOJLRPjbcK2pduaaTO39lcFjjaVrtc8tI
nj3WPdKb23ppjkNxywR632jJAZKw5sJ2QXCB7RMJw3RYdOKUOjMCZIQiOuj+1fmwX5T+J90trV1/
tVb8QgrAoZXec50Yz4mdXMxC7TPoJeZsXAt82xODYokRFRnJWdIXokaIiUsHM837ibCkOWQy/hFQ
YdpUYB9CgD1WbOPiSKUrCYx0GxluH9P1DaiZ8Zdtp3vTH6G2+ddeQt79Stk82++94xaIsIhSJiZc
ovqdf43VfdDpWEZxwJQtKUu565zqkcX951iln9lsggNIHruZt4Wi7bh132ISdyvodgS1ZyNnfJtn
CKm8l7nlZMrbV5VzHZjQg1nWIyTjv5yzFgI+xoAZn9RoqHtLeB/KINfWaOc0zKDqMZ4EFOIZzv1s
EGZhlNVxzppj6+nPIvaBRZekVynAjQTQTqo9VzWXt6e6J0G0IXsPoAwMZo69nG77rvo0EvNBpcsT
KhIYjnpfWSqStf9JIfaiIXyotngiafVpcudzMVSfcPCfjIqEc6IeHirJpylVEBUQnnQc35N9gz++
vZ274qvIZkTbbn/L4ONUOH5EaXgdQFZLXgdeVYb80OdxOHkkH6W5ee2m+ctAtlyTmjdW8Z41CTUi
AqQECV6Q3Q3I+lcdnDdahgLKnyz+C1Jp3lco9eMIdXOFXs0kTPgodPA4NRSQCTwiL4swNNyA3wR4
p2SYDtK70YNvn60MmD1NJNj50gRIXL0tw/RWmvK2wGpmAg9LR3HbdRzUNODnsW6uA9u8bgtWopKT
SQr3YqM1gUcb+SK9sp3qGPTGCZzZLYyb0IAfJe3q32ph4O/pmNmUJlGtPtxFkLLRHHIspJhOb1Fi
D8c8mx5r1Oo7HK9vMh3ve4ApbdOfoZgdKuSf40CZNyNCk7hzoU2WyD1KT78GDewoZAldi9APUUS9
XrdKncvAvgrYAUC0QhpThGCH30xLsNlTJ/KsD3xoXDFB/hQkFm+BdbXESYTx5Nry+T+RSLaJ4ZZR
YHD1mKzzyZM00UzGJRnE6+zhCTeA0GbEQbmO+yPlfGWUWw4h4W0g/8cDqKtbLwGgPC4hxtlD6ec3
lkkDi3+7kkxg8uwhT5mnLglkoJVGdjk6lrVPpuU56AirIBdKESvEP8B1p/wHzA0fHROErLGuBwwd
+Yb718Ftx5LbMfoo4f33u3o/x+azMZa/XVdfTcK+6XR+13tvGsZx3YkidCVtAMD2xyX3nrK2fScZ
7nP1KGX6abpaMm71oa8eqN2BejH1jOZYfKiiDoNFP9ue1e0XV9c7x27/ueX4b8jse8ox1B2tuikI
OysM973q/Gubd3GT6z1pM/1r8el2sXtyRjKWNeMoUB7yhpXSfkpNvM89IbpQAlKByDMDNT926pFI
skvlI8Gus/SjsoebCmGeM0JQMvzxq5N3ApQWqKMficM7aJbDtLZn2+++K8EuwRLUxVZ3PTX2Fawi
BWmESygn5dyjN2cYhpafbGOSSfeekWyH0DmYOz5yijKBw8+r4tvMhT1cgj52SSuBcIwsHr0jmq+m
mfFi7BIfia21PtkIQxPjnuCc05A1r0Xnv2B+AkPXLh+N8nH+kaRSeSen+vXYutIQHVVVPo2a+A7S
oyurYV5cSKwHAJu30DgdhIDcXpe4vlReebQlNCA1RdbkHzcwtUnaoF3STK7NVTnpO2dt7muiwgNf
HlcTGgvJsdEYqLfaqR/xyYfYGvcFlk3gFzUch/68+WCq2URWl2J0sutrY5o/G4f2AhkgCeLtPWXf
3ZSxjfBtin3PvORx9WU1w4PMhnOiSYKz22u/se7oNkBIdcs17J3b2i5gHqQntttEJfagAUVz1Y72
3jY0H+t4shP04qZ9a7ExIg2uv/Wz5XOyeyZBveBKG1uCOjp0D6Q7FNtA6rHp4eKaOhrRHvaN+l5h
rUgSf6hyAXZnCOzMg5szsWEHDcPTvcbiiW42uEuM7qngDxiuc3pPDf21Ln40u/RNOt/rqbwqqGdA
HUStXT6z8AMYhL/eaY2bAfSXVlCcp/xCeMTTkvq3fJyhlwABsjPmByXOTZCaRBRWvXP2VzSxiemM
oW12BO84KTHYRCepanv/M4+1mApqFiBkv8fnfOot/+zkDrewVqx4SO3Gct8vZh2fhWtOFN+yUkDh
EBvXvKoWFL25z/YOUmUCG7B0J2GdGYyjGeWitQdHQFxnl9TJwHx47NNzldJZndHidJJ8H6U+cmUx
/p/ixEvOa+sGLXG9rXnGbmEk//9r02TFx2omMeeRW/GNuRb1hj8sAc2kcgbIzJBMQs+PBXDLTLTv
U+Yjo6j8ZvaOXd/Nyd4mafWqHDupDjbKRXVAKN99LxRBFkGbZmFbZ4sh3A4bvBeWCD0Q8n25yj8F
cfBqAls13frG4HSIs+Fv1M7LaDXveGAv+A/unC0/o52Oc2NiicueOkueRnArobMU710HHK61xR4i
2o0q0lO/1f2dcPCBdnvPd/4acL1r19/ODHU25btlilcnUQ9e597bc0moRUCYzHhrx/Ud3sxLrYsn
2Xr3c2yRI080Ewq8DOtCX8X7hVXawJebELYcO+pTIm5oBC6pPqXHIoZ4dTVnGBBqiZDYcMjv5QjO
M8Y1Njk+rftQGg2nMnhMvFa7WaOSNIL5YbUfdDfsyZY6twuFlkEPI1T1phfvQTnYbxjTTLi0xXkW
9jFDOlQRnZH6zEiY6l2cKn0g9Ih+ZT2nEL3jtX9c7ArQ6PA9tAy0g+YyFeqpstDAzJrQjUDa7BTr
g1BgNFh76/IRm90NprabrvAeUjoCHE7oELiHGfBUuCs4qYyXLYdrVmWYdUVk0c61c/locs1nGeWx
ltFamA/Iu8lEIDfIsW55K84dMkS1APNqvCvW18ep/8CnGzW02moMLhUhSQUTeKBAEd4X18y59inL
2V/dYLY/a+JVavHc+xnLjeCfNfpRXIEAghOtSu9X9sk/QYhxXpM2PM4Xss/3A4K0IS7fKtJYLCN5
V7nDb9mFI2AlxzGOX53cRdcjaR7BE5BICFXexFPA1K0+JvyrEW8sPK8Hg1mkizHGJzx0aDYbjntr
Kfu69ax9MCQnfnC4kG7f9Ti7ZBFafEwZY5rayN76BC9S2l/7I1Qb49HPjN96RIbK7IfrQ+GtYLor
SgdBjxFh9KdRwmCL9KryaXXTD9j7x8Txri3gLQwJs7D1kI7GmIHIZIObIxhOQYdHRnU9schJm/7Y
uvwbT5PMrsRxJoe2RNlclqZN++FE5QJSJJ1ubAjZaJWYPQ6zCAm6fGDYgC9ofvJwrHrwsJtNk2id
oESecnlHLMKhwbqvPcSC+gno7L5B3WcyOPdrBlAyexmbP4uRkEk4ABuZa4uope1a55C88kqUHE0K
Cahh+9dqTZrnU+ADFEO4OU8z4i2HbaG4sSp8uQ46Fas4L8lwZEl4P1kuKsDlvLjpnkiqk2EPj8qX
jwCur9Nqguowcgo2x7ggoWZ78XtG3JjkTtNaLthiSbQhcd2GfNfYLhMR86oqptuqT2+9CtN06UHH
d3/gAF0YW6ThUqP6ANFg2LgF2iUaMHt7NRa8DjG6HeC610+N8M4l31qtWMJI+7bPmxfW2EckzK8C
VYIE5xuzSFY27Xu8mldmnF8SPkInH+7XbjhqxgYhe3YVZYInTSCpNk1Wk/FVbCHx8xlhlNzHTbYR
rWuS6vp3V1knW09vpjGgmoK3J2CZoDAkkcJ2gHyap7p331TB/pCyP5/be3ID8FqR7NDEBNxt1J/h
RUL/HILp083Aw8lG/rlKAiZAwk68+m6ArxdCHj/kbMBJ+Qg2h0z86czGPWOhXWPIinEJ7iPchYUf
znnyVY+CAbDf2MsbrTCls5owtkHyCpECXyU4HbEZHGYywzBbWiZ3V4ZYJaNqqzLrw6XQ6ArY+n0A
Y6fXEuQ2mpeT9KdzzBKApye+kBT0Y2Kw3BnoecIUth75gU2fECYe2GlkrmOunxZTNN7OLyS4uipI
gBRYWQCnxOyNt5zjU59lw0rMXCe9XrQwGMhSczguYrP1MonkYeAGZ2m1QgmKiYNiZpUotHHJh59B
t++XY60o9YysfosDBO5mgDRmZr2sEM0q5yjHeN8tzq8VpD/CurchFHiDTXgWJiJJkaL6HXuYG3NG
otJj6tOyOjYJoLx88G5T5tDL4p82a5kAK2lYfPHzKq9Q5jz3IFWFcj7gxzGSyNGuCXgkNil1/Iqw
BFGfNm2LzaWKLE4OiMKnIsBlSViw15gE2FZvWMIegfFTIAP+SptjwCifJdf00g7FhfDTaCVVS8Gy
G+b6RmF0JiMtClp610bd51Be8GlzHyBfMUC5m4ZAruedFRefv3zUtfGmUJ/bv1NRbd8kYVuZgPRU
hL3rH9uJKO5eHnIM+WkM5kx6w95IgycrLdYtg/xpmbk0euRCOrF+XGnfxQiN1WKeu955NsBQsu/w
6Bh9Vr3GHKlufXKMAqSPA87R/eopTGJco4FIzyVGUXeYz63wgNqI6U6yvCC55StN6j8KsLfClFx0
/s53s7Oa9JkJCps3TDOo9AvyjixRYVegS2BzAhejY3uxuCdDDFgAyuI6cR4YvB9X6Xz7XQxaeAuu
VYeMZCvVMYMXfn8HHoxgqTo4igIkxJDeIGc8FxbRMiDWItiUhxk/S8LPcZbxKwCpB5/E2xlL/IxI
Jkzr6j4X7i9Uhf1CoAJDoiMCOIpWxH7cqEVWXk0ttJDGjhaC8hK/RptsMP+Xy6nxaCq99K0pDZKP
kz3SaGIryJiW0EjJBUzzFZkR3FNUOFzmbn4Te7DJdP9aGyS18gYtaXvx2eE127lZMokZvZfCY8MV
EHqUZTQQ9nmA7ejFAfN6X3yJTYtM2j0TOczVnitB63RHagIWdxLPeWwd4ZMcvBqYM0aOZER80Lf1
UQUyZOj/syTNe+U6ZL4M/r4ZCTCRjT5a8CzMwjy1ILqLJEAM5x4mQubXwrdDO8sedYcQ1efM7MYw
aZM2Gu34maXLPcSUXWC2rIucC9dKNLXu24pZMmOpXzJNq/ctIriXFZDI3vbWHOTbpDwws+ZGYGnD
mYzPsRnu27Hot0dIImtlVt6RDNhncCpbSDT94uFk9c2wGeUzRXKFj0o8xV7DyBjckLslmzEka/DY
JHl6MXx1JWPzWODRpVK84Ei+q2jbOmiW9QjkJVFHFGGPbbCZ1DDaEg3RpXY4j+zMTIQARpY/J+OM
cd/0r9OG4wOUDyrBhJgICuaBR9Ktnbu1AbgYmCQ2whXtjYGkVthxSQN/B+1vbv+nqh8rSBKt2b1b
c3PGaUexjrbMnXQeSdMLpdFGsU2pb1jfGAeIPRyvtSwxJxLVRrkRNyU4I/ObdccJpvOVysT9mLbA
8QjrrRLEpIVF/Q0wDRCPVtVlcEnGZv+t2CyCN8AzMQw2itAKlTP6ISbCcEbLENlHuetALqc8tj6Z
4qjrSYayDs7c3E0m+Y4ILJE4QxDy6ANZmaPy4ccGv17QfYikYFSRvlox8t5qW0gqUHCuYqS5wdhT
RI72hg6FS85ont/Ih030GhfeNMSgrr2SmAGbQAFjcHvqYeS+ljA9GvsOY5wy3em9H03tos6orffc
n4frkkH/i4xHlvuDT3ZUiMmfG2xOIJFYqCWsFk00dI25Wgj17O5U0J14MO46HTx1wo+KnhlyY1DF
pyYgFZ9oH1Ouv7O/ak5+RfkvmyNXPCVNQ6zCBqEgUWGoe2J6B+RXhEwu6MXstbuSnv0+Mx7JTPOU
DIxvOQUv/kYGTHN9njU2PubpON54R8ElbrS5LcNrCF4BsfBsDFcUgwfPMN7RXULBoU7r87+szsmt
Nd+DGIV3xvBVkMzEkgrlbU/Tn/TypfFY8bq1PCyB8UPm7nVCjF3hN/se73BVovclvYRsU/qUPWur
hZjn8sHvljW7HSarHcKY6QOOR99Q36lO/wWEjgSoXKJghZt4sIaV9LjJhbVrV0VgUXFChJpsorz3
IxCBNy9Q76kvXbx1lcDQ42GYAm8bEa9OXrwf6K/MaFbCTRVYZ3oZAN5kZkxEQq+4MORIK7IE2Qcr
Vsp9D8T4K2oWJnh9gv5otsnLZX4G7ik4OW3Cznf0z1YN/4egk2R0yZDII2Mpn6uuvfPZoxNq/VIQ
tws8KH1ytfktpLOvcTUqpB1DhvBykIhqHJMLEg/paJVn+nt03co8zFX94wguudY41QtTI0J3prin
E7R3i43AE8BTnpPmhgYn0pmxX9sMfN10m+VqoxjemEX6b7FXUpbTLJrHZRuN/ucxUnhHLcP9TDuA
IrjECZWgx1ni6yA3WShrk+BOp4mgK56RPrDwSEUkl3RLECEvvOlvhvK5TvM33ctj32Hmm8vkscgS
h0oP3l4l91oOLPbQO4iEnaaTPY4TkXKN3R0qOkST6KWYdBWc4vdYJV2FrbqADuHp+WpUKykiZYuf
pkRTp1fmeAVjrgX1H7pGN7Kr8dNlTstbdC5JwnxWeFZ95b8ha3gURnvfuHikKMOtG5UwX7XyfxM8
K/qaZLPj7qaVwJGmO5vQgh66iqqqFgUwVhY8okVBxok6iIsHPU1bFHWOsq66MX71Wi8PM4Xnwqge
F4+Qe+oLJNj7QAWMH6ZIpjMCIeNb9N1fr/PXwgjgABHLboOc0y36VU/Q1pOhjjZzGs55QY6UtX7N
JpPwORjOtsUavdGNDtOxyBC7WRdmXC2Wg+6lIA/1qnKsyK3MD4GpXuaISjpykVrK/gCUVMncVZK8
4gE+FzPRv0EGphRZQT4Zb1kz7vOcRNWCwAFAkHa/WcuHBSkFYDTqByjlVsG2YP4rpeuGeTB+TJtA
oZb+M6RJj5Hl+ltMUOVZpERmTj5dkZ29laIs/jdJ8bD6AGYx2D+Zi32Xdc5JV/pcNdajj1CYI/BA
rt39zAk9rtT/ejJePajp/M4xBSv90A/mqVj8g7Czx5iGo9bBYRLpvKtTCxMO4bCETluzenFlfm2x
NPdZHnexuFdb3AiLGRjiD2tPfpwPAJVrZsIsskuZ4dUJeWIJ9W+FrITMDlHa73lOBCR9DSYNEAid
5NLPHhPUl7G5rNEwvtgdOmHf+R1RV5KJvZsS77f2x0swbTGKur6rLHqT7WDQSoQ9SWOB6VwCwFFo
D3bTYnHT423fT5WgtBzfTdO4WZGBEV6SIIRc1QUd7LUu2e8MTndM8Ka1EmUgEmj6yWvbHUNNwD1K
Ksj4zt4x5g8GsvBD4JsVoxMGBYwUIVZ2Df6rzbfvG5ptJ7HwTZzeeDHBQuPLQNWoc3lZbPXdGOtX
lyG963qgVCRCEGK3eubjnKzPNeS3vqz5UpjjMblcO/3JFPvagyXsM0GOS0ajNdf43AfPNQS1GvBj
gOTIJ7jRxYun4Cs0I7Bh7ztLh0c9jPecjWE8Og8BiEDM3yGoYnwJSH2fHPK6WWOQntBFEvANoK7d
VCLN2xbeD/WyTcQ+XDZWPbGA3UrUrulcx9Vji1JAoXQWTB7xX56y5sNjJ18aZPumT6PF60WadFxn
4EA6uBJIekA/0E44oMm8L3PhdC1Q3bHwowMlXufWGuB2mU9G8WMi3Foh+5fZygNTFjeZ3fNNPs0u
nbQzHUqW0mVeIKkmWVKIHcUi8xXm+Xlyq4ckrPJf3a8XxeEsAgRIrrEfkA6SsXMoavOh6rDOKM6S
pu+OvkuLwvgImB0oNWYJCnp1uiCiPNexhXqtY3LUhRb9Drx8NPzlySNYlA57NxUSWM7mEvJp4K+z
1rsppm0tSDSJecXBEVX9r/aRNTA1b9I/7VpIxUD6oZipRjzehAVTFVtQIsEBcbx9bzd/2x4qB7Zv
lh00GwETFtoqrYPpmYcxkPuYCm0QfHWBCM2uOPsQNVzgLNsqZCiCyMm/Zyws7AC1CvjwWJSt7E4B
x7EfDa20Cv1hwh0eIEpZolkKXLNPGSpLVoSbHSAce8gtzGLjXlw7UIpnJt2dQT5uYt/ZHpd2k2Jo
Tc8C189Y/KXOL8SmEGzUQoRpIeNDw/p4cv4Rf3UuCARrFjoMhABe8ur1oKC8OoQWGwVwAkrW4rWA
W+X9deAXVNDTgtcrHX44OWbK6r/T7EwxHjoXvy5g4cZVMQDp0Rl05qHS333tZy+SY/k3rRdQRmU6
HXQeEJctZOkxFxYbAW6tuDR9l47M16QeYz0k18BqnPFqKTExuussMZOJgmpZILeeRYMVrV6Cm9jt
YCrmAXzMZU2nFxJv8pdK+5RfDfsgOTrTt1aKPcps+MKNAN/F+F59C3EsgS9X0P2M194UznW9CrwG
hWarHJQcAqiZSNNbNnAXlJC3oLLpBXCYFi+Ou9pHZ8VHtasH2T6Nac2VUOM5uvezTWk+OjXRO9LH
ogIx1994DaWlZqx4xhqxlVkhTnMZTSjFjB3ulj/ZIuWauuC31UUSxQNzxjJp2pfGOSUd/0Mt0lYh
i8LXkizs0Km42muLwK0+L1n3Jahv3QoVecCYdWdjp7ziWo93pNbBLhMaMbDLfsQvcIkLL8Uc2rm/
HtLEUCNY27uGuURehfkySDovdO0ahYVBzdk7Pu4SwygiIQlZzyV+YmPA7oI/MURkw6S1RoJgjpjQ
QCtubwY/i4TdPFIMULdfBCBQC5ZQNL9TjEKxTdn/sTxmJ2rr4YSFA1qIh20aRTCs8XktMIlSrSW1
pEmPDe/CqTcTt9j+TA0/QLbmRlJuP8FiDWxS6oBd2JSx6yP4kr8BeZWAaPEWvE9pgQnKRdM0G+Cl
6omuZrR6vB65j1iUWVI42vyUsfWQ0w78cszEEKvihMe8wPHHvsXPRygHLiwjLNKvjhy60DXK915T
9PGfkLsWj/LMRvdV1UYQAbRQu5ycmN2Sk4ugGu+vWGoCuEiIPOCC+MTf0obLaP8YhXmDdlwxgOjG
yCS4NwwmaA9uQyBkqwp0qoYjttwMBtxj/FlIFB6rz8iK3FAEVpUiQ3hA8eeTHRe1yWI8B+j6QlyF
8jgMPVNWj79Aalh29GgZqhM8W+mGpKOl75g1LIoTynd+OkXxwDICn7dyEDRP22zTwsdrm6zIh8oh
Ud6RXKA5BxaWzZQBB+AKPfO1jKqR0WR3eLEmGv/YL7AcoeTdV6Z3Bw+YlbbRZQfU9yCE/5s5APhG
VGF/WmXZAclitFE0rMuFDa6pDYh+lzQYILeatzGZ+POTQ7frDfbbgQUr2WuclyFA34pGHuVT2fxJ
zEtY7Tje3RYxAYrcAH0G5iFJbR2pRHNN9TzEoDFaKIA2QgwF7XRNMG60FeeeO80aKXfzbdQOHSK+
ZzR1zHt4m4F4JjaryDXjs+U1Qctd0+vCnk0mn3ZgXKKFigIpzUAEmYUfHR4ckVrJGM5D+jE0iNdM
l/pfVYBB4xWv2Npy0VvU1gbYEuCNzhMmOGpZvRQROnamJMlMSGOBoMxxKoGHYXyN7SpllGz8ZT75
Ly3WVMZBKZkiOTKlNG5wAbREcsM2syO35EApmf1Gdj66PBzwZ1XrL9g9/C0Va7lkq8cCp6JHTIVF
NhZ1dTR1TkKv5KNph8OEmaat9jKTY1ggbcOp6AjMM+q5SCxyDpcSj2CZEptJTxxNCsUGdxMLSQ9Q
Z+XbTYjnxdyE/9A5Sv+oXLZR60CdlvSYtorEgGzJEADlD1mlunH2pjXxJVtoLwF/s/ySINbXxqQY
NbFW1V05khmz/hu78bPp258MQzziIRtbr01KS24ZX1PQwp1OACBOBsNvx8mvU7E8Q0wcUS4BIjbW
hITtrvuxFmIe46Y2w54Am13eljmUbMSeZeWQKuYkeFhMmUcFC6E98ePqYE48YQRU8Q1OJLchCB53
cCCQyzRYMRVJYww5WSqjQ2TrBp3gSqFtVPU4Y2UCZtUHA8cfLmY4jeyEavHDTGy95vVhmwN/jYeU
JLVkoasbK6Ba9L7VjqTYdN/m86ujJ+u0pvxWMUmsth+2MY1v74KzVA2Ba+naE9a1TUGkw4TS0PHD
6GAiVTPAx2qjirbpFt7usGJadfaJ56He7FRBVPeJBlKd8rybkjEQcdK70Uxmtm9s21XC8Gly+PoG
WTF/57DEd6N5IvjJMSTUXVazAS7zhonvyJ8CEGrCXB/+gS44on3MFtyb7FUmmFNsqzAAJwXVf2zE
DJmbLfxdjJhDVzXvDaKjGKTjaUnxsNLvboPEgE2iN1R7myf2lGl8KDWYr2iSzaPhpt5DKaFOZWa/
ME3PbxfFdqpt+SLboDKRErDHdnu2/rUh85PU8ScUzCEChv1h1Qxe1IK7wu17fgiOq2hyvU/XyYOd
79VfdQp/00t5APwgBp9STfUBP/TMtoFpVrbawT4u54/SKpiAGyjIijH4NALXu158vHt1X1JwdgBz
E3AAXRHHUa9w5pkti2cJxp4sZPsh85JfdOguLDP2a5Wh+ODadTrWLTUgjTa5dMI55YR8Yang9BS8
57PGwpbZHAB+w+KxmuSXrzA/CBg8W6ECgtCh6bBK3qJckLFalOMnJkTKbsP7GxaEkjoGj5mkDMG1
Ye0H3PhzukZOARXYzLCVBb69JzSEwWM2vquUXaoToIQxEDzwq3Fq+AYphYPXEmLddg5R3M6NUwJA
QQMOVtAsELPhZmfuxglVuZThKotjzLDLAA6wvGXHAl+ptQxm+it5fc4/5VCo2ERrUMGgvujjjsVc
rjtE+OxmRpsR3ZQjajMGIyeBTrwMJElsQmGOF+Y7KE7sP37EyFHo5FHdLeT4uFTeImhtttB0NrHA
jTPrGclha134xkaWhsQZEsw27AVDHRnYvER284tVcJtO0CArixcei/fjbIrveAsrWkoOo8xsCuh4
BFQEgfmpHGIz9PqLAAcZcI7hRE0FEWlA4pDze2+2i+RUO7kX+QhFkQBuX0nPeS+F/Ce6oEV9J5a9
pdhemisdlZUCxeo0yvy+/5hMpGAGGr0rveD51PnqXuGDYduTxhpUWoaiXfD219PIldETDJwb1dPg
9PYWPjOdbQdtIn90bio3YwprinFvxIAKCPird5Ohn1g+kMU9MeUpkCCB2V5IhWRbiemf6rwHnpB3
MIBNc8UbVJQOGTm8wabPEUvwAufzmDxn0/quM6hdnWeWhE3QhCGT1pH0tbEb4ondcSOAkSLkeqUw
im+HZECPGU/1aWq7TzI9sn1u4H9g9D2jI3No2txxe+FgIba5+06vPjM17f8RUeudypo8My+lERKw
QiONggXLCXMYyxgQ2RfGTzYRrB53ZcWWPv7RRkGR3IOEl/5CUliaUmdx3cwmd+nkWnwF5fxukicT
ORP/SLUUqYKInttZs9upwDZhzTRI6eQaiuaZU4B3WYe+G7wQ784aP+mQozO7Dpl/8Q1qNI+mlX3j
ma6PlkOuhA6ohO1+MKjaMp8rj5Y8TrDcUjab+8DmCzJazGM2KslWWT+cbn+DZ9UIpnn2cTM6+yRg
XlMvfBe9Wv/wfRuHzCjgikr++HG/vNtyZkbQb+i9Drzs7NRvnfA4McQMe2PBg5bGflh5A0SHxFSR
8AY8eh3r1cyNVeQXwGvBcHyq2sYc2xcxG/VJs8kpXpGXo7JiObRTGmNDNscDiktzYy4QudJZ9e9s
2MRizlwiOZiYnWOgTy2y+ogsoQ2JSpmj2d+KrLT/tQXx7Ra0zLQGnlW44w+zmS2YFi4hPoQHcyFT
vmE1ExaeTMnbYgQKk8EKU+UwsdX+H9EF1K3uJG88qHe1mH9HZQEK8803vmum9iKh1Y9zm+VRgZoo
GJywjhNyAnQtQoBHLg/kVESDzzkrRGbt5/9xdCZbkSpbGH4i1gKCoJkmZGo1lnXsdcLSUoGAgKBv
nv5+cSdnnUFVqSlE7P23M4DUsGjICRRik9Q99bIz6ZY9atzDpex5DEoivEmT+lGQIcVuTN99zSbH
7prc7pX93SDkP5XDaNLChhIsJHT4NcJerwoQBfgNgXb7jpXGCBIfywhDLUmiU5K8kGRK6enG68mT
n3W+CVFJ8g4lsQts5oD06EFup7pJyI/UG6byeG8vLsJ4POfeq/AM9+8+fo1zCGe78l6Ecy2ypDio
HMSplPbouy7IIX602ty0R3VOQjxMcWju+d74HiTxo+iDyBv16cM75MhGTR+ON8iE0MQoZPAO/xAb
W9J9oRQbIcVcQlN8r2qi6IiWKHmOgaw4X72sFbgl1by864V+v6mCC/HbdyJlIKUCpINlEH2TFcfs
JPo92/P1q3JQUIw7N3ITxa9oAuos98Y1dVfS95WXYNkeXLKxpj7gPafQcizmg7qUgs+guU+qEazc
Oo2qmdly0D6jmtXJFabhBJum2ygECHDjvk3BDEQKdBSDuuzWT8EpBMpwVi3kSSSHt3UBp6kW2oUn
jzibyeVX2hTy3yy3F/gmmiPmZr+KVr6kpqAAPgy9nLuM3wMNcMxKHhRZjl2iMFKcQ6pl0V31HP2+
YhIcDwLUCT8kpI3rWBsG/MVu3duhaSJR3XoqquJLzGbA1EYAmLDXtyRt6TRNOeewSj56H5Zjko38
5YfE121LQgsPcnyCYga0aENPWNPKSI34TrftA2eGbw32pIvMSHoGRGGXQPCSbuFYnvcBfz58t5fV
/facIGRHpUq8XzxgWjHRSyhdQO6G0MvJIB2YjuBrWeL5HBHLsVQOe1rXUrMUMvgSp6YvIpI9yg3A
vw1hjaPNn8Ujrt4YRlbVUxZImjfHstGfxrVhajOvym4HhXkt5NXoHNDZnXhvRkxJYLkVIFnCUdst
31XB+R9EZMSUU5AztqO0WlfEj6MhXKSrgeVE22Idwv6CmpOO1Y5gFMKOqKiX5lrSEHpytt02F1b8
CmV1cZHfUjyBT05QVbF0ASIb4ik7q383VhM0xC5xwMPbvI2E71KABG10XFOHRbAqfo1TZw6bzUfo
FhH/9LGXpLFqchTpFvY+aDxkrrZ5DbEAHx8pAUpDFKQ2E9g9BZ58ykn4OqNsJOgiSGGLbgwKw1Md
r9wQEVAeSUXPebtB1pp6uDjF9Nftyu56xlWFvkXSn6zJltuCuTyvDkaUxUYA00LjXTc4kMkIRHdR
NR7XRodAlagDlmM+RbK4TQgqSsZHGWH4H0syDkReUFGNMvrksigxwJkIaESTis3/8G7OMIBoxIEW
DvQnRMCsS4mOda+fYG2n1Gc3BbohXWwIjs/44LAlf2UjqY9vaUS1Hrh78qutmE8p+QbIDJlJStlT
aqBDvLU29T6g9IKW4CgTe0Hl3Sa+2pjT8QgJZ5k1+MWez6++ZrpaOxsDFrNAEiFFs01b54Txlogf
8esD5mB22/zBv3I0hh5Ts7g0SXdX0A2MAS5Zz2qjNdTzpq964I96EX2e+XiEpC0tIsvnpKIUj01q
dsdb7fBpJMNfhGVdZnICE9qWqEch8crlomW+CzCHzTPjQTeB/2oj3v2BKA8HizDJix2lg7wvnOOU
wvVxwMTgQMn2hK2lY1FgXEGuk+5oW68Ibwdnycmaptp4AJAAChyKmENyEx9roeZUHyDnLlzOGQ8V
dlAf/c46Uj+08k2dPD438I2A1+VIEPnVW5JpIfCS0Sd2NkVlaHcg5X/KHWoFBL+ALufb65BWnxYK
Dk/xGDLhTzTdDabkqQvVU38QexsASHH7WudkvjfZlsClOKv5VhP6nR0iK/fFVzPAOfqEImZTkTx3
8VxmpFHHaSnZpnCjPG6GTXJtgkeCSAhfUsOAFUnfEDZMXotKnv2I7yNPvHfOYaZcjxnDW9eXlTiI
KapGQCXqr3j+eZ82OuZWD5xFtPDDzlrXPwon96+ZZo4L23J8mgLLr8XHzd7jAy8CCtP1btyfm9sd
bCLUXi6lGRDem6/ABzxwByJmSEVlKNj0h9fLv7sT/nSL7mEqeCc3ryScsu71dZDgffJarOf+oFmD
laVKRrml5QjATnPiSVSTYffhjI5EUP5aPE+nmkBtRCHucp7H9a6LeIkOIIysDNnOwz1HzUFIDPp0
InUKF7NrLwUJZ9WnlAjwXFTgaS5jjMSGq9cjFhpnWBtkfgAOOfp9cp5pIThF3mrItBnfymPq08PZ
1XlbXTfzV0RjlM0OGVlNVJjsx/JeVTtYB/7mLNBsbUXNowxh+O2AlfKq84jWPSC86QjZ2Mbmbe3z
jonFfXUJf0ZdBcFJXDRNmkvP3GAF3E7AET81fg+hqKz3yH+Tw1qkgeLpC8WgL6jR+UrRAGIXbf8a
yxejA2oytRUQ6a38rWSY4/CJrGoZVNJ3fUweXggBgXxndKCxnDH/0ggu0L8C/I2llOQdbnS2LOZ2
1v5fB9E9ytzhjqK/z0LFx5Ue/Bfs4yRmooLM+tn91xiy5gTcNsXqRCOHRQVKS1gucss76WL26ggR
871pOzs1ACLX6ydgMHnC7nF3rPtdIpvyxzKBfKF5uPNnRIMaRm7c8zIN6H/M9oPoWd3vkMHI97PN
Js7zialTEiw82f3+UGK0O3UU6xDb6FNxUyTo30t5psCoujId2X5yJM+pdkoYvmJ5pqezT5eZBL61
Ny/9jKjRS9oPQieeRr2sPz1SoGnfLV3GvKPPnO54djB4/doQZVsC3T1pi7k5pNZlyKOIZWFhXqU3
nbuQah7pHTwglUgQZ1XQhg6k3UwgkKr17zjiiBSBvYACqINWrcAoG6c6aYEgQ411QTa4z5qxokmk
Q9iBtfZKtXGUuQsxAX0fvAUFQuXJ9IITlNYQ0g2Bl/OPqgrvj3KqszFkADhi5yfhU+QeLuvfOg/i
Px6w8mmN2MYcVM3nuKIKE//hcH3EUrA7QwNWosVGwPeaxaULqrGx9XsBeFxE9CLZr1WZrQqycsUj
QySRvKsi3WdbCZJZlAwiIx0YHG1h+zNeMGA01MDxjbIw1YtsYR4ZAlZFJ2XUiIJaYNREHcNCenTE
w3pmN7ds+94ZxNg2QfDRFeNWZBGHJo0UjNdDzNFvNrhBf3Yrvi7MX1SAP207KAnmVfauHHBoM6yG
wKU++eY6P+1t/bLU68uhDmyOjIunYMyfdnqqNlOZM7DJN4ZoaI8BAF5NzVsw6qdwQVBOYRQDjDVE
tmEuwahQfRB+z+DEjkI4LSnKChoKr2D8PA8LqPsEsVANWLfcysBJ4zSFwQGkC8agvsQT8jFAM9uL
Pf/BbJ3pQJLXNZIOMyUjX2Vdv9d+SdI+2m7KQhook/Wz6UcM84iosQxy3hZi2U/+HjvXBVWJV420
h1hIyHghFYSPf1AdxxlM6JPH7RgyrQrhpLMG8udV513gtYHIx55JmysERLG/chQXmUCtQ/PeLK6D
tvxS0g9+LHhqqR+t++vG59fRd0zxFemw/GBoj2SfQBzytOBILG8lvViY4RGhD1GNmcCQERC3L+h4
zmPS/GtHLq7ctYfjCreNOeI1sPkrptraTAUspN5YYjLfq/YSelCP/MLWFRQzkIADXT8hHvaYm1Xi
SehvT1+VK4MzmyppAFR1/RBh/Fkk+YdyqOoksHPmdGu4CWCjf7sY2CltmM/zAGpL4YaLKXF4oBHl
tbAONCg3iPgJ7sDtsTB4E4lYtT8CGNPCmK5YUY6yxzLK4semvQLwNdG5KG1Im33ip1yQdkgi96m3
M5sanOES9fKTdim6ZYqnwYOH+v8gWtc8nobHHXcuTzUbBrd5gZ6HHROEsABb60aM3fEA4e8PCcMm
1v3Jcy5tT8wGzA47QZ4MOGbVca7cEEm7A8gAanNb+dGKSGD8y2FNV/x4TETys/26XihuAn+mztDl
CHxm1bxUNSGEEl2uOMQHk59KGwjMk6fpck3q5KPF+X3igBKZz7VxBjvhSAiDP3sFcTcvJQ0fd7NY
PyPkqmnZwG5wRPGPBDbFmekQAdVse3aOOXPsfhvGwB40ge1A1v2YElv/FPGl06hHl1hHznucd95v
U1Wftae/gZlw5VvXGvYbcuhIQbqQ0UGHkMPtwg9WoQRFxR31Kw0iwfbitHt9Nbucj5I1j1Wx/0Xs
EyRGRGPlrjb5p/LhC7Hz4j22MZGo3nmJFUrD2CMSFRX51+iLEIKApwsW542AgPB6c3f8DoPlUktt
uAxmw49IGCo1E+65jpaRdnFmTt1BiEbqR1j75/HosCkOiGl9NUBpNGN03RBXwS2CP7T1GUkacOFz
E/v1+XAZ9jcOAWwPQGjHirN9RyeMypjLwR1nhoSoewNaAkoR/OwEX8IGJcMnItbhaqELmFxLVvEG
5u4yDma6qDriFq6nj8Sfdu58cpR8QXpD4s4PrZcg0LHRryTr/DMxzvUR4xgntnw6doatofZo91gq
QprckTZqPyB0F80Z7/tGvrgYCO5ux695ZhJ1cAOd1hDlsbSdCAsDEoo4yu4RyU3nOufS220pGkzi
U0cX74V4QNQna+ggeSzQg7iQgM1onGuKh+97+ybIDf5npe+RPpTK/JCelmkvqcWmrPxDhlB4xwAV
2rjbbT7k7OSxfu+ChPC7QFlNjr//HooIlht4jvrhmiv6QKw6RDtF1TgPOolAo4sZNOMYFDJEn0oy
RY0VIBoNOai8+vukcRWKiASrAhoi1F9rOKuzl1uRCdpOJDH529zUU2bmHTK37h/KBMn+ZNWpjVsd
pHb0RSYP9QmG558GVDDA6y7v1hZHHG+gLvsMQVoJ56OMoa70jOekCveXEPdtqjR0a+GyJcmV0BK/
Wx+nBf4YX+CvNeBYLxZIJrQGbxSrL7B0SmYVWxKfGLIgseJ48+AUlcTsTSMejYobf3vdOTlzl4SM
HqiGtXuEKvUKANOG9cSJ+aT6fHtvGj7doiu4WreVgZ8aqnOIQ12E3b/SYXooAjwa5Y7Cfl1olHdp
SqjKgru79m7Heua+ifDfrMj5fve5xVDZyc9CYUimn4PLvozesUXjxA4qQiN8CzCJvv5FGeHjwq8g
oyAgSWvslbCwVCdCrfDsCxDBBuJmMsyIwl1+0fJlBaT0ygf8Ksut+Z6DpjvnoLLo5yAOsd/8WUqm
AQRGPc2GMU8QttNUSj7SSsTX2+6Ki6fQVoWjezsrjlZ/Z7hJjuZNrky3hwPsZBqYnUEGP7tD/0F1
hDbDJTXRc4c+k3v4jfObxUnG/HRtsKRtxBjUFXRYh+7Gn++e+TIoNf3y0U34IbC9Iz9gXMtyKGYK
kZK/ASZXGNvpgwZH58JS/LPKne16IZEZtLtMzm1sPAoGxLOLb5YubL48WbvURNig7krov/6UU4EU
K4J2CTgi5HxjgPPj8eKi8kByQviL2SA9BmhIhXyLBRIq+5g0tQpWu7LFTpGFpPRkUzk9As7hZgir
t+JoVApYRrZ2tL2NzkLGUENpsscfCny06SHRD5xX+CfnLTkVMcvEfkBkHgF+oqYlsrdfMUWtyXDe
HQxjTMf3OX1up1rjsxjHPMqQM9JEozlwo9iB9waLWbf9dxKQz72HxJ62k6YiyS5qCzVHadNyevkd
5i1ShPOz9LAKuLMggXk6voiZ4SdagRk85ggCc+cIOLtUmT8gIKUxm5j8B9wqWeC6aFOW5T9Xs0KI
AeDSayPSsQ/oqa0KyaJCq0B/SADiDpi3NgMknsTLP9jrNR/f0auDjTlMRkeDFOEI2/tWSIRQRY8e
ZIF06ndwKV7fR1GgBVi9cCeSomC33BjVt5EvGY9Q0u3WsNmPL5FGYeLNPD2+ZWw9y9iKPGaliFll
8wqHCV0876KdudZxRDLjSfoRYkDR0W/uDx9CKwiXz2niV6tjngBtq2ajmT4cevlAb2RptS1Irmig
+qpZNbKxJK3J4dvLPBZxtLDE0I4zSC1kABXw4bxe5dGY0JlzfFEcwWduWAXHHkNQ7tucMa/9D2/8
WR9O5qPlO8miIaQvMQE2SA6Ww/EfO48hOQF0MMQcQjRyKGtTfbdIzVLyR5LrcDDjNUgR7PJka9Ss
OO1QVEYlu4L4Gak5Gidr85vRDzh4Ln5LTLBZv7jYaqZ+PneGqXpsaM52bRNOkrtf0lve/Dj8D+6H
fgqxfxDnii+PrDfyBFkfHK+v+fkYhhBwEJkX48f0KkJaKUrqSBqCgSm28H7fIq7WBtx9Hrn/BBwQ
YyFXRdcDUShZguCFBxF2eHSy1RcvuZN/i9rcRLv333rEOBW9DqWXCUS6F7C0iuqPs+tJB5OVv6c7
jQCIDoZ09ZDz0MJL1lpLxSDhgA4tkwwrwcGdNEUdZ21OzGxbc4qKFrAVGlCmaP5fVbHCFCOFA0gC
eCxFnE0SVNXjcqMHwyzIhyJA+4l5zal5q6Z1fq8Jhc3qcP9WfUejoXIRVc06IlyuREfLqH/hEv+U
RxQ/oaLDC0u9DstDA+dzgK/BXLZXLT0pdheJbnvZswL3IwBFyaVmBOeK46t/5F1+DGwbp2rSNIiE
+X/96pDmZNGbQfHAqSjnxCaB7UJxBm4f4JrFJyHMrKyc8qCtB4hzp1RZvLEvseBoPHM432gs2cmz
t87vQcuv2cM33SE0gc/JwbtWPHE5GXyAt+hk9oObhGgTJFQG+rs3DgcONVU/9ondHiyoI2Kpe4lj
sAVivN4Su1/SqwFmWjNGhD6kzFRFNB0egIdBqXlYScQdo5AwtAr0ZQ/48scGuEws8kDwG2g92T70
gxaeT102CcgFIv22LH66umkuanYYrVbTZsviP8QTH4mTIEhtpa36WlykMp1+lVF/ZGbpbOmBfHYG
pGttF99jJQKhLZtX7fNNxGS7RglIx6IrgjIiCCsv4SGddtSOrXhfgTe4jke+VFWhSj8wzkb9/gRi
x5bVAnUmne9fs3C79wTaz2cnEQ+tP3KOx4ih9wCgD412cXXAHmGAGlFdtigjp5k5fOn5VUVOfrcP
YHW+hKrblHWVS4C9aQbD2lyaHMfdR8e2F4+lWFBIDjDi7jA+Vzhy0g1n1ymw511Sxd9JVBYn3EVU
PznLS+J4DSrF9TPBVnHFMk8SxihhBA4VEHW4aMvcYoAuYK889nzMVAhEesH6Sz0Bu5dSvwRxrJT7
DbeSW+fWQSp/BlyDja9zmp4KCpSxe0JcxHWmtcWRBdGkFb0JAHqMQ0hZ+RcNDuk1ZMjoCWhOGVV4
8ajEOUtpnvMIXT/ZKHR6x4RcNDGPvtGCTKdlnjLPxPdmo08vcgFG580KVZBKMq0E72UJ+lG5rJeF
VnPGtdj8WKoVecLBnyUs79mo+ZG4HsHpmTBMbnueeT1N3e66YD4gDCU9ItaoXfhxFhUKkGdIDvJI
V332+/FLtErQOD4/xFYUT5U2Z7RHWqcRCQe85h+ahfjCZ9WfhF7QnY+aYI8ZsiwhA4KgPeQ4i62i
x92EbO1ozkkz24Ko2DkfChBvCHt9FZe2RM7M/1Qo39zG5i50iCfCwJ1+dkN5XaJww/taFBdHL+jj
+Vyv5sNKS4IGjKLRSNdWgsfofwDcJprvZ7cdaPm27WuVLdcyWpFbSaRbNngxRxtHI9ICklsrAiLI
M2YYnp3uZS05+Y9F7zQGzSEqPZ+X3KztBZkZ8Zchz5SZUPGvSRnxjo317bHMBLNJP10Han1nj8fG
bzUcSQRuVrq0sCd7/0bx5Eb4G3yN7w4ADSF9pVEp8quehoZnV5fzTVEpmys8DVds45QuYN/TuCJS
CdYBh2sVbo62oYbChOIqGnCrMdYDJBF44F4jNyAqn5n0ZubhobqM7aJbyABUMZIhRKlBlgiuqGAr
Fupb4HUKwYhnfM/PFtUvXAnCmnochKoMFunQm/gS7XbVSHAE+40Qp3pM/qDJwCw88YLxKHPWwLBc
8A2TY0AhGu9hcK82pFBr0t0aUkgtYXirwtpmbA+//Gnoro2jeOL8Hr1UfOCEqTlQugkw1V0QcgVU
bKaRT7E4vyvCUp1dY6T1ogvECDNZ6D8FYVRcyt0GJpVgPMSMJyeKgWAEZ+hY3aJQcTDj8aPhR4E1
+g+9A+LGiA4CsVkWJiGXdqrqn3W5PowkRZyALVmmJgjieozJbyHe5ZHlAYdZpJmy4/jI/1SeP5+n
xttuUQUjQSMJEpdK22OZ9NMd7XGQEF0dtETO9EnxRXYfsXSHbMBeBa6l0XEzytcK8JD9scbFmu5+
9QybaQGP5ctEaFtGjeZUkZqbFW2Mkfmo+AdH0hPEsLzTOfdE2s8DYk+mxLnCNeNbaWjN+xSV8i+i
BY47L7+rOveXj8ODSf2YmKUZXALRkGhHMOV5jZ0An67+dGOgpXr5PzWwO9Dkw70ewTOmIErYbMRn
7xLa1s8skbTp0IJZvSvrLCyrhde34wOc4Bljg2abbfxZtQ6O0YP3b7G33gI9lu7HeuuH5F/rZnkq
Aq4b1NI/O7nRS0RkEI1n60DL5PxSBhwM0Xx84HqwoRT2BvLLN3rjeaeT5HGXfMSLLuhF9ZhjSVXg
qURxgbreLo8hNXsn6VfklgPSuBXCiMJ277KagX/YxdthPM3QnBFBH0c0ExbVTrYox30XxJDP1YKV
phw3Nm5A/JBiNRxQMS87dMEw9TiQu3A4Dy7n/drCbk3E4ZAGR+wXhEqSJiMZhWahw63tAwKLqZr4
sRHtyOS3uBkyGbwgTshlUkNBBuzzyEhcroiejRu48088gxkyDCKCzmn1SEKWq3jfv+nEq2EZQJGL
ArVpTavgpcr9j0Z6MFrHtl7czn0NWnVXq4pTaoM0pNWmP48KUTLHwVsFdXKCKMW5uqvP0OVPSXtS
wRu3F10G0J9B/DpvNPQoclBO/HS0vmxm4v+Q0LUqQbE8RYi+J57TqKCtvCXHI1IMsnKGZJVm937k
BTT93oVwWah/Ebrwn0JFAxQbMq1QklkwlVA4JXmy6ZTYRoWOXr1AIYigqQ5OIGT30II5pkIJQcaW
95gsZY0YZGZOjFC7BoTmbcZ8T24IVwHLfHt4cr4qIh0Qn9r3MB/8Bxg9IBevjnF3cr5trVjOlF8t
mMuPb2dxw6u2iG78HqnOyqG7e055iVbwrqDzPvsGHDB2agAeJJiXrSXAjVgqttHEdp754JGgrQyd
mBMuS2MAnZ2cQFIXWnLtRHmF0wNgnUUCwMzXFDOQjHgxhqIpClPnLJjAtnSsty+HX0aaqxDxZLfN
mRvaUkgXFrcWzG1DhWthd/jJ/UpdLUgHEIo532pjV1L1PGYKGiit1+A29vk7wzijA46iV+cAnpnL
SZKRWgPJdewkqyRvbPT5CXPyqU6HJp8tga5F+BJeuwUq5AHntLOSRJO7ABwkAJNBzjOWrpr0SQ23
TzSDYhvjWS+DPKfCtj54OUMUsYazdxpgqVZWMcx1xaP07b0RIyeNAs36dnB2Er+RUGKrvuRKzG/v
7HUaWkN7j1CxiSKfkvmImIIRf6KBhbnpEnmDyPkV2VVMYjJwIiWJBCC6iYWi+E9kDuwdBx8Lt7TJ
pijkiwvAokZ4VHk62HAp4ga67bkMtmCrzpug/6CWzF2T8O8EynFoo+GPIGUsG5b91dkQMsQ5xC4D
0CtheY+0vz0hI/p2t4g30MJbpJoByHnHS9cD0DQrTLsTrkA1A8GqkcZjIn2aqohFBbbMi+e971+p
qYAJckGfQr86ezs0uaPQuRw62X7sOYH4KBUxmonpJZwShHZRCypaii8jiEHPkx73FqlO/JzucDYD
Ulff8kT5KP76hCnPM9tVvaE+RI9fnsdqeyZokmNvKD9GgoOYZSPi+ZbfRAbSweBxUm8y+kPZA5R+
Dvqig/juwIAAu8u6PiPMBTtHeC9cFGyu13wBLP2gFA121vWJ9A9eEpFbQ4Zm/TeI9RygdF7NeT9T
k4RgX3X307HAvFb01zgBJprKbcg32pgLvPzPpuiM66sJJabVIQUDKZ2uwscTVDw6FE30vEHI3EhI
K8Obqh1eCUpB4LBqtplt/nK59NJ6gCkXXRxdZocRex+t/8ISIibZCgjv4B8xaxFzAhbptq/DbKzb
R99jqJOQo0iByBM/DNivhxGVgbh484rg0yGM+MS0DnAZz7w8hJwgPNqQphDQgYZhuq57dD16IRCS
bKe3CgMbiy6HgCrXwTZIONm4UvQHBoHPbtp2lBv9AR4G3OxbEm2bx9/R7o//wUThgDwGndW7h6ys
JAyihcMtnG/fd6bFyjbDf4jMoZxWkm/QuAXV8DgAKnNl6OE5yGcnWwnZzYDi1PWyEPAPCyhuUSKT
bUkcNJqYHQR768lQZbV6ITVQXR0dEFPg8wX6HhGgmzghWY05o1c55enuqLvFdaHGVPtgnP5+Sqod
Qbht39iZkNqmoike92GysZ1oa1FrF9YLT3TE7NNFfNkEmLasgb3KDtq5mvwPRI4vbguFt5MJlTLh
MB7bib01/R1wUkecVgEIuMTmKnHdN08SpAokbAfxPbpE8l7yvu4HNwm7Ht61EsR2GpafC+PYuPPi
BUe/nbUqnwi8iHn5mAiUwTxlpv0UJgys5TB9IM1C+NX0HF6mgy1YKbj3dK7pW0vu2OswGykBJE4u
IAdV8kSAiN26AIxVXiBGI4H6sTT8plYcbQQvVNsTHiPnvsAJfWdIUj1LipTPvW+GKzbW8swSSOnl
jMYE8x4LZ0LOd0SZFUg8cXHcGGN1g2Zt+pzylryPiXKSoNzx64RbfotfnzeQmIJfa5/QqKaC+aK7
ur8LdP/JC7mleq9RLERAHFi82FBafAKyXl50slRXvJzt5ZjGwBqf6O9cKp7OKo+IRKpwbbbMhl1h
wiu8TObMLLODO7lPodnvO4KsbPiXAtozBJjXy2NEsGJ6TJhMwxYNeufjxCQID9i0qBAg1zMquABp
yj5zInmo7YwD/FoJHhqiCjDLavkegNGdVE6+zIQMBJsWKzrEEtx2CY7UBh0ZYabLqrD+FzTltxNw
4nNyv3sOC30h5CuiIkOWHfGVx0I05U4mRpbMjKx7BaBXjQ3SILEc526AEnAVWIo/oNEbSsQVyqWu
Nj5mQjUp8DwdSjzgGInAsIDFlrz7WPAPco/vv3ysrqlLlOupOciUkyvRIssGh7m5Js+WmG+9HsAl
QiYJUrRCK3CIqD843siRQOKt8tc5WT4Dn19wuXO4AqdiHTvQNxJB/uEkLLxb5CjsLkSK1oeLTQ6j
BmrZ7VcZFysWLWK4UNLCXofUZx6rjURDFWitWCYL8bbax5RdpGRqDFusUXQWW4s6gnmgNFQYA6Ht
6zgDTU8GhDiabr2FoAuD3B7hAqs0fLdtKC9G5BicY46M+dW19uPYgzupkSdhtvoVaqg6cDkE+QJV
HSa635sb/I0kWrd4bkDvVGDP1wQzmWYLlDs5/kmsqLgDwjx1en2lHwUWXcGOiISbbGtZpBcNBNYZ
5171Nm0cpzzmPcMn59Sfro+82GuB5NhumbAKLGtV1PMghDWC6oGZryQgbOTfvhCONqf5RH1B79Oi
iaX/gBJv3PH1QIiFDjd8JF/+cSMPOl1ARc8zUB9rT/I40wSTUkrx4QA/saJXmlhSrpZ83lmNPfwt
ccz+MBkXcqsafnVJ/l/ZN8xCpdW29vqzbJr3WJBF3+c0Bm5tv/BMutaNXwJg2ktIlkQHdAMYPx3B
CAtG75Ys0IKpl3vfA7xAzUBnRFyRtXvI8u9AXQOE2TDy60PNErvIV7Txfg89adXDWt37tXhD9uqk
FqC4tC0cYDcdiGQc/iLsLWzrgAvnKNXXQNYdDwrS+RlRAUcxnr9+1vyoTfhvX3GceoeD4yaecOMH
DNtdiFe0MNE/cqVCsKeVBHCU7TVK6bSsBPOfYmEBd+YDN3x2JegRkWq8XInGSTFxCjISERk4S9bZ
tkMUgbuEPNgKuR56wC3tWyRwGIppV7BJMKGVf48UPxI/RqFN7U0H30lCtkeXvKEmtRyqJszCpurt
xweVUIjxvdUGa7E+FT4eCKR0YdYPaEbamOly0+q+7tiQt07c+GijT7TcvSgymnRJAAoDIpBpG4Hv
YFemOpeociHkO5UqT5GP53MsGM/Cjkj/MHHY/wQ8T0dSJbrwO4C3BPhp4RgawL1WG9QkGoUGF/UR
7C0v2eINXMpdjLxayYOJn/jlOJi+QaP+TcySXgyYlrBoIRf3/vCJJHzMdrvzmdpmtT2UY/cUIRGa
++S7QNPEfcHJrdxXfqgvrGsMfx51ryTUYktPMHwxO+Ik1+3DYlE/FKMOqTtQ7YmVy6A/H/C6Q2QN
FYpyuEuGj0TeVzOpg3ODUCEyjGEl+UkgsxCYpL5bq9iv3IPgKev6OXIh8ft8fjKDc6UEUIBzoOZq
nf0GAT/xPXSGng1uRtSf1Ydi9siqfPrZMOByPZIrMDH4XxUJoDC7OByQEix6hcdwG2OeTayLCdnP
+0yICOQTQstaoj6WD4rriQPngNmI9pWZu//gJ6VoDT09SrHkaw6rB1j657Y53t2AQc2I7vnwscQp
Q4NhVW46LfOK0b7cutMwIAFbfADzfa3e9CooI6ODkJ+4JuAH1WRBHjJv0kpgUchT1hf0Gjtj8E4p
+bcvENN2PSaHbp6R1njbA4QNQmuEePy4vKeNlDpDbYHvQ9XvM1gWYwIHYhfHGARD8Ya6Cq5qi3/7
x/bbGc1jPyIBlTWk1hFyJQOyA70V0ydxBTe+FN91DQ+kyTD7rQjkoAHC02eciU3mu0zP5eJCP/j1
S7dwcGjHAn/4RvCq8ZVLzUourXyCsj3QmGlHuTmo9Uy+eMzopf6W+/btUfZ28uMEZZEI6DFYX4ch
+CSWc0OmA+Yt4AN5E+oDxMM69ATSz457BugajUiu+FaWbcD+t4xs6HlPnsAgWjyu4zfUc4PJCQmd
CT30SBE5uwBDLE0i0NdcdRy0bvzmdYZNcigmNggcTjl2Bli4GTo2AG6fcbVa7K8k08wyqTENtcQ3
MzuS51g61QfmXnRKY0EOd+4R/yG7C4Iiemjm4GVSlbimrvDOywlc9HL0m3HB6r7boIOl3fnoc2CA
cR2fdTdSeDKFf6XdRpRAYTSRWQ1wwoI8ecF/AiQRBTxHdbOQeYNmHXvXMQlgfvIspWEDisb5jkCL
zwAgCJMnYi+5geVPGjFKYlm9wuEI7TpSAwOGu6SV6M4a8BGM7kdWlYAyJZm2aVksOg2j9VMW6IcG
D7WU6sBaOzn/F7gB87/HIkt8EB9PYA8j131yI1aiUK9jGoaghYxXLyz+nwzJN01f3e4H+KUGZ4PO
YBRnCWMPDIN/YUhl1AJ5wp6af3qz++5XfMyePqgO3L/9AmNiH004oJxuPKuEyCtkJV/xAAmPAPF5
3dDQ40SBCpvmf7T+3WjPQF9UzMEyJhiST1sIssLgpFDw8OrjAiAOXKJF7ZX+pwpco9v/SDqzrchx
bA0/kdfyPNyGIwJIspJkJrnxAgIsWx5keZDtpz+f+tzU6uruKshwWNr7H4MMiYDjMru42QLKzQC2
ZR97jzAi3JbPCDYxlx3aycES2kto/qA2M0SrhemhblGfoih5K+FMcj1FHWAcy9awCxZU2h7gYlz3
evObAXV0ybBiSwBaYXt6I061Fo0/GCDpeqR7gVB4jBudxxw5tTQ366D+plUBMcsS+CdpYU3dy5SN
z0nPgmrTQ7/5NZAmVn13ZgAqVwanruArzSHyM03LRzFGPwSXQfm58b0vzCW2bGLltA8YsZ97p4+O
wCJvzswW02X1c13Qp2XGljRfcLEK6Q0JsN3CzxV8QOma3LCL0k8N85KDrrGs7vW/YkBkFI60kBPx
yifqefe1lq+MgUsuemQFO3z0NvVp3m3iDYzcQQlBTFJhQftl+psodsTO2xUbOQGzZcQZO8MgHdwW
hbehyqioscjUqfNCTXpGBBQHVUNrAnPx9BJPVPf6Zbzkw4I/1wEthyER90uB0GtUWKi6Fa6IC487
I9Kousroi4RNZmkP6VyRMTtNoXrNshqnTcjYg1OKTGCiVHhxtE/gCosF9uyd19pUx62DQgGEu+rQ
zBzRi/HdnsxdZzPsRYC0ybM8l+43MnOGFd+GzZDwwWyQbaGQifiAtzIGPydTmQCImdK9IiAHbQmA
oBMULSxUmqYMrtjBHejsBX+LaK1k6SEAZSUcKl8279LJ9rt3Vvblyo+OXcW2VxJxUBQ9lBqXEwsQ
TrFpTs9mwRUnyBllnlPM+VTHosQvvle0TQg+E77+cpuwqJOyVfYuQEC33Xds0/msuJDVUH2LNugJ
BYwSTpZ1Zb0L30rB/VXp6s8wA5mwn/o5ucd4OCN6xNSyWmdjx25F7R/DP847fE0aaRdL1zglLZXx
c30sxwVpjwTVRMaNXm5mIsVzSjqVMXeR2Dn9l/2Pta4wa878hJXBTJcFkM5ElR/b1RH78etO1BCw
4v2CteA4LqxJ20AsKXPwD4EWJI/WrNgB3mOsuMzIO73mJAwmh44y3TnE3tMF65hDEZIjE5dIEjqK
QKnr+Z0q943Ns+SoQ3TAdA6k1k0ZERmsOZ5i6gw6zgKsXCkpJ+QQ6UWh0qtrumM0z5NIlAQuqOYg
rZAqryN2zWLZcMuTcHLOOlBJzYKStzNql6TWE4pxSXGL7/wbW+AbQC/v2AfFcCAnYr6pUkQcRe1C
QBfE9WKAI91k8V4M8QaH0GFxTjr31x5RFZQog493eKZYl+Dxdn4t3OputrmANijUC+a/KGLpGOld
7CQQZ8fI8dkX4u3dL7CINdSu5o3Gq4gbpyXiYv0iwIn4SgJ6mNrQabcUduT9lDXnLRRAcylXvyIh
i0yFFfkOAv3rCC8Rc6p494jeI/7RwPZ77W83qLtDgpXi7BMw9IfjAA/7rp/2eHzrUgCqvS9RB2n+
67ZcXsFTIEVtiVU1kY/aESd4XHygiTlw/wrFDgqvqo4M/V/kzIBfc6uye5TLAVKRRUMutslNvPNR
vvRyfGyi8gsSvMn9ULy3VmG1B9Mtu2WDLCRAPMcCaXOU+BJqlB+mz9gPXM7UuELqv6ToPVG2EMzG
nJAvmhE+3oDbqWPwuFk5/2J++EEH3E3UtKCN90x73rBPHmqwgqNuxruYYCMuVH5PnIWGnT4Bs5/4
MkSZRL5TVN2Rzu672ISvQbp8hlVhHgOtzbkZwzup+Tr0vfoq1fyB1YPH65MG5PY2J91+9muSPW0V
BAm9V8g3d86xyvTkpCyo8ifEgG7WodtGUFKkyHRGej2B9cVwHAd0tUvaFdeqLrYnOqyZBEbA+7jL
+G6Pfvvek+WM4JeR3m2h+sOEEbT2wA1V63xicElYp0HTpUlR4u8ZkDM93U0qOChHXr0Gg+BhcKe7
WeEW54CieWOcvwI5PQZA2zF9eNUADYOr271e1wCyr+yWP1B/0K8C8F20bf+L8IT0uqpJ/MTtQlmM
x0li8A2y2joKCCXED+eD5NG5h7s1BltwfcLwmbMx2Ad8zWWNqxAbSXpq/BEIf/bY60gl8AS7x1oR
PVI6yN6mmrjTyjg7/yavPTrk0uaJFqQBrTAhZdkFN+TFKDr4JNUvKPHPWhJYRxXyO7ol0pkD/Z0O
pDPrkst5CGGDw54nH3opSVS0bQCr0ju41VjcS9pcOY98gsVrFHTxNkWMujB3DdV6d93O/29Y03+T
TWFw8U7yjzafDiWTBA1Mn0toM8NTVlf0Nu+AafqwbDVZsrU7wAGB+nGJEb0Qu58Z4WScnCuXDUcZ
HgRkqmXhPGoDOj9m/Ve629F05hopR0amFYI4dyUFuWzFHwtYKYM8rEkhmU0HRRgAubvYHgoE4svI
5RBGwQTLOLanFjqG5Mf+Cc39p9dwmNTGskOJfy9bRA5o1efci2rAzg2NPMzifbHznUNn9RhsJZIg
tFtYvCeULJX3EXr6Z0qdVytjvAUfLnitiT2KmHcTLK2IsqnZQs9qA9KJUoP1RzfZh9V1OvoPFEog
8NOMHjKb0Pm0ZrdxFGRxxRjtkmB5Sir+aI1T/IUnI2dIxQ9uCo7lQkvZpBUwYS9pUULxKCGxeXYV
fxbyW3YKJ3AzLc0EMRxykfZk/ENTTpRxuZSxFyR6H2ia2fK03KAj6Ry51sHoEXxfEjBfGK7wpUC0
brJvPvu/Tgk7B+gmD/U8BdB49FquXsLIulX6JgOkB6tceFGHChFnAAG9N/Jl1cqDiSbhYK3ZWiG8
GM298qucG879ufy3Z91XQrHBYV1CTmoPl1+QzoRn7DPCxXRnGU3CO1HK/wZc9xhLxMuEOpQkFl4s
ofxPpaqbJdQvXF2MfSEeVLch2clK832nA25z5uetQBhWu/i/Iidl3LKWO0opifjAt0maE6NLyBCE
+a0+U//Bm1i281XQzsT/jvETckhYzQ5tETeWQfQ29YjXYdoGD3km6ksiRKqCw1H5JGeyDec2nekY
KupIZh2iSiGn//csS4mykzK5xRUfU62ghCPNtYLs4Eggg8KKzpnIssqObbAg9hvOOUwI/DkdBAFV
Q1KZyKqStcDMh2lAwpYFFCX1bOYxKfgn5a1fJGz6ZyovGILSiYufbSsvBrQlnSMuQMheDlJN2Lvn
83xj72kaGY7UJu7mDexzdPlqMbQWvwtZvgYJohXDEnNX+gxJNY3DkHhDyNwXVaekLRaSjVhseWqk
TvPIcx8mI/Srj60AWIhCgpBjy0hq6noQ8BZ8RSq+hJ41UFENQNQ6NC+IYV77KZlyDvbltMcZPJaC
jAvBI5xJ9GcOVM1V7zJwtz5SzG5KF1xMtTyBrsY0dXfRraJr0g4XJBf36evg9OnZL+0NSSJk3o3m
a7XEu5DYuQm75aokiYFyz2U4uXxrj2maApxL7om2Qn6NwyvOgwAsVZb6aQq2/gQHKdnnFnWte4L1
+N1QSYdOTWpBO1DGnUCpR+QaIFN/ikZwMG9kwcXuiO2RslSk+jwtl0At35G4gfDYHaqBZ7kI6k4z
6rFAsBPn0LXxy56iCQ/cBBR6G+611VPjbP6bFft7rEZyBmPkF32qPqVN03ex3ZzYsMm0ZmaXIyWp
FTFQBFnNHAa9fCg3yI0m4MNckFXyUpgJjyZCzc5nEF6jjgxhAKIjHXvckBRBEYm+0c0QgBWQUsnp
v9DuuLn/iF8BSsN91mtuTymihzWF6tmjldXBT9/jrSPaPeSfHYhLYFo03bFRLoJNdNiQ7+LNicBH
20D+HjNR5J0Hxg4sAILP9+mqpIAAnnBGeezL+i/WFszVEa9MLB8HMjOJ1HPnY7YOrfUHVwhuybqR
GYdfM+IAMVvLQJGAX9Ke+9jvC6kS2GeTnWgHEp4xMYMS5D3yY4DfpTzVJTghTbK3XUS3AOsD8Zoj
d5OwtgudErkzlOAmkr+F6kXeVNgWOOk5XCUunix8QuLoRrR++Y0+LauEKVZAezohDn0Nt9MGL3Lk
tP+Oh674QxAqrD3xXDZq429h2q9xHdjIp3ZkrKjWO1qtuIcjioJ3MowhRwFoF4F6j/YFDOQZGHZC
CSyJ5o9diRCQZlJiN3ywhKyFWyXH5YsYi7eeb+I1RybOmoJRO8YgQ8DBd8TMkAN1fBXdTqBjEBM6
3hmXQo/mddltkFH1Ps/LV+uUxG3q8jWa6bxJNzAmXAOKbumV7aUd0nwmhpBnTl4K4Ql812rnbiH7
KKedy0XGwKK5jZjKhR/ckxsCbWWQmAhOiciKyGdjv1nDi/Si91lzoHvMZLnr8+l1LsMMNk2KhGsG
s2wY31uE0thRadMMVh5D32ycCIJwxoZjJXfn9RIEy09ZTT9xuP1UmvOJ/N2/s1xoFoShpgcHA0TM
+n8oEnif0giCCbCDoxNA8y/igvZZe8jq4he4FcoORHcAt9n7DNN6QPXB/1aRSBCQispuQGq3QYHN
XWDl6E6KoGbbt0NEEnSeGe9vM2NX73X7sUSsyXw0kH4dH1yxoIJb5nlH9JlYxJV8K+X2rAK4x274
qDn7fVXZFr4CeR7zXL/KT99MmN52uPQmgLdo+IBPyUjKOOJ43kiZuHkQJY/CNhMupvrd1KW4jlPg
nIF1nlwu+LUB0Ry1CXSu7D4bOuKu/einNghVeT+ZAquf0nJi+Sa0qkE1ZPMfkXzT83Mi7+9zSvFx
CgtBEpK0HCvas89RxnC9ExFiMzgQ5Kcio9ABzbck5yYPKIPgS9F+zK5DiFcLOFRwChERgWuplDO7
3caPmlO6u8kTZwWInncSp1AbjM+NB4oPS8xi294L5+QnK/vM/l02qLGSncNjHiJ8anGPBJHCeBQI
PIOQ9fwUTlBHRiSYllf5ESYApl02W3EVQuhmR4TVtCxBoYJv4nbk32QSeVRQVViV2KTTmPCTeN+T
m35llst8jsbGeQ5CSl4h9XkDer/4JfcWvzZvNzQLNaA79blc0Nc4Th1u6gSh0NQ9kegFV7PanT9A
kGYkhje0NfwGmq7T1mqChQnQJzMMYbFntSI7aLon4HV8AFWG35RdkRPiTaurh6wtw44A5rLXj9rb
XpoQL1/twdyDxYhjhFMGNJFEa3QeD54EuPCa7WGdl4iQGEhZ4niOpDHMp6BXz2JA3kL8rIdM3mH7
79mOZ3hBN2nMsUjIQqhpWrRODbymPQOGVzJOt0aQ+e5k+GaGLKIqkeEmUDCISbYzSVvWY5zL+lTR
OpWbkLDsBToMBhQ0HEn6WxQoMPX+D+AxlwtaICCL8gWlNBOexz5aLjHZtm522RSxc8SvE0YSwcfE
XfTKc+GUH/VzJnnexEaQkozG45hunI9M89mZxBJEg6qBB83oI0n8+CUjlikPZ2ZzOY28abB7YYlx
kN0oJh2d8TWTLfFIBfD8DOzRsLrg3c+YyEZunXrgpzg64DNteqx5PRh0F+504OgQJ3ZzUfPAVtGA
F0zoo69wwaAVjhIMmBgL8o7g+uuCq+UIr84q1jfk8M6/S1++Sxlc+oEtzaBGrMV+CWNl+ZABJA9u
9QjFQ4wpRSSHCFkvQkEO612z+HTdAJWTfIK1XRBTcoSzmOeKFMqjLzGl7En4VS3sLQ7d5Dn+6c+t
4Sm7LOQ5zrRvUGFwpaba2erp3w4Fuaf4toi5duGnNHZuCtQv1HiyaMIkH+aFmjwi+B6mJiLDgABK
rzERDD/KqiGNX6MWRkDy6ElaA8+joNleT963gN9AuMCn7k2Te4OZ6+8cBfpK1xx+rDn8zvDrZOx7
370CKzO6+stU8pFkAvOAjB+oNWO+xHDBKTk0xOql75UVzg01OTMhRmvoGxp7+TJTCdC1hiN7/FAp
fzdqwmz3Zae3mY0phf9FGZo9h5vA1EocFIAVrOm4YjWvFM4dRcjooYy4pCEl0SutjKxOxwvR1fKn
ndONEFtQH1rI4D5BaCmx5Wh1t6VnPhx/sMsjf9ztstPQ7KwmxmjHh8YMQTX9xm4IRp2pAaAWt7Ud
EgLW0zjANMnCacT0zk/vHJfuYjqrARAqZjHkSJynKwgIiUeBzZHUzuvIGXQkSBaBoOT19YDuGYn9
O3QPCCh0Yhsy2uVqkGgkQnuMMUpwShlyOUUKi5FM4j+g1Kek9EE5xPYxJCDz0xQ+Zg6//jJEBm1I
QTMfMVO+6KiylJFL4Kvz2biMA7LKvmQr/kiDyaFsLeWzTtXN7pKLpSeshp7U330XfoAUuuhywTlR
aPJ4IhTTJV3GjEM+IVwtKaL0f+Li8blNG6ZyEmDq7dZx+f8tKpMnLi/ApIx7i95RtPUI7siHWVll
5foP7z76E9xkxwWdK+lSzYNCpc9VgZtqQBgPSJmAjswYbwjKYyIJ9SMgXntkziT8bomRH+96INAO
/IU96jJHKQhmZcrj4MEj0GzI/LqjdZA1uous9r80IALRMQHV53X2WW3uve/WXDssgzlm+0tWgC9X
DOx5OqfloQZSAuOlvW0sKu82a1jkvaTAxhuUPw1pisc2Qh2z+0aewnl7Iu7zZ9gRVGHtYtwYPfqV
dslyHYxL7reAgaGOQuYQi12n63frCtiYKr1gv33vXES4DRs5KRYUf9bVylqi+Im+zTBzCuQgSm7h
meCJhnM2BhlO5k9OKaqsRXujiduAWsMS7Aje9WbkRUj1djuG2Yk26PfNmWCbhkvC2HtY0CUeaM3Y
WF8ShDXMeadAJIiNlWL1o1ToyG0mrlQFMg9IR9r6PA5XVRijghtgcxhxGO4JC89VAcCEFk3lvVSQ
UzGbUGoYiCIEufwnVTOhkTeXegHamtp8E6lQX5N3h+wycUg3lV8Rad65KxB/mXYcr+uuRt2AAiAf
giQA8sU65M3qySu6fylixZsokK+dIhmEMF+MmOhnERSgTHY9lxLWFkg+JnifzzJez8M0JGwzgIUI
gKkls3Ul2gMlGTgvjg1KFXJYSAbneAFJ0ptzlWacCAmmY7gZIl3mEAUMLTIApkx3uQrW5NQ2KLnw
gaG8nHGLqSACEicI4OQRxUNBlWY7CTE97BQc8TQ9Yl4JKTjHTJzszpEFSrvtFNcILxFY4/Pr8YTt
lXyhWwTEb84MSzulBYz1n8Iq4YlsxEke7UwlKdIxPSIBJjRb5VmMmM8Rzjc4kLA34zf4F8JxQjCO
yvWgew3f/4EGrn5G/ii8Rd8WErwWy3Z3jcOHKnQTQJ9hW4n6cjm6RMudrY6CEEmkXo6Ly96tS+al
lbUFO+ZNF+Ff6GlZxSRq24FGhIXKusqjGKQ/KECE3JpDeZfMZzymr2ZLCU+cYzBvl4QB8i9DZHrJ
T7MHw7FPLM1bLrzLTvs4b+yFVAQkZJ16/q1LbHfODAhQsyCrWCpJHD0NP8q1NsmWBav2qOLuAafx
dWDRJb3oXNHEgMQJRRwSWHwoKSBCnDFhLgKDKWohfQ0EcnHV/u5JiaTF0LK6A9KsPWGDuJ9BeW0M
qc9iS7TScHFdVOlDByYitI+IjmxajJcNMwqdKQll1DV8I9cDFzxpcFS+bpAFVP+228KF14PhtY7m
SLaKolly1FHsyJuWbm+jN9NlUnTQ4SMfINVJRIWUHuRZPf5QRFYfGwIDCGujjSseometgItJ4Xqr
oMg5DRDFbJj7MCIxgyGiI0dwqLCY6Zlyt250r9Z65Ywt4ud5WklTVNhrxmj+vZa4HbkkAba8ihbZ
gloWf0fBZtw4+rUV7UswGRjjoqNsPWFTjd2O/DJqng5dAXsUYmWC+wXKHm1+OyxGwEQcb0CxESnK
HaKUaY/8KwrX8He700cCk5E7NAkg3twRI5LQRZ73FpyE3z1j2uM4dD2OEck3KFHgxV6zkuKNVIjY
t3YlR2RCtRzBXdN2zYdbItoTPUPWDqVZEPh3Fvt0P0qeMmDNjGs74uAwCLeieWKjJz2Y98Wyn379
q7IyuqBg9ttZJE6UCr5vG6nIfqnwdFGFfJzjFajNpfXUpawQnec9nx/GkHb7WApk3XXtkE1TAScG
CjIPfyjtmA4uT6IwDwnJr8Pe/zBYfunRMLqUO3zeDhxaivSN5JP6OGYQzV0HVEL0TUnCr95/Z6kK
mbsRjPm9dah5+gXrLOBLvf1XJZGV6cfjIY5aBHNpD6Uq1/bIM6f4lWyd63pzXvqBDEI5gpnGUqAC
8BDzlFPz7XubRknkkJfrdO6xmhDQZo5vOObip7JlNMfp61Pq7PyLUQQe4hgUf9+ET7jbYk93l8I2
2f8iG4Tuh9F5QG4IIRMuZJt646U387+qhVCcJwQyZtMNhb3rF47Ujzbw7cXAL06FXnkk/hXenxbj
Im74kwkmd7wp3EfEXeWYUwlrLn/wch/DYv2dbvgkkAC9BdR02fRRZJMcZ3nvqvLa8xMaRYQtZZiY
afx2s3JHMLq04Gz0lhl4bEhwUHQVkK7emnMHBP2SxVl58EudHOM0s9JH5qlq9HhIA5J9PwUS2qxu
K7VOLd/uiSrCre/3FXIyN1jyplDKNlk9uNw4+ThOiL8ww56onZGQm+IyNeY+QtzMOsemRUzhwVOk
SVagQ4SK1BPeWdY/z+C7KIkmOG0oT7gPLAsZQ4p7Q//MjoUOOkMi0OH+xvyEgRgFGprKmSFAd6jj
fZdoEV+DnzASYKBXjJTebIW7gajPGJquvcZ/qEHqDgahIB8I8HpaYCIg11SdjcQ3DPT1XPWsAg4Z
HjcAALQN2DSLscdytimC3UzkXxrCV0DSwttliLFziOl7lcO30gy5rnYA2QKcGz5LC/+wxUkpVyav
B3AWVA5t3hCGTGNI/nY9f8VhZ2Wqw7vwxJMom5eyIblmd+jYgvAhlCgLoYoS2x/GuHMk6CE8di73
S2yagAetMTuNC+S/z7fVpKs4D65aT5OL52IJLcQn3dckRtPPa4GJjSeeT6O4qAIF2tjj4M/q9Hvg
qR3E3L/N1pg4zfyai67JBdu2j5aor+Mgwaxr8lHOBGPBtjTJ5yz8C6gQVSdOjU9zHAg6dJeNJ87J
62a7OjWeeJMtTvE1bZ6EV9a3JkoufcZl1M/pmy6wDHUifSnM9hio5ZE4vJc2ep4NU35HODaXYHDf
q4QyXvLdUaoh+wwDKU9ZwkN0LYvoA37cAoq/kwHVn/cNNCCdanPvOP6L71R/M8MaS0EgSghbBGEI
3kduhuSWoIKTslotQabkYZ9ZPeIKKBLNJuKBPfgGe/xAQPkCssRBAfObp/wbSJ3N3KPnqX9UjoFb
9KgH6pDZlVzA5boe3UuvxCVygk8VRyAc22qlGj4ryJ6SDxv+KmOEqHPRPNazXo97zcvS747mSuei
W1uMYi1hbuj0sIdtgPz5KipqF0SQWKkCPveoZgtGmM4dfjdYSjUdAYgmHhIbxVggr8YgP23GMg6G
YAtiDY5ryWuATnjNyxg6ZiInnExmZLkShA+2mEuTrgbiGIR6S+36oh3v3V2Hi1eyAfZ0cV77A9vi
1HB8pE72KEzpHVCEECkccw2lqXlDopReUYEw5ch/SOGcpWFCwJVBU8icV/RQEbbBzUvcjF+l747Y
vhBZfwt8tqg4aNzDMAKNP2JHc/mCI3kiW7/ChnEUgXrPgMfJCNtf/RXhOZYCvOKOfK34Rjgx3zfo
DPRBQf1G/K5i3KzuN6LX866l/rRTzkXO85ESOT6/kMt283fiL7EyAfo23F/zH9UTHt4gPUDstb0G
tv5bxql3hVcc+s/P4CAxooLPo2dRmjO6JKPztA5acvyBd0am/iaUAD7VFmuPUfGoFS7WCq4etBPV
O+l/rHBUJ3g+hwcTF3vqGL4PUEBchBzm4f9a08mzxbCHCIpswu/e17ZIkK9QOoI0agICT7qKaVVN
W4TJKKr4+CEf9gFBGnEucMEk4RAiELwtUQERvdsai2H4cheWtqhm5mTMZwYfNJmRkkgnQvE4NdjT
gVEKxLJljbCA3ZQ+c3KvvFTSRII+e0kg1fCwMiqZ8YPk8PIk24yiAjTrNW/FuZQZpcfbdpk3GO+h
zVygUlgmHHrf3bZPd0kYXDAdUEUh7K/CGEKxa/S7CPjuBjuqRL1hbaMZmpxXoRmHHDCSIotRr6ca
RyUed3wdyMy9Wv/IlTxUFlgrIXS5egLB+uyi5NhaBnJ6b3nRe55bhBeIl3/4ocXnqyM0A+zAjKfO
YOlo4gjOif0e6iaGBnDLLw++kaEZbhm3yRMSOzIhAu8xwp1A+q751fElOozaXHrisA5mAEquOjUd
ksRGkQQohRMc0zW+B/6CBhbWyqauORBVnXrVoP0ETMW8nH3ywlMhpmax7ms3zCCMEmz33vrcdwyf
mRp+AuLb0fywUnroWdgyYNjDECUczUijvcCYc/H3YdQcyEMjVhd1UvBRaMJcHIzOvIQEnReKSTuI
kJ6hGN6waHm412bBYt8jd3Ar8JkNSO0YT+l72Nixl+4sRjYmj4hFFqsA83aZepAJBAsdY0vewoA9
FMQSc+lKnAYBH3ayRH8ZSpAOOiPj7Gxew5EwXjM94CB9LwKfFha/kFebz/OUQ7ufMWUjV5+b+DZa
ZyBYt//HxYMop2THVA1DCZEkaHv+JX72haE8Y+WlXrHjJ6EKhvqIcNfjAKv5FOKW2gAPUzP4LMIr
8dbH4lua+HaZiA+EIbDiB2YsJo0v45gnlKNIPbf1QRfITejztDEaPQPHZrjBivYpoLPhJgtYSIaJ
ASAJzY+uiIQxREQhZEAkE6wg0l1HUhNVVj5fQEYw0QItCcFfwrH9IbWbTvrRyfg7PlIqr/kFdn7e
ZheDfXSe6q66tMlMARqDFLQNM2y/QDzDAL6RikqKp5cl0KY3RLFdNRLABYM28u4aQpY/irVklIc+
a154SOBCVl5nDET01tmUbYWAx+cV5Xbn0tq76jPxACXbbmR33RNGipZc+JJ/a4NrAVIc5pm0MnFU
KgXA185HWabPeySZTRukawTJ2LchJXNOYJIR/iNhDcpWfLDwjCDChC53502Rub0v6bfWEAJp6ckz
jrPyRsEHDkEFrdint53DpgTFydNO3SQXDqdmmDJ/KMHhVe9Uam4zh2ggso39AkMhWj7SU5L+Beld
n1PaA809xSttRqhx9gwcsZsQoXLAXcplYFuu2Dk8F6g/cAPIYbQ0GeJ30AXCmhxd/O0XaziP54HS
QBjZzYD7uwnU9q7IKc8qgBgCShnkREwFUfkNxt7k7jA/lwm5BlghyQN3YPbYhUgpbEgBTE0MHrmh
ylY2ohmJHdLZjBd3gK7ghKDMhjlbkL8wWCkmJuVGEtK8V9uPFsz0qxl/JluAScQdL1QEujyuEUE8
IrMdSulL3bG9eKQEkaxTN9QwONcdsrPSkIwxBTtvvYLIlq1/1Vj4DsUuGyNxtdRlTOzYId+HFTsm
epMI43C4WuIFp7WHEuUYZsPrgNAV0W33uZNkwW89zfS0sIA3AHwgf311E1J3jWrWuQwBjnPj7U84
3/hnNoRXU9H/0tOe/N56/z1yopc27R792X8xhHgTbZH+1CZAe6xDcB8qGwnl5VaDE+CQnv3XDKiC
dFdEVNUiLyhW7J/SQJX6O+KinnL5DGX0aVDxB+mqqPPrEfOGzl5KQvZR1y1UhNdFdPYrdz1WFd/x
YWQw9hS7UJq2eAUHdKGYr/GBttk/30uuUfRgUoohDIuddxsaDmQ5KNdziFCWAWLmjx4W5TkhB8pM
O7rGqH5GI7kdxhjFVzRWdDb57JAz+WE2pw8bFF7Y23BtH8LWQ2Llqz+9ZBX29fCKlf3iBc54k/1P
xGEHQr+ugVEwgff9JLHtot/MopWqlAD0KpmYlIT+0yLRv6rnQORcDlzXm5mvPcVUT3njf4UPMRyW
eOWy8Kottmej55cFPhy32QqTCVGBqJZbXiX+W9ugraQVAb7U2FvRg6vs95o8Px2CWY8MwUXmTBxo
UiM6RV8+4cM4R1SwU2iI/BKLylNXgCaMMXmjJi7e3JBJJksA4uOVd3vtSVyGcgMTMoV7FWEZo9mX
r+EE38r4PUVvxDjo50pB1o9+9LUxpTLtGgGxZK4UAPKrKxk+4aTJ9+j8B3Bq+iRT/WAGfkgZVq+8
qAULBpf+3qOrnFIzoCB29Zk6sx+pqBSC8p9hpNmXszUiaSrqdsRB8fofAQgiTzwnhLTrfpyS3SPy
QOA74pXRqUx8Jm7615+D23Va3oI4fmacJCkLlTNBC3o8F0R1YrXYBq7ggha1oSfILGKoq/VzOIJv
ldNcncMAUmyFjqOPHpE96wl65oxPFzkS2jYe8SnYmNDliL/WqIHxgU49wr3iP4nVYI1UN+BqJwMC
BmM7NBmqZph8OCFpftE0bvLY2SKoeOgg5DT3DTA8Ib9gb7ULqch5EkiYQf4czTHizUBTFYEAZwvf
I1ByrlDLWCKlRTDdsf8O5je7KK+hVI+adDLED1AytYj0dcEtfUoKAmPIi7Uvb/OYdpC6mjQNaMP6
omjX+LWVCAXWmLB5nIRY5XdIWQvUypoBIvYNgijTfJmw/xO2mICXUL6grKD11Ia+iikDEqM2CJzB
GW6izGZXBaCyXrmigUnG07CJE9RXdWbSg+2yizviJJJ46JXFjLh/SY1TaHMx10RGfQIrUuvS9hfC
wYXdvPj2F+wwkeRtK2LvaKwbuGhVAucT/aQDavLFdb9bT1i5uPpTNBiUaa/5r3ZpSpKSmLwuwYFL
DCTrHtZ9AkbYEFMN5ZYMWD5peaVHQE//Ks0GjCacUOKlvhgSS5GJ486pvenFtUhC5jdPRc1j3zIu
naHFL7ZlzDKhM/Bqc0/kNaJuggYmNLHT5yCGGHwcJBQinuSeWnL3aci10EfO0PreH8rfKOZAmQKa
CuJRJOx2HIGWnCPvtxbu40q+LJTigIWmAe8LM+9roqr5tgigY0ldQArJrI6Lmifa1CFUNEFe/k5D
+eIy2AV9ulwX9OAgn9Nf6VCUcO01ZBciAoqMvRVzM9W3NPLwppXsTUCFtrOJrs9WbGfHL18iA56c
UDnKfbPedSMmktK6kgkx9E9hj8MWifVCWwaUVqeg763wp6/28DgvTG7FNHyRHceMZfBnklX2uRfo
TrKEcyUmwPKKdDXAwhLzio+ikU+w4oZJkx1+ES5u2ZiURgItCD+HbyIrBD6WMBNEg853lZRfEXXI
ROLov11LYgygCV8aSTRa320MB6Z+ge4Kb4h4oqY0mQnJqCuAgCKExHQYmcqBVXcr4AJQkPGXlRbm
AMWGVYBcyrD9YLu98pYRkTlKtCNONGgrwUC46ACHJ0ibUvqPFt5Xk4QDa2EJOCCnB+VDMo3M63x0
cLYtufrHMfFJAxroeeyG5N3JEKJGJYYSIRgdY7Ik8CFwT9T+u0OjKl8JBobeLSDAw/YGIBeln8G6
2EwpgX6M7mOLqcXzGWMKD62jLoe/gVuzgqNszyUSx+tdV//RmSHg15r/L3bGCR0BTCVo+cYd0H8L
ihe6XaAxuuQjLIZneh9Qa2lsRH6jfmI0Owy08rNh4z72C1CBdsnFHWOYA73D1VYb454JKFyPYJIq
4un+59LFh2zjGiT0IIJbPti2AhHYejKVMiJ47VcD7zZ0ZO+KuySYL7gm7skLI4F2ZVoVPWAA5hmj
0TcG3BkMyjXZiDWjDdZFJiPJnT8MyUeWOS9RhKx2pMMVCXfQn/wt+oFHeCMuA/K3YshqExuWR77h
KQRaPAZEGsPNcYQWhXfJlIQWJ9uJfymJaZIAdVQwXE4CKTS2guwOEwmqRxKAD+RYcIYRgYe0iRyc
aOF/cAAXuDG5QKcSPigk0ipHFPcYz8zxW+O/KcS4NDN77NwriEUdcf1ToMS8nKKflJF52/rmGcUx
Rh98dLm3TO+ebYj1Sf/qECogitO/SXV6o/EQTIYgs5z0uQkwuPmR2A8h68zPNlCOaSkc3Efva9Bd
QOk4V+YUzR8GfgB4Fnu+4wiq184lNXT7aYkVx3LFn6ECAUY3SBREpCI8kOTt5UqrJ4SuHwNFtwco
IYqt97A+IW+lTfv/ODqv3cZ1LQw/kQCJVL21nTLp1Sk3QoqjQnWKak+/P+6bAxxgz0xiS+Raf0VD
d7YgNkcnu/DHC0K5Ij1/Fq31MIZwV/k834w1ANDsEthu4WYxkjiZMBwXXQIWWPinYh0+CHG2dBFQ
nKyZY9YenVPWc+oLSIG96Lm8aOD4oTaVPLKc0SYbobVQnbGeE/OBhgkArFwaDhi6Icu6vukmvk8o
SLx/LoEHNO3hQfUnW1TKreZl9N3oilrKag0gktmvQySfKLiHYW9VhtAKXEez3cZgI/aj6z9muUu8
Iw6mi2nqXrEuzVxv+Eb8FUitm5nW4dNJ54vQbfeKXwX/NL+rRRXF6N+UKQM2Up1/YQcc2DJ5HVBO
Mg9ZdQEW/WevyHgYCvXhyeBzIjvXUiYol8pfboSLNvorO2pc6q79rAmHpx67xHiB4m3XhfHzFLGk
BINxAKfiU16mP9rTX4QYfgsXklmW+nmue/XPgXCwKv7+LKK+HFtm8JYU5sntYG1A9J+ypXlxIwui
UXbOLQGkM3FHUwPavZJsMe+7gB0KY3jEWxYdVbf8MscQK4fMxCbBSN4vGFErBG4iGsNie2clFvQw
bIWjxr2aVclT5NTbZUDjFiLJyNm7RXPN4YiQTeTAtgjAccwgZmlzLqjVhXmQb7RA04XgF6hxeEDT
FWEcpiRu+429sLP1pUjHbkra/fDSQbu52wDFUSIVT5r4oQnjezZ0ZMNJfEMVCaxNKQGMJZAboOsd
3ue/IcRjLXtsw8kmiLsYTplhgGM74AAZwEGF5AJvsow92iGMmr4V1KxDez73ALnEGph9LBhATcPv
u+nyYy7AeNyZCNHGr54mEjqBxtz7uXASyAX3mqDX8oxhARkkmTlngVd+JOv4gWcQi7Ff/JGl+1mG
Leza5nz7zvQr6EavHPySoa2jqcf+d3U4S3yFny9QzP++YC4PLtx1/FxBnKlpwTM6FxuDhser83+G
cbbkpyQJP3GeQ0+lAXFxbgYONIAVbnP5Rb8ATP2QXJEjXB4K4UF92GCJgseZGLkhw2Ek+zNBwOZe
FGsNIQp3Jgfk0Jjxga8bOJE65g2uCzS0WW68qzlRmKCcEH9ItXBnrTz4tJw9BD17fhzifDcpqy33
ZkzskkEv1+ME1jg99jxMKeuMQNpqhwK1kUm1jeZ9pkbuErYg568kdEsKpAlcGlZHWT+GE4Bzr+PX
McRVk7RszBzy/SUCYeJkcHLs/IKntwRLXPIMcM3m8SHuuVwE1DjZuUQmquIjVTWaFa6by9KypJ3H
BrRGgOELQTjYSWZiLVCh++F2PVTMBJnEbS4V/xFaLi4Njl4g2FvCfJi0J0R7COmJTa19no+aHXeQ
LlkAfbBQVklWZ4CplqWBh1q4KJn9qmOMJK4Il1D9U7j5t9DNoyhYvnvDKruSW7HvfDwdJM8+Ma7w
UPt8lJ1O+VC1efCbGXl2ukCI5epxngCvoAqtDwYuu5uBtpw0Ws46YyWxQ499Ct0FCodHNUPCz1uZ
H3JygXfG0jZuSUv2tth9y87zIRjg6KcBWyVfLSrGY5IVt1RUU/xTA2PiGuETVYC7yIqoY7Cpeq7H
dFj0uH8lsVU7dwklBg0Q7iiPX0TdHE1evOVJj9R3YRJ0Yx491W8MAZqvU7toW4Jev2aD+CFjPSNU
DCGjSjkXOgF2xWb3qFeEwv/nPDYlIQABMlha68DstR5+UOPeI/2dLrXHmUhOneI44732LNTSocnc
5VE74gcO/0UOiHfCYwN5R3Czgac0k3nMvPYmFxkrRMd/jU6aW7cakPj21lkToQPKxNzvw3RgNex9
eNyNM4LHj+6FKvo3ZcMVwVXAvab9NohBwH1bcsz8h7kFaVIzaoupQU0LPVmj5XdGNKDtv96qcHwD
iU7+GcukDRwlnxTl58hViMqK2UC4r2U4XI4RfxoVRsxvxtzdzRzlqbfdtQ5zC2Mxf6v2vmTNzOXR
7r7vKkVgaAnUQhwuQFbHe+ZOSIdVghhsMwo3lefD6itwmAiXUDxyHfLn14NU7ifyLFwM6fwRjgAv
Tt8zQi7zbTaV147Xcso51CUvE2GgIwIhXdvzs4IJjdLmWgzOb+iLP3ZKxIFVgri+BZhM5cI8WKT4
iv0XJw5fFpsuKMgvQtM531YxAz5bJmiFzyxIQumVcVdxkEHQXywRYwsszA919C0cQ8HIshT3Oue+
/N/ksdSGZDqHP9jyUmLWjp4rxeeaorTb0x7zvLlzCoYIJQNWQfBqSHK5AB1oGhIFNYCF00EFjzk1
bKmiNNgz5iVze4jhLv8gWBM9vAyOIoJ4JO1udcltXyWW6ymGxpooeN6bkAkssyXb+LfwVNnQwXIL
noayW/4VYXTTYakk1hXhCh6ecleK9Xzo2Nc3Ntou6FEozUwq/kJE14QtAGb+ndn1JZiZ31PEuLCR
Mx0STnDf5/Nrl+LUjPV8X6vkLNfeQ9EtbyRKA1/mExoiLPismGzpi0+WBvykvPBn5y3M1q+xJw9b
xbyzcplpraZper+M41NWB7dOJLluYGtJZSOUZaiiD8IRdwlqn90s9EtcTK5VoALxt7xAEJeWrFUc
VS6+6xS0GNknmGi5sX3SNIyIccY7m00uhagJvIegUCzL4NAFzsJh3r4TE/HB05aEB0M+VlP8wMzz
vOQeW3y9POd6RVA196hll/arbMm6p0PABvOKWweg9jpKl2vhc1PQu+DsYXXRUnRheAi5Rrn80Nj4
/QfWQXuirPAbZBjgevV+aKzFGhIhN2zj7B/6CGih3v3KCqAKUVu2pDLv/8cO9cVyS+s2/e0YALH9
gR6S7LkeoON4UFpMThigT9i7YDI2q4z0aACvMdbXC31+ATyVHsWJXhL4PfAFbrn6WYPjIwN1NIOf
YBh0nfKwRF55JZbkelM2vrINUJb+L9vp2KaNQISXSsBSyUnLntX++UF3dDLIknH8ams8t2Ehn0Zo
e9ubmO0Fzsf9GALFhhXLa4wWCAizsOrfEfoili+TUpfh2E3UDUxfMY3t+yWDGHAbDzQ6IYeN8KEb
wCiWQWm/9lHzk9q0Tv9/mWs5/Gw+40BnfRarhKtzumi6pdPLnJVkqdEXEDR8SfF7o4PXeaYmxRjx
Hs7zlxuq31HyybUoYPfxbMsmLNHlhgjIEiSUDZEQO7F0tJ4yqoEPf8Kjvw1z+xmtwbSnXa6Cb0px
jmUgvIclxLg3O5xvmB5OhPch9egZ1QWZu3tqJt/TgnWtmiFPKitHTFLrch0xd2C8IeN0gIfOlCB6
bI5WePHineCVk5/Vlyh6H+TqiX9xCnQ1iIUNiDgkTo/N1v2UbJOIjolCg/DqJw/yuueqFIQs4t7i
xi9GiM/G0E2x8V9MpTzOIRLBtmeAjlrzvU0zpOQkP0hcYw5GtAuoyEqdDuGPaSEsHR+UfGmWj8xd
Akwf1VeXMq6E0+iQ5O205+OW/07NXJ5VUbrugVC+m6g4Rpmjz4oyfOw7jjoS6cCNWp+6ViCWPmAy
6TquUIVnhU0ESamhgQLsA/nVMACVAB9cE2aNwY/T3lugw9UWXlc8iex8hPNVpFecOx0dk3UDOCXN
9ktPM3JCpepDsAHBhTOmCJJQPso6+xJzxCW3LHeQ8/WeoFYipgxOoxo36aFVLdeHy5Yxhz2pQYrs
m+6HVDoQlMplHcVLtJtIleZDWWOgSI8vMBjkvojK98GGmzUrA1qarI/0eyEZKd3noaFhi//QRdFA
tLpaU25qj8sABfFLnrMU95Sj7OdmevRa2gXr1mDVbyGDyArmXBvFN4P1VUkIxa5sp3cf288uMsFn
YOS3KVlfdFVxyi8EA7k69naKuQTDq3Of+nRuNiEiFiIQ8Ez1Up3R5vczNu577FenmD7cnelhEJ2u
e1oKDv4NWS36N/GchlHAoLi+Kw/Aegz5lSF6/w2+xR19gJHWQ7XUU4yxmwtgP9QioC1LgdxXrZix
SVmhuInsgCEF1xjc50xNgFIkR+6iGo/42H/FXn032Ipv5Gh3c0GApArJnDLM26lP8kFLH1cgAaZZ
dGD6PBxxSIwxjfecvG3RhUhRONY4PS3nh45tpHQGUxNdLAJi1U1qHMtxs54vOdNnYJFs3ZpXJ9S+
1YbVB3YJ/o6k/6mWhS3f4RImKPUz8Cm2g4O7ohUgO8BEX0VCEsVXx2xIJY8T9F6Ub++FUl/CxSPs
r4iMNo+8IJSziM3WZReFWEDRQuOzKAHVK1J307hAsN3DO+jxnOxpCtRKw16G/OtMaG6ewXi3OuRg
m71anqsZmQNKLvTYWsVYOFIOaHIHCNJDVgXtx/sYrQ+pAA2rDONwIo0G8gBBpJUCELJBadypjUoI
vXACtN5M/FhF/JiXnIgW+MS2d2u6BWDIi840f3bThtoH2dwV9G9wDffFbmqQtLV6ZjGtecYCDYLt
x+lHqPgww1q9I+u+YxYgSwf+gRJMwDIdQknKDGl/A3ZKnRkToeh7wlnN/ALNgzKqQBIJYmxt3IxI
YUvyDFiCteNuT76Dx4+tgv+elA+rFrz3GJJYliK5Y0rBhJInnwSIPLBY8Bk28z3bHdOkxwOI1PZt
bGt56YbjJ8Ax3Z8Ds0EdZb+rSx2TR9CUtMC4Y7p/pF0/LAFHoWvJ+3bE2rg6mjElxK+FZjQGHzLp
Recn48F1y/rQDykfUOs+l+nc7F3yqHZ4Y4k266vHtAfa5aliOLBigdDDnxHoHo946djgG3z3GSBO
iDENT/5APvwk3hq9vBAWSpqng7yuctT7GgEJq7r4THIyPYqiOqaEFuxUuxLGM6AsDL0fcuJ//k8Z
n8oIlK6qbqqBxI+gIpXRuMTTZet42xArefBs9EcS6t85wx9JKw2BUPabS8LwaVMV+LfN2iMRCJ2l
Y90AyvutrfcBryfTbzD/sNCxsozmZxmKn8USxNvEc9W0loDSrVV98pXXC+4lZxq/Ypd5uNBM8uAw
Vj6WRLdtCePpBupypUAbScv4HFBcwzYuPkq9nCoXE+cSTmd802jNHY+feHD+nASBzjCSULxO637I
aY9L0H44mhyiPPfvnL77ThaXgayXNCTBVIJ30ipKWhf66dz+LZntJZY1P62fIN+AfTlbW/KEG+Tc
Z4Iurr3Mq3ezLOU5FznaktWL/pVlcS9WrjcV2o+gDemqS+26XaufnBPA9mOGmfMN+4lGOOhf7PfD
8V58YpuAai4AgBATEewCekDBV/GuS66YIGbpb0T3Pq2A4a0AaCa5GDuezNHto7KYLIogJswiHeZG
TA0r9pc4vVk0wI8/QI6lFeYQuaHBcEaX8ArfYJlVsNUldQP7xY2BVabt3F+9dyzkr2pmbFUhx7UY
werTqnmyFXDY1xifa6qMPQ3xQAMcPuXiyk+Zy9YRNdaKgQUpFSeISkeW9sRGq+jtopkn7F+WYiDR
CofFdO9Pv24FfKJKyH3cMpd9lYLMkRthjwwO8Y5/So+Y9LuMviXBJ+iWZDFUvX9FEgnCWzCnzWVP
LHraANcOp0C7rLB5C+MYnh2EwROKQPLj+XIT4Gft+u15uM7P7LMFqqaQy2eZ8LgJ6n57FJ08tg9b
lR1V3WGi7XE0DVN7amyLIDhjgWaiRSuaJ8BoOT8mtewVsaVcHaukTExuTC1ahqeuLj+BqN6ErWXw
dJBfmshC0LlAL+7D7Dkesz1plTQjVvh2xbD98O6wAWpGbCcm/6VrktOiYZcyhxwuT36nasMk7CZ/
w1igEGIrZxUZyZaippT4shitPsIrelrWfVmhCyG+GFwyJmGbKBK8ULbxCVPJUSPYsA4SkjZ1vyd6
LjtzVt41d4lvHZvFqGfxtQqkcP5oeztzmpHA1ZALpdFfgh8bqAdiLmZ9pWdz+wpwxFkL0rEPJUk/
NpeC5immvm6hD2tgbyaCFOzG6LM6R8NKtiRDiYlOYFaIO5TLTy6IX28hlPv/CYs+eJsiTi8d9CcY
PEicnuVrUawtqIefG39GrWODKX2DVaookoYYgPSmi3xSzgCVsN3JlxUYkyISPgkmJ6imfmHSC4iK
dLsSZs/7Xez0XwNxQfgx1+pqqvfaZXcrg+E7JcUYGePC85GDK6LquxeoobSMX3DyPXnNmzLZSfnb
KzZFhEt4qrHsqGey+iC/ogqpOgvjfoKLY7QLHsKCjtrFz38AAqID3oMfE6c/oWO+5dQ4h2R2Pjrd
vbslosykRChO3AjEF25nRIYTmV2UJfLzdPer4TQva6Jvhtp7W5MccezoHlWgr7yIYbILeN2Z3Rv4
ANiQTOUPVTe/Zx0ijDqLQFN8jl/X976alAMIrw0PNV0a+2kahh0HPINIFd7yjnaW0y7O2sY7Nov7
j8gLDuWS7Fmdgx54lqtXPFKz737gRMoPVLIzSWrUgjSNkdIS8VHm5FXSFvWD3wnq1INPK7qIUdpT
KJ44kwmuBdZlbyJkq7RbNggxEjJcYimZRaxYnAKh4NP0bLNiMFB00OWaFJuRZqxgqeSZI4IbMU/A
OURvEqMDato0V0OBWopI9D9Rsf8BCiMgTcvrzcBduzM8kKflfOaW23HaaEUpdMSSBa7NFZCxZNnZ
DuE14XIuMwNxAUBG7S0K9d+ysuXQDocbWrDFxp3xGa7jdS75J1YNsBdKMx+ojwCw8YvHxQVThGJ/
wC1s/zpuNzLVX5ICR0O1RsSyuTwh+cRL0/bsfd1ISgE57Y9Rw1fvakPaIruuPzASRE7X/kNWDs9v
YKJVwQdBpwZ0rXSe2wFJs2nUQ1XzFmZY4A+0NDC/BtFEJAZUbpd7X6L039Ncvw4SqA33p4ajK498
18D/ks+gCJojdnVYUOgtwLQ4p+qP+ybBMLyn33PFd8NljHkZdab0oPNVO5AnDnAWxmAUEZP23vHQ
uFEm9M6UgN0vXZ+Qu/hcZeJtIe0IQoPrRMxFxPWs4DIjie6gpgzU35afgtggBorxvmv51xJ8+wey
UXF1F85fveVfcYZ2s3Sw1a81by2sVbgPOxnvAFZntqV9uLAHEAHIbemWYBaWNo+ZjnarZZFJaT8h
r+Jiq5h/yyy4gjg8OoKwlz4g9MsbGETA0ZnfoFrQuADPYIm6l1l0oWDL54HERB+fJ7ImhG1VMHCH
Fhibww0ggnWc/J60ulsSMHzUZ4BRqzpFQfSUMQQcnBF8ZBb8qlWbXNVdiLDUzVf0Qwi+RRJ/tQ1n
aRlJjyS17sPr2Pi5lwlf6D0k4A5gzAB1y6SeHY1XgKWjV+9kyiBRqTvdrF8chhZ85aukGwXiumyB
TDakZ9C+BsmI87vMI3xt4qNEgohl1GtSyJX6SRewLCSKMh2weBKPyVhGzwwKjLbGVuuTNBJvV5oi
dWJfoEWzngdurjkhuZyJy2mSCx/Hx052XLFtAhBY+EgMmmkheHmNyK1y8HI7NhptWgUWas3ZUXG0
CULA2cj5ubcJ/6WbgcB1LYlbU58AHxb9kxGQtlVkW4gN+gpeqbclTUH/9XwMAdpYkx6Xkl3YAMjl
lMocgJHWPZqGp6pQGGnq+m2i9WGvfXvaaVQd4+Au51FqPr2iZo5IaD0L5uxi2sBx1xgYpfeD7y2P
0eG7yO/k3D4UKD+J3AY2w6b8qEgStbFmqMaC8B1GL7e2ZBJoFYfFZlgAmo3vOZ6n71mj4luTWl2I
EiAEooAXng2UZNz3cdDj2brxihMlw8nClZTFSu71qusL4VfwPwycgj4DrOAM/cbqbrkWfnzElWcD
XwnxsMGPS6g0ru2K0V8F76MwNwkzC9bClYloAsMPK1tB6/kwXGN4Hy5QkW4u3bOm256zGGdVq8PH
IhOnJghuhyh6JgyaoPBMIZOlUNTafQRSbnODDp+tPZH3W8Pcwu8IawWFjc8BbRTYMdMc7df8X8RE
1ooIDaT/FqDl3TIEHOYRjy9gwJF76j30+akDekipZVmIGVcEoPQ5ktMixa0WBsMfRIV7ztScYnmG
kinE+J6Tx7Qru+QiIMfywpNhwiHQPFAG/ueN6+vmshJv4frRmuEN2fq3HHE8tNWEBbyHKk9Jv+Pb
52UkYOk9p7KeMQ9XHsqVBR0keXStMNxX/bMmD3VH4QIMba1/h3y81yb+09vG7YFcEPaqQGhd8/hU
FN3Z4DH+Z3FHngoDHVp4z6Pvs7j48zvLPCeYy6Gl4uQWA0OISGe4jNhPwTJhVbJUYg9O4dLSaiKi
wP3yIvYwbCpAolH9Fcz2tKIrHSKT7RaX5Ufm5Vh3ve5lMfNvFzCR4eCDMRpnEnZJHEZGsb0VBoKp
YqtmrQEZWor1zoXRp4g2f+hwD1y2RN3tGbbQISQF/FFRhRfcy4gtUmyT+BKBbirv2/UJZ11X7yqq
5C9lZw/OgEEo2uov0tMfc2W1gkj8KXTqn41TWktyEZ1N43jvtv3RH9BqEZkB2Fp5PKKyJ1lDLL8+
5yWXaX9vElTUw8zl3WSg+KBYn2MFHBmFwX1IkQPjZU9lWoJzKqlYtPqJcWv2m5teAPOs1nIJ6YCB
w+n+teFKeEbA3D1gpMS6Mn1Q6JQfGg8PnizJWxiL4Q/vInnpZfQSLMmvyPpb5dCuugxMKA5Ne5jj
2UQ6HA+gFfgEis7n6ZvjI1/GZ9vimdy0+xBM7Wu4OViKATlL6urW/r0mqmQnJ3lXsX7YLF4Ege74
0wfMbyMT984NwVRTVXy5fIaMWOudiVHCIb1H4OtzbEZJ8d2nMzN1yhYDPMSJlyUcv8onZXPOnqoh
fuSQSDi2eI214twgLxyExabHkQqwHeIC9Y3fX7lj8KYCazzVsCCp8YtzbdstnIjrcZLQWWUP07WU
PkCxIKgEkBviz4ETXgdASTnwWBG6xUdV+U91iafDXaloCWsffSbrkqqpYALoYwj1Ij4wJV46W8gR
VP6baCOyIys0Z2n6q/36jrC6u17OJyfon9cBhsf2MQAZsUbELR8aGZ5I1SFVnZTRmYMRuXwbY8aZ
RXcx2/E0D2auG0lIBjVJRPpxOF7KMUaJAD5xrgGEqWMAxekdVqysIAkVjXC6hyR6KA0Wvt5wWrQe
CKUMJAXpEN10eFykwlv21Eqh55nz4CZz61OWmeAM/T4azCmkbMiWFoOKQf+r+h5I47dwYaqHzoX8
ylI8wQbGJCf/i+qZhXORggKSNRe22STtDwPBewDSN43f/1Zl+dUkyScZ+0Saz/GXX/rMiou4rrOS
YSN1fnCYHdO1Bjom1Piw1cHnGldf0cgnzNxYUyjJEpY5E6IUkuJ3aqpjvveOSi3c0eTno3RYNJ3d
EaIgYhJ2gYN7hxji50L4NiOAa3/A5ouIZfFAhGtiX8yGVqBkTaZA6i3W9ZcXj6fU1hF0lC4QDTp8
kcL4LKlxsBnS/CB+S7lLh2BDN+J3COI3Fmlae30THgoP6azL3sKdZW24/kB8QpbdtNNwBEpEb861
R1qGBo8bs7etzF7NGlgZOK8MJHjAoz8/hMx+NvsFGcCIxXBzYbXcqfmqoT4INuw+i9F/xcT86SXj
iSofguUWnKOLosNljaIbrrX0UEgGIDYNSuM9LzhMi1Xhq+1jMSOcnKAGZlDQTrMsnlUA3lGV6R8J
kEdEWfYuEo/4mth1DTr2tF5R1Akgq6Cgpkz7MP906fEJ1giCetWRaTrmr6KSdAXVzrdZGMRr/DOH
UjJFqkV/yh7JegIEvoPIK88GJ/+AKLXLsfpOucuxSlsNDpaPdeSaxO9G0jnOLgX6RjpA9z05OE0g
myr6ZwKE9uBV5HuxqfcbymBMAvyD+C8zApnO6hDkTaODh84GfTYzB1xBE+NeF85Ppv3s3JtYzMko
aA7+ggKsrftTncSPnoS1aA0fHP5xTnk1nibwKTy+IH+qsYlCY/+xNLx37sjvuG7uLUoe/wrfDKVp
bkSnZO6xDDjkD5RTUCJFcYgE6jCj51N0Ler2e3DrR1Z8LjXJ/jXL6ctM87ObuhbqDLoLL5ye3C19
8lMA0RkV825JixfHADtNE8kTIi5+5nGI8XSM776L9Nij1fy6VNAXxIrctzXMRxiWlOpZSnqdnpw6
IVxGwCOuXmcj3ixi72PPkx4QObl1xzrkRl2r7VumzcT0CX7bSowNleffgy1xla8FGgSPXcJocd9F
PYoMrPNssvWfHOQvsVE8v24MpTCV80VUBg810PKhdQKYFzd4hOeiOMlZQXbtOM4zayP1vWObyee0
hdrVCz9sjqptDofTBhRIEQg+4jqmxlShRBlMSWKUAtk0Np3Wq2FD6pRUPrOaW7eXMP69l/ASjy8c
wcOe0Bt8MRz7pqrfZmr+yMMeSNKMho8GeQveNt57FwWqnvihvHlAm71ARCn31QOOZXtkepcO+kbt
MZtbN21pwA8icPcDBUqkLabk5WV249P2I1JLd1tWLKbUiHpoELq/jV7aPRWI7z3JDOR6AyZtAKOx
aHqw+RzMQYF/Em4O+t/xzZqWCDF0Kc+O44EieOUngOBTSkj6WbHdQAdikc5mEhXdT18DQfWD851r
+Q01/zk6OHZaDQ1bLvF0MO3s7PWgbvooRCpqRZ51VL32MZsdtu7XIGY3zrKCJK5Vr3uJtYGlUX+T
KAA8sbIF2YQ/zrsaQTqzNQsA+X2u+M6b4iPTaX0G3MFdNDjc7ZxUyE77p6bmxG3MenLH8XcI5eM4
9z9Fx56YlOopjOrnZnA/2rb87kkQQBDIPu3nXHN+qL6lRIDZ1ZQB4PnEtDGTyJwSPYYmDxlTPqAN
SvQHVzwPatzHu4GRAzqpv3RMeJVIS7EqztcuTEgqoEZhB8ZjyBMMXlyPJRU4ih+SKuuDmhCw5a6h
9AsA6iKW/YtTqJdQjA+6SX6Afglj8alocT2QGypVaLHdmHIoNH/IavmlyxXdimLoEVXIlqurCPoZ
7NKbmb/XmmGmb5tT4PTPUjD8B+gVLsy4PbXD9OimOrxA4vBpYvke4tmgi6m5SgQYLwG1PyimmNtG
NlHjBlaRRbaHSIM7yNe/yE1uk5IeCxNHT0NEBmla5McFumGfZJSfgYLwl8TjI3Hb9Nw48W1kmhPU
IPtn6r/ELTHTc8VLnSTimT4aZivF49KuFt/gS4aKI1C2EktkIcobPlGy6GbvXUv90HvFs16R/wwm
fa119BlIAw2h+PHm2rkKHJiCAg8YtlSwm5xqXM4J4I5++Gfc6gjAxQ8ZE/aa1HV65taMlCS5JLuG
OkDE2P0TbnwkLAve2s58gNLCVqvwzou3z4Cwa87fMOT5zG5TI/9Jh/tmGCCw1mDTgIFAbmOEfymm
cr7ArnsRqu7RJyrYxndZFri4W/OF14OgIFRQ42dZEtAyrv3HlpPdPPmInmtGsn0ek+qVCPGmwhTp
YR9/c5Zy0qUFHNc6cuktFWUnPRT7WCKwm6qNygbIXu0wCGUCjkZE6KN0Dj1PL8avl3ooOGbwTNc3
X9uY8mx2LYs/C8o00g+tfFKLlqphwNvCH1e0j8Yw7XVyeuB9QOnnUehNKinhHruZk2Fc6yM447kY
LhInoTuhIGu3zJgUyKk+NY06tsRRE7PBMxoQsrg3a0Zx3FxyoAfTcdHswnHL19NaTzjifir5/Ogv
MNmAJj0jaGkZXuPOSk+tWipTBfGL6XI726Q0b13fqjz55g34A1ezbquZmCkfGn5mOQHEEB9rt4E4
r0TZ86xBjW2I9EYHdWaqQTV1U+kLkn/fvCFCRoNCcGcm/bzOvNUYWjiH1/J1WiBmOAheMH9NPF/u
LUY763JKHlo/w15O8cxZ6m/PZLY+rX5fXEx9eFQFdgi4PI4pY7HeInwReXw1Dgvs1EL8k2vEK1mH
V8Sj44RJ5avf8lOWQfkWufK50MCSUQEaPCv0QH2/HXOrSyXeChU0EY3EeMFBgsxxBXQlqA9A2WQX
XzLoPmPKIpmgw/cJS3ZlZYQLi5KJeCNyWQFNSwQNs8+0O6Ft5yWLUKbkX1wx6A5SYG0CBt+GiCyW
rmfvID+PPUwCIcRlcg1MAFipOAWlr1DYVDw3Ws0XYYcKDxKZUYT5MJwV8AxMLa613FwRgES2+Sof
o8olI0k4N7TVwM82PJ6zJbqDjWFdWvOLzCQA7hJgBeeWrASjS62b+6SRxcHz+WvCqbhX1tCRhfND
M7Wf1UCBuqlu0CZwayVcxxHuBTh5fnbiD9/LFP57GQyfXB9wzeGOPsz8AzDyPK0Mp8gk6r9tC5DS
OMMx3NpXXpvvXjFBY1v6dsboPo/Eg7fxkpPp8UQPWoEYbToGDu5w0WJIJEMYF3w8o5Srtp8gpe6o
Ka0ETb85vjREuJoP7gIK3gXt8cmGm5c0AJa1iS5yIW9J/GLWiANQY9C8Mq4/Kp/PgdRZeham7ujH
zTUubDbcImaRBQXaSesVXJJ6s764P3/cjmNlC0YxgvGgmz+/AkvtSkiRZptf24yMZgIeL+vaxk24
2MZcF/xdtdDm/JkFH/QGhhbxwYY2EGao5Du24KdEEZDJLvDR+v0x7nIUsG1x30/asQMpoWoWVANq
ZxxO1hNnOEJyh9sSXx8HIeq3nZnFdbdY0Z64LF0B+RWG39w6zJwx6PyIgwr5KikoGeFNNgoewUhV
PQbYWK5Te845aXLHZHrCiH2ZVMHHFKGFZFE5baWHAk+YU+kRNMgomx1iob6orP/sCTzZbcQYn/kx
tdQNg39F9BJhSxPPQaTxJSjz1q8h0BIc856glfvRJqilpr5RCJ5ItNVMBYbgMW/zSAHjrt+3+XxV
e+N30hLlgG77YIKFHB4VffpL/DBQRc+RT1CYnNid8jXnDWLQQXyBtxYdMYqXNMXQSgyFilO5nyV7
A9WpHwGRanzZ3l+cIJAgBxi6i9xR3ndewkhu/9KWq5Zm1ve6CK7bARWqX9iwiJiuZbCle8wDGvmi
86fS+JHfvcRLgsUUAdEl4Vm/dSJB2nnt4WIYNWj00OeuQthQpN4DwQHsOBR/TF7MNYoZH+XH8E38
Df3CJn+ZFfBH2i8/vZifBhG+ZjKX586I10eU8K9RXZ1FIYq/iWAjuvjAJbt2/nNrNOYIUJyd1Iwi
aMHusqI5rbjcwoX3WNpQUnqGrnuE3KJcTvRrn/xEnsK5YVNf8OAmmYzPPMOLEuPVYyIt/vC9YFEC
V9nVtLfslwTwIwGx2MO0wdJvBv1IS5W73QLdzRApipSDqN/kQ1cO3NjQvLtmA7Av8AzX0Xo/uYN9
WN3TJoG2DOR6OYImafK7161C1EBJSSH0p2DzTpT8yew22ZbozJbV0mMDsWFRQTbEFITkDwuA+rpE
UZkE8tFZ9XlNFkk4my9383/7QL3Fon6iGAJlqsLEIAqmqyHEsBwuLSBIhPW3I9hz55QR8bwzb/e6
Frcu8WWcqfWTWLIv0naR1XLgjzUTfeGzesy1/0/bJ1uI4hn66tWrxoAgMFRRJbpg2l7BiBdqhtk4
UIo1XviwFIk1g5gXf+g+0mCGqJZLfrGCfBExCkKa6u6NvuxPkTacw1jB9og9PtqY231dIGVn7Hqc
F+qEQZ37bCLrMCy7CT4++kLsdZcN2N20i0FzSMx/HJ3HcuO4FoZfyKwiQYAgt1awpbYtJzltWI7M
GYxPPx9nMzV1Q7ctkcA5f3yqybPiVfV+/CQ7Ee4XYF1lupRdO+xtzUI6+9C7dQCaSUbvGggHrEOg
zT39EsAiSPYuF0lkJ5URj/i/UKSsNfT9xLEhtfp1dPlHU/pfkC0GYWN4dmhiAFMCSEmS5BFPLk2D
dkMyYOT/Var8FDU4h7sat4YCKiNXrEphDyRdhjNSMZLmt3EFGjeRj38ZT/2/1kHUsgTqJUj86xFN
yc4v4scMFR2/3/xAjw0juKhvxnZgd4vnO+wE4CcFklXoZiY21upcT+hOjfUeSSQ7Yh6paPKCH8pj
QLwq3ny/kV9dXeMiJlMBo8Y3vhw0Q10NN1upXy5DRLuueA4BfMj0YxlYKSU8HEANtfXtm+EHomUE
EPYwweng3iv6+37iUY/cvN70PrseNMR74Ig7rhza2XJow8y3OK3C9hSvmGmmqjtYO5wtaeFcDQp2
q+7J6aSth0EtMbdY5/BjZDBlYVZdEyrGV+OwsHKncFjxUsDRInOgKJTi6bXxMRzq16AH6Y+zistL
sZcFqXMyYoRFzrt0axdvppn/5QlHlkNZ72bRUB0oPN7JoJ52CU0fEM/Vc5DVqJPC6ccICrNqetFq
qCmWY9SJ9RR/emsqSePxpwidMD0m7cn29TltYZtHojD3hfIgKHNO6NQ4LbudxcGkCPBy7R8cnsVe
El2G05Kht0JOjPQahYP0nccx4fcgQAyc1EmxMq2wUNPGj37GFFVV+XPdFy+FoPaSorUUUA7FbySC
p6AdANsLcxeG3W1lxR8tYJw1TU9Drn8oHQlopXAfCAJL92XqxPv/+Ydqtj6sMUZDorynpsQQ65V5
vTVN+RuP/sekgWt9bzrRJ8C/tPIpKnoBZc++3g7YC5irGe0Uv3Q3CJJcPa4Ls5BvujgFe03erlGz
r2EhPmxboQ0ll2srdbttBDxtRRAFswAQZ5iDI0w2HjQCWphrhpMxjBx4kwh5mpMcBCaAUrXuvdqD
1hfZG34onm+Q6EU4z9BSt5Mu7oOkA//oqGMi5B58dGKDihwefaL9kBwjj8FUXyXX/VrTFbQJF7Ih
tkZbHUVMzBAYzuARfNogE199CG96n1JEkstk0RYTj4wTTg9DEWNxiPt65P0K5rXx7aGLUngMv7it
DK+k2wFJ4OcktMyAtOvhu8dKQy4JXg5ely2X9VPGL7qRFVAL6AZFYPVvJ/nKe8M1nZjiHrgXEXvF
P7r1U6ocmJRpyW/bmIGnQd9PKAEXEDqPHu3C+FA31kur07+Z2GfuJocmYi4iv21Z2QbObsdFdJ3F
C/dO5j3owbVAETnYyZ9gkveDz3zAda6bgGu3vGuX8HVyAv6DIGbuGvVzNPGo6/X0aNrgNCimqb5H
Z0HrIYZoxYQtPAAXNN4MwFB1MGwWWHUvaHHQyR2/dnylFTFzpk0/QzH2+9AG7bBAxmcnePKm5mYC
jKMFmqtqCsYTLcHJ1oVpwYXp3wUzZ+NF2E01QELkHaxO3shiBs8wCHObcbQYJNAtwr1APREsUoa/
NLuSVeJiIBjp40CJI1hV5+Z1sucdsr/X1JIPSaPRo7GdIgS5usiqclhKbgZknmzMuQWC01D0ao0w
mHqg12GOMeKKLDsVgWo2F9j8SLwlLf1QNMEbbRDgYsP8cdEEEbbvyLUP/sIQVJI7ucUFy/foW6xW
LZkuvrDuhhU3AjsmLywdn/NxfjWjd5ZlBJSw2rcuZMVM1/RVdAzKHjE+NfZroAtMf2LfLwV5mJRu
kFqcQFsuNAFTNgZm0AD2d8W/2ubNqiLqKzqXCz8ZQcoTPvnLC2wedE4y5x2WCY63stNt7VeEidc8
Ea3bfxtP/bTWbdvDq80jNkpZVe9NFj93LNqelZI2gw5xKKZfJsaTjUnjsksmckOyq0ABXZGstipa
duHgHS+GWne+21XBIdbLi+iZvAugQFSC/zvYnU+EDpCga1R8HBDuEE84vgrGC7JISDsZneThAlOa
L4U7ugdgmgGbDI8Dm26zN2ObsvMF0RXRAAgxxKC2dllMW+Lro01HfPKudORrNRlshJROowbXaPQn
5JLknkBUWO5jtkqEkoqb0+oXwneo3yXHAPsTLW7keBJbqwOEyp6bUmM2oRXGSkepd3UVWclEDZj4
tiBUuM6RAQD6/SNDkuIDu70rGTQ2feXdISnx9ikG4UveeCLl0NFs5ci51ovwpR9YNvqpfXXyZeQw
VcQ5E8SKJgRyQndhTjYr/YKCuIGj7mE0MRVDEmpEXxnVCPRS9bR9dRzQMIUoMGsa6jP/RMXVQ0W3
F+LEkNKZzEZgLxiv61UTL6zpn0PAGX9JyV/nlN+Zwd1MAAwXWsqjZ9Zk1zLF5VPQ74maxnpqkjbf
Z65Dlhp4ieTXLuP0i1LD6yBW23hZ6QJSYngIUIbJpn3DVsmNjydixY6x0IfeD4GHPzRFT0Rrr1lT
psDhXIFTQMwToBSeu6X+U1X7HOQZ8u5WYrH18dRMsnmdV0aLrMg1n6l97GxadmdJF5ggL2M1krP1
j+5TxYnDgY3FsSaxV03utOVzpMxmqeY9km+05dE6iVHWsKvT5iGaODUUfXzbsXGstYf0bsBZRfEU
Np3WqlnDI644SiGwDEcp6CqYDMwthUETQRT0UXoI623GxVnJYxez0xJawo+gi0eWGNx+rg3Sx3Vx
2ciJ5tfVbyVbTq6qwcBoStQWzEL8WIDQveaIAswDBe6HP7zU3aaM4hFRBSCTYr4ydsSmjysQff98
ZeXDGT4It4sGLxp8pa5DxeDZWbRYgqwml43rkKy1SLha11cgLli9/Tm8XQyZAT5OCLQDLLh4ESCr
1nTpwPeIRiEDiIU2dXa4BtY8mZRbLqn/eIQmDGERQkePIX5qkHrNgzwrSwc7t2cjE1V2m0TM1O1M
oWnnSti1zGI9ijQlUzF4foYZBwe0YuPAkYjBiZJex8QfCZgsPzj/+dDnwa6X/o0ZEvufX5CmDida
bLUV3LpQDKs77H6x+q1XyscUNuHanXFJUIP0QRcnE7Sx8e9ZUYTChIDKwegbsvMmVDJIKUgv+6Vj
PLqM/fW2tfwP2KyEkYQRPsmX+zZmPtWrYcCji4e3eTm2CCHwlA1ns5TvtP/xxKd/HRkc7DbJu6R0
HKEAi1kYHbPZRqMWoOTFUUsKGTFayB/k0U2QM/LmoCzSzuNEv9qyDG9zIz7jAYjErqPvuqm+q/8F
FiCHe7+Tp4BjkBTEkG41cB9mIc23WC4kZxBNFDqYsNCzBdfEScU7L144qCe+4lmTIb0EsAxEWGV7
Ks+Y3mX2yXQGWdoRgFHr+lW2puXqWJDiD+7MD8CGAlh7niyQpDZaPr26+UoGSgRyz/vzPf9M4fr7
OFbNrmPDZLyCLjWgP2MWBVt/8B66rvsrh+S9t8ND3YpmOyzOsUEbTTgHnrPOh3fnYAUCnNoAP3Pw
EATtbVbm72hu0H9ig0dOmD0RfODtSx9xOPjoOYMtuswrBotJNMPeS3DyOGMnrzBvfxNj8DBbHKKx
VX+NIOY5fr9dSdvFbnGRD/pN/GPH9ovdD+fJtibUOwBey1CwasEWtGsin2NGnk6vvSe/CDMLBiFM
WtVbHKRA+m2At94HBLMTVCh5NJ8IOr7TFiUtcNCXvcNrYk0cLlXv3VFX+ZcuaC6HmT8ydesHyp3I
oM9T4ruYvVLl7hlnkl1vAgq6xkBvg//zcGxkecTuPsmhfowtQK9WmtvGdXnnxjnd0UGLwI7wmZvC
Y6ZtnZlc97T8tBrCaZHk0+lSV1/LXGYbaYrmMLVMrEVnqPgKnHpP5xDyV79rtihff8YQLj9PWbAn
pwRCRjEjoTwKn2Up8panTASc2Aa8iPZMjmWJKtkuRigmFlmQEfaNNpYgCCyECEdwRNZoRTGJWOcp
pfO9ExX9GPO9ylgpWNoJfORrhkZf2EGL/pSu7pvBhhrlg8cuWIgvPwJ2Swvuc0ipW9MLpKaB+NQZ
ZS/dxKtXe9Y3/j/gHu7c3dTMFjtz/Uf19EOgsIGki+VxokBLlX34PsrGkKoC7J3F/Q+FNqRYF6vk
wUa3vLToVb02BFmpHwgwehpHSnUSJd9GnvnF49bA3PARBcNNlIEeL6sfeJy8s63lW2uGby5vvltB
TMHszUjSUu8JXBmlcM8UTNUCSaiuoTRojTZce9EPWY0EsYqbN7PIiJojkPS0txYapoCAc92eJFMB
1VvVXR/n2B2QLOJUH/6pLr3PNSGWuuqea+xNyGui4Yrfh3KlPM7xKy8/pQuuQim5OkyRumXEHreN
6eAss/7N+PYrefhAh0lMKF8W2jvbDLeiTX5sD8FWmv32yYAJpl6VFQ2TBorqD1pvD2ETYIxAXLFJ
XAGhXpOyPTZ/9SQCvgtWu8hGfRDlUYlZM0SkgwzHKA6nqJ3QwI3exyjp7UWT8l2r6dMd/bexR7/n
GYuW80FiXAoc5sUeeVnfU/U5++MN+p58QzjltqvGK6L+5HZUVH05OZHxuZO80uqIBcyfwG26wLv2
NTxTt3hcmwWNTLbOn32brXdcAHsGCmEjkEpMoPSF0C7g8ZVxJk9sWJdZj8ZGxWG+g5N/mAE9tyFX
44ktjvKXiTgjXHpY3Ge08F2+BDdWL1+nwv9HPACIAa4tcK0ITHRgldIL0zy2+B8cPxheGpadbDUF
dQkJHz0jj5cE/4C5GUTt+tkeJkRDLu4EQtn/TCPMdRt3v6Dfv9Ao8WGxyGfhYj53a6Ro03KDuqN+
82f7IeLuInKDupq+JYaimhks4gFeKfTTh4w291VJfocwkeM2xOxUo1lH/VLfpFhKaMbQGAJRlhJc
Y/2E43RaqKcJnOpJ99YXMmKEiib5Qlar+fMRN+RpKzi84x+vwqHcBbCAdY6GLM84MGKy1AGx+Bht
KsZQKLZPAGjeBnM3EgC0qrTAQmeoPHkJUUgDbMATki/KW8IfeVAaaBDP468/Jbwknfoaw+JtCDXA
QcYLFAi4MdsXPR+xdI5gijPW3+XO+L3LIsOcTT/Ssp/pWyTanAWrSxqCRph+szmgwZDPyCpJ0AB4
ZsXlcNlyygU8eDAzZckvR8JKvQ1SWe6dAkSnA4rgFG9fe+0MO1Mmau/1nIKOAgao6+mW6lh2ksD+
J0rnrwJA3ZA2Qs5RhFGJTAcbaRBFj25O9EKcK7FHAPHSuByGKmmJge3IF4oFIqdgpCqqc4x9H6/R
VNNSJNvR+OQgxu9oQEZeC9Q10+izaE2vs0zOQYPmK7DYrZuZqSkc7Rc0lqtFe3Z2Olq+yeZrtzNO
hl1A4OM+X3xUPb1zQ5+W2TH1NpdDB/oXFs17Hts/STfwE9TWcAwHsU9sHV93RfXYYCQEk2ue0qRk
NVLlvs9c+MnG/1jK4SmN5CsJv9Gui3zKV6cKlWUztzcim9pDJoqvqmOPkDkhZtpw0oaqRSnX3hfl
DFXhPiQ+Kt4etIuoGzgxZSMjic1wVNN0GlwQRIJFgOGg0P6NFZlZ2F6OpV0+oS6ETBnBwmpEWO60
3Jh+Zjoh3gavA6Rl6BX/7HHgucVbNiv/WXfrvB0gi4wb7tjBRuDRrpueAqikfLr48ymLvhSDcPe0
pL0ENDNtRlRQTidXoheEJWjoWsmD97E07qVpbOoPAn2IiTfkURVvTmjhf5DMyG4cfZgBd1Kq4p9C
5tWV58HV1hqXXRE1OD0n680n1JwdtM+2i0Z7xipu3zijMteuC98+Ds2jSStOrJZzVgctSoradHdd
0MxXukRP51hC7zKiADdhzstlClzVeLMemhz2r23L5z5J413W6+kBuuhvRCm4TcPlsZjS3yY3Ny7q
uk2yQkphTcNPwQNcZAOcUW7I1laQ+NHAC0VH9EvVYp5lhl2u8tzrtzP99YAVyr2KHZ4FNQCDB5FN
jtkCsQ++WT/ka42ZmO9mIadr36nOudec4y54zOETV9piZGypGwLyuLYjAkP5FYdvk3Qnh6hHGgl6
tiGd33sUmmzznhu75uKimVaQ2o/Rj/6ip0pN70TQoZ2Cg4OsQqxFtOtxrmGdSIajzZNy2S3QyLJ1
LDR0cyiPxGvAsGNA24VW/paMILgaUWhOvWcLCCDd5ZfaoVWmF1HEQXQCOTMwI56mx1VYRLwOnrgs
nPm1HuRtbfr0MJacpjN200NG6hNBUE7ALTENe5dyYFlbb0GFRo0P8Dfs4miDruQqX6WxaCAxuDhx
CCJRY4WnP+GcxqTixRV6bUVqi/TscF+FAUJekiQOUd8T092ulLmFyIf19n6cFfCoqVjnBYU0jahw
1+TiXpHyXqQNlfU5ZU0UBSyIUqHpQgh+zsXyGX8JoCWCeW7a8N0VCv1bzfw2zz0hxllwrtLoO1n/
9LHlY3f9NNuQ04Wgmm1kRmoCSGPdwNEDo/uc+FaHwGVJCLPXBY9KUvMIVVU77wkHBdFQJYsiwWBc
NuqWGe3WDSOYgmT87tejXYw8NvYKIsMqHwm6CR6KDn3AQkLBpaj9U+OML2gHbpIYenUW7COOzJw9
qoFlU88114vvPANikg0XJJ8CNdul6NlES4sM+0pZN4k98POZrt/n3OoI/jw+Lsd8KBPq3ZKRp4Yf
+g6PKfMlyYQLbddkeGLq991XQbLQlgiAT9dnDgJsOVq+72xWABGfjvvaWDBZvtfKg4idY1IwGusV
q4lb52+wjX1KyJ+G5S3df7XxkW+VuN1deIo0UahJkeIPLfoT4/iviNFtZFJ5v0WWQusB2gwSqcAU
c6lZ0rnUMH8hONDA54nLCirIPMTOg9OiUPHvorsbplgs6HiXFcpCfK6AWD6Cx7nz1gAnoJmiSF/x
mS47PWhkQn3ig2LhmHWK6d0R2fOYY1kqbFQq2Ty9MVJ+ThJnKfJjlwzU7ixigjMSLlLOKpITLfuk
aBC6TDwC5+CK1SXxEL+BDgEUnOaIdJ5OoQWVWWQtz/YCZ6kIHd50ZEKiReb2YlB58hfIy2l2ziFY
LcXVIxxzKHE8u6BL6GBRY/j1KwQcXCNqcnZFYHs7BO0BGJgQFrEYsTWaLTALy7kB185GdrpZ91yB
k3+GEecv6Gihwx6NBFByc0gbj10ddfex5sZuoQhWK8zMhw0mY/stckE6nq+1139ENpkPSof/Sj9+
qkdEsm5c3Vvaui5IH78sV7sk2lNeMHgWOJ/805GtR+cXGd3pTBrGIhAKsfv5ZHCpx6lYQbMGmRjG
RpLeao4pnIBHjXJm4+fsjLDjqBobfpnB498cnOf8Qz+0afHkOAKJgsNgEhH0cikIJN+GxARs6haH
D45Dglib7NbnW1kBJXKr2spcoeTCJmZbezpNXbC1+GepIZxzr7ibwvERfOa5Jkh1c0GNoiwEsVEH
KK+/rk2sjczuQiG3QhEPDiL25ZdsZZZpvhdIdFTJaAtdR18huyYWZ4g18w7D6kgeFkEGSYi+Ov/L
++ei6OwtQxeLddweZNYm+4CMWp4zvo3QTdeOujrajfPqTF3GBv9qBLgix4zIeU54+objvTvCLhM6
Tkq3bsR2DdMMSRsGecImoDimmmYiHqOCfXDt8PGi6lCNyjmZD3pNojSjOAXE2OEwwCQ31iSbBonk
FIukf90MA/wCubb+sSa24VGjybnGtPcV5eiDmgrUf07Z/b2shfzQoF+uwyQQRmhC41Xbb+k8eghc
626pMAZZ7H7eKmaZovINzxVRhoKdjFKlPxHlML9mDc7Dj0PM2VPRzWf2HHAxMPdUpiBwwQjjWB3M
qN2tV6CiU07x0CFWZbUi8rrmruYCsMghYGJEk0txQM024ag1ojlhB/KbVahTiU93Yg+Pk4HHL6aX
j7GPugjy3fFngKmpCtEbzpuJ/5f8XnqY3gWsfZPQssH1R+QI3dgkf/Xo0YusG67JJueRDuRZjrU+
JE6k/xHMMnMy+0TSAPZcgwowjPQQyFmJKs1IELaO1woBGVCaUN/KkdxVifOosP1gAB+voggxn636
71mGXzVeHqZJ65EB/5OIo8cZUAlw1n6FyP1GOnL2EKW2DjdB3BRnhv6PVJGGWDtscQ6U5hKBQQQ9
y1FVgEimDJFVYCe7mF8dDDtsrnoNANGmbIIOKPpmdqMfL2WXcZv8fq75qPiz8FobZElEmeKqM5zU
OvAksS6m2IYAGICNNqO7y2kbSe5KGmDeoxiJjdDi14ld8AakrE6qCVNEUjNH73ghOSqtyrC8hUia
VumbIGkjzkdUAKK6S9dqB9jEj0IVnyMpumhLaYuaooqcAE0Cfuap99jmohUhDjAC7NRuSfk6gczb
+9hauCcWKE46u822K4uXC43kgDnOCQ55OT8QjYEYmTtllbTifOoZmi5SGS3TQorUAbFzvkXuT5BB
yjc4JYjS654BlIi2P7ePbrq4Jw7NuPm+n+OnZW5xQHZtuY0yPh13Hl7Vqvz2JfIJkxd39BnA+Fks
+J2Tt5sksPS1i7jtUpEUfFWCNV0KCYs/E19EIhpbWNOifa1aPvAhkOB8q7vZajHW1W2y7OOORRNH
w2ESw8ciViFh1IeHibEX/A6br6hPqCXINsR4vJYWNTukemSASS61ck2s5qHGUDs35XWXYVJe+LX5
KFY3h7JPluve1mqV65PTQ4ojP9lAiD/Qc3FPFdk/Es6geeuUUx1Ej/QG5AXdRI4LPWxgpCI6hS7j
bU7EOdiD+9OW5l+VVsiLEgJC+sB7Fw46rq6bIfUspA3jIP6sYnw1q+SxKA1oj51/4igcNxNdCTtY
RRJFK76U2AspKkrw2Bgl3jKfL5pJ66OsJ4QBOoOKLCq9E1Jeq4HbhWMKvM7nE5Es0ijamRB8CSbo
1A9ZDmlVMii1DWlhnhN+kYKAW8CRBKrwsVFM+JqMFPglQe3cOn2J9mkt2uAyZaO2dHK1eM6tR2/0
v3GxvTeattzN3OHQBAX6kDHnUjWmxzywbrCawVI1fPhRM5JnGWOk1Uv9MY/tH22f9i5fRc3BWH9M
ip+lj4t7Whxog/WBtykh4Cpbc7+QYKotFrkPnWLHlWywG4+DPORGh2vvf6eEfH5DaCmSwDUEI93T
VXmcO9DFII7fLlThrrrDMD/aSny5HZx5reBPPDGTtKndD2l4R50p2V/kFkFwQPOr/JzrqqamFtE1
5jsrQ5Qg4uIqHlaRc4uYAGbhO8nBtQpGSCBp9eVE8k2S6gof7O44ze+W0MXBLBHeOypEtouXkLNi
OF/MNvU9GeHLB1F37+EKdfn5QBdbH/2DAYYQ6ReMasPyYluQSHEKolRhbdj4iGAuPdRvkrcWO5vB
IFwGD0nLIkd4BfZcKxkOyKtcJtD8iXrUFTYpmLIbKlLoAEBZ1717TusTNVD+4OpAy1zb65IhTn6N
ddl4X+xg6JWleiSQvt9kwv3xa/crz0n0ddam4KgXO7Ekez+bOcZ7nkrGu6cxGtRlbpMYQ/0nl3Rm
bdt6EMduaIBrG0IqWwOVQhB0j8tg/jPrJO+xpaITnRCBLTXkr5zQGDloww2LNyyJ/Fs6w/O6aGJQ
p9Os4FGXggGYADl6VSx7LwkzuGzxS176OsCf1+vo6HfFaZwGIp/8/N4q/McKAGjbaEXdlluTc1rz
t0IHZlvGe+j7riSF37pGw2ntkCQYfjsXDQDUSuHHeFXr/jll/NkqjDfxwl/FV/5Hsjcj38IgEUKe
UPTC85YMFHJNi3Nni/kYr/GCOAv15egD1M8LC2KoMaF6zGqbVBFDYtnmgCW2Oaa+fwtF8BUPBY77
IP4rbf5/AI9sV5oFMertN9311pXo69em1C8NSmRClvFu+DEeNCZSxuEFhT7MTbqPqDndTkF6j0mr
43GlVgu3J5pyRtLITVfGAui3TevnoQWUpXEJp4ZnqOHxbq0y/KRY4B0DvHPoCtfG/Jv9lXQMY8wi
4rPM9TlowXltf7YQcOc8ggH/cEr3PY+aho5x9Yty/7G32BTJ8oWFwcRDoCYPZeMW4K4UKF9y153D
WK9EhTqMFhxCPsZvRcm6Mtkxoqfef/dXT6QNYdW2cb6vIupYoy5CPL3OlfnkRDS3J1cKXeE+x1zN
GRoxAhbhS+2Cp2ITI0YjI/aRip4fxjtmojXRGCO+BS7M3ibG5i5Cl73NBPGzrVWqayt034PIe2DP
PNcu2d9+Kj6tSbzE5GGBQDTM+r38KmMS901OLEGszFdFmw5eGC4TFaQ/vm9Yoy3/jvhib2vF9m+e
QHIkiJVWJUZD69GC6JqzflvnFXkkxOyz9iTiimeWGXoBf8d8wMvg/MQLFrBcsbX2FtmEGLVvlD+i
I7IATlT73pYM9l4DFx0TnMUew+OVS/FiiIljqoNZC7L5HBcwEoIXjLzamf+9bm6TubqpI6Jua65W
6i6JySmX6upizrwFedccHEzAitJqhAnpjFEkCSltgc1PmFQIRCLymriq8B9eZLGVKS19Jva5/HT7
I436pjwZzfMcfs9Wdtt1CJpMn324i36D9WI68LDKWCHrj7MOp9MArsGlwyKAXocdWRASgXUEM4UT
7S/omEtU6gn/oMvwesqTDxFTKCM6Z7WL0TyvRf6gPeaMYC0knlv3KGh73I7rbLJmghEFxtduufqK
MKmDGvCn96ChqHVJR/Ij9x0ciGAi7XxNNbu2E+dUG6LY3KpZE7pvs/qDqdaE/4i/ZrSOi/S5sJeE
d8xjtcymod0mqrB2Ymim3eBWgkZI1rf/k5UDa34KE+xHQoWU7oXtCzmfJBbZ0VfL8rkPGhYVvClV
E/tZeizXWC7hOfPVZBiVkih4Q37I20FtItTKlztMSFhLl3W3hvFu8QiAsLB9ZKttJ4SPT/3ytvXE
Fs2SEBPja0r3Z9VfC4WMm6GZd8sjqh+dwrKp8mld7LMvSeAPIU4ZRQMT4kBPhv2uYq/cuiZCoF2y
/y8xv2tbmfGqDPxr8pChJPrq9YIEnsxmR1oOjI1MVj0wBt6udavi7HS5bi9m+nmJYy2CA6wwnNH0
7SGG5kgo0NTE4Vvh9itKA04k0l89j191b/50mfwGmV1f1oGFsqYnVJtKRWgksi4vSpeGNU/aioQ1
lgOciVhTZw9BxMh7MBp5Qv6Jr0+5FJzU9xTyfQmZPhQ54xFxiOj+yELcQOb+NByWnN6MllYimChM
8ZzWowcJpL4alBXslNkaKkyAmp8AP5iI/GEa35DRWzVFwflakijUj1m6x2ZuPmPCDMFCRntjp7jq
nGW4gXkk3s4rv43RT7FNlYTTuP86zetXsNXUS44mr2BfisbQ35phZE1ad/pRzY9VyflHQSDJmrF/
JDaRPckJCBebnG8SNh9lldwN/Lp0uaEwN1yB3lQc7al/qWkOAnXOnzIHJ3mnimJH5DuPlKVQ4rjt
vZtwH/vS8vaJC65sDTURqGsP6Iy93Y/aE50vj4FIUbPyq6LZYNpwcI1dxqU+tw1OwJZxiPOAE2RZ
fFJG0+xsQhZlg8T2augJIKhkINEsAdNPYffeE7uGk4ftTJCZ45FQ420zzWky0e5b3dZF80exMXhT
H3+nWfdhFfW39ZnaV/Oq0ly7ieEZV8Qxsu4uaJXiWyHL8ZAmxR1T2pphtDxz6mEWG0iCcNoH22e4
J4iGVIsOq52PgfjygrYrSdB2qQ/QWmc86qQI6OFUK8BWn4qETaoBJiSNoM3oPFH39JqXOy9xkHOn
X7plTkns5u7C9PSu0LrC65UCuvMaMEvNGmoohYpl10LD6GNaHYLwGQfMGvXEcj3mdIT0iUJ0nYxQ
YB7u47TLzheyIEyFVtTsKChNdE32k63QQhP0KBOW6NMLAcBIHoQulcWP7DiO24T/ri+6OxLKx+0c
2CSSEVKYyPEJyVW1bbNV3plyVJMR8zBo9VpknGWTNwNfMTDwh70rr/yi2wpQNXFvid3hrcx9f3MR
2S5pzDm/XYIvlBOno7HNSIDBJv2dZP9QMBZX3bBsUf38XsTapkzYd70DCmCiIoqFcaGbP1Eb/yYr
UTcZdy2jk5vMm18WOX42hikzTBhjBUmyCCWwDVVUDcHDei9lItGkYe3ekqnAu1hlV6E00F+vKEqu
FGJy3gkQ36rBPeXP5ihh9raZIhinhHrl9KYsGeiL+23BvdB564Rmcx4ldnjq6vC+tuT3bHevReV/
uCjvLi9aQpvxwi7qELflcYjFPX56RGYDPYKLSE9mDXGyjPXmzv13TC4mECekgRcOK40vSa/2IMva
CvCgsln0xYz1PhdDueWlgydRPtGpCi9e2QB8knj5NROgeJl3hCBfpJT/0vaexMeGFqRNYHvDDU26
zJbTvFzROktkUIyU0u7sryWGW8L5RKAPquYtkb37uA5e6R1jm0/IeYOpzJKjqPUr6utvbJjg6Ab2
Cpj6k7Jo9urIeYSvYpEp/BfVi2mnNDIkPsInIHtYqt5Jd0D2nGMeYrMVV1hKqsJ0CcEmEhINgn4t
SUwiCJ+J36avseNdzKV02mhOoqPpyF6UBEXHyn0LS3UqTfIwjp1FgjGsgRxaInaNWFdzDl9VkjFe
xOi+NMccPwr8WsoqWpMTB0hK0QI9CaBtXrNN6/6+yxUvbE+Nh7cK4JFVwM6JAMFNiS/CxGwVY9Xu
cEriNRgqBAk17tS5G5+qFReoHb6DOi7HresnHK0x2/GcgJT2pbmL/RDDjyjeF+O908yIaqEaXpM4
fEAjc7Uk5RU/wbWmTwp/eH4MRqJJlkoTdKyRWTVO/DUk4oiF41x4gFElytVNUBIqGK4tsg6SW5IX
oEktRzxGXfbm5vKOIxLmegEQAHzFW2ItFCD0NcjTiCaFGI2HNBSPMechuhqf4HMhXiRN8BtMfuXl
hScRVUYrgozc8YW0PLmnxvd36IPXuNXfXeCQ+JZg7i0q+RWyU6JG0b9+WpwjYfM6hewZJXgK5/CF
GXqrC8ogOhITymAwcAnNwxoXEciPbCTmKEK7vXaBrfI++xni62Ns1TWRlgUqQWRHmQ5fyB49GeTW
Wy8uHqscQWtZ56eAlY2NDfkLJpEGRi+0saWCnIQEAl0WqwIf79KPkauBuGUfcET8pCQbQrCocx70
e8sbhl3X6GfhsVebAZAznVALm1y7vOLLqW5X80GD4H6OK3WMAo+Qo5ZJ/aIJlzHPuiY62kR4bG2t
QVYGT28C/HqQqVcqVRC+ORtD0PTINtOZs3ltoDDEyvxH0Xkkt61lYXgrvQChCjlMSUSCSVR8nqAs
S0LOGavvDwNXdXpuiQTuPeePgKH7ltMsP0/rjKY7SerkhODjijvyOHey9zStPDQWseKnsp1e8JlC
OEklY6O8+yq0/4QakYomjZ1jmQaPfcEw18rbxzYn7wN9jYds0Va7o0LB0fXxp10QqghrJPugtbxe
bfqX5qcNnRNiY4qN/vH2k5UUESI4JsNLJkaEFnCM8ZkJu18Pfaeqie9UuCE6NDNaHbLPUdC/9qrZ
Y0fh4XHa09LR9CHlqXjKnuRl3qpqXoVA1AE9Wcw4LwYsG/SbHWfZqJ2mlJ7xv2qHJ3KC67SVeiFo
ZPE/Ev2e+be7LIJIZAbsry7de6l2B56YYR80lcxy+IVE2zSK2rbW+J+5dC+5wVUZZc07PfHA0PiA
nLzuidVoKvFhYPdjIUSaU3ZozCtp6Jya2wbNr0Xs0cYFO0sIdHKi/XzmNgp2cF8e85KQn8bq98u1
+JtVOAmbTnUHyi9t5KQbfDb95VSmMpMozaOSzLM0bgr2Aym1hVmqbaUYExth8m/XwqvhC/oxZeqj
upnmiajOiKFATZebRvWckhVELCu+ce7LZ1Vj4BAQcsDLkKxSdjmyYWZUG+Xhp2SBHM51fKF6RwYg
lE2yYUgqVDPjX2pKEUdEr9g0nqJ73iVWmHU1ZNnMiZYMh1dRWXuMLRhjEkEeRqxc1WQZjuioH42R
AA9t6HoKefy2CPSLZKA07NDvVLmRkKNCFo8LSHJR8twXIxcT2zoA8pw9knEzyVmixD4tC9EWNt4H
AYwcdztbmCK2f8D6J1Qk5p9eEf/NNTP2pnN66oD7QDrWKWXwrEkG9xjEEVGKHab+Xc5ARx2+dRNX
6hotDK2K38Tpq75HU2ctHmOCNCqWHP4ZVgm47jKfUYUye4ij8BwZIqL1ovoCoPkERsKeVWqfkjEQ
HDKAwI89ypse7E4e0o+nlKQXUY9VKzDaXnFQNJA1YGo83A2M9SLJl3KoERgRx3DsrfwtJUDeUTT0
1jS9/NN17thc1ISjsOfWo10Cae8Roj2lSkRQEpB1sGR4ixnYPtk8mFPN7KVJdkpD2WDQmul7Bug5
DErl5qTWLTTtHZUeRhPaECHkRvdDh9eJAHMmq/3VMtCRl00J1YgaCEUvkTNDvpKDOyqEcm6IEuVW
dNqqe826KahICTsQkX6ziKfg42EMTtb0q6+V2zLWP08RYwGO7V4Lcq36qU2sqrNoXjCHbIenUR9w
ZUyiGUwmIz21e28KhJpDfARkProkbkWmgIYXDR0gxiACDgybLRDJeJp/jNp061Y2ig5ZEeEmy8/M
J314Kmoq1xGpbQH6FbdJ9AIby5rbaiyah0iXfhdeC0weBDYVDEbHJbEQMcc0HWHHly38XJMCQ8fe
RRSfJX+2pUo351AIdtwS3fmUsIYiO47WoCGnb+nFx1rKHubp56dokyApomgJllo9l0MXWKlFXx9f
21MCXlOtojIEAFtE3esIWbr4T0+20NNoQG4M9K4F68qjyfn9JsrDq1ky40hN+92PG1xOJj7konuJ
Cl11mooHnQBeGt7FHFUhb+k6UKfyNEr9OknrlkFiIhFlvMR1tSM6T5sGatfFfR1Uvay687LyEuKY
k7G1UEFynkay9p70idkiJS4taPe+Bs2yIw1GJ1XxedFkHq9AytLCcZOM1Exo0WXuIGMQ2H8CWO8Q
sdQGA+XQB0nv32valQ8Ddi2YogRZTp9811P/6K3d89BDK8QVmt+ndl6naZ6XOJDoHTwaIz4WK5EV
0m81RHESVaqQEUdUXhz64QrQbW9981sjYXcB+LAE7xHOvVxItoUlAZLAen/adE2bW047X56GV+pF
8K6m/A1xtRhgXMmd/DqO6a5+a/pKI0KTD14QMIDGkYUiYNFnBzwR5qviS9cbojXAnD+hOvixEuzE
8pZwBxgsSUaOUku1qu9+2lOscyT/sdznNt0XhS1gnELiQ63sVlh0yHVId4yyRculfcMX8tgTKs6l
ICEnq3nYCHsGTs1/1JlgkZkrJccedhhl47dSCGNfmz2QM8LO0JCriD5Z0KmyV5mnRidRddmxIB6O
LUZQihgZS1V9plu4LzIb/qg8pKRDUJmS/keT2hc5Qlu4EKjCCcZQkXJYv2XK8q9LIimoLQs7W2d6
QBvfG8aKQ9P+CiTIDXGHoREoYjKFTx3ikNbK1iTKjoTZGGEPKKb2W6/Ly9hP/xlT9lPV2M+FgdhO
8vpw087CZ5NiS6s0/cdKo5vUWF9gNAuJahyJswIaLHL8y1FJ7OXGG42iG3GJBCA5rLhSdbRutsUb
mqyE3SV58TfWtfd0jD4whZN2AsASUVUYEEoEw0y4F9Z01NA5+AEMJX9f0tIvywb1u9aWcHxij9Hw
TfDE63vKPUc6p+DG7kSPRnZ8KrcstWQMnb68e52rdqMPAneYsVJXKnJoIAizVEeK88bBiWMeS017
UPTCtdlAEsgk4tBbCgGuSqgD2DpotOIYtg0ppitJQpEFJmEdJ5XxdVv58jrKBm3VbJ9ZhmbbxN9H
EA+aHXNjK0eEaNhDVmioLMCinyy1nlZxbCZ/paWJEBCYbfavLi0/WqIcmQxKCMeCplv6jKFK1+LD
aBXU2RnjQV5wxE1985eQRs2Wt6i3TRMZHLwS2a25BsWvFF6ai2z2sgbTqzBHa6b0LQGkU0XQI21n
abazOHtFPmzwS6y/hYQvkwghWESC4veoP5ayjQmjW/aiIWlvXFH59rRU/ZNFcPe9igo1U3rCzqmc
x+BERmXE46nu/XH1XjGp7Uh7W8qN043qq9UQKzfVvPaGuEooV9h1KZ8q7ZlaHx98Glt1mz/MGRA2
U9TfesIzu8QzGHBcER2u8F1EAxxeailUe6sKjc0sjhs6diZfljd9ybgDwFbGNjoPLQbsuOLp1Q0S
qCvCS49Ka97GtOZAUSwCxArVG4SBCBYZFEXUseAQ8A+ksMsOLPAGe2villwWPGGUWUk2Lw0yIU27
oNLvbCXLR2fY8/6UesDCk7dcVaVhQhMqk60NJpFDIz1BIsq2Y5JQykVjHKfiZDialug2V/s3kjXo
4kokNDlq92mCmACzGqFNiNygClEAMM5E0VmmCjd8wkGg9MzkgiR+akv7K+/xQvhB6gt+i8Vp28SN
8jb5UCi+d9Vh1+yuIxpFGSF9KWBGquTte6zAx/sBmigmJ9dVp/0kzws8sbLYiD709h8qniZ7ILbE
1ZRxjx7LvXacEayNaEU70kF4uFtiYZU/T5ZeVWLXpJuvGtYPbYJs1JPWuphI2ZAHsqdzQfm7EuZD
TBUZp8iUycoXIEfapPujSJNFzAhG0E6OW3o/5bdJrzpHVUzxWCgmI1VdXJ7+Jz0NVBDS9GzJQWy0
XmLEvsGCCPwQQASNkcPqH6hj6Wj6VxZkwxB81ustnd7MzH8nbe/SdNoV/54VI1ftXmP059nH3Ctn
ZburHkOTV5wpG/ZjYwy4E4NeKk/Z6MXXdXUMElsOn2bkKIPlrlniLXru6cLscHpEz+nfxixco/On
RfNl1fLFLQ7ISwgaKw8s/nRZGkDNU5MVViOA0rnQ9NDcLoJgt2WIcmL1CDm040GlDQxt7dI6irU4
JkJcNPIuwmc3/ksHOTcP1kNCLud4zyjm5+vGEytOEXt52n0SSvhJ04JWa2d9Vc69Np/jtD2TfAFi
ObEn5AHZtL5lDS/QDI+sMe5IhatId4pmdehJd8CGDKIrEN1SB8TgXBukRBSOeJl62R+3LpjLmA9l
sxsND4J7MXTlZMaf5TS749y4YsTQZukO15tDTZsTU+M0KIat/x1A2iZP6jfK6rq7PCFlitdL7k+k
aulbh0r43cQgVy1oH0vLXqrCKebBGTPF2eb7aNFdVYXCWpyEXayYEvHSK4E1Y24qXFEW3WoRXLEc
PNKdPDOZL+11ltrbEPyhQcJDaeJOgaEspzZVA20WfMx/vnvTU1+Fwsjq/LZeJrn2mRx8KYY4LVC1
bDU9Zg4KlxPzT8gvH+IvWZIPDuuPMR68OdOcNhHec5S9P7RNoDjMAwO6itSbV7VtX5gjHvJ/Fro5
CUVcbZW+nCheXxcemrd7z3Wjfv8IHVwyU1hczqhXu/M2JWFy1LaQnZkytIN2XvCTmH9llV8yBiTS
VW/pO7+zDB8RbhAlv10m2JhuTmhSNTM+Q3Sel0gOi5dmVM+4Lbl4X3OjfpVl0Z8+9ME6bg33Mafu
ok62fjT4yyp3zhSXEA1vNEWv3AY3AtZMoHZG3e/oSqYRSkuvQrdcTX239iBmZ3VAEZFoo7snHKnU
HOg6cvj2XQq1L2FMgs7qA0WbAjVTgqa8yNrk1okeFLMR1AnNe5NjltalvMQnYv1cdk0o/PhMrEoI
JRcOX4k7joqPAcfHvsFPEfs/NLp4UMLu4I/k6SqTxM/5LCAgKtHILr0VxGUVeg0FIG8qOrreJf1g
k5zhcJ+tKtRNFaXRW1slbiYxq3df8KbPzSJ4IOq91Hj1WgWJYWsdsYH/SFHTSBdUtUP+tpbrKSrr
sJyNUyl0p3Hx5mHycJ9yo7lpQQY1py/EPgsgUkNBspnlyBXokYEc+8VFGwwFqY6X+JJJ1r2Jzet6
R8+RLwNJtcb7pQXbk61gqoQgNUiRML8k8W6ye9btt1W4VZo9L7lyXx2yRXvt1MbDqbg3r7E28ESV
HonheEA8UCO7UFoXDNdpRi4Ns3GobYg3f04lfzGlYLhZqhHE5p1PNRXIoytafnwvz5JA0LZg5QYc
ON1pKoIOMks/oirAH6fcNkYH8qhBbC1fZUv3BLnibVNckge9uHTeUeYsuTtkXnTMyvyuitmt/ojz
5wxgzddF5cLMjFAjg+/KaYg6tGviIYf+LkPtFb4c/o+wDCcjf5eBXDtt/5EzjxSgkFvwglB4pSLA
k/7LSyI8QbHQB7ahKsh2678nGCNG9lCCQfYKJEyxfjept8b6EY3UjyMed2yV0AAumjeb48nqi7Pl
J2KoKh7oG8s6v+vOyXQ8yq+G7khNEWytv0tOcKOKfeYpvewx+Mz4GxdH0kyHlUiTc2+wi6q+AzQ3
9Drn5CpAyQoZGLjePZvOL2GtL2WcvxRHCgZ7yoQc89oIPjOpu2WTnzS5r2IstXC0EwPcTYZboiXv
Zr49O+2v7+ZRKs+rcqHg1AYn+1foy1WCf2x9/ZIE8ykp2RoMT5MRDuq8s43iMg7o5Y8hywRsDK52
40WPXyZVfP2EBXUmN1RWnTM1c3VjcLfqlijCsestF22QVyYEHUabt3dlnltcAgtxf0rDFz2TAjbW
fuVp0yXLQcAP/m+SWf7GtJJN0luttI9Byi9t3D1q8geqdPXzZHkRRuUldSNqV6q3ivTNGCsKHG5r
vlmBnhmebkqersweeVZe+wHCcjatPuSrD5X+1obfo3JLUaLNa35AoIHu24QLNpDUcnYrr1wq1dEW
XIWd1A4zRQ4aO/HManLa9NU6K0BWQfpBj4ZZXPQe9TnZK3cyeBkGLb8/Ea51nOrn5GzVBHJtm111
hh31pSM/q5TeGilgiWI4tUy0xy3KET4ug0c/9xtz3rs8T2GMhCeJrPeNpTXt1/dOvGpTqNDzlBaX
wfwLwXocbOQc7J1G6aTQt2b+YyF5EGW+U+mWqe0zyJkDcu908hklWAbJo5pIN9ied8VbVI6eYVae
GoWZ2T3ncXsft+zWbsqFsZUARDg38ksRbYAAIOhds08Jtx2ALuaMyXro1YkhXmDi7po/9Mkl/U1w
iZjRz3ltBEX0vdJ6hXLOqt4iXhJ5Pg+DbTStV6vejHKPHKXEBchFjQWm2rxw7Wqp4k38L/Lani38
7oYdfxF5rjWu3l8R2GClFN1o+YJ0ZLw5SMGEqn4zf5GvW9PRF+T0tN15LYljqVaUDY9dCwPC3JH9
gN7uuze4Xz6bvghK4xXYxSEY33lXdNacCVkHi/QaiOKJ8yJVParTSfWb/yWT6Ndl0Fq2Jrrl8DOu
g28s9210rN0HPRGG2+IkITZzMbztNsV2NGanLT0LnbMuqzduzalkCKrJPFJdZD9GbIucD2KT+vrz
HH1MMydAPF6yxrxoc3bNXsu+/k/vhv+MLPlP656VdTntIJrimmX2gque8qbsOcnUW981V/VII+45
nZuQ4pmwdOp1tYmQUJmVbK55PAmpGmrn0o9lf+F7IWRl+J4Wpm7V9LAo+Qwy6LMReW7enr9BhVcW
udlW3umUoL3hqPijRxnjZv4B26gVF79hJ7z2f9Y6XMCdNVcQ3MlOV4fLoFqvHGYYGTG8Eu1L5E/k
dVQAFbXp40YPFkYNJ0veBq7Q5GywVOvRuV++dpCRxjYPe8h9l3mZ0Asiy6g0xVerPM/NcEpq8ZSL
QiiuVL0z5jvS+64nZJWZKL9e21sElSOMw5l5xDDP7VSf9X4JUzJEytRpi3PSWl4qLZ5eYVjXlbOa
eDETW66OpzGvA3DifnXbOfdwE3gbqhBKQ9V8em8H64RHM2QDy3GutWFMHjOdj7pZeh1A9O6f0XrF
qzbTU43CH8zGL6PBz6XZn9q3LPd+Catz4GiQd8khqnV2cWmtA0F92Uz5mtrV7ABIUs5BkFj+nk/T
q4HSadIeqECPInwW0XhQp3H6H/5Vvq0m/6e3mztFgt/MfuzGgnjequ0c3+LbthVBW+RBPUW+Uel+
I4n+MPT+PP7OpY6g1fAyb0LDk6bcVyROLexGNd/yt5A3t/gjRnWky4HavBhW5Vg6nbtjxz1A3LSH
+MmWAnGnfo6cPKmpe2Oe+pUWsT+Q57woAai+8o2k0B3B0bUI94RkJ+jHYsh+3KY2imknrBWW20p2
9EvROwsicCA6n3/ApLx9E126z0+JpIe5FmplDMr9KVZXffVB8rp/TAvA1rrGViu6333irkbuKB1N
A/+R5kbSnmAn6yf9D+QNZAcRvsRFIxyaTu2zqBTrtJNfaPpueX0CjdHPURdGU+R06eQ3Cb9Uuflb
lfvpF9y8EZH6z+lnm+mrVD70tfP0XHAjK5zwI7R/VP4qpEtQjSXfoGBr0otcgUNyKCK6BF5LbRPy
QkfGb+FhofnbcBTzt9DPMx9lbdlhR8nIqr/SbosR/siQssbQGKOTT9tprU5xGqTEnspSKBB8yArS
fHJpz8lrak1XsY7svP6HaqCRC67n81p+U6jhca95Y8UKMq1+LT1TX+3r0qspFMz4oydgSrytJ8MI
FAJHemdqLp/jkQAkV5c0mmrYBNrFW1xWX9IGuOiJwY21MClM31ZQ8M9A57H0rGjrfWySBz4j2JBt
YCsfFhc6gzfccAteCW53afloZ+OIwdPT+UNKsge742Xz4snV7DFcmLmf5MSeJRp0RUlumWuk0SkR
lxM6rdOEzhJ5YcT251Y0q8sTrz06n36w9QUs0yWNOQuMrgqLVgynOTknVX0mXTG9ptiB3GF1RT7G
PuxEJZx4+AjyUzwFQV/i6bPuFYbhqQtPMZGJSAqOcy95or56rLWlHhJmB8rkGXM4SDhqEa7VJEf0
HiIthtTfBhMPcJRXKJlP64xPhqffapUPKfsnfuygIUk0hzUvPWMJI1WkdbY9lhZxHiRkYb5YiXxI
CC9IE+sVSep7k9vZqY7PL6hc5DCiUBr5ChXk5TMNtMcYKycbo8TGWBIRiXvTlFe6iA/Km6ya17bT
74UThbr1RyBRalgUJp/RR0UbZA7ifpQnbiW1nvlFIV2gR30wR69lJHFoJ6fEUcrlltqUR9aGl8JE
bAuw0snQsVTrha/llb/ojc99Bx6XtHZ12VPHZOWvLg6nLmlwYFcngCHOBoOAHs7Nif3PKgMjMNhV
J8W4A8QxbtfuUh17JN/p6iHU9sqi8VZ4tQGX/Ca5wri8dpzQDzE7htakXfrlLBZJMGiLn1iRR/CQ
Jxqu+Jiq1lN7ydW7zLMgs9PSafTNA0f1ZW/kGAD5FxMvnd4X3ngz7V1pEZzW2JE4l3YnpuHfjjSu
BFBkwekQtV8dlcWcXvqlF4tQjrNzMUBCk9ITXXAncMRJ7Wc+1rDCyTGMrPv071uUDLhejg/KcUu4
va6xhbCxaa5DJc3so/lke6BjGvgSd+TqYkutdcYgECKaPVnn1qTNhiVyIrYSpEZ+CKzxYFwWxV7n
jvmEphGnixpnQpbD/6g3R7vqMRZgOiuBcszlJmUMouNfCmme+d4f42jd2OX553EhDn4RhEWkOvvc
GgE5pGwhpN3K5InNo4zUPaFhveUYHgUy5DbdaSUyduTe5RomDuGTvEdaxVMvX2qvCFgqe7BPELXL
akwXrZQu/Xu7Fa/Qvcmdc9ORa7600ndnOQPTKx8J1fMoZp1eG+5JdU6K0RmP/PSRLz9a9sLMKEkK
Y0ZHxGZ0Jzwp9jZLvKa0ngylg8r7WOWu2rrAOMp6yoX03HXtRWEvzPsQq8+ty6u7xq9sCCHS1md5
BkedfDwmvipRxiqvPm+Jr22jX1md3yOBwXJ6WJ1cZbtVaq+BNN7/rHugmby4+tJg2REca5Udw+UP
ANhtCoa7oSFuqMAU87BR7rPK/10Rzn7GDm8FNhD7mYr3UOBNN1AqGht9j6V04nNXIkJF5ilA1+zD
cyj2u0q73qoNZ03Z/PEkekv7Cb5A0v/oMhTFkzsf8TwPtbcqCgVqoxM3g9OX5XUb1guqEWSo4dT0
ZzGfQ6VSTyyhAnJNydsAgBjJI1QJy8iRGtskjh1qJ5a2K8KYg7BuoIBgoif1T9UVDvAD7TVKSMGI
J5l/MQceiN3mQVTIXRZPMA9cfYgihVhzxStK+JILXUtEO6UGfozV49LaaI0prcjGk/JCoqyT1clu
eXIFhUyLE6+i0QVbUpyIeyA5Rkl5+LQDNTlcF/m7FLAIMVBI3/uWIcS9Q5ODo0EHR2+dnX+gxMlI
DBoMfyU9vY9OjQi4mfQX0fts2JSxPk7mcMlHM2x6Z8Xdr2A54rC6M8byOQ0AXwd7fWRz40c/9aa5
KBy87p8knWNqE1NS0JMOSUHdvCyf8ylPizt5sL6YRwf4tUey6C+LG9fFnQipO4YGhITkhoWDNYQW
k29qgmYsoTym/mKrSfKs59JdG6q7QnvLomlXecrONBialXEmdSJcXoctVP8OMi6EY/GKDbMrwxz5
DSuDvC2BWinnlg3xu5C1QMvmAFr6tMl6GNrSbQQ7O7xXfBMWKPrkZ8Uc0PpyamS4z748m/sPjXms
E9XLpLTX+n2p0zdx1h/ovGW0r6shvMGnl4Q64IdpggZalXy09mol4o3ycaFIfJUGxDhRvWZbQFB8
xZ2W1IsAgaqaK11BSFCUbifozpKOjqRwbdhNw62DgLUBahPjMO0FwmjNc97KF0UdrhXC0XzJ/fb4
WriIBF5Yw5Qwy1pXNCe3F2RXKjNX+VrF2Bva3BOXwuNk81zJn3+ktbsVFblIM1I2vX5s/iDML0mE
KK6frtV67hUj1OS/+n/YxvjwQ2Mtw8zSTt3QnnRDDqAIgzr6ngCZ2Mi9qDxbOuszJoPXhFIhvDx8
RHUXNFUSUA7jR7Lm6UHUmB7iS8pvBKD30dUV1ncoC074jgM4AUsHWTjI/y2HdiD5114p3NWpP+/y
R71/cPotP6LoKLfGVwOPrInTlj3jf3bX5L1uLCdP3ptQYM4j642avAc5fSaFQ75pq8LiFnrjYldw
G0NxyKDdlbDqN+SfzEe3CnMgb+JNH/1YrbxpYM5GwwE0pZX3Xt28ul2PDZO0hvthmvVgklcU6O9k
WOt2hWdHHX3C0m0hg7Mow0W5kHZAmQcf5nHQc3+Pc5dHzzS8SHm0kj0qemhxwuI+lVhZwRPURLpg
rorNQDS5aMdnaSkegx5C/NzrbLobtHOt+gN/1mNqjyjlGM+PxODCnXf+YtXBMpcn6blFYJoFkqe+
RLHmaVbuL7R/VEgsqzkOhAvwkD+BGdWotFdHAiTSvHhRbmRVwy1n7+N/0bQn7WmO8Sasl21ejiLv
HMTCKT1PAivr4GkX+bXi3RJ+qnS7dMpyU18oOXeS/BQx2ZI04RLb68JJordz0aO5Uv1NdXrQ5A17
8hgkOu5BKnvxYdJA03F+Kdot2bjgl8yR8vUWf8ffWa7dCUFEeLtS+Cpene0vJehBmQj4r02Adkrf
lcXbQw8WHJyRJ8YmQ5UanER70N3lb3lfhCsxZ158nMXx1K5ysJu6q5Gm+/RtlTebQj6/bE1/cD7q
Sn5R055ASeWVroNj2WiBSi77ejbVn21W3EYuz4lqhoI3nkmJ8MmY9TsQR71K/Db7i1Tr2OmDR6Ok
t0iKS/g61UqLrDhzElK86VhKyjQQX2IzCaH3F/WmMNLNMZ9EVwdsWDylRow6XvS2DhE+VTb53tvh
qkFi14nmDN3EKDY+yjq+12+bYr5H96CqeajoKJOL82GhieBzCqnneFfxi9YRsZ7xPevKS2L8KcWV
xMXj+CcCWFnfxj8iGpxS1x6VK/5gvj0Z5nzCykv/hyp2IVxR+ZzBUmDYgDRctA3c7lCe+NdGnZ9F
Mb/C6l2lCFzrsvnGqgZi3rNcMrUyuSZIPtWzrk3nfDE4NQ65bHCEdWFjaqddUa0CCiIIm/ZZ5Ys8
M1obFHRTIeWnh5GlHKlem5zMCKw19mROm0UcfGLdsUJUhx/kLKYczEMR8GYH0vCrBkpBSoz1K8ws
kvtZ3leu9VcnlRz3xJHSDOFfFcqDfK3i6KyoYYubpwilYT7rkUjamXatawy+eMvKs+Q1vniPL93S
eSMB/LRYXQ1nxma/H6WjKwbydwFloGF2wtlhp41gr7fVFC/n0jpMSFpQHzCoh+2/uhVP1L1qFxHp
2NiJpyiaw+bXSmbPbC7nO9keTj6oTsEr0/PKWIV9QB94X/8tEIjLtrq8p+vNIuMna+lCtxjV3BQ0
WFSJWDU97C7HeTVPyzaeFv1nEgVbxfW5XKr/sJOwGcIAHpIkrKIMX8jESq4HquXMVcJX90yR3SF3
MDbXQEyUfmzNndEDGGXpQEMgX1LIcPa0rffEzboIXwOXvCEFizmcpMNrKqTBoK9BuT5zsnKbV3mG
kEjz8VsEZgkHkVqn9kuwI7kMi6wIW6XjtLvWOf8xpTdNF7RTe9oMIcD8EpAX+5VNk9d+6PX0Wpkp
nid6XLThORnV277AUztTO9jJY8SvIp4/xEZIpJX/jOhnUhkUGsf6lghwivCRqLd5BA6VZ4/8IQ81
aD990zpAZ+rQgsYgXhRMWKNgFC1vpfxLt2x9tUkPHI1nK71D2fW+cccFeF0mvzckj/8qeWvy3C3n
yEEa0vtC23o+6IwE1U9O0aUnIlwLCo/Yb2fULhgvAHFgZhlikSnqLhvLynT7nfwphaM8mm/ySgMb
LiwA+UJYfD7xN2BVsJPsiqBIbtWzwHtvSpzdLalEjMDckG2cvBVV+7Ky+GTknh01u5NI9cccmn6l
yP9l2i5jHBLRJ8hILkcXDky8GBggTjlrGrRED2TELIeRk3g79dI6UWJSyww8vB7ctiEOpn4M5WNQ
umfo/huAfUyO+LZXLupz2Gqo8ucQr9453XDbGM+mtTyiCwN7/t7HZD9b5BgLr3q+z0Y2ScF+xtog
8adkZejrXxOpUQwGKIFNZGwPCGj9/m+zLl4y996swt2IlksgPBAJighMafrwbyYdSjqrsmknUN3W
3IOVpHxIjY2hiM4Bwya1zans2YOvNAX5LA/Lo1Tz12re3sYfSzBdkVkoj0g0O3Xb4jSt0/4Ua+Tr
oH1kANek3R7i0+6Rx3D4pkxWiA8qJhqB0MsZq5nUvysfGAxOlTafEP4WsXStvXzOr5PmRcID2xaR
lE0oCr9az6bg447ES5Ieem/gZ5g3/b1/I78ymTmzJdPrXrRwZDXWlnP5PP4ZluEy85J1YuzXcu+P
l/E543HW4aKhBM3N6QipRtZXwM5YkyvQclXLsaduPHKCnXGg9LvK5YDSOm9OnpnekeghYd+fblqT
/Pn/TJ3XbuvY0q2fiABzuJUYlZ3DDbGcmHPm05+PauDfB+2ldpAlWqTmrBo1AiWsbbVHVT8Jamvh
MT9a50rOrTP53u6Ikj5ijSdT1oRfbL5rAFGnQWcxkzEmYQAsYfu078nSnCQoiHg21GLkGgb2TTNZ
iEGjfIviqx66anuQAXQ03F20Evtj6rEtSiiLv2fxpSCuUet/xfSrrt/W5FlZvirzVYyoUaKP2GR/
nxnyIH+1MHjBXhp6DVS1GtcTsBDDwCGuNeYzXqOgf3MeUENULcOuzmln5bRWRzVJggHxiAZQLuN1
heyvFbm48YcpBZtUvlX3y3Tq8R83wHuT8boOzcGkLxQA0vXk0Am0XOlD1hZuEVdHKicU5Pmpl9Yn
qniXRRLZ/2L52OC+wpuaA2Wos5u23QgxEj9ZgDdegYmK09O8Wk8iO8iIb8Jo5SwJ0hnbmaMw1yce
xBMVcJ+6PWXScjP6qbThiNNvK8YHTCKeS80jRONtIvhiNPsKsdmGap2ntPOsRXMb1YL5KDuiQDuI
nDiFowOD2E1kpXBGBmdGhFFz+d3gjxliDsYbd8H7TIdDl5Yi1A7pICz4fHjDEITIlVdo4JAQ1QgA
kDkRpPNNpGIz/ECMkFoHuKj106gx86kxfHBq0F9XWs6xeUl1THzSzmS0jwcXC+KhGYIlxHCRfATI
o5cyeW6qtjqhMYZUIFnDYWFwujBAZcWqj7EIswHDGvjATCbIGQlV2Unmd02rjEMoUULcPxOIrN/1
lm2ISMqM3OmzgVor31thfatwTy+N/qbK5VlSQwxiId9b6M9DgJUmvw59i9eeEHeH+w1yA92FSCKI
7J0dHpZ9ey6ltD1DOkrNS2ndurSY/A6E4JCEluIkiFwMtdvXY+P0U5ccJ/z+zPzDMt9KxGvuAE7o
J5GJF5Wy2+X0ywd4faUt9RmvPvr4Fa+pPnXXi8G949x4xEOPzpdDK9QEaFDm8dsUgh1hX3vJZN+e
S8VFpESxk4g97LOxZCV4VNXxqmf5d178FKHxpQ7PA7QUAsd+rKb5FQGDjPo1LuZPXGYhX6ZPmiTB
v/B6lLWCOQdT275KKH5DKWW9ME+sPokU+yvjC4GZYRP+Ii7yQlYEtexd8SYLtZOkNvFQe2JQHMNQ
7V0J9hZKlFWt8USB4OAbjqzgZDTCC1oa9HDNO32Psm5SMd36l4XdX7zsstTEsU/sbWTqQRVB18PO
QUDd1Byz3vgnpsJDFCeIdplmTFjHpRoJduV4nA2RSwWbf1X5jjbTuyESMS8n3QT0WqI91/HIiMEY
WsiOMPvgarI/pHYDwuY2+nOBfzvq642BaZA/PVnLs6Sh58A34Kq3AjGf6/TexaqABzgVTWnQKigd
Z63EAigZ8+PCJtOTEB9g1I09gEVNOcWTGydlehRiboYkTHCEAUZVJnqnZfj/fgZ7m2WsrhBMpvkj
hqyCK5SpU/iruC7+2KrxDqpQpRdOPoANLZZKraS13v0r0nHag8DqC50qFFXZH4cQy/ZYe1rm3l8k
yh9dizKn6m4hlL9mzhtfZHrqS+2CZ4sQ+zp0QqXtqwMM/QoeCqTx+5dIH8+lxiqy9uDopmYeOnxA
3Ig2vhKk6iAPCqk6qQ1Ho2eSFSKe7FQmO/cbAw7MDp+cKOlptcb6kOpRahcVl+/9we83WjITTKyO
KRNMPFTKZSESqMyrbs+4DCqr0JSH+02GG0fYm8H9bvcbC6Z/PSeij/9Webh/a43aYBnhcOXbt7Br
1nxTQ/yDcjzDTYEnGLc9Jx+S4P6g92+hbWNtUiVKZu5wv9nEGFK+iH5U0Tf11gBzTdOKw7oOWRCz
CmIiUR7y7eDCus99g1ZKIqPmYCYhSuoKOJ6aFw6IWf33feX/fmjqq+aVOmzD7V56hUux3mPoKsWX
RjTm4P4IxJjl3kwiq8HfluHR/91LbYmXwfZVnRgpdErsHu73RbuK5fXCNScZSnko4onlQeti+35A
M3K3Xda+isWc+BqEnVZcPy1EyoxDeKvewvS2VIqX8G8d/zrVOFq4KXefkq68KPLwIsY/ZXrlRWg2
O8ibIJqvgjOE0+uvllxH2WKWCYywvK/M5I2svbYaPCOyaJvyNMwHXY3IEq5Wu1d5k6vKuQjHB4hV
Phco7vnoDUjxUS9xglneTqRlh4QycOKUp+yFq8WtpgerdhbyT+W+CoZttuRzRBMLtDoGunFiKziv
2me2eFzHvkhbRV3IJOh1BYNY3/sva/qJOXz9ZYavnjPxbKSnjmotRb6zgBx1sWkHsDSY0HRcwpP4
Tc3GJgt51Bay5wXz7rpsXkn2OTVFd6OMiRoduzLFj7JLFP11pXQs69XVY8wEhuyw8P8ViWm7fOsJ
dq3xT9bX17y1jkV6uwNkmowGiqEMLxhZX46gP1RmeREt2MTWX0UTK4ua12mJ18usHnD3Lb3xtSYK
1uLYz9fKmC8r7yiEMQ8phoxEKJ81yrZQZ16VePCRzeUyzqmXlKRZV90RgdwRc7I+AYCIffwbfYN/
Zhb75FDtde1nqjWQW81NfqaTnEywdPNnQ5Qfu0bAGNQbZa/Hn3wXF/VDXDDOBRYRw/5JsCxQO7SF
3CdtLS9uWx4mdFf4WJ2ONWq/r5KTlpNqL5wqQ4dA2tBmfWF+7LZR7A3vxssUfspY6sfpPttcQPcz
UxbeS3uWNwhDKwZPFPNAYQRJoRzPxv2gfa11cQoR2giSQUccnsIm6LoUGBoidh0AGfhWnz9WVKNm
E+h5h8fjcILq5eDpdihwZEBCroFh8HflqDjDiD7euvZ/NXSvGqt6xMxC95gvmiPjN6WHpCCSPtdB
nYf1Pe+17tQ6/fzZKvQTNOQYDLsdLkoK06DqZMHYqx/WTPI4rKSzqKQxDBRoDbA8JDZu5tEb6xoa
xCRYvCMS2D0DtiQkDQAm0uI4WmljkinbcvqlMecusObrrqLaeTXdFXa3aRjZ3RAMSXsupOhap35u
vSmEP+NnTdsJLr3iusjsH/pbg8TnZWFoLMgj88E3JhYDqpNRJT0GrMpCY0nyOzODBVZ/I62AFM/S
TOGxXGXplfnWpSw8WaaAe6CCsV7y0QqySAjkq7LQpGb9qbOT9DQz4Z7EMmjr17bKL84gM1p7wddu
v0JtJvbND0tMqd8mww+tf3J6Wt67NjCK/mQSXJPvVzE9hJGjtoWfaC0EjtG3xMUnqmMgs2nxrepS
oDotxJs6vxmjaTcnCbqlABPhKPYxZGLEQIgZcHO0G/mvnKuvmrNTLleSive4hsFCwjnxNPCqKw96
qzojTtcK+2p5sfLfBLEBah+G/Bqt4VAcLPVgwRmQlCsYG5oI9iuR6bmeeOh1nS7d7SDrZ2SJI4o/
si7u9R/0VpjhEGcf8jZmaIKMl3KwH7onujIiJtjigPnn+BshLbAnJ4pBzJACqJBglsFKIAFWREKR
ZyVt2CehiDmMqOyhHMtrZ6LIBXlZgRSw9TQSbOcCgVkzzn8R8Gk0PY9lEAY56DnyApa9JQJ2eLPC
xJnSYyjgC2fkC0JbARbLnMLdb9bKrWPZw36VEmbSXSVx1W6xa+nLIjg0iIfwgQXR1yfpZbHi6yQ8
rvohk6RXmt2sMxmJyw+EvnZorvBTwAwf25SrrBouMeN0zphzVctHHJ9kkgKWuj4oulcLz3J+FPIm
QJT9XJVQNiDzqEp2lhP2PgyKwue55vS341WGZThrhm/qSVBMTlo8yGH1XCjz8/ombLwM/nDLN6Pq
HMf6rcQkwFQER1Cbk1Dh2WeFOYEMEeNJw4tFxtQwT7jA8qekqE8lHf05Lh6qCAAgPgqCeCmmyc6v
yRLdRMQ68N1Vg/yQ5aDHh6xs3To6Nfn3UmiOmHBZJDPVsvZkycVzBQ1eoHAOJS/LnHh+FSZKjGb8
MsFv6fNnFb5HeoQIfJDy90CB2EDndxAi/HgEw24Btop+csbta2+m9bPgJYv5VTXNoJEEJ9r+H89B
PfxZm+hvOMdhfxLha1dUGMkz84QYxjFhmCOzcJHi1ILnS0n8tjCJjCJHxoEYHpFcuoiFglmT/KZg
j4ZhwEqb4FutEt5chYsnwRXGJd6NEHPMffCla5UjS5/DFsJGv5RvBpYj6FBzIVMSdQF/3Po6Fqdm
HgGM1GM9QYrAloSJ84KwtDV85uy+WVsBk1uJ1AWEaCPVAqhLJDlD7mmntLiu8l4Eu66Vc0ahxIq4
mEdqeF8JvVw7maatKyBnzTVDYja1vz3BwPoeMwGZAgj5gWKzXzoCWtXs1JWAS4e4/ojA5WcDo3fp
GVHIipx9NP+prIm4G1hz6gsqFu4QP6FwM60xTRbPF1G3V40hVPHRb1TnLQf3mC3xWWmCIZMci+5l
xPxDJkLnOzSeVPXYsW60LJp4DSKHNSadDE3GDcZT2QTYe5xzBTYY8xCx9ROopmg7Y+s3I2tNHq19
hwmerj0oQZ+VhI1c+hRSWoyL6ILA06+Vb6kxdwlnaCD8o2Ygz7mlra+2Z0LuP8eig7trEZoQeiWn
DA9giXS9lOP/IsHiZx7DmxsKoAepDRSDF4c+TYbLguHFtcQITWo7r6mOCMaIglIJltniS0sEXQLb
3cQyWkMrSv35nd07+ofnbZt2e3FeCOxabCkWfLgbTaOcppmajUkJ/dp+wY57KY8pppFCfRZTbA7C
txhXkeEvnZ+qTWqC4kd8seRXuTuRUM4hbWF79vxt8Ot9+aHz7elYIYpfbrOMRJb8iQzGyrXtNX9l
H51daYXVudkbGgCD1lmtMVXsHkfgbvZZ3OT32FCHg2pn6+Ll8qk3PcQ8rHmfRfWjKUSfsv9OMshr
9bNIH638Gg7/JKCOzLqs3x15Oyoz36xyGXTKeA00FeLCYZ/GMHvNfSV9iCzB1aXRiDLGsYgGDqmy
QHIvwtTt/MvV94wFVHcTYShMLYqlF0ydJjlY88e5NmxD/colitaEzO/5DEETpJIyhfzfBXAF7fmH
ma32QhebfGEsuR8/ki9801x0N9j+dF6qkPK3YPZ9MPXalm5twhKMm43M9DKe2H0o7BhAI7kaoQfh
0iFB9pOcjJ1DhGltJlTjyqWAIgXPUGG/sWDVGca+mtS9CV+PyUu7y3vqAux8N+2+Ev7W6G0bi7GC
tB5I0EQuPzhGgRO21D3ikmALgkUEqNepgIhsWpnpzmZ4jCLF7gmxtWAWEb5ia6mMTyz2MVF+7Lrs
0B2n2onamIbSkVbjCAnZwm2pI+d1s7imSGwAuZmAGRbBrsaph++xTs8dNuiVEDmx7Gb6Z9pjnlCk
vNF+SySDW5hADCFTXh3Lwj0tVKGFR7jSzoVbm44MOpnwL+fN1zGoFnyt54qrIJ02h5BHMvm3dBHc
FeZip6LIvDyGKk+OB9AFPh+ObD5XBW8SBPh5/VJHli8g/GAeSURZ37um6UIMt2X9kCqxLyuWt0I9
gATa99cpURBwPOnRQG2EhT+pvXHki50UEIbok7siY3bgTOGRVN3xOTWmR1P2pZUCNG5hoDgZwKsw
+LQFI1wEeBkq40HGCnFjenX1YtQs39SKqvG8xG6EvC1tIw/B2B5eeIrsgCiDhrBiQf7O8ndadxd/
XThaXZAk1wrRRQkrO+8/xKlnGiAxgLfFvjhMXJ4z7j+tditkZB255i7zyZxha3TTfjJprWfPiIdA
hFGOs+bAYK1lsNbUntxhA6W62Lwigbt2mXng3WU6QvwdkTYNeEQhghMnrm7BpJ7FsXSN1HBU66gY
s6fIF4A4rCRwd7uqEGDN4pKgR6mn1Bfnq4VoQ11KPx4YnPhUFCy6NUtwGVVuWz0PjKPX+GWQXrQt
DGI+gFl4UtEGyKFZolDAzJ4KZdQI0Gu2kE4z9l9RCcDc9tnwF2Zkh5S+DgFgCI8MhQq1fpgZ+8Me
EqLvof9tsDDjdYWVnzSTrxCRBhsdfTbimlVd/biYNiIu/AlnpbDeNpxtD1hQ/K3yrw4RdEBv0BK/
ETELR48lk4mLNgkd4pbi+jobgWBeF5LMpdcWnijRGUxdYDkSLsJTZA1+jNtUYyX651B1lzj9ipQA
uk5Wv7UxFDL4rxavXQ2eXgsyfsqMSy2oaNI+il2RAlRK9rgwsvie+g/Y/iMmC5uja4ihKw+8dBco
yBakMuE9EyWnYBI1bnQmdwEr1msM9OvKl9SbgWBgYN2Rk8EbqJi5ArYgi6wLnd7wxk0PKdnpoLqy
btfTPmqeRkx/JbOBTmns0vEBGya+L/DuvmVfgnozLRuXsUNsERyPyZeQ34yuvQw4Oo+jK0MmMI0L
do2YmcEYzvprksyXObmtLf0iLVjb+eQExawW8tMqP9XQFrHtQ/AgkXqQDx/y4OJRU0mOYP3K0Q6W
YvFlFSSqjg6RcV5V2Xp4bAvRHgAByKzeGz3LMykDkBRp6OJDq2IJliIzzSmO6kua2tOc+238WvBu
WpoC60MkzM1bDgFNruMDWhfsPFx66ezdVNFRxlemINsvxP3HKHgJjQTMPBPns3EIEpp9qA5xJ3oY
joRqbpMhzsKjoTG1G7E7TGZFJAQwaon5Az/a3tERnBghxwxtoda59ObswOJ+ZbHCtIRACPw3d/gH
2K+NI7UO8CulTuPAE2z2aCQGiDLUKOgx8YZAPFf2noK0fU5OE6XR9LnUe+VpYLYFyWF2rOqMhFPP
Pd6bkKkF809kEdJYlVCqJFlP4XFW2KmS9ogKxHrWYqZAtVNt7650/wAg2hGYI0iule5k8cv6MKLf
WH1SmdKgt+YcO089Y4hqeRVbT8BCKsxmOtprBYrX6+Dyz0p+w+DOoSMrE+UyL89iovmQlNdcZ8Ji
T11zMyUCZYqnWXYLCE1QsRtRCurfFQ5tMVb+NLpSCsqK24M5S0GzLgEZODaO5wgCopR2V2gXLxwq
dYu6Ieseew3sauxIwbOxhGrQqmZ9mLq8ORgpZUXc0WOxTA1QFqbt5v7Z/cYcBafFVymo6EaPIEiK
L4sI18VSgLe5MfRm2FvN2ohnidi3sxkJKs54JErcv7z/YOQCqXqwzLmI2iOupri6dUVUBQ0yv1jk
/KelgP2fsoovCVIKZgLNc7dKurMMvfQiFIQZKUkhB3mjSy8yZ2dvYLjGMITqstCa+tJj5EeD29XT
AbSbIcRRBnm9QTNutsQrKgW1kS+xbnbMa40t4bk+aFZSH+S5rQ/idjOy++C4w+q0KHoGgUuvDq08
Vwc9qbc38+ZKdP+UESU2MYU+owmohFMR4aRp4KR/ydJyumIA+AHjvD4skdjfqk7XSeBB9h6VQDR9
wtQszwSooF3eQRIQbozsTSAUhKMkh423+w0GT0/wbuKj8n/fImQOK8uKvx5/ILHSn/Won24t9oc3
MzUyVhcQ2O1bsjyKyIIotpMmnW8ZtKhdNERlIODnBQEJA7HlDgKjit0CXDSOT8cbN9ZAvAVR/9Wx
PneGDRSGI8ov3z8V2yI/GHjx8m24aOXh/lmov0bp0gamlImrc/9+wmLDw8rVKSkRwt6/B0M3D8aO
QSpG1Js7IhB9LlZ82hiqk4py5FsF3p33m2pC2H4/QlkqL+Oiy664HW+q1KO7yO3t/rNlnCW/g+JS
vd1/oUEfbetMKnahmVBV69rJ4DUN7j8sGxKRyECFvyMJqyts6DY51gO+Rcrt/uD3m35Dw++fRSLM
dZJNsPvbjitP0a33NFFrGu6HEveY/x1utDKuUuPUvz/T/ea/IygmlcikuRH+e4z/7zW/32mVYxg1
OUah/3us+2dZa/4MLZKyMCMgBWtWDrY2o7ds7A3nf/f972/639fjTCIZvt6SCjNRfUotl48RrpB+
mKpTq3kE9SSxX2UXcfIbZmA0CpA/aZVNsCCPj7C7hsU/WT+JgicOAQ4ci3hshEBNNpFwTaK08NAu
gZF737CQiyZoi6NanSEfqdErebFVSCXjVhiMCF5d+koLqRXiJB20i4S/oWOZdvQ08ow6z8ETkO63
inwcgoA2oujA7IExeK0wh0Ty7oeIM1I7+ix+gbAhJRjECBI9AAim7yGtG4xbGLf3e/01Rs2XM1Bh
MWcKuqfjwgsPa8mMVLJkjzcP48UcM5IbDtHsOtgHyrVbIGel0cUiAuxD2luSI6c2ZkLgExIjGjJK
2dBL5l+75SfT9mS3CpF7Y9CHpLICn35N38ojkC5tFY0DH2tzQJ5lIEdiAVdJfdtJX9sb+w0fppfw
1uNTxBARPg+e7kyFpn2R2utix5gvdfQCtKtEPu2Uxx6PsH+wyzu4oQotzy5+W0TXsvCP3BPAoGDj
iMgHSJk7c1bocxiF0VwM++m7QTv6DXRO7tJEl4oPNX2z5GFKxNBwirwhd2V4qkQXMA+D5QO3ZxMM
4RTnmgvT5J+pw+EZwsXBah915bEQXE23UyCuNbDEh1aiX/On8jq2nFHATS/FI2B6q6wr1ovtwtyR
w963Lf01JmTb4YZ4kfLnUXyG6KI2EmwN3jzas8iMzG9m10r8LkZt6YuDs0AUY/xDbDD9wjM2XmRd
bScjBftGCIvZ7GWVXhjcIdsYqXHT48KPsB/llQntpjqlLOfbFeWHYyBITm49q5FfCkdNh07h8Emt
Xo2pvXYwPnL4WszWJUH36Ka2YEDyR3AQFJCbTDmpuvWRtCQgc0im1BfldV4uq0BPgi7YT4gmhY5k
XRUj0NTvDtJfHNuKtWl7VKjpBJoyZsqeBESaoCcb/rGLR9yRdsUfqkPMN1uUA3jyMyfaa1fcdpA0
m4DYeDEo+5KH4gz+Ya0Lydr8pIKigR94NT9x52PGUyCx8ARpl/xbLRyBbQKM+SpucblhI/YLw+Yu
2ILIlE8xcjIby2am0gR0wQjtHMxrwBeQ0RIXBS0Wf24VwJNcUWiJDvYj4TZ8IVkIc599grgKY21c
FUnY5EFDhwwjQfcjJE482WR3C9IUew4PVY2foRfpRx2p6SXPWXy2Z+LFA3hplqsgnXgGDhjzJ14p
7iu2LkfI0aY59RFSYo9Hgh8NmEMlJuAaR8EPh6OEzG3/97F2QQU7s2fOAH7kwENnVhsTPwvlvCOW
4TAgMkDDADEEC0BMcvdGt5mglLhsRF4nH/jhYDL9cOIYT2iXILtIfgAmyqE+CDdFPiU6w20caL8z
+WONH2vc9wkZ4KqOeaUYqTg8z0aGX32Tw18DuYTx6huYKuA0RLeU8VKST3weLfo1RzLPpEL288Uy
zyTYjvNFFQ/JH2AYovH7NSHB5oFVykyhIvb93K6XRT+2Am4ONMuY8dom4XJwYfCUgFDeuiINlMqO
SEi93y6Xs9g9rtNxXS5a/ZwqJ+bIWn8weEHjM3PSbjjFsbcMJ7ADGb9IEAxEnALoL0MY2K1sL54l
eJMS0IdqGtjQRjYUkhsu63LsQvqrU2+pbOae7K+CtjcJIojJOoNlTICSOyUuGfVsih1EPttIbYyI
xIrcqj1S3BlhN8zUxJP0U6navYaxGB5JmwwcE7cI154/jUvwVfrWvvU/CWQFA4AQXzl3oQkdvX5E
6LbnIBmOqBnqQ2+icS89sn9iZmic4H/DRfzFgYHRMQaMSs+GwHZKRtXGyofR0CMoXzHCB1Bw2GXm
/pJOP3P2oIFZ3jcaJX3uxrOQYdH7IHVH2Ghsh8QlUEKSlYLDySe2UdNjXTOC2jENjHNqaY5nezqL
LeiX//OVVjPIhABGyNW27bCpq78qbr8qsVbQsth7VNBCmDIAMzsgxPvvdzCUJ4ex1paL/Gt8ZZ8Q
jnk8vE5+2e1g4XXn6TeHhgaHuXhQvthJYDWwCb6BouAinnAkMMthL38aX9g4tVitI1MnJgW7Odyo
tpjmXfxOKhyyHCQ8+MSN2EDvweVSxRZ1bL9oMki5sis6g97VsRrsfahhXCmD7iK5ynqXxhut5PyD
6UfKVBMyJzIIxjO/uPbCVss2ynAQLZ454s7j6O0nOkQTYaZ0DGdv1c59aDP7FgAYVxsjtrzcaV/i
i/wrYtnKKUO2/NH+rCHdFsj2vlvxYKLT23G88/PyMmKBhgPopsmDuHlYW3R++Ft44BWRftOwTUiP
pkql4GHHPdcHlbUf203BN3D9ll+G6WEhFAXsJr2qoxMth3JFc+R3VBZI5E23YJ6Kzg+mrYKTp9ui
ECBW3TqKJSJ9vIXsQtiltaOxUaCrUr2NCmbisGRj3IvlfrI55LGrY4O3z37DD3LYQnprrh/6FSIN
ya45ZxnuyW7DU4uPtfIi5Q/F/KC0bzlsr9HZqrLJF9WLpJ0LLhkxPSrbXwVx2KkGO69tBSmXfExd
nJ0MDb9Wb6NvUgOFdtofZ5XogatVBmT48LE90WDzjMsUaGgdoJ5mNtQuvBhnfxSOY3rFNoiqkJNB
ccLJgBhKuE73mzzwxTQhcHNLFcmbq0eHWPU5BIZiylf3wjnnoxfQ2npcWcvL9l/71D5twwBqGq69
ap/LTpM5Jp3IVt55vOT1ZmELH9mxyD1UcBTdI3qBNUZOImUX9MHMPHHgUrj9qYy1FHQciYvE3IKM
p99IDOZFSmUsTw559xTND/NyCrgrzS91YSe7vDwUsVl2W4VjNfmSSS400VH7TLNLYa9I5MIx1MJH
ZR9psHYICt3qSgy62tHlmiWkav7iANrlxMtiKT5X1jhcxux5rnxrfcSXPKFazLyyOA+4SDBiEo7c
J5kIEiGAxWWmGI6+Tp0xXIwBbuSN82dW2JecyvyByiM2H6T1sRaOy3jmm3p/FQU/XxDu+dHk58KR
OTGXrdKRpk1tYWcvgEQcUV8fuK2mAMORQt5ObYzIMrUt0yWUkN8hK8uESH/kIwYRAJyNDkxVy/Wx
q1+s8AizpVIvg3Yzhw9msNyn1w9zGdQ5rMpLI2Cbw9boxQk6eEbHe7W3x6+x3zXn7JN1hIBeSXZY
XTRSjmghD/oHA0juPaQenBcRTBapw7TfOgSMwcVtSAdSnQJgwbJLicZDi7ZVvNAcewarSG0B9EO7
X23+Yvhp+h74jStzXJihnbOJQeiBbMQU/wbe0dTcY0BZB3sq/NEqqhiH1wez+QwOvwgatmNNAQnZ
LvDMybLtNeK9yDsyp3mAPVg7jzxUAkr+39sTzwRWTaSbXBK8rpkTzTuQec4iq5fM4pChPHUX9SIb
aF8CXE+R5AOl4ktZEyiQ7iF70gNU3xTiSB9MEEwE77oNC2fAchCfGX5jcBLVpm0qQwAHfPJeBAsQ
9iR0l3ACUzn30r8KmLsIcMogD56FBLoQr/n8tb6V1+pgudMFX43bGMQf+p/xblAewghBNjwQcXNk
/0Pel8PiB3RG7RRje4QbMi8rrgcMSnf5Byq61/aD3QjaY0uqBRJJYw9YvKaoFpyYYRyn9oXFW2KH
6FnEiEHe5V+cyzqFqO/TcdDfTIMj6w7hFPRALIH8qMfLBAru6Pfq2ag9Tfa5jUZnAXc2KOKcMLHx
w+8Xm8IddiuNivUPu+WFfbN1jNkRGxsCTCfZHabSAH8EYFa77lv7XK6wYkjKxRiHieZOfk7/IDLw
e/OD9Ikm/015xJyqJx30q/zisxlko3JpnOgKcGzg5LA88zFoYDDQCPatZcuDQ0NRAvMldofSfGGW
Ch7l6DLhZ/vax4WRy32mUuHlp+DBJwYOkoVaAN7Dzvwxf1Iyr/HEvLRHRHjlGzd8OXLqEV8gdhP3
HMAKDI2IQqBk2UVn4yI4zHB9mr2v7JcLj/x3xWRqv0+Icee9QlIizOSP2KZK4R3V/HIK2MPZJTgd
Q4VKmaIGw649CDzWlbyEW8vLPsJKN2QOpsrKG9Zxn9DqF4hJzbYh42PNTsqGj+GKjuE1r98vWWsh
mF9E0bivGU0jCaNVLgGK7RKrW8oRrDD5QNxHdFazo+3B6pxCY8IelU77jXc/H9pb9kAbO/wWD7iG
U63whYrI5ld6S5/WN9gqyUPzS56YSYr3C9NM+Pf1G1/A7kW8RNu2LQdc24zOpm1p+O/74Q+EgANv
YaHY4Vcfck+qmu3lGH6RS/rt07YNzvvNSCHac9jEmOzDg/gKORjPoBIh/t94im/dK0M+RsEpmXEk
zBU2PUNLj0XgCW0WSTgd8I6dI1a9CN/YDqp4J8WYOO4in37KIzMFvr1JlAQGG4+RVx659hgsFu80
1zVEepTOJGQTGQRn7E87l/70MWKgQhQBhGBAC2q5j/A5/dIJ3SQ3Zqf/5F/Lx/Kh/xDbQGISKia+
1n9g9CiP5nMOXpCneyoMrIEbFDnUQhwwqMVMS4WKhdBqmuM9tMfVoOJ3FtwvFZI2dmJkn3r8H6Wd
9qleASavEMzptGM7BJ1gyA8diIFQxWh1F2NY/Ofo3zBIziBwwXwQr/J1fohO1kv8xtNC++k+zBOg
IS/s33RD3xUAZbyJt/YoPeZv+ZdAPLeya4+AIeS6Y3ELVsF7gr8QKgy7AT/+kX/Wx+Jd+wR7AMRD
wBXDNN4ZZJ9v+dK78k++1ky9P41PAIq1hoTKO3JnnCUOJPRLXwzUZ/NZe6yPo28GwqX9si7mbfSD
7JfsM6zvfykOsl/rkryoCFzfkt/xjeoKKdP2FkKysq3j1L0v49v4Zt6Ei/BoBtm58KxL+4bZENU/
iDMKQ4hG7FVMrto3fvSV/LYI8Nov/SP6Tc71l3FRYDACtGynizM6leweuMxw2eyb3gaZYTGb6FjI
rUDyyIljaSzdHBdfEJoSH0SECPutRsRVjiU/tWOqSWzDSS4gmGEIFFzRWIRoeBhIwvgAC2E5GB1J
fxhVT9OYm/mofSkuV5UBo1ugJG28yDjVjbflYNK/SNs5qN84C3CwWK5YrjEX4i9i82f53aRiuK/A
V7FrduU7GqLiVBXa23aLNSPvL1YKEwE17+htxYDL5im26Zln48k0mKw6TE8qpvacOKRjXOMkUAws
LnuYC/iV8lH90eYTiwXqDyIC5E6I4rLXQ4dvAy8AEoA/bById+AJgIot0OaPFpeHqeEHMlteCAbY
rU/hP/Gz4+QMOCC6ZknLArC401/Wa/iCWTQNNGyw7I9Mhf8++KpFVK+fobg6+YnHBcIoMAFaeIJ6
Y9MQeIEXD13k+M7hSTggsFMi4yHzGIXIu/RdYjin7XAK5SiBSEAl/gMu+ByUJG3BxmzAG2CUERt6
cjz+LX8bGY7r9717XYgRih0IT+ZffWtvm4lwvOs+WYQZez6whN1XkN34tTWcoEAMhVExgc2RhvvB
5baZNO5rNlfaZajxXxFrHV0eITAoZfz+jTXIYj/75cvs/P9YOtduY9UoDP8iY1Covjofo1DxxQhL
KlR04tfva3r3eG3bsixSzzMP933POVmYNCOOxlxLth4GFDejMk0LvJlmaamgYzjmJnBgLoggq4+Y
JERzDndA8wWpXAEVAzBDJ8YuxTfhFqnKYrF+Lhi0tAODy7g6PAWtMPryGLoNx0hHJfr00ITCl3IC
YxiBqDHRh3iCsOdSrfGZeNH6Jc8CPPJi3DuPOQhWddhg2DxiHKYdDhJCxFN0UhGeN/vYS0iRMUO5
9zWl6lK0a2L4j1N9Xc+/c3CV+WdnuJprnHBcWPvXKrMMl7KwVZPcolq+NumG0U0WWXG1ey/DYTgj
LRnVE2yD3V2HSySWZuoGy+ZeNVOt13Ba9g89/drVHlOn2i37NTluhRLCi5+ae4hXM9iFu1s5Aokl
wsNySFxLhIp/hhliYujj77GDKhi/d18X70uGjhvGz+GnSJKwO7dNPS9PMu3LlcuIETOG3XV7ivkH
Z0ZAQhaLXIfKCRId0HOuwLD+MJe4H7mclhpMsyHhBG6EyAFrG5eoP4e3jLwWyn/Ej6DDrc6MH3kN
9/eT/NMbaH1puTsg5sGIIHKgNvueDnmSW01fFmNAaIRFIzjhCFA58Vb/nuS3hFA8JmQykBuJHmDw
JakF8C5G4qOZP4ox6Yj1x32DnqQui7qNqaQw6k4E/+i9TtwBsLCEwVgaw9zFwHIK5ASe9PUDCyyY
Pb6V0/UlSsfycMZO2bLlfk9EOb9dk/0d5aVLfQ1yyxtizPR1ey/6gl0+x15j4hhNdLwcL2QThGq4
JI0GnMf+M6FXdY9Lyx3IEYIu9HgqocJIN2a35zx7TXBCCTExI+Ta9F/p33ykODTTqoDGP0BooFO0
xadPTE8/p364bVj6xljeHHoWhG9g74VRDrLze9/wWfrYbWgAWcuvfsnu0uihQCjDEeoXNjt7nMPs
7jkbbGtxW21o8N6NasVecAhnnUkyY103ThUAzy9gU/7aO6aX0a7XRHpY+eVWn6mjzH5tX+vKLqxk
hvqNqezu5y9dxbNsHM6yHe6Od2UgDFUjS/pdmqwnZWsQmFc9AGoqpglcAMkkmiB2JwMT+bwBFQ6d
DWr5ncTJyji6mT7lRCSiVmZ0cxdUuNXjVH0AeRkUirQBZqNFkemg/kyqmsR68NHG9Ialnor9b9AO
ORiq0kR20SkHrxd18kww7d9AU6MJfp9PpqycwgNURU5yH3HG+ZjyCsXAdeChhg9Y6JuW1WtvCD3o
VkrnFciK9XOC6RGVJ16JHmfkGpxrBEiUM7NiMStHOvMNVGXaoVnkg95u6DNHuGHNEHtEjYtqqub9
VNAKEwccrkhVbjm9gPvkqKyem0q3CjrZTYLGhIJLXGxSz/CYCYY2XrZUfjUF1yF65UbCd6PH7nPK
dQ6WSVsIGqIeQjz2HBuIe5YiewvugJiBcJDNzm5uMt0Mar7qY4V4nM6DZbBjDyFHkREVbj5PT8Qx
u3/hza52yQHIgEkDyEG5ZyDSCT/9Y4yyJbZnST+6STEGG8w3uBwgs50xSkc420m5Rd7ILTHQLg2O
V5SX03RdT992Z2HM683Rwa8Nwlm0ApVRmdjaiy15r2xWrnQ/nNPWekqTayddH2nSm/DXzSHlzozS
pW6yR68VbQL4PJTmKYCQH1r+x32DFOSPtyswj2Bb+K/DfaXOq126eq2q3XMVH+6b7yRbBlbih7aK
xJROB2iz+OHt0ytRJk1kfXrW5PS2Z2SS9/ApRoDfIHJPSYk+o0IbVBGyf0aS4zR7TAZhkoMBwQFY
T7dY3DxvcVXP/K8DfwB78hjyujiZH61o+yx7zWvmw8yTLR+rQfOJkmxAkSZ4GSELcCp5waA2xsiO
EvO+bjr5lnQiIm1ZpJe3tN9HDSdYJ7M+QUiL3zMGw71edP5CtY/YAB2hkIkwjPc9HdonDAbOarJe
WpqTR/VJOr58kxCCZsD0M9EgGujtuc49ngRvT7cNDxZkgeTeynFvctbCA24FO1m637mcU2bFuhX5
Iohytw+WW9IN7Es/qqECFKeAgw87p+cqB5qmhGpTLGloAaFPOk9Hfjq+/X24IpDlKwlNiKzwSPQB
kAgk/MMDJ8twprpcMTMzn9vADk2iuZIOm0aPZiaI+YmpjM3DUc9cHM7lcZxOn9v7urWoTM5I/Og9
cGaciBLFRl8bMWENeTPEaz3Nt5mpXzklz2OvfY3fvdv+CM+1rUsGQPdTuowwPAPlLibjUjn3S2aW
264DGL56rtRJBEBZu4/dy325yvrn7lzJpNprhnHvDPt1yic4iHweLo8D+J4BUgaXf2zNk2SioMnM
NZJZ4VghOZ/gQiTWeKIvKcI/+8k92UPyh5nGPT2QlfyiN+ANnJtGIthLyQwItP+BAuzb9p6uQNKA
xI1Y7FicSTxXR91ZY6VbnRWqYm3z8mgkgOIBjRJalBvnkWFcmLB9e6nvGB0HApL242vgULQM4UbH
ydKLnReU4jnwdStFNEYflB4pLPfVdRTYt/VzizjXrBeczI9jePk0mMieZSbSvrzkF1mOeBi8PMXm
X8D9x0Qb1Qum5xo4t4cwJqy0VeZ8GK4BK4V0zjsuO6vHlYo2mD9CaEjI7jJw0nMLPWdjjBwvY1rT
Obzm52rWHoemPn6YlaPPaDA3ymadebpJLCPvPTeai02Qbrg62QwtsCmSHxS7+4qOXaOGrTDJvE+g
S2w27phfm1yIW4SOv1fsb6eK/DidBMsjMAltimfF+Ik9oyUXi+wb0v+WmFuWW8OjGZ2XwJU438W7
T1454U9cZFoSZnSnHZOwiEgAs0ywQyzDLYdwolEQNPqesR7mcfuaB2N6lC8afntLKMu8bMBBeQvG
6mj0k+iTJrEvWFUY6S9ZYEccBiAF3VAmqqkv8ERkevxpl5CfQpO+sio8faNvNOvjpXo/IoDl8qry
IJfBP72no686VuOAX2xzoSmmuZIfR9cnbrroZWfmh/vdxc2VLBz5/rBadxiXeeGjTk+3Q2iqUH5n
GyYR8/o4RQex+Z5gE1A9EEzxoEaQLMEAO5uole2NngCLLR3JoUlJ5aQaMQN4RFoOtkf5Ds2HaaMR
DbmR5XLK/j3Db7k93dd8GiwJ+5R8QPzHH3D+xAX+wke8WYP09ymOrg26QQjNK3j18cIZa+9fLrHP
jgxGQESKY+HeKObcSzWLuDS2JTg+e5IQkC00p2hj/Jh13Oqvwae3mNsj/JRx6syZOTXKME4PGAka
Oct9CxgzJ+G677HFAfJC5mHuM/o9wGN9aYpF/RAj6GmkK46QJ+ENA6bQB71ojy3HQndKRNv81MbN
hXwCOe8kXWE7NwVAk3p6kA5zALgzbKfbmjws5hOQZyQHjC4x5P9knDpXieIMtzh8duQkK22erzqL
6lBYxvxjRmf9T9l9DvdzYUXnepNvivFrhUtkm7w2N3bVwThBkIBocd/8w2zLtw6Em8Ozc2+cmn81
z574keS8cVL+fgkmiSZR4+0Msscfg+wRQPJc+w9TzwQSBkJ8aKDRmatzYoR+OiosJmBuOYl5KreU
xMPBkzMQfl9vdCfyIu9+7v5Fnu6Xa/1PDvxj3jz9D67yBdL0gbjqBR3x/hCchAE66yroc8+n8pqf
b5GvVf0x76FknjrNdOi6T75bDJrKSPsyN6nPM/CSr2wISwd6CfuCYYaxvDX6X/gqWc2n2k3+6MbE
fEWXFUkWJCkQ0kquOZeZ/Qh2RuoCgsJWpTVDPiCwgzf6h0vxJI/JiNin/AmrmWdYrv/gRcFlIR1Y
wbw1a5V3JNfhDyTjITNlByHYbQokyWLmM54nPiKh5uKFCgkUZxgTFlMIUg6e1BoEAyBqTesfUUCz
JEDbEKJyglihV/7/Phf08qRxP41CoZkkGn7SXEjpgX11N5/zE7P+K7uMMfF3tMd9tDZvrzWmCHb8
tSSFfjGABvSBCGNAHEs9bAIH/6QnkViegF42XFCi/elXdEEFIxooyee7Xwj9ybpJ9EGawBOBLAmh
6fNCFF1kg3cwqBkApfQBGYERa4smY9NipC1V5rAwjLln/I6XYqa0GlCIySGHHHVFX0cGfso9z5Ad
8J1UQncC+mt+HALi3VGAICFBuPDpgUfCgbRBk+k3Kd2xKUrsWHcncqirtNobAR4DPBHBHMvnQHuj
5uY5gSdY0BlrzkUHTGdilKlPNVNS6Mfuhl5GwCpWybyFuXiuaB/tpnjeDhgBi++kzeldOaGwbfig
+00xflg0k1nGFvw/4dDjQNNlcIXbSmBBRqjbWCh6Wx23lFxefoBAdyv+4L1vTjOPsg5l0wsxEpTa
LfkKoJVDUiEw3y7aGjCkjGyab4Upf3vGsrshv+GCVp6+as0Mi4Ld6W1eXGKvWFMzWR+KVbEJIFg2
3Xl7wuQ1Gua2/t6bp3UEBP8r/7ru0yp39AJ6b7hjjCkltjvdTa2n1Z0/6MHXkwfJSB8V007fz9a3
Sek/zWKRTL9XHcpJpkT2GVFIGqvf+/ibB001qIW5MvqaTvtcw9f1dTUOmRdQBkK7bGItFDo0vKZd
OyAcsTTpKJ/PdDwkR+eE2uWvBejNMqttFhpOqYvfBJK1k11N5kPyPgln8GvDZPaYVObbymbC3jdO
kBDwDNwMyOFQUn4ZWbpjygLjdvug+nhXQAPq+bSfnu4JRJmOU8AHBh0QYuGJfgka2xff2/y5Yp2O
UJB1YkooccK40HVgCPiAegNUDSygag9eLq/FVUOggXnQuAVMALYNWIVUHbYKeIoJt3opyLlCPVb6
q4oleYhFlcYpaDHA86xhbfHJF8MnMgG/RZ3IvmJ2I/vvqCKch9aUw8S+tIhrsDJMV8AeAXm9yatR
FYG7DUlDWxS0MpcFXf4Lyf2U/tFkq/fbiOQ1a0AyoBXCKw1b2eg7ftHymmINyldKkMhRjNtDMPWW
jQX2DxTH82By2Jkc8uEPhIPrgh0AZRMEj/HlmIILKITA1Cdlfby095yXOqWb9e/swLiQ8aIcJ+/k
tEYor8SWik8n2oGexSLiIU8kqC1TuUSucpGLvq/tYg/k4Xwunwsmo3X4WmB+N6FDWgdl211wrp7z
lpnOo5N+IS7GchJ6RBvGc5w7C2X48Qunee1e7xfdqbfppdzWi8Kn4gadEYJzIlNuxyvpgU9j08V3
W9iF3aCJF1ASfQdEGFPYulMdXnBsK8ljGRXcvffyLfEva5tg8HbJ/LcDtYP03KD8HTQZvJhMJJGE
jx9BamnmAwNE2b9Hiz2Sz8rhty2M2y9coHYShpRqMXI+/QqblIT9xAzePR1zrffJUulITxgBsu9z
0JVPCCG1ZY0BaU9rEU/SPRFKdah/DvG7rQ609Lqf80u+TqGGlV6XRFP+7iWxLAkQ2Q70E9E42Z9M
C4Co2na8jsdvOS/tKwenXGnurVzRsfFiPlS/fpzErLf19rnnYNs+dxRXEuzc5Wc+X/8DQGpt205F
jENkzwdwTsg8jxL1MC+LZKyCZnj1v1vFvwE2AV28aYE2SEM6yfc4sRohOo12aJ1FYvpAhNFL2/2O
Mqjukxt11OiwSGE5m/oAid2degiQHFos0HcYMdx3SOlmrM5a7wkavOyJNhTxKD3DUOn0KAySBKT1
6BO7PyBNvNjml8wJAaIXdRz0A24DAwtkhV70Q7JN4tbrav3uoYkHu9NQU5D+ok9pJmg/RZUbJkaE
Qgu8cKH3fn7WD6AGoP7vK6JBY6WdYzsz0/XH5xvxXZoOvUAc46xca06P0mucOcVcV5ZLwyA/FFSB
JtQ3RW504W4fh5HA/2jKqJ6nvRcKYdQNjIcbtYpx+EUKP3wpgy4EAmeZ8YCKXFUuJl+fTk5tVg4d
+gAW0THS2NEjk+MTUO2R9pNBA29QFE+XXGAIXksNIRhB5rOKVa8MmaYous8P2F3BvNchcsO3Nsi0
AXwFR5WrfYMm3QxHBvdpwAAP9c+QTgvIAgsnNhurzpn3UD2hPhX5hnwg37C6hn7rDAtCWk9+z2mK
neOBhJUee3IZ5pzKjjau7jRXEYKmiUkiIUbJeSOzHFI0w2Nex5MBgwst6uSc+yKgHTAy1TZdyJxo
q535uPs2IlnNzI8DnLDOzO8iswVXKsy2AwiyZDdqfC9Fvvzbp2ni+m0WJs2vV+K3O/PXBpzL+rr5
SQskisO+kqIwcA8bzDwbiLiICBCKvdMHywb+JpkBswYiT5mhBWhOs4lBJ6YdyhhrR7clLLXxoWJT
7rNSwkbiRIJCgcox4r9EB+T2BYLLziCwroR+IXPR9wHgSwcmApVT8+99UHaEwrqP5i8jGIPx57IC
gF9Afi7sxHxLp1q76bDosS7cnuvnhRWvX/NFYGfYQ0CuwmlflWu0NVbGJnCg1QAJ7h4AQYVTwKRC
fmHJSTshVhiUS+t8gkEYPjppTdvgT6SlhMc4qISMbnyrGTzCKqWF4Igary+lrQysAqlneMht1E6G
EQ3kQUtpKvUcHZMhjZc+TWTmFOEymKrZe2C3c6Y+DujLTO9nRmGFJS1MZl/QUDrqI9dKgIqQZo5p
y6jRh4LAut3r7B9NFJt0BKQQmipheRse0CHynVJROgjR+zDoB/cM8YAXj6RETof7kYRw8KoQ4iBw
GdAEnBo2Yzu/LaNlNY9XMmAent9tus+dsf+4AY3awEMBuhmicOrsmVxd8004OUGvcymhK/DDIY3t
EMRIhR5VjIzBeBEuy9SRivoil/mrbdugQJrQsheeYld6E/eOhNmVyE65fS/Qm/VK3xk5cYOItAtg
8mCgwrKjV8c1LLpDxpQFRMj0FejLO0L6usWkmDSmHNwbMgK8FhzUNcCA+aYRnc56jcuX2gYkPcmg
ZkXRLKfX2qv7xFXMxpwRW5/eXF/mZ8Wi//3svlWugY0twC20r7ctpqC4srES0B7cGCmB39iUJBVM
bPmIABu1dAM1zAhdeNxlnsmoQer2mrzhPj49SuyAboCe7hQB3KDcBrS+41tFaAcot2MkZDyS+Rz0
jaD1apuIiZ4WPVCgQO8D/Okw87CCGDFsMZk0bK0XmHTKHjL6Z0GOZz0kIZbZfafEyiycX3R+k9Vq
0HKqi0SWLFr7hd/Nv3STHcAjUfz8JdZPBEsuS8JK7koGyzR4dLHotk7FrnFquJLi1pL0suNIidEl
kQ9rJ+OUACVHm+yPVCDrkkHSoLIglGaJCD4O9vzLER67YBZYxJ1getGGcNVFibe/bfhleGi5D8ou
3ssE6Mo4QSrOkxl46+Cz4wuROqQjCsR270PDpVPUvDiUm3LztgJoT+KZchrOE7vApyCx2sp9G3Q8
mH+nxCZWuqIhPGg6HbMJjO8j+MlDbL13LTSa6imN+yq6mefquaGT+BsCtgf+Dl5GZ5AP+hx4HZCA
z192AAggbankgKw2kCUZAZznY5aDH0AAAeOiQR2++eT7SB2ocwm/GYMGR5SO3uN4fnQE0Zcs6LPM
CMvhS8edSWfecD9L/pauEigCD9msskHwTBodiJX2n9uHGdgsv1loF8DXDvAjpWGbxIEur67pIvQD
k4Y4OFEAazrWmAn/grlCl/bM5p/ZWeRT2m4tFF+/3vYpaF10eVNz4zcdeC0+TONEIdhc4JDth/1x
kEauvwuW07wEOoknxjwdIXXhv9jiusZWunlY2YHFY7EsTvkmXSEjNfUZc7Q5jHwhBlQ9Zxxcuvh6
BsfaZewpbhPE9Cu+73MFrY5xT8ZZtzIHAgKEno4QbLWHn/jGWTvj2fGUEcBqMOn26dAjPAmp5pau
IENtghJhAwLz2oD77DoT2uPYIa8J5+X0OKNf6CJffEe3NbOIzYd/nwZf8FI6mIHlcndf6MvUax8o
6SWoUQ4IGYhvgiudeok0a3oB9jH1meTWaOV6LxWYY/CA9acALaJHAHu436TkhWqHQMy9ejEuGFHs
WMVs2lNO+L7vsO/IP/Y4Cd6FQWnBqU57hAm9LnUyuDAQwbr39DiA4w6//UQIAZVPgn54ed9VZfHb
xpsmPT19FzjUaB/KM+UYaDbY8oRbbVoYtgaEQ9xjEI7L7GpgFFGFAFPDvRAxsUBuW/UMMmwL+Hat
WQjHGVeaGZ0oFlfahOU5LtfKsBpXoG0t8LZi1+L/LGAePw4tYOT7JrZCtkvMHv0p2kDWT/fVd84e
abkZezZbhtZ3wiCrHWwx+0qgOnkGUmwM4soSL5YV249/g8Si7/CYmbpzlv4ks+jkP3kCWIfMKvtO
qzEcMFvmtc9mtN8fgJNz2TM2UDEm0pFXsrmoQAW71teGeaT9UIymgNm5UK2anU9Sl5nxNunOa/50
qRS3U5cSXbKyXw6k7J8uaBLit6lhAnnvAGMhME6xPCCiIUd6ubRgWYKLwprDOJjHdXlK/spTYNEy
dwblY7VOqhsOoxEgJCUAcOQxMAbfPEODAOw9QCsn2gn5A7QPq/sqwrIEM87iAVpiFI1CS1ikaIWE
m99lS2C2+V06lcOP/Bjkpeq25t/JG74JEmP1XnL+MC/NvxdMkfyDR+IswixxlejQNZLn0G2PJO/v
wAUCMfL7lPMtBk+IkCdnsFhiSUdiDhPOO1INHkmbX1ABjBLQ5CTBWKrzN59WUMDA52Ikw2ECq00P
I0u6qSc7vhfHKXILqnF26qTCeLUm8axFA3ZGCwJwtrjeb46AwBS6QAybhvlNuKLYdExgMtMmsuIq
jvCzxFQOQDuGMZQJxc9zbUQHvF5zCHkCnHycCd2AgZ+Eky/rFxktLBb1O6NgLkZOG/F6yFFZPfFE
7ss1tW88py7KTWEV1gcMhIlLXmEJGfvufQfqSAgahVzyOHvxCDIWp1Eu1BHt0NbNYYcjKKFY/302
ZAdBcGKXW6LIzE4xjeG8Mr/Trk/uvGFk2Dyed6E9+MApR1WZNUf7nco/RM4TlfdCls1nfobMA8SM
v6bdGYN5R9XwPqU/1eJoSV6gnY9WvojN1ihfdCFYjmNqWyYiN3hxLNqID6V5kbqQM3of3UewNCum
ocq6i5F1Ik7FjWVLcWNssFm+wZtwcjP8U3WQU1BY9aayj05li4ehM+/wOziOj2PDiy6JeVvf1hLo
GJImkK9HZL7kYca545GrK1cGypvkhrN8SsvnQcx3bi7lUlbg5zTtHgv+ly3ZBgmw4GP3I/REVGHJ
tsDVbrArrA0qe/gu7X6BiwoYNcJ1t2ObLht2xyOual5VD0SWS855ZUHQuBT6NZwktuKTqmc2d0im
FyRVIxq/LSCRxX3QsHiLR2l5iXPbtrzbVls9HDLYtOh3reaMzod8v7dT8NLApi/XzPAkZ1ausY1i
DIyXX7wd3gyXkyAng5h2OA2BHZvtWQtvAv/JcFyKCPHIzSt+mLyNl3PE9y1oHFmTR8Z0u5QLLpZz
278hAyv/7fMhZNhk1NwE+Fi3Z89p5vAGfBKZa/ztP/zumBhzamwkB3xQXIWHIoIkD4yd2mtb2TW5
EunSfXUW+MWVPh3e0WJIuJk50H5UmPJ9P0OQlOnDFibuYYuhp5kB/6AmmVAJJsqJ0AYkveAC8OkK
CvQtqXeLA0d7y6ZQBEbpznJ0uh+udcurIO5xma1zwSKg4pDpAzidX+bLfe29h40Ni5gznjgPh6y4
axWS33/PDM5aNemD1sOtghwIRZl6zCilI4RyCK942hi3Cn/h40lxk81DzldFpgi+eu4ub4uXFzjH
XeoBNSSvHmVJdL9ChTirV9Wss9JWoX+0lNlvtRjn57ZcEPXYnG3ztVVHDOgV8shkItgQMmv2WuWb
GIMoewJHhGF74tBU9/2X7dQ5+2WlYc/VCTTTDnIJxQSzB98ibeYfy7l1Yn/9yqDCWdIHOeUbWaIw
O/CbZQw99trQi90SM2gQDb0xOIUdsG4zG0AMx1v5x2vDo33N9e2P2tfGmYXArTvjjoHLmB9aHPhc
CoixfMv/b9BBF+WXoYPHAF9S0fVDRgwPxMvwjuOCpXzfPrc/3YbmES95+oxON/10XZnqIsaZiquk
S6Acb7ZDk0TSzvbc4K7ey3+Ohe/7RwMjYrkn8Wp7WE9rTGhh0ihqSEHIhNlg6/b1zQc9fCIzUGwW
4bXj3bfd2QNLgKlkhZVTMe9wW4fi8FoZ83xDqy1X4tvP8o2zf1slLFsOw0aUi+FWhvk0n2aY3uc6
34qSRSQLrdFr8fDZFnxM5mtnVi3bkk3GNnn7H3aUEIPfBS1+aUavnSQK5xN2kAiI3MUjP1ew3dUu
3xBukzdu7/v0gvRBSMl8XVjVIQSqWEbnjL/GUrII0fBMfteWysHgIPlIwpoAQQ8PMT+KT3uO8KYY
IWQ61HlwSc3j+LZ+mB0vAz4VjMinAP8jR83JAdbhxCQ2yOL9Aq1pZra6uHlih41RcydpxC7GN2bQ
6d39Yycoxo8S/smh1/ESaSN58B+BCOoJhBOvuWo+iV/gt+fGECkmgc72NihdbOwK+YUEJFhVkR9J
KiNxhMQNVB5sJPYixhhJLCc+/DFTJ+qcud+kIsUSO0z08FwVSzLOfizio2E45NmdCJmY+sO7tqAJ
2B7oVpa8wYzgjxCAMb5jXD0/v1k5vIiP4+OXxZ/IVGLChOcPIeLk8do3H0RAM2R/IYFpEVjwPgQj
kod1CO1k3eQoSGMSkO80weaXq3L1CxUHBDkELhWcKeKXJXuXsEaCReFqxZGEVkhw9Z3Up/vmtkJp
TnhynNZwSY/lcU38dluRXooyHeXinzxbzx+7xxKye8XJcwkiB3BPrICWy1feIdzrh0NEUYRlEChI
+TK+IZbipJ4KzgCZ66Y8HddwXvZj2TDlAsh/tKfeczmnontBdS9cDIDPOv4DqdJoDYDoA4iEboII
i9GaopUkO6D49qf24R4RsRvsAL0g2GA/AcBA/2FCAddgAlABRHBRATpxoV9g4BCwNfcd1HO8huc7
COLTSTqv1g2/eaktZXV3tGXz3Fgq5wqGaZs77VHpt0cV4P0l98OL7jWhFLcaYm+9b6rkP+ivZWaT
VCckJTJLhmvfAUTPX/ANUjD7ZquzB9OZ7g5SQbg3iEYYtvrD1FUKdZhPKz8ayxJXBECJwAun9+kX
Z7oFocGgU+zD6IEBWtlZXeo3cA9he6B9aBlZqDRPQBat0ThBBPlZBWFS7WFL6eJ+c5uXm9v69l44
HJtX81u+PnpdThEnhPB9Jiu7A8mo7MAqdD9OwbH6T3Q9jCPW+m2I+1x0YM26lyswcQNqa7ATN1pK
0EaCkkQqP2G7gU1/qox/xAsfA6+GFpohfCKmoDAAjOgrxC6k7tdWtpRhbGCmoOXgGzMPngpICIKP
FknURxm7ai2CVEa+JFQr8VdQw0uuY7BDKFtQK0eZHTbqx5MhwGG/c89aQLq7U9FDNy8QOZ8Vd8m5
OYXgoV7NQE5gtQ7Vj81FRUtpFqQTfC38LkVZfNcNVFRnyVgRj48+oV1mCTVJkphNSAr/uqBHunSd
eC71ux8TZuG+7yzS/ceswVIAcz5/xS7dBDO6lG6Q7sClaVL4iRCegtDwj2VMsPnFeKqu0Lc/eOTz
FxNpskfX9YBGC0vmnZjf9XefAjvOg9PrjFOnsfrLu02PS4l0P1fSf2rjiEliExfexXhCs8D+EHJh
STGjoUk0QRFA88WY9l4EIVCAsMW+sXrgGbQz0ycd0IFo+wK4rYipOYOjNliGBIqZHc4NYJhq/C/+
LiwV260RfTNseR2bdwABfEqTOJfQiWJyRx8TcU/vawltBfA+zjI7J2KXHEPC5+aSkJm8RpvUFxyQ
Kaqt88OPiCcjYs1KkEDsP20gOGxugV0uBHoyRm+CkCfmRKdKVITHwR9in/SEFCc9hTvU67VbLIGz
3Hiu+Pc90UKJQ6Q9wPa7feNHJKC5XToekW2l96mFom/mv6Cz4wGY8JAIkgeZw/+jLSQGZRCg2FRP
+ZAekCdA/xFFWD4xXKxLKwcCNGb08oadM1NxOVowgtqDruEiEWeBSooUjvaFYNhz8A0wEJ5LYR9y
AMf+uyOo5YdxC8BrYDlUCH7opEr31yGP25q09YIaauT9DoS8tCkV/RxQBSEjIS3XEv0nR8zV57so
Vw62RVUUh2zgPSnk+KGcaN2AMpA3AnpCQJVn0FH6ix3LAZ9PUJie6zXAC1BxDq0soPcAqD1DLw9p
wJDoZh+EXaHrX91LCFvPdE3TqCEEO4VMp4/nHRV+n+5i3XrIu8UcI6CJjDcG4YVAZWOxn5k9SqNc
Gkggxzi3VryQG2Mv+f60ROWt71UPbJvekWWnD1j+gbxlmDG1quhczJcX+pJB5Vt1obPnKpC45x42
hcia+FpAvCYhTC0C0Jya7OayS8lcPr1d0u3DTiFECXCvzGeBk6Bki5gQ/u8HN5PVEItzVkkJ4iv8
Wrc7yO8IFrlCNGkoUspwBwG6GJDo4/DenTTIzRgpmI2M1yxpjlvamH4XNMajXdvzPWPKo5oNVKzl
Y8gcenQojRE9RuLv5PWi59gwQY4AXkeZ24dKKynyyc9P9rGkZCWBHPJKQs1yY7hvgE7eeEdKPCc0
I/hpOo1zg+RSKKfocl/f9oUpsvmPKQm04nQd0XodZw0PyvUf5Vz5z0tiizb1vi9sFNXzI9Vm+j5H
5ynWESeJLEjZQ4x/9qgH21LLh/RvSwUo0B2B80mKxfJTibOvaeUDBC2MleCsAg1kZsOj/eWw7bzW
ss1y4uXEjNYZSR/7CQNE5xAs1BNyriA1IyLlOawNO1yMByEfxPA/dfSPr2xfSf5InQof0vAtLGHm
sL3YdWCdPIAjYNWzD6heIhttgb0hG2iJZYMopICpxTnWZK3RgrZ+0QsEzmh8jxYZ9Y3vWZvDRg2i
j2NNCp7YH6FPdsvOrmiEK7QiOR1MIm/HwiBPLPo5WwnvTM2uh/FN0Dv+1jvIIttINpC0IqKomoPq
AzqyFYAgf3JYdK9sEvZDQrEF0TG4EL9/sswiUlcU2YgccvBG4g4ZAPtsDWhFWzJ0WB02FHBL3pmU
j5fwhvCUvBE/Yj7g0ZRD4B79DAERosW3ZH01BgJ5ODubBAXx+M/+kBA+PjSE6AUgQof0zN9zxJCf
3KDiODqOuPQamwdZONcCHNkJbaGPcwBfnvjB49GWy8a5D83SU8b6AbkTlWX0nUZ7uMvPnZW+7FqY
I/ZU7GO9a3oASRrdQeIuPGlga17lpFt6Enlvv3u9XQ4/YQKicfJ5knyiff6Ubpgsl0TE8SJo4IKe
SViUK3dcERYRRo0X5Qq/UNBaoG8weN+H/VwLEH9f3y8s+kjumg539wvyYf6PquDj1CVLik/hj/hM
pPkRDiogFdEmJdaCsQ4zgL+Vigid0thRw/yVV+1QalGmsMznCpvleWJfbDUbsJP/Onaw7K7Rr8wS
CXcPX+gPSYo/S8P9aSRKgFYF0ItxtHZ6aaMLoSEsWVfbiYgYkNyb0R74JV0LHnacBYQU0b7p4y23
UtAA0TCqp9pIED5BeCFECAyENM7QzpOGr8ihxg8BdUgCvwvU0g49REmT0J3/fO59j//bPi8kz+IB
LXm3eqMuXmtUEWIRAOAUP7oYnuRgjTMSBphqttzRYj3gjoh/DPFvNGoz7n0cHCCGcPa4UPoK4U9+
/pP6/COtbGyFwURSHkCx0ABFAPwe1/ALyNQVzTtkClbp4yuO4hArcUPGyixfMEl09c/973gQ8u1D
QkKe5jAv+VqEIAUZuGCCHzOluL+1leKhwuw6z73i16Bn6ahc3bzozImf3zyhsd7QXY+JKFLBDswK
8wjbgeeo4W04GQOZfPhdHGdwOM5xRinSBFDTBnNEj1+Z7eFtUGmN/T2Op6VR2EpkdrUhlWC5S7jJ
DbNI9EGUyX34B5uO0kulTwf0LmKV3f1Ih/d+Nx9EnbFot6hF/aLQoiWIUO3cyFgwo98Td0AfAovQ
16OX0Eimkv49NXpiSrKpZOzCrkonEWRhSPVzN0XZ9B1QVV9F4w4ST35Jj10EAo0JOjE6fB2j4ZfK
nWDGDAE6RfBZdHRIgSWZHAB3fXr8lRQJdPv0SIle46jRJ3PiGZIqQ1rmMjdAKmYVPlEb8isYxkPr
xMuoyu8gsoW/p1gXIjRqDlDAMsKa+1oZUp/B4yrpPw7RhuC/JtqlJ4ocOoEoLaxpLgFF4nI8oT6M
UcfRmZvUK+oj6QYMekJqSpOVaSgNfniC2n9wFprJkOUJik/D0r+A926dwgOiSChPcAri5hTMveMm
hw4a6s9f+68mGypEv6vUkqIgzlPqPpX8tMwLygGtAGBfoVyp6JdERmQP5ClyRVEhII3leI7SsONG
IY/U590gF45TMl2Ih2gkVAI59ZBSyonkxwJoCNVHJj0TSoA2y0vNbe4eEzYsSIUE0PG8/af8VSid
NxTCJVAAwCSwPnA6wnPwDaC1Vo8/Etrkj8sv/C3lhAJb0D4BIhfd9Kl0s783KXt2gF04cWKOazog
bX5/XPx1ABKy3XEKQkz3EpdhrCfy6SEi1xwM8NDdVF6GIcce+k0P1WTkf7yCDWg9fQWpj5/78brr
RXbq6+eGZVjBVrNeIGfXhpX6TzQ7RV8/v5y3CEFfVzLWLi2gznfHsLrneKu9el2v9sO96oSXBlb/
2vYSqMZr5NdX6u8aSGkw3kaPYrc+H8vrW1cSZh2szix949rGQGy7qIyv8fp4/kiKLX+25ODJxFLq
oAmWY1EdJ/CECMo9pWBwa4/ckJazLXK16IqQWNtFKJinDy/xQpBgkmY+4PfHDDpOUQN8iMGlIR89
B0iYKVKjGwDyYqJMfqLNEYVShLqNMdKa5n80nVmTolgQhX8RESoo+soOgriWli9Ga1nu+4b++vkO
FRPdM12rwuXeXE6ePEkUDMGDySPzxvDxzfh4SJR7uMIE3dOK2hh4NRLv0+SDSCWp9/df5s2LwuqE
Q0nTgIXyQ4UuSVg5NNOc51TUuqSpfMzf1XJFB26NzjjS5dKAwPemRspnsN1R6uLo2H7zjiy1Uy97
l9SjYUix40XjD0SULXNlSn7jlokZDv1NfEqR7q8wRwsr5bnaN2xvQA2uADTkQYv+vewVIcwuv8Ld
8xeaOP+HQsodc9lcP/oGN3r1EUpOTp0a0H1rgS94/5JTKrFYQNWD83P8Qef/X/Nf0xK5AQ4D7VdN
NDdE3oeyXxtZ/xA2lpWnaQoSJhyUBXJXOglN2juFGl+W66bwYdq/OOb0Kn3GgF4lmQIFjl4Dfv67
UwPsfX8B90JJw5sD8/4+KKtXvma/Ej9rQu+nH6G9SzY9Xgrskjz6MqXNgOuAX0HrYN6gUTyt4jiI
lIFVb8Cq76wOxKmOPSHPVCA/0FpkzOnnna4xM+b8My7muwxcCzzsONiDtq2SYo7p3o2aXQ5/m7fb
9QC0twN6oguMEf/AxGDCyrzQgeVgcrjLXo9XdpuuF9sFy/QmMgQe2C9aZQEKHjdsbsasU4RTJ5AZ
NMteoAdhWJOukUUFNHj0/qlOIbkXfeE3lfjYtn6qnfW4u57DiF+PwVEe35UfQJ71+NNfz68E9ZCA
b84Ly5bO0ioaLnf6xAWLYjqAEIVbkoNTVTtEZUNlqvT7L5u/q4+qwDuqdEfIwPVRmKQkzZ8ppBIw
egqfoInnYPZVBxyVNdzRoUbhGLTwQ4qOMByE9bmWEYrsAI7DCcEAsMjurR88ILdiNKm8gZYAWav8
hOQ5MSJZbL2MRckchMiDWBPB3SDVyU2f+vSE/eNrdTqkGr+VrytJ/Y0Xs0Y8aCaqliSd/UAAZas/
G6JC/gMA2PxBn4QegXkdMjw17v4dmgzGfbQdbHPIhlBZqLlSO2WaEA1myqhUkATW6a7aFD+oGJ7H
cgatvtHfjXbLw5JyNq9ldY9zEEWAp+P8PK59EwzQVcF5oo+IdKpWthKRTXHsQCg4iEQQ1zlRw328
Q81jPeDFOCigmv3zfPazH/ODdH9Uvjm7RBgcZf7yO7gnOOSgRmBH2IDrHKRu9lOD0M+7oKsVNVNr
aA1r6JjspdLDa3BZdCz95Xar0XlMi9h5zrfgPpep3n5cpnd8DJzV+C5oNzBxZEV8oapOu+B8PVih
PXIID+FzDDQ7YENnp2VZsR59cMkEKeOyUkpX+1jNQ/iz6UPVgxcAtOrRYD1UfaHueOQlSfmzlE0y
hNQomnzkpQibXsB43CR5J5u19Q8zzp7/6/NgBTBf3DI/d5+DleEcCRzoCvvmoPI5QcGScGGEHwU4
j6jgjw7EBjIEHweNCWoNB/5bB9hd4GQidQDr3dSewzOCmzWmsNE74YA5rfARAI/uNF9yfvGdJW8B
57tSw6jw6kMPjj+lfHvMtoZfRIU2x93C06BNiKZJum94wiDKhH9L2QBY3Wqu3IwoPpTAtK4e1Ssa
zrCwgKFmh8fUHG7H1nDffn2vx3I0lto0ukeEWprxrEunao8KAmUw6FVEOI+lOsjgEkB9ApMjcalR
ndF9n/g+Z6yuq5tD3ER8lyIaD+My5WYp0WUnyEVHYofbyKbdCsAWRpuByUN7A+HIpj6lv2tZWcI+
4gnAdSsHwROo8HfblAIElo+7ZUG4VUJa2kJjvBDbmu0IzLsZaXvzemxYFKrmBLYUK1TtgUJGqe7c
LSvNjX803ib2uBgU6ARMGsti8IlL6HT/c9SPQNa+/zz6l8QaUf0ak3Jwe4wjxGRfv1XTqLfVA0NH
ZsosMvzAeQg/nrJz5w5PoQKrg7LhWEyFZ14dvujwYsPlq+l1zl6iY0+7iWuk8rBVxE2nxqYQo066
U0zXoxesXBkTJarpfVBgqCG9Y1+nxvzN4tE+twM2dGhIhJTD3uOX6AjH0LPSsABv9MVtF8ZYXevc
IHXeUSW708R3hCS2/iGjlkfFiKnMigHrPOHo1FOWBH7eI3xhXFm5EVsO34TMFGin6C+QZgBuivaJ
SlczXgdKURkJ71NvYkqXaDTKQlcJlAFYKweoiy9IcTaMIDWvYtnKXFGpE4kQ5dENXA+hTSKZbfAA
sD5KGwiyyxMTo0jdglo5k4j7MsLNoeMMpYu/0x1qzoKEMHhSKzqEM2+3xEKMVOhRULwDt7rCdCPd
wpLKql5Bgs/xvuzJpecaS66Mk68OH5TUD/8uX/pPWPIKAoHIw3Qw4JPsibqBq8GhI8ErCrKwN8Ti
WEUFzBX9+4Z0weSUkvex6qC4B73gzjuCGJPnflK4Ldyxtg6MR1gzIlVgemkvxZTw50PoII4O6T8h
CYwriJdV6oDMB0MlS5wgNVuJ4yU4UQ665qrAeuadVv1meE9nYYPrOscn7ueZPtPjcN2lbtlpJCqk
30lgTyAUB1Bsyq4l6UHd9+puBpjDzZL5R+JsnON7eo61Atf0ml6+WnkjNPJqUC+pJfJDJxJVEHmI
5oxrZ02ZQAv7YdU3ctqxQzFb9DTFhhHv5ZoWgYi0BdBpySOA4Ap6RiGAz/iAv+uaagEfESToUGA2
GVDtyckEfv2C4ABn8x2+Ul/wGRArwA4gPxgMgSBbGToL5O6ZA0DDjq6R7AtB+iNirEH1SvyPX2gt
QG7491o2FxAkC+IH0XvrfXgT3vvv/69f3uyhL90g8Jcf8D0ukS9XF9XF7ZfrAZejevFlDzZf9Ec0
pyLyPSfwGAZPOiMqvXVa6Z0n98V10Zha09nIHJwn1dwc6CvQ/mi9mNYHzMKEAXiRFvXpDUYmLOs6
qfSeC3gW15ZwWZByvg6OD0zHp6BvK1aMegStfr9PQWl89bng090vPwIe9kfR4IMTmPrkOqlzibCe
J8+F1auEVs8Ks2Zv848+9PIxbISVUWTgFgFPfoGl+PsAH1uZDUjYrcb4c2LWyME+1QjUihwZ7wHN
IFawhflUQRwDDwBtR6ynWs+IzHgbNvvbDNXC6JEUwdOD20VZuKw+O4X39HZf6GRzo+sUWXOPWpu3
8yrepnv9ssmX4pdXC9B0DFZe00eu3qf+RA/822XoQGikjc4HffjsHO4CJjl66wxaudW5tDfzd/+R
bFPurI8gBIS5VY/ew+RF8prwwcjqbsfEpDQ4fqIXyqTTmk+3ewpyHtvpqkKTrQNRHM9h+9vMHlY6
Rd6YmoNa9kCwiBylfYtsdEa6RswgotzuIscc3oNZVks4fcSRVZCvU6fxy4vGDJKPPt1qF0I+k0q2
2Tq8BnqIUytj0jqBVPcy3ofIWTlvb98504LSmwXnqNat+59wE5vJ8+vQXRNftI3kEp9iO9n2Ecb3
Dt41PIZQ4IOL//SgEveY++s/WKRTu9Jnwl5YBBXsAkASgTuQeJvQ2YNozvcv7UcbIVJ6G7NZf32B
HM+E0FZa6bx7Zs4Ovk9qqAy6telnUOtvyNs6Nouz+1LHiRHVWOLTvBVvuAbTf6Wb7vmr3nuyPXvo
yLVpJ6x3aCp1bx6zb3zTR8AzPniboBVf5qf5pd3wr97Dl0WpJGbeiqpxK4Xdf5u/IibkuY0Apevk
lNohY1PCSnpNnmElMrqr/DaG+08FBhp/zHysiEOBQDJT0zwjvUWrAJ1SFqbiodGUFsnZb3iGuy3r
9yhtuK+gUfXoBowZgOAxSSbYJ1v/HBqe7SHTzOvYcbN/zCoRMn90kb4oeU8uDFpwjp3dsJ4gps/u
XAVG+kQ+Nb0l1ZyjnbRyCnLYIQqfYYGxZFpm9uFcnNq213Qf7XOIaLK///dtJx9/71/Dc7bDC/dq
tKMyo9PbhmdvHT89yxXDqIo4Cu0mKWNi3GP4Gj8iFMPj1byWWXufZpIYwd6YBEQM7NcvRDHbk5Qa
uhfvxBy8w1N7G7IOHqBHYvda0x0b5uPfXePiHHkSjyGtGw79Y1mDScwRs2r8F9wcmN2kwyGzteC+
rPp16F2v5OQ3/Vb8jmptJpf6e+i10d1d+8eQ5xDVYxSLMUaUCL/M3Ao/BNYb3PQ9l5M2oW6TwiG6
dG83YiblRKveCbIK2R+3ADAYP7+PwAUEbmCW8ez1sxoY8S6wxlrgemx2LxGi6rQ4WdDmkLaf3C2Y
nNUAAdRefUAhYpvWOEaI+/FQKt658JCrjU7BLjhmj/Z2ZHZr/UqH0kpW6z2DCj+6xlw82BEdI631
7fQamKzYprMBTVhFVQe6dljv0HNqdpA2Qc7J7Nyje9voKB+jnRadPUjh4cw/Zi0eGZPp2tvUgvC+
6eB0bl/1hbmAp00dj+mvUOLjDw/04rIA0SrUQTZGpwl9OcRIwKhONVhLG4eibsAEpxAJJEY4u9Uf
I2j69RjjEu9Z6kPAcvOudMnwY+dUInjnlFKTFV78dbxNEQmEOPrm+KNTyHCC5OzxSKNbNOvUGR/V
prvWe+RPzOM5O472mS68gWF4Q0X8BCp18KqNcDa9+QiQQ/k8B4hh7aCewgAKYSP5Bg2Tw13IrIBS
7xO9d/cVnnoWn314GldsNo+LtiN2hBkjB95BTs1fue9YB+zdfiMIy8HEIsTNm7OaY++e362owiXM
MmPw+F11ELsKm74utu6uXIaqdmQ1kP/zN2wK/Id/iT5s7c/gipe5E1mZJZXNjMiry5Sfto8BA8Ic
esmwfo/kEq1DtxUzB9QzIv3CFe5Zjb1kD6iD1gf1vJ5XAe4yLAjHmW34aL+ibXIPTf+dtsJ6aPbo
Pe/gfPBGhrcPmc8YQWBs6Eh4q5ze6QhviGl/+FURjl0QCJ/GKXcfF5N3wvnX98ML7dX0Lt2Se6Aj
YsKJNcZncCnoyVZSX1CcIj5Maz0re/U+XSNdZ3b3mJ2zE00LGMI2DWW+ETI2MimSy6KwXbgg9WmR
NHIzoaOOpTa4zVu0G8vzoTrTAjqndo7ry+x81lMsa0L+JLSleym4Bpux1Zl13hGD7X0kEDun+BA3
8Ly9alJQaHaeX3ZSwahjm5KrS50yMNhHq3zjnUMeJLsHaWjvRd8JNaq44CMKxdnp90nkooDGaD+Y
ApVa2Z62kFmPhjt43RAOEcLYERe//GYPYzWohGbMPAwHBalAl2AtzKTATGm1UeZkX+mAP3DKTdaN
obr+mbY7nKjVaaX0lq1Dm4Eg7jkEdtBLeLKktE5Bq6aDxn+5NIBjArbhq71O1sk+22cHUkueBUeN
cR45RfE2pSHuDwzD+bi79JnUYrNz8ZDzDJ4+wxw80MZxNXvlzLSLruEuP59cI0ZO2sWu9IxBua08
LcGbs4CiFbH2prPqrGPGzXbX4YtFvod4Gk/cqlYPsBoQ2kxMl4mR2Suyu5f5YV7pH7AkNnH1VXwU
nyEq0Wr0pG7HUFSONzXpv5B389WY2sB7hK6lr9PZpiYbXlJrcYjryS2usQoNCicejffxOzTZ5XZe
uzr13OoVhGSr6OOducQWzbvNkRHcokfb7t4is7vBv7x7a+jJs0x0GXuy69QSm9/bp+Zg9XtoX6I9
a7nznqEJywqDwnnJaMerdqsxy8FDYiAA9h7diP4T7G0DL9cMdtCXlQgcvhq9RvZIGj7tjcHZPfpG
8kqNsObsvGPYiuvxJXqHWDSuzkpmoUg5KAZ7Cp2MoDWsUoToHMMT3py+tbFB8xKHZAMylCN9j/hi
JC96DewBc5XDmlsnrVKrC+NA4to3ysY+aRO4XOEdY5ugHJaJ/P2LcCzEwGKvPn41uf6u/91SRhIS
qmAp4834jvI2kH+vjurG4IZdMbBKDFmPTyl/4lt6iYnEHAYB+Ng4X1HEOiYcr/Vk0+8BtXri1SoE
eDpPnLpHI6SHkpFLZYdxldcAxQWXYqYn8JMx7i4RbtQaPlBDqQ3MmIFhPMRXUuHeTkScrMIrOuO/
EXPptBIAdZ8DynmhN9lHnT4gr8KZoPMS2umny0ENROBWt4HyNXJG9+03wifSrSffJtZe+4go+obK
HQUMwpp3JdLmtBBUrjMk1zvv8NV7EOdUwhPWzB6e/ErI9SQ0MX+CAhd/DD5tcMgQkOmDrfOb3grH
sfZOrukx+sGj9xfbjaNGS3bzZV+85wR7QSdTzyJzLDxGvySM20lRtY0+8KcwZnsUb/AX+Otona7j
B1fcDI9lLo0270DTCKHprDmErBazQZwml9bk+KMpwUFe/7NyFJkHq9hgMJr3VqCHAb+1b0gCz2kF
5Rmklf5+8urVbMzVBXmb1ESF65XQFOowPabDREW4fDCOu0agMFr2Di130aEp1m+7ai0phhTCvUb4
cik0+2eXsM6lZuNdPZu0Rh0Xxxh+icGGrOGG6jylY2bwr8ETegb72MhvcEjY63hvoIFbh+SJM1oE
tPUT1Wy8RtQIGPeBvXdlFx9RE5NmBDbx9zqtsi2ODGkzXXtQSZ6sdRV80fA3bt1H171n9h7BWe4b
1i/Nw7xFnYYIiQIQTxXB1VMSUP+pxp8BlItXsiX5wW+yki9n9A/szd/Edx8BoV8jORBW40qJ0Z/f
dKqtSJDpcSW3PrusGlOwF7NpU4z+xZZJQgPCaA8Si0PlK0CQJVxZLnKhztshxyGUPXtwDhlz9IaE
8KHvEKYrXlvH5Za8Q2bP/vlYkrlEFo45jc7LewWV/BY0HMrAztVlPgNB3gXq1Xcr5g8Blbfxak41
MwmwGzvWC/V599AtfHqDvVl0Cwq2Qg2TjgQgnpUY047X4Zqk7ZE8CWN4ZgRYlfCWmEMyvEsEEYeN
8wyRXufKIWamhDY+c6wNzgiK9h5DElMKkg8PeZ5wTY0qNb+2UTOwomfGGOFDvk5W5IWP6NJe87yt
EAwFlATckXI/xDTu+OKbMeSt8BrWXUp8frV0uuSxxDyYPIzyqxZV+qSbttfoXyIwWkL1XecTvOn8
Ny7eLHuANLWgrm3oHXwk+8k1uAfVvNE7ky1rTTjPGKxXdGuTKXeJD2r96jfDa+cvpMRIApsuRczI
vET0ZAB2s4gU0WAu0q4sAdKnjQwT50OTFlvo7uwYMchINwYOPT+fAFpLwFrxZ+PMPGQa2pZ388Zn
Z9xypbx7cqc2l0x2QwALmw0LOM8PfGvG3CM0Aw0XuXAHeVN2A0OyMITcGXsDt+49KBvGTfflWoBZ
SJ5yndDf2A3UPN0V9wRFyX2R5WAMvS2M1AuuUv1ENBn6VWcKM5lXQh/ZYTQFBXJuznl6JwdiPWK4
AXqmLsxM3lZGUmHGHNzQRV8yuPrMogpuwcVbIlxB2P9O1jE67y4FSag0cA4AMCjLO3dnYbiHENks
f8iGDrDR0cNVYqu+pbf79fPv7AwAYAmyL7wx10NRFEenxQDHdwx3x8vkb969XsaQH5YRATZ+g0lW
WJ05/ccZlWinVH4AB8JfIMniypfTMMKtAX54K38HoWFOOYssoULMxIQifgej5TKQj064T1BJABt6
t98aATDKsYSfM5i0dNaJkXQeqvGsxj3RLkAzgeEynvmb5IcGTMNnanKMTJiTT4HREiUJCLFwWYz0
psv5Ei4ptQZdCkqeHuUhuvUvzjmAGAyFsIIbWof14ZWzBV5moW2+js9pGb8zsGBPO4o69VBDwAbA
UPNBkr2mZ/iEEd4WdIZ6dcs/t68RMpWkIHqIBS5NFhKJaO8HwiJIa5VFOIVUWfBwzGBzkZoi9USp
G5QB+QkOOWGHS+2ciBOqrAPjJcbpOz+oIEzOZE+0ozq1hDDzC4vOc1bbXcv52rutLrpRCJ+oj+/K
FpO7pqOQ54hkyM8pglLqFams2Ss5/M4yKyzI7dRiQK8od1elRYuX8xgzSnZS5dIvvkGcgAFyOWXe
G9+HtOfd4+G5rY71DYjOvvzgV45cF4/RXQ+29PjQ0MHxkNV+ft8SI9qCFxS0OZ6mwMM8bNI30ttL
u0puzTikmJZ630pqvS3LbU/OwzdDSxjBhlzUjkvb1AIKRFT8yPAYwMOTP/jsdZd+57jpsdqhqGQo
VuLOafLlrOzKDJmdEdvsiEbaRC2MqfBxEdE+AluICgzSFUBWVBpr9LjwONh2HGvSblQecE/AD0HJ
KYnvbZuu3F1G2woHFEBw8NC1QvHfMlUXXhvtFugLJHvcls3PUEyAdRPcHJwu67mJbmxH1pOLs36a
nlRHyU2V/flHBTgv3+LsCIIH5qaHEGAcniZPDtktPLF2BWNP2XUGdgtdbKDBP4PwwXVDuccBmTGq
GA32GZ1w/Fg9gJxGx7+aaC7sfzvYUjgNHv8Aa+jTPOfoGwM02S5cBtdyWu5yy7NZu2wOTwUCAnt+
6+BMfl5sHZTq3DPbQhuF23BXoRVXmNURIoTE0Zqy79pwozmkn/Q53NFaythyomFG+WDZ6ElWgZjX
Y0YgdgXoF23PTTgbQvAi7Fqz2QwXhoN2FZuNWwFOMOMSO03vExtzCdElU5z8JDOWyS3IRrVNd77F
lQEu0fXuQmiODEfVnCOHguZPzhXVae5XDZs6BTefABdPyWhCH6CrtDa6UVo4QqwbN4DUkJMvIUz1
oc6zTStuI6xgRAxniXgWVkugggyzBRxQEE+p8VfNShjWcl+uy+/azoX9zSHj2WrJaYrlXtc8Opg2
7CFKDIrR8BHTKbQNZz6BTsrRJ8bm8CoCl82SQC2kq1g/YUkWSVhpjcCW/DyqkwYp7MXvR8rm6FHG
Cp3Cgm1+jaodSO8hyhDsvBL54KNz23bP/ichpOWO52owUEsxY1e5Pa0+T5AnPH2wSg1/xnkvE03l
uAFC/fiAmkulhduSX0KEED91Q6cdTizbjlQGvBVea3ZycihsobY8Uwe9FptkjlSt4s469gBbGCO5
gFlCMpaVQU9AJ9SzuCwORlg4C4j88dWHl8rtf1gwtBrL9wReJyWBDedM9NB2vfnflrWSgsOLbeWP
7OY+FJApXzIdEmO69zby1nj3IbAx52NL1kblwpMKQ80dzhHjwoHXyRXO3h2Td/em8kgmO0gu68JD
HxZOd9FwXgHldmfJDVHJDVu8vLwqcXfv6SI05tn9JoDZzu1TgXWWy/HNa+Q3DxYeHkoPY7lx5pmu
85NDcOBRP9xWZKc7Z8IL4bIQ9vAx3t7O6VEwdpLO4KfNfE1HRSh0cLh1KIZsU3x/n6DRoQDiNJ0u
3oxLkmequXO9xeTrzGuUb4CnkInf8PJkl/zL89E6MtwEX/H1Zetd7+iRwIxmdx7ASRTuwREunQbJ
q9ukubCRkC1zvOCYgrXxzAjdV4Tqek1IrBRMKVhOcSM09dGvhnU+uagxtlv+LqTUinsjxoGexntr
/9LxCzK5D1FoIjii84pqC80KrAwdJbhKKioOrB+u0sCPFUSjCssaoytLgJ90WC7D36FiT4dbvCEM
Okcb98bTaXEO2dygqy4Re/LiRnJ0XglcZOoaziHV86CBk+vj3NVKTFDrQZhC1Mp1uU8oJ2TxJhdb
cec5mDBWql/uEgV7soIwfLUC7nCKQBExjhFR3cFgo4pRbj8SFDYpT4R94G8Akk9uPgEJJFWCF++h
JoptMfUY1961zWA/VsdwhlQK+M4naFAHmRJLcXxi5Ge5vYI/3x+/EVR9FOzdJk9ed3oK1ceITANl
bB1ERWWHCO8nPZk2Ls45Rwwrc9Glpk1fNBJOprugY8Nrgl0iB+VQOONGmGzMt4Dikqc7TjbecSkA
6u10nvhUKKrIZBt+LZYP1cfcEpILF/cRYpciILJwKhPyIBnUAmnJml3mTxAQ6Ik/3B9SBPc0ZoE7
DPlk42NWeYy5vCJTSu5trSnE/SFyg+xl2UgB0nKCV88E96/HygfQ5nSm+TZAyaID/eBA5t74aflP
ZygTzXIuuzQlBaCgk8L/P5eiH4lTzMOWwwUCCC7/iFh0Eh7+8y/IjmPDh/CGE1ju58y4coYwO50n
hX3icpl5lJO4v4PzBfXMObuN+dv5adexmc/yW0NtsTI8wQzE8nDhojYIl8OpYHiF0XTsBIAhFDJ+
21/aKp9ADf+NxGaFdMRztmk+YdCEcDBc+VswwQrsBfYdKd0vA8o40qwwR0lRAL2x2GCkWeSc08I7
yJTpMhaW16eH1EGjmqOi9bv41figEJ1KDK8hN7MPscdHEPVnQLxOhbn7BFDccPWET9xpLdH5qU23
7s/6xJn4+hmR1cZb5wdScOkRLdlEFl4hLo1U4cHhpBCBYQFltnPuqI90DvnVt7/A7ilI/HugzV7L
mcsPUgrjOAuNUH50GHDkmKUDVIIuD12M3OSMteTg0VA4VmhD2wfPAAUwTipWfrQK3s4I9pbbGTAL
mF+2GC7MO+lJ8UohtkaHUGfr1dH6Zraz+5rGSOks116s5VbMgWPLFCg/+IhF6iGFyTbOh9xNp+Hh
kOJcoFfeXxIsVTH3htv04vLoKyduRVYGVd+Hquoi8FV6KBrS6OyTFykDoGC5CReLnSyGbtwmeKF2
QVKkUhZFjZdP+30ZG51c2qd5BGemuvC7pCgBfCHmJuC+gaqcnBZRF0OBQoLPBDmncBdLdq5iPW5W
B/DiS6TgHigS1NlBljDURV3wazqcVS/vKwTVI1F56s8vU4PDDL+5t3iXv7G9Pag3GF5SfociErnL
q02w0VX+LbyI2hkXd8uA7gl09UpTrmoX9vGxrDJp32BPcYaYpu7RtcCW1xN9ZEA75NMtThtjbLFZ
q0TlJQVarZwskfRIefcF6KjOA6yB5tZzCk/pMX0lkAjemNVGb9WBQuWcEJfXCmOGRooSamx3uhEP
HRiujGYlfK+PdZEzb4MRW17cvM4zVFm1Nb377Hd3h/GU0VQwRsbJdUvF5cOZ0qseSD0YK40rW/nI
5+AcBYlSq8Z76fIIFuRvC2dpeczHJemRZgwyJE5/w5NeK9PlOHU/SvzjZtB0Lt6CplKi1oJ85xZ+
IqNfzMkxeurrhmXsllQe2BhqHPmtAAHPPCyiBYJ5Byyt+DS3xEWAnndY/b6M14SCkzlkHPredVLg
PZe2H/Vxkw/EsNGJgyHvbENk7XwQQojOqvJQcDO/Bf5SfKIWB2rA+2+A8rHCDqywCImk8NOe22To
sDJu/rSKwzxlWmcwiQK/QgbAdEHWVi6eDJKzSXUcqM0f4paIqp8Ibil/tOQV96XVV17FVfot16Tc
3khnAflZZx0gDgAj7RWqPkNDH8WF09frF32sf1aPOq1em31PaEICL18F75ahOKVTvwIm0ENONvX2
KbrSyPIKjfELSF350+wfJ0DZ6t9DJB5hk46asQKX84CuDa/BRu/tKJuVoFlU5Ir+XIZcshxsVTiE
PEhIxRVAErp7Suc/V/xP4y6RLTQ2zxjR5uytRge201FVgFRSVoqDENqjlLodk5uC4dzCsuDHZQFf
geKQb6aw2DEnENWHq/AePaNrhcxR1uGOBi/bjQIZF5BD7fFsSuwCa1gOoAeHoGL00byLdqsjDhl5
3CbWnv7Az0IwjpSLMCXaLNGgchfK0hsokPH4WLaGV+cA0PDqwg0mf24gWCUXqV9a+eTJqdlh3lX8
aT/AtvHRLZeRXkh/0zfG5cpBmzA1mOTGBYKl960uNFkT2w/ZNVug9hg+CHhVPb63/yqxgorpHaF1
IX/4uSaIHDKAIP7IEdR+64ieE5er5HjqiNCnh638rkIGJbhE6SoS6soZ2oAuZPJSOeBY0mkGv7yt
i7wnhElw/JvOKTDdggqJGe7SY6TIBQIuchJzeUAV3r6067WpNfoLbVSiVIOedHmvq/8K1p1P0srO
Pl3DeDPQCQjOZaRFvrTCesFz4tXJuf8iMRZ950vjRcvymYBZcwBIkGjzDPc5CSK7k0fG4SLIiUGg
cZUW9uCTzHLG4PRE/WAfE0xj4JleTE4GtoVuBf5P8ZSMZrkTeUhi6t2k1cMmieeYUa9OYM7EMUf8
AfweptYkZsGcEv9y3DO5RjFr1jR5wYUlhVWd45XcSOJwU8pPZeA2U60r2b1XQChQIECEdPgS/jXD
Qj5lLECiwJmpj9cBSakRTwFxCUFCvSnOyoNmLTzkIsNcvupIq87+BcVgcjzmoAgU2WFCmt6FDLh8
gueBzBXFea+aU0Qlhlamo1iwNCuYWkbk/iECYqtQbQMBaytkvbcZpoZVAdztSHRQOFSV1fvLK1fA
Arwu8USDqoWkyBj51nuN7Kh5cZCxDLAWwLCrf8hzY91lKysdi9AUghd9RUfSe2RhUuAYsBk4/FdR
K9hvT/bbHok0yQ/eiKuZDxq/Qbko44PzQ7ICnMDp3gB2pJfFsNgQpG0lzCuodqmiASmQALTxiCTb
zILuttJz6XaeNCRWfBRssB7QxnkvRoGnAp4xOjV4D6sO9EGISHgQ2hV5coq25m+/ltDauR9yslq+
2BsQiUjPbiW8xBOk4A3JB+7EPrZ6rYFKjlUeF8p0bcAYLTWQyhX6mcDjRyLTs+loVKJFNAprhgsV
cnnA6DHlAdGXA3DYPpgzJwFGIjsEt8sC4zW5aEwH2wkfgCoeUvocHKWWBTb0Dyw5YOquEdz6WkyH
hX664KdAHXFgdNWVSAZ4HyceZODqm4mF2Vl7sGXJJ2dM/qyG1fDuv7yGY7s0JzO679qudat92jbG
s6gC5kfnFhYX+Tg8GT2DfGUWreIXYPlFmIRsBbNY6mDFK7q8oANjqqr9orejl5dJ2DDqlXQ9PCND
/h7UkV3MBiEk5JQmdRD3V3CIKRV162iQFLyYQborrEAmhRejwqj7t3iM2qQCuuQQgEQId5CZ4RTK
Y91w2qC/gRRDkDviYmUPlSeT6SbKE8uuVJKWP5yKnj8cDQNPGQSGYExwGiEcQ3Mdo40wVZXY8mwN
ICtz4FtnfmHfCB8FJU0ZJUa6JNG8Yw63HdI6Q6J4W7BTfvUWMIIR1lM1InrYTaWoJ4lBJmHTOaAG
RoNhMmrku1E9oF5KG99cLBK467Gmvh7b63m1X2OUYiky0+U5Ba2RmZ3bDNCRxBPxjtKVhnLRSOCr
dIPQc2WDwpZy5nSKUOTQquhTZThNr04is/dM9gTST9KtY/2YzxpuwhbroLXGy/tPnKhcRb0t8AK3
oddhRwP64/+MzpUWAQYRGFT59VB0biQwSc7M+EXNkCSAcWcB1wuioG2LoCPbdwZBXOMKUD5FBeHS
kw8CUMS/X9PTPzi6UHZpr0dmnRZvVWRIwtR9pGl9iqRAh3kVDTJUaKqIGawANRKEHI4wTa4gaTcG
XdV4C4SDOBtXoF8LYBsxI8SA2DPxnnshCqX/QvdFkxCMcJlVHBCtlDNOuAKLJ+5bvkHlBrQEiYUu
F3JZxZMH1ImO+DkZcHBLMgwBZdC8IUsrnHqFVaA8SgWpmkxKjwM0TA8pPljosV5SmNQsE0VbEl8b
1gbdI9oR6lwU+gWwuaSWJUo3+VM+y46p6NRISPe2SH3LIsvY4MUJnRSS0i1O/NBXAHxCAEEAwgEK
BYVp2Ljn2JbVBOy1gCdhpzFhFhIWb8PQED4v0CCsBqv+MRa2YsLLp8sIwHkPKEGm5KuJ7T06+FMq
2pCJ+Q32Ao+P6ONfg8tSqUsig9sA/UoXPUXiP3HdKShxJaasPZqLAqrhX89YHX5IEqLkN3PO3rcW
ZJYA8gPt1pItSmebPow0HJqQQk4GZ+TGNUs+TK/HjScTylmkEa/QZJY9apQ00aIZWU1vtEjryxbL
gsuiEiNo+eGLs9rs7TpreP6HDq/M6WeOTIq8wBeaut6qA78goVyAy0NsMD7x2Ls2WG4jqYDEoCsY
XlMTmUBoxCY8/QLdp0OmAOXG419DBjhyXTM4aSWgn8j20hHDLcK+h46AHM0dCAN32oRuVh8UcCtb
MOgtYCXUODk+PMxg07/jhOYsvAflkN3TYDnlROkthGTYysWvvCM3ozqd8rwtp0k4+XmuTasYVnKW
f1nHOniCIMpNXLDWBzrgZJWs7g5n0uqj+0NkjOIGVvuQVnvHCANQOiAJjja4LJSxAL7BbyixtEoc
kOEBhF5r4tF7pKInARTIl/DNDTc8Y6xYgyY2ibXSlsbvUbH5zA9IhkH5xEStvWdk0+8nk8klYFHR
6HryvsfxnW/gcaJPh0EWkeXNKP1xVCnSE2yURSnCw6233HEntGyRAZD3/7tGpIJ/mQsL5tMoJfUQ
rRsDEaHCoGZynyhGww/jZVF3Q4BPe4gkMiGCBNnXkqz4P3ArvRgVvzVR1YN0kil92DnpofJ8gfUR
KZPmqsISHXPk7Tjq9ArSoaI5hoIHLc6B2C6Fd/mqTiwKPgj8vf/RO4nF2oUVWtp4GtRLGSkS4egx
r7IoJCaKFmOIjCiXNb1zdJiUPZXNVI9kt9RcQDRleczKFLXHZI/KtAB3TLQfPfpi06PtRmRA25se
K9tDnl+dbthxNsoMZQi9nRmt/Ljl175puqPYSGvelRKvEinVOWinDJF+I1ejp6fUnKOzx6UkwH7g
LuyONrbuphY3h1LWJWNo0/GNmdCvK/Wg0K7LpouYRrMOu4imtmzGvOU1rnEnDgpj5Om/HIvZpvRJ
1y3vpxL2KgSC6a7CWdqkuR2tbkSqGO2Hhl01KuYndpLegM56epLYpKyLRo8DxvKUGlz1HS0YNmHn
hCvijhXYDE02lYXjkQxwk7EsFBPAjhk3n2KmlQYCQ1GY49nCVIB9FVLieAHxb/oIhbkUJXUM2X2s
P/CvTY7cL6Ilfh0YAeATlHHrxcNc24bGePCaLu3I30C65H2ZTgj4BECG0HuwUEpayM995FV0IMGh
u7Oge3ExvgJbqEPs875+VrUDsIMRmMFYZmZ6c7KLM131P5NNp+LyaTUalkk385rJeJnUwV6a0LHR
mco60u9Au6EAL4x9W960RNVzCNRsURpeVH7I87U7BGTqn1yrO+M2yGld9ok4GXQoMuot5loyVeIM
t/8Aaw2koOYsCZmmaukSNLMFUOHblHwJd/pbj98nDg4MzMOGFHCIFrwDwKykZetdERDXrSlCs/uw
H0Ka0a24ewHVvBEaUvRxl30YFRnRXRYyMqa9UAlC4XpTTX3943wJfBoccGAKSA6h1eUH/C1T6TOC
m40/fP6cB1o8QBwWcp2vkqECZjMa/v+QsGIfh89MshVBy6w4pfrRUDESPVZg1RSEcwFxaBiwQ3l0
4YpVESiI/K+3neTMH3byGI4jkDGIAwEVSffd6XO3CcuIfdOi8NIsK1NFwmE1iqlnc1KGZKQnmlnV
xEULOimTihkH6J7Lp7M0XAT/hkvtoKWNcdphOPsvUCIMb4a9izaFywvSOvqMutzGWA9foXmf4++0
Aq6aGKfMXy2/T56YwdMVJF8NKEjCO0Kzibc7ZTxz+lvaMqz6qIpmJvusfPQrZ9jnQT5J3Vl3lR2d
uH+mqEIbdTBUlYLV+4+l81puHUmC6BchAt680oDeiKREkS8IUaTgQXj39Xv6zsZo78zqSiQIdFdX
ZWVlFjuULWnLLbLNuE8mv57bfxhznBwXPFbRIhTNFmEMznXxlkKBdSXaWuJunvgYsGHccoMMCewG
+tWit0VX6B9t0NqD9sef0ukCi4CEH4UYyJM/4mzlZhxP3CS6P1QhX+htsgkZ+AJSXF3EB96dDH77
QnYHxwXqKbFRWfJ8uZ3xp9iMMEt4G+6WTFObmvnEouE+op6pzlWo20yfiYoXKasVG+6Au46IfihX
Um49UpRhRXh15kwsC45jMMPTEmFHUamIdCzquJMXFgCb+8QNI1wgmiyglNeJ00tLJ2L/PxJ0fOql
576osGIWPHFBRHgOUZYpNBoqyHgHPgMdCYkfQSwAQeI5eZzFFELTC5Ow4lmJEUc6/XwHiSn6Utb8
l+fK/pixyt6LF0XYcEQ1C0zRXNVcTHI+Ca4AcPtqBZRKdI9mELguxZSxU2YlL0L7lh5axjMnfCxW
/yL7VWA69J9BV0l8+G0whk9/ERIZeDWOIcGWOZH+kzMC3oYAMdd+TWSjb5sy//BeXE5CbhNW8/rE
jDb359+aJ7UTUBeBg1ekUpjQmOf6YiAuIe++eL2yZTtVgE/8nXhql4t4DEAsbsoH6LHC8henmolX
3kNUVFS4Pjg2L2ce0c488cq83EucTadLioB9Sh0hjnYhJc8VCB8L+7h41f7kSIATSyPloYqi03Lv
Il3n1pOBcsmJezoIXgWQFlOaHIXe9qhfBMWNDsTInRX7JHEvLEtu5jhh8zAoPmMbjSvSbI6m7PoK
ziJ0XS4iMollBaqzO3kr7pG422xWYjGcG8FR4Mr5xIwUYCG8F2KsTG3TYAFq3LCN+DsOhstKvJto
aaAN9UoXL/RIKfR2wJOL04uFUExRFSMWn3gHiX9UKr3XiQAt3h4Bp317XnHWc/4w0yucKUHQefDi
h6MHoeclos97h1qyIdThubDyweYzqDPTxb9FbtF44PnuTsQk/oaXF48PNZ8NK/PF+SQUUzNofqCF
/CCKDLP6IR5QC056DXkHUT9/nARfy4BwJK5SAJPtZHHkbER51U13r2RTC4qAOM/SOUAnK5xrnGcb
ztd/EeOS3vEomIjWLXe/33BCs6c3hAOEBLgqTrBFyGF7XfwHr58uJ//f5xEHQfpvo414qJkrEV0c
uCqvE9JkvB4FK9Qc0XoQby5il9gKYqGSkuBmyCcLF+LxnQL3gAcs25snvyLqgxoziaBMR9sN9FVd
CF0kRHwaaYnskcSwmjcN45nXzvFnRVhHsV2Z4XVopXQOIhEounau9NvWvqC+4iFI0E8TtgkVKLV7
tCDdbY0dL56ELgh3Gbq2tIxJGuNJCURFw40BCTi3VARXvsdCx9cTRc96knMzfAQeZy1gEmLdzJwj
rtS6XATCsyhztAh6wIKCn37taPPhaYZFHW7V4i/AcQpEaGiw0spHycEXwiz8CGSu1xsAMNo4ziy8
20cLFiUYI8rAIapGvTJlJH2ckDBvwoSIHMw00Mh9f+UOeVvUMk36W8ALPT5eLg8TqaazIgnfcybY
ZeCUh8KVH/R5TZR3HhK5ItTOHzFobZHu/AhqnJDdUjEyB0jWpx2gM0ww0CCSw63813056HaSZjEL
X3wiNwDjlpXM5786rveXaDMJrfpPio54rS09SKbMeJtfDYLY/p0l9eiGNX6qsAkw5w2pGEwfL1L2
5vAphPFxW+7jaXmQPCFSUN3x2kAwe/gpnyEd0GO3iHF9ChdqR/0QLpMn+vB/DB6r4McgCTuwD3/Z
oFLDnoXtXEwi5oMuOZzw9/rfJdVkh+jcnfItjt0+iSLSccjQw7z4AyOHoaO6zV259Om0Y0yPiSVs
U7YjmSjALnCCh3KZFICH8L6D8Ekz//5xwT1eMriEDFaeuRq+EBxkHBOQF/bQri/nEL1heVvd2eD+
VisdukE56RgLgcrp73pp1yPf9EzKnTrQcSggn2trsF1PDA1n4QxqaX9xrsajQ9/C8128xbN5agvf
tbJehvI0uqmAc7So3ovuh5ceyZUHtoHwRyvxMBxcHQ6IsmC4WNbd+hvBeXndx65XuAw5N+aMOYCa
nj768v6Mweh/XEqwlV3DZzkwQW1hrabSiORT0I101oM99ffJlk4qpfgGn7Wy3XTppOxwj2LAQtqg
K9p4wqorVpdxf1IOBcR+Y1pthsZVIa+hACh/QogmlyLZtme4yKFFb07elcs9yOt1DlqjMooN5H1z
DvmqSplwiKn9QZMVbxeCOekAdDzy0P/gB/AXWJl/4O9/IT2ErVgf7bZJcXSlgSu43h2SdWvumOyd
AXaGWQiv8Bj3s7higDD80X6pdFH0hKYqbVFg1HcRRQ2lCxoQ9IvLZbatKWcsxNiAH+wd029+uAKG
7udopFrUN7uUlZjMMZxCuteYW4dsy0AArxpsTWa4GCm1GCtUgI0h9KhTHlAJCoExM8IlQoSAa/9k
C0t7IgDBDWTEmignu2Mr8d8bvhuv27P4OWEfvXyr7hAs38QqBM8EssM2LkY2JwqXDSMpiC6iXBtO
sVQPZ1W8yhmYgqvEaDRDOcS42ej/B8egtEgf2pWMebbCD9Fb4IgokLgmpPZtQMJfBI2mmBDlKFZ0
euXSHihzrXJCYS0NwlxNkSmrJ4Yyre4RsxnXOgcexpIDYg9wZDnDikyMWdApT1gwNM1F4cQ6vcsF
7MhwGWiT8Z/ENDgm0i8bPhKhFoNcelwbCwvmF5bw3h8PVJqLJ+0vkBcQ41xbyL2QhmgW/iEuwqwS
n3pVjRNEjJFIoSuCsfdXRZGFJBO2yfrUs2Z1CoXHIxiF8+4HOcN/RAeFYXm8CQZdiHrIL0so3g93
PgehsMTzhLfInBXbtAinaGeiBIHmIXe6RCkCK0l9rSNAa9Pjz5GIkIfJCJkqBGNjCQ8/Qq6BNiKL
D/SrpcWfiv9OIVf9U6/kZfS1UEBdx9kcpzJoQEJlASnGQPQladEYQtMBKyPGySUqE2gkQjmVftsH
uweJinVBeCZM/TlQQx4KuixjO/UJMRzL8rS8sdGGO0TuTxVvCPS5ULDC3gDuFv+9LW/NP8UHPhza
X2yoDjFzVASeELZu2e3+Zoh8af/J6IKRNIjqiNMCyXNJPEHW01td5+VMSGQ4zkJPwdbivW1P2cb1
lh4MbpDYOor7ZLN/mYr+4zjB4I+9fxQKf3iioa3iID8Y624aQSaKQ6EbWHXtIlWDparZ05xpPU2D
TFdiD6yY6L+tY/w5TCHpxhRTj8BqV4ufxo2ynZY9imyxM+1UqtL3pYsecb/ymZLNfgz7Vva/Keut
8Z4peq8NegltcDA97jdHTqFeEx5Nd+v9btKaRHBrW0UIyQ+8NPSG5mx5ly5gfgzgx1o33SEyV7mN
8A86Vf1KYi5e/4iJb8kygf2rRLccxmvwE2fnt/YRjZvO/kqUTw8PwKTsmf6BSx/zMxA7QGsYRREP
gaXnYekiLbuAMfn+JpkHc1g3+U/OalJDOtXh7c3YiY+ol1LN6gDdOu1QaNdeRxneOjf+qTewQOWp
NGo9z0g/SiOfFhiy+D+5d85w87ZSaM8qHnvweQL0qmvvOJTfRYxFpYGaG0OC751prYZy2aMDvG5U
n+BuzoIR1oBM/2m4msGpUr/8imms9G/QXnFNTeGhMTn2U984NTqNSoYDdSZ93gxGSCghtP6qipK1
v22dY4ChfQfZPUQew8u3nG3Bn9X+SfGHSVrcX2IEHhLU4v2UtOhL7h5mpLmQutKRczHvp+VAjlB3
U7xKc0T0P3TOBY1TfawwKIY/zvVm+cIfIQHjvdfZCB5pv4P9kyg3ufmQoVsMyN6/UzJE5s6HmdRD
RrEuZrGU4xa1PljVKEv43J5a3oX2Qi2WUT5v9H0mn5zoEpTnttmrzaFhNhXj3/YjRB5E0om3yFO2
Fuxm6a/t2L0t7pLFom6YbayZpArMmTfiKpY3ZJim6yCZMZZQrg1WWG9ddJIfRvGe3tC6UTpiAa1h
6Lwo1KfCwfJG3qQnhsQRymL+T2R+x4y+OwRgNSTVocc9ah82pAunK5aNeTI8hvx2JW7k+fON7wRk
V2ZfamZPrbOpIL6wzoJ4VrRnxULcnFyYnSire1l52iNIoOF2SLxa6V9he5MKrwivmnbyV0F0qIyH
af2MZNRGcI37tawd82vB8FT151sk/Tojpt4z0mLXQWKq1FBr34bJScmtSVPeKmlAUZWrtiFWAYhF
A5QBri60fw3to+J8lHdlUd9MuUCFCuVAaY/+qHRgyFre40iPY0LKglJaZokKzg4c46LsL/QWHSBW
9JUzURt/lfTiOBOmjTbzm3WFdkCxKWaZARGALCx9trh1lQ9l3BVjPfWc92yRkiZhw1OebByOdc7D
IdhnxTM49c1P5/oeZ4B1rE13KG7p+2AS0cat5K9UlN/PQbJRnVUeH/uBz2UEU9tc+9UqD9ZW/tdr
4F7We9qgZCeN9sJPpMc4oI7YMFBcXkPUmrP50cf3Fs9lUsBwOwSIlequTbAbEIe0mw+J8OQZW7uG
4Y1FjLpMOZ3RVLnG2tUkig0N45mM4Y74rpP990bJYgtdK4JsWN6d/jRYWIuGzMzy7zSHJaSTsJUm
EuifTbcalG8LAk/i/eb2L4eciZZmSir4lnIOhLMe/HUFbL2AE1Go0HZwI2N11uk25ZhFlOL4IkCl
DlkuD6e4e7o3KZBxUAeY6B284+pWE1l77VBTA9UtCcOxxlJJL1CIRCQz/TYK3mUjlrhVnboa9Xx7
+W5hxpPN6a/wfVCzQ5tHk9Ramu9LwFz/qF0U5p/1D6v6NKvVONxj/elR7STZRu3WbXTR1W4yGPbU
0g85JqztTufMKlJYKUyDDrcCUeQKIVFO21wFVFAgN3HY5lI4VzVGa2vYu1RYanMzm0OCeAoOiP34
ZZvHILnIWGjSsCio89KLEh9M1c2ra8Pmci6Sf2tNJiYTxhvbcyB/OIjd6gEOstREzvuvbstpE299
/yfpfuMGZ6y2di1kOt92MDfxWpV0CD4mQguAEY2zrS3YsuiNqyput+aFQyjRWU6ZP5PzYaYgOj7i
rOx4HruEib70w3YcFFllnJaxBsnoR9dQMru/BsWP+KLYt0rJCX6PCs1OmU4I4V1PD8ivasOqDGh6
6MwUhMBsfTF7N5wI4lSQdlX0kw8/lfdpQzeRjrW8yr19FF/t6pt1Oh6b6F5ZYPDu21kk9r4Kt8Qb
T31J4y5DtSn/NVgJjbWqENqxf4Lh0CqXplhl9Q9TIXozTUsGEQFfagqj0rj7wfONuHnnGLMRJSYy
F7u+tFRyGl5J2eHaxmsp25jdGduUCl2tNxNpLJ9IvTXFzsh/22SmDEur+hmxFC8J51kJQ5dLCNEe
9OO3+7aAkjuwoQRfQnkqQ+qRD0b9QIFVPpo6XB8bXQNWcJze+mjdvVlJGv4ehDTDMZBYp4rFiGVw
7ZEIZHFuICngnDUesg9judoOtAmUde0Lcq54Hanc1gwImxuNIcbhYBK9s8odHIhP5UMKo228TUXK
LOMCmFLo6TahcGGebfnL+pRGa96rh9hTpjwzA+VYzr1WgXEPpcu6DP4vsEOKDCk7UPFmFbI4yamS
y0lfam4gxBsbZm4xP/AI5yH6KOQ0I3SnAMjiw9YBZhiwiN0ehc1g3oxnhY7laohPUvWrGNXcSOcK
Wq5v1GbeDieWq+e7ukJvC1fwuubgGPcwTpK1imt8iE3yAPcD2jMnr4w6ktzX098O2+umOmgSVnmw
SElcEsRjNfkWA5sYuzdShCEpqgRHyJwVzXclppDf9UUWihOQg7RoiTFyvIoQYgu+e8YCJJZgrixi
MHMd7RH7kUnnAH+1qYcgw/tvrjHIZnFx9rg3wTdLzNGXKUJzxdyXnyadahx8KmNZv8J8Wadrx8iW
RUnZy+bPC1aPdQl6XHuycdrG3iS2PnsECqn7hkNmdDPd/+LBB5E6MWRieJ3OViE5zZDfPVo0UTRN
NS7Kb2aWwnAbTChEJD2k0ySdmt1ANKT8jPxkqnSnACUgSp/YfFnyoaQPFwBU4vGtdlAjZHl2bKNx
+nv97dfxdlxLKKoEe/+Y7Jttts/3w3bYdqvpdB5sVDSeynW/63fvQ/KRfEQf4Rnxl2PyaR2to4Ew
itD9SDcIAmyD7sMOLiNJNF52mAtBqoUIyrJi3hU2DOMjDLUo06SfyhYuRnM1n8v/PLHrT22FcNfG
3ic7/4CkySHflfxT7/RNts7X/SJZBptuJaQpOq6w2Ub7aF8IpQfEpPq1v5I14On61A6TmNF+TE54
OOH0japcOC28yU+GVihFItMwSKVCFEaJyCESzVvf5anloM7tolQXUbJ0mOuLlylCPaiIKAuvXhTG
vNk68E+UxcjScBaK4YajW0Auh2t0E1rWw6U5Dmf/27vaj/7FUZKCWNEppy3HhwkP8QEsZqPzT742
l/ayW4kPw03mn2Sf/Pswwf6/D9OvPXoQ6ipflhtmZnZ5/J0MmSuBRepvacYVFKuwWssc6vkugRye
HXTnEMrHUTraVTDvcS5K7eVQJvNea6ZHpcNje5aWM8+fIbxAVvBmfvY+/NZ/pEj/pGXY4JpQ2bb+
nL/xJ76lN/kynLVP71HxVDyeSrYTzyQ+qJt6l6zNjbk0l8n/P0a+77bWOtlXPJViW6SuUrkpZENu
kQNEBJ7hNoNrMQqyVhBkwB4V6i10Ujbytxp8Gv0hGn1XaYw5eVivVHPJu3qtMzEVfLasau6zQ5U8
XBoJ6hPBpim1pRRBzDVnY7T2rdW7N7Gv3xVSPVNKYixE636cv52dHx7lmEuBn2F8R+OvVdMjSsGy
eHTvKPzMYBNK3rxXqLSMvQyh2frOKLmbdBsG7cd7iPb6YJ/qhJy21F5tjG5EP5Vq5a6pcI0w6Kgd
eIGZukpy8L9qVlZHYm6rULCXQ/PVUV/HkbNzSug5GSHFYSRRJsqo6cVvoRLq13Y46dZXxcLOL3pb
rPI3Z4a1Me2X311Ma2HmprnVO/8RmH4yr2TznJe59Iz2pM+RMshnz1r5nke/JujxkDQ0vJdrimA5
k76z0MTTvGzMTfhmXlQ6ZeqPlewcNCQQBwEGpAGfr4N6r2dbUN4MYABwNDyq0qKNd4mx8xRXQlXA
nofdKoCEiVRCu7Lw1kSIrt1p9s3ssQ1YtOhkwbtXXeCVriP/m8T1LKFPbU1JejgVaBAj5U8wpgzX
xWmMuVbUUefNVFiE3+rZohuA2Eo3k3/fuFzSNQNtLIQO+4CYYznxDok16xGnCaYdi5i2qe5yssRM
a+bzKt5wa6JiZiG1Is2GYcGJ/mbShOICyz1nnNtMyUoz/MOTzlXtrRJfYExC/X4vI/UhYwnIKYQQ
iL6KvFtp7gznlkSHXP0M250B2xvDBB3H+zn8OljiSMFqEyJpLkqDKTg4OL3/nqqUDe+5k8ydcBlB
rse+KQS8XisnSz0IKIA7kw+Ueh+1t2mQ8IQYsNe7pemvEs9t0qWtLnIUpBEhgmQ4nPUygnWXtqc+
pzI4NiQD4+ytAm7YTDF9RUDRAN1F8JE4Sz87SxzLUd5O0/Gevl+AQ4kxz4fNiJAG057KqXQ+mn4X
dNybhQzWIxmvSr/4/WeP8L+JneN7YRFb8lWPXbmyl4pb7S1sCMDVLdcwMV2H4c4vUNz9aeSD7p1L
4yWuMAKNYEoNCg0SduZjcI4Gsi+Bb08C6a4oX136KqqHAX+UHlN1CTwc2PYgg5VDQN2p3S2KD6F5
jYeLnXzZwYck7yPjZedfevWQefZ2fYrUWS6texpB5m9vP0xU4zDXg30Ce5GPk5w6/xKXf1Hy08tu
0W57dFPGs+FvCmuT23BztEsm72Vvb3dY2J4yUGaEdJNrnO8b51yl9JNIZYxuY+MAO3IMn4b0zxTd
luBkDfvcO8gZpN/s2dHqLU5RTXG7LvyzikQAf/p/DnNExbZD04RmZ3lU9Y8IOmDtOtIu9fYjoRlE
Ldv4qOUBMYZgaJryRcneI1L/1RVfcbDLkKbyZ7G+cTAqUTdWeVWzEz3TOlsljT+Rg982gnCWnqIW
URbnawAE8PW9BpNL2cSfdbWJm0Oancz2wvdsBPKQtc9GkaHdNHpSJjLm+VVpv6iJeva1cRz1Q4vd
cLxxGHjXt29vC9PSyZqDXGWMLkfdh6Fl4PWtgmgp7j86kGvYMCIrssn3U+JwixyfBBs1GKq7qrIn
XUbPyt+a7MrIues5eeSbwhicGZaFIl0ydP/agz9cuvi3z+k18j/TZ/90L4MJ5cYGmMAwoOLzpodB
ecb2j2MjG36IpVVd/6Xtx1i/aqT9ZcqFHwulRw1m8MNBO0E7GeU2pKcefgS0NLW7lM1s9RpEl6w4
B/rCyX7b8Ko6iMFnZO3vvWOf1WYuIZtvfzkCEmmeUverO2Sv709ukqjWSloZRvslkRB3CBmPGOXU
R7WEPd9PTW7vLSSJeTWAQbBmY2DGmQ0LDVElECNpM8B0HhatsSDKhN28GBYV3PDQxUqFnwwRmpLA
e+edPde8WcnQAFPcVNeiCbkEHAezo1GXC/SS5TLVGENDZ4UhHHvOL/IiFfwnecLXG28WGsL2pOKb
LwPbSqIZc0vxtANbR7IayRuuVtiqio4jv4bpQTEJ6cw+kKUmSXy/enkSU89hkdmJv/D5FWRQ7no3
WXHQmaCbkHo60WOkr4gTo4zxWj5PlDl6orgsajLxc+owPCK7WuFWxSxkao16hnn5bBahzpnMumJW
YonB5DO8dOpCSP6QlKDu0cSgyY3iPuOPzFwirUf0BuOjpUn5hV54PkH2HL37/yzkwaRUkl4GUm4A
TBba6zda+nxF6OZEonR5Q4i6Ym7Aq1lArH/pt/MjvdTL8ATakV7Dc3gmuGw8Sxg6X9o93P5ad1aF
D57NACV3uZxwCVwUlxYiRIzGt1jYAC3CFJQe7Ijv2T/zTzqxgIlP76Le1Fv5EI5P+RU0wtuq0Dv0
y3BUn4HwXMCH4QGCyJXx5/CUXsEf5924l8/aPTu2K5T4tvlFzBYIG2ENuZz0ZLnCA13wwTWGLxyI
MaKpo0JAFk7pQlNaaG8JsRHWDHQb6feNjpE6TU8j0xxisAbrsX23EK5P8QZFb7S8hfObv6nw/hZO
iwDKybH5oR16AZg/IjgNxdxfCo6zvxFySKI3BN0CMjYeR9Oe7hLfwTcWo7k1hZowsMFWF6VHBjw+
xfoEQnlUGKGPSOSPDzQphLvCJ9godYp9bFHMJxjh9Ys5j3D8FUYB3jH9DA4lJgvCO5ZxX7f41PDQ
YOoE2+TxAbMNjgUy+UIO37yZR+vEmcwS4Mt/lQ8i20MQTD74A7IMfXOWhWhyvXhb2Im6cM3UHt2L
IP/+Z/QhPP+GV3EXBewLaxGs27HsAFRErIfN9ug+u08H9fYCBX8oa3wsyMz/dhBopvawGBO4Gw/0
XQ4Voy0PfvN9t3BcHj5xlHKFnQHS4Nmk42MYV6q7K3y1B7Q/miT2zX+FL9YPX6Do1b8vthQdhSkD
IuwsgF522ZtSiV3GX1CnQmB5wGsChdVvpB5Uf3TlSab4YrcPn9ULvvW5wam3+qBVhtszdih30Xy4
y58oxOOerG27U3XK2bub8owe/qf+4vcQrK8P/XnY658QpLp9f8FRDDkwvK3qy4jZho5zYnSLN+Iz
Gcvwrly5w9Sj9YPkp8S0IxUkhIi8CrYg08rQztitBp2AZyuDQAjaQgH2xCf49zNDu5S7KTgDflc6
rENkvOBI8OeDSMPz41U94YCjcgfaWZgTQGaU7yYNANjBHD7AY3z6eObghuLM035ZIpWSL41yYXfE
IteJXN2ZV0y8dS5/GkwYFnPVn1pQV7COxC4TBcz64tPIxikVcqA+ecM3BHURjxgEbU4eLDER9J7m
kLm9may4QzST365FzqoTuISDFt5XFeAeL6gIz/ComtH1I0nIq2VgzL1hHhlzGlZR6vb20n3bM0ud
ZYgPkJ+XUxqPnBtlNVNBuERTYFqb87betQwp+G6nLgDxYyaMfNfO5ooDUk8yvnWMU1tctOLDY4ZP
/dDyS4gCqb+L65Me0/I6GM6ux0q9Oxe46CEBglK9s5Pt8yBte/uQWZ/acMSc0P8yo7WkbDuYQ7D9
xqUObzhed8o6VBYhvbZqDvkBN0T+DMdpBcngNwSA+/OJqz+kL6SOzq/GHNV3iUOOtWzu+FThgcBy
IxWmeUtDlz1Ouk+iz9mBYxHHB8+0QjAMvQk6Fh3psgua3EXztz5L3y7gmcRzKacZ5JtIeC3hREyI
Vk5iaIqm9TCL3jOYLw2HjIwNIqrzswJCOr2UJWwalg2WGiJdoncMxghYdheknDtbFWNs9j1PWvx7
fOAptuesIEarN4Uum/AENo/C4oVUAhcv4Uvt79RjcqVTvjXFNCWDOM7J39V4f/+bnmSmipngFaNR
SM/g0bkxmQUS3DUbKh/Nu6uwn4Yzznct5oQgTn8yyoP13z/vEmuPRotwqF7VRANrD8X+xNUQDxBe
g7eDDQypJ45LeEuX0bRg4ufK5v93wdpJOQFPbpX7uA/+xg9jF24pLncgzskXsAdFE6hR/tfBFqkX
5jivmkfkfPr1IwHFVHIoLOZ3a0Xsxm9HDyYW/6slFGeGczfeSeoN/aV5n0p+M/KDrMA/oNvtnVnc
A75lqBdCEm/mtuomNe6zoh/cOi46dAbYB7qWpCvNUkPHsHY1my7XzBAedvOGNT8sFH1JZ2sA4dBX
urIZoo1XH3TmUVDF6hcFqqH6Ku6Wqboha4rUOT8cB+ucOg3WM7MV4TNgBqHbvXOwhHWBkhSYzwAY
My9HmhvLXF9S/sX5Qia9RopKW6jvRckMp3dg+9j5vvqJlCOsEMNeVTSYsR+TlyprXhF0mQTZLwbG
s3kHZoR6V7oU3f1y3kdujjKkih/rwtO5qy4N8UFbhMmqQUBHWNzi7uH6/TwtXAl9hHhGkNVAQ0Hf
g3mA2GS8MhE0UFaUXhY9dNgdUNZTkHpoQrs+dS34B3ZKO7Ygb4uig6Sr5dyMGodukcYwp54tq4YE
FRqBUflTE2xJKT8c81fTXm+Z3MRB4XOhMv3VLkbpkDgspvLCA6uTbZVdqdzScJcQXDvpGtiPQV0n
LISYTRD6nOlvf6qW2tySKvgvNn3sSH2PVGvSDkSVJfhu6Q1J+TNXrOcYU0750gjlow3aqaNw/nmZ
7/ZDg3q4PJTz2AlveqKXxyD2zGdjsPVNSySXVbvX5QIXrk5GZa3o4pUd2tJxjHHirnd1tvajOdlZ
9Ss/ybQgqqg3ypoH3FZV2MzaM82ZSerKhA/2xTAthwrb3WTEGcACbi8wLMyrg78l16oivM7migdX
kmDCi3I4kSYSMugkcA612hLPtujBMdRy3ihuabuKMq9HuBGu6S2JOUR6KF8ENjJvMnjCRwyRTIEZ
OGlh7nms7KlTTgcUptH1oYomA+Ao5kDmvex/lt0SOuBQoKMjpyPoQesJBqHKWQgX8U6S4pOX8Moo
i4CKoFxzj3I8GZm+68+sxJgR512pCFMyei0kJuFHbotJRvp9xhU8nH87+ooygFMLj5kzrQyOJGhT
t27HL5H817wo1/WZYoxGtyLgXN5SpVwCFDj5GLQlc0guxvdMaMrT2FoXX/7PgKqBcFKflMhu4ByM
D+qW8E87Cx4BOHP8o+KkBy2JL1QHhon+AcEJLtiI0go/AUHoz/tQMOWWMVzFvzN5inQW3XzyifKi
/gXPYj/8kHV+QXJJMGjmZ8w/+athRGy80E3/NfDjhmapImQBcZrBI/vCyBQagtqDYc9rAeU6XfRY
Gha75k5mO38wHgDVlTlohsoZj2EEqH1KxNf0rngfSbN0Upe94MEcHNzOmoEnaM4iltcSU3PIe3LO
Z5y1i/Z9kN/Psl5DGYPD1XlnWG9NvQ2qVZUsdUSNNFijuzhapfG5eh8dfMu6qwnQG773mbcO8guy
r23vRvpJsn6K8gGRZZwF4UxB2wOFPBy84aMpK+5fTa1RnYyCqLApkO+P1KetN5NEeXnZsbP3g7I2
/J8muHRfPu6l4xZGJJxGPIuiZ3EyXOs7eMI/A9QEyRC3vSsnFZBZzsqZc8wzgU0H1+HRIEBGGYDC
KywHBPOUGbwgHyGRAToibyvcWmWMi9HzHMQ5y503hWFW+hLnlbriOCL4UE3jUsjeYjFzGGEPmF05
0jl32YXtFUc7DhP+/zVu59GD/jvHlvqMhIVYex0Zm3yHlCIsO7q6aIAj6e3TA54oBJIvYztABdNo
hUwJgCoqdjB36BHAn2VHwgB7b1W6Bu2chIz1Dq0cS9OEitijCTKl+g453KOFlDGKRHYsIbkMmt1j
uMl0n7mrCrev57AHNOaM1YVRrQjNxF/yQgMAb8TH8KKT9Bbyd4crpvMla/uQKbyJjB1n9F3DMn+v
5XalGGubsX1n8w4Xnbcs2g9LX9DQI1PkXXNULyOYsqJqpbCTMcmh4UMj+pd8mJI0ROvMm+tYQEPL
Rebvz/rEb5InrgLHcN+nAT4XwzQFgd+ZWIbTXzpDS3gjdPNdgyWjiA08hEqiNbMwDEfv5g/ODed9
D0klYK+veTkbqPTPuauSSzBUPsyDipjoeYt+PNKJLLhvEPgQg4JDxCwFrpT0qWnMIpJGpUFPXpTZ
XJ52b9zgq0WJCElb2sFQls5cl8E3uK1QGg/jh/SpfNjnKPmu4ocznJSeKri50R73WmjRmzigDqv3
VXsbk50eHX3vy4s2pbEwpaXTPeHjqMrGg1U2nkJ0rRiAxvHJWPiAzOgiMty4Tu0tQAc4CU6vRj7D
+4s0gAgIbMKZQ7wl0wOwyFgMVP142cBHQ9hHRxdg+DIROAmnyTN/9k/lkh2bk0M/DQ1iYtpbLMHq
i4lmHT0cZ6L9ZsyK/AXoKBDdKMpIEi8QjygYtAeT4ER+oF/GeDGIodULw5cNgn7bkYIFMFuxqDM5
WzmDtLt8UCIoyjOLEfBvG9U/RA+iGV/UPCR84BY3mBf6TToBiQl+N7TGeQHzHqddmBNXIJf6wVrX
dZDAiXPi0GKce5/iPCjNDXppE96UxDoVlO7gACBN/cWb94ztEQr3aC3+FMLyaW0e2bfOnr3iAU7o
T2ZQPvgQvPGngoiK96SWLEUNx2wGUgMctzHPacaMPXM93YQ/3y+qZqrhcGN+VScrhAUJRfyT0ppb
XWJ6zV8zpwGThjPrhdclKQWjYJS3pNQtLDz1k5q3x/ZPOrGJTQYIIWk8KBJTdviVi4FqlxSLPFt6
DPVDMIuWJSOrqLmxGfDXZooz/8pQ0igolOaDdqyQ63zf5XQ7ojDobGJ502GPCjxEUStPSQ8a+uY8
FOTDauGEyN0jVFFyiPeSFqQCQDDZErTQfvov8wl8YD+ps5vbcDOf/YlYJSOJjgwNeonw1mG7UO89
eeR0L9phRurBKQJ3sYMySvIfzLVg5jRQP/GuNv9H03ktJ45EYfiJVKUcbpEQItpEY9+oMMYSAgnl
9PT7tae2zHhnZzw2IHX3OX86qWenHuLYOJ61o9+oM/5XqeZOFVQjGlnPITfrLm6wlqARlBiQKa85
yKAjLcGR9XjRqlPtNW/LWU3PSvmLhYXp8qKKVloUy9zQGvqh0U94SAs1mVvOWxaua8gssvAGNrlF
Lq3NwnWww8SzMZz1mteHfhfPNdlDmabQSkeulHsjsdtCxuwbsYfaRv1tGU4QojTwihH1CePqgwfW
FbR9SLRAIqZC/V+5dst6nDIemlpJVfzkSccaUD0pWlDrc/QwuBw0GBTHb4upRupPjWdgao/TEm9P
6qfggPGSthf5OQ4Aykfzl3nZsjyHOeBIlrD6l5yyQTOuaVGdIlDuILriD3um040B1QdzwnmuGTo/
BKUn5s6JUY7Gh0oC+1HMLOSAQYOKapiilgGqtdvuhSRvW3ArHMybeTFvzQ24hgc4JyZninfqumzy
vIIFEdcrhh/iXEe5Qzvb7hPae6aGo04Ds28Q50wIU5Fvza7boPJXYa9QryPM6jzqoYJAU0MMjypi
NzsrQJqKZ8BuURsRnER8wxDYmPAtl2EwnNCK5Mvc70Rn8N2JPkdoSLX0yWxCpLcRuAqZC3jF6DBO
TjixCJ8hdb+aN8+gZyiVttUeK5kihWOjnOPPZ16EeiicTVKTBo7kY6Ex2MIKHKTqTP9ivMdjYXIK
/KZIvvVd3y1le5NwBzlvRvfxItkhP3TD21ie42Rlprc43kn22yO/Fv2Xmv1Y8TF7HVKip8nkIlkV
rEk5auFPe1/q2UK/bw1eYu8/Vym2Z5ZHPKMLesDJveay8CRV7TpCX4piCnm59lzb7WebL16M/3B8
LV/AVQD0aJhR2TwfrtwHbeLLz2WFylZfJiSC5vOkm3EvOeSCMdUy9AuSCWTuj7lSLEoklv28r7wn
2fYGFPCMbvQ+LCinR42/WjRtkGfz+CVu14zJN/0MEw9hjDlOHcy8ZDZTppFO9vzukqVWzOw2iBGK
i8L/HSVbrHNfzvLQG5hMTpYJYdEv1qHHcYNXJwSypCXjLODHERJOUg2J68SgPKbMK4/xD/4NW2b7
E80Qjzk7KCUSWB+dDo0MXUn2zW4FzyHSGBB0w7Cw15cTxDwQedxeEqmMT5eLbXHvTnuEWciABl/B
QjLQa8/0cOogv6ElH10hhUdGHU/vd6B2uImJzAzNFPUHY7iFjMjzcdgMX3rkMu7+CIRl4T9H58Vc
iMotvwG62EN5nZxaTHU30Gew+BOP06lHw8F97UzQkuHuKAiwow1p3ZAUEdqtzi27yYD8BliGPZTd
kzx+2kzCWgWlM1Ho9WSUPNOMkRzyREXoa9GxT5+cPFmgZX7bHB4cRNmilmalNJc0TyGzVw0s/oox
RvosjoKESfDNvGt8m+lgWPH/fv9MGGbPrhtUTBPNPKtEeeZb1axTCYBZmtpMqV2kzBrdY+tqdARw
355Dqofs15nbkxpluDHRZOXfZzXo+WmJeDUZ0aoE9Scur5LPL2PSFl7fwIDB/OOKcSmxiU+3S384
5n77JojEb45NTj6QUtgV0GO4lieGzIizgbwZGkkFfStFoUvPRvISMUjN5s5JdaI+KZD5Ym5ii6NS
aanOQyTQKMDgp1w2QOr4FPNgNeX3GQZ2srMuVe9B+/Z4AH+e8CB4104qkjXYYcTopauR5XX3RpaX
5KmOi4w/BKscpx1GFcw9WFucWQlSEbG8AFSmMbmQaDRwAIzz2ApiG8XpblR/c/VUMZevOsf1Qn69
V8CQ5pK/UspAI32jXhTNrpbWgxxgvpExO5GNTd/1I9Fu5DP9NdOcoOh2Y7UuneAOUa5ihkFd5xWE
SkhTDre6DhJmI8seHdmTCMHGi2yUIGJd8U6pVPnI5owJVq4cc0oaQPWr2iykIkEsk3kcV4jFdSiv
l8sd/cCMwNpDfk4Qh+rSS7NlD8Ik4bYaB7FHN9Rgt+AMRDLEeUJDhLCHIR4FCgIXURu3Op4c7vaI
jnhwW1onKNC/kY5s4SmcSO7S/KJTURRPgi06463gfmBPF+1dOXniXaa4x9LEGYAgHxsS9fyvtDeu
zIXjf2nOuHnSEzlXNSOtBQ+TMeizRcP3wx0hr/1+r63wM3BgYSQp9/KNd4LYIlg93hXtg0K4oZQk
TYImFM6O676HqYAIhLIAu2Bjejy4+SfFkSORfof3VXCIR6EMA6c9MrUZVoqJuaAXzOni32fiW9xQ
zAy84Ud4EUpvfG8EhVNx926+tyAYxeDm4SZ9M8/7g6FZb/GZJ8CpyWfje7hxoYZbva+2r3yGYYYb
EVceN2WxiM+cxSZPednBTTjLZmdf2rfwlDOtCEKZ0LUP9SYfy32z5bQdbjkTVpVvnhQNpgNKX7vD
sdlyMbuv8CTfjG/lm9crylBByoCAsLx40f03TmmWHu8TtSxJGNSyW+tbYNQwOl0xERwU6pu/l0sh
u9Y+qB2AS+goKR9489i0YUMFN3pksaZwO8WifW8ZzsqZL51fG+0MPD6etSu7Nad/See2r884thRe
BFZDFGi/919tHzI8FE26sH3hnnDtNWm0LO0zibi4pcQkWtq+SbaKTvFcfB0qLSZVihwcsnOZwGO8
cSdxbDEtQCTwsrsbV+kK64AAYq0s2WLE4HnqcoDv8g/oMj8pX+k2sm9RBW/ab0FDMVyYtUDvJGxQ
kHXFFyweBR4jrdOtwLoYcXTjHWNvWjApEOanPiSf5cE6F5dwwNhmoo4/mCeuUscN9lVsxVxruuFd
fkj4c4v8Jb57eoMoZ3A1IBf/pR1j7f6BBPkHUCRoG6X0B/2+vKal4CGGSBur5yf7nIQPlFggTB6Y
Q7MpRAolNoVjIq2tam4Ny2f0bitvwKAIlTPzzbh/DtIu0tDqwh1lF42YkD+QgBOL40oTxt1dClue
e7SU2IAcQmIyt2jdKuSEhOBAhTlNwZTSqcrci8E1ScDQ0P0SN2s57queNREWYDovJlsttGRhYL4s
vOcwNexNw1w2kBqUd4w1xJhkLKV+WtWzWvfDflPQ+mnZRqVnzz7DYh6Vnp2vq/G9fuzpEfkR2bhu
df8JBVMvtHAqU+JStwO0M4gMNBcEh7xCknZ5bs4kvqB7TTWXXggFsgy7jgsz5zyhrZ/1+ewuza3X
NDVcDRwU4p12c/AeBJYxTJmhSowoVKaZMuVAT5meht31DhqCAA5biRu27r1mto/gW4raAxnNsLAn
kDOeIL74nLH9+ontq80ae0CBFNP2kT9JJfTXFLGy9JpqxB2aAcJCdG42LtDIA0GERjqjp+CtkE7P
b9o0jMkmPniCDCIhXYjf1M/wp8O7MYH3aZgaAvUJsYnbAfhgo5M5S6YQmR1Eo9NycDzXsGh+Xy0N
fm5Dce1SdYnzVEGMQLflgg4IsocNATe4MC8cQF75PtwaMsOLcCokS36joDVFOJ9Pc5BgiCaiqfUZ
r5cHrXhHiCppfAj1CX8q6TlcnBPKOAkZnsSbJgmehq4SVzp7FkUNqgW4WXJFNvSd1u5+42zfCZp2
LV4e/PRfK8oXUC4iSuZBZZDewKfvN5Zt+dcLH6B9x132cV+PHxVz0PUpM+pJAgT4FYIzCEdafrGn
V1CiorqA1mY7L76eb91R++BdoslmfUEjAX8j1jAcrp1gj3nVQCR42FmTND1sEfqn+l4vjLX5Vtu8
PN6siXxtUR2fpKN0cy7Vpwwa9Cmd4g/pJsR7KPr36bmhquNVIj96NwQ0ERHiC+/2jQAPvo/3XaCG
YPKIHSDiD0gmuPJEJkG1kjaJgQ5inmcB4yk4hAnXu3a8tKZ/4U70UJCgLzF/IAcBCBTmzkjIjlze
FiApi56dzCmy+h003i7oWoJcoxELFmCtJ5uSMWwkN3WTJ0gGeSSMXwtddBk/mZAG8MQyxRWvH/pw
4Lbm3fOgI4WepPHRc7AwAHLAHZ/GrCYigJgUS7wQdi/s+lCTcocuRaACfA3cO7fw/QvRjwMjkLsN
auYeJMLXScEgODT3YaoIQ0Uab840Ij0eXsphbmLeYMEF1tMFoCqRJ7duHorfWJoranUEjtRetluQ
6Kas1WdgOHM4vCLyE3MKCICmn2O03rcPKkBkkO6zERg+HtSU1INhCdZgYp7QV12+7Jg2U08blFH9
NKf2NViuM5wkHKo0uTgOCDpi8DgGU344IAaUDtUnbT8/JOyp3GihJ3wxL7IyBBeC6d8W1djEgtl7
v1Om2uw2ngpujKbqLAFAELQsLSJ8inYgVVDy65xkEyKfTKg6v4n8zAlMdVYCTLCScASz8dA3RL4u
B/ZzUZfrhGG3pDMyFILaFLAEz1AHdu5DqMOs0yTz/ggbKxjeyljJR/n2pK1meo0Qb3B2iQMfoy2S
DeoKRQTD0UbZsaj3BsKtSQtL5g0aZczdBOy/NtJ9ZdqbPl83BCr+PsZ5kr09MebJM3sIzCGgxGvp
ugBbcRufaar4Xg7iZEztwLkENkaIKaf6MKX1b0uP3itXJ3gkadWo+KgIqt/Xc5ITiB95Iwl4jGMx
fFLfqRFp2yRrngA9MuRU8lMKUebF8u9wRFa4IuY6Q2fHdSgvkmiXlEHEtDYM8YyQwtIagpEGcrIY
acHwk7oVVvxhQgsecfOEU9sS34aKNUqnJTlxjJIB3GBEFwJRqlD+CpYgnOKx1wjpfYPHoSwFHBhw
kCge75RGSW/PUqa8xtOh83hptTpJs6mMtFj1UpTVjIAdXd4Hs/QzKyhSwalQRnMvUbtGxELxvl/0
fiJDmQLFYOWgLUGd9vBQCsQEggBEsZggRHoX3B9cKrkCuiZkW4ClaygvKdTQV1C0Uty+HjOB/uae
xY4oe9C8IZwwcRnIPOAHInEPpI1I7miAa9HW9S4lArAOzY7NIAzbU+opQ9F60l4Z59KCcH1Etpc0
C/sRZOyADt1LuMkdMY0Ir3obTy0Sq+AcMUaS5kBeBeOebZeMAq50ms1scsJZrdxWjwXgFBebBjwi
e4JTWplFpPfh3Yi9XhW6EOhk2iEAQlHOsLpYN8wQprMnF9lxbXEUehrPtXYdpCrsJbwelhzvHCGE
5HOQDv+YQubxhtnEUHBOtNTKnnWVuFE0l0fVeXcwQBFwGSoLm0w9AcFMG9xz7HGcWiKagAsDOEhX
wTpXT4DjuOkumL2Lk3ONaI1VrhjBjV75/tpR8DW8mo6bAY22aJOqv5dOs9I/aUJ5guC+XlX6DCFl
RPDgcifdqRIbFBoTYj8d6Ceii9DvOLQ31UU99Yf8c8wmtGQmuyu5E8MmBDLGrss5ATVFUc3AUXRC
bGhQYdS5rkmmEjXtpxEKk7h8AZpMKQ3pXhmhkSGzEcIbNi485lwxALQa/z4pQfEUUFTctPxhNm0q
H7SW65DVUyhHPlNTWhSXqIpTH1hVh4fisqd+SzwlOYGMFyrdiqiu1lUrQLwJz6ahM/hojsg46TMi
7mWKLKFjs4gzZMQs6XcPL2H4BMX4kmMbphj8yEY4+VfuIISJbuhgYKUpMXQ+cw5SRAD9cFyJ850+
g4KIVgVOmq8mfQuMCL04ShcNN96O6iH/Jj/mcaMGqPSJBoiF5jQSTK5+Ap/kClIzIzsayY6q/EYO
uueixC1K7i/GWUQNKMuAF3AJgaYV2CCvg+Y3fZCNK6d9H9BS5H5kcXN7Ve0jVWjB8gi3Z1hYuUaP
zgIQy6XZETYQsTtn+GZmYxUAQcb11LEC8AmONxGqCckCF1xiu8MfOy8ln500HCASXTl3E3SEuGqc
yYtjnKQ1vBfAKFc2xQI7CNPb2KDosAlqNjmKpoCr/AlIWILZORY3FH59UkjYLMkvoIP2WXIhRewX
e6e+JQGDxhoqVB0mslAscTbxZEh3YWdi86Z5AkFhnwZEsSHOWC986/fngbtFBHawW7dnMNsQfvza
8AwxL/QIG9jPXAxWGSNKNJc/b0uBp1aPoCaL1mbI7Yy1/QBTSdmQPPb2OgEKBxSZyWwQVPF/9yOH
Rl0vRkYhDShUZjKBncwbYggWeDADf+WZoU2zYq6GKz5Huh8j7glG2We4fMPGnwRafGwlv+4wh2ws
6/jqPCbMQ+QO5FxhBes8I0JvPG1QsWTTGhfOHfQcPXuQkOCOSJ9833z1wizR4/3dhP1Czy73Y6wy
scBOuvW9CnGitxIZKBFsmf7qBCWmdQyryh7O/CH+OmvxlT0MDcjoJaeureYMK5WLYfr3t3+fht4A
Wx2Yf9uU3xm1p4lCa8zPIdo9PAaUTNpiUALhNiWC4/5eE5SeUtniwyaaxVxbVu3FkeybMqNpSwQA
McSnhagr39avMTmUSnpTe7n/eBW0DXn+iLeR4cQADRWU0MOhKzcp6CrJzGdK81TeE0W6s1mb5qzB
qK6/9oDID9JNq7XDhYb7Tw0ZaudYWruqvprSRiVnth8SrGmOa4Rk9NSItatt1p1fxDyDHNzXPHW0
PR2msoFV+6QKHEvNzfRflZTxwWuzNdahROMwe6xr+lM5wa4ZI2zJtndjSycbGyfncYyTXUtsZrUt
dBiQ51t8J9jC+bKHo6YAK42rSDkPDwui/GICCXQ3M0WgIzYGApBm4VyGaI2Q7OO9rQikgagx5J1B
P1KPH/brlrNTZkLd35mf8XiSn9e6XCgwiEb1cbc2T0ZKvfZ3Q5qU4fyVfnTPORVr5JwMiJU+Oeec
1Pf0sy5pgJ0IuXbqjQ41EWbfkeiJm6quC2pEA9zu8Zb0tJM6WKl0M59APcRxpNn3s2CWyeZlgc3f
SdNn6YYpJm+cPArvAXhPNRLiCSBjyiq9J+semUWhovL8vktIGoR0kyrJ1JB0m/FMB6DMSlx53/3A
OHJmTjsFREwLdY1cLlaY8hBzNA3fOPNFxIeT1tOiInjxQaLKwei/C8yjTYda/v5hxrSKBpFVIFf3
78d4zjFtGXeA+T6F4eft1biLWP9Jsq26Rc117qiCK2keaRUmXNJ/dAIq6g5nKJl77MpZgwqCRkLR
KR2S4BkRkKNakwJNhLkImY49tuRKsYuoT8LeZdo3kmNGjkvx+zsVfp8zIIODukGPkKdHbWWrZxv7
ZPH6LgtirGhw7IgxJDaz0GinQNfs+0K7e5hRZOlW2Kuq2Mn6njr/Tsr+sDT6JfVln881axtxXuFb
ryKaofY3pyB7IEbtsJzfLY56cNIab1WxbOPlA8yutIiDQSUBuGTRyNtEF43LsaBAYz0Wz5MmrRsw
sqoq3UT9fclbqtUR3VuNYbnmtisxe/aDxt64iPDJhv2bnm0e2CpL/L0NKUhj0OpsMg4QVt4HNbB6
mjluQUuZ5Z/dgzBB62Zae+eZBpoFO4+3b5TJ662ZWRsuMgQXIQd/ZmXT0iI/Oy58AhekGEQnGlnh
0vtd4UjN8NZLzOWxEs+KZ7CmOb3mU+xAMTfCeE5F7aY0y3D4xAHzgEqNR3tKFPYBmS7RfwZkNVxL
jAg5TcgeSXj3VH3doqgo6xybWzqXcDwrWhdIdJP60b7rXF+r/Spkh5TMtHySap5AwBow33hdUpUQ
Hsg9P5aQEU/qEMZwllHRfj4EJCBdalJoauB4HwNrLZ7OXNXwDU4Mpieb02tItn7t2To06hv0eZ9C
a3lYaZSpIDMBVtGUEtePtIF+8N38MdD6MzHUmvUtULXlV/fTC9LuR5+X+gyNminNzJeff2ePba7P
BoZVrkpzO/AlpDLVfqhuMCLteNNeChGSyN56cpbi91lExFtyip/buRwtECzEDeHCGe0z05GhtRDt
mMn1qV5U9oFoAWscZi50W6h9JA1CVQqaViTTZEDrBJKqu5SfC7ifDVSqKlWEHtCpg18m2tx6zrD6
6fvqDqu97OsN2NWgk7Q1AyB4Dq7BPWNnnxVfTZCAcWdm431nPfcGDYmIcMHRQ6rhKa2ZYob8NecP
qJwSnHR2uR5o0kk/YgeSwE6acM6zk6WFQU4olUUFqnSpdNqgd7MHjMq0oEKaa5D1EN2vYAMtdixp
2FXh72Nu0OVb4fTVLXVsIob9AWARG0+PzBmc6PYlN5Y54upjhIg7yKevc3qWTtKp+Yy/9X9aKfMH
bAL0BPyL+o/PYtHicWGpH1G+gcYXx2zfIOnL9/m+2JJvt2WIxhoJ1abjo3wvdvk7Ey5WZMUjG1NI
2Bbqf3k98FFsX9uUX7TLoOrieyV7vu83LqDvxxfquq/0CyPDt/XhfAxH+YjncMNVXYrvIP49gDGG
iNf2wXf5Z89I9tE23qckwhIvvnM21q78/mMU6m/8GrcWE0j/PX4XGCyIluZD+CZgvNd0cRKmldED
XHCYb8C0zL8HgmEhwQeCgcblzwkk/iNSk3pZqMtnLR7Z3yMnipRYaZLOsMG+UXX/oeEpvhSDsCor
6GYiub8nqU+MMm+QuAN/s0Sp5MGvdRJkOeNoSOAiiNeJzxSauESwTJCjBPCTsAuR0SDaEaStBpIh
AN1WJGzxoE2BVaVj6mYjhpd4ot9oWDkJBVPzVq3BSdfYPpZ0xguLgayMFV9FSw5zhow/35/vaELf
yfd7l96iXUjUnPzrXB1Afelqoo9MfuzfDk/OcEk+5UsPtt7sxkO36+FEpA/5KH3gXOEDzua7uUEL
wZ5DuCAj5RVyYvPgFSJd4HQFIeKhQJ949mX4Gr7Icrj+/2z/YUEQAzzMePHvURaLCJd2oDFaqZl1
MyLVA8u3COyqidsqSXFjSAyCA/GRuIE2WeaAEMbkBA7H4C6TobVIQvgQmfuoy5Ytl2D0QlxN4sMk
lkwAXzyQL0r0i6N4UIbTyJmLx+4lmLi/lo520JyUzJSHBcVo/cz88m1Y19iYSERedtya5XvOx2sn
5nUyvn0nPsSYguch2ol39pE9qJDptNEryneXhtukWLgLTIAHSAMPfC//Hhj6oJUKmV70M/rCKofZ
hVXxgT/oaH3AeG0xy+zbt/ZN6DCTzx4qqD+0790Oqmrb7mGzWDXissCosJo04YPi5n/dWAS4k1qW
hAjCL7/1T/0T+JYHemGoK7pGUTzYGFAmSNwEC0UWJigyKN3+3y0LgvLvOoF0gKCwW/GAstE4c/4e
NJ3/nioTf8ipE0+12v57sqTivFe79lDs1BPTdk7SeYBhts6pwaQCCGQ7C+Sim/WHJ7db8iluPES7
v8mPiYI3/pGuYgoXdyjbNeDb8Dv8wm4S/PKrXZWrBQZkEOWfyIgdOEeqaYe678lTqym/wQieqTyN
6W6Uzw6hrJR+prKDF1Q9K09SiUFp1Rb2vY1c/aJfzEt4Ss7JufsitehabcxL/aNfAAkEThBN4IZ4
0O2S8gMdhVQGqogHEKocFyv99RfYac9Qg9HP9UijKQiE/paevgcKurvUWA3MDmrWyjOQAceCY3pl
wrwcZVOQE1RIXQx/YDiBhCDZQVsIM/gx2se7elC6faRscdM49toxVhZnI2EYlgfyBhSX4mwUXAGG
FoDKeCXZ+szKVo68bKV538xriz58XlaLQfetvbVqu+XYLekUjTdzK+3DbXGqTs9DdmAkOJep2BFP
yp0ms28nNqX8LVZ430E7y1kBIMawWdXXWZ7OlPYOcl/v5qPkPUnyMCkR/Ih465W4iPFPPjIOJJY2
CKpwCY3DRnHepPG9k96jC8gJUBGiEhpX0D+gJFLBQBCBD4EMMQionLEMDYYKgmkf+FWyM7YPv9N9
pZ6hzkKaBR5GgU11Re/YyLzGOfGQWJ9suFDTKP2keFMifN2rpliOBF7HK1A99vonrR/eV+T0LDVh
Goy+Wkwx5md0ZEDA7pX3rpiyI+3CdwaB70n7XsAxcAh1HEbOkjE5HHLVJmNP1RipINY+aOkhPthb
6814s9fmulnEK3TbPMBYaysAgNeYPfhCUSXwA0TPIfFMJIYAVBEDqIp9CFkyGBsYBR+dGAbl59oq
itc8Uv1AimumeiVZrn93GO8zd9jIcBekWkxDtCcmvksC8BEdaEsDvRt0nemlTyI9p9hZko4cXePj
9eV8sEL3LerU9qCf4k8Jub10LS7Odfg1ruNZeRGoBPfVnqPL/fK4GFdxTkhX50x2GIiaDqZWvzdb
yyEmcZ7Xc01fITR/4OJsVkWzWpfl+qGsY2mtFOshWkeE1jxpsAg9BN2nuv2bw85BZpG4yIkG1gVn
jCgS7/HXg8OlO4oqoGJ3a/AO6iexfSQ/qKJXzYZ/A0SA75t7kqb3V4YuaFPVJ97O7x770IQyAyQZ
gannKOcfiMPXTrKqTPRiS11ZKNZcvc+LJOhykNpr9atcwcuHXwAb9hl2HPPX/n3+ZD/PT/PU7XRO
PTjnrw79XmzNbJJd89kjDV7POSRJpy0wJ+FJw/CfWsv8sWrktSyvbXnd5JtRc/WaLMcXQ0rQhVgw
83njeA+AGCLykG3DtqKS9K1mij4oicBLpxUQe0+axbAiWHfKL0bSiiHqYvipOOYYTchMQwaQcMxp
PoQwY3JEsUUKNFOIxOyA0RYnMtg0sioq3Ij2hDxjnE0MPI8D/gqhyoCnFFMPzkPGX3HDUXkydRBc
9u6ypXWI9AE6GSQDdM8EKHAypCgEPQO0g8dzq4KAImbmVv2nGAQLaH+e1wHW5q8UQS8BYN7+tCmx
+X/QK8wRVhIDqRodjkivdpF2RQjYEdKiayO9+U6jPVYfwA4tHUn3abafPAc+FEAyHHHWO+oKthnc
lpEzhfNSCY1VfUQmYqSjGF0jRpHAalNCMB2IIiL3hWtZlBA1qac1U3xyPsTgJHWBnJUcuz6a1dEM
7WRLqjCC33CaMpZoQJgDoj8+OCIeC3WcgwyoaITrGQ4Lg2260r3BsQlwxrzE4Pao8iW9mpXtMm1p
f/J1Ua0cZ+GYcwKDM2nelcuUme76Wq43RnYcytcy5xsbdQlvBBpnePpjCuSe4/Uiyk6FN5mqLUYs
TFzCa5i/PJH/Tg1B8Is0SaEAQYVwDEcChwWuv0/eDlxUCkpWEGKXEhK1+ivFlVX9U34mZx1NTL3/
Z+NoD2I5SWfnbJ2d6+uSXpTzeO7P7VndGvvxjcFHlFIV+A3hspxv4BeFS8LlcHepaFip9FWwBlR3
VHoqU+PQBdmil+KiJmjX/3QsiGERwYK0wSmE+gRCZgBtwUuG2hf2wWXgqvv/GVPTUaCiPbINf0Rf
/Qfuqw9rFx3Vd/ldeY6+SgCy6YK6HUVl1BwNygwKjb96qKTAIFNLvCB95eirFmjtbBNLVs0zO2ge
c1UOaoBJgbYhP+FHIYEp1C32O5SwL5Ttb6JKERVK/ZbMnQny9h+hPLGuKTsfAqnz/XQ/hc6+eO5x
vEr5NnbeSmetl5hbwQQukvoTifbLwOi0Wi6XT9LIH/5z8CFGkLYNzCpgdO7rQD7JMidconqP4Ifu
/JJoz1JCDosgZYbm8EI+egZgkPK1jsiHyKv8zZLWQLxFca2di9x/PbSDozzwqpI0BZs1oBppV/hK
jHaGxLImrlif4+e9R37MywypvqtyY+jHOJzD2wAZ20ng4C+Q2WxxSipea5M5vNDAxexl2Yxeh3qD
HHQZ5IdKkNqepoWOhYVt39hnAYdoS+hGWPk0IRxY7AUIuCmXcTmt08m59pw3jvi3mDYjeX+RkVts
RAviJJfOORfj0bF3MsWmiCud0HFDvbD5gGkiUQeSYufhoZEv7MKNM7+7VxhVGa07VDvhGj0OQnMi
WMZyDaHKoxgDs27wLmLQKUrX5NcY407hl4HtyAHd1wcQXiSwqUkLN+PqJKvwPresOYRV9FqWtHG9
gKsqXC13OxdbMekPENtenqAPnd4RgJDv9iDZbhlbUxNlQROoVIj5jAIlwVDS+ElP274zNwOGyX4V
twAnRBf5Rhi8tHmqTJGf3oG5gDKKWZvMHNzHowfGZ6AEeExD2EMqEqb0YamHXg+aJb/4nMyKpTVv
+IU8lE2jc1/BMCuQ91EELYDEe1+eZVek/IEuppL6OkljVPxwxXjs5k6QX7OrvlY5YrfhBTn4aznM
pFXpM6qcDLJJRHIN31KbV4G0qgKVrAMcg6CZmDCnfGUQ3sKLs0K0GjzPBLFkV4k5mhWW4Bn/BggO
SOoKSkLs7kyZ86TKa3h7BcWSYMdvJ3gFFZHAc2POl/BRo5RlnC0aX6xSq4grxiDPGnR1Vi0x7855
bdiQc/7utXwFzF0OQu4Pn2w20i8nxdLhtb/4TEYJLgbcFJ4yD28KT96Yv5Y8l1dQ+tbqkTBcUwpQ
ynYLxJLdwsCbHzx+k5VEpn24Nml7x3O4fpxev2KUXn2ur9Ly/mH8IE5/H/fRt3XAfVqTFfWZ463J
J+MZ8FgmHmafXppL/BmRLK2BHE2UK38KQ/9PhEcBC5uN7PI1cFu74U1cDVB61AzcThi+sEF2E3Yh
upHsS7s1PzpcNQ5C+n6GK+HYCSckuW4jiKh9+ZVtq32xz7fp3vx+7LMj/xB/rfSJCVf9zvuJuiyP
/IZ8dfY1dv5lu+03SdDurBuwPCDipLzc2XDX+ocagPKay3YTB9ZNXy3MDzYrHQMP97I2eS0tFLoT
UokBs77FtxL/7fbKpTQnmJffiz3o4agkyczePT7knfzVIzll+6fsYV48LTzZKfgfIc8/ubxc0vpT
+4lqbAronjmzJynZWylbJCWJ9yJ6DXcRAPCA2ZkwhAmXs5EXL5jtp1eT2YjzixR/eVYtSPPnQXvD
lxjm1Ca+DP1YM3Vkn6VYNb4BMIe0G/IWHNCaqpZvM9hVCKhYrhgHp0/DbTM/73278Icc8A7HP5lc
nuDZFI+N+gEwDVoXTUvsLJbQHRACB5ELkQ01Rw0ECADBy0FIWyfsKuQs9h4gAmGMIlrWJhXSgwmg
GYQEhtVGrGFS2zHOgiyiQcwoKGluEDggIDU9tfXSScH4bczyV6OchlxIOA7F48lRHloMnU7cmt6F
OwLhEorNfmYxXRt9JhsS3uCGUs5rXz6Y4J1suZffoZJnNSg+N5f+8qx27iCMQylkT7JbjO4GdxvH
M0r4Yga/xUVokYTGPiMN+H6hsahy9jhXYXwgC/a5lgyoYO/BFKEMHYzPLgWRMPKZRT3yhhC5NuWS
quwQcMWZy7NrsdE5oGlBfIBLfc6tt3rFkKni0p0eQCT2otmAwpw0RneikiDkxfCLjeYZSGlEySqm
9zAdY6qROoNRmMmP90Dk1IezEuAnXNTzRyAmjheLhhwaxy+2THxdMkNyXpJcP+mvqPNV4WtlwPU5
2r0uyXs9l67VyTgb14bhFgjYOa+u1hX188Hh12NnnS2OjcNDzLFnSug2PUEBS3vWM68AvpbuLLq8
TsWv/XU/EaXHvY6UhchcqB1rJX9lZ/43vIQX48f6MTePb+OgzJU91PCD+ZGvX3Urz8Y3ctq/xFAJ
tmNtz86AKoeBBr+iSyQ8nhf22vUApg3P+LVJd+KFvnbFprk45+5Ur8QQYkSpFzCq7K9oI5RtF6WT
5IfxJD9IgXcCpyt2nnzKDkj2aSM59BLI0T/COdrxnqAR5o40rmxa0Nv/9ivsvcgshEKIup6Qfos6
glEiMNYIiFF2tYKr/tecxu/yb3bQzs9DehHtDPYOpLMAMCmk9VNIHkjsBa70eK7mDEcvX8FveRp8
C6QbSN1ZDehV4L1ZVSwyHgrTLgb87sJb1fwpSMLSR7XBPwfn4UKgb2YVit9sYOPRrNlQOzDoNAO0
ahfegvq9fbNv42GcR0uZlpQ0s0uPkD38jXlLxBsjwJq7sDOJBpIGBQxO4JvyJfuhe/2hoEWU0l3Q
dcBLlUQ8TAidwZ3K4xcijJ6OJR12UD7ip/+DoOJ3nh+LPdrJv/mhPLRz6XwPhlO6iXYI/O3faqcc
7BNVOKgsMnPKpkv7E57aHx0diABzeUqqKbwWENxP8u4xJTO7g+w8At5IC8VmxFwhdcLmwrNjfxl6
TyWwTdTzOErxh7Ff3JCFECNEs4WURVnFn6+NqME2r9N4FcADN+F45SiKeEbH/GzszW10KU7amdcU
sbI0P8XHzWpcasxRfP5B2MW6Wj8Yc1Gc0Ei8m26zhW9YV0fg7YBxgks8XKxjMT+XZsEXFR7efQKa
mM4g5preQOa/XovXtkQB11GRF6jg4s/hFM5em37VnfCUjCsUiGi18VHNQUs3JuNVxXBWMZsTP/NW
edPXrJKZ/tVe1W2HSJ18hDmefab/drT/8qkCd31+ogEkIUpbVYz33uQH6YqtG/yKu5sHdx13kbN3
9mQCtOfHqfplfzDEnAnu7/+IOo/lxpElin4RIuDNVvTeim7DYFMivPf4+ndKs3ghTc+MmpJIsFCV
efOa7s0fqCYYKQuG0M36jyeHAx5ZG3D7EDJDInpzDzAahc/xPKQvBjq0SdxJ7pFVnZzri/Ru1uIm
FXVttsfT6qvEtki/kFxziY8CqUh+iLkJ7vyLOSzQIYY1wBesNKB8pM/xqLzIH6qGgLPl4gkdvf+S
TkARN42rW1+Um3KLXz16DevU0ZZpJ9Qeg6g2iHl5ua/w8/zWzv61uXd7Nu0l/ekS1hJOXtKpGj+/
u518oK65Oaf041/qZX+IV9R1lFHWuttpZ/3R7bpde/Cv/tU6Oz/aPl3Rnh68dUoxVa9MbHUpqORt
clM3yqmmtloN2mTY2xNl7317m/wqndXjcFd5YEjBpG6r4Mv/93x1e/nIf/Jr9v3Rvyr7YR9f46u+
hRxw5ldTF32HH9GcPHBLPUHB4R1hwf5tsqxZ3iciZdgvia1B/0KKjwQ7jeElvTJ7zxtKJMu65YZ8
U3ixg/GfbKxsz5zoKGdgyaQFhS1TXIoUwiD4Oe1B7NuwiWEqUbEmou2zkcAlAjWF4kBxwW+gan7+
lpzC0ZhT2KM4ANz/IKBsM06DEewz6JSgzGoPIiGIZ9CKoBIhQ6P2AUnmR3OdSBtgVgmHEFDvw6bK
qkp5O1lZ7pGtmO2cc8gR4B+b8IezhgOMNWfOQk4b+YP9RXnJXxoHl3kIaTwbGvNOkJRScCrlHV8M
MLrorNzYF1MAmp1YoMZ0WOTcsPKv/Jsh6uqIOxkWaAReHigsmGJ8LF8ksbz8rc5WEH+Sm4Ssxxzz
srkuXCJq9xzfD+I9vsTtp+y4oFzn57f+sL/t7+KW3ayTsatunGeP5yO7mRv3wsayUXbKzr3ognAg
mXq4k+x3KDdLfZNrw7rLtWVrRftnxPmD42osR9c08m9G237roCbQfEYuA03wOhsgwUGr18KfbzWa
ARPE00SOlgCxDsEmTI2De7RaRkGqtnW9gQQUY0kXH0VEKWbmVWtphoJ4ZsLrfiruuOmMMRlBecLa
5R9pQMrCJvzBaIoyDyJWGiO6m7bBgibdKOaKPZOqWdsKuiyVPDBP2U/gAVloMfoJ3yV4lsbUAQRC
5BosZGVZDwv66VpZEtjlKjOV1DhnIyHKYBShT2Gg+ckK9oGFFZ+9lfo9utfoueSLcNmLCTUuQkbI
VlUyfTrwKScWDuHVLCH2tpiG/SQu1+QzPeOVRH5cDwl5BjBIRUnuEDcKDEx90vcTwd2O+JVzk5jf
YQEshTqzhm1AjpI9K5VZRmy5OuZqA4ZGT8wtZ7DBrOeSvzVZJNDIIDTGE6dYtOYK6HLorjFQBxNM
1nq674BOs4usHAbUuUBh6jIP5/DjBnvht68yv9RYJSpP+JwY1WMI0CBd0z4xSgXbI3ALh1efPiu9
B+CAHrbmebbVlRnVNc80l/YpsGxK0JCdMF5fFoAezgzSNbMBXMxMnjSO8vI8l+euCZqyejTyttYw
DFt0cEwclOgLW1uCPUfhsVehDUye1ORYFZkjXZ0+M/FZRrPEmuWcXRrNB4D6OCeoijxcZ4RqF+c2
TG8YLEgFLKAJ6CeVAWMa5IFGNSH7pvFmsj1OtDEAlmtw8EJ/J78MohBkTJx7ZaLLSFiYPfFlwoyZ
5DE6zw52DhsVomGSQmZwtPhO0FYDlRG8e44XT3A7mZd29peDlQiLHs8JSmZmYfq81YUYfAeQKxgF
0QwaPdRVABkmdYCn0p/KqPOnpAVi2smjUZd5bybHHp0CcYa4mYFhoOv8BX2D96qiD2VWikEUnp7t
BJ2wa0AsmcSt0MzzU9oWIf1c8DoZQD1wpslFraLoI/uP+EpNwrzqv5GVAlYQTWF8wr+H0mx/qMFw
VUUwxziwA/dNSTBEtCx0yEzQYwLn6zHBMCq/MWdwATt3Wkl4I6F2XqbaFH0AVHoklqow2Ns1zNXJ
ESGyWVpVbDjxpkgXCVZf2ZIfxTOEds11UWxRCUHXllCj1pNUw4N6BukwSaZIMuG4YCiMDx8zo/aB
J1iuLqwnFBKaBH7zjLchxhmMiSyTB3otMvkCYC1AVtwB6knmjxnVQc41L+BkKZT1P+kn4Bf4J4AV
5CWGEHUn5nihwzs3Lv8me041QV3K96EvoGQDJiuQTqhjexBS6A40VUf+OoL+S3lH3Ql2Ht0B4IFr
eThjYhzAeBSfTBkpPkXo0t+wgyqCMQmPEdVs+cVzBTN7fngUkBl1Lmo2ADn+xEsMkgC/mC8ytZwi
m3uxLCAXeLf2G70S/IbMWsrqFP8yD89l2D/eUmOKnoM1T5HNAw7yNjGRBp7j2oKnhXTT4Hz6iOsj
QyiH+fQT/fDc6hdlMqVremGYjuCWZ0+NzW8GGeQT8jnPjhKWTR7agggcpOT1xzyMChgcmMXK6IER
+JM34pth46P9ZjrBnJnssq19kUFEsK+hDHlFdx2tJjW1/Ms8mtEGjHQxY/hXnMpHeVC/7QtzWi4Q
l0aJRyrDW4LTYFKL/xf3AwU3wKV56R/1wRM0KO6YGrHoiJE2KCfLqUekmo3hIcN0509I4FTxgs0A
j0EdtZDjDcQMwPRjmHiA7XwdvB0FAYIAvoVNgRuNp49gxVOFXjhQxULle1EfiP1AQWCq/9KIABZT
zbNMAgZMPG2+xDsmyHGiakTfQivCwuFCs8S4Wqwd9VLoQI2MksW7zLWPfkpxtgNc1CMaI6Y19Ebk
wYEMU2BiNs2dSW3EO0JjjJ0DjQRdxx/cKmbs0Q/LCzCDMQ4l6RS7rL/5Njc8y5H3BVUsBmAqkSFf
LqihJZQS5m+7Qf+LgEfc6GRrGwy3FyR7RenCZRFhmmQtmRCXgIOEevQ4IZAxsxxAkz1cPZbMjCVn
CiUY+6O8gWc7ZugzYJjFmOCbTgm/O9sYMyvALYRRJuw+OVo0pDbzslWmhnOmmpE85rOMtmm01cNZ
Yi+bdooYG0OB9sGoU0GnVY6bZvk0px1qS8pt1D7RdyBfVXPK6mR6oWLeGa9E8iabRrNM1QX7XUw3
8JzifPLs5nx6kL6ciUG4fLyCQMqPd1HHFBP1Fzy8byfPduFUKwv7GmiglViQAY6cAJL4BeFDz8GA
uzKKZSF9F3/y5gPHndj1oewE75LsaAhN/1m7Sqy1Ce4luAhm5oaLlujz3Fu2AL3ZNGq2BY4J7I41
mo5Jnh1jZ43RNc+B38iyNXF+DscGnmukTnHkQBvneIK06I/J7+L+Sgsk4eP2r/lkSZnsP1Crk7GO
w+ff3cpVYXPhHsF6cd0+nGzM28C8hDsE6UfdThJjgYOi3c7xiYGt34ek1CwGaxkYi+gEi6rT5xCp
i2LmGQtGUgiiuIXtcJUQIgEkAC8nnwj2FVqF9k9XglQGP2oMOmrOPGgE+DTak5pRHt+cjcXr9ZYK
JKv4gNt5gslGs83w9u4OerbmyejhHtNFjnfc8/8j+ZrdmRw7nhtGdh0rEA2LimZUiH5QjmHbyrVC
3M/9TdJs8JxybEv/GGuwwrl4LPLembSOYDJk2sTL50WxZNRbaRNmaVy5qJ7UEUNjcV05NxriFTGX
xsTG3WJxmBPNRQsD0ItuxZji9O7Lu0y/4PcemlNcVP1ojuzGzLaOvM+yHV9n5IIBDkKfgkPJ//Lu
+qX4YRjCPk02LDYkivAXmBbY2OC99seosokRkMfFyY1WTPLZZ6DotMY4IEodPx/eGM5ZZPrmLMbg
Dlm7DUY34uTl8luGsFsvQsjzp8Rdw2JFNsiizIeZjT1wzixiFg8zli9z4kIesxNytgbv/04mD04p
uxVjIHY4eczpTWQA9ypGQWHDwQeNRSxqTgyfYZo24ZEqtUv64H10mqmBYRpUI1MkFbuY+VxRsXi4
UCJXQWCEigRSHMx4HacGdKRweJG/UqCPuP31asrtL8F1T1EvbHDFDN5sDGIE3I0wFsIjs0o3YY/x
LffvjOJL14BwAU6+HOyWSJdkHCnWAOuPPKtGwhV4xnZk4hdq7JjH44Mh25Qn5N5tqDvwNsdlgPn0
kzAlbKiwL2dNAljidEhz8hw1V3QwSi6SKmo8xRDrN4Jb6v9ih4Xu9t79QwbIazL7pdpuXG3Fdaag
gprH/Q+d/EmcFtuENWOtxRwcrEKUZBF0T7E0cZOhB0ofbCYx8TYih5QZOnttk4rbCoYW2wB/yaFF
ggH1JzR0HFTUbxYpNH+2SeobDvvmh3KTLRsX4wRVh/LFuI3iiwVEScodzd3BT0EMUddjVEXo1cnQ
4FVBnqqiTZtSkXEqLp7PeWKTID0rkjne80F/fOJYUk/ZZ+zf4M6xzHFCqQKwA1xZA/QJ+BEwhgMr
5raDGzsGEuOmkJGm0Dlje4Zc00cF+FWzD1Hb0LN/8BFBQCS9OdzKI/bhJE0BHRJOB5WGlL1LC3DO
oqeZroFmvZH+AFU9ZG//o+zoXgeyo6geN+4HMyvaUjrv6OZ/MImhwc3eWA7ToTa34V3DjvCFRMfa
PR+WwGmfDxAiMATz0N0kIDLUkzzsIy+TtXgEURz8BOzVjuPnCze5n/6IC4t8VFlxDMJolOGN6/xK
HSxYWmWio46hcu74N2AGfH74FVAi+R00z7wCcAz/AtLK6xDPBBgIJhDNEhIYAAvEfbT+IEIY3b2B
Yfl70AP1YOPh0LyRBBkMMqnWvzBzSN6+x8QEuEKMXBJA2RFpbPGVkVoQTJip8Bmv0gmhm0ubHJQT
Db6YcKk4nYl5FuOo9KpurTOTGleGEY3f0Igx55O9jRcsQAz/X8HIDUTgAZQCQ1L5MoGHkH+iBrWa
a5eSK313uPUD6UGfmsYU31BfZhIrLttE5RLkhXRgmlpmGQwe+QFIRXlbeB0IQx2NXJBxgh0rkVgY
22Sko8DuEhnL/z0Dcrnw62Fi6HMLgCxhE6RRqmBEJj59+oqSKQWcya+sQtVebVPnHoA1RyEtKBoE
Tej12SSJhfAmsi/YRexRFmM9CFepy05KGimVvRUuKnaalBwtzsAeU7ZPi5w9H8StiocE5ZsOcGaH
YNwMumIU413NZlVDGZX0cZ0M80qDmEb6Ot+m++EiSsL94J4+Wr5mcDxm3jWOJvE0nobTbCY+6Eb5
5zlBLcsHIMUXflVf1EST//NYBZMVdw4mItpUEHyi4qCzFmDNwRjv9B+J4U4Bg07CJhuJg4y1Q0sT
gY0OeSlP7vGC4kQbVySG2g2CwezaYeofbN2TRlladj+DvrWQBko3peWRM5S+TQUUJzJXmd0VCG7D
pf3kYMFVtcJmQGP0DAlB/enNDC3zSTP+Fe8Y5g4B0344V9G5qNXEzpDkMF9zbFxycDI3HplTfMnq
ItB+gjPiwErDCxXMSdnLk+r5LYVM5OipgvqvEhwAx7R1zInrJXejYs3BmXc2lTkvy3fPcNhT2E2l
zRPTfB/NmmuwYeP442+q4Ng6W1XlRyXr4jnHGUnb24wf0z5bBdkh6nBIGHfyqsa/FCuSS5t8vO7a
Zz9+9U/M7+wbtTykFpKP44j09hIfJuyK1J5IeBFoirWuctAY0OnGzUx+0/q7YzWqWK6VPc5LVDJ7
GE7PZRR9S9EjUq45jOiAHc4uPg3WgTZFOf0jLutsmYgM0J5nLTi0/tPWx47qW4MIkiAYq2H/EC2T
iU4vgsPC5tjZMONUQAUVLz8ZnhitA9jMMyBBnb09gdsB7ZyEQaLZ9IcPoalndBhHpCwHE5U7gASl
BgJBRlMiVFsN4cOVNm+9fib7zF2AJVXpaNbsBAy3JAUDi3orh++BxoJ8qAiArpDU8cIBGGnSq4E1
QSr9tBLE1fZOvaph8+ufpObmY7QVqhLkMDYOOhLZxXiWQTlCPMmkwYDfbZBMpyAcBeI0dwlZ4/JV
xujK9VBj8lpitFH1d4MJ/dmQ8INUsyXomSd/9OgXNaiDD2ttM8fRcBZjBhkiA7Kzn0L/xQ8RHiDe
IMFmwMivRW+BgLt6OzKIkIsPEQC1v/IC0lNKY9IiK7MGWObY0iWAVCr1NOGV2shAvxYRGtFuFVjz
zrcOwgeMipCMYlge8CzMZ08GQkrwINkKxpHmiKNsLlsJSigIssa8NPd9e3alXy2Zh7+tvm0l/eEQ
xvl0JLwOxyYmT3n2EJfa8cBVDIvzErku02jsS632J/Q13jEaPabvHkRYm32sbM9BhFwA1neFeoze
lYglHOMtWJ8d6JrIhlzJfD1rseEjWQuhE9quGM2be8qg05nbqJ4rwdH0WOcc+WnwKcQRFD4ksGWm
gLEKLYpiTHPTiZXZ/7QcIAJ+Uo0lrDpA2sZysPWcw7MT4X/VyI7bWZ9JSxMlvUpeaQd7UUPJL7iO
ig1TKMKs1Mc5H2F9Qh2aNPqq8iyu94MU0hP5rV+EPoITUBnyhoV6PfHIkdGCx8AbJ4cYDIt9H49u
D+urLro3YHJ+YSF1ITvHscA0uVPMc9EuSSmbBlxRXx17kK4bCoinvK6f9za/ata+RvPEl4xy52QP
rdoYCOlDFo+BX3afxIvGMJd5xdQvgLLPQEbh1anR1UmFS9qizU9STmFd7gxsbuse1gModVVGk5CC
ySkdAEBzZCZEpFfUQ9YlI9+IEUD2hAlYtl8pY5psRtdSDkvdvbb1WpOvPnY+GuRcnJ+pj3KRU2My
BSt6toEId71PHy16LC9ARWjPn4hqJVwPENdoHzf8xPoydg8VT79ie64UwBQAlSflmeq2RIozKVKu
BuVuE4M5UDOl/ttkTalU4yHkUfsehdwuBhx+I8W31N2XzJ3aaVUUqH0ZcbEPZ9K3Y34Kpp6yf+nR
l2vqQuvxI74Q5JvzihukYKlDqaC9EoidXnLQvHXGLJFaw1DpwZo7vqiBP017pL/TpFjW8Kkxooz6
FWgZ/TbWmZ2kfTdFQZr1yWwOdq0vLUNU6P5wdsvHYD4c85HI74RDWd96KgH38ox8KuzGFNRKIp3S
d6QFSXZ6aZ71mqfO+E/kU3kYD9V1+uo1hP7hHrv/jA0wUEHZ1KkvszXzNP1hmVDslP48bLC+3xEE
4BYPs9xhX0R4mgU1V9/W9U4yN0GxNBUg6LHtLrQ5rFPN3+liw8SaRYpvgwHdeQV1zhnu4VDh/0C2
d7HQ5WmXCsFcR7o6rUHUX6jIB6oQG3RKL76J29K0V9SvbZNW0tLnRkyTIx9DtGlFs7fqfQ4xQEwl
vWWOISU2nRbEg/LhBMSkBySpzyjHY3nUpP3EjfaquyyMXTeI35nxJ/ZDgLxNMka9mJguDSXC8po8
tUGA2yCkinRQKvid31VqrLUO8/8wnuleuaiVWd/ZK8nkxeCNIuNei5h1rlFJRSfEwY3xaD3cFPz7
Ux+rUjKzdFDUTNm4qTIZioXvBLgIKLuECjxasf3oLosb4CwZN/HUq5cy9WXHbtvmv7YfUlQtYQz6
bB+rjJlvti04NHRvI6cXzMg79iO2ymCETXNXSgB1SN1RVvfwDoW4FTfPofe/lAwKQbSjXYePXneT
J0MAY9s557aFs9VyFU/JE/MDe1zE00He6zoDa4f22UIiuxKS2oCds5MITdEWkopOfF2x6ybMVaFD
+met8Leljd4Nr69+nURnDTACl1zkqZF8MUDYWspP0CkwKL27+8EylfFbMxZesw3VG/mpLEFM/Rcx
IdmycEtvppF9LuNjZh5KbNG6twQ+nKGocYqVcvSUV9dB50lwnpwPzScGIwSmD/NvvTs/yZ3g9nTA
Mr3mEzW/3OVEVavNuclP5JXF7FgalbgH3VooWjnzS+SlQnCFRlqyKerSG0An/qcw07kPtP65KFFH
9zLXwEKgj6eCD/gKSuDuhopguQ5BNPknvLM6Mn56T8yG2vzlemx8KvDkMucNk7KRVGwGZxHEaz3a
FgzpzIUTfZ4qRjlwZioIEnQrdoXN0tSwthpTb7hgrgWWDURgLQJ1bqi4Ea9sc92IJFd36Rxt6sg8
Ofb+PjdxYcajrD9qxBny/Bi4WJwMtGsYGHdI5JK7Vr+K/O1lPx4mItg0NPm7RZaDpX4+xkcMc3ds
CrmVveFY4E1GZagR8niWo2Miz4qMoJdz2F6D6lVPc/1tlxhMooasb2p6NxngFYsCnh0usNh2GObZ
Si4VAa2CLpCTB7qN8pMs5slQPWLszlWCh5o58UOMWyf2WJpIEwDGqTshbWpGeOHfR4zlsjkSTH7K
gD/2Nu/jAv8lLIw6vBS0cWzSBYhQkPY7RiOhIFjprkKyMjvaC/1uHOW9tjXX2qZWTrF29CEcUzkl
W9PbWt/1Xf8xfxRsqOAgwvhnOAfvUji/QIkWaq6eoiNm48wQoRNel9j33n8XLP6SC98GFdw2cCra
R6G1d9fu2uZD3ePGdSQEi2wtwc5WroRPweVuhWJtJ9hd7TY/prBBsjNWvBfoVHzUfLSX/lKcsz2e
H8ihoB8zW2L4xtQPP1AUQQw1kUP9DdApT5ihB9iksL1DPxdDFcGZAcBm/oEoq0CnhXbrTU7hH6yf
hl8CWUX7i9IiWcYJ5onlQWjkLBR18YOLvvQfqEKeqASRHQA6/sXVQWMHfwGpAT+iE2DyA1hMcwLa
wVkD6YpRwh/xmZkMrGfUguw+TOFx9oBxAqGKrp1OnmqFNz95D82pUi6xcYvcV2L966FNWaAfDf/I
QKQ2UwCsbIA3yEgwIkGPwscE4jOAvsBMkKr6wqWCk52zAlMjrI2YAQDfgteC7DLgE1Ch/cX4oYdr
D/CN36E0qpsJJtm41FUcvX/wKoNFjGKACIkhZdgGaEegFUA5jqxsqmYMq5AAVBxshPkMEJKDlbuD
SITrAmPx70eDoS2m4E7AqMwhQbKAmQH80BwBhw6Aos4ILZKlryt3W+cg1rsIBriyV9UlvtFKyVhl
a3L8I0ivj0yMhuHExC60tkG2AN81ALm86uoNiCP7V0M3JMN0clAZAZ4ek3DNiF95Lk1/IQU40PkY
shi3oZhj0YKqCJUCUw/gJeYkbMEGOVGcvvha0m69gh/vh3LGebN8+48GvuO+no/qZogvOG/c9xG9
8jAQWPOCIIpRklgnQuBakiKX/p5xm/tyCXRVJnoDWDYZCH3Flr+e4kxYBzO6uXRKgABSesUAV4Qd
DSolIAM2aybBLgRhEBfeQlbN3yCmoV//G9fgBIT1LANuJA6wSrG4MvopWhReMLFB5Quv54QgnhWz
nMcw5mDgp7AWxFzIp7YTuJkDXe9vxUyKhTxx52SeE0HCZgGtKpzA7WKLIaBkls68KfSBCcq9sfn3
kY8RRyojGzzlOXIxJaX554YaB9IoIkxJGlUSa48S9pBRHxbCGJYiGncSbgPRQ/7YOJr/J/bJzik3
eY0IXEPuXewKhNrx4T+Zd4pAWzpOqQYz754PN5ZkhBZNnVQcu8CyzHyZ+RCfYJwE/gy/9BfL0H/R
FErDtDgRFHcQdquZwBuzHzGlolnFc+iPR2XDAuJ8ZQr6xwQCzos/kjlHrdPSt8EeI0ANCAVC8ERl
fxUaKUE3FRqpaIocbur9fcB0ZV+2x3g+/X3kYzw2hKkeGCsTUTHnyifn8/m/jQUXJJgM6Z/pqX3v
vqjmUMs/xeYaXNu7ek5vnE1ZtXc1fCSpC9cF9C6PoJUofefs7Tl9TUJPHZg1QSxIp3PqBpyga0BB
l90XXU0r8fpMcYTL1ca2N55H3wTkDYhKqYdX51jWxwZRiIjOEJqLXMXNbrrZbThyhJRViK1VMSnl
tGfAyf6OPyp7Pc/aMDaasWmbDcszuid35dydhMANL9R/IDN/UWX0kZTWfApJvXpPrnwf9oqcGhZH
P00bZT+v9p94tdY3leCb7Gw/+a6SC9YDw3Dv+clzuzqTa16ZIuOcpPMindhM77qJMWIMzQduiGNl
BN9mBJ941PFB1fSFG8mI8meE6RgfGbaReoveASinghZczTh5NfYBiFNDDCxiA7b6qzRZD/om83d4
+mjETXBvZ/WvHLDr4qliHFJw0Ax9lLc31F3k7fST85Ae6lt9m+/ho3zcH+MT/vj3JgHtnkXJzHdn
SjF1o2mKXCSepPiyEh3QI4+ZN8lCSXCwWDT6omr5RfwTcfJw/CJZKq7mvbk2HM5CqqRx3PQ4Clfo
50k6pMsnpxrHD8Zb8UZWMZkfmQ03BEeNvC3Nm04cg7HP03XOcMox4PRJX1qRzluLDEQK7QqHDQZY
yiGITwNG2CJ4JVlH5Qlkvww2zCUIu3Ced6YMRrbgfPBcGHXKW+s+zFyewSVgCwJi8OoTq2xwH4b5
yupraJ5TFJpVR6TWk7bfvfTPm8Gk047elqj4lZ8audHgbx0PCczCUlaZP3OBkNwDMzOlPJW/Xvfr
I4tFoRD2L7kP527+y74+cihTHP9mS+iZLXdcNMXaCbspfUAoYsIeYfUPHwIGaJX2WyCYyBFPBOq1
rFJGF9zfsPhL0O4MKkZhA3ZjlcbZj1DYIt40eBCSbCOIaIPnxB8sTnJrSm8sFYfKmNsSa3CcPvxo
L1sImnVYm9pGkbd6B05Fi6bbeBdpSyhC7bD0m11ZXQrjR2WUl3HLKKDjKT56EshH59CssvITlxsK
dKOtf4xuawMLdoAYloUBZLHKi5PlUGKpu6yfGsZPBY5IAeR92mP7UL1Fy2lty/iv6Z9K3ffN0aze
oXEm05qn7JeXwd1n5iTEViHS/+H8kLTwqiGDIeGpYEB37E7MAWjQveqs9hbeptcEn4gYZql2Q7fU
GT+ue5CVhQaBhoSJ3zpd9wGFyBQmjETewrfNCy9AFvP+oZnspeExQZXgPzHEt7j9kmsTAh5mH79j
AGP9aNK9QAoC199dPt0pguKsnT2bdWutGutfBOEy8fAcZ1Zce3MCyCkon/rWURc+HpfO3OjnDehD
C6eSdryKgcrL+l7q+JgFFsgP/pTZzOro1EBxZjqBjCumkoCV3PRVM/XTF1iazk5Fs3NHAyjJ7GA1
ZvOUpUFwjpyzw3LWgelVC2HtcCkaUhOgLcE5C4X0pNmeU+UW+r8R+ttfVTqYcJvKlcn5ZWPfXHwH
0dFk69JsxgJCi9wYO8IdCCF5AA766iIm5tvb489XDxPL5RsX5wI1Fu1yfB6MNXwjG+rjghw0zBP4
kXR3DtmPFPqwmKCmTNMboTGysmqzl50z1InPZLC0n8o4ouzvpT3yXehu7iJVV5CyjH+EFQbyWu/I
AXuwgjOYgd2BIO6k/bGpzlP3bfhXj67nWS9yi9Kix+Z0HboLQ/tmnFcFsGOVWyl1kMq+O66TwmN1
yhCgpMwG8kBxnB5bd0FNQpRgtyjbjeP9A25Sg5kuzX0xEmRsIiiAs6j7PM1rpex5jkZN+MUWuoSq
LzF79TMQkBdxGI49l+WlZX4P3rdPHi+0ii7Dk4DWO0FgkkTItMvqbGEZ1WDa2y8dYyv3a93fLUG6
pZ9eOsv6rtd2BXH30dbWFp006wsCy5l7tkCSEEO0cFuSq4HIC129sYvZT81jHdNkUTxRA6V33EZT
in17OgAiRJu8hSa5TByOXQAzHEKDiY38qGz2YXyLr3b1KdMrKp1pgh1Ku+uRLlJSSrg9fiR6335Z
LPNiItmTTmC56yy9Z/XZrJHjyB+PYQRriw3A5voVWO8tMvx1bKgOu6FeWs53Z+5yrAyTWffcKRb9
AfDJRNHXunHWrI0HgRzCXkx2ZA52cg6TE1MOM9k7/R57hJA7VOLGog4OSMJkQB1f6vIFkqJnF5/R
qQMUoau7zpbwJnW+mhL/eW2bQDLnmcoBlCXrrrfJtLSJCJfXKa5UDjSsgTQN7CG4qiitTPWM43kq
zxX3X+0f5BYWBkcOFvenkLEYBsjtMWB/SD0cTDEZd/FdVeoTMAeMh0DeV5xl4Rwzgsh44YnUtyMM
lxJGYy5vs0H+n20y1wSXTm4gacj1iI8XWB28OZW7oNS20C14qG7uC05PgjmjYIcdWBpsgBJpU1zo
QSV2yNMeFlqi76Rqrzjn2mfg15FijYXDOrVvcWfhtfzy7ZvbHpPkYcBDGT5pvXbVG+QSd9KYm46i
lISJBvUV8Hn6DhFoqRK3LNm3IWm15drqrm5K2ZTDmMQCE/zLyHBFxFmr4VtCRly2zbx0qDFIYb4u
vRplLair6iHKNypdnarf4EHqxOIFGDLjJh/l5H/jx1//q+xvQzSRnBzigDUQwNjljwEZxmaeZt3C
+B9wKEBwSZOsZBPTO5keuRdLn6PCGuCpoFa7q2AhOoeb9DwHzR7DrrzHQ+wi5zh8PvOxUQAC18gg
QdRSSOxdg0MiRbo21geQhHyNFLorIYHSNEvIj/BIdrg1YvAKnxehrqMM++NNom1Z7s9o4/YT/EdU
DKW1H/oslcm5GyBxCE8pvuHxpLJeFgI+t4ymtDqFerKrV1BOwnQZBKsoWdfRkhQw71dFS9q0n5AH
Nf1a5v8G/55KvNig208dvQLfNubJs8NBth2zJbqwseuHl0PFxR1ZWhsBxBy6awuXkLLB9RDyt0/H
LhFRJ/nIsNApxsKe1H9XFoYp67iYZb+pjjZVco4GPtp6goA59yHHPJhN82bN85yYXvXqevdK+k0a
YkbWgf9ERnhpTQp7419VKl8XRNga42wFTNldVOolsEg5AH9J2oUrKFVOP7Jw+smn+J24+hJWZISY
I1QNwpTHbkbX3n1bwXfYY+GMsb3agmVYK7WmzS0PEXN/DDuEm2k1bbGIhbWIUj3bmnhWGj+P3GON
K3vaeePKneO6ZD4SzDyq8p1nrJvCFoKqiFEkNWMU4KRMBaJCVMgZaYsF579wO4lM2hLAHt+9JTkj
MUSLeMip8JMGyhoV4lPDuK1DbSHTmbQejh27Mvt16RnCY0wjYGCck2JHua8t3g9jDU+qnQU3PL19
70eBDELlXYOIyK+4BkMGmOyOHPhPTiml2sbNItS2PbppiZI1J5uRPk19xcNNjbcKbngD1PqPBOro
PA8tuDKSndCb5PY+oNeAaWmGs679bVsiPqkFBSnhYGv3Z6yPmuiRuodcXWIt0kVc441RbmKWv7ip
p3bDmhigBOn4ePBet+keAWYbnSrC7lztrpOdScNjLQpYSczDjOLwnDkY5EbhutPW0EHibE80tlLj
yYiR6oig3ELZgsIEwwoWnn4X0ISuA9cy+m3Z7oZ1RJ1qMUzrjTuihTbeSgxpPeNjlhgKCoCqfaKW
zb7ifmMXKQN7Y6RC0lTUYwVyhigeIg2Cdqc/pbXP7BwKZ74pZKhFNFnUMoG3jrGqTEC/AtihnAUQ
36Hb4G0M57Nel+T0UfSZv8/orcMIyUxzFxbFInUxIlbeNrZR7vR58ZgP2WPo4SA9UEKFewpHo76G
iwzKJUAKiBCv4k5XOceZIR+lL/fYrWOcxNTv5tRDDSKLSfCgqAh5mxltlERZWVOioolu4MJDDbWu
zQ5nrB/QLQj3ptCpQWGT6R85xwkQoLXDHR9hOX1KuvSMGcJ98hTJM4j+9fAgmHFxLrBtoc3BeOvD
LE5DNrWu3xbz7ZF6JgwRR8DcGClHOYGqL7z12QOwLWbz7q4g/ACP/YMUv5VuCsCq2anY2HEmVeAJ
2Z3oFph6SAXVS7aDprZ0/mGx9cvpF5OHZOAaUj6Y5MOsFMTfN0AXlS8VLq8CHlf9aPZw5H7qLfFX
ZwCn9mXcBPJBDI3Aw9/yN1xW+oe7daX9I7YeBOYQT9C/fujSQavxzkF2RyYiAGRFIv2XcXQGEd2Z
SlMdKBvjWSh/uIExIajpLEZZ8ZXeJMwXJkY34aZr9zFJV6Qt0ZD9/S0uIilyqtPzFL3Ut/6OXt6r
oYmC/vu2FRH0aT34IWyaxkM+5Tf9RDxGfTNFsmYHuHuTHsaBIIb2rRE+bo79DZPDlXBU8U72/rk3
78U/fe/9S67RldVYv1M+7HW24oEEiqv3Gkoz6MQ23HRXloDqMX4fD7ZQQFAQdwylYTPiVEuPCp0S
P3/mZjKFBebTvG1kVA6WyA0B8yDRwxi+bLhFREmIKIUCGzwLUhuSIH7cl/e36siaMGm6UsjO4/Q7
B3bWhFHaijxW+Rud8Db7aUTqqxATw8H7zn9pTJp/5t3/FsD3D3MkL1sWjE//2R3GnJRFxEH+j6b7
akplS8MA/IuoIodbaHJGxHBDiW7JOTTw6+dZnpoay9lHQbp7pS+8oarspbGYR/vXpJ839M/8WwT2
3weplxcz5ccHo5DiONfbzNKDQ/vSzjfzg+3rvBU0ooKhVhA1PHaDM6CDsn/+dPcGmy1ueT+Mu4f+
kf5SmHe7fmG2bakoFWZXnhu7GpcXehv/1M3+2fQP/dtAvw+7cFe787BFEe7hQNTonAThdBIZiKN4
VZNUx4wCq+uUaua6eQwL+A0Wi5JTjrsPQMzcpawg97lt3Zunl7xJX5gpBt1n97clC6bT27Gr689p
SQnj8amMnHnLuIPtZ6Gdaz80NoI/Q87K+1XwVnkvKJ2i+PpKgri9l0qBdBl4uxCAn7uO5vPlW04J
hCd5V0vXnNuQtykf+LK8bxmIwtD18oTTJNObChM0PfGh/wC/8tt0sjJM8Ya2E50D0xrkaj7J9BMv
2d89Huh6pNYYeHKmM+84G4T5eFKPivzbF5oeiBnOoBYIDQzzrwTPBDMIk0c7W1y9/s14VwfdrseT
uZ2YMQ95BJzlnvUQ9FQnNf7jCSgeI32EtsKepFtHWLwYQI5RvMfcE0TdzlWaEFhh6Ht+UnjRY7uq
rL6WlgGAB8QGJXB+o9mQnC3ulXi2EF7/u73emBkCPJRzH7GCJhEGNqeBq+g53TTrG/tH9NSFfU2R
ebo2TjZzDWHMQ5eD0v0dHlF3SxAj1V/3tnzlVTjNgcS7ZPo6kfyAjNyAQ8rTLqbhflLox635Ww4c
pAdOV6yUOsu3B5Znuq5EpnuY4eYMiXkNQneJdxNpWteI7hQ6l49E+/7h6CcOUPqRFZEHKE51INAk
y+fZcUasyfGWlV0GtdDKcbadBRmSTN9JvxjEkwByLtMFT72L4MhIYaqZJclHVYHb8GGk4ZytvzLf
2UOFj4RhI2W3YQgiusZAx/UmwbxwDntP9OR8s4rO8DvabOoVlXmR/lx9qxpqGvFcn5fxTuvPdxXh
7C9Gf6Kfw6Td/2b6l1pymO7G2Pg84KrZ4a6DBdfJDouvQf1jw9oqq1BMfWLCSgq/OU2bIFO7op/c
xp7M4mM3WOPl7z3r0vdqsO4l+iZ+8Blfj6beSYLB+gwM53nj7K4vnfPkQKpyMTjSCkl8F1vzRuDl
Fuv78k4sWQ6aA2eE8UPz1rkFg3MmVizJD83SN95vLbwa9fT96EPPPZ0oSgmO6qOTuET6QL+sFnfz
FecWDjTgXXXPvZzi0JsQpraJtvV9Vw1qEV3akujuZlYch04dt5DZ4g0/ohd/3EePfmKidJg7VHaT
9Pfje0u5rSy9HOfInHxjVjaSzWPddvWhnnwcyS2VxNK/8S+fuAkN3nrhO5i2Qx70iDQM06zCVs0n
Ac51b1pfDLKt6yQo2wcr906BGtAf2XU9odLAWrL++F32VmQyg8jCb7p1f49by9999faR7aXJi1j+
+3ZmkOhAbH3s3k/vOfzSNHJ48vPkpYtO+Mli7EmNNoN7JxT3g7bn/3W94irSWG3RBKkew1b+Cc8U
eyjLr77Xt2+soHqYzvU0eT5KNY38iMgMMKRDt35tQXpoPrVkdduvQMru4a328vX9ZE0Lip/pUOxO
/QnUAGR4j7ltDa2MdFCr2AdG+NIy0pc5fz0mG8zwZHVNhLXQDsp1YbAkIL3VIOgFTOub8YWI3m0A
HKMdkWnHr3fyD7naGV8e2QVLP8++fu8RL0fw0ePCu0132VsM9qaVoK34exqnJ8ceNOFpnHg/0iK8
jKk82afTv9lftQKqp7+HnwCJGuucXL+cHqQrv/VMTsxiXPl4R47hitsSzA9sbwjFN63MSdoMP3kE
ee3M8QrjPf3rTbl30EI/dwCxYHn8ar/Nl5XV2IB+3SlmQafsiVosfk6d3HuXVZxhQtAumiDrr1MH
UZmo1r126Cy/5J5H79r/7n+tc0BnEixi7+yw9OI/Tt8A05Ps5/Y3ObSTtwMFPf2ZHua7pRR5De94
fgNUH4ChSafwuAFDttGrPn6p998P6niVM1q3FKibezm9axbcvgXoPBXYhOjOQjTvHQeb6qKzCPjs
Ql/XFgbpNY85XxjTkRZfsHem/pksl36Ko8QPOOsa+P9PNic/8svSz/HNC+zMttTRfZB/DZfJfKF/
/870t7/b3ywlyP2vDwDrxmlfT3adv4e+tIdsqX0Ev+xiq4S7/WwWGmEihAZkrnN/iUf0U0Xclz7S
Q2wvWrYPP+fe5uc0kNkzSWltR1fbizZ0/PXsBB2C1DjMMGGttbA2STbNzLt5WiRsQtUMvN1DMOoU
ORzZJ4kBJXUUn8jPjHYAqj4oSBS+Ae/2k3z9/h5w8DnHB3O3dlgm18bi9dzIDbYz5Ow2q2khxgda
Sy8xph4zHR3fFq97fP/SOD2azzLjpwdvSK19C4kApgPbfm6r573B2mhTCoR9aPAwD3zo8ksTL1yd
OsspYm90mNcLkMT0qah0FLBgA80/TyBI0SscGv4YYTazUanpxTdDN9iJH8eEmxwJ61SFZg70eGEs
tADlfwy9U70DDuRPaEQfXgzlCWbR6c9f+hPmde7bVcy/ssPT+/R19y78cAQ7dI+q7QNCQzSvclFh
DJVSGN9wLj4yH2c8Ep3mt0QTRnTXOt3Lm+H65VS/159dxVG6mOXb5D65fB1GqiDRol2sqRu01x/T
dm5y+twMk2/x7NpYvWZHmSZBhW6yFw+fZBMy49z4uSr7CupJrGrX1SvKyT/HLkEe2jslp3JK0vB3
GebnluAYFmtGCVCvJRADbG23RDkJChEKiWUaPWqy9Hq8h7jPeeYvgNIfZzemc/5YuCEzPO9En1Zy
A32O68xxv3lVSI7fFv+8pzSgFFWQj0vkPq4zrcxbXPFdCOAQ3urOy/8/yJ0FRoFUPCyROLgIRKVw
M/4rPfIQM6YJCoL03ypadL3Dx/YI9coE3sI/aEsg9cxK43ASLLqEwhI/jIabm+6DNlpxNB2tutNe
ormMru1Ec9W9Noq9o3maGtwHh2hfTfZEI51E7entR9pimeZ6lmseG+lRELjAfWgWBgzL6ptuoZn4
WXXzIwJdiDSC9XbirQjRD8WS/3cRYgtCgHkauzEV1NZ0aE8kczq5NHeQ9nba1DtpkJPzf93LvR8Q
0nVXlA21onWy/mOYWPUQHjRwFL9sC0FATiDqp4mXRL/QFzyihGjloUZ0RDCCONOe9TJtKZZDeu62
8SmFEK+BMQlfm8rz+/RNVt/ETl0qqCWYg782+QX/AtdeugTX0tMsDv4a4EwSfl6T5XSMg8V4M+6e
R+DtICU0iOEnAO9utAEf5QNUQSjUKodWSpua6B+FFF/5T5ommLXJPOgCWbYnCgvIJwMbr/tlDQbG
Ihw+XVq3a33rWC/12drS1HRm4AU9Dj2kN2paAeIT1pzggO+NTcG7L0yFr3UHEUcEuxNGDFkQUVbp
nQilI+ZK9EITOHYY3PsUgcXYN7ZmIAz8w7j9bGp3ojYlNYbGM91hBETggL6QrSS7iSgFp7O19+vv
ZV61nrOfkg3Gy6WxleEFxEoiZBFLODE+823sawPEFRNCYw1/LF+Zzy4fOeKP4ZRy63QdbUI+mPmU
Y8TRU1gy86ycuAkKOAD6puXdmkG5fW+4+7mM4ZQcjMlJwT4f9/6C7fyvH9O2t933NuMgrUvTZVSi
fZmald4USwjqdx9f61H29yjimgYFj8PYN0E7xyyeUybCu/j6OirMdOCSr1JtDDLdfkRjlRb4J7LG
90pa71kmei+v/8GAh+zXrGAB8HvsmSvK8fLk0ZIOY1cVrXMWQcydSMBl0nOpqfMOt5W9lLaW9T5T
MUyN0dQPA9oCgUktVTJdAnwG43rgd5MssagD3cU+y6SAx/jz7lrhg1+xAipPZ/Wfrg5dHlbEpZA4
EqB4sHsWGBOQvDDK2/Xs6tnuo0WpOqUQ2HI+PYpKTNHzUZOBCq8EVhS5bi5f6M2Vwul3qEHuzCyA
79X7WTMx07i8ZEgzqsz6Kuf6ZiYZtyADK80xw0PI5k9ok++qh06iT4TalHPtGCC9bOuBw4a7HG17
i0M/WYjWvVI/GzTkx0p392v94i2caeMo3QpLtrcYi3PJx93CxBVKlb6zzmFHynSYCDENHZfv/DZI
cshT3a0n1PJhJObc3qkD/LMoyb1w5TbEy5gg4pHfBgrUt4D5QpJHmD91eLkIsku18+e6BcJVvEer
uA4YTxPtk5tJowC6o6slm10Pz/VbG9DM1/GTwgWgMPa2esS5rtCnP9/2R6/SBfxShOJ5y4gHEahj
d06IUlGkm2qkxqcfjEukhn/2jVRD2UYFjIyvmoL0xeNZ9/KPqru8NI+0pBGNtyLYbKLqakMUi99q
bzmSehKwHpr01bZV29ta+cwQbHu7nyJ2b8D1LXtFbN9GeCTep6EyH9kbKZxQespVAclM2HgEoa3v
VM70xX75brYbtyg6ytOHxeE6DNpXtqXHUnrh1dvxErGYGBE3aayPtGzADh2UP1UX6yWJFjjdfxFy
jt7cYuADLs1tY9kIPSeg2j7OfrToL4/lZTAVPpOQqKVgzX4sRJAyNtleayklK49/T63a4EO67eJV
hnqMcHtZybYW46TacDBR3zXNFWo9vecYQ7ZQm7ak7CB+KPd/t6uU++dy0JEuh8WQrc4XNRZ3dKnY
O/bIEs57Ns5tUM0yf4kNdmRaCP8s54R1KrmDrbQqJMDmHauqTrFlXJQpCR5nQ9HzRpO4TN+myP+4
Y79Vu4Y2XXXY4ZCytTK/56O4pbSgDAt73SuNE+08m8O2UFkbv0gZxJ10UvScTsco1X/2Vx0/9FtR
et+sznedq4O4fejS0eG9xetpsOwLN47aV8713CDdeyp4flAhXHSno2zPS9DH/uKZ0M9xVhd7ibZz
JTM4aW5la4kGKEM3NZj3l/2jKP8arWk09Eu5yrS3S9eOGDmj50B9XLETeBJIIhy9m454MNEudpdK
VC8Oq5xqiYdhZUpHubFTcRkSvz01qQm+6XWZNogDYYCo69TldNNUfX9oVajvcAZTi6zQcH20ybD3
KWC6jla6kV4qQVQfurG9Ym9PMesU25KqpKU0WI6HamJccjeFcW4APtxOtNfhqVHZ8uo5Bra8ooBw
7hE9MW5xS3NIbHWQer+cjop8gR0og/xIjCQEat/F3S4D6kOwrRwy7U0LZY825SWiN4FXKJUxLKva
niynrD6gA1EkMkFC9UW/KYxQxsJI36sP9ZDlrx/v3h1izASsJT3oBBGwZ3/6ivgpgFx0N92VspW7
NlBJHOfOuX0MkaH4Dk5/X/MiA5oaaL+dC7X0SIxn7HaVa5sk1lM/XPXuGaaGrycSemXR8ZlHlcFS
N7lsXjfR80UsZL8XTIegrrSKgnq28zcmGWZ4QdWX/T27HCw9Nz3vh0uKzi0Et/sgbcKFZ7/19GV/
xV6JkwvxMtbA3dC7vfc4nbXOTazE4zTKiooR0ZrEdz24E71QnocDP8qPNq7qEf/cSj+SzTNEZcAD
nPfVQzFo5xSj9ZmRNzuktXk8TT2ioDG/KQWMTFPzNJn62B57xezwutE2eT0dGqXEOJXvl1b9C9Vt
WyNjtkP7uHk75EbXE/ZbLlkpAX6dQvnyOEHnCboazwcBZBA/PZbFtkiW8R1ovwwFoFGzETHFEjiH
tlTJGSFL/12cIopkCHaImpby+dlg/JcF/dxGhK/YUaadTvwHz1X9pOWm9bh0SsfulDQUpPWzl4tN
hTRXa7wjAh05mc4ZeWPbeupP8DngYsN0pJn/EhY7Km4/hwEMq97HCOhoEduNtQyHhVmujUWgsp8J
bZSAOCkLSr5hakqUMD5vP06b+AaDEYQpVlxPFPbRwIBjOX2dqn8iicRTHq+5dv5PtODcVcnOH4JY
iJjmGdf0b0gSCIuSWSdr+ChgZqcQayuQMF+oUij3e1KnQp51NR83lsvW89Cg9EDaYJmpASqHM890
2zdPpdo9Obvn6pQJ4kWrsB4fnh3AbxEOeYNH4WjttIAWHnHzals5EhuffiSpVGwmm+2wtKzBiUP7
OCEwemAdNDToCOz6cOQUj3BvLs9oTdM5pj9XOdqwQEnhaOmlkJAhoQBWC0KNUfazLEVzxQ9MHuod
6k9EZIA5/ppkZ3sbLKSjVwtRGTypmI8GCN/NH8HxMfPz+F/C1vSp5fF1Hjq32rwcqsnufki44/z6
+Pd4TY2PrVv/yqtJ805fC3Nl5LCpXToQ363pINFzsvXmr7f28jPTtkQbXFqrdKfKY8l6ZV3tbyJQ
3qolW942uvNG9xaxAmDeIJb4yDT2lWdjHJgM1MPKAOWVWamWeCcpUGfTU8lWg/r+M3JovICgvRAd
83dUydgYCJ4l2tToQDv/vJ81gMFgA4g7ZAa7Qa4x//QEMgGTGr/uh+wFPeV0sXo6RKsXzbjF9+7D
YWdROP8dmKgz+owqmlRd/2Kq4u8jzNzHZxGAJkxgrNmCukexmbnWkzgYFxbraOCRvEN8tqSCyi3j
z9RSdeteaCw2NTgEYpHQfOltVSxyy3TgZoJm3Vr/tWptCWgLIuQGhXmWHMQLoAOE4NyleG0YI3Z4
ND388JkOzYLjrzNKFWo1VgMKUaEQeT0JhRjVeCnKf5WtiSPK69TI4l+uafSKEm+l9u2l1E6+rhs3
cluZTnFyfyH2Vlu2xVGW5bKtSdG+Dvct9It/OlG7AJUxZR6vklk5AlLD/cdKQmj3TxNRb5Ybg1nv
0cZwwTNvEfEXkghe9L1eM5FuVT39L6PirD8yr8KDSgBuL3FvV0s+NZXyEoFYeVLVMTLzqqqOLWWa
2zfcJYRGA46qNu0WXlZN9qZSWTZ+G86lFx4aufqC72NCbqPcm1uh3x3Fo2uo6MT9hh67LaM3aaga
sMW0ccMbPaB53azHS46yy1EV/7HpP1aH+tyyPZQ6mQICWe76GSe39dMzB3a8bK2LLnp1qi4fh+75
HDdyG6HR/t655xcf29Jgu/1Jr6R4uXk7Aai8KG2qxWn698HBzTmuE7VCoi6U59PKFskzE21gSXG0
E0KjcMopneh/jIQHifHdK9U9nNgfoidHtuIY0IJy1PRZfsDbla8gY7Y8r6PiDNT7k/nRqX/8nbPL
N6FD7kfFUslm/eb/H+gDz/BH7nQnpPj519P3hhKnM376lafHuCihEJbnbwpRSYIh+l33qxyb1EOB
4uda38faam0xAI71zcuiv/+nKdm3YltWZHPNKGTHyMa0qG1bqTGDLf2JdEu2074rN70JM9azu2Ka
itCq3HByPlEePnCHr7PFv2nv/Ba/qQ4VHAJvhcG6z2fo9fK6GG5ej0CKUkVNq38QKCXayIkfIQLN
huHeW4tOjtD8msof3/w5vyr8hKegZfahFyZuU4klyblxvqsgHaoqRydeIavqlugd+YRVdS0QuVaL
vIHYKboshnZerOKUQbbnrVtZz7Zv2J6bW1VRLAwNHBIUV7Iyl778jcPtQ7ONhvO3j5x+ZX7gOLTH
9m9qZIwP3PIztkuHooD7wRic02hyLlgF/Ud7888dGmO1qgV427U6P1SN9NyFsqjMha9kUveOABT9
xGrx2J6f2stc61qo3eN68lBPwthpTFyrXr8qVB+ECY9R+jxYJ2FB80vMHY0qahL7W9zI5tnSJTeV
6YJU4J0mZAKSqnW/47nk68BD8+z7+vKVS6IsH3/ud4CR4JG57GZurUT+55gdlzTPjx5zXHKqgX1s
jvvGXdEmZVBLp1M/u68lsoXOdsm3KDuvXvYTKP75drYzVAwji/va5TG6LPupzGtCxnKfS/ktzZdY
Zi0wqa9O70+9JHjgQpK3xMUeuv+l0Pig+eo5Za8/m+Pn/SrB21bvqqrpcUn3+zJealGf5nqVR4DA
S7Z81lEnNrgvXkQItqNYUa30sSBvm1MSvyQ0PlcPVTKvPCP+H3/XpXfSXQ/I38cTm3PReRilRzKu
FdAzCqfW5YngcgsFp2IzRwUqvq/qieK6vnn2NgvKnsqo1wwjTJTA5eNROwTdulWikdefjVMHZNhj
+3FJtGIzP5edHMYOadvf8/xSOrcf2bcbHkU8Kc4b63Qbs+J2IhQBoUY2KURHlO2oDSGU2f9JKvCH
sulO5/MqfFRlqqa6Or+tVzi1a9vFnefLJidY3xIfbBcJlcQlS2P+WUIILn0Wni85lb+9ZVIybbNA
CiQ+ynBQl+RgizSkSK1FtWBMyui4vcKa7q2y/dxyHN9b8X243ZnkTBFSm+Fx3dspvNIuuv3LZbOs
M0jb3q8RW7gLSaLMnlMQuavU25z0X/6wbBfvrFvEOXMoDP+3u+Vra6DCu6J2iR3vsfj8vCcAj6zB
XO5YO1+XzXNh+5MisJ9cLWeJy+b1lknVE48j+JNKYG735FF/Hq/2CMCF1iG55uSVaNxyBFgM6yq1
bT+BiuZTcrTXS+e0unazy0Ttmgw+9Te1RPklT/H7tjoF98GvO5yvdMjyrf2DGTRlqzmOVHKbbRb2
eF/Ff6nNV37r8zeP6oFIxhQy7HgMEeiUigEhqcOqMKCBQTj4s8SzfVUCWy7hjN5WAmmt2XvpdZnL
VUv3e93ZMJlfEvXD9NRIV673TW+bCI7qVz7gcS2/xx6i2oyzUWRPXkhCdEwfvU1xXsteyGHuyDXw
s4jPSikp5hC3e7ayL7Eyz2/VE5MoIcvW5b7vphfJ6v1ZqtyP9QxK4H4PK7Za1s9Spcdp3VuuyBwd
2ulS4WMPxX3ZLtrzfKkxXz7qcaLYhOZvPDbiCWjSVO2QVJ0n7vk8HN6KBFByFHiFkxTX1HEQWNLx
tpJKTavHktT+8TrdA3+kCc8h5DSJSDXow8zLXOkjQlIdmEM1bA0dJzweCEMwwuQqsZwTF8rglZ1G
ecCn3JqqULNj5fDybJ9fV9G0+XzLYbli7ShZSG8UNDp/oVIKROXcPTN69JuBHjnnmFALO1CFEiv0
HZ7da5WAf483wERnS4BpSPqL2v41xK4QOYBvKllU85Xel707WfIcTyMDKQPm4TOZj3LfHGUFb5pG
VMYvPLSmWkfVw5/VEV3+TvCOjywv6AMaTEKueqah4l+G06uIPUOQe63jZgqQwgWnxD1Kb+VVJCh2
k+uqSk9XVW0/fHTvL5TzNH+RX/NZEHJwpBSvmcpTbsSNig1Ne9kCd3rbd1k4/VtEFnzfnvDxh8F5
thWQBOFtLqSNfWyPtdirWXH0vaP9rkyk/Y91WEbj+7f83FcUrhu5Nlcln7noryLBjInfw/OrrGG4
tv8SPVqUNUWsaHGIwJvu7YwopWx/DJAlGkr/AJeqqwg7MtrBG01bxLwUuXws9I2mhWeuNOm5l5ic
Hv9d6wtFqiu1/cu0jmF51/UIHe/yuk3JtIayqvCqza1leScpXQtoOlme8NRUkjGrQryc6zrUFaLD
QMIBq1lhGwXc8or1osxYJ5XfPHI/IGYoSSm2LKGIvPyagKDTnmiBvOTwQu1Tq/M4Sk7iJ31PiDyV
UojFzLt+SakPFeCapZgqre+5RshlsGQBjFp07XKNUMAkESG3bBxephMPD1pi2gl8s/RHKcAKD292
9AqVnQoZziZdn+gwo6hU2TXSTap2FSqw1UJvClYjWvK4L2oytxpDWrE+cJknwaNr1T//2/VDThV3
Ab2OFY7YcXn3lhkd2kBjRmddsU0yTA4fsKIwRM3WkzE1gqsh9dDo/iJip2gLOt1WwPes9t1pXF7+
s2CJDdmZ6CA07yhKev2ERlvqglr1krRQKj5PCpKxQNyMlIilmmHy4qdIDI5gc/vKergkgFMxtBXg
1i/PvCm6/fs+bWW/5m2P8PLz6F1H2aoyc6XUk3ry201+bGZ7CoJl7GmQhlwHZk75syV7bIE/vcav
B49AceklTE3MQTg9OgOGvb/vSpxRS6l3vZF3rYNT+nTtWk/HMWoSR5m3e9vKU+4P1GtrhHOcYKhy
fg0impnGk+0urZkGTivp5bBkSlwMjq8WnmVF2ibMLp/5AWnYuHbpq7BylN/G6ub3sZuE87GTuN2E
dkaplmmYYq41g9rnsV76qXHGnDFFwh/QfTcJD8JFbbvypQ8KiqT2tydoAgyYjQ5Og1MTRbWvV2Vn
kHM+eRaHrQIjR2HHL5TSl61wB/NPfgr+wLpxGt9/SA+viuXmpi9kq0yby+6ymntPFkErdBe+s7+h
w/Cs7cbJChjuqFQjnjvHwTTbDcx+GCZWbhb2o+M/8MG3vwEoS8HNHdKtNWHTpQI1VgsXbGMpL8Fi
18o700Eq4N6ur2HhCOrUCewy4W1Knwj7AZe4kPsHbFLpncxxZxPp+r4/Kqz3eucAbUDWqcgP9C4V
HentDFnH6bGPVKJ+cgMhZ7VI7cUOfqsROUr1l7N8j+5gi/dO91yI1AiGTpR7xMDRMMwbsZKC24zM
eT2F4nDaDQUDhiPL3s35U+hfokuN6l5EnbQiS+nvHdpADIX+tRp2dqYJLs2yKWkale81MI9Q7ix2
EaocL0Ew/VoFgjAb+M8619ybFoWVwrzSNrf/UlsjWIhMHZCCbqzvPHIJQAfqcj7nOGF/Ucl9ay+S
Jjjq5x0VU46juK6PKNsAj7/AfQFo5zrb1nRiu/aR1/AH7ubX4eVoKj5ChznsR1vfr9BdDDESyOum
pVXsUT8mzDWcqavBfAQmNUiUj62wQVHYCUujYSiHf2hF63HoOjkb2rPjKp+UXmwIT+MwtcIe7lyJ
HAJ2jMV75s1gvgLfeJT5evL35innW3GoaRT66c9ihRJdJQczVexqnv9KP9hxFD+3k8LL5j1fTX56
2satmukD1PyoAMNy5rvbuPMIox7zKKpBhftffpQaMETS6euffBZkudUN5zraNgq17EStK65zJbew
TwOB8K/eiZLVyT6RrQbzG6q2Y/WcMORQckXzrcitK3yntcBC6J9WPKgiCluwPtB6uteUTgQ8Movh
+utMQg/d4pPm4ClK2kfjHhRvS9+k8C6U6GckxzCixyrIKVsU00UJycNA4rFe7HxAEIbvYkIsfsKa
m4LnhHPQg9Pj6uwG5xGZfIfy4tvBAx/q7DOSq5pC1UvYeFhAdgNUeHB7SzWOr4H11C12MOvFVOBc
j5oI3B+AoQ1wm6kZdfw9RZlQI7euJmES5+vmu4oZ4NCTk2yez0C11D//Gq73K8T5JGFqhhl/r53N
r7gS7qw4BF0JrcTi8PmtOa0R2gQPQICqFVuqbNeqOtsfpq3wHUB5YREj3dUuEWivR6y5pK0JRIWs
85Gz1sLw7b/QLVTyToNlYzMovD8tl4S6b7qiWTzi31gtmkoaDn4MBvClEf8oWCpnOEsiCwEqB8XA
RUM5468p5TRyFIlnUoLeMnTB0rmkWtKBEAiwJX/OUyr+Xieysc1gMQ7uSbuOfk2ebZt+DsNjzi4B
1KRNtuxdnHL8DwHlVLNEbu2ApVNnPdf18FIddg91HXWeyFjlLeGHxmk9x1/cDqfg0MGcD+1gWI1R
akw/v3a1bS8/CZjRZ3G8vGw/n28Eds1hyQ+ad5RqU5c/2nlRqWb3n5sQbd1Of63FylkovHhCK/AJ
Fsn1BzzfDBHhWYuw1bnZ9fXUFw05GNqr6KoDmSE35T8JoPWfM5tWO+zBDAKCCSvauTNh5oNCFMqN
4DVEV/G/R1drO5Rq29MorG+uxEMlptdQZfQ3NN2jnPMMW6SvTh42fbGPhrZzI/3rvCOIcAVPJ/mz
iUQSTycDDyMBH2eBjLjUfU4HaP/ddSUA/MFBhp7nfYZ2Up+RzRFQ3aj3CmrSOorNx9fCbWNw9VBC
lAETpsKKpsD0b87CbMDLDOPqpUPrOOQLcfXuSPRyZYbOQo4RllcAtjvwXNxdLdiWei5LglwVeWGq
VqQxA1zNgjYNhtdqsrK41fXmt5SUqiJ/u0m4wZBghEJW9uvSJK6cqWmxpuxd/2y47VsA6je33a0O
/lYnH2ZX/a616KfcZEzit3tJlrW4nYpWbxAEgu0/CbsaqqL3NiQMX5QqY8zHv2P92cYdIANxb/tl
/C/VWPVLM/gDZf1/h9pzbdM717fVXNuwH0jwHzf1eATIYSyEZyXq9Pue4jUAoyng8P7cu66QNa0x
b2iLCfFpjCF8idOd0kp3Dm0vFB+tW9tuRjB01Krfd128fmdLEK9/wtMNRDsbBXG/7h7KoCqoHdAD
gANeV2/+/WwXNQ6b9/YSiru17soCkVBwI3JKXaL5Nxn2Pdx1oZfoZQMz5TmteC7oEUf/yhej47Gm
Lps7J3jsPChm5E/c4E6ZUYLs6zzdLtplCslaRjp+FeBh75L/eXQRaooaFbxDFPpGhTY5zHwoPK/b
uQBRnH6ywzs+IsCe0GUlGqc+eqkQkJ1/rcjv2LyKAaI6J68tAnlAXwAKBev03aFf1AFPR6lMhQAf
y5ZTqUyf4CaXW1Qe8q9DPbWrzbV97dEwFykCjEGRGBAgtpP2bi8iHU0Voicr3ME/eIRmQVA5QSxf
VG7ij0eVnUs2W0NfP8kvUxHfmGQMExOK96ljhMXAy6+I/Z6NFKOLudYRQFK2w3rogp0UbQuRUGf+
xFCs7y7KAJBcprK3QkJGLIs4QTtdHHCkf6CHTlu5j1MN5HiSHCpVcmgslA+8E1XsdjWFYvh3uk0/
wahHxwAVgS+NTqD+qk90PRCwgHbZR6RInSxR2aujJGiPFD9T3wl+eYWGp4UXncjPNDm0ETNq8tLi
2M3o6UYblRAaTLZuIFmCYOCMYL2nqDgM0OFt5Zps5K5wKJZwAPhaotyZlFI1dgnBAvHHqlk0xyTd
oqlD/ZFuomeXFj02jLLtPHNHTxWQSjhQrNz9Yc13Tc1bBWyExpLK3hd0OEkl3ZyFlFQy9whUAM2Y
2/eikxkH6yZ3qEywDBrD82kVPeLBFycAhtTdy7H93famZJ/i+dhPXgd5VqShoM5oOysh13bYWWFf
asKq7/4SF0bvTj/UMCv+2PFQKYYCYpVj63NVfQh6dqGA/HhE6VPFMVm8ERQLmNSjgPRrOoRz2fdO
Y05LkzDEmkTn2mnaN4uykjni5n/zxGcBaBa4JpLS+sy/xS/T2epzAYeA33Chsys50jqoGrb9PtJn
SH4qiJO7yCxfzZPHgy1EpPoPdqzgjNie+tH5prBwXDYpcKKKaByofIN63lO1baZxWkXmjQo58er8
jkJAMOUkbbmfrWdoNvFqaG64nfxdHWggmvPwlMFzOR2XgH1wyzoNMNMXSJqh6Ding5X8ePe44nyk
M0K99Uf13V+dXmtX6RlwB/30TDO5bZ63Tei4ZbbOK3daqB2WA5em834RVUDSgt0hR48XcQCXeOxW
qaZXCFSQfW8cQyMoLNNjeaYfSZo/PEP8IZ68llgx7d7KpEG07abyk0Jzxz9og4WwgzhM4FIrJmv7
agE3zTjl5+W0iuL1CxekT8jn27uyNhQ4y0WY+wAhBhSiXJeFGvX5EV3iltmS/FTU3syriWND7Mje
ab5usJFnLXvlDLNX746mx3bq6DSvSTrsGTlITyn4EujLDw4drrGy/xLj0iDzxUrJ9Oemq+GuJ8Dc
9JRvpO7BJRQWctkTC63oygnHNAVh4h8G80WkfrEW9DkRrk7BpDHzrsilk5/O1TaXqvVYrPsUWGu/
OwkSiEbD02WsHMGxCF6yALLJaGvVAB91HVqn4JXSzeylswZGnZZ6mUID8lpPNOwDFCULURE1Jx/F
npTgB36j2PTbUqEBmqqwINnRfkzOayilLF6CrJU2alY33oNnwla6heloReZEIhvuCIRVKoptmWNE
yfXAZvzcyhX7/m2b3U8H21Mt50FoJm9oo0pNI+9KtkovUFRu3wXgCQDRgtICzoFvE8WiSjmVjzOQ
Hm0+1CMPY4BWL9ArlAbalz5TL4UfG+ainqilPyfGGHoCkvLxW/JnXIynYQd7MNOqiDSpk7tpn+vn
Xmg2Kh5axTZ8V7H9EmM7HBYSq7yxCbHalAEPyx5S+F6LRAHUJVnbBiirJx16y7/P0O07XCJbio3F
Vmyq72PCV43iqQYke8y3M/PqXTUHzVNGDNa8wL9W9EY5iM4zDTX+0Y6BFcNo13sKUvgOEadhkXQg
+LBd8xvU1LVcBtiAIBzCuaHRkTJceX5oiweQHUTlOVASgKICdFWj2QOGtP0+jIlfBH9UJVCJuXv3
KMMhpJ+kI38DoXwvfLt5HQezaprF4/BU5PI5vd+HlpzLi9yTR/gU9zqXsPIyTNQq8mkjX+qjgJXm
VH6jbcyFKlD2ip+7S92iNh+m+cAKcGrY3BzY9wD4BaaUukn1oAPgkHOkX5bVxLaGls1zyd0aAgel
y3QlJ15M6yYvMzm+zBEOxpp2PWzbfKpzOzTGVNT19hdRWqqqJH2K9oX2KVc9yEQ8JjNGaRjhuumb
i0QWsUzNf5P/pgybqQREzcMeEVnfXh5WzSailWoUk4XIyl0T6RGPS2fSdV5ju6XSKzbQdHht5cbM
vAeFziHYS5rHJgb4syt0yhpBiFYlV9jCO4Mpe/gHERFaa6LamxIYU7OHNCKCYpPvb37SqjKQg0nx
UiUFESAKRvjxGijreTrgG0rvjxQWeY/oHoHzzaVx2daWPNR8f1Zvf6GIDZb6HHj37lZ/qiXmDE69
MK9nFcKFR8BzLtQYO9MtXjB0lxWH0Zneq2DVbt0uo0ZjiwqQCTHFrrpMVD1oz3F3rQslMueqCAEz
bOvYrAHZ+T22h1X1afCM6+GHoefLuiVfClLQ0AkkCjdVzTTa8IL0A7c2W8gzaOb9TUJJu6kZNhST
V81zQ7yelJzoLxTwRTXm7hlEvUA4upr5Qf9QZHB6MzU6BR6Cbu1+UUtk8A8b2X0Vjh1YwYEgZllP
tpPzZPFjEUM2cwEjT8k2iOw5qLS+hJYlIjlk04n1zlgdIv4yUoYERcWUE684JGHuyIpr8QhcBER2
oLPOZ6ksd4V6+R9J99WcSBIEAfgXEYE3rzAGj0BeL4Qs3nt+/X29F6vb211JiJnprq7KysxipiF+
SbZyghzjY1tiaT5PyBfsvJAWbjkIpGukxluSU1Ad000uFf/vD4ds7zLpSd7yNwS2huDldJQvujGC
kFtppe1/jvw3EWcokLvHQFUO/RaMQGHuH0FAm+M+CUfpPRcmoDpQxgDsW//qfIHNGXN5CoMRJd3y
GdR7PkicxssMVi2IauD+AxNsIxcdwq/zcp3iLGO7l/+qTDO4xqU2bC2IzK5v826uVXqQ6iyfZwEa
D9yADVGH3K3wb1K4Go9KBWQWJoHnkUq+LaIXt2Fm0uK47XpdvR1sqVWLiSfrJtl0x+65FSZg1b4L
Ar2uFt6IKGLTmnOFCrqKZNPuqm1psLexCjUzxgwWSmoSUF5BHE6sbJdjXoeb8+R920C6456znWXs
1r6ooU75wLKpgaA8xV52p0nqAv2ursVbEnB5OOh/uVWfUjznvmXgjrj8MQzMjhWLwyrRFT6q+svq
FSI831L5FtksgLKce6xuiOfV9HxoSz/Pi0RYnJ8aeulqjrIZ6ExR5DAmVpaDMASzHPpoe4ke52/p
WvXZlpTUSBSoEWpSO5VKw2Dm8Th2T0BkW49wGl2kEUp+YBcTNnBdIV0V08s0OcJGpYjzxnDxhXex
Kib3XUvclmbKha1ki9Y31ra9sreUTZ2NHoMn5A/Ctp0mO5/mIlFhnXNqhWqGFOOGZ0zMIaVxQ3y8
TN/Ln7zIVM3eMy7F85kpbBnjvdrzkFqXjuS89FD6sRntIGWNTU5SIkHzqGafzuvwPG+NaO/Q9qzh
JsF0rS4sKXckrUbCOI2nErt6PvzkoJOx/wgKDUgFck/fa2+ZQX6Y/9h/C2QoNqaOCO8iiYN//30d
kFw9HF63vcxTUDKXnkJ6GfIHq6fn6Be8ZDfgHVR26YY6hXxA5bL7tCsEOXvMdHk3J9yZxw0pEsub
zDtRSemh8H5DQP9af2vcS9/GbmLOAMZQlFYcvffu+p1vhnbjl8FDByytx8LXhaXB+t2knVG+PXmp
PhMVOiLMlGdAY8e50pEkcSwzMovk7/y0gbIZeaAVO04ymcZMPLP23l26WjecD8LoNdjF3qt1cBkk
9fjDecTnD44FHq0sO0ba57xyhqLx4mPHHaD6lP/Ji3xgqH+jj1gnZ8YBf1hhFc4616fsL3OQB0Mt
4UGmkM2/0cSqwYksWV2bfDPvuM7aaNM6yqPftU90PXRtpsYCIBKY/rOOTN60aXrCihsMMZRf2cje
tch/+wC3YZ4ZfXS1tVjGRbMhi9BX6Ejx9/pUsDkVyPKcUVFj7ueic3kOQIuxXERMDjch0j0WN97K
H1aj0CZWZtcxXawbtP8RKINjcW/17LKQL8DrDIF5wiSl87i12ryei3P1x3kwn1vUgtT4/mGY1wEf
fVUqPJWzhf62NlxNZircaloofZRyoghP73mhfcc8LWwt5t1r5kaQX52lu8LjTi5XnvxVSukyw0GF
Gc5yE5VvFTO1DJe+nH92J8fmHn+q+nw5lTp5yUx1NU9rr6dyrZW5eJiVOevPQhp6WjlYLFJgl9u1
+dPZF396On0KaVjDJle/renLi23iXbdACqi60Pb/Z5sqPlBgCxvkaPJ2jpCyGrcHsP0MeSVcOfBp
Jjx/o9OQNr8Ha4TP9TtnF16AjBEWNz43brrZU8Zr+mD7smoWxmFapQdTkIfuiQHrTnMQkBWQ0fGN
K9rC3v3wAIhcD7aP5ikG/dIXa+Yrk6uwXnSD0WHD+LlfQBEk8/CxGZ75aG6ZXASLi+l39TeIqonw
HkRpywVdIwTfF8fS+kmQ3T5NOoHTI3k6BHCZyvuPMQjhFTGtTt5D9iUHJTw/wWQvHzXJ8uJjXAwU
R1zR08hhun4P+gw5vSBfjU4jpmjfyDa1Ly0+lIbiL1ouq9qqoBnMVbPz6EgX81XrV1irHhqT59nz
GsS2CpapNUbZ5ybv7/656V9WafXh2tylNEfxqr/vjocFdIXdZ+bbYbMwXH5jcPq5VQhI9EC/nsH8
YIXky5RDb3E3zP8eB/dWaP7eXngFzBoZvIfDiyhZ+w4Vy9s2YKv4oEfU38NHEAfJLZu4ygxTAngI
vtz9XjteeoEo3xv/TAF2WWVwI5NlFid+k3hGTMtzTPzu0RnDuRqavNhMxx8nIOwe9LYACV71YFuG
CQqGjj37zb8c8umUQHLZpZBc/lxNJusCUHNfqO2a5uvg9FNTLgY9rSxEP3tzilCpfUwV0NVASdXp
3/2GK2cow7npFI2PYZxsuQi2loY07ttgXzyjQeBgjOSA+3CMfBQKJhWyYGQ72GDyboSiiQ9sV6tb
5Pc4Y3iRjkU1dOyc4Gw95ofgrEzU42+zMNZVMWnpWk3cxQ8SAcQdo+Z9iRYjpVhLvDxXGVbxFo8k
+Vtua5IDHSF/AJdLxzPtMVSyFHPDdyArFniaL9axoF0IfikyYMmRlAVwtPjEb/m8tw49cqMv0CtS
LLLl63SASrD5R96cI1HnnkJ3YTHafVbTkN+8SDw7x8fa62p4wYl/1IN8zaOX72e3xKbJVKo8R5Ys
gy/LXDHNFPET5sftho633BkXaruHYq66fl4vV5+HXNXI6j019v2QA795lbk40ALvNVfUTVny8vzL
jYDzJRBCrC9dHeVjf/9w0UpZtS89AX8/IAtrrUbH1vyBpMqvDX37YkTchVRCacUgIzheZAaBGr7o
b/pcrp8yg31rzYBj0ucLDeb/y4Y596R/i795lynEP3r0uCcXmL0sXvLt2mDzIpeofe9e7JjgYLL5
JGp6Cz9v5WcFbdS2ZTY604TVSO90QK+rBVwcFga1ZpYNyK19H2Sa+2TVqT6bjbN/m7dKj4b1Dc+J
LjEcs0Q5luETMnvNJJmnaXpqYs1ok50au0453rzWfnZNQOe8e4xWLzXt+fEwBMiF7ubXkaAQsYvu
qtzGkWnPuIhyIGIAwaL5MgLx+YUJ2Nw/MPbo57qkl+ybg2VCtb0lQb8I3sEk4pJSY3bYAuHDbAer
Ng+f5qF3+s2xI7+/Trit1Te98+vxdfbhzGJ/tH0kCOheesXn+5O9qeg/9Oc/p5fJaKPyVHuPjWyX
T4U23/2t8F2g9Fo/rRjqcIwZqWNXfZBlQF0PlLbOSFn2MSp/FHvLt+139gNeijdbeBp/Ks4LdP2X
trsn/wqao9f7Ow8APKopoRnMqIMw/jh9FGA0U/iuPZ4HFRRxEwBmdQ9OqxUyVA6SuFCN79Tt8qhQ
W6w+xb6wfuiQ3oJv+6Ef4Jxk+bj52DyLB7UOmeMQY8IhjTqE4PF7CIHstsP80I57urbCyf4JRC6/
uA8OrT8glaoR8Oan+0k1A+E/pw92d/klc9d/d+QXkIIOq2ucuYuvkozNvl+aThoFas7lmEAFsrcy
ZSyTV69mjMjgXfQj77nXr4+62x/F31JTC1tnOCj5tnxPpg/ZcKouGBXpqjir3xxMEkV/zP95Nwpf
OYkyf/80VhtLjQvdKWMJ1mBYhKuRdyeY6oWVZIcW+Try2eCBngveRLKm/Sy6mRTtMrmL+qve8dBI
TDN1nLVyq/37+sf3+lj+qFkkWRIpX4jSwy3xXdZz15ni1PQ4UShrEy4aBDaK2qqJLl/0oDUCnnM4
YJ5oDDRqnhlaP+cm9fLP5X3tj7NfR1xlNG4VVG3veZjyewjjz+hQOYSUGrlC1uoTrm51Itm/kDz8
hFkQxc/rkxv1nO1VvoI1/OSj8OowLrYtyT4ux4sIoxMAjJDR2kmrmGA5mM1q2ZtEkNUeQCc6Q6xm
GlSXzedc5JqXPi7Vl0vme3NN95t2pgaWCIrZyby3q/RP115t/HTEhSwViIad6zvDZj1mUwwoJpQi
53g276yXveK17QKu+9dlubfZjM6r4ek23CKxXUaXWY9fY4Zh/zk1bnxXSM2OMTwVIrA9xUVm3XDr
WeSkM9vofwCHTtrwhJC6LJggJotTdMqMVtzY8/OH8vY5e503MuU9eEqJMUOSm7/f790ibmr2pjhk
/0VLenhcLH6O2Z/zuje//WX3n6tjsiq95yUe10lneuJGGRV3HZqiTKm3Ob/P77f65sxQaR6Spv7M
2B3PgIZucXsqbkeXUj/nHhiIlC/2L9vnzbU9XfYYylemidljWdra4IUvdykjBW7ajuuCKUImM56T
fbG1H0fm76zOvfPJA0ku1yRnvAgrxdx79dA+5gxGac4qz8VTzKFNc/G8gyBLWfu542N+OqmXKu2z
CSalbnY2vKq/duXXhfGGvKQ3jQJJ3sG3sZldA8IXRlFMhIjNvBRnmfztzD8rf+T5Gl9yZsaWXtHX
LOBDHiQ3+VlWCK8qiPNzXMDj72VbZHTMDZAmosIQLX94m94hDdSKGeyzfDC4nT/fs1BY2GCufRSC
F8CM1XvlOridaoarK+UoGygjeGsWy183Bt+XW7/k5NC4v7eKeoxkW8fn2r67tNyycYV7mEHS2/hY
7B2Mhy1GEifTIpjHYe8FN0MrizR03DgouHMGYDdNaczU5S22knpjW2kb1BGGKEtRfrfSSaKGqsfS
GJ9jFWHoUiqE7VfzeMyXViYuY8OZd/nOGQli2dsX/02kyp562Wxnhjd97E0Fvdy6uWHGeSW8Ueid
m2MebayjTj2e+LtdK09mvUoP8+41sK1FT/N3Fu3D7cHoPsX+pne9tQphDvvASKENU8Dss/k8mf2o
uB6c+C44lXPpnd6bbxHB16I9PzRYtF7zMSZxjWcv+uyltTF3YhGjZ8vm7L5tsZU5dCYU/qgWZJ1X
iUcyR7HaJUDN3TLOPkvyr8cGfWDp2DHXRwebpi6faWYxapb3KM9Se55KTzd4pOvRkQHD7sr6onNf
DGq1oTLjPH4qzE2ITu/HzoSVElZ/74hIM+lmr0NfWFj1aqVPZWpmby/Xd4VEchzyJAM0FsPN/OFs
pqtJUyZSGE+8iLa8RfSO19EdLVWeq2l5kTk2dxX2qJlEQ3qcb0vEobPCcykTmfqu0N7zb8soE7r5
5/nhmi6uDpvbuXO59k0WWPHtWrNZidzy9ebhuvnJ7JPcwuxUMG4y2fUyuafSurPPPBSvnfPm93JL
Kqv4DBE7EDUlmXPkfNqv0iN1diGuKX/RjXLJVE/qHF9v0lMur8NDuXm8NVa530nRdPOkeOmUofAH
Oka6zPoNZ+lvK4wzGqSeKUSXTDouRIsiB52EK6OJcpY3i8dDJRYpODZv4xXbs1tUiTMvJUWX0+ft
oDELCAfjH6LSqpk3Pqm+xTnTMTJFqtAou8Zaf4q0pRcK1exPPpBADbLeXLWGwxiQ665dPA2YG58Q
IMpBh/OwOPc84fEsVYkYX4T5pUOnQv2eXsIrL7VNCNqBUXb9xx48TpKnS6CkwRATBPloqCOsR+/Q
Xefy/6wK2Z8CRdPv5x+pvE7NbmloWlzJtGdg8pleXgMiDQDjImbA9JQguL7JxrVpqu2wlOrrf2fi
Wz5dQ7Q82hCLF4HbbInt80ylQxEMuGfx6zCD3U8OAYC556Prk1HmjxZwiKj2daFefke9uI4l53q+
jflrniSM6eUXDtmDXVR8dx7tfnMGfXjjBUEPc6M2qbfshcCd/p38nsjkn8Va3JXxXCuysajGGx7I
dVNd5rlQuiGGHFB3/3e3ATrfGqVFctwO77nfAwfQ2SH4HIOlpzJtPlTbYbH6WLkmKxKLYidzSKvZ
9rmaguLQIMCB2pV5IyggB8sIcqkBsL0l8IkS8nEJwB9XF+3bvHVVqIDujHSBR+X0os1QrQPn4Qya
ahqzJefGIc6OvSbteHTLpXhBCz7j07iCtQW/1GFcMcsNFUdeI2EfEQPibiiyUH90tSRi6vNdoR2q
dGkSgFofcGWIeWiUBB+rUqLBhhUCblsh7cNNWcDoOmEqUHmZmzxNNOO5COph26cuTdsKgAcYhzTq
jMGcZ0jiAOTv3EQWZjB0Yf+GlHBFmCiHtrMOyf3EFlKrK8qeA/eBq5iO1o5HDGqAxY87FsYaWeNN
fRX47WQUya/RNPiTjZWLJ+kHFQ6RyQPaSxEV/5hO2UtC5/WRc786RLt/HyB7F5O5dLzmRINbx1Ls
RVEhgdjU72+lY6pL5ZZqduXyXY2FlTp0/68hsk8o5wDtB3JdA4nBngYR7mMNWhAncUmukl5urTCi
OdvObjQlRutTq+aaLt0DAlGgBPd0Ti6L3nLSpAycGRBOg0RTyPNUn23zU9aHNDB43i3fBpNyZxkk
oO7SKr0Jkox58FatiXnrUO6Uld7T+XO+9jgtdFcLZ2m8WkO4wmra3Jtz1tNjf+7mDu37JM7eW8tq
6xw60sDj0arWX2wfNPCkBsaz6hFPNPhr4gbmRg/bxGiSK3EGlf4m5laAkJQ7KYta02xntWqR49H+
EA3ujv3dtm0m5mnSLZhKdI2XtU5+Fl0KcenSrFS6dwFulmZOzbPSdtXL7+LpPT0WTUCr18gWKQ8n
zVIlvuwAAOaaNHc5EyzSWbGH71DASq5Qi+2VJtmntdx7vH64cSDM8/focj84zNvFVfO2TTf5ZoWL
0vXtUI7Wi6SEXgjNgHLkmz4utWh17Z5zSehdGVMqPRMLzaAdN4oMzjDOwKFv9966AkdtXCWbGf33
aF6JPdbFvOXGk7LthgtFnhKP2UCt0L25ffdBuWx3OzTCHPZuafV+rjzf/aW6/lnvW9nc0+RsxPHn
dPdUPYwy+b/qpl+pfebyf/nDV4kVzrpTqbSqs9dVjpGS6vnZDtNXyY4f0A4Wm45u4M1kq1qrNHEP
0wnA79S95YcnJhvOA9tXkXvqHCoP23I6vrTI6I43s59lEuluxuMkXq6RmmItzvUeA3iB4YcXFsQl
SK+KR7TsC8p4OdDGE0yCKJC+D03z+5JsWqRmXXM5JQ7Dtr3FGP3LR7D93zmpdKu91V+O5ZLqvb1j
qAMMDaaWlAERkCA9RkuV7KzJigjXkGm6zzEFiQi9Y4gBZCKf7ryDQ3po7Ix2wGts58MRcvubt44J
zzXiUOLXQivXqvYmu8YasRk1vIEbSGZbHi5be4PtOWim+hcY15rI6QJa3ZjESOWNxTPD+t46mQ9y
zUJUSvLI4ACYe2I4kC6ElkfbqBA3QqaBvcupIN112Lc0p618GibXX5Nzso14Ef2WWth0DREAInJP
qh/MM/29+lz+8DJixobhKBlxm98D35OtSReMUQ7tTLKLhYF015z3StG0W46n3jK96tu0u4Zy6BTg
Wbq5ladJlK//lOP7d7l3f8inte6luX+uRLvmMiVqaxwbf4fmOl1EYikWZ22weDF3r7Ft6BfUkaCi
S7vYC7TnNf4+fvnjpb14mfUnLxxFn+at/HD8bAn0wTPppfk4btyGWrzRIsq0VK/ujP8YE45HpQdk
g6gWdOe6zGk5vjQB5RzeppbDvPuy6bAVjKat6vPPu7ja1hdKkSYa6EuNUzNjURgLEnvPo1JrmRpA
m/j6N1dj8kMTUeL6UGuhDMQn1zWOOYXGRWppnAqvkIkcuR0/TqnQudTLBrvj9oTlaGncGCDoYjWc
SX48QKSBhOT6/0jKMeVxHKOZVwjsedP/6o6i9NCpxrSNiVQ/Dmt83Ph73NcVmr4246uJQBJ8t3qB
z83O/7UGo1myeuTT1V64nh/faCPsmnZgqrHanEQvmUSnO/Es03VDSR4rM7zeLDFfsud3V8ArlU/P
bEBRH96NyfQ+l6J7RbUo3Mx5mnvYJ/ukUAcnAdK4Caf3RHLoPZtUnOR7ZJqNlWV6xBzH5mF75PIb
rCQj3qxEHrd4Z8ewI7SDw9fg5nn37PjqSKgtJ3AX+cJT3Ce1p52vwMZBtN8hD4jRjYLFPW3NuwcO
sIHVjoz/ZFdy7h33TBnEY9bm5y+Da4ZwjElgvBusuwFOIxLIpx7i8VtLfh9l3D02WZbk3EIJrMbw
JMOezmG9l+N8TytwcE7EmMY8+bpG61ZRUOiBrxpf2UYxdXq7tRjOHm6CMBxv4iBsyTYCmv+1piPQ
BrKvArH6Eq+72TZKnAv0De0pn9wxxUjFS+QG2sQxzmfrHOUS/gwuGdDYNPEzAI5EGKbC+jy4gpsC
eze3iBCh67akRwt0niLbd49JMS0NcNqsNqdOIh408m3BnsOndTRuDCs/G999gHtKZN62yPea68G4
2BfUuvlR6cdBGeeHEMKqe0cUAyfMpzl2icgVPbinp7EVOnSjXXERJ113XGS8gVvD1EFJZgO1yz09
U10gFsABg+AD2cl6uCamrzWmXi9cgrhtVuFWPDkKaFdiJU0633HvTprlVAbf4OgrEjMerX/lmggY
dhCpOynR/z9aYTREX6x76I8zNrrcVmKZXXPWmyaz+Ileqnt847YsjJD+/6PRB32XkqfxxejZ/3Z0
GmjQakRz5jaNwd2P1yzwr5jpdQWG4Ee4hK6uR0s+NXWxxbaRpb5Xcz46N+fJbGgxBF1skKqUPYCw
zjcjiVdUq2PieYlzkqNacjr8W5naD5xTgmj02iTk6YS5jKYEuRuCuXvKIz6ZDoK4L6Yhs21kigBS
p1N9mix688HC4bClNKumpe8qISaHm+b4ocAwszePvjTYfxjDsZD2eOokNu1MvPG9tFV9G8I645Hj
KXtABkQyWPJW0LyiY/eOyBVsrBfmyVM1xqbQdCuNWepXo/Z8SGRBlEQWvzt+ja5WX9CbaBZmmlzE
SXzQlJL71/Ix/D5rF2gAzsDxe0Kx3zb5Lyk8Fgb/r5Rra9cOwfCUegSPu/RLkl3fiVR2gWWH+Mo/
MSwKJYLjLsZVCyJIC3xC3GSsvYeRfS40sccJHPf6X0s/e5VCS85ED/xh3DtX1gzfxszbMmIDbdHd
Ewqk2AzOuNRHP+NVIlV3lCnX+B2tIO7EIwnZTei1eDSbdNX4NgQyRugK6l2ZhwrwbUkHY6S06MIh
T0YS1HlhzSJxilTyjMbZWt9GssA+BWqKZ2ewVjtDEGOoq/16aB6T6zdnXZrNoFoJgRDv400hH4QN
aaZpjkl7+53vl/tTR69N8LL5zAouN0dTTZjPtA6dfH8HjR9kUy7W/UpXR3reUL1EfMSaKktnP1WQ
4HSJ9ek8gCkzOJuQassoJvEL78N9PzRLQmEI6aXWqcNqTCjMh7RJcRUfk2VjFi3b5942ncsDnDMv
oXFSZcGaaY37DvNkLmyRcieHP/lufZLsqKm1V7hxbZ0Z2Wa2uU1BDO6J5k26lDl5jiOdB56GiiAR
KnQEPtctoXOIz3wj+rtRPpaSQgShrlMe3Imo1g6TPC0rnWvr/sSQKCUpD90RTwuFhoGD9WYViveA
VqmUskhMqhD5HNIgLFUdprnU+CQLvKCFYJE4NSb9Ky9qN8bpVE3XQvWacnSVXjutOf8b00JtSlKK
dBHiimWtn/ljoknjNNw+WCViwLHJXL0VdhmQNJ0+yZ8sUaoeOzPXvDdB17Qnesw6MU1XrRPdD17y
tCv23Fsx+NUPgw3l1o/TdU3KQ1sbfRJPhXpfg2bF4vzfkmvI09gazl6u32C8bHv3guh7fysTewVe
WVCUJVdvAh2Pb3iIuTr4/87FMO7Unosv2kyXl3XLycr1tIfxLSrzrwd30aRVgtCsdyaWn4y0SXJv
HhGiIyGc/VGgyqSsa2f7q86Ubwm4nhzAxFzNiZAHHp05HFULks1Fsk/lCr1C3YkrFzcrk7jnMNSK
/2cT8LcYkSA1bm1oQPVj9+e/Wz33HSw39+wVZchuF/cPFvwhkdg7tdjXvi97Net+J9M92LkhGZ/+
FOiqlja/JnZybdY0I2ZsbUJMO8Tz7qm9+uOuRq2qUFRz9/9xOq9em/g2qHRFVul+mukWfm6pHTfU
GnM6LN+D7wHNYiPM9+DbotGG3OcdLX/OxkZkBpPRsVtwbCGbSY4KrWnvnwPz2Zn+tHitdAuPDBZF
x8dQgSy7t7TS3XRkXyhoH+H8ltI0wqoBeSkclAfBEX0f7TrzXqa1SrLNWzPkQMh4KYHUqOJua5rl
dPdZblosuYT0raqlmeWHDoJPlg+Ft9BrYrf0dn6DWhwRXRC95l2va0oNG9mYzkiEOjvFWdrbJ7lX
CzU5d4vtZev6FmLphrCxmtb+TUTw5LekHaZutJcPu5EuuaEM/FXDQrAQXzQxGUOQTgeJnbaj1bn6
xK2KQUKeCOatbRimAognOGcfWdMQMoN7sAPfu3f/xipwuW9d0qJVbyXneF9N+iEvWbeqdH44WZXH
MJeBMevjqhq8wmqDbbCy9NhubZSxwEwODSKKQgx6yp764S8ED8vXPWbo2V92p93syGDCwfZNc7c8
NLAgrnVufUOi2ns+6TNnFBnKw53GqJ0TTXL8I+40uCqi+iKd9I6BezFAcnVmBndRK7O9VqCt0gpt
larpdQVf/CoZw7AgBUbjw6Mh0CLpGpr4mpaSFYnM1UpGsWiabBYVHxbPqx5Wu9E1RIehuV5t7z5L
nt/kHqRNdw7Si2YwaF4Nd6kC2O0IZr/fh08yu5arbGw+QuwrOdF06Uer9i5d/NLtsWm7pEqzEX7A
yrsJ3Xlo/OPkGiyftT1CjUfrHB3o1zL90qS+f+XQIe2ZdK7dijUxa2sKtBnDaklrVfrI/mnaP/EU
KL1NfxjX1s+u5fAZiuWsUxqy585w0YvDGI1xb9mtWfShgyvGpePgOC9VXnbDwbHp6Cb0sjSeawty
+xTCrdATBZOIlaTg6lV8fTiqbDIKz2Wr7EieyY+s5JaSjr37VOku9v0j8N+/8ejybCy1oaetW9u6
/AzZhqhDyBPVbLp8/zaqPK2+7ninjC0LjxArPf6lmBQOD6ljcqF1rkmO74k4Hemw1h1JvR17jSW3
LH1HdcaiH8ZbnDUot2YYmPbQzzOpOPK/LSWTDqJEHG4+zwbRLiziezTpGO1hKjMw1I5SPmjw53XG
wdda+vxO8PoWzifaqwELE6dUzbsSEldhso3r2zntjk/XJ5LoUfnv9IKxnfkuvJXs+VuaH92GaJfK
pC5/K0DD7mvXCXVz7fFNOCGWSDMdOh92oRf95wdN+tnf+m18Dd7Xb37K7m8Nh5DABB6Wg/IwXDQl
5USbiw56IyAVDU/LfKbYQOdBMZt+Hx/mP5hzuxfYo9kXAwMYfXX+Zf1j3sWoRH19DYNepk+KCA+9
Nsi8rfrhbl1b+efsbzJXLzzefg/PeC0T5gw/+rHlp+JPVfs6NJj3X9scUUrdLCeciO0PCD/LsUxP
xntMbp+1t/JfoNd0xLsfUpP1Uy1McNdHXyLwmbHdIhgTJugg/jn5Zt5mnVpn+5hH7Js8Z+d6RyGh
yMiUmC8lhS9o/WloisILfg60OaN2HeFQfGzlzK8mRw0YHBxM17jyiJ21c1+4i3q5GuSQdEJ2Ceyh
BWYuvdksUfHX5sca60HaDYLX9GIbj+x7SGbbhxJX5XszEFeOdfr/8ayXO/RyZo5WI5xir5EZJ+Nb
c3VITmVjEZvZadtA9PypV9q016XWuRxX1ylDaMUkl4R8klW0nCKfvBcoHV8z61YW9WfZ2nBAglLt
WwthVLXHNbkU4ekFTrMG0dXwhGCiljlEpE2Gl8Lnp0f9SjRJ5tLRVF60NqZJpbw2CuDxlBtesj1N
rfyhO+WhfuvdqwNSwNp6wBZrqlGSh+4GMI8FMTqI7uoaSlPEywHBduYk3uo/MPiHrgGbdTp1pdy1
vh2dy3XY6AXLxgzF+aCw4LVb5/t1KzZ396Q0SbLV5lnPUep9he9rWYaxBfM5VLWJn1y5dPbGQ9Ra
fH10L7LVvt+v1ISb/rZqoCO/aF0TA+DgWxUteQ11g+iS/b6J+Y7/vhvHQbw2b405OZz4kBCIQ7Sm
k2j9Y+1fMwkom0wE30OLoXhvgNgvGQeFu4Xzha1YKWr2MpSqrw9RkBgbjbhA/Exzmeh8blCqTDMR
t0okRrepgGBWheJGmUlkU83BN1hn59BHKr8UPSFqM+krtksZbqEM5GWCRYmHizqK37ttzMP84bB0
sA28bJUnvdSDJAZV+rf4UPNy22gfppeZK1hn6TVGTixwmsHYsF5ui6iyi7ePSD7BI/Oib4HycWrc
+U7MYqyP3edxFlyxK0rHIRIyI1VcRr2/e39RMxQ2GFXYmkZm4sjRAurfaL0MEQJLr4bc9Audc2BB
Yunuv7Sv+HdhKK2aF4JZY03kScBLwoCv6xcPoo1w/QbmxVujwc+zrquXWQijLL1z1Hm4Y5AtnXQ0
F1hBuKQ8YR5Po8Mn3ioedul7+WMg4fPqt9K/vWui6ZyPJ+juYWyg0JL9VDNTtQUDti8VtEYTgdux
RCFbz/4GDqIfx/yX4DkQAKPjX47i6HX8QEXdNPyEoPMFCRUyb7KWsP1x+gsBQM9NB/Q6ZBP3sosA
tEOboFP15PDd32esVi89bfydmMbJ793NoCnXq+N88UmkEULTIBzEl1hnGq/QYIP2+pfMkiiDhajZ
gB5uTt+pzpzLvZh1C+3Lg3epZYyumf/UPQxsiEskjaTQQO5dM22bYnm8ry6N6Vf5YYOAVxsd3k/0
vV63n4dQUiUgpaPWFYiX/omjqdCqaGVZ4ObyKfPtgVIZnUbGVnCQMKW4fv7yovuKfrjWdUNrOv+9
+cYKrQgZP1RQUAzSLAy3Kd8AiXDX4fFRQcmaxXQoeWD3e+Er9+VNlx8uMDxexsq4UeFGORTtyFGQ
ECjMomK0+T0+zr+MpnAc0NEfGpeXUFaV+sb7Ghj+thlkm+Wk0r50NQSiZRhokdRg64BEvYZAiXCd
u2jWuiSnVj65NiojgQsDl8fV/Ys4PoCTT7z6RnL70fRBYgxpxxd+PKJXMsKRDPy61+NmZXh+KX5f
Gw/HDtr8kG1foXvpz99rner7/ku/Vp+sVxzs41x8ft7+3nvmlbbP7eITM6h4P3BAUtuBk0r9fOuf
ZktdNJdN/OB6FZU291hRx6Ed+1p8qXRUh8awS/b+9rfG/K/4dnu79/V/S2Ptvnj2jG7VnD2PW3P+
q5jW/FXyvRycVUOZP8kDxqK5xxqq0wbu5EiZ8KAxKNnL9NedzMvR3L5aZzooPxRG5jSSaESVhhlg
UfCWWkZ63uOuzRL8EK6v29fMs9Ht6CUf4ikQz1i3sz52+9aq1iet7HthdNV1G/G+fy53C/1Nbxk8
nwLwWXq7tyYf43fNmfT0ie0kIgSbm/vrgZ+XnPVv1909bYnSqOj+OM7DVnYMx3jTPk5+Nexj5gO3
3ikd89s6J9kTHVYsrGa+QrCbNCpf2fdpf27IOC4+SViSXySna7LWhISFy/0eV+muff1Bd66mb5Mm
IBKiFao3EgUZvf38dvE+g90LAX+6bM2fDI1NPr6mDZa5cSkOwIDco1GF6C16tZiDH0Mu3gYqtICc
TRv/oL916022BUW6/GsHBTcguarPHySLwdeqGrHFbe6bJKY8epwQwWfEcX0ALfoC8iwmPCtYsnyv
8XWofz0tOIhV4l10SoxiVWuMo4UkMFcHLwdLG4J8kM74X0cAvg8Y3rcGrs1PNIwQWACr/AdwQyy5
L0MizQkD0EG94WHUd/VftMfGMf6c1rUOkKgb39+45xpMFHyQvgBh5V0NIrorOzV+fgJQg9Ig+WZX
lLxVAUr+bd540bR44WsLFv2Yoa0H5NQm4Ys2bnKRSItRjW0aGk8zGMlhRHt/YbiZ4hIW4ongkwVj
NdyUumY9OKbqPc96204tHiflqNCffxVbZf9eaZzb0Mbw2p7JuV3oFVFM1s0ta7aqpacLHS/gcgu/
tnGx/moKaEQ06otrjVK8rL+e678Lb9Cl1zm1tiRfjQfmbN4yZCdk9k/BBO7rI+CCwCe4EhgREhfg
vAAR4yGCYcJnmUKDHdktuPWhdbHzEC6Nl1P97eVl+H/XiC2CZk618TNJZLTR861+AWVOU0A7MDPY
MQVUJvjQhdJSCu3/OTcoFP480sC8945JkJECTiwNUIZGNqi1HAVc+psVSf1pBsK9dqqiTCY+BkDJ
q/xDRIGbIRJjiKkcwBjeNE8eG6wAlgpLAlL6cAWlBKDi7mteOqFfFABE2W+dgLMxLMc/fyiU2hee
MtAJmIasDuoIHi4XXt2h6lHAg0lkmF5/2hh8BUSNMQ3seqYUNt8W3MqCJP1+CEi6tZ6Gd+l9A1Cq
lkbFw6LGdrXC6JiYKfOd1QjQvZ/+ME7DxkHv/1w0wU3qywSQO/2rDAsf7k53cUgQ5+e0ZBDef/OK
p2+ovutNc75tF/AdmakfwG3sRb6q7lpYFOc4G10iLMxk3D2aYbtKazGbErPgw30him2cktd9/f27
HNV0DSCniXQuDoHxw4Gv2XrjhkKfFUm3TGCR6xgwpK5Qmx/6TundJinVotyNLiTaUQ1XWztcrEks
RVJYOFPkN8sf8Mg8H13fsF0mVaLTh9065oCz5WTDR1UJo5D+Ah7M0RPsjFVrbJno9Q3Kr+OBcX7x
ISm2bBCQ9q4+CAsIGA7gM8UCwhXw+9BWCHxjxBueeAqhYDc0eT7o/drSdOJfhg6bDBPT4DI1IycK
1xYX+X4v4pKHi9lVdEZPfuWqV9l/NWHxUuX1tG34dmey9GVDOLJ+d7pLiFkS1GaIuWGmmISYegzl
9Z+6bP9e/KXZQKndGdjdOBQjv2Npmx1JsIGxuP+5vZTQ5/g3FIJ6jSrMuN0bPz3K631kqlTRk7FM
fM9nxUS/XJg7tHlmh4KDfbFgULawZIfGkO5RHJoG8REzZfJ1pFrp6WhyTS9z3BgZoJlMzQV+jt1y
bS7SbacSo0a0OFNEtNTprLXQ3JikBraMGZVipphyUNYtkOe2wFNB0/3Dj3L6J5Er0TbyXtOBCNWf
UvN4Sv9j6dy6TNeCKPyLMga5eyVIJIS4ezHQREQIQiS//nxln9G9e3dr7bKyLlWz5pwFAelhoTEd
IImFzgTuBMsB+yXMmmTO6962Z81z9+bTzp6ktgnlc297+V4dGyOFag+gIixayt2yYaIC8nTv5jc8
Zd7a2NPP4OqbDt5Lw5hIqBwlPk+qQqMq+sS+kHY4+GlLt75iVCmaTSTtvRZdKlqOSf2PfiZQUak9
kItUQXoZKemqukOpcHGH1cA/6M369M+apydARg3YcTvOTlhRCBv1L44AeNp00f3E84LSHYS9SnpS
34s+3r8ogljAZ6dCYQD1SgSPJcwyp6b1jLCpfFZl0+6xJNUdiC511hTy2dZFb4vTBPRvBHokKe/v
IK9cRRui2CEGwshWYq7Rx89+R2Dct4NybAbGsJ6odN8+6QxJtrqvzMAMck6CwrVGXzfC/3Gg+S8E
Eob7mGjAGDWGXdhwurkb989LbRgH9eS9eq/SwJ6aoY30+WANk6A50R3Mul1rXoXa8EOj0+YkP71W
3B7G3mPVCMXhszlqrLlekT6GgLdWeDoskyaPeRPN2lO6MiJjxNExm6QTbBcJvPKpAUUPBygwVqlA
XMY43f4K/5QLEPHA1/G23od3Co+JIlvSxwTK27rGcOt+B9bwihMAl/+90kNrSM3toE7r0TfS/wjj
1/EwGbZQjdG+K0rnX/c8vUzvQ0wwecuy2bIDuIKkcXZRImsC5cHeRIQBk7P/xlgqGYCPM2CU59x4
kkxkYYjtKy9m/PTTfuEnR7yuGNncvy4b69yHuzzSRvBnOXPTfiv6EC/bY/yiMNHiKOLvsMvaP5cZ
tZGvzxtjLX25hFxE/pejAWEbRU5543eOCroJdJA4deB3UZnDDHWS9zCGdQx8tS58bD0ez1e6NiHp
E8ydr67t2GyAKUv14UAN7NYDwnyn7lj9bGYM1N47KJ1892XgJteRurIm27A5MENlo4dmeFkkXuKZ
oTWR7AD1GQ9E1zKfcf+NPSGDSVBsdGHPdo1+FhRdQBGOjYYXc2ls58mhS1SIlx/04sFjzlTzs4FB
mK937zTWwvUUo9MrTbsxtB3yLqkR3ftyTIsnW6sTD2Pw44RJzS3e14VGzbiA1LIn37hipDEUNxMK
59cx/XulWikhAPVn2rdxZLbYtG4u7u5sXM9uFpxH9SD1rH7Vy7y7tw2tPgrbLlBDT5+q4WeQdxue
NjSDBttPHJCF+Lmb9AummtI9Ux3hpMM2FQs8vEKpkvSYGX3oep0SFzopiElRliI+ZwwgOeC44LlU
YfmaA5QLsCkBAP09Zqhe2hLPYSfBM1iEK/R+6W17SQBhfGCHytAMP6fb4gHiHt4WemhPtUnKitan
95U1Z18N6qgiNWnwzxjly9teX1tRMkzn5rggET9PmZwbFD6QXaWnOvs96AMxBqor3GNjJE+YG4/s
dTK0WB3qWmcLOTOL8JjmHZEWA8XW9LKL3U9wGeeowWit9gv/Yk58iVVb3aers/FuiSplvcumU48a
08aUbWcaezGTJvVo8RHedsrEPJQE3gQ6u/PImtwDMth7oIclF0Z32ErwVyM07RsRCYBrevq6NTLH
ss4xtPXhcKHcpKcKQbtEgF8wY7n0zZnEhHhlOx8Ecmp3n0r+Qu+9HHAaptD45klDNGVKB1kMtnY0
ipyalFTUAaAE0C0lF6bMDficqUjgLctPLjZvzaejS//py2w3RggyhvmSfdbTRtW4GqtetvpG2qYx
Ldj8jKE1RMnSbg1b/J96MtFaEzv8dIsuU6st4Xjdx6XeSYLEqwfywYHiXXfbMB4/guvo4aXjh6f3
WkzI1Cu61rA5MdjCYNlPy/HNbXDVi0Hdb3gGe7I6bYSvw3mRBHWfgQ4KzrtiUAxk8iC06oGgDRA7
BMnsMtqGd5alwauT2i2uKj9KAkHb0GJjLrDny3C5a2J/TWzHlsji+i1J2RSxRGS6v2hmh8SYygYg
DaF+Q0aNpA5Wj2RJv61HcjNiamJeMWAVTpLQaaCbgeRLn3CNHmeiCKTESQkfo3oqDFTM+Cd8uCa8
w20fjJCrQUcNrgYfsPYStldInD3ciP//J9QS0iayEblGstFZo8Il5ezKhiML1gwYLc6EJEgDNdTD
L2OdegZLvtFTGV/5d40w6fKaXUQvztW1e2ZP7728lycgidpT+npP69Bh1n1zm9w/GV9Gl5FcU2tC
O6qhMdE46LSJMreGcuip4eWkTqHr8twwRqF8PDli0z4yDzmR2bjIUYayoTOHOTriSTYv9gpCZmuU
DE0WkPqbU1VYDGLPnsqeqwwzTxtog0uknZ67zyL+y2ZloPQbDl1E+VDda1d1L4N8iNGJH4NHuqjZ
2lM4aZ1nG/F5xxi8AqCDIPVaw7ovkfDHjaUDH1wXqgbquPHXWG8Del0AwJ2Xss9So3c+yCGTDQOO
2wXmBdlGpOUlfY8y5JfSrfW9e+2Ip167DR5tI7xm+yCt/QjK/PC5ND11LGetvo7ZiJhgrh3kBGb1
5HGwgUQPzGZfG8VD8w8ZTzy/Ls0/TsgIdAsMCS99LqkxMoHgWuxK3HRb6pB+2WEaXhI8Vib6gKns
GvVAtvBXAO0+KIN6cYvOr3Y2O0fJzA4bKzPMCFksAoPcxU+QQTa9tP/vvZa4aWBITNyIWQtpgOlc
uUrQs6zuKxmZSf/GZcy8ZlStAW7ids7WKjEDGyqnWNMnWPHLfhN0Fd9ibK0RxY/Q4gqVgOqjyf6k
dWBlWFJYwSz0AFRE3vXe2aeaBtM0J+evNR/qEtHHeWqu7XW+NMg2/Nv+ugeUKdfnfZHRLIWrAi65
MskRdsrxyxDeVzVzLwuywOrLfK67WvfRo6rgV74ybsnHmj4r5T6fn+mtdxvkg4uv7S5uI7hFFi4z
YA9/L72T/VmnW6T0rUE8Lh0Zzdj7sH8UAzO4cuhtA7b1GVOCXYLeVmhh5/b6Q6z0WSoY1FEInN+P
MUcJ/uI3kGWCKQ4VyjEIbLMBCRNkh9S3kD7jDhXUwQNHv5QikXlSVtgpXNCyk95dSGSbwWf2glOR
ReWOYi4603KnrF7IeoXlxONAAflRtLh8shtLlN+YAiGHylyZF6QzYXUg8DsvUM+sZIpUYWuuLKpx
zdl4XcrBdmnIhOdz+2eOVSLzI8MdA/nLgdMYqzNTxw089p+U4GiWugJlh1lvLD/7+4BXN+QyU5b/
oM0FBRb8BoTpJchxF4tJ0BMWDhANNDYVsl3dA04l+iCpJT4SwCSkKwKoQe6UMCuF7Sm04vcAOmJn
hUUEsIrNQxAR/MEZeu3iBXka0KeKAwcuVvQtcgyCGjgcUDxm5AC2jpFhWz13uBOJA5WVBiUW0qbJ
bf3EUv+nLBeBHsAtyPbboZIAJK5dOvmeuYbaFmGIACW9+3A2a7ZnYROEnf9RHDuvIWBb3I5s53jv
50Scrd4way8AsYz2CrQHJguNHolhLrN7e4URKdQrbhfCKpw4GJoGOFjTm5wM7y93FngkQveG8A3B
U+0/umBgOAqTdGtOuHp3F4uFkHaxkQbuWaXthd1ZLNRJsrBk1EwoVk6xgrXVwVEHJCeKlA7tsgRZ
yWFNydW4YXhr8NTyEtK20IE9y6MrGk8jRtrwmB1eJekTZF7h1bL3dTYgkhdnNgsl2Tzm+3702Z+d
SCJZEDMXsLE/w/ikPRR0C/vygzD1FF+bMQgw4VZKeyMcUfr99leFs3kxgjNeGTHiDzaM28fCzTqM
7Ku92cgIVIOV2eG7RdX/Q/vIy3mBR195YRgBYzP77oczQsKPO5aoV+YOmzJmBnG7P14Gwfg4A8Do
zKIZg7IhJ+StLcr23wS9XKdsL8jk2+/2KXEm2+7Cf0NeW7y6oGwvN2uHmOLfO7MQitSKv9acDc+6
oHwKTY3/3t1VwWwEjyvbp8mb0aI7zv+AmLhMV+RCcqTvpZMHwOCRPgSErRnh3zFuj6PZhtnxBfOC
oco9kvYeriaNT9t/Cy58ey8EV3hKEA33TFYo8tKOgCbqcOPAqnlTTDuKYABwKzB8QESE5UQYAqki
5ILkjTielyNwDXAwV08ax9OeZgFA84MX7f7eZpro8NOb08ak6WltKoPchZ9DcKLgEwjdJXGJvOFa
CD+SsFF6f/Rlbb7aGlFt1dnQpLZHSeQXnlcdiFd40/Gxhe/5j1B+haKOFhY2lXSU2H9h4O5Z5zJl
3xAlMMqHYyERDDMHeFTeGZNLAq4nTFCMs8FcxS2a7ITxlMcU8QNmGLBJKwh+IDQQ/cvOCpY244cP
VZcEh0cBaoXqyWyDcsbckZUgzH+8TQFOkSRzC+JKBgmMhFnZaocy0krnKIGFYPEtLhaOHwROvOuh
gIig1qwoIQAx5AxkziUTomLpJ72SR+Tpu1ucwnUc0z68Y14neTC9GyiGCVQqbxL0zRPGtRCNBaO/
9GxP8HsEGOxmeG50aB/y/xtIuiGlEd70221BRbvA/b905F0+hKJNcQG2c6+1EmheIW0UnFnSEGJM
JiikWxjMAKSSdQC/s3FBo91wbZm4d34trM2JlBZER6AQBDXac07RdgJBHftXaCnCzoTg295XHea8
bwkoTB7Pq97vRQhTOPTXC4XvLxOAC/tvLoP8AgfAzWbXhjDGm6ZtIDHQhSIznkj6ojrCg3nO9B01
3KYt/QnNHTlWjTr3eEXOxvbEsyAO5IIcC5B1lhBgJMGzIs/B5BNaNr/8tiOZMDT+aO+P2ApRsU38
M9PoIgEv+daVx0Edzz+BRliXVGOklgKjGy1ul/osBAQ2VLmH1WbtY7LFBy65nD0N/kSIgKwYaIa/
7Vg47Z78Rga25oENJg9NAseKTJ+jlBnkA3fOjuw9jB2cI/w6njwzHd6YbRRS2MPlteBQJ0TJITTa
IWJixATCzae2xdYsyZpoNnAP+d0ulQK4V509eQTZBJAhSbXN9f63J8iE0pgRohcSfryok6TJgpCt
UQZLVDGgrQ8McRhFSIEEANAhyEGEHMCjHtKJyL0j4BFS8hYgXP4OrjMHllC0ZZHIDgNBiHcMydFh
ZZl0x1Eo+VDYAHUQgAMvauBDqa8IqsJ1cTZyZsPe752JAdQJbSxY63vsJvGE3ydcHuq1LASL0ZbL
IrxdmeMv1+6iRGHWv1wN3FWGSbQoUpUyeTSESDDcoY94b6jJwjq8BhC30WfIPRsDU75bCZdQfkbK
CBufwPI8TiOlGHxIZKoe+s+69FGNVvfxlXMdGgkzhOVOYyJ99FT87T143t2H2otb3QxjjUvPMlwb
lA444wHnz9nGQpiBfHFBuQGKofYe8eCObrlsYxGU3+nlis+lo0Deo9vq9Ja7acovPeXmXnT3iXyO
C8otZ9emTxrQMihKjmAXiwmc+Yi5kkcbBb/JYzVBrl1TExjUJiB6dT7sGxhTENBAZGtinYGvFh1s
zrAfKTqQYFLA4ISksSoVxgPMJrLnz4CSHMBWq3t4OBqYVrOv0abpTpv2ZPikfpi7aPw54IlWScdk
5yXSIWV8+hGNhOJuBCk9isDqhcFExIq6AdMaFt+M81rlKGDZy6qNZp993Paq+aszm7FKgJ6k4YDh
ejF3P8q5+mrDh8fmwRvzgB5Np9uzWUTcN4jkLoB+HZ73OLs6LCJ2chfBKav93JnBTOkcFXBunBmH
/86KiDR2x1F/nP0eh4qoC9jLBiFMStoauF7tRnF39uhEIetOo5ZBJ9lQqhiEGkaAmp8J+erPCDXk
dGowH4lNfhxMthrokD8NBsEsuzkcRP6JRE+Y9Y2BRCn2EJkFVElct9nspEQmBSixwZcTmpKoM8Ox
qAuzU45kqenhRMQxBfWxK6eKnG6i0Ip9YXdy0nGyityPpUzV+AvFHz4E3Uc+gUTJaOkAC2BausJZ
XNEJlCNIdiSx9pE6H0ZaoudgxzXgAiKZ4E+uyH9KjhvKKowiXDgkFxAUulIoFdqFRJYigMNGkqMQ
xgebewohuYD7iKE1NkmidkIpzdWWirIgFsJihw7Ny9vQ94DdCQHhTzCYsW2gxGS/k3H5TQwJZRp9
Qkuej42NS3D16KHq1QcYtm/KfaJSkxlxAVZi8+EO7OLkBbIzi2RLxFVoCH408yYvS5ICDi5KnRB8
YmqdQp7mknUFDkWLJewTkCrpAwzPFWK24F9cQE5MyLntvawQIBLKoXKYCBL6T/gjXFLyAG7j/SCs
0LkSXNldC0GW6JW+MHszSJYm2igEY1CRBbWExgtgIzGSbGg/+IW/F1QTRJNDhC0ulBmy7QvmKWm/
YM5Jl90cuwQqxMCuANUPSBePOaxZJ5vkiABSZPgScAmELhz6N91k0JQPMvLDVq+Y4kwIFEy9dSAa
HI4MrqkoUTkdSFPI+EH/kSsNpAIpNWq4db8FztnVo8v1VKDxJnnig75Q5xAAffhDXoY20uJ2Ivxj
9gIauBJ7yRp48XCSw4lsqGSQJSLD6YCwFvTCy8GMSxgFDyImykRE9LLs6YD120U4IYYWWYL0JJFH
oAjo/zB6pqs065LweAsPQtQVUiugLkYxl2ZtXDS6MnHlzX6GCMfgMrPl4eQl8JfMmpS1Jrvdq2/4
gonL/rf10Cxx283hlOEhef+8p4hDqs9oggZiJgMBgNpw3xzzf//JlmezUO/91kj3EupiH//KxZSi
QdKFjE8x4MtI/VjN1MZ4wYDqUm0GaXMwMAFap4sHsEbsN1hVRD2MsexzstpQX/DY1IJHkAzYiwU5
SDrsr7lP5+1lOj+DkUuVhNc+ZMSZMXDsfOFZsDPwnkn7mEeyrwjuL95oiIOZBDKzasBCImG2ANKG
f8KCOKLJEux/2RM4fYCja3Bf6OCsg2tIYxlKHjZH9r+LwTHhgghSdIjnAkGJToXa5a+epJAvvvDA
kt0bXzqXMgqcear7RAfMPI56UHMKNhK82qhmsKqgcPDuZcFnYIO014ICpWAgz+VzT0ULoNEAvvui
lpLVYQ++Xka4LhsV2Yg0SoIww/ZRjAUnII6hAEK1kglIaNcv9uI6VuDE1TXHFFf3BacWbewAOKyo
8Fudwk+JVdj9w/NUqg4YjgzIYdjLzz1K9DwvLdogDuD3g4LniyMhPx8f+ELSqVgKWVpwXQPgDzDG
iMAY52e8wx6sxw913FaUDBBroSuEq2j4wnjizA3wc+DUgzoGFvBbJ8xtBge+u0gefokNG2bcFdWe
5ZfDm4Od2g8Bpv+frOuYJSLNsjjloO5zRyH/c7ISusJv2EBV5HGEISDsEJH51WRiEpSy1VPNEYKF
VE1EfENc/m/GwXvm7hw2PKVsqHLoSPrF/shLgmDQl5hOxEyCP8tD1AT6JarZjPxBXs2HkhyYCLs9
dDlYF3ICCwtEXhsXD3S5hkgmKwbp4+A2pQqAYpy6McmBRHbbsTyKFA4/tBvimRhLewwFmskGiIpO
bMmkWysj3Lt0rDDWJv3nCpAy6ooONjbEkwW7AeV1xh2AVNanFJRkVQH7dFjUCAbYW85MPCHhEFcI
1+JfyQnKM+9LDmE2WrYSgSeENSIFMmIHaEM62xTFGEp9OY9MVDQCk6IIKEUzQhxilDP3YLcYaqjY
KK3QgnkpuCzPe7zPX7AT+hcqK6xrLruUOSnng/lTbPwVHSnaQqIzbx17/XULpA60PeIVQ6cR3BIO
NySy5fZP1nyLluBboAHCxHzZHMEMvS5vywL71Vb3fqERQQfKNpJ+q3sfJm+H12NFkA2I/lqio4Be
btAvvl0g1Rm/4bLKqoNFSe1f/NBw28AED7UYhZmkr0X6WmMb0v9gyhJRQpXAoKVBBv/pYr7Vos5O
qxaLXuJinwcYdguvYgzMdzm1pDeQy41aElnFqEYQV44KWrCnPsIg/4mdQYLZoHARXhwasmtAoKVw
SemS/zUq1tkAq0ZMBY2lsbTQwqjdj/dCSFJt4LsU4WeKjyQxCmYyaGfn+r/Qt3aIeC3eHa+YDtcg
3peOjr8PpjW/T6iP38b/7Hpca4pfeMw3rOsaWg404Ub7dcw2ZywLcPIlupk/18K4hvV9wnwTvzT8
Neuz88byRetoTacgI2ZbfAsojZEL3EmsakUQe22/T3CFcC/AiP18gJoiXp74933bvO7zofy2r8XP
+QfYLu58wmqj8sYwMCagB+Z+ircnz6dh8g+Si1hgxmMSwjThPOGsQDapSY8JFX4dBOtTo5I2Htzv
+rMBf+waeESyn2FeulBWuNspB0zSuQtu7HA7cRB/wNKpJd8uunyLfQ13wiCdFw/984YvTenQ5OAL
DP7s6OTJ+PdspdmMojiY6tRWn2+eWluBYIdNCXych0M3CBxiIPDjQBK8oF48Mc+Qxg1CTfqNEa9b
zaSzLZ4vEKBRGoo9NMRJ8TRF3QADG3cVCFXQmyrcGcjMXz1GG3pNQWZsOa9bv772rEtwo0ds1eO3
JQUSAuxmH0VAevvlZzwOBj5Cx+zwVwULnxFjrH5DUuKOiKwTdy7xyD2vTHFfatMMCxM8PoXb8+pA
+GrAiob8rwvfxMIdFyoyPqbwaz7jjGAeUO7PAkhAJUcMhUG0GCF2YNNiqsXRsIsxz15UG/wL+ROM
bdN2dSyYcz/n2GpehDnEd6SJwi1n/VzaGAOONDD5z+y8BndGe9YEyzjhBo4YjS0aSvJMMH4uGsKS
eRm7OrEpHD29zVmWHlnCxd5cM98xdGMxQwdSre4FsjY9b4BwLflUAXk405BOg978kkKE3BlmnSwN
3Jjm9f5fQZt2cjFFKlZ2smGFv3Diffz/FSNK7gzNnuPzwy7dkFXI8sHjkgoVvg6wHm1ZTNCbWVg4
PLFEWWTQymWvYHLgTMMoUDjnMWhJsz5PaULLhp8c2fApn/FqeRc2DephIOnyo3GhoYWU1bApbpTy
GSvu9dG3UDI2/Vez9ya0LhxuvHAjCBiZAD1rLvQmb1drfU0uTKD6L2bdSukrYnP1KLmM/9FFoKm4
xjLbIFmDR/aOGgsspP9ufxhcUkx57Cg8FTSzwKnaaJ9hcwEGabwDJwajokrQkjVKhxvxN2e+M9Np
lwdbno6cVZuGEtwHkQ76X/4EcQVNFfgekyBufP7s8MsTqAOTtHVAzAao1TpQ1DrhFYVGThQJh9bh
sbvOWgf8lnfWIdtph3rFZsBfswHgtv46KYQVGO7Cdic/hCaJPTZyw+evzQP6Ulrd06aEDWGhD6uo
Zr4yPtRo2BEhbBPf/UGXS/f3LY1S5FZrxu3J0iBtgjb9GEhJw3BveDsbENehCkhhCgtycJ4oPloR
hzM1RqQkHCRsuug/SMBByu4cgjFGmEsmH5Nz/dlv10w5pgRTpsYorLmkDe9Rv0ub3Q2cxHLO2uMQ
OYNGL1tLZX85YBSqs4nlCNou49aKop/sduhCWpjCSTuM5rvdovRfSS+v58GA3A2ahj9vJZfJBMmD
WniqTo2TGJ6+Fz/76bJCm/o+PRYI2jHGvUexjzv5GCcbuvBRD/NTutPbY1M+4EoI0UaIRXdyrHRA
dO8jo6IDNLJD7Dx3iKbYyJC34nOqOvzExWQ20HCc/Zhv0FYg30Ktxlxpap1HJmfGG5UEFRNLGhAU
NDZ8dento267dIK44IgKHZhs/fQNMFOYorI8igf2kRGXJYJJKOIJ9g4MnrgGRLLQUQwJu0fAvJjl
MkrMJSzdxKD2O3uPyugZIup4bYSIYS1vtN/AFGv5OMraBHdiZZEv4b5GjJVjQtd+sAalMKrO1Nl7
rezqTBbVdkali4hBLjEBgDQ3Z3WCK3FzfIzntz1Hr7nmFbGYudJKdXo+XPQ7CGUyJAWWi0dWRvKQ
T2ixhF9aTl7y4gDBWc1VstkdE/8W9qk32pHfKg4jnqWZzb7l+Ivnik1VXKcpRhLk+fCNWxpEQrOL
mRmrkk4UWtq7X9w7mULJdOji7UZbO8ZVRd2FVOPRi4EcE5/WXBo+VufwCa2tHFQQGvQ+vcBiU76v
7oPvd/DUl1sbNWBPo7YX5Uq/WXQQ+LYI+nPfpk/BjSYWvZr+R3HvQpvHxlA1/TT/Q822bWKf6HDQ
cpyygPV8jJcV3vnfQnRvzxe8QvaDHg0wXrdulg0KxMJ4ixVdgEX77htv6WvDp1lJnxMLncxBj54s
InbTVu8Sd17P/id2W6RHkCubuNK1K+o5VClwLSBBwSrD8jAgS9TPQNXhzfAaUuYUZ09i7C/o1HAL
ss/QGHifSQsJt0mmnT0HFp78WfikN98VCWAjXT7eu1JMeCH24hx3TnAzr0aP67OjUNGGcmwhJFav
T6RBKHeNfnFBtVcSY2BfurmqeVclrAeWVIyokQKlJ8xqul7hIUtzyGLZMEbxd41dl74707fkk6wS
5ZC38Fp1yqc20M3US5K8o8Gqxj9mYjQHaUYgVM7tB9JYsHazdG7xlZYwQxWuB44DF0zycsoCCFSa
UKDOFVnSU7E4zrF65NDRETx+n6nXML+d1ouozrr3n9rfVSu6mm31c5PKDB0KX9O7Nb481q36S6RU
I0D8+HpKhEiQXTRqh743qt4rvucgTzBP+Sj7l5aE2ZMEVEfQVoUXqxrf1O30aS6KG1gOK+sMyeBJ
D5kahWDN+XC7jFomQvRzc57jppfRTqOqvJZx7hr3+C/5XNjcId3AmrWai9v53Y4hmhba/osK8crx
3oSFoIO2NwrOk28n52TUtYbzaXmxcu/Z22n5Cio96Rqf5fX1Hqb2eZjWYfEd1fSGzIJLa9H8QiP+
aJ5pL6uYCO9OV6pnFedc/Mh42MHFjv2Up3g0wvsdblOFgq2E6oFfqApidw/rc/Si8EhVq6INjWPH
OCvn3cebkcEurISYi1DvarIsaAam3w+0MsLG72LSJG1whS32BRHK717B7KIh3BZ42nidnUaMM4u5
154YOmO8fsXYoSjwsi1xuoVy9goTgw5e+1a9Kr6uUoKAL80P2mA2x7WJSZIZvVKcs5oru9lt0tIM
Z7XrNKaiqt/pn4cb4vD1Hsc0yXxxxDQ+NQ+Pfqi+RloOolfZi9bt6asxu8qFVsTdmvyvAa+OU+/+
cs8FPRBt+ufmcU81MoRaUBZixNWY2DQhQeaUcMjArARoj1MAqaz1nNSlHbwx8b3iWrdVVo1v6V5S
RA5POix516tcPLRtt1E8osqQogv9EuNlMZZ7effDKfOdfi6Bug3uN0LaVtt8LtL04yiPaqQYaUgP
v/vdr+vL0NJNv2lRNmgudVhQlRg+0t6Jb9ITSkp9w/TmpsYGofXtgIvJvDExptb0c/iuHhVGhLjK
EyIUh3zVRMBtbzAynnwOxQq2ALVEAiHudEpglwBahBjDgcPL32QnFO7czFeR3KULAiUiE/4AHSc1
t1OyIALhqiWLx+lxah74JfLx94nsqHmoBnfcNXiCYtWa0hKaJnpbnPDThRaWgxb9bdRRsryu6qm6
eTGyuKhP7Ln/HvDi8k52uhA4bYpVsfoe4MChrxe0+Ba0wu0E74lVeUpwkv/+DEjEYt8ebunTfA10
MW+gdzpCIp7KCLfDcqDhqd/CC0QLNVxGPqt4F++sKYHE93A/WdN0kS6Ytc2D+ILidlOdOItOJBX0
9MBoF8I9KkU0GfbpvROvfS1o0ABDuodArZwSL32Xxf7f2U1ExInJLkVWLglqA9dFiXD/ncBvUD1E
ro3O89JBNFmxaZDi43n7Z//V7Nz4oyP3+yyzowLyRHZLpisFH05tYLg9sQHRPeGzdnd4Fk5i6al7
hkIEZtL+7tMjLRxgVr/w7sfldf8J35MPrfi+9CGJ/cv6OaNed8j+t1a4zFbEpmg/052EsTAEaNuq
SdzKkWsPYRlSfd01D81VvSK9RJdQnnIuAXMGDiOzafU8FLiWqBN6HBGRvs/Sk4mrxo9MIDbthWgT
2BCB53e0Vvj5/WnEMNWC/ccnM57DZB5qe7A6W8aQgYslF4Buw1cGjjdJ9MI4cDtRCO+cQaBuSltS
rBDLDl7WDCnUtExBKNDOSYNoD0NKQJ2fquEvgCErYgfdyvgKp1vW8Oi5VBD6AqQS7+nd5xi3hNn1
77yWSBGndSKqamPuOG+uEqJ+BfiAzokXB2A8BHpJLtDeAqCaY6hR+lqYoJTepvHmOoV96RvLdCKP
DkkNMBph3hJ63zgZEloR3D33gvxAQWh2TCgRTA6UI7/3y+yRGYPwdf8DxPL9bWlE1/1led2bs+ue
d2rOGj/CY3OEpHX46hEIhAlXh3QAjTgk0KqL2fHZ7mj0zapddIs3+hwSImHWRs9DZIg0qeP+h8fK
2lD8mwsTtwrrES3ivQvk+yvP+FzyWnlXAkzHk+/yMUw2KfoMuF5JL/0KhkIGzZGr/TJIAn4IbUiO
30dwovwmvyGk/e4huPHGiEG5nPql+9YdtXBEocO74/K1qK7DLWEES/nEaJxDiU42ZJ5f2FMwEi6d
Vt6llBrjtwilBQF0o80jJwb2Lx2+JxEhcAYAO27/0Js/94iKKKsSt3LmMJRMHbAzpgN5IksQG3dm
B1+3f7ZIhFhezCwyaQaelfVd8tjAeryD6tjavyf24kYfA+IkOmWMFMy3frvCdUaPitUFcxpxqVOm
efA4oeulNShrxwjFWTdgzieLCqDkxHcFGw7bYH0gUyNFZEmQxnBfbiOK1UKYEPQTYxuNF9lJnfAX
LByNRmH25rOSjlvor+59iK5CcGTHeJTt877xdycG3yEBnn1hWdCoe5WTL3BZ1tVfc8P33wj0PYLH
N5b18Mc1kOn7XX72MpCowFk38w/bTXpkxFmCBPXfJVfyFt6grYpFSDnKQPSj8/pOt47Xzuhd1oV3
XWvBO2pSUXhFYgfXWtF+BJuoe/SIihkOdAEoB/p8PqudtET9eubuvMrD11zKCjjFAGxAoW+xxyUo
lLCWmyrR64gwxNeWhk/jwCUCl3SiLd9D4JVynof3TTq5htxHePm8dvALJhdfBdvgv2azU4vkm9/G
TE74HncH8AQwk/eaHfkLbq6X8HLBLyTDvZG5KpD/+dgnxxTyP7sogeAvRU030uiExCvuUF0nETLX
7BpMFZbhnxbps3KsDYmOH7S7ph85LUbTXr+BeJO+zbiCAwf2jCv98Tr3S/vz7GT44kZncN3Cks1/
TBaGTTodiOx3l23rhksKoCaGANS32RZAhumxATBFv4JMavt8nrfO49JnA2RzYJ/MGIjb9H209tJ5
5EuKDcDJ8vy2sO91mMIP+BWE55dOovZI1RkHjVnPn6N05pGZCnQoKr3XnMTNA5EqF4CIbPFf3HD0
Lt4iMbxIpIMmkIxDOMknECR43VV1dIJzEl/UL2cHb2d8uQECmbFPpHWEaXTqY/b+s7CmRQsGADi+
cn+04piCAkXyDdgI3A2aoTD9rx0V7Sd9Fd+iVOQbIBTuDCDD/RGd1Ycrhrd1qA+NqT6MMYEzpvFC
SPFQY8T1MINInLhURqEVp669eEfZ4MZkY8eqpcDOjGYsHhQNqAX8BoVxIXmpf57lwFhZ/AO2oJwi
9UBcslePZfSKbmMaPI7giL7ItXPuBUWJpk1bCvEM+oQWgucV2K8O04bdDw84AkHnB3XwONCatD0b
I1ORZaWQYWOegqwJXB0UxQBOwZnAgdwBFMZFsVA+liImPedOs6b/fAeVO1+Z2sxqZiAXnZnM53lK
3vwLDljVyDzW2/Hj+F029zgYZHQF29PfI8M7iJmcTLiBm3/zZH5ZvSeP6Cb8YVwBwISbgND0LYNB
SDNhwpIfqCwyV9URHJVHN0XhiOVHk3IcPWTpyvfetPaSQSLcvNMPVc5G/fjewIWhsR/4acwO3bOP
MLr4/Zf+Eni+gLYfVax/vp3U6vAbHGxUwD8+yXxp6TX9Tp8h6rzG7r0D2c5nwNTqifwaRq4KExU8
B7lw/xNAnae3QWv1BAnPOhqCmD8sgU6NRSFdbMrR7Y+Z3BIO8hYeP6/8I+ENuSTAXa11AKoB2G+B
EYpbU8mHxqR6rt7YH5pDtW8ywVAbTyTOFPWF2CSrAyt8BulOKH1Y3a3i0Y2fmnRtUgfy+ybshasn
Zp0Sg8ajamBQ5hdqoDm5L25wxmxxquWxt/MnDsWK+8Kd0dGH74FA6WfsCu+4Yt79Bx9KT/OMv4er
edasFST7Ow2frBkI6ajqN/+0WQtvxpZ7Dr5hfEqe7QY3lwz4WPHr8HbQh3V4XZEBqENzXk6Ip+vp
7aBNr6vnihY1+oZWneqmnFQRyD7me+qEHlJiQ7gToTi2eyOQs2wB12q1HbamMKwmRqhP9EljgiG9
OiHkg+E9JRcwpsR694oQT/2hGGQP3PAL9EkW+CQO5NgiTcBchDMvlo7XLOx4V4u/SXYiWtTYI2B9
kC7K/zyYueHcs7GH+iU0d/xKeEefAz/Pm1N+zPmRPliQpTrqBu/w+Z2dRd5ufOI7uenN9WzIm0Ko
GjxXNn+HmT4tGvLOJ0c521Z8xcXfMuQ5iVHjxXYeL56He1fxv+F2Rw4SLxGGj2raaQRWkCzFyPvL
Q5biDan4r8F7oODihcNzepLrUIeNUT1tenf37ltcFcW/reDwjdWhNtNmVcTtLj+N7hh8yZXj+f1i
rY5art35juU333HVr0lNFL+KvuMm1+o1KCe8WrnkOBqP7n4OSO6Jk5gxU0fELxEcbf/Nbr+0xrf+
dlT6b/86JEdcb6MWvypxzJVbrkMYo94W11t9hL2p9A7jaWQjzVc6hMNWoPT0kTUzHBis7wH+aPgr
ymvjbvxKXscbZ2xuY+rWU16jCxrDx7PH9z1AzrbQwk2MlzNmLh7B+FSb8HExG2RGi9Gz4SgYd8uH
0qMLr9P0GpHcGz+UEWzj2ZsDbkaXMx6w/quixiheyoC+eWpcPMX0OqUzJI45UwafsAdcdIYL6UbS
W/JTe0PgxHzSJyRvZCjZTgwDQWDIz2t6GV5mrbC5SqCIHe4LjUkh5mDITOId6SgmxKxq6UzWXDXw
8WX+77IFkHK2gDc4lSPpkJEXAuazaZC7fFY2T5yvbqtyklrtj9GxZswUFuAraxt/+kiZqXj0LK9z
LL85Go72yIyyvfVXk4lEL9i75uixt4BYpcvseU5PonW2x1RfmbVm9VqH0e0zXJGxNtY2D7TfRv+x
dF5LiqsxEH4iV9kGp9sh5xxvKDIO4Jx4+vOJPbXsRMYY+w+SutWtDJxDPYom/kq9eAtvoY+CRTFB
pb4X9TL+NUfvWQ3v+Nl2kAx32gyBaT5C4v/eOKSjtG9O0z6vpiBBE17iXbyj0mWi66qs/UvjEO5i
ZL5fDITqoHTlv74M+YlQL1FuRym2MeeUR+noNWkcrIEcjXkB8WEuT7IG9tSa5320z6fPWXAv+5Cw
l6fpiYx2oCAQHvSeXVpqpsHmSVA1ec6es8+k5G2ll7Sf75wD/+f5ziP0fv7ZU2/j3V93tMBX5e61
qPvRph7VffXyOvLVzl3Vo+dM5eqWO2Ug/5W5whGCSR8F/126C3EzoUoBb5rtGNYW8AE9GIjidpCB
AqKOl9HtM38d1DN4m/34xab2Az3VbcpWn8zrKXJdo/yYLuqptxcSiLLXOBoNkpTp1Ukxwzllhg7T
DnGhnTd7bwiVFyEURIRVaMNm/aMR/LNCW2aWrRqjekJXOsGZdck3jUt6N3Z87ktwy66HrRfkfDKU
11++IdqmtZ/6NyDbERQNHYX0nvOXQCT5kVYgcmUYKyjxfEguP1jR5RNseVc6ahfHxqVBrknkZ2gt
+cMmf/s7AOFujEiRHBXcLhbzuvzOCzXAB8KFcZGzA5bmT+Rc1AnRjNHX1uXRvhdzdAPP0S2egqjq
W09AS0Rx9o2u/mjsQWjcKcUqY18jZLi29iC7bNRUSPzp0djb1AK2PAfAPDzHW3/6Pntr/5w+HBFs
bi4aM3MB9RD+mPRtK1Nab0nH7YEF4gGhUIBMsjlrSc0juVhLmAnyDBJm8wBeA7YHW2tKXYCYiTiI
kBz4TxK4yXMiLAag0v7nImE9x9GAMYDbqR2wwjWlZvAh2tep/pJ9tam+6HOeYs+BfvoY1m6FMAgg
CBx/WrAXigYkcx8CgEF2vQUnfG/Z73+pW/7gW6JaolT2LnawjIAX4mSNq/kf+5H/SAhkRVetIyJJ
hCoFIS+awyb6s8Q3RCTYU6AohjBX9SMDAOsDC75uKLGZD49x+cEelrFq6RKoebcACQvnSuDNwcgg
DSgKVHn5gtd2ZDvNeVVegfUqaoVg1MSklOoe1NIiZC8g/BxZJqn0sAyyqMliyCnB/cfpmyDnu+fd
AN+jOkgeSpzPbv/booFgSpjkuO3wXPKdz19yZduEf8T2DQ2I4g4qDRCRYJ/x7umD2fMnTaT9t5wX
F4daUPgAu+RSchYAq4wD4gEi+2zPaxEL1BJbUMzUwPeu6sJhOmApQ9mRquT/dIv0wTfkzrIKp3Tx
03LBmOJnpNEk3N5a24O78Y7yBypioGtoVv2uh7HiNdgk3C2vz37BCXFZsv3pSISSYIUiDp6/Wyl3
nHu3tWY83ZxwT5tHe1PN2KXcnXZzw/aIpbw4sCHXZG91O4M7Q5elWKBnB2x0PldcVCDZMiCJ9ROJ
sZ7ESYQpfvf5wLPThNF2Ze94PghGjIyQhstFwQyUM0RiQ8KzX10N927SHBA6Qvgt7y59sB1x4vwS
PznGmFTYxjFQMLfEkR/UsDdecsuJTSy0W5A7PDIGcO8xyEq5F7/SLn8PfMZ45OqAUKPaM6Q3jtvB
4eWtP7hkHAaxWnH9ERsixhdf4APExaKawevaR7vqcG3MIx/4nhPi5nPzIof3xR3kpfjOPPLWGiuO
luz5ylgxP4q93Ieze9bZUEFs3aVLVQHxgQdmqdNiDBq/fS7fU4HC42350MQvOhkrMz7F2/zhnv0z
0rzEp7+W9CbNBBR5CbvDh/iBno5UXAjKTXrWqz1DAYV/2kyFSgzSiowpvOOuN8eiFUXUcMt6NHtv
JcqHvL3Xewml8Zq4w94g2Luql3Xvc/2umM34HlylC6aa6cfP/jurZtb4dE+pYKsU2mlp2DdmXCdi
45mDhB2rH9Pptc6gBgsmjWXONIMbVSAd/u6rk3zxHcCAguf3XgQi3bAJVqzLn1W6ydklGiPjAhTf
ryfRrAEbHI4Jspcv2IbRrJjn03BJXdrCapmcCAy4GFsUaE8LJi8uO3xJMbdXlm1zIXVc8icmHdU+
RCpWfGZSE9wwRfnRAxia2eWeGWDmorrimkSglw7dh6OiCE+asme68OD3/B3VrWJPxg6osGdGc5dP
m+aR1UCK9pgk3UzYK3v9+G/YEuwz7ewjuCrnoV25g6ylv9xfXp7+toe/Jd5nTDGHOTw/ai6oG7BC
CGjAyxZ7lg9GrzZjidFWnNpv/n4xxnAf7sOT5UMq+xKGB8Rk4FzMwnNjjYEiEXtxdR+QBrgxjFNC
/WP64OzdswR32pXqw3sreAFZXM9dlhCJ060IH1DN+hOJYqcrasr0zNC5XQxE3MSCoFrQwy0jykHn
yoVdLy1Fz5HO19Lhzc9GYp6bLuWjS8ldTHkxNEMjpkJavBiIM7rw42Jwfoblexqsy05jHwxcxLNZ
nSUMBShh8WZMM0+rK8V2UBguuCwM4iGStfjKf5hH/8GM02bPrXnUZgLVEJ6yoTtMOMnsyqG1kgKi
s6JEsuCQVfeJirDULEXBQUfmId9K3cSljeDUS+gUYBNElkNCpxrmvzJzkY5Gsg5HXLQZT5OKcW4y
VVQmSUpmIP/Y4SRByHFEkXQtA6mRF/TxE8fidoouOEc10F93uRJPryVtRVhWcSnR0qetKOEGiLeJ
zFqE9cbiTkJzTy9iniVd8ROSNy2uBL9WgS4NQJCD5ZTF6EQoiDpM2w9+Cj8RZGjCEA5RSZEGAKFh
isqI/IOgCRscri/URVEfkUYoYaBLP7rwgMXjOF4YGFo3+ghSwyn1F8xF+LslEj/oz/OXbxzMZZb6
i3TTgBoecRQizD5WVggrB/PPWn0Ea2/9XKI7vWVqceUEgrJW7DynI6ZC5MMzasH8hqQXKIoxCkAF
1rxnrZabaK3+DQX3TASlrMTeId9a+xgFw8eJnXRe0Q4urs3fccDX9bYYK9dyS+CrP/iA3eoyWPvT
8lE+FFIczkG7sgIobLi41v02X2mOInCoEVxK2OwgkwACwWaB1GCyj5vUSdsUuyqYnWgWzP2+gsfv
mUb0/22dw2Vzm8zdp2hrJaxH8fL0iJcB4Ym6rbfRGk6bsnf2CDshyww/IUD/pIEIXBPsTCzyplRw
CHhcWofwD9bla+/Xu863MAWdaynLG+GRKu8oWPOh+aCiw5W9lecQ1+p4qnI+KfbforISHL7E58Ua
EIdGatbYdGlvMwSZ3VFjnMxhB0h3h9MtWXhj4J6Q+ywFvmTGKFnAyF2VxOXopYPl4bow8xdav7rE
m+ryvlNAhr9GYZwyIrAEoTS1uO+F+No/CvJxp6aI0OgG4tMcUEiwO8q21GwtBDvhQFP6o/57eR5J
FHrpJj4S0sOF0jflEfBrWvZkuo1gTaRL6ARweaipD/g2X1oQwlE66Eez8i5snvAIcVaEcYWLi+P6
/bNCI5x/gs7A1gIFnClLzH037w3snGInMkjCP4YuvKDojY4nT8YvFYkB0RBSN86Omtuxvkt9nYYn
oBxguPcRah+HKyDsI0JxC3bNWzlHffX6Yuzil7A6zU4zd/05v6kgroKttz3x4pScstYTMrnXwvD9
01e2LyIAqA+EzbBTiDcoDlPJBrODAEgLnwoJqE34Hsrl1C5gSSj3kotQVoRvwkO/N+8CwTHI6mm+
qFbKBbm3nAKkvqnBXhPkrsRPDbI8oEGIjTPwTYIglLV8bk5r86bQGkoSjbogWoO84oWCe4pDq/cH
agKvmi/ee30V7xXCZCIrwkx4q+gPUm+99tIDUOJ3Cc2wsP4MdKjk0KQnP9mf+Xf0XAjoSm32RTsQ
ZGTEpXYkXM8jKReVeWq+UFJgwoEy8GuqwBXvEvkg+KfqPTyqd2SuP4RdtNhrfxkUHV7opo2ZVfGS
kJ8iqJhOQoJ7pA+CL+ouU/5RIWXfWBbAmusSROdO4PmLPokTiytI+4rdkxArBYinaumCulLM6Dau
zH82F/fMekB6w3Ep6zPDTtD+V9RIoSUa16LNOkBdON/6hGDGlYK/QLXEGUO8e/vpNGLBCUhJzLgF
4Ysbg5AChfHXIQYZo60XoXVjH59hR6LPDjLwc4Q4e3Daz6w0HA7RYF6XIOD0xtyxxWmRIaFfyfAQ
QoN85GTUB+fHmVHGIU3inPQHKwJLEyuVAnkSOtHrVm7Lc8Tig0jyFAN0FvF4EszizReZMC4z6/XI
2pVLZI5o/XwNtNV3Rb2UCFxbPR8FsC4trLDEWvaRnZWogwvz3hIfcQr/rpEETLN4y0lwBpAAtx6c
URvKbriUfR+3HSx7sGEhRNN2IVtCgWqNOmewMc5AaZVtY/pC2Eaflddgm7F02wAQrCZ/CYQKVk52
BMJ9mjCPfGZ6MGFU6GB1y2X93BgTkYJqrjXkfBFhmSe7iI3T7deogBRjmOOc2HMZDDhNe8F584DD
AJWV4MaEGxGwFVWyZkJa+KzLrbqVZdrcNsbaWlj75lmKHM6oWDldAQVK3iErMiloTchHyyQZEsNn
yf06AcMgPPB7SevKZ+4KwwT6OZRleuW5aOfklk9z9gVt/Jln9FAG3XgCXgEezuRaxRvBzOlXkKYF
wfzeoMmy1Ep1omo1duWde9a4xKKK8r0AL7PcgsrwnTyPigglDZvqBXhOQxZfcUfgl+8NqIqstLvT
GsysngOL5qRkYGfAbM7/c72evy7Abs8JrRuHkuUHLRa0tgF97sxO1nMOGG7QykYuku9cQEeODwZ8
aR4oDlAzAKVmFfAgtbKEXZa0WVBl4AEhATC5eeB9wcSA5SzgDPOaqmUlECNHY9PgHLHKzYxeoQmW
SGcC7GwQcSBq6hVQuW18slEsR7ISLgAlCZDxol964nTMZgJWDTcqLDr1Dzv6ccLExZvT4V29LpQy
+OyjU/s7y5hyCUi3J8QRJafDWZB3gZdQOgRUD9vRLseFKUEyvAIgrmHdt+BOwAn1aYulh8ltx40/
2pd55JTBt84xvWpHkQLU0AugvZGWgXY9L+FY0GJAT28ppwI7hXN17/DWWdh5j9x9xeIOcXG1i3UR
9rV+966vq3L5ciuP2trZxcfG5X0smyJUzgDgAYjLjvAP8mLTArniYlocHpL6Ef1wxCjQNES3mPzB
FP42CyV+1/E5RDWZKMQYG2NMlxY/yIvLD8AdbrgxgvVdgPZZiAG6uSPwayg5shHQD0BfCSaRmChD
NxDOjjSPcN/kRI4QAbKZ0wUInMNaYX5hUJEhv6hvkplzSWYiNSD7NTtremc/42DwVaCvQOMDmOPa
gMU9xe+Bt5Aes5U6+Q4K6m/xMV4IbkgbwlHZlRuQNBi8P2gNknT6xCxY9mH2lOoip3qQ9hdYMRwZ
6Bb+9p3dCP9luA7aBUF5bwaYKag31MEftwS0EXoJ4/L3Rls8lWCGRgLGRXSBfaSiB9viLoI9mzej
bsuunDG89QODC/iZkU3RjKOwkdLQHl0Y5dB/udGmwkbbO93McYnGE33p73sBvYW/qRbf6XdRIWDH
/1t5gJ8Pw7rasQXGm58y1ozLz0mE7JLMFB7wOghX3Pt7A0syvDPXuWI8MoR9fpwQ5ojy6nI5YcrY
ECDa5o8uw7l9XHzE5SSZh7QNMLxpA4QMEC6sUQTloCYCZUPN5ti+LvKNcrF230E2A430oDlQl5hx
0VWzReBf/XHRrR2fpQzb/LU9MAiQA4d5Ap8U00+6KwArQ7lOcErk5WHSM8GSFiENfVQGTcW0KLP8
oPAI9YG7w41aqz/yCYuUQRkXjXYYE5SVqff9dnjCWjZM98+g3wDon/j29EDalHCfYP9FvQ+1MAJr
YmmYSTmBf7qU+NY8F3Pz7FAUTo/CpHcuDCX9/xGEEOiOd0OoGFIKonmj+n38HxgOZtIMTECKZgvr
1Ma/O0sISAwmhhZMGb7monIt+ZYfyjr1q8uyiiTi5XC6nW6882hHeRZtUimfstg0UdnP2qyTHuM/
6rBa8b65UtCzqL/mSJyUVA+ZVbJcvDg43G6IpSdZV9ksg4sJ+jyVOu08uyC5SGO2yEJmN09C4+AA
6K5vwJCZMDRU/eJAto5FTcjuLk5zuj7od1jYfNFE3NZENVS/6YPszfrIVqBhs5BKzMeDzeFfCMgq
Z7M2wX1KD8HIHgs1jA5hqssuZi2ntYFMEncHgiO1sV8Jzl4Ac8JdIGIghqFo5qz8B5VRShT46S00
6DrmUZDFx/Ock36VD/T5Huyg77NOMuegPUG2AmBtkgmJ/FtBQ5CKZ6Kyl6LCaSi3WBYU2ufQ/rfQ
BKZhgZaFFMUzyUDxDOtzcdhY6NV2j7JDHkOU1aoRfdWycjGPuHOM04B41GvxkcWCL7hD3Ke6pH4q
9XC+5XqzmbEDMHjZPhCc4FuCF3YT/HDW+lyK7N8RXdn/ml0RbolJ5rPxe2pdPQySpNAlpTPtitMy
JSJ523wgyyXjAwqUz5hbXSnZbZ9ndUjqa4KrI2WyoC5UgEhney4hz3pvuazpg0I0j5h49xeI8bVG
Ufv3oGxDAKtdlZVow4vcTYVllXRDA0iwKRSDCm2u7MK89O/u3eRLroV5cDdNFI8bEsWrBAHEUmtz
rK+1YwJCBUdobxGdEALf+aDSYwPTZMGPiBxCWl7SP3Y7khblXlKjJTN2/pCmdvE8gLICQ50ae9XV
wIei3leF2dJlgOdGS0GaEoFZNpyow5otG8LF+v7NnxDb0Drxuz6Okc1u7neLAFd0KnAtPprYO8Ty
E16CvMnUWxEl96hVzpXtd3oae7sCO152cjKb01qaUK0lYrmEKDbts+/J6SA0qOpCMnRh++Txi4Lz
Ce1oqwTVMqNfsjC+F1Q7GFHkkrz1GUZHFzhOCwbR4iR9HWjNThB/m5rrlF6zaX1rrp1zeNVX3uO7
CEZcSHtNVhVcggvLPWOKsIuB4+34TX3wLt5FIYg82Gv2ENZEnuBdygPH8n7i02wwjSWLSDJSD9ry
F7s0STH5ksOQ2cz9FmOwMY0QRK1vaePvRYyUd0y3Tc4WIeIE5Eoyn/7ZRYuZTbz9OwbcKQIZgj9G
Lw/WYBI+FmZuyEujFeePa8fheXUenDfrND/kvFmk/41/kj3YuCoMFw5CYUKRBjOLgNtrc7SYljPW
IZYw7irr4CXbMcdeq9PBZce/vehFY1GW9D1e8u1BvjbPLF0lQXGJgjbFBzqsEoC7ckO6jaXUhjsA
fyvexBsPtwoalqei8vxmH6RpjnQdJim7IDd1giErDSRsmf6dwEW4eqcD0UoGJYymD8ipklzyhH87
POONDZLtidrDTxmRma7BV1PO+o03p964jFxM5c4QZ9jHVwY8SQc5SEI2BARQd9Mcp9oGNcAvMk8B
kmoFje0pElw0Ttetp9ElbYMZ5tDpG6xYD4HHdGXetGjL7Bin2buxUF+TGv+UWO8RqIELijGsEKdl
ofMOxdodNbc5K/I8OGjr71r+AzhOMOKAXGTtwqN1SVYQACvadvmKa4VwEdvnjrRgSN1ilZJBC2hJ
vEMQlh6/UJxAV6jG3iXIYp8A3YR5JCArXCVuVtaiDdS6QEiyLnSkUWcAPQ1U9ixhIPGk8s4EEY6r
hXYKMY3fjnB5gLH05CK3SfDDShhZwLIQT8u8XZtCggVZ5SPPjNmXbHklzhmGk8qv4Ht+/kBVf32o
5j0+lr40jCII2vxL4g5hIWkOURtxKo/0zitJGvRrumSRl1qCAc+Rp/Ec1npiQg5PlqHIPQ95ffry
iQ+JRkpJNIgCGSA8h4iPcYGn1I5QdRqyzg++Y9oPUomYZfv5zJU9lekRyC/vlzg8wAw431DV/DVJ
P4XVC0uSKJrrwdkKk4xwdOUss527kVYwggLp1Lyz5LK/MIn0A5OMUJFpxKw6IZ3ym5QGmhz/Jhnh
BPEm0xhDIWTHyIXguBBdcXRShRa0XSK95ML3pGbkRkR/vBuicRdxRq7QhHic28GbBOv2VtK2ymRB
GPwizGoWe/Q2UQHd6TAyDri/ENpaGzKYGgwTjTBkMMKOWwoTM8YoljOguJ7IEstyUmqS7hSSQAGk
/Z3SNus+a4xzziJmPJ3SLYidGoexWhFaPjLmidHbCr4rRQuuJ1/D9aSHitn175kyzUjkCBaRr0RI
SKG9gaaZP4+aK/G5gRGJcq9vVM6IQj51K5Qka0ERgA2AVc97sN1QjeKX2Ng0juw/sE05T31NTAn3
/NW1/iCnLYKx1P0LuhjYSolMgGxBaoFv3w/6JgFdqR4BgTSbXQtRFlQa2XyVLh9xXpt4ucC6tIBV
zw7gCk/lARwDRAs+Ai5MjyWgKmAxXE9mvdVoaYH0bBvYm/46yXkm/eQsCywIGXrjltEqTWo4bOkh
b/XLcl2/d3kKhccYv1iEi0bn8xqVypQYN/x2vu5SQ33ZuKb4+tZ9BaF1IgtshLwx/ga04OGIVkfd
02toiCVTv4lSFfILwdB9D71i6Btrrdg7RS99zvR47L7nr+em8RoZ+jIqp3F4eVP2en23CZ4hWF0/
x56EQtU9eI6bZd+wF2G1cBTa8qbvaoHkV9TYqMq9CBbNalilo6oav61xYg5POCpn04D2LqyfrW6u
jjR3rWVzvRo6zUEQD2N/xJRNaUqjBO+PUr9nvoZhMA2CdZT03sbOq7Zltf5AkKwWOWQ+HNKbq9jf
avXYwijhuUpP2xwp3Ofg5LWTsK8WgygdffWzZS0c9nTvaviLe4Z6bzbLI05ikXyXabkuklWsLPm5
YUwiyEHO+hmdC3WZMGdYFpwA8BZ0OwB0U1h8Mv4HlHm1UdGcRPkt/Gx85Vr4e/1F1PAhHoS9U+WP
vFy4ZHP+7Ak54jPMaB5pbgPrateoAWjUnhwbaHv/VlaF3T8VxHwFOVV0aFp7Pb5ZBZGcsoqlQJJd
QpidlTJxkLN8Dd+wJS2u58J7T16UyrLy1vwsbew5wXFmwZxqf/rjHtNFyQNQgjZ/5ARsWA1QkXF4
Yt9Aw2x1gvlFVgXqiSIveigwDpKujPs3dF9Gy9Ks+/534KN5C9XNHTtm36Mx0xwV6L4lgxjm3CJz
lw04GNboZHRra/QMO5rRQYGgW+gdHxqdOSSZeRadgfEZ5q+58px9AbLyiQPHqFiEdKUX/Vrrus1p
qPTDz1L1ekXY/0bD0B6n+ijWR4wFF7/qAKevUcPt4nPyjTta0lOM3vvVt5qDKuyzF2hF130NtWio
2p0Qxx4M8/RugJpi1dKfAw3nPJXTbD2tVo5W17Prq63UgdUBx5Xn9BvY3pfdD5x0nXC0/yRuRL0f
KbcTa0/7FRApdFVkONrVKiTfe+9ZU4Spjm4eXdW0a10pgmvNbvGZvtHH/05eDz/DQ3H3jCZKPfGc
nYWmn3EJNTro5u/mUgk6+PvV2AiooxM2ghDAm936BJdz6mk9M2O2DULano3R692JkVOBApjTPtm2
6U8OO09kx0pkNvpuOTgV/VTvUjfiUmPwVjV7KmEbkpkRPiAIovBdinaS23XyLu0PT68Xffol3kbv
5dcYxqc+2npYa2ruTI02VNmQ1ftCszQmhdFraJ1X3ONhKr0YrgACAjSuNtsVhy+6dtn/mL1vNoqi
odyzcHk6Ld1iYWb0HHTL0/CjzFVlqFnt8HV+hwfP32XFpulugq0mkDkXMQJreuGGaDB5EJQPd0wp
3wMD6jXRW0vHdvPiuIs0H9TmuGIMnfizz+btzgv6DZxt052nVa8K9piXlEUnSiCxUZJU91a6+sB4
BGVBLtE8aFFPLUa12U+Mffa5u43HhzU4CmDb097ibjxj33SGfrRQk71VHZOAWNq4lOVO1x5fNLa0
oXI0Tp2Msz5FC79c1c4wsdZJvTSRw0aAxj58CpYiiZaef88T1hSNnZU/GjnYjr56hf1TckzLRWCv
y3Tmq6NE7ycIh39kinBH2GhheFQdAx6o08mD5dPqFNmDVTN2pw3c28mP3VGor2y3VyBXBkG9LBcp
ji3JqnavUXOmVGOzmIT10EMeyu1yEyM6sHFtZ4Ao9wa+8+rFwIKwvMU1Pao5gAXJPa6SEZV8PXi2
E39iNCY5OYyVbxWd6mRMVP0J4clY6xPozpcw45SAfITEiohKgqSUCfUEZcHe/HIHp7SXmGiivmFT
0RCYL7hxtbZC1NyrL4U+KIqrZ5DMsahmPmyM1+5t9f1BkMEggn6H7BxVGGeWwz5udpkQzUYnKe7m
r8a3/mY7+dvPPmkSjqa8BDH4s5ylaNQZKzMYeVjHoxJP12ExU4EGpaGrmuSNEdvI0x/ZVS+gwQyL
RJod4pGBlHw193FhKwevZt/Jp7Y/r+OzB73SHit00xkDBVU6diEwbxQ1o3b97dHca6lMsz8TlS6i
B1yqQjZ/aa1itXFYfPwOTQwOyorVXw2kTgRPojyKjxrXgCrKn068ULa9b+uFf8F3QIjSOJZI/ucd
FgFfOsjpxQdeGsVUr+Hm1W0XF0Ha8pJuls/i4oXn0s22KDPY0gJxa0BGKGl3iADqiA6dWhk2Km6h
mgPPkPVHBRSS19yx1q8yHuqf0xRc0g1GX9Z5lXfcBD5J0WL8mrNvjYbPKzy8VDJB69O7B7TLfp2s
rVBGsOKso6fp2NO1TpWWE/VrtfWG3q9OKqupMagCssrnpGh82pGOg0mSgzpqxC7qKxiqDkwXM+s0
T1YvQJpWca5fj4hY907sGMb2m2NWVK+bn6NHCT5MUAe3p3hpGRQk2CWD54y0s5tytDSZxAlGO0PN
WanpMHhODOi06jCKevapm9BB4XU+dLZiLmYNG8EkQs0R5a+yUxFrUezAUgODGOwyzb/ohjOreafF
AgcvN+o29dEHH2/CJL0TokDJdlF1gqTzrMQQ3Gi2Eozt0Nay+7Qz45WLkICN/qLRUdW+i4YpOI7W
SiFF4HSPNCkuSlaHm5ijv8pgrf8+CMKhHae3rZJOxbZOvfLd1SAKJPRIt1PyxmfbVXpeMS4xoIIU
ftUBNQl3AYSrXmYtXkbv+xlEP980u+gT+ZOaf3bEyBRjombXp+Dpo1vvDZ1N8Vp/6mVe7xVvkdBs
6y3sxOtUcdVxjAZOA692xLZte1s1JmAxEXdgb9RjiDRHNQ8OtgZ1l6C+JJeSEgQ0T3ITqeiTWxjt
dFP8xKH4SIYNtl9CfIXJC96gUwz74QAUCchl2G4y3BHrNgkE76V5owBDKYf1wts9N4rTJkkMjbZJ
bvYemC41dppMpA2G7vMmIJj2ZyEThWcsGbBAB966PjdEnY7UCRDGFVArPMqEvAOo0nfzTxjIhaWa
tYCGq1sDulXSxs60+LvYD4yC+QAKuqvWjT55V6R1qKFSnY+RVWy2KVsYOHHh50Zig+TXhVILz6Jk
QccR6ZaHjgDADlrksG9oPTWkXEvRtdoFs3xj87ZAwCg6qtxNSKItE2Ffn6pIl3Xig/QZ1vUhBNce
zrk5fhBROzbaZdWi66lATZRn6l1WuQ/RDV4UZT9GFRfHjbLjwsNUWwg8k/Nra6JBo0+9lrN57cij
bFyc3XbE6EcyrnLubw/M7E69gqr+r1BJSkgxmrOllMFdAbZ47x1Q+n1JifbxpTvtodV/TNkYVHL9
XIcgukcCGgZWKrUnitAgIej4Yy5HDZSmKZaYbMfREuuPlLD5gZjUJhkk7/Kp5c8TfNlflAcpxwHQ
pvuIjAiZ8odj4j3H677HMSV746945Htrwt7PdsMg42gR7XbSVieLIW1/FBmpNxtTY4q5OH5FcYdL
2qR2UGE/0FWi4YuCcEZ808KUGH0lsvwMf4N8CvqBnBM1d27NCoEI8nGSfWr2pL+AjLwF7qt7LLf+
p4PiSBNDF9LFLx6mgu/D7GTDheE5C6fJp5tIF7MGsaFFMcLHPwfZZwauTxtfn5uV00drCx5CLYCa
i5QzfnwX5gNVEuxUcVsjOtwxMjgBpsz7GA/BLODqYI6HKfDrAJ6B+gm4HDRwQDIotYDofBQxIx0l
HAp1b1yGyESRKLiRYVNX05hWTrtUBGD9XAiiINp8QXm0Lu/83fsgaPihTNCRWhxVVbiFdvfV6Bca
61KvsLtgFdRZeQ4NxUCPYA/17f+y7EfuJNVcxgB3ib1KvbKEGXAQpqf999yAAzxQZzXnAlpDWx+W
awwTgSvQOT21WQNBQeKiA6qRIcESdqvG4EWEDn5WTPCnU7hHTjd8DZkRVCc4VWoc5PbNeOAhY0Z+
8e4kfj/Ev5OsFoH/rEtx0sZvL+qxRfgeXjHUOxC2sotFjM0QXWIgtLQhoTJNJk5jRQGq2LeC3jsf
2OGiUIdl3g/yboCnhrlwrU6qjmKl18A3SiRy+iC90kXIixAqow+rdbgeTZuMsNlvvNBnj5O2UYFg
ptAUvXCVfekp0dReqaFAa+B5aXEu+K878U77aGcVBZEmwkmxRcMethlWTvHI7iHhMXRZIA1n/X7v
XnU8yb/hxf+QbGfeNKJsqNu0W7LSsLFO/Jc+dBB0Uz/0DpXKksKPF/g33aK8qXz8Q9mM+ir251qI
Vy6IpunCTI/BJSgpIhRXug9ER6nw6GxeEeX8xjrAiEbrFVQsXWtlxzSaTIo4GVc6IpA2NsVV1ost
ZII0EGEbTAuTSygqZIkOYXfc8p0WQn+12woRqIb7x0r+/UPdwQm6UCV4vN5dBwFyVJ2MDq6V8OAY
4Nqr0yBugaGmi4QddFzxUGZwU/RAL0HaXGvKyQQOAlhQM+HrDPUj6Q2m2iG/JeymawDA78e+UWaf
NS9GTfSQrRtjUZIrVtr6BCy5b27qaXPbpPVCO1FZPj2YU/AppBUSOgbcXrie2VX4gvBu//G936BN
0Avh0cAFAWei65HT5H2woXLKqK8QLihX3i1NHPWZ/s9DcWMNJtj/Umfel7DlUES7lnDT6ruAhdQA
NxaYIuVKKqqc3++KkX3bD/Yjrhkm21wkFJCQS/wm0g1Mrwfdw9h7wvzh9hn0eJXtk9kuUbyK20/Y
yBayTN2v3/UaLSdrNa2WSikN6eu4rZvoZ7WgrVbUoWgSoLgG1z1uOXsRjvzu2LJY7xggrBFPWtCY
8RTQgKopnoYCylLvZlACLDusl9mvnPqvNsr051uDGJGClRRbSf9lDXvRVYvfLiBlsy3ThsAVnLJu
s6ZSmpQ6JpVAxDi9XlwMwhDH5x6bPb27LAWwMOBUPP2OiAwgwoFrJ+QB8S7FlrVFVRLLGKhfFCuJ
rKnBcGYWGByt1+g/osDlyb5H8su2y0Ofo8F5UG/BSEw5dTx1zDZGXP16fuqKXdoHbOSEo15joh3T
a5OQ6uEzdJw/FYoU6BkMn7/32ARuB3h//tk3HHsOIPMitUvpeMNU4/3CnlmxblNkplwMWA9WcGED
zgDtMbUBgKFMamDGlTxOKw5pHcls42u15MdAQeN6Xs/tNeJga7RRlzTm0HKMjOgdZVN85oBcCZMo
vBJpETb9CzpIIn9WeojvXahpgzRd2Nvol/qZ6k0oLANfQgMSziIWSfT/fBC6YEem0efAdWFBRyoY
tk0meR44xtRY2jdtGVyS0WmNcMBSmVLoA5lmKFxoB7pI/74DIPbcwDOasqFAc0DHQj9w0TWLNuls
57AL+/dM6BTEYMAqc5gJlycKAqAw8Ub6ohpgre+hg3tlOp2JS8ITNWeMp2BzMxj7bA80YfER9hfi
kACiz743p86BErJYRyLvO7NRk1V/ppYYgqHeK/+QfMUFWCrU0cWc07LEed4RmG7ruFdBiVoK2mrO
ix3/LuLzmWIGJaK9WGrjIQhgKH6WUD3RH0GUOtvRc4ZYnXSDicksN+QHXOtI2XH4pXxEzBvFapYA
ZCimrzUimxRywbSph7Iu0RACU5CWDuq0EU5u6OA4f5R5K9qaWajcM3RxCMIpmA7dOoEoIdJfwE9o
g+T36KKWCJhR2eavHg1Z27545BhYQMn2vwbSvsrVyaED/7rEaHPiF7Eol9K8vSbOtR/1mcUZsVKI
fGs6GtIz6xRsNaGWAVSIQiIciWQN422bHKoVMUh8zGmVYBg/F89jdYnvGt31v0lOQYEVayScfH+U
zR1o3DTaAV43xg4Ks+bW3lI3/BzA5F6lkC2bm/QISeINqzaGS2rew/SelM11Ru+MHQFm0rejp++x
q1XzRp7vyze5mHpWfWtJH/YN8qV2qGGzgzMeasRoUIcuOtWzbyK/ySoCACwb4V8N5Gi01RMCeC2r
bPGrBl4IQB0Ut8K2gWRv0aFk7ngdEuKUgBi1dv4QmAlGD3hP1K7wNPRbH4I/G0fbVshxPq0TeY1Q
WVuh9aezcTgnEw2KT7vI9E6GKFXtze2h2HbgJwzDPhkLVk9zCvi5vy1g8ccPNBVcYHhsRxZ4G9M5
/YJ676GeJH3xCKt2oZaaHaSPemHHntABPaQdl9bndEjOpYzeeIWgvgWeL4h+MKbghX+IPlWX6tLf
WWt9SZVi3ph7E4P/5MM0ndrTdEStCJOpFJ8lBR9wpS1Nq59eQDur23XbygDycOvX09wnNuXt125K
Dqx0g8IbNPfBWd/re3dtLQjAsVg9h5hiX1PqcGx9+9O12IZr66Gyz7Gfb92Dts0Wp121CVfv1WtB
E6rHlgZvDpTt7kO2xHiBrrkIPqsOf6Kisk9yiR9cQWutP/Nn0QZvwGCT754ro2x92KFpPq13n4k/
w3y5X/VybCfR0Fi/RupYH7/QN1rEM3vUgFK9GsZde9QcZ9N8rW0pMKTYVKaD91zrmF19nGOhmA60
yQt0rhcN64GzzZb/kXReu22rSxR+IgLs5dZiVbdsud0QbmHvnU+/P3oDORtJju1IFPnPzJpVuut4
Hrd/c5PC1vfsMt6rS3+XD0hdA+PafWlX/abegK7md/WMnPod3KnijCx32jsaWuGHGxKJ78wgCO/o
3frhlol/qy80wOrN+tF+5uv4Xr7V3/mbuFmGdUzHfF7zu/S+ptt3okpmanrVth8cnpHVfsV3tkrs
lhAPsEfC4IvR503CVkz67jbTG/6ew2L4t+LHJTxxPqxv3YsGR2Sz5oId8rF+N0h94ufkU3kzvpeN
zCtY8I0LxFzSN9/At69UtO2Hb2MDfdjz5h3wwsrCekJG8hw+Sm94JL8o39vPRcn9RvvF68g+oYUg
ccq2mQd9nqR4EcOruog/aUuXscjV79CvnFiHFb8xmHrzvieizDhGw9Ucrhqaofy0dAcruabKaxUe
1oTUFxDHNxrOdMS/5SQRC9UdVOBh69mKmDH1kwoukJr0emB7xvqms1Ipw5dCucf1sa+OxuhMNKOS
U3qVRsrMPiR2C9oabWi5k6j8QB/VriahaXIiGXK836m+yFxXsU/0rNnjMOF8GGqnY7yv3JUnQrX7
ETO7h5SGhcBXlSfdLg1s7GyLvEz6H/LK/hWf5RWvEujjHU8+0/Mds/Gtg9+lbzhrsKkjGi3fs8Yv
Pjm7G3pWZTesAe62XKCg2HeoTagX1qaBtJ422TylAaUeSmrIy/D/v5W3gnpUebT4cupM49aNhc/Q
MprIlkT2pJDnNm/yhY6JQW3eKGhpZPc/mF7LnyXmAIQOmbaoP6TdqY49snNqopHxVou9IiJlh2lg
o6czNqSRp0enQfJC8hmIugdrRKZCbx47NLcKr7ywJ3KyWpsFIhWjBKF7mXEtormAY9ECR0S7WLSr
wY7Z5tD74MIo3DBQFlQPNt8s34EBcvYKAMlM38ZVj33o+VAB6IsLWovuoYXtnd1wf7No6zePcFuj
3S09cte5Iq0ZpMwEXCZo7JmrkvdceJHq5uAqRNATY8T5jm0+zhuNi1C2j0D4/Wxxxjbg3F4Dcz0B
ZIJJx2y+Faotz73wXsNLgDj8xdNoQUKB/ggNDwrq3z3D6UU5EDuMfR64lziS8Bg04NQR7EcWC+Ny
5Udus9L3exNk39mj5lCacnbm/OKGnXaStktwhKXfRcyKAR14wjVa7QKC6TZA0jK4nBchdgWWbYo4
7G5qVmSlvbbLoBCzlIGly2+4hpAc+exZi0K5nnYmxBxcXkZbvyu4rYGfIRbehTf+zY4d/08L5YST
iSALecdXCZ2NZFD6wbHUqLdjrPgCn1UqNwTTIh5mtUsdzdJuezDAcWlGgbiYPkmJRWKX7SQ4Fvxz
eFKDwKCzwH6GuEZ6e8EWW69FQwL9H8+fcbt2HKqT5rUqjNadBJETHFDYjb8yDJN7+MoiYOAVMoQa
D9r0YLzzH/40fU0MEOZDwYr+71OZYNfB4DgZV3h+WmQX/3g4OARxja4XV4fQpbCp3CWYORLO8feX
aewImGlw6KF0puFhXXHio03vXLzJeMheC4h6sAOelat2ze/5XXgWoeLh8PM1+KSwna2f5HVzkTCe
xdv4ztVD7CGAq61soDb5sfiB9QkoTWTP0gN+5scR/8lnPiDaCPkrBc75zb6UgMow8jngL8TF0Dxu
AnqVDJatZY9YnfDlyN4UP00Pc+Vq7E82k+1dpAQdbUa6m5m/ehs3U1xl2siG4hfhqz2fa32XPHGH
0r8YsxeFNt86ps7CR8hMBmmWIHHeKOS11AONV7iuIC4gJtIuJf8FC1+L8Fo7gyCJsBErwn+brSVQ
De4oc2QzItb4g/SbvljvuCbFgc4HzwxuZfl2QGyIsgUDU8lWTA+SQr9sBwfz96C5LUb3nVtmx5rA
BUxgmE7FoMFXBOKSTBtjD5hcIN8EoF3cON7s6FcVkHDP+Fr/rYobieyJfby4f69weyXdGkSZzxe0
ubssDkcAH3SDeCzbi8KxInJRAAE/LKKntQy3vm45vAWBJulUJkcunKLYOfQnaDH0X3F0q8hLnvbx
vDeG95o9sr5XUGVXe5UlJ26ryUESXdxKK55GUtI+eGCKLx44fmnPXE76HCICCrvUHAhYamGDZ4iC
swzH1vSxHcbJCbjcCi99dgx5u2i3xAA3fVXyOD+pw23vgFBz3I0k+EAZ49OVnZY9WOwD82ZgldF+
iXzOz82pSmLH4oLWAkVN2ye5wVlwydn1AOfBDjdUD+J/+K6/A60JLxAbobZ072noJJSSnsPVjXD9
+xRe9GegP+ZsaOYmtQw6ED1MuI3FzPXwh1kQAPoyZ4O6gUQSXvEOf2n+QTdFWdng5YVcZSxsaJHL
00hwSP8iRPDg/CI55eJZmZ/W+WluHhc0nYSusv1cXKHb69hoi6dJPPGbQT/wMQrykQc07/ftem6k
U5Pvo/kz4gK2Jy6dKHuzuqO4UHcMFSdYTyfpp3CWYvuB+FVXXG3MM1ZftM6h9KgyPHSQDOYnYgvQ
NMFeaHvoCJ+c9Ejt0/DUt36KqQNsHPZrND2YBmInjYEREUuYGzU7vcDc1tU9bsxMDCgW1D6rvJip
rzLUtEFLWLt26JYPhFNWeuwwY8PXanE4XVAFqc0OUUR/UbFvu5n/1L22yayo95jVYxmxtC5+EDx3
mu5P/KOil+KhPTuiTgTDbkj9Fqce3a/WIFZ2K4+eEUy82z2vEUdbqcH7mlWRm6F4hSDGuJK4lRpo
s0fLUjDnANQvNmeNuVAZvZBQI6hW+q6hZLBx4JBghf81kcAJ7k5vQAgn0xNkeh7qX0F3FNiKkCwh
XIbMRs8xyjPJ6ZHqVfb4ThhFiQQPLNykQtkS2j52OHiJSWwftl5K1ryh8lUWINepP1M0ONdHSHJE
kSauDu18wMluF4E/lUwAI/08yzNEhwQ9Z/YIK4+951fxio8T4WWik8NWY1c57l4o6Yvh6pWTpk5G
+iYWjo88itpPFm5vg4O35J0UjjjaeeRwRk8G7Eefd2XmTtK6QGFzdMPaPDSgr987YrYID4LsRD6O
6M2dw/m3tLuIlwjdgR0cbTw6IWnHm6VIzNpugDZnuiOdH0UQXQdx5PQEspsARNf7BpspiEqz10xo
/Xxd3MXGkZNdHH8bjvgymFjhI2EmkSv9XqWDYTjUdwGWPYlqElS2rQVhZoM+yK4P9Id0p7f+vZwe
FtkfZF/NvYQhTj200lFRbjOS7/SpKq9L/0mGoiC9cPjF3X5Gia37YfYvbQJz64BE8R6mnHyHNX4Z
6Q0M0BZpfiskamvyPMpPxgxY3L93mFWwe5D0YEkCEYJco70N1VkD6m3wkzfvvfJiyEddek+AETbH
iXXemfBBsaJqbKzHuKcVJKZvcCI2DxL4fKjsACKZKUU3Tq6qzhKE1WkKTNhBGYgp42P6MpafdYzF
r06BZ8aRRYZD5B/FcM2jf23sV7QH7d2Uv4qQ1Dsc/RaKBt2h+FKJkNJNp2DRioO9ca2Nqyh+Zcqn
zCZFjFBaq/ey+LaogO2Byqlah1g/ckliyS1iNyOAvTgU5jkrz4p5spSrodwqkSv+tBkqZvveuiSG
nXfOUDg8hgo4KSREKBatA6spboM53HOQjdpt6I9vZKIUhHtNhx7DC/0ALFOVBxhPaupHadCFZFPu
I+GIObgeP+M7EuKjZty1GVJgMGMnVh6WbB9Ke+B1898cQ0Dan3CBpO+OCnJfAv5hWo44cgBrrfm8
hNtrwiodfiAnxfZHVL4t6wObW2hk1iKUj86EXQcoB4t9ONTZ44zvOaGJ0+ZYQqUnfyLlIe5tboYR
zUzzJq6narzLEZY2SAa6m9JBRMYGXGy++vhaErunftTb3sSRoT+W7sAVadyGIgNLhiOnRXW2fd78
PZdJqB7D31UkF2Cn4WNVOY0SmFx53Kwga40unuE0IZPpMkhpk1cKXrfYkn60hiAyXT6vurgVtYNt
2eSJhkvrg81JKdlvchI0nLaGPZPRLvqj5sxWkNCBTtGjgR9IBK/scxH9uSAvZ9csng6nTm2IHqKj
104lLuVY7UbBSkyv4hXGLjdw8cPM1sYgcVm3NCF4xBS6tdihyuTYth62jlJwKSZIMUm/AXVn2zdb
2M8HdXZfSTMlm4BC0J6q4avGTCLGdwbykFpatG7HSvTxVx9DL9movOOX2fyEMcDw8jFbp0Z8XklN
CUktVSnkw7saEsmMvm4EKZ3wM8EBudI/FiiH4ykRILTR7PtMr2Xst4unpNR8GzoeNMwcEVl9Ybuh
6d8hm8vqYkqPsnmOQA9ldXxI+J8V3dQRKq0Kz37+mFrmSrZj0kqmjcVVkP7lyX2dQBL40Cn2a0lo
Usi8+BgWtlg6cv8l1z9ydR6tiyX/1uY9w+A282MBbiGPrUcMBaG+VP50fuoWB9If5wPtY2kEDanH
7duIb5puF5x8PFSV00LTFZ/72eWPSsEjCh3UUZlXLZtDl7mbk3KRuOF9uQwW0+21KyAC/bOWOjI0
aDzpgNrYcsAydej/Ze4NifMdEtANtHVzN0Xyx/1Og7psiCl1Gp6r0HtMCtTlvA14zuhj+UqedxyW
RLx88E2GqYmiR/Q6naicDY+j2ecYSrZ7ckRNIjmDgZhpx5PGtcTjEBSgf4++GCiYxOpv7hlMMmvN
mSRPyFyMqGD+KnTcUE8wr1Fo0h2r96LS41FXV3/KAvY7Mn3DbJurQxYNrZC8n6fDTE6pdtDJqzZ2
nCqNdmDVBoFYKy567vFg4n0UqntsY5r2VuASYDGkHIZyz0tPVNe0nJAyGF8oMgyRObci4Z2sTFFX
wFTAkVB0pYnhYZcpgUSQC3i16CXSHjOhjFLZ3nr4HPjem6iksHxgo4q7wbDVZ+ZXI2UFDqLtyAYe
FngO78yBPZRHodSpZ+KDxHTCap7ZNz00CSzgfbQcrcqNR9hKdk/aZ+wzbILGjmMQyy69hACbXz41
1MfVVVtbwPk789vyYKDik/Yzn3BsqwjWfWYSar6eO0SI0BDUJHlGPlN3WO7N4jwMP/FwEqkuowxK
CwBV3qbxV80eQYO4oRjWh/SSD5elB6FytNjvuZy9q8DteS3vorG5epXs99eAnX5Sel3KC4SNZEsX
wAXGRpqRJPVzrHmwNYldUASmC5qSmifycxlcOgrQIg5iOhiD9Sk/XoRN9qAC1sDLSj0GQvokZd6v
0GjgonK7J88y5ObkIEDvDA9NuB2ERFokBN/akuATmrIN5Zqnj9fJcrUowGENOghGL9xblVNKfq1i
PuQUrVPolxlC2hT0wPJoQsfzAIFHcaz5mb+Pa7gJ9gDXwXQbkvlUxsN9T/657OORRfiERoCLcimS
i9Z8pILfR3vgMUU957JbEciO1jgKSgBywALhQA5EXqGVRujhiKADzUP7EYH/EPpVufw1LahOZ9Xb
8+xxhzDlqpiwji90TWJ4kJsnJWUt4Uz9dZiPNco85UIHRU8bwhIBNAAYr/dCddTzE1V9K+y4fQ72
xCwL5XRyutSdf+cZsz3PosaDw8CyQbZNIwuhgWjH1OPHcKOpEmxZDtaHBjvD5SvOnBEmJD8J6JKP
c4NYHqhxquSIwmFQ/dl0hiqoJ2cEoZcPk74HCWwUf+7tVaA67TU8GGksOJSEoB+fR9DM1O60Pbjm
Nm+ayslqL9wXJWQCcU/nKS8BD9uKMGl81sNDBt7Eun/RPtrqWBO3YjhLclnNlxa79gW/VXcBpQft
hjnD3UMsPPmHoCKErkAZAHzi3n6WLuK/qLTB5ghlI6xtIhxV4uw6jM2zqL+t82ELxZH3aeeHGmm9
XXWupe3J6RCf4A86+JG2V2svrL0RtiMR4NrehKInMIicgW8ZhSsFHu3jYvESGEWPuUAb5UWQXcHd
eGPqfJnKs1iecyNQ1QNhQBzhXHiedrJ+ePgp+mN1HKafgVUehVg6qESC0hUol0zOeRrO25NZBskU
Pxjxz6hdVZTCPbKA6Fdb3xKUuSHbSGDfeDr14puVvli9ChHgKGpeYuxT/XWpAvpyjiRjOOVsi7uz
NATc0gnh27O7Ndd41BEt943X7hrwKyHYtTzAEwBlYGeuNUHCBN8dgQmJOxqlo2V4Wuhy2sWIDjgn
zZNUPSZJIIjHgfkbxBaGKoxp7gThUV+o/3czeayKoAYrxka1/EzVs176q3Zt4J7SOzWvPfyWcTil
yhM3gKidCiYI1FKd9ay1H9OCA8+jNTpUdfQjdBuAC4kUlAXG//fZJFzlVJt+UcNDfh87vyC2r/eU
8SAisBlcWjzQQyBHgKCuskOZCD/fbA71pnzcT3S83VEndpOcmMy1BflcVndGRsBPai5TKCMxtZCR
nUC1hjhWWsDC3lQttJrmzug9/osNICEv7Ctzaj3pYOA+gssq06SlRtYzPDBmxZ2Dqx4DKx0pJlXo
SZnAmbH5YsHwCJTqJSiQvhY5lGpLfrHWc9oFbXYkKmctXBPSBEbYZPQujkIgYr9jJkyP8A+V6mQJ
j/xgWAvZctHLcz0pdmp9MqCnNWQ+Nhg1UyUdSNa8tOkdIJ1mLQJYfVpgINY30bhmc5BkZ029RPMj
dKLceoy715F6FZuo0U8LIhEstOaX0djDUU+HgxEdM+Ik1oMx7vvuNOQ+WVJ1clPL3wLsrdxcXOTf
Xv3OVYx5aJqgd1Ydkh35n9a9SYzdSoQkiS51HbBnBCdggTJoz2r0PHQvItYjavttKb9S+qEycsiF
17Kh1BlHNWHdVUyORhs7Cxi8waMvTqCP1pOgvKzqPxU2yaqDObSnosJfVH5pQFjgHYj8L5IY1Krf
RQy05oTLVPU5YNqT+eKy03EZxqkwe2L3zKZBAp8x/FE46fJeMYNuvcTKUZb3k+BMImeGS5QlPuUG
Q1i0Q82jy4ehPk7LPrfceHL17GXWT0vsw2tmguBZFfp9gh2ucK3nJ2O9DvACyfFastcRlClCeyTs
K+lEwFcz3prmkDGjKw7qEe6d2lY5aw14U+yAgnl9NbR/4XAcokuRnnLpaYKlve715gbls5XPuuJ2
SJwE7T6rX910kfLnWL/o7X1qjjJ+frXfd15IFBEUPyATgnQ5qPGvWtA1BNlAoOspbZ5UtBShX/bn
pvisymNfIj1weyCT7mFE4OEWI46ldoUGvDlrRCRbu6V3h8Zddackw7YnUevEPMCOXR5ujXEYmrM+
07Id+uzeDMdauqrDl7QcUI4YkK4ntwLEyA4Iq3hpWW4LMePsRc8AFJuXKjy34EhS9jF2bz3ZXH3/
toaXQXhtkfIMWG50uQ89in1RNdk0loK1n0CogPsyn7VIVDp8pqF2yOAmMpTXHPiHaLjl8yGqz6sZ
SHAWcMlTaMZQmEIODNroKGJhWPk9DniTHzXHUDsbxSOfQzVeOh4U7LRZigs+DLqN8ZqiPXnM672J
AFxyjBiNy02pvbj0jSIolYtR7ksJgMVN44uO+zWzbkr52/xONq7m4heCB+lUYw7dSXIglq4seKgX
lWrfm64xH1V+8HIsMAdImDcD6L7QNvWFLaPLFUTQVOCVZ36bHfvp2YlzvAwF2dFNdB9Pte7BxS5y
BDnw7N12fFHD26zvLdPtJu4EePyuON665R5x+sn0vccmP6fZpdLOESIp8VYXbyvpHfljBL0B8vRY
s3ELRMllwcYdnL/GgENoLVMHLg7KUHzIqkeGXozw1y2gIP6G2om+dWjwlhTv2GfVbAa+JvXPcqu/
ZKxr4Hj8pcMaQJC75gVvbFhk5bjZT0DSmEpnZX1BFisTwQIBy15iys8DMwWsUzJd1X/w0jnZ0nIn
IDcdfpGnMjTyK36Cs0rTa4C3QDgmshukV8QR5H9pQBoym7CSc60bRKWSLODsg3CQQ/JBvLzPkpd5
d3XZGgr8/NHucqccHCgcEEypDqxd8MTCqoCKg0CLZLoEFMHGzwlYFSEjjpR8KQ3y7LFApT1h52A9
yx8MXEDeMPW2Y4wNxg1zKt4dG0YcqTCoYkWDbyUNN84E7EZBQAFsAMHYR7B02SwtJRtnKtHc8Y0o
yJjh/geeAPoM+DwWMqwHYNS2QztEDseGRDAhsEFh11X8Y2mCv+6EAStPjHlvMYPixMtEvykdvQSC
Be8Hq2cuwlUSIAB/nb30OrOyIdGDPeAfI71+Hb+4qNWH+ousA/Zw+W6+rOMOFB98Cyu+T+oNCxDg
GHa3OdxGjIbdVaEsAkbasIJ7jxo4Rs7Y2Ebo4qa/4o/5B/ttTlzNLqHHYb9LCg/vmYOiceAK8yFC
GQ/ZOdNQ1W4yb9EicLqQLUkqQDdBj7gbeb9QwP7nPq+1h91Hknqq4RiwvYUtDCJuHToqMWfL8tBw
fnWbfRTsTMiFKMW56SAVYwbI4Uw1AG4HCxMaPwFi8ub5LKZ7Fqi8CVN1wVIp/hCXmF07MWAdy3ED
DXEzMmThIezT5YDosFPet84TjH5CsYBh70Yt1Wgl8D/bUHcXCmNKPqHmZLrLPU0qsWGitWFf6NXY
dtanFelgYwOYA4Mjch1IJSZDatyZJCdgN2CCXdmlYqvEK+7KEX0QHkDBykq6RLnxFwJK+kRkV1iS
5xu0T7chtb7CrYDM0WCpttPp7zUCUqAEoUnbx5hhSk9N8gLtkPOCM0jIHg3m2cQ18fS5wGls32Ex
cdn4mHiq2XMniov6nBWOgB7sk8+QvRbXtFsfZGiZiAVhf4YP4bzjZIBZWn1GL4CgjBFgyizmAOsB
5yTBEwZCHj1+UwLxm1ScFzF7myHDa8XngH/HzLYEtuM+kkietAG2LWvP8oAunsRonsZVOcccL+yr
CG3iWPubujbm0vxg4VCVHgZYk+jB2SMJ7O2A7zy2kJKKQon2bFvwMsHze+GHPXSNfv8yPbXQVLjR
a5eVN694gWaI+4aykVwAwkHHKe1YSmBRBEsCRAGzIHph8QC0QIQor07Ntxe4pVpvLSjDmW0BqwqO
CskYTUvpmHCDYf+jpiTTEG0pxQ7z0lq2IUykyFxih2oKxjeE56R0VHkvdA6kCRmwtDuS6bfkNi+J
aXzbxoosMnogT1LhER7J8H+3uxQDPGStfOqcP5DhQPS6BTTcpidlI8xnURPwTreMUw3QOOfFD5N4
AhcdIZVqt/xofIaWHQtGUG2WkOwOwIrwZ4bJJ/VMZhukRffMgSPnTlEEfE5g4Uz6XJvxPXpiSRtU
X8m2O9z4PjnyE6rH/7MpF1VyNFQkLGlQHcJPxXAAQj4b8cQrQbnATv8cxTdgVd4BXwND1X9DLVuK
qWRMcdlVzMRewkynQmon9g1G9DszfzCVDqdWvTLB4BvNopYdFfaj+HubOpSIbcBkKNHZ6Gg7Lh5r
bLrDTsS1021XfhRo+bYAqOXjTNvOJ8/U+z6Pj2HzpBlHgf5jWG9acuglV+pPZntkodJWJHxcWF3J
1pkHf+wczu7/jdg5OsL1JLFCa12gVcv0eORZ7zU5CxWk/HbVIy1wLJlFC0a7CEBodaQ3NO8ipH4i
fTmLckS8QZMEenvUDJC+B5gW0BeY+iFe1BHKbo8iEOae1ASAxayNQQjbZoO8mHEqdqTZpsDnMILH
RB3iTgPARMrBtrbJXxkWRraGnd+tDpz1Dp0Fh4qEoYrd4HqAOxW779HBTg56L4tZ1qPZ/KCt3IE7
vBPM91bcrM3WL8jQMOPBQSC0wht5JD8AChywYvygYoa/0RY3pQMFeIV8sXjwp7UvCJX4ZNFwEODD
RgwCMZ7iQebFm4EmdgT6s/kTX3Aj+ejNTTpFQ/GxRSXA72SGhucAQZxeARdYDh3+/+wRCjT9kwSi
UbnYmxDEdJ/wPY41h1KOwJsDn6+G+skq23gjTpnQeM7z7drAI4fGvwd/HEByF1dXXeZkJr0FljjE
eiSCOMkCmR+jA5EOeNey8H/WAcL/yK9w0qmBPG943WMgmcOJ2vLpYCTPXzXvGhY8pfYHGySkxrRU
XAl+sSLiKzYz7oLHh8UiEi/ILRTgcFOM0aqwpCbOF8QbsrSbY2uR4WiH40hIdwrNixTxjcGKXyXW
KP971KPOobb+UdshX8W0HoAgEEfAi7c/UbFbO+LamX8cCAxwEdXBi/zR/I2J/7UmnH74NmGZxVp1
0+jw8eQpI9Fu/kkRX5lblwUNnV+G5HAjRJPD7wuM9aLNuYTai6hTwU1C22xWcfPg/4IIhagarTW3
0pQC5O8iyFJU6Utxgsm+/GLZ8JPcjIvqVf/YedMksLnmZbLsJFeHhRlnEGUR4BoWHmvDP+9uPpcN
7Se+J94EE3Rs6NbK8IEFeiuzv3DotboXqMkYFyPHKGwaSmPjESefxecWhc53cA9pjCGfWOsUIJWY
00B7yahu/lbMrF1fuLKIz1KgrecqC6rc59GpIlczfZ1xUXO3loAfPttIH6H79omDhE6k1RWp6Rcr
8grTRgOi4v2meLRciu5lqzembo1dSAOvA0/7fWc6Cw7PxDRhBk6WafZtRls9Rjs+yC5ZYnRE/Fc0
tlzDzdeEBVfsWoaL9ZEquXpv840YxMJuEGki57305yOn9nbWX0RkRegS/tpzNAP8XlRtFWoWznp8
BaGVRRx9jGGIoQ9Q+cxRKRIGrCLoz2vHYgbQoOKoCU710IdHM3/TYYNM9AOhGQZZNVAFrlrx0WaG
16PKQ4Eem9zABK71FZ8xQu8MOmwkY88dyodo3guNp0ZbT8SxFQvlfi3F+wzzpiCuJvoUFmy40wIw
6ktoapAO1p/WS5PUj8sInSttdoOcOGaEZM+81uFXhh9bBuTa5NdUQ9aKFrk69gZBf03xGvbvEueg
JXFkCtz8ZeuINI7oxYB/QqpWndQPdc/CR/g2JCps2NNdBiPTEXLYhqV6EXIasrIf4fFqIAPqtegv
C5fY3K855gu4ZnYkzxSn0sAzAhcCAZmRxicBy3vX8uZNEZXa3H8k2niNeA2TLkHB1NwwnW95JPvp
JNuZKZ2UBmSrwzGKLiHSeDCwuucAHeJPJSzc3gL4lXrHhEuoTT8RQsuq/EYMUs43oe/weP2YJuTk
9akR/LQk4606It8kzDmEFOC2jFoxJyJeQcny2BqsxcxHETWI9syWm471ZmnYz6CBGOPGbVv2+ySM
e4sac5Nb6C/h6RVwP1PDiYrEi6kqA38OyUEYD6A/NZIq/RABwukDzudFC6cP2csk2WrdBGqnsAuN
0DCtsPw0G1W/AHUAC4sa4voCvyIPuev6PFDq4ihFvS8pWBzyj00VbDwivti9FknmKhlUFajWuDQm
4ecM2brDi2Y/5q+FTLlZ/AbeJvLxZ3SWCPyS6N+aiaeeGRp/AHkY7Eb+3d5LZtL64tVzF6fH8QuE
xCRkRORxnL+mjV0Uu31N8vvjZmwIr6uI6OW7zjVfsih0tBXRrOBAYipYACR40RD1FlYIcw/IeEZk
NbSryyabyq9W+2J1jJe89025LnZo5zp8cjR3wFqg7jZkTtJvFGbObGZNMFnJ8uTsnAuFY8Axws00
gjM42NpyG8vKLrZa271U+vs49U7IxydSsu5SeKEipspvbSwPrIhWpBzv4zaM9w8RTOSzVZ7L7lgC
0ZyIYOc8YvZCAZFAnsZdbBtvNqnYvZVJ0tLY8w2GU5RMDaSLh2jTRhoNc5MWRfJDiftWZ9pINtHq
przRlAVXh5g46i6L6an1SbFeNevKeZ/28KeRMhgCvQurNT3EBTPD29c2j/Uq780oQbT1OHDZYpcb
sApPcXWe4VwM3aUUH/UuduaBudJAgUl/oLM5SZm7k5DqKZ/ilX9QYM9yXCFiavwAUbgB0ig6TSst
VPEZMfblbHnmp2h+yuaDvrr1DZm9L9NW4yQzVO9i6Cfs0SJPKLwYVxirnJFXORrzjGL35MYybegH
XYG8Vj921rBvoDyroluwhcqK3i25AkrLOJnItywSgamJQqmuOcl8orfAXO4uYv6lTu+ZQEhhMpAR
2/HN1xmmGISX0K/ZcMW/QFA5QWpIBkVCB5DS6v1lls5jGQzy6zxf6ua7VD4y6LH5jFICYnGRDHYN
mUVLT2HjLzxyg2eVTg/UWKBafFarS9tDWEf/3sPuhKMtsAU8TAWZfCb8Y+O1TPaa+jrBDBu0gR2L
wVLIbpjqhBLrgUCc36oZLzZdOKkY8OosbczO0aHXpYy4IfhvBejWmMR5DfDo0K4BHFToDPTPGXH6
kMBXzeEVCJjlNTwEzHmw8WAaqRNq0GS6JptN5z5E3DD6ZurNyTsNhQDrYWI9jzwctXMf/xiMkybX
YPpXCu9hC64PhqCyRYcETiXSIHvV1hOeAiOyargk6HFjFlEP6QtmBwt8cQYgOh7pNW6Pa+4wFkIZ
VqnabMlWDFl5enpadANfRXYD0UetbW7gOEWIC02IxCCpEKbHXBTLiqfBIZtnUIOg6hD8LcPnWgy/
uvWbrDXYMS0stHAU2TFWKPqzbByx8YrrX92AbfRYcxtLK6v6fvJr2IWDgrsp9pqvizX7okpRW1wr
S918gdtZsjqyy9dyefgWIJWCv5HGDSELb0bcBJglMiA6mlq65RaBOGz54T3C+UR3wrqxS+ZYFWnT
EhrAmcbJZMG7NlhLIRXDBTIb3c7oD2GF9chvMabncazQGxDTNvdPhaRfm9Y6hkrizaIOgioclPGT
R82VVxpjgdTvcH4s1OFoKPoxG6MrWnELzLCBuzkv5aUWDY52KPLNzNVIhqOsJ4FRpazCBfA4NA8m
ukggdx0eglJiOPlTWTKj885qWPMmOME3+IiM1jGiCJhL7S2l6Rt65QlQ/wugdFYmq7k3Vu1SDDDp
rSo/NSv0aS2RHpvmrcx/w1A6JRx3mVn5o5k8Ndb81Ff9/ThKZHSoA+cY2/wyPCjl8J4M+OGEPRu7
9KMslfewGnyzKA9CYekPvSndzJbhAF0s1iCxmB2WyvCVibiI7L7E6UUfbpn+WkvpIZUYlJRp4m0u
G9AXM3E1xy4yjgYmvv0yvHd1cqxrKQhJtKxC8GlmuQrbv2RD1aXaTUvuPcUc7nMdPhUVnCBdvwuN
eWkweesXUqF69a632j5O8mM8wy2MMKMDmBfK+6DljzASQtXtJQh0RnHXdOQkieG22m/XHKLOcEoh
Qh87/0RG5+eqeFLyCe37z9zqu0XJzlI/c5j7xgr/+Ty2hzFkyQtmqEr3cY0RWsPi0rJbv9kgcLiu
wC0DgHFMDYXPBA78hQ6EprfNbiLQYjtI+AxF+0IcWQoFVcKtk7uxjCKqCB+Ao5F6S8M+B8PQp0eh
xqbGVQQ2HmxFP+YwqETkkXCNoS6qikvjoKKW+WVClUuPJxuy1lMqPObrq6QaPjsP/JVWvBKV8DhS
AUpMTztUTAbMiKTfHINKGJriYSnvbfbWMX1tH5ckPmvS3lqCdLlpQ30yCw7yYOUmwySkHQ5Q+OHf
zMkRILpIv+X0QOeeiL61CVKzYzQTQ5qip2UpWGL+YEy7MCPaA6OmrpUhmEK6z75DYOSCEduaNSbi
aKeVlyj7xq3NgNypvYbDRfqPpPNaUlSLwvATUSUKKLcEQUVBxXhjGUkGBAHl6efbPXXmzPRM20rY
rL3CH6LC1X8KNIRTVoLMRzEFfLQOJ5wWz2AUA5luGIXfdeQuPjDijaQChfKbqumu0rfyAA4HaLYG
pdB816Dk+kX4Lh5JVYBAbFkj9BeHPHZGLAd1vwUSIgBaizg6Md95y0OnYdolrh6yftNYjBg/UFlk
NOE6Yd6t3G4fh3TkDuLUqxG+biHKUy686A82ONu+rba0nzDlNIcaI4JSnHoYlKURWzzm7oMbo/Ya
dJpKKnp3WiWokHBOMHl/h91sWT5n+nvEvoPIR1ENn5iqUf/Vn1nn56AG9WREUU3SMrwzXXyi8kVo
gRYEKK8dK81UO1CmlDP85AEy50yuJOnloH7VfZOaDJgETwYDuFvNrvtalcqiIik9fBzU48nuuiBe
IxVQ5qUs13Wxq7Iy6P+4wS8taJOOn6Xj/ueH/JwKoBnkhV1rqD9qHHUSZNFNOvwOsx5ia/WhRXz9
3dn0y8mg6aGLIzmFhpdqldKTqXYyQTGGfh3zpHCjygKd9aY3ydGx+UKZiXN6c8/dj85inKFV3ozu
fTr07aVbgfMALBdRkcWql6uIjwm83rT/kbx3XUzpzNwVJB6T4xtNwCJof5ekm1sFBilVfew1X4BM
CPfRiM7W7xdi8tS493KjHzBl/K76CAcrCJLIaQdgN9NYyt+a9ZXTCIp+q29xIOBq/DMtYbUeqaUy
7twpsAraV1G7SPJ6I4vBYQWXzIuaVORG9InIPrvZYWCp9UT8GpQ+s3FqKTC4lFzs24OOGPoDmeqx
rdEcyW1AUXRYIQLx74wxGIQkN2YY0Syb5e1wMP6MaPr0GJ0ztci8Th/8hwtCSfWZ+QFbx54beDuT
eBCfwmxL9QHGt1C5dAodB54/S6MtRnTn2nP995N9/wu2lZeDevq5AHn7qqdM7x59Hj4J/dICWU4U
MT+2NmZkgA4Qj0/pIqROzhHRloS40ced3AOhput4Mnfnh6mMARYI+1KfyaWt+gwO/ghldAd792Ht
KTiS/OiojKDOkRmDNoQwPIb/1XNpDSCbwIyMoYoyFyZYui/JaKkMaYAwb2KzQAZiSZ+HM+khEzdD
HKL20Eag38Q/0fOXfG2cJnbuwUFQibo/3Eh6Pv0PRgmISUh+tmaaxKfJ7mNKt65ZPGaHubh+ik2b
q7z1fPks8PsweAdzxk+P2dfDHGjPVBCjdmIyf9CMQiioR5o1T2aKNoGYUK1h+iWtr0ZOtiB8g8zR
dFTjMMjiCdOH2bhZJD2AMy5dFnSLXjqlvlt7XWCDHh6UvcqhDQOolGBJSUL7RiSPewoK2l7J5Ell
KJpp1EAIHWXjwVEwrIXgPlMNNUNV/zVuJ0jtiubYn81NPQI5c2BMNRKOeKhOcRO57k9sZfCbIbCg
5MFZdm6o4X8rh74Yl1UrhtyulG2dpSDDWnMHU1ppaTMBO890S9XF7QQaR1s//oy59xRc999GGSBv
aEQurUjkl+pRg5hHbNUet4WrLbQcnfSDjUtNn2RcOvoQzuCnstHQGnMUnDKDIY6D60q2dt8dxl8v
e7DceTNWGSswmx0kmxYnkNfOkTataD66H49KuMOdnylgrn2AesJrM1/3/8gWgFoGc23Me4J/OB7W
6NmpyCEyzimd+PzDJBpKtgfMlSPgios+2ILlJPl8Ip0IYjo7Oz8vFj4zZ6mwyjXfOsy/Hi8fjFnH
cYGdIthjwbDH2o0JPpKZtMiPrGJeqqYrRp9pKIMx/xliIX1K4TzA1AOyEIB7HqOH+ZrJmq0rF/qo
6Ab871ryRPsMGj7UWjghx6tspiAS0uBQ1ex/qOogsNZx7wEXi2dUw/qV6dOMo0gDxJTeQherwE9n
Nlh3jjRSalISlI0ZV348rpn71VBmtBqHnZ9FxvcEEF3FJFW2ohnBQgPNjjsT1BaoPFy8B7od8HzF
fWKUInqNHi3EA8z3IaigeuDUI32YD3Gtx/ttHzM4uPZrBiXUfsP8krmfETfhsMYzCI1tEJ9/dlQ8
hLT0JsiJZNNDNK40pNBGshuNGdDppwNAr3XztBjzcSGJFPkD+z6CzqE7LmhHHosdvNEncfVhAj5p
1sUFyQieg5zOomiBxh8XZP17TYR5zZhzcu1p/jBnADGHDytiMWKdcmujBYlVMmOl/mAQYpIrTg+9
trEaM8sSVm1EO1TxcCckutzN17r7WdBsJeei90qkUOZ3lC8ydzDm+hCoRUQ6iMihgWWSxjzJD8z9
HsRw3U8r3tbiaaETxWgUPNebdjhTqsOcgAP0o+SQ41CnAsIOEPwpY2SCJifBXFUZC2oR6i5jnl7A
pazrzNV1N2HrouEbJuKzDz/7g5jvkmWMCkSzopbv4W3ANOXgc9PE3YXH5NOoBzmSVy7wd6Ib1CF4
ZyZyX9g4s3oAyyflLXnZKBx4efiYcQRclchhds47DhANwO0UPYcZQtc6Dzhh7AehD7We0n3dEQ90
ymzE73FQjDjqaMbwAAKghPQTMyj76RE3f0bCbJedBtLDghWc4uEJwRgLY3p/oOwoeYTQFY8gY8C1
lPucHvduUECJZLcxeEQKC/lJn6g5GPPiYsQrwGsyVfaZavAB3NUaFy3M+w5/stytB85rJPn3jx3L
MznED4m8geeQq9mvlkyU5dJlqdCQGViDP37f4UZ80MZshzz1tMFEqBjl+FN2LNlKA2Fc+R0VYU/8
XLlgSF348gR+BgSGP5qfsmJC3rCGt+XLARISTT6s6cVgTH8cEbrDWB/SoEI2A2sijKPYcOFZf8LP
MoatwRiT56DXxbqxJuNEMs+WfAmwPzHmLk1fUBFj63cTCKG/jbS10wtqFGuGITpgcSu6RaeqA+gH
d4gsxfVdWWgz2CiWAK9j5YLEGf6edLbVsLOAkAHxq3fJrdKG2eHnpcVWLG43bs/QNvks5O6mBToU
GB6soc8JwEB/xFRF9ylNauslBewHryNx1wGXB5UFo0k9eJ67bIJjFAvINC4wJ3k+GTmRxfDY5EgC
8/RBnLcYQFW3wZzNmlNF6QCWKC8jm+mXY/jzZTr94WqOYn2HZ+ydstbgNKvRuETjFv3hPoCSRg5J
OD85nlvwmpIkHzWqFfPsCLeUbXomVQVL8gDSGG8pBcvkhrGddnffoECSZ2eUtrWl3H/Dz0NFBubl
hP7bfDkxXwMQ4ba2kxAYwhC9IYtkwWRy8QUkkBjwlXllsscB0CxXkNQn5Bfuw0bX/+p/jRMzrCUo
YYeHLLNDRprGfdibEP8nIelBaY7Y9pYho15L2X1RaHugxUsnzlpAs3YXlEQ2XPbV4vrdpBxLZD8c
yPXu2xQfakTj1OLNTZobI+hljpDMeVoML//+Lk9Cor/9Mr8bJIB4Yfjxn8MQP1xX4YdDHjabrXf0
5SDByl0TOzyF+vAUvhyon7LLT0fGAkCJkUyvSpA5i7f5sHmbkP9LchGA6zYHQX/agAli6CbGMOyj
9vUaOSA2R5HN91aD4PrgPeDHWYDJnAWfI94YYDcHd7BC/BbMAUeHGw1zVOAOBrjCBxkX+5cbvsaZ
UJgxF+I9+H8ywvRsLk5VHEwIuNd5WhwQYqy8/TWIHKYg7rWd0SI1nCsMCfua44NRTK7PE5+EOp91
PeNNk5iH4X2DqId93nzG33k55O/8K2M3dt7xWXZyG0CKnXmBdw7uhhdstCXtKBBGHvvtuj+nKz3X
p9RFFi1Ty6vNDeBy62O342boeRs4R15/ev6O78a56/OicTn0NqpNT9KWnXrcc3bZSJp7UUgk9pjF
Do3apkfvHYxZPJP5vspB8aG/88PDvs3pz1tzYByM3dfsDKXp19SnrTl7zhjDGsyILVDL5kp3duID
FIMjbs2zaud84Ebjrb2dx08Gm8S8Xh11xqWRzCvcSCeox78L94gqcRp8Xap8rlFwpVjnkjuJQw99
tEEp6/pxA6eYBJu3xbHABwS95b7hnIEsMICXOK+tuAzjl5eNvHS92aDrM8pGisUMxlskZj754s8y
zZzCDfh0ZKjAr1mIVzjAy1kTNfcXUBsPwNdYBNdr7tKumdA3v/ZZXUxWR8k0kMzgSoMyMq5XNlAd
RiIHgV3LCFgQqlQcuGT2Zw7qTBsQkdRagVCMSq6LM219GhYu6JWxt+HGM1gJILJaQOCmXlCwDAq7
b8oO8Z7fI06k60ejgBOPvM25NoN4jUIm9YN4Ks0AuJUdyPPSwnAAROUo8pqgNvjf/JqbaITB5pBy
nsXBLWeS6i7URT6RuKYDSzeLyflgZZwnqgqT2rgGC85Rt8/dgO4R//FNR5qB+jcXH5dTrt1gwSDR
7iGctUDNi6sFZs3guTe+rngaTewSrGQsnvLYbyc4n7Thd/Q29l1bhKw9xYuJbLwpIhjmhB7jFjsO
9swFDRQdbfIDvFOISpbEvtk1mXtYdUBg2RBQ8GDGV/nv5pTGfs9mZPpQjTl6yVzQ27qiUDHBoY4/
kXlyAL+dIBxOMtsXT3lNsKKjx+8YnBHYYitQbW7/AoYwMXS0uKLi9TCvaNy5dNstzrN1U5S/OKli
54M15G/8uCMbTMFcREQNloshW+pw37NUfJyIRQTRIZ8WRuODhUfFVRsF2mXBAil3mKSZdzCWlj3b
vUeRudvt2nFpBfdJb7YIxCVO/sLEjKWjoQV3B8ZmRI6jm5FzxUhnRu8fnpAXaFbf7C0AnVokIYzG
iRWotfMX1iNhD3m9EbuTIeyttAtjVt1m5ePdJu9zl+jT3Z0J6UT4wn1OrrxbAD7YXvCncxhSMM4y
M5oe+Fe7NsRl9pOJDwhoRq/B6Nh7+PSmH5bOyzz5kiEP89E+H4ECtr9DzOVH+33HfiyAaMjYLbM3
RDZjDCqlLlVJz/JDUVyRosTmYVz74koWPn6e5kjcVhRTXQL92wx7rg+M0vQBY3CvSAXnBORhKEyd
+W7IPmiMCPZ09wx2QyIvmwVlO6E4fDs+EmwQZsR9Yl/gDhknFamwrr1HWvRIZyWUw9h8BpBmjR/7
I9+Ai1Wx+vZIUSzAZo2qIx3YIYyzcO8//Z7VsVWPTcZ9orPV2NMcK+ttdRyMK9RxAOeg2yauDik1
dY3fITvuG1tArQbQwtEXav8n4UuxVNmXyXCfVs8KWXZztnaT1pD1WLXuYSSWrPh2yQ79MsVOeLfY
zJ2H20xD8JviAV2wdEHjsHvzhFVTzpJghmGYW3G+/Mjch8XKvapIm/tGbYlDhSjP1UcpNARKwr/p
Z63gC3lLd9Ou7D4VZ2/oFyOgGCHgEI/UJ1TGPH4kTJwI3gHOHaUwuLyjlzHlPEf3ERRzm+/g0Tfn
NOcQ0LuGWAO0Hz3VAPvl1BwDdp18Lf77Wo8Fr6+t73DbN3hseaAQ/RkuFpyRsO5+8SyNUuuFs2JI
STj3xUYMo5MLJlKXzC4JC/pQRI7mSsqAY5INE3byEuvBOL0dsoTwpGMQ9jL8/WGs2Oku5oczzL/F
44+kM2sHv10+jWVdHfl8i59Jh+ID0AYltCOexceG7V+MKAl8AFmJZENM2ViNoAbtbJ7Zb+frRvaC
nybGsW0Ay5mGi1Cs1R7XmpyXwzGJAty7aWQPxUpWzHYorhb7wJw24qziKMFe4puOmTcVvmTse8RC
ZE2Gh/F+TzfKRGny74D1Id9k0enUP3uFl5xiHowJIFZuFC/ujtWzCJ+iffVw6QUb+2J0YrpmFTvh
Ob+P+MeTSvNOG4sLElOJ/uzoTiVaKXD1DqO00pDvLy1ZH+mYkT060TQ9YAHPtDgtmCcj0fRLnZRi
+wGDA79xpTSaH5m7QgbFdFpSe8ZQgSWJlEiXYQ4w8LZDJu/FjMhkwhUjw/emyRC7oP8yQzxbVp0M
iJXXfSITG487Dzp3j2z6A6ek62J81qtvMXy35/sweh7YmfoDcDZGDx3je0sLESXOvgzVD5AI5kzM
vVvpa2VfUhNmTxpeXq+BZH86XDoZds9hYNcV2wTkzviAZLgY0S7kB+ybb7pqu2c6zcBVwQNLqZtB
rC4qvDLkgdH/HZwno8wPUimo6HQQWpFa9Lp+lZvRWCw+33GvnztSlLtfurUY44Gje8C66stXNRbY
n2vR7WNUJsw2gAw+sKFPthEjf1UG2wQSD8Xi/vfgoFU/KYsKbGIXMOA7afWh3pZHrUx1o8D5CjTV
Yf/Lz+mo+YDHlaJJjFeX3kES90OthGJFgZJHNFAnOWJGtA3khi7ft/7j8RwQmtZ1CLsU6j8lhS6R
wx95jp6U7M9aGfW/T6fCcBEjkZKJ2vpZbe7h771moHY5lF2z0wWzVK3j+NyNMOkrMUQtVfPQzrU3
FWYFWaUzySUn3yLe3wXSSqZLt1BeZodAQuHIkbr9ZYG2ZkuDzgSLkVaWthX4+FN1gN00wj8ax5KO
tJR7OB5hrVeQ1z4hfILnT4CPuAw1OwL2+QTj7xXxogY8Uq3SevnO7QfO5ozrpUmWhmpv89MqeATd
k9xgWXN/I9GtgFRGRhHEPylzBtpPI+X+1eAf6W1LENEH9MF1+Aaf5qYpNSU7F2g1KBPjcfCe6G1p
0FSj9JqlIHrsFF4HTNOGjfw7+wDuROb+h0161JvQn1caoGLBoQKTeeTxAOAJbD7CJ5Tde8DobRwd
kHz8iNYrfN2iD21CZkCJqSyXP4UiTnBjf/zYdIqfYWctFOLHUEM8bY+Q44wuwGtd2i+74zw9AIXj
akHz7LOk50rm5yYzaRnRTUVCxSb9CO7DbFIt1Ml9WTVu6YwokShgBBLQRhnpz40pvrQY6ObBe/YM
8xFMa9oINK/oDh3myvwzVEfqUpu3w9YqVw+bmIr6LD1uvz2DGXH61I+AVvDEHhzTLUA0nCd+V9nN
zI+NIi4dYdiJLfgD0UAD9yn59TA1mwn6uWyJbYv6XETEAjrBvNCi40Sbhl0EyDamF7OETa9cfTfl
qif8vi16eUOEVaa/sbxVbu/Zb1bg/536pYOvGfBSbCUftkLZT4uO7Y7edEgD8jaYPtE4/dn5EB+R
p6WZTMPJdRndy4vHvtOdZHsY21NasguMhZtyCAYIKL9+zhbVjH+bJQuIkF/vixGwsLNrR8jsDekV
AhZ8EobLWe3Ry76HqC5ki4xtGAwsKYsjz4QsK7C9D7JsJ2nBKkb0HRM4pInBbgoE7hVjBBXvRCp1
mGKQd8pr1kyjZsqywSqA5uhjzu29RjAg1oyCGO/gZA3kJN8oI3x+ZoUtRGUhGdeiwnhd+WjMLqaP
sejTMwPe8Gd7Al/gyfv7qRdRhMDv8sGz0gPOpCWXKptkc9bhgFjbMX67D63YEM3dDwwIgXSoN3RM
sz1wUn3SsdMAhK1Imdh6p/wUg7yXyWFWjS14P8yUxsnk6zVgA8thZ51MOFXjPZXQ59UuX97Qre0o
oJ7cd5dN0AD/2H3FmgTNaXC/HeyQOyTdAsWwoDaxO8MseHvN8Od3Ly2jKzTJ/GysT76jZq1vP2Si
kcBYMgCNxoTUZmBDidrT2X9Pa2oxJuE4CiTXQ/Caqixudlc27v4CgEoHtzg0uajDsNq5dAJEmjFK
Tqb1BO0wfgo5frw3sTUIk9FgiZiMsuyGBw/U4bSdtMgDd01w37bmCBHV/lJafjDc+8towK5OolU+
gQM4zm1Ru3WXyqW3QJcYFcUUktQO7Jf/dlTsfFVX9uj7VLhF4tDlMlJ16WGOu+fnOhv15+mRPv0Y
46dJgWFFCo8SVClXHfCoep+iac0XB33de44UnJefkwRrMhMns7m0vk8yE2Hixqg53JL0TyUVI4e5
9uEsCBA0GJkCUUhUilb6SqYojJdAytNlvulc2PF7j0l3KS94aTsYFqf0FJ/41x8C6MpQXx28hyP4
Z+89UJho1Rl9aY5tny73mPuE4TP+pPD0Kz+75hu5wEYNIYhxp3HiB05cZqOC3KOnbgGBiwRnDKST
YDw1eCD0XBC0b9hs4NGhDuHS2fz1dfCd2ACbKHdgCdIbb0ICgYkRk1wMJWLGSvQdkJa+W7ndiSyC
vEzuhporwKzWyvbJikqIW46J1yf2u50hThQ54sYUIsV4UDq8Sdt1a9yogAnAmSCt4xazPaOQgopv
3wDVjmMBR4uIGZs+6pe0HRqA0T80Rgzp7tzp1pBWo0Z3U7FVPQRIk6I1KfSoIToXTIxZ1WwFv2s7
6S3wDmzBGdLn02fJZ0yWgbMgRqVYwuD8UOtDAsDnJBh/GHFuEyhqUCFA752183eNtcGTyajdZcdF
+OaIqren+bD9z6xUTAq7rLfOElVvman4EMj/B1BxOuHgeeZEt+QGpKr/mrS3Phkhu+65PPf/tzBO
f3cOa3TBEuA5QYwUd0LsjQDq3I3v7Ut3lSR0rXj1vgwlmOmYd7x50nfpTf2Z2rJQhhxthaYnivhU
kKA18Akye/N83dDl9iNPu2iXnw+EEFMrFhTH09nhLEmmD+4rN+LTawtT7sfImCoN/JiYCzKOhPNM
RmYXQD630vjuKi6jjXUq2TUoCuhVEKMCLbgv9Y0msOy0roXSJxsuajBezTy1MpPIoQJ/bMn3GJdH
eNgrw7RvoGgHH4AowmpnBffvaDFAPUIgCY0bixw26+ENLl7PDSJm9AnMFEX0Khr4G0MdZxBGIRBj
Qbk8Ta1i6gS5xyDSrXOUeRCAYM2ZH2CIbxeNHjiqoKde5zusCTJsaCA/5tpD2kBYEZIcktvqjJ2M
Cm+SHanW74J/8B0c6tem64NdLdBYwAuw8iQmN+DCF/qRlfdcv860aKdEzxZKT2XxfB0wcEc1oxSe
MKVQD7FoU3Ee0sF7kSTjZRAbMSPPn/n5GW9OsTa65/s6v3X9jv/Ylru6L56jx6pc3anTe96DsYHm
DKYc7hIIJspNfnmjS66eGeQPB3NmBCPIGw62jS77TXfXW6R0w9RFchX7xfTu536DwnoePlH6LsJo
8ifgSo4yzZcvdo9kct8lbldjtMzu1MEbnfNltpZNuqs3yFR6tZw0FQmIQwjt9Ab/plnQAT6jTwCD
EUi7doU9o28ABphdygPqY3T5icuK+26wJRw9YXlnkxcbfzVnHgwfN4MRMsv9uw9bRtAo0PRXXHb4
V+a88mH7ch85OhKj9G33VAcMP8Ch5kreBcdCuwLmwe6GIRSDNcAzd2EQzOSFKcwpRXQ+R+YDpCo2
pWQAGx5M0BceuGrlojQiQmXzZloLRXQ8FhhyMTBiSJEyCwUsQslJP5amEY3eh1lwd/BuqL5icwe3
SBYDkrF3Er9t+qS2L1OLUApnqCFa16TmKRFUqNSw7yClILxqC1RTwOPQasGFgwIIwNue/n8dvBfd
G8Ps9wDdP+sBBiWH/WniOfG6IcaxzRnwrBP3Qw/mAfUF4yixvrCn4d1EUnMqhK1RvO2u06Bct9s4
EUI2hy9kCAvhBPgt/MLtG8rQGthaqHrveTWNxgVzfaSJhTVzwRrdYZKKPXt/Ji2gHI3Rgx0p4+QI
gSymp7XVl3Bo3oA1Iho6lfO4ItQDvoFkb0ipRgLGAtq/pqx3C4KvCzu5mkonddOe0uVz2ax+U8RE
mMNzlDlyiSCIP8Fr3ptE+8OuFhYKUJaIGu/rQMKABIiFSVb0xLvzz0yICc5LHqa0SMhSZDNnkkDu
r+F3BbILABZMvmbM3oaF4QFBv+vTx+4HGLqYj20/YTXvXOUNeQpASe7EkwEckPI/myoY4sIRiImP
JFQxFbRYaSdzC7cvIhsgf6JJSPhUkOoLFa/0uxsE7SrZhO9iwfLocB/2VVCFvVtC95rO6DIaEYt4
I5IOAF6FbN5b4XxRQ0eHv8IaXBJ8gMw/8A8BHXD+cG9MeV8xk6NoBwjSs2JuTjplp2Nre/TM+5Gq
6Hf+MHAmZCODivYqYmW8y7TavdnSO+TYsM9RqjbY3qoI+BOhjEvoFOwFDFWCR9hBzv0VIsN3Y1+g
4AN92Acag8cAoU2ye1iNLB7Bjw4w492FNkRcYc1RdrYwEzRp+GQ8DN2XEoYWxoesc0rFJ/N0JObA
//mDkE/6INdUWDVhH0WR7fMB5997v8Ie8zPaPagacYHBQiOzyJ0+s1npkPdK6x0H7NU/AUs2ITc3
FHk8uTuMKMJ400B/QSyS/RbTGyhDOQQb1CzBLWDRwSZFUkIqwfcfOu/ZvZBHf0Xbl1+kbtfviSUj
AiB3mxkVA0F8sBo0A2mumLlscocGKqN8sW7ooIAyBqu2pxfDod2ZV8NEp8ikvahjQsWFOyy1kEHc
UjphxkV7oV5C8pJIFjQzl8z3nmedxAyJNbIomCoKpiPapWJlCtdmZSeBfhPRI6fHIQJH70Sa9Oex
DKT4JAS1GSStVB4c8pUPUyFQajCFVh8+kIdoVc6lU4mRAtJpbs6gT5/ok2zSd0EAjd7MyXqogoj+
55FYcKT4S1ABZ4dc1JSt0eyxRiYNeXFU68CDH4FX8ZXRHT+O6vn1JxoPHon9obft3HQkyFO+2irM
3D2wHvxZ3dTzPWzWr8UnKHYpOKENHSdCYrzlUmD7jQofwuALAmFMOkQ7BndrnhYatYpgKJb7zpUn
DzSLYvAoQqcGWSWfvicWBkbUd5iwIhNlDbAPw56A7EWRQcJKIkhKillvfRIm1ZCRyJFOMbNMBYRF
ckQlnyRgDbUPyZ8CuMEa7AZV5eCWB3VQL8t5RyD/CJjcMdgKCJvuU8Hv5q1IFjm0al/NXgt129Ip
pQNBOD6mGMzH22L3DO6XDr7q8EP6W3n7u6Uo5Aus2R1DkmT8mpJC/fnN8MBzy7NVtCrwohFfkSwQ
6v+vQJZ9vdEX2epwgUbS5wuy9eTKGvycWI6fjTCmJwR+NgypkpWC40s2HQSk+ldaByTE6UCE/CRC
BsKMJZMlRPjvnd6i7PpdpROIG+3aLPB2nzKIWbL1lqwY1atZO9VU3tCkuUJ/olj8LNnJftcf2drL
pH5kG6uYVq0grf64UXgTmSxL8QEZfoSQQYx2w6fT9+eE2DhhLiI4w2lFdFmoPYW9Hj+rnl7c4B4K
XhhbsiMiAU5G/DU1vN0Zq0lAMMWK6G3ua2n68OKZOlcdadpQdyk+ED1TtZEhsTFrnAkHF332YTsq
3MPwuVHCx5bQSUb62up7gvKAZLw4JpcPc02ay5fo0rvV6yQskT7sWu2ts30eyQ2Tg5Ef6+MjzGfx
Qprr8/uR4JvBeNw228RTp719b/+2Mo+skViFNTj1Lo9tzyB5ABnNOiNycNb8wteGhOxaXrkqLBpO
nISPq8G/cm8pV8jy8w0JZkJ3esPOSkSH+tHNkfc2KtqDIIshVVCEsWHzVBDYrrlqFPSi9in5HNea
cIaGfQW5EV9hA4szdqABv0iKwRn0gMgb2pLW5QCCE6xWWm3sIYR3JgBwhPAVr0B6W6T2vA0BssNf
AduhoXuhbGNrKRFenBIrFXYIQE9nQnUfnYy7iJ8NGuCxGd/YcthoiOZdUKXsKn+5af42KVw0hB8o
LAC937QzPer2VgLv3n6B3yAJhaQHoeIvOFMevc8c3gddjJtI4DGs+3tFDkiQbQvccSjSYIDApNN0
zoEzh9EHq1AEtfF3/cvpda7HkPSdk+oAfpJFJcK59/dcGq5ROjDJnnlDyoF3iSgxtlDcVq4FGx4V
CzWEgowq7wJM8caV40KRrP/OxY0/Pjf572DJwUWNtJfW3Ifvol1wZ37ngT9YNltZ5Uu2mvua4+fc
6lt6hOnhowVxQ7X6iA01ufD4+bTjRbOlNAYrwGSbAuIx1XaPaXZNrqTi3P1m186Ui7SON5yvPOMV
FDzseawzXqBdis1989vFJ26RvirP8Y1VvhKrsdzBaYGUysiQapwVFybTfENN8ZnQ4GLLFDZXGDql
p3ZGOic2G9HtAQ4a3jc55Bq6nn+lJx93MFl+lOfVrgPLg5qts6PVpDIpevC+WkgFxC/eBRldWfg3
fhGjpxiC4E5U4pAvTVBAhUQzuGckkIxAhZAV0Y7/gaGieQwX3KJAbqEbsTIfZOXmy+PS1TdyKUpU
8TrIjla6fnhPRF3/Fh8XGW8ZbSlu0Lad8xSU55/f27ezDjwcFJUN5HOR34e3iXXJUlr1V6yqCMGk
Ob6RY3n/2L62PDjiin3nr2000jN2Fkved5bkUywYYbQ1jY9Iom31KZ+lT/83aijq8Sb01T1NlDlP
o0YRO9hRhYM/DPoMV2jW8SUtlQsX+vmzUFO/ltSe6H/GYj1S2vbR8BJXQeoL2uX9JqH4nYsVy+ps
Y2K0yYPJk/LuGsqZHIIsiocIbtYbiMM6u7CAfqA7OytpQ1nxmGf7aH4IqD8HYdaIbIRgxObC0Wio
UdPyI41hr8BWdUMWA32cnIbbQN/tSrgmBtM+YTvw4a0LoZ/HihhG6CpO7EgHSRiTqadsrm/ec5XG
KujB4gIlozoiLyREVdBgtqiE3kf0F9gGQdGpdBT+IIuIlCYm+2LS2m/tT/SLyoAQxm2j2BepAO1V
ijh21BZLJXaLF354Yq+qXuBBxR7Llt8wZqICygVBHgdkrEzFL2RLCFa84FTuSSX2jx+luvHb6xu2
7P5JPbFrsCFR89CEI0miKcqr82W8fe66R46i4RwobfId8CZUKPuYb5NAQrNHz6c+6bN2Q+nYn8Rb
OVSOgxtNz/TS32oAqHhmZm1YLuqQjvKicwQM+EPF4NKstVu5zlm81LroD0Bp3Pa2XJvyCA5xSAWc
4cNJUBZQbIphbV3NUPjyXvPSqaZ0j33MJAP0fN/jIjiMC/qm2QzPG0x2kIn3VV1g1ptbSegkc/kZ
HcqZvezHXnfaPBBakZnmLd4bbZZtmsiwvv5ghRT4Xl4K0F6EuwXehJSI3yDZlEw/L7957EVrbS46
++BXh+qWpO0G9hIAK+jQbNEjOM76k4eb+3BSWOisCMpg/jyxQF6rdJnMmxUb9nuOD/35tyePmBWB
mtjPoJl9Q+VCtCZwEy3/gjAPZrzp5GhlmLRWWaNCGEsUcqTvhLXXXyO3aUQLjo4PnRdSuqZv02ki
snTQBlUQD0H2TvjYiF4RrHzy8AtVH4k5610kQeQddGdLkZewoFj4cH/ph9CyQO2MU6lDxIDC94JE
F3szOayX6ondGG0F0UBDGxF5l8LkCP+XFFgLauIsCBDsBfziadRjk2yAIFShHoxpBMr8EK5pmvbp
gIp+qjQj2iqhftSR2etZbNgkIQ+Mjn9WqwOORq5euDXQLhWpAJ38yEzoluQOi0LtCkg8BKb27wt+
r46NWGKYEKcISa0T1u3bBNUKMBfJLBwsUciKKVvZkjJhxvESdFyj5mEgLPeEQj5y688z2osNLT/a
mGh40BxE3wRDjwHtOhOPSEYFup97GnUccGfV4HuIuatvi3erSQDHX05xV9EkmrKEsnW2BhqMogQU
iu+WPgHeTyBzcQahNriBM38J8HX01/y5h0Daz+0WDZLmRoGA0zAl4J9hHSvtTTvtbR1W1c9U9p8t
mMzO7evp24j6qwRI/VjDP2moKSmpjpr4DRMG1BGtXAy/AGSrakY7N+uMiwEI1646v4MAfTfHTwld
6yqR/n66gkO8Ddnc2/G9yJaHNHi+HwgLME+JOntJjp23WqNFHtk5jjBKhk5u9wHevYA8P7BLKRv3
EMp6twj0vscatkSRnFhKB/vvj5B4Y4/KypWGLuLznp6+zyBKk1WkEEn1yP/VOGd21ODx7jp9pFGR
cHjwhu9mMH0U9M/7OX4N3NiBgsI9JryAnJ+/L8pFQo0dFn+mw7DWJnfcT1IyKZTovkwcMGT/wKZ7
JYgi16BIVaCPHXrgOnC+Hv2UF8UOg/EfS64PWCDTNHewT0oahPm8FSWBBuowV4cd6fb4ZG5PSoa/
BwagCoK1jwKOY0uTBCh+CapKOxZfNEs6TjRQxoUMYCl9D385qplFz64+1fEgRcHg0GUkqnpqCk5U
rez6gO5e/nUHObxIuKgtw188AWApSDSau7qCeLhqFmQeCZRuxhu/l6v+NNjOQoqq48AgQ3qnQN+7
5yQo3L10TE0lEN0NkBgsat60YJq4ZwtcbFcncvTpIiqJ1VcQBywFEZrF3ut50b0d9/t9V360i2f/
7rYDUq0+g4GkR1KC/ECc3ZEjk72apslH6Q4PoOOfUxATdvrtegm4BhUwfZ1g0d7qzqdVfASV5rlU
BHe9DqK8P71XgmeaY5mlzyZV2/HKRz3Ru7jjCjABvKbmfrh8KLMlhYT4C8L4jfQsjNTF5/ND0ryc
/2PpvJbbxpYo+kWoQg6vEjMIZorhBSVKFHLO+PpZ8L1VnhrLlkUSODine/cOZqevZey4W93bpwmP
A4sgoHsN9f10F7Maf8kiQUrmLiUkdRlrImyIS6tlBILNwmWH9AAxGpWMDzxTTeT3OtZFAW4zOTbp
fUWEu+otpq99L3N6bDFEd61aq5r7oOS0xB5kD0KEs3aS3YmrKhadMO+ZPKPFx5RGmkUIlg7W3iOu
0nVgYB+xbmJez9ahVJOCjKnquh12IZT+f5592t4HHj0m8dmAxW2uUWd5Dlipe8TN0GVdTxuItlf2
uMDLo8PhVl60ldYyqSu+kahEO89bIInKf5HcpBdWE+duv/ZsGBiIodivUNbcBzoafib2DFMQGvSN
lKnjjwsEjYQEzY6xAmGI97J+8DkBYLxQDDEFh+sMA0RFPTQjwR5inj8D9YCDBVed5mGY1DhK8lk9
E9q2FYM8f99gvgPb5hmgRwK4aZzJZMlCgjoTXnW3VN/dksEge7mGUiaAYlfhPgQz6BubKverXRNv
yf1U5lg/AvuqJiw5g4Rak+yuOewVuZllGyQ20MmZsjFqVF6VA+ZQYyHIOn1WTzKM3grDZ+amYKkD
02W+TVtCtCLpmis6ww0HJSIgt7FAvoCoxPz0WB+IU8IDwXCcqdvJg9CYxG+BvEREJv9l39wKRv2T
4ifZoYngZgrnsl7qWK7u6q36rRIr/yFtpUuzjDbCKcHDZUUZglm+j5hJWblf1VJy8TqC757jR2iD
kEgrrhbKnYS5WjVsKhCeSeuDY+Cjo1uZHuJlK8zSfXzmczMlpuRpZi1sLMwFbC5LO+I7BDMycaZx
mG2dCByibOULYVc4MlRhbedjN3McoAhEJDJ9KqvMibCqn8yyWlvAjXAOANTbk8fPmVogczomeZS4
IHqZ42NrAeNBRp61SYOl/OYdYKaFS+aC31VO/9G/yFgys0XLxjszeFg/fHXhrZmqovwEPoYusFZx
0vmkQwf/xsoPpOGl7IDFI3y5wzlYQMbHzxxui5gAthElIXsLpvnYIE0KM3Oc7OxY1PWWO1wtw7Nk
yyAqeJKaH9JN7Nc9ibdAYRPdHn0w2pyv7qsiZwpYR0YKPUE5IQE/xCnzozU8aNvfHDkH5cPwFG7J
UwhxcvhsMXdGz41782fmoJkkN5cSdeJbcHjmNaGs6O9O1RNxT02WKSWaONMolDDd4wivt6wMSZsT
tOujhILPJ0E8gnGvvQAsMVwFmAx5n8FGzU7cPpx5NXss5hbTUAh1fCvYGX7KhZPWaIWmQpd7Dwy6
5Hqn6opOhAWdojVadKrN7APdh7mFQYqQhUSuD6xXdzB46LBxJKXAChjWA+Ar5kKGlMPUkLZWnrPC
JLtbylDcoV8uwx8GSAQqQHBXFlO3AUsGwu4Kuym0GzFPQ2V9osAaPronzzKgVHkboN1if+xveF9g
WWBRucK6T1HgSevAhjAjv3mCiUW06nW7rtcxsuoLGYQbFhUthhfNUP/b1guWD6wHIoF5EOK9taAI
ik7UVWiZCmTqNsEPsPnQxijFhUkJpVhC6isScHiX1HN8HXyJJbwd053j+Gp1tgV9iEv+RewEx2c5
mwS5OGfPvT/i2ajSqKJIO7POIXT4r4qOvJjVOF4B66wIYRgPwSQaJmggvlO6yU/SRXdIeLI//h2M
xn//oyBDrfpFX4FVJKFaC5SqzGr5BrTv1YrtglATpqtHkFN9gdvbg2BgbapRJ5kiWk6GLV/Mvehu
PLuC5QL/5amtGKwF0Fb1ae8GBIbWyA59QcmGKgkimft/R9H/lYryZxHRiG+RZ3FOtNEW1RwXiHrR
2ONmRiGqHidTNrrxMwI70tO/aUbxacI5jvpY/fPZHu4+XgBHFGEkQlZ//Y9OPOUHacc/AlET7MSb
CiqWTjPaf5hv4YY4qJ3hrmzUZBvB0WR+ySIR4G7xnCIA/OUF+cU7Rb6YCuuow/SWLCshOXYBm7lV
IsKvndGt1rrknTSv2OVTEQMuF+UUEDWej/0ykHE5hXHJnqD0WHCpNz386bKKoulrYFiSf+sCpfPw
NxictWQwaLMgPuTtrmMXw7PCnevlZthjkayYZ5N9ahgWvZhyri/K8CainC0+HyayPSLQqrslHmUd
84J5aBxbqtqjNGxd9FfiRIGttB0zBwkmsrxugI53Aj7fYoUj/jVREf3toAzwYZRkpvwV5kutN5Jm
BzwHmE4Kq1y5KmhN69vAQW1ws0cQBzM75Uy96TYGTiUk+Fg8K8Utp7nFDwDKoovBnD2S2VKIn6B1
VElGuc1ibGeNIxWwLuEGSrKdCa7klKAb+KwRLe4R1oK2dh7rR/mXbg874qqhxNgqmHdzuTjY+VWC
sMfVuRvvboYj9SGrnob1wPVjZeEJNeXE07kSijbMYjRQw141X1mA0w46jPDm+qBxRMzMJDbd8YPu
kUXZfJMWQ3qItMi6tYSjlTTHnspUdpL83bVHmaRlZnf+ht0X8zms5jRIshPOELeL1GfINsfMCUsx
0NCG9pu84rZjNvHI+WQY9qr65NMrKE4GVURYk7Az6/B/UuZqtVGrdWYtGRsO9FLkHrULzOyimhy9
5qtyV4WMdRSYpXAthKcW/RXhzs/PprvK5F+Z3rcqnt10oFOYgv8ecNkKurVmbCQihuJzPyzonChh
pQZr5HnC1ixXrwZ7+rIF+RWh4iLv6OhV8PFaFVcFwKiYYy2WM3mo52b5J3rHzLwTV4hlNfP7bhnL
c14dxDVBvzXM46+qIv3zQ5CPqXsOmMvkFxEItuBmyr+uu+iaS9QeMYyp0H/Er9g4phS+hhgtDOKA
b6zzvtzi8jiCVUweTZS0anDAvyQSOOYIyyJn9CY/kvCLsWtb2bn1iADIGuFpAKhkF7lZicrOUPZc
g7y28/Tuo83Q94q61dNbggm8gU2GzklcY6QrBuexPkugvWrw1zHI5IJ0dDw3s0F4awvWis8fyHjX
szR0GcIL+FPdkUODqQN2sLqCNel32vxNf2G6IH8NkG+1c7Nn0Fwai8MLF5Ugw1KG/ADbqPASAgtK
vus+wkNnsgh8RGiVqFhMEDYBt7DvDgpLD8rgc2eyi445YGJrJWE92EQ6MVpba5Uwb/OeVrtj2RfR
lxGz0m4xj0Gn7trgUuQno4YuEZvH0Lwk5peAiiz+HpU9TGIT6I/imtqPape6uf3GFEVp7ETdeBRm
1Dj0S5NdQ+t/c97r0loSdw02e8o2xWws06E5sSH6xMo2p8y4r/t8LahrAQEnV89VUJ6MG3Y0vb+k
1lErb6GLNZe/EoTJlkvMllJ9lIGZk6eMUpntlnmPpv1pRJ2rjDzk+wDVWNC+K/fea9+8MTXwKdV/
1GjJrUnzrzRZ+wx2dP8AwaPLt2gnmdXER0G+5vBU5Bd09WkMlTgeUOWzJisk7X+xo1fbSyxfRdL7
ku6C2aPInKXjASYIkon7Kf2znBygEi05BZ3MTLzg5xOx6oqz2nzwrxuKT/Ni1hcFHz4S3pW93K6s
xA7dG7mZtY4dSnjuE3hZzG+1k2u+wmYbIwzEz0T7VWBuVS+XjqG9ptGZuwEElHdfLT5ogEQ9MXLV
1qDiwXK5hvK5njz1PyN3W1j3fLQHpl/yteTQSl0k/u9QItp1LvZHU6KpiI75Le1++wZQlWoi1lFP
mx+ply70kiD3atUNt6C++8ojyy5Nc2z6nQvaXg/jp06MDIV1AfeC2rlnN1eApdMMOz/84dA6N+4p
B7mqhhw5/1VSvnv8ytzim3vLE5b0F7l3pt5DvHubuP/KmRT2LAj4yca589Y+/b1cNtC7cQYAoiJW
5KL0W6lYRM3DZCYnwJPoLGHmN+/pcvf4+upg7tYhGQ+eepLk/XBQac8k4whclsnTQ82z6sEtFxcv
+ECcbEE0g4OrSf18EJp71yO7jUgcpFDq4TZT5caVODdDyPR4IyXt4JAAeJhe3DJlTprQtvx8WdWD
kyQYEhXjXLirgriWuOpBrS1ambdHCFAVZI5o0DCwY7gtlss4exZhPvMFgSkLDTUTS854XkOq3RU+
mWQwtaQIqIuczOTBH2Yh97kWpFVY4mbKzZcMDkdjq414aZH8WlTGLbaKZVMrG38sCDgY5qPZLWsR
b3H/ZHqgi6PUrkeTqZUgu8zRCoMZwAprorkoigsLCn+kSR+N2P9oCDE6soKkBBS0+pGFW9hCrAJh
y/a+/hMIt6zeFuS0tN89/QWO42s9t0e0cQm8jX0v7gbv3peOmv0VyqV3v338e5itmVdCSkv1JyDX
2eoPRbf1g62hvWrpL9UwidTsECDR3RgQH3x5i01KXK2QRND4xcIMswYNjKJzlIzkIJ6AAxGxVCYG
6/XcRfMmwkR3gbhBooLuj5K50ChX8SSKlDO2rDjxxYKNGbsYLr1+2RFkO5OqXVjg4UfNAavzbEVH
3I8q4S1pztA6I49zGV38c98usshuy6Xqb0Z92YgkE0AXAyNZcJIlACYUn8pW1dmaZ/1o97491quW
PBd36ft2pS8a5HvMxtCNdutanOXidorlIMuK2oV+HWMFa+5FS8IpaFACzPlm8FSCkHLgKRJfaPJk
KPu4/eojRxcX/QDmutM0BhrJusTDN9xJ02ivOmPYpwbnqMCrOJ9ACj38k/17oeMe9OGToFAsLnJx
1YJ9WN0iACVB53wNNvgR4B5kAEVb6T3j6/xew5rD5zo5Ylxw8WBgaI7u/Qw8+z7z1xQ43pUWNGGT
ABXShHFiUyXtw9fJtVwh88DlwQr3Iv63pAzE5HZhAosfFykvK3Hq7My1DCPIYl3JLfC9d/ENJpPj
URneMtw9JYNW5H/04o8JrDbQEDMSwNwNOyjamnfaLZRwsul3TVuq/t0L1Rb7lVLbamQg1JIHyB3j
pk2PXHdRWUaGrQFdgJHXQLnMHY0BbIwztU+35BT1nNN+RjvKJh+XpPQBSLS3XP0lZ4a04aY+mX2D
Qz16MkXjGEfrESP4Lhwt2wN3ojLSTcrMDloRVojSAf9OYgQC81D60GkS6IE1HRibj1IANGBmMHe9
KYloIGnTJWMMx6wdNhJmfWohCqOexy4aofyVGKwpjDhgRKTVc+VH9UAwMMLAmLYHmcWf/cXi9Ada
mwLfRDrwrsHg6tqSXUv9MrprPX013ZFYLybZ4aLSLrJ1l3tCJuGjwlRdNIgDuR3yXP2MRLx6udhL
dud4BjPjwseshzOWy7hfcPC2v+NF/vexxEieSa9cWxrGhs4/bu0g/imVa8n0wJdhp+jzKIeD1izi
KF9OVsrto+//inabenYsHfx+UYSg9NkLvkeKp0RUMEf5uGQD+dgMOq5q+w0oa0hfXIHeIH0HkTaD
EzG8yd1zTMm8cEaJhwjywy2Pnvoy8x3MVYh40hb0kNhYZAEG/MuYXOwYO8JVzvy5PmXWjvsmS48i
22XZgekHHMimw551NuFb3qfwEvJNEB2E4lx4DKDgq8VkzRq0XgFj1BwRJC0Lnv6RvnPReeLoi32v
uxyR8WVrS9138U5Rr6GBO+qKZyBT7MZi31r2OFzrC1MGCCdPe9lCQzspkEfA2toTyCTT5+iLkkaW
7EC5tS3EBYuMs1+vXTc55KZuq5i3rnqkVB9BegqMbRe/sm6eGxsFIAdDu9bx/I0pLVxvZZR2rewt
9tf+x4fF5Nqt+RgjJ7e9bBGGzDLp89yfkh2ihQAMml01x7q01YbNdUb3FURftbqum53arrp+06Vb
CxMjeR1CaMw2IaFo0VJsnSr4naymXcbjtfXQmWCPzU7KN3Fts6HRZRY7dh05XfIYeS2miiuyyVlL
ICpZsUUqi/sic1YVadiOH8dRre5HjnBxp1lrE+eMDDsWZh7x5JjPTDSXJxiEwrj8MnVbxpgJQYHx
WzIR90VWRwyZfzwb6pdfPIp2ytu0VWWDF5bcnEYZwdsnNngEsBPDXlpfpXAipFHKtwboGfqr6jkk
xyG5u+3flClnPTLzIufzMdzFoS0JqxaLSozdavGr114YpMv5skeIezNNcq3iZs1QHyxHvCbAcXRv
yCmoTD/7dC8yNuqfSrUZlokFGZAheQEB5+zTKv7DPTAtY+6t43m16se3DLEntNZdCGmyPeGzNlp7
EbIwwacI6pOzOxICwZisOunZLcUzlvcYHPIMHo/OJZS/ACJMSAjuWmNKCeTtH4GzWWGheJ48qbmA
abqgOo+qHybMZfbQyouLPSsZFd4ukPYCPoRYkJk5G/YCwyZf9clA+MNyDoprieB3sON22UdbJ6fE
r7F2At8swS3WcnRG3qU2J36cYK4CvFjxhqw+eUiaLy9wFLzka4b/4ZXoUkn+U35iVmRDMCeNA/Z/
ouyQzl05UXpW4YIgxFOXVf7lxYzzqrvZfEtsH4tC2wnpKnQf7LGjdAiLTW7C1iXnkNa+uoXNUeh2
tbb2khVlIzIrvcMG90sGjjR5JJv9oGOFe1MQFOEHQiwGDZQfnRnVJgGBUSbFAIYxpWszEgTKeceR
o5TnCocLa4XwFxo9klrPdjeusmERkpxXjzsiZPRs5/cwnOEaU4MBLv6ExE5VAK9n1eR4Ai1a00/W
2G2Oq/RAvRo+BnSTylXVdo3OY+ltKSjo8v90caUCRPlHt93mPiTBfKbVtgC2bZEOq92SyM6zNfRs
2tWUh0ZdM50gsACofrB2Aq49WiRw+/4I6LNMMIacIHeZrMFeR4DIGN29iQmY4QicT7bGT49vEJPq
Cd1jiM1zMu4l4yVv4hG2m3wZzSUUjT5+ytIqfaQPiudGtmFgQKQvNuBdNdPQhcV7GOaicvEFMiM4
LGvrmrJ2XCYPu1HDc5pyeTboyM63He5g09HapX8GhD829qb4cevTSNacpjLVb8AWIMSpCMZ4lyOY
fkJMVx1fny0ugJOZ/F2st5j2kDogydsyflbekZMjNLpPGYbulCFuj+k2BJgxhnswbIlD7VvUa9ax
q24qJOmMSKqSzHh6aXeehCsBokbGUtNJ4NW6c0OZgD/dGG3hXiqzdrj5Aoabv5ZJRvdS009d8SuW
7KKsJ/K5sR2GlQLkX1Z2IYMsrgg90+k6wOLeCbJiYWCytNMRGDRTJcYtjkPINRLIOawsvyWeh5Qj
5qsczqDj+KY1wVm05j54rOKuwZ2H9lnIjjsug+Yn844BBrWh8qvmPwIAM8Avbti5dTUhAopEPwkJ
aULnpmQ6u8yx5ALsC4DoMuYCkeT0eDHKOr1bQA1qAAPX8CB6Yj2oqtrx1ksFDAn4VtmygyGi8h/h
f4K7yTI7I6PZWAapPeYO+b9kkbva3cIQHiqBCuSnLSz8+3q2IdcOSzpWyJn4okX9BTI9oKte/GXB
vWNOaUJ27PGxs+5aicv8gwieNvnU/5hKLTBV9gJ3kYcDKYukhM6MbI/gkDC72vxh7v4RaifmgwYO
UV3ekRDB4KoDh4RlHiW/gKW4tj4U46p7ziAcBqLEtYpBC+ANaUA54V89sW4KTxw8JJfkunwt4ZCd
T1w5cDieRlV+dgohnifLuAzhK2LeK9LROr1yxcPd7I/e4HTKEljUDXY1FbE0TCxgSMRUyEPZk34A
NnZXsjtuw/h0IuJLZjk7vyWYaNhxUsB5IMACdZcNlL/sbdtevJXiTTd69FB7z7Ll7FVn95Iascdy
PJHDY+eKdpHywRcpU7ABrWOZLs3q1ZGGThYDpNCa3JxnVh4ywpA63dsoeDZ61sEUbnnlBD6lqqF9
5qwWn33AZJzL3qPsRPVAFyBCi/NRg/gGiPYISQotR5tRpqBndkkCsuD/xfneHeF2edJC1RTs50tC
iS+e1M0nIAdz3tkIfmnA9xiKZ+IyNvPfKdergDMvNE4fScDieK8kMdI8JMMejkEY0hf6Fmf3mdSy
DWXzhNkEw37mWWicq2olucqiJXTJ6pDQMYd0ccNLJcgTcHICzmODVzFn0gi97C+fQieya6dvW6Zj
sYskLm8/c4Y/ibQYEcd3Gp7dQTdrLPfQobnVINVpjU9TMjEUG/fHYJjmg90X3jdAowWTrfZgYdbM
KvBKNUr8h0VGUlq5QicnP2pA8LLl1MyJhAYu6O+J9dd30kLIm20rDnBbg8xuanmbWt0iYoST4VeW
5Z0zGOhFakLKf3smrcFpCsj5g/lu/Oh/nIiMm05UCP4vemxOpCl85qtei0ReYLDIrK6gacOvDx4d
t+2hfzfPkZmvzpxYDrFA6qZMbH8f8JBB7uN8OMMZAv5EIyKjz+XK4pCIvIeLx8x1iRwRnncvfWJI
BvkJ9jQDT26phGUVCkckNk/jBrXdGXbGDdQ9espvfBCYySq8t1V3Mm4wvY/qV/yLmRtviZMSBh9j
ID4RLDbcnCH/cQjz9tlZ+GCQxPiUfDOfhcS2bX2Qp7kM46QVSnNm1yc+co9SfJzjDIgBwS8DzOpJ
S9cwPx8mZjQkP9jgHhQryOkrugIEzCRfc4ixeUcMGsjdY+wyEacZN/aQmw75bymzPifTvorrPX6y
7XNgMgcSObIw8ODsZ0QBuMSMlzqGYT6ObsS4Q4ivP/0fiBkqVlg0LuJs6BGhqZxfb3x+eQEuJxgi
Yiv0BajxpBfvz/9l6A3NoYtnPA0dKYKw0LjmKwhACYne6Sfx6RUutsg9+nkCN4LgDYlS+oOe0//3
PQZHCyQq+JkH0tcAu1q0sjcV+izyJfhik3b1w/gdH+3DvMKF+gkGpsoTS0vFghG+9YAR7BRIhJOG
nMzhQvGHiM6oqZmRUboQtoGSm1tFIZpgwokll0knPCPZEJ4EMXdU0/ju8c0MGZlaGnAu9/SU0ovr
3L7GiWYPMoM8hJsD/CA68Bse5cQIhiHH94A62MINPQB+qFfAyPLMWkI9aYePAKXCefh3K6Es/DMY
qPf/NANMnxHNsXD9aUyq3Jo3ZNPsCVEAQXi0hOwJ8sjfMHjP3ryl5s3cVryyd3M8ePknjRN3fHjy
B5OsRf0wXiJBx9PSZgiHYAHOKPqOiPpl+lB46iEgs05orGGashYkbEAmldAkF5o8AJlx8GTRGs9g
DKKr80wO5xmqBB6uf7KJ4OlCOqjYXv/Jjm7Sq7rmZ++IPzHnCqP/F3Nn44TeKFNnwwNOtfogNOvK
kWysoG0idmFGCUGFPkP8M6cw34mwST0TfAMCcNNIMCSqSlqNt/Hmn+NzfuZdv6I31EGgfK7GteQT
+Gd/r9npvnKKazIxFIi5wxOX0ee+4fw5Z4j3sDpa4dV39SEP8LgHxwLFu/kwD+0N26GbtBqu2DCd
Pco7tPA36YYJA83aK95zyZ7RkzvzFt+knM4Zl9zQGp0YW/AgRlfr5B5KCA3NI19NQt2JP6lAKij3
+WEyVsDTBhtKyy7P+X68BcjyoIBw58pzgky+OjUnyx7e8RnO8Fm6UI/I7/rMbB11EuKfAXHztcZv
rHtPj9oLzURxtXAIQWPVT3YLYLoAITz8psDjw7AHpvGC55+FSOfF1XPDGb8Y/yPuQVvPt/FvszdS
rX9iC/g96Tnj3aJ//LcBUvkjsuJn8nplhGkmC43rcGb98+J8ZMis6kQDZkFyJflGfsGM5t9x6fkN
BwhbKbwEA5SD3RhZb/oZMlinGu1Icv3EOoLw4JbgNmPS8cFjhePJm+XB8feQuRIHTbwDCwnC85Wq
1QneqMkZQvPspI/ihKXTr3VnB6svk0TLp/i78aiwTbPYN5DXp6G1tm2eLLRJmYO26z3seAYZTuNr
jFN+jBE4qjFY/HZ6g4J2gvF9qG/iQ32Yj+RNBfliCZsX9zcGgpmovPWLDY56QDsxKKPzJxXkxYKG
u45s2XvzNaLPl/kIrjWVB26yoPMf3hOVAoIbz6lf4419mQlC9Z7sPaTXJBjq+HQDjKWWhc2yuSXH
eD++OJu4AK0tsejDc7wf3uW+ek/Lqnpz+fsXj2PPCs3ekIrfxXtE3C6xsOJzdkz5OQRq76PjxLHA
tHEv7DCdONGrcP9YLjAaudL8BsvKM6KkM3sKGw/mIc0/bjlysnLvfomOf5948xx81ZXbGnAYsnuh
00HiqtktL2XhXzIg7MoPXFEUxyw5rnTOG5Ze7mF8Ga+cSV6Y4gjKIu4DHwJhsKma+KRKD78VN4GQ
n0oQPC0lMM2Ud1a+EXIcSOpyqcjps9GQmmSyastdu/GTfNXRyss9D5znrywcZafRQwzEHavGWugJ
enjlo3lRsvRpePE7HTCa9y3zo63gRDLLCDvxprT9rihlR22rTQ00OkCCk0LMUEnFzPO10qWntLfL
AXo3PXelh0Cp6Sqp8jUdcB0Uy8QbNybRA60qOUWIn01RzMUGI2E235iDsOcHFh2mB7JdSOqtyhLY
55brFNqztnqbphQgpt/oQ75NXW+f0ClbjbusffEz31oJzhip+Rqj4qw32k/QpJgwzKwpHFsZtjV9
c2Yoy5gETam0Tk0NTjLGDWzXfea1e10KiIfAnd3MKF1zlCNYqBCBNFjCOklwomBKYsGSkJNolRJK
RoLUMiBB0UhMTF39k9wLS3IrPak+YYw1l9EXR9CIMxKKYmzZBP0H8Hodlfq+G62zTuEgV8LWIyJO
1JKLOuRO2Ic7gVJIj25xDtkIbCFrroKEhy5bS7/1yB0tgn13GzOmhbj5KO48U1dlsoGRm1tbhX+e
lY5QMwUSlEWBa27BilAywgh2Hsa5z9E/h9Ik0gsZKWpgL7RheovpUoj57xDhSMAkeUjWSbCugyv9
kNo/vXSXdBD2CF7D6LtYx+MBhqY3eBuZKIcKpa1P3nLN9DVn9xwb8UMsGXzH30r6HajrUrYheHH4
ewsl3lndZjB3FWqMKVrpJAPTVjJUqJmr3+P+rBio1pp7EN/U8rdVtmL93bHplfrWtOwp0wBSbG8s
CuPpxncXnWs2j0wD2udh4KRJnVRPmfKss+JR1qgXuorJj1MxG86YwOVoVnuOSejAkXwdwW3La+PZ
VnKWBCKxMqduT0L1pdBUJmhtFJrQPFspKEErKkmhv2RTBtmxCR4a5DJBnVXiNVCNjw7pUtzPRVyM
mfpro7ccCdAS4JljEUDtv0kJqpJ8VFb4lXkM0KVmn2UI2Ip+VpfSR0noiMYM2dro9UELXyRGZ4pI
JAPDpkvehDA4sGQuZ/hwKxb9K7ylgbyPWOQm4EqAB7orTCDhq6PSScFurJyxZ72r3ZNbLwqXN33A
7CxRFrFvm8024QcUDc6B3s4z77p+HygwNfmdwWZULoLyq03q8u8ojFc6R1Y+CcdRxWePQnqW2lbu
XhktdyMiLSz20sBxkf+l7T2ALFtvBS2ZhcZLqRlt7jrhkEIl75H5Z0e1/h1ieinjoeuPLiM2xfsz
42xWKzchlJHUekh0P5RIW0rW90jnr4kcQ+RZGQA2yLvrGsu9Zq5LmNdzcjD8JX+5q+gWuNQpeWP5
Utcdt9sG2mZUUWAD+FftoWsWhbJPsNWQGM13BIUjHPJPoX8i9bXOTPC8WxT/WROPl2l2MSjkxXqX
2GXG4WOCoroLTKmGKQ6iV2e9AsSEf4Ww6ZJVMTiytG7VP6U/u9SGCB4i0RkHrK4C86OKwrWPHVBn
rMR+m8EQkF0bYntUuWsZk7BAXKoUeA3OVh7u+Yz4sGML9ZfrztMMtvKnRk9N59Gx1QwLLPjNcSWO
UFQOGUbv/U39E7RfEBd1KiKOcnA0AXX9Yh76W/aJnGb2HqDlwoOcnGwCX8w1ThEoqWhjaKXorCAe
ww3lIjK9CXA7KK8htlmEq3lbw9wM/R5kEWhOmMfyzu03UEu8lHK3vqWLes9NgfzTqozySOBzLP+E
T1cT3qLSNmWRU4Ouc+CJwlWLELFuO4uCvdpthWCuYkcIHxXWdkDvKcY4GcfTbC5fdN3WVe9SbwPR
pcJT2XfNl5luFGEJTXNpHEArVIzfKZFAMD/QYhIpxigOWNZbiCY1sD8ZKIrdFZ0ItTBfFD8cEfC8
7uogz+zIOmuE9E7XuBcYvt2EjuKKIwZakkGeObC58jcUu5a05+hkMqsez/W4aOMnl81Nl9h52DJD
BvSV3c4yf0f9Ny6Po4e4NHlqAn6osfdStiXIqb6kEzEyvCZOPilY4h0UOe4Yt6wBpynMUfMsSJKY
xlTJCHkR7nMq8OytvKeCVoOXndEZmCGRKpf1JWmeOoagxSlj8apUGnGozWoIctm6ppeDI9GCotCS
w4XOPmXopeWztC48PjewYPaSSrsVwler7XmFpD+u0Rxl6kGG35Q4uJbEOKJ2T7y8SDYXcZILWwZR
ylmJYex7sbTK8nqlMxitcvAFAXV/Z14FtVnFWbq2OihoiYRWDruinSRuJKpsZdUOhpML1LTmPkPL
3KlMGnHqVJaRP8dVqSjRj5fGPpDTq5ElN3HYCAbmHGqz00zYqY1PW4jokUPHgv188OM/lb6XiXnD
duoE5I7LKKGiTjlnyl2D8kbhQmb3AW+buo42NV2uRViWMD5MIiwEZ2IXsr14ZblOMIPx6ee16DKC
XugiEBZFsOQtqz9ouFq9NiTST2joPWvALmEkR0P5WCuxBi1sncN1azHRcIXphCbim2DUgr8fYOax
8dLqv7TkHhNTGzkJpuiMZMxWWWJJ6XTMQ6mpNaMjVkLlXgizKG8WGkNpKx2OHpMNiUuCJtTHzwi+
EFzaxOCJwRemJtLIuATIALMDxFAMFW1yy5Ytl5z8S5UH3DQx/YAzEZrlfPReZjYshzBb1mq0mTgy
UKrckC4Gq48mMNbKmGBFhbhOLJaemy0tcdhmtWwbZr0T2vEriatDCPVZkCEZZ+GqUCqctMRjEPqO
EUZ3txnfk4jeiLcBkW5NqHK2V5faSsGuQMjydD39WGFIN4LJGRxhRYCgP2cGPn3uNhrBHMUDCa/n
HNxENIpV1Qd7KawYeAMpgWDkSr6UWwN+NJ0bT2pKJgFxpdBlVSZHZO7IpDBYMqCNdCut34LhrwZn
wF1SisZstxH4pEwXOuKAkxRXHdacjiq7M74otj6GyeEBUXnWHPuTSbxQt/HqfY5nZI3i3UmEsx68
e3tyRB1i+JcgAS5z51YHvVDfOkfDgDydlNm0fDCgJa9tUDcQ77Fdq+Gu9SyfMF3rFoMZ/NAqW60X
vbAv/afR7uQOY7TuEhqgSN46UG2rPnps1vwxlValbLTBDv2lVmuwEGR7gNNiGju3sDvPaVoItIsW
6Cy/NYgGp7+6BKpjmW/D+IoDLisBnQkET1vqbGKUaNWScCk2a9noPxqgjVGE+ogUrZzqX/NImNVn
BJA2JLvUBMSQEEmEmBiBB1WthqDtV5T/I+m8lhNZgiD6RRMx3rwK7z0IXiZASMN4b7/+nt4bS2il
lRbBTHd1VVZm1pS2O0DsToc80h9D52pK88ilict5fQ7hsoOuhnBl5c+f766t6mB7Z5pRg0HjeWEx
vVMwTw+md5aZmogZShpmy0Q5ZgrLFLq9ffCNvaudKjrntb+t3b/eRlsXzkoULOE4TpZGhMfnhAFK
Pq3DQZ7SD4DLUG9MKvJw4iP3j4UL6Ux07sKVhF+ps+yMObj7wOcyG2Pppa/BwLNn3aBDIUozHhiL
t2mmTTys3NppFDDw2mECo1aMQg0B/1DMeoY3N1PDeMBlTpGvtS7OhBbFSYPlF7KYBBfbdegtdWkx
0P2HRp0UCFQCyKjuCiJxALOdBnzaLpUPDVLmp7f74EOfe1d9nEmQp6zoTeTMVPopgjblejUzs2Su
SMeknKdEP6zTANAE/NTHFN5LP7+GLvwfsoD+gcW1tEsEN20sh1tY0XbHOLhJC/+osjiBooUaeGeN
xmXvManA7iYOEJdXiZuAi4w+y8uHsCc1NrzILNx86P3Dh9XAXGtrLcHSk9J56UwI+UyNQ64lZ9vO
+oHKZLR7g66lROcZGDAmY0aHZGtLGYi6wT+pmTESI/RuwfAOo582YrCpTyGL40vD0TBuacAH9cWk
5hEQJz27oociFy2VYJFLDgJSfYLsD/2eMsYqWPrFf6+NoTDMB3jc+l6ptvCjkQHpnzmFaCxPinwH
W7Xp/voOPrD6TZxtrXUYrGBG1MEM5CBsGdY69YyvDtYxIqXQ/goyMXrOH/uMBWZIHvakXEhS6RHi
GDe6foZTYV5pc3Py9ijESub5ArBc8hxq2MjIbxYbvEE6tHEM+rzWTjPmYbur3TVnCGLRQZ+rMkgU
tkL6RkYfonuXOF/4Ke0BiD2DfGnla+jvoX3L9syrumnYT72KV9KuaSiHJLFK386VAvtQ294NIM5n
KWHu8UrNnwOSi4yqViPLVVcD1KHcAHzofkugKdeN1kFJN927gkg00BO1Ol86tX7u4H7p+lYQl+1y
NaTKU2+hRmqmvuWpqGA+R91iVnLBHs63VheuAg61xGHE0seb6cm+RLPjUm67Ogw3Am1e7E2Mii0j
InTkTJtj5K/kzj2v3WbFtxcuu3JpV/Y4As1o8pq8mQqs1UYf8wWnT0VBofUk6cBpzdOJj11N/jnR
rbPj/TkJQ66plwrpWqYAyzLTlG8pxguFZ31lOiYkkF5jQZa4Jx1GuLcO5Zc0dVnCH/kvTApwO7wo
ZHxWAq7dp9r0ur6qP9FTL7RzCPlRuIO2R3WvxcNMs+2/wKDMtC02dvPqLUy+mcAQ7EOpWRM3sgrE
Thb4bTLOouNXVKw0xAiuP647rFsV5iwHxdjNrFGppE86uY5LEvLN2LW/5EyfH/siwgEPjgesfJDq
aHgZ6RhwVwvaGWeuMXo69hFUH4ej65pvgz2KEK6Agd1RedVx0nc39sHG7jad0OK7KXt5q276GaFw
6ZyiRbzFmhbVlzUHW9+xvjaMep16c2+OexCacmaeubv6Kv0w26gDvx4bUzw1GcRlYxiUnfsrMABv
G0Vf+Rxopdhj5vtB0Ob/Qv6gGKF4QHRdOMwKhdNLGjUyvvHGpTWAlIa2tnRi/FpTounFzGqsKWPm
FuLnhPMRWnIebDgmJIFLk3/xRHBm1afoEKFCvND4BPikjgIZBXALwwl8kPwX0wREdMIW6R/wxuqu
XuaeNEZ4b1K5PGLy3Ne/LkF9KPbhkXYRnSQ+ZmcX+MjkStrXap9pX0kmHkShfhu9eU+8IUqhz5uX
wbtGCyu+4gpQDzBcDl8YWiJg6jDO/omfAlhDpNlXzmhG8jUOhfxXiIwTi6MjHDrvj89QD9kP84Ho
CQXfdw37kZlsWEGS+/7wa4o3YaB7N3teBFlD9vaZVHOE5cTlE0e/DQ1uFMbj3BI9FezEuaY0hMxe
vFYuOH0X6aeH2AQGgMgC+cZAZ3i88ZIxBayHtZjOENAvxr3pw4g+FUAx4ecXISFUMOXIB3I+bFdy
/EwRq72dZ8WxAg2lZc4jJpvaMbu5GAxVDODF52KEHhIYupAFYI3/IXcmZkg4YILJ2OoxYLjOsDTI
hKgU2hGYNVYIoncI7EkXBcobvgRwSKSxBDJhc5sIyzS5gGRPPfBos4MLPR/OynpYgN8vsn22L85M
AFzT4/t3I/U/iw1UPjWsrdgEGEiUWGGlR/3ab+uD/fRXJp+JZ5E3wszXnzNn698WUBgnqDNzQYxM
66/tU75m+89dvdIZpH2KNzqcjjtvAKA/OsW/3oMjgs9FfctfkMyRPwmbLLowr4ZWB6sNSFp8C8sQ
d4R/B10UgHcgeoBshNEy3q3gErTWaFoy623A11E46rBvEJe91RGasXu9hQ9zrjkr/+w/9So+ubr8
oSHYnNRf5wUOLKEsDUVRzgMUGJqmaFeRCn2YUsHAFIgt+INTYFRfJBomNTQAMi4Ywb0718d+m6Pq
hZD7ixpVnIK/8oalHxOoOCm4cM05eyM/i97w4/5vq9ItRqLo/Lh0e4RZGR1PlY3zFz/7PzH4Cmtv
mGz+lwQ7Q0y4JHJRYdtU2DRCxQ8SzXScx0SUaESrlo/psb8O2H7m2HvYfyQUxdn8A9t0vlO+Htbo
Qmlbw7ElHNDC4r/ykWdluxhAY9jvUDexb/6FEslDgo9bJOox2Be4HNOsE/O3sGfI/CkuQcLRtKUX
i6/ppA1mzNQVPQfyKHxEGmFrR2/E/8W86xi9+ruyjW7u2p8Vt/DyRV1yMG4GLS+kqPP42KyBSfyt
IvwjtG9eFBuP3nRtcsvIddhvybs4E1WqMx4t2b46R2/ooNmZ6/fnpbMiHkVvFhn5jpKKnjERXIzK
I/BxlcQtQLpAzU3XuRH9SNEqCqQR7QXt9q8tGNPtwIaETSpjFHNWjoxrwedH+zLpmrEkWZjsI9FR
p7+BIOjfgvN+wwtrkNSRxiFuTeBKXBJNmHrl/3Y3PHW6k0fpyZecxDVdcWHrzSTaNhP2timAyJ1W
kvmu7/wQIeQt71VyVpQa9NTMyZBOPtwDGp3grfKXakBSn/SAjc6YJhQekkjYrGxC84auJu0y5mbh
+SwIjEKOWOFDiucJjNCb+PCCj/QocXInUuCBc/TwgrXPGCfc2EvI6Hi3NIu8X/dtv7M5PkNspPLO
B/OtCc8TRmbRK2Z43VN6lhAughE/A+yNhTBvnxd/z24sC1qxtJ3oNPI6eBH/O0q5byRsAG+8Hhpx
Hd0f2n3Ni3NFmGmzwTle7u6+eknb7kVQSPGrQ6V2C/EzFTJp4lf6kP63tiOEnZpTcaITdTFeuCW9
2Iqz/hc+2SHG9hBIBQJEsa+Yx0eQQtIfi4b0DfyYcKXNgap+fe5jjMWNd0h2yhwZPKOJyll04u7u
+M2ciBvRlmKS6gEuPNMGqWz/OX6LXiJBio45Dm/Wv08IWL//epMeXk0Bfd3PyV/SrL2IX+I9/AMz
S1YaVkD+igl3e8wo9kyDmzPGZozFxIrpgcxZEo6NztSaQjRey/j7e6uM73XE0fAIE3or/TCCgLAm
ji5OMcrxPwhbAobmrOQrTnYAZAR+FEScSQw6eSK8jfYpyYm2Lrc1H6M7Uv91zr/kW5RHZ+m7v/bP
5B29q/PnnvBRxsmRsNE+xXiBf06R7dX6FhMKnoSbCLHuT3Ku+SeROpXbzz3Yt1fpm1PQvMLkEYa/
1MEhqplx/U9hT4ZrKtOuXPXdEuJ0Wu28YO/6eyM8fKSVHKwSCfX1Pb4kkLrrnd1s4vQYf5aGP8XJ
PsjmmFixdW1zhMTXojOvoJXD91t0S1kTAyffg6ZzeVB/afvFD+1W/rK3uYHdjTgU/rLsnGPxqvgj
mt8Plh23hSXK0GfxHyAaGK+YYKSt+Bq8byGm7gHT7f0Nvh7CZK24FdgOWhN3/Xklc/0ErWydzJlI
udaO7tnClLCZi45ldWO83QaP0QsmhTe6v5dmHl9chuR1/6zs3b2zpdn6y76Dj8mWg+sGQ4ETENYr
wUYSW5UdkV6INhAflJfyijlSELGXopHO6xPfYHN0osHJdwR1QewA/sB4uZi/6kV6caDdMix26ws7
He4B/0ejoUwPFxm9eBq6nf5DW6UHVtwNSvWl35ojMQq43ZrX+ljsG1aDWDxvjo7kLT+LN03UFmrT
U+Uga4/cafsa3TFaYtwfwCQbhctIo0d7wdSof3lp8Duwyaczvrf3NKRxzmi/khchlbeuo3u2vmhR
80AKzDfNf5pgKB0EFGGN+C9b8jaYMGRfDfsMwhHXihRGuOXLe3RFmGytDCJYdStumsUt5nmzF+GL
R/XiifGZoF1DDsX1JehA9iFpootM4MHXiiTkLvbwkchTEHkq4ENEtdybX3ro5hqnOK70t/bgr+6A
U4F1wQVRPmkP42GfYhzezZ2YZIdnBH/QxGzavX5u98jZznisHEWTXt17F/SvvEhmzW2g9t9CPtoL
EMoZSjUa5iIAfXaMntr4ODkLZlazgwJwzJcUECfnlT60lyB1RCdmfixROi5bZioQikpuLeuABzAz
KxnqBs7VsEHmDUdjvq2vwZmTlP1q/DB7ljyY3UtYoJxo8J37o8J5T7mz1w6jM59clMt+9L0vxjTd
7b/kneJ+BmWBZyKLgi63bJ+fu8gAI5jFCjO7lHP7CH5oFbVY610+P/JvfkC/Q0bp40zurfKj+0cI
sb4pmf/9Zs5j58c/hiQoKWIKpoB3+IrhS8H6bS/OCyKmCrmNvhy0AuPFxEwWBmsVDumOEPqPl0F2
4f+yUTgeiLOQDvjGI9+UG36KCyRWnsYsPFg1xFOBrsNDZ4QVtrB4Qn1JW8zxNsMrvggWgbccxJmI
4Fd01M7qUd0Mp/6g4aam7apv6ggcZ4JFQOn4rR+sk/dsvq0dyrIrb4sGIVNw62v6tH7IkH+Ub/tA
VjSgHHx41+JbuLZpJ/lgnPwr/PTPIljXy8+6PzprzNr36kZafdbZj3cVP9YfrLN0NrflrdoUm3Qa
AeN95Td1Wy6ZwroysKACAP2tNg0YF/ecY5Msn71QcRCM0heIhHuBmEZHpXJwv2dSzxc1E8cCvDlK
McpK6suBgdbMBSQt9kUJyBESEPZF++3Z7Jod+sHvfwbGxrxmiRFoAb9oppDP7gg7oOwQd7juJHUc
gPklvxBkYe6E3I9xJ4xsRARrbqT0lJFwtuBPQ82A8KHdkh0BOvqpqcijPXZnV3GE/cvThMuwfSj/
8j/Z+BL1Nf1MrNC+aS9+FtrJJaY9zA2UWeo7GPYecA+Tan9Q1fEeYUkJqQI5sibKN6yJGPVLKQe+
mhPpIGT/qMue5Doa4XEERQsLNQh7GKXBw2UykvwoM2YHjbJ/D8bj5lgVYUlJoUx9/OCX0wnM+QcM
yjBfw/cUAT25sTf5f/a8++A5yYgdb8IDwzW8dkjNyeTh6OVP5vJi+oAPGv7KTzJuVeTr2GxAMEZh
Qz4PgU8HFxc6SlHgqpz4zir47k4yaQoFCcUJhVz7W18IptwKKhBceWFOUofQcqYfxYOchKMOIgyM
KrwVmYUzwPjPxjBMSG+FKpK9kk0pFslhSRG5hXzkBlFPcc84HF2yLrF/HpSCTIfE2u+qXqt1fc0W
5dViaadXwkhwdg84QH9zKvxbOqyl7Mw4nrN3LK+fffxUvhkLxaUn1PhHGaNEi/xC/2P4OWgL9G0q
euoMrhgPfub/YoZ6HwsQ3j9eJXDduU3w6CnyCw2If8RSBkjDUVPYmmQOBC8YxCNuPpsy78Vd4nak
1Pok/H9jn7qqB1WI9vJTOSd3YSYmuhkIt2FaNYyiUFGjv6BcAVSJaIOQC5YYSwwaOVwPBRIih2j3
xmOqe1MiZvxvMNV39Xav5hO24gDA9aPDc1N/Pz/dSf91r6itj8qZ6AnJe50wu0mi0KKOXqdbZlAv
A7Kv+lk+62uzdn7E0O8MsAhvlZdxRER+9jb9Xd1Dtbr4G+/ikDQQ6JpVfEk3wYk7x7TPPZErZGoO
vJMFhwZDcfxf/2LC2xSHC09xEfWUtK1u8GHuHk7T7tk9ZzcaF2Qm4vvRK7uZe/Gv/4Ye0P1ZyQzC
tM9IzZCbZbf+3t/lPcWLcDjiAOYnmEapvqlWhqM+5l+pEoQJM0fa3X2LU9fc4yR7J1VnALFztPei
jtB5SqHel/c8HfW8tA1O7QaIQQAEK3FshKvhrLO6gjfz1HDQ/G6fcKOTtwHswOl9h5QK5UMWDFFB
zMKTpBPVN2V4MOYDLD3WNz2BBG84mna4gTNtC7YcySBAsyjl4GzBqCSjuxUn9VLc7V8TEKLeFlTf
Gab/TJrAwEicksU72QdUM3CbQQNwRRlQ+uTH7K2zetqHQEoMkkRoYf4jOAUneLLn6PZ5VUtvre70
HfqB6IleNXlW1/CM5hbGefSskc598a0KbSDHboEbLCC8MYJ6uVVubDNx2Om/tIOg2eqd8DytOUfp
pKDDglbLGxc0W9oFtViMnx+WXfVuzgb1uf8lX5M31jxbGObv7G5fBfky5dxnQXMZeNvJLl7meODA
d2ND4VT6L/wALIgjio1HFU8csx+ETs4qFEPsOI4nuuEACwRD9tUfPzZ8gw8TUiOqDVyeOUjAKaKR
GeOb+AVMl4n2OR77k/qqfcfPD7xxR2xhjkBiIA92N8kGkS942wQNSnAwpgaNCFq3L32ECnuoVnk2
LRzhpQOSiOStILa54BwjsjYOFEhNfKLqY0CuLp8NOY2VMRqCD3VBM8GMZVAYZyEGNOBatiFpLoFx
Pj+UCjyoBLh5IiX95+9uvAA6KQjwFOVrXdRvnGMsp+ZFdoarOIueSAit9hVeOrJBkkLwN5P1T1L4
5iv/gMECrqzcUBGMip/h1O3krXamN1nd+2N/VI/6Vjp/fnFhgKZIqQL4c6uCLw2u9cqAq/xW7sqd
TxqSGIytzipV47/8Q3rrR/hf6pEfxbiVZ5QfOtwpMAIyE7AAyn6uBDGmxaprFL+gl+cUQrzgAMwb
8sooF2T2L3SLDukMJQQrh1MYmj1Z+4CTyVyjiGGOAb+FJza+OPU42CQadP48wAuVsXga4OcXqUSJ
g2n7hQbTx65oVGPSjvoK+SC1L2v8hyTDIAyj/AAD67E9EAR21pJwKEXRRZsH0joqbkZeK8jwxjqu
h4RxcGkx9YrhIy2H5Gf0b5mFNvCROAlZK6SHnNispb3699nLf9Bv5D88quC6s/hUdFNPphQACMd/
8sH70zfKKft2L+mfOqPDu9cW+lHg8s7aOHu35FvdqDNzE6w/i3Rib/u5fAsO8kpehad+1a+kvb+T
b9Je/Mk2yW+ykRYMLpy7W3vrboML+RYpmHHPb86Z7DC8+S/zopzkhwGwd8i+zU1HauEeGAPINkMj
O8uf1VpMARi+vSfGn724Xt5f3i/QEQxvG28YDDaQBiB0B+x0xqwAIQVIX+mtXoX/Vgutd1ZBdzfe
FbonzmgkHdV4YJockyi40QS51wfUEYsT6iWYuydJ+4pm5Y17qzANCU8P1mvC+vDAXO41a4xi6UXG
6P3AsFJ++cyFec04zWpk3pCE2rfuV/ltCDePnNbp0blCf1vZN6g+BT0XPMQ4JV/VL1/X8KWXA8Kg
r+zhvlAa0W+NHvorxoiNLOLfQ2VqAkBYhcfYF0lr+rKP6Su+SWvS26l8jFfeS35Ya2eezoupvoHo
slA3cA5WWFSttUU6t9bpRFnQUXbmA3c0X3025S2aGffPxVqUK5Wn6IHM5g1FHmqFefoq+R1iHwBF
Ht2jdwp+s99+Hu/S03Cxb/QmH9UmOFQcpHteWsHY0FfwiH4dVOVfLcbBf+Uf+Qerq7xyG3OyeUNY
1JKrODuyNZYmAY/VKXJ7+oh/1dpgHBY+OHbnSGtcFzqTiG2jIYN4VaCRdzgcOMV0s1w6sbrg3Xyc
ryrC8TrEYh4PC5hDZLNZMw8TMEh+V9NOvfQZZ89Mo75Mp4qPLHFs1sq6Ngk9VEFdyZ0LXJS5iNEy
N5tlSsIwzXxh2c2i15mmrmn7VvG2Vu+tew9lHmLtRnhJyZxG54hjBnyH3LlJHr2tQfGeJIzDFORl
tfbXad7d8xwgPqwg0g5fznDLrHiVtzEyW0SWmYFfBq6devnThfYhG9StjkDLapCJxtJSksEr4klO
cqejsfLD/oIYETwjgxMt4W0eOKPG+izgDe1hnYFdPnvhZFuWS0UoNJg6J96P3YHd482b7r1iq8Kh
1yuSW84BXHpHFkE31WbJQMvHptqRGWhQuJvMt/axLAErFYuPHq8KzdnrQbZOMV8iS+Bd4D0zieM5
piE+ZXqLQ8YEMpPhXMzi6iGxUytTQAKhFVLb4CuezM10akrtJXKZtdrYNB5qmMhg33lw8NJqnoDU
UwjViqAUieE+jFOMzRt+wSee5C8L3OvHjscVWWuik0mFDK5WAwadAYL36ky145HTcDEVf5Hy2pwW
34aHiYlmiDuraeK9kCeT1O6nmvFrglUHzjyUMU2NolUBnbFo3d0ncwnn3mroYkgRTEEud5lVHtrO
ZrobYrmo2YRBvHZ6lFFptOJWL1QaUw7GPj2KM/vTz5QiXPYkVv+G8+bxqg4YS2xcFSbUBdpYL/B+
IH9xgJArMhG3Zxgwywwm+dRBai60eylaekwXgOLgaegqVOEa6vUwk2nlu71+KLuJVWhQUuNZQN/A
9FHBGgDXkjZrPzhlmybtG8SjLlyD2sdt+N2mgKoY3ppBMlWHdpRbGJegvk9qwYPt6J5zoOoR78NY
95I3M9XsyVPOup5W2pB2czSktknxHreLFDPKIse0uG7GTRVNbHkRAqqreDrmWn32SmWSp+7EBi/J
3K1pryyfKcKetqh5m91Lj6SvrGmXjQ8yP3ySi1doGCR2v2qPVWNESh+QZklAhciYiceuDNsGQm5R
qdM8w0ms59ihRjEIkhVixJqmhBtguTBcuS6dfhWLHbAWsa6GFW7LvKLQaOYBi8ZJYFawsYjeXfVt
SqfE2CnqXrdWenHtzEVOQkO9h4sQWIgX3wPkKMwipAW/oTUQubAk6brPwat8TqASCj8GIzeHabf+
tpMnvX7syrWCy2A188x3p98t2LLOyZ1Wrv71gYIjuxvTWQqrqmTruotM3+XtuWYJftDAoWtv8SNJ
9Is2vOXkGBYPUz8JzT4DDXG/wfDOV6aYq1vlShMOkA2JHmx6dRU2dzM95liDztXPG6ABr6DPHK1u
F5x1CkclwtYHXumHWo0ppUHNfpwyLoC9U/qETcCcbkY+6OlIEbcFc7OSNYMnUoraFp1rQ3CXX12K
8r9k71N7CHJFNknLi/Wh0KDOLFLaIU4HBW6t+Me2E1MtMPDROTZhQVTWFAN63VrX1iQwUCieLX/n
fzDHXuBQzwqpygXc26Ba4HXj0/dqmm0C/bHRF22+6OOdgsmkfGgt1uO817YSrpn22tKearDXu+9P
/kprXmONkgj4KKKt7l/6gNlLq4buYn5Oh10Kr7KafrqVls+HkkQswwMiPMrxPMi+cWFr/VVKj81a
BhDu/SnFe2UeCvkZyxpGuAG+1tLaxD+0H/kS6cuExijrs4UsiAeHu6W+cdyxDEiNJog5IFAwGbDZ
E4usaUPPKfkLkeonMwdPeOYW4nkGLOLNUnfLsZbUs48zM6PlBxdZdypD/GWESg85rwdbIB1qloOP
LMYaNxq8oq3iP2R56fgTFR5hPcNg1q7HTMcG/vXwMhXtt3YaOysrnjY6lJlD3hzlalqYi2S4Mk3b
btYxmLM/G8K7pTk4h67wvIlEm8P/ljvCMwXIRIsPfgTlILjUyHmgBUYuRoISUhKEihRAJcS34VIx
yU23yDoDYStlU/PnopfMBSVToiHhvj/RN05ehv6Qmx2MbD/49YxTBoAKl6IJQVT8qe3Dr5y1zVnr
X4yaMxdVt65IGXyw5HbSoAHqfnTcXZpdYW4yrNidcfVOvR2h0DapMIGkauXHKqACgDa4TKpH7smk
zjQ5eubekTla75g1SfUWqrCOcGEIzVUvMRioUCZyV92ZVs0+Kq8i0TC1d5aj/YueLd1gQ+GMqfVT
wiLXmEKiGBbmvpQlw/vje1sjbGaS5W8dVTpUSbhr/WZMPAOyygDOmr0dDTMnsiYtqHJh42lPqwcv
R4XJW4j30xhayfenxW5GQuqjMNG9t+LlpziYpDiJ4p0iBodHZ0PJN6HmLas8IMIEEyfyiU+RdbW6
6tTGaApj1G5Py4RcWCSnnloC7cs8VSqo5vorZHlIZJtxw1z6ACDo2CvBUv5Et84t5noSrXJOjU7G
Ol0mQ2V4tMdwpk+ybDoYa5o1+/jhtHbNcW2b6zAmL27SZeTgwQORow6zS1J/O9BfPAkj2xgAPFGm
fhbNY1hoUY6oo1Mnlt5t5Lbc9MxbzephnjHEp87wSEjnWe1eM8ualX0+ITuYaJZIdlgGtT9OcrqG
hb90NKzC4M3JfxGrVSNHjx136qf+RdYL2Hw5JpH+uFRA9XpQxlpyZzpNOmEhj/1S255TU8VcBBmH
q2GTq88dqFeBjDuy8PLOtjkUtKrD6dJv97xap1aYGZisyrbYWCR7GexrxDYFmf6QIotr60XcQ6hH
hON9zLGnyhNLbfe1z7TI1MRLP9MOKoYXHphQQ3gPKx/4wBgOuW8xBcG6WcxiCbp8oQJ/yjhG6Bm1
bFshyo+mnlys/DZbwXUD6DJdeYEfzlKK7I0Z9rtyUGYNjgdlvJCbYCfZdDLDFLtFJo0r1KG2da/B
WJV+oUg+FOSbLMPbGpBM0mlWB6QVsrFT+0kTpX8WbhSRTbX3wXIdVa0zLq10Y7diGhnpmzFsqlDd
u0qxNTlPBqveIguaoGir8pHIYG0qdDxj5IQbRXCQU8zby7/MK8+SqUzMHtmEn439Mlu3kjxzhq1W
+UyGRVAT+AvL6vdV6c88WZtIdTKrzHdTpbvOjjetAV8JQvCAxZfSbPVUmiVusMtaxGsa7lGZvUyk
Yd4ZyrrArM12gchaGa+zDM85SEXVwtvm2MRZHSaYKuPOgKKlbkBat7Mg+ZLIzLIC/kSOg53PAaO3
TFeA1qG082LQV6XcbqSh21SZt/ErQpoa/WbBwEHUbZG4TUJTX2hqsWCBLnPkcBZQdNsnOyMctm1f
zBpHO9gSvQQt/HMiKiEJV7Zw2wzGNqiLdZiioDIPqdRDDAB/lEuGC0jBsmhZRWU37cvhrdUd/mn2
EgSendE4+dYujWUZBVwjB1agdAy9YOZWw6Q3+7kGmbyCN50npBq8eKcg5Ve8iaZ/ZmWJ5rHVN1iQ
zjsrXIvL7hvqGUuURu9OqK2mTQdaUeMZWMfCp2FsZcFDMSefnOmRwVvv60k4QJ9qZs2A7RB5efm2
tLkBQuRPw8+ioKwJgc8xVSvcbCzifwJFw6h/XZQsBkwLeS8xWUTffBBqBCsjOFsZsIdXI8YnUhmP
Lh1rydaQiUEHZmA1DKBAlYabk4u2gUOWsQPg+Occtxm07pb251JsZmfb2X7ggAHHVDfctihKChtU
PznJ3BDNx9sjX1e0Ij9Ym0y0ftGnU59SiUaci22lDG948uUx8YqJOy6baDe4sz6a5KB15mdR+ptE
3iLiC5NVAgg1I3Bi7+r6y0beusqmgDJsj2X7e4gvNkukW7Tapo9Pqkl/ZdtEO7NATrIww31s7nVl
7pXT2FwF9RKX02KYtvrS1bf0CzD4yzES8ndF5BCv5qUKkudeLcRULZunD38S+2GnL0ifBSVX2DHY
YGF2CA8Y5P0j0z+HziYrq4wJmMQwDfehJS6Un3zecQUkQClsWzR3HTHRKEZ8dLeH75L+UJ0+pV4f
pajUOvBu7Ff5WG6r6FsrTk18YH/YnHP4vxgY9wmDM81axihYsHGOaVnU+SIwV1b2ozj7mr6FgcAS
LRoqdOnP6N5sIwMiV4S7kEE+5rToto1THb2YDe0ASsRkL0wBprzDa/W7Kn+G+GTZeOP8UFnEeEFI
eEUED4f2QpPuCyz/cFQkyXAh41WfTW+8y+a705aZxrRojErknCkXk5AK1CEGYcv10Prdx43G0efg
lMKaSOWyBAst5xznbWFXUbpjT4A89KtS3HId+dlBGTDkQxi+IxcSAXOQ50bHYQnnH3PJzKSFAjsg
w5EV07p6Q77qeQs5mVT5RIG7Km1VWYiRWDSJtWRUDUbuMs03a5t3Fyt8SgjoakAqP967RjeS/H5s
qnePexlHKycbjnkgAxQwBkGZxN5fGEkzLYkuujvs5dY6xYOzbj1zWmfuRvwtmeWqspggbV3dSF8G
7DELPyLTsvbuh0FD8VTC/EPs/zzCa6HBK9sLULwNUwkVQqI54yaOJsEQoKZGWwJR11o2tbVwA5y5
QpBkTodYKeZN1S/Ey4nVsY1ddQ+B1hVdT44Ly80Wss6si/4vactpXiQIy9aFcbWgFeeOMS2IxZGE
P6RMraxx/Dbt2dTdYxXKMwk5CghlGhsHp2jPlQF7P7z42GDXAbPPrK/U17+LeVVJ30UT3u3E20c2
bXNIoN4nnqBA4XgH0pYmeEXF6kYbph3wrwux5lMhIQiO6LiFX4Ic70ta5dI6ZTplDZLeSJsMnBFY
u0O7KSMD2zgOoDjwQXhOtDkMGzObmqA48qIPFoRDj32keBU1zfFDKuLGpwJkVxny1QA82yYSHo35
GtufieoTGrAuiOR11QdHgzoKwvkoTe2bb/aYTtUzm4pW6qxFlxjj0CXLhwUg1fZGBq3Kg3D5MaK5
xjy7qEr+CRQvsnZycFrF7EoitFQSczaybaR8GPNZlbsA30Q1HRauyI8QsVq8TA54jM6mIXWyYkKv
kJa5cY7FAITPpLFfakfzIAoffe5ONVsZyV6LLJY2q2+sw946D40zzT/lAjB62KkPdZP9RN/dTt3I
j27fz6RVcw9v+fyz+Wz0Yz0nb5ijOZsUU/QL/B3w7/ZRWsUrMtFyqW9AoxbmMbgADcNIO7lHgeTr
W/B6rqnG3LgvZx+eomUy0Sb2lCW+yI72NJ2G0/gU7kKQR8DjI2XW5CBNtYW06g+07w90iuulf7PW
2lsAv8f45QP2rr2b/BAvuIXXAs2PmXuwBd0RqC9wAhYybHogf7D9AStrZRK64y6dNum0R7erM8ls
UmasipEBG7Ad9fGXpgkiQ6aPNWMEtNxaiLBFA4GaPZBokX+lYPvMnm/mooHA3s1n9meqVWOwZRoV
4MwalJwKvc4Y2FnvxxIbG7lEgrZ0ZPOL3gWUWpqhASnqGISWkyBG/ttNMfQGaMBS1P8DvsCERnSL
WtGMhU8KAwV41X1oZ3BbnoyXD1LNm5P4tVB8cPQQlJ7RwJNT6gAa4kdGlMRCh1/GG+S/NXe+Zm1j
ws4vorJjyAVaBvEJdGcaJEQcsPT41bGTLLB69+n90RqmKczSoktBN4Ifrn56sCAGgWPNZ1ELYus7
cgvyxHEWjDFTMFHHWERQcbszWEng78GI31OD/cEh9icxlrVUkIW4Isa7A98uR8DxH6hZNK7a0bxl
TDUsCXjDsNLgb//D4xu8tf+j6bx2G8eWKPpFBMRMvloklXOwrBdCctuMEnP8+ruOBxcQZrrbsgLD
OVW7dgDUB9q/g2Fy4JS7mO/Q1X/IX3+jIo6Gxjs9GfQAgFDQxOgJkUJBJY0RK/NhpgwO+FT/HQZO
KtozpjgJjjzkTcrcJVgSfSRMSMIpwNW7I25SjI24ZLmSXgBJhOvIaAY+sJ9NtY83chWM7pioAhNk
TjaizJ2iPAsTFxydkRIefMD3/LSA/ixKQzGBYrbAa/K1ebWAiPu3+KhgW2+eCQSO7htoLhSBhRA0
IEwgFDVRG085Q9AdkFNhfAd1UVxtNTEVAL9k6BAQJsFFcGKZlgJB+QcXN3UEoXYcMOxCpI+KXQcj
RAQgxD1x4TvEpvGB9NjVOW2t28czg3/vEDkgk3X5thzEsXb4iPyV9+NfeCVuJty8lczRuS1kMS6j
9WGGwkHhiBA3xj+qHDhev3VNKDjk8UCjoM9MXKl1VcjMhvgpp1rlp5SPzKFxi/mbsMVwk1geOEw+
i6UT/d2sHHEudc4in5/rjBuHqQ5XFfeiGBumN47aQHHPbCt1UOprd6gpzAoaPAtqhnOObbhDSfQP
hcCUpYE7nPEf9m581wT6ezUtNads3Qby9eBgnCepjv723ibxtk7BfRZjiuqydnQWpfvKbudMkjh+
3PPgBRMLb+aZmAtK8zBBebp5K17MsinNh2ZrI9zS6YJmFYJiHWGD8wo9bh8+WCiS5gHr3fpmywjC
Md2el6mX4rIseZq8jOythsB+Mqveq9fg8gQS5kxr5rPwWhSos7cOMOzARwLpy78UwUQWLPLYHd5c
t5S5Dns65RgVtZijPLA3QDSjApZi/wtVBESmchk24gmclouELJnSbVInQu8iLn+vmmCFSv4GeAZz
yKmPJQNxNKX71kj6EAwfPhKumhB2VGtmlV5hTfF4gOrFa8IpgUClcJMywR4EFR4aFZIQYnqyl8MA
fPhl8MlzAblQ2iCYwqpLOrHQQTxheonKhlkR/yVr/B/Eq0H7ojWr7nSr2b04CN8a83O4kJIHzTbc
+5vsl8UsRHfMWsW06cpslG/x+oUDxaQzeHBWTwgAIPvjDYFcIGQSwJiEMVOIDluo8GUOpIpzuBfT
4FZO77M8OpQf+CVgyt4kC0IACD0nChM/GdxKBRb4EowHlKfBBBRzyphAWMMxQRunqFgyFpeeu4DF
7iMBxNoRaEJBy5AEOFUhJZez408JUlBEAM2yNJcmVCQ8jhX3lXs4bxTDkv+CFId4sUv4IXKI3Shc
NpbLaMvkzCJyheRCZcOCyOoKSEEogJAz0k5MJyNiCxGfZNdLSi9OFSes51QdMII265kcY7I88wE+
5FkXkxfj8UCwY8sOTgiAV6A8xi9HKaPGYnbOQhkI+zu8Cv7obUCWDTQg1lUoAp/qE44AjCCJZY41
jpuKyBluzGAq4gwgapA5m35bP3Sv42LyA8OCLwAxlx4PDUBw5+r9Ew+YkDD/KAe8Ko/sruOvjbV7
RsacjmWSkrjvE0zNPy7z1HyaT4gq6JM/+Syy4MBzxSPTBqyF7guF5Y/PwZPlT2gLADPBnbfLBG0e
bjziK/jVyTTc/fGECzik5A9dMkhBCcHzOt/3iL3XwoIzFO4KnJuwzDpgcj1DoAKdvRBM0U25y2HQ
v+DL47104TDkp9fS/Owu2DC55/dO/RxXvuDu7utP/g+adx9X2DPN4QMSFwvdme16DzWCSHsYZJAw
RLDwC2orT5vjSgDPpsCgS1ic5adkSa7YBksDkmRtD/8r4WWxwnRpHi3BYGfFpl8VCBMSaJ39Z7+S
4E7TTs6DHzrKHLT8h7dDLQCXs/nhw5qfhOFgkJULamF2MJ/6vDypq/okvpyO/7D4NumumQkDKoLj
+OQjfmypyKKDEo3jFLTo0/jsPzmQfy550T24FxfCA+Gas20KGQXIB+1v9sPABeaOYB+hNMh32VKo
CxBCHVvEP5Or8ISDPL1Q15NNBnHXhov73onDJN4FkuqBSMZ5uBM8KXGaCr4lP8H5KjrApcz+mN3i
XCd3LpJnJ75fxrdD3/BfNnN04JrgnQFod/muuIff7WlcjOd8j7boTx6Ds9gfsTNCJ7WauBHjH6qM
6+RRHBUwxqPywDMR3t4ILXQQUgEUdwWzGeUDq/NRcSBjQfqHFhprYrlgqVFv0C1gJdKLKAcKKZ/j
dqMAMzZsWdCH+m9Wy/abxav+5q8yZTiliCzcE/NvaBI8S8Kt5o/fCKOSyt268xtFSd34kfxSlDGQ
rr/b7+TKq/Oob+2NEJs16zesDaaJS2bNdM3LYfm6RtviV8So9bd0EZI3q3oR4kp/FpNjHJ7LdXxO
tukZpuFUqM4i3EmY9gl3SiZ+/JcYYGhd6T+WRNZS+1sQolAyMWf7xcRPTz0ElSLDgqKV/QX4iBWT
JYPtQHG0l6OxR7A4GWKJ5MGiCWEtVj8sMAqgksjJI1zRITA5IwnnihCSss4SW9aN6BbIG5/WMjUo
fl5OYmKOLta/lKLyaX+y8JAJKeImZGGGiLt90QNoUyAJQ0u6c2iJOpAuJAGYONiC1dhH0+DP3pj7
hDPyAWArypUzMJExsI0HHRNrvEJU098fI6SflDsQAFBSIR7hm5V4khIrNOXkjt/wv6iVORuCOcze
l6MQBTh1oLXyB54FSZUSnqUVVI2d7XWEyzV5sIeg7IWritmn0/05NGKDQoohaYUMd1ixksahx4Sp
CpFPenZbjhgh2hk76dsdoLlZHCRN1V34dxOKQ1E3UBpF/mf5euRVip39yGQ7+65tc+b3zTQwtX+y
8vrxI38zDO0ymYSH7NWtsiKbp2m4KbKEwCAYKiZiC6WfZXKECaD3LjXPbwgnaMuryQmdlN1BzspH
gmtEF5wi0GddgTEY5YS0wq8uXpR1A31lN+GTtUn3HQyL5JWSN1vN1Oa9yTUs4OJ6L0kKGmjLezeI
i96YJfAZM804xxhRUVYjYIA+8EzVBAo7ZENqkhLamjrRgO3m0TA3NVznoQPP2mdeorxnXGVpR6nB
3iq8kOlUhMyV07vfe5m9eHUzKAElXIGB1DBmUjerPStSuPQHwA9gWZhF/Xcj/WTjDOQZg5dRhHLc
0hbTnybCcYb2j4LBUJn1KRrRK/JcHCTNyhgYTzxId0yQVlIvL3wygNQMl/kwxX1p+tJwg4mHWy0p
XxFDyWgMvkY+uAwlUu+cJMhIxEmc1P4aaSRKTgJBx4D36UzF75zD6gkVd5LLe0XHpZoKJz2aUbEy
Am2vVuYmTOP9ACSYZ5OjIhtHAyg0wK2msqeaJa06wuNk69EziR46fZciy5e6cfXCqjdhlJB36qVV
w0P6yrmC6RHM2F+m+k/8DecF1FWQSQXRFPAPV1uMl6huuDtw4UNHzd0gCiju5FzUCFSb1V3wBnGR
/CNeQ6o0nxBRWHZZjX8QNMFCwP2QrZ+7mcYB/yFoKj9CiANLB1a1/Kx+UGcIqRhKQ14lEQUCWztR
mtwekFnYuCk9eDZ+uHC2ocprUAh04Vmqmx/5Ew0r3ESUTem3T8UFNvxhKh9Uy1y6eCWZjMFFqNMU
PdbrSKXDKgVxjmV8KHAMIezIbUPyrElc5nw7f9LSgDmpOlVDx1ThX4qlnWVuQNFh/Q5XRKOUkuwE
bANsD9qVozD5kf8EjsgOaNoyoSscnylGHLpDtQIj134OiD26e/2PW4QjpzzaPWmQmIfi5wn7vMDk
E6Nf+mhRYrE/4+xH5cRCwDZGYcRB5tjoT4omsdOxYXCkcHsTVsEc6SMaPtQod0nUZlREyb344cWo
Yi5gvjv0CUcZIV21bffFMlnBfMF0U/2kuup5PMfPatOeyBZAABUcUB+d358oeiKqFJJoN9a+XMVP
spO+uj3g8Z/Ykqf8KYusvcxJgHZn8nQWJHSPlD14gUKSB60QtR6lGiUBrIPkgp8rIMGPj3QI+sHr
Ik4vLi8ijr65oNz6pGygIuLB7zOth98qmeIy4c8INXkl6K64TWmovj5hc+Sf6af1b/LFhw3rj+Pw
ZfzTRXWViDcN+j93Uvz86MnZPf68UwnCenLIqQv5TFD6I00IyXg9Jpj+F//Mb/G7/ZMqjfkT1mPM
FSCEv59Ca4n4ha/EFwvu5KgH1CHy034Wh2Gbf+Gw9oP375+ki7Mi1vOe5xVCY8OWZT/FjfKkYuVE
8kOOPW/Fh6BMjH5ePxwK/sLp+NsOxPk1P0l32hQHTGkP4el1aZ+8I4OPmE/XPuH6io8I94P6hUID
mRsXC/dV98MNSKsw/KhP3qqhd1IQGymX7mg9rGt1zL/qfzQrFDz1vjmqEbzwD4xoPhEX5bvXnOKH
cnZZ/PSIqHjliur2tWR5uHDZXChFnyoaZKKpINidJHSw+acqhGTSkeOGwT436okP2iPiDA6I2nBP
5obHaZrL4aYhm+u27bnc01uS5gt//UibAcl9kVHU5mi2whPXA0eXVONio+IPgQXplujstXoGwgH9
syFh3aNfCLYgBKBcgEXaxqAxHL/9O+xA66DfhJzCosT6ZuxjUw7wr6mTsUdXLpRbNcUAgHQ0pywd
eNns7tYgVgSKIJQ+iM3htud7ihFu7kp0Re8viiPkDfjKwj5nD4fQzPGsjvz4/Y+FhJ2ephMhDcRb
ikCIfd0vVG5WyoqKdzyX/1AC8mTufpT1D+OXCdxv9dB+8zN9V/eg92Q3S/fSNx4cfBb45NQMv+qN
Ke+ZIuyLs8WbtiehOGIJ5SQZV1T0ZBB+yDfISBfQ02P7NTlKkTBaAtRiDCqfrDulI/oQPlPwIJbx
xsvGyLCgKrN0WVPe1PjlTf+U8kCPw2/3SyQmtAi4FskjenC0KHo4WtK3iRyXlTa4VxeVMoxVKTr0
K+OrR9BLBwxnG0ipA8n84L86uozj3w3DJdo+USYj2RO/WF3kOaaLq2qDHgfhMA4wXy12uiyC3Odc
PXTO3NsgHZ/+2Ti/0VtwC7asAnMSj1uWH+Zfj/fKWFhrpg8rectSxL30g7kvx4hL5yKjoEpP6qe4
dIojiokr8n3kv+wKjENC4hdwgRBMewOevfHLTucL2T9CvX/F0bqWXP3Rsl8xfkQZwtVtfhj7QDRT
SCKhSR3J1fpsNhUN2DhPdzg5oXpODlysq25DdhUOJbQKqJo4cFx+tOPZL6egE7UjYgI0V8w9OcKM
24qr/I2Gh5/CduEJAMGUlmiugt9s3gEBfpWQmkAMOzBdmwGroO12E8FSnnD4aW5Y62l8L90zvfxW
rE70XhgJ/KF3CN2IWQXaDthNEaoDWvD7owCAMaxhtiw6Ee4M8KFcFQR0IBo+8n/O6mPDhA/wprGE
uwgPRGfApQZzOxzcWcMcDBZwWucXoAKjhgD/AbjnIdVT6w4k8x+pHQDpjdrMFj+kWBZOXVxOnQN2
8wbMF/UroD1LERsH5EvsakBemR5AUD42z4EPTzH4I335R2qXAbQZ6wrgwHt36CAyiT4LuIm7VRQm
fwYNIDKqqMC56+m/gHhDnL9UBzj5rU8zlNMC5u9s3MucHjibmw8KHeRvYG7W3qf6j3Wlvb2uvOjr
YX+nuHxQ7Ly/8A56sNMLZIMSaWQXABNGUyckeg9ua2FZwXVF1GsmpDH/FUgZZv3dh/XQHix4D5YA
MCOhHq2O1AD+VWN4KLpO/muHLmBO+k9UW48XpRXXK80q3i+Leqdis8i199+DDZGbRjTXbPJ0yYDA
0NqEZTVoFilOYofiwcpNW87WR9lEKcAfeFBMgJCA2eBwAviS3KFG1ulPGOkmG+0BnxR2XGEU7ONr
LfQe49MCs7JEEfaWpuqT4DtaFLg0wFcsAIxI+St72kQTYJBCM9N/cF/zDiKtAAA6YL7rEC/AhkTb
Y+kO6B50TwpB/t0u3A7xO2gZBxKTZlxzWA4gmhFwkPAu00mPw8eUwlQBYXgYj+rIoWGJ5njn+/Fs
Xa2fUUyORdmEqlXs+nwtYbcNqWw3YUfGI4t1kyqU9+UhFGuYt4LoQ3ES5RW/zvanWvCxhXINWK94
OyEgBkUdJvM4x+9RsW+kTQdp41f5HuwPeHGMnhnL1XSVuIyEjq5/fBWs7MLgxrO59AEfGWLdjHVJ
WgBrEq5AlBbAJiMuuOQggXITUcZtyUgRiISbljIZDMsSX4Ttb3zSC1LqUKDwLOoVO3Mom5gucUGx
4VKToVuBr/bnFPFXVQEyUuQ0PwjKFV6bEoei20InJFSO/xXNk9ihMuMiMVSuegfOqT04GD9mcM9M
j4CXABNHhjvajGBbv5kH7Twjl5me2nYAMCm7iWlGEA7HGqE4Usm4nKUEtpQzkn+4GjhtIcUMtdjL
6yihQ1IEoCwDV06VR3UAnp78IFAT3orEGWBGY30YlF8Y2v+I5Hh6/z/8ke67Rdmiu7Tf4Las1qXC
Uj1SwIoS6q8X4EiJY8cQnCI4mPKlIVELGwo+W8nxNqZGTaamKI64WbqL9ByovdnBaaF78N+vYis2
5L9ehuspFDAH8SvAG3QIrGng00LbpYpxDFpX9K9wPMHPMa3MCQFmavdd34ixCD4LCt8MgSpnXMhk
GZvBRWCaA7rzDlxmOkTP68QiYzlr4AbmkLrHw7Lh7RKzxyH38BFjVqBPPG3iMrtg/siTGRqYpWtg
qQ6YACsYLOUlsv9YNwL2CQ1PJCRekM1JRxTVAHAttGg2t4joD9OZEJqOoxXSIlvA8sofgAWQwQNH
DA4v/REUB//l3EG7AXSAbCx6U9ogXmIy13EHs+AvCzmo8ZPDfSOoMMWQ2KkwXX07ZeTWESRLB+yk
wAsY+sNkajwChHG1uO8L3alIbA8g43ty6/mQcIld50LspwFuHwV8ejwpGgdfPFUW8kRsGf5UpdKT
AosvAxZj/MHwfegGvfhi1Cj0YrBYuSwIpi/F2eQcgsWPZ4CV9JvjgkCQSpO/tXvuZJ4FfgJxQGz+
/0eZuLfLL3xtGwA+ABZaW2B9rlky5bj/h3v5ZfSU4Q5HtodceVCpgrmEhPk+VS2rKjL4A0sp3Sol
vM3qx41dTymeMWa1WGS4AExmfUKPaOJEoT4p9kGb/8r9/kkGG9fjD+U9RIe7KCLfe+WKS89v9gCv
1z/w0uJ8MyRJU49wWZSF7zVQEjtvGrpsyWxzEpIRICt2PUYX1HaVWK1YOVk/aYO5HfC+YO3nARsc
UTOhEAGGsIwXTpCwOAshVvqWWHZAn1RGEbjII0Ji9eWuskQYDOslDTtLImUndC0AQIY0MnfDe6bC
ZxqwfRbD4v4bO/W4ctGBQ8+kDkDDyGnCWBGtPxgC7XGByFmbjbvh6P8wwj3KOwiPh+KaHAn8Ic3t
husCEmAh/jWWydaY6d/SKV0beMYFXj6zF+aCVOctMXH8YsQh4jnLcjG40i46+gfzhnHWgzmSfhMK
Yqh1KInzfbXtF+2uWBYHhjEXNoDm8N77wJy85UA1SNk7uTbbeq+us6VKEZcsiUjkl3QvPydzG3+O
Ny44RHrMo3kzE3/H9AR7moi0Bf9LeCEI4DlbtjsNLLu5vs/WgYoBAHZWLlRPOMaw43NehwfvBX0d
YSl8EB5UoeCoDOdwk+pchO9MYWBrSbKjkwscQjOYwr9FSIrTGn5O5WvKCeDBemjaEPsFZtEZYqzF
asCr8kpgjFSUcuq9q3nwdmGJNH9ToBIfNt+FEtiX8/fgvQQYMmXmGKceSqg+OEZ9t7SS91SrhoOS
mLMiDReMP+OLbuLKfZ2o86L1bAamI4ofV9HmNUEkmBRYouhUmbkzfB/Z0WfpOLgdQNNErUk84KY0
ZhMJKz68FZ3QZDAEI80LwLtzDyZlRiWBFJlgLUbPLOfRDEN52ZzRoknGnEKUaSWzO1RX90HzBAGA
oihzI99l9Kef8dkewnNC7DkUOWVuQyM1sRfwKCGZXgb6KkjmCgYy464059VA3LXTSh6r+KAsTANa
EbvdjnEscUS6Mc+HLUpLPMyJIIDZoMLQpCAseyTwIglgycC368BsYC5zZcXkos4YbceJi6F9J60C
cwmIhzNxyxBc9mJSv2TGeY20sjB/Npty1ar2OmyqZVI3UM+6lWxnZz3NV2a2MoaeQ9Z7Grhfj9bD
1lFhF6nbj+reYLBdoT4YySTMg5M88QwDFwfmDWUIUjpYAIoSMOr89QakkPOZ6R+1nqg1y5+X7crH
JtYa03lnf8b2v3dZ7WSJSaUCIbUMvicvaP1hJVNn1/Ci9Ry/BTjtWqrj12ciZOwB3dVC9wLGi0MB
ASGKx9UwTE5SrN3fCznBItpm+fGhAeO0SMUe088mlNO2PSPXNNsm8gKUX16nzfxV7k0DiIBrwrXs
0+Cfqu7S+Vu5XuLqYPT45UNcno4619CuxwCIQCbjqGIAI302LG1tuag4hz5xEcvcfgaknwLdVR9l
PkcDGCXbSfjPlC8l6OUAja+1vyr1M1YuOosOJaKEvfMRuuRLuNueY5KWW1QItt/Q2V98hiPSrCNP
QETlfb2Ti4gOiNz+dTb0bdJ/1RpjyXbnKxvBgaOZTU3Cyh1B7ba1by1lT9AaVBIL/7XESxXpiU0O
GvQbwxu1zZjBJXZNY4ZiRJGp31D3NP15Eu9rbL/fVK6T90Otwg9rwrZQfZXhrsouGhu61AImsqtY
BOZJ9zdYhrRuVByBT5W8fw2nEHWcvY/8f4n63ffH1DqZr18iCcn7+mqs34CZG/PPmPkfQsx3McV/
NKQsV7pPP9sUzbwZbsh1Un1hmft+uPr0WbHPxpMj4wZUSaSfIAaXY0/Joy9DXbXGFXFaU24L/cDW
bytPK4DSQ9tc76riIZiGrS3RliKBTPBYR06m4GAAFtGMt1yClpLzR+6pVMWoDozBVyjB+LYe/ttV
s2vyB58e51qI+MUlbz7z6Plu0Y43p6y+TkaXohLfLFzLv9MzClOcJ9UTpU1kTdtvfxMupNPkl8xM
UFssc0lqZcPCu/NaL0BrW90NjsUD+SWbGBZ3xFn0xAKxTR6oPShFjGBKkaNqxKaJqtCGIYBpDHMt
tkJHIdFxAinE8XUPUgb7HE1wM7jCCKD3+t6LWblZv3uv7VYjooXRI2uMjNmKMNDJvO9XSrIkYhI5
EAP5BsEZMakLdnRRTdJn25S5mAho8mx4u2IvYK7EfK9Z9tWi1SgHXIwzXEoKqKVECZINjyREjpxG
xfLeifKpqP/QKWVrJZ6xq3vE50ilg5ONsSSPlBy64ZprU9opPFR6h4+hD55dk3Q5ox/P+xPDSJJC
08FjGUw1l+r1BY8cqNRe0s2bvhfWpO162TDXmSzJszpZN3yR10wxHENbdYR1abN3vcvUBQ7RpeIo
wa2RgDaHwSPOt61nJlSD/EA6NUTJIN/nYHvoQiROZ6nh0bYxsQhUrgAfeU+A6Ew+hcq68PdmiFR0
pxTPpDpy32EdX5uL4D0f6hXXGmMsKH6avTImy7jAw/9ee3JPmnV5E/sn4yNlnapXW3Of0rAiEUb0
oIje8HR2X+U2T9dmvjOYCM/iYAuo6J9eW0NZFumcWV1UbsPYg3ofGU4krgkWhbZdZtqSYtF3a2WP
NfYwuswXOgDXOMSPfj4isF2n4SPJCLOc2cl6jBwco22JhM/rxq5u5M/q6vqtraWbbs2Vq8SuHrpp
M9vcQtolKHOTKdhy4xjw16hJp5HikaVUG27VEgpLI4d3oKfaHsAwKu/8Vk5OyhvrfS8c1+kutA9t
+fkulkq6LdQZ75soSxivjDpF41Ds69QD3wH2LOqjogKceYr7HAwvRaab72i1wtq1E88ovDrcW/46
ti896o1qLkkbszjHAeK8Jfl5LNHDzDBhxB/L4layb0G8A0vSiIApTjQvYzXn2+BinaaHD0g/OYnp
u0l1R21Sv86vcJFWG2CSHr59tZflo66Bk6/aZjtqu+FLytwqWaXfO0AWXXJ4rl4e+EIQ8ONkx7+w
LWmWszP6C7UnrdmAu2U1J3ZlQX9YbNA5lPVBboV+lUAQnPhhjK/h20CnIV+UHkYzGAu5XtNjRjsv
tbmWeVTCZusVGnmXnqTtyNlshnH/jrHRrH/jYiYPa66IYVxOwCqRSLpFv8kYFqLKWrAzaaagXHFl
l/6D9T5HBrB6yk5TrBI0OrE1RxsQLyIwvECH9esWtA9mNQv1Pbx4VhNas3gP3Uo76F6XLDR2ydeJ
WBr2xAC6zah8WvHNwE2jmwCEb8Zwj9k2u+w9ASqnAJwP+fEcvBZcpHRIlXZWzJuM/xa1+PsgvTcw
3zW0esVaj732fajYjfgEhHa0CnKrbWqdhd0fTb61ziYro/5qMb73z/V7A3+nl6bmgAj2wIHBcTC5
IBIhTh4R9hDOy0zkxTKdndhTQz/tnjGxMcEOR+9knJkwfcelwo2UWYguUbb9VBGrW7ojSWBoj+06
1Nat4T6Bv/FatTYqPogXosfZZPIvVjyuPHh0jqLsYJQSyNWp9z7edh9GxO13TDMoNKdMdiv8Thj5
RvNUx8ZR5paZi4CteunnJLnn16i7mMXGApFXyXAhKVXtl9Mg53UvrCMZE4TUGZZkVaT9rCtPMtT1
ximeggiau5K5uHUyGmlHu/IOpMpUBysWuCdOHV5DBUZ10mUrWd7rk31tz+z+BLxLjQAwAPvQsB37
nCW3XD2Z6jY3r3wVH2dDnfHLY+xXfMysOVLZp5VDTy4laxYwEnTQaAaThabxoaGH21sf707taJ96
Zc3fOvPmk8FIz4BTUo1PD+wGi/rijSp+dVfLQ7VlhtEulGvzOt3x0JoQB9adQkhD5bq1//kjGGf3
nWPnOzm/g4euXBPzhiv9R9OCZr5hCDKxzVn5MIDfwnCTlqLVMFaV7mVXKPRKvBilDZ8BQcIR/IZM
CTv7qssNidqWySQait6hzxZcgGl9yFtUMje/n4p1zF/XwXqCVBDGW7FSHi80qu/PxEAy9CHDxax7
pAn7JjhXr2WJ1A4LjoC89/RzZKw7yX50BajP3xXxYgKMVMjnvp7V5iUMHkY8t2DbSyhqCKL26gQU
nNFOyrio/3mDVEy6r/p1owhSVv3wrfLHKfb3CSIYJmgIcy08ow+v4dwZSL5RZm8R/JT6bug2r/IS
MMbi65T+gjFW7ab70Zqn0YPaEAEPnU8kz6WbNpmHmLhm+pk5b+Rip4RWovLY7dLatYprB/ciZhnW
f+NmDvJEUa9y0MbTPa74rm83Uc+jxpgQg9R8o3AZNbqnFNfq9VNUR8PekwA2URaKv5bY1d7rIvQU
tJs43GL/rOyE10aH0cTpXS3Gl4dwKYnmektJvhvbGckUpr8wXxsFllDncueqCT6R6a72v1k7+ER5
uuMsASgyv9cbOKliwUyDLUzb0eUn3Lqjg6IFlI1vYTUuprYtI0npOjIiKBcIqfkWIGjtFPKE0pD7
8JuHOU0TRt3FLIm3fXEiwyGPzgFSWYGzsEBD9skJjm634A+5fMyx80U1XGZ/Z0bOFsUduNZKZhNU
V8UKYAfcTppsrXyrNWtN9cy5Bk7j46NlrTVcxrSTiWOg5JzHHLWXE2OUgRGddwv7TzVwo3ot+5tU
P4YzifJ9QJCyLGjfm2OWzmVrHvSPtl8l0l6bcV+/9R81ueBPxh9DSq8P5meTHeYUVBLxTh2dBUkN
FA3CgRbYilsNJyRqV7hiLA2sNbTw/3ia9WUPxxCPZht+7cqMD5KLVhlb18Zad+ON3YlcKyVfE4RS
ymAuK4xhFcx8x9PbcLWrjpjBffWLWF/I/qKEWWjs9ExYKvSRx1zb9lLzHitPGQ0UqHZdUjgCAKe7
YxXM0ZgphPvgaoGH9jgr+mf02pb+wYYbQr2PTA9ou55ZtiN1hza/ZJEHdCmftNYZokXXu6k/r7ul
2bhts+m/rArZ9b5INqY0CyLRoBHgAlGpVR3jgT6M8qTXL625Kf8VoNZZSsAOQePfmsSE4L1Imp3P
cKzXd+XkSE54Qtwf1myGR2JBj+tjSVO3EEHzrfvG25cYuugfmRpa59baAi9zkjlE5I/bW18KJfME
bE7klkC46CxSRZxkyctxPU0uxciUCaeLeXVhVsGGnfuLkXSWfE3ECo5PvZsDHEfHrPLu9cszGgds
HuA9DgQRj44o3qqIIn0nJgY9BKvwZ7IDPwfZhXFExovsxx9dNHa1AH4UmM8fLzcuHOVi6m50hGuS
L3RAuaH8J6drxt8z5bVVGPU+rQG977Nu9pH2aZInn80NheDqRdEdiTqDUMR9ynEJuk1vbAzG5Uxy
njoq55HVX1C8i8fwGCE5Ga4srA0VLBZML3sTN/8vJApXwRNhj2C+AMSvf4d42wTISFSqC4TchMfP
fImW/BikYpTDTGfy2tranAqBqVBibHMbwvsOdadPY5Fsx9ct8a+1DUnicyQyszuXJ36VCpY9lcJ5
ma8jzPpKzOzrNdE1wHH+0l+2C2BEMOrcE8lzHykUT8yiiSslKWtnbyGtbvDx24CTrN6vG23MGZXo
+7U2b8RfUY/ac9jZXbX2U/eVQO3dczsag6soSzWYRXYKvsQu61NzvpmowhQxICslEOjSO+lE9H5B
OitpIeBufob+WZZWOt7i+ibTTpTZOrq+0WGdaQZRO9EGmrE3YX+8gJtGzHWSu45WJsueb+8FGEq/
PAnwr5qjNWWdyUICtmYN/lmTaUcwjkWhFsQM05VzBB/Pmo4FvAFaLhV+qRhXIB4n/SZ9tlxLIyPZ
e+zlxk7LZooLi8DPaLNZ1V640AGvEoDRW/Pu7b6H1UT7sv2n8piAcunVIY4f4WvNfkOGlFofWFFq
FbpLsrBe/sd7UdpPWQcvl/YyMz4Ct6QThTgmQ0evCHY63l32gYPxstdIZwN7Xck3SrkOI55m5QN7
MFT5c5OOq0+MGSghbfMnBmEOs4M/nl/ZZ6QfcAAsqXa+37Gnf3LXGBNCV0RgHBt4+UmpX7ViOC3S
CQDE5Oqkxh7LGaU5Y2NGyCNjFhlwVKbvWIX+wmZC1tX0zDjczQt4PaTekoiQ/SQtS/VFHU62dZGt
GXHdgmD7mr3kZVndEFNgAUJxBmD/JrecIcx8CJdU6oRLp7B0l0W2yqOj8gaiW2IYAtzKpAm9uXJm
3QIHjNRlW2yk4OFXT6m+vZBtvca7HeMZnE8bXLCje5Y64y4PEDzOIHqCRFAcFZSiVFfBxw9iDOhP
KptwOzfMdUEOTr7MtXmMrWC0ZIYZk7VKZy0zal/rIgSMkGSHJKQqndWoe6UpY9U0n6faPM0WQXHB
FQOH7+79GNpFAuYZC3ZV1bmBarFenRUZv41vkzmw+rBGtDIJiuGb3fyqyiUBYVHwcmp9MP3La8ip
qp9AYLI2YxVkayX2HUEizlCvzA1WrFxtjdfRXBKww0KKvYZ4rd5BQgIl7p2sreKbP/TSBhso2v6Q
TS4bcaxaoLZnNKMg05Q2gSxeom1nWAbU6VrXXYI+kCQIy5H+EjbL1l7ItcuLTlKMTGh15r5CpeJx
YWTGftKzq1An4IaxZWV5dYeyXOnyRTUPJsKL7Bgz5zF8yArROZO+yavq4mugekrukVAdLNhBUnLa
6B5gUBnhPw4DG9BE9XomxyZ6lzp4ppEzudCVTIcLZQStzStbE/zbwIjmGGnjjcDsXJ1PTLctZwsF
GXayT5Ktjd4wQT0YFp4u1CM6K4YojY8IhavWtdIjOYbcAS8K6nqug9ECTM31CZuZ212VaS+huPSQ
F6U/yMW4d+VhT+dmgfilgZsDj2Ax5pDaKTOJiDbMQs159P6uX2tVv8TEhpT7Tt6Y6tpSMBzbM6tT
h1Vez8PqwIiXQa/RzSSX5ixbltqC1lYeT0y72IMok3v7Ircz3duFTBiXGbUqVc4KXWnfX9lOY4vD
K1IBb3EhehqgpZe5wm5a3jHBQ8Nijx4Dv0ZZGcUFvqkc0w4MFEBi1vkA+tD1RSlxcNdvnORfSxAG
yB7KvjXvtnJh6hXka6pEVpW4+wUA6FKXUn+QN9LOCjGiN+cgCi+yB1rcNxvs53JiKTt1qQePciA4
14ngPJegU/jq48V0eJV4YkEx02mImO0NuK45QHwSBK56hpLsI9e/acOS4mo2N0lmdWH3LQ8tRekt
xV1APQ8F/MWJ6AaBtRjThuvXx5wAZwm6b7mSo5WGtjKQl7qyjjV8r8b/kXRfy4krWxiAn4gqgYi3
AyI7Z99QjmQkhIhPv7/2ruOa4z3jAFKre60/rauyg2MdPV0khk5Gxoz+XL6ifbhTOxjbCXRV+XXs
BdkqRUgpvj+UqYT2H5niHRJQ2w3nFQmNqZ+1uU0ZS85g4tv43J1fSwLdRYOJwdKTp1Xr6TC5aTnJ
hYe/T8v9FqjqXHmMjQW69KlR3Z26ysa5dF3RV32ck7q5F+Jhpo1Oa4G7W/2U64O0/Dirq9Ee5Bpe
4peI86P0vVu9npuPtTdEeLO3j3tovs36yo7b+iI0SwlKq8Qf6eIxY/M472/XcajyGEzLp25sdqFD
fS9mrH78KEpXlerjrtyHh4YpCpgv/jsJSEITqtGep1FsF045xHzMn+bFPRQsbg2mPB+Tq2J7s0wT
UisUWGvXj9YVoowP4SGTnK/58TL7ODq5QuRFtfx2aTwtsqtWHQ/1FBX3pebT2W8qiGtm5FGLyu+J
Pyb+nYezzt9FngQHb9F8Kp268lgD7VN/1eamR1OTWQ1X1fXdbrMw/3DSq222+J9xFA+K1nO18pHP
fmth+IYZi6fV5yl/z8OU8FVvzVW+yjO+vfpABMr1rvUwP7POVr6n4qe29WzcjN62y99ZJpjmtL7Z
hJP+4gmpFIPTcv0c1UzBaclzWiHLAfEET6vSJon82K0osyXx57Se3ZUXkhJbw9ep+OXqV/3wtN2B
svKZsa4m3E5nofvi72/htCN9nOem+byevK6aP4csonZHjCp7K7WHeEbZZVHGhdzj+KrQw5TzWq9V
3Sijz2++s3MgKl6u550lP0Jc+60QX50J6taL/nQiTKK/3T7M85djumpXpBJmDTFRte/U1MGSmIbl
wqnljZi4p8pEos9QYRpT+qtS0as2ziMC6+zc6OiVavPrlMZkiWZBHU73OoWaYmTXLV96teJmXhPX
ZNb4khGzqAnkNZ04VvquL3Cy2kvU0rCt691Gq6H9bNwsq7MyZ0B8PWHwmLdGFVYOjK8JcM/Fd/Oj
Rin0baNnWIGQ82SVyKIVtKGsrfeK0mMt62TqXkZDXWDTvA7yAqUc0mmzH15yuSqdYhamV+lhStjR
00NwMeJda0mW3RyjvoFbjonZ1Xx2h8SCzDTyPqNm8TX/vSy7jT2nrui1L/xq2oCHd6OqKCihF4iI
4NKhImGspEGrNtgog6+Wuq1IVTqA4X/FuTd92L6kn3sW80hckG2ng4Rd0089Bstws9t6BAd8z8al
/vQZxjp5x0Ccf1cGD+7EsC2rWQiq0XVGj/N08VbadBvZ0yG9M0M4KmmiL918LVSpR7n/7kSm9KgU
Ye4ytJJuD9LPgpRyn06SyiTZrROllbyxRTw+5cYN9molEyETVaiYmTgymOTqgIemcwJ0zToeeAxJ
MevJJ4YAVqddV1m8xyTIKvU+Ia82a3O3kz1CSJsmhdUkERttf7UuDLIMiPwmDrTGft6eqjpaHPp8
pn2R5M02aENlmwddyjTqk+e7P8Z74gkwD03KKdzHxBshIupCgcNMO6n1JLFmNh4CL058ieI4VpHP
+uq26UzKAURHFd0hfZemX6827aFrqr3l8mEdySxMZo0EGVzQmP8ZvhfT9kHdXnGBeaR75VVylhU/
tZMPJlPUmDSRodSRJSfuIcCQLXEjBDPe/qIbf64FSBzaTRj8xfTOAVb7jOdRPC97cWnEDqrH2mUI
+YTupLwbpFH/vBkxB+/rI25dpHd0HthFGDJuJ8Yg1QId/IWTMT4wHDGV8Tm7DqKfvEuUiWE9yWA5
9s0SUAC1Zr1z2rtcunE8rtZHaWVojQsV3cZ38+ojOktatdp3lffLpKeFkxKmNp08zMtXk/THuPAm
xnaGuOifZJRpNS5jFMOlnwLCJLU2+6iDPeFOjXZze/woL57Sylu53j8AP9blp208mB66u9LIRgZ9
uzuLF663T4tOXuqDb+PGeJG/F9nTMn+oVnshhfGam50/fc7HeBpEu4f5dljOuhMm2MUoZh9jNS8v
enn21Kp2WMqXre66ihbqbejafho4u2H0TvN5vpPTvLNN2Lttz+dkW+k39oNdPAD2HBYjAc8lU3Rq
BF9GBrf3OHAW9cWoPOnv8m4x7S1PnawlmHFABZVPe9qO3QLxlFihmYdJmWTCaN6Ns7ss70fzwUQw
+qprH3BYH3aD8x7v/bqqhvBD6FRD7VtANqyd7mbsNm3GfN+ry22j/JORnbbqn1WRO9kdpgzpUt4n
6H66BsELC5NBi+tTHSDcn02GWdETj3XYDggfKvtu83TfOvYalevV7obLvzmREir4T4qsWa6Dynow
/4z37MXt6t3yuaFxavUgkMcKe2DzTriInYoLXBGxafSZsYKCzJMzwWYlxlZLqJCNLFCvJW+hnBAQ
1+Newdwev5wdGOlT4y9DoLHgVBsc4Vj89t+HZVdxRfEWnTuzamdPHL6nQuh4m9Nd2zDd5obmYdDa
q5K7zSiB9ZZck3QsPEFozbqkt7mhs/A5q36zQUQklTY8k/NPUNOJCjjENvYXx7v94bsoDVgm5+WP
7aa/Md9PEu3BMJC9QliMU0h+GaxLHXG8tenPdn97kMxfu53Nn8un13KsHO0S5ZGRONgjCeqEr5v2
lJlp0RHURPo3r3br72TRNlzbTrANMIDOiS+C88cGdy4lcyP8ZhwV+7vsGzCYXq+f4YzkUMD2Srln
uBSsBiyEO4BjrzfkMm00747b2vktx/tdajFAcA+idvnWDdkLUjbGk6cs5Ja3pJFc1d7S83h3ETkD
4R14mZN91+5DGE4tbUK98PGDXIvDaLa5qR86LWOUyV70PXwp+O5qcmZMaAaDu+fZPlQyZLXSKTy+
pYRLk20BmH9sdLL05rgks2/Xpp3oeiUKR0DYQuZlZwL6EMgsSoGLo6SSUdR2PEsa4/8TGbTFzXWv
uuinm9uGtBqbkGicSXLKE8s53nQ7OJCClIjMX2jLMjmdyDDacR3G9m91altKtUMyTfvOvZgbx6Ms
v/3KzV1ruB1Tv16LTIec/vtbjAOJe5R2KNvTc2fyxO8+L4cTbLe5jt7n68GpdLecSBcQSX6OhtuF
mLvBbPMWX24n+4+LbbUy9A0TA6Ar19P63WYzrly3Ys9J/W5X3C5j2ozGc70yKDZPqeqjuR2d6v1L
qavAjGdPp9N1LvKzNqxWtNQ3JzHIrcPdatqfx/1qROh5h186V+VvXi02b83mg8Sqw/ypkt6u/d7l
SzS9SovP8ukFTzONH7NWz0lZMgNi97VqDfiJ47xzQaS3ep7Z6XIgnbLqhrp3Iu4qgE4pimPJevVs
xBdYNtnYrM3W07zlpNUbNQvRVongpHp0AyhKq2/x9HN6vJ8vrkQ5IYlKi/vF7io3cWiq7+2ezqMy
Aw/Ge+8Rr3e1GA2DOuJHTPjM/NTqXWs1NubZZGswQSS58CItt6cW2jSNQjfZ+MpEerNLJjeb84Pg
ymZ6fb70z+l1zGxaH9ErSkVd7Pre6Hr6utskx8aITsg3HZqDWvHqISmIJCRIhBD+pAHJyTlUUe//
9oa41Z929c4pGu1okA29nSSWJ9XcqnF/mH6adns0mLM6dk5NSw9p/v2eRu/5frhYv29PH1FjNMPz
lxyUHW2w+kQQq77ySH6MWlhek6ISR+aVpKSbNKkymEGqv2R3dKMwj/qmJ5vac4IYR/XvPsTDkc/C
TWjv7JfkJh4uH1U2D4bDvCsmQ04xjd+RKtCNDLbxeySj7uqH3oeE+fSZUmu1eYAJB2Ct9R9gfTNM
S8GENH+oOcAIxM4PqxsRzW+Vt4r0lkpftFe27xasC3u5uoMJv/fs+ZSPUCqblHq3t0oF87RP8pFQ
MuZ7qv20kbhhZ24pkDkGgBCDk4FnEik8GW8QY0MRzRDsQE7MOiNElx+Mr2wkDZK2SweWxZVzrHR3
PoGD7KgTwqWTByNkwRyjJF+JZftXUbbyg4l5C4JvG13xCA6YmUyUFK1u40VfNxXL8mclpbedfWlF
Tg++mmB8OTo6VXVPm47xoCr5ZdY+c6EyBlLuQ8aWEnPaq7znhvncaHIo/xYx8lPbyRlDVtLfyQvq
8Cssf1hEKcMPwn5TUDZRN29ngHWaDWL8sg71+K/62Fq7J4E2INQnM3SDwVKd1YVW+V9kAPQ+8bqI
mf0nNMWBKNBuu+vStmaDgtWr1TOOnRzT0gA/eEMeHOsqXQU/w6LQGwOIZa/064sOpa1uY3k/FcbS
+hdFPaMcjkQUOo1yqFEseLJFxzDDzOLctdcRaRh/vN4kinRFsGV3mYqWaYv3SCu9Xf2f53tc4eXb
p0lj3c7eamOFNOLUi6bXno6sIKuXAopr1ys73Prn4kF7JGDBoG6A7N91rs16LZ4Txi1mas6etRMi
jBaWN0NJSudu8pJlLxnO+UVQRCZOYKVOmJM2NYO2VKMkb4BYmSDK12MdvdiyrL56l+Sqsh/fpPVu
tBpGy4G/La0U7zLU+otCPm0SRP5/b3O3Nbu4u6zcyb1pysEgO5xcBwNuMVxeqM3l34cYSqEtnrnL
LOGWksI3TUjjVWsbgO4uqa57RWXsz/Cq6n3HESlp0L8vu5UqGnBQ2vXqK0plOSgdJsJ5sGQxz3nQ
ifUalY7DMWwR83A+GyMdFoefTSlbQqr1K5fB1GCNahKqZV9J8KWNoSnPhd+1iausEZE9UuPADBxO
l7nB6kG7v3vWCHinKDb1vYffI0ldrX3/RvTbFitH8z5Gu00v+qWnJFkvbukYSy/6oppUHG2X1XAg
3nJvThcsMDWKLPzBfPvjLvrL0GSFUZMmzQjYyfKBjJ1sMaY0yygV7WAOm6YY8s68Rkvb9UIpZegu
/VxBPtoy7VBzQS+pZOwpa88sbE1zEnqL6DZrDg7CY46jafrdaAyW6W2t6G3zbn0xLPYC9vgeEX5/
8T4cYoegv+fsIUJXqhOhMFYzLkSXwXo5ZKFXtuYnaqn25Im7EEnvXVM9CU2I1r2ZKzmmq8QolSQD
3ECy9LrOhLI0YsG0zU4VID0drdDsoEeLUwTFLHGgniy50wjkmZqaEHXiqMM8FJ3ahFc0JNz2iOLJ
7+FBnxJ/8u7muuy0w6gth980JpH5zbDxXgSbGxm+D0lFankHbtBJi5jA2rsRKqVpz6Kzw9cCFeAM
OrzqbvEPnCLVLMz8paviNYe85m9MPNsfngLkD62+xUIOKBnjVNHqJpR581Wfqso7sU0e38MQZcMf
t0mR9cUKSqywE4rHmPjd8N79UMDIOcJndvhX0Ae2QTolFvnjkTZlWKvd+Py853KzBtpT3h6ZvXqZ
FkHL8JxdxQ3QdSAHqYZrUTuERG57LgUF5GLRbeS9STOpCWf9c1xh6dDMgozQFpIyslvb1y7txXPB
iTBLQc9hb/aSZTSt41G52pdTtL4MJffkD4hPSAuor+nJvSTqkN2FfrxtE/GRS/wQukT8skl0xaI7
aodhJkzBEDMbV9yzbrAzBnDcHsa+i0fTA+q5iD4W355W7lUPnQta/aWpn/yuvglmXMRtnS4rofvE
H0oKMBnzuGnHEsGjRCYEqcEFjb/oSVNtTERBtAsu+FWyE93PKksxfFv9ta259xhHT5jtABrBDeye
TGwLhNhtlXNr19mveqtjl2vFqNXVpFsSz75KWoQt675LRI62TXv6P4XDeTVEZaEGtPiX+tDwpfzQ
PdSv4nSwXvWWUYLjJ4MrTrbzxfRht8j1H5d2s3gvnZ614Y+L1l198pwa/Lh7L9GjL5aPzdLPqWoW
7NcUy7M+vGW1q8Xqalu7LQhoSoKA7+Iq+/vldZqO6bkE6i8MRlyMFtH9DllZGR0Ov63F46F2tXSi
n4chYup4ZfCAPPUaYUYq1Dvk2fQL4ewmTGDrmkSIA+qK2am7nfcRDCqJ85KUokOggKWmWeKnOgy2
98Eu7Xw0AI74g+qJ6SJtKxT2MvJYy2Qd7G9WW9r2DhPcIiPI+xcyfugoP5dsqgthrsnOockOaj5a
bRj9pTzwFCtuWNV40Foi/g6J6IeGaMpDfxviHVUowpT/rcTdHW3CThcHp7YPdvuvJE1v74q264iY
Rvuk1ePNa7T3by0KsHvzn3fToQEJJkLHWqnPvC/d4HLf8Ojd7id9jxFr8+zzwu4GPX+g/b4XF6DU
OesPabl52j8N6Ob4fj3BNwMxy1wWZC8eNtBxTIhW6mX1u6Zm9zhusbkSFdI2KtrmaTea91KBhy1z
H/utldxmCnHKNeqvfzqRbetfnCEG/5Wey+8EFNv/wzAcHaIGg/tuFMf9aXj8iZE6FdYDRtB0KAwF
XxV5AP7eVNWAhkOihCuXOfcwFANzZH07E2DqFVDRafAb3dLz7Dc16FAA3lmyYALrNSfMBqGkUtcx
Nl9LbIKgXto1okIjT0/f8aHNWFP/KVeIMIJp6PzEsbnIE65Y9x8UrXHyL4dSmwarpF10s5aJ4iz9
WU/1rASEvVQLCKrlGO+bz0EJXm2I8ukfJ7+YOa98esQ2d8vTt2NZKnEyqw6y+ruv3Jxpna8Nt6dD
zHLwT99IAcoP2+763DtMOpLXwmU5kSt32RQt6OUxWTWGRTo4FBLgBxQzU5teOUzKM3h6O56Z7CVR
XwSHt/LjD8Stail/q1LrmfOB7rGzBpm4gc3myO06tnfvkjdH4UD2jtnAjnrrYVLAi63B8+MhIYp0
DAUx+U2AO3+Uh3bqc729HFIEsYIqopXcJSmWpTZWIN72OBg9KfJD3F92UbMUXDXUMKF6udZD9E0K
oVG9enGTzw2DS2RXmIJ02d/KyCjmkFCGhv5M9SkwvEG34wgK3pheSJjbvZzZU5Yjj2WLKXd26MbF
tScOfe21uHjNxXP98hrTc5zHk+qLX0hupFwPCh5DpnadjX4+73ktUv79nksKKOrbihqbwfp0V2mO
l4aEjiW+rdZ30+yeD7/cbtbb0cy8nF6zOZ64rXuVVreoXZVx0uex3PHS4vFEmkF/a2zAlvRCvmCf
M3iJeM065ayD7PPw1eKBxzHbjaJDv3K4mx2xMYLSb84lAcefGWU4sEkYv+jEFkN1f0OXLnL2kNSR
e990ahtprc1ekXcntFq7zo4wS/NhhtayP2n2ZFauE0/xlmNO/mz1aj9/FmM+PVytmt2spQTtExph
GJwbLMnWu9Cp7Njlhq6Lgj/+TnHalW7hQD0PjevYrejl+jM6LBNLvlVHwXwMdURZWPX19rppelPX
PapM+9HhygLQYelgjGnUOWhfipf1k2fQ2mTMsxnr31ujuQzMNJFO5gg1TCmjny1g0iPsXK32kze/
ytVxvB/W2eoqt5SKiiLPZDkbbKkfdh0S85KYfCjfl/JfQcFKE0zrBBLYVOAkb0o75Jk7oLesUO1g
O3jnB8S08DjS8uggPAZ2eMF4DiIzmT4rrkA9vDdVAAm2cJBgkLSOs47njfLaoQHmNr8Qzbj70UPK
+oAoIejtHy4oczAbosgXcNCi+39jXAQimsM35M7hWEUL3RhND5uRqvpY/9DuyBoM7QzwQmC/6/Rl
0KheUH9/CqZghhf2zEuobBI/x4em22vzwwzkeFVos+dTPLg8fKHq6YvHOMRDUsiFrEde8MO3PEQU
m6ou1YYQ0XJ56xL8e9GdEwRjPFVpb/s7dY/Xsvo6cKaraerP8VheiIbMZb/gXfj2HAi5FF0kYVg1
J6Ch79C42XValcTpOjEXuxm4d9em9TKdD6dOSC7nS88gKSuOgGHbShCQFI07rRVXKORI0melB0t0
BPt5vjWlVZ3ac/s6fs/6UQzRMqy6iI2fd0yTIR4Jp+InqHbI+fVhWsK//IKdPV6jJwiC2MT4rTLt
vaK1xwRK+ZE3+7oR3cyFp0+g9rJDsxD6UL3Ln5Z+XeEeTzgJtC5bpR+3lSnW83+fxlLay05/k3aX
RtgJEIDsLttBlV8mcexwwnsA/kJ4HM3zH39INsjETM66TQcqQowL3o+gm7fPAR1K/3zNpfHv5OVw
nXtQ9fmPHO0qhRwYUg7FQtHfp92N3UNcb4gW8XMckidQ4ovtMr1i6VUXenUet0uWSByjA2F6nzyC
RghvLhM5p2zRBD7B32v5u4TxePUFpqjLgHgA3tTGFfSXSrUaomM8T7Wxk4Ext/nMF616tKKAHICC
gOwoA5BezYCiWJ0Ox9pnelf71J+nQ6ri72XfMnSUHG4Xr1XZEeG2Ah0et8PYWFjPv2rkrTwW2jdy
BR+Kh+XIUbS91yQ0h+CB44fSWfdPe2ovCXoscQwykDDOs4EFwtsX1UKTpF5jpDh+qLrDm/lbJVLX
q4TvKnN1btQtYuU693/4gugMuxjamqErtKZNwl71YG0wj7ubmkD5dpkzyWm3uxK3hTyEUwIu8reF
8kAOhWtbva1t+iwt01lYmeLIz0tuwdHpeGuF2+pD03EYLSrXxrvs1v11lITOelDPf3bideL6c2N7
04IN5zGobXtfWz1WV9fVeFS98I9e5TWSqw65rfRA98Dl2IcYD3Zl30wzxmVVucPMtqaU7R3qU/gA
z6k2c71OlgZwakqfqnfVu+NzUHlTDEmZP4WsD3HzznN7iv0o+rEVijftOM1JOmlCBY9TugtpnvwL
6KBiofrXo+hXL12bhseg9XopvIoAV6mK+C7K8zfqd6yfx2duBcedQrlV9fDsOqt6UpubztHLqJoK
rB0gVMvSa1ZvJcg68j0m7sJsfUULm+3JU+msOaASQKbsWCM8yvObreMk7e/J0cpdetmcBFad0UgI
anNfbzaHbHWDnssh4KFIO2pBtZcq02QBmzG//yJOTtrp2ai1Nr0k2PH/+CGwf+iUUghC3vE3TR6u
Q5vOXPvlnagUsm4Lst2unNpNefuG0zL5p4NLJVEKahw2aFRQL1Zk1gMp8ya5iIu9N+b3gdcpKNuV
p9lrYU5SSKRrmYA87+e3h8fz82GcP1rjz7vn6HdxqxEEzE0MjQ5ma85LMVKt7vGnNq6NGyNSW26v
h1p/Ozzcnr7X/b8ANOkr0dVKinJxW+YUP1/NXj14k5qXPrmEEI1GSru2DyZ8lOj+9/R60div2sIe
rA8DXocVSTZ/AzBxzcCBjOT3floPtLMXg3M+/+oida7lV7ELcpDPv3AZgMfk3Y8FCVmGwmmARCAE
izD9Lb6yEA0fsnjEAFmooCm/wYcYyfJryJJ8oBPjvCeZRPX6h7pBe//iVwoefTBT+yJwTwj+ukAp
J9XxeXqffoRgZXTe92Hs1dRetwbHN25KNwaNm7zKfr4Zc3H4CSJ8fuf3u2v7xfEeVh1SaQ7fQMSI
VT5/PH6cHq3b3fv5Or2LDLpvvaR3KuPD7WHgK5vBTR/QM1FKm+/s1kFKinFjw3TVH4/39eeVnHq3
CdwFvPi6uELPEQGazOFJb9ILlvwPVUiju+7vr9UV+dsMVkHaAxK+rz6lw8Vb8YjR/0tqopC6d9c+
1vcUvdet7mQ475/Gte5h3J2w3kMNnlUiQ3aJJO5k3VhO7uVFHbLoyLLtC8S7arzseliQ0f4qespu
/o8rFPSgmivBlqXpCYZpjWavSJC+6oa7xBMbsnOjp2VSG+2fIHg+ap97PfDN7mr1kInNi0XWCqd9
Z6dWX9Reai/5zeEG656crzd+d3OgcFw/aXoF1KR3TmeBA09yUOA+NpjqT/ji/HbzPe+v7zGLrqng
qnBd5IVd22pMm5yoejZv/uX0WHo9f6jZgF7besgWmAyljAo9EkH6SwBJB0H+Zt3cWDy4eMNhVv8a
X7BaixerYikdXv1X42HUfCcwBT3HN5P38lf59dQ9tzGAjH535Rt8jDikUzk48OWbGCKLz61Jkbrf
j/YjBNzpGHKl/P3qGMhCny8VttTkb5OPaPfhO+tPdBqbr/K3/0tl4MIH/qKesq+/f5GX4gdnXxdx
E/xUCg/61Xdwmkci+4ofNq2Q4cRFtfwtjSpP8Vjxdrt6m73l3/Vn2Flwgnv2aLW+wXz7wGBNQtgX
AD0gndJeKiHo0fJxUdPnSrMd/W4/xCUQjsHqfE1AcUX4QINd3yIB//hi9I1rGX6Opk8UENdEBQjl
Fxbfl0c1XenT4UBlZJkXD5YJjT78/YsP6XFzWxsXt4fb/f1yBDC2DLZ30PeH0svh4XAjfc+/Ff7L
A3VV/5mOLJIAEjP22N72183hZZAJpiiPNwaXnwZC5u739zRLuQyqLORHZt9eEm/Xt9u/r/SYvf0/
kWTYC1Zv1VNnf2cL9ctud/dedsHD6MGevfL5XbVeKG1Of1EhLvTPKVQvgjOfIwWjCi7U+E09Oaes
zznw9K+KZN3D42WQf5+vvQj/O77Du64br5tb2FwzYHGzt+bv+t6Voy2rfmS3ftofQ3Etjt5d+lCz
bN4kNgETPGyhJSXnnFdXvWgBSVNWlAsKj8lodjStKzXUZVG5WsxV7UbG8fTUmnwE29p9tcqk0lon
8+pSHirE2+lWW5ZCvWJAK3aR4rJhSGY2aYdvKVXWo4y0snaioVF9t0IKWXM3mOWTmwvueZFS2jem
NztzIIpKnhzSxt1lHw1rl/L1ZNscFvq5LDYvrCXH6mlzeJhYMBGsx+adJ5Mf7naLfSIXXmeOyQLI
UmpTEwrAezxHctHbU3Y1wBOJ1RoH1SarILHiW6ftaTxIPXC0zJmtl90d4Vi9Q1C2mgyX5yRIM+il
eFDWiRMoJLqzVeV9HJJ0/mNdjStUV0HSNYtPopBoISlC9eyhEXVHy1l3nz2sN9dkUnmuSx8zEzZ3
Y/zxkUi53GMuIb/S5wXV1bSbFxQyvdJpZMWTuGgBnPDVC/e5Yrjt+LJtpL8xIXHbAzkb51/Zq8pp
fl8z3zCc7856DYEmbEKIQ6IW2g4pIIKHeg2zALeJGiVLB3CQP9JT+3f+mb1aV/IFHMDflt05zDVQ
fyhifCNGj6NFX2QdOnxyHZ+AhGMi9uj/Fk582O4u9zBxgrE/AJdDSs3zTGFMG/8Sdlb9JHOZuT4U
i03RPlZeyAJr0Fj7wdunhn3qZWvjF2cuLW5P5h1ax1ozdIVwnP39VrT6XPanTkAKoJYDcVibvdWZ
ZA2eROlMzXhGB3ZV8PZJZaeHxaBmaOiX8B9EqTiqZhdYCOkr5+37vbkNm+6Ez9DdFh+l7RYBQVAh
gsCoGoIXuLVJFOooXynjC0Q96ZtqVj53SIslMvhZR4wLC6qCRdZjpQ013Nb7TZ+gLT8NkAMATmIs
cXIuro6IgNa/su3bUKjf+mw0qQ9ypOMnphhKWMrbzUP/lA2V/TmGVXcmtshUlrT9WPeIiUkNKbNz
k0jhPX8ZvDMUrCubJZowvfz2aaXpNnj0DWNV/1WGbBlcII3tZg47bM/vN99QsCmpzUk5IsxJKc03
ABrtF6NiBO6C0hXVmxWXZdqfQYgNqErba7XsUprVsDaBDIW6EZy2J5qTM3YAIiQQKri6WwGpVLmC
RYFRSluoXjQdNimE/LKpqd7dgPxl5C52jtDbuPcCm9wvoNrBTHn4lVEnm/52cS00bEtjs7veLpIF
xwRXx3pQPZrOMAS5+V3utqtzmpj3mngN/3/UHYJhIo2KzUY0XP78OffRTOb4Qot1sDX5XjDr4z9M
vk616K8tH4FZ6m+zVlTebwX4z+UlO7RxPh70r1LGZ3aJLnV262otP1L5Z7vQlz9M+vu3yCkKcSfh
BUaDD40QVTRhv/55jWSwPpkdjRpqu4dwTSgnkAr4rnHwkJEH4pD0hRpQFYiCH3EdTQfw2L0JLnrc
SmJOBQT/UOvValdSAAuYFG7p77YsYXlpR5iUj+lxMD/3YjLjtKtfN53VAt4tRnoWffX03ZPYGh1u
N49qZNQpUi03jKJuQXV4nAT8ZLsk3yXq7YvTf9bG8Vg/KBhH1+kbMmP12ATsAIvXcHzICnv/yz5V
TEovLYUTm/pVPTl59tDqVKA1i++gLXC5IP+hugK1EfOGYEYFgt7QmSRZ3vMOWXSNTE7jwlm/M2lZ
/15x4/N4PXtbkVZ9o4GiZyiLOkHMPTHXCeJChPMIi/HSdDO6uKiJHWqDvKSegVpEdPhkV29zYmIZ
K4vRIUvOB8K36zVLT/W6fui7ESa0NSujyPKs93IKDY5o62vSscTkjf1hHwHAQEJIaW4EQQcigHAD
JJFnbIudKVJgEnQP7oPdxhJAUsAxLIuF0Z8W1CeZSN6HDd7Wb9cCdavtbMCWYYI26nLb3jdIXwRd
BqXNs6f1Qk7/5m3m8uYoiv9qSx4fG6yjHfK1eHNy1D9ASr2jfsAlbY2Kb11A9tj4Wn9oypB0r/Lx
ZE+Vb55JHXQ7y4/4lQoGqKFDhkuALeuXkKeCeQ+Y2jP6Ds7gzpUfTTc5vqtX9nfMLcHisnc9Q+Sd
Rrx5TGBhOHRghsf3GExTIdrQjuRtC42G5tuR9j+t0eLtKGT3yFInrMXIgqC5xET/erPEdtlYh7X9
PaqFySseoiyElc7lweJsiN/Pbam3gtd8kOWdXuMvagcpLbJjdHSwhBk614oD+1kQOhuF6y1FNJl0
45W8rGmGaQIgVJf7MGfiVamutESM7WgpyB4Cg7L5rnyABb3r6nN2expMh0W/Icy29GFD5zGsl52A
91MzKhbSN4ydS/LNqNiMznh4gJ84mWOn1SD/Q0G2F1QED/NQwyYTdXq79NMUvoTpjVDTYdex1cxw
CHgdNJFzjE6o2a1XO7ZfD61Qx+LFLmL7bDXJowYOI+MK/bs934fdfr3vEAAZ31IJpIlNwn3Q0p+f
HJ31n3A4B9UCQMwp6wQNz94bVGrKThykEeEWeiTDUR51nPsQUPfV6R96/B9EhCY8+pmYeRjSUMvy
Uc4fgVCR7qcZosdQZwrYmIV8H+jWwlsU+mYq8bPHEclO4wx8I0/z8MOw4ZuQTZ8E4twyf259kbtL
/AizlOIQeCgI57zrwnP9WH0puCr9oGsRTLRtiAMzHMed12SnH7uP1ddlwHwDrr4C4DvB6KNyULXS
FLNQst0SswhGTZZ/5uGSEXhJ8eICF5sBemRmE1i0TU3HyUU8umfiPp7T9p7O0by2+NqMcvdn10im
aJty2zOv4EByVvghNoPGubMvd7NPRYFyIjoMUAPqkIKNPYBqa0rocphc7iyfCVSDlPqq27zxjz0x
+l7AIGjRVu3CONgTu4FatXMGk+VtJhRUJLEh+08gLkvnTqPam6RPLbGg6DdR9hSxQQoA47dTtptT
6RvtjUskrbbWPZWSlESRiF5e5W/10Uo7OyLl0MJeHalm4PEwX9f3A6ccc5u1uBAkxwnChxbiT123
7XHgkLGWzigpF1gfJYx+frwqTBdvhEj0bZ28jrT+1t8gsBDgXJGFMeiKo5G6gabrT6UWSJN0OVpK
kQkzAZbbp5KEhr+8dq3DPxK3pwOKhB2lA+PdLVgQyF4T6jl76fEYWGRmmOq8t6vBrttx1ttzSB9f
T8exCiqQweeOi2sfRp6iUEXu4rVtvEsgF7VJKzi2ud/TU3I0nIckp3y1aQ0IAlbr7jKmew75PqgD
1MrSk0mGKSorMsazt5p2Vm/FrrPd0LP0Uv15abhYvdNHElse9tyRPQxPwNp23abROGI2REylPSKv
FptP0ZehBqSj0ICPVrYjnxSlu9zOv+luD51U2gBYYkbu2KOKu2ABsX7Nx4lRU7UOl2oG5lt0W5Oe
52cpGGd65xmJX4GZTgD8pZSpszTP2ZAzfurAinnS+0zxh0PXKRZImxJgW9/cEe9U2vdO0S1qwY5I
M2crPIhTmNJ6M8cSmibeiiNlt3qZb68By/T0Z3FR8LrgRZUlcT8znmPWE58jiwLfSK1c7O5mMUPD
3aRyd2YKNrd7MZjRmhLSXM8pVCp3e7Kl7RU5kBpD4pnJaSuiOTF1TYJGUYT/ToPNQ5UMzDNhVvxq
FgJviQ0YTqGfZ75Px2w88FiuPvNNfyaNcmqOZDcsvwXrcFeQQoS+TgdVttOJOyAmuEs0GlbtslNF
0kSWAq63Q+svZ4PUh1oPfqCUwdNQfxlW4/zaGAvBVFjptuL+fnE9y4ZHEUAcDfGgxjK/+TguRkjr
aNqnH1R3HYprB3l93iNpUR/WS4Mg+HS0TzrbxS1ZoyhfO1E9HZ+3T3tTSYhxjrJzb8tibbJuVmrj
WQBby7tT30n+ZtZK9FZRIv1VnsWn8nT+rk7xsT72EQbp8hoNrTi+GL6V9xZySPRgniCbhNkxooXC
GC4hxZU2iO7Idnbn+dVH0cQYGI2lxDSQIeP+6z8kPookIDeQa0kXL7P1PYRwgSn+ERLhwqIrgJmq
C/0zC7kDgQnPNJW4/QNhWhIdiCr78oeJF9A9iH0qJ7XPZJH8X/VgUnLtnXfOwifBFOUhe076mOI1
6vjcK7JG/Rb483HZO6IhVWnK3FIoF9BJLQiFNMuCYblz8nTUBFpCSYaaAr/dBm/f0gJZ8ZoF8DrC
FrbO7S2CYkcV2wiKo0BRjaq35spYSYr8C51b7JK29XCtrMcu7s9JaZBaapu+ssy/NpKjGEF5mYJ2
a5yt/yJ7c7lTBo9PCRipGEygSqi3qkQDNl+1VIs5w/EQVC4RalHv8G271V1Y2Y2cVgokEH7lsVDz
W8vVN2Ujg6PuselofL5c164kKLkVpCVoKJOpvshlqg+Xu9LTdFy+K981rtZg3QfD3J/iq91bDAXr
b0bhW9ev55v4Kr47DM9fJeT4v/ltZE4Bj9t94pPtoHg+/a6eKzdcjWLifkvvORsye5owg+sdGd5D
Of+3+Jg+HvzauJ3/VgSSmgptipNXE37t+bUCmH6ufp1ffdN6PG4+zD4qN+ebysMsE0lXOPY1p6HB
+Qwo7IvReIoPmAOpWkE3ll7TXYe4erBn0HeOofTL5/Lr/vxPoMidyPtDWSZEgHBCGvPj/DNWIHn2
f3Yv6Uvtcfpy0V5LbREe/Vj6DuESn6Cd7X8sndmSoloWhp+ICARRuGUGBXHWvCEcEUXAEfDp+9t1
OrprOJWmiQx7r/VPy3+MhkegSqJXkiIqomySTYroulST4aJNesd8/2xEtPyX4LY9Ru9sDXKa7ZU/
Zo0+SNzv+LmmIBHO2FRhzrFbbdI/jeJpaGlzbIINB/Sv5uRIaeTBdKd9AcvvwCIhFpBTagdqVzSP
QgFjp/9q1TugDG8lT7/uJakA+Bt0iiQXUY9fj3pI7/IMKHwpo8TEA+L6UXwiybvbgMMsntRB8AAS
UiOVuHUT8Rf/QvkPkpfzm35+xfpZEQgenROl2T/vpABHaAJaMMV0Raz2HJCwQKHOUp7bLHbEnlxg
dvipcN3/irP+DskfyVToxXgTBH6Qm1SCDBb/N6uHlEVlNXigcAWtFXpWCA76B5qH+7kVIxM4GfQV
4NU9yhADUkYrUAxDjaA/ZpTht7vMU+1FjJz5Ul9I7TT/UlaT6yBdD3OSWvoS4iptoTbIgR/VuH09
w7a+26frx+0xRzZT7LTUkNjkc63fbBjZ7ffbhp4Uj/gQ/zjxYAZk6AfpkCaXXltI23udAnK8pvmN
LZdVEhvck4mo8vA7LWsyfcmxu9yNRb/7e9zW7VUwiHdA9SsTB2D12V46vN9Kqm2GKqzFXY9bmXQO
RcdP7uia7N9UzVNlmO+ZWAmp8SxjRve0NgRwglWjz03mSDE10P1kzG5ePxnGzHDEdmm/R7ogvvWj
4VDAsQ7lJ8lJ6f4kazijYswtZEUOlSv/ozwCPJGE4p80FhvyPRFfkmZSTMI8cH7CgsviyMQKW3wB
MAPWrvr/fxEcLxQesA4zI0bpfGKH1IgXEPk56GemtxM05Ql2m7I/gvjgB8SMRrIvE7YXnfjGiHG0
I3XNl9hp+EjQxXvW5Hv4YE7jG0IFdsPKpvcTQ2Rb/koYP7IYU7IMZxij9aU8tGAxU1vnsHkLgbet
h+urre3Fe1/YuP44STM+QRURjo9bct14RIOGvwWB4TYB7FZvnzkMlXIw6BxvDmpN+/rv85P/M4GK
mvybvPLcYt4VWeKDUBF3MCMJLJFWrZ95FgwRNOI0HsYp8YDIu8Gq3g5W8ONIRIiB2l23pL3eLf0M
U3WEfmcc4c1+k+hp7LFAoD7gOAfWBTWzmHeECAt8hm2QNr6rXE5LDhuLSJGVnqsuRvCCObAZO9gu
ODERBhImcPLxGHATgZ1dhRsCII+JJFYFl0DvxcbYM9FNx+AKEdKahvBtslndR+M8xIQEdFK5g2zF
/tlf+3J8Jq8pLba++tkkFSZ06Y/dfdeDYGPxrXa0Te+Ax/udkI29o1rVPcP8x3L/xu/gnTARwC7g
3mRh92/Hnxk/l3jNJ7MGwQhiQi/32ph2Hu1HRqnMAd9DJruNv4G4KAwEs/pOE7dzQhZ9kMilOC/7
VLQ81YlC8zrnw+Xkkwmwj5NBy3KLUvZdnxsNkS73s75lBJSFrtS7Lbnlmy0b3JcgfyzM9MZvEgd8
0e5Y3RZgFEkpDwGDQbllHgL45DbinRGYiaELDaJ3MVojYyBRMUEsg3zRYw4n9701XOchEkTiYU6v
JXwgekHuniE3H4fOjjsSqj2mb17m3M6yeZoB1BAVwvhQZcAXtBk1aHRFfniiX1F4QOn9stNlrilL
Cg6aC6ofnn+ARKqfz9VD/EaLxkcGMSz22TdQZ/oR5SvFh3LUx93xmZnpka9n/8ZPlZNH+IZ7IrOH
J5ZmCsBar1wGaE5rzbvwtPMo4rWUAA8p6y42XQFOd7SLnAhotgnR/dQB4WcnmV2M0HvULdlkv0S1
ZyOMwAylINaCIHb2Bp4DElq3Fb5/no73WFnxjAzQVZjPRA8JhA+ewW/ceDyZAPvAZNE9JOCMJ/su
gK7XiYcAPGBwKm0V4r6wH1MEY1hnqF253DwwLC7IhMQawpPAw324sdSIuk5j1s/N7+Ih0y2NyWUB
AYyd0sAkLmysn/Nvw/YBaAOCIMby7OTdd/GEQH0mRVIH7KjfBa6C5D0myAKl9w7QKCe++R83CLLD
HvwDrRELQLqigtfG/7GOUIv1gt/w6CDkl/oOlgpsYB8ynzqXjoOsXbRSaMGVF9ivR99HGpyyg82l
pWLWcZGQoUFfAGuJha48ShB1BAi6t1g7tDZP+gg2jnKZr0OvIR+09TNeQmwzSBygHBl5zSXLHdbg
0YNHXRu9J5fEmKC8dDJy9JnTjEiAMK5B2G6GE30qW+QS88Pv8VcAr/cdJmSUEzWTuMjp8hByKyt9
h3CVUcsSK90lgVNciQB80WYKLwfkaf+ssPKRczYuEuRNrBfQnWTmhbgL/euRh3hcH5ndOO944mGS
aBCYKCYkZhU+2d4CyTVLkbRH/H4ziFl8RKzyoHkeLcYnGvqCWMTNt3gnFHXkRsCTWITdetr6Q46d
fZ3cl8xHu0UgI9mUZocQO5i5hGd1KNb4CCgQjJNwdmKrUWyxfjCnN2IFuZ2KecH43AdHeiNvsjhy
b0pIpSiqzgzLAGracccY5mDKWUIUMZXm9VhCXvhyhoefe1kMPGJaeSl/CzEfTrhHw9eUXA7V7zE8
l7BAhxE0yxyxSReRM8LDsfo42uGH5YPUA1dMBvgF6ZFCnBVkTfOA3JaID7O3Zknmpobaui9//ndf
7mlQr3tAmc8WI8GWnTxAyovnBPLd+c1wvwblKHWR6yA9Cng3/+3X+68PKuVjwg10OAuCnsS8ZUYL
+wR5Onj2LW1tMG2aapg673KkbnfwdI4RFhhUiT2XN3e5L1aXoBRFsxBR/Bi00FnAoCYOeV6fxT8X
RdUt7tl3st6YRcFwiokxpw7BoZvihA4Gy/eh6TBAU8TyKZhKq02+B8ZNDUo6GufpUgYTuOEOIrQu
2Yr0jKFZb9IIjIlTywPqfFZ/gKr5DIiDiElkEGxnoMcbiYdbOrx2KBX3VE2ituccC5niA+KPOxu5
7EJziZ5Kwz/+/mPDquKUaWqgsU7nUAO7xVGxYJB5O774c4G7Xyvu/ZXuAW73yN9pbZdtnCqMa6y6
Kr/Y9nsuDPtrVQf05FgFgeQ2Pxdzp8shHXkXN/N/LrkaZSCAxoEnhlukPCW5j11GhOnxhBat298x
7nP78biBqRdAQ1+MY+Wg0LJamU84I9BoD3oDDjFj/7yH6GrW2giomxsdb+OU/tiYDY4a90OTdFtI
qq95oDa0YL7ZD0X1RsEknJaVmXqN83X7XjshOTK+j8rDJWCgwQTSDhUc6mAwHYSsJhqmvnsZD5bq
whj/jh0qgFkzvRCcTaSEuUGN1DhIm9GKbCA7kaEQGrmoF5s6YFmVoVxZicRV015O2lnPcW8D8qKI
bgbvFGE8WFEJXrbTSDONOcy5c1uJSXRKKG64mshE5J9IkImtF4KVIshibZN6g/Nnx4n/jhGbXekk
0Nyy3r5Diug3iPjF0YhrWQGIkmTDk6WEWNzwgUEQoPyxbrvWZsBxIIffzLvv+G6aQdiN95hvIwSe
ZZ0IhFkmhDbDwxMYzqXpofGgQ3rEYtlja3jZ+Pnsz+p6/HD7UCntrosIFkv22eOw0MmOzPi44jZO
PfDjZsWcXgMvKTPQhvb745HScgFewLVLy2ZXiJz+TdLjwaIrfY9F+8LHpbG52Pczps/nxpgY+Rht
PepElEpOK8azfe1sRVCJ/sdAjb7bdBj6rC+wrmGXkLzOF7jVx4iHz4q0mOEidSonxUBhMm+ntNCI
N0haTZEwsUgv7tBuSIWzje1nnc+fuMWi3H6hBE9QZi2vJwFBmfSaSDU9Y4E9AipxLSEXvI5q0v2I
jTMRJFBBUe1RqjMuFQDDlSEviI50BhbiRXg4TiFQ/AKjKHcBY+eZQy+TnjDHa9g4cghpkkugaGJI
dQfJbuPJ9tSnj+7hUYtGWUqZcBeWh/RrE48SCPEPfSA3Dv7qVbEoAnph+dxxQaR5Oi3HA0/xrjSO
h/sKb6zzmxAr//I6ClAWbpambGXMibX//RveTBnQc0nXOPxEzJrDPkanyVCAl6N7BPCDTZA1SRYI
9Y54pFljtA2EA2Xvl35acW6zeoGcsm99+WxuDUnGWoFMGqUp7jzGxO5wwS/4R56XzwpSjde9xJ5P
P299x8BBAxfigfKgANe1yL3Xgwu3d8xxcKezT6TYWAV+iYCaW6nu3LLvAA6wTEJVpV4Ln4QDA0X1
RjqwtPGjuhVoKj6RwmeWNxogABeXfyYtIPUuC25NKrgV6xfqQK4ZlANUGB9gob+0kDw1sk16QBco
OlpGPD8H44rCepghYCn6y19dLfJbS34uaPVAZwhyHnwMJ+865Cd9xiyTT9W7jCpVQhL9Q5moZ+DS
EsLLuXQpk0cFl1f0Z3J9Dzple087701ySNo3JirIQDvI12pfHhU6WSXS2riLyMsO6FadyE16ekjy
pijlWaNe4jvDubQBw7uvCBELeofXh5QGY/qupeh1a+ZNqtJQ/ZR8oahMDiiapJYat6nB5S9oMrKO
kq7MlY00/MtlY1MrfYYqMUWxeHxGHSHFFUR7VcG03zRSeNQfWpRm1ZMUBnQBWhiqtLi+jH1Nqo30
PCi93x8x1Kh5e3e0nBXehlv8lsl0U8tQ+t1GqtZ6MrbjNiVmNcN5dXlF1S+f1Kw9hiAYP/DWl7h5
pEygaTxIpKJ8JL8nuVDl4z3SuvusL+nRyyjjnwwCmn/cj85r4VZtwq8W9YShxk6PGUV358P45PwP
kp+OjQh0SH0/C4FoK9J2LGOk7sGsfcohXOZk7o0+njHCaOVWf/0TnUo9BgH97dU183h8XAcew0rQ
N/jaHtcxxUE1Y5tihXbBWz1tQ+4cQ2LYW5QVfmz0yk6d3EZiZiGaS8phAeioNu+F7LJDKSo5CHHd
1oZ+Ryl1hYSn8yO9jmXDSdlXL/GHuvFN8ZGNkM25RSJ2Qm0srYHWKWa+FDZDx3BAqSlvbh51Hgwp
5c4eE4SvbPEsMXmMJIIoDd4+yATCkYpiEf7Fy0NRGKlrPYByMjgJhauNWFgRMDiAv22g7lv/5hDk
yX5FmVjaMFAe87jcO6cNgp9ueOgyRCKhCr/zfNmf+BkMaIr5c0vqx5yZ81gmmOwiVr86+R5p2sPa
peL07lNaX5/W6u4BFqMdAnXPvbtX7p/YDN+j3lpwhnw6CWwH141Dq3oil9/P/gYB6vjcu7o30Rnl
U0bhOlVEof8nLghCqccfVCv1nKf6zIs4pUdq39xB3y2GLDLTdiKOl8lUwy85C/8uH2eei0VE9gtz
H3fJxyvcilRcxIuU2fgzoTa4MhTrrFCzms/xXWhf6zkZrp/zhzfcc4Je3oNxZRBRCVjrbVTSBwB7
MG/FB/pwCHCzmd0JyUx3ytngrdDylxRQH+/FLXejUUZA4GAs5reY04Ygjlm1IjMMqa9+7rmiXBqE
3a5Zsf7KYkHGTfmYUJexQV+26p1RImiLSBBjEyd+h9WRCqzeMsBCHZfbbgf/T0mBI+MruN/rFqsF
WQ7Iz0GJ7E64hdov86owULqoh/bYyl7i2MgLctOg+oPT+SBjwerMdv+ZYchyGOaD6Ehkh1PMgDV4
1alFRXxbElvuI4wCmUPa50IGcnk/9Gzeh2s6un7d94jqvtzrAdhTvqyghfFuPE4QLEyR93uv+fMR
Ahzi9sIs9Vr2/rHQdHqeunkgrAeWNUlN0XueqLAapoOZ13F1lqeVGNwqe2IqC1F88w/Y9jn9o7Sg
kmiRz0RFAKy8fBrQmR7qxLKxCJEyxviU0bPREZD9gaszktxeQvgSEDVki51aWWUrke4wOAqImtOb
Oh9UEEPSegNcTghfAf2cD52L09vi7XZ+Caj5bX3f/xItMeweIBFB8AyVsR+MrGpA0z9+6uTgIIEW
kMjAnRVQoECBIG53mX+2ffhyFVJXzIA2fFSCIoaJNKEWrwuGXUddIMmsmbG5+W4U7xJUTxfTPYMg
LoFQOtYOuyFeUleHzie20q2ohcxqj5rHVhOK2Dc0DPIo7zfn+m7IrsCpsm2mPUa5HuQZOmX2E47n
tkYAYv+2Oen0Xs7gSAZqJg+fugp/hSeNXjRwLFcHOAWISykakNeJO8MlRv2NQzsUyV4+jxW3Ff9X
dqLP4K4mSoZBtl674BlsFzwJ9QLZu8r6CTjccxnBQkdJfoynZqyozMM7A/Z7TA1ZvQgrXmgi+zr+
jsti/Jjhuxj+XINMZKuegAm0uLCFsJE1DG9mtcRdA0LK8wyZ7vWZcEDfXCf1glWbB2vXa9xb538X
PHbOHauFTS3LjsXCLVIl3hScHIVhkv701j00MMW4qS3ihyZXrrzi0bhTgTmD6HF+bvjKQAzj6Hvi
QnhtMphRYaoJdEe+N2zdKTxK0cRY3Agi23LZj8zxSylRv61HsCHDidbiNRcQtVn+8F7+ZfnFLbC9
eNVI4g3rt7gLqF0TiBZCg+wBGcM0XA8hBemcakZDN0OUhfvyO4c0J0taD8F+wETQseqe6mKVIk2Q
ppx05UGf4ELzLQhxcJbOwYFDkrzI7cnVBTgNzPB9hS7+mnyon5B8CFbBI9uoDKD1zgjEyzGrEE0x
O9bP/b4osIhkahySTpDTFhI22nCYzfIdj5vIBnu6BccwDKjgL9WErDW8GiLDaXi4PibfRR5jeEGP
oiANQMb1mDA7gcJRxw9BzrnGbMKwAQah7emD3PanarqEftA21y8NqsToINRaI1TKZkG4eJA1aMVv
VC6GcxuBnzGuEhlUQ0iixbJ+edF/1U62hLSFA4Cn7B/JQKgG4+5t/2L++/eKZfxE2+u6f92j9rgv
9SOzvNXgula1P8Zpi+FfNhgzykRly0geXKPc4flKEJ7rQmSUDKeIghADkdDBcKeLOiuE3n6bIhho
Gw8tvzyMCdN40AUOppTwRN4o0wd/6gTnjHrSX1tukRfnu2GKbbuxqxU17qexGdWX9rb96S9f1sbu
SgdIroZoA16ksKwIspv3OzFiVR/YFauSHA6WgAusF40QPLmf+4jy/zdve2fyIX9dohvrdnNhnCK6
Kpq0Bz0VQTvdtAa4Vlja+VVlT3ROgKDkyw5uMFDGBLk0CujPe5ZWCSEfveuY6I/7DUsVOXvM1CQ4
2v+CnOVrwtZ4UNKQgyGTXOutGM9zyyL5FjZGfJeDV5/EmveeuUCqen7/qI6JEgtrUMMnUVoT4sQL
HXdHlLegnII+uzOT4+qmGIX/qRM5xWTxY1ivHyH7xoAo5ZvX/sZoEfLBmmHlw0QyFtfuWBIEJ99i
BvPgon6004byDT8YKlQUM1qENPPDiKEX8oJRH5mwjsY10FG+gLGmJMegxcd7J7yyCG5QN7I3IzUh
u4QJUgTNXDHEGejDiOgi/sBtFUt6kA4ptsjn1YXwR8hIUg4e258Hr4+4slFFyCdVAdII5NV4hihE
iRr5ko1e+8yLxOnLZLTaJ1njLax0/L8+wkXwgKsSgeRCM4zyFwmnTCV/g5MXCoruxASEvuIiHKJ6
JaXqisYbHz2q7D7VHFLUSvIB5hmgzEvYudGbXQ9dzDxoYd55nVA4zZDr/mg7IPYrAZVhw840+CdE
RMRMocFE2YGAHAUicAyCBeyciB0J+/ge9RVYLR4MHisUrdRVYoif3Vs8k3+acVwTz63E4r7rE6s0
E9+41aGEfguMghoRqU66wvrx14KRficoW5E8UoVVYRX2TwA//RPKR6QRg1PH5DBcoi8WRREGg8MQ
8SpGkN9X1Ff8fI4IHuaFYwtSigobKVw1k1fX7SvG0UH5NB+sWGoQYPRPXAXegAwD6FeaUdy5YCOA
1MBn/J1EKxp3RHBiRB4LUpT7ohJ+T5oTpl0Ub4DwUEyvExj8df7PUYVvFU8UHorNJ66A8lLrxypD
wBZbKVUQ0G1DgUQ/aqsaZgNCum1iAwsGAJmACIw4lm4uSYlySGgSHG8LH4bC4V8iK+sm81DV/n8L
f4/oQzayFEoC38+lNhEl0S8DPAnwnkgWU2yqmOW+AinPoe4X7+N1Q+WLW/N64F7KfcxEiQAw68V3
jJgViGgmATyiUDuA4ekB0kfsPisuqQcvfVD+fofrmJk+82tQBIpHRw0K+t7cVh0TAczOWn0JhlRw
SmH/f3tPt6EmGzGNDZzcfR+y89sl/un3sJkTXjgVyM8fMYl8cpY20hmVaRoRWov2L0yXvQkJdCvK
LqIo789Z5bP3UZrJMdvmVjXPSgzWBLHjMPciJgqYSWsE15nNFNGGR57Mf0dDtvaEwkk1hxMwXJNT
GuEqdZHcsWEB2wpdL6Co5gKMjocYvy4BGthLMhRn7sGpAMM7Dycb5IHxF1+nVwaGmcfY+Pka/RO7
ZAuZoHsluBpoH/NC+agGX+y5JSixAGsBe2zgxZgJzCIWrBzfVxANAIwxHkeKBhwUXGChchjwd14p
0kTIXMMcXiZ7NHZ+47jsTKCW4qWE5QZsz9L8yTaMApdJneDDQ2BfARyCsPyrpn7U/LyaAvCI0oKL
o3iIdlfaXPKbkJU5QzIRcPK1eTluQnEYG4YOmCvkMZynwZQbCWM7p2rgUZGVYwF3A1VOxF35txH3
pxICXk74QJzSSRc+ALe9r9tDGczcSSFbd/9Y3kIswz3MiaJ5sSgCN/mMikVYU6gHP3G36tmGK9Fg
AXTytLbjx44MILAemhgSCxQsfAhfkFhhZsTuJfAlpmk6QJU/zlEaERG3SqNyjCxygqt4Ve32PbBT
IWwXnXsVwvCig3HxgNL8tyY+DBpEwDjmjHyi3v//+z1XbeJtFgLQBxOibnE58QicrNxnpdJ8Gl2A
8mL7gxdoFylsCdHp0XDE2g1RwJPEa6ECWOmYKrbKZzx9rxUTnHf57LngW60sZJQHVK0H+YCiSzfT
AMWikKmTtCYiZW7Rc03cFxsEujL6Y0F1h4SFIBFbZzhKICtYE//o4NA8UWUgg0dAtseoID5c6V4O
rMIcTnMqcF+SGAIDdHF/fp27rW/M4DK9DOABq0O7BhUHaTGZvPCDOMzC+4k3B0dIjwhj0DQNS/tQ
EsJsdhN0CnHmDeP3EGWUA35ECqrDOnlAil372oxOsjEP0O+JTMkbF0zfOPemrUXIh0vEUDGCdg6+
fALGukHK0dnHfEYiDebVEjqZjwqz7LHB8BFenmobG567GDMW7Cr9sos8jaYdRZoDRulnsEqsbxHx
1a6yLF1aCqGG338iaJz9CTbTvk2FPOKxZJ53u6eRpDlbspODgDxAP6hiJ9CD3AQPixPFj4f9pQHl
VFFcRnmIKZMcCkEQITxH9uYTcLTNHA53Kr5HfCeBX6BJ7IKMO8+ZVCNuJfKv36h8QR9u0ywULNiV
ySMWQ4Xw2PBBUFmQ2MuyLFYaQxQByAysvbhwyGqWvAGOobv181PyWDk9TL5JbhEyeo+MICv39AD4
cZ1FeqDbDKP30XckhD/mLgTYxX4Sq0NFbvXQMCJ5eY4uNvEsKtg0ZArnEOcZFT8096IckSzhY5Ih
02JWjvCKWPgNQKwY2WKmCwG7XOyvSSNvXlwQWNBBFx0NorotAcyzw53hUtw8uUcDf7fS4AQKjOLm
7esL5FEWdS7v8+8dzPcIhR3l8tVFfZGFp3aEHCmpvAuXSBuVNqFMhKQAlIBCRLULSPMIKecEXiwT
EgrUEcJD0GagYrd54r03pQRGHSSENpu8Si/JDMcEbzwWUevHqD2C33Hecb67GAsM4ROOvFNW5Zs2
RnaKBWsGDhrV/TNY2NgSDW40JpKTjsEFJEQCXObjgSiQwESzTfpSHl7c1xLojAcP4Iql29ZGgDaO
tt8P13yPMFXsqcIQfQGTGaAp2uaPRROw/AOXnUG9S+wQogMDUA/46Uo4CJ9jgxGwrC1lghaGMTNn
sUNI7L5QbnB1fGpyroSuCxHvDBcSoA9zsahh9h2dNJs0hNONLyCJQb6LUcLZl5OecGVzU7J8OI9l
C9p5P4F3tsCaYJweIiFcSiZ+a2c4Izkkj7Dv8eQNZ9QDQszEtB4QGEL4+auKoS8wrEFQ7rPld410
4h4RQLIk2eQyB+zZo/oWwlQJoyWrEkAiwlgTlI4lBU9CzRKDsRwulwXOHGz5ulhxKC35bSvF4H3I
hJDAE0aC6Y4bb4wvISlHKPOFkHN1YIySK0XolhAamNyajryRXS3cUvByIh/WduitmRZCwiHeD9Cg
Z1BortQLe0+3g4ZBOrlUvV/MHJgx0Q784nkB+A+ATP3vCF8pQCGHvAa8XFYMx9m+12kg8EZxEz8Z
pAeheBdJgHqiJ2IBRFKPQBr9oCODqNJbChcRtgGf0Dy/b/On9x2JcyEc7B7KiAnw6eQRseTTb+pX
r8uCL2G6dIVMIQwxZpfQEJqViUxXm98pS1F5w6iIEpb5SjgMMYsSyf71tdobAEfkDK+zFJGLhc4Y
YUlJKg47ncIOCrxMWQ4BWy8oWpl8iVaWlQegdgO98VmBIRNECkfCTN1/1pzhP+0kfPdLUCBDuDi8
3RPqReItF2j0lfD3gughK2El3hTCp5rpofbyuW+hfzeae4OHLhIElPJZ7jHz2L7tPhzANRh4H+f7
gV6sA/gfKBWm8znCvo0QksQDUFJSkrcKTyzqP2Ab9Awk5M6RKmNWRiVH4oC2b5YMoetDBN9DXMEs
/myhgJI9X2QUYHelFSgnzZKgrwktFa0FzR8P5x5JlddFGBD/hDaCcZduSSfFDB9skjFhJs7gdHOk
Ndg0+PYQvFOkEJDOyN8wibEJrktCOdYiEpaOiWhUfvR3Ii//OwSBiv98HIECRyd76sqOhahJrGJk
e3kVx4cSF0baQV8+R7IjekD4BwNNGVoyGw2HQ6rSgwPCqrx8eehV/pgA7H7nKvIOAx3ClVgO7/4H
ZpHzKu5vJGxTfgL5UAQ38GE4G3w3CX6G0w48Knl+Hu2isCl2Xs0sYQKJP4xgHNGrGcwHYIobCS26
gPY1ag0a5MrPpnjEUHQphI68wSdFONUPgp1kYYKWmTX2pDV0CLWAGCf4gYIDXI23QZFCjsNlTjY0
cWpvou8FwIv2KjuxQ/TYXWunYn7Acy6XM2LPbu0Uyb1y8Y336Iva5eF0l4AfqqZurTBOy+cH3IpE
u091LW6fXoWq7CMEbSDF1TXpqnGvdgqyz3WHxJQ7dg5I3oA5eNQDYmIxDTnB9qi83nbehpQnncyc
myAni1UT8YgckUTmGxcPYofktH+fkgS5r7rsGocnUgxBJT8MVRCZLDuifAkXJk24H2YE2NexCPm9
BRCZDHqodIyXtrQpH/ZQx6FDYqYwG15e1qWIsCJdcZSC76KQQO9OBtPVASAiKbZ20twDPF9qs+ZK
bp/VbFtMTIVXU5zRpamJDsuyvW8u63wsIy03llRWRsSGrUaZR5h5491T/zfLqQTIe/xs9XHm6dzS
bNqldZATHb+DnXlYdZTgerWAjMjnsiC8Yv7gaefoqQo+jafM5SAfY3DSxyxzRCySK+NUm4+r/THc
gwd7ime7MyHbNy8XZbX72azhNYXsHgU6va63bg5P57V5P81D4w6nb/B1cz3kN3li7A5iUVVHrCle
RTmWhVnIyEeP7fNji8AuM90iOKoi+LmHgyCJq7Fns6Da4l9PZF+6umS2+/uJW2pG9QD5g36RMlUU
yDqVGGpPgWVo6Jz6CV5P/EbgFH0JEZOI6ua+hL4SW1i5HyRUlZwDSs89ulrWl1d0peAqJy8WZ4HC
iMCn7vQSi/S/XoA6k2PCCYSIPmTpYQnY41UlHYVtjPy5f+JSZAP7BxTUKyLXJPz5iFNtVFbC/s5p
h8WSkKDwxPI5zH5weBLnzGFo3EhURf1jFg1nLbsPN82Bos3H5JC61/0gQECMhxjOToMvJWGLcb7i
usXYWmv/8nFvlNd3j4IeEo/9Gvo9HjrcAPK8Fxu72jGWl5WxpF6vRw2ghmn8wdfYFf4Dc3uBCj+S
jp5znj4WWyOgKhusR5YmhirP8PSJ7PJgORUd2kQhoD+R59wN9Id991fYBYZS/BHXtWGpMVZtfjob
CQkfdCxooUWpmk3z6cUl8AXFrqDgsmnPJ2fEZUYnb8xZEjv/HvUl4ljs13Ra3CCYUlAeM8uZtozp
feKf2HAdzo91mVNaIs0WJ559dY+nUFSborzMltj5ntxzb5+lB64zQd06SLKTLsx0zI6dHQYBrncy
ckhBY3em2Kd7EVUpkjJq/featAxiv/3Te02J5Kl7thgm1BH6P3TrCQ2XRGX63CIR9kX91xM8Hje1
HAnWDqMulimytj871eVv5AXRbisIZWRmmtLC7hE0IkcYE/2Fhoe8IYTm1ICiiUfvieZAlHkP80+o
c4hD6ltEDCGVozzEsT3gFaAUMZ0jfe5ER383rtHR9MNOECRKXB5A6M3vVgswaEkmQQm2HjdgICQk
+f34in/Y5FYiX40Ga6xEBCuaj70aYIS1YOR9tNLcyEA4sGTvg768eIwOiAcxM0KPjIc176PCyva3
deWDqZm1fWTAABEzaNgk9wnfBOTnkWmHCQq/hgYesAGyegIi2ch3DnezN+9Ht450W5LITDl+uoI6
oii1pfGZQBu7F8CRQox8/M86nZ05pC3YBIc8DFq6R45TswHAxnwknDp8Ayo4W5mpATJaH1zYrQ/l
4RNWzpV+X/www+e4xcskl1MQGmOkrz4u2g3IBnmnoB+EUJMqglwLY8vXJaXKK3j0wM6D1v26wwlA
RReqE/FhBtHTfgDh8CRGKGa4JgaAhwB1iqAnMPoh79CENMLTgkIHCRtmDGQ6/4EyL6d1EaigdqAL
fTlYTwyAKMQ2FFY3IArIaNKmoG+4qi7ytvkVySFXuToP/uks283jPJgSKRjqS8VjUgL4jB4Npuoh
i6+LHG3YcAITc1sJro+f0SLYkebAPdwZZZDHcnjfGRM+6OYFScmR5jHy1uhuZmfO01ga9zPzt/1N
sDhyFa9BvpKRCCnTOxhUE2rwWr9DQdL4ZWwAo/U9jnpX7VSuar6DaKDVQTcHAoDWY7USSBmcJiLI
VSo+hOEjyupCXiC4y6XG3GNuCPixP2NebkjGww+wAIfqzZvpfcS1HHGbYoVNXvsPF/YVfsJ/cUfN
0/oXfNQm+R5aFapSm3OLvbjggyg7EwtW28O3RWMNwatHpKRxIYHy/p0tcWLrTeW8NPNY3Li68nTV
Er9myg934NxHxhhy12kn3YzIpEifDeIPmq5luaSUON3mBPyt35nVX5dTyuQpY4QnzaSNuoU+Svf3
ydW5uR1d9JRfgMJO7n69zmRo2Khycb16twPbmDsYUTuZQ7Ab94N/I2K8HyNueAwvzvncX/fX3Qj+
D2YZMePy3I2eJEz4w+05hbaVeJiVzDQIKTaRvBjBxy8iOGh2yOh4PhtBGlM/W3p8Rdi5v0yvU2VU
L6UE7BTZr26em72xTSv7XC/rZeMz9ah7m3qsbi9L2NxjO/klLAjei/V4xkMHuE/ALaCpMhseefaJ
BuKjAUStmZV5lv/eQnlGevbTEVywcdRnMNf7YdCfGfCXgsdmZO1eC9REcm84xHoJVBMau3aifRx8
YcjvXn62hion1dJ5MwzWZlDMGMZZUJhvW50jjTwNA1K/55RDHh1NxMfWElKmfS6+eLDlP8m9IIFd
E164MGx9NrSHASF7UO1MPLN7W2kBW+oRFA3L+h46w4CZSIWn2RCsvjzjDWa603mXiAJurYP8T9AJ
sDiSo++l2aT/tErwE0BsvyDEaMkTWpNwhRYEbUFm34jDvSd5PQfULCnJ+D4+lVf04HnQ3nGHMbxC
DuE4+RYoUkEDv12mqslTZvLpy/dGY4kGCaQr7Sw9em9wuJXE6Ac8wapF0gdqUr4vUie/zK7BOZlA
fX5vQGt7j0CMdBSLEyN6Pp+dkPFVWQQ4fYslQPEzqCzLjcK0HqRhpMqwT696d/e5JWqO2s4F34el
IvgPPQcODErBQO8F5AC5xgb09RbT9SkhcbyEov3dz+RlLYesnCyscsjBfQ88NQ+HRRaXpSaMcGQu
9UNg7nRSScnvwGtal+8oA50C7st16juA9wiZN8T5BcDM+BupHKGpKS17gmWsnCfOli64K2A4ibot
qECJ437biFQpZmaoDPJ1O+HOLMa9B8rfDSs42oftYKZg3dJdFY2E7hYInzGneNzsVrm8TrtRblN6
85Q89tPLknXuRU0AJnzb1eMfR8WWMs+YaGPii6P/RbfOZnpmnNmQgUo4peUzmA3bOgg3AQiYHFBc
LVAiJHCGM+NAIA1QONmA+vmzQnudW2haf2IKTx30NsytPmN5QjVNU42YfQw2r6PsPHQrY9My7fu7
+MTl9jUlWz8E4WR+zSN8xIrzCzg0FEAqmCCpAiECS/b+bCQDgJPhCTpOmt8fiEDuf4PeGMCKy1bF
qOFnmstQuTHRacQ1Rd2J96BCedCAFrSyAqTElWIaiNdqF/3gvolpHEd31Eh0s0l/Ke+qGcAXsGQ5
UTHrFK6AyyukODTZvKZBkq+E5QKTEmWO+FUu+Kjuc/wPk7rFdSA7X7u14X6g/Ba3mK1y8lgNPA42
LhdguEjCykWxYHvioMXnIV4G7SgiA1TCPZdBizMk5KseMjiObiteISHSQhQXwOQJJwrSkLH4VWCU
gZ76AtYBRCA1p3TCn4GLiqNiBDZoRLkQ3E0dCIoh9cB/bAhv97H7IDsVpAP7tkLaCsJjSGqY92rF
xnxWN/8j6b6WE1uWIIB+ERF48yq8twINLwRCCO89X39W68TR6OpqGMze3V1VWZlZ5Jyl6+DQulbD
rMu79yU7I4GVj9lOr+mGyjQ8IxJzL/IVLyL0ncAgxkVQkBiN07MfqkQqfMe1LQLEggEP8NVunGJn
YwXq6lSPOkbQvCp2Kr+qxveqHlgnj2G468efTOn6c+IF9W7wfmwZh1ORR0Ke3ekcYIMBY7A/AF0K
56yxRWFDRD3/xOLVeGylhzzRitufaDFwvQ4UCAntpxOWTMp2+UAJzp+mPr7DZZCbHVpBoXfBCUOy
7ozJWKd6CepNVJ2eFlhV94nPmWfhK9oOvLnKbR4bMbWuIFfu88lppg6U0c82qXvfXwVTx0WGGI11
Y422pZgePlrsJSunbqy+GMfqm67DB5bShX4ANKLzZHGHsBeEhcRKYHby/2K2Ck8c0aO0gwYzbraG
QuqMA0jD+amq1jrQV4GkFu5h7NIOuukXbIM6aQbUhVwxA8VuHCsX0aN3uHrUuZKgJYdufGT/rT6v
I/NM1BJeb1JdjZelRTEg+rtPPA1g6QsnMqKR8SrtqpnypP/GEelmunsNKe2Ur6Cy5kwW664aI5BB
sXN8Gb7ykWwngJShuMoUU/DAZ3c9fJU2949Rqpao5cr/Vp3V4NQAVK4GR37hzp3uhlsnoxATj4qx
3ztSUevfo4B+83to5Jp4LKXXLN2PtzFd+nTmAzMnB42Vl+Ss0l5VU91DgzS37F1kRObxo8TBr+Zp
gDZ9tnsdFVbof3xDnigN4UiIoafP8HEjPWVYH1Jf9P8+ZpMfQKXZrB+5VlAEirU0q5s5Z5YA7s+P
36HgDF2ELQGquExxy+RdxQrNHRxHQCQ4bniKTZMFy7U+GfDdixr14t7sypCpOla9OpxDjoZC9qfD
r101nlP9wkjrXmJSecFjDOv4iPoU199166wj2NzCE47hizX7x7L+HMZ+3RW1ZO80yOzLTMrOH5vB
exhDXEJudyH9Mme+en6NeTY9JgbbXWHL+KqwGmTKmfKWkGyZT8YKG59lurX7a9FE+By9+K36zGDX
BFsFJSTzjxQedxmsYKgifSLHt5HrxRmeM36ZfcD+Wz8lzfpkQDhJGak2n2AREkVq/GhgZpTwH37P
7IyPtl7N3EyLMeDk/hud7X/T/QlyolR2to6VQSi/62E2UXyUbiVmBqkmnze+OcXI0ICkrtEZLPi/
ZrcZw3Y50/gpnnTX02BG8O5Z9YPk4GZmwk/QQZ31KRrQopWYVrV31L3ZwaJ5rqR/rhX8pLw62Rdr
BgcGo50O3MDEG5DE4fFx95GYotSA0wbH3ik/J6XXP/2gw7oY1sTiM1sFh9dW8FSnN//O5yBYXMad
ALn6rpsZOSCaq674UlnUs9O/oTHXQRYT8PdBB6cByFf9E9aiORFxuMyRsKkdob4Znt1/wXCeGCHW
Vk8tkj4H3tWH4fWnBbLsaLcH6wJhMeWQz3Dkan2vO8fOosKr7PbU7pHlBJw1xDyT59nqkGOysAc+
ZIPy9zbXypt04PrfSRY3XYRWk5bDjXvcbYrEobYLTTb9ixFoVMvw/t25RyEbofkFX7rG8pCkXBHT
9TZ3wjVRhi98IYWaRdA1L+rPn+T8mdCdwh+JimdvZt35ROOhiR0NAP07zAq6mNXNPMFoNw57hNUc
v/8Opvso+4NmEzqicijCzr73L7du0SgNqCFxjTuZKGpiinJIwMBe0XBzuXUWEqEJdkXz1vU1c7GA
FE3o83mJVzmQhaF6+LnhIlz5ZZXXX6yJAwEa6tBj3VQ8VldTLNCS3Ogu/yPiWxTQZWNUWslHIREs
cb+kffRoZXncWRVVkv5ypUs/wwTHq2EafK+kivhjhIGOwzL62b4efQXxk5T0vCyiqwi5iP0kJadp
8lIimJQU0RKiSUzxajREF4nyvYGFwe+4KEq95BAmsQb95HXXWM6CXnr9tY6EycDYgMDzhQLp66Ku
QwZFDMZCoDGNielQWmIYfY/UbBGvLXPlY4MoxpjCZsjG6APR1hiCMgnWfPEsu16Udvs8SAdhDt1e
z7vAj/aerMN0OrjloSoNQ/6ltYW3pKksdSFHjYccJnQ+hoYx7wrwmxONb9yk9T7mkYEaovT02DEJ
5Xj/X0KlE/wKXCStSQ69g3j4W5AS2TQvY69Le5KRDRgU8ct56zR9V8VTneVdl6PcNJDopZ5ThJDc
l3+njciGFCPI7mAWaINZGtnplfpBT4j7/Uluxb6LPZgEJDPLajYEpzcm97kgPVu0omgsh99kmZPq
4VCfaNakMwHbriJ3cvrayDNFlVt5Y43spizN5cVkS/LiVKC2/D/NETkXyLKuYUTDg/AYV0Rop8Iu
E+yOAVFgKNXkZK7myY612FHcGFq+exw8U+w/NSa4MugMG5XA9vaps7/ssxjkidDe96UeHDod0GJT
oKL65kd2zhWEYbMvlUGVwAiU5zyrnJqYDLepK+Kldz3X4rHwiaGZ7OQQ+6CDq+Z9FJDilLdbOJiW
gsN5K8TjJeC/zoYuaZBF2OO7rpZg+/QM5LbXZ+p7OdP69fvJv1MycDYwDoGeHbCn1na8s1oX0kb0
FpLQdSdmecKUkHUn4QWC57ug19o6NcHSzVt53458A8G9sXPdIQ2ETzdOWFE1PmS6IfpUFU44HJdW
TX0DgfNaRwgJfzDQO4tmordoXusCy6rpd6ELuWhCviHe5PSKCI2zALMDzPfRD/0HiZHNWL3WeGQ2
Ms2nE/5Ze/YuQdk/qUTbyf6GeMu2PRUeaCuNFQiInpKPSzOh4qr528y2kES74zCTauaa8VPBA0ID
wUt73tOluGrsGvdJUcvg0Ei2s+1IM9uOLfPL1qbBs6axIJofnKfXYeo37bWGqdqyx1d41dlP1xRg
v8lZiuNAe6U1HBRveYlMhGVEqiisP9VQsxyRrTS1Ff9atiYscfv7ShI7rLrlERPNLxrPmvk6tJUL
ge9Yl6qkepmWOxFriWQPs6CrS08T85E2jaUWne5m/147yKg823W4a2QBsvg7VXGV76Yit/tuab7s
zx83uTdIUPm6LCRzJnZ9pLqRsWvYW8xRdiShR/3gP782PfDNnBmC5Im6mGbp+p1pQfZfnXdv9+Ud
agnkpLiLuVlnYaBRT7i511fJj82n9Kt5+NzY66n6tn+2AJuZbx7Y8i0+CVxaELcLk38BLydsQTj5
zlyDTQD3qMfnvY15AHLX3zpmgxAjLGWd9jF7AMsb+XMN7mGs1fcLNCLhF6EFrZNb3nukt40Da/Pp
VPtH3NYnBf9aQdqlzDWhCElJZqjFjXJhuopxMaMnu03Jmz6MzyHe6N0IZD77fbQqx3prjg5sJ1k7
VC66PEH7QvNl93hayFJ7OQvF5WYsH+GiAYMfXUeZXqqHfHD9jo3eo834+s0LhR1n6vvQ1e7lguI1
/96Rfgwelw17GmeCgLgVafMhBMqaRhBksAZ2DhTwEHcT6ogEpY8DLv9EpXFmHc6uwL1g7ZP4isBl
cabJo7U4/kAUpymk0693OteES1juSaihIzCI+Z9V/tzTYNfBSu3n+G89O7dvYx8qVzp3EqVnw/My
UhJLqkYIDAMRXbHquQe59uP39utHSs9Qt10bBIgYHUPGomrobTVopON/1pmIdV/vr13rDTIi61W3
OYqjvzuZwLkhMN6mJ8JyJeZpqi7HkkL23PSYu96mItb2H73wUJsBjqHKNHVDdjh9TbMcY47eToia
zOHRGZQW6Y8Sq2YUJm0kzalJcFNAYBGbbqFQFNsMrQjkPCzezp/rqUZFKECpB7DBORGRC8m248E6
lH2BWMgSFXKGzc1HNlNw7fErMQ5vU6OnDXHdrou70ftRppw93iv7RS3B5rgG8rljbd4DLRYGNMHL
1H/sZStJxKbxSsbV38sumWn/5gxK/Fqap8RFmCFzrJQm1rLfN8UDdAtNO0L+ija1IiFOfSez/ce7
GmQHscaKu3i2H7nUTkag6prjo55r67OONLmhgY/Ii2asvhOEBsXXrpB7BTXh2Uxz7h9HhkEif55V
Ia+99wrTWyJWcNH2PxnSZrjBaQjF9xXlgfDC6c3HvowN3d7yd0/RJtKNGPh+Lu0dQNcifEg8lidu
f8xVZCGS+iBhNU0eALk2bF0dvS34YrqqZbG8FI1fYY0uM1tx6jsVNmtaCh5TH5ffYyP15f7IQO/n
4slsUCLHRfDdxwQP/DWUBc70icKK13qHp8wb4MrP6FZg1cfXF8UJaw63QOM/O0XX5sq6Us8EmTdz
q6FlIH/jm/VFfRsQkRY9GX8QGEmw2VgeRZ2Tmt+2DrMZ7v1jO1HIoK3LhNazR1MuFJ+yIKdGgyfX
cY+lLTdOFzCQ999EuMiXCTv7HzQt2djyB+ahZaGvuCsZs2X7WFQVuMf5WvSQwAsNwp8JchRBy/4H
b2ChndNJyynwozbBSHVTlx+tfya/a3ZkRS9ksWYWZdaoFu7ib768J4Yn/eO/5UU9L9r40kmOOW3I
ZPUAusV5UtrO5ZlyD2/b18W41Pal+2jhgapjvJiMSzoPpvJ5bSiM/EzdiOPMCJ0gRkbExmWchaKB
9gOLR573EfcunwYl8FrQDPj0DC4ROEkZs+1M4FVPpHHJOiOM2vYfjkxCL7qbG70+L7S8YRFGuOfe
jQVl7VL0uoqJheXzCD656gClEaosiHBJgZnQa/59Ny6tMIYDd0t1ERsxuRBSsmp5U/z4mdwD//Y+
cBU83AW+ccPgzCfX+mdClyUE2WXPjlxGX3UtHhK1zbU0sQ97KYrDoyE1MN/8kXzMfJ1MPrB2+IZ+
PoPpsXvDwffSCw4xoSpKDh1fUwcayHkVbZ7PBYfGNTVXDzi8nEMhxft3r94hjjyhAogI5NLxes8Q
pTN93/S1gpRICg1qrMDU77NNRr6kOaXB8/a84QAHjHMr2BA4ArifBTm6e++tBLeECQFk8L9RDYgI
jmhn8TJJFBQMRJ2mFpY3G05E5IgcPKGwvzssmlfD3S3rMFTVFAsLoCk5JAANCSr0Kz73E9pMro6+
MwqrIxbWCH7LvX3u+4v4PPedqj8HC148976bdu9HmzbOYRwYj91X89C9Ne/t3CgRYt7nk977A0Xu
8/2tJBSaN+M/fsRjfvp8zTmpzA/zG18l3uFV2OXfFXzxmhJkfP9Vu8SHvtFUwJx7Fo6iNLCpfX4D
5gUXV2Rsp72mmSDX8teO63O84IK4KYKXhvQqzGxUiPyPiesvpmtCkru5/zF5Zjjh77D8EVzXgVI5
6aoMJl14p/8NN+bLN2z7qXuw7kSHm17815O/tyWBl0RV9FD42O4uvtLHPOx3jri/4IfEohzgznfw
9VtkjUIsGtrBAVsxvcXbEBZSVctNtnOaH/m2YVYxwkrnH3MyDIU+eqIpPHXBzvZP/wZ/2QvvsAKW
pegWsc6GpzE+1toTfKoDVPoykRySfzIkMsvZrRdu3T/nwt3EslPwJkPujYcl5BfqLuYC2fx9lx/7
pZOF9mzFZYT5GxeOnzDQTaQWGil2Buc+LoRk3JecXb3/QCbcOX75uWB3UR+wmHf6fKf/HUcQKAmh
REgWi+qNkrjFj1Z5PEerrgUmA3NyB6ue92g3f35vPlfdx+erdWs9q+vOnRxyUV/VE4V7m7Kl5bA1
8OiOWBeu86aXmR16iQZ7H31DB9E8U3fCPBxMSHjfiW8BQ1qJkks6G3yosgFulaReQBMLddWmJsuU
eREpecj7G1nD+5CjTsLMOYncfbSDAflNauSRYpHs1fALRqNkJsH+OrsI05EdeY9e/DM7XeLkd+7K
4JcCWz13HwhkUgrAz1NrFwtgthlGsGeW4VeZL44YFiZfHH04oITd7tfCEgLGvbpii8R6yoF25rnk
V1atZW7VWo++W6c2PuTc92vD7J1BcnjtXMa37oTb2DWEy1UXWQ5Adew7qn3Z5QbU0Th8pufnRDDI
lyI51AR9i8gZGV+F4cvu+5pvvCRIVqVs1w+yxNAw4+HtvprRSzj+5FtWRRjywrDGiwnxIcQIXYm6
BNr13oYRupDDbCdWT0/tZJYyQBrb8TY8D+R4zvVF79xw2oFl9MCJGF0GU4lmR3wBOdnMlgstSSeh
XpfoMbPXtoPE19u4klc+hSkdTsrnbC2pDGERKY+q2GhAp2AhPqZ9Xpgsi9ThMHWRTzTG/BjGhm9l
OBSJU1J0w3K07f51j7rt1Miwdi63a3NYGPMVzHwZR+qLbD7IEcP4uKLnfgYydT4NY4xXzqbv3gQQ
LhJs01VUhSMZJUJrNB9ntH0oZEigH/nnA2howFzwGfXkEkSvvqsH6sA1JFXbxvNrMc31pZdab9PY
LNcgldW7fkEHptIjo5m8ZZ/h+vXXSBU7jLPb/R6k2Rqer3ymLVNzBdEzZKypyMdkoemLL89YE+Bv
zoLqn/aLEvUjahzz1rQMJDMOufkkxzUZz5P8O3985q8UYO198mPL/RlhtLmSFKwLWzPAQQxOJeWc
KCDsD3LD3DyO0CdFY9QPxDrxzdXj/TjiPR0LO5Z7mAjzSCE9yR9YDmuOQ2q1OOivuBg/gsdMPPNx
dEaNn/MdOn89M3wPz73nEO69F0yHvt3f+Qca7+/mJ2ONdELSTF8+jeDRcgA1rGu4xztZ5c89Ik1M
fRANDya8GVLoa/56ZKqYfyouvy+EsuMMhgbTXL1xWc3fNYnNb3q413xSsvX19LlIHo0XHS7NMAIw
z12/1WxhEqqTVTqgM4TtMzv9e1zzRzi6+Kp/5vQXX6ET7tf1IwF6oZeLF49ON+1K0suU4/7jFcuf
bIjeCa1ulPj30LnjVPQb0mwRqrt5FM6zxeuDOuy+z1//ZQnhyPza58RH7MeCifZ2o8P3Y/QYned7
+7r5VHI33759XqWmSsnxtjv5Pjav8z2EJb9rR+uvkVv58mKBg/AIq+L07TfewXIRLkOUIUEWtJW/
w1Szxcuk8DCnMvp361ld8wvFVCRowVVz+v3swAKOLyWHWQ/1p60SJL5RfDoTAKjbj3mzPqT5uXSF
mwqOA5gMs0UH3dr88oExss9fE9asl2KOh9+zIIzL8RKiUZwWM3gyifPXUIkYKvCQW6xnTx5zf6M1
SRovw7PdnQ2KQUcAE4RzIgB7tvZ1NpnbLmwProwy/35A4vGyT1JAlepvsB96faAD4XK63GMlineH
OWF/QYHXDZCwk8j5epeZ/aV1UENnbbarms0uQ/XtB9Wgkxsc7N3KKSRhKqAktAgPKhdmrXma85d7
FkX2Mkv3pdMPOkwksADwSPyIEGB3PzQ+QRvmGzsZoqEGenTxuxw2TjE2RdyLfFQbPbYonOjUsFId
/n65Cqmg2l+0UH5PXdFt9dlJVIMz8bPD5GGPNsCPgkkU6ejs7p+nUBXkvnmGR1EzpvC1JkXPjEWW
699+vRIhqDMKleT+79V9txPtKD3H69eB70h2xLJQ06YAstGX+FmRYFKaJEJWDDF+MSt+/Cr8QOBE
3RR5KsD7zFu+/bqiD8iuRLeB8J38vBgk5ipOxol2pv/uJ8fHr+fMwogDphyEHgd1tcSm5wdNqWt2
vUlcC25rtPV3gOYzLm3mIzhiGdmLmv3tYnrnV11uV7y7JilZltZK77lj38pDYIlnwgnuYNwMD8Vk
948jBxynubIgIiVpuHPz8ps5GX8aoutqUxVaxCRwDG8YQdiRU0o0uD5IhN45E7LrHKIkw5kKN0Sp
jfQn4dzg/wBWSIc6+AVtKV2Q2XL9JRupRU+iKn7J4cRWSaJSfa7MuwHJqI1GR2tbedaBCG1nV1uS
IewnGxoT4m/5EPc6Gu94WVQy25oCUgEjOitpM+314DYUuOVnkdmqJSVedzSZTMxMDu8N5DnZ6c9r
vG1v5jezJPBMl23tz1OsLurjfnIGJfeoR3pr5vESNQIYaBXbiXX7fS6n6J3w/wEHgW+sHL91o2ZE
5PcD4vIgapOwH4FZPBtl9SgbKqF2aiQluH4f5vRnScqddRuVQ0NwlKif5jx5FsUEnck3g8f5KczS
6VOsLfvvuv87JwUsbNux0f37XU/VLwGOgCo5JvhdGr5Z2VQe76LcxLTVhwkK6dCW2bWCXPUwvTe2
g2Vn3dlfKtfGcrDrMeGtcqGBeCEhqH+e1eycLEsuoQjdh94/TInz6QQAF50rY4wv2VTcixxDzgCh
I3bX371EN8o+J78wfDRRxMnvmw4e5+7cyrTAsrQbkXLnaCDx5/mb7XKL0/rVU8mh15znP1Dh1983
c2wJYP4M+TupqKHNtfi5+Ow9u8vR5vERvlg+bsvnV373FdmCoTfnyjZZ2kTK6Mm7TykuxL2ZMtZB
8sof1RXeBQ27CoGsvbgqRrKldZuW/6GKckuI1D84SPQtIXfgNqZwPBX3fXIB7UM0hfSiGv30iRPG
Csts2VuOtzOFh5zav76KiWFWIO+je5g8PhnuimvAK2FjjUuSXhO44Ufe6Pr9j7GYe+yHaFN+bGpm
+9gmJ2++qzv82YFvaR2cHVemGDHhxHAimCgWdLZzrkwaL/PeuuG/ZP91I3LafZ0KN00lxMWPd2tb
f7cS42T7ovGcgdnfa1dpUvdcXzQ59ldvpbUEsZto0vIlAoVb1ZHqTdhiEka1rvVzPVtNd9Qk75fJ
CcHWItOaNNLVGMarjKS1r1AZdIJGAa6eaULKsxQFcKnyU9PlDBF6foc5ogYPwHJr8bl6dr7vXz7p
KrvaM5WY/XT3x7iEZmBV+8yV9DRXv4xVJnZTzEKedKDVgfNBNHr4pDYLlYVnu+PR7KZCCqT3MoQc
IGGHulcUZJO4L7gTKWPfbT3Xfh7B6lZeJ5e8VXdU19cqHRTggtFnQzHnYdvZon6B6XofhtldLPGE
waZXg9TvbQXL/NZ9taiC0V5IdNqifueCw2IuZJNDkaMMCJBiX/kYr2fJKWMDsWVVCAaXjn8Hv+5U
JTpP6M2oMIkglXzm4GQ7L74T3K8qj+YLbaUOR2LvWr+EKZnKWpfhyJflQysrjOddJyzV8GbZ14SN
lqpwveyeupsxfRRzsgvVxKGZ45ec62V6mRbme2v7nf1ZfNKjNRefmZ7akkW06USKOE0o7EM/BJlj
sKXallC/CqdPZBwiVNoMPQFGbOzIgi5w8RH6E0pSrJsg4qQA7NjGxvaEES+5FsID3QWuIfeDdXtR
C4vUHBUqVTALNQAvbhn9iHJ4lP63bE8GqZZGCAMLy5z3tLmohpJRTnuflt6xeCHtGKxxKQz4+6dt
56GXVP74jfLzT30OYCIZeMzv/QMnWVbLIvDSUCckxEj7XsjNBCNn3aP4mCJ88OdlPFYAJi2LMoTM
7Lgsag4fG0n+SOVjB72sc0diA/89q+A0CFwRKrFl+8eWjemQ4ZIlgS3ZlRlFx2fmQX+swkd3/3Vh
ThCmwiJsD5cdoED29zXM1iYMoV/74jaUoPQfzCqBcTxq7jluqwKZJ9YQ671+gzp00YNE8UdFJUyH
0MnuUZLAeejlCfwx+wX6nib2oihnsjJQgL4bm8r635vhMk5hZ992lnX/dBR0UKf5kuTYik9FWag7
uVwxt7b54B2sD6N2b8FQIHuB5McUra7ENWtkGnrOSGkI8Yw2TuN9O/OtPm0+TK+58Dn7e5yIDdNL
wNzzQaXqTUZm2ioyxYfJO5KFBkuu2Ndy8PxaL1hCvEuosTv2nFV5VCCJI46znmVD0yTBtyWhovpK
J2Lryx+WVqHOrgUcmzkbC2QSHdwsq82KTPGtv5WB2RYnpJWlu8PypF92qNFZb4vXPrjHG/lM1Q3a
WRm7dUR5ZWZsoHEQlIib6Ol1PDXnkpt9/HngyIU7FC7/IxgNTLqXIX0wt0r1ttlYMy6n8NV3aKoI
pT+yBLiVBuZdLgI4RMAOu9SYvMUK7+SkH/bNPay9G7uyrzz6ANbTCF0hhKFNbVFEgNM5MVzF+1Po
KasKR0PLB9mfRCveMfo9Y9dxHafZ+uTfDLBd6PHqMleXBSAYgdG6nQme9hh1xXf9Hn6ENLMI96Bl
W6ObI55G2nN0ZOqXKSKl1WP0QcfKfpQcZD4NQKvG2/t6rBdtBz7QugR+jjUYw0G2O8Fg8IxmGViJ
rykDc4P5AtgFWQRoRL5gF4t6bBBgHH2PVTn6JEgizJSXVXP+4gHkcF3bPPAM0aXCtA6Th/wD0RXq
8xCI2fcBs5nB51oGIj4e9EBBOF90zzUlbfhmysn7bjDGpim9yDploDxPJKR8dJpreoRXV02/xYvv
HlN5dsrxLmuRGtAj3pVCG94tRR3q6MnPRQjsXPbDhWzNZ/sBcWpuSEz/ENHjz/ESpg7BeMeP6fnn
oi4t3HrmHrT0DwI4s2XTiEdTBt5s/z1/cGnUlvAX3OVqvHgdbLK8bzMzaetleA1qjRxLs20pytpi
UUAIl3s2+cVXlVqLTJhjLq1/lvz3RaQ4lDdzsm0nu9eCHBvEdUWPK4MWi68prvCODIkkSOFTAZNq
3TGYbKSHQU607DwL5s8G1qnlq22IRliKfEWn6w5lZZhJtf15IL4VAbEYPM5BjwwHzXLgnOQF5E7L
cquqkfq9DQ+wN+SckslF8RGnYwu7hI0Cux2ELhQlwQLjAcpqJF6siNMgscUx/DOpKNxHoCsQoYGi
VaEt9J+/17EPE2VjaEwimPHTfrQ1IWBpiOgxWB7oXIs+hcxoJ+6EoeGvTyjkq5XmVl20qoLmNo62
9O/UWnbCe8dcyczQaZ9YwNhPv7Cl1rsaWE1uz9WncJRIGsKOQIsq7prUuzrmm9pZ705A6kr5dKpU
8c2EBaFvcyzuPn1O1hHON/h6DVUqwYwgfOaULDr+yR+HkfwPwPjPWmjyC+yzxmfsIWpPwLFcz0uB
4l0tify+vRJdsyhmUv+WHv1TMv/k3UoCHvuG2PbDvoiMHj2b6HNXu/AkMe1euvzHf/VPRB2Yrw//
DnggwaxdjnJHGhlG6Rq80aZabOZkNHKCwEwJVy4YWzJJHEkJ0Lzdq103DL1gSFLAtB7vapkRIDPY
QIEYNa4a9OFhw1tbf+ympHXP+rtls+PS5AKXKqh7nlJE0oxL8UTXxL5swaknhter7u8mJ/46ae5V
4Vk6DVX2kb4YWch2t4jF0qv9DyUcQBz6DpGOzFLJ4uE3awLPZrjf2tdcytuiXVzAeTYcMC3tnkLM
tg9+KuPLFEqw/EFc+tUxgGQFq3Fj7FVyjiIKvYoOiEV11ieCzx8yJQx2Ht8lZMRgO8y9+EvAnkQa
KuorYhrEgnzi/IXrNruXInUl7rIRo4gi3dGFN5OklOyGT3tzA0L7Y9IFJ5yGGzZllddvBr+lpWbC
G3jfyqr+RU+M7qEYPAv6HmVpaLZre3MjNoKg6wQ6DCOxv60u79jlaQKN+Lj0UuSgSBQQRXasujfP
7/tIbqULIKMxi9p+e80zI5kkNfhhvC3o/B3CvGRigeBurrldj87fwV3iOciVRN9jZ/tjV53/2TF4
/vXM6PAMTxbKG5+5hAcUS1RCLteHbGc7x29clRBhOFYJusWHA44HCs0w4iCXba+pjvQnNnp8PquE
2avAgjOWwpW9OZa27OXjbohjqiW7XmBwm4Shu/lptGvt2UchkJNUb9PAzlfpTrqROF6+oMr+Z1WP
u9VccEjjhnIG5uC8Cu4/5AsN0Vd0FY8bISeaQBvi4U852XS0b37XjWdpOQichxx7j+xUY/WoSMtO
U5XYiTzdWIN2oMZ4K5HiqRkbIa44EC5jFyZTt9Inw/0/AxjENK0GMLJUas8H4O+ID0Szt7pa/WBX
Pfid6ifvKmCb4PqjG+w18RGnpokEPTxyHSKRWRIOrGekYPJlNrRIU6NQhGO71HVJqSgM09OBRgYc
xqWgmzCrgry0q8QLjcBHL/npNneuP/xkaxisTRxt0e9RThadgQ89Ce1hVsA85gCf6hKAaXAl0C8q
GlGyLgVy69GQCzeun/pGyy+cWie3SK/NyhT7pGQaI8/CtsOP+1KAJrFmCMYMUB6YIkhl+WcmVg4D
Z5iU68/TBOCZLO1ZJ60wNsPALQP2LG4TznfEX3wb9Q2heQy7TF57BEARqE5Feb0EdQ1kEeAuaodx
7bXbHz6VbE6aT3KgbegkbL8SA3B2ZnCbBJv2B5xJhY8twQmMqeFUW2D5yR4zAFSMMY/rAkvSKlPS
578VhDX6waB98iqAwBOddfOx6T5in9le1vpqbRmxP8vvpNmd5SPHsPa+uSQIrU9aMHnI7RJrNdt9
4Gyt2eNUILvpxUfae6kmJ/lHHRNl0V42cx2iokyHiC5j+AVqFwa47IWnsYBS29ZWiCAIUVv2f42j
zr1S7XvVTn+f4P4CQjc7OoPsTsUEmpTGGUK+qk+LHiLHDhC9eU5Z+H6SX3u6eP3sRNAE4qgwTszj
9XsZKn0d38vxOoQ9lf54jg8UlmJUnUQKOwRIqf0R0MY9mCoGFFLkdnFDdriXP0qT065Kp7fNVGNn
fp50hKnqIcorpbAxxLb1PFGpceboyo9IoPTY4MI2JGbSYip7Qu3D2xSrUaD4UX+7HZvvDCf0j5P5
rK/gqX+q5zqwRD52h/pdz6S1xhyrnVEdnGzx4qoNtI+k8smensFyvmivm9H6zg3o7trpVHmParlE
/MkvXUs25WsuD4zMNsVsK5uRXjWXtSjrn425pWKWjpG+QWaew31quhmeOvOoapWcm/HKERDIXgGD
U0nQfBEm6ni1LzqdrJ3iENgYHlW2a0nCmCHNPiPqK/fMBxbsrnw+VzYxxS20mcQt4oDTwYDghMYX
60ytK/rEs6thEKAS4Gs1ySd4a7GHbSV7+lPX4DbxcXePA0npltVbsDAskGt+nStaC/fmccGSsJTf
rUtb09E/VqfazrHs7NJauZfWXdfj2IwRmlbS6rIItwATb/OuyitueLv5VoXTo+RFXtg8XA20puu7
dC3bWzvmWBtpWJt5Ys3Gqu/+frawqxO8il9luy2y135fNlStJIUrvjigeEqR2Mex8T9q/IaxZcIm
hp/T1UY5GTPemgW27uezY7rB94VHWSXxk6jary/AzzqvEXTFaiRx+NHru9Te0dKrt6sT8IHSo0HE
m0p8gJojgyUtbVY/wXsfrbvXz3gdi0tfxa/dtvDDo3L+9NHOzci/RSujCW0dbkt4cmYZ6FS/9HIO
fzck0WaSxygvsigq3bOPAqGjKI+4oBMSevAI8dIB/jQPRWwY15MBrDuLtAd5Kglr2Hb3wJwDS5MM
3MsgNxa4cmpEgwyasyF8K6T5/O5eSHGT1AOvrOokXd33z7ujzEha/ewXZjbFgihRLbvF2MvynZ4G
ldprLMFcjGVvJcLKWnPdmRh1Zh5ya/ILndr+YA4+ZDs6uIuKQBetLVpuxOthbjeLVKim1GoidrFq
V+QXdGYf+7IM/3QpUc1tzYxllIUHgS4ahm7H2hB/o/+OyWIkUz6sa7F2Lp7XN8oWN5ojInwx8izv
5wZTROtOwPe/SCMheSQXjgNLWhtGxFyvuQ5/X2L51D+fML0s3f/pFFzQ8po2qw7XcRMmX6DibfOv
3qTpUj4bCicVnrr30tNw8pluWo3Vw7t4Cgj6ondH4B08mofxVYpRQyqLf+YAaEB2F1t84YjwNx0u
Oz3z4JVWT+PTJ7YIWDwYZOH6mHwSm026PuXzKzSg/tr9j0cokRR4fbT06rYTdPDJmuNLQTUZ085G
u8Tpf8PJr186SeluanYZapXjEkzK4dH7wWl4Bm4fUCbv1XPn2knSommBDG9dDqOf8NdzNiC+Niwr
gu8jNP6Ie76WzoO1wlc70pv8u30K4+k5VGA7C3Md+dwPYlgENyF08mtiBHd2JaLUAdTrY6e0GgTj
lWsXNyblaXicKhXHUMtEaWbQfDWJtNpbTKNde0Az55wLfU3tq2VDoesQchgnxzYr9CnepfUdiLUe
GtsGdsRqeJ/hCG5eH4bJ29tfzrBne/e7GLpgyIgCdDxd0ANzoPET1T/kth0J5go/6daTYi6fpmqe
FCmztdBaK+ls8WZItyIx2TGLKPGjk6QLF5ZM6gfb6liMv3Ah+6HNyhCfjK91qNsciepKlfePvXCc
OfyLSiDE6s3oVNH4TTKF0ojdW6FOnG6IMI8CzhYpsO+5SCnxKkmiSQx8cu9tUTi8PtLjEOrCZ3Ie
tSMNi/X75hRqRVvv9q0WJNRhL9jqVsHCxnBFXx8yyer+36FHJivAtRctV8dRGACEQI546+jJSo33
MgKMTf6MjQJLV9CV9lowx3oSm2IyxdT9bmM30zcs7BVan95GeTckmNS7WX+d/+0qz/6TFlfN4YGv
v/lLSIfoPn9KWFnYyzSk1GwXVrQtJKaoqyiAozQ9l3FmJHt8V4OLJEAQ+IenYtalf3vPr+qbSnZ4
78v8pfM5W3EZ+CjNhCrCRvvZ9B6BlrmM1HLtdSfTW/b3bW44y77WiwLWhCQTO5sGJE/+SSkdB+1J
VWFpcgMrLejNZrzu378DyFv9o+os+0+ZVYpc0BPcuBXLTDyluvXKXJmWSGuSEV4q8Pv+auey8YvK
6qgeV5fcSNJdMoUZ1s9tHb3J9VOn0dEaBYp2yVI94HDga6VnQzkxqSHkJdnZd3JtzBbHmqqOacqi
hGAZM+2gAWnK1iTeEDTUXpZ/RKq1JEzAiBJQaQ9kJ3Mx24bkGGyXKTz5IMlX25lMRZ98hzNIaJQ5
dRNKt3fRz7jIMczAVpq/lL/PTjW1asZpe7pTK+CzKL1/MAv+0AtjxXHFN8CB2DIfC65bOx1LEDkI
21HhSQ1mDCWhhxJDhab0zwZ2Z+ZAY/nQ58B7ei3ycVcTz6m5J+2bM7LBUP23myf/reY7VQIJGU96
Bl6KFyNHRjm5f/RTcYC2p6DSAlHJK6CVdz8bdqugFUZLdU+tx2RFbFikPY2NK+sX6HueO88AVCBx
eu/bVfE9wbDazu4d5FrXEdDlUxqaMoRhwKh/k7/pX6qgF0zslBdLs8w8As9I1QDQcvOeYdafkjtj
OBvq3L/MrpRKFbUUA49yW3K5l8gHikn1sGQ8aSpSHui5MgJNt3yBhZNPs7J3wOG/PIqZVNW6Qu3/
Rg4DF5EgvNWMkuRMbc9dbf7QY2K7dy9zcyatO/97rCqT4XvgJrgn76r4DNT28U3STqCLfLvgcU/N
5uUE2Efc8SY98vAmQwdkIKimzs3gEw8fihM0BN4nKM3BTNJ1vhV3mdIb9qHaNz1kX0Su8hgnEJuA
/Z/zg12/y+j9s5eF7CGRnyMl1CqXx6UEmNMj/VKV/6q1zg3HyqWG5nHg7rAv5Ez1uBFelU516ft2
1YlEyttnObNyElY3u3IK7c2xTWkV+0j85dzMDTB7FEXnezGZqp1X5d2tdLU8coVtumK4xBJTZNK4
P0vO8cMqjHjInIvS02DnbmhUdMrZnN+BOmd9L2z87XyZ+bjIRaWvGD56v3DB/0i6r+XEkiUKoF9E
BN68Cu+NJFDzQggQ3nv4+lnFxNXtabUkBIc6VZk7t3EvYDOmJ0de5dHqU4ZCcnrkdRbt3B/186l7
TP4lBZ8k8/evFFikd799XInh9eTJ/HWKroSugyYUJeA1VXhUbq/yKTQzCeOeRWULamN3SWeKTvfI
n44fhz/p0AgmSAZOm9g9pCK4PJw2ntTuitdrab6qvGzm12oyXn1N49Fi/ZlDgm6cpLTua0ueEusf
1+R8rmduFW2bqmZhcICC8y5/N/vS7lHeIhTAzvXruXp83cy8bbaxdxL/ksCrRzl2x8dCePl4fN9S
hVMydA3XUzmpJse1YZ9k44p6fh84O5mpAve+p6ar6zJj0oS9L2PZxU9BpmPBbwrJiXIaGsEJADBO
viesBby4C/xryLluQXDEW3AhQ/YfjX1/3j+RnI3yWSyLZEGJ7M+s9MpTw2l4hG060Qn5Zvt+tvtU
rdfuz4/ntigijfu7Do8brDL93EhFSjR44QPKuK7ywz+cq5nn5+1cTY9atlBM2dzoIxOYDWXbQOxS
HL2Kyb5sGIkI100lCx/hvbSpOHM4eZhuzbmXPEPgRlYwuHNZfnOm8nigMBR2du9YObT1cgC495sc
joqegqb/iECZKVzjNd4Zo+fQZO0eK0ds7dEK7u7rXB0xhd6jARbEgowigzMFdbKYEfCoHUNCzDqS
QucV714mr88MqKl7XJS8CSh0GvD5q6DQ5OtxHchNuQ6OgN0/74UQ98J0XohU5+0lkAtXPlk5/a1L
umb906524eCzGOYiH7N5admOjmeHctIby9TiE7Xu9BevXJrfnCXb2s9mABEOqFwlTc15X3m8fu6b
5vbauirr7sLrS89oby4+4156Lv89Dtr94mNe2ee+Fs/a8lDbjgqbbOMRZ45T8Euym+49i482e1zb
y0Nhf6j5/iwrIV6LmG27AwfHYjQuF6GtM9oJRhcJtuiu28vPSAHcEJx72uvPU3PTPeU3FRBAI1s/
fZ+6yG3fr+9Yc1c75De1XdNPgykKi+a2vnVwFxZ/Fm5kGkl8+MpZIrG6Fg2ztSnrzXWRBQ5brKdW
H6vmwo3Z3CFPe8j9p+8r5Wrqy3p8QBxWW+kB14VkI1u6dZONVSU3o/Yqrd24eS4wQKpqrEnwa2b3
eRwvS/aq5rqNWDNcF6LjSCFaj47X7fg4WV/VvB+7mp3i0WSCVNu2L91L+fG9qV2a2Xq6wndwcPtj
1TLGoHwOuOXWb9+L4rxw+Av3YyfeQ2SKNPa4nEbE/46Dm+wBJ+4pD3BYjneXwqn0aCs7X59v7tJh
8prGPi+TDN8tfqc8cTgMLeEWeKbxVta2ZZ+hBG9gDfLzAWTpoO4MtUs65dSo9Gpnb9J9JG6og3Mw
qtNEfpCiMWuC1UUWJbkZfYffB4e6WsIfy1H98c9otPEkqylhzuXu5fTwAQQ//+6MYZatyGSuPwJ1
z6XJCvp0jJTisyj4MrDaA54cSk7UMBUo/+xFQSXDxRxyZtaMNvOr97EvBj6vOlfV4vPQ9xWNk8A6
Td4WrEkKRI/mTyhtr0m2Gx4rgHt66QgLdAfTvLXtL1uku4rUoZ3LvZztZruUDJODzE/fnhXYbeYU
KSqYqWJyBk1OTEWEhd9SxiZj5WXL3OitQJtxFeG6q6uZhEZ8JjHSJsKl3vOHLoo0NEUwAEBUyP6u
fm6dzYTQBKCZ/kXq1o5phdIz4yqpsn6X+h2k21fO7XWEChCtJBn1uuf3Ch7GT7V94aN5/RkGttiO
scaKZ5kA8c0/J7dSJBFEfAkk72WAPV1VH16J3+aQxrlT1YHgQ7iyIj09A18/AwP82N/ItBpqw9a/
+oNF43StIMHpUzhfjf7uXegXOuKzi+roqvNEM1cIpD+RC94OfMcwDfALj3lHAQOkF8eaeQFt8s6t
DQ0Jle9U0H6UFOYNb0eDru2CQESo58YZzT8eq0I2byHiKdXZXIXFbT/KFt+waIaZXGvx7cBxI+fB
lNA2KKfx+5TXltVmG8wVck61wtGJdf/Y/cXHB7vcOoCV0Ec3c/ESeMexbHHfjrvn9oZ4RUqWfFSQ
ULS+hnKsPMrODa+m2ud3fx7ejuXpYfAmC5HO4pFft9dHYUicGStpdS+i70d2kBwvuu+HeR+q0Cqg
1mLoAZefy8KpfG7juBef1Qzlfd7N1kkRGOZHH7verb9Aj5/cZllWAwaUpCcFf0Qbqgr+aq0IGEdF
1s/y/HA0qaiquecHNs+ujJqlgmktzRcECRsJjOxG58a68+g/q6/mpZytQAuqHkH9k8ufq8dObpah
yJ+OyIbM8uHh0zXaFSHTjVWH1VF69M+d5c89UUzCcF0OKC8CHjL3Ix8FBjh1DatZySwgvNd6rpLD
YRemCkGVIMyez/k9Hx+A7IUNquE1v54tME2Du9WqATRcNJYzxNJUIcMVHAOD3q9hC1GNhH0Dis6l
CaRoka14MvJOmOSwV248FACVgShxnrl3t4HTuviS4YnfaRMIVgrrlsVnNRYgeafAGAUTpBJFm1NG
hnbY5KT77LHcg/4m9bn5eX3qfkekx8P96QPY58M/gBpsf+dadFlNtE34XAKM+MBSVr7aBml7W0qh
F3fZFvs0i7DluIQIm/4h5TTeQHzsVoHbsj0rCFAFCvDDDtxsEaP1BZFCQfbPwN2waCTaZgZhg7RF
4rYaAubK7KOMx7IYr+cZra12jk5B/4PaNb01qIIW09wkM8HFiNc2X2g9yZkGhL+R3BXzi69LNfxv
18n95PTWuYmWTgDpaHbs2eyd7AaRi39qsfRLgm6ZXO51K6/uqsXQHq3+rf7BZxB0/crrrhykJTVA
gl3yli0vBMXhbd3pweqRtlrPXoOS6CmhlmUL6SgCzoPsSoj7rkz9Ou959vMWsKlH+oH4ci7Ryj37
elt+13Ou7cpCapzL14N7d11YFfbJ1cged4DHfAlOyTz7OLN6EG8T7U0j9Rm1yAA6yL03Q1PM7UOT
zWR+yZn9CzYNzAgxxHTkRg/zorKZMAPqkmHOZGZwd0xfx7zRCmLnFt+rZriv7TnxZqyd7jplpOai
HrlqErXnZZfZgdO1m+U+m3jMQT9Rs/Vlmzc2dUgT7upEoCnPWypGZ0oQhITc1/TftoaWAmf4oef5
l/vBVwotMw3MgTbeoC755zy4tbEek/O86drhn7nu77Xn6yKS1hVAnAoabgb8IEHM1kiVUH45epkD
d/BUqe76zgcYqN07vFvhNEGysxiGwuyREZj0MaEznT0V4iHS+NjXyTk6/Mj/pxO0UEHry5i9R7EJ
Eg8DQ6SSfiOtWsNRrLyh+JPmBpKQk/siRjb3KyBti5+SKq/FhRSnjD4lO6SINQJerEnPJuqi1PAb
FhOopj6dCnT/KL7EU3FVuzC3/uCr7etHQ5pTXm+b/ltNtPZEAhUiw+cvKeg7DAlZzQwqU2Jdrqsd
oF/QXP5eIBVerrP5wmEM7prMIz0EeJMl7Nft6xaiK3AWKe2PQm45E16QLuf83uwrEMwl0/AihHrV
DupBSXk6G5QHbJxEkbY5Gqa3QQWcQ9aSw14knQuGAbnSFbrxhzdglBxsmrEH0JIJwVZv6OPvMthV
rj+j2Edk+DTXe34UV5ThjdwwaV1OIkNWQsGeurr+WzrVdF9/fMZPbSyE3FgnD9fivw0MgJ0gPzeI
schCJtmkdbSK513KSAxWyUq7iGjBxYAY7si0zs94Mn4FxdqxGNd7Bh4uQiDWKA8MB0Bx2fXUN/gq
gX51/+bDD+zatPG0YzJIIv0NWt0sPL0D48uvRPNm2HBCY2VwASckLCjdalwinu0XVoCxUV5MXOPg
xhhan+JYGrlnfkXeWCN8g1g5jvOJXqolNKXBF5ntDIozUyW02jmKR3NTSCFoHEqZMdJ7GNjGxm/6
JRODdTeB+XJhkvvpMxC0oX89Ey96/zHhhrtS7lWAKQxTleWmoPR9Bh8hQ/ZlrmCycEAzrUSCEC24
5N0a7qBVonDubUP+QwqT0g6I1lX0pnFC+YtghObyVybIchCURbNgCoKbzJkCyRvMkh81sg3yJkAC
gpVfx2I6+i+X31PlM86rYP48k4XAFR41xL10RoVsJ2oCOM3wZLsTC75poa04qVIUHlbEXzOulprB
lL58aOMRZirb4gLfJN5fSMgtUlLjAFnYlAJQHeAQOHHxievCFibbgQ6NOhgSjzG2edy6R6asQgFJ
FbHt8pCMmruAWBhT4fZF1Mi+5xEwxsrJwLSLKHtv3lYlZApYmUARIVc2lH+G/9fhs5WpBw1CLUzE
7jVcs6djKNUm3VBQHySLPvPGLfY7PfGecSAXxc8MuWH3DTgzBf5RZSd+3rOmSWKSjNWUiMl9CyoG
S4OYFLlD+pv7Fkjkbf8iONRPt6J9MO+254+5MySO4o1/274iaO5KYAzYBvG3YVmAJY0MANqOHhtA
CEPx0hdFf2EOiRPbc90yohdIYwNPHA22E/2VMNwxmnJ8oon5P6BYA9c4tvhH3Vwm2e223M2/VMlj
Un27rALKp4GugOIHtMXUQNH8p2J3tbF3EAFW/3Dn6AwQUCDSAY0dkij/PdOdUTVk5RzLa2lEwKoa
InRYum67pgMdCRTAjjJk80ZCsKUXbLBmWrdCpp07VU8M9nUrqKH7vvbnRI+gpg57/A+01vV0LiqM
8OXmrSvnLUURb802hs4zWolMFp3zrrz4cn6uwkUvhT6LMeXNQW3ElytJJF+UNQaUfjaoxq2w/93+
JibKK4C/BzEWXipD1e/G4OQ1xo0TsP//3YQWRFJ5yrpgkKpQAXwiC05oJUIG1q10+4HZMG9l8FAy
t7mUbhNuhT8APe4JQmOH2gQ8iNE3rwlNxFz5pzo0tOwpZ9BNqc6DzZUkMECcwZ11PKrF++DOkyHF
RFiN95uC9/y73BXuv8N01hDpYMK04suO7a5acQLLZouDv6kXVaZhWYmd/nKeutGwSlAWh++j103D
cmzq0EHubKfq9KYM0QKP1OYOwB3mtm5fqUyBPTeazpuc4RKtNW+Of5daIiQ+Lca7eraBhh12iYRw
oRQ/9VxxkRIpwzixa4LCGpOHVsj5OhdeDZNZ7wT/T3rkRKMdyMpxN+yiw5RrKYey4p3e93Bgqiqw
ef00PUxRZazI1T+8sdiyqIZY1jm3e7loLeeWocCjEYujP7nzjQ/PBT8o9xUIF2wpbvGChnGI78Lu
HlaRy4OrV9MTIwE1l3FQIRpikx26DtVz6Z6gI9j3sD49879MBVJvKfwF3D3rBIrcapsJhTiZZ5dS
+ZeoCM5+bYYLZxQw+pfrpV0vB0x+EwOhhW3qINhugNarrSoum08T1mBqFfD+9PQQ8gD4KAZfypYT
I8n2IelaZztpsljJMpf4N2IK7iDHwcu+Jsspl2w+Ex8uvdisQtqwepWPdlz5LB8F3ODCwfuR/RKW
Ws0u3Vb5xWAuDq0jZguDhN0IYlCGZ9OLak3zj5GaXzduNVHt+ZdW8+v6bzU+1ZflXf38L/mV/QrP
qB2vJrrz6n7ynN7cQL8edTRdNy+D2xhLjbY7yH8+7388tqLfkXHOydtFdR4GnlnFIYYISsyEkyzA
A3Vtz+LPnsFP9PAv+e2A46KvfsQ7j32l+7bnFavKvvAjgZGv6kGdXNkOL22M9unh69SALJh1xmvy
XTs20jDt76oMTY6sfDtuiHmFULLED3CO6jXBYosSvxitQTgQ/txvft4WHABTidEpeDe7nUhbqa9n
qSrfJu7mF/mvQXLXpjR5ZkOtC+5//CTmRbt/4uch+wYvvB+ZIPizR8jI1LETnSu3dO8ZrcbXAxNE
gaVaGkKyarSLKqmNuJuC6Vt0pTODBMAAbs0RLxmWYa5gPmZqeQrxbXheZs6ZUo6+oxeZqHlVqTkH
DL4lpwQOysm8ItRf7sDUjnbGMvYxxw3eckYAV1z+ab1WbIgsPRw0ldWt+gQWmAzhqNk+KSyTs3BW
vgc912D04PJl2st+XGDzx/lZWGDp6eEkN+tyBLvHOPjzg/8xZzMmMud3AjyzhQTmNykhVoNBwL7o
dSDDz1MhgC4yiH1puhjcubNXmBUUnmjZb72diFdjFY2Ei6oXviOaH5qpdWkrD5aXtPmbDjpS4hln
XhtAsckhW3GdYhqnWCeH6CAqFw7q8Kuq2z2jbFnfaLP2zUjeuWv41AZ4HLW8sNOTy7b70eSibrDs
SN5HMQc84PKMD7qGpqNq8RzfB1cRi4cAc0T9G7boeDn8U0OvZYR+3v6tYzXvH4pFCMU1kt9jBh9L
Lu0z87nf1vXdpwnMKMSDm2GumwT059p+pvNmDr7b4t5wJiom7fPU8c/qFV64LG+4dMaWZVr3Ubx6
SrSAP+lnIZkYGqpHNQC+NVGNNNLXv8hXPN3Fggs8pVUtvqxizEUfxWPqY8481IKsnhrzc0nhwbEf
lTNSE6LsCh2/dvw9s3my/+VeZHk+akuINxxzyPGH8FPBdeoENqkenvUwC0WCcQKfqhgqiVMhlXYp
Zvg0LutulV9c+RyfqpYnCMxXNwb2Mi2sJ1z1xrJyWvUiiYYzas2GTwd1SRXDLYude22oV+6jsD9H
2qBPepG72m0nFXzxc3zVkiGtNlCjl9reyupHHzM02rOXWFO36dIyHoStYuJu8Xv+PXQjkhlruhw+
GYe3Z9n6WkBsVaPmWpFebB+SZM6HUmocefXiZkL70n1fWjY3r0KkFZE0VosStvHd54iDxh59lHOJ
qg8JJabdGOsO4HMrYbAs/loILC5K0iz2VWTc9O5NqSGsttXXyqF6aLwyZBDl5a6s5VdUqDf2h46y
htNUIlKKUdRkBBUZnnN7aFvnl2dnD0DK5P2LJXM0HOdI9x4Frqq3UvLVJDROHStrpHgG/2yoEJ/c
/KPi/dV87yNVe0tmJOEMk62QXlce50o6Xju+3pWhs+d3YaT3NBctpCWRb8osE/zGFVPMoCUvZM+l
2KEdk6+MuGyFxJm/BHXq4lZzxlJFJC4Si4JRZiJXjaWKm03DN1ggNl/3YWj5d+jdRa16EkGRzbZv
u+XNnOxpwN/NNISLNZB3cUODWlj1ADxQo7TjXSS0Oa3QIZ+YsMxkXW7SJ1YMB3W2+kpjBGdr1/4F
FVz5Y1/+itfszZmJQRyPhwS7z+zs2Vr8GCVViD8oMZYt6Fh3j2/BwV5J5kYBiwHJNw1sk8WicJyB
zoIkDGoRK29nnot/UKfZf/BqACnz2WMtrmJ5L2CGcNmH+zfjwcs/YFJc4RnUNAwu4WtGtEYujCxx
ht8GEwiXRoaRxu5REqYgdRYoBv4em8TmppFGJlY4AyF51sKQfhbTk6gQd5BGhU80CAMO2ZMefaiu
QqI9atLymY/8SBYNWuFXgxmoIMS6GXHhXibVJjq6qBKzfUVmBS2AUCcofRf/sjMK6ru40c1XJlja
37Qfq6+AeQg0GQ1XjQtVTOxn/xucQEjUayvtYqBzO9IUuAH+6AajEf7lXc54ttBDQ5VmADAL1XpA
Sj7us6Q9IPVz7wd6Pg+lxrq1/RV1O4vWlr8P7PpAbPONxs46MHvQJH4v4LU40fAybCv+zVEtLJgX
grwRKR5q40SbBP4UxAamkLnPSyHdjXLRU1R/ijl4G70sMyLl0ODUeU4UVd+us3jLiNDiavF4PUEM
CQTNp5jUH3tRFlOkS9rlZ/FSvfcvVdzAtFbYpw2HLTua41AsPZ429IYl7pDKOgM9ScEKUofK5fNe
Vg3i33RvIHSE7Mcntt5Q26hsQeA1oaoH7URp/chzZKzbrVIErLf26ytXJ3iiYUJTZsWfGiiNfIvS
SktLhPLHb1H5NpqmWnyYeZbSvhJifEdEqwbxGmzozrLiDfkEGYUpbuPcT/z48xftrbRPlw40gazC
kP/vvyY0FXiQWxQo1cdHuJuHGHlMdVr6g/sufzQxbT3q2QKSHfRjLjQpLXUxaMruq8JuDH3l/Dw4
jUeEv0zSox+78WFw9VNFP60GvHdyv+cA5pw++FcOLq7B/IMJd8H2q7Rr2DBj9U0pMYiFVTqQrErM
ErQHgBRMeR7H5+boSoiis31oG1P1K4tJrCbTBPRAZitY7tmPx9SeexSCC6mXe/VxGG+bYlpvdZaT
LwqXczNYQPKtRdLfkvMdsW7VogpQJHj3Yn45xCZ5DY5/Lv12uPhJ/3oTu9C3axeQhUdEJXVvXY8l
1LCtmyjMoWpulNPbgo6qQJt0BV8jYqE84OsRw0xyYYSXmdwciFC32bxnBPWjYAQNqE4pBwGR6577
OOC6wiIRZUNzG5+djNfkEGQqyj/SkT5g3478G1wF2zisAEvYgRlcmx8Owgmc3DbmsHb7FF8THEaq
+aKJEuqyTBFYcLwrV2n6LKeCUca8f57phYFWsPR7PvFpyhD+emnYBNRDgOg9h2W3rx3GJhG6+Gw5
LW70bGUFdb/F2kk0TlM8xls1kCS9u1U1omZdfXqdRT71yLcQWeK2Vj9PDAxOvneXT/cukY811igO
MDMJJ24KzFYwgM5CkRAFkf7wMkiUJbnDe/fvoBZ5IiBqe+cgN02JOn8Vcv8O31HvnkZiDJfGQ8Xo
mJeelc3w8W3iciuLz+li0t/+QmYO/Js9sIjbnh342VuDt9PFmz6ZYu1RvJihaFemj1vxOCpc5fCt
C6NRPmYlRj6wZLYzioVQ/xiPGrSxjdIIsPTaFpF6Rvvi0sqnUxwVbkSL0NrYm9j9LOdMwVbFjBe8
LKW4QPg7u3GFxv0j3puPjVBoF4xfmLU4I5aDzFeGxM0zWRWju6pL5ArED0UTOj4hXGAA+elvSP3u
Ur7Mi5lMOZ0rxjOth2GfUlouFwQ/Ur4e8qxLzpuCUbaRExCKtAIRaT8qJjfwTzIlXNqQFH9NoAFV
zhjhucI8pnEBWcvKLPNYWoeI+eJxV1kpcZw5sdLZ1aMh624AutwQHh/rNn3CprupocXcoFXYEvgD
yS1Ri8Itb+wjC8y8PW6GTlZA+P0djeUPfyu0Np8MV48PFIwM43tSNWZgww2krhU3UenMkdOr1871
K/aLyNA6dx7D5+fdTO7WvZU3tXQ9XkcQCEyAXTc9yH5Hh5lG6uvViTTONQetjuTV2dafvaj09nhZ
ztZniJm/TC7/nLeJL+s9kijgFHmJuS8TD8sPaydWWq3KymiF9iFpFlK+bprpXSUjrmlUSAIG5fQh
V3kfMsXDqoxg5DVekvgSRat4zquzsJYmKU80LLxUvLQbjmg3+GKyyURoU3Dass5MlvIXL0bOQ6A5
Gb1uhqyQts4Ii1xZN0wOXt+X7txNUFv/Q75Kk3yjnPWuHDOmj2whUrv0Li2X69LKVp7VdGVTYzpU
33xn5Dot28+xGJs2JkWdG2E7XX81TSfjlfT4Xj+IJvR8WjgxI6GRAczIk3YsUDKS3nMAeX73yMdj
4Tku0vlVMxDz9/XE14PqsvNqj/4YZz27l3+ZRrz16sSqS2lN8Z6MrYH53nYQmXK8fbP0zwPj4OMA
ZWmvvplex57VYEHZMriSXg8Pw9N3dBAdWEdu4x0eiEUVH0QrF2TI5tr4FOG0PlK8/3PdngOUnnX7
iXyDP4fpsfy8fEcrt+ajuSrGK6uuB/YDyC/fmDOZfxl0D5dh92drmCP9mTaCknUE3/PPez0yXfzh
A1ms9p/7IHCENt9+gdW4/IzWfasvhZl5hjfmR6yT+jKpXc9Gw0Ai5wgA5vuMd7V68z7iNJZHuvku
GM+z2OT1oz8RqXL6SP2oW8zBbIQclpymcMA+q8mZvTA55C22rT862e9N480iiCg8N/nttvC/o6W5
mrLKXhxqMSpLYrenGRZpub/aW3GKrzWskT20eZc/TQLJ2w3xvZwhothRCKLYtx1nnqStSxW0wgye
IIP09ZXQRNX9qpFqXybaf9sQLeMw28x8joa27OzQj/hBL0zxqtu+bovwbENZdbH+wVXQToQKHCf8
WfK0zzPPJ7AcEH31vCZZxp2z3cRGE2aN09cUD2omoIuv7j/BemP9xDgBt6KiM6NJhV1iS13k9Yxx
HNxVtEZ2HX/uB+txohPmkoNHJ8hoUkIT3q81vNxDYLcEQvamMP9dUWcwDXK1UoHuokD3HLHe6L9F
Dnh6eD2Kbp27At1Y1LUzypyux37fdmwiHfvnzr9zxqUTynimWON1GpVP/MNYJ9p7tKPd5SDe8mRf
+r97CFZ7/DPRJnl5/SMr83M5E8kEeDBAJ+dtEXxE4+r9sijAGeD3yLOktfWp6nj7e5/pO5zIy/5+
xpppkqzJ4u49f8U0KZTDmJtZ/rslPAbL/v+nyEGjcvk6M3UgeDyXdNNqtacBAVgfvzs7Oy0JG0H7
tw46K9MHfqy8TVaI4TB/R/qZJQvvaESAdFdXdTtVDG0hTsFCTEuDXMcmMWjz9FoWuMnFbXLLfcRH
IFWF9Hlm8KsJ8gFk90N+2t8NfB8TC0PntJ9tZ6GBYsAYlpO1hLwAC9OJXWeOTxfEIsp8WinWIkwk
msF/CW/LHTFQJU4/9sZS1PZtJqB+pUc/Kyuy3cVXcF6SVhAqqrvYhByra4zu9paVn1iCduLzWY51
Ft/pnqiv1ra+aAT7vsdEM4nE5ClYG85yYtvYxG2ZmHgLPNkbYtPb7++pVMp+0xK6a/bh/dHMqOBy
PzGvUeG8LFCxpNV1cKFEYAur/ADOjynvyPp1GBmgGBOv86cASMR5mE/iCfTk03uQG30ESjeSNrMp
k5CYSes4C4y954G8lhNydpmYdKA+Dc4z6vEgAI32FYiaFy0dJB+w8Ghk+9nfkcCY9vN75bLZO40M
+ishCZ6Z1aVd+Fn3koIclZC2HohnarL/3fcTk0U142I9Oa/am04aawN1JJqZz/wX5MJgjRupQQuc
wqfGTvq334fplI7Hm+4+w3Y3FHK3TUd97O1l5iNtbvyJwWqyysOXn4aqfKf6MLMmGyM+fhSDzVPa
TEcud/G6KW/TBcNaJXb8jgoe9DOvePGRrGTkcb4KXOZfEnDoe6U7KJ/kIjo/57wbgxTd0DnObsQF
cB2HubGhUW78HFrvhlXGmAYcxvtI+S7WLkick0WzAINimzXMBRykNJmSCwQvVpC/cA2MLCTuR+ER
L2Ctg6AM2MBT3E+/Ij9MrXDIvyKDxeRiXP6xhRw52pGIv/1qBj+/I0vJ/ARZnqTJSiHiRRsz4uDA
/fZoQ1oF3/6/N2G7Ic6Cd++hPQ5odEJRGxzHkA00uqAvD2aJm9ytke+tgJe2YfZOFjEd0cKOlHWg
vaCKAnF54xmy2Bi/n8H7OY5ZJHFFR+XMI6A55Lm0riY+S3PiskTHhMSf5oSxwXyoE+O7z3ohePEY
0+KDGc8YnERJjIQzQcDMImKACfMp0dR+4Z8EgkF2ykRqpeETMbH8S8H3x6PO/luKeZN+nLyALLz7
Xt5z75McibDOsR2Y9fdOg804Cetl18kT6N3ULhgj4a6NQkfpQ9xxNFaiRNloFurP5rkbbJSCW//l
ayfHLWd574S4iRrpbDpujsPXsbXvvb6kCY1vvuX6u5jaGPXA3hTvSOhpZ7Angj1rxBU0Qfgn+ODT
BXp+x//i38nvEBN3ZanvsHXPmAtu+8lushscaUbdgG7Efhwx299dY9Ooz/uJT84h/WwzUom1+QR0
E+25E96+Ib+G2Cw2cfLb9kJd8J4a/i83caq71eIz5cG9v5i6uZ4Qh0PnzoDX9M686BvHITMgUP98
izt4u0Wb125SNEu0Dy3jN5cgG+AdYhbAFbEfWEpY5AawblQu2CPz/DsXkuS33tUbzcoG6Al6HvKZ
+E7+hQWQqdM87NoMA8br4Y7r+nXIuqT3aux76961n7Lkh7Rpy4BHuvUDJAsOX9oHNa7iarx54Lt+
qnFpX783nLleAw5kRKNtHgXPv2NNJmH/3LM2NYn2yucvto5tc6PHw16eXnk2LP7N6/ueJJaehW1O
neHAACCt0d/0Ft5jblid8FaGd3jTOQKfGAS1TR3MU1dfAW8yD3Wj7L4W013nzCIh/Xvtxr9Dc2qG
GRyLEtxoDp1jD+6T+YF1UGgBec6taJB7+l9ylplAHbcVFtvVZe8gEUoUfFhtZaR6AYr8RGqSGGrH
/rq3sd4uVah2GL5DUxAlMpZmht4K47uDvF4JLgVpfg0JEQ5Eg8GJYtl79hMNBBUw5clrzv1Efjyd
nW1l52lbksceKyE8rxkQwJbji6+GiYl/uv/mwjZrO/M55pg/7Sz6ckD41axvSwpMORFCdewpsFmK
UINsQtj4idCjpO1b8eaCVrHjSBbPJtkIVSjO88JI+wXMJ737IsY70MqhfeUKqhsi+t9zLdlcmkDZ
umBC07mm9Y1e+iZ+uyf7QUp/LJUQGaiwRz9MEYpwmP0ITqWOAoMvAKkNiFpRmaiOPJB/24bylx83
yPnd+ioT532nvrowPmSywYIyOwQWDGG+oXxFuFVrTwR3WeCW0T0QDhy6GSvRkM1U5vU2SMP7wWl6
hbvc1XF80Ye57+m6ACo2VYN34ERuHvITiCKO6DtGEPNiZB3yFZinvpQ9xnSj4vweVDGrTPW0LmUS
xUy6Gj2W7qf8VTK9b87xNl7PyPEUdnQO+10ZgflBdZwsQnpeoh/M9iaRz6WM1SRTKZ6k6orHBHUa
CRPq+d7UqVyVYVtDWeTMSzEarZgHws8NBtfzEvz8gXHIRiznqVF7O4sKqXvp+ChueBy8dUePBO8J
oUbBAX7HHoTFCmkBiAeaxr48+7F+lsXHZDWp2FrJ6u5VmF8Lp3N+jsmDs7QzR/vITkGJc9RqKW/2
9G8jYo5SPsLG/88/ZTEA/2dvMRY8fUbGThbFxuIn1fDbexfmdiwHP7nKO96556ArAT8iHw5qZ0YC
1Kf29BhGxPt7/tEDANbT/7B/GMqxNSYHN5t2rFg073mNyYwTymt+0aBgFl+LI6ZV0VJC4Opcb473
l/zzBA44k+InwAjkBY9gn5kgJlwXOHAfj6WFUQkanaG379nnlQnP9FtKR1CnRsIqPAfN2eNSlO2A
Slo5zDvPXUHEVtwt+ECWzq/OZVqz4EAk9N187ly+XPKgyJsYNlHCh0pq5WQiZ6vkrnWY6/xZoGk2
zoS+E8o4mufUI/vyCTy/w+WjiSksxGIuye0KqhPBKk5uQrrU2+DPWATFHP09xbmUpNWsOSb7KgyB
N1XnEMYhC5lALiQrexcKFpsFrSOzGD/dPRfy3r+X3O0HlSkYr8cirDwfeg9d5RHu89mpmvdGc+RT
T6leXlwPEPeSH899Xi1Kb20WpS4NZEP2FZVocwVsAlTwnJnnT0wFgpfMvKvkIRVVJiTveT7jUqTO
d/PePJPTe5I+rPDaF9Lm5fMKE7J0Kj/6cq5bCisIipLinPfTvnKIhXM96jGUUOb9+8KZqfclAMjA
bkvkvU4sRAsls8pbUQwcFRXDxACU+33+VoMddPoe26J+5FcE9NiGRqeo7JkPGZu8QF+ZfDqe33C7
6WUb6X/LbmwcDdQDC+Y1WH1Gesvvg2Cr+Od+sp/kfnO/d6rNsRWrMhG9GF0FI8Eki1jwAQXjlvWn
eV5+Mc68Pu4J6BkFuJotHzOSdUGmI6I9zTgcbsfu1/xOl1OII4xPFpruZtxsyoYIl+PqeS9IkLzH
AsXiwnl4jkeY6hGIKqO8+hVUxnZHYWJts/EkWaBmwrlcFdy7TFBDsZQJN9cZxQZIqCNx97pDxnwQ
PcZh7OdfmZAYkNmqzpZ/mZBfFvl99VKtZMdkt+O/U9lhMVaPId0sO2X3+LUbmyvEWmfQE7pyxyOm
O4I2e9vvy3j+dxh7MqdxpLdoKxsHBKm3wW0gV/XfpR74LCurbvsXUd2hCrYfg8d49C/Se7DcfEyl
VphxXJunT0TGwQuJc3D6vH+flDjsApv7v/X7V8y7l8H8u5rtvOqL9v5v9I+/UHvPBVx5dOgowuN9
RY6jGhTQUY740ChTSuc+2Gvh8fzmJgojo7JLVdO0dbJ6lgGM33RCxu+5tW05X599zGpmQddfLYd4
xGDlJ34GxS5ZS/ywX2qjsHWOxHQUHqlP0/vPVUPPuuxnh+kA/egLt31MJEphHWl11+AR0MixEHx9
XTp8W21y9Ww/gvY8eX3Zs/RyNquh5i/+Z+ZhSKz3OUSFjoaGUKbOvMcE8s3Kh9Swc2DK/6Ys6A+U
jdtf1ME3F0SqlNPR0fhIBHIIDCZ8avr7CZqyaejEPQykxp9ZztCGLBNf8a0GD7xLLhCFdz8ONnE2
QUNSbzd8qlCqyvnMMRwf3n5GQ5OKL30IGpsaM7SE24JhtkkfCstr8WY5g1kNMdqe612Je2hs7UYa
+vlYuQBK2TlYvilhAqjkkhlpewpADd8P30pNlNKxAJd5iby91LIk+SDG7xfFgRriNAHSgBuBb5d/
Z/wyv25KF/HEeuEhwEpEw6ybSARofKMiCe41sU9VC0RBAQLrUYCsZ29TA9jPBab2BoTsq66ZGj/0
W/AQ1l8m4enQ2KaRVFQTjBntsK6EKEGKGFKueNHm6IBy8PVdjDAOec4859W5gg+BFSLuCZFOBUIH
rIx7EuymMjqmyAZqO289F+FWHh1xqXnAiHpIaqc3/cOaeUF2W7rJn0qStDyu+tHExzE+sH89xXeR
xZPDCs7Ieh5XrUK2vF43UvPmC3Ump8jdRRrxJKMIT3IhjOFqaJGgk7n1X+dOxghsmS0fKqtFO3I/
V09km6fHSTOtRRne6olx5DG4nLvHW+OqidvpzU62zuS9O3/N89n4+iexQQ3xBhy3vZxTa8sRb0mQ
fL0df2Lqz1MMTpQb9V5JoZuHRStL8nDdfcZvNunlsfJcYkqcO+vDqRxDpVgtF/ay5H1LnakWSGUr
mf1wfd21U4ksr1tuRltR2wuZrLd08xGF9SYxrHZHxt/JQSoGhlkvq6sXmCa9Ov2ccnHJZdf2LXIV
6zsbvRLVTTTW2EcY/+nhIweb1yZ9qR926QE+wTajkTkm1r/LhETHl/Yzfa1e5pv2dtlcBa3wtuxj
vmxHMo+P0WiQ231HjhUw1GmJwPAzWgiLcY33Pw99WzQutn5rWp858pCUan9bNvZ3uuFcth9dP3oj
g/ddJI20zySF1O+yC8wLfsFXmbXpR+t1qm9P98JzvUUauLXSK1nChFLZ5OEnOZeZlDl04zCpyH8s
nddy4toWRb+IKuXwakASiBwNL6oGYwlFlJDQ19+xfW51V58+ttsm7LDWXDPE6POCem6Yb78oipOM
OjkMmNI9V7b+4ppo+/1gxlweSbR5dfE1fVbbp3p599pFa+xlo5jX7tMf6qfhfjTMJBvmYJw4koG8
+I3Fc0Fyyejj5TlFrklW5sh2jVShWpLcaqQ5bQYWwmIemmYVBNG6fdnLxAT4TxN3yINZ1DbzLnzN
64TUWm6i7jPv83YR9OZZKQhJYFUkxscPE/P4lLoFqE6B0sAS89sCM4MOPwOq0ezxX+Woc8mLcED1
ZsskRSChFinbVCz2LiNEFwIhuAQlpTHjnnweme3emIq/z6Lo7ASXB7TC/IMPgBl0sHtSvmWaFMo5
tiPpx1zR8Vna5H7gVJ7IeWQUreObqq5e/stDgu2WE7i2MM4hLHqNb0wCB+2xg956POy0GZ2W9/Yx
KN4SXch/IzJ0auI4Yd9MM7gkzQYfU5QRpm86GjaxmJvgUewJdYy9MF+xYzbZagRpvLWp7Cj/Bhxf
m8acZdHIt4JfuSQFy3pk75AkZtfUMZxRiB9razdTqdjKllzPbtG8mZXIiSuNkBlUyqyTZkktXwkf
9nbRZAc84e6CyfB12GH++NV4UL55XbPprByvD507Wx+Grxu4APmJwNSIoa5Ms2EjaNMrcU5r2znc
uHIcPuStxR/114EEPK+fXClzZld1ok3XBOzCsBG/dCdCkXqVD2u8zL8Ohw9UAtW5GuOr+CxwBn9A
QrC/ruwa7A2ZDk6+JSbP3yQNfSnT62htuXjs8LFwJ5pm0W0DvACSsM+0Xw5UxFECl9xx14CUdX+A
LLNu7qZoo/3ad25365eD25hjHjMGWjG/Lbi5Ce9Cj10Q30GZC+LKG8ZaQPQ0glXClV8/6Q+luHAU
rAnvfc06TE7fCyICeSjtSZpj0Qg9hTQ54AjsGWZ40K2xaPVGvuTCwip8Y/magN2PPARUHkV4N27n
lMbesGdM7Vm4zfvDJTkjBuUTw96QVCxdTc5z2zXxPfgkyqGIYNgkyjLQrPXQZ+SshL4UpFDoWJ4h
LLX6GDzxWITDnMfP7bNs3GJE3Vhbbp8ls3r19NtV3KFfaa/QshcgKzQ4FhRu7RRK4/QCuJBfBFlW
RugTfxMBjIsuYJC0tB2hHQh9FECQQ8AciQp+wiPApBDOEF6gXuvypQ7whqcv+D9cj7EPZcmjNTim
a1E/WxuqcJEva+9oMrRLsoTOgs15szaRE+C3Yt/aY72kEITIks2rPToW2NzpoeCVtVxrW//29/qX
m5h45RNBhAxAQJc4qMNdjMVnPTX36Ngovnp82ADti5O9T/BCUPfG8nmCkf9tbLMTl7m9F8iQMW8I
fbPvvF08KwgUEH9fG14lKAumoxJlT5SeW7tg7G4wiZy3TxTqsvfidbBp8FcPt895csVwfP2cw0fx
Cc56wEvmF0YIfjDpvQQRDIeOwDXlGzQSsE6Yo+z+p0ec8KyAbAX+6CDAwdiJp9LwKHSWo8iT+gjJ
Ffa6rDDzrvwKIpY2JUF+L3NE9J6wvSfq/ahdzFV+tlcWpXN5zLYonjbdVXlgnXqE7MxdPFce3EQS
8gru6mI8JOO3JayiX8h/mJpi9M24krqOBBnwcqEVKh60fKJ/evDgRTfAu1bdrIu1efOz62VyrR/Y
bm2JOuBJDx634lIYyB4543HyQXpDsU6CAbycNVFkgmRdAHZlHmb4O7DLg/ILI2IFSncAGRM4mAjT
StEmii3d/C0qHOmg8At8EQ32pV7lvDVU6AUZEfmhWTDTgQlGHX16Cs2pcq3uynVYy3ttWXq1b60i
d9joMzG69xR3+Oa0+MZDDa7XcO/m8h6cxlzAeF2NDuas9tOlfQl24bq+CasH82IzGWea/DoGq49f
n6OHxXBI2dkHY0cFdxNej2L2K51bv/Ww4fGKqe29nZSaHqXJmsKVCvr5z14zXxztzXsJJIil3L44
8XGGSv03HYGg3mS/OouT4m0bzaiFMR3zAIj9j1v4+iZddufWa/khI+wXCr9ytCUD4KXKEhE82BA2
rTUHM4SwzgcYA+JVjOEedDs09PQIypxJq6D0GG7Mk/9b+VgXziU3XljHYa0sFXDqYD4s1EW7IoZp
2s+AN5++AILbpX3DkJ1f771yBGB23huyYTi8md/kF0IJF+goNv3PywHxEKKf0XfJm1pCPzSIphF2
WJ85liLb9904KtfgCF2SASLMQObeQoM7fAeYAzzFzInXJJ4x4ptSSjjRYuSPPAkD35RGKVzZa2xo
FjwxV9l2kJ11qOJ0IloxEKARhfBO/0mAiJhoMx3iYn9IDxv7duUBd64TYDblgTAqpj8MNlz+7xv2
SMd4T1UR7ZMjGBbr/HUzsEuim678nHEDTTuVtTajXf5cGrTJP8EPTS79bo+L+C5inINAApoDZGW4
aaMv+uGf3sS2UBQWcINpp2l/Kekr5h1/Ew0QDz5Fj93cdslDNNrtBMVGjO0dsNcV0eDzAe6ixVO+
jKxy/i1/oTTJcfemNCfpRPuiRicElbhxZIZi1w4TtjLPjxaRUk2/iWKJwMYajjPARXZlvChCG+Ub
uBm/wyvAx+tG9+xrF4p4TQBsYCh2KFCfAs4g3u6X8hjtxcO5snvLI/tYBq0npg/4rui/6uVfch0/
/e/T+FFRe2kn4vAArdMLUjciKAQEKLygu2O3HJEvOTpLy25XCcD8319fHl9e2J+1OwaeRwi2DFTq
69+h4uo3nsYVA37+mXkzz/jekalS42UrvqEIu6QHJtgSpsaNXhlwQHlE30g9eA2YUoBPmTcEjnuI
eZx7gqzXA0IAP4j3m2Oq/+LxoyGprWkEcwSzVMBAyCwAWUhoGGzRt2Exgn0UansQPr7rxbDHzCMZ
i9VCpMOPwO8bSJHHEH3DJex/jJ6+S2jVKNIAVVsOUEysBbjJewjaov2MgIwqLiW26yk/lYv+d/w8
NPS3NnrXcXUKaQNBuDPEZPBpvt4iYC3e2Qy92cPwKzjnmMp+xNdXpwGSMI6NixEMV/rTelqrIJgI
+aD6fvFTknacMwO/6/AeSCMBAMam6xwhiyKOsv6Kz6BQ4Ff2vyIGcLJhaAELoDzVv7TnxKZEZhII
HEvq4aEAM4LDwMJnwVMk8/TlKVgdRTK/+X7tRWWzMHW6AKcZPyP0VccYRgbQE/EEXDQNDG68fAVS
nB2zBwsexS+QHCHkgESU1aBPr1vwwzqkbIfOOUhCVcwO4SO8fChbuX3PrFF+8xWg0FxH9KtfwEgX
klqOIY7Fst/ihQZgh9T3eVVvUEPX1oW3HaGnLyzokiOPobrtwiO/li8uNHJjSAJPjsFFwFTVGYHh
D48lPAJw0Yuv6CawuXsAa3PN3XhIPDAW0RO0lxdFEwrl7FpvP0f2APzStsMqgOmLAEc1sFJ00w9h
TUkknUwIC4DyFGloIW7ccW2gCHf+jgEbZFH8Qrn84ErnT6JJHjxW5cIJIh7PQ9zzAHocJaB14TH4
oT1RLpxIO16EEG10JRLNmcbeuLl5hG9IBex38ezFHHXT3JozryUgqnEx8FajD+L7k6ECC4ovEUdi
c+MNY5oLUgvyy7p9DRP+wqw3gG4AtAtNFrgVkAYpHrUCkNSFU0kjDAT6Qic6L04oXir2FD9bPss3
AfQ/GPOR5s4rKE4R/lBvw+2JgROzcAqPaD0bzsD/jHapCQEmmTSwvP5739k//Vn2BLP5DwNkYk1w
jogdr4DeCjhueCeALeHZDm6FEAgE5D+ABlCPazHZ1RBmn94yo8h6AlNX+JxrjOiO+uJ10ReMv6lv
VZEoMBCwtOMlAQPnGfEy8LN5+OREKFA1e2GQF93bKyhcZgqJfXd977Xji2KZB/XHDmDcD26IwvL5
5/kGaEjIaMiSRb9AIQcXDAzwOZaYIMKJF8Xp/2kq6G3oFwzGwZisAnwBf4kR0HDHklT4cuWL+vf9
TZljXc29tcSuEyT/fYedwlcWv9yowA4Qbwa2P8hZynwB5OuFycEVZtHzrP7oP4JzN+yVpbrn+6BA
Baa0tiP5K0KuAz0MaRssLewW4JT9C7ZggeBuPQNniC5oLP4BwQkxFW3MP9JBd2IkWe/wvDx0JHLl
IpGVffRHBOD1Q/t95GIYzgj3SFhcMuJ5XlkRjPhT8n96jGpDP9tJJ8giAcphyCRQahimzAM328Gt
QAwChbpbZfhuP/AuP3LTsK/q5efBmHWekJ5ELUgLAub8T4xiRT4RXO+/khZwAE425wESfCwEWrRk
AgE34MAjNGeEQAUAfezY3DhY2EURBjQcjaBt3Nd/S5htgKZHaSYjWqIcn2GQdXGCw2BvzSnnIKu0
xJeaGRVXeDd+vVwFNI3D8cf+J6lf7psb+8YggOXEAZkWmKD9nWXo1Fll5hdDNpg7nCblkZuC84z/
a25AG+wpLuH/SgbGGFQqPBb2HZ/iT7ZZ8Rfny+4UZ7BwMyR7hwuNu7J7/F30JruOG5pDsD2Wx+Ja
C4fHzzUgdzb+FuFRFORzmqstnvJYvtPfiTQsRuoroXfR7zRNZCt8C4sQlbCr4p9Cx/xEJvhEzyCg
WAeSD9wm7iloMJDZ71gTQeuifGNFCkMalmf4+7oz2iUWkOF9MenEzSHmwRDeEg6wHxBBg7eeCRQW
WmtkcHwjQGP2MIyhAaDzF+5AerBc1h6TLibVymeKJzH4q/SL+JGdDiAs/aoY9dEhKb95M40Gh39E
+Ioithpwv/GLplzERWukbUwHRFVgc3/HhVjaQP2YMmHWgdR9l3jN5i90a/PeiE7lc1TP+V6FUcH6
7Y75PiHtKNwyw8BpHCo4VV2Oa6y41ziQ+S38JblZqPNEjM4fvyU86ruY41KEmnEXsohYLB1LiW3J
qIVbDlSfsQnRVVyrrC4xXH1IHfdTc2a9QIAJLuFWPau3156SQqUm0inCqE0U7h3aOq5PrlOqsV4s
eO4VJGyUJhQeKosZeJbaFyCHu+fGRcTmEB8+szI+wlSYYlk+tFsQlwwlwgpd8uhGVcUi4iuYkr4p
b6hO+WqkD2w/bAsazjXhx9z81OTPMbVknM5w1DqhIeHD1Eb0lSy+jleDrSjSP8Y6Lr037iMcXNn+
3AKcrCFdJpJRSih+Y6TJM/q7MaFlbYl0wJmD+hANNsqSP3tb4bDFhAMVK6aiHK6MRXGIoVgCSIf1
ALEJeSaqAUhSH6G059DivOILGLZzoOHBjvoBt0PmIpymjEuh8eFzFOJDynCjQjFF/Pd0ZHjoft6O
EMcRgiK7FXpNhDow/sXRisWNsHwp8ylHFmFbDN8zwwmzOcoY/HlQVgkCHDYRPCjIcPLkjbSCXEhU
nBAw+MYcriH4j9DuQyJQNKfXYBYI/2Ex/y9P3Aqc4gzwUbtoIPd8xyF8g6tGs8JU3Urnyg10dyjt
eWMqbhVJXqgdlF51ngNOcLETtonzzjSn/NiLMPLsNFsqaDtrTCDswXCSlPNf1ZejsPTxXkmZJ7ZY
UkZpCrSUjgcLsQi8i6B/+1UxuJmefJdPAvSscqyXKvLEYlkDjVuYp4Y1iuqUNMqqWTbWVqYBe9cM
T+NinpqlO2pe+Ok17seQb+azcj+I5vUQIOWtTuSarJwPENLAmdOQNfTC60RGUv3hnkYJ3qvem+lI
az+ipuRKMtNlaVkrGT5mqE/DUf4vauu93WqX3qAW7ymJKmONmYhcmjs5Q1eqDm6uh06eBJugyi9l
yDgi4MjY5GG/t2QTYrhVQxPgVWA+O8JHT+s52YSrZtF4XZ8uteS1kCjpVrmOcAXuV2uv1bZi3EAI
Z+KH3SyruV062dhFhjHNQpO30WY/6kF2CEcMHz+qX2fKbugbeNYiziPGi7oNENGoNj7H1VnWk1kG
+QIWDb3iJROhs208Rmly4u6F1McqYFqk3iGOAF9h1rmGGMWkjyVC3Dd+VaxcDIg2SJlfd5Zp3U2g
1bJkWaxQiBs4JqbHetX+XBHgEqu93zTuE/p0vDK7aS/PIuQvzWwUbYN2Ho9WFpQYutnBHX3c5MPB
28Pc8T7yNNDcIebNnOvYoRQOihd95OE2qeHC8XRSAFLsI+PpKMe5cao3kCOnvT7O72oD+RJJIxf8
NAQMI6gQUwweJVuU+4MdKyh4n39gjmKYNknAUSkCBjRE6SXgVbARao8z+GmRIC7BKsd5vfl+9U4W
4b/pkJmbfvC4dLR+WmNPAHFlSgE1kiZYnMo5ROep0i2M0jcynrEbEnyWfOu0iLU6kyVsTd2RvRyC
e5Xvwu4kqyu7d3GueuvoYs4R8T/55F2Cyx70cBd011z5KfvdwIpHV/9CN7d8VR4q7LDyC81VUFEi
R2hWDMEKfR7Lp0Rym+Ioy+eQ8XA5C5udXM4kieHKrJaOQeMomdvG80C6cEBwQz2fy76ZSeq8S5HY
fPX6FH4pFqYWbMbYy1/blmREnjvKCSR1rAwU6Z91h5Vks2BTfukwE6Nd8zzWyFdYBTazw0F842QX
b6C1Wq/b0zMAut+LmHrnXrudy184ZTnZcBwhPgk35teGi5h3BPU91ymwEnkHC45eJN9JMau4edCc
oB4pyolGv0PDiwtqOMbVj0AO/EbzyNOezgtHO9uR/JRzpJqG9lf9xthT8QHN1tZqtMhAdxjPjhZ4
iPWMPdxo9MVripI1ub2IBub0pmZERQtVebQg2EwKpuRX2+pUMxm1QpIYG4Qp6Xsddh9q31m8qCbp
d+YjNIHKMWFUjbPUuDiRGTXDY8dV18yp8d2BSfanFDYwNuMuujD8FZx9bMed4OjzNZQkuOTnoPs9
QFoFlMaWg3ur38VkfI2uGuuhrbTV8MM0XE56E+gHCwjqkQLjS4G98XaKil0Hs7LXNNkQ27l4fssT
l5iIcAq9ZTeVHel3IFIJq718wb6Gk889QB0OPRTnv0VxLjCy0zfaCoOsKU9uhvZhh1+nTjtgroMl
mxJIrIN2h4MBIYj2F4iayNqhZ3Yz4dAJIdU5RTN0rk77W/5yskxzIgmINfoWZhRPJLQWSTnRTERr
9Q4oJew6jV5E/PuKLA/AjxXc9jEYqgEsxzcWupUvZDo7ZK2d++chlYOSI2SkJwbDDX7rnTbVneoA
dwmvboFej+4Yap0wBz2VwguDtfDBtJCUulODfU48Y6qDI2i0kea5UA1jPSdDi8WLxA3+GUvm9+oB
kRCR1/O3o64RIX5DSTDQ8qJhOdFVLuop+QuidcIMh3LFZTXTDY3h9t8RurkokrGte194Fe/DWnJF
vA/PD931t3g2xVQ9QISb2B4j/+CIHmBdfIEUKy5sAp65RJ4DZoCzeir+zkpdnFAc2B6EQAgIQpiZ
z2Bk8vRvIksK2I/EPZgf1eIbaQ6CSsuND2gyXosGQwqH6ricwiwop585GBbGeMr8PdG/4c/+g+zn
ECdyuGarwMVu9d7gWiQSzihxiAJwayBvqO8HvNLX1vgEWYO3F9sRp3JKD7f8jbqxVnAYd0SoWOPI
rT1ldyK8YRK7ykqdmYsKga43sOepxvnSdKlf6nPsqpfRwVoNF/tQeuDhL/wW4yVXDkuHNtUgzyUg
hGKJiy375yNq888vBRGS7BJHQfzAvqH2ipJNUHTxTMgg41KqMZJjvHLoTqNv2WESR7fH2Ej/xh2/
n0BPlye0xcD5Yk0AB08l3BoVJmLCiJJXCynMAjaHyGBktE1gE19CHXGnnJM+Y9BzfuvoPfgHzrCX
95g+8t4fWgAToSDJJE+MeNhRrDc2JYvyO16gcrQXGiymGSYJlcMbAfSckNcievPdf/RQVLPYt/DM
MYwWxeUPicgTxAMiLrCHkcuToIMQFlFcZJnA89W7CV0UqQDPniOgnmI7sGQ5STvcfi8NiMnYPugz
xD7YPZfTeB5OpDOo1vjjSjtjJdOTArXRW0zSx4h36x1jTRw/7FnoWCvCp3oIXLawtGRbqwfeyRkS
JLoqyHmXwmsuXMAUp3zaPox+aj+c1MEEF+aBYIYJajj8Hyed354JULrpM85dJI+qCHdHE2ajWGY3
iaECT0RI7Aksp9cz5ubHiYX3FC6GIyYaeBzyBfz+kzFzSeAzoPx2v6ntVgucpSAsM8lGh75ETSa0
1OWy98slHQHigTltDEnD9eOZoHAdNzeaHWApgIJpSQUpmhOi5Oafq4p1B+BkPoaV5uFBg9nMHPMV
zB/erDaIkfIa2ADVBoqMC3xn2jshPu8nNIJ4U7C06P/w+l2kP1Dff/GQwAzkdUDLFA5flOgo68iV
mVEp4Z0+xYhq+yS8EBOxB9oKRrccyJzklINsQa7KDJ+6hTEfrWFKM1PGXmJOW2yQn8PUCqoz2+GE
oSSdIIeqKNgXubhqIxKB6DZpFHSUUeyW+p8EDlWvEMcs03Xp8kMdSPbA2QQ1gGILF0WQMZohyhP9
BpTMUBX6oXlTz+G2gpVwSycSKBaB7gSl/eJlsYB9BQLEt+dJ5X9yg1qgTfQlBcuUvzHAgenPbn3h
LPLnYYQz+nPHzmRhd79CEIDmn0JL/iq2NIG82K8Dyqi78DcjWEebkvdlwxUVCuaOiRs2DuSLrPj0
E/JagD7qH8012A1EKL4TEZ+bl9DOlLt2Zzxsv3VNT/sbYt45ABmj4z78855R1OUidIOqgoknHHsx
fadnZ01hKIM8EEALFwXeCfHuqw5fZH/TsNPcMZt/kw1o/St2jAI//7RTvycblrkHzSdQPPxb+nDx
Yk7yNUg/HW+75LMA9No/0d3SrUu7hD7j9e8jfcsAvtZCrVzLEHCtECIkE0isIH5P3O5pG+Ay4mOZ
bcul+F+OOriihHninyeTf23Q5xGEiUcVicis4cH/PGSsr+B00C4zshMpii1WZawMffrBzBomMtYP
ErgNgYYiRFAsQRBksWUIQ6SlZhY6QnUTDi66hJ8snab3GB0NhM1/ZPZdyy38YawkMDbI5lI6xTzM
PLPJsitYEgNp8OnkOvg8IODwgnAERu/gcwKlHrc75ncnXCbW1Sa+kz+/R90jhFC8eJnHrKOCE3qi
mdVeK+hpsQ2Q5YUllwUhAMWmt1zcr7p//Z5BCeA9ezzglYDTwctPAAjvHbNbfRcWPnvliYpCPSjS
LNIWGbQlaQr//qm4RrMArSFl2q49rL5ji1ZiQ9yATAD0yBGeVX+SSxV5H/Fg9C0URyzG5xcIOz8X
VKF+FFf5xgOI4GzTwe2CTah9JVB+mIztUbuTson/aY8BhsnofRrx5kAbfy4xlJvwTzaA64kgCidj
6UJKwLjygbNzPxEDDRJBdtkRtBs0ENT6gasnSY83MWi7pes/RvMfW91+TWEYO3x3cBTpK0II3fS/
No9T7k75Z6EUfK/wV9P2kliRmGvXvt7vQtVXNeqDXFubhu41n2FjNZ1rMlgsXqhqdc0fquH4DqiQ
iTtW1NLjqNNlc5281EPbRpu4iXfvJPCZgT0AV1Ix/cM7S7yBWMFLpwh17Kyq8W9hfOtbjzLHDAO5
61Q9Z5SuY+iuyEVLzjosI8VBOTEeEEBwtIQay0xhjIEWJD3kbN/4n7m0fJNe+Dygqtuwydl4nuxD
Dyd4XfZBpsako/K20HT5ZN/uca088xBENKgY9717TknmC4UxM5rKD56512fxtA1ortV+HrYjNyth
6r8tvIsZtSX1KbCSY6txfg0vNNWfQLloleWXUzNp/U+IPlPLfT0mHKbGK710P3D5FVn1dBNaX4n1
v21D0cvnI82LFJIWoX6GCde9JTufEsFGTkZC+prnkeUOQIplAqXetrFWaldyNMwMHXOsglTFPPU0
6eOMishLVLdR02nfl44cMhArpNUozrdZ2a3SVzEPjWg3yBUmrXCxsCwDibiR2dyN4jknWJja+1Gc
3SVbir7M8vB8SqsueW1VC7nPYDlV9tlKde7pWvfzMnZpUW0+z8CLLQr7Bs5DNbNrlE5xCzuvdJoG
pCx6nTDgjANPQ5BYgAqnxqzU80kSMxCpt1LYMLEBIogwlFikyqbu2DRMy+RdYKLy6zY9liapW8N2
ghSQc0GZMPYd7MOSdF5bbAHw0niXM1Es3qqjAwtopIIkTln47F2ZS3JEQHGIVnErK8JsAhWaMQZz
6qzFU/ETfVIwOwzra104ynufYquAdzLKgefbKwPPRn8/cBjXG1VzR/q2llDbMWnS4ltu0vehvPyn
Y1WcTi1eCNNy+DY1GgD4/olJ1g+8jWbTl0xaCjh+LTZuzT5mq1vFvxD0s+hA05V/2nOTQfLt7qWN
mbi11NqDlC/yemXaeNLCIiaXsqDo3wxPip3oMjBfbfXzW4QgVoySu21GP9i0jpSQYcaEY5DR59CZ
f9RVg3zDeB2N8IGapoFpIuqijHquaHGU9z/Dl46gRI3cyDg17bQo9kOFLzhgEMfWh3HDkwM9bXpu
fMymOYdeqzjZ2emirBZV6I9MLwEtTpioBNcyRxdyb0bXJ9KD4TqIHE/tYZjSWBf2dV06rdJ4Mkmi
NT4uwdSuvpOTanPHWsdimJnKw377Rr0rKS5aOxhH5Vb7zNI3gwQsHJE1JvE8znYGBKSEJpyZcSSf
ymL1IkzJqG+CAZ6SQnTq6+9BA9E6G8Z3lV5fz39q822OEmKulp20rec4iL3NW5nt45DquD6HNoYW
QwBndjEwvRrWKWWsyd2elCuVDGbGhUUFreE3aX5aw1EBg2XmAM8Ag0SK0vreI/ZrF4a8LLB7jvST
XGLnhulS9/1GAmLgOMMQq4uASmJ8e9PzS+7n6msdhZtWyDvC9QsPOaaJNAxZcjZI99Zfy0YDWS0P
FCAlWcl08/P8R9D9MUszhZS8YGxmWstBFc64il/FEuXIxY5rUN213u0HlvNoJmV+lfB4ZfiYoyVv
DCWhKB0VxAaYPO+UfJZgXfKe6TGnPpHgxxSbSTjSVbyKYMY9p29rZkory0J6hStd+Ujf86KATrzN
okNP6mbqR8OjMyQXX9Ln3MQdFI+JJFwqTArKdG8pyzZZ5Zo3NJzUlEUgo5OGE6aJaTnstWb5fb7q
gnsW8XyKaVvORk8vr/2sBDWlbiyzVUF4Ru1FBgyG5pDVJw02o7WRX9918G3pCOIcnfI/eC2sYsdd
pCVkOeKUdzfr/YdDx+xPlbwzn86n2OXSwpBmnezyZ1Kt3tUazZWJiV1uQKK2uB+tuxLsFQnBYeoy
x5ZfcxMaHEy2cm30x5jgLLJnIn+k/Wb9TMPtRO3Hfb1tIn+wvE51lNTN7VlDY9283ZfuCfEacWC1
ZzJwaZpDh4NT/NvZqKZoR7AEzM7paN0xOoQNMavxc1BVrP/mvQyMXlA7VrcMBE85pdLmXR5qDb82
2o/6G4fNrLzbEDUJJTDYDortpyP0XU7dHcyq/4rbVabtAdLpQuqzjkKLF0BqrrbuseCCYZbDyXyt
FGkZkupOFJD3+Suujx3OKiGKn3ycw3Yj/wSubkNamR8Xa6z4I3tdvlypXgTFho9grJgCn7Y5YP1a
DDrjk23OeXcRpVn9NrfmqXZMPpe2uPXmPOhmQXl8f+5tN9NGpzpY5JBL7ZUaLHUTanR5iuwZgUwq
E1Zjgn+zpTsW2XCczCNwOwy1yq3EaxCrp0j5HWEpq9cEq3x2ne2Dzb1oTo0MLvl+xJva5dMqOFK2
EdE0YHhBJrvucPHVKUR1V8a1cnDIh6rUx5slzkGmKWxQTjaQSazPpPL0qrfEdZMnrn69R6i5vDJ8
6DoulVtJdUO40Y2j1lgd4683LxVXbebPZAYiCu9dt2ZRsG6FVZlEt1ce+nKZvg4GrryULcmM8ii1
Z6l1M6x9xIMjXG1RDOsPbRSdW7GR6mMkTeJvktYx5Bw4DgiUMowzqe6G4diwymyAVcJYWvdl7mpC
pWDUoM8FrQi3n1BwJz2UxdGCL1MrL0MZy5mXSOvc+IkZfgcwIivPrueqvAjMFZLNp776YA4JKzvl
ojjq9V5mKpW+5fFAZlq4UV6/CQrVjtO+1w0aWHyB86k98HjySRvSvArjxLhh5LMzCmZRHbhE+B2A
XUbp1ZHQdoyWsuXx8MsBDyJXpZpUZI8XP1Fc/eNrA3veotuZvNt5M5r31VbGQVT97IuXryLkinzE
hzSCsXKPL/Zo/WJOA5uqbHec1UnpS/YiZRIqD3d95OvSLgtnJVwHQ2/c92g5DKsCxnYnLPKf+wzr
JeromAHvOwSHxN/3vevglrxOlcVS7UUUF2EXIWJdzU1qv/zc7dHukw2O3WROmw+u1N1j2Er5iCGn
5qkM27sfMP6Upw9EPSBKzoUmU/1l14zadFqPwBDrRTnKnOpD9LH6y3lf5/BIDHEJ7zr2lLY0Ure3
Ia4Vjsl9EXLNpNZuVG9Tqszy5XMOxPyAfCPQ+JCUcAnQlyehRviaRMsPcE4y2mOrxkYKOdFGyUIh
8qpB0kssNYB5s1Mk5OyTV8mUsN3FlmsqtAFQPS0EPcmcWULCoNSG3JXlvqL5unL+NKuQboVFZliI
eFz97faR/8lOnXzNzZ3ErOdVsA8p7hqKVaO5qfoOgAIBjg34VPY3Xdp3MY9uHSKwffPIV31yxP3U
1n4yDN94xZkDlLZG9df4Sauy/Kqb9PpQC9BXK5L0bZRv/y3HWyUwybSTccgISWPnhY7f2U/UsUSr
FyO9kZMbyU+VD8fhHZzTgrClN3LCKFx8ZHjKdfJcpZp0fwfN3q55g4tvKesWWvz+Tt72P91scDR/
T5pPs6xi3vtP3OxUlQlPXy/oeCZ6cNGf/V5LjUlGRnRCDy+1mNTCcZNGU/TZw598redPoE3eO4EH
4DE7ZrAmgNs/LRsfBLb7T6jFWwKSDZ+GlhWzXZLM/rKcO525ywRhOKU5RWzakrDmCpPlD25luDnz
CJ2CPDxzjJFZRaZRCQuEHc6xtovqGR6lA94f6K3hBxLGpThPurR0g4tJNqd/ITUhbTwZuj1HA9G2
piN9RGWBTw0IpGbvS+IuPw7hdLTCrbZtAbYAZRQmCdOGh0OKbTrBLaVW5wTnFRyWhsOFV73dQf+R
FBpF146mtTUh8I5pIsHjWEcz9xK57Ay9+pWKwTbea8GYIdczEzZunImYn2PFj62PQYhf43xSdMhj
3HB0JzvFQCrMQlYmKciYCt1xgBPAKqfpF+Vvdvpsmahkv+peWX22oNeVTeAvZngEoK3jBRA7+v3k
S/7pCX+gZ/tz5QlPDLmfJ3TzPEOCC+EdUbP7+o/MrtbH4Q0XsB8UeGC15k9yaxkR6mP85TAFIBP4
RhY4s0H7K/3+wFri+kGfx89QmfcJ0d/zxGPUluqs9BD1QWk6gGvLM2WpH8wfY1cyOQHUx5squGa/
0hYsFo4xSyb7N2CKuJOWmMIfgmX2a7gvoSxYAXfCF6kg/jfrYRZfPlN5YvrkY84y4iO0eU6YFwXx
ARedeb4hy92tNglOEd2qIhy6h7kuuPnpT7ciDPJffCl33cn+xnuD78p54hFBjSNqOktQjgAQ4CB0
Io/t3xI9owahgjDqZFUgDi1/i99oBilLYxUxwrrr+wRWDHMGAonF35AQAr4NuAqceBHEJ3mLlCWv
O19OxQINDMcA5q7KqmeyADZIHw/rAd4WkGb3y3uNUy9UHRFIxx5CK4OxOIap7bg8sUv4AGiffAcx
Z2wr7Xg/CkhK5y4e1zETXXbFX/wTUDsOfQyoCAthIsiXQHQhNuzPApE6tavHCVwThN7aF3mcBcXD
qrhVaPzhVOljHbbfRdtJO7j1txwa4a70mQkKRzjOYvuiggz/WIz1cMqBBG+ClEPZIzTs2J7x/NI7
auav9IjZYeSaP7L6pawm+kGe5ccQAjSkLtz6viDyv3iI/KwI18HjABwDTZpHsiMJsR9ncMLBBSG2
XLtb+ijOzxs/fnR4He1OGIuly9eyuxGZyIodW/GYZ1jeQOmp+olOLLF8fOiXDi4LHkHHP6e4qP9S
bsW+P2pnZqT2nylcfgTQh/Djv47SrTyPFoDwW9pT3P3ewFkgF6hheHgUHRc0B9DTbsSm5UcenXLO
r8W6wkEBzjKErqXBP9u+j//j6LyW3GS6NXxFVJHDqUjKYbJ0Qk0yIETOXL2fntre/v15PBoJmu61
1psGnaOG7VaknTqwJUeB5vAcoJulI/xxruqXhLrtWeFlbxVXkMQdqGPP8juasMflfuPn8RfAAs1r
IX7u45W3C4NDy3w+JG6Z/BruAOguF2SmfUIKh2MTtxRJvoXJiDuKC8FrdL8Dk9aBgQcXksD4UPnl
3c+ozlbAFk/zOj8RkHlrT91TC+h0myAqEdeA8M3C1Bk3JnqIFY58qxw/zecJc6XCm1Mv/TDX+n5+
Ib+NS/qOdRR3/2j8LGf1SGj8U/wuHy2WS/5l7T18QHYcBDgvMzfk4GCfwFEE9FhcDZAsmZhgsspW
3EfWCxLMlg5yU++4aJh9QQlwlx9sRoFOgE/ynXAcBR8hWZjcMtRwGiYdBEACTKdfvJBWBncuk0JY
i6dS3HBh2SMZwLHeLHGxGm4HsArDDxANyMwb8ys/Va/2kxy5LEq8FFkrrFK4E0WJNM+ndU8XryeK
AesIsmlA7EFUUzeS3Fn10zZsiaLJzuPiaUDm95O00c7t2ngx0bdo5wXXShFOTmX33W/ncHmuPIo9
/TaHbAq4JXw0H9V3d1UvjBaYRp8JpeRff7BzcKEktK4uoeSb6YoO/JcIX8zyeBLTd2WD+euT8wPA
pABe/T3++VcEFePKI8yFBzCtieMUWgX8+oh2H3zZWuVf+hNrRSNxDo0KE2R7XWH2be4yAmAaD2fR
BbAWmztCExDk5bAFfEP3u25bYUCDCXm0bUnFsjeMmpf73roDMjA8OabZWl/WJscy71bidPOx0mbT
J9U9IhujCghYY9hSNH798PFu78gKcPx0OpTaLja9IQpbE0M/X4+xR8c1KYoJu3BFjPMfq03CZWIi
kwWHWZfuKEXHqQaatcWXDIOOoiYx3l0klpO3qK5MmjC2KrpL3UBlgivL0OGTuhXNSsfJvMu7gOmk
3n7x3s0mUD7+bAC4ohvWY/YFnwJuNIYRHHcBzAO2x7vLXTyz4kCcWwG96zfuHrSlibPYAr90ofFi
3U8FcAPPhDGWgqFxYn5wd4S6ffASrDAertaRfw5S3304iAzbLYUpFP2QFc0P5B147Iee9QLT4u9d
6OSLFu50Td/LXXIAOj6PO+uKsStpiVTwYg83j8AxbIVYa/qaiHiwvPw98tOvcsdXxY66EwwB/sAu
q/FDxIiHH+V4CGag9d/0w30Pin53l+fsH7cUO5i9fZAvyimxfDYYjhix4EDfxeXhKIfhMzU+Jq/A
St/DxxCItB4k3JAFXDDpM3aQLE/hqiAjMSJX7mP5JuOZgmGDswAYsJ9BbIgOHIfdB8ejeUj2NDvO
ejpPJ2YbW67G8qz1vuHxmMLuomgU/HH0oKS2O8TOehgepgxYJcaPvtOFArLndbnIwmrSbyx/Ht4m
jkY7GKiKFxFWmtE6VidDTLcUn1vD1LmVWZBr7PgLtnJETKgbc7eU/YcpyllI4cp+pjBwnhEk/gMC
h6zTfuZP9w/0LbhCAPowA4cN1V+yHQANhuYb5+Me6k8w4nbIwBhY4KB4VjBcHbmRP/XDiz61M6uL
TwgD8OsHum2jMyEU21OF8UokIiHYyA10GVByT/KNC9N8OzBmWIU4J70MV0w4r3xaKgn5InYS05sv
mH+yMvkF/wZEnmtWfZMKUXzPTzgoUPhRD1idS4LtvXfzmf1xS+lpYXGvBzIHOy6gV7YW9k/eKNxg
ylXFwxoSlD5FTUjV+EyxjQCWPxIwbuc7vpE3gaYP9jRcM6LJ6BAMly2Ge/jNYhaf+CoF8btAED/A
WnXGPHCcbvYNbvwMLeODBcB8kEYp6A84LVrrMRSs3uRZ28mvgGD0amgfLvzWPN+/rZ1DMFp9gfD3
Uv1E//DOInCirV0SQXCyANDCUseQ4PJ0WDcFrbxmcNOz2LJtfV/Pk48BFNzL1vGow7NlwxyH5Fa6
ALGG/j4wJTpRwFPsd8S1JOL5JZFVLdZQ5/hPzIVVKLip3xAuBufu4ePtWsKOUUCc/WRYqw7EurUj
bQh5x/OUUxlKM376OFo+ruMt2mIIEnQii7iGHfEPxx/cpzH+hrs0OULli0BuZgA5BvyBzieJNvcI
9GSrasHIRFwL8sdm+oPlpPmZCIbF2WSyP0mvlrPReqIlDqRKMuV5yMGUegukgmh/UqxtloWavhnv
53Tc2NLaILy1J57G6wnPkIPO9O9SmNVBbB2lfqcuIUkzCSo/i9aGhAPQ2VOznKs+LBijR7Ab17y6
jZtGToomu8A67YLMEgOKaghteR0pIb4ZU3kCx4aqkMeMDDx280mmaQrsmAoAWttaroKx9xTZG+OA
zDe4hcR58PFAsoQPGqO3+bkAaHojetFAgGAGSbdBAh3RGXa+Bmzr+JMZarJnOYGTBosRjuMmM46y
vR+MMAJFohDQdol1MrKT0oQaXoAmQDJguAsktZghvk+KGVpMKpa9oRyTcWuSkUV8fRvyjTkzlX4h
cgrSiT1cdUc+6SUGg0l2Sh7kcheqgtc15X5dY/4AR0Iu+YRjwzgQOxE+TIf7xUozBmjsOTBz4rU1
CHmDxelUnNRaeW2H/kPWm2NmWO8G/G2HTKkS20bQqOvdzvZyq6wN5upy1P00tbEHPJcFvbzc4pD5
jqKgdDVi1foDzAR+0ZFD3UBdZFHpwN5/gzrOmVmgIfuaBcgOVxxAUtDS37Hlkl/HV4kDBIkcRHAh
9ymxS10jO8AhBYuo7EJWwYWvifgD+qxL8dweUI0AU/qCcs5Sfa5+hnN+47/yCQmOa5BniOJwfkoZ
lY1Dh8YM81CsMqwK75WHbJ00o/xYKuvLevTPUd9u4rZ6G3HaNQvkXEz0mew36XQsKvvoWD3UnSYo
b1rBDOtxyhg16BK5QdGnztPQwe/P2RenLgkc0uk1W34rJeUfLsNa/6v0Vbca6vSfVp6Gh0og4XCR
auXFznaLpmyiSKKUk/d1/9JJyYucOB+pwfycQr9k97IWznMZjixlsXX/VPrnBIp8YWDvTf/GLMG0
zlEhY85H8ZI9/Bo/jkXMC6NqYzwqv9IJuSuMIG7LHXdxZ8PfHqKLPlm+knH4dGPQ3iVfZmYyPWzQ
VsbMC9NnvXcrkAqJfE6spGBwQ6A1cRllfKMBV4CaMFosYtgY4uEiRSgDHKjbKRiRQbXsSSobUQ0D
phj1UEk5s2BEFBDvBn1TkmFr41Q3t73f37VNpxAFM2uBo96ZrDjnKAWOR30jcR5JiwSqSKs9GVSO
ELJpG+4qCWQa1uIKrFfBtGBwoBhFEEcY/t+JU5AqdyGWPZvgV+cQlc2NhuPWPY8wKG7ZAdogTRbq
xyio5MYv1AGJbud2cxs6ZuNX+MLdebDzIWhgvyso1ZZeea9zEg3qJOwmxeMSeWP3FKUMJ22L3OOS
pCLgPvjQJZ5vqWNv7sYY2tceNfCifM5Sc0wf2ubOgahR4yzFrVqmdQox5j7F66Vf1l0MaSj91+mI
v5lopiUe7HMqhZXiYJ5GbrMaoX2CjECOdLUQI01A0AOLpjgGHqy+q3ZfDs+LifEb1Fb5Syf+r9nC
YGmwa9AjDPvrYJrOVsxzthwKDvWuIkPWbm/3ccyDVFpwj0YroNWn0RYTZrgrPEb80KFZ6GSMVcLo
bpGzbU8OlMjm4LDLcBNJ5vPcS1B3cq8YQzVG/JbGnPJOvZyzjLA1B0i4xHFADLw7uiNVKnDH1mjY
Wh7LR7KORJOkz0GNs1cXC0mETMZ4ZWV7q0BU0cM+Tq19gW5Kx5vv3iabR81BYrP3I6ztx6eUBvNF
6m0wKoWQ3gF315Z8L+yrlDpss7DSFcD5KmyEDx6+aWZCtePYXtRhQE5t3mOlzO6SLG/liDWkaviK
3q8HDuWM/87pS2ZqO5NzoqkpMnHdnx77dIbO23VeTUxupqDl5hEx9daX7q+tCt5NlLekQEdLp829
9msaoRkibwuFDyqjEacbqcZ5BPw9E3aS+osWS6sefq6c1KBOqMLa5xzxx/AwvBj4asYp0hyqTTxC
S+yY3ZexZ3OGEjpYY0bXTIz0SrSysKf7hHBNqSbrFEWeRD9iJa4pLKbG44xCXQOf6KOjwh5elv9U
ZEB1l7qw1Jyp9CbSvh7Fpde2SXXSrJMev1S0FnnxLkmvOTFwzI6H8WgN5NZCorPoY6cE9529imMB
N3cUchs2JqfDB/5STCJu+RjbZfgYj+l0jaZDcUfD1lEkk2xhYuEfS2pQVwsAqSs175mMvEu9zXQW
Rk9N7rEoHGYNqoRQdKGnMKCXklybo34uNKYQQJ6IBDbAVE0SiuM9Ce3HmtqjY9XmwaO5ADjMoI3K
FXA6lkSflTHTzslWVkKD+XgLXI8agJmZI7pHRQpGPbDl0LBPd1SgLWVRmNib6Mb0Cz4ns/VWOUS4
JURHyd7ET5ykI44tf+JE4qsMZ4PHpkxIUhT2hNswr2WKliHP6iEwPE3UhVN0qDFBnIPovkWqkJs7
yLJRtrWZHJbXxt5QjvFm5fmENz7NsFycKX4hOA36t5jo0Q+j4mi+oJHKxQ6kAnkHU1RArQkuKNLW
2Cfdc24CMxLlM+F/CIyINIeQ0ZCzSAxbQZnlUqUmf37xsFghYNPKZOt6O5yqa4J1yAtnNl7u+MpT
3GJcBs4E2tQYfkJzzMKKyPKBMClIDgsURPNtvLGw+yfgOohvD0HhBaLHeboiRBGB347ncvihndY/
uVkK2zBTjA/DFn69fBOsKYVY4hMSovYJbQdEH27KzdrxzujqGaowdoW9uUepRxwcpGkWyoJEegUD
D3EbUCfEogYs1IUXGZP6lwoL1z8v5gnQXoRaU9NC/JNfdUF+NLiVPx2qEmo2Wp1JeOXBGEOXL70j
ptQY4l1Sur6NIbRu/a0mh6cVr1eWpKYE9GhIH+ZP9g2K5O4FHWpzTne8GdSndwWxKSGgsNGAY8UH
x06fnZmEbxV3ZgATrmaNDh4Biy6cWMsu0D+rE0GeP8SZjZOHuLFKfTK9hcS19cgvo/mQa66vDM7E
hkG9O+PG5iKmwzEUnzArCbPHpofpp22JlsWnc95R/cKIhT2XlSFVcZnhbchxB2DpsljANAkkA26o
PjCszWzomR4NrPKNay35bBCeCzsEFUDwpoJUPiDW7Ji88IzQ7U3tNjd20byhbwETKQbmOLDvAiCv
u8r2sy2zdSyvzWwT5V9ptU9I8VZxG6KiQCPGfk8R5llQ7CiNf9v8K09wamSvNo2jbp5xW4iGdTlv
sfp6lBuSv5tqY4/+4qzvI8fBB8RJuA5LtVnGAEP4nulf5jeqz1a7MGnWPKCSBQkVcSZsC9naiQ5d
uxEjbKSqguAqOIhN5/P+mm4d09Q81otK+CONPImHKwLrHi3hxgHQmUZplECW8WJ0VUmI52qXcPdE
COzCGGfxwfVb/N2XFZvU/GftcGJN4J1jf1KF8pdUttJ7wxdRv5APQQoxJQWEnTuhu0FT0TIiwVqx
rQnFvIQr1SEnLbx0K8ltUctUHlUYDFKIUwSgE5LeWVseFjionIdIzEfDs9UdPvcU7ypkZ55D0ZOe
mUyIACjMm3/aT9AFznwMV8DsH0IzRm2GToXmj5YYT34gX54qMohEYmPkAycCF40gGJDeI3hwPPfQ
cbAtIGBRzFAV2Ks8X5YQPmSzj0IJkImNZeipkHbsOWy0I4ktCtvOlghSiMEykXXM73B1WbV/QwK6
TWSNrC+AVFjrDkM5GJ2vdOzMXB9lIMjsvaeWHlLgBiXsDyIfHh4QOvZDBhIWKrHuKhco3/GNXk1W
SAjlANMAOjEhVA+x/CxVHAU0dRjR6L8z7ILeg+yaXSDhYjxrkxTFmYhxLZa8rByOSwBbygd2CS4t
dY/+ya7OdtSdimvruDZGldhYNC5bF71f/AjpHKNMyF8FF+lBKS2U/ZBlcXjo480MMj14D+oJxh7D
ChoaLF2y215R4aaXhVMPH7+D9bWADsBC/lJeiqsKVUoYyZKRfDT29EvOF10V3Mmu8jgnBZM48lTd
w7GuhraP6wxDbCATxcc3F4SU3YxwBN4gIXJsRzlZ4jShtk/YvfLOupxJk0BPUAVd7Zf8edzcA0qp
2vCk/GMagmi8rBICDO8nUbMMa6NnPvuC7QKdTCGM5ET3lk5urwZoOovspc78O+4oSIEJFSb2C3mi
suN79WsiYyUyirgp4ZyCfldWIb910zITF/Wi1C/a45Yph6wNluiAdM7Jr8t8TqqXqrjq7NnpfKuz
94yJJ4Th5kVwBXpUktF9M5jfCWki5q5iUpZxyyqDEGzn1Y4/yIYc4jOmkQkNYU2Ck/NamT+xfuF9
SKdeSFDaH4daE8hZ0E4H57uNyNweXIyZBR3pHtQaNJUd41uGfBhmW0S+GgFbAuQe9m5qPoDVrj2A
o2MeTmyC44TqJ72uxdMu+dQf5OYlNXxzyIYVKm6efqPzLQeQbckPfSUjV0s5ILsaIw3TeL7LEfHD
cKVKmiJLsva6ECwKQxADLvG8rcdHWD+AmpFqTBZBDNRaQARq/N7VS6BL/8zyK3tQQOMaaUAlYrjV
YJPKq0+ZUPE4lPOXAQIBw0JVyE9KCIRrU8NtUdk+YvZPxGut81YBCNzvXo6lkLygmf8XMRKRHEy6
Bmg4HQglhrA28cwcnjG1nqdycs9YRfSIGOKNRpKO7YDd3PJu9NsY7Jj/Ty1s5OVXx07RXs3EdZr4
PuYYjgLq11jRUhPJGVx1TGU6ph6KTVjDROQZMO6kvkSR4zn92bh/zDqmq4nOJMekofl0mAVgxPX4
MphLmhpyiGKTp28z/E89jDRiaMsXnZMybmE9wwHV06Ot/IhX12UCqJinz+mtf3w5Orzpksws6NjK
a8WRlE6hzrgXZ8jCqxwvDc0XizT7xbvjtFDQHaLN9yeLiJkgDROWHpbOhmv/YEI9TyENo3wtcX1Q
AjInWm1VfuMUbdQBf6ylsGZgTmLc4MPI4qHFRRtoBY3QJGjyfO+y5tFG6F/RZ+MDA6ZtCS9zNPG0
NRimdFQ7qLPA8cjiK+NLXy/309JABUJHTeUR+0PiGrAI0HJQITpMflYZcC30TAt7XVd1MIbxVfS/
5lYb/Jb9js4WfniyVed9F2+m6VId9F37B3oOma+q/sJe8br8GjXHmpdMa4UdFG9fMulA07Agznaz
E+T0HxiDn1K6YRWzdAy8XPsL0tgDOwO6NazJqTcpRQZ3fqGNjVPmDasU1c1nPbhQwF4VTrutJKax
eDGtBl/BzLJESsAr+WCA2Y/NEYWDQOkrTB2gGX2W2DJivfJ053hJsGAJjSyMvmTzZFVuNfsphSJG
MOOqmBlg4EhdoYxlwki21LwmfjxpgsH0DMJYs22KTg/JJMb5jG4R/IvKV7zocpCoBgRnmANjM+RY
kZ/u8iYi98UgpSCw0FNTULWoCVyu8x3oirorW5uU6lRfQDLNunXQgK/KaFvrT1iW1lIwUBQPyHoT
UQkdcpKYBHksjGFLt0ELY0gTnz6igwy0CiEN6mYqORqT4wMjs+ZNodWYqbL52TQRrqp6sb4vScdt
g5nCh/FeEXa2yybQX4svmI8mq5EFjMsu9XHvYeP6ZwlOLxwDygJM5sBLnv4jaytlWWmM7VIP23Ec
mkyDx9K14ThkfvemE3OPZkDUpQiJV6UG5nWcFt8hAFZ7MbNX7vBj8qrCx54qkXxNCcv60jDn5mlm
9O4zDXPObbRWmfrjmICaDBZUszGtTRyHXDqbidWM6cBWQQtH/EUcxudMTIs2JnsFTCQIDEhkDH8g
ALkIe2nL5c8TP4LwA1Tyz4FhBs50dtD90YRbSEm8DAoD8drY69gb6GMRujtgxPSpyBjU+gq6xzZo
koMGe2ufo6JhjgzLku886hgqQzLS/MWgPGRhBApTts4FnrYMD4qjaOjQJ0t+5ITQv3lTMzoqFBPk
Ij8CC1iPBvEB79HnfukfFVG/CQMFvPC9Yob6H1SsH+Y4KVFLQaYD87odMYsoda8ZeEwuboV14xmu
HaZCdPEUYF5Kx8e6ZXfCSpd/OgcaSsxP8+Equa+giWbxfkq5z6tiKqJeO2u1569TtoFuP9Yv9qnW
9nN5ZQVrBHSpHq/wMHcWuiJQPCJyy93jWLVw36gqtlniy/Zr8iTBcCTQAi3KqmUIlu/7KVSZKQLm
sRemJwYIDyM0N7we36inT3cz6DGxRBwAIudAlvBLIkNIGeU+QTdicpKz+2+ZbXPzpmxtdE8xPws9
HVSvB1N6gpAp61bmC/YVlbDzQlV1f8YVRD4wJlb0NVR1PPphHBprTLPwAKaIYjRsoW2aXNE0KV/x
jX7OiFwq6+ULRykZZx/geY+AAYqmptpKit/i/SOte/arLkAW2LMKPzv0lScw3ITB1ZaIe/w8svmV
80Ry1hqaVEQFiJu2+p31LeIO6Dvtz2GPCIe4+RX/x0+mRq8v4y+mUdAaX+Jtf7l/M4FH/KAnyLew
RvmnvlHpQLRgDcG2gbkNk+vX/EUpRT0Jrat/osmN0I+JMF8UPD3Y7Og3INL8GSkFj+AkqjJ8ycBY
D9GZRA6lhFPK87fV5h2pEcAUKDhsuOfKQWCHx8XhsRHYYnmkPSifpl7wRqXGS2Walgn5ZePGuwJy
HhXMI6D9uTvrCB8UkbYuem14Z8i2hcUPVsc2dpH5cdrTpXJdaitQyM22PkpwJTKRBvHz0FBgEfAz
Hymk75Q++OhU5144PTHUiai7Ur+E7RXKGoL9FUowW4AIy/vyhSuTJu2aNOAWKTtI/diHZi7tOeHG
W+E8A1uHyF+OSw7lGN4kPsr5YULrumPlp52nnstoXXAO88U7zciqi9xOW5MGsFM3mb66nxw8GTYT
vjicwAdtRyWr655WrvM7uQur6KwWnzyDnNWowQ6cx/Whif4WOqb2HIggHQdRQcyeBKDBUwkd7OEp
lxaU3eQZX5nPPXw07KP/fPD0a3m4g1EeraemxAbaZO4HAadCQMjKvkgwYj7LbSNh4KSSIYpOvwlZ
s+a4mnXGgHgXU5353GQdsHvf4QQu7nm55gM4x4HMiwNOc/zv/dnQ1skz14crQwqGAio4uz3FYONq
qIBp3gjWuLL/R6hodOgAwo+SjgEvXzykfrqfSYYljHCbxji2RbdcgUHQ2rDvs/s3J8YjCh0NvkRl
aMQ0bRDnjvhzsIgXrJhSrzjr9Y6XwLU1hTeI6wFr5iKToSBbO+OjhNEIcMqQA2bcso8eW6poZni4
+/I2mpP9ySQeUw8sivWJsSR+8GRybCaiT3aOysfy4YhEF+s0k/T9RqeuE0wUf+K1Q81KOgrvjxgG
LbyfB8h34BRoRhniMdIwL1B878JgJHurYdgZMF1QFyK8xWS0CNF/QBMhSm7k8cWXggtMP2asAaz0
3xwjXmIlthqPAb+/Y6djj+v6gB40bf8ljO7BDeU13tkYYkTVT/lmXmirJxKgMOOHL8vlYMID2Ejo
WumLvBj5ieea7SO7tCGqQBY2nkwAhsjm6PCZWTE2y7Z3lcBqbV2ckJdPe+eobig7cQhlWWSvA146
xwmDnEM5rkhd3DS7R7S791wKfiTcF9LRjhLDqF16sMScl/u5i8BXjvFFLQM7eoJ8v8Cu5Kl3Wd58
iTozPaSvsn5Ge1XtKIjtfbTsphl6i/sgtzjoMFD6UB5AIQgmEX+iH6OXfpqKNQndOm7olLrmxnhS
0hd+tDR76YEXtY483fd7wCyDjblDJJ4TNec6B5kTcY2MgorNhK1CrAISNIspQug8/G72TCDvv9QT
FF4NTAHZrQHG1jx4MhYuO8bV9YU0Bab5ykv71GLZPa3QGVdrtgkNZ8AoO2rr+lXb8WSBpLCFThiD
RBuk5617fyZHZkIBfwNUw76zLkOkIU/lhZBw8Pf3otw4xw5h58ypj2cJ3oUgmki6JB6FkL4XUZKw
dYyFB6isC2dRnsiMAQ1gujgZ2PZUfEQP6cU+M+1iEsF38BVjrYFwTOIwmU04ysH0LmFGWQVoJ1Gd
CJQUUy0MKkukCqt89IXXFqXvn7iYZl97Z7ADtwH5ANSDGnSaTPJPEhUE6Mo4o3UdcHZ8tr44zmFf
fE2Y8VYvzEU06J77RfOirQrmj++gSl/MgbhC8sTpBiGUdDZHuJW0jJwvdKvjW/7UAkiKaRdzVhe3
HIg3mFXBEmUabdouwyRmTyiyQTXkT51IJIJvxhV6UlaybHiNLGTAXCU+v4m3/ePI0YaemBMcnQ75
jLRQ01c/udJ7BzrOfIInH0A4WTOcFfeRPCDDg7KF7o4p73xrkf4ReITjBlu07It8DTYZeo5vbiLD
Fw5mrtn03uHdhzsm/w4nRhgDmFB0L821/2N3rEfeRBN2sodogtk5rFqMgVQDt2imU4ypmJIKUguC
KYgjEEgIRYM7zig1bwNY5gwTYc3q/5gQwxdnm+LAg3zNfJwzlQAxHAXYPvkbfufUnTEbg/KG5g+5
YPPCsFdzQG2JbG9+xMgmYQt1eUuYIjYhwmk29NLwGFJpOOjgw8XZQNKk6ouLBp0WSrMIC/K6HSUO
1RArrjwoGIVziQdfw23cWM/WUXlPTjxw1jE7NDv7XB8Sa8sAaEC2Xm/vsse6FcR0fmsPQ4ObmKu8
Q8549Cv7N5rceptvE/TvZ7pskZxDETaO62IMGHU1yEiXUNzGYvXC0mW5UbxUZ5PhKEbpDMEZ6Sud
D3XqgeuBINVzYcRdIHdw9EYii1hvNnW/v2AEwEyQ6/uX6QJYBaQEOZ9ZJRQtEDHS2xLNHbek0Uwt
YK1HkFtODX5afvgH7RaqEICLMH5BOvBHe8YruyBhrfWJr6tJq8UBAUMS5jkpwjbE1GIC36V+/QQl
RP9lPIs0rH9SP/ki6g6oEIx4ALTGV/kV/NsOhWEN9eziRsK1gbdXvkU3SGj2QfClP3Ei5BePDsgH
tSOPJoeO9t3/Q3CRrvq3Hu+kT56yEi9YWKwQqBHbo59ZK9+UW8hDBxIYxzdcC5gjjsI6n4OVstP+
5ZQob+WtuUZvQrGNUJ9bBu335EQwX30WSHqJfWUIcM7j0Heeml21Q1jEKGOhl2Nz796lJ9w0NIoR
aJh3Dg4xWQCyLYW1dFkFlJb1rySS3daJiGtB4z4tnnSsD9QpD+cKqSPOfE4NJMecVNLTw8Du0LqL
hShFO/ajCvb1ThwzyOxZKdiLxJShXq4wVkTX5N6pZXCqHIJZWlOkkhhFXc6AYOKcpbzB+Jrxilas
bZi+lFzYEuKB+0uzylRkZFCB/+zuiWPEgPV94kPVWTBjcbvpKZYYol+is4bgHjNxpiOjTyGUH9hT
oAngfsnjz7PE86Eykce+FhSTUwbWAXvvb3+jDBcezr/gN4BYlA/ISilPWay5GPMtL/IbxzVbo9gX
aVptkbl6H6DpW3Cp/o1b+4AkUxUq+Cf1jTE8qnn4ZvCD8dj6vp9NQDe0JigEUhIkKDL89sI+JLIi
3kSywoJDe/umbtMjUFd7lMlHwHTS+MAH4SwgNc7Jq/3LOxEHwkX/REzyg6MlKljmbLYbF4wjgBFQ
FrFhYyOPvxtb/MM1vtmdnG/eCE5XbOsoS4xvm61s9rUPnGhMCHRsesKlxB2+mdTDuoUmScMzowIh
ovBGNh3BaBcWIIPMR/ccP46DeUOHN6Arrf2s3nMOlpfEwC6NO+LRf3G89ziGot0U/qGAa/gFUMtD
TeGW4FT1y0CreZ5v3dn8xxo38KBjcTgh0AQbwPAyPjEGp39CuM5nr67Y76KVFjkUWOViIfIgJhP0
GzyAT/ygRCXFMheWozybNBtIJqEIH5HJZLsMFHGVQjKBYcQR0rolMW9sfWxTDNdxPuWYgDr/bA8+
8zeAF7ZfuEa38cl+4yhRCOeVGXgxL6YUu/JbW7p8L4VC88yHy5EW4RwKOvmH9NEA2p/cJJtu0nTB
15nas5lKkGVhq7EtYR1HF03y3DOgAYcYW37XhmL7rVxRELDPrx/frETOO3AeEswOc0JqhJqdqQtF
qQjHiTkh2lF2RGXVXsYbRc98q67pjoRWJkszzoQoFyPWNR6fX1K15SORakfvSRc5/uJ0bnxRonC6
5je92gOdJdWmz3yBSXECc6pApoVNcXdFoiN8S5QUnRhy4jnKIiAjjr6hDJjp5zeaMXxO2A/YMbi5
IFsgVYR48FDrnnnlN+aVk7ZReowDfJ5/wID8lyJw4rkcoOkFDDYH6pkySEfQFW9ikYiBk68Oa7YT
u2LC7rIfwAmiDeKdUfUya6BSdQBy6YeobhCUtDvaOTaK9FC9i5H7F+bQFHWxGkTxmuaYGQBPPtmV
FlV3QDPI0ucUx6GJXzxC1C6sPPoEHO1u+GLQRdCQFCJKAmCQgka1dtT0FO+gv/wnzHJAeYwwAdmB
3Tl4xAqeA5LO4biq83qSAqoGwC3mCeBiOqKsJMRlQzJ8MAsanzkLAe+kxwvm89B1nOLQRaEOGJy6
po1r3gbOuIzFZRHCem+XTU6nB2ynhDAWQOuow4A6+wVEdG3TodFRxjt0YooBRRZ/FR+W+sSszvYs
HUFriN001HbKPIJqmVW+ke2IK2EH0xwTzhUU6wcCWKakFLbsbqOX7EcVOhgUYdI+vdwIAAM5Y/8U
RpaySpHXIZGHpgqTQzDsqznIs21HUza7EBVIhPLjt5mpW/fABm0iQsJ+rf8BL/Nt0oJinorKL4HA
GO14CB+YVUbwbXj/bmH5EPjZOP4S1LGeUigxZL98B48WoiWYN0hvlPNCQWPulzNUck7gHD89hn1v
MJ6Lb0QZjymEPBK5FnTYP+csSchNmc/6WF+DNRLLhd47OgiJIAwnHIwY3hCSih8zghC0XixlS/C5
+ybQ+lWjowJms3Ol0/BMBrJ7R1tABJoIa3LVTzYZunJUnkfCyimuqQpVtgxmiz7Zc1iBV+7BvlVe
52FdcsCZs0SUoAWS8wOWCRcY046HtWFCsgh7HcZQ7Nr3H2G7+0Q087hrvmM9EGpQVBSVvKsNpmbB
cAUrrWnfixXUd/wUWHoG2nF2dx9tsnx0sObjjEdY/6ofMyHQ4hvkm3bCjbURGeIw0RF+ULe/yBxA
qD6QG/I87J1T+c85cb6cuUlv+bKmCiMIh4MiRAXIgXKaPrgW4LlUUxjAqBfFYxMkMfrHeAT389Ku
88earkHCXW6Bmegu0w7GH7eJd/neX2jk5xKT7B1kWvNfzActUJa1gkzare0kD6Gg4hWJBKGv102G
E6IEuZ0BQ1Hh15nm+w6ToVhB02Eij0Wt2cMAgeCW3RPMfG/FQt+yL9JrN+BwJcxtSggqqDbKOsXb
6b1lptpXnwsugvpGBrVzoCVNprlyKpo4pqK06g3KHNOA0U2HZMXQHqKTVF51zlCpvkJoytoIP9f1
HX+OOT4tGmcvN17q8W5x3BFSdtWhPWCAXM50ZSUGtw7CRWZ2U3kopqBfvvTuc2RGlKR0DBq0Unoo
kwdh5ng2EKyWCBghPjzKg0MADO5NqrSeM4ageI/MwwGKWDBYIPbV0ciZjfWYed85vzDZnJVhp2SS
rxL5OAvOQflPAWyI6N/QPEdNMPXsNcrMRsiPxw6xbkH4hVqF0Ykzw8fnqbVltFvLstYWhXQT/cwc
O4mZ7GKfN/yTU0IeFYpLu9qolGFgmH6e0JAj9JHsbZ1N2xIM4GHmG8XB85eY474jDTxzDhJGgFIM
zYVGuYq8VoXBzIA+ajELz3QE25z4HJxY7cngU7GOkhSwXpFiSjWZijLF3gXk2zjb4I4PiTEg8F+d
/LakDJRmtY6g3kDbFjZwTxoaWYIBoATRkla7dvqEO0Rsbg5j2gS0aK45G2H7CDPSkaCDUg1MzQf1
CJMgGCOj9FzF+5reUK2fMoN0HJQr9nzClZjVztntZBemdDJFekKKctphs7vQaQ7XRGk3Cz99GnDg
zBjvjByOAyXKeYwhL4gEVBR/Tv2VOfzp0k5bopoKeC6g+oybHQsWwKvFaH3Qb2UWJIo/ytWqaQho
44elZA8k45ERRM0OS2FBX001Q40DpK8Z47pEtTf/ONpr/9hQNBSCmX6q83O+0PHQmEiVb7W0Xcif
jfEtKvea81LpmzR7s8BTqbM5tVVcbeHLzNWlUU+ziTqg30jxVaLelQpY3qPq6cqeSX9fMrZFHTjx
qewKVmB7cPqtWu+cmDdDzcqXl9COhWuDytCt2CrtQdaemXsaM8nLm3Z4Goj/6kDFKHI01XFNs/Xg
36ZlRb9PqcXFjarOm4v3MceIcFC29xq7O8aRVT7i7f1UMZSxTTiR5h37FwQJchNOgC06EMU8+rEW
bZU84qDViPg8xw14VALoDUGnQGU5gayr1PP/Wbqv5USSLAzAT0QE3txCFd6DREs3hGjReC/s0++X
mo3dmWkjIajKyjznP785aiymRrJ3yEfSTrUXDb//I+t1N9Hen/PzY+7r8GreXtyu4DCbC8Kn3jIZ
8Ini5HinejmNLsR+yewgRcL3AP5nDMru9rcVoXdCJlB6mtLKUkzMtij6R9Tf/aqW0K6kV83LEjHS
AZoyN9rJHTheMpUfTKkCYG+x/b6+BmfIxmPHSe3g4VQKlZJtFOdFmOhhfhJQrJUxeY5GD+Pg2/Wn
8sqs4+mSYTJS3s2w6iwanJs1taDe/h8CsGHGBh9wvNONPI9fW66ZBX1vwYZYSF6rKzBvovSZ4ly2
01Adpu/3Y5rSSSPCc+1oHyk8/6XvH+tb974itb1Oiko75ldRKXfvlI6rRrL4Z/HzfgsT5I8SvfZe
3VVgJLU0ZEwb0WUt5oNWgZXaz+2CDZCpnZhZBFbBIclX7Wg7Vnkc1jgol1c1/frKHA74EeK/V+nm
c4ExlwG1nUyDzIUSVv8rg7h0+caFLy/PHxcEkm26W0IUO6tMHvqgXOJOV8ro9pR7l9p+vzYTyxxG
tH48f4lvZqeXl2HpI8ONTolCBH1gIH3C+WHtISkiYbSOy/acSBwt78yJRN6u3P3FQX1yYe60kqJ+
EAiCR50pX+uFqCXzLscSDfLCJ24/enYWrVS0aj3BkoVWyLqADNcyghaOVX9TBR9UrrVU9IzVjpVs
89x4RDOq5wpGF6Vbuib1oPGqMl+7lPds26aNW31Vq1lmZWhLWdJ5rPqNuYnEbMFa2+o2+ixUC9Ug
Vb/WACGR9kAOOBtahcpSe7KIETriEKbo5HGmw2YjowqhcyGbEa5TC0l3hLlNpcCv46LQtW7OwOdI
vE56+R5e+VE3U6oVG/QjMTeSKq4Ww7eMz33vSLMXZ7mvFmHBu8q0wcioea1hvlW8NZC9d5xQpVsC
fI9/zJGMWyqLeKwtqoar4RStGLzXi/PZWO052ksUPDUpu1qoAtVVuffilxgCKEWrRq/WajD9SAkY
PDXH4avo92pYgC7NKga9dD8ZY/h6sZNyKPmRGnfzmnWt/VHKNTj2U4x6eeB5OwtBZyGyEuVY+Mi+
/9Mw3PqTjWkPytuqAybeDcJ7u9dUHxIBSft9JdnXMHzXz6jsD6tIMoOrT5b+t+PQXKylXPrg1Ltl
7Yz3U150X9VrnOidmUNzwWlnm4U/Pw3z+QZTRJ6/nF54qOb+Hrgk53rKUFmULkcsTODN7MAp3xmb
UzShx5BuFJr6ozVtsB+qDh/1RHfZAzW2XKONtx1uN7bt2753tWZoauyMtTEe2r73AO2sBo8ykL6z
aW5Hj7qY1NFr4ro115FxZESMV5kJFq4kY/8ho46m/dWAHtmfg3liUt2+61lfNdlV1o0pW6u6LJJx
Mk5/ncfTf5nqo33/omuMM9VwAW7gsobrYr8NxSSrzxJ6bbz+FsUtOqSdahzi1eTSNIbslITFTQe5
P8v+drxtlHrrMYBNnRkCAYMVa6ptApWfJxcVpIMYm/PyDq1xueEfASFxeGrpLkMAj2/5NqACtO0/
wEwtDXNpcqSo8IRlWhvgaeivO2kGrK/Gz4j0r1po6d2rmcnpbR1dPq25mJsN68z7mz2qrqYQilKF
qGSqJ4koK5F0/hkuPy7Dx5gZROtYPX1uBveO4wDZOKzlU1dBsmqp+scw9aP3DO4svxovhOzrlyex
m4y9Vwb8JpMskkXy9IbFKDPc1IZzFHPZVciLQiY3g/Hmcw6fWFZm8k/zlcsgNVlx9yu7lRH/UDeP
W2mZ02eE4lG/mkGMLBpoWoBtKoea8Y6RNvJAdV1dyzLBtXGr/TpCMvZrRsLVh1xHLlB1JmktRKNW
2BJ0MWU/zibCv9Pj4GH3qA7DN22rs1fZ2ozHVk95NRhrM8Wv31qLeGerwBGpGjLW1tX5oxxWFra9
H6c083KXSqZuiGmp7qupcmPVDH/lc1i3jxZxQCe8E5KUDtneYF/d+Sm8VjvQAt4wNVB27TVb9jzw
Ah6iUjdMWGHgjfA1P/VXiytpw15aNe6KfqM4y+PwHxmdwBUvGc+gb9VxeL57p46/clNSTNlTNkUa
5uozntbCqn3GROhML+9DsXCe8R8+H+cG14/asTfORFQEH2FHN2zxv1z70Ex2bhJWp7UD9nlYasf+
vo8eUbkPpdehuO/75/6MAi7sYOXhdnSpEUjUp/3qULZorzTEoXKtXFYc0lh0aA19P3o1TJ0n4Y+P
o9wMyFXp+csy09L6TlbYfI5MGA6HTzexl6oLG7Ybhnvi4Y8Ihy0NGwM2b3OMDBVzR+rNF82l/RgM
A7/qFrpKI2YDtwazU06pdoHWtO8CjjafXCBaQRD7/AIyBHdz5VeUfr/1eTQX/xl5wJf0lKgJVSKK
6b/7MDFBeGovhvkQ3SPovh88kcPmcWhyqK0IsWkVM64Ox+Vmdh5uuwmj/JxKuAQ/M5o7nIeo+GFx
9nafh06isulAFzmxxpvPfe9g0BZ2uGtNyC2L3038GzIa5p3BpTdY3JpyRX5k93iKrt37cP3xCkg/
2kn52nFKK/7L5Hu/eyWa/w+QYmIW66lnzFya4PkGc91LZxFvexl5csvqskqUYAQTq1gsMRgWqDlE
JTub+8fWuQVHhy/SbOmJTev/W8l47x37t0/sQS3A3FqZWfgMitjO4dOIuX6Zg5BsrmBpdsCudFgz
uYl3UlEbxHjGjpR7/IzRv7lbv5jP8H4+N/DaT2cHNZ01JbuHVO7n8NAN55vzKwQfh29N/tt1j4kO
ukbuD4f10d2efK5vx4uu3fiZ6GuFl31JOsHjFfaNMLL4HTjuHtFi+IwXQ7ml4AOIwL1pDqiW+r4O
IO0koLjql4p5pdk2cdj0n8vrd5s410KPVfE1AZgnTGVltJn6ZqBUDjzd8qJTivf1RWcbHuQnJNLF
KqiCq/vZUumQClVqIDb9tJYoFNGxtcDEcQCTFXOS8aTDDl+zpFGvNWriXLfBZySQ4oC7gzYPeAsN
N3B1EVtIqwFg3sQ+Pmkg5mbBEfQS1FjRySYqUrs7q7k70jEC/2mdA39IgI1B2qojR9etNqC8zvNL
O4ofuKhcPkOVAsz1sXefK9FZ1+G+xA/IvGj/XWLxFUjgrsWPANzHd2myzzUuldc4S5pgHVjUDUSH
qdH2pl0Kw3hjc+s+mBZvuVB6skO61GZ+mB97G28dM8Y1s8XtA7aeV9bZOFfPqDQB957uJo621QsU
eaMhs3593WJw997YDfH5XveXfTtZGAI/2hgQ/1ST0jZZbyLNyR0PZNvv1NgjYCQZhMEGgZc5rHcx
APvuBd38B+srhhMtc51Cihi04kwx+3GZiLP7LuG8qOMsMH6IJTAZKNmjXUmma2R0t/iIPSKow735
k/5bGiQGWQCkMzqakrZGYpPQhmbbmWEfQX8/2dsCIiu2cPfzGKNzcY2srnHQ4pLbNY2S/VMWq5Ni
SHeBlrDxHnLLKgoQg9N+iqEx7tTc3b54vnMIiWeT2cr6D1/5TvJNk4AK5KP1rnOPahpy+K26ma+r
ie7tINbZUw3zdhoOtC0+7ipHbt25b2ra7NfMcIMR7R4XuSIqLvlRoNgpVNKN/DfC7qng8y+NzsJR
V4zSHwh1hyjbx+NH/Ft0iu11wN7Dg34WW5l+1BAwrb9KzsjtebazMJ1k0JCNfNJrdRm5sKo8XCbI
5o+LlDpDbit5BjLM/y84CDrTcqbrJaWSVh7DUufM27lR6DoEzYf7VjXfox7cJN9XF3XDlZ4gEiVa
y5m3n6ho+DzMLFh15G23zNDN/dzXz6K5JR6ifGu0K7dmulcc3ZqJr8Ib3ffggR1p5F/+YVoW+LeF
7nlf3/25/kn2CvuICpo4ugO9L0aP4f5fEbJWuUlq83rTR634nWwc/mjyF6vyNF2hSUA8LOd7cmfQ
Gtq+utQ5tFO1Vcc2O/8pVdfepiX/tgmP9GYTLwb7njcNSTy9uRSbN28ftXFe7O9nD47n4XE3e3GX
8fz3jrKU4y/XCk0BBdcFDUOS52lONXEKQnN8ONs28Y4lsa8WJqAUlL/CzFBYhfy5+0ypMiii+xl1
Z9iADCTcwNPR/dGW7F3F03wa8edspsfFtn679Hbvb1u57p6feIw8hkNVWc7y314AVTPTBf733YlS
5zFMh8W+af80HxVxq8dJwY1ALStS+Ewew1sFDNq09Keythq5waadHTOepJTspvvnGZ2+FWQJh7BK
L05q08HNmX6b2P4UqyZC5iXJPju7CCuFlXmmjg0JUzi2kqPgc47opu12xtkmbSxNJwz1m3CCz1+W
Ag1dbsJlvXNmehOuR4KBScT+Bq9iZNRQNwt03C4qxY/ccNOhtuHtECIMOOrwtC+yo6rmZqeKGTBA
FKr+MyKP+bN/6ZjcH9VlyrzRlhNaOCwFt0pBOvON65H83fKtvp1luslRUllGWmcK+9fKe1v/w7xW
3D7h4C7XM1lNPMr7HQ4vjUO59OnLkwLSoSS93Oed5QkrHZlxbVzFyGUulZfi/trI3MuvrdFtJz3e
eHSv9X0LwUn4ki9vrdbRjUMD45/2+h7Bko+F6NQG2nDYZKyNJFT1l7fm1L7ZT38f68cwg5IGX7dW
1mME1EXHrtSlgYvoATL8HTsJ/JVGvo/Fmaugsg9vdZIAwWrNUBupObtGpdGipbUc/qg5gAnj7Dts
XSWjSlWRBMigoAKIHuNU9NBJPL4PTZtxL5x8Cf7tj++9QhH7buOBuMoREPP4B3EToXNhoBFc3F9q
t+fXlmybBCRo18KBePo8NM3KEZtKE4eIc9vzFjt/4oPCW6fX8hDZHMLpGlCEU4dK6XKv55wKMwwK
xSVefOOh4UOCuMkJMY0O3ayR2eEduyZG3rvHxQGUv0pU6mcrwwx2kXikVLyiWz80WzcnlSuwglCY
0+0bi+Fv/hKr4PJLq6Fdh40lVEZWiN3F/80pD/PQpa2r13n2Hu/0QHdnfK4V/hHl0UmrrkKRiX1l
WErZpSFk4ao4DHV+9u3cKyWilEWaiC245k9TCEBoQTqbObINmkHRQ24y+JV/hHwDLVBdYycBmyNE
w8wO+vH4Pvf91k/0sKgwOrvfq3F/hR9n/nGunBWfRGhdcirF86Gr0MqGsbjKjtUu2UQ4JziowQCu
QgdjvIJ0oGP9UkqEJiVGecACZKz5qv7aFN5jAZdtGYn1Kx4j8zr+ZGPvbVfeqVcfM7eLmtQPpf6L
i2Z9UxYx4AjSRndwCJ9LjJZQIvM3Lgu9l5sDoBB5VBglRslQ5j2i7Sq6WZbbfv4djexgVSJcA2AU
woluarZpCvla1Xw6kTjS4kOsyTPGBm5I8H4/4IMayEw750DHrKEpEGNFmM08eBWV3hdNem70Y1yW
G8Gbp51LTGgZp3o/Veh4TET6VhRSS7C94XTb25ZCNm22UJEFZagY36EenUSIx0krV8vPYEhViKaV
TB9ToiosqzKtlL5xznr00qDqwU+UkehldJgb4Sb1RMr/fVTDTxSQRVHZp1q+BQ0yzGgfbb8xl2JI
AnvyvSft0r01Pi9dFAXPjEbP8B2fwxPrRh0by/7GpZatFi72StWN/6nu0vg8osTfRevRVrYn/Ebh
5Xs5P33LK2kv+54GOhinYMjZJfwm6VdtL/suOuVc5ecvDTc5w6AEcwhYTLEZVq4ePE55IJe9TQdw
Q8fDtiDtMNqO1r3lSCcHZm2hOiTUZTBdRTa6EL5OKAmAQBAF3A1ZIIFQ5AykBOcX+1GA7TznGcfk
hnxWn4hCo84d0ANi3ihTNSe9dZUa2ynsCDS6/+3HQ5YnYvNwMdegD5QsKEbTvrIDUpGyEANUgBKB
mhGiTdbVnLdOGKLeyrWyh4p/h0MZeKjqVPb8OIkmTA3VWhr3/roXTtbkBwqUp85jKnyygzs3tLrb
xa/LcFen6mPePgooJMOhQ8gIdqA/FJ+tZ8c5I98kEd29eyNe51g6Fk7ZuyMe9lA8Mi2fb1s9vBEs
Q3p9Omy6AykzNJ/mmx6URvs8Pk5rOnymK/X9yDm4USLjcuwGJm8o8L7aJoYuqP0iFYcwOUoJoOvp
Od4n3bgHVDxvAALybqIR/TXDq9qkk+lYzEa8ZJs4ZQecmwK9iPrY6gkJbaY5lZ1jY5wYAcILIEGG
AdLEEOvIZFPZeErLKxRvwEt8ZSOHq43gDCCmP2Ir9QlYZVTGCroxeCy4IjDG8zWn98t78R8DpsLf
J+0zyXft2OaEsTQf/PlzvVTBdNrA0xDy7vwphU+4qz9hYJABuoUmzkXl2cGzys0g8O6nvRj9ehYW
AHYQPHimQcTuD/QWKHHPdQgw4vnj1nuBCxJgbctv6Pl5IhFev+yIqer6W9ITgpBgJuyeMpjwGe+B
J2dk8/BX5WntPJZOckj2PET9Q7fwp/jv+p6porduhovWug9HPeC005JH63HonpMmA+bBNqGw+2iV
u0ZpDiygQXTv/Gb05Il0Te6C5P4IWICcqDCRVCyMwilOzV5hiayr4eSzataB5bPvXd5WqEMT3f38
NUN3DhBNwAqtfs0FSiKWp/idYp8RScC8668ZOt+6erS1vQX8GmHITMlaFVXfK9QzrYBxAzWfc6Ye
MNe/x1F6HjDx+/Dcy9WnH+ymuI5WZE60tMEo3wSGH0XdJOacQjQs+wAaMFe6z1E4X+GYdGPwb4TY
xgXMWvs1zMgn8RmzH8mP/Jhw8dy6f5zrz4+bUqcztbPrwpjA+VwL79KOASLqrt7Uj8QUpartRgnp
3177cwd0yn9kCcgmyVR1hacTF6gGUrF2pVRR9mCj2geYo0R6Cf0rEcJHaHa0SvQNy4h0GAVdqaVT
IL6OcPEqyf5eF3lwdMVI4osG8jgZxGvg0daVq/fuyBvtUE1tKqVhPsq3T3/IIJfbsl97FXCBJuyk
ZgGALmKMVpetmfcOFoOde8jJbYYPSezVs1JNazTe51mmCAxfjh5wVt0jHGc9shVimK+qm7lsIGAn
6ePAFtYEGSuOcnUsq5IqqHK1Agzj2f2JFcr2i31l9gmAiJmL0W/L0nwa3eo4o18EsLUTBOV5cGyH
0kTD37xjrNlM6UWNUViCfT5CulEgXXan/c2bTgU5nNws/DirhkeWzVRWRNUw1UY9O4ENlIYzHerK
hw84cCilD4Of+q4mBmq2oW25JSvrSVY3gMsXypqwlrT3LmIxWszTH8X+uXVWUlV+mliU2B7YswGE
0SYgZzVW7U07N7j8hdbE4fqTy3hypChpNttiNoA6Kub7x5aDeoAr9J7a4EXnPAuQQPLDYGt2DHlv
+q2Hi+85OYFSSrN1NTMj51oH6h5u6rNrQzQxK37xm+2WOD2A5jMT8nP43+Gtqlab28cT08hd2nLV
uL85FZpkORBtJRu4p5OZkKwDp4zHOr8RXgN3HODmR7lCAR2BA1aOowC2FGaHpvPu1Vj+dVveCgo6
Dm2AH7/Fm4a6BsLfx87xuGuaUqciJ2bIAYQXuktS5I8p3TWk24JeVj0Ahe7OGndpXBYWonldWb7/
GrL69kdwrWXv3Hp+BOjpUdGKPF3S6SjbI4itLLv53lLUYJz8e45fTYZIX7dKsXeWXNjbtLdMX8oF
DYjmuQQ1oIfDJ64c2nS+7Wkv+1fgbuWsAOqvxoUBKRgt5bN6N7TocLXs5fwRA6Eo0fnxVvSRaNe6
MAzxyNKz2kAtTs1heuzAsGS01QD7CmHEuoIU3dW75iPQZnp8+JOWyRWeakCfTHOIVoJ5RDk3BITo
NdqJd1ipna/4HT6mbaACFQkNfamb6+b31dOhiny4rPrk48Q7oXg/37ep/OLALiQ4v+LtRxeSkdCz
vf7d/ukAb039nR6YzPQa5VPlE3ZBAJI27bPKM0opzxQK+McGo7CW05+s2mE98Wt9InptddW8TY6z
8OOKfUhxpPvPTARmxzobxEa4FUJCBQYSJdca62IQ4Nj5QnzYxmNTGv5nwkDqBXPp+6ysgm0nS7ky
CKanuZfxOfTEsAcunAHaa03HmWG+bdpdeeqSQ8xYQATi6TflI/3nuR7a8JIyzTU037Admc9dhJV7
hZuWZ3+JdvXlX4x78zdPxc3GpBcTDqgtVKS8wkThW/3RxoZdQf0hwFeoZAos0cG4lP0xNCpMVlBN
FIyeA+TWkk9tAgZDXw0YSLgO3jpcO8TQ/eakyYybn2gRO4SJdaA/xnSuvhk8O7n68g9Otc2x6aur
rozT6FZnaxRucQnwHVTJZ1z037Oj2P/vtQMcVupuA4JvLXhgEEl+CeoV7Pcx9ufPZNfZZ+oG7+E6
e1bwa5kZeEzCUswHVLGCmhp2lFy3FJRulM9aNZczrNolmLgQ4MEAq9oUrUfXdzpO2p6gUcm+yYYt
KNsnBmdmXEmObpW7lqcDVfA0SWdAwe8dznVyRWcV8sC9bLgaeK/uSXBVVIYh+KBH9dMfYfqkfPz/
RhsiLmHJJdhHgnOId3eeOTmAF7CZBnjMkcf3YEDTXMEC8rP3nn8S/3097MDIHxXFeucWXz9+mtAM
B1zeBgsEv0QS5DlYNDOZmrDjMbQQB7aceHcystsjlXSonx7BRjHjMV6zHY03Wykmv7heBys/LGDk
3k7pFSlmkptYaQYdZdYRDkAmkId7HWDjO9I22NZCHC+QatF92pwa6iK/0wFlj/3lWOAjCVGR93EQ
gqIYHbqq1u6RTb0C0W+HmxCcitrKR2mrJ6Z8UlJnqHdnpDp0rqZFTIRwu41pmTibaCT7tIL6pmnt
flL3GUmQ1yQRiKJHviFOqJ/9x5IL+Tu9CZGc1zj9b+P164mJNjxSPV4ScU7zLPDjJR+BtKcMgMhS
/hFSa2JIOHqabJhEQ/zWdlU7fqPvm9g+d575mBtOCXNf8enBySOfQHri/a66GKb+7D09si8CS7D+
0/5cj49YWanOanj6CoT/DBJi5fwrJqbrYMazf8mVq8iAxjpL7SqPb7SPXC1zbK4+c5PSRPkfCEx8
jC61E2YCwdjz7fFtwtJKxvxO9QCGjGPc91dUrF2/whgn47Dx3lixMRHVGyMIPKLTO2YhA0agitH4
AcwSfk9AI7JBnyjzGhTjj1Wk44XN2hXRdOo55Eg8OIrrQzEVUJBZ+vVTWAu+IrScib9a4PBNcAlY
BUWdWp83YGU5sv4t00K52NAEroLqYi1qDfJCkwKFzc20Qf/BeGmtmfVZrCqLjQh6G8PwvXpjbnDm
ce9YbzUenuqUfURrAFcy8t19hpM4jDU0ZIV6aXKnnOE26vG6aBMvnaxX7RQmTusNHNe+hatfLU2s
qJRR2cM3W2cWoTDDyqkLvhSvyUDZmY3raBAZrmTynfgb0MbLbNnHCD9IhJCcgDMKd0DMwCkeb/sE
HLcI9auq/T5HYfgW0pZRJsPt0Dl8mK19BA4JBk87vJr/tU1Fv+i4CxUCaq0X/ox4+lM9zPz5V0AE
vLibolc7t7GnxSjvvtb96T1yF0xOp+W7n4OzxCfuImo1KDUGmLoQxiqthyZGz6ajwYqzaMdow3qn
aqqqNwSVeXhW2rT1uNTL19Kis9khdQ/d7Ufx/SSGefuRjDmKPb5XIExntut1/HiMhd9BFc2rPRoe
GLyGR7Q0IMhUECoOXUDE6f0aT7NVSsDj+DUu1AsTjrB4I6/mHX5wHEETHkByEyqVq5OP2bce3c36
0T85moOq9mhgkwfwHON8384oE7CWMxlQJNqbD2t7MrggqKvB1Ge7Lpn+sr77JPJ331HWjsDNgDCq
DqcffkrnidpwHlk9Yeilh3hIY7H5h1Gx0VHOXURJcoDZuzSRkBaYjr2KJ3Lrx5z/JC4pTCTTX6/2
7RXyZJcfOPgeMkEjBkTZB3KRo1HoB4q2hh9zb+eRu6Eyf93FxFUfhLZ6lazo0MRQ6dTdPWsXGoz6
jit3wIn47D1KjVPwtFv2i01mLMgn41f7p1j3aJvCguBS1xoJy7KPsbrr3toZztTWdNOh7rg9xgqR
UD4QnPYDmLkxLl8NPCy7z13zLGQ4MFRcAkw4bd1PaMTizA0EGihfv4MRdfnqzWFMzg4Zwyk9Bo3H
duKEmDmkugCfZPk2w5LAa/84qo8WWjcN/DG8VAtkQj0DGVaCeJj9dl/NzajHPMO72u5NrdsJLLWt
435Y6q7NFvzoXmZCIRgeZ2/sSQ06v3aS8zD5ZhnLu/ft1n+Jh/ZILSv3QTpbPf6INkcSLPrp6Dv3
+AQPHl/jPAPr4j83To4aAtxYDO2tjZJ9axd3EcLWd8gqfmJhLFqAlkfj1uZNQKGdv/JJqzpoWCzs
gPFohY01990WCLsYlEDbXljBEKC6qWdrhyiJ9OdSQ+5C/ItE1b6gJODKI0qUcLVECTFE9Wj4PynS
7ZsJhYvavM1A4HZE3LV7I5luuV/G3ocjJgcAnQT4Htsyb9Ud6VySaXnnfKj7M/snRMudNZh8hAk1
NLXQWq5qP43fhUALFoz8MJeTFRp5o/2H/b9tIb2Ut63HlIEoT8DyjXNIMowBisneZmj0D6t55ulU
LVcGvIafMBNrjT/HeLcb4TjT9/C8GYfn+++zgH4NX/d488xGPIiJC3rksHQCu3fhAfLtU0Lo2eux
Vf17/ok7QVL2fnj/KdYAunahG9zGvvjv8AW93H3la9kBEnoewgp/yr/hmt+qrPZHWYk7qJb2J2Yv
50gKAse9lcz3cGYdx9vxZhgGHoEllhqzisb6JrUaH8dk9OOwo22GIHrNnyoY/eb3ZHTX9mOqTFoe
O32hbqQ7D1Qek5KK3NaxVtoCaF4/1asLwo5HnJhoBgf0R+dZKbbPnEir9JnaNiN2QtaZiTqdpABy
ZxtHs57DhRufr7yhvxw6WydjgDjNuQzi8/jzjGbAPVlj55cogNkdiNTOYQ7iQDeyH6t5vq+0Y9X9
hrES+obQOWAxeAetfJvFFD+MS7ScnOtHHVCYwSp3BQyvJ4Zdy2qGnYbhVqFj3NC5/9XwhNZho5nR
cgkL1hVlzAEflbR+TkMUHQn6VKUNPwsI9wiHZzoclHgsfLgndpWpbsfbnftYtlQttuhKkyFXSkJy
YLiswLLBBmFqiN/1IqC70IlhEky/A/rhwBet7PDetgxym7CASnZMQIwjg0v6KRejA35JdHYMaOKz
VK1oMV52HU/99Ve2fPiT+/QNDajYromd2jya8wFRyaRnaaWntpqGuXV9e2J0hLil+2dybpQSkI59
L2ADeitFuHU1IxMIFLeM/igqTI77qqacwM/ANz/nrynGtXWab7KhZjd9P7Z03EAlXcl0vHSbvRRw
n5wHoueIUWAEtu7OLdrOcJ2UK4vY3ijka7YuYRL5npwOaYvTivG9rLPbM/mJNneW7Vr/QFzyFG97
i0Gpe5xtJ9OonxuucqETCr3vcUKURrumEdRs0i5AJ2JuXmguB2D3AgFvNygoUjCckLzAaUNt6oZ9
axl+bjhIo+dGsOdTcFlGmh9mfy7H37U6KFw2A+o5/EynrpRforC+mVCHY1Wb9evaZ76L5KDGcnIG
gsnhk+MXnriY5zUNAF/WqCRf0H+0kuokxXPFVtxNVQGqXDMj1M3A73JyvaphS1F+/I4tAn6r/t72
Fe6Fv8ry4fX9sjK0Uj4exxtYW7LuJYZBOEkwG+oi0zKT3mV1V9Fs7joBo3Izzau8PQj5CDtuhojn
QxlxXKVkeDYM+GBp7puRNnyyfdITfgf4KYx+Y//a6dPXtyo8SuflUBLBzs5U5fpbPnbWI6MK63o5
8gJYY9hieiDYOYieY3BgMr1ad6MrlewXp0FsUdUv7BuzIj6+qttvstOAVLsSCj6BpbPwghZXrmsu
nw3sCyhmqVtKVjyBoEvQBmfJIGIMm8oyOk9+0YNpVBiGX1RuLeX0CSeMwX2z0CrMMuiPDgQzDPSf
RSn+CcNbbCnkmzGPoZqiS7qEGcuhJul7dp8b9jHpDqzJPDoSHJ5/rf9e3hgGHd5OSmbS3O7+W22K
ZPO+cTP5AjntHL9BeC7xTvrB75Cpuh9zr91+b7qh1n0S62OMG5IJnGTLMpQMnKiua8X4HhwGy8RL
b3yUFLrvGPepEaGf0d2juiZQrnkBAzoThldVKUpr5Uh3YPA4ZuplukcZR3IxyNZO8bGdMDUYb96F
vEQh2CU5oNJrOEeU3OZxjhen4fZj/7EOtELJKX1qYHO4c5iAa8mW325VVwP2qqqNEz3/Cue0yt0w
5Gt5UaBznTFw1SGB/WnhwoDTUFKvE/jsmWrxXauaVsbry7Yf/gK/GA9u6KQU7ugCDEwFr6rxYi00
g2qBxMhh9jfbuTTzxti4jS0tcEqFnxon4/P301jZFdaE5CGGhdYe3EhP5b6ghPkYz6/rLzVP3JBi
u7FFSL7X2IHCIdP2vZ1p6pJ74OBgGdgVYZdktGDdQl3bSIcUEt4PnUK32Cd+BRkxxO8UhjZrVegQ
yZbtyW+d/TNRa3tUFN/2EGSegHuFf1l/rH5NDpxnJbDD6i1wqabt8E+AbwNiGSAodnKN5McqOM1c
0SFAJvhRUdh74vBjAtc2sHs5Uhg83CY7L7J4O0OJQTCpygKFoLJ5w/vCRs9qGAxTPOfW9GLgKT68
efSXPQ+CcbtJ4syhcKj9TMLXBCAenXIFjlsMbrPlCOMcmX9wf/PBit+mgAydnLuYIYCZIkDGoRaA
7GPr5SN681fjZM+jknc5c7Lyfx1Px0/mTcP1Mc44ZQMAFEYy3Gtmv1RXvBmC43D8FsxVsuPTH/Do
Vzjcwmn4+6l9oO45EFJdazWfN3yZsxILeKGKIDCaQVUUkaxaNp8Xnf3VhNLnqe7mgWdoAgGf6uJ7
UHpmTe4YyjjSzwXvGCze4JkAD/Jd0QnYk+/52yye3ClaNK7qgE170U6OrtyROs60nknszwxqC3UU
ZgFqdLyZrNmwwkHhWs5zv9OZoAwpuuO5IRKl3PsoVOouWKhRXjUXRsYCJDLwxJKGSOFysoeyZ2nG
YFwuKxjmw3iIKsu5Wzn8MeVsBZ6ShiApP0WLUAvgrh0ZpQyFqXL9cNkM7SpHK9AaXXXSH5taFh3b
rQpXvpG0jvzoX+WIoqK8qkEEZ8vwt5oP3JLOyQZmVByamoA83/jdsvsyWa68duZIicp2phYqANSX
kcWpC5kYNqz4E+WjarKR7GeGpk4u+GLTcqkCHp8M0zFBL6MpJ7f5OQVoDUD9LoSZUEkPcnD9MPS2
wEOhpiGd45tZgjRjzmnsx8P8MTEOCHisdZmtp5QKIjk9dlaPNe50cUBbzWZyHgnXxB8sndhLw4lX
ywvzcAqzoTBbI4j3zYs3n8fTC7BGHJxGgbs1COBr8AD63Nn7X8tycf4kTHBa6ezunPVx/hxNvLac
T0OUmH0DdSDRs7kH25ItfG47xj1AMLHtK/fRCxK9hGa8SlibAZxjcITBp63GeRHMBdLBzUgZaJIx
YrkVgDnDg+GO/IrKsSoV6P3yhW0UFf/BAcKrQ7/evawBMjsKwEGxtuzfouf7A3vYpigaoHd57/DY
/QN6HIMRABV/irWAUBG9/UTUE/wfcVkcFN71s8J9Jyi2qlkHQ35wkDQR5R0Wu/fpIIBYjo6KeJO6
xCxWCj8jYzMVm4QbN4OTAhjqYLhJa6B0CMNNtmWxWh/EpPxVDGhew8RPuZec44h3Hg5mTTI4hLly
1+4d2DB79pNGw4sXov+yny0g6Lh8F8qoky07LXnrHYWm8Hc95kH1/ig28pxOQjhqaGfX46yzzrnl
M9QWXWFXz1WD+YTUNQmnDsbhq5+gsDdPECpdT8hsKieH9NxIBn/ycYr2nSps1cruypLVPtY14jbn
Sj/R4o70z3H4T1g5rsyaFOYhGTQ7uAeTnMxo8y41EuPtH63+EStvnIvSw5seoXMIHUH8HByQIuNS
MhK+1g1/WWgwXq/k/TrRYl95rgjLWznc/Qf1GYPw+85wIdq1skNGIhLBO/lBBmkm1WOo+WmbpObr
HEoRqZ7w0EgYa+kiAUQeW7J72gGPaNFP+3qKHi4V71rwV07iDDB6h1b2IkHuh0cNwv2TlU6qN+XJ
/xS3x3+8kg7XqJWHj7Qus+XbQ7bMMc5JeFu+lcY3Rfosl6oW+nJEN72dQlxxu5ADXC22LkLD3wil
e6vR9m15rG5GNxtUZ4UuV5SPHd86h16xRSkqTEl25qKxSAgGKRdb+VZpfhyUtFGt1Ugyu7E2PdC2
VeK63Dokos1o18t6GA17E9Grc9uU82jG9ZI8oM6j8/q8f5f01N1LI2eqPy92r6vqyUayjnNw/zdv
4viWbu2bj1r4h9duCPxJx5tR4lBNtlZGry6nPXicG2c7kBD0hFSosG6SnPrLTuF7gWYSZfovJhy9
Qv86WRwam2IIGS3smUijOVkhbSGp67digZl6JdEvDm8e89GtFGxhCqN85zkgfH7s2+7HXaXaPd7i
/DD1URgf6u9X7OmcmntfkZUL7+G8PlmfGsluqj8dnt92vc3fZ4O19O5vsSWPZN/csvyvbPUvGrDe
/u14b2zfEv2ru7U4xdPhYbK9s2YJ5u3EvBcAHAlxy8p89bKZWjbXPExSXMyHyzcRJPlM46GFNmjr
FEmD3nL9xSjxcZmsO9nhj6/qpoXFA65Qxg6UVr3nYPVeOJM/VBKtVM/iP8i/8GeZUX7Xvf46O3BL
2OJGDRKPbs5H//kj+XA0HSRGsiUx3dI4DQ3/Jn4oFsUXZz/vg9RHJo0PXcl2vVHMn0tNcGJIuJvG
2c/CSEr3RTv9sQbzHNl1RYXR4j03urNlQPBIRT6vmJcjcW3/mq2VXMg+iX74hFmhpPmhHNr+Qy5n
uvOD6fCW73LAMD8VidK7zAqparF7meQ+Su3iMN9NiDLkhl9oZz4y/Q1VhATGBRqptX3qpRUyRWBP
Odva9U5hfSf6NyZpo+mwNH4huPduf4qd3bvrAkgLH7YckJfNu9shByLRWq+j1DdTgVc/OfTQ7zRS
yJnYR395bbzOsunifIdcOtN79c5KapsLQ4/eclwcsBICMa/9ijN6gqlZ/zcU5RceCnKHZe3REHOp
EN7pWxl5G1Zw7GlxBt0dagC9U9fUYd3fdUVI8Aozc3s3sXnkYuOOVHubGpm9N3alWBbzV36+SvNM
Ve8D+RKYC3X8qBdMNdO+9W/j2/faQKxLINfnMmkFPCvTt6zGITmQSf4/ku5ruZEkWQLoF8EMWryS
0Choks3uFxi7yYHWGl+/J7B2984MQRCiKjMjwsPdw0mIOidxN79A+2cBIOoe6PUzNUMOXadBblBK
suAg48/G6pPCyyOHmgrqYjiGWzxcw+2BEcB5pmTleavQT7fFaJchxUtjMswe6qW+rgtq69DAGEP8
Sn0jDgv97UelX+h7ySHgPuf8HTqNK4kddlvUrGSz6vvlnsNh9r41+NdWtCEdGC/HZpl5V21CqJ96
aR66my7V97w/7c+dZqVS7SEDfT2oLX32Sa9QsFIzg7sE0DRGY7QNXI3f+Mmc21KfSP3xaXQFGFNK
PtSfIvdAETCkpKeq/3NhmZD/yBybrAGjbQc4TBfrueRYeS3gFio1eocB8trRWNSbkVHO80mDNwY+
FqfQK9+aj1srOx8WP+Y9V3Cccx2QekuVIKW9ZT6FzTICG2squiOzCGdv01Hus/Bv/VHoK/xK40ef
4UUKS7mb7ea7GQVgYsU94wHPTreBz9rudfYWB1eWwO/+sotUoTL21EXiifN7zJdE3Nw3H/1i9xac
0F2mekTuzH2GUhk4uAPxtzWDyl8A4HVYehY62B6gksqQrCtNHJm+hwj7ZkpXrNh7d9khAs0R/uC/
H46/r5qawH/OYOku+BBUcF1QcvNtgRk3pWB+U9JjUe4lOZ7/WVabenhapfu2bGqaq4Ot6Eeiuy77
QBh0pzWgdfibLmpWdtZaSOSSxbd68ZZoG1bOEq11b6ndCd9djm4tL+w3LMGnDezg3Kmd+6z80+Af
gIfvC8ZhaKiLf0gvJyZDYSHKOsS3CLuuX3fUTCgDx482iy16l+6KCWUnyKFzs2z0VtC/kKMawHGA
+LGbV2XQbyOzVHTqNPi9vDRreF3KlJ5UBm05ZKUlRvqyoxSFsYdKiHOaOjYoiqW+Dq1m6RbWECRF
9yybAJQ54JR0QGyPyfvt34HDtQfGHcthO6lFiFqdGnT1MsPZW9xpu09KqoXcM151/zc3WLybnyqv
cGAtSpHKxOKZ3l8Mz8z1s0a+xnH8J9OHPOBAJtmhdLL8J9t9TGMKrhHnJ3lOOzXe6hd8ItjKz6zB
Me8HqJVDCYWQocutZUIP9wcHS+zvs1G2b+vRDMPAgnrT7l68OQiXPcLsr4qV5jZaascPuXdhVOL+
93lL4GM6joPCJzR+74rkXgv/oOLT3vqDL+HtH3j8szC+fU4ZTPNNGs1BE/rG7JdNRAMtOF77Txvd
5Wi1jr5y7jO8bx/9W7/svXa1bEzdkBTlGLgPHt8Gz7ExWieuVmbSBM+wAjJQ913gnAO6uDskGWOy
l/RTi9fjr0nv6rhIyo/YWtluoZ/3r2FxuPsUqwu8fqu8rnzUrr74vOequU5aylJz8uY9C7m60Jkf
rqddbnjOwyILCTnWMDMu/nFlPyLrSCq449omw0r/ZPqVTx+BY/+B5J/qpw2RIRka4pobTQHZKLPa
Nf5m0T9YdO+oCGNjRvDltEiUPEGpIF9Roaz6z6V8CPMz8LKWTQ8D/sEa62Veerk2yl8n3lHU3coY
Xa3vfW/lxvUoV2AqC2jgbgxkWVzR97Y3baJN31LGFZY5oziUu/MOK2wjo+XcQo+aIAx+Gplibd/e
tr31epgDTm/bhXktp90QdBj+fLa7VqJwd0muH3jiXDB7JAvzdP8GYvxnWk/Yr4Wm4rmxuM2AewJK
1vyxBfdDO8y8IP1vneo/T602qA8WrXgJMrWO1XKXLPkH4uToHC3RaFFpfhhcg3Ce0EiwERvztk4s
TxKI5007/de27ZM5XnTGKqECMebN3mcm2cZu9GMHY6mMmTdJtOdzsNV4FDV8XBxgt+w4PgJZ/f6h
n7CrHfhJYmYRf//WKjz9/7eoOp3jKfq2HKpZ9SpotQZCZ3brwBgCaUqNEE70csI7HiL9mzws0FBv
dexiAyhyA3Z3MW6veCnBeHx0ps5nVol3U1qNUYC5IJv3p4Ug+W27WC5WC+PrbHQ8N2NjuanDO5dD
gxkEnF6bhmOPaYHBZdEAsLIaGNf9ghYlRKjDUNUtWfR1mM1bcgNiDTT9o/hzGUg/9qBkoQIgWyi1
D+Nlu6RwCnLNy+qfLmT/yv/Zy6DotjkybP/ytp3c227AHoSl6Udckl6adSvQVELT5B1A0GNCQW7M
ReLg6wX3VisGMuR7Kj/vVTfK8tKB8SE99WkR/VwPOKDvMG8yaJ2IMBMv9dwbEtk7TzzOm7oa6Ljo
c4reEaAtuJYXl94IiNKIAR7m0ixAkexATzzbOnVMxyQRm75XRiW3l426ZXBpnjOdE9e8Tct96MLf
g1vG63DZoV+lWAhbV3tjKxDx+o7wuqlY/xUXITQvzxiR6+h2yobVSeH0RNR7aednnUKpHg2QZNMB
1COWVno+Un6wkB4PIEcz++hSAwwl+lZpp0grBiQkO7ZYAx8ypIOTwQ2coqLINfNYqWAlNGUkM90V
vbYe3GS9QXqq4QLmanzPL21QVfbcSrc0pTdsUbOtxenF18dt5fnWM/uPG8BgMTdLR6B8vbPpwlaU
jw9c5HKLlmE25iQIqAEPLmqX8Bq8q5dSyJxQzXn3Qt/94NXUyWr9387180K/sFpCeGXoJlfI+YSF
3uYvjiTp2KpTbAHTONXDOO3ogkUA3hmvULupSztOqucphIAcJGHLJXrnk3oe42545BzLTvnQP0tA
LFPkcHJ+S80GSN0TFNdgCc/6XJNR7NbvLi6jg7HLZctgMPvQ5RZSnC/5w1DxkfHNvUu0ptdNhyOj
4php5rRiTvSm2fwfGhL1cHRTbYDOCku9vzqjM1znkvTQr1xaOK+Ysc4S7atoZ836XtD7/d/Y2fmC
IcKBQEMD6WfIZ1abKiArV6eVueJWP1m/JMrzYaYpPWK3gFxnQ+DwakKql+2amUQkL31hWeLKsMlU
co4Dc40W3fBk2rKjJhS5dC/OBSYojvNVf/seXEQKQ+Qel/mAJ/TuIliWThrv4Y/fcXK752kzf6np
EiFa2S+FHl7hQGNMtsQo+cZVp+nu6Pjxzso0Y4S10Jmv2kcDYCN32uL2HYnyvjCIy6Sbaq5XIP7v
pls0hpbEY4TcQpRrOeSYcSdmANHPHl/KejtJAa61x1UvhMx3ngSpnabWIBgJcHJrl7qP9hxJdPYf
gDjd59l2WzR5sKe6LOlKVSzh9YFxZmP3sU0gxP48CK75VGsJty8OplgXiJigkdUIqxEJQCJT0AF/
mfWCte199lVbhEdvDrMryXXNGll1Uj+VhdEQL6Z/fT3AQe6Xg8Z4xkDRU7vGtOu/Trzf0Wij50Z0
vGsW1oPpZVhulUa6lSN9vuiqWlrt6ZMAZR0Axrup2PM/903dLucU6t07XnjV0Qbm7tnJUNd77fzv
tdb7qeNCA3FJkbdGR720dC20yTvTLj5PfM/K1y3PQKt+a6cIalqPYEQuk+L5JdO+tfN9TGBfsnsz
CMklXH08uPy/lMePoSqOcsB1vrUN45lAI6ToJueGdDnVLfz5lfOoaqq/unOg533w6idc69O6Ueg+
hmBtQD3Uv3lqe4+dm9L2tJw3zbGvAI03Twtj2z9RvHO9y6Y9SdJ89F72t/rqv9QXTSjD+2apl29t
LLds62zAgpDD2o8biFmyqcH67dyaD7JZSNJsFIrUYp+31DKZt9BSvV+xP2kCGeI/tgjet/asx8gN
9GnRbVee6OPwdqA70/LQ7gtQeQLSS2iMcU3Dkn9jXvDrtEWsujHdq/ro0RunBULfmpS1Uezj9aNo
WBK0sGmlXwhnz8dmrl1SgaHztlPtGaOU9jWZD87JwpgNE36MMfKZp3D5tlkwPj3b+EoDCb3c2Cdz
2evwjPYafO+aA7g00hv6u9ZyCFa45k8Zz0JTE2wFcNxqw2sAcHigdoD7I+r/EJbq98/qzku0MST6
xNyv4NVKK0L44YD7PTnRh+muBwEqNdr9NYxI0Yrc1Alqub6MRAqh2xkZDG9EtbN2wF5rhrEXfN5C
czLj6nCuNhL9pWKkCmaOab1Ae/AptgditMRhXB7s/mafgzYUce88EFgyaFzjTKtNuGHhivsEUGj8
bS2ZUukFdZyK3m9+iyx6DhG2gnFfosDQ09ZaiTRL/GE80MXtRRjhIkhBDhzDC/3U9aE9hEP0rfVH
uzzeJqluqlvGVU7y/cxw0pzUrU4b1rJvZzynUazQrmZjvcBekjTsB1JWvbUtnkL3WL3/mydPkcH9
ZcXK1QTn7s00Rlp7dgzn5JqcE96B5nXtXi6r5pYFVm+NYgRurZ1DWqCCH5b7OVzKfnkewbt+6Gya
W+a+aANyDFwz3yEjbTfeki1KpEYqT734oqSsNEhV6vqYRMpqTBIVExIZ/e9yZuYJNgLGH/0IJgt/
RMa5WsexiuZ0YlX66jLkdWfNgCS7+OsQMWli8r3R3fkrkmcHG65ofOZOTQfZ0VTo6owz/K2e+ljw
Zdy0Q3PEcHZbPRTac+Ci3hpm2+Hl+q/wxz58HF52/xXxPSd6W3ZFJd/WMdLJecZV3Uy8HflxX2zZ
vruzd1qJBbOQOLWkCg5+4613Ugwdxh1SXue4TbILuKJ+LHUSloBF7Vm5ZvrWlkBgqeuAX2qpdIy0
4VepjGGaY+Pe9YjCRUbWUuaPvRnhIxXl48tGJeXFhEiBV88Dnc7u4Ow0fRUkMbn50zRdTGmka36d
cgaOioE6W5ckhoykejkNcAm2v4BNCODC707MDfm8lad8zPbSpIhEBZFUzrsaaNY7Of9VMwK10gyb
adN4MLI4diu3D3pqsytqeAzoFd2IK4mbUkw1LvzoN5e6yiAiQ1liuntUD0To0MtWJt9YlOuTb8Yh
VwxSCd6itts38ufuSNpXKyeee3vgLRlW6R9Pt2mYDdqxgDv/LV2tmJqh1AM9sNkSdJ4Tk2477shB
azeN/NZV6NmdblrM/7EcriDwCHGEMs5/637SJOYv5o28alwceBWDPDvOynsGGUSKJo3wHffubznX
083TjowyUvXRNV/NVSn0pNys6zfNu6l+UmfXWrUzkkduKG0kJt3oGVpn06ZoKuJ69zio5RFMT88+
za9J3eU+2DNixu7uGE91CREeA6HHdK5HurvJNER5Y7U2HydtpnPDzrc4N83HvWkbYM/eB0rBVM9y
9MOO9bWV44Nd3G0fMm+qpwVqLtB22sQFW5kUf2xkfxQ/ch7LdVqnIDjjA4gId11nsVNokjoQbui0
WpkoLja0xX9TAi+JzP9gx2Lmln9yT/opmMnNb0vzzAItsNgAs3luEATyg3xhwDVFC1WS8BNENUFP
giEaGV1VerEcFISoPRlUV8ezSis8vuU4r1gZ4JXyl9LLMRInyGpMfX7HUMqCxkAkmOwy2E1Zz6Z2
ROwqdSZYhJy1syZ3GsAhAYtJRXAdKe6x5ynlr/ufy/gKwQrP/z0ELhecUfYUeKEWNETWtqrUvefZ
sXyUCx8cS1pCRl6xodED3HfKeugMa9qcuMF/yIg4viOCiAUPoBG2pPlZxLtHUrR4/KL4GFAqzEcE
votizUfiWQtEn7B9ndXg4w+TRylIjQHCp7b51DNcc6rbr+OqWTER3pijVQt5at/bjlj1p6XrU1Mu
xPhQ+cPKtUcwqd/BmIA8KCCEQT3JDElXdl2FLVEMAGA4KvCqPjYPwCbI78hgDCNLCtv+FQ8+aMjQ
yxHFP2AKfmtwNc2DPIWjLrqJPD8K9/yABNQ6iHPQHUPXMjOH+0bQHFnxlO2KRZjSuJjFAYGbYNed
TfTujwUUA6rCX4gH6BVOmsgKoiZ97Gop/oFOpEIDnQPkwH2HeXVspvyAxROrRsOPbi4nMu6RhLVX
Qg75hMADzlgDutjA0DlCOlQgpkUBT1Gtj8Fjo1wpN2fzauVRL36kPzx+KQTmNkK+Xi+5GYdB8GXO
Y5zpsCj0wtvbDahAUHZcd+uc5PrST+6SBi85rrK7l+XCKdHkXmOWVoy/aJnpGXhHICeTAW4Z2wj2
zfR019pO+OcCfm3ZLtiOqcgylBbLGrCj4gxvlvFO31C1h3HWxezzwid2LJJt7k21hWe8fSe6I3AM
r2zwB7Ra/UUoUnyZ/WabsfutjFvSRH3djSpQqT6HpLuYOcxWA34/Muv65L/iPRhJ+IlFMu1fBbXW
H1g0oc40ki7B4nWp+/0wyp7v4AloNvQmAfWCpvC3QS7uTtmJhPOmHBboBTr3RSRKyZ18B3MSyUd/
MedRZx71uAvGJUfdLhYxSOsA8zx/SqtHImaPYs/ZbvR6D43nlw39xJv3uzsrG/O7sQy4+q8HdFpX
Ua7A2OC3LzA12cwMZhK0SnXGAgbjCd31VkWCxoaXVITBsDvY2fMZt0hJpL6IiHg14Dl6qedsJvAN
ra7nGR9EbOMKXEwRh54j+xpeceoBLPL3T3x5cckiBbJZik5AOepEtaNbRrqGIEyYtK5bUIX7+JRq
b26d6JWxaqi8kweBws+LFhDZloOi5A+9lByKtUO2xTNeSb1dNe5MREqzv75MYMiknhBNvvYkRCYT
LJurY5Mj2/Lxmiu3SFLmo0llrDdSJH/K/WRWr/dHE9aayyYYgbdzRwfDgeS9wNdeiRd7ANGqzyOX
67f15e9hygCvDz0lfNjWdpnesfC2zLTmXDbS/VlxxKBFwxbEG2Q6GqGvybFO6XCQCf1yUzFcDISZ
UYU6rKmZKG3cbNxUDOlT3512TaQ3lp7q3BHhEWV3lOzbmBUyh4W3YwX+uBe3WaI0dAxfK0n29O1h
wQN4lprXD4C8nQG6ncK5I6qneWBn6xFQsDMPDXOiyvfG/UdA8AJHU6S7ea06tmPsECXi65f5trHY
9V0AYhpxwtXcVBquxOnYBELEGoEqzACHgjXO0XO+RWrf8EUMXDpNk4fjXvHsSUjdnCcY0RiWY80r
STGrbONgKzTsZ1ANsBB8l8//dqgzkzkfBvkVZlq7/AUyE2Icnx5I7zuL4vvVCLjyS0bK5mBhdsZa
+GyoMgF8a7ocTE7967b+KNev4sCBn3lje+ovts0Nc5By/Vxp3xS4uE371r3UUExmzejI1C96hgWj
HurTcs3pOduTj1Ufxw686rroSD6K5mHck9IOk/TtXq6dtq3SvB5atFyzsBwePJNIDEs125ykWqls
s2L4cUlyscnXDTis7Otrpv/L5rTcOi+SwqN5KNSPx+aRXG5dLy1aG67z5mEUzPRmP98oF5uFObT4
9fCf1ME+QIe51fL76hJf8o718HLNJmnz35TW+l+5F/lZlD2yv0Br4OSLseRJ1l0KNwIxRCLqle7L
mjl28RskX6PiJ6bBv5jq6aBFT/8llVR3FBqVilQP/HY0rNTuPYYTY+n//lgGf06bFnGxhVh96Ijz
y2lTng2j2eOoTA1xrW2ZOuBBtvl1Zw+9HN7okam8uBhChFukHJbXmR9RWyxCyXwkYoUUhMzMOfxm
0+oj69icLg1Yqf7ptFP+2Q8tbqlquWZ8oKB8bRSIdpQ5sCqdNh2Eh7Z3/scRDjBOiQiiz61VZnf7
qOuOXBDutjVeIbciq2pHwQuM4eM02HOxj9YlKcxwvevltGwIZY39IF8REZMNxx62QLvTqyBoMe4G
6zs3KGDiotBSmbV5qalswgFQmlQQQaUxWMcVUZZOadJepPRGHe5wx3NX9jPtSGvkK2Elea8dKgYC
vTIUlFvkbclatq1/TrB2qO9VdPOW7tvNBI01JnB9se2n0UyHlXsvOzReLkYcPWhr+Zd+O5XtrPOP
xXn7yyNe2wdKZwoizND8w5rCpXxvLx+c8DH0fOyASQ8aNx1YoQ3pjxf946ypFmDpL27IpzZv949H
S9dXDC6aptMy2YazXveSoUgIZbtyKm3IMQrUwBYHMPF55J7aMeFz/r4zPS2ONfNFn56SGk8+jPfR
AR371zPTzlUEdRiJfxxU6ydxVxVcwXn6KrYq8qFLzRpTnRD5dmQOagq/RFm94mVGwZgaZbaGds6K
ESalVVdImMVOn4yyWswRdQIlSUlyPbYJwk+ASUpMn3xeTsJB7ZwNEZZEQ2HqkPVqlULDEfyQRu67
dgOzFSWrU8tDU8bShNZEVp3D3/Spantscbnh6WC2GCuXsbiiygum5MSBhl+aOnbMzzHTp/xFYbTO
9jWkYbgc/I1O6+k6a4FE60Tj+XRoi7XGceYm9SxOqcIfFRWQ83BJ7GL7+zAB1MgSfVolxSEPxl0w
LZp3jRFQBphddqou8VaNX555xquuTbjEdxzEk3tDpC/+2G0Ymt3YNmqJ3nnRcPyxYRHNl8PZmC2t
itHQcshI+3QmSo/adNu2grTQ/PYpFcQfBvJW9o1993YJLDqP9RiqjkuprY4kzjg27MUdw04LUdwJ
tSmlWPrHVlJ92JJion0he5Nu8deV9oZi8Rx9IfQIwumbkGdSSG/i9fOsMNIkIsae5jAy7p3Lt9ri
3i1Px4e+mXoGJO6NPARdP6hooiu07/Lz6BL5/T+GSjyIUYbhbLRsCE6ib3hmxPkoUTH4aAnGLES9
pj3RpDPq3bJo+0pMngTJPOHekdc1T+79e6rB6i7VwMcJyLMLxRF34UYS9kstbkzeWOqA6lTyy2gO
yWqZdmpwET8ZOnrsLHzpVBM6e7+8LQsDC7pQaKNha6ykHeHur0HRoATUYY2ufJhN3fjCEgpMOVcq
3mW+PBlWln7f/WG00nOAXlrSONKyUn8ydM46ZYVOwwOtKUWWHCBUsCyRxKFNB7mlcGrgsJbGqP4S
29ObI5q/cpBQukFHxUY69jDtyxZlDBpMOaCGx49CvoWFG9MM2T0UzDmtjHaqDflccdGwWWdjG8iq
HOssvOsPRhPTrb3hXL3v7snx7uSWzt/+Pv6CUTp8DVeH2nOxYZgMpJnlr8eiTjpfsAJqGhj62WGd
6jZ6jfnQWLSnY9hSE8WZfGB0TWSDPyklQ51qmp3bkYzaU6Q4TqdeJH/CUO1+qK8/SmNcpCfZqdit
NNGLNsn+wzUzZBJZ1b7kK5dscwDA2rLUmY90oLe9yf6DnrB8ShZvi3Nb8ZTjIqb8ofjeNEJEjFVf
u2LWl++IDcv9oPzx1+rU/4FMoqWGzbJAd1+385c/YpCZm2robaYlv+laGtnKAT7ipDzFQlEdWLWL
PtwObGPreAkpW4U5neEYOy0lBWpxSlUXKlyKHhVtDBss8hl49XR6l2K2rl7QP9VgeiRp8qbXxe8L
nb756YS6a4bc6xHf4fAwpF7Z9hTw9VXLKJXGjdCD0PepxM6/IjhTuKMNC4mp/mwAEJhq6KvFDZoJ
Y8GOycLHKkYTO1wGgLuwlCL2bu1lWd51VT31j0MGevTACMeTNtV4yPMfQWrDZx7kiy/GFFxHIfCm
hfpmroEHhfpLC/X/NwindC5e2A+cR38zzqM+8UUM+Sp5DrfnjkIr3PIIRhCzOfS+ZZnDS6tbTK7O
6+bte1KAh2Np+9oE+RSNYWIjn9iNo6VMvgYNNA1YPcLLZ+jKeejfI010ch3taH4cU4hPVPH5j+vX
drQeWV+3b6PJzIzjLe8lQx5v6oP/r0CwY87BpAGo+KasZOEOoQSd9PzV5D/z0HjqmzbIUWv120dn
1k3SrT4r1X01bm3Kxj8mOa+TDB6Tyq6CnW7eeEri5C//2xVqIYG/x0Wwcf9bfOeCOqXyw/LzFj4G
gblJMN9pAjVfRn597jrx1o/GUXN/jf1On+mW7Ll+h888X0MQ/iq+Jt5T/CZ8zuL/VHcwnbKxA2G1
7mAOf6917TKgf183kSJM2Vx958JfLG4XT0wLi8yBv2b+A2P1bWZiIVxgLBm7vzPLqhcsF0oxlcb9
nTnXjxrh/h62+JbLlYBP/1uNwtCc2SajFLQy7ClXx4ox4+2igwrOYu3Jd/lp37eKgRtBaed5Nm24
uI/qmcxe5Ugr3vAvdO9wZms86q4W5AaUM8OBA3qY+hny2lv9VDGLcoaKH4ItYv3Kv8mw++Sf46DP
yJ28xuqFzBYqggv4ragDIZ0BXowA2NRzJWgpFpcdfIjvBUPC2eAQ6muuoAZNPdcispgY0U0ReXRm
9TWD+G7AuH/DqMYhD06PFkz4zhqxouWqnMhBeRyuIUZmeVLUiJfBXyAGyUYJ+qJJvmz8qKtFEU4x
o+neOXv6FS0+mGhRw0/81KxdoqkcY/ZolJv4KLuqrDv390y3J0bGENPQbvDqKv4Wz9V9hmDwYb4n
Uh9OgVL9wWws9yCU6cHfS3GaOcpRZ6J9qRFmTjt8KtUrRNVw+0sRe4OYPn7B7zkZQWTm7ekfIX76
x1pcqMii8gOvz5qAIp44bUmJCBUDzYEAp8wA/2/bU+LjB87x6BmJ4BMVwWjzV6mzpS7hNgXAzuk5
AmfQno5MO6YFOM+k/Kd6eN1d3oQFDv/f557JhI7bHeMfd+n+BTXkvlNIDn3EgFA+oE2FG8beLJkT
3uJzkmgs4im3iV0OUWNaqm/v76a4PF77RRPayO6z6daEds/oQIYuo5n1vnph/AAKVO2fv8xHv2F5
Ajc5/wFWgi+6NGYEG4klwQ9XtDPNSmXitks9c3tS1SceGHhIqbY89Z+NkDISyjQyCU5go7yoTxRW
/L2TfsvBcOHxMZCSegzPsPyIPnNBFwCPLerU834wJFHe54oHG6IZYUSI2tK/ObLjom6Bwz0XEECp
ggHfeEiyyeHfhXLh3QkwJyW/EW80jjhGx5f8snlJ0I8pnDDPxFa84VRf0WRzEAcCCz6x2Xgo9oJ6
XME+FqJyiXsGQl33TrMAESr/DgnGoCkfRgvvzXs3XW374ZWkLdverljbnAz38Tcu5qVCzu+eGS4G
cPUGqVJz8UY8M804w2uSlhtxuzMvZmvjje17LNrT1EVc2ktIxOCYVVIc3oeFMY7e8HwPjUxxmMHD
88aPT62dcXlHf4mlXRwu7xh1GR2Ofhkfoh5/g4+cHd6ZfHyejJAJ7jyCfLCkywYWIE2ePiddZdoq
OZj2hQfI+QUZAXb06nJZo0DSGasKVFQ/K4dFpBbMDPLIKDYg1MnwYL5lj9UN3JCTClxaPJzLEKBt
bEOQ6hJnjvqSe21yfzhRHILYc6dJXS0r09DZkZs/O1HnZyIPUgoGmIILvMMe9Fq/0rVKJSwVxRog
FnPMLmWoF+i8jS2WD2+/zKuWZ0nxU1veUkVjg6hyeseg8GWPQeh0g+YjaQ6MO661B0yPWQ3cCFOi
rxZ6aVbdvFHIpmqI73dzWDSOTUaUqV3ES1ifGfEW2wy7z3aC+Af9lWD8OWh4NU2EYUjob4mkxJwn
efglOj18qvu9sV024KgbNYo8x1QQceHWXO2F+FS2dvsWvZhoovfsda8JEtMvYObKtH8JrsGzoVZG
PFEjOhxfbiEbQyGYJygMusFsin3GSrjgqwMdmb+0na6tc1cQvMfZRQAXaX3b38tno4Ayk8HFD8ht
j6sVnKTKpgVe0YOZxBxxeJETONdx9IbbfbihehBnwL/synDNUAw6m6QPbnXb2C1IRMvFnqDHZ442
0WS4GMyzBLNHo0vR2xIbIBbI7X1e5KkUrYUBgw2PbtOt0qTNf0JaGqD8lNSKjS7TZ2Zr2arT8ElV
Wrnw9tHq3zFXZx0ae36Hj88O+f5q3Rf61XK3VGyVMsY04vWyUS75HAi1VGhWAh+p2mXa2K6rtvHq
DT5o2WqLwL3TSA6bxvojh8yKUIwwu+4YKXqj5ha/0HoytQem7eZ1jbP/kOVhGq+SKQkll2Xc4UcA
pjLyIoDhxZ+OJga/5gir0j30/yL0plS7oEo6B6UQ8t1egQAh9SaNthuuDaKPTpZQJCee0rtUkpCg
JCU9CcfsW+XNs+4XAqDMoDjK8UR7Q96loRrlvvO9XD/Td/wog1zR3ZuWUpxulq1rmTyJ6ef566Fl
Cwo5sl05N8Ir68wsfZzeA7cFDT4MR0wGvXDVrLo3aJKq0GU0wq6s5ZrB6tPIV8iYRVrVai7GyGfZ
Dz77E1ANmb3Fp5Mn0KJMPemQs7HmPdsCAeJPqXMZpLsKG2vICrLg1UZ+xFvX0BdMrUekoeca8/rS
Drx0/wFotnbX2D9B58Q1FEAo9oNMzya+wnqT+4IAcf/jBfQAKn+XsbuuDWXUBhdo3rRgKjUnDGNh
6/0d/14EXo5w7B8MPBwK6Voks8OUGDTnSVFkSf7fZLgtVS2hSqqe6++QN9B/nApD0gUIuS+ChM57
REWRiLzo9pOP/FcIzfMWA3LLqaZ/l6mvsw3dpvABu7+CB3nBVxp3nhilavY/sPw2IkXqE//8Kdss
N0jxp1kTxyY7o7I5qmRf8+/5D8icIod4I+y5L9XlerzSdRzlM4CKF87gzeMOo9nl8Z2DIOg8Ye0o
eD/bnxuDWD+uH+cPxdAaMTxqxQg8yOXowYOCmaHiG+tJkJmArPTcRRtMvjp/dd5dy1XuYCocPcOI
UZFTRx5BvxOh91u0oAzxkTV4mw6DnWthfsJvTOyiSRNfB0uK7Y2FgXXHf7DYRgsIb1HgBeaBfCwp
sWf4tQv0C0Fjw+JCYjjIt5xnyAcIiBSUIT9YN3WbHW/uvZS7qxatfErcb4mqjiUMusIJeaIOiT9H
xlsVam7qJDxf62M+9A9/BAAQMdaKr0MALhhqBieYwscnham71GPZWfybLlAYnz1gTRpLdV6JXCo4
5w4jzNg2YLAygjLvNq3/f86cItbxGqkxaTbsLV8FM8qIMT5KRqlJnjYrEoeXg9z7Ak/xzbjBYDHP
62pnsOMNK9ZvwFPO6Gg62o464dt3E71vHa5nj7LPHy0yzi1I/q8zNuoRgIzSfHJrMp1cM0vXiPUu
Q3n2Rt1VsU4H2WEtA3WzedRp9c5hFetqdJJLcQDnpK7MUtx6jcGrMmoXPGz5vQE++AKn16uo4XDQ
8M8G/CQnX4yld+VSMueCyoDcrBRIPpODvldY1S3F07XOu8hpU+Rxz8ID7JppSdugHmCKioJICHar
ruALpqBNd3WHIKTLl4iukAsYu1Sv/LVtT64tEpV89AGdHI4dbdp+9sfsRPHtSb8/BzDPxutbRHZN
gCnRPpRen94yl1e/w1r91mxiJYu1ynkF095xkUFVrdSXp7oqCK/DDZsMSGMCK9TEWh3gwFDDX9ng
72hZPu+Lr+ZWWULSUR+lecWjXSCT6BuvuUy9pGbVzPo1OAV2F3gC/U3RBZbRePe/xJ4ET/nJULxa
4Sw6ST/PbBJYsu2iQLi0Zv/kspMP55oHwQwr4h5oUq6j6OynfmW/ih/wWMFXbokDIaiiMcy+n5mj
FxY1K/maPmIZsck/zSisvNC4FSSGu6QwrYHlN8n8lGRMpDOFAG/BOXSsntNNKf/KceWPoG0h3qHQ
aP2/z+py5t912DsoBXR5+BBBk4aL7sbugfNYZr4GKNiKb6eY5tpyWvgoLsBRX+JRW2Yb80zXRZne
qo45J5d/hsWefgkj9K9px070hTcR2LXuH8k517ZAFKTpL+/O0BRXAThRFNyLxeoqyQ9v5xeh+Jx+
vZZeb7bDvppeVT/OOJ1ExQa+LpJrWu3zsm3e1KmdKBii8tIAVE/c8k2orZEPndmeR7YHp6ywgrSM
Q9aO7JAW7nY088BeMcSN8r1U9bHtqGLk7NII3d3bZ/bRdKEYYoTUrtS/R5nBt8p8rlnjksiBJ/o7
IDDejK2HNo6WL0xMQZuqWkyZX2pVHm3DaEIsWHOzBBdCj11BDONiDJ5Hix3NxqtxzuDQ1Zt65vTm
zrvnLnYUjNcIEPciuDOKRWXG9mWJKwurihN63VPyk/Oxkq+A+QcuabilkzMdezs2Z/5wOTrdx2Z8
wdccmcnG6U7bD2WuFlc6tjqM9Umbw1ZHhN/+0aJ3UuR/iE0+w3/W+jBG78e5cDf69gf/wDDVPJ1d
8/pxlWZ/e9lYXw/5nw6pj50AeQC8po1/KUItgF34uLmuaqPZ5ZXxpHXx3BimPk5e/BCTNU/j8zt4
MfLW4fmPmeLl+Bz+y0UMrov97e5RpZ171qLaHJ3iFgUfImgHx2MxWPyejuK+BFM9bL7A6nGeiC++
gBpCXwAQqQKZhmcJcte2OjGXBWKtRZn9ffmL7c+bUs8ilAMYYMQs6d+nyet8k+x+bRwXGNDX1vod
V0OucZ7H9IAoVyufEdjTeCuVvsprNqgLuZeEOeie15MD2AxNuxCN1n39sMIdDLplx9rmbfF2Xrby
hfrySwqivVicdqW3KyXrxyRQcdqsMsqnlfDtmkvs9LinaeldFWEf8JDq4yA9aTGZT8MC6J4XdmSp
ml43jNMstzaA1v59RfCbH8KHRYwYAjKWRELQyF9f5NPZ4Z4oM96oc6t0iytqMSQBPnHp4dHYYEQK
c+PQRUeyKt+zjLjku7DTGTjyZkcEgkB7hQMjQox+cLZefrkFqz6ze6OqgyhK+iLhzNaZG+ab6awC
KkYGRElvJOatKrGbycAj//BKZnxvYtrgEYuMneHs5fTtHxOtL239evYnnLotDm0MhqRRnz39R5dG
0EMZnvIaVBZLiT9SVw8w03FXMRSv4fXGSlZJiuEv8Kerx1tNhtB0ZSe38BVd9nxVS0ilshi49C5S
zGPY3TpXrcCec9sWtOTi20PTSKGbFrAf1bzHngnCl+/NWFkmCTZl/JEnnpFuxzSMHGqY3Tgd4TiZ
eRIOG4QZsnhXlIGSs9yPIL4preBcdNy/Az2v3e3QgJ+O9S/yMY16iiw0heUxpSbDTyb5f4s/BXsI
0vluGuk08gM+rKfxydHu3Ic1UPix0y18RpF8EZjrDwaHIXSEckDon0aDKSzkkSrn2Nt/LJ4VtO/q
6LB/019W32JgB29+xzUPJNrs89ClKYJP83o03/ZoAsZ+tIvqOs4Ir/zMstfmJlub43kQAexxsqX2
+avaVveQ3/PTp04zdtvCmMKpMiGt/AFUJNlYt0B3i7/bEnveVkkJValKGTOYACTkMQaJLFcX30nI
v9CCx6TrrQaYdxr12OrAGQJnS5NNCpwjKvsIbPdcQ4DwtdjMm3WTyC9toUvCFNJ3e3a/F4MzGl/n
0nK3nmDABQBJQXNsunNcstZVWIMcC5T7tb69LxykYqK0OvxVJVr2kD12WNXLQ4FE/0VSDeUJ2OGZ
YM979r6VBFjS6ur5rTaXh5zoj1YYQkYWnl0bqSSH43pVqeryy3buYRGDUmJorfF/BHOL8MfPdaxb
jUaDqaXAaCcdt3c2lTzduxZPaleNs6IjTl9BFy1I9zykza6TfkNSPNVTkonBc9OFTzI/ThlCSGVF
iTswcaLYv16rcQxpuJH6j44fNoaCmoZ70lWTH9uZU2MnGR1u3rY73BmXM0ZWuopIk1mHihlEPVM6
crAVDR1ZER5CM2akzqZ/by2sBMoQx9Gy51TR6XrqYhETN8kB8/PJ6lyPCopTddt2KBFJdw99oLv2
hveT8e/GuV/33kTppUrjGaHEQCVDd/2jN0yDOXUi3BKBXbFMS7p4Oz5q601t/VVeNt1ZCYx7XzlU
88/kCDRoyC9ZK6VxzKo6E/cea9vwv6n0z/5Cg63PJiDE7P3blQT23s70Kww187XCePJzR9Pjwmz2
qqGGfbxUonWpL9u9cbFUxTZx4pU6UNAnucQl9earN0c+O72P/5+lRPphva2rmX20Nm7Q/+ke57ag
HpDK6s2fWU4mVUFoC2KNSm/VRJm7d2fXl78hY0YehhMGgrNypRcPXYBHUhF+xeQ3B9gtkWRYC33r
6fRS0vLtrpnI50TZeGD9LgVACb12/fAkf4t3aqkMzqMqYUygeTZ9C2wXT6Q6hRwJh/NhfolRQqTF
A1YKPsbM5H2yrl+SlE2KBD1pyDdQGsN24IlEepDfNcpbgTtPBqu7WRGVxkhq1zbfj2iCxnew6GwS
/cvedLQUZXPi/IoNZ5gg8BDMvR6K/+C0j3tdJlwyt3vTceXRVuCnsmMD5UTc/idjC3ZuTwvaAgeH
Y5vXxyzJrxqZG4OSlzydrPw+SamtT+9goUqzaPLmpr5R6NFY3wYHJGnGp93/kXRfS41lSxBAv0gR
8uYVeS8ECPOigAbkvdfXzyom7p3pHqx0ztl7V2VmZc40ux20dVFKk3A0smTD5uncg1VfqHjRTthS
nxPe+d9FEM/y4fxW+HcaSfza4WyZrHEU79t5wTgJJr8VH71WkmVrBUOlvpMHxAqAZypwLAs6iIZu
bSDbE8Vir1A5tTY3+FTpafsGMwZTU4oO3PdlMlBuVZ2V7rZrNfzG4Bz+9iktxOB6Mnx/jB5FyaAU
KG36DjnqQ9/3N5rO+ELpMe5C+cz3fJiijxMwMrT86aTX0xWpKDi0Xjvpv75EkXetsEI2+9exEbJg
XtUgUmozsAU5s20TRiwILOo/KqtEP1b68NxZG3d7VGBv1K9Kh8vIUXVsXDhNeVCHjpwVdJfU95hm
PlSlvQs5UvzUtb05XzsUo+lF58avPkx4zKYq6Nj22a/XpghY0T58z/zgYuUol62tJ7XV/d+mqZz9
ZsAlk4XhrgeULNxqkD4V2QQ0mb83rHzb3W+i7UZLxqDCGzLoYGOzTzSYFq2H+3Pz9jdvz6Bn87pQ
4xyZvOR72Syy46G4bqa3rWN3q9W3HH1k+VIcFsMQhjkI/yBDMgM+MokBO5/146q/N+HwlG7vX7Im
IcvzbnqYIpkb+pKAEAcncrZ0w4D/jRx2mLvWc9RI2xeGPP0iFKW3m9X8jmy2nnVkbESiHdrHxMOZ
6IkzQO4938tvKtPugShC0DuHy772LZxEH7iQLAxtlNf53iLkv5UrOVZjo3yCpWn1Ram8eBP7rs+W
CtXE80REl7dSGhxeF9nmbFedPh67x58x6d7rWn/wxZzIqL6ZxaepwE2K2/JF1Ilxgu7pVF1ZYK3S
T3LNQbeSbV8X9fnHVV13qSZOpD3lbPtgk2mv+gf5BbRiydpJ0Ga6nN5WVn0zdwjwxwl3kF1zka9u
PfLb8tG3U4FtGn4xdNsxCIB8OvS5PE2vjWz7KOu30li2ti2+TsdS1ce9xwx8M/F4IUMq+HwjMTUB
V58+rp5mT3tvN13bdkuDLLEqH/jjR5anlXtVGKynjazO7mWbGM2e5o+F+JK86QaAZ/3KHN/F8xJf
Nv35pDwG1w9LMmtT5SumtjnHrHTOKsf5Q5o6lNbpJ9/IKm67u1318rWiB+pPHy9cIAeHWS1hXOeV
7csZ4t/Omobqlsa/7Jdunh1K1pfNucZrZqLBNY0dllD7l7WqanhLv5xeT2BoQO/L3djP63yulo47
4FuzWaI4r6CWTVfnj9vrg4ao4zLNto2TU7bQTVx8fGbNF3or+utAo5qnTNWlS6bL564Ldu6mlaLw
eHPPqtBbPcF+b1s7d6+J0R6RP68tl9VkonxfVCaEY5o3V/vHn56OtePCjA3u92k7Ke85TMGe8OxP
x17advm7kxTIKU5N9Dz55iPVnHwn5YLpiF07eA9mWYv/Pd+XCzqf3/SZyu/hqDM2i/PPazx9p+z0
iCHjF3sz4ibJHuTM7nXylj4TnOlD6lrOf/HoytAGUgaYQWTZu24WGC1cy9t0LQl/3jSPt7plsuPA
la7dAeKeMfTNQnRO2SXIXcvrZTVBLwS5urWSkIdp62SUkRVFopFMVceLbvo4KO7gJ81zRnPcRzbl
S9LXqPDqeWDGDffreLKbp7ej8eFruXvOLl5TmU4u0cqPn9iSX5KNG8PAorgSXsKwZvjP+kyPHTmC
RC76hv85DvXA9F1dxXH90+nhO6LjvNVwYRG25tsRdodPh8GfcHQTenHDNVQKKQ6qrLVHd2ZNDwxM
HLJADuaqii/G3c7QNE7ykTeIUPDdiEwh8xb1LUGXgwTs9bt2azbxtZPeec9Bs3r7nRts5aoFw6c2
1zo+8oaZjG5DDEseIjiYYz1jaKkSdifayzvDuQkusZp+vPbH5iz9yAqbqdnDlkN17drnIc9sb1Wl
/WpPvnKVNBvTz03V4Q3HrkxecxX69UaWurWa7nLw2laYpfGzdfcHS2r9in46lBLeF/MZJz/bWi96
3GVCWF/v6Ysib7MooeT4nBX/5yyuroYqe7YNr9ja8E5OddIR2xoZkfNvRJU3wjFw/Q39Ur+1WCii
2LX7aQBWaJY0yiQxlDCVidaBNSJJkx+8NUNL6DOf1lef9B6Z2qwxa+Rpc+616fPOjRugqjgAhY/t
Bgcc1okntlOuKRVIeBD6HREyEVaEKIpLFT5dqHDCYsXk1oEX3HWY4fw5XxdlQB3Fkr+SestKiyg9
8dvn2kQixmJwB4pSzIZZI5bL9Vh9Upt3WEmpVLO/xT0gOfeWxabdSXvQu+KlyHtME7UBKLzkh8lP
RIgjvudk5fn8mSEydyAfBIN6qZDFGisdIZd+V1G+Rra+GUVKptc/fvQXwyh8LQlihEsUgx9Jlt+8
OJ+ectlVNX/TO9yiNApd1fxdLzOP4V9y2RSx6GBRRz6ZP+WYycbVZC9/SFpY43ikjflBsckmlpfr
zQYcg3wRHEHNNLjoDjv2rWq+QnwbLt4znBWs+1N0o7djT/hUok7P9fXzbGhtCVJFJeYfOD9FzIRk
kN/pd6jPVv5hfsnHU7LKekCHxbdAfENrXmNTwg349HOocw4J0VIaX0Yv836voM2pCMhFk5+r4eET
wURcRYNBvwYJ8QPBzKw79VYfgHl4OGQY/XTMVC9dTBfpE5Or7jXDsuZElcR+FK1lJNk/LVdBsBMb
atAX66frI4Cx8pefYv+vaMN3LzpvE111Dtmx7RFNR4KReUxiU+Yv7wV/swEyA1DSdhOfWGryHflZ
YRmSaVBllRNfdNdagUJj/yT9Aazh+CQdaaWX9YmC2rPhi8bebPozl1Nh0b2NH45iaZYstV1PC9tb
5BqmweW0jcuBYodB9TpG1oCDdGWzTN1NWHKC9ge/nSV78fWAobNLvopyc7AKrjgsoFPRkN84l95I
nmZDGjtDb3AWoApk4y3AnIYSrzl/DyEgfPst3/J8Zv/QNmr2uxVgUg7+qeO3aFn8yMwJW/RrhUTO
Ruxn759J5wC8FZCnxWy7IlAS3+kjfhBY80QebxWyieKb+hnbzVLdKtubLeGY95Kgmdq5pmSfeeQF
eFCCzSQixOs2QUSclsYuer6a6286vf/jdZffXIoq6dH8PRn1L8vDspI3HtHbZ1hfpzrr74VO3gfN
w1FQKqaHfy3++Nczm/+FvOZ/Czz0HAjuwfxPSCZvqGq3KNbth1oSe1Rt3Uy9pU5lnnr6FZDKv9mn
VQuA7K5NZbdOSuXqnnf3nmO4t1zL2zinz1cXydfvFg1fPBvZsDO28unUhpp5w7ruylbH+WFKLPxD
6X2S5HqmYf7jlD9uH/PvnC89NBY9gZ7oz8FFSimIStdvauwuFS9yLNwPLa7ivhZQ74QihRjO4Xeo
LYalk9/gXsDTNMcULPaOEJKmy1Kb6om/eJs7zUcU+XFHaaZUAW/2N5uZiT5e5Nn6YpStb0lYernF
iz3e3k9fhxUFyvzTVcWvD9zfVYmd0khx11mZKdZ9KHJzinVHJAI2TpR83YZLAupXaWn3/Fgj4LgA
JbBZQBk58f6QsRjrniaY0T4cXZ+vSOA9mL10uFcQcCnjcSqoiBujSBSs+goy0Jjv+x6TLb87jh4N
LJPE5fCCZE6o39yNzhmwzfiRDbBBvyFwwEngTdtQE32mZQY6/q6ZlrnUD8lEUY5H4mnZAQ0SFy07
KWfxjecuALCls84QD2WelpOqW59ob9/+9Nls2zhX/xJW8VgbaZhcxcNvslXqQyL8PoDp+NMVocQu
RqQRhirHyCG9qloHdvYso9/S0+EXHA3Q7qfCPfEKS5l3st17v4j8Z3IxhETFpWqRCC9a9zYy1B5Y
suXduiYDXTWgD68riAP9upQmCb4c+wBaeEAg35/4jotRzLzYbIQUjG8PdgrcuI0nNE8pYCFlppBZ
BFDAoXFFx/xGmszx4TGhJ34qCrx2JeXbKx3VQC16lWUD04dUB/ptoMhep7HD7YlmComERpvVkUDL
F08OJCdYGQDadADaCyKJLmnggnRLRfavIEE432bNVype2418xbyFIWB2hOcwGEQJ+M7AN3aj1QiS
ILrK1M3tVtZ9NjFh2cfwX8ObV2ejuayW6lid3R//3AfXwap9/07UUt8Jxra/JkEeL4/jH/IU9dC3
CmzToD5J1xnzVzKqcFbB6rRKsVqo5HshQfFh4oDBwfDcN5tHjqW5yq0QDsKlTnbIRJF435ZXXfxu
YF7sgZP18cu+lurvMw+TbfVK93dqZAacVjcv4952U1u9bnTRbE47hef00POlo2nx5ySSOeEADGTz
KmWgjKvspU+1Qzvf271OX3LiFttpv37ajS9NdKK7LnCszfeuF6UdM9xekddi79AqiuzqjcN1OIzw
Nq9JwvW9zzD3mVU4T1Sm9dnXdbCR9VlefNGZ8mP4h1tcLmq5ymHfyVl55fN7wV/kHZzKRHf7yvJN
8Tj+ST2FoM6svKVdpj+ocUI2+1VLNNISDK4cr1efM/oPMl6QAjQnfPAK6qp500bpSyzN8z+XaWsD
vdbS9SyD7OOk/rdg0r8eyuSv2WyW2vYZR8ric7KqbP9NvsZeCEEQ11/jLacKWZFushL/m9C/vhxI
LCcPRXhiZVJjI/wyHk5qxWHB52dfaX0It+AxB2gP9nuRQ/X0RZHV3jEHjJtaoDZiSSw63ZfoMovD
jQDfiha3UixfU+x8YV2nVxIksomuBybZy/aETu/MGOn9N+3xsNhbvviBX/AMF64/Gc4HtWNnJ72v
WHZoG40LKfmuHkpXV8ZmEcVnjt/N0Cjdvap0FhRkLy+Q4Gg1szWukNvHBTAjW5sl61xdo76i8aEQ
B0TKStg1kP+rlqDtDRlHEbmfHxXF53yl2j5yGWYRSd+LW0MZ4r9pTJE6JEi3bnoSyHDiK4OQUW29
4hVT+Tq58U6ruqyePhbt/ax6gdsactkP7rhVzMAg0549YibmtcyXVDIiidmkiexA6O5eDpuYl+bA
uaj6kXioYHyNhOCdv4LTNVPTXPwgEbMMY+AixB4+BAatHHK9Yu41a9snI3r4y5FKpmvMZJ4KlpbB
6hQbR+QiJ7QBhfUuV76famnToO/nW4XJ0j4EkLd5XWXLYC0xSgkf3VXOt+rKs/R2Kz0snuUVUjet
KlkWKTMeKtXZ84yQs5OC44OUdYTT+jJd31NgDGbnP2cYsZT9yfOhU8rxN5OZQNItDRhGxBCAuAdn
8zK7NBKU1hPTWkW2XBwDuutZLTduS0HhuYK7uX3fDXC3t40rpzHYLnUPLU6XQ4W3oBpvxzwYtRhs
eVujLVi0E1/GKKM+BIMW2jqX9TOpYG95xABuelhdcLXRn1J9sW3reCVJ3f7SvOzoHcccpDEYRFxJ
8VMcVqak/YCarlLNqDwiO4tu6yd3HeR/djZO6Qa7FvZRiNDmUYDQ4SfDHb1YnUNDzr1jrrnVUD4S
j9zXXc/F5W9QLIOPTv9QbubNiUFOrg0EXGgmmxPpmxFSaPCHYn0hYqtDoUUoBzA+C6PG94uOdR14
LPSSmYftpmLIb0K3oEgpNK8uNeqgvf5Stpe+PH4k3MLrDpUizWK6rq6lP2QCOyGpMXhc3g8OvQR9
17Q+jc7Tkspaa4X2vdiYnTqzAv4HUo2nNfwDEHDuZMJytCpVc/wrb2uzbqF86G78Cj+Ea7Ofl2Jd
0S6eOn73/cjPq0qskjm1UDPzb+rf26czOTfUDx4mb6U3P/P2e+HqrBui4pQg31hI6BzXd7v2NfGS
lDkYPG55Nn/zo7KfuRV30Qa5nDLm9rIhYeMrgR3I6TJyHg2JpFl2M2EkJNhLG9HVpmy6u0s3SeHK
GdT1RRva/9piS0PQEwLydjZdC49bkuH8gA9dTBQH50p7i/gyHG4sSzYFBLCP6F8WSbD4NvRIdyfn
prFhkaxrE8W7SD2pziVQHNrbcDGY5rrTeNb3m9bsJdNLroWd380zGPYsihwkb0dcG6l8mHlBWxY5
3KDMaJrZzM9pvvIFg0u1BGj9Rc8ZQSmsIQjBCN9IPhY3c5PEzSE3qmtlH61hhj/FOWuSx0lowkqb
hsnAl6sa8WuHueJ1jVMz2tBF6X6w/cVtzU+Nya28+5hXUrvWeITvdGNN+O+/9+qGHuWcJFaxX6dd
CKzxrUYtdZMRPGXen41frmx4bS4rr9QgSEIUuaQhvLw3tabXznj1dDjWzoPSl7EiAPCxfWBykW1Q
N8tISb0KRGJKaCIslSq7FbkUK4fYbd2duU5UjNWXVptt3+OfJ5BzFTQOtOFu8Tqt0FWYFmBFSYVM
h20H7M0h02YxDzEgRhOzaYVF8TaaZwFVGM9MoaXQW2zr2c/J9klGniRVwMCkpjkLYkMO7dBfc51S
oh9GE8+LoVmvQ48sJEl8IYDtV2clcFbHmf7lwSvnwCD70sAAK+ImLTOjW6AZFo5UUteIkDyf6sur
R4INvT0/wgmzL2Sgs2TrLuV7F/rEoqsiANGc+7aRNlHzgutKvwjOZELW0ywS0eNAikv2ymX9bsyN
wXYEf15LddLK3JsPriW9rUJ6ui/WUccUIYkWtsfK5e0uKqa6usNKxGiEQzfCmrz7cX4fpUxUsMN7
gIgUR5q/e6biHGPcmwsd9+2FA4Gh679sEDIbGrqbsaLb3p/o/JZiPLesOXe1e2O94G7TTuZq3rfC
V1U6vdd2ax9OPy47Bh9+HeVhatFOFfq0APNTlZMHSw8ATnTxVTX2eNFYDQGP01OV/hg1E3IrRYpz
medKkRLUq9lNaoxCFZbfacM/wUTb7og6CS8rp+Es+Xz5mGVqWERr2RI+S2XZqu3R3mf8oskZ1H6P
ywviUEY6UVxRK1560wJidLS3IKVDI8QVCnaIVSZTxgNq6vpYHVR8fAblpSgRpTIwvka6sf/Gh7qZ
+yRlvZw6IBAp6PWbTPS0Lx9JDTJtiid7D9likRZDXvyBJ0MjV5w+nHoX148cNiWU7xzA7EF9FNw+
KnMxcvdOI7UQndt2Vv2waXOtWA39YrIWfPiE91t0autnEnnE37bYyB9qKWQn1/xFMyYz4CKeSo5C
s/bfDOmW+38jBakvL0qk3YtbxcTGZojQp9A1tebukK0lq2MXoKUquknYDpJ3Ws//phNPlgbye1Xx
HIhozN0HxB6TaVc3p/OXBeYvd/5YSnqVblyu7IiVRsaM5oQ7Sp++Zb6vEnPXKCFTnf0WTNk476uZ
jkkofPv8n9HYCeJH1O87w6JC+fZB9RbKTH7b+28N0/JlXMfkwaMRiHEImcipsd6e1onat8+Hz+Lp
y+lF0zTTap2iHtavJ55moxloVoVT0yOiWmf2KvT7HEsgl8xVgepgVGVGPG0rPp/ZqfijOCfo3l0q
ltMZh/+Xk7yKCCaqkRbKnilKNXkTKhYP/fesfbWKnHwV41lAtBj39v4pMFzgU7pbOugwH7bZjhe+
zf0oV8Rk33aja2b0P7iyBXUdmlTJTuJplvxa4ze9tHKNozYsXzl9SK38YfmqFA0zkz/nEK55mTrQ
Cp0xrQDzg61P1W6jwhIqZTkej+CzU89ttev7FlGEAnfvLa1vLJRK4vygVll8CDTKf9jwSwU2xQEB
9nD6asv8T+mLecvhLwXQSXGJEM/D7s/CIi2jU/Z3/f6WvSi9Kpl/6vbLIViGIIOJTztEiHgGNjU8
/A4VW6E5meu3ESHaA4RUxvA3xoQMhUuweMLFY6bh8LaHO8BWrcu2Q4ONu1FDxzT43lkWs9lMA0ze
fUxZAz5uXi7U4XzHqHGN6DUcevtNk3sCvZahxXn9+rqd1YrAH/4t58Z0Y3VJJWEpkmJmIDFXIKBE
hU0YzBWb7FVYhjBYUGNqBpuOctq9sVXQvTEMMY5Xd1tVzZuKqMbCMM9dIaKtncASQEtq6aq/zqir
TH0CElRhFD/0+nY66ur9qqb6MVt36wFkGCGULoTFiVxzPLKLzKrXJ/uJZycbosfA5yZ6r2PDTqWW
yo6sG2XXrgi9NGpGRnz6LKQGhBiZjirWurdXLN/ZXJn0LLRhnpeXkHc8L3nBLrnuB4Jo104WQmuI
urZCyHJMH3jQjJzIjo9xaZIn03upSrjh8x01k1LZwZteCux9hozh2aS8aqLZnNAPMff04d64l6Wn
mpdRvOPh9OXORKc37Vhx0l3T9UPryoV1UnVMHUE4RU2qzNciDJndUX0S4U/F41eRid3S2GqwQW/g
xbkRZxgrpx1vwQrZP6PBJ8vq+sm1+hvgfcv/LESBnO6txVkaTvnMTKFlksPZv9Q5q9DZB3AT0oip
MYc2bLBgdhHzrCYat8/EwraS8ToSLk8fpILLd3tcNAQzeHoFeVD84T9Z3EuOPUm16WeKD3m0ysTe
LeuBlijNSF65biSrqiORWsc87/qaGPIN2t5FAvB+q3ia56aE4UK2Joekwy7x5iSxNqbve7kWDuJn
sSdZsX4xt515UD1Jnb4/E7kQamtyZ2Z5q4fhqlAD7d+SDSKP1KkFjmSW48a/px2NmjR6p2PDlPRk
ExMksyHObzmwqyDlaKkyh8ZY+2ywxBKOMW7XNQZA/ZgOYwC2XZZ9tnz83n4nRzeMIZ+Be5zc+d/l
YHmspkp1AkDKbHB63Dd4WGYSELAUr0wQMZia3QqrhG5xriFmBMUDm6uCBfhnvSPzsDimk007Y9aE
e/XRiP/rQhf2A4pFw8YwODoNcg9gJKFe/od3I1XzlHCXLB85gMAd0vB8Lo1HZiLoebwPXwh73VSc
QmjQ8Ffjx9svKc20u+pNJZ1PeqA4VYtorPFjzJ3NgJ8l6GR9a8jxKXGw2ecirWV77/l3oZ9dVdeS
1B1oKdHHJj53t+oBChmWcqREyjCMF6mHn2nMEhbXEVaScaIGWzZtJluX1vXNU+6/ki0v5DP171I9
gvTvb0WTLemR18NyQoFBxkuiZb8MBDj3b28p78ognXtt1Quuq4Jg/J+3E8DsXIVwzmUuv11alDWL
6qyaez11DwLabj8ekR/gwZxCNiXlrLRtRa5pAt5CVmDE34NGTmpEfVNHKP0kIvRPzDxD0N0PY937
a0TcXWOSch4KQWLXOW0GC8hw2uW0Oa/tXrjdzQ3MTKoor2kNpzNL1/avfyagYTGfnrQWL9OY8GDK
/RORqlsK3jDdNvsec4XyTo5PpGvTt9QzSar689C7DAGy89oep/GYR9FJS951Fca1P9d/iAdjXc4z
kaobXhkBINDuakur4OxdnaqcqDPeASZL9ehbSynmDFNo7g5Om0GpZkfnDj/EYFOtGWBLN2f0/8Je
SSyq/xXsnZi1S48O9t4k3+T3IN6kkq6mP9fvwPzT8NLz+2d1eklvJa4lrU+79Hr5UMOzG3AvTMXI
Fw632shazX3xrAUPOdzWFX2kuyOFzvo2Y0RBjv1q76Q/Xn5OXdjjrR6IgPuSfpHe92GKp3yQ305I
zifYmKYfdzzGWMrGL7APcgVh2ccfMITv3lQMkg3BH8VfShfD+VzGLp/XCqh+JJVU+R8MwlRpsOvp
AeySHC5vL+AnKLUXfDY4mZ4FN2S/+g1i6y3mFU1JpFtkZ88gZuuqGMMCzvXx79bXg7JRbu/F0fV5
1j5hu3kYJKtAE0B2+fod66OyiezHso1Jg6HnhJ4QVj0kilazW89eA8zduFUN57TVLZKoylf5NQAG
pAk6nVpgH50MRsTasTerc+bGf3Kd04cbYc9Sy95BLiTLQbfEfv1K8VwvvK4pEoOQzZ3rbEJ9zYAl
z9/7ttA8FX6TLqRtvxsEX7sc7AfL7+Ddx/UVQnX9Pf12zJNEBLFmPiM4VssSdUdh+7xxVYP1iyUN
W0/1d1WHJYjWpoG9yT/m67NR9oO17WNwOddaUdxh4ukvBg80tqwuRjMn0J+8IUix7c1X2hq7SgNW
Zg6Yaa1tyPRcu4nVS3MBJIDIdtf/dkwMYnZl2qR7MGR4rx0ugpS8rIxh/7gE+t8YpK7qunJBp8e1
JV/0jPFU5JPxsBo69HQ9vjrLWSL56Sy6HgQ8x2O0flY84/cIYEaLz9i+mN76TVhNtCJlcUQ+2/sr
XL6yL+YzZTKHGUxSyEMj1tKmtUcsM99Y9gVeDqY1sAYkC10uU4723Lk/KCLbi6I9Z3VWDp0ijXEZ
dKKO+L4L6NzIITXXPTx/bdvSsfEuIDCObqXyJMHqarh/XW6ZnGDqRbEWc1TfBVGlgIGj5AuAY6Q1
RIjotBLTWcY2uCcBmR5mH45qVLjAFajP5ifVLnzNK1kZn3a9mOeS0UkIGMYseNBj02UJ97Llt8GY
Zp45SjB7rtJzfmTEz5fF85/+DUoX45wMN4zr9182VEFhFDvQMsx9/OYwtVSe2oyjWDCLV3hVWq8+
DOXVWDPoE0RdMIcB7K4lZnD5u0ZVwM4JUYeyRYXvv8nqe1ALvhsmZCCaapjy6XMaPX5wUiHpIAtx
jny6x0Zn0t5HhGkbIolBThPs9dOIfNaDCLDQnVP0vuUpWGQsPyJhM/3Z6C8CMA/q3yFrp88W4l8V
y9AWrWyqa/vOMiI7UmKkPCsJun7rbnjFpX3dXrR33jFkx9stZuJ0qDpNTDfExvo5H4DqHdIcDJ6p
FnqxgSU/bRkZzi6LTB1J1zoCkzgtlVy6Ox86fc7h0b8Y25glcwD0YSVsJi5/W9bB5QO/GyH6uLPC
M/F0z9k17p2QOyuTCD0TbzW7FccetVDsKNi04GZdpsGFcAB7drM9h3cKHHM1edaqCCKLVCd1S+lY
938+PONHEKkhKBc+uhuk/PpU108gAaOADBuEey1UTCFIgSc5v8EHEw3qkcg7/UF7wzEVVAXfYH/j
vmnelnXO20p/nGIHlpF8uRGowLq1DCMCmUnvziMimanDPTTirsalBg7ZO8YLMKItyvKDVPuKlSo8
OD3TL8lPxJH6/fSJsAQb2J1G8+dE6WH9rdMGLuRKda/MJaBdz94b7jucqom9XS2fZmN53pj82Gpv
OJPVaHGpgH0Qw4qYxLbLSobs+dpfFKOMWi8ZWhCf2UkdstRkzFlmDz5hPt4EdItGKoQCht63zWxL
E17aNw63avxM5MuvnsDQ0N2eeY8YOh1uP7MPmVpxpKQOFjsYWZt76bXAa/MYx8ahqzo1HJCNUTR2
55965MlQa+Ct/kWq6iOUgoK7VaMJ+gqbmLdiH8MyF+49HlZyunKZMmjOCxKxGLMzdn0IVOJJN+Bq
rWoxNfR+nFWdTbCSbaTsANWH7HFzNY/qatU+PwEp/9HJ/7s5K87Hpi916soDW1bNFB3X3Wl6ON8B
HbPb4VVGHFpupNBxSnb+HJGkiR96stw6FrVJ8/LpBWfBsvNhPHvKZcvr75xZiw9AAa5W8XF/ji4y
OD6mFC4owctME34IxUOcM8t9M9MHyMgXFF/GazispDxUteL+YZ1ojcdVYJI7jX08YdCl1l5DbnLN
0GNgfm2Mxbo2K7VELB5rKOB9hSo9JSzNsQbdaM2hnTnzCH1iCJoSbQoT41Id/qLCoH5+Nkga9fGq
4jduPmNgmNUjqrpYL0Yk783jQVzxDCIxSaz7VcbKUdS7KkfWzW3z9qnL0NPOB5T3XpfbmHHWunBR
mCmVLmb7F2EpYYTdtxWrID4fU7jAnGnhtmFlnWvQ2jmfMOoypZOVyxJl8VBbg+AAgSGrspLAcwaF
wlTzyO3uDz/ZAAoqOI9DD5Yh9X4jnvo0omhHjuihyLrTcxoAcaZ/sWuyG9VBj6tlKy5aiZlrjThh
/FHoW0jJW/VtdRxe940EYcL2nx1VWTja32qTfDsZ6WlGC7g/hBnLYu6+TT6Bi7r68pRBcH+slPkH
UGY/YW8mILiZyv2cfMqaHE0Kldm0LG7tMdHOPa1W33eyWgUD6omtn016Sf3yh6mJpuGOu3nZU3oY
t4ffYzc9xhjldPXGLcmhQ1IZRiNOaLPc7MOISBpFJKTR86dI+1MWikI2SC+jaivL0TZuj5kmK9lF
LyJ0cDD7C4WaEXkcTLET3AvMY9oXxq5ZwMFMHtfZhunZawxlc3gXlQQlNZQdXIHlsGqY0aOFBEIU
MuVZTy9kmqIY+OFszcmxa2bGkIFzLbs267sZzQ06giR2FSND2W7xQ3prtntpJdqhMjF8qLLPlNMS
ZkfGU0zp+PEAJntGqn3qer1cNJ/O7R0uQ+yiMfSrnmEln86YCf40Q80h5SnGaXXrpTaXYJjdjs/t
P7CCwtUAeOgxAeI4rRUhUeHtGIYZilu4FtWHiajiJ7LPlEDgy6HWgJJRMEZbePKIvDDi2u4bqTel
XEyQ8DHsjrF3xG6e5HDt17CaxBxZLeiFfZPN4dsh3bJijrmqkaPTtWLG57p7ng+MHBnOyHYOw3EM
7ppmEACpeg6/igcBkRQ8oYWKug6bwWfi2Qlk5/dvDfHR3FaHtfwuY4ATWfqHzdvG3BaDs8ZxPBUo
6o3AsusDloZhcDNm+Z94rh/VPLz+zk3V3HpcEaMSI94+OykDD8MO62+qctZiz7xhI25s79UalcSQ
KT1jdtZZcTqvS8aea2FXZv3yg0Sunno9pd62l1p2MVAXceC65XoUoo71SzOyFO6MfdynP8ufVNvj
5aGSThnmXxeZneon97jl9mWOMc+W/bkneFs4yuoHdgNXzmO215jF35ek860eFWCJdniHCRJx+yNo
zWtL9Mwd4uTDnkZi4SMcCqOyAWI4y2afCmH9eL6V6OdU4RUN/LZp+vWfEfnisrL5teaJqZo2Wlvb
1tB65eAo/TWUVVt9RuNfero4F807OJridF4OdD8oIPCdMFPdAEXZW3QL4SPhn6EDOfF0huMuRiye
WjaJa4XOLiqQyDwHZZ9rzl0nwTm2+CyF4PlfRpNBQ2Z7yvXJmJ9LlcJ70WIgATaxfwtJ2nPO0ZtI
VuYdXq+dK0lhzhBaqPPmnbSeJVTlkAa8Yzyqq3V93gRhjGzM3eSvKg6GtZVprppwZmcTg9QbCMYz
F7JAFcSZgW1l2cx2T6GBOb/t48UpP13WFSxUjaXPY6VzrRGNLzU/LnQ0eOtmFGaaO63JHQTnGEgz
ACQ4C5s6Url71gRTZC07kELNVPWv0pOBfNG6FCCQJLetTh1Vpy3fS/RxQq/UZmZD++uO4MqrK0kk
bUT/01WuwRRdYgrEqhExbwr5JACkunoYofiW7uT9TVGWduQEi+BUdUCFi2S65ahzjGn+0Fr38jnu
eOHJ/XOmsnZTMfX3VN0Dp3iymvhnuerOkWDs/MyCvI9/5wPWMSa1nde+1V+i+N55wAg8PQGI8ksl
dobfq77dMXOoHqi0FE3JrdKcp/HoZlRSyYU1UZX7tVP0YPpx3lQKqNtCtT3EKLJtI9uh0IzjyiMW
Zz67Gtd2HpUPhNCoRNdlXKXqLBHOMbmV5jLR8TNMK4Zd2PXt/qYgVh4++3G2vAgtLT766lw/9Tb9
BjXzGVvph9dNNoThlAbP2kSKc+LtSoZKtPZJ5QQsfNM6Zq2a/0Wk9xrNNmsxG31l7w+kUlFMPW2/
EO06wZlScFtWvzT3RuEfIIeATQIzQ5AeKW/KE5GvZ9wiQtqZsUy7rv1RdU/eu21uny+jaGlDQg/M
oa62F5KPV7iMVyYWJI9uS9N7zCxqhFUmxDwASE4lL3ztXiO6ig7fy7TSySToN7P1Y2Xpr/VMf5cj
cDpaKnKgI7WehHZC9UoKCnvWCFAH+6pU39QfyeuKYKvQd7E9ucWLM6y8ynks/emyGUGLxiiwUL2Z
Cuuy9ljYcobRtSC5kKzUjrVxzHhyWnu21KKbKS1rlkrIHbUwvh83GYNy+nkWKueYAlQ1Gmz2FJKu
UtYEeekW+H8QOAP8gRL47jEISxX9XJ7SJ0zLCBN3w/Gdx4tv3H5HxxJkKbINeARW+hObBwhrzYSk
NdYSKW0pSFR7U+g3DavWYRLzZ1Czd+l5DK8vOtejq+5qpm9AqeSFzhdDHiuwWHc7WX6NUrULGXOY
rwb+DeiGSDjP8ZcF+ALpDXll27SDXpzXLV4eNNPR7vJmdWfKYXzu/ccnbh+Hx2NAanZ1mvJD10EU
k9bbgSuAAImH0+5sOMhTA/6ywUw9LJGowtZAjRarJTRp+V+Pbqrikc/0ITpmP9zhgHjGYYziXGWE
DiaIltCpQOgqYbxiE7Pt2KXdepiHCDpaYRhR7mmjv44RkiBJfwN3XjZdqtPn8v2PpwOxja1b9wMr
wdLHzKX15XnS21yqWXrvMCxVIPcQ4RqIXJsw4vYSlqLYg1t3m6zQ1NPOfkh9ctUADUx7vgJjoFVN
ft5CUDN/O5Qlt+mdbz/pH8Xd8WlHUH35yHSKo9Nj+oWfdwM4TTSba+S+pEc9MkK5vqa++J4P8F5E
/fXt18TrEzr1ME1DaUn8SWu/ArKMgQOgqJNckNrHrr5+cq4vPqBDHLf6LJqOTGpmYCJAs24j8lTW
kE9GOa3kT8AeVU4dur4Q7foWJjptRyy7n4d4m6sWp44IdIJrp3yCZi4cXrUKwoZwiO4B5IA/dvCY
Q34bqpqfXLh+fBReF1WI9KJs1iPSoaT7co2FW8DD5X2aBCc0ISl6WX2QYUl3UA6RlQyZ3cIYuY7C
WWNNXu6U9nqPp1wjUzGr8OoeBNrNFs4UNFvg7r0xewy3s9dLvuwixAQER6fKuZFQ+DbwjFQwaqVJ
df6EuH0Ni14ZcD1spMmIqKJ9e0Xfk6hu6uIoGbNVAwyTrDFh9J59zjZTPaFms7o/hC2at1BgN4Tj
BRgWEPnqhRFb/fwl4e74uigD1lddnZAZSe836UU9AqOB0kyTtFYfUBcIriGZzTBVI5e3v+K0DM3T
fA3JtLbxSHZgxEnXePXB+/zpvguJjkla/PGuvogA8MVjOOyCwSnZYN8fC0aBInHoXT/2fZI5AL4i
C3DfPv14+l425tIa+MX6sgY080JIIOdmT4KYOEPvGGWB1meqNsQo+WYNXRZPhxR2jqqAfbs//25t
MRFC5zwIqyVo1ZIr2mpbD98LHcqkOhEZ86JOpZja+Z2Lnxwrb7LKh/Org0pjsPq5/CzUhagQrk9V
tezcIyY1POVBCkG9DxM+1UzFVNzAeWXzEy8N28LOwkcnP0hmNAXWAqmCe/iLPJVN/QIMqs+fTj92
XIp8+N//D5v2DMxAhsZzoG9xqFADqN3/D6VXYlgMkn7ppZ4hfIGrsg2ull5tZF6NNc+SoPiQ/OHl
PH/I52tZgFM7WMHKiaIuvGHZQlMX5pAVMTyEJrIW7605IYrFFnyRF/Zhr6B6iyDXzFeAolomioXC
lyvd1/0A13XXW8+c2zWhnNATlU9EGcmXyD7+PyfFzUyVkd7knT8IcO/chRICB97/gRYw/L3W5Txz
cGqZtuLy+jr78Uxy54+U4USVpVbx+8wg5yW8dCp3+xVpaGujneDG5V2wf2nPA2g2HWmykFq0vH/F
iJvggiOvvxJ++NTuw3xu1UwLxpiXE0M+YxYjwNUqGg9iF6Bw+OK1Qy/G6qTNrhmetK2kvnJfuhWb
o02Q8iFcfUU/78qa6PlTPALsMiQEkB+VKSFaFkwED6Uqxd//A6TOZWZbujOXHY6xfY8DydSSqRsb
uNPZOQv5gMU6X3/jpFv1KLjsH5M2YRno0TIDvNcMr/vPv7o3/YudRXjEMMvQz3bkpT8d5LdPQ5pN
9L6d0CYbTNDBc3V4mdaCs0NP2XYrMNJ4exzgXuO5sRU6KZ/B8lP7jl6o9Hp92j36mUEYhnk5gWz3
b5PyPNdSxHgM39F31HsfRAqGij73387WwlugimoJYLSaAThelOmgYg8NLdDOKJD5pn+nX8Mi5w7A
cYtYgawAqxb025R1/3Kynvv6HbBQzPNN6jp+xS4sg1J73P2PpfNabhvJwvAToQo53IoJJAEmkZLo
G5SChZwznn6/9mztjmcs2RIFNhqn//jP3IddkIMGpCfCFHuPwonraq9Z3xVuSoYG/QoY0KzDE9rj
DyCAVWISx4OPdaPgEjpJ9z5YIXRXRZjQS/tVB3gOlGd70PaJv3TrpXqJ/BozwQBEc8IeWh6nc95v
Qw6AkTd1voU2CZphTwM1unm/PUYPpA3WfZh2GuhtL8T7I6HOx7BwG+mFr6efGpSbdHIQu0pf7r6g
YZOeUXdpOXq+BDgiMl+7TMhH0HaMfKAZ3BJ92rhCJmHhJcS0YF34jJacrGK1DJv2SOznydibNywL
R8nTnXXP64hgAryJfpCbDugLxHeaLbQXaOrR8Nfvia+fwnM3HRIfsz6BCC8hzCgfdDzt0nWMzvNN
j7ZY6r8Kfa1gsnD1K4NJhZ8Sp4ZLAZHf0xkO7WVtAiCZtYyQFS3NZTyOL/O7M2xqY9eEh55gmHt/
5CWNe1zYfuZL4cHEZ44E/eQwGZzFd50YseNdKL7EunZbpDH35cK/2oMYjmn4Y62RvhaFGxtZA5Hg
44tz4RfcGbcasN9E5UrPySE4zUTXQyiTmbEe/rmoZSC/Y87vdhaaffLl/IwEgeK6EEzpq6zPU3PC
2F3Q98ZT7zu7VgeJgOuj6dY1vSWrAhKMID1zrRp729gXTAt4UEBkOBO6NbAo+kaCHknnOBIcMPlW
/Opo4CWbFlUYl/VMDgOvrSc/jCRckchq3paL3az6Y06pxuT1+FUM4v5GPJmuculpTsFAuk+xTx5t
B3Ox8MS0x7baOJeElACyXllK48oKD9EBI3h6dp7qe3+s4UtpzpKOEgpgYkKo4nvpj5L24lr7PAB+
XrfVzvaVbhV+1a6abXQTaCB8I1AGH5i2HmeMRU9eYe1ixpDuvBUlyhSDyIKt5CVc9H1NiV7p2zAN
xAqgmz6ynPmjJMzAgRF7sVZxuTJP+iGRYssL8jBUMe3GpEGH7UDeq4gXzG0hrnfEp5dNc8rcmWS/
tQg1IOFnLR976yDzGMbgMu8Kv8EEQa7nsHG8ulxzwSZ00XtdtK+usnKbscBYy5hMiAJxQ3hyWL5T
cEtfx/foGgNMEXFQPYqretSP+P8Ln05qvuQ5bHYpeyBxXS+x7v77o22za5iK3fQcizRH2ta22UHk
OZSvmPezQ3yumTzJo0Ixigabd6g70pr1oh+Tg+pm04v4ZdX2Jz727z0yLmaxjwC7kDWP7nwMTvF5
BAK7Zn54bvEaWe2OyxcZF96b/qDjPOLNPmn7zA90n7QPcasbCTPTgbtyrxNN6S3gDq/RBYAA0DOK
NtyS/F/tbkR9g5pzjnZosGTF8ccp0hHh44hz1IPpj1flnM/Io0lZA2jkgBIyGxDCRifHGjwqAGUE
yg5PEH7/DtccPsAHjiUGb869xLF4ZCPqf4JsY1arEtSG/bykTlasC+jabIezvloVHF499pLCWHE6
ZwEpe2M/z2L51aQYVSTZKPv6mB/FvtoeQ82tTK8Zjtqez02j2Ij51T51/EImqR/IG6LTuQHZiFum
QGYx3/GMPZ9nyVOwhPNeNw7zLfLnXUzfEVfKQub8wjq3uJo6nyhZVC/sJgFnXwv9+gtgE6erDhhz
z6oiQmmo2d4Sr2fjEV/0p2IvdtZQWLwaqpDEzky8RuZHPhuZb11mkk3YQOlrIzSt4OeJz1eNpE17
4/yErwZznfpwkk19NLl37RM3tIOt4315/vcTAlGMwYofYeTJc+RqiRzniwF5I+ROqfXSPXmtbS5a
aVqo+X8JtIC7vJdCn2T7WPV5Fnsg2mAviE9wjvnCrGp0B8vZtfBHTUrxHG9u4Oc8VaBzThj3MU6i
1SPLGvEXiU3tJvCje3giHqy98d7zAXXx24N+BTEnRQokgUB6Yun5Gx4Qk4FmadPDNKAMxKSIyvQw
U6Kh7Ori2B8Sj6US+Jhyfyuv3SACZ7gc1x98M6CI8vgP1ePITKIXXkks1cVlALwETGY2hKMRVMuw
D3yAnPo4VALk4TGPPDTaAF3FbyCkwkIa3SsPEG0hNkgwR/wbc+qJ/AkEigwa+UkKd9BeJFafUGXz
rgqsB00a9h5T2cFnkm3Ez8KrIgyDmygGm0hP4gpeYQWw4gnA3TkbZHrZ79wXwE361QgwHEJFJh5P
dDZG2XoRS+pAFqjjWl5rrjnJAwQGvoPaCerKbalzowZrT26PdWFO4MF8Ys3lM38r8xgjWHcO4U0H
9tH2iJdR++Hd3Ku+tndcFafhxvLKr4k8HoLYfywvRxnAZXvnjqq/uAXmj7o9Zj47I8tnYUXQ+cha
ZHtheVq4TJc1z4zCZYHyYkNgz2TDk1tFACC+G8ZM85T4Bj7HLjkq6OvGg3VRbyxLXmwjcoPFDs+G
AzOO3fTSHiwYFGGrjHes0pzMb/Z/cesQUoUosdvBVqGS4+1gDBMUlSVyxGU6uv3pu98EBHAoa57i
AMZHaXjPJqrbQMJ73iKkLSSrThsLLcbNeVJEJ8yBjD0kmnJ1KJO9IiotSQnH53Em1CVBo4ZMgqFZ
uDWJ1rwjGKXn9GoJwR38UHKHYOa1gPFGgjE6g/dSZMf8O7+Uyq6inIWkLNYgEp7fXpxmScNDXEAK
FAkQ/0mKYG/AJ/EyVf0BMD8+AQUukMEsaxAW8LnluwVzJQRz+RaSqcyLT/rOeAXv4a6EDoWmAZv5
YNgF5VVwCJCTBgyLedhB9+RBpYhFfOAGF3F4iK9JwgOx60TSL+gW1OYHISrxbeCz9afAAREjVjEX
YoOQAAGjqBrgJeYnwGKvLHeKilacLT+5dJjUCLzl4IDD6wZaKPAm/mgLpqlslTsux47uGfgvkiXe
2FZwfjA5ky3KyXnh7ixviMWAxTFZY95Ay0UynQMux+X9N9vXp/6NyRfvCTSlIeQKgGQC/+L6YT0g
FeGNwZ/AEm/MDv/KHIIDdz5HA6BGiCcyx0TI9gjQXRCqzw1KLPlRfutPfHtRHIKXgRZq0SzFbiH4
D/QlYIzmm4jSpYaQMGQCGzwW2dV8TDZZxJEI00o8JPiICiYWZ4p9ud1ZEBYImnlUqfA0vDPaGWBV
bHssDcgCEVEGuRwc2Lqw4l5D+lv4QVk8bbKHr1U+UFHCM1rC2sEy4j95xoJeOmcHsvYkfUPz8obF
ODCkb7zoxJlUP3xtRJ/SOfMwFJz4hpXHDgE6bxD337FY8RHgRWdzsUz339Zi/iGO5tFZOyLimpWe
X8I3VdAX7I0T0UFwbbsS1qMg/WvGI+pzM+s3Qm4SCr23pP2DuXAGiB583HhKd25m4J1L+Nof23fs
u0cSwDxmdYkn8L396ilkmJiv6iO2XOeC4VeMJdX4QrWAvSqPKMV/uPdSnFPEGIGRrgSTR6sVhIJ2
ZjrZNesWGsh0NtpPfkygeIZt/lvOazzSowtr8iV5tSsTKwYan+z0k/GDPZj/ERWbrAwO/Asvj3uX
oRHQKdmxp60LAeE/+/fR1Z4lWXecuyLIsa0gPpJ74SUhoDfEpHPGYkFx6xUZA1pFbLVA3uTsMEgj
EQFKRdmBMHbbcfMK9DUVaUSAt1Q3iJCHnMYp/O4ih1+oHKnIASBlEaKFFHGU/BnJBVz/jYmWQbeD
yvRD4HWwiCScNNBhHeTnLkekh0KCrJcGWEFF9r9amB9wA3Rfxim4WyeVGWYN4kNYyq36iraDO7h4
/JRbgt+APlihTJOtjbUyn/w23Uk3xD4PDAt0WzJOs5fzd8ODI9qIxBcxOFue/g9E0YCoP0Ey1ulf
82nvK/qO0l36l8azvfyMvsJH+HccXCF6e+Y0WwEg6gOhNQzJfCHyPCdscsBwva+U+1boI/Mr3kd8
EmuAzBp9FngjWGh8Ta/VGTiEGQVUxEAS/AUmCkoUfddXOjNRzjoioSXdiLT/mdCNBF0rKKu2tvBX
gMMRxPoFi462bkPCDFn+MkIsYngEkEu7GrrU8Wa5opJMJDdfjC0BCQAn1IUizUfRBZzbg23jMitJ
I0Yhg9Yc8RWM1ae2zjOkioK6oXHqKd5C1C6kWlf/9hgoCW/6sdF+dsKRB5IP+/CP0wDBB8cPhCCd
DX78JAWTnBpQXPHiEbGkAmoWGjyiMlIYEPFxfCZf2au4fApBdBxvqQ6DbEbeUInmbcT7As7Emb24
sMt1/XJHNbGW/8Ym6B2RPA/c4QJnKra1iOtGqmCthlc0SuERRgbIkvBaxJdC0oU2JURtKoqaFoLC
+bPOUZBVlEFAsUDbr4kZ/2qe6iNH9iPSWUSUKXPMDfZKUERIZiASRbaFaCDD3iGAyBgbl/kXaB6c
XHRNLXshL1K2tMmxA04iRZ2sJPKkaNU5ILtukOvFWFPkjeAr2JeRU9C+JsEF9/Bu2gVC99+h4qWC
ZBMDqKBGootDGoEgISv+4AyrKyi94CrCoGAtjVfBlNS/xEsU/K3S4Esq7N5C4c+9CvWnHjJw3F9Y
K2A5lKgPIaPKJGEwEirJ/Ao4pT5i5Nr/iZmFElVIdAUzQwY2D3ioXIRsd0H70NaGpwmJ5hM6BC3U
f3gnJm/sRSRz3MCoGRphdhHQlJ8sokv0pLqT3/92P80zFlyRyEnqRWQ835NAZpHPlT2JVa420es+
2JfcLEDVSLUzAdlO7x2AI+nCoAlg6Oku4hMIYlCj/8GoHaMbeZAm5YN8ciujXUffYD9x6r4uX6Ly
nRq+1/LqbOUHGguhOaZNjk0KJpnnK9Mx2LDQR/HA5mE04xxgRmX0UHCvUNAUv3Ec5EnG6E86C9GS
uVCw2ddS9u0rPLMYC0jGJ6SISmfRRTXehJOCBt38X3LNzDNORdQsAvZvnTd4PBP/jdisJfwdv6T7
EKyKDTbBG06SBeFGWOlOPKP5UIKbkbwdMtDOhKgvrGemHeBg32KSRC9k8ygTnmI+SdwKqxAeBGU9
7Zjaif4u7QRijjUXlDk5YyigAm5478ODdrJO8C22+Hvc2Yu+QlPGtE/+zB2WEHqQMZ5Hv7Mj0+nO
sCF9o2+hiknEzhLuxN2LypOLh+GiFT634PqvN/ANJ7PUkmN7zw/RK2IOrPivHERGFCIIxLCMkjx+
kt9szhmo01E0NCK4lG+gk1aMhucX8FEceCqmdJ/jeX4keeTOA3O6yCfGcp6L4F1AdjxsH9Uj+ys9
rWfF7BoeVJ/zJQcJFNunnCd2sJWOlHP5kceNIR0TUmo4p4oaonrNoMBESiePL2OSrTBXUUlE+da/
OFnO3xa3Dw5OtKViu82+UWmhbPOB9ZG1+KwifiZW2TWhvgaOrObHM2KSPUVf8wgxaKeG/qIZGtGE
XIiyXKcDYZBIevQRriWTCKycDxqBYZGus/SAAIxnYk4v0oh8XPvoksStOD/JkeKOcb+d7ORUKkBZ
M37aPqIJqEB/nWzHiFpR7rQ6M45xlp2c8D6G8OZYwqMAOFQnhJwo30aWVqNoWSBwbKS8KkCnoOpu
Mss7nXSHBBVYqjiulMVvgzJ78UsUFkQc5udobL7lTzVAc2QDLNql+adICBCkZJbDhonpc1BIHwZI
LzNE5QArDZ7fdBm9zMRhZPljwvzM3jMRJdkw7JT6XUMOWw5YQjq2kYqc7YmZKFtPrFhqcKPpRwZp
qMHyi+CZTgTe22vTDDduXX7b4+hJsbUZYSHqZtyVWeLFTJt6jSAhxknU4jHUKHJu/9hhvDHJby8B
yqo0Fq7OTL3Es+PFauvmsbM3m0fJcbWPNcIdgq0m4jl4t4M8XevQEKb53nLA0DJp2+flMVZpIrA2
WTOuRuNrZomYPVY4pdlOFi7nlp8np/euJCrZ6rZqZmxDDbe0jGUcjtbZtiS1hRz84gXaVIt3cTz8
0Q3VU/PKi/XkfaqG9y7fG/O4kyRSEDlUlqh/FcteT5w3JxjdySA3qzZcG0ekzRGWL9Tohw4P2WjR
vwWK1zQmeasEJw71XhcEkIMhgZc2jzQ2BNluDqm5sjbyRDLxJH9k4UgeETVxVMXPMlmQSH4LvV+V
zbiOeXccKXbVoLgqYb23ZS5zg/s9CTaOPO26mXdOBfme/KwhrZYy2VDGIkLsiRxEm2bgO9MA4iQL
zCceBcd2C4PAo27aLHa+jxYyrnMmdWxbkkEKjpITX7lQ2FH643KYHGWjxsE2IvEj1JCnDg0ymhj5
h7Ik8K+2AmwfSA9D4b4kQcVq9lFbr+2EivanEjkIiJEdKDI/BoMND6QOZVElg9NRb6KUnBEgHiS6
JcOBs+d0mYZpW4XOZrTJ4EeEQdNQRXtzp08EllbXokou9rRp0v6gBvahZFAsio88iH46CphLxiYp
wtVdPOv5sGTz1R6oakXuYhvMSdmHrSA5ad6DmEGWooyoBsnFQl843wqKtDAkI7BF0FVfjEVCof2l
xerGGPhxMueSx/nOLMdTXIaPsnPqF6Zw3U1J83bAG2KCrKfPvgCHNliFjrUb88y1NdEVBsKQ1ltb
CN8N0FPzreVCRf0HR++s5x1D8lhSOWDX1anmBWoFSKT90UdMmmDJVj+7TYDS0ukpuf/bIpCuODRp
9p9Z5g0h5y+XTM8EBpU4jS6WeSjy+DEReVLJnG4A/4JE9jR7voQWJNibTWpKPJBKEXAwbh+WtDY5
8RflPht/0uC3G97a0qthDxJR95ycZIi6ea0C9vDASzz0OExcjF2Y1QlDYczt2o9KvjTEmiAM67uv
yvzJSMRBLlS8EiCdNqdwXnc84Jdd2RFXtqrmNak4VGAvhasRponNc7qrJsk4N63cs59rph+M/mLs
evSps6gk782V2Z9l8nHjbZT7SnIecKVqm9E4jPmec2K35poknIPa/axfl2DHFCQtPGRSr5mOUXCe
AKN78ofGlBIVEnqHMN9KVG1krkHGc13JXlQbd4dHbrMgzgGOkZqrUUVETxfPkBeyGI6fTunpFo4Z
mSXN9CgyslM+w0khOr786HXrfVIhhm3Y53wJ97WiuQ30etBnSBqiQnkd4nkdJhh26k570TX2OCuY
fDnvdkOWXKWmQqKzzLbfOzlJUW0GHFXuh6j9q/c8z2p6Dk11HTXAFjBQlkjHbUkvJsLIRGVQ8a0c
Xu8oWVvTbg/s95G6nnU42qCJrmkRPvpY9EcNH0XjsCkihFSjfdB8JmPHNoa0Nh9OBnWejWR5fbG8
h+bih1N2iqbADUEd44bR0VQcb1TYBGcd0ipM3DmF3KmCiR6XfBvGpDKp9smecRb0hWdVli+Tu62P
4c4kWKlmhixz0KuZwTist4Oi7ywZg0HikPxgbzrTRohLzLUc5zRLno3517HiUzHjeS2snRFBGfEW
zV127B0yfTX0HgrhShptTZmgqWSUChmcK1PlrHtK0Ow6+0BSVehk50yfNq0h/SGxP5tfJZPX3QuY
rdPuahicI3LG0wmxnTYjakcWX01PQ5bWoUatdWoe7IpQfQQVmUTx2tLnt1yVaQZrSB5BDRYvtzYZ
/L6r/wxZcInD8dAgMo2j9yLCnpiCW9qab9SNazrTOWuaTRbq5BxX99qJ3CZrSVOJvN6OzxOy6jBn
w+mA62nJjMvpKSfJzCK3NxE7CbvQZcbnbabyq2SphyYxjwrwfYebaE7ex5xRMpTx0uSS/lPFnL6l
sHmOc7NvGvh9s4Fq18N1CBM6WSoJ6w212mYebNQB52tVbaSlf86ycxjMlORKYk7ymL40LnMaINUp
JK/QyZAKw49GUm4LKoTBbLG68TU1vX9T2vhPZySuaqjI95nrQtRYkmK4bUo8ByElU53/tiaFrDWm
SGlJvYzjpfinkGAf27HdyLq8i5TqWacyvV41LziXJNfo40vSL8wMr8PyFqhEjEJKhtZwVAR5s4Cm
YjcaVcdtGQ7lyMTQDz/dJGQ+YvWdPp1JZ8wDvm0JQeNNVKDCIgQOGBBD4yB1BtHlqIJarnndfCg2
1TGJ9VTpG46ju1wshxwMRLXNfd3YW71PnlXFuXrkmBmixe/r85yghM5WUZrc89I8RxggIp5YUa2+
poHmSgY7S88JJAx4Pitro9eOQdTu5UrZRUnF0tJtL2AJR1p91DHyImIKK4JDJQYr/drINFg36F0m
eqEzTu5VvsmD8dE23V/H0Hd2pVFVbmD3IBB0YXF3JLRpBK6ZqZfSzaQUTJk1Zj88+33yWQKqqvl0
qy0q4XWQ7jDXPTWStkbECam6ToYxvUyBuZ3yHKmNbm0WMhAqhtwyUH6rvNBWSojZPgjTrzxa3heU
+jWylaIKCfmg2CtXQjrwBBVtAPxJvTfo2p/O4pSU0v6RSdfYmddRwoeWXVjiz5+ty2gANtTJu0G6
0OysI73ZmCZhup2FL7KnT1At+KKTTFHB5FpRRzDOPVaH4pC1pKlAIyf0IimZBcSxfC5O6PEcyHQ6
3JLor6bgKgAjz346CQKZCKaG3bls2LUo5CsvAQXxAaeCXJFJMS2OYTaflazeKxGAZPK3G7rfQOo/
8lQhrCym9pV2Ewuc0EY4GXDWyfRdkHeuOZAO1dVu7Iyc0Ag2Xyb5CG/DxCOx77T67DpV9nepeXaO
DfRIW7lhkZx70jOUJMJlIO3nBZrTpCmHHPUyiM+Grl50+7WqZITULS50ZiL8LRkH5q6Wtp1suVWR
7i0Dmq6baFIvtjFxKF1Jj1BZvE+67osLNzT2vil4rJOsteRkq/XdVcmaU9zGL5kz+qHKDF7YUPFj
fajyZDs3CrZVzZOKq1zBgnSqa00tGRmm6gbgoctUbO3F4MxagK2XaCJ2xcLPlU8cmotM3TZlROxo
+m5IqDnnzuFbJGTroyRwUhQ5+U4MemrzPbdk3hd+PEhvBseDMJmu9MSEJQLQ2AALS8a9NDjYT2Lp
Qzb7PUNg2qK71iADu32ZqTCe3URTWhRSvKtzZiMLqsSG0hTuXMQ/eoWqKZDm4yC/q/GwKTTwxpZ5
ICYh0rFQ9iqw5eUMLaNZrrQUXl0nu2bmOddpuybgEhP8qNvnrsVaaC+ym6TTqcp0L6qgvSh3HGzA
tC6VGLfVsHlRQ8RiI85bToHmmDycfDkHZQAkSihhE3/GTgamEFI6AAbAA9hJyltZ/XVG465L4V7L
SOCfCtQwjU6GlO7W+bTR+wBkpXsLCpy8+sygPwGRNki8F+OZj/CCwfDQquYSpe3fotEu4zhekylE
0oH3KZasd1WbPy0WhVZkB0vqwBbIRpH32dRA0x+KiRN6FnHDYl5Li/SeOdOlK4Zrp6dnI40pWSWT
I+s4dIx0XTjl06xrMIMOyrd32p8qC+6RYfs5yL1s6cdh6r1qMi9GS3Z+R0/3bF3D+rfXSxg4HlTW
6FWawY8Wep1d7YcvDqbvrYzoas7l65CRoat7ZWZ5gRQfIm2C7ueEMAHlaQGGpll3bsaYoug3OYSU
SCBx4DoAA59Lc8htQmb3lnSwiS8UOGbOqEMIlB8hYnIooJPoz838TjsX1tVE+D9kV11DcDDcQY/J
eiAawjqQLanqr+Tipembstzk4jOKns74VjDvgSPRVa7+mCR78R61l1n+HJND821oP8r8HurP1nhG
Ctj7Z8nxg/k1Ka6F9NAQkXQSynQUDVTW8OuwEtmM0ccMnBFwNlDKuy5faxCkFHobd1OzGoOPvjm1
8lnqDgMrcCQnPknp6c2ROOJesI9M4xJjYaxc9YkeqXrvSOSPzl+L4kU9iiJE2NxMkAyI9PGImK3X
Sh6jWqojcO0+p0R6kZpzJrkiqRWWWt5J8naKgTRgd1Pgxf6rrv/WjVcQVarfy+bXXii5AkxEcFgd
k+YZLTTe7XKbvEIXyY0D94P/1Ah3kPOmzLyHPR+ZONSgNqw6oGjq4zlBz+isOsI1NY1PlK7cy6tl
/OvU72ruDfVrmp6khriceCYoLz2Z0s7uiT/VX5OUNb83h6sxEZ29dgbqhdYK72DtK4ufGqsuOOaR
m0eHafbykgShkFVwl5gHCzDEbfCGwV8DqbSli4RbxLe5kUkX0EFpxRK6KvU5MWxPKrFAL/MqA1zB
OIW4rQbCMWGYPySOZ6ir+vdYusDQTaZrIKrQksdUPafimXTASuQV5vmvThfIjHHRhDVVmUi4HnVk
7Qa0WxmYzlBRSj4fapiMjviOrpgvZFkr4W6arL8DWqCIE1PWXLuAvEd22v42YU5tdLAI+zGRsYPc
CQI+o3+vPTfQK6i3qNZAdwBnAqejfCTzcyisVc7enKOkPenpXRqvhnoMgqNGGEY0r6wAJWz2scTf
C+FyZoZNlFrtBeKi4B+nOyvS39q+J/09mH0FVtIc0Y0RxwhJhoj9rew8dVhPRJxqPPe80Kb3ZXwX
KUgU8Oyrj+mbA1r71n4mP/WNZ8qwA6mrzfWyvErVudE9mWkvUzEXIEzNNC/jXs5fy/w1tNNtepqR
t8DbxoGGnxkbDBC5um+dD3Eo+g8zJomhRIJJhRK9YZCvb5n8rpvbpn81DJeHQ4JApSX+pHxF/hrM
zISOJ+PWQAQMzYRiZsi8hr4WaX7v+1tfAb8ik1ZcUmyH+lwONzndV/FnUfsOWXP1R6pe4+pYAgGQ
Rmm/SjLTJvzaiAIwZC1Vjr9Y+5JU/f4+o9AaXx31LcZWmzbfPdkVMBk6nV4sva3SMmHV3077EdM7
ov32fDWQsOIMKsRa30Z4kHALA7Ezn3MaTlYtuoS0wc+g/4QMG6Qvy2Q8hQ9ZPkwXPQF+fmtq30Z6
JgFDV8GhMl1G/IStQUcMeEWzovScHAl4Dj7C4FJmr5FyqW3sxfkmTPJdXmWnXFM5b0Xb2Lir9kem
/zbOLgyvXOFg5Ei/Jr+rQylYvQB9wfXYgtfuZtkHxwRqM19aVV83mkgKaLcWoHdahduCOsLYZkMy
EZtEympidoc5H+xvpfqwAnbUChkNZUuNH0KG6MgJ4Ms7ckhNIjGrnxhJcErvsoVSoEE2W9Y/Sv8x
KAhqMPL/hBndxbsxcscQl1NHECJiG7hLzEwTI0Hv+LWFolWh2LwRNv+FBpiWRniQTm7LXKG3xsA3
jaYv4dwMFgVPId/H4TNGqFQCvRoEndrophgYFchdjKk1O5tV4Ee3jyaZnG3mOs7err2CNGe1RslZ
v0QkVHdtsWvVp1r/9NVvNWebPH3nnLfquJPJvwunT4zpWfCZTp8KaQGcoKPKxbksDYz7EaMkaGy6
gFe+Bs1JA/zCwUX+oVXvNemptK9gbctX0D2l5TFzohkIiCsOsnadFxQtqJxNalkrcpCZnWbhCrez
tzY8l9BxJgGAPym4UMljNqWiY2dKJ615Ts2h1EkcKDmV4QBHfpgG3FDXNuUDdLsx6MX1Ja2ZN27d
QEjdJQO4nJI/YecZtMiNjy7HioTpYbG+Yu2OY1JDg6HLZ2oZWCy94iocVwBk/vVuT0A6VB11cDIX
jVNRdtBq3zeVQ7acGguFMJFUtPTGxLhuSZxWmxPFik6/m2DaOHPo9U/MjaX49fBAF63mIFbwMuN9
XJ6cITm13CsHw+Yo7xbSSDoJOEIEYvPfMsMgIsYs9/XEQKJ3VyrkLJAYRSABJacrKXSRnw7T3V5u
Fr0nPMZMh230zWqIoEDHgJldRwkJT9YVNyDdl0B9mMojVh6B+mnLVNExIMvqPi2OAFUYna1+16bv
pXlvORboNyX2Ip4FI6o0VBxY51A1l8MlzorNElVbQ/kI060O7dd7c7zuL03sMuU6kluUXtfDRRsv
s2Oui4nY02Uv88BUMjyhDcTgSIk4kr+QSxBiq89GThnBust1EBcIynLn0Ko+4p2Gjsw3TH7VIpyW
C0n4E5xz9Vdv/pYcEFTt2jT3BD17jhG/9SpnVygIQ6eHrQhKqTE8syYu9tEsb1pACED/p06Gzdx/
xfphlDdh8V53IMS2iH3mTQz2yXQylrcO1rrPv0q5ojaJNPG1zqQ9ueH0lRINS3RSNRwHw7Ng9uTT
wEm+6JHutVsmpzjdtzx0mu0YbAr7dyivZevN+VHHO5EQThwRFIxiaagjbwZEINEBhZGZvCK+LGc3
M75UCLvcNFCx0iQFm6YCYY5LspOJE+5a21WJ3MmiTycRJtMbMheuSNfs299QuUb6erHhrMfXpjuQ
a7CY345Q7TXqZkzeg+JS051Ckq8EWd114SpqrlL2p0s9WWcWG4+WjjuSW8saKaeDqis7bK+M1SN3
ZDVKa5VHRLNX4s/ahjmxf4wt4Z+xfo2Hm10ey3TfOQ+6J0gK1AMSWc4OyfrqtS0xuqcyFB7NdDlq
ErUjHZXvMnwk3xr+qUq0EdYKcg3LjTw4G0STdCwSAUOSBdnTVkhqavGlTn6rbft6q04NeQCYqNsP
s7yYPIHRiNmgTq1fWhdz+WgRcAFXxIdQddk3IHbYd7oZAONnGB3s0GziMSjrH1k+aybrqDmVhbzX
o58+ZpCle4aGythv2N4Vz5I+Z3UnZwSE7nqSSfKtppyaxi/DK1boiQBsuprDLZmETbuzQ+YioTTQ
pDU5FpTT4g2xtpUtrRoSlDAWmn8tvVvliCqa5EYvRVZ+5Na7DfKqUmIns8mhGOo/pp6+zmsGZaiZ
GdvPsHfYBxbzrCPkDc529eaEn0jr0s+85LCXuljXM3wZvVOtpNqXBCQbyatGiCLFUwrtMVlvFOxl
LA4Akx5BiI5UN/oI6O7hA4r23SLICFSShd7wbbEzGs21EI0V+5Y6ciJ/pdeEPa/nka/FJCCrGLeq
79Km1AaZVN4/hrI/Zc4nUa0QxCLyNCa4cz3h74s3jlAyHAhhRhDdcJPzdnEQIbMPyy1J4ka1JqjR
srdTmu6qgJEp/8IgtCBctzQUw28sJZaYrfoLFwagzjxkxb5VkLGnyldnOwQJgzGaRvk5qMiGVOdi
6ihqJGcjtwCRy+wZdnmWl/Ha0fepZikTRXdljHvkRUX1KgBWNnQfejn4UaL7U+iBsN85bzhZ66Ux
fMoY2qdypLpwaF4LYfRTpYep0v/UhpcZ+L9Wk9damfbRoDHwoVt0uqtVUwEI2WN26tlJbN8Gg0iM
/JLDJ0TRuE6UxlNlXIFWcVdwhyjD+OUE5J6FqRvZMqHU+WlQx2MTShdjZNsuqCJCjZgDCyM/lQIk
OFGaY7wwyQan8K6xrK8KYlYKOiZtRDGqVL5nKrNEU6gn8V410rDOoKyVMHsNKsxqGhJ9TfSHDI2y
6nPwBpvHlx6QA9dbZHsYj/+xdFbLjWvbGn4iVYnh1pIpaIxj36ji2BEz6+n3N3vtOn2ye6UDhglj
/OOHoDVe8hLX4fRY+jhBze1fBKmyhDzQYeLV9ru6VRD7XJXi2hTjMudoiVR7HbHGEgCNqrrkYCtl
j4EInR6Hjr4Z6ls27ZUQmYzBeVS6YMsL3qUk/sqmLSjHSgnBWINTQtYnZ5pan+MAJ2fCGYShpcWQ
f8ftS2xAhCDgV8VyHqIUVIKbjlV+8aeLMnP+UBjmzcGXhRs+xlui7MjZl8tcOsn0N3L5VmAgIc6t
dUalT4UeQwcMLkq7tHOI4Mz4pBCru12/kzBS6T4NjH+VQ0FAOmOOEuZt60rxgTkpOj+f6hlVQLOl
PqiIyIsvHbIAace5GLZIS6kQlhws0AIGaMzNlvrS116iCp04dro/uokDjraeZc8MVg48DfKr44+k
Xw7Reuj3KTa6+cHRGE7hgXu1aYNgKPbvbflSGlu5XVGl+MUaO2qCoWnPw/nI62PAYMnWpb1l+DWz
/7ofsydwlDIpppWxPbCOaTwFJPck2JivIukiTxuTAU3ykdbvun+RQmY8lEsqj9nkx3KlzNZGNr51
2om4fTG6dye+wVMcYSmF72XRkMvIleqvkj7xNFTuCt4r3IPJa1xyFEbSxhwZxVo9BvZjtM5S47PI
IkiARMJRf5tz+m53Afa4s7ko9B43xhzL9dbcSBYpYWgoYsV+F2j+QW64NotyD5Z1lLilJsNcO0Xw
UScQ2PoRtKqimI8QC9YBCdqTU/7gAK1DR+ftwv8FzPCbD/LPeEJAnF6JPydkin4QTT3022gBnSV+
YD8FIQf35vgBlWXAMakWHq2QlvkI+4ndjUdGYi6cX+vbxoFE2JNQMyVkJQUH47v7ig71NgfKXRCZ
tuy39a7eqcgH8QRot/oXfll4cedX8TflDRpYBT8IUhSmaVufH1dDc0ZU8CqdtKuGmhsOCLzzhfMw
Hj0EICaVjC/I0ond9BvxFmmMPJzuDzN4iXZMGFdIXDewSQ8cAgIKEJqI6sL3l0KIl9x5t9DM5d+A
gTdUKv0vvtpz4DF8DybxZ0aWdeN8hRlaE3v1y95CFx9v/aezUbaI4ZYSZJrgTzva52GvHYHJfoU/
ochEpwg/ERJzoJdAmHutd8AT7c78wnz8B061/AUzSv/h1Z9P9g/EFPtZX/UzG4H3C5qfBluINHTO
8YzcYVy0hTs93OcZ0ghOb4QHSy9BDr8jVI/TWH0bvgQTcOxAXn39rKvtWkZCHATrWgLuGiMBupm6
gga5/FC6+mXikCtbeamV0CimZvHmE6ghKxQQY7mdtejbNEumic5mnsxV0OERzn1sBsd+pLatEyyV
ZWBQdGYOhGDH2uutRI+e3E2fMedkbYwe+XmKc1LJb2Z6C1ejCP+svn33R94YR8Kzj9vIsdHLY1JG
sEAPFKiOCueDWXwa2ML1oU1WSHKMZgwLMZoDX0p0GIixdMpj63scm2OeJMdUq1+UqFj1g75UR9PT
oZwWinmrVQQH4BL5qL2UtQpc7pzahvKOEd644JcxgcFKR/e5P3mtBgVWlnaN7exsjei+Ru57QLv1
bFZbFTBNjioEtIre32VY50WkfCZxvXaqfZiOL8bkgMSAFxUG86pYK97yBrC+bbZDd0AFgrQWGrdV
e5DeePMxZuIlJ+sLfio8NUvB9BKtMiwtZrOcqu4Ig4RAOjIV6fIInkBmCI9X54Hiere0FIqGpbC1
hcX8GGJvJOmo9XL0iMiHcmFpiS8tADgde79rSZaekBcy+NkijfcxhHUwZcOnx+VINiAPZC72sohj
xJxudEkYQfDOH6zLK+oc+LCNm0BKAkLH3poIYRtkHdma+JbIpiaJhq/EwEt4Hu6jPH/VFsU5XdSI
sV6tklSlcNSoM/HuXFla0tH91P2HX4TvPa69Zf6TtUDUkkxnzf2KnJdS3JKZgNX2iz3FL1pqHgtF
MEMKvoREKmw9CAfEsZtwB/wMcEDj78p7kmzrZsN9pmPVRY6DscQZFt0uWCxpL5TU9Eh1uMRsD5oG
d1WAlQhED9S7CEUQjNRbnD9GNAjJhnF93GxKLO8hquKvj2My71ooBMUyvTeOkbD0qadRKth41Z2G
w3yaPsLv9uhznmEkwaLHYJNhLFdZiu0maVVEGA/YdMNoEHEjNKXEwqhQvRXXobG7pg19yQIAFN8C
PvoGrumuRQoY8/rHaC26wTWJnMO64c4HHfr8fbhOGhFSnvQlAT1wppSL6WFw2UuL34IUCJhuB4B9
6mhSwUjpfagkKhReCqecggOYkpEzZydu+rlbIbEg2ejBEI5p/pUvz6TFBNOfVxznZB4u63C84C/A
D4aPsStfCVxeO4f6kjyb9+yGsfKZWdc2eCdJYuvwMd/IW2LvP7L3+liuMNXFYjm7ZTcoqpg9Q4JM
brCXw1/4yKyxE4EYgDoATMMNizz9XLxwt304B//hP9StefWv9k7Z4IdhBeEyoLp0BBtOGxnK1yqr
0ZH9T82/hrV2yAxk3LX/aYkgJLOn2pHg7XfRd5PwhZ1o4TLb3MicSmEMxVQdTlmFkEnCd07CPCEL
ZlQmhXFTU8wcGnMbydEd6Oyzt2VcakwJAibDZ4D4i6zzH41P5jWGhQqTjloFxWk8GFTyWCClpQiT
HBZzTBfcKKnM24pYpE0D4RQCmQYfEfXZYkokfzGDfpPf28/6yvWLHwr9GH74BxOpSnnlFvH5i/Mq
n4tb96TgftKNZLw3cCxZane8hT+Ne3FTn0BcDPnZ/9Z9uOWr9hO6LN8OrRoqMgHxENTL3kUDTzob
nl2WsE7HegfsFUYvGYox78HEBWpAQvuFwfTg4aQPrmViTqkGgPxKcHYc3zFeigDVhLEFrj0tbDs4
TT9cFMxDgOK54Rgv0MiLuWGA1yymn7j10JajOHJ+UTp9i7dFWJQhIHSEORXFBLxXJPwEE4jyg+as
xcghx3rLpBlm26faS9tXq5hhs9QbH2KAGzUd12w5hc9UJ23c6o9RKPgwvnIydeeoqkQsls1R1crH
5AxYRs+ofytjnzYiKMWgS8cLAWLgWxm0CEsztkCMtrZueWsmxh/DpYlF015TYdi99K3r02evpPdR
momq6Vm4TRNcAY1Voq8C0/80MmqVSJIOYeOvsqS4KQkIFe80zJJz6g8HEwqhqaE/K6V1FpvokxrU
QoT36fIYQtXqP3VjeAcpaLwsZiSkmfnOScmfBKRpY+bFSafiiKC0cFUYVkG40jVMIzRCu8GnFa6s
lM4yTnw35VwII7iv44CDgmU7QBR02RDs7Lg8w6XEKcrENlxhApZDmxCez/kpRjYSx/Iiyv6SYhcX
n3mzJwpgpMKMDzqY8w+rRyVep2bgJQkMEMYoNwNAU4o3NGAvvnpG+4riIwgwL4s6Fz89Mgtwym/l
S8G3+cFeD78N4620TOiVbykrVJ43fXWCXV5BNojXHfMnLAbcAtegbN107Tql6tSt42zR+keebrmt
AnCZK8su2MM0kgUrjrXaeA4Ob1Bbra2vbU3jPbK0dznUV3J9hNC30iTs5qM320ePbEj5R4POP1GH
TY5FkwSlO61fRlwj0FLJAFZtiZ0J4J7RJVCATeVaBxh2DxOcGmwJCiJqkAKNs8SasN9sZyJwrzmZ
zbSS7HxV4Aaq+qQkVfYqHvGVsOb3oVQ++5H2LLfwnQoV56OzAe8Hn3g0ci6Ut8xhCDetqfpn6yPs
Sq7+xKsstlDx3TOg8a2bzeoJkTfNlb8axhGHV+wtwmjVkfcYjYIazb1BRsEQlezNdl3ULM05XPdy
z2jpD0YZY450nSXDyjaxByJ2mepeN6dXa6747k2ptds5llfa4HwoZbnpLJPkOXtTUVoa+M+YgnYS
okIBxOs5a7o+YarhLApopbEDuSFf5k4PO3940w1r2aBH1NM/lugiaMCVg3oVYiRlCCPjNMHxa085
tTBK5yMaLQCe8LVS0fLriDFqxLN+8NkxBy1wXSnUaYOKpe6JAqyuEtYDLeWo0uNpqrfATZyQlfSi
mHeDclcu9E0EwqfazpJlVI3T2iEWs0QFHXP56IwuQpZQmqLfjcKthRK/gDajhpfYz1/muXsfKJVG
CoyiMVdqr380ZrmtaRl7wj6jpn0Z2pjqtNi0imdhBBWg4IYvwfkPmxfjs4w6u1DshYK7cqF821VC
d6+fUzVk5AgJOMXuihwWTR1e1LQ9mb7wprDRVy4bFR8JOfuQrfq1dMI3h3I5GLa1hpQBO+94TL8K
3CQxbKNLUFETSxpDRhxptOCrsLCkY1gwhQw5Gd/0znmuSFvsKQ4b+XUiN86XxVSLm1YL872onmLo
OQXOj6Wx0wi8GlP1rce0QhwPRU6eMNF5pBEwptFne5EfKwEXIuZy9MKV7QayWY3TAkK/nnCC6qvF
Qi8WBhBjgploi2xJ4zIADcVmwQ7jVc6xYOO5pJcR65GIF63eqKhzsQUuWt9T1HjTyeZ7X9n0m3Ag
Sk8XJze8IhvNu44tdcqn8/FvvGTmLmo+G+kWYATRD8+M48dsr7EBYRkrE9lGf6uLL1GxeY59BN7W
sUdDwRG7gMe7GHHBGlHMpv4141NF9KyhjSmMH4ZtwcNUxegBm8YA9SsBPerNlMlohIxSop6UdDQF
E543NuE65JnqvCTx/BA/X8NLxEonV0HmFiRPnfCL8adFnTKHoFagkeBGAQaylSy893pY45AAk7sB
F2IYI+WjmjMNS+xv36F+jxTlrKno+AoTmeVQ+F+BQhGqMuLewLgaTn40XZIg1Zlw4QIRF1RZkcOF
ldV98GKZBaqd3GQAYE3xj9rhpVuWb6lE2l9voscYSwW+QCvXe1nm7krHUF3pZgDmnjgPKGvWAbZH
/5JSaUEz5tZP/Rm2vlTQcHJn1Xg3wGNUtNM8FARUT8r8Fs58MEMm8Z0NlcOf0Zj1I9RRswzXA9xt
J4zqpRKr09aKyAuqi+k7M79VR8u+nUTmbCqd/TzIuB45svRd18yaklCKl4lUYptXtd05YI5fh3l/
MjMx6mpy7uMon37pW5tNXk4JrnOs0krX1sk0cUblVQv/OcPozCngh/Nf1RzGW5nqZDAYasN4tvPO
fwlnuf2AlUR15BAk/O8rtdlkrtFjj6cFsffvK0Jbgm7Ys9HsbgIiFz+Q4Re+U7X+02dwF4Kolz8G
Ixs/tNchUAULiQFL3akbWSJgQ/vRDccb9OIgaxdf4ZQNii9pYq4YlO/widfOiPn4ZO7U3tjkUNPL
kf7TSk4TY9O+1HER6IZdobfX1GRkBg/JItuTFCgtaDdJL0OQoo2sjp1f75zS/MknkJY8vfcB13hb
geiTUqy9hcy/fHk6FZbutWXwOWONNGNeqNj5y9BRqHOJabbyZofaV9o1n3ISfCkAhBNGTDaMk1Ar
4PAnxW9/J9RtX7yPrwxs8ZALF8W7ckEQSGuD2JTeAe3ZpRBBi4LVnUDEYhQGZ2lhnnSgkMOwQ5kw
Xe1HyDZhTnBP3pMnmrWzejUO/pt2EGJX6+AcWlzYkmd4VC5YavExPPaX8RLcqneCZ87DU6FV4Zfi
sEUvdaUdpljGDRhaKuma5MnwrdkzOY93HlNx5t/7S30XyrmR/kAU5fXR2Biv1d7ix4moGCqHVy4s
GUFjtuyP7VGkrDR7+VyJ/785CFINRJDk5KAKRW7+YaIyTzbVC0SAV0Zhe+6l9+FDw8Oy38pf6TXj
3+pP8Uvqz/7Y7ecTFpGv1qoRPvJrLDHfelSTxcH+I7ryBZ/QLXySTbOOSEKTPsbX7B3q4K686DsK
A+ejv9PdBU+6ObQmZE8g8KCjZx4M3xinvfLuuCT4vSsvSKY41Xftj/9rf8q/CS0Bvt/M5ZBJwva4
MXlWr3SgkrUAkuBlAwEAB4C3oFxwvFMEHEDzxotIR8PvgBYrD2705K+4qN3rSwlacbE9eTcepC/5
kxOC8v9thuTAyb9w6IwP5kk75Lj/pRc81i7dmq6H2JfuafAOQvjiZzdneiPjEiPFPQvZHkpH9A/0
OzwhUBCuOeXOfLe6ZeOCRzdesH0mVY0gUzQyOqQKnV7bVe7aW/sWU8P9IhxxMOSjpIO+RHI5PRBu
H/h7Y2EOLopkK1yaxqo1oKUhm1vT8As2mM4NxgzUDSl0STIBHGUm+UVbQ53Z44qX8K72R+fC/Gh6
0tGBnvDX4gZ+AgbAvuHw/0/fbDXCixo82aeVjZ7Bk/eJt0ywwXBoImOB4BBt4TN3vXBXjhfwAxER
wiuP/MheUK00AbxpYYPNL0lVkfts43kXAAuLMAZ8JsmdAEsC9QGi4VdjI45+Q32OR+UUf9doPeVz
v+sO+U7+ih9QQAFw7bX1rf8hcqbV4hSkN2gfePeF38xi5Se/ojxyk1Dbs2nxIvv32GK0bbBNLZpl
8XjhVPHHJiMdsYiFvR7vE38V62cQ245lgumi0YqH7YjkglJZjMd+Jzrb8MqvNv9oCbGMAFphesa8
DscUdAXY+yKapuCg4cRvAhAJbgsQAY0CMXT5Q9jVIOOlz/zFSug3+QL1xVEFd5TOFbIE2xWOduDC
4KWE/fzSuqKs5P3DQAHdE1/NUqCh4Mczyuyg+IrpBGSrACXB7IoehR+BkQfAO/8+Y6S3nP/l5RF6
SYc74Y9bgH96PCwnXPLF/GzpVxepCNQc9LHmn/mHL60A0P0/E7uKTb8dj/pZPVub+jhwVJWfDKqK
J46g2dnGugeTnjP7J3mWd/WqQHy56wh2QVAuGmcjXudv0i17q96UF2c/fCt7671ZJWs8Hz/bV9ZT
c624OxcpAOt5/gi/KgFcL4x6gWD3vd6Q241lZbmq9h2+l9ZFwzGzOsefM8dne8eO81lfzK32YZ/y
TfHb/EpnwfWDy3OU3p19/BF+qJwZ5idUqr16bF+kH/3UgyMZCGgFiDSDdz1gb9T3CF0Uq8THLM1j
tgb+hcQWpwEQMUqOGg+iwssvLPmJT5MhfcAJkQXjHKyDhZsTjehi5CUEPQCiLfkeVrWL9APmH9Vd
San5V6VuP7mUcwpK69+Chg/0DsBP8VoMm40FCJisLXg0CYv3icEAXpZiUf873S0e3J3PIVFvOrxi
ILoseGCgr4GNxYgHei3uBJgjlPOjyx3Id6AWtu5EoryPVM7AVExdWdLFjT3dnPlarCKzRX4Zds01
vlgf/SsXUH/nqMqeSsudggs51mQLrkOElEC1VsZBae54oIM4c7mJcKwHtQEaBK1ns9wtUJ36iAKf
71JcjpL5zr4ObtmZI4LXLSeUktDhuwDmOC8nQF57IfwEiGFIAFDBgd0AstVv/K0/acagrsLAh1X+
wOOdQBawG845ttBA+PXsRg4JrDA1F+FVWwHXVP88f/87FgoOKY7ER8KnD/m1xm+FHdmeGMPyDexi
qCjQAeCtiJ9iCzYaXiUMLeCL9XjbIc9YQPAZnhxPwhASR0vIXDf+yuLnxGC5sBZmdMq6h9Msi4b9
wOnB69rCS2PaTX0sUgw5WjiFSvENZDhx4Js768M8xZcQoh+WUyi+j8Uv6GX+ml6w8zxkmEdwYNt/
KIA4UwyGJuBYjCt7EkqBpDtsMucl4LwIEbQ92FACJvvKH9rb9GE/jTdeR6BuXjzuf0jB4TfsdXBE
QRkwYTtAb4D4KZYS75xDZ9x5JouItx0fYdaYhpJAhrHh8ikYZHxdsY72838QP9C6ClCwMqUNcD8n
LNcf9wXPlDv2vwOcgx3XC4ffABwLtIHogCgiLvev+lpfeW85yJ7SZUTQzEIkMkr6P4wPDm1yDf6L
6kG62dwQilHZ8IUsFB4J8i8eGNd5iAHvv0s+Fr+Z5Fm3ekY4DV44tLlxeAB0LTxdVhZz7epMRcG+
4kIW5cV45y3CRgQdNMR+9j5INlUINAHAZeBj/kHfta/CivUsHaKzfxW1YSJ2AkEOyp1HUQFpspOG
M5szIwOuFTHnKjcf6+Vgf7Hk1K/yRLYF/l6wORiC8xH/cnJRmJRGIi1TcGJhs/zEtNjwb13rnq/y
VbfPNuWu30rftCfxCYIibSnjJ1hdLab50G0q8E+aULf9pTmFeK7v0V+CTGYH9OpH6c4jSsQG50Dj
di7wymZMSW6mRXfLkNpTcUz+99JhKt2yDv695O2xP3KTstcAKrC1BhkVJFhuAkTEbohr5Y05LcVz
zxeGv4jDKnYmAfMkNEC7Q6IaeQxmEL7zlrcPyV6klYdFSYRCxhQTQeBpthM/mR9L6BffpI+e1q+H
pL03Nc9xRGb10D/mnXYa9tVSv5Xf7bd1xB1c+Ja6bAPEKtifk+6Bmlp4nsEI5oshzdZMF0CaGBUS
h4i4VozKEi5vPOZ53nzECBSRGbg2I4p+CevS4aFACNxJmEPW7+Zrtqpf1Ldi1b6Hex/bLFweVwhv
KLTvAFvTPTnKr9mxBCI9SljwONec2+Is32PD45MOn8JIlMdQXEb2/7CQD022gKePUdwi+ut/6dVJ
HYBR8YMXQPDDLQ5Yl38bJ+vUvVin6ZC9+j8zzFy6Oh77RXvw/fUvrE1IWRgNHhNhXUHxg1ncIcaQ
JDlI38Fru+s+iJ3fW6/N3njjtFyj5npPmGwQKYM5TfpZRch2ZCvYh356Dwb/R9PCpWJ3G3mEbRqQ
pjA1L8qgfTe6AeLboLbqWkYDepV9BoX+O67kyaCnNV+HCJEaMn+CWJjTM4yWVUyGmuGv1rNDG2u3
SlU92e5fooEDLrUYO/mrevAJDIl3MhWNNqpLqZc+pxGp8Txs5VjZTTFELINxGPrgoWJBxtVXSXEo
ybhcQgKRNI783OCHDFH1nUYOpEgWqBVggKJhExDe61Ha2or6ZsYdunAQCbkixaeIgg36JZuMGj2B
XBwzgzbmddUxPpd5enKKcoihaGXOt7QtNpzdxCsxhUuk9DWoSgJlam4S5po9SojJau9Jj68SmLCK
tXFF8FoA8t81V58WP6D4Uwao4Vb/blv5Zgi7lQzBrwxHcE8DY8KNI8/LTMXzxcF6Pq420MTOs0GV
AT8TbdqyYDTa5P7KuJMbq9Z/IzyqpM1u+igfxUzDWcjTvxRYrJmJ+YhQ+LvTl/7HVGPIPDYGeK5K
cNQfLG8qx//KRYucqfTFrCESbHHAnIrXqjukzZZBYqSiL/dIYhrBqnE1KV2ctjDX4EWU0MFgJUMM
g7nMUNVKa+hUAjksoWKuEJHzcFPxiBF+MrfcpP0WMRc2W/PwEhtQ4r0vk8hIcT5xZo2/rHrSAOBP
cGfHD968+Er+3X+XOnnC0AnqB9OeELt0TOGwE+HZlXA4WOt/GLSIkABFwX9VtEDMM2mBZCwZsPya
Xa5I2G8kEWTIMQm09zhhYAMTwS6UGfA8hHrEs6ONTASW9WNRWUzLmGEqrqsMAlEq1oiHPADdVuPE
E8Fe5a8WCLtCgHq+FaaMgikfjui8lIxuMzF1xSdSGJxprhHiwLchG4yPdbOViCggBNLyqOGZFoUR
ZtE8TapzZkyNzNW4oo7R8VlVxHGfEF1piJS+iIxs7OnaZUfWfLoxQaF7V8PahjKFMRN0Zs0jPb43
EZ15jOJbOoPOpf8wsHqnBACKRRz477ucBXRLr+/XMuFu/OorsJeIYiAbqtnQC/Cy0SGypfCLwwqJ
EopLmZ9NSpNwEgIILG4AA5fklV4R92nI6Y76po1HKzwYUH6mFa5uIipOJhxsRY5ax1a27sX8aSUr
C3sK2SXHGuJLgSk7jof2UrDAprWBSTieYb4XGWsbqAcNP8dwuMKO2Y/3voys+gWPVEyfe+fgQCED
qJmYhSxxh4BcVhYrjNgaSlumB/2Sj+L4BZJhIzPYxeFoWueGh/twBnRNGiZ1BZeftdB24VnDbmb+
TD4wuOIOlv+g+vwVkNVo4t57jpSFf4NQGfci5pCaEHOc5ocQKKKgKR0oZP+rnGLByhQDci5W4R7z
b9ZJ80SbRbOFq6NEMJ8Y4SKd8dhRrFQfO1BcyGnh0OY8YDNQzTv3DAYvfdgCanLKAsNU6Vc50clN
wg8x+CHaGQ4Cl8NADBEQJN54Bb/T4wJpyTgVwWEL/yegWJEWzBFsnj6FeUhJtGgxAGPCi/QFN6vK
Gz7rfUOFQqWDwRXGHZLLbZUn65w+n5eJ0RntO5bsNOrMuQnnwjgH0AxJyE9Gvc0PYWvCsXr275G9
iLF9jhmBLawHthPfPf9XUoxwm9Gg0tcwr9NcfHhALnj02JMGvMoeSrbWRebO1eY/cfThpua9xVLZ
x62I6zB25VvwF/whDCYW5o/naooEzWk/HYrNfFWthUkBEbvaFQu/4p6uy3O7n2/9viMO9IkVDRxZ
5WxvQuqttwEG2MHBQ3Q7QJk9VTt749/1O0NCswXU4MLuXq2reQifWOEaHvUA/zsfW/QYhOsCtgHg
HaM7857hgjRuQH2BpTJgh+Hioc05SeA6QwxYEJT14lNA7xoWo7yYwHYIG9+nu0QpAikI+BAazKUU
HxzGCKJ/WoA4skrRdYZkOoiP6zjArIAGB+t16lWY5W7Rr4piM10gdib4Y/37fV3zb1fFHqVIUpNg
uy4JtaBrosmg15veuEXJdS6xxphbW9sieu6+ZE1jEh0hsvb71xpvwcqj9wSGVk+wLGjBaH57cLAe
A+oVfSwFNTUyda5/RVpHw8dlTP08PGnPjLt2KY9AQRTXVPrdkzaSAQIfpTsF9j8UiaQ7+s3mRg2c
3SiR6csRz6uP9E6HCWA68ToyTaeJPXRoXDCw4mVhVeRufc+e/tWxVzZu2bxQjIOgezz5gRMUo2mt
2ktgMwnDv5YqXZjejZTaT1rb9JidlVcwUnqC0BZQhHgKA/jbltay/xwOoqSNXBy3Xbxg4kcqqOlL
mdqbxGLoBeitYD9iYkZZwHiD9FCBGi8GOloonQZ8CFoQWC6h6G2tCw8JuVrqCWCoRn4hSCGqiMAT
zFKALZWA9dIbsWjixXnS9tJm8EAKNEESx4R4SYkHABNz7hFhgzNjnYVy4pyxfzrgVp6R+gQQ44cB
nQ3iFSiezCnpxGNgcTe49XeclCq4jF6puHTStDRCI/8Ad7YIsgVF5YV6Mj+fPtWj+hn+jMAqaEEY
PpBBzbT/WHzPe3lr7+bX4Qx9FMWxYPlxaXJN+RxbDwOrF6q/RbNX6SMVsGHzB9IKlzd0zBl3sWgN
9YqvjhAsBQvq+A7Dvd4VoFK4pq+ms4FYy00HO5KKhpeWACQM1Lh1FDLFUbJES/+rf0jg76VbYkQN
Z5UmanQrItxERrqn3PtNSfsWQwrmuiM8zgvvZeoBxLYgJ8IrAWKfZ2Osg+yNZ0TpCrnCPMqACI/p
IV+D9+RMwwYfDAIYrzloiDxsWU9Q3GkwOXmb3uMRMBWlSSaIQeUUox/j5AJpYyScLwVnERYjDm8c
K/iWCGaY1wG31h7nXcn0VV8lGSoolIAuuqI0X4XCDt6VCWbPkZC+VeMm0l4NVOb9yhyu9vQCcR6v
AAQeUbgpZ1T+n462YUA8TS9WtGoM+pVV3n9YONcQqxtuAIZt3TuAJgQhhl8bnkkcrySy+QIszFGe
bUmVbKtlX6+huxHxYcZYJ3lBCA9yWa1ZpwxYWG99Ihrz+grHhqKaxOrhH3em3MKKZZJHHUjNkklo
tpfJ6GHSCgEN8iyUBEFqgYbWixwsuJzpg/aN5cCaFU6LXEpcwU9Wa8WlQsDPk9/ApmGzsoeBA1i6
bEzeBnaoLwmrP1CUaM8DYy9kIkYaMFEDRaBNHlJCgkP0ux6FMTgymz7BFBL9GP6rEoImcQM7ODQc
2eVWKaJoQKR4xpw1DEs0MbGZqzW0Q5sUCaouWmrM46wFBjsQ2kDbiUXRFCxSPRzCQCpBAHVeL0Hk
g6O+rChh9XVCIg2gH4viYD5MIoliD8qahOKNUOyYvhuW0pJTC9DD7jda8QJ30yYUzVhH0xqaC/wt
LVphFdaTpoDzJ+KJdsUCwwQE2eNKljdRu5roBmwkVCukOmqw6tQtgA0jU3SrOev6SVZMCHsUHsaw
bexlXq9TCeII1l94cC1DY13Er1iITFTiXAaUVQgkhg0c3FjyQvvFKrYmuSWGF1Ze2m1Zk12xnByX
ZCKH1puFKkFMXwUWp4aXTCIrmzAcdsfse4axNqo1VE5AEJ51SHGFGffg4iEifEpbUZZmsmvFK9Kl
YI11e6YJspfL3sQd9G87UeLO9CDFslIFqzFlPmF5Abz9bg2+xqICVwbiYWnKEAMQKk1rTDc0Mn74
yDXASZSLG0jxPXAqSmXgIXRQCagHwVScjDcsSGNkSWzqc7fvT5AdQe3ohQj3jJn6h6BZQh4P7Rsv
HKpcAD3KXb5GBTXDVjrz2O+iTYDOgVtkTdz4LM7h+LckQuuNS4E1nj7sP9hMlNsAgyYxP1DOfvgl
WBxSrVEgc1pMHxmXGoUEhQowB2OrEzcyIKmPP5zA7lEmUngyuCCqsESehaWeQO+pCmkceSnAMuGh
wa61M4/jkSO4weX+Z3zkFWauoHcU6PQCAEX+3/TFMxBYoCjxqPVEODb8Nn4KtT6Ph3YoLGHIw13j
kQB98hfpuz0xj/1oDsR7r5VX+8qli7UmwzZuERsW1j+8cr6zD4EuRwGDc4OycbizeQ+CTljtsr7Y
fsCZFMDsSU5W9ifwYNV5jLtgiAKIciOBQvONvHnQPe0dsriQc4AqHBUdJSj9CFvzAcpGYQCs9g+Z
486bntyk3ET5Nb3SCIIaIqU5UkzwkNj9/LIqWYKssr2pIKyDTAAI+xrrDYAuznLcYu9UF2zZAmc+
TgTmVZR8HWUtcDACC7fz4NnSKwIyAbxMC64JH184YKRb+qr+Y4xOEhRnaFFcEILIyi+oyP1iiAUa
CkjGfkZ8szQ2OvHgLKX0oX9xb4pbm5WsEGYCn4I5rC6A4gLeL9VZ4jHiAgJDhiZuQ4uW1qMT5L0W
Qjlm8v/GMBwKzSFxPKMXsDd3E9uKGGE1Id9zCVibVW+Vhj0k3ktLUaAg+8VDOlhNCtpeTmBch12z
XUHzqFXsIT2yiXtnVeL3zPbH+5eT31myQWF3grWGmMYzGyDHw/BAdXla3IyY8t84qCk3+ArpPj5Y
/4DtxYEGl8UJOM5/4UIn3JZs0ZPSY9aaV+crDIbBeUttgRoZ2dmEK1zvGvwchhaFgI2pp9jm7HH+
k9eEAQUgckIClos5BcuAd5YaBvQFrjHn20xJwyvf0Sd6drCJEgAad6bkLen4Kbg8WUUY4yq6IA5w
s7cmGSgbrJm5UjH+KfQj+Xno0mKsbVQ8KT0VshTyElW0Ydx8tGp08ozrBIOUzYFqgl1IJ9+tIZQS
lQBxGptznCIyJAFLWRHaYNITwG+JsOYP5QBW88B34CaJ5dm4htHB6EzfSC2iOYW4DKg8izAj0eG8
ab8QTfWv9Be0HUCaN5bbWLwcgSto5mJsskGCyEkvAp+RFEGa4/tkbPWhFq7LbsOVwOvLcUWJAXSH
Dz2FCd1qyZjiUGC5zU5mg3GdwZMugg13AvcVG6/C35J50iO9TDukV5w5+57eiPgpBsqai52jj48a
GPNX8cuuGcglnVwKqQE3NfAPliBnfeXNJgoAb/qEkw2HZNAWCrUygyCKO2jgqFlilwot+4bnbhyc
D2pw9iyrqVmTbk0vyZDqxqSKm5rbW6REU1vzxv3jm7M69GeJtW+Na7uYKFHx0ZwkDvwkUdAFqEZx
Of7rNBe3K8WHOeOiCO1423iXWrcLeMbc58smwM5uqVlo3T3n59/zyWAaSwtl8mAVyjH300LnL9z4
3C7QNjiVMGGjQcFp5gF/oOZZceGdIQu1sqCWQ2qdeL79kgFHQB9Chq+y6hWUknx+yR+Lg3yC67p0
MNHFQZCJC7hjyt/dSfEaTynp8F6U5k0iuwE+JNy/keJ4Hfr4jgrxA+bmFC9NvwSix86Fm5YxhBGu
5H7DCJLykCOO36xaS2yuJqJdybzpNpbsthND538tFMYJCmAQ+bveEK/nEhnbkjm3ydzKdyHH87gU
y+XPgFpHpfuEv8nsy83o+ihyCo8Boo8VINlcyCziNZuSIQqwI9bZXOykENGCcJvVS4RunC9SuckE
g3XBqpQJycBZ3BRTNI4I5nLa23AA5mDD0Rm2/+LuaOYoCwNDbOiwXiszrDGSM7kruXqBAfnDecjm
5AbjXm3BpDCZJ9wBhBDDQAuevBhXUXYMnKXk5iEmUGDcCRkCtxjLnOUoLGaQvIs3UObt5EXhomIQ
Dcv+Dv3jLj+rPRo6OOoIWiD5g3eJQ2vJQcUxa2KaL3lTJ6zdadOYJFEFSdyNtMhcj5j90qt2y0kR
dJM483pljSfshKlyt6YbSXBThRxQ0kpwuzBAdDvuPURfCofwi07W2b+KMyAtk7qzWNUY9t/l68CM
ALASfqhC4QSshmIOI1CvrVcpvvpktGNbjj/4JH4ulMi5diFFsj/EGzuBqWGjiV8Pg+MVi5o/xQj1
Uugy9HxlNNAuaWNcOKEXtLLK/7g6r+VUmmQLP1FHtDe3Et47IeCmAyHRlvb+6ecr9jlzMRGMRlv6
EdBdVZm5cuVauL9+SBSSNzZ6/ugnbPtopW6Vjbzrr+Yvl7G/9ld4TM6Gaj344tKyQ4yNtx427VX/
tU/yVd+xk6Jp8x1ib1hP/UsysX6i28mAwM+ZRbdOtLG+hG0sgamnQLhRSeY3KgKoSMApAB3QtqtP
Mjfi1ECh4IlzwPppv3K+I2ICMNDEzpne/8TnnpOC0WyOTLiXxCaOFSqClmkfNNr/aAd2zsSwmNeS
NO1g9MiFot2SKu3Y9PJZm3iInQdUW8/Aqe5l0yyihfMSvanytU8DRGIcJMMoAW1WJDTgCKOHbjhp
pgp31qDpjrzm04jrZxVouxyZKBZUY1YLSCy6NnnnWBAuWKmSNavR5ah+7OoAc99Nlol/iIZ5Hsyz
cuHrRKF1Gc5iwFTBH15l9hR7Bs+YuLgDCD1DREjGgTEp8OixpwnEon6MjALxBWSaWKP3Y9BwYGdL
+0REg2aYl6C0OeK3A3oELbYrglMScjwjovXOFwnSFLgMSzEBalP24YLECMN7OwGQlwe2Hvk5wZ1s
UeJvo0VxpzQgkeFeAfcQqPDDhC/GP+0/+8wm5W/rZ57c/ConLiJ7n67ln/oVP/qbKAhAXuhJHPiz
JLF8JWHoCFCsw0IktJStPCkQPUMgf9rBpAnJL3mwBz0NiiCJL3QaxjNo7ajCFzEgKfh9DxmSkFOb
DLb4iuQo+Qx9bPIiHuRW1O+0HCmeUHcayHaAh/hw8C+ZXBa7+0M0LVlp4N6KqFj1c8+4xpX0XGIw
lAEQ3i3MHagAp+zEPHxGrcpwKZgAEy5kcoytELO0H4cNDdC1ERQg9V7tUD1jaFJI8TPwJyg5nyC1
3JuCy/lu19CuFIQdOrYkHsmYj0o7l6/6k6bNqWdZffin4G5si4txDL4rIvW+XCCxEa7cm4uFFSOh
jAbQ78TLkSJ9Dxm9uLhf3hkfABmSkACN+HAGjqPNLrvSRwDvk88UCpQUVCb2goVBtyD75XZ3J4Pi
yKHxIRI6Uk7kL7jQoGDcJe4V7QLqh/puiKYzLpTcE1FBUbtcNDH0Uj/p4vDCA8iImH2BiMT5SvPa
+BhZx5S3esEyyOFUdT5cJo0E+osXlPk1HMGrQ67CRaZoQ/UW8Jr5IvX2/icTsO5XAOYeg7PQ4WLJ
j3m4+kTqJrkyDXHiYrxVw1dPOMZDeqOf4f/ahWiF8ZUHZCguD0TujFrKmADBc+EQmKBVJ+Bpcr8L
4A1yC9FdfXoH68G/0nNwj+7Og+cScPiUoD1gHnRXA3xq3uwp0cWhZgW+fxOz/s34UFpybfUzmwFn
rkwoyreHZouWRAgX7kI+bN4HBuv0u81InfnHIXAABbq7cH+Ilz1d60/4AJSQMMd4Hb6PT7Sp+vPA
d6jYUK7ueFPsBSpXNgWCYeEvjHyiof9L+UnJCEWL4pPA0oNvfKiCIMKDJ914iv58c+RUDgi0mRHb
DnDEoCqkFGWjcWt5BV6dT8M/+TOUxZSj3PkWItonn593SvyVHlxm7j+lJleYZczlp/sc3b07w0+s
XPolrGzIhTQ+WYuASFohBg35lPQ9ItyS6M3hRgo94VBu6oN77uBgUO9B8EbHJPqk0uQhhk8p8Y7p
rdkNJ/lOlcxVEIk4bxC+djUWmQBsqjdljkEsZpFBHEgMWNp8POg+nDZ8Wiop8zXiI6hMYWHLRBZB
pssV4gFtIGOE5ZOeA6otLEUAuxxTQDQMODvZvUwzOLyVzxoiVi9WgL3ohNsqBwUkfwaZSVZaBCUO
TFyxi6DQUVazkQoGnWg9NiAVmNCKI0ZBdPnMEcJRyMlqPrm8ZOmkNWwnPgmX6R+gCI4oJDt8KrwZ
75jGM4M/dG8R4ecmckjIaMoyLs3wACsOmK0RpyqvbZ7tM8bcFFedoE/SJwd0BitqgUxxHsLLk3Su
HgHBU26RzoDRU4tK38RjTuzul0OS6rJim2LqjPoTHUhLVG+gBVxOwAVAiPhFV3TEe6JvSArDtKkt
HmCGXJoA7xBYSO/uJ+1OWsiMmVAWcdcFEEGMY02ClDDr8gZA6jtX0b+umePLfrNf9aye+zvKE7BU
gxH4C2CiDY0LZCAE5xHNUE6lyJtwKnFqATlSJvPcPmV0VRA9xVdE/gGFqa/O7aH6xVuZL+/Px1T+
n/8QmBXpDFpsAHywHAk+p2RZMKBMa4EigIZiiPjAJx2IEtFvJvJbGlao8IqvAqOAAAcQQHNiB+Dw
+tMw7222Pau43sOu+Ybzu8bS+YtSlWqWlkVBqQXLDpjxjVgAdFLoZkfKcA7qJ3uAIzm7Nr/qXRCs
CS8ES/ccXt5m8dApE9orDMDesDZhkyBVDvaeim4Bv4FvJhCX9LOBqkM6ywd7J3vJj83FAH0HXoW9
+1ev5a/2UOzISxb9vbyz4KwHrjLvdef/csRxwkiX/FAe5DV70fgmIXu3WCj/KXDE64Au0kXB3iga
4+YMSkDCRmUt0jFqd1jQCCfxXt+fFtIV+C1IEFeB+dor/SNPVHm8mWCv/IAHg+ySswELlV9YwP/Z
u+Kn+6Z3qv3Ak/Iv4YNLAJTKCYquosDHWDm8R1Y+9FVch6i4YTXgsUbJzgM6s4RHHIZWPGitsl3J
HOhjI3X0y2FH+QAMxlMJXoJjhU8AJ0P+SeNH9B1wCIGiSxKEIhLuCC+k3z+hE3BQEDngV/CVA8d9
jUmyaMNyNJZ3DkKiA6cup7Aobjgd36gfrXNOh+GN6zGZylH077zmmtd3pCjiK/XNWb2rsC75oBe2
Iukx3DUuKXUxV4lslwQzjYW+CIcHpww1EH9H7CtGjPRJCfSAfFD8iazDq2eHw6OGyjwyCH2fBS06
KFQUDwa3Dl8ExE4/Khq2DwxonZU0YTIdEIIWJK1TeuD0ySUaa5S4f3xbgFB90cOU3RE2uDSMNrCh
0h+FwhjNh7+QTbKsf1EdQRBNZYCUlJ6EEAhWJ/v6CCAjwNlGpIxujYC4wNvAR6a1RLoFGYgahWG0
RY80PFrsxuizyChnJ4gQ0zBlCEqF6I46H2Uu4yg0zjAhUsY57U90IxCBZy0yE8MweTtB2mAAQ88m
djDh79LDZeSuUCe0PXn3jQkOMBlsXAzGVTSS4KnKI4fTTkVj7TMFUpY+6RC3DK/QiWOxospN85Wy
AtEd87NnpeqQDplz/qioKCGJQVlwheeodSJvAdThykMXiRgwcNCuE5c4ApsC1oQibiHXTEd9XOdT
nu3SxkOul3BEa0owEVGDQynMUj5S/1POyCBggCHLIe/dP5T6+PPuH7fT/FJ+h18oYrrQ8aguUBKI
sUBPPgnaMOdntP+JtSxNwhKrU5iz0Yzhe6rud7TjcAaPMjiZQbj/FQvkjyrJOvAcLc4xQY7vPUAt
fUwd0cJL4XD+t2ahvdgjsnN4eTQhOIs5henMDWSIOnf7M2aOUv/MEMHR8J2nN/hBufzCEoayhWqT
jklJnifMuIjHgKcijxR9QIMDHOSZ7BEOxTv0sX+IhNLFfJYHNjzoKV+JofACkSOwz0Qforp6Jw/p
72K//ZIzk0qQxZVPKDyQ4ILn2ytPEOxYO6xVF8dvKiLB/HPx3yPnr8eWSZ+YYdgRutJSMJJMBEem
mfjWJDzjGXGQIa29mYHwBGXOfLATZcIyYAVi8gljECGo7jpQSvn0d8iKRzrySwBO8ShF6Y5thsGg
eGk6IHxKJqMYoPtQrrypgaUD2LJz7+pa2WpbLBxXzcmgfUrMgrt84eDXGTXvRNTWvrUfzlKRBXHl
3uCYQwOBuSccdf9RbznsmYUk1pREnQEKviBxExGAD6l/8j26K+fiFwJKNpefr3t+h9t8EakDGrgP
PBsxvjyXT5hLEFxIg6L+w74Fz7RApVI8+n31ANihlCOZpSckMBGmgoneLKUOEFmUBCwNUhkyB9Em
hguSoIT6wVCoy3gJIhPkl3v/AXsXDF8m8tab4ZRdw0vzW95k9IJAlP8/0twAbS1nwieATXVoD7Q3
JsasvvFRmmO/oY9oMhMCQ4CxcjInMkDWhODGki1QspP3FVdjFSyHFYMK3gz95F18yu/egZOaCMsj
OPAF/62dyezR27ZzmWZT9cyi4in9udyIMDMzZtXuTQDXz2Q8ZB0WRHCSdq6C+yRMko6x1Yg/Hr6j
bGKqCAg+g+ixlCpWEDNI2OhzIF2qGoL/RN5LaGLzVd4UXhQVio2Bqj8mOSJDJgcW+T47glXtigSQ
vwZvjSgHE4EilCEOQh8pHmk4e4QYQIpPkl4isi3SW7El6Dpx3FNFgpCxS8cEIjYJCTzhgvln9koy
D1UWKJzsKfGLYoYEzjMnxEnKvAG5NmPMdusA8Lnjoi0ypmzmQTXOI01Gkj2rlfnQL6tmivoo7isZ
xFxl7iJB0yCoNdeRj6kmxjDJ0EilurDZ6dPQn3blXI8XpIdcInrHMQRQ3OR8PEsFsZB6mAvIfeHC
8nmABfgMpHOkfxwnLDl2A4V9duz/QPeIje0X6SpIORyIkFOTpB2YeA8WwLUmBnJeYDFLWcTpRNxv
2EAjr5wY/WSIxSNhogXsjBFlhlP9EXeRqo7gzGHEkdSyuBGKoE5mgvDNRcBcldhLA1DADhAr+Wx3
jaaO6E5+EuN5Qe4XLrAUUyyKd5ORn9G9MaUx/xV/l3XBxeYr/wGVUF5OOF5JlKmNRPMPbx3a6Qha
cwehLooehKgooYvpyMmR0FNvCdFqUR7wRslTyC5ILYYBFyvByqB4Iy/Gio37BpoBqgbA2rCZ8PaB
p0ITFSFbwHYiG4H9X0sUAsmjX4donUGIjvAPmkAmQBOTowMqDdBsRykEw/4OBQ0eB1eEdCp7n9zU
UiggguZynJPz/LOFZAUyiIDHEE669T07xafgwNojOQI3YR1Ll+jAjZXvzY4NNQh5LpZus+tvxkqo
ZfXndCMyUepDtjfj2jbp5Jjd9brDpeASUAFDU2F+WfvEUjbvx5I34gEpNdPpa4+AzEAFonAOXgZw
ZimjoWSk9v8ayynhMP6gLyJ2CjeSwkkXdQM3m10zvCsJlfMDGIgPDDYG4+arvvVf0g81FK2hfp3f
rO/6rziWN/qP6llU7cluUjHL6F+DZbDEeHvRj5nKO0V3e//aJCeOWfNJNUeSyAgYq5/bzibnY6Z3
aUuxjkdweLX/RJ7Lq3JRrhI1fjAiZ+Ub7inHJ63rnX9B8GAdzZyJhdVqf3efXEoS4ZCQwal1T040
eWkiczf4BZUwJ7LKaQbCw2ohtLK0THF3WK+wF+u7/ys9uMhcViAoNp4MJlDfOez4LQcNf4rzkOfx
1yixuBb3Zu4t202xC6/CNNK6WLv4T6bn66NSgJjfKAacpS2JVBNBCX3xvwKzPlJJ/gNpF37lVATE
LCa5ZvlS20Gv+6q/y6W58fG1JZ36lU4GZ/oBk1t4FCfplH6bGwfHnA9EI9fpd/qTfuv8IF8aVwyu
MeWVf5AOW8tLf5GtvaO3xdZh6+/lZcD37bc0b3/aJf7dBs7yr6W1Uuao0W/yJa5BB6j5jL38OFeE
Sv5cUEmmo7Z4Eu+irTSvv3m/f+GUl5ZW6Sy+FA/9xiQBgwaox5OhGSJU4sXdk3lB8cHDDgloLmT0
IZF/XpwZQiELb1M+8e8+tgu8nXBDt2/xCrnLdbvo95jqXXDHxe0d7/i5vyoXw1U/5D/xOvxql0hB
99/hDbX4a/sj7dxN8lV+0+FDzXFpHtSNv6KfyM0hrXs4DzK98pyf+yf+jGfcLEkHcUs+x6tGmFpa
KLfFF/NLQGzlwjsjL3pWLqw/8kUmCbn3BAaOGqAb5aE8ugtvFQYiICUsfzoVCsP8qAHRmP/UTt4P
KS55LPmvRnuMEmNEJuRC5kUKSgzgC2qkciUJ7nCFoYOEpSMNK5pUdP7h39BQgrmI4BOujagwvR9+
S0D/xM8M6nhGW739eNHNgRoQj31iAcAcgnekqyKlnpjgrfROcBBo0JNhY39KKCPKEx5kdSXiuYCq
jMJCKPUwrJho0YQh/ddrjMtTiKAdrS0kW6xP9w8dAxqwhBnqceqgX2zHSLGo5uHH0nVzRsGPB+nz
mv7wSXuOKYZBL+aNG83UACRWEmckewILeGdsZoIYj91BQC8GX6h8FGJZU4v8ia89HgfQKhnSi0c4
WwCy06TKgKPHEYRWeY9yQ+VwLz6p4/Kn+8crUbqR+bdkoaTBBicHs1nwhD5IHptWlHRcJQqJ6goc
zMXmwS87Rm3gHaHCBGgBMQVxQGEA+cEF40PCzUdDgysUsFxYIRTgxcdy+M1xJ/HoL4lSkCvAjUSs
nSEY9imzL+S83FSSWO1KTp1/mwdMqGHc4pq06heAzfNoA9NtTld9ljP5JYxXgeqw9ALDpcZhXApW
F6sHbSxR3N7KG/HH48BWBNDON7gR097h6MNng59Ad4SLhPkpfW3iQ3eiBOD4Ie2xn4RXTtL6TMBU
n5Tn6ZkFbDnMCwsfeVBm+0Zf5dZd7H28qiboNd7stcL+s9fxSl3oC/Qoz/md7Ko+1wxdRYfihHbz
TiFhpCUJZt9ujFVypcCpds0pPbhPcHHpQnIlHiRov+/TmRxwy7AgFTC18k48C8GHiXquTrDe7vU5
2ngHthPzvkRu0FxOWXIN3j0JG+qGPMi/OZdJISiCSDeIRuRgKDIAq3H6voMoeRBHOeevOIKHMUUS
RvWo7zJ+SF5BisTzCFs8uDyUWOTClFiRmB4QiYsgjwBBs80hi3OM8RY84BRKM1qkNp1qFmuM+AvQ
4sindUmzGHNwVjqjNO+uC8gasYAgT/5C2kIQJ4shhSVRI6UkvwIoAbsDN+HCcJn8YATvkwSJDxBe
b9lJFbPCAkomsb4Y2+Fhf7lf1EgplSu9eIVgPKLqpd8VkUvDt3A+sCBtW4avZ3SxyJPRq2sEvkPe
RjlK95WqltmKRX/ux/nHTZvwUtSScPDhaYGwOA7kjElqTqoKYFkM6XhUrig8030pJ/Kw7eopAGQa
L1DFQ4y6xT+bv15N2wJHp7GVI7DKmNPYlhmUoK+KvRPqUVOrmLXDDA0X2m5difHDp3KRny4EIQrX
ijRynNkzcn1AJ0I8l4gMno4bbxnUGwU/u5iEzKLwd90x/R8aeR26qhTa0BGemljpJGBUYRzee5nW
g/NITiwQ0nfzmZJCALdrF66iOZWO5ROTrve8Ck0QwhDjcNrjQixgA4hYMMBLvTsXNk2yI1/jBrlP
lkjBlCCJDwuuKkfco5JUnvKf4wH9RkBseLro4UbztpwozjSr6GyOyRp4OhuPLOLAKB8IVXEVggD5
vv3Kjkg7MPMgM+GQ7dQzr0EmRfIs2mNcArYoH4Fcl1VPNksWJF34Gf8PbbS+k4exvklSKDeMRnTw
qRTYTSRk3EcqSt6pjhrmmrqz+aUVT2tQ0Eh/+UzkL6QkVEDUFzydKVEC+YHV7byRX/EuGVGB+A3r
8F0c51iyfzg/sA1oXJa36giu6T8oLKzo079YMyA2/wE1j1wrvlJPvjshKpUjWRBpdc5sOxDzqb4L
N+z+LjGF+VnRA+yO6NADrtNKfI9swDKsUSX4SveYT667ecUJwjvlokDHoZJjcXAAMOlBE0Yk/7TS
HmRfDC/tpa3yEM7jOXE8W9XP17mh26fhQ20dvU220hcsi21+fp3VPVrZx3Yv38g3KpGSeN84qTAQ
SLA4kDX9ilP7+vomZkgn55QuXz/SUsxK+it17T157gJCk8qTWSqcNWvzNmzVdfQjH8wv4p+0LB60
5Yj4iMOS3KAZS9pz6S7u3juUZxKHLP4yQek00GsnuZmIAWIHgEqlPkGc/EKZ4mFMtgx9bV/21oug
hMCRM4D8hrb/mqLrVB3C1KkoyWk8p2a0e/+o76Uvu1CbsZG40Jj80gLYU/JNZfjRRi6d11HTD37r
1tPcryuOkMw69K5sHaq2OhqtiwS5m/gTLN2gpnZesRhCn9I3CHregc56SF3VnrRRvEuzyjgM4hmd
6h3DxEB9JZzldYpuTEj4bGW8u2PxYy2rLlFTD4uErWKprXeMNNs75i/GxLLQnjchBsC1xxmYVPBp
jFgZd22mH0gP49g8ZGFnHvJ29Mprf+Jg5EwTGL604nGKyL5jHiQAlTix6t37X1qlYTwpmwwrKpyw
ZTC2pChadYnNqKnd+vvWhMfg1LviZZVoc8/iIQv3YZsieNsF67Ru4WJ7lEFGaCULm7l65UU8Noqf
OB26RenKIT6jXrTvZA0UOG7SWWIb7bSvU2KtDt0aA7i9+io93CHw/uqjCNmxvIBKq+TauHFtQATx
ktVcCwp3N2gxoqPMarq29SxLxIQQQsg73k34YyuDuSq7chk7fbA3XRPvia6cvj+LVOTWVLcTeu5Z
zUxdry0VKzwQQzCJ1Hf/Pm+OjpJS6OuiDha6+HhlVtTACzRnUqe11mn/JWIyazB22N6+mivz9zOt
xJrYoWysy6pHWUFP3UkdyOakNyEsvS8jKpq0Khyaa26hULMMK70rUaTTa5+xMOlmZQTvVEqiTZja
6iRzHGfTp70Q+ibZtA2PuWoD+Sqjt/ud4uIx9gqjem+59NvM1vr2UqU8KArlvp826Kd0KEUbyl8u
vVqKGRZ90+nWTFFaLNVMnfLdzaVhlgfe46XX+BfHFUZxaGZtXu/f5jEnq/htFdoIiMOTG5xW3qRa
AtCgWs3W1rt41iJP/8paBYc9zCveX97/tBrIW1Y/dKwKF/7fkCycHN52r7SHMrKHZeP0jHh41nfT
JCb6sPzo/XNI9jCbdcpBB1acodYxmphyRUUOMuck5jKyBn0k6FwYmWPqs6yVS2XeGmiZNq0G0wN/
68rPVCDHwO6T4E8Kue1A60mmfPqKwChe4xRvFNeD8U6c0CQP0KFYJvjCh/w3RoImRBeBMtA9UOlI
DD/+Eb5VYk4jZTqqQUNKgkelU15K1KxMf1nERoVE1cOQDW8/dfsqVrK5CaJfmUkVNTh3FveIJFjN
buq8U2dlsrJfW9z2GmfnGivj9edZP60GBJvjLTSpiKyqMIPZqP3E9W81HIQw+5bq38655kSihG5B
AP6kakA85dMubMEV1IkQHnbdOql9S31PIyDTmW3hPTgI9TjAzFGSMNPnTPuWXgzIvAKnKiIavFz0
3pld8DFmctBwlrQpI1g6TD9/1gwjZ1P9YGJto8FAl7NDNi/keJPHtbwt/LvXcKCrxDnmaQ001hsF
kmBMXUqFE1QPDFGoQeB70Vpo4YVYIG6935NnQpSOiLSQeoqFpa8y40/SngklQxoCYw1A4ahfGSdP
pS9aC4kBZAEG5u82ScPtWpXe3uKahQyFaem2kLZu9XBeX0F1fqVHtz9V8FgpWkLl9wVqHWhrM8Fj
4OLA641a5E3b6syqkppNlVLX0HPNSZk9PkjknQASY5csWXU/M2ubdbvUQowj0SdeWY4NFaOpcgre
yBCKG8x75aqh38GKWGv+3TIOGJJ/aGW0VEPCFLWkb5wl9E2cmnoHKCObJQNGyZh2zv0eHUdBHuzw
al1rEqkmlP15Zqy9cKnJMJ28X+izQnmvhMqavBzmKBklqWmHamh3SO00oGOZZ3ebu/7qoY7SPRrS
M4q+Meot0F2xprcQIVmqOJFUa5sWXL8KjXkVMUdITyHKDjm5jIZwGnWYMq6bOR7bJENNt/RSNHaW
Trod4lttX/DAcztKHm5k2cGJaRZdsS2LjWJtpWElY9up4+67bRgBsmcBbija2axQhlyp2UbDTScY
hy057o6KARAfRFiRJu5r2VtHV1/qEkqf3wONSGzBNHve+Yf2WZpLHKPK/PFCJsDhRmPQ9IowlDxq
ncbwxwTIipEpAwOP7gyGSDMoqWZklao8z6hZNSTv9ZVjHTJ3bpMjOLAMc8r6wtvo/Zdm/bbtjzEs
IxWQkRo7pqWQsmRALaMSRDP4S3CLkeHUKmnizHKNPtSL4rcudr63a+1loT8t7VzrJ9deevYOyl/g
za10Idc4LSFxOO39fSJ/68U5y7e+Sc+SbAiaerkv86WZr/punZrI6V78+G60KOxA9Y30a2MddGVr
l6iozRX7gfuCUe6tbP6Kdom50MqNap2z9iH7Z2K/EZ5c7YjgXY60kbb0awRFt3q8cRjDipEmCv2b
mU3KaKoZaztc+gzfZBP6ugh3m/1Nj44d5Qi+CpX+0PqdoZwV6RbaW08iwV+S4lXNPq+fUbWpgk0K
AN4gPvHaBiTGEorR1AtiA7oelFpS2dxH8Mz+Up2jB49Ksu8drrnmEhcm1RkzdpbZi1ifpeFU88Hr
R3kzSrFC6oXSsUzhFOErdnargxGu/HCFFDlDO32LjKXAfy64tSvWomoZLMKwks5WMIFDX7Vnz1uY
wUitr51676pNry41BgzsJRexsekSe7u0+n05yzxYhCgAekulnL/krWIc6vRvAHhCdL6APZFszWCO
NXWe7Dxnk7AIi5nczztpEiUbRf2lYZll+9T5TsDocmWvocnhbNR03GiIil5deREypY+PRTOV9JWq
73G5eQ03v/u2IspbDquGkNG+jmo8o6MLHukvFWYQhTYY0dZkzls7c6LWNutRO6X6iVNL9edBsy39
X2xh5WAVuNvUOPgp3rzzNln59gmnoR4TSQM/KA/O5kLrV7jNKvkxo2fu0QSUm2uB8KOzN5VLpGPM
xJzEvA3nhiBMYe82wwaHZREkh7qd049zxVtPcT7DvamNv1MJRcaF581fVOohPTujg76CSoXtP0xI
Fi0aU5s6+rHjH44EjbFuHawDDjJ7tqaL2ytEX78daVzoFoMpHPg4aJDt16++//MKZnY6kaVDWOGF
+ZGyYKVlpfFu7ubc0ubcfpIMzNIqsmJRckZIFf2WCBFpnPPLknHXZo/yas85m6EPNCzramIZc841
u9vLuGBSjrc1kE8rQx0l7d/LFWPpsLEVBY2Y7KZTcjQ6qKAaTeNCiDyBHJoYV4rvlWcFwbpitDkZ
enr7zFK5fykuGKqPncqc921zzvtHmYmsyoN1AWgnzg4IMiGZXR3RRmK2WQ2jj3lN0z1O927Vw5Y4
arStX/FOlc5R/GhayGgJjEjm2iVasHhbQyWiz8//jFAbVTR1g+QxGPdcuZQeRBX42DgCA7fcKiHA
ygjHMGqwGJURxZybqF4uOk9/SoysO8XJ0VaFu876TWRdlRrjuOUAg7GlxUjZQJnm3P3iJLlfabDP
4kNGVJb0u2rQBQOHEdlTYdDlsq+uf84YUCqSXW9+VfoNTeQP/Zrq5SjWBEs6G1Z2f1JgzJUnzfsx
850cLxNjiz4tWd26SL8LbdaYa3IyTd5E2jXr0a4MP2RQ25e1jDUkKhaKvErMZ2Vsy2CqSJDwGBLv
SFReMDy65m+QD1Z97OF6aB44j/dl0i2K2ylHml6t5HxiJF9xdgrzU9Ef3bxHI+s7Kr9C+5aaOy04
+W7KyP4mNGaUlHVxfqnrzpm18U6y947N2XtKm31T7QprP/iAykIi9EyyyZps87nZb6r2q87WyA47
5r7KBBFCmkVf5YBjCBR6BOximC0Zki6ao40HcNAKsn1RPbPyoIsuT3lgPKNt9xH0o3ASQs3SMdoj
NbV0YBnaaDYR3WFGLNAZ/eeF09GrmfnWXpXmsTYr6mdYw0WFU9PXd9CkqL7HNJo77Wnp6MOzRzRd
SKUYVNqQ1spTqG6i/OCTdynhlWFKhLVTBfHTuZp8BzDrY7qHKFbUtsN0G0sXCFUDcKtaFHaXLur5
AZy775e18/G0C+5xt6QVZrtMSmHrZtBu7zXUCGnFJNhnaC0SU/YLROUm9ZPQQedYv9bDqZEflG7E
1IdHot7q35ly0KJTDWVQd8A0AeD7C2MHTfpd4WndrP1upyKi+cLNJb8nNorjLJND72GbecYYMVBn
eL73GmZrK5UlbU8YRmVkFS5J5aCPsyQG5drVtZZGOzH0eVwvRXcYkAjfRbr4Pe518PxKiqOJ2nPD
l2zZulvjnyuEmENzG8TTCEl7dZc0lyhFM//bzy54Myb9ETpwy0BNeZHMH5+EVbJ/8uJ3yK+EL6v7
bpiUGUj4JMxU/Y3urCCwFd05638rQ+RP28T7kuJ9UxybgAE2kFLT3LXhru2nmQSlbWuyM6iAS2YJ
5SYYVw0jLbin2NKxr24VKHrfn5jb1b2Lo519k8yvfvTVr+5tZfO7j84qJ0RpKmg0PFnSkYquQLxR
2onVLTssW6tdXm70AZvXbQCnGj90HcTjO1XHeb0pg3nkbApY9n13i+1tYE889Z7SNs81NGqugXVC
+Vxu7iEwGbusTXpQuH1ozevXE/fUePgzrV2J5EWuLfEh9hEozqcuRuJjt5uoyXaQLgqsIiwDLMZu
SEULicFgQDzvZqAfUN0yd2+Xv5b7peH8TG+Hri3HmALJSk+PTnTNSW7sa4HEQXnP+2viPTwmA1PG
kAwcPl4KJzq9iOSpyjNUvyV2VVIwylVlnyURjBTls88OoGcJiE5Cews3rqb/tYqjQgvRd245FtGk
qe6wMEiSB/1uCrCPI2zAM7hpNxywsb+p6R4kKYncEzO0PD5rHpOr1ll3D22wxIkE8JCufd/8+CR2
UrqN/LVlMJP2uhnOT6SusxaJp4Wa3aUQ52G4HFMpxJX97NiYHI8cZ5IzhG9szW6qiAkqiFSTgDFP
VZBi9RaS8CjpV467zMONHE4BaAwNmSNobQunFgqWzNp5cyfaokPvWOvCu2XaT+yvIrSGKJ+iQ+xt
6td3bpzIHGL00zmAdCCZBn2blB1aC966CPhQG3T/rwEP7jmXCDRoS1g2Cdc6oMCDVyyULhlk9Yp5
6GGON9PQ8efgQ0u32wzy2K1nTI2B/yfKxufEximP+e7O+yrrm0myPdAofaG7wQRIVjM7g1oqIQi8
vldvef2QpJ9QPYiQWpjT1N5Jw9FXjgi7Yz7iKjOYwJI0KRyAqLtB9Rx9RUjgqqe639ImVTD00pct
Y4D+WWYCT0MWhY3M2zoWKMXy5xOYh8LZq/LBHKBDx/CsA0AhxaAHjjRhoj89Jvjk9BmGh1exs5vV
kM3LniHSnlv1UZnzV3nXdZA+S4ewx/BHckQOvWwhoxpnDR0tE8Mym0DF4VcGNDEvkXGNd7EoRazP
OJvHQqtjozXPPhXyM7RnhpFGvG8Yzmc3tDEHJ+NKxhFzNb9ahvJPhLtKBHfoGg5/3mv5Sr6zQQFh
gGcEJO5EB1OZxe3ECbY6I8B4kjj4aYqp6xCpGWTtKbnbDgv5AobPvGBMpn1WJvSx/uEpyxRPY2sf
1ZC19OPgowbiw261ifUHw/1xmkXd4BY307S5DKktG3cW3vX02tDV764xThfQKsJ1nh+U5FLpMwut
AJOhV6jU1pKbV2LzxBulIC3qD6SjHIOrebLwIqF3pMyoE73uK6bDkNWLbpiYuNBBt2RkeBgJjBWJ
r3gqOzg+UPwbn5p+qftdYyxewfmV3GvetWRimVEgwmCNfO01lchcWvc5WEyMBo8UfOUYSxg9rEp6
KT39vpb/L+SfBGGmKLln1vVVnzQAG6V9cN2sGKFTxnOqp5MfzeLWoefarAELMhZVN3b87zJxJjbD
Vj34XZYU9CMM1FLbs03tFMuHVFQwY63FN+LoOA/XOAXVV+RDXlpqzc7TfWeSyurKSJFBdFRF3fbQ
oLo2oALsXhd353HMeLWzy15Vu0zEF9uL2qU8JD6HkQmB1E6QByt9s11oetAtsqaZhK587otsYxc0
3/N4VuUSwiDmshmgjLahMyvjgAWmz5MgSKAal5fK8J6vAE3wZNgGlBNZyQvRpVVD2sMYlbRKObPb
udfCGlUbhTaGldzQv99ZNvSTnHPSfrkbyc4eSkJAsLOJng2MmJaqtrIkhkc7q5zHcpIu9dxQV0ll
aOMwLb2jP8AMN5ts4fjMj3emTbu41rNF/t8v798SKBH3Fv/d+xf/88/3L+yiL0BF4rOhqFheV+SW
L8erxmTE/syUe3zlDNhzbW4+g0anXuz2jUphUCByl0X/Iem8lhRXlij6RYqQQ+a1EUJ4b18IrBzI
Cwm+flYxcfv26WkjW5WVlblNk25f0jaXlGT9qeveqYOhaRtTzs6UUt5FJQ4gOC6AtTbLi36K1YNE
lpewOZhQJGI4mJ/UUcsPe6/kac/SrARTWljxpUZfoi4SeJxpvjHL6uslZub3YwoYAG66ZAVTcoJ8
TlJxpqHHSn0LG6R/Gcd/eeL6gDBRtaFxQvUOYYVpByw46hUQUch3KfYCoevWdT8Fm0Udj9YsmwvQ
ZwC2NEeFOxH1/HcvQjfUcHIfqq4HTzn9AFoe2tI4p5VVg1mR+0YttIFxIsk+JD5uSW0QagoMG9wa
Pi6+Gk9ARCD2AKNfmb4dmlHnZhDQjSZuTD+rahmMXgMT8R5jgHQp+hwaUDn3NCAVQkbZpLUAMuGq
YrMB/AM1D5qc1AArMNS8KqBQ6C8KhnTI1vEpPkt3efACcimYxMjTmtPXXQgurF6L+h7i243mEAIL
nwO7h9L+y+lbQxqHgzTQ9wXtPWQNATSxP6AesXiNKSA0c4orNd6y0K4FEAT1kX6uIwpLEQFAJHg+
bMv+2BIKxsWpe3Jl0hvyWzY+qXOHXKoD2IDsQdfioQCbeGHjC5KfFnT3nfTZHPLkod1mOMcLFSsF
W0lxZcaa4pJ8oHhXoMRLoS3rZxSrayjLwOT+9BvntRAtwlPYcHDkNMJ+oQ2+6bBWqB/2qIJDmbfW
BpKYr3EouS91XFBakdtV4/fKaMzLqhKK9p6SCqZ2iH8g4GfdsQaKskmjHhGeo0KTl1GsfvbDwsNO
ov0OTg1JylE69fhRAd6Dbn3eT3DOLfjsoXaCbhVkYHSvAmopyj5pXAQTPneCIYy8cgE47dX0EJVA
khouMlVM6YvdwMmNIPT7Y31GIazrD9SVsXqN4wGgxdVpFk3zQTN+ze1hPaBr1fPnxTlY2n2lVyzL
eTUFt+pYXrHwr/WqnPFI+lW/vb836SqeFcCs6q+TAeq+Z3SPoQBBjhA4DvgWTsSyXfdrcLCBo19P
K8HDv0p3Y20u3xfU72GIxAvEoBfVqBhZ4w5tXdAp6/qAMAAa39f8yoaLISoXAESRy+/64+wDcRwM
sqA1dwAQovDG9iRwT5jmgh668F6t9Xf6XRprffD1vhcN9bz0+LkjZ7wK9valc4HDQiJ+z+/55r2z
pxQLEOo9wsqxDgb2C4Ltg6UyPVTMN4n6VGsv/Eubwnpey4CXZPETEhX/zlink6QAZruzmQhm1JK0
aWdiTl5jqg7JOVwzK4ttNH2N+cLu0Lv5k68+nd992/l7D2UkENGiyvecRLBdkCRim+cvmiUhAGor
8E7NRIMRiqigrwCDZf9SzWmwwjEt7wBr0g0jgh0p1T4TWy3M6LJe8tAWCJlPrFk8hqrVC/uVZ8zf
IxED1IM5jfuIRU8kbrxgBlu8DLNHMXZn9tQBMtGIeitLZSkP5Dm2miPxarKdvwkn/oaHM0fI0qGV
6Lae1Ks8dS4f1Lk+oKxJp/bQmYZ9sztXptL226+GJ0931IHOeS3+b3PW987gYg/SlJRwcxq0l/TO
/yf+wjpg9XD3j/4x71NL9hB/dMAUIOryXsUje1QvIWyBZ6kwiIDRx2O95ZCXBFIH5WQeH9o8Aocj
Ov7lQtrRyVfQKQ4EcLVB3zZcCLeFtKsp8M26+YahV95NoSel7L4j5cKcodDlH3mPVE3RKH+LtwF/
Smi6Ky7CNlw4A+WlUwEAXkPy8VfsTmsD1gzjAlzI4bv0J+bSmPt3aXk6lPfv7rmCukiAhL8TiiOj
b6UJIWhBa4cfReKOr4MYP3yJRRNyXuRtZeApxgRtAS6YP+BzuIjvnD1D3vZOZYVqNF4lPx4kJDLa
nkI/G7LKpL6z9UdOCdYVPHjpDepVqBPAj/8CX0NuMOvFBAj+kkANJ8Zi9IoP5FUCqctnWh5l3OOk
/D5NelQeEJtAYoVxbvPoEcw60Ih7IgoJTxdQ2DLj95awuPCycGnnMIf4iXg4O+hbYDiA8+PZF4l4
jXlGIv+oaOguHCL5D80J4m+wM9bfhb5Cmi0ACXK0zzWKQlRfKLauWQOy1KkACaIlfWDuMfFgteXc
ftuVkKGMaZLDIzAvOmDmxNHvkAMgFwTI0SL9gPQ3xjkX1O7DO+bKQilD6WUr3Evcdq/NCle5lT8q
F/rCD1gAbJmv0Q3XAxqxCdRDhhMfT2FTCD4FqBPwSoosAcj0Vf2ALgHF+Uq+bl+rAQyuDXSLDaGl
3rwWCJKhPJGsEOQTUgb1HRkD0UXZUc8o79AsAVa38I3av6ebLjpesIcvcdqewMX8UFd09LDWudHT
pA4B8uQFFfeH9c+noLjyKY2yJZzAat4Zw+VmhuTDelNumD/UzXlVTGyaj4iWiInN6ytgHu54Pe1F
2VHsW7Uril7fQYPGk3xmbyBk3xR8T5Qd1pXQbZk9u/IeHsOj9nve9SZYURmTpnzihzrbEbTMWH6b
LtppTBBeL/+08cWweoiave40fL8XCIL89/8AZ1jRqAjQKRTyTUJhR4BtcMhYvdlP/xl3UH/M13wY
XdF2opH/2bQrrJKzrhw7WBtu4mF5Tze/Qcfgk+g9obR8YbTxwbnBGjISR3zfGFhre+ovQuI7u2oQ
OCHxQ5CKv+taGNQIAXZ9Q+2KuiHRNBHsXBnDZqBGyOJbj2rN8waYpMHCPP1gcyMc0AXlYENzEugQ
wEXz8lp08KLkQus7ikPi9u5oqK/KDStLS6uR+rpgsyhs8P9P/3ZH6EG19/K+MBt5jMRhKHKXcIHt
+qwdoDM89z1jyDaDHfm83hrD9xhcImySM3VCf+mGy3pLx8z3sjVbUkvIg2E+df4B1QOWqzXblHDU
wosWOKVBswVaFS/zM9i7zhVU5OeBPoA9M6+C8A70CD+UPV8Ga0E9ei01TqAidquA/MVZeB+xJRRK
AvlWuwKVDG7R3EZB/CM8O+09D4g9Oc+smGfzepnduIJ8+B281yiJbvOpvf+Oy+kTpJSgYX8HkIJ4
v2wCd8WMljPPc1ovYBILNPnzAEhqTkUHkBQvlvNCZBnVx+aIOP5nKk/s0XvVbDASQrWc94UskMfw
PaMdWQKaN3CbplipQ6E0Xb5/RByLDns1E2SqdiCugutn+trXJ1eXjUmYgpu8hUvDLXwFIbTAByE5
1JyfNf/GWFTWwuqomOkbKCcJGjzgwyjHbejr10yoAHoopUk65gDJIC6A6cUfScNKqcMcqjeEZiIi
wf59YWRiAbU0xby0pzp5ImS4Ce4Ix1c/WoXHzgiuJKZK8gTq1oaAbBxMBHSEuRT/pTPO6sMfF1Al
74x1gi7HILCiy0YQNoUmob1MJ6+7hD2SvWR1YH3tVyPSkRO6luQEo8jFHX4PiJFCNJ8/XXMFfuGt
OFHdBb/ewQE864JLBub9H/LNltTiQn7cQ3qz1DobKkR0mGgJCC1evuB7/IUlQIhYDPCZqvxbcBLr
R4PM+JOXLiZwuWj6Yt5R31DW9sjYtqsfpfm0jb1m+h18Ybyly3iJhAkjmwEezJM1FAYoyd9xcTO2
JvGqmaYLRoJAGfKeP0dtzNMeyiz1gjB72lbQmJ/zBjEKuAtzBrk+VB/JvFi343ZtbGGitVh0/inw
68Q5ZXRMCxaCzljtfaYRhsbKqP4ZTb1HPOF0Ey86l1L4NTHBBkAonwf09dYES5gp7Zjh/7z9Didv
C5C+wI9Q2qM2Bf8NNRNm5hNaIpOTwUXednowWYko0rVY6496K9kCDBtBz0do99VDGQGovrZPIW4g
QAh8VH+IqQYCuDzzl1/4/TCThBK60D2CEWV3mXVgbTnT5wwEGXQ0aszctgN28X1jTgVXvRUwaiaK
8ET5/r7iWygDcksRgPgf7ppnCbnlJIraQgpFRMSj3uNtLX3qMGCfOTD6R5AxQdqzmUBKEMbflp8w
S+hUMaUJ3UKhHNYKKxjqqLhrE7IBF6utkD+xLwrpAm0hgH9575sP6XODfkBDqWjcJHJtmIy1A9+Z
9j6derp9dKz+k5VYyKEsId5DSkOLmiMQfOvj05HgnF/zI/MPyw7iLgp6pAFo/eT9p0B08iN8N7iJ
esmbSajSdM090FMeLjBh3gnxgAye8hgsHXyRWWR/YrVQT4lVa1Cawa3ZGg/6N4TREoB4uGzO0U1E
ZX6Qi2BsDM1rfhbxEGhzMX6POX48RRPj+kTopTwHc/v6I9HH52IcrF/nU1/tGcBJXkdt91s5VlhE
s/854pMVCdI7SI92hPjUxjgQJpbMeX7M9+M7S5rwkwtW2g4XHoaqxqIWL+JjOsGuwe2IBWTGAo7B
0uy1kZaEBPI8/jTdsMi0F5Bdl/eOqtVQWMi9jsmKXyYH+Z+D8gARU2LFRYoQwu4lgzYKcnWobtQ7
kgRoP/yWsc6FCfy5s2hTfjEv/EFlAQ3t8WciEPZfQxWlJlR0joK8PlTvTNeI+sWVsWfcI9j7KJtq
lFxnvBz7YtBKFVpxf9Ilm6FgzEvn8BvAQMKQK100LT9BqYIjkg3wL8YSrxZvXVBz9g7FIb7N4OHi
hAAhNFz6L8jGsDxD5oYvcpUuwLdIXL9C6uKboTfB5bP0/47DRZm74GpfnldrW0M4U88ZZCaIUskB
5hyqpRw1HsaL5s4ixJNhbO+a42caIpgkaKHVWtozpdG/oD4NgL+BcfdbDDNMsckbqVggvEJtY4m8
x5XhpqzzIfRFyA6fKTfC/SsxWuFd7sS+cPgIMBhJAcAgkcJ2SSBJ43k35gmHAiiBYo/AwOdzecwO
LLUkqYxDxjRrPBfA4HwDSRY6u9t2wI0owrhIFtwGJikAfZHT0DZgBrBoEjmSA68CDxr70iCITYl5
49P73rBixUdobfcn7FkNcz6hTUA/8GzjHIJfyIrMjcKvK4b569zuibWkEbiSrYyjtWHxEP3f/WkC
RvlMP+Pn27BIvXhnHqQ1HOovlR6JErpgqmTXaGyuQB+TVcM+CnQGAaTzv2gNlYPyN3k3THqRu3zI
soUxBDLxGiWrQKxVnKsQSxo2AmiysIoBg+aH8AqMDdQeAFGxyarFb/JBov96tMDISOFXMLiuEm3/
womQhlixZHH8vBeNpZUiboizypxwhWQRP2Nx454o1Sd72FpoVNA2pxq158vvTVlx8PBBN4mLgvff
qYRqTAO//J565hjsdDmUvM+nC/+DFATUOzoTJJW8PV5asebllWcod7BZeE9wBfiCxaEak+ZRrWTT
AbQTxgUaFsQiOBioRRQ3kGC8XAIX5Hm4HWyIRSuuC3gf5Htxe0N+zg71lJ9yHl6+QI6hs4O+CmkV
TAR4Qqi/Eu4EyJ0vWUCsOwkIxesVerm0AQ7xiAHCDkxIqNTT95rkZBFd7V1xaKbVLTsUnANsUbpk
tJM+45r5w+9/zkhmlFPGn7XFuQmVO4atEECBJ/BCeZKYwxYxvytInv19gYaLHSN1GrH9wE6Twiq4
pUGOtaWNraTaExZd6ZTFrxjQ7FL2n4c9Y8sVT8Mlz/Jn0A0Z5fSo2BB9yA+lS8czzu2AwA/jdM4M
0fb5Fi5EDZ6+GEyeBPiAtqJjomwSHNRtPKKfxjhfCzpJNk4YA++9heFzACsG5ap6+H8U8P4QeOIa
UNxhp4hgEQfhxSFhZO7Bn6ZnTgJ/rqDbz1CG5r0XTBXeIqsGjBmYYiL/RkGqABKDFNkIIrYE9RpW
CNrZP/dFDg05VKr7vyHBW/9/XAYkC47IBsCOXFukPNe0RwTlhGTjFwVEKi48ZRzoybxraoHEMu4b
iL49C88MX3OViQELhx/3X0ZJVxdKWYzugNTk5cCvJXuDYwylFg4V+k3oWJ0WOMTQnuNkMATFvGSl
hOOOcA9RB/oL1Ogfp5qnzHdg0kAl5zdh6HI8btdCkIRq+Fqsl2y0rzw9Vajb8ICY9PpCuXIuHlu6
rR80kyGxCIej1pX7733DixZGymQ5bH2+Yp/BwJu5+t2+iJrnRttFq3YHA5xaR7khkuJGuZAuzVLD
e9QficwsmofLYB5OyaWG0r6c5kvhMco+h+t5JOt8+py/1xr2Z+0tXSApcMjm5fQ0lLcv6GDCiYtr
413zVssHNAkeWP4AYiA01d5XbVXttdVpQ0dJ6HK0M+UGFe90Rp4D2h5w3NOd2R9ewOSQrUt8JS+1
xMW1QgSOVbInVr0eNN7Y3T8inuAvM0cdjdADxQIfD/6LjNq2czWvBKXwDD1e4EiEuBptLe36eZwW
5szgqY15epUtdER+MWpSXfeQrI7pI0AFdSF531myT67JHp5fsyiuhKxUdyF3PDS08Bnoj5zXAweP
bfATvXpBVYwg5eQOsZVf4epo/RJeiW7+A85kzQIIgtYGd4U89l8EnxPXC9BQ5BJIpFIb3Zkrbqh8
hIBu90xYJoJ5RcssBroUdG0fk0CESsXLbzEhhSz/+5rM+Lcn1US6pit9ZhAfGrAXbHPOjEAmU26x
sUZjUwjL+WeWj+tpwmg6LVguIFJfWXSgMytBD2YfE+a11LdMHyaTILcS8aEGQZ1D3I1DPcKf1Als
Ln/aUsPPF7oytI64+Ni+wwMt9jysTbjjpj5L7jjZZ9fwcWr/iiuPwlRoIONr7nwV5wVyxe/bhVfV
fePTS/x+mvQ7V2hPzAnO3NF7zDREBsTUeg4RfSjaUaKNmTTYXHG3lHgBvkdVDwGAVPZiVTwVbsn/
olMzgAIHMpxZJYSHqIPDIfxdub9lmePqaAoy4lLbYXcG+g7ObsBM4nePjAwWt6ruAtYOz8gY8YDR
nuA4xoJ1esM7Z9J9htEArHZf2jfnBLWL6MZjXAumkQldjzFfF8RCoJZCF+T3F9kexMvpzkh5X09H
H5YSvFf008ANb16PEwQ/eaHNysd7nwzeY/kM8gLVaRYaMKrGtjPWsa9oSDTMSz0BwkCuNsmHwjwY
mC//S5x4GPawtut3RmFPCANn1Eg6I/MSDmvSXjIWT6FZ8petnjORET9XX75B7Y2994vELV6w5Pwy
V5Hbso8ld7Yv9ojcq8VpNqBq02IqnOz0Gx1+4/ammmayiIpaYzJC2sumrSRMK7VjuQfk9Pd85Htj
nOwCNhxkACNjXNGJXX0XLwFQpwOXbJ/b+moem/lpHE6qHf7QF/wE2P1TB2WVe18soARUb0Xfinok
wuFIhp1oydGkpJQGlfcn84tUaxo5Mpu4C6K/NDQ0UT3941dYHk2qAeT2+Bcg/SLA4Wz/6YRA8rvI
dC0+TlG71RDRXgvpUyHF3v3QX1AH1ANm5TJnh/Il4Av+nIowXAMA4GwhxdKKapy9M3e/5L4+VnNy
BLJWNoj1guw6P5YbQq0o6ildWg7YLwhtVahflJV/Xhyk3RTckYprjvisAAoU6TYFdvRnKCGGCDze
hZELF0rFdpB5z5HCZBNK0oy+K03BgNUS5Q86qTzMVUhedNWO9OZogokiMkLGUY9KJkVM0b6Ups8Z
iq6TgPw9ObAPzY+8ZMYDOx4c2HhS7II4ISVQOAsYNdIIo1YfQWjmlg4yoqvi+YDNp/tIC0k70mf6
zKQ7rSeABLxha83J5cPzgq2jqDLG2O1Q2f5Vximg/99h4bINpIRSn8UOoIsbAjsO7YLzDVJpOXo4
bF5Y0sXXtBl2tagKC8GeZCbcFEXv9OfNwnEp6nCjVGyCskt3DGTRT5LZIv+i0XCJ0KCShaw9H5S/
xWji3ub5L+NB0vNriTGu7diTyRT3SZEXyLHyn7fD7iXYk7TzrwDikMsuZiNe0/9Z8dsIMhviIwVL
Doum3IxznAgm/fZCR4y+AwTKgzX+TrXp8yLdy2v2UFftIr0aY+Fk/hqng8DTx83MQAGI5HKerhUq
RgQKChe0W9EMBaoDKq1LM5zvlfChkbgiJSY5uqqta2/oOps/yWIG7rN2eSU1XQIN9op4gWoy5h0y
RSH8iLtmID5nDCoq7GxZYJUHlngvWO+aSw0cJzgtRyu6JqhmXIMq54XhKrx2CsVkv9TRBBfDqS7P
CxOrEqYx4ptYFdClobtzDze0GZhwEXuUOT3G5+Uzf7HDu0rH6gGsVwKtwdJG9sS9kCs1zufp5ihU
qUCaYfCQCwHWQYu+17AMYXyK6gW6u38ZhdaP0Co3KaZQwsAKQRJyg+qNMRfQftPXXKN+I/CUB3ke
XIw5qsoMTaBk4jEQOirPotbisMqM7GVrMjBgJtKb/F8iNEXFMZ0wMRn79LrE8GKrdWT0YSfE9px9
pXShT0BDVNuFxwypM4Vh2DCL3jOqRu85DYeKhhooIHIoyodohODXDqO2Wb6pvcWj8q5csG8o72h1
U45B7BY/89eRoiUy9BT628svtPIJyWViCtvobIZ53YdyFDLICFJRNGcPyxY/PcpU+BOqfcE8FXqW
f3AZAPaKZbzCRUjFkP5Xz0dgEJFxRiXxhnti8uV3m3DOSEdxWNR76GAc9Xu1qo+Jw9eUBEGATESz
91cmIkKhECQ2rpfySPmerzpj5gvrQ0EhgS4uXcCY3gkKbSC7fy0NxkzWK3UHyyvmQE654ucPzrNk
m45gJrSg/40Aem6o6dBqo29Cv+kUgZsUDjTEPmKlyRrBFLpQ6OeZkLhGe3ZE6h1K8/kzbfr1USUi
ELO4Uu1CGxo9iyUt6UPB4vQenQ7EM0JePEkuL9aTX3mSgUA8eo8gpAwAKBUe4xoHrotFu1dbZiM6
qRuGNJftU5xm5Rj4d37ltWGXxRQnYtECnxE1uH8MqlavIddFhcSmN3qXqZEEV8xBRXuZtiLeO+md
GUcUSFZxH9fi4WvwPFt7e4HLxK+fvVb3GXlIV0H9ttPLYL0jNYcqPqTvv8+ezjcTBaTKC71XoBjs
NOix4BuHVv9YohoDBc/HYlxMDp2k6tmz4Qqg+AT6xHB8VodwXLC9BoACJQaXAb/3RYsVRbTjB7Q1
jTKNm8QdHsiKkOxXiP5rFkSk+w1RWpNM8ep4YGQIO2nKC+GpVDt6L9QghaOa0KUAG2McLJAHqN8z
GytW1cPpZt1CzCn3TNnyoM7CcdbDH4v0aX+aAS1BaoSy7eev8wiWp1m2tY/a4vngwghl9lk51rXw
FLE3SfEnr+yzP26X0vmEFi1KRZuaKArihucAEhaReFZB6RhssVx4f7pgtX4n+hkwKAuegbriEBsO
sZC2XI4xbuaA76NdciFo+MLFS113OO2mM/nMtIk1ppXfkybl+ANYW+/C/dAenUd4+4xDyEPTet3Z
lut6XGxrsDLLYkuQIj4XPXEN4dgfnDwG+fq5y7z6gN3J4DS2xvJcnROL5mQmrKRhP7xbB8LT22P5
govJktFSvWSg2UugZR8G7UYMU1rBXyqe+QZKl/gpa/hrUl1CWtnSMt6geN4NNyyufJ/t3EhUR8s8
6We22bWEI2v29KihvxN7++roM6WsLKweqzs0XbogpCLEPLEDpEwsCVswVlteNz1WGvy/HrvobF7+
T5kCHIN+U+fRTgI6whRjfYGkylJeyX/RirmBbClCJURN5pwwaaIDg6q/JAIq18fA4QM8PI+cI0hb
wEs89V/uwEiGr8kYfj7MY8i+jcqV6nIwroJ5R3AAKjIgfIQYvhEsYuCkTqO6oI9pDKO6S7xEM0As
1BTiO8IgKDuEP3l2yoiAH94rUljyWNIBjOF+Fl2iaprhJP5T+OMzllqADX7+cXT5uWaxZLBO3rlq
ZoRY1Jgg0pR2PEGJ9hKpI+mFP1EP/sbnpRgHG2QGLaS7MLEuWIEoRG94bL8bx2YTEAcTyJjHE3v5
w3RMrQMLqL3kxfP71eVNA4q3DjyBdlW8YXBMpSlvvbrEd449wf4qRHdPytzXBpPzYyrSylw0vb67
9kJoJ+q0IwZNP56Ed87P2UiZuQbjwDLYQPkhFtFGe49wSrubPW0pz5XpeyhtfDbQC2XxnfpjeQZh
d4gTAQYj09NaXL7wJyDJ4mD8S3TW6KuzrNI0lcVnwmywsn63e1pnO+uW7U43kGYkYJyQ5ZoPlllM
wCJBpqfQLCBCrMYsv+aSh2uQsLDJpxVh/kdqcMU3Mkh2EtgvyNkfdT2EJX7hioh1uhGnyPE4rGL+
MV8wZfg0hFCx0neW1lqe1wdzQ4paX0Vs3CaPzxXc3GcPmtaie9+tHkTW4gHIjoSKnNnsIMfwJ00A
XTHetItIOBvwM/alWIlVU0jx8BY2vHneuTEIEVj5k+fWGjr2lNyHJYdljH1k9ZfslKm6Boulr4OH
sgDI4xrOa1NcAHvwSrmPxOtMmeE/8BBzYVkQI6IdPOsNzucDf8EJy3sJaAAcyIEHzhMWyBrSDrLX
Uv/tCjAWh/PPOEUkddfZqXcWSFoezBe+ScGb1IEEAr7Lb39SL7RRuREIJs6zIjLqBOR4XA1J1cFl
DZRpstNAMxmDlLFZ7J4XIOfjbKTf2HxPya3jPvDQiXH15y0KMw8LCdT5a+3f3megngY1NgK7mtSH
U0YNvKTMFNB3Qd+h2XykpuhV9J6+vjGMtYCl0C6htDxr4+piKcWUQo4LN2jwLZCDq7+SDYH+18h/
NUaqtw4/JIjgxyL2MN2UPD50U+FqAgK5a0K4ltBQdviiJlpcJKxAmkGncuyE2oEoqdR4uoCiQGGI
aHuAMY4kVotjCRXgFcXmDuk/4hw2BSOXkgrS2qjOUGtGcSJC681y0KCnqYjSNsJ7JpqT5QBIGb7E
KOpR3StNtHBdagCoQSE0IvrCfEURCDYxRVAOfUKah5IeonqmkL/hMzbIWFGgeBU3qNMN0nRbYIxs
eJSLTi1Me7fFoQTdMB1jEheT5IC8WO2isUpxLLkiKUUjIMQlTgIK5eh6/5liZ4gcOM7R3A6UFEQZ
B/7Xk5OpNrM+np/AF9g9T/gTDDR7or76r6+HaM678GCD4rrkUyv6elI+kE/IFk45PZDoXHdRYaVT
TcFNPXJTaAxR1sphwf+cmrl+lIZQDbTL4YungDMQFk+NczKcrOoDQuZPkBXjABQ+kMaldEMBSdQ4
H+oD2SNq9zxmKlrUdxD3kWBpPehHqK2MmgNKd0rsKr7D3xpPtJpwmVhWhJmKjOylQuybpNn09Z3Z
9NG15zGtl1IxyLX1B2RjXF86lAHL10qm8qAZ1yaDAoRoFtotxrLpQRVF+Cmbldoi+4xSaVUHE0Md
tqXnv4aobuJs3YY9/Dno7qLRilBUjfQhr5tu/xTN+zBxPjYK3l34HfwWv0ITAK8b1kWRzJKgs3Bp
OxqvKU+BfQblD1TH0D2kvZQ40Lzh9tH2pWf8yl1awPSPUwQnbxR3qPI0uStaxWP2DaxdnynJP9Ld
RF4kqdj7oDgieMI99ddgZj9KeD6iiLzgDokBDbGDpiJ3CxGZSCsSZvE9Kr6soqTt9SKA9kPicmvH
wY0Wib2P5khaNEBXKLlR7qU5kswRGaIo/obju355n0k5AXgzAhzBkkKY+2UqrPJM8jbrEcvZiUlb
+1yAnmZMrsmtdq3HgvucnQ7pPYU8wTaBoHaPF6TLxCceFJros2Im9iLENH/BbhRPdvCAsHjFOfgg
sOLHisS+JuTeySH+b9fUA8TlOZ3ey3NV0HDFoLYie2CHQq2RESRa5nxB5YWOJigTEcTTRb6oF/GI
vimVGR4zD5seDs4n2IbzihEoBdYiujbcE7GctOaFXjYGqeQLhtg/Ad8iOAFxp9AF3yphE+68bVFq
yuj8039mx5O6je68qdmVtDWhB7soUCT6QH/3YGs1AjZuHFi27zw63hV9d2B2NY4C+LZhTGz0qUDQ
3wf08bt6Xh04nORAf4oaPkKWwNvYNskTC4FQ0SImeaFfLCiLdGiJqxSMVuTxX+R7KJRnf3mny3Y5
Zjf2cYBRs5RWtQt82+gZCPj9cILUvQR3Xe+DIC/Mv35Hm/w3+fr4zqvk1ULGFLDwtnCr7+T9guXa
x/wLAlFNbQDTA2AHn6HRrnN/kOTDp8GxPMwlQRdGtosPFVwSvJKhxZHBxcGQbBP07dK8qo1Dt4Np
RWOIwNApPQTAiLc03BISZKDkL7egqgcKD9sCegH0kTfmhU44xbf/xZnvGsifAeqP8jfKrei/ISED
GB39MTZAqDn0ce5DPpvD4B2h0mS22Z06SJ0h3fVJhFAWaqUor9r7VkgH0IsX+Ixp3opFNMK41hBY
UFw+qU0hy0/Cye6UVF34p/5UmL9UcTtOc3xXQnmPccjwynAYx78t7flcCqUAMnG2xkW/zse05JU1
gBEpFrHleY32jSi81ZkLgIMeNnbGDZa0ksObJy4w1+XEARCCgSguPjSfkRNDbplKMIWMcz4ELsIo
oOfYYQuqiqEKrrPGmvQ5tRrPCLxv3mMIY0yIZhJThB6/1fQ67Nvw34r7YEq4ImhVbd5LySHFvXnC
UZR7o4keo7cuPAUoFpGflQc2bzAQOt9BJ51bT/d0moRoMxfg/1yFFVJQr5yM1gCq5HTtvjSzBrHf
l/WeVfXJq9iqyitF7hqivERB0bQdhmi10zCWDTxmf5EOMCY1KY5ibYr4gsSQmQDVT5setb8i7wk4
hexw08Q+nh/qfCWdPyTrqjGUFExI0ffTH+gpv2kgnthEoAbYA1aEgAaRE0gNN1l3xNYBg9t30W9D
t+HYjbD1ZVsg2N5GX85cno72niLtZk40eRzS0CVfqAdq5UpfF6GD5um10GYQKyaISwyRflzPUIGC
bmBmQwwqz7y//zAFQi8ACuokhopasojEWa51v+BH3+VeRQ+Jb9ra/SPtoBBlVNNBP60qCEanCf72
Edec1EMddTif0lm+MKNxE3toGr+yKU1B+kNIAQgbJ8GswdcKHR7cyl1kJshlAsSQ0xH/pF/C3DLo
brZOdaOeJPhYstg/haor68LEsEOYUJzsNQqlQcceWfIoIyvNPUQOlKfjnzy1GQqmtsGYEwa8qu+B
JVXApLhSMhCbscbDNFdM9sz91lP+KdFNAzKeD2ErJywbKbXzPPQSWFIsnQD8ftVWXkBGoxojFwP5
as+nAJg7VYnNS1+ilP3tMUNzqqmVV7yHCHMBDEFnmFWYnimSzl+CU+xpe8SNadcGlkdalsHrQmVF
FSYpMchKik34hVJyYzaw44sgrsUg9lz2idYZmz2MX2FMG3y0DoRqxJgRhnzhpBtMrNirCsQETwuG
WVH1kCQHRUCfOAmFIacSCI4fyYBVujTSMcOlb9Wa3unTjXlNcEetgfz1yPbUCIvBoWn2cygYqJnK
brOgd0gWmhUeeVRKo/SnnIiM42kD3oKUklRLWwHIGCF4q7GrnSTKpyfVE3VJKsZBUB8lzflQRsEg
03QQRpTZ2NDdMwV8k/pevWFHwM6BTZooGYj+AysOnM4Lu1t2Mvo82wHy/Tox2FWTLfaguTPrWUYo
yIE1YMox9wHWA1p/3an10IjA7pmaIcjNuPe1XaXoM3EIH0QZ4GZ5hhvzoI4RnRxLtkto1ATiHeNS
AEd4Jo9Y69C04XS27sH7DeljAGr79CHgEmISaQTvNwldM/HwZBTbQcobtgN5ODTdTJSMelYwgcb2
0RZfZf6thy/QmSFGf4MOFhQ2FuJod6DAL2K8QemDXkmn95WQ+nCRMc8Oeu89A1bBWqmydKI2WDvc
xQn2ABBvEFnkNzvq/yy/hEfKviywcDXzo0IOYV6SWeeSuPwxwEAgfqwsUuRixMpNIoHIUcrWqzE7
aj3FswKvgydqzXbFwz0VdTdhD0te8uwR0ElNeNDZc82PqGHgvcdjIRCLKIjU6+VHYKpoGdMVPLxr
l0KdjVsERiUObKxPMaA+rvq9twly1PFp5XXmrz3OnAZFKHhRYkhNT6anS0MjWD7TkUR+wiKu0y6A
HvWd4HVY/5g6bMn1ZhiHI1l2I41yEuoITh1N/XpSQMDR5yZB9Nk3c+R23Oer/5XG9Wum2kN4Y9Yb
brGbp5uO7WSaJ5tjufrPN+iqp2Wlz76dPsbqoLIUXjV5tzR6BYPKnDzxVfbHHXPIR/qBAzkhi0iw
jyXfvgTy8i2NcqtHDmWZvSQZvMxeRIZFaXBD1kUzJ/c9PNc1TXyWIyigNPSQyLP0OVaMb8NRotXb
mupsqkz6f++Nn87ejZNXQ0AfCK9jQfXsQslLY3Zdjqa7fKcTQPboqVcWrzb2CpTMuzVYlJoUftZi
b4NK0htFflxietEXYPK4DHqvCvMO9y17OTKx8HnIQpSJj5AhG+vnsEMZkr0C/OszxcEv4QNQ1IaJ
RzKrqBuc0Q3d+aWY3pftbOpRivMpghtdeMGi/HOnxhH6Q3xLv2RqKGTpfRJQY04VRL1Rs9TSnlb+
veHY2g5UThK5CPN6WHhsEkiuMQvZk46XB8q7fupqgdWPZMUa1Jq9iLRkVzboABqZtg1aFu2sVSVo
VjtJCRsvVLLxp8Pa/QxNjEH057MvfcwO6RsSNK3xdEMp0T1o9e3QMgzo56V0SHT0ZuSqU7pSFueu
Kimgpspy15El1bNadkh+marwmi3fbb7tqUtTr2xktEHpfzwR5Ep8/FrfKP1/YjTwDCwDI0SLFH+U
G8YkqGStL7cp+7sK/YMC/fcmbbJZUOZvVw2n9rPQ/8xoYT7JSutW93fyE8YjpZzshNdEWQzKxu/D
Re4ZdU4H8VQE7OFl0BrsvTrv7JBJZDiAwDSuPQOIEEBtNMHBm4jd+yYERslyzCoY0KrEJP0ZR17x
TMat9J2gMUkfGBHLCM1cHcqonPUbi61e88mEuss+acEwxJHr6zWqe3IvxDPHNCgYJqVnRDhiIZvw
wVLNzPqvqP3LSODTgECk/n1MfxAxshoquc0ndENF8XS9Heg5mlMJ7h8FazFVkBM1Co48Qmk3iADw
f/2h/4EQxbjUi4i1REf+OlBgdpqVvf0Edr+Oq2GQvF20eN554Oryx5UDktNnc//a/2g6r+VWkS0M
P5GqSCLcigzK2b6hLNubJAQSEiCe/nztqVM1NbPH25YlaLrX+tcfPtriN78Vflrhz0tcw6Q/5TkM
yclrymC3SxjRKIFUG/NcAqbvl0n6Xk05ZqzijekoEoLnM06IBU3JZ74hP0mHKQVrgpTpq6Z4j17K
vkh8q9qXN24TRcyjPZqPvPVfaofjZ0Xg2bWk/NXy66a/5c1K02/FfLCYkGi58vqynuf3HafRXnuR
v6EzcE6yPl9K9b1ZKBMO207u9/3TaA/3L0MC8dEGIg5GRMFPkKqJyQ6Sjdk/C1N1K2VjeGdpudZ0
NtgkV/STfDWxYx5vHW3/mMZ1MsRmgWHA82l9PKuaRBI9/Tc8GjipFsqGwbqpYSfXiN7LCdbtCqZ5
Wih3msZkqZFXwy17+klugKynAEr1RcEti6esWehWc85MjJ0sU+vjq/m4BUqVaeFUqWIMLOHEKO/X
akIR6LY9J8ZTL25LhRze2qLwLNWXutauYGYqbprZ+1meJVNa5T0DoneqlOs0JfB70Cf+s5wA3RTy
l2UmXai+kPCqFYdNrhf0JhPznAxMrFLpEd50Y65OHiBquHFG9xG4RGMvyZurtC+qERP68iX7cnq9
mOp9chmb/sv8on8S5ef/IzsI37j+4FksKKnQ2gDWMkIxIsE9ugseJ08D/8BAqkwbqx+MnBNgKdV+
GY71RJbrw82RH2FDgvaEmoJjIICsV7Am9mASfRmWuodR7DPxafiuL5dAdomEHBAE5l2gx7mTqz5u
eBWu9s+FkYQyqfJwJaXTK18MaUyp1t7c7KediEIR92qDNHYSZeRNifUtl+bp64mLl9j4jO5gXKmb
EpEBiNi4oGwPSlnBnYXjSHmd1qJIzW6Csa/hinCH/eC8CYZ0IFnhyNkWoaxgE7MigmZMfZwHyYrh
0Tc4iivi6g4TZX69elT6I/FoMKDYAuEjo1fNqUHdHDcG2MulA6QEXQMxMiz9DfNYzFIgcvNLEdgg
Qnzbf/zTL/0f150XAF2bYPmduVgedVNXmbjwHxU4l7gUjsypAUAItqHR5m1NrcNg+egiaC3zfNHf
3Bevo5NtM6HcFmFr2Q/IJ98/EFo1euQwUn+X+QLmHgSmnQYYCE9VpscBQgCLA3zBMS3ALAp3XpDP
KTniV5hPGG3ak1jdI4zpI+lhSxgOz6akU+QneSd9Kp+Qxqa7Kwp5B7rU/T1LFoKqJwJMil3PBHlH
NwqqTXMIdYGeHEye2Rnj9PI3IyyCiwEpBSVm55WlA6IEF5vpiGBkDyLVO//kKoJEwM6mJ2UcSwWr
yAEAHllYBBPfgeJqiji0ecBjDs2j9Y7lCpMLXDZdFnnVXXD6oNqstagBQcnxFz3nMa9Bo1/Ui36M
ypFuhJbgo1APtEJ0Gsy6RadKYOndeaAkx2MT19URRxC3tkgVXqIm6fPgPdAn+AmqJsmlrUVHR1PH
lvnMHQOgQLGZw6WlL022eoEVsFeaLiUTDSusIYsJEptA4gBTAfHR20hwZkh3uhNuaac4LGMnScob
WTW6hxM5AhjOli4kERjrJ3NwkEUzJaAUxqmJ6R9YBzM1QrpH4OYPgBUAsts6A/j6APnkepkc3ROb
AhqOPa0y3/zf4AwODGgUAzhQNzpmfol+VPlN4Ls3xxgY5967rMCxqGFkNRbFvLyiqk7L1VhW2bG9
DXjf1Y01mw7tuQVogkAJ1R8MEaak4UB2BSmGGt2tKb9Z9sbE5lY9eQk+HEnEY5zfovvTUyUsHpYJ
BoNDoJb4Vmy7JtRVDwA2e23G1u8erlV45i9A7KTzX1XQAxs9vl5DQA8KSoJMos5F9c7Z9f6dKC6f
FsOT++h3uo/Ghj5pePgWYwg+eYovziJ/R08Ew9KFRPdSOlv3k6Gt+uznNfnHAL0dNiUzTY0X7z0q
YOW9r4cwKz/Y+g15+2j9SS+6G2KfHsmlSZfPJ2TytZmeMXXERl7o198uvGCmDormwXE3PDhbE1pZ
1a2vPk5ihbHiDwZF9Thnrqk2ISsnI0fuGunjil4W/qM59XCje78jtQ6ydI58SEMYY0ZckUkTGqAt
7fphrNh0KDHUas+WKjcB/2YzYikSvaqTmwgyzb4HJd0UzvdsQfDS/6aziUa6tTO+5+BjlrZKqMs7
r+0DJBg4IPJUAjfweKJdeo8+4altHk2bQBoCblNGS56G7/ZTeeHvs1IAD7r1jQQZCHIKruXaDpdM
5X549wvU3QzuABpfMcaXQ4/bnK/Dz1PcG22+GljD3DAwsYvu0rkZforck1AxGPP0xSfDVXGuouQN
jSELW6y6IecCti/evU+JnPGHwW9y7lGE1uZegx15puAfJ+FI6UpYyZh4uPukWmw9fDy7jM5rHr5o
c7QVjQh677eKT/U8BUNWmkOvLY18hfFFWeN5vTFq12LQN43abt/QiENy3epJYChgIuFt+lkR2KME
8LUKAmiGqMLRj4mZsntCacRk4u5gifF+LkYlGKaRzqBHnzd3n+/HQfVGM6WFmb6aMoBlhIt6YLrq
pK02bB7a1w0jSpF075ZPjwa6f104IHt5hY1oknpmv6quvj58KMNmnOLqFVR43QBInpu9TCiLuazH
Rd3OlfrY4OeFH8EtHp/+3dqVRKXfF6RtMzN70PVMcEMNcPvKero+7yZ5ZTKvqOaH8MreB7kq91vd
69IYH7NCm3fXuUgUJdUYNLHcPe6LbuJlffw0DmQCDYOXPr8sySlSl4FaP3wynrLyOZ7xJSwPeX4v
gozHKj+NE08hqQQb7Dfeu2+nxbah8xIZe/2ZPvbRq3mH5VClXi0XdTAdTNeiTDU1+EDFVinup+kV
zywLR7OHJC+60vQV5bVvhiG4JfK3nmq+lPfRre08DUhsanEeVaiEyqT2lPQJK+c+Cc3GPGUlw6lm
zv6FWgRqb8E2ylYsgXtxCMj5I5g8ko0l3TArnC5qWfLfb40HqoUhljKpJK2lY6dTZQKoOOSZG5kS
8pmmdCU1916F6fYgd0bKeQswUjC2LisG5xwVlaTFRMemOqPOq96+SVbKPV0l5Uqhs55gWtETbCwq
knHPPUkmTNJzzddJFR0VzK61Rony6fuYUTg8GCW/grwhlrjkQXoyMyDwS+MGY7yTSEGNp41xnbgl
5j1ZVcYp/msGOGErwVTl0X49FzemO5o07tT8FTQK90uy5j2gFUC4PnxJaRpIhRb2nMpJ/gzqmpoS
/8e3iZZTw8infHnXYfCxhY8ppdTr1MfCrL2uVdQ8iYJIppHZgjgMAKr1K1bQeHu00wQ3IWYu7Jm9
xexJuR2blzZ/G8pymk4IP4UgDjD5nlI2wC6gLrjJg9u8s9k4/OsmH0OH/yyMpF/UkuUQPigzGvsl
EccQ5Q/KJFQ2G+4IWs6nzn1wU/1DWFK6VJuytBvYvo1l2s+vWdw/1qqJdeKKE7CZHIhVYRJBCYqL
mWEF6fPYPRcYwjEE1Lp5KbljF92SkDqiI1NEWVidz/BCxa2n3rVLzBHWIwywPcVYvVSgGTEh/Hru
Ubyrc0oFtGgvYspQtMImA4HYU+T9J0tCZEqFzIxDOhhBia4d4nKL68eA/shEYY6OwyQXJVs/1i+8
F6yT9iV4ikDTTFekA9riObx/E97l2vimkoRR/6AnpY7/qvAafyELr7bwDhHdMMglGRDDFWpFMUuE
uI/8ip9B4sMPFOsEwQihwuC09KDfyBme8BUZ0nCao+zi4/3wbROcIJofPhxtK57CyOAxwGNKDDNF
KIS6+ZVsN5F42W+nc7DEpRaZPkYPez16hFTlH3+kmA0TG0qBTRpZHv7I5HYigF4QP7ewThyIR1jw
MUq8veXBU9okG4pMhEK8B95Pseet1UK0z3unbObtJyhXUH7pCHCYYAPfE1jy54MpJLA9BoO/437Y
NR/0qxTm19viTx/6H7kW9xOO/wr/nBwiDrR92N0HyrLrdzW41PJoGCnhoNNkUCxh077oBLB08ysN
CM7B+BGnCOhTjzpgfFabbgEey2nKZAeaJDmrjQs/KWU8qmHmIc4/4FV5pKjxhgZEieICQq1fM4m7
uxTBVGlUy0/IEJhOYDQx2I2YkGL0xROBDTTglg2RBkyKYhpz5KfFNFMwU2n5ZRkFBk6kvpzAxHEk
wxVMnYQan8LLmWLuTi5wE/Gu+DfvGTS3OwFdgWXB6VQmgX7bMujRu4ChDWT6fsN5+Uqj4RbeEued
MHO9++wL0ypscOdMI34bmGIP4vzugodMNpmNu5UYUspfqXkEE+XQpGU3dfdmxW+JyOPVgDUjAlLZ
Uxv/ruzexCrArJNjqmXx9v4caXIlnlwXTxK3ujWYK5WH/OTAid5ZBAZX9xzEKy6dNRyFiSXVwzsi
C2T2QEDZ9b8cs1Ybt9opo8ZP5xjic9I29wgYl42f4meAI8jMcziyMWKFifXvw8fD+t4DhgYAw9mU
856bEabWvH77DI24CG09N7UlqRY6QtJi3dSBldjMjGG6gcJL+jozPtuG37bGLC7tg+cFwnYnu6kF
cdTL63me/vLT2gRA1H3Vnp5s2wnuWYTKB20adYh3e0oNen/+dJMuORS05qs257e+Z3QcaRCljI62
O2iQpTzGeTLslfy3H7DUchXUUrc32XSCCX49kYTAlL7lCEVuocQAgqD5wNyU4uozZkWjk2zo5v8x
rWQ2if7hm3YOp8cWCz8/Y/qq0fO7uNZJhDZ/59DEbyGsnunK0GyGKfqvSbv2tlHOM7Prnx4zFmIJ
npAs6FTw0gL5Yx+rXVo2BplPOhxeXnIsE5WUC9tC8DZGMaij1YV2UXxfCbY0+bX2EPKifDf7IOQT
dpnX6NIt09cC/Fko5LQInRyGIDkpAx7WIMCiITNqJiwPtFfkJzMJM4C6bUg5Fla09KjMFOOcRL8d
EIKx6pBg0IF/c06xccFtUSnd4a6QPsuBKzwNtCMbshnVR6H6IWKGPgel1ADptXg4HXSf/Dar1Btx
Ch55t2i2iJVlNG40q0nqF6NnZRB8XWYcY+LjCn6/EjWFT5yXIPYWEgWcVM2/gFLqNw5jZs4yhYHw
OUoHZjhwzf6oDWwCdMPZB2ooWvSWaJ0xgLxm0hsFQx9TKGAb1ByV9+rOP8n6xdD6bi71yfwJq16O
phC6Rt40XKLrMxoVyl1cAC0fbEOXFoYRKABuCnkWi7pecqP/yxFMH55m7KZ3MQqbWmDHGJ3Ht3tI
OWfcwww2VeKSO3pFHGk4L3JthxiHBx2iFBQcdcNUF8DlZoVTDNnlRXWN3rJP5G3ZelBeU5KAIVl1
YgHiL9pFDckJOvkMM2LZ4Nkw7EaYjqhEBLhOYp5e4xlnkHLYWq/+U+Vpcsyc1tiBaX8NtHRDJcHU
D5yowu5/DItmz6xubIAlPqf821qVfB27LWtF0prxCB8vH1IDc0cFIhQBuggfuX8V27PXtS5/JpC1
ZQ6uElxlo9FGlsjDoBUhwjaGuQTccfCAk5VffAscEg+vuvnUMZzpx2Q+rgub8tex1iS5M5aIC5/y
8PD4nsS1KzPmmCWHSUw4ORzA6O7G5qH81zhkbwXvI2rjaOrhLnCEy2YziZpx5gGEEJ4zW0EFSvyp
pzqF0/qNh3LZU+crzabSbP2L6qzeUIRQkpUxCjfFxWlmzzadOcq/Z3jDqG/23F14UZtQ7y8W9lb/
un8aseKOeLKMYbthFPlYGZiQMcRGDfFe4DYlDIkotvgKTR+aCe0oHAGKnxzrFUvwHHqhjUaVvARb
v2+lYxrc3SyUlgwinD5O7B8klgx1Z3L4so+Noy2Pma+ur4uffpa4m1fcXjZW+MOicHZXFwLeAR5A
kDubq73Ld31Q8I2bH2MNAjnblLvSua+w3LMfXhtM4n+b3GlsLaacXjWHm79J+UseS+ghDJVnUqT4
WajOCJ0F5gubMPGfoeVxXcK78DZ4hHRj1E2+sCNCIkv+Bt5yg4hiZEgI34IhI1AE0cH0mDCR+4NA
Gg6aSwiajdoSlXBMgABbBkm4EB2kBd9K+a3GDSo+bg7nCscjkWsrDpBsNV7wx4KsFMEsC4FwyQrm
Hc0pxpiyYsGUOy3V2uT8DMstolAlSnykx+ABAk0gU5EZOWQ8Qvwy+w3uhp4WKfpO25DLyR5nYF2D
Yocoex41KECqwGyBRUkYvL585txT5mjcL4YMkOCRLoXFnkF8f0RlDc7F1ZDnxQ+UnhUFd+W+FoXD
J/P4CJ95dHU4IHzCGv7WI0yjiDV4ACV2tkNM1qAtB5WLvQZfyDxckW0YHnYS1SiP2UozWELBMCeY
6JgH4xwWwDyNSetDrlxub2uhQtZZOInPAUZ8cf+mlmU0DESLzJJtRopAbRydYY2NyQgWTuk2X+o+
pgzzdMljOP2GQzH95plEVGOseHLHM7B1frR209VgobjwSBw0IH2ah1d0PRfh239Hxko48Ei2xHnw
zZUgl5zCFyyWyrKtHETd+VLJ7OmqCIuQn0d8i7WU9rZ1Hwd8zJXkc7kcgmdgLZvTdFv6Q3BfXDEv
uXl1VKHebP1y0/7Cr+D0hXdxP9wPTJBfWQSBXX9HglM2IPFBeWLiuelQR01FyeZTZ0jPFbwN2Iuf
2EB5V+fmybMKf6DSvfKAm783vnJ10AnlEZIdXmYMaKQQqwvFZ/5Z+6mLwahPwMiMH3EQ4UUUkzPe
n4OR080hiX4lnnPQRshV342nuM/1zbl/Qhngeh+mQRlhxOpPA47EGU7XvMKiwToClU6IrBO+4Yyg
8xPEem3NUBmR1/Mkmx5+nIIJjbYI20Py4fhUJqx21JsyTjKmZ66fjHTgVKHk+gSIo8ZDJsoUYwKV
zEmRJ4HXyZfEQcwQWS7814Ng548neDmAnFiLeEOsTGaJg0eoO2JTlXlI2h6x5WZHYQWp+tgzr29C
RBQUO/zKBgr2IFvBigeodx4u0sSwnd+wTM7cJ46K9rX1tO96jnuquev+KWfz2/wW2j7trJ9xcy73
GOWWewbEw7+eEuRU+0BdYg4cC11igecdmHYXaGsTB0jDBTsdfYbg6hLuFGOKmDorflyUEDsMlzYA
RjoasMBYXk+Q5VPf/NFxra0WXIT6gIf4qosR+JULVE3WMj+kB3NNndhRkIf5AvrmM5Ad4mfhQ7L9
PGwtt6deTyAtf+YxA+jT8aPgRJAwgxtCBbcE7KCcYUfh1/q6je1hsK85ZWcFFxCipIMrJHxmu9uN
IRsfW8aGDKwIRwJ8LK7OfSEHU55tRHX2wC3fqgHvY0sx9QkZE+HyNJbZE+QABfvCE1vG+8AAdYaR
QYzCciM2jAp+uV1H+GvHd384wQcQphhXxiVCEeEaJ7HL8AoHOC9qABWbdfryCwcsDwVp4T1PJddh
f3PUQL0MLOjJ7FMcjLUvVnY++5Ts1WUy20PQx3aOcQqr4RaDos0mLnykE9f0Ar2RGFRBFpRlWyip
74eUh3SE1QYxNtbW4d3fdrNffpdPv8QvdjB88TEa8LjBNrLBFWuf3c0W15B9TqhosKJkT+QNXibu
cBFgP+q/oK8k3ngVCdXZ5b5gECKf5MuAMRF8/fjl9E4/V87XJZgY/1ccKfzYZTAv/mVcnc1SjEcR
kmi4I+W+hfGvk/uQaR9xbn+XIeh04j3cJFA39+98Dsh5gCXk577mSCv4JLtfDADiJytt/Qi+Zb58
mizIr3eV9XudI826nxE6zCwXEpGPY+4czi3P8mzYXk+0sI7mJPt8AQGWgs755Z24I3/wJzbt4KJc
cBbMpjFGOgFeJsHVu64MdEwQPuvDeBniX3+yTD6ECIpqc4cbU9AFQiZjLasF9qqXR9wFN65w5fM3
/GKdxzhz9oxM2gVP1fTUYIWKFZUd7lvfEPWNkL7XNMZc+nZxc3BrXORYYzEu+jtzPqd8AVUqt0G+
cPVTzqUbAvoLKxH9o8N6C7Ak3VlbNgFPPqUuNlM2SiW2S47i1ofhLSZQtxUjGdrsmuP5wE7KScZ8
JUNzjxEobTFP4zZxoAB3aHYw+nLMD/CC+4LH4yIaa7QxQqWFuy1fRqDPouIebiEPVzzSzIhOz3iy
vS8EMws+XWujVfGzHT1znYbyRT3xf7zmgNksnuof6axi6s4aGE+8U4wBAGSdMeCRWO+TD8pc3iOr
+mSuTQfDWpcPt+MTI5hfTZaQrwfRdlK84Jo+m7owjRbl/P1D6+9r6+ykhXCjn4HYmvhhP/HQuM3K
TfKRH2Byr9EXwEHYMWcMdLRjMCpikz0r20045ypfL1ziALnNrAkeTJbMWtzEbNUFIBRcBctGvdTF
v5pD08dqXbcfKbvfGtVDnKLOYUALsIeJbxqatOrsdVCbkAL9SOthC6AUVrYSvj7Ubb9mcuovXw5e
GszevHROK/px4+lmqSyHbRqqC8bodgbzDYIVEjAbhRuCN33PryNJBEGqO0TIr4kNqhB2ozFoz8Om
dTqbxV6dpwt9ru3rKe7NzElnPB4bfV6cSoNI8xmOrBaZSIPPk/PxQhD4gS6Kj/ckSmSPVhrPK3Z7
+kQG/IOPR+66hPVe2AWbGBqd5IdsovpQXKQ1bgox/FnlgwG9EFuaUOLVrfIDdSxQhX8p6p29OUfo
iGAfv+4fdJ2j0FROvqQfZD8IKRDg8Zb480hg3kz+rM5EKZiKPWJ8/LZ7eTZBevC0Nao0AkfeTF+h
qTsy5EN0pehmiGsEzErctHUFUQ2SOFN9ZKaN+KfBaINPTztM4YcTzE5fFUehkJRW79W4UfbqZ/FP
x3GMCvM83WTH7B+UtOxUnK4XhJksG30t5G/VApUb42Sk2JSQf07A7AzitAT74tkcWJdiFLw1UiHR
my6xoDD3hLOsrjsMRokp7rH8+vOYfK7uG6QBkOx59GE24gEHAv3BscXzBTOLT4tHMdWTXX0i9UYt
gN8ZgC9IH43L5/sTcAIaB/dbuAVgR7tIPjBfDtNFcWo/shO3MvlBnLCWP5Ey3s/F8fFPRLXgzAg9
lfMSGgaiGDZ+LPq50qC8zPQBtmrmZk5eOD2E7x8L4jeZ1C+mbzYUQAP+eg+3EbHPbPgHs3rySXhg
L0zfuYU8FD1iJ0BpjCplF5E/UB5fRNnM99STGd+GiI5VAN/zDksQHwaKRh4BnirDZZG3QEayl9DK
8RamDHcDuQqqibe+XX+TYc0/b0rP22F8LxJKijt98O792tcZg9lykxfEvdk3NgFwjTtg7suYt9oy
b5jVwdv1qvorSciN6n/4f2KfuDksiddZkZ0XLQg8iF0KQeAzBYjCKBLH2xkBHAWlvjkzEeKiZYv+
EFUWgL6GxQq4i3URSnOgTzYzfQ3su5Cxkq2jqeiQVtDT5481c+IBv0xyCxeQqT3NZV5CE8EZtQCY
XsibfH7DdRouXYFu78/uILuIJwEpTuFeayfHcRkJa2fX1gyFsZG4yhN3aQydfal1CYeBXmgI/voN
YgaKllfhJtk2n0QGXi+QBZAc3JwKpSQk0gwzaL6RCDZm/Q7Bl4aOusC+729HEy8IdLQDrf7wa6mH
+7A3yLBAdcmcFminnC4p2TVc8/E7CaspDiJ7Q/JTzVVATCofmXR3i4jt4M1OiC/NY6vxiVCsOVnN
o5LHBt6UlsNXNMTY3cJSw9cfwkhNPZoe947NGQo4DiEcIeJk+ZO+Jhg4CMoAzxsnHuciM17IdCMD
f+plagMUv0y0ZJvTkSPtv79FrSOeH84LCj/yZzDShrY/OtzQBn05ixJio2wn8LX+tObIn4VtI3S8
3e3j+vHobFzQcLppfgAtvjI8G/6RcgIPosObR9izQTOCe0JrXNLrEq/459VVgRD8CZWY7xAVDIrP
QALgPtNsoA393/WHNhQrBtanjmkARaxg86OvxvkBuPELQcbxzVpmP6MNwewQC0VA50+kG3yvSIVl
g8YppI4ww9+w/owLrGAGXJCgIVq0n/wAQCcbQ4MIxJwNEwfSDnO/4puvDT9V7RKeyBAILQqBbiaA
vyIYxzQeMHswfUD9zf7FdQLWRXaJL4gv+xRjsxyaDlAnU11PjdSIh6X4ujMJERLWOSdLe9Z22s76
1HcS7hrSWTmnawrAbbNsthkA13T3YvySz0axa5QcpmSOcYnt4e1ev5rjk//gndbHHTsc6cE6WUss
LGwzRxSBa5WGQo2uRiyT6apEDPx6QCBGjlevKGEWAy6Ej4en5iExSfBozYerq+4T9l1Du4g5pcMJ
gNJUQQJz5iTgwBjeYOTPiso1hU6B6Tql8y9b8YSLSaWCoQa0ICyNP5oLJNknpd8YECi2gp75w9bC
LLD/Qji6mm5JMEPr1P7ZWqwmpwYu85fxPZ7B5JbdfJxP8TGuNyoVhRmq22EzROPmFuD1sBxifD+j
x46dpYWJhFWeemErSfZYAFDxvHyeNrcFtrQRi0BnGS8Jyv1bYGweRyTDt6PsTyn36gNvGv7LQCVG
ZBJpCbmHrccOGJxg9U/E5jbRJJQjonmgM5cD3Nts8t7cBsvy3OLxnWWqW2HWL8f0wSpTKfCgyYWX
hcFDJzPFWXJyd+8Rb4fmlSVC0bnA1QSlOSThbHc/vA68Sh31vo4bUUO9Cu/zU3yZdQnFSfR9tHyc
ovSTur0HJzrglWmyeoHjHju+eyGtE5AV+cQDbywRKs910giqQ7bqcTMkO1Qg8CissLpE3s9bNpGP
ZxeO9MnBsOHoxKBZORAbcwW8SsCuNxweyz+zZPU78Y0g33QwHsUWq//kwlG12jzwxHzoSI9myJjI
+q6FRyiTCbxV6CF/qYZuJ3Pf0UEOOyRVj9Ud93Ldfux5tjGEBbs8C7HFNUhjKPcHCzKCMAHhQzP1
+5XWVJbr4dJdmrg+66tsi0vD8J5hJ+Mj4PDolJdQT4RnJwsBFgG5uTOs03ABvP1oKMxGfBiElYxY
gcUOZuRWjzIyFoV5MDD+hDA/UTzgCfuT7LkEWJ6POJCtn8LUGM0k3t7cVwT5eL+DonwaQbuFPYVf
90LGaAu1/yclPzcgEy8zvYDtFTsqbnRO9oOODqOu+X0DsHe6b1IU7F8KFpTH19aIH6urg06QgOQ4
jYc5jwQoM+usdCtXpr/RXAOUV/PJpMMGPd++j1PctQLdZ0APyJuxyVqeGrQHkBzAhTQqo4r1KFzC
er9ZYxjNcLPdlkyL34v+l4g7Bxe1GTg2wHAat8vJmY+IJGaFxMzFQsXtgB/02Rc7mAd1nd1njAhJ
IdoCIOXTDJ80RNhB0NH49UZzS8A4kG8ncWHTeprP7G+fB82aqQ1I7zL7YAqLQycjbT4Hb4yBav1Z
RqJXBKpyrmsNozUoH7ezHCZ25hbR1X8FnGiYhGoba1ctzahfgpk+VmV0/+Wxyze1b7LxUwct7jbG
p7jKFZiH7hx4LYs+0n1Yi47BRZHjNEpY+w2ZHcayAuYCHgWJaHasq/um8Z6h5D6dh6N8Kj7Kx9lj
jvMn7WPqYpcvYXLhpj67YEj3hP0TktdslUYyXS1HBW7tixfknplyvH7I+8rFZcm9BaNP/s28CfSw
i8e4ctkCgDHLoI4Sbaa5SaT9Y5I0eOoKIpwc3uM6YEjkDFwJwxsc2bvNNX+yy/aPMA8MgBCGOD6N
GkcwpdEQUy8Tiulx0rxAvWAzbHP8uVxInPiNOvKq30ziPgK+BdvkWfWgCUT0hQtCYx3J7Y8cpHfU
lTbl4ab6EgbcQ4i95qL+xZnCNmx/6k83rSetNEfcaQqE1CXDUA3Yz7C4bY/jOV0Ss+Y9xVq9L4e5
CWBIHebg0e4m3tTtv00OL8wXzBULyRFYp3p5Cf9kTNtPvbDOwZsE42RgEbIHGBYo4IkP+25474VE
7SHN2TtgL04vsD8BKsVWy4QLM0seL+PU7RK2Rn6sWxP6uWt21Cs8dCJZgfKfphiQEACG5oJCH4oL
ExMwJOyXTpRFoj5qmLgLRyN8s9gxHqtOPCXAZOBEI1vQjIkfkz8QXPiF4QsUwfwYDfwyOJ5Icbi0
mEoPJzrf8rddQPPHJVOGDzy77fFWXBoryde2JD/vsk+GDF57wnTABjDGUle4ZTPMwnyx3g77KRtH
hdhzxxOLH8S6/K0OV/Ym1VG+eFwwTOZFpxgFAtWhicVtCkn0Tjl0a8JcsK1gUYj+5tQeGMpQFfnt
v/ux+gKfVhhI8TuYt3w5Kicoq8HAzeoPKI8Yfiab4kc42P75WL2WJkSObC+8hampQYq5Vq9fLt79
87W5fdy3aMetMw69rBu4IKMnIwatPFx2eX/sHfw1JMJmDRED7A7Ii7iaFp4c9+99mFykA1NJ7gOe
SRSYrHkA23hykefPfcMuRB9Fa/Yl/dP/tdsxLEGEeN5wsTD3POStULtx//Eu/K024t7nMdkJc0M4
p7ZHvEkFgll80xpAzIE6A9NFOjwh6IsChF8Fw4KNGUbGgDsVJxEm3RlbCeb7e0Z/VJTs//wUxsNM
ibFbYkTAVnK+7aslFxMhw1HZPM6QOBkXnJn/3tawY7SIkUOBEyU3lHMICiEemK9I+VR3HQbOLUQc
LgcD+i01KZgmZrykrH7zWxZoI/rKgZ8i6C9UuUsOYqTRzzWj63r5/uJTvJePH8ZlvBWoOvxMsoEt
U5DNoBxTUju6n25PPu5SOuI0HBP3sxIN7bYTyT/727rkZJpi4EqxKp4NgMfDlIQInhQMimEXzS18
RbgGXAlwW8IpEl/3xW6jejzhAHX1oca+DBK6+1g/uAzqmeFG9Oex2mLvPs4ZADKuyBcNZ8Xj1AUi
tkhmf8tjSEfL4hu5J7sTetk9RTqnaE9qAetiA27GAKMFQss4AqYX7MbBIcgKxQtoEH0HPYWHDBVA
irP+hHIY8vE04IPhVACL2gdZWuWbF3LizsPZnQecNUYhH7bey0v3+o5JWAi6LiQgfw6ToAXNTg0o
YV4Li+G/cFazvrP9lY8L0zpqVkyOXdOfrm4cBBilBeRiIe4lrUT4F+ZkL4F5nwiAcVUOZYwkFsgR
o2RuudCnHYqdlkyPYl8emSHJ5/aILOIxFwOib6zAt6+tdlDgYL0P4kTJPBM8nOKV+cIG5BG3e+qx
kgshx63PqNDDitefrOQz0qiQpZXNB2/wJjOSbfDpZUU89soRlT1nQhlRYfOEsT9SwKknSjUcGCiB
6Wg6ZoJYOYucBIja9+WLrJDXohZM+fbQ/lIwYva1U2N+FlWzPXD4oPX3y227rPhYhQMoXgk/aupm
kh5IX7mxRujeFgrEwgArar9ZkeQHDg8Lh+16xVKqPiUU10QcHMb9yPbtQIJb1sS1cMnZJFDs411d
bnlvQe+jRX02wRvS8KGMmzWrhK3AK6MuBs/keJUxMtKdl1eFr/nEh8jvTbfwhjrTexCYyPTjVz6x
gp+rcZ994BGebx9zla3LiGnfhPB0nGPEp/zqOGZPTsaFZfZePAnKtcdQ+6XRA+opvtlSofBxD18b
btAh2023kyXHHZUrPHCIJ4EW9dHzOyX8BQ8BNm32vRpj/KvkqV65FMuo2rYidIhOVCJvRfn6Czdi
jwMfHi8ceuyhkf7Fs8rdXCcbjhThPWwu8KE+WufHWli+Ik7dlcz+MJXhiNIKp/plD8b/Yfj5M9dv
fhKEHjD02DbIs25sA2IOQ9Ml9JnsW+48FpTCQbFgNlBBvNsgKEw+6F6xFEHo9hptiG5wFZAVUyUR
IYKrg3A14DoQqVXTOAArYaCJm514ToSlP1zeI3Ele86NwSt4go8KJQMr+Y5DFRAANCG4afdfDKwK
UBSb24LKkREaZRHbLkTyT+xRbU5rFiYbuIyZEQU2kltkVEc5g1YaCOviu43vLh+N+rD54MHj/M5u
xG/iGIQMBzcZZ7iYBa6bbB0W0DGiUyjaNCiPlXLoOXcNbgp0Ph8+ClQktkghJcDxHMUbmwoWCqND
xydMRO44N9j9FrX96cU85xG/AazrScC8BChNCjuGFDz1JMODBoB4MJ2FZ2jENAtM6LZ8z1vGJmGm
hMaWUA0+Fjw/VpJoy3AFgF1ZNhRJFOCLNHUxV+JuIqK9dDvlt2K2/7iAkkk/gLb6Rxm9Fw0LdBAd
DlUhVqU8QtnqcUJCCS5M65qL3ihsjwy4GcZz3xkpq3i6SHAlrf+xdF67kWNZFv0iAvTmVRE0QYZV
yGTqhVBWKuk9eWm+fhYbA1Q3pgs1qlQEee8xe69N/QmakWKAvK/3vaYVNyvgLMM/orpaxAdZfOG1
pQiCGHYB3kcjTApKZHEqUgtn/ogM5JcSoojzp5MVDqyWdiTfjQGnejJeaRbhCQ+PBG4gyIYbTpTu
kUUTmpS3+QJe+H9bWcq91zrSLtJ7i/zqVxnhfgS0yH7uf7U3HxEBGC5POXTdGrnNy3LmhgLZNt6m
r4GoH6a7V4b5d857ZgNn82xcxrCkVOWj2/FhR3agbvbWS67howAKGp9PyRL3Fo1Lf1e/0ZlcmM3o
Px2EVipVCl3pU9zEaf2Yv8lkuk5+Fjr71Nx6ZYhcXBaWijNaTqztPJf7CfLkodhpyiwoDqu3hcoD
Fsep8f/XNPx/nFD2wOoF57PFmMdBhX7SL4IscH4hdzX2rJMkIvsBIwIPg/UHGwssiwHiNlMtDCcB
py1/8RHudy6NPM9WYx0IpbD/8ZnExguCDIEZhjzOX2gIuExoiBnfMbTiLGJLgfYTi5p2QkAKzHga
8ZFFRGfz5tFZD/MugALvQXmDnYUKBwe+wETTHnkWYGvsoXecRtyxDMnVd4YqVgWs9bDry8E3sHBj
PU/oFS1JugNHcathxqSp+d5HWzhqZrAwnuV4DLigAjAd4V+ARJs7lWEivgpe0p0Yg01rxOe844n4
iSk2pDccYrJ1kGC21B5G4wxMMvwvyuYPah8OlP8hd48MbLS9ANhN0hluGhhYWI5+7G9cBBAh0Mah
HoLdQN8yfKBqQXiGnhH7EAL77ck1qT9Al28I3kDBsEv7BFgIbgTRKgNMdK4MJymUkayivucDgwJA
Z0ElreUejAhGgbTx1HU2QO89t4CjfE8T/w/KBQhUugqgLT/1b+lT+7N9ynfkcVi+t4d8b/8g2MEW
zquxlj6ixE0/IGyi2pu+dmypxlzoNyN62JTST44Ih5/6ycXaTGBkDgT7cMizMbRP6r37j8Gfg6Du
v5ltT/rkD4hBjE+y/mvBQN9HlVTjjGlgcu7f+f9kHJxr+o/y1qPX5nbBkrnOvEfFGJlaNnpzzr+3
4WEz3KYpcRnPwxnYjSGa4tRNiupVCwdPLOLen+sBgS8rDSvXs1ejhTeRZZUrzQ1MTK299PzMER1d
OlAxpObmuPK6XfMpD8zixzKqu5I1u0Ovnt16Lf/AKMKuCrmElUAt0H0YTLkUVecklmLlWBhYdqdp
POQxgygx/lmTpX21dj+zBWnDwsRg1TnWnfKrk9XUl8amjGK1R0VZcaU2+ebKifRZboxdJ9XCacOe
XdbxptSL4mdJC50sHU6j+nvMFumkmt18VfSmOmqOLEdGjgpayAtDGcXEbWgNb7Nlm2ipM9p/O/tW
xvli9qy/Cr3lrdCWR6ui97Tt+m4bnXSwt75+lTbMG3M1v+7mXTTOquHrpX1WRo2sTyf/LkVNfgSh
xYE83c2C4yyVHShERtO61ogmtBMoRWK0hHOsAZDveH/TTScRQidlwxqpaEqmuklNJTtyH8gIvyvw
BsZsYBIrdHdepNRLhIz9AydNOb4q6RrFBrpKPeMHSjs1JG5JLi9716qJR17fbM2+6GXXnEmZJj+k
sCIxQIaUGkac/I+qooux/qVFzIwmXTPEKdQGWvJfratHvaKZUIXZQwRxhNvE+IC6NaFA1BSSD9Q5
dqWqWwN9gSygtYPmtwZsoFmabc+o5TiQZYQeS2/6ZbnQxjhOqM4qfjhtak+VrPp675T/nKo9JW0N
pHuVwkWFprD1ajQZk1/GAu+KmvdhIQ3ZsRhMTqsEbbKhmk99ZGY08zZIi5yGVtNJz4KaOEGBXxeN
eOrGqqGykUlDtcY+GloHkGZpvvWmA3RV57BuS3XZGehryqjaKDkHl5yZilVyHEl9dlkHgGmTDC65
haArpLPKWVS2JN5Ymn4/Z4hnm/FX7gD+NngV7bZCEN0YkVjF9uKQGCKvR1sUKylICm8qjr1quYtB
XymDG5sg4XQ99NujBUqavHfWbaSWtRmjOm77KHfD+ptTwIwzvu3xaaEdwwVqMSr60TuU8Z9S+q+5
FfT/g/6+FJikIQIzgWC7k3vFdu74SXx7aw0nfvnoMA7BSS0hHXAGqd5KqQjAw3L8SiRBbqSBhQFv
xkJFjsXv+l1wfszLXwtZP0a0+WJXJusodgUYR1m2L3WY3BRsUwktS+v9a/SgAKMx40+ga9sbZQ7F
ybjx2ETVzCoQJO18asvV66lR2GKMS+mvwXOywiUjoiB9sclFYsbDcVcCt0J/NrslXBqFd4Dzf5QO
beFP238OddTIbqhNnngrfuuZ17+3QJRaf1HJ3X2f4jHYzHuL35V/aqouZevJhkZzcIa4zAGuTHB+
movg59TFUeU7lyx+8c5A37j4TdKhT+esZsETv0/n4l4t3bE7bWZ1YzsvU23ap9IwL6USn/MlP4+W
FKZZGm6bRl5mfZhvQ42odeqxX+MMyFJPnQavhBCk44bjufTz0La+2n7/QFydElMB69E2ZLnbrF3B
F10VlNcOLjXDxnHd+B1/pDWJ0t45tB39syJHRW6F46uRbEd9POnchOjSiZubKLjgZFXZaQXpYBCo
PluvUucgVhp9aUhpj2A3rQkgSoCRL6Y1BZKs+HbEXkrfnmwjBdSkFX4TofS5lpG8jXXFEMe0pwKp
EVovFwkLCcdXYdfQLZfrHu2VHL5b9cQTT3bH2F5LfcSJQJHARgfzsvkx4ASQifZ+KbKju555uzVX
LWgKijgsOIZtDtdWeOWrfOyvnY2ybHizuoOtdB6mWgYxjJdIYDdMA48kkwpmwBZyPoxe061w8quS
LedqSSM7mLEKjvVeKjI9nAo095OnTCjhlNKvJvTcqu4XIxymNLSZr3/yX52MM6GSLpW4Zke5uOnV
g7W+OCY5KYJ8+vGy+b3MoIAuZgEkIxnOzVDxhh04g63xP8HD63QXZ83PqWyETu+cmkI7JJSKcFZE
F+X061VJ7YGPOZhu/MxDYiz7R1mxxZmN4uhUeJHuqUNBGioHCNpG7LX6GrSmfBQLS5YykBqHn/Uj
+TLFG2Zp5YP/Q2DL4g7sr9MprP52ybWwdrmEclHPMZEvvGGHugok5RaDy5t78KGHtsdKLDnBLNCk
ylkwpaRmZJfB4Wn54tVWgJMcq99xd5NJ16q44qbUL36tKjsrWIASJ3+GZmCpc8Bhy1GmHFTUPsol
K+LTlheXF3emRygcVIUpC8lDM+70FSfIGFiW6ak42pH4ktRLqZ7Wk/OhC7rH3+3anhobu3fdRV3y
tU4YftLlkjEk0pezolKGr9k9MU7PUbE++5/EqFhzNpHZbUdZRwm+QJg10DJBrFa9sngBLUUf71jn
NUpNyGaqN4DOekmccMHqR/m5Itl2J5ZH2XPxM0BjpmGd4s8CM+BU/B6/Jq4t56vNQt2CyMhE24KA
WQo3EaarZGFvXTtWgykGWIz+Xf2AlM+KEQLoUVwUpiwFn/2AUaj5lWB0UZrV00sD71MKKkPhmSQg
aHw1GXCjHBO+KTg3x8tCiV8sV/7BfA0squN3p/wrQ3kTDUORisgPPL9N/dDKu7KOt6rhnGdcrSEX
5MewElk/SnErWFuan4PNgDW+95382HBBLX+cj8TBfPdoLL/moE3QIyUWVL/60YDISiHIVNp80sDT
d2+anUVbvYUsnhX1oGHrRMNi0ee+rMyC72P3T3ao9ro0MHns9LPWLK7clq7KCFaFleYpzKjK3+ig
Dkgvfu33sNNV4XBrEqRWaXWuBIvWhXo0yubl2rSBBWl5Y/aDf3aFMOYA6nrw/lRHpgQNkiIAe5fN
vHY3+1Nvg34svErHMwbmSqvxIrs2V0o3bz6Ioon9QOHNch22vsrnu6HLqxgjQEAKq9vQoY/EqD4u
L82TzzTgIcfTMd+N5aKWxW3oCbox4dSVdDSm9fosPDi+TR+Y0xaYkh4opRMgllF37h7z3ImI8RYH
EgPB+HTAdkIB2wKv0HwT/ROXUa4RiyTJqIUQmzKFTg7VDs/ptFOXyWGm1+H2U0jJWS1YXg7VZZiw
CCAsgkpx6WOHZEkyBDCldsyRK5o/06M0PzKHz+tQp0nXYUP0RXYd0uG8zdjKJnQClPrz1TZZVQHY
Im6k/2h0lPVjHCUa60f9Y2J3eqK2PZWlFdgbSYP5qwyEZ/vmRL0o2aE0tovBbSC9L9c5uQ8q42L7
dVu1l8Qo3T5leTzkIREFtX0UeOtTdXYdYbkyiWp988ceB6/n2+FETS2kkdCg+uy519sOgT5VkEB+
2TjD0sTTjZ/CXi5bDyhpuHQxepdgGE+q8Fetf0mT+DSND1EvLpoVqTqPDqVcZZ916yLVLLRZQKTm
s0u/rIa+iwlI91de6mu6z+Zg7DnDudcd2oubwjoDjk6/6o/ZGZ5jp761hHRP0VIi8GDW0s6oiMzy
rBTtWTYIdBjx4g/Z2TnW+ueCRoz99rZgNrybbZAR8m2Wuav8zMCoB8h/0GDAn5r8iqQ2zK4NhDMh
Mb4Bw6ZFw3zPbfXslOKy9r5UVK6TZpDNcr/LlmfqZlIbdeUYybvAjPSgcvWbafO1looaXwNdWUA1
NKJk7f04v1lQSZNfQ8wS6KuA4tgfGig3ponsi4KRSj5raZO1P0i4bnKj3ieEgVsnwrUUr53qJotX
dMo5G6QLIEoTwzLEjBosjuraMg2pzHqvXLxukTxJ6fx64vlzwI/CIJyW6wDjoy2Oyy7SbIMEGZiz
rEekjoLbYJKPZW76W9IFTY5DAODbVKFV4xQ0ZrdAI+HhqxXoun/zUvdfBf8++3O2uAzKPBSJ6ffV
R6X1N17KVr0XVBcju+i/MQ65Eo/7ZKbn1jmoNaqpnAsWs9wqEKZh3V78xWam3+feQtNoNkhQ0pO9
OGFi+RKs3TWF0BUzVLmspLAFAgnL+msdfiX5u8VgzhMjYpVUPvzu8vbA1392ekjfoFs0IK/Km7AA
fcz5m6P1z22DbGuZrtSOD10BuBzMBA5qiGPSmOMoyFXNLaTe1TjIOn4XwqWN5aUPu97d2j9jdV1y
aPwK8SEl6mXgBxyMl452maOQnq/wOH5OVlHxhjOI5izQzDhspTSqoanJcx7RSlcMy4mKisVPpzJ8
ReuHKiC71fl/0xDVzffilOE0WCd0Ro54LCMGT6aGVoKTEu8T8jScoWllnp0KgG4/Hmw9u9ho1GAn
zIhh6Bc/jeacTzen/JM8S19l2SRi1MfTEEwDplYlDdL3sulPqnZSmyRKRGRUNJWCV7+MBBweeyx8
+4+cnLcC+nAbGAdZ5W2ymaYvA1UlfTh2Y7vi7zU4SjaYxmyaKRNTR3Jjo4YYMXgrF6YMukMdJU+H
Q5yGdaGd7FU/JfYOUWHEkzindPgyNMRYuPbW4Vkkyc4p89NEwc7PpNBwJyLpcupb5WNIR6+fEyQO
o62dZ/AXudpExmSeE15jR+18MSy3ttHv82w+QGL2A9cBMj8klQdbO0jSZ2YHEmO7+EpFWO8cRe2t
Bm/QmB0eRClsK4QTUxnKs8o8AkegZ9m9JzYkbQ1hPIMVtZl2plUhawBEPHzA+eFo2IPgFCFgVhdI
ICT7du9qi/wvG/06eY7FhFqPgeVRS6U3Q5fdojPdrtxuzZLdV+WPjpsr35xHc5d60ChHo1PuZYPr
mX8lN7HsdmmkaGxzgKwKnI228b6lOQ3ct0RUkC6ump7cc1djubSOz0F5Hcur6nhlqEamQ1EsVmpP
nrECQ86VioQt84dS73Qo3lsL1f7KLv2gJ2RXviTSHJItJ8WhCglelP7ypcIoljlTgVvgnhtQXDD6
g3+JYVUC8rE/BBIF1AEdIPuuQ4kP3N2YNpYEsDgk7+JyL3mksoqXxbzFbXLbehEolOX17k5dQfDn
5l0FbmFGtbNiZMXE3ZPZYqm+1fMVwdsAtkQE1iYISaRnsGc+kH6NaGlk1j6N9HAwheG4Rg4tX03A
BiusdMnyN36c1mLtzUzPBhtS4JqmJ9+ME2cmFP5pMMM5S8/iMij6ue3VS8fn5DT4BHE/aJ7hgNnY
BbPMfk0LVBMLzNr0triCOIECln0TzAQN4o4de7VYX2eKEkPLT32hX+FvaKI/FuP2UAiilx6xg2gj
nvxaha/GLHMfKI21n2uYwtLETwzdG3E/DQgsew5Gk7j76vPgLDA3wbqwyUwmt03YEb/Mb5v+EBRy
nkzB391EeVpTahk+rZqxalmHhpkRysI1WX1Mt8oJM05TxjEvjUf1/BwISOUr0jsNwZCEakEg7DTm
bynFm25Ut9rWroOeX9czITaXFgXzYtfHZlqiwVhCcS07K9jyJAjDmhdQRpQ70FqWriIMr4krn2mj
L29JoMVE5NlyMJhWIKnlyaa8JJVBD0qOFaL14t8TO5EEkW7RHVNrdYmDbJWzEhuXVjevo2mTm4DF
iI9+KLsHRf5jUYpXRgd6eeu18iar74lXTPgDOx2AY3qUj92bqWPuT9j1pL65eWvlcY860JJqx466
lmTU7PiNCthEngObddmP3tplrORl9xaU3Xy0nCYahY1Vqz+rleqZOg8ZMy1Fu3ZJetOU6qap1c3o
PkbckPN7+sri+d4hGkke69S/J0hoZ6s+FcJHMzr3Fxu+4LFdcwiDFLhTSEmogL8rrbuhPRyT27mE
x82X7liwMIdHrmC+Sh8jqUGyqWLvrH2L+9Lmvsx1zRVgdKn2e+0o5ls+i8AxKE77W4ppeuqMo3KJ
KyZi+wIxhdLJkWyrOEwfiea2y4n3ezPEgSkMvASAAMyhxoT51SR5eVhBgFKobLPGL5LzWpjhMLIs
+ZFz6cLMVNKFN5mXBkcb8beOzaia+1u5NGp6mkzuYulYtb9KZkssBAFlyyddY+BE/7FxDFB00ZBt
EyJAvPx1yUkkL+EMpFWykD+CFIRhTU2e2tVZ34qoWbNwhZ0wsaO0x9PeZa2maxQ/IBdZWv7R0T+2
Be7wxvDz15glZDEEdk5iTl9edDm/yEp+wQkoGrJhHA7B6VcjX2fVCPp0DpStCzRHoupng/nMcdXq
WeUtU+JZBVBnmEXaovETL9tydOTymhQl3axy0TqgXRh2VovwZDiEgs4YXQNoqM7uQrvsIpFU0LdK
b53A1U4YejYmlSjoWt1ddB7H6WlPKJ9Ae2bp4iutxNToZPO+d2PjhUpqu+tASDMppzDIYH73gMh6
nVEsNaTSPKWkPlQ1e/DxMd96a+LCYMpTZe5Kl8l3XNgsDQ8rRgfaOqb2L7kembz7FTPBHvpPCpyj
H0UI6TNPBsQNvH5Ua1MtXmtpeha3ynhfmHuNy6mtcPnjt2SIquhYzGWb/ld6jbv8MVTYp1wr1s7r
iLTdXZ8tj2W/WK4dI24p8Bht1oMP7ZSwP+uIkplsklQI0+D7H7TSrVQYCgZskFYQ7kK4iIimXa4P
BCLmOh9s+Cp4nkUW0Ayec7CAGERbOijrolsqW6lrZYDWIOOg4Y5UvnUIAeJa2USGgQfkFB0JZ6kT
lm+8KFCn3LX4rWNC1dihro+5KG61eY1xFAFExSzJ0R6Pz/ZBakLuVcp/k2S7HRRiN3PANqXkNcD1
RAHI8chRKxNVxLu8CSOa7C5KHC2cRRkqbiUtF9FShCKX3Xm9iwib2Yx0BMqFTWZZs91yF3LYhh+p
aC5brV6UtbhWynjV2+WqN8u1W8drcmzxkalgHNeRPopRrr6JU4p877AiucyjGjGbNPDFFgXnw2u1
4Xkd0N+KfZkSNrLuC5gzuun4Df+RGBFL9WvC2EUvmCPU9AUTyEJk+sLlFALVwl8Tn3rWusHGIMYC
GFEY+pXe8qb1480U+FZlyiEMNN2xjjvXgYGzNIWraF5O8AhLRS2hnH+ZIMG4EwNRHTV7whBSYqg3
TZ86c5DYvK0wQrJ/zM30wggMENopz1jeDqFJZ6+NJaiux+oZU36Ss5i2O/uQWuu918b33rTecgy6
M7LLYX0tGHNu85XzYpXss00yinqRNwjhwEpridlhxbwGGEUl3dtXPYZGsXwbOulCinFUUePbkg+M
H4ZQoZ8bzt6lu9eouyDNsuZApbDFzA+kW46vzXpdpZVJNOAFRs3XNMi57yEB+zm/vEaFmHER2JPs
itc2T0N9UmHOknssopLaauQ6U6rmwrM2p9rNrNd74Qm201XsqVsdznIXShU9Hh/xMkOkt1UahAVg
qnpQe+IhVvIMQIEU1WODb5XT0FJS1o0DjkSEsvMY1iYwgfXplYpjSA/a9ntMw6k2o3H1K/BLixbY
TosOFdJGSxRB+lvIv2ym+ysp0hNoSVmjyYE4rVAVS9qJ6JO8PA00bmsLsIOYhWn2D2r6JwbYOPUY
FgbDtVgf0GOwfTart734rgbLX9mglVRNmXmzDVIg0u7UcudwBvfVs3+fLPtNm/P3WuTvlHWahLV1
ZWa7kkCqck8mE6z4vyPB8gS3c5pJ43y37AGj1M5RFU+tJdGrXN4rYPfV9pTF9kH5foiJjbYb3a0U
6o6kCvglwZ50PrlUcZiZWzS27blb9LNVXBMQwhkBMF2NoNZsuBqpX/t7KbEHI76lxgG27aMR+hqb
voaVowJQzSjvM9oXrdobtiN7pmi3a9XnOUYf1qiXog3UUXnqJbCD1jxM0u/JqiJjZqBPOKuCXF2O
SZuyOVGPha7d8tW5aaGwhzAnt6llCddu8DM6eOWmcyqqL5NHty7EyWYpoB2qYYk4fENLAkTudCdx
nUW4pUip2V7kUxmYlu7PmavMI2TqhOANJ2hM8Mc/2n6KS1Okt8W5bc1zxa9vFNHIcZeHkGnZQle7
ctEAa1atdAHngawDEFerb3N1G2z4m18lC9BYopbln+xUEAfUbrkWmvyKDj+APh+vCfufRj4xHYlK
ZjN9p0Tb8FWBMi1zv7L33BXWQbPt9sWxYdJXPvqOOMtdiDZF9cJMa3gyHXnbGPFbaJ/5R+Tsdwwb
u0fIjiOvbQaYVAgbahcr0mv72iKF/K6xRA5AevpjtT5rIgZSYYdLrYZSOocFiQDJQj7PMV3RfyWy
xzYSWM95ROUguOlbVhOs9tyUByFduAtS32kI39IPLfIjA7R/wgJc+AXZZ+l6GvuDUkP3X0bXrnV3
Y1MxV29pdacEjfSo0lyjgYMKyWaRztVILK2mRaLk1gZdQUhGpl3qZL5YCvmoMoAdez5P29PmTBk7
bKKmHDqJdeIITfuo2bKwOSr7UkUjHfGP+Irrh7l9lty/zHweudVxNrUXp2GxZ7wUTEZOApytgZZx
lovDKoFQG6sgzttAymn1B9xtpDrMx+UwD/nVmit2BdKtSdFSH7pBjpQJUklDe51o9/0U+lO1BrNO
7a5W4r4rQaZr7aTXKvkjNn5Rxy+FghQBCfg5pkePuYkNzsKCs7AD9D0xj2iUxVtrOVjlCpTqTYdv
0mxEoxTTy/saA9YkToK4RkptAolPCqNTOZzRe3BaLv2/BjQTFI/EYQMgVaFBrkdiHAyDeLUNN71G
+JuKK54iGHyzGANpU/wcY8OquL0k+2MJHLi7QLy9Tohbpbct/1lwos/3nmJ0lkFQAlbvJyaSXwDC
FftYTzsFES7CXRah8b2eBu66PufmBnAGKNVq+TrQwk0nFm9SzAs0klfW/+SiZJuTV5+mOvK2ZoZ0
s0v1SrGjsV4aeswrSMvqhQ2DcpPo3Rrpbd+TFDCJAgZ5VfNLM69bake55ila8qpSjKsQ6or1o3Ac
opxkXw5au2X2NQRsUNfkbGLlwZmmHg1MjZZ4dbIuLHrQHJOLFmAeH5pzUBLPSBlGjiTQOKGk237f
rIHANdRUfM5eS/9uWCzFPxZfvDKAHFK0V+Zhq9dTNj34S+l+8ll5NGZzlFGzrI64kUBVa+KCYzuX
X3tdPInNrUk86KZwWOSw/GZ/9bap/I+OzdJuXajf+th+1ozfjG59LRlyGAPCAZuu6u91FSS1VOdl
aJmRdeGUNyTxGcQzLv7EOs1hYZrZ0ej37PQMSDtDZ/mmXVLnW0dLpa0fL6m4dcbwVBHTrPjNW/4O
YxddcjkmShrmSv/Hx1bU861KQe26ikp3QyxBs1iPtnbuWSPfLGm4dikwOBy+8YwaQDAJ87WS0wXN
x1FZ8lPRSUEjQZv6m9vmaT+cs6w8UaOLFoXLUa0O1DxU8Q6Qu4HdbkXdqzFN5sQEiKYd045Cl9GZ
Lf/NEDAd8PDxmjRM5dOONdEeHFRdp43wqKI/9kI+SpVNXY+r6MgEEGlVlcPHilSWexpo1KFHs+hA
9JbgtBlBfDPpfEgoluDRGkgEEkIbrHNbyWdk2k18iVmUNF1CaFl/3toolWpSfmBzKdR2L2z67s0E
ymgGZEsxr2EijHH6WQf2fSa/iAD3nuKCpvCTlwGZguQJ+oiVL1EwOVXBvbC79EQFHS45HOLut86o
bfozjTYVnjhZWriIP1aF7K/TLmb8gn7nha+iynkoyMNJ71OdMyKB25OMbNLBocTEVQ33BCa/s7tJ
BqDSeIK04Wztx0NZUWsjr/s2lmPXyn4O0pea/Cjb+JjV+NhS/c8V+wAoyyNPNnX5pqqHeMFjw55H
Vq5aThKc48sTiQfp/M5Y+U3Dm9uc2c9H7U7oZV46SxCiTS9OfQGzVh7zIC5+J3DR9g0KhuHitAeS
VJ6tpWc2MMy08BpWtVesqScZhisP8O95CAY1dyG28kcDmjJeKhuHeJUdVQRt9sxom69646s2+VYt
R3YxGv9vScgEnbn8wPoCPXqqntc5jqa1gOl8pqlunPSsllZYMsXntsW82h+Vgi7ATkJbqKcyYdc/
0B9kPuuRVasjwfClQdSNO3eCkLpKhFhwXdlToA+516xELlL4DEBPDd3vwbBLxyJ+zLBjGyb9GpN+
IzmtOlSDjEFLyZVLCsAy3DqhPcxB3PNk17m/ygnq7Ym+AzveoVEQcxQVADM2WEyHVMd6FdadaQ7Q
Q2+jMSfZZWmWe59hdVYe5tTfuxx7KXTJMSgr3d865q7bcWEkp7WjL/d8C72KmK07aeRWgd9eiox+
lYHl6GtwpoScH+bW8ukwdYu2mgiaDFEy0pW4af1xx9fNiDNqgPFryKiVc/Jgp5NbgutLnagFMUCA
Inqgag+8aM+N3FM58ZlL340keUW/i7IqTyXHwiYcCEKapN302bnaVXJV0C3BJ2aC5dteSsdRc9k6
DwJbXqu6fkwLcSqahcRtu7DbPYjNCGdJ5rIfQXBKQ8eArqabL2OJlpUYlJZ2yMSJNxT+ivr03eCS
yKTKnzdYRKRuKQng2R8Vx51Jlzp+xttM8E/PEaf6WnMoaMcdI4va4T/FTq8lsUNok80XpZxeNbYr
LJUP6syifDv0AIbnwS8NPqvJhrKMlJzMuzKzqYNJDmD+v1xZOJRDoCoplX0SjqkUDnbYt/rRYnUk
LglJqPn0tWXptWBrziB63zkuOn9mWpGexGuTCl3mz8juBWcHYRNzppN35s+3pMVHQrCHCg18OreS
5K9jsPDnY1ZwbNCMF2iLGM5kI8/+cDFzUE+3MtnCsjFCUE/ZYh1r7U122FGSHKHm2WkWdpAIXy3x
53Wzz3zQYPRi/0LVMslYION3VbolfRpRTYdljqFR4f8hQy6sPC0mhYmt8yGuQQ8yLnatllTYeUXm
hNgZykbzt8B00luY4UhoEIA8LLrGosByAhc0dvBi897zJBwRqfGOxjUmvA7tZnUvuY1li5arvDcG
ARQNbHz9lLOmUC5cRkfBBVA4gCjKm0lahbKAOK4wTNiSqzNbssu3yZ65xG23Uf+srcK18jKheXHS
cN9HDakRTLBkSxiia3GLGeopwxoWCuoufgxFhzThn13fOO1Zem7GetlkcTWVFWN7uxfpHUzGhPHh
wEhylo5yzFHHjK7OWRayqiWFeFgCVlUriiBjQZLSG37dz37NwD2lxujWKF/V1yVrL4oWJtRDVKRS
ql9HEFCiviAOjZi7WjRXmXw1SN1NVgdjVfpCDmf7oXMk05lXivGmFfMzgcRbQEewK/bFKqu3ryHu
osIaCUObXW2bWCg772X1KbRwzUAysgxoWI9bXJc6TX5aqP/o4wc7DwR/a3BO3ImY4lnOOsjJzI4Q
LSuaGRNAz8xhfdgG+6L5KG2C/l+/5O1Pi/ofvRO8QPSaoCLjJLCk7dlZ8ltmiPelLe+dfCcdx8mG
k1U+m2UC7txeRyu9tsbqWT2vghqmWCdn7YDifGUBS1Cw2gdznPK0IqNInWs3UuZq/UmKx1Bqg1FM
564VyOGIMKVLK7rlVrKYjTc+OCO+qVWBNAQJuPQxMma3UAxS4Ofj//F0HktyI1Gy/SKYQQXENhVU
qspSJDcwdrMJrUUA+Po5GHvzFly0Ga1ZlSJww6/7ca/lPKxjHWApb94CkrMQp4XMCi5/c8Tjbyk/
WMByoHAfHqyvVk9QpHaAwvBpqanfTfERCFnm3vLNvuaVG5WqHlo86roNXJODfYJW5dmCDWg1/kDZ
Kr1nhuo8h8F52XtGMIe7JquvnrJsrTqP+odJmZ5K5wwb7klh9AUTJJuHVk8PtZSPct9l3zDg+MpA
ELpZorJukQSRF9gDFk04OdPVaT8UkDjOpwLuoZiYCg/0iSU2hiRmIAPUMLMEPRDiXgDIb9NbQXRb
OqQ0V4isVD5ysdl0yoIMz4FCq1r0YWm652Qw4CmySPuvjNPCiluvN8KccoVS5arfDBHXY8ardBeW
8/o2wSSf2crGCMwsOA4CMnIGc3jIQOmf6lleUMlQyvOLxjBomgS9kmcLg7DVmc0ZA6rsnxqV9qVl
dqAsJvUO9IOwhV761OueiZNf0AMuQ8UoVslzb2bnah3Pdc91lZpYMjeHJQtHL3UgyeAFikZaS/6R
DW8Ch4jSY+TBOaeJMqjfklKDf1fRN32TsIeRcA69BTkNp6/r9hf8KWeLtnPkqvJicHXKJ4WU0Tf2
4guzJX1U+KyS2NP4LNZ85pIPO1meW8y/3Pe8J/+IJH1ztZztrYMvOgZ48abC3zZrdPhavcZ0Sbnc
SHi2NCodf8Tq4yp0WLAaLFgTa/K73PEatNJJ0RCXzgx7tLb0z4yQeu6eC/3Z4+tcNzWa6dHr5h/K
39a2bkOhXw229Sm0GJETmKa5cOMUD8T8S3OKezb3h77EMthvZ+lox9S+SANuK3NEuVt4W85Uaz3X
0j5zXLgKCzyixsvor+84aRmGKoNNH9KPVFMIJTZro5Q1ac1a01RZvEFb2b52gxzVTw+zn55rM73l
/acZP/Z9RKGzvSTYpoIPl+K/IUj0yXdxBLqa5Vnq4m0WHSUo4oPZsaNyz/34pw9dRHaXPVnsmWbl
Z9TAjlzRcpYmJsRHCDR5vVJSQwAOdxvnd9ywVeEezIK6QgTVDZXeM0Y4LKFcMcyKvSD/n9x+p5eN
hsUyWAAf8avfFc8s5quSJQjVC819Thi7fAZ6fii8vizqHD9OC7+7pEN9+b+Bv2g4dhwEJ1wjJqd+
teIJKlV68zp/WYGAYvPgYqyOii8K6ZfyteF0TQrSxeyxBcYSg+cTeXJKO5c2GJb0ok6CFRtTeR+O
ZRWNeRdS97eu90XfrrOEhEkhavaP7ZAkWtFYlNMsmmDSaQmEssMTmafTpiCRtQhe7EHzcBnXUP/G
b8sH96JH26S91Ll5NzvtHesXlXHxJeXeXN9wuRwq3EJWYn618kObf/bbwhmVfbRW+r5s7G5Aq7Ll
RJPBi7a+6472pr6axmSutmgfw0ZKlGjsu6BOqfQ0XpNp+YW+BBmkZz1OznM1BXFcBbk6U++wx4p1
v+gaf56JFdLeokmvtzKv+Dbo1a12N+bLFcRdxqjg24IX4eDc02GgAwKCrVRRkZhfNRvdH6erzXi/
ZAHjrUjBLHH1VHLPIhDbQYuJ66v6VvVONJXxVVVIUsUqlrD4zsWlbT9q3f3Qib3Q99FpHgOt6P2A
WpkcrGGLCEyIj4Zne2PMPMcAaSSakvbDdkhnVdKT/ElqEpf/Vjpe8+mVuHR/ceHnUV7L9LwhemUF
7E9ps4ORJ7HmuMyIMv4xpP2mV+5zWrKTpcLo+6mqD3LWmvJY+BKmQkCnG3wy0X/Y/Z364tNs7x2Q
JpOGW9oAjYTniOugc6kBS4/C/Vkv/Gq7L5qcv5uhNbZw7pWb1OkiFCy71R+ldWRiKWwYpwj0AjKB
6sWCSJgVmDWNjYxhLhxb+5gW/1GwzOei/VHtnoAGmsL0K6ZJl2rnaGPIlnumUW0CSSlibD7yRj6T
PHsr6+6s8MWt59Sruxz49ICGxuQoGY/uZFgIArB540JiPS0GqjiGbr36iwK9gQ7vxJOqSV8dIFvj
Ulvrpd97N+r6sguUlWGSBlrPisD+io5gsDDLW3ynezqeODMergVLSJNBAME7oJtfDDUm89vdaP4W
fMVb5Z0EQ9eX7wCQEwzGkLmq+aTrp80w6fO6ivavvl3m7jgW66NeMRPwIfqdlMh6+FKq/FXyI2XI
prjBGY8VoFr7PQ0RZ4MTSCmD/eHMUBGgADukB1ifgGkYcJnO2tu4JdQn/GNN+NXp8BVXNtq3pRsQ
4bbbQBxhYJxK0PSWDmfsBv7Kcg7jF+rQhWMFz1Jg4EioDJYILGJ1qsviW13FN+aEOdbwsgVK1z7H
abxafbDBgDCpL+nm7iAq07cRA02DCUy9ZxSOVHqOoeDAf0ll8hwu/euptpMQRaeMuatY3U1XV/w7
OjWDduisIsCEdJhbnV39QbsV++NQP5v8kXF/rlVyQRS2jRhUBNEDQ71wKq27CQ8C+2oht5g3QEJm
Em680TbNWBn/LrUu3n5fB1IsHd+2UdnBsFE8J5vUr6XGB6j3WElc9nBA1rSUo0400KR+1ZannHdc
10YaqWdUTSzLNvXYmuMw3ds3Rb9MTvVaE6SvxXg3luIjzvoPQiSaAtIXn77c+2a8lIgnmoxpUPJR
21QedT6CqWdpmae0ZPKLS64/3PrbhCRfUj1QnkfMRi649ylVQzXvsDpuR0qdETKsy8CPptMcFCfg
ZbAprDzRLJ5oGtsdFWvAXD0l/Y4za+9k2S6xQYv09jX+ooqRuJHODVbyjYuriG1rbngpDFwtu/Hk
UKn6synnqzfy7ey4SkxR/WvaKMnkHVC5q2sAPsbksRB10FiC71GHpuayhe2hxK4o0/TSKg1hR5ps
RgLF9hm5xCvZIFbvnTmGYtJCuXzF1CLkGFrr+Do8ivjfGvwPJTZerJwshRAnEynQ3jy/SbBnLTuH
jDJKbMlRumF52eTJoJNeJWANEke7aYlxU6r11RSfbcNa1shfSj2+DUvm6SwjiH7F1QOP+31axRV7
X1RkyBDVJbOLU0rrN7La2K9ejJbb/mib3aCFAFqtkWCDNbG2QvnlNrv9hzlAJ1CGiYm2jxHL6kiG
l73CKOt3aeWv3b9QLHrQJ/WjorpYerHpXga0dU2+Kk271dAhWR0ssK+3vg0Jup0qDslpE9cVZx1f
ZY0FXfXFpr3L6Q856mXrpzRCJ3but4h3lisxXe0mlspQHkObPvBmR/gr4+1iGh3bLty7+x4AgdNR
T0blRP0w3xR6zN0qLPGOqFgWcFe6uUXYkQ6ng20WKG4FwkIemjS/JrzkNbmurqS5FElQLkvUzVE6
/FuYeJaioTN+rEnxAwGXRjr7amJ3GpJ/ajRdNTMfAk3XLGdPfInkIx6DKq1JHZTnprqulAHkmaSg
JfekhdTFXNRmfvIHB9AeHNpvucLOoVoTNUDptTgF8I4U8XJrqbkvqCI0sYlXm0ItMhtf8g8NFzUe
Yp1OLgWrQoc+l5eUS69vI7I1I4PXU0adu3jmW0x0lGNTashCTVmpBjN8PSNfupGUwsjJznfBnRnZ
+Z/aiRKuD1qqBUWLnEFch/4f9FnOsrTpvQogSqZgaTZ1ryXG63KyZ1Xqu5vlNfkrqYidsQjvPhLs
Tmwo3HDjN8TSo7ShgzWXpt+K0ofV2j1TCJwoqTPREZOGMmjTUI8l7WwNfrFh+w9/AUZwElZrTPve
H41iRpcPbeUYYc1+Rufqq3T/9S7QcTgCXT74iat7+ALyOChx0WuAXvPB9C1j8qnzaCn9poUMu0th
9tx8/ph2fxVijmJbDRNVZww+IE27BcoJyDeMtwb94ANDIhgy2w6WJouqU8ZUbFcrgzJN7ZJItcX4
SqywxzW9GfTEJFmUhimDgSvVY56lt3nKrut3THxGJ2Ns2rwZxcmI2SXIvyrnZYfrScq/3Yj7KIn2
g6fWEJuQKdklGEl3VNK3zjXxt3ZoxFcVcWTLN6xTU5gMZdgRNGM+phbd4W2nly5Bai5lOFMpa+Ni
TIzFY/jikknRLWBA5Z+W3LTg9lVQCp7ShMOUbFh91NnLNbXWG2OGi57Z9eRR4dZmLVXJBDNKPrrx
zhLku6Hdqg+zKd/Hdn0t3GGJh27MWWR3HmO3f2zhOSlOROADa47FzVTfsKnTg5bgcTVNqC1zqOTc
dEFqcECa3/1t11DwgRtaE2SmxkuKsJseNNN5YF1o7F8WHMQ6oxpB0q5lxZ+khXNe6moleGhUka5X
EQ/4OLHCZPnDFNWPghZOtFPEKRJhDFMTO61ivs/Jw9z1Z0wT46gGy4Jt/pcpAo2ENYL9ZHBIEI4A
9aifOj684/wr4W7qdjFVX7ei/Cl5sLiYqXp21iaxmkL7t984SFRUnRA7Al2EVM7tWWcWtLsBK98E
MXhW0PZxXC0/Lf9onflk9H3Fs/auGdbHNG6fDZaYXigU3GAy+BSE/gw5g28VeF1ywCrNNY0SdfA6
zlUyrhgY0LXocxrNSGrK1ZhozqWFXP3YTTIr9ASCClRg8KjCgFaSEbYwxAyYHMZfCzvJWP2X4GOE
gZ298VLibl35mPIdb6+15l4Zq4vhra/VtxSQezbikaAOoDKfWT294ddxGu2kou5kHaVmKbFUvngC
yzJPPiZx06911ROa6inuV4HsvcW1J8QzEzwXpE1gvIwwh2hYKi18i8ufCsupkqtvfWOzLltvXa+/
ZYIuh2U+5OwFMEucrQtF5CRhsYTtVql9utpyGeY4RTUYQOX6qGJyeZMeoLbNHEI2g+0UaGxFXEbb
jOe4sh2NpT9tPOhzwzlVXFbjDsKlXHyW9To3LA9HiqN/FbH7pfOzO6mko5qGy/hGNfVtYp9Vu+z4
+xDbRKpxY0L3M/o/GWdRaXNVF1/rNJxGx7qNr0pHW87epBCnFfPbRi+fLmJ/orFx98P1HS8CV4hn
lV9wPx8n9d85e28ZtgyGLWKF2h7qRBjQeRdtLO6FJ/E1qLVxmuY7iXzMTt/WNPzIHOVHh7yWTuaP
3vyWrniyYXnFICLN5GuFAtERe1YkdlCij5QpddkHz61PsLyif2QDdOQ2e6fbJ6q5ddQOedYt/W5q
8V2s9Q9JcWbs6z3x6fypLgs7o0jRmH3nsLDci75OXnPp2eI6eedNJIZdLN8h9XMfpHGAeFvceuzh
s4aUkFr0UhQ4n9ZLC8qRIJhVsvA+Iml5pkZijCvzoeSbMq1RXX1PEzLj9u5qBB1Q6teJukXGiLV/
c6QMlHII1ISF6EJcclow1jIrmFSOLDA4yLFqZ7rr/U1HJzBDmLusz5ONyuk09jM6SbE8Wo7uaQlh
2zG+bCwKKtpldpORo13YCLuUJNqrOGo51VTVadQDjbOytxKvZFsyklBo9m/KrcO9YeJ73Ub5hsUV
adUjZTe1nM56Hew1d5QEHePpnJAGy8znf0+bO/UApMKhusayTusjzs5qkA93W7xxJ+HzDLwno9CJ
mJ02h6kKqr48kdrP5HdHFVGO+2q4aINzMoYCb9P4lXbTd0rpKPzC2T0VNkUXVHYK/GXTlH0Sv/+w
NfM9F9YrxWNa26uP7b/ZwgX7x8bStZlpfVe9DttAUtVvnBJPDOBxMUVCK++78xs3e0q3pA6qg7On
qX+NyA9Hd9LOxc8WrIKcfwzFb7cFTjhsoTENgcQ43Ftw0/csJVeVWQA1UMN2AOUx2yeLBL5GPwlu
lFtqsD/ErLolgbIb8SbPYKkba9AEStQT6mhALdW0tYKsLXlIaaOfqcKTP3WJP3imsC9HV4UiJVIA
UJT7aqvCOzv6qeb6xGUVOXrjin+eKWFi+HA5gFhflcMDWemZLpgrtJ8wbqmTJ+/UHqh8vW4DSkZN
WQYvoiQz6HQ0zdf3ie7TYdd47eJhDe4915gfEgReNl2KfSYoCBgQohZ/FVPZiavP0V62W82mywJZ
x0qIoagCFFSwJMA27ZOHcQyee7jhSv2WUZ2FYe3aPWVsnRuatSvntTJD2hxX+7J7ZK7pmpIcw3Su
9hHjrWZNz43upCvlZ90tX07WkVKrYYAkbKJdH2BLTcdOTreURkqd2N3I/AsyJ1740GbzGdfnmbSg
guObYBgmRyhPOKs1Fmi0OYsP9lPFK/eLNY5c3aFgl2j4gcxOW0eJtXv+JJf6+KqnMeyLBrWTmAxQ
zc65JQrSCPQbDTJz3QZFvr73Y70LBMtafNV7k94C+MYZ7rNyn5z81WCSs2piFexe9Uigx+erw5TT
XAzlXZ2cwB3bwGxVPxm4B6L+4O9nna+OgSMVP99tLylZctgPJri5EzdImhNqrH2BdBgm89ekl8QD
cyRHFcnR5HlixnxSKUEGSU64KxWEUeg47c8rjlJhVefe+KES1P/fWOp7N3hVvBsTGGM6GRQCDkdK
4j1abOsaJ/VtPmu49oWTPaw0fdh4/Tdp3w0LZCmeD1myozyyPYlqEpKZryFgatZI7CT1ppzXtauR
kGjzVsk+TucebdL+nS5s+JAEWvVs9vZlfpP4ut3Fd0DbWbL/EurDnaYH6Eas2ynWbXzRfsOgEEPL
rLWWuhfwVITJKOzDLz8b8AsIZ8RUKFnFvRyXx+hVRBNLTP0F2fd8NDxR49+tan/eBj/WpL8J7EA3
vWk90/hdjOZVIVA2Ys7vaxqYiIk5kL7nGe4Wz3mn2rvQ4dqC/JpiTl++v2xj2fULg3SY8Y/QkZ+R
qbbPnvyU3uhPezLfbBlYUmLKIZ2wPfrN8J0os4KedE/32j3k8NQXUP38qHv4C50AAkwXae2LENnU
5v4yEvPBpZoimSm4licIF53KjjODeLwWYXZiVUiChz1EMt/aub/lcQ2voqbmj5ouxZsLxctlix2c
IwAHs4vQjmirzD/dRcUDWDxTG8IXf9NMqVJM4qeTMparL21zr3r/XVCxBqgI35rLPzQXEIBYmGDy
ugxOz7KbZAsmT9MfMD4SQodsMijWI8QiAIYJdkHavyRaOrZVOGkTcCV8qqzk5T5EnlMOAL36dAEo
7ttYiPunqlT8+qD3CDttFWDrDTKto1AW+WqoCDcQcHgywfM9vsj2oR3vC96HztDpfO7o3hzfs582
MYRSKS4TK2Slw1bUUCPL+EsIi4/pKZuCYROH+Y2dJcD371S8YUqO1fQiM8CN5seo6i/t3LZbuC4i
6MGXGnaC3bnwFeGQGMB5PqiBtVvp3yac2mn6fURtdzQNcYggeqHdljy+ib68W1V9lyd3dEIhLh25
yxxX5ZKyc77iGvubvxy0VXiGgJLYC+PqAP06BDP+EAyEfo+9aDFgFDKEqBtQMeDV3JdYQdi5cXVS
cVd687mMywsbG7cS1m7HdWv+f1zIL05CNfjegAsiOaR0U2C5hLJpetXWYD3k7RTMuRokp6EsAlPp
qfFc2NS60VAQCLdvKyHtkfSuPtFJ/bYinajGyjmUeB3eCHbt1Jw2bELpoQCsZyzXvExvmLpusylu
0EsW9cfSMkdTfYw3FFlj/F3wAGlylRBlMPcEEqEN7VMnLH+pUcKn5sE5tv/d73411A+WpVMWpvJl
YAWwh6/qJ657M/WYnR3ErVGU91hZrqM135de8QRQsZEHh4Ud697y7pvQWiBiDdPbZopXvP45ZFjf
xEZ2VnCSdvgF1kDfuLylLsdtGnL9OqUJEVECACb7qDaMVUj/AigYSEcWADW16atJQc/VVtgS0X4n
tDdM/7VtcFB8xxlrl1y5J33tqS69dVP3oEIrNbNI7engSONwFbh+91ZeEZGAGGznKoruqoNpItqb
Ght0lvHaIAVX+nU2bqmCzsdZgOKDo0Hp/672QyexN89DOHvs6pAm/YrcRo0KSmL7sOC6Zfg4Oxel
3o/iwXdN/IBmGlrrfzWPCqq8lfKL8SVXVWwC5bFoAVaij7UVqJg9WAaGe4pcS8XqCHUDZ3xXAA7j
dsiRYeHXW3KyyBlRUfafbTOhcn8YuHO3JLkaNeaIAls4haN2Fo2jCC32FkrdQ0HAGIfcUfFbuwod
GR22RNRwCC7XSo+JNLNGwL7JILKRuvynmgRS+RAIngECMxBuv33X90fARnQmhiSNQ6MzL12C3QY3
n5hmv6TLIjuZ61fFgpl7rKXz2M94wanobUztIsR3JxOf7Z9uI1ZntGVqfmGdizRy9ySDc9UGPdqT
nTFPTn5QbMr7LmBzfmjsBv5vnZDjd+bnhgF0lqI+L3jlUjAHNRhcB455bHhNMJdhKcTD3VgRdOX7
5NavtmnpIkyfcuJ5jSnINGQwbVEaDU4KEC9YhMVnmN+uN//XpCXVP3XDO4osmuhRF1sRYatI31KY
15fl7yyMQDGtwLCMIKHV03DW08oLb419KKqTmF6bRI9bF681R2+GHTOTEWMscdhKaKZ1S5jM9Py3
QvqypehCZGBfAbsW1qN1tpviWvesoA6ymY5q86OqOuKLbjjkgFh5xrgYM9nT0UcUz2eneYj0OPSn
Zdhuk2neGvQUZtcSlzOolhzXdldPt20uES+Nayz+mwvCMIYa5ohopAoPKxQJBUILN0uGRgT13vXG
8VI2MuxJO7FqbjIVvhA9er/71TkpxuitPa7YNTLjT5433Hbhte7ReDR0wDYphwTX6YUDdcpfGZQF
9ZpS/1xoziuLk3dei1fXqy8OzUSbGAXTc8tHc0SAPq6ndrr2v3PnZEvN17mRrb3Cp2b1zbb1ByhE
PRB7/W0Wq8cKy1P55TOoCyOuWOK8Lb6LrIosUw07zi9LA0LS2L6oMWwdBL4eC8Oj+jFbjpeqlt+D
TnUxf5XINpsyRXn2V51wERI12GAmqL6wU3/oaSgxqFMAhrZm7ol1PPFPJ6XB8yzVl4J+odDOY9Nj
uRUAa1IIFu9y+9pNfgbOKB3ZVL9OisSG09zzsOcvb1hcJrS76aN9bUvLIN3fmTOb7GYDmlh+SZYY
kP/gGbW4JlB52NDskbvRc76xcgD/WL2F6F26e2zIqHbgp4uvbcFPp623/FdLHzFsobV5GIv10nXn
ZUmTnFV6Wgv70mjPuKegxmyvNpuD7xEULjiGwbDCtS6QREf8mKz8iDDJEedCpkdtjhATU9EpvlKm
bfGX0bNXATnzxExRRVut83fm00Rs1CwTr4f51M3ArihI0UOZ929mDw1gt8ZA6rLsR7zlZwBFJyXb
eSkJjwWalnFU1lPMB3cjQfqYDLw2AGkyh0iW7M/lxEthcIcbXq7reC1XMp4NOeyyhO7gPgXeNzde
CszPqX/Gq3nJJhQFhyv5lnu2h4TnCCKhXKp6vTvbUA9jjah3fDfrGjN/NKj1OcUnBisRjsu5h4m4
f32EMt/6gXQgqnqjaFcJkDweQqk3j8wU97b/E5Pfl7/j8YeN9aRZHJzy3Gqfipe1BJA79brYmMCV
jJLnQ0KLp9lD3Rzzj83ogBUVAPHWd3vG8rAgRFjlq67LtwIb/sK3gIyH9nulDFjluNvjPjnHXa72
LOCXU8FG3JmiibDMNHM/TOZDPaqnFJNa1dBTOv/qm3Ot9Jc0bznzrItLiwwxNhdsUIlptx2a+2TX
EODW8/yVcLM/9r+HPGdCW56wPwmSmTwmp9h6n9Lm1W/tUxy758RDD47Ded32ypnfHTcegb451tm5
49ieSJfUBAd5ndqYfGPL+4E1K+aHil3P5kO654pWyDZsyT83TfsEgQNp4DwXy1dugucCVbnPfWh6
dRMhXoVusbJ0KUPHhY+TEsgqvjI4Gzg9+dNLkD0NzIcO5Z8LBD4dYBsVVM+eLUah3u15uHFZjc2b
tpS7n8+Fe2pkkc0fq6TqkOEAIViwrhcGQIkjB35oZ8AEXGQezD4Z0d5c03zHWLiknDYWUvqANaA/
/saneo1tmt+YCuSelXT2HHHWw/wnwyXxk27IuaJY/ZLbRAEHyO0nImV7HqKqf3QFu2X2/XELyT9/
ptKM2phFVPtZ2Q5+2DxKaPEeCnmAlXCZ6NFQvvTSCpv5zof54S4DsJhP1a08wk8FeJaUt98t7p1e
PRfsIQynXHSg5IxYhch9X6x8uYj9q8A60el5a6zbigZokITKwH5yAcuY1sE1udxMSovdbQGtSJS+
PRa+muFdjo8llWD2Bk0qIztWjbfpu4ckMZ5aoPs2+DtV+sKk+oVha+TGPW1TCGuKgb4KnJnsIiZo
Jo4JIBOQws1OPCP/qzNPCINxW5IuxIx6aCXu34y0DAw8DpuSfUTyM29KX3DPnXI4PQ7PrWINNA74
lbt3AS5sXs7bL/y21GiXkbOyfMN72+4Wf3OBRMiCKYGwx7JxQp1DMxv9ittFkW8HGfSmvGdVfuPW
7q4/3Qq7FB73Y2UV3kwpK2ZFjhNu0/zggmy+7k218JbtV4IqIxg8ihwbnn5SgB03vfDVYguWrYXN
poT5l944fjauRCS3Q24tga1ZARfTOLAxy0z5v9VUeqmRErmnidbUL5ol8U23l3z5tx8wFcXc0s+q
yw+wEipz4CPQO2+jKPD5OxtdRn9GrMTneaVqjBDuyKiqsLAudqWKjVOlUsdj6l8zltXiW1/ex5rL
16qGygTOra2fStM+kzl/Vq7x2BgQVuX3ipcwY4K06Ulb2NktKhOyaRBFjCPFApmZpliXpd/D8dn4
+muYX1mTB7AAu/lSLzgAd10ID0jFwns2CtQP59RdOOVxEHpw+AAMErOASSUBd+DXPrNIg9rbo7la
5WfCPJpJQMBjOOZDoMePBgZF+7vLIfqD7FT4MwwBcBCv5XLHB5wMJO72W4LKwueqO5qFAnBp/XQJ
R1QVPZSdeSzkypDBogoNJbtI2kiwUcTcgCD7mR9K8xcTvyda6ZnYDcyMzyYIi1FS1Jjgm0vWEwHb
FjNsa2SX0hbnrARYLDCx8bsBPE7LQNPg9GHtXfQWUHJ/cKDeGVDvVh1U0EhGr3+KYqaDB2WR4VzD
UKYkbxlRNJNnPMi/66I50W4jnf6fjZTLGzlA1tVx7694gBvoIJhfGl2cWtF40B4u6SovDsZLBnh4
GmOZ3XsYVBkry6K65kbx3LhUW3wvYd9ieMoEse+xiAjAb7O8M7pOOMkz0mHzBk1cLe8lI+nIG9Fq
xlm9qjqN2DNqo1+jPe8evE23blK9E8vaj76oI0MHfjRgayvnPhw+sAFbTEnoA6NAW0lLj9zJhfXh
xSqqC6mo85Ri9Y2DQb1QwtQeJkT5rX5vnqKdXvUyPo36m/ThYf3oGFAXUV01ki3NHwUqhXXRgKKI
erqY5PVsOHD50JzdksUyG4HYpA8EwJSP55CrLBdjYr5N8ozx9ZjW3yTugl6OvoOdfdKQcKSPyEnm
m9vPZfmqeGZb23ptkPRxcJpEYHTYJUC8ztilEpQKO6VimbBKreQnHADFQAURnLm+/61y9S6cwjN/
ZGb1xfANqR7Eq7lGGrBZBWDM9rDdMtrikhwzmBrXCtv+q5QDl3f7Gh/m5bNIPdLzt98rb3mF57QZ
9ctcTlz3aqTCYzUG4ybeuAOBDQrw5nXI/fDHFhbXx3xwjzavzIY11sKWidHtnOnzeYNFJqmd2nbe
HZgTgHaY413NPc9adenXkS3KHoRtJFdXqDMKsAwm32mAh55cp5o1QTv7Iln9mj8KJdcq3bIuodtP
XppMEfdtIK1FEWJhWpd+Xh52RqfLhq8Zkx44TAvT6cDKiYGh3dMgxK7ggBmneC9/0fxywWsIk86i
7MMgUvefSkA3xSPxv8ya/rMNlXblUc16BypBs0aLdV9rxS/vmAmuyVBE9nqYx/Ga52yUUtg/FYJv
00bGJEKbXY1mXXKgSQsvrDCMK6y3NfnH+BpG/6dRtoGB5x1OcxMVxtVQ+FkmGaQvljxHrjWHFgvU
tnS+KQHzILJ3se0tLA8EU15BQqmmNor5YaHezg3Gew07bjPzoJrgtZXGsbB/18aPKiWpZxBaqm7t
uN0rK37wfyY4qRePKZ4+x/+wS6Xqh9V1nwlcmQroePGAmqY63TUfEA+d7SCKL9XvcQM0y38SOG2D
wSAFjZLlb0Yunj0Lr7ozue6sjyTX7xJOp028T6nta3LUTfNs5PPZNAAXIsdt5Xngc42yBjcVNfPY
dH6ejKCB9WPzoUPuy6Y4MvMp6lI7ZAJwgc/qq46ljRksytb8VIrMNxyK+KglXbksdZ4bGww5KOhp
GaYKyH+iDUK5xeBZYmrJp+ZRWtpjO85ZG616R2ZhjDKz48b2HxwbCa1Cj1eM+8m9Cyalu2+GhYX/
0A3b2zaOz1z8bMhZVJYRib+ujSksPSVWzv3ehT+1PkYZ37YyULdo7WlCncKmEwD9VFxjZbgAB5iX
CkeAeeZ0czWWeQR4sCXFAcTvsFfXMJ4tqHl4R4F4cHjjU7wW8rvRet8wL7am8uXD3VMTkOee26P8
WfIosZ0u9uwXCbCgApA6vgYtOS2Jem+CFNW+Yr1jo9yrLWIlBqRt+NcgyLSU9rUqy+unal47qwV9
kh7LMijwhjP/5HTTYYdme8IDBV+t8yhXfjkAM1tyGVke2njpJeB7Z/1rKiXX6M0f4wyxcQn4Nksm
TQfHvK5pQZu5QQfCA09AsxRhm8BRnYswrg7Je5IBg95RVlUL8hRHF+WAp5Hv1yyte8KFQTug2cgK
WggG4tTjvIRig7hrjrtB5iDH9LFHeVE1cEn1h4TmsgXxEAhadVKo+tjCXIdW209hRSrE8meBqG6v
RB2DIT3/rH8PbXN1OkS+hcoSlIZmYYjpVLorW6JJ2nS1GOX1C7Q0Yg05Eff/4em8liRFtiz6RZgh
HPUaCggdkTpfsCyFVo7m62fRNjMPaXb7dnVVViS4H7H32vF6QB0UqsvFKHcpE1LpHHM9OWFraTmo
ofEMgskqzmI9Az2uBDmURNFcY4UXj8EJekj0jfViXezYuCBlvUjGI+UEH34Od21fndtXS7t3WRDi
vEoj5UlhIr5E9qYqtMii2g3iy6gKD2U1ArDRL2CSsrFlbBJ77IcBqsMXOUPnPvENagQQAw8ov11m
bgvFbRkNO0w8EpauW+1TnCcSeSTRAb2kVhIkIsmJ+Rroix6nA2xZKM31gjeNHD6TbBrVuDpKdIM1
cyuH5pbQq+ppyEckdee0djBp356iOj7hV9ytXZgehN3rVHu9wFLYYN0P5/1MtZiPGMJq0EzlSpS1
9gQMd4g6Jsw+Br2Ge0jXlWrNUOdz0uZDrHZeRgkmiKZxqmGrMcEre2KVtUufzns5aP5E4nDIK6CK
6lMtlI8MLzntpLlwcCm3gvt1tq+x+ApR6P6fqGJBLWx1e2Rd4rB2nNWI2PyOW26HAKU2gY5vXBwq
5TWHTNxQtCgTgUhDd479n2pBBM1TUkg9MJeb6agMlYEt1TWYHHa/7ELbdZtP29CRaiHaB0UcUCqx
9g6ItFEnqIuyq5+WVd0qJ726tnFWEwlq6NhCrIss9xTG6I/a5dqxwjEPERt5XVr4n0X9qSZIZGQZ
NCZRgTUD4djX8MClo9xGLtyRZ9f8aTjL1JZzg/rBOsx0py5SaQOXTUb0M9LKqfut9zhBSCMIw32a
jYfZUA4OJXK9jxXcJUrlk1ZxVgyGY/80L2tjjj3z/IGm5lQkmyLjlO6g4dSQLJrwLH6XU3HOVGgB
EI91nvS50i5f1mdWKwGzK+LHnA3YQ/fN0qhOo/xsdASVzWOQpuMLK6idOczvvZq8ae8TVfwAvrDi
yLQQ1iFljE/zSEadraIfKi6sxq7yYQhAfFPQzMW9eYHs0OanKorPZWOdnZC511GdSyik1d4aEDGj
xLNIqh3r4jJF1YUxOvq04tLraGc9vDjjJsJQHgfNEPpGb/hFzaQA+z3skt2sJP4Y2x6zCs/eZbCd
83jw9WvsWTNfCWKqliSj/mGOKq5+AqZ41iEC7hOedRPESXxvzOqBguvICd9WxqFWpe986051gkqX
ZTBm2IDBTuJwTy3Gj6V1NDR5slVxSp38rC+/1dA52DDRHBTqTAuLkeprnwhEuNVldjMMmTNTIYTe
7c4om9cOtN68gPbhvmlq/ZqVWxq2U9hoaHYddOk1+2N88Ks8LHTJqUydc3l0QyaP5ogL3fKzogw6
c5f27nZ4zgFmT0oFdnWTONQJbXxVekbMmB+Cs6gpfadjRWu3mIfULP0u149poR8HVH4KVQzfeI8S
LM7PEatjnW0PCxHYT9MPYywBSQ1fJK/LkaqBhq3Z14jUYbaYxY01B6v5y8zQi19augxQ8s21peVz
1tWEqvk2Gs6FeTZWWM9gWVDTzYe4kV72QjdfzRX+EQaIQC5Dk97Q77rInyXS5257hBJx6ESO+ge7
PuXqNiqAZkFiYaeVGFdunVtfWHcbsnQ0QGmVC3Zc7ZmbgP3FeExeFiW+qUl0Ux0kg2N3XTIXdjP6
bFM9N6F5snf9plQhM0KZ0Pa6zglhEBU5uZ5b8NgBoo2IlWg904r8Ze3fRR9E6Ye2WHvUNbZJUveL
uTEaVoet5Yne3spufDXE8Db+M2TCEgVTM1/WQlZvRqRrWxJLsU+G7tizbJPW8FA6cVNq85LizgwR
B6foHnomBgtl2nAayTuKVk8XlCK7Q/NHUSTu5u1TatoVSHJWN7edys+x3dq3k5QBF6wBlinRX91c
f+kRkyVrpsfBhfiXKn91KgryrgcFGPVAgJYOduKJs3bX9GBa3uy4PVK0xCwlE2EQMe65is1Cf0DU
yrpR/aWO71m6DozdYwbq1bGRcmC57FLiNPnnUEGmDguvP2TOQxlav2FznyPAqN/WhQueFLcfsQvm
frg8HZfRjeH1/He2+Fgi8kxMm1YE725qICu6MsjaagbaG8W4m1C9RmIFIA+n7MpW/C83X3mYrnbG
a1KcqUf3jlseGiaaHAoIyiUCFtFa+5romXClrRUPgXVv0vmx9CdGYbj2bMq/BKIbkx7eRBusgspb
OYsxgPtVkkZpsLuzaBkXPhEk85WJeRrCTxmbN6WIHuIDLUiITAzIT6hh9TKRxXLbgy491iqpVrF1
1IyRFUO8igp3SNU2GZtbA4BSigTCCr/SFVy0QRSqm8/KeEdm+g6G5z1S3TdHKd6YS5B6ubod6oEP
yqElGRiZQYSUdCoLjnIeObRVIGVxUIzOcyJVYbawvlWHGvPBUmiB1jBdqR7OCf1/t7yu+jc1+laZ
CvIDQY3eVxotB+1F8RQImG1nC7DeMyPh5WwJ57NkETwx0DcY6LOuBKxCCHcnpVdODuxQeaj48Lcz
xuseKH2a1Id6vC1dhB48Ye478QMQCFeddCVP8YuJPcT63zBpjDW8qevWZKMYKj0uKxhGjBMyiZ7x
ZuY+2BudSXk5x8SCrDNJrYSIfbJHsjK5wgIg//r8h0uuV5wD+NujocMZtSm9k8CdqmDpZFATc7Am
W7HZHtHYjUh4HHvNt/rmYTykvBxmf7Z1PBFWeknYV6byWnIeIWbzhH5HrbXu+Qv+ig3HloU2N2pc
wp+2CeiK6o/KEJyBC7zhi5t0V7TmF5V/T7dmmBBS/iacgwo1asfirYZ8Q+bBWh5qTH/oD/8rD1v2
pxEiM1zzpLvbhg+uIlfii5IaF4vsKVAMrvGQpjwonhPqJB9LP9e+i+YWM40xMNlkSPej+JeOVrRz
x7NT2Ce9jU9xzNQDDUm5Y7e7jYzspOcSrb996R1mZQ8Ok/+U0ul0MaGcM1E/6fZRGeddw/60OXdl
gUs0u2mmc7Ny/f4yxH7elju0+Fe4WLfklkLScwpwNa28YYS4hTOdmnKykKMAGfAiuWdeUhHPAQDl
xQKghqAdtapM/gl8l7nuPEhm7wf8pjjRcPkWeE57q3im8BaQqs7Ny6i1L5XxE4rmXCgn/AcpJ0QO
yLdF7tlox2zujgu5WolVX2fDuNg9bqq9nTOyKlHoE1rJmt3UP8uMZNUSmFL0ARsOd5uu/mmQhP9x
q2GPbgXzrLNDZbyz41dczxuty9hOAv3nNyNcLKppp4EmQUklAa3lOdB2v22tPqeUbPg1TQdDVkTS
A3OGfdw5uzb6OTDNbh5uGyE89JFx5cNPb+By+FHd4RkvtywpkQySxGEeLI3Q+k23J+ebInTbzMaO
XJdDzOTHQHQZc4HYhKZ9kVXi/JLo1jGDuQSmdMevBduIvkkkfeC39s/61PuRTAC0LOhY4Cq4axIV
84s4GqiexkDMXSB0xl1dEdg93Sxub4V5hfUssdEliJUhB7QVAMptR3lA1NMGujTLL9qVm55U57xi
TjNNF6nFdE4O3YcFqhzNUJi2rzm2MPJkgG7ZXjJ9KBPuQZoFPPhIi1Fd5sgTBXtKvmLWtYAneiRJ
bGdWz7pydBnagsvBcpAcmZ8Hc4jAtWOV2FEdV1tZDUHdnFwmhaoIsZbQUnZv07eCE0SeYeWl88Ul
tA5FVwbJhqS1kEBee+BX0vW43wXiaK2GEW42FFMhJgpkwJVy4vNMkuZqjl9gBsGovrDixm7mDtnr
1GevLbzxcWN09kf6ljAGC/TxXTjfa4IYIXVMUJFpDD2aGWwZEjltlh6ZbIO92mJR7wTfyanQn7nK
Ah0FQNwFYfHoFM6V8wxUR01/hqg8IkJHsuGTdjJSLfsL0GWB4aTHcJJZYqtGb7rNkgMPpmLjgse+
BrsND1hSsHgpFs+OM0QXiCo6JH5EJSmwLMOdRuBaqBJZJDB4xwcBpVdP9YMSxV4C86t+VnP3EqrE
Rq9W/kdTYgKwNg1b3pmNhm4xR5+QQfAFvtmvrNpjove0EAGx0b0oyh0GwHbGHt7BaZotlh26JzEB
kvXmLULn8tK8oit8wRffC5rC2l9/FuAJTLfeGG17AupCzsHVccVlnbOGzFnr2Tw1Y34cX01GzYJu
rNfxeOCVQwuNFndAXI+4UeIEBD3vKKcevYuBywycdtOeIOiW9ucwZXs380lr6BOs9ApLhvAgQ/MA
Wxta/t1xf6n27zh0waw1PslYUQvfGQOrxky+KTyJXDVV60P1ldbMWEtC250Xy3gSzDZj3tBxukzX
HMlVVf7GiMGldBeVzQSIKz8zTq7yNeCBrccrkheME+atKJx7SK2aH4olYx/cXVwoB3P0r5bqZVow
17qvtQ7kzHI9LprR/ijC6WOR8cfQ5eQV7kpiSrmZ+CD7AymdY2gicr4sbMsjOqX4Npczg0QY90Z1
Uv6W4sCeDu5HcZgxxCpK5CHY8CyyBsRy6BW89y2l/49Vt+huPMNo927FkZKbtLhMMzOXy9j1Jr6I
WktIbp+6IOnI+3IurmOzkbfJ/t0z0UrQDmCpC1EAIZtvXAYGy3QIS5gJ7MYNhBq4SalAkmPE2QKY
lvWSErAQC1atXcLEcpiMPXcbP0/Ds4EMZDkkdP5/sCoQxmElyLdB47afbxWeaIQ+hV3vzWQbDeEJ
hk/UMFbVQm+k6uV9ty4NmqVBgZB2aJOfmNt3YULUMSHSVuuYABiZ3hwrvY5oH3WwN3okThozQheb
BzoQvGPoFrrYva/P6lS/oK06OrCRWlV5ZPT3afnWodNJzPfWEgct/qzCXxId1vJjs30czNceSk5m
FHwHsBbnzIsG22t4dydgvZ2XkMFoVBVD+pEwMYx5OAsUnfB0XIYVsU3NuKptkWQ4yeBVLEFomq4u
NQlKpSjn7QWXS9LX/CLUye8gp0bBguVxVoqT0J4226m+KR/LAimdPN2kjDzdLs/GG5pdRoOTX6NF
azFHRH9kA4AlA36scLb3J7ylt7Cbr5JGUg+iJmED2vhrftQMJAKvEzarzuQ9wWbVER4SBXGjBoB3
CzwKpTVACnxLlNibkfkSYkFd196bCkH7/6LvgSscwpCV1IuNlqXpdYpD7W4uqLBg5rIUQt0Dr80+
dM58UIFHD2y9CP5RUBZMNrJF4vB6HDD4icN1bZQXh1YlY5QHEUTwy4hTMdlBF7/r0r6HKCMmjdGW
66JrA27H77doXID05moPB45kPN0rgB9PWPYsmMvMD9dZIVzLZUeht+txllTyGMOd14Zyl4NoaFZE
wwqxKkAgMQghRq2BsGdF/fEtJqC9fBI4s0ubfyY/V3IzEIjJ41KAGlPYkiBfNVnQDnQf+KXqkowK
qz8sDswDrDiTrXog4FB1HOpty4hVo4p0FnZrqNXvdYJVcc0c6LuLZSXXRP1dF3JdL3e5eo2xfOvL
x7oMxyty/tmqcesryLYU6vQO4JsrS9gt7laopMWR8111nMDwbK7Itq/rA7mMFmDqGVY74xVAVyPK
xVY7JU50FuM/Nk0z/MsknkH8sF/hhZmKDhcOdiKie3YK0sZBowG1yqMq0hNT+xq2NTDg13lId2tr
tXBmZ0Xj0f37Lja1yNaC1ViaYX4xZwaE9Q5FFNOeP2QQ1Cs01jjW+meG71nQv5XucDBbFlX6Lwsy
FLW4M+E/X4kGLFhA1zWooC/A/v5Djjl8bi5ySiV+6SRK4sb14VAElmYjtBjVdbqfsQhNPQPFdRxT
ucHeVuDYM/zeme92iyqlBTk2Y+RBACihtLUYM5OKmUvxvoJpGDik4mLWy3WxAFO+FgtWSX40WumF
2PlYY+nq4ru88Gn7BjoSCpxvOrBQjDCYcZ5L5unzq4TzhnWCbdQ2pgPFft1YN2kywpf02HV3Mhgy
uXZ+7ivm9Shqwf9TtJAbCBPvilCCZIyvjqYUEmqBzh4ZcE5ATlZL3xruA/E+4Ah8m6ioCr8XolX0
1BaCYptsk5RUUSafGyWv3yk01RI5FoPTDKNOjWlgoD9mEb3Y8iWZjQdFylZxZ7wZyKm7A813r5Ye
j8ihBfE4rRjZ5W9v/6vyn4RBmzbeGMDm3cylgEIXDdAaQ1i1njiPY3kx6Uln9Ei6SnTfUt312o+Z
/ogmvMN6NTBvM788Oh8ZT3wNztwUr9raZrHXxg/CKUmYBDk3oNZ5KzfbHxzYcxCNn5RK9pLgPXrB
QrbhL4nAtwHr0nC6zcy/8eUcQdgDNdUBeBEvVfcqNKFdxffUj9m5YepGc1AxSNgbf2Hhg/9PprsI
HzqZSojvBjJhzwtezAoXVwG7N56QbrCdjLH6gnuagmogKuU4IvVr4EjzTq/mzUlD+ov+uyPf2p22
K4LAqDAvUayeC/TbpHKcZEjkk8Wmp2EnzSCBtJ2F1Uv44N9r/YwC/l9P8movykMVIW/fWqQam4Dt
TbLWlOIVN9RbOr8yFnQQLGXYrBRY4oTgWVd83WcTZVesfwJCf2AIlAwBsHxqRXH6LzYy65KALDpN
3lXnqWJmAR/sFzATgO2jtXO0oMRChWxkxRzs2nsIfCTjr++UMUIidiwNgy2yGG10ZEz6J2Re7Uyh
RpvbZOeZyNJsVPE4Jle0zPu2eAy4VY0EjySJvoT/kKDBG3ITLffb/CMM3G0ZSmlHBC3t9IC7XN1U
xrDjRzBbDCsoPYqQftLpODV+RejNplUFZxAnI2j4vSRFU1b0flU2/x1K2l+MqyZeWUzV1n86IDJ+
kWy315H+E6Y20NKGHSDytuKRos2aSqxN9nHKewJZ650p9HOWIWtJQVJKuNBNe9Sn6JTSR+gn6Rkk
ntJKdUYehJbcskIJw9yHPQRZMPTrUQYr8Dah97j1Nk1kx9jh29CxsCiSZB3LmxLU/EjfknM04rY1
5kuUsp/aJ8yL+iTdmzQrzL8WINMyTeB5l770dCwoWln6M1OQ/L0tUY610zVtIKdsMADtHC5ehanr
tE5dwZzOISDP3tOMmklXfhAjyCx8RSmlzNsKJ1A5mBq3ONn8KSh4TQRXW+TvKbDF3E+l7Re/BWHm
Jj/woVdOiMwY2CKq9JeIeOzcuCMruHGJ3yJiR0Aqgp19KscMPz9bxlM5nEdU3hFR4KNXYTPOAXRo
mbNXANHhObMQOJdcTHaDA8af3mBSH2RM/zFnftkOfiMzpqJig8/f7zBR6EodoBhhmgT82r0YM0aD
rZu3D6N3Hmq4S+f6Ng/2BQARfpp2DfmZh/+/pnSuqSl+ibTfS/Hb7ku2fKfCeus0HrR+Df7RSBet
P5XlGKIaG02/6rY56mCFZ8Yh9qAmzs/ku1okaCJW8zWNBVtWCch1yP7GmPntmJQ4r+6/FVLSCOBK
rcGz3fMIrxRoKioJqfoCmwiRGpHCTh4r9+r9bnUGcHKvQ7woaUJimpAxsjGMtVQ6cN/2I3NwBc3G
ylBU0BrhbnXWdBrOGDJdfCYX66PTqdY1Jk1gidGaT9klq3ctU4eGcY2QklCM9CbTe68u+84wqUsO
4SoWqm8CFRLjYvSf6UISCGyuMjkmBgMkgqsFVXxF9d6aRMmPYo9wLuvZF6CGU1TzUxnSryKNv0yE
9rhK3Gb5mCf5vkJ1ij9T2F5lXtPrJDuSetLxmXCIhAL3xz3jBUbrsBP9hwWkoQvPJWkDeLksvEy2
Cak9WG0Fg8ExWrv+AE7CLIygx8VfwD4JsV8hPQMiZIGdGTJ/RJygpKWfFvRMFvJiME9V7xVraDvu
K5yHnt3lXlYp7N6QP7OHNL5sZ7xpo7wyR84lyn0isxCoSoTJ7qYS00alXR8RrzGc3FdobwtcTK2r
If7sdhhpWQifWitoi29JKTufe0M8RykfXTffjBZUOrM4Ff88momYW+FYEsg6JcQWI46pZPOYovDJ
KZjle2JM2MJBnWJHplf9GSHsiKI9jppnH3QMrmcUqM56c0/7BmJxNldsmFsyNSYfBwSXrsLeJAUF
VXJcDfJnIC2QdnzFtrCgWY0cYnEQOra+05teCy+gPEjooOxgnUES/cCGY4qRJt7KtuQJJza1y7YV
kUJkqhmkd+uE/BJtCzgp7bYu6qcWADAh0qP6UpuPlOYowwkJOXZCrdzRsTV8XjW1tclGuIi360eW
AKE3gD0hVyYDAVnRHSWTlQ6ebGMvIpwj4aDPonfIxCllm4yORFTLhaF1PcHPme5tx/c3nI0Uagaq
q+GafTmIO9PNCmHVKHotKCxEaxxUShANcTPEaBMx9Ky8ImXwif8j18T6M1HlVNDs5kV/GZ30ybm1
H1yVFVRDmTHTYKiUvpEL5ZrQGWLAMRx7DucB9lXjjRyxnTzCPt47sA8Kpo3MXNUOKa85efiSvD7n
eFwl4wdWsYfpraJBMjg7aLE2a73WNCXpkyBvIakoycx4V/jOjImcPqR6DFV26FBqFwB91V3SgeNe
1VGsVmWDIepXjtdRaRGME1DnLrRXvKeOvYk4sshhuTd58tBMwow3eU6WXnatLwzSeEPu9YjaRDkp
iYrVADl1+t4lI67s6p5r4qYP5c3odnYFfZ2pNqUOp+IHP3mCEnjTozWj7cIltc3LnwgNSMwCUYJx
W6DZJSU1V/lAc4d/+DZx8MUxGCDmcMwwzHLj5F2g6RqzxS8d3ykzhM+IzF3WdpLSK4JnptKyImtR
wQZVzmWuWejAluC24qRuCBNNFrSCKNvpB72FnULJcllSntb5aTW/ATEwuY4zM8gYREvlvYKfImRz
n6xtjuPURbmGjQxFMiT/TPc1QwXTsPjtjBpy5IoJKN1pNk2if9KXoY6ehXDvMUKTJLunNYpk5Bw9
w8uZdR5MMQZUuE+J5iarxYH28hwQ3BnIbGtOOlctgnhBm4epEaoCLKktTlpoxUFJ9boaIvSYc1+r
X2ZOEFO8OMjlR1yYpX7FDd89a6Jy4ysg12hgeoL9pkQwHFuGl+uYaMGGIlXFUykRo/W+nmE1Xb65
x3m7VR8rj+E83XJ+mmr8ROv3yP6kxRHXLnhdMCpvfQ9V1AYrNDdEMiY4f+R+QIdFFLZNTU0Zt2Ge
5ydowZYRcx2ao7F4M35wp2nFcYC/93cWW+gfwQj50jHFnspG1xPgx9rFXTD+/imYrk33dBooJYEC
mz/qxkY7wUd1K7/Dtj3Q+EmmhcP22v9Bf3CUOqPpxg0IzzlBCxvgI0ARx6lCVEnzMpBdZ+S/kwQe
MIIm4aIDRtA0k5s6JX97HL6QK3jQ7egF5RaL4w1HPSmtyRep9YKg6Y1AeQj5G4cnkdLa7zhNyEwi
wA1hPJg4/tu9wn4OtuWGwgKdO3vNbnXdqQ2+FJwGRfjqKorv1MRLVlvWzOsds1WLz5os2hWF1PIU
O8wExN5UnqU3nqKbHRGYkWQvEa433Mhyq+MEc1Gy0Hi5gicLKbFB8GxCYBTApKPxntsdcA71QJDO
Gukp2ktcsFA9GfvUZyiKjzYmtS6uPVUlpwlilsW75GZs3N+SEuGhhSUza/krVJtMHzkzW5IEm/tq
q8j/aQtXbYxLRqW9MgbgOOmV7TNs2FklKRx1ag1mRcfYhmIgZ1e0t3D/zr16yq/TGAOxt28KbL1p
sa+WIHyDJPXBFhtz7s6uBdHqVIMybQkeHbnYF/ikhMHO5kbkDuOqbGOSSGPMt+XI4f3Rsar5W53Z
eyzVDOpub1PAIWE1O2a98xND2wyVCKNdpU+bdv5IYejZDHkLhs0htC8jCtzUJjSOCYtb+hmFKynH
aHsU44G8p8VnYBjKBuuM2vnIPpHHguFmtrIuYT+agiATF8Lw02VSWfxx0RTOMr41OHxNpvRjjTno
urCFwJpoMUMqUDK41NTue8N0D6e/+Y4J5AhPqWZ+1AA11KEZ0gdUbQ8XlGA+cibD0t7FBNdrfbu3
ENr2s0P4LYgksyMBu97Y5XwghOhgkKFkoDlcMoKQFnqRS9z8uMwnAKDvJvOln6nz6nO0/Km7b6Cg
Dh8A51xuvqgfzXAVg3MVOoS0arjF2XRDkbZJSA7M+ntZVvdU4f4fNzn7ejUxNxiHt4Qh9wMg9vSQ
0g/N7OcM92MRPXD/rVu9D/O0RQPWl/VLhLbBjea3WS3eOxJ2NOOUmwoDFDKGtqY0T/2gImHeVxDK
l1rgdIUyzmjdbg+DFBQR9JOUtMsPUluj+Zt9KUea89UYbmMojk+TYE/MInOCOk6YF2MxsnP5vFW4
a+bPuCaXRDdCHw45wII+1A7xypDtIOpQFEau7evp15r4fXGJj0OUu+9AzzeAU8qjQhLJSIed6t9F
nJOVsOBumZ4W4Wzbyf3Su9sIb0Bx0Ne+db9i7tVuN3wweB2wTifATzEVgz7pblpIdiZrpmxnC/2o
A1Kt+Y9UywmwMShgyKM/yla/9/qLaR6XvDwv1sOZACjI8YJH5DprWMVJpnIOUdF62YQxF7J0gpyL
1W07on5OaavTbwd1aaRDV4WjrU4AWdkLdh1z3Z1r1duue3b7s1L9sZzVNe+p08sKitcfcQviYTuw
ZbP6CVTL5Am+YAWzmiEd+ICGv3/yVrfy4dY86b/yBpE0xtian1c4URtT1mtVuyHCBt0pW5H+jKLT
bzBdrpuSqlBR+5e+xp5kaDFE0M0t3HMtswcwHAhWJYFOBpssshTOUgv6Vwjf9rLXobqNjJQFyLeJ
QZI9ot3ILsMmFERED/7GmeBWuP/o71T2Wk/DRAHpiF3R9Ts4Kzs28JiuJxrT8AxR9aKMxVFx77Pd
34fcfaR9thcRpCoGm6ifyIuHitLk27FFjzeB6dN8AXwtxvhomDhNGe5xwDQQRJAsX6OF4B4rvlqf
wGw8MWqbPKw3VEGwk2Bt0ckrLP0hhqqkqhX0AMTxwLbhXQtUrNI465ah8zOpetV/G0lAAUWEd7Y/
UL+wvOQ3+GUgrNc44bjrREP0tFMFTvFoIEI54asWBTD3dJXpRo0zVCNo8uzMcK8s69oAbNIvK9q+
rB6TwJHCkvlRTl+WeQt7UifjCBdVFRgABXQxBDM0gVCdg2b9qnw7CQ8Rj2bzOuMIqTB90Nva1Rmh
r8zf6+/hryWBjhc0clut/NXk1l0t+gcEdNhgbbXciR7AUAuppthyvpn7WIaQy37btIvQ55FuET0R
dTyzG7AX77PzNH76+2o0KPOBoJAP5lP0Re6+pi7IdNAmBa5c4lRzksfKyZc2ujvOr2+LYHD8vccB
j9Cw+GrZnSYit3AxGTg/Myzy+3TaLs0bFp0yu7PtHM2bIJdduOY1irJLt+2RTLqYjhBC6+ouNP2S
/5Wi+Mn8IsfIvMigLKKjXf5qFbDgRcIzgqyw6k7SJQiZyUHph4WEbUpbhA9Mq3os3TuXpLQtuv9J
rCEGbOkHB/r+Pr/0HUrQ/HP6u7Qt0wWBKvmC6GcsP5cZRHQN9+NN/aCiaxkIVa3cNOThqL1FIi6s
aX3/4oqetEWdzDGcRgpBmgDLCcU0DrySZD+cYvclgh9UOBi928+CWmczJC7MBWQYCSF2ovSF8a8y
qk9Ba9unrzIWH3kfffQFVS+GPvE+YUpYMWVZWhwKvFdm/KlNxsYAy1OypMaWHcIK+u8f0fJlbsC2
BIpvWtSPsMWVJCZWTgANM8mGNr2Ymon+bjySTXocXwCJtxpCit08oBbI6bsW8PvyzKeZa4EkOUKg
J4g53dedXb5CRugAUe9sgZdLOkDyAtzKC43I10zDz/spEFg+wpbRt4Jrjo8fZpz+4QDGrajzMgNr
X2oEZsw0gK8hsoJ59R9Gm+hmjdNebxmK1gVb6f6SZspJDuKoOpiNtRHzaXNckOCy/jawieCotEzi
3LbcOqkNYMwiBwFjwIzCyzY9oPKrjjB2hnOU95BKN4MTn8zJPlbS2dfExQ+829FXhYokTi8tDxpm
cTvMb9pEb5WLe8Zr1LNTt1vngXXVEMz+ULC22ipfwzHWvoqof3Fp6uDb0Gma12IgRCJlb5CUfKLZ
mYbaFsjFUQ6tzBMwiyUwsfE2MOSkVq1tJKVn/MVB3LVHAaqmjIrzqD1N5d1hEKUQ7oWAnUG1tVm5
ZXNs+BadBgNXFUBza1Q3OY3r6gQio3kOw18qOzVtNgnVwN/qhD5QMpiMbal7K6oi365Ao01sb9gx
UZdzjKMwC0oOBRcynQTMSp2CGY1f0l57RVwGFCUVoCliIvcOwBUN2mrvkNejevkT78lBuL9qMyX/
iWMRkgLAgkNff6nMmkbU6whnAcKDQ8z3OZCsdIhAP+AnGtL9VI0c2cktQwA/Nb9LGd9ZS2Q9q7gB
lS5Zs9/JmF6cno7ot1ZBqUH11VESwAjJkESyTGOF1H32gvQcEwUMN8cQMUIYmXgp94jtSfw+c08N
qKBgpjBrtTGR4ZKhAW80FL7OD0nsG+wUO/dtdo93qqcgixIqN+uoK+NJ+WY2eMqGmOcn3aotMy2k
UQv0ikLbDyHhbdRQVHnS4Eyv3+Gw9DTHh0UuFw1gjTOlV2cAC+WA76AGF+PZ5QvfxNmII9gwRIVw
4+YqFyaxPDkM8KjxeLyrEKmwi7ccA1cuGBDzB4P34xxMtGzbnu1FvkSQNZtiS7NwVwH6UqABwdYj
eR0K0BDW35QMjD/wbF0g2te1/p2oNImG92LcjRNRMaGlbaEQQk/ZDe7WYqNq1Pa5orQZTBXR1TbG
oUscSQvMJwHkOjEPo/Dy0pD3SP5ZkKmu9vk165CT5ore7HUkLZxOkzsCRj9GSqTGTtdf2io/O9DB
COvY1nRGgpZizUgfHutafU2Aa9iyrWt1o2GhAWgsohBUTQ5vCnYkBCFOkVDlMShrvy1REUrTUyHW
wCxKrH86oCKYATDYoPfzt8BSyOHF+Gkege9hzCBdC3cseoOUa5eOsshfXPk7oRuf8DYoDr1DGr+K
kQTzf5b5tNmcU2etFqZFtgQ+lydN2S/252IDWpZKsADXMfjTYLON8jjCZ0HG6+Aln9zZd3VGVJWn
jb+Yaunw2aYS7xpwtnJmk6n5bT1uOuYi8xTvZ9I+Cl7HCkqZ3R5dWCTd8p2EP1FhfMaMYd38JS9A
aKI7w65WvZkFvjcn3eqfcfgSKSxJmvQOdOIu4uU+xsa9/tExBThFf3FHJF55vWU6itPi2vynZu/q
v8ucMbN2AjtUg5WNVLUKmAnVb0lDzDPB3P7fkTDAGlNDZ1BmAL+Zwo9o6H02UTiR2PkWij/uxKDc
0JGk97Jyt1Q2HYqnhJu8Z+NAPYo63U6WYzv0hInWxwlscdKZQUUWYVsmhLmmDTQ+1cXqHW/XMOb1
AexNdP7ufKwb5/g/LJ3XbuRIFkS/iAB9kq9FsrxVqUrmhZDUEr33/Po9HCwwPdiZ7dbIkJnXRJwA
KCNrewMLUABLRudXqSD4m9DLjCOvxcospC1yFeI35iC+pOzPoQCcS9zMSW8cUwvwDWvzQTkL/VZh
ggEInkbwYsnuHuN4V5AM3n9ONjJugkiRgZW3Qvt+jDWxwUlwN7hKJtnx4URraovEFPYFDOyO8YBF
zEWLec/2plcyDDM8VJrm5WPjhcz1G+b6BnP9UUV9nkLg1NyWVTC7n6m9MNVyyH2B04xtR2aHPrND
T+Qj5aFL9+ajaSNQeD/a3aFH04ZudIquQTZdFfk9LJj9zuTSCoHYYToEkuqEXkU2UgiUttG+pZYY
vD5Zqjmj7HfEmONN/tFY0gYhYuiGQW3pe7bllsjzId0SXdS7Gn2WATdthHZCW5vQai3TSNi4Cmsv
trY7BQCKJGcYs0j84H+nDHnMaXIYnyV1uZ2Uc42yI2S35ANhAQYWhvYyHKtm/FgoYjX4e0lS0dFF
F0GJWef/eh8FQadu+jIin6Olk1S2vWZv6zZGh1DuqmNk4QMofutnSLzphKUsmq8Bqcggn2byVCsC
A4wJzSRxlTzrJQ6NGPcQG9O+fjaAGvgUYrS2VfY5HBmwYXwxrW0NgrtO1Uuy0JAuFQCAdqKQXbeS
uRWb3u6RJyM44rmauOEmeLGMy1B0lQ50kxWJEBbB7JyEGYoePFwgmX6DgjpyC38BffnwmhLX2UPL
VBHd6EyP+2HY4ImFxthUFeLez0HuvUVOPeBBYzA2zMMhIrC3PYWWATe2O1LBj4UTS88R1qCaEKFa
7QOdIiu5SHEI7qflgF0qwGBXROqGYT+aQ2jnM/NRi+TaUnX1N7Q8IQPlOFoHIgV0cBllwnMRUdjH
jh1p5FP+KqgT+fkGYPsmMlAm7ClIEdj+WmTEMsqontXOLsqdmUQ7hXLSJPtAZ5Yqh26tbhqsMIpN
ARedCrjDHIzHMMlcM30sJx76WMzqDeF+pGGR8gRs5CUbUTk1/1LiqKsEQRu9FbPGOdM3UYGorVsV
vBEz8gm8aDVQQ4M5S4DgIGDPKjEDRawR5+auJZO7HT+QSaz0HigYsYqD19cSC6H6V9E6VwpBjuWO
3fxjINNO8VFo1r6tfRSEN9E1rILpKC9Fgj6QpYg+c++UhJYrjC2W2Bo5oKfApNASjhKNrgIYf8Be
jhWVCkiFQCWrqOPYGwRmRXQTMQn1ZSh8J0EUZaDaBwSv2tuMgesQoDUsX1oavYmVDFNmWEh+z7ox
zzYK2KhFdaYGiGIx13Tsfya+c0yzwJHwqDaGDC5N4pw0niP/Kg0pr1mIlCn++PJ7/uzYP7bM9pVL
jWdgrFlo44KEDOLPF0vCMhdPFzwomG/DPNxkBHrU2o0NOceM7KRThna+3DIYA3tHbDciYRZda80/
xxZIV64H4FYUarjKGifDw2szPxsJHcvGQ2Z4vDIYkjqYctVhZhG//DeXN0f/s7LhkinFxWrtc0Ex
klBBEkIrcN0ypRjYYhS1uh65/yzuJWtFii+jIIsdw6Nu06tBQxwMDVxM9TxLd4mRE3GRGd8lM/he
vh9zRd0637HJk/W419ASj5rCD8NwteBSIp3ULVfHvzbkyYXytg3e6AFUkmnycLXcKvksrWrqz6m2
tuWMV4nhpiuBk42iaBdGbBY+VUVfJ0glpZvShVeLUDqj1zyCPN40VTwXtaPWvcSNxRrNOftJ6qbk
QBvM2WNJ25GCs1ty5nIkOMnLFyXAFwcm/SdiVEn5BAY26Llj8M201vIrng1g03MhUKATEwW8IJS9
EskSLV0nxr2tbGtpOhFA4ZigpycuTolBfs43gTnEBotR0bsdIiA2fmuJVrDTaMYg58AqLoZxRWhG
SDHj72Q8+QVX1UU/siYaN0igJ7Ra7yo8kQa211qXXcFa3OLyGsSFw494qQ4vSncHEr7osaoQC1h0
B6jJrJasmHnDUIDeQXYILhBflnplZAEiM80ydyIUCTlZw647zp8q0TUMm+PeWdIwtBBUQOlY9mfO
P9mA7SFgsHaVw3OH61IH6cJ/UPwJTDsDshRew5vEtWrKR9RIWRM7JLP0+U/cXHX9u6Oa7yuGgSXB
ucgk+xt6KEc2iEAnWRq1HMPNVcPaDWAqXgoL+DBAv6G0cFy8aL7MaJeOSDnDu1eQM1icVYBReFpL
41Wn3dIp6kyOQ6adBttN+WgRusxILBP/TOysHVQ/5EkYAseZAVHBTosc5vrEXJ+9U+/J7zMhNHMO
rHVD5eNUxQe0nXZkl6/xRszQCugMAF1lfnaa/WvznvfGRbMGb9A5TVWWJcC5MBfSf4tXqaqdEKeq
+C4BOnTxcZazvYJVIRPf9Yz6AgRjSy2LFpTsHQ7U4l2KkFXKlQcsuIC6O2ghppf5PNW7DkWMVdyY
Rlh8DqUiPQKUAPie3CArOBZwJ+B2ScCVOTYF8tDZiHzELdF+Ich6s5pvZevRdtoxxJQaaM/FLhBM
6saedynUkQjrfELl9jlh07a1cm+GL5FGMczR2Ekttjmofi37J2TYflqs4RsxRKMPIwAqM17igvEc
OxsgCpBz+FIW0KMTqtOrPWcX1tXXQFVcdfH1KArS4cDByhxS3HAGokuHHros9qsDEYyraaDVlMyj
3jkV2BmNRJ9ckI4n5J0xQChXaQbLj1yQdt/zn0TwFsCSQeK5z81gT6ZHiY02huySI4+x2nwjFPNk
caDKdv7ax+MKO3OIvzxnqa2KnzjERJRx4uNevjY0RAJLcECID5hADTmbbO+UVPzn/BqahVKzS5nG
ZTnUsh5TNqB4P30NBbL7SlkM79tkILhNFy7unCjtuOI3Ssh2MTcAjwvgArMTEiGQtg9zRscRhPho
S/YoK+LLjqquHKUbTaqRG/sWQYaK4t/SIGTO2lECrFEinhPRoRHaXsvR7jz6iuJNsHr5WsCZWXOi
PQUGhsFqoxTnYd3yvOl0fGOwM2IqtQY3SoFGUPJ4wO9ZON2HwN9HdBtRzNqcHJrGgvcXbOBVzMm8
JwFvL/imEQFFYhM6bH++VjMTRx7cCeAqEaCZJxM6cgloaQf5OpfYlE3cD0Pi4elBDbUl0BPtQv8c
vc7InqWpkvNgvI5ER5V9fLTmt66UECMXXCMEVZBuQ/hBOp6wLsYmM8YyuCkx4WhRrpxl6vlBkNtX
sbnD7FYoKyzjzvjoxhQvf/BZzvxEeJtqdVo39kPwzMom3JSMRYjhCbVei6FisfgYE1ZNxjongjib
BZOQkZzwBJjNhlmdl2JP6UztEqbqCvkxc1s3qQUwIxQHE2kL0Ns7xR1+ej9by2xtCvuSpSqyIeoE
XlxIlLjf/Ilm09zDpSq0fCcPLYLkjpkNpiCVoxQdr0E2T3jyidJtmHT86/EnsTtgMklIDa5hzDrD
iDkiPFIYScF4Y0NLUhgqQm5wed1lkveSRmhkAq/jYcpZP+pJvbf84MARl2W7Dk1Rx2vag7kaUgYl
FxZKGDWafen3+wZChGgJKQtf81K+J1rhWnxI8F+M6ZFIKYRdgRfSlwAoQHFsE8R4imjW7NwD+GFj
L1wKd/LvdkrQe11zW9bWHY0p9z0JXWxP4OPZ3/SyLt36rgcHIMABlIlA8s97eLJ5Rdsv/11E8UVX
OzyA7IGp1NNGPhacyjUFeoacrp8IM6/PEVXbbALdGhLm0dq6zYtNhz00g0jTxr8AhDMkGPUnbrfG
WuKhkGErVIleq+gLFY4tNHOxprr6I+U3pg1gG1Hfe4Wpsa/1veWXZd38Yrs4iPDj1YPXWMQihrzs
1jlox5UJCxo6hdP45D2aeDAS597EulfR5SGYZNENN2MfdfNDQcCIHWYkVc7SHmTeYdelsyKxJM0m
OItvef5dAq0MUpaC8o9mcJfl3wP9oTzgvC36zzBOQcleSEZkXkbUKT00O8StvHwY8zJV7Odx9iD6
DqcfeYl1ym5auZbVCS8azXOzXDGSM8/kUlXHPBcr61tB8NiIk4L0ex5XkCQuUWle0fntLVTaEj5D
OhuUWtQN5llUXyV/OGLGmj6DoSWOjNEUQ9sQH8U8fiz62iE4onqAXfTaGLtysQ1Yd6l5aUbrGKkm
QrPW+48fP2d7uzFPURLt9UteANOOtp2G5d+fWSCbW2Wv1rsGMUUHNHicVmCwd4RS4l6p93Ju7bS9
Gn619Vq72bq2GXDSDPxpIgFWamOs5Pe2Zr7bbbUI7A7++3hA/qzSshOCyeQ+wAo18Qua+VbtKzfU
PlDt1DvUe2dR/JodTilnUqM3NRqe0Sw/JmN4rckmWeDFZKLpCD1YnLTJm1Q+e2I79SUoVtmUSf3e
y9Kqsx+mqh2QeCkzQBDrgGj+sEzCRu21S2qyz91klA9WiL2x3fVgzJZ63Z+6PUQXw0bbGBz8iPDC
MrxZPfodJq81T/JZoh6UrA7ILhsMMbom81TEr5rEwIRw+UTFxIA6e4w3xialTjFXiaArpTxpLfVk
9fG5xw1FxOkZ5JVcoCpQNjpNAfyJkhN7GxraJq6ibYktKeAr5Bp15uZFSASbCzoo7d8UjodWfZ1D
bA9ZceyV4agbyjGmAoWd6OSAn7QUtKanZfCD9T/O0kU6QNZXZP4QLEUsOCCTjU0ahIqOMUPHmOBC
Qu+IhhH1bruzuww6s8FwCL+Ty1l7HiCqjcqu8b/n8MaQFmev7hOly3wH/R1eoo71tLUm9Y/rwX9H
F5O8I6YLqt2cbQ048iAFl5LxQkVWM2WRiHKropDjuV33J+a56wZ8SNeAXRzmTYK+cOAZDsi9CbfG
9KUQeGPr5LA63T+rfzcMwlZ1+vxh20fKf/lC4UhdrTNRrKInvpbXgCUM5jR1vndUPF5rjE79IrDB
GNYdMWcwxS99/aP6X8wEEryiZWvf5JIGL+tvZixdmYLk+qumnPwQfhtFCLLMdQn0A4aVAgRPYjZS
CD5Qu0uH5rBY6AlOlFuKAwIcYo6E0KsXiEPV84QRkksHMBeZ96CF9kbwB4yAOwNMNa4obEIBR0Q5
cMTxvneIIbrpj8Mulakbp9+R5xgd3ieR6Ph+MK8cBuWHfeJI4TOvgm6n2SyRk+xChgqqj5kkDfhD
Mr0EdTyGHiKYNaV9UJydy+A9qprXOhru1atg72EFxokfqYlPpiFmVrBiiWXGYha224LyCaCfzRy6
1BdlR39ekvxaoD985ex8hbSMCIe9iZa8gN+VuTaBO03x3rGY6cyLxmQBNOylJolzQEtxXzw80R/3
8oZ6xDJIXucYE/Ax+ULVKEBY/BuQtYhyG23gm85DqU0r/AOVT05Le9fSc46lmcsEaYa7nJgc7/gg
HmryUS+2JOKYZNoWWaZESNm3rDRIVbgULAyKxnTzVQ+vYaU6AnoBwP7aS8arX6JiAD7AP9klgg5M
ohqLgKm1du3EcjRgFZU+BszyITEUenzKyS0+q/xz2hCWkxyCD2eGAhmHhDfBIszEi09UjoRegl7G
4vcB0iNgeDtwHmssdgtcgjJwVbVmi8MMe1m1WwzHpBLYJCw3ZlykgzaNKzJ37FBKuHb5q4lD0b0z
itz5odcVC3iSB18iGGVnw3Xm2Wv0o9yi9NhQ/vHddlL/nqnuB3fppLNE2I/Vc5nBYV+UkRU64Lon
+6G/p5V4oGbtCkSlSXpbjMzwITrlSmAYkeXovpbHnM4sa255/9KS+c5wS97af/GiUAGNEOYM35HS
6ZO4VfUMThaABH3elh0CMKSI0T7cs15UHjJ4yrXOBAHJm5R85OpJKw9KYALHR4eG+NNcrRh8hsN3
yqB1RLPDGOwR8P2N3LO1JtiCv0O/TNpTkz16bWOtq4+a2XHy7pNHWaGdNTVXhv3XLYzACt9WtyEg
QiuNQ8Goeykifck89FwIja79x5HM7cn1WNUwb17a9fqJr/cxe/yEf/iXS0dtbxBNUAPlgPKIRKPM
70PJIbiQlD087hbfH9lQCSojFI7pLAHiIBa89JxVXFQ4x3NxsDdYDSg7Fb3y5vI3atJ9wTDfJoNw
oExGhmYjMCg91f8ulc+eSi3tj8yyko8Ej6eef0a0maw5cuQJT7+Bo7K2gXPUk1PaHZ+E7cl1Bd0Q
ZORKak0M5V/QsHZmPdJk4aj372rwFdEm4jBpXcVghDNe5qC9plZws8PxFp7zxoLsdGaZeRnIps72
ZQhFUr6qEwR7/dc2gj0B3aDvGVPoOOfhW3O9sH5j8X1EOeMMKIUSzLGm10anMIcjla6+Hm3zhPKe
Gh9k/uX0aV8ZqjJJnwlcjI8dqcZSemh4TELkOs0i18FMnoJameiSLB52WqDFJk3l3UI1n1zYDTca
6pFw6fZwJagYKs1izuf8slsylKl3Jm1XpfW+Me29bpC6bDFgK2fwwmuubNamw8IYKCoi5XZAxExt
UyMnSBvKHwRMHZHDuriy92W1uEktbU0amy+ecjt5zBfr2HQmQ7hRbbhoaYmFXak7Rn5eTsRUEMYO
f9GOSEG2K+fGm4ufUEmJzUuOkX1pUutkqsrZjrvL2NsX9uITtoExUK5ZIK5ZpF1lfA+F68tXRSk2
A4GMGfeP9X8oWAI+VhrKdcbWESG5sKfNDBjdaIiRv4OCkTjlRRO8+dxe1hTx4pzPvMbMdZgAwfBF
qK2Jc50PJxW9ml3/JkuIJ51xx5woxM0ypRcSOU1aZFwRxBcuc2N+woUAtBuSAUYcbMSDOUr3amnh
ElZ//ckYHjJZQvaj5xL2GS7pvb9JLLGoEvviL2u0d7k335YVwojv7L8PUq7weN9AZOpolOrmu6Re
YsxwIgfQ5Ah0prUQ0mHAiB/7Jdac/ohw7phm9kaNXtI6xp+/VDuM6fvaFcItSgU11JfJPMME2ova
iiCk+CslYaokYaqtU9YcDs7iQ/scA5a0DCjGuXQ1OngT4lMG8QnExGGZGnfiX65lZEpDeFwNMClI
QTp0GFiZFQLdl0k8UvXQNR4NquX4wHyTvo3PesxOhdWeE1fKTMqnikhZMBZ142kIs4N+OKSzfqgR
m0+Mjs0DcncSKwPo1LlduexzOhJP7A876py4KA6qrz2NWnnwMAe1f2mgO5+rN+mofOS9F8r9OkE8
lhLbI/FgNuFlLhwTKmmJ/gc1hxm96xGnbX+NE8PjnQGPa74HLpvP4GJDgwHFjAlEG5xsOqrqTxHI
BwnpCouWlOFkN15lH52dv/ZRnUvVSxAhbBeMel5EtI2HYzaRjLbEZcVYNBunsPIDY5W2+Q0xDYc6
y4j6QpJSTkadRHRsK2EwJxlrVm5W/lkxzNP4Ghws4olGuEnObQtIFKUxd0CYv8XaZttaiyhoVfsW
q5SzOYO29eHmEpwqUWup6bHCJ8H0SlqYFnzFVk1WAtJzdhFDwJidseq1ls5QX74Itytxg0+4qg39
1SRJ1f9G0EXDnPBgd1npmPoz4FZq9VdwhfKnbm1bzvsypffZ1fUz0ZhtaXTQgeS02uvMZAtVNpj/
baOAEwOZnHCg5xZn+Mxyw/9u7CVSpltFbEEwDKOyVUbET9doCc/VMHXy4FTsdjEYTjtUU9BfecUT
jYV8R+YY0yEyaimTs0Kn+0ZAREy1RDhhjj86czMKxCT4tArzan433Ghmjoa8tNOLMaWbJUyPwdpF
1MN1wlQxWGg+VmCKPsGsuuqh5UQIvabsrnEcAINa+/zVBgeG4B2aHZT8o6BEfc41WMsMfQTbFttn
q4BTlO95KdZd1NLgBJAYYRvqjIGqXYEJkSjfdYWRu7wRQnCxyuqmJey5CrcuJwJuHKYGKlvPpjkt
aUJLc5VL/V4X2qXrmsscxpdJ6c4qaMa0+tWSncZdqSa4UJFPaDAtxSabzz4zk8B+jKJ0DFaPURuu
ESfE5BjDygqjwVFSxmKYvIFpWharyTrZ+u24txiZasFp/CNb6qJzTPhWi9EfSKAoNxTg+DEyFRqD
2yQ0AdLCX7mhIw0r4C7gbGC93EdGScF4IIxwJ8NAJnjFg1YzwS43+keyDFgmAvwW6toLwYhrWDih
ANXIGIiE4hVW1yQ+8qFiHT8/glH5A0wqQsLvEZ6aDhU2bTuHWAw2IRb2b6QV/MY+OuTNi1z4mzDQ
t7otwyz6UvKGhiUg5zBP/4aikJF3KD89itjkz7d+JZ+uU5Pe4jJaR/q8ydsC1dk6HD4JGVEYA7Iw
meXz9KHAGoSVDBYCdsbIawOmnBxxAQFV68I9GpqdKo672Tj5VOcxAQUNuLfFPbbVRh/ar7RVbSQE
kb2dCjJDInWbj0CdIhKtBBIkxgm0fdG4U6fixdbTm8iAHarbvmzPRi+OCAX6JNybeXgk8KRCnaLg
ZKAB4bvGWJnrnLZzldmkfwcCDc9VB4YtQ/QiCcMmCcMi/mLgLi5LQEPNYs8dPeNTnsaVP9fbUm1f
4niRKPMH4o30bRg7H4ZyRRzrQAhnZ7NebeajZguugOIELt4EWBYXO8Z3pkA+MNKmPwLzbEKB7eAi
2c3kFfSQfv6jN1/yZrixDe3ynT8glQ6bwxhyXdnZyZLsExTX+dzV1YXdSo5UPJ3kJ9F/+1FDJ6HI
z+4pYu1aNYoXFSCWXmainP49xWslpFXwPWnopnVKFloXpdtl+rRHQr9jqhVyXstpc2rD/Kyk9hlZ
3sXctFL9lkdiTeiqypQ3T/jpy8pbrkdvipU9pzp4FPG0i3D2y6wF1LNkV6emDI6lJO9lpTgEFmgf
1uqilk6alV9SF8TsRdZX3wb5hgP5hsJixwozYv4dsR1Jb9qcXU3SDQbNeKlm7V5t0LPjQPFB3lap
zrorYExt4LwQzno+wJcDhZ4e/I9FIvhiNsFLf9gJU91HQbPPHCOjh6heXrgHYrhi1qv6YZ8zOz/T
H9Mk4Gq01qvfpr/lb/n8beVMZpTC2ahcWUs0wkqzPrRQ8NxT/l7t79wYj7vuZSLhgy3ZWuP1tkpW
edktZD5dJLd6xHkAOCgM9UdrW089mt4yu3hN6M/oBqP6NYJ5ZKTKXZ4xRlqVC3pmwJ9fwtlMEgSq
CQbiOdwouMIYMKOmNLxgcH5w5HlGR4pKa2BJxWn9F6BN7xOF+jVCMThukx1iFmpRGE2anKyjsCfG
gkm1slFytlIMrdvMWuOxxfy1LWqZzU3q6lD7q8UAUvBwmntaX8j/S5HTkexrjPEuRmIQgEWzwwHI
QYywMkcXdJYY3CHpkqtizeS5IqyeTERPAFptM9/LX5ZyEgbMWkG/qMIo6f8zb0gud7IB5FjT1oER
kGH1JWb05iz/qRkebYXDMTzWUHU1kmtCqLqLVWqgLc0IGDKwZhqh8l8nUNsbaKCbWGJDGrdrEVyW
eqHGgm7ZQGgkNvkBd2qxszN719n4/ZNFAbbGgZFGxdMM6jfViN5TqXz/K9nAW5eg7C/TYdpuE6nj
yAX0TT9bmODBkBujznoMXblpGDGM1KdFSCY5oNCSfDVQHqgDdxXyWd13J928RGq+zhrZ0SM0RFmy
jQUyrID1kKmxwBYeSn2yuw1PEpzILT4OqdjlI0yOaOVHR3EaObFXnt+mnpx/FB1jhXDFoscHyMcX
FlWnEm+auB0H40c3k102V4jGuh3zJoIyv+1458ePCtl9hN8AfY+uPuP+Cyb1ZjFaaH+KhWiv4udP
/qU2ZGzRkVLiN+kr4zDLSDQZaVZ0sRNiaItjdRArpatdxBKSjCqNiX4Jql25hPiJwiDdZgxN+5kv
I11cPD+oxpe4lwrfDnxIloTwo9R2v9ycjPBP7DxG1vb+jMZ5HNGM+G79lZ+Jwu3QYHTMNQS6HmTE
5e+5Zh81AsRXSwnDEspIyEV0zjaA6G7QbsWcX3WC0kIgFVCkONm9ToHPwDPTUbs1u3RKr8oz4d+p
BgOWsT2OJcjtWOybf0g4bQSXjBTjgKoKMAmfGApKcLtUb2aHUo3lrJJmB4t4JbS/Rn2FsOZoQUSq
WHAaSnEIfFID0RSXU+QZfJs0YaM9XNyGpWLfpGa8joY4S5HYWe2uKzWmxaCvnYHpvoXlUrL5WtgO
zagp4Sjozsw3A0XjyOrprcIWUcqfvGggb8XeH9FSWvzAnFrbL1FjzSGfrb0tMW4Hcy0r1tbE7x2r
OxCl9LUVpVGxwhfRNRu0zLF/7NH0b2cUZbjZD/0M8BS/kErL1zfPtOYJmx6hKNBmm+sAZ28iCBXi
fdJ5nxierusbA/KN/x37Bkh/81yE2sWommtHSIOI4SMNGOpzGZDfcPsLuws3eNGdze668EujbMEC
CVZyK+aV4T9sJXiFpxM7/lh/9ePingyJO3IJR4N6meL3DgdFtyvH98ZkFE4wXGG7eVd6Rax4XR2t
J+usEkj10qKkJ+DFGqFZ/RlNcrJH9WgCfNLOI9/5od9X0MNMCL9VJZ2y2TpbfkXm4LYuhmvBpx6x
sLIPd3P8hwhMYhEZ7iPOCG4XoGLTNrjbA1jzFCyvZTksz9P614f8yrPCkFJRyXu6o2tlEGwCjWBL
Rv4TTjdPh2QE53NR/43lxDwWNJz9WTfIElFuHOvopIF3r64FUzgFiUfXUziYhyW9ge1hKcgO0lEt
2COmCIxqSnAnkuKVvMZHPYlX/SfRnuXov7MB//ioy2sBnCdpLfRe7zZffRgMp6aDk5fe8rq95uV0
GXPEAcwdcdC5daiskTso4OOGGQIesTqDzLfzq8R8qGviUvXNRamkM5e0W64WRTlAbb0t9iodTHUm
GdIVf4M8rjN8O4sTIeWjtzLb1P87EeDyosH4auBHtNNXwQS4jIrtYuVdcr5rZPlM+6SyvEX8xv8U
aEl07sLmyEG6MERkUoW0BdTZTBudTXAJMaCD+VIkpKSqYtcQdljiZwk9grMuTQu+nBjCaj7WzWef
NPsA9Pmzy147GP0GjP7ExNuA/6J0KjHg/VMY9r4xFkn1iOksIyFm+ZXwPd+A20duTh7fYU+/GPpH
YWvA9QfEZvE5jMejbMeHtig2svkFGDEn6Cm2rkrzUAHWqF2ykYORNZ256R9gn14DPLSTgoU3KJ7k
Xz7nKncjKHRmJJ2IUDhNU4zyHmm5NpzITNN9R0OcUoeO7Q6r3s7ZzdwKozzME7u0hLVgNrv2RzXo
OzpuHUD4VDBe5u0Le4NgVGU9AQ0IWLl2E2g+uq+8NrcELK/kN7Pcz0Ic6sWsC/fjVzDFrQHBScNa
wQndyS9Gp3PQXyrEjXXAxT/xySRbM3k19WyDWh9pqz/+A5Of5pWnhKws0wH84g9grxffBuqh33sF
oR95iXqxnVZtNtyyNLjEY7FKq2Qdo5zsg/skv9gUc2D8Vk2JIoWc1mVVzao1S6TTX2+yb5HWYYhD
Hxd5RphuMUUY7JEoFS9Djn4hAb6nemzIp4D+tfkMU0gJYeRpYG6RC7YYvc85cSrLv++xKGtRcQpg
aGr0rLb8bjGwsvV7sYw1WN2yYLATOl+f9UXqBNLH4uXXbaLSKAAq9A2JO839K1oTlbEH8JdiBuyT
b01kvhRkS5AX+2CnYFkrUy5E6zDQvA7LRVM9tGJEqGms+PluI8JYVyYfQonR50xofmxHy9DkE9iJ
KTVgr4shld3egrQ00ZAayZXHYjljAe8u4xd5YKxARukQaIvAGCpKHbH2B8mbxwky5o3gw0rjTfHF
wS+BnvL/xLa/H7FzVfZeWRgFWH4U/hBo/w16OoTm0/pehIDsbTCrmLLzvvO6WPkXL5JN4zzkHce6
bxPay9iBbdLQzm6CoLVIJ6cvidODHsMCglp3QeCuWDelwX7mg0kN5zeqZAV+CnuWM6/ipuhmd+wJ
zurgIbOCil5LNibWNDhy356CvuVe036IcWraDhc0+TQRYzwwBD1nKJb0RQMe4y9gTrUyF4RbI73G
7GHYviTMlcgHZvglPuJIfi8A8LTI80oO5QIR8vyR+8FLoEQ4MKNDEfP8WN0667EE4hvE2aLa5huX
PXY7N4yJCQvmrQVpLEOJIMUd73frBIXy0c/lNUKmVoZQziSwocarhnYQYyXmgVWKFGwBdkMjFltN
hQEB5qNBOpq7MltWK5dZ1KWvVorvYS/S8pqDv5LUj2I+y6i8Ejsleoj6nVySJyEdTc4bVx+nmkm4
IIEDreSiFQrQCemlQaOL9s5RZIaR3CTJo0HNExMKNufysY6rYz0Yh2WSrvKrbn8iPMGp3UPBlVnj
l2uokDkxthGYMMCk9coUv4HjU1ZEDkN1faqvBDSeSSc8i+wnrkz8pdhmSWAu0HFGfUAQxrEztph0
r0CUKrhzuA8tfixhTGEoUyVD5gUtPafFaW7tk8+rISt7UtBOtew75rdRM26HjU384jYjYquCjZYj
kof2YYfV3kfRO8TaloSlYFtVzGPLRfL1QV8Z2tZ9RMDSI0uGmj9xb/fNSQneK/0piFKcMZG1/D1k
pheIamdgMFeCAln1vJEVstDqYmXVPETEmrcsZuOTLOnnKLacvvli57wO2RxV6aVLIQZyh4iFoMfg
reiWPG78liRgLRLHokDCpoGZ6g/xKMhzztfD9KeMQLEAmZr5OlIdFt4Nm6nuJzCn47gxWSgR+Mne
kXRDbOsZy560duNWdVPTjWeTGSFhszQbs8VBzCZ2QOoSM01TWmPdqsFGfwP17/q0022uYiROHWUh
uuG9S2mKLsK458aHIRsHdVWwqZVUIh0ViRjN8dywdseLMCzOjvU95o/ZU7ueioqvbKQCLBcLLfuf
VOO3ZtfZhp0fkSWT3Lnh18VdX/Qza+RgqDAsi+3TcsrWnAxsuavG6YbGXQJIA9MhEUirrwXpXVqK
XFuCaw0fL0JLlfHqoxpHqjN4bS0dyiUxbxt206WSlRPUloiEJ41TRRJb2YQ9YVKPzOsJ32K+ULqw
X0zjb8YSt6ocYbyVm75zLcLQmR8tTiowvih0zLfsgtbe5ojiEUOqycKGGyhyG1bgSeiNKNvliqSA
cJ8DeANgqDs8d7p+JLybTPu6+af2sHldXgX2X656RD/6gaQ5BDWJIny14vgewzfd342fJo5T5hkp
Pzyrq1fE/O6z8GgZqKKPWonbgc+fzHh/XUK0BK+J8l+BY6zDViLtNdiZ5f94Oo8dt5kwiz4RAeaw
lcQgKofutr0hHJnJYg5PP4f/DGZhwIDtbrdEVX3h3nNbtyKhFlsJ/4ZDc+Bsl4rf9q81qj11/ldh
5CVcxEPAC5eKNPv83qlujiSnQwdMMTohWbmrsPrGGdl0A3q7P3U8s/pyrCtOpD+rqe0BbmSPsJJJ
9wG2gXNhMzBIU5DQ66WNl+nxvkO9ZG937PIJ+KGEIq86k49TZS408hPg9sMu6/KbyP5sdU2V/DOm
iwVsTpg0p/K3kb+SWWileSiM5G95Mzuipwrcn+74ly7gUTAFw0czHDjDsBtw/ykw4FaTB4eGHQmV
xm9J/J35E7HIbE89i2zdqE+O7QWVFVTTLaPrJKn4QbOv0t7t6d/5SvR9fMxG4L91vl+613Zhmol0
yH60FxWzQ0wpEW7rkkClbGkoKVB1sWkz5V0M+azjrw/84JXxUtYOJL66caHSic3RqgFAoO1AHzYa
V6OIvAGZF47qZQd6eafifP3YRBcJmMiCT2TFLTXHGp3TI5/XLbQ4mnxjClQM5TNXbMsPKjyFwiRH
hJUEe/6s7X8oJMKtSDr3/VS+clBWAB3hRoAXzJgE/Wkg+5tWiRKJ9g5dGSUD4QvY/yGRfKw8G5NK
3Wrt13JbsLCuJ6W4M36qsG89MIVy3Tya7DuvBGqydt4tmxgtQW3x3kYixW/IEv0LB7yDOo35QD3/
k1sfy7XFt7JT1ATCdAG9JBYxo+1HW5EMbIUU3OwAipVoSqApehBI4mxitAfVp8nZXuNJI4cvlEYl
tPLPpjFPc36YyvJRvmAstuJpU8m8ekqOCmr8qeG2J85+KeFpO495JWKpzf3sof96aTxekYzQ+zTy
jEjzG2IOMxqU9S/E1exBUbV6C2l26OwEsTOtzwx089wjsovP41/8TnsH1EYsHcwo9tb81OrjXtZJ
W2XLlxD0do/MCzVPbvws0+YEksOVo/dQfavYa1CQOTODDHXw+Prml+CbkPq1kIvSUlSZxMfVen+V
A8nMiKyAaScQ8y/Fobc0LNMYb4gUBNRUQByk2PZLfQqKHwTnnpQFTs2VfjSWD12Elft/s63JqfJU
neGo7CKWLR/NVN4TtsekgEQHflJLRe4BC71lZe3K/Wsaehcujsqh2GEvB81f7y2TecJ37JygbM62
HrQ5RAuCb/WfJbePlF6QMxv9Dy6wvxKpwCOh17sC2n99MqgflekyyoUPqyHQfyUknP1VKOoaUji2
9s0dgBO9wNe7fBe+8eycbcezh56PGtzVCuv3QeI2ISMHL39xzw+v/GCQNRfoyHGwTIQa30em7jRs
F/3eztR/DmQWGxwVWQyredvVcrwn0meBJGct01vBc93DnB35jFRQHCrSCmZAX4R9hvGSHJNuPiZb
7dmModVZqIJyZZclxxU55EieFAJtDdIf+P31z95gYK+DPzrFWAbFHGyPtTSwe2FlgqWXqZNxeBn1
3hlvAh4bHF3xENBHs+X7NN0nbM6QBDEk++BUYy59hB9+fog2/m2MexJ0ff9KxZEMymieDyUyoYHW
PqIEbokZivsv8wtfQG4br44H05Z/40QOgGuVvfrgQMrUzQCEBZ7gYRMuLcs4hb4AlLovB4r02foA
gAIsX2GK/pNvR1q6YX4N3D110mI1Si9djJT4u8nriJu+w+TAzbDjjc8h/jnaqaseGTpK1iOwN7fx
zFESRHfvehK1eEt5VRySzmdwo1Q+HYFdD4ZqqvIbbwmELfhoMDM4qfLtS/K1VVwYuStr+jGK3tVj
XJHInSb4coeVt2hRnhHdDa8nV34JlWFT/7w47/gcmfltBLfB0r66cOjxOJBNsVuWTw6naWJQTW9x
KR4sJPUPB2KyUGBGZsD5D0AMMG8Bbx8wlClUNlVx56XgbnUw2/HP8U7ZTRuYv8wvFGN28W5nYx+B
CJ8JJyUxJmbaeCMcVEnDoaWWhGiwPgCB0HilBzxE277SNtIv9gvnHMTKwD29vGbSpdpnPSKtBNGc
LIJoAtvVcOBA2GX5s9cY/8iUf5ZUez19i0P+Zg9kN5k3Fj5kl4oe7Z178iBfnCjGjdVcHT5PzKET
sq4ZIO86s/xwxggl8B+DM7NPoS0SOM3MByw8gsscADT+fX/GQaa1CJgA728YFW1P6985R4eww0yO
SJNQvDR1ycssysGLwf/oGHp4VDzBIvGTVXnTfifkFrl8+p+sUO7Qv1k00PhPPyCFJ7HCzPv7oNtX
kzG2uHWNelcq/QBEiomvgbckE39Wp39uCYMpIGYAdeJ7TRTT1NTnMi7OvWbDBp43XCeSGWaXGLGU
z2Qq9iiGtahjVMbzy5pAYXakQLGYoVgw0T1IK4mv1nAY+r20Gnv4lph5DHiA0Sx5Nopvu7X8QlSB
ymOS1E5A90xr6xkMDhf2ykrmNhWOh7kI42w5CHItkBghCcLQeqxg+ajxIY4GRPjVa1XMp2GS7bK8
BtIQc+OPUaIK4k/tvvOlogXFvEukwRUVObtp94zESAaTuKOWuq2NdhlaUq44w8tMD9mcDS9D/RHx
XADIRcDmsVG5L1V7R04yW8tJXV7QU0JiEQgYdgrOq+K64M7ozv1nKrDBeh2xHVomrhn5X2MyXerN
A4n7g8gorMSqiyeMo38P7sL+RooTpo3VrgJSNPiQ0mNjTtKQa0nV5v0W99HKHyomIWU6ROo50bVj
S/ZKSuBsJR0rNGIxtpAM/O6/Eo0N5XGQIYmR0dogQPVL5n/m2Pn/hUD6dZOcmABflEfJ+tjSxiBK
pKBFY93L5pFrP1SbAew4gpfDyAyzFvQqzDS3iJSaiJQy/6j1vwWxcwh8BC/GFA8nrRQniRgAWWYj
QAa8YM2D+TpafNHeBwBtG6oV2KJl8tmFjITisG6GS59jomMvoK+Rr8qzrxLnPBC3NPAtu5GpK3wU
xIaaWbra+ijqFFA7q3sDi1B1kWrM1hVzKCZAbOWWx0qKTp+Kt82Ja8fNfyZv60LTZuOYYgg5Cmkn
/s75+uqN4SWP/2YeqdXgi35KKSGS8t8qolnovcFwa8KEtbKEaKdehyJmZFoQO8/oKEH3pRPFPDCt
4mqkUcCvathIy/DfYLxRk9EX4PtOK5njADYcQB3TsbDwubkW08pUZC4OArpPHq4VnUdDkyjBkYoD
O2MJmGKi571IC1SA23sBYb+acaIRIYk+rWzXY4KYWxATsTTqcTTRvPTrMUuBvhXdcQBFlf6xiuKR
sToBuSghStUQ7o4y0nFp8TPQbCNxeBGDovIoD98KtoFdzRXtzihaC1xiQJpPEz6hxSO2dVma/SZw
0JvUl5CtG2nry+32kZogSLrtiA4uJeWupoq4xarlJ0oVTFjGkNML+QOrwGx+g7Rgj2g2AaP7Y/0b
BnONn7J3SKZy6DQ12MgRF6sWZP80GPUZnyUYMxH25h1WupNz6cNtSwoi7o+s7JpvtXIwLt03FBbE
t9tlvK8Eonh82/V5aoMUs33rUCKiuh3RhKJ1nDLDJ4K+5Xln3yVmTLLA9mQ33pah7zrv3kOKbXHh
zR/e25LxklXzY/6Uom+o8lHddDu+Ukv0XW6el3Wm3WL9dkzwb0yoWDsmW3Z7tBNyO+pdHAEM3Pep
EbYwTmw6QhNc18rhdIvfOwe9xrQArPSofy+TTiyp093zFrkfEi7natvgEHXlNtbFfUGQmEtXhCwO
yzcZI/AIDEux2OjqUMuwxGN6YpV5anSTg4SJZHZlBhiM9jfiOPQ2vqik5S7rNgi2D6hXCh06PltC
iV8bky5HU6jTiM44laYU3EERmAYARcYyEgcIP7ZhG3sTEF0+DyG65uk8cMc6hG9UsBqjiYgEYkZt
7TyCxSxiO8yhFdnVAyYNTIeVYoS8X1b3vDlSR3lnHlckTLrShPIXw+utIW2Hlsk/EdKguapcPjJc
GP/lG2BKV3E14TFY0us6h4MxvWKThNAtPxhtTX9rEi6qHsskPRHrGZyHRcu6XNza3DwkOWuApD2s
E0sB4PeduUeQAkn6w4kQLxW7HiabhvyrNuUw3jdKGbQLQfZ8PmJz9galIN8m1MwB5kjvb3RlBOUI
Dnfxb9jOCgutkkADJyyphxU0PMn4SAw+jHg8na7Ft5iiKlYezKIfRubcYUrflQF5589lKMIlPlkb
5xigq4QaVJZRKOBlMh6bFMgsaA9kUo3TsDK6sGsukiqellCfqmI/4eHeHSAhFbkwjkzmQH3pxp3E
42rkzl0eq3vrlLfcyq4o/uLLqBinDCTV+ERO4yrrgLrBdEcNnJYRGMjrNxR92gt/rjkc6J+GkkjE
cX2YhX4rAEwgidqwdxv0RFcqdrTTXprIa5qMB9j2g5vJgcjR4+HXA9pHf+x/vyKpBLk1A5iQnMHt
0LFX6CkzwrYNeTyhZfIXHGCit70Rd29PVrsOgCvGkgB4bCJrkpXVsCMvOVGPZDezkmtMMt8RYeFX
54+T+lkz3UxN3XWwGcdlRpbOgaJomB9Oat626G77YtX4GiVrR/LKtV6a+8ShBuurydRrwmzX9FEk
z+QyJ83JoJpp7dOqMU9DXI8wmZs6EeAvCMxW5JMyG2FjIfRAkFeCTotHNVB6+UgTsoCBglNfGjQS
ju4ZP+cOWCquadtE2GPtB9jkTB5dp0UHIoMMzXdWRhRUNpAfQHcNipmmZcbj4c5IN2xlWyR/jt3W
/4HKg7GXl8zoZBM18r5F1YpEZo/hSZXQ7OA/0ZWZfkd4LaGzswqCrLu0a3aOcbGyVKBdkMN5fXdU
2A3ROmn5/2M5EN60MwsvQ22CvnEdynalABoVa7f80EvxlZHMmONfSTeeGOwzdqoZS584EnwmmXpq
+UVVIFODwlDp1xU4HvR4k/HTaOYbIwRbqUJLQaxuElLXp+9mHt8C88kwYjpnvIryjlVMZo3nXG/O
hS+c+SRVe9AK2NufYuRbNe09QoaLbiHX61unDVehXrbnMKOO6lfzMFPP5dkz4y3Dj1coC2gq5ibA
fSN+de0M6qjfAL2c+il/5mYIOG2W8jn0bX1urhHaC1U6jXr8yMbimTnpq8yw0lk5JpPqDabzXaOj
wN3bc+emFHn9wNre19V51+ZIVUb7otcA1Xia602ICtVrStm9tAl4c/3ZdAL85Mj81U0MArjrv1NV
XdsYEov0c9NSuIbQ3ppavLVkwqDYPZeYkTHcIHSjmxT/GjMDxpXGpkPIqOkKf2BGMBH/QsNLkltD
74erPCRVgbShSRkPdII5Nl8491A86PN0Ni8yibhL8e4leZ/QWECix6FM7CTPlzJhF2YOp6owg/s5
YG0ZGPkxCbojIeISQEhFemygiWV0Dpohnir6e+xiqSyjN7IFDBlsYoxIjxP6/yKf3elcJTqraUwG
YLfASyMf8rgy6XFuEosBDSzsyIJFJaaOQHSjDjodF/i1nT8MKr5IhEOHyyZdjpSZxxJKFtzTWruM
tknw5P9yUJeJuO40O8wE/ALFmijM5i0OjcIsqcJVrl1FDDc+tmOGY1m7oZm/SX4SGfuc0JDy06yV
d93cZA4sKBlQa4MsiYNcQW2ho/JZV2+ahB8BUB235Qm10C41q/NU6ZemyG8pCy4icoyCu2smYBgm
qkQGWx7mrxHXmsTOWnBQ9jeLidrgD3q/b5sUfL0KhsFBPJVThtGVIBbZN9XNgHM6Ro5bEktt0ONN
6Xnu2Qlw7qJI6eTQoiibHeWkQLROZLiMFD9ZIp872T5rDbXpziFcfINa6/xqOJXJpt0sGnXvZubi
N/MEtK4i6okJEcB0DgSwree5Vk+VIYU1rHv+e5wsAD03Kwfe5f+sHP0KIkVi5a+ZfpQ2fropAqqv
eG81jMbZTPSjeSaX90q+qY7tWzNeAo+qIP41GfTHho60wL6Q74RSiiDwnbDjAwFDhLu5MCe8khWd
zBxmSeD3Ye+KaPixttMcHJJTBk0Ix3KEk7+7m9LHjL9vIG6rXQzPzGZ/EApthLObIovNARYTlY8B
O8xU/zBqrNGO43MBvbbYwsH5VoifDjaomaZkhGFWT6rXgZjSsAn1g7RL2qeZJR7gHg9gfooxUs8v
VZZc4ya+DayZ2eJU65aVdjEH9cH5Vk6svMb+ZLIajuilB0KKSWz4lYnaRdaC1LDbqFSONxcwuuyJ
q9wJWYCdQGQv2odNHlKOwIsaoC4YZawn0FFnQ8kva61eLKy3agICqiiYyEGDj28SKiiQ/MUjZX3J
azLHz8lAjbQ5RSPnTgvhyRYRkjmL5PqnRbpRnfE2p84hH+KTqvV0Yd+MTRZTRnd7NB9xuz5F7jMZ
wOA2sNTsGRVjzSVCQhAhYS7drsmwvI9jkDKhg9usT99Spz8s4lsnJ5zJLE9WZsMMFCbdOWmzg0oU
qVe7CQHTO6a8R88iIdZ+adInJ5EoSWZKEqh5h4E5EyyFZpYw5jxGffQVZnClXAda9gdapq82bl2C
GWxKNkQJuskfuUWMFRG8Uqogn33ve5PoFoVA8lV4Fr6wlaVeS4ulJryKgiEXCz2YkWZOGhj5lzfi
qbDoIwDsqPPoQjU798DwpcToxd9L6LUCzDjK2sXmPBoCncw8XC2+QKNoRBiaq9+CFfEMtCyxWgQx
+7aFHC/6B/57BgmbK4o19Hnh31hQaAQiU4e/jGrGW6mGJzas25FNwZW5ixFR5o/EFP5SYTzL1D4Z
QDiZzAzS0OJbjyOFTZ/z2euTC6eN4mr2HBISopGZBoOThleKNYAiWYSQXCsxPRybsqiCjMycLmmR
sDJmG7X5bWXqOz4oAK63fA9lQPHogDDSCPlL8JDVYcboGF8D51nNekrA2O4sRKYzWTRGCbUXQQ+q
lBQ1+CxVvjVe9KZ+Ob3xLEm4drr6iMPqMdW4NYmEwbXJQNLsl4fE/D+yW39madfG60nIxUW3k3OF
V7Sdnk60eCAbUKql39SF8bf0QEjtN3DctTW02CcweommbRjCyh9AUwsjDBNoFdn7hGy9grIpZmDb
UGUIwZHjJwkS/jG9d5Xpqm3L8DjU2vzeD/FdqOhvenHTJ/1qVfuozU6EGGDP4H9gEZmR070NlYdw
mf1Ldy5XcdLzCGQlafOds1v8WRCzSd448iN6OZN9B6udvvFS2uRi0b2OHrktPBkkjEGk67T2rH+J
dMW5lhPnqgCLwPUJGMMd/ikFEhHzrqCrHwTJvqQImPiLKuDQ0iBQxc/BckwUQBJ5SyIIiCKQafFJ
7vL/zqREy69Vjw4p91rmosv6CbR4ehG8FXFGw6Rb/6H78o3xFqcHgRGzZTYDXCn9U1N1V8R5pBZ8
PLF8SOngmcUPw5GPstN5xXPmd4n+zsZsR8K0kgChlPDsy/9KTfLUmp9B95o+OWht8cxVTupZJy0J
Pt19ttSQj8LenqKPpjXfWc6ymbx6V8kGP0MPvWqgRYaHU/T76bswgFkkzDd3+mHQk6M0xDSFO82W
4dUMB8wB54E0ThoqgljLTApKhavrUp+ZyZ5M9BEFPiSVbPvigkTGlNIHFruHkRp3YEOseCb6Oem2
FQ19UEFhkymhe8q49XOVLWBsew0p8hY0TWGx/pS7t0mCOzXYbmcp6YWJ97TKjMaIYbIrwHsxIzV4
wevoDS2NU26RKbIzqw/6+8MgRh/tgZdZWGwgYgI0EhaABIwbK5d6O5SuGrsoHxRbOVWmIN/IONcz
YdrvuAvqs/q7Y8RTyqxwyzQciQ9DzZ1H+XkVPACSdCpTrtDQom6rmP7vCbGNjPUuD8VtbNWd8qwU
xQVCmjJNzvuTYYsTQdcnIeKTPu0jaXwIy7j3cnNeFI+DJo6u9h+WXyD9hpPT9GFckMFHtHxl+r8V
zQyc9rk00y5qAmjkckUNN2fBGBLIopz5KMQlWjNGlLCLXGGU+4YszplPZ0XkcuJgS0xgPfyAuRFt
5CqH1VdJzsCYuPZGBJOgT6Z19WXZ2leTuHF7MQZAvYv+UrD3dGd7QhJw0a2Ekjb39d53ljiczTFc
0SsQq6ykDFeKCpL/cB3b6Yq01C9ktuXOh1DZd6d0LehXUjSCOK9aQHrw2o99HLHXVz0MKGVq+xNJ
n+ASl5nnasiC1AkXJgLaA8w0/CDm7Qyzl/O1179jZkajqy6nVLYvAmbYoFO07nV8CTULAuiMLbmb
vRYd5kk+mCwPBvPYsIyIoD0CK2NOoBjtZUWWM5aXjGIiGaJrSdJ32prsibd1YfGjZr2stBo/LiUm
rnlJDVvFooblba8pTFh2FKsVVoNOTIvtivE7+Bitrb9WgiuO+ZpeYxEiOTDuhB3mQWNYPkoT7roR
6wxo0RQERguJUdREEmgstZhI8WukHRHlKwLe2vK538aHW4WIWCxAn2yTtCpPR8cER5RPAf2Vjs1V
5qXTtuigqvTwnlnkE6W1dWj3HyqGwHGL+Vn+JR2xCrwADGcRB8HNUNEFqUnjM4VCuAS0id52l2kT
k9UGM8NPsCEsfrWrcFi1U1Vg3UFVA7omj/cfyDG41xPoZ2y8ayozFqSoS2rUJZONOgKVWcEqW0Yg
EiPEJQqLFStRU1X0qur5A80EPodRRzKOWqN8wVU5DRGZdMgBlf2/WuKi5n3Yxp652+vmwa6mQ9Gi
olmXw0gQRwYvUSJKDDWIleyxAtcgmWxDDbIcNjzT0UoPNMObElAFNTsrt++LS8K4BCCXuoiXWU1P
GT7vCJlQH9p7T5O+B112N/YDHu6cGz8BCLEC/FbJ/1AuWyCGUptMtTOXW4Q7Xv1mnjhaW3QEWwAa
0gjYUtIpxgZrgVnsyASYxaGR23OHup8pgoQplrhGJUGo+pFxdMXu2LN+JSdrfdSEeSQRGx/+44Us
MdkkRQSgYlRxLX06DjJ1HADCOmoL4VMLu4maTwRyP0c7jERcd/9ypz6MDbIXuHbYowAHeymLAmN4
0E0v3RBkBUU4WeDKu1mEu9TrMS/so6FkoQbesNukzaHmqJ+mLH9m9vLmWpdVA+PSV4GP0siml+QU
YBjn+3RMUBZnBgQ6RvSjo59I3LwUEE+jdrknmn6C5103+WtbV6aPhIGiwWu/xSuPqnaO8+IMB+Gw
0Rq0z1naJn9BjMmkU48yRJONiwQ2meZoBKGgt1KQ0fBEgrxN451gm9LImZE3/8B+GauLUq6nCIlR
T5yjTeRX9NVOysmk0h/V9kKVdB0jhpZWwZ4tZ8wwoUPTsXN72PqJ1dGJ1NlWiFXFXmSfqwqNY+w2
81+oo6EGNb+b/i1f1Y+YdFP9lw46H+o1wQCWEWA7lkQJGpAdODbLrIlcdmLGvgBdOQ6/2VKfEGU3
k7Llc44rWEZxEjg0MwlsNUH1fRpK/wi26OrqCmm0Yy3DeSimWzw6VygOOlPGVHxYcv/BUEKW+pMM
nbnQIGDKgQW+bTJ5ywifd+w4nDgYKvhqDNC0lYwr0tFUtIE8TWnAXLhc1GOP+JBcdpIhvgOqgILG
jURwEmVOPqZh88dI9ONChozO3MwmCrofWj/9RopbNqphp61HBvLHAWiibHyoWCdnEo6IISYTJtkW
NKbCSg7bZYcNDI0TL7ZQSfmrTj/Z+26Vudl/xuRQ57L6ig3pga7NBFsWM/qbxdH4GI6M824KdTeS
Qq9fiASDFhm5W+ReDEWxBRfPqV4n4JSRXgIBiyOsuNeJ/0jhdkXj2Ra2io1N41DhIsY1aTZxEtlJ
46E/CgwVCXDyaVrDZ2Eon1aKcXZ62OszXRESjUB8kQZnf3GZXkuC2ZsvXTo1tnqrfGeUPYf0bNg4
6XGFi1/BQGWRZxIjP72VVOC/WHy1HNiYlT7FLQcyyTjEKcT7abRRZDAR8oWt7bd2uDDQCraZ5qq9
st8I+IgqHHhT+7rAcVXtu9fcxRxAL23GwiQ/xn59od81CShrNmzyAA2EGJwk2o0NfSxjTOXG1bAC
YK5jwhpTl43LzNWoTcR0SOAPF94yJH2qeZxV58j1E7EuyvQspNbeRnSQXj1AN3iI14eV948+SwjW
jcNIQrijXst7bpIEkxiEtXtQmqIsNJUJZ7oVWEkdbIvlCgw7FVcKanbd0isOdsF8p2ke9Y3jt9xS
ShaaJZ9kW5LgDY/nIads66MTZuQMUzYfBqKTjlCOjlVBsnz3CZruMOTo+Ek0Vi7A1Y2BlBT9VGPW
ytE6SitsV82baU8sd7T4/3V+ROKxJJGRxuSByGU6npZ1a/1kiB73RwOrkVIEhQOlScdv1vH3bD9a
O38kihppmFHt1ZWunHQ0RKgqRN5a5glHZtJwsyIIkWFWGyCkioedamGBbFLs61vRTHfuORaypH9n
ZZAiJRcgB3X1Ihf7FBz+ROCA42IjQLTCkLOOn3nKU23aLEI4QqFRbQC8TjI9izQYpMoESRnLYTOq
lcIOYBD2GMN0cwZnjTHT6k86D+gWh2ocWMuNxTufp3c3GG/DXN6KUR0ES2Z5JYQaG5Vu2U9rdR4i
+abOCEHp0Z2VMG+Q9svN+oSOMg+Ka62IyzRPo2lmPOjJvCBbHJbCZ44114F9Ald8j69UcjRSd+X/
AmWrx0xeQtF+TlH7RUJHVByG9drayMCYK0kQo0B3pNLXkI2P2HxWC8nzzvQVxf5wHmh5MjoAW1N9
oAU++zF0/EeNJOdqRdHnsZEjUTLWGRX9JibRHQotwDx81PmuhLNsK76kIdqdT9AhQVKE7oczoPTt
DRPXfnSQm7T2jF/7PBFKSfULCgolJupHHz9F8TWpyo6jTlANqSzcJNCha4/nxnLBz3lqqnJJk+Yj
nedQqfBedgS4R3TjvEUdgyWEvTFxjiQ5rPuRO5QEI1QH7T7X0KqDhGcllJbkQowPjRWhzHbIsPGE
OB9NXH3EUvUWInux1IhRQnFCv5VmuC0HWVKuxXNoFTYdyRUsqWUzO9IxkcF5MhnYogGDcAVWDFXk
VoUxXcGnghD31Bo0OoOMVRFjJ5egjrwI3AYlb+oTJsTAYKkpep5j7WYwFRaurZ1q06QgHNiChAoj
Qg3reA1BF5v0pWI1w/yAlnX91HTzUj2vNViTDO4Vb4bOjsbB5Z0vrzGKEKsUT1ZveAQhxPJWzj/h
GXoW0z2Lp0pOYHnz79B6W2z4m+/RjiZALjEMJ9bZmmNXYeyjaeV5IzXNUDSHOYh2MJJYUPXACsC0
piPOXbrReDP5Sp6xkIacQhqGLWBk5BkjkFeXIGFNY6KVWZYEVYuOq1I80TY8JDFDoZhuzvir7Xsw
D+zkzsOYgPnQmduNofIhcogVdO8pQ/QvNMoSlLDxWwPffCRr9z4yjBZMQjogC6QT6+SSWuwiU4md
GtPW+LdVpKiTWk8i4JH8aA/lpn6y5Gabm2lpfJycBylgwBdYnawWJEdmUjpr3L/F0kGQhZs1s7dP
pLddJR9Oor6Rf6tN9Egw+jUbfwSfpYkH3PGtdKG132WGdBxUjMU73Kyy3ZwlZzwPsXIWqnou1FMj
L0cru6uOuk9T41Al6qWTxaXTrZ2TKadt5JJOrORb59zamSs0BUv2CNeFYsHC/DgWgUwR0OHXdMjw
Io4rGjxU0zKqQxVfte72H1JusxRfHvJXGZEp1a+B6ryjhHQvXQ6mFp1/NAcgCbyamwK3A3Tl9jVg
RCYIFRYv0zuLuAGe2Mn8qXxMeIKyG8ZTDUb0vntrQ449M8zm8ijJwMJZKKTQz2ZfYgIYaShsY1JP
yz8jxQ7wIETzHO+RV2Yy48eKRDY0UPnoRhzpzNP5rO0Lln4ogmNKSi4JhXilnkjlbPY6ETDO2Tp2
nyQFII60iOAwyBE1vYLhp/N/VeLWFta15StmAhWVPRtg4013nXs5asT2Rvl9b7OcwiK6oYXWhE4k
qv6Yc/kRl/2FrE7WagPlSFwFYyz5mLZ8Aor3k/KhgDHic439u8OY8rH0OABLzY9y/T1o08tsMdnI
F8OJd44qBYTiBov2Q68sXyvit1BlH0zj4d/yK4mZi+/1xAxLZm5RTPNWLVj8R1I3irAhBEue2CcA
7Bq24u4sJuJWlm+itcJCM/B2n2Ae+y28BCVpwzGpw/xfnNG/4IcrTgWQu2pqzwpTE+13dW6ALMcU
tZoVKBUXOnhVZHOZCGxfn8jCzgUxelUgjvk1joqTqaenUpZCtTXCWdxsIKmGNB8QMYAdaWHkxXR/
0Unf5614GNPE4ny9TKw1smnbgl/NCYOskz854V5O9S2B3u0gD87mfzNKdIiurzaOXt2UvxORvgsi
CI26fqX1z4IvsEQQJ6jPgD6S7wDEDpaBdugkPmFl5UvE9LWaqzWRrzRlkNCsyy3sNmxuIwUFQkBd
R3EncHvad6QVdyc7gBArzL2tM8qemYEUn4ZSnGsYKgX0/k13mcNc4aY5JhmAmjQLs3xH1ML3zYTX
2CDZMNhhZdyrQGsS3kI7UkCvstSYRj8+qDL0ZEUOTtPJcpJbt+hXmU/vtFHVvpzxYbUElCZwLKIe
smQomSkze9WroBzEJXOJg/IHw6+hsJSBhqEyPewFdRj8nEUNZH04OgzFjHJrBlGAN6cOuFMnPrWC
dMsGjDNdiJS+VJalQu9fJrMvxfiDthibETkKDXjvMkB9uMsg8+iJzkIcNCVNUVtDwHFIBqajhpVU
+N2ECSArX7Z25BxnnYXgjGHQtr3cIyqyv0vLtxQpiYojXcO6LTXBhJdMsHp8RnAb0Imt2i6F8VUJ
9oX6xXQdLm2TS5sQXVexZvcUfUTddJ6EeVnJEKXnx6iNF6u6D1ZNu5E820J+Yvl8wbKq1z1QcppJ
TPo5qogE0l+cAkYzwvonJpQlEIYcJJP7ssg8syTW4Fp2WOb5jA7iHLUVDjLn5ByQqJtJQtDA28xz
39aZprTAhXfady7SNk6usgpn6lbJHLEz6Mcpv3QVcyeUvcR8EU3ot9lvlK/nQWL9iydLhoWpHKd1
PAYbrX0Ny64KaYZqgphkmT5HYq7htVDPY4E8YVfkSpiBX4QKEFjGptn6gZyhJm/nYZd4FCZIWdMU
xrXtliWevgSVhz0DPvijxgopnnIoRc7JLE9jvh6bVYTowGXzsLYu++WgQAqXMABM2XnqiRHCH+L4
TgG02ws36K78J+ClFVJOqU4yTmlfJmAq8XWLTuHGEuW56ub/4ejMlhvFsij6RUTAZX6VhABJaLIt
O+uFSGemmeeZr+9FP1REdUVXli3BvWfYe+2Ax3o1Vzfh3TJSj/jSWTFORG/3xMYuKqmt6SWEO2v5
IIaPErK2vCld3SAGlz6lvaSQzCuFqhDdaIrAtWtPwdh5CUtyqZscSdUZ6suA5VZf6nMc7rLXTrtM
WMfXY6hipsqtbwuCxiXh4t30YuUfMZLYsvpdsaJuStuTJvKzZb2xkiVEKQ2iK/crz+k80GEdwc81
nt7kvpFV3vo289pr58XNdpMMWZnkTUDZxM2QfaX+0RQEBfa8mdX32B3RWBzFsg+nxcuZmWcpl7Ux
c+0gJRStI8bfmZrSSOSnyeG1hmQkp/OjKJUHbxJ0b9hMdw3N6oqkYUGzyrnsTCwnYljl3vQ7jxaE
/Hvx0+nJ2RitUwubqlXuPcJHu8JGs+fnoJbTj3nv6cNXgxuAkMTOr3vJG5ghKkBbiQ/dWXrEqFBj
yq/Q3/Hu6DTxAKCJXmtaNbA00miJtExMDTQ7FDjsEoy9sOq56spDhajM2hTMYLuqyLitBw6pa1TW
gZlo5wIf2BkcDgf6cyjZelanAiGRZGfnURpOPbAfw1HG8GRfDtgXzoD5TPuYzl+JpJ3tePdXwOtj
OQjt1D4hN7qEQgQTs14YPri9w6OQclhzk9sY7CYS250FUFe1hAvfekScrmQSVJOFMxtTRumKgTkg
RWdvKxcsWheVJrRPh3PvD1tQKHCyeDwJssM4MdwMLn3PRrpbNrPS4hRe8bTqmB6K3IzywArIQCqV
MIO2UavNFCZ1GVEaNEgKwqNJAvRs+smrWjnvHiNMwYm+3KrY9qf6oyrFc1WgCWMULZq9AlxHIK8s
LS/uUycf5FNcwCxNBekOkz/zzJgkvI1wnpUKf4VB7DKdVp5doli5S5L2kWYflewVV8R5aupppC3G
ZF5p/Lf5q8LMzOCT8QR6irB2c7Clfc8vi34/ZlEA0599/1S6BY0GbPhjlxDiUGDcmy59j1t2WC5r
5LLwhz/I20MOlc2AUG/L63rQLFosoAUmtlg5K87Ej7l6TtflykWN9lKcmeJMFOo8WKEBrrQxj/ZI
OKnJHteXsTLWsH8Y0kWwLEQCVoNAqQEuYbl4qrVj1EkFx9NyBHf4JLTqMevSsUCV0ebdDfP5XTBL
rfjux0NNDEAGSDDC1dvLaSDbcdBq1sXC2WuQY7393gLVVHQVSXHO+RDIKzAW/VxW4ameJWYQb7Fd
O4jbPGjdEuPFPDzwhWwlcsFRijt6F+sWAAQuyq7YZ0O3W02yMJCheKWIz7PEv2fF30N8BCDxPsSt
szDP66p438A0okPZmX9znkw6SqcPUSEZ0qFFxWo13lrRCLdbLtDOEIM/JjztMlDL+Rm1+bsWzh/S
AjQBpcIaDGIhU8F+V02sDQAxlP7D6iiUQT130/CedPKbKl/VY0t0nKIwBAMetNowP6UPmRmq4Pjk
2ypgGGyGkwQttH5YcJZOfB1SXx1Wpt41O4T0z5zZxwFJnb789J3pRlHjZbhlps2Trt9mFTBHrkIg
h3CIBEHkfgpsM+SKgJZPyjzTb51NRtv6dQSDSzliXz5k/56axP61+O4Lg7xOp60GlwrQtcETYlfY
zCbmsy6Ug1bwYDWf44o+eTqO38U/SK25+ruY7AtW+EsM8cGYkHnN18SQbzAcbrXGmQlHkKDNNfpl
PgsgvCbTi/AbbTgmFYbyffYwEppkYiVmJlukIvNPhA5u0YJZTDMW97uUMTOWzAg+tqCVsJmHxFyt
zCX21uoqDIdU5o7E2x+n2S+IEqvxJy/YfyVdIZ6RWZeFugUhHsKP1cBihDHJBjZubqglSv8hIkeU
qVgquYKk6/FTmTR4y7s4xr2boty2FHfOB5f6YG3mQ0x5wSNwXEd+nnoX1RiG5nXfRaoLZBwnKg40
c8PMbw6zdPEkMAgDdxEroRkv/xgD7U+dsgd6Cpu6gBw2r4eOhcrRQEuQHFMEDTkjn9EtF/Dizc+C
114DxgrxiacGR7rF3gH4aI9glRExzwSD0fWvwR0kMXQdM9C6VIczXjyJLXBlMc0jBjXNbg0eV0qF
3dGa34v/VKR3JZCZsR4wN9oXfBMBsZpOvWr08ZpbDbeVQV/0yMg64rGb1pfOEEw02NTT1MsjpnMx
MQT7nh13mIwnFJ4nSNq+tE/+VTlQcjKw55pqww4aBNhkFUUqEEOxkYHtM+JAhoO3XGeX30DybyFS
QPYKo8A0GS1/5WBsCct86eSj6En54HY8oc1mkNqwiyUPtvBCBFzmlj1NFFF6tEscr/HMXRx78jK8
sy3Yq2l6aGjS5/m6sMNtEzBCIAe1qT0mjXpk7r7v5mE3SvM1J+xzwk+hy+8hUnUdgf+ixUEM4Zkk
+qC+KOVw0tT6fbKSP9DE9j1iQCnEU2SBMuLkizOM4jXF4JYUepkItjHcIBKgudvCw85WkUDDys7D
8JaOu8X4WqPq1DgHnQimkhGGMFAydYS9phoa9bd2oC+rLPIF2ysdP0EAXmG9j2bp1iqjK57ChDKV
SlSyVr+r2eTWOAOdct0QmuIHE5l50fIiCMVvPSpYy2CqM6KjIcHdHX+mmZWFyWKd3Kg6wqwsNZi5
smNHiWoTowZwgpU+LqRdHT5tBioHydQvkVAcOoI4GBSsQRmecm16TkV4C2Xtc064/DVCdaXoYFD3
seR2VFm6W9214IwtzHehrSQuwhKLOE9YXYXr76j5LmWUC1SE1mCzI8Yflh6TiVY0oaH4COflqONa
6NLPVuY6JbtPpz1pzOjRpcqjDH+3m7JcGjFBkA5CHSczUmdRpxxLovsWwcq6+mHhfUoqccrTJ4me
52ixTiZBmq3xj/+SGfHYtUdtKeluMhA8sq8xymmZ+ZJf7S8E8ugyHkNd9ruetwQUyorb3ZL3hvgV
W2z+BOY2YqVBh0EhvsH1vrb+MWeYxx8RIcZtmOlNDNxFzm5kQIgBXajhomb+MdFp91wHNSw5hUw2
qqqmP4ZK5NhcBCs7V5NcX0HyocxCrYH3whKGisbA0ry98VXxh+I9sRGX4aiP7PG4cuq14jsC/s+3
F+/ZfCwwLnSEsT2pwVyjCVJZwKgSHu6xMV0t8tH5kZc6Blb9u/gPZerMFDB/AVRNtqAL3fWHD2sx
XvYcnzo9PSjfIOlII+BniQjyA8R5KYciEJO+j/7/YRCFvp56vMJZkZ/JPyecqz9bU3tWUhZoyDAS
Y4/iaBFM8adXlnJu1+PVSO4Gap14ri7NE+YHKgQsUSjGSkq5W/kr5nCOz03+2QE0Tg31bAHSk4mq
nlDvFkl/WkLbF68VfdoEe8EAeobY43dsc+O+N0NM2NHAZRDMZXMcVYNnnSuew5PaplA7Jm1QDuTK
L/CsYVNmxTWX2aWRxsukiYu82pfmYz1DzJra/qaYzbOCQtuvr0YvX2iamItgkkJWmqGZaaTp1iUm
KCgz0EHqdITsxCbprYB8zPgIfYbUbNy47PUQkRNIdsm5fksStz0DIYCAFquPJBEIxvkWAyjjNxZn
7rhdTy0+PTgBq8lJjMzB/nLdpgrRUJw21P8svFn87aCLxTgQq9RvM6h8jwh9QqbLZ0Op4O625z5S
LzTdhY5P69Ba1o1t/sPUs6dBcmIYz29yQ5oyBCO5x4ctgEjZ9lsE6B8dzMACAC5DrNZeqcSeBkay
70fyryVMeJ5NKIKxAdelY4e0qePHpjvbnI67Shv+9g2J6URCrMXfAT5yTxQ3MNpJ+DNGKAM4LuWF
sWfiQlnNJKRUL6WQAiP/SWjipK7B4DkfRWzsrAaves/BEGNGw4A1rMj4r6nK0K1sX7DC42evdccx
lRxtWVC883+HOdtKK5PgP22hQ/xGSFkz0mx8+QdLrB1Nz6UVT3bgz1Qi/cKEnIDsN7O+OhKrRuDQ
Sjfd8OUd7AEjiG3fYkQKydkqqbUrztMZxcxQX8jhqivEgOTrrpcQzb/ZDPexeORW7rF7u6XvkFdC
8qy0qvDDB+v3lalI+m5GzlZFFwQ3E2QSZZ9Ksj7W2nzAGEaB+JxW46k08hPs4pOpq43BSVF1xuHH
3m8wFxIkwAD3OJdU1aB2xWlgL22wlQxRjEsWNfwfUqg8MnKCCUyBFGtQQk1fNxH9NZdIVz2oPUEz
e6sEwr8qvS5bSI2xPfi2TBWLx5rdVAxkgBYqNvUxokgoR7VFs8c1s7TnSccDHS2EoAFJabYvvXvr
NFQm8jejSOpS0zfnDdzxVNbV0QZsSo3Lder+w2yZE2NdrMc0x7LE62IgYoTeruTMBxmRLCvBUCik
pwE7FY9SOPmTcSGPfZ/A9SWngTWSMC42QdkQ7LrAlD8oxSDiothzR+VDGwL9ufAnlN+h5P/L1ylQ
cg3IfO5kChGZzO3sbufazQr7nmQwHeyX8ELNxnCpHmjOHGnBP2f6a5+6qfLey2OQqXt9qA/Afic0
S6RLZ8jAdjtZja6DOQRF5I2yedHrT9kUgBJ/tfxcrIDDKNvF3530J6MC4tx8hpLb18VBJbOgrKiC
cI3uEB24U76S8MCA1oA5kit7cU91sDM6EaMdkA7zlfccBhapPFSFlqTwzb/qqQrQMJ/7HlBg/kNN
EqDeS5HQD/inlKWl5oF52BEeyMtT+KmCnZFc2uEQRutdn0GWTh9trKNRhmnelXfV1DGykyBV/zeC
x1kcYpH2MmaqA4KDnU0GEIzkcQe+w9hHLmaoiu2QK7OoYaG+N8l+/UssNB3aQOoxOsZZV52IQ2wF
fpjj/auaYy6DgDLfcNQ7toI+l6hN/L5c69BulpMxQa34WoCvx/U9xfCLqyoepZNGXEX+ezF4xysL
KRVEJxUEg6oHi3Ev6guE5tWSnlJZY/S9yri4cNepKyExRwuDeycgVTfpaZAsNtHQW715IUqhChnv
7DqEcgMBm2T2sApFas/acBY0nnQjk7qXZdilcnuqJah+aAU0hWsxuSRoqxN63RaSTCeRQdvsuv8m
VP/xHJ3VaeKgkM7Ff+uwejmIo52QXibVuNES2kZOEJQUdENKfljD0W/RKBgzUCn9IEmUfVn8IiMj
Bm8DnAzcwM/aDO6SLS42O+6hhj3PXHx1XLGqUpyjXf5WDtM5vZne2ktBUik3Uo6HsgrUBJM/7hgt
R8M2+hEtY5PY+Jt3vgUvvGUaTvqjZL/bKOttM72x/Ovy8QRY8wT/ehdbPAXjNUmqay+FZAEtOFN/
j6TlxlJ7KAgri6E0rLEWJAk6nXhf0URGwgBZ2H3EIOPUVg4StNu7AWGP1bXYjLJfw5Qf0GJxZtTD
dVABG1qSB3kQd2Ji1l4zd542sa7JkHFHqPHJvAeWqeEJZq2mAMYRtuWPKPSdhQVLvFwwtvLJ2J20
J0qRSjhLORxs+SL08TLqwTDn/kLufaJdJY6XMPsWVn6qdTTAHwsbZLRIMx1QhHBxLGDMXMh/16JT
Ov2DUEX5mVaBLC9BE4jsKqpnB9Hue17LU5N3pwaLGi8rVhWp+EIK6pZjxNn7iIvhUiAw+GeA60Np
oaGm32W0SPNLOSOM/cH+nsAbWbUTwPqyaz56hBOIdEGDmkjJdE64zjqPsc4YaG8gmw3L/Ko15lUF
eLBUirNEy63X1Vtpuz0r5YKVMiFbHNbOuhWjDMNTRpM0VMdenpFo73JCxyu4xqlR3ehneYPCC2ZW
1n41hYI+trsGjU9lskHlI8buwCKCBMbZtxWc49PRTJuDzByNQgg1jLAv5WIxQqCApxitDbeRlNc0
IUDABFTMwJK8wYAyRWBGinZYcPxBp4l8iyFoBzwS0Doer3iGKyhh8S5Hn/CEfysQN01lvTv7bY0n
VklYm5veOLtJx9AQIX4dkNu7G/OOJgMQE/En3W2x+XfDp8VzyPS96hH0AsdcsFJKEHCwn7BNRs6N
NyPxBX7R4T1bmNmbLyV7zVr4YRTk/+TNy17Dj4neSaNttaf5XRu6t9Qt5vIIifFohsBkO0TMxiVm
hpSuBI28W7Q321S6lMpjxtlW5p1bsN1i97Dn6fXGggQMR8ZmPC/v0e8Uj5j4GJwCDri9RzVaRCjN
OKltSp2Ok9rmpM7llHNulwDTtOhAWpO5/J9FRluE+1ls0ga6kwyl/imWgk5N2KjjEypiiHLGaYt2
xdcxtwG++JOOZVnCxg+i9NOUwldVWh929q1mGVmbsO34tARMrD4HBW/5dln5KqaPZ2ss10T1tTxH
hPGjlxA/ECE09lkqejp7tuQm8pRrjnJELJji1/1CXkmoNsfub5eqaIQpKubaNXBC43jN1p4MLtSl
SLQixNYqeIX+3ITRRXBOZpcR1LzJVMI20IdUhpMQTAgOUcPUIykycgnZte8FUdJrqbqxtmtHEhVP
1Aeuil1qwK4D8U2zCsLRYsRCRoUMtjbORYFZIECff5J0/mkbnfmyT0zUbbbWBlV8x6wrxGhhh9VJ
ndi7mHyiLRYlBLjAYkcLyt2nisviF/OAXXOm4V2BjS2yZ1CXNJHp2ri1uAy1axae43g5lcUTEzNj
Apb/LPR1LBw0fCZvFC0UOY8Fa+dHuk+n2kssbNXsMbgfDY3okerPUr7aMWVm8ChZ8zZfiAko9Xfb
utIZW9js8knwiBkUPD/oy3as0JwO6zQSd5I20Mpge2R/yvMBNqCYkbSxe2Atot56rHvVHr3k9lgK
dwvPeEkjqCwQpuJv9LJN3HlH+TEhnGN5Mh7SNr6E2DwsA9PsVO6HuPfmIzvLFceDIoQXqZCwFVeQ
Iyd5fZMGXd9d1ZsgUOcs3PEIFQSUmyvbxXEpaA0Kp06SU6r/wd6OxBMwmO2RlwpRA4c8axuw23br
txNzfGz+7UW6yRJM2ki6I6K9y1V/Hy+yArfU0NghkSnPJ8+EyB2YTgLXMmo27h8qUfcUXCC7U+sn
l8ygKe3bpO/Y+jv6W4wWjDAo0r7/Wxv2oAvBa2/UFPs55aR2iAtO/hsyTA1sacXwsWz7dwXqo73j
1UyIVw/0rLpKuThoESFk6fJYwvoxeJ5WmBBTH3Y9+NxT6wz8/eiJ/MEys+TWVtOFYckENoK/b/9r
lj9CEzdjtV4ygruEoKXc8Miv9FfToZnbQjsx0n3E0XiqxlfLVFS5y/Xnxv1RAH3vxbw6Kb0ipWyi
OJYpUTjGTpMQvMQQOI29n2WHfXRM+DOS+WPJH5Vc3hT28WQT+LFunrP205hmh+4euMnxEbLkJot5
F+rgHFt2kGNgzH9QzHhwb+jXNitVufOy9RlGYBSwUKjbqizacrDPhcpWNSVPOKf0ZhEu7az0q8qC
JNzrnbwjfbKkQeqbSy+woAtGP/OPWU93JtIP27j3mokRUyLZdtuDZ64yweviL3XM3aXEl6fix4Vu
ngOaGojCiU+mrfuklvo6aoqIu8ESvVdVkdfre8YhjNeRw0Y51EzlfVSxqku46xl66Qy9Oglh07iN
4MuLZIXu0J6NsjxNauHH9jO0Rndl7854DpdEz3EwHZS4PkkRaGI8o+X4q28GRwqRTQsMFXLiJxwH
Y3rQ2CMXhoISvsEaRghM+mACRlQrW327hapVKvtsw9cVwaL50hy5NlPvpuwDfre+0B592D5K7YqZ
Cvbon5iPV0UxjER/ryciGJDJDt+SBVxKNS95211W2zxoHNwmcXNIkuxwOA215jc9G6rloXmYZCK8
mQceggJVqLhrZ8CMPYd+BaIAFnuChZCpUjNZ5B3kbkGtKafLfs3+UOJiUY8Z0maMLjcubg64ic2m
HJAHHJh2GbTob2cVzWW+XiKeEs701pjPsOPTWpA7uKJOxQgAzyoO5Fq5dm8ccV742bfUFyNlX9xd
+7m/lV2HcOfvQkymhVU9vdocdErF3auwlcum61w3t8jyrRtaaE3jkc8iuM01OKgPo55PBTuiRFjk
xoqrgQVJmr/VdZdo7SlknqAHTYHTv9O9UUd2MUengpLs1fOZLXfLHjxOfk8NjHfhKylMs6Zy20ly
lxbUqfXbRAZc74F5a615GP6o1WdiEDRTbCqJXaOspJmWbhc5KTPLtYcto7wnKv1eA8BnOg/tcF31
5NawUFYM5faLuJyJlsGQYj/cVAbl+1BUR1qew2QSknlQxtRt9MGt0R+Sgb2u6LqxR6tEdJT9pSPp
nPxGkraBWTvIdgpiF8CXAcIZGbVHvYPhn3hHeKQQn6w/q7EAxx/PW06ajVrPHH+HW54s06loRD8C
4gSMM9QAA1WlRFg0c/WidxTMMNFdA6eUx0FnKgQHwC+KvtCITjrTHuwz7Wsl10jtuI8QmK8U1UhZ
LOBupfTIs5JGJH8vyMSt+8uQ666ga651xv/hWa7D/0cLDoQyjNZy3sT5jHtOm+sx1fcNfPEn+KPT
zHCj3QIyGvC9JFUxxzFHxakAfE1IUmtsInH1KQj8a+FqaWzLwm3FMh4UrfPqPPKBwja3ybhZKNxv
cYNvqcS+x1jQ/KTlwI2UOxIIt5WcUdBvgh253UbvUAn7nvMXKjTYQVSy0PfpMOlpyN36fy7GhoCY
WC5bfGO2ZPnG+NObulstF4bgjmYTUYImfdDpmGsn0il5c9zRr0EnnAL1TW1vgzLmEyE/ceNEaOEw
12If6GEEZwQlkryALVqjk+vWcJeCQK0/6tj2UVg+7KhieukkKuWFUjy5r+SRTVNmnwxYagDfLZws
hjcqZ12PzzxgW9A2Y7bcDx0x/Ju2Gk/93PjmYOs8S0OTPRzGBPggcSI91szqORJErHDiNdNPOJSX
pKd8sk8RkjYkBfiBNfhmm3us2ofAbBEymoXhaU3kdYgKCs9sLCQnyBhZP2zyovTWzJrfx6o/JyiX
i8Gv1gMq/4OVPYBzAhSccKO04ylbNA47pwHyB8sbzyJYCrCkrQEEASNLYTEdq8arOmDTpAhLw7NF
8FEr6WdFC5iz7rNuCTLoCPWt3H5TfSfFlHIJP8S9ZcqWJa8WR+tMfIk99wdmhgn9w5A66BPUm+2I
+yDeFqJx+LJ9/EdT+Bf0KoVwIg2cHjKRofd5IPIAAbP8UOrwoP83dibru13P/+5/pyxiTLqTSqWQ
zeEK/Udlua6I+euB5o6SCaGO9F+e1AQ483HIESCD+tQwEqkLv8AVuIpfa4I4d+4ZkJY7GC9YqjQL
38i93KVopbJ8CGogN3YYB5xPF3voL3UawcbuqJ9NZmgP6dSDcVlZtSrk0Awla6n2NSNgGZooqHNG
fv18bmEZkd5X6u82kn/T/rLjr67Fs5I8Qtr0CQAN3OzU69HlhcqMSNSRNbr0P2X5udp7HT5MRXk0
+YqjdY8R2iO4HZOdQga/jIgJ0VdUjdhcnsWcOqF8X9StEYc+7ws85zB6unD6jOb2RTKdVSR+FLHT
bmA0Qlbo/o6KRxqwvmndr8sw7ivK0jRm+gyMg2VN0s5nOQ/hYrwv0feQ6fuYcT3G8QHjuGQ1Tv8s
C433LnGzL44QMDrsuFDN7GNgaQ1wBY1ZZ78hIRValIhZAQQtFHv4vxZOpUUe+IX8AQP31L6ibiFv
7QNXpDyGZ1hJHZQMB0lNfJMjTB9+Ge3Ml3V0Fqt26mZ0kim/lXoYIB5A3pPcETSy2N/a8PUos50p
5X5XpQdjlW+uzT6YvHuesJycZ4v3a2MWUmvyoJGBViT/rSOctgq3hb1JbSAqEHarvRuRhZIcb8GK
aML0lpxrsfGGZ7Nb0uY5vm+iSSM6TPCDJA7MRI2YMoiDSaNJn8UBOjnjm/aK1MYb3zMwTxUEnE4N
Cru7vI/vETuYlQDCNCPEDmrQsP6qNEZ8Wu5mk0qhTlBvIKm0XiTUjxBmi+SfVbRHnUZrrIZLGisX
vdcu6ZtFozXg1wTsST0IkSrb992KHYB06HJw+2/Fmo6zUmBeiV1joQb8JdkpBsjpLFkGPzBWV1Xy
rfdQBhbi40RfxmOjx8dK+tNrhZ8Tel7ZDvRQ5k2AyeT3CbvYzox2Wqjzs6AWnHjJSZDKiSrCwAeg
0ll+tROxhRwqtF8oBDgIQas+pjJ0pWHx+jr1Da4zWG6Jr81Eo+E7iFk5TAxyHdIUG2SwwyNay6ec
KUG83sIbxXt1VwpnHj8IvbqpBJdqpOlxb3C5fIrYZAebA2oGj7vqV2HDspixmESIz04m+vl6/cSZ
E4fL+xXQWIxuzGiDQZa3IN0SKX9KzG48T8cJ804UnyPFhi7wzzp+SHBeFGAJOV+xvenVJaKuMQOH
83CdpsnP1Uf0l2VNpN9j9mvybcnWezGld2c5oM3yhhw60G6BAGm0470x4OyavEHjNuXDTi8cwWO9
WVFmsgdYoeHxpGJoaqTn8/laDqRHLDdpNRkMxtemBTFRAujVy3MCQJSvISqJi1ITp7DUQwuECnNK
vbe8zIyhimOq07tLQm6MmItDNs3XEkpMN+J7ghMNhYa5/lXv+wPgLY21qIo+Zi4Ydbe7pcWA2Tzz
bt0ZDT+hvjhSpTuAaPOae0y2oNneKmk9Ce33BknuuVMHPEbtFCxz6HczdBosq1Z0Hc3omn8sO6Um
LdWgWWn9aWE1x2b1sJ8+mZp8iBgSPw0NmoeWUeMecUuMlVdNQjBTiO1309mw5GscsctFPEI6TDKV
NJwybkIziMN/mRy7AyEnM3src5t+fFRkkfbEZ7UqfCP4hfR8+sqGOLGOEqMjlZdXsBOCbtK2nlgD
uXBne2cXQP3p0HuFNMIc4B5GlZYxXlreR6gAKnKGmIk9GVizopC/yzqkWPChkyqJwMO2dLdGt5+F
vwQuuul71QYWfKQG4QFeyVPJeDdWxWehf3lbzvVSfcKnjp22nv06WTxBRCZpvkwyY6Kudq1mX7Rw
CiAtP9StVyR9NZ7Ha2yJK77iXD1Yik0RdMLd9jT05hn3EVOR/pFZyj0ciRYzCRRATGuRgco5wnuu
jNwFI1UplgcJwyQWVOt3x5y6IAQuYn4Q4S5ecxq8+Y1oRZIAwc/OqEa7H61PQPehg1i6a9KZ18ZK
bu0ly09GjYKQilcaCk+m4oVpzFBtIS8IrSuoO5qK65Y6SFrQCedo9Xs8xlWJKZ4j6s3SQQ3h+moi
PIygJ2dl3ln5m57/VWBwgqOw/+mAOvriBX0KJwnA/9BdyKTTReWLDSFMGprttOzMkrw5VMU7wV23
mIbHzLJHi2hofm+X9EMXhBNkfyCsftjpzh4n4MH1V4TqajBhaTXxpz6GHytP2jL6xXdj/Sr5PWSh
uXopuZ390FLzMOK1pHW2G9QGSf+Q4vpRJ/mDhMF7uMM994zAqqtojOuSNPtEu21hRSWxSGAM6gxB
pmR7ZYYOoP1bPqkRlgt/J6JzQ/Jk9lTHp2rw+zkCGK04GBmNFuRGuyLNtA1RfPPGxt0B2QF8S9dA
nbr+szQQ6SL0ic49RSI9s7V2B/IFJUeYpEGRkJFaR2LDXeutR086ywxzCB0uaO/E+8xIVMDVlQLm
krt6MIIBV7kVkMkmkegoaypgNfMWKuZtRoYh2dtGaWNZxjdBSCqmgYoYBNL8Zvk2zc3OtPbIL59h
wx63VO9D+G2C70ULMyE+sECsygaRACiBh2x9NJX6SGEW0h8pAlvxS8H2C68frSVVcuyGX2ZUBzHS
hQzPRLJkZxJsracGKwdIEEoEewVJid5DS+0tiEGlGGiX/LqmU6CqG7tgj6rSTwHJlpaJDGTPqs5Y
MMZUUE+kzJ8aMsfYrUMi1uSTAqOjjR8myK6INrHHpUn6HpmBaR1wbDUtDszNPwb/DiaYQEbQE+dT
o3Ik7mCM6yMxDqZxTYbhPhhuOjtqlPpSafjYMQWkoIZkCYuIqb756ET+oiNxFkFQssLSY18gGCOy
g1ABQhpMPvkZdW3mIFFuFeKyk94llwBpSohmWf0gLdeuVXf5TG7b6VUzl8yhAmEwYEA8ORVopRZh
l8/cyrFwMpUPY4K8AgnWuKK30GyTpe5NqwJBRJrKHkRdvEw1zkq3hXZiX7Mq7CSpeItRsevEwxJk
d4xz8Cw/KXrkFD3ymNKl2NM9X6i3GoOguMofIsnLf4qJFz2yXaW7NIxqh3qBb2OxHaLm2tc0tipT
x3m9lTlo5EryRviiecLiYYJZG00cHgcaXkO8YpRBki0Cw5aCHuLxvEgI+EFg7fLSQgWR3SYFvctR
g29jG8R0Y55bBmb6TfVr5ZJ5ZhMmbe1pvVUt1FqFWqR0RqB7hCkCGOQPii95dqqo0bswftER0w6d
M719irH/qg35a6kkf0zHQ0+3HqLMt5r8ZBtYXWzVF+0IImG5agJqUHm3GskxId2ROUwHzB6ukzwz
UnyzBs+YiAsoauREBr5vRTOAGhRuNEV7DOI2CRdDUrFw+ISeSpVoQzbYpsKX1rwW5J80sPFD7t+R
LxNtSa5q4M4YOoQ5p4kO7ufDFudJU46FpDj9/EvheIrfrNYzgZfEbX6tle6qUK8gjcdOwbndc25v
kGmZlQKaeUGk6FrQFxtaMEqolcqUiGwnVtkgfalV/bHmzXuBB9+cVIby88OQzJuq5VekJPgXjEt1
UD7GFoxTulnCu0NabwBQNm0XjaVvX35OFDjAp+rB3m9h5ey//biDulc05yhpL6S3oJyQgv1kIF4i
kEVdz+wmzpYRXcq8Bk9Tn2MOcVLAEhKvtDcb3BRNyU7GvVTVZI7M5deUME1XE+zThJPH7I3YSB4E
h+Nij36/EN+9yHvA/W/xsjcXFhuxepkqIr1BFy5leG+3bQZZFAJl6yJT36fVR2KrHwogmf2YTfeJ
USWvX8lklwXGiH5KmXm1D+MTkt9x7Zh7YhmoZA7l/7F0HjuOY9sS/SIC9GYqSqIRKZ/KrJ4QWSbp
vefXv6WLN6hGo00ZiTxnm4gVKS0ab5sOaJ6QCx0DHqUX1AZITCFns4IlFEfohmxNQ7YWI1+uOMY0
dbErOWzIxatRLevxKQFvLn1v/FWWrb0VYagFcq5yNDBI+EAR3LCgxNitCYZfH9s3sKNYjhXYLsBf
CVMXxP2XbJpxikg7lUsiaQSsuMuLwBRUM5c3wWre/kiMIKvpnQ1SO8WosPFDQSU+kmh6rDwe8FRN
fQOTa7qVckNnehCLxs4gnPaQIhfk8hHKC5iZLRHQ4pyyOexg56mPKQ2LIg0r1df7iQSr8iTRNMda
daBEUIuDSp5RnK/7CvxJUgI+AEIyowj8o/1DNI5Cxy7V32VTHZT69zSwQ+oxRuXpkQbsmDNZLQn+
eOcMZX69bS9RaD8zbEqi9shGVMrmOwFkcwogJFzJKPmITT1G5NVUcI5dkf64CXPpPrGxb8jTWhDo
s0Nt24+yIvRbYfeRr+dNVvD7aOetcgYVAMZNG4lQav9Y6hRGhsCYoD6nxXo2MroTze8N3Y9VdoGl
7JvwTVhTIgMr/Z20ERBZ/E5ky/GM87+E9F6TePne6Em8EAAlqczIJ1xt9bDf7v9Wga/xM8UmLd36
Ir4WEW8b79N6kZ8DG6w6P1q9SkB5SkxAe5h8eP+enmK8CZmQnaJ4OZFyhYcnc7nsuSpJwO4NYBYK
Tk7A1QtUq+qn0sSr/pj/QML1tRvLn8AKZzYOePvYy/7ILKcaa/SSM0bxbgubl8MueBexHXvEI9al
suD73fXcjcVzPjY/0oJZN1CcVmU2/h+/fmekD1Vild08imm05wVV1Wvyeys+1QQVjF8S/orxA0by
91KhN1QhkyHXN3HkywgN8FNb7zkFT4u5OFPK5yQ1jBmOeg1+Vxqd2kRj7kQWe5REdbek8TCowoCI
/eSb4g2HgexPnelvNluHZLm2wbKWOLfqIH/ykK8xrMBrJCO9gQGp4pKLTLrqnx6wh9RngbyiAZrI
cqk2Xz+aDE82tI8pAx+eQEKAlaO8V/DVLy7rA2e4YZDJWyRxsMNIRmTDLkxHMyZIFoIaam1g/MjV
kRzxWGSH7WD91HJ1AizBtKOg8SSqCZH4bt2rbJINkz8Es9kZaMRI0Y44nvIpR3PZEvRD7MlEo5ZR
gIy1eihY0qpAGpeVQZu8FziFqpO2mH481f53gnzz+xfj9gZEDp/WbCclx/IG6pSssZYtdN0kbqvL
jg4IX1JvkakewdBqy3FaESeuxqGCK8j45ziyB67pJck1qWma/PYxt91zU6UPNhyiq1CryET0NAmL
Ubdh6LhSUrltwabVDGIcj6vLOROjJDWZeRmYkOZcPBZux946witn+JI82jJxWXQ5Pr9JDmrzVO57
jfw08jaHtjuyB92bnDiSFJYbZTK4FliK4vhlrqMfj7jGV3QTjGbQqVsSkex/0x4ZL8SNXr4CrnEL
VyZPLaoju1c6NtgtnSVEnVDvbopA9F9uBLUJe4p6doAjaChAXe1KuqyEU5z5CZE42/SgvknQa1r5
jFZYJ8ZOo++JVvSKQ1wp77DRk8yJP8hdGOHCXYjeiRsLRcxFduE5nKVmubTDcia9Zcy4fRKklsQF
qeRUSWaAL8JuuA1WRAKUIbs0VvyFqbH4OczuTEIgWFQILso68a2OTg7eWKDjkrn/GhWZxzDB3qbo
6Emm+ofAZC9Mz2EkSGgEZ2kcGl7bkWCXruO6ackSdA1ypvJ9dVsrmNJkxnWcozjxdmSpaADYWHcP
OZUWWL6KdtqYOYz322o+JGv5EKUO4C5IDiH6bF5G2jks/J3WGh2VH31Qe1yUjx3loJR+WrSHGbHF
9dOkEbgRaewLNdCgifoE2xKgHPQAwoV5yb4jy+KQXlc5C99wZuKZOGzE8Wxm8dlY+rBN5EA6SK+R
90d/e3JR+CbprSNOcVuYyq38kcx/UwNsrrwOyFRYmNWsc/5/I1E2eP4P+icDKgxThwqwwZaG44zg
SU7d1fqQfrSuP83JQZm3cJj4BUm0VfpjVExBp5unXKlOorL4swdT+jQroy9xO+N1Jdm99eB022Um
M+dBKbEbbFUsz2iC35GHcLBt1Z3q3+3FF9EkaZLpqJV+RaERUaOBFMPo9qgxuBRAwQglRk+1YLO6
yWwyBode4PBGAbVWR4hQTSfqP0xCsnIlvSdsmnWvXBOAdMuuH0vCKRufEQO5GXPic3SpvRokkhxo
yiMXFQgc6n7qpr3Rww0Ag4eIuMKoHggGtcPKdv9H3TGggTBHHFWEz5cRFOnpESCBeXX+TP7cLkeH
eZVJbELHf7ObZsxEceKI7OgW9IF4WxIMXZWhOB2BlPFT38nJdMVMcc3jtyKz97TYukLLZXW/7Znm
/uSIq0hCIs0SpQ3SA59NPzfSvl5L4nkxvFDKWiUQ3msCIrNaTtNYYKPX4DFwj88BE2wFrJygTKcJ
Fp9QZ2/2w4kWVDhmKH8OgaUhySHf2lhib8sbTxegRw0zY3W+TWvhc/hIBZbKb7ifbVlTKAw9gRwZ
pk8jMH76NXJilShk+sMyKZgH2EGtAE9l2Xb+RZz5qOs+mwV45eHMRkGV2rARktDwrYaHfZ7PJmbX
FWP5lqUhDX+HRT3SWaxb7iy29oAYU0aBtBx6Q3bfeOX3QD9oi/+G16FPU48C3ZZS6fqL2JX0Po/o
X5Be7ss+PzFj9xtUyh0qZWmzYc8D0xtxkZR/oYWgJcIakSoY9AaEgfne0OpDrOyQuhUYYW3iPYse
Lct1fqaAQQ1Nd5gPZhA9Btztf0gKVD6ULOGvlJS5UfnxHzI5BKIkB1PE24SibWEfjWCHIo9d9a+B
R4ycmhu2w8tY3dhpSr4mYqxriPkqu6tQDACyd7w2X2kf4Qj9h2Qxbu6F0T/EN70dMNFZJlpXqC1f
+rRktiml7KaHtaUDHi96rjL4zv3O3EnT5vSR5pBY4eAldwoEghKWKvxGrmysFGD8wd4sv02zp6LZ
ae6ckicClrfdMZoykjPmpAlyz2gy8ElUR4VmuuEabRAW4aaRzfUIYu/Y/cWLcDqmbh1XNgXDcU1U
DJd2B+I5wk6Hp2iX63DlyN2hJsfGBuo3RfbDMIEPbZzcxgQvNWzH1uBCJvAoa9npmykMXhiiCWEY
fJQMHOKZJmOP5BwOcXNc5YH8xt1QmE43cotEq9dYg18d4ZORTfcxIAoHa/wWmYNmSJE/y1AndugT
ASArYdFNuDtaO+5V22I2TELGXtdxQ2440MlF6HBQMhvp2ZV79X0UI0RogIDEHZNet7nC/CL/rIjg
wE9sC7bSY6EhkWyrf787xksOUCAOfxvHcr5PHs4fSDJ8HgnkRmnSD5iLXfU93yZdgcd+vBE1/Ad+
W+vP5xHiTH5KT4q+gt5HqZGVZHJxKV5UIM4LYKkeDwP7NCOUSGRfTB0sFejq4bTCmYAfnPN4jKha
VJXpXUysCgHUKXtcvLe4uhjr7hCW1a7e5/CrEjfeKdKbL8hqmM+iVH9FFZkecEhmAnYNaC0bMLGv
L4EYxPhbSbprbMY39BxcJ+iE0JYvvuyDGX5Byf7oX8Ilua6F5SQmnl4nH6oHahwQHhgM0l1dJV63
sMUhy7lZdjECx3pYDstoBfXAJWx+aPHAHE66F1AMEfN65L3qg+Em0zs1wh5bVjQtDDhU3DIq7nje
9/BAN/TCFRYUxF6CMJ/WsQy+yE4mcQY4m4EWRhRn9BSc9inY5mRfmL9XEyBbBbm2uOG2vMJS0kab
LOqqePSSfleM6m4wt8Nar64SQpPejXiE6ogBExL+1FVtKTIDqyYreiVrBp1IQyVAK59DnTHyXxvd
PJDkYOau3O5TET0mq/ggGBcrCFjjI3rcBmIpWhSccdp5Yk4mrfpNA6bIW7fWbvWoFdTTZu9F1eK1
2mfXYeFGxWOtkje+19ugRZ1nQXuWpZU3JZWnI2mOrhxTzSHqaSST6c5+7V5+aJZ1ZZd3a0pwdvXJ
gAFbFttn8cT72XAg6z1jX3kh3A9tORYjltdnIZ+uDQ3AjJyv3io3k2S3U8llKIh4Nik4c9NT4MkR
eH2YrfplYHYhoTqUppZo2Piz/Z5BWHTOWqBNFs9wWfclY8yN+AiwiQ/TD4t6u1qEaMQr0pNcPmvR
EipZgZQFiW7fXZW1vxzre8dyeCoCdaCnwXlfE0JcYrNSsVl11cLEI3PAo8dRYEz9UXP1dheDCxwe
cokh5z8PXdlNXMrH0fq9iPWDapim2qgtprNYpZBbDFBbZEBNNdSWNQWSKbYoRXvoLfZ2ehZdeTUG
3NEJ6o26vHZTdJlOJSI59AkoOBks6wl6ks1vTep2olm1TqUCLj1CvFwNewbucoe4jKr1RY/IjHVP
D23GVEVk+2ABH1PqNT12qTN6q6Zn1jycU78NeuO2AEv7q3tYb20IlRHK9VPvGJ8KC1ArZm9sMvRi
+wlCDTDKdI0J4dP/Ge6lJKdLhkIdEXAiJoSMbLnb4NStEjocupHW0QuNtokBlgEIMVLClHJaom6G
XBh2jUhyTROOVhwyihKqc/5RGssnutFQbitM083vFbDdkOg3+epsWnOMw5KJRvocJOE+nFKYDfHO
Q7gMDCrO1P0ypvfhd+lMPaqNwXQmU8L7DUodnymkN1NsaAWEF+LRrB7CYfmLAZwNNmL98iOSJg6l
HTKUmOFxrPD8r96MRFsDu/wvZvg0fE6TCuA72SvRhHA0uuuifsesdx4B3VEtbG3qmwY04nX2IlTK
mon9hsSkt6xVsLzlnaw8O/o0uBBdHFNA99ru42Z1O9I9VEx7sQFyWPffn3+GdniM4SRERjBr527Q
b6qU3/PlhoCiQX2S6OE81WC/Cq8MMROjX0lAM+Uof7MU+aq1uMNpqKFltbULG+MgRbZ1jyPtw1R2
y4RRBziNIs1O9BTRfd9HQziAjCSwLBPGl9wNn51gfRZK+iWMV3GZ+P32zlG4t0Brcj4zj7lWXZ7V
4reaAUNtzgCIw1S4V/AQIbBB8FjIncHzrQf637Il9stMXQY/u6w0QnmZAobdZZwfBTIihPrtzrcJ
bTzWXyZrwFhmGbFCl2gi57DdBim+odS8osNKo+5ZmZRqqw3WSlLJAz9IJ8bcCGD8uIuIjqkuhbnD
s7Uuh21X2+yqiMpbExId8GVYkWEvv6VTS6xXemjtCotgvQAXZAn1O/XRrWy7/Kbmf9BH8m/19Ctf
bOlzjuqnYW1P6OP7qobpFXdP680xjS4NapgSphY7YevuTaCw7jAIRNGZTk1EdXrSRsnLtMZLiNWd
YgTENuvLroov/BKS9Htgn4Zxol/I3WCZ5ud4LbAvBNu2bz+6Yr29IctxfSOT9CYiUy0wfmz9KZ/Z
XNXk5M4Xo/bN9QsN2YQuazegmS9FjWUM6AgE6DlW24J8NVPz0QYl4GX2wA7yGr3poRUIj2rVQFen
IGrSQDR4IDv9CaKPM2GrEY+jeEWz2ezaVCaN0+7cNv5rGc++My+kaJ91wu9wRfYLCo76P5afh15k
BPgWIVRpgnovRYZja4npL2ITJAqOYMT0sjwAKT/wfa4QwMHHOHGyR8VCcBUh66+VaRpZIad6lJA2
r7yb+wxIDE8ybMWOwQAqumTzOwF3TDz77dD5mlEiityzqMwJZ0B5QOUSRvp0UVG2gOrxFp8qwP4k
iAbcEU1ST2LcMuiObAFR7G1Dg+K1E4EYI1lCxFgnxb5F2RChOHm3J5g0u9ewgDH6WVr602w9ZGyP
aK3qvnw8vTYXnnyLZtVfAYwe2MeR5MIAnZXyY4NGwZkDT//Iq0pcxbZjFG1jAdt1aEbKfjq/v5hp
qS6lzG4iL89TOoTdaVdCfgKBh4Tlot1jFLOWfZ+WONjq7OSAwyULwKxYXxgMjfBBiaK8M+xrlFen
zWnZ0kGtB4qnHdqZSsDAugImoNSFI4E49ij/FKyCLZjuG33UVF9Ka7vAGTwq+P7R/q3mSSkekdtM
3XHWE28o/8k45cqi82vd8mUqwdwTV6JpxmsnMe7/HRXSXamEY7NQ4BnkHMqcmpt8+RcnW9CColcR
urA57/ArzRw3FDrcTEqeupgNcwFQRcvjNHBxoFKhMIs2do/yDgxstdQHll/unLM5/64Jz53uohE/
DrwP38l5KbNg3LqgafG0k1okqegpDlrcPht2xNiYU1NABT8De1Ifqlw9NYQWbLwZPtj9INz0rQ2j
lnydjRbvQgkxjZkHyBInau6Z/AD9KH5tg7KD7ehKfsES5x2OSFx7DjGmQYiSViKaRJni+E87q3c9
x3+7CrcG8ZhMEOYGLFJp1ouG74aBSU2rnRWgmFeG/iSAYp/iAtG7xRWbd24zzTqnMarDd0/UQXmn
5eX5pbliac5IEi7SsSDhkebsUPdPiX3vJvbhULeBQZc0b6aXdAiCx8/0TeBAjILP7NSRDjgnSUA6
K5IUfSA3mTR5sUPWm5c3lKZKtwVAWfIkOWCY4A/dixWE64Hik0eKDpld+3kOpJFVJ6uH4q50bLs2
AhrIT1MISsg+l6zi328+oqHplPcm8Q95U19qfb22uXFbFFCVvNbrV9CuChbG9DTyupG2maBEEL+E
0rKzs3pJ4tKp9dGZo80RF9k5NAp0E+pqHQ6RAIeoD0ayDGW8RkwMdBFJNrrpfh9DRKpkosUQzHQQ
btOebI4mu9rGrWcAn1v6yeJhKWuo6h0uTEKUi7D0GjJQNf652nYfponWCeqNrEh29z3va/r88gnw
BOQg9isW120uPTNZfZiSehdLzC7jZZSzazY0TK5t0aoIXLf1jm4f/APPCRNcZrucdCMn3WfOH0th
E7qLHoyLnKmWMNXpBAMgsEB9iAOku/fi1UyrsJzUu2p9dOocMIpgsu0yfuImhfPIg5HyYEiwXNuV
XVGKrbb91/U5lG/rXAMdN9xeQhv+/wtehf9JNfQDL5zM/zcRF5pJ/zFCscDKwrXZKxWje4QSm8Fa
WsjYAEj/CxKNmBUTThYtCse2jb/pYIIxhjqQ8rPHlnKpn1WMSbIWg5kM5o4KSuNf2NC00lCYh4CA
UozitOooQTCTvsN2FGdJJazzVANj4cLMcCU9tpWiI75R9NcNNmHbBB2ZIn7PipLFGfEuWCxdG7gw
GY6wTSy6n+kgQlU2jPVQqNZBG/8rl8TmvGNjUXBFM1NZqOn0d6aqSKRw82JLSALgeKQERoCc0U5q
Ph7tk8zKvDCaYKBaWfQkFOAMi2S6G271HUi4gL6CmXwFjT16ZO3MXTFl2DOyN/E20bDdNqkft+SC
DrKXv4s/EhbW7WiUrIenxRV+jEljSI5qMln3/XVkv0DthzpRAAbWaQ3XliPvMgKv0pUYsS5DvKKg
Zo/tRco4qA12Bq2/CtTEaXIgwjzXr1U1QyDUb/qa3jXcIw0kRQCF1z4X3RzEuoxkh8lpT8YaEidP
TQuPR5UYl297VASs7yR3goSS4CSVx6w+pKyQq2pBxtAcesXaz+liN2SbOBRHW3sev5of/m5ow3Wg
3tuUc8+NsdniKjub/jVG5kFGFs8dF855FRYIeUEXBkMlBnVaBNtBPo51RiLtMmBOf2OAs/sZiwaj
/jmlckPf3WEODBOuZP0ic75En1zILH3U0el6IsEQVMDqnSFaw8/lBWKX/5x8TWHAyd7VND4apot8
gS6BCNtUBn1xrCTLK8lO01eMzEeq42EGfdC/9VQrUpv9UMJTAXJYgrjSFtTLuqcXqb8ppS9pzRt1
6gs3eVmOhnxT4cLA+Oc1ZE46l2MYK1k4fCe9ecxQNfbe4R0W3bB2NAwLDT0AzL8TdJb2wu4FsY2R
IIhpQJaqwO7+lKr9thLVYcFCCPRMwnsCWPQUyRjHdjMBfSKK4xRHa/xLRRYskFCSz4VvaoPnl794
UVhN8fYMGbCAnbKQQWqpuwyBg9HOoTFvZ+KpGt1L36AUYTyhZtgKwLTAFAHzlOI1L9pbTE83MhN2
XWFVT7Cv2PfvxN+6xdJQ+q0xyomxb9N1tjtMZNEWuXqds1aoGUt2rG9tqax+CUDvR+qnbP9jFpwl
VytK/aKV/HodfAaYmsayZHMMjHDw6Kwv1dS/NF7ccbYrWokmAQBKiWpRokY8FSBGCPm+Lpzac3lf
hF0HUSHP6bi9GIU8FN0jFKTMburaszKDCOfNbqFIstJVm2Xfu7dpih3jqiA2I1aBo8t8poI3wBio
6YBxSvzZgKe372Dmr/d0CGPZ2h1U5PGWngUwTJDkyvwPxi/lXH3WMg48CCClXQ5rGBtxmLKQyhuS
wSKEE0gI4bEvunZKmsHHLHUa/AHMh+TobM+Ydg04OPYN9llzkvZYOoSpPVz/Wbp2xRZwEc1XFDFp
wNupJ0dIfOZeU4hzmmkUZtam42vjpx7Q/HrpzDTaYNAk7GQDSnJi2XPrGnlzHOmXqPvfYutj2UK0
iFpHKji7XztmGYgvw22lheFpkaCMpGBEkAHLzKxWSE5DTjaCOblmLLqpTtwJlQj9CoqN01o0Lt6J
n5mpmHyzqnAkqraWApH1lfF2+LM1C95pWnyBbb03EmohdQ2nrD0Ps3nWt+ZipBuEEfWSYVzn5BXD
BcdMvfpx/LNAymzptvswEjvsRHRkpXDKQA/2um1U232Lp/viJg9LvaA75jG8RV4Xj7dhful8rcNn
g7i6QVxtkJOqr19y/htk2GEThuugrxeallEl36BjRtlzYNdwudT/FcvxbOebfNQ1HUS+nWobd8++
Gj9ALfwtlstbbHJS6oPwPf2u8YIPKhHJjXnOpuGszlpYGwHRwSdNBYnxV41lO8cTp4ygxqlHzGUC
7uiNakQJZrH4mfdqvGDCyj5HA4y/zoZH3VcT/sXSOgqJhFumd5nsUGDym9R1t1TILUPZ3TOV4FKa
zTFgs75PyeTq0F8leeKwQ3bADDvAbzEm1w665bpmFzt8sTdAlEmBtbT79x2QE9VpFihPBUA6HWHL
W0p6JOz1UaqY6uBS7m+A4DEX1RCxGYxN/vAC8vg21xB+RqPYbDc5F67xll3fVgah+SkIhchw1hOm
o3bipc3WkGz4s4CHUpvOqkENygSEMMMIWeSa4IX6x8SBr2hb0JmcZeh2RflO9+yxu6hYegUGyRAa
J7afgDRQ3yrw5fNfRkOGjPmfMdendasfRtI8F912dRKApAhF7xFn79Qfllw5oEPtSaQb+SljAjvm
xDqmJrNok30qBIfNNxH1kk31uRgAA/LamUHf9ijkZcwUMXVo7bbC4CrMqiT0wiuOTOWjSzJfijMa
TMz7U+6juvALAtl0Mp30RA2TuobTK51VCGAGZ4xuPpFeTNmHMYGHQFPbP3RtfowQiBOtwvy4H+RH
ocn8EoC2l8bNczx5hAInKKIn5p4iUGN61XKW922i+fr4oW6CU2FHjiB8DlHiiYx3XrlpG7s9wxhX
UzDpiU7XzFAMlF2kavawr7HWMTydYp9jAbnY0fxv+BUpoEd/4tlyVuOhrNte5gjMyF1WWhLpovlU
q02gYVccD1YqnATrxft2NOdpXwvDzeQxZOZWLdadRB66Xlwt+JoZgTV4thBhjTAKxsPfrSx3UXYT
xuIirkqIE0JSUyebp+PqFLW9V2SKCFH+ZJTWk4bSZ0O4qclpzWysqidmlIceaAGjHDp1FrJl7452
ZDf8J8bfVG+OYpQeS0M5KCMR4lT3Oq44Q9vL7bTvkeWoYVaM5wo3k8SxV83KvpiHB+uku97oR+1t
r3CJjoBSx5wAK+hCbD276ZzpAJwqd3tXR/8KFKPEspR4lpZdy6BX+tcBYdRZ/GoFS+DYnqb61Enq
KV+rQMfKH6sMihDcp7BcwN3gHlOLD5btwAK/k/+wlXlGzMAXT92Gp47ZqCPKs7/lb+9z5WspnhkB
iw7GdIM1wV4jkY/JpYHxc40O+hJMQN1jhrRQrXnGrR4MPfBZhFSfj000Pis98iUymyEKmLnsYoIf
dLsaVt7/HYxLlC17ErpiYzg3AC1bKGkqLoQ0j664CMxdfsluILTOE9L2AWDmBztFrxs7L9UmL/mv
L9Dp9vb6qVtMxTPRI82wG/fFpL8qiKS+DpHegBeySu98HxD60EQwGa37JhJ5uGwqe+eM6o2gnnVf
3Av9OAfFe88hQgJh5ZZX2M98zhv2xSt/n/+q030FkD9VFnZqESVSxzGBPSNixbWQhvNWcwjbTvpn
gaAQSVndlzIHeVQ6tvKhDajhk7eZkz2/5enSXZ22o3oicZgDCar3SeZAMvnmaiS+4SZpPNHLQy9u
edyyIM6fxFWz3QjN5Jdu8vLG+UOU2zsw0s9yqr4S3S6nyIVZ7I6n/jMinqeUbEbjeJ8msLnco1Hq
yuWObypC1qDJE8BaWNhNdrKeyIpVqXghrRyKGQ6l+VKF9bKUZFj213obnVStSaa6rWw8MhoRttN1
nxx/Va+1IOQTP6xSKE/5K2djErcsmwQ/S+0GIKIRKM3ZmFiNLhH4ZHrJHKCEOjgz+ORc4jgk5WN8
LviwUZKt+DSvzFiX6rqNwjlrlVAWumD8KxI5g3OCdilk4bvPMVVVmKqydTxIhAuRZnpQT2xZ58H0
yr+Ut5F2mQtA26SPK1uYNRhkYNolPehD1PUqLu9JbO+rIlyLXj1HQNqikDlCP/uqpXr1H+F7GchX
LgFg2uKDCyHIyYGe3iQHnQL942otdbhayxmA48vMyInHdEGCDVkod/0SVzKiOqTcq/yxrcNrs+Nn
SiyexaQgYkowqhj9Xohuaj29ta2J+hEdWGLH7ebpteyVFaHWgl805hH5qpc3pscN7L3jMaPdJ4sC
b67ITf3OvrEyxmUdUMsVgqfJ+HfV0hcbuqtgsQXKELO+CbLwoS35h4x4N/4MzB3JItcCxEMRJ0hI
jGvr6QlEaoT8chI9pcTi0VLf5gMRnb2W6BfiG2yJDkzhTpo0DIq96dZkvNQ9xBpxezK9XUbiNyZU
24K8l8enOoiO+kw21c0zE6qB7sWK5Y90F/yVoBIB8k8xBIzXA7IYtCmsGzNEkHkuECen3HaLEqjs
0dKRsVB2a3bNt4iEmY8K9N/VAJYVKfVlMWFeWgvDCL/PCw+0PEyvwW9/tSTeV4jhpncAhlkdB27u
CKwfQyVnXvRdVEAw6zcszeUhqdPDVp7zRg1VkDn6KUtbVxoWvoHnmpqBZmrhPC5nDEAXCTNZD9sK
1lKVK15pMjRQX8hpplV/Wr3+ypXx1W6clb0dl2xH8UghDrdh5n1VUCXLdTnLAn4p9WrIMUvR9DGu
f2vIsOn+rYp7J+8YYPD5YU34czrJTzmTTRoWeax8KO1YVWIQGO95S5IHXO1ZRGRv5ZU15uU+O7Wf
BGBgBDPSF+hmY8TCqCRMctAab4EmEg+kyKdlYDQEXwLyjzLjXgeCFnMTzf14NGUP2zg1BHnjvP62
9Zynv7f91v4n/RLHfyMpWs0mQM0kYLIcD8pfqjRf2++lpvZMW9OhIMZE4QJm6H9GzQAaBdmhmXeA
cMomPUwL4ZRgsVrwmH3Kmw4TIYKr29zMlVqS0RpLrN7APyyMt4xMXl3swXNEB2uffcTHegQPM6kI
7l8ts9OG8F/AMNikUoFlqhWO63gk6XVnynPIypC3vUKfdUfjG82H9ZgHS6dwOg0h8jbyeS4TwpOV
F1NaNu7b4Soe6yCNHbSzl1yn1jCUT0CVwMc15nrZlFzLle2+rl2GZuB45yLHhrf21VkYM3SkO5uq
Nk89fH48nQlL3+783SzFdbDKC20OFfMQfxqRcbDQec/6/FwF8668fikxnzwZRcw2RHdkqid0O4pn
6kQXmRsJ1Uh4oA6pw1f3LRMr0IGeKlvNYcDkZNrgrMh55LcbWUZaDmCnauz2b4tBDfloNnLhk9pK
HFGOCuf9asw4/1ewxg0ulfFhIQyv2nt5RGwsHnLMqyMz3lrTkLLrmkW+NXe2xuCdJq0Y9X0Ry/7A
dJQh79tIyi83t16Ru9o7K4qcRbqMWXzl5HrqRKWW0275AQ1kp08G5nMC0VtPL5uwXJrFYkzTFpij
X3RfphOIf6ZVY1f0UklbMHWkXkeVfFogK82zbtIPhC/TDzI75Catx6DcutUdsFIwCymgJuCgKNFR
2/ROSnqCSRHYWzzZfyFzMataH5JN/c5H+h6ZttDt6ChrUXOLWgX+JbrwFQ/szfnc+T03We8Z/DB3
v2pcgGb7ZBouoerIUXWgNeFZ9w+xgAS5/vdmNUwvy4Fu8XdlPoxOdTf4RcS7n8X455hZRNeUIWvH
M05uj1cvis+So4oRpdJ4ri1e49qeFeyKQlCa83WFnh5T5ok0LObyqF/xGe3/R1oaHzqTsVIKJdo8
cdoQLnCK/pmlsGWCU2ZGIE5DQMl/yjEQFWgtBrhVZEApnHgAgbq8pVzkMVcYI+qxo/+LOvPKqOpu
iX904tFBrr3mf7wNPcAU3AdVNNpJVhyiogaPPJ2F7d1LkCWpdCRZsw46KcwKamKX3xzxiN09Dyu7
1Oazii3fMe4WscErInal8UghcMeSB4UIz6EnZ8MeoH+YxeJYwD1yiTaDz03uFdwei19AW+0yzLuU
g53AxFO/zlF7U4Y7QvC6yt/Lp6uavrYNObfdxMnHGBWPRm5ua1dc+L0E7bBnUHDN5u0AZaBxQSIB
O2lIEhKJfKhhr5DHkgAU/D+azqvHbSxMor+IANNleBUpkVRWq5P9QjgNcw6X5K/fo8UuMA0Mxhjb
rSZvqK/qlFCYZnMGxc7q2sMdDrmXwDzP6MYxueU08RZWbD00FUS9cu96fS9inKnn5b9iVY8xhay2
/qOkTsUiZ4ZBNCc1k8zeeNoWO0w+duWanNWSNGsJDc3GY+zIKIsnpHIqmJsxAmkVDYfpz9p3pOIh
85XDrazK+/+eZy+J6K7LRvhm+coN1M2z7fKgfBM7APpR782uvlum86Ymw1vu+AxY35E+n1XSvC3D
JwptS9B2EUinmPlk0NmcbYfb5OeLCnQB+9aLDjaRo+e6SqQrGzqf+b9WS3Lo6qF7QdFyzKWge0w7
oMUwWDnBiAwT/n1ldKfdBodo9Scta52anmWq3lpR3RpDXAsWRgoPL7RTlxLlzfTQGMjdsECsSyil
gPmDjaXRg0UMIdUpuePh6MAmrpycDekR0ab+2Xs1NDzVWiMi50fOF4dyvrkr1U7jJVYwbmAQ6pdH
0ldXoFBkYNjL1ezab+JSCEZ42olrSQs5qJxtwOK3kckl8SlW751yTm6ENN/7cnwHgBqMhn4dfrPF
Tg1XFcF/mIHhDQP3GH/Aa6srLyOsjl+2vyz2DGQT3MV+GKleMhdKqQ5aUtABS989FjwES7veD/G2
H3KMIHj/N8c+GCVtOGAQbDXotgTrYUMdJx3JCPrJlEZwJ6vmWnUUO9unOWuPhXXpKFvqed36sbiO
CXUgW3t5tImLh5HUEhcs+XdbVPaCIVgGmKA4awgl5STv15j2u5hM3M618wf7IjVkO22iC0rZopG8
SFuEWP8IH51geiUGcxKcN73qiRK1EXCOihMYXlfS42N45X4LyIN3dwB0aEgvYc2tP5Oe3WpNIhKS
ZvymtPVTd343XXxSsKDAdOCm2oHANK5pDFL7FYNcJ0aTXJZ07Uxh9kURfNzsESDBUbgXsz1OzD9f
jcJt/6fHwiDgYhElJF1usPpS6NHuO0ec18U+jZaBU+CPVf5iyuXj6t+aN1eUj64o7kuL7Ra4unp3
5XkG+loCJ5kIEkn1hDMKlmEMqBCmJ20QLwi4ShuEDQS8KHvfPRivFm0UHAHVEUNVodLp92wP0sww
vfDTl4dKh54LCLyj7BqxIRgJ2hq0JzkHrPTBTABcma6WVkbZo3yyZIw23q+cSgjZUFKMSm0NyCot
w9YieptbJo3S08sZFluDMyaBkXR1FROhlqkUOSYp7UPSjAc249HtQpf1rWJJSfAKSJu6+o+WPIyD
5STXQmU2ophXu7Y0QnPhqBWHSu1fpgZmFWw+tCT1Z3s0zkVaE8IEF7MfCnrv5cGp2icIjvNgZoBD
33DPnPtUZSAZn6n9YAzdY4ZW+MJaF+l6h95eRfRN5PivsZ4TNxVrmFMIgNWaG9NxTGqkWbYhqeHI
g4rK97WAcs+4EdIUYr3qCFcuLf2pIsxGHnnSzzEeu4mIuUOeavJJftIaan4zGm/F4OXsrsqUMB8D
HVVe52S6JdSGCfRBsqn5NJ9EIJL2VCUcw8h7Ujd4BUV3TYhKmn2Y0ootmerm7V/Bap69Z8sU1uCp
bb5a+avp1dPIyNN6HQpNRC5BrwBf8RxzewPeB9NRBxSi3ubkUQ3Goy1dLAbpfSnB7oyzZ2FmLV/k
iDAjHSx4TgTdfGL4m+LWnYVzdMx1J3IMdP68vStaaBMVURaDjgwMBjYtdSbsHmC25OcPMv9hO9OJ
T4sou8CwoO4UjLFqfdYV+xw3DT5EUswsglsZ08wDP6ncmRYkHUAhJaCQsSmZYZyGafuwlu2z7daj
TOgcIn/gVJQIt8icE2/xbFD5h2O3XEPOKiH7VNR6YTJ66UqRn/CfDsG/Wc2xyyTwLcrIYdF1cWWS
8DRz5WIKxF9YLuYM/qJOA4Oqr1+aQgZE1wMzmQOpQKSMP9zqyUrpZTXm7FdJtLi3dKrMOc9OvPl2
SQIPQGdFjmNi0+pZyWxMsfBEnN6mGDcd2XHmn0qPY8oKbATjheYht1/p78h5oHQCWWlIVwQGvkgr
q6ObPCUpmhopLf1npEjOy0H7KLIlSDSeRAEPdQITWU14wVfqSh45FIuiplLp5FQUWCJu4cYatLfJ
6I6EzHIYboVfumnYqhxgCDhkhgznzQjjNQ4Xhfw4btQMBgSD5OS21DHTBvPa0dbiCs/AmzFvP+sW
2sqov7EyGgpVXEnCRPiRGVQgKWTGXTeiTi8a5u/CAFuZDSGE0VCDY2rsW2bTGwdDd7Le8l8OkWe1
G25dKW+jzCPH+lO9c+W75oQKtleCBgp/DNqgwsb9am1i2aikN9jpTvXV84CPu0JsTjf4WfhJ9R2O
es52vIfO1+YpBLSLmogkMYjUqbx5rfb/n3ywSD440JAYmZ9X/5dFBVcyKtFClEBh/8fcBpbQOeCP
3Df07sxqucPhOOOfTadAsYG9wDlgoVB5ggy8LeAmto5+14RKOcqSyqBWUOzByuguZRLixPxR13hA
QNnbaSQoi26ba76th9maccaR6KMqWIHBoZG4sNVLYv6zLBLP1RjGdh+WNWlmHM9uoCcudHEKLuAb
pS9Hvw6xZ2DPxKqEGtVzCWtx9CfsBxQ7dBQ5zXaz3xeS+IrrF4zKamwGAnmfuMPCGLM2mkiYEIOL
aNt+sA/7c+f4cU+lJocqXE17nVbaGPl8gDag0H68pZ5sxDsjwo+aqSaNIIEF80Sgc3P5WR18N+5L
MiO/hF0VuY48vVIc0zk7CZ2D0YxxpdwJAHhYpXeF+GP36ZtcuUfK/il9PG+3XucANm6RoGluMWiP
yEhw0y7uylPrbOzhbsSSUoP5owbJ+6r78o1FNJfilq74OUCaCJOCB8v4klrznYzrN5eiRdE/q3eY
MLfM6vfEeGhGBkEqF1TUdDi9oFx1FhrzGjo4jyy8dPw1VY7P23HWqUekxmUmPdqhcfWmgYIF9NZw
I0IA2JAIsPlALnDicvhAeJg/ldUiUmN5cflzbmUwsYCs844EpD1NN9Go12KcLlPcnxPi22C7GNuN
jWSBR+ThVRgZouAYFHQvJe5bVpo38TkD2FDNPWQ/vDhRPRqHGbKiey0Ywqf9cFF1mLQ44FvytQB2
d6Su95ppXMtBC9ZawLlnIPWiI6B/DtTbjK96m2xHjVoEk55e4nJHGj9U6iZ0DY30QYYB4X17K0RH
Jja7IgqckYwvyprdZq9rUg6Qp06hncikVIm25fJ138vYMtQZl3ANMv+TxpWmX71MO+9q11+wiApM
Xom8rowT8Cc8pu8kWVGv6LrGVNQmUKbhw+rmXqPNs6Rch+FtVvGqZmCU4mecKM+8Sd9XUtyFZb1w
uV461c+1ltj9l0c9jvf2DQ+qT4J9V1BlXA5/J9rCtDSO7CJ+6W871wDMPuwcsP2rYoPpBo9vR816
lzmVagY9R9K82D9tJnF9gRo2QVLu86CAM8fTb8/TrqyobK8pDVi1s6WoF3CKTsoJuec3Vx+Vxk2D
o0rRM4TyWjlcNyrCMjYAoSGu1vdKOW5m+ybav0aOsRBSc8m4kTGn+b2xkbtWe9TbEpowDbA69M8p
+AErDKd/H/C5BhVEET4Egum0Vq0w+sF0V39tkURGLlHJTTyvr1OpykQTheSvg9FotDLitvHe+JhW
JvJYBijG0gZwSfZX0dFIsJxeBRvyy2iqb2k031gecAx7y5LeabK9qVCf+vY/mfbXofyoZQbYHzcm
RpNX1gbnXdvQ4ZtB4ZuOEIQi0J89YoSMz3mnXOkWuwLEV7j0u855roCCEMRwkto3UshAChw4PQVG
hLHOx27B0GOawI9U6KKqVzt4PR3WqgK9j83AleUuJw2bpewtrw7v7pCb2YGS2T3HVQf820ADnT3q
L0PxfsBTVflibM9LOzNDhZ9H7qbxJgWuE8YfY68QREgVm48IrS/JKE3xBmeN8qn2TbbX1LKPK8PR
LQ3HwQhmtK1xIKBcwfyguGszf5CH8JaCJnheOocaEsd6QjR42wC7iQiHcdRX8hXPY4tyV2SxCX6j
9ICJ6VzSJ2ThjVBNa0RtNxyFsI95RwFS7vol41g+50mjz6NC1GbwGctnuJ5cWFphujzMoecCmB0n
64JhQij7Vv4YM/CE0ngaDF0YD5hPppKO/HSTf/kayLD8x9lwp7kIdLTKy4J+dSi9wJJ20pTBqlHO
PTDawGtqjnfQkp6OOcR9t5nJUT7B/bczlv+FsMgEYwWHPIgUTXE2c+08Q+En5FkJ0OCtXycRWdHQ
LN4dwgAdcB+Dw00PO1xMFtCgXevGxyztToVFiqEk9ba42BTYIXJ0Tkpc68A0EiJeVIolQQo4iyZO
kl3Q/m156BP4pqDIl8Hdw7szuGWoZqC8A+K04ENxHey1BJtV/qHL6r1y86dISIKDIkV5weey/aCR
ctJlYOOkX6aLIXNvG5XdCOdOQVAs1vIArLLIDN4V41A2FLpzQaqLMaBxw8H9TYU3RIlzaXCflvxP
you6vgNkfI7xkS/jgLHvDDpZb5OTgwu3Xh5bN5ITHG+wijQ1kMxxxXKcIFuu1OitZRGo49WALpRT
cqKp80GD2+xmsLyYkUbSGU7V+F8Jje7vmK4AE1YWf3HGsdOCUMFzOc1/e4tCIdyiaQ6iCZp48vsV
9inNI5VuTWzi+/1t9uXnMr9r2afbD/RbJuH2Q7ZfDToXWteh0xJAx9SuoKGN9stif7Zld63WXWM2
V+692boeVJhatQmR1GyDi5Gw3tCEpT8ERwKdLsDW8XoafZ2LXSO+gNJfjmKYTpJ4NEpaL3zKbmZq
jhvmaT+bqdm3tLAyOE1m3HWtB4p5YE4/9ERcm/tm/rETHzviznCx9feKTyltRi1nnvyaa1Jbg9it
x+9RnoC+wdpej9bDntl89HfX+h2LU/Kr7iNNIbjiPrONA9O6cyblqIz1aXbom+LIVUfp+lRu/Uvz
7Xf1ENrGfxtptwQCJVTyFUssfbhY2KfawXuS7XKXfY0jjA6cShg82axIG+IzjiKcg3VnUsxu+2q+
sfsxgzb2EFciu1WPw7KerATeUP9tmgeTqZuLmNoOr+EdpMEhMiom9gtUh5hGekzXym1MYYj1Z4PB
pKu3+/FbK4YbwkMPri7bOPPkH6ArjgP+XtUS9N/sloHzkjHv2z+kh+kcMuj9di+GhVoE/iRHaebS
DfH35eAlxrywSatHFbvcL5UoJeiy2Ll3SvKQla9jvJ5ynUvlLrPy48vbJEj/KbDX1KMxMTuZRITx
zu4i2xIYaN8UYQCdwSWfUObAYUAl3pVwQRw4T8HLKF2/NX7zmBynieJeFuBOUJNmpndhT1eVwM9w
jTOy5vL3gIez6OtDq1Eerak7LEe7MaOhYqIL+SEnCvkYXKfgqvFM6QvTSGpnZlA60KqTjUeZCLwL
/oZjmpflX+ImnlWsPmrMyMWjnOcAg1QgtZT6XFgVyBUrhSIUhFYECeFr9iidizJGTn5ZqzjUje2s
VTe9NnBm4TqssNWOUPLcAiKyp6YcsTFTUuMYyqGDibAvcmh0pDeWe+6Ye0pdQ05MBP9Lp6MZ8nVU
HkKjp1VKVkzIlGC2o4zHCJ3d4jdTZp1vjYsaXuwoS9poNdVdxzFtjHHOrNdhAucMPd1u8rsJL9Wi
KwrAVNugYPMFoziyLCMqmLkCBI6E8kvdNpxhd7l8pMRzadw6QeZrdrypDOt0UNAo3ClpIiIVGYP/
nlsWDUFIfmeaMqmQdHwNuE1B6DVpq/1IhL+SL27RThtoenpUkgHdNF4arbgKYV61U4V6CIAb21me
fA6728+c+cxAp26dnE3DOdoapt4+55hzyCFfa/mrpBjXcL436YepoEoc7N9AYb1a3vO2f0+q5cP4
wn1bBv0NWPsuUeddBWZMR8KyXaTYHBB3LLGM6K9W84BLnEHflimPIMF3VGuDrvpr4HckjsRa4lqh
cBgTKO5lcQJpJXjoseQCwFLhXoAnJHvdoTo86gYzmsHgoEqOM+ilBtl6q5DoO81/QYhHlcoMIS71
Qohuc+DUvKh+/Xk0+oseCpd4hpucB32h6sU6q1Z2WXfjUqDCgfNLqz0tO15JM0kx3LOeJCRJUKch
/Yn/Uzc+rFTsXnh+d3XPJcwouyG73PyiGDPoVf3cDZ6xfacTGU8/fYiCGz5kNsQ50XDOEEOkOi88
HKtQ+4anMhgXb+Uny6SSFu4W/QZaxuoE47/RhkrvG8Cux1YBMf+db/0p/clFLNwWIyzSzq+zvxle
GJnrIaoGsM05NCtkVmhetNoxFfcaKUMNqLNF7IiTtn0vek4N9p6H/L0U6RM3Ju2pDLSfODlGyjNK
zT71RFofjsS8U1NfTAURJ5fZfYNmw7iW9pPdYmVBRrN8NtUv5u0+3cb9CPq5IkBjPKv+yzAGX4KM
7Db6kodAOBDWTxtpTM0Wkf4COGenBionWkru94PqoTLbEwbIgnc7PRJvNoaAc33CRiiRhoagwWzC
oXG/lKTeDQ4D6g+zKT1gM876sKcd3VdyxOVGb3tmkLtyjI+WyG4hQFFm1gclXoHJzm7/WOSjlmFv
PpFVOiEvE+x+jaXc4C5Db8LPuNr5BT8iVf71hbJTaSoqLB3XljxlI6cpdceIeEr7cJ4pDqU/TKU/
NR6IEVc9fkQ7NO4Ve/cS90cMXxYO17TiQGRRukljUZ3dLTW/2X6cEZJwjIPMhkO5KEB+QYgO99ai
2QzrbE2mIiPbxY0YwXQ/UnuRvXD5bPY1NzuVXUNPeuCXazA6fBoO8087eySkOwrCY6Y9H13xJ7Eo
WuDSlpNKiuv0mJlgs23tk431S4j8CzbR56D+ZnUYVhzs61GH6FvPhO7RyV2tJ6EFsgn7Wi31s8Uy
XMmXs7dkZkuLQ7MdyuyvyLD4KC1UH3G3yuqepzCQe24MmNoTMp0Kst5gH63+S/9Kk/Z9U3ENtumH
NMoPxPNdzm9BJQMT/J7svEEhlEjUSM895gtj/rk5OmPPJVpBgGLURyNhzICbneWuZ7mrOBdWuqey
AhisOs8WGAl8iIWtp+SXZ0R1BVG9wIBZYMDUOTPO3Pt1zrj9RzdL4PrmSQcEl1MXXV9mqQLp9bKD
a/ZX6bZXhSFJy+iHPZ0LOqHERn1R1XjzvenLaVRMve2lxIatwGJbqjeBd5An9bGONUmZ9qq6Plwv
qBbsBB+z8Go3DuKJN+fLUR0y668abydoSi1stCVKthanEye3ZnizLvgaMtdr82bXSCvqsE+caTrp
v61LpoOdFdj+ueM6JN2S4ffW4N0m4abwQin1jzx93Y4qKpJfKRr44/VedVEBPr8rbKJNSdOHqh7J
3R6VP9zoQH60NgsJ8wklrBwXULeO1DVQE8fEFPu1k4ebj1EddAM0xImXqaoIheXBSA355m8OEX7u
YfmAqIWts75ayFa2exyO8XhYFBmuOlqNcjZIw1Ew4teEVkD12ayrjXtXWZ0m1pU298tsDg1qAkHT
7igbCJlJ6IZzEKLmqHMSDj3rAp88javyEHOeS93GXznTlaRIOWc0qnKyreqSZ7S+hMX0i7pzahqa
lSvVg7GAqxt34biUlf1cDQPwEbm7zA64aAdyfWMc4ztemvy1h1uSWfutk/uSgigbh/tcf5i951Lg
KXhHtepsWwTv6veUU+Tr3/DZV6+KnAVQn4v5BZClISZaUHTCRdQODPvsl7aCPKYJvX5FvXBT0bJC
VMTtgPsXTbi09FUw1GJgLXbWhcpzTK4zWh2zItxOvWmdyno9s8Jfmu7PqOHvGRnu5srVJd5Vl/Mh
s3Zg6/TkqNVQc7FuTQLR+o97M+3yBGMJkY6WPIAi3kajcaWtoW//cYCYlgjt6b24cut9TDYsmCWP
foKnrdP0OabDW4t04AucEC1OiJQaQVLLBxVcq4k6L2goI7s/1cEhM/NgGlFdR/2w/lp/wYG9ziNZ
gnDQy7vS2act208gypsSHw4d8UmNQIgjAD4qWSjs+x0raEaSvVmxGuvuF0OCIYZpQ5BQ0r9Q4BV1
AE6Ri98vFZsw08d1HnZoYR6lF+/VdM2JhyRwAO2jyFvfhltl00xr/KIIdLUzT28HbqojjoSfmhj8
FWB0gnvftCo4DemXvhV/F9kFul69vSyB4D5ellA3B4dllLdZwgRfUQ6oH7dzGDAFxc1O1e/LDxyv
3CKbliwd/yqyiNKqiLBSpGfJjd7hqzsAKNA2poRwyHKbCjemhe67ArjtrakBsZQPHYCW+krLclmW
7Ozc1gW5FNWlp3b5Szf4bhR0s+Eqr6xTkRL8wKA6jamX/jKYUmm0yVkvlIQkzyy/1O6d3b7cUGbU
YADgX5+wYZl/nRsLD/SZIWCQHkwTDlT90cqPltjIZF/b2b72woCZj9hv4z9/QzRVcZBu8Ins5mIP
5YWM9qXZ4IYM0apMxBP4p9ljKgsGpnYbovibofeHXIibW4AVpJakIGbTpMMjgUs7nUaw1M/6lYzw
3gAH75av9Gmjeqz02uNcwU6Q7QT2U0dTw13KncOL6SFwlMgezYjRkK7zZC0tt92dFbVfOr1n+Jlr
KN2kCvzy97+0Rh+niTMHDF+hznzNO9iNu3/B1lkHXD59fXNkFlnuG7dc550hX2C9G2+OD3hFv9dS
Xui05FA6YAB0ZTRDv/+LihS5HoL/ni29lPBrXitQeigtlAoCZJo86HSObigyWxtM0OiTfAk158lT
CNZziUg0HAd6aH+xOd6NuiIzirCMZ8RViouzXIU2c5+lhtO7txAL65C24eRs+fFhBv6vNdxw/w+p
q3FwxOFW35IK0vU5sEcmdi71oow9cAnFKscK8OPojthRDtNBXKpy8AcUYLaVdgkmgANf+SeZwF0v
vicTSmnPA+w8UbS7+BI/yZXRIRn3YCxgUhKlVphEfvKXv8BsPSzce+ACVrsJcT7m8B7QUcA53iaK
/rJ1NUG90fLOBBaFjz0OswsqV+McVZeHoSLC4FGBQ3hHqAro6AI1v5jGqP5cQENjK/kijFgcYDyC
GfA37ahxqy+4fs16HRJwpUgRwHdlv548Km3njH4m8gw7+/H6XWTLTKB85ttNyeDmwGREb8WN0t6R
zBJOcMCtoItEVg7lxk0eaTo+coATXTE/+g2+wndcHuS6HDbNutiJvPQpFmeEQo2AXOdNRJRtAYv1
vmJd7s7Y0oDGyz2OPD5NLZdH1Z86dmYk8nNDZaLwVKHcZIUbRGEmwTSrP8nGOMVZhwoA0xmAHJcs
xLvWOC0N5nMV4LbeHZ9z4lEr47/6g1rr3IFqp3fu4qxU+xaw+gNh9VfOK6k7n+18o3UKR1VUv3US
TOXoPgwhvh3Jaj9hvl9d3xD2Zww9tbbMZ6Pbj9GBv6zddH+ke0DvBH2DJd4jQMCcnSRqUVYsh5Ys
CXRBTnMypZ7uT++puQH+ozq1A36AhIFJxzeM/papy7lJtPOgqGfFN+T7xtmwstwvKOOf5mQGeWz7
1tVlKDG+d07+HOCPzvBHuYqTK1IOvkrqYXqV/77eulD4k0vFH5pjf6xLDKHda5pUnRXd4w5OpjFm
JpY3Og8sYziAm+T0Zk+ivGXTzShqLvrxPd0A2I4gOv5DVSFQpNkF6QbOSvHu4t4wBZz65ocprbee
geVnXgl6Zxns8VXaNuldrreEHqrBq/P64Rac7mV5R8PmbhnT+kKHnAaloQGM0nNb/a/6nIdv5Tnt
y0GCOjG4FjAbyuwDZuI68k2MinCT2nNG6cjqYYdpy0tnz5fu86KObzPPOpgjgv3UPXj2n+1g6c7X
ZDJAhS22T67jd7aFaebgJnYvraFdk55irSsyOXkZ/bPZfQ89/Aga7lzm1suc+qvqRm7ya8hpA7eG
Y3/mQ7bCXE89E5GQ2f4xqbaLCma3YcCT7bAHx3TPlwx5Sw+T84FvJd3QwMTOBult/qkKUKCfbOo1
Nh0GNLWjUGnaMP/tz70ajQsVWnjxtnyhE3tP0geSoXNmbMbGt1MeG8Ht1SkCG7fhfv405ORpqY0Q
RbGC+1HhsMx752BgC+8gp1b8r04rzplcMdpS2zf7JErLMhTlMWXu0K3pvkJxVCpxamVFVdXBGgnd
1/2xkmBnZxqHm+JUtBjEJixJND/ypQPbrt6N/ygSD9GjQ0VmYU+CY6y2oyGOmMZwZqDmgjAVHOCN
++zMgbX04bjc7HjGBQLu1N7wj6eg/ZqQdYpjWKTypzb8qWr3AHIXxpy/C04jswXSnvFxx+jY4ssk
b9i6radwYtYLuCXGnTvVvWcQOeoYyBMNkwoFwsyoNM6L09vLFLOBy64Mwc9ehgotOlni4MZHdgZq
n5UBx4X0d9E/VjW/NFjzKtmxzWS+daPaVIFJ171qiD0qg9b2UZxtftbKTJRyHKNWN6JUS46DLPeN
8d9akQv2uDQd4QLLX661YOcnE5kzHgU32EC30uL5ojOyb+IPG8Kcws6fw+62/1uUJ57rXWmKm24b
t2EaoJqmNx1pVcCgYnISzL82ctEF/ALT8LsGXIRzHCfW77R/RRakYwJBqT5zbfxMBC/TZ6vnwSxe
Th7D39SwZr5G7PFQWz1ZGbIDgNFTGOc4B2p0u0EEKnlCubcodmiw2eFkVpYP1LOTqWL+X/VIP8Nc
36dmsbdenmT67Vxr8qdbw9r3ujfGYKCrQ0q4r7NHXBoEx9Nz/7L8nbfW9DmZ1UeDlAjfHWacwxxk
1gTHh6Hlpl4cx7zOhXYToKAKPCBKReSVsXBNPTCzx5XWGcvQIczTqibYenGoKhhGOap8sIFmO/un
qwap5ArHGcB4aCsDMV7HJv9Z6dq1zQmI4lM208vSkKHe7iUpK5n62hFTNCQPsyFTtj4nWBXMMlEF
4ULYuFBlE0ApwGrCz12tfsSxeukQnbf1lH8a8QJiXH22DTkLy30RQwxpnHsH5V/6zDEc4nitqfoD
M8AXpr5nDihMvNR4CzZqHEx8kcy0QyOPRtnyaS4RnYUhE2JNd6O1A7tEN6GRHIGwR63ALNBDkiZC
v+re8l/LLzBiZwCbHJsWtAAbs41ICjKDlz1WsbMCGWgdKPnuzcLLsGg/44mJRtMHJj/dGdiZ3RNo
ZeRJM228nhTqsziuVuM3fbXvUJb5Ww+8vs/ELYCAz7v96/P3NSa76Fl5xn2Yk+5WDzusc218hQaC
83Lab/gUmUAfuVvlRei0a2gkJBDF5NsJRoW+PKmdcmpLRs5Fc6mfVpO8l893V49v9a2XoDBRGTSZ
hBZzt9wqCUIGa7J+MQ9OaQmJ769z8JqWJ0uLqZ/WjtTQ5xaW01H6E0ZMBcevKZRQZjAw22vR9Jex
rM8BxCElp1bsb4dybdPsbgv8LAgMHPzFowGmm2LG7IF33wNmSteEjYOZ+CyNayt57yiILCCpt4aH
unlwbh3UECyTQpZvW4OPaG/+yVoOELgqUJejfLX8Bs0L02XUDKSJkK85QOxK/Fz0O1dDNNH/9Yvp
1lbkN9UiXusRtAXSlPGaVTup8R9yZdi39ZdNFbtiWL6dbn4LDkLa1BcwhFqAizaHlAtXJcd9uUd+
TZjv49QeT8s/JugHOoeaYsE2Q3KsYilkIFwdIKSdAGKNGHvLxzNzUDMM+9h6jAX6gUnoUxutcMAH
SyKtsEuUjSGqvfRRQu8cl3nXTRnMnOyuqtZtneCErnSnp7d6HEI3+YuB5YKhepUXLdnOZiZPTjce
T0TLE86dy+Gz2X8uCs/aClyfHslKSYLeRz11g8y2MPlChmyvA7z2hlS9+TlysVZs32AEoGe/4kXx
naSMNkiyjLVDawPFNwpaQEiz01xENlwe024mmIDtATMKLDkm6hnUCkdnnN4wsV59XmEfRj0MdKj3
+8WAqGUWF46N9HQuCMXdrw0Ga/27Lu+A5mhrmPTf5OcpiwFkF5p9dXlV89HpMBU3d8GPiVUdjWzJ
6W7ghtYBefe7Kb+7MI9G66t5nz9BK7vaGSmPPYB2F0FvFNAs/URTKBgeP53jaCRXEyuvFBtWzebo
8DDbiO11uKCbdnnQT9uJHNGp1vZv/amzFvZD5vycLIkM27IM/+VkhpfNOfxxvYn5X4JuGQPgXOxg
Jcced8tBAfXxpMPDO9/tn4286cZ8db/eOVYcujY+UAwTdM0aFMfp0pC5xvYPJoIxS/lCKp1J5dEZ
ExVjH21flIcqp+whu9q/zbOXMwVWk4MpTL+oj8oqoJ4BuaOGhaaFyTKPclROHYmvNYWewI3QZbwF
MxNjo+RepCQHFyT3uDRP43d5GBSw05iwp3m+top6TX5aM6EJ/UMl9KHHdUDlWpD65O4gEvEaThNl
aCimCz3gySmjOjixRBS/QwJp62PhoetTgrj+UN7sBkGTXlwHHURZtcOkkckPs4/CZque9XPOu7Z3
By3SyNM1CkQzKpOb9Agw1huZukJKD1zPIVpn46jJp/ggexgnwVhfMZrtNopZFnXYO0vhsR0VKu0I
Y3ZQuM8xpfYMl3Gt+coz/nXOMdxJcnvO9Jb90y37Tt12XDiPimtyz3hBwbj3qm4rlWaf/rZz+0LO
MwlkTSNdNe3099JGwM/ClXDfff7SVYQWS72Ce9NtJ1pir0+6u321RxwAnlAZf2r6Ma0JcikifPUU
JDA9d4DGn9pP22tVTHymdtrJe2YBJB/G4MvyFWU+rX8TnJ71NQsc34rESFTz/UU1EFfnvSxHlL0M
XzXos3rxx4qdV+wXar2S8x9shHFJg3JMqw4LZkcE277yCyoBNDeh9RZOJRPWwEwRFfl5bBtMH8SI
XNKxjKtc/x+azmu5cWxLol+ECHjzSjgSoCfl6gVRpSrBe4+vn8WemYirl9vdKhVFHpydO3PllSbM
jBFj/tLpvCLDqKfENFmew8ihKVx+tG3rof7TS2Gn7q71W2CZ+U0EOzsvha+BnG1fnJIb4N19M0d7
Ef7hwHKC0NVuhoFY4vUWW55TtBSr14w1agqrFWKqp4ASseyrCgazBYD4TzXJbK/k/4mndiOxw0/C
DFj7NRL+yShT1oIBRd9jPqaci92qOzFmVaWbL7UjXz76DACUOd+yLboziPfxdtP8Y6thmWAeT87m
JWJnPpv5i1uVq+zOxPbQVc1B4KtFyAcp2jnCZGB4G5/zUfATHEnwmM88gZMJnkfDa9dR2CcpXs/J
nSnMnoPg6tgnYzIQtM8K1rESo3PZ6dfljRrlm26Vz34miQnhj/hcsRzBLFYi0jt/h6ovXRadg2tB
iDPICaqsOGVMciN7tl6/G28FqYECw9BAmFX9aIW9BpOlEOEcSlhVZt7K8pc2pGezto4WRxOpHgUO
ivxsQLrVubkXqRL+LkwLoPlasy1zzGPHUxmXBEh2W9q+DN6F2yLwUVuBYu4Mytw7sANjtD5SlpXN
YSq5pzGi04GtsyRAuhJjMD/VRDDywHcL8yUKGs4d69ynoqPOExh6Jq9BPbHcd1CH9wn0v77iJGRs
7OiS2q69U1MtpJW3cq3u62f0iPk11fyaFFhcmQn50Na24j421RWcuG5192JL7mnfwP6RaT4T3Ikt
kwEyCCnkIBOo4FY3Y/+TEQ2z7ddiJieziE9n9i8jsWJw8tghBy52+OKuUiJf6tk6R1p2zsTiJJrJ
0aIFC+i3wrzOszXHwBCbe9WQcJGtfHNY0cJzEtPjQi6GJ5ZEStZQzAtvA2weAz6igXdIpw9+T9Zi
Q87meYlp8DJQGER52VFKgdIwQswhyMB0AgKsEoxNpgdGqro5lpl0VLLk1FLMK8L/BR4ARQomnIQk
LPA0IPZ+i0e++APliTrUHiUFWjx5JJmO91AW01M6wYThwM2y8ywW+5TudPXe9JP//3vRpSm9Mlxe
5vMmJ+tGFSfpWAG33w7wLJHlwGxAAlOtwnInIQRgnib8uRLFoPJJS0pbR9DoQEHruNduFTvGiUpl
Kbpbl4iIaQSVubBXJqb0LFR0qGvKwSDuSVEewghCSDaad30T3kyg5L9ls3DK9+SfNS3PIS4f+lk7
aMZ6xnyVl5ufgG8vV272BFV1fhKRLBlntLA60u+st/xR7P2c40+ea++tdiwMAjR/hw97Ao2iRNy9
aWbCAV/jgOdhlCHW4XVXWWjXohVuVEjNxVOkeDy+CbV4S/HjdLppl4XMUgeyigCNUb5+fQiS4Gd6
KH8vtrkC1nEyazsLa3mRysFJZ8PJaYoTbtas+2Kl+QuoD7GGF5iJhLKI3qApTr2/Crmfg+3szxTb
dvFppRtL4HJivFoBRjRY+iuZ+iQKp0v8cTN1MBXS2+zVMU6kqArFCOCkgU34C2YO5FYGAeKfjgZg
XMgAnTF9mq0vbobffo5zgxFmx8cv6QKFhjIcSLRZlL0PSI30xIjaNA2+gXA6UX0kolSWDvqz4rXo
qaCIB420ryuRnBmoKiLZOhPu54reYSE3R77HQsRH3+Vk43tAhfC2lfJ93ay3pNjr38yUaE8UVicK
qPvpCsDhtFV/k/clKoHz4FPlQoP57aJAX0icKBHCHroNwFYrHlglxaGerUGqC8RpXk5ORJjQctUM
9NszybFAkguSZMlPPtTEcGX6ba1s5oGdctxgGu9/4oYWo4o6UeUYQSQRY8eq230H3KdLOOpzwMs/
2k2W5X2Ch7ipSx51w4EhiV0/yhCFkAmFkAIytXJjYGfDZ+3aoWUnhtGD9RabkL05kWtkuIRNN+u9
lz4x4N9LDirLGqF350TXrRtvkVtRSdeCsINOU4uunWmZe3HllRaRhvIcK/OzdsRNx/GFkcwselt4
ITRxmfOpGQ4wggOAEKO16xSa3L9bhXMScCo4YtgShED4UUh073v2Zt3AEO1BMDQWIZD5TnVffUh2
ms7OVFpsFmBXGPojB3ogvYPqz8aQCEQgxC2ooF1DelZ2NLIpk2CGSsszeCrChOYAR+ZCj+5hdT/R
UDuiuDjQWmC21Bi1ZvKCLS4tOczlaD9RNlbgStVlCTBydEDJm/yhy29Kkz7qTX3qEbo0MCByngMZ
GzJitCTT3eQVoFtFov8O3mCKmVzT6lziF9Sca47Jn5+xvQbtmvEB0RjK0vjN4rYbzeVJ/1in8lSL
3QWq107G19PjESyg8xWjeQOWwjMmmJcqaOIyKAEJWZZwoLPYpsNkUR40eRFShTkr7nKowJwyTrSq
/shXtNBsWin8hnZcO7AMGfjM3Ih86vk1s4Dp2LUFGeVFPxEvPokLTAKcgGVpdy1dhh1POWqgRtru
tKUA+XBQWUqPrCD7ePBeqReSPXWkuwnMiYh6sPJF/fu7xdu+yrJD/FkTztOBD29vlAnM/XXYpLuV
NU9FY59n/FCwsx+lIpivjTpQkwDHSd9AgeOBqeFtvWzx2UFSl4O1WXA6qAImx97/aY2XzobOg7ei
676JO/HNcOWS7s6G4Xhm7GwY7qkVafFyF/cJdWxZIcRqkJOzyde4Asnopvl+boDHwIjJsk+2KzZ9
wq6W1fs8mvfNOhKJ7INgO1lmd6rnzaHMxBFbHvmycmdxICrA5jScew4gcKwQcohtipxZzpunDXDo
/GdmLpmF5uz6Ysw5XZd6dJ1jrmXTG2u3zs309KHd+u9I+yOUnKWEGzOShCpHj0DqjuIvTlpygGz1
D4D7MXAcKRQ9bvYr92Zxfk9Z85ZI+ZsoWE+zcyrILV2s+uL6ukUAhq28FilnBDlQoGlmRGboDjcx
E82xt5wJLKXGoVcTQMXZbvsVK5s/LRNtatVBq+LAktVABiWORQ3oLHCoYTsC+2gKhU2DddhHn5aM
c04RArLzlhJIAkBMM0ww45utuF/OaDVtGlGmbb0B12CHrbDDFmQB0eBvahDSiTEK4pIyNPf1FFkp
l2vha01AFTOGbkwCUDltPqxFYUtpQB3OocfbbxoY2UnFVyTKMM6IknnOZbu10vMGikTatbNgZ/Jn
hg/bJJcm4aZFdJytIGOO7+Ps1AKGsPYrpXIKtrtSkaiLjIOWz6+ozUEE1kOOZNpYbIGD2LhQJIg0
YtWqAzthJ5D6m5eYxskttAzsvfKfuOPD82KaXPXPqjPeyNpd0VShZz2LJntwn6inYyyLoTXIQSlC
nXFIG41/UyE5juymthOIRw1Co5G0AVCMgzCpAFDX4ZmoPNRKImdaeoSHeBIrVhORfqkflW5ehEG9
5Y+0kK+JawOqfZWwU5IdAfFZ3g1TOavwVNmsCWlziq3uOB+2cbkm6nzO/rv2NSx5UzQG9a6gNQzE
2QyTPWLZnU1vpg5nSKjkSgRsbIVTV0+ctfaKDVXrQMSzkjBfPeeVztlJzUNIguWoSssxI6jeSmGM
/Y8OkJMkVKdkyk/jHwVKkY5nvdfujUTsUzyPGqwHnmIzpQbfquJ+8wTkbQIP0emzMdjW/fc0ozVA
bI1FUoNgSCYpsH4VMtvzmGFg8OORTEhJ2By2HSO+Bw6T/SWWbZc02z1VuZ7Pwi3t0HxtoteuydNE
beAfleJlEJRzt/udrsoNY6ybE7Lr/1qwZYhwlhdgVbhLAXBLl1FXLgVFuoXaulaNdIL4nl/Lp8nN
gJmd8F6FkyMxSCVjj0iEMlAn7TA26aEFby5xL+/lxEvpKWKnCymPgh3iaB3pFz722tC7eCxMNruI
avSTY72KVtOFXkh60lwaP6igEU/7bl4OBfYGzMCN5TZj7q3rtu+XhCAisKyckJZh7GB2B1ElnWpl
wX8HY4/ND8nuxkbS4j9gYyBG3gYqoCGOg+xDAfuU4XhDygVZUClEC9ZnJRdPjfQmtV00iiKDGHFQ
LtthwqlUDeq+iOu9kKv+YL7uGxSSSR7mVkkKBQOLKJC3tl+vJq50wrFmZw816e56vllKfm9sbmdD
bW//BFKaqy4xnWN1yjPfpF0Iersh8shVQRu0il80nmJRQj4TogHHKgIN2Mb83IPzJdHBrdEfsUIi
zNCl+VeM7EnVfLXeOOcbogSjRlJa5HG8AxIFX/NmVsIVrNOhvr6QSfXflMFp6gAhSpc6CU1mYYom
XSota2eeJoiDAr4jPgYtXVj0T4lAFiZeuYJXboJmIn8KI5W3iu4KMZa2pKHH4VUcqdnl06KsOKKs
WGXozQCWEbYuFNT/4VvlASoez02ByuEURXrSPfq89HWf0lSYKQRmDURCZ3oVMknnQEFbGnlrCy6b
kILFtowj4/VNjfKSAFbamtDgeibpFHcjELGiEST6Z+bxJPdGWDAJkQ3CfElLaNjdohiJRZ7O5O3r
9pbkw32MwRKzdBWT6JFempO2xPdUKe/8DiknXzXgZffqrRqpV75EOJAydp1A/wfCKovwz4D7r1JL
XHcXio3oeQ9mbb1kaM7jV/3BPihvYdTFI2IFjV8A+nTWQ26HwZHVtq3wzgV2X+sefWCSgaUimEGd
jkJ3wjA/S/IJ/AKgxSnkqulJ2NAt3GeqLwvzLpcqxyBTgBM11LeDUP6pzS1IFjWo3ujbWyw3FeyK
WE90q05tb76tmCl1muBVInPxvawle9pQn2wdB4pmelGEaZS+ZWodCXTTFGjLpPuNhVt9gi2OpW2O
7tTRGbFZrde9rKX96nL9htBa4M+bX5lS7Q9jD87VEhshuQSe5EVDfLC6MCAdS10/Vi0Dq/Gn6pzW
2ImE7mKaaNlmfBURzKyWoBcvWbeFFVkSIPpszfVSfTab8YjcbXKNK9bggDwVjOAiGEy0BLsNR7pw
NPp5DejJALvYwmv8mGlGcPkAVn1b4nP6sbA6FjEvKh8SNQCC4JcmNfQGKXZNDdJRD+G7s5fDRBjW
XG2U6k9nFcdxtUJV38J2lG/DSasEP9d9qpi+uulPBEtq6lq69VZkQmXPUJHDpRDUsBG/otUgwMD5
CumA1KnKXz/Tjkndn5pi9xHTcT6O8Brqi/gpcS0oqeaDnG2ni+y3AExWfJYC09icsdOd2n3Jfref
BX7uK6UcLGCL8+y1UXkin3oyL/PSHUX2fmIuYBCgYQcIQs/KdtUydO83iZl6Rlw3gqJqmM6iAPu6
Y8j4Swb6MiRsSAmXf4YaoVB9PA3M5WXNwOQov/+joGrOaz+gsx+IQNy9lgNWZeJx4877ygc40cdK
Pt9qvIRMVVQDXslXCud38bcmiCD5usPYGb4mGS8AvseeF3G52iXUdPbV7FZUddIDzEfScEq2pTAH
Yp1ruXXa/pn9eKWX6gblDvNT/aDtUZAhDbpVvdyNNH2UsisxWAiHxwqcZGxy4t3kgFoKYAtcAzld
PvQwFTzNfqwvau1d67rHtrLUeIw+Kv9HkDy1ZeVOfAt4FHsktU8+urY7YBKOzqKpnFRqdpQIuX9u
yTJ4e/6ieQq7+FtW3tVVc7AfaEHLhiQLypZ8HvILN26stILF2LvLld4TgIdt5P3gKJAxNm4LT7GP
MteOo4V2FolPJYvfqHypuqvlz6Rw4w8l1a4CVQpHI5c8UPUYEgAPYcocxPLCJH+R0hXbYHvZ1PKy
yhrsHTyIF4lf8FzayQ83VNyY3+0m7xtiJS3ejrLEOy7rQYalT5DXcHIFZuuJMBFuKPwCXLbR3Khk
OXaV20V9kOZc24CP87sm6RoboakoYZMzK4KU05mPhLgMKyDtfXYf546PkXnozsjmO8pU71UJLczI
PIXrrcJRCKaBrJCSD7ZQP9ic/GopO9HhO3BalrELms1tKLm0ahqPICWKPDxhinowwqico9TRG4GW
WFq7q7h1pm3up1qJVtP4JV9cs3zAMXRKOZx76lK8m+b8MGZsr/0bPOp78q8P0R/FJ+t2MEstV+Xy
RZhyiv8D6GO2VNjz8v5jY2FWtyn70bArQcfxBv+I25H/McJCvqROBpSdRWw4tsZrze59qv6t1qU+
MuqXq3IxVCGccCemb7GUXxTCWx0msRocodg2uEjhSZAraPPtypnoznlkl7SzS1M4j9T2NnJg0Haa
a+8mfitJzsBWkivNTNAUO8brcqlZFdEmUoaI0naH/wKU62Fj5qzHXdOUIX+PRhzdhekh63jYbM9B
5JZC2+HSrH7VCP4M0Ied+qYahDGKUEvXsKaeEFBdxkAne40m7hv6wdhJwrimCee1JmXCgd2aZ175
NVmfpeJoUuyKOl6S7bc2fstQaXoWrymLVyhKjlkITndrOntrXmaggbKtyVaHFgSoHnZsLjlyWvEg
FFlQLRLdOodmVG94zNjgA8wr80dEFFZw1gjSI2FWmrwOizI+KtG6JwmfVdQmObGCUu2cV0ld2RoH
xfrphN2KyrSo2kFMoB9oeVgWBkbLjniQiTbpL5gBsQGCwqFnO6L4yzDdAokWsDXhtKMnr0C4K9+i
46CHt6XLE50OCXUmD0MmBcNnOf69yvVJ4ew1mMxGbMLTnrtfcsDKRnQNyvwUgMMMtK0NtVcoXMoC
ieIdY1cmdrbQxtPckm7c58uvpG9P9HvgaxLdFWcrjcOyOp3yNKIogKVPi5Jl+nRuXq1sQo8brkvd
XYkXmwxaElauGkdRJTwINN1xv/WcbLsUsHVNXiv1dfLmpA7B1tlUo1HtXTzHjgL61FsQxKAx8tGT
PeMin0s9cnTo+fE80K0YYsCAo2t3KflsMglBpBf+WDjzaB0i64ri46u9ie0dOyh2Tu0yx5RXRl+k
B3AMftep6rVpfowHKxQy4BrKe0ZxFv0f0XCtGvC2AJIMg30ZURV6x0TdsE33Ni7Rzhm77Z3HEYA8
O5fWg3DAv683exjaXv4gMY/h72jE8U0ViEFFxlUD4ijZci6cathaU16fW67JpIrpYWP/JyrYDcFi
JeQFAfErvmCiApaGL2RO+tggHCV8YV/YI5C7aIVlebIm65hQRFzEDdK5f+OjE0qp7shqR3J88FUF
j0jJXCGX+J/hJU1sPLkyV5coXc6SRNFHSRqbWgLrCAKzHmo6EQmhvMgzqp8SpZJIXn1A0gGP1VMx
htC7JzIVsdMsdckvU7wUMrDyFfmerJCxGxUayJ55Wp6By3FTflSzEa7TFgCbfmZE1hdr8dWzkHW4
YLCJC7QtGQtgBKpRYKJ3bObB7H9VCUXqouRuf5XDmuG9hS1NfalrRZ5M2MGiH+OtwLDbVyhPIxsy
O5pXr6QWN32fVYWiCNZl+1cVMSFIlhAZYW1KWNOY80b0+k3ns9Pz8SXEqZd+jrlqBjCUOQrNXSjO
aOR2r2Y3FjmXQmzOiSgedzhCk+uMHACVX3g3YKvEMXmXzZ3n3YRnUxd8i8D/5uUC2zVeJQLO7k5D
10IFwYzNAvveIVjhUrFwqOwUiZ9Ick1niWER8S+ounbUmi1MlToYEPAIyjNrN9ZkRyDC6HlzAYBy
SbD1xftXmf0prbtjlbD3uYhzaxvUV7KlRLkSlH3x02AknpxptV+hQJkGp2NFFM9kI0tqXrRHJC48
rKeuJOXBfQqjlWSIV2pcs3c9Wm+gLMChTbzkkuRiW3hpYC6d6MgNu13O/nxw4D/HxFnSVnUb6oy5
DRZkdMyzciK5egGMiv9RD+vqC5PII/mNIspGlgE28kfHEpWzYDC7yDwL7RGalIKYnJ1fBQotlzcC
y3z2ewYr3vQ9G11juuegGyejeTaIsmW/L48WrSUD5uzmBeX6iWLH2CIyRRllhDbbhL5tcNhGj5z8
j4RFWl7nJ9RJgkqkwibtKY2QkgXzQQfbg44OJrsCRH7an7rWIrtJfc6GxDnL6BaltyiKa/xOjJR6
K4oV4dwP43LJm/Smjtu9EYwH4cDbhmVAkphrwMoKbVBtVLKFIjZEln25Qa0GjS8pHJWJp4HT64gw
2kprQ4k0Lblanl7gxK6vd2Tb+GpKPqgRQGzO9GLQ0NqcIqU5zR/gu8slAseV0JGeBAURC1YyxNws
k4y2MB6hLoX1YcnFo+VrLdpdEXScq1F9lvP1rL9yRWFXbO7L2AY6FlXICGcwbm1nHigl0ZmxU1UM
LCI02r7rh31Lo/ww0CBYxP62kaF+bgn1xprlIsDtlg4jtv2fxPD6f1mhusZQ4LeKjvWyHqff0ZyQ
Gfuj2BoWT3VYz9tveChK93CH31G5XTfiq4SsXuIvbPYV63i+snTj1R8grU7IlAb6hRnxhCNSJ9iy
eizn7gob6zdGXFDZnTi8L+yRht2cAZKHpVacS5jKYJjZDaLWzQGVl4FKV0sEcwATGxhP4ER7cB19
yVVv9KaqehnWrTg9c32jKkAjv604qbEE0214j7rqurbSiVIXpdi50tSf+FdPdUm9oUqVAb7Vkb7y
pZwDIQOq0xj79TD+XcTZK2CD4q6Etzb9KlwCs1E/HReLCaxPTs24nUfpu+Ck0sCRzeavTrK47hKk
6ntPThbPimRvUbGg/zP+5cmvJlDeFfLQa4oUDzYOok/il2rmKgSh+5Y1tLXhEgBbw6aMT3/ETbjj
Jiy9LGjB5lYpCxerDBZLPxj0fIubuV9YySwq4tc1yXUvRifnmrY+Zmk4WdJwKR2xakN6i3+pQ05Q
sNpNkBe7X1sH4LxKqAtRIUQN5+FfG6snUHe89jy6YdVcH8rioCijYo+YF2rHXUUNfVQP02I5bWl5
aQgdKJcKWBpFrZxzdvrVwH55JcER61jNTqjRGmo0G1tWD5Bd5VM2bPaoAh5yx03mmd3B4hRoB/hf
+772f/Z9ST8T8bMJkWjx3SyXhy6YTwGnfltCC38hpspzbMWEtRNbxpckR+KZqepnWrdPpYw/eay9
sO9wxtZQwXkiL3/LDs5b9Qq2NH7xDy7+6/pQvOLk+EVO5cjtjNgT4NZDwpdWM0oRA7T75ZETUMte
x8Psdw3PzU1GL9B8utlXYGMjK/xaOiFVkK22G9wD1qAxu3g4W15oHZ17foH8xwAzYnPkNSNOkSCH
FHa5GhfdfLO6EcSYKvNb1nf9J2lGznS2iVNXPLkWvlk8BjifK4DpNbjRfij3FgjmaW0cQf7KMWRP
3HnOLdUxJXaRPuSwOFWExTiO6eHhqNjJIPsKIFKUCnOfkP2Y3cVQASyYKlABXIPgMW9jsI54XEcw
jCBmztJgscgEXofnTVgOydy7GMo0NL6MQXQ5yaV0Xunho9niSqgdksbkWp16U7f0voYR3eJYffcz
nwuqF9r+c7WS20KsQso+Wi1+z/zkX62lUOL/lDMfYbnmbcLtBAVoRwc5AJZ0oAqGoh2ZVgsiox0W
BdKTZVhGdgK60qzdfQQDwCR+Ono0Q8d/bgoOpoi2kV2z9FfLyu+vxtFzMaFHVDviI8KfnNBmm5UE
6YuDriaBFQtBotKr1I9HcZehKKTzFSPhjN+uwG/XtjSXGY9RKZ+NWT8NnR41XFyGNydfbUMENy7C
fZ2ScGTA3EHnouKJmGluy3ukuHuULSwPYdEA2W4ID697JI/rBIokzzKvJxm2LJhYxV18MaX0hKv4
aAg1QRTcfntTk67c+OTfyb95P6uXmW87ym8qxkSZZWQ8UODZuF1C9rbEy19se9VM9wMQq56WjL+R
20//oOq5kolp4prHI6sDORQpRIVqQAerFJ/3ZNexChAXJdmP34aiXQZkGpMUS3H4zTrcVB2qB7ln
7tikKl712ffJeRwgWM0QN98lwt094e7PlI7HmhmmIqhrDHtEFyp5xj8x1gfOFF05aRYkCbapg3Vk
LP1o+tbnV90l0ZkL6om17NGSlhCdLh7/TnnOQJhhqn8lcxUzCZTOpcH89WPg2sLJulynRGTCsZwU
u5/c3WFDu9wmnRwgJlbsQLm0CvORVYeyRqPGTNkfsAnyJZOknsDZnHErYrdz9Kmh9JQqZWM7plJy
kn1Dks7RKSOfUhXVtbXUa3om/irn0FHmi/adkk2d57dYzz2J7rEOV7n801WTl13bdxrbduXvsdgl
WwLhXNth4BnFkKIE8WfMm3AAv4o7sQPTgpRhNgEwMG5N604mE+oUef8xu14/5+/AS1IBbWE9Eki/
9ak9vg/lRNRLgBVAGIw67OQLvyi9l17U0MlDm8dunkiSmIyDXvYXQ1lB5qvtePQT+FpqWnVAmMmc
57lOKQj3QNTq5UTIEvQ51iMPYYB89+hnlERLK0X0MB0Vsd+rlUxlBuSFCBB1EXYrhNKC8mN1JPBF
rH0SbdMgwEm2fma4Qr5aCD7W2rAvqRk2hMhPqBkWmTfGicrR9pHiWem7sAbWKi9NuIESBNPoZFND
z53kxhU+5Y4yVKFbvAUzmEwe2SKPXFAzmZKK07t0r+dBLQfoMEBfXocFs5e+HrWZZAlfugaCfDIh
iRq+PnOOsMEw78s0+dmAZfIqoNnQAlTwo8t7Adui3gadTam3OqFBUeDVdVjXtb3Z5gelHw+iqB4y
s/ZWpuOLPtao+GZkfVhNzHrC+Bizxp2ps3ZiRxeAimGRkIhmmrdCM67WE8wDVDqXyOdOurb7gU5n
CcJPIqzHMpwy7KNYgOM4rLtoH0cYNPSXMeYy7vo/Mo8x7WukRgjfr2iECor/ogrXvyMNKyNX8Oac
jb2tRYpD5USID0KibaQ7ThiLKJ6bTltCul1ni4Ql2bbYXceEKAulxCEmE3CiiWhylil2rmRDxzEs
mV/m63pVNIny9BY2YhfkVcziFLxaY2cEG1XmcTknI91bngm4KceWl/FwJJfjRxeNQlqQMGqNK69u
rlX5UGPYXFdgOH5Vdv5E9l6CNzcf2+ek6HtiDVAyawVVV/GI2KzAbZBL1EuKkNjkWgAJv8L5CrpI
OJsJD9yROCI2mKQIJKnzgBTqCXtw6tBopcQ0s+7BtKdsxK01p88mO5umBZN6ZoXCxT6TnspKG4LJ
xcAeWwJzBR3QxDE6PiPMrO+aOe1Ur35iDL9HzUUdQXvRwZJMwjkSFpDkxbGRaSLEkUIKsnBf3SvG
SEoBD0ZjCdzuGQbR9nVsC+CkPF6y2B9S3K+MBRQGs4FElsRENoifuTHjVn+R1NqhwpSUHuVUDxdx
DLUvftiVztMxD+gBOI37cf8CdbGBY5VS2AIi2sj5H7kRxeEdtlmTXH7LR8x44rWPYa3mglcKNJW6
BcZanJZ+Rl8LLzCWYT72Gb0Qpofw7UUUQ0cjZO54R9bWFqhgLxfxUH2yGqnWHuZG7uhv5bADznzF
xd16ELJfBKWNxXareib43jqSvBrRTRCp8my7d9xk3PavAzUBKsDgMfIlW43iR60Yl5KMRGrzj5qW
BK3cukJ2aDr2E3yZ88IvY/Yl3igWbxRAzMDxl4765XnyExlvLX1yOUX0A5SzAcqZJb3hfkHnowQv
HMJY4EBuI+C2Hft9YMiZXcztcetGT6o/truGET9q4fDuujDqWPDSRtiiyCWXaeGoWuke1m8qfO9t
+h7059ACASrSfYb7cUCgZXWTmp64AK9gOboec/D7rzo4ekxi9nGjwc3D6G+LdItwY0UPfBF6gNkz
ZDSfdMWvOLxK5cdgElEJ2CkjFz3CdVjA9qR6iPKReBQDrEtDKR6LtKWhJDlKxIL6NgkLwPF0mx5E
h3xYptOtRWQISrZvqhbWfnQLXofFM6GsM6py6+Twj7kwcb2jkJ1l0xqqUnrVLRDMIpSO7W6InMWs
JAlFitw+E3YLGoX2anzMcz3cT//yeQ57CI9IpflDRbudlttqWP46xfs0z/bsimoWyNxOsI2gME/N
t4KCYzQpGb8Va2Ko0xcgURwqnFoN8pshMV/wZUnnJBPP4It2ZaOBMY9Oi0txQg9S4nf1M3TWhW39
dXDronvnWfSRGtlnPwo3YoK8zyagoxrPN2bPn85qdjWbq5bQHka2g6nqV70WbvNi3vkzHrijTeWf
gA3vtdCASTDrpy2PTgobLxllo+RZn9rVUFxT1SZcADO2nkeqBV4rF7m8zFlChzrOD4yBy7UX+O4i
/nYFNSsxriRM6DXH+sYHp+R1STm9dhPFYkZAZslVfpSf7r0XYUjh+ZRTkfcXhGYiWy+fshgxi1Q0
cjEkkESiQXRShQAoejAUiJLV6MkULSmkSyzeh7gXoDctft/zy12wSU+5r4JCjP7QrKpjYiaN5mti
6ydERzS8q2jF+6kkh7/ys7f4C+QzWoRGlxxgWYwXrC5/wKc+tFm+Q5C/qbVyPY+HlD8fOmxax3jR
d2qDNWDfXjkEz7lC4ux1ah4LnQtVUhwVLhxx6syi5Umyn+JPiqc0aLXhoPGxBXWKoL6beNOOkCvz
ddmbKmHEjrcq6LUG864S76uY4jy/LfLL8qaViGCBdNcA7muF6WquRESHHhQB3jh4ACkloJLjnaYi
pEo8Hs12NKmeLHZ0ecsP/WKx/towbA4QzZXptzLrVAD1h3oZ6IwYWDz0B3wD4Piz+7dE9EKMooPC
ddH4BaY9WJg+pGNMKU49ZmcFE+/0U2/LyYjkkzGSTKbeYuzNUz+Yp7WRTqbSHeunhJjwMnj/7tv1
XOfxOdYxAHR06v4dp+22ziyqUtNlIWKY9+k3GdlXJFBpmjDVxWATrEOzcZ0fkWqAuokQqIfVV96W
fjrp4UaUL7frvw2IsMK4dltx3nTCicZ/Vc196oyYAmXZwkIINX7rqM3pCWZIXJVhyiGrsfHKkdm7
1k0Yl+ROd6s89bKoxgw8kUQSvbwAfc4kop2LDvh5jo7bxE4JWIgl8BHXGr6wmGdxE/RiG1g0TCEZ
S5P6iVWB6hgc2np17OfxaqXNXerjZ8ZGXgg3FtlFc0dW6xr+kxbJ+384Oq9mR7Eziv4iqsjhFSEE
Qlm6ofuF6jBNzuEAv95LLrvtKs+057YE53xh77UXNAfreka4dnak6YxiQgrTgl42rwMRyIvxpFJ0
EzoHx2Icq/AC63dLc/nTsZJvhvfgbAW4jkCm14IEvQCUe7dWDMQs9UEJl6RgQKzsieXxNSgWNVLn
Snnpg+m9TwGMj7uOiYH8I8F9DeymK2y/o7jssneRrB0yVUK6yDJKhxW2MRSn46jWzyK+SFJ1L4lc
lBT5swUCS6/NjMrpQ2cm8OfkNNMRLegOKNpJYBBryiSyWdunB9I40QW7Fn9hJW6qjP9lbyoegLLJ
ZbvmGn9pyOZ48fVLzphB9VEu+1OFNAlaz/YcQGfE4jrrW0CR1iB6IFZrH+MFMSAAOrjF0UtLoJRK
Y/M3LPOiuYH563jxNvNYWEpkmEQtTfl5RoTnzukSJRebMatG1daY2OQImEgnKCoJZ1MqAx5sAaPu
Uo6qqdthfNa6+lYpDpxpdgQsMuH/8asFlMRKcGRpoyy7rUDbsjtbbGmqz9Lp7sm2q09xZ11Gxzku
3dmgc+LgvzaOco3z9cpOlz89BvYWPM4pv8Vrh/hLP6+f9lHrkrNBShdrJq+hKJj5UfDys32FSAQu
893mcCQK9Hds8dCGgxN12xSkSvZrYOeR4GjXCW2uCtqLbddcDLT1KsesYNKB+dM3S6qB8lQBEDYS
Aj9UT4r+Gj3s9duEP8bEutf7EY65+kORcKBheli69FQP+dk7SynAP/2RIPQS8ZeV8cmTWP9tuTYm
EweTCTL3o260x5Ymj+hDfRHRAqEdyRbyx+EtXy5f1fJfOYMmHpWjHqvHLDOPC/lmFoHM02+16D4a
fXvZj2Yw/V5FuDTfbcKVY/YMkBgvNvlyKtvHRBmDnPgeeub5h0bQpjbdIfXIHbpDnKIEKcc4fPLk
0dJYaU/9YcGfdxY50MJlniIr4YGvg/VAPDU5wCEXfpa8bEs8y4OsJKeG1mN5J9dmpKTtS6bCQHfP
Haj7blHc0uj2FE/LflasT4bXx7QQu+VzXWh25TpKbO0ozw3ZFLvLXJlu+0CL/I2gLDKK7sQHqqPT
At0swGlvYJuFbnlCfBuEzGudifT6p9WS+/nOzKFcyTmVWGvRQpXQOa/5v3TeuEH3okSUtFbHOTcY
pTfR3rjrZnYvCu3e9d4t/90rTLO2MXAyOkerCVrAdCoAPWiGyexb9U2XzaP9ZGqrhmbFrFccs5U2
D0ooayLQzf/d0i9jokittb1IPGn8OG0H58NqsMU95w3cCXBah5+qXLJIs5WowJpnnt9RGxR6hWD9
qhdXDACGajAqda4TZYpWrNcFE7pNFhd9w2WO04vgzpA98nHY069Pe2R7ccOvlBS8OEg0mkS+GniW
GI/bdnFNiBRirH1RreWcQm9ufYe8AaBabj1pGA2kuwUdaTf/K3/FpAkOS3PFgZEW/WHhl8SvVGkO
CiWLBqIgS5NDLoHW8tK+DTf721YMr7XYqShXHQrcr+YUw1eyMjaSWDsQI9DGCSp0wRRRIA9lz4ow
eQn3PxwwScRCUaaVgF3b/nOdoAE063VldTDpYyhTTsjjSdvrpQrGsog6QVbwZMLMAc2HP31qAVrV
5m0S5r1J0VCkx7jCqIL8FOl+5ncp82X1bA/PIu3CJEOrWyXX9XefYJpza3fo2+dcyE+2ACCDQOcx
RrHj/jF/Vmv7HIvpQS141/2UUivNcVD4zS2p0yf7bLem7KL4HtRorskIH/BZNhnZtz3ClR12SDYt
y6WFOAycIe8u+RBfOtFftwXQHjys4bkV6llHzmPSv5JnY6HoEf0zt2Cie4Gsq9dV1Feg1qCZOvI/
wbPqdGEsGf8uzYf2noMN6illwQosQVvy/zMLHVSA8xtbzdRxM1RfpXl7xxoiVlstH3N783uAT2MW
TArYdptw1JVbzqq2SPHsg5qbZCiQLJbL7v+MWKdmD/qq6e/fZn7YlelumOjcG0ytWcqrUjJQhSuS
l8FIDmYnFBjHuxqFUILmeXDYalO35RfWK2eltE5dWZ567I7b+kF41JHpX1guY/DeC4HNS5cjWoRI
LkATIdtF7dG0wO0MESDjtPK/aCrUoLmuuCS7T4Kg+crVBU2g/Q7jAJ48MFc0vIYnALFXTgmydUem
N09wQIC1koPMxk3vqHUUHURQ+Rr6+b78AsrVyuKij2ARcapMxnSc7DxSazJ/0pmK1CAjMbuav9+z
rnnFptL2gcqcyxhMrnWWfgpVJgR4M6vDjOvq6Jgdq9QtmlGXi5VRJuFh000q/2I6IcRCPdgjaXrA
12NDCeFGHRXj/U7QlkqfXLMDurEGM/9mfCVEyL2DunLgkqbGLFdewxW7HnTyAjNJL8uHLWUKUgJt
nOjMrHvX6Kf0jJQ+mo0FUJpO7cBDALvpZLxG7OXIUETiZr91Z8HC5eKq50+kZTtKq1VTDtkXY95J
Q7zN4E1poQZXpG4xkrsof98lEx3fvvyWjSKQe7gqx5r4OSexQx1W4QCvngkHtXdsYRtX/yqoYOtc
9XEWkUTRHUSlHKyrLghlk9DEga9iCXJgzx7fWXIzc8Jp0WNcwkEMAc63N/Yi6G+JxVnKR7E9Co2Z
LO37JtyGMXaKof79gCPT7HI2YIKkRoILAQpqGA8byKDVMesgBAo2geFia6E5b2FmYM7Fg0ZQxTDv
VOyAqZbeSDW5aOpwJhFkp5J10JiMRgdlX6PJ3z75e/X6NW8lGMT0VbFxsTjCEmr0WJbwBfH3id7T
M/2qkPHHXnHmXFD16aj0qMC3/1qUT7MxnDRzPSsAhlvWaQTkPBVw0WWK/dc8qLnkJZj5VwxHvBtu
JVO8NLxAZhpQteCgGJPvEteXAck9XsGSp+V30wTburwc718+9RFg2cTrZf3KVP7a5NWlEi2a8V3D
5cvng9aRz/cyIEsNmy9QvGH1e3G20Kp+pRoujQhgFib+YkxDJf4s2FCPNr49+5IK2F0Oln6fSZOh
PWnEWg6coDybxrka5/0CkHfISfxTOQeS4wZXImOcOzNrkuLlQJ4i+12bga5+Qd83EVXOkGMqlwu0
n4udjedKY4PRvd5WTQoWmG0BoVyEhnizVlOcmaiR/op6uuNreyT5/Pi3ugGmuLPk1Vb+tYF4TWfg
QJUJH7r+tBPX00xE0gB9K9vfdIM1pXWeq/XIk6wB10MuD9aHmVCD0rhjV/E+V9fxtrU9S8D16GBf
GljoEJyJnLj+Q1NQwYxK/pmoaflhK9i2pCeftzhIUSPT6+6SotsZC4tNFjVFqvsOhFiMiGLDiPEW
xqnHtWcixh+voB5Dft2riuugsph2k5ul9sW041NRkggWF0cbtB3vj23RfKN+GRARAObTte0o5o6C
iIQWPIwT+lkbdkBH9HLjWa9sw5VnAK9E8D4OrnUKgGC/Umd9bqKBPsjtz/fM+HDuKoDE1t5CI+r2
qHWkWUato6KTjAns4j6IuQ+QnbjkJkBSZEae8U7jt/G2ZzGCS2S6AWrgHbvp9n5j9gSONAy8sP0a
1Y9O6lzjmSl34P/AE5bDtKRoeEF3MmN17TrdZ98T2lqpQ1lJzHAhYFk89X696cgoNqUK4yhPQHZh
W+2IVSW8vR46bGsytA/cKwmczxb5vQQnnFTuo0w2tQkne5ARa8v0i7p5SS37apX2DddzHj+XvvZq
fvi18psu/QB8/cGq0dSnz7LKP3HVtMoUdRuer1va9qjgP2aWYZmhBwKhU0xYgVH9qjuEqW150OHa
NlHHLHQBZtxOd5tMJtlQEagDXPahJyCq57TxJo77glCeUfenbtzHCqlEIAEstb+wxlWzMJO5GKKZ
bVeeLRxMmbf02Sl3pnNOEvKQaQw+hxMB9tGs4gLnSYswBoPcBhyfAE141bqAo5UwWGSKnDs+/h9X
z8lr1+JgcLB143bPkATm+Hd1NADURxmKeiSG/XpcJeASinVsZUSXm3UUUZBnZvgOtx030uDMsOSX
kRA6JJi4qR+mhiFJAHFlaBjjo1vRZJUhrPngrxGOSN31R92OfjX/tSFA5Jw2KhYDhPWbke6FjKKC
qplVfflYiirALs7a1nPY5ggarUHdZQlAzS1kCsvVmdLUaacBm0dmkW6ASUs6Jlvq25q+Z8fwKeEs
TVAZ5B2xH/FyQoCsIQms1AOpk0aLSqwj6l5wycakGxT0CfzpW8PTxpUcCArDHMnZqof1xwZpgv0S
oWwmCBEttNc1nOczAQvndWvPPckY40hCQZ2dponfqGk3HX1gPH1msDScGvLyg7XZSfBEZNYPu0aG
POy1QffZRM5VimRu8snzhjbP8U434jRQaIlumDayeEDTLcl+XXJKFQ2ZTROZMN6s68JQawlqYQTO
1cxJol1xDZU768oWIWo+VUc94ylKL21VXyasLmUDD0LOmT4cty6DzzacFSYu7CSGtnhDoHaWKKIR
k6rkGtj19mfSUeYhUrHs6lh250UNBxIjFDh7MzNmh9U/VjPjxDgCyj0bCnLR1Zl8tvVHR0SNIPRu
5OMVgps8QjQkHsBgSEmuVi+ZoFfKsAslmyQRxdVa8+isIkqT/pQnQPKA3FsDV/m2XzpzpzvkypJ+
Npk3p7WYT37Wg0E4CfCHDjWygtaFrov5eYl0feg1MkgcJusgeCEFohv1oJWgS0k8+0GqJOXerkxW
X1P4DVgrmvJe6eC55uua/cjz+awT/y0t5osTAFfEg8LkNUsrnSxTtd9TUB7KSY82NisyweCDgrfD
+6s1Hxmb6o0cEjQFrQZGSiW5/vRl8WPgOzjAkupglJnouXC1V7i3SmXEyDQechVr/PZTarGJUljk
3Y3Qda+jj2Ja6W+IPSx0SeSv+BthYyh+qvKkbwXxhXe6YiximGeBAG3YQppSiyRHPenRc5NW8IA2
F6R5ASrWLTTW6le7K65lh2M0okVCqmoVbyphFTFzjwUoIBIfyetFuWNL7aU1esxt42VqkKfaEt/m
S5uYuD2sH04+vrS4pqUmVDV7dLpym1zE6GAq34xvBDDvsDoGxFkDUULcxxzavFTfmdKVZzgSX5jQ
9z0koe3cQYwz+l+ocfbjoaEOLwIlloOO5LdCV0IoVmknbmn36420qpy702+nJRnRhVCBDJt+2NDH
Ios5bJbBRcJ+1lGwAK1MyaEHtNjdZkLaGl7t+LUSxaOwIjTmO5wXPaXLecWOZ5qgWe0f5Wi7ZWnt
DQg9LLhIYGl9EBjcgvrFhoFoiZZj/pTIH+xGF3D/1PZWJftehPQfoTTJyLl1mfX1Jk31QyIE6Lvi
DVZT7VXD+ZkhItZN/+ljP6Jg7b55jEimOjVC9ZwEXt9WB/aZJWrF2L1aDp9n7obSIUOIxRjCPsON
P4SRs+76Mduge99sWdKUW9KU+6QNmnUNBNERPW/j6BB4Q46Y/O0r3zJeNw7OqWefzxnQWOnFPP5U
BuPTKoyPsVZeqkwalvSR9f+tRu8Nb5b/xGaw4dbOx2u99BedhNztFDmvXpW4AQkSTDTg/xSF3Nw1
wl3JC/JBeyaeCBtAGS36sVpBCmCgmPyZrjssrAIff56Cg+zfPGcmnXurTu6yzuMzVzel2Bs2rqll
fplQniUEAQbvYGFtrwRcH+SI7pkrzqPCfqwnF2QutppfFUEr1xcFbxvqWHRCEzzqeExwzCRBP6Fy
NXkoWNh3vIgHO0O1TAxsozrMKP92NTDlnTmJQHWywKLEyZbqPcHS/qqPBLUQaYIn7HWXDNOFA/0c
YCI7UAtChvZ3zdKwNatAT3jl2+eGBBfsuiCcvIN+IzErRpzdOT6Ux0AcxcBfVX19+dnDp4eJd8h4
tbMab/B2iVl4z2Sjm2N3rUP1aMKjOasXtRoZwIFJI1JByqOWnmKwybv22LefU5WBmp0EOeu1p3hX
VnVcXWxiWwUwzdKIJrPFvYUcCFZodsR6+1OKC2+yUUKzVTTvJsfVrKmsraDiupBkZ5zmSn1XBpkU
G0j+oMnnaGswX4/apfrXsTOd5Sfex3l9lPNyi53pssP2uP2ClkD5xW7xzYZqXSifY84ZjHujgow3
GXiAGYtPE6mQ+gEzW7BaP5mSeCZbViowi1JDsGe32YHuUFpkQIFYMqQ+s5hbu7Xgr/bNZEVxSoYs
vmYjJSL1MwnhXVVZIFUMH/TcLfORAO9b31suVYnbbufhW2EJMfkS8lR35VFxgk6yQgnNcH/KpgV0
FXYyMsm/Bh6LZ51/aexyMWv7X8tRX5CKkwNpb4tb4zpoqTPqz8xBwqfWL/Y5S4WO2C+BGUiYF0Zc
GrPChTNhEZCOQ7x4KzT4laA2wno+0Q1oZGt3CBHaXasb6NfTi8XeABPy22EPx7NkkDzllT8Uzr4b
ZV6Gbr86f5KUH9IThRZMwjpophY4gxz203y0C7SY9k8HMy5lyqm85zK9PDlnfHoRzq1opV8DMEzi
H3Po4qUUTlCgf7HvJI7dqkS9rdlEQ/Nh/RCuNBXBTDBbPhevxnaeasuqldgU2r8bdlEl0++TtdyM
8E2O7w1EzmiyktM6OowQrH0HsDxBwUYKT5Av1lHF8IhWnS2LDloOer7yADccWeknfTsh9C77SbTB
Z3NwJ7dPWIaRerizmUHrqwPIk9FiwvvxlB9CnIqcfSi3ygt3CckDDDBCje/FrfX1AjPlpAoScfLu
CmeVMdYAvJWTcdhPKbl+jD3QHsh7sXMglTgmUwauY2ZqGeH2xBASRiXEz17S3Ma+QCIEh/zXaBtY
7b4F0kGR/PjDlF/0a7ulW/ySF9r+Wf8pdH+QyRY2mki+W113HnJxoY6pBvPcWjitp7BWhbugJsip
DIv8tW0Jykt6SSzOi8x6n3tlIL5Va2SfHA8fibqi3fq43SeknvRkyGjyp9rzWpLnkBBFZtekzJIZ
DuxNWW9Ks6CRicGDESPVd57uhJ0EBALHBil/OI2KoKgQrnvJzkyb8GMPiNSDxYYZMfecon9HgyAN
yBo8KPBlOJGnpga1zetBvG+XAR1NMzL+DBNVJCEmpL9cpWK5inXEKIbtGBBjuZ0VELoCQxGeKRLP
smmXN2zr1ZPrLjtUlr4uNG8VXxJcEGQtVeZqenatPzUc7Qu+bLzGB5WKiO+CaAYq+o2KnpA2/q0v
XTgUytlCTw0fcHH1GEbcR1q8wHsSPDnAmDDv1e7NmuPtAAHsWwRS/xpxPrklnyAq+WS/WN0X6uov
Sq7POmMVYtw0NmoaMRsty7tyGo/zgMNy+qTLtLXymMH/yPOdmMLKYB2QUI4Y5O9VbpyoIXsDIueA
4dPJmUFi2mj8C1+Cu0RZYRxl8u1zb+gxrY23aox38nCdiSzFMJynvBm7/MnS/oY2+lYAw2JnqlYI
3fIIzEgsuWnqNofckh76ZDxUc3hk4jWoVuRczLee1f4hgBTxz7DUNlILdBDzPn4tm3bOco+qR+O+
ynCTNJAj+V8y+vI36KhztNtUF7emIOKPH2llpyjw3KVHuNVfLQlEMC1cM8Toomk9LKi9/ff9s6sZ
HTbIrToYGBjINyxl1num3bmx52hMYKZ9xyBzQl/4srFfk9eMyJgFvIGghlzaQ8vTCBNs0AyKXBZu
xPyUeKcArXY5NnqWkjX/MGtX4h0XhOwMbiHSwAaGQ3Cp6k71DpI/MAt/jL3FYDFAUMTAp2KzxWV4
f0N1liNhGMjS8rXyvG0PbcqjisNH1nmua9R8/7W/+3Y7iNwryCR0SgafMtFsp6XXQyLcsnPd1LiQ
4csmzqey/NFM5WYwpyTiCcLq+O75nklXPCrtMlIK2kAcdFBmh8SAlIVln9nbf9wv+vItfkzkIFgV
ebVb8KfF002OSo4ilQetb3jhyIiwInkiE3EhDY8ldM3PqjKZSP5Yq86n5qLCxJ/sysBX/2qYfkDa
2iaOyLMqa7tOu2zkH6Y5YCDNQVp8hsLsaXAe3to7oGIc16xf4GAKLPIWSLZOYa0OmAO7OYJ9+wX8
+9XH64O5oEzaPWlKWtjT69uMVP97Kw7JoSDLqx6hYrR+jxS4W4jVMvdAMvdEFlT16ol6Z3sKhjGz
W889c6WMIzAj9sQbLQ3/Lfx9jtYuBgLCLjTBRgcF1a/0hlp4e/SbB5fuSGTzUVdIaeQNYw6fcI3y
kNsbSRhgPkENUphc57S6dFpyttjPMXOOs7120VmqMuOKkRoKjkny+madPOs8RHEbrBt4NWlg+Li5
Q+1b3ITNgpGXRLbWRBvcBzY1gj1rR4P0RvmPKiWRIm2QeSB3nFqDDW+oDntilSHhoQMPDeIUNBT6
qUMOIb92IGtVCG0iJKAX8wsYYOxoFl//xHDva3OiP/FpZbDG4D6HiXJQW3fNwVG3SkieY724RsKi
M+Jbjuc9zTdVK38rO9O4LwJpOVmzEg5U3EIm7G+TeROibbxZGK/Ib0KbzW/gkxiHy1zmEUbko2Y9
5V7hEYOl2U1Bz33yn12qrwxaRz1fG4pnc1teWbPrJ1DKBesPhFa4yGsuUYvP7l0ph5bT3st4uWmW
y9J30wS+LFoNfixT3U8Eptkkb0wQE5kD268kCdhRXYwpQ4K1G4MCgAhfurPjsZptd+mm21oU94rM
w5LovzS5dx+ySG4m6aPzesL+xqYVH32xQ5GHP534qE5HA9lxiTPJ69l3AbJe/szxrnFiILVFJKz+
qEsj3zLHtX8bFjbm6X1S+b4p/kUxX5QYL3jYzPgVNw0NJio9X22WawyWJ5FfA56HkXCGqe72sCrP
G1sjynEMSfWzq51AJV6O8NKQDzEsbbh98VVa4iuagKtUV5cCC0rlvrcU4K0A5GKw4nMsc+vAegKV
0nAg6pshToiIxrjBsd3FXmztdVTLQ4Z8Fr0ced1D8ibV44o/E7Ps9creZPZgbnRe1rMx02eLzZQ+
mLF+zb1ElkvG6Hi8QT3OiS57q+P/szn++YtH9QcE26E7bj0UJFd+tzsCH/quJYG2J4EWi8UbnL00
pKERQlvb+NWaGfCqDZKYZ/fDSX1lZoLVeFI++KlDJO6XQY9Dykh/mGDe3OySBCSsjtQZK/YdALAb
/IP09OagVt26YzDNWLwZimDRmCgH0pA9SrO8D02Cu9W+iCwKY+w7PZFX7CWxYlQMSuzUl3OIrm1x
yQoTSfQtX06zRiwlKJ0hgokXzJzPtUSQ+p8Rl2rNc7ESw4dK7iZ0UnLs5d4zriUe0coC9t0q6/UK
h2QiMb3Ykel8nSFXSw+Z7r+SHiXZVWu0RX4BDiJdA3NQjs2ZLzZozi2LMrmewgZwggTTkssmmGQ5
kIchYKDLlBJ9jC/tGiqMMHENo8fMzuqJXDQrN9yerQeLlAvnr7l9k/gWFtpblGNFEnTeGOx2e80d
Cet8DrtHPm9IVHB3Zgc+gXVcXpRvKYMQLiITYuVbXe1KO3l+SXsDa6odn/v50zAmoik44AWoZrNg
DOyRxMO9RzkycrRbL74snjQEVPREvrnI+/fXZQ4/KDnzFGc2x02lAafEoLDQf/x0LOSXCEDtA4+k
gzMIT1unP5dMe02d/NFl2ad23BrjOCOzwmpZYLjAJYgE3GjMs0ldvPFnQPfRzdEIAmRaNE8ywOPj
/67xf4s+O6hQPRxpu/SadkEvL82fslF9VtDd5pnLfWPJuIgLwrY5g1TTWrekLK8Ub8676k32Kvi/
HH2anJ7ybcICjcQMcFJmMCH1BNzphAS7Vk1YFyDJouvI3Y5ZP/9VGfq+wwMm8IARsOPVPYwaPHCx
Ge97oAPVad3+xg5J5eTfpRa4aFO/6L9lht0ySPS17gOtnYOSrbUIwLY/8IYlZXc3FeNZlslrjb2n
4nAwKzGTsJ41q0LVdK3ixAek+06iYaNsFcNR8lKjeaRb8cibnUONw8Z+4rhq6Nil4dBO3cEaybuU
OEVuAhqgXqGqPwxQCsm7YRMLMUc0gV71wfplb0i2aPNFwWCHYoz/sf7oZAEmXbyhuEFqgffbPKI8
sSYY3CVtyjHD8U6Vnml7/t3/JLncIgAQA5E/kL/d0D4M99nwgFS5MQuBvtjZAoGkXV7B4RVQYONW
BWzwzxI6GazJI3lrJ0SAXC/QWeN16scwIHbGZmnq4CDnwOCmUMAsLzyRZNd7dcGFrWa37mn/Tipk
kNN4LgQGy32s415i305EncQUOcPFhBa47c1AptBLwk6fv5iEfefK9k0xnOtPiLYnh9qaZDOLcQ+x
Y8UIE4Zf2NOWnbaO5L3hExEkVmyPudmeVcJzkuV7R1vAWmOm6+6xFuD5OQfth4azSNhjoPDhWTMA
n8mz4/au8hIzJRzecKTsOuaX8jwY0gOY60jzYBn1x2JLTz31YQDZC5GNY+1OQ3VWlPVs5aanM0Ix
WhqF/quuVW8q8bk4Oouzxl3QPt/kbq/OaThvNBjtws6XGnQgoQcFtEABPRZgoGGovn1uTYpmfEkO
ar+4Wb1csvc1xLKBbPY5WQ+r3IO0hpXO5432gWUMsg2DcWtt/x/ZVLHKJY4rM1vMGCZ5cvRoO6Za
La0mOvwVnwZIlH2BVVvhH9iRZSJn18QSRADYXuOI/fDPkrXrzEjm0SKC5+BeuXNNqOPp3F/klElU
gx3Ssv1/4nfWKE8r9zoQA8lV0Rsf06bJepqZnpbbt/6/idS4jQdhPelLcVTpiARyS+YUC4rI2SRt
PmZ4T2NjWQi6CJJAKNowXFB0K5p+Dy2bXtOG42pAMKdZljFZqr9UqE8aF4vd2Pvq9wxnPWFaz5Qw
lE79h9wNvlX9ZhThNlkZDoYR8NDv7G9nLi+GylnWsCbsoDNWJHKVkHeqiOIaPepRFG/GSryB4s+z
wCAt3sSW2/nmhCxb04/FJqKGNQU33wmbkAnJ+ErSKzbuolVO/ZDAKEF41CfXWmV8tbjml86JUWRU
GPoadhtpyt64tddV+xiX4dN7jsSjrl81VnRCXBHM1hiXh/sQM9H5j7Q4oglGeSVjRjsvKlm+bLEd
pDbLR0ImU53yUiwl52w0NYoniQ55D8x0uA846WBzApqZSpbslFX/R1SgUBoiUTSEsUz+1v1UDMeV
XpaQDwWGj782jmb1lJFOXuRJpKlSOFTuBpGQ1NTdtPtrk+HeEhQy2crpbb64ZOr4jTbnS0XlhYPu
YL4V1bt9qeLl2u8rxMnpOXcg032bDHuI8rH/GMkMwbUL+T5WIHSPy5QkB5NpmY0wanV+Tw6l+ODN
LD1alh7DSsv4/51e3BAJTAnaOiPHv+XDfcabuZdLx89yVtIdkwyUIajRkcyocA7RjsOBAlNGgnOs
7GU9oNqB4TIHKuHB7bngP+VhC6QfUDKnko61p/FX0P5CWnUIRRwWK2xEHMpkOUzkYGMdo/5M1XPg
Qbg9syg4b3ZybsblFIBXB9f1pmGo1FH49Vv2m7B5hVGFukl/zx4i60kOY0UoD8uJqG34PrwGgP9z
o/Mk2c9tw4sA/TXmhf3sSB9ZgVqrhfvPTC2QhOJg8LhRvw5Rl6ZetW17/YFlAQ3rhfL/i/wSx1uy
8esvfTrv5PQlIo1M2TSWwni0QpPLpk1gSpw2plOFfoUZOpUDCF9QfVrij4a6N4j6fBs337ZY9KRe
Lx1qOaroAPHSlvAYBaZY1AIaAwJI362JSox9t12QPxtFTNkU0tvKiUDEf8yn3QJLnPmJVYb3i/mu
7QBVaK4MK2g1pyCnzyJMitC72J6Y6qphT0pYAwNwYIosa4B2QlO69SfLm6XpCPX8vVjNlI9xRq2G
rl9n5Mc+oyY/djBl317P8LrC0rD3Tf0X8B6gHRH7VUxLkxpIZ6hY42PMeHwT/YmypCRx2sQ3hlwa
rIB8nCfXIMlkYSmrc1+VuuQP/GZrwubDb267KrDcCOe8junPW/j/rNsqQP7NtwUsqa7CwQFEa0Ad
x24Aklw/AlcBcmaiUPKTMn3Fc/ptFdKX2mxftmZ9VjhyekK2s3R7SRUpo/Ouf+V5iZQLFxo/HzFH
La4UWLqDOZ8FnQXwGoeJCyOvak5v9SpdY+g5VbHckDHcrG95lxXk2hJgsBnB0BpHbthjMQryoh4J
5n+nL4/5aNDJhols7TZP3SkOCHhAKBm2BBC5MwNvBdyOmvnc6VvHy8h8iL1jDMNpXLOjott8r+RO
aIAJ1x9Kmp7GZ3PMxuayrsqxt+ZbnF6H4vv/F5NTgV+5JMBDGCeqWn7iZro1kwZMH3rZO6In3ytO
4WmdJ7PNXdnmTkjRHaToNXj0miwDfgxgjsw+lm99g1fGEbjsHOhySp14rUSHISlILyugVbu8A/f2
/hdxQjqTaNIhkQWy0tenytskid1iGq7Mx5vtD7Qe7VdPY1BK+b2L6eBS+G2zfd3W8tquLEDbdNcX
A3v6x4Y3gCRiLDkEO657EKxQAx2vAgmotH+Ii6YGi5iMHVWNdbacRR0Zdkm1UySmhXnNxHS86RDT
RvxBeSLOcHxjtbnaqHbXFWHta4wBIWTZxbK009JFg05u5q4FsXDMST2oqcAZB+HamSuNkXvpdzh3
nOxfCyyD3GkQpDUrqHUc/By4TbWhNLMJn0fUaJqIdMF0Gogs5uJP0bKIV4+SvkZC1SIVUzG0bQN3
PaBvhh5G7yLhdCRgJ2ASkN6y5ehsBKb8KthwtLgeUYG6NXFkUB3mEnSlcaoRY2eyHEHPkHLBroWo
5MHZqfM3Yo2DAy4kmRmpZ8hHsPqVeLDTIwTYowRhEilKn4nTqBTnbiaTa6wui5gvQXrcWjYZGy6X
yTOEHi0SN71ceN2KfBJJm04UOW3UMaaItsiIWiUC3QrIjhP940SxZDk7I09pX7sQO6QAbeHagaMK
JuB90zA2tcHPCqCDe4ORDbPfnLOazciRvlldx92gYlofFixe2mWYrCuE0Gs+koEpQM79j6kz3W0c
y5rtExHgPPwVKYoSSY2W7cw/RGZlJed55tN/i4W+wEXDQBe6qyptUzxnx45YUfZ+vil+VmYBjTUg
sGx+7kHZVz7zlC9T/1FS/2GrWxfgEQ9EHamRUrpaxgTsCrtzO8luabdeu44QGRnNfiWoaiGm936s
jJcCB23t6TId8EPFqis+T5ZiryvVSBGhDwsYrWD4Q1j9FI30qkXyFYDuDfj3yaBToLKlgdjwHD+t
lPW7Tdv1AwVx9GdEl/9AoGIc0FLmPzD+qiwnqo7pNmpdytmzeLRjVL00H44y5i4dc5f+Hu125v3h
SXDiY59kmNNym0yWb3CTTtEkx3ID439TId6MP3MCglGBg94ZNGd4T8xvxfJiWfyhbP17nC0qqzbM
mYf1a2B7u6iU2mEfPyysfvnX+klT+6lU+sLgxHCrYhSBlItgLiiurGPlZEVtYFdrdtIDdhV/rZ0h
7twqJ1acSQ5ZeDgYx+3HICe32CILUiEWxEHGCiMB2DrvNQubJwv1Wdfw8J+IYT2oyRIYeQcX4B4t
MFWToQfaqW4R0bILHgOp1a7Tt8Ge28bpxid/qFw1RAKs3h3uN7n/tT64CcWMMz8NkWAqLWQ5Lqae
FjKB0AHeOawohp2g9AE2Uqmb5DSCamUiB84gDnYYRUrKW7xJoGny8lUuJEV1lIkv7F29aQRRBLfW
+pCJvDS1fJFhWeMV0RV0Oq7e1KTaApdDiO8aZcSFfGuLDkXQKZUIl3hLX4js6hb3iLI5bBFgd7zG
CYDobkINAUECPsBsyA4gGIomPdMA4tCKzZTDkdQnqiBLCdpBhCDnZb286PvpO/khZdSVLP1b4WJa
RYyosvkhUixOx9Ol/SIk6nYo0pBdjjqKWiX3DnbTLbrIKFmcuXfJ6B5Gc9BwN5Jlrd+SWQcYm/1N
73g1H1R2BbqaHpsO/3ab0x+y3VBwKClxI0O6AGtI5Og+ubMtcPYb9AiO5uAKVNt8p7iwDuFeazM6
c/dbUfLzLItnwtFM2zRU8XIVlUvZmWBaU/+neFH75PmtT/rTAcYmfyzcmLdQa7FmFFGoCULYy/J+
9DPuSWGntKGim0F93Xpi7NuxfPLtkb5Uiugyrm/2p9Tr/M2Rk5fvUVp9NI2/o8ZxBoal/mQ6tLLu
rsXbXSENqg6/DaI+wPK+qeL8KvA1zgM4DIbsPj7VcoNdYmPPEvFaohWWg0jKt4PCRnNz+v7bbE1y
x0ws/8BT9nrSwFzID6NMuHZovXhBJbYmT5G4rUSTt+BBRFDiZrNhbDqD0FzAXjbX9gxaQCC8R7p0
dWpY8DIekaFtfJExXBymRzKut2ZQwlwqccFZfgzxC2XKPMVs0k3TIOtRn1NZPZtY6rKq5/cj0bSQ
3yBW7TdvJDwe247pxSRmaFzomBH0GLqaFhp4G4s+D5N8C4qIhqOyclZTOEzJejGPjgqEzUn2t1vA
Xoo3UAmSg6pqjLgwAIfxsC7HzwKDOXEU71PEc+TGKw1fCJ9FQ3RdIxee7Bw8WHXV4FJyn5HY1mrC
p1Mw2uJVHz4BRlTSq6fhJMZ106N4/RUfKJlcUjD/1YnkqPUXUNeTIqAV/MSVC5+fA/nIejDuztic
Lp1DeaWKokKX1dikzmSFS4U2dnJGY3AznCA6FA5krENEIYqK5z0m0W11tADZ3+bA4nKPKiTlBTSh
lNXHvz3QNKqBz48d3mIEOVusyCYrTvzJGcBfECi9FOgB9XAtKTpzkrCPrUtFcRjXUSNGHBHoYAJF
xwe/MJrb2FAYFTfPIZ5e9HTn5n1N6NJDIl8P3bvr+PPOPxQ+zwKfZ2WESIpVNxYAw+P/yqD46iJ3
QWR8zKbj+C+7Gojg0mXjaYSkL+BPZXjXZpydx/QuWpjuaUSXcHbyEybusbZj2Ffr0RI3KmoNvye5
NS7gyxbBM4kg5a7OFSFtWd/X0OcyGox4siKerIoni0KRc2Nvm/Jas+gOQ15as7dM4X150igeBWjY
WrivS9KeSShxyOK3doa/Ei9yLvnrN13xxM9qsAaU/5AiF8G3ABSYHelv0f6ZFQngNBf5PAVxqjoC
LdgHfNBRaOGmNE7kgw8/IEV0GpmxlIDJgIDcn5Pn8DdhFVZ99vzjnBgT5iQxemT4B2DQNncDV0/e
RH7EV54Yfg5oDcR9kb0WqMQscfLqWk4jXk2HOKBFDTSvI1Wmm0dqz5oqv0WhfMMc0/8pR+J3J1QA
pdOdbMXbEtM6M2g0U26BwZbdLPvTUhmYVLTbFtH+pvyd5PIy5GSVBuHRfeKAeS+YmMGTfEwKQRey
dKr2b69TcV8bd1Xqb1i7x5lIkeV2ArxAOHWcZnKSngxLPMVAVs1M81gklfq55LwfS5QmwKzROFMd
JPtNAVEWMSd9yV+tPl+wQUuXUrBfgoqLbZ0cdZ+7Ud5ErHU03GF5Ntf0Whc1JQG4+6Mn8xaKGUne
KPWUfd3DVE0ClH3b7E4/uM6DQ80hQXzHxPpmYn2j7aSrHiSVds3/jpT2tZT2LasOwoRqKvDiiY67
BzNqZp71h1Kgt5ewiQ5RZmvy7jzrXzHdcKZyr8VDm8iPyZxIjgGCNOgcAvthnos5Pdc0s1QlN6Kd
6NdS/KJrz1KKHhMQBVV6g3/BFmjufvsovtZxe7XG6Vpvw7XFStmvZJV6rBhE6MmYeCVHcQJRhkbi
5O8iTRCVFaJH15ZgR783pgJGaPnaFdWVa/x8ajLak5YJsmVPVWG7c8mURDvG7H6FP7NZEdix+Q/v
hNHULkn4h7tdhpQxYzZQ0sIX5OjCjapsTJ624crKXmTD1PKiVH5E0i/DeWDVTN4Loq4KDqREeFDn
yo06W7pvRIoR6l361oDuPxi7bOlsSdq55WXJkHRqvh2RQi/mpmP3rfUEpEZGPVAgEzuknBVqv7j5
58R+WbgtGge2Yi8CO0Mzf0iF8hAZN3KDlcYlVIgRt8KxCxrWGzPKDUEo7kxWxfkciqIeOINrKU+h
x0YWMosb7V0PQx36LcL1NAeKNYRZAmYA0os+vesOEqTV22Wf3Hc0LdjTe/YR6c3FaiEkkAEadesc
hrOoUEpTB+ux+RDJwgNDilhmHgn6pIvkzusTKyg2Bo2fgvxcfmjsZQr2+MpH7UkkQaCxO/4Oib6O
hOTCBRlo1QpYsPkrg5yQW6yq0Z5TvmYufJLaeBGZmA7Y6nwA510k4nlSAIEsvNiNu4wavSF81pRA
qmyFCo20y++I3Lbs620G70eDW0A77J4sFjx9KjxxRHxaJLuIxNtkNt9TgvI76tcxUj455oXhjsMN
6Yj0RDdco7EJk5NPzsEg4z8Q+cC7hOsAKrhl+eU6hdLNfAObcvO6sM3yTyJBnhGNE09QIZ0cqA3N
A5PvMS2o0hk+JJ4aI0wGwgp0NJnCdtHS1M9dYhXqEgzhXj5nW1hd4q0/yK1+1Mrlra7bJ+HgL1v8
wvPod8nqw/9htFl8r6kkv21ncpOsmlgPtnUM0KYt8AcUzImiQT9zxE2Ouy/ZvbFyGYG+konDR+ku
Cldh4KkCZK//h/gfNV/CKMkgRMQpgeG/m8602mQe6E6VZkcYjhSdq5VOh7X4UYAsihZuw30oY/Hy
ESToCcj2ngAMgikVoE19WIF/xfFyELeYYqvmAjb1kvGwV4un0P/8vQNnfzLyKXKPPQc/kRCdtTRQ
lBH/wuxj2JyBnABy9HBcsEBQ3Amto5BhKdvGYXGjevyqFvIORmMTf5MIAbfQlSXzmc1Ua8W8P7jO
jNzMf1GQtg2mVxqWZyaGlzaqlzNJ0GhUlT/LZD1ns3VNkoIKDtDKUPnNLBwo1QCBfaLaz+bZ9vJJ
P3fORnO5Pdv1MRbBL9DxJO0my2i5ipRvmAaOIGF+sAh5kpF1FXVzNneWLwsI55oSa9wWFD3El8Wx
DgV8WEUZjgLO17WSaKDVTt/pL5P/ul+C2yHoaFyfwBHq2F5l2lfTyhWprWRax55D9FS+D5D0dNSd
QlJvdQFp0mKq2DYWo8XsFwPGcPpcaz/L4zscAcdIYifhFtg5TDNl+SX8GLvk3AHxsvA6YmUvJQPM
k+KlC7zfBKsnGSTaI5QffcIumFeoiHKPrYlaB/pXalfGrseYYMsL4Do89sZKjH12ojS5DZsSxNBe
RhyAM4I4UsfIFv5j+NV16zv6ViJQpgLY6YajDh07qyiyS3xr/kwN7ZS4gtxhUAGWAFBMyOGaWSk9
hEAB92HcAJW2OiIQYevI5leEfZYbxAgino98c6upcjWsVAbjETkqG1VUw14wVZ6SUDInIJ8UJiXz
xxQMFqhWWgOogS8co8vOgX6Toq/8jPSHZsGlxcAPM8dVuLr5OTXUt5VfikrDAma8e3jE8Zf01xKB
7bYZaCncTM1C107qF7jU/8t4R/zKt+08f5Sb8oh78TauY2hunwnRXbt1Zwn9H4Y9GpYBMTftWnZu
xpMINmmiZzm071IuPhND+qze+UuVh8vfV21Kx74F1oZAN6erTehJ7KNHlMuPwcweMcYVpn6pHVz6
1lyG2wmDcCGo/6nY4/+nYlue+FwVPq0p9v7U2fdf8s9sz7eq1kw9TRQOIALBirZlC4IR7Bqf0f3w
mmQZCXbi8pwFhSwFLU8fK5MsWl6dEL3qFgUIrGBcfNXTFoaTwwr+3BSpuxbQkHXe2jQK0vQTQfyu
8qBtxmAo9WBJk7BbJrZTLaMze108BdAkp3S7FpGCAHnmU3QbmukqN0YoL2n4ByfXwgXp9ypy6f/j
RcghFiudieMhx/qxzXjsyQ5a3Fz72c4NiG9CSz6Ibkd250t3ovnJLcgTFvOZ4gGUnMijc8HLsGBo
uFW0H+U2vndPjT4+pRpetdo9CPguHHXrQL1By+cpozEJuLdd+h1PDCp5TfVx1E6OpaFzcB0teI+I
xnFIaiQUo0LdBCzQ8XwpwzPHazAeCxNI1Gp8GE33jrJzkXSP+NlRFZLmhEOT+bP/ZZ66kUrMS34d
kuPUBPb0QHk/5tCoRjEYGthU5NmKSXNlq+TDsp0WkY82OeKtChqd/AsgulkhT9MOIWYhoMlA+uEK
lQmFWJJqx4V+UYfYn1UuRUvnC3PnT8hNZfEwkZoU63OTebd0lt8Qki+270GDmWV3P2cVJbbXfWnc
Ap3tb0zBCCvMghm3NIq3sUnv0lDexiy9tylcu5QjfPsYauWVF2EjZc6mfBV8iOWVrBTh+kZ+JQsy
ml4ezKfFpW3BjdnArYcMrnN4AWOiaxh3nwgBUY5soKgXTbMpBuEc1WlAb6MHFcZBw0FNbItSOKK1
CWaj5X/R2iZjLUcVT4ooRsAO6+XSIHXSAErf3AaUBD7Z8CP6hVX62JZ/WOc5Fsk99SxwE+HOxMYY
xF84cl0cuS5qu4mn5xtuc773IUjUxR92m5sqn5ED71DdMRAGPeIpbOlxuCdrep5ZmpPYHQyWJ4pj
yXBgyb7pqFlpRNOT29IlFvI2/OHwP+dJcqbExGs1UmGtK7gbQRPINlYk+kq0XGoPGZ2I4k1Dv1pk
+qnd9VFSozmauKiBTO49Cc1yqnjjRVhcNiH2rFdcQcWtlSfwD4q0mT/O3ZaeJW3xHOWHDA9FO+8F
K1rzzlLBZ16vHhin7nkf3cgHaVF3N7vqNqFEGRILCfxGJvGOAeMjPmwoaGCxuAmwwqT9TCGWgfhD
J6RGcHcmOrJ7DVnhfyqvgUvUzxIiO1ppvtfeBjp2dlZmeJvcSeEHRbepLNoi5UQZbu9tqMiFY1Jv
lWNfxJQe8U1CdqMZD9ur8UujMttcpFtf4isxAyE3w8kFb5XBap8yFyVh3V3Xujeqjb3iy1pmxReL
IdAKuxrt2mD1nNjt35WOiIXQ3ADIkLQDwihXXATy3hEFXiQKVheknKpoLi024BmtQBvot4U1IxCL
xEVeQZCnZWoXJ4zUOFhRhhknC4AB8q+LfevPQ2M7CumVZCpyK/esD4FzNScgKd170PL7dogbA8kI
yekrHaVEdzpayy1pPI3pF4B1Gu3+zBdM+zToCAC7yLy0ndts7dV49cfN3KDQx+cccEAtK+dotQ1x
AYtT+YKen+aWqUO2HpWqn2rCQ4kvsZSYx8kVP2QHWEoObDXKzIN0GdLl0VbKI2m1x1BLj9U5TnF2
U+NTsViPo/mt9nVQPI+sDvxEnnwEYyrJ/araLowvEJkjNZDgfy9lE7ap6ke+GghYmzaox0WnHcla
uBXGvHLndkERKmoy/OLJbm+ikJxwiYK3dHlvsfrvPtRcCoqV+MBRW+drPIwYb9ugv8PtSkd5J5Ub
Wn1KZjBDcnqkZ6k7rD2tUUDe5gWhiyg+AjO1rcPZIjok6PMBDtQMgesgD+MJwz1CgsViKPcS8G4T
Q0oszZ6ESQbDk8LGhYoag99sqnHVJiCvZA5RTK+lyKUvgTjU2Of/bcDhR/Q1zsBbaum2dP1j5Gwf
5PzDyuu3ih3DanJX/K230msgPrKuGl+zl2Wj3ZnJS9jqp2oOjzhu74U946ROdraQ8WmorZNyNUf2
9TLbYnH91XYy+iR4Vy1y6lhy6gGm25jhjpadeoOa2OHMOGE7UJJXyXiyROBtRa4i1pHIR42TTxj0
T/SHT/xZE1lEOtY+Gww+VkbZRNIcVcuRiczPyi2OhUD5Y3x0JN40EX23OSWENXgHIPYt97mjGXmz
TeoQPqV7mpT3Npqv290U2aUYXCbYiiziXwliRrsnVRvlKJ6MNLNdBGv5Uf4lBfxSqzu+Dziokz4d
YyLdckOaHENGClG8MT81LnUrbM3Sb3DoFgYJZZKWxHud/qIc9sTIXNKYMBBcm4CxcmWHJJRK/QV/
CAeb4iesuuuyP0wbE4uuEcooD/JlwvqU/duEZYY9dqDvqm7fMwoda1D6au9ChHDdxXdSz286VeyI
H6xSKHj5XbOPPLY4Xu8RDi65janSvZntjF+YSJACugZFSEYz0Uyi7wprlH3XvtCQiz5EldcZi6+p
CVzXGRoI/3gAjJXD368flR8zbb+I7r3xFLh8bJuIidIMjcCH9oGn1adTwkgviSWTMJXX9pmo230o
dsB7HFJmwEz6b5uZFyc/pDm0Me4uYgj2/UYE8m7q9QMUvq2eytn4KIv1kx15LzwGo3sazQKnjcBQ
PD71i1ir2Jwlbz1ilATIUlinnHZAiBFnGIPnnF8eF7q9Rdd+8EnTOCuXs8zgMHVgKo4sOZaYTehB
2qZAgYO71u2FxStcUTtJMmQnRxE3dynSEzprxXIstXLPkR/dt6qIcFoUn0vTJiBkRF/swxryrSnJ
1epUpvkLr99kzW8hkj4mwA3z4Y9AxGICTK2Ar1O5V0wzwwN6i/xFhoUo0KH6V6qyzyLR3/2XpsDC
QW2YMIFWK0oeZrKZnjz12e7VJBiCp8qerMUVYLnoG2UURnXsLyz5Uv/Pp7AknqQxQriaYblt3Lul
+LFnSGjvHhb9mHHt0ylgUckv66xS0wOjOQ85nyvIO9TjstGv5xUGav6yXlmwCuuRFk3kFSqwyW6n
Jk8vEOZVduSYadLtnCFnMsmxKmXPQV9ehi5+jIK00w53ol4ro2qu17qpXohGkBmQ9cgUnPKVplFi
laKhnJSCfHBGkwf4WDO3TqFwE0XjU5EgAaDxcDBz+5H8pYp8ucqCfisDicr5dH21UvdSGk4pbit1
DB2dDFArUgb6O6/YXlaqz7DgTRKGN9TF8cRkIXOP2sbagY7jwEd0ZvZ+ejh1GccjXZgZ+m/mEZu7
hekvxRA/wJoQ1qDXjpdw+aIKHOyL6LM/+Urj6Es4W7IcVEgvK9clMNYXnXk0JjCSNOyhxQo3mD6e
BIRMS7pYFV3v5sl4rKDjOtBxowNGfy4DyBmBquFOWxSaQPQ0+WGkC0mYG5UwKtmBOD00VnTd+JQY
2y6N+waIgSbVD8mIKVOh9rE6aVho+rM5MD3A7DOsBQOXcbKK+J0CQj5i7UoK2tj1zGtQy0gAtS0w
VlTd+Sxb2Hgm0zawQZdJj7XVHlmjjdu5FZmWxvK8bbgnM6wuWEj6DyEVnnFXPUa0LRuUVkyjmS3m
oOQ+qBNr/2SDfGlW7UJuGt1io3I3F0nqVZQpYC/sX1pbYdHVPYq2AinNboLRU4y3hNdjSXUg3ciU
elbRpUxM2hOMkP0Ch0N0azH6b1iiokV6dVX9xvEvdT4+e180YtA80JoJcXHvyRAmmqkPtt1bNToc
I2LevuV2gpds3SUNc3NMPUW4sqpG7XUHBlQGR5cTrGYFXOdhZkPKIXtpLcVZ7JjwmEWn/jUt9XNV
V6KimBAB2g0bo7AZRy/g2h+lmoaj8qtkPRw7Kyt8S52CnksWtKPOLC4VRboa7y/ZusdZd6tUCb2Q
EtMWRf2zW7A3H9jbr2Iwb9OF1X47sbOn/8/ijqnjfxi42OTHjf5LvlU3UXv3W35U6Kh6BVGr+9pT
pQdhZ49Yccgwa/PWtRcO3R1SWf4PUjnMiF3KaZ7LUzRIbok9gPeDAvowFtSLMPmjsl3XtLg7+Qr5
A3FvO1cjFYrYTjfm9gG2TirdcFby/gT1OResbiwLawpI8zXzq5OySu9ikd7WD/23mXTPWe9fqwbx
JQ6YbDqVyAtIB+2r4QUYae1X226fKcYdFtHbTukg5I9l7q+stk8V5ceYw1z8p96RWvl2A6p0a/61
mvUyIDmkOvpltVIQTCaIiIsk1JedDpST1THOsnEwmLKowzolsE0WNrR/is68lV+t10PM7llUdBiG
M2pHC8rcIoUSoJ8Tr8hF+JlSb4Ub2DXwE8CMvcW/2FBr6WMkYiK3OE30p7VogIgbm9WCI9EbkrbZ
YUB/YuBRwk6NDiwduVRJLx8W5XKbZEx8FdJ0Dpwqp1vkkAUqHHSq/zDr1IwfjSQFjVCGAsHrKv1H
xM/byVWY/m5Sv2zaS6+UZ7OPLx2zYpMeE1R8PRS8aFph1dP43aDc9lxV9AO3toFDvRMqElsC9kin
2UMCIgtC/beBUCh12bED0yJzSinNyW9gV8tF70PdKyegRXBKcHKVgsDqaT6BFD0mHyNvrKFl3T/g
9OOLveZlFHob1gasnqE079agPuYsfejEC6/RITO/xyymXCT5UOxjYgqnhqs4xelcx9sTN2ajey3a
XtKYHrNMv8V9jCldCFaV/nGAxwmZzGmTnrInihU9GSYjPU/7ahDXYDs4TkeRopeGh6GRmXKRZv5d
F+0lDe2rT6nazfUHh4NpDdwtKJ/q5mMM8omUXfAJDnp1dhZQbaDmElNRafDaoUilv9wEv+F31fO7
MrugNyIYv/Ode9Ozi38V3d5/fM9IGO7OEv6u/TTZ51x9oXO98zOmCQVtQCcyXdeaN+LCS0B/8B58
s+aml4HeY6qAdnhznxzWQ+6Y2nApasoWMpgZte5Pxeou9IBMVSCPFWUWEHexomzDZUx+aKZ8XKz0
Qq7mnJ3+ggkJMgJ680H5kcv9eSbp1IBVU1e2FjsxYedApWi/RuoKvo4dV2JqXwwdvwcof1jXIDUh
VgNAFX1tBJLg6D/FvWm1S3dZ3cexMRg3Ugz3JlMeIGoJ/QGNmpzYmEKnUdUw+6hgs8WvyVnTyWEW
tIzplqn6fRyLp0owdPBEigrB5EjAADE6zLyursWwEFDkDlEfBBawGB6OBQ7kUaQSSzJ9yQXbQFK0
qgPhD1Cn9oDLVklJ9gKDj6zhMRuPKo7cItaO+FI6cXJHLkg8VzGXVoU94Lg6OcbXToeizbwa9atX
d4dvzTGbhUrggw70KR2Gk6VQzvAz4c+MVXkpIXKdLJOehO67NnRv/1VkJteW+iJecNfmlt3JgTIs
bglxQB9Se8ocPBOcxp9Fppw2raKywu6JZYnFLRPWaxLm5Qa+pDqIyIQ74cT6t1vDZWXxv9g95PbV
Mg5rUE+UekHOlvXRm4oFpvPTlFHribq2rtE1F2GtfS0m1SOk4fRORugqdA/U0Ry2Jch1ebg2Jyya
rJhzPRBmC9/XROJdDcavfCKVHnsYf046jTIWOca1gqyEGa+PO4/KIGqtWZixASNyKyEaMaD9j09s
EKsd0RaLb4NDHMfQsRxTdhP+SoEYarTZU2BUn8W5vHDw8AwdpskMUgOoT38vrf7B2+OpASYdGSL2
30RbSF7zDSfOk/lxA8v/BwNMqlJrqAo+RPtAroqQnwoddbwMEZXpOE7mjBZGMHqVfuR6BVkGzx+J
SAtW7eApOSjFQ9LTOAHXRJz5Vpbe3ULKgHBBqCHnxUmh1SCdWvikPc9O+ZQF4bmY44uPRUsrHaZ8
Cvsi8be6TI5oqhhCZS8mUNgRZTcQ7Mxr//s/c97G5FUTIeswoJa/+6QMWx+/D/5GkNBxfS8q5p2i
C8eZLfuyZ4YeA7WAMuSRmRE3OfN/7DE2DvJphSgjc922XhbF2yVR2YI0eT7eJNqiugCt/aqsbMuv
1Xlia5SliCsgoe79Z78PQnyMANCLtWUvQwd3vyQ8a547A38n8F/MHTncMwRm3KBKF/NBhBoN/gPP
0DKHyHYkMXr+zGM40eLY7i2ODKsqId3xmPNXmXAw+c0P16QkMv5DrhZcm+euZldorbi6D6zvuEe5
ibhn0Wx6xZnp5kscmSeBKtKS3OUwtIealT63wG+MzeJllipvKxfPUnD8qpZXVie6ARtkVqBOL3U9
gD9hyTWCO+M6K1I3sJw2vkxAICNFEQs2Fd7EJ0JKwmbtfq7xoPKxAsBGrHJDOgiMP9Q2MMWVhDAa
x/gjJy4degcr+UcGJdB6rP/xzcrHT/1oFtE57g0vX8Rzwj0bXwsCYKmx+8d0/2AjdIlTzc9oK+pd
Mxysw8CQZJazG7WKu/LeAW92EJln6hVdXVpPcsJbcHg2XIpk2Hf4C4O0HJzetFsCAEUUWIoQFlkw
8WOu8UlHYxnIA3jkJQsF2NmSuIRFJYUZNWP4vGNMpKI3fmakLxQSxiwk04o4E6RZOq2d/pP3bbJd
pHm58KhdWiqW596tCB7uxFfHJ7YgxY6ooS+KAPTU40p9k8KSX4Gikrb/kEGy5/WIU3OuaHG9cmYJ
an0BhGqXpIiAuieUt/qg/2QmTI6G4c/W/6hoZzcGOvcYhbTCkbBN6gyKqkzr9l4GuZ3HsrhGMsUb
AiXLqnTDJXYvW9tU6V/qR2gy0yUXpkv6rH9pWkWuujnX4MeraT6Y4Dv5RZNuMW7jaHxuo/SlSfV3
NazfI4YDMXsag/GYRPWo44io4wP62V22zSy7TbEWihDRS8oM3MVJnyN72EYUbtXc3xZ6sgwzUKQ7
wcVLFAGU86o/BdD+5t4qrdeZMqac2Zm0IG+hBvRIf9JGkrzECnBYE8uOo54HF0yG5g+xFig37ZZR
zjx1Xmxd+2MGm8MMcb7LEhuw8r4UoqMSwqEL/mY2w9VzLOR9WYbAklDjB7VBvs2a4hLjEhSbVtWB
+C54W7aibIEG7GkNZP9kCHIJ5tm2+hbNa5H43DbeIseCgV8VGp+mGF+K8S3q/Zl6moylfM8+ntWO
H10rW7Ggjx2Sx1Y0Qa0Mhz6hj4/RKFIpHPH+qlbySCMJ2zvZfjzIxGIJLV49OSYPaA0w1RufsaQh
UU+LX8ndp/sRqaPXINPCdDmlkcroN5+X1KR54CgsjsHzqgi3TAb1EbUm1J35ZDrTIYE7MGo0OZDk
0J0BvkyCRL+y3iCU19CQTaf3Lqo4DaOWHhBdJFSufqjnRfgGKHO17DG9Ss9743cEdg7ynxpFXsaw
vjRQ+6TNlV/UPzPVj6Dnsr8Ts4xDXxYOfmxRBaaqI+UlHDIwhMhdNiTDt1N+Hr8naEuyOT2tyu8n
jD30kIKeG1tvL2vBP0a5CO8hS11PItbl4dHoh1aqQVNK90q1brH2OU/ymcqCa99XoSgRbjVBLbN/
U+hjYkFldqHRpjdOAhboUXvO4VcdTV30a6tmJSg57XcHOoy4d0+NtPazdQ4KSUGMVqWSXvoWLnG3
HmmDFC2C0cBcOEhiTLSIAsrPkmFCp/hATgOxQxTKEBpTN5ne6cIGkVvKvOczWOTzpR+En2K2E+2h
PGwK9nTrUi++jAVCnq2DVrwiPHSl6i34WTtegONIKqW7pMRR4k44F4LIJoQmxJ6EBraKJiYhhgnC
yngkm3syNtdhTMI3YDPkc+WYV4vb6Jw7zP10SWFXkr0capxVkwBTmeRXN7v0Km3KVLHnAxVGBp4x
vPGqyraEJkdTYUhVk9PfAjbsJKSnCjK2AUBDWdYjE7kAJJDUUwH8iIXI3fijnavFcFFznfZ3pP6n
bYTtEozRACEu6QpvLouzprUeoeTJB2uH3jfww7Sn0bLLOjtWyowrzTyadLSbFK516P/Nz4qEveyB
cFUjz9yCFvlf9VNjoFwlAn83vOcRsEeX015QE3wb4QnyfHH75AmL5RN33u1Es0al4o0Q1ls2Njdx
Ua8wkIeD9gOA2VPJ4w9N/Vqmjj+v9ipCQzVtBVmXg93v+Wwm+cqjkFwMAX3kLOOJ0a3WK/0dmVTj
NO4AwvK52T9R0L8dRHuO8v0UyyxkuIpP3mFogEuNw77hOaUisOiGKpZM8DR9Yd+e2gJYlnZzFa3x
4BlR0WFYFXWhbBWQMaYmDUaY1F2JLz6zE4yr6zSdfbLlDC0iJbYJhQ8M5+yS79Up+T+izmvHbixL
oj9UBOjNK80lr7dplC+EpEzRe8+vn8WZhwFa3eiCSuaaw31iR6yIkqtAwGjEZUokICoIyeIeXMTp
LKbC6diD4tT2BVS37wKVajCvoK7SuH9B88esZ91Y+2og6xjW009hBxKqx0Fl4NCFN4OOndB9mGMM
HsLDBBtS72mZofgcWxAmYKXZG8jsbGZQuSxPZCUnYjZv+Sbg3tWpAIHZwLadJmvsLRKjML2ZorTs
tqc2vuxixIv9SNf0UU7CPW61fdZd3Gr5o3xnEUDlJgeANu/SidJASb/xdvUasPV+H3NRwCnmUNi5
7TnwcvHazUcKBgiZadCuhY+QQUmQPrqDW7RUBI+0pmjCiY+mJ+rk+rjFk6t2085T8SHLDBkNTclQ
AfEgL3r/EIvyieP+of215uqaEhwu49dkMTkJ43NiSZIfGsQH6fu7+hM6wjdDxXfSq/u4bPdh8mos
uLbAtpWayc6UYYSljkq2rSfGGeLmI4PeN+Dus8kr9cqbaJpJTRj5TiPOgUNNCg/gqpwwb5PAo0JP
ob9AFE6aMl7aWLtmZXijxPPRSbh6yNG21vAE79ewr9rcpEm1BzTnFvCJMqDRNCVw5xWym0I7xkLK
f867O7vruzFFD4N0fukkz76JPhVZ/hBcXc5BYmUMMnxbgEcuB8o86PC1lxEj2xBT427sNUHe5+lM
PpR8HmsQPEbkPo2a6wJEpdik5x47SavQbdunB626t4XiEJ/TeAMGulYa1rjErA5T+Y1bRsWnmIb9
GeUdzIhxYbRzPhMusKYxBj3HJsN5IHNgbsO5zqEpiPx/h8jAmL5ys38Kn7OyOJoCo930e0ELIg2a
RaBM9LzVgdGLpBMjv25jVzUuwpGlgCQgaFjgRfr6rIi4cXJcN/Mhbm9E93aLCZUxXAKtt/y1pyqe
DSLFGY3Obe4eW8YunwC+jGBzGrtVF75rzUWczEvZ99f2R+5Y5Q1PYcCXPVzYs3F1ZbYTk0/Lja5r
Tcy1sSOzviRCeCbgczY66yQBpOoBz9TVvpB+z5nhydtC/LvCrENC1jM65nS736rFI4T49Wxkqaux
42fvL+r4aF3pucbpDTzJQ0jk52w0+Hb9fG9+SfW5/4yR/nSSm/lA2pRLgUFtTyFvr0V4mjr9bCwX
XSwO2VJce3O9xm16q8r61p7cRtE+S5o48/5XTHXdxO1SPtdlv+f0m69i3gQi6QMwiaSjVpbWR+3V
xdd34TTrHdggDFqTQ0tWYgh2wqayHe5KLTrT/RhbjwXL+XLXaVRRZytYE8i6UR+A+c1PM9NzO6tE
mkBiTxUIWzwyCug/sEgJlBCQX3GAnQFeBOnarARDpfBndCXebQ0ngiETO+iRORVXg5wcYTLI8TCp
yYeYBoWAvceZaRFamJ5WyC0B+13LE5Aow98aoH1KJzzYgFT5/BgxB9pGm6Suhlp5znyFyCF9hlir
M7Y6Uil7PRA0uHfEbKuGjgUavCOnbN8oboQKGrMNwNJjwCYFW7HoX5RsuGzBoUU8FFbKJof/QpKB
akNn+4HCgCFXscZTFkkgR1YAI/hgy8eWfMC5y9xmPZWkeILT1yWCc+krpYh78ivmqL5Tj0ZWHU2F
rCtfRvT7BQNYq+J8zALAmL4iqDuOXni5x7gFehB60azv44EdcIviwligUHgBv65wJUy/ZSTup4zA
hQzvB1Olb/AxNYzbmuHBX7APGp6er/AaeQiyOJ6IoGEkJwnWk4oe76UIEwHpOw0flPDgDyWPF4LR
CFDrs9rC2V8fi4+xMw69IvCoSvch8EQ1/lBGsLkYHwBxMBjPfAvo0qCoqE025G9IsadyAmM5YDYt
QOXlOznm29rQGYXaNWqsL536MySHZ/KAKnl/IPOwdOOUOjPsBx15Z3B8KqWTE1yCqFpusfcsdFB0
cCNb3NkrzW+zeowPFqS6qPpURYLvhcw5Bs8GSb6IlMMSkLHiPhQdxOxV+sM16fRD3AvHtI65Ignn
jC1l+DZG8QUuoW2K5adsCp/P9K4CvQAyMs0/sRe0mLd+xCDXs4dmWo+qk5464PxIupD/etVG9Vpx
5qMqPhFHhJ90EJ0F6tKmTG69z/pjAs0/o821sJytRfAof/AMynxEC3Ga4C7b8u6Q66WjLvMe3w1i
k9tAU6zYd9QsHhvPPEN5CjiNWyVjk2IC8VrPZJEierYXfl2qAQB9IXWRns49ii2nyjwaQDNyNbrG
+nLjhTaf5anxxD7aWypYlGqDlSxujuYNseNTigsHDkEvYDkbmdch2BfVqV2oaB9MT6deRMf9V+K4
iLCFW+zlQxgrppwHEfFKXPdNdKObk+42IDeMow4qDpZAfhP6CWTJ4PFu+tJW64RNelkPuarth5JZ
3tvima6BJb2EWKdBzt6EopCYUkWnHjx+SL/HGmcuHTFreS1PxC6n//u8LZjL9HMCCYW1G2aT5G5c
aYYanzVBMXcCwqy5EavNzekPjPB/I9sTg1DNEneLbBtX69lAoE2Hxk5lG6G5IIS0S/fr1OxxFDUM
Gz1klN209U8Cah7a/D2kH2F4SgnNhcOZkfUWySE8ZOlGP8VJKTDHMUaA222n0QE1BdmZ8jS8VAQP
dMv0ifujBZ+qlc3MdItXQszqzPckIIF2BTtuc8d95eCJVmJyMo/Z6r3JEQao9KMC413rpn1TUlxK
Fm/Sdj3FRCKlRBmlRFo4+LRquaNRvgRNf47hmyopp1ES7jMLxpElbOqfG/LzYuiX31Uxe4OxEwog
lRRnEW0L+p36NXPj7gqQ0u/meR6bY5KkJwRA4kH7GXiACkxTigkjTRdTUjBpx1camQ0TuIh2p/VK
0ftnKOsPk8THOAP3JmiOuH6NFeVq3g1WvMXv9TNq8sscG7tNzKTFj7SVgr4HBmXu3/nbfRh/i9+V
qu91fgi1hs10IUEZeUDCaXaoaXZolpgoDbCfoXtPwJ83WJCZguzOSM5WXJ3jL0wjhHeFvWoAjKQV
bUz105roJ61YTyGRtAzfZFNORN+jI1/Uo44poYR/OoviFQXIivVg0pNgsAc2TxXyH1CIAZIGbLwY
SEaI5mYS8DUETMNCAk3C4GT9FruSfzu5xLgPCiGisGSyU/BrOsC0atSvM49yul7PrnDKecLBNH7R
pvKUxRxv9sJcyW9IKwN5MGomzuG0NX7/f08011/R/6z/Sjw3xfIdJb+uXuwoHGKyuwisBXP0DkOt
r42yL8YOzNPljNgHc2jEtojKTJW7lh3DLNyrzAayeNAMvAFCiLoT7cb6bmTtgcd0M/vH/ETycd8Z
RBoV1jK1eBzdsROuUnNn+LfAEFER9pzl7iHIws0Quus0raQk2eBiue2IfSKuslskvlYiwOGNttTD
uwScUEDOIyEqIZ4Ri+S26pPaTgZIrLG5C9lGNKinLWXBEs5WJgGVaXlIz3EqnTHMAcY4mKNwoKP8
wizxwoELDMzkx1rLmAIflvmnZ0urppwyA1w+I4XnqOzxmJH9XwRkMaQaKTuVZnFmd7Ebk63zCWGQ
+6p+VNqOIKrGm00Qp12PmOsPLXF+2jCIfhI7jrgtyb5sOIOk4utRH/zTXpgvLUUvyZDxFd4KWmq6
qgDFMDQLyNnQJESWzO1O9zYvsokXuUE+NjfozW6bGVco69vAqLMTrTGF6jwEwwQVIoz3oCELV+tm
Htj9XtZEVF5uK/EhM5vTyBwCPvQ0M4cIOsWCSX3SdF6kZkb4DuhQzqpbE4/Xkbugjk2nhdwi0T29
1rtE4etqY9j0p37c8aQVgOd1roTRIAthCwJhljCpWdnDaiascht8/9VWOtt+ZbjKvS0fyUEFo5ns
u9oFhLTj8bGbk9Rv0S+gdvLAmIGX5KgYOipGLSBb154Uyy/Csy+tbZ6R1DxGaafCIo1+OjmisEZ6
DKwsIdTcaHWZ+NKneuOmEJ0i9UwdChgUiox/FL0KFnYF8hJE/wbZtKfcZauUEPE0eLpSpDTNvRub
uYcbdrUUd2vAyXD8hDSyAPTQLRY2ZbqfEJ34/tRy5qcpnpTlGgrWWVpLEtUo+xG7uhYDZ+VbC5w4
8V6zMh6NeK8Ybw2VvSvLcAE6N6ecpugHztGIJwN4dDuG5y1PBE6UXc2dhHW5n0i2AW+driZHIWvL
C6qo+T5tZjhb3NqS9JBz/BT6W2mV71xO4JkpafSic7QcUEcSAzMs5JqUBAdugHCPmnnICJqTW8VV
kLkpW8QcGFf6a9OSYmqQgQMM4+ipNb25yEkNPwzeBFboULBKDsNu4D6LjdqlNYycB/whf+SI0RlX
dan1TbFg2RD57bjXIa2CgMI7daPDV6g2V1FTfHZTeehD5DTL3KfcO7ujhXra9f2l+gCCUchvWHhx
Ik/EJalYMin6MO+Npt220qb2JiZslEaIHB9aph7/C7nLiWEXoUoDY5jVfXQffiSBvTa+ia6x4cGh
rYxnXSAQGeIhnqtb1E53OouW9povoByK6dZrV+SZZDcs34OUv9OW9c43vBONR9IpjyocHlOh3zX8
/+YM+uylcMObk3cF1UxoxB2OSloiUGTmghZEt3Y232vddd4i/UjJ3ow0f2VllaIcLVa8IaMlzMhr
TSMh+4//2B2Oa1ljuMtn6hdLHWujdcxImVZgGrnRE6C+J6hKnVdrszsRrR7b2W+xAetsMNdho4a8
i8enKDFJuYZk+nVdAttjRKjYFT0XeFL2f2MVZzrfemlvYp8KtVtNAWdCmhmupm3JH2br4HLJUJFA
mZn/2GalLZml7MhDeewekrr7r7EiTcsjhQOl/ejjNOjhZLZA+QrooHI12Pot49GlJKzVlfoSndG3
irPKhIWx9lI4wmWSRY5Z27pYDxWQeJcdFi7LA7kXCo8KZfH6XnomXoLSO7DcDpqEx9PBdASSRUHx
J8LSJ9TU8X7oEQxfjDETp6wIxINdMlO85b5DF+E3qFkNGMtyYHWkdOKNQw47BCU3O+hlvrLmPtZT
vp32f2pFwIHROToY0S8BqbAI132G8BtE3MFss0vf0BWs0XgYkFiEJIhUzQ+/o7emcgpqnas3KCwx
08I8lwcilbojZcXHLJvvQty8N3r5VlBBUIOBgeqRXem4ShV8AIZEPZJx7ZQOyxKSnmEeKvpjkj3C
wiEhZdvxS0pgCod1/Ajirw4tFAygP45s+vKGvlDztoz6XViQjBOT/UfHOcqHKcUw3pdVzIaOFaCJ
VtnDoMf0mMHjquZPoTlacqDWNqZK7m0JNNBMjskBeRLGM77fqQtVS2bSSMhX8FOHmLpr1ZXoY6w/
Ej7xPQEtczqYm3T6B2CwCnBgLPZDfmDvwXEJeERgDCD+Z2jzM1Wsl5kab0ispjaSkxmyw8TmL4wm
1sbRru3DQw+6JErDExbb9FTiyYurIqgxvi80FTjS29DBI1EIerhiCFbSPGQt+XjzAAg0M8E4j4Zn
ZX4bY9mLk72lQytuN54nASobCq49G6bf/J0a97+xpmtC6Sprr4uirZjLPuKBqj/SGZW8NHCGOoZG
ESyJqS9yhwv22k68wKg7mQmDcbjbCDB2zd86ZNpfKNct7xnMEEtezqqWcM6OlwSfv4Hz3PTnTKBB
zPLD/BxhcMINZEHYqVZi0FccVShx1iFn9zuiVA0PxYzPlDrTzVBTwj38/m8QM1OVlQnTv5U5hn5X
i0eeXMnEbdBzE/zaLe94bijkEriltwlJA9Wtlat4m3FMakKQNh8tflJOloqera5iJEYS7Xl8k4Io
mZxqDuXwkUCMvAxKfDTF46qea0hua76C4YwCOsnqMjvAIANhFMoftKzQ8ToGBJ9Bmav7Wtn3819t
/BbDh9D2Fwnoa4LJuya2CneIEWRFrZ6iwcn/RG2xQ9HzAL5G8tMY3vkJcXJVJMWOmq8h/J644Zno
1zCZHKP7V5FprEB3gOf+zucTPqh2Pk3ieIr5A6aA11toYagXsm64HSm3Pe09+Ot2uFfAbLEnd+1R
VM5WBY4XnFWs7XyeN+KC0AZsBMBEfJ1+pR8mlWG0jJUYzskjAttONxGauV7MInrLKhIv0z6rlGC5
1REtQuirzgSt29ALr0/A73F7VOh2RitQvV7MdjK1uTLVXnKVsI9pfUvEuUU4dIbwJrEBpgCL0viY
Xby5jH4BtIf6vLEuLiqwkFWnfQszYkKV3FheZ3JvmvSW+fBzuWb7EW+g3tXOLP2m/Gs3E1qBcK5d
RMKQEucUc5BDLbcYtHUFGxwzEO7prm58PzoXy6dtedqEuUerdxK5S8vTweKNcMxyHbyzILnLrfyQ
GfsHc7Zv5ivkr00ltK+78j7EEYSFHQIpqbfR+7hltLfAtAwzrp0SVRuUORDpMdCCBxJbMblyLXmt
Frg3aIfRwSTjNeBUVGPMP1LlLFCVB5CAU3li60rDjejDQR+qt6k2fZFQKv/aUFB1xUhWJEeJIzKF
rYbNruY1GXI+mwG7FyfiYOOKJQw/9fBvwQbZU3uUm7sleW9Y0o+AoEXu5AC6qKcSof7gWt+O9ILr
ax/b0gODpN3Qg0P601Ob0InMd+z4AEk6P0RbK1eNP74Ln29blJB3qBEG9EhgTxQQ1GwxSLV0JSjT
bWl6liLwBFdil9io6ldElRmsvdaSiNO/FEK0fcxUldjrwQqnexZGpElhU3GCdpTkGBLfBiSgxwrt
xowf66jzxp8X5d/8b677E4eFODiy9pjVChylDPmmF2lWWq84jQKlJIF/4z3PqhFagx3RNxjhEwGS
WFaHAgtigv1wIR1jiJ9JA2omDPmGwCncrY+ptik9QUWQUglK4Vt5VFFdI5HX72+ZoWzQVhMqJlwO
kDwld2dY+haHbyhjc/KlWTjhW8il8mSxLCdTMdIQeC03AetpRNarfEYVdvtVPfBxOmAHcWbZciTR
jmb1wFe5ooY1mimTtAmsH+m90zWvFq2Lyrk3BGahMmyvkOboS6lkP84Hdln5Pqn0fdOghLlipFzq
lMqrqHWVARNBJt9MOO1yXN3jqKCoa7jNAZV0cXbKwFmrSWb3IRBhqs4AiLuRRUOZHKMSsAgloTza
Egv4SKIGJj60SwcHew7ERcNBA6cOxpaEPdZ0f8KbINT0tamBWsGzcvKXOJvcPR10m5KnPiDiyS0u
HaTCRciP6j9pN2nFVdp1v+eRZw5mHEtVKduYSdY8Vj0968AJJ6VEi+2OpTYf4Mns5WoKaiMMYEvs
qwN3Y/RXXn8lQ1O/LmctpxUegXr5B3qTonnlUKdUCTb6MRG7U+Jpf14JiqVpAMxS1EtPvSnxyWsa
/irr+SIn+tt+xfaMEZo0SJs9d0NSv0IR6hXDcPK1QWvu6weUtkqoP2fQJjp8J5JKcUZSE3byrDYf
JIbfwdvtchKsS23e5rR9rHDRBs3VPvI6kMQQznJ2yp8yHT4055zS5/LT5NWZW0M9q6e2xcFLcFxZ
9rOGf72Bm9RfUgAjuOzLEsB9vjGz4QQSQHEZDDpTDFZ+VTE7qtzU8gguzts2+pda8cAf+FgRFbF9
HKUPCRrxCo04BTmy0qaV8gO4ji3Q4DWrFuEpifMYSxJmqIwejPayWvXlMfMLCNqtZVnCJoy+al00
r/JqsqOFe2qaJLNR/JwVKi066gKtsde/6I88VJTUt0vPoBNwyCQt5MPmnNWE2kEpufngWFIbiFwH
Ui7rWggx5rl+dqZ5U6PzMCpczdZ7Win36jdPiGPVdVhWcvydwsE86Dl+AV6SWbjupBZI65SekgCV
aeQYHY7gC4uErvg8DNhMRQt5N1y05aAfNVE9aSmuvvKz4VqQg04Z3BYfQa0aD0vpnikhtupt/bMC
qZuU4ahW1VGNmbF+YFtARvwJ48WHQq+6EwFtLX2JLYUdFmopNuMUUF/EaDNXsHF5tXnA4vhaWQCG
l+SrJOyOCXzIgmQqoCttSE6a2CkzKwaTvqGNhrAAZKFboqIwoL8WzmrgUBuOM629jCMaRko4TzFl
AvHMtvSYkZI26d/KtzG3gTm2sOPM3MLKCWpKJ1m0Tirw5STHjtT6EryTMr4wnOzmgWFzwY7QAukj
9sxlerz20khuwNUl0M3zuaazr+OWFiuzJ7UYN7OERyZ9lzKtWx3cszf4Kbq8qyfdfiUwP3xlhqUf
saUCTCnAu1+h3jf23qQmnFbMMTmstBXJnvw7K91OwkvhtWPFCO1AghJoeRsOM/8TA7cbSjaN7MNx
tEasLAt2mkExC5cCMxkOCFuJWNNIdB8ow0HsbIAkUP3/SQyiY4mBguxn3QE9VJ99D+5ssS6r6ljp
b3MEpYFmU2ioV6PoxaywOZAw4EAxExJnWFS7gLLAw30nexEVaaaRneNIu+itcNwaRYbVnSTLo79w
B3fUoX3rtBDraeh2WDSC9wseuGSX01HpjGN07NiFK5aTpzVBr8RhP87FLUO0iYiIaKz17Gx2JnjE
Q/yzDu01muvr3LVXQUuvHV/HxpqP0M/L1e1BAPUbGCMeSWkCwqvRYIRA1ucgXfNAvoXfGZORkgEw
cKtk2JsEt1u2rXEPsa1+DiwI0p6npJH7KGy7UFvArsUzYe/EG7YwAHtKdWSvSMeafKVTYsilw6Di
/y8rHp1dQMnhtArIVrwnJ+uNNdxJSCCnSNEvg4Whtix+p0fXUP+j5jKGYcAX2vhO70omla9VKYO6
1o6txX1+Bf9fPPWRz2z4NMv8aUj6A9MyMf5hYqVgirwsjRvXWyoeXltDNXMiX1fJuCwxFDmoEkZp
BHoz8qJnTqTOsOlo1aGi61dkpXxCFU+2ZZidGJBEnE4tBjJkVR0TKYsZpTcuNOPmvwktJRNe4Z4V
EfPCaGOZxIKOT7g6qHFMvdGW5qLgfsCsrTisdTHu4jSlGujLTLTTMDbnmGaEDrhXujrpexSFJJoi
cpvVcRzfZHgcQ2M6pYKnq3HWdif22oWgMBVdDGK3ziw4DSgvWzD2O8l8NLGEvdp/jKP7cttDYnoc
41O2tKd1Ow9DnNnsSVmHkhYc7fK32bGlFDzKf5iiuyIAR9u4HXALFRuhbVj0ouQMQaNyoHMvOWWG
yr08tseM5bIqf9aEQ/MfhFQNSwdIOprasKaI0sesridNri4mms70d/qLuuj3LE9HKDa4OWCh1k7H
nsXUs33KlmWY+r1ymEG06W2JTrr9WibwX9Yj1OaZQGVXYLJdzuYitCm6x4OTrzcWAgV0s9HixVN2
IYjLhWNnoWGMkPyxbteDKdM7BpmBWa7BKbh+HQQWsx0u1U7Wd92AoGZggwjjIIuHIJbA2+yGeSub
yZzJWgmcAFVxVv2D/w7pUEffoNP73PzKI0z1fyk/irVon64SZm1YTRITUPuLVgmgD4nZHIXFPMRx
c5ASCeUiDIq+DtgaeUniFyl2IltMRmf8GomthP74NVPfg7FB/Lb7aTokGoYydXDwNdsS6CZGS8MD
YSQOHicdvwfMi4jJknsW85ijfPE2ewVb99qTryoJ4inF/Tr4mWygAGeBptna4iwRQ4Q+Bnnh9lB1
Og/ZS6AmlBE5vKqvsrvgKVZZEDiU5sAzaDnOXWjc5W7BOjCs3S5ShN1fEikTT4u/f0Us2De6jcIA
k6TocVTRDiYTWSjCIHEsZ+2NE9QHM6RkXOaebg98L0MPHkhDTM3w5xRWa6TxgRPe8ryBe6/fQKV5
XUJRWU7AgvZEvFIr3CURYNBiEydtTXID1F+b2R4D3z6BoFPRWKVcWhUTZ+EObo8JqmabP3BE9O/L
GPqztyKCK5yk/Z2fwn9EoT9aeX2MmQcmnaW123TJYcBOCdegOMUZIOpIPJlXPefGrya0vFTnye0M
lgX8gPiA33+jSvlt4QqF8SbO1lvcGG8VH01aHmf+dCSt6aKK4nsfW7c2Y1fJ2rr+qMv6fW3nu7R6
KN7PCOr7eKOh9TJI2H+lHoSZK/AVVGevnwyvWfJdjeraifouBAiXEt4ZQuKrgdFCDVR7G6QMEz6+
3pGg/j170m59iowGDFrHN3Zl2+whyHkFz/6pb4mB2r1JHSfV3s0S2RsiZQWRErMF6zPXKWaRDX2E
8El8KAB+z3nZLe+lAm9EmYJcVMgkRPuC5B49y3N0lMeLqi17Z/6JhuZmoOLIwPS9kdXGijsiJFTM
lCnJZPqya0UZLgBxDkzk1PWcU/JMxkP5MXiIJwEp+Xi1zk4+0pqN1BaPWOkaXkeexk5NL9tUgP4m
21bVwJJyF/Z1k3dokpYjpP9Kg16BeiscmM2AjbMbJ+uriaxHOrErpjDNMC6WRTpiHa+5x5+LK1lq
p2Qu2N438XLicym/iNdjN1UPkeohKh8brBEKpScSn13BhmEciNQFVQgngjOoop+6CnN4C3tXRIXV
Z+skpnT2kIVPUOLbQnKjvjvlUnSKXWOQ9llb7WPqImhY2JA8I6bQYSep/n6kI3OVf+cNLv+9gpNB
ydkyI99QcVDMFNFR7xvraoDTPXszZoprPjpzvdEvaKzNVlXX8v2I8VxqImuE73EbuNlR0NuVb4TY
YMKmMiMzq8PoV/R4bRIWTULRyiGEllzk2i7B1NqwWaUSYjcBRRD8DoMS+HzD21RpauLKP5MwHMBS
sa+iJeclNpa3/DJf+XbD27zRFln/mKItQq2cDZpMCkj6GcCwew3EGFN10u6ZodZwSS1+5qU5cAUS
5v4yr8lFXTS6+jCflepJH86FVAc9TpgIvOve7uE+sLFTU1SE1hH19qYKpFjCxGagiyUCTTq7Tlk/
VrBOspN0X9OA+smBFLO9EfTJfaAKMsPKMfdxXF4aLq8FpW6NnU7BU8ENQufnm8m9n7mNDoI7yn8I
G5FyqoMhhYsb0dbLJ19b3Upczkkun4E8n7FhSdo5sqM7yb23akCMme7Mmn4hS+/mHL5F6GLK+hLr
5tnm4d1AvdMlkgY346GqSNvG8hzJ/JK6NVFp2GdvSHzkuCahC5FDSnDG9rRQdKlp68uUduFmRfgU
ouKDd423sj1LmXCq/3A7FwWqolqi5rhayHEOxcuMpIflhK8hb/cpMhJyYf4hEqrRedLv6yABesPf
kNoJxWYcMvfxROYkzdd9DYA5zP04fmgD5H+XfuKM4QQKHdnsIjqngAQjaQGHYboyjq63sSRpkgaa
LWl/SPXr1o1Ry2vnC6GWcLoSuvZYAY7p7GyWE6Rv2o9mjy24B5qnZd9QSv9GoLhZ+4d93ST+Yku4
lN/KcoMVQw/mIpz6T6IstFU1n5bUexMqWY+HxcWJJmM8U8VfGquWAeuq2v4BPziXL0se34Z/qsB+
ygK689dSv63kFIMhIGjef9Ju4WT/dPBHy/BWkghCtUNbMjCX0l1lst0kIqTeKdUC2cmjkWm+u9Zy
cZflHDItt19VfKkhrtTRVha2rHllN/9A2wOywdkSDr+XkqArES6euslvw7QOC/Qqrm2kLio7QZ4v
mHJYWP5t06+ZwgsIsz374Ybfd+LXdxtEJIkP8LtcEV3D+Y4sSNCS7wM0kwqdlX7tiAGR4UzmMXdN
8n9DSC8dnyZ58CTk1I1QbRTnhDdPIGa07uMOLvUEM1GwHPVekgppK6bc+dAbyb0qtPsslY85nh7R
I2e3DwmqGHbWFne41RVQq/iDxI4jNDmG78kbMA5v/Ab8lIvK9eEcKvWLXThf2LthXRNTP8UvU5iv
uOevA5PmmP6qTSz+reQTSsGtcyu5nbIKQPcCWaj2nkm0sWyxsYBXNCeNhX20G4RiV5I7X5iDFycp
/6mLYGcgS3S2ErMnxBfLHHZYK9ot1N5Mp4QJNFYKIqX8gxg/F1jlXYYZGyAhEAqTtRzQ+JklOfvD
hQtGfqKawusVwZlM8SZx/GO1DVspiLHaVpqFWobhPjzgxjvDRtdw5/bwK3qiItLdXBXsnMlVLoYr
YsQ1sUDdp8t1mRuEKnNeieffU8oj84RZmqe/MrCH9ZoKMy33sGwKis7yBZPGbaAGIlHCjK5KvVt2
SZ36SHYEa6gIM/zJWvxZRQWXnZI+kF6dD0NGdh/1bBjJPg8yj1tpX2zf3NDvixfYXIdjz8LDG7WX
TpaCPHqPky6gP+44mBWFY2xKgkEQ3YlZYZUfuHIbQ/dlvQsiDSmCLgaZ5Ej3NfUPmeBczIJIF88q
FwpZwNrDwarOmdefyDrA9zspCKbtcLWEgw4mHBHKICKKPE7McyqnnT78VrXCYZeObNft9OU6dqEv
Y4QnQRjyRugDIXnmNwJMtPnxlUD6AnveZ/HVzMTLPBxikdCZMZ/1nPlSj1mZFUdrqQ7wTCfWNhF3
UPqMs4q7KamKmVTFSk1TIotcxDCS2F2xHOUFHXsUHAXdTE1p/cOOsuS+pMF4gwMk85BqxM8veZb8
qeWfZb/lGcU1BCbkZPx1ZuSUShA4dUCOIaTgi+C9pDSRYSXS2aTZBdbFNYqeTafT8dQ6+py90mtj
UVEyOhqAJCry5jp3AUV5iwqEmFbkhV8pDQuiX0ikOubOaN8xG7HkBWec8wf9Hvt1VwkyLBZkxMRd
WshRVP8K6H0TYSQKvkyvX94T3CYqtaFL4RQpoeCUAEFnL83vXKDH0xA8I1O9tkeQYMmnqb91Mzzo
5mnQ6VzQtLOV5ECpJsdsBttY6MUAZUFmyEpJaSfzedVBdf5SMi0gObFPa8WVuCOlkddVAAGSn6Fe
LxatKrH5Za7wD4r7YrW7JgsDbdZ88od4mTRxZjZ6QwxCqWSRGLNkAYMCg0JNGKTOKoUxbBZZ75IK
fkMNcHo8y0kLxPFl/NGk+NAXKl+PS0QHa1HTmU6gCKnPyuIAkBCJU6PqXp2kPnPpfzg6r93IrS2I
/tAlwBxeSXYgOwfFF0LSSMw58+vvogEbBuyxZjrwhF1Vq9T7MCg3gWPhuiTRlkGIZ7i3o7TjVG1o
dwKsThhDG9MwHpa0742zIyXivgxHTMGEdkwGnhh5Rgm9ylOVEoGBQwxehI7rCd/IVpVZqvlyEgNU
K9XBubdNBr+6AlIF2L0dItTMCY0HYPUE92h+SRITFSrfSVyaLayGle6COLYKwss5cnzyO4ijIzIg
JxRhT2rgyYqKJerEBRr/H/ZnWw96KJs+H18/3wT5Wy+duP+M7Wee62xXbFq0X0Fz2Wlsy/Ivs96d
alGfnb3JqfKattVLnY8PbVxu7X16WhEmgqQ5NHpx5AR2AhvipI2zYE0qAwcVXXwdFRhpDrfPdIo3
VkVCjLjqcDBIMMhCux99mbKMIo59NqbMumQxtxaqq/rc3FqGQBkQYx6FbPbbwiWO4qPalF+zwHrV
1dCPTc3Rle5V/etVzloS4oRV7IuFlYGgLQYvamIJ2XPXP8RUqkzqv2WWd0t5kRGzkvopCBHJrn/C
wpdTVU8TkPQRi2YVcCgeJRt4IWgvEGTw5us8340EeQkzbq11E7YrNB5R0ncWfk0ryhCX9G0Wd9t0
gl1fz5vlGedksIhE8O2bOP8VJuUe1NRMxJUDEUtJsBlfFku/jIxCFx5HROWbwQw9xVGrVaeSf1rG
z8Tvk+nqdh7H7VzSOWK9qxRxtM/RdHWG9cJF/aOjCbBFDep66inb5fQdPAyxdiTzm913r/Tmf+he
0nt7g1K0vJ7tpN3LvbJRmOqUA8LqxMfPBTWTYurVtdeEu9PI7QY0HSmfgz5AVqDHxOunF/0vIyDP
vNuIv2jQ5KLXP9cM0G0iWYEvJU65vRbCI7sGU/FIJEZlcefAQ0UY6s7ma9ktfgk9UH3GXXASAvNI
E9+y5RtDM2CAQQ12/d+6pmckGhX+Xtf0WKJodfIDww2JiQImQzwwRK+pE1cCw8AC5+nR4Kn9vRxY
9nW+4C1mlwpLowLcnQLQ2VsClhJyGVrkEVvpoNlGkKcLc7gwt8V3zecE73CU2BJKLIfYHzi9oa6l
QL9y46b8FMeCiV85f074G6f6lmOsqBloGrBcK/nRQfLvqfTG3xXuYmEzz9m9XHAoDWATwa4USMVc
/vtW3yUdFMhOshNOLutJBtAoCuw5KZPr7FTKb16S9oIzFT1hQpZ8GzF3a+yklCbjdC7IitYJyGbM
UlrIlkQ+TKPUq8JkHuXM62pyHzn1Uel0aix8A62bZImdKiSPQtFXBopwDBhB9ZlAPYmb5jLFuteN
H3gzaqIVxURwWCPxQz0zZQ8ByFCsWE0b3km/DKX+umjjSxLuW6TmAMSXMfqRbDoRBXWwJsE5nfTY
Amy8TTKHV3gaOAAzbJc4gM632Z93Y6GfVH31G+znkDxS856D1kxxUba8EWUTu73ZezLjKgJkhl3k
8jbHNtHAX047Tp7TvuxIjPN3Oy/Y/yuHnKeuk5oY+NcCNoljdKWbj6pt6Bs76pqZvpgEN5Vtqc/b
DHxyqjFNUnyFGFmJ5pmRIUsofoVltlH0FZo3uFpc8IRVrkyVlQ7BZMPwEQ4G/lE9uCRFfMNpClMi
4niOdZisQUCta7ipK/UWtdlWyktXCPtbAFl4CXsA2wy5a/08zcDOzchNCYqgXlAd0sIiZeTsZ4QK
sumyDsx7AeU138TklHqfKFkwKVuBpwS5CRmAVWBVK0MM4PWCT7XeMLRRmE9wbzTEN6ZQ7nqYmahY
EKmmqmvVzakYINyIcEuDg19DlxASKEQyNJygPiqBcZSbwq0zw2EqeFq+hyn1oTjCpkp9fLAlhd85
BqVswIM4zV6jV5y7bGGjaLj1QwKb2k5QKMiW93rLsk45igxehMh1Zghn5f47JCJpY97IAMFfPKhw
7HSFoTd+z6zw4ccfxtY88ociuwYeMIaCJ7d+Leu+IZQc1BzKTLM2u2s0LwgSZ+jgWmWs19tmg0/O
6lVKMBWYlJXfFx/OD/PNhrgF02Kg/NAApJ3E4wSAA0eItRuXyzBrrlDjQCd1JZ3oTtqrXfoq/zXi
+Oz0uyhZF60SN6n2Pq+c1PI1RB2NSRcQmNcggrkrZy7EkxxMzTZcZoirLwJhMRR2zVKdWePFh9Ge
JUFi3Dgku6pTQXvGHkHrvYZzmWLBHQ7UkDb2FhvGHAG/S6ADhcDmHInjXYY3e9Rg7RKEnVoo8JVr
zjxwQ78NIDJrNUxgalpmTDm8m1sBJC/VCza5y2vfIAoaBgMzi5kX45KKMuesyrw8L53wL4TGhNCF
TkgWjP5Qwg6LxP00LB5m+VpYF4UbZEZIQ+f+FzFXVUrxkHDuVrHlNrjcx/InwW8QcFvU47fagrXI
M6SWuD7IYbay4LZ6CstyV0+tWxlw43Z6tOoQ8nXqprtmpPfRtPlclOAS5vK1SMubWMm3dS0t18o5
W85unU4V2cj3c1APsrHYoVsyGSsH9gbqUQCdZaGFM3ghqP0oB9LNMAuBWquxM83vcjdtZuJSOI0b
kMEW1imiUppT4LxaGsNvOpwGiMclVjiTDV2kWId4IP3rNC9GLAnjBqbwALkKYoTCvCHU60+ORNJD
oQ8kL/6FoU57t+zqWI1Zyozp3KNpFGs+c2o2gviblM9VhWJMCK5iKRietUCCRMhW08mS+TpDNSPk
NiA2vPMDTlXyrdDbpTfBBuxKQzBQ/YTsFkv0QQ/LpqVGLmMG8mop5zDNzyW261qrbnl8CQIVuO/L
XOXXYAgugFXFnFt+5mPrBJZuB5RGrwVOZam8R6TdFMVPVcVfcN3nY+9X4ifUhymGWPaMW6/k9JNI
oVcMZJbjCAjGb95CDZCtl3h5KNXvOJp7YZK4/QEcKCOIgxsOEGmwI0g10xsBygB0MsnZ2vwarcxe
bVkW1OCaQFSP0z5kp0qT1lHaALflH2pWThaQTbGeky1/8JAaI5PxhMBMhmertPpbJVX38hg+8b2/
RueuCY6dXp7iQtgDVIbMsRkK8F1WeUr67NTFxpEa7ON4DJdpF4c41rWEm6m6FVV+9+ZDTOmuDvSN
kaxX912VxxgrhJM8ntnbsPF+mD1dlcz0gyaHxshAVaVAab0BtNADXiTwgYGWu4xO9Yui6zj6Wy4e
MkhKRSA2e20nzcWSsTfWYLVAbRJ8uLIqwXRwrICnj4LB6E4Esjc/Y1RHMxwpNjHhKc9wgKNk8BZ0
7mzBXTqiRum1t2CzM3Aw5lsls65cY641z5X61JbEA+G9n+rzZIHM5BJRyAg5bQgYITzmfXRARaKO
mNbXDBoOs5u62NAa7kazx1/Ug/zjJw1EDVIeSTaRCgpBx00CC0OWeWXDbhkMIMsHyHAT0IwiHTaa
SiwbhlwNf7QLaGFMgUFhXpI5LiwLAf3MkyiM7JSDzMVqs8RwI2DfPPAvn0qhuHAnlAsbOjngOpHL
c7vXlW+lPuYuWctFHakEeO2Ujyyqj3hLj1GNVcYueFvCiByujKw507ocgmrBHjK0C+M3LFDmQcy3
E6++CreRXhIwsLZkVprcV5dHQUycrXxf9hq39F03f0l9d6WJEntwKL7lOgnkpSL4MHZ8TwtnMuf9
ENZO+tE1v6Uy7XReQQJLtsiGjcB8gN62TYoqGMWP+VgRIM0sB9MjQ8SBgVGyBcRoT6yFPWuhaEkE
kci0ApiIja/xAcmh/o1HNKwq9rI2tifgk6GEhH2ycPwU1WkSBkwS8SbIIcAkSGxtfVOhOZcD8/3a
17jzWhghFbiy/bEUxVM1BuchekQCpzYu59MynGmzN2eU20y9pim5uwu+gOPcdieTIkK/7Bw94ueD
bo3UncWkiFoeZj++aS2uYTJD6gEL8onLhDGA582VZ7SVP8C4KwEPKNNyVBqZ/sLlrA34RjS8yyFC
A8KBUHNe/NAqulsq39RPUTGTqFB50ATmE9G+WA828uwNcghEnURAInpMx2k6467OTb3H3FKcmlCn
0mSgkQMLC+mGFtZTwmYPjXnBMqthEI0wiM50+cTsnb1MGl2Jd1LnFGNDv3nvULaoUmyzsOEW6AKR
qHxFwr8Wg6aEm5bC4Qwo8KSOEHFMdMvmPJZw5Aw6kNbuBnZUZXXytrxBP/FIPBLZB5jp78wfKDek
XWISMxz+SXSFyyYdkozg5YL7C9HbJbqGsJoKi6Sr/E80rA1Qc0QeKtwdHZE2JoU3wdcTzNfkc62r
yVX1HGPVILTBGKfcJRUbhXlUUWNqIiAaILQGoIiFhXTcN1HKRrX9K8aPOAquOSloEvwvDMufeUHb
95CvxfZEsqyr2A1PylseRVuTcq7vfXypVfHcl/6ofY667KurCm9l/mBqXluo65wAiFLWXSRrPnPp
0ZeO8JOi7hXeCGvRPwQLZ5AhzEcjQtgZ6nsDlQS/hkkCfIVIZ9QdR9CzW4JGQa4QccIxxulsFI5D
0l5kXbwODEdhAttDw6ihtxsm2Gkt4bYJPcXii/qwNP2qxC+Q7YIChfMp6tOFzT0sSqYLbChm6GTh
Jh5mYJQ8KrcI/HHe5GxyPIfQ3KVWJghMyv+9MC+A/xk59A1DP1iu46c0N8APEi/hiFkUvW/IpKhh
FARkakHX17orUF0ooZP3SbitR8rKwJimCWWq0nMcSCpjoWYL5yeicCRZC6Isy07jkvsBUbC+vM44
UEpeTDLXeGE0OxLL9/FvIDH9hD7KlCix6qucWre6odc+s7HyHEuk/AnAZvDWhyCDkglAkuYkVevG
MBjtmUpA6XWA6K3RqdwvrKMDmXzL7jkkv8P7EIN3ogrMmnpPV2CvaBhftZ7AA7pBy92q5W410tKi
grNX5OMh7TEmNHSy4qk1OW90zXsPYblbaQGwtgp8JFg6EXgT14pfLKQKdYgxkygbXTNtZkEfQ1zY
U61QgUUxHCeMKvpS0LyVhng/t9zUKg8T7NecGbxxyeQj2oYM+nFxTTZL8wCaWZJszu2noqLV4xOg
9SAk25Bs4RCauAITe5BXgyvkw0hFdYZpTOJugXemoDpqA7EeE1CjliUuD5bKAQOcyDYEmYSaLmrT
i8TlnuwjL3vLud+ZGkI2qc+QyhWrR4oDWe8CPCxs5nFri1q6H3HUFEAKuvhI0DGBEWFZKkaCi4gk
yX/kLEaQ0h7YYnrq/EosHFBHiRcnhA8G49jLNDrcZ52vrazveW4Bz6f7VNPXOHjFHRfTKsdElJmZ
9gS+oK9wFsK3UaYgwZionNmE3wOhj37rJjpe/QhZB1KELChHIzH3cvE6CmvvaHowyEQSdQLcLos2
nx5bLI5J3eac4NRwVQt0VGLa0oDXIeXFkd4PqlUB/+n6W5smhySeWY4eef8i8RvfZEGyZbE8D0bN
3SG7WypVNMEbk0znZOQXq3P4ZSWKV6pXoKVDOHq9K2Z/gWxey5Ru6vocfqHa9dlvXCR2EJMvcXVs
JpKpbyUSe22+AeFEtOWxrg9xpiA+WycezTl5CDDMNVbcoX53a+gQ2uJJ8H2lFW1udvg7RDsnUNLz
Z5X/rctJAJyWf9BGk06T02uzL4JHmsYH3v81fN+jemV8Hcj08jO6muAdA67ZW3GdxJpk1DqqKF1M
C+5YZLgABtDDf2rHBoI/iT+UCvZEnypfQsvvFeGQ85zy5aXJhQKMmvhtvWLp+D4F2Z8gs0T/ISOu
bNLxX1kZJ8ZNJyGLj4kUHVSYV3LsZE2Fe17Zq2G+Wgz9RTpKkwSn75hRF79epPckrWYJDat4KdmG
Uj4NqloMRLHkpBoWvt7yCpCZfUcEG7h2EnUjYUh5e5uoiC1da4q9Yb3lNBTKDG4SnzMCF2wHMKC3
K3AI6sB6swloFAE435vnEKfclXvapvgBeUO8KN41OvPB84pPs6iNXxtdFK4yx5Kvc06LVx1q9H8y
TH01q4R8yuKFX2OwUYt/E1T1RdhmgMpWvTHwDem1/KNEIBJS5tx8d9anSj/VIBcTin5oLworO9dO
7RtQKbCQN5V+0ZAOLs2RsBIWCQ9QwqN+YQ6cNJxzDqhQ+CM7bnUpuAXdDb+TKXQoveGBpNSQviOB
RH+6bbnQs7yvbR4CU7APfJvrdx/ch8Cyyy/75BILsdeMveUfKWCX/gS8/CJIFbSKdnbjxzrUbB9N
7wLFIi0S5O+LecTUj1twGQmtbCD1iyL+QYcsZ8zQ5Nn9dhX268KJNuG4lVExcN9Mql0JrxzDMLDM
9UbGdhPrO7+p7slmpgLl8Uiyq9nZCT4DeQu+0/R5IqldNu28OI04wyf46J2T+JIJE4W7MWUB/SGg
vZfW7e4BXVaVv7vQeQzUcAwvaec0CCofhv6WAO3lQrRJ5PcsO9TM/PHz5E+rd6v6KOmGzyKkv6l0
9DzCcCCBcJS4sxj06dGeDjw5DTeBCHxvta6Zfpb8FuW3NDl55UmsUEbFBYgG3KB6Gli3Q/Tn6qvq
MlwYu9FlikwN/bvF3Gl+a5Tn6sdOgKdsJxo7AWIo2PPAoZIBTzxFO8wlNWjjW9OZbkb1MC3vU08i
OYCoh71isB5B+bSGjmkYXbuPXt2YHI+LAyBrGaPK7KTWBee74dWBD0dQ7aEi+gvoCH5slHg1Xjb+
H2z4h4GZvD+HbpH9ZTY+b5VFXKBwqjvJxkvFJIdPWnqVqp/cuiTlv8yeLUyf5zTO/CTR/LJ3olTz
e8rY5R8MN3SqRKmL19nB7jM5EXUvSo+b3l7Ubc2ZQgzvOftfU9Arbx7Gkrvd62TS8TYe1rSU5MSR
S4fNWbcuqvxaMPI/hFrqaej0pRFcxejeWrYlMlW3E2wnPazGSbqNSCLV5If8H9rgW/iyUq6iQ3mW
kMrgP5DeqW6SxOCM5WdH5RSJUBD8y0nKdz8tjR5D9wUYzUOdDILFqTrDWfjpzXxpzZ0G8S8lOHNZ
GwuWkwo4fIzu1rxfOPYIfFz1cr3Ws77JgC339KpAIYAIDkF+x3V5J66IQuPbVP7FuDVJ8ABJckAG
uwYwokL6kFbUX8f7ymerovMI6Dys3+8Keyjvtazch1phbk//TNK5SfoYiSNaLOb8R7xUGsXmaloe
1VQ7VlV20jkViS/6Tza6UpZ7OhbgXua29IYqg3BPgkPVfTOODvoP4bA5aXxKyA+FycnIlkGfYQoA
2OnimhWCa518ihB8c8b2C3rzpGpb8s1bzL4E6R5MQyZuRJxXQ2Mft3SLkQMWPovyHEw1riDtwKda
47xE2C8oC5Ll11mrdtnS7YDR27WYEvO/zSmbZvBVTm+1Sh2rMUE/Rn4TrwXxEXb0FMoB8R2SdAnN
tgkvSf3uONRpKoFQMpBF32HwQiDlaRig4qWcBGtXoUxTgbHIxBO39S6O8PTjYwot0g0SdWxkS3qX
Aa72ja61aUiLaZ8VZ6I+kbfpsdqsrlu9ruk6aV3BuupghYvmu+LUDZeubc99uFF7G7ufXxPJBpFi
leum8EwUDvGN6YqTcqn+LB2/xD75i7CKcPJO36Ui8ofxR5nFszCJRySLc8LbVML64FASxj4Dnu5L
LqOtrR8BQKPQgOkUG2jlPFEaYhaMOWibfCNIp8E9cXLzL2v/IpA5FmSAka06U0ElUXo6utGfjHdz
0mktZPTEeTGBS5ESZ8MQCBzbOA1ItXbdXawI/7D81ZCSFnJvSJQ7ELSrZFHVsQ2eFgXEdXGpicSV
1i8aTV/h36Skjm84MNDMMnnyTG+YGbkMCg5dT/aEV3GOqMH9lOdVJgx2aqPtBaPx4K+0frzi+TmC
1Twq8z4KI3bWbqfBHQOhP6nxpVsQ4bMKOCcq8qy6FoMmE6rszlrac21I5wmbKtiec8fkyBB4qWl1
bios4BXdTTCf8tyh2KF2hURFck7f6Bl7y8boXWIGLZMtGN96JX7DhsvZsV9YbogxuEcRL09JUH71
V8jhI8NqrQ7FxowJrYXum4wtP+KBb7H7ZJMAf5+yHZZWYtmMNJj7YQDC3l/yZ+aLynrwrS3RqSCM
xvCzj1ZUliOVP+1WaekYwNjFLx6BBaX4vaJ+23NONQVSBs14ZNnEdPlsSROu7rWA2kJtJT/QoGwF
2AQY0hT/eqXHdOakUFH6uXNK6VfghCLjD6aX/MxbtREvNa0uDLQBNvABMV/VbUm8zQIln7hHc4I/
+gOqNli3mdu3/EeqSLIrycfbwA4MVyr5zOAAxsBScgRyb6YoyvBwwuU6dIaCSbFuF+NnC/R25lBT
DczuwWdlSCSxdjOW4K4sXqn8Sg0XFe1oBiT1JfNt4KNYd0KMT5HLy8ykU4/WjOyqFoKnY+7Jo12m
UZIHt8mkWVp1BPNc5wiBDODjfjcU8j0bm4fCWMFUdgo7SCV7hqZ4eSN7s3JcFsGfAwwezTPHyxQO
jV9yYVKj4yQA6M+J/YVE5DPyXeN3yqmGu8/eqhg0ZJvYTA5iYY/HppzxIClwArLNWFSO04UTJZ79
oUgLPB4qZiHLzyVSgAYIG8xRxJ93MYKZvhJkNXLqCGbWa6jl+0LU96quwt/jYlx7ClRAdyrLXYr0
NPcbf6xWN9lmSO3eoB2jbm9W8W3R4ZsZiQsdkdQ1Yh5xtGQyQaCfgftLWEMYSWe53TKLCvPOA+W9
y5llCoqFr73ZxpgcJ9w0AoWRcSrT7h3um1MjYr01PscYABh5qF4i2mFAzKS80/w04uERlcKTW8oa
0qPtyQyPOnygEQMZfgZ4LQmlDiVWxYrOoouVHaYcStRAOVx9ZOfNAuxtJuMFxmupgjmVvABWoUiq
d/VIJXSN873fTnQdJ9ux0rFlUnUZmo4o1X51svTmbKXLWZz+iQTZUv4OHyIklWYiO7hMR1SQOe5v
ZpDdAtY8Cc/JcCzi9goPY7Sr5IfqtLaLQEMDqgN5Aew1qr3uZUjjR4oaqWAdYjQ+helN+LDCfatS
OgPgVBIwcKdPJfQpfDSiPTrLVqGHibJxLG+vCm+UtQJNmvC94Z8JWaFiZE1qimg3rSoquUktI+uN
FFmMvDo92cqcNSOqp+1Zmo+NAvxBYrGXG78B8l37Ne6ymJxIah6HNDrLFXVOyyGgXZOJOyRgyv7w
O4nto5wMVsZqn1VfxpCe6eLFJ1sw5REzjmmZcDTvRQrHbwmP4GMrDgm8Vlg5OzHrYUaHz7iOnyvL
BQLvSuENi5SZbvgfhZd79BZO2zaJO5txJg4Y0aYSjmSBl2bxUwv/pbV1CLNTwWa94L7ESda3+xpw
msS0oRO3t1HZm2xGdEmXgDER80xV3dchmULpS6+NuyYK1zEq3QA6eXlIv7NKIYTtw4NdvvMGHK5Z
0tcg817siGuC4bRFpJcyvujnxdjg/1bVkJmWtJ2Dg5T03pwRU4SNz1abQ7AiVhCFk0e0b6/Ke1nZ
iyoQcTibEYlTKzhN1Hnza0wc4ex2pfVBiUeEpw2hU34m1T0OQXuZ5mtXd2/igv/1rU1ZlEBczCAu
omTeiRohAQqEZVorsiDemVB/B+1qyXwkUsSDgxeX3GnwGxrBqZ+NY2hqBzbtCEC9SVWV/iLEm/BN
j4RtPH5q3KyxJ4eBOzbBBdRkqu8BkJu4Tu6hsiftyk3BhOp0NjTZ054i5Xc5U4+8WAhZuPmh1iu3
FxJ3wjBEMpekHgOTWrYbMJ1K5Bnlbb6nmOdoKMPAPMiElMCkkv1RwHHLblwQngGlatACUHqLsBPp
DJ/8mebzmTu6yKBlxSpKgqfQ7VZgir62B71J/YhFaxHQLOiXAw/SJpIbMwPNKx0LHT78zRyrx3Cu
DvJiN4Qd3yjvMKFNUqgL+vLEXpcVzhgcopeIqKY831U6+FrMLAXjXHNbq5wwI+Ta+7+8QbzCXS80
JDQgj8lqjArySEhaKeJREsRDyhtWj043DY6Uqf7cXoUxdCxiHwW/VMSczm0fTVZD32SNCHjm2FVS
c8tm3KqIyc0Ox7/m9AGf0qNHjDRiOFOpp5ivmSmdwM+kI3jFZPUBAb8zNo38EOggi7/VhCayTHIS
aUtWfz9O1o64meRNayV2i7tPOlImE4IOjCsA39OP0KIPa+NraEm4vq6rlIP4PFS8vohEN1R2kdm5
um2nC4/SzMMYKZptZalrjfpumPSdbhASwkdUq53Tp4HzP04PKoDVVoTVsoEBq5cAq0pxKzMr3mY1
5IQCNjT9ZipYOvFczETyLCf6aOjNhGyHRAX+W5JqCrOIwaxkRsIPPH9ZvXrYm23VfpiWauNsjouD
pahHgyh3E0ccWZptZ3BGERq3Kk71fFMxObtBJm2EGiJDcRipSVPreK/vsAggQO3EyonUHwigkjVt
dEIXA6XuVYeYqJAMDCeWHXW7dOhSdbybgpO+rOeD7j02xPc+Gt9r6ZSfia2B8ihdivYE+YwlgApl
LaRhSxO8PkE1NXyVs3XWZDh2qr2a2guSFBDRfo/VyvhAIDsiGh+z8hgJAbfe/oAu6Btq7JfKReBr
h/yopgu2SCpTTcdsYwayHI6rcT9h0Umw9feOzr8RGZSF5MTspb8xmGv6J+3taGNT5U3tLyKJMzaM
Yy4cyJrCN/MXYgXC+DWTLJwhMuGdmvCU01O5CBeZBLqdtp03RMuG63tIDSZDPVCgGnb6hTleIP1m
nIFg27uj3h/BrIa2LISHOZoOS3leuFbRuXvRmSC34VdI+SQB7EoWKJLj/jwwmeYmxe+hD3edm9wc
NtfMLG+T9TBz6zzPW4j5iYwT52RQPkPcrmjxprS3hLCYCbsuXbpHIVw5IPnqDwfIzgQUugWeYGIU
6xgvc/4M5A5QS3UUBeEowPUEqP+/dJ4CfYiT2TOG1lOBV0jnMtfPObO5lNVl6Tt/qMglq7y1ho6v
AUI6sAoGYEehSw4jrhpT4KITdvCe3lJCGxk+BzZHNPz5aNYpve34GjrtXtHVaABQUNLxt9IlwLpU
hWe9MDmLVoMoTOgJl7FZzfzIAoXWaEZM3GZANDGmbJeDmm3FPXkOa19PjDgbkRgE89QkAQbY4iSR
/BksBOutRDlxB6dLEGyYdVsrCikhkM9Gd17awDMD6QSK/YhAzZeyAmxi5F7NXleA76Agy6CyBLY8
fPbPmd3L0BPCTtjV5IvF/F4FijTRBKkAvBBwj9fQo4rVZSHiDWd5xWO8hqhaYD1AJUicjAaXbe3G
/U9TQPhroY/V3JMD0RNUzpd57E1K7VSIV7lQ7EcS1xrR2RTa9sDUYKjdShT9MRw5xzq1LrNFRRyQ
7FlRH2oB/4eaiEH91cqLgpWi3snEeGMEl66btph9TJrk+spJK6yeS7NPyDZZIR8ZbqNcfeej5B1G
gk4w3Oa0JpxXl6EQap7OuRUWmaNJICqFEaca10jsPAZidg1/V+Y2v7LtcQVmamuPnETaPDul2Puq
Z8OMoeYB0AvUCtQzAiDBqkSZ4wZrDoswc0pJBXk2SNjBE+zqHfi8rSKmx5AFasScUjGUN8v6EijD
SQYUO/f4TzGyZNJrLGAy+lMaAqzLNesjd2D8zj0bUSDoo/OEI3IKKXWhrgB2fNZeRubepiS6jPOv
alBSINeWsa3OVOgEdhrxm2XJUwp8uJhaHW0XKdkHzH7K4cUEmmbCZKl4MzVeObgWZzAo6wAkwQA/
5l5ZhIgh1NdJDCRMLshy9aN1EbNx6SgOL3Nn2KHVe2PcXeEf4mYzVjHqtsDtFibdX2pCVz8tokxK
qKiiezADhhN1dMdwMkcly5LPvgNAyk2PZaFNH+2a9ZkZb1PVxRho/Y9IwxcwzQn3tnr4kiaZdPdy
yicdKu8v9cCteCI+QAUqWC6Evaj8WNbQjkEtDCpdxsQvon9bmP2QbAIuRQPDYpzIfknlpa5pW1EG
oYVuVmrbMoIcxUgx55nW18AOLML5B0ndW5JDBjXQGni25h3P765lYHypRk9AIO8RyPUFJInaepQM
E7WKdzCYgBAymkfiQc8vaNTpOWQGzc00tGsB57eaMjjkr6sTqklwVVnYOFP1ZnjTbDyaWAIImtwq
GCYtbEdywxyr7Abusakj7pmaK3K263O+2eUaKcBtQyTYpBQs436O69lGKKaybsSJhiyPWe1GkJBZ
9+RmMShkeEBLB4WXqBiZDLBdy2ZJ6ArQY868T41ClGx5LxIJBnVyqIY98aBdLrIrROCeOq5ObFaC
vpH1mPLochcsN43UEXIFh+URoXBU37WUWETW7ix23JCpWdEzImetX0DJYaHEdrGH+4nO0lJQQP00
J+uNWARHsz12veIWFlcMhYQOcpAbq/HV6sVbnYSPYWaQnZS7CnhUdBwzQOP6meKAXRHpu47Ya13W
dmqCUCG4AGtB4nabLJ+SKTrkVJNi0+BOtiQwpfeAMkGF3lOrosZjOlQZDK1mhzcrluoDSAD9Hd7r
wQJVUAv6waBQrlOeaJwRpioWLs3/mILJE4rWLvrGsbKGfPOmw/BurCGDItvHRHxUmViZ+jg3r43I
RXn8irp7Esl+W9o6qmxKZVk4lpcqd8NF3gn5pi9xbHD77GaMn66aAQdRXaXZEi+m5Bx9jqB3zUy3
m3ZzDwawemnD3VFcZ/n9iUawjcxloNfUk0lgGYQ7cnN8SO66XtyrRroZf4VpMSCbPYvhIKCMV6TF
NP1kscIk55ZN9Yh4RTkktqU7Gti8oOXDQwi0H5ACLC5KvsHMKHKA0shfLdItDsOTzJTY+hpGvpfb
MGl3SWPb3Orwrlt8JU0SbqwBdcdBzLaS94hKiRbSNQ0Q6WhjcTkuBnOhfmcgR84x7fYc+iUynrkH
1LcoriITCw0DE8M79cHzws30XX6ao7z/Kd87zI4ts+/4yP4OnILb+bVoDipnMGMcd0TWDWTNFj0g
GfATN1vDouQbRAUyRQkyvWp4fsA4oS5+L+QEzYkfc6nYASYf70Iz/5+jM1tuFMui6A+ZCOAyvkog
hIQG2/L4QmTalczzzNf3oh8yuqKi2uWS4N4z7L02ErfWRw2HudQw/mZIvsMexccjMe2T+jMrxamb
EG8X+mn71JaKUg0zOduWUq4AhEFNly5J2zmtmnoyiue4w0JRvDb8LXNCJ7bUrLq46vR8q8Qo/JAE
WvZOa57DtXaj6gsA5hBeot5+G2WdfYAfSSebJGNtKjAnGJgLZvhdLA34tjjByj5zbbSxIxv+SGnd
uvzPzl7TdxAWmommPgFonT3jAdypxeypWP+stDg+mTEMgwKkia8cGy9sqntWdvfIInvWWHeW9j1l
g2f1o4M3kv0ZLq5h0/5szTHsu9g+pWbAJKHZjey5C34G8K9CQ7CBIeFbeE+phuxvDZG97ZI3ia5Z
+2LhbUrKMblEb8b4XDeIFYZ/SMIQbGwXCxtY7l+AXEuBvSZx6nZT2m79sZvZ0L2TgwnHnKfFG08y
RLwXyB73niY8JBUDtTycvkony/RQIkYl260eXaSe8K09yHA5gXRaaQemq951HM8FggoknSoNM1Qn
FwV4TZNrBGT2xETh4IKApJCAefF5ZpWV3SE+/cLNcpX3gW6CNOy63TFfwKW2F8x0i2o+GYx35tCJ
S5Yk60ssFy9VjgjdjJ8bxmA9R4DCq3TqP7KIomk/sgwPB1R6oXIcyyN3QRDTx3vWQyV3j5Js5ISu
yRRTDqn6ZpHlk1z6D2n+QZQRz+jUO9z2hxH07EEmRAOh1iRxmarquf7oaQV6Sj9vhUqTlH84/1+k
fYNjXNX3GvEb5hpz+JE25MRgiKpe41bEa0O7gEBaEANs0soLvucRTW+Iuzikd58mqP6A4zIJyQgC
ow+pIAbTLFCpMYz6Rh1cZV0QhZTThKnToSFTB0Pqs0xFKKxNuS8tJgGj01EHXSPoi41fOHx8C6DW
+E9BeI2Ilpdxl+q8X0L3ZeJPMBuyOB8q1j4EVijoGSL85PEBgR3bi6TwxWQT4b7nSQyBxueL5M1i
PKoxiunnDJnryI6OtVBDxAovSxRTgCPwvg2JcstCPA1xBSN7upPICYatY+4lp9hetPwYfsWvE5J7
c30ZYEW/GNN+lQtcveEpypeT2SGZ33Mv8lGfRnsL5Y2PBtK27pjAEQ1Gy2LMukMlPjEaMZbxIN+H
crmkfRREEuUnQdywRCNkHaXDIboQkyn1rFDh2lFz7rMBbp9JOc3DjcW9yvjFdm3lWPesGa//SUIQ
4ry3Zhk/VOtpd2AARGRkLO4lhShKAjJqlDEjK1FM/VHZXGrqV6pLVZEufF6qP4nsLA2qM6LMgFN9
mRIC78DUIVbqhyP5YT19Z/WegqQeu6tmktZWMv9gPqIQmOaGr0bFuKiWaTkdwNi00yuuXKg79BKD
JZyI/w3j73YuIZH8YSGxkkGCf2WJeAkgmpC8Td412aGGn8s788XLMC2ssu3FJKHAbOguglSKjlFo
p+c3Yt1v6OYRB4boNEqgRSRipfcsoTnki6pr5Awyo3jrrNdEkY6bn1w9Dah+gNn5+kHVNCfHogtQ
zNeYpZo1LjR/YSFmOjHl98zSdY15iC5LeO/FPqXCzUJn1Ih9R9EG1rmaf1JBnYIeEjGxpEl3jZJO
SDsjuZmVAAbgZGICyPWt0g0ucDJq+kSFQdC0vPRbnAh6yA62qIqW9iENx6U9kzs21fE+Tt65PE+i
PDBu2fwC5AppDJwq4ZcFpR9tnRK/Zz3xT5N6FrayrxDXyFwJmZaiQQOfztkUrZcFRONArmJFiJVO
lxR+p/afjAppgcnmhXFJduVrbkbX4a8KDbDr7HO3viQDuOmeYaBGYA2ukZhJhrAIlrOJmGBA2p3H
mKczFY41cLKghym1DymcXlJP16V7w9x+Rr84oBCdR/7fgz+0oGX0GWgf8ojW+X1Pxl8M5Lu4essT
Vmo7td0fCphGJrVoZ1JtHqbV9s4tSE4bAmpevKQRPwajvRnk3AOrhO57qfaSeZsqYxufKPV3m5xX
XjHlC+YR88jvs5LcjRJRLUrRfnyeaIorCV8ByQLzVw++V2Xpw8MFklsAUtbxHzQaJCbOR1G9yUvz
UhH1KH5jsjL/jlrnDLP+SmTBJuVsdHOn2O/2giIF+HPWG7t2xZjJfSjwiFbKicCkpsYJwTQxBPNh
29N7GB/08KU7N4w0dQ3UULWf4hgbYkZ+wRc45mtHGTiPD2OERplld41HhF5B+WKYvaqvVEK7VHyM
5Z+NLKgh/7Wt47hCQGk1T/gdBNxNRtvazb7Svgv4fZNMaTufZo4B9cVm9LENNNnPnUwwujMNwDh2
e5nTqmJbPPZOyHXYCQ4A6KBxsdEVF0dsM65J+06Hcafqp5bhFzko1Gn7iF/THPweZVANC3iFVlG9
iQ7oE1NK5k1ezxehGYyBbLxA1L1Q7jUmlo5tBJvJRmbSQCuXfay0O0uZntWcXikwtG2/QyUDWnVL
1MAZqKKoI4A4STDy0TiG0X79mg3I6xJ1732WfraIpHWp2ICwudv38XtliEOPelGxLqDoZXKYivQo
8VrEAhf1s8gXh1kdEjvX1mxHcPCSDVQh0JM7Jzczck//n9I9DO89GF74lO8GaidyYXUgs7MikKUy
NlVPxjVpN75a7pN7USsHNMxAiiGzjwT46o8UHXOpnIueGF6CIt0x/A8jBH36S8owm1H4EBd3rEKK
zHTldeCIXkekjhYCCwdRWmI97Lo9q7YDWKURcACVPylBOHJ75tuaGOjokrGvmEiWiLR+8uhkg1yJ
Ci1AtYWO9Jfh0b6CK5IPcMmNBoeqBGfUxED9sJOfhjS97jyv6jWcfqQNdC3vasGEhjQXOse0HTkk
qASqmc6a76kEbhf/yFZ3oakz21uNXpQsCuAQWAvGkxfS+WXofiIH1sM+kgTnK4LbLuB7hIrOxpne
eOIiiOiXIgKyoOEaIcb82NHib4q7kN7bm+4Z4UjiW0PwuyL4xUBwf9IZ2EbE3xJPR4FTz4AMa2+F
cmyXoMahkazI+ZeKyRJcM6B4QUhA+agGtSCiR07OQ9Wd+2w+c46vibzP/zNsGS1admhbhD5NEoD8
xKmHD6BYqDZi7ynHaGwO0Vqewq+VeKqedLjxHN/U+HfnE9l0kWotaP+mvelnIKVr8MQxJNQFeQ8W
LVwWdU1L1zOxfkRxeVDb3btK5UHYwWTs52GXt1w1JCLYIL+6aHX5el1mvIc0Y320j3O8CDQYkkD7
v5Ksy9jXMJiLhHoQMgBYj8IujqqmMH8pvATQc4N2VnRfSxwdesrSYTYdu93Bleibi8XwasKWWsK3
WPVla7Id7Uf9qTU29PtCtgKyvC6tCQcnKy81DUW+S7Bilyih0/3TIptsU5fG8iGUok3H9R6/F/32
c0AXDOAxtM8UI893OkPNrU9lbVCOXnsTzhURJTH6OTy1674n1bKHygAMRxJ4alDx9ZAZSQCzEqeo
AyOEJQ2UKZlyb/4bIzmLoaDVN60APRQigKvHq8GLLwepTJFDjOSI5JIiZ9+XBqGJXJ3GdLbmmBys
6apv7BG6VXFD1qrdo9J+HhvtpazY9vGm1YHGOdRm0aVbv60G9wA4HMuTwBAb/C3jUvFcVODj8hMn
LZlA/8dY2XcMFS8rY2k5Mm56zsZ40UmnxlhRnPXgsAwUcyfBjFlxREHoINOu3req4vSQOYlatxz7
fR4HHbDgcQZL9DxOd/tv+zobvWMfaNrvcgFqJKPWx1Ratiy0Naq/Gi/AhDCWY1aEXp1vNAa0+sQL
DwlrJnJFa50qbXZ6c3U1TX9pp+TR9vFbFe0Z6XmGrTNbt73V2P5Q+Czd3kglLxlxGmZMjgiQXz/r
dAh8FOJooLT4yHzSawzdk9MrceJOru1lsrImctQQ/gm4Y/8mDGNl0EoH+gUs1Sg6W8oMFXUHkJVh
+BOr73ZLCmayM74HI2faue2l8bG/hti6sGtiNqABWag7JYZmKppZXgYOLhUXzpzd0LGu9XOOMmY0
/mJ79OuiPW0VNw7ShuCIeSSqRlSkeWm0XaxzKsT0eUmEow/x0hj7t0V94I1RlUfq60jOxnWnolvv
l2u2uLPePG8QnhLQT0lCZjy/Kus9BFTxUyBLJ3KiW1JMjCulYkfAl5H4hBUwJPFCZgRKvje+52Q+
CtpqBKO1FfsKo0HG8P5I5EKJW61gj4Fo0m1RK7Xo8UI+uFWYHvDWY4GfPsQ7bVkjigiGQPsxfols
4JG8chELCwBOGlBu87iCjI9fREZZHOO+aMyrUnU3zVBun8oP/50scXYhOkb5VP5YxV3mlOnrmQOB
qcMMkBMazWAF9RYtrSpgaDF7EbihedNp0bBxPEfteIY6sIclxwHNOxENl+RPS91TqSelyE8XkM37
AfpkqVgMnII1P5gG423VmaD/DLZDByoxehybMx+rxrVO7WFwJbMvhiNPK16Qjyhi2Rkp3vJPCSF/
SBOPve7QN/aBh6FHe9izFtjmnVhSx/JFldZXE9PLlmV8EfYuT9v75r6QJXIfwuh5xVMmbiqEnqkZ
bmGU3uxPx1AffFoi+5bVLyyc+cafV/UDbHidGvaGwxwVcvFvJVmBLEbLWFBc7Cs1vij4WAE8QUln
CDGZTKsgM418h8pP9J7y1/9/tkPy+fSAPdXFQCeqgZCpVFz4TM4eF7OfHqb6XrcUNbRA5kj2c/Sm
/4j+pIotpjg9kU5vtm4LfDFHPcWzVJRkmlKNJogSmvK0UKmmGtCPyZ/t/yTaG1bN7Grw8JpOK3nm
gCQMCx6bbCIp5c3b85k1fwuuvBIhOd5YppPKq9JfdMv0sUKfB4KOoCcUMnGYHhYKUT2jx3WWEErm
smvt4hrq2Nsh4vAOi/5sMuafP1WQWWBs9qU9ECqkB1GTX+SFJjV607LoTYHUqJOL1SgA4JdXU0Aa
Y93PaxZhkV/GPb9nZURu2SMAsBD8snr4rUto4wliMrBo9DIJ4veS/8AwvUyRwv6QL580bjJVM6M6
510bSMiAWbgR68eWfU9yJa0QlRcyzE1GzLauvC9Jj7YZWmZ5y2vQ/NSF2Hxb61Ytx8keOafOtYbT
tvBaCFo1c4IK+2oRyofllGJt1VTCQBAF8nVz0kQjotLOtdAGg94FwofcusRxW+061Lvmaxya/soC
DKslh5X8N1t+BiZxv3V6hzZQxF8SmZIG/NQZWusPAiGkTATU3dpRf8nfzFW/KPZwWVNs8dTBSEpK
ZTxsE3k+x5kENKnlFY6wT6Igxt1AbgOymE7Uz4s53KK/urgPSrtXu+FAqCazAFvcLcqqKOWVoqaK
g5FnoGVsio88YeCJxhUdFeZHbWQki9MC9GzG4av+LtvDDL3oGGX7eHJXDaZmRvABm7xL7Mpq5oB/
2ZVrdp0n2K4uMqpckQ9J+AxWWt0TwsmzdO+m2G8Qw6sW5KifmeMokc3bSuxcybBbhhxz7SaYqO/q
cqX7840w32H5f06YKcslei9f52WpOA4VlvHdSlR9qT+kLviosJHhEIssf7HeQOVqIVtQ4zV6ZBZb
uhTERrXsrP+foe+JeDdq9TVnltqy4EqYukvSo1wqLwLz28ROp4hzLB8RWtoYDnLUNJ+AJEcG2syf
GKRjLd7l09ugAiDR2asyJxTvzOkNLMYIB6ezxDQVUTTpbRLvRG7oBw0IXSIlSK1/M27aPPqQ6neK
0HMVOyaFJpLtM6fCQa9/gTej40WZZi5nBXo5MNRzkYYnsPnmOZ0EWXCm22h7gd1TavmokNxynCnT
HzsW73oPinSagGoW584nZGmnxk4/AMbOhpfmMRNAWww6+9740TLRIKjQmbrVB57MVn/05RXx8zWk
bpswM3NJ7WQZDe/n1PAY+npLCB+8hoU4QX7MvoNdMs3iNFnepP5L2cpPqddPzia4tW98shx3rbOS
/q7vQ2CGog65VNAm7HnZXxWADO07fq262cs9IbSIctUTSdi7RPuvlNyo8yEVjziKkdVmj5WdequD
NNhNFFlFi8aT7qDVff3fqJHQxj8kPXcKtl35orOYWeR3tjiyNb4BP33r17341wOMTuFCQcGSteYC
qTKYIgx3xPgZNxPjn7Vl0znaK5Era2odlPI+opKPyXDBloas28TEKKDz5bAiVpQjHFkko5SQ+PC2
MoQCl8ZgFogkaCcdpeG/D7BV6YzUu09ckBgV2ZpnzPmBrLzWRXmqj8b0aWF9UY03meRWdWqudY2Z
AOt2ph4M+G1C/kKbluAY7JwOkNCHqEgZvoE7oxqlV89eCZdaviLYLUAZZT0+wIjlCz/IvyAa3Jlu
TLZfBvtFp7qmk5nOqt6eak7QJsI3gBpqxZ0ILICos0+D9mzheQ/j/cRZoeSHoWc2K59ihZggZNmJ
WA8luqQ0Y+OJtTgNIkQ6dBsVaTUTO1cNVbyChT4GxmHgn28GDiU4TBE0H1qI9k8XYdGqzkzN6DUo
7+/bMixiODivyL7Wzq+RzXCpQcTI6YtpVjW9OtnMMegp0yHcxRLbaD7NhszFiJmbhy3LrC1W6eC7
Ndo4LGUWSFXZ42E/zNRudfFfiM2y6ogQ51IfUg8FqgcYSpjdflD/S+3XGIUJMuqYO3q0V4BMbgEI
VC2ND0HK0DawjlzF+BQxUOnWuoxdzt3C5CglMYCtTSfrZNvrQV6ADk7HoBIxwp1rbfAZra4QFRv7
CbJC54NJl2hDK+DBrGc5nYvRjSzbsQx6DEYi/ZwzAQJRGQ/kBHLqZwW2NSBllOtL5zas38dw9BCJ
M/VXjnpUo2HEubEb2bBFOtnD3D6CM61gntrVLJbYU0oZFI8BA7wAFBYH9bItzapjhkRedHcWEIhh
X2fBASHWu47aX6vUoOfYof7poxPBtXdT6V8EJqlZ+YLnARH4t1/A4dJrjsQuLFDbautSGD+WhOdn
ZgCJIlnUyFsw7Im1CGa5CColDqrEPFsLErbSk5FfiV4/ycW3NKTBADzNbC4M6YKMWApsYeamnrKc
CE32pMaADFC6Jkg10ZUoPymGT8taXWCWu6iGZdv/fVoyY40na7H9/DWB1ourgrhsP26o/Cq/h7YW
rTm5IojGkpOhyLx9BNupfsPSjqyMCQyumXUHQL6HubLcifmGRP7UgBpxUD9W9m6oqiDt/7MTYw8y
mpE7y4wBs+No5KDO5x1gHddIebyZvzD9Udqzwnds8iKOBtEm24oh+Bmi+CT6Y2SQwMOa3TKet6mu
MsdoVY+WjDuX7EFmSIp6nfMXvBID64q/YboeK1M5lgSppCOjqZJS4bw55J1tfJkyYepHmSyITe9M
yhv5Tr1yiHCiiLX2LAu56qWyXsn4PeDbFozyCs6o7K/Cgj5h5DbHnZsiRyFhodQRQWOfZ6RWNBab
fTAIvGcL+FKCxdSJNBvrtQw4sIvYrZf8Mdb3ucsvcRhf4okzvpSDfnUnG62+Q2Pq5N3w6Ct734wF
9u1mJ5HDa/PlTuAtlqACBYMC86kcuzgKw9L26TAPNBLpm1kE7UoQcbJ7kqYs0VOD8nAqLY9Vm8zY
NUl+0CpSxIJLAzmQ0S0SZN6MuDOYHSIVYSwJrPQmCcwWxJ3kGkrXm54peFNcrskIxibFVyMfwpUf
wfE8qhBrOx+RMT5rxW9+xkn4oyKdV/SX/bDuQubDerjrvhIJujl4rQkzTI6OjNyFTzxWdceOlXgv
xDFKSnAVACGDOeEuG+0bGpQuN9+Sa6ItD3UL9HhTPqO6OxPAoYM5y8h4a/l2TPApEbCs0ZLgEiE9
Nh160kUsD6sQD3nWXhMusunBsDbB0dWJIGIn31XZ+/rJYBNYiuklmsQJkhzTx9D2X3NUfEkssOH/
d76C2U8LhfeNfOuhctMetX9SOr0b/zoiZmLUCFBPeqM9dlDbbBBMlKfjOQWdvgLfrku8vl12Vg7x
+v8eP3sZEA4vp4GRwFz0Xn6iCY32xWGfrkzPd9Zs7Nhx4/JVfLyINxwenrYmO7gMz0DE1VK9S9X0
nDQnZgEetoK4ZaULXKJGtl7nV/kIHSlp/OIGdyYLkkwJ2ou8szPDIV034r4TG5C7J9iHZZx8zr+z
DjW6slxqL0XNgphX6BdRY1ZOpEt0i24hknIbFsOYhNC43jb0F7/wWugHVOK6jtWTkrNffAGXGnCU
mTkrIMyRcUOBVIlC/4gx2rMKwAT7pJpcfWhcHV9CHToptyR446bY8svY5qzsE6ksVJ5MpEvRyMxl
hYLEBnjFi4nnx+4PGgpcVZ0deVMiDlUTW1l6Yl2oy7Tqb1PLw5FAgF0ArSBCVJS3Ody3MJK0OxK8
qTqYmDln0FKkoN77o+CqgR7nyYl+yGxEs/o+VlwbMgncCfJ5TmyLjcbDm8UqEBYkv0aBwqER3oxe
FZkWfi+3CyvXcAkwSAmA2Cm/Ax5jYZBHhCtWHGDq9b+xApmMj6Xp0bYRByIWiP/qn0muL0DCXaV5
S8vxlLM6So27abIqFX9UFI/cqwxGl0nxB8EubQ5aQ3UI8uQTCM02PRFrlzGpTJlUevlHohzyjgSn
40gQQooreqdfF9W8F31+i7L2Eg7GiVblg9yKPfp3XOtyOLA1iTxMajjBoM2TfwJzcrzYdv9sKrZn
sYwCxW4x986ENzBO4gwgikklGw5NL2JXhJQmu8NqbwzkpxrVS4WJQgMeUDe37p+YjNcuFY+ioQh/
jh/Ve4JBkLbyYD2vsnbAH63hASEg1p8zhACQb9d3KZnfI+c5FvKxDOcjzZ5plm992j9CxvsJxgI9
tZ5/LdeERWK51lWJZ79D4t0v8pEku6Nyj+P/8ErsS6/qgK42vN07tK5l81YU8Rtt5FPcqZmcz9Hq
o0DXsMdTBkZ02RmJvLYgAmwcfiBWs11howoQtG/3DVMQuEtwuqc2yGMUk9YGkDTPxjA6VWq40AIO
VEZPS9rFRl8Xtm8mIPb0nngdyfuvj4k1AeCZPk8kebNkM80+mKZToX6QLueZXJjLPbZSn6o528YJ
FxXzlQw5dMHu3cKjIpohf2gnCwEM/YLmqcrCdyIomU+ljLWxD72BYyzkjy327BN4tlQZ3F2jIfuK
zxmZdKnpRoqbhr+FIDgP9oqFEyedkOMDX7FKn1ywi7vwk9QkxkODuOXzqRRCFoYm6z5x27ZjOBNM
e1L7ZPTsikdSYS0QB2itz5ahm+CPVKf0o6ec7lKu+TlUHVSHgNrXK5+y1/NEmVBYHPL1MNIfB2AP
aJkMjuhiR/tK0RVTi60HWTDfisPd3L/lZ7bcMn45QHzO9j2VRev0p03py0LQZT1cHPEvck11Ifpz
JH2reuTfYsUAjrj4yHHqsAqX3GLCg+OucsSy+4mZ+k2wWqOGcpcRq6Twg/3lnrP7YfeyYAsw24H0
kFuU20EYBzKrF3MvfxmINPTrmj5jkwT6B1Pd05EUcngg7yeciDqR0oucP0KeYeDc0zR5GGLHNCE2
9HsxM7igMatflBIfPG6KpPxrhlwXDFDDPRlV+BCYMRB1MlueQqJYzh8CtIHpezHgdKQSSkJ0Dj6m
hDky0crDzZB0P1wWd0rfjXRmY1b5A2SwRScMBx8Bhk4C7Jh+ctu+VyqzQSaGxhAechQKMxgQW9D6
AJxUaN3ctUVzC7ZU8whxFuUAOBtp9HgmrHWHdsZRty88JuU8sEizNiab8qLCVJEEDaoenKEhSjQZ
Uf32Aox5wOqwZgRP+BHl3mz/kvrL0MURZCfqcmBa+H8EfSk6bnxBsBJhPp4mbKe8ZJFjM9GkGIcx
gJxD26pgzd+QGRqx75QS0Kg0znrbeh9WYqRD+6AQWRmuEIFVd8h6N0He05o6D2HCcAScT5D8TZDD
oPS14kcOZhXTSAaSa3JrcI0Z0aTTXqXIJi7XScmfNYOaz2OdiJXS3RhrCy6mZP5ZqZpKVIQrGLux
pNHjdwcflDCFY8mG3kc4hnY2kA0UQD2Q1W0jRnrGlmYFKBFc4rhpOdKLi+rVenRDCpDCyucQfc/1
l5BA0nViURANHq4HY/w23rr+X2U3x7onkych23N4rN1XVAp3oX7P0QalLO6KfxkSv3WTwefRuSax
U0bowzIM0HrAG38eGQ2i25EadC4REL/WuBIDM9E7pyzujRcWlYolOdJD0mAp82iH5pewQQc9mByc
svggWNNq105R3D7p3IQ3p6BJnhFnD6AWpypxVEjNkIlAdsTYghBqmbiZKkIGAvTJduuSugRVsLnl
Abr2g1iuY00kyqEvLXBZVcArpKJsSrTqeWCQUgNkdmxZJagXYd9qkPek7jSv/4nx+zsVXy/QaAcK
hrH7AKiw5FQa1lF4WuR0n1ASmErgjMa7jyZJ4jsmQKfHZ59oma9FblTLZEkVQfg6qe/QIdQxDpQT
3omlnBkzYzvu8S+zzmc+ea8LOAkEUSeBhce4glVJ1z/MiGQGRpJQnRrkjQsxojy5LajFi507VWY+
6wg5lGcySnrwp9QEW+IruwXMorPBwOfcb7sEuoZeYbwWMiUD5hpjOCcA+LtE0rbyG03OyioTkRDt
OSgXLuBkdFWToRUsrphkVcFJC6iCoiQIy5R/tbv56NuJM2gbK7PkRDassRnC6XnqW6pKQP1sVZDQ
/KhN6MHGii7h9Komnjr4RNcKcJGdirvYqaRtkrASXtfCR9ge6Y1ozfwXsn0BI0WqcebqvHIHi9kB
f9UL37zCyZaYULCsJQMUtNDqMdzwBnquDj0DmU3Sn1SGHUwC68BuM0GfQTxHCxsKfNKy4Dbugyzk
/ZCJlfjzlFZrZi26grOWbb0MLM0xSG4tqjejYubOy2ISz1M9o9f5D5ClH8YnzU58xRx9lQlJQaRj
+4wLdGqSe2ctN5kjizFxqxKagnyvHv+/wh+YQyRJCx+XsOrQ2JstCznGYexKn7qk1NJkKE0/puXW
V+WimMzez8AIqPikynSgKB1Uyhq43ubkkkB6EGp3UBhRXaJUPVrof+hShlK+RHJCv1wDLUfdzl59
nh29DA9kYR0ssyOaBqY3SU2QLSM6jIbGiPmQhAzziJh3YeY+ktYAF5A9xm8Nt/mpx/ArMoEOayod
omEO9oGwBTL8ah11WE9Wr4ZQcrdkyzuOjAtqlRxwhyF/FbvGjYzpHneNs/FdwwuGA0gPHZS/Yau9
gXzUnm5gSr9FgNu21Anio4iwld6ETKqtOh/iheLnWCICbhyeNHAhyx4ZcSEdRvzrmd/OBjEJI3kH
fy04IdpMtqIBIbNZgm1FDtRiXnemhybajPdMTxkhw+FxOWjRMjbsQk7oupwnrZD0OF5Vhmo0pDKl
qDV0xxbTqp2x7Gk+Jk3HgbFbYnVPFOA1mvBworhCRDZ5Xdh5JARrmfKS6t8CFT57kHtluqFZBXcI
vET+obw0SCLeRmfrddevnCLyO8OynQiITkjYe00E6QlYySO44ZU7qObjnVQc/utpbpAl0Nw4lVzs
9ePfDpRy4SKD4AXQB8eqVkd0xiPRplcWjjkhyzaCRZJtHFiHfzWq25BjYiRHjiqEhcpZu4p77DHr
wkq5eUd7tI3QrrablMqi5TJtqClMksdaSnm4GdgIoQN0mG2Ir/Vjy4veQ6z7sW6cI/vKKZ/OXsex
MrxW6Jyq1D5oPboBU/ZMXvFkrY4jOT6N/dxtR0mHe9odguRep/pd5XaRTpGQT1JYn3IbRbMbImdx
nyJZJE2e8+CJYfUkVbuagCoygO5sj5/DtvWTEQtHfeqwuebTrs0GEKaQNBu3RzXEUs9V9eosAZTJ
g/ds4+bg86xu5SKdJP7ow5bJHKREhBT00U+xKa9SawnDl/nyofcGdmRssBQYyxwj1TFpKJsQIRFX
LrELE7gUVKhDiuLNixNSPirXWoXqs3SHFbDC1IDvIRc0fmuL3zK1+JfKBNUhESTFztLYaGmNl/40
Jzn6EEPmLxcDPbYoA6sEy9pWVxOVK+K98lVOf4GjhuqViNl0sc9V5hCCVY0aMMVrWe6yLap0Ma7Z
bFyj5HdZT+YweLXQPP0MfmoqnGaPX8sl0g2lcx0kHe5vMkal7KGXeAfO63mcYBwSCoqUgxlm3MW3
Lrp1L02GFhknTnWgKGPTlTBTUyl+JBZxLIJmIPTJI06uPXRHuT8yA6mxgaK/DaOcsf3V7kBYk4EF
FW8AdAgKRuwEas62fwyd9hh067HU2qPgS0SsimPcKTuCysxTWgtcIYbDdAp/2m4YQ1T99aEr8JLN
ycs6RC/U+4iwZFyxC9CdXRKhjdRauvNzO8h7pDlmxwc0mSd1meD0ur2cXXM5fUvk8AZCXVtQuBTZ
rn0p2/wYKR9tz3xMxw+bTAdTy73FgFsXN6wGvGkcvKdWDGUoohXioXVY2fLKUDwRKLKqv2YVQJx1
xYBCpfyTAQUpV0LG3lLd/qiBSNGSzxlhnXAeO/BiK9ukqL8MJXJrr1T+LJJPswTBxWRq+UaMHLM+
kGASbmJyCzq0Wpsa6k2R5FeG1+aV7WBMYymRzelqyCHqugP865Zpcmq07jSvDM2T+ByxlvnE0V6r
7mfZfeIe2C+hguQyDnTCKXVpII0eOu93bJIGpAQGRapcEwDNYBzTskVsbsZ5LeVvmjS8h7TUeble
e0i0ao8QYTpZBo+a9A/3gBtPuPkgPIO6N/GJaOW7peCVSo1TzxuLnPeYibe+ipynNKsXY1jI+RWa
etbpzs5m+iAYa9oZiIoVJi2ldrPa9twN5skjaUv6j1ol07uXxR6f89K34/mqv9BtZTPy4u+Gyatk
PPdkBmUvi7beo9HN9stXfa4H45Z4XsJFOFtY01irxT3CaYWByYDyX5Tvtl6+qc2rSOyL8pVP+a0p
zEvZIKiPW1fRsnNxVq99eETXq5UzMlaCFbLQv2z7sq3JM+nsDYApje2rBhyQHVKw3tg/Jb3c9GWS
JRhNUhf3JejU/NhHpjeShiahiyhvcdrsE05bKQpJZo3wIuyQhaxZsOtR4taI/xDznuqhQ0Qo7lRO
xWieJaK6k71B2OZ+ZzIH3OXngbvEkNx8zf7H1nkst65mWfpVMnIsRMObiq4eECRAgJ4ylDRBSDpH
8N7j6fvD7apBR3fcYA6OS4kigP3vtda3fA/Uf4DtpTz1mbXXiR6uwZCmzq9GObgxtL552jU/Be9I
YHUIgpu+D3YDC6eUhZOKOM3h31Yok0epx5T80duQDrYGT6UpCHaTck+nYq9luFg7t4XnVDJXQtAe
0+fZH94TNT1OELfC+dz/zr68AEejuzClpLlA4giE8VkspedxL5DHO4QFj2Jh2oeX6CZLduSPlN8M
s1+GsltWLbyPcqsU+rGe/2hYhzHtby1zwOm2BbuNx61QpSac49Av6KTpuYmogYlxLaH1gVmQ0Clx
N9HcTOO0CULKQqfec4qtKjPolNEJ/mtK2kpbcMDQL7V20GnESqYjFiWIgjEza0rfdH7C2lzpbN6h
VMi0dk8jsgsoB/onrXPUPKfMBoNMeGmXMsF3FyPEokFYpdDag+sOww+lni+5GmwWF8du07lm4Mjr
6m7UbCPU9lUfgbA50qJ+lHparg2Dba913GjfBZk4xYS0r52hmfkxKxtWqGxtajyIqxBFlIQboMqB
IJWpwEqz66iHtzU5EMK+04fTiSzXKVeJoxoJwMzZbcLwnPUUdPDUQ8Ah2S+PL5auP6uqfq9F2lBS
aqOpM+nU/dTtpRQuJrhns8GQwZuasDCB2NfAw8uD6tBb0BvM6tDF2UGSaeg6tSLCaX2tRPXC8KIo
D72fdhoUjoJ4CMaBzdzxcXjgxro0Y3iuqDPc6BOdIxRgsTIdWC8FvZ8Z4Cv7W46Ptr3mo3IKW2pO
gWXvaS9AdB+haTFmpK6KfCoUnVMgu2rg+RuT6CrrGmWB21BtBwxK4k3HUgbNFSFFCTO/EXBHwA3/
r/F8tXGEZLzagHmJL1HWrr0qnA+3KlRcCahBk+PQsxU8DYU42WGC+YiY+NoxrE/PRoi4F4nPwMFQ
CsreLbvRO+O2UjkvIuxWrzr6t4z+3fKUaNNX0SpeqrF4lszs3mmlK4CujxCPOkRfkrmzuHahrMI9
anBq6z+CLnIsAe1MNwtmFa/5MscRtDk8siz2CvVj1Dgjx+N+KYnk8KgaaoCzh+YuRh3hotjJJoiP
PJb8QDUgCKU7OhxZSDEH5E4FEw3hqR/pymStrmPxlcn9KtT7mRxpM1wU8N0KMsvEQ4LorR3jh2Yo
j4Sz85OupmoULmLsU5cUx90Li7VnsloVzRwxDy07bEVnQc1TaA/Cb02gi4NljVEqxdFaDLtRi3bs
Qad8HxVINPg6UjZ7Aa4KA4j2xGOzxTpnoqRxPtVwBbjkvvOWFTOVLtBqAePtE0Xekw22Ewm/RkUg
ke5WOu7pLKKuVLIgMyJwAjQP3VC263a1uDUYK0disIwq1Le2H+T/wI3se/OCD3rwn9jRCq1VWCG1
t+C1gSyUL7UWPQ+xfjPN5oq+NTUHzp9MSud4JcnY9Fk0ulOsMTl8Xlbjq5rmmS9dltpJLG0JP4eO
zn4LEV390/Uhk5SECBC6FU8UHVYXJyQ225jqoGQ9XwvmRCKOLQcdzsE8tC0S7z2ObcPAo3gVWJBX
sPoq4jKDpHDvYHkqVvsp/F4AdwjtYMeSBE0n3oeHheYI1Snawen5MLQRxArGlh49FA2J4iwTzzPm
PMMZRRNO87EgklRiJm395kdbTd4oKtW7tY+ny3zLRfkEPvnyHrzmtDaEbzlnRQO/0mxjVGyhFF3f
MVji1AugDPcwwbpAYLH/auK8PkUo38Vx9uvf6d0YHwKlr2JDn9cOIMZM/0zrTqv1XLFDhdkPaqHK
5kNnmdDuZl+hiSHXCdXkv5lp+eNAx11zuNU4c0Ty5dsFcqtQtnuT5eK6JksCyndWeIO2Bf7AeqLd
6SeuCIBm4g0iOXsGkXoKiSzqQmNzWF7VDhIoqXaGM6f9TdjJW80IOK49N18pfU9JvcCuY1BtYr8a
s80QTdtoj68pIEPaX45HGd5vwhMhxEOTr1Hedk2clthQ9Peir/dS1u2T80cnz25mKm4ErGXitUaA
jdU/QxtTNOs4rRUXdvYcgXLToUQq+VEUz091sIy8RzVugJwD5W7+nWnZ4mbpKrxmuXO5JXDK4Q0l
uloRfyCe6oxvJpApOD3M/18FAJcKzpQGZ0qgNFsSqCPv7EpCYnkeTgNjnyigWxyA59O/rvhGkR0A
Gh0weR+GTDjM3wr0cJ7tFcDKUr0PuUtBiQwThYkPLHSwH6//LaXNrcb9mt0Ln9aOCzgAJlAxxj3N
40STfERsJYHoOItUniiqrUUPHLfbp2G25NxSOU9jormUOicui3IPmOFwOVdSXwGBgrtRxPTIOmrc
xwZn6M74/caBYaX/fPMmjK14ze2+80OMlslPOVkqzoxzaX7LrhZC7htCuFdvqpdJTc4yh06j981g
PJJXOgwv9BNQwAsrEmnvu7GoGKMOsopiQsJUNgvZntO48tPn2k16p6rGNMmZKqR5Mtb02lu/mwj+
wfRWOM3zn1QaN4lqG/xQQvmBJ+aS5fY/5q5XHMxDQqHCQAadwDbUgnVBT2NC3N3SsxKkx5oiLgP7
ge736y+vS4xtGE7bZATVRGw9rC+arG7BhIrZuREBeprYQRXTp6Vl16uo/bUGYRANLSAZBn04Fn3k
6IPYsoEHtUOVWtsAe2ba573DGQhQs8E7Wi71KTLLU3TnTnnOmRhawDpKRiF5SbVwBz2UN2GOc2x/
xPFH9ufUM9gTaQjOT27R6S4RDcqnscuOPUzKGc0Te1T5gaWsn6RHqt+1MLrhx3gEivg2FbsYFmO2
INSEtf8kT7R5wSwTvLRkvvAyPrvraGLWb9Wiwe6VPWwnd6T6FCpNTKtoo6awQlN2wxL5E/alb5hJ
YNFjzWFYBJN/U/z6WOXSDd8O42Z9ehoSo4xrCTpKoy7wvbDhvViEZxDLflPWrR07XIW9bVB0x1rj
9pixyrODTgG6l9t0xt1K5pbEI13qvycRoOoCJyEcgvjcDP0ZeNJp/es45I9s7/XbhDIJzSkKT5SX
yWDnBQZHmALcHCyNDLQHWhYDoAtDYpcLiNoTF/JEXIQe2Jib9egmQo+3jDslkLhfne/JhC1b9tat
rKRbci0whyn1SdAMpq/kQhHJvjN/xhgAeRf7wE+2YQryfT4CyVHslLBKVS2ewprW9Fl2H076bXkX
nqeieU2lkRGq22g/7xlnnQksJMUrnBjTBBBpSaSFaRJTgy1oWMd+klC8z2v3s4nN54JdpEvEu3lD
ny6JWxmQA28SHh+n3xHBvNRVdsWRHnIHC3B0BdA5Z3DCCVbur/wrBCfzHtwqa3h7T17YbYGOkdyc
ksZ66V7DO3uXcPELYKpTvOGfbE1fKT/yqLpVUXLj/Hi1iuGKSjGrJoj8/DLEzXnwBqpLtI5MBdJa
PmGhg7Q3GL9FtBpRMBw9q+m+fZObjuqU8khbxi41RawGxmFebGJi0U62ZxmaBepgeue33wXsJesP
EQso63GqOMmY0YlAmCFKXisM/xrf68CehC3UUnvF1HkGr27uvLLYJS8xhItjSrpz5qVYr8EEnZM7
OK2qiKaRG6wYK0FzFCfgahI8YqFnVlW2/jtwiGTduzyCmFJJmrvsUzeYbCy1fazNwNCxjsQ25o9i
fq5kKPL63Szme6gRhFGT02wcpuOnrnys0P50JDxIlfecA/0PXCsTme9BtJV+dRyX6pFV+qP8Etrk
hbebZzbrRKs6RhoH4d07+4+Bb/mFNNlbrRbbgGKwAfyYwEv3oSG/Zy/wTmRJOWf0d4fZ19qpN1jz
ieb3IWU/CEcYa0rz2bm52fno9XjSiN+BNRQ0+Wgl0YnoyAmPKivm9Cjg7STwzisA5IQXqVJQjJOT
TBJIi4wj8UY5P1ZnUmZdAmM7B421oFCg8Eu1N4EAqIAb5fvd/K5RMuHIRKaYhiCdYw3ka6dmrHlD
j0tFuCaLvas7k9pdYx/dGdHPIlzSlQyBdR0rAs7wt5Tb9iC+cpwLr1q6XtObThAOQqsd1lYi7KB2
YoQ+YCMdCzFahS9zJVoJ1pY3QLRHvYBFHtSe9UYjttf4+Y8YIhw15anlbAaBfJIzsq6gbHC/hTM0
L5aplSnuR93Yt1XqAVLHx2iSXQqLiOFeV/gRiS1up5QPyE36myAC0Ms3qfmO3gmBvW4gbgu6NQhK
UF7fkXgucTpYIS1vk7i3bBOvSeRE1KJXB4FSGCEzd/R8nafCr+lDiO0O3x9Zhbw4LK5VDgdT7Y9r
17t0eyxr2apdBLsWJQGu3ABBuKp+LKU6zj/qivhGrAIiE3vWCS/JQUmSo3AqDPM6aiz3WzS+Esow
N75Iq+4tRsT6BO+R421yKjXz2HpZVp0lRT9VVBe14CRkozn2nj/HI573vU6PaKFTVMXQa5mNE9Ej
qrSYFDmDs1ynpfgSWgnn1um4nNibFWgdwuDUbKzxVrhavWykHO4htYKhQokHUzWL65QamcCfcqYh
HQp8NB/mPZVFAXAsb36IGrGLegPAgH6on3Qb5oTR8clkGA419ujsdBg28I13VnaO7Z8c6QtMApCB
XU55mroVDZHQw3JcVoh0Y1we8iWHcFHV+HNZj7HRuxv93xEoYfVIF+MQVckhJW3eiZWnbs0jazZa
EcThJn8IQnaaIIVp41FED1PSzGnwLzbsqGFyaFPr51hzCbujsDu8sYee9EiGs1nraJJUd4ImAr0F
KcOdDZwN3WZSCm+M0j7ILqzdrtMug60DkKdP1BsrEuhHJgKiQbCzdyOoFJMCjxCldYWT0UWyBQok
sjhyf6yZWoGawMgF+G0qHq4PCfBI2tfewF6JUX8VI//x7ZPqRVf8HfxG1o+kGuSyP09r+sPv32Mv
ChqkxU5AZgY8/sRRpxP1UIVXrH2qwuKlDU7TA/UFxZbAhvwRUzIa4MfpAfoYe/jS+5/qoPE8pjxj
W7JSWuiWZZlGh0+wghiP7lwwQknyaWl5dMB1j3OwB9yGLZGnIK2XpUxxDYABdiP9QMIYvGXgD5Pg
tZvliHQI7ZC0ZKGAUzAvmd1Z076PGbKGYRtIrzqGnUKY3JVjOaDT0AUEgHurveCNIMeti+jzqEUV
UkrMpe2X8G4n4hqy1/DFDmru9M8TS2NWGNV3QLu2FCsgahJXAqwUsOF/ipVAg1ouGJ6enBGpWCVO
fyieyWG5jpju+CVtJThFgdNrsDsibBtZ6wwlGbF7NLBMwds52pO8vGAcel69WXToyaqGge0xlzNm
8M4X1XMWqc5IvLcjTzuUgMuJCoSblwbnDyHTl5jbnfaQ6/B9o/XDS7i5j8Rq8pPUk9RTt9OCucFI
3QL4jmZUbmHi5uCHCL2C0jyNGEpmEXKUZTQX2m/Lxu1ZOBni1ojZTuMPH0obA1hFcCOGE1jvCi//
AsjkZ1TzdSLpatgFfCkhoGrYFSL51wU7Y2+MJ9MU7jxxJy15KLL0JvfZm3GVEleHj6ujn+6FWXmO
HdBWtD9bFLWJ8oI3CtbaRjDSs2oGl+Bbr/JbIWBCke7diV4JzFDV7IQiC6k0cZWl5l3fwJEwZZHq
6OESJqb9FMxRO5paq3mkZWiZEalbOsx1sfkk/1H1fq3c5N+0rq6R8aP1+oPJA+spQ+fQ/UiC4Lba
tAkt5pZzJlNFI+B5CDZPvd61dMqJJiMGXRoCn4l8YyEDkTGtW5zkfH4mUsLdkb7RdLoGXXadQy7E
IL3003gepeVUEwO2dOTpaDMJyoHU/fg+AvEsrNNv/6hm82KFEzZekIsJVmmfKuNN12UuSTyXFdZf
GK3U/B2mAgTP658eQIICcqOoq0uCNMKXNPMbVCQReBcy7H80VAQx4md7ElbGJ+g6M8QyR/a3rJyG
cgmjqlfPhaGmN/P5MWls4ziw0lywxowMNm3Qv0eG+KycprSrafUd+9SBXpsx/OlzdA33IkIZ96It
+tFXmCuneSdsoq59yf4A/7iEkXqm6s8rkAIHIHAgvWD7Z0p9qJdPvdZoIR0YaJMb+z9NfDN/+y85
mBFiZjsPoYDV4S1ZpDsbxRRDz66lmb3ilPgME0zHG14vOJB2CbNTLzhBytaWMWIJniViRXrYH3IW
X0peORJ0K6GM94C6Fp6IsAOPzBFaRWMIuYZM8KwbraN/+N+GOGdOnFNfSOB1708ReMZKywNKmclJ
BW9EanYZ4bBa87q/LNojGJQ6PVO64T4FC5iELGCDqC0cLhg3JjfvGq8iM2V+Gc5kUfYcrW6oa1in
cCEpQKx1m947hNFK6Ti9Kh1m1Gpj1qFDOZOrcxxZFJ002iVqdSicn6pl2VC1bL3ZYYx56o1CpE5L
xjFGMTK7MCNNn8PUVZTqpIOQWXIej84Me7wOeXSyY6VTlzxIPh+WCfqg/Iaa4ELbGOSacixEggGg
yYZd0cDzmZ2hE+c7sgb7GnBsjcKId2nNHAo1ZP3BJ7hcGFjezm25jfj8iQE8TdzCIF8ifmD2HJPb
XT4LpgaNV1x99CWODdz81fJZ044d/xNldGjm3pu8arPZDxMnNfj2jjpEzsDpYOQHSbP7bLkG6ahO
IoMwuuenXmrnQZpJbNHUSiYVWumpPqHUesbIjTU/Ue12AJecS3zJYBQNSaOOPtp9iLR4EdNFX7N1
grNPi1aIMMRx3eU9MohxDhh/TJ82NTImm+EohIOrIAlWU+wusroL5RKJj3VsTQNe6oPL+e8JSGzE
jYKPomexptwUc9w96cPS6XGhR14TbZYFRUnbfZ6avH2Y/rxTBuNmNC8TtL3pGJGen2L1In7VhHtz
1MLCYYfr6CWqm2u9m/HE2aRm0jUtxZvfStb12gs/NkcYrXM848xs0PzFHo7hKZcXfyHO1OaYMVnf
lM1pDFh6A1Dm5HmY74Jy1V7kc6NedRQnDP83i55LbsAzCm/CsUzZjhcJBT2BiN8/J3Sk9Vz5wrbh
bKRQllV27nSa2QNP7IETWoQktsCqxXTSfUZjuAJaT/qztctIfxjzVq/m05i3RxR9C/yhump8VeYV
kHDwdUems2mdgLzmyIK8DRlriLTMuvdQjNkPioKQhftUj/MwjCNgS2Xods1FVEJ3sBpX1EW3dVPf
+Jap+vurgovtWFKsB/NNahAw7fOrPNLVtElHhuTPPskvwmomq4Z74eiMP/1JQZ7O1wCyg5t6RsBv
0+04yCyXmfy79fxwzI38Pm/I6Dcc4GY34YZP9r3BWCYCamgI4WiYJdDdKG6db1NVbNMkcVABw8sw
NIfsBF2oIjTbwUwbaQelbeoFn+5JnudjzQfLpAKZtEivoxKDU05mffvBj5zz0NPCAn6sA10gb/bZ
Ss0JiMKJ3mtVPQMQuIQTD4nMqzl/5HLAMChu40N/Zj3SCjt515kVEmGwDeIFoxKb7LrcCcSKJn56
iQFtxB7A5/OWTl3rxCALTc1wFtzAwIAIK2h8w8DH3GVDd43A6jfae9nFUr1mK6j6IfgMPnvoqSI7
qa3BUEutshuetRXylmYQ51p/EBW/0nT/MzxP+vCqBOqrqR8U02snhH9CGhMFTCQuKmDaAwJyh4As
JoMHtqeCmms2NEktTrOYp0BCxgX3MAstKCfNnzx5J8b4RgT4CxlVMxjL6uyMX5SMNBG9aoh2EODB
V0SY8jKus63y3qh/25Iue6njlsKFbYHlZyUQrAAsMg4AvLhbvtJKXXf1xRrg2EYnsLFphIj+moJe
gyJZ5HSp/CQLW8P6yyhZeTBFBfqM6belNh7gYRW58qI4LDi2NAXRkhzVfk+5RV4Z+1HB7I102iUY
lpKIt9kfhMEb3TA2D3qtHwdhZADOz2tjO21AmPZUPo6fihZ4wgNUcTrgBLFkd/JqtLN0xF8tbRaT
TU0qHq2frVThKWaiq7zu2B3VWLuG09dUs1Y3cbK32IgQYWPLOMZbFKJWuke3ZgrvOH+e9ZhHyLbK
uoecoXtlw75Nllcyji/lQ4Kwlj/wtgc8FkhSTQeNSFEaEWQbrgnu5yz6BZSnkbOoMECLjwi3V0CL
Sf6i42Lpc+nZ+KgjLvFH4SZ9egrLxangPAqk0/rCqwCBy3B0e8mraq4l9ZMyAKml2BCYqycGmzho
dqHCqU7DGVeMWxl6G54q5g8JmaWhW0rWnRrChIAxqqv4tNbNvnsV8RNn9OVl2nZPbFnkcnkuL7Ks
ekOWE62YfWmuuY+cauC2sVAd6qw7FOAEtWyfjV4s2FQej2CgvaLfjqxabJHiC11gTXcKe1xMH5E/
aP1hbglGe2Zf7pPRCw1pV2P21jHnUMoJqSUfnDhUnYAHryMEPcdtN8PFIdXtKwJbGaS7Tkq2+j06
6elpwiaCKMdG2B6PWjTuLaAnQuVrrNJR7tnW/ArQ7pLOrvkvW/689CdcMTdEw3vmmBFBLVN4p1D2
g0nsvZt/2kKjTprqt0J81FX7VkzmS3OIW2tXYTkysBwFNPFViZ0Z+jYn32wJxXakbnS60U2ArgHn
abJona119/FIacjuGzq/OCseJ19qjw0WDLACDT0EXXu07sK5McUjhP4jDxRZL04mFMMCrn93sHZz
pZ+nmLEdC8lg9hfNOvTVJzn8/aCRpadF3VoJyRzvaROKF1sEHu1uQpEfCyfrqdZPKULQoGYHvbgI
pni1gvZmIgN8YCkBWRB73FXgCaVHiJhYKDsTHBdPDuwgNfFdU/vJBhOyF4kh3GgN8fwSX3x1i+4m
31J00nyV49FYoctzYSuMHItSumw86CRcqhbSve5o4+gQSKTRqVJ10l4F50PFKRK2ruKbJoH91EN3
RM/AySiNu6TSyBdjY+ZBU9lAaXMNzAv3MkxkmF8hxu9qveBos/p0USTKa37Bwt7zGE93dSPQIEDL
AmlbRMmElLm2tizvS1XeF5tjOyWnqm5PuOxER9VkzHXIl03uNcb7PApUj9IUBKU0S4hbdWRzNoZv
pgJr3NZ70gJdq5SFKUWmvH2o/aEJPDnZ5PPKZjzWqnXCV39aSvgTezYJFtVChgxGiLCW/DwtH+Jz
iBaVoEV1eBuxEPfe4ylfkthi12Tt8brZWO8vJfkk2KlLM23baPDLxBVw7/Z8AnVvRepCj7LdVqdp
/I92D1PzRtDDfMHwPzbqhj/BCTyN/vYj0eGqd4XxTYtYqoZ8umbD1wyZBUbnt0BUaXrovrtHIXEu
5/CkIR2bscy6x02UfbV8G+cCF2fQXWem3XlEdDS3rZ1A+MqwmptsCcWtJhJ7bAdSPtWmcw5wwakp
2LUFaMmct0H/NOVhr1OQOtEBL2F/Taxhq10I3s4hiDI7gXjTy9U/TjGR5f/S8yAJiW2lnxnSSs7C
O+gOpGTkvHnXI/VBrPwtt3A3WVSI8JUPMGWJII0SVdVBbetg9BbecVl1W2CWU8vRj1hstcnsrZES
QgsrP3nFW0A/lp9bst2C30s14kDEA5pPpSfVSJpphsYFTA/3pcBgE+wHUdxvBdoSwG8MEf1rCk9G
LFULz+1pDTxu0yZ5KbP2JZhJcwTwWY2tnKBg7OjpQEgBFDgoNxQT7CmCz3PFj/vYF/ziXguj3SKC
qll/ELfnUE5e8ri86xOndEstcUT1FW8hsbOyM2+U/WClslZyM85Dq9w2cf4oovpNg+9gLldDlC/4
m8qO70NWNjWp1z6a/UL9tEixkJjbtDH1Nyb27WgXSa8qK55EuUA/c0kHau01BhnD4WWb8iZQ9Sm1
PP6HbRG1h9IgbVheTT54+h6c58NVXG1HBaswn+awvchUPgjdRb1MsLP6r2GYb4VjHCzsjWX5HRjY
5/9rclISkOxSS+vawmMThZXntwLja+7p4ZkDclkbKlH3Cd3ow1L7ckKbQVUe4pCeAJ43IkNj2F/6
kJUWmx8KkEpKsjVOXYt159yzJUe0LXoyf5wmyL+kORwDbIQnAFFN7IYNF8jqwA6dmc5kOFfiGDgd
ho5Coq5ELPZrU+7E8nGozH3+RpZ4v+gp/d8zQQPJbnDWaMZe4njEjpKKFFzqrxNpMD98NFhLgeB3
1OLKn2AxxJdGubMT2SWRuDOoS6O9RueszaYXHqF6OywhN6gFTKyEfwTNZqqxpZAAwKRmQyywi6rx
31dbVuOVpNljibAMnAf6XhRMvpmT5sXznHgh6rXEX6lhZLTioRS9Rv8xwLAkJDCpEWIOjrKbGUW3
POZShNtiuUHJ7Zo5rGcOkxC/RQOxkL5I872hpzqt7+ra/AQKQ98I3eBY6RcxQXeImEne+0TwI7U4
iq8zLRWzgSbCK4z3vXU0KSmqwbxwAiyj8SiZQJQp/ZWlV0BOiEOvvIdzOB/GGZeT2BMiGpyBL65k
haF/0khfcG3Naw6w2jA0YY7bKJ15TkPSoOHvMJOMikXPJHzDLSAPiJ4Hzc0A/6sLV7mr7AX7C3ys
lISQRjVtCQzH5Fh7Lb4VzV/YbIpkSsoAF4AC1CBih7Mi8jr4GnZs/VpUSXwYDdSPWwwAzdevnRDv
rU515/qzmAgVahVBHphL6uavSdGf16AmmcUr4PQ415xhj5/VJOsAKBgFLxi3MZaIkZe6WiLy3K31
zYSWJ8rDYVQErIY0iqgcLsgtc+xvLBeb5WcoZ6dZMA8tJkurrA/GQdlO4h+ybk5G71ZN71aQx5cB
wCnzGY5iPyeqqknfTG874ljpHN5Nrbwn8i6gfyC6ECARAHFxFQazuBEJxPM2B0XIhzffJbF4yw3t
2lXhFee+nr6Xne6M/Era4jibdzJw0RZ3pVKbF32pzuG3HJAaQn2Ra2e59CCqQK9OP2m3zpo7yZgO
KRnbIVlY/1scYtJDa+pkCcjgkGaO9H1L7CNvz62JEiP9seLvdMoOmaUezfJHopmjooiScBQfDn/Q
LV+k88LI6EbjxjubLxXZVIwVPd7OiQWAQWjrmmTfy2oxoPXGOuLLcSyI/4o0uGPM6tbEuTUQJ1z2
XSFvcUpmQN37QN13dUFsT2NChWQz8V13zP5z8S427XtmHtOGGtqc2Jl504qSn0d4SKFoI1at3+tQ
Erwy2WSngMKWb5xAaibD0vMJqnBAFn7Ib9P1ThYf8oScv7dpxzkJ2rRJnuvPyJkRUi5/sL9KsXkN
F/K3TYeSHfgFLzEzXPjQhOt9IYYuG3PjYh9WpW43Ks/RZzS1r1BYX00pe13NWddZyUAukyHeAbzc
1pemQUaqRU/Ic47BoQ32rqfa7ln6S3FwCkig+wxC/BVk78G2bitecVdf8fMPreLuU0drkccoRjWy
5dwSfKhkYKdYc8df3AWb4LtcuIMrqZ/2B0FyyTIMNRlyWxixGsq7HECB9iLOyc7ECK5jy4jZb6KC
CqQBdd03RNoTdRDDrwaAEJPbN+3GHBvrKPBbS/crkWFI2EaBcNCjrwSWCZ0YUPys0vQNLcMQvl43
DCa1rSXCmZn+0nIZdjLxBrNn5wtj7cInPjqL8HrpozhX3fcKjFo0cnDyWwh16VjRYUmNdQ+lPaAn
PXR1FHIjA9jt41fl40qlthByI34japU+51BAy1nxexweKk6BB+CyjY67bFjIQ/cXeFM6KyH8E8QX
xB8KsTpsi8p6mnkp+L8utZ9grlHyqQPnMaNRC0Prsp+ySA5UwFncKDdRxHL9ZZweGYfzsObnJoEn
5JodeQRp+nu/VczJCxvmTqBRSeNWAXVgbAlaxO7VuiVKfOJRJoh3BJeuww5Iv4kl72ORFkPW5Bb3
L6yO+Z88yi6R9pFNX3pzqsSTWb2YqxFD5kmbC15NqWUDfG7cRudSr2D6/GEisRVIWBYuiKc0myVL
FitUYIvOesu3tP2gfmsN0MXpnC7ZQSSnghHAx6Rd82Ck3ANh9c0KUqD/lJEeszQ9xMHDYLijQoXs
jTP1aLIxFgJnoIoqblJXpDpZorCnfYdphvuwd5ZbyU7amibaQn6piqbJaZdoA5VuvCV58oLPyVU4
gLm908bWOSujq7Faviy9KMSmggWds3LvP1KqgPQUgDWq7AejKCul+Kj0+SEm492heI62VU5H5axv
Bdz6C90LlFRvvZQur25qLvEu49EqZLcRRkycE40s6KWZAHXuDEM79mD4i5gaJgKxlMHXOjkKDMBC
YB3muYQj1p8TTwKT3vPRTv7JvGeJsMNUlJ4x43VRcJ714BTxTw0Uxols5mOp2+PSVCkSzVyLSqtC
+2YzGRJUjyPqZz+nNiX5CxgO1rFZ3wq4Mbt+K+XdMXs7yjINNsJiNwqWQFn3Yekecox7M53pJjBK
ujx1yklOM+OO3HhPSleLekqRCZz/jY5Mb+PRKJS/NIn++1//43/9z5/pP8K/5RXxMiyLfxVsEMu4
6Nr//Lf5739V/+dXvT//+W9dlchwKbpiygrYFriLBr//83WPi5A/LD1pcV0OnYhyW2hiP29CaeR6
nEmbyjtA5BqMAHHpJXs06jC0J3GmNPPpX//v35OKjBl+SQCRKUJobmZcDa8w/tkFmbKGyy8xF/G5
6bryY8jr8CcMOJb+//65yUw7NLfsPRZJZvcKhwSMWinbRy5NMV0v7z7veI4DlxwrKbUFkUKxfIHg
G7VYjlnuw24bKf2U0m7ZYrrHVzlqtb3EkWrHrQqTsi95fsQYOoMQuGGtst6NJVaaSjziVxtMhhRk
2c0UVqDpDMpSJC0BpaQ1IJs5aWywtfIVcALmxLfKLmpPvkefiNuF5PJMqcfjrg+0OSVmgronJ7tq
PSa3A0KeuEBdxaY62//32xhSepKHCHG2iCuvOww4KjqJBjiVRHs2nouuvCzQ7BphvoYB4w8sJviO
2KdMeHayDCiClgI2A2lsHE19PJZdcsz/N2Hn0SS3kW7RX4QIuEwAW5RF+aq27A2iSTbhvcevfwfU
gpLexMyCiglxVF1dJvMz956rTEf/8DH5ybZCkVGwqp7Mu1+BzmEWawN2wiW91ucaiO1UM7lXi6M6
zaeRYiGqTwDMEFCXRby1GsbfOlETFcVQP2/FUeP1XU2F2JQBQVV8YygOCJA8YzNr2uMY1qdYic6x
Zp3ndrxoyEiqS4GSB+epqqjX+IlY7Sl9hdtcltmlePFjt2vNdz8N3pOgOSjzTFjO/JJ/fzy+1OqD
JfGsPDB33RuTbRMYhASs7Y/xMcURwzQkJrT2pHlYK3bE5HkRz11u3AL5yQGEoti/9Yf5vkuIoIuh
yfb6hIgIpY7uIn2QgThZQuc0GS4TYofiZOyG2biCp15W8c0iBqHhXL1pdXXV0XNNvXIN6/S2Ic1p
bt9Dab+1CtrnFoDsnLwG30gnfM1umWLtxs8QSJi49eH71NlerTSXCXpmI9RjFnaHuSlJU3PjqkAM
pYfhNiUURoFMMxIm27CtmFkix1RSM3Sd5Clax/cWzeqKq5947SUITrWvmY7FSerXPhyvHUmmM8Bl
JgHfbYdpCYVxkNsXf0Wba1/U3DqvxU8WscH4+mtxT6Wv6ct9Jhuj19MTfZmNBF0/LBbiOxuZe2oz
OOU8wIu8HM5oWkxeZd+Kvf9+DDn//xhyLKBaquoIw1LFckz97RgqioZyLIHSpxVOABg6gHunGWZs
E6XdEuCg0uXwoawFwYk96gCoKZIP4PId+td/O0Y22bKJk3Jj52mCllDJiSPzid2F9h9l7P6qkOLx
r0c0MF7nrlkq9TMgoACNQDo9/sNDK9Hw3CHOGf2cMVtpd0dUtnhBTL93myBGg1pie64cvCF0x0sQ
SZeuhq7/Sp3hS1mAe0kBa35MEBCMFOdILQay4qMKatqyppdAnDdTR7RhY2cQHRV665hN+bFS2Pfr
U7DswFQ2kmOGOZZwxhXJBQ3HUZ3iO2EUK+eZo1GtXmAtjdRVBKnFKVZLhQNjJXW6Cd2ui5U1YlYX
dUA2/P9//TIN6NhTvEBpCfoyslUE1LlKsOrXrrPXwUG0UEoD/BgFAD/gEgT4bfCGb99FQ8RjbWxj
L2U3oOKbMi5CzNcpLm/v+akYMn6bA9SZChFKLGhwy0OVAn6bL1lrIZO1FHmrQnHzCVGJSJt5VYnH
ALrRRTuyPG3ETJhrVTvZ2sa3uNHhEd3LNj2MncATk3u9FHu7StE3q7uAXWBGpYvrK2Yd4KdeUgYH
aw6Q5MljmBG2OjIbHI75tSOOs42rdULq2DiFB0klUX0B+HCqh5HPj0XpmeBILj1COQmDNH3hRaHq
VcZT348bPlJe1hj7bLUwT9ODbUH1NEtvRmVkPL6yxaTkoZ7UCX/r7xKMRwYKRDI51hEeRVBnuAXX
LYkKwemHxcR08yPrn1r3x9DhXkzAfJTT3uqn3ZBle9T0e+tMfhoWbFu1dvUGbP5YHuapPHQ/dJ1g
UD08ly2EuYbdmo93t2yunLZFcRDyWEQPoQXYLepDa6GFl9kBlRgMT9tjMeJFP8tLpNT7FcBP87Xx
OBmHwLz21WVQ9adVxOZ/apU9F/ge8PbOR0Cb+Caqa5ZigCBzZFGJ6+gD4aEsOljmWyhhajSdIwja
ZFC2E64Oob0nCi6n0tpNY0BubbofcsCa69pGhlMwEF3lL3k8Pgwc8WPx2eEm7d7YbT6HyvSkBvOj
ssBH4V/hCYKmSCasiDzGNOyyI80EL/CcdijYYuws5vq/n1Ca+q8jStccW7V1VeqO1GzpLH//tyMq
96chqVJmeDk0TB/hns6SLlFL2t4sNC1xnEoYVNs5jGvs8GkFqzQy4yD2+j5N0GRxVP15jLGQ86Nj
lZ/R+v55oIIvjc4itGkseskk+pnpY2a5Ih5CAtlQbi0RejwwYakN8I1UiaPVf3p4w+ivQ49tQvpx
hgHDaPZWga2KQ1aQ2gAiVziglowS/TGweJgZfsxOMsLTZE9ED8ZE3Fo2KH5zBBFeV22ErKOpVlPi
BGsxtwT1dFm88XXkqUbQY8i0Gol4TX8r56petRwaHD/M4I0Qf5q0A1yHMduvRoFmEqSF51B4uhOf
2F3dou42u7RbB/08ujk4NKWKQzesKVPisMbtTc3kDmaJWqpNkOt0I7KvjgRD/DC4YyJ51ozYAjkY
qLxoaYBxxkKg40+wVY3kodTQS3oRVht1oPDLBiU7txlIhNxAmUHyCYBjEbFSQRH4+0L58y7Rsay5
9jSi5EINZa/Pzu/gOPrdnPunkm7WwKEKhzYimzI3fxpIh9XD/I5cj7gGzreO09F/yJ19j1WguNeW
irFszoWvnwkyyHwU3PphoKd7V7mfEUgb7yZvDa06fmKd/tdqmRpVLdGCdBHRJ/reHaQRpRKnNkH6
UUNcNbc95+HwCX39VujVtcLR2arjbsuSMp4A+e7DbyUZ2izXDh0Ni7bGp1clBDAzkJbQ6ZBVbNAg
jrZnJ/6edxHlcC6JnNqrmzhu+LjXSENyjPzaKa+1C0ObvbbWTtopnIsDaay1SV5yg9BX3+VZt4/c
8alqSdoMIZE18KEV9M3LZHIugetu2ONsSyobiO53EcCwXje5skuzeM85cjCs7LnDoZ9evQKhLS9B
9IELVngFMHdELdn1Wfk+DrBxz819MpvT9ILinCo1JpYhKWoQQhggrpPG9uGJNBrM1AsAlGClurk5
8zpyEPsR216n4m35uGZfRmudje4WjtbDeeRC2yTnUOx8Yr4XbfJKWUVfTLZ+R4XFDWxRo/Tkeks4
3knq43ERi6TMFeOZY/8CeUPbA7J668uduwuG0vW3wU4g8VM86zfJiPyXmzPJE57Is/qEbxqDkO45
n8prAMepSrbEPWwGtdlyMYBXhbK6NmIQoSRJJ7qHx/61iT80ct8IUlb1r/oXg5pFBrRy7d7cBsYy
oGp3LVI5wtKksh22J3B3HjE+0qgfhHls+J9EKWyU5kH8M5Vm4Xf4MlzlLBpa4gQ+69B6I1MO7HZ+
hlwiR5jEhKNgsgHXs8fci1WQ4gW5E8jBw1TH6/RReGB4V9bOiMdb+Mi8lg83G60orW824bgO/zrK
+lvYpTfygq7KTsme7FqBCsddhW2+8iKu8KEu93lqYh0lHSUaV776NPj51kfQE7yrknW4qjH/GY5G
RfTYqqcyyhGHYUtEZhPgY+uL41i57UtFYkV1ZlFzpdO6CVs/NcMN2pPqe5PLEsg5RkAPV/x/ja59
7tXmpYrC15F3iuN7p9x+1dn3CTxh2p0CkJYfY0YKaQR0jo6iGH1vDgIiHRUEAbyxDMIVCoP4C39O
t0NfJVnypAlHnr+9s2QbvlRanMEJXrvjkyzBIxfKaYzkScvmE5kpTXJRM/XcKz+zpNw55i0CEwB9
tAYpF1esh+CzNADkj+Baoouvbgxcjix/tgMkPGW7/lkyGoj5GkaH9T0f0lMpIYP+7L/lc0jNsx5j
xf3vd+EyFPj70EB3DLRVpmXRXqiOpst/XoXl3Gha52cStpsNkKruQp1LvG9h/beBisGyLuHMUz6m
Y7NdLr4//0UR1GJyNTUEbiutXP9W4m/+VhJZ/t6IWnf1FJzCXw+ih2X50pYZVnWnie6sz7qPgl36
/Z+POElSemxBnOE445Bw0lBsRBqOm6jhYptMZ4BOQAnGc2WqBTfM7QIYrNHihG4tpgARDDH8IfmX
0dG529jTV82cf/1+OqXhX2ZJ4Anw6amsphX1gXAVrfiemHA9OQIo8wHmb3rHLt25QB2p97C+Kif6
ReIVOjxbJW3PIYSpmgrOiYJvfFdGrOQCPL5KhIffnhgZFUb85Jvav343QGXHQcynOA9WBkbVhO0b
iGDYtsI9gy4cPeZkT2vbGV/SWLwiI8ez08jmQDYRmhGVTXl9YLWvqockxjCldvsAWcHubEfhfSz6
W3/Ks/z+UbPHSl6b3nguHuue/ehg3qUUm6A392WIrPcnUaOb0Aw3cnUVOE1kFmzUMxRfZ7tt7nQG
s2JBSGUDg83XGLJLiv4FoqkikOFjMg2AGxdedKhWvd+iEsa1KdR93cz7MtH3Ld3AQDkyDfsK8lIN
GljxX4VqvBg5XszaeiizCxaVEoWVUdRNG/ahyC+IpwI2GIK0SGj6kx4d2boqRoaPQFGQKa9bMr+j
pkJhT9AtgTEhkHiDLnPyITGwfObZeV3nbANH2VIqAw5V0aNvkFSrz8pdueflJQWOzwJWoyk2q2Nn
/qoCZyNwm7hRWx98goZCy8HxZnjJzw4focmOox6PlqkwWtZWgiomIAkmv5oD5sa9eRIdRAKnXSuQ
kGpeRmrzbYQVzrTJ7q7VG+Klh40D1C70vcrLQ7qYutUnudXRs5pVsuslFlBrsdUiBq/JGe13U7Qt
2vrq6OmVXc0lKoejQN07Q3BD4taAep1IbjKV/Z70MoMzBeVpbYOhJaKRCtoq2Tu0sNfARf/3k0LT
/3VUGOZyUghLk6pmSirofx4VXMeyE0ZI0LOi8L6ybS2Jxqx82DRDNtUAdIkPM3ddZ/b7QOkmzGqx
aPTXkkS/ahXkehStO7NkhbJ86/883GBnPbnuczOe/3rMURBO41r9aNEMjUAU4Q89/fUjsr4MPhOt
DoP175/j45SdQfLnRA0YcKVptXG8vMgukOSl9HF9R3JFya47Ifbh//VM2D0QN8AU3kKiCssSDq2a
SMdtJhJQOgB5m1xmcGAdIh+duse6EBiMCgzjOSqJvdFsnS+XE2yYjqcAs8nNNsdbhkhioV9BfcDQ
Pw25tc/6BCgPpfyq1gHwtBNCQAWgG9PE2N8Y2iTAOjBykgy+V6qKMSLIIJIGQ1SuGl/L+BCakj16
h1wvcyi3hWJshs5RvSytCH1TDNLftBiQH2axFf2auVHJ+gFWCs4hjVW8U23yw5jJz7Q6CAKh1f0w
w5C4zaZALRlETF3qmK2LzaCjr5Y41DLpENspX0UZZ3wjGKxm2oAiRQdSq/g9+qIguoQm7il1BLRY
Zz5aNX3GVqBg7aP/WIKzrF++b8AqbAzS8tJyXdkz88ZhJDoYHzdAaEJoFKicoBO4QJmW9E4AobfI
l3Xa+JyNgr2ekmMslQbSxnpuyF0yA5Kxp89/fqZwVdGZA9cjv7BAKyBcfIDRZnlvlaPZFAS+6GwY
GIcqiI13sjMuRe1cVSRmKAlcvQ4feoc8rimfykp/MsP5QMgcRX7d8FVbIsmol4qLYeX4OGuPwgyy
D8GzrY3qsvEmjgpCSkGKIV+nCuqogjrM1zX42YTDieXvYDG8KI/O3kI3gfTNb8y14OgLRiz2ztkI
1sMhf7cYtAjwBu0Pp6rOWart8Lq75p1WbgLKzABauy0PZ/x0yPTVPFXFGovA3CZbxfgWrPkcH4kF
BajlfMv4u2wwLwwPLtEYnZ1n/C/H8Vsf3WbO4gB8IA6VBkk9XDmbyrCgiM/MI/SBLoDrlxGP5vpf
Oho5RCEl6ZADFa6dHRFc8uaZMHVhdo9EIO5LFHNaq5H6Ht8yi6yoSoc0dhicp7aMb4BGENHJm6H4
twIDggkOfeZEluWlQk9h5OERSTw2WGGY22ZE6Jb4r3ikXiJyVpigauJVVRwEdsElxO84qKe0BBU4
f9PxUzFa2/A1oe4h5qzdWIG+sWkqQpoKGX1NzvgsAvPFR/qCYMZOftjDt4xdMxw0dxzDQz2CDQQC
eZQjEWcUCKbTPeF1ZcVXVa+tZb/mv/PzKGmZObmtFb2rk/neEGtlFMzBOWSMl75R38TUvwn0B1FO
kG28H1p7x0gAEgEGBbdhu87CejOwNPOj44QQre5f80iCORuhKBVYTZCmO2tGAz0Y/h4f3uQ8Rsi7
oKAJwADIX1nww4FtEgey7MSC+antrUcWsSBkJvwV3W3Nvs7fzYDFKH/M4VlhCJOIYkuPtPXXdkWp
0BWANkLPmq29C6EsVb/r1vBiFP0zVxeaT70QDzAwOft1xsdOUl/hHEExv5k/9ZvFfTN907szH49V
V7yUqDpMZhEThFuerSWhNAFCRQ9Y6r1rfESrmPwLX1/VsvYwEEY135q4OepGgsaDDMTgHMYkOSgz
AdycYhhSp8Db4MPCqV4Pxsk4fBNz4OHkLQfrNXrG8rkzG0TNYBckgH0rYliOJGqo9hJrMGCjfc8e
KL8oZXvLHSRzju06/bBlZ3ZZnQz/raNcY77mpN1VNY2rTuepQ5qM3IGTaGPtfPKUCmLIkT3m8TMK
IBG/q+/tL6N/YWvvE9hRJcomvMD/bkBUki4A2u8zxU3fYdGiPC48q0UB1PkkLxgnh+ln+tBmyD7z
prDI8MJdmgF1nt+yLn+z+ubMf4fav30ZP3uRoWd1NnVNVFJkHVjPHFIV82kI3nU6KrBATEyMFTCF
BhCIXCph+at7BoioQq4FDlAGvISgL8bLSy3k+qW/lxmwApQ3cj+eWyY+i7Ui6LtTF47n6gkk3i0x
o0clrIfgE51wG0x7pZjd8B4SU6Xu6q/4gLM2U8gfLNcsWKCMtNHzcjpX0n4mLvRZ8QJcyf5z0PTP
4J1sWiqDVwezwyBouIkiLt7EKM56lDHfZDFckrtBTC3lm2vBaDURtUx+8b+qF+1f1YupE1KrmkuP
YwMS1P61lghLru82AwJqllEZrVUSXsh064SPBkqx4/SikP3OqV2BB0HDV4OF8p0ZMfI09AjDKuF3
4nfh8ueR+rQcP7Q0UN//erSwSOW72sr4+e+PWCtKdo0CPfnx90ftFV+1sBoZmPr+w0NLi1lkOYfX
qJBYfQKprWuVdQrqOo1dyIijp+BKLTVErmYXM4vREaVprFcJzey4S9vwS5qQr3NLwAUBi77q1Y4S
Ip8/aSHYa2cLXXHCIt07CE4LfVimcxJ4v8bt30ZoH7tgwofq1PKsk+7gWb38LJwJKoJP4G2lUpJG
mdUeBFLi1eyP7bbIWTgHsUJqRFAspQlqC1MDIpyaeFxUP0GvHZVg5XC+O3n6aWfY2UdpgOoZScKQ
cXSfOsaojm4eqPDo3JV3trJg0yqTWGvuIRguIYnM3XvIMhWIT1m7VRZ+5urUr6kKMzIbCNIKJFgD
DgF7FegcozIpBeJiIEhlBL+oIU+AuJ4hi7C1UYj+eT8jTimU0n4VMAnwvdc1e/tNr9orIoPOeVYA
Z6nuqbkRLvsLZ4P6ihKTsT56Xcby43RxcuXeqf4DIRNPZj+11b6x0Z3CS2EKiEB+E13YNbkN1gnL
0k5O1J+69K2Tjtf5yA2hoGiVwvoDRVX8mAOVysBNn1NenGH4lAnHWRru69Hfqah1CI9IHtp2ECpW
ywgH8FkHMVEh6coZI4qS6MXuVNSEFangssr0Tgu3Mpvpei1vii0uqfLdSMTZqb8Bgumqo1kj28vN
nSnsnZ3G7owvMgUG1PfdLWKZiceDdDUDwb6znwkQsYN6DdH1FhsDnjqMgTPCZotp90JwGn6Nk8km
htss7W5ZPNxw4N3C3r+yS11XjXjY3beGy6qNjHX0Ur2MSUxG+U6JWEUkaKBNzjnD00bNI0HY99iF
UvIFibNHqdohp0fy9j34qAie8Qcf4SqqtbMWVOsiaHe1AciNPVXo2kP1xCegMZ6iuFzH/PtYx7Ix
obvC3Vz3uOqMT80koabIeO8110jrTRT/IOPqFjCdxb/QFW+QDl8VJgeGGnBpHFsQpE2xHbT+FO3k
TempfBsypvsdUM6dT1BIx0DBfv7K+IUySmXLerZlBD1Q28puD5oJAJiJWHQrbcRYtXFUmcFViI+f
3gJctNWV2VSYVtfcsG/aVD56vYe2uJzybkyupd8q10mBBO+QNk/W5VTAxtfvNbeOhDBjoF6xpOHF
9ANx86PB9Nor3UaHYGEw90dKVNEnoEpFt4g03GQLGgc7joitAaCZ2GYttLzMsPcGfGhAKE2n77EX
KXJC7cl4lpXQgHDAJ2WA1m03tIhfMAE7Jdlv/jM/eZXDTDICrBFrduKRvyvhNc4z2Q+671VPfJ0Y
rT4mzzRGPHzAUiyiLUZjB2S2jq7Ll32w6LcYWzvV/GR+X9QjHaic1sBFFe6bqaAFJfE30/fU9pt2
vIfgMWGK9AnuW5Sa+35XIq7tVPpNOJQI0Chn67TY2eysfOy8bUTTQ0oQnta9Fk37eDb2uOz0pH5W
9JFYrvG5C+pnm33NsDKjcO2MO7NAV4V0vVG4NrWevFRsqJgKWpiDegtNVzXOwgBV3KKL66GrpuZB
9qo33eNzThmOU5yMveIQNJq3Zik018jkiLBobFBus7b5H926+e/7TkppGYaKztwAGqUb/+zWs1bx
m9Cn3MzNchwR47eTfBllQqZP0VbhLzVnesFmJypGZLuNSohUaZQhAsIsDslQFhMhf36a016nvVWE
r4WfoilfTsw/j50Ys46Hxu+1T0sJxMOaJvSVrMdLuchy5jvEle75988z42lYW0PgvKID7n8orfBN
VNphX13/+umFkflP4QS3669nQFRoRd/STOkxTwxShPRBvFkTBfqmVE2Otf/0hCw1HFyYoE+2XTUr
J9d+oCFp191IgPiMrxx7TMUFQ5batpBhceRyDlwbxues++zD26WGwn3uDmGFqLpmeZ2bFxBasIej
CehmFWorc6p/NTkb+Li0H1kj4H6T76rFtL3galCkR7PtygLWXmJgxGbgEbt5x1IuLTKiKPopoEfu
rgg1lx1Z8WGO8xd8m8Qtfdta/X6dRFkAh8G5BJIWKI2VJsEKGkqIsLxFjZojgsoVYi9QGEzrTpXk
AwgIunXaot/X6M70qg9o63GL9gUrvljh6RqKghJMSNRMVvoLKQtxKfx6bIcZ8Pp1peIZ7zAB9mq2
ilWmcWVUVCt9ypMNQhegwp0Su1aUCyx9DXzHgLT3aErUdeFQlBQBwOvCSUDSxNjGfYXZFokmcSmv
o2p+ZpO1jPihCJqFcwpTbug4BBLcVAOzD9UGx9eaSOMyNjBqtOhNBepfJ9aGdR9REltx96Il8Vco
2A9qWtu5nA2cmHwmtLLCuJbj880gnPOXyYAmBvdAzau4akeu9GY2OkohuycL1EnvQWK+VKqVIy1o
4oNCrtZm9lXOD/RUW8xSLXJqTHxJitbUn3zi0v7xqfdNBgtZuJXqIcOI5C84QuQVuWTWMHvims+3
WMU9ODuevCsty/ITqmzXUO4APzD7G+jw+fgmzTnS7mFMnrD5GFFcyh1qSfytA/5WVkU7jbCzLsbO
icdTDdZp9VzWDUdgt4sQi/Uc9dM0w8DAuY59P3oQni6VVT89JcG7/qvFTz6sm1cE4LHGrg8NR6i7
+alCTQ+wf41uNLLu0WvbiItJyJ3bLjDa9xAT1rAeatI5npSTqjTnFtilHRKjpm7BZxx7kJnfCoDh
KFzKqL9UIEXy1oTqekLXemx/iCJfRPnHqTZOqPzONNFkcCwxWFSOG6LpRiw3ESwd3sRJ0t/8aEiF
nNfTfYlF1rXR06LiIAkZyOI3H3jDX44O7YdYc16vEaBoWn6GynoEqn/vjeT4eozQucn5m+hK9q0a
4hYiqjYxGYnPPM+sAw/vDgeD2Mqg+8xRuEwGlzScuYlY8TFGGvreotkf3x3uCp8x8XsquxvZF4/q
l+H31zgYrtaV5LJ7nBp3SUSF6gXC8FT+LAbYoABQrKTrtJu9Keo9uyy9EaLF60I7gQCOhlq7IcAo
MAPkuG+1jyqmaBDTickc7tw+GXeC+cE8h15rH2jit1PVQPzwDyHyFhzcFcmIFUPPtjjqbFPtUjsW
5SfAk20lrWM1mMehN4/Zahqe0QA/N0X8mp2D6oRsz5MJqlpChStu6T7AIF1tOnHpbbQWBrmeLTYt
hOfkgaJUQVjvx2t0MxnQsbGh4nLL3jrXnXV2CvUMRXTVJdUG/kCMnhNuJEvExFVi1nO99VZH2zBE
373Kvrpk9GRZk6iReiZOAwyfyXkJuUp2bik+5M0eiCwEb4svINwyMDrM83Ao0N7M/WsKZ1gh4KBP
3klpWKd2xLJj3P3o912F3o9YZ8/X0mte2hemIksmHoxH/jCN3BWW44KTcQXGNgtVgiPsrWrqZFCu
y0Rb+z+lwMIx3/IUdlIN5D3nNT4xdzyx2h3KfqcqABiPcHU6J793znyzvf6Ykw2RtaiArA0eU4qD
bdRm269HGc8PcDozNvW2vbS6cYaycRJANTf8oyN1r528sbMIDg/3OxzzvAL4/JgJCbeQ+f2LRE7o
GdZD5toDivFU2PfIzu+lROJsbAMKjVmW2xkbtJa5teHZ6I7YpG4SCT2NjAed2Cwty9bIXteD7NeB
xSeIuDoqytHwOj77sZGi4gS0zYlghOdW9GcGJWdUN1qgH23YhvbQXVIyCwL/AGQjoscI6DF6xhS1
xSQDKcTk77B/7oRo+UNXaFUMWtYFJNoFSyxnfSM+s+Ij3a9ksKQouhqTKMj2VrFxiJgSo3KM2l2q
MCeGheF2dnGy1PKIXaioLPCkAHmik+p9SQA3ZovKIDvFQhyx2p6c+kH8Mu/3fM2TJys3n0YbkWmr
vgaMfnzBnhXSFgKpPpyuBZYmwRQI+uC1Hatrxoba6tHijjbhg5vEQNRQkgyqXHL76FjsSmSBuZGl
tKi2FhpFf6Ioyo4+hM0yhAAzXEvTRNyJSt4Gsrgm5s9eqvhkR1nZWiuDZimUxj7lA1vQZvlbS0yb
vrc2YZtsa2QMQTdvo4wcO8gxg7P12/kl7bRDIIpV+UUJQDW/Sq7+W79wUw5jDpJt95RbqTcWBuGh
2LBV85B+TMqqhD5RiicD9S60L1o24pqK/a9kLRjinkOjxrPmHJuqOxmaw1q6OKOBdXUZLg3P2a7U
c76rsuqmtcGN8bIbQlCCe8Zyl4SxGlMPkS0WLQblLIGOMTFN1SGm6MYHtU8ougOKbn6bvY89J2L4
0+qppyqlN1mNFwcMfwW43y20ZyW8pl+oAwfkKnuHs8m09GM3zUeI6se+OIm+38Hu2zn5yn/gfH2O
wXOJRx9fIlu72b28mgGrWXJEk0g9Jy1awhHJz0ljsRUTq4Bx+X9Jwv693DKlJVRH6hqeAlPVjH+N
h5rJFr6QOJn9USjVzXRsynW/IGZQDWK6Ox2+Cr4gI2+6J9+qJkbaEr81JWXlkGWojdRyeYBibikV
/jxaUtD6IpUc7XQjmk5+hyg2fk+GeryEKsZp9/ePoKv2v2I/Vi8R8uxFAhDgjIn7ASqShmWa738y
22A1lh/c+kC7UltFtBXqcXfJFaN4+esZdCjG38gPkaQX/uNp1PRNromEcx2S8b34DN/rkVA3KzKZ
rqJOWSkZ+Pl8KHHS1FyCoeHQ+Mj0XS9I6xvH/ptf4vCZIoewdkatbqMF8IES9lNVvqByZ+NdV9J0
pSQYNLO8KN2yKHVMCEyoAWaBhq+XaOGu5y3X+nytxeYLU5NPBPKEPQqubxtr2LLJA9IeWAlxQhYV
bBeSTZEO5PL207AJWnZfoiAHDocTB8ki1NdQewBquTU9ojbBRYTFOPtlTSxQNNX2V8aYtpuyRw6X
Cbb5WR+DSxyyH7XVXrna81Wjp6U7LQhspDIs/LBIrerC/tbnyavSpUAPBqhTPiZtt2zx5Dd1wOJa
dA4XJTEDeTd8gBm5RQxMmScSWz6GPZPMdiJ8Z9DTVZPWiTtE8Qe6ua/J1qnVK5XbvBGpV87GT+aA
CmbIzpvHUryGcdauwohA3hlappstGm01QScoNHKmFWRqbhboKgljCBz6wjQpqMYHbNHFxIi0IJSI
6acOOYzlh98qDB9sQ3C2az9zLbhis7+oPosPTQwTyOj4t6Tjz8cVx9faZBHFJ4A0qDXTk438ADi2
WuNPxMI07cmMCGgeEkRi003HEVyVyoFQslRMt7COHyNlw+TWW1XrNmHByq48wDWTg/RiVkPv8ixI
wX7CST1ywRkP00728Dd31hNwI/l9QoyckyaOuYXIrwQ088HQOWwMZ89v52Vhg24Is0edrkaSjG2w
HGA+nYUf/IOP2cZeQvCAx5ErZ4GUMgcMUANHLxSy6NUiME1D0FmSnR6ER5zRR6NWj7kvj3K2j9Re
p7zyj5l1VNRbxUSNUN30WVf6hey1H157WR1VK+Jvx0PepQc91LyliXLiT0eAlBJyN1x0w16H9E6L
siLKCbD9sR3blQOUHAEwlB+z++gjbBatPCL6P1ENnouP9qq/TBszeyK/ADeyRqS0pwfzM9exvXeK
EKCwvgOjkw7zfazVqwhwIXAz5vEmViy3rDfl2BLwZ2waYytG/U7QGNo9SKwaK1Jt/qlXSCYViLmi
JVz2cwYsqCb8DArDUQ4wz+RhkGRSKMTMhPtKlnvVCY+TMrpoMFYqzvBwrA6TEx1s5vn18LPBymkg
k7drBAj5PnawEU9DR1m/ixsJUiMmwOR78cFsGXEgUbZ112wdbsKWqRFSxnRItwLtaF29NucSM6eG
qBkTcDctqH/rUZnOIyC7IDjWBaY+i6KAW1gFFx67z4CZ75bMHlmrPXISBPn2YyRuJZ8EzJ5NT6LV
QFmOQA5sI20is8AOp2m1I1UvHoa99FhIMbga7uxQ1nkVvsnef1kMbA7GCkw3yjicFetba37YzpeG
QiRmOwqDW/0/ys5kN25l27ZfRIDBMthl1nWmaqlDOCWZdV3z69+g9sM1tnFxDm5DDcNwOsUiYsVa
c47ZbwQ5nxhwJ5IXmzTfmgMY5xChZqAeCEYjtgt6/rLX2xOepZVRFeg70KpRfTbZWgZnvRZrUnk3
UFBRsyXohjqESLqyDnGrlt2hDnOyvnc6yj8d5V8HeusknfaWQ0A6SbwrZCHs63bYE0u7Z+3m6Ycp
ThZaJ8w3Lwjenc20Nx1xyHBnKqehQQWF2bIHRBIor20CpIHcVr95S7Xy0JT1ITkbF8amy2pcBcp0
RDYMnhW9GuGJuCujSu4pEoAZYCrlXzAfA6fgxmW9TJiSOih8+4SRGrjFmaQbi2vVVkvyIlnwOg7B
u5kPrpY7FVZ1521mKj7x5Jx9drPlHKwvLqexMo9K2xzz1jvAL5Aq1sN2fCi/8GEtOho1xaicO2IF
PLGsBbHO7evoZOuwNGCIL4LU35W0oAxi3Ztdlvp731dB2PuEYK2SQntKZfuM27YR/ILErvkLoti6
kTZtBAToVD1Xo76VtJYNKMTKu4hoMPMo59biN8azWow7JRl2+Mw579W7pXbPyxqK2Ldv0aklayGn
y+/yZjs+Byr//Fu7BxR3wqQX4g+PIa8d0BBOq1grKZl3RuMdPPObCmwdkIWWX/s+33sTASmht+3q
ZJtr9Wb6YH9FqjuGzVpb6onYhfpEQgbhIYLCMdEPSlYwfBkXQQANRrvrRX4GTpZMF9HF1zoZr0Zg
XXvEv+7U0uUMkO+zS8RK+2DWcNaBKVb2SdriqoG6KEbtLBc6jX4lJopU25tQFJ31HBClYPAnLDci
LDe8p7l3afGtt4vKjylnJ5QqXw2Fj0LMJYIEwIi9fiop9WFQ5+WJb/OFnGgxoB+oz+p5eg8Jx4ot
sBDZpp91IERtsAX958bn3/Yjw5KqwcxIZSWyVcf4S9Do5xwotCKxtkYmEZsH0Pfpk00NgeIIRtRu
McVkHtPQbXG+en4uWOQ91DE/s72//7WQMfbzwBNP/3yCZg0xfKlUe+bUbdMIaWJxAUyORsnXxvM/
H2dlUfDsMS96nouwPx85Ocy29Jh5mGlEFQpojLbt1H47NX1Jw0ftbI6Q6OOWLn1uq8Oy0JmidZSQ
blbXD36hv+ZO/Sn07o5oHaGkhWInJmYFayQLuiwwUbclXMVOhagTJynaGswj7lACAe/M8Estupb5
CCg/a9bWmBkGrFENaExJGkOFM2DU7bVFimrIVQHs4YTyc7e3TY4J0osWWmYRKCs6CMkRiq6mKJDl
zcyKXsddXDntB1CSkBYWrxOlNJBy9evfl8A2/W2rW9twQqqkd3vtBgRuadwkWQGDm2CI83D9sFuT
UrzuDXgAKtNrE8zkrHzCTtqGDSDQr7asQN7hqatXKPSZTNsbOyDo+MzXhS7vl2LDHAowgr5JSeVQ
Fyrn0uK85LipF6+T772I9Ymso71dLbt6hy1pX/rjriw5zLz4doOH0XnMrjVtWmbD5wwd69WIulWb
DysTJ61Zk9bYLZWB9j1soZz8kRQwhVQ30loobHNx023tu4jFORirC1MCj1UhBFvmQMTpmJRL7iqr
xNG7dkl3cYbsYg/GeVSyM3hJjREKzNXSTvaCaQEZeTvjqyTGlFCylU0gSjCHl/ns5ZcM1f6IbMik
VPN3rwXAXRSTmHs2vfS3nd5tcxnsEBKUYHfJAB8Ior8op9AfaQUDv/SBSoj4GKlYqStXNMlD1njL
rCjWwUxC0TjOmutEA3tC6DTSSu8yrnU9xUP5blX1xvok6pJNBMWERiBpMK3sRNtbiFTx7OkD1oc6
3/eow4fidy3MpV0Vuyi1t8peC7VjD5vWd9Q9y9vOO8jpUCfkpIQ1ZBqxjFNlmWfJqp46svAQnaLi
sV4NJ30gBcAdQriDVkp5VhxkPbAEF5tRVkvoaLTGoOoecqkdkkwcIm84kEng9jVuYsgTERYAb0Er
YllGT/S5t3FjIFEvNsqRHrGurdO7BvxBYJZU+j37j0NGtGQ3TzjDqfpHD383IARu1Pb/p5UL57Yj
yLaWliWEdCz7L31lFGmOmTd1vAvrJproX9XMPwhm4K2wBkPzuFHlgGTEKlAZ+RwH1FUSIzH9qeH/
939N+zW4pjVIfdGHiAaKrkDpZQVp8tg2FWovpRm9pyjMEaNFYQzO35/b9FUWI/4Jx4DoP1jc8zv8
5/MVOIPw2KLvLmewkStwyif6/52ncnJrI2NR2zyZpZbFrm8zCRn87AUYZegqhfm7CsYcRbWc3KpG
YumMJioTY0C8SaAIRuByxGjC4cILx+JS+Kiuq87yTwZZICt6OZQebX2PSuVXBb2Fukd5SELjUY3T
CCdwzGnMrJuzUcB9zUFGuYKcHyJbVGS2Q/Chqxk2JtHeLYMDJoJvkluq3nJbAKqILXiGzTjng2L6
V0PvpItOoQRJcgZXsWzA0mUsO6mT/NIcg552TLCCRtaIO4L+wzquRj97yJ8r5cAFUvc+SicT06WZ
PXXBtEN2tqqCZ1mGi0D5ADRK1glhY5yhJTk8ErKEVEpkF8D3A0AWLTgQgIWhQkexvgTeRP6FC6mK
RBof5SL1X05RpcOsKGFWKDg7NNCQnk64a3v3s8c80U9GGJ66+haPz2k+7dGt7r2WTGFv3Kr9Q9Ph
lLCzVVcGS7Rntu0Ry1JRhJNTSZer8YfNrLPUK4Kwy2HXQeGw+lN808knrDENJmiEHIoh34KeHRfH
/BQtRaKjGb/jpDvhDHqdsJxn7FA4KYA8A4SIr2miXu0AtVHwPUCneoouWCwe6z5+WkfrSJmeomXd
byOiA9n2Nvn3LmqRnvXFJZiyyzTgeteZwJ79W6ypkDrYNBi3JLtWgplSbZRfBdvIotviHg7p+xs7
FcIJHk8O5a2sN+A2tjb4Jtw3uB9WuHiyECBpS/6yvarSbjU9CEDyPAwD59h4FpEG+bp8wyFDJnN5
JqPPzODqZu8mG5LAW06seKWru4CTaVZizr1hU0KyMxIsHh1XlivS+tBOqBSH4EiHeCF6G7cRHVl+
LFEd/So/pmimhvmgyzJE3jZIaYO+a03flU48fexo4wTWmrpw1BilVCtzsY9iZWH6T+2grcu1kejb
2hG7xjT2g4lw84Q8nki+ZuNRItLIBVsTRvElGuOrEXvXYD9V7S7Lhx0MBpiE1o56cpedBFcSEv/a
QtQwQeld+gz72VigS9I23DqtuvYelKvSlRufxgjt3Yi+drv18viRYICzaV0rL38ayUGg/nJZWUPe
Xk6CZvCdM38Ic2dfFL+mvl8NcsQKyLPO1L62ICCYkEmrVw8QRNLy8Sm0AFJTt6G3bLXoYi+3dS7P
UJRQXIywk3DP4V0ctEvbrlODb14vC6ISiuFNWvK/rM+UkP+eqVumA2HDVm3Hkro5r9f/nqmPIZnO
GDQcwGEEjRSLFOGreotd86laW2VxImIObdZezRwA8c4NKVHHtTd0CpIQCUW1xb9dlwh48EcZzrZm
uAeUtELEOOU4pTKEK3j64mOKX7rkPIU3CQmkA1cNoqy6bczfNlBVYwy3sWZtLKvZtAOSYo2cV+ZA
JWHESEtj9K8YeRPC69SR58A5BLW29cYbh5izeWi1+hh5LAjKIjOmg2iYfbv9t0dDuT4hoIOQW7t5
9WzYAfwo4kmw9dbA81QfpdO9CvRDeqM5eDKBtkTahKxhVWkZlgcgtnPkcPns+fsCtxXhUdRcBHEl
+9aRO2LHdp1W73qCbmv9FZ7UMoQq5syFMM6YbAHaZGVGDQrVYKVx1iNXM+YNcKGrkM6KdSxc5RY7
8NSs5m3Q54VEdqoSTTIQXNdjDWmNaQ3hNWJqy6ycQaG2Y07NS7hW6IsIgn79jgb8pXgpDGJP+Qnt
apuhFiWsbW7z2NIlrE0a3/ZAOGWabItzt+r0+iwRm+X4Ey37KXmQfX2hejmzaGpOeRCZfaxULiyF
zJCPhI8B/99X4WNldZuuyE8T1z2rBgTExKfTushYNdFXbcuoewhxwdvbzlO2oscJtrPMkwI5iin/
sz7WL0Wm3irtMB58uyfCmB+6IQNDroqXw26STeKFG1ibJPQtg+f6tbCzW6VUVyxnpoaYCj1fbRCg
Gh6dY6NzI1CNya12at41PIzLHLtOv6yibDlv8X8eb0kO7NbPhxamcuQDSG7SQ5wh+Gw70qMiIf1V
QMvHdfosOQs/dZ5i32flTax6hViiwIdVzoNoDsgI+PXFVETWMlZUAjkqcN8x7oxdFRqIgmZudeNM
KEYVTi+EdhW7ONPoAvgRgKbcmaEkojxz8CAgoRb1zw7754vqqfnuDMHFoWTGhqDiB/Cne9faX3bZ
kPqVfyGwfI+HCVF0V/+aquBb2gbHJ/n+86skg3WHKzMXdPw6ENcQqXqWWHt19uWP4bcStaPb06Zx
LScCjBkkGrprtrGgIxXr51ctOvk78b2bo9rvFtwLGmviNfCsZ+ZEX11b/v75vasp/xpa9TvzJVGN
FmwJlR7vguEZnbioBHiSksA2eMXFnujz/lyNiMKA4IQoWfxcktiANT0/FEnSCXfIvA/Haz8Cp383
CU1YBjHglsShWPy5Tv+5NP174bOFxllaQ08kfsYjf01HRix5ngpvYqclHacwNEMYtIc6qb+BfGIX
7Wu/aRdpIaXlAh0na+nngfqff9ZWNDBkXlWo/oIGNFLUXDzEfL9+PiOt/fGXrPCxkTQnLk6bZB/F
lE3HWCTZYzhM8ZdmSvv878/UNO29h+ORZwEtiHT2IqXqd5j0vx3EL6g9unqRq/bvoNK/m9r+NCrT
4DtneLatD2MsXgyl/oT/Q2SVB085NGG+qfGpBF0KRaQHP+qjHOEkJbmsaAIcnp6FL2m35VYduEK3
3yNv+vZjuoq53r0MRU2KS09d14U9smhvQMnSR09Jj3ext1qP2XtzTkvyeJlloo5H2GqYogHynbx1
Oo8/LNyPUKK7Fm3+q/NQoChh+B74iOG7nu0zUlnVxrp8+PeFkN0HgZ45mUPz5dDHa5MTsMOprzBW
taEcaBoREecQsJqhrIftvqWo30YBmF7mXUYH1iDGydMyN0jcN36MlsiWHEQEKwuB7lslVreCELKc
jUcVVJnuhMu3Vf1VPT43GH1jLC4xFpeBUGGUM2uF3lxBbzKB8Xnq+mld6sZ+vsqqlxyB0pDHFp+U
Rj3Z6CNpIqTwFon+vLJVLmIrB1KOxVc5mDinpoYT3Za3CgkmJqJnpvhNIB4L8awOybE3O2Ly1PN4
LfimSHJjzsgZ7qmG8fuqbKO10R1mMyH9WQyFYEoaxJZAgqrVsCfnJ0MvPSQ4UCLknNO1V6EhgJzz
fXsdCQ/4IS2GMN28088UOm5Ma18hzwhauR9WEWkJBsk0COfm2yxl8xik7YOSF6B2nIsu9FWfp7Qb
vSMuJ4KM3AWiUILn4oKcxgxxvb20ON/abb3SOd8aB6kNqxQus0E2gGWKde07zKQjXMg0q8EcDuM+
DZRliHBD1+x1+BhSOfXJTa2nTczmkLI5aEgqhENFgWvZQvkgERFM0UrnmgDcAKNyDTb6biLSNqqZ
3j4YcwwaxyaI0gFcgWxJwbA0DP2/yRH/kt9bhqXRKQCppDssJKpq/rt0qqDraXkGwEQJNGFuW2cc
4m3QT54FtVa1AbW2OjyuLmpkdzDMDFiEylhidFVbRK8DQlPzZ5P680FFHDEMUJSGsPImROXk6WaE
dWOyy1WXjManatlwjow8vQsm/Ecjjmrc3k5DrqrKTNAGsjS/gfN/ZREzc7Bs6uKf/y6r9OTVlHMl
Pr9qf/5PDW296/UmSaSYDSHyxJfBshDoKbsu9R/yMOiXbYIHuKERtgj95l328a2Wo7WI1eY+KSXs
vxa8Y2RB1016FWcNTSE9ALhVMh5QA2KGzAlZkC5+F3TsywFc2ZigJaranC1upDEPNLdFPDxPTfzg
s2v8d5kUD1mQPWnN8BJVme0qvUFMTiOQ6rU2AAjHclB9Wk96Gn8OesRSM9Av7oFYdBBeOOCUODCI
WHCDtoDgGTPwkH32kPO3ZNQJTvcGDTggdsioNFwSWlSDo5ip52mE3LXQMmPm1H4aw8jIJFeQ/wW/
VIMV2IT7hkgCbKGPL80d/cyhJ417qhppNeomFgVSoekEwCyrFW5IE5Dsqml6v8wqbLSWUO9w4F6c
FAWaNunkySVavQAujgPbnj2d5rz/DITq/utO2bmzLJbymaUa/aZ9UezxppALWcw5ntDHiSryvk2P
LngYXNEEQhCzjoebl+5GnWEF9aZKnHLa0+R201e4Ovu6FDtY7Fttkmu4xi/DNSPqzSMovo7g0urg
/aqtMTlbTMPe0n5cosGEsHaANOSKx/EWp/oxOsZu6oTH6nO6OMVAJ01ZEwynNxoSjWhrmIe60lcS
dbAJ9N6bWYKQJKcED03Cqf02tOMiPJcv02CstP1YmgcOMSRN0A7gIFBylnSkOOvZeMYtQaMUgwJP
lajEqSr9Ew/58QTO50ne+rF4pQ910UGdaPmbbgSLqiV4YBUBJCHE+Ije+zPq6otonXM5JrAKptO6
ekpM8nfewy1aSd/ea365L0PBsdvfdfBFbMNZF+9+QFiPcgMy69hwShfwIFdxR2UYaKtac1apwmLr
QG8mlG/MvPWMD9GJ2evD7wmYdbiyVOtcQEUzQyQ/UrtEtnaBjHWJLJKPB7LiEaApg7GgTwm1PIFa
PlbM/Ihh64lhC3S5Dpp23SJCQm/ob2yYwuBbaJ1G0lhqOfrHhdGJZQkd64q4mOO+ModeXIMcJDue
0I6mTF06a90jW7TTNsMexvNIezff8riqFrHBqrrLiLCbInPPkzmTXleJNh5AEoL2CFqEdeglqRL6
sV5XDoHlx0/UO2u80wzCxDEcyvOr9jhicI+J6m1QAdbtfLTdAgMBJ2IzVsIw+2DF+ASt9Gx+QFzE
2atC80z6aJ+45RKozKWw+2u9NPiOlYC88pKqNMJ16drCILhkLWgOCtmAsNDWo2KtA/YzEzVpahWb
fjAJlDpMCwALdAAHN7Ytzi/BE3L/x/hq33K7e3kXqPKgjrZk1M1TRksdTqxwGUe48TUY5NJ2WtBD
15YlvevF1vZp2kx4XgGjeggyo6vSKOe82xMTvTf08ajZ2WF+1fuuOeACPKi0uAguIZCVhB0V9IeO
xqk5eao7qeVG9tOmLhjpgpSh7N6O+vOM7ahYTT251tR+SwsLYdn0PKrJy/g6IllE/uY7u7i3d7Zi
7gYfkaaGIs2qli0nyGp6qwRROkTpOf1DYGa3oCIrvkC6px6+0LMtJ8ry2JZ7gyo8/C+74F+zKdqK
YvbPw/Qihdpx/u7wgs6wonLInN2UOfpVp8trLJWkFEDGU1ZG5M482lirnISgoMLgO2f+DH2bl7a/
/nFvETyMzqF7zO2hQlhlJG8DJRYj0PmTLJoYPlJ+ke3++bg09LI3vS+87zpvtXXbEWD+s7n9+VyC
Ego3lOUHeL87b5OPOImGwlSKGgoInMy6ANeZBcyESrYJyu3uu2mCu2mRyuwhQUWKbIP94MCMbCAj
RI+Qc7dLJUd8ibEgSSSCgTJujqmJbb5PeMvb8pc3ea9mSLVUT3SQ+9AjZDW1sHlFUbTwOkBMlvGb
9vUiQsjQgBzFr4e9ugGYycIZoQUKLFCVXfQS6ujinQhUXknGxNIaUcEUmtHz7TMw6CYivm4a6yV5
j9OPTuvP7y4494MqWUWEQjHKrK1mnf726d6EdG8IXiIfodsmuwg4nLU1vWDXcQgy6Uwg+aOTZ2f5
MWf1jUgrxLHu0NCLaOiFgX8cllLqGKFQJATJbkzsbV4321JIDPSXRGMBaIKNtsoNBNdzzAxJKA0T
EAOkRMYERCTKMl21hHog+TeiQwXwpqvaY+CEJ4CEJ7Vy4IQy7SEcqlDwla+0PL9aZXxFPEYWee5q
xGE09aG0UUIaxfk7PM3KVQ3cN4fwQ0f1sMSwUtVb88G6hrN9WDx3mJ00xUOTfEn7/MHY5aW8zDfM
lB4GpUWnoQgJ+a3gfVXGiuy6dbcw0veNdKZF/lbJczuKxYZskcUQeUeGjPiDvY1gdROdeYlN71oX
ys1kTbWuvlLeskTcckodHAK7oTRvTi5uLUAEcJ27IhVXBRBS8pR78sGpmpuMjUumrhpRHxwRoT7v
Tr0CRfNC/fkApAoqRXOYn4ihaV7Tx2CvpNNZGa0z3YgLJ/BLtrhFDHoCa397pHt0HFrjYOT9wZ/S
g3m1UPKWsXqaB0IOji6GRyr4Xm9xECB52JwjYwDWTAaUO121+qq7MU+XtxTofjhPvOPRLXDQ2ERN
tl9RxzlrQ3Z77B7w5y0tGi+HRYN526M++M/HdPEX2M6yBVRp3UDSjHaVtvNfVfZoNIM69OCHx8bx
YelqYekQXmqUuG19GuI8JSAZVDEx46tbLKCo2aT5y9S6MPznyP4/n1CHHlHi0u8eSi8znmQ2pPef
TxpSJ7oUBF2/ErsiPoyialDPMtpy1UQCWXFaODsjeVA/H11xNN41XpLe50XszxecMtDV3aQ+IYKf
bzvkK9saSZCnE1jUVb+YFGzsEkI4S1LF2NkhW5rtHn9OZqArxicE+4F1wKkGNC6RdcI/gujQsX4F
+vQyltbzGGTw3lF9IlFnc2ectWK+TdUc6r+lCo6csosqE8kLmXHGJZDqRzV0j+yD8xHfnt+9VoMl
H11bhIduZ+tU4QkaR79kLt+kzU0gA9sYkgrejp3XvBdPalV9a+SMmp7KKomu2o1qCtdJpZwbs4xW
jlBDEMzmFcl9gQ0secWS/ZQNTvyzGv+5QFkwHuUzgiXctcXyBbMLUCR0Fjmuu9IHQ7xr3l7SDu8a
J/118maqmuvIU2XiVuD83ye/icKxh/jSczL6cHz9NkFGnS8ibnJ+rJHxZrnzGFqgHu8oMdl19hUn
NAfVqU5eYSmB9wIdsoBMKjJdEgvoDphsznhsT5UenaraPEZtflQQXnUgyJN+H8uDLYj2SAmqqZQr
3KnzfG8CbOp1dwp1Mp3gJ8WwcZDc3To0ZdyowIOqABL24pjWJekITmO+msTQkblvwysGu81Es6Qm
q8S7Ys3CczGPJZBMwr/cGeznnCNw2HbbANyW+VCoKJ6hsRRLOD0TrdCHePKRZUEGBTc5RtY2YJia
GXsQS6zEypa91kXDCcMEAnjBIIO07gqbmd6uQmozvwhwdLoagx+vf5yyg5i8dRBvKYvWQ/bN4MZW
Tujwz5z5z0pMGtWLefP5y4a28wQ6nSTsUSprX1uK0rmNWvbgs0MU+lNoZg9eY9/mh0lPzCvDost4
HJeKfSDY9AF33WIk7qci1bK8UlaQuaBt4rDcoIhELdKvBZHYMdotuiIE3hfFXTZiOT+AEgOBD14t
9is6v84xBKtipNGabdny3iXhYw3pFomVP7R2+TDp+YMo5C1VmtuIQk5o3CRQ4a2xEdhav262SXvf
vn0xTbIbf5OS4eHkzRpr1tp0qF6xfUlWaxAr/x3XafxdNs2rGuWSsDUaB9ISf61qtqY4cVBSctMM
pc0/MoOBOEnI9pduB2Qm5aQnIKZrmmZ0ExF1uNNjDu8Lq1TnBN1ex9jS9xZl1gBHJ0OXOZnFajJJ
sdvhgnEUnOSVRRU/lpB3xBDH3WKQTQwtfywRl8VCQNntK/qdc1lahSvTl6EPwos4RppETSnXs0g4
WUG7Kzjw+B0S4SkRZbHxPGLKFkWmUwrpcYR2wO9HSa5u5PkD6r9iNMDrpQUZI1pfYQUIk4ZjXxeW
BVUheqPqNmBIrPYskaju0ixmWqHSUtyOQdgxT61NA7B3XUCDmFfYPxerlRn0HoAagGv1hnihP5fN
8ZXiAjQLGhikG9dnDe5cLCa4RGCc6deJ4FcAEn17tVvAc36WwjOJgvZRK4fphUD6DmV0nNAELZT+
3rb1dIil4723ofQf2jHvz0koYnBo0DQfyQghfSZM4/bKglPtOnrJX0oOb4iZu+F/gWqj7sxNPz/+
cxvMxnCOTLZxRDaM4S9G25YfHbHIFMW97aXL/39XJtK7I6TOvwuc59u2IzkjhPl1+ucWqTQ6qTl7
WZ2CRpbHLixyjox9OjyqaOlV10OlvqFR1RMHRSAZ+gSvTT601K9fIai228mZxGUAiXoMqpo0DMs2
hrsd5urln7uZDbDShsTJP0a0ffcsUbQXfMsJC1FjHDMtqxnjT2YKS64ymmeCkbVrDUOjddG3Dx8q
vwlvKY8+8kltePvn7jcMQSPXzFSBuoFN4xVYk/kcF4ZNJ7Qjo5b8pvBmRykCcdpd9teUBd2vqJMp
tUgyWTsFGBPzPVt906vE+P55XtIil8uRZ6xc6LYYX/55cgybYR3+WoUAb2WClqxaPaktnT7+tFL+
PEhKlxC50XePdtVwo5zxqx8jZTGlEhGFYj0jmtahXcWvLXGIbh4jCs9r+Tj67asfiI+uV995qMwF
+Upv0ZgH6ywM3ithTIu2JHHNiwiS8iv0NrEB6sKr3wYl/vTIm2A/m9j5Lbun4OQ5dSbu1TBhwEhs
n6kvzTauA6iHimNk4jP/iC1GRFZoGZzSudCF6j0aRk8XDEIVjIo2hY1jNHMz1l50Nv6EQu96lPLl
NY+QqlitdTIizvj8fBrldI95VFBBSo42yCoYbXhP9eyiGwr/3mdxs8Bm8FBbsIPSFAJZm/RXjfx4
Nxt8QiJ0jh4FlBOeKbIxnIikthbHQCXJ+ely5gCNY31ROnWuY+rfnhlfdQNNiuowAazT8d46yu+y
1O9hLz+LMCZ2MwcUxHhzDnNSviIFRCFxBF++B60BtiCZX4rqlgp/yiMfFBqh7+QTj5AUHbLLW8EV
8gZkLpnFPWoSD1ttHScrRYm/s5bFc/LM2jWl3DN98ckNwJ/iGzT5+im+yBqUWGVpmpuMASxWUrEJ
7sJgO5IkSofR0I6AVeg1cOqfywdrwQHC39qSjmU1d/282qP8kegw7RY7pterj1KvPopBu2NF+RjG
FF5SR3EdlJ9GkoNqypyFHkmPcGSWDl8h8qmB+ls71VVoDUmHtU8YIXqlIrU/EDoSPgNbDkkRXS8r
hwzia9GyT2L8JUVcuIqOKrILEfVbZX0HTYZUPY7fC/p/LA2YimGTIu6jFUi63JOldT6nb6qHtJwg
bvnV3R4KEhaqOVRDa5uDGerv3IaPojfuTcYk3rTcpK4+miJ8i9Ty6Ajkt3laneiOQZbX+dVoyttQ
qVhrSsHjmfgx1BkY8UDwOXNG2Fwmx/4g2RbGnKpwP8LIAkLFBYW09TCmjAKdKvZwqxj20gt40Dyi
C9NwPmbbcqk4rBoITd6yCa6AjLjT+Ig+jM56x/DAxElhoExbABZWiQAFK/vURPhcaFDKiXZ25qAD
TfRJgaDERh+Ykl8gZuBF950/suAtVMMrcBAwZWxUxmkocWnR6kiSZOa88KxfMPhD6gyJ2C05DrnG
bJEpYwLDRG9xIJkVrU5tQ97qA9xqMWmAnvelGzQrM65B42spqDLBe1OBNwnUWU6TWL/zgGoETjLd
CCl/tYZ6ziZcNTHuIVdw3LKi6EOd6t9G4afIeXMIZVJ7jRsuX5ROgPlFfe8CHztkyrqpDfy9Wn8x
YPjU4/AeT8B+zLp85DTKqC60bsCpv33FfqYvqnNZynsXDr88DR2tZ3ZvU1sUy8b0H8zKpJivMMA2
ypgiEmOMYxFpzLRIfmlj/IHE5VE64bVQ85tf5yrbsfcLG324KT3wjdyMV93sPhzJ8HGQrUIIq3hj
tx0pNhn4VZX9wQLtuUxI74BcD1yaJ9kEeH2UpnGTIWQN0ZVukYfstia1k4spHxMwLWk3rPJ60+Tp
E7bGc9GzrXi2QUclq47hRBxJoqdYvAbxqRMBsCxb9L7KzFUMBxUwbxUuB4+ufULnc1Gb6XcTskyX
yBDRpEFwb23gx/2tcRD8Un1D+rBpVAUGX6uJRA7zHUb0EFesdBOyPdNq3yIOXwut5AUUVfwUzY2Z
RurtQudeL0w1xAFU1V/ZUCPDrLNvwyHHeuBcUMThq697RJbowVcp2888bGqohkgHgSPplBYsXb3d
n6XwP7BJZa7v8XYphvhKe9ziWamydIY0VHsdMYJa5dmiRYLgWpZ5JX4NwMWEy6WNgB/kJnYHY9Jf
ggHXUyeNaekVkimUCr8qnvmDahd/wWSpcYTE6EzUhFOqU6grTx9SLDDqTgs0Zi+ldUJQiUYgZuAQ
SaTiYwr1OhfNMs6TKwUr+PQpeggkDJYqtM5xH7+OkQHqDww659u+W40RmdKpWTyw7yaE6fEWhW2E
0rrnxCnZzl3Qk2TLezie7RnUl8H+L6G2TaSTDyoLomLKuz1xi4TCFkmnECmpiTPO4RFchopespp6
WFsdhFnzE6IgYi9s8dhp/iVLm7e21W5TkaNncxSYKnqlLKRdKa5glSfUhZ6dMdMl4pBqxbQIpmgV
wqAq490o2LnDqSL+uYgOmYL/GxFxEnGM08i0U4XDg6Fx6G1ynvN/F66jKfaU3ygxSqD871JrVwWM
ZNR36juXeONsMYPXJzP/UJkSicpcKnSyxMToGXQIh09QhIPD5XcVADLDKVfDi3YDurYiJwOqYQFu
ZVyjU16LxllDncacv2qseDOt7ac48y5fJkZ+9NEyXfn3Fy/5f4yd2ZLjyJVtf6Wtni/UmB3e1tID
CRIcIxgRjPEFFlNinmd8/V0oqa+U2bKqa6ZUWVpkcABB9+Pn7L22s+kieN0AD+PsdahAt0D1rgnR
UgjQSp3Z60k7zrYWCHlI8uqhj6ynUoyuSSNmKXqcBmRxw1CPHNp82+orx+s2yi2jhtelFOqeZK8+
xhyoLZC0SXVVe2SmYCFNM7xfCqO2CW99ozkn+LcA3MaHptXdCWBO39a7Lg32A/F0NvF0szIfUs4I
Ndz0fgn9UgMv2oCZhDFcDw/FqLuceXaJs15KkKazHtrKuo89/16wVWIvBT8FFHD8cuL+th+WtHYL
ynt9Y1y6YzpcqV0UbpBYnpswO7O+nJx11N70klFCvtbvDYJQtV7dqTdsH0EUXS3i3Jy7MUwu82x5
CdRfK2pO7Tb/NAvnaJ4tRjAa4/n+U7swoDmFmXlIVpr8cjpzT0PnWAPOiTktDWQnIp07JMjhMT5W
mPbt/ACKcvskT4Ud4YP7bIJ602H1aUpjJdgIY2cHsG5bqKhWB8atMZwARichzqOJqPbqEinAJ6LO
nSCU9dV5qf4gVNzQFcuq9KwfEtS1VudjVZaYa1DaorANSws2B9SEUG6WAEIFdaOSeKOKYaalry7q
rcmcsfXtDfNdaPwVmfGs9xLosm1VnhJmuxLA8uzQwSjLQ2aLAyuNIe/Q3uxLK7/NbfsWwdVlKSbr
eLrk0XSZ0+riX/R+419ocxwK2Z3p8J26qjmJm2q4dkl7zQo+utW+gRa1MmyasHtG0w9GHNLRgtLQ
mLuiwp/lFLcELZ5tNT45MWQNYxO/jB1699zcpFW81SF9qd9QnNwOunHTJm6AErbrVXd4m9j3SiQL
09ht+LKHxjYkD2RsOObmk/c/hOix5wsTEhFZ7+YVMZoF+exRugQDAIpkBIPRinwqowaXlt34qTwH
vB34/D3hw9leafwdzduNg/mhpPs3LHQlzh9Zvc/LzZiYJ9sNzi1QzBooJodkK0SLyfNBfcFX1jKo
a/Nq169h0LAmhlV7UJvX1gfApLYbi1zpEAbARmT5Hibhfpz9vRlnh47FlF4mgTApPteW4GTyKCp5
iF1ykoOOrE3KhzmoaBg0+1qf9sas7WfU5fMYUbqBA4FUfjbhaWqmOPkT1s6gPNmX5DGe08ehTK6r
OblLtXV01pvpXCYqTHv9xOJ8bAHeaOT30owgLm9y5Drww0PbRUcfZ0bUxudWkWflzbmmz9setXmz
ceSPnA5geUw/kJFtU0bVpKk7KGB0FDARIE+5uEI861g/1JFxa+UvTTsdEG6LurooKOO7xt6NEers
uINS/CBUpKv8MePL2DgbuAqxm/cDzZDereDbKzfz84CRv0/qXYQMRe+OHUmebOHjM0vvRkvPvlJA
CwgPkoZDjtBTmB7MDwhIG6YilGqUjDAvxkzZxnSP5m4bxxqNrm19rI8w3m+osgHt6+UxWQOcbPpg
m+Ju7kOWSpY+FORO4uHH8pSWqFDChHLEsWpN5wVWdEsRHdjTlrys7VwXQDyjLcJ/OLb5V6vB68hG
xKPFJjq+yXTJ3N5qfbFtAWubLShLVx6zDeXTBpHgdgC+QqfMWwLQQIUWGKXZ0CPBWuJLz8zzHc2c
nQYHIbYEoFKUkpsoMi9+YDI5QK9qoSvnxKI18GB7JC1Rf0t76aaI+BDXy+kl8eUNs66d3t2lg35k
V/em1joXynTiKGgoNyGGsOosPzonuW+FeZMhun1zkksqEAKJ7qj4+tEYSD7oI2yTJMm00alv5ZG9
uPBzj+waDzlLjM15la110w10Rp6cDJ3oIAm+sAg2MqmBCMBJJaEi2ezpVeBx8+mXhFH5amBWjkNv
VZNKMFAXVsRf6HvjJoDVAVNrvyjkgD9x07hZJYm1OBh5sfYZ1GJlCPIGJdIKNR2D60TAUnhYpZ21
uayiKmb4v9V0i5qP3gmyXWy75ASgC2DsHpLgkfOigcgsw6KKibh8W00XO4PM4gn/5dOnKI3kUSxU
EFahlBthnDxBIyqZKUMGpv3y1op3vt2dEALnP7S8ulU5QjjjbRqXl+kF0+yYXzF1UO/juJBnCmrb
b88BIUlyFbGDIy9hX3e244ivC76sMpE63I4ekTRe+k6cD8sLh72jrY1nXWccTjM8BeLN6NW4b4Gq
xDZs3ROWNcU6tgN0ZES4urK3kI/U9bFiTTI45JRKjMPXdpvaOFiF7XnGklKyn0jf5lx3R9Cg1W0h
Lx16Hx8Y9/Gz864rSC7M6GRXaJy5vK8aiSMRdwRfBKqBbCLyGxrFREWgWdjGqAiaUTuAxHkL1JQg
vIo51OQt8V5e8xgdkGUknCXnG7yajXqepXE2HCB2ZJiOuyJS96mG7bUt9qqt7KLH5I5aImzve//V
5Mabn51IvYzsTg1yva5MLsq91op93a4kB+bWvrEXU6guvbL/pvQkrys4luMn56X7TEgSaU33G4wK
rjqShKsMnznNQA4BlGf6M22eJ3vv71Og1WOU7FUcncHS4c/3vo6dWrCz4MaeQg+GIt97r7eMjY8k
u8SwUS9camOjUlnIiITUbKOozcHhyzLB+A02IumuumU+Kpb+1FrbRBkf7E8iWb2oIFgObeSE43m4
gxNsjw85jdtpoDcJwtdZCw4UhEh4Wjks2vAfHN0JZW28fkMYcBycxbTRDF54jk0e69RsYaiwwVWQ
Dxx7MNjXqLa5H7ODXqP2HuZ9OjAtxBE3hM3O2NDQKY8DqkFzXLeK2Ny8F1q6mTfBa+fglRuTY/La
NeFRC/NDDC3MMjcKb2jaH5ahWEGytgPygCaO2kDNy7Hrk60NClFhG8cZ2qGQnvXUQ/dxUBnCOssQ
NlxLhTmLEj2UOLvqzNxNM3KO3NyFhUmxqO/ie4anXl62u9HJd4o3gB0eDMOFqOOvTEgDYfCUiOFK
e0RFM65fIp1JVAQXzFcOa3Mrm3JPVxe2VwYM9VlVlDWjED/YLwd/2RJIZ8MKJRCmnin9Hy0iYTIs
Csmw1Z2UoU6z64E0tjCrRlLXa3tnj1CE+eOrH0o94UlJwRXQMj60YAKUqD9MDXnKprYxoied1U6R
zi5CtqWb0LeTnRSM3Zdu6Lvegoke0FN2HMc0+ljOsAOftCe2EK2lekAzZMaPak8YWEZ0IXpM+gpC
dC+4z37EGfZyvJym6Vxte76i4NFw1LnDMT7Udb+LYWUzAzwb4XckjccgCJ8UVzXTHWKNHSazXR4p
7JHCGxzmTjAKOjPY4iKLPZURPPrPHUbHIdbvDFLZw0exbzTlfmlPDHTJKknzq3UBC9JY1Q9RRUmC
iAGf4x2s562idl4xkuBOSiH9aqb1YAPJMZeSo84SyNhsJ05BCe5OG49tWEceGnboJQ0LGZOHPcoB
/NXrbfdDiZfNdV6HDUrd7CoLnETshA4fzYwSx6DRiEa2nYjYI0ZZdfYDedMTC2Xmd9BBG6/MNzng
6yp5zG98lGo5LIubUags9aubZiDj851Fw/eHW/Ihb4LzIkbIny3roCtLYPuA8JWwrPushAAjCNeE
bjEVXElgb9CJ+e/CH9tawD7CJ/0202bXwJvD0I6kAM7taGKFx5nS6KJt/hTtdfxJTv6a2O0xfKee
kkzoFuqtdKENEcvtlVW3RXjALs7HYqwjzpP1DLvMOjWTeVbz2zJLlx0DezkrhRF0tzU0w5avLggu
a13oD5AT3TRMvJQDymSE2wvMsRDi7NwhuJCHxE4PBluF2b4Gppt++GGyLQPOp2GzUUlmYX8F8XVQ
xXC8UDI41r6WykotrPvCyO8g0d52Kv5W1j0RbSfbJJPw2CAn1B/ij5BaMOBKffYLZQQsXbcBr4V0
DoASlrn3FLMbDSGdf16g6dD1S6m39229TURwS6jEG7yiZcGM4XEDNGzM++wk30Y5nwr9xKSx/PGc
InpcSRwdRrL3s3kvMXx4QUDqh7fYIUEG21/+CR6lxGIXjAerqqAydPtMH3dog/yTHbBbmZRwx6Ub
1Y63+WDsGZNFWrO9PM8+kZicwcij7lMizXkV1Hxbku50JdhFYQmPBbEOII2EpWprkzie+uXVJ01H
vNDzJF2iQiiPnw0d3CFKlB3gzb36sjS21BmipSOfiIKxUXMPhCuweulHC8O4YdzAUr3pCtSTho04
wXaLayiGExHmJ8OZcHHd+ql/mN+doN2SfbfVhIWijOOoc5+aRLzZpqtxNC/zaNPeBXW+N83kMAtx
KGGH9fTH5mqV36HGhsWnXKMs5f6lRaD5+8JqD+ldQpASdalvm7QR/Y34xma0KeF9TBd/mO/Jabo6
ofkYcC4hPWcdhSinaKzV6vwShKtoqg4jKYJJYV6XDhuyrAfBepAkXtDYoEbTVZACGVAX0Clu3LcF
iqusAhcFwbFQrEObTgcDAJ+xxHA42BrHXV3QdOhV+JNr/Sac1Vvw7Uor4IWXdE/WT5YenC11PDIF
a+kdQnO0ESp0cII42at40uvmkBGuQcN/vp07vj0pbkJnim5yc0HmE0dSJ+dc708WWux85kZFwenp
YpUNX3cES0EicatnFkV7QsJceWEzgL7rmFMS6E4VzIbZ1zfFIE7oChSbHF40nDWcHeC8vbHv1mlz
WHBAFjggHAqFdsVSio8D5VKNiyzERabpXJQH1QQtxUncpNUWWkDhbYiEhMxDC1KU7mI50R0kQkmb
KMCsNwuohU7p4SNxDcQMKosfdaHCuQQHtF5RkA27O810e6Vf4pcuza6E7ifiZIvAqOUAgtGdU5j+
bsTVRlNmnKMQtEexa3ZMk8rGuYVifzMBpx0yT2d0XTC8YVhDeY0TinZODp7Ldp1sdG26YD05IdqD
kz+55cLX9DfjrQ3FwExda6p3SHOeWfve0DmfnEg7ERCSaaiZx+Q87YyyvTodgQ9zdm2h4dahcvQ3
vqkfRVocFwxa6RSHEbnN0O/tHreaU4GW3Sjaw5BAQHvlM1DHmM7/SskxoBI8lNABHwkdV/d+FGzL
6A3ZMvjhAy4guCHvIsB5JgoL7fWujRs3B/6pVg7xTh3mxl2tABzwL5Ec70Mc1l16bwXpAwplTKa9
q0lMPKPXMFYKbHWV9GQyGoqHfSuLxktDOh3d58hfA1JDFLjG+aWa5ZbtcqOqa9Dm7mRfHWjCJlcN
YTiPdxg4nTgztL563Ep0v9ETt0kh5XnwibuDz4IPuBqCfS3sC8VlsQK479E09CxTQKX2yXp4Nj7z
Qt+H/m3QoA4XN0vb1lHae5wV93GirjXujj7v76Jcu+DWvt2qP2IFp2cQnAD3p1ASGq0/9v0qcV4g
ZJxx+577+D2MLparvSaxeoYJd1Kx5NKCiYwb+7lDV5lZ72FSeP743Zo9G7TBVulQZpKgYKf4djir
nqnBfRQI651ZoXlwbRofkApd5uaBKvZhHB8eGKHO9dEIp+MAOMFMybFSyCSdO9qQ+jHmsA+2aZdB
sdiUZn9KFWANfgMMC0QeU52wRm08NXvkabsxI+dkh1DaeNvRAsNXokA/sjeZAVECRK9uv1ZKcl4a
zKluXyrrxcgErr1uF9JkYQ3Zox3bDzRZYG9EabwlN66Aj5jVUG+nL7tzHs0pfRKUJ0NQ4URVOE7T
Iq2DC2wrGT11orxrjmAyepTJbGSVaB7o+nbhnsJ3r7RQyM1+b+Blg/pCaGG/R8W1h4ptlxu8eQp8
UYF/xsc/I0n9k66CdLQwT+mM9A9kKMw18BHyUvbq1iSPs0dDGUJHiuXBxw/a3tWyvxRKd5v1YCRL
4JLsVZAa2RiVlCVcJ3qidUXwBKv/j9V//0YmgzGHzjlqGZWshl/cyXaZODVH8mGfZPWYurA/Ztrv
Mf7pdTJn3ezmZs4kMgxivHKBPZB/EEIn7H/31fzztwXml7dWT+a3HLXHrqDjeWux1hzGMPNfsnKs
Pn0qpK+/P5pKbtUDjEKNJtTknyO9TY/MPMRVs5G7/d7Z/+dD63lUuVasM08hgNNNVPUFId9rDHVj
Aw2oWmWBKrFHMm2MpvmjjMevKEw+cnUZMAYI2SrHUldCjy4I/T/spHppALBByitzSj7tHS8Zg0bd
sfdzwnwn5B5YFYRcrKQa3LUBzOXJoO/d5gROKrJfN0bQ7ofMeNGmOnBZ4hkrEctGXYoLDp0onXqV
w3YwVV9hq1zNrH5mXPOKAefdWGyC+eh8qoX9BY9YYyVCijAP+omSE/peTkh5XpW3ELJRcA3Ol7Sy
3TLo+OflaGw3h6gVAFbmHE7ttKgZDzJSj9MUnlmAOLayVWnabZdt0p64Xy89SRRQOYkdKXr+GnJg
qWlMgJ4DzqEG8XclirzRw3UYMGMonuouPwqnPWJLP9IgO5r8kUp7lFN+LDTlAMo+W3N880YU+4xS
vJE5Rq1usPidtH7cEbC+axEpa9SQ5PXWrKla5Y4yPiqVdhq64obmGxxegpM3EyJl5v6bKWfQm0I7
wCIKQoTRKS1xncwdfzvhZiNCzTNKQmSqzjPD1quxNtcleH+4USQatmQ0jDvUYJ6/V26kAjkAxVvp
pkAfaP4cUL0dTDs69KvvTgPVt7EJiCjvkiS5xILOCwDI2G/OeieOwywPyFNZYJ1zgOphWtXjtI2i
lY/70cEd0XvM5nfAgHcVpWySz/uEqyqa02g2B+2gZ+Oup8bkIA99K95vknBAn9iBxS+2S0W53DqI
JU0pn/Ixfo2G6QUL/Eovp5vJpZi/L4iqoNu/abr6EhMDYzn2WdHaU8m5OCtA8bJYbjPYfT1t7rAj
E92kL0pfXdMDz69xafiD136D9qAlJjxpY6sgJ8O30l3TQ5+L8x1USQ5ZK7k3xxYvbHbTT9bZgOSF
23q5G3vpHxO6qkaMLxoGmoaxqWeuBV1g1m9wfZ4JHA1oJit1ul+mNOI0Nurf03f+83P8r+C7uPw9
ULT523/z98+inOooCNtf/vq32/I7f2jr7+/2/F7+9/Kr/++f/vyLfztHn8yOih/tr//qp1/i8f/x
/O57+/7TXzY5ATXTXfddT/ffDYzO35+AV7r8y//fH/7H9++Pcp3K77/+9olpGSDO/XcQFflv//jR
/uuvv9nwxf7zXx/+Hz+7ec/4tc1n9/5V1L/+wvd70/71N0VYf9GkbkqhW4apQZVgxR6+f/+R1P+y
SB0dMLMqmiw4Zr/9R17UbfjX37S/2I5moIckjpH1XpLoimVj+Yli/UXVYFTwQA5gHqKOnN/+56X9
9Bn98zP7j7zLLkWUt81ff/s5QcLSHAHqgv8Tukogr6r+kiBRVLOSTnMmXVnk781SG8lp9y9X4x9P
+a9PsSg3/5k+uzyFVA0DabLQbEMyIv7ZFSr6xkEqJlV31PVvOeob4ruJ//Odxz9+np+3xt+fR1Nt
23EkQnRNmr+glUoxtVzbkrz5sp/3sLpAV850LOjDOkXxZtPgY+CCiXzlaIpg+UnTePPHL+F3lepP
79UhFMgyLVsajmUJ8xcPvdYQHBJbhPUwBDHWvldfUjd5E/fV57g2P4MSI9T0QS39x0+7XMH//awO
OkYDIa6m//LOB0e3OtSeMJOnqNiWuEkG/Guw4m6Ikw/Xf/xk/+vj5MbkM+W21cBLaMby88/3e9LU
uL20/9MYabEAmGbqvg/VPDgxviD7T4K8fkYRcOF02mkW4iJhaSr68V8uo0xLBypTjf6JngSh6fnw
kIao1KtcTGBEf8Bb9MEKOtWf3Kq/fBuQngvqV5vqwdBN3ucCkP6X94Ys3RGKmpJdlFYHKrpTQRrx
H1++X+wb1t+fY7FmQQEjYfXXD0sQLOR0aaFvEhRy2zlSghvNH8dzN1mNF1t0m2NVA9wU25veSnD2
z1Xg/8kN82/ep9Dt5SJrtunwv5/fp0pqUM3dJFwdERgNlLbdw63r/uSt/nJbLu9U2JSqyzoFR+fX
d2q0ToOvOBMulq07lWRrtYgfIy0C4tDTqvyT6/rv3pNQdd0i+s3CGfPLezJnndwwE9arXlSgHvqW
1mKKnEkt/HfGNOCr4xDVlAHDT5+nCImQNX2JhdVBI12ZsKJzzVcV+tHLn7wyfPk/f0EtYRm2Zi+O
HZw7lm39cl+1TlaJIiOTejQAjdZh+DGoRRufyjjX7zuAvQhDpww3JmV44jgwFg3asrXVouqYDfzQ
TmN8WRa5Ok4FHpCyFc8G3rwMAF8Wm9BWSPAGh9FxamRspKbPtlKmCCwqPF6BKMwfcTJ8zrpd/kCp
6++Nnm5xPKHKbOYRA3w7xzeazBo4bcJYRLh1aF+ihkJhQvL8MjoJKVN5AHG28KN8PRoFbDVZNPUl
moLhOQmy6FBEkwMlUiAux0RIDl4wvhvwkr8yrTEY2xszNKJKHzmWt8Myp8jUF8vowGlUFuUa+qrB
JtylN77sRjHxagdq5knfSfDZVNa5EUl7ETWDigS27vOYFiqEa7bTI4Ly0I3hdwJbHGfzITCG4kq/
O99gPgamb9ravpHQU9DWRwBw22RjJUI9A3aC4IqmGWtRkSE0ayK0l2lQpugNoqyJ1y2GeK4Aeu91
Lsb40/dHauahJ4/TMsc7y24VBHpGSDptnhv1eig6qEPMjQafqgteXsBWoIFFDNFVTbhZzQrJbBmo
pYF8r5pmt/dFe7QJNvHy1kDO6o+q+mVjxClOJoAJOpcmSbVdZ8N+DfX0aHaG7+WdTlhWWqDFN9R5
PWNUAK2TVBzofeOxIziwQTLcANc0QsutC1O9stS09Eam9GqzGYZ3yoC/3tT68CsrLTogsRbVoHSF
lfjXvo9140WEFVFvAzHTFmF7AwfMVRDYyfzQZWpZIyVGEeCqSdjkGAFaVrDXGbwUow5lIkC8VrIR
UolQ8T+VqC3QxQ5ZXFJVa/50HXTSHApDz4urSHAwaF4BJMjNIukP+9zgPLLOxDx8lLnGKWuwKppJ
KsEstksnVAPMzg010dyBL0LCz3vKSPCp15WqxE/q1J4fLBpZIyVzidTsueK8wEsyTAieUZskLvwK
JqvYsfYB8vptgul/nUSm/pDNaGPrdEg4DXx3PYwncP3YtR2ivXUriA4EHtMrQKPHnKe0zuawwInh
ETNmx0tFYBG5cuNQk6s6Ec5XddmOiVsIXjdIPizEk6umQVttg1e+t209vwu0qf/C3tPhPOu/dJSH
PbdRifosnEjPgn7fvuYlF+A8mw7pipMG44UTHMiFMLKYy1Q6OWZK9gLqE/9F1lDRBKKHFiCC4qBN
kS5dOwZvb/uOvRkRGW/7EYZMxzliG01yOBkxHesyM95raSXPrDCoeTrIkVNVK+/gUbTLSPwU3bA6
w3w60HnwphJHHRGtCKm55u6gZfpOybX+Gc93e8KZH7i1P/bP3JLT3u8NxXWskkhA0bT3Kd82WBf2
iGBMCdD/CWEy2S+dSSddXQHjrpelCpwkbNBcEktQHAWF8K4a+KCsBh1Gp82JuXaiITuFuTZ81lPj
MHVyyo8mQTOwmlski4htSnFEmahd49RvAdAIu3s0bJZcUevikEKcuE/jgm8ynyGtxJKhq4R071lz
JW7CUDbkdw04kDrFT3aIiatt5qfdOkzoJ41zNl1oMgBZ7qYYFhkr1UeFORXVexjNBxEyUseN07+U
YWIzkPVLqBgFPde3vibyfazIfzH9lOY+m/4aVwyqGF/DJWmlJ7tAvGUBoHwunUF5yBV1spD5Bt8M
J5acbp24UGXs7+pewDSpDGvoT35oMOzFjUNfAXSPHSkcNnUpBCZERRtJMPfJPGvUgtBA4hKKe0Rv
SEUamcrPBibUVjNTEgXKAqpkTPv0u+7qGjtVMkomYQyShimcfjh2gjelrqH/x+NMSALB3sVTamWQ
hHWoIZtKCWxX5+7xupShFR9F2D9VrBpoLPr5IYjG7qM2YTpgwD4QnSC35Jybj75aT14iDR33JJrk
axfNwzlD+o3AYVAegahOB4hSw1NGrtdTjJ7zR1il1g/drvANWLSktrPhW9ccgECqa0dleuwCgQNc
CLkWiY7HtzevBvJfuhdMXICPVEDzhUoUpm6EGUOnVq4TYNx7yMj0rWKrDd/ENFOjOHWA4reReRLA
ze2MrRysaWv6g1wgJtZw4/c9ERaFlQv/3IWBdqPUinhz9Mp/YOl0SJIINeXFiHxlU0NhcZnN8ipz
4NDrLq/iN83qCiTOKfL9uLftj2w2lR8qOYrw+mbsWJBF67Q+pFOO6docx/oZ7imqwsA3n4UMq+ew
J5VlPZrS3M2VCSS3QX6H1pykK2GXOt/tCFtGhnCZSIoAZXwsmVuqVUYr1wELZY/yA+JKydSE3pwz
q06xjmSvn20gPaikA7Cy/ki17/jZA9wjcegGBqtaUuRuo6OPMQu6y+HsVEuMHXIH6Hd0XZrs3DaL
Cj2ujWdqnfpV1RX7x4B+lukeeA51VrNrpzOEMQkK8iYtUnBMhEhWMW5l5OJ0FZFuYiHLOJ3oH/KY
HKRQpkO+0qB/E4FXgtZWixkB2ziRMaTCJVXsumfYNGikiIz5XliOcuZgHNB+IyUgaefgMkszJJaP
Po3djbexzuwRcUPQcyzE3udfBLfkqoCTc20CQsl4KkB1ZWWisC3kQ6kFiau0GizCMAy30czMkj4J
3mbig4WdzpsswQGaRHbDHV5EiJsrHGpFN1THsEVeHg/k8naRT6fVYXBTNU15tMbAWVWq064DI2II
Vlv1Lp0gPVJ8GS6ft7mZCz65OQR+W9ZZfy06GyRlkDVosgDU5kaar1hkBlfWuDkrTOfbUgHSrzZO
5dV1hbqJMLRbv5I/oiRV4RobysIzjInQHoobkdnWSzXI6azFBFNgDxNgHGmSky9JfkzzHcY42OJO
ZVJvQAFPEqjiISKrgwRRQRHjFKjN8fSqVT/dwi/pPQJ/mF4FXHK+QwDzbD9JryyM5lWfmFbPKrU4
oW9A0BHib8ml4GAcjRCSatWARNA6Mb0quCOpQteeb56yykAq8k1ktqjawQj6cmz2VZbwpPHUsIAa
GnnpTohwYGUFHcmpjsjQIjO3SB5sJyu/pK0Ez0oOTWJrmUXzhB+SIaiTif4MSoFgnLZ8CEYdRZwp
GANkQCejqGsb/gk0l0JE4rtoRNaeqq4eB3QxmVVvq4KRpSGS4su0JiaCaYRuA0V9wG48MR8bbKXI
ApRSHd9SyL7YE50kq/JTN7Vxudd8GNXoeZCrGmnPSqAqhb3RTCz8eE7wHcJMnoycuCuuIcsdLWv0
gepSu0VNhKK4yLYOWEzwSyGxUImm21+JKkGpWQ37bGjjFgn7EdELLQ8OPW0XiqOK1xhNfmE8xiQd
4U2e8BbJQMcdZFpDc2Z6hDmni1Crun3TJ/uucZJNmCK8BHflTNueksere718ctpFntJqH9MQYfoa
o8F+VFOgYwkCmxUfG3kcTt+fJ70eWYo6cH9xoJ3EOIRePzbBk6G0OZv2YCpI4IbUpLWfJqUrc4D0
D6lOM8UtdQJQdzoPw4x00pX1OFA57jrbD5R3gFSy4qSUhG8DIrxgNbVDXfHhqEhOqryjYCI7sUk2
skSmYckk/3YiHVyAIazmITSKcj5NuT4RP5fHz1oNHmUtygAtZJ46g/NuNI0GVc6ylc7Lc59xnKhK
85WzfU2Onj6Mq6gt8geI/OFORBKsXddZ7HJ1htAnthOiq2ccvJlSz5M7Z42k8kS/dAqJ/btTfVXL
jk48OhbSQl2L39okHgaXjKIIGt1gahwARLPuxhjhmZl2iBwsHLJ9JuKtU6KHHoZcWwddB3m7K204
k8jk5+tUReIqJ5/1uzSbt5KaisjRSMYHu3EYWXBGoTCMdCiBgdXH40lw8nnqlVxeyPVkcMd25PUq
WVD+rMWLUycDN1N3PXeiMcfScROJLKovUWZyMsrjxzKULQHNTc5uIazpLvCNbldP3zHJxUPX6IRh
mjXBX21wcsKqnM+kMiPXj2tL3YGYMd1pZuxr88RewqOQxmLO80cW1cxchrjv7jkSjVsbZClOIbPn
/tbbuGNrsOBIoQGu47u54bbruSgEE45cin3YodBeVzHVGN36sXmdJgPUTTGU1qZwSLMkNSUDwsP5
DcstR2A3tIBoJQ1elEjwldCiRR9uEPmkqUhXzTCekcp0ku1B05CmgX9Sddwm4CVveyg9q8nkcJL6
DI5rNRzXRWKuojDn12nyEqqEtKqkHZ+OuN6osvRTqrfaWYvmZbEgye2dqK1iG6ttyDALdzBHf2Ja
KiqEbyWJ5bqmDlnJFu9TN30U1uL2zAbhDsr0Mc4qZ52c3m0hgm41YiDc4sD7YdMsOZH1dyrn7i2N
/PSsyCb0Ql/W91ZFRJdMq+ppOadda0kuRY/HzRVdh17TMX5ooew8JgnDZ9RyC9ml8jhG7XNlRKh/
eg0fYaUV61HnUgYzsK85V0ZGQCiUOy1mr8NE6rLpRdt+lrybqmzXtcmptitgujWCkFmrIhVgGiGu
8pJhtGWoxapmRjxmJugzG1vejDMhoebkvBEefpvFPoNirUIN1RTTdTR9xreNClGbhskPTdMVEqCY
5AStkT80aSE9BH49laxm7JvICJ7t2NBOtgjecpCfUv5f0s5rN26kTcNXRICZxdMmO6hbkhVsyfYJ
4cicM69+H2r231VTjSZmF5iZEw9cXcUKX3hDB30qq839pLU6YsCYJWD1BT7UtLZW2TxViPIBeqIg
QCSi74LSH8xNlQJkBthhKdtc4jTVQ8l3HqFL0mlUnRD9SziQIMFIX9m9EnTbKohGLG4VyUVBur/l
6j9URpptdWxlcfqOZNhZvNFa0QKdGGjVJL30KfT1GHAEuHTTz37LahogS675L0pp0EtUGyB1domM
bY7TdhxYf7QcmKveCMud5FkKMgoht3ZNf2umAllnepibMMafEFNhpMlnBb4QeU2Ix+N09FXWK47A
XHliDG70EKNXZKwi9I87bqwRFrg6IoGnTb513/g4F/gAeHeRDhhXRxn+FbFJ9had9k2aSAOQTHyG
zBq8gF8WYqt4av9MbJfs87QpXwdfgkvoy9lDTmbopHUdHEuzne7tVC8cLYMtohR44tatBfCRo4EO
k6Ud4hSAW9bEpMdWLuWQxssXTOUiuM2JDyEuVoObPIvHr2XYNUfsUkAFmbIAMgENWZNS+Qm1xf4T
Ei28MpJApA4rgCcDQZAOq4VGeqoRPau/2HWnfvVNe4LQlU/lvV7SqXVKhO1RVpEoPBTI+P0MNCUI
nFyaCcBTS+wWyObsdto1FC8aBTJBahNJI92w0aG4YkeUBn8Kz+xIpmwLbI/am4+tl4U3ZYmzUjvQ
PTVqCHwEBjM7kS0Oba7bazmsf13HztWCD30cPGAKLaqr2wakiivMtnM8NKFQpERlksWvTMTkcu2F
IlI0OGqhcEPEikEHXaoT05ky3qRUSuQ71QzDv52qV5+VCB2nMKbHr05qtKOqNQL8RAbAU8oG61kI
/FBiS+yfYBYfjCJFiD72pOGTKLvqE0UnaJu+hBICwhgAU6LBcKTRmG15PO+TXhH8n9TaTh9TSMgH
FcJSi3R3z80Hg5vHq7Y/96XhoTSti5lvQILbyIhvam1+GGC9oEkygQMCfrSzvKgguNbELTbR/YFM
BJVLFZ2qAaL/TdmJ9gEzvPSQaGZ4E3UJRtQqkWsvgJIjdg+1qMxiKGp2fCMh9/OlECCqMetgcQNL
QAU1xkOZl+jeav5XJAF+AmnnrkbO7QYSVAQzLWqf6ioPbwHH6zj69lgVy6nxK/OA7HeFGE55mKbK
RlOSZF8WQ3IcYVhtS816ykVbnACcCUfxCM0tBf8y+hjoQ5Kp31pImH7BK1JzaiXF6QsJEKejIkuT
3Wwc/udiWyATuh07Wd9leUkpSWQFjgJDg+cj4b+WgMH1zG94GCo7HAOiV1QttFtMIQXxcK/fpVwx
zujpSLYNQr1rW1vftz2CMuNIYtfIMkZk3edam1GAI/dYZBfPYUdBySpRyi1inwKiRTkvnr4Favyz
MVsKwwHAKOEDmW86i7Y9Dm+boAG+keXG6KCTjGpUhG1yqrfPQxsGLvW0b1SIMjcqUeIi9gXEF5e2
tylHr0KYtJt2eTeGFDrY43ipw3YQtp38HIoxfM616pNu2dRaIj96EhYyuUFKXajvlNodw9J/DKg7
7drGlL5HasDXHifltsqFd9/J/RaBGfmhxfzjRi11D/iXNf7SDV3h8s0mZG4SpqFYyuSgeTE9lKRT
3abEkGsztBJkh7rXR1c0JkKcsf27ib5MtTniUaNr+o+8Ri91aNAeCJLAVPdBk8envA3QJ7V7r0b0
sI++xWkqPaXVaOyJAoMtbjxiVxM93o5FXqPEXpmPQo1hvMM8J2W3uvI+xUcqLzHiwpe+hTrRUlvW
lALOxtR8I7+2HXAuIcKAqAW1dq/9lYs22+dq1DwoIxb0XlhKnoued4PUJI6yk60CuUqkZ7pLlKcD
Asy04wLTR1zTKMXBlhS7vEzuC6X0SerHHAezsnjwJDIOZPsVnHRUxT4AKMAKvvkOBlmUu5pVcSBW
FhOaQRYCe0amUumQYXuElFYVNag6YqYWBAPtlj9i6LF3NCjZuGmk+YcEUgAJomUgtTkATDasxvjW
hWq2bf1c/tVM1nRUlb66NQTquImpUUbDd81pg6l6MeWwAWxVIe5P5MuTUYlban8VhRd8wHZKZc5O
q5QkOwoCfzo5lZ3B7orvSdzZCIorGDwQq0PE8GoLGqZsUp70VU4bnTuJDKrLsQuN2sn8VdN3PQoT
4jLVRYsCBnIn3XaAEs66ImTz10gr7P/gTNWbJOi4BFB9ULnQVBSzN1opitdIVQPyeRyNQ0IJUKdd
f6enQ/uXpgSlIlEX9m0fheYpaYh4dXO6JxDBMMSIUcROe0+HrR7aleZUiAV5mwiK2D1dbP3O8/Q8
h1ILfkUzau85bFNjGxEQa5s2t1E4Ry6z9ffFBIUtbVHYkhsA9baeASQN9F696Upcw6p4iu4SjHAS
Y6rv40DOVsw1Fq1jGoKmhjq8KquyIub/nrcdWWGh2LMKUoQt0JC9DIRmSeNeb7d97AOeDzL/+bse
bpslspbEmeUa3Vi55hh0N8ROa53ij1MBJi5MQwMcpun8cz4KYagoQUcpWyJnO6NJAbOsNb5fn4p6
Lqj91isGmUEzUyaNMU17sWB6kOV9KCkWt4gxukbeDZ+ryqNNRsk1zKoJcZbJcDoZRZjMl7y7wlMG
VMCMfI/MdbEtiwQf0SQoXT1SpK1S6LelXvL/vrUxQsRuyLh87LrBmb1c/+nK3NJ8h0mYm79CoYmO
1bINAOStDf7uM4xJSQpUtaQnXlyhIUZS1QyBfKiLKP6Z4PZL3hXg1zOY0Q7s9XiKy678GVmQaCM9
Ri7n+u9RZyDL8vfwc4AWmOSEqjkv9bvf05o9WipIz7iJJoc51auouh1BXn0OraQCr9ZJ6CSjnZZI
ZFJ+Iv7KvS72UUKJVJdptRhyiTUlqcddr/nK60jxeU+ZlRjOT0luSH8D2clquf9ikgW7jdIJt06k
YqWnvkSYvK3r+3ksWslargKmRycIgZbpaI5cLRE6cTcF8IxZwge+evmIkhR6qv1TjD6Bpol8Y/ZJ
sO9zqtMBwXQrr0FvLpwGoEqqIfO1LQNoyPniSm07yESJlht2oIWlTNqEUvVbK4fP17+i8vFww716
9xUXx27Uw3GkzqNuK6RxHBT8HGDqAZJvm343bOk8x7gWRWuIlwWy6J81N5kZ4AKD4tBiepEli1Z0
dFkZvPlWV7MAhAydSHQGnVh1lI1HvZMCjI6kbFeO4k4tm/pWNohONWDhZVBTF0bX1BV2/7eB7eha
ZQAJcujSu7IduyPCJ+JEu7R2QB/6dxWFWrgxhgSSd/TozqFVRSEl0yzYi3LmIS9i9d4dtTfrgeQT
VKOZSFs7kYheBYqQYY7MhyVmPgiAl0MadMbjEOOZmAUlncYylm7tcvTvZcqdB2Ai3pdKIK1RaHHu
NBrFxIoHdEcjAScePaU5OngqkoDe5I5WBBWYHrXvlUhijzBYILbhCWxFebEPhaXfXv/iFz/4/yy9
Ii9uQLmvLLRZAFTB1NlY8Ny60HT/9RDAMlRF6LZGNLx8lSYpn9QxAGxklMawjWegaeu36fP1US6A
YWzcEWwVJWBNRerw/IiQ+0xW3nEfFrrc0S9FJjkwvV9kpQMFxyZcQTJdGk7wYgC5Q1MCyOn5cELx
BIYDXBNDGf5Akeqz5+Pnk/Z7Yud05Xws0C3z8Xh/+pevVNR0qIzUvLgUiDD7DNEQMzS1cIrY+Em7
l2uxMIaVe/DS/N7dOPbiOs/VfqrQ/FG3TXnDHqFiAx25fy7NNVzRhQ14Nrn5XXn3bsT0RrJIYnKI
SKWoXNnFsR2pIF7fHSsX6IwEfT8KFW1thCNr4iWAoJaVBdvRov3f+JJY+VhrIy02hoXhzVDULJw5
3UAAADLzpWk//f9ms9jrOa+7TgFFxqYtEre6Z+cvwsN9Alsw5ff1oWZU1+JZf/d5rOX9YEpar3WK
NR8r0EgRdAS6IrpB/lp2akWZrZu09JNIfEt1bDOhhX59fG3+/uc/QMgKJUWVM63qxGqLL5cHkd4p
puW2eG/BYfRMf6PV+GCHiK+hY+EbCE53MKnwmrzrSjzl4m4cj0Zb0a6RU/uP6HLIr8ITs0kZ+ic9
hvLy5FHVogONnkNfA2dAHfngJzwHig1VpdSyYQ91jHcg7WkiRpbioI85bvyBBL31EMVVYvQ/mkzd
1Z2G3DVdqvuVic8377WJLz4yrNccQQZTdoVSoPHQQsIySNNc1B+hpsdzwclUyy+2mo8H1E4tR0Fl
0IUJnzuTgENt1bb4bSC6iouOMfxBt2a66TWsIwEr74ciQam3JroJe+WeYhNiFjVOAy1cB0fPPbJK
UG4Mo4XIGlv6LiHzdaRCMp6uT/PjcRGqSsghA6yV+byLcKujApxAT0TzW3n0pZcgf6i9z9eHuIAI
FbSwNHoFlmBvyovDH5TCj9EwNd3IztoHXY7lHR3y2T1MLnARaLAipsa0DfRKfhl12vuWOSQrR/ZC
vC54miyFGEIzLHkZH4cT6A0AWtNWOmDPdsK+xkFvaoP64CncrUVUF6JYAX8J+25F1RRgy4tl1cD1
ZlWkYHEJe2kLQeUTSiuTazuti9US3jObcKf1ztq4l77m+2EXKy0rXREh1moBUCqnT4TS9l1cZe3v
RO49d+WrfryZABFbim0Cqzd0VSwiFxOCSNirZIjGpt+qjrKZ7Te2k4t37rDxj7qbvfRu/rv5Xuyn
YQU/Pc9jcTYRiUZQlK0LUcCc1+Hdo8UxSID4gEbo0wd2zEaRT9dntzKAtfh+M7xqGE3CMk37o4jP
vVg5dovMl3yaXo0lz+kjebYmL2OKyshl28B10VUm5R4PHEfvJ0cFZgRUo/9GUfXGtwdCXnSsOvlo
pfUWr/etUgd3ko+JUd6hqY0Xhm1gYhKj9x187oRHc0XeXl+Ixbl5+6G6oBKgWCjy28Cdz5daa0lt
R5/UByCVuSvAfLtNl5muDqn0ZrQxkA5xwvs66L180n09oKMrjEOeo5GZy8a4ciuff5cPv2YZyyL6
m9Lqioll9X54rGvxu2gHb6WMc2kQnA41zYTVwr8LpDVlbY32iya76UhTXxWbWl0JUs7Pzj/TQArc
BKBOkCeLRdCVSp6u+7kEN3+M/ZNmjtbXBtvobeoBUaZn1uBZ279ERa3/Wfmc56/ax5Hnub87OUPk
QzRWJpXtRMUlBSG4sfGOyzQaIeB1qVq6KvZIENDRqVwZ+zyUeBubDBruCEdWpuW6uDFGur/GlPLx
JFkJ/8hy2tzUmXxf2mW4t0Cp/s6KSRzoCpSntscwuupBBFtqXW/Lrqg+T5pv3l3/SdZ5aP/PT1It
oasqimYyHKbz5Uh9SepN0N/bDLmP2hTulLEgwx8Vj+LRLI6GijIWfTDwRN+NcKcE3SMypds6tR/G
+ieB32vvwTcUv5SidEIzvtOg71WIcDWAfqk/fgKF5wbd0Qu8nYm2IeZPoEK2baztcY3DhsNEdF04
KmS8WRD3qBkS1MYaXvq4DxAfzaVkJ2Kwhvh5bxCj5qZTv1kN1bFQO5WDtw0xWCzrx9YO3UpBORXH
PRu4Qph9a1BOJYtwSrA82tR/QrQUh3IUQUqkQKcCP6/84NOODIVxQuk3ib+3lXxnVu1DFSdPgWUj
/NX8AnW570zhxB2w5Kp+vr7++oejZlD50yw0eWd+GNSm8/XXJiGQG7flbTxRdHaQq+2xmrXVwVWA
i9+OnuoFVKL99OhZgfyIX/oA3tq24Qoasyhv1IxfclmMFTW/yGZNFVrXY1HhmqCOIbJCAXqXxZR+
y5UaYElWaAh7jLaXP5pS2b9qA59JRDV6SMaAPWanTGBOMNp9MVo+XI7I+eesQzo09Cjup3qMNa/Z
v+pDjWzqMFjFpzoSYpeILrhNRYGsfdsYqmu2IsLaqrJO+Kln/j6zUqR2ri/dIqpi63KWaLnyfrxV
nJeRW6/GYTuokgwNuzO2vlk9+3Xy5OM0iJyNWn0r0c49AimtHaVo49shS+KVHHU+HP/7Cn84PMsg
J6vBlMpQOtnglbExc7xEUTNwJqtMVl6h82z4bSRguhQ1yfaJq9TFjZxY2pBgkyTcaqLFvzEKUMBe
NzVOmnUKit5oowXu9fW9NKTGa4bRlawjZrAYckxNVLtpxbutbyR4cta/5wc5jmZFGK9sDtdH+7iU
mkExFb6UDoGQXtD5ObBm7sAY1ZaLHWF96xmqvi1kJO3yBGLP9aHe3sizz8a0jNlXR9MxIpOXwZPa
WN6IcBQ+UfWWMzH8Ur4qO8Ra9vZGd6DcH9KvLRCRdD+iy3VUMXXeyCvhz8eoQpcVyHUEyCDRqXot
ngLMBVshCnvaIjS1NW4pcrryzeQojjgB8VlZ3Auj8RXZOrIwbOhJ6qImoKKon2cFSQ5OT0f1xTo1
p/ZX/FnZYnZxl75eX99F7M9m5UU3VJomVKXoGMuLjLltuHHjhG+Ji1dNED6qhxJ1PES7PALlkBtd
qjxUc8YaP4bGrJ94kq1drFn9NgySsHJIM6OjBO3c6SNpbV9/ePEM6Ju0/GXouBDjtMVayMGYDQMa
iK6ZWp8lpCarlvZJSHutF0DLlLZTVjbcpRFnphykQ11H12ExojrZGSgOTd7KiYdrGn0eO78RBuZ/
DS/fOK4Mtzi4UGPJYzVaSsyQ6q9YVM7aGGqc3hYUo2UDcEOqVV8VtdHQmcuazMlBm69tr/mROjtQ
iw++vCp6fwLYMGcjjuzET/oxPNGv/andTgf1GwhC6mp0fZ3kCFSBZnS0v77hPqyvTm0XQ9q35aU/
sThLWKTwFISc5ynDpkP6Idf0gHt14wUZ6Hx1ZbS3kGgxW8bDBpDcj+Yd9OyzCDKR7KmoS0Pd9mgU
b5OmiDd4FYGBG037Tx1VVkCBKoeDU9ThwSIK9pAGD1sdtFuaf0W+1vTvxuAV9236zlTPBt9N9NfU
c0GITaDU1Qk6cYNq/1BBEJXXuMQfVmvxbC62hySXrS+qt3pnFLi5Mqsu19LO7PFGUI1PpGDlyob8
MKJO8cOCyq5Sx4eQuhhRoKsq5S1h7zSK/MYAav4F4Q6oOHQ0Ncw7rPFPXfrKw/VdsWglzdcQw1J/
sICMCPKM+We9j/QTAaI4phaAUCDyz4TcuxJ870EOItCNE3EQjBtMS2yKpJEBdM20am8/hvTUSfXA
ZSQDDh7wI1Ye1reM8XwD8cMgVxPzqRxSebEeAyTv0Ooifpgvo8Bb1/oOxLv+qa3C7oGqGf5HQ98+
8XCZrokvwa5NZGwSskh7zBHxvIOcEmJBniDZkuRPaYlGRNXljQknUB+f6rSZVrKED0EqAgVclVwn
qsYrYi+yNTSl/EnICP12fSYe1I6SvMCh+evKB/uQHjEM/RnbUghzGG+xLtWkJ+igWGhUc40A2SMB
DY/xvnaHbYXqU0bJyFr5Fh9nxjWpzqEA4YcmrMXMTAQe06ANFXdqWlTmqDEfygyl7JWZqR8uSIZB
XWdmgys6Z+B8K5pGCaQypKtZb/0Dpg3PqGTvB0fapzv/eW3jX5qTyivPBUVrT3urvLzb90VQgcTK
PEo3Umo9VdCNbyjjdivQhY8xxZy5IGFBUIEkgaYsXrVG0rte2GwKO2tkilCqvJtaPNLaqWi/lbo4
2CgAWlWnPwMAjDat0ipujhb02NXmbmV95xv+7ES9ZVEKL5/F/gTseL6+adfB6pN505vOjx25tDGY
KbP+0Z9wqYWL6gORll+HGdE8b+RNwZdaOSPzrX/tJyyWA5k0bISDASxmis8UMjUN/KsIGLQNRYFS
eQpVCAoUrgshfZN/N/8PT/68/9598ry1cqH1dG7zQMp/tdSyajrKMcDA3PI2bRdlp6oLGmfwyJy9
Lg8+FaCTneu/YrEC//wIYit6hSbIluW+U/qi1YkukNP3ApukzHvAISvaNIjPd2V9N/TmfQRJ7fqg
i7zhvwelQ0Ng+3Z5nM/czMAhgb3GkVM/BYrtdh2ql7SIro+iLJ6w5TDLaqXawpjLyJAJoMUxTl3y
BTIFGLn2Pb6xewhmMiYu6LNJrrcy9trQi7uj7KsqMLB9QzQ7KDEfiYig4nEyvktDrH2SCi98xPQk
XhlV0c738z8ztgwFTQMOOBil84XtisnQKHYitmKOIdUFXORhc4zYYII2L/Daxhuh9sYCff74Z9rV
/Y0lxyH0HMOPX+FDh/LWntATv/4hLi0GRjQ4x6sUq5TlS9SOmZzIXii5qj27cqFkkBnjU4I3L36K
p8nUV265xV36tgrvx5v//N3BsoBcSHrLeDqQ+2d4PDba6mgHXp/VxcVGQGKueBtEKsvFDjDhKS0j
hDjhtFs4Aeyt/I9xn94EJ/Hanta6JMq8Z95dVv9MS4B1BepCBKotQiMdTMmIOaHt1hnOn23mjTf2
XEjLUIg+pF2CE002qJ+IzHC/s5CYKxucYBQu85Xvucgc+CG0VLEbI+enGoykzvn6Nmo2BWjN2K58
DA/xsTkYe3OnIp/5rxf4fJzF7TwMQQATq7Zd/4WuYm9svH2x615tCHJ7qIbb0A1W3oP5bzxf4vMR
F0vcS/DxcBqyXQ8GkhXRssC0otS2Y76yRZdx7oc1nO/ld3u01s3OwCKZNdxPFOVuccty0UGhDPgw
OaPbPld/zH/Xhfgw5OJySE3C96FkOSv9JWF+KL+tHYmPJ4/1I+FAToVYmUNxPqu2020U7SqUAvaT
v9dfMrdFyyPa3MLHx1l7ptzFzto++TgoY2r0RhF7o+i1BNX0o5p5sY4jTEEPEVsSlEuLTC5XwpVl
0f2f4zeHgkgs0f7QF8+1NKKpFE+g2+NCEz/9YkIKJsYoM8geQkjrhBABgb96U1TNL9iO2KhA3J8Z
hdjn8OYMOJhK4slDUzuoC2ULZRIjq9oanMjgwU2BHt+lshwcY4qD23oMtG2T9/aXcJoGNyjhbGVV
hWS7HGSHbsKXMSnA0msShgZR0f2u2zJ2B7jkR0kBXF2QW7hmPTXbVsO4I610h7Z/uqE/+FfEvY/e
M8qvqhmjsyjBIIJhWd2MpdZu8MONvtVdi8qJH35vUIneV+THrpjjsKI2Dl0U5vgnhJC9tBSEv2eN
bhjBXJQHnA/ksuHigTq5HYukQ3Gy7R+jqOuPtZSAbc5shI2aYLhpEOA7IQbiNp6NIm7wl3lCgG/s
5AA2qf4x/b5+mXzcJDK5rDHXc+iZ0FA/35lFlCMpAVveLYIJ5uSpwXbw+ggf747zEeZf8O5EJ7qZ
GPJEM8Y2+sSJkiBxWugPO1Wtbi1//FetXhBk1Ivez2dxB5fYFXmyXtiuaKHDxJsq//F/mA6VXUq7
IAKU5es2WH2NCqKBcFMi/THkUf2u5Qo5q1l421FT89frw138PhQecbmgXUuOcr56WDdPfp0SMGV6
UZ+MUWkwtA9W+w/qxXEoa4AfIZlnvPNx8loa2rKVPQgz028DhwEcaH3bgZvg31kB7kxUZNEtiir/
lUR/CDehqeVujHLqEQpl+Cghm4NLZYazeiRG4gro24OC9HwCaHnySukZCZhvTaqYRyw8xC6m33GY
/LHb/9v1AvZiyIZikTnZQCTP52H5aBuWEml3mvXVM2AfdG7bxtpeH+VCoD7X2wHAmBbNxrc78d2e
LsOZ4Ufu4yrqX6vchZiJibWKz3xvnr+5JPKUe3CnZpQPb0bWW1bnobTq8kApSLzptiNN/WclTe5b
TA0kSfla2wpBvHpq23ZW9fBx8rTDlfb5vGAffgalLoVCjlBJTM4XNPSRDKnD2nNRekl36ECXLzgP
mi9wiCYES+yquw8p0o4rK6xdSMBgM82JkIIZgi0vDnI0qIGup4bnSlL5ENhU2KjUyBs+i3kqNL3x
4ZXzIAw2AunhNCbfsOfw9gEugogaVwpotUS7LRWKYCJLIVdVZG79EFW7yRhPZZVbhzY1c7ez5eJQ
4Ht1qNuhdAr8LNyyaUJUL8y/TRdauy4q6DeO6Y8uDFKEuTFAL0torrAcs11g5xq0KC98mKQwgluk
4jJaTenKary1xM6/Atua+jflJLo9wEzOv8IQAdmx4wkJPBNDmFYe69u4GEccqJLyRC0tRPwhuC/a
8FuFEIvrTZJ0kEvfdHBtxOcBhdyd0NJuhw9metNVo7RpEVtzbMOrUHqpLfRTUjQzJgMm4+T/HeW2
u5HKGgRcJiQEiw1rO6FZgZt1W6/MbVl7oWYMlJlCErVD0yBiWQRHjTWOIaxcnXqSsmufwm13sL78
U0/SsA1bCdIv7ef3+2oRPEvxZBoNFnduLOlU9BtDB9QeQiAUOb3+nI57m3Wrc5x36/n3A1UFtIqI
DEE93tvz7xdSLISWi3Bp40q4tGcgq+ID0uSHX4iIhPY+/G0eiv1a8eziqGwWoNUIjgKxOh9V9F5k
VFo8P4ZPUfHqTTuzfL5+E154Nwzihv8MoS3aFWMl6bScVM/FiXi6H1PZuNUr9Peuj3IhhjgbZfEK
NmWNKyTnw0XwMtjIaXifeNhqF1HxiG2MuhKxrCzbshM+xlI+in72q8MnluOciaeIYs9Wjpp2ZWIf
hjrf+0sV2JAHPY/J2bf6ONSb0ECvqFJvc09diVo+JuWLgRYrSItysFo0dbf1X5hAu+mUnUBDbWQX
E2MHkeft9Q928ZS92xaLV8PnCh2CkJ3HNY7NdvMoF1+k4r4fXgyRPF0f6+JL8W6sRYCJtjoc9Zqx
ilhCNVDGqCOs7yct+dHHdYapV/oNN481itZbSfjDkUYLmUBwBpe9Qa3fxQCJXqu9agAQogz+5AkM
E1y0T+6w+oYF/EyFAedxcSoc+2a1A76oEM9BrqETpqEko89dl8XHtMAFTQ0AfBfYlxuZ9q4sC6dW
zU1jtYc0bW9UECwV1MgwhZp+fbUvZOjng89xy7t5I4zfNwmkdDfw2w4hQG/TDemPSGTPARbPwv7c
ihQ7PpCkkYFPLPRSlLlKHenJDs3L6z/mw/F5WwgeBx4ORQbhd/5bbDxxcfomrw4ylRg8x8jMrOon
ywyqlZEu3nN03mTEscF5LuPKaST7QnSakVTYztia+vLKCBfvuHcjLCoflC09ROQZwbTukXZ0Bbr3
QaEePdx5r6/axcP5bqTFqlWDIseSx2Mk6HCkJk5cuU8UcFLaZqdYL9cH+/i8v32j/1m55RVn+OTA
kkV5zvJgXo2+Zm4iBN5c25TjQx9CjabV6h8TP+zcwQDVVpVStImt4A+qbfUKcPzShuH5pY0KroPD
s7yXWioVoubH5AEkvPKxMh+69rAy40tf8v0giwvJH3wlScEbITiKjlRTRK+tUkvbtK1KlA/yoMaq
N0e2DeXYmyhRp31b6cGfsp3wJopmExlr/Il8T+NWdPo2qL7YK7fzx80Mjl3FcHEG8kMhW2yAQNZG
TJ1jyUVv8Lnt5c+QIHbXF2H+K85vx7MhlujQVkHxxzMjyQ2tduujTYi8t1S8BtDwqgaOegY5IXOv
j/nx456PubgWC8vyramdp5V/RtdoI+WvGqqJ1wf5+HHnQWivsn+orBmLQQIkYaCmppKrpdVR0Ya9
0ZSRY1fZQVUzf2WwizPS4QDM+B7K6fOfv7tr7YCcpk4KtHNa0OtVk2EZV4+fSzKale91cUu8G2me
9ruR2sDzjTLFwq6QBwiqxsYuf/wfFu7dCIsQWGR1qCI5JrlSG30Pk/5RDaMHC3PqzstXcta1ySyu
UqNuJT5hxlANcEZxHDVz5QRd3AUkp5jaUJRRjcUIjSxjvAPTzqXuiMtsv0HoYwtAHPm2x+vLduG9
ZcOZdBToRPLCLRNwPfW1sWhmlXxncJGZaEIXFPFN5wzbQJzUDU6x7lpP5eK+ezfmvMDvdoNaxBlm
q5ykHppPj2188OQ30komduFlOJ/ZYncLIyKq795mpuzUH1gq7zvH3Cgv5qu3XavBLzkac5n/bB0X
OxxVvd4WDXOqZQzlzCken7sIidhERt/Da3AggaZMxTAtq+RHQxPxV6PHtdOkff4QVaVxUHIrOkGc
Rtqs0pNvUxJmrikabQd5sC7dxKq7UxT4ZY4uOADulW2gLi/URQA///m7T2K1iahqgFxb/wUDxx/x
Fs/YLUQSeae6EKnXqrbzBj67vxfDLR7K1JPQ6olJTCYN9YZSiX8rY3Q/hf4fL8ZfBjzjC8WV55VJ
zn/rh1FN5J1mLBrVpsWxwg7SV2pBiZ/ObO+YR/kudyRw5ITUuHuSIa9BZoy1ERdPIXDwMEW1Apvb
TrO3aClmW0/ucJKvu+kkhzTiQa6rjpT0yPdNreRQqpM3Emh+ALcCGahENNZR8aewd7pChystCu+p
npkYk9W0v3Na2tANo+wXgsvqa1B34Q8fWaz2xiggZG0QOU8QAo/b6RG5k9msEdNJFH+Lr5atDYek
kmMMA/Wyu8n1UfkEzxZBLbwe3CAIEQHNbMARdB3tL9gG4vrcNvIN/OXqoUES509A37l2ah9P5dbW
olMlYgD4XaJD19dS+SAwsYwpqTVIcFZl1d56VVC8eGOVrvQPL0AO5sNHBZs708JeYLF7A2lswYty
XzLn/aCiI42KZbPVJXJ67J5/mK2HqriczlFf1du3RgM1OpZhj2pRnxxSpek2ctLg5hRJ6smUszR3
W21audU/ZsnzHSEgiIMToLK7TKw0TN9CC/l1N09cBHl3xisiab/qxOm2sKVQHVrl+K0OuViZKEHE
AccFghbVgRbmBuh6bSSnoUG9Q4fBXW/mrg65ONs55w85c4ZsXBMLLdNRDuLmV3yDe5cTHK2b64f6
4mNsa8DgLYMy1zJz0mcMRaHz7vuhwCrZbqQ7NS76tcbxxRf53TCLqyMPc7qHNaFS6XnZqTAifETb
Als5bLtr9GN9rPAkUxTQ++2q3Jc0CaiXin2VKv0nn/bLY2xCOQnNzsEIvYIOHJet8y+XAk0O8AGE
jjaEKfba+R2eoQGWIwKMmYqiK3d5kWt4+4bp7voo5yshEAETsg4unvCUpqy2RKwDVMmkMg8xRjT8
g266JbYcNjaeobZ6e55d1/8ZyYa2wqHmAy/mQ+ncGxGxxMeyuTV0xGbTZ2r6m+vTWWzXeRQEeWYF
JjDRGEipixMyWJ5fATOTAGTjtgziEJXeG/2NX6Dfhp+0lf26Ot4i+FH8GinDZPxnPP3HeOdvufY3
kxMdrD+hu7aI55nSx+ktoqCqT1EHzCdpq+/9Q30X7o296kbHtYrcgsjwcZxF/IOs7YibAOM0cb7T
S/NGqpDOzAtAR/ohy7XbLJ0dr7HUa781Q34j2/jJ6tO+4qkbsGe9/lUv3QpUruaXHmWtD1uHroSR
A+UjGhsxPsAQ1QudKZyKYWX3fKx1gK6aeZ9kT1i2L290WS0myYq5FoY6+9tp4r7ysNBBLezUJ/ju
QGpZGfBS6KxaJhhS1Kt1OjbnZ7xrGw97khobCSW/G8zfRSaOurlWwrk4CscBHr5FN2PZHdPoAGrh
xBVuZ/hBROMp45JTbOXl+lc6v0rmbjqr926YxZ7RUgkY3Hx3oxV/7EIEbXCruYvs+pdlTis3+NpY
i/wwRdOm6hXeXj8pa1zdvXuzNz53UYVmVACF6f83s8VzUcxckyBhZvb0rEt/bMl3onJnN2uZ1MX0
7f0SLvaDDbBlhFAyP7ZIN2KngknCMUIpAyB4/vBfpJ3Hdt1YsqZf5a6coxre9LpVA5jj6CnKpCZY
MhS893j6/sAyyQOeRWRWzyqLkoIb28WO+I0vg9Zqos36+8Xt9cfErcsvfSP2ed4wvAkxcaQAfxZD
8eH9L3gpBAuQg9mC8w6B8XyhY7CZaBUepG6y1Hhz3dbrjevy0iJ/HWG1+vIJqToxJ0IhnYpGcwL9
qEof3x/FpVX3OsZq1WERP8l4vFOnQrJeG6+bqvBUMTtU/bAxmq3vtVpxaSsGqGETSckbB0sv1P+3
CmCXQsADk1RKEhDW1FVtqolCMx8HHtT1zBMmMeQHo58+vf/BEEA/u/VfDgUamUjIQItD+3fNUAIZ
PWWZGUDxMacKoHDWll6W1dVVgx+0PRkVZCWxkNwEw2J7SrVrXO6hoqXNfMxrWaD9jBdAklmP1jgd
RL/YyXhaNV14XTTPcjDYeR/uOPUOi0OS32QnrEZTL4l4mhtqvPPFEhVJydzhktjh0oyGWeJ338as
/xSbI8Jfc/O5EOXa7RrarKleBXZRaibC78O92PulHSmIdhcVrjH7upq/z8iqIxkdIFucQ+EPFOD9
SlviPxR24d6PxF/YQLRehgGGk5Vieqv5+nyl+wNm1Jlj6h3uBE0q6XeI+mcnJHJjr0hQPs9DEadn
S0SrdIZfjBnEKCO6KzX60VCT4GSIebgv5UQ71e3UPspzobt9p0i7RIhkBAPK8iYa2sGxKt5AGDxT
No7dDilRGN8plsWYULhGT30GQrk9jb9jxGrH8i8FAy5cG9rsE+KCeNoYME90XphZDO3cKLEOLu+r
h3GSUMqdMX0EvodycmVl7ixANOiNha5uzOwHhZL1hMP0ZFWHIX4K2uKhzZqvGK18iJBMT37Wvw/1
rs5Tr5aTE/KJu7LRLbcShmAfCHMGhWzM0X40agdRi3hfRlJ8Tac9sVm9o5Pp9fwQD63kKbogotId
/ghgbPW+P9shdiW2NdTyniJUhO9V/0MXEC/uzEG8iXrMuGfxqzh+iwZRdUosovAmR/NbLdBSr2sj
QllSQEUfAzlHVJMeWqIeu77y4k1kZf1HURmkyS7isPlZVDlP4GjGUEjVwin01N5IrnMk+h0tiSZH
RYJ4QCoMOeKdzye96XwdzkURW1ntFeEsPaGcknd20uWUZXS5e1SEuY6eqkU2yYIq9r0LSTn++u11
tgVXGx0Cfhdz9IIAlsR7Sf0VWoPHu/nGlLbgEpc2O3UYlE51IKTiy8P+Vdmpnyj/hCndPhWQqlYL
jkD5Y6ykjYrthWOYevofYVaHY1ZOqdFjVoDksuWgKdjPPfIoKr5Uwwau6u2AYNLxgXRVgmUJ7vH8
2tJGfehyBanjYCpP9WKimM8K+2mONjLcS4F4rFD2oOWMit7qZpkavcaMIPJdIF6AhZDKpjJYJz/e
P463oqw+nB/XhYqrOjCptH4APfSQSfkei5vD+2Hezo9K1wNNScmC82is883e76oqi6imi+yfnQmg
3p0NRID1qkgORaxskqAuBuSdTDkGmiVEnPNpwoIXXYwe/ZLGM2zZET/lslPgKeFIX/Uv1qe5snG+
+jgchq2Wy/LBzkqQEiNFiuilBAlxb5WvyWFjUQWjQ+jD4L+aKBY8Cv7i9FYEs+drlENxybCSXT5r
mfv+R169PJeb9Sy2tgLTIHGfBZHc+5hC4SyVQDmbdTw6LMSuPCjWiN1njeLlcjWihWtO6sdJEng2
IfutezJKo7Mdm4O2MfVvX1D8UgDXl7cMpMKXCuqrE2D2G1AwJboQKSaLTtKWp9BH+MTPEZwx45ux
UP5yYnkecMlyXgVcGP+6P1ZAXs3huY+zLzUN1Y0D9NKgULMCFsXrUHuDLmzoECUF5nWumquaq9TR
0debzkEB+JDMuGZIAwSSjdl9i9qAv0jCBL3PUHhYrpZ0V0lVbio+zOFoVBF+1/zEA/2OXA/ucnYx
jvQQqqlV7NmqsH0fo+ouGrk93/81Lq1v4MsKmDv0oN+8HPHyChH0mdBcagLYX7gaHuYZunkSDcMV
FooLbF42nvGa2SoEXtrSdN4NHe2PBXG+urSkBLHI1oDCnBUKRfYW4X+pffSTQHBgMusb47x0ML7o
XZuU2/AtX31tXLx7pF9ClIf1onMw96gcyFaIHKe79z/o26R7AQJzQmGlzTG/HtYkihB/FgXvRjSe
wEv/ilCGfj/EpdX6OsRqR7Dp41zrIez5sfLUTtFT6Cufa1VBnvpQBhun0KXxgNbACGApzgB3Od9+
ZqRKQwwlwM3wkcOgynITsXl+f0Av78/1KWuaJhMEUBvA/motxHNG9y+AcyPinHiSMOT72emTfKNJ
qUhqGOe23CBoH/aNioVYUFwnXSNsNSUuLZHF/xzNEs6CN8QxLeyUEA0ni85q7waH+Evkma6y106B
o15BZna3epAXDnid+8xExgLiOaSc1bBxq8kVqQVZqD6U16JDhXpPpovHxzG7x3LG26otvp3L83ir
ZMdIRrkYROJlqE/O+Luluff+TF6MAPd/ISpTM1nrR/RgPyE8GaYbjfhdAPWS7jNUK94P8vbk4B9+
FWS1JCW4Ov0oY+QllXeTildmXttxDdhsHDby0MvDgWgBjxARTXOVtCF5N1spEmOuHsj9dVUqgWOm
4LzfH8+FopAuw1MhO0RlmZq2cr7H/L7uzYjug9sX+XRsZOHXUA36LuP9fq3mtb6TZsydB30MHa2N
xPs5zsqnVu2x2TOifpf2OASjj5B8ev/3ersh+LWspWCK6DwdsOXnr25e6JW5aY38WuFUTjcZpdOr
yDAbL0eN+6/ydGA0UBbjZEZDQGY3nIfCaa1TKnFGqCifb4rQ/ypFw4YY99ubbhkNFw2kO7DXa4Bm
MIRCA7+VLZ2SGfHNMm/u/Z1JsoTL6aHg1RnLxe/vf8JLU2tqvGRAVsnANtTV1OZCoQ1WgsRv6/Zu
d9vGO0rMiaParYd5busgeo9EysZld4G+o59FXdb1q5nTqknNxJioi9pEczIpcTxa32NXcOR813oN
CEykar1pV9wXbvrVdxS7+FbcDVftlqHFWpCKJHbpB4k6yl4S+cX6jIsbClC9oeuugKfI7muDT469
6LM2YPnt7DjtMILw7Y9IUaX74QFLj40JWM6086uF+DqXPtBYilNrrmUUNiA90KFjAngUu5Gn46vk
4nritXv/0XraCHfhbHodbk2mp6fZCEqMVEJ8bX0oqXO5+a74WB4w86wPo2NiV2EXbnQnb7BWLy40
A6Ug2G4M+I2UM5r7Q6bpCK/0u8nTv5URaod27EY3tTe4Ye0U/u4vS+EuTxSCvYq6bLpXCw3t5s6a
SuRvwiMyNIfyzrynQI94swdw0/Y/C+2mZsDlFfUq5uqsmNRyGnWDkcp7cw+wIncxWsL7DQwUbbl9
9rEkuOJIH4vfMzfYzfHGHXfhWHw1ZqrF52PWDCibvhIZPEi++7jrITlhj+W8tXAvnFcvog8sWY3S
6po+HlayOY8VdVU5PqF7aH0Idp2DWbKrXEsHH1fVwI6cWH7C6NbZFo+5QKMHXGaqvIYwiKFNvzpC
xrYOc+omSzaUH6MDXrcOZr8w2MWrLY2rC8iv81iri8ZvTVxq4auwR+trGQTCQvJWn6x94U6ft5Kg
CzsFpXXQB/TKFleMtZmBnxm+6M/UJsVTeg8DYp/tQefsx1N1zHbxTfRhK6L8NmFfEqJFyYu8EjTJ
6lvmCYrgBdesG5TtodXR0MKrEctd3H+zK3/wsREbudnDUwT+ZYRHN0n5EcdtVzYHpxtCu9UxqcS2
eJIV1zQxyxR6VxieuhoDyzp3KQxThPvlF5+h0m6sw7erHSscKGZcnYvuzjqjC/Ry1GsqOi7S+145
G56o/dQra+P+v4AIMsh7eH7zjcCarTOtIE0trMLgqlVoFUq74DDsl4mxvMiZfswOCCUonHa619z3
D+wLpwlpB7rhPMARXoRceb6bzaBMraFE83g6DafJ6a8Vt7oxEfyw/SdU3PeKl7gkzNiFXGeusAmt
vLAaz+Ov1kangM+qEuIvDcHZVdzmhp68HTxJjmzXN6YX7t8f8YVXB2JywE40PjdUiXUzUMXsBqd5
1r/xofNkTzrQ2R9it3IXHTuGHTvCX+Y1ATx5FXKNdAFS6QdNgkuJGuKPzLnWjXY7D+EDTf9N86Y3
K3bJJZlKStSUckRzyQhe3Ul9X/X+oBSaByslq9xKrsdbCJ7SvVQX/SdfQCq1lFQaRYh/wDyOB7W0
eUUnHzqMR9ijAG+/ZCD/Pk8GBidOFcnBcWMKlkk9S0r4FZe6M9gcFFHeqMbF0awK8WAs6M3xC47e
aGQGnqo5iWPehVfSc/h16wx6k5esIq4+ShjmoNfZeV4KhbjUvybas9R804ctPPxaAG75N86GttpP
gpqAm03RwiIPSW3lw6gA3cTi5MhgPf0ILjKL6HYnT6I73/yJ/fSi3r76tlTycRwDuUfi/ZIbv5r+
uDUG0N6y7iVp8RMT0Go/RKr/pTTJvFQjDpy8yKKRPlktHWBtGV47qEhqjQXtSWT1QPjRW8QnXs+7
Em0gTP5mJyzp7MRWOH8ZKx+LExG0P5lchiUsKhX4KPZd+nnqzXCnqEEFNDEOaYXhRp/oKmeKNXe/
G7E4OP7UYZ6qtvWtjGyEEwFudYvckD1c+4w7qu3d7yKOvk9hNQDKSWLpUKFTgRoILbVJM7Fxhqe7
K/Bl97CTRq22a0f9EIWyb0eY5D3q7Y3F0r0teww1+zEdr6wEKI/a+cl+MhW6XBQAIj5Dk57UTsW8
vM1j3csHfdgPBjKhhRVHXtAMFCIiaeQwSM1GPizFl36fItTklJi+x/aQZ52CCJrWPhYKro9QriUB
9wxlVOgcjiWq2b5R3FhjHp46RAALEEVzY6KsFGQuTI/wex6nMfXMTC4cbBXn63bQOBNSIep2VRsX
vR0PlfUrSUdrtiVjEHqs2FtMsqRxvOllcfwala1yGrCdUvZSZcEoUcoqfeJZF/4oAwU2jwzJJFO0
Q4prYTTZ0nwn172tpVclnT3aqvmThblBuZgcT+kuS3AEnsWjOM479MwgV3xSv+dzIdzhB6lItgie
9lsvtlPi4PNh7Ckj1rjTR4bGU0KdxBZpCW4Zvm8o3hbQyO0mJvNs1GrGBDOcYmcY6761J4VylqPP
qmp5dAqbjHNQ1I5ZV9HZmHB4GXM19nC6klzFokEUKunVIHfzh9byw33C8/kqInu4GxuhuSk6mOm1
qbcBGb5heqqUZd/9fipyiHe0o4XOSBK81pJpnyaCvDfGkf8X8190HRIxmXDVleTKmaa8bo95kVSf
oTjoD6GQzwY2cqmo2sM0yS3Co1LRYsCsmp+tbMh+QN1orSt99o3PEkIyTwg0ClvX1IUzklIRGjmQ
swwUxFcX44iSlDKFuoYFRX7UT92+cmie2bUX3S8U1cDdMhd6ezGSeLyOuEpDi0rMajFTNS//Mjnm
KTsVDt3wxJkRM6wf/kSOfeGmOgu4HNqvjqreTJoSY0zN63/QnHf1Z0D8t0tpQNjLh/AA/HazBLgV
clXRQjiddoQ5aV7dFu6Y/QJcZYv6FrJ181Ou3oVTnaBa6GuaZ3yALgIPNnrAn91eHsD1Y/9xS9vo
YrwlhVvauHTN1hLbktIqUdq06NZS8MDCZwAT+kO3KXTIdna3jdO+9BlfixSsxhf3tT7HHfQLzCSO
mT9+nsTpi6pqf7X+uEplVpcp7rVG3oWEMYrxkMQiUuUbBaq3paKXEHj4yLSjTI6d8zVoKcU4LHgu
r07nY6V/0BV86lFTXBSphjs94J5rPg/qtM+SwMuz+CrtH7XOcBr11irDe0WMnXnIjnH1UQu1fW9S
2SGpSOWvUf15I2tayuGrm517GzgI2kRUktait3opR2PfQ0IRkmpXGdMhEKZTwK0wIbMxltJRkqIr
Sy32Eocyz7ytE2n52u/FX016gLZur+E8/bLImttun+x/GA8InYLK950tTtnbF/gyM8ZCfaGoQ6a+
mplkniy1bBGLH04YSHnFTXCNwrCTUNPYhCUu/9abof0Raw3iEkchb5AyUZFsL4+AhIwv2g6ZTTd5
9nO7TxEGyHb5s/y95YEQbJZ0Lm3fs/Lv6lSyrCCuzWWo/a76RjZ0AhF2NO3JDZbhbjZeLlwtZ+FW
EznSJm9bnhCe7kd3w8gjTxe3Fsvyb6y+KGmoCqYEqSbUtFdbt0cVu49jUfOU5jR3aEza5t7YLSXY
qbTLycHyg5rgeEL/1y7+RGnuwhjP4q+uz1Q366n2iT+qoxen2CjJ6fH9DXnhTXEWYnVfGlVLearj
LgmBN3lJmCee0s7VoSym8KbRoi0RoLd1ouWCBj2j0iWkbb5uSGCajrFOqTCmXXuteliAeCKOamDx
Ja/eD6X3/vgufcLX4VbXsxmOpYxFtuY1WDLb85ztI9CWG/WVS2v/bFCrtZ+P5YBZKUnA4PC84LJU
DrEr/j4iKx9fFXebdPQLp9hZvNXij0BeWgW1HuLJp/aIGidES15qJ3WHlfDN1tHy0ldZb4TXX3F1
jAlmozTdEk/dZ7fpMX7CKW1X+ra+F53hcfrWLE9fNzvWt63THHGedeeTf53cREys5AROhtSUHf0Q
r7aexJeeqq+/xPrQU5VSxJJ3mV+PB8LgpT+X32WRrr8LDtNtQfUJUB+oTvbpc0Dp3n1/fW1NvbHq
/2aqAlzrZSpqu78uKOiONk1Ap05tMkA7aJHc3ZqPtwWn80308n5+lXSGQ6Vnfiov8wEV+jZ2keL7
Ori1XTtcY96faBJsrLg1L6i0At+IESn31AcYX271gGk2Gote63HAYxpg+xsb960Yy2qMq8Ovn0lA
QUBxaf7KQ3r5KHPtVHupq7WedSp/zR4qbbstNeOt82mdhQqtMqdpw0B7s9v3Ustr83OPrmyot7Zq
fpohkxnhp0D7NcZf4fhsnCTLQfHORjNWx1XbCGFr1kRvNXo+FsUB9VqRvgzifdJtoCbfAjZWH3h1
aPnSDJYyJhYlRpdHtEfh+dDI6i4XrkUf0b8bFeGAgIf1xpa5lHi/Ok3Wzj1zxpuzWgapffhSHv3y
KneLffGDh0W3x2oy8T4M9iZOYymOvfdlV0eYn5HW0vxnXnfKDq23OdpN940r7BdBH1h11UY1fOPi
WbsvjrGQ0BJhiwrapzG8y8MtG5WLAV69rVfJiRn52JiJDMg0CrvnzJ232gaXFqOClzotlsUbYC0E
FodKPmA5QHk5650o/ZkCnh50ULzzE+Wbjf1+KRF5HWx1jhal7qPevZTRaIioFPInTA/Sq3ZTvObS
d0MhhXROB0X2xkt9Kptg0ItGpibRu9XkyiflGq2az5ARxsfe647Z3X/3tP1PzDcm4kqe+InpE5P8
YDdDCBb6ne+C86Rtbn2qO3ezHff+KIFDsR1e3RD48SF+rrQkWJ+oCNqCrRzq77RYj0tZwjpubq+3
qTIahtCGWC306BE2OY8nZmjpiiNQVlRvtc6ObqNghw+8t5R7pMkbedthrTp7/SN34s7aMo1R3o53
0QfFeG5Zq6DaV9s7xcCt0+NJ9qxh7L9Wbb3IMGtt90UJI/VkILsTw+mojG+CkPUPahqaeIalY50i
OKxMdq/GFWShbsyu0lChhCfova/aeVVGaBWIxk4pQ+tRVOcByclA8h0hsapbRRvEnRgJEhUmKYu+
T3GSeUaWVXe9JtTHZhDSfVqiHCwH0MFxRRuGzB0H6nfj0Fqfellvt3Tx324jjUVtsPGBgiryGtpb
lpVR5vMseWpb7LVB8Y+LnLQHoL10e0nY2LQXvvqiEk1HlM+OcuqqjT6T4AMH5IRYVJpjSNDWFsXq
7V3BeF5FWK2rbu7KrBt7zqBKeJgnWrxT8V3Uhy3g4Nvr4Wz9rBtqlPHENhjaJY8kf9ftfLdYoCwY
BHTH/kTZ8GI8qjWgS6nVIfx2vl+KENHkUOeTaXf1sfsa7oSXN1B1P95E2/niG5wyKP+XM5wzj226
xiF0U2AV1LZlvJXN/XLcmZQh8FXeZD5fSJ/OI60SGHNUEI7tMJNaoDoQj11ASoKT0oRFpPu7/viX
UwnCUfFacM8gHNZXVJcKWj2llHPEPeFwGOrseNdezQ+jM3+qH+ePi5SO9Pv7US+sybOgqzUZDpIa
CRlXewETTRmeI/mnPncbWdKFrXUWZFlArw5wbVSzRBgZ2ZTodpE/BsmW0t7lCOjwLoB5mACrI7OX
86GTKk3yUHn3TDnlaIqFLdOV94MA2jgfRokELnOncgKV5q7u+opKtf78/nxcXnTmv0eCDsN5kBk6
oZAEuezlPxaJGeOAHqtTWfbo/RlYzcXpBzYDrBLKJMIM59EQhU1aSYbm2yx2ZIPwS+qHvdlXG3Xj
5fOfJ6ws7VdhVidEllQtkhKC4sVHbpqr9jDshP2fqCW8zfLO46x2rNCldTXWpsxbsrgF1nI1PkFi
uIrwfzLtMXJE3C5Sr3S2uANb41s9Pwy6Vrrf8Bnjo7LjqXWoPeOU7bbCXCjBno9vVSvpTKVXUhLC
l3wP73O7+rigJsGEfNgSZLi0MujegVlYSGLAL85XRrZI2QroWi62to4KYnNov+hbikobQdYVj7ws
hD6bCQLqhLIGxmugyBrZcjY21bJp1uvv1WDWhY2i6miD6sU/NZzV59jtr/xDcax2MYnS8f8z2Oq0
kzTsGeWBQeXX0SF1F9BQ55p2fEAH67AR69KRZMGVgbIC8w0dvvNZii28ohtknalApk9174g3PHZt
3caViWLNabz5L7RzF5bdq5CrA6pQMjMsRkJiIe0Y7c2sHcb2l9hXbrvFHrxQkDqPtfqUY5OaYQtQ
3Wt30a2xQ2TdNpxht6QyS3VoqwB2ofl0Hm/1Dm10PUxSfIW9RbyCExcX69DG810CbpUE851EGaPA
GaUKHVlPE91B9gyFbK3Sr1ptRpzwVtNaW5EjTXPMUECmMCrjypbNuP4amGWFuW0c1eMxbuTwhC+t
cCsHpTbavS824xV3sSz89ZP3LOdcfcE5sow6rTSFB0LotIPi9iMNsjz3slR2tekmSSZv0oeNdXlh
WZ5FXX3HtJUbpUoD9rUAsNA6Vd3n9xf+xacBEqHgQXGkxp3qfN2bs17p41yTrCvxQZFDV5iiG9kY
b0yj3NjPF8fyKtTqC6YYHBuj1HGniDcChkYL/vH9wVw4BXnnLDYKSHuBwFqd6rOkpNBTfMnLJxxU
DOGxGsSPRpX/fD/MxW/2KszqRO/7wA+KjnMJ0Rmnmb/NVeRKwu0sB1vH7TK9q+P29YDWoHP+6Agt
pdG87rQkzmZwl+6SvX8Y6J/Nxm2y2ywRLJPwXsTVemi6RC3FpXQeT7c5zcn8LnS735P6WBzHfbLb
KuheyDPOBrhaE0puKbyyZ3aV72ePGnKej1Y3dXdgZNMHM1O667oKxl//xfy9WoirTeWHaWLVSit7
VebbRlDtApGUsPqsFZX3fqStJb/8/FW+LpqhDze8Vzyht1ylnHda/xft3IHl8RZ+NZhlT7wKUSP2
lCAeK3sF6gMS4p0QDJ1Y3XrUv8CB3yyMV3FWGSGM1VyI+5HM87q+rnRb9Kab+ar62h8iB0sJmdxJ
/Yx2y5dt8cZLqTx2p7QkLfRAjDdcbRiMYtMOqcLlDJl0sBsa9LFhDzt1Zx5Cr6v270/bpVX5Kt6a
n13JZYsXaEndSG6QyjKdScAmESfyVP9QJ1umEZdOrdfRVlsuF1J1NitmMB5xJywKnl06Eiiy+/6g
Ln9FyP0LWQcn8bXEQ2ICz4uUmMV4KI/K9QLFz6+WYiNv/k3gwcVBgUX+twTeamNPbQu8rJk5uUr1
oCdXQxd6sVhuHJAXJuoshVrtLz0cOl1e0pqmiuCPfo1x9/K/+mbnYC26cbm8uGisdgDGkiBMTXFp
+68VJSZ/nrpGNelIu7pXfVI+lLLd/VpMNYsTtpofxXtG6/q2dFPbAMxBxS41DirjqS27xd102MK1
XThdzn6h1TmG/OaQV6NEUkfVIUMeFnO2jTWzFWL1gf2816IeLKFn3gSP0VW+W6iz0lf13rhZpDLl
Q2XuNkIuy/29z7w60DB9qqKWAqIXNoF1o/ed/tNvYxnl+sSycHwMazQahGqf61WHGbYm2lI1yHd1
3dQf3v9Vlnt89ZucXU6r75slRl0m9aB4kjWNpwg3KMq1Yx+oTh/P9dUs5/pNrIb5rWSWVHKb1E/k
jQW+ZCxvf4U/KrerZ0kq6HUKn0TCsf2k+qyrqT+0UWln1ncjyq4NdUu94MKOYsx/BFwdRokC06yG
suNZk3QbSx+MKvIUEYoQrUBV3bKo3Yq2OiVKkUyqHKg2abZs4EOrfZJwK9Ib09ERlnp/Ni9lba9F
OVdLeUjyKdaLinaLcpKh5hjFPbRppHU/vh/nLfGEG5n6LcoPcCO5slY3pSEoaW3kVKeHk/ZU47or
ufUuPYpe7sYf9Ng2PlqcC+IuvgK4Xu83U7hLawb+FpJteC3BvF1NYRPoo6CJ49JXGryG6o0M+YYu
j/OjiGwyx9xpQhsdWrf9Et1tvfwufeXXwVcz2mgFLkKzTLVDqL8JMRVeswXmbuIttUXX2wq12p5C
prVNUSLpLBR9fCuPZbuPW+GRbQjHSgo2y8rLr/7HXqSejMKEiucrDvbI+FBY5uevMi0NT8vJF1CM
ad151x7B4V8lTuuFh/xhG8m2qlC9jbZaroZZ4qcxITehm5l2J8Vh8k3HHsyr9bQGAFApn9tc09BV
GC3HHMryowyQ/Ym3crhhpXG+R//5i2j4FuOmgbnUGw77ONRZUc/Qq5FrkpvyaCUSVF/ZUTP5MCv5
xi17njf8Kxq7xkDWjhfpumUY1qUONBZVii40zFMlTdW1rpS/q/mm8tCl6SSbNGQITNjcr8EruTgZ
Wa8idVRHHdThJsop/fQaOrqRIThJAH7aRzSY5LbscE5RguPYdOk+TrPxXpeKYOOlf76a/zlwdBWW
X0TSaI+tTg2wtW1kIinqdob4JTHSGNxuC72mmH6KUvtfBUNvF2Qwvucv5aJXS1lCTqyoqh4Osx91
HynAxKUdF7GEDlEHcQL76GajfHJhXjWV7B26PKBJerLnm6dli5aWiLSJ1sXuhAa4PwVw9TfGtWyK
1RZFe9pExAjqFaT81dGnKY0V4azgY4QW3tdBe1P1mxLnF9YNSxPtbLC7okm+dz6S2JRLtAdNCf6s
tBNvZtHuSfeKIx/vOd/P9+/fJsqF7adhfMR+MKBk00k/D5emQ1pG6L9jdjINKNgNgn4t1JQlBa33
71D0a2vbrIcAOdVCs7NmVq81sSwfAqtPbtqWDRohg8Znb8C0m217UIJxkV9TVbv0Q9hMRjN7Q2z4
+zwN1LsCFQy4IYa8y9O6vQoTU9oPQVx66mgg0JnEvJjLcXKbWejvqlBqfxfitLiqraQ/TFlQPhli
2h2HNqC9PxdbbNIV5nARN0ZWCE8f3kvQVmHcnn+NIRa0KKhQos7Mzuu6eC+ZozuOiPrF5W0WVU40
UtOMxls1Fx8MeT7oFWSYkmvIoqpolU9Z96QG8V6NJ6/KIUNVJaXFxlWt5EfThMcoM05RUlxr049p
nBwZwo1stZ6uZXZXzI5RVzaXzkZhbD3Fy6BMfUHcMsUyKq3ng5p5arRVJIIHLwunCwpXxt2zb6Fz
TRLsp2/vr6jVO3D5hue64auTBjHXrjXyRff6JJ9gHvCYnn623uzJB/NW2L0f7cLYsBPF02RR5gDi
v9r3ESpUI1eI6mHCafv5KR8zt9dye6rRryhq7/1ob27N9fpY3ZpRN/U5kpmSF0uTEXqiFak8DEtj
iE8qJiS/I4CZIxUfWfI32FLmJzEb/cgWR0U8FfhWfdj4dZaZe30esXPPJM1Xm5e96Zdj9aL5HR2y
E54MdnJUd9tgopee9nuRlqTw1Yne+Qs9sGFSQbIpjnas3TF0Za+ErWhPNwIfwQ3d4X7aSQ6Sqt/L
WxHdiqsGW0DRXSjJw1H/HOy2xCsu7NfzD7CaflENi0hd1pp4Gu8bjwLYjl9kFzyjGYKNHhLdT/11
xlM52us29StPOw1PibvweiDI29muvR33/6ko/Z8f4/8NnpE2SaegyJt//C///aMopzoKwnb1n/+4
K5/zD239/NzefCv/d/mr//mj53/xHzfRj7poil/t+k+d/SX+/X/Fd7+1387+w8MZuZ0euud6enwm
SWhfAvCbLn/yz/7wf55f/pWnqXz++28/ii5vl38tiIr8t3/96Pjz77+Binm1Rpd//18/vP2W8fc+
dHWU87/e/JXnb037998ETfmbRWlJt7ASXeSeNSZseP7nj8y/UfdYjD109jMten6UF3Ub/v03/W8i
dtyLbj9vRzyll3ZQA0eRH0l/g3267H8IhhogMOm3f4/9bJb+mLX/ybvsvsBLuuHffRGn+GOZa7gj
SXTXF0AXv6CorPuPAWbiesw9aY96FRd2WZbdbqDb1NiaYNEgMvPAP6JT6T8kc1k/TIVR7pVWtEIH
ydTyLq6QySmzOOA471EIsDM9H6/8vGl/pGkoH2lIdXea1sA6UnBvH6BYHCslCw5JOhvf1VgKPnEj
5qFN87jYz5kV3MJuaY+F7/u/RDJj3MKn5EoapWyXZbB7nbqIrJtMQuJY7lXkDWN0nnZxH2bc1ciD
7HyjyWOnN8v5qhH6cC9G4hTaMisapgx+vtwBkfLDsLBs98th/hTU3fBD5Sb74Q9adjUZpvwtnbvZ
t5XR1x0rbdJrNdAVD/vjxvV1UzzkVW98Ds2h86KgUR41QASLs40m78UsGA9xr2Ito01aTfkYTzsb
o4fBzaOuvCtQZ3wKx0a9avu6OUxlQOc3LkboBJ0wQG+JmiBGjXhu6VnqRo+OpZAZhoOFkfrd7PsR
vE8xh1jt6npSHoPG6AS7xwqncto8n5MH3ABmy24Dbco8NWgRJRxkpfJKGUu3yZzIsKy89SpJVR/I
VcaDit7wdynFO88v+sipily894MRJZNZGg6DIUf7KcnT41zm/VU3Bt+p2YleqI8B/S2Y45Vp6o9T
WgafkwbAb4ux8tjbUzjsy8aq936ZzugRZyOouETDWhTkKbXU+EYcpQiiTarsLGhxilyq7pQ0w5UI
5fgmzNTKC+NcdBTfND2lG+5RnHyyWimHNZ7lR63qfoG61JwmxcDb7hGHtJMalb8Seap6NpC0mbv4
NleC7OCHwYQvjClGdxqXWUHLc6yv+1IDrmmpiaNPo1OPSRPZ/vLstQtzFk5prfupKzVZgox0bN6m
Uxsdy2mY7K5Gv0YfsCJpBNn/vsihfgtNTf+kxkbhtNXXTP/S9ZpyGhVpfrDiIHmQBqVxiv/H3nc0
6W1r2/6hAz+CGVOSX+7cyhOU1JIAEoxIDL/+rc/2PVdq+1p17ugN3sAqV9lqNBOw99orhE10y+ca
MktFm6aY5hjq3Gmwj4xOtiAc8nqeaV50/SQhoGDd214KVkE+vF0G2ElXbFrSWzpv6zECeP9unGvy
rYFfCjpWezUKcB0U8i7yxWCD+ixaidY2IumthI76OZkwgZ/nBBakV5M2kVHQshPBjxr5ILc9D9YX
6z0pF6LXXWe35d4NOj+ls+WFkaverVlqD9FiAoOrr3dyzcOyln19QkRT+6GNNtiCzAKGzyxqkYzR
pTj7SDud006ZGzeE7mygCb+FildhlTyp7xfJ7ZNEdcuR5dSvFyinJ3sgPTOnLcsaZLNGqfGlchyj
YZXY562bza2ZZr4f66w1RZ/x5s5kfH3nIqQy3ajGvFCS+bro8+BhiQTQZEHZc6+24W7OM3PIEJkx
4glfvQ2AN407Q0FkLbms5wV865hWLY0bs5sMAWU526ZFFnBfzuDIhRKrmqdJ7n3H7X2XBQOcMNbu
OPYs7kpwNvE+1Wkr0sIRn8L8zsfqIgY1IorUdscOFMu9aeZRHGkIVf1udgxnNZ35e6pAMa/q0Kn7
IQ+7pghhnHDKiZ/fz24wt1sUIz7CNZ68hMuMhO3YWnPgmjpe9SbQorDItTpIDmZ6kk1iPko9uLyw
OmxfhDTqnsR00nClcV9zREENB9jvZOI8irDxt47A9LzT7iuKOT4/iXYcyd6nLXsExZU9gg7wAWeW
fApMZj8HJs3mylirs4JEQla92HpTNb1wz2Sa9BfXNDUpR6vgNyynycVBsQ4E9rAksi3c3LBvW1kY
Fto7+IEibmitxZydFcaHM6g8FCbgzdTtwnzEdBZW/2WciaU5gPE8Qr+WhicYTWwaBv167gumt3Uu
WliFu8dgbRiiLppojCdw3+ptPgZEINh9yEFt6OJB2mKcjIBSaSZZdsMZnt0EW3tXzUEgQe8BfIIe
es4jV7kNlJGUcaRSetrD7Qg7pb7vlprmZRfBUCqz8PNG9Lo7NAoK4JxkNSRJ8dBmcSUm2nd7DH2x
OzLFuruGw+R037QxRMnLKgD7thEs1QtD+/DQsRz7sZlVkxQJ/LSXoqaJEKVXwt/UQ2f4xU9PPUUW
C9w9wd6H8YYJx512NHi2s+hFpYlYzWXWrXnT1xYvaO6RM2dGM5dw9xN2n4Y9/TaQXt4H/bzaIhyl
h+nqtgVw+EfUNFghH9IpOwEBfUQv/jTPTVIJH8PeXyxDdo+0ggTdccbrDC4XNXD61NU72sfyAzw/
9Hv07tDhrwHEtoyTD91qFl1Eaz/fKKSXAZ6VUfg1AmypirlhHsd6nB5bNjSlQ9lU1kzxW9MS/lLz
RBygI4wfZUgsLP8nCIdzkmN4N5D4JSJD81F0yLvBBxK8icSVrJlvpt9rM0ZHkiTdbZKu7Ig0gxfr
fLcWV8ewMiMebj2hjZ7rhojj0OfpMe22+US8W+/bleUwk8E78AguzHyZEdlzhDN+dNP1jN8NfT8j
bRfGGSjsodQ5UZLWD32Q9Z+4hxyxwnC9e+kRZJDDYGqDxGGrId0D0xmGmxn/mlITnSBygsBqE9FS
Ri3CnSeWqu3AGgrTnJygLmqHcESqbtJ+z3ECSuA4Gcx9h9mOTz60SVS4Hi7+oxnSJ9fO42U1PKkW
APAIP4q4JYWcFgxvVdp+DlwyZOWygu0zZcMnh5g+WH5HVy4UBtlwbNhEfd8A/tMfaxUejdhMVKxC
QuPbgerz2Akrt8NG7HSKBotRmwT4oQubLAOBCGZdS3D2L3jn3rSwzNjDrbW+jGtDDmvU00PMGn+k
6RLeeUOWoGQDnmae+/QqtQq/YuIziZLaeL3vk6Z+AfbiY3iD6PBbw0NbkXSJT1MzDQImIJxdOHyG
jrAo8oXkmX8rI8d9FS25eeO89SUx67CDG+byqYMsAbSvPP3G29Tdo/BP30cL62EakvX6NCFv44Aw
HPo8YPIEdyy00F+zdEJxZmBif1y4T46809A1Ivn0fqCDfmEuNjc9DG7mClYQ6i5FzE459KqrdDbX
p4CScL/O+fqYjCoVRaIifc17jNWpJSauEu/b23kavYaBrMA5aTU4zEvg3ueDmo+AW2AQvMFI916x
BF8lsNPwsMao2FDvmCrAG4RMDpW0hzCW8G/JN8B8ClAJHNL4LodvUFV7nV+afGA7jsSFLyoZUZ/F
Y/RiEcNQ+iiBinRh8mJdW79kWwqfjLXp7jQGggySyeyQRO3Nkmi7Q6zdeBubZDyn0CntcbolpYyp
e1mpiyvYYHXnkPi4yhY7vsNRmCOnfFzOa5OTL3rJuuNCXPB19cKfsp4nJxC340oRBw+2tq73KYQy
J0ZCdKDtNceEJdAE+SQ5+kTl5xxqPFUI2aYwQGrBkkp6N5SRREkYZl9cH5qdQXMCPb/VmLXwnMMC
LpD3dMH2HwhAnyzzsmJhGr20Y3pyOj9u6fyJwFCzwHhhj0P1yFb4KzaQvq2WnJF3sRct2XfenYNA
V0rq7kVxfjclwZPS9rDM0GQfDUvYsUFshj1quNu/Exh3nSSc5qqmWb8C65Ynm3ns3DT18s1myHoD
9Vv4so7p/ACR1XZnaTfAEkmKr8hOXe5h+2n5TWwU2PrdOj4RN5GzSgzMzGLdP4An1B4xGrC7hSDt
MVXrDPunwbnLiC9kZ11GD0RY83VjG7btH9rWP1vDH1vBV3gyDPvhvJpChwaEJUTV/goIHOq2zwlS
CZDVMn2iQ8lMspfD+gv06hWeDIARATvZFb2CSy7+5RWcFJmo3WZhhrJNEH+yabjx/HEd/xES8T/i
Cz9hEv+IV/w/iUTgmfyf/+r2/4JEPHzWn4X7vP6MROCv/BcSEf+GUhW4AaYzgPLxz7+RiDT8DQlv
EB8iZxR/IKHo30gEoey3qxE14Ago9n//j/+GIvAS/pZetUf4oUg4gOol/0/AiJ/fQNC5I/wouExC
bQmxBKITfkbcVoXyd04FrBFE+9zTECEZqOvLkYtfzVR/sVL4CtsDwcUBZMBKgaQPskWqEqHJ06T5
LyZ9GDP9hFeCNElBp8H3BELZlWqVvMIreWeArZsI6Tjw+n5YzPJ5UXCwAjCw0DKeRvEcoico+Wjq
ZI9oTbWdhw2xfJXvatTAOLcWyBaXPNOfV9VqGJsGI4uKFkGkcpem7YAzs250V6nZ8KEU44jdW9gG
NTAZ0lu9bMhfxsFcLxcCrXe7x5gqPM6bst8Io50rxrgOz9MEg/VzHvqEnlkrxulsadbQE0O7BmeT
jugPQfc7ZUsHEYqlLSHylAg6dSe+Ye9Wk0R6U226YXqAiwFQGWawbe89Bo9AIDM3rjdGYhJAGuMT
WL2NGMB5Z4bmjIYCmW5wzAnDY20wByp5Z3UkkXWEVZUmaXRZ6VqjjIsHH5/nbE7hZfuHR+iSIDd4
mtpPK8mzXdRZWIPF2ZDwHQdUNBdAhWLcCt/mC6SE2OBut1TVaRmNBPQSkhjzIY/GzD7GFpZouw2y
vuRLpnM9IBWE4dTAQRoM+7n3NkA7yDbrEdgW9IsphA+nCZVmunSPPggbWU2OTMHXnmG+tI+8d5j/
bFPeH3iSA+rA9HtArGFr1clwSuVbpfAJXHXfwVfjmcv2azBjxiNqClJXRzEVwy2bUH91Ak1C6dta
fN4mktpqCdEf71GIODx8ruL5nNZjhr5c5A8Bek3459Hk0IbAfwrNxniuNraS5sgXxlb0P32Pm6n7
JYYge9hucL7FqkpwpGS7BObQt7BNhdlaC2Ps+SyTGSHztLbpJ9QdXbxXOaC0gqlezcWEimEqp9As
L3muGHgmGLGjcgN2jp4uk/Z7N5r1GdiAFm9HTIFoCWAA7WDWhZs8aUIU7CyyblwusomorRqTR/ne
ey5gk8drWS5WJuljcH3+pgwy5lMkfdQOTGfbASnBrHkLEyBg6fZuzRxoGcPUPvYRUsRYEB/mNDos
k8GQahyjLLj4VA/ygRuQAqVARoLqp+nEl2i4SXXug+NkWXLCOX02CjW4rxFfnogSIuYDgmRuMER7
sqv7tvnhco2hLW2A5gb7ZtVIGQONzFEI0PYd1fpLy+1znHQfNySd14qcBE3fqFkejclgj4JhSQFT
vPcIQKradjsIBoubjsRv+l6980uN2qg7x2Z7cnV7mKIQ9KwA8kgFI5Iaag1qcLuyt1Mv0sOGlmM4
KEwg+4MU2fIphNuhuPHoDF8ih6RqClln0eX0Nks6CAS2ccDMs0e/GuyISDZIBnOx6Co3iUp3KABM
UNQoMNMzcsEoJpi+kgS/kcyHNj3Jms8GTCKE3B/nNMTYz2Rt+4b2/XiP5jXKippB3FYgJUgOxQI9
BqYSdOuXEuaDKyrbNPKgmPkMOy5cNhNMeFtnmoLToT+mjeoPA9ZGdDrcHnN09gLGOCuaNIcobpK8
CCbUG95yFuHF8F2DQLzVZ2cezh4+e0FQxXwi05n1Y9y8TcY6HG6ICxVAJUwjpjvkwLXF3LFVVRRv
gi61jwIJw1q68ioAOEqQtdfWW8F9F8LOJHY1hr7KjzdZyJOmgNZX3YTN2KzwgiSqGMJ22YcrZ7qy
S7PJStVWs5tA1wnZpxYNecU0MWmFbnWeyiSdRg6DC8qy3azx+1cuXceL7DTURciAqOeHTvVGVrFO
0h7Y6IhtfTXzAfnqJkSWyIJsPjRjw3pJxOaeNNQ8OFeyZpkOpgmnvlpsQOtzHQskyQkU1INk4UMb
mGZdb4IOtI38e2/WKAchNolJ8pDJcF3dbRBPNZ2rKd1UU2WdDQASFcEQIqdoAOY4Vu3M0w6JO1k7
7IaF0FujEx4/pBhlv8d5ksFHAsg6sn/a2b/Jt9k+0KQJsz0c+5oBjAgd7snk2ItnM3sfRDhDionN
8YY02ZYZeJB10SkMu1ntY6q+w2TWFStJwPSMLMZvBN2PHPlhC9LxuQ8DZd8gaRgpQ2ug+5uGZsH7
bE3MvpliOz/320LuHCAk+I6qLy3wqI8ccOZUKNCCw4N1xPWVw4/yOJ0Q0VZONK3fSMkY8nv6hmkE
L3ZTXywO3eDB5EJ/5UMGKeo1LF6kt9O8gS1YLyJfCmBaEXmfBANcJwxipW5E0oq+QleRwJcrwx57
1hPM9g7AdNEfazIhE+Pa69UsbdtCmAlZ7Vrzugb+yyjMQvM4lXc8ourrkLK2/SC5XtJ3Dfajge4A
m+j+DexEEvYxBQ9lOyE8kjcI+URXjekkTyd+RVhCvKsqHcTV3K8Ts9qNrssATy1zXvQ4x5uyYY3u
j5MSMn7HR9BICvDedLQXFLdsW5Hg2aCn2zy+ZJmULSyrRpYVbUsuehp3jlM4xm1EHnQbwGp7CpF7
+Dh6nPqdK9WUH/3iRrB70gBI8Bw95qCb8sK2Xb8Uswi35pT4gM44Y4CjfetacQ/09N4y+QWq5rP0
bM+b9GFlzVHk/DlX5CV1erfFEu7WnO0zqp/mZNrKcGZ1eS1tppieEtUdOEveAr6/F2CsFXpTyI4U
8bOrkRvaZ3mpx+l29t23ZohgAo5uO2SiGPPurltsX2GbO/HYpsX1sx4itNwEv1QAd9FAXZJWXjhb
nlQ6PbmABaVMzLkfQQZc9CdMpBAGT/O3fkge4hweq+/yqHNkByvhKL1lJFe3gMfC82K2AXaAMd6v
cQvlURl1t3YtQrllcgvAapClIgCK2yWG12hriSoXVC0OiAPbLnUQ0Vsb+jHYr5HTMU5hkb2DzUvz
RUVh87DGDdH7qL5y3FYqGmS1M143peDbuJ8C+UXA0hYETW2ZUcBvw0Uds7FGPOHGh+CTQvxDXVmq
AF44oeNszwlt1lKAxndMWj7uUclwv+9sm6iSu2BRZdYHesUrnJChmOF2jFKwN2G5hQsedcPGiZVu
k7WDPYJXYyFUDZwrzx0CPli2DEVCVcvLDdbWQQFdTtLcAY2Jh4KO3bocrFxPCJ3vd8lS32GUJO6X
xCPkUvaQCUW+i56wZYVngp0eOD0GGUNleqAOR8sbBz7qtpnPKgCjd/EjAmH0sETNLiHGY6LWkxkg
b70sYrhNXbtkH7dJ8vEU0pWyU26TMXpneitvMyBc42ma0tS964dgJLeLCKYhLKJI9klFYLOmTyPM
G+7+tfXXv+coiPmUkg3ElmVC8ECgaXSumyBDKQ0UK//A0iaVH6IsI6JYZIT80ixdguj0L9VhhpFG
Wu5GfMZgBdb4cbCy791SNuMKQyQe9dP+X1ZSZKIFXbMTqDrSW0Vy1NyqtVNwByTX2MMPjeTfYAPX
zuu/h8QYaSK6AcFnmBaj/kOvd2Vw/cCFAHNoMshmbXbg95q2NAswjz6U9DLiggvkUan3/7zgqwbt
uiDMVBBwHsNpEb7kr2ACRGamlMSN2ikAjnejC5IH9CzAUAHO/gL3uHZgf7m2EFMcqDhwAr6WuPlG
xHXc1GqX9Lq9Z0P+qZkbfUtg075XkoGgjlyUP0jo/x+jAFsC9/cfMAqEA/+MT+B//xOfSPPfQJxk
YKgigyaBMTh66T+ZEjn9DecZhUNkjMAxvIpo2P9kSpDgN3BNQaMFwxVvKMTGiA79b4SC5r/huVIY
nKPAz0H7+4/oEq+YXikWgGHuNaEev10U5a+zFzBZ4V0os3436fHtnHFZ5FN0ythyj2nLkjzjvb5L
F3uqR/2mD9Myc7/Ke30tPMYrCoXzlfiRJKiQw9fcttqi5YPVooeRgIZx/1Gc1dX4o9vRMkH6mqjS
X+XlvMIwsGICksqVfn/dAf5iwZ/TMVpxf/3vZiP+NL3NK9SH+7AK3/+San+lfP/wNcKaCnc3g+dD
GKT5NR3w551mgmOQEK29Xp17l+wDB5IVzhBYGmVXg9P+8CszgVc8rxQrgkEbhAjnudrggxT684qz
C3k7BmaGt8laIg+obPYBKbaiPqcwSA7L7IKBaYUS9BIdEGxxkgIBG+S0HuI7AMd3eYnwxz+2B4CP
f8/KeW08+MfvRKF1SEDxheHS9S79sN8CrnFJA0cFEAqvv1NfRV+GMni4kmKR7v2gf3kXXtsAvl7x
dRbj2NgZw0o9QzeCGME7f+r3SAkqcMkVebxmXdSVOw67H779vzlWXttK/rkqeIwU7zK+0lfnSijN
hiPgep2lvsGQJ2A7A4vNed/fZeW6l5fG7nHGQUsX3/5aWfGK2/jHo0doD2C5CH+iLv75NrsEZUEd
4tFfdR3LG3Nrj26/leojFPBP/3ypye/s95/fbPjmgPQPMzrsHzhGf17MoicIwMrxO8ZmheJkIiZ5
B4aHSU2ZjJDHVXHdxOF+Xqd8eKsiJtqndRwGUk1WRP3dBGxUvcStUgBHsnjNPgyIoOnOyiJgF4xl
KdrwDt1GBJqTVTOC/toQ84vStuhYQExxywQDWBpNe2ZauMRMderDpkhWTBp3uQbH8+s8Es2PMthA
BIjFHDVfXZhLjWlHhgIr1MzsxDSTA+Eg/6Lwjpc96edWlEi929Y7Cp6FIpcwUja/gaCrCW4QO+LS
ErZhG0x9c/CCS3CBFCp/iyBywGTI5Ms+oNdLATokGHvoOA2fZFyL5Mtsgjp/x/QwTLd1yLe7FKQC
XfacAe0qhRLziKFgs6y7RnYcE+RFk/iiw22mY6mZX9AEtTVJPnb9KNfvXTJ0+Yect92+VpNSB8Lk
ItIy4eNXxpDU+0XlaYzU8rqHifOo6xFDIB6ILwRLqF1f1yx4mKNxabsHjDMxdXtkARJ+bx2jmNDs
uiTf+Htkc8qtyvQGYWhlutiDkkTydirMQkT+BENG9q0HVmlvhRQNvR3SDPS2dzpI+/ZGk2A9aL+l
+R1Kn5k/p4lc4sK1U48tXqG5+HhlyiOlIQGD7r1pmViWyiaWHXgK+7TnhATx+pabfIs/EqVTI25r
pTZR2ShUEFPSaesfXMupeQaYB1Qm81me8f0gXd01leDAk3exk+bg8qDhpmxS2lFT0NWrt9GE8Vdd
Ss6nM3gxXN2j5uwSGJj7oG/3ebB4FO4QTw/9uW02oe8HI+PveZtzjLuauokewG4P4hfvwaRAqkTY
orshyui9a0ySojXkSLIAjylKpkeiagGigRpjc1g3iiFxHTK+nGChE9FvJNqa8QkjDTSn0Siyk4fj
BbuvEYeI/dL1rH4Eya+tq4ERZFJU6eotKxs+1U8J8OlLpDCV320AJtBFWTO27+ugBrpbyOsAvcXn
pNlaT5gkIt/jEWhKL55aKpYvNRQD3TEheEVwcGzhjeJo/m/GYOzPoZi67ToHntuyrwVZ3ndqRZBP
wiaagZkzy2ap0kkE1dwv1uRVUifsTJftYMD9V/IgQBBwBxYJO39veJBDh5UlYABCg5EeslytXZll
hvUVRslqV6ezgc9I4/BQ+tzMds9rqg7xtAAnXEbb5jDFw+aKNl6CJt2FfBcG/Zexd2wqYSYCJxG0
p2UDM/vS5RaYquAgjzQSdyTj5NITpEiJ1Jv7TF3tb4A8lduEwJQuiS5I+0lOFJKAE2h9XVHrCI3t
1lDk6EUWHZ4DV7TCZJXAVQEIv4YqkATE7ANkb+THiCW70I59CRraMl2YbkIggV2OaSdK/fazUro5
s2EbEUXSWlcKUcvpiDC5NXsnpsSDtJHS4EHXzKzwltRZ95wAoReXPF6MvEwyk6oMAd01x3azNSIj
WhJ/1hSdZV1iYtPU8C3zYQ22jbQOsZKTtuSui7e00G5Z3wrVguaOFzIEefRhCFGOAQhPBDpuOSMg
ZMLkA1b+0kCcjJ24edar2/QumtFCXBIH4awspprXQHfhu88P7aJq8Fzw5oDGFl8Mo3wq2o5+sQyU
l0LGaY9fTNElju83UOGWg/fjrB+g22+yc+oy7i+5Dul004ZLXuX5ON5rIP30fbOKVO6ZHCZ/SXWA
HBw8Cz0/Cmsl6D9+XZEtpMfhPOjwTZMM4wlDdkACRDSAloc6GdQJkw8/PlI/rPbiJBiKZwCCM7ju
NULv6gJ8/xWUhjyx7glRNQTYFyUMgZxEXTS2wXqHQImX9nq/WuJUX6bhGj8Q0tYnpGV3EYZ4Y33b
48PPMd8RH0McdtHD6hvQBD33ecl0m6f3zo9DcxdgC8y+zCsCsO6UB+rzaYtGkCsacBj5bqhn6ct8
GdNHkNeWBz9kSK3qhZzeXA+CbtfGDPw/TEwI9/etAKuVrM1VabyGfn5wdS5IMU3bNn/c1pzOp4gF
XVoK2c0O5BoMQB+viYml71MZfI+oEPIYjAmTO/CwzO/3dsMFtYDQt103xlkFBkwL88+N1Ttvh254
ijD/T47rstkKlxzbfRcKOxQp2M0cqiaKwIj31PLIvA+jdX7bgB/8IV8S8W3J1exvVjWTgiVLAGJR
aJrAnJIOARofRJjXE867vKasAtU8HA+W4Ft5sLWJ9C1TZITm4kqFCBDPHmuwkSl8qzzoXdsbyVz/
jk9B9jkfNOVfWVwDD3Winb/QutPpMzh3Yh1vomaAI4Rcl44kT5ZOPA3fYpYYbFUIwpgT1WAisG2n
LeaM33cmcfxBOCG/8jk0JSLaO/mIdt1rQHozkqCWBBHVZVrb2Z88x+5w0BJ0jBMqWx4dHAFtyXVq
vrqIx5OfPlsXbHPRjyuCIwplfBy85CAyN1ectWvfRyQMLjUmP/owcm3YzeY3BdEvbXV/kkFEgo+Z
ib4G8EdIgYK1sYJz4KabmxgjnvsN4AzOqrnPkdQTZHapxshLfgp1CypUYcIN3FuRk0XDyFWClVdN
Og6b7loKUPoN1n5DDjpHiCRE/LY6LPs1d+ItQFqwp1pi+2/5sPb1PckcXK/ABRzcp3p1GNs4PHXs
dKZ+1wsPNL3zPVzm1ny0XxgIxzEouMDx29qDLiXD1h7ogBwTUXBWA+/vanCQdesQpWVIyr8CuyTZ
uzbMnTq3CfBjzFsOTkUvUwy3lVsfiXl66D2Ao1uiFfFQ7mm9Yqxaz6j30tJjv6dnbTFpxVztytfE
pLXtxKnHw6UvGgOqeSi5iG0E9DvPgirhclzuWy9EJitDgaI8I2jZps9ge/fdJ4wfmuXgZpj43THl
yNsJnRbg13Vp4FNYcbfN4A0uBPSw+KYxromWqkZA2DChSkvJshQ8VtHQQmhWh/66iWQ2AZhFJsSj
ZuA2b/l5xgPHfQavFNSfPpCO4YjV3ENQulmkKlhHs6mAzd1wSqmFMZa3uJy0YCMGl6oYkYcyg2uL
OGOUPC2qjy1ksz2Ai9kH3zUmVC0mY26RKRDNNo7Q4pmuBm0YzrTpaGmRoyo0OI3miOFHuA7M7KjQ
c7P0bbGYsTEH0rrGIc0swk3GKI9ZlJaNb+dgLeQa1HhOM0biiFzVdRR/ECD2pOUwJUrllTHhlFzq
rhfZ+3Zm+EYKns1jPhXwuUHuUemRte6vx0S8IqlrG0DDkCVMnFH9oBSe0/KaIrHD3UAtLFi7pGBU
RVu+p3HryMU1dRR9zoSirEALEeQ3EtMo+uQVD9k9RtE5GHmj2nSHOo/kI8WPJhS5V30AO/rvGP00
w5sZNpa8nEwkUMoFoyNvBrdsYgc9bx5X+QI+tD0wMkHGW8kMpgAH7ONbDoZZ6FZDd6QZMt8daDwQ
qAnB69ThyfdIbashB4hqKC4mJrKxknQwa7Zv5Qy//8JF4WoDsLk3si3FgnJiPCiKwTKs8UA9W4Jd
wPzWDDtchKa/cor4m+4UfBRgjwkAT2hFg1dd+Coj4L1s9bAnUXfT09WQX53ByjyQElVZKY84ryqI
qW5Z9SuRH722nj93i9e1E9BTgWzB6/KVghHjaYPEYLSmV4NX9wQ+JIq/rcBm2CLDY9v152Y9gMT7
K7fSaxf647oZmlPAaSEMF9CS/659+hF5mCYb8Fg6vwOPDp+1jVAKX2UBI7STM2wrKTad6RcI7F9Q
tZ8XhSXSz60xeCcxvmKAPmYH8t9e7VrcaSQUk4M99AgjePPPvfjr9RAxfjWTyGG7COsZdOKvIB+Q
vBcocLHeNQJrq0xh3iKXr7wmmP46RPdnxhsExq8We8U1CkCYjkGUQGYG+TxhsjlgMPDP1/PaH+Mv
S7yCFpo6dTZNf8cxUGsEZfrO4V1NS7lv3ieH+iZ5gjH4Lir9p/DLNTr8n5f/2wsEReyKzsJlIHh1
N8lmmMcD9LtM70z9AbqEX1zf3z8vQDQULnSQvgWv3g84f7RXmjxwmse1HAFNAa1HlGRySPdqnzS7
Xy74et7x+zP7YcFXTLRRZl3mJBZsTpiXBdsOczloTaEhiIGvQsAAPLIDLauceQU21j/fz9cBv388
zh9Wf3VDUYMAG7pertlB8/2MVgNnwOWlu8lv7C7cI9LvnjxAM7T9auVXm85fFn71qtaLi8ck99h0
+rnISbPzI8IN+636xQX+LOL985P44QJfva/o1EbwAa7Ps3S7aB8d8xPqwWuk9OEXK/3tFWFLS2kC
diOymX/eWUw0eNSzDmKSg70JdvDDxPGG6vCIcGlEINwuadHsAoj33O5/szISreCVH6JPew2odhYV
VCDn37HFvIRId48+GUom/R1DeMRSI68mq2DWGfxqB38NHv/xFH9YOfz5mv8vade15DiObL+IEfTm
lV5SqYzKdHW/MKpN0XvPr78H6t0ZCeQK03NfdmeiIiYFEMhMZJ48J1oQ/IFnR0XTLUR7xMPSiR4I
o0JgoE1w1gnjHlmISqZVKlhGWjpXAIGTAvJgL/bu+/LFsH60d6W9L1AqZ+zuls8BrweQrKqCbjtd
tMfQU5BNNXaX92oHc/1QAcDQvXBv9nbxIVmdx+Q33nIJpCMBVndNJGQY17ua4pfA/2FXZa/IoUpq
YfLUrr4Ts3hQIMm2ITCaQvZaUBjdgDMa9SImnz8oeEShuQ32NxUdrmvTspKp0aDANCTfFot38D3t
5pCDeNvaAZAo2IKZPUeuZvEGdOAUlAS94JRYrRM9gmjPglgA62tvbD8QrRhLVgxgdVeHO5ZzvcM8
2IgBQ2AB9acWyDLGF97Y7ysT1CmuxKLrDXQlnDmyihcMydp6Yi/f1R1AaeiLQ+2qfSg8HrwEjO3e
cr9XlqmTnBW9qi1kcWhBQUhVtziM+gdfDavKnWq0+7vSDR8Gj7OXr5iSvr1s1saSv180fjDfoYOM
DOc6nhZzmRZIxdX2H5pA5iOgiQjBZzT1Vn0IwHCBrSthohmBV+wyi3lgV4sgFsC+AS4gHJIV5jnV
ATQ2ariCUseUG2bRisi/vQaaOxM//doEFakEOdD0oYKJZNft+NwWrdQfIjM91B6Ijty296oP5bPZ
N6/QQAm/MKyvFyiqaFID001IcVe+gI9HrTH0s68TG1OdTcUVfPCEAkjjDcizxufsiSVus4pkyMgx
q4/dJNQmyrmNeXEyQkMI47TDZyu4b0H6aGCIqeLfGQtbGSGioQLIuMAEAKpJmtCSF8tFGsaFHP3x
LcjQ3DaFA6aFdyCDFKzGXCAJ/o2zWWtbXznKLvU5gWFs9TTjR0eIvk3aQ9hl5tz91IavpXbfL7tS
/zJDin5oT7r6qE7Pk/wNrE87DnKRRcW4Hmd+5itvS36LTDRT0WgXVqRkS4gKKd59uB+2vDfe+eP4
K/mJXJqzA1s6Ae2km5ZooyHaWV1qG79Gn8XsRLf4gUEhP0GTEFEMNMRpaqcm0kZNCfAZ9GPyCFqk
I6ClaN0hzASmfDBsIAUZH37lbfEQAqAIBV0w52AqhxyMi9M15HrYtykWjeemZhNpxaI3CbIAtJuL
j56lV7uENAQYXobl1V0ilsl5A7Uf4L/nz3FhGY/6PFpiBLflIXoULcON8cQerHDAPoN21wntP2Wm
J9t7ZZIKLXNXBejBqZMTTGYNpbtd/0QUlMI7lUz9EgFX1O0tZi5K/rPUwboyS8UVPERFCYQy5KsG
HghpEcbdwid0sejPslkLN+7ylTmy8RcbWw2Nwk0YkEajCBOW+ZEvH9Ll1+2vt/54qBYAOkHUW6EG
RfuLWIokGZUdzM4DR59/geAw63iQTbneNMyBiwBmQcBERrWROphc1+eTOOXzuUUvW5U7/yL8yJon
2hhx/wcsgRtL0gUdo0iYkwJrJy1MCIrUohF7GCSFl+qxsDOcw9MAiVEeKgJmYelI4xkpx/pTSTpY
WJBW4myi+kK9UpZZEUGQUKKTDQouBYhLdddFGmsr13f82grtZINJSYQU9A6DazQ7aBB6udWZJdgO
kEnmJuDbIDKafaQDE+thueHR4EjxEAI5ILh+4dOuD6OOFmjfZ+Hye1djO9/nnuQhjQNTx5HoFrPw
FnQBDRuJITIDXBaihMn9FclijQZBquXZgkd0/YZycbfLkUM2X1JLmlG8Kx8bq0Mtk/HgXJ+ea6vU
pevlOC0EcJ44o/6eKd/ifmJ8RfKRru/DtQHqPoxRrGHYGAZQv7M6KbzjBbDGiKmpx69ii7GS+OX2
FV8XX3AHUIPlcQ0hGAFOoutPN+d8oAGnj1QUgHw79oUD54BgpwdVOGHrAK/UbYPrY3plj5YIKyQO
AIW+gu6o8iQAp3z/PDYM0ch1+nheE57lGpIqSOlRF67vIUEX8LBB3khyZnZQy8P8FPriULXVHFT1
48FSf3DY2p/FvvKYIWgdC8gi//4B1F2c1FKpAwwIO/KT5KINdowegAdADWQ6zj7LvWzcBVhToIFG
tFhQ16UiD1opQdfmEjB0ndciq9vLTmanGKgAp5FZQbGke6qeRj9l5cmbn/LCLnUbMNWNZs8Au0Nm
TTaeivoTZ6Lv8asp7b4n9bvYnEGn6EKBlXWM1gUJfGPksMgs8A8EPXp9bqMOba1GiXhn+LG4vNM9
1wr0e8M73TADU0QZFuIP5r+xCtAiLwLIivuC6sS1VbyZe74UOp7ILb2D0IloLnWdaVjhDpz+s637
6XPPOM7r8KERbTvMbysG4ge90k4eOOSxKrohs99D18d4jDOGFyBf6trtXJsg5/kimdALfoEAvAbG
Zcx1GfM3RRoZjo3utsBhIzIAS88r4G0EuJU6pJEWACtBTKB+jI0DW1cgu5Mt2MqX0DGstnWk1tQa
F7yK5PH/HKBD+seu5/onUOcVA1MaFPwiAWonz2WE5mL/IjXfCLnibRe3PpsG+kkYSCD3UQSSmPI/
SaUbc4P5Wfif8Q2pINGWzq3aTu7DwYIT/z4zqe3PfvPqE1I2KZcjKDFAaSEWR8Sse0/fZQj5/U70
WTFwHewpS1TESOU6AE9HALabH+Nb9ZPwJBIIbzSh9thYoc36bCyDMtUsS5pSFwCU5B3tOXvRM7OA
RZQBiEUeL7V/oAy+CsPXS5Qp52IskyhEBTYTQ0TWdAcl+tTikEx5FerKxL0kSKccdPVTh53Z02Bd
ACWvjo9M3caEU2V0hnF8KhD27eS3/CSjPwHh1B0E16zhCcpGIgC7+un2sSXf7cYJkqkbioFLIU/J
9RjcZkdK6EQuhL28zb0FNTZxn6jbr1J+o8fEf4zV8eHkiEFhi9yPWv3IIQTe4MEtPd9e1drxoMcK
OgTcRUXnYY66jFGCQn1YGjwuhvFjsXsveOx2kZXZnGV8kKw4OHQfIiDf6ilnRciV60ZzFzUyJMZg
VoBUMnVVoGSDseiFnNzGCRAcAbm09V30DGdQoDB37oBymItmODoyEUF9StiVgPZF7RbId3qPQ4lT
JkyPCnhWoYIVeDi+NTrMMTD+phE4SYsDlLshWhSZ5kdegqIWBH3wr7f3fnP5Fz+DJBAXYUUUjUGZ
M4w2KkCPVaBcjJUZjMusXWatlvrCyIgSMZ2x2uwO4iLOcuB3mof5bQs4YlthrGkVKg0DoggiQFgK
Cmk8jd1X5CUM5QXHSSrHh6yPv1WTwpLl2vB410aoSBUUYKnjK2wc5y+uvlf8xW++q3ejjev/GmMq
hXFgNheF1EJC/g/SMPqOzHWiomaMRYmx4Blt+zmM/Mfts7DuYmPjkBSj7CWDK2PV5ug5XZxTcJAh
KKKkSoAziwu2PL/6PvYg+UUyjvFtLrJUdEA527CjPUIJqwC/fhpc/wr6+dHnUKuWgQs897HGD8z0
B1574niztIbvwv1kzaWZnbrFnF5jMGE4tzdhnaoT88BFCcCc4PlKS00EQcdLMc6QIz2jj7Pj9wYS
5hY6jdqxjhDNEucfgE2I47527MQoqH8wAIORADodabIxESfwaZ3XjOeQZE8+Sn8Pi1WZ/QO3Y2mU
beQi1wYptxdVaDDLgAc62U60oF/+FHvSvnB4n6V4uXqBnLfzr5WtMgOl1SaAoBdHMSYnWfSjsiiu
BLwokIOMe7/96XQNX46wvvB0TiApvSAPAmx1UChJfkh+gghS28te2pOMoPJAVMG6l9uXBooogCDj
Nbl6ncsRhntHScMTy83vZ4xRHMongIXtFJNKGBMG7Owu8UmzefiK4pXHTL02XKuKhP2/9unrosly
NsEP4iHrGe+FO/md2TnpI4aM4VpZq90I1Tg3F9aotAtDxZKedfr53Q5+Xs1f7gAesGW7Fs1hL8yo
kPfvAqAZwSlymHdzywmSOTheAwoFo7Akml1Eq7Gt0mAAHhFBE/Rlp/4YEJTSA8qQaPyGgKIwM+mt
3VVRfEEbQCWkXNR680bD7H19tljsyhPYEI/aEUPwZvMN6R3Dx58jE+0GAN/RgZVATF51BkHjhpFu
HuIFjT2gowaGZ4+Q2eeYyBJs3ROeVQ+NLojvkMo1/xw840UbuAYkxxtv8CJf9kdfdwCEZfywjSwB
y//rd9HicVKviEKRyGh8p6G5GH4B9tGhcm97XpYRaqtnvlC0iQMrSmg8N/JHtPQmN7zctrEZti9X
Qr73xQni+zEt8wY8oMVdespRj4FurPxT8IIHMGhWHhl0u22RZDY3Pin9qOaLTs3yDgcomavOVAhp
VDv1d9AdBPg2fen6+d8EMNwNJJUgw4KwNnVJclkJ4+T3JUGu5Qnu8LD4ubUAgiZY3CdRCv/zOhO8
/KVNKo2Uk2YC7S1WWdwJpZn6+Ym8AA1LfV6Ae2sfRVex4H53t/dWIEditbnoQ2P+AyJGEr25c4cp
kVqEWQJ5qe8FX92RF5F8YFeztlwP6Qpi8hdMbIhn1wenn4MZWtgImLUxvFdG9yDKrKAsbp2VCxu0
NGrPgdBybLGcxl3eC3Sl3iughvAuQP2q9nJ0yNzYulPNCgWY4pTasY03Qrsr0RisD7N3e3M3riMg
LyLUJ3gQwq06SyMHiqI6GhcnlktnicHwolkJCH5vW9mK2Vdm6KJI0uYTqFXJJwTCVXDBI94ejfua
MwUvyW1w0OhfUjx7QDzOsLyx2wTTA4Z/IikG3rvrLyqpWTB1mHFEtiuDNh7TBnhxRjYGyDyC8J0W
THMX3wZ021kxW9w4t1emqeuCySAMe5IHb5Rqj0I5gEUDvf4ubzjPAFeOJSRavE8Ew1XEeF9moBTp
R91TBVSnVOlzqaq3uAhGB30swASEcDhU6exj7uMAd+PUk/F5e6uYv5ds5YXX1CZdlnKkBdgq3UNn
2pYeM/SvwKwFPcgW88mAaJqxJ+xndG7Z+7XugCCju/xU1CGRKjAhKyDGQuNW96BxC4hJbQcP53l0
i/V1Nm76lTHqpusYDpPTJZgcBdx8oA6DplDJovpkrYi+6rJWNSonYUWyl4KlD+A5UjAzvonvc4BE
leVa/sc1++uwG1RwXZJAAr1Ygwj+pnt5aDYvLdBzuj2dpHsQIY2liUErX5YYHpocZMpBX+4lTVui
5fEUDUGFgzOA7KsN/UXPIaXwWIQsWtOtyH5lijyxLs6olIxT1dfnMyq4qgXUDGemlvIUAMTQeSWA
w6fbt2KjhkxOJUDRULDSeLQ4ri2KMj5hJsFdt6gcYZrpJ8EwQInHakCMZKJQtmPCojfS0SuT5Oxe
LLKtJtXAbAC8JR6nUFD3uXuCK1XN+lH2WYhLctDXH+/v9VEOslfVWQBb5AKi8QVMYYvwFkzqcx9N
p1o1QOc9YsBM9tNcqlhBgezcLcuUfyykDHPlBXaW6JFNuxo1Oc7iH+odGIjBQKHd3f6S2zf+74VS
7i0RIrAqcTJytBhsj5peRmY3jc5tI5u7iXYYWuEAzIJEhfp0ICTB/DSMAAiN6975rR356Ab6t83Q
ayEamaigkoCtoPdOPwcxg6nliULCNjfUYM7BdJfKIabdtrLyX2czwMWCBAXsGKvVSMsQcFUGeORv
sDGpkKRefodqNPI81ppWeR5tjVyLi2M/p2HVSjNxI85kK3fFc+yBgHo/7pD4fGesjE4LiC0AvhSA
jFE6BNvMtS2ceDChttjAgnOLnWQLh+GQPBCgRvJh7JVje/e7BsSqWq4c2NkwVAQN0K+ghkFXhMc4
TJMpXBbH8DXoIHiGC/m5rwlSP7veLaArMFnF31Wp7WwSkkg4MgZq0DSyQEu4Pi4TmASlKebvbPm1
/cxehl28Nxz1OftAGx7iql+XIxjzWCHpzCB1ecmJ8TPARwAtkABin+uNHsQe/LcpQhLB+ciYNcK8
emxlz8E5tot2AtedfXD7cpccGmhOg7/O4g+ZVTKat1s35vJ3UM5GVPtZzKuCd8bFxzAxyMJZ4BuW
BepIGeDHB7sDLIDEgR8O7cAA49NRlt5JKj0y1K6RoVDCQwyJbw+dAgbLsNf091TG2KQJTaXw6fYl
IZ9m9elAlwxQChTlQKhy/ekyiZ/btBcmhxPeYvkQBydR/bhtYtPDEErm/9qgoivIUrk5KnE8OL/Y
ycj50CCxhX1ImHBcZmDd/EQX1sjfLzyMAibNUiHWSqfYgUqPTGyA+8wD6eHn8tZY0Z4N+aSj3Pmz
ieh3odsOpmH6ASKkeqjy4TAhIiSPwd449EftlO4MDxO/EIw4sG7cqnhHG6ROOhQySq6ccA4hUBUC
fRa+ksGJ2Jqs0kIND/+s4impAznB7Vi+Rto8MxerpS6B2o1iCJYFXAKXe1D31U9I8uz743SQvxI0
YeajTmBrr/ELvvKp3BVO/hBiqhPU2E7iJXtMWjpk2CR0ZZ8VX9YfHwU3niCSDFCfAZp6/fHrAfJQ
cttPTj+8SsV7MmWMcLlpAEESxX08qFfNGyhGQfYnmyenyxJLgyqSkjJcwHp3sYQLC5QLGBShzKGb
Ahyonpp99FxhQleaGNd+axkaukMAwKP/jUN7vU9tkYtTbcBIpf3kes2qJlbmt7UMgxStMBkBsT46
IBmTXAQgHJkclffS+VhOz4nEcPd0HgbxRgWdHdAoossD4Bl1DluIt2HKvCa3rtsJfux1Dumhs87U
2icTMzLQTwrA/GDXut6rXhtFkE5ir2oe+mCQuV9ykB/0P5JxYByuMzj12hvDlHQm7UMRDoPS16bE
TK2mQl0m3Kz0HnRpbvsNOrZWZANTqj21O7QCXvPOCl2DkWuuXkDnvbywTJ06dRgMaO/gcwEuNNnQ
wLGkL8Ejh7KfDogXqARmn+VHNtIkASB1Ii5L4Far/lzMJwkH3vjJMWq7d0K/e8DjwJkf+B/d27xj
f8iN5PPaIBXsIPLeQhgHi8QcFPGa3UF7JXR4EwaQWKdm44ZdLY66YVBf0BPw2U7OBFZP8OpAzNFj
xNUtE8B48WgvoJcsiuQKXkQ6HppBQ0WcnYpaSnsi5yS1BG/Zjza4nNDRVR2GxXWcI1Pe4E8jlxrd
I2pR6CnLmOhSfk/TZlCj+k5McsfzPAuBHrMqOBu5w7VFsgcXa9TQSxVassYiVN4gfeDHIA3iGmgt
aRCMiTCLDa5lS+75YwxHYID5SR4G+/ayya2jbuXVqql9DqH8B33pCDlSCj6TKQMlL1ZauSH3Afab
27Y2vumVLSqw9xH8KY91OVz7EvAHFdLntw2supy46VcWKB/ToFqp5gMsGD1GPWULUw2YT5n84K63
UfQDlNQR9rKILis+6MP41H5hfdTNNWLYkdAFgEme7sQJ0Qh6ahVXo1JHq0TNqtD+eNaBrBLjXTLK
wbKqAkJ6fW5A0VdJQiuODthqIOsrYCy68avP3pac1A2s+MvtXd0IRVfmKM8iT2nQF6ACQigK/d9w
LlKFYzYxWXaoCxi3CzC6AqaZOgxUcSCjwwB/5Mp28ZZ7xSGAICuA5FC0skAB47Ic9ubRAa5Lx+yu
CMQ1HdNrKJVAdF7HaBkwyAmp8hPKB8Wvv3WP+RMZjJ5OnZPd1z8z3hftyuv/eMSJfFfEYFRfgDDD
OSYbdOEPgNSPMzDwkYmyTrLKe4iko2Wtfu1QOQPvGUjHPNamb2QyMAlYGwBImCWjgzIKL8kMzUA4
PUV5z0PpC6S4cxNc/W+3z9BWeNI1SP8AxYqRT4UQ816uTdXzUE453MzflRjg1x5iL9+RabGWkTpt
+tVLW9Q+Es3fuApgK9sVjxDXRPVfRqukfqz2bIgn+eG0AyWzqyiXqRi6PtN5Xnw0PU3RdFYyJP1g
ztAhr5r1ltS/RbloBdwOUgLWv9nJC4NU1NBjLon1CQbJSGv5RIKU+iChlAuNHEa6vpEdkhQXPhUJ
DJk6uv5oVT3q3FLKcKKC6A1aZvba4AjVZw0lC8aqiBOht/HSFPXN+CEJ1F7XCA0Cb4UHMrpOgM7S
XnKqI3OsYivqESwnmqQy0EwKFfXSAeT5QQPdJAwcgHrT0iKTvN5Jq0F+WTBYWEsmlHk9/hB5txfK
skzFwJbroQFK4m3dR6epMqDhkgKSA20bEwqivlbM+9sGtzJRzDj9vVbyiy4OqBEugDVm6uD0+8UF
6t8FK8FLt4cePXBUcKVfbtvbPDMX5qgzo7d8omejiraf8i4lT+qCQgge8jo4uG4bWoHDiLu8XBh1
ZGK9maoWukOIS4o7wlem1ujOd6LPPC4koK4O599rokmWOHWEsHeEWjuJgIWduEKDagSEZ/zZbwrG
BRcZO0gzSCRD2mEQJz0zgjitrz5VeEFg3MFcDpI/+csh/EV6KZgRcWt7cLJTtY9QeBjYsCIScW+t
m4r8TRTzhaRHZN0glNBcVB4tA8PrVnLKfHSObCZfB8si+fvFYU27IY0KDadneJd+6HvIF6Pws+wb
zHn/s57tVr52cYhUypsGeS+FWoKwT+o2imji9QtCaxmF3PynsSfoeCYchGWScj5VErZFViDMY1ff
FhuSGxiwTDFrCORqQxJT5HCMq7K5rVgmhlWBHsek7PW2jqM0FimPmNE6566jD3LJ+xkYFN6PjqHL
6qduRmByN/9rjzo4uWr0UU+CIvHmwwto74AX1x/A0wVweMnwOFvvezLG+Zc16tBoYDKFhvfZ2vKO
2ug+duJjeKxtzSsc7jF7YmVNm9kMZAzRUMXAKAon1CfkAasu8wopMcj8bQnYws4HAgTtTf7AsrV5
Wi5MUQEjhoZWP1fh6IhQMtchCK83A+t4rLNAESoFSG8x+idp0BO5Ph5NFvPR0J2Dr/AufgJthuc2
D1N3GnjdE7QZAdJkFrPXIf/aKhUpEoinT0mM7EJ9wl1wSk9z0h0aOWd2HBbAbQUOAVL8ao1UtACt
uwzMNqwpoV3slrv5fgH8VrSQibqGpXyDFg782kHbQ0sLb5vK+5e/AEMEBgTO0Pukd1lv5WTWsMuD
i+Ttq/Je3gOk4pagIyKFmgYFPvXwtXFGu7T5Q/md4QM2txtdNDJvCIog+mU6LhWIm3vkPFLoNIS2
H/ESglLF22wTsB3T56wPLjYc+D5MrQBzA46M60OVV2MnIlMl9FKkW7HcKX7ipmS+cVecCMyZ1ThY
x80rgzT8c66bEbJm+MK6VJpNvghmA5nhoG4/we5tMnZz7VGvjVEeNesgcNeHMCZ66BK4xQMH6KJx
xGf0kmPyyjo8m2vDMBeqmHgcrmrasYZRErlHzIBGu6kmXi+C8fVLLO9uL2vTEaCwgGkqzDxrqxoY
xmRnMDUjTjSNPS0RlM6qndQf/39WqJhbgS09hfeEamnYu5LsYw4WRXrGed88fqibQ40Ek/0r7p1R
58tYG5FFzWApkNI9b3y7vQqWAXLfLlKVRi5nEcIBYC+SkRLqLsf9R/3nf8t7bB6yizVQga3gS4jY
yQhs8Vt8n5/I0BcaAZE1OLwt+mwFF9aSqA+TllKV5xDnc4L2u559KOXp9patoKNnJ3yxICpuloEq
LW2J1w/I0V4iqz+C3nwHoPZO/1WjuwckrtnetTYqosDpxXe8S8DAtZsDvvcvKnW4wRe/hQqseZGB
KjLAYqUZVY/3Jvy8vdjNu0R42EQDYwAAX12fj6mW8HpWkCMk+qs4PBBe8+nttgniQq/zcyzhwgQV
QbMJNN2t+ldljgiicGhCslKQFSzv/Nku7FCuHIK+bRpJsEOKN5qrfDFcggQkw7rFverKnTkeWAW5
jawO7S9MMwiYolKQSFKHvyqhRFnkCfqtyMwlzBIIXwieEoJuVuEkTuFJj7d3cyNrBXqTh7QXJjwB
rKHTIHVQM7UR8Pjg99CeJRkJ6OvvMBsjOGCwYNb/t24bQP6YrARVKahOqAMStWIxqi0W2A2BErtd
EFcfQdiXKiNWkVNAn5JLO9QpwfChkedLirI7R3RLQCvZ3YHi3xLa0wgCAnBPMwxudPBFSNL+vTLq
vAiYTqvAp40yPLjgfRkRMj+BN0MGcnnwSRlV3C2NaXiATTenjlnU3EjPr+yfa70XrjlOpjFPSo7w
BGvAC0VWfSx8zZOc2GUWG2mOUnI3LtZKA+Zyo0FJuYCtZIfaAMBQZFye83KXhXPcvBCXlqiAY8yQ
IRkjvASa1FWh1Yx1kZ5i6Cn3Pefy7vLRHFmdvtUA8Hl5AuZ/wQAInV0a/SGNM6QHdHzK7G6wm53h
qnswLfhkdGzYi4+1HX20IGTV3QgDh7zX4pnnMK7lOgoSUgr8ENxLAQPQ1Gni1Bo1pRSOunV4C9ir
Egy7g0mYlsDcPhzZL5P1hbkyqFE0AfoEYusqKtFKnTlTzg5l9dJLblB8q5ND17zeXt46TBDoENTM
gGvjoWdIxVw1UIKkGrG6kve6qfSlGSKRlX/byDp9hBEwLaLuDsKMNYgN8Oa+jWGE3xPZFWjdTu2v
uWaUGllWyN8vrh16RKUiGglaKA0YI/PXRDnKc2TPMmM1K14DaHJfLYfynNk0yl0HHYzzAJoG1QzL
APdHxpvqy4CEAfJ2X0LdLJ+Zl31zhUiLMbKAMVg4zusV5pKSFUWCk6GYtmF2u/oJ8CSQjmDa186/
5g+jyexLk7Vce2+s9W+T9KumQLMPmtQwCZUkEyT3YMdX5iMn7CQQgN0+JRuX/doW9agJlaoqpxm2
jOfkLjz1oJXOnXAvv0Jeb/BJD0XC4MRn/xDbo0/E3gqP1YbfSBGvfwPl5YoC0qXgOENUtNV9CKEy
qz4pB8HU/NhB5TrCj9DfY49UQAPTyRxuB741q/o1HUefYyCuN1wu3kJn/gMy7Qy2nuvvzedCXo4N
TjRh2B5+dhU4FgObSM4pkGy0ldf5UDIO95Y/uDRJXaJEmFXor8NkVEBtGZq7dfegca1z+1NvdAWu
V0ZdITVUxryrcYXEpxD6Fz9QX8aYTOy1P8CLDIoHlxVJVk5VBW0hEB0GptOQ7dBXZxoaOeBjrEsO
3aUdTC3o8brkrSIvrUrmzKItbMYayW28ujowqZ6ZK2Swa69aunIVSWrFIXbx++UrpOQwqwpIwK8T
B/Ku3IIaCFJ/5HbQirOYNclV0CK2CaUV+qrIYmnsaR7l9VylGakQ8lbyc/SCHYjYrXrH7RMTur8e
Y62rY4M0DlwoZP4XfBJgRrg+qeMIIZAugT1UeHsUJdv7wk5TogPROOEL+pJ9ZGbezEzTN+xCRhx0
fSqkEjSVZrEYUwXw6BZ2y8CZ67uk/wjzd8baVokyOE41gt9SwP2J6UXqJZAkE8ROZkQv1CTAONpa
rej+BoKCd+2h+VW8Rn9aoSAW8QQAj50G7BFdL+eSgBwnWKyT0eKCF4GHdsjyr9Z1YYVydVqw8LOs
5YQKfXHr+/qpBLUKcWyGV92TSjlrFmjrY10ui9rIqjBmsYGIlTPkD63k1RCBqPU/LYtQW0flMwIv
E/EYbF3R+CCvM/P06+3jsAqIMADIoiCf2T9WOK1xnss0S4vRCbu6tPo6sIwoc1sDzKVy5uRcznKV
611TRFXEtAV+Og4h7bn4QK8kiNfh+LkzLnOwj6zqYTpwr7wbmCCjMNNnZs67PvIKESlWyTEDkpWe
soAMY1j1xCZ5cQvQED8zbbS28SS6CZJeIgpwe1vXr1+4K1XG+5cHthhSCNThUPKAG/sM+6o9Fy/T
c7ivfO7IPQlAFojsavTaN0NLFeMrPP6HkNFRmZSxzEEqtRnabJ+EOSV30idz+lLoJv847QksM8vP
2gfq6Z+w72180kvrdFJltMIoLBIOKbl5hKOqPZEZUdkU9qSgQYD0LFKsDZOYdgIiFAEQzBQ0uGfM
5yTrF3zRONlBY07WXkX1j68eUQH+ywQ9rZnNaqTXAbiZSk5+FpP5zhhqFkZ8lQGr8PEGylk6EEOg
S6S+WzsboQGhKNjIvRzyKkX+S2t6M0hYYj/rGwByCUwrklQbDph2wRphE10E4qs6zInAkRQAJv7x
kYcNnD8k88BAgfbyOmjqQdTUoQob2Z2qnLUhSFErQgcIzebIYV2x9RFAdw0JCQDBqK2DxPDaXJC0
Uak0kN8J8sdIKi3FeAaZIaP4srVvl0bI3y8eYXHcZn1PBJoNyEBF2ZsqMVIN1irI3y8MGPDuXDPU
eBqIvTkbn7r4qHD/31VQWfCSV5AFlrCKOYakztJZQseEUW4tBBwmCiBpGHdcBZJAGCoQ5WMhIvqP
OoZhQX9tK/cyGrm5bGGW64lw07AHaja+EOY4kKShyCgDxEmlarlQnrvVcLR40NnKO5GNCB0gKyaz
fRddUtgXvv75SScCHAKmClBGWXkfAQqefUTEHDBEcpBGd+gmVyjrfVWpVjd+a7PRHMInJZHMOkAp
S39j2CdH+zoVR/IG/D+kWJAuIo5eH5p6ApHARPQqGlt6h1PC0xmYAOmYfOQvQHgx5xrW7xtsr4pO
FhDFBHFIdzv5LBDDLCMGQxtVSO2H4RIcYBDs1OfkvnAqENYz3MnGeUKdGgMuIOyEb6S/a1WnUwS6
x94BUaAlTi9S+z2DMMLtndw2ovCAFmuEBpxyWbHCz0ZUgfCwnVV7UI4ZJtWL6Pm2kfXEJdk9uHgI
r8uQr6BhoVLTyEYhFD1eL3Jjim+RNb6WrxHUFj3uLfkQrOqkvVXf0hS0BsEHw/hGiLkyTl6SFw5G
1xYIj9Z1jwoAnqbDHUoQTueHT/GxM6tPCJw/8N/V3GTiEbbsAlVN6owodq6eGRhEhvOssWjwcgFG
MjzmgCIcDSsHXR7xBsBXfgEBOQNjuR4wxV5j0od0KjFGiP+/Xm7VgbCr72G26K32Lfs5HzGgDxVK
wYpf1Z0Mapr+TjQzNDyMn8k3YL18QvzKpo7ZSACvfwi170k1SCWUOsn6iTJTYU8HUmfhXdwWjwUt
XfcIqGVTB1kZMQuGPJ5Y08z5o3vE6TqTW2c2IcpSXsnIhXriT7JfMMkzNt3DxabrVIm3lIMKSq5k
re/kSZm503d514NXF0pxNhg1Wf5369rC+UEFQcNkPYBD1x8ZPEqRHPEI/YqJ8I8XBFR7DqnXmZon
mvfqdzaj07oJQjb4wiT1OeulykN1jHpnAJG1R7Dk+s/5x2xnTvzAgl6sO4SUMeprYuKukIUGsgSz
Yhom92645QQmxPi1tXkX7N3DfUv4AS2Gq1g1XwD6QoEObxZMokNTkAqlhY5xwlwTUch5kD/HY/oK
sKAVViZ7+HJrO5H5kuIK5u3BI0WtUJTyOFG1uUOfJ/BkJ9hVDnn/QUfb7n3Gssh/i4qWoIlCW1DQ
QdmxcgmS0FUqmBYx8uepn5WtP5X3hGc2BePsjwETULJb7etdd89mkpM2nOCVaerURAPkxkMDplsn
eTQeZqc1x+N4r/kEEpZAZCaz8UgrvhBlw9pN/OI8crK8oUWKyjvhbSa3VTEx4waKBRbD28avw0Sd
IIAEAK9GEKhfX6N+mRQUMXh87+m+Jdht/mtatJbEMXLcLe8EpgHcVgx5osVOM8K0QySmeEHBUOgM
rS+CB7/5zvdIEAdTfSA0jfUO0cFNH7n9P2DGJpUf6gCAIFLAAknba9X7xgsryqBRTw4ADptVey70
4j1H/wcToOu5TBUcbBe2qAeDqvUoBUuwldxhsdWuAiIt+zL4oUfubrsb3wldxj9gYyM+b7VIzOmi
HyWB0pjuf2dcmg71OHSIAAQkqn2v98qBgPF6AEDKr9znGQxrxx0jhdq6yuAEUZDZwCov0kA8pS5T
I9X/44yJ/qnwJfRIezh/ZjZtiQeiF3lpi7pPqh7rEPPBIlFnP40ed5Lt4Hk+gxyjV4bb2PCGWBfm
GUD/RkZ6KRcVgVY01tq+A72d5OZO7rXuWYSOSQu95e5Rs0EpFqUMXEg6ZxkNbUROg1WNe6S7MZRx
69QMdvWP8KW4l+8qi3tMUqZoytbtv7RK72UCepVYhVVZfumN0BKgHt40sb30TOL9jQuI8QJeQzYP
zu0V5UgMTCOSIWyl7M1v6OofIPNhEv9WEDJhVhjbeB2hpQm+UJQ7MEZEJ/VpoBRCEMMaqfaFh/wb
wYOrIDqQnA5tLRaYkAov+GTAmxAeQkIFi0l/yos2Eya1uOa8OKKHOfjL/p/MltNJ1m87hN8Rul0q
6qdUdAbiRSvVEXZGC0N9u8wGoMaZEKHB3wCHwuyBUA9rYg8QX7xbgG9FGYyuryxl0jWCUnYA2JLI
RUJm8Dg+ckeCcCUU3tzP2zeOyupWBinXGQlDARXsBpScyexw3aeocpYUMYzQ7uq3FQjNAYAB4ocV
X3AWZ6UU4DQiJBOZCzKfoB15F+qSLqvhSVO7rmyRe3Hx9hqSQVhUcu4bzJxkX/uD9nzuATuGAyF6
NTGn70VhBneyWe4CFGhjV9mXrvEoHiWE/tgGJbwlPVQLSsasz0t3hle/jdyii9+mQUx0krgan/ed
jGYOdrlA1WD0jsVRt/Sn7g6AbjMrTOHUQtw1Ogi61b7Ej5LF+39OaLz6NdS3byutSuUQ33608g+Z
dMltgl6H7rrDHjLcuLHAUv99BKgbmxldnhYyjgC/J7P9hD8UVeo/Bk6tFkU88MUWSwE0lYoJnz/a
6Z5kL3520Lx/Bsin847fthB/CfU9uFHpDgACVaSEbUyOmrifACssPfD1ZpEZ/lIFc3ZJLhnjrPFW
9q483r645zL1RVimjdMNgChv/7Oh0kO2G3b5ffE4PDbPwV58LZ7LbwF0po19iXqHXeFkD15sIRVE
J0T7VA+5C243+/YPoh/fv38QPBcaxqhYATJ6vfNRFM0LhuOJ7yJSQPUx9ppPY8+bFUR5l2eGNSpT
WFmjImnLZdoiFinJFHjCq74Xd4oHsUpIODAsUYEUrzIBczlwzIqAbHoVSGVRnMBqVXXoKql49tZ4
EmKkGcz46LE4NWPyd+WPr43RrHKxIZcR3/wfadexHTmSJH9lXt8xCy327cwBMiVVsljigsdisSAC
WgNfvxZZPc3MyNyMmtlDH/qxSEcoDw93czMYa81DsWwlaEal05ozIjo3Z1vHQtRDm2ENGSL2psJE
WUslhUungARfDZKn3unc/AkM2KpN4SkDoNkRApJX9DfgIcS7uC/PzLlttsoPduF6iBQViFjcqOg8
gpa0nUPTQYeITYc3GH0a0maOf/PdhVU8GzMrJFMs0HRKaq31orCyBX3fj5+n+HGwXm7PLWdqWeGY
UluorLzUeuA6c/rxuQAZTP151qH/5dVhzwu7eOYYrypX+ShVPWnpW/e5RwwLsSNp1W3p2zbCLDZP
YDnAQvKhvyyw6GJCGUc7Q5qHyFpFF7I1AdfIV9Jnin9HUV4+Pg6ie66LubhEmEVkXEwSS9GU9rA5
oI5t5rjgZ098afGuFwBgix5G39g0T/mzCJp23uXNvhguBsx4nLktrCSS5gY3i/RF3xwZ4lcx2Lxy
MPrhngaajE/CQ+/gG0eVvWK0WCuUWBfQUkUD0OfhvkeZl7KltTsTfA6f+BkpjkX2Xhkys29HEgF3
3M9O2Vt2G3EwacwjiJ1INjWP1v+2N6pQcONqtEVS+LkKubMUxK7Z2+3TyBsLs2TpnE1q1/RQqg8t
QI2hLg9mKE7JmskBXIyGcaat0cQtGQbBzTXhvdOBb8xVc3GjJpqdIeu9aSkn3rFnnuS/bIIQlGpv
QK2Sff5MpVJUbWq0IBmegKFu990WDYBBugJgdHV7Ci+vdXrmTmwx59xKBtAZKzhz+qPkg1Vn09mI
LJDzRQMD/3pQru33E2vMCZdnpe0LEjZe0WnEHSRk7CTRBavbu5a3pVNK+apWBjsOexl8i/3bPObf
I6m7ExPy4/bAL2/is3Gz5yCqZklvlxbyO63hxqTbd8Jgh/rCSeWwrC2/1hLSnMBUUMYUtsxXF2gS
0emNUeyODz6ETpEnf4V203f1ofH6HfBv4P91QEvar35D6uPqjJ/YZ95LUzkljUqwl6gURqNCd3ja
djbaKrsX8Zm2cstPtyeWZT24GDH9opMQXSahlTcFLBY7PKlBkEMQmsarjN/1c/X8n4yN/vzE0lgX
1WJVuPSp98zx1vJLR3A6tMZ3CUJhYIBtHrvs1SvqxCRzI8/A5YCiC8dFDpo11R5Ugt9ppbjqQ0/M
MKdyMLo50UgNRv3IAvm2DBn5hczgbFFqW15y3pJddTgn5phjaaV6ERsa4gw6kZSXPtr8yjcm3Eue
eyAYpz03UiOpNWzlL9CjQrwto9lXAbTXXFP8dg9BMwO0Bs0+/Y1n6vVb/mSkjDvXoZVb12XfeHIF
URjZ63B5bENXearfaM/i9B43tviZV0K96mw+rLK4p6KtWiuU5MbrJsuOk9SfxsyWc8m9ffR4Zph0
lqCJaWxZZuPVsfIiivF9LijbNNX822Y4x44tPejpNETahDkkgxrBcbWO1RsS7xK8fQSQ6zw/3HlR
lQuYvgVXrJxsrXVrvbFnD1vzCINTlrXkZJE/Rb8R/F698/9aLhQ4zk2boQyS8UnA1pCRfEe1rhTw
X/U2G/mdxgswbs+mJTLuUlLkeulkXESENKAYB+ImLTlzeXtfIJF7Pp68GZsq6zAes6DFx1et+AGd
SPv2rrj+YoBCOWj8AUa9SJcUiJKaoVUgbbFPH4oSzLgI/QL9uf+Sr4UALRlcSrTL/C0NXj5Mspd4
2wlSBFAs9VuAvQa6Q76Bxh+sGjK6j4uAW/aka3ERrp/YY/ZkqXUZSFeP9mbHKm3VAyESSHfJDyrc
we/zYvuI/rxL/5pTjdmJVpxKbZJnLfLu1r0ATTSkqPeUdI7gQST71kuNbBS3esK22VyYZfZkn/Rh
Oxrw0VhGyS+QZrMcCY8h40laURCqBdqSBGapluivxDWX0YheA7emmtmzmWLM1lRi5OSn5CP1puOG
IEEEpAvN6maPwwsKu266Itxddf1Afsw5c8VPA3JgcVY1XgPu0FzaWh3hHJXrru3DAnO7x3NtdJD6
bcDIlms2AGKuaUzQ2FYm10x0zuHnDYe52yGXPpQ9Hc7cvitWZdfx19sHn2OAJShKZLXqFSlGVFsn
rl5/a3HH3bbA2QssmQ1o0OSyJlHktaQ5ZFKB/jLyZSykrVzGlhsWzYPYku+3bV73mX+tkc6sUZjg
HSuRJPLGqQTGE/TvqeAZEQ9GyjHDZlWJlg5zLyMykMfvhWU4bQqBQx5Y4Op+M9F7g52LNk62elfl
2bKAxhndqaYQDPp2LJ/SUbGzdOYs1NWt8GGIjXM0IAyLmfrHLNKc2CzsceHBCy+LTdTnn9hgfHCx
iGodZ3QwG81v7impGmU6G9fylvc4vro4J6bk83sz1rUp7Gb4oLF5SaFnLvQK2FJ5qcvrTv7EDONt
xxIAG9Ms6S2GWxOAQuT4qJcV/a/aI2UTSL3fUFGn83ThYE+s0rU8eTypaZ8UFRiMUSE/9iwFOZQB
Rv93Hmq8bcF4VK1S5b5Q4O+65rnUH0jG8UDXQ4+TsTCHlcQDAQ1c00BrNs+BDARvQJACjdTNDpTW
JG/ad++8YIC3ORi/WrdtWFVxi2A7tw6KPt+rQvIZzCEc9OXtuUNC6HyZMmFBzkSBH6qhG5flCfSD
3m97Op4FZnUsXUGrpQELaR05c/1FUjld11fD6b9WB6J/50PotWKchRwGIK/xNBqlU+vxXSlW36bS
+FSnZH17PLe9HYgBzs1VylSLpNagODGh2J2sRjDFW9GXJtW824auh58fA2M1eaF2OkoEDWtHVAQl
6tK+C0eePMnp7+MNLybiLBRbW4mLZiwXOjAreorT0V6kL5wBXZk6KhWiWLQnFehqxreWrSEVYgrf
qgb5nQQBNf+eZlQok8EmLVwR/L78IJeuB+OIzowyXpbMqjZJoFCguMVNjdKxFkheuuF2rF1xeGd2
GDeLt7DUgjuq9YRm7m0Q4jhTMtVOLwpOphTfq14KVHV8kcJyX+bFWjTmT7en99hDcGukzFlO66zu
2w5+EEJnQafjMYvC2JpqcnV2777lKK9YewDnHwjKy6vQGR09yPYZH6dEj/StD2F8l26QJpHnFCey
RCmphH4WmT/V04/b472yX08nXGMOYlShV7FvsV8Fc7GbDpKUP28bYEGQ9J0ClBcVcodmqIi44Pyo
Z602KDooObF1lDUl31A0b3jWQZhnuunL9JisgQR9GvZFBO5hbsWIbkxmFk+tK7SGfXKDmv0wSrm5
4HF2bwa/yHgSZK8oGiHiK+vwrDFn01AXRUY7ensEv3fr8RONfOhRaR75gK8rS3c2NOZMmvkk5kMy
4aykOzU1HKIunGfJlVN/ZoE5jWlqWoIExkgsHYV45UGCJAEfqHrl7jkzwxy5ZVF7KV4aRKSyZQ+K
5AwpaH6Kx2r+NhNecpjtlGD3o8JcpcMYtk0mHiM5oFPs2VHweO5RNr0bUDc6PpxbtO6N92CECCg9
BfBIzrzB8eAcjCsvprNhM1du1xjRYIWo8gECcNdAtPg5dWn1Fqqmu3aNCwsZVoCOQDfELeLyZpzx
LWRqRaEa4OTUoH8RHcntDkfgwYagVWP2FW9CCnuFXBRnQ10LAs/GTOfk5DgOZRe3CzUc7rU32dF2
ZBND51fYWzOkKwH73vPGyjklLBqg15rBAttK5KniVzWGKn285qzjlQv5dExsLTUnWQvnqdD6sOjI
AMIs6mpR18mnxrMlB+DLIAHC4gfPtcn09N1wbQbj2jqoVBCi9zUW0XqjDMCibhvb9j10G6B2iZOv
UYz04024LV4lNN/Ee75/vXJJnY7dYByeXIX1BLhk7UlJ5TTp5CtZZIPkOuDM8ZW4AHhMJCxB5KZC
/Zr1RHJRxakAFyEHlGK9DKqV8ksejY+j5dli3FFZ1tB20DqazxvcZJV8MzyK2jWRrORFi/JVH3Ay
LsYZGQYqrV0FDzuBEqvyqdyv5kOLrUQzUQyaRvV+cUJbeR9dVGDd0m8+hSj4psDVNT5/Na/6+5Ov
YTxSWzaChlcgaGrifdlt9dIbjQdp8ovhYYQQSaNzAHRXd8+JPcYNzdYgxq2E3RMKoSMVpduESlAJ
PJd/1QV8mFEZp5ODF9/Mah0HVH2UitSWuSzyV13AhwVWCSACjNNQ+qn2KmUXC8LTUKKTpdL8Okr9
2yfhqiUAx6BMgTYi8KueO9BmEQvInCLCaNoVeDCdUR78Js034/jjtqHr9+SHJTZvH5b9VAzFQIvS
elABXUldW7033WSnP5iHKbKBWt0NCH5TwNfqLbgO8fDggtWuermTz2A8zKRniZyD6/V4Gik2V1rl
wa/MS+HFj1xe9QtQIw1XT+wxURVeoGHfKAa9Gs0N2VDCKtNOV3ww09VdeWKIcWlNVSzVvDS11ww2
WGKwgjwmtWtJq9OxsFnfWp6MMa/oxkfJWLBzT5V9IvvS3eQIgbQnrgbNYRMMBdM9Z/NwVo29F8R5
MKNOxd0EnNiuvxPfIw2qGLqT3XdbKZD90k0Oylrc5W6zD+/QkeT03/+zYAPEDGCLElUQvTDuRa0g
1KO1eCnHa3WjOrqTeJNNG4O6F9oUxAdYX0s2YMI/LDKeZtDCpZXpa6PYST5q9Mh8WhAeEH0RqNie
C027VgM6s8d4A0NquiHpqDdwzaAHWVN6yJHiqAOEsqYr39NrI/sWHaLPYDhEePUbQ756g30MmWXJ
hMwzlCaom6D9V4Y7QgllAaQ0QZZA8KxP+j24CEBVBYYKXmR3DRZ1Onq2M2Qeizg1B7iGEZokoB5b
GREIf6eNstF9cduMvICdHv2LgOtkqIxrSEo1k7QW9sC9skal65Nc2Zmd3ilI/UoPXcqxd91B/LWZ
jvHfSawcCm1JEpHGPJpyt8zxnVk0Huec8oZEv+HERhJqApSH4O1oV4gIgtz+FeCjXfqFEtlQqjER
+OoHPPrwCopcQhEfnNDuGtbkbBWZEKiUYlWsZAQdVFWie2gKO8LrHMRqEGQ2NgaYNCQHD+ggH3yN
tpMEyjNnEq67/I+JZsKe1FxSQw/xBcubguALbfPkmy+UYEVtXQltRqS3IxCEmcC6VC5v/P+Hk/6w
zngpoZQjw0Lo5aWKU61zL6Zdmob9BtokJ7OtR5UGeu/R99uDZskZfj2DTzYz46qKoshiBZrDXg/W
pFfVERcb5NlBEmiP+Z7gGWzayquaOxNYoniXOm9nM26rrMNxKXvYlhZoI5YgZKieOMO7Hif9NavH
DuWTjY08vxmKeYbSIB5lce5LLhiZw3FNeTZpQiZuP006GAIqfhMGZzuxImXZLGRC2+DF2aYoRUqx
gtaPuhOcNC8ONQqAdlca38AAWtutrN4lcrO4twfPGbvG7GdFbCcyz3iQJtXPBXmLUK4DKdZsoVXe
blviLKTBnN1hMMokoU/QSXKHAVWxiKfPRHf/DZ9rMGMBrCIuVE2pvXgc8r2S5Ogutip1PkxGaT3U
aZSrNkoUZezcHtm1PPCpW2KbU81owTNQkmtc5dNO3aSQyQbxItT0GjB5++h28fTKbv3CdJKH7mcD
7fbwHkWsAFedY3A81IWPAMoYjCJogQGL4BXYzqTlqVouSPU1b2DfhYiTSKXN6CkFWeLTuE49ZDYy
5999ODFm2SeAVIdiFKcwWyafI/TJzeKBM8vs/cNaYKL7VCVWaMb0Cgc0qHkg3rCSgmiy1XXn0X7L
Hg6Y5moz0JagGL7jN6Xw5paF73RWmKSShtJG51Y7SUaQWgfWEwhjd30CvShAZwJzy1e/vXj6s0On
IfSJh9J69NRKBW4d5T7eLX77lMa2nLp9AMKUfbfR1/pXcQ13HOh+h1e/YqeOuu+Al0pXua8M3H5e
1muw38OcZSGUtEGYgbUUinlXkNQr69RWEjSJdvPj7WWnf+r0UDOmdObKk7S5QxcmnHMqEFtq0L0y
x/a8cK44jhU2PwYEMJgILVix9HU4GXaZfZdiHgSSZ4RZxboUGlRK8cRKpTj0emSv/KHKE7+MGtG/
PWsXuFhm2i687ZR0qrKoyAx3WpBbiR+Hkh/G5l0yQp2kM0xvtizQHVVyaw9y6TQyuVOsbqdMULRr
i40uGJzGC87oWQIcUx2MJOtx00SaP6uHtH4pCWev8EZtUhdyck7yItInS0ABV7qPfyRbDRAcv4Hw
WO+Xz/2hrr10shGxfeZMNl24G3uUxeNE/WhlfT0UyMxZkE/2aD4ObzkH0BL6eOSzCV3kc4/La4CW
FGVdDRUzZqCyYUG3ToK3pYFw7/Se4mur2YFv9Cy/im0KKKTnxUmAZCzvJSd3f0OU7KpHPvkKZkPH
WtdPjUFR7cGwE2zJhlrMfoTI2+8Egted74k1GmCcLK6pZnVZdkfnm9xBLkNBYzrcwneq2NKAgGfB
S13e8vg0LnJb7FTTfX1iFhrBi6aN8L2NX+0ghwSEez9Dp6OFTmB8J93J9wMadWl3TW9XkGFqN9m+
XOX/iYM6GTwT24ACPtSjGelPUR3sxkwcaAja/ZLYt7fyVcf+YYZNg7TlrBtmDD+IfBOVkzWCvsRQ
a8UdEi7nxcVzjplaNh9gNpUV1hKcFM0EqEgZDtP79LneW3fJLnuRnHFdoFZe22BE7D6ZnxMTwp6c
+PeqV/oYMFtxFkEkkZZ0XgVRcib9W27dlwJn7S54BMBEAeVstCWDSBjtyWzyYUGrshAJ6BIO9xJo
UpJNtWs3KDE72krf/IuMMVpPsUOpz+jruXQJ9DXiLSJE7/YKX9TY2Y+hh/pkP0+JlY81QWd/54KE
8gWXATiuY6c5DB3ypUmgo4yQp3Z9GGp7BGiBY/7SV57PBeMzQl0mqtplYB456IHstXi5LnfmwQSq
i4rDihy41UUV8ddwQS8M9IupgXP1fLhxPaXqYLVoIXK7nSUfnZT6tXZHV4AWjJN++42uOPZVx9pk
PJVURaYRxscpLlANJ8hMoK1ok214zukirXW0pGOTyhKgoKDhOR8dESC+F86YTfJiboQOBGiASD1S
Oruot/mP8cvTgsX7MMeGSUSo2siSU8TboSeZlVskm37hEf5eZEaPgwKjrKIC3AraWsbjVuKIDscJ
g0KcvYuhvpK6sZtt8/UUJPd8Jnv22UjNgRdVBzuTJFHFu/M5FE1S9TU9nUJb2xroSXtr1aSSrQw7
S4wczv6na38eK8AaaNZkQEBBv8OCaEZZKmWhB8Slcxe/eKAKa80WOtduc5e7lWNxEyhXgqIzi+wJ
KDoiF9Ec0kcLuTM3+SryTJCvrkAd8JMGBkLq0roMZ5zXtsrJONl6woCtIlf18QxAjuBrT9CY7MTg
2qL10fxrQ2xT/I0degTpXM4viMxBxAqKXdbXlpU0iNacU1qL9EFGIj9zE2KXm9Fb3H4vf5pAM1l/
sjzafkvpxqIv6Urf9msAm0PaU/nOB8Rdn4qPT2I8rpDmTTb2mIq2hRKF8q0OZ7tH4pIz4/TPXI4c
5FhAU4O0io1CJ21oy1S16PsYIhu0ABdQvkctUFD74iXUqWO5YYxFhlt9ZuphCZWQeUPZzIdV748Q
wv63M57Hw2n8NSiLefQrrViWSo7Ni/hLdof7ZRW6nT1t9DdKiUdQswDr356HLbzy4KZn5sMss2Sd
IgpJjVQrzIp3eqD4GaB9kKHaAosMNJqyCteDU64B3x13ePyvgZ1ALgfqF8ggdu88cYjrPuPjaxgP
Bdb6xiAWvkYD1sZUfhJe9e/6Dv0wwFxYNYnDSQBBnZdLk1NWmlOgm5h84WzQq472ZFIZv04g7NUV
Nayk6+xhBq9Q/41yPBafyVr39ft+3QTGw2+0FV+7jk8Xk4md0d0rkzg62k1WyspckzVlH/sPMH3s
bmWSFWFsCXOa6/QILn63bgnoGwleCpCU/NoEvPozb9WYtPxIrCEJGzRmJ/XPprur9fe644RPl++B
83PAxBddn4elUuP4AQhvC93gkGHdYSYlXprnyuvu1BK0yc5v4RwCG/2c4U+D/w6PrAT6zGhsXyGk
WdOQuIf602/wnt72mQrblGqlRVwkOk6Wvqd4LKjdbxFABfnD7wCjb6+Xwj7aS0WsI7mz0GGA228m
21QHQ4Hp3z5lt30FhN7O53GepkXNGpoqbEc7C7+aymTftnA1Pvs4TwrbwjDHTQVRYPoiRiV5ofys
gkN5m8FE5OCRCJ3Mr/9Pi4zngPSakMYqLIoBrd5SKVAVnW+Q5qQHOd7zZGt4k8h4jAp1xrbIKNxS
r5XnURWkTWXVZsAZ1m3HhFj3fK2ydCzkMcOwenCRlBYoNBv0C+e14dal4aNHLhhHcYvdshsW6YVj
nG6E//sGRxfZuXFlqqK+k1Jccar6mCbQy140L86HH9mkbYc22cUmWc9dH7SS4UEw1R8VZZ1oKm8S
brsYheUQFfVMiiIKHNbsCiwWu9YCp0UZaB7ipcE2QSVto/t3C1L959szwFlklrurnJN0MEccx7Ta
J+PXReZIOl11aTqEN0DufhSrYpznLC2VaeoapT9q1uqLtLI8koDKcAaLM+i6ELWA3srn8ZxfG9aJ
VZ1xpPE8CcVA+RjA/p7a0H/xZyvlXAtXXQBl2NQBbxQBZmPCskTL5paUuHrIS/n6L51o2lTpGhvN
ye95D90rCU9oap8YZAKydooFMNvKFPwYNrbkQlPCLZ8yiBTlTuhbHmXwpcUfEYDkYU8jw/ibsr69
Yeh6sSfm9BsY16oYxajI9L6ljS0SOj1mpDr5yMqrGZpTO3SFTzI0cpMLaqRKFIvUgFe3gAZqGRhO
8kjepfbYvmMFxisouRFeRM6Yc/z7tQN5ap5xtqSPiFLSLklFyF1TRPRiqbbWbdphdG5PKHcbMX62
bms8kUukdI37+pUCWgUH6j7o/1y8idjknvecuJLMPd9GjMclYKnVsxoGaal/yoHVp0TQ6cPiirU9
2dE+eTQBiYYC81IAQtsf3xfZZP9Gkuia/z2dZsb/znIWxTMpf30KnhV2dqBPm+S5AcV7vJEebs/1
teDj1BzjjPJw1qNMhLfLjNUALebBGuyRcFwexwjbQVOEcy2oFe6UTIFspt6tDVX+NE68tmSeGcb7
zJqWaxbNGy/m5Ga6YZspgHomT530aubkZM4UxukISSmZuYw5MwnYq2xQH4ab1ik/jV/jn+lP9S3e
VkH2zkud0D14w82wTXtyrw1VH4FApNZLBQVJvXpojTR76MmyeMacQ3IuUXkng2eUGeoyVZZgaqjo
gsVZsK2kJVuU0jQvzJaqsodlym0lz4Wn46b8r7fpv6P38uHXqNp//g/+/62s5iaJ4o7533/uk7em
bMuf3f/QX/vrn53/0j/vq/fi0DXv793+tWL/5dkv4u//ad997V7P/gcsZAkK0P17Mz+9t33WHY3g
S+m//N0f/u39+Fee5+r9H3+8lX3R0b8WJWXxx58/Wv/4xx9oXzs5n/Tv//nDu9ccv/dckvfstb/4
jffXtvvHH4JkSH+XTKR0oXoGHAdUIf/42/j+54/kv2tULl4B9tjUDXp7FGXTxfg18+/QRwMdtS5B
V8+ACCh+1pb98WfW36H8hOqDYkAQScWNLf3xr9GfrdPHuv2t6POHMim6FsOhR+xsk6rQxQZpLMih
oUwhsQqZGijFSar102FGsChT7+XG0E2Rkc5UNAC/lW/ao9T4MdWS6ZxCvyvh3BS7/S4VnEvkMlfD
fApzXRq9NatzPk6H0dGaldBuUu097TaSv4BiZGwLW4gle2n8AQK3bmmtIEfiygkgTsVDEv8YUrTD
ovUGiNe6CdTsizhy+BMv4HMS84HUnZ3c5+lilUZPpuMHSm5vuFYMbLr2WcssEARBHHbCJQSUtTHZ
RhzZkbERy9XIrbxceE3mM5jLFlwRZBYVfEa6jnHhQUnPtOP0njjFz96tn2W7m5wpWo0ib4Eu4ibG
MHPpWpJQFGF2HH9vHSTBt2wV9DNAH6d2Ac3RYkvLqpm/FOs4XUni92mrux0UoFzNmSp/KH0xelAG
aEDzspjHju5b25i5hEMxM+VZxae1mWtUj7num8sqWmwNEToA0YujbSHHYU9Om/lV+FkUNorq55qr
1naZu4VlL30gwhGSDdU/gLix4VXkQKr9HD2hdpp4AMP6det0yaoWsBNdrobUsdv+1hCYi13Qxnas
UpxERBIeqe8sFG9Luxgc2XJU3U/FQz15svxNIk9N4S/6q6rbAH20yUqND2L5vQSWKF6WoJ8BW3vU
2m1i4BDne1UB7+7GVOwmskmzysKtkDrhTi/3AtmUuQNGkGFyBgjjPkXF3Yy06Kel/NR8MmoUa2eg
FsFkrX/utc4Ox4fEb7fyjjyXD1JyQPQxIQCBtMHk1PfhNh82WYWao68WNOwSQdC9kcD9LnvhVhNX
AF5O68hHnAvah9pJDTd96hyFeHnnqFvgnbbJs9jtq9krmyMELPeR704eYhJownpEFz+wSesTb/2n
Pzz1f0fSgRuzzr6yikzRQ1ldpkNn7cX0c9w8S9FWy5PN0Lpxd5C1h2KwW/Ajt9sUeeFJ9Si9eb5s
Komg6W0j5A464NoJkAkxBZqgSVeZuG8iZa/l3li7cbyfEPRH90O9taZ1EX1Wp5fEfL49jMsK/PnR
ZOWMWl1Fzk2B75ypwvzo9UiNOq2tlOhil5cvivmcdsizYAOhinIvoBEifCF8YDP3O5jwYzKF0hIn
nMPOTcottBAVlGmE8WffaU4l2ppHPTQEpcXBmeOd8NUUtv34M3MKw7s9I5dPEjojVDYLJC14fLBI
eiNdWpBADNPBOkARXbGV71BFt5zsFchyYgPfh5Y6joM8thFfbKYTm8wNFhG0nTcDbKLFJt01zSrV
ZjsBF5bqg+SNAHjSB4qC+l1v+spaDbq1ZJd79G1oiw0+Y6fYzsO21WfbK5U7c36wjLupfIG+ZAz/
I3IhMceK4a3vZS60STSjxlSq6ZCluxxlD8iXQvviVy5/LHySOFq9Gh0oVMhuNwYW0t+LDfKOIXEL
fV1PjjW7YZrYlvw011sd0QIVSIe0n7L4si/Ej1HhxPXOWocKwExuVu1D1LHMuzLdgRKYAgUMbMcD
JPnEZl+UW/y17F7Mv8iAoC+QRNAcE6y348osV1UwTm+3t8glnIPZIsxF2kHC1ZK6ejr0jW3mnj47
Sf6O9aEorCLe1tlW+xyihcmMbUUMEsmdM6eHRDpZx9m6b9y2tI3Mze6owh5JOO1Ul5AA5uuY2zZG
prQX8mY6xDtkaFGbEwBSQqGK9kWkgcEJbo5voFt7gblBhWlphkXH3p1FwJ0DBcgKwcsh6NSuauuu
LbZECmJw5D6FSNYgTox0N/Z1tzU/9SM2bxi91gXq+9FjFnqW5VJghghcARpolcrmLNxFZoOZGuaq
FBuSQj0F3o7qDUbSukmeRAiKrXHtE9ErdDD5IvkIGu12JS3rqtxWrW/g7KNirXihsSmcAiSIhMtD
eJndOv8w9t1s1HGbqfTDJPppyVMR2obiSGjZzH9WoKVNNmjUbuzsPnTTn5MzTmBQl4LQLr8SnwcQ
4n4M87qOkZaQ9JneCdqXUP6aPo+ajyQmOvAhOyO6NTJQtP3Wq16yV6t8N8haHj+bNlJhUCDoIchy
e9UuETzM5DB3gz53kVVLLeJWPMPr5oVENop47uB0ZEXITlq+NQDy8MEu1y+lD7fMNpI3RVK0sYGJ
qMkGsul21a5l6OHYxYEEZucYokOmDVjskK7StxVZqVEAHojsDUSVvMTK9UfOybcwV4RuZGoz0lON
KDJEnBBowDY8zt5oOWO1pS0Gw6rNX5Ndru9qBBvDNunc1rLnL3rvSBlU44ugKHbzGNqDYMuGf3uR
NHrMb7gBlimjU/J6gqoovk/x9PxnIj1L8WtFGYcoto9U21T7YTSPyQpK5H26V4tAl9a4MYovfXrX
2dnL4BXenH5dlCAevlfCgQivc3hfQZ1F0FHnCe22AsOF4bbAyJDBrtQnvBtaxSsk1AcBSNLfJmmz
zPte8rPiAepIgxfa5kpE6m6sgz7kCH9wF4S5BAqjN7NMxiWQ6isdull+nN/Peegih3kn61gXO5m2
WfvdVJwap7m26247ozEfmBNoPji4qoBjp121wOrLXW4vh4gnO3eZ7WRODnMVlO1QzVDyoU+Dql0t
bhj5hvKia19SBYA/+JUQGFazuCcpnHHQeVGz1/HCcQjx9QWtikWg8np0Luj+jo/hk43M3BdSKSVE
r3CoKCWVdXxdDZCWbA/8A3yJBWLGz/j73lKUcGhgi7IzDNW91TtC/FS8zQhN5BdlV/gmytnqGtuG
qF6X45m0Q9fz23RXOePnQn1YOl96bRxyiBI/fL99ZK7vIJqRQSIHgDYWu6d1sbqEfUFnQvH11ylC
S0vsd9jojwPIrBM36fczIsLcDiVwB+qhXdPiagy1U/ByQqexxIPHJmqA+hwfeXPR1HRcqI/PY7F+
aqoZkdFi8hrc283g9Ai4oOKh2Um2iVVnRvMncj5QpwxjVAcezMKXEAgJe6UIEOmgi049WC63FfHq
FX7yVczlJDfRIqQpwo089/rZI7lnNG73g+qu1W6oenqzSswge0VXLxeDfT20OjHO3ERTpiRKGeb0
PIUBZe1tQki3CI8D9kvkZgnPx9C/d+FUT+wp54kjPSFxbkzYIcIqeTVqpBB2hgLyyj+bygQI7W5z
4ufjxswc6DZvrKB7oiAabj/z9aDg5FOY+2eSW6PMLQydHqViwOinxZ21B1190MYfZfGk15rdVD9m
t0EHN+V2yPvK1ed9jL7GTv1cz7tKdW+foOuRwclHMe8QISKDlqTHLRqLD3Jmt0D7HSMDKFhJwezm
aKXn5YwulLzYg8F4/niBxnFs4CrG2fTJCvjC8klcECoBLz06dfE0T8+xb6SPy4g26B500pSXSRad
MlmX8io2X/T0eUKhnxTrLFqRqnMm1bU4gTl3chjnv5A2yycLjzQAn8317NUoeFWolwqKb81omEsU
VyqdyG95FX3uXmFcvBbJeWvQhOzkd/FrGe+H2BPgXwdbwAol30KAefEk6rykcQ3QABA8ef1G8MAS
iJzkjlfauCzj0GvgZJsw14AIqrXEyPA9IB1Z7CGxZW8BIWvjQfVN9AEu+KyvEi5/lXY1Rf5hlm14
qnul02rwzh+UQ7VGF4WGbGDkm+AJyX0BsYm5G4xNsqSIp0chqPtnqXtQly+NugIvtrBW673Q+Pn8
IOUBWhs9nQAApVaeVPlG5VtuJaGzb1tAzajpNmirEkR/6vcGNKykbUHuiLbqAsRHKhoh8QQfV1HB
Z1WgM3fDQbFiKOrcojw2IsBAKqsIWiBzBlfJ9zW4kIhNMbaCgXcLmmMqEy36ntytK2T9uAmUy4r5
+QqzfV9lSpJJhY7g8SptLQ86PjO0g+ChTTOzFa2wTfXNBJJkeJxXcfiUIhlHvifhv82Zz/gGk/HY
bTcl/0vaVW1HrmTZL9JaYngNcTLYTtsvWkYxs75+dmT3XGersqxZPU+3boFFEScObBCChnZGZCdx
J0MRdY22ArjOwCgESWwIjDc8BpfW+FIyoc7js6jleAMxfQP8d1KDmYp2anoqqnMr65lkKy2sFSCU
Z1Gy/o4WTJ5COEmv4Yoa7RTmk+lJMRAeIpXrZKG/db9hcrMTZnG6YgtvmBp8nvg7ozthBM/8NcwN
fksFQOpTDfmPONFlJDlo3YBrVJhQ+o0yU5l0VJqxoUS2p3eKXXELdcv9AcDNrc2CuZJ36hT21+55
PumB/NSFbyrIrL5wnMSARGxg1NOrCPRjgpZgkpOSf0AOybKrPDEacSeEdmVQpwKpvgTGRyjoeWSm
GB+EUkgkSSVj6CHZj3Q/LfSumPSw58gAXnhTP4nguyzOA5a25CzsN+w0CCGHuoRPjBSPNJohtDqc
EGqBZpKaU7waqk3fQqYsY2GoqgwGX9lTuFbkhbr9/ojw5tXOjoFAYRi/ptWH1JKYwQzdLRNn6uxG
s1tg7m0WFudAwTN6/oEQxxU7uXjx5FMkIYFYBHTTJfZbpJqdAdIkYvhFs9nGUAg0HkZ4Ao/EP3Wq
HcH1YC8ieSAqchfMoRiddxnRaoWNEl9EODuZ3avGLEbP+/2Fnxc0x9A3/TRyQn49lyZo7DPx5iqt
AeWh944IGPO7/QcHD5FppwhHassQKqto0Jdix/355M19zHJqCS4iYisjdmiY1LrVoa2JdinR5MEh
qYSu+FG68LZ9hLrLBSi8xSx3IaX/w36mlyc56XJ6iHh2fkTcikyNhRkNS+L2yA0npTkM0b4vHkMd
I2UuBTBHVFZTtA7lFcZTANKFjj9s2hFi1OpCjiku3d08osMaJ1M6rOLGyJ/CdJXXIQmUUzGeORGc
//xQFocqtiTB8IZNWa+7dhvW66p1EgVYNdSZX/7Ka10vfYthTFS+MiDM8+91Ynsiiu/2mZ4KQ7cZ
inU/nlWc5im6XE31NE7nmtv1/qHkMEJcHAbf7dfcfPPZeeHlcp6q8NtDl3iyJCs9BhtKx8OAXPeM
tiWiYPSWoDc6zoXKd35P3K8qer/sRm12IEDIsIy9CUGKFlLthJO6zk4N+84K667bceyFqx78PCRC
9RwDCMZ0xzJzKqMCw021M4knsHsjGuKzZNGzAzUYoAbeLshHkjersXJ5780L1n164pSXrjg3ZlvB
RrR7lPznuHnwZZNRDl5lM64mb9poL/mfvz/hUs6pzc4VKfLZUJNRL2EkaRUQTDUjS0mQ11mUrky7
cRO7njpzMf4v1IxzA4q08iap5q+BrjerQ7gSXcxboGJT2O3iyX7VZvvtQ85ifM/KQyI11xDWuIPF
hGYuWvAXBdtKc8dvTIKKz1pvv+joGExT0Nx48MRrHRT19jX0dQGHJvV7GOPXdgM0N0dqO1wHn6Kp
NOvQThVMc8JPCcBOTAccGOs57FoyFA5crcHOdiEGXBrJO9I+eO8VpgkpovS0H9/RsxGgSgvicPxU
bVOV5HCX6pZOuPvvGrAaMEtl+ATNAieXt1yfa9Fwhj+tKSc4PEobCj3ZWVBI+aw+xCh1Ytj24rEF
DK1EzvTbw9gttuz/stp+bmTWmNDihPfr0v93owucSbgeA1OBCHQE6sVJXrPYFCN9ePmvVvnPdWfB
sWvZolMinBwY5rVwQHsCzY/vsdRRCMNsR0KnQg8TXVBNXiH9ktfKH5J2/8q2fy4/C2J5LrNMMuGx
e13jICnHEBbABrvpvhiN1yvPSPUE16UoXROothpHS/KQRU+pt+4zd2mMq9xPvX5uZxbVUgmIaGVE
bwoI4WbVGcVDnDps7pOA3ynNUfE3ZbVR2oF4uZ3zW5QGgEXwlhive5jdeyoZ4sdCRvHiSporhtux
2HGyG6LlFzBE/lYZsHC2bAjRvsjCULwhMkobK22cSlmzISm7VarYIVSHtLUi2T5maPCshz80Sw1+
h+A8tmtW2njRKa32fLEfsFXkZx7tI1sG6bt3Q8+QXsqRJ+r4JQD+4nXPWXqRvN1OlK7g6uXK7S9F
8s87m8XJKJjGomVwElDS4tCYvGpMLLh2lfpQggbQGUwALIQ5piR69Q2B0PYTazKXqDBY8SJGEOXu
t56kjwfon9kg1ITMS8nrPcQhikPqr6NS9zTCGiJkeRK940ip6ploZjixW1MSjWxw4+FbkGFPTJYO
2SuX98/o+PNws1w8hhtw0IeYXJXf8AcoHeGZ8Y0CjoEPnj2+TkBAxQyJ8lXYbQPVgqCPgHoBeiyp
NaWbTD1VjT62RhZTkpxm9BEBWI1/oN41BI4CLEvy9wJMffj1BSu1W6n4qYHdwGc5sa7SI6kFAn/q
1quq1bscRoVE1BCQLLmzkvAMWRIaLhdCwlJMnJ0IUaE0bVHSthMdGUJmOrEG3CgURalCUsbqsD+Q
Fk5bkb7I3170LLsfI2h6ckownP2EMFC35G0KsWtcoT2z6oGF94X6IVcfUe3W2i7H2YuWcW1XeHEo
Rj0n659Yfp0Mn179Oskuz7kcRJbAnk0xMIDqeLnjSQk8bn2WRZSpQ01Y2Q7kBwUANkHKTSE98M1x
NaUr3lnyLBIWnm0urKXmkuQnIQ6ZyJWs/E0ejRLi96R7oNaJYmMwgptEejC5GcZoPMnwmwoEYVoG
Mx+0AfqvyKoZl5HhNoPsCFWpL6KoHp2y9ckkQijSSQOrQ9cysBaWAo3+v3yV696/wT1OvtKIXIPT
IYU6Y07UL+4djkRozXyUqG9Mdh2BV5AtXHXxfc3OwlQq06DkUU7QiFIdCpAngGBjuVe1w20krz1/
LMoHOE96dllakVEiAupSginuAPmj2MnCgTQJJssnplizmsMV61Rzm3ilcsBBQZJjpVa6Juw89cFf
UiP5SyPrn4gxh9V2fKaq1cT0qIV6U6S6HJGhpFh8pBGcKUD3ZtIp/iV6RDajMA5ESzSB/P7dlo5V
aXasCqMEmbMGbxB2EfxGzdcSs40ax+NtKbLYeC30WERbONhCXSgedgLnqtM3g5mP0cmYgyyltH9p
uP+8lNm52jB+LosTkswW5V773ZY62rglvmb7DT/DgkePRWcuwyXVC0duoZRI0k4PYOiLBhI0Mt+m
isA1KjtVK37NXrSF4POXMv7n9mZHmDp4XVHkyEKgsBAYHgdVdowCYC43EWhWklBvvgezOokd+qDp
uCn/D2ILSzFidtCAxapVI4OdhgldbwoAULaYZVpaaU+qpcREmBy2swHfYwsjNAIVmCVD1ZbafAuh
/4oRuNnvocfIGXz2aKkc7ijWJzE4yf6XzwFG/dW5aHdUUpkK5TWxiepHTp8VBcT53xfw4i6aHQdt
401yDMT1dVgVO8LwPfLPaXfiGbCKI/R3uNCVWFOxc+DRdh2aDaEFJ8Xf74Kn3/2X8DeHiDKQdxbC
4hq4OWiKQilwNNqvwBiGD01wKgAFWHgkUy8mWt9kvZvkG7FaC+0W5zIiutle2CVu11/6xP8s1jng
symbyddG3BSwawJjKZjayfaYnaXqQZ1eBfFzMMJo648u5WKhXos2HWBZLBFAexOFJyn/QLFmBBXE
5Elu9Ys509JukmfhO1FzOG+0KJzVgQzW5NtFZ0ew5C43k2zDKoORVmFk1qUrDtZgIpmV60sSr9Pq
PETrglnoVPzJ4bxOFn7e1x8VDs9WmYT3Ne3FeqOpbpJCrBv1vO27wbQX8NtQooCIyqJuy+KnmoVh
Lwlk2EugRZNPTiGanQHYZ7uus7OYfXng46TclgdVFjOO1uTk16APCD6OaKn9rlDOpfTUpJdJFgmo
ppi5LG4ymsj9trxnUZkTO1mTJuRcg8VZdNxQUeiPIdk8tKuSksS5wyXvAAvLJo8UiiwdC/eRusrP
p5nFXR9tethT4tNAhMRsHgBKh9I2VPcmMzUw7AJkY6nC+wsA4OeSszjbaN2UeDwuSbHSySGFXXB0
ofa5na1FZKlp/ZcR7s/lZrl03Pgt29JpkldA7lnWc/BcVdOXdcUMKOq1LIjPo2lilprxe/D6S4fu
59KzEOoHkzfxtH9F0cZ+oefVWyHt/WgX8+eKQTInXJJ0LzCPEXthJEyWel6PNYjOUJazpF06U80i
fcoweHpnhGMSf0Oa3AQsC+iMAXaOwQnC/laBZTm0UAJ6SYe9BvMkYcsJZ4m/dG2tV+JZ9DeZzSxk
iH+ZT//zbHNky6i1LbSZvP4sHzuj5twUJeFDuRu3IeIJyXDlQJfhLsWYJTTSrNGgovQlEMjwJYvX
i1954fC+9thujk0hUgug0XFs0nUcvMCXGT4PyrFPUuBji4QMQMb1TgqBHRYlv2gPS+LxwsJJpcxi
riyGrMeU2Mq9PhgYGlpdsg1yaE9bBYCy9dtV2tEawQr5niICkSRM7WhmOrScG6pmlBtoNdHmHpVw
GYuVhGKzDeDVydGEZ/mF0dDyS+hRZkE5LhhWjGV8wFKlwdEb0BaQ5I+kXQ3CZsx37LiJHisDI0SI
NArHtj2J2jmYLqLeCQAjhl8sUxp5uFKSY6K8llFE0kQBtnfTaBNhpV3OPA3cOyPu2eE4EYF7l7tt
G3hG13+L5SOgqCSSK53vt3mI1zF9KLkjpu9gy+AVdfrQGwGK+HdQzKTATliApOLIDlQio6EBW9vA
iYzad3KgIyKXU/XStwNhFaAyNkf1WFSjAapHl+ugfIqKb/kYiPVSuq5BShZVq542mpGkJ6wCiT9S
+aP43A12DL15HfQAJliFBhOutcmOARJQC9tvTjKmSNeqATJfbbYuPiCPhU6B2B8KTJOUDVB+NUA7
SMquilxor8awQ0dpiWGTmabbkT2NEpCVB5AxdE9eyYUZ4XXBYJR4zbMS6ilamjnmaoC6cyYYEgHn
tEDmolAJxw0WQj9tknqkf7lrQ70HZIEUiq5ip516gSCwMMl2eOeDjwCty2FdAvMvHCEXBnwXIHDf
gDpUbbeUn93HZ/yEgdn52lasXDcUdM0e4yfOtzX4jD1Xn/Wx/0ofwy1i7JOWf9LuUUcykI8Qdg/1
ekmg8KrE+9tinp2jjcwkpehPqO9pW6ojXQMUW/MWQEi2QGxfjeimww5xX3ivg0DkbfccosAYycAb
OSohxoQI6NQR8TELSPnYrIdCZxvqlMtnltyveMaeUpIJztg5vL+qY1NTSLiNPB3IZbYlEJ0ssi9A
97qK8M8xkoUALK9C2o4H/qXjzOTCaFBR1yHzV3o2VmkQHGHxKqHD/KJqtvDGh4aQX6lcoSUgRKDd
D0gLoCqL0NGF/qoyO/DDThaShkFxPGGwhkglYBvpFdDoGHHALtJSifZN9fpjQzuEqFQno1iiBy2d
i8osA+CgJy8GKjIAEXoTLGBVkWzWgGBbXXXxp1WbPo3cthrPubIOsc/T3hFbZ+JWUQOn+/ohN0Tt
qKorvlplk5lHJKr1oN150SEyemDnMRJsuBcqpFPRRlkyrprq1TMZ5rMYHroO6oeKkQYLlJGlAluZ
5RnZEE5FLV/76OKqrjHHCM0mtMRhNWHuXQ2btD8KEdVAe09LEl0k2wuJ/FHsWJBHQTrMnTZzWnHb
iTvJR0uMOS21FRfP7Fk+wpVCwIg1vj3ojWFutwAhMrqXbbzQ0ARgeBXC+ATQit7qnjyioQ8hbyvm
pI4nvDrmq0LzeDEDpsfMHztXRYGgKQoctubjn5xn/z1DFV9pNig4pYiyH+LT32ATH5nD0ku4P6i/
ueDsnGYrJZPTFHUtdWDxAFfR05QHc4rvHH88woVENaDy7+atqcg7nz/lkNQA4P/31PB+dX1zF7PT
d+LCKMk4rb9W1wpPauElLQ5CSGApZMjuR8LZEetO6jP3Fl1Lj6U0/D5o5+YOZpGbSUu/KlMshrEz
1MRApwxKukA2Ak4+uGzogIqZhW/RcMkApTYmNEWtCF00BTlNCC+E0tDsEIiG7uSV2xiYNM6N832u
uRJzHsd1Jjz4cNgEXSqx4bNSDqdcWnDQvo+NuXmCedAvIfKUoNN4lutNpnzAO41M01mD1koJM6TB
W8f6BD5VfvABDImEVZ1sEnXdaKCuCzAt8px8XMj4r9LOv63mWXRFvl/DoIOmoSMDhENNxgoHirKr
ZDvHsBqN9ace0IREBaWiEwhX7fj+QOMRU6oLS2zx9cyibFTEXdbDIvJMRTwTFmO7C1O4fWKHvKOk
VmLldKeJkBsa2g3DoTTf8u3ZL5F+LmWbV5bPb+9lFhwx422aOL0GR9D0a5d63jMHlA0cAVYhYU9x
sivYL24tun3lqNMhrY/R6FT5+iKkdpTaATA1Zu1qgcNDIaFTCcMQP3dDzWoLs2Pshe15t5xQVSpl
K8EBc66nJXawifUjJMeAG6fUiU9ILaUDMLocbT5/ZIF45TYdtJYhy2qiDVd02zp6+P/dxFxbK+Oq
sRBUpQdnyx0hSKzqImbSMKZG+wsDKYP3trIGZ+UaVaNR9G6eLyzn+7O3n9dw5aHcVFWh3Mtd7OEO
IITlbSEQQVgf5r1sjOEgqFJwtqvOknZUJlH3i8zo2NgQ802QHLMWohhPOdx2cJQVnNkGhwH0TQmA
3Uem+AJgbUKKPQCRGG0VDWPedtIZCcxpR8xNDPe8mLD5RUa7Hp3Y6OCFVheB+WNiEFewQDiX00hU
RSH8dCq4Z3/4SsCOfad6sJFdFvp/8SEgfs2KvKjJAjsvlfLYD6OCD9hzY7Vm1NktC8pwSfzjtAYy
ocRs/js4CbrPXZJhG54XyXv3ukS315+F6lpTKq7oYpby1ka9LPUUU4MM06mCCAaEVFHOJsa4l2wR
dgUyrFNQeyziI+42FW/vYhZutWEMNCXFXVDIfgni2YQKztRqZ0RfGhoPgyNoxkAnxQAzEK1Ga6KC
BZSeSguR7e7heXsnsygbcHmcDGmI72HA1BiGQJhP24LDN/Az1UWjNkQrWwFYluwkPVopvb6kJXu3
rahqLLRleFga/iHdhnFFNrGjPGGaArE9vd0CuNI1usRBCF7ArEzn3GaDWkezWIhU+y9d+ok5YgU5
gDP+rHc0Qwp3SfkqwHhi6e3wdzKq23ujf36zaZmuTJhkUCakFpNVHPovmIzpylEGPIz4RrAQKhdf
xSyT6fuuT9gwZ89K+MrqYgoPAijFvAflRQAGUoH8hwwEU4MD+dgakymuM0z+lHWgQXgKRC2qPslA
MwHzYMCmxa0SCgt3eJdpf/tCZtsnVIVYHhrcIWhXu9pJNhhRbvpJ1ypHAn8hehCAh6Baz2J86NBw
UPNNU8ImOwbZZJOD/J8T7oLZK28qV6QV6wOKr1M2OKySQCdrJwODD8So5jUwO/RBAl1pKc+MVW3W
6h8A128B4XnPOajXN9/qRjlyevsAPJPewM11uca7l1PfPvBsp3ZsK/pDpk3YH6weAhloSLVedy9U
RZexIdCDAqR1FoLk3SB1syVmmzIc2S4uYmZCeEgREDA81HmEY1QWzti7BVXA0EZdAcCJRJ0RCVBu
hWCHuXAX9FvOE43bR6cH+83iZ/0q5zsWi5/2ATloF3WO9yKlGCAOEL+ISPKKftrv11Tpk/12zVly
U3QVV8NEmV4zDLZQSIe5KiSb4lUZb3EbxS6sP6YkI1X6WsgA48e+KXW7vMp3Ql5AxaQtD7XgH0QN
IMyw3+STp7MSpEuL+lhrm0Son2X8E3Q4jI6Bqo6CbpU9ZIdYcYLuEVqN1YGJPwup2EeTzTSvSrLr
hdZqaoaM/mvgXxoeqPWhNXsfdHjfVQHNyPxzE0FMigemPgCaaS9PTwqkOhITRz5RvRcwsEMLyL8k
OTC5XqQKYIFHRTmkzEMaqBCsgEkxD3oKVNwkSD8hiSJVFJoVtDlFVSZeAUqjjJZv04DTnkx2Zqux
vHQu03X824uf1bNtlY5xn3sTpieBBKAMVFc0M4Bcr9E+QzjII5VmorpOJEjBLqRGd8vIm4U2Vxtg
2iyaYCjDnkWI8lcEJzL7lJpU+0DbbuoNBBD458mkRmZLldvdmc3tpWeISR+kKKkpr9u7M3LVkDoq
HEZJr5DC8u3EjAMSskvHysLO+kPHL/VkYCpw/A97SMwWD7CcxeQGxAONUCnwbBW8LtXqdxsWt086
O1v8WIslNsIHrozMpQOyARZ8X8WZaluNVuBIKwkcbJN/llZAeTna5/CCB1/qLt4dId3exuwAafIp
UssU37oxMuTeHxjArGvbK4g2APHiQ9rvVXPDy+9h5S4e9faqsyge8FwjlLGKgJpA3shlTQhOMe8B
7F76jsT6iFNWDxJHaqyof2GXuPmLDz2L530jjJPKYZWJwOWOTxQOG0nbBibkVC46wyANec/CIrtL
tr995ln4Htiukasixa4a3QQi6Y4imfB7GNAg2YH1CHmbcJOBIztBccvkUsKB1ccaEbBa0VsOTRi3
yd4WPsPSup9Fd6VRoPpZ4zPI28IV3yi9HGBrTPzBhCstkPwpzmDhmgsH+FU46+YU4xot87ka714t
dMFq9gKn5zqb6Zjs6ekBeRzfkHHxqgvh9NoxurmqEsdSHI7Y4RAB5awxN2mfh35wNSQRzq0HOsJT
qNbCwuPe60nffPV5D1AeWF6o0gQpZLfuDK21tRaSICg0K2x3xgaxUzzT7yxkRh3YbYvmNA/K21IG
s/DWxVniLEx8IoYK3noW0oTQbLfoOjCejuwV0lk8AdO3X/IGWArmIr2pm5fOSrI8QpaZZusgfDpK
Zw0gmiFboRP4Kl5rhrykJbh4zVk8ywbAFkeasnN7LifjE7DQhnRKvqnax3iOVv/lmxV5aGaqvCDO
SVq+oGncVEJFL3GZj9SpbYz4iLLNH0Y4qS5bfd4FnKjaz/VmJ6SXlmyhZCjY+8gBMw0m0ymp9iXN
mxS4LxBMFyF3hVVNxAv3srCa743Ebi8+W0ZxFvZRyWMbiXa+y1fUYJWa22Ur31jqq/0lSP886Gz1
VBKeE8uW1uThrnwTqHIKkvx84x94TDWZRbFHnkbgP3OunyvO1w5O42LUMvbMZp/iNnMHFzLzQF/H
H7l0kWFJGcD3E1p9KtytAab1MQ2ftpJnJjKwFpjHKAcFVbIHez9UfAJGCvlCW3jxncwOLrbnWuCz
fESTElkDOvwt9UzKI7uHypAph9DeoBPYlCSL1cf9CPrzcmbHV1ePPtdW+PQSKROifidAQkBuajih
LyOMgG5Pr2FANKNegqTdBdXcLrrZKeX1ddgEHj6LeEyg+g/kmYcxRt/qYk4EfVnZZHGLzXJviH6m
cZrjgg26dUd1JeqxSZ0rkwt3CSGDw30rb1gH/BJf5a5W2s+TSnOPkzjMYOhJUwSsLPTckpWM7mFp
+5WVjYfCt6ESCSphklisPhkqJm0Go6tQXimOo+KKwamAoApsWDDUWafNqi1wvkERevg/dMwW3pE0
9yqBxF1bsjLNZmymcus3ALxwMyGNQIoHvSWq1ZBQu56FA/V+q+6f+Cexs7Dge2OfTSmqYNGOPOJH
ehFZXItUuYaq1lMnr5rwocjWKr+ZTN6zhvwUN3gn4WECt7I7Lpblwv0S+X83hjR3O5EDRgpUHycO
1PQqQxLAXTNAM5BP6Kg+JS+xWT6qmHn6oEkS4SiiNzJC0sLC4q3BDCeUt5sAH5Y8Jmgbq7CAZBzZ
gVrMwotbvM9Zzs2XHgdPUNwn0PbyDoyoBNzv5KWO3dZpdUjCsieWhLguMNTYz0Bj2HBCQ24iGrLh
B0bv28xAAgww1yKJUqpXEDj+c2BqaPQtbYWFTS9dVW1vcocpahJfE7AH+eNkQRzXTnXWFeBfTQVz
l4ox7X4i/PMNZ8FNHjnk5jTyhxGmSD7hqU/XZPSP8lPqo/amNSh1pkt2HuBPk1FlcNCdOJ1S1GO4
LOB/96DH6q+1Xm7Znqg9pAjMHhYFaxwaKYCykkTaLX5N3QNiX0/f+opQH6N4lRX4ESb1x+HQ4I3q
NYjMg2qlYk/KngUxYpWOq16EDWAL8eXgK5o27aAXaAjoOXBzEom1TT7oyCfh4x3pCQPtlqqsSfoR
mBAgGLvUaMpHZXrmK+CgmK+MwU/Oi3TXTCg7Sgr1Xqx1fj9Jpbl3TMUPEs/EdK2x9mBVyErONWiX
GGyoutTZYFnp4Dbp3CpYe5rtZSRX7VR1WY4kb2B3vXZfmGMug4cXV9Ussid8JokiDbDJM0BMmFk2
5xQGoy0HXeAMr8xaTA/v5///rKz5oCtg+TypArwJgNBATGjfZXMSsPEwC8eKyhNkw3CCVvQGIpJ0
orxdQiHcDZgaK0rofbHwPLyu/ZudpFTJ1AoyElS0bSqSv0WHcReugKB6b5ygIZQAiFHCkXkpYDCZ
Z4gNC0kjTQrnadXtDcwCj1jFiuTlyBwQZWDOlBnpV7WG/DSGKPFZWLCxuHsw3V5tliJJaiHKI4PH
jTbyyisJdqn/yNmURo/urImrUoZDrqun3x9ToGnIb485iyGRxwZtMOHCFPvL87aiYf+GCJ+Sme/4
8jOUrSBYU1LWmJ2A7BmoLCxEuO1a+hz6U7cTgbjDqF9DK3csDIDf4gpip9ABCU7NSMoHGV13Z1DM
ZJsuCIndFRi+fWmzFMv3yqnuFMQ/5SyvIIh96dbcpn7yS12F0PCONanEaKxHI6GSSJ8AjPmBCSHW
TekmpvRGiyvYLOpShr/vshucI4sx+grs/+39zvZuyAudlIn0HvfVs7IfgDHN36jXV4zQWTxlFXF7
0wew0oIGnQhaCfTHtijHLNBibQTpEQZkcPSEEGlHWCAHHztYVoDk8Kq2UHkSLdAIjrD8U0m9Bla7
XvG2NwJVPX0UkJcER/j5asoEA1b2CH6V/fvqudsR+/kC8jz1C1pJUlIBrRhUEOKqg/BKrPsrdIgM
r4U1MPpSOg5lZBW/X5eX74Xq2wvP6smCqf590IoQKtsxINjjyRsAuG1/R9MEf1cYzAO/Vbf+u2wr
UKwA/g/OVI/VOdorlnJJnWrPraPYilfy02RMrgCeVUuil0Y2WXNyy1OGUZ2IAq7dqk/9I9ovmg6x
m/qECzoZDvdm3zxoFxQUHOwQx10MVWKAzLoDYgXUxkESfavtDprJwCAaIYCWuAfNGrfCBshzzCOO
3YNyAXkQzp9Qq0QNXuoNzk19tEI3QjJsePukJjFOlBWYX1ajq8h1HlCcu9E6BvM5I81qWGF4BP0s
aG1AJK/S5YvI6eMLNGTNgRLZJgQQUKIcIO82FXSrQFGy/eCavEW5LmDHerq3i9/r9/DcKKRbyy5A
7xPkJSBzlUI0Et6920dYAwBzKxwkHAI9BpZciVYXGd6LdwEF7etoTTbVMde2halsJ/wqW9FFx14U
O3GiVW5FR95hIW8yGuwzFd+Q3+W18jaACbOT33OrPqM9nj2qPhn2gNPK9rCXd5xemFeUeOdo2AUW
Rd3mF4HkTwVU83M4jFVb74TgkmJ+Cya1y0PnH13wfWR5m8EpTBWt9+fK1GhWr0OGXtHlBpE0tCCs
qzcynpuxeqj4LySsdwFHGLqxHHyQFWpagoB7c3AxrCDXfIyeVfVM0ZzlCYV3wdO+nQA8FtDkSKFj
4Ksxk4MLehMunVv3Evvb68+aHT4j1UovinT2JbRYhhMcXQfEkBhtQgU5FU6UtAWADYxGD4L05Ped
+ZeY/PP4s0InkoAEiGIOEaHRqwGa9wGWWVcXZHBV35LEz5F1C3DGg3UeOrkMDjjMMWBEqDIrhoO5
N7raqV6VVoquumdMA0DYsW+I7HmqLZHBwuoora1+X/puV5jtn4H658ZnbRQl7ofBk9vpXAZ6XwM8
kODch4EWRP0wLX4ct/mKC3alPjlBS3pblS0mssLJhtwHsmHcOVbXnjlNTrttKhMAQinVoYcH7xgN
bp/H0GR2/hYQjFZvstV0HCoirQDD2eeyXe/bAzSaTumBe8TKhKBDinVtjRBjfirdyAHdsnitRCq3
q4gkkIgWG1A96BvQji90TL9OVvFe3UnG7x/zLiz4di3NcqBCKOtmzHoMPFgbugJQlNLcmpQx8ZvP
ttJcyN4nVtdZPagUr+1z+joA9VOhbVo/8ZhPtI/4gvWuhR7buBtSQ4aqA/Yq5IQhr8+sq5IUmNM9
DzprMB0kuOtS7z0r59GTsgr/EloxILlL+5Ou/9++8yzTannP6wcfEyzNGQFSSU3vpVi3loYpnfby
/77aLL2amDgbkgrRIH5CegWBRvVh0FUoN6RWtvhsV0HA355tlhDlRZ6r4oguK6xsAd0uHD+CcF4O
1RKgRcMsJkp6HIeGBDnQ9OGRSV8VnEzS+ORHKw6lWFht5MmOQhhUpivMdnqn9ld9kkDQGkgNE1YH
OJ7kB7R33ppDcva36rHHTF9YqyvWBgOqwUDIM5R1bmdrZRdvYr39DtzJitcFFjROJnSj1vyeMmT1
CUnuBDM8rX6MWvaQ5+C1AKCZuwI2IQkhEuUduwhdIB5aSMnHwK+LEW8svvy+xu+OjW/X+CxBywcl
TptuQGcm+6zxTA7ra/tqj5kS8i7gUVaIlgkcxzNDqT8aUFfFTDFgZLdEV7qTSyksL4kKZJNZ9OTZ
2WZj+BK1fNpMZ++Vs0STW6c65Kqi1pqOVOMxtxK7hzHbEvb/zoTvP6872xA1k7BipdDW1Fa2ow2U
qB4Uq4WjPGW9yQbrMijwJdyDaIkbxs5fQsM3Fie69On+c+n+513MNkoTjRCCD/H0AtQoQL0sT60t
MyRHAwGwlQ+aYCBhKPFfd2EB/Fnr/ueVZ5smVlHkTUmFAzOg7okQ8zjD2agwcua7BiAYmvg2pPJ2
LU4DlL9m0v8PZ+e15LZ2detXce17+CCHU799QYJg7iipJd2gWlILRM7x6c8HbvvfJMTTsFzltN1S
L6w01wxjjrHpy7vZltwbD+f1Z0zOIWDCUKsUyk7KMzSeTreNn/AtkYdamZT8cKWeVYIwi1bzHjUR
9TBClSCNt4WtuQy2JULS6ZY+DKc5zgMcbrBPXH3cNB8gQyV5UgwANTAinXHp4b3nywtjeBgDmiL6
QmLHl7aR9iOHyq64B3OHt7oKYeewSxizta9Beafqm8Ij5QnM2szv+2ey/nHwFEhbEks1AJVdLH63
ZrM6c/dqCpmNxCgttDD/E4AUfA4wSvAYPBUviryBgpxK0Cr4anXrvPk0c7J+zc9dr9rEFWviNDay
vGdk1bEExwQq7C2EkiQSpDdQ6UNMn5c2eqfzDETyrzWv67EnfljhxUHaipxq8yNckNV2zNzoI1eZ
cCwBoRUrF+8BfbTEWxBA2id9I9Qr/36uHibP3OtzbejCHYZQ2sgiMxtXH6um7AbZsD/QZaVCb3GX
d068hfZHBD+w1qH3QfdSPo4+ggbir6O/G5hQ8qbMievdMPrXqzOxtU2elZkXlgMQSYD2Z52f9FH6
Vg128K0MHaMgVjEbfDBhawDpbWe5fW/kt66/YGJ1rdyqM4R//0QEmrEdxAcALLZZI2M6pil8PML8
GS7A5BM275O8gWqsludapEbV5Hes7jmYudgdIVGDRi/4isYB1eCWtJRQpcoWgMdgSzSIrH4ap2W5
TY11EK11iMiXokeH5lKdk9q4Qc9yvSATM+x7MRLPPQ9A72/99A461ZY+Sx0RvcC3odbjDbQz+qqD
jW9srGhVFttuFItRUfgzllK7FY2ZWIZE48zyTGxypJ+K0h94GkeOqd0oLuitakJf1D9UVEqgh341
K2cAE7HSd8ohslGRa530sZIW0jcZfd17ywnuk2djP6ZOh2+S4+3VV2NDwyKZgHSt/3AdDMBrsoK4
a4mrv9BfmnX7YuxSm0zVfsxWoZZzWnjP6tcfwP+gp4FJbI1a1LK5k/dArA7BXt6MKUnLTnkLQhsS
+7W4SeDHC0ka1tv8no7Zt/ihO5726I0/W7uI3zx3z28kMK+273zeL05S0OWWHigslfxI39xKXJKc
Thb+zjy0D63DNF4jqJHUpxkTO2NezmbwYlg9sAJTbTDuo9pE4pClrI9p8mrADRmhkgWzMq26rU4z
xtzhGM/jO1fnfJ4vRi4KUajVkPMKuHgM9HVYt5xho6B5Ii7BdZ5aO91mTzm8kQvPCV/8uf7GG6CR
6yWfmPg40rJB1Li8bbYsDlDAQAxIRiaifw5PACqsfT1X1Z4zW2dn8mLWND64lSrQ1JUJBPNPYnUw
60MiohKZpdtS+KH1CLttSvGhzY+t/gRxLeT3GmTTTz2KHspMgHp+u3/dBFOWRxiLqE/7QEzXDdqo
SAmvonNdyt/FSxKkozZB8Tab7Rzf6/dGm6QIiqLNzSzkLZM1RhtfVBCHw6OFPhLE4/NMe2fI6nsD
Tp4pun2QgraSEYokxqQl0x24Owqh5rrZ1uuBvKO8Vb6dnK68w1aXxqqBncA2fuaOO9gAOtDd5sHf
aMqCPcjmiEL/Pwfwr9WfvGFpI1alaLH6I4dbuZRe1HZZbFpnzP51KpnCSpi7dbddqr+GnIQJhlkV
YSExZInypApPjNsSWJaE76nj3ccUSbSZ+OBGJ/t4zf4acvIwdX7TynLPJkjFprMtGTicAIAJw6+J
d32IsfPlnWbBztKSDhW+KfU+jr574R0ETLi8Ev3ucvE58XWkefexcqi9egFKNIGALSDhnO973yYv
wg6xYMZKr6HzXRnph9C8q2DZNQgDPxbmgkA9Lp1QTqCgWTfa8iwLfCq34bfhawipEfLWn7ScWn3l
Q/i+cLfZqPdeRS5s7ygz4VcJ/WNY2i3kYjAzM2Kfbl1vMWsjZo/F5NXMWiMJzYYFE1gbbzPqFVBK
PfeaVGvLlmY26EYroyEpmmGgOCRapnr++YVN6k2pdVUO43OlfSs+azxwaIM5IK+WwpOHr5ssy9cm
+Noj8DPccW+5Ls/di8Z9pXtaXYnJPfxz8T5axBDa97YUragK0TcHx9iMvbrl5Fx96sSCJJFZKX7d
gvMb+5KC0zohpSmuQOx0NvQz9bqktr6O0MRLH6xkV9rGWkeMKFohNUIeff3+63mjU+h65Sb2RWtU
qZSt8gyuwKkrf+q74TBspYwOMprpmn2xyRVIcBYVuWqi0HQbbRRvSR+6TCdvjuAuQai+nyfyvhVw
Xi3UxLSY1imuNDej+rrr41UjLdK9uA7vsi/pE0WY7rRoAR7QKk8eX9oU4N5/KMKSj04/ykAICeqq
p9rcBZv80LjPBpQoi26duo5moSW8gdhhvu3qBsrtejEnpqnUkloLCxZzLPjAbIue4WLsPhiZsd19
QdJ0vlf/xot0tUwT2yTGSZ1laj4m/EDFwBp/PxJPt461c8nmzZ7f83s6eZCuxptc7WoQuiY3wQWk
q4hMEaTQJP8Ac4hv3ZZ+LHfXf03gqP1O4bI8GpsAQL6jekvpg74LdijDnYwFWd/ym77pSS/aFF5h
0UqBFX/hT8XdQqWzBbSJvugQEwGZBeZnIfyUdjpoShZSdUTAej/bbcyp3EB7SIdFstDQGT7iJFNs
8ogq7XarfUQheqXAUji7BNrMkk8x2W6p6XkgF+OSx3fZYQDz9FkLHQ96nRUErA/YdOotp/s+PUjI
tYZLTaRcgKbj3UhSim+yB4ajDHa3N2Ccoy5pLmH6lh1ADsg60ZbWrS1QFa/dV6YGLTiLsvc/F90y
/Mz0cscHQqrOnqQbZBlXp3eK+BbKk6t5oykYhQ39jbY3283JER+8Xbjzd0xDkJYmYiovyCZ/Sjw6
64Kd9SDvtTc+zXvOg6XhrVJzvovtxot/eeSmGPAh8wuviasRsudtFFvmhKCgDZQSBmgQacvT40hh
M/Om6DfiiqtRJ761kKfiIPgsR4DcTbkAuiQ0TpI45TGMVt4jYKoE3XMQKc1efQCvtzPWxi6WFxbA
g3ZBoAyPO8XgJ9oL9WWNAgGlG+B0i34n4SsL6rbX7HhTOQ25ByTfWifqSNAvouNYLUMwIl5VxVqr
FpK4iHeWUxwEh0e+OJYC0sMrtCHIVMy8Bre8zas5Tx6nBh8nQDmGd9QpOZfQAzWLtnCqAxVth7RZ
mx1OVLN8J/16st8aOOloQ6DObMTsyiIF6rnAq8hdOo+yY7ufg2dJ5yaLd6yPOnmuWtkHl6Tyenqq
48kfAC26R9Gkk/VI627vGJINQ1e/K0iQlnwqdSh3Le/G0n8P2Cxal3dBu2gO4Im6gwDqGCV5GJug
MLCbsZ3lBHSh2hsAjMItHaawXdEeepcfkmgBt5N8srl/CnxBNNJJdnJX0OYDw9SheQ027QEU80jY
3+0BFkc5vhUhelAsieQP5XehGCsn9bKGIJj/o6FBelvth31yD/BVl5zTfX3kTTu1u+wQfe4phKND
SyfqBhqIn/2HETaubYNDhT7qWRliQGTS/Dlsw50aLOQ3TbClDa8heU1qjSi13qfHau864cFrgTYL
uyx/a9ZK9ho7SCym9gbpeHSSwgTQiLKFxDAX9rMN2Wes43u7NXnCq7IaGh4odqtPIF2n9zEOcHqa
0ys7Ijqu9iFSvtEKvHTBIrR0sRTGsCrJ4rTJi5jR0MRClxYfF+0NKqsiSEbiri6QnsNKdCxX23lN
sR97C/O12aCRzRNAxSqTuGG+bpv0IJ3wi6NHYYkn3iwN+UtSOQkcyAqzV+AEk7p1bQ6LJlw1zSpC
ommr9gchXOPZJEsdEURYJ+VNqx+VGExke3fiD5UodkgeQMa7YFlxvpAta5y0XyeWY0JHicTSY/sU
PQTyKA7Uufde8YmMJ23xn8ryUQd2atg50NDQqXNU4VZabUMWAfmIFayzdOmj9ieljtI+ht3bqXus
+rVufnBFVGucBNfHd3IY1cUP6aei3Mav1jOi9bv2R/davHLohtUAjwMdBiNTLf3vZv2qH9P7+pCq
K9VbKTvxUN6fcE7sgfaS04YqXPrs0w5Z2H52p46MyE5LX82duJM/FaeV5K8jCb36BeAJmqf97k0G
fGcuoOVapIVtCQ8J1BNUulHYOq2KAtquj9VaJosZfm6iTaSlC8s/Nsq+N38k+ZuVQ8n2LGJHiVPS
/hOOdpxvPOVjbXxH7hD6WgqydhNvVenNMuDvAp8VQ+afLxqCJBe8tB2tBWGuaXXOKVcnjlvRVqrf
KDg1laPiY6Iu8JDusPg0nse7YdM+BQ4tnesSuSDtI9XpVllhiGfAbDdq7dcP8MSVC+oq7Y2Wr9B1
20VsZwG2OVEW0LB4jxUs/60jKtTal9WP0zY7NAd/A9PKccADehuVnXhBhpWHVamdcqus2C7r4bRL
du3W2lmf5IY2ohp/givyud0Wuq22TpzvwLrPCDTeyhBdvSITF7HMm1arUTnivc5LB22skRBDrOwM
oXTwydv+YTDvsIAj/2T21Xf08CjAZxjPvOA3gI1X6zklmO9T0ZLTsUXUPBJbUao6sJqn7+KIrXxh
HbWXdOcppGebPe9HaJf5n4jntbIStBfWqvk6vHVfqVGPhCneQjcX+PAN9W7O49MpWmfrufDwVqnq
cu2m1PJtHuWp5uFbNoDFGsVWNuia7ccQgkYVDNUrfTO7WWb0W7nbq2FHl/cigHaDf7u0ZxcrXBZf
yqO1lwkBCV/G7tKyXOs5bWGz8IgbSdSrkSduVl2GalHnOHctpVdvL8JHQWKrHdWaRv9CtJunnkhg
Bx4G7t259b5Vc70afuLxpKIRuoKIlwch6qp5ANgystXJjrtDaRJehF130DaWt6BtivyaXq+iatFJ
QMA7cMAQmSKwYQFr2we7ZA1zfb3PLcflOUCEYq4l8+yAv/OcahPnp5dPbk3uABC4tUgOp4eW9tth
o0F4CD5eRIxlqbZbFS7Oo/glP0qZ3WeHFIz2Ajam1fDaHvIDAcY+953TTjNXOJvyXpYhzlz0G+8+
JEM0rBt9yTJHs7ny8al/79snroAWlEJ/bs3PPncO5ZzWeOEJjxwLsqsOVXdwiPS6fCZAnD9jc0kO
bWLecWibAnYE8fm07YGwAzBbIygKzwlL9LHbj4zuJrSkjrECe7LyvgNJodcld9QNSCv3WywsZ7Hl
MzHNlFJe08okaELOXQEdCPHFslGBgY4EbqkDlp20SrKcc5/PgdJ7mzAxzH4gx0RSpFSMZ3lXIS/Q
LxOIVywn3hWZ7QY2b4nFcYkfhW85VeFsMQas+8o8nj73yG2MXCWYoXIRQIi894Q1Dpa5odfe2uGT
5KtUWmjw9MlPyVF7cF/fT1XNHX99rGRe2KhEDmo/VTn+jSOBQdj1sH/XtFim6CVozvC9hy0PVTBm
sSdyavMFDJqo6ZTBumGrEVhT7Yr/hEp7LJ7BqT7A+rmW3mKfd8iXRsbphPY87MzOTWebNOcszRQV
KsV10ksWhi5AswapH8UOdbtrcHKcHPy3CXUUtHTCAhL4yr+vgmVu1yOdTfpFOOlgIFH9hok2RenS
e7I2lbZUBMTCqi/hi/YQvc0ZG3nmwp5R7RerXeVB7WYjap2uANjoYBCy6ueq2FnJsdDvfWWnGrZU
fOm7IyKs4FNWRbIGoFP98EHMyGtB2dfEQalKNJxuw1kJlhvghku7feYXuvi8nhKUUQXjam7BYRM4
2SMqRne6t3nDOxcW65NHQotUbfBLcmwSxP3Fakxpt1CaOWLmxNZK8T4p7pZ0FeeOkGvYdaVDLNj+
KEjDQw+xq9Q9JC75qA3BzbHHtjlhzueaW4/J22Dqvdo1wD2efeGACkx1eqJO1NRLi34DeRXISzKR
aB8uakTt24pCwCbfZsFxOAFHmWVDmb2qE2t/CsoqG5Q/H/VdYi0gA+Nzwk28cwGfd/VdG6z9bNnr
y3yn8ILZ/C+U9PStu4m3xq7e6ht1k0HSvFPe9G/ePZzQ9V5ol5DuYxwL+sXLtfJWeVvhy1wZey4W
OPcdXJwsXZYGeUj4dnHtE6UTDJTcSdSo0NEh1qIST+u4bA/Nvdc62Ud1Y278B9PJjnNvhHYDe3B1
xifxQNjIoemOqV3zY7R1kbrGTg805lBaF/eEun6zRxJrr3+0Nh3gDYj+0LMIPg+Hdg2j7SI/6jgn
DlY83kisejKmyxNYGomEkVAx7fYAEJ3+rfpgkFDVN4SOJBy7r9pbzSxzO76fTQnMpE71yQtkKKFH
sMWzFx3I3ajL9omMPUnSHjxb5kj7ATq0FcwhYB5IosUOkGeUp7yvCItu3n9ObrTUXUUHxuQ5iasY
DZOET/lXuvNMIzaakPz5P5D6GV2Md57eKRd+7YpxaPSYU3VdbE/1FvXu4pAhinonYkFcdhbEiPgW
7ix3ST8hHOirVrJrkC1P1mkbVs+R7yEM+h8opspznzbx/RUh8kH+nkMOk+wK5qIjZU84dBx3Y0/r
yzE/8nJq31z7+9gEfJI30Y6Uq76RtW0t/AfKSGeGjfeWaxIV+GIodKpA6KauMe/PcDsaOs/4ks7U
EVEj/0R2bQWZ15ET35ur+HHM23nHbueRi9j1hy6xJYKHw/AVrinfrsuluunSlQp35VaHouahHNnF
Bcc3Z8UtlJumWDdFCNgV7u+5sHVhQILSKiytxIBU2eMpJ/RstonTvNAWdQBXBY1XsEzfsoNvnPl9
DZGm63UaPYSaHa4T8k3fh1Wtry3F6dvP2el5zObMHP2bqe2LL5wYFt8oa7kw2HG4K4FzAjaFN8r8
gUXbxZ/1hbGjSENFb/X+sDeYo7hxF8NOLn/nBqYy1Aw70qrATlysTt+VF3IbD+5PK6P7CVa4u2ZX
rYKn08b/3kb3Hv9yKCy8/yHqONAvp+uvD5kWcII8LeU2I0FR9x3icU5KXw7p4i1clTZJbx8MIq7v
qGaQOsNLno5EmluiwWMC2GwZCLY/7Fr/ex465nOyqV5abzksEF8yyPeO/ltIo0a8sADikNi3NdrS
lrwVJZz03rKNVbiOk3o2eX+7+ngxq/FcXpw7ydOTOjBZXrrzH8d2VT7D/DDKMI2kSNyTb3Myqbcg
ppc7Oq3MhIbp+6KHDUXvgSadBfGouCg/huRT4M37HtyZm7H36kx78gAYSZtPmNwMpHQL6LGpyoos
TmYt9m2hnmQsRbujvWIpHttjuoxh+i/pfoy/6N+sD++fHun2QhuSCj26qEnWlIg40pNGkEfWNYEd
rVv8qac43LbmEn+L7jXjZKPy2zjknTvtvsqgiIqLjSxmi9JFrqIl0UEed6xaoqZbacdB/QoXqPQF
Dl5Z+ZG4z4p3bISXvnvpsgeykvDY0QuX5FRFk6NvS4FtLjFf+vdkuGuKR7HfkgjHs1udQFtV61xd
EyChWPDUS/e+e5d062AsR+ePrvq5Rrlsm9c8qs2d+Y1wR31pKTGF0F7gnz17z+X9iCoUbOEA+bXx
0DzlPAfHBs6+BSWDdBVE9PK5n3sZvOUm149tb2sgt/slVatCoIJJtkS1G9XGCY61le5E1ddM3seE
lNDQUlKBTmI9V7e67bP9tSNTcPrgFW6kK3hK2gIevDFYicIvgozA12Ob77vhEyXlXnuwlslP0ekg
U8x3kJg4IU0r+nH+tTdvJrUuvmd6KA3Z6gd9DLST+8HppDsX1k1SyIH7mIf7VOYmtAs5O/QkJF3S
zPkBPeUlGumjZylT5TPs4sUCYHE6RNauRiqoo/EF3ZI2WLkW4BR6QttFwtFDoab9gWZJdvSgfoMy
3r8Pgesi52E+avohVNcnGDCNvdRrC1ndZjKQsRWSsDDG69oiUT9VzWeUd00q9ButXJqy+0HQM5oE
kaQPdlry4PtfBelL199L3jEuN573kMj3An1oHQWuILqTwk+eGi1SBGZ6ddN7h8h7rgPn1G0Rtqad
9f3LN7vTE2el1sVSTQ3IlSAtUX72Kxdh5qbaFvkGqgvbkGEVhQsfxBPtlazxKNAMi4OJE4AaE0i4
fzcX/J/v3f/13tKHP5+N8p//wz9/T7O+8L1TNfnHfx7970Vapj+r/xn/2v/+seu/9M/77C0hQn57
q46v2fRPXv1Ffv+/xrdfq9erf1gllV/1j/Vb0T+9lXVUnQfhS8c/+Z/+8G9v59/yoc/e/vHH97RO
qvG3eX6a/PGvH21//OMPiLUvNmf8/f/64d1rzN/79Ja8DfVb9PrL33l7Lat//CFo1t9NUdNEQ9eg
EoPEgV/Xvp1/ZCh/h3HMtCSdgp3FHyBATNKiOv3jD0n7u25IVH4NyZBEGQP7x9/KtB5/JP5dVw1o
yeiotVRTsWiU+uPf07/aqL827m9JHcNqnlTlP/64fjk0TddMfolhqJpoSQoq59fvpVj1SjPU4Ogk
OQQM1g8kSCsz8We8jetECsMwRR1fUJRUEITW+TW5eJYbSWpVNJZMXoEBwaBoeEk76aPZ1R3w6H57
sQX/muO7c9JlFpOHyVRVVbGm7DOB7Cax6xbasu4LZKEiv4Bxu2mK9e8Ooxg0N4uqaeoqs5vYt651
w5NoNeqyUoH7ZOHX9hRH9vtjTNfNMAyNzdYMdEgUUzInGY1eCqLKj+gPHgIKAUFuF8VTZ8VLQ53p
l772hqEnmAw0SVbkkelpslmoEEhSQIdbN/veQ0H1+7NR8U4sDrQORflkNo0od+XJb2EFyCmORpuu
8SiglmvaYN8f6NZsTIPQg81XZKjxr091k0ltHQ2VCkmjpah2G5ntl1I1eI4Nv5dmguiJOf5z7SxZ
kw1TN0RTNScHIU9PvmmIESx6H6nMFwf349eBzsUxVXz6mf0EjrwM7qoV7CV0dlI7n3Plfz0kpqbq
oiTqQL8tFvZ6thjr0hNiAw5lpdAeJHp5IMkB848+X92X2swm/rq2JvZMUhROjCqK1hhXXFxltTT6
VMk76A1EaAQs5fGkiOuyk5zf3UKGUWRZlzSOvXou1l0MUyReJlWNoiyj0sLRQ3BMgT18FSr+DOfM
rfkQMIhw5luKJp9T1hcDNUk2YO9ibdkYgkuLrdV3izSR1A+KkfTffn9SuqmjP6iokoR1v147OW/K
Uq1DddmHgfRBafzTCwnCUfE4KWZO5a1DcTnUxEfwQ6hai1YAG55LL0IDpU2bYqoyaW2YiTRTtb85
mCUqkq5IkLpNEUmG1Ji+20GNlPiyk3fNzk+1rSg267Afnv6LJbwYavyUi+2S0zqrO8VAE+jUA5ZQ
sy4CWCjIrr4KzVP34/3Rps8j0k+afjHa5LDrqjwAyVAhaG+yYuOagvtU91r+X5x1QxR1meBNh8Nq
slear/URDh3MUoZJ90LsRhoMfJ11+qZLYfH2/pRunXdD5j3RRU1RxV9ahbrGzOWsV5dCpYZrN69e
POIw8Gx0brw/0nUAMNpFUzNGFwcHQ8X5mdilk1B6nqlaChSHeWS71gC5S4UYqCFny1wud0KiPJ+E
Oe/49qimKln4R+O41wekM2ux1eUAsQe/fM1Do3bSQTstlETvyfOUEYqPwPTkuvxNd+A8W/pvNM2S
6ZOY1lcT31dL1dUxWF5MyUPb+oL44f0FvU5S/mtBVQ3/ybQ4euck5sXZh7e+rzWv1Za6l9CcCZ2q
jG7noRy0jaY+vj/WzWNyMda4zBdjDYKKn0GuamkExiP/3rWGTLTVFcf3x7kxJ503U8aTtTCLoxN8
OY7f6VFnqXhRJljDPn5RitwOAugF8urzyZtjJrxxn69Gm8xKSIS0zPmUJdJ3AK37V9GjrPL+jH41
hpasYwQtfFCumTZ+w8XKVUWiN3kgKQg1Zqdo3+QCIEuvkJNsIQV1oj1LQz18eX/MSTqGo8HamYQZ
6L4YXO1p32EVp6e481XVFndpuCWFPTQLCey4CUIYtVuxXKWIIKznxDV+OSUMy2zxsXDtJePsGl3M
VTRrHurhpNliv3Fh0A3R79DnyC9/2bTrQc655otBwlJppFBjEB8knZd8SbqZgOGXHRsHGAMwSzRU
gqrJjmXtSczqGr2eIIecJ6ojSNQEt3DaWkFProaU8f3durlqvP4YP8mAc3Ri75VBSEohxg8WG7g8
3HDvx3QGpcPMQZzkmv88FBatQAgBaRIzm5jCQNLyMGs4FOXKe5KPJ4iWxjrPgLam/GZ8Q+KVhFZi
RzCowUbFM/os79uN8uG3Z4ufqEIYbup8hjF5Q6VO8bIcW7/U+qRJUCVQTFLDhSa9SdXJmMN3THra
z5O+HM6clLTKPpFiUYmhVDqM/SfCy0gtFin37oF4ZqAJhVb6o0qzIEhb5C/nbv+NvVWJchWidFPH
05vsbZsWXTZYI5GsLJKJpQer170vhn76/NurSmQoE0vJliYTvl9bmbIM9NKUYeRsYqrpkfTVy7tV
rMozkdQv5pnshamMb6ml6oo2NWaD25eBHBBJyVml/0BFx38QA11emENNRSAJDfrKoO17f243LrzG
VdRMnYwB93IyN08zA8+IWMMqi+s7MTrFC4hizN91/MmVSwSHvNbjFKdpgrY3q1Mt4PgbooUBw54v
dCVIjvAi9TOr+OuEGAp/iyWUZVyTybNTtEXshUMPNCTu/bVyOtWbSrK0GbNyaxRLIqOEDwnpmjp5
SoVIqnXBVVE+oYsiT75Ixdzl+vU0YEToMia2NkdPdTIPRR1SOmREIEVSstKQ2Q76oF+Lp36vSomw
rXz94++eBKI/hZhWBXIgcRauT7nmD6p5Skt1WRR5/qkalGLr957w29tDBQPyo/G9tnjOJqN0gnEy
y96kcy5oaVQJH1XB37w/kV/NgiaL4xPJpcU6TAvteie0viAR+fnDqYKxYKi7BKKovIXFVnMpCLw/
3KSwjw9KWooUoknpFfplTvf1wsmRQErHdIXlaPDru3AXrkfuIpSH1+1mDi4ybvtfpcTzYJY8Rkki
WTC4mybrF1gdeRg1B7Ig0FTA8X5VBMVRq8gZOrpLdJ3+X8HPX9+f4/S4M0VGJdTTyRGQvRx/fuEW
JLrqGp2M5xiacemC5Iy1AylUq5q5Vre3TtXJx+okeaaF0jozcy038edqObXw5Ewz7B0BD1D+KPsF
gtrvT2t6x8brq3FExv/CKzYmD4je+67btBz50H3o+9caovrKCraeFC7Nwp/xvm/snMJVNg2JNSR3
NPEQmkrSet8gMdAHhWKnbhi+VJEGBjkP+zVPg7XLIUD+GMthO3Ozp6vK7l2NPJmmmkuqL2qBuQxb
fV3o1r7yNNGB+Kydce5uDMTrOGbMueDEZpNj0vZkxvyA4FpFnD5qy7UpNLYEjvv9bbsxjKYr5JvV
kbqM9/L6NGpGU2sB6u5LKesEp450eR3rcXeoC9ly3h/qxsEntCCnrks6z/L0bmciRYTKY0Y0Lg/L
qs2Jlhp5ZtluDmLKGllniSTc9E6nQ14asSmrpPl676N4EoJHLHHx30wF0QSJ7IeItzI5BY3ajT6H
TzJCjlCz8VLF26VDPAwzCaoJtl/jl+O9mCh46Bx3SuTTgeIkTorB93CFTx9M5EFo84btHWL4lXUE
/nXW9J4F9k8W8c9RLVWhxqKIZL0n7yXqwhIxdEtOwHJfhl586JT+987dOISBJ4l3ATs4pndyg5PG
CiXJJcmCrN6j74mP6KAcBmtWPGZyvn8ZZzIVM8+jYNBbOEjpP0134Vd6ytwlUChkHJbJY7IEOh+/
vH/Qb44pjW8ZUbRpnSGpFxbe87tGl7145FSrKH2EcbBOjexL0MAH9f5I4ws1ecE0llHBJOHdkJm9
vr1S7RZxV4hkO+SE9jxKSMo6bfCuXTLHr0GqqjNWfjK1cU7kxsb3kveL8HmynEUaeXmckVj0aBCE
FteNG9/ODQ9MjGEi9jBzSiYHcRxOF8mHaarFqORpr+dXqCTPhSRXlyllSltLlRWK4N3MnG4NgjC1
ShFkdHang5iml6VdS/1I8DJUJmkNHmZGuLFqJvEOvr6sKtIvck1p2Hm1llAU8LtyZ/X1U9HYXvXz
/bNwcxAWRJMlIlF8z+u1qoayS4MT2PIgN1QPXEgofxNPEVHzUNczExpj38m5M0fLB2YH5xa43PVY
WkoW20hYssYp6PhpYI0ZZc7n0jS3h6GUrFgUVX5x0Gq3DFI9H7mfpSTcBWRtUs/2hSasXyrp5LmH
1lWaBvE+T1PzfUsp8IfUu+6MANIEKfWnU6ryATrvI3XvM9z+4j7jHweRXASe3TjxJ3Ot77Tv1aH7
POpjKi/CsvMWJh0IDfwaMYzBK9qJlrNykTduOumQsXLLw8IGT3dX6Ls8ybgJMdIZAg16zhDTDtgp
vKK5285FTLeGIw2A+6GQl7PO7XkXU06GMtOalBMrqdB+efA/6OIPWW++t4Pi2e8f3Fu7fOHzT3U7
ckuM9LAj8y2eEidMv7ce6Jm0QZ1Gio+WJ38tjFomn1vMHOJbc6Ty+L+na/yuizm2JmwYZeghiCHK
dta/SS1ylPFza5nO+xO8eTMJbCXJ5LKAJ7geqIgMLew69k41ofgKrEWNhrCvrt8f5dYyjuHzv0eZ
3El3SKs+CmLP9u7cHawq3MmaOznHrXDDWppUi+VRqlslKpxEaG3tBVIbuMpSKPr0zhdpI6oiGL/f
n8w0msDwj2xAomwYZAY4+ddLZnpc8kynWhsCI7CVzBhdEOgpsnppdlW91KD+f3/Em5t0MeLE0xKL
HKbnNB4TYG5WL7Q0AoSltvpntS+8GbfulwznOD0SEqJBRo3ofWpRejlJqizDfqpf5d3o0sG4Ityn
n+K7cOPvrFW3Q6sjPchwDmzT++jYQzKO4u/MBbi1lYCcRwVBDLk5fczdwoi9rqb00wqmenTLtNzF
QjNXKbk5iqGA+5EoEZL0u97KRCPMbTyP6o9QAk2mGLTIyPL//u4pIPPI1sq6KVuTQeAVC1prUEyw
BGDukA0JIdTyk//ijFyOMrlifRF6RmGe1KUeR4+WX9w3vea4hbt9fzI3j4dKbgfvW6Y4Mi0uGVom
R0bKgwP87yk7iMuRejxzBFpaFQdxSWegH2ghxavkFb2xTfmCssgz3Nbvf8Ytg3L57E3M1uD5YQcy
E/BTifKWjjSAEyRt/CPRsvg5QzQXKYqQPrFTOORrIxTn0jM6B2PiZJAoIRlEWdLkf01sQGGIJ1Uo
M33ZV/FC79N1XByM2N9E0NS/P9MbR5QcAgGJKZGI/0U5Sg+rIg5KChtBOXxJCmWd+8PvH53LIabB
r0+6WLFSkYxgNxiwmokudZs29+Ei6d0ACa3fnBGRqUUy/xwZkJId1/bibZNDz4dBGOp+3UAOSDba
ZimYzcycflm2cRBUMsh0c+dwFK4HKeEGpsrEsiWR9yMcUn8hVu3vT0SSxREPB/REBfZ3PUZ4SuuC
Yr+Gxf9o0sbl+81/MYIGWpFgnrT6L2mJUpFz/RQZ5lLoclujHVHx5vz/8SOvTjK/ekzBYWQRxOJK
X0/CS0rVijLiaaOIP+ZifPBj70n9f6Rd2XaduLb9IsYQreAV2K17x3bsvDASJ6aTQEKAgK+/E1fd
Ud54X3Pq3MfkwWtLSEurmWtO0b74dlNFmUUfevffQkACFG2BdkIJBG8NcFyLj6ODdJimFhtn2hsT
QInalSsb97lYO5tAfRFiKQjQUWQ8XZZrkAS9djnHxdPWBL0uIMPplQa/ebvTv+pfXx/p+QefbuJs
DSEHRdESAJCF8007h2XKkC5qLhYAeJNvjz9RdKwhQFlYQ9RldCWg+ny80RmeYa6+D6uevdjB2rB5
O3hz2DY7HdSkRc8evl7Tp6ADO4isEK1OAM6RgS5M6NQhnUIRBi+wvbcy0BYqDai+mdpsZTGfOu3z
efhoanGRQFedBu4EmXHA7C/tbXc3XIjuCYomBwwPxOAa5WLDu+3X61uEccgQUdwB4MPFU4a33198
M5n6ZFJdivydVsGNEgTxaIJOrsA8d2E0/Jftj97KOO2azXnPP7i+MYVSp400BRh4F5pSJjDmFOTX
vr4qax0bdG0ia3FMPq1x+Q2dIkcbCBdNNSAfGsGFL3NnreC44GWZC4GnOzmv+sOq3FyKvu7ec1Dj
G+YBsnmaCVz0V8EjvQf3ASoyh+TbzGSbDRDEhZzn/defcsEL+vkXLA6QSk3tlYUAy+kzqhd7c89B
6mfezYpRDOQia+o1i6vxacGL7MztfWU2tYV4vEm9P57bAi/npVm1V61NNl+vbf5EH1zL0tYyp0nT
rmsChWvopEUfAoF6AHDju4BfjfOermzk54WhjoAKGoAviGyArj/9knZrqd4EvCFiJjji7Q5ie5EL
hb2vl/T5VJ5aWfhmiV5/iSYT0Dxlu2+Y+6zYv0SgYtc8SOLO0NMAnfZPPfbOC/KgaFDCJcHwCPTA
jSgL0POAceBfLyUAoosiwgCuFhje0w2z0Lj3lINYhiuonjXIIeiP/5+FxWYxL/VLzuEb6wa0W00S
seLpawtnbg8268MiFp4wtTJum3abxsWhOdTHOuoh5mAe59sz88PVKxnm5xMN7TKUzYjn4mUBQOh0
z4IgG2Tdzr0WEN5MjIF0ksWdBmthtRYGnKYJ72UA1DVNH1k6QmdgJ09Nuallz9w2A8h4TYgaFsVF
5rrPrtKXg8ijOhMHvys2ZpmvqB98sguwQGBhjgGx1RlAt8psmTIbHHEDsfKbWo7AjxFR76BnDRbV
cup2FbASt17QgVHNTtTKqTx9ZrBslMCRbyLyRQPD8pel99TlcmyYkQA7LEDvVpoNyPu8poP6EpBD
xs/aMts8zn0D4K+vz9Lpt/1fy+iPA/IF0Oc7+eWHpwCIXF9VyZDG2rxJixkYerAUKEfoWvP/1If8
ZQiFgRlaYKHas5yVREpt9mmAofaOFEe/7epYNla9so8LEvhPVpaZEUNl0+nNHFrP7y1/kGah5Z+E
qGMf1ygMFu20v23hNgA9g8OK4Pj0rDpF1Y/KB3F0A+LOWWE5xztW7spDtifbNCIgDuz2/+4l+9so
XCQqWnTOYxZPtzLr2rMbHyclFX40eRbmGW1QafhlrVZC8nNfzMGRBJzGA3h5+cUAIlYyG975xMFl
OGqcvS5JVr7Y6QP213rgVpCYo5EO3KZ9uol10VbEbWojIrx/zoi8JE6x0XQVh/35guNVwfAQ2tMo
OAIRcmonGG01DDnOOTm2h78KmvhM+1Uyic+bhkIc0BgAPwPkYi6Vu/I2gRBE46dxBQHKgwk+JxDS
XEMDYTszP0N+43YtO18wxc1beGpyvuIfrrAOAmVMpgsxzm/VIXsJtlUMx7VjYfXT/6ahtAera1NM
iyfob6MYvAMkCZUOXIBTo0Fj9dDHxn4ClQH505mgGTwhh2Hz1xO0Nmv9+fMh3TXndA0OGhHw4l3o
Ujed2vHdXHJEYX+nt/RorYrYnubWf60Ki/HghTE4BSzs6aqMqRJu1iZJlGX60fCq58bmTyntmgio
LzvkKcR1K5/efu2Dz50ZADPQy0OD3METdGpVtFxL6AokGAgYMnUNKI8FFXTgxNeIED8/M3M7D4N0
AcpTFE2oU0Pc5L7IJwYSVMtqkriwyuJnIdXgbLSDAmdIdF0RjABrubLCM5/PRKMJQRcavQ76r6eG
A1AD8CzvM9y+FDyGkJbdYbjjuDb+fe5UnthZpBWpzpJUJE0WQ9gg2VVbvAP9Zqbog4R25PyCV1m7
8AtRq/cjA2Ax0GWeh3AFJ/R0aSrHcep8LG2WTUqh8Us2c0oMiZ+99WLe9xt6HCKweSFUskDQCg6A
FwbV0qGKnDXI6NnlI4RG+ITCNTLlxfeFnyi9vAM7sdyYr+keQ4XQ4FDbCdTDs5DW6nbPoew/qc77
2jEthgI5fB1ARe/0Gh88jzsUYEgSSRanULScOde8lzYsD+YG4hvbtV7RmbsJY6icoHGJ2sNSn4rx
MtejpmlcWiXY6NA1HtS+NmhePA7DqL0N5obADJV4gr8WTOq11sOi6PG+WgC4AcEAm8v7oMvplx7M
oqLWKPN4ZhHNolkkDEq+4RDZb7OP1eBl+9ovLPSD3y1iHgrVXMRlqFwvv2di5j1PfODv81nSZjq4
N8FNC6ZnY5O9Qc74rri3Lv8TkqIzfgJIIQxHAfgEzMTyu44Tq30/D9LYBu/bNXQo0ZlQNUaKwTTQ
gxd31OgsIaDefr3eM34QcK55ZtXH8UUh8HSDyx6BjB8MYM2A2g2ksKshvZxsA7CXr+2c+5InhhZu
nlCr6ey+y98jN34/JSF80ksJiQEyE+uXHfQZ1l6wc5cTIM8AhoFEoYC7nK7Ok103egRGISBWPJR7
dsMjE4qrkMlOQnVTlKsERO/R7uJ+AiCHiAfIIWCjlg9LW7mdqPIKtM6H+rqDzLy5s7biuM5zcSbu
xuQvRtxRfZzHR5YO3pusJE2CAXw2l+a22/HdfC9mETMUIfcrX29+Dherwoy+C8AIHjEoPS1iAWvo
7aSxjDyeCfSdzbCHcNolNMb/E1GNMzcBiFCAGjF+Tj57VJ10o3CrvIjLp+GmB/sh+P936K+CVD2s
3rwbqKhH1Q/9fS2oO2uXWi6gRCYNgJk+PSxEOGDDHe0i9romZpA67Z0qIgXZB2qIgA1cyQLPnRRw
Bfxjb/b0Hzz5aHq65Jks4mpqo6kBNqU1Q4t7YWay0NA8FKjVpe2zQBT09ec8Exqg4G8i0bTnAtay
e20UJkb6g5zHfeP1INQfCkhluxsMKF1UNf/BEyPZ+hDf7Xhy97XlM+7mxPLi5c6R8TfZWELXfmhu
MZ5zRSrj9WsT5+4FCBgQ+AD7AszRe/TwYV8RTk28G9HxVEO3MeaiUN0BqEpDT72Q7jnIb+vgx1Dk
4DWo1u7JXJY5vSfODH4ngKNjmu/TnVQNYPYOYzwu05vRuvTHB+3cD3DieXLAEG+cNVe5t4Kl/ryn
DgXBB8YziY2q4BKdgt5QCfxFxeMkvePqhw16mJUd/XxeTi3Mv+DDjjqJawwziy+I7actv54zrHwT
XKQI85xv4mnatLsaAojg996sFefPuPBT2wvPg5EG3+aCc+A/fcgvQC/84IRdXN6Cvvw/IL/77ARO
zS0SO8obH+hIfEDfPJpeddF54PPwxgzNRfrCW9DHfb23n3Nx2PO9uUXqzr36xYVIM09kTllDwmOo
XoeRQt0+2w0sKVe+4dlD8sHO4p33s9Z0qkzwuLYfenvCcNhaj/SMPwNBDKCss1dBvLactyuwb4Nq
UKZ0dsPlXAV6nSLjuE449bl8dmJnOWg3lKrxRjdj6LvL59Tt0Uix029Mu/dN1q/Qk5zbtg9rWlJs
+O2gBQO+LQ7ksBvqPHbKx68PwNkDPscnIA0BKAujAqeXS/muFJN+3zbyNis6yUe+s3dBE07g/YJg
yNqMzqIVNYe4cw0BwAxcHbT9l2fOoZiKrPx2vs56gyt1D57SLb2XjyBKwzdLI4iVoKgtHs3bblWp
9NyOfjS+OIhlXdBc1SWLOXq+oLsIRyivfL2l5+7wRxOLqM/JuUfbASZSAYnrft9hIDIop8hjDtLt
p6+NnSkFnezmckwnaNPJVabiMTtkv1Ma1RFYvJNL0A9fD+B1q44D5FUgI/T9a7sLUOv7VwSsE7EY
nhnwpS1zM3xDYPwtrDJ5BBXePHRKNqCZRYsFVFygMYUw2A6M2jGboIIVjgfngl39O76bv34DOvkA
EAPAjlhtcXZtVVaymEkWusndOAlI7McOGL/23zvJALVQzCVZMy3Gsuo7dpZBNdQZYmO6tKQOnfTF
tv79Tcc2ou4KKzCxVDHMczENutMsLgLkmH1+wQOx+fqTLUaE/9ouJNM2UkvktJ9gJJlhtWhTNtiu
I/0GBPIBHy8OHtt31bh2I6YIqsGQoSx27u+vTZ+780iDEG3OzhmsUYvglnagpyAGeKLmtKQCv+20
MYLQ2ph7ugFta3rrPvVv6oWjkACCaijhbNfOyjlHByfnorCN2QUT5a5TR5cYbZm3zsTiBioE/UHt
2n23deKZ1JZDem0tclhQ6/6128Bp2ohxTR/fdVGZqfCdGzbi1IDp179rELokV+IAGdztrCTdX1iH
Bpo81mF8rfbmEZgXEPtBWA2eD1/gX59gXFF8cyDAUQvHmN3p2qlOWwMqN1hnR0NbHMXU4Vau9Aw/
u9aZHwlxBKgYsLh3uM+HMK0qGe/lCCMZJLGJfsg0XfGsZ04wTADHBf5NYK0+Ee7gsc2MsfbhWp/c
g3cHHAEU9QA9+WNCcVqA29/YoeIOnaBx1yWr3LlnfN5sHuMkaJF4aGAs/E0y8KBpJ6wQBJ+X81uZ
b/IrAoZk2IrsY3C0EIK2kXEI9uI4Kyt9fYv+j+X/Y38RHXYJrTkRsN9AGZbt2pfqQDbAc6ISXz/z
Q7aVcQ82z3VpmjOHGStHXooGOoq5n8p+gd21pJ40j6GhAaWEqP9d3/GdjJMbVBwhg4bfgOrNYVYJ
7Tfygf6lz2ddNHcZkMkP9Uqis1D1mC/Xye9ZIuIwuFQE1jTiQO/Kp1ntFbWybfvs78ZNehFcMOjY
AwUdKTDBigtyUJBdQJvC3oBB3gPD6dqY2OeY8PTnLNzbiDCtJgY865xv3/lUTT7SaTun4aAs68HW
GDhdmSo5e9uAacBWzDPvy26MdJLKHuoBiYm4Z/qVINH8+rSdPe143+EvLTRg7Hc9vg/3uZ9q12A1
hJt0VB34dbqnFwwCUn84Kq6H/A4lyqi+HIEYIm0IlQrDgeb0Gob3jNdG1eefH7EMb0RXWXkKfbcY
LAX4uJBvQXzhXyI7inDZjsG/An/9da5wtOC/Zlw7vMypo7RJryprwJpb6kFUuY/SGqLA9h4cs2Gj
H77eYfNzYjs34REPv/MpwjmfWguAGhaGDWt/C1nYYFk378db+kh37hOHtBD0+dBUhCfTv9a8yTvg
8bRYAOt4l+YBfUwTLEu+4JgI7HxCoYJaqobIkiGEt6WOBKN1XaXWGKuxGUFMNELZrrAHDwKHaZK1
/V7VmIkJW91UL77uiRMKikJ5nKfj1B8G/IXx0Pp+84bBYOL+mbQAue1kMzCPDHQoAftOeQHpOIs1
U3Op9cRFHLgd+/b17s6R/GJ5QC97gK7Os7xozp5ubjbpkknpsbgKdCRIFgUB31glCk5Q8bRv2jVC
7DMX8sTewjnbvChl4yUsllb9q+mNS9Nu/ot2j3tiZJGv16lOPdFjUWrTXoJbPh6g2rNhF7N0EId+
0u1a6fXsLnronqP7ApKvZQmbEiC0E4JV2RnBd941Xbd1k8speXOma9quYVPOZPFYIN5WAKkRJn6a
KVHA7jYyC+Ys3j/O9etua+yc/bqwy/z5l8fDwbEAAB3GyPIFwXDN2BmjwWLG60uhkXc6iL3YShf0
TD/n5JItzZitH6S5iygwhacGP/izhQdbXs38VO4OGj/um87DmbK4jNe6Z2fDBewmDv9cGEHGfXoD
yODlmOoaGMIVYcV0m7yp6L1ohklDiRDiLY2AE0AwYa1SY5zpkbrg2fvH9jLPFv9rW0d6g5LSdvxp
x+6+t8JmWx3yiylD9M9iZKuI2nIrhvDxT59vUVdb7fB/zsfxU5y5wT+z8YK+83Qbin5s88ZB7clq
AZiOTcMLnliS02Lbc1Jc9wKj3IldHb52P2c6TjCLxwsZHZhsEbOems2odEveI9+ABo6J5cNPei2U
iowfqP2C6fu78Zs9rjn1M6caRud2Jb45IF6LTw53iMFLv8f1yT0UnX90eqe7Iv56aeeeLRD/Ah4I
GgZ0mRYFjnLgwnCLrMIdbZBHzXfU2ba7NddzZi2Y+ZrR+sDwAD+8+G5T04xO5qMyxUr9S7Vmi0FS
Do57uI3N1ws6YwnTISjXQ0nAxiDH4rB6YyqypEVDQtoQN62suPUgrGdN/42Zuc2JxhJS/WVGyIrC
kjZYneLONiG0J/xCPrh1D1awGrquXy/p3PGbaTmA/Xi3tiTmGKec5znDmkgxgAuejukF6qNVrHwj
O1BBglfu1yNm1pGN06rkW5pOTeg6rd5ZFjSIfcMnd54s2pUcbjGc9h5i4Ydh4AewS6DZluJiVEzV
yGy8KKCkuMVgxLaEjrp31aEUCD3tfbqr3mzollabbOOF1XUarXunxeTJ378Bjh9zGYCGYYLy9G4q
2SZ+3WNz1GbceOgmIMTx4hHHmN8AVLXW8DoXGmBgc46yUPBEd+bUXEntbArkbG66aRWkvslaYHD2
BGMlyNBQXPkE3KO0b/WgEBe44LaznaeiQ6xTrCBmzy1jTmDmrhZC4yWZkxjyzm3m5oTbHg1hQyOw
WjkcZ0/tRxOLnRJ+TtpW4lUG5YorD9WBojYMdRWAzLy4aTBtUm30Pl9zm2eqqHCaqO5h5Ck4A+kJ
0skQY4Kl6ah+akFJgOQWynYT5ITGrftek1lFB5zdTtBhuMDgUjQsFr4aLMhBmdhoaxWH9iDvIPfO
I7FHs67ddAexqyAVI9bopc8kqgBk/WNz4ekqIDrbqsRbyLvHxjPjhrshrZ6Cydx97X/OHciPhhZv
RKKFK4IOiwM751vCrKMD/tuwF3SNYv/M6w6vPSOMZ4eCWOf0bo314DpZBkMonoZFjax0VHFQJVsb
JBY9uB/+i3V9MLeI8k2FGqOwkY8OTZtGnU7pJZjB2x0iiebh/2dqcT7S1q+TKUPNpTGzyJHDwap+
dl61Ukc4FyVi9BJ1YSgvvJMPnm5g0zsWKLLRv4WqxoFD3nzWzqQXsyhJuyGxczk9+r/Kb82PfLWg
di65AF0kCgxIQ+cw/NS0J81WpDU2k2KFo53tLbXvGAZCxEvXDxHx8vjrLT0TuaBh+4/BxWGZ4f7o
W2CtpV3paOaEARfnvkk5hya8IcBJ5xzNwdiMUjx/bflsYjMTYYCKBjXET4lUUxB0Ws1uvu3qeoaz
8ktjBzGX7RpE7+zN+8fQkj3IsJUwugCGrPzANFR/CCAWK2nNOTcClk0LUDH4S3T/Tz/ciGFKy888
GXsGOQQQuHGq9liV9lVV1yuNkcBfM7Z4E7RKfUMrC0IQpCjZlTN5U320RFNBrYuXWzMBnD3EYHYP
p9YL95K22kyOWV9DDZ33w3CN0eK7qRRu3FueuLHr3NZHVbGM7nNhszHURGqIzCmfd0fHsMcgtqSL
ZkRbTHk0JL3v3CXaKvoLT4sBwlpukJpByLh0yH1eCvLdBTkjpg5MgmKN47j8V1HIbLr28w7Tbl7z
Sv0Bipcs08/AMcY4XOZDT7jRhshYkfkZjelFhWVM6bUAfKU4dh6GVWOv6fdlUBJ54wpZoWszTnwM
QdFRRLlTWPklHfxUXTWsK6u7TKT0dyrIJEKdyOR3awK12DB+7GtmhnVNSLNJKznK2C+GDEplBlPf
RjDemBAty1WxV2UrIS9fKWlFTVIxFdb9gGHHnpTiEUhtIMw7iSFWry2JdyODrqC7SXlc7oxxxFB1
3wini7NK5FcUxO7us/SMyr0OPJHQY6HS0dkOicWugUbo2Wa0iHQuzbTSdsyDwoPQndCgK2956UNn
u8ihIjwllndpm6l0Q3sKRuOmBNccfPoEpo0rw+gddIonx2gOA+CSVdnR5Di4JoeeFoEgRJSnE7oD
jqjSndumBHkobWx9WTUNh5ZxXllTWBdemGI0kkLNu7CukCz7ECLttZQbEM2aoOEepIptY4C8WZX1
5KY1FelvmOEEb6VPpf9UkyyVN4lmrfWQOJwchO0ciFaeOoJtC+08B3/YOcjMbayN01rcCo0O/uFK
iy658G2N6XpKtfpl5zUlh5H2qDc2vg7Gl5F55ncL46/NfeFMEF/OJairDKOxh1v0XfPu2AZNnz2o
BFqoSP+LZjP0WZ2EdVbQASS1vtzyCdqwIWM0OOTgqBqvwJ8HdTTau39U77h655QmSyNvCCT04jTV
7jbIhyDf8NzkcoMmfeuBkJFKhWnD3mCXU6Od9pAJDCBs80L2BWpCzpuRYvle2rFgbw8g1I9w4A19
2xaDMYRd4Bn4U6XEUwm9DmFejUnfWKGVExvztOOExDiT6t4aM5/EunPdBy2VReKgdQgAHIV0XsCj
8sfhvVmFdsfN+mbkADqBPYz414MU5YPLcodsOqXU7WSL9M43u4phVKaQGJEcWHeRdyaaj7jzpneZ
mS1vrgfTm4ptbrjDGALtOn4rOC8hICl0+dzwth4PA2bI+/3UsLYKO3PAcFrgKe8b2vs9CFeQzaUh
63LoUtKc3RA0JMb51+lrqq0AgNbCYNBOq/txo0EQ9kPLDhiwrlQo8kKJgN4E1dBOMbAm1TdXO3Ta
5bas+TErytw81k0Fxlzfqfpin3HDSQ7J6Ph6W7GxYDveMw1cme9OmBpWnF/qrsRcY4sRwaeqhxuL
Ww3NOfDHGSLZ9KOL+9naGWbshrEIEggCmLKuwQwZmN0W52nUd7b0WvhAtH+OJscfqLlIntqRSAb+
ppaVwJ/orJvIXmRmiP9vvNu27iBVnim7ei3sunR3STmRMVSkLW8EyFB1Vbloy5Rlzy5YwdiwdUje
hKQR2DQx1Y0OVU6HH06d9FlU2XX9k1DSXsk+Y36I4MD647hVtykmQJCfrERjzV7fB98pFHqTSwfk
SzQissXcbWOD23AgzptsHVSUh4q8AJBjIhUy1PhgVoWN6QA4W4omhpBlEBM+0mHrS7NUETEHbV2Y
ucPFkcgcavAOouTvuhM/MgIScce4RK8pAgCV7ahgb4M11FnogHPYBFlebzcXQ+rvmWnkkMjTsiAH
oEM8a+/2pgLNkabmn8SkYrzo+wYdBZzwWmIkrpSHIKMt2oUqnV47kuDzkiLz3lqOYfMD8THkHnm1
qOR1LfopKMIBFMTOzVS4j+4QJE/Z2LR11HqpV2yRrpXZHkNKE9+ajXHrTgA8H9ypaL1Nz3pIGDTV
ZCHuN0cUhgSVkoZmXgy3sqNeCnp5dHry11ZP7FYYkPb2eUbyXWGCw+v7UCSmPvpBPv2CH+2t63aA
rsoVSzI9hjJNau9KJWRQmzJlRh2XTY15Xl8Mngrx7aGZPRUZ9cIEYiU4uVAMx+QpMtXSEB3ZVo3k
r1bHTHllO8lY7seW2XVs6qSGBiHqG3SnOKleXIws3mRTM1Jw1KcOpLbxLmQPqRdkbajTVHavvpf0
HCmAqb81bYHnD6IpNWiny8wtLkxTNXJj8aDFEz3lPZrEuV92m4mRHDhsFEBY1IwJesjAx78qVhDM
oWa5V6FfnlSzH8uqUtabGqNBt2OB6vEuMYva3To5mOzuLU6sq1nQZD8k/sSjoBhSBwCHmhrgXRJN
We003tlnt86b9NpWXe3d+IUepwO3PMKOXRAMRjgaFO495DyrreOUEvM+TXUxRq5bWAH2AZDda46T
K66yNlVq03d2ah210Vft7wLdd9aH3GKcg2/bqMsNyJlasU9JnuZRYvg+t8ORujWaBlIGr9MYoI9m
t0CVpcLlkQ/67Ae3Tco7FH1aD2L0E53Kce8QlWsJJvJkBDVSYytyO3XaPhLa9cV325bSuqiYsFUY
8FJl+0GM2RF9u8waQmFWQbar897ChF8gNN9nUwa/OFW20x5p0fX2feCbRRI1piqLEBWbzrwCQxhU
DwajqMVvM5GQkbDR6BxZ6CpH209dkVB8vqbzxx943q3+zbEG6l54bWvYCOi1DYS4w4h/1LWanJDj
YoKVhXWgmjREVqbYTwCwQyN3cFvsPuh/tdxUf2TD+27jZNU04a75rPegm10AIkaCqToSSNVYkc77
vI/rXpa3XNu22EqzC0iMKtoYPNZmx+gFoDwJS48EDrwYohRPcgWGaMIhsZDgtbsdapNnW50VvNyr
hPshwwa71z43JucGB1Oam46I1Pe2Rj/shJCy3mWOnPgNAwUvGSNh2kbNobdSpd8gXOe9JEluIEDx
MwqdR9G6fEvIgD6dwDEWIfiGebsX2urtrQafhXquvUmVDdK8hL2ljlNdpopZeTh59YRavNt1b2Bp
H244GLHKbZvpEuPJ7tA+1GNqlfu24OI14A1gJKUIUn1lD10lNJ42P91BO1KVGztVybC1Cj+d9lmZ
qO6Clb4lw8CVHcHpZ5wgf9Zp/ifLM0H26AGO6pfwk9E40tog2Tezqliy60eLgXnGLnT5E5XohI6h
q0lRvekB4LMoo5N7S/EEN998p50oql5C1b+KoJvkHMkKTFyBIE5etH7uGPHgyARpZlJM8BIegcYp
5BuMnwLUgXVkeLpQuzyFjgH+4bPyN0fKTPCV205eumA/ya7raczZrTlAHAkETCIXIchCvMvC5N1t
4uf63vR7CO14XVu+6F5kV35vVwHE2ERxZLbRy9hJEpr9bsbR6QGBQlMyVOCAZ1ufagfYDeZX90M2
gJ/K8wtcAaebzAvae3Q3FDaHjkWSO8EFBK5KL5RS9uDIVjmrrDAp2m7YGrkBNhio/byTTbbFmF11
oAGjv4escvhT5+Klj209GhiNo6K+yXqv/z011vALVL6iORZTkSNiLtigUGujfrnlhsuCe4RxmbWp
iRbTg8o5Y5s6Uw4GMLRXoSpn2eXPDGPCKJMNNOhZWEpIcfZ6HACO8fOWPfqGtNiRFK3Zfa+TjDxT
nyNshgN33Us5oSQPvmhVX6McZuA7lbVQ28Fq7L4NJUfyAzpMg3iPIxLBPIDUqElfiYCK4gbbO/oX
ZYEx37A1Kb+2hDBQRuBOjV8wmfDeUKWBWOnggvtk4/dCPLC+ohBCnUYfSZfEixUVYqgfiN8MmJ99
Z8Pt2AitHG2O/fOY9RCIbgr2yKahf67A5HmPyjHgsYHq+j3LK0/H1uRiHttK+HXjE+hl2Yxcosqp
VdgaZvFqD4FbRUnuZ5i9rDmkSCuXSRWatQjQCkpA3h43GrMaIca8qwfhcPANl6Aq+jESiJJGfOon
PxSs4yjQW3XSkbBJDQMleymsg4TuU40Guxit8sqqNSWbNLcH8JkSKuhjmRCX32metP4OUX4tHqQq
7LcejXsSydLAHtsik/Q+pegMPLUm6e5bMTJ2UZaNcXCHtLlhRSshDidvJqYeoSVkZdt06qC0qrkU
v52mJleTwXGCpTFWlIUISVvj0TKhD71Ju7qGKnHftui8d7UMoMuDmCALOs+RYZKMYx9T1CSdak8s
USffpF+7JrAXmkS2lQxOTNE2uS4zI2s5oql6tFC9rEbkLfvB1Pl4LxNLNvsW+MPpV6ZkgTY4R7Fw
K3wqXpELBdY9mJYD8Mn31E52hIz2c1JZ6R9/xBt4VBmHSpwQDWJkZHf1rjQghbFVpZCv+TihBNDo
wq9/OiPGEbfeCBaijTVVRReTpDGRotuN40LoKKluawhhgckGYnoqNjyDqylkqqdbmuFERspJoUps
pRnmJHTR/ixLk7fbjvXpHUkGA6MwPFf01qGO7va+p8r8CqEzpLwDgaJwgpP94pOBInk1aAsm49qD
R0kArHxQbWoJeNcOTM6ktgU/9KmFuCGYLPe7QQaQ+INAEYIwPjK1yBWZfx8wkAnExE8ZDUlZMGPr
+6wS15g/FFCbriG/+UJrj/9xs4ZBI6cUUG3YDFQZXZwHZedvQe1gtPBoyq4jqx9BrOXZEoGCMwS9
HaMywKZtWZniG3JaQGcbcNxflMpX+ijTGqWjUuc0ktCid+4bD1l1C865IJQTaisboxx77wL1egfQ
LUvlezebzPKYUGHSi2lyJrqxsgRwEyg7+xmKNHYGrQVEh6m4AeaSXGsLF2eriZplVzO/6DfMFaPa
orWBMjHvW5EfbUVTFdl9DcVlq0GkfQT2LctC6GN59gVE5BwaapAhsKNRZ+1lYfhZcN0ENXLKIejS
y8RA9eMHx+Fz9q1flCQaUUiZjqxGASRW0nTvc1FS5KxOULbbBqMdzWXR2KPakzoZKwSuo6Oy+ijy
gtNdophNoqmeJbOQWPYRRfadbAozyOZKRV1OD/WUN9YOPrapN64PKWkh3ZFcl+CfoWFpuuo5F3ki
oFuGYGJvONq3Itmqvj9IJVKy7aS089BnuRsS9HARgRbd8D+kfddy3Ei27RchAt68wpYji0aUSL0g
JEpCwnv79Xcl55wmKgu3sjVneiZ6YjTRuxLpdu69jGpHc79MyBBaC/hfI+z7X3U2xYYLvy558SEC
TrL3yjAfYSIWGs9lIc/S70TXouxVN4bmpdWhdxoS2VzcUSmQa6AYppJ7sHRVr8TRPFSgkunIR/RE
KENMRIJzJQEE1W1BBCghmZ0hY4AgNLSJiRk/pLJM4gOOd1yPtWJGEO2BfYxdiyWRPAlN4cLFu7SV
90oR3/WiEEmuBjVngM0brT/LoymFHh6iTVPaYpYMu9AqIqO1RZkMozsauJh3ckci7TTG0hJ76Pta
5AtpJ1NCYlwheZdV0r7PeWYk5wE+EX+qOtcLp4bpBUyuh8Fo212NPhtSVD0fBeCJ+gKG44sDOvy8
2AuZk9hDkoARj5FJgsyIx0c8ijs/ac2pcebWksl5Rr4dOuEyTsJOqKN4j/9HG54q4GyCYgaB7KBB
B17DCuyk1EUjoMMaNiWSH3MwKFS88KtxrwlytXjVpISxLbRLmQRF0wFsIsV4ikDSLq6EdxikfW3U
Qm+/9RDb06GH1d6hvJeaD5M864YjZRDSdYpCgOa0WsnxuJ8kjYCzOhqtMn7RTPj7Ig2KBvBIo1aM
nAlVVHi6CUXc7VVSR7BbRVOphNRVKz3o6DTLd6XcQ9bPjFGvVKYKUiIjPJ2gSasJfhFLEM4n2HMj
ZH9fBbkV94IYJR6MCuDRjq9C7KzBfOF/BAfFKiRoMOAZMhKivCsWNKIec0MDHTIxFwm410g5tlMy
RE+R1NY8erJCQeEsSmhd6KZ/vsJAKtiakQ4cHATR4J3gjZ7sNefpROUKiZMeln3iUxmzzJYc0UXf
7pSfyM4KRLdACxtY+mfdi3wetHyDYgh/CqA7AIugVo+sSYWclhBuykrwZxzRoeIYw44CboVA3PUc
UPdmq3wdi+lC5dEA0JmutYgl+agOpV7o9phQHy+9LOBDjTf7UejQg2yBTjYQRExTyGiHDMKjMFmC
XSb8hJ3mOZ8c88F0J2fypmB2S3c+NU4WQE6W07Tcag+tQzPtIaketATFsg49mmjXgyAw+i0ksHlh
Nrvc6zhME3GOpLLQVAxRDEYAEKhoRXOsjkgagi6wXNPhQcE2BwakKbAHWM0QhbhcxhVaYm2fSLiu
4WJBB4YEbMdHWm0vFg2O6uCEAzP4ASlebZekT2ed1FPn6kES2nF1NPxlp3nxl1A44LlUcT/lFkgZ
a+UzIrNBkwhVzTyE8jrdCnL9K0b535eDEvWmAy4Rt8WZDrQV/vZHBKsRiDeXjyXcQikrsL2DFzUG
DalFZpM0GloqQER06KGKUPUHP/Wx+0ZFSGS/9EPD5p0AdA9cHUsQhKMeGrCLYxnUoRjVFqyUQUSY
yvS5GuvymzYJocfpWW523kCYoa7N4Ayx2jiWSMpB7JfOHWDh9o564i7/Pdi6ZAv3PcSNIgdPmQw4
Hd7wtpYr2MTUIkKHNzCrPSsZGTFxV/WQFtB8SiQbgcxBkWzHGR9d9uxnXMdhpi2EDoAuTirklKEQ
VQehOwCUqfsNF8q2uePXkRjcBbBs6gAt7B7LdPTMg+yBdRh5zS4DQw53d42Mz+GpUm/MHiXKQNND
BoAepdLLTQ8Z0wZ1JMA/JzWxLUrCg6jpSI4gsHBAEVtAdjy64cdoWMA/XEFZpBZrB4Y8ALJnDlK8
uyYG0hXQHTd3atwV7/O5+Ck9Rg8i1WwQ7ZZzSW3gCC7CM18XgphJIUoKQLa6bD5CCWayi3ipAWCP
pd2ogYKIRoxkt4kpcZbQ5jdGA5w6RYICwqJPoqYeREsAyHNq66+j3OeQsF5cQUYisCg8cPTmMFfB
mGvDxFtLTAsMMwaeyI4jJfEjdYn8vmt+6QIcTCzS9MdosGD5fHunbGAKgIr8HCazUdAvyNRcmMFv
KYqjMaKGPoby7yXrfv83cTT8C17PUDVmWv1mmKvp1GAdQTAxfy7UZjrC7GvwINPAm7mtIYE9A2s0
MC6h9sHsDjAyEtNMKAxxrlytCb12QWbNA5xs3Qw4wT7DMNkMIe0Sxy1G1HqaSzGObWA8pad/q3q7
lRpCcgLcNLj2gdDNYnPDrCwrWBmAdShIKigP6QMKr+gHCsadEtZ3TYr+2FSqXipqX0kjP5FE4CRR
G1xP4APB7ZYNaJWr2JiX5w7qXkSXwPfAWTe4Qwd8ZfWc/wauc0exFq7i1M8okuyttwTieKHDk0vc
uDxwLwLxjq+ggBhF/3yVg+C6IlVDeZ40iZN2NImTYAHNTeK2FhCSKRFJFbqiV1ZWsdKOUqajkZWd
wtnp9oUveOno5JIrfJ+8yKmcMLLnR1TZbu+RjVMAWrmUYwlVPCRazB4hkyXXMEtANztOHqzicTEF
u5MDGJGiiQLoMqRqbge8SjY02QRWVsIhR0HSLErLTLtUaAcyuiL8VZtceSqlvxPQ/UiFIT0Aoxaw
gwFfZzFLqMYUgxRlo9upPwfxkMS8u3BrDNjoUJkCkQWoX/ajdZA8bcZ6cDOD2BbANVbEs6G9TkXx
ndYxmFTUrCyI1uCZ/nHHt0+Fb+7rQ+Kqb6h+eVkD1RDVr8/pedwlB+GXdVI4oKwPLs5FOsP8AOZI
S/U6L8xCRxxk+alX3qEn5minxNfdPoCu0AN1nGpBVkUd7FB4RYDOyOQmdgj3a+uUmvbw9vcrx4K6
LYhDOGSvNG7LPLO0QYRge4qmM6mfK54KwdVe+BjxZwD656u9XvRjgr55NLp5KO6Vtv3eibFfxpOn
GtW9YNYBGVIOHu36fUpjUt932O5sPL4H1C1nZUDVunHNINnDPszyU7AhKZFFfRUOvd+fqPRef+Sd
bBuLGILBIhINcBTwMmbmV1FbqMGo5uASASgf7b3OOADvq2yGivisAjCX1aTBhTXLEAB9sNQG8QMV
jH4KLAFC0N0kc1YHLxo9YFeTJ6ZiimabhTsiPGhgHIT6qzW8q4nCOTC3PxvU0iFcCtlGNqnQoIc2
9DJWYZWi/lotd4Ixfbu90K+HAl49uq+WhrwBWm9MZhamUVWZWj+5g/A9a+OXHEc/uoevkbq7Hej6
hY268zoSc7nCnCCDrO04Yo9n5o5aP5UgkwEBRLz2FxQYXU68q1vuMh6rmjA3JMR7YahwqEm+T0CV
EO7DLzVkE3Rf3P3qdzwa5TVjjonIrPJURA8rTRCxUL3mvdirHuW366d4dDKwyx30Xdziu76bd/nf
PiNoZDCAUO4CqBUs/8sFKQ8LWvCZOrnFKNzNo/o6t+M90vuHUUPdKxq/4akscS7X6xPsIiYrjJFL
HTh0BlJQecBp5snKMt0TY5bwggGOF0DJtLeW+6krLNTV4ymrOVt+4zijNC66pJCkQmOTOUKTvC/Q
YMOg0aST3ewBTVHfuieykyCf2FGlKzT0OqfUAwAFI5/LvKDTeXlpXcZn0rUS1sQTULH46PTNOO2j
A5UVTvcLrMvmfcpd0RtbdT1ethQGsKWVxTrGC3CMMw1/ZuFnNwEoFvJ26lVxAQqpqw/L0ucruS8T
tL1r5Ic6mKzWPUxj233HNdS7fnxfBmIp8lIuIe8DQs8lcKeF2x0BR2CcgWqsHuJ8b8agW47deVmy
XWy51SDYJnmO0NAVl/pubFFWyerd3KLBTXgOiXTubswtm6ou4YDOkkg/ARgu0jEOtEBBKs4jCl5P
KfTuwOCFIgiU2a/EKQzDjJqeohvnKPTEJvkxDYJkQyijslODR+K7LuXglABTEFuFAkCuolkVKeYZ
2DcXRpaQGUH9NhfRCjDdwRGXeyomwydKbJ3Cq5gaezGHLcAMZlO5CiXhE+CSLdOeyifOYb+xF1Va
cIM6DliXV/W+sQHkAWTZEY/VxUeyCKFNKYCiiEPF7vhl0+uLGe+zz3Asn0xsIimpTWT9Zr0c6qRF
/33a3x4SLwST9wt5GuYduHFuWRzVSXSEgsft25qa1SBYiyJJFDsTbgq4IGfBbkzDscIHgp7l7XFs
rrp1GCZZavt5XqIB9wSViphHr1D3lpOf0gccyhoo02Ae5N+4fgecBfFBzVilaI2WC2M8YXAoAbsQ
tHbrEe2f2h3dyGkLu1JtXs156z6EPhNIavAixRVMf9EqImAlDVAg9HhustatWzED0tb0BcCbWyX9
VbZ6oDWTxbmFr08QBRocn1GZ/dXXpRFWHaIS7edowfQA2E0xocg/mTORWwtyFYktGKolGdBlCpHd
QAxYbwNz4mUx1yUnHFDrEEwyqkP5K1JKAZM2HqEcaQaqB+iTm5pnWnzRajv1eQTqzaQNatWmDqo2
UBnsSQ/Ynb6kBB+wsmwVwJPMET0ognwXPOvHBOSNZi9O/EtDr9+x9rwcYmsLroOzD++pEBoUtjB7
+k8z+7bM7z0QRP/FBlwHYRZmbhYwa5kRJNnPTn1PALwOooPhdV4BhJDdPxeRs4ycdbmVnaFj9893
ZX0Y+6WKiYxT8qNDYX2LD/AouAdHHd1eDfpGVIt4uOugSApYJif2xuV9EZp5aZDCyiwzR1qhBt1e
QR2NqrzDf41zQm+lLxdxmAS0lGPFBNgcSQJkwOsZYCK9BFp38UHucSolAY6ttxMy2Akc3+zWgJiL
heRFKL10eesACc0hE1wnUCBo1Iem/cWZ943FBWgpbIKgqItyJvso0BdimamKebcIFIj62BnvpR2O
3lfThk6y8Vh/KSHFNXFqOddOMzSp+wzLvgvERhhr+KXVbjT+0BS8yBP1YZo7Dx7twLmciQroUxsD
hA0g8Nw71TQf5e6V9NkZLzZfyVJeOnv9HaARihogao4AHFxJC5vFKIFFgSRredaxIOoDXp4ODIht
6c9yoAxpga93RpfYZf54GZNZGrEkEUpHhwS3B5ArdAL6QP0DbFkAgir4otDvDOCYTp1+4LrDWZfX
yx9CDeiX6yglI8ljL6JRMiatnDvNlVFMo8uf9iD5ZeTrz0qNYyBvYWKFUUDH5X2HsnKtW6lsuAkY
asP4W5b/gKnAGct1V0CjwxBNVCioMjXbl8cDIYuyNDHwFjEDagYs78Nz9O8mjZ62l5OGWNALoxGB
6mFHpOfo3RoEwODilDwQB/5IL7EzowbfEtgj/f3ZD39NS0azA9R9tHGYN7uVtqkQN4vhNoqnRl+F
0Yv7r7ePgOvkANRofDqg/2CRIF9pgo3ot7RgGLgtgN9Oo5mukJs4/zNQ68Zy+OtSEqLhpEFDETIu
V32puUpVUH8woCJcHI0o5y43vsAl/SjX0Z/bA7veXjQUGGaUNy/Diuxy7XXhHNUiQSihwtEhVKg5
mOODkkLfXkif26z7W6VwqO+s4zE3Sj6MKYTGRMOFSo231LEjxoJ7e0ibcwXGCBYDTR5ZxIKux42Q
GwhRgxm4/AGEzCFS73Tlj9txtj4dytqGaUATlnaaLj+dGY5qUWWIoxp4s8RRA6hjM6Ve0QPUbGTx
L1nr32+H3DgpoFBhQJwOlxG48kwCImtZJpkVQjZ1sZ8jHaiSEr51odVzLv5rqjrmCU7GlCmPlj42
8+XgeoBI9QqGFu4QZ0lpQyWrF9xlKmVQhSPp2Idd4ppyUbmpQfrfMwC0Z0Mc66+3x3t1BVpUO4kC
iWTIKKF6y/yMri17K05I4mo2FRfOoKAqO5Uf7ntffqWZD9Vq+TtPe7CrL4Oyb1IwhC0L1sCpqzRh
aTdi9FIoRcAZGZ2q9RH5EQTCYyaKFRCuYBWw5cQoppGqG5iTLQdmYPiRN+zkL8b32ZfdKuCl5+yj
g4mn0iN79ahKBjUhoM1DYixSzhDEeYl75YUzJvqSZsdEDUewboA+uHoBjCORQVOFfcWIFwfyAyiN
NUdInO2TAw/uwe4EOpx1KGY4ZWPpoJ7pCCWCLjjYbQ8xYU7ed9XFZoJoTOWgk9RYATI8dUd9DpD5
P3WhDJ3LAtiHcNKJO2XK06Qkw16J1TcFKOpGi6WTFon70kiATq2LGliQ2kklM0bZRvgyL/DcMvsX
FdVt3o5ljyP2xzJfxMy0gQglfuzwCnnhL9Rb13BCFzWCO3CyvOIp9wWc8nb0kzPrbJHzIzBgL9CX
o2J6LNwgHiUAjBaYpYR30Di7y4MBbc7yC7/KuTnnn4E+6iOrJZyCBlAnGpaw2SUJAPygGyo12MYz
MVqPM6it7YJeEdrSaOxDqIs5aftsylVw+BOknZIv3qHDr+e26Y5+DNcHnAzgFoWO4HOibm6gVVT6
q1YjVAUprmoYcbqobiiAiYCwAsU4u/mBPI2PXuCNkX7vVbQMmW28tCCymcAuoPLug7joAa3lxgH5
kf4a/8UU8kIy6UbddGDEgMznjsVvMPHsbH7kfEK6zK/OoNUnZG7lckBzB3wUegbhnf4mHaM7QIft
9qFyZq7E4eae+wymMI+TUlOjMsbbELh3MB7Vu6Sq7Wx4Atp+zHm+nJurfxWLPlZWsyVHsIOEozV4
AES3OxBQ4IQGMaUXzvfjhLnqJCQjuN4iwogBTDTc8ql61nJbCSavseWd6JZ+7P83F+5qs7GVI8jx
WDp6zqmrFiGczzsb2nm845Gz8tj7Dy3ldGwWxEj26b18MPw6sDzUVF7LveimLo5G3mbeWhzIkNCo
p0J/ENy6nLB+sbpMmnFFUaVuwS4P6WP5SNWxhTsr0BzAQPzxCJ19lzODWyNdxdXZiwDkcAhNoG8P
Nmh992Ec54S7AdP3TOEnrQzFT152cVWbppeAJeGpjCcEuqesDYOpEasYpwi3j48OppMeJXvZDbvJ
QWV/p/t808ePVx270dcRmaOERFWjCzI+b+uFQXeenkF231UgaIDe+Zb5gmHLD51nActb3UOP/hA5
4xliq2QHAfNjfoZSDt9fgO73W7+JmfIwa6AxCqoZ0lXgweofgj2cIefhg6+Hvp++0zR7gjg7/QW8
Lv3Wvl19DnbfxmH/P+ubsoFIG+2yWn7Kel5/aHNRf84zu1XrEZzepcLiUvNnfTqA538adZSTZeWo
apZzeynzgjErOatNdQZTCkee1Fd2IpJT3UvoXWrJ9zFPdgVtZN6OeFVs/c86RtUCRoSAD7I1t0wx
etEqsKpSuLgHKYgSVGy8wUKe3ehOtyniHafFQxXwuh7bE/gZmVnP+aiJQtcLqVupMdQhD7X8Jxo4
6IbNGDKKTAqSZ7zvmPuqqkpB6gl2qWQugZy/x/H3pRs5Bx/9oVebYBWEuajGpbPUrkEQRfspaX9S
9V7OEqfgybTfHgssny6P1xxEcJKmJHVzQSzADKz3GeqjmdoGnCWxuQr/GQ/8zS4DhVYIbreK8YyH
5iQNNgE6Qn+Ig+mRIujQ6N1XTnMgHu9WvDJc+FiLn4E/xNtXN77YzFY76xEEPZ/RPPehGQIqlHiY
ve4XdS6h6nz96+S1e/ltOlDSQnYgh8UDu/CocxBvm3fK6qfQyVj9lBnitOFY4qcsOQS1YIST2j30
BDi7jxeF3QLQrILtIoFiVuPXRelZpcq5HDlz+fHJV+MQ5iZcLGgLuYXS+n38mIJ40TQPqfTVIM+3
1831+kSZBtK2wOmqJrYbs2xUiJzkRTqBiFnexYpY2RlQmS2JeQkv/edcbjcNRDn8Bf8l3LusOntV
Z1DlUU2I6VC3WN1ZOrxTukO5L9HwtrmQ5+s5ugjHFlubrJStSka4+CvQdA+FG3nQ17mfDhbUSrMX
fmqx8R3X42MxNLE2gAibtKg0KXgLCaJjgBOqQEH59nRdoeos8WJg7AWqDnGBtzzioE/pQ6UILn89
PJRnlwIfeB2v63VIg6FPCts1lPzZg7ipRegZUo3botXsHuIz028oXtiZ3DtcYdvtD/i/sSz2fW7E
8Eeoqq5yp7CDELkcO0ozQExgTjkrfvsTorMg49+A/OrM/i3mIZqiAqPKP/xYlp3uQgnki+b8G5PW
zYX4GYwtvzY6xJyivK/AnZJDz4r1X1LZKv/NqtCh1mmgZQ7ELQt8h0co+PUdhPtrRc+9ZTSdpoSH
et5Dn0UnEIRon7pIALE/PlUzKNRd+hAKxl/fqGgP/fMjAHO6PH1BJTIhViZW0FmJzlEpvUKslL79
mu8FaqecQ3hradLRgrxJOWPssyUtoNdiRmCP5LPqqs6XdLojRQR9La77LK2hsCfXOhKTjZhKZGip
CvqNeIh3BnxPoH4M72DFe6aWBFzzr+vkHEzp1cCYvKQL4VTfQ7vG7fzsFN2Hj/k9eYOooYvj0k4H
uzyF5/JL5ORcTvHWDlxFNpg8Vh+0ThJaBUcLaFpUe8FLWrMCGt7a3T7EeIHoF19db2lfW8LUahXa
VCVOkqx9Qz4LWS+94rRxeIHo5lwFSkKFaiNgRJZY+6CCLDGqYlXCWfcbUVB5Q1XR0NChgqf1ZRQq
mwkQPGRsC/WXQo4JlPNAB+Osd/oPYVbhOgh7jhTasERpBoBirnbhHuIopeFEEzEFR+gTUfUXkAc7
3rFyXTMFuw1KXbgEkIerLJgvBTlqassK9ERvOOUo/Ef7ei/v/t71DbcapdFBZF+ijSPWbyDRc2hY
zZDGNrVXCMhCefRHq2acT3gFN2KjMDu5JUKB118LUJgT30Max0sB2I5eKFpE+f0vQAFXZz8lW1I3
ExXmLUiw6MJZLb9iGZosDqFkRdtChi/ZSeoYnvZ98KI36CnDxb3jdcQ21+LnjLFOSaI8p0u94EPW
bR73dtuIYRC3UKyyE01M327v46s1eTk+NskaCERoeqHGkxPUWUstd5MW+VqGvgJ0am+HusIFWBLa
T+itwasazUwoTF1+yzbUwIIswVuABP2p8qed9t0KqCtMElScZX89bZehmONJqPK5HSYyuwZyHTJ/
jaB8xxnN1e3FjIb+hNXKaA2jUmcKQstO1WBTkuqPeDcGkafdd4f5Pf2Cx7V6Kr5HPgluh6bXx8U5
chnZYr6jFdXprEAH7wMrBcRDkO5V0CN4QGfON7SYbyjnRK6zZu6hlw4hZEjaJtA/Sn///VgAdMDu
MkAfhx/K5VckalQ0WU2BPglQROFgeYUCrJkAYJ0MXne6TN9Dk3xNoWxzO/DW9K0DM6Ore4hrdxMW
I/xs7SSrHKv7PULXqrPwH3Nwbkfb+pYqlKChLgB9cHjIXg4zhMtbo4ngHWRoucilCZv2ghPieifr
YMR/hmCSDkMSEiixpzBSi0aHTMUxhIZlMYavMOvkrH1OKLZtXdZkyvUU3w5XqT0msT0UB2vS3Wj4
W6cRHBlIhcGlAqMPqCgWHDBOUHIWi3h2ix6qaaT25QbEwVzxbk/P1ZF7GYbdUQL0hqSmwY6aoShl
gxr6KJIEwnkDD9i2sepUCHBRHi8FHLNFvyafldiyMJ56iPZ9NHzTK/h/dIZn5OjAmVJtubdHdo1r
wNDWEelcro6peoDkG5Yf1YLoM3s5tcFSQQrCeqEV+vIcPgkn42E+cktKG2sEvXmIFEB+GL47LJ4i
g/4ZlKqMye1eIRAgernXBmUQBflvqEl5sq/ByYnSq/TX0Aac7w3OFvBaEdDz4YG2rh+L9BOsfgrz
CSBnq+VtjJP6Q7XFgfrzc+i+5/tsl565VYvNGf4Mxq7YuiqKEawuiNOfzO96oGf28EV8IWd9LwXI
ioqZSicdlpcU5pY8tyPONzeYgcZ6Bw/Epenx/s7RlaiH2NhB9T3SofZtVlCDq2Ze72njYMO3pWRq
eviobO1pMTr4HVAWG6k+gLKzOT1PhhT5t5cxLwxzTRRaYSFpxmpaIK0dFi+59H47wP9nkfwzkI/k
ZbVP0ILPVUHBt1MDKNfelYF5ql9pFV52553M4ypxxvPxa1bRBBlw29xAtKELFB0+nDJvA26tBVqq
U4EqVUByZ76YMPUkLXp9AhCjf0ytzJ8yiBSo8zcTzHTO1XNlaESP6VUwFi1Whm1bRgWIL5116Ob+
EEoV9JZzPxdnf4oGVDKiXdc3viGarmkB1p01gbpILngZXj3/uT2VmyPHkGFwDo7hlRINXalqGFuT
C/k65GVnzdo3zVOVmLyjVbnOw5CxfAZiL/VGTHBx9Bg1wGLVl+JXU9hUbsO0zdjuqBcx93TZuqh0
CbAnWQG49qoEG8e61hRFPqPjqpqO7MVeOMLIqUgcDeCDxbO+NroTeurfV1Aww6vACl3QqwWbK1M0
iX0BTkeGivxCpvdI0r9MQ7uHyL8HOeJjEyk7sY4maEXqMvRb5WDsYE9qKpzp3ch+gQgH8wMFTdjB
qPQAXv0SA+17Ah639sFNSg9wQgkoU4An17S1Q1dhdGbADaRK0kGGhmOmdbba71OZ13PcmkvAC6AJ
bYDZA+rW5UDSRbLSbDGRE073sbxLyYvJg5VvDWIVgj3UhkQedCXHvpSS3E5xdJrj19ub7YOSzTxG
aNYJCKxOBd/Ye75Lc6g+t8hsw5f5kN4L79EuPlZnclYSJ/TNc/ShPtMFkm7rO8Ftd1kgP93+Ddet
VCzO9W+gJ8JqSVhD3RaLgtuBQqhauJ2C3+tmfo4UQz7r7xDMP6Wv5jfoXgnuX7/WmdjMcgwlKKE2
PcZf0+Z0B03VQfS1wr89xO218s9XNpm1UqIo0E8ptBLAmPyKN0Rvj0XzVSQar0a1vWI+AzG9pL5M
4X2UgQICeSlvavdWrQf/t6GwF1NUw8xpMhChNg+QqX5uzAEcQx48ix6+V+sS3oSyBNrstZqc1MSW
PMWYlw6gaRtmEU962p6jWH3ETX+vWN05N3ueeA1daDeCsk6PfSrVVVymEH4FIUHDOblIfm79aGD3
c/sjfnRkryLRfg4UbGRUVeiCWS35stRD6ARgeKUye7IZeWAKPxdl8qSr6Y+knr/WeDbbYw8ihGDi
ntXcXFFHx8j1/5SGo2kxnVjO73WR7MRFejR73CQ4pc5hNP/JwvIddgZ7VHI4e3VrIYPtC4U4E29+
oNkvf3e8VEUZLdXoDtFPHVYl+h13r1wjhLAl1zGYNTwUYz23OlQrFNTs9IMOF/fyJQ4gkOEoHqUW
8w4g3qCYJQ13XKMyTQJhmPhbocvHMj/X8/K3iAp60KxmnDnkeiOGC8KMGScZDIGifTH2TpF6nHV1
VS5mojDHmdxWPYEL7+TKk/gD3gmuFUPJuQ/3ioQu+Wx9NaHCaISqA5eDnVIJ3gjPHGnqd8u87MIJ
WIVheIUwp2uZkw+jvckW4+zn7R+5eUZ9fglWVEGeYNYFtDsc2AScHOiDwRDkv1imq4/NUphUATGs
hKrFiNo9ROorR6qSt9pQevf2WLaWzjoQs3TIIC150kEupm1bmLal1XBSZn06TrBS4GTp258NvTYL
jpLgdTALqE1TBfYhmNqyexpJC/MOHnB08/iT/4lgMotHGyEBWUg1+NrKG9RZj6LW/Bjb/i0fODaS
218NYpOaallUTuTyFLESc4LAOlKn0TzKEGFt2h8L4bwItz/XZwwmuy+gHJ7VMT5XYzwRAic1icu3
3XpAGMj//ncYTMlOH+uq6UwMgxbEF7e1oQ9+bH0KoZdt4skcaM01y+Bjc/8Tj2WXymJRSTDbwSta
g9L6Ai1gQwdOMTHOY9g5EgTmbb2BpZ0wDwFY3Q+91u+iDqos0CupijmCX5kSzFr1BEdAL9Pjcwe/
ri7mPSc5s2swnyWvIX7eag3eVVPtKwRKvnrhyuPD7Z239Y5YfXz2JkIHSyLwXRrduB/jPbUmsg24
Avlq3ZyEBixgUiWvstw2eMt0/f52cLpAr6/vf2aCVYkSpgg6oSqCt5RunFsHku+LIkXlmfiixJl3
XjDmjJnJIoZC1I4u/KzwEpiOSx7vUB/YJ51wD/O53e2xbVYDDOjpgsoKz06oYF3uTjFJOqM3kY7H
oYLGfmX9gEyiA+u5g9FIQQ3/Exvww9e+iA8pAf4lh3ZiR1wpxB2dJI99WnFutc2tvPpBzAfAks8l
OMbgfaCWdziN70Hu4Ax6c81+hjDoVl/lY+kU0w4s1uycxbvCCPcLSZ8nTfvO+babR8YqDh3qKk4k
4xnQx3gISEobyU4JRgrk4Ksi/KYaiSDbs54JQakl46NlDN+rsu6/dDAAvCsG6FYHi2Hlr4XQSr9v
/6zNZFsFhUXClEPxgTmP1UXQl4EqWiiCnnhlJWrwWJiEfWS8SKYIWi6cP9wi1wyentTWJobJOXqJ
BiUAq3RaVp/D6iwYeOP5hRN09tQfy74g9nC0nPK0QBSTeGhze8KDEGT4b1yYx9ZcrIMzF6o6DqQe
c1Qi6LNTftFaMNQ7m5qGy9+G3zGfoX4FwKOJ7edoNWa0gOvKY1ZiI48HyQcHNNBP+R7uhv9CKWtr
Pa9DMWMbRTRqlQJXeVh3tqR3dtIbzlRzUdCbQ8Kigfq2CQ1ejdmaSltbQxvlmmucQ0iHhPvKK/f/
kQDiIeE2SxXmKhazR9WybLqWzld/6IHghxyKBqc6WzNsC+bToY2q1Rll+SGIUaYYXk3nFznwwPOb
C3b1G5j922mZnOYdiP5q0OwrWCn0vnHgE9i2TrzVUNnjqOssCY6AeGYt5ktq/WqXp9sbfmsYxueG
Zx+6C0yn5sLMR7fXK3uK3lTo9IWomy9ZsDSK3fco/hQy54zdTC+BYYEYJZQarpgfldy1zaSiV0xF
I8cBOiTGXT9JjlL9uD26a8YHTZQ+I7GoCMhf6HElobKbnRR/ggQLFEWhcdbsjbPxnrwVPoRW9/Gp
fB883Qc5GHoz80ndDVDgn75Lh+aeP6Obq9eA1AFU/6DwDJ7S5VFnwFU5r5JB+UC+QODMNsAQ8FIH
6ix/TDt8Ht3Cq+5QCIZwCMTzbRV7Nrj9XbYOhfVPYI55WKMWhhXhJ7QzPJog4SpDdXwJG/v/Fobe
NqtDHY7AE3LvanE1tfetIn4ddTmxxYIXZztRWX1SuspXgXQlVPWswHjIPryrv9IjIXcGsKaqY7oX
giGYd7z9f/sTyh+zvAqZovaxqC3q6ENd3JXJcFcXLYybes5Mbe3/z5lCgehyZEOYV0WWYf/3+bw3
FeFuSMTH/8ssAbJ6GYKQMQsnSxjcaYJzzhB/L6rIzueQd8Vv3bLroTCX3pyVghzBfgiyfhp4o0Lr
QO9scLKvaokTu36mKoOcg+YaZfax/yHwB9de1MbYNv3Y59YYGjil4fThkcTWfnY7aM84FLSZus1v
3tV0JYJAG2iG8RmQ2dxapELzms6XoZbFAYYU3/OigjSGni36PUCLlY3qZfla1nVkS2OjuimJB/f2
hG6PGvpPqgS5QaRxzHZYmjE3SgPJ1OgkXww/9ox7GeKri6P7gMnux4izzzcvkc94bE8JftmTUgtI
Z8r2SSLKLoKfg2W8JubeEnKnn75VEk/OfCukCYwM1AZxj6A8fLlolWju9E7+aB41kJnS91Rn519Y
02ztv3UcmvastrlshDrJaJzONd6zX7mn/Rx2sA6G5w70FJUXONBzZo+eveyLchWR1e4SJQGaKvTG
VxLRHmdoJJHGEyrRnYWXROLUIje75etozE2gzLWSFQ26Yy0UKXXo9I7CE02i6EqZlyfe4Db3hymJ
kD8xIepisvkMmdIYbXJ8TwrhiHfZOQpmX/HmI48btz2yVSTmWJvHCpVjWNbjuMmf+iAPtDsDNlAf
WM89j0G7uUw+g5nMMT2a0LgShBmTVg7vUrj8LmCe7dze1ltZ0+rTsZKR6ABO01Iik89A9ddhwGga
wUIkR4p5i2LrpF7V3dmqXBXpcSSXH6fm4i9AP+KF0r41HixL3eaOP1fbX++fXoLK5AmLAk9mApt4
dxGjI5xp3VZa3m5/vM1d9dmuYLG4kBlMNbj/aW5a/1qAbhuTATbNgZA+WDXP12bzbPqMxVbnimnq
JvRoUTH5Hw0wLaAaYDxY51YGspoltrqWZQa0liJUKhRtRBuRAIw448M5sPjjnO/bu/bzscO+EoQ+
UjVBwgHfScmTpOtIesiPptAe+yVMXV1vn8I4PQF409tDp8ve7bnbHOgqOpM4FJpBgM9FG2hOxoPe
dz4IqPd5Tzi16M0lAglMYOthj4Fr5fKohxu8GTYpXrDzHB+bStgleDHXIzlp6nMIVc/bg9rczZ/R
FGZQam6JJfwzkSgMhWP8P9K+azlyJMn2V8b6HbPQ4trOmC1UKmZSi+ILjEWyoAIaCATw9feAVdXM
DGIT071m/VLGJh2hPDzcj59T6rtUiL53QbJuVWgunbc15wvBXjVhXMBMAiY+7hbrCY3UMkV+Wg3b
b4Ja3kL2/REqMD4eYhvV0q+arj80WDiwJ/lKVz+zvlnI0sozAz75Bvl0ekX1d45cvbYu+5dy023N
1UQOGx9wD4Aczd4Yh3wtbXXihG/NVXZV+CIkJoxFZz25E+6GPfkSzlnDwVgVReXBHQU62CFLrmul
PkidcqjrcCVGgpf0+t35JfgoNP3vRgF7OR3+oEg9Mc2iR/9Bj9YzW27salteKW7i/iREpJ61Ff1h
g3aEm/E9yOylu3dmfx8NGzuc+wIKUCroknGIBekC3St2x/Bg0kDYbARgIolX50e8YI4v7lUZC4NO
Qhyjo9da1PyBPAzmO4nftfj2vKUZ/wDgjYb8NFp+0DTCrWc2QFdcrwPmduYjsbZVoHpVLrnnjcwV
o4+sgLTidPpMnFdWTJzQw0pfVYefPJbEtvZwwP8RJeL5YQGJemowFaysHkDn6QoGkNlGGm2TsN9D
PH0JbTpzXxmIXUQZPlZCRxu3McJekYdiRJo/TbRrQE8dqZG9vCVvgibtA2il+FA5v6jJEvZh5to/
tss/GzoBguFdgxk1QmLidRbpzyQhS+W/OeA0nkAoYkzNTBK84Ok8jpFeS50e6xDvAWdL4lSeDv1M
MDFG9iS/Amgt8woXfGNLj8/Jo3FH/tgwHwdYqSqVpJd617odfcXPXeEwfAvWwgr4qSv1ZmF/zpw3
wLMhMgOuBs1Q+apwwWQlkIJCd3vNNktHe50EJScekbhzIExugfdXBk2csInu6WKAMLNXj43zBeMa
ivNEwG5FWD8a62ClrCMk04zU1vadG9htg4ZowV2ikJm5UizQNaJPEpm0r8wbFmvB69vixo5QCg1a
T6tLu0FKsRkXPMxcwfXEEnd5CW1clHrRT48JAGBvi2tQl0FipIKEOF6D08y2q1T2MLko/e27xyXf
PReBHX8AzyYa9WGeSz0mOCZC60c5VEaIuYtycV+VQ+lZrVp4Rhxd5WNz09BmWPJ+C1PNt3wpYyAr
cYM8ccGG3BOl5Hs1yOEVqF3MbQWpOieLpc4Lhmx05UwTvbANu28U0JKaBXCPEE23BTW6s0rNU7Pi
4vzen/04CaKfyHdMHCXT0Th6pAd1M5KowT4o28qvlH0Rv0Jn2yPk4f9iBwJup3ZYmwihWk54pF57
DIdqF4+ai7ZWXxXFhVLvXI8d4B0ACENaCTk53vuztoWOOmiVURAjVzkgkNI1JOEhqRC72kJoNuOH
T0xxw1JKGncEH+JGkIzvSeak1V+PBY4t8PDVBKS3eJkoCD2Ishb0ys1puWqD7m4oxEctDxci+YUB
fYTDR/shFVSdloUMHimDZG6jZzs90ah9fjPMBQRoJEXTFZJsoEjgcQeRCB3YsMSuI5sCwhe9bjfO
pDk0Kcq73Waitl5yA3M+/tgkFxJUQ5uUTQM3FKa3k6q7zUjsxnLpx+ITA35rYYRT4MRfYMfmuI0B
IRZTDMEy5A7bSZ94eC8cy4leTOgh1ythIywc47OjA4yaG12YqWMv4SXiCqFpj0RzZOuyBN1pkr1b
rb50O89ukt/LB2vc4AY5MTWmw5pyi3xKCSFGip5+aLLTH30MdvCJgGIJuTXvxo+McqFqGVoyZCaR
bsvCdjua5lMaSHd0ZMLFYNX1uqhAXh/VkI8AY0kEQAVZ4vycu6gh9jaxrSI2+VJnj0rFCGUU8AH/
Byl1djdGkHow/875+zTCBz5qZMhKJ4qojeTKu9WND5ky/ljYm9PyfNmbEwPgVG+G7gzn89WBjGPD
ENVV+Q4o8bduFfmtHcsXwip4XNaXn90tR+a451vTGcpoEsxbZ7SAZciQFhidhSHNHrdPGzzTUNgI
DJVRTNto2R8lLHTZpRfqZtyC/81P7pfosBbGJHNj6ommpFEyJS37al8W7T35O6kbCyl6EUBFqKMB
vX16Y7a0aGmSGbrb1k962NikerD02781b59GuK2QBkmg5syAI76Y3JSxG3eTtl20RgIB/AhLjQLz
V/PRoLh5o2KYgD7ehFtE3g0yWesK/QmFBZU5EPXJSFicH9/0577u9D+H94Vtoul7Uctwm1U63Y7k
GnTozmAMTsNy1AYKJ1UWKnWz4dTn+AxufGqYKdBvVGFwYE5KXo1U8NU+8WRWr84PbX4Hfg6Ne3mm
mhAzQxyxA7P6rYiKx6BjS4HU7K0CCACowEULTm/6hqNgQBQrLWORZn0QP9C77iFbh1vqBLf17rX1
wNXkmt+T/ZLE6Hx0cGSWe3WypC/L4rdZcxs5mojnZgtqXslpb7LLbrckVjvzjLe0I4vcWZOEtB+z
ARHjlHZuVhTSE81GhMjT+TX7ItqDEuexHf493cci1cwckMeppkrf6omRBFlEPIbMjVhfMkdYCbGT
eN3aWuq+n0tkntjmxiiYgWHUCXIiiL5oZ0us2uUWRb+DSEq7C8M9pMjKxs6qTAPYvdhZXeqJcW55
MgUP/fmJmN28n/PNV0lkJOCtRtTwJEL7lxM1AWjlhfLhvJE5aANGjMe1CB1idGVxzi0iZlemRLfc
wTGvxRdwcgUuShfQkUCMUq/qA8RWQTizMLb5Q/OnVZ4QtmxzaHglkwughVeKyJMIlqfpeB4IxEnz
dGlPzd7m6PKcaPvRUmJxjkAx8JBUwB2ArdS3F5PcuQBoQKhcTMJ4IGH+W1ftn/bQXHrqFLqkkEDU
g7XrnA7cs+rUWQIn3tpTMVJeL1HPz58ZINwNHU9BtF1w3mBU1LbLSmF6zQGWDVUCn33EmqMj9Q+m
20HGEk+71C3E70sx5+z18Wma53ggcS1p1MJSmln4PIBcwpaDbpWHyVqnVNpWYRE+Etrcn9+3c1Z1
6GlouqxbkJ7g7pAqp6YWjFhQoOJjcO+pxCFVCOZEJvqgHtyNsbEziBYt7Nu58PbILJ/jrpQ60ksN
VZUxvGENoPBB6UDX8vzY5g7+kZEvcZqaCCUUgzGjcrgZNeRjIRO+RM0xawSZvIlDDh3QfKE8D4pR
IKGOoKaOt8l3Xa0Wwoq5Wx5aRX8a4FYoHgtqUYLor0kVL222qf5DbwUnWyKumN0Jn3Z4McBIrFRE
O0bvAsO8qaNec9K2PkSZeBsZbCcKVWMHkbGED5m9KXRAYJAUsiA/xecAlIolGclHSK3sWzdc5358
332bKJUnVnxlIYMyh7ixjqzxMK3RYmZhDSb0lfc/Eang++tt1c5tHZXfwNHuzm/B2Rj0yKDCvZVZ
iNPcF9iDAcvdNo83fdVupSD3Gz0ynCyLL5SowMY0xjXYHFe1aSylBGf3D8hPDNQMcMY/puQormoV
iCu0CRoRhs66Cof+PpGbTUJAIIpS++P54S7Z4vYqs+oQ47JQKYgywCSHdGO15Z3RDZaNFoiFNMTs
lat/juyjknk0soGiWBCmsNaChT1ylLUBKpln0y09/Sn3jAQZXuvqb3R4TyK0+E/UoUDEAxSi0Bhp
MClSJcS0S/JD+RudcMcGeP64rIu7QQ0Qa4+julcHbBAtC+1SLvzzazXruD4HwocOrO7quC1wFIQg
i0Db0B+YSpeq5/P7H01jGkBE4CDjH5ZlAJISTStBQQOJUf1hXE+aDRL42svV0srMu5JPWzoXgsWB
rJKWIVj4TTuTXdPdFCqYfv3+d3BLuDCR9VWMCR/FV+MyMpb6MCl5BffZQ7BCXgOkzT0Bqyw0mr2l
jOLsan1a42twclYEgtgh51AN+mqw+gclb76d3xBzseTRgHgZhQrocpTDBWw8wQ9rzSvC98g07byq
vDZfOrtfA0mIrkFJCE5fQUMe/zjJO1HrGNTYXO0yujL8cT3VvaQftZ2gcWQpE/A12pgU3lBxnuoO
KlqVT6NIEhHL6AoYszpl19J6HQrAstadugDI+ur+Tu1Mgz5ySE0B5lWCiMQ1msGRht4RtK0Y9M6g
vZxfqgVDPE7EqEs0ExbS4KryXatcUPGtQ+deOz6dN/NB+X+a0jgZEE/TFZYoVZbGOLiiVWxCFV2z
A5WeTAZ0OErsdp6U6FA8pDrYpSCy3ln3hVA5/QA6Esoam5o7XRt+RMXe0uN1qjauoe8i3XQ6EM62
nWkr4fcO169ivbT9t1wRHdJvIFG9GsU3BgWZpnqg/Q8K0T+jZ07dv9dm9JzVIGEpo22nDguh8Mwu
QV0dmQdNBh3DF1GPgNVWbvTYJSpepjp6vYzsMcj0hSfN14NsHFvh3e4I9lF5GGRMaZPaQfhGkh/n
F212GAimQHKCZxqgt6ebEGqroaaWSeCK6egEnWKnSbFV2oXc0wedEbc1wH7+aWYa59Fel/UqaGUm
o4ztBNfhOj0UBxp7ud95yRV5A/euL/lxaKdetiq97qK+AU+NUx7Yit13LjlEuyqwoUi/rH00czaO
P4ynRuog45gTURlALXcYtQuLPcc9tMeFyDs/zzOZI6zk5wyo3AwQVaVT/gJMpbeDIzvdgZk29HRw
CfimLYB57DmMoCR13ur86KDoiKqmAQZozpVVusSQx1WRqI3jTW2aeysv9JURGmvI1SwSLs1uVlDY
/rY2fc3RIlciUXKkGIaPG3XCHSvf08pWXREC0HiA56vgJf7LUsxgz8W8ojcNd6uErnkux2CRBLJj
agwvagDBM6n5pP11dW94aAly9V1TriHM4J6f1hnY14lRHjlZSGNTEzotpoBSvSZuwkRC9yo0fFjl
aMTyjBo0/Ca1y1p22JithKKxx050hmiXJ+DDbZkfSdatmKA5HqRcitJ29gje/vPfycspoxULx9rA
e3CS4jNlnh63HUnN2ooE4KOynqxLYS3eqKvRLf08dcrH5jVkO8kT14FT+41oL00Ttx8m6wAg6R/s
4RAB5H0LayOTGLFhuAWFViNDbbhelEae/NORY/mwgXt62tzKRJzARXFhO0Qge88gb7eHJofb7WPV
znKnuoAec7siK0hWSsrCtM6NS5raE6bXxMTzdbrPVQA8kdSCTUNEz31y06vCwrnlK4rTsCCygQq0
YVmyqfFV6GCIhj5RY9OFROpFn1Rgz2fDY0fKXW0U90pXehElvU1y3UQlvF2It6Yzw03qiXXObbRp
jOh8GmCfFa+WjgA5QYe/AW/F6D01L1L5kQVLBKm8h/wyZi4eAvpE6Ud9WsoV0OkGtfPLMLWFA/oy
fN23One4jReVmjgP+cUod/+BrKRNYiExXTIEt2KWem2XH/IWeFqi3C2cxmkAX6YVWR8dcr6ipvBg
Ua3UgkAnE87aR0TuMiiH6/bUs4QO4cUoln/f/BwZwMHYonAAoE4/3aWCJUU5ySwdaowgpXFEzRUg
E2+sFE/rXKiNLmxZLpD4aQ6lQFMzzIn0aDo0R85fMNQmG9oQesj6OO7rqAy/J5Wq3qg5uJwWJnLa
f18mEvE54i/NAO6ZG1rQW1Lf9qk5NQauSqBoxhWSUACjLU8j98z5NaxPU1yOIkfyrGJSbYA8V7Gl
qR0ZontjBkHhprNltqicOrtHIO0LEXC8Z9BIejqNKoW/AS7ewB1qXYogQx0KSKunjvwarWnh/EUa
vY/hocMSjXR45wDvwg2vJlAkBQ2M4TKjd4pofE8l8fX8as1tDMDvp7cbkFzgVz4dEbVSXactThiT
pIu+IetANTeUJbd/wwx6nj8ebkgPciNR2Efvq2a4Iq5aSBLYTUJQAl/Ku8+MBjkDrI0M4lzoZHPr
o2lBD+pcjEZLLkIwN2fWPZiWFy6YGVdoipAcnQBI4LQHkeLpnHUkg0h3C3mRIJ1QnyZa70NPcKp+
2/vJzYQW674HS2TOX6+1U6PcCQ6pyIRcwdCSuIlfoNxlQNqkEJO38wv19XI5NcPdnnpGgljT8t8F
zXSlgCBSXlTk/OrYsekQ9KIjGxBoS+F8BLDBklpHkgoU6StJ5BUoMMWhcoWk8s6Ph68C4QzBkgKQ
Omp5ED3kc/q0r6qGyRgQ9QdvAJmdl6660hYQ2at+CxGCbl0+jff/AeHE7BhVMOjJKh5wUJc83SaN
KRRtp8Ny7ebEaV3kTV16i6IXHAYDH4Sj+vFT7C/FdTz2+ueIP+1+RC9Hvl6K67pkJuyC9HuTwu1u
y3X0FPmWo61Gz0z8YW2BTHLp7M1tUDyhfg+XxxtWLASjYlIhZauK97E8XoWRUC0cPT60/zK2yUEf
jc3oLWaE0/ac1CQr3Y1/TM+1oLI/2lkc4WXwg3WxoaB4AXyngnzBtlhIDPF1h1/fAAw06FPBTsdH
f1jouLEAM8C6krt2Q9zweUp4CdfgAlyT+6VX4uQaT69TbGDA136b43yaqFVVEeSTuch1C8mpkZBp
HsfwyVpqdpw7+8eWuMmt+hBlox6T+wlmiNbLj/qZ2Od0RJz/ZFDJCAMJdtpXCIGiJwfSjdLzBNLA
rb0MI1tcMM51kkKTcqSZJtoQ9MS0G+A0qG+6yqpufOjwrXrQpq8W3M78afhcNc6P1tpYyOXwMZdQ
iDbQ5Cs4xVPnii4qpPlKc3NnaaMsziv3wi9DWVPGaZy1y1zUu4FS/SVpiqOwHJzzNZsvB4Fz4o0q
DYGRwF6DoNUxQWTgSnaxx5vHHcKVaU+CvdZmyc8s7VIulKgNoa5HETMrbifITb1uvUnAY6km8DWU
wCaFsAZ4fMDQDhfOeRoIsDHD6BRXz6DdCFqzgEYOdALX5zfK7CXxaYaHbbJBb+ggSCYoqQRH6mq7
l9OLjr2r0H/7v1ni/Ehr1LHUo+HODVSD+GlKZJAYasjkhfqeqmzBS86OS4fCHIh0RAN58tPpkwCW
S/SJHSQwjW+1nL+IRbEBoK50imSJ2mZ2qY5scTuia8SolywF7OihbtNiH7BkneZLuax5Kwj8p9yC
ZpnciW5yWRxYLiJkyYptmaq+Vsn3WVDdnV+mWccxvS9+meEOsTIMrFBzaLpJHVhziNs1SwOZjV/l
IxPc2rBBpA1LJ9m4VSvj0E7ikPo3MO4CVnUlbDO3XzdLmqHzzuLIKLdIzJJ7VasR8elgdi/s9IF1
zvAyyTemvZ2g4eJF9dWp9dQ9P5/TYL5cn0d2uXMsU4g4KtA/cGvpPSFPZRVeZqGn5omXN0vg/flN
j2eBCKoFIEi4i03vgqBvKqq61nDoWHgFvLttRdCTW0L6zG+ST0PTz4/CoAbptogkmEwShN9bPTho
Ze2fn7clE9x2by0B2ekBm8SIGuAL1LzOr5lE/qI2xc87BLjX31PGbXdJJspQgITaZbqAdo4r/Gt1
fiDz5/bTArfbRXFUc2nEXGlD4Xa917DSa+rb80aWZovb3VYf4hXTg7BxbJ8qUWOrkDXjwkDmbEA/
WQTxCrQLvojC1PjzQyPChllPjHKxXRkLxNiznkHBn8BLCTJLX+pNoC5N9XQyId2WF/FNp9vdNcAs
ByFF5T1BFbCxk+1SF+XcqTk2yu00cKbKVatoqluSi9xS8pURFSnga8EOtF3Rwi04O4lASqB5AbIg
Kn+tM7ADNSDnU91Ov63zN7MPFp4oc9tN+TTAX+hJE3RVl6hwrmJ/kYNiXk7jLWnHhXHwYIyPgwMZ
B7SIIQ+FxwG34xTgr8SS4joXQm+o8BSpLiHA1REPfGtQo4sh8KewvbDEOTg3f8dmOXfapIWpZ0Wv
oM2kqpw4OzDIMi2MbcGGxXV9R5WYKpRCJHZMXtKkhNTu9fnTOrdGR4PgS+5jT/Q8NxGcKBagK220
FUgAv6AuHNjZ42SiWQaYXkVSkHs9ddPhKDYTEgPJZN96jRASA5Iep7blCc9Zt/3Zwb70CpjW/eS+
m8j9UJtAwhA4FlxEpzahGoXdPaQo60iyQ+vUEaPnEoxQAvSTmhKypktqPF+O76lBXvhZDNI6kcQC
RDLxwF7yPCErRtTERVmo9JKqhOLJ+dX7+s6ZLOI5jPZ/DcqiPFpH1SIINDWomwXPjem0mxTCnHpk
E2nFvI9m66VN/2W/nBrkATtiimKP0dejmzVIuoGDSs1EW5Ofzo9rzgrGM7XN4+Fh8sgWRhLRkBiG
lXeWLRW1XY/P8VJX6JIR7r6tRa2tx4qNbhdHTklf2+atXOJnnrcBkCLcE8hleR+Loocq0SYAmiqU
bXFcgdHXBfnagpeY3QYQnP1t5ounRZ2DBh3ma+xsAe2tYAQNt+OBBt5PUZvFN/3kd/ijdWyQe0H1
ldIMBZLXiJvN7dRtT+10k/wHGZIvDhD77cgQL5+jyUkLDNQwunEkvNUhWi16NV84RUs2pkU8CiG7
hEELCeRWbt6z7RCX2zYQFjDbc57heBjcXgvkJq7CFiZK+Qez0I3Tv0OP0On6pYLs7FjMScsDiXe0
WHJ+VpRArSn2KGWjZ4NcIbksOrmujwt11yUrnGcNrIiopIYVyUgA+U388C8Kr4IkaMqI/x6HInLj
MLWKaj2RRrcXyV5QtUt0/7vnnczsmhyZ4AbBIC6cpyZMGMk3aVRtpbyS40ulWcrSfKmRIw2K4iae
sZP2JKTEuP0VREkzSA1FMbMWDlpIJkWxIV0PVS6gAJS2ayhxuFo07LSRUdtKyyXVLT5PxH8AF6lQ
qADrcR8FbkNjJw7u4kGwVZRouhsxek0QMbH65fzczlk0RaD7AawwNHSonx4pQgdq4f3eoeGkRmuz
uam9ZpP5S1XBj2LZsR+aRnZsh5taiIcWKUmBCkuHaG+MO6Kp68zsbar+GNrR1vTuRu2eoljzLNo5
QnSl9Jdx+SyMz2Ji2Nq4rqqlNvK55QaACVwoKPJBWewjcX/kTlpo6rapBeXGZEM3SOj68cpYye5f
FtYFVBvl+SNDXJI6lo24MaSuc+u6NdZCVUjfIZC31CT5JWfMm1FO13IYqiwtUqzlJHovR1tN3055
zdFrHdAblqkr9Ha7FGfwHoY3Ov38aBI1ZgqBMsmNsv4xjyMPLVoLlyZ//DkLHyDRIwtNUFcEYNbA
1WntjNL3Fi1tSZLaZIn770sVirfErVOahDTuVVgCF/hKB4+B9CjcpE7jT6zPiVdv6f2wXmLw4Lmn
+d3BAwYNmeGWjgegVK5HHyJ6nmB3K8m1ADxrHOT9v9cfVLQxoB35gTnBZXITOiKKDsMGADgHBd0l
oo8vBUh+IvhF1UHKaVJMhHarr0DScpOuAZ3x2nXlphvNE33UWLZp/ptv+r9e2f8L34urnw6h+fd/
49+vRTnUcRi13D//fVm+57dt/f7e7l/K/55+9c//9d+n/8Rv/vrL7kv7cvIP0E7F7XDdvdfDzXvT
kfbDJr5h+j//0x/+4/3jr9wN5fu//ngturyd/loYF/kfv360efvXH5Nb+a/jP//rZ4eXDL/2P9l7
Hb++5P+4fckK+Oaff/L3772/NO2//hAk3fwnsF/gxBcnFl4QFfzxj/79548M6Z8Q/bJktAMqAIZN
DTw5aOuj6dfwIxW1PAskY5DiE6cGbCQCfv5M/SfoG3SQnMnoFdEssIf//saTZfhcln/kHajy4rxt
/vXH6RFEqsvAm10xwCKJpAc+kLslwCkkov6VCrc6K1ZCy+wCjjptonVs3R3Nzi/Lx5ZO4/BfloAc
kSUERniGcvGXrg5gFQ1i4VZAzx/0COzKuqRx7J63wr1yP8xouPNAnCMDD/cl1W+mdUx7UerujMsJ
yhQ/a7vIjR1lSw8x+mT/A4Lg04v2p0UdSySbgHhA14u72nGLAeInWt1djQ5dKBgxV4d+587yOr+e
KsC2bMu76hIcWE7sL0GpZserT/1XQG1hD/FXHcjBsz4lIr1TQfq1pXe5y3boTlkDEr+ium2oIDFZ
etVzj51fQz4yyrlTCWmgXjIaeteitqc6OSgM6Vp1i03hQpXWO7+kH0P4jDB+WQNmAuiWD/w8Z40J
rSq2ikTvQEIz2MZlsSv3HTqCqVsc0p31vdpm23QfrLvxkB/oYblGPDnFrx+A9z20kY2JY/D0Jmxq
SxIKhjlOmwvS7lsI/Zwf4pIBLg7ujL4IshojFMDooxb3aH04b4CLIH7P4ecQuE0akEyiRVhOm1Ty
QTnp94k7aR187MrL6F6+OW9wxq9oaGH7PWX8c9jMTT0tdIxoxGkX0cIRy4/9WDlZFa7PW+KAy1+G
xmsUZZVJSqmCqd4BG0HmTBzWApJaFKkYRH6OsG8uAttcJ6ETHJZCTU7L4at1bnNSwko1a7E35FX1
gEZnMJt6ATJr467bRy7qwk/pprpIbkwfCuVrpEIXYanzLuBorrnosLOoVcY5PqFGJ1z0TQI7E8Qk
GIDNqq+8J9tlUPvP9P6XIwHkpgXMlKSAVPH0SChqaMpN3sEDpKod9GtLX1vBHSh5Bls1ejsNvEQQ
nDrOPdYfChmcb8N3EgIVbNU2etsctEhBlct0SGF4uZW4Gn3UFeLU1UEu0lWjP4EnzA7j3g6mbHJD
/Q6KZkNaO4MJkjlhrcbldSzdV1Z4LaZvVv84juIuFr+l1k4oEjcD/hGMMOA4eibhD2p8jyIQmfQl
+OFua/UxCRQ7Z2/gIXCTFD2KTf5Qg96k7y/UqHfq9EVX6O1YZFD9PEj6c56koBaN31PzscgKFNFq
vBpjNNkqynoIQjuPTbDfRXstfpECzY3xxAPOX2x+DMHDmD1rw6YxroRxg1y8nQdgiSk2ZvaeKF5s
bBVq2LKx7ycsjclsCyghRXuOxTuDhnaSV/sO6dKEXqnFGyKuddHeStnFoBGH0nIHsgHb6L9F9CZO
KZDXJQa9L3Xd78H06pjU3GbidYSRVShoZDp6D6QXkxVeLkY+NXsHdH6+YlVOWWurpLorx26n6I0v
5OOVGKOkk4MHqykzOzelizESPdpod1X7qjfoas6Ut3owDzX+TMb2URE6prRGoc7OATAhFKrhNHDl
MdjKnbkygH5NZdmuM83OxsZtpczNMmYnlQgahNHXpBqbJ9gPgvAgsI2o3gEXYDhWq7hW27uiFGwC
BY6keBISZPGibp1X9SoMFUdML7Iuy+yOEm+SGytbdIHlCcpRfoDCzdiiwaJT/QiEpqWk232VOgla
9fOqzexi6Fd9/0K6b2oOpK51mQygcUxFJwVZoWaSbVIpaNEoNn0wUTIpW7RuXKf0WQkCJF3lyray
4dAawYpZpmMGmT/Ixpp03yVLQ49UcJUm6EbL5G0ti24O2kR7VB9EyBK17V2Vkas6z2wL+uIqlS6D
stwI5eC0SeaANsFWjOAqAZ+3RUY7BweYAJk+nZZug47Qtr6tu0vJyi/UfrhjTYpvlF9H3bgsO+oA
33ivqOCmpL0vpJodW9G+L28j+buKVvARd5fRdA5jm0QHxfJYPqHED/UX2ZbaXVVV4ERPLqQI8I9W
d5vAcruK+mzIvJwoPs2tddgzCB+0aysCZ1pR2UojroVx8CUCNdZxFej3sSBv1PCuC17SaptiUGMD
iEf5LTG/WbpiN/VaYtexijnKkGupsXZ1ZYtBvBla0U6Uqxpdyc24UwIAxLMfTfFSSOaKau+9mjxL
smEjkvSi2vSlTkYyT7qsLO2itNS1qqEht8suaxqvJNAAD6FqF+GDRE1Xb0sMOdxJoHxtR1BwsLsh
yhyzER0ZXahV/q2tsq00ArXR9Hakt+smb+ymfUsbcN+i71IcqGtohSdXm7F5MHBu8qZ3lGr0mob5
AbDsFutvAPg8COMriILtIBvAOwOKFjQZivU2BxScRKpHc7Yn2SbBiNs+duviNZFDNL3ciuShj0Ak
iv+PWdq7HAGxlKdrWQm9PhnQ01FZq1hsfUun6zyIIF5CI5el6QaiwBdiLdl5G0C1NfFU+LawsgA4
j6+g4+ZIEnGq8rIN2a2CAmZR9vagIdseSm5YRb5AUqcKXoICl1UsruIOBHj0ympfSbHt48JmmmlL
WoCusO9tqjuGWdlhKkO36XaMtyZ5MWph1Q3MRiu+nTQUiZAGynXfha6zmbgKIVYeEuoU4ls1hE5o
JnaiQ2bKqKF9QkD70LlUoY42XqpV4TKBYr4uiAxcRm3sh0hxBIIYvhkuGJZEYxrKKnQTwtdVen0I
LOLHybcx7gGFYnalQIYYWkrljzR8E1Bin5ACSPpuilBcFwUoipI9terNmN4p0uVYoRFgQM8uPOu3
LPkWkBtjAJdcf1fr4aatoNopiY/Ab3sCFKOasIW4Zu6FJPdLYReQ2zbfmvCM6YS6hidouh3DpVeT
ASVWw2nb11jRbZWtg4B6avrQZcRVhyfR/KEh/jI6j1S4CMHPEDBxa5ijHdbUDxoBvI6KPVTWJo2z
bajkdsaecPrsfnhqwAo/UM2WK7aSY1c1UlAAfRODt0bTbQsu2UDbQRqmaNhySQnBGfxabl5X4cWA
7TF1eJcF3ibV4FnMckBFDiHcGhLS1GvBwFESlHm0xJG1lVa+VcWLZgSOKY9OyADhQ+YXCTs5Tzei
mQE2DyeiK5uiUuECVIeC0aYaUSEVCkDpZfTD4OwA3ZypFw2EuqtNNDKHqPdZBd4iea2laNUh7LqA
y87LRzPK7AG9cJHcX3QVqHzl9AGO35cnWeBEWJdN4KWFZUcWgJmAbA155FhlvYnKyyZu/E5cg9zG
q/CpTbCSjE3T4d4voKoHQFTxowwv2toCGwxougU0FqivGXrsdLw/dWKBZHG0iQK1ozgfndRE6AZQ
Ae53R2PjRS51O+hqunCOO9V6Jlm+jyq4Agr1oFj1hER0erlfVYJhSxQ7t8USheBJw4XOrhIwWLZj
Dn5OLwbdqaJcV2W2V1LYLuKNrm8pIG8jevq0SPFJHrqDKTl4itsmLbYdwVbTupsuQ3NTTLdqZ+1U
MGQrjR+jYy2zBVzaIZx1pB5y80YclYuRJG6oCocuGpwwblwK3huhl90sfaFDgiXSNya05tt+V0N0
SYtz22LIavyZ/5h54c8HokdBIfeMqdW8SUozpHfhQ775/9R92XakOLruq5wXoBcgEHDLFKPD4XB4
SN+wMp02oxCDAMHTnw9XdaeN3Y5T+2qfVVW9elWWLSSE9A/fAPHplQ5JMLy0A0SOvAKLHF7CRX4d
fr8bcpHXaHrEIDncizMB18xQlB0UM92s+cHLo2xLL4vTG93s59fvN9Ty2qzZ0p5f64XqRfIQ061Q
tbViT6CdD3tZA8FZ5mEhLmXMb4pA38TLSy381EFk03Vqd0Y0uSn3QzDnYNauvSqOAHIGEaRF8hUO
wlVxUFY66IjKj2HjrIR32bfw0mtalgx41BZtMZQoGaz6vdg4YRFCl24XhXONXONwVb80/YtDLlIU
WBoVNTD5c46WHsrIhSXVdmYAtHt+fiM+XM6K5l/53YrPOfe74nIeTVEVK3n3lhaKIyqTaw4xsdn1
S10P64stpkvjLfog/Qhb3gyKOHMZKEBNJJQ7uqH+LIbHQmXj/P7+Y/u6KvJn5y81aqhd05pWWXdW
tyUsvjrcQ1sDUjX1HdvOgiGtr4cMovbQFXPuczCM3foCqnaB+vk79333CJ+SwM7qFYokENDNzYB0
V7gFagrioK7rS1n+lyWSd2Mtzpa+YQ6jHV5nsVdQ2TMgoNbvyEEEUzBcI55fXYJqLhpbf88OcvqQ
YUFtD6qsHzdQw5o6olYkzn/ZMOKKOfAneDr/MM7Sg4uHZwi32pZX3e6i7fICn/p57EVVIZ8S6RSy
ZOeOQ8xApa6gR6VQEbmdDe1sTc+ClAEFYRxRqySbkr6WOn8cO156VaKdRUk8O0OMlch1ksL9Oy29
sToSmfxMlXOTqshPy5s+NW4ic9qK2tg6Fd+BhO0Xhu0hgQ6mKt0z1VjnUxTCPj0sOvzQ0IhftVAR
IGd3Q6Zsx0G9dYqbHMmTnrwq6anQpwCORNC4GBRoYK+t8lFvOGL7VZ0dp2EjesUtCj8bQieeweV8
cM2IMFeM2L4WhZR1lYmjbbYPkvRrGHg9sbg8iFrue4LFbu5Jrp80FddzbT7GBiapv5CqDZPZz+ZU
j2StO9Lt08ZlVgOb6tiPQa5HOuY25aGqfkFqzde1Of+Ay2f7UttgJnQ/lA4mHoSFcZagkaac45YL
hCu1yxBe2ypQSgLowyQJMnih9ojLkqq/ymFA69JpeJkUJC0DxVzz0ZM2rG+rSxjpLyvM73bi4vQ0
k0zjeoGa9vyd4eAMZpJzHl6yq/j6MqV0tiU2gZZZ0i8LmtnVkNfiLB4jdMn46Pao7k6bFDwtFykR
FEWbNdvDLOMo76BDoa/j64uf3fxZfTq3/zzEEm9nIRJDqo2HiK4mFPAnaKaqm5mKXK6S1fdn6H/5
zP4z4SX0LpJVnka0Emf5CF3ngG4pZCDlzjoBJnQ/H5/Ny0Xczvzpfje/xafNaAupuKnsznUwBNlv
vk0SV3vim2iXXuu7S/XJr7fOnxkuto7k0uJwZxRvW6eFwOWMAoC85f/oeH731pa37Vg0TFP0t9sW
tRAT8tVlCDnNLb2OHJedZ6XSS42Bryu/7wZdXLmmCtE5QE/FeXbtttb1abyCjZSnvNiOK+9nsazC
s0D8ds6IBL3v985833z3GpftLJulTElxOxQbayqPvVNej3V9aIzYL6BLcAlm8WU9/d1UF1dtAhBy
iT6jODtltxUpCJPGFc6pvcEvwKS+7hS8G2lx0cItNYbjpSPO2SY/zQ4yM6FQuYJzDNpYyvFiaPjV
94D2owMILEG7dAnN0e16stokZdihuHveBLvgPpmiwjYTYi83zL6K096Pt3hxymiKXKltgbhQ9WaO
WHE9e+Q8z2bv+TW90HghX+0TGKPOjF/dQk9y8QF2WkTSjlj4ApLhWWnTh5iKbj3YBQoKCoJ7G9k1
nULIL7i9ToM8Xbct3xSqWOc2u0JVZVcWY+/2tdRX0r6CPvCKx47mVuNvvTxT89pOSlegGJpnt1P1
M3MG1xnTgMh2n9bTtVBWpq0ESChRdgenRakf1FIecFldOAHmdvWnD+L9RBcnAIR1dNKWkp1L65fN
dQ8SNhV0KXsUKQY/52STSuexGSAkPnbXJEpWVsWeoXG6r1E+6Sndl/j8XKbbezvTN+rg+HrMtzzV
rlKzu8/q+DGK1a1BlJ902mlJl7lG1PipMp15XYSCXEJsffkhvJ/Q4nTRbWaZEKllOF2yI44z8JKU
A4WrvRqWgeDepZvhrVG8PFLeD7jYmcxRqq7JbIYjJV4/UWgBM5dtyYOzq25LCD95z2RLgugRscaK
+33twkMKke9L7nfXt2AQ4az7/oz7ss8LaQH4OYKDYaPFjHf+LodCRhP347x5FflgaztbnrKyg8ka
CKsT+OsR9XTubBOHeBZE2/T+5cL48xK/XxFQ28Bd0tFgIoDtaUvhe7sXeleOvXULQb9j3RM7hGFY
oKG0rjfklloAJckB0h7lEFZRv9UoC6RSXDcFacE56I5SM923R/pHOJar9LnhLX8VH0ErH8Ev/9+h
XeaSxH+qPTOY5gPaxX1pWPf753uYy/wDf8NcqPEvmF4TUAvAQge9bRaP+hvmgj9C0xy4D6h5zCCX
+Y/+hrkQ/V8QZIEKAtS33xw8cDX8jXLBH+kGLMwAq3/z7Uao+k9ALvPt+GcfmSbAqyjSUwr+J9Vm
QY6P+7jumEIrKZpQavkmMfNVZcMvNYrQLksAZ/aledJhUdHn4yG28zXqSSsVyAkx9Z6TaFeZBXcH
xXDr8b6fcpjj1V6JEmqSOx5DTy5q0TZQlG0VF75DfhviybEKV9bAKCTxQ5U3d11XhlFNwzjJ1loD
PPDgWRkPZTX5gqJDDa2YOBOrRCQPsdGCfdb48PlFmsXcCD0EhZJVJske+G7irBs6MNeG0pKTjtCU
YtDU1svsjAvoMXL6E/xcwCFXgtwREElcEdSTBcMRgd8Du/ELJ8THsOTzwi5uN8B8eqgwtU0oatBQ
R5A26dHosqCvzfDddjv+9bLew4fm6+O7V7i4Xqq6yhNZ4RU6+lHRf/SXfLCNz1OxQeFAhwAicaD4
Lc2Va0spWz0bmtCOr1I18xg6HHmYa5GHJmuunuGHjLLz4Np1fqiSHeEszCFSmGXXwm6hzMYCUuVu
UyTbVjGBaHzoSIvG5b3ExkmQxbcicmP8fIarY/5doh73jolcGfmyRW6UETKXPPMyUbrRyIOx4kEL
kltnxEGDPsCkAKk3M9HK3OXmtuaXYOuLGt38LrEA4K/gGwEiDKI1Hz+SWTEvqoa+CdEAwROnK/mc
xarndA8d79e5VnpomRqWxBwjt8SiFHoURni871/0l+/h3WMsIl2mUkLHGO8hcyIXlA53JOhMQOIL
SPULe+rj9fJ5xotQl1dG7ySxxLFAYFqnqW5kZi7MXS7M6K24+3HvziuL6xM8SWTWS+NQ9BOqQuRY
2VY/J5W5ydTILQY0dVm1UpKHxtnT2bXZ2DZqd5qUA+d90E4PupN6k4G1rlSXR0EU/Zq7E9+v9sf8
8N9L8OfRFje8gWZJ32ZdEwJD7iXS8vMEqjTd3CCPg7itgSEDlqaPT98P+/VL/jPs4kB2FDlGVY+X
XNPCNzl3uZ55bdWHRdReSNQ+HxwfF39xRJVmmlZxh6HAl0fvuXRj9vT9ZC6NsDiakq5RAWvBCMP4
1FhntAK///1fLxY4/kBUIVFaKl3PfMsqs3DIdtq1GJ9RdA3a2HSd6Pn7cb78HAhcmhwT5mCQFPx4
AKSWcCRrMU5dJK7Tr6ruXr3ko/kXp/XTx2CDfmjOovxkiRxqTUhhqQw7jjU5TjhEbiNuutTe6JPq
A3zhlzbQWtPkQsA3TKHKCducKZ79b8m9BIIorqxX3UyvU1gv2U2VuZ0i73rRoRqXovespfhP7bkl
HPVrpTD3TN5lubo20LlNtNwrk+Qa/UmfwRemqMyVWv2OxRCqqAF2zgQ0x7Na/1YM/LxVbZVK3WrJ
obcL1+YJOnyDZxTuMAUK+d0ad+iVTM1GmOAhG7lfT86mL/H8Fr7uGl+N4qBPWIYxSqgDy3CEV5tI
Sg/GNX6UCr+Z7mtFAwAoWxdqtxbDqqrUgLfFQS9fAPTX+K+0sV5No7+n5nRrR/IkLGgkHIZU3nSF
9Zp1MGxUBq/XmiDK4KbQY+GyZCewcG0CEyze+AaqSykYfOAIBnZl+XQ4NujEKcNTA2yIYpCVOSCj
BN+lYrmXxwe9dgJskSMT+SFv9X1e/+4QQoB3fSPq5xwAD9yN8xSG0gwjbXJH5dTxnyV9jqenznho
cvgvo3ucsmMkC5eCtGBIx4czkT+h3cwBRhKOE4wSIKU2u5qkveuQ2g7J3VDDujPnW+qsdAb0Q1d7
6pRdwZ4s1AXfz9tFSX/XKQulmq0sIznh9fg27swONwUb4YnIzf2Y6L/tToaGHd0OMi68VLVaN9by
PdH1Kw6utKvEw4H0w21VD+vOaleyvo0SlIDHHdNbv6rToNMHT1fpjtlgV4JubtO1CuTSMF8PKd62
bFyLmx4Qq26HJFSq0PoTvxSW+SNchSHxmda/Jf4jNGtReR7hLwVgVICqeJA62qYWxsaKdxxfGYzt
N1n2k5AMwZkK7NGhjBGHiitD/SsiKKiXKd3aiuHVB/UsHcLHrCIB48wXvXNm/XVrDj7iEGeEtQXC
PtH90hNAHRrX0Q+8Cwf1qBqJO9WKl7XJibM+JCCcywodfdI/ZrGB2w84GUA0p5z5vIvdJi5DPevd
qENrMNKvnKT36wJK3Lw4NJbxM1ezp9SYrkvKD3waTu1g7xlCWdV41qJ4Cw9m10IQKrrnzkDtr0TZ
Xin8yLrrwb7lCTTA+C8xAs4Dpcmq9wwIpDQWEGVi9JSmvYXKcpCok1c4jZ+gddEAU/Bbi8AOE7gP
NS1I8fgW8A0iXhkD9IrhJKpRRNJOepAAHWo58EyjRyEunmlKUCTTvirydaOLHas5YAbVlYzLpwq/
rdP1wObXXFfwBG6mZa4di2uet1iHAUVv7kKPMEyVxB+z+8JE7lCzNQB52JAmEE1PEZoqUUeChBoh
H0a/iStAP7Ir275FcyOIVNNTVOCwZYTOjR60SuPOwaTeejQubgCG2wxD56Uj2eSxDNKmDAuqoDcT
3ROjWdOM+jZ2/+SMbpkEDGUdA60QZ7SuCwVtIQ7ab8Uqt0L3umftxrEmVxnZeuLUa4rJm2eY2+KW
tnLV60/9EAdZeWsCS4SXUw0H4GOOKUs3Scme7Ea5SUWzlW2010cNjfNhBU9KhaLFlAEgOT1leu4T
vAUTx7UYmwDkQGDebkXFQw0DaVUVGmzYGFERNq2xJlG3kamDT7gPAV8AdBCS3dwJbPWIQNMHcgq5
wuQCK+aNLINuPnr0w57YdQCdhFWUW7ukiR8cHFBKLvZMf1Xh0dmqx8TpdiPEj+Ah647x3kzjG0vv
D6R+MvX41HQScmtXld36ZETZEjLJo16GTVEATbUpoUnAC6gI4rgbMnlQsuy+gThtpiW7hvbXmsWu
pjxfdyZU3Mw00JVik7a3TdxfKJYteosIu8DJs/A3PL1sDfKN85X/rrCijBNKnh1vQjPlWyDAcHfh
MNChR4TStaoXIQMxMdYzX46Gq3S5D2e7wLCTXd6rVxDJB1a0PyrJfT5YFx7tU0C4eLJF+G3ldlkg
IGtCyiBK1kTXagRIE4CMZntf4F06LQvB0/L/YeixGHURepAuA0MHggChInPPMe5Fl60M/ZLGtTPH
eh9ij3kYzYDMNOpKcKyZJ/9u2ROrhU6FnmNyVuXSjq5NBdF2J46d2gRcgUyBdAJtGK7nACBL2mDU
DdcBKrav7ccYr6IgQaXXHvxnPKvb6UAVmsC3zzk6bI1cA/vK6Iw7A7BRagi3geo3wW+t1d9mYuKr
oZuB3ouTSM9CI8D5AYzQai7RIBlAkBLOkNwIzU1YiKs8DzTjsYoCYiA6idugqwC2sodwTACboOOh
IeIIRGdok5c0j4+J0h7nbw6Y+3szZo9Km/vmFB+L1gkKh11FfYmm63CfUC2wneGmrfSnAWIZVnJL
44m5spEhG6fbVlH9pAe+FtjlcaCPaOeeJqQmqg7DX133CmRjlZW9SuhMd53tx6z2BM8BTEWggYuE
ZPigAdz7fn8sirF/fzB/3twSP4MjMILFfDFvy4OKMzFpbg0lnMs49mTve6zxdN9tu5avcPZGzoXI
+FP9aObXvBWjKOgfkMP6uG+gmyHNBnTrkPNVm3ZhtUkOKTP3ovybCfKP6otnzvD3t8XF/7cS5OqF
z1y1dvmrPlDv/ndw7Wbu5H+vPt7yAsD68v9s2uJn+bt9X4Wcf/CvKqRmqf+CcDC0ld7cbFDL+XcR
UjPNf4E7NAtpw4EWVC1kuf+m2pn/mmXnYWeBkwEa6raO7O0/VDsUKOdz2kFBBHrHODD+SRVy2a4E
9dyBEjAyHx1ywJDVWOTaTSfMyKLMuu3jo1nupbmvm6deA2dDgXw6IjYWO57ApZjT346M/ZzcMbE1
HBhu2KCVpcdGL1YpMO7vlvKLytqi8INy6Pxc0OzB0YfyrL1U/icaSzI+5NbtXx0x5FDQFvEq6w3M
A87Kkzm41SV28eKLpig3gQiImj50+FEYNqzFN5V1Rjo2taLfTgM0+Cux1hy49cUg6TSvkwm6TFL4
rQMmhLnWJ6jAqcPa7i+ZYS+Y4m9PgUTURm0YXAnUmucb492NMDXjYMQOUW+JE6W+UDN6GExHRQYw
/mxbFRD/QTPXta1mIa3LDTHxr75f/iWQy5xVmx1Uz9G+RaMFYmkfH6Ee6oKQqMpvS2ZDwpUObZCi
suspEGRfc9LcsKF4xEOuUgdnbjvJF1HjAh4kYsCu0J3AGdIZ8UsixKEw0oGa8UM6pj2oEDPGuJ9C
zYyrC0+9iGCgpDA/NfwikMUTW/ukqJDb8Qi1zTzHppGP0PaB3kl5y1fYwK7tygDCfcCoALAEw4jv
1+tjgPJ54EXopE0Z09UcA6MJtZ0xBtoKneLVJUTDG9jlT6zw9zhg586OEZilvQiEErOmY8vq/LZW
Es01ZQ7cEgPqd+pPfTbEEF6cOreWwM0XpfWg1SjvR7gbXLVl1g5ineY60jvqmyVA0ZIl8iEp0zxA
kGutbE0hO7QfQHsaxxvojb0q2SDCUqliJGkcuQsMb2jbgGmYHGjdcVcYwHdXLTSGDUdegy8IlHKc
MoT+Ajr9EY3m/A82aCTpV6lRXc+CTF6qq+uq4fkmVhr7CrUYVI+t5JhF4mDCbD4sHLKpwDFe9Z2u
gcSTHYwGdkh1bZzikVugdXW7tFc2egcEvFOD3wQqieQ0TE0yoAqCPkODEmVcTmvkYcS1oxhNWV2X
Xu+w32USr9OanGpZFR63OiXslBi5h+PciTwF+MXoGp/E5ktUWS9jLkZXhRvAZurMes0HUWyTTGTB
yKfrsbOJ3zF7rahCbmLTwhPlWfj9tpq3zeJ1446Hmp3jAIZgLTXATdZNCig92a0Z25sSS9vnk++Y
DEXvi4fOQo7gbW+hq2mAqGzgLxijf/zkCYnHGqQ95aTl7YPSGtJzsqJB6mj+sBnVUDewt7zVQkb7
26Fqb0kz8YNVGEHjQNG24uq2IjpdUQVMmbiLb6AiCGaZ0QQKz2+1rLrFOfOjKslt2Wp7q4Y0hC6n
+8yCbdBQp4+1aaGS3xu3KauCmELbM7ftaygfal4nwD8CbN1WOwU1lqJxjcncOSUw7jwhKfhkICw5
VqSighDvzBEEvwwofK9Uxnsjgn5dZENMAd6UAaTQQzgdZiBSoabbaI3m6RDizewadJDWeKT5hBg8
K9d1q/Te2Mj71moSkJOQwTX1usQM3UHpUUPLwbnL1CGgExDdyD9OiWnfjkn5AtXJ53TKdlOcem2+
YUS/ap004I4hsSzZTEwwPV6agLIJUvh6VFwhv33VzObM2qj3ikrf87bVAp47m5gJCzmBeW0gfe5B
54cMvHnXw37H07tm36p8L9HnBEpjvIoEnl1F+R6205S7StNVfm1DnlIto3pFRL/uY3KrELR9lFJ7
RiuwQgtJPdAxBxAqabdmJzZWpbQX0qi/1MY+bGNEK7hTcSTjWp17nR93llIZ+QgZYfsmlTYs1Fgp
gBoxlP2kMcW382yuaqBqhh8dPajRA4SSsPS1jwH9NPoCyTfMAD1nJOxnEUVKgOSPgE6X2Le8tIdV
RzigEA28dUIxaMmNEaEdJORsSufEXXVlsUpd6dJudloGX/pOlXGQMg1pLO/BD+kTe/jFQWMDzWRI
cuGr1Yz7qUd1DVp9hrbYZHtZXrxAQZc/GH1ioLiamdsYqdkjzwja/SUYFiSeyFnNOuBh21rAGsxO
0F7jan9Xqky4nbSuy0oyt2h6sc64SFajwizQOtobzXb4NStixZNk4FeNWiqhzadowyfR+RGs/FwU
D/eKIbtftozhTIeSQZ3pJCjklO2Tomi2NUKaUMvoo50N10Ou9fhYSrxRFHvaNk5WjUVLt+8kuYqQ
uXtWbeW+gcDQayoVB3KfBDqFjK4NOicSaxXtFlL/1IpCP0yQxTuzjtu+VcstnVfQHprbrGxR5FHr
ftvKFHFS1OgHydi0b030kkHi0f26beINvNCtK62+QYNbBfPSsRlYWRIj2XMdRjHtgNa2HiqaCkQz
jcB/LAowrapUeJCTtoOyNIZAL0xnDalw6TsRhckZrPlCVY2c2wgUxJVpgcIKJ6rioe+sdGcPGhhM
tmTojGryMVeQEH9/LH+67S04YBILcZUxS2m9ZfTv4jOnzPmYqRm5MVbNLJW+JisolMDA9/thFi06
nMjzOLPe1ezTp+pLewSp9eaUxUS/gZtoimKyS7fdqgey1zcf2Aq0m96tN9VJhziLFmSBslHO3z/B
pyh8fgJ0nnVoM1rIUpbxhgqdZTIgHrlpUoKgZsRkbYNuLYMT7sY9G7cClM5Np42JOzNeXEPF7qoz
hsIy4eaN0+Esjcp+vAAIRP7z8WK0geewLaDgAe2Ax+WiZkJNBEJZnlinsjMbgCW0qyjVbr+f/Fdj
QM7EJjA6Qga2lEwrRxuijaNFUdGPUdartBPyhb+hOx8UaP47ggCvGBN5P8iyxsQcVbFqh85FQhTb
RsCY2/Hi3f7lVJDPgI8PsAss1T4ewG2R63bMTHqq7JUJsYV9C/vWdFWxoCVefhS5W3qXdaU/RS/z
3Ez01CiMzZDHLlNLxGENMHEUpaUnkIz7RrpMDC7FPf/9m/qcrWAkhMNQNJnRjJ+8LFNom9uTIugp
IQVakQThghzBW8ZVl0+QAq5Nm7s1lB4qc1JOltMKvyvtK0Rt+zaVZyfhMGksq00ztT/6ND4bfQNZ
6hZJbsJGEOni6ef3Tzwv+IcbcfHAi9ceTwNXnKqmp94CJ7qEluVvUl9aliVS7m1zUUgnYW2wJvjf
j6+dk9yQXIvpaRahGMHuAvHtOl2NIXDrT5fAwJ/jx3lO70Zb5EBWOcmklRjNvGaH7Efrwp9ayTyx
e47P4qfwbBV1ODe7uTTw57WkGjYZVJ+BhkC9YLHNtNhu7RrxxKnnxRaZ7Dqv2QuISBde2aesHPpG
CGKwvWwVR/IbnOx9Vp4aQzPkNDJObGjsuQ+zMuiQu4aod3KYfhR2e4iGcWPIHmKB8YW74KtJ4grX
YBNoovKzvHK4AIZW1JhkXb027UNGzib6Nt9vys+nxDxBGMbPNqroti8XMpl1BlFwPBkx9QZhulVa
XLg5P9Ys5+Pu4xD6xx3Z68gKMzG/K+DdyHBMZLuxo59gffi68uP76Xy9ZH+mQz6OhZRFdcacGqcc
ymIC/JwKnfikuyQIPv+aj5/yxynNq/ouGCjqFHcEsriTU7rJGXr9N9HRPk83iGXt52ydbCMefD+x
NzTCpyFni3v4bkAI941B8m7Imgw9LezEPKV1o+9AQTNPkyZbP9In6JAk4zN2P8oAk8rv406iQ9aY
ltfVirGrB/ajtSfuyXJ6kboI4lxsJlJbF7bSGyzj/SOilaFBZBlaYjBiRFa5KFQAvzTrmxHjRlnX
r/HPWd6Hr1AYMd+sbEASDxgL1ZAC6q6d25WCCs3Mx22P3W3zMvy6FMi8WVp+9zyLA1dWvaLVWUtv
QOC+amviOgakBoa1CV2BdmBBPfI7DkGVHCUN1vevaHVCHyC7q6EvmOqoVqTOuiSOV6qjXzXZDtrb
MDbbxMA+Tb0IGanCwVQPUxP7rYbuPbQPOwsVS76HuIU3zSIv5jUxp0OTzOdgZG4FiGCcSj9Lil2T
p4E65b4wBERCGpBu6zp1aX8B9//VF4Gg6S29V9GxXERNzqQpUlYWvj7Re9JgbqJPrl5cKh5+NQxI
aypE8qlNcFp9/CL0XlGUxkrwRVRyXUzPphGFF6VmvxgEqqkQqLcAjpzdcz8O0o5MHxlq64gAi0A0
EGhEcLajDmf//MiCSh4q+LpjvukZfRwIQjX4ooaRnHDPAkCbWcce0kNuozrrnGnnqU9fLnzeaBYs
TxQDCnvIvt5wn0uFRlVJ25jGgpyiHuQDlaCeMkYAzQJEiw5zFyJNHd2h68LSqgNTyEssoi/ugQ/j
L040I6p0FDNQJWMQbYigME/G8vn7Oc5v5/3niHvgwxDz2313gtGiiHLN7MjJGCFBVPdC8Yyh5OtG
MVEb0KsK4gX6XdJzBUEqu5A8LBl28y2E0WcyIW5ymEcu9k4npKE1rMQCP7HJUwNYH3uoCawyZFjX
7Z795mGxih++n/JXp/b7Ud/ii3dz1ivDzLMey6qMg7XJhDmc2wyWMtjG0hOJPEeTwWBUYI8HNbHJ
Jqt6aKl24yuiCSj+jKhxwd8VarV9s4lEFVBjvHRqz9fv59fyn4VZRuy5zgZp24wgYOxhj1WeIZ+x
hgGrn+/qF4h5e9ZqTjehE8NANc792Ken71fp67335wnmJ3y3SHWca4mJtsEpZ6+mdRaX3v0Xx8aH
l7AICqaOgZQzYYZ5X7/WVgJEX8pRionkhdLtfKEslxLdvVnHEtaGn4wNakYbSYuMnAqUZq4rswfg
S1SpvKPcPJnx2P5Q9SH/AUlg9fjPlhBNLAKxQw0FNQg/En0xRS1DtdOAPM9NPDRerYJwrdx/P8Jy
Ed9GQOcRmRaKxUBmf3xJLbEoMFVsvBEDzDQaEHDiHtoe0d33wyz3wmIYaz4n3+0FJ8rVuiZE3uiG
OHUme25s80L09tVbwkVl4qSFrCl6XR+HsPqMpcM46CcHQmJ8vLPVHNa/4IiLap9P6IlesoL4KouY
5ThhZQ6/LfVTFlEUmgGrk0lHxNatqrx81Rl5dlr12Zr5ECgYq3G2nhh/gQvChev/U3dzPvdAiEEv
Gi0F/J/FbHne1XpR9vrb5y035Bc6NB4qjG4DOb5hd5Gp9dVFhuzfegPOW6a1GM9qUeDVLbDjB1H5
cWKtrSrypkzbK2rpdroTqk59KNMRmmcXjpHlDp1nipgA/8wsx0+NwCiNIrMpqXbK1INqK2s5833L
i/4KX0wQZWXAc9BvBG6KLqJcKjs5xFOtnqTB/RIyP31Gd6WpPkJD1iNQPsqAWHQ0EHYa69Il9sXY
VLXRJkePHEWwJWwozYqhQvnbPIGoGnKI+Ti6qxvWjtBzVJgrBepf3L4VziV+wlI1Zr49UcOHlC0q
cJABthfnCxzqiB1LnGIpVaGiORK3UKGiBd1bt6HPrXYfp3bQQNVLaydfkdCGSsaAJdMBmlYF9IIS
S3X7zLoieh5WDDJ73VOXX6VNDz6B4Q2gFxVQMzOliiK3/IeYnbcMdM7XACeFp/jnDqpZR6Yos9Q8
OcYJUEBfyNNQGrmbqjsGfboxCyVAD1mqbprstVLERozWhavhi+AHj2ACw4EzGgWyxQJmWs3UAqjF
E2kHzHlP4g6l6g2DPWQJ3Gw1nMTQu9+fpW9sssV9hI2KPBRwCgrPm8WZLfGvZDxi0iPNNvF0tNPK
N0rLbarGc8rmp81sL4mehzQNIVURJAClagR6oTpgFmp8KqElJabmio2GV9HYo84UQWFir9bqhSN5
eeq/ba8/D7qUWpiczHTKkhinrudu319D/+3CUnxKBnEp4/JSUTSaA2ywWz+e+nFuCRO6Eih0EOM3
G4YB7eWa3HW5fszzTmx5r63jGIKg+aSt0RAz1uoQwyrYHna0R4Znc2hr5qJ6xf0Y5jGcAIeBHEaV
PkGNefQNtIJcw+gPBukeiwh1XUrLFLonLXpI9nUZOy+VIsO4d7atYzEA143yJXVA4uOTQjwJNUbP
lsSEq5PlTnyi6HixILG7jSMgRaZTJXaHvriPdfEIPZYw5c1wSEdAKrSyAl2oe2G2PCoDxALLWXHT
ILULCu9R1N3kc1J3nmEAPdCWzsoWQJArhfAnrTzi4deQ+L6iHHJ2KlBkZdXcDKN2rXPLo6V4NqHS
5CqKdaADCVOr+NHW8CrPI9iQGePKKTqADvl5hEN17yhhnWTbmsifOWP/l7QzWW4b5rLwE6EK4Mwt
B4kabXm2Nyw7cUiAEzgDfPo+SvfCkVPR392LLGOKA6Z7z/nOe5O3t565QNEMudwO4UvsBuwWnI/T
adk4o/6gwKtUk39E5/NeZMZOOt3BlHMTCTv7lY3kJuUi9ukoblvbhwFt0mvLrSMf6U0CjbbCySPJ
WgTk+iZi7ctxCOm4AImIpBuS/xIN2UNAfuvmw4pWzhalNMzPAr2ujDlRUxBg1Zz7mQ9DiOe9aVz+
MjQDShP+jL4v/p8PDGypjCLI6+nQSO+5t1wRYEsem9p45xgNQNzAxoM823XrF7dgCk5hmtk8rEXb
bhyUxSKcRk5TkT+CCJNj6BR0w+omW7UA9aIVTJC3NjkckNQ09BkG1zSm8GTyEnoGD/UryDS72ceR
3fQebOVtihHaj2qADNRCP1lRC5HOLswCOXmiVBkBSTON04O8tXhzC/TO1hA5DWYFpwCYdTCuwNQ/
UwXUmP+qMwFvlVw+hhFMPLdw98XkrVt3XJm22qRFrQJsyZEUTcgDOauvaed7sUjZEDmecY8mCQto
md97S/pgu1LcDSm4tSj2weHhb6eqWitePvRai30thsTS/N1vYL/wMuu2n8RxLhf3KKp8hmt17O7M
s1sDSu4IXuoTG9gty50yUR4vHlVr3ZtU3XWufYtSxrtvLB/dAC+ruzxYixEXMKsy9FSjbprxzbqI
8hJ2Dk21PcToK84JdQcz6PrKOjh9K/atx6BSoiU0/L3bhnPulWt3OUeyjH4bG8pfU5ENL2oa4W2f
UPJtkCoZGOcHKPT4698Tk4Np5+sU/Xu/61MLrU7TBJThYlqCtoA4yvKw3/Vk6BSQ6rq7miQw2V5b
DM4rzOWVDJjncLFzcPalhd22K+5MA650Puc1xypGLXtL3w3wq5BGgS0h7jsCT2CtExAct0gpvhr/
fLlDO98sdt1nnSPKoxDb/TkHMwWZllgWdapcCDUyFcLOOYE3++9H+u3Qfb4MOPfwpzFKoZm8WGuB
+DXgF1X65B2myNuOR/K8IGb6IJNiM0fjRt+bn97HvLuGIbtc43FdKHLxD4EJFBXQi+W2aM2WDhMO
YVhsfzOK/rMW8d8ug5YHDpiIZoBf/eL20rxvKymH+VSZ7gPQs3WMCfY0T2jUl9aBtvyxrto3T3ZZ
+O8H+5fXZ5+98yiMwZOHTcyfr6/oC63mgc0nyNcxEbYQAYKQsU+luta8vLzS78Xax/mMov72PXCz
MUmTpehY3HUKAnDCUaoFOVPTK2Pi25dyPqmfK9WoKZ69D5cbJCpYPYlOG3djN3jrNO9IpMZ2l4/L
EKBKDIKnGztExWLOp8Ag6mlsrOUJ7r5lA2ewsyXZ+NzjWBzbKYfNjbvXzvXfpLrnX4jfaJ97QBSp
HRfHKVX7LdWNadx5h3rDk2JXrxgNiqSMzmg9694/lMcymR6LG0hJ7Gsj6fzXv84ZuDr2TJgxcGbF
AfKyrDBl0zBDUEfvBsaOg1Bl6I2OH3TGDL5u7rBtaqt+JbKaxws8WaYBNpm0+2upBN8/B9Rv8MUj
GwQJT3DG//nhGRaYAePU6jtzvneojh3sIua+uHK6+lYXQIISvjnMTZihbP/yZoGT7phJiLqDxH8H
Cd7a7vVmySo4HTcONxLCr6ITv83+gDmYOM9BdYOAM3hw/rwxa7YonHnomCAyY1086TgPwY2CQiju
NnaCTEyo/gIn0BF90In7kCf22lnlMRpnu2vCk8tnjG79Hz/l/FO/FF56YaJj1LjOaVCr1u/j3kAY
onetR/StPX15mYv1rp8Bqe3BEz/NW7kZbrLtuMoelhiQYyCy/tdNs/PVfNQD8NVgSkYG2Z83NXfd
kmfogZ0AVAZ92r9xX9S+irPYD3tACgPwcHuQgjewIG7M13/Plt+qPpcXv3iipYBMUTV4ueUm/R99
MFl3YR67V4bptwXh4i4vnulMLKtYFts6GZAmATyTZAC2Wsn/9zIX7TQ5V1KVMrNPrmHF6dzEVc0j
4qPp6PrHAqm6jIIYcn2SNvCSvk5CF8/xcvQTmjGSuYqe+th9MaNsy6Bm+M1PXV2nqX1bEi6vdv41
X8ZB64q6c8eFnjJjS0Yau9qTj0S9lXMTcgV61dCln52PwcpAPjbePXxGkNjdOfrsTWhDvexsT8T/
/pawg/jLQ/g6U1w8fIodLR3dMr8zCITe4zA3ewepXjFI2p9aeBG0pdu8Knhg11A5Qyz9IhbsJqui
35kGbJl1N+5b3ndBrpoXf+irePQQcCjMj66bvGApYa5bqN9EOD6PMdYiHtR63tFFASI9zT96oAID
q29uqETVS3f3kAc/qILdWml28Hlax2mp8GvYvau6+6pwIAKp3bfSYZ9+7RxopWWIqh26WrV1sFPv
vSTodp6PGk47rE0EyGrLehkYokJaD/SWsbnlOeA1QjFY1bqYZ50VO1onrHRBQlfLqXG6LbxqcaYZ
0Gl5DTwKt07cEwmXSPwbkTUtBYmxpJ6K1AOqxdp5dF4CdC9HyEX6ox7KU2rSCt5+g6zbSXuBjdBe
MEPNU1b6iV/zJ6D18DRTvi0GiDwbkVvgoHvbgtYf50V57IoEO/tNdvYXMz2VwdC028k3YUNVrAlM
Pt1AJ49IBzKDydmkY2DZEMe1CFxocLgJJqJ/ogqAqrAaAYR20wVsK24hL2GIzWmZwda2SMAHBbbp
uGV9duxstnWH+b03CeLnLfuRp7axLmllnnvYbO027udSMA5zr65WpQTMTmanlhsb3nVZIHN3KxU0
yMIgd21ejndV1r+CYm7HWZolxjQdmfTfegImzMzu0QlFQKk/b4dh2WUYArrpynAuFLBW8BHPBNUF
r4a5L4cZN+thxmdyWY22tkMPk9/Kqwz4aKbGC1AY6yMyuljhuAk0tsWL/DCYHT9RYq61u7zpEeQA
f3qeYBGmXkfXla9SIIisNR3orzFPZ5RTBHKCHH6PwNkFVtUFHQic0hcLXtqUpTjfc/LSEKDnm76D
W18sJ1ljH0wM960orG3T5uwIcaV500LUmxhKnajqdob2ET9dI3BTseXJAnGGsP5QqW5BFoVlRJMj
VFBn2U3mt0agVH7wKwDRa18ZuE2WhXkPMzMD+gHpMtgVU0vfuwY49pNnyKNhtAl31KMEnDXw7BI+
DQffmq7IiJQNBXJPBcpAP0KulppqRPzHcCIpnPxqIemLOaPy4zuIoBAmPPeA+WMnylkbySltt4uJ
eAMLhWbZpE1Q2uNHn5d+1OJbjGY3q2DdzPUG6YZtNJT4tquSN9GAtIN9bcJFKhf/A1HFHeATgPiX
gKEgxWF0tlkL3gCdnRgCQog8AUToYMJAZG1a9B+MdfgmhtF5Qs/WDlNHfeIb7wFpQa2k8vvpg1f9
eyW8Iew7Did/rdr1MvY2oh6kH3hluaYE70qkUDNPfrNlRukGky43pLN+wG0Fk0uBOZdjthDEakIz
H44881Ce6cYkl8UIHpUeolRUS4y8IWMlUncF0NPD4njVqTUrmL7HpQtMhdhPtRRGYBUKhR0H4dFt
OTw13uSgaiV3VUY+nLJBQEOVd9CAOwOSI5ARM575f+3wNPXskCn6CzbTl6pIn+vcZuE8Tx91MT6h
2VNEuYboRrV2HQ2zm2PIWFs1WAer8YfNqKkF9zbAgwrOnqCxyKFDJJIU6qSQsBeA7wDrqDqOnfeY
O/yDFEYR8wKFIkt0NEmL8SatW4ycZt44JTzzXFAgFZxbowLq00GWeav7DwseemLyF36mzA9ddY+o
849C2p95WzzLDmRXOf1yzAEA247fOcR7G1z26hhAcdi1/plJpF5wuzMjsFBs+BQs6B+LDsflvo0H
oV+mvlfgA7Vr7slD6/AK2nsbN76wPUKf20BU6s13hvc0a+BBnvjGKIYBo32GH0fUn4A/P5nSXuWO
t3NyI6wcpILQniA7p0oPyvZ+phwkA8Sf+IuJGrzb/7R9+SlL1F/B9ejS7FT0IFHRVNzVeeqFsyZN
5Bngxy76MKcK0ErQClKAKFkDM5RgJZ4aXGazlgc0E82VKaoDhY7iHOg5xi5q/+ctYdBW7B6BLCZU
YtmO4tQHibuxc1PrkXf5qUJ2UMAU2I6o1+EEmj4CdPACPuhd0zlwCarll0VhbB7Z+AOy8xqXK1+z
WsMfD8YByfmrsAGvsicBX4xeSmQMGocJM60h/aNZIC7OQ22NVv6n6/EEmMCbPnOfy0LeTZnMESi1
wPfoAx5RjvoRghu0zriBqCUz3U0GLHd0QLiNThHqYPx0LbUz6SKRYNMiRaY5q/ldmKDBuD55NUpX
MLSeAKcGS4vCpixT8WvwK3T5ZzgGbDGca77lO53d2wokCSnVE2nVCYk0P4ZMJnPl4y+zTAd5O71V
lD9Sk7/RRT8UGVAiVJAgRZQHAj6GOjRbK8PXNG9EW4Cu0qZBw+SRWLB121Vxi8aBv2bpCLqqO4Hf
gjyWxQHVZLH9MqxZC51yUwaZb39ww94CZLSdNd6FYb3W01zEvgMTvFzqV8ZAHXLtct/o+halVTzo
ccIxFJxPisQ6g3CBzKl622NwRFZ6hpC6aWKBlBa6NUwKo+c/ZqAxNDh6RZQTWM0mTMFOxgGyMOVR
tAizRz9W4WHZAfX723xE68t2EnMx71VvvtSC7RxVoAlg9reTqx5chPwiimqpQ9S/bqrZegOLEKEx
04E57Dj61YvjQ2EJI7yFhg+NFttZ9dzLg7EzfnULaD0ELzTA2gTOylBt2u4Mbmleel8AN50bR11X
+xTdzxAZvMhGAWRjGfbES5+sQe2ySh2LaTyIyXno6yHJMOUGUy336BaSaDZHTD+oH7d8iD0DQja8
vt1gUEDTgPkS7cOg+gT1tCkiaR733bDXDrLTJjdb03yZA576dTihsRsMnCaLpwYscQTaBvAhlh7A
CNMttyNm49ln667HDNbZBCAB3GKLlkI5F/sizR5UXcSZkDKANwABYUX6XlZ+Mi94f3Ox3HhGZaBA
75UgAMlfrT2/w7E2rvNyejHaHoTDwrmHGtwMnFSiC2BVr3BPnACSW00NwF0lxiVt2S/YbyIQRsJ2
mO4b6TahJ41hNaYSz9qgP2a8BW2Z2NrOeQgtB96jU4ZKpjsDIII+9ZD1NMJ366NVE/hCfzSt2BBR
/RjzOta6fMg5B+opE4fWqBNsxn9hrflVNqgBSbkTLcDEo0TvQ5/04GcBmqk3Q+8D8CvUJ4yEPyyK
Tski6VPVwztrIvNqVWLm39cUf/bKqeEvZ4Yvp9/f0oAvR5myqPx5mRp6sksbvBrY06afqWfDWMiv
XOlvp5OvV7pQj0EN2fBs5s4JeMsxTOWy1Yg8snt5i15VJGv5aLNrijXzsml4eVK7ONxnRBG55JB3
LqUNaI/H3DeO0sKaVPln6jlPLcQcwloeJ895RGBQE3Fo/dANyR9yXZYrQG7ZYUKwbZiZ88Yg2GYC
+w9yeHX2hMF8B+vA6AGQV3gccWViOS4ebIGU4AxBe7sKK1gIIjQ8HjsPwP0Wu7CYTvDEID1tO6Xz
tQLNN8PD5f1e1BNUPSxunVHvlO+dNU9AwRVHCZfZIzpE7dqPMbbzaHlEuCy4TaBHBRmFrTG8Juf+
awnn68u+KDdgeRftyGbvVO/b9zMmGw4grD1BFiLoJ7pW+7v2li8OvrOpEcBXut7JnfPI6XKcWx/+
PUyu3tC5vvJlnBQD0aA+OP6pbqxghgtT5onMjpwVd7mzy8jr0sldCgdLk98Ys3Fl7FyrE10SRTiO
2NxKF36Xu1hDBp6/Zog7DweF7b4SzU+GtMmDEiOCDhCIYDg8+ff9/63y9+V9XuqhiIGbz/KW38mq
vTUBqHPlTttXiqvf9JcXX+9vrcLXh9zNxnRWztyBUhb1xwJlKsBTEV9CIychUYt/12aIay/2sqJL
e7Nz5xp31scqYlEZKSThuAgkRR1ubVyrbV4pw535HV8/I2FWqjA7XM1anzMHvA3gd5vuKg/gm+fm
v5+kYUHO4DAsUBfjj7k54gqrnt8Z6Tk8qzBEMtem3BDXQae+NyeEjnEd1QOQZBbSKKNROlM4iRrp
ZWN9MHn1siiKBD0+sQDcpuHaB/39QfzpA7gYT1O5qAJ4CvvU8OE2lwAQQrlaF/lrCe7fMjKo6Ftn
n7ndsbXyH2IBz6e3IpRkcNC3N/5EdrwA5z8dH2nuwL5EzNt/f/G/S4Z/lhT/+IWXocA9VDPQOkty
wq7xVq6qdRHyTbsRAVBFV671ff6CkxN6H5gqEa/uXZLLpUWXfoYb8FSMP2Z9FNeU49f+vnHx1Xnc
TnVt2ifmPYr5aUr3V57V9+nhzxu4aDfmkubU5r77u29staG/UgkAjU1gxzhFB3VMh8DfXKNe/GW1
+/OyF6PJAcdCek5DTvmGbnXsrsCeWDlrieoHYr7Le8Ah10DWjXuQMyP7XV6NXfrLV2yAckrdM4H0
PM7+fLBFJTvSwdx8ai2NqmgbnutLrJueBbsRhRsoLVcadad/P+7vHSHYTr9c9eJ1El0r7L/L5QRB
1NvckwfdjjWCVxFIKhn0Iv++2rV7vHi3DgHOter1uUWRJcWWr4sNi+n1UJbzlHQx3v64q4uXyUvp
NGJhFkr4bNUjjzHmb8gtQMro1l83q/PUn90jj5hfXwP+Nj6+PtCLXSLLcjUYfD5fun3qNjh98DiP
3FBDixUawXTgq//DuvPnS7zYqS29TWWHSQFDBjKfO/k71wMBqOF09x+sB5dNWtiu/ni4F+uB0IXA
i8QdZu9I1UTwWga4S/A7qKgIro3Lb+7wy6td7MdyXUyD9FLYvO+nyG+CKmnXxYH+7GFWvzUwgdaf
1ce/v9JviJ/La14sKHLpB8Sq2+5J/pjPxo119mYm7LnZoiYWVhuc+AMc383H/+BVXhmPlytFkxt1
48FuimkI2MYHFhVxcfKPCLHeA2CwVbhmtrKvDMu/TblfvtnLIHlbzY6FrZJ36mED8gY/nD25NhHJ
+e/neu3eLuaanBc6zQfqnpA6CRTlS22xGGljSe+e/n2hax/Npfq1sLoWXQ2W4ugCu2Q83PahOMsX
wJrF/q9bl2vvilblL3u/P0aFfTHlICTcbE1DpxiDcu9tuxuVQPAV+r+aVXb1kPKXPfyfV7ucZRbT
6E2GDYWxdtDrVQlbO4EZDutrTdjfh/Z/TKWXDG5TU0PbfkF+T6UpcsLEanp247O/26PB9Vv72/wJ
l73LIDo3LWje/1wGW0TjWWY1WSfh52HbJa34X8uKMH99vcLFm0rFpHVtjNZJFX0yUlAJShJ185WP
/a8fxNfLXLwiPnmdKVrLBsBj2IDo1gagmxycH2asd/1ueP33J/+3sfX1ahdLgOlYhfDm0T6Z6RsZ
K7R8jro5leJajec3E+/ye/h6oYvZfwZrHIUBDGJrjSNA0GzdZDx4m+XZ23h1wDdmaESwQYfkNn9E
vykyg+amO/wHjfNLb8J5kv76Qy4WBtIOWnrTeTZxaai8FSJIA+8m/ameZRnU6ae7/B+2Sl8veLEq
jFmLZiuHuKOchtCkH9C3bDxdhja7//e7/MZkubi1yxN61ZZdnjKfnGU6J2VE6RZhy3APBhxAlmcV
Vg/Lux1aOyfh0bWJzPgtq7t4w6hC4QDBYL6CWu3iw2VLlvsVZpeT5P3N0Bgj2GWmC/pPte0YHW+m
aQZWW04qyAu1KkX/hjIUgMuTHVI2vUhm3Es0og9UZncaFIwBsdp2n42BOWBIj0P6Mkx1Fppm26yV
iz7ySFgwQX6LBAprRZfZACGKL6HrF68EZXjTL278tL3Jvfqub4AMRqQwCuPjwfbGG4/zXTmmj6ok
Hwib2YHYtB8W/WaeaXKqqE9UindeT+iOkVtXl/f2wDbVwraTN8VqUXt08lcD/BeRgVcbjIO50xWk
jlVxdC1rNdU9LIkie0Yy8qnwi0N/VjkAqf9jgV4wmGux9XS+hlFuk3nqFT6avdINmkboh7KqCXEU
AxnWax6xwAIRMpBXPhcPnoHmJCn8NCQeOEKG6o75wE9GLsZffUbfSFe8ckboujUMKIlnBKnXbZKx
DAwV4ck4rVy9Ad4Z2ZSN3PVd+cNi3hTxWe3sUT/YkM0f7aGETZyLJwmUEzTjfAmmdshiKAtvajtb
ICGsYUEb3nOl/VALcmyZc6OL5eDQel/MMqkYv5UuBXR+XqGXNQS97a5cDVuVmc7rknR3cjKeweEH
Kn6B6R4i5o1u+jtFWDKb7ibv0pMr/fsxMyEiywhS0dcLVUfmvcELY411MuU5DzUU9TAZ7zpZiyi3
6LYXLK7NdoX6fHYgPWqtyDz7ubQZZBdLiuhTtNzQNdlK0Kuw4AKFXr4WTWuDC07CsnUeoUX+Zen+
hYzixbbKKXb7RgSL8iAR6WGH0BFL0YqqfIuFeQcse+2kt7LwExjXBKqYEGmzeolMPr9oPm5x3EW7
ySlgPSryjemoM6gYGTnAqWcNbCxTX3yWpgePQ7q8IFUTblsh4op3R7P0EJeLAOwQWZTOBh+ygogJ
yhnT9yeUQtSSiBEAeDHmP6BqqANS4KNEM5QJAzk7w3PVGFCIz2RfeM4NSsZFSCxkMJXM+7nwPEEy
sAi4sEvAA3V9cw5lBK/zlbUAByAPloYDbZALNmzwrYEJb3mot40DWhcaCfB68OC6GI0srgTFqToF
FoAv5jMqNGismfW6lOjEuiM22owj6ljQbu/q9JF2M75kUnKkRTlWNLESHTmB7b8GDY8sza6t+ENV
lzflwOoHCHx3rM4/0dMHJtn1jhUKrCsi3asHhfPG4I9pCypsCEehwwbsiGFx+HPjkEsFmZEPwyhJ
rC3HKWFI0tX5EEQjEWMoXKliftunnC/nmR4iQywLUvqL1SBrRdoUU61PqMUjsgp5WOrKDuJvV8B9
gG90Vnd/2wn5M0XKddfpkyxpbOJqgTnVP/+91EBzfPnYDGyzYFUCQgFOIoiH/nxs/lT6Y9/aCzYO
VRnLYcL8atfryrMpwHHo7fZ15cZNOa6rsnCiHihFgAlhC1fW2UAN8FEKd9JaVO7a9oq9oHkZppgT
EowNY1uoBtEGFbRYg4vgjYIEQ6ajWck+Aiox6VS+m1wLkobUiAZ30kHPxl911sBUPEBO1PEeURTt
DbQMK9cobkARBvVO5JuhwqqYs2dq1K8kT/fdoLaGQmfQstujtsuHxSgQ/92KCA0+ZGSYcq1zgJha
JJII+EMZOzSjtWK9iICHi2ra3EyOvVUqXc9m4QJBK09Vn+GIYtyrZXwZljy2UtqGfV81q8FoPv2+
e+yE8aLm8TD63Q9pWQ+GckKrW4DZWCDBqqZXl+QIJ/Q02dt5+4tNpA2UR47SZXPgdmasRlRtjRT5
Hp4N9YrZQdAyUoF1hVTAAWfP9hk+WA7DsyL8qfXzvSWLR5L5G8cVt7TQFfpQ1X2PbBk0qpEX7CJT
q5v4uwsElUDoAIFkEkovVHQW1ieZZNYagyipsjZRvPvADgqzn7msllKsIMRPTC/NVyNoM0Geooir
2fiSUSMcEZZh9EiASdHUjnxqP6aVuE+t4afi9k03lvct7b3V6FCESTQ4J8/jTztF67QvxFYyuXNm
uqs78pKW5d6e0CyeVfNjyZatpAV8OP4j7Eax5SzHLEXsBdFjwu3yHePcBVmy3zYICp18Oq+XhUJY
IZ2QD3oP4+sPrs/rCoD56Jivz023drDfh8XWAaE9C7HCR77iN6TWd5hpYSZPn3y32KI9i8iYAszM
EthOcPP3tsVgDCsf4e84NKT20auVYSGrFRSov4x+rhHPAL1rbbLIYAC4mGLyQmU4B9Uh0ArKKbHK
admHeTa4kSTOArOJh5BwQPXa2ZA7f6JYv5ixsXj9qhXbAXqMLZHGrmkQRhNB8XA0hLlqRYHJuxye
/cZYefZCEzyNYzssL6A2bGe3WcKphiSjARWxnBDv0JFmVav6hZgt3Ho94kEEAfa0Jq+GM76hz/K0
TAZa5hRPHRlot6Ltn6w8O/sJmyc3m6HuR7hNN8+fZHbbjTlZh7OCjBlohSuDBSQ3Nsou1DFN01fY
yk41VYd6cSCUkmhV86Y5mnWW7xurh3KcQp/kQDKRDRlJYLorEGLSOoDK1l4ZOg2yAXLhYge7lD9q
pZ+0g5FgVON8W7RG2E8jjF4sXU8QzuGNVgn23Heqtl+XoerCyoVGHJVTWCqBiYYUov1pDMUJhJhb
ZZCXfDHWWDAQL4S9SCpvZ1ckNh8OJYzLDR3v4QRaE5wVRoi0oSHWqy5fHrPxDAAumzDFOdNv2gSS
fRo6QwMdjdJuCKkRZDNLvu8s45kAM8mr9OjZ/ARZC3QdIh5dGeMUsnFMwaN2VOusxR7Dq14BRftZ
+M4DbNkPXpYlLsxQ8dQVWUSzZS2HMjZs3QdlihD5jppHa+wcbLRzL8QC+qmbnN1wmBMAsewn5Bni
yF3bMDGXiSVSpM9wCKxsfZ/q6efQAN7b2efZdOPZ/r0eJYl6j+D/tjkWeikZpCIUeX2ZAq5V1fjK
srpYndewhPVzAqrfzwyfM3JmNiMWnaCq3M3sc/lka9g8NMRg28qm3QEQ0eZ+SVWMXY6DqbxDK9i1
2/dUF/0GowLfOlEvhBsqNkS6y+0UshCawXW9FM+mMUcVZpSA2Ra2jJbrxhObq1BzhsKTbULxWETu
0m3tTBhBjSEaMDN7cpZyhvwPuh+ivTysWCcj3SNCZ3BqDVM69k+o16HH07SYywoIVGFlLGr5Eym6
xV7l3YHyFlPq2YWqbDxsH1aLuWnu4AHBVsgYX4t++Wg5syINkmBQF2pYp2NVbP1x0FB52WKdueiz
K8t4wmB4obaoYxivt5gmprho6dFnows+JSKuRFlGTHttgO17FlINfnRlQhxL2LjqiraLO7/e4K5v
BIyEMy8h5VzsDpxdk8es5/a6m2rE/Zb9WrbkyStNDqGm2iEoRSbI9XmzS2zokCJlpClywKDzgura
g+ClrmPTBIMUGhh4p9Mlfep1l68ESOWwfYvQVakTAAgMim9ZbaYe1GTIkUHxhQV5m8v2CA1Qd9Nk
vTga0kZ5s+qqWDBuxCnybbYt4qnCDGZPPmV1xCs/A3q4VivMNDuoX39A+tWHLQE+2Zg9vmaIlAwm
e9y1GV3BTlRucll9cgm96qjZO80lVtipH2LlShUqZ0b0i5N+zEBdYy9eAXev81VNyW1dApfD/Alp
HSoHkl42d6C2nibuQ9HkzDeTIc2oR641WNwa1Qdtv6bIktsoeIYPniBIlpx9HftdYycNdGuRLzp1
m9M66ssa8uBqvsXwy9Y1wz5FNki3gAQ4wc3TFWRxT+VoW4FbExtZkEglrX23/QAA8HwArA7am6cw
NyH0HJFNxEcLQdONCxkrmcW2S8HbsarWSfIO0Q4tZPEafUarGjg2y+gEOAQsAgk6cNwgm2kDrRZe
CJg3JiTxqdOJtafEpsURw7LTE4A1Yc5sSAPKItQZLHAEuQidPe0m6FKrUSW2PXbIEMD5bLQ+hxHS
PaPnD3CeHrVfbRbu7/K2XpCgJRE/Tb21c07E6iBn7kd4qbPdmEFq0lkFzMcWW6lG7zuXvMLW+6s2
EIWGyC/iFgBwi43qIdXVS7adTLbtunlfVSNEUeKV+sst0hzP4bEwuxsWOeKV7StskeHbLZA/1APW
7hnzeuiR7GQsW7gb0WQaxtdsMg4O7H0Qa3oCSTP+sh2LHCraDGna6EJtRdPHjarvWI9AIOkXqxLl
kQC58MiRgLLTYca6bzoc39qHFJuEbKl3YBEgPlYMOLKQNJ5hrGiIA7Qag0bNl/xoMGXhhiG89aeB
HrB2NPHid8hJc5BTpRGvJocFGVZ2bDQ5DqitozdZqd7wo6G4me38PaMd+Pay5KsCh3ScFAAdHVYk
H0N4rJI2q/pPOL84YtBS/310qvsOdYtw9MsHOCAArrBK6P5MoN2JxBordtl/kXZeu3EjW9u+IgLM
4ZQdlKVuS5Y1PiFsy8OcM6/+f+j9YbtVzb8Je5/MADOAVlexwqq13pDZNVdNnH2qKl6HjaGYPIOL
J06FdJvF3r5WimevQ2RehQ9T9D12bDzTvjZ58m6FysFzQHoBCPjXK1mFA8aCbtFpMLF9PXjowviA
dvfniOREZmV3k56DQk0Ok0NDIatj16QJyC4c2qdeQUmul5x30w6mTdCkaMvV5o1n80OTRHppkjq7
nVLvDsmuR4RJkFZH8IXncsJfyafONQcLlH/+PqjFe8lF5VpO9RhFMsRyA9thx2oAaY/lIbJM9o30
XTepv+rhrpaLxzaiRe442xHnYTmarlQdcWu9+ukZwVUAy38zeNanvOWVEmR6sIszabiVpbLbx2ZT
7iMNQClW846XIR3VIaZueo9Ya2xDak1T5jwMZJNUK7jdFZ9kHQrArqg4DHuj/1Lnw7b0klfHHp6R
pACWFWRbHVqV28TNd2dQEGq1uVmsz+0wlZhVOV+4NHm0a9lj5qnXdVY9tXIK7CvAzlG/6fPyeczw
WC6wV6NisJ3S6kCVA8WJjCMZyss+gSZht01CaazYJ4CC3cgceZVYJHoAN4so/D7VNp5ck8Jl2FsO
QgiUdEuJe7VAxczri7s+RM1kjBGI7x2qOxEYs+IW8gCOa6F+a1b2vWz0M7qB7gcCE6NZXae4MmuB
dNvC1wfj62/VbJ7pdEu++5LF4BmDkmw8PEia8k8RRt/LytC2gex9D/LAASQU33UdavalHt3oNXrF
kBt2uKW9UlfHOFh7LUheYO8+ox7hUzppPlfYXmpgtF2NrM5VJTW4ngb91oka/H6l17LKgOcG6TYq
mzdICbd+Um5ssL88VA5Rp24LakejaXQu8+amj7PGq53+iMxsa0hZeueYw7sWxtSBA++zV6QPNa5y
2TjyuOufYk8/REFwK0Xas15ikNnN1tDk6tE9jYaN10rXhUr5jAJnmrqA7vAvLPQ6/fMK/YeHtlCh
j6rJBCHom0dY97yA/StMn+67ATMPbc3u66xyILzphRq9BZGpt9TCOiryc9TujdUuwC9V3w/FFiGC
UHzPi1AedXCQR8QoK1fV2hdqSu9SWTabrIzehrL6FME03U9m3XOl817yIqni+ZTMJwd2myVHZlXs
B1t9UtMRvLpu7zQJG41Eo5kcJ6XiTkG7zQJYWHnpbZM4w6gylWgtdN1VHgyfaULcJQnWOUGQ3+iS
94jI1udAzx8RfJdcs64l9qp9VfSyj9tZoOC2h7FDlP5jU7XU0gx1C84UU5OgEKfaNDvxhryguTKR
R/gXe71X/mO4sbX20aoArecKtHMjS75YFUkL+vRvoHnvx0I7xmXL4Y/4q2ZVNvZBCkKDKEO5CCyq
T5frNXM15sO8axwrFGpM+Zemgqiu5VeDA7wA7xTTC5+ryCq27HpkVpxpdznQ2RKay1uYgWOmQE3N
FmWdk940xkgt0TSoRrf0PxXhv5cDLIyEscC2p9Ewm0IJfb6gLTrJK4rxmGN+1wbWxrP7W1P+9hdR
UKVSLRMtUhSqP1a3EMGwK9MkigGJr7uCYaatwp4XR3JSeBSAO41XF7rhUKeT5Psuf/CV+2kNFLXQ
3UPj1FSo0ykmKmDChpYrP+kKfDaPeuscx0n+qnr1lYbkKbXpNVjhUvMcBWtFR7tKcZA2E8aTRDkl
4yIe6fjKm+rF3GCB+yncoHuzsa+To3OzBrk9Ex2g3/Wh4ySshSZN88m3m5Heeb8rkQqZm/XlQ3Od
A5TTXbihlYuC1EF+rB7WYM4LQNGPweedcAIU7YYYDWOWzlHD4KHbqrfqDgwgTZ+N8pg64FqQO3j4
iz43mSLasppDCZlEV5SCqG2LeoqWj0evbtycFGT2t7+8+Bf28Ky+At+fESKUK6yaEd3/pJf4kBKu
jZyvCXff/xZBuAbkLtL1JmMQIUaIOOy6Tb9y4C2txg9rQ7g2jbjtoIWN5pFGkOGGQXeTd6q/H1T5
h4yXsIJiDg3E/vv8UsQxKthi+uFWE0zlUdoprby/POKFnWiie0kLCT0lZBSEzSH3Zp33RqEfe4oj
dYtv5pei52YK85WpnfsHH076eU+cBBLaGUWnRJFTOQ59dvsWvfkr7aq+IclcaWMs9ZpR3JhlNmUD
2KgjnJCRHKdta5b60WKRGP5325fveyW5qrGQMbV3XGGfe6+4tq3Puplv0xQHX6V+DYzgrQnHPY5M
N6iL3tB+Q6DD2oTpyvf/hWIW5gGHOKQ4DMVCR80Rzoay6yq1gqp0hNvGa2UuDP2MFejkUUm7rLi2
sHPpTfmpdNDM4r0f/1ANCkQe1NVI3hTaV9jWLqY8ruGhW54dPYOaDeRoX4WbUdMju7w+lnCkH36v
cJwghmTJcmLqx2YPa/JHfF0/wNNINv5D/NPZkOjclxCa0RPI91ifU5n0NtYKhPbsQkKw+nTKhE9q
S3aa81Ywj21zbxcYXvnfME5YOVyWIEgfoggbE66UZ8h5YB0zmOK9bNylkQaDBb7lvpl5pxV80tyM
qcciS3vVesbz5Zk+U9jDvtG0wMuifYubgO0IxxvdW88PVHM8Fk69V6f8nUrEJi1/eEp4L8Wfk+RN
5Xlf5erWsj/3Snk9RngppVdZFWy93t+rXnY10XavpPvSwSTcinAvb57isnAHM30yqugmM78l3b/N
SDsdTcJM6m5xcTtoFfkl7VaZHD4eXMOXH7SGjhUggBYFF/Tx/XyCEJM++4ME5R4HHR5el0d//o0/
Dl44eSVeZGXh1cYRZD4Y9zs1sJGX/HI5yAL0/2MUocnJJxyoWsTW0fxKjzmY8ZfWXbS1t7OX99Y6
Ag54Ha6Kq3LtVJp39cddfxrYkWfwz8mlnCRg6fRKs46tkiPGEIbmxiwM6J+zvlpbWABQGv+6bH3U
IhJYlOjHdcc8CW8KwA/bZtL3bWQhtValri3lN74SvyeeQwMEyJwmybDWo4e00hqaCE29cgQsXrua
g6MWGpgcXMK6VIImM4qppjMsfQmrN/zj//SrzKmDiRKsRfZAlXqevJPJKTGgapEGHGETmLfTfX6L
n9cXehsPw07Z6Xf+3nvEZ/zmctSFUTEcfNVU7goOD2Ep4MMAq3aYxcYwape05hjY1gp14VwLRZNP
Y4hizLISlp2JkiuwzWGPaOs+exqi/ZwMJnfxTXtv7u07HAz8p+BPd9McGKlZfKV47Gi28MlAqpBc
yM5wNKp/+upNSTD4WjmUF+fvJISwYf1SSQq0YIdjNLNgzO/0Cy9/oMXZ4/sAf7BR3cOm9OOysH0p
hGE/J2OvyhvVZXoHhucad+EuxZ203sowGspHbReAhjB3l4OfHUdM4Gls4TLordpEh4V3VhL02xJx
g9BOt3Vcbi+HWZpERNpkxTAd1ebfH4eY9vaklq2EigYSmWHY7yrkRC+HmL/Dh5NnHslJCCHvyjx5
xD0WGEnYmg/JMHTXth5q12Dsr6HqvUpqhE0w+r6vl8OeX6fExVvI1BRDM+wzH7Yo02Kw0ayPukW0
oraT26KVHswuxj5vqOQdgprDfaQhioqiDRjmoJ/eL/+EeZGLIz/5Bb9+4cmxAsokyczEGo6e/KJC
VK/Cf/wECrbuo1nQrnzJc3jsx/H+okydRGuUVDNyyesQL2ShavcIjW4wkNnab90x3K7JhC8tnNOx
CV8VTQqtCHNmt8rYGNGbNPxzefLOcbHCeIRDOZcC00nn7+d9bnf6xtwke+2uvG3CbbKXdtUOcAmc
rxo9EkhM5nV0BD74HMab97Wz7PxB++uXYFalUVyBoS+cA4Nft1VHT+poPDX3w721j97CHequbreL
Jrd/oZq6Sl76/yzf30GFAwDcSS8p8ASPde0cC1P6buDJSCGkeCLNsramZO2NzH+TzeZO7dJ45cqd
/7q4dDVVZt8gv2Y44vndDfIk5SXVqj6QNnL9yUof8iHf1pG0smwXAnHpIm5tsktNlCI/HkDFJFcQ
54vhONGd8ZS3zpxFnAIXpeu1/HrhSCUUxoNoDDg0e4QL1+wnUzGSajiWhnbVmOpXQ8mdtwR2lu15
VwHtyywa9hqKVnrq37dd9tLUJPuFpUkPVkUHy7f0lbNx+Sdh2W2zsnDvEn5SNoQzHNDrj/gJgWrp
twlyFd7grQx9YbNaaMY6QDkMeAAiJG2M46JxEn84OulwF4TZW+J3Xy9v1/NTnrwM53eDlIbMRXw7
oOjQyRIOfMehe0vt+nYapp2D3GSErV+FWMQMtb0ccWFbEpJ7mQzDgFIrjirkvRTmgDyODToPP5Dr
uZpcvBFqt6jcdgts/j7ZUddY4yGcfzPCIn4rI6a/UGfl3lLbOp2qYy4diuxY64qbGs0fb4s5iDmr
ZRLljLvYeK3mR6NaHYs439Np7hDft7+OOC9oMTIZl2dyeUS/gwlnuTTqoQIKuTrSwZr1X2x5lsEu
by5HWfpeuDRDHtB4sHOyzD/j5IIC59cWilVUv4gv3+HxgbnaePf9fthheH5XwHFYk3A8P13my59V
YlH4oVgt7K9Ws2OlAjV7tJPiLkhRVKArGXq3Zdb8+RyeRjKF9xUY6MCr0iE76iHdLqsAV2WooA+C
dPfn02iQUasU+xEdpSzxcRr1XHGiIDJSaruzODIat9STvRtnIz1omwoH4b/hEGFkTrUI9xMUbKFB
C59OQiOwSPCLPRYVInp4sfnRyoJfWh0mOki8hHDNnRPuj8MKJLMMMmTPjtjmbov37pBs/Z206TbR
Y/bJvFa/ZFerZfJ5YX+85ZQPMYU71mYfd0mrjsfBTh/MEB50lypfO2XYtbW+s1Xfum6mUPuG/fOP
FsBQpoVYj2q5s7J4zssCzC/TyrXELjx/gGa9NPQ1mj5sjeo+/tQ+prct1uEIc4CG341boBvqLn36
81K9hkcxiteo2JMmUzv/OOk17phSkWSzpHiL16jk1hvletYlhr2/h31y7e/X6DDnd5Fic3TSnwJF
wiEqhMSZJe8Ks0UPsU+zTSilD1U9rE3oShBN2I3ZWCMKjxDW0Z/B1eYBb7aVTzYvR2Hp2HhyGPi4
IDyta8Jype2dSwk8hmPtfWkx2jIQ518TDV0axWkMYXkqTdRPDtCho+w/GEW3Sz1vZdctnI8fRiGc
JWFrjYM+8jYz65ZWf7l1nAF9qn6DP8LlY2txvmiAYmaDuRBz9nGlYX5eeg1eJkc9r7aqr38rTfse
yPfd5TCLA9LQATctdU6ohAEVoSpPms5nSaR93U2bSNE3uYdAWdOtpG7nnGYcpukf/jfUnBGdXGdl
MnpNOTIiWy/rrV7m7KEEJ5AqcUK0X+pdwOtv65QVaJ+m+a4HHdjyEEVQrY3NG4R4++tugrmRhC0C
pZG3LaWqcqG1/PzzKQEmjgC4QmcMdsXH34kgn0kCgWahocM9qD23rEEIq58BFK/siaX1aio8uTFo
Ac4g6tDkvJ9UCRTjUZdfWud+1uS8PJTz3hVzTslH5aTkRc+d9HEsedkMmlxYPZdE+i32ySCiZ/sF
loOy8Tf5PqR5766ZAiyOaj6fMcRG41s8sEIULOOudvqjWb5Tr9DKz5cHdWbyY8yDMnAbUC3obJa4
ZisN1ZlcaupjKJuAS+VBu5JM6ylTwRY7tRqBiB0zgNvtYxj6b8hG1ttYDf19Fyi7XMkUcKzUhzJb
eW5qT36awrHGjCR5aHr/JvOldGvBJHQTHSju5V++tNksTkCZ3w25UcwKFHNUmZcmRwCWWrldb1N0
uTuUNIO13t1iJBNfBjyUQTiIIvrd0JpjVNX5UQOmrIA/UbsvJOI7Q/9TG1TxYwi7GoXsbhqipjna
bfasp7GxUxyQ2VEJ1Ory7C2uKwP4AR4QOFyJeA10BH009cz6WFk1RKRX7GRXIpzDAOaVhY0xty1+
eWfSNXpqh200yO1xetaehi1mQVfKFvOdIHB90LfX4U38UnxTdhAB5bv6S/zl8giXcjri87xVSbNk
Wrwft6tpA08KFZOtQ6P5k7pRf5axm2+Q+r1Gsk/blO/VJvkqr8p3zH9XvJy5ABxgNvA0zwo2sQ3e
E/WF/uhZG5hk8Ser3ShbyrabzgV9M+o7hDXf8oPsSqtl/aWLjjx2LuybpHKixS17VTcCmONHO7pV
m1df/4F12cqHXYxBSZXnNsctPpUf55WkrQf/avTHTmE7RB7iK3X/ycijlUt78Y4zTwLN+/LkjnN0
R4qjvmuOyX1yMPZYznxt2+0ww1fug0/arsQ86Wh+hxxxt1b/W9weJ6GFteM0CfCdjqPeru4Df0g3
dgzv7G8W6EkQYbcDF1A7v2SB6ldwsl7jfKddO59ocpa5W96EbzU4+O1qBWFtaEIKrDpSZzZSwOez
f/Tlse3WLCPna/Bs/dNRotZl8JISL+Iaqcy4iqOKtF7eSKiYX1d3dOa2+Tt4h7/IuHjPU1jTNVxO
RNiNHMDf9VuvOials8dXxi3Gn6DgDrmzv/yxFu+A34FEi7kqDGorl+dABlBWzQAWj/p0dKf5Py4H
WtpdFicmu5iXyrnZpyQXyLFZ9THFXUwGFxxBDWhX0selNYChJ841mEbhbCdkMuVotJGi0NOE/rnX
9Jdp6Ld/MQxAKCbJElpz4oO6iOpoQh53OEKFuUub/lCrDiRTSV+p/C2O5CSOcEaEBhKeKRDvY9zh
q6AUBx93u8tDWQshnAUdkuRJHpFqZ3r4pa0xczfaL5dDLH70k1EIJ4GkSL3Uh37BbB0T56VQvkZr
L4a1EMK2j/tGnXq7KY7D4Lhl+4+VfNHyT5eHsXTzzcij//votvDwbfREa4yGpolvUkXuLalDlkBt
tyhkblXL18D3I0p5Oeby16HyK8tULME4frwkfFyFKrtUh2OQ9p+p9d5GYfFyOcTy1P0OoX4MAaGm
ibuBr8OlmmWIW9TfC32tsLs2DuGh5HdB3cRjlx/VKN02M/9z7bm9Noz5F5xcp7mMACiM0vxoTM62
0q7rFuPIeKXpvxZk/v+nQRqMKQPHG45mghKyc4e84A7xjMsfZHGuZlFEXmE4TFnCWk5jZZJUj9S/
N/wbFd6OpKUrm37eceIlZv0OIS5la6JWrONKcyyR8EIyOvO2Bi+0DZDtBDtNA756pDV7aOkrE3iO
4CNttk5eG8JqozFc2SZ6J1Tj4kcbhSbk4SHkP0sbBKhui2+FO+20Xf50jaZX7/5555+UlXcOUEgy
SEcWDjupdphcZUYdjKihT6jYS8ldm//5/TODZWfsHDhA7M4/rpIxb+0Uktl4dHCkDMZ7cDcr1YCF
dQhWFuENzcZ4+MyazYoMI9e7Mj82yIl3JgQR/AjrNdTc0uvZ4bhDpgKkBim/cPpEWh5TQcEHpI/H
dpc0MB4jG+p7CWjOebCNCn4gE5n2CtoboXKLtMCDP1XRBkf5fwpLUqhnyxZPoizb0pF5UfV6Z3bJ
zyKIKrQD8n/9ABnmy7tnaWqwKMMRDsLaeUM5rUazLRt2j65V+3LAOwTZ+cGpVzbpr6aDsIXoUP2O
I1zNI0So1Grb/Fha0l2ey1u5ku4yrEhxgLfa51T/qVNdV+XbXh8fSlCecda/dVWxG53gCQAFmO1x
gH0WVHtD0gD4DcGzkUx7Cp+3aqd9jSzZnUw1vbI8+WDiwYG1iwp5Xf9UYjbkZC+93H3JpWFbUBzA
VmIHVwtaHpyUNgNJ2kNfw484HG4qWOaW1xQY02EGEqEtjJ6Pn+MVlcWK68F+1vxwF1fhBkb9l9yB
Todghpp2n2z7n8osH6lD7E182Os1bemFg44pnFH7msJbXYSGaf6A3lNI6zQN4y9+at1OlrPymZZX
w+8Q8084PbDVqrH6BniBEmcueMk2+Iaj/cqSWxuHcCsAas+Y4HA4jir1GiX40Uf5zeVVfY7Unafo
ZK6E5YZETd2mKfW/ajtulH12kB/qr8ON9fYfi1L5HWLb8OojYHZIt+N1+WVce/kvjnLWutNUZ2bb
CKdaPk1gOB0VDIyavKtW+9L4ob/yuRZjaLNADdXf2Wfw4+dSCq2sfJ8V4XffhvAltq4uT+Picvj9
98VOYuWw2hLYUMdGD6DkYqdR3bTS2rm5VBtiAP8dxtkDJMGZxlOD4agpbnYjD9vxwT+q7+FDuOl2
7Q1loVsbRXjzDrfCA1oClwc5L4Wzk+kkunDFdqk6pYgWDMck79qjH2hvatD2bhaOw6YZ4zVaxVo4
IbWr+wZ7D4vVH/87cMro+o8x+metm7b24eaFc7KPtVo1h6gHzIF/taMpe9PRXEt9vjxxi0HAcsgK
sEpEhoR9DHYYGkVLECfG7IpODSwf8Gz2yvc5W+RA9jAOnVtbCo1JEc5hWYmZxENVIxhgw5PtZkbf
7vJIzp4qv0LAoiFHoJIlwnGsME6HPMnrQ5o08XZsumqDzM8nPTeUKyeMoM16K3WR80ExbcBT+AeN
O5hfHz9QpNWeFEVRfSic8oamjYl+lvrHrUdz/vsI3NCA+mVXLwSJTR+9IK86hNW3rkHFrlnLT88n
jgi0axFOmbsFIoEjyAa76BHDPEx6jJe65nrlv3mPLEq49bTp5fJXOltv83AootL95yOdcQI6q+rT
Ljeqw9jHbisH1ybCnpo3rizrxU9zEkZ4foea3Ma+oVUHPZLu5CR3M7n6m69/EkI4t+lVNHD71OqQ
1CChpWibWdHxzycLBSUa+MZ8sIpfRrcV3l6qUh2QBaTL9x7iPWhl6GxcDrM0WWCswOvqtgxXQxgJ
Pj1x2KltdYhUfRMiTYO94Aq4+uzA5LPD8bToTtBvIcjHVRykORZ4tGcPDdIIFoKrnQXWuXExmFs5
BpYGg5YfoeYGJffpx0iZVceK4U3NATPMAFk/0joDm6fLM7Y0HD6JwTqmoGef5QUj6OlRb5uDqT4k
an+bk2khr3STKPvLgZa2i0FNj5oyWEPahR9H04R96Rd50xyQ1NoV3rOPslafr1hxLAcBAkR9l6e3
2NGtI0wGsSxrDlZ5TScCu7fSbbs1RM5alPnDnVxnSNvYKBkkzQF6hFt7+W2NLk+YrbxDF7+MqYNw
g7XJQ1E4k4syL6XRj5uDNj7Kcbwz8cFC603Kvv3FhzmJIyQc1I+guic+y4yMxrTuO+dxlq/434II
acZI6zWpTILgGVWAye3028RZUzFcnDEyXLr5tPQoFXz8LlUQpFGTePVBClHISToUr6THqWi+9NhA
Xh7P0k1jzK93xaKHeMYO0JF56hUPg7S8id24cB6UUfu3k+yntmoeOEJ3l8MtHAVgR2VOAliJfCth
ZElQdUYwcT+r1U/LLDYmSlSXIyysaWjYYBB5IHDoiCdnoAd4fOlxdQia5NZI3ypVu5fHT5eDCB+I
NwG3/0x/sdCYpDE+/4iTjcPROU1dF06HOFEx8hs35tzWJxOQf1wOJMzXWaD5h5wEAsYsWakeTYfB
k+7NqHlJk7U2hTBhZyGEe8DUqqRHC6E5DFV2HMf4JcjaFzSE1w7otTjC/W9gRmoP9tgcCt/bZEa4
qVE0S5KVFEDEj/zfcByQ/ApXDqTjjzNmoh45tHyfg/ez3dGP/ibnm+EaTY9v6Ku5GgIxD2tECfGh
9SumQSkPOo8ym9ILywF1wNTHgaU5hK9ZtZ32487cZE+Ybl3LNzighKi+ucYVuKEN4mX1nbS/vEiW
ZhZgOSue/hwoDeFMogWv2GU4TAfJ6XZKrt3RKv5udM3Py2HmvXnyoPvPKE/CCLeFHFZpNajFdJjF
2durmV0dXKvXa28sESn5nzgz2sSi2QAlVhiO7lndoFnTdBjHJ/uK7jcCaTd4RG6dERknN5jcfGvO
ff01sMvSZoMcSA9Cp6DGy/nj0gnl0olaxRoPkmfuS7gm1dSttFKXPhXVUnjqTCRJinD+9RkGr3ah
DwfHRF4v0q6GZh80/e7yl1ocCK86lK5J786ESPy8bvOkb8cDps6YH/9A2fTPTlm+kc0MzcAgyssA
hIRdZjmhk3WS1Rx0hBGBQrxb2Xx/5Mn28kgWthaB2MeK8gtTKJJHVKeMx8DUp0O/ocyLaoCxr7+m
/iamnrtX//H87bgdnzM0O90W0ayf4dPa7hZuyP8Mlc+F6IqMwKLY+9KCxkMhSp1IxcptFxvXg6XE
4P2GJz0J3vI6W8nLRfeIs4BCHjP63lSWPQGRb9p4/zp7/zbcyD9wZd3h3PJ5bXznS5IZxj8J4Ldl
a2BNPq56OarRzwvs+qBY/s+pqjd9770MtrlyMC+GQSbPMOjbKLrYq7aKPI6hrUyHRMdS3e+etPhm
HNM/3l8M5iSKcF/q1ehoXqNNCGA5buO95HXvNsnr5UUpVkH/84VOoghTFhqD0RU1J6HpJ1h1jxW4
oxx/61RGat3ICg1HYlvaxJlWu35uXyOeetNoMqqdwd5RPXlrKeNL63MZRGGlPLc94oZ1GV8ZJlKb
eq8es0hao4Guzb9w/Uaa1YaIT02HGo3EbNh4wZURr4lorQURjjcUL5MxwK74gIHwVVcO2xirECNc
I0ishBH7htNUFNjqcSiM6U+UCTZFgc43ShqXP/O8Vj7ed/Na0ikCAxDBfFG4DjAX7b0Yd9aDOk0h
qV3I+zisO7S5x6fJWSVyLw/qdzjheiWdDTFX4QPhTJq7FISPCSr+e9yd9/293bmymz73aLldHuT5
pc4gAXkx0BkFZgiPM2PUbGTzSJds59Hv9EOA9iBgwfSAjLKb5LYLEQU/uVheO9jP7yjqjuD2DB4D
UP5VYXZbFdHpus/ng12tXGUf3yVPmIe+4GhRbqpbStJb9S+OIASabAqDkCJsVdi2eZpqamCRTOfj
P3pxlIKbyll5GIiczl9Hg8oLh6eHTL9S1ABTnXYyyz5oD57VPHV92G3bonyIW5plraVee/70pCs9
is7O9KTmOCZf/pwipfZXfETHVR3rahgf4vNHjsseTSEOQD/DDQRzVNR8rEZxjcl6GOzHLLMRt0QX
kfr7gNp7ys3ZHPIoQWTTeweEs7OVYJe0CEtm8kbXSpwcnp0WOSc53Whjdd3+KUFS/MUikcNO7cSL
E7Ku2EbgJa4Qb/5X0dc0e5aW28m8aMI6J3GeH57SeEj75BNW6a3rpdmfFW3ORiJc3IU8OaOp8io0
Z1fP4Nac4k1drYj7LB0TsNwocQNWhxEpHLEtlGFNSTOSfcDeprJvtcG1g5UXxeJs0WyHtYtPw1n9
WWobFPPKeacoxwznmnBY2YpLZyuQ6P8GmH/Aybu2rpQKxUUqHF2CYQZ61MPesfsU7BoCRDpmCiv5
6tIxdxpvntWTeGpB4xIBeY65MnmotE/RhCQnUiYSsq22ku0mipJ2/nZ5My5+qpNBzpNwEjScstKX
OoLq3r1h3JvGfZuvlKPW5lE40nyrL4zCcMYDLrRuOjtepgNkAB7X7RrUfDEUWG+ZihTYMzETR0ey
yTy/J5Sd7vOqRK3ITx6UIMZRR4r+JpMgzn+jCQsknZwaxx2y0szAE31AnLhjz5Y5cKrLH2ltWMLK
MPyuMaeOGYxle6uZD22Z7/Eat7Pt5TiLi+FkQMJiMFH8GiiE1gcnkz/bXr0L4/qbP6yRVBd37kkY
YUFMTZnGUimPByNEtZ/GYbgG0l0cyPxMBvlDfiQSCjup0kejKMfDUN9Gv0Rl91mxZri9+FV+B9EF
kOOkAmOJ+2Q8ROa10r6ZUbWRskMbrFXAl+PMCpEMBWSD8PXDqqksy46nQ6qY2w6XKHTGMECRk7WG
zkJdyga0KWsGVUn6RyJRgl6f3iphyIdBMjFxExSJj9lTc20HSKC7/X3/Uj8HsauuJCRL6+E0rJD2
45aulqrFAHstc0kASkT5/3xhn0YQLiTZHJz/tCriFhMvNUM2rL8e+zWA8OKz+CSOmPQnQ+fhcVA1
B1hBN2aPWE/RGzc+l+x2sExk7oJnTHlvzZx6W5Al4MI8nA+y8V7SM31lzEvLhgqjZQNChzEm1gTG
0cJCQLXHQ+Z/6jECUZuNl39Ncca5PLfzbhWfICTIpHNkcoiLCnPbeWkf89YZDxouHoPymFFIdKxk
29cPCtTzy8GWNjZmRpy56NiC8xdSJAtbubjpOq6rVnNDMCOK8mQnf3EnngZRP96JqlI4jaYTZGy/
hcU3S30J/ZUCyto4hJdF3ZlVViY+e1rPthLOQHmO7HaurEzXvHPOvs3JdM077+R2NzLLqjI9bw5e
XL40gfxJYnfDEB4eq8LE/CzBcMeX1q6Rxf2sgX/iQjcp9goHVmzFSqwn6ngoEEEEsXEfhfrx8jpY
KMByVJ3EEK4qtWlVCHJk5NU2fu3u/btZv2744j9olKCwjAiuI7e48v7iIj6NKtxcKQqQU5UTtTfM
6443YdRoboxVgb/K7F6cxJm8RQETbwLxkTZCaDNHOR8PVhshn9sNe8mvqpX1sXhGWAjRUFVTEdoR
lmGXyWM7mjVB4n2pRRtbqt3Rx4kAy8TLH2xxOCeRhJWYdDYWfxLDMdLwtbGDL6mtrvGoFjfVSQxh
3RWVhkEZTnEHzYZzbRXqs5qF93LYVbvLg1meNjRfYObM8GjhyPO5P4vaZDDw77dx+MZWcIMh3Un9
mubgL7kscQfTw0Ovm4cUqhfCgedP+LTUOWOq0KOQ3vqr4Xq6al7bJ2m7triXDotZXsMydEdVzsSW
vHJoiz5nMVRFvi+i8tCb+FVEurHX8+A5sYeX0Sy/XZ7JpU92GlO4+ntrmHx5jLmkYNWFfrqT9Z9+
OK5s26XFx0E0y2ahZ3OmyTyG+pBj4jUeWk3ejn66UYLnvxgHrS2IAqh5n4nKdL7s+2Y+71blNSy/
DcHgTn8o//rr6T6LhM94ScrTIubO7rJ4zNWIUUTxts+fJR2MpLJGDlnMYeCrArvRZIrdYmtL1X0W
fcZkJfUuu8nlTbjr7qxdWiEEDb093oKvXuuniVyH/4ztJKhwPETS1GV6qQ0H9cq/TgAs5q6H9exO
2lHLHDfYoeHMtkn3yUNxBRRbvSse1qovi2Ux2v2Qh6D2245YlvLbFF2ucqgPITZp6OUZblXBKO8d
75X85r1y5HiTqfobEl1PPV3BvzghT8KLNaYg86Icr062QiZdKxh2jeX+Lxbp7wGK9aVSkrtO7qTh
oKXwDiqopgH9+pXkaelsPB2G+jHl6EJZQc3RHA5N8TIkxjbX6m3vVJs6U7aXh7O4q2dUmKNCyScf
/BgpsAorkadhOEya1rp+hNPRwOvkfwsiLEwnq9ohq+zh4KlvSvzFXhMkWUxkzJNRCJdWRE+gzRRW
fvgaP2YH7T4/xrcp1HT9yXbzF+s1+zreKTeXR7X8kX5P3fz/T/LCYYqRd0fr51CXP4bBv9OyW1lt
bjocQS8HWh2ekDElvSKpIfU/OgbFjXfr38W7XwT4zbg336TbfBtzjxkrK2PxJjuZU+FWsRotT6zG
7EnT4r0j4WUXWwc5OHSobKrKO0a3f5HOm6Ar5pczR6YpjHKcigzvNR7OXvauBNJ2whBU8tSVyVy8
LE+iCMMqI3zsIqgwh0R779pmg6KYW8rvK19s6T2HEARQDfoQYAiFBSm3qTfICuf/gApx9a7d18fs
OXgKr9p9fqPeV7fdQzWAUFk9f+dU5izVOQksLMqpke26ldXhYLh4Xl8b39NN46Y34010G6yUJJdn
8vcYhe/lxJLRWHk9HDCkA7Khbxq/2ciRsXJ4LG6zkxEJHyywI7ydWmc4VM63PP9/pF3Zkpy6sv0i
IpjE8MpQY0/lntx+Idy2WyBmISHg6+/C595zq9kVRdjb4be2O9GUSmWuXKuJ6GSEGnmCvOfKhr98
zM4sLSLSQRdJUc0RTg9gD/I2zab8NqeOYztycHFacRHXzjZbpdFamchlDoziBdZ3Nrx9Rp7AC0q0
Rz1feeqtmVhEwFVStVAEbrsHVuqbjJMN6B8D0BWtRHCzI7+y++zFveXQxB20QWsfiEgjTVkfLNee
rx+teRGumVhcWAAfQ1S7x0gmXT5Ug9ibUHZ0KtUEJQd5UNtZX2hvQELT6FYGd2kOkQgCwzc6Kea6
32d/XygwFigdrwgoK4TSuaF4umbNX5SWAAPGaxXVHXiPxULJkqSVmc+IHjxWHfOoFV4MONbm+iRe
GsrvV9fctogq5mIoUy2Gko0C/RpTdwcp+zdIkO4nX3UrZ/eyHR9CK6j8ooS1WKzc6fWpNXB2nQwy
q03Tf6kHJgGP0P8Gp4Sr+L+W5p15dhkT1kN9uUNYVpciQi9NoKQbJaPzLwe0mDhLrwTSvogveVHf
0AGCwlRBmbDr5Nv1Fbp0ks7Hs/DjqNa1w9RRvFNGM6yyNoAqcXjdxMXFwRMVJI0olaP/6POUTVbi
14UJE3mjNmhOfkUn3N2QWCst2JeuQu+/ZtCH9NkMBsLzBEI7D8KBEPWQ7LXyTlhIj7g+wMF/Myaw
xVmzrBXQTov14YVeJ3ruDg95bWz5QHfK1zatRlfOz4XVIcgmeQ4QDeD5WnaScmiRO77ENrBd1DKb
sZ1FBp+uL8+Fe2/Ga1uIycGuCJDf53lDTx9FjRRBXwPtxoQDYSR0Pws8S+3KzlkpNptkds0Lv/rJ
3OKalWkiNS3z1YOnxM/Gk2CLZA6uCcLjMjMgFm7qIMVj7L2m6pB47HuN9pHJydPIKLgVjrp9MGTY
eptGuAezbaGn3t9KaFeFbddBj7pmGzr4W7OByDRDWnPU1SZDYt0xzS++XhWxozxoR9MMeiDs0Gbi
kBQAuRpJKFLjxSh7iAWnQoZ+BcXkRlRAyKXNawkUJ7j87aOGPOpB6jzWUxJBd/MGfCn3ynKPhfBf
TM3rdtJLj+BK3jAIz4W92aIxAXjM1rX26QR9TYjZH6a2I9A3NbzQ7OwcusRqU8niWHX1ToDr1qRs
15kSZVDKY8pJDMxkPJjTc1NC4ddVwxbkzJBeppMZ2i400YvmFnVnN3QK+X20zL1qINPgiLiVJo1V
oZKgLIxbWul34JJIYp2PyPhzj+8GZn2jLJke/DSdIgb52qYoX1vI8j5MrhRxlSr3l+xQW+wJmHdT
VGUZzfIIuuM3wJ1B3rE2rbjL7UMpisdBjXtFCiNien0LfeFtJQcvGrLudvLJ18yDQq4E+5OB1vCy
zl6IVuzcptWhC96o2MdzZvRKFugdDyEOuuMo3CeO3KQg5AJq6t205YvRO1vb4EeXmc8EDXNAoejf
87bdjI394k+OGwrVf/MTcQQ87VjaDSRzaR6PNt2PeoJEM8m/lZM8qUHvAtmUr4aVPFZm54W+gBw4
RLVBclZB2I1HvtvHGrc2RuaF1CneKm6wgxxrfJyrfhEsmU/bJ6R4jomrHUbPiVRDH0WljlbZfm05
RMpTSCoC0hMLe8iCWnOtoCX5jcftes6ebT0HJZhWAUXu04Mi+s9GpbdjD3o60rHb0df2DCzVOScg
fhn3Om3vBrfYVuCMdIGVjd1CPGV9smX1eDvSCX18hAZAshVbnVS7SmozBdbRH/ERbmscaQ6pT+A8
oM1c3wmUQGuGFiC7yyro100bKyG/wMkENmw4u0h05TvyD+A+JuzdqsYjxKiyoEjpFIwF8NLF1GfQ
7G2PvtKgJesJB32lwxOz6FHPil90YE+9BVrBEu3IbZ/9mmyB3Yzus8oGTtNI9+3kvkBACrzt7XhT
+G0sVEdj8Hx+x1I/NAx6QVpH3lXeVmGnud/0XH4hWR2ntrWvja4I28T/c7Q2gFyG/5tCe06yL+6p
LkEWb5iw9SFfExTtuxhWguMLN9S5gSUb1eSpWYNPx0NGvUpOAzEmQdVPgdO0uLDWgHgXrc11Arxy
Ie5IFldUq+XQmPeM4UH3G4RE6Ngev4zkZ4edb7ev1++QC1c8yLmRjEMuzgR52CL+sl3qSo/2w4Oc
+KOWg2crT7eQCYmvm/ldkv3H5YEmfYAogfrFqD7fVZ6uKBUg7UDabUIzptfzPaUKPeBTdqsP+oGX
RhMWLH+2nWaXZuq5pVJtuMyTQOPGzir68q4oqiQQrN5oxKL7XpdNCEpnoL1ZvoFwVo6lV79yqHsM
wPGEZOJHOSRfUs9BlhjC1EFfm0ASCvUBgtRqqzjDYbMgHTg4qC1kngo8lm3gLV4mk4JLzet7qJGa
kECqDEihZYZ5xyau9gnqKkGfVM99A0+fTKPYQTca904CLrTEpJBKZ9D8sGsQaygLAvaahCw4dskw
GWOoiKA3Uz5EDKrgySAPQ9fAo+XViyehG14mzofHgbPy3fpHgbqK7SQfZWJATlEBZzN6/qPgmR25
0nnKtOaJjlmzbbxhaxljG9ZwuZCoT9pwsPu1aPBiuHG2hIunm5gmZo/anEIbhtBK3yvCIwdqX3Cv
fx6jgfQcDZzzCcCGWZ7nPMN1DzKgB819puNTYrwkw8v1Dblkq5xT4ec2lsQLrcFbJiAzj1JC0L7g
tkAa0IaigA3h3NAIkyyAnPI3+b5W/rk8i/8d27IFkgy4uScPmc6iqrYjjMumCqbOiFNvJVt2KQQ9
m0VnsV6m4+pd5qV4KDb6zkNtOGmQsrg+jWs2Fu5D54NSykETS5sWu8HX7sCw+Oc4/k8LNX/C2bsN
DPsqa4CYQot92I9TLN1vzfh3exvkpeiERsvgEg9cTuVk6xOSYuNwryXPaugD5T2X3hoTxkV3CyaH
/7OziKHtDO2IosNgGHG3qf1ODbbTIMJwfVXWrCzOj9Ob5pg2E66rikU0Mfdj9t0s18qzK1aWlRQt
yXqGPjjk7BFeoXpk5yzstTT6V2NZVlM0h3qQOEY21jROZv7CtK85/ZfzZS1OitSbkpYlLkGTHL0M
dbdsD4mqlaNycbrmrBD6a+eSwPzzs308ap5mMCqHhy7Fwjj9vsQWMNEO8hfzdWZm9j9nZvhUMmWV
OJGabQYmbp2xV0GNC+W6mYtu7MzM4u3JEkMBR4spU8M93oMBSMWqDC8b8vjv7CwODDTnpjFHhPrg
Nrd5+UBx52v5a8XHlW12MeY6G8/iyHjgXWBVT+AA/CJyGPqSdD+sADvxpyd3Vb7rotv8P2sGeq0/
L5KPpGcFWnzsBSvZOIN5N/RrtLBXtxtMLAIuqWsutxQ8Tcqq58JlexA6nDyS7a6vz9pIFkeHV3Cd
kB1E/Ng3d8hHxaVrrlCOLrXO/nNVEzT9wTe7oJpfnBzquCxjHWYLWmdQlt5PxyxsPoYP9H6+0siL
r4/oUksXqBz+39ziBNllOzE9L1CglrgGrFzbVEXx3o7s1VOJFaQg+6kSH6rThCN0JXuZI6uhhh0X
bwNENwNOkGq2FO7aQdFvWqZj79Y0gqCyCJK+WBPvurgCZ5+7OInuZPtFZjZYaA1QM/4+aC/XJ+RS
4yUSWXBZIMgF1/+yAqzShkLRHJ36c7dvf+9DJhiq5jqyTQG97SJ/O97MgAXvi4KYM2S94rW+xN+Z
rH+8Hs6+YJ6DM6cG4JY7dj38Jn0ZPwD37O7AYHdL3GB8M04tmqpfxN10q7+Cs0RfIzy9eJDObC92
nyhSp+ykzR9c/2CTN8AToqZea2O7uIhnRhZ7bvInjzuuxh+S7ofXbYvu+foarg1isUl0ACqcFPXT
BxN9szoVQePeucmvf2dk4auH0Sx4w+ALEuTqyhfpskCjK9WP+Xdc2wkLP512niQaNdVDqUFAKvla
q7cxc+Ne/0KaF2nQj381pN9glrON1/oC3aPCbtBeSA4NAB2RiQg+SJO/AI2gsRCENcAC4dW/zOUC
mZh5NhMIQcw3l3xzprvSWtkDl/bYuYnF8viJBu09yLI8VEZDA1MgS2d2eLf++YydW1ksUDkOmtbr
qPmy6hu0LgLPnwLLXDGyMhRzcX9mgkLF3nORb3LNrykYNiNjtNd4O+czt9hq4EFB8xxoV5DGX3IA
uBavNAtvXUSeT0ycoD8DkFIeDKvh+pqhhXdDqrbvRqYQDdROYDgHx90VHtRmtZ/Xl+ZCjPNpQLOT
ONvMTlfJho3woh5yKe4X4dShkTgREy/Q7tv+O1sLh4Y8yGBpkOx9sJ0y7LId52VU+I8u+5jMP6Ry
nuODT+NaODeORss0QcYamW8nnrixb4pppUntgv/8ZGJ5dgrN5G1VInAv+sAfPioQ1gB8vRJUX9jW
n6wszo6ZdcnAJwS76fioMaDumzUiyBULSyBBr1l1n3e4Z0BJH0v7QIc1DplL0cL5IJYNEXgToKBC
arwMQtBMfh8ex+f81P4Sr9WRnFq8qwE1ySN2GIGb+Nm5/24Kl/gCrez+dy9Q5ObK5s1fE/BZ2QnL
VnAx+qQ3RYHhaSjwM6MNSmVFVe6voVrWlmr++dlpTd0UBTUxodzG2Y3DVczIGofriuNZSvpUAINy
VuDgVHUTuPytG2jYdD9b889vHgc0iZCCAw+jD7qTz0MBUKHRB4Vdx9HHTsw3Nq1EBRc925mBxfGs
ktwwyhxXm1WaP7lr/QKfWaT37oGa4iNTf3PJfRrQ4qCC5dnNElCTP7ja+E0K6OqM1hOz18S0L+61
/w4LjZaf560deqVSB/PWgCKGTL+kRC0Ab9O/cNVnVhYvxVxDDkfpuH56x4GE2hTm6qhSKMP5T5n7
dt3WxRGZaEn3gK8G59di4lD5HeeZw0L5t0nxkDk7Nb1cNzH/in9c2yAEhgqahd7o5WuRZE05tq6h
HnytOuBevWkd484G/9/BdlSQ1HYbT37vPFITFc3rpi8e2TPTi0tvYIlHgC5AWDJlJ7twHss1HOvF
E3tmYXGSJHCslT2CDdR2QVwujKPOioiX0K2q/8qTnplanKnCyvq+6gf14DRHq6Uf0gFby/X5urgb
LAelrrnzAlDIz/tbT80yzWrkKRv/u7BFMNAB3WZribeLcwYsBsAeYNEFRdHCymA01lQhjms9FYMk
/WRME0i4XLbV5LgGZL44pDNjiy3gV6IUpY9EcuNCHAetA5zet/7aRrtoxQGlGQg7wQayBJqZzBln
fIt6yBJvi8B0k9s39hpZ45qRxVBGjaucNy0AU30W+iUyL9WM0N9c3wNL1an/RG9nY1ls6drs/JZO
WQeOr9A5GRs9JgClGoCl8iP5NoXFneqh9ofq4NZeieountcZdQZ6VUiELxlPKFce7YjEY5I+SuuL
IP6fbXC0qYAj/Yy/eTGFchqn1pZQE8zL18rhWwONc7m1vz6Di1H8w8hiAkvAA2Sbg0LcFY8AaLB8
bU/PJ/3Mo/6vAQtNMaDfmjtvPh8giNkJ7nKwUJvgslBo1QADv8WiBPmm1DYCv1mD6l0aEcTUwBIL
Zgvs78UtMQ4OiAebDppM7Nfo7IRcawJZVv8wJGTh0QgD4l6wy5GlHN9Q5RM6GX6T108bKP659wC8
7rLbZMNe/FP3VG/Ygays07zYn6dxzvzP+EPQvgHwbX2exgZoUGW24GAvshvWym3i7Ct9CiDUE1/f
EItoaB4cKEF0dKt7uGKBFf1sCJykrEIAxE/OVN/memIExZAeepI9enUSsUG0K8/xhaf4h8HlNocW
ndH12Obop4qS7JdhdjEEU1es/HNXmJZhW7PkKGYPFIefhwVaNrOrCijA+7oGmV9ot5XN6frMXRjI
JxPzJ5zF3GZbNg2yM9Vp4DsKrHDiPpvgKb5u5PI4cB85gCKDPXpxnMzUR98ah5Gk7gKufqhk7ZW3
9KnzgmAcSNhCrgLIwCW3qrK5rlFw9JxsrYgmW/PDMiuPOkmPmdkds9QhoV8kXmDq3Sa1y7vR7uyo
99MbdzTu06KdIj2RZWRq4oSY5lF6/doevTTTNtimXceaXwb6Yo+2IEXr/IbzE2k8aHzab5A/PozU
WXkYLF+jv2fi3M5ia1JHuCaTLYe6j7Hxfk0iIDf5Kd1kobtVEZAX+YMIx52DZvpd9rgGZFh2+f3D
/MI3S1Dq5hqFeTzhtv2TEdCYxPVNvdcjHq73CVzaWuDRAp0kINtQa1rMKshoGdRjAUQcqjKPe1tt
ee9m8fX9e3HpzowsppQ40nYHC0ZK8U01b53caFr0FyZQcpuFzQwf7CKfz2HVpNS2ecZxRH7K7CSQ
C1FsTZv84jjcmb8GwDhcBstzyNGCbfVae0p4HVZTexDlR8HWemB+I6gWbh8MKQBbzLq5M+v557Hk
Ek2eNvPyU+kRDZLzjR4KrwvpSMSNV8sxZHrV7vq6hfi7n9wRg72RMr1TU++EbZU/OmChSdlk7rRC
HnHV35qNC5CK0d771AMTuMjCQiuA/0SBZMVTXbixLPDBwenOCdB/dEWb3lQ6k+WDC7jMgnx6AqYv
ANthIPnj9fVeM2R+niNSlEBx5ik/5eSrbK1tXd6jLzMgrF3Zu8ta4n8OJJQaQM6L1C56oj9bEoNf
G62pACQNVTy+8EcW9UEfqoghJb5KYHtpi5FZ8RGEmghjlilkj3e+m+tmddKyet/3TdRp/tbL/6zN
6veYzq0sbi1qcaCyIcN8cvtHQd/7eghycw3pcyGoQMgCUQNQIF5gs2NjKTTg78qTzpo0kBIYMzY2
VSTBJxrQIrXiqed/SD72n5GdGV24mkEBw1W3SXuqB7TRukD+9fnm+ta7uCPOB7bYEToIr5nQy+HE
9pAO3iX7uQFPj5AJC7Vo9UL4ZyyNjMTZiBavamciYE1IpDwBks0CMBG0QV15oUyAli3qZ6ppDwCP
bNIuA4+lbL7r1A3dCZDGgYTtZIc2bZ+5l74N06n9YxkIRA3n37YIuzWzmmY2J3nyJ/9JKCt0+eOg
lY88bVYm/dI9dWbJXSS2eq3QMrds5YkkzaZ2vtj2Wv+F5azM9DK5MFagigBKczi5qtprGoiCzcyE
0K+DnEMAmQ6Uclib+yBlTIogcYQKaMr9rcu90+h7pxbMkXe1Jfc54NuAbBWbpqr2Xu6/IZwqAkgM
qXCqcxHYeH8Faau9ekZ7Q7yh/MGVpEFvkzbI7Br4Vbh3qxhPnYcUBxXGqzRmOMBEd2R0whyYtgjZ
t2QnqawDkxUfNcgiQ/BRnUzkZP1SHkAv9IimuYgVAy6OUu0m8FUcpsZDCr1SMrDQfys1DpHvUr8t
Mn5MJicsMg9wcD6E9chuAdaKzcLfJvbURTKrb3I8QKo2fy99cps2Igss3r94vHiwVb8jDIB05dPI
Tds72ZpZWNu2DG02mtBHrsqYmar+7tpQ9BIiyUPby8uDQWqxKemwbyGNtLdBmB11KvVeOCDhccqF
B/kCQd800iTIMEo7tGpRRH2XiCCH3BsEiE7UqiAxXWgpHrGCficeAwUxKdUY5KlBjjKD8hFpWB42
/oTzWSAHxkpTBF1t//KkaG9lNaYv0OOxi8jyEraxum44IqpkgVGT5gBRvGlXGc4Ul0Pi3U+54QQt
ELdR3tdj7HFBgsLWSKhKH+h3W72B6C4JBu46KJh3QwIm8HTcdLASa77dHHJTU2FTjSC7Iv2A3vuB
YheVjQi90R2jlHgljQGZ9cPBFeLOUzLbFGlfHbMaBmSq2REZi5eCsRPe3ZvC8e8N1YJ+QXrescj6
eutYY1sE0mqakOsqKwKjNHYTUg4b35FImIHdKmjMUcQJAApj0lhhNnQS/wGZp1GhUtkY3hN6F/YF
b3/aLZE7TVMizBO3vDdlcWPLDp1dpDQixIlGPDg2fbNSJjeVxqdQ5ulO6EUJBb+U78qhmwJwlOhg
UGJ6kLq0iDQk7+zGIXHaAcbqy7wMtLr6Nmio+lYzelfLkm1lbTMrTsaPXOzLsSljBUnssOy679x2
D2xEewXL0U1jTM2myRok8b0hIIrmAaG6vvVT7Sg9rY4gChxVYxGKzD2VlvUM4BHdgcAT/5PPyo4V
9EIHNh1zjZebjFbQFZJ5B7jDVKKXwcvCtHOzUIB/JWAdYjEt8W/0PEXPGekZoPX8XgEEeiCTfCXc
jzW0j6q6eMmRZ0V0hUdRCi5SW1lgwp0IMvFl0u0SY7ghtDxy7PUwybtfGSC3gZz6B4LUHNjXI68x
VGBYVMYp7XnQge8mgtsDDKOYwPk+7HWlDraenITQt2lu89C3p1fRpzs74U+jbG90CrgNQ81e85w8
5PnYBdAWBmGW9mgmTh93UwNkiuNtshYYWVWn/M5RQMBDuCmNiDe+clfLA1fr6i0kxGUItnh0v+b6
qwNGODRpsDSUZbazmJUFhuu/j0nOQCYqeEg9q4gVmDyC0qjuBrQaBYpwvhmzAuKMRpttZMEwJ3YP
6SNW+4GZ4lWZduSpcsdqV/rjVwkm2chwnFjqZb5N/PJJQKs6JO3wBnfyoy60W5mWaWwzMYUkz+7g
0cqo10lABJSheNK9Djr/khsMB525VRvlZlkEXikfWtWPhylz89BtkzyuhbsbquqLcit7D+7GMUT4
SgJWAeigQPh3i/YAqBWgeBm4DfqEmhIbwavFDwni9qIqrMhPCMQFLFo9aSUbxmCUVfuW8dzqQr3W
yy7wy4xuIabavrXoynu0lJx+DlNdHqlfu0CrV8NtrdfFEBSa4zybyWjf0cyffpbwWluv8euwtbtj
Z4GBlzQ0j9pJr/Z0tFoQlE8QiahZe7DbcgykmX2ZEpqtPIcvxKOQUZjlMED0jNTxIlKExIsYBZrE
ThVn8ZwK0Mzxqe/lX0TZn+zM33GWR0lpSvDXLk/gP2t3FeNYVXNCV1+Rxnk23E6pf1dl2WPXaQ8u
ZTemmIxgQvXxemx3Icz49BmL8FE1ntmgQbI8UZ58lSJJA61dk5m79MR3QEaI1CiQ40i2LKKmCSzL
1ZQnDC8KPYSPCGsa/tYORhdB/mPcmV/+fFBn9sgidioz6TUZk+zUmSzs3C9crFUXLoXE50Na5sWF
VaZN3eU5kjPsSWduE1SDhRoAUIJoebP3orLeGkiLBmnfUOSNzPdyyB/TwliB/l+cW08HGnPW8MHB
XDzR5YDapOgnpE/26rsdFhurRhAUTJhaHlY0hK722jtnyU80vzmcc5uLt2hj5jmkmHR+miAbJjM8
wvs8SDrzpgTLcqEOTD1JOA5r2F5f1wsPLAwSaRv0syLEX2bZR0FJV7Iebx1Q2CfynbjfSgNcO2BA
8vm367aWfGfzIFE9mumXwLkOQY3FxOqCMn30/fZEgmkj9mrb7wSmtfoitn9KOPLbFt6+6M5DQhLN
FQtblj2mpsnwiLNBOiXuaZyH8xJqh+K0RnB1aQ7PTS3Wzi00AqJ6DCtB07VlqBBP/SAHFyMijqjW
tJWjeCnPCkYk8MXaSFOh5Lzwc2hs9ROfe+1J/KB32r3z0d3xN2Pnh01s/3APVRcMH3qE1E20Comd
h7JIK30yvfBtVlZ5nQY9tZNziytkZ+y0sDhOhykGPe5+1dqFx9Qna4tHso2uCL8qYa3Hbkn3ybYL
rB3baLETGdspNDc4lzGe59Hail6a4vNHqbtY0gLNhHWmvB7P3ewHzQYsqw0+ths1vLVFfWSmjHu3
QMfwkav24CbkmzeHklUakBLNmXUaNEb6s9LN9+tHaJ7fxfx/+q5FWo+xqcjRmyROdV8GtQVykeym
BNFDv9bGdeHO/mRocWcLVzCnqDxxmhwI3/AqnHHkZBVutOS2+Z1rQZYPXQkIAnFaF8c0QS8x8wSO
ab+xP6wNYn3tNT/QUx5me/1xCuccxK56XsuPXhqe64BlFElrA/CgxTwaapwmvSz6EwWZU1f8KPST
Xj1dXytywS8Q8DDYKDZDot5dAp26Bh0EyIjXJ6waRZSpg94RsoC8ql6KVDulTf44jRo0HHvv3nZz
LUwd/wEhPxhHk2Rj9PatKNmjZqY/RSJeaiJ2VVvecyc7Ujs5sdR97Uf/FjStT5Mht6nRbSsGXm/k
yx4Hsz0abfch6XgP7Qw/ZlA+D+u8TkOtRuoMa/+Mrn2gOPDGinCHugEp3I+sLJHzRtdrnFR42Cfg
lw19p7nvW7MNeK31QWm2P2jZ/3C8Fp2xzZNmiK2l3J1C81qoqaw+KNetQlFPzUpj4aVrGd7ARX8m
pPtc5Ok/h3d9manJyuBmmyJs9laUVoFjBfpjfWOE4Mu67d79FZPmZXf3X5PLZrO66TyPA3Z9gvMh
wRhbEYvQf1BscEXKZ28PrECc7f2TEZpRienfGvsOb9Tt9Y00D2xx6KEMDz5SaF4BvrRkJNWc3Ha8
vOOn0UPfsceSG0Eh223e64bxRFrnSyvRH8y1lTj2UkB2bneZLzML5qQ5HxEbpOT7ACLcBo34kJwc
CF6m4L2g3P6VGuLQ9OmTKZtdvU5afsHf4RNQLEcZAIHDkusdHGaemTKsOY9UTDYZeIDTjXEswyx0
gjGSD+JZHVfTpfPp/+eE/9fqEq9a5wPTQaSD2AH5Gl4dzfQkjDpshu+Q/Em0MjK8jYFsWTOOsTJJ
aA55dH3JV8a9hLNyi9haD/mGky/ILgfhLYiew0Rlz6SPr1u6FJQRSCqA3hQ9gjPc4vOxSlu3KPJx
rE6uLfNNYntbj4gNr+QRgKIysBkzA60skVsEkWGQK/HeKf/t+kdcuOg/fcMiP10ZfcLAlFKeWpls
hCQgCAVnNvjV6ze8KkFqPelhbpE1GqgLszwrXMOpuNAeglTd56FrnsyaqXfLU5rTrdnH4EDtMxs0
JPu/GN6ZnUU0gUYs0MF0mGI8ocIxZyRMoUMZDDMWw0Iyr0WxTa0KtVx4h4I0zrKM31VAYI0+j66D
bGtVNrQ6eab+oBHIUNoFaDSvD+3CRQoFJaDp0FsMMaWlU3a02pdGTkqAMMyt0Tg/3bQ55mpcI7O+
YGdGnUGIGNgF21i+yVp9In2aOezkUxLKLIkGLQmLbo3d/MKOAF8n1Jngbx0Xfz7PWW8OOkKDvDql
fNgm8gda04LSQQapV2ve9YKTgSmEBb+ldIxldOAOCrdx6jWnAjW6oAvaMNn3IbJRRQBPG9JVdckL
h+xTXmL+oLP0SImtrcwGS5WQxg56JeK6cvvAQArKaJCr1n4mevp6fXtA+Ra/9ZovXez9Hsw3jamX
eBxJ9i4sFI8LezwhQ7LPhP+Wy/7rCOXfuE8MO9BdXgTdMBSBXdBnoXVH1I721Cr0oPa0ByspHPDb
gNsexOZN0I31nV6newiO6mD00FQwSQGhqaJ+Z3YCMqCR7asJKbqEGnxTIQCNpD69GCP+Zd7yLkKj
qh15nrN3/elkjlasJ/wwaNmtZkOIvqmR1ixEdWsqat7bqjzo4DoLjBa5Rt8zNtSU0IPxM1ADtDqu
Rss+ZJpGAqtNkYnPedRR+S6r4QcHD0qkE3NXGD142TJ1chREARQX9GD51hhKMX41nCSq3bZAzSID
dRWz7wHrMuEGPSssiJ3tR2HY24F0JFLtnM5id2njPhtJmwQJa8xAJn1kSfVVFDakv7wvI5PAIRf9
rnXGIq6a7NhJ85vu9j/zvnlMifHs5fmTtJBYR2rzSFj12BD24ftIk06G+cwhDOoMmROIVvFgokCT
Th6LOz/58NzipjfIJkcC1cnIjUvH1zxXcYFOkqByyy91UsdW7j9hUl6GvP9pmSxmRfEwOcjgZ63z
OCYg+kGqF/lvrf3WS+fYEZFFdqPuS+5+TeBWArDaP4Hw+5s0nSKkHBGPXxlgDx0Ei6fKhfp59aTA
yhNo2YACWw5JQWAtY5rjn/sDpNHd0f6LCuJ5OLJEiBhAbnDI7PKTO9ibgnuRb22uH5gLTvuThfnn
Z4eUp0wf8iqpT1b3lfUfBl05kOal+/6ThcW1AHWSzO4cv4EbQLnEqds0RGBQx3Xh3Nip3Qd5Pu0U
7bZJSY9+b7gRZO1fp346ocgjQitTVuB1cBh948akrPQbNcO3eDWCCK2iWDftK0nNV9bYeC5T434w
RvM2bz0ZGRNy0U3bchC54AXt+0Yasa7/2bZo7S1Q7gym3nvLRo/GaSseSsd4UVXlhE5Cbm2jj1QG
REiHJuegbf0ooamPgo367rsQdneYQnOUmx96SFruurbdV32qIpJXfKep8hYBHYuxN35QIR7R4gR6
ttEYd5iELKppFXgOntHGKF68jB6ge3IgVfcC1PvWa8mX9n9Iu67myHUz+4tYRYIB5CtjJ0ndiiO9
sGakGRJgBiP46/dwvLWWqN7uunbZD657XUIDRPxOShzf6OvAmo19ZUpIcQHKatptwdmdlrAtV1io
lHLCi8lEuBvKPr2cn5oi/aEbdK8MQFy5Me6qAm8wkYVMB6ySEvsJAAweZLO14WLwiVU/sCmFOxAw
tr6iv2AO9oRr6AOvm9th6p/VJiv8prJPi3WRIwrqjrRLvYHGN3RxOstb6wF/+n1Seu6VcRqWU6VC
dkChtIGLT5xl79D3WFHRp7tSrd4qA2+8ISbUw7bwI0nw1naQp2Sbxq3EHHAmWQPKFTdW3uYuyxTg
H718rSsFPHYuZrcom13FGNhsppMGqb5slQ7QT+PHVKNeA52Eq/bw+k2avUgsvFwKUyCOVOzaZAqN
kpTIdmwzF1kw9yLmBYA/mOnW6XNcGrAutzJfa2P4e+RY9FpHPUOrbjBTacTZ5MDX0IatNaoghZZF
qEaX4Gqpv52py13FgU1uXCBpu6vubdiW+uY4vZmdfpqRNxfyZrxL6HLXU9pAQaauVcIOTU9gVlbj
uuRJBFiYyvjalsoLPOJ+pxB3ICnBnv1kJL7dF7dVIk4CPoKwftKO/Tj4TcEbF9YUvzWrOSH6BaUg
s7np2uFOHXCZBQjwG/7zgQrtW22q4F9mxV2Cdw0ANv0pS/JfsRxw5APU0qb2xkq0l1YvnODy1nKu
1vJl5S+Xn097i9PUBZttpT51YfVs/dEOdIOnVES2/Fk8Ozv5QDbjRjtebnW5MX07/5G5iwvOEtKw
tqTstXSsNZ5nJ61R8G7id7Vo72nW7ZEOAWKCSusrT6ezO+inBlc7KJwg4p7RpDm1ZRNIUQE+q64h
BAvacalTqz3U0lINMwi7tBFVt0sS+bsZKRHZtFcaOnMdpYid+L/BW32xSS/jqbad6qSI9KHsxa4Z
Z+IPtZl6ZSH+oaL1b8n8c2uryy94D6pWd6I+CRhnFmMwS3rt0ru8qC4N3LeHXmdk9RDXp1p227gS
YQPGUWM6B7AO2lTupGHBNqaNppxLWGJVV5bA8l2+Nw+xO/4D1GONmnFVm6QGz9+TDbRTk8U9jA29
dJBXmjlfqgLX73/bWaNldUoyUOHz+tTM+U0q9d5vcOPFzjLuNRgBB7kJL8pmaADo5Cn3KmIHpWlh
o9CVyNara1KKK93+hqxBt27qzOQn03gn0nDh6+qOwLsvr/TzC+/fnV7d9NFDIibe1SeY7gZAwk+p
Tp8uN3GuLo8F8e82Vm+YGE+3EZAVP9k38am4zTZZMG+4hmJxcmMG/Fn1C5/Zrvqr33RXahTnILov
ba82FtTcij7O8GAz3TFArMImi/RI3P6nq/7fnVw+56d9mkw1dbi2rEPWhMJGVTxXYHoq/Ub9dXk8
z34yipRgS0cBCNXwry0pMKNVmrqqT1zlx2ZIjnYm/1xu4uzc+9TEasV3cGWIRziTnwRAo1KGtOr8
cu6vzL3zK+5TM0sN9dOYMTpaA2o9FSaGc1ceNZf7YiP+DIHp4fUTXS0Rnt2Z7aWqT4AFYYf+2h7Y
d11eDnZ1UqUXR0VQRfkvdgLxBfVgG6b89Rt/i4Nr5PFzhymgEqrZGtYo/sfXVlVwtxpE28PydwZX
z0nDMf2pafD4XRY0vQLXnpscII4DQMUrGy48qyGV0u5B2NDFSVcMlJnZzza+GnF+pY210wlYRfac
UZS2dR1sQLVOpduKbHAvz8Fzw4a3H4ADAu3LtyIVJbQbCHhNp8ICqSs3U7eNdQhApungDKYSUhh8
XWlyGZzVSWPjhFnK9agkqeuTJrdLZsc5JBhDaO/0TRGxrREam2swt3FmAG0b6ji8lTAfvonWQAMC
UtmiyAd3595ty2Gn0VTFrV750Kf2Nz7fo4QUxaVGDYoUSI4e3jK6BxkM/hkB1Wlmpc9numv02s+c
Al7QZoSn9budWB8zJw+ov3dP4GuiutLRU5tk/F2qeJOlQwWjYcsKDSc5ajGPdAN8xbKgv/PM3uKI
d/ykjvdFYR+A/d2lLL6zBDyrTLMTvt7h/6uS7qZiE94R03gtvvXbrgPZLWqF+lLXhgRijd+2xsyt
cVA56G3kp0XsXWqXoFnCL/DyzDrbDvA9JGkBSYRS8euCZDjiEgCl/FRPcDg2rewVxxOo/el07fQ5
0xI86hHethi4gcq9Wo2sUxasNAFnU3OVTb3FlvPUbVrYfXntwfQqX93Dleyfdg8TCggL/ouphYLo
6rhNJjiIwyG6OjnWRiIZfZC2T+nzPxxDkNbQH2iHcA6hQrna1OxWz+N45OQETkO166FVCeKprVyI
zK9t2993bST4LEgz0A6yiDy/fq6kUduWK5OG/jh7kDaf2zK5oTD4LmD0d7lX3xcmmnLgJLtAV+DR
rr4XMphGq4YG7TTFKqQKcbLvbPvhchtnu4MQdsw9pMDiwvC1O2JCTd400R1QAMDArLcOfYM7/1FU
Vxr6voEirJJSLFTArguR72tD5UAniRezQBb74gG+G+0fOVybTVuFK/61SfdXDfN17/za2tLtT2d5
qU05fgt0WMoGRuNh91HteDjs45BtR18L5jdjw/zcqzaXR/PM5RKKLMja0U8Q+78tZtCzLDq3Od72
PtbXc/pIw/KhiBQPzliP5kn/s/jNta0nIyu43PT3yfK15VWP6yRhgBXRcj5wv9LMe4snvy83cUZ8
jDZg760C3VChC1vN/Q5Ex3aYMapCbCcCM7tiN9ghosjeSThu2QdqLp0LN+orXVumxvpjfm526fqn
j1njYEdCPYcsuGKuJQt4RN8UIGRe7t33lbCI6RxQOUAVXtzLv7aCF+ScKjnKMigpeoNxgOLJ71Nw
2Cz1Skvnx/FTU6tvxRNeq7A0W2aJFoqt5UEyFvttCBMtr95NQefVUfVyuXtn58enNldbJNEHw65L
8BCK8qMuUX9j9jW/S/K9poEhxK5ICKLOsAxWN1qtHO0cLytxagJxMMM+GlpvQIkO9+j2hxryDXIp
N+qhCJOw2tuFe20NnB/YTz9g9X4krYn6/4wfIHxjB2tsOD+4yS7zAKVoyKaEnM1Pb7IrI3umKIb7
O4BvA5EmKiwdV91WKSuQekGr05JhRzwnhA/Ey8IWPOQgGCC4lOxj7+Py5zyjD0ajBtBM5LDjLF8/
yCVigVhlz81JjbJnrXIl8hC28gk8M3rb7Ybn+KE/8E2+ae+ah/Rk3F9p/tya/Nz8aqQhJXJ6uJ4u
L9nBn30StNG8Sf0MnIrRtzfVQ3JVgnZugdoWwQ4EPBplkdVxqBeZNNURwwxzAC4Sr5pjmJT0Ifvn
Vz99sfVYXH6Mxe1nbaqddabdI0EMEO5oBFkzojyNBBQ7Q0jD5WE8syjx4IRyzlkmDl4WX/ccPg0m
ibWuOjWWfYdbwFGV/zAnwYR7DB5gyMCEd7fp4FLytYnZseY0H4B6l9wA4MGGN53pwiUJubIM4JWI
P/Vln0ZTOP1w/4JzCI6/1TqQnRgI9DvZqRYIVQEVZFegQL2pkhZgRGf8yg3IcGPTus1KJAtAUbhQ
XPmRwaPV7QoF9fAe5vVD/QEng5vWhBxFZ/S36rQBYXqJqCibQ3E131GluuWq+sHMHP+GvTuD4uZF
Qzyio6W0bo4Gn2KfTcamyfvH0bAiNWt+lZIjiSdLwa0skyAZyE6vU2MnVCHcFLYGLi+KoyXaXZd3
IkqTdpflydvc5bVn4oLnx3b3phesC9hEbN9AwpwyaEVgQj1S4GYT0WGeg46xtxSBQDTXuAuDVyH2
8/0A4fQD9nh90raTYsARphtBAePgQ3VqubEWgLbtIOvjeEDFsvF1ru+L2D5YLeZebUHSU4EuJrrs
J2FdqOjZrdaav1sNoK0ihjbAYAWQ1x1LTlQXLJjJrWT5KqS4ryfkbMXJDape+APUqv1+qLej3hdQ
Dap3fBA7IGI0QJjHxqIZyEKdB5w1cZsJQDo0Kr6jShTAM/bQj/qLQ5QaXD/lUUXmkGel7d6W5kmJ
jce0GQYf8S/SJU5VIREDJGbRgvNupZq2g7bsnZdjFXYphT8OgUYzbjIzoDMt78DRkYcpJsM7b5V3
vOR44Ki94jdpqfrqbNzYcF3Y8mE2oPIhD7VSFp4Nb4RgapWgA3wIXAp+4XgvZ15MBwjfTD2qmdAQ
E5zWT1bGd6XWG5BhMV8z2mMrYNdU1goiV0ZIKp2iUIK6BdMFmCDdCWgvPN7W29YmxJvluJsS+Fq2
nG+onW2oGH/WbUy3zBqAE9n4u0YiJy+d+yHgs7zNYM4UttXo4GeAw1Ia9Ycz2TsJNYCLiL3MReJH
7WnZ9NG0GhwIgJ0K8jokogWeT6YT4mmkqxgQYGlj/nssAJgKDVUvAdAy6gg4mEOSlD4sKk1vyK0b
lfQlNEzGIZ2RXNPzWjvlxjiCFmSC8o+UYtVqFFyZxniTjs1Px9K38QR9Rw4lVNwUm0RxOh/Cfmgl
lfhFzubWMt7xnIJgC1wCOYotS5doqV4Gbd5+TFap7FtMfF+mSePNhonq+9g/KAk9OJ32IakDreDA
C6ipFthMYa9KY7yKCVcO1KXvO1SEgg6XZEhPOfVmHZ7Tea0+TtxWXMitTB/iURENiNVF+El2N/dU
HlhHfw2lI0Jalg+gOr0YyjT5RpVBiVxzFnRN+8uG9MhlbRZ7c2L9krma36dWkmNaDMouG0ZrM4/1
RwbccLL4Lwlq7wYuFxuQnoYg7bredcwUDvrwF62hqXKlI+71Qv8DIRl0sdAyGNT+BZO0wRcmgFZi
x75S1hA74gGT1eSZJ3EN/A6SXFlb25g6xLfmaZfhYeeBiXo36M6WIEcKK/TYzoZ0maWDckomP+vA
+Z4nGHMzi7wIYekeF8aNKhUksmTJsStGPGdr+WIVyQ/ZQvRQCupOQzl6wwi5XwreR2zR1keRClFX
bfVeA+21jGyfde1urtIoJrFX6VMN+qGOnM/qT+3Il84k2JPquyx2EhcnVA0hIXnVaPxqG7C/jRO+
FTFIJnpevBm5YwZz2+1hw9kB8Ewyb+jSw9ibxGNsenCsYjP0yjvq93M4W8khVs3AHtmhVR3f0jMO
+7J5q8zx1tQEcmvAmcMBwFAOsCv+ZAKGBzt++CXYGGmOaKI+L2BgbpI+ymOjcDWu9+5g2i+VMXU+
vIDA84E8LWRq8UbUOtvg2kC8Wk2RfAJ9m0dLbN7jPD1nLYwHVSvpgompmBgmTPXiNNmPZf2oA0nO
UjLtEjt+6nQUeSHyChUjf2n00e9Q1EAMfBPBQ/lZTceNk2FSQPC352a5k8DCzdHajw2ePlly6BP1
hDP4B8kJ38xJaT8gvAeSV0fzytpSXWRucb+emP4gs0Y7xbOy6TFFfM1MYcEptN5VVHBOhrhBNGth
h+YEr3IRI3fLtBsZyHb2e9MCr0KrH+oRqN1A1RP8GfqgtOnjQOS73srXLh4+rClTN9DI4GWtgmWa
dwho59wJoSdWXYfJErRMgP6G9d7PJvi3fzVShnhxOkSZo7HfegOPuTzOUADsbMQvS7IdynSbxJZw
YbOeAFuDDhG05sKDJ3xYkPwdztJBS3vEjCH2zZr7TZEWgaJVEa1q09WYOAxO1rtlxRIQjfRAMejP
YY4Ld+DTA47fORJTk4Vp3zxaCvwfemJ/mDL+YBZ2Cc2mSqD1JFJVdo84x7tqgOaeVRUO7VzekYri
nCnHR4G6pcXps8gIbhNTcT/CyVvtyS2xRtN3mBkiWShCzNehU8ywLfLfaqtKDIk9+f1sCFfrR8Ol
gjxSRdt2yJEdjDkc1eyVZymCEOf8B2QAoa5WkS2xpMrk1oYPta7syjz5wcz6vs1wUYnN2E0shD+N
Tu1XObKZDJJui6y4FSzegJ0IVpgyN9FAzZ2Q2LFG1t4MOcGe0PwggxpjjumzP6fdL2mlB91CfdWx
ugg9b/wE3DCuOIXnZM4LVEHZTjJ+jyWJ6Jf6JY7ZjZ3YP1Jt9EFqQm7e1PtdxzZIkK0j0mkRPvtj
psAAH6dTNIPN61LcP7y60wowo/B2t3rdCclQzru0rG8t2TzBqrLz4TGwKwwjXST8pctm9lzQAqS5
CsJ9mpfeOFEKGUkHg5WSRJOtHnt18mtTf5E1Vq4BuXoo8i7CFRi0BoqbUD1XmGVIK4zr6UmRWAQV
0slYqhxazdkrDCWMvP2hmE7sVgm/r2bigPVa3sxmvIsLddMk8mlO9S3l6aZO2Ec8itBU6Yk36iu6
nOyJAJmeTv0DtXk0zaI/kMRsPBQogwQS5IYOb8hupzh66rCrKpQKiRKlc/o0t7iWCDPZ5p11C7BQ
dVUcNZ1UQOBwzA1mVukROJsqEMn66NTtnJaKpybDcTAt/Opy7xTNs2agNDLQCtQSnGPdXDlgCJJT
BW28K4nRQkCLWlTOid8Y1t4aiIZv2myrOd0QFSFBNW4B4AmakKaPyi89mzaoUhM3dXTfbqeNRfBX
h9k8MaLdMcxLl+TDbVLCM7bS7tsZtKDW8qEMQd6XM29we/1gfN6WE9KaSpn4IKW/4Mrwx2i7V1sm
zymXrZfCxNlFCb7w4xZpnPC6eNYy9Q/C7Uc/l3blyVnDGaR4crHhQtLgXetYx84gg1vK9heZybOW
9xDyd+a7qtc30A9DedKmt5owHNcaipsG8uvIyLr4QOoBxlVm+oaIQsODZL/BU6B+zRgbFwjhJyu1
n2NS7xNbRKOiH5Du8II325YRQBBzUbsSwZb4sUnsDo2xKdXBcKcSh5TooZ6n8CPyuWE8S0t5mhXy
bpkoBMAFwo7aRbCL59hdXmZPhKW/tcwOUBfZTzZ/gVnL0zw3qGBR8pzo1R4axic1bZ7THLufWTAZ
Kr1h77KFO6akSeKW+VCFRU1uEFf1q0/ara23DlhKJeJFxU626WZG4LU51cfSZo07O+2NU+RFqFa9
v+Rxb4zFlKapx4esmveKOaZ+OWUBXCNus9F4TUsLiWUmQWpacpulVAknaPFdAS04bnqLE4BdPMHC
ZsTqEz/NSu5GVSlx4mHXT7K0cXPa/2y0nt7lDkyW9FkdcD1vUUUbrRMT7UPdjMckHSMkMz4YXQ2C
FRV+PsjX0cifdXVC8MeoHHRH/Ex1Ak5tnG1ayDTaUhohYyWcSBPtHikee9IO0RCb21qot3Q272D8
+2KSagymKvf52P3kk+BerKjvMeuMKJMcBoK8OVq8lJ7Kihe1IwyafzTCZYOzxKE3CrifsrRfJ2Vh
Nmnjm5HFB+QRRyKtwkpNn2AYeLKp/qNpSOfNi9XJxBRfDtO2MskOtiSPyOHbpLKLaJ9HptCOEAPO
iLNr75ACuy3i5FBCOD8bzYOG34xbhu01CKCCYCz7aepp6NhzFw5IuMD2iFg6GII8KLY4pIRtWQlT
3k7t/ggHs7tebm3O1O/FAL1bgldbl8v3voB9uKO2QYqbvi1x3Iw51TaIJdlpzNwlQgPgk6IQNojm
NTWk4ePl2/miHpzQrqbO00jxWwK181MOS4zK6G9j5Dl41eA8FLk6RAlBsINh4CVT2d0LHE5eaYI9
A7dUHHkZMgGTdqPM9Kc1zyA8TqBq1/r0WKtKtgWhGVmbaYa+Ok7YcXPb9lhSI1NveCnAiVPN36iM
HCZQNkHxdF7jsht8s9QgQ2txvnOF70dLBojWO+El8EBp1URjZb6UOichd5SNtKc7UbPhT83rfke7
XttQdZx8KGPuwU+FznUQ+iFdRE8x55FslY+/W5k5GRh5ZQaNkLL7sYEzS2ZhsBVT/nZMgdRctfpN
nTQJtVIDV1NNNvGEwCMYcRXbpJv2iuhzN4ubxwnUGTi2HOqyiSioNHi1vItJBdA96NQrhv6YMi2s
RusnZ/Umi1slBHO/C3Nz2IOf6oQZd2w3o2xAQTg+8KVIEFdqE6RO/yZqtXHB9WcIVmhfYFqI0FNF
e8AvTMMZrHAlgX9lQqednc5K0CioC8wCUY9Zeys12oY9KNm4K3ejx3JI4ybUpq8FQXwrLy0FGUDv
lkmgjPyWXQmzIgzOCMAPwUC/RYl7flKW3uUS1rdCINr4a2uJopwFNsOqbD6A1a7Uts1Ojfba2gOU
Xc4GcUNXCmXfyRlLMxB5QsABGuA35Z6Vdqyz4yRDZRcPP6/1Fg0viwy32cIyJVQeL/dqKbytS1mf
mlur9hQ7ruLZ1gDKNlNkpT8mJr0WLzSNihBMz8uNnR1CFBqhTlkUPmslKXaVxiGOwkDKlXvVVoLJ
VJ4xsa7UbK81s8yWTzBKikuahmxvdpqc/DWL4yip8ofEEFd6s/yZb0OHexFE5ZhyoEt8babqqZ4I
FFdOYO1oYO/mrw4KL8HlIfsuLFzmA0YFSh4bRQFrBUXxUekRAsAWFhfZsU0DiM06mJHqdxG7mqx1
ZjbACw9ey1BDLvesVWFzVtoJ7seA6OECE5Zc0d0alPAOThMeBEU39lUj3O8M+0XNvCBsUP3Ce3YN
/Y54YhRKz5Qj7CxwHt/CLQfE9vKgCygjlJsRDyNrInvDeOdzdHloz1RxgScAeVaBCAP9XXUWKWG9
1mUtP1kFQ4q32sV7Ja0DUuDWZdMUhlKmeVcg+OXKvPkOo8COYMEVUeFXMW/WMAqhmS0blcfwv59h
PmV70ElE0IK4KgQmqanj4twGvfPDyLtQDkkUTw3cL5MAQe1B5kCj02Tby0OxWjEgZThwm4DVBBBB
6IXXyjQ8IRjSAkcYVMGrTAow/PnbdFWUvFow/2rFWDZP4O+qtbZ559QpuolX4jjuyq0Zdnf6fthY
28ZHpSUa7sWT9nq5W+vN9F8tgr4Kk11Lh0vp6hPDy0PESl0I5KLZkRrU4bB5n7wpkH65K71rjImz
/QPxQwVlAveXNSyQpUqrlp3VHMs2gC7bteEmd7lDZ1owTPDCF195IMHr9WlrEhf8v48ycUqsQxY/
/nd/n3zd0kzSqDFjePRNIAWCW5KTa+TDMzPtSw9W25mSk5njIBVHrUBI3ZQAbHozjOLK0l7jo8uH
h87bhjGqjbRxXA1WHTEqS9BuwlRz5A6ObRk4vC+j/NmOqocH/hOx78Vcw5vvj4b32QBvZZQ2Q5uV
QWFdE0Kd6/Ln37J81E/HESpTUO5pWFwQ3VjJn6E/GPEV7vu5efG5ieUnfG4io1ND+04cmWHgQg5Q
o70yogt69umw+zagKyR/tpGZkDpoAfLEO1p2oR2zd9VsUF53DlLHk8tp8Ni6eh1anUh/28WFEHVN
8Eww4Zd//6lnqQS6wQBxIKtoDLpjd9c+zbEPRUSQHCZPiURUsVC+oEx51ddk2RzWXUbGJN7l8BKA
XcdqDhkmFDBdkYhjvu22zuxnYE1bbrvNd3AF/E9aA9SLZQ23Y2j31/AlLJY0HbF5zbFlZMdJUKJO
SJrtPANay1vPmDvULeyQa7iU2zK8vO7PTFEUjYDLOsDXDW0NzxooLSB2A3iinUc4E6PabheAz/vv
WlnRm1nZklngiXJU2GEoTvAH0K5ZsazP1mW+gLq8HDGAgWEDsVoJSdkWlZMVzVHdQVY1uuKuf+J3
7KYNZSgP5DA+wKTOGa/6Tpzbcb40vFogFDFNMGfNm2N+SI/qM92AoGDWgeJ17hD0W1g6Djf5EzxM
L4/piivwrb+r9THCG3PIi6w5OsM+y1lgFz+7Yg40VQkuN3Rmi/nSv9XHg+GgpIOOQkZLil0KHsZg
X7sYnesLUvyoBctvaDHXp5vRs14KJW2OsVpB7Fof5uxGZOapbq/5p52b77jhwiAF9wJAJqtZkuq1
mZml0RwpDBVbGLeMKFDT+VoI4pnNC8vJBoES1EbnG+ewFXUxmSgeHws63MwT3+da7RsQrcf14LXX
CBDnvpBmAibQCEX9aE1aS4U5qXTC8nIAUmooJiVX5trZ7tC/RE2wLOw1T3uErC+PqwTdMVXfSP9A
HoTSduPZi/b8SvDL2bmATmA144VgrtdxPqGInQulPmqJ4s7xo6m/JfFJFFdVVsuVZrXLI6kCLC5c
xU0VrJuvBwxtIM8dkrk6qlFxO0b5g3OvHvWTvrNDdQMiyT9eRfCYt/S/MwJVpVVrCBdhad0a47Ea
tT9OlSqo+itXnHi+TW48qMDNwsQGSQDn1qoNqpZwyixHfiw75YRqTZg13ZtmAXu93Jdvn+hvOxg0
ZKKqYN2szsfOGEyZ2h0/ArK57XvjCDx7B5gfMLmwwsttfZvbq7aWf//pGjDAVVSlSsOPzpRFcA4I
AHM/X27i7LCB5wz9BuxSUXb92kSO2pSDRxg/6uR3Td4NANy6+PnftbHaRHW5QA9pzY/21LuJXgRC
lZtEXluoa/kVahKYAvj44EHhrYBv87UvGjBJlCszfszrMkLiHoPtalX5AIMyl2SV4VtstFyC3+NX
rNsD6Jr+6UT/+wvQPio9OI/XGW+Z1NIhGTGayNq5UVG8ncCluTyY5+YEVLLY8jDTv4ce1W1vJt2Y
s+MAzUZVDm6fny63sK5O/B3Hz00sm8enaccIHG4zgSZ46rNNGwEKDi0HkqXCV/xr6Tl/vV2/bEUY
s+WxAm0EaOrf4i5M2JBD8Ez4sQVwC6bPqYEqvMEJNSPO0iX9O7NhUUzGm0G1tg4pRhdWxl4GBwCe
DVco+edWw+ffsuo5HE+MHBAHZlBypOWzcA61El0e3TNN2Cj7aDpsQ6D7WQvqCprBGgQ6qaPVV17W
OmGZli5AwX+8TWkgqCOmhALMwrJYrwVeyLiZdMxEfYC0R9/XsJIe4mk78Ctj9u18RGUYGAgun0su
ir32mkQpUEM0rOTHcVJcXbnTGpg0wGi+TIagaa/UNr7PfjRmoiC4pAehML0qbSQDT4uGYZfvjGBE
5BczrxUbVvUxTP7l/EBEzUIPRQllvb8jMLUqJ2xWI6wUg0oyoDZ6nAYCrnh3hLeR3gIYBG1puvJO
ONM1MHgIrJiWSgeeXl9XnTBtqXBwaY5pp+tuNtC9EQ+/Lk++s20AMUBNFVUCy1rt9jPyyxwFHTvW
RfKq0ixq4OZ6uYm/b9Ov6xkDiFwRiHVATsUt5ms/2AwzmjxBG2Dcw7XVNPZKXHlO092wcgzLcnoC
kLU3je6uGWF2VeTwhcnibPRitTRCVVI4xwMdCrJqceAfsvfLv+/7+tNQqwJwgsc1BFnq6vtyThkI
bzE76rkj0TqIGCSXQeJcS3pYB+z8nUk6JLOaDYUkwVddDQSw5FQQMGAzs/sgYJ66jKJIUQP7tmwl
5Euqdtc23ANahZQ3ogV9D3QvtbOjhKmQpgqQLXl+6AoAudxoPGyfwBKrMvVYRcB65yjgGP1kBIU6
/OMjG6Nkg+qPCzzIxfrqt4MYUIrO0NmxqKSba++8pxDbP1z+FP9ysFrPFejwUG2AXJV+E5CqIqth
YC7ZEXYzE5iTwy3eCyCedflNxdtQYbDJdRr2qGbZkzUKiOF58WGV4I1xUO5sZBtUY/U8ymZTV/It
qfvEn+kAu/z6vaN1IAZDB4ugg006rIpxbQukox6sWIILZRplkBdksaq8RWW68DKrCkslOw16VsGC
n+1KivVf0giUg/ep0pCtwTuPgibrycH40Y/wd+djXPuWVj81YG/oCrtvAS35tDVhlm+zl950Gq/o
+D2j9l40BuzP6D7Pu5PDYXyfqXgPdRUKY3OXbjKe7XJ7+Cni/LmXPJTUTnzcV15r3cY6iIuPMisi
jRbQcI6YC2Lcx0z+iDsNrGWEfwvN3BDHASMYnJaksORusNpdpZgQNY7Vh6M0c5D3yUaYW6hfutbX
XvBuci2hRYTIvTFbj4j+IACsO1jDNKUKlkK5r/Op+2l2qer3/bQzKG8OisG3FRTooJEQz0zZJi3Z
a7eUUHQ9dGbl2JX1c5IbT3yRcM5KXoWImnqIDcqAT9r9i5yqg94l8KOc5C4TvPQLbp/AsYsqtX2o
BHueSJP589S/W5qy+NTUz6zmlsvK5kdJ4kPi0NCkSKeDHYoBpy89gZOWM3mFZDPIqsD2rRR8DiOd
n2rQeOAPnoB0pOj3SWUQf45Lx8syJIlcns3n1vtiQQmTbAA6iyj663rvnILC3wqXv77Q20OiTUD6
6ETAxUdIkF7NfquAfWEz+3c78vZRUBbSGgUuJ6+j1ISlWRPPKLINu3Lob5LK3iAb472cqw+BbAZ3
spNbVQE/y6IQR1z+6WeOBfxyaKKwS8Etfq0SLGrR24jn5EeegMDjNOCIjVdqtf/P6Py7jeVd9elS
mbNkNuYGbcTjnMExb3otSqfZtzEwPbgS4RvJX1nmoN6np4gTmjQk02UcKxEbhEdVSx7HdJY7ZQRh
0o6F/Yxttz1w3ch2oN0Q939IO48luZFki34RzKDFNpGyJLJIFsUGRtGE1hpf/w6qZ6YzUbCENd9i
Zha0Kc8IeES4uH5vH8rfy9igpSaI0ROg15UbcT77x3UuMxdHw8jk9YA0fPau+V2oiK0WExjY+kF7
7nayne79D6a6ie6Ik230Ojg+YCzyb5qx+5fzXe+sz7cvTVohzLBeCcwXKDh78K+TzYkzQKbRIuq4
wbyQQk7ju2CHeLe1lyF+KbTnP3Cyi78/OeGFA/gEH+2geaEj8FhukiyONn7arxzChdf9ahGzjyQG
giE1IcFHE2/lONy4PCtjGO1uL2UhZ7neq9nXaNTYV9vWn3xh3Dff0fe4N+zWtg7qXtkx/7baopZl
dmf2Ul4tbBa5yWVUEn1jMYfYijm05inaBXdDtI3uskfjRfk2YDnaNp/rYpPtY4C1O3mVS+B9uZfJ
3ksfmWXyRVB7gY5CmMNwxj7+SJNgC2foKXpotvLeP6LJcr/WIpi28tbCZ7dqUmZqrfu4ZdNGSN/8
KKHEhuRRNFfcf+F8X63NnOlXRLLSyHU9fVNEazbpFxjE6gdpG+36e/krw0rmBxDlKZhqmxmc1em3
xSv4n9Mx76KaSJPUeY3jwnn5XOkpUDZ5ZYVLZ4MaHOmaasB1Yc5cCCRnnKZgYJ0Byky9r45ibzzX
hnC8fTiWzBgiVBNT80jW1NkRLKzCFYpy8J3SQONouLOKn3mxchkv5JzT9LU6de8pYb756cVdEut9
PMIW4DsdFPvkGggP5X1sM2n2bJTNk66sKirMZl+nYH4qMSs0V5jIZPuuby+9LXxZA7/r+BoQ9w4F
Wvqmyg81AfKcid1Xz0sE5JdcUkMEluyyCT/f3talc0DF1qBZRZJNYf36ByRiVI511fhgr6HFS5gq
3AiltEuN6iFz80+3jS1+Q5gdNMugLca8+7UxSDNBRvi979TgbapPcf1Qxyul7iWHNyCTnlpWXClz
HFGpFkoK5sR3IsOTNhCn/tZEmFhvr+O9EVIYSrUENeTW75AQVcv1MbjUlrqyui9JBnIhWZEueu+K
kwlIYyb8kPKOD7jWg9YLEkpGmua/UuYWuCOsz2zg8zCi7afmxl+31/T+20xxCJo21Cdo9s1LICAt
ZDQChMDxfUbl3ZRURtyo7crnWbTCrKcuUROW3iGUDOb4UkEySQDN7EmIrY+65YpkHqut7rcPfX3B
s4E6Wi/0f2mAqTNfM5Dmq1WrDR1qp6h3tMZ+rGFKqQv0zMyhPQxIQSEQ9wF5ysIuyuCl7KxPYiEc
gL0fBn9kkqgDYxtH8kvTSFvf1T5lirqTDUFn94ePQsaTGCrDN4smPhKxJZ3Qtv8wmtVfuV6+jkry
F0hh6wFZNYPJidopW8YZJDJxgZmUjQbx+VaTtBEO1Pq1HSVtWzK5sinD3oJ2dLg3xyG4Cyup+ZDT
hmXUFAm1bJKNi3QPriJJfTTKwIFEpwARL4V2KTZ3HqBtKCtV+eQyibERRf7Ll/MXLRR/SlFn2HrX
tZCBKo9IDv8WPV/Ylqqwb+PsJc8b9GAT8SMCu96+7pm0ckntJLBVdpT6nwV9fBZ8zS6tcuuh3+Ux
o5MOgbUhY/ph9mnwrYiiZyUI2hc5ru/l2O3suooSOy7lQyFGDI8a5Mlm+OBVA+M9muEwRd3aot+y
i83DkAvCjtG8+xzKSq0Sc+hczWc/lX6LmSzt0fOut1lVaRumZ1+zKuh3YdZ9TGrpey4OUJlW7ZOf
dEg0MSinTJqOSiTvEqhbSyP9ORpGuMmaXNrXUvhdU71TbzK96pogczMzNgiv3c96EX0TphE7ry9W
mkiL98WFL87iG6YDgSo0fcjblW2ZP0GMfHv79C5aANrB6zR16+fIjkpVuBagrXHiwj0osfQk+81K
WeX9S8GBogFGTYX39z1CkymNwKiJmAoj+hznLbO4lbiH8pLpEUVaSR0X7wlgGjBYUe2D+eX6pTAH
l8PmpRgz899jEj+1Q3sMRPPjv9828q//XkfqLDizehlBPjJmpymqjeszcpeJf/BlePK47nguaMBO
K72IKbq2imQjlul6uN9BBgv96fYSFneK8OuNcgobyvXfJyuldlRxz8XSVmV23TKV05ivVZHXrEz+
d7GKAJeSvaqhigyy2YTlF8WwXTeu1JGXrYBYoFdBHXXOcj1OhbkUSnjHZcSYfkyxM1zlc1dIK668
Zme2Go98I4wokTqDxVxA/VnLfmZjt5IzLp0XNAMo+U8gYE7/9ZZBdWCUhV9R/ajEbifADmEH6jDS
o+6+Sr2hr5ibY5v/TuUv7E2p3sUnioRcBHpKB7na/Y1193aU7XbFqX+EXHfF66Ydmr+uMEjTYqMZ
BIfJLGwM1UwD+cf5zMzss2uUz2a/4gtLAdCFBW1+NOO2FkIjYzlpvlclMIUC8zTQhVfesRHOf3CI
/lnOPAxPBSZX8wxjbgrRt5dbj7oBbj+tqpWXYNHzLgzNPlLbuDI1xZLTSntOiM1NIzFPU7cr1+fi
5nHXQFNPjEV8f+0LOuJKqWfwHGSAS6jvlJA4uDC2oSXg14y/C7K2KiQ4/fR3LnFhczoPF/4ne4w4
W1OjaQIXTrMWYLboBG2tA0JpwmZVo23J3pu7wxBHiXHeEGrMrkJ7VwocaD1P1UvDMAxKdPAf2NCI
iEfl620XWShS8FBMx/k/9mbrE/s2EcRSpamQebCD6elT1cuPVpw+jEX2EXoTbyP3+o8yHE6ekXwv
wuYeZNZfUmZ8HQbpLwYo17R6lg6hOpHXvQ2B0Li83vG6G7zQ12lzeONXqf5R+CtLXvv7M2c1ZMiC
ELbm7/cJVAMwx3fxiqMumqBPA+8Lndd32DGmyRnrttrAgU1xU1p7wV+7FxctILOjqhBw0qOc3VSt
lQzN6PaBEzHe5eqf8rXJhzmn0tvFS6ROzgQYmwb87DPoqFeEeRwFDiACyNjVGimCwdiaJB5wo5qP
ohkEO4qTqJ0nwyFPNQHijBHccvFXJbqHGnGxHV0ZZSMI5klow4eoNu+LXIgPKx689CLRSKDaTC3e
JPu69hcXqRKlY7oXAL93LIq98aN6nErMzTZ/8qkwPJb9xnKiD+7utmF50TCwFbYIpjQO0LVhMa5V
augJYZZPbb6JjK2bJAcxSR5Gq/2kSxYeZhoboUffWmklW9CLbWLU2tYsoH1psrs4qfehjGqHOFHF
xGWYkzZFL54CbUuF5PKuIQAmawkq26SjsdNrtzplTbDShF64vWkmggTCVwm150MuRuMHRllRv6j0
hDnM8UMhl59hV9Q2tzdswWexQ9qqTthlSD6v96sdFV9J9MR3Wj9+SEbGRpNiJRFf/CTA+SeA1gQT
nTntaNRdCdkJt6eQo6/oyr+R27rX8ujsZWtaPEu2QI1gSgL9QKnpejlxgWySkTfYkhOSuOFZK8xd
0eqfFXGNAP09zGK6DkH7gJOaymmznasyS27kSgwcsZEjKKyls9dowokh7rPcSgzj68m4iYOVLtSC
XzBGPpWwWSHA3tlmqgjByyXVBUdlL6uRUkBt0psX6zX4zaIhXjtYtBhceQfm6IdOS+FCCRzdN81N
10uvqYB4vJRFzm0PXPpk3JcQplEPnYqu159Mq5tJjJgTO7bifRwWpzYbYHqV0tMQBvXKxbRojLt5
EqwEtT9PkXQlqOMKhhXgURBfdvvaQ1Qyiu1I+vQHq4J0l6EisEnvciWpavUyyXTf4Z2mZ7kJtdxW
oQ6J6pXTtfidGEuDBniqqM09fhQExOMbHGKE5yhJ7pjItuu1EbCFWwJq1P8ZmXcWrDBXPItyjcNE
9Cc1F+9AB/6JY1+YmDl2gJRA4MkV67DurPgBHCK+9nL7o6wtYxZlpEVT1BaFBQeE1nOCArfhBisO
9n6QgST/cqtmD5ClosYlDNxA8IqMe4inoZ7euieEFI1tKu0mTV9pB0K5fmpWrvJF355auwwhK2Cj
p0j9IiqOexDEUs+JBWLx3S+tbKuVymML6LZ3Eba9vZXTH5uH4MBd/mdsVmfyvVorNLXgotVbhM3a
X5IJU1SoW8lWFMensjSKFYvLy4PDH4w0meAcjFQPSDWaE2zUVO8TK4dexItfU9k8F83KjbR4pLjz
/mtpcqOLjdS03CqEYbqREGVLGnEPcY4tymuSp0tmTAXeOm4ipibmF1/d53zGVuGJF6T7qjHhm0n7
s1uulSAWPpUhiSQAgPLpjM+x65ESqIk7GL4jtfkuSe/UcWDOZNj6aLsp+hpb+PTCzhzjytr0GS82
z42jxo9LjYBi7Ek7o+M4IjckigfFDYA2AYAyxa3Wm9vb/riwmRMecIowoPKW5qB2L1AVoxymfg/k
PZXwYkKFWZAL3ray4INXVmaeYXQjQrkWVgwt2XooyVXutoEAba17tXBRQVUlTiEZI3Tvh8fb3E9N
9HCcUtJ3rZC/1lW9AmZY2jDw/2BlCJYseS6zULmNUkdj5DtCaH5Hwo8ShCq/5CgTrOzZgvsxaEB9
BSgeM0Lzbo+ujv2YFD7uR0iWVK9j+VlRm40PyKv215K8BVwDrL4A55lCMhl5mQebWhI2koy8IP39
Zjduu6caysWtu9cO1am2K8FeHx9ecgoVKDvTjuR8DAhfe3wqUGZJmsFjKu65rz6OWW2n4PXz8ctt
51tAtTPQSHbKNCU83e/K4oakt2pPcu+4j5Q9dt6dezQO8ja3g9Vm/sw7JlJWYqQJ+wpyE++YvWJt
VgrhoEfRmfnUc4Uu8qmRlb+AK6q7lUXJ1/fF35awQuVyGoCaR2R5gIqQLGDJP3Wv06J+AogL3uRB
1z/V7Fz9x5gxFXFAtYLWv/5UFW26WAsQ6hLcux7+Fiv7sbKc6S9cXH+TBeCgfAoKOLSN5uU9Qjwh
MmozP3e29+Q7fxM/aDvaReJWPq6jLmbO97c9wGOcYij4383ZliGfsM214Ixw8q4ESw6X3kaoX5pu
PN5e2pql2YtvlkaJgEoYnA36cnoB1Wn8C01FW1BWnt+Fj4T4LXh8ebqf3g30mKFuppkmBehNWJ/k
wtumjfb99lrmFey3bbu0MVvM0ElK6MlqcG7y5ldXNOne0oMARt4viexC5FBZ34Kq/ytDmBsYZvjd
zLIHiLX2Kz9jaU8lnHFSvWAWYH43Wn06DrFSpmdXVRDh1WAKqqIUWNlY9zvJHYODFLrtc9COOuxg
oPabPJI3EBtbjxrjYrtcb82DkmWerbdi8EHzs7Usd+Ei4G6bcDAS+dK7IMXSqwqi6wj/kvSHMlDv
aZV99gp9BYOwaGYC3VMnAHk6x7QHaBHWo+D65079ImnfVRX6kHbFr+Zvw9tHn0gy/mtk9np3rijm
saQEZygLzYOxRyJ2r2/LXbtLHGlXco2uVo4nP5pfB5cmp3VfRENVqsdyGmCy/ek9KV+qJ2ULp4F3
B1ngXm0nbqBTcZokF9av8KVjpExYG1HEv5T5A997kdsboSA4Q+S+CLXyoirQ79524Fmw9/eO8urx
rHNS313eY6eVYhz6wTkZ227fmcKPjp5z0YZPptJsW6tykrr8Xuvmr9t2F93FgiXCgOWUWt8sWYwt
C3ZsVczOULIAEBC2Jv2NPvO2t80sHU/eCYCjKmVdrvXrr5ekbiRbLqrMEFrfyR1FViuPHbdtf1Te
WsFvFia9beU0TAXwGhflQby25YENKWRXFRxZ+EBd51FR4A9F+hOqr0MbpiuX+Ryz8mYOnfGJ04Ob
lq28NjdCeip3tYKOihod9KhHqa+BYBftdLcOYxtYCTqxqPa5gmcL7kdh7BFfAWxnDncUQJ9HGaxo
qH+xRvUuyd2jHAHCj+ojZGmOq6d7uck+dFn1TZajr1Yw0XNLK/HrPBr6ewUkT4YKvwQpx+xoFVaY
el2ou054kuHNJHIIbOVQfxc/Bvs1hpg5Ic1/jPGcM+rBUNA8hypT0MuWEmTn6LcFkh0dW+rDtv+h
+xq+ZtrO8uyEGbiX2+63dHnQ0SWcpdCnQbJ+/Y0kwRIkI+u8c1JM3JbudqzzA5hEO4f8G8K0SF9j
ephXL97WSTQBHExTeZesWSw7ZCqslK3hn8Gun4eDttHvjHv3ZDxGj/mu/i7ZaEUc1wCyS6eZvgxF
QPpdMpHZ9TphOPRVmpPROZGUXS1/Mms4Es16xeUXv+Glmem0X9zFUdCZXeJnggOc6AR0Zascw61g
q5vRzn7JR+N0++str2qq1SqEZ++a8sjlQgNfY85zn6BW3IRQnAZr4fOiEQJOQj+uerAM12saNDEb
Jd33oMWX4IRHIl2UNjQKVy7CNTNTEH+xdW0nG0RMieC01h3N0E+5KO6HbA2Js3QFGjRuJtCtAn3L
zA8gBRlQaItcR6oGNOS/BDpC0f24yy3tUUKZ4fb3WXofDQ6WTNEZSok5U0ENT2JKMZhxqYQBntY1
HgRDWwsAFjfuwsjM57hTrUJCDpt5qdaOPKiKJXjDUJdeE4NbeokvVzN7PnxPE3y17qJzKMGvaijp
vVpaH+rI+B3U49nqw4ekk55Ky1sTAVyMquh50gthXhxijpnlVs+DPiwi/DwlanO17ikKt1Jup8Y2
TjcxbOmbRvO7u7Hk6USuIfY6en9+1++iGjbp2x91Yb9JV2FPAI5r8blmV2bsUQyP3dRyRmSv4e1u
gCKU0VpcsOA6V1amf784Dk1khrLE2Oc5E9vBbuV+1xPKr5y5BSNc+XRQeaanB2B2tKkFNkJu+NE5
kERo/Gp9G1uACG/v14LbTI8/ZQXk76ac+HolbiqEdSm7aAiG2kNmxfq+otFvW6kl78ICwAjFm59Z
Xv6SE+kP1ke1hFQZoTN6tTO/cbtaMLpqROwvhbtyEH3OfJ9+ub2+hQiO9f1jZHpiL76UmjILCJ+v
6zB4tuky5aOs9kfB1I9yrq80MJa+Fzh+AirufNxjtpXMjps1AXF49oei2Jlh+whFtrG7vZ5lI/Rp
p6BHfdcWjgUvbEq/dJ1Y+BZ3TiCVKw6xFFZRPfvHgny9Y5YQMg0JiS3d2u4+S62jlQrbKGR2Mdb2
XlbZidDvPEF60GBxbzX537+aV6KWs11M/UCAbaEMz6VhfZJaVdrKjDtvCYU+397JBc+g2zSVCAm6
EWScuZ+ZinUboZR4duv6qAsAoFXlRJT3aMbCSpa0cCmhDkfrm2EBRkjn75obRTHz5Gp4DsdqHwjh
WQuG11ZuVmgMFnyD+WkA9UzGUDOe59A0o4Hltjq5ZiSIGw2lyQ204ytrWbgwroxMP+LiQIl91xrm
JDoaGbH2AWLDnVbGzUY28qko1H1mQFffFQPw93Bs14r8ayucNvrCeJyHRRV1FLua+k1tSNl5IRnL
bcdYOgG0bIEITVwsTCjMXBC4MT0M1O/O+uidUnjcTO81Gj4OrXjwhO+y2WzKLCfbBP8urEF4l7yS
dPaN1hNu07e07WKFZsSIU+FR++qG9ovqZ6od97KJUD3KtqBI12rzSxuqAleCTsGc1Ldmz6VaNCZt
qB7+5db9JUjSfjTGXyvbOf2NWQkE+Rjkw0gquLfmmaZamQCBkFqhs/Wz11RbUWN7FKSj1aGHZSXw
t7+6IuFC8bHViq0QZbvCtFa8din2n4BZMkMubCv1sWvPkX26UaSyJgi+bidtg50qbGpkZdHDOlhO
+Liq77mwaqByNNyIiACyzwvojajT44pTak2n9lREh+SvvN2rJ/3ZhYVGPrbC7zURyveuQ0HTtCgi
Mi5k0iS9XmLsWqOp143uwG7soJbDsEZqMePboMWEIs1KNvX+TiPjJrOZUjbYruevXZQ2RdbUleL0
0UNQNLsK0SBtjYDivXtORqBkgZiFcYB5iNBQRy+YnlacvGwfhkjYiaK78t4smQABThEJuJD0rl9U
NhPte9eoTqCU+1AojkW+RtL7thfXJ4AaL7xeGpJNUxVpdm0lkt8LqL8Zjvup3Q50brIn3Qa/l/2F
LsevkFEAm6mD3/p+oobWX3Rp560RrU+v2a2fMDnPxb2i+XqKPFkcnNXC34hCeQK8R8lbOhRCdgyr
tTB8TqFCHeF6ybPXtfDLphLEZHJ/7yh8hsOs/2E95Uf3qByGbbZNz8G+ue9V1C5vXzdTQPd+ocBg
YPeGuW9+CrzRVMlHxuAceqOTI+pDPQH9qkMbfCxjejKr15u4ZBCED3rLEwHiHHVRCnrsNyltkfih
PDWP5sk7IdGGPmq1cuLev7xsKeUuwA9gApU5PVxneHErSBGRUdF9zLvgoPkigmSIy2yKKa2zWvEp
ja1HRC/XgsKFw45pCkLQPtF2lGfPxIjOTiCpQXBOi3wzKuFRLpgAq863P93CBQY98iQmz3Cg8a69
2TdGFVKhx0c76Sjllb/Jh+oURMlParOH27YW3QS+FlTT8ZR3cAHZQ+2l9GBnz0Kj3uUwnQQRczlp
GBZbXS4+JaMabgJlbQho8VwwZwTpHqAPcMiznXTRDZMQmeF9t0U7/lXZ2o/xqH9VnryTcOAp2mbH
xkdm6F9j2KfPx2gig7ATPBJ59dkl1PYprAJWQ7pVbCMIE5MDKinWpttPoHlvX6x468KFg6OwROZW
4Q56C7IuLhw/lLt4KOkMiAYI2pEKS1GKJ8Q7JrGhsN245BgrgduiSdBXU2JEajQfFFG0XG6ROTEd
NT7kcMnUsbaxrM/tWBzb6PW2/yycCIg6/2drPjJSQPnr+1DHnAu1fujFnjFDND8KK1+JnhbOxJWd
2aOuqcIQ+Ig8OWVe7VsxOVgMaJqKt2+kNejE8pKoM4OUkeiRzVwzT3MjH0ouMjUQbAQR7jNhX+rh
p9sbt/DesqB/rEz/fuEXtYmWp9y7wTnokl1Uwl+1isBbuJGJ8zhgIqmWSSP52sQQDL0GF5kJSKfa
98VXDYFKuUQGJbKa/YiAHf8XJC3bX0ZRrFwri3sIbGxK9CCzmEdFrZXlotlzvAfT2CHu1TFaGjGB
m6+V+9YMzbJ02U3zThvJ9cRhOMAecMwMVLTMbGU9C3HzREo7seKDagSrNnMKa4D3XQi84Fzvu52y
R1UHVRNGX/bVg34cjtlKDWWhL489U6UWNdEVIHZ2/e1oWaoR3a7w7OUVoo9wrNhRnqgH6gLiNptG
NtRa+O3V6EXlqkcPpt5D3dfRtWrpAN521cU9vvgt0xty4apNPEHJQ1rfXocMm15v26GxYTeyb5tZ
POJwy9KV5mEw5zDAKio7NIkl0xmLYpul7sY1wh0h466VVnZ30RJp3iTZAZPtnN5p0EABCglnD8Fl
lOOpDCvbvPxOaXBlSYs7948hYzqhFzsHUKXXktYMzkKHNK+odF8D0Xh2y3h/e+ukhX6VBFsVVM2M
o0IqMQ+tB3Wwihye1PMANTMzNwma6l7uPluDod/nag9sU3P0RIrsGLWSuw72+9IeGj4kXd/2Lsiz
hIZ8/kqH8aHpm9Fmhja/GxUDjrV4PENDPdhj3p4q6Co2umClz0PQfw8HSTyNSr4vBetnpGSwKdVI
9TGCuWNCJKMTGv2OrOoguU1iBy3hda6DnZctb9zpKPiqYuPZhd9/AtXz0HdQ4LSJbKPwldieUboH
zaryDVpF0kaLuntdj17Mlh9jZjGCKuaXGhKqo1bpMI5Z/d6Ta5A/VnIXVQZBS6EWH32PqVwxGRmP
g1Z9Y7jyYGtucmz0Dj1msR6PSVI+WjlSvcNgfYlS+U43I2Ye5RSCmGZaT1nmNgRHX3KhdaI00O89
A3EuP28+eG7zGLjVeG82sCI2zfiaZ5K3H6vuhWvxqczND1ktf/AE5Eh4qPfSqH6r9PjY6enHRAm+
l7D/UXyJd7S1IGsr5NiOvfwwBQW6pxr7Iq8OrqLkdqK7iE1qDIRFVo+IQInEtkZOsTHqrDvVai09
jKH+uVEU9Csz2UBGtP9ahfU3sS1X7sHp2pllFRQNqOrCJQL8bl7BA0HZixV9yrMax8rG8DvL9kT4
PrRc2eVB/E0pxGbF5NJhRb8Z7MZbS2xesYBgjfo49M1OE0p7PaCzQgdMLc6hvvZozXmD3kLDC1Py
7LjWaqoZZqP7Zz83tI08dOk209LC1pPsa6EY32rLu29bpd9ZMZLbUV/KNDPD00BhZyO6yq8mMX4A
3c+2Q9A9e+WQbvIEoO/ts74UOFz+yFkkJARt3fe5oTsq0za12j26vvtHW66pOgEQ2L15iKznMqQX
kuCfR9nfROp51L/VLvyezco9PB/j+8+G/2No+vYX92NY5kYnojNPNQrKi3Hj/2pPul0j8L5leIN+
dJLYzak+tJ+Kr1DsbW/v5FI9gsEUGF+oSTAKMy+r6LXpq0ae6Y70wf8YOwkEyZPUQvrZ8DYqoj7F
Q/wyoRWD5+4YfRZO/5Lo/O/lq4y4wg/PXPc8nfQYHTcyqVQcplsPYyn+zBVuHBNx69sLXTy1gBiY
zaK9+y6hRNSyzTQ9MB2h+AL9/Sau/VPZBjCOfvDFfymQ8/eiICCHBprQk4LV9TctobAUSgSUHR/a
rRZGTgDoafJ6e0VLDyvMt9QVJ3zuO3iGMdZWYKmp4ijVOfGpMlgqVb5Pt43Mx4//s5T/WmE110tp
WzS1VD9RwFBbH0Q7OCKQuRV2hl1tERt0oA87rvnk4sIMYhL+86bWd23SrN0aATNXhh3jNSp6G0jw
Ru1//snCaPhIlGYnvo/ZN3J7njZk2RTOnSFtk6f+VD+n++wwBbTxa3EKFLz+36NbCFH+MfrG+X5x
2DvRk8AzjFRK4/5Qm3eGPNzJa4WFpdfCAjoJ0g9WpXdT+GUDCjCuC92RjQbFS3RoheaOagsK6f2v
27u4aIqJXh1YC7Mac8hJMwhKoPRsoqRGNlkv1JaIhjMimFgroNBlS2D8LKZG0R6cXfkKcqBjHeSK
02S/hiQ8VJ65dSUkgCt1pfS05H7MU/7P0iydEmIVos6oU5xuQCEjGzcjE/SDNa5cSIsvLZ1hGLIR
rZj42K7dvEGXC7YoThbqGwjgvkBRCznfJrKD0wvCu7sahTPP2pSHfw9GoqdETkrFS2T+fd7TokrR
pSIjH44LIxGVoNF2I+8gV3G+EvovZoyXlmZbCVS5Hn0DRFKFqKpdDzBiyYXS7LUmPRJ3B3fiYB4J
H2Lb91TdtsTgAH55V/d0ZMog2t921rmiwttdZjEOTumL2Sd9LsPoSVlTSON0LZ/0u+4xORDGc4ch
uHu6bWkpPrk0NP37xTGv474xEwlDjSKi+KcxOPZ628Kik14sZfr3CwtmIAgiZQvFGaRz4VrbXPkS
mis2FnChk6P8s1/TmbwwwseLkEPizLlVZqPVzEBBLe9HE17iUO9sy1PuQDGdK0XxNq5sfpNK7RCP
g/QhkvznMvS6o9GGPygWO6FMCyqn7facN8UHr1Afi7r60GTGplIqkvlEuBPSwanB0tidWa8R58nL
20UUx9vPpPSc18noWxTIIllGCB1MXMK1RXxqfk4T0l0XjOom1dQPeSIdQSc9yV31QIXfTk0drjSk
fzU3e9W88rX0h2hDxMggOYRo8RCdAjf9ohjxrq2LnZvDXxi3xMvCv+Qv/4/j/vPzZ+eoCl2vbgaJ
xpQm3Rty8jkTa4iK3GClYbIUJFlIOfx3m5TZBzfyYlBjRXU6rdkNfr73jHyba+0JXmsnRhb+Xzsx
TcPpnac+9h7mnIaRkuRCpDt5HJyiWhKoqKhIao/a79uGlkpJV5Zm5Ruzrktd9DzdaffZU3Av3Vu7
pCOEcZ/J2aiZrSQPC+efB3FiC50Au+8UgrqubruxUTVHlqpfQiHt3UBdYfRZqnZc2ZgdTg2islCJ
e8UxJGbntuM2/UqJYNy620rZqBtzo/tbGNFLW+vsP4jQ4F2lea5RoZtKgdd+IoZmbHmVIjtgFLZ9
9uTBXq6tiWMsrhDUA4gETNHEmz2QyN6kQZLlqlN+UX62KCknR+n+5aXedBZpUf5U2+Hd2pdbOAHA
jv+xOXMUKejrWEkq1UHyHDAf89nlq9g/VCowxT8owQGzoxOjM0yDYt8spEmrtg1LkfWZsvScFu4p
b8o7NWnuyiFzVg7AwgWILSI0EP4gg+e0lHUgiOinjLJT/EafItlUdg2obxvZqbZxn8edNk2djNl+
Ffsw5QezagmtEdjLqYsQzc9bopDbC4OrVDJzit6x+xQdJoh1+1Qe1r6c/P7QvaEPKJySzhLczLbT
6xldEixFYQZAjDeUI8KPZCv7+tiCXP/YdPYUWVHTyE4wShzDYmPa8qO+8x8NZ+18TGfvetHANKnH
6JAw8G3n5OpjOQpaSvff0SVvqxbfq6i1FZJOHVD27Q+7ZIlRG+DyUI8Qhc/OiJQUsdVYpeZk0qEL
hk096eKUT34jrsRyC7vLaJr897gUtaZZuqS0IDNSgCyOWJh7F5QXrd8VE+99lDFTJloBgKLn924t
WksztJiqXKqSPI+N+RQIqu0G7afbW/beDPmPxEkAm0l7Zj7WUKtilwQVHyey5Neh05/MRHttw27l
yC2agaFugrBTc5hXo3vJcLNIj3UHCKgdGfJWo39BTXN7ezXvv8s0mYvGDrDgaYZn9mSjygVzQFLr
TgWn8qZJonupbtZI1hbO1rWV6VdcRIJROxCijcng6L28LZLI1tLWps5pa7l2MilGQve9rfxs56E2
wnzjc9KEMKX2GyjJtoZXPyRKto+AhIcozMKeZouC5sCDgGLMR7XwdqUML90fbIzKxIVMKsf/zK6D
SOxRJg5d3uAg+1G6ya7LrTUkzfQaXJ9ztkVlfhjEB+qQc74VudDkECZS6rJlbFP33ZRNejA8f5uU
5xypEmlc45l+/z5dWZyTr3gRKmpqZXHegdHUorKxRLhmGQ0bu46G0doUxvvr5drcbBM7xfSiAvYf
pyCoMOIHVfirSNpNpvx78CGGJnQc9VY2dN5wzjQ4yvRU05y4ze68wKDg769UEJadeCKahoDABBI0
OypS1UlmW7SD0xiuttEShe8lRKCRWi3bVLGCyoCWfGoRdNlEUSfty0LJNlzbTHhFPrwtKGhtwCzE
2xo+ELo4wDBLX3WiXj7pulDC3xgGm8wvvoi9eCdr8C/rjbzGiLp43i8WMTuJRqNFVjJFsgMypIpL
a8r4k4NzYWG62C7Oegp3f0S7RXMEyQN2oymvUsy08R+czgsjs+jVz1s/r70ULEMTvAaS+5Wq2Epl
ffEC5gWm9W4BgH5XXxG6ZIgCbsaCMemJjZpry+zb3e2FLJ6QNwgPABAAnjOnUhKER8PA1JxcP5ou
vNdpZCdWtWnTlz8wxGQXT+MEypjDCSK9lFBsSrnPuhw2M2ryg7URIU1nUnr7J6bYNLCxcEnNtdva
0ZALVQ11x9NA6AmKLXgdsOPQDkp1//8ypc/KyyJKiCnRgOZAu7oFfWnnemiHPqwZ/dplvfil4OAC
Uq2DaHyrEVz4tZkgR2tOJyeJ3Z1pjXYst7tMj/dV+C8lQsnXuc0uTM28u4EaBBXkQXPMqt7ECuRs
6m9z/Hl76xb9G+9+E2hi7n7mebqZJII6jqojdurWHRW7APVQ919uW5niundP3IWV2X0TRUJWNA05
OveCTR0C0rJoY3lfw3HYwyJp1a4tZitnavGR454mXZjK5frs1WF8Ajp7ydedsYbtm5A9lqCkH+0y
8GC2/BMPJC2Y1KKoRMwD204rkkQZGsIRC3572O7L4rNs/ojDYOVULX4vpuLeFIkAXMwi6BJizj4i
jAa+9TGsP+ulttU8bWXrFj/X/4xAJXF9eUeVa3VDzeWdmU85M+qJ8UkLu01CqNYPLtpUxqb8P9Ku
bLluHFl+ESNIENxeuZxVC7XbfmHYssx9X0Dy62/Sc9umIMZBtHrmZaY7QnVAFAqFqqzMphGUjbZO
lgJmAQD6kYHiEfDeaMPw3jFl7Fced1dJFj1oQ3DoLAw69kQQ1EWmuJMVD+OsZCaSx7ks9qMGHEVQ
AJRRHdNQQLq5bQnCZ8COLeBM7mU10knPmxw1Nymkdq0nblK/Ds1bnj5ePmDLAeIPGMaB/tjhKg5m
I7VFHyIr6fLehR4cSo5l1Ql8b9PIwpSmon2iWfx8fAyk4ASYBvXzujqGeXyrJuTp8jo2OoWY51jZ
4LZGJxGkL8Kc+uOr9qV7tECpgRhOv9LH5lfomzuF2v3szl8vm93cppVVbpsgFFFh8C3XfVaEO8bi
Bz0eHZSn3qRMlHptmkKUWLrkwF3z2X5WZJ1khYz6U1NVtlT0sTPKse5KNLiimWiEcCtcgPPmH2t8
pp8Mdd5EBBmSHicPLDbvGjac61x+ufz9tmLt2gwXa2lPG9ppA0rLwUuq9vbY1E6ptzbYbtyAfL9s
TLQm8j5QaCjCQnGkpH5ftBjFVYC+vA8Zcy5b2XT21ZfjLsYE/dUEFUXqq2NxHtPyUCT68bIJEOpv
HVsUPxVwGYIJgn9eJsEk05YgEHV1exsXzW2f05fa6O9BfmLgCcxu1Hi+L5Tmp5kq31lCD5iUu8vM
KbKTUFJtRkpwdctekaAuxLLq1EfpcejaxC6K2qulMXcb8Dd6qWndSRNKZnW8D8rxvtdwkrQeECDF
OEGCzitT9aUN1AMJmenSLntmoXEV6WpgJ6XuVsV0JWVzZZelekWr5GHRELIxgL5MeTkBGyH6Mlzp
dewVNNgPnQHoWRSfshn8R7NxNRN6zA3NN8rgMVIrl4yyNwfoi0vdFZuTU5eajdOjSmtXIPkwwYyO
IWF0WCaq3GWxqjvSkDlTi0ZmnFR2VxrMzbP6NCWlW6VTZU9M2ged/NBCFgevL80C9AtlDA14nvNQ
Wb8CjDHitanfGUYn2wPJ7iOtOmamfJrD+rkaunM/zqPXaPoPKTBAK6g8Jik17J4aV8gBfeAjHGAq
D9M0tXavVWd5Yrsoh9ZNapTn0CJP4KLdZ6za1zquxgzK947EQr+dhrNe5TsNL3jbgNaIUqJjSJI3
cHBcQQsFKjVKe0jkyhus7HsQgXTEoiBOScC8UJnSeVCALm70ezkYH8mY/JSt0Mv7+VrR4i9yNn+Z
tPa1i6LOLi3J6RnkeoLyth2xrV0QW/gJGQbSmv7OIFCXHBkGA6LoF1RTGzufg3jXqdWpzCo310ns
jWl+3cfmVaN2864J1Z0EwWE30JQjBLYcFJlBN0qA7svy7JDO5GsxWZGNqAk6/jk7zZGE/gHUjJxW
geZYOdcqJJ8gfd2modNa1jHRx7sojImdNlAyH4BqV8kEnqmxduIC5OLyqP/Uw6CBiO3wBpb/79FA
djErHODiIU8vzYdOoy9NptyqNe6FntyFsXVdp9CIlZVDOEMtNDbdSSPfqVRcZ4Q4U9EfxrFmoC8b
rsFne9NIJuRxaWRLBvXxwEZXY4SucqTVD6Uc7Ko8eYisorDbELjGtKOOAa1pRy+zt1SqX7URCPmW
egByOnRojnGYv6IM9SJNC64wzg5dOoKrbz4OjXQVNvm3oujOoFK7ieJwPzT6ru4Hh1ogRSwxtofu
AaaDzadakxvbtIYdk9TbxmSVbcbyFxkpnl2wOnXaRnLHobw3MqwhTPEPsvgxbTDIEjBIxypmdsNY
76hG8tokydkI0YnUIL7kNJ2+w7NuD71XtB2SyZ6H+RQ0xlmxpEdC8Fkmq/gSDMXLaEiZPcqF5vRZ
lF8HpJNdRvHPkoZh7yTAZpIaTKIkMw9amsORC4D5R3KlddWBdvmTOidX0VCczKE7ZlIFdk7grJWe
dl45SqHdGvBqKwH8jWFkUCezG1bWY1HrbmRqXzDUfhOm/UNpYptbhbVu35DxygxB8an1FlbTGAeJ
ZifNbGXbkObjBMIQJYosu5yaV9CpHkcZPOsFNIrsWB+/Ub37wix9X7RG5ASK/EPRw8FpGuVWmdSz
DoRfkUtHoreWA4XoazkfH1iNkmOcSbNtqAz09+p4revTT12S7qM6twCHGq7SWL8neYGvEg9nCLW6
I4RWYwIB20CWBPfb5s0DeAGILzDrQvmSQ5yMeijXuuoDhntlmp0HOkPBzbOBqUCahb+N1xGY2tHO
eX+Hql0eK+GoAZ6iV5DIar2SDlfG0L+ZsoORxSL/OvaPrquGT7Ve/bh87W3e339t85MuUj2SYlK0
0Y8LENRayW01H5omELBYb+dZf69WLktok7lBVRXJ6ljXR/DZdHY8o57K0Boe1UBUFVyygQ/59+oi
57IFieajQqOO+nqB6TlMc8BcrnZO2KhHpmeGN6pRDNnuecH6Bg+gs/1SVLWH8t5NAakKO2iHe3Pu
f7UNe8pNdgR+8TsrOig26yrz4tb6FZUqcXSj+0SDYWm//pOBLM64qmekSZ52sWGOvhHctlD8DpXn
mIg0FDZ3fBmdASknbPFgZ0bbOZtHNNWG1Lzqov6g5dW5N+Wflx1rMwtdmeHeDsoUFkY666OvztpB
CdO9kqe2Xj/XxkOYB4L8kNeF+F2egXjQn0VxbwZARMJ0QGnWlzonfc4glv5MTuZJcTM32sWOrjry
Mb42JWCxRkdxiEt3ETgIf4/kWq5oOu53qvjBA1dRY9mD1UYGAJEQSJCrfqGZ15lVagdcJbmtDPX3
kJE7IzHvEqRZbJzxkAetMeaYau/y9xcFLu77T7Ri2QDien+qqWLrtHkriukzT3cU3kEQCFJKwoPY
U6UDzZxqjH7WqhCeL04YCt7TMnGtCmiay+vZdFuUfjEZi/oRes/vP6mayznGW/B4mjXFUTpfx5Wb
Sc+XjWx+tJUR/gBKfQlBCFQIoMFz1KLbqahFwV60Ds415CgqjEBXR5/sIZ/i1He1E92mTuWNv5Df
25FnIUvaf2JZ0IUBcFRHG5uHB2pFi1fLjBf1PL7E4UMSCyqKm2d99fe58J7VcjLnGv5+IoF7M5ir
W0lO3qxg9hfurXESda63CxMrg5wzJCbmd5MYhYnuC7R48nt2o71YmBer7OLZtKt7zPhQO7jRBJu3
6R4rs5x7zKGidVPbTH4O1jIj9sqo+sypXVngvGMGFT1IrmQ8p8vGpSmFKqaKNPWyO2z1OBeECjrY
4GEDu9z7o5SwZJBZk+I2xiBCuKSJUzEl+0KmEA4eSsNDhwxVWsosQVVRZJj3k1GFjVka/aSPgGnC
jNJS545L4gYMwaNsX9nUNIJN2zxwq9VyvqKTkUEbKENXr089dbiZ0ZwupkHwTbddAywrALgjQPDM
LkPWxGXaThRX96llGPtoU8EdJ7LAVRUriUndWGIdo/oWG/5ctYIlbH4ojGsspKtgTLK4OzRhmhqm
mTL6kGAdQOqpoUFMZkGE3T66KyvcMopuzMNMyyao2JLWYbrmQQ8MNRPVK0GdJOXmld6lT50xf8tz
vJQlYDkd1RyfpEm7q/X4BrAr4l4+D6KFc/l3GIWSSWr0/KvCujFJeFP01Q5EhbvLZpYb90NSYEAu
CyBCExI/3LED3VvBlBlFLDMLMMdX2CDCdhjewFYsEnHdXhG4DxUKqBZmZN6f8AmvWAOhCk/rwKsL
PJKVwjGkn5fXs2UEE2y4/5Gv4uXC+UsUliw1UgwlWGPmJckdwTxfxQ6XjfyeTuO/2toK5y9G3Bcq
GWQNYoCD295IPwbMUZm27Ct35RF0pXaFbK5x8Iw8ZE8as4Uzy1tlQWD6AOlH2wo36PIZVrmchcGL
NE8VHV0DTLtGXazbUjQ7uha+VFWLcYWKegbNwHQEkPt+GhQRLdbW7br+AYtfrX5AEEBKeCxHDSWs
EcUf6zvmjCOn6KnTEFJ6Vdp+4hmyNshtbBDIaEvHGCDT9NHDBGDu0KT25roQ9c+2QhrITgByAiZ9
oR9/v7KJ0byUNXQiO6I/oApxrwTEu+w/G5BTSGAAL4SZDKj/mrx8A6lzaF21iDcJmJokSDrumZ8+
WXgGVN/1CMhFnMWddLT6u8uGN0/HX7vW4larXZuaogNFBoKKWbTXqdxd1XXk9bP65bKZraCyHHOM
fSAPx3jaezOkDHMgIsrJD6fumdXNdRDmnsZ+lGX+mQX9tcT39ZVCGuRJA3DIiCu0cCfHUL92ZSa4
hLbXgwuIgMtkAVy/X09uTDqD+huOe89+yVmzT+fsOFF6jZLiy+VPt0SOD5FF+2uKO1e5KqnZoFVo
x5Q3NFS9KCB2mN6o5NRm+U7pmcAVN719ZY87ViA7nII5I4AQmAAoEpvN2icuMkDU/3w8Llai/g+6
4OWN1Kmqi3ZgTomtKqJRyO0twrwlPG4ZR+NOba6SdESGOPkt1RwTIJm4ZW7Sl+dBFZSNNs/QEnSB
iKCAyXA3Zpx1ZWtlwCiqherEZlfZfRvtAPYWjZKKDHGJaU0YmXJzwar19W4o9FNvZV+tOTpc9rht
M8u8qmHAvfmZlWwslHyQEe9kBm0m1doTCaqToUj0cWMCGDFP/2uHW87QyH2SMuCkzKfODfbQwHOx
VXgghakd/ERDSt2bC0+dnXjhLle8vnWMIxVs3qabAHGEChPULT5QddVAagG6gOMlawNaCtdqOXgs
HJ26E9KRLX7An2SgjKH6RzElif+8DxpmBqoXpQS6KYIYsWq9zlEOhdTbIPTzx/EHqB3AbzqZIj3Y
zasFzycVWIJF+J1PgEBYobF2gaO1nn5q/OkaxAv74tzvgKcMHeQkrn4DUPq/B1Wj6Q+pDgCqwar+
Yb5bKeoWxCUjmtYGhgxH5akj5Z7WhuCxtpl5LRxI0D0CVeYHRrKyBhIo15FELpmXeZq89GCcU4w0
Di/mo/Wtvuq+J4fGKZ4m6Pm+icYMtqLl2joXnWd0NUKQxiMpD/SdAmKLtDcFx3HLQ9cmOLeJKjbW
ZoC7k0DPt92pCrR28W7DjLwIUrh18MGyA9pR8Exg+oULZGC77wrFQEue6fONWWHmjHTjSepEAzYi
O9zBj0cljNOqBoCs+kW6wZaqsxmL5Og3d+Z34WARrqU8I3ivF10O9VM8LsoIo/C/QuXnvw+TKgIk
nBvEikBgvj/OmQReZ9CcoaxIRxcvDDdlD7paeJetbEzr4hxhZmCpGmMano8agVQhma+SyZdPmBW/
YjfDQ3oaD8UP9Xp2tJPqQWjiWiud9FZUj9vcJoDhsMKFQo2fa1Fo0sR6XlB/qI/Afu7Mhh3jXhSf
ttwbeSEocDBOggcn595DrbQYHogpxFBnW+1je6j8Xn4tdMHcmsgOl3WgQ9KiKEIxg2sMHuCYnhqD
BbV9DafhE/kNhJ8RazE8BhpubkVRF6US3hOYXtW+zA3IYHKHzYLVbO0NJriWkX5MHYHb9b3zBakC
1miggxe5N0MDnc1Pgi7VZdfbOkFrG8u/X70NqnLOxqrBMa3D/kdnMj+HKNVlE8un4K9EinElsDou
rLF8BWAc0xETYorqa4oNsTDjVJXqc5QHZxKjsKGy/WVzm1/trzmVe+2AKrYjVYYWpmE8yTk7WEoO
AISIAlBkhQujlTlNpY73to/sjKCPTsivXH+6vJKNwVJovC2RAZBf0AnzhMZqXufGHCTUD9vYaepy
hwKArdHcqZvbdi7sMv8C+mivtp6n7FuYCHRvtg4TuhugKkAFDgNgnIsDKJGgcYcPqSWTEwXVroiv
LUs6xIpgnVvfElkLcjNQayGIc4bmdmoNKVWIj7FTJ5USzwITUxX+S53p3405HfEHlIAAnn+onshz
yprJxNeUlVM+fKvoAi95vrxlm0tBJxP8rCpEUvgHSZsx1gYMPXoNo3l4keroqtXj6P03K9yhlYd8
KBPoiyGfra6muNwrGvi66kZgZuvgQjLhz2KWxa5igxzWYWbouBuSvnWVurturBspeW2D1o41Q5AB
bb4U1tYWd1xZsxoCqE2OT/e/6hqQWMohX5gqTpiE9+mucyLPvAc8aT98G67DB5FI7qa7r1bLeSEk
WdIKIzWI6NOxVXKbSq9J85wPortw00WgXwjZX1y4Mo/UDjJGjDEyQd9QxA91UFyFWn6ctPz+so9s
LQcULYs8PUC5IB54/zmLqFGqJkJqlJVf82a2m/5Xrb2pafWJixClSKID5K6A3par+vShCv41PDB9
vLzrdtpL1X7Kha3KzdUspV0LY7gypu3fr4agcEalHH2i5Kr/ZXxJD31ql9fdOdjlxyp26G7ckzM7
f8YnDFCO4wNCnR4A/vdm65KVDSACaJ7XzU/w3dl9ER3Gudtn4fHydi2fib8k15a4I13F0zyjJAMM
dYcQ39tK4OrdforfCsTCTn8wRQCP37zwHy1aMmixltjLY0wnYLYi0nSqby1QtXAwXzGA0zhA5kkH
yQAkfZbSBiVl9tYqsy9ZMttHupS7hQoMViGlnmwCZ4kmmT3LFDQWunUMK4Xt67h7QP+md9sac5Fl
WR2yJDwbVnKHQe6XmOSJK4fa/RB0pT3I2Y+oJrHdmkn0gHd6d7C06hNYewNyuf8slHuJaPiNdbaE
sbS9T4Bc1dEtVWsn0ASv1E3w1NoQ5y0EnPhtH+IokL25Tw/sunxqzo23yLArT9OZCk744hKXNpBz
GSAhqZT0OBNt0ziZAZqR+emyU26+u8GfgcsSNFYLC/97/9fB3Qa+IowhGg/ZsTrWi6ikM55BzXCM
n6pD48kIy8PoYM4xcKSdILRsVjXW5rkVDmGf53GJUFl9qT15spvHzm+d7EHNbfRcWpSSYjs4h7fA
s1xe+Ga4QW6PIW4FaDueD6qOUXGoerxXEmDx5wrsU8WvsDgkjSDD39xCDPdiaALx80P9JDLCUIon
2CmV29S6Tqrvl9ex/fcX+hPwWqFOw+2faVhh0ZV4pchDZk/hvXBieNsAovICUscB4y7NORj+R+OO
7h7EBeTMkZXPgMQgnvPHBPemi/N6pODcBBMdvVctDIMHNyz/cvk7LX/jw1Fa2eAusSHAOP/U4u6P
6x+6eprzY06kU1DkoO7JT1oSepftbfrXX3v8G2XuY0tq+hBFGKX7wdTsoQkYkETGIcnI42VTW+nG
6vPxhd6ykeowkZDFs+lb2WN6pQM9odW6l6387o99+IILXBDUB3jm8+xXSgZkojkBypf+0u/M/XA1
HudDCsItW/Puo9cWLPDBQuUMvW1XPzf74lrz5c8ERIQpquPBhA4bl/KADnGspgoZZEWezfwUgWf2
8io3vX1lgLwPh2oWgmQSlNJ+YgAe1TZ2KqSW39yuZSyHoKsB3kXuQKVlTft6zpBO9a9BBO2ma1KL
3q6bmECA7v8Y4Y7UaDGrsyRslkZ8eZ4OimU6ZpHYnRleSWED5mtM4VuGHcb3ERXRq4pWyJ21tK1p
pDLEJJa5BPRCJuY7ulRU19h6u/xdosqPKrJkJEkIwl6/gQsW2jea9U5UdG6N4pOCuuplxxB8UbA1
vPeMIivDyIwX11PetECyRwgSQlgJtOHfAvWNDXeA/thx9aqVn4nwf7YSnYf3hkFmUFLI4yKLKwJH
6Ts7mr5eXtvl/VJ5sa8ao0hRkCCAgEYD1MDdbkiPEsiq/5uV5eitXn8ApgZIZxjix6Tf1xKYm6dF
8HAORR2a7TP8j+9/eEnUTQl8BchO/MDSHE250/rX/7aSJfavVtKbEOXrRmjVy+WrnJ1N1NMiYLwv
G9lehQEGEgxoA/K6bNrKCGAweqA2Mh6RvXY3NeQhSkTQvA25TSovZOf/2OAWUhihFLEeC0mO8aE8
tU8YM7O81o3uozM5gPgr0x0RrHHzIl7Z5MLfoLNWSoFJ9YfM2MWW6c7yDfovYIHG0L4p7SkVBcMt
90ZLV7PwvIP2Mf+yLMYQKiEy+GCl+CoY7+buvhJxg2xt1toE9yGpqeTUAB2dP1uNl83kNgtUQRgQ
rYL7bpmB+ayyCnFI9eYqRL24lZLrupF2/97t1ivhLg4M1Dd6NkMmK9VMwEFvh0ZEBrS9EBOj3tDn
gfdxjl0HJdVDowJvaQHeMDyEQ/OVCelRRVa4HUnAeK4oAPpBsb612/gaRLOO1HyGhgR1nj9r4TZF
baOe1YBi+XSadlrTO7P6eHk/NhtHaxPchkQsC8J+woYwZ96Zp/Ex8aVbY4exOLvLXO0uujd3zfUE
TejrWoC43yA8pegXoYyFdE9HpsItD0RwymBOuMgTWpzJgH46rVXTLZXORbv0QPv0NJHqxHTJCXrR
ZPFWvQTMdQt4ARNLKt/wVsgokVIHP3WiEOg+EBesEU2Fux2sehkExWtoNJgikNj2515Z5T+3GmqU
5HiLpM/tswK5lR27nmsv9AYbvLOn8bk/6oBR3KYuO5QHwV4v35NPsddL5hKnIFd1VuEd6WdXJsgk
dHugjvxUP4Xf0mt6bF0LpRfXeE4wQXcSxeXNAwP9avRYFRX9Lm6vgTBskdJgr9PmtZh+mc2XEHNx
lxe4HLqP6/trg/u45lQYGYXcjt+W/UtkjOdYo+6UjG9hJAvi2ObdhtHqP+vhvmWJaay2nmELWisu
dYCxxSDiPnZ6d/bMQ/PUHz4DIlhZ/F1qWd3YVpkBZkYb5Nx1dsJw4K5Wp+PlD7jtIH8Wxbf2s5GO
WTQgtYnNbJ/KlscwfTSAYWpoX9WkF2Rsom9IuNQT+qztkGIWHAyaXWz339l+PksOhioNN7lRveQU
OCIErMANeZSmHuhBRDPUS6CDZ9M4cvroWWe1e/k7brYi1nu1XOirvaqi2IIMEB4P8615bT2Ye0ws
XzUPR+UM1lPHyM+jA7Sm4hFIi9oWKkRfL/+A38fpw1GAMhGocdBgpvwYZtPn8yxNiDPsZNxC9guI
gPKknAdQHrvhY3S/1Luju/al+QygwkTnSjN/P6B5YYqu1rpyVnEuMPXcx4c+FhHnbe7gygB38zZG
wQp9eaPXIJqqtMOER4XBRK+/TSsLmAKtD/QM+JZzDQUVpatAIZsakytpLRpWQXKo41SQ62+GrL92
+DoOlH7kaqx6TFBBiqQoJC+uiNOScW/0Iui1YEl8cQP9iRwFuBYDmeENIYMzsXPeiWSOROvhjrRc
RzP4pTGummoTOn6KHaILS6EOxIrI+4yPr76d+v6QmVlbIyPHgiAfkDnmfiktR/J9eh07KigibNWb
HqK78geg9II4uTn48Rtr8z/3ULnzrQalWUgxErPWm35r9PalE57Mo7JXnNCRIJl6iIQgxOWPfjjT
q/UuG7wKKuhtE6gLEerLaf8TN90rEiXBuLHIR7jDNeU5VQDnAR0uy22YcTBE0tJZEPhFC+FyAaOY
QwicokRVRrotJ2DNGqKdwDkWR7v0sbhcwMimpJ6hGO2Tu/ZXeCh2EdiES9BMeZ0j1qkRrYjLBlBA
accRVAt+H4T7YIiPUvjr8oIEO/Ob8GW1+Wgu9/nQ1aPfdPFen7IlO29NUUouWAcvSasNBDXkEkeq
na7lOD9JZiNA0orWwQWIVlZzOqNHC3grc7oxslUZMNpKkOqKrHChIYCqWI7eJMIQKewc3BJx81hE
n8GDrKIAXb7mak9oo4BDNsAjEOjZK2TWLtOVm06K3Mtbv4niWdtZVruyE9fqXGVNBQyh6tB8yTYV
Oz4Rn9pjehhA5ljb/14iAk+zv7GGcoFAlvNaiboO13iYvE0LnX+iFrV9eWHLH7lwRvknWMjSGTIU
LYBWZmRrgFTrg+p0EIArekHAFlniokFshsaMFhDxZ3OPRq/X9wNo2oldtv9e2vz9h+MiQdaFQ6bE
A4VEYnRL+8JD5+QeqOSHTmkE72fBoni6i7nD4EqvAnlXycVRmcEglLQghScuiXeXN2o7n/3rDnw7
U6JNIsdLISI7ajvtRSnQVLD11Gu/KedFBmzaEXe4zm8N5mWZ1+LMdc70IoKaCqKTxsWOPkOJoIFC
oJ+m9VUfVq7RtYILUGSCCxxqC8UE1uORNZnTaxWDaSelL5c/5uYja/UtuajRtDJoiEoZjRPMpA7t
ebZA6oQagLJQ2QC9fdmaaEFc7FCimuIxXuNNHEVOPlAbI0n/7TrXFj9dhSd5MCQJTUFcGliRozdF
6yht4V5ex3JuLsQKHqhdtqlpFmg/opYc7KvdcFjKJZlQYGH7c1lAf/4WkuUn7EpKYlJoWAtrf2Rz
tKvQxb28kO2r6Y8FfpaursBvKNUSUiwgzssB05/6r3H+8t+McN0kWgxjnEsxKj2QvkVZ0qqqnVSK
nmLbBTz6dy3cgayrYbRiBXXpxMrsGtQrzeiDPM2G1zkDQyn5Dl/TqxvBCRJsEo+RVGTovRgM964S
gI8OpFAY5xS4m2iXlp+w8ulwApGJXCEOVOYeFWs7VJ+rSFTe3dD9wWUBOClavhgYRVnsvRUprnUN
5HzUD94gtHZqv08OpsQfwZZwqnbQsXNiZUeYreNd0XmzJ1+NN/ntdM72orL89oNm9Uu4C7KcU12q
G+DUWm9ooPTYF27qLSnz6CA8gdQAM0DfQle/v+ynm1cYdCEUmUCFA2p37z9APRsjDQyY1doT/s+p
U79pjNqDZAluMJEhzlPztupUbUCCPqu5azYRwmDtkKay4+EzCe5qSdwNQsMQML/lBpHzCNfgqwWm
BtIKrv7NOwSE3ks1V100U95/t6yvWnMG2g7cLkg0+uuqBA/frHqBtG+Nf6+2Di/9Y0zjO+HtMJNM
SYBUh4tgZvwujiE0Or1d9oTNBvjaCucKkDxOGzPH0yOk432UaEetN1N71thgWyVIrxR/mic/AC8L
pAVYKZIS2Dzwq0VyDlJPusEkCTk26Z9SMFO2CvWq8OHyIre98J9tA6Tq/baxIIqaNlyC5HQcmHmY
ssQmTbRLB0UQvzZD5Go5XPyyzLljc77UYcYMpfAePJrzZ1rI6x1bPukqRgZh8P/YVrA1HiiRAPjU
9FaQXGzsCxgZQCUHYLWsf5g2o0OLuWqrYn4ghy+VmT1RNh9piGrZ5a3Z+GBgK4O2OYYgZUy2cSdK
abAIVcpxaVF0vsybWf1EmoRRHBBLgeMY0yz8dDtoH4JGUlPmQ9/MNobYHkXURVtrwLwF+KtASQ/l
UO46acNoGtN5Hnwa6rZJM80ugrYXfKit0jK6ZtDdAxk5/mtyTpxFM4oRuS770VX4vZxvpdvmSDz1
EBx1SF66urQDHeZz75NzJMDHbvkCIDkmZL1AMfhBMkGZSmCIqTT4Rd7uuvSYaZPTiSbAtj6igclb
Agkxgn40tzyqkUDp8oL5tfWABo8dKol32dW2v6AFTB2YeaEExeey/WhlaaaW8DWXedSJHD18yC0v
2hloH8lQZ/FAuGPgf54NX9QA2Wq6LHIzyDbkBY/Ll4EjTPlamRYhw3XQdIm+jg/gaH0hP0HHQRYS
udCxhLi6rY1b2+SCq0zTmmUJXqoayAjy+Jx1s6f0gs+6EVyxMIo4gW9qYQbyfTjqjSxuhmKCNho2
9yazJshnzgqUgAftBsOL/z6NhzUcZ0A+COQ6lyWvg1+fTA2GGqiPwQsHo8UY6R32XSRi39vyxrWZ
ZdErM1YXZb1RF4pfDZbd97Idys+XvXHTAkTeQKW2zLz9RvmvLIBuNJvmGNJrRlR2jj7UvtRQwXNk
c2tWNpbfsLKhpgZtom4px8mYOUug1im9ETOxAWtx/9tquG0p0BMdQosxiOhYP4auuzFa0VTbpjOv
FsNtiRzXY5sYDaoQbedjqu3G0PvHoRPxwon2hXPnCfKJzQL6Bs/dTotrt8Fnu/ytRLvC5fy01NG/
btHt7evSafHnVSv1QgNRICWHy6ZEi+Fu1zGRMaGHoO6HI7i1J01+LWORFIhgOXyFvAtqYzZASuPn
6XS2wMld+azqrnWR/Mf2WnAJAdINMgidW4vW0EIbcXX4FX0uQxD8yp8ArAMVoyFC/y9d4La+0CBm
YsQR8+P5DnoZIHYGmbW8v7wl2xfBygq3/aWaG8bYIbMad8EejMzjIXfGu9ZFwm3uUhcAhm/5D4HN
5fLkqjjvVsZ9u3BiQ6UQ2GxcZZfpXoFCzuAwt7gHy0X/ELsifolNp8BgPMGQNcbT+fmrPDHlecSQ
AWoRgQ1uCUQeDMGr7iCUX9iaNVFQMkfSDbfAK4lbW67ovQb9LeZHpT3uRjc9BKWTublDjlCd023F
mR7C3o53wsf7cn1++KraMhqPuVTlAwuuGsol0pnf+cTo/qaJjexwPzrSPjuBYFv0TRf3u2SOC4CN
PE5hUjRwzyF9Al2Tkwz0ASgvCeUs/WZsTUNws28b1OVFFBszzPwQUZ8bdcu0jPm6nrzobXeCgtVP
qg8u9AtfO3MUPK43A7z219wSAFa3VUBnpZFDOCkztVs6WNdzk012bX5CsAMDicQ0TB0yvAgonJ1a
S0HZbgx+2OwsOXrp5h+hbNlFlTxfPnabEQsJEbCpUBrTeExGUKdjPqp429Tsm06+pUnmXjaw9cXA
MYBHDZIvgnHv9yuxsjrrwD6Nhm4HlYLuehwguDs//gcjwONzY/lZhhtQHjDL1Xb3KVAFkMWUOsHE
+sWFwAa3JVCKINpYALejp9FdR9lOkZOj0na7y0vZcug/3wtmuHy4Nq1KrbMIxGB1fpTk+34MTpoc
umrT21VbHv+bNe5FUyFfyUBPjnt+MF0LSrNWELv5hLcTSCsV9eGyta1uJZ6e/+8MWBx3fOgY95Th
9ejrWQiMGrjpMHhX9xHIg2bLVWvZpY0Mkn/MNPbJmU3ZQ9GTwb78K0Qbufz71RlWB8ipx2SpWSUn
uZ5ObVV4PRF4y9a5Wq+UC4RmqEqVLgFkJUNr1LYy/ZbFIp2d5W/wwXZtY3Gl1ULisssIEnLF74oK
eglfra47qe2zNoqY0JYz+tGQZWAaAE/fD/xkOd5PhUTAxAR1XVDJAwlLcH+lQP31abkj1bcMehB5
1XwiM0T7U4FC7PJm458f1AxAWFoUIDtX8+emHN2wiwTxfHObViY4hxxHdURtjzBfhkRR0c1ntA8F
R2yreokZp7/L4PyNyL1KoUiv4FXNPPUKT+qD4U071aMvreCLbSYaa1uc20HRoJsmMsOW3FQOIOK3
JiE7S4fSWKgdtBh0P7Xi0t50ZqMzbZaOB1plwAgkyj5uk4Pa1G5p9E+XT5zoK3OOCp6Kuvw/0r5s
uW1dC/aLUEVwxisnSZYdS55i54XlTCAJjuDMr7/N1L0nEs0yb85525XUzhJAAGvq1V2Qmp7M3nIj
wdyWPf1vFhYBKwvDyiAc33FCDGem8k4Z6MbDvPpsXHzGhSMrY0tpxJw+ZpLu+06ceyt7LqNsY2p3
w8wyVUl1yEZUCkUEVQIxZtpBr0RBy7zP92vVy/xdzBLMM2sWNLKc0F2CTmaTvA8SjKGGtWv1ChIo
G7W5P2DdD+/HhbWFTyvZUJd6ixtQ+4On+CkAV+ETqAiq9l5Bn/s4C6vPFLc1ZJq8cmc/oE841m6m
bVyP1Qfz4ncsvB1PlIyLCNFpEYNmxOgbp+O2F2fMA+x3Y4dXzrwKeWtQ2CBZw4Dx4rgYdZFMTYNE
LdEfoml02PjvR/7SwPKg2BNhklMNOYWGiidXhSsLsgVjWssEr6wsop5Skl6iu46A16UB9WLfJnvI
k+0UT94kZ8x+MG/YGuJc+UxwM5iZwpuJ0Y9lDzcRMabc8LFOktpfhAlFC7sLDKjHOOlgPHx+EdY+
E3hEQdkDzQA0zBbri4oo1cKQxucB6kPKcJN03z83gAriR++JUEehczcXZbRlSbe247nqpMVnYnY/
4iwnu6Ziv1NtAMFyY+QHdIB32VQVDods46FKROnmipY71UhwRTCfAHwVu0/VvHGQMngYZnwrQ2tf
Q/7MKdPe8DSwUzpA4dzFNqSBOH0wcpKBH1LnzlgOwusS6K2F+rlnMKm1GODIW+lUeTQ50RBCjDuK
wcEUp9DWMmfMeT/tpiyByNYweSC3zIPEglBSWLPXxMgf1JnnsumIm4sGkiIYpZgG1KAotLMKlr+N
ExSqLW7OesLx4EG9kZ5tFt5wkSPPLdoMiINaJzdDa6dfbSsyds0EEfCwacTRSIxXiMndEUAHnIbr
QULCV9uY7sMijj1M9h41PtpeQ/XXUa0mdABb4g6TCVH3BosdGvosovJey+x6Pw7pe1RqTiHDyqmg
/quRBopqlQqadR0Qr1HVn2x03Jy0EIFa09LtOPabt9BRHWUGNau6iNy+xYcAWWq3L8yhcjJIt7Vq
f4hAfvMAGpNXrcu/T+j+B1rRfGcFuTdT/b8oKl2dn4VvyywCyk8Q3J07CS5TK4JslLHxWK3cOHCA
QbPWAOscg2DOdSQ5lllolLqSnIvKcoj5oxenSlUdaCb9e+yNLgmj0A+gCP+XSipTPQg7GkCirqml
X/QAf+e8OaYYmt1Y0Rr+BITbJuoCKH6AQ2ixpF4rCROGBrr2qrm1UJXwuqpvvFzmyC1wnK2+wjAm
6ZwKGpJBmddk6xfMXm3h9a5+weK7xVMSyUnjybl3FXfyapf7tlcHSlAEcbA1wLUSNlwZW7gbISPg
JYYxOdMEYqXQ2C5j4hrxVl93zQwc6FwBAVeqvaRtKwcT09mmjoOijD/CuAE896HXxNa01rw1y627
NLPYOjvtmKJDUfKsGKT1qGx+mEr6WvT24CVlfTbTNEKBR7U2TufaNWBgEoSyhYWp3eU1sGkHQWBT
2Keu/0qy0h3oewwKekGePvcJ+sryID6hYYloFMHLXV+3sI+qkEx6fI7GAo1x8dbJ+vy5ibVGInjA
NIgzUTC0fOB6MBq1YVlDLMRcNMj82C+/c9sP97pDwWgFmtlg3Ic+iAParV1cNQ2ZBFDbKAb68sZ8
iC7yUi3PmqKII/sEMv0AHk049kt633zNj1m7g3q5dGPP9k3LtR+2rsFahYFd2p4/8YVtCSphLZZm
fMYc426eVbX84pa6UJ/0+GYFecWzMwaVC2SnSLqwzdfGBlKXU96y+Mxp+ABWULggNg57U0LTzLYN
8DORcCNhXTmijM30zzoe0TmiuDZpD2lj55TbJ4gRiqp50sm001XFCZVyI2r/uDgUqkFJDna3mXZl
CUixGuTGNnRcz7EesKJ30vEhRGmtKiyv4m+fn9Y/r/H1hUfxFiSeM6GcCk6o5WtNzcniSQUaL6Mc
9q0efs8b0LlA5TX2aQ3pyaFQUW2IwBXQYiBkiCfEH3pLvJKbT3oU39vN+DuxieJRFCoCoyK9J422
vGWTFh6MLrLcKtIPzWBAGBL5oQNRONTey/ZHpzQ3dRQitlRsVxuigwqNzzxp73utfdOkiiHxTBWo
XIpHm0T2jSTR4E4FJ16TVtVuguiwyo07iBm5lGS1T0RzZ9kIzTSe8ieQnud+R1N6G+Vd7jVoMQSY
KttDesJyR9vog4olmdenXHEQO5Z+auTc/XxzV+4jGLYMyub3GkxNSzrZadTlqLYxwvVzftt5xuMA
ckq/RldH7ofRJe/JS30AXvbX1sjIx8N6bXjxjKsqycuIRfGZdYYX2dKRRoxGQH4Y6T8j664tLdwf
wrBJirRBGB/19wjzH4Bk2PPc3qodrq4InRQIXugIY5YIEMij9FGYIhbLY6h28qr3w1LhTqVZuI27
z7/bmi3Lwvg7HASSh+WcYdg3odkokCcZNd1T1DQoGnZXK9NBpubL56ZW2OUMAHf+Y2s5a9jYcVeL
gVqQQpl245jcWmFd+Gqa3HRm6EJC8otiR9KJaJW4CWuzmcFHdfPMOHRx0mwd2I9RBjqoEGgywXRq
GJDcu37kuiGHDAh6Paeu0SInIuULBctfHOWO3t2VvZdSN3/PiOq3WnOUkh/NrLvPO/VLw6GMs7E1
H501fswMKVJNAHI/CKuYeW8ONuMzC0Lvg7tI98dfiYesDNUDP/5pVM64t7ZojVd3wEScpcKPwpMu
zjMm+WReajoYgCmoSe27yv6t2VtLW1mZisAYnR9ISeBlWDy6bYU3OdIwbwXn8UuO1RPUZ/+dAQUj
46CCm4l+geNdYueUSAqlGGr1xPnrWNEH1j33Uv/neApoGtxJ8COAbPIDWcSItlgjRW+ix5Q6JE0D
vdui5F65jCpGtaCtY1FoPSyZXNqxq+ALoIFQ1T+JEt4zGXA+3IluS6JjpVyMxcw4QBx84AGXbWkz
kloMkY7onKa82AvV/NKCe8XRrAyCymmrQ5A4guJwnAOjzFW3srXXtA+3ks6Vmp2hzP3HeUocYLBl
Y1CtKyjkAUh8hkcEb3wDVaHuXjumj+GB+ShWSMOpvMltD/qR4ac0Tr4zTlv8ryu7fvUj5r+/iOZo
NNl2wjIAmc3vPYZBs/y5JI8QSN645CvXTcFzDmEhSBeADX0RkJtZMlbl1LJTNt639XOFWpDWbnSE
1mwgc9JQzplBistKE2FqCdKjEs6wBGHdmO66nh0iMW14wpUIGEG3iRl7dHNn8pT5d1zsWZp3taa2
CPzJ3twZQbWzvZnIVvsj1LFFPLHmOBAk4oBQVQcl/QcyAV5OSV9i5wxnQn0w9WgcIMv1Bj/ZY6iE
g4Vt41utZPawZsy0+DbI5T/AcYFPjITI4YOhV+KMfejGlrHrUEhW+LFNnmzbs0dr30OB+3NPsPIB
ry7m/JxebmwyTUAzwB8b2kvYF85kHhNz601eOfFXRhZfj1GIkoPByTr1ce+GE+KLuncIz92639JB
XKntAhgCOAqQnjMuclkiSRWtsSVKbWcltoO6Gl9k0joj6MT02nbqrvYtqfiZreMPRecWYxVEGfdF
nIDiVt3Ia9aCVHUmozBBAoNju2z2FZwSXsUDmDgtEjulhRIG5zFzzFq7YVH7ECbxraFMv8w+OTJZ
nsuowGyocd9Gclfw5sCS9k5Tx3cDhJf//t2xOUgrITAACvlFNFJOpRGpQ6WCPVl1S0O60XBvaP9e
9AZW9MKKen26etIzAX0f9dSzHlVT+zeAZHfZGJ4LY6sjueb3QaA0uxfdBihp4fcLAbmpvIBPhqDa
4JimfOdZ732+aes28K8DoI8gZvk5B2vUIHMPG0xLbbdtJo/WqC3+F0aQB+PwWgq4sJZfJskB7BPA
jhYKPaed+dBa5OGfTaD4yhAcgysYB3RhgsqhHNQQ68ijdyX5UWzJMKzsE0ac/nwHhBUf8FkKlVQ3
C3z2rjKcXvLarRU0Zj9fxNorDTJCBbQrcD74r8UXN+uEcdPAKqQnb7MHjIj7aHW7mKby65/qfmsY
d80HaTPfnQWS+Dl6Xuxal6OOjLYyDjNiZuVFHAs39DoXpZ/aaXabXe+Vl/nK3OLuzFWCLm5a9ZSM
gYTO4TkKdM0B9af5Uzzzw+Bz1658Ar/w76f8yvAibqjG1mBW06inlvT+2OXglDxvfLqPpVB8sIut
nA/QhdfRMtNs0T5VT+MNJKCNIPc6xaGK0xYBQOxO7xUeeHSUr5bp8qDwt9TN1s4n4iIb7MtAYHzI
flrb4qPaA9HcmhlGdz2ibY1Trng8JLgM4hw4/R+VEMU02JxwLHDGBkjqWfodSmd+2W2hWOZDfl1j
wjTznCjA42HAYZlVpmrGkT9k6mmQKuRGdDQyS5s6qWafAaZ+LAaoZm58vPmcL00C9wkonwYYH+Az
1x/Pji1ztCnWFvHRN8yvdf6j1cAjpz83pu1MVuzF1lcif0F6Z/+56Y/fDVAdNJ4R/8H+B8Rpkpgo
/8LLnobyiZFiW0L+4527MvAnSrs4l6GujaMV4ehXM/YnRHiZtIEYf/9Py/iTLF1YYSME1+N8BLCv
5YfKmBJnsq1/9u9YiQmiP4xGUSCBFyFXOLSlQg1MKudoL4wgDSbK22BtRY8rY7TXZha5zGimdRbW
mEweVduRmgkSnaj6ghQu9khjq6g9ivOUEPjK4jXm5g0FFMkfp/yo29WAXmw2ITYbvn2+vysk/PhV
eKWRcCoMA2KLl5pbOcTHOoycN5g3Sn+WoaO7wi/uxh4RJ/jWUEZ1+nt9j8fT70wXT82/I9qhEYHN
R+UXdLAfAj9VrdQGYAlEClX+3PD2TJXwlpfRFtvBx3dmtmObNpTC5k+9KKkoaRHloYWVVrFERI2h
ZfE4Vb/HZCuEn/+hxaVHqQA9R4zy4Zn5EPpMtARXuaQgxOB77djsxwANl+OWk11dDwNZBLqcKN1Z
iy+njxrKvaPA7Kv1WrW2k022o44zfKf+Z0gSdu7C0sK98n5IZBHj4ZziLHTiCeU/JtoA4gK7z0/j
1pIW7nQYDDNrIRl7SqPo2OmvU/o89u2+zTdaG6t38XJFC6cajjlmAuAnkLV2nnwiGPneR4DjM7Sq
nNARP6TLkt2WL109GBf7uHhoQMmvF2Fm0ZO+4/t210Digt3IzXBo7WW+XNzioclIX0SaSeiJNrov
C4iRRK9qvclztuZhLs0sfFtHFVKVBWY9xxv7hkYO6P8Z9cGvtps73H3l572/3XLbsrpoKTSlkkSE
RfSUKC+lctdxvhErbxlYPBPo8QxgR8S1KtpcOFFhF+4ItveNyGDjpNsLwPrAEplPcNwAk4Na3Yzy
yWuEfO0L9hS1yu/Pr9WfrsSHF+nvwVtGPv00VmYlMCbfu+SeHM2d4ucQ5j3ys4Ga2mvtKYF4Vb+C
KM/9jXr7XsUkylalaONU2otHREma0FAnrHjgD5pxa6CaWdHvny909V6jpgEUy1zLg27zdbyV6zIN
4WZxOg71F+NY7YYjv7NwqW8x9OxofrnDd93q09CVQgp63ZCqtQH+Qsi1RLVocULDqMKhzCMLc5JN
CT+ZW645dF8Szr+ALQvoSkxLA1CgF26iZfsxb37VLdtlekIctbcDBGtPdTLcayZoXywgq9Fd9PjI
HqAa7UZ0aJ0hRHEehS8F7Y/xuY6V02QYrzyMZACRxxS0HEPq9jlgNRKUAeE0PZPKtlwu5C4qm9Gx
7GRfFvFrP6UPra7jDyL2VhJyquMJuMvEEIEcqYI4jkeuYgyPTRY9J+303kYcFKVRuldogryDx+XB
ivM7OwnRG6Xi6zhq3Sk2Gz9kVQ8MHb8f8/DQKv3XPsHMP5Mxhs3rCoiuqr2pQJ70OFnm5IuEHTTC
f5XqFLpdXx80Ole8yhtbpq+c8mAay9bJiLWjavgctUnkxq2ApGOhBTyX70JP7nK9ZI5hhg/TlN4b
jRaMbf5tzEJXp3XiCjk8townjt2Ewi3N9EkmufBlR85mrg7+WEDRF6kXmD7MUbpTpLQ7mSlDELe2
7Ygwzk/FGEZeG1d32qhNgWahEy1ToQRp07lCLV8wW3Zn6dbg/ftBRj6EwOwP9zUQpNcHmRGiiMQs
VKA3TOmAkTntwCNc7ZjbB+g4Jw/lF7Ss1f2/U5QhDwM4C7JkCMc+lCP4VCts5DmyzTT2etDWWanp
mOw4Kd2Gr195D5DuQdQNMRnaa8s3SQllkzckBTW+8lg0mSuas1qSjWd2BQ8/30wDorAKKu8ATFzv
o5EzYCHlQAFF6bzWRHDLiNsPbhKYXo8k0G2zQLrJ4KCHsTULt/LGayiNsxlAAQUAffEYVQOEQRtW
KidVBpEy3LL+R0bAtqGzja3cMjS7tIskabKnjE9Fj6nT8K5J6G2B0RZV9y2DbCSVK4auvtniDa/S
OhkTZH5gDjH8um+CHJhRYF8cwf+LaP3K1HLzQoaax8DgsjCkE9eOPloB8B2+TDd8xhymLHwjDOng
9sBdQwV2EUaHNt5NJZqDW/O3pXYHXdzG4w8dD6oVbsUW62f+r63F/uWZykGGNt8uo/hey/i2Ec1O
lPlGC2hrScu9i+NWIwxL4hi5q/SvbfjMahJ0iXA76OJ9/lStxEuIUxArI9cBGGp5wzoDKr9kMjFa
3aR3RaY9snZrRnF12y5MzMfy4nyPZW+2bU9RRRHfSPdaysHJ7H8nnsVrd2Fk3tQLI2Des2SscvWk
yPKQtQqYyipN39isj8W82ciMsAVeDFPHiy8DN550Jf4Y3ABAjYTTtzLbscz6kqlf4qr2inKDiWL1
wl7YW7wMIgotrZk/Ttt/m0CgWUOhU03AHmJviVmunrkLS4uHllGhspxgzLPBfzoTQZGyBK7etQh/
maYKPkzTnj8/eWvHwkKBC31A8FzRJUaikHYRDijandKuOppdt4/j8FuvgPP7cztrJxwsHjjcs9QZ
qmrXJ0PLRWiIEGlbVFbcaVXwisvw9LmNtQ+F6BGoaIy5WZjEvbZR0dKuyPyyxvyJR8JPClS6lNHv
hx+fG1rbtEtDixMRs64sCiiCn6j1ngLZrxRupWzprKy5XXj0v8tZngZNb5I0wnLS2/87dZ476qEN
0pfeA/X2PnHNu/8PEYu16wVXD2J2wIPQc1rcYV3YOYAzKHp2gRaYbnofPaaVDzpScSYPlj+4apDu
h195edvW7tYNWP+Ef40vMlMjs9XOaLCziDZvk3hEQ0BGXl4C9mdnZKMk8yelWLqty6UuAkQrz2Ja
iD9LLQ/ju6a7qA9OT8W3bKd78UG70dxk9ESJ4l33i3tbTE9r1x3MCQY0LBHYYErn+rzmOu5ZNzXK
STNeoKL5BRMZvfVrKoEursVG1LF2ZBFEAYCFViKiuMVXHXgoCrsKUTapuV/SB9kWPou2mOzWbjkD
zS9k5DEK8YFIIMwaWoM4kp4AJDxYYXrsNhPFVRMG2hzQMwbCZ9mFawfB46FuKWaCZeNMcXNSTaD1
//2CI84FHQKq/7q2hA9ROrXNIBFX43Ac0hKvoaJhpI6EW5iZ1dVcGFq8JAM1phC0W7MgiPqiS1a5
06BH7v+2msVDktsxWOcriUslGGaXyu67NZDMncz81+eG1m4vHncDmHyQ3iJgvz7QoNHO1XHS0BPX
yNFqlXslZFpQKkPulmG3pRO3eqQZeoPItNCTXX6kiiBfVVJ7bkXZLhtfoiJ1C4xUfb6m1S90YWXx
hfD85GEP8N9JWpM31RI1hQ3UxroFjEwAPQVBLX2xa6QblboMwdafoSjQ2/lzHtsbJlaAISCOwFH+
fzbmL3cRmOnlNOm5hv5A5Q+B4kPJ4Ve/Sz37UOClQy48D47GQdR6W2/sWm/EmLMCjEgD2wRsxrVl
VDPqiEcTevPBEPQv4e/m1L8LH/pXEClW7+VL+NrXXoIqp/6lPW6l4itP7KX1ZYkQAiN91rY4kVrL
HDuK4xueWvvMNgE4JRjo7pp02nhpVy7BlclFLhQTMT+MMRZXAI8ADBBqJ92s/2xE/6Ml9XprY6TG
HQeC96RPFnTPQ8g8HLgsgqh6//wOrIUiV2taRFYsSfRE5/iIxmPT7ihOEIisbvphx+Ek1SB+o79Q
IPu21Z1ZueFXZhd3rwaAqWlxtk6WUTu8PhkM2h/aVhl5BWgB5pa/R/RD9iUyjYQDVqfaZeXoNj9n
HcNM2xhKr2pQINPqN2zxLotAo1/Q8L1LYuFY4HzeeGv+MMovApKrX7K8pjZRIYWD44pks3wL+zd0
XIVn0XIX1eG3elA9UP15ozL+lIP4ZkfsO0sLc4cExdU6261rx/o6TqAkwqCEP8nmoHb5W8JFiBM4
UrcLQ1RvxiEYk7ZAD0r7liq0czFfsW+MJPLiqq09UFvfmqw5krC/y8L+MI2Z4qZlC2nRfngQw/AE
7PALx9wq4BP5b7tp3nsTlDQ1sGOxLl8TpU/81A4NVyv7wkXVdKvZSf8ML3+2T4toBrSRFWQhUAMQ
dRq6LUl/C6H6guXcsdPxYLeoP2Jy5aZtzS/dAMW9xvAzlE/vCsDQHKaOmLKdoJTW3GKa/XckMIzL
UBB2FGSsOdX5Hu1edIrt6CeV+l5K7Rl/8yYb2wR2bcK3V2sv45kX18qdjMRO0asjBb+pk6nqjtUT
d5oSs786mAW/VrV6FIXh2mnygyapG5VWkOGvHUtoD5kCAYMs8kAQeJPbJaIz8lhF9veoDzEy280D
zFV9g4LuN9JG98yKshszEqeExwADWdFuqJobq22OosNQc5mMqVcq/a0YtXJfTsUPUkU32tifrZoQ
TOU25z6l35VRvU/YFOgZ77AS+ovQ0PYSS9sxDeMAepn5moJqrCHljVqgnV/20S4GcniXJInbldWN
UqkYHdRT4iQ22DtRpwetSK7fkMEQjtGGh7gs7kH0kAaCESiEyu6gKP0jBnfOscJRgtJumr7rHB5O
e9IVe4yY3Iydoe8LzaCOkZK91osfYK05FGOLCYGWfmU2GklWIfw+QSM/Y4R6SijuRmryHfjxFTdr
o+aA4/yUdkaBr4l/fswT5vCi+4ad+jLS8D6P6VNvhRZ+Y/3S6eLd6nWwllnyjRUT/gm1eE+Ydi5M
tQQpi0bddJIPRI6/C41Ev+I+H280qjyVPeHQgcgSp4qyzq06/SeoXSKnLJoDRltwNPLpZciK3B1D
+7mjLXVkxH+oVnJi3YS5cHAFOUKBQKfZ5L1T6Di2cdXfmBJT573qQ+wG0Zk0jyyyjqKx3nLQj4Fl
Ib2dynJHomhvq9V7wdiT0nXfm5zuh6qTTsgTqB2G2c8ByFKXNAXdjV36PQNPhUfN5N4g1sFGJgVG
ZIU4EdColjHdjaR2sl5/UwshvQ23MTugz67pIpsjpLCgrdLPuAjFheyWG/uFi0mx29zfTly3nMUi
0Mh4bKh5DGdRo6Ez3DXklhcbLe+NaGIpLWDXrLVQAYI/KhUH2cCubjDpP5zNRneHQfn3JOTSGbBF
IGHW4A8wMgsxWwnePvRpKzicflPAYmPf2CKKKDUa0aRi8O2d9d2q2Jsm8kAX9dbU15adRQzRTjSX
hTGiRjx+iVrqMuNVibY4oLe+0CJi4GXaKd18CKyOPQPc3zu48/2u7nPuQ3iR+EZkbhU9VwM+G0h6
DfkiNIoXC+M668DeDuBk1oa3qlKBxqGQgZrMzXuxBfRbSRYMoO7+Y2yxwKExKqUjuFIJSC2cupEQ
+JrirRr71pLmb3mRLuQVGBjGDtWCLu7Q0IR2JDqsc0uQyY2BjhXBVgRfgN8AOIVmGdgMrk1hRgcD
wDWadLKUPyq9BYuZjnnusU5dUqGnaqpNe8OUMbuJDSi3d5nlZDSjDtBBpasJ/iDGCullo7kcTNL4
f6ThFmX28PlTtpbGYPoT83KYJVLQXVq8LklS5yHFbNNJr4rJESMf4L/5l3Cy0KeWXPcAon4eyxR0
yGY0BsRKT2C7f4iE/kNXux8DJW+KKA+YTECoofDJnzSGKdIas6tGJV8//7WrV40BoEUxaodazyI8
ylDn6ezMUk7pkP6smDhSCoJTrf/+uZnVU3JhZvG8A5PO4lAQ5cTK6QDOSrjll5qjbmZuXeu1U485
UVQUNIxwAmh3fUjssEX+MWOazJ4f+gyE3uGWdMBaiowZLbCkYXZ6/tSLTYM0MWSzcxWbdps+9V+a
+wpaPm/hbbhXgubLsFP36nf+WHzdog1Z+VhXdhe7GOujjTQ1pSBoe+jMyakRUhj9FnJyy8piB2vk
LiCEgJU+VR27Lt0ieW9ia8NlrXyny7UsHaRuGFB4sGGl0C0/0VvfDr3Pz9yqBYy3gP8X7Qo0Eq5P
AnQ4KtErqDDKqfJIf0szuZGEbVmY//7i7StQi2H1SBW4ECC/zOSR5Gwjjlj9GBeLmP/+wkScREMW
a4BH2TjKNUJe3RCekF8/36otK4tkMlKtTutRETrVDCdZaE4fMT9vtoZUVmYt0Wu5WM3i4gyiYkZh
CNipq2+NimoO9OGfasM6xmqdOH0zo7NTy4nKMnO6QfeqiGy8ROvfDLCh+cVDGW1xKoDfBlGkwN2V
/NlifrM5gbuiJDQv8q+F5amYJlPyYr4/4KHB0LbHfSObRwiqb1rjaHvtFs0Qj7njaw+Mzjt9rx7H
vf6QF7fGYYufY/XDol8HIY25/blcLeP1RJJEUU52JWs3zQgIP/PObUNI1H1+hFb39cLSYtWGQtoW
7J5ASSkMmjSMBlMKDNLnRlbcCBbydzmL26DVuAtRnePhNb8P7Ecbn0K4K4NvtHFXdw3QBAsHBFnt
sttS0hF/04IQjad9QEpgs5M69CIK4qv/Yj1/DS1pAPpMIfBXtnIyR2T5sQ5NuDxVga7SnlJmbLUJ
N5a1nIgdABFrNBoCQdpmkCeK9mbcP8h4U0t8BlMucjmM7oNJWQcLG4hTFg6kaY0urUIcurisoZw1
JEEh9SMcNncMXR4ywEpyO3mxyujORMX+8Pmerh7E/1hHWnT9YtYkK4qmBtZ4CMNDN1Vfk3wMPjex
BkA0Z6AR1mbpsLU4hxB2JGZZV3jH0F8F248QDkSHi6DyEgTZnnSJF+q7cOO0rH0/VOU1Y9bUwATP
Iv4tCVdiIjFpPJDJI2Z4RwCkGk3+8vnq1jYQ4RN4ADHlp4LR6HoDKU8yzRZSOYkGSlbJU6FvPMEr
E8WQF4PI9Txyb83Y0WsLsVKAHVXtgNTCZKonc4mKUyZMx9D6N3DE3aCL872f7LuYdj+1aGD/zT5e
mF88Vb0RKXYs8PUkex6L9gC6DXcA3unzbfyziuU1wBWgMyvanyGI61VmtjRGEE9Np1R0QV9Ys6h4
cjSB5/dkmRtOFnYv1SQTYOHYMcp1FKegCN8PKbgrrS3Xu5qVADUECXokUB+1dEyh4yFL9AkIx/KQ
q07+RKHRnd1BWi4offkChVSv8/UgOubnGKB8//PdWHu5L80v9nwQGTBFMT550Tc7vQTUi4IX2qEh
/Qbiv/fPja1eFAv5FxCdmHVbvt8M8rJFqfXTCZwe57G3Ric06OhWebhxVda/8V9Lywe8aBpjECEs
JYd5lAdUw8I1HXauDtjhmzjYwjiuph4Yjp1ZA1VM4C5fHqhzyyHM6Gwwh7A7QOWJFz83N/o926WI
o9GaG3bJDTlsPT4rBBW4tGBPm5lxdIjTLN+8EP0jM+qVE8qXReokTxgxxgni/vRA/Og+yR3mz/OR
1WlKZ9WKgD9apy3Qx/qGz0gIjMggy1tOFQkT4LS4xLz+UCYkyEQGKq6xQIXb7EdvsEEtK0ywd6R5
/MWI+DdNK3aGHb4gc8bExEjYxrH+M6+1vOSIEFCTAOYUeg+LiHZKkllAfZxOsnDCnenmj/ov8iCP
uicOsWv5tTd60DZ+jB/zM/cEuEU3HrPZwGc/YJET1norp9EarFOl0+PQp4GiQhw6Mi1fa+QxircK
m2sXGcJpOAnog9kfcMS5kuuoaNjjyRAPqdX4JD2HiulCAnRjYauGcNQwAwuo/gegI61M4JUtXC0l
Y25hqEFCvxHl1hJbYdGqIcjZ2TjV4OZZ4s14aIkMWuvTidHfrMxckt5FKQ3y6Nfnr9KaX1UtCF4p
iIzm0OjaH+hZASZEm4xQaN11AuIShrERHmPibe00YKzPACHJzOi0uKTUQA8DN2E66RHkSkf2Cros
6HlX5Kce2ngA06dMUCPIJpE7Vk6/jxW7rfV0B4/7nGnGjW3y26xP3TJrepePRhAO2gvkBH1WpzfT
2P6GHI6HfPuE3L5Ht0U7VhYd/WasfV6hmdi101kfci/WhVsN5kGre3RNePmiR2jKZAQDDTOy1Z+I
YjmlVh9Tsysdnpgnk2qeEPShq8sWEjjZfrBNbzBTSPsglcja+ybJDKcOwxdQ0R7qRLe8gRY7kYCD
uez6+4TkwOnXCj0aVvZFreoXodepgx7cMbXNQOa6r2bVvqsqtxGY+ahi+6Ua+CEhejCYnT+q2cEA
tMLRxsbXrBxTcPQGtIr3iZzu4oGCTM0mOzai/0fzG5FEJqQJwSvalokLENA7SMJ2Uyyee7OGSGul
P6Vm+d2qs/bQKKB8zKX0mLAbpzbYG/jgpZMCXQC06LtaQ4irrzBb0NgPMzTaI8SKHbvjELwr/g9p
39VcKc6t/YuoIodbwk72tnFse24ouwNBCEQQEvz676HPd97exrymes5cTE1NV7U2CktLaz3BfoTA
cBPYBTm3k/rTbBm7tsefnXOP6+Yw/SMNawcQ10+s6O2EHmNomVkTkZYpvqLrUa9OBLXlCvgNyBv6
bdc8TEr/lgjvpskRp82WX0+FLAJPosHZb10ac6a/DE5zoIaCG3KgT4gOQ045znZpx5NX7nJ6Uu0d
+DSmW0QTTA1Mg/j9uCm+MO/x5aD6xRmYz/tFycR2NCUXPc5ZEzXQFbq1T9WOnpXIfex23j/dsbkd
v22x87bO3eIaSHSPZvVYT8ho9TNabI+DynZfh4817IGNlBx2HZhSPBoXZ9tthqqrE2OKZdN9k50o
IzlpP4rEeDIK78mjIGuTduSgVE8QGSxZH9qOG5W2wjeex2sfa6KmhseZi0fC7wLIxQS7I+DMEhIj
cQH3mlrNAhc3ztcfq6+OgXsGulwzS3pZuCgKiIBWoFnEwMj04NkSCI3Zg4yrymbHpGuvp7po/NYb
ri2JE12Ajlv7FOLYViGDgdah2tohotwQKcmYnxoXcIZKQ8sAqFFjl8s0houu4nda8p31Zh9t/Pz5
BbPcg+bFz58/72KKNIdM5qAxrBWQseobObVX4+tsKdntc1TYwj5SQ/egXzmhuDP3JCyf2rP34+sf
sT6FIEZbqNzhEl08wwe1cFIzwW8Ypl+u+UysjX7M2jnDvTBDlFwTknmLPd+7IKupmTXFrps/CLXk
vl0pYep2GyXQ1Zz3cqBFikMaTQ4uwYfA5Iri2gRmAkaMBVrZGd4SXvueEq/w0RQKrFL2PnEoD4ZO
hfaKN9zrOjlZXk5hfoB3QNegzEircutsruUQFrQu0JVCV0BbQtdQU7O4x5EV8ZN1Wx0Vn+34OT2R
IDlIhPqbZqdedYctA9H1UT3w3kHkR4ydd+HFLutG0NQrcIJn48vTZE2vOhn3qTq85pq+pa2xlmda
1p+xFju64xkE8StvjBkochmczEoDFrPXXv3gTlvWH6v1FdwWs00cQJv4sR8/LIOum6Io5hinz8ot
sNZ8n+3UI0iVkKF8rEArzX5ukcVXa9OXY+ofx1QLQZ0OOUuc0ezKsIrbfqwCi8Gq2daNnd72DzVI
3ble3aaDcYQMyJYI9+ZXL5azqBMHmI/ejgcie+B7ku/aKNKIli69LRwVEJyB2RlwOONDbeZsX+uT
EmlUHSLGu/zeE1rjiwKpwddxZO2cX07MYuVpog5ZoXZ2TLWTSfHya5/535uoQ3kUlBToJRmwM14C
GDLF0FLqYMHpqD+ThJ6Il902WhMaSv4OmN2vrz9pLTRa6N7Z84sWV/IidI1gGvVTjZlWbICbNEys
nLai1uq0XYyxiFp1YyPxYZYVW2nl0w685Ep6pAE0LlUOpQnMF2Tn8JROqv4BQLKwQBg9MAYsgMWb
g5LXz64QAmbrUm5crmu/DMbaqM1CUx56pIvTJWZvTkYmK9arBIgrI5LjsOds//Ucrz7VL4dZHCjb
7bNpSCe4xB/N0wwDxe2b/3SgSqWGAtCi9y3543lGl5cu+i7Q/UHV97OPSZ4bSTY1mh0bnvjWDOlD
23EIFQKOOBhwt6mtl87ZKpaufiWEmiDqh7cjvDgWk6lYpaEX0/wevsWT4wCUGmI+vRZhGpAwv92q
o61ehkhuwRpWQaFEjvExTFVS47jWjTGuI/LMrrVdfugfZoef9pAiVN2msX6tH8SV9vr1cv4m8yxn
93LgxXI6qiGgVYiMDEpjPNQhmkbgAujTBp0LaAHvy0m+SUf/qXVtf2M2Iw0n092NtbYzGa7fUpjX
9dDdI6uDurjlMt9OLODJ61MN/hVUR/eiAxDPUeuntjdQmRzE1QTR9QZQbBREUWCS8ufUe7rPBfQ1
jZH6Zj7uGqW5aw3+ouT2ja2PYuNiXzsqYGhDPF4FIQZ194+zXbusV60RgUJUxjMI8tdJoV+LutgA
3a/Fo4thls1wQBfVqix0XK7Kbd6/2irZOPL/Zdv850M+BViwU1BTRIA198Z3BVjHzq/i/scQz7p0
MnDlQ3ZodgYqR6ct3+zVh8vl1y12TtfAD3UA3g6QRu/XSMZbu65HIEinDOzw4ZCqivSLykLBwNur
qpx8briKX6J89/UW3pyExQWrJHDvcZMWEel6eoG7zivbZXogv6Xn4dRhl526uD310q82s4u1TA3G
DEAh/Oa8LPdRrjG4ocPJI27HWPTPKr2u5Juy1bdc3UZ/RlluIyiOaJ5SGFYMaTk/49c9/AO+nsLV
84AwZ0NwCU3l5ZtCUces0q3EiqVhnqf+l5qhsmBsiVivL9SfYZZldTlYlOU9Ug79rr8ejtbBOGiH
LINJuS9Pzt47VVF/bp+8I77z33wgnrW2qwO/tayvV7ZatKNN7dhFoYeMRdAmDzq2xNejrN8asxIY
ZP7AdFnOI5wWa5XNt4Z9BpFn3+yzcD6GqAb5o5+HW1+1tjHQLHAMEK5QUv2d+148FHSVoBMyYj4b
Do1iHQ5i1Fa2kIBrewNVYeicQlYQSLJFUqWOUK2qG6QVgFUeIDHo250eaWKrvrM6DIqoqCihKmwu
qbtukTe08TjEx0sWa5a595rsZVDNjZC8lkzMctzQUkf1GYKJHyM/tSzLmYx+jJMK5VCeRbWt+TqT
Z45OB1Eqv++6YGNXrL2x5rItHDksx4Cc58cxlVF3oRwqrVi56l/00Zdhc68+Te/5k/eGYEkfm7i5
hW7Qk3bcGHmOfMvLHZfcTLiePXKWdeO5UY/KI0dwCjLllB6aUwlZaRslWUD5QeFNQ63a+NrVCXah
JotEHDXfJZdNhWF0MqTaGOeqd4Aq5Z1hpr/GRg2Q4bypQ1EDLPn3DqcwUUKCiMIXrOE+Cde3tccy
uxit2MA7Smt2Gt+4Yn4jeD9N5MUIi6w/1dos0xlzwNAzXsH7SXZ9mxR+j4wOIgrw5Ibayw7ApAaq
h+UPiYI4BOT6OlDrZgwbYelBWo1wl7P2xhRo7bs6PDKHuM+DRtzjwDo1GhQJHfxSuZpqdzwzqzf9
HnA9f5rayrdR0vZ5S8lJUMCyU0NAAlb9VToTbOfM+jGreHfbO7B7Y5XrhJRpV84wPgJxEJl6ea1B
IgkGLmf0XqKEFmdl6Pa1Qs8GhF49UeyZrK4VPEpRsXdACsajaZTDrmk4O3quFHvS9XZQG27UjcUj
kC1jmJn2sXFYZHXedcnhpQH1VlSdGTt4rAzbQkLtp72tM5ofpJ1cjYL+qhX17evtvRr+LhZlcZat
thK626Z2nNI9B1ajpBtyAmsDeCogZegAunCyWiTlskjgZOHh4m3TNyLOBn//+gNWu/eXA+gfI0Nf
Wm3GVN1CTRtIyZN8rDRfgz9h2KOtjc7jbXaoIhU3BzSdpjiLqiDd+AnzHC03NhAvyCBQaULwm8Py
xRVCMnVgJMcnsjFTAyx7eW3ZLD0mqRhuszS5Klgpo7JAacgwtiCpq/N7MficXl0MbmgNJLRbJG49
UCF6b4Qqpxvv9bVrBRhRfBh625CeXizhBLmqGvQXZDbsrnDPGeyHxL/ZJRdDLBaR0CpHDx0VAS1L
XgFM3w9s3Ez057/k0zoZBhRw8SEoPyzukE4fLZc21IrHEXkm6e1Hh9tF2JtNfhp0hKOSySMqbzMr
q/ZupFbAHUjZuan2Lw6dd/FDFpGQNoY2mFRgw4AUyMt7uHls3CCrS3YxwuJYN0KOY1lxK+5N98B4
nMtq31tq9PXZWysMQr4U/5go6qHjPd+dF5tv1BOlyirLiMWUhpV7Vh0rQBj1uXVnuDfQyIc5z2uX
8jDJvPDrsVf2PUD5cLS1IaIKY5dPX4jHsp05Rpx43yjAv8z59vUAK+8SFw8/DaVrIK7N5W7B/ksR
0FoZ6yKBwRbZ9w6KYRRFGu3h/zbSYjukhVeXhtKZsdtZV7igQ97DmTi5dfPXrwdam7O5tqWbgLvq
ELj9uFx1CqNWnTUyzovplDM4JomNHbE1wvznFxvCzFSNSrSP4pyDq23uWbMFpl1blstvmHf+xQhA
fTsApqkgrSoj9tqzrgIH1/uF2DhBayVnpNB/JmsRWMWY6pNaepARCq3vyAo6mMUGqDp+7yOK4ijQ
RDYMqDZGXUlzPwy6CFGD4/IusbDpkhypNSQxS/5c07jTy6iV4/9xsRb7DlR0PsDOVYL/+z1RfkBB
w/+/7bfFGYUZip23PWhWPU2DlHtvujrefT3EGvMJM2bCGQjawwDKLi+n1naUCmxWtBPzKjKMAPgB
95cW0kN+UiInaCP1pemO+Q/N9unOOW4MPx+ZxZ3yYfjFxaWPKWUixYLBouRlNpnEu+6Q/OhCAbYo
nC23pBjWUFUfBlycYa0T6qCOPeZ0lJZvu5N6AKpL/CMBGtznpfvO1PqhdZCw0vQBOEsoqSbZdVJC
Eqcq7xUCQENuDM6Tlgh1b/Luta7q1Cdac27Kgd4kNNmyE/kvJ+nPEi2Cgoumf5KUAziLwtor0jx1
hguZQ4LGaw9qn0e6G03ata9Pxi+8xGkoif7YQ4dEcW1QxVNl//WizSFisWZ4RHrAM/3mviyVCgBa
HusCRZy4TZ4cMNSp/Vyaf397oEXnQZTImMXEl036TEyZOZW9GQ+C7bvyXZTqoavOGDb8+mNW4uGH
gRaTKxPThTQI9K1c+Ea3bAKaRfpGnka6kW8Ep62hFqHXEz2ZiF3K2GnEsdCbACAlwtont99QDZx/
86cFupi8Rei1JVUa4hGcabkreghH0a16AqgKa2MgCUMlS4Nyub2ItC3vtcpqXSN2xrx8KOpa7ker
h+84Ew8K/GJ8MnU3jgOavFpnO6flWEllOMK4OmTUO2vmeK8J0h3aGoYyvZvCCnsIkf8XPs+JDJg7
n0vAkKR7UzOv8ocxcQJHc34qtXUWNiSKOifU60ye1B4uQwOMXYAqU99LTexqyD3AgWX0dqQsXxTX
28G8+ZBT/Bjh8Qj8i2fa909eP+0GK3sutPpnV9RRQ9R9U1sPkwwIvc5Rju8Ky1cJLNFbQMRAllcH
H55V932rfR/4eCJqCXDWeC1IWYVdUbSh0FwwQOW1yi3n1hyg7ZJmMtIZ/MdB3IRbbqn8g97cL1mP
YcqG0Bb1mQ4KEF1lBADOkQ3afVW272Zj3uVdS2AGO0EI1BMB0SQNi3yigSycw1RYR8dG989M4NkI
tbTvne6GwGdWfqeKiOfTPS/YlcYnxadmfWu0aPWNTd6FQ5JHwLbudTbtMtM8um2+p03zUjbjtckA
HyH9IWHslAt7L6vyJIgZ930T1rwtwrb1lFBPxJPocXnnhgeHBVNNfGVKdgz91EjkrepDsD8qlBRF
6O7FMGWUZNVbU1gRk/lbqStXil3cuKyE6SbNk50J61sIdhW+rhvYLCZ/KAp5QiWg31OmXikjPVuK
B0ifPj0kA3P9cYAAgusmkAMBJaLqdAA3mGH7XdEcy1LeuY0DbYgWjGHxTmDM4EvavruQTSTVBN3m
fnaFn7z7jNYkEKUy+bCIPafCVUMIDD/kunxsHf4KA/snsNJhzFJ2FezTIWBsDPWZJ8WBainUZvsM
+w9QIT+b2He1a6FMYo0s8Eq8l3V2LvP0hnWt6wNaFeVe98uT7pn2I4Nn+fhjGm28WsyffMj53kz1
3ZiVP4Snvdde+8YJcND2qPZRO6X7jNSB3RgBWh1RadgHSI86ftuKo1C9H14BKeMmOUOa91r37O9N
3d+2cvICbgxlmKr6zrVF45f4167Sp1vCcomjBB9nVE/3NR2f2jp78sRogJtnP7WlqCPQeABf7HTf
zgc0VCfIpwyF+8+guc9TjURuZOmTcEEvJsbEo2lUm5Cp2rvC4UJEph/UTEFAMOjD6DlHS62uRo9G
UNO7hsUoFEkcfYJQM9RR1DHAAYTPcubdkh46zBCJKRMvKABnrLM6UpTuB8QiALqx+3Cg3Vno1p1j
sXuz5IEDoQ6/19xHxyFqCAbAbkATUA4k6DwFah7iW2sOcGexvFjvQUmAdAZOIm5NSHv/kMQM9Jpy
3yXmE9Sg8R+18TjisskleUvltAc1egjVtA7tangb6pC9FTkUN1F29t6gjgN3tek247AxLpXqoZ7I
IzfwBJ04tIgnrQCqozxqKogIMJS9MjIBUQ53AkejbgOZWb90Ut/ljfpAPO3ZrNV7WEHWYZZnEaHZ
re2WWQCVr6gAkwqmbiiaeYlvQyAHGJk5kpzTFjust29lg7+TK/mbV1HqJ1J5TSoQBBJ8SjqFZUmf
p1Y4h171dq0OfjQQIElYSB4zD+6IWsVvNWZEnkFvbIb2KDrbJmiSFEDlnIS2ont7ztGlqHSQ3VF8
f0xTzJ9a4uqy9Po0dTDMS1N0hOFNczXg9ZVLpkQFqe+tsvzVF+6pByCzBlrQ19q89gsEHw9GKHAX
IN3OsfvUd/L83uRQEFCpRYK2tX44JeZI5/hCajS/Gk73dl0Bz4x+dajn7AzfGCin4430gMe5ey4r
8x1mPTddWkHeGtIqA2UnI8/hHTpRaOxMUAoQeKdVtYGfYlSPtEBcmGoaQg+n8Yccv6s2m3Pl9o+e
ya9aKqpnOQJALJWWwQunxFJk3tlMWzUAgALwXdO7k7Bd89V2uLOG9srW2SNRp0dZVTu3rV8UCjqA
15IUYnBqyJVk19Aq5IX1Q1gQ5zAb24PwzjQBs6rksPwc0n1uC3WncnDJej2FMIllvFkcKi5WLSzf
AvAqSPTmB8Aa1QluGiRULBKZpH4kHWgAlWL5tYoUtB37PSu6EIg0FuZkPFclqq2dvNGgzQKZpc7x
JxVe7ao4Z61nhzbUiMrcjAWxjoR6V4qQrxI5T8uKW6pC/dFi3/Ri+C5MSwIkTw7maCGudM0PMgzF
PqHDvUO6x4lbZ51ou5TUTzbhz6KYYKXq3tjGGBboREWmgwwEyh5hPpG3pOFjJHttn3K+azuwwBXD
+gdqVrOEbvYNOpSv6MyMYV5XeM0rbwPwgWHHcS5qFVunVVo3pNPQBMCmvWVl0ftJoUUafKkNs3qe
RJIGlQGaBLGqE7ohSmik1Xni+aPitrt6FE+1yn8Omf3d0POXKnfe+97dcxdZHwcwyDZEOBWkDdJO
o1h5coDz997U0sSXfLJCsFTKXYGgJ2EsbuC0+k7Kzrkr7CgjHUL94HwDcN7eZ3YFTkjLIZtfnYau
f8Gj9FhozU2SAMOB3x+ZU7JHbhUllrszkgoZhmftiOA7N3fvp2L6RfL6LiHuSZNj85LolIX9wG/K
1FT90szh7FN417y177SGPg3cw8KKkQeT1d0pnnUDgwOK6NPsksyGm1kZCbt0/RotVVW1HgxruBpz
9btat+/Iyq7SDltMmX602nDMSY6NlxySvvpWpAhB3fiMyUH5poS8QmmcqmHi+FILKjBlcTBb69ab
9AgU3QdGywcUk7+VLD8lrfemdm7o1d7B7bQDRaF+IjOGFhpYYHkESUGuXX06F6p8TJH61UlznQzZ
NXdg+1YmPKr7gkVVKl812ZuhIdobR+l2+WxW7bYj2vqlUCNLKQmga64DJQ5+bXY2sAeQSvabYs6E
Js26tyS0akwt2WkKJH+70n3tyHBflLA5AS7s6JnZzPCZDsjclDl5vUkkqt6opr6AEAnbpMn4Vtre
P41O7w1eGYHSqnh7OfZ9ivTXFwYwtzzBBJNU73wIVkEfjR5qb/zJJK32So5XbJ0L5itUhu2E9mia
qiiDsJ+m1O5dWTdhT+mj5cFZCBoaT2Pm3Bnq9Noa3eTrda4EI2jLt4aeguPgTo+lZoI5mdcNqA/E
DUc3f7IFT/aEd1rYV9y58ob27BTpEEH+j8Z5MvOxgc64SfWWhqmCi8xgBDexgpocksWRI8to4BBQ
aAA1CXNfOFXUtRO6/A77oRjelcrkr7bDbcpFf1I7fqxlibu7yG/BxJwdWlu4d2MG+Qh2BwH0kvkM
W2APgXIt0JHxHtvO7H0JES9/aHJIVRnmrzzRb6Es7Z1kATcGmw93ncQC5J6RRylP0dlp0tbvs3rr
7br6eL14tyyKNjnX3CzVFRHr8BbhTIc+D8gSom98ppDI0vjBhOxF0hSd5nMXr+oam9L1zGqX2lls
6in+tyVPfZ8fx5wFuNO/ee1AfKHZuj/pBZprcKjw7NQL0KOPy2R6tuEq4Y8pp36blLep0UaazaHI
BQ2Czti3rndbZYXmN/qwY8m4t1m/MyYBbadpjFjW7cB67naj6bGTRQHdsyD0rJTOdQM5F9TtaBUk
uXLI8Ut2Rat1971UlMPEdRjNNggHE3GwWbSm3tAt/vyadVUD3u5odc5VXnVRnFIpHTNOPXUmUe3V
8tUmOawZ06Cg1eHrJ/oKqRdD6f+jp42e+VLbCA+rfmJ9wmOSlGgdt6RA5k0ObQVjFZnmD3nn9T5w
X5rvtNljze2/hqNjfJAiAYXGSqMXh7fwRc2UaomdMM/guJIobhwmn7yiDx0IdGwU/FYaAh9HWpTD
krYpMtFNQ9yR6axBa81F/BzULkLl7qwQqABqkFdkSa8hpTDVyE2zp68n+7d2yafiwcUBWayrUgw0
kw01URBsj7oMOmSbkKL5SfcNWLx9YMhAQifktrgrnmBxhKju17f5Q3HeYvisVjH+/BBnwbaXhj1q
yHVlTNlPV7wM/4I0B4DAfyoYS867qTGReFJFBiTyXa6AMZTV7RZyZZ6tL2bTWSzo1EAtEWhVMzYM
sneruvZ7jtsOOEQWEOaeExUP87xjInLggLtRcNqIdctzg6P7/wt1ZnJtWde2dc23OJtroqwfZnFR
PxNOX9tiwnb5X3W96kEqQbZDaro3ovqBP2R3/Gprb6x/2SzhAGso8xPKWpeugVlF9anjTlAOpwrV
Tt29//oorG1AG2RKB27BkAtYik3QZuh0UEK0mAzvqlHtWVtvlL/XPuPPCPivj4FFdSuPIrhDdSml
gTndUcULbOX168/4HKhn4PL/fgYgzB8HGdOur1rDEPE4lTeDRX5qDioSE3tFx3hjw/0mtC63OwxS
NdVQ4ZfkLWFGkMYts2SANdioqy+5g+oIzcenriDf+ny40yoDXBqShbreMGRd7KXUZ74nEsre/lW7
AmUVrUJ6JSDazs0yC2WuB4VVjcFEjCjn8pcueai5KQurFhWIvtemgyds75SM01MzwjYKqddNrip1
QJEaOUn96LXj29cT+nnV5iANfBEkxFBx1OY/v7gOKsMtiWPiRT0WB7eWR6jMp4CDfz3If7kK/oyy
KOJqEDGXUz0MwLhPIdLaBxr0Pj02O3L79zVwfBDoEbBsx9LB5/LjB01Wz3JhVENcCuM09nOZ0vH1
zH3plL+HvnnYF0B5ou1sfdLN73qvcOsmFzH8RXzWGcyfuuJg5fU18BFXIFw95UzZWK7VY3wx5iLj
I6pLOLxnRVxN43WJenLpJBvYrDXQpQdYp/3bDwBTuaiGVx5sl/scY+DFEJrPVRrmEdkD/Oy3970T
sP3Wkn3egzjUFwMuPspsvBK1WIKJNEDCzoDRz+5SsdUsXusOfhhmkQykVJYuHlAipv6ViFD8k2J3
a7zTYPBloAX5K89D+0B2yQ1McDYOwLzrlrHEAU0LDSCYUwCi8HFXOqho8VxiTrsI6r/Mr3FBwygb
5nR+x30SZqdN9/G1UDmrLbgq8gLHWAIHDa7mqOVjSO9BljvQPj101Z6KnQL73A4lMgtwqF6G9pUS
bnWu13YpqMy4ztyZ7bf0EzJLoXUsxYKy9qCPqIhvbNHVT7v4+xf3dNHDmbKtKhEDKRhmAu5zTlyQ
I2Co4ca6rY4E1qam2xoeB0uURKJopcbSQsA0Vw+yQDsICRch+LSZ4RRMUIcKtHP+0L1vzeDWuIsv
tOArZQ0KxtWLn0b/pBc76rzqW7SNz+sEQg7EhaASiiIKGKofdyWImLUARZnHCZmg81ldu1mz25jB
+fB+3Pkfx1gkjRq1J1SaRz6rkT6NdNq3tX4Y+3wHeMMD7/HOAQM3pum4K21u7bscdBc6mYGwynfg
h+9Zgwd6xTJUEJRszwE43rjntyZhcWEMvIVZXqNxPFOGs9d2N+Zccv16FuaQ+WkSgEiYHUBxMJaX
ki6Vuu0TPLrYCPCmKv+hlXPTogmhJuN1KsjGc3alyw5JNh0eHirwuzMI/OPCOgRgC8e0OIyE87fi
B3RHrDC3A5X5pi8jK9DIvnZ9czPMrc0l3Oo8+PghnYWf2MdxE+pWvARDJ1bNndcehhfzxHZpBIqA
5zvaHXlMA/2wdX1sDbq4Pggjw6hoGQe9V4e0hlLHPEUf7+sV/Pz2mWf0z5ctLg/FhN07rM/hDLHv
j9rBi8TOhnjPlj/DyhME45iAJLjw3ALaeTFOq9g1IWaGBPfk+K6LKkQA44QqBLE3hjOkG1oA7wX6
VfNtSxDu8y2MkQGGBMjctqBLt9gzxFGTus2hmyCcoEEkTcm9RKPw62n8HNfmQTzAKhBwZo7Pxw0C
QxWtmiSyM03qsBj0wgx2zI1DD72+qYK4dugux5r3zUVqy6axaipXQN6qU6CE0uyYTn/aab9vC6SE
kK3d+La1fWjY6ExapmWq2CsfxxMe2jSa7fFYauopNbpvwLi+fz19a2uETYFkE+I4sA9drBGcphKa
weAWbsVl2NH3qeNQ/d7Sx1kbBRhfqH5qKBHpy6e2jZtV0XKIHStW52sy8wVK0azfuMTXR/EgA6DN
fqS/09CL5Sk9NFh5piBGmXZExjk2ubMjCHz6vp601dcHGGX/GWmxERoyKv9jqz4qShoaFdI7XWHi
jpHGiVpT2mHdVREMMGA2ULjmkYGfCX3u1twKyzp2wPIaQDKGdAxPk9lt8eMOSfQJ7XkzhZmX01yV
RhPBXBvgkhY9GYJuWaRWtD/iHJJAKzRYK+vuEDqZ1hxr5nobW2nFqm1mIWGdceTBRVrykEiaJkVF
GciUPbBjhD6okCuzW1wQafY8ZtXBVU65WwXoOftC/9mx2ncbG8zTqkYxuQ3BBYeDQh0VY+sXSXX3
9aKtBIoPv24R1A1R9gqfd7oQJZoOGQrIddjAc8PmGxnKyj78MNJiUdIMXBcPnfd47OBCOYyhOmlB
oW15D6xEI6y56eogSyGbXFKHysFD0+m3Q7wNlwvZOv7QAySUtCD1NLEJ5MLXE7iSdyFDNvBCBYdH
AzXr415TvLKs4BUBDo+wHzLnVDvQeDF6v+ZNOFNJ7L83XnM/DDhv/ovz3HYNWuwayAeSG3em1t5T
Xm0coLU5tKFZNJvuzYIXi9vDKCDsIABHivXBCaj1CjgKehXAwYj7DO3TrydwbQdeDraIGoZTe52e
g45L+ZsGxJRitqFp30/5lgD32ga8HGj+84uJQ/zJ0F5toGcBcERqPYAvAtjRVlDfmrv5cy9GgYh/
JmgLYgoogAaFFKHyODVJKAHxLKCC9fXcrVyFQJTj6kBYmePLYvNBekwyOtpWXNOHrnlqjZev//7V
Kbv4+xd7jUMwomAq1kaoelio0Ieun4WyVQFcPUIWrltkRXBbW+I2HdEZ1mQQKxZ4JMtpB+zayZlu
W7Pe1TU0JVkafv1Zq2t0MeBiy/XdNGldBpU3d2gDDt0xD71GTSj+HHMTq/77lw8qfqC7evhGBwpj
H7cE7w1ADkfFiDW9vVYz95h3WwpPa+2uudeFZ4+KZBYKkB/HcDgwFKNkNkSJaHINbJbmC5e96aMK
7AqTB5UxYHu5xnCx8FvdUv9FyJjlTSGWAo7qJ+yt3VgiU/GehCOoGxEz37lAcGYjJI9H92QS7/T3
K3g53HIFGaP2qBN8blFDXamor6nFDsSsoqqo0Lt3+3/htQbDVXiDgqiJo/apfVDnkxg6UoxoWohI
8UkEbIkHkrS+6/fe698ruIHwDS0Y9CoAmv6kljW6tCWWTM247JR4VH7lstm4+VdO3eUIS1K7ldDW
apXSjJ3qNeMolaU5Tp4Ee+jYen5bN9HXS7YSq6BHoiJhnzXTP5FdnRGiYJWCpo/X5XsV5vS1JQ5f
D7FylWAIKF6hAgA+tDaf+8vYa0tgXDN80qTc6cM/3dQHpLurgRr7epz1T/kzzjy1F+OYyCSNlKKT
lE5HC/qKjfUvChkfvmSRLHFXQIOIYrIYA5wLUQkNfN9KoS5rKzuPORtr87v9sMiYoS/g4N1kwD0W
pOuPXzQ0Pcw8IOQSg0k+7bQQ/mfQprNhDECCPsrj9l4nAWwBNkDnK/fLh2EX94swBsErZTBigMWv
avTpNd7vq7Q4fr1eW8MsgmOpKTjXFOSDvn3p65dReL6mbOy9tYrCh29ZhCSh5YXIFQyi7tWT99Ld
DA/aVRKaj+oLqNRxh+a3d9yqX67IIM/CEH8Wbv70y63oVcQgBfDW6gkdn4DXgax84xuQP859+v9I
u5IluXUk+UU04wJuVy65VlZmrVLpQivVk0iA+wqCXz9OtXUri+IkZtSnd5C9igQYCAQiPNzv4j0k
3fbFfb8nu/TMd/beeoQukvnP7f1dPXdgJ8CMG0LKH0OeHbeMWm2BCxyALu/HNyN7sjhY6N9vm1m5
tkEy/dvM4tiZ7jSl8YTJR1arL06qvBKgk9so21lQW7KTROKca6d8Zq4FmAf9DBBNf97aCUrDisEw
SWV3zyKCQqRkOWu7dv33F5kiRgyIYqmY2xPIsgHZ882o92Owq0KhOry9c2sH4NrUIjDqjZMQl5fk
0qQ80JtvmQbCiEnWYJctaPF94roAAqnDrApPtHPZvRRJjtGj6avQJWdN9mUW0bHsBOeA744XkgH3
pxEPMwm3N0yylCV1jdFCYZ3PsrHc/YI70htdslOxd/C84LalNae++jRLJiR8mjgvGow86gCS5hp7
bSku45wAEEzbe6WQokskm+cuYm4f1yZpNVxedf1BwGNaTM+3VyTbu0W0LYoKYFU26pcqZfeMmD6p
jJNWVRthUNlra9WxoXMOhhIU4fHfz2cUc+ekGBWMuTXaHSHca7TTlP5FHNCRVJuzhBeohhZ3Y0bd
NIvTBKzBpZuigNQ9pcSSxIK1jwLqUlQtUD9DYrs4oDVkR6New4ukUdSD1roPWalJUub59C2veHAf
E4LZKzwYl+FMT3LmJgjVFz5qZ7At71AYpL5LTSUwxfSBVQaZUaR/EXlQZwdD5q/vsyTnzVFJ0MsM
5RHNBMOyAKOak/uZjEBx7RAZMAMBAkjZYcLwsxsMSdJYRt4j8bPth2jE/Q7ic7JRgL8Lo2Hm3o80
SQ645nkGegeQPbd0EyoWn01aKZB2aYbnwDhhrozZl2EgH1TWOVw7S/A6zMSDzw9z9wvf4zW1XVbg
6YjMzXPVwtdMcNfRYjPaEjaI1fWgPDL3s2ba2PnfrxIJBQk/8sIIORJV9kqhnFiEQQchWklk/ZWE
L/0QBAIaakuAjYBk87Ohuktxz3U2IHrdkAORbW6I6pwztf5uUvgIKlI7Q1fenSYPudP/jIm7S9yE
BTxl+4YyKxwYJo7thm8ToQBIeDt4rRxEoDbRo0WiMUvpLbbBchKGahRyDLMEltjpxCFxMJB128jK
UfxkZP7qV3ut9YU76IKNUB9BvQuFf9PlHuu+2PxlRMvExJjJbYMrHxfVcA2UEc5MwkEWe17mThcV
gmLq3HhToBSOR3mgRI+3jawcwk9G5q29WtXQuZgH4LhYbK55mf6UDf22L5WdNoJrSEhSANmKFt8J
syFmCqATJGYJ3YEQw6/0sznJWLdWjt+nJS0+1CQYKvMaBn0zZ5tE4NiI4/3EEp/qMsqrVb+7+kKL
C4C2VqNWQJdcUBF/cxvMM3RV8v8XssVxuzIy++XVFwK2nMduP9/MQKEb2qNhiiAdJIFkjrWL8/3J
yDIWq5EJ6TUMEieFs4PWuZdVoA7TTD+uHnv35MSQzXD8264n8YZf6vRXC0tRdFNSqMJfurr57ro9
OFBAjjnpMn0ViT8s662KQVO07DC3VgN+SEHnz0EQZptvSAqC2yuSHCZT//ypyiod20LoWBGrt1zF
M874p4XSQ+G+mlRiS7aqRXTImTKZhYGySUzj3VCOZtAWNfcLmh9bzI/dXthaPwz+AcEAUNmBu2nZ
nFOLCmiKxFIvhTZuTJJD2oSK5gEjoapfR5G6oQ1r/LxpnrmbnNJ2gOqnAuRzVmAkrbcxQVjz6Fs5
zbTrpns2u6Y4NKLJNlaiS1x5rap6/VudBdaWW7rVtGqiXXivbd1eD8a6Bedjnx9rMBv5Ntj/fK6W
NOxdezdwHkui3HpU+M9eLbECVJv0kViNdqlIDxwdxZwouOf/6nL4bWThaiLDpFafCO2SNxsLaFuj
Fpinf7v92ddP6G8jCx/LbFogkjLtkukJZu3TU0Gyx0ZLv942swI+RIgDryw6f8im1eWOtSracMIB
+HBWOiCh+DHXQgJn327aO+XQHPJN8iCgBh3IaULWimhgCwfEFxoR6JotdXgnllutkZczoHNW2kx8
RTmyZjsXiccQEhDfDbE1S6kI1+rWXpldRPUEFEM4ICpgnbzFiFuSnbSmelF1Wea26oxXdhaBPdFj
AC6LCtjKImRt53My/U0Yt1wU40yMgQEW8Tno0aEtnWaaYEG09wCfFyPbgjlAYmVtHZCgwCAA0FPI
dRepA0I25rdRCLnUbfaFjN3Pqa23t91w3QSULoBmBI3x8snYgMRqKBJAluv2o8/fO7T2bxtY9XNw
ZAFTjnotdFiWi+jLFAyg8HPrBNFHHk5Bv3U1fzzSk/bonqJzeunurWP3Q7nIZB5WI/i17UVWBI2k
NG5cDdqqIt6NOpSfMQe+w+TxpSgJ2CdSCCX19zYESzmrD0mjglku2lMb1XiIDVptdAQJWJihcuk5
lWp6aYm8//b+rH4AvAQtUMe5xF6+zgjtp1LlNb8MYIA9MrP3CelkL+oVGkQHeF9zprRR7bnt9tlf
a1u3FHfAZ+YYyvYhebDJguQJ0ki7zhsaz2R+Co0V+6fYz2jnptzIsGTrbgCkM56hwB+jcr/4BSmv
evD4Ab+6jdCHuB/26omdgZNPvlhPk1/nvhE2PhhOfrj/CImTrxBpY/mYcsFTDkx0f3TEGiR6ekN+
LX/uiLVe+oDPjBkecD9+lzLNz0tZ5pWzmgmoK/GCwdTB56Wito450QjH1jwDqkIemj10lLbkOQpM
1ctP1j/sFa04TMQEVerRs/5426NW4PpYLRhp0Wo3wfa7nOwB1zTnrhvDpTDjBjzESz8r5zShITzD
bx7cC87BbZO/mrZ/LPk/Ju3lqE9MqM5TC+hkBmwn2NAgH7UpgulYHMFVILzh4GJoqoz9cjuDzdVN
GWTf8m5We5WETMni/9BoEIrATBOf/WxGuhobCBnsoCX2L2GBPBDfTSO4vfi1EwyeYxxduJgBEO3n
zx1zVMsKhs/dN4ankZ3pyHon87243N1rC4swZqastqMaENAUTCa1eddmTxOPwd2T+zx6wFDv7QWt
7uG1vcUTrxWDoikCIZv7kJALoHQa2P6w6zf6Jt9kL8pGYk+XrG+RF/SiYUbuYgfndGRuDk1fTEhi
Rp6zEzuZsvfaG+J6cYtANEa9o9IRi5uabt+NNuYRclBptAdBueRYSDxj+dijJY3GfsB3U8bjwL5m
7OP2xsn+/iLQ1Ongjq6Jg67XaWhBtCvMWp39d+79x/uuGVOGvGG4OHbpGfwDBWjJmZUtw/h8gIq2
YG07z6UIU7wzpXxVIZch+RRrqefVVzfn33D17m7SDGDcGgEK1M+a+6zX3NNBRXr7e6yh7GfK83+H
giXXr2hTm6oCjuycxCvdwZF3uU/96GmWtR1e5HM1a4/va4OLyBB3I6iVDGS6DhPZM9NiIMPH4kzt
4ltdg0HeLPRIwvcrOT/mIjhUAvMbmoWvBcG4d2AN7xO1DEqm75NRxhe6bgrvExSVLQyjLCJrN1gi
TlqYAnmOF0cJCMigmWf20HqXTO7JLC32sXOpPtL5/nJYtdd757topheHlAerSyRlhXVP/L2oxf4Z
RmJn/ewjipVuMbb0AVKsR2pqX2/74uqKgIxEjwZ5AOgFPju8FkOvA7RuOFTgWbNBPMejZDOB+aab
0sfbplbTK/PK1iJ+22Cb6u05vVIPCfHz2KNhFLjvow9l4SIQR6kwyhwR/rgQrwwuY3jdNHoM6ilk
OOQw3uUP5j0qt3tlC/qk/4M9yV7+yq6vgofm0G7UakyXZe4LXqzbKs/3Rmnt2vLL7Z2cP8pyXTby
c3RpMNIMTu3PH83sOrcl84XBDFCYgB+Jmh9pVwRa7W4j9S/wrOjf/ba2cHpF5aqYLGW4VL3jq6nm
20b+7Ja2D5qSze2FrfVSPtlauGMEUhYIILsDrvhib/1Ucr/dxqH6Fo9edFff9Xf9PzpeaHh8yLKL
tfN2vcqFc5p67+bMgPy2yLadSwI7hn9CH0myQJmZhUta6MWUjYHNrEPgI0An80iRNg14VQ3v6l3s
V34cyGZn1pA817tqLap+xUgJA78nxiq/jpv0Pnmb9lng5p5zp5/LO80Hpzx/4rvhTbJYiZ8uXzg9
hJ3sbE6y65/0vr53QFv1ABrMUJuVOjUflHLfmjSA/G8gG+2av9aNE2Lpn09I5lRVAU5/FdkIe8km
YwiUxGrDqnHFTkniFyQT6bfOqZ2tZMnzH75leJGkgBUo01mOrW5DCHM5AQDzvuK3AVLiPtR30rEv
iT9Zi4TF5oqduS5CAaq3PISeyIOde/SF7PGg8kFJ84y9VTzZ9q6m/niiQ0mFENv5oyqpuiJLHJqC
sz3BrHcMiTScUswJvNb74YGDUvKoSkALq8XIa5OLT0ogiq5XA0YhRwNVAL0R29QodppSQfcP935i
4IkzJtuEML9Xe+pXwr1oVvcBvlmg4sseA0mV5PJcTeTAxeNCzwDv+D8mtxJCU14WkXoxn4r9uFdf
KGbS7vqPCVeadhp+lFOgN3+RBjsYBteAiQbN0RKAEIlaBdy6Hi4gQ30ZiY6O18xuJfHjOSQs/RgF
mLmgCDtAo3w+QK5Rxhgigh+D+dNzQdObZG7QG3dgKfDZgN11N67aeyp/lRhey/KvDS9umzxqM4F2
+XBpNn1obIBHPYKJMT/Zfnzhd+YLJnkwrHnb6Bx0by12cesMAkdoiKyZZcLcGLthl+61/8thXQsO
12tb3DHEjQraZr+CAw+zN/rg4MGc78V+eIkDWQtx1TmvrS2umtbOm8JpYW06W1vVd14h8RXYYXln
/jT9BkUVWVRYi0W/DZI/qjtWn9YEiQnUFGYFh+KbpdFtnCoSZP5qFenazuI9C4qUbiznhYGXuPEM
T/lHPDR39oYF+ZZ9sRSkCuXJAk7U8ZLdsC2fikO8qYLbPiNb7CIclaYW9TXHj3CU+xFtCkCoPFAj
SqzM3v6/eybmlz4fw7w127gDz+vFjcFu2pcgAX0om6Mum3a4fepAhf/ZTqdYZlVwvDZiV/XSFjMq
8Y/b+7Xaerz+aouIAr69FK+lWL0kba/5eK1qG4313Wth1/iIOuG7sa1YqFR0R4Cq95qMSaPa2oPg
+jcsgkunFmavzAmJKs6qdW+0tVfXwB+hmd9lrwP/aG1wh7LY01LbZ4R6RiNLxtYyk+ufsIg1qlrn
adviwgYndA7JPTSHPT6o/lBgsA+qnTX0myQ7L3PVRdiJNUj9QZhrzkmiLRRx2jTg32ZyKr7pdU+/
Yw/gkS5ST5qcyLx3EYGaLuHpoEbw3idnCxXg9Fids3Nypg/pNt+3z8qIxrzXH2W5/GqucLXJv3zx
6iXWdnar0QSXyLBxDtOd9oyX5oWeuoO7hUrqU/ODS8m4JOH2Dw1AE8ISCjQoh1+N2uzD3KUP9ER9
yxNB9zBZiLeyeq90mYsYBO5Nq3TKX/dJ/Ej87pIfkvOcbfKgfQa/J2SqZMFX4ku/EsOrnY0hVxB1
81VpaKAbtKYCGc5ggDgbwg8Sv5V4z68NvzLVDWVWTOBkulgjCUY8V8bxO+10NA76v0qp/p3sgMfx
c/RzKw1tcKhgXCYwWwjzu5XLEkXZti0CDzpOJKkrfCn9G8Q0qr0R1H60N+6dJ8dFAbvxKviHLNSs
vqavj8Ei1rRTxQ1F/XXwYzCEoZnHzj0LoufxoFMPOu++YvoJ9NoQEyB29l/u6iLs0Iam/6K5aprY
H+lznb3fDmyyTV2EF9BojVZV28MFc0VbxSmCDBP5YybbxnmXbtzBy7JOnFUqhkRa9ZKDksgYGzDS
bps+DbqePFEha/RKFrUkfJoSvdFFryOMmP80FUaVnMQbwLl0e+tkoePXGM7V4YrxqpnyOXQkdwTJ
oRomPntqduDxDZJH8JeGsTQ9lLnjcqRzTJMyGmaKknngkIDDNWhASE+85Gnw5ufq3HWckl00bOKN
zBllH3GR4NQKK6JpTr1Ndxc7AxjXrMCOnkY82jSZxInsKlg+0UhnuXUNFD+un/K+fcw2w04BIcYW
co1HcowDRJm/aVddHXV9EWCATwQ0vEew1HtQI0e1Zx6s75E0l5B55yKilI0J+XEHBXAd499FDHIg
oNbcXNYoXi0VXy9nETvsidRMn0wc7dR41nVmAfreie1guR+1W1dBBN1OuzGO0WS8dXoCHkXI/WV9
JeG8laTFSxlhola5huM4XCivz5ij3kEXaS85iRLPXI6tWu1Um03lDPOkYrYfg+EZb17VK7dmWAei
DaFesakOSdh/MZ5vm5Z8zOWMpOgrM6snFFuHVIS9aj3jdn+0Gvp428wajYpx9TGNZZpig069sHDu
h40IkX/GBwcVT7ExwtqRJp2rnww8GaBBcizNXtYcWZqWmQ44+oWi9OPeq5Pk9Sn7+4vFmLHlCntu
proKrszu20RGyb25HpuvljC/Yq5ic2WqvaszmJgpozhYtWuPbarOg/7M3Qjy4Yl46dl9U/+CiMOY
KUb+vXXz0q/slmMxApwJ3uWKKWGfxKE5aFuJL8wH94/LVAPDJtjM0LtYnihLMEcMfT5dnDzydGdT
juwOMkR3g+hOXaV89B2QlI59F80E7BhEqSD/mDqAginlZigdKLNRJRjHFvzwquy3zZ/uxm9bnkQm
NFpBGmm6WNR9UvWvdUxQvqBHXls7cxr2+QSxjwQaN70V7Tv9NbXMQLI9qznv7+1ZHskIYgZFyqIJ
LTLnAObpkG083JHUs56G0AirLch9Lo6ktLoaga6MLl2aa3phZ6SHtFp2oDk5cqgGeXlqvul18uIk
0+72KteP0H98YDkwI4hTVlxFncgp8n1ftoeyNiRA59XQdrWkhSsL6I8oyoxGoFD56YfHqcPksPZX
pdgrK/OvuDow6kQavMDodLHbcZd37baVRZv/JRb83qvFvd6BgGBqElyE+rba1/fqydihtgV1naAP
1IBBre0l2/7Xbjh7zNXCOuFA59pspkudIjvsyAFzYycSVe8dZWjiVwfMXV16o/ZLO/MNHj86dfEw
lfpbFdOAaigRqzKxtfWU4GqzFymBSajlNBwMcGQ7g8YgdlKFEFTw232zJc7mr4qZV+YWjwuHFWY9
MTYButt7idXtWuVUasXm9lGQnHey6Mz1lGUKa9ThYhrZW0XEXsnZU2ckDx1rJUdCcuqWEF4lxcQq
ibF/tIZGQVIFgkneYzILizhiKJD/aTMcOp60e2uswl55ub1dMguLm1EzkrpMQLJwyQ3naZj4iaXR
fxecyCJy2Jrr9DZFcKKQpijqLYP6yO1FrMKNQXn17ztwiQQsdC3RaaxPF6jTvZK2Z57rllU4qMPe
UaZt2dbf+wm0VM0EhSE2EyAMRxQigxjTVFGeQjYOaDRH2eRxshnIsBtNS5cAXWQbvQg7lkljpRxH
3EOoHPqFAipVAMAlEJdV5zdVNBAh0zhniJ+jjNtOyK3dccB8HdjjSJafCUS8QG1mKVuQysokRFfv
BAxS2ACxo39mLcwpwonTmjk9AJj83o7rh0YVaGT1zj+S7/sL23QjkSCL8CkmBbINYNeB3gGFKqNd
ftXS+qFU6K6K+E6x6b7I4w+9zyZPsSA7U7iYPMDvDhs6gixerzfWmN7bqnHgKpIAlXwbxixUMrZH
IAqafNrrme2XdQoKrh7iVKr7paD03gKyO8hbce7NYfSSBpzbVjZAdcfQE5+o0EhhTtxBG8g5WEn9
o4IekJXWXxUQrjplvkPl5KFV48B16t53IHhz507GY4RBWq9W8m3Ph2lrRLQLK7OdfJLkyOTbbK/w
cqNFHfcSWmIkBR3/0LQjy9OS3A47cEcDWXIYp+YJrC8ny0pCjJ9qXplbiQdN1w2nbAMBnjsrwsjo
wPJHzTUvSYwuTsnZUYWOkJZZ9wDn7+xh2te2OCsxTT2lsp5aXryVDh4UXLdOZs1eOwjaebnLe7+v
oGsLAqxAb+OdMKK3Npq+dB3/araOLxrlRBg/OE7yDROKd6UG/UMrSV+zdsyCPFNSr7GbcNDGnTnY
mO4exD7JAVwwxUmNnMPItYOTa0c4MJJyCLvzKaKBHpNQZf0hS2mopu1Bd5EpTkQ81epoeejjvE9N
ftIKqDrZLd86NXnKVe5DNHxvkPLVxdxwQZyHyVagpgjknAco+ldG9B+52z9a0P2Mcn7mjbEZk8kH
qA7U8VW96XRI0dH20irpnuDpNpHinJgcugLkODRugKGUcNLbwGmN2mt1PB2GWAPzDbf2VVI/3vb8
1RN2FdgWV3STYxhTwSQ+iO0PtRb5XRVvTE2GNF0NG1dWFue4F9jZpgXfbJ5MYcZzsKw5/9Qpfcdg
WSKJ1ZI4uITmqkpRY0YI93NJ0I02yL4pK0n2LVnOcgSzJLqdlDbuZdN5V+pzDFm91DGgaSS5O9er
Ur/3bYnQtfLUUWgLvmoOpEgNwP822kPscON8JRsVBej4LGtQzF/iRhxcDq2MVuMOAGeitBFhfmSA
PN8EXFf/GjWFX7sAAR4UXVbo+1WO/cMo3NoFVaptOcu5/0wUWao1qAqrB7pz9TDR/foUXcgbuFvQ
GqHPIFTwTNBJi2PuPje1FBzzS/X31i9YXJ6mnYyFZoLjIHehktnnBrQ+MUvhRs5PVhAoEM5UtYqJ
RkAPhdh9AUHCpi7OdZU3h9Q0oAILzrdvbaHOkUmAbXuyIK8GxTUadU4Q513xdbB4FWgNQDBZVYug
h/hHYhvRqdPJ/QRBy7rincepHTocErNRbDt+DjDMbnIhdAi6u2erZUlAC0IQDcVTN9X3rIwfmBUd
eZYZvtpCVi7OiF8RzKYM4NQIaWEc9drqPOZU/Ybp7ZEo1fepI4+tKVzfzhXoGaYNSnNd/uwYKq5W
pqP/NVbDNgWvM9SqoumcU1vfMFffWIpxisfSvs/H6t4CubNnC6Zubgek1bM1s7NZDvI299fr6uod
AwXHttbbbAAj0eQxNQpt8MHV+ZGpklRmNU5cGVp88qrLdG0ED/xFHaLMU3v+HULpkpxMtphFVmGo
SRGxPEcDHUPCab6p9R9UCF9Lft7eNNlaFlEc2C5G6fzQMkQpfNJkYVxiJO8vjDgEaZ9lYHBxOWnG
ccNbGqSNL1lyb5BTBx7H2wZWd+sq25vvqqtPD27UsRKZUC+xWkN6WAnVzPnQjelV1eLNbVOrG3Zl
av4pV6aSLoGocwJkA22jO7tDL4pmEhOrN+uVicW3pySy2KjCxGi3HiCV3lj9wzMZOlVmZfHlJ3Dn
6EMJKyonQdM+9Zg962W0ifNPvRUdF0vpCgx6pvPYGzOR7JnasUuS76qLylNsvUUO1Hv/4utc3QeL
RQ2xwfqKor6Ou8gvc1BVq7Kp9vUqzSx8YwMKCXab5bsU3IlTG6Niqx4UL/H72E/abbmdYa7t3nzl
T2XhqVMgA1isfq8rs7NjXjkepDl5nI54SFq2CFrkviCNCJJcl5zVdTMuTuovyp6lKITFilIUbg/u
fWIdSoiwitx85lYliW+rx0j/bWZRPsgjiD2lETqfbVL7ojvjdShZyHonAkw1oHTHMLa7fAJ2tOyU
2saz1iAfxgCEPrf3kDZ+1ZQo0CBzOdbknXXDPXMcuMkU/oUnItoZQO0bGHReeP4IrciaWgMyvXF8
V6diD2rPv4kTVyYWzt7obTsKAf0OxdJ/6CVYgCPVOPIxe7m9lFWXuLKzyMGVyBxJ0+Lpzru7jA9f
is4O4zTd3ray6hG/rSyrY0Wj06kFx9ZlsM5m+cXuK0l6v7oMDA2plmtCy2ZJjpRGEE1urBZfhLU+
Lc1N7yZ+3Esy/NVlXFlZ3A9sKGLap0gOpir28+Rpqtz/ch0Lz0rjXtSlVqqXFCo3hBNP1X52iowh
bP0FcbWQhXdl0dg1amKrF/JA1R0mPo+YztgaGSQxxV2FRk0gpAh32eYtPM20QTQNvXZkI5bYu2Dy
sK1qd9vN5v3/40b6vSxnUYQdK1oKJJ+AHEOSt1U3Kflhq5XHpdMfkrUsuTwEET118f6+OEm54wOq
QJbkxKxGOEDRHXAHgl0N9HGfrwTTssZ6EhAlUA/dPn1Igg9zy3YQ897I5tfnj73ctWtLC6+2ujZJ
IRzaX2zhPrtMc71Y4WfRmM8qM4Ihbn42afH99pdafdxdG104uhOLXB0ViEI533iohvYR7ZCt+tYc
IZAehI4X+9kh+7VcdEf/BiY2yzChWAkqNTCgf95bLgqmamMGmog2CZPKCY2RSJKVVZTstY3FJUjr
2OyzEkVKs8GwVXeKUbFR1O9jQQPXehIMLRc6qyI9397YNc+EwCdioAHaA/AVfV6aScHEQJUEGCew
qk+15U35XxyyawsLdykHS4Uyh4KKslGGOgEMNMq/2tUUIn1OJeFw7UBjFhSk7/PXspf1V6D5IcVl
wVYRf9N7gH3Gj7EH+EaT0dCtG7JQZdCseSJjkfcJZnQx1VBSsc0PsJAG4Iz3alTkKn1z+/usXVS4
osAho0GZgyzZUeKkGwTqmhB/hshShaH+CqLEo2zmdD49fxzpKyuLb5QmSh6PWtdfiDL4U/yaqS60
zEfIqrUAnycSX/9Xgf+WvcVpFnVWmUqLVTlZAvXTMXtVSPQKDsMQ9WTqNdRuvMkBCypRy2MXASnN
JrpFswCablASrqrhBPKyAjoUybkqlSTE5gXcsB+HVjlzpX9qemfnppgU6shlJChS9MamEmGjNgdR
FIkHKs9ZPfoRldxAj+JvfMgOpLceh0YL4ql7NYYujPFMyTHzbyso42qTaXlJ3e9EGocF4mygtRlQ
SJZx4jw6O7F+SMXA9ykdwiipQ10DB30x+bEy7MCmdG8W6s6syk0CuHeQJNUPTctfs8jdplEVMt0O
mkHhfusmFx5npccGe9Mn3QHknKbv2PndWCgfQlQPDlcGz2G14YPyTvd47nYbXJPbbCy/OllZe1lu
+EMfn1QBmAqAFfsa+pieUtfD1mXJGGQORkXd5jkRzn3usF3S5NCeFXsISZT4nzU0fRooCbWG/Z6b
de9BD/xcDobtjU61jwG69FD81jzLtWpfsYEVYSp4J4rueSAxCr8pfYzHadpmrS28mJdpSCp26tJu
y10L0FMef2ViOg1msqNO/iQK/T5T1HZfUfNhEvS+ZdkBCiP/TGba+WpMvzDLPdUFBVqcxyGY5A68
shIf+bQKNF3+vXXTRwpmObCxxneCTmGpg6xmHrJHcwDtwswRwaDRLBwiRJsqG0EG39gbBxj/wMy0
H4xmCcpk7qE0e0jvkhzSRbn+hpdI6kWOwvzOrS66O41HVusgdLPfaRdfDEqOGPrdYXCi2fKqDeKS
YZyTJVujsrfCtN6E3uoYbhgE2iHKsa7Gt2RiGTzIpJvY1MNMMX8YjQVAT1mewUV1MNr2PefWrtIH
1RPuxDy9Tbk3onvjDZydCzK9DTw7MehhMFfE+Jdk9HK7fmhjEy2BjmVhAlbaohXEKx3neyew1iJ2
QT6niHDqjTBFGZuiyuOJPrsrBtr4blY82W18bnL+GLXNMeoy4bERhBetAsgrWGH9xskedX34okfC
9EhiK34XoQuSstbTByUE3uLEq/HZUGjv5cXwg6MvqWfTu2JNW9DqFH5HtWbHm/LMTTyRDcE3em46
AZTx8D2zgm9SHfAaqqfgzC9bdRcZ0R0I6DGX7uDEVRASs1rSb4RLm6BEJ2fjpFPiN3pve6mW7yFI
AghppvUbwHWLwNXqdxQeN1VhPVS09XmrHVii7wtGzhE1PvA8BLFTXP7QYiDumuzVUcr3KrHz7WBD
lkqH7q+n18XPqetaP2pG1xMZe3FU9afC6L4dyaZgVv46RvpWI2jR2g0aXYaLSDKNvZ8IfjL7tvTN
1sA4b4UPqKvohRTllGzTxvV1xvdNS58KA9Pa7uj4U8Hvu5KBlFO4e4gQb3OqD1hx9jbW1oNig+2k
4N8x1RAoUxEUPerXytAGjaM30J4XrVe3gO45Y3ocuThGddz6Ki0uZpRmoaE6KMNCgyC2Ou6PEz1O
XXoYepZ6IKsCX3bHdnZmF7uYknM5Tuceb0gUqR1rn5bVHSJD6mdmRD0XtxwdQInRg6DJr20wBkCG
6jViIBIdE/exGyDIZtVq7eWqg0006bbToexuWbGLmKKaBwWleS8R0ztwIo0PkdTvbWm9llW7j1Qe
eRiY74O6VB/idPpKmOLXRgEapsEq7qKhmvyIjB8RIxG8m2T+iMmrVK2rEMpK2QaFgzSs6uptcNXp
OEEhzlNJsaGaq4AHAmVfYFoeymiEHHHtxqHdxbuph0L2CCqqx8G1632mNPt+Ur9FZhf5Kon3AgpZ
Xm2gRG8rNdTCuwgtpxgjOly5S6LyR5GDxgCZ2c88UoK0TXPP6LJiA+7bwtOMwgzTBG6kpN0pcvTO
651S3Y+9heatowRqaR8VWta4yoUx3DW5gvAMmjEP3fwAH2eDTK0/DOb0VSUs9us6biCwVr2phTL6
TVMxb7Ib41AipgY2yXu/BBTJ12l90CbnQdHt5zhRia/zKPcIH/VjmjoC00ZodWJyt7zHdfqum+1+
6qojeFVeDAqek6qm3xPav/YkHXybt68igkyGARhEmrs0KOfp/26C0mmlpL5VqFuKEuuFVa0bYNAA
Q38Zvae06/+HtCtbjhtXsl/ECK4A+UqyWKskarMsvzAsWeYGEty3r59D9Y1xFcQpXvf0S0eH3UoB
SCYSmSfP2ZKx8jD70+1LqTkYHRoYRAmzQyOZv7DNL0YJBZBokrqtOQ3shwUcv8fMNPWULv9l1NZD
Lqm5TUstfDIKaOqxFFgjadDuAkk9FHr2rEgSJK9K3Zs5qzMnaqAyEA3yh6HRY8JVj0oSXC7Fd1u2
uO10WXpTSHwAVktBF0UGv6kpQRKGRFvCIWJllv1oI2FMnaoPdJsZspf1zWEMm9rmcuSpFruH8930
tEk3uR58ZIZaOOmY+GPUyrYam8oJhf/ALdT8F62rW9bL97RSq49OMbNNAFlvZRy2BfRibK3VPTwl
fnSFIjtJM+BuoWjNa5k52FWdbQuCjJWVysFC73/2oI1iVre6Gr326HWOrNklCf4+WkHfVG56Q2KV
TsfM3m2BHHT6LKk37RgMDnTE631fYeoj09EQp1a0qdQBfOVJ/FAUqr5XU3qIex16SoGEsRfUongw
7ajS/0KzGHQj2aFs0Cbsam1H2qF0QgZqu8YAl6YEee84/UGTYqtX4V0bh4fE7G7QXHlVhwBIgF5L
bSjUuqTNN5GCFEI13vVSugNV9q7QMM0TYziKJzlE5awGKVR1hCDzj85IXuOw7x2ptk5jBBEJI2Yn
xojP42KPb8jV1eYWnIpu0BYuHw2XQeJHQtTCvHdht0olAQ8ReooUN06dKqd6kl0VXbAX3A7pTaYo
ow2pBacc9FMN2RRtaMC2apxAh3M7GN1R1oPvdTM9TENauEOGX7PKHzmbci/MG3e0ClxtA92kbHqr
kgYfdAf6jalt7lpkebQot3Keg4lzqp0qilVHk6R9nAXAeEjgomkhR4Rgkno9iL+QPMXbuOswzznw
J0m1TujVBzZPovs0SXapAjXHJjiE1uAGlgUa28bpqpg5qYUkzgjyfdka38cGkkZWHh3ltHq0MvKc
m5k/leazXjWu1Gp38LRDEOoHCEvIjlS173HQbVGWfCmieWCep9umAEQCMNvExvV8w5vpDq8cuDxK
LLg1UnsKFGZLtfQUahDBUrTCxsgmseuSHZtq3BeAWOKzSdwaNaAkjbdAVryMRYo6TRY6fUyOLI0U
W4aCBgdJwcaowttM625ypX4MrfJOqWPmMl2Gv1Pze6sNb7wLv0N2rLfz3HBSI5XROuVAOA3GsbCU
b6Vi7YERqRBt+a8uLrcTwCtOY7C9qTQpJHzHR6QZjwUfvqEH92QGyM369E5L5dsxqr04IhXgJ+2p
JBCLlgLypqXIzxhoU8YiPsUy3hLxoG5yyp94rnopGR+KOvW4xd7ARXqT6rWFe4+cwiLA/wYYyGQl
uywmP8mI2ASxroK2NyT1cohgDoi+lOT3Q9V2m0EK9kjmcwBihg9wrTAXLwKgF0O8SVTAU01u4wWA
XDZpX7sqeyyM4CXP8j1F4zwLU2ws34CZ554orbUliAMBT9yojp7iCLiPmm6tCDOkJSvhK/0G1IKy
W0x8R0t+6JGx2DIxkfJrmi0XvAO017pLU/mkNP3PUhtR04evDWAjUZAFSPLwktbJUyjXH0mfYO6+
hX5wj6woBjW5zXL9VQ4AEwqN8B0pi5uW5q+2YBDbnNoS30S5I6zYhCxr7LFCltVp8kY3qociSo6A
8kByXXONJgGEVZUz9/ozebk+dPaCFSqUU8pwcbQGsCEF57sO0nVupTKCbdeQD1CJHiRFqzfahORH
awGzgBLkUZW050LLtmY6fmeMI21T831Giw1K+bqDSxryJRWoxlQ+SCsDJl8KCGSeUoDqNXgWoMYh
Cy9gEJNM4GTHaMRo8T0zkFXj+aVoHfvRK3X6cn13vgIPZ2saqhXQFEMNS2yHa6QJaFlgeLNwO2TZ
Njl0T/GxvIeano9cydjMPCWaox+b9o7u11DFX9aKbq+FRX4WSkBlKlRy0Z03i6CrWj/Byy0JCg91
cXtKRluu1xhxl4AnZ6ZE2E5R6i2C+KfodvaQHhAFvPHEDvVKTWsRk2yBrJYQWdPBzCqUzdQwUlN9
rruzRnOjRAIkrbhL4nxTyvLzUIb+2NzGyakpUS1owsw1OtCqXj/UxV2FI2IGEWVfELJcVu4yJZRq
LS5ln6v3Ou1tVGFORa07tVKuYBwWa1BnluYa4lm3UY8lhQ1SovpGlOEtGuIVhxoEr73rC/o/NvXP
ioRN1eqBZx3hii/hzZtPqPhj2Ctj1i+FPCXtWyhH+4ohR46LQ6KPjgUk3spvQBZr22dLnTf9bKkT
zNfVJIEmHeT/J2iux7hxssGVRro3c1V1ZEl9mXJu3oCNDhG6ke87ExQbcRihbjLibaJUd4DGDHbR
1U+Jhtx5LCptk5GixvPYfMQdBjHfIs7vxlEr3AKtfVsNhmpTaPI3xchPUaLFG4xLUicPzfdIotsp
qB8Cs38vp/5NMrVHE7eRa/BIO2Rh1zusQOcCmm1HapD4NqzqDlrQmJSDEuhtCWIwO1WNaWcmBBA2
/jvKx4egn7gj58Mj8HOvZgY2l8yAHkuKHnY3veIp9lzk6SGUip9aAZJ4MOzt0ibc6k08ekMf4Y6u
I2arabAdZBUUdXXidqnstAh4zkgspyDjI60Ur6YB0sRoa+iN19WjawCnRHjyju7Ba5KBDSDhP+lU
7ZvQ2KkJT3fzQ6wcqK/m0xsaMz8No++ggKmhPGBZTtene3OcAO+cGperrWdE6bskob1e1rITJuwU
INNPOh1oOiiDcNn8XvbyAeTe30Cw/hoY+kM+IviZIH22GYqGvZq5dJI92pYzfPXRaLMT6jebLAcx
gtkeqlza9lrzKOv6R5phRNXCBBJXNrmpn2Il31jovdlxq99DevhZ4c0TnUzo0hW69NBbY5M6kV5y
f1Ja/gjgF4Sw+8KXR0BfMqbzTdupu1w3HsY2zfGyJHyvSF3k9MPwvSFqs02U+hsh1SmwgN7Ke8vR
St64kdafmj5CZQdP/jaLDkM57Cc5/YFTYE7ZjMVxUCEfUFHau5ERGXd4yxQ3yHw7oEw7lEpClW2Y
Cu7H69/OQiMBjScdBLcEpXc0oS6/nIhIJsH8guxbabelmbIrEr7STl2IeDBB8XkSYlBdLLrTmNAo
twiK7qHsxAH1ejAGIzBuErIyMrHUjbkwJYS8bohSaDOYk6/gGSwHOymc7Kau4Iw3Jhj5K+6UkelQ
aW0IfHGJoJCQcbnM/MxCWqABqlaxwkK5H1FlYpoLgQAwowxONjxcPy9t0RTYrnEx4woDD/Xlgaka
VCCaAaiyBAMFVam4Yx68mREDYHOKYxSvuAdY7ZbxprKB0zY2jNPCiWNUIToMQ9pIb6ldR9qtHIKm
AW/rwMOLvcZ0yfCtAKHJiY6FsdWRkacomye0POEhh6psOgEDOjCktaOOKvYwaS4AzzqKxfEuCtp0
Y/WaS6ox8gAQmByuFWsz8F9cVciGhCA/jHFjjhGyobqI7Eh9CujfXpiCAeEUy7ZNaNFjdquHYMyI
R5htpdupU9dobRYXAlFHNLwwVAmHvTxCOVcBOmswFdOC9s4hE6rcKgSErjvKl9t/FrgC1RvSRwQ6
WQSvWHo3FVMACtlUGbdDru5iNtROWUWje93Qwmo0QDVhCpTk1BBbkaM56KOlVPMkO7ups9w12Zqa
wdfvel7MmQ3h6FkTMItXsw250LdZQtEF0Mb0pJjTt1qX7/BYrW4mQmK/CSM3z9OVwPLloxPsC57R
94o+0QH2s2h8kPGEVfPQGxTzKQ7yp+vbubpW4UnEDHVgelrPRNbfzbDEHZo7afw7Cru9Gvmp9QrB
AwCO+ea63SV/Qafe+nxrWCCav3RK6A7yxGphFlXYHenGQ2jqv6VJW3HLBW/RZUNT8WYGnTx48S7N
cMMYR3l+QE299kHKqXD0QA/+3iUvjAjuMrQcdZwAM+UJuFal4T1v1nTvFxwCFgggSLoOzXMRWlDn
BsFoHqbOtKZCgbkDXaFEBsmOJ7pv1VXc0/Ku/TEnoAyMMZZDPH87v9HwWMFQZ2pHVpmuPI8WXECX
iQw5MR2ygriyL88m0Uuzrwnab3KaunX4Eke5XaNXcN3R5p9y0UQmii5DdQnbBlzfFxnIFBVUo7A4
op8F6cL4IKXczVBaHHm1KfNoxa3XrAmuUFekMmZIu8/z2yYD55z1o0Z2OqI/NdFwe31pC16Bt7ql
QdSFIt8R4YqykrcaGuGQDJBfSfzYoInAld9qJP29f5/boQIAClVFlBLbmWuaBQ5SnV9sCNZ0CL8i
k+bb8OyWmn3y7E1lKWFjTim8IbgZN4U37IJduUdHHyRVa3MnC+59YUoIClpvyFqFcUo/QIYmWz2q
s1W6xlW8ZATToEgsLR2Xrhjg0FPnFZiKAU7UfkuYz/ImCf2I6w6w8AWZEFAln1wWFrRAL/cMhaO8
qaQKYaEvb6K4eytxq6HuN67Rxywu5syQEBDSqaosEmVwa0M/cmLsooiuROrFtWgWvlPwxn5VsOEs
StEqxViB2megjLlhPLGl6OP6hi2uA1eOgZFXAk0VIRVqR6tpJgaoJYCQ9F7mU+pqPTK9lZizuBbI
LSHeQLVDF/HeZlozykYAUzXyzobINrPaafjz9bUsff0mSO1n4S/lKzW7yupWzytAwdAUyuoPvHmg
Oqg6efZ23c7SYkzcPQT8tSCyFSGDPKsUajG8pwJDtg3rCUVdu0Kf4bqVhZOBmq1qAcCk4s0mfi4a
hpviqgQyOQxRYQWDynbCkOuKkYWlwAgBlb2KG4F+MlCdxZi+b3UD5BWtT/SnOu8OAEPaNFoTKVpe
yh8rQkbV5TohjTQBo2eWfpZAGMlsx/vr2/W1CgalLRkpPXZMN4guvsuyOB2UsRr+mdabXJCb3TU7
Y0u8ZGYB+fub+tyYWC+l5hRHitnDBfi3LGmdJL4JlRU3W3BnC/e0akKpTAVvsfjQnGgUMIryb4Zu
jDooLpH7z5KH5EKHGq/L6xu45AqqTFXsoGqoeLdchk4+98ljqjV+QZXbKgL3f6nc62n1L3YO/gwV
OQQbAPOECC2jD4jcpwRkDiy+FJFAT+xAXdm6JYdToRQFlzaQTIl8YoUGpv1qilpfs95qzbJN618E
Zwu4T7zwyKykLR7OkKV6Pta08XP6mz70SeEo2V/TC8GjNUXWFGV+P0LU+vJE+qLnlILrx09B698Z
hTODOK4f+tJGIbzMYyqIAdDovjTBa2YM6NcjyLQdMFBSvTGj/uO6jYUMcJ4tBbYahUxTFaWHOwBO
Fcuyah/axDYN0S5p5FnFGvMPQGNNKyngkhsjZlp43sxSt2I9Db9JNZYtrX1egScg+lGCKUELcvf6
mpb2DQLDcwPKQNQU9w2llk5uJ732u4G6BGrNCUBa/z8Tc3g4C82tyToWNkrtV+ShAugQZf6VXtra
IuaDO7OgZVo9jRkWAcijB6aQo1KWK+Rfi6eBbEyH8DTScjG9GLgF4qJ4qP0ciAN7zOKbHgmCrXX9
2qzQmqV5sWeLARTXAt5Trn1Tf+Xy94QegT78uyMhsoqsn+r4F9IyWRapJrWCQFCYDFA5rPYFU5BZ
rB26ODHyxYR6uQwMt1dtE/AK1G/0e/ELaoLerHUBNYRf/6XWheAFXywKcb/Xc4Clpbb3jcfwIQUr
bu5mz+ZTugf67GAe5WP0d1/oF4PCSUmMoorOJqiSzcgX+WRK7xNQXde/HsEd/mMEzCV4QOG4RPx3
atRj2qrj4DcRFFgfJ/U7bTfXTSxv3B8TwgcaBi1lmDsffLUAQDe9IcFKSrNoYE6WiabKhiK6G2QQ
0VGput4PlKepiJwMHBf/YgkW5Cjgy7jFLOHsURutiDoYIBpUgN/OOydZK06KAIN/DuLMhHDaAQ80
XdJgQpG89OdIXXPLThRqnE66kUDY2JrbrncB7lZAZ4o8+n5dlndxH89+hdlXzkJDU2kjYGioCvDw
SVHuM/nh+i6KcjGfa1TwWJ9rdyZkOIVtzCX4IJA9+ITsDgQqnpZ583t9JtvqDA9gssIG3AqENC4g
Xiu2lxZ3blvYX8LiZupGaCjVm1LaKIEN7O4HKueSkwKvYOuqaxVe6Eq/rttdNDsPV6iAVVKIYV7u
aRojIS3lqPKradihif9oBqvDp0IC/M+2/rHxpcrCJh2VKqn83NYCgm+7+r4fnMSzQEtBD6ruBMfh
prgxVz7spdjxOTjyz9rE2qIWTTW3UsDzeXrI2U+K9s0krfmMkBX9szgQKyE26ehYiXmKCgUBKe1Q
7oXIzj4NNuZW38zyXkqx5RYOLtqxe7DR3OirA4Jigfs/pqGfapmQo8Fc1uXZ6ZbcdZkMaVy2b/bt
TeA2trFVXX63BvdYdJJZqPU/hoR3X1UDvjSkAWrN0o2cMzsga1Jbovztl7UIflgZ01iAEQyVuF29
gZ6PVzvaLi1t3m2it/qdbhFUNiAICid3eo3frn8EIj5ItP4Z/M4iS6a06YQxGTCu35vOzBKjO92j
jtrtYE+YsvFMDNmNLo2dsd6Sl3iV0H7RU/9ssHhD9FNPWsmE/Yx/K1qAcc2nzCIrbwTxZf1lleql
v/QpNRteIO0JboKt+S3eAHUF2muMpZBd+P9ekxBMIVbCpSksKr8GkYqZvEWyBLL8NZKD2S/OiuD/
rAllArQOqCJ/wVYlwPEzEFyAVKEgoV3SSLKbmaLZCDvdA+fUXd0Gt5hjOHSRpq5t6GJg+2NcrB4A
A0lpm+MDbFzrLgGM9TbbJC7pbesWn+IPvtd+qoCfbP6S/uCfRc/rBcsv9M9FicmB466QKtzFxJCO
coO4BuTFUSXoSl//MBaDG3pLugZlauvL+xt1S7zwK5Suq+JO1tVTCigvk+8wqHSCztiKscUoAwoe
BY9YqMaLBMZ9YkGwt9DwETSQD2z129SgD9fXs2RCB+bQokBZAZAn+KRudlEaM0SZPmmcUAYPe/t6
3cInCEN0SJ0CFkcBKJ5rS5cfWdK3tIOaH4Kyjguh8CIvOBHFHu4BTIc6MK6ClTWtWpwXfRa8xjgh
I531lZXHWTiq3Uau/IoSoA2SsI3lr+HulmIVNMJR0lLNT0jjpTm9MfAHqQRaEan3KMiT7IBuuwB8
qNd3cvGszuyol3Y0a8J0xQg6qxHziqbyUa2Nlq4ZEE6KGUaTMoJeoImJhm7GY6/1aJe3iqB4AQTU
3Aq8XEI2oZmQDgBaaOxZrgynLTHp0P64vk9LEVBHNwaVckwxWyIqiPOWF/EnrQyygPS+2Y2estGP
aznAUqwzAB7QwIUiQ4JtXuuZl0UgpOjHEl2frDnh69kqWXWn6OoLGIb+RRw4tyS8x9oGw6zpzI6Z
TcWhyjQMTFtrz8rFj+bciHA0oEiqTQZ4HdI2xcM8J4ZfskMIGXZjKx2UYY/OmXv9nJbc7dyikERp
4KCrjAjLokBtSVYP6IO0v25i8YaHEM0c4pCJwiUuD0nNOR87ikPCCC1HnrZtt4FL9kRxZ/r0YvuX
/cbPi+jcnrCmEDAuBZ1AAH0kzH/wb5qy4txi8/QfC4DDzN1GBFUR5ZvqzcitHE3uf7IysFQ+T1tr
y738Zk08aelDMs5MzQd45uFFPnZN1aPnCPLzXb1Nt72ne9V27fKe90S8IM7NCB+SlpI4bLoSmIqY
e2M8Kg5uVYaJZ43YVRjvhjzM9pYZ7a77xqL7na1O+KrGNANiW4ZZy+wxFLkzur8kBf88KhSHUWzQ
UKyRjXl/z/bPTGMaYDoKqAeZ7DTGXzOqv1xfxGJZ7cyGKOhaxDFmRDGj52NGp92Mmx7TsTrklDGU
NP5qNslDjMmG0JHXHH2xNHBuWKjhS2mLEbUJTdxkn2NeU7XN39kh8dTX2JHfMaGJukDjALbNnHF7
fc1LBwfeXhmtAwVdEFX4pocUvXAzj9A+HumGBMDRSy3w0teNLMbDcyvCl9wmitZmKqyAJ0z+2W7j
TfUGWofIoYe5Xim5GKy9bnLpQgGxFplTPSCARJBMZ+qBVoXo8pLWgOhC8mEG0RtID/DuArr6uq3P
m1b86HAPI2dBBxYCjcJHN5qWNZngk/U5VWpXl1unqUzLbvL6sQ71F6pU7ypvXZMg16jG4ueYk6dY
Ar7FzOluNHWXFyNG0/khGesfYALakal8tbJ5LKhqtmVb/wyaA0vuJEwkGZnkxKW2N1iIkmXu1ykB
4LjmtloE7pSQNwwFvfAw+Bgn5T6OMAGVaFPlFJE02F2U/cgCwo9DnslAnmNEMwTNBpLuurMDrZ2c
eYaOb6e0AlM6JmObXOd2DXNOQDvM7pNso4z5Pk2j0s00o8IQv/lgmtkvo5+2ddPvG9JAY6WR9sGI
YcqBQPk8L8djN2i3DHM+TzyoyoNchpLXW73pajnICUagMNykwxiaxp7ivHpsImV1+mEp/MIL0LLE
O07VxEoUUF9ZCQZsNBQRfiH+oRxNv30PN6aro4wybVR7PGI0zpOesiN0hK47yFIFYE6e8KIiBloc
YpcepcXe0BsEf2lH7vO94jJ32skf4BT2iiNG9ltUNVW3fIzuMTb1sGJ8hhkJ3kmRUYGJCQ1NNImF
T5xbMjQ1U6n144Fvclnx2qGfbF7V90UWnljFPL1KnFJntWPInbdiff7pX6yjNI0UUjZUoMsv4zaT
q9gsYmx849WbyQt37T3eKy8gXN3PDYtox93mpt+tJZQLcQ31Rvxjor2ryGJXtLNqOUkiUMiE1FXN
HrWB1aC9cNUCPmIiL0bLcg40lyuLJyOIepRWkOSNJhhdN4MbOcZLtq1f423rZT6t7OonGAn+C03Y
z4RY3NZz4+qlcTA1yGOG+gAyl+yntWvHWeTobhaELDy+ZcfkN+1c0MZOx1nSInsKndQNHiD6tCUr
cwNLxTUKMAD2GTEQJICCf2HoMEi6DlvNTsP3as9/9qhk3UR3yi2kHZ4qMNA6sqeeMjffln+fdsC0
aSgGAUMkDkHYBRD+FyHrwD1vOnFt4O6SV+6R+Sd82eczC0JiEyilMoC/o0X7htnZNLl0pl/v1lLr
JV/SkLmg6oJaCL5TYSEdZLmqBhRBlSv/pnezRM20j++lTeBB0Mkxfmq/E/DAQSt6LTTNjiIuUEN/
Wp/NA0EkeHE0Um42PSyDtOTJ8oYjiAm2yUNlZ95/Ia259FmeWxPcVlUxDBxPsBY8t7/7bxhYROsS
ZLJ79V33Si86rOXDS+d3blDYWLUZLaMcYbAPGq9QfQncLiWLVnrkC7cLhbSfCVQhmZv9gpUWPDIF
xzyFj1DDbIiMxE44ZO9qkFEXk7ORTfPG4QaeSc24uR5glzwHNTSKuogCLQOR8TdqwCHQ58oEvGSz
meR3syvtEfPj3HrLyEHX/8UXd25OOMAu1CtjCMLJj/PfBXjh1VWE0ZKLYJoSegTolc3txstPoQL/
Rt5ZFlRX62zDstqrBm3F6Zec4syEmOc3vdVMFpn15QfuJvJ7BF4ero0rVj7hHeKnhag0f9UzukgM
jIWip0WCNyZidA66InT7sq3+Kx0cUCVBf049aRwEgrG8YndxA8/Mzh5z/lIaeiPOIjb5mHq/Y3np
wWnXYIefPYMvawOKTsMwwozWFU5JKioTPF0teOe65ABZtScMVjeOCmlZt8m62jah4abE0nNN4f1B
Ob1Au8GV+7yyEUBfg6T5oEliOYlVp7Y6GvuRdwp0OqafY4CqghoHK0NDS287aqpzCggYEzDfwi8c
dnIkFwW+E8MOgs3koo92/0lcDx47ZkMj04m9tRRh4RECm+DwUoDLm/3g8iR6Whigw4ogdlQ9hKzY
m9GHNFl7xl+ux4DFEwf/7jyrgQeINvv72YkzOcEIPZpMfmeNPhnjHbP6vwT+ze9vCpSBYXxOs32Z
OqhTOnElxVrACXLEGOyTHoHWiGor4WxxKWdmBOdlqHbm2mzGkJpjkkf7BkRw/2K3zkwIntAqY0On
BJ6AdMYepfswW4EzLX/4fyyIBLsm56ka6Xzy0w6kjCWv9hNFsw9cPjddwz05DsE1xM3HsLHsaFA6
px6V3qFMGt2w7zZS23R21fylLuXnCQKHLCNltSg6CMJNL4OQamCKPPlFljhB+Kwrt/2KIy4FVgsw
XfSL52cwFba2wMw8WFILLLx+y8GKpda7NlqjoF+qQ6Jd9L9WTGGuIsGkKi16WBm+67/lGygvu9Yz
+d76cyVh7SGxuKQZwocME32dz7M++7bAnTVBNQZnmVHZBYXKJh7ALdWvhKcFtwfmEXWCmQQVCBHh
bKikthOYaJBAyA0o/mYF+XqNVXNhJRc2hKs71zPehgmihF56MriSc6t3gzXd1TmkCffChREhE8qp
MgwaGyY/YFuwazosT/cdOVq8cM1kdK5/yYsrMoAVnbkvMK0muBuo9IIAhfbJtzIOyimttXlcV9sa
Mk3/whC1LBQOZACfxVZLX+u8B0Jj8MvqzcQQGeW3evX49zY0ooL1AtSqAPQKl8VoYaBm6pPRr6po
wyLLja2bEoOnf28FqSKSkRkygw7v5VVB+3ZMammCO6NhLhe5WwwUhDJrG7ZUWTdNQHXndh1wz+KD
BmxnhQlekhH1Fqty2232LD8OjlE6qh1t6FpIWPp8TOhdgD8YMD4Aci5XpVItzjC4UvmK8dYOI3hO
1+Z0Fy3g40SSP69IDANDh/Kf1ueTX5ICx8/cIll9BM57L347FvhOgEP8LMjO7n4eaqom6a0ISFtk
+6ZTTh13MfJNcDskv5KymZ+4ijtFAdCxpumEBjkBmLc69zeHgS+/BYhsUDTRUTwRr4msKTopkNPR
17QMbUstHLejSR7MFhycjZRE36s4e+800CGpXeCByQoPKnj1gRVdt+kVCf9tkRzgq1F60BLWA9xm
Ws95B/aIoir4b4obDlQDe0oT0LOGwVEf63ZXZCl6PKOpHI0qko99ZL5B5E1zUrPOnQjqZy6rssoG
RHyfsW6HvufRmqSNCoE2r267N3w7fNuQwWFJ/L1PevBIgczVpnXzAvrdjR7qd3kQeVIg3XSs+wGM
wQ7sogrINqzULRUdImVWaSsqf0hS1CpZsB0x37uRDAo2C/Do2kFBw40U0sZNBumGFfmvsgCdlRx6
jHIIYOigPiXBB62kETyt/Q26imswpq/hDqU6jBMBJ0h03IDCvUclSADxwRh8mmTOlGHmOP5ZZO/X
A8TXnPXSiBAgkkQ3olLNaz/KQABoSo6avmG3N82YrhSOvl4Vl5aE+6iPpDEy62DwQSry22zbuyAy
W/QgpgdOm8mZjOL79aUtG0TuMz+VdUxkCN9XC8kxHamxr5ZgN22+JakFIpkJ7K7PQ/7zuq3Fs4I+
Ehjj8QT8Ei8yUNXJIPYD4szsQCezI7zdSX3rXreyeFgWGpfzowZkFcJhTTFkZVLaDD5GtOyg/lXk
g63Q7zC+cgF+DX84qzNDwlk1gTxaIKwD4Dzsa6dmE0j2lbVH5ZzbX0aeSyNCFI8Hqw+Q9VX+ZCR2
3J+6CeiMNwJaZvmDgsD2+t6tLWn+87NoO5ZEi4yyH3wCVerxqdXWXkzLBjC1Mr/K8N0Kh6OCJHco
VMCBjHYLtmkb2oj/6lT+WBBORR7VvlVbQFA146FMjQdSZw/XN2nRjefJm/+sQTgSHgV9Ay6x3tfD
wTak10yPIJh4c93I2kYJJzEpY5LUoQrtd9bvadWfingl1CwtA3V6iKJi7I9geu3yrOOc0joKMUww
9b2dFs8KRjKnIHKvr2PNirCOiDKo+MjYLLUibmltzCG511q2v25l4XWJDxHvKxVAGY180XqXIsJK
cCz3fjzawAM7iYKCn51toWLlNABDQq0B7N5sXYHv6zkhnFHM52LeFBw64uuuLRnGg6ts9K3+sRo+
Smvl6vm6f/j5JsZ/0aDDW0vEl/DKGCWeRqNvDj90KF6b4FRswo/r2/c1yFwaEQoMQwjCYqkuaj9U
7juM/JeRvu2bwunNdpvOHMDSmg7K8rLwdtRx7eAVOf/5eaABnxurpaD0Y5X7KivuzKB+DMphpeqw
cDqAqQJmT/BQoaDpuzSDJAVZTw3e4HiKPQZaK9kIVlxv+QL93wREE95bIYv1HHCwwY8oASFI/23I
2nhbjV28P058LT9YQKDPNw7ITsBqgrxeLJ9N3KjB7tbP4PceFbt62+2qDQi6tmtv/KVrVMMA5fz8
xrim2Bzu1Lg2ezmrfNUKnCF5rVGTzapXjhTruvN9PSOs6I8hcVahgVxtTvRihm+GoLcr7aBZiXSL
FqDCjO8HDvcFrxdGQaEMkLSFLBt1x/AwgNXs+hrmQxZv6U+xDA3sVihVCH4G5jU+WQoZfKUKfjd9
fswt40bS+reGIhK1Zvp9SilI9nWeOdctf/2QsHuzTMd/LM9rP/uQcoC4UIQxBx/K7jI45uYutqLu
mJyu3HoLeBxga1G/UhFhAY4R86pykMs2COPSlw3QYTuDq3nZTnspiUNvm0N0y0A3+Dr8SB+NlS9s
aYnUhFEVXAtfMZ1DrQd5EUMUYagP1HqPWeEka2I4S94OXjI8zlGiw4SiUGiIJh1Eciwo/LiNXai2
eUpXPhSB4WTltJY3ft6soregSQAyMc3AuK0IjVFBlK63Daj5olOGxmb5sy1viRNv4i2974jdbZSt
/qRs+ak+lU/qiexQ+9gq/nXHWWhRA1B89lvMW3LmOfHEIlY2XeFbqmPeRE+JH+9yT3mRHqI3NXTl
dwtqTtNz/FjvspVq88LngvwfVCbYaesr14ila1WuGRycc5z+LhQw5gdtrDhlSZ5liTlGl6sOtAYL
Z6jZypf62bsVNv/CtpAf6kpuWIWRtf44gUhO0p4wJfEWTKo7MvJsJA00zIf8Sc9L3aZtNDqBTMZt
2WnvxOofirB8lTmOJ8OsWl1wcK0FErenNGBORyrm4FS9uJyeO6qdwgk0x4mmvkr68D/snVmX6uiV
pv+Kl6+6L3BpACH1KteFRiAIgpgjzo1WjEKzEEII/fp+NpFVeQ5xKqi0vdy2O5M8wSSkT9+wv3e/
e/LY68bTmEzghdI8NvoYg1e7P1U1TfuJpMPij9mVEvcjFswRvG6ppBBHJnZCJRCDOVXC3ygFNzGX
q5dd60pUzSjYzXevxn3pxo/G8/a1ux08nvK71T7jCYTdd8046mOy7pX1lgrChEmNYztOp5vFfoEX
htv5OpmfqV/uZP7KpdaDbQXrufWe1I6xdUI7d7eavQW+zbIgPCEpf2Lt+rFVR0I6rTYUI2hoVe12
rurigbwkf3pKRJzAw/U1qcAHN18vsoMF7Xi2wVzCXmEXFHrxx0WmpNutZeajBpe7bePw+jI1wsxV
486062H+TGmG85BMqmarPydtYiyrcDONxmPImS53DTN8SCmk4+oliUOreosfZGl+03eqYjfkfbf3
IyWoNsVSyfpJ3eCj2ZI2fRQmzqrccGy8J7Z2nZPgazd2h/3ovNehZLY7I6gG1tiORzqlubdtYu+a
SCVPohGUWXSf79RbLOaTsKBOhKVXPuIXlomaKmWnVHaZj16HxXAWr5orqgH6eUTJnbHWT6w6HZ2v
h+W3SMmm63352BmUGMjHpr1v1Xk6Wr1Ecbr2RqN+Y2+bgddFGXUmanWy0cqJZWxmxX5APfttPXbG
EdnPxkYDZN/3qZcM85HdN81TqqvN/Zir2iTdKWxcykl5ajVrb9zg2EehI1ulARSa2MdeVdS7i+GW
rPLZek8YyIDMiJGZNB+ZkQcVxXe0rfHSKbjmlKX6vMtqT2tHg0lt7HQfo0dFNlOLkpNK8PWk+Ml+
BmNqEF8NbU5o/9Fes97usq6qiO1T25U7WOvvFZUtzdw8gXo+XQbnFRJtWkT2wIx98mLdl0rXK0le
LkctefbHVb40i81Tk69POIx/kjniJKMQgCO+siaJfX6c4sm+awd5pxVLjZHWYYK3m/uvO+yzYxcR
EFg0dCg+bJ2A3x8vUVRhTpmQvFiOL7rMsdgxy8W4tGt8q4azkZ97aycN0nmlXYYPdn5jvFCwA98u
6uGcwKqfzWy0BH9JKHVR+IzjbEzGCPNrM9Qztu7xBXTpzJiSVXzritt66PSn9mgRlJ/Eh/jqjhRq
igO+jm4cvNiNM7MB7W/uxEWeMjRO6+zc/Y120j3w04RBgx0b2Cixs+A1cxxvsq+hAruh2iwTxXKH
K7ZiClJ1r1+P5U+AlmppBOWDxzEdHd9RFqnjrqFAxBLPU79JVretBsDaGgOnKtkUv77Yp6kplXdx
s8TDAUg3/HyxnZlmO/b6pO/9Nn2w9PoEkjl1hSPNGXfhYacNMtDEtnSMzLTb31iYFtvaj/dwNPf1
stqSd5170Pd4u43PqRfzdSf9bNiZybgyAK/RlI8uQJrc1aDdkY9nBPRatfGiJsDM3KknLvPTnvr1
MsdqHskox8peP7gwpf5mjU5pjU8sl59fQqgsrGtoKUerpdaNqGwH3Ml6TxW52LK17v3rvvoJsNEA
zeaIPFmskmM/rFxLjDGZ1PHD2jZB3Zm6R6qj6boYePqgfWvzqHCKwSlPFriEz2Lg+8se+2aRdHq8
yqqcIdqsXCseF7N0Zb2uOm2xXVmpo22t6ThZTTstPNNSvXCMZjSLU7Z5pSBcY7UzSeao7JWZGe1x
6TFX59Yuy2b4e51VRbFYEQvkayZlMmuqYasD1TOG1EcbZ2s33vVM6dicj/Jxaw+S0VWdb24GbX2l
baxgbGwvh5HUesmphWIStk0hgEMWuV2x9cZWNB8Mijk1oojDqzeKHYXUONyNEsWODZI+Khl+h+qq
eCtGa6pHrSJ33Obodmn3rm8Gd3mxwSdqNStGoUv++XmcYUXLNSuyk3hUu/luTfROP1rqKpVI1OJy
Vfavg01+s1kP0OK6m0ILL5Oum6VdOulrq7vJqeCj98PzNqUGEaXbbrTOAGithPMisZ6SaAUJltIb
EhSlKAHdZFcSVdNuF7t1/KiZ7WStrPFDaO6IEO4di6oysntToye67KP+LtIHs03e+EmZPVsEGplp
RT2yMFoYo3ZsK+APdsbh2S7CJ3cFX+km4S6IE/N8WK9jCss134qouFItCg8OtO7BMga3ZhS1Xq3u
5tm68Iy+8kaU3Kt2VDpZd9bKpgDThWZkj2o3Pk/7tZfuywXd66/K1V2UkX/XarD56alaUKewqcke
r1H4i+poDJR51sZU+bGyNMi0fG5W46GNjR9Azh5sr0PrLhykI4+6LwZVYbSXUW/4hKCSi2PVgJR7
Z1ApT+l65+rb1VvWdQDJGmf5usqnVV+3vtWsgiF16+xEwRzbD0dED6nxIul0T4u6R6vc323r9kKx
ULiqfrXYKSTsSdcr6g7FJL7V+kU5hOpMsvp6nG0uhx3EWtvdNZvmcTA2n0f1eutFoYEru+5kq8Gi
kLWnV9uE8nApkUEq823cVpdWv7tW071CDsjNwNm35rMVDTCGZi1eRtW5YZHdXycKxy4p+uM1lfJu
mdUNFcTOx+IpXkVBqlUjR2nXFwRS+KbZPYW79HYbrgL8pTwtS5hLaWk4K5ws9qW52CJmF0WUUKeO
ApF2FmZnq1gPira6w0c2srf1qHHNSJms96OHTY+NqiOr14yYAHe1LkM7S9Z7ZzjeXyvqGmSs3ahF
5VSq/qypJfVa0gF4Tp+lOXRcuTEUr831F7MabZxozZRYVQpZWrDfrYDl5ACnzFiVSBVMrZupangb
x/vzPRTYcG/eWS2iIlHjadc0V7mmz4ZV7+ckgdqr6e6C+Ij3GE3aUcmYR9oZUY6zey3OXgdRpTq7
4WZjo8t0y5AIbyodJZebzWDor3p17TZbtXUHSUohlLAzZvtd8ZDj5+gOm6g5z9T8ER5JcSnQ0FNy
orJsfde/NZn18LWw/rQdgNWwMCFORwAocrT9CJ6GFfZFa1vny8YcfzOGo0WkKr8dY/9wCWnCdxzK
dkgOhIowtWW4qdzYWFOIo/DD3eCEMegTaOJOYOjB1hhNYWNlC//uMmXZ5fk+3GRLxSQdQBxauWNQ
AkvbtRSO2r5+3W2yS/6AOYmHGRLPCuMmAfvHKmtbUeC1Ghrpsskf9c6ighMBWtR6X48I4Dd++52R
30zHcEKiM0ml+eOdxfpqNyaCIF0yN9l+8L+6LojdV5LLr2/qJ3Ph++voR24CSWPA0a6VdDnYzCiE
hzv6KUPtT8ZIMrVBlCsSDXwcdqHvQ3OzqffpcmW8Ip29nf4cD14H3W9M1ExELsPz3XWkHd/Nhage
5Ap29JRM1yHJQAs3jZe5nnnJqfDVUzd0hKa20WZnpHg44Hv10HahHfaLZnsZRScQ9Cf4yf1QlEqy
XZALSTnWOrpxPOg11UiWCh5QqvqcZ8CD8PHr4f/JvZDZlkFBYGk6NsIfOy1Z5UixcZQuyVBkG9Vt
VMcUxlW9FVvcX3Il8oKR45bM+8fKfU0CTSMPrWTZdWtXG1aTjtqs7SrCaJf/1kuRr1WynKIXilXj
eKGmq7xAHwcVblUWKir+cKZEi/qUcfDTAEkiXQWVECWUXCHHyvdeDbNei2NQdRg5+B6sO0Du6Prr
bvskdLgImQGJGCMoboTnxo8DpGZx2xDJSVbIqrLb0Tyi4IMBWunyu6I5Rfb/zIhGBkp8XiScAufF
o6utqa+dD/N4Az/ZzdXJwHsZBXjan58KtPlJjK+kuvz1QkeLtSnbKrPGKy40T69KxctnaSDqu9J4
+5va2Z+dCv76NNHpR8KWJJEzye8++cyOthkc3SAkBVCVOSogO4pW9l5I1+y3e//JpcYSJC3RPcei
e9+pxaAdmPWyMAZ+0ViPGWL861nxs7uBR0Y+YCYhqPBod1ipCcXzdm29TEavGkVu19YsTZ4oHO//
Vdc5zJfvZGpGGseafB71sqyosKV+09RwZprTpD9VDeSnN0Q8G+EPTPVPvuBkLjJ2xq7mQnGcunhQ
31TYrSnGSdH3fFxU7tf39WnXYzYYJvXvxFiM++RR/0Fm9lStyuqlsYum3apbrItk8vUl9J9dY4zf
BUOEYCWt948rV883cNd9Vy+pkfxCxU7dT1NKugNYAq3LDXuUV0QWUzaqL5uzYaVdrdBMnKJqZma/
s2xG+GJP7ozReBXs4SmT7ZO5bfw+Vv2o3c+tHOARc2xspk5IuV9Kl+0cawNhPIzwOe9V+FwQw7kV
QXFr5dCzjHR7VZZr7YQ3+qehI2JOxRN1RMo5Hdfqo+1wk+eRHulmsmzr+i4at2T7TMe3u7y7z6LR
bw7GOrrYEa3UpXmXUXw6WfaV9S20Bu9Wl180Gm6UX4/eJ9l+uA4evBhWof4OxMN3E39tbZphUo+S
Zdq35yauUk4JTk6M4u7r63wWhBJvqOEFj7V6JME/P86SJlHi1CjWXCjucd6l0oCbaYSoFiPI9+Ee
n0MKkY/D/QXB8DunNFLVHUbt48ZaUeE0Tb3f3By8QnDmJTqWRD6ftpvMSle7cmXFmIKKabXc2Oqk
m6xJ2dI9ZbP/Ssz2by/d/4neyuUHet78x7/z/oW0BBToXDVHb//jPH6py0353vy7/Oy/DvvxR/9x
Ub0V10399tacP1XHR/7wQ87/y/Xdp+bphzde0cTN/nL7Vu+v3jbbrDlchJbKkf/TL//wdjjLzb56
+/MfX8ot1R84WxSXxR9/+Wr6+uc/DpmZ//b96X/5bvGU8zOnfCk3f/hfZ29vWVxE//sP0032VLxu
jk/w9rRp/vxHy/iTpbHAkPck7WEDQ1rt3n75BnlJhgCMJWC3wzdFWTerP/9xoKp/MlEd2MpRi4jG
kljPTbn9+E77E54y7L5EvePBAsH5x/9s6g9j9usY/qHY5sjeotl83Nr3ihEzl2BWLDZDEksZcDxH
EmA17KlOTlm7YGyP7XP3W2lfgCKd1C7t58iO7Jelab+9qfbNcugul/ePtX27st9vZ4m9te/G9oVl
n12+JjbvI/fE+jqWwp/adiQwqowS1rtuNwxK2vaN+Ux7qBhn08i1UzoUhrY7N+ZDA4trbdMKzfWe
oJCkjZWz58WJJh0Unu/0yE9NOtp8NhUuDoMB3aX6a7powyO2n59V2iW9VbgXzxv7prc7e5k7a+ct
st+ucr56s5x7xZ49LRa37+sJJIad25cFTYzdlX2d+vx5fAzt28K5y5zMU+zbvf3+Vzb+OD3lP1Tj
D1vuFz1/rBh0ZjsgwJqev3te28/MAJue/iaD8LB3cvshp0dz+y61X8f2XSkv8WPgAQaxFeeb5sAX
MVlMt7Xn9/P7zibJDqPWMmradXB/X9j3Y+f+/t6wrzK+0x2SPzoLpjvDxnAwu8f2c2z3jLcMHqmq
7dp5z5y7u/fr9+/kyS+L9PtFeWyQO55l2pGrgUYqjb5vuNfwHBJta1+Mers9G5IH9uw1Mu3w6a+8
3hHcaYxNUZIrZBhsCNvx4sixFsl9ldvhi5nbg5GTvJ1K+n1yOAWBfbdJ/1MPp2JwM1/N3SPVDEU3
rUZDxvPhpmP+pB5PpbOxnxMXHXrSIi5S52q5zBC3V1dvb63NdLzq+Pjt8Oft7arhiOWKw99MoiDf
Bo6c4e0JMUEBVvvubGdfRy4ZghEqd68JZtudHTqvrzv7NbVN5yy1z15fa/dsa7/ywZ1ujzEkX75f
7u3rdxHo77/VqPxpDkuffDfAf4M5ReT7iX4+2szUTZVTtYx5LEv+gk1LNgd5vLWTkh5L/JidY2B/
66jfPcanmvR2djMXcVyS5Q7fU/9BXh6E+sh+HdnfEB1rZE3vKs4DBg+HFDCOxXNp77wHxZEXyKO7
161IIBE7ijPmlB/SqLSHzvNF6vX2/WNl79x5UHv5vHOsIJ8+9s6jYYf23LRfGr4v8OeWf4/35I+y
ObxHAs0Lmy/mZCKz8Srx+HShOqrzuOBDajtzuOKPZkOfbM0+8Xb2LHbfLzPnOnPMxeUrjYI8R1Sd
KhN0uqePtubfe/ov7emTsuMIcfwryI5TwO+Y2P47AD9RAb4S4Z+y5/wdcfIpuKD/jeHCIXT483Zm
4DFAEViq0R1dT8/juktTgWKKo4HHn2/WTu7cYPcWMLwBZ/HBlSCl3CumQK8e2JQ7b8u56tR2ZT9V
SLNbXPkO4ilzLrc2G9O7YpMXCMRmudfXtxw1O7kpHRKxfNXyI6BDbK+BpY6WEwHqflMF0K0DjE88
pLm9jQHbv5Hb2OC6LM//+WAzeUbQp/bl+90d+PJiw7EddxWdD5yXgD37TN69XT3tSd+kTN4Fe0Yu
T4LmG9xAI2fGV/Yd93l7vbJT/3bHIeD/y3c24L2t2Ne3OdqAIMvLrwHefzN7fx2xI7SVDAdJVI3Z
GPcMl8p9lkHu3TxfvL2t/Mi2l4f75WPUlqX4ai+iQ4NpZuy/X65En3qNXMCubt/dvb6+nkzS/PPl
9WsDjxDS372B6skuPMIzfWOFSh/ShYIC4iv4TZTS3t+z3QuKOJO3oojIW0EF50AHC2Ah6EHxND4Z
2w8farYcQi1CV3N0v6RESEkO0s7/Jshjzcc9H2j81ggEpJSi5PDdx2O1lGPWtuHIKF5dARkfVYBC
ZT8+hTbaeXvXe48LgMKjFZgCJ0xwRzmVT/jeXhj2vcnRJIC071mH8v/jorI91ek8OQ1LlEPuASkk
S3TwRuVEs8fFIBgEt4viBFOny3r7aj0eAbaqb7RyoLMeV0OnCW38KKLaNgxnVzqDhFxKDm9N7taw
SbLeuvkb6bZypw4sKi637v56Pd2btrjL0tyNMzAcQrtHvaPMNb8Ajp3ytj7Z3iPY8/+6vadn7RF6
+H3W/g9m7aldxDqyu/+r7CKn9n1hJb9X6f5x9v2f7y6E/EHBYuYYHW37aq9sql2/JUMJ/tWm3U9C
C/Jnlzq7UwlgDx6fnyXar5c62mmrdbdq9DWXOqOYxwFQ9EJWsjVcrOErUfwjPlWcZ8Ic7avgoMf1
9sh/ls0Xbf/tbVnYT7e1aIAwTDZ05oHSGvOucma1/baUms97+xXIwLYMTfi+s99fvwYMx86Zv2jv
v97G0X48aofxLhk0w0C3d07tJvN4IZGZQ+p0rRzVHUARax6v5kNH4blwt+ejSeqRMQDcRCjIxFfP
ErcMIi/yVkTFhC4lK52e0nWkIkKT3VPfa+9mV/hczXU0WvIOQ7llV71XQ7uNSNKm2OlF7ZBpDl43
82I3dCLXdLb21lFmO16TSppHFpyK88GE+NNN6dd7P9rpLcJe6tWWe6/d0qtdnUvKo/WlJ1qffOGw
AI2r+r0v8YKaU98Y4GDNSyfpmUFfFO7a2Z6vg5Wf+O2EyltO6Mfsp+YFxTuYeJ2zJhnxwAldkuN6
iZ+4yUXMc35uea3THbpJdRQ6KnIiuqbmbxfIa3mVu9mEeZC7DW9TV/7JI/arc+vQK6Fj8kgcw5NX
X0+Mwxr/an4f7djjYUmK35r5vZ/tnW+53bgCeb7xWqCO5gD/nwUz86eHpoX6XkK4UkNA+CyhYnr7
4nnkC9ouRUdQIVv2nkAakgXzNVVH7cYDtTwungSRLG4b55b/wKDyJ7Fvn7h51AfmRlA47wN3B2Ie
L19f776+0/9G2v06DY72+oy0POsNCwEUJrcmjM7YJoCH52HQ+QpYb2TDCX27KZ3lyzJ1Aui7lxfS
yDv3mb28au2rF+FvZteFA5N0YKcv30FYS9UBWCcemsKJNp8cnaPt/l93dA5U4Hf04j/C6JyULIcp
912j/7+SLHjH/UzuDhXyXBCLhMPUkdwdDJuwX5XVMNgiZ0mPjPwlQshrfZG5W7jZnuf8rvM7n0wO
yGC42NkaCd0cjhsGsiw7NLLeL5/Ive6rvjnr0bJUd+TLbpV7KTX1EnfgtZPxVTsR2Wwggw3X4jl2
mlnMJiX1Vfd+yxal8HdLUu3tQ492NAhIrz3tiKxsvZ76Lgr1cSISNZseNUUcI0imO29wvXeSecve
QNYs6h3kULmiQ/UiEjYurP4iYSO/fdIdNC95mOwH8+Atd8ylMNRXabC8GroNchD5gbEzIJm/PbQ7
6jDNl5inli8xAaacCOSw9+dIVl4s5/dwyU9ghUmG6RZ6Aujhi3wCO7ye3Yn0gawe25cjgMjIhnB5
le57lxZeC/nP9+Sl5PCcH6DeJzPq5KU+Oa+CnKJ1pM/0t35Fhc52snI3t2t6yPCJ3sTQQK1CZ8xG
/LX4Pdi/P+uG302Ho52mbhPKVexqgSD/uQmvPfN858hwb73RC9FPbsUw9/7oIZuiilNuT3d1crPL
X90VHdlwtgHFXjzV3ThDgMkmIJKA7LwRryOvn0SUWAzdjufIA63MAC/+JlgH6rNsywJoCl+mTBms
ruV3OXms5dj4MmYyrYPEXZ8Lykl89VnOoE4Sf83vV24eDLycLX6AibE9ywM56uPIzZscUfJYkcFd
rpr58UydrAOeuWJM5N8myGl37BV+5q+JK878lJalXu5VlDQsuEeBGRlVugAPfsl1DhiLMj35eR7I
/XRnUDuzhPIDpbTHl2fayZ2UHCVXPvyjMEE3yflk4AwW7SR3BpTzG3hjFsTYix1gi8uS8BoIAlkM
Al22Pgl+QR+Km94o/iDAwcTZ+51HQIHbe9Q38AEur50XsRjNwAi2h0Xc+Y0ri3XEQyVPIGWFGS88
DTzGyFt7OmYqClwEpZt5pUutgEXvKW7hsKA9jfGLJpRsBHClnsLSCr0KbAhKBCQlV/jzszxTd+UR
JeNjTfdK0HIwAA5lTJ+KCzdu7YfefpIFNMvb+3sXHBWQKRxrD+0b0k4BeFtnFVjUMCQrnzd2E6+4
EqTacOd7v+cOEzDV6jxkwsd+zbv9BEvbJPbl3qU2EsUlp+ZVEsRuAzINhVYBztVeY1vOgFKlA2fM
J4ovnAwR0GSFJuyRzO8992wxr9deNq0RKVXQeBu38VovAgHn4DtwHnfW+YZDWMZBpJmIO3FEGNEr
8ksqhwJWTc/0Qk9atHMBSoFJz3LTYGfpBpOe4764R4sI+ZFLAROX9CFuzR2WU8OtvPGl5ZTYqRS/
8SzPQhxuqN4A8ORuQnqgZ6x37jjIbzR/665dUioH4yC92bq3i/kQafSyDBB2nfOhzMzv1+7ScoJW
HCLEZ2NzgIlIm9w+yyG/zrG5/UJ9fYvEqoWUw/5pcOKDUb5A9GAje4Kkur3NPDwksHEVTua8Y3y/
xMBZONe3iyeAIXyq2DZDj8/5rnA2uKbgpXKQfAe6TKymuGdIE9a8+KDZLCCdtAYEaU0kir6nJrER
rL3dxFpGTBpGg54T+ULfM0tG9OWGcReMnd6XvBrTh9KzoVezPhgt6vMx2eil9XQc7MgJgF7jFGxo
MmIlI7Ujge2A32SHGZQ4bCMym5j7OWtojchtWFUKU5Wthx7vnfTGCjQEbkH1ra2z0NwRH8uSXHOZ
nYsDDIs0YQHFfuxzYqf0UhtDMJ8UPCJkuQw9BUj4lObRaMNbcbLBCd93oit/tpHrBhXeyYBDsroj
FEo0sYID/EY26dY3mZmyvltfO2f2wkBveS1rrsFNrWDTjK6KKVWf6fXwTqHyoOY12EyRhLcZzyIp
RV5R84ZQYZGRH7K6m4ghnBI5SCiqNi1JxOWOUbVkI9evTDcNZFM35rtl5dE1M9bdZexYnsFoNHYU
VGdpYPJLy7F4b8HjU+DMJZcXvwzddtLci/yWY8iOyGctqlvMWjhszofXYycKxodXbNesa4u2IB0P
48+q9RtJUuxpjLoo0QniCB9zhmKHEMpwyw6d7aQIRo8hQ9Iw74asbBRJeoDIecCMrOnK3dqbiekZ
3oghEwGWeOV0w3rduPG84c7qg8o4DiSt+RYZyjpnCiAJ3Yi+3wKT2Cf9w0RwRszj1sc/3GdMmHMp
8GR4oQdC+eszhSlVeCtQQbDDWyD03t9v5295cLW8FzPy9cFVSewT1++IKpAGDWIWyVQ3OVnIgpE5
RfzddDuR9zyYh4fF4SVOfRCvCKcTKulxCowPruLX6XZMxw20MGy1EH29zG2V2U/m5vO4Q/xVhEV4
DRpz71JLaW93p9Ly/dwd7LtLHzFi22ERh3udS4vdf2A/i4faCg8jPA7EP0P0XUxhYl1BH9YnsZiN
MDmJ6wfs/cBb3qsOWi047Fr81SoHbyOMQLe316Wbi1NYzJy5xJJf4M9xB2r7GmQd3Nk/afPftf/I
klcM94NRp7FSG93Zj8np5IS9rUdeU0/GBUGHrjawyUurYK1QnUFvU24i2lFE3O6oI1Q6+dZVYG1w
qSAhd+Js2PdTZ7hxGhwPfmvZ4U/DfEzipaGS7Vr6epUD6kaqM2Qj9JO78Ww7XVv+5mL7fKJ3RjJ8
X3XPEZlHET8i8eSSAjoBLuDjgwHsbu8cfP5Ay2IRq1z2nTNcz3b81T88bnY4huXsMkyJ0plS/9mG
/xNDkZAjvX1DEWOZBezk2BHFcspMiTxsqLAiZA7iI9A/6c7Zf8W4yK46v0eiNagLuKiBQyEb3nAJ
eoN6IBkIdruXl4OCcL/k5RCV4Z6c3PYy9IvJ0sBDkt8RLOuEc8t5SZFU8VRSMWE8gqL4UFIe2XfZ
edFHxAL08pLx7uUFJpKfZnbwOHt/h7e4Zsvlbgfua4wD0cGXKOeDLTvo3uGWiXP1z+7O2FfmZCrF
BSkR+y4kGjLwrnbvwBy2YEC6jL2ZKQ2lh1GRb6T/Lu/ozUMvc+bG5w9HRLIITk39k4N7RHH+Prj/
PIN7cks4phL+dlvCz50xvhOpR2qr+leLqZOb0DFRGadWaqZQsuLCPbbx9YON3VGkDNfYMSJIoK/s
RuJmiJTp7QTY8xKwzoWYvQeXDzySEMA0IGeA2sJNxq54zl4mATb/VwgL/ARZ9+9sVImH4eFrQXvy
Do4AY/YPdwenMK+lHNkEf8e8kEW/Y96/FPOeWDFk0wa5fMck/6MBT/UQG/UJWn3H7h3tvuF2OEhj
s8S6gi4oZK54u2xwgwkvu1/o3hBuQ5vtDt+MHsJA9xV4IIVyvWEQBoojfF8B+wXT5ry0QCNR3ywv
dSg46euXxjXFVVCmc5fklzy26CJZsPY1W4VY6r0OxamFmkEF4pekhXEi6DYd9b/3i2kLj6xDjUGD
cdQWHVvhbJqvuNokQr1aedqkQSGvF3tAmhQXNeW86D1CwMjVTO9rKTn6uXXnuz47EvTDyoyrlsyh
0FZCka8PuqVwocJfdb/o1N2BLu8ehAoX/q1c0GtU49Q8rG5ufTPyiULDcKvCj24X0dmY980UvRtf
6QkZa+hiwzk/MEzzyge+bm8hId3iAudpbwMpKTTkBkqy8NPZNkC7gUpNL/e326C+zrADbwIVD3c5
DiIzUM+oMjsRYjWBQEUlgnAlQZyXBuLRLsq3gFpRrttZ7fHXEXpxw3g09to1rvVzGSU5KuYfFRkn
8krwbeVt/JhMwZROPIy7fK8sLThqoTmFYhVofSBQIX1JpcbvDAiDj+sKcRDBV6E+e0NU9dzdM64m
KrLotKK5Wq5ypkLCrO52vijZ8P78ZrdsHWPanUG6Btl1BKKm/ZMYysBCJc+ZHQWxIhnEHur9/e6+
xmqwZoZQ3xla6ENPTgITIiARUvFB6EGh/2K3gqEUpV8GdxVsniVZZOVql9gXJjHKfEYJcXW6hXTa
Ym/YQyOZPEOrQDDUriwh8SJDT7FlAcl0yJjFa6zVYrXGjsKcZA0E8cV+UkBNRH7B7i66++GBhm5A
OAj2pozLYY7rv5C+DWQgsxyWae+nsa3x0/F8B2sxPvCNEYuCr1zNLvnbQ64KeyWGk45O2wqT5fUY
EyxuUQf7y+VCz4J+hYXEhi+EHQYER1/m96EzmoZODt/FUDFJ8kAYm/gwRWQI5Mx7X5bijs6uICCE
whImU7hMumYy4Jzjx93ZYLpi6R8efjZr4ZVzWOsah3khzfb+ONj7a4amY3oJb9Q6O1+f7TDuhNeG
PZZJtcBAPxUjvUzYAw90YM0PZnumpZiNRgvT1fknDHp6G04HV+Cos/y2nXRnwr5jIYC5Mpl2FmcU
5grLg08g0kSBx+5Zaimfx5iXSFBF/U+8IpgMcOsTYWxkiBI4V7gk2gzDxOSOsQHsgpVDZiGYKekZ
Pg9IQDQR3qeQf45M5c29ycBv7TWDKvxizCRvghxyUCYWU5y+k5EYXq0OTLUYcdb3MhLw38FKjrkR
UTa4kWPlUxPWU16PpkmgXQlHPkKsUo6JKZSfcTSU418v9I6w4e9C73eh97vQ+13o/TMLvUOqli/A
8bFziz4gL4O1wxNCPM62GJcFI63dF4E4lnMlBlqLzRDzKKJb8IB2PnKtE2UmDll9vmrFkY6hKOs0
tzog+s4hEhXAXU3FD6OY6xcCPxswB2YEjIsxngCk/8Mbgtp/bBV4alB1VbzbR2DFHqwkhpoP1Ge6
8YHGtNhy00CbCuYjwTIb+5CMsz2sfeuRzvuwxYsvnAmoIPwN06eYhw9GWWADJhFcAb/G1/pY/6nh
SqqSfPiJGkd8b6mY+VjX8fEfnKnXGACBOIKsDJwOWl+8UfSL4blyCdCYi9LC2IC6kmkCoJbXAm2k
ZzosHR8bpiAzwWTyjCnH2cwEAgnCS+YEoXgpvGf0VMxbMeS+hN9EHeKq9G/DrxrXHV4KIKxd9SLi
UGmSnGrrqNfVw9pTLwYTsfrKHm9NwrfKtSaVuw8+HBbrB+1SnGc0zpHeYWHyw3NcaQiUBxcKPsQA
R7Lh9E6McSs+a/3wWzFXZsk0PAdHXsgRH0fi1TIVtwvudZpNh4Eyk8/lX/QUPxkoH1tUEDEsyb+t
Z13LXYtasj2cY/NuBAbN0NE1Dg/5qXQNmZDmor9os/F1NpdwZ/kRUPZdYlVEg8mmVWwrMxw+7GKe
0e9yAnEqIL3/lJ7EGfTjlHI3YuySGxUfoOahdjX60zz/MDZKi0jgebHHiCtm2A9/oY+j5TVGsinZ
L8nySJmd2Y5QCr972dMZ0tbwm9x8ihMPPYU/7FRatPWqOWeaabhCSot61NUeEydK111Pw41Avmlp
rXHZutHiQ1FLptqsnu/A5dKKnN43AnFsCIP4SdpIOvmHHecWQ6loosUv55F3rTvkuhKnOuQc9RzD
6aWcC+WZ16qPq4QzfpE2mZyznlbT4axxpQ0mrRJOkNbMwmA44xAdJyWxNKr4Mqo0wAzEGntwXfLG
D8lye1dNqY7noTs62l08GfkxCqL8U3FwtXycqQmLxVypo15GEzHckgCfaxV8mtxwQ+Zsj7ZuzOqp
7g+d8mrzpHjxpJ3GkxDHrGbau+kk9wbEx+h+NdUc0VBFOxV9VJRRBXuwoGS5prgfy6eo526ylPPi
eDvdC825aHju8RARdy/dt3Aolfcbg1LcyVIOki/qmzDocRiKJp2bL9JFPe04WE5V0U/jh2pa3Bgz
krZw051bT42Z5mzu9nQILkbkmvLTq87lVIhCuerHbZt0puKVC0o7uNVNdWM91FN++s7lxDOJv4MX
1W/n0rvCW+w8xWkYsPVdrRFBrPrlQk5KO17N92aqayjhmpMts2U44y09Hk+a6chvb8jtz/2P/c1i
BA9SXjVTea/BgVS+eSdqu7yTh4pnzYhfKR559Pi3CzS8hrbfxOMmx4eBoDw3wlF5n+LFPfT66S7Q
oQN0t/JHDMc2qPzx2f68nOFkxKvCte71MzT7oLxMvd2tuDiJ9vvhWJS4OFXhrhTNyvPEH6NcX+rP
4heVztKZ/AiK4LK8pCQB14YUQCHXsePz3cFPSp3EaEnq5ONI8XPK/P5MKIY13krE5h2UefEh/7/s
nVlzKkmWrf/LfceMeXj1mCOAYBSSXjANCII5mAL49f0tVG2dRR47unars6q7LqnUOToIIjx82L59
7bX3EvFs6izC1Nt7p5mBb/7Oh7mk2NZ7K/MybsXjugd+6ZV4ch6LO4n/tec6AgK2a5MO59CqCv4V
XIIUfC8Jk26JHarkb+MlzyV6QcqzzaEciAqlGb2FdKOmow8DsYoD2NSU6MuFU/ILdMyetxfIL1/H
i5Du4hIluFxiW10jQRHimulpNRpidqW0S88ssrz6Y+1qRDQ6e5g9t16CPS8WGE3iM7rP3hMTLfME
UEG2vz0P8WRHTV+Em+76b9cvmJoPhOWPAzL84EocvZoPx4rXuMoIltpoHU9D9fDeqgHrzLkaLaBL
5rcHrz8tHPHBvnlvC5Z1GdDn6vd0gT0zgwHSpeD6o2BwazxNijSx1PiKq74SOnRmGhfoz1Ur6c7i
k09IvvV9jEZU3G9ALTv4O3/B0bsG1UkYTzU+uo2WjvgF5+jWOAhf7P2N4lCDoLAIDgacCChBEEDm
kkJvl5x9swYvvggud3aSziYouvpacVg9yjdhszy44vBnVt6bBVt2iHkgQw46d9uhxVMQUtNgUy3F
0Ks4ap9AO8pE8av4NAdx8WmHMENBDleADBBAEbL4FLIP30fjgFSE/tYTKrikBgPID75K0S8DU1xp
XQFCz9EteHvAhgyxEtFRRO+pWVuuypX9nVAg/Lk69DyoKGS46ZB+9DMLC08rKqCJqSMWz9bO/N0Q
Ih2QQQNC4YzeyIFNFkQxcopu5sprEl4FpmaXAQ1EUWFZenA3QX2E98hlGAOWiA+0inLN0g0kqOBJ
Vth9xJSbcf2i0e83biYIB98MvFRkE6hsEAtvQIaYtAeSOQ7WOtTTqyflpZWI+46dvT/leXfQUeDo
+yX2cJFPmDXuqwZnz7AI4NIXeh/8uYr073z75ijxezECZ4BbwnUSHvDjTG9RJNaIiljy1BpyKkyN
vgSICYVRKb8ijyeZkE6yMxfafeCjutDSq9gb/whEIZC5eLvhxhe5/0Cr9WrdKgUzj6mTwPsTIw5W
kL0jx0Au9pauAdSjO0jM8PP+0hmbSqjcSshXTNbEMh+oHsMUxEf3FkGNabNjiDUI4FWwJZfOtQVf
Ef7Ows3ZR9AZ2bqjMwurDMfmfXrrfsp3AN0A/oDRMcsLQGG8keaIgXuAXoRQLvOybIjoV0gNWcAi
I32YtWAN2/zcoKu3YEZLp+6evDUIGDkhAfWycaHL7paLV6M52Jsg7LWX9xOAz6mbRmuv8cI3ywB3
t32Ea7ji3eSVuAum+97OXIp892E3cvOM5ulOtJhpQhaGM47Alpwa3zzyji4QVlpoT5uaJ+zuGfZN
TAbhgSKrkVRaB9NUCk8S54IEblo2Wrb0b4iKjIXcXEF6cnkTF1kfGklz0KOYheKxzVuLfkI3rgHJ
BP5R4wQuW50Hm7NG1OgN4SiRmbQaSR3SjPb0+QUUu7Jf9ef+bU0HEFZFsaT/NkHeRRoLoGwDsC6q
mkjF3z5b6ozbwkcVR8j8schVcBLGdKHW081+eLp2nrMKZEmSu6cAY3s/40vt1P1JZaI7j9AF4SZ6
W9b4yl47RebrN2S6B2G92CcGb9fiNxSYuER0MYPyDZRq0JbeZZQDqYYe6m15Hn26jO3baZJit/Zw
wldBxlpVitWF1nxnEOlp9d6qS3Vvs4+XfGKqdc7Vs4go73AKRUz9N4V3BIrNe+EXMnXhwbvVuGwE
4G6ZMHNxDIEk883T06KjNPESlueCLZ5aNeDTiqcCJ6m9JQ4DpApF7wRRjwl0Ix5ji+xxUA1kl0TP
W1nbqNxR5EYQac2pdypce+UWfZF4sSix7GCGJbnwimbBckg7eAdUfTBTZlTNEvZ64/GxXWvjTjg0
JvgbhZvHAOtUbGyOn9XONJw6ld70dUY4AGPoCZcGlWZGNthiUpiBDfiWhZDDKezoladj6UhLocx8
PvINbQa7OHMWzVq7vIU1ePZPkbDdAz8B4jP1Lj4dyEQCyw2XEP85GLtpcALF3oNX15iyMPU4EtSt
7phzdQniX+ISbKd/l07OrTK3tOugvWJdRkXmwTzcYjZ2zJi5s3J3JHkt4gv8m4TPJRioLSdv/sWt
x5hM1fUhsoDFK2ElkKTCeMqkbSAZlyBnfz/e8qlsVwMokoyS4Glo43SSKOTQH2XE2Ak5szsnkvgw
U7Es/a3IK9B+0px6E0IdAeGUoE7P54arYGptmNxqxpQJVfbFWP7bELIgMpstigkFq/sWaNnHM+cS
abJhAG7LdeeBYJMPeMWkF13ElfjMzaAzHcC/MXArJm3FOjaLhI0uTHkF9rYE4GZ+zqt4JWzxKhCH
mQ2BjXY6KGPvSlYpvAVY2MLy8Lhz3r6ZMQ4zX8ah6qefmNLbAs1BXKxy7qxwOFbe3JEytnqWupUL
YIEzvgfuSiof114EADBMX8Uh1FY9nXjvsvEyKlXa/t16SgsHYbjj9WqkoVOeHoNIzzRs5rTgfe2N
W2zHjD6HEszNlMiHmAFWqmjKbDS66IHuYYqxwjGz0K0zHqaA51RhVxdmoo2G4bj5R0UePNfi0Yk4
aQ+sf2BVwFQUUatZH4TW6CfaHO7hkX4zlIuwy9nPiIhouZ+t7dPRTvhtGcu/Z0lndolwnWINh9te
sAC2kS1XzORwC9rtX3BlXLQcaFyu2/AaYc6b+UV7xQQVb10PM8VQyJnYdMhnYZsgBRK3kewGoiTK
Zajhhx76ZQvuK87lontm/WoSNiguImOxpMKBRrsgJwQ3kCvgihbwYM/+gZWGI+LIhF5xE85Yhhyu
Bj40Loc87EurwU/iFcszT3FlOW0G33kiykNAQh6fW+PLQseR0tgqr+B8y1mV26c4jJxD3E+6f4xL
hJXhEKGTjrJEtNnJFmifU+8cjLxwpXnmWIo1HBZY84HcPyJOLaUQqf/0RanAmyHQ2WAaki/rYlF8
hSzlT2AWFSFiiPO4vVXGYXo747FgsVFiRucIQNcDPoMNE3R2tTbNlKWscxUHGX5qYP909tgQMCV8
yisbT6m7yiopcbKcYTlnvHdvVZpzTmD0Pa0gi4QzhvJNSv6V3pNzCgu7Ncd8w/tkzqt3tNnUzbGp
DJCUrIYzB0RC4ibnJTe3dhOQPMQ80rMssNZLTv7jULb4wvu4JkaojnXW3MLdVu+TyVG8zbedc/X2
LuHevljeKXkh2m4reItpJEfgGLFJWD2RrpdYUA2OAo6KH8tWK90nx1Dgud9Whwj1OHfEP+eeTgd7
OMprJmgeNUqlcFCXlV35Cv/yZc72g8eEeeUb1jaVjdlQK3LcaZs2UJQD5Djg6GcwtLkgsUfZtXnI
Fn57P1xt5hDL9+nKSB6ZPRmrix77IquEiN8Bi7jmxppnHGJY9BvMvnKeZdeUEz21qu48Osai+38v
ac1v8kbYnHFlMO6nG9xFQJhDhOZoYbjGpcmrrbxrjfm4PunaOOm0e4VLUMcfPb/l7drXiYNJhdk4
NnvyFC64m4mlPCdMPX19sqYDdDT+ts4xMxwtxrRM6wwHPJrJp/Pl+x58MfQ5NAkqAUhYcnTm+Mya
TZnZM/zjjCNaztmEC39NMp4wJYrvC3MoMe2I5NtjpkJG6JP0OF/+PSklwTg4WSUWkMAESrlpKyLb
ifP22t32V86mq+whfS1Z36IuwJ3ngnO+KbTOeVmAwB7vQBFcYrHYgrW9dcm0YtZBU7DrIXlF+KYF
VyiOaryBVtGjQIG4aDmg2gtXn7vi5a9xXOpMK3kJWltXxmPKuqbJFPipMq4lNui8Ue0RzYtjwJGM
HsA+cBIX+UD2UXP4drLAjjBKlNfhhME6WLBu2IqbDafU1qHw4ibsYFDX2U110NEoKAhQwL5pHsx6
7I6Mlw6Ym5s9P9rjWEmLx+ay3WC3lcf/DafXQuQ/v3YmC0rayYgB44ZGOBo4uuDBzCE5f7jOw0bQ
6HBeYF9VBoHcjTN7lnx8xfYFxJPTEqbBlScrce7RIVb0CY7w7MofaAPE06YW8xhazh6TNpubJCo6
DXoQ3ILzzlyZFcyNOaiHoKMNSIbAhKwlCIFTAu8UglUYiIEywy4LCRKKdWkL4QLMAxMsM055+Cxi
BNV8AQ7Q6oEjEl7TflAAjzlE04mIOTClGXW8M1CNM+SRWwydzTCzkw4eW2fek+8yl/vqyenKsWMR
f2etjqF/KCIvgAK3B6spT1M4yRnbLIdVVJM1yCY4Xe9kE/AAu7zeMMIMRDsHZjj2CJOAFpaZh5uW
vCXliHzvMcABTHPtY/JiObLa4xehXuobamYBIAtjrETK79pyFNJYCf0Xq+cb6gXrTMw4LL6d2chW
YHeqvLBwdn0xbwDPwpmdDG9sGCUV8oqSHzfWZlhkCHU+KPOY4t4ImUBx29XkLHmbQBstPieHTKXV
FRhimRYllGFO6BL5/MseDhZGbHw7gR94nVjNgOsxfQu4XcUY9wK3eMYwFwFkycbltE2yJg+3DS4M
4cU5gLzuqRE2pe3aPHHdWagCpJgebIvw1RlUiEoMLGaJIRBWpNbKplP9h0lZYHDQObBKsuycZRqc
KZJbJYUb7sEV5bnqc3W7QmKQ9oWEbtbAIUoEFk4VX+6ztwqYMXV/SqJeAtTKwNH1AmTLTCINd8pm
pb9lVuCZeRq48w3IK1u552kv76RtAdRVBBwFeR5B4fc8uaYsUwDI7YDXd2CCnd9YhvoZ4wOESDYA
Q84Ez7w9JvPbdVB/YSPdGmcEtmOmX70pIPNKHIPYA4A5LQPpxyBiHCjrZFGqa4fXMTWxclDIJxAW
7vLvBY0GzFTeKOGElAc7gp+fmsrHEruD4wLNOINiysrIyt1gI+anPNn//AZyQtm25uFl8Zr8IEA6
d9kW/JQlFGHGPceGkyToIM9UZu/TniPfmYOIDtrPVV9Zm2cOuOxyzVO7ZO0HhPewLN9VP0rOmfOR
Dqvsja72w7lzwmJt7NmOzfCgUY60pfJtZ4GOFNBmSJ7UyV2IoE6uJS4mc7ViWXOSZFc/DLWJC3GY
heU8B7gZGZYcJznEkxgXw7TRWSQWPCbq13eGJ0dqwqt7Pze4JTPdDlKVjo7vAAq2GEsNUJBvJtOU
n2atGq+OASLI6Oro5/qtZ/ENrNQXtwnR6VHq55okQe1vSRDcgjwJEZiExtWdjS9EUf9OiXBueVUz
BBUmaDui3pBjE21GalJKhsXcKoNKzLxKQDYWLgonQp5QjssSF2RD+RRcAlbsyj0BPdE/4FDetqvz
6b4PGsWxQ4FbEo0c5c6u4EnpOMlphZNTgXOKjuEXXKOpm3Fa41QEzLKJjj8kcP1UbOZGdv0DmfXf
qNjMD4WJqnd5Cv9AYaL/i+j2XWbCI7r9iG4/otsqzPGIbj+i24/o9iO6/YhuP6Lbj+g2h4xHdPsR
3X5Etx/RbZCxR3T7Ed1+RLdv8ZZHdPsR3X5Etx/R7Ud0+xHdfkS3H9HtR3T7Ed1+RLf/f49u/6QI
U72r2vM/VBGmovKaf8oGL1GWnwxoiZnf5UbnttfcPD87omGrQo+UlmuY5++Klivz2tIrJ/smzY30
WUOCZXvk8LwOtSRRMJWSGMUoD0571ET3FJra29tOhfCpiGs9/T6P+8eW3pWW+te19Kfyq/W7qfGv
LL/6Yz3+6l2t2Ec9/kc9/kc9/kc9/kc9/n91Pf6fhHWqd5WzH8I6/87COj+W3ryvcvMovfl/aqJG
/sn5/a/Km/cM1f/tpZB+LEB1x0v9awpQFX515GjUa/VatVDNl/K1O0d+USku0kZprXpAF+qr7Ml7
q6oIxC33aUptw98fHIo11RK8H+Y/3vDusZP6ebae7qh4taXGEHV2SAOt8620ixKVf1RkNVI5nwul
LQpU0Mkg4Uu7ZEspGRVxyZOVUiRdYUtuC7kovoqJKNdFVTb2VPZARwQZspJdo6iI8lRE9SdPivy3
W3FV+PnKNpKeU4I2FVlD/FaFVep2MahR7kHVv5R1qcxA8leU/eRJT6jkFaC8K0FUGT+33FMVgiBT
rUGOs3JZDs6Wz9esmT+PlmSWkVsGVV5lM8gSo0CC6i+osBAlaWh5QqUaJcBLe2kZqMrjwVU5jVWE
TlNcvVUMym7lRVVIQvUalKpfJwFvQ5ECKlFaxWhHi2b+0c61KmQ9nSh1odzEukkh7ZMRcMurU/bv
nCyC3e13CXFHpVgoW3NmHcnuKpErRkoFFRXERr/l25k1uW2k+cFaX7nK5a2Sf4tWqLvqq+qlCgAo
Vy/zN5HKo36Xi8pbUlWSkGfyRMGHm8LUmXQXCsvSNpWTVXbigZ7KwZA9UDZqAxmfupaOWPwvt8rC
pO00yJGpUu8C/YUjSQWqkvmPzsA7jvZjBj5m4H/rDPzR5t5BEv+ozaW23q9sbqNcK9cL+Vqjfo8r
XQq5ymG2wsjbz0/Kv1e5snxYpVLW1ZWcgR1lFpXcarGUZu2aJA0kpYq9+eSFJyRYn58vVuv5VaKH
bmrcVos/7PjVBYg62y3XfY/dV5e8wlbcIseLXK+q9e6+u68xvyKtVJIryCN4gbL7zpJdUY5cD9Up
yjzPXNRYEEeQlA8FJSjrhISZ0hglqpCEgf64RlfeIit/K5BNHlXBxINSFKv+9OB9gKjL1azj1OJm
3NNFCigeJM7t1kHPDCoHEwyCwdQJsPumF8zIGe2hIDQ1gTfJWZOeEr3RFeKb13qTMVmTaAla0/Ac
0VoqcRmutUQScm02C/2/nJn9wmlMTa2dTOpbU56b7ft4a2or00Cyl2IZKzOemxwdmdI25GnGHf7q
KUd27gYrK5A4kYdehETczvxN3txNydfzJp4xkx65ikFvonzGScOZBGhHGOMZtCsXVrFDCl4P1Sgq
ZZN492EmpPD2aHdw4i29k27HYwTqeVO3J17QsLh3EHR69Df5mpK/+f67tyL1vzfoTbgccpjqiymN
CUjR83qbqjXdusnCJKT4M1veS6NFN+0WyF2v9XjAQkTV8dfrCLHHyZbEvrozpQYZpn6yP5sdeGS8
GpaDfEBSLuJgFPtAEq6VOJcNZbeUEo98ZHSNyEH2i3OzoKZQhQQ8cu8pZECSWVzuLN/rL/W52bQW
Uyul8hApfBsra59P1priAFUzR/dzzbOY5cGsv0hYdI8bs9uZTWfnXVMzPZoCvf9aAwk97035ZCpP
VX8T51EzIwH5bLYLm7ft++eFKS+sdRKWhsfPTSdrFk/Ux9g5Y78KhHpk787C+vD6uUbXg6ItvcPc
XFZmerVra6uKaPHBHlNDhVxjyglUJc+EOGI2I8Xuar3lUflYUfPiSBWiem85TBfWfmYOC7P/mBul
oiM2bhYXcz2bw5yEu+XMygYUpFEWWKOztTYFEg7Xjjf7yvor+zgzycfptTgzpeH19fB6fk0+kucy
yuAfes7KZGmohjHsDy0Kcg/PXp5bDJXu3g7bSJ23K1YYDkOqFTlvUytsT612ODbOC1+W5XeXlv35
9FQyEbnLFOZEHMi2n1pbG8ETP8IJMcj98UpkR7aPcUBPCDlT2vn0dLSo5BkhfGdFtt3aYFVWphW1
+IgffVIgCkUTVVG5GO7f31mWsZy2ZVl9O+pGUdd+sm2MTOv1tfX+7vaCwcCNW6/vrVesy+srSHfD
jL3Xi9PKW3mrGr6iFEjCKnbqP+tqUluqdVNGklDsU0YjogqFRSkfZp71w8Hlt0eDOYuk1aoqn5Ka
ysKi9yxF1grSSXqYp+eI0pMILelFrsN7kVCsyAiuVKg0rPAPrqS7FD1+yW/1e7lu3EEiS7oub9f/
EuN8qlt0i7qVrhlbUW6gdMbuZ/fzq/vZIDvy66ubjy6mv3L7aJFZPgr0sIWr7zNjrWJVpPF95MuQ
hULB7GJWMR3p9b/6dCglZ6ROPwtztt+lAo3b9TPD/92Mslo5u7tuSZKQXyIrs/Qys2x1JWSfRbzh
q1vjQ/yAyuPFTG1+QWGs7tT2fYaFMhxWyIT4RFfKj56jyH7yfcb+6Qchw5/3prsDyGNveuxNj73p
sTc99qbH3vQX703FX0lTNjgu1ct5/ijcoKw/5MzvytfNtHxKKLBN6ekL1ZHLlMmZ4z2rwklCrSjV
aKlQaY5dltoGFfv3SEWhKizsT1jZfzWgfid4tkgry+JmPSt70/Y5MYu3RpzVrQsqxsAoS3MoW6dB
/e38OU5NcVhMzfFs+DNHtTjAmnDbb+RNSm3Cq7erm9J7Eq5AscZ2gVeHq8m0e6DyJf49xXOGuXap
Zg5RMsxnhp/4czE5+cv83/5BGb5zzZRWJpub89QcOda8FTuUtzua3cU03io15NerL1fOPWGVml2r
oEYlicE1LDb0hqRoLs+FME95lbdc3bq+HT8zTlIc98rWeGmBXnXHSFd+UM+kYaaddGUVUT9dmMOE
aoiUvPWyr1UvNdWlSXqL1CpXDDXE1830Ymr493HRy7gxVXC+pl+1mRnX7Bw+8tdsY6Zf24/1x/Zj
NzfZVP+XtqbaTqMEsAzXmzKcvULOHKPFyZ0tnBq+0JCvspkjC/0+7RfBDimmFS/ifd3Mw+I7r/MT
bb/gds1M/vbn4iP75Kd56/ej/9Psq99JA/zzZ98dGeEx+/6NZl/tF3GBRqFYKRUqhUKpVmvcUZEu
1+L1cFxKBw2sKGdOVDqnLrqVtXYch4fr/r6lyuBje0JlMmdpJovWrZQ4BcSOw/0QxbIwMVRLor55
ATHeqWRuqd1LJaarhTHxqu61tXEpHmOon3KiAJYqy1AoRiVehhyKPA7Ss+7W26zNvLtLDQfTXDOl
tvDvF9mPj3l/+vjf+ZiluobrbidpFErFQr2WrxbKldJdeHp5PNT3mytqJ3kUTHe2hB+qXamYzQZV
r4JoHwbX3YebaB+infFcbe3cfHfzdfjgfehO+xfmwYEYxlPO/Uz90ouUwFDDoObOgqNvfai6Nd2x
031aWoVO1bmEeavlUjdLBbyoCSXZ9wVVnKgMRd0lihgj/nUAyhKkJwBwcqXG2ZW4y9aZ7KJyyZQH
qMwPJpvW2FbtWiA6j1KqNedEFKEKdEC8gHJLlDqsfwJvLc0azbGPb3F5Kn776wjdOi5HHWvgpI9O
pWVWzU7drjkVBygsT+1o1Ymj3qVB4e5g8lTBq/EyNXP5d4PaVePmepRwQyqU92ptbfcFLx+M5l+H
8OiOKD8Z8iAfUNardvMls0ftugScr9aoA6BG6bNRIdxQJHhNeS9vxG/23Ko52hIOehtSyZGPlMKl
/Ie8uwnWJmz3u12BDge3gqB6JFhj7zwLk4g+z/ECKOa7luLBBm35BHo4ucIziMVYnwIcVnxqx6a4
QlLjOTqaFjElcF5FWsB2K/ENCrHP8awZoQZCsI1qZ+4syMLTc/p12ZntBgAEJQ6Kt6NeIhCFUE5I
5ST33CniAM2bl7AU66Zqn2qPjy3QnxJfC/PZfql447hu3vwvCU3nu4kNuJY3JkX9NuXRVX4w/+y8
UGKe0M7J2QQvKtBGzcgwc2stOjoHJkkRLe8CoEHtSCCLn2KP5V+4U3+3CO5sWmm+KFyzPYvAtkGy
X7fU+m+94jrYz+DK4L4Oo7S36/GLJRkV4/f71M6iTq7tRxfr2bf94dz4vzdAP6/MOwv0WJmPlSmN
g3+rlVn6aXu6IwVsj9dZtaCVWQHQXWKDMC0tl8q+hHEIMCHRg56L3akhqF0IX/aBUwgxHtTFcyz7
B0TyRytxFx7+51iJH7bvu4jh7pCmh/Pu1j8y9uNWLc6cVg7+d2q9FiiG2FB3BcZ5e7s0LcpLskdp
S5x2mqDt3R+66MfhutOL/CuHq6RH/41nU747I//FXfMrafpGoVItluqQakrfxLA/YAb76rFxWiSL
srdWUfw8h2tr7JfLduGLgrJs01c7l/3gxN7Ct3/qgj/c8+6gtj/NlvNrxj2fn/NWHE/h77y8DPv9
H4a9+Isw8t89250Tmc3TfT6/m+tMcP5Yne1GvBykiVWhQDPh08RewkDBe6yZuV9CoqM0WKCQcoXU
kY7N8mwf9z89+E8NutvQ/zs6+8dOuNuv//JO+LFBd7ZzujvXk3TDqGyuZtGbZWY8hdjTcGedAjUn
rXSDX7sjOSSx1t1tmMY7Qmhlq5aa8bAW/N6bqfw0IHe2s7qqLYrJmZmo6FojzltT/0SoMTFnW8pe
VIB+qsE2qrllxx0MTvjLqrG/D1SGe4vOTNbcttfm7W2Y85btgrVub80I5XDc+50pGl++Yc7+/Acb
fWdc/0c0+sc1f2eC/6o1X7wzr3/l7PqVnv0f7c8NMfuDba3MptVGZcXs4lQzNtVw/xrkc7BKygjK
LZ3zj3b1F/jv393vzq7+o/f75U5WrVbK1Rqoc/G2tfzh8TYwdPLFHHBzliK1toEj8bY/mllr/YPZ
LGoV/mm/+MON7uz4er+oJrsEi9Eowf3AYuQR8Bib7GrSnVVFC+lkTRGLSGyA5ZOhi/PPZ8QR0s4R
vPZkymtTO7fWb0t4D/ZmAS/x9wuyqPv/rn13Zn26WuYb8xXtu3BwDHKooX+tB6fBLk666XAX16lw
XPeLz9v29aseZ++nFvWMW0n8Qyt+6qU7Q//P7qWfZsud2f9/ny0/jcadTf9rRqNauVHm/zwrtDJq
qMpWandmenk51i7rY1r2FkAQwCKidthPcC4gJ3Rb0dNTubUPn1qEJMRW0cstG9EquAtPrSh6tp+Q
av0mhfAiHxPj4+n5aNm8A4ZDt9zy4XK0bHIvIXFEN8LbxkBwc+0WxJOW+6rq4aK56Z9Q4MAQjkve
gO9NNmZDbxVb5cZS3rdhrix6WwQq0Qx9XqNHig6se4Bul7TTJ2qeUxz8IgQFqKcKJlcz5bBmRAde
Q2CyZ0Jv3HIX9AbYRWyVskf4hK8SDV8B1l3YYZ+g5IxfUy4EQARbL3VgnJzgs0DJBalJZ5LVhbGS
hRBgnufNolcAwsnCZVOCfcjfuvy64c+pFD+l2r+3fV42G33gwdYYJArgqBJXCK9s0GoF/uMGOprN
g1kgoGj8WjGzYPq2RFlXcNTi6eQWkN1qSpQWMS+kY8ue3l5vXcL0Cwm411zB5L1KfEFfdcmq9hZP
pZhByFC+XTbxXWtmNtgG9Zk17W1Sq0DvvxGM+kp6h+ZysGhXnqf+eiAZ1Zw5N7FNASjOwj8HKgN/
NasQmiFSiHO74qMaCQlRSpylprQZkeA8umcEA/Mr65p1LsO9d0H5Yevuq1Z9RY1y5C1aCLdE1H+3
D6MgGY6DygrqXM55NZ1JDzpeD5IeAJUJ4NZBZ/QCWIscuQK4eq45FYLqLhrnUHak7voZvYm5VCso
7z98G1L4G8iyZIUzCoWH/bdiYoaIP8D6GooSNe0DfMOsRoIKN6f90qF2fgt639H+QNTmZRxAmfQ9
7+2NcNMoowo5AS6JUB39LtwfKraH1WdJB0gPKo8G0jgCzuPwB0UQJb/OytqNcuCXS+N9rKwkBaJP
TM4UQfUTM9hYcOKc0YiHSemvAr+FQe9NzbIvliBKIKZC8X1JdUpdbuvkhieEGxMurs5ZWJOXZngx
wJAbEMElwdAvuERWu90cSwgCNYG97TigxMjHIbDI2yBD5dyMeFmNqNxolprPCz0RvnwQEjRhHyza
m08yKE/byRcKdPbydQdDzhGSukcaa29vgF2T1i5qtAsU3ffqnUWLJ7RWrfPBENd0kjPs0lm/RHF6
BLcEQH80HOVFD/ufErD7FpObvRLomxIo7BN2XsRDBMlQLEAuSV8z+4B+5sm8ODOz6E/jzE/fL7if
4bcayNa8MWYSj5QmTWbWFoXqCVFAu+qsLav9crIqTuIV56iXTbzOFaWGyXjAzDPvLTFun+MzU6uH
5ko39QoRpMpwxzMxY2fP6Gy0Nq/kBxjoiz78VlQlJmu4iQhOrO0NG2LDDAJEoEZTQOstALV0T6SY
lX0cUf0rWO1+RJL4yQarP/oi1y+Jc1J+v79tzUyVaTZ3hiiJ2cMyWDRzcvhycQXCdTSoxWA5Kgfr
UXFrxu7UK5uXN0DPxEa0pJOoM5av89c8clpSOJkZZxZdgp1JTzjvS0B9EPX3nHWKEu9kjkhdgHy/
XJ23jZsXcS1awGcLVy85r/2yfBqRMMHHqqYjJQR1OjLmds95kXQYGgTSH4CmKC3QvmhqkiIkI4Cy
+2kflR2k3M4Ik+rgUHQvqBsgt7NlAY35QtoAOZUdyhovq0AR6RNZGnt0y9bKbYFqnIRQkO0ODUiR
66tHc/PS6I5K7eLLyUcxyzuMJKlRMAXTcNMwDUt+KZL+LGqzZorwxS6qkqpwIoKQ45i/4pQ/u3Dx
TbBpvjQ8HWvgWs5BwC98h+32S10zmCcmMz8cIhSAwN4OMQFNqgweH4y+uSlHCoiVb/qBIM8vIxL7
bzpAKA5uAsmxbRHELJCaQ8TNkwibgiYl5JJm7YvLxY/PzdHo6n2MPLr04yb61JswBGdrJKmhkqdF
tDQfo1Hldr46IywyNsOwL6E0WAz9rOnAHvYHwd64gddUYYG9TWhjx9ccYSPbfm+1YDceTeprE4b/
+MmBE2mHZUvKqYl7Mbsu8+uN/65WOFzZCOMULBThtsaBmjwczoz/1nY8+qwZIPWLDVq60LGhMjMw
kJihEvNsdudjSUslk7GwOs3z15WBLgDGZ3ZbYq8ktIzq8Yi3jM7Ga358jJyX0ahZCjkufhxM52NL
F62x3BjtKevqHca47F5vHExm9skAJHofxky4Iza9xxq1PM8MWKzQwtlHYKCyWPm+wgmndSvrQ/af
OBQM68FAomkfDWsEURrFZO7Q6yH7Aqdc/JAlysIVFJLQUW7hUlvfX1eUzzYW9vYmJkya1Zy33zjv
vGUgCceTmfDbNWx3NNK6uhZbktXj6a2mq7Foti1Mrd+dE5v57Pa3CpJo0/D76FdamFEE7thqwqIN
o3drpBwEkR3evdVDLNgM4lhhDxjw4qH3elNncqLPF5bnvHDvBn/nXSZpmUU5GrF26vR4IfSZx9K4
mCpwS+iKd4w6k4/O2vBRwjt8Ht0zzBgMffKIzvw94IxfaCoRYIEC2TouRHvuOWC/dF/z1mvZeUcU
2uSRvz52V+gmN8hGugYNd282IdLiDSk1fm0ADfRz/E53K4EA9TcuUGJH4iIogWCEcgHGe2n1Ub4T
dxZ6NHYZ7VgW3doJu59HgkhdSXmiMMb+iH4wip500XBs/DBj5YlUu/PCsI0NdKyw/wnx2aOXCnYj
SqIaSkfvA7bGHLkJA4LaZuHEZzIU2BLR9d4bpZcV+BaXvcT0QlqITmCY46z3jvLSa2oFHpOnd6PV
O4OCgcOMpIzzLg3nmUx+i4S0kOFomjZ0W8v+ojFgIGg1m2lgNYJb8xnUN0wIXd4hDeCMAdPMXLwq
KWLt4uog+JbwigyWlH2OKNzo1cGMlIjrt+Wi7eyN33s+LTz5fG7pxgMWBOGv+H2P4PYr40baxkC6
3QMlR7yv2PzjnqGiyEez+T4IUKX58F5YzMF7DJbJGmFizVHDXiF8RNYEPoM8CVYJ2RS0KeEdtMQE
Ff/KUMKo4aEzmvsucSpEwngSOthzjKb22GKrSeTHIMuoDUBG0xvsUdjWo0nbe9kXmcCDRj4TKwDq
9MzZx3m916HFcHz8lHwFuqEx0mqUhWEdBwNo+VYwGQxQQYpyaAGVEcMq8P7A2yJtOCL3QeklatMK
qcGjV4mArfhCg8gM9reu1ZDPrMEU+R+9L0HOUDPhfd0poEzV4FH1Is07mLLxbiNFRseEXI/Uqvjv
6A4h1IvcFCl/ORMznKraoiDxiM3+3IyNaXQL3I7OX2Efgt4Sg8UCRmQIdxnhNSbNFbeK3RIDIn1F
vN7WOcfGyUMiqc4EpPdbNDgOYjVGHxwAtcUDRls/M4HR8SI55p3wfCvmpz2z9fslN+adGjLerW6j
1VP2gcGgxwdNrPxJnBGekP7UG0mwIYBvk59zs3Ib/tRw8puAz8sBH8TvKIXRL7oBN3znz8F7ar0j
n2UQO+SGeDgubeMH9XE8oEn64fbOwZpUHlIByGPhf5dGKMiBue5NGJgg6A0wZrJsSo5hjAN3QCbS
a9V6dckiiN9dV/k2ygdCuc4KRoTnUXXeWwHGlJXUYb6QZeT38GK9CUwvJu+VzpcofIHVcGaOv6YM
2dhTZbb3Qefk5LpoXA7wJg9PSpOR4JXyedBvVQaRbMNChw7k785GOlZnrU16g3tcI/qNgXut5M0R
obBvHfmUx+X1JBzI68aK+lNoNTwuGyNdy4GDZTSUF4v2ZZfV7MfI6tHV72Wr4SoE9D6Yu73E6uBr
ylBKvYotiMfU8F3NcbLpchRini78lLnKr2oR9hdNOJmKrduIqlYlqkUNrLaEw642z/zW4IzQYFrW
Q2zVErk/5WXNGMOBzlVajXt2N6n/6Ut7222m0rA9ubn6PQZQdgnpTuzU5BCxx+j5e6uWtp0yk99H
tXJpMmTb0aCEC9F+23KA6ObsemvcOn49kcyApCsu2hR3qhGuHfyQ8OzNbqeeLObIg2hV+imRwF34
fegZs3lJG3kkdkeQu81/rCviwqZpQkbHRM/PJfedRQytZML0YNxiFBedZrOJv992yJBpz82b9Ua6
VRzHKX8MJhPPM7uVmeAsBEw4JvltnveYmFoLDBcrjiFzA5TN9K/BAGslg8xaZBoPYv4iMjPg8Njj
IhqoRevkTwL8HuM4TkhejkXOjsxam32s7YTh28UO2yGpS0OIB+RD6ag3DA8cMPAvHZSZi2zXbfgJ
oUO1p3aby7wZHoDLcOAM22/tdugMw7z5wmG3uonbD9t8zkw6PWwSzyQzhcfHB61wbtrsMn32QIcN
qN2+kHWFvGIahAUnC97aZAtd8E7VkLo796UIlg548frEZprZs/aogr9xhHJTRaQM0s2KlLTE28I2
Zb+ruSQohTKnh2jr45o9iTU2Sjrozc7JLO40/oO9L9txHUmy/JVEPg+ruS+NrgKG+6JdodheCMWN
EPd959fPMWVOd2VUIm8B8zSAbtwIURLp7nS6m5uZm51jyQdI2q2CpZIUHyKCPAzIQp4NJA9j4Dy1
MHzqp1eIe3NLgw9RQzG4WVWzdVvYGzm4dcM9qYg5WmDtuk2Ju+vxXGBCBZRKiMmJIDXSL1Fcai7b
GOSs7HWEg6A6EREiTC/MGTLNKOOvcwYIWEZfTdURQGkjwrRwWDBXthukfd05OLMAIbgHJJh53OYd
66er4TZRHabF6onIgcTUxvMeTOuAwZ/oUrDsyJbG6mSCs/HKgw+Tll3BRhngNWStdxWihigy97n5
vlX9xMWhTKnrWHjSt9Xjr5j26IfVnDc1fCF0fnWitPjykJ0WS8M6krgJCA1J0ZBvzW6xVHhw+nv/
sUjxZzCx6yeIHXzDoNRmh/LAc0ccfO8LdpPJ7hw96pDCUl6gxWxzG5NeQ4kTVq/lKtmhr9gNetRb
zfhtRY9ocMY0uy1q9Fm0oTiFjmRPuEHEI0OZwtaPz4OiEWyEmwXilMSxCM2pwSRBWp6BauwPARmV
OLf+ZJ8pD0ww9+pzg2fXgONR9UUDwsv05k1+ICUFamLrqX7kgmEYlH6yn46AR1vNcTNvqg7ejQKd
ofpbqYL8bnbxW+v1iGGUaHXZr7qAlHT9idGJJbd/4o2Pezuhfu55ECauaG55EDYMnk3k4t7M8Ihu
1iFX7cz9GEBrKqInbFp+SOsnP8gpwkDHCsfQ7VQ6PdLSg8tQsd+zEwfTBqPnY/RoPM0gQRV9FgyN
qhNAJ/UvRCPb6r55hGuSnHsExvCaH4iDc4FMnsFvCbw3tHi7n7YQSbDuk9M7zqEVPPKhBUBdWLad
vh2sDEFh9SVBNCWURyTBAU2hQn9sFR3EjYGibwXgKvQbZq86qjNYir5Y75MRHCEiIFuIInBngTba
2Ky+AhNArHSi1yaeP3+X7ka45PUa2Rq8zm9CRHJimw7c2JYC+UtUnnDKwydAtNTVQYDEkO0C2ZQi
JEbx2erJQYI92Hnzc33y/cj232CfO84m3s3GfQV27D36FTK88a4CuHvPsXU0P+E0BB6eCDfpionY
o/vIMZuPengsnntzCx/jccUaj86oNwhmU2BAAFvhmHsF4tMo/a/SP2hZIwXuw/vavFmHE54d9A2E
lfu8sScR4MGfAj0CAh3L/vKMR4cn2FnPrU0xbmCSzx00B+13DRN4fK1Hi2WIhQk/rNU9Txa16n2P
4RXhIxGNVPRn+OiQgBcEqTfiqtfj3TiZd5fOA6mmp/nzlRJA0ZvoT81XfFrM3mZC7yP3AXx+mdns
YUbDsHaIqLwgFkG4RFqjseE+TMCrfK6gL6cWOUUQRUtngpqRNVEwqwPRoTcuPvxAz68yHnd4jA9I
nLynOh6nAJ5PRNxBjSaPOXnEJV3ZY1whps8tHT5IgV1Rg7+9d8IXamV/xDpFFPL5qT7B87NriIIX
PhrfWPQbshsRLYwVEB277TdjbIp+7kU7OOOR6Rhv1Z1iIvPwTHSJcItgfetAL9p5jL+gvVh/WPht
WlqKaDgJRr9Tnok5tj7lbnuS4bb0AXdxADzFZvF2E8xcOIrgGCCaVRVeoJ0RICW0hyOetPFkp+gM
HNLeajN75QeCInGfN/9KZix4x33m+Mb/EPwVhKsI/JsRxwyz5noRoGUwTq2nqADq4ssLrSl4HMig
Rdyms0HWNjyKRLP9A/YzPJy4fIPIVLj8hN2PEEnDsv7ydn07X45u6pzh1/GvxLbceNqtuYeEKhJ8
Y4QosrHO7pmIMI9n/yrb8HAUpuUaz0G0WzD6AJBhwNiP7Fusw651jR2t1y/xCcoSrbDVRtSlIzQd
UTfI1lWJPNJAFmd25l/Qi7V/xYTE4qzqyPOlIYOBYftXHde9YQrT+Mjs83EAqAdsaRhe7AuaPOif
BEXyimwTDIcUv68EyEIbEmRPB4o34LA2X9vNFrr2dut+1g62MdazoBuBhG0D8xPu23No4UbgmAgC
QpfpTQWRwghT3SJXmLbyIVTw2HfkqiOt73YGqSa8UcRgP1v0ABRnI0Erg/9wlyD0Cw/HcPktMFAw
3zvILRpZMNWxq4IqiyDGVgOSdOAbuQeLT5TTCq5N8/N4PJ8xB+C03cGVknkbBB5ARYOlbH5A+BgA
aSFKcBpKMvRJ6D3nHo5G0LxCFiIvl7aFXrHN8/ohQhaz8JsDgQarUYvFCGvfUxLMG8HeNrtGr07V
bnwCqAq+0LBs3VfTJCAJAQsR5LQijP76gLCt0+zJ2LUQoXIMDvMyOMu7FGhB+MwCQKHyBTNzpRHL
z3gm5lySWx0qxhpt5Ydut27E5wVKFSnsRNmM9cgYsYaPT1BDYtSSuLGhPnPw3X+gQNwp8wKCZ5tM
aBaJQk4PvlOrrqGgV7PBfUhgvX7h4OMES/QFSfv+E7mb6313wZarIb3AYsntXNWL98bB0lmea+xe
mM175sPTsC383BwinAabxp1BgYtEASyx8GsrL6Ajt8ozFwwX9PeZcBSEF7IlcmQQLF9kBIHFGh0B
WwHAAGS7kM0AlmVQiBPUQ4d1OmXhU7u/gbOEDJsWRmtutyiCrA0pqPwPkrlAjYDF9DTHMP47XQFL
83jWoFnAPPW1jwrABbREDihfAhdyhVa3MXqoMZAyRbXltvYhwDT6qN6picPXBEWx2pLW2GwF+LUS
GBDoCoWFnZb5ud2gc2aomYbiSm5tjwe6D9JoYCL5UtCfQaJud8fJqffNsTSVAO3CN8M2741hu1wG
PGtsReEXT2Rf2kIwvA9bdCkMthz+ZxKkhTXGcEJj3ULTMCCwMQ/YhMLv99WRLK8GYRANki2WywSK
4gIqKLoMvO0EjKFkGFzFsS6xN0ZGeWnDJwnjVKJOQVf32Lx3+xKKa4naewadK16WbY/WElU4p89n
6LBHBVowUYavT7PX6KI17SYMKQAavUGBOpSQMLvRW0HLvalOko0ltcdpnDns9tOufHrHBuoee6Sw
pLekWuIM0ZBs6EI9JgKMdM7/KPzmPfeg+gSmCkmkazWALhxZrzZ4eDCXKqBXYGWm1ZkDkoPeQLkq
4eyQAEhBoyY/AyDkY3ZnXU7pv7aLtgwM0t6FsQmHPs/AZRaJ+vihwHvkqqSOHwB5AH/m62JmByzG
BlY0PXnLYE0yTrtjzRaaDHzXWA0AhgSXc7/TfBWbeoMn2rLd4e8KMQX7BeFWXvc0P09nzAFDtGt9
8CJwLnce1jTWJKZkSHYspDn2NVgzdcnkyV3WZHzNl20ey9vi1Sc6S4IEYqEzpW7sXjkQf/P6dYWT
Hu241VfEQT135ou05WDttNZLsZns9JkM6Te0kpa1YSP5xA1OwFS0CcGAyl7DmhlBxSDZX1qXCx+Q
z/hwoRUBTT/AtsSyC0ZiA5bixQU8g3G+ADECXlJeh715wbW7M8AAYJyejXOzr7FaQb7DViS1kNVR
zpm2kcgsb1HOGZciR24o9RkbToTxcIGsp+1OUEXjjG5PxxCu2IqEKgOq6ovhQ4FwcwtqDDZ2UCqW
D7oEf2iLE+lBdgk/bWqRI5pU0fJYgdo7gxZRoYDaGB0x6Lc8uQuMC8CxMr08itBeeqeBtgHp5Tfn
0eHdFATmiHHBN3R8kV0xEF355TcO58wcqQgU2MW6+oGvAt6tsBCM2+osAjZk/lJf+i0aTbs3wOCa
t6zOu6QdFbb6gcUUlzZYx6DE0HJLjQCQAyrq0XRyQI+X8CMzRdSRo7PvwBxEVN6DOhp3yenje2Wj
PSDwxq/TO+MWqzhumZZG5Ecd4RYF6JcIHTL3R6hsyKDCM7vIAd46Ki4hr2llzlvRHXE5eMCPJSoC
2gh6j4VCkFtUee1X9oj3w56D6UFqFwonHnC80lAp/eWJnhadSezihakGqounjT237O4EkINLf1dH
UQ3aVx9bAxuKZD7wZmMjPgctEzDkMchM7IRRIZw17lTQlRM0WQ7vCw4WT7av9Al9Titv7laH3hhP
RI5Nzo4WMwKKF3QEY0f847ODbsVb+B1orsFEKK0rb/o4HQNwh50P6G3ogsi4CKi5Rl/wcFQIxmWl
P79fWB143Cqt96gjJN3IMt5CbNOZaKTlw86JQM1N/g7JIO0Du5vYzsKHb9hklO0dpqS1Kw47y+iv
G+vlbTBfCg++xRUwcdir2Rw2IK2HFwrJRZsXwTm8HODj2eBX38D7YpQIBrjCsUNeGuq8EYOD7ufi
Y9fTsHwdNgA20OHi2TlwiumI5B5MeDPI/4+tPwgl6HNoJFxUV5/fXNG/F+wMXfAPviHMNf3SAuCl
wpTCO+iB+F+YuHkfjxbIMPjL4xX/MLYXvKOvcBG1Byff/9Cp+AJQMVQEtomBJCO72Cm84PCM+Q/T
g9RJnO36+ME8R7dja/Y+ms536QBWeOisd8FwxuA5Eyd8ZkKhAo4J5g1BnpxxcDPO5/upZ5SDY5S4
4FsUeTeVbpjdseXixAVTwSWFjOYShiHmhH9D5RATZ/98Nkw+IBEE+BJciyaiajoHBdIMkD+Ar4Ir
fpNEFwONNy64R+p2dB7EGIQjHUJgYYTeew+nE1jOGZ/jENegGyH28EJCgmQYpCV9c+8n169MlAl5
SrOfSvQxI2GOoXNSC+b12cCdGcBXcc2jGwBvBTa6eSPMlpsLrd01jePRPbru0cBuLA6xG3Sc9OC+
xXU07/EFRzO0ctr30wjU5f6q7nIHaZManYAUPPf4ScZ8aHySrfV5pLpk7FgY0sEdXGKYB/ALNtOf
qg/XNU3DhL/1E5u4qAnX49XAZ9QmOgZADNqENlAzoEnjPVT6TxQDFZ6SNelL84g3rns7u2gZGo4A
kCP+UThEjozOAGUFN3z1ifpQAH7pBce4V9QVkUlo3vAWN2Te8Dl+QyR2UNtc9xO/AaHboBRo9O7N
POMT80Z3hvujQgizhvGoPpgbTu7gPYWi3OtHGxCgcbshNxFloSvp54YEsxKmMzXv5lJcAbBzYL8u
wY3BAC2dcotQYxjA59uNYo5vMZ4i7bWWxhIAsAfBOrTZioYu2F7Ub7Vxw4eTey4d+ijBLeCx0rUM
bUie3QSgPS6+oTrIHXBExQT8Q29uKAE1TagQLYtKHclz2NdEVfqZyjqzqAfX4g2sxbNLm7yYCBjw
qJeAgzCwCB0I22bYf89gyVHLqK4SEwcHmX3Ds7nXRXukGH41bH7XPbf0EtPkrWcjfg8lp2EY3d2q
7Rk9cUYnoRXwTx1vuDE0HbdIdiiqpRbf7wbtYhC8QHXB4+T4R+jeODrjEuqJm4HtSwJ9ugEA6sh+
IOAB7UQ3lkbtTJjSboHZ6WJtglsXk9qekXzvZ3YL+6vYt5caW517GTmgWPhgdki4xXw2EAayb78o
Pbjc4km9IKOi/iKkLAqIAkIluhadf8M4oSePX/QcDMwjHrSBm0ps/Dni+yNu797Pt9t92xE9jE/p
Dz1tHNDAgkC5v10wwvG06bG4N/QrSsFDh/lOXYxNC+xGwpamp4F2uLfMhDSD3QlNwPUvOZQOX3bd
C8kNSCsC54RaVEJ4QNBAzpGMopLpGbsGDdPgeLwBYhMj+QjXE8bpMd26N0w3EhWAacIYw1eEI3WD
wU5zAdP3E8EYNIk/SyPdkpCAF8cIbijgCA9QAwcgpmaAqang9RmvprozcRHQFxBobBqY5zS1aU5T
eS4EBZWICa2eUFFoDdQelJ87wecnfAV0McQPXfJ5w/EN4uQ+9wf9RhLu2NEFkA+fwWfqwDlxDD7x
H2hYEAfY7SUQLLzvXPEEMNAdxTHQlEfDICjo7j4DN8AN4nbN4HMg94JpBsFPUgD+jejSb/H0j+jS
R3TpI7r0EV36iC7VsEf9iC59RJc+oktfsLHz8ogufUSXunBwwoA4P6JLsYfziC59RJc+oksf0aWP
6NJHdOkjuvQRXfqILn1Elz6iSx/RpY/o0kd06SO69BFd+ogufUSXPqJLH9GlCIH6/zC6lKIeH9Gl
j+jSR3TpI7r0EV2KYLBHdOkjuvQRXfqILn1ElxaHKin77u+/StyfQckKHKtKisKymix/w2qVEmbu
qkwWHOKD7fBLPz1YeGSHMmvBsQPcT8r6R96/31npRgJqXwdwQQmB8BTwH18UMzVqUMzRZ4MB4hZg
MUx3cABkyyGvUwBcgwYol8KKXwVkg047YEVYosUixZQgEtIDUuKRjj2A2EQ1BmO08WPm93IIl4HO
I5wXZFwCNUhCvmaOEilTUgoowbIgVBnkZWZWf64RA9AZlMtYItuRc3OzPgPJ0MARUhiljxQ4Ccj6
RKIisXgDSwoAYcCYsiO/uiBh0uXcGKg7AKPyAYXhcx8JlXFHg6KsU8HN3sErDUCDuCRCbiCIVQ6Q
4ugDFHMv4CM/gxPcBZTaOz61cSK9Aaf4JbLiM5BHgOGommwKcm5QDl2AroaSGANgkaZmKcDs4YGW
A4Yhj+iICE8pMYiQCMzTm8SQTSCgAXYOZEBGGZRuAjgZ8ECbqyOaLMisxTOY/3wRuDWzAb5pm3gA
O8Dr9ZZwFByQX+O4MYV3gN+jXBl0R3QUbUYkBPX6fBR10QR33kahLHLRlLZgwkEhKMYRQObdgipn
+oFTAaci6xngCycQXdBPb0nH0dDeayvbUCU/kPiNatFsqhAJ5agewES4rttozgyMPII9ZO0JoCz8
j8XuNs1mAVZDhXRFZEC5lInV2BWSugoTZFw2H4wNuIUXZETE1oTg+dTJjdTpkDmvINeDQe4I8Qkj
PcLRPDqKbHzqRUieIJZhAACaCMdH/D1SAYh52NS8KWA8SmeI7PidEgToLI1BjsCESjSv3E5B/kWF
pO90IX2mYsSDX8hQASxNrEcdRqx4/G1+EG19Z1E6eY4U8N4kfAbiKpJM5MoDipOam6N54A+zkU4R
TIjrp0YnNnOg5gNWFLPpXrOhUfPceDu4wwvSYpBFo3lDkDuDm261N7pBtGOneZh/lwltyy+hpWA+
qoZ40ug27iWn9Ap0TeGQOyHKDMF/RSCjlLbPPEm4mvGYQ+wT0EK0Tx2axUSt/ddg1T8XMd9Qmh8i
5iFiHiLmIWL+fRHDqaSl/BGAXQMHrsTKsqKKmiJ8IyRdxTTNZ03gHXkEVswYpJGbtIHK74vC61tT
RlZkec5LZAOLkS6y7ty7shDI66gvAAtoYr8EBA8QogEXFps1Fq3VZQHXIfutaouDJYuWCjiM2my6
85g6AuMwodtCj1CQKb4p+FTnVDOWbSX129ITpk0oe1NshYMhAREBKdhzUK9eUtnh6CbLU9ECpUQ7
NuGG67wYqNgV4LOrW90eVeTeq4HEXGr+wCbbLH5lliAfPOBXzDo32Vq046MnMXPz3B5bl2k8kXVC
1hlFM5dNpbTE2FnkbQggR8mSwE3VmsULD5wz5PoLdjpbAlJ/VydRwOCAfLZh+VoSswJsmqBXgylV
7pQGQ/pDzgR9bZx03XYASkrtpfL6zOEAkDC85cxtQTp4McX6DM1tMXtUs9oDcLR4RwiPZVHrC/8a
Rmcu9LinMj6IzLOIPOrUEcuPKr3l0yGXt+X8HGW7Xn3Df162xtaWyqCOtlVy0UQ7V4Kq27JLkBQb
Mb+IayDkjrRaLbdtOW/wBCXgR0eLnvp2l6inVfAHZD+uluJwC1jz+K3cobbtOLty74mjg2clABBi
diQuYJmAEXdLcUzSt0X0ivAnXEQ/H43fSCIeo/ExGv9fR+N//Jj/M/qqDr8Jwe4f/4X3P6p6aZMo
7r+9/cf/Hrq+vebJtfxFH9qv6/BLdfvl3F/7pOuTH91/UWH/ffE//vgWZf1eF0C5rn94Y5V90i/H
4atdTl/dkPf3VqBVdOa/++UvX/dSnpb66++//qiGsqfSoqQqf/39K+8Tdiv4bf7jn4v//bvdtcBl
u6rt46+2/GV7bXGT11+8Lr+Wn933Er6uXf/3XzlR/hsri5rIiazMgzpl+vrtY/FvqioLqsBKskxf
/fpLSQX//Vee/ZskCQqn4gtVA0UtlpeuGugrTvwbx7GCovGcxkrQfeVf/28z//Bs/udZ/VIO/22O
/3EZA407y2H1wo/IapLAqt8yPWUuLEsuyYU9I1hJCFRdBoymKzAR+PYnRDacQkLof5bMe10SJ6uK
wiPlVBD4b3XFpbhGJaux+yLNt3JaAImol4ENs3RACwxVXVPB2dqy+spJgHyeINRVbg8yL71OGqsB
u4gi8xanfHCgrIhbXWwvS9lZw5TpY16B7aBU3KQA7moy6KtwZZd1WwpNINQdWHsXR+4GKwIY4jRU
OsPwBwWcdDED9MJasXvps+gKXZtBdTtMrz0PUJ3kprCTx8jRpzIBxlwqnJbLdS0b3KmV3rmQ3fBx
Y4nNvF2azh2StND5SvaKCFgIKWPmBbcJl8EU0uijVCpzYcG23kpWtHp48mY0KkbeOhFohlpR8NO0
e2pLadDHmjWGJLOKOrXGpTHaOv/oRdWNhF40l6kFpvPEqvYSz2+zKh6SVmXMaRz8lU0sNZlAJZx0
UC/yAli1hXSZCmmTthwblHOr6gP7WVeDJZUg5pgTq0kBypLKspd1E9pdGMw6ep0oF3o0gnoSnBDM
2uuRkJn5mjrLHAaTlr1xPPGjjCYTPXHoUrYQ9abrnFE6t1z8JPIblhG3Y3OJGWDwNOAmUVRMHp/T
rKQtTC6HJ0KANYkkdqkFUEzOWYn41kSaA8GRyGBD4YSLusYeMylGgyVTWvVSFYwxBD6IDLRUpXpj
09hqM3fFfVRxDl2J3WEgu0LJQ9VqQHsfiFq9KzIOhIPZFYsjtCjOVKQSHPcpwPHyfTPDG6IC4Cm9
jM1shHHnKoJ0SkLGqBV+k/b7gTuMcrQTRsX+J0Hx+wz8yYyTBF4QNE5UVE39PuO4aeLZtY25vayp
eqrCH9ANBlcsdqx9/XVNxMn0fb4RfxavKWBfVNlv843vhDBbC03Yx6HfyE+88tyU009s7Tvl2fdK
IIp4idUwrTX+G31WqqTcOqqZsFffwyN8as/1Wxh7GVxOLXAFF8Far+UuzOGO0QCRA7CC1Pjru/zm
T/xNrPxzC77pPrzcZ30R1sTHLMAXt7pxSqwBW2Ae68Om2ihAE06B7jgoP7t36c96WONFWZU1lhX5
788yyxlVyqKF349CqsccvGRp9DyXkp5nQ1BPt5EFjQfY2Npx9tshDBIFMDxt6nZrobOcFKxtsVsa
YFio7XGJVFPqgYWQl4ZcCF6jiPtO6p5DPnHFHKiS01OcvecTCFty0ci0YARmfDyA4IU38qYwQqjx
BTvse0EIpnIk8K+ntn8KSwCR5twlXHszkxqo0Lxs9vW7KOfuoLGbJANuae6FmBAhD77vzsuZ2WZl
1iybxmHWQ5fAw9aNZpQKu0bprHoEaIT4pPGAVo1yp5bA+sSAHmFSnpraltrFGJqDxHPWwPEbptjN
YwQEKp+bbvgr1pxfZ+FBE+HuFRK3FAV9ljpDHcvPtgHYmQS0LPa1B/FDqq5Wv5xERrKbrnE7CQSi
0auYDUbFwmGYANs7bo1QOvRh9lYW1aaYYGLABhoiwZpluLUAkdmBHo8fzZVvrWHZLtOnXAlvbVrY
o/YEFnhTFXpnrgtd1JjnoVewBk2z2Ue1MTP7NYN0U4dBD3MAaLLAzpRzo5PeGhkImFJtjoq45eLF
ytTE01bg312iUwgnbgeHKe+0i2h3PG9qdWwrchyk7GpntQsR7uQhvI49D7aVrsCipiVGNQ5mlg4Q
wIMKyZZt8iax+GzxI/XA9JHbZ4DG0FQLYn800gq4HmF5C3MJtDR8bInd7E9iCxxNOd0OVRjUxeKF
8QDMpi6vjEmqTKHqYIkuc6er6WiveWzEPchKNWHQq1byJnU5yOFgi4AvKfZi/zIpmb5KwHhOCluM
Qr/iXjXWFxcATBaLrgnhqdKOacwHs8y6acQHnTLuJRlQujH84MqPrHCXHAz3hWxGinDi223UvOYt
kOLaQy28yHOhtyUQ2RV4JefBl3OQyMgiwJGlxOZX1SrG+RxnHbzjQpLarNSDeY9VAcQbaftCA6UX
0E+mfLLCIoO3kUn2GQs46pSfdDHhP/N4sbk4OwixZI1lduA0aDRcMZ/iJMfD4LZZLp7FbDKSvv5U
4mIAH+igM1p5DfvZisraiZq81DWtOWf84v1EXpHY/VeJqXI8ryoiZOY352TDq/ncCZCYoPQDrmBs
s4zTB3OQgzGieJ2BUcrDhyxMRvMxIgKn/4ke9ican6QJnCSpqqhyLKmj9Y/rKSkj7NZw/0tNq36O
slLY86xfLIBo0xKnKBszmsOfyEfu7gT5dquoQoZiyavgcZS/rUAL27WZsI79fo14r136s7Ikujqp
Zh2CaUyb91w7/+gH8TLPmtWMcBaUbJCFr2k6G4MKhaXiL03YBX3f2G0PNCCWA2bqEqEQZfTV+CmR
IWyLPLRLdfG6UtlkWNS1FlRQeetXXX1oe7jvefEmyp3faqG30ohbut00V7UeS7MLJe45Y0ZHGURA
9YcAeGYYxg6ZweLazmBBIxvWwGTXIg/95hU5cO8TtliMiksslq/3EV8CfnGA8jh98rLqNqHkNVn1
wjX1dpKmt7jDGiAXA6A94+l9GTm9baCKSfwyWAxbh44Qr367KHoUlYLRlZeF5Q9NKry2aYLp1PN6
LvORORcAQOwlPylfhb5i3aFWjlKVmcMsPS+dn88QT6kiGkwHROMZzQOeoCBxZsuD5bbs4VhqdD6G
aidqL6yMHSJlvihJaUfxYorl2xCX0FBLo19Zo4ekTVqwOcB/pT6Xde6n2mzFbN/qHbeCSk+M/I6f
Cr1LMi+XrL7qPmuVx6qwgPAkxJ2OqXqQG2zcSMpJAdqkgF5Me9xmCEjSNTQnvjc5rXD/emL9iXmh
crAvBJVnYVIp3wZ2PFZzyiVzv1fnHBaBrIflT6YOB4Ps+9RVOSz4vCYLvMJ9H89YpaYxrFtUsR03
UOL9GmRTIUD4MoAp/UyxEf/IuHpXbDTMUQnKBc+zkvjthjqOHaN60tb9ABJIPeJmg2fMQl03/Iq1
lwE1liqA9WrVzDnbTJOtwgso6XyeH4UO+IF8ZebsFNRaYqZN/pwmPqyto8IBmrVwC5nbKN3U6m0d
2VMag90vYwO5m79idTKFdrcoHl8y52YBmUCWmKOcwJsIEVXtoJtrtbhvf7pt86+d+4fbJcH1T4KJ
5TXosKuE28WEEzSblz/YaPPXY4T7I38n9SkvQufmIHhhcIvsN7ftUIr1NDO8tge8N/gGwITwoQE7
2qvM2Ne8nz3CPxGAvKixmiLhOQqy/F0Fr0RunaH0aftG6qxIVoN1lC2NZBKXmiLXuBHm4pABwH7a
RgxAjeX91ABQWC30EqKiKUEUmJ9FUdqOoMAt2MauM87LV+AfRjBk0jgoZdWpOZA1SrWxwpqO2jiQ
6thpo59ML+7P+o7GPnQ3UYML8vvCldVMyMpFpe37EGOeee64QeeSzzkszET0srx3E6EwWOaJV4GS
riYbvs9tUe30dn7S4AUv643UAMEc7Lo1ONIHYfamKjlJna3AuBuWKz+JpiBp5prwhlSCkTAvQKqi
guErrK1lGfRuunXJVmlYI67BdZzUb+Igb5Va/cqi3J2aF2EKHTVxixlYuwnYuMCZK0l+00iHWnpu
4tzti31W9WYoAyM1UWFR9y4bfoUwEZXukKzvwnhYBEDsJs+sFBlyKG20cbcMudfHqlFoqzHWipeW
srWoyrHXMpepusEVchCIV1mC68TEiFVAWzPsSVSGQ18rp7GYdpI2mJ0ibfohmNlenwArHX4KnLBj
psqaVXB2yJrTYdce3ow1lAwuA8LuDIsg2ckJbyUl6CC4ozyHnqi0zhq+lEtidEmj5yx3qoDinIiv
dVr741Dv4Eww0/r01zNH/Fe1BXYkq6mcoAmCrLDfpBGfrUMrcHl0EEF33OQONwIOfw269l0YOjtZ
+w07Lc8y9jT6SDFjkDAtEBV4Bi0Qg5VugwXW4wrgBrIMHDm9q2QSlFDsMUSjGWeNseSFweevcQfE
1RiaKJTcAjwQWWzAp+gp066NwWEJZqE5shTGHRfwPLDJRSwEc1J/pFHqj2kFVLzEkwXgn1eCHk/9
tWaUY72EP7E5xT/GsECMcCrUTVGSNI4DK7b0zeqVuqmsKzHNDit/KosTqwLDWkyES1lgIIVPXLEJ
eQR8rx9MVRhlN/ncsLoVswsr0MUwQZSf4/4pXUq7Wo/zcFFy2WISZtMmFdCcoY5vmSUPRrhJso9I
vdbrRdECUdkm/eqlobBbtWJTZ7Ab5B/KeGwj8H8LCK2AHjRXB05JzbrpEHGeraBBy9KfqHXkCf3j
Koh1RRKx+6VK0O5E4dvNYxzIucDw+aHWLnMp13o9NXbZMZ4i9BAFa2IPovo2a4W5hK9LCAoUzNNM
srqw+1xS7bMqBiudRC+ZV+xC8ZtY+Ihgb8zKYAgl0E7DzGhG0KaU12pILbaHvxAk251kre2Pbtry
0i0RPiPVV2AHsj2ID6YRluIKyu5Tz0C/muqvtim8Uut2RaWYS7S8dyVCETLxALU+10UVMOVj7ja5
+PbXk4T7F+WaU0UJrgBB4lVO4r5Pkv/D3pcsSW4r2f7Ks95TRoAgQG7egmSQMWZE5Fy1oVVlVXKe
Z359H5Z0VZHMUPDdvpu36I3MZCkFiMEdDvfj52gelMzDRM5O0C0H0TZUySQzhXqBDqXW/p2CppXf
SQzoJTYu7Mrn2GQ29Oz61PCYF1U7ZqcJyiSDeh0qdCZ70J0MeBR2tzDRT/coRuPI5hL4Axmp3Nkj
JpFbmo+dlp3Gxgi+9UBHJV/rdfGK9PEIAI200RZMjogrNocHCxThGd5NTOezqzss9UiSCEtPUhR0
JlWj84jcbNF9F6OUIWnNrSrcIheLPDIe0cgHFMNzzNeutsq4+uorSGyHUNvzXKRkzqTeyRU0qRDz
4oFhRWJPBlArB+VoZlrzzU9jsJEPUWJ0YX3S9Rok2ONLg1PVJxjMl6VNq1b3ebxui2aVkNooR3BI
B52hDek2HoSVuIWJrGIUZgepwiA9RKYl2KT00LuBRQthtA20G+IvyKDhDY4ycNuYdQH1gnbjxaeR
r3l6T5S9wpws3goJcqql/BCOJ7n8GtUIkBTtHon7Devplyzq1k0GnZccYq8UGYLyTMripNfQ6s3z
Q+3idTsk6zDhMJuNTLPHKqR2g4IEis+aJbXjinSomsT3GVHM0YPkB9esVkGIp+Q6NwqyCzoAywYn
yMCOHkOZMoS4BsS0oUBfAO/Vv3flYyK6daIPRi39FC0IFGN5MxRfvLLYImg3fdZCu2wUlixDMQxO
Xs8HuxsGk+YrRiBQGumm0kKPmL2hUID76wl3xtjlpkfBgpoNthr2houUhF54e4HXTIrqu5lweStX
SIm5X3ofsohTwERDpNB7ZmusNrvg5Gb0oUKlSvOaQ0g1W0q0bZlJNo9aM9VXIYKCTlp3abaXgwRv
lVg5lPmq0SuoC2vwpCE3BhaZIkFumeGayl+k0rOqptmqozCqPLOqoEUSn1qymn0dq3YbhUtZVvLp
KUBQndF0WeGKuGJuWkRJM1SsPMlb1RYvvlVD4ItA+teDL7lt2p/u+WkoXdXxhsIlJ8+9e1vHIk/D
sYQLKzep3a4VBxIAAILdHobwzy7k40CzvK1EqkHCU7U86ThbWQILGN48QCfCGDX2176HckILga7e
37vFfRLKd8kAkWfEzVwCRIA3G01odobosCb3VdAbcdnbQoecAHWNTE32StgaKWcObaAdgdyS4PtG
bszeB/RwXMcaCMpLyIS1gU10d134qUnEUyMn5qDhpGYQ0nHviy67kxoAM2FVSNyavsqNgL9MLxS3
e51srpW+VaW7KpG1Df27mG/VFpo8glhB8da3SFQEcEjJTiASSkS2pShlJF2MjAuOVxmYTYunv493
cqGc43x6rUGmh71SxSFpaGj5U9UB4zm0G8TddpyJDYtQFhkUoxR4gJebyqWbJj8OfblygUSlOImK
a7cyBGgSahQMcInnOHr1vL0/8kPWEDMiJ7X4RvPmwIq17+fPQX6gwXiS3HuWdYYoYLrT78dAZ05p
iZqbvQLSfQKRMuqbeJ6sSPbeKd/znlsEGAcPCVYtf1OkwqrZoSj4TmMlcpHfOa73jH8dyswePPaU
Nu22iyAOC5XzMujxKwDfVuk+CPD4yiCn7fmy0Wv9bojpSeFAKSIfq3jvOo+3Hh4WUT6u1QES2fkd
E1/DOkGqfHCI9MIGbhB2X41O26wLiOuVkJ6KhaMPyX9oG7MYuGESVpXgyDLHW0PtERBVH3zNobNk
G58iLF2d6sGEU5giUWa3a8rVIgxJVJ2Uh3QTQ4kDYrV0U0G6qNlEUOegaMyLHb66Pew1y8fjeErU
EaJ+ytY1NVJ1yDKXJ2gJAZasAzzLQD69NDv2yfCpjGozSkUIlDj/86K/eOj3YnCrVibtKfYQI2kv
feSGRpcMeBay6fnTyKu+Cs6BC9EMpRhtL45io6k5VIfG+p6ofKO7410oilUX7IP6wXN/CJUhCfKQ
jG9el6w1/WsNUQU4E4N5z9XwFpWPJTJVZYI8VlqaDWFO0z1Qegq84olBxKPhj3p9r7lfqupt7CAl
lOtL8dmn1cWsFZ0JitI9V7V53rUvQyT3R7lFfNbvvQfkryEPKNb9Wt7UkAyToImKBA8kl7yjWMhb
0U8R+2zsWWxYJFKpdS7GnniNlWP46K0H6PioiZHvWlM6jI50dqE3EW+bdW1nO2nxViGfp8+oomp4
NAiCRM48eZD1pR/6GUr3FUjOc61eCZfDoaGgEEGqMuxPHLiwfBy/VLq8Rl0Mb0ZoIXntvpMLK+z4
Os50YOCQ6U0rg8NL3j77n8NnZDYUTqnCOFB7lM5MziN5PLqu0p0CPTfJ2Oyj4OyLYh24/oPMkSeW
Ufwg8rHm4ZnW/l2kBwvmd2WX8G5AYViGSRBV/Mq/XNhFrPmiVfuhOxV5bGYuQp8QyQR34xaCG2qB
yt6mqbsTSRo8DfsXz38K4FobvV3ROLH1OEauiIH6vlCsZHRXyYhFpP6Z6unCYn1Oa1EmYMJcQ/lA
R1A+Wyx/EEoCJ9WfxmTYuwzo/2Kvp/BPHhSRkh9ZECA/pByLgBu1r2w5PXeBk5XPPj80qMoVfoPw
sNsl6TZNHHiJXYX9bV48RTIr2eYjeRs4JDfHGmTsA5RSkX/pk2yzsOXa3MvOZjH9/WK9PVSnFEZ4
fwo32bq3dWQPoHidmC20jKFyx6wR+kUQdjkE9l8W+W9hpA7BW5lV2Xv9Ef70EVj1f4/5z/ShLn/+
rA/f8vl/+QFG9f8HboojjPtn3BT0edug+gstdQmWmv63P8FSEq6eP5AIBiJKR4Z9gjn9CzAlES7/
IRPULXTUzogMP/I3YkqS/0BwDP+iC6QmueAa/vYXZGr6myYzXcfLD0gnhXKh/TugKaJ+PDoc0F+V
ynj7ynjP64o+hzIhmqO+LmnIVQebDECmDMHaQPm6V5GtukMyzBjKPYEExYuEGGiwlBbVJg2V8sgz
KmCEheFCY08+4/YrEkeUa9VzynpVooCjrVEtqX+MvkP8Xdsi+LJcWLZn1rKll9CqQ/rRdFHNee6c
ATiH/qBoRiSb/KeSo9ps5Wih6jdMtVTJKoK11q1QhM0DqzpD4KxR70L1qG0CAH/UA//C0d7kHSjf
a7Lq9NCXSvdEeqXujy7EmMisnQLtOWgOJSR9/JeqfdG7r7XswP1VW7l2mnKDKFOKXkJI4LmKSd57
lF0akwff5GZbDLuWPWYNVD0D6TCU54pCOK04l8WzPq4FUBLyWioNb7TDb8nw4P1wo30GEUl0ZOEx
sK/2+V3+za+MHOuBx7RsIqdVbQAdfmnoaXyv76Dg5AFVbOhffM8U4V2f2eRHa2u6lSUbKps0WwH0
Mcao+xocWvPKKhGPuVh1eFM3Nkp8AXP6L7/O8/9a9n9piCr+2bLt8mf65v+fE8q/6c8q+HZp3NP/
+S/jVtgfTEVRBLarc4Yc6m/jVtkfgAZOoSGhM+MWf2goWsO2deRacTtPTYP/Mm4q/gD6Bl4DWUkk
3RBu/ht4SAx/kdtEWAbfMIEiFbgLhTEyi/DzIBs85LmT06hCrJ7dez1duDynX/hdE4dbQmWS6JxO
U2EyLs+Pt07NmyZo5YKe3fQti+q137kAVITbi8WfFtnL0kuUGfk4kc/DYAs+XG5IPGW1lGEYlKGh
GO1Dabtel6txwLMOkq6ZJZ2W4sylqU2B/8WFqgGR0SpFTc8ElizhDdoWFgnqhUfYLMn6r6npiJFU
KoBimELNi2H0VmvVtI0RVEAcnOw7CH7Gljf5MSiee9Blq38up0WmkGa+bThmSD9OsFvcSh8HlYpM
b2vd42dAf1CHIms3bcwmS41KzlECr52F/ZsmcWu82f5FHlFjr9XUc7qHtOqPGvJdtnQX2wAEmUiD
rNJ7F1I/BnuRvnTG0kuQyAujz3ay79pxGEqhntmAPo5QIFJH10ZZbrJGRpWvNxqUwxpk0UhVLWzv
tUN0udDTwb7Y3RaIxjAKsNAq4K9JkCF53qx89/n2+v6Zob61wDNLL1LipVIuqeeh9V8BsDq6SDQ2
Da4baB579yIjBvBmeeA9eIRZkYuQ0KOGy+NzgJShrAfriu+A1dpkvrfqgLyVw2RLpbu8BVKYAtqr
HXvPRxWCIvcJVFEw3CdjarlZsfU71arVwElz3eYhNWh6n1ahU+LVo5axQZAHk9AeE1IrHRDP6+69
XyV3odLi4cP20JQtk/ewwNpLlRHV2j0QpYkpSmH2RWIxJG4G7VmLkbxNk1Pjv6Y1Oi6rUxVmZy2Q
zAzdrdJD0p4j6aQjhOdf3QhAERKvAJW38KdesQOgcpEeB7i21549xSkRDihFthNJflC97K6LFauH
rKVEkIpAuqxJkCoPEAT55K4d0w2e8EyMDz1aaGlT2jIqXUk7rMsG0u/qURDyGkrn2t31BGW6/FXu
MHnUkTjUtxsVWaHmW6PgcAPtQ5JXRiBaqCMZ4Vdb15ueCF+KzrX8Dhk73wmpaipQKtHas6JC9NPr
zvKIFoL4MW6FpZU/GxeKggkUrWvNltFjFcvD2g2o7Xo7WtSoyr8hJMiKVZR+K12UNYst64dDUUIq
VY8c0QJo16/Uutv1SmRWJYQ8w9Yq0IHVQVvVj7s1hRfI0V5djPWJIz9JChfnBdEQA8Y5h0qxjApQ
8w1/MkIXisk9f6/60E64E3mRQYRvyqTDs614bcRz4KU/iyniYsLUAQNoOTWTIYQqb4BNRFtznu49
CpCTi05w4DcGz0fvErXR4XUqpcIc5a9u89IWdxUeU92Q2J4UrqoYiewWQtFkh/SE49WqFXJbSzwL
IDV0aKFEz+zIhb5v6+LUyyil5UYaQKq3fAoztmspCggpMQJg6cc0MPskfNOBEO2kXR5Cn7Qh6zz5
zkrtrvb0QzdSgKsBkgSgKeo3EkXOTr4bynAlmswMq/grgSeh7hn/ijgZ2b/8vQ926qCuG6lw3IgD
Bt87YepZKgFGO9OeepEZQbnhiWsGyk/q3pc4ACzU8CuDkbnCkMsHEbVGCGgYaVKLhO5adK+pVB8I
plK1dFN7AMOWwdoL4lPd5cjKltqhVu6V3MYnrWSho7KtGkoinuqgsb1+2NWxbOUyMXuSotLALZqh
ptYBjIXyg+i+NTJu7uZe4aEZALZP8i9wJ5Y2kA2D2d72V1e9IoIi5ASn4GiePRpVVxQsIurZ02qn
y8ZNER+XUxDXR0GaCtXtKd6a+d5ylDWAy7h6zsJNLz126Rev/3l7IlcDE+Bv/h5j7nfbuvJqiqul
M4kdnwBBO0OcGFrk3okasoG99Jfu0umu/OTqL4acpb/ckXS0Kwb1XLwPK26Gdg7QDzPq5xSAdPLn
A+BD99Nl5HUl8OJT6nYqUQITP8+NSBXp1N7r1LMC796pDzVv17eX8PoIAHDiAcwALZqtoBL6bt7k
TD03ykEnXzz9fzSD378/W65U0hqalvj9FFUMVTFdAHZuz+DKOcMa/R5hlj8CiLJJAAVHeCG9aMlb
1wPU+G+C9RAmIlGAfKtAdRpNV59am7K0CHlCB+Xckr06cFNGn2ZXQZ6cjttcKq14gqpEoE/QS1Pk
0LLXrduznFXtpi9A5xZAPAIRv4zdmk3TR/0rYqmsnJmT3EO6fA3qjCOkeKGWmS20gNJpUz6c8dlY
U8biImyS8XIBLClTztTx7jRnBHeJu4ltH8oEmdkaFeg5oKW9To03wNNBRphuAUIDBUu1cDiXvmMW
nMdSoHiqijlraNiqB2sE/mvsABKo+EKg+ClC/jBjIk8x7MWMy5ABIDTUylmIY5upmxLJEk/qDdW9
i/KveCoes54tuZLb0yNz/GA7AmTbRyGKdejhMXyU5jWv3kZFgm5mCFeq+VsPRH5OxCZST3DZJx5U
lhQ3NmkU1WyjXad0C8fskzHN1mH2UkjQyZF1qBqfiwrF7+S7hwxrq74snOVPTmc2yuxFIDxKc0Vq
lXO1Ijax1F1huicBXXW0Yzsx1GGV03844vRFF/srooAyL8S8wr3m6IGBcBQ8NNyQX/17D+qonq0u
rOTnl+VskjPPKvTKF2UKIwqeJxIgZe1aeHXhqlC39arYxCsJAr1kc3uiS0dq+vvFPMs24nLLegX5
OaigR/fp0Ng6B18M+pgWRloaauaQ1Cwu/bwtMT+1kVYCvToZfY3QORJEemdGwM7wSqlWiapvlEF8
K3n9NWq0FNjG+qkNxh7QqY7BafpHBeD43iWOl6SQB5da3yA+zYEfb19TWppjARHcocJz4IjKk9Ul
/bZArQf5ILOShnfFZd+kJL4PCwVq5knncKEgHivRRA8waFOaXbZRSt3sqmGvJ6NDYtVgUgaACDNy
0YJvIVtlWbfy0TGKUummRiugQbX+UNaqOfZobylIaXlSsBYZ881c9u68QAdlApZUoB+LjdRyBzQo
N3cy/X57kWeGMvXk4okqIwmt6rii5w1xMRCDnSI35DjUX2v/oLXPt39/Zu6ffn9mFm0T0salMr0f
pW9t9RIUBz8YFg7K0hzmdlAPHbCljBylMjJzHZCMfMHUZs770yxmh75JJbWVGFYp3qh25eirzmY2
WomW/PVH4AyQ87PdmJ34SEnjsBIYp1rJJg4fSCGMHDxQ8So4Fgt38My6Po01u4KjyhVphFbuo1Q7
WYrO2QLdVQNewMGwcPXN9mcWWCC2+OgyOvT86WkB15hV6laNImvM+MIRmB2zT0PM7vEyyQPS8FE5
p/mjilezWrwNxWJRfFr+f45a0Nf+cSKBDM8CmAB8n+UDNm7KiQWPMJGuiZV04PUW/TjkuYRKdWou
IQoXZvgrervwu5lA46rk4UZz8x9B/bUSb2p/vm2rCxEgnm4f56dHbsp7AF2QhQWUyYgttCjuOpvb
4XbpqC9NZ3ZB16U/Fn6F6XT0ixQV1sBQbMHLfmFG08983jGkrRU4aw4M6McZBUGkdHWlUeyYbI5I
vGaRkUyMcQ6yVRH0z5fwaLP+3n9F0b9HnLmKznUbXumU/ooDiIX+pcycsqBv6Wi6yPjWZvnk3qsb
9GDdnuust/nzyDPnIbUBIRkwA4h50FV1R0tDXlWO55mSGb+XwtjHBhIvFrTXsa1QIdd/3P6A61v6
e+YzMx+6bmwYEoh4iHkohONqQ41ayovV7WFmfusvU/89zMzU0bxXUtZhGFbYLF5RgC19NBU3tfQ/
clt/DyRm1i4iUZKEuvRckHPAWjsO3IVrZWHFxCxLjwRK3SkDo+dxuMvrR5YiOlWlhfWaNcJ8Ohdi
ZtVdnxZRnElTAaK3JhuoDkjkATFroq5iI2GkLY143eH/XrmZcYeulHppgBGj52Yl7GCrSejPddip
sTFDs/W3AmL1j7fPxedUza9w+Peo01ddeMiwQbTo1divagXEoIkSks1RbAAugphTW6GxXGaZjvQN
9zJv4vMar1FzgBrPvc+MEt2irY9OhyetR9+QNxqkqJaWduH0g07lwyT9Xvj6UGNpAScbDNdJrbx0
+l0PaKfZr6hFnupDJplo8lmI+5fO6sy7+LHMgDDAwJ68wTe8ZylawTz/eWETFxw2kA8f5tfFDG3R
KYYprQ7Jr2jVjla7Cw5TwJXYXLO1hd6ApQWduRMA4AKejBiw55GR62vR9vvER2428xasfcEqtJk/
8YIuT3QJjqtCftpvfvJoKdBaMoF5tVZqJLkJB1x3rZ3cNWhoQree1aLM6Ewv34QYSuT4X5eSKP/w
EP3b8qYC+qXllWilQu/4NDPcPNWdukPZofjZ1wZuHqOxZDCfrSbgw6ZY3z4u1wOy3wPPHI0uFaki
TyYfoUWfdV/Ueu+Nr7L6FCoPt0daXNqZd4kTnoswxdJyffg+RJ0TDOyNqVu0Hsg+iHRqp9DsuvTs
utds0mk7nuSekeiafftDlq75eT6VlKrHRx1zbm0+0RED9R5Eu0f3S3Lgpxq6153lgUGENXcP3W6p
lWxxq2f+pwGkmMkalmHYBnfalq3EC+82rqWbLWChbeywXXmInWzB701WeMPRajPvEwd6mCQxbso4
bkFUkVteBfahqFzJ+lfVVdGABy5gkOzcXusFnzdhtC7PtSy5o+ZViKjiBrVd35C1dEW7JYqFq6Mw
FYUSgKiBB555oCBuqedpSHMogYYcHTh9qBMNS9mUGWT0rzDg9zDzcAZVuDh0NQD3xVFzCMifVfR1
WcGm26fbbt0vNYFcP6cX482Cm4wHRdgrA+AVUWajRmrUBGTBkWRlSvNaxh43eKTeu165bVO/R/Pr
u07rXVITW29zNEyBaZoNpxFkMIqP3pws2sjV4nUz7eCnc3XxkTPPNYBFJeUjdrhGJczUHMVunPY7
iK+37RoM0HvE7AY+3X35G1T5j5WXpaFnvktDO67HUkLPuvrWh7Cd8WHQ3pkHsux0p7OlFMbi/s8c
mMh0z6v1kSLl3v3q9WvXwwmc18DMq6elaOHqXXexrtOZv4jFUI5pXCEwWO1+65lshvr7bdP8hWC5
tXMzRxRwT85kGBWi2g785xGmpDnyqjnHdnaIwKrdWXt/3ZwUzzwHIF+/PfzS/Gb+KGBy4GZoMjlr
2oNWxpaOXqzbI0zff2t+M9/D9ZaSNJIRCBWWPDp1gl4Y+VQDnXl7nKtX6MVOzbyPXnWjCyoyevaD
xioAtspBOzLhd8B6EXN1wY8v+Lp5DIQGql6KQkHPOaalt45aV0bcB+btOf3impgt3gRZE6hsarrg
82f/0PWRnxIunQtVPgH7jXwvuqZAhaK3JtU8dESpijNmCnr1h5oZCZC9RkQCG1R/CprkwMYR+/2B
Ni24UglFUjHEG01PStun0U8SyD8pmN+YbBW+ZojosWhAxk4jB/QwuusSo5fQa5d4ssMbwPD1EIgT
l6JlgMpGqrAKF1d+RocDinigUTICUh+kqMRjhWxKUn+TJTHsk7B8bMJsYbOvHNsP6zIzmrrJvGpQ
E+lMKlDUwr8eitg73l78WWPAr4vmwyAz2yBxXBWE1hJ43+NHhAhm91O/q+6UXbDjzMgcHZ0j01NF
0tAkBYyxGR4i/MO5/RnXAjbOwBEJ+gw0cGgTZPvSBekJmh07L4uPPYjWQKcFnQMHvFr7EYIFgQmS
tVWzC5es9jMUDeyZl6POHJ+UR8WQuGF8HGMmjDSV1yTujKGWMdEERVvvIWe4zTycw3QBRHklRvow
9GxzdRp4ndSk8bHqh/WggMgYsCehJat8SFZaC9ARYEbuz4Vlnm7IualdTni226CaTpDdxajymW8l
hlyoaw3H0VTMcDBB8bzkQK5cmx9mOfOLapaFSQQexWOnyeiMlCxJWceRnRTND0V9KmmIbtdqsFCu
9wzC80OEzA0jaA0MZQ2Qs6EPjUqlNguS0GiQMzNRy9qWyvjDG/cgJylyYYHtbUCPl14MgP+Qw4hW
a3Dn3Umc6IZIAG5qjn5VGH5kj9oxjN7VsAWmC/kuUT25KjDcshSfq6R9G4DKCwBLiFU5NyIXzgRE
0a7ffSvS2BTdMUJzdhyBerkIjaQFgQefeq1xNPV0rUlL2aZrEcCHpZu5+rZOgT8IsFXdVnP6zbjW
9hzVdQAIIauw9FL41VRw42DM481spAO48mB/bluAwfKLRio7otB8CD2A8Gp7ZJVd6syq6sYUrlOi
a7NpGpMmeDZieQgQ9JEH7hEttmrXdsGuMba+pY57r+emK0Iz6wFw8xUgcPptCtonWVtwIQsGNU/P
5XrDik7S3fMge1aZJPYgiy0D34NeZiZM2CjyypY8vjDstTfW5T7NE3YMl5YmlSAPGV3+1rtfpawE
kjBYJUCPuT3o8UAMMEz8ewTtAYVRRJHRdcxWJABHBovKCyZ3JRL58DmzQJXq3jAIHccmSDkga63h
gm9V6OTfZqz68+q4cCa/OHkvwsZMV/KIwjiOU1AnIFIzIoVQb7NN73TrbP2fua559i4PQjmnAutc
Eg4uI24qNURbgFZ0I1DvwHGCOs3g6veclQcSRkaJR/7tT1CmnM8tI5n5bBEUVegXMJJwAzIsbVsZ
oVW+1A/oHV6JxKFH5SAAfs+dGvIrodmAUOBBedWPuRWb4D04k1UJwZLbH7V07GcePU/BSpf0+KZc
8FWQf5/4hTvyytJ+q/cjTl5y7slSemU6RJ8XAs1OwEiit3He0Eg1oMTkLJN+oeRz4Ox8e+owFb86
lpeprq4FQkz5PdzsFpEpjxIiNPfsgsYqU57daqmWdv1e/D3CzNmGbVuhBR+HawIOSkbjTL169RYJ
I6BPlkAZC9P5dcwu7Cbx3DRORAQTVQdLHzwL0d3tQ/EPgc3f81Fmz/m2qiuljrBi+URbDGA2b/Hu
Sh9Vzzf79KXOAa8Wg4kE2O2B1dsHQ5nW+WJqqVeLGJ4eJMjtU1O/JWIwwubr7THI9aDi9+RmsSJX
MxkgW0xuKhO6qQMtCjS8rROBGkJwaLeyLagzbBrfkHoY41JQs7R90xpczDHoRgWgQMyRxe8p2l7A
EnF7gtdd+O/5zdwMHsoCWRcMUA4gPixAYN5uZFDN0Ojx9kDXSsi4LH6PNHMeSuvnnKVYSeQpAasO
DUlG11qlrTylt0QNTQoKQQ4vNlxiV+oCX97SWZlZdd9lNZPdOD6mfY4mh9RIE832ldfbc1zarZll
N0QCkGfarYjKiBUTMPAubNfSKrJZqSBv9DwIZEyktb212HnbHojw1WBVx26dNpvb81kcbWbaVct9
EONiNK3njlS+uMpbQRU78geDg/m0LcDQlEUOVd69sV+4bJb8CpvZt+YJQKzAAnlstvkmWXvbdJdt
QvT0LwWki9OcrqALK3NH8BcTCfvm79NNfUKPpjXeCac5+dAGW1jShTMy9Q1ejtWTOnf96STSHlJn
UWUkiRHb9brB68SisQ2yaDyOFpOuk3V9ukUZ4wpYrkB8N2/0RcpNKlQfU6yosgEhPOBnObrqf+Ze
YQbd+8IkrwYvv0eb3zpDA0oyD7XlY5Wd5OiUIwcv5HuXvY1yuIpG6DAP3GrddsHKr67txbCz4yol
gxIzho6cDGTglYI8kreYLF+a2uxUqqVodW1ymNPtre8m2otso/0/3NzXg31NB2wITA7anzSWF6dS
NHkTuVKWHpU0cJgPjj1Ntnx93Gn+oehzMDhVaJKqjmX3s1dGPEpHg3aRFdR8lSiq1bfxwtm9eoZ0
dANoKEYonzoCUtkPBx5E6RG0Rh7hVi/3xtBE67Kn90m0VCaYMW38GfIDYC2DnhCZmk/tAYGu8trj
XXLMX4PCBKsiyLh0aAGefAT/iVNYEtn6wFmBtfZR2ka4fRczRdcC3stPmN2OUVegTzdJ0mMRvnSe
txl16HEmtRllAJeOMpgK9W0KcQX+FdxZZgNC76Le1Zo8yV/Yect2IwfdowBrsezcNrFrR/3yy2a3
KZN7RpoAizMGePOlmvSY8SXo3NIYs0uTZ9rYTwTix4ysG59ZZacv+fgrwf3U+IoGA7Cp8E/8Ax1B
lTYTLMF1xragB11BzHNPnMaani/qhi6U9K+9qi7HmzumjAVeDvLOES2NDBooYGRzwbGUgms022rI
A1NQUo8ksIj6TeRowarEvS8/lCkSE/2PULyDrsGI0Ig2FD+ztEEH3T3TDhr5miNbXYwwQiY5bq3d
oTX72MRQqRCeat/e+WuonQ9zmHk536uVYvDV5Kj7RoxuAUMCpFxaMYskqx6chcuX1q831uz2+DDk
zOmRDNT4UkWTY7aStxwEw9I6eVEMOm3ZVkaDo8GPuuPb/NFblWv9DvoANllFdvWSPgXfF+Z/xQ19
+JjZbe17ZFBZ0Y5HvWnu9EYxOzI8NaSGHgK+RPGN9ldBltxJ0GJj7vcMnGdBApscqhNojE34t3WM
Brfbn6Vc8RUfPmuypgt33XJdSsYCR7mC5gT1O1C3jxteP8fEt7roO9VOrgLZ2yFHe2NtjGjeqnTD
908+MOe5DxZg+ljUzyNYcFDtPVTIXIbiFaT+G5AGQegCvHDdU6IF24LS74orVhTsYI0Mmvmuslsk
evyhvKONfJA0gaRXvlPQ9iiLpVTh0uLPHiTIgyTck3D4Ig6GC5Y7KcOqggdOP+W9bNxe06uD4aaB
OqEOJtJ53xHLc23ImySBtaZWW6Zmm0dgzAsMcGwbrB6d28Nd3cGL4Wb+Lu34oAa0HHGjlk96y+6n
dpgYzZMGZ+tiBH8d1AdFs+ADr9UrNe1i2OmzLg5OFJCRy36eHgUajumvbFJrdyxbeaW+ThMZFNLl
Ogpkw4tRk0fzgiTQP6w/pq3/KzeqsHMjSrPWUKAO0Wzb7HWtWDjd1zLEFx+JmOTjR3ZRwzjoOUek
fupDOI5nyF1Yw5iZlI4TvfU6CO4L8oMhEdmV0SswJrf3ZvEDZl4vqNUuHwhWqbYnhWwoP63lU29C
bgm6wEtF6msvgg/TnTm8mDZDi97d8ZiAKlUIUNSDbTMU0abubFTKTLcLVlKvr5N6rblg4b092cmI
Prnbv08EIvaPiy1o1g9ejrkStzai8VGMX6C+szDI7dOOMOvjIG6ux03V/DdpX7YcOY5k+0U0407w
lWusitCu1AtNSim57yQI8uvvodqmO4TUDUxPmdVTVbcQAAF3h+MsrARzYdi2obk1QhPMBRFpdf0z
1+bCBQwDHT09GdaMu8DfuoZqrHz7z1aLK9IiWabF2GGEATizBSYwSnrbpJvrg/xUjX7bEWusujil
laz2VaW1Fep++PBAJ1gK1oVTNhJculfQuAULTQ0gbvH91F4Dz7U15AJTryd5pS5ddZpzYzerb0sE
lG4CmUEzcfVOc6YIGl+Z7igSzITs3m2JvlG7T0k+oIMMQhMy9XDoSHWQxzFoc1CVwPSXAZkcWpjt
jDdNd4ymXT2fukby5x5Zczgz8xPapH5d3sV4qZ4j2xv7+MmGdACecD0I3/pNu9HyytXHwVNZ/lRr
DfyRKn/syyCpIT0Grx+leAD1AiLyo2vTt1jrXBuaoRGe0GRLQjg9MGg01E0DQtXTvOwHu4YN1PAZ
4d/ANs1fxl9L95FBhp7pQK/Bpq7pgT+g6sHO4CJnviV1GSIjuTBlK5TWHyEVpTeHooJ/B/zIMx0A
X2VnRCqUhPfq0gag2fpj2p4LKQ8K6PDPCoEbEr3XAVnVVso9RE6lSNn3ci44bV+CO9w3tJHGVlGe
VTeIB+dBm7hgOdGL0+BZDmYjnWbw8iCwRbzOzx9idxrADhG2G34IJd+G5Q4HlesZditacYpnvzFg
IOgWqrNCoKHoDYjcrlu2s1fD21008g979tvA3HnpZb00xsnCU1UORQbisAjiEjHsD2zdNdIdkBln
wQn94S7xbUTulLBah3KJgqkm2+mPEawncz4rYfa2ErIi13gQjPdDJ+DbeFzezrL/GU+Gw18XpSj6
Oy+XorAvRhSA5RFNx72aP0rZx/WRv6SL+b1kQ9dJha6fBdc2bmQT6V6D3u90x/SPrNpWZemW1gLf
AmU7Y7mzZmOtDpEaswNFR2mYVdVTXMMqeTC7UE26gJXIWYk0A4aa5eMaPx6noYVAdB1B/jp5NmWw
I2eIYESfNYmOUQ99jmVLm7cyutHS0e2U204ZBbQzbsestDNNAdIRkrGmoYIp+T3C1p1lKtpoqnfS
zEK5sR5nSI/b2eKqQEAiHfr1fw19/GtMLgmWICOAhvhFq2Oe4oFjnvu2i0YcIOUJc5PH61+OK2j/
Go5LhgqNZGsciXrXmgX6qUcqz9s06914sWEOKtgm69Hmdsm3jMXtkm6GoF8XK0jwTPeHpYf/TQ+Z
FQM6CIXgTvol2/HXWKYGJQS0hqCKy1VnI/iJc2135amialgWxtmwp95DsfpYJakrqenDlE+36gSl
AsSBjCm3E0zkFKih4GeGLRteVWPZVJkCmZ3yM15wiyvqJhjkGHryUGGJW9/OMs/IRXoDP1ZBFz+c
K/T0PAXYfkgqmJjFm/5LCVkHqU30cvr1CHZtgbjNnVnFNBVJiSIFFKhGHyA8NfiUVCcIDu0Aidwq
NZzaEgo5A9r6aVYkh8HMA6MAXKwZYJUYq96UvqQjyg9VcW34XWGpesipTomrxvRpUvEiPQVJi9fo
7qxpmadBZwkuUhEEyCc4iF7fydxhXblWq+Xvvz84d3By1kxSmVfLSVoqFzZsu1p+gW2VO031zkZP
UNGerw+4/sFrC8gdHaOSrImpGLDtD5TIN22WC7rHqmgILleqqZZ0HR2WEy6e+yFv4fX1PMoQk5xH
V64fVb1yBvSuq2I52xqcQDUFyuW/CTjedZtBmDmsss0qsT8w+CHVAA+y1hvlNGykxu9F9quiH8vl
11ydVGIAq3TKYaBTSM+9IYhVP4aPiy/MpdO0iFRoWdXLyewOfRtQ1kIp8wXNlO31D/tzP+tiIC5O
lTBsrItoXfYj2llb6H148FgJkI1QmIibWT/f7f4zHs/VNUedEYViYqvsXg5jprAMx6B7G8//i/rr
hyLh8px8/ZiLawMhdCbtvE4O8WXVqqbOstOD6tYSLOO6/6+cj6/788VAcl0q3Syn1anDNYtULuvf
q0KkRfNztISYLVrykKDlcU8K7HLqZDaLkwFprMLO7ue59uxpW5hp2FNUEwmeexRBqAHR4ce5/WdY
LkjnuaYglaC1NsyNX3b3vVKh0CpfJ/nEIjjEUdsjUweOjXQLbWxw1ukObqskj2HRLIflBBG8JYAO
WbTIgdqes3xXqDfxfGoKxYExuVejPu0q2U/n7ZwrQbzcTfV4YnCBsdBssmS869cDanV4tqrVU28A
tivT5jmeUviWEqds4e1US4eUwPLSBqFpkrajVZ6kedzkUAtrKGxeyCPtzSDqcT2Rz1m07COYJNBX
KcFdwGwS32wJlKVbV870VwqTNYnkG6MG2qmEvmUzQQYN3jtKtZ3scbMYqZvmHyl7Axj83MexI8+P
HWq20trYkea3HRzDYURpZncSo2hhTTAChQjuyMJxacJEUfdy+jFKFUjPHaCKMBCpIWROUreT7klu
eUNBd0YP0bC89TMI7aal6ZvavM3txje0e5WBQllVgdabrwmUzpZU8cbiSZ2MY1pqTiWH6QJjEz1+
ADLynA0J3LidIupgyjp5A3vHDc7RpsVrcMLRv9bkh2bZJc2NPP2pVcWj4J/g/DoWXITtzPSV7n0w
n037zVCPTTs4EXwS6gFq4WNg1KPb1Psm1UA5fCVJ8ojmuNfhK83mSZGtwDbq58JO9jNpnlgaBS0+
luhqx23Pv6o6Lm+YfVJWElPUu8iSQgmeuVNR+i3LjxEl77SV3AVqyS2khKP3fCZ+QW30n/vnEjj6
AZqmfdEKTgyXG/76QVxusEu5h3IZqlpzORZoma6Wl/+HoG3LugUrFxm6Dbw6WEYzatgdrndqSHar
3Dgsyl2AqD34SLiQ2BTcDX5MEpfjcdkoLkHmM1q8QHy1Xw6rPTaYQe7as2pPMIYUrCD3Sb/Km8vh
uJxkUjkm9ozpgVy0nq+C5L7SPIEqIJoYdyXgR/oiS13E7QUXZbNjNu7JMajQ0/KUDTBE0+Qu8eys
gdGY9qdqstnRO2lxDeDV0womJu0Z4i2lH5nxodUiWO/CXKOHx6rgK6+BlU8qF8vAi8WqNjQek4yg
ewACQqpAyxM7mpUAUEfgJYEv4FnZJ+w2Qg3Vj15IrU8j4Qr9lHQuf8T6Iy9WaJ4jyOdW+PQFnNbw
rO3Ib/Z+fCwhfLdhIPP0D92d/Ud7a3b1fX4vfAP+KbHCRAiCyqq1+kVyhec0xnZrx0uJnW4VqxWW
uWvOuQ+QDxx5nHyblrC9RhdalNB/oing3RsvA1DqNfW/TNmzDKhetcLiJxpajqs12fhIN1G3Y6Ct
y4ccEk66CNH7Y5vzYlCb6/Nby1yRKsN2lG/JUU5cmHm1b7qrOLGfhtO5PEAnvcYDzEt6hmionxyv
77gfF/s/c7a5eySxZmVkFMM3fQzZUMmxqxDi04LT/ROq73JpbW5LVUxhfUextIDNmvjnz6oqHW2N
Gzyi3mJ69q2Nju7gNi65G+P/06m6mKT2fUNLNNLkafyKnXoIoj4QrfKv9CCF1S4OFEFbTLSia664
OD12OqZ6k2JFTTY68byZVHhalE//7LNxZ0TOyWJJFmbUWWEPIa2x3g3V4/Uxfk4BF8vGpVk6DHGs
VZjJAAGAxZvCwku86DD4irscm6PwDUi0clwWXVq5HgYTmyTqDubt2vJPfRiZtoF6St5QSDowNhEm
Hi51/ysdXEySy3NNlFGraTHJ1ZqrMF/t4ff1ZRQNwGU2GMvGQ2XjU/XY57N0Fyfv1wf4+TvBTgLq
83Ap/sted0lnujCKTve0G/14k4P2Y8KAAT3RQN1Evi24tv8cJy/G45ZsWCIJer6YUbYFeeX3eoOs
XdtFrQeHlu3qQS9C5f7UzCerocf/TJFbxLKzUTRnBmC5ofRSecU9JJytI17u3c5tUOq6Xi8S8REt
q8lFZjVJdNtIMU3oTr9YwbIB+dAnJzUw3NLDBcgXfMYft/9/5mhyodiQqb5oOuZIjiZeiZAEgFMP
ZciObRaA1UdAMfOTsIn/Y+F1MSoXmWXk+amHL+sJRpHFQV+ViqCJv0tDC7Weeg8WwGEIY28UxeQf
jsW3Zj4321xbphq3XlQ6T8zDs17itEfoTp/t4/CkQRQp8aFd/d+v8LcxublqRMuK1sBBIUfpNJoO
sGXPbGO78m+0Sw/jWd/HgUjb7adt9G1QLvmMM6u0Icag0gb11KYNKche9Qt8RgCgK5/7/556+G04
Lv1EUHNnkGEA8BrmfglAglBX3PfoGXZN5VlaclpgI5zY/+UNaA2jaFL8+4WEL2MSObJiWYpx8+9h
kN4rTqlvrn+9H47HtxG4DWNWc6zJczLdwd/Qi7tHgwL9FT9fH+TrzeN7AQ4XXthXot8C7gu8PL5n
76SVbBq3pLibesuF7T16u20gacavSZc+SZbdN4RKuH+Pe6UqfGvA6wxxi8nWHRkGO7FS+4tluiWd
vLQt94txB492KMcr5blN8eZn0E88MT3RPobqUgYjRpKjldDj9n27Wlq347Zb/RHGA630p7lavbtH
z4I7bCY1+7rvH6dVNB+tfic2kswx0P8pmvGExhPE71h1hgC46bClBTYyvwOyxlOjN7t511LDx1mD
Y51+SGkGsU5IoWkwiIzn6BST8ZfM5vtyrp5TGQwnNt912XMhNXjzToJehlHtnEGnPK0MvCQSr4C3
Qm8xQd1kchez9RIN30IDHHETje6/LJClZIaWyqxpJysnG90eApalT1QxbtCW2Nbp4FULmkN9niXb
ZthoeGTPJRj+dXft8qdN93n5pPTwxZTw1k11JzFllxq3+fSrmgyf5G/V8lRV+9T+0MwOPkN3GuwO
pPl3kR2TugKH8EymI7w8naJ5Z1rh2DI9GipzG6N5wDuZU6BpYKfQ7s9uon4LgZuqyx2bbZn6GEfS
0VRvRgluRQ86GHl4WgmsAlStWtvU1PbLCZf1BVf19jdkYoNRg7wRgEMWcpatGqLIuqbfiy38r3W0
TBkPlbJFVJnbwvU81K3BVO0EQj2AsJVjoENXKOGgycfcNrwGbM9xgJWLCSOApfWXxn6aZOxiuBUU
pXGazQ+zLyCb34bXDxcPKeJ/Gd8INjpFS8wYv0yi+2prQcDd9iXq6QB5hQaEeYVXSS7J/DUgFzNm
uUoGwCW0E5manQ7/P/CVIeO9ldoee/tT7jes26lJBpHKP1Gya2EEjP/B9Vl/hb4r34NvFBdDFcNv
uddOlaW+lLKKbbAFwc5rDNgM24ZPVVgpj2b5ohXGRkkz6Gzp1qZql406P+hS3wQkmyOPSfA5nGKG
mxoO7pC2ToSb8KwNjinNhjPP9xRlQ6I+l3IXGLLyW6YnJa79obgh5QdQQZPHLBZ5tDVgkBrCZksq
UsPtpv1UHEhT3kTsZDU30UwLlypbOzP81t5bNdyX1ZwkMPVacAB8a3rvIOBWpM8p++jUE22rQDdv
6fya1Kqj0AcLIJMu9wrYxCqwe1EKwEJebPqg6z6sHmI7hk0tjlX0SXE/MqIYbOzNZO0WdaOjITPB
BCzTGxdkng3V5JcWoEsajwf2ZZ4DJjsgvhQDxVYTXP9OfKJeN8u353CurG1YZNQ9QxNvZbxqEOcj
1R2AoP6KjAa4pa43IiHRnw7EtyG5owpKyNC0LYbsPCVYLdWgl4qXyi8wdvG4/Lo+Qy6D8hPkFT90
GxLNhGI0WQEaiW5Y/TlmAskJ0SryumcZU7ukJw1UjG/JKwnhkRGo5/oFKL6t5s8bSfDVeG77OqlL
1WS+LzpAjaUqDExqMEFVIL+04bnQ7XBsWph720gUltrfmuYptY84d1a3N4bbvDR+pUNyGBsNHO3C
SdLYbVX45qmmn+RN46adXzJgmaJHSUcpM+AZIY12VrYctIk9XP8qPO3krxlw+06azJrFq+6z4VBP
hdJw60rwV72Xbqp3HG5nVduTlL0IL8SLg9gwJlHQ6YLbxOoPDuuc76UODJNtQ57KCKoc3TZ5AUa6
f8w/l/fqhIdx4rUe80nQ3ALFMlcOdHSPZu3lJ9G156+sz/0KriZXskYxE12XQM/SQBCMD736PGmF
X5WWr6eNIDn+dQS40bhivC8aHUQa1T5p0UmHzLYcdng/uf5BeUeFvxaWK8HbqIxQ4YzSKTrWNz2D
/1YalrUzbCsPFd0dMIPFfswcLZQ92XHpHNJj40KQa6/eGplTC0raNYZ8Sz/clNcluehHAXg/Q3Fc
k3B1HnBTH8AU+N+YM/+9jblxuG5RqvWTNA21jfCp71BF+MBuZ2gYYVu9yEF+JoG+ye9F2+fveMMN
u+6vi+mprIurLhps7GIAwdz+KAHtB8fr1esab2JxAPOO699XOFPuwJr1nIOlqcXnFsZQkw3YQhbP
bgyXKxkkl7JAOzNLXCsZQxWO8kXUePkyFE7evtud6skT/ZA76l//UaKNzWWSZZH6Ft5f0omlMuSU
Bj8b44CkouKSx87/a2+rsPmB0qNCLL45P2qr1BbEM7GbkrPqRk94aUOXbkvdcpuG0LGF3j6sb5HW
jQcUFwDnim7xP8704hdw+6yso4HqJQOPQxvckmTeHCFslpkgsax/5q9jczEMt69mUqYyVBCik1Fa
HnCOu0HBM4Auw0q6CgXfTjQlbkM1aLLOcZfbYP1aTtvCZ8Wc/AJIYkntPLRF4SM1Q6HJaDe1EW8z
uduBh3KrKVa1y1J4+fUraqlSqO0wBcjBLoYDg0o/ANZ9jlOrciw1/kObCXiBXIM/nGGyX5Aau+27
B5tqeyPNg8EmW2Bzd1I+h2p0bEy4Mj+ncKxqo/44kEjezQQOWK3i1i2urjocuBtcQiEJULqTdJKU
/CYD5czNVJBrYj2bXC2b4QOfwjq2livNaztYymqa4csD9QTLJ/hS3NbP5toC6E6Jz6gJYfRgwlsu
9iiuateH+fnY/2dH8C0OMHpl8CGw8dRQCeAGtM8Asn3uwHOC6zO4xW7zmKrY8HBBE4z81zVmjXEX
I3OZOmUwrxuGOj53ttP7EYqq2M/ddMtuBxDQwI4UwpjX3X1l9/PvNQszOs3KW/uUJZJfpb8myfKp
jCYHQBvjMgmuSDzznI8qNpeWY70fZ1NN7VNqTV4ipQCXq8GczFupMOH78ViQX0skB0URb68vreDk
8b5lS2kv5TC20mmxwszeqXJAFsGD84/59+LjrT/hIkG1M1NwWUe2SGDi0+aQzcgdVkEHG8hXosIK
CA/POhO+ea3d6WtfkAuTsLsuG8ieSCd5fCRF50wSiASzLymDkymGi1dWN4Mb3Qokur6kos3KBc4G
FryxRC0cRzyiV/LoqI0QDPHlU3FtdlzEnMp20COLIgVPuZ/HBvwpq92o0ABejY1bjtWnUoErLlk3
ijLescEF0LoMoggEaiNJfLXC9so2XZq4kXo/Z9BJo7s6M99ZJTnpML3FzRgqabqnKQ0ihJMVC7Ag
fsoZdQYZttg6oDsxIJ9Agqc9XGi6QG2IM2jw3I5MUDqGQzkbW0VbWaqwe50AZBrGo8wQ1BupflFA
GYTU5yzfN9W+yZU9hEfcxox8uQKSrPpFbOa1w7MO/ysZUidm9ztKfwM6ZLPEmYBDqHXbY/FnDF1j
hYRRoYMX3rldPfsZjY7t8ND37zH7g3caN9IbZwa9ou6Mk57D2qG2DklT7m0IpjUvGrrR8omgI1VI
x7wF0/xd6/B/GixnGJ7z+JB0xxK3fyODaPusYGD05pZfE0gNZvYxGzWapL0DfUwAro7yUP6j2E54
FYV6kfIK/A7s4mj0tVF1ZmZ7ZSmyE7ke7gjPUo5aOlp1hWbqCC9H0vsQBgTqt3MViwaZCH8pOiBc
vkosJWExytYzI3c2A6koy/1/cgQJzx2MI7jkwGsDR7BLnaUfXLWQBB9GELIJD0DPoN8xSybK/bS4
7xQWGAT358oK8u6FmeR+gPT2jFoELwaCyV0vzOCT9D2exrKRNkzKkjNrJW/A+Yuzwh1JH+K0C95S
+JdOLi8RnhdILE2vZZiJnVcxoniTuH24PK9XGm1HbyAI8S7qWF7PR6iyv09OinrJ1pQOlyjpMGXL
jWrdFUshSHp/t52+1RNE5lISreF/qDAzPs8qmq6t9T6l96V+bkCBVZL5aWLAH59I257KpgKxQPAB
RXPkM9OwaJKhMDw8aA8Umqe5jq7+GN3+szPApaFiTupuknAGOgX9PHTswWa+PsKaY/7/OQjGp9+/
FbFGK6vht3amNrSVosiD+eX6qBOa7DSmtteJMqto53OBox5Gq+rLLD4bbPkTl8Bxmu1pyl8zQyQx
JhiJb9QrhWqzAh5HoDXAuo6ZcCWG3mF2T/P362vIP+zzJ4xvQiVLamlR3ktgGc/u7FeeBvQA/FDa
LQRpOwjzQKVnJ3qTFexAviOfZK0ySYZETs18zpKbCWLvRiyIHaIl5EraLLYTTW9IfNb1h0Q5ZKze
AKrnqtYkqLd+7oD8u8DEQ+z3fVgus0b0fEA+gbruXMPI2mV77WYFrcEn2z6IQfZfSm9Xtv7XV72o
aaHinLTzhK9Gg+pBXlxw39pdG+KGl7vKfvWzKW5gJBX06CGqXoneoeGZ4bypfB1PPSpsrPR9C9Vj
odqTIJF/3eEufpghqZU+q8itJiDjajeHA10ep+idUukpStrg+u69nskJ33uumtJkJGris4TGsUy3
ChNlckG/hXwB6y4mNI7pQisTZ37FDtj3JJyBfkFXrQ+0P9bt6sdKTsUdDYswDcCQcYT9NdFZ4YJO
XDZmES8T3pkPw0F36X2Zo4cITTdPAwqsPrUwgAiEDyOCleVBurHUxktbNdEpgh9BORBA6CAEM2h7
Qn+Z2oeuDZ7Wb1nUevEEk00980aykSeha+v1WxTh8bhS3zPQQdeQm9BQJZGrtOWvCU+6cXMqybTp
4Bip9/Kj0lqCLCnYyV/d+4sP30nw35FjxCjLipzVrnKowzQ/qwTZbLEFqUzQ2yAqF61MCWLLeOmW
TmheRuEUroRlZR95vxnMROgTrkqumKMn+shc4DLNxAZTYEjOVvQ2q896//yPjidvfY67W1vL8Xp2
4FmaLFMw/bMa4+sh4OIbDdKgVGk1SKe6/zDjj0XuRd9FtETrLrkYgdBU75cS56DzoPz3FIVjWId9
oL7Uh9W+CxrVwsbB2ky6EttVvqxJWW/WJU3OM/PzCAbQ8FOwoLtddL+VGOD8ZN/rrwmToSwgrLcF
m55XNjVbmqXmgoAK9Yog3aD1+Az2pnmuHwdn8KEWBctgYOCAwrAEPTZBmPvKeBcLLZeD1ekmZt2l
jzU5y6RwWqjFX9+QomP2xTO/GKVOUtKZFDuSBlTaNdldvF9Z8wAw3mihVQHv7vR4IQDifiN67hNN
kDtssdHkSaqgh5iS0s2KxS2zW52G1ycoGmT97xfzS+SsrvKkxT163lbF41Q/avbL9SF40ihfMWpr
4XUxhpUNcjw2aXKuFzPsm8hhJkwU8cw2MxCvQ1m6yeEckeXZJpFWDsmfmR6zaPAXDa+Js7Y4Szfv
yrx3huajseRN1f1GpyWFhVuDLrrgx4oWhDu/aaLNrJfQWHgB9WhrbNgmRhbbRof69+CXLsQx8FBF
w+yIHpEf3RUvlgddp9+AjF3/IV919JVTrXGnOs4SCgF1VGz1XG7R9dx26OCQ6knJBwDQtkSDRbMa
DGDcNpqouyLc9lwNAbadnSZjn5x1dM7xceLCS33bXyvU+Je5sXYoJZhbhSIpnPXvXpk0r93amRFd
Rq3C+wRwXZa5q1AaR/Qhtj6z5VPXavDWqGChBRFM51r1CkDKeYrZnokFwNz4WgM8F9W3LdiAJVwo
BF9VFUxw/e8XZ4HGZQ+FLhxqq/UwvQBSlV4O5NbW2K1K5UJ3OUFu0LkywWhHMCma8V/VqLFfCWET
dOfMfeGKNGLXDXnt23HxylKHYUbBJZ26fvpYFEj+4OiS/A6aFMEYoTpJTMGnU77YtNfG5MJXTMjc
JXGLa28Ch+Ql9mdJ8hU0RqeIfJjMLD2WwiVmYh3MELQY2glzUmy1epfBCwBc3NSDrOjGjABo07Lx
vafq22R3D2Wq5ohO7bYubU9umhCx34Y/eRbKbbFRGWTEiteOHWXzXRogvTZ6xeqAXqHTOTbhCGgo
zGHUGnyzylERGvpOBfIVY+CkFi3IH0vlxVT2agbu7HJDISoNxcQGRfNoFo4cvQ4W7AbHnZmcWrLc
DI26Ne36cfWDmDfmmAQMSG97QxYIh0OGP6hY6kkq9O+730aPP5lLvgaGfdRrfqqc7fpg2hAQSgqn
Sm808JUaBZKA9uwYRu5osPJlcGSGF4Q6t65l3jATHDJlYymfRGn8Ffs4w1siGQanAoJVzSO3I4C5
FDBnB66sM1+S6mAAdJJmz0aBJh9UlgZ4d/TqNqkfOjRnu1RzOgsmg/1hGIJWeSDJnWb/WQzZs5bJ
6frcofZnG4cMQonJBDWM5rWhQK0ZLlFAblW2hDJgbCEGOJzy9C6XWseOznLy3vR46mWASjO/t3N/
bFOPmHeW5icWgarTrtAXvO49SmXkoP8OoFMwQQFRtSM31vSggZ5RO9X+pGeAVr1nOQUIFV+mfpGi
Z4UZTh/fUf12lqajvbT3BFiQJIV3gPpHV4qN0RFBdBDUjjqXKCuLgtioGvE56j6GJlSXj+vRR/T3
udzWQpxWyiEZfcqs3hnbLRPZF4k6GzqXtGTWRXg7Rvt1hgJtIPvGPt3Zrn00Osdw9b2YhSq6bvPw
b7MYWW5066u/A2c2YLGi/GbZlMyNb4fnPmi3il/titvGbUC3Hr0OOweyV4IqStQUMzjmyZxIlZGl
WFnY5z41DxD32IAN6I5e/0CfYpDkYnhOXP+YPEOPL6sMLnHROdWtSkGOhtxf59AXJWjv8GrU4Dkf
QzNXujWIO1NHdejxn4I6iMElMrPpbDyzoe8dFdWmlbaqDiW1biuYoyB9GVz6SsxugGqOiqdY4zeV
20eSQB9Nz9x5+j0ZhVPWJ8O4SfDSJC35nWBsQSVocPlsQMtdLda9DGmC3df1GvqSzufgwNhQ8yEZ
I+bYCFqQBpfOkj4H9YSgBa7n7cbMbkbyXi3dtok3grmJ1pWLNKM5V00XL/EZ1imzo23YvoSk04KX
GWcQakQLwo7BhR2lGo287Sr7tHT51tJir4HqwPUJiYbg4g7MSBhpUyA9uuUsTTclE/XXRZuBK4hl
VvSZvGi4jJW5Nxm31ryxFpFyrKjs5glskjr31ZDJ8bn3Zbe+WbY4zPTZcudAg1SwdJ63pVcJCzfB
4vE0ttpqWVwaaBiyrA3HGB1LTbTfBMtnctGilmqpy9a+66pNIIHGlXlwddOBaqjAIKu3lZ/eW5rD
UgGUQzQ1Ln7gBlkmSw2kUTWuBCcodnTeP9p5vFNelOIxxJLQv66XN1OOw2GqBXMQ3Z9NLioMgzbJ
S4LG4uoQrXZOvKEnaBOiCaHAQ3hFa9MNuvQGcPnwI4N84efyq96MQp3Srx7ulWrb5KKG1GfdOPa4
nenh9CTda0Hl9ZAzcXoIJUK0x0VFWR7UoIOzmAO+cSjqiIjSrMlFEl2p5GKBhw76g+7smrh/wrt0
2ABzkaZO8Wb/AUPPjaF/Kcjvom3EhZdOrcu5NREu0xltLRjsNqIbtyDy8z7GbZV2ttniaTJuznHx
BBEZvduUkpDEuR60K5+QN5bLLFZlul7YJ0qZ00d3kg6cq4Qr0hCrvhm9jov9OOg2RCqAMemXTa8p
grUU4RB4hSR90hK1H9FEViGBGsP+EBqjpbOAvBbV6YHoykOqHWyDfNQtGGHXT6sowvL2cGpUyS3J
cWHMts0heq22ZGciGOG+9MoQZvOHGeTZXnCCRfuW121s7MFsSIfwZ96WnTP0cNvV/dj/BHVIVpzs
RvEB2Ac/WhCbBFGXd4SrCtxrFwpM4JyWsGjWXIltq5gIRlk3/7UtxYUnXS4trS2QGvvkNq4XJ45z
YEkTT8JlbLTupGS5F3zENWpfG5GLQ42KrmjfzGu2V24WFVq1qrvIr5b9muogWs1FQICrqoH2tFKA
zOc+LJlIIEPQqbK4UGTRRG+TGr9BTbcLLJm0Bk8uBsUVecva41SiLVeI3haFu5eLQ7E917QxcHr1
kB4AgUyhUwtloQBqUFMghcmNhS6xJ3nGx/UVXydzbcG56ie36qEv4wlpdE68uQL2kQJ5YhPb0Vrb
jetMUC+IUh5PfKJKs7RjDHip4UDWZb3WpbuH9LOEhv9v5dm+MxunAsd+fVHJT9noaZOLFYf1lwi7
LrrR8uwoGBIsuTVj6ut7DvNMPLKV4aqqhHvlbSUcT7DShCuU4FRASrPFdXac8XQiwduUjijQUzTL
LeJJlSw4vPr1L0u4AqnOxqmfKpQv/fROx48cJ+n61hFEB7L+gIuGZ29C1KyIbGAdVGODjRSMa3hI
4C/G0H0bFsUzhV1WUVOA5zxkpIE8VY2rMQXAgskBlGs8JYwgmAgj8Mx5e86PFLr4LExRTrMVQOpc
n7UgnRMuQgFOb+l6SjHr+Z7UaTDP8CBDTJpGoRyRaCguEMFct22ZDSoCRIhvDTBZxnCInHIDAWmP
+usje+Ljqpw5/7XZJd+BIFw4Gqpp6GraRqcE7V0EhLpkp0o2jvmQ/qJoM6qdtM2L4vP62qpfq3cl
HPHizhM8nzKWoE+Wwg7Xst6T+GEpene2qUOabaP/qdLWq2IdRsVDfcDDErqc4O+7bb58thZixzKM
odSiHzpZhXoY49ElufxaNhBz/3+kfddy5Liy7RcxggZ0r3TljWxL/cIYqSUS9Aa0X38WtePeLkF1
C3f2eevpjpgsgEAmMnPlWsaRLuIjrQZaXQbRuCQMZsx0VPWwy6CuJkHOJdQ9SppjDZieI4EiZu7y
x9qYPozyMS/HTa5Z7hzZnxKRFBeTAE8zoMm63AAIgqfW6M8Z5snAjooCJUqWSiK9GTlqr3S4GxMQ
w9uxsc06+tguRLZ5M+TeVM37kqHqCr4BqWOtG+uYJx6n4gU9omZrWc8thK1yCSIqgzX6ozYBPB4f
qP4rUbdlL7tSC/nkRCNeBi7PihazV6DB4/c6aIMBBGJG4hlRA92OzOm13sUwqJMp60G5i2LMuw/7
TEXTWrLQ81HYRzdmGFYu3kB7tm7jDLUY2r93mNQ2y1WegzCnAyyMxKvCAHtvBMpoJPttBAkAk7mF
Vt6TwnapPbhWAXaWxidV6VK98aUMX6PXfFK/svKURbnXNWSvkHU0zdCKOreJiuF/6iZI5GQwIE4A
WEBKxhm6Nw26IOm7AfURqs6uAX3hDDpDVlE7BoDgFDPKujGhTq6hAW6h3ahhsq+ne1NpdpTWmOEs
jWeG/6WtHBqwO8wgFY7j1KEE9BuWCa2Z+UGu2cHU0ZOyoeCSg1tOy4r3WT3K0UnTdh0pMAoNiEmX
A3cHNRJbd00dFPsGNHecbGJBHoGnNWnRQdzNlYc+DKgRho0qgeCxz9dhWB+lChVu9jS0H1PEtine
LGO0FK0TDFbvK00/oq56TkxQJMq5rwzrFrBqLdYhDQl6gjnzk7Y/DkqyAkkGPuzZBn9I2OmOMiJS
TrFfMjUgpK6csQccvF61I6SIyiA3V1U43LO6DIz5gUGdSwNp5TyMAXgsV3Nd9pAKok7SDrEXT7qH
GfQpPBv9OalsSAo8k850e3nEmwt3Bshh2PrHUB9SGU+ThWA5jKKPXN+bZO6cspP2EXhAa/XUYq7R
dFNwkxLDB/fvlqFDoJrTzoqyVZNMflQ/gNjNTXRMLBU4u/laU/aqcpbicwrUfsj+ASzPzbBnzHqb
y09roveg/HQqEBqROXFSNCsGpXHChrlNiw+P8zRBecGA6BAh4AhRANa1HHnsF9LsyTEVwMe7wUvG
3q2iSRANrr/bNE0loHfQTYWP6kppTXNhWzHqOkrQ4HYFtm9gajj2MJSQISgtmlmoEA+RwPLVDODC
MBfeG9JCV7bP6HlI1nl7NrQPRTSQc/UFcWGCC/Bm14KPVcqlU4ouOLgAMkk0TSWqO/BzXEXSkaS2
taXuMEJ3EmRDkBWZjsUpupN8OFOGca6IuMM+fZ8Np/lNPZF01dV9/IvY5En3Or3rDdkuwhNleJHl
ydqIn7tWvbsd2a5u5YUV7vGnUrkBrBpAeV15To0HcHgLjoMIVMCPbc1My3s076QTqJzcur4bQhke
lzhUZ36bvLT2uyyhksKeDBqJkmABMo+f3CL2YFRyjB5JvFkG4sZ1iloRrqonqtbwDI38u8TmMtJ2
1qa0z4GvXa6bvqeRE1cOxWQF1N/Wy4A+DktK3BblMlBKVavqTtyY+mr53Hik2NwTsGxUOe4tpMVp
D4yQdG/H8KXWHFDqd+q0G8hjkWb+aK7o+FrpH3YO6QZqoQRhPRaFcoRO1aq0W68YnomypdBrm8Fn
E84n3UoR+AZn0CNv6l5H80lL7qBE+TxoOSiN0PlpZrB6oJpSQfm2dcYa7rfy1fF1ZmgFteWqypkf
G8OZaD04cWbgxDtsktRJEEmMbaevwXmiBLeP9tULdOEluE+Ct5aekjDFWNBgrDJzm8UNAmwqSDau
Zk8XVrg9h6ZwlChTCnc3Fo5i/hkxShuqz9BUmUWoJlH7jVdeSwZSoJec2Ke40Vxd/tU36HkXhjOH
BfWjYiL7UinvO2L5tvRriFU/7D774V4x7aBO4qdMHt+aDr1uvEuoYLNFfoR7l0OuA4QvFspNIf1F
kudOWIC5epX/7jPfp5oGibaFblinCOCBtDsyOd729fuAWeRQnb3erEEZI3lW1wjISgQfWOc+cBIt
Kg9kiWcFpIjCOShsda3J9/FoHrtaX90+tNcDz8U6udxKjVoKkG0Cc24PhSdwzNRuDhZnA7y6rVvi
zxiwfVFc5uK9stb+3Db/NcT2w4VcmOe+4xjNPQPB1dJVBlOCY/4a/pExofkKL/1cBGC9BWx/oaj0
rDVK4p8opHqZj6fhn3ofOrJTPcVQ7xRcsatn6+I3caUgrYyKJAVjwtmg8CZ409tjsrm97us1l782
+DZYWVJFqQA0BvqMbWQEiMDycsXTF/oNAF6gVDSLJAaXg3Njq/keGJTk0jTPM+lkWNW2Tat9ZLQB
8gIFiZ5gdYLLw/fCrG4YqWqhr5xs+k19oCsUnsEfJK/LtcDS8l64tSju9TfJyqCFEiwtot39Zt6B
I/IAkhx/YXkQzR18Ic5vWVtOzkWlRwsJSCuVwcZpBfeBAvbZ9h7V9QndvoViYEtxbczP4rnrneEh
fTQC9lRsgdcRHFDh6eFCTTkOVsFMC8j4TXnswUGLIg/4g5dHIvj1ldFrhB3u6z2NixPL+aXYrBQ5
sbHTi+BdB40cupFW6joSCrGLzinnkZDfq7WZUrj2mXjpiKLHdFblX4vuwu3DIzLE+Z5yMhJZR3EJ
RGypX8anoS5AhCIBvv77tqHrrEYXe8d5FBm9kbFdngYdNdcT0FwbIj8T+V5hYDwsuw0DYC5Nn0xZ
RqMInIJJ6Bbytgy3FgbOZBOJZZ7ujRlFNnN2Skty1ekDHSbv9s8UfWK+c1bLYG3WIzjjZKMFVZCv
lBUYsMFwbIrc31Vwxt8N4RtkZdqVBE0q6aSp6qpN59615sLPzKNRDB+RqQMMfrabfa2Cb3boRSmC
IMTyHbKinjqt65DPDUBwscB8ST+bTe7PO4i8ypjw89tNcWd/xL6QMljgrvguWaiZegqJ3qVqWx4X
yRnyMLsN8EsU5L2GL/ieol3m3FWfhKkFoq0YsX3w2aPhRtvuFTpFC0RMmJEst+WGbzQ5n0Tmhiby
Eskbb/rUNppTbQw384b77iDdp4De1PuKun3rVKtaEAWW63PLNOeabD020zm1rNNUkHWnSZhXAPjC
7II4DzeNDiKUkt0Pais4xYJ3At8fS0ySVGYHs1GyTsN9br/d/n6iZXH+yR6pqTANTzMVqkFF0O+G
oN2IPfvyYW7t3vIzLoJaRwErqho8d7Twdwzka28PzgjOn9uL4ZWx/5Ox/r3yfL9r7kFq1jaUnmvk
rq6mgrmx0fe6kd9Xdn/UJskJbcUtUAot9e6cx+OuzuqHontS2nmX2+VjH6UPZatbTkIf9al6ra3u
oGiRr7T6Vtbyl1hFbbdZqCjO5gxtinx2ihEyOCF0EQGYqKIiYKb9HrPadCJNOcdMUQCqayQ36rMn
Wf+v2kIXC15u58W+1lkhsa7FYwG9XD+kKIOhkZinoMKNtzEk4Mxft3f4erp2YZALnNo4ojan4bp3
DS6f5oHmCPIhbvVMPypfWjFX9nLIReTMAbJLEDsEd4HvkxgtycOO4RApGcaI+nfVjAXRWnBM+Y5I
TPNWjQvZOtX5n6Z4Mc2HvhaQyIviNF+Fg15rBqlUBAZUlV8aDzSfIPz1rG39uzgVb+EZlKiBifTk
SF8XDOH4/wE6/RoAvHEd+TpcQ5iVZ5ASOrH30rfuikdTRVGnfUIRcCHR1w8M3zI+Th4Kw8/TXse8
XbLKPpKt6JNefR6hKqwZxDZtlSfTkLIxt0PQsYLC6oUNuEDNh6k925IgWRCZWULmxTUBJohGVKnp
GTx1Rxv+Z5YbT04w4q9agvH3q0foYkVcslCpEkuVoqTnsYE8F7YVPMfmkAeCe3g17F6Y4cIuK0F1
woqWnlOGLxjqL0MvvSpNv9bDDCCgwaWggx4Z9fIRtNrz+23zVx83F9a5OMx0hs5dNdBzFvd7K2nc
EdhajelBoRmeUa1uW7t67y+scaE3zUPax5TB2hiuphj0kfYs+GrXWwsXNji/lmHwurQI4mD0TBE0
NtoawMou8Y3HBR5RB9m2OCS/h19Cbd+rAfjCMBeA2ZjMiZ4XFMAIBR0oZ/byu/YIZCeSdWRap3id
oBZhf+JyiFkDrid5F9b5uKxBOTKvUOnLNsXj7Jm78snyQMPnNMcerTuhVrPgdvD8Gg0Z68kuYC+y
Mq9rEyfUfnXjKDgw1ys+f5f1Vb+/uO92atqGhPrH2aLR51jfsdDwdPOcYay+niAWPkLPzURrNMkC
kzA3JspHNj2R8BD13dFgNfii1qnkGKjwG8NGi+c7cFqO7S+5QGhLtTMz5q1SFMeekQdWq/AjaS/M
IER7xTmtSM6ogoGdpWqmvSheFoRndOehx/cYOo3TQtx2Fe/J/e27JroIXyfmYuswOlTGIVLj8wEp
YfzYIA2HUjv4FTrfPgwosKhrsL5geLIR8QyK1su5NMmmOgQj8NGU1gfv9s5A8b3rTdECRWaWf79Y
YJQn8yhPIWZrqhQMC+F+Avv5TPCayzLjT9aoldtV1Trq/qDrp7htTzbWnOxq0KuOWbY2UEETbPny
IX9E44vTyvk36HKUljkC28PGoGLA2kSg3cfYaOkOFpKaEvM/rD+wmrw0bdDLmpuqk4jTR+BjeUaP
MYrmaVaw+dHs0xjPDipM3kTL5DzdMCUFCzV4uj6Y0Lad1yWayM7gLXIg0mP/KtjVJdDe2lXOtVG0
/caEIEa1vhZoUHYxzuomXEM6x69W5S/6JrAn2EGeuQOaGtLQQOX5HG+Sc/YKncKVCZWvZeYAkKE3
cWtMZJB7++szHRpMi+IJUEabbNoPmB0SrElwV77eshd3pdDpnKkZPlnrk23Tu/2eoPW3FO7HT8Wt
/1jrbCs6JyKb3AOqIUMSgT2RQvk4cVoj9zMLSEFburu9NsET5gs6ebE0I68zKplwA2k7rHRUVi0Z
Qcl2DODr8ibc3LYm+lac0yHqkHSSjkVFwFrEmCazRZX36z3pv16E5+Swx7EyoXD8n9mQ4lwF/fp9
dutHtuoEpRChKf6xZBhkKA0wXY5jAD/lpXa2hUgn1CQs5cW2GqTJGGqYoyPi/dusN4Z3ezcFz3me
qaOOShppAHedB/KSUOu3mWxzCJuY0z+37YiCIc/CqFpJppYVzj99HnwwLrR4lkmusorOMnpGgwdB
rEASFqevJ9l/PyXPymh0kQ62M7iSYp+cwTu7msCYega5dzBvpRXZDWuzciQP4E/xFNP1Au2Fcc6t
WBpt5arEmsMD9FahYiC52qp8VNciOL/gTvDMI1meWK2hLplS5M3WsNLyRpAlCVwJzzpSA5kHCBX2
UcqiQ9geiw66MGx6vn1KROtY/v3Ck9QmDTtJyfFusdqgbS2MqouEqZdYdSOWaZz7sJu0HCXS40CE
ja8CQQgeV0fXtIPd2ivICm3LsXvCiXH+dyvjHiZTk9iFGSE7N3N9ZWsYyrUFrkTghTXOk2g4akB3
4CZLzdZk0sNkkN+pYT/N9Z9yrP7cXo5oF/kHiAninmKpdcpbaCGDzEtfLYIAIrII0XngHh6aXFMj
MZZTB4LYSAqS4f72OkRZG0/vUQ2jCjKYr6fNop6SBXihnwkAOUawPG1EqC3BgnhqD9vM7X6IkYg0
cg0M6OzE+n81eAost6kSUzF1fm6rS+p5tIsJb8NEd1n/pGSCb79825836P8a+NF2sgd5zDHrfbaL
U6KPzgwEnBo2jkpsR68yV2fhf1Vz+muR86OaaU3DMMkAlNct+mvqhhLNHZHydrVI3+Y6Xevf7eOb
TXISKiawg4j9URa0E1CiE63oUZqRykdygAz1bmqfaXentBDHC+PHHKIvUJAoXaJCseD28bwenf8u
nHvAyQZhhlyB62nSp8CyU5fFO7WHdB0T0mGLvupyci9cr93PFlMz3T7JWzNAkIwfqrf0wwZhwOxn
PsoXG/aUHBLD7XaiEcDrseXvKjmX3E+9rRNFhm8cdjPaQNCTcZWRCPbyusv6a4XzwKakdBOVZsBE
Cm2Tbqr+t1ndK/XxmIMi5eP2dxOtiPPFWW1YQ5tgdpJU2L0QcG8ZdAs63dw28/94YPxdE+eGlQx9
9x6N5rOq54ASyBuqzI7ePswl9DRAFxSnKvhKBlcfBUW+637sr2HOMbddKpng77ZPNRhcht4Lpcq7
vbar59EiJgiTgdI2+NZrHNG0AIM/5q0kVPDr+XkwfBvIw37Va0BsDAIXc/19emGPO//WSMq2K/DJ
wqcFMVFu08hlOzDHKaspADpwnXr0AX0n0RW/Dg29MMydfqaFeaxK6lI3rB5zA5iuAvlucbJ3kG51
Gz87UkiibAu//5iEAk5XD+qFce5SDEkxJVGjo8vH9pY2QeitdaCut7r9Lb9KHj9CxoUZ7j6Eql4N
8awtzqU8Any/q5/Yr0UeCt1txNn4UNyFoGIRtUREq+OuhyZTAzMPOEMYdnCJfK6bBzkRJL/X7+DF
2riroM6oGQwZRXaxpWj7sjU5oe0LOJMiuO1X79xfQ3xHVk0Ik8ZqjsG+VzuxvdTUBWsR7Bc/Wdh1
pj3pnYbXSZ88Gnq0Q3nZmeo2uH0clq994zTwswetZbMoyQEqH/oqSBPDi6Y+SKU3zAW7UUcEN1u0
KC6G6orGIESEQ1B06K3UrpLLB3XoXm+v6YtH6NaiOP9hJj24Qo0yPi9yDlXV35sWvZ8AP20Bq4US
SuHEeTb7mo7wPXUxZFwnjOiOZE1kY21DZ6KqoZOA10ai/o5tyZvKRnIyTCoVQ7hVp02lPtR66BH5
dZZDtIwbZ2oGyBvuOy0A5aQxB1mym5THUqudim2apagNrpYcQL55paRkO7Fxb8jFFlI3x9F8n+Kg
maEQKYlA9dcdN2huDc1A7stTMsjyoCgmJctEsJ2hWshO9SH0tIPhaG7pJVvZGfbaVnf7gyhbuPpa
sv5a5rxMnbEUxHksOSfhMrAWpOaxIK9KbwnO7/WL+NcO51aKPoWYZVan50iNNi0mhxRMtN0+TqKl
cE4lbNvYaMs2OWtK7A/aymjuogoSv6Ho2PJXcdHLNW0dSrngLdNNbikKC8lQayPUVNnkppjhq7Wn
2yv5IkL/djE4E9xS0qiDykMFE+pq4RgY19ludkOQTsd+5v57qOV3a7yTDM2hHUsb1obJlWOM5RAf
Y2UexcDVQTpAVuwgKrL+OA2cRS45qdQixrTdpJ0gk+hWMnEqUY1OZEH9/jQvjH6y1WjWTmWDSY3q
d4ipNsFHWpzgjY/ED13PkiLNEXgwQJlrJRs9UNa2PwTFs6EBm5v54nbp8tVvGeTcZUfHSpITrGnh
JFfWdKWvjEAWEsT8CDXcx1mCw0VWk+sSU1UFxwEyvutSAULxUR0PdjRAXa4UbeLyHW6tabnUF8ao
3al6q2ITmQc2w6UuYkHmg1kA8izvARG7pWgLOXendGDsz4evYxH5Ugv1PHBlKRmAA5D01VcS+I2t
6eP2Qfnhl7j95PxFNFStrJHlsNeTC8ptpbiT6zEoI2HLVrSZnNvIURNvdIYvxwLlHV2nNbA0vvy+
8CsUK9FW/kSKf18XjyRiGGaWQcSvnXJAPl7sB516Y7NeIJF4hH+QDd0MABd9NrpT5U78XD3H69wD
sc9J6MAEO8zjiaRYUfqsxy8hRRSgZYsoD4pH3542XTh4NYg9uzH3WYu2tfKsVxsKKTAJzWxzmSZX
+rd//70RIDQZeqaahYbN9yNdUsOkloUj3VZHiFFAKtpwdXUnK6IocW3Zl4a4u5PNPTVJtHxub/Ah
aJ1VmIhGuAg3y3QcHk4Rppe8KvX+Cywcvv2lae4elXSQCoyFQ1sbxHNshtb5tLq9i9du6qUF7taY
Y4v2R4dbE1WTk05rudd9Wir3TZyvLNOAxnvpQUZX5I+uOfVLs9wVSrPGRmjCx9NPc31I7zHo7IIW
y23rQ3wP8su1CCd+LVBdGOSbLYkUtTlrsZNqk6LfeJykULQmwTnh2d2h3Bml2eJjdUd7Rzlgckjm
6KC2TN131B8bcO362V28Fc2SLAed9+2XS1vc1YVvDzs6zYziE5bhL+g4OKUCUUHM898+KKIN5HIV
zY7mCoUVDYoYrZNCLq0f1v87C1zcVSadNBKGcE5Zj9YH5ufr+tdtC6Kd4lzGZA1hYumwYDLdqfVf
dgsZOKAwblsR7RTnL6ZwJDQucdQSe4aYG3gw54/bFn62Zr/7Bb6hMqsTK8xhOc1TCHj6loCiFq3R
OH9MGQaGjHvazD7rlFVXJ6Ik6sdE1mJblU2iovRl2PxU9GDlaqVDWvxknpBeOKUbHRZ+n2wrypl+
Nkg5S9yBqPsmk5nc4UJBKMTpZMAsxnJ0Oh2juj7QNAc52w1p7BBMulkt5qb2JYihMb/7qJam6o0D
ectAoj8UIv45svhd/spZkC8jtkrIgmr9fuXsnKhGPTXFSUcxzDTcJlU8FbKTFQH9c76qQ+gltmfI
qXpWcd/UGx2cHXa56eu1pRfekO7GOHQn48zyV7DhQocvegANTdX7aAr7TfKaRVtwpxj5USvDz0iH
wvusBJOcBXMLOfcW041G4ve15IcsX0G2ddsbmJUoGPLK+J+8giidloHIYU5m6iotKBxKWzQpsQQG
bgu+CdNzWwCJz0pKc005xeTemB7LIcegOPggaLOq+92kU0Haee3MXxrkkTetZGEMf9GRH1zZ/dKR
f4pWMnA3lTBb/1kU1PVvtrjEifXm2A/Wl63Bx+w7aPV9nWxm2Uk/JB9Fi+0MhJyeMCf+ELUcrriP
b7Y5dw50B6HFBNsyKuQqYQ4RIW2vXqyL48sTMMtTX4LpnhWnynwKoeqWaaGfsmzF2GMidwGAcV4G
4o1hZoGNsGWnZA8AclC34UOToM+lpdoqz8AmlPy57di+WtzcqVIvfxm38c1oFRSk28VJadimtsaN
PDe/FZDQQIMmvqvq+k8MDEFY255eQtbM1OuTVlcbdMZO/ZA6inZo4toBR9FO6iCoVD2k5r06rMYU
GhDQ0c4zGUg74mtIQDpNXVvkTWofNFX2xiz+1crbfLAOMSpjlonX9u21XfmumgzhQcW2MDrxQ1p8
modwzGpLPQ2WG7YQj6etwMKV8PbNAhd46tK2AFXV1VPc+Yn02uX7pBJgxa7c+m8muAcp+KUjuZ4N
9SQnkW9a28i8LyQQSaEgKFMJBHf/muVd178Z5N6nPQ2jdlJN9WRV5yqvnaEbBbv21Ufnztw3E5wn
o4BdzFYWaSeNSRsbM9OVvtZ7E+CtylHkDoz7r0nWbhTarwpQ/ET5azfUjtzegQELQ47gofjVzisI
FcrGfU0PYfMZmwTPPYr+FuBDBXVJoazyHhOBRrcjLPS7zlgb7QmAKsmZiLZT88llkYy2OIiBVNAc
5CYEAgbr8fYJ/NlA/r6ZfCoZ9ZDRiyoJlEIA+pHcMykGQWLP8BBAarc812fxTNgXD/+N7eWzxojY
4dSRUAX9AUaoBushS6V1r6aehbMzQs7cgngJSX0SR35cMickkq/2xy60vQHhVM3ewlR2EMXcOjlD
K8Ez5BrzDpupeURMcFMGxu/fOXku673OhoAViR+CrymUoIcQbusMHFUtRrvYXaVFG3Tl/WzsEBkf
xuI9BPFRU8dOa1I/GTcqpYJx3SvvhMujxeuM10rVTlOIDa8zaMuNz0Y7YQC3DKgZQUtB4DxFxrgX
uhxGcVr3uJtJu+mLeKGTghjPoSk1ZxieBUdJ4Ah4fhrQtTStTPFVl6SYnVM/upf98D/sA62nBlaL
CbF43Z3EU92idXKveBllhTDp4BKUCTWQFjKQbDtBDHruvSGKvNsLvZLUabJt2Iqu24Zs8eCyOO6J
kQOJc1KLo9m94Pw6WfVZgVvztp2vcsWPa3JhaAkfF1kcphWbONVKFRIBVhWw+JiVhRspRynfsH6v
heuwmdx4CIxky0pcguIRU4G/pwEitzu7ve/LDTHBddOv9DGFjneQtcyRcuoOjSgBuJK7f9sSbv/N
qAXRf4cw0/rZIwtXmeYru3S1fPVBfoCo6Z2ojn3dcV1sDhfZlIpRKKcx9VR+RqDg24yPmYf4AwRI
2K0aZ5lFFNXdrgbTC5NcpOutYVSSGB8erB0Q10Mk2BrDv55EXBzyhREuurWaNdaJBiNhHXRd4eQY
TZgEeAjh5nHxrdKhKV2j2IyrCt42sLB88TqRh86bvGlTnqJA9L0El4ZHrqUlS7WhJ8qJDgpm46IP
I0keFb1YR7Oo6vI133/j3vCwtYpq7WhkqnKC8P16MrZjOu50qe88fbTMnURLacPofAdqmu3UMIjU
Npi36HZRC5GjuVZNRPtnpmiO0VsN+P5k2zGZ9mTU+dNUP9p19GlAfXRqQOAne8WYxC4D3qLvXswm
d0z7UBjGa1QY/4TMXNdafNfE8vMYfiZj+DDngd4S8DDoExq84NprJwo451No7CaVHJEnpgSzIFGU
HGw5Bs1eZq+aIQnXdfcy4XFakodWkxIQUuq7uj8oCqbPq/3Q3UkQfx2p7kzx3kx+WfTdkFKnjO7D
Tja8un2IDYzohgKPv5ySW/usfvdPdpcB2cU6Fb1T8BF+kXaQADnQ5rYfXNzcLTNcEOsyO5Jjhley
3BwzDUIpomf4tabf5Z0jnKPtR+iG6HRQoezuFPtmU0CQ2frTBfRP5DYrIU/DkrHcWhDnLWdQxvfo
b+MBe6g2w0o6wtK5AZHb4IhclmjvOC+Jt50RyX2vIiWqoXAFqYHwn9tf5yfV9HeH9VUYuYhSeh8m
0cwk5dRBHn6L9/8OtKiIwoH8J0EjZPoNdnh3wczXrUdbb+kuQWLhIK6MCz8j5zq1rjISSaIqqq29
V94r635tg5Ne8fsnMdH0TwgWt27Oh9bdlAwWRLpOSfqbYMQwetDbcWstT/UpdwfokFG89RvgtdtO
dvQQ1KHUduRS88L00AnZAQVfmk/gtSghCu3g0kNIlZUtko8HJXqO2xIl/Cfb0JxakdwMVH5ZcS7M
h0oDY6Ztiioyol/BJeuUsUouJbgECLBAHg2dWQQXb7xj/ujLXhqYr/+aT+v7Z9A5J6RLWV1EoIc+
SVAUmpv7ORNxUX+1k2/cV15EqS3w7qqRxp8ytbszmfkPHbCfhW06NK5cg75XI6iB7ddYPYBQUNWh
n6FlThVOCXhd76EDeUjUjUlPSnWekPJJeeIYSeykuCdgsnMktQnGYtt2iSPbxwKUezUZQQT7OEn5
2uqQrMAt9aDID7tfWgcG3wXlqwRzLDtGfC9Nn7R9qSZwUuhtwGzqFFAIapoHq2mR5uyUKfIrw/Iq
ywDl8SbLMT+QqMg1uwecyedEOs/RPkfap1mvdb0b2lMF3t4JgJRY1lBYnBylfAkn2yHFU2JpeGUW
O7s6z2SjtoqjKKpbhnPp2vWwMGG2sztLzXlg8p+hjD5vuxpBvOEFpUpigsG5XOhviexadX0yKPX6
ePYbsNKqmNQcdA9qhv5tq9dKY5fRgSfrw1sfcBOmL1XG8E6xnWo/e80fxUF7ymUOgjh4sMGg7/az
kwb/RSfnm3HOgXembCVJgtBEio9ijB3dOiZqJcg0fuprcJeIe9lmU5V3ZTKrp/k0fEovBnqYYHyf
TSfbjfDcJnUZhsJPIsTj8uNvXSzOYc+TWtayvQTC+TThuRPGn9Akdg0mANVdKxRriixruoIJg59s
ExqzrVzKFTwhZtA/2NZaiqzAko/TOPpM0fEE2xZK7DayOyS1wCdeyxoubXMOKooagrFGGcWO5AUS
OG6S41plb7cP6bWrcWmEeyPpTTn1aqyhqtDS3dDtNdN0zEIKJpYE9qC6JqjYidIIlnbN2ysAzek2
sRWCssb3B6COrHNoSySoEdQrq+rdEBFIXg3plxa440+iGVMFqF/eQ4XVIXm8GjSgC0rtszHTgE5S
oGFxEhK+8mNGWtvYolLgtdv/rfbOhfnO/j89hgUw2w5+Cn34HhQNLWSMoa0LBwCIIOp4b8029m0x
jPbKl9UXXDnBryA22K+/77Gk5VUxxOAj6Dv5VcLcgVP39ruE7l4+QYHV3EgTcdK5gkPUHaMcHBkZ
fgRW1ch2avx11hOvQR0/f9EpcSMDNH4ExOozWEbp7EG6et2mk9/GGEKPTS9W7U3KFL+LoTgKBQKJ
BJN2l8b3CtAGmfmuhLt+Vj0U7PG9MdECLnolYTutYF4ENVIyv8Rps+qBAnUM0vROU4jGXa+BX75t
COc0xrYprR5DtSfVAFFi8gdanH6PtmodD54lQfZN7QPGGletZ3fsVddA3TYxwMNfTmBwei/VwwCa
pE76RLNuReN0L5fHsaj9Qijubiy3jvNv334qd3YKSnVSDSCiU1j+oVMzoCDrJ0b3obSPsgw9eSL9
ieOYORoh4wNRrbeMmZZPdGyxDqElH/K8yETs6gQxhieJAp46h5AJK40VQUPcmO1dO+r+DI5camuP
Rs+2NQgbVVV6t7tNaW2sssZ/lWuNKA6pX1hVbTW8CDvl09Amp57eElKiQj9CaeLVxOiCOxN1X1ql
G5vZSZcrt59w5MvaRs+wb9iWGfohl7vXvtP+FHApzQSemUo59HZ5pFAxa1BVBSlMGOd+PP3T2vbq
tpu74nAuN5QnNrUKY5ihgyBBJWNE2csMShHnp+h48USmg9GaUhiCpUmpTBTezE/zf0i7ruW4cW37
RaxiBMlXpg5qqVvBkuUXli1bjAAJZvLr76LO1HEb6tOYO/PokqxNpJ33WjW8JfPNbpHbqvcaPXW5
EkzWvk6ZXyZpZFnDdgH4XGoATlBJfEf9yfBKC7LN8sUbMbOJOXbfKWeJ8r1gV/7YC8GupOmc8C7G
XgAEeTsNpq/PdlAB4PH6lkv0z8cdPwvvUgzSjohYlSOvum3d/5rmOjBdK3Kmk5KgMAj2BCbFFpSt
bb0HZ0KtMZ8KUOusGIr2MX/i3znATxFS2qH+NjAMb3YbJZA2F8ikCuZMtUjfaWBaRLCMxtiRN1FX
Pdfc9Js6DZgyB2SqUKK3UK2nntUUfjVYW9VsMFMY1snT9X1f9bqoO+CuOCb6z23NFW2rWccDRU4V
ep+QcJmPhvXcgj26nMlGifPwurDPYyGobp9LE+xsWVpWHS+QRgoWjcoEDwVNbDoNuUHCYc7DtL3h
eh7FC5EgUl9UkueiBQMHz0JxiDpDNDD0dKCy+8YAkvWRBWb23Ma5VwEjeySHoe+C2B2iVgOSR21v
bPzGjCkJXYfGdJfQtpfQYYpHgfWpuOOdVpYAwhpBphgjD129oi/C11P0J3LD2GpNfo/03ktvdl/o
FPsu+cLN11j/7vInWm9V6+viPtnqyrj0SEs9yGZ1P2TGrWOUGtpOuhAsFcds0oHL6z7VzpQDfy97
pcDCN9IHAlI19YYhpqIl8zKQJxcHW9+4LdR4etdYskGYS1eFuKalaeiKx0cJO5iXab4Mep4emW3c
UPoWYxQ9BeNVYrGQlVxyVy7p4HNpgv1NR7MtY61Mj0r2vesf1YpKFNtnoDzcxXMJgtmsHYsYVl0A
MxfIosijTLvpp/qlv6vuzI+RZx7Ym+FOI+CxCZp97bc/5FSZl3TB2TeIlgYc8UvKY6yywxyvlm1B
VJeP3Vby7C45COdShHSJbinWlK1S1pWqKHyaB3DtbUzEk72JwHpX7qUYHpduy/l7E86vTZiL4tWH
bk2f0p8gfUm2KfY1BprjGBU7vgNpUfaq/v9RHAUdIxzrwNpOy/igHF10f1dWB7YhydW8FMeeq7EP
NXdmNyYrNsActSrNqN6V3Ta5+Q9HzIQACJDuDqb3rJOxu36Klx7E2YZ+BJ9nQsfCpZQlWJdZpRst
fjGACXtdwqVc4x/rEmx9a7lIEqzrYofijryvJHrLbh24rEPAoE9IqtIApC3SvMCFTPUfctf7e7Y0
rmQOrXosLXU2bg/KN/WYJ8/KbIRlCYjydAhVnUY5h53g0imPy/vq6jB/mPjRxZlajrl2izXwPIBZ
vUONDyMKH0yj6m6dyDEIsi2yKtWlwhgW/Fvm+k1nC+4W2itI6irHlW1vadqjw9NNot04/J13p9G4
R5yGaKKnfj+qD8Z0rzKQHzlKcP3ALzldlg6OVgv4ABaC9T8/w8SsiTnXtXKckU7uDO5V/GdsPILQ
4Jua6cHQpb3HACh0XeqlNAn6K3+LFVTDZI7FiD5eEGMqxXHlSKnYXT3SH2aF8Klj33sdDzdBJMhR
FffGmkg+4FLFG5koA/xjqkkM21y18tn2Ky4ZOxCBrvct9gYM/XFUuGqyydgptuhBi7fW2G7cbnzS
4yJE18dTaac70vxqs9FPrBeER9FCyg3vyt1gxNxrErqZ52kT97Tym2n50c9v1zdNYijEYiMFE2Pq
Oll6LHrU6J3U79lBG3NJk9WFTNm5STQFBeDk9tymq0lcKMI3E6CG7Z0xQl2rkuVcyrj8Icn48wgQ
ULi0KZoUo066n/rscfAy397k29oft7Ls5kW/88wAipU3B6RG3IYDc7TWwRDXjGw1tNMyquHUWaTb
lNbWRnfh0N9ePzXZfgoXDY3MudHUgOWflzZUqjK0LSPK6RQApNK7Lkq6o4JvnSqIIMflw53RIpN4
ANsG3fjiK+8deJNkOVXZfRRUh2WMsaKtNwW5Tb8GDR7QFP2OpffXVyXbQEFVLLGWu0aHgzPzx0yZ
I7V6UEt1szLXXBd0USWfXxHBbWAFigq04PDEOvVVY3lEjBdaz6Frd4GdcKRHtB3Xs4NVFV6s3vEK
kXkZDbkMpfKS33T2HWKBrdZLao2OkxzrOvtim1VgLybaQL6AwA2Z65ZKTMDFRMS5PME3dJRm6bmB
g1yrmenrwo8anuIN3+dA/WkjPVq+VYOP3AtKTc9r77F9qjRP3vVyyQyff4egesDbUM0JjZNjSY5T
e1d3MqgT2caKGmdK7dyYoUHdZYoaJ/UoO5CeB5iNDmoqNXLr94qB9fl6BBOvW2qnVBiDXedTPQW8
lyAQ7CugjpR2oGVP1Zq7Ue0A3eAoBhymOpc030geqFhOomS08mrBfR7UF9Z8sRZ+spxBVvFYN+3a
KgWlk8VEWYouTcHsWXl6OuwKDjeiANm25dDDUIIXVAF2DQdGEDgirRjgS8SCT+HKojmyaoIrXyLS
9RQj0UD9AYNSGwjczX5vzaC0oXsXZdBmNLdTl29NBYCSSno7pZvM3Wh1f8vBSK3QEd0vzzY4Llvr
Ph7LzTBQb9CskEx7i6CQiS5tc94v3Nk1c77hSxW2gC7oinvDbny45btsyTe6c6orzD81TyROI3eq
NiW7tVAsTYm5mZWfeeJsh3rD6jrsjCJBEbaKusLxS6PxtIJ7zEamn8w+BiqeSfwwFk/pUIWaCR1e
zhHmD5D/mTvPKtzBj63sW+1mhldAM1kgnavblvvJpH8rKvZVohklZyym5uKisiZKYcTaEMTa36v7
bE83GToejFBX/CySldolN5cILyd3YhRjbDcBE4br60Ps5/UC0mAZtYFE4RDBNo9zkzFwusHXQccI
RSVDkcU1soUIjwNOrqHVCRImCx3QIXyTZ/YhobKhL5nhJ4IprpJZXawKN7+ABlefV86bbu+AZKx9
VIJ/eziCQU7UOdf6GocTq/e19lam6E+cZe1EEqsvorU5uU7NoYNNUpUDt8zApbtCRXO1+nD9akuu
gAjaBlqZAVyw8C6Y9dBPVrSYMo40yUo+egjPIg2XNWqnD3SV0IUIZH23+xUrXRjnr9eXIlF/IkKb
PZkO0C5XAijMaQFedsq3RjJtUIj2avvQj0t0XZ7kbotRs4lpjJR1eD36vNVdd6dmzKv0SSLlMxLh
R47Odk3bRm7aVAWvTAOJd6KUTXIc99po3pYduRmafFNl6a1l3DJUavPZRnMEZtLc+bEFm6Z/fZ0X
cyIE3BF/fYGYduFE1TRuw45+aL/n5AZ9gSvpUR0ykHuHVaQHeUhXsHSJ4Mtq97dgwSHSrGToF7Cf
fyTtlkDz1slXD62jyEoAHOdVtlLj8l39LXD9oLO7GpMpo1ZtJ8ciq0w/Yzc10srpXPhueRgceg9A
SBTsDtZgAnMlMV5jG01f9uixJvMrtNf21ne3TUHRju4eOyj1JCSkDVoQZyvxwWz1ULcKj9i3qY6K
n1LWgc1Butk/YOzqravJt35AMDb/IMPetSRx7cWUw/kpCjYlTXqDVutm5juyB6vsvgERkRlNt/KO
vQ/QXtETsQ3LNg0L6SRTzJPXZdlzjdfJsdLiaJ3EbG31PV60eBOn05eOlPOtZhe518VOjJkwzNoZ
JZ09vRg8nafbVAH8bmUCtqgvgnjq7tKWBf3Qew6x9ahuBgK0aiMOkpzcJHy+N8EtX6Oe3qkxSDmA
HUWH8B9cxfMVCUq/GcH4PujQYnBf38qntd+uQK9lufiGTwO5kbl0E8/lCa++y2JjpkafIEEUlX2x
G/tQH74uRIYKetF0ngkS0+/LaOljU7UJHvcc5hiN6W+HLZT0ZqH7VN/K+6ykEoVwq1WLxcmKD4m4
Dzzx6uOwBeZuRId91W/l6fCLge35GgU9kveaiRa6DirUnwLd19AI+APQ8ZhgABxL4pfz38gOGJcs
67lQQZcA1Zr0zYzoJ3HB6YDW9r5ALTdF8iN+ydoT77foxVISIMrOey1BmdN+nRioUMFH34PzSlO+
W47ztLinTrm1pmMz2QG3zRuHTX7WgR6rMDeokkaV0XwZ8+bgJMNz3XyrliYP6/rHiEGU60/gkrk7
X4+gPzCQxwbajvBJzYg5+Y3efY3VdHddiOTaiyBhpuUOjPc4Kapwzyxmb+mhTgkNKkWTPWnZggSn
UU/7viF0SI7sax+qYbWPk8h1PL4hp/U2cjVwkpu/MZN3IUo730dBk5ARbXidiX0snXHbvS8T2V7f
Q+kDE3SHkrOpKZu/HphC3sdbZ9cGHy8a7+tv5PIv5RXOliQ6kdNSjHM2QuA6j1YlnvOufsl1lBCc
YIyAbRdqXxCCutXfiJQkr0z0LjEhVo3Vqky0pNiWaO1nicQLkS1OUB5drmddidHbY9yiISCPT038
yLUHA+t0aSG7lJdcnvOtFLRGvjBLqwkupWVm9yNqMY15b6dp6Gg8KPj3ur4hJpLt7uAVNbxcxODK
JAWskn2E8NSNrq8dZuMVohR/MH273iIXGHQhyv55xBFSycbuLzq558te3+qZ46U2rLEwGppgwMWI
XEzAr6m3wl98B45exUDQJpsNkWgae/35mUTWEh5nLSQmHUjv1TE09M7LeO4DDDi4/iBlogRFkwIY
0EgV3NHY/DrGGiaXHM8kc6jXpuT6/A+j4wK6z7SJ5XyUfc5WlTALrLRKW2JEBI3kuaPdVV17Yyr2
c0XaTYr+DCsebit3OdIqAUsTQfl7KTdu9pKy1G/RKYd+x21XTKGTharDQ0OtNkpd+xYwOOepRF+H
utVYiY6RO4eknk7C0a081CR3hfZYJSASjtXvtao9Xd/Cy7r697qE02rqHFlCA3mElNHtWBZbWz0y
RaI4P5OoI9Syjd9SxIOKF0BPWBosgmkF+fzMluoup4qxdwvy4BJ0fJA9QLj8gbPnpuaIutKJeaZm
+5aKvr2Vzqzo/D5pg5KpfjZhNLJK/es7cWmk+4+PFOwH2pIKu8+G8khzejPg8o50GxdoIKy2HP2k
brlhDI36QOkjN5mRRbT6YjlzUMVzwMxjb23jfvYrZTtXmA5k+O9p4TlZjPkZdHTSNa5Z2bo29az7
rLkpmoOiE59NPSCwXuaFbzAhtjENxS+U1lc66ul15tWa/bCkWlQq9ZbGLcb4aBElhc18YnHJVbj8
mn4fkmDd5oX1QwuUWIASgG13wKiN9lozNOURyfz4/1BK/5UkwlbpStvzlMLnn970Br0bK1s2sAYi
802PLB8jNhI9YV7yDEzXdHAHHdUVqVBSupgWW5Nl4Lzd5F0WxjKq24vP6LcEcUUWS9WimXHB81rd
KzMwAfV+p6uyYuPFIzoTI3j4pOqSOl9QwAGyA+DaNF+32SkxbCAHGP+gvGifiRKsszGPtdJiPvKo
5ArAe773ybZxjM3MJHI+UJ0+hbRnggTDnOoJBjBtVh4BravNymFucwxDa6CfbHQ+heWMl6ho2V1v
N6/ukDy7Ne+ClAFfYYmnh0WtV6vNAr6AH2t8mVC+jhPyy2Zd46mouyObtCfdyXIRCSS5s3eW5t2m
5r2SuWiDmOYAhGFKNmE7WQdyxt6zB+NtmbLD3POfWTtIrqLsoqxX9cyOlLY91sN6FZWGBzXZqZhA
4s7bdVV22VE929P1K86kFNYYt/OaSV2tPtaQ7Zvt5Gt+uc0HxNSy9M7lB30mT7AitB9dx82hOrvA
wXH9Z/w08+MesALPSGQF6H+UYd9JhQpGpdYXtTNnLDI9rNBJjnYskZ42vSFEaQbd/eU3WXvtqgGv
XVXBQthDzKm6hrsKKlIZy8KW7WZ+SPi0yZvnpIIe+0ezAufvUNDKWqW6JkcZBs9jCQzTjchs+5Sh
fbfRmrtuSE7OQjd2G2WZBgIwG8Nr2dYhGvRqb4eMKhGPMWFBUs2rsmynG8XeGMlTjemIDKnFtpS8
Z8kFF6fkNQ3jJg5e29FU93XFg5lvGy57RRKFLnasKPFko4FpNdWOcgOAm71q/4MS59m2i90qccfL
djRRMk7jymfVErQxDbrOkHhGF2dzzuUI2m/OZ5bnhCP4R06zUuutpffPba9nXqlmt6Y6PrBiR+J3
A4P9ZnvbE7rRu1+2oURuUTwttQ6XQ+eHppEVPS8mp8+/TNBUKF/M+Qocj/yVFsXPY+JrjlcVQY2R
G7/03E0FzJqHYowyqT6RHa+gvrKJ2AvNEEKsiFIjRkpqaVx0Ae8PWdT/ugQfzuCZhlR1RQXCHMzb
0sYbzJRo7tsCu0MxATRi/JbEpU8Kx1PY9OW6br4Y9Z4JFrQWjQk4bGpcLE23A9Agek7KAkyy9B0g
Gl6vy5KpyA8M/bNVZtPUN2zBKqmNeVhv7T1ePS3Mz7DvfIf21X/raokYgtlsGc5SKskRLZEBw1wT
k5FjSi6H2MSSx60etyXevt6TgJVfameQPMqLEtBEqBsGxhZ0VzgiDWlhMy2xa2la7m0HYZuMsllf
HTXBkqABHJEkokkbsJOCI1fPWjXkfCqPzUCfwTj0ghFd7mlwYA9srvZto98i07SdzPygUXg4mCew
w1TLKs/R8gg8sLGv8DjSu8RXquxnrZK7pp73ZGAr1Fb/cP0eXQJIIAY4gSwVxfF1nONPf6J2FYe6
YJjHAGgS9RmZPTdr3hJz3nYVfUP8uI5Ydze8c+5pW26y6bV29Hd9QYWw7ZChUovhVBXL5A11ty2M
A/quwLyyvMZah9ljpt2YyQAeK6o9X//wDzX9aZ9hcBxiWoZuigQbrmE4gJnu6BGD1WGijodJI49F
RTfMzE69M/tzbX6P5+7XVHV+m205oT8zGz4ZpcavoU43temGas4DlfFnu6VRh4ktY/yaY4RIR/ll
GtlhRsKYVt1h6b9iLO8bBtEjLS+/TgtU9jLSr8oAHCnXuavBPgb2oM3sztFcDlteNCdlML8qDorR
OOjrS79ghwlqmsDARxOqjTbcP4/M5ohESq2nR4cmLxbr/Jrlh8aRdQh8PIY/d5gQHXcDUFK65pgi
lBTpdTVJCtYf1bl4URcX6AwaB/UET2rPsAHg2bYqMNkT09zDsc/93mBxCOjpXzPwnUwFSDKNZWP2
titodsgn59lqybFtrKCjrm/U6l2VarPPTLPEr/SlPxlOsQdf5wYDVjzorDlMOu21n1vLa2i7J2b/
ZhbI5OU2WB+L9qTaQHacR6/N3G3W8E0coy3LLp50le7cAWlAzcFALNDFGOBx2sJL41tlItFcnUqj
CHSre20rAGCw2bY8BYxIBJ1y4Ows5vmB9Ghab+fj3KjIprXmNtacx4QNYYEx7awu00gzivI9660S
L4CD0t742XdllEzlr7lCRZKa7eJRU61hCMDdPhOvM9OHpNFeHWvCbD6ZEyBdoTtOdYZwrhm6POKD
mm7RLwi0gvQFkzGBrQJdoQRfgIqp82SIhrnxZ/N2LhDvGBQqoehtScHiQjqHEGgDYD6qSKm5IolF
WS4pUIC16qRZP3AMXk/avWK6PmgnvJh2YL6ewqHbUfuVovOBDb9o5uyy/iu1D52lB3b+WA/lbQeo
yBF34/q9vzBA8efHCQ5zYeYNBWdJdRrV6gc00r53rK/gaT/aRuNngNfMDaRclGyX8AF5GvZiJyTq
SXezADrPlAK8rjGB+D7O9spZHZEzE9zFVKV5huukcvdkWEWgOcnBUbifJwZ2y0i8hajIKmFAbHnQ
QMjW9YPX5rqXu2kwqiRaR6Aogtkll4EGfVIRtqtrBjCPDROlZEdsvjKVuqy5Dhq4ZXEDNwXqoL0E
uaOG10/kkzkVxKw/P98BUmlzXmn5yUmSg8ZbdLWNX6+L+OzoCDIEbVf1Tqpril2c1k5TxElB/Uj9
4gM5Z/kiLyJL5QkB71ADLgichmBg/sDSYEEe0Vtzt5Z3wd3HPFniR3ZUggHO7KzgBCkscDD/SlC9
4/D30bAicXw+13OFbVwv89lRtdPIi6FV849tZIOv030RAvk5mMJ4ecw9EDDISxSffCFBqPBgZ5e7
zTy6+Wnq0YjHeLF4Hd9M+aGdq90cg8JIzx4LlGL9lGP8icnQXyV7KxbZ2pFz4jKlOKlsMwCEpkTf
42CUu+tXdF3FH3rgz1WKHh86kLVU10H1FVfDDfL4Hi+VG55+K3vDi5N9n5WY8DSC60I/5QsFoUIS
r2jL0VH1ODvl9dPaSF/NTWiPhgfoLomkT2pOkCTEsW2pZ7qh4ILWer1RSQ1PCgAAEygywBjA6yGi
zJWIlJ2boFe0pR6VLDXyk9KEVrxgvCfKBllVQCZk/fnZi7DUJmXWCKL6podP4eyJ8Wbx79dPSaZN
xJJZ2fRt38V6Dqr6Zoe+jSykftoe1m4s7XZGQ3wqfemymyEolISmmUEbKOU1Q0iKLTuhCQzjk31U
v6B0EbjvqQqCcFnSbj2Ta69AUDBlUSoamjHyU6MfFCB9jICNlmymRJ3Ygjrplqpw6gX0jgvYtYj1
iisSNmoaDUzzxrw6FMN7ZhSA17eALSHFWlnv+ZUFiuZe16k7NQArPY37eqeH2b7wQVkGoBXUNQLg
e0vewEfkdU2eEEi2qdnVPaancY7JljUhx0BsE+ZAd+nQarGA73gGtauXW5497Wo5EKBsvYKGydGo
qXbgQTr181HBoHOOANThUcxIMLA5VMDrAyppH7ctSrs3K3bBovPl+ol/dkf/1D0il1bqorxqUAVa
buozL5uZuqXVvJns3ncyxNJbE/kVpcTHAeOi1crA6O5agh4zYgJ1P1m5JdJ2awKaiqkPFv+R5bIs
rkSLOIKqisuhLYwGd3Lk8QqWmVctoPRKydX/PHUubISgrFiemWrSF+mpqfugAF1zqY0bBgQArK65
qwF4H6cZEMAV14+r+VapkojPwLjV01Bz0UfFl5sYNJq6ven15Il17Q9lHABlzaPrJybRAo7gPekZ
UwfWOMWprEev5GjVub8u4BLH67lr6wjqzeniuJwcaNR8pwN422dBowMTHI+xDR3wIiISCIo6ROpt
Ba1k/j+gDv1DvqDnEMxWhl5AvVrGexa/Z9qbZIGyLRS0XF45SZwzMz+N/hBYIFLvFJDYuv7kA+OD
AdXI+yfolH/eLxFp3bZGV7dKrGr0tQgYyes4wIBmP5rcrK2a/4iq93wbRZT1NBusQbHWd+NXz9V3
+jBPwbip7m3VG7Z9tDj+8L1/Wr7lhdfdyznzrjs1rroqvzPjj7Ei3k0UAdLcq6c4G0M9Bqmd4mJm
tfEqQ32Jmym8frDXNYWrCpqiHJQ867KqONnjS2lv9BGwHEAIuS7k+uX5BMwyOJ0JvEdWntT6buJL
gC7p4LoEyQN0VeGJd11W19SpyhMmHL1v1QMN6Rj2t1nlDx6I3fEEu1uUn7Q+YL+20v72696NqwrP
354ypzRYWZwW57ulYhZ7cJGg3JHxG9pc0H2BtujpJ7ifAuKWHncpIKp/8PGuoA+5akk2W/Ytgiro
G2uu2x47Uag7wy63Vpsh7O88WktKVp8rNn88T1ccaFBLdJrUM4PvASgOxQPUgL1XHuyHNqI7M6qi
5na+UQxvsv/dnRUhKzIXc+OpjRVWzeT3Te45LfiSZ76R3CnJTorjEnOfM9uKcW2BlhYkWyNojsrD
mkB56JD8C1cwu8Z3qKeMsp2VvMqPevuZIuiAisNdjRanJpgCxUPPPDp33Ps1Mua7Zp9A94FEx5WC
OUge6kfgcCZ3AeEZfCvsLJvfu/SJWrJk2eqe/W/3EQiIf2o40lCdTjoErO4jv6+QMzE9tD7uu78x
vSBbzbrLZ6tJRtLUOmZVT9Z0k3XfCvOH5IKs+vjaagSlo3Z2xuqqKHFMfenpIQcfaBvNUbUz/DxM
ImmscT2oR0OTsKLajNtqfdtL6Ze7/LQS/qXBG3tXwjxIwUU6+eUDKFGOsZx4V/YaBL3SaqPl1ECI
OmlHZ2NH/Eu8a24ssD6jKwiJGiXQt25AZTQJspcg+B3F2NGmI3l5Snfl4Klhvxm2+YuZe23kbsB1
vbVzgJrIekrXfbxysCJLVhNTWrQjpAKbOiiyX0v9k+iA7s3e+7yWaDPJmX6U7s5uKdC351Jlfz2J
FRJ+HeahkayXRKatP5z5MzmzNWqWnaTlib53ladFKzZMFqaPzdb+5hyn5/ymgE9VSQ5QEiyhxvnn
lR1qsM8VGpYHuMsH9+jswTmx55vlwALwNu/04/RePhjfgVvxyw1UyUy37BwFdTP3U2XFKe5sae96
8ghOMNCroX9LudPaWmJ3PxcC/jSHYsuuoY0Z4B2gDdasyopJxV4QEs3MtxrE5HxXhuUtZjpMJrMW
kpepC2qoTqe6U9UMes4bQ3SO+Ao62u/YIxCvB3RegwYSqNvebGwLafFDos91QSHpMegs06ou4QJM
gXHAkB3117E+DSgL8w15kChciTbQBR2k0ER3cwKLvHocwy7eAIULYYhyV/h0l2/RkSTPvV++Q+j9
dU3TAcqJYEUQRee2tiDtR/SqQqMGxsQStjXc7glVewytdzvJIi/v6W+BwnFytSBKlyzZR1Jcf55v
VzYA01Mj67sudV0v28jfwoQDnNuiz8EKXJy6YvYbbZsTWcVWJkE4s5jXvC8aSMjGL2WMFvPhXbJh
l83w7zUINkK3llJd1iRfG8YbtLczhIkI1t5XKmntVxZJ2w8lSxK7b+t6BEGdSorTECXb1ut/ZcRf
Q+HVI6SPiuL1N//vWfUP5fLfNYq0uFXBSgyLYRd7o/YX4ElZBqbNwM53fS9lK1vv5pmRGA0rAWw0
xIBmnGKiLjNkVDMfkPOfbevvlQgGYZyAxWTpZXZK9edR+VU3JpAzDww9Qi7Ab9FuDB4ztrHdSM+f
inRnK/ct6OESc1c0+c8pR+6E3Cnm/WgVh6RvMT+ghui19dEQjb8DoIAB1TD3mA25z4FMYSBHaIG6
kw4zmtuZr8RIyY3GZuntt0pVfqE9Niin92LRX8y+QCNj7LXKFFCz2o4G/JoBvQSoMGck3+b9kHpu
mt7FCDcMYJtZbRfkixpJjuByQvn3Bq1ndH4Gep/oWTvFx5ln20artp31a6ydIKPGi2bnd9UIzBo7
uQXI556zvY4Xa48zWv+10FJetcV5Nsj40JaPGcaXpyndImvDMUlvlGNQ5O0JyCUoi28nFs0ZDYgS
P+V2f6uDiWfI9XvXTG8AULGnPRScgn4kjXwDPQXc2UZvUPHPb/WRSyzYRbVuQr3axkqFK7JF2GAm
VLvcLE6kvlsSa0u7p8Rkkn1d1eane3cmRNzWapmNNFZRsp1v0uTXYJbPtWXuU/7l+vldtBdncgR7
oWWqoZrjjFzA8mia/Q2tMBm6EH+plOe5PV0XJtu5ddFnd2UqqIJsPBbVppNXlvPJaeGGx7/+gRQA
Xv9lAj/4Rs+kOKrWkIWi2j04Wzp0T65F7ipdsm8y1SMsxeyNDkiUC1KozqZBiiRZpLhYF4/mbB2C
sQOW98grBXq7BdGeFZkhOyKwBvezB1CavXpwMLOs3sR3qaRH+XN/vKC9BRtYTU6RKEqcnMrd+Ow8
YyAkWEv3oBtZa9yyotdniDhBnGAQqaPmdHDd4qRoiceLfI9/bWww4Q1gShmA+8ddvoub18UdX6/f
lPUvf3pkv3dY7MYetd7gGVZ7srWfDbFqL8tLPzc27ZxuF8vdOpl5Y2dE0nv2P2Kb/15QsT/bVdqu
KAgW3K2B+LDjG0wT3RS35gl0Qs8EGKYGukE8WXBzUaWcrVawluugYzc1SDBwoM879knpen/k93R5
u76rn9s3/zxQU7CZTZ9+8OlAdz2u7SYI+2/X1rEIfuERHfg/CjgfOjJu5Ed2VHbtD1MSR0k3WFCe
BIVMNsfY4BF5B/6RDms368OxNsmmx0gyRi426eb6sqVSBVXa5+boMhh6vNeVQLqMOmujm0G20Z/G
KD6CGASA2xgWAj9JcF30+iCv3WNRGcWYzmcxJBcgdjbQVWi3fN/Se3uFjuO4w+z7dYGXVcRvs/Fp
ZqxUh7LDrPep0J4IGIyqufXSqkTE0Xcn9A/adRYtmBKekiwiMQd3xTL617/hogb+/QmiWzuiSA9S
axiTWdvVA2jUZxL9OwlC9VgriFYvCwx91f0wFeZ3rSJxYC9H4WeLEN7knK7wQe2cnYBLD+BzsFvP
1AMLgkeYc6IO86flez2SIG3LbdInAdg9PaKmYT3d56lMQch2VHi3RWtYcdtqxQl9u74Nv7JSG4nu
k4lYf35mm820AgRNj5s60sekeFaoRPdcfoRnGyo8wpm31GoYBKzBjl54UDzl44QuRq8OR8AoZ7qP
plr1B7uVFXUuqtczycIjpEmG3MIaZo3O4NVp+r44Jz2/ozVS/v/uXgqOAVBMuklRcE5Nir6exAzz
0t39OxGCC0BLiotYYBu78UaZfo6NhBTgosY62yzB5nOKEDtJUSsd9AmQAlXYpXXY09chS3234WHG
TYl6ltw80dbbw6JMkwGnBlRKUUk349AG/2rPRLM+1nlRN8iHnGwz3yojBZ9AFV4X8RlNaTWtv/dN
HLzSZhctV+rasrZbDtX9Cum+8h9Of4f/cH3un6zKmSxBHQDsfEELiJ2fujd9vw4tZl/0p2TXhWvC
N//C/4+0K9uNHEe2XyRAEilRetWWi9POtF22y34hamvt+66vv0e+c9tZdHbyThcGmAG6B44kFQwG
I06cs/3DtQmxIdMzc4iSKjxhzHSVG7U8gP/SnYpSvfWgSAKRLPKKTNThovPIsPX0vbczgYDyLQTz
A9kY++ZuumshEeLMNzKgquze/DRYVbAhiZcOY4n8VPEfajy7VsX9pQAePaJYrt4H0IACOVX02M67
VlkksWONf9c+qhA7Gq6ZZcWw7GTSnHag+yXN3D6WBUPZaRPiR1Etdrsoc3rSdTCnJQ/DSCWnbf2h
1xYiRBCuWrbNCSIIWEO2pRF5Rn1aEqh1gTW4LV+u+6ZkOeJUVRl1WRl2eO2NtopqxjYpnq8bkHwW
Q0g14pCN9WLg8sii5tCgHGgrPplb97oV2TKEbGMifcoyk8BKE/mAxOjQorpu4TLi7iNoiBRs2VjW
SMQQBJNdpTsTkn9y05wy1ISZj9xlhAylC377X9mTrOZ48TF3ZllwOdJ3pprE8OxVxy3d2z7ZmAHe
x5IVvvcnrjieITieHfUcdz1u32wHtm+33XRbtIagHKn65GZeXzrFMTo232MX4gletV9+AQYT3ZNX
OXGgbLdFFjXdXvQRB20NYt0OkgH5W/lknvTdsgfJrt9tkr1ygmzpE324/pkl7moK7qqNnT5iOglP
HUCcwDyoaLfLn74xTMFb28yMp8SEkc7TsMHtJvRBenuod3kw3piSN+N77+fKZxXHPWw90VvQvayO
iyLs6GP0jgT9pqVO9xjhmh1c+tV8LA+T357ocXGhQB+ML+V3/Y6781bmzJLoJjLxRkOtrWWs9AR0
UxdtzNdqjO909oCRI9lFKLnmRTZeCAYqUai9b3OxU/3WDf1um2/WjnV/LDa6xHUkmZ9ItWZ29sAI
xiAB4YIQTfajiu3A6necPHW6EUDYXRLzJGm5yNE7t2TK2xjfVUX1WA9YVPj28qa0skK47OXxTpN9
9rTplHK2+VqxXZuL2ev0CB1Ldw0CxK32g7+ibwq3/rOLSeTrLdiSLRPvslOSv3VttMerTdISl3ii
OP9hpH25ICfFKTRRE0MtJ7I8izd7lLD8bih31wOLLC0TB0GiCHgRdYY3Jju+z320R1bUjXrUNitI
nOP2DUq/lqzx8mTPx90hcvjqsQoR0BqlMSCeQZbRYpLfWetFJrB47Sn1ss1/rXn/nsjjvwjBCCo0
vX5/CJu5orJqBhI+Mw5TFnmsMCQX1T9cDh8mhAdpGalKHNpaeJq+Wnumepk33ayypmoARggn8qdN
81B6za0MX3g5y/iwu3rU2UHol3X+KxrTE093c5xsDLuSPBVkFoSrvhqWpczT9Qo2Fhci1qEhE0X8
zDwhfB/hlk8nnKw4xPdJDtWBg0FzX50ImvfM73/wQ+1BFSi6swKz2Yw3MhjRZRQKZsn/4xwiZLAj
rZW1y4BQ0jjWRr1fcRKpr2nQo6b4DSsKLd8pG/pdPVQQpZWlOP/wyvywL1zvM+cxL6cwQlph4hBO
28pXA+50Gzlnr9SWcMuTydS6qitCpG1G0N+HCJr2bbQdfsln6S4Xps/2VXjRdlXe0UxHGk8343OI
aeuHDIq5N/MT+GOc8cQ22YOZu8viDxugi3ZsByDKv3sZfezt6ttnp2MmBrSVRpwOpSCebT7SpnEk
MfTylfdhQogtc1qagIEU8VoDe5ghGwBhBHfZGndjoGzMG+g+jkheZH0cyaF8vx/PFlZnoTWVLZxW
ix+U7skuJInDP1wNH8sS4groe6NGpXg7r8AJ+i350VOQggDq/r+KCCBvznsgamT4icu57odZIdgs
eT1MWd+j3Tt6+VDe9PHkJqCOvv7RZLsnxBso0oJWIyuiEweBUZR+pdEgcQvJOkSUYMpBpteAbeGk
FQDUGccYjflE1k6WLEOEBxqMZ8BktPButonRMMyg1yzZqDX4fE7U//4eIjKQ1i0PVzK5k720jtp1
B5AMvGQrZ3GhMIzTF29LVT+V/Xw7aVAvLgfPGqLpplYxaDXbLEP7BQo0cw1NlL1VV9tUP3SNP5Hb
OX4lJApoy48GV7Z6+602wyDH7GRhFhAZg2gq4SgkR5pdu+Cu/tGU5l2isselBs9QX0KltKOLU08x
2Kz1pnej8V6ydsnShfi1QDO3bBK4YqWBAzNf/GRU/hW44WN3hfCkNVXHQswnnNBzNcwjWCeW7u3P
ViGEJw3E68WswRENzPmWPPLzYZQkdOtpueYjQurTQ0S7VBqwfy16HSgQ8sUz0pkzdHSbwa2Wn1DA
9qYok1iVOb8QoLLY1iAshNBugbtoAi1/J5u3vTwL+3GDiZBCBuaLlKZK+A61Hy2vgtTYADQhlLrv
7F/yGR/Z9Sw2+rSiy4HkyqKTbt3ZQCTZSFbBn597U8e9OJq29pD74FjpQFQSbszx+bqvSIKW2OSb
5nmkFYPH1xDeTutfTJ03NZU0I2S7KsLVhl5TMl63EdJ/LWh+dsfIGxxIb7l0cLJ9+N/r7OB8aR9f
kQg5T2U1zdBZHeBxmbfoD9nI71mfSLbuMq7izIoQLbqSdKpRq+t9SYAeqTf6T/64ogssWVFZ4vjv
9MBnV3+M1gpVcYGdoMhasGYzaTI8uMyCEDPQjeLAZiMdH8xnissXsI3guqdJt0uIGTFZCb2TBTdw
VgUzBnUn/T4vvtvA1GnWG0BeBkB2swxvuv7VK5GKCDEjH5VWa9QekSqEFhrba0niJyiCLDaRFHpk
loQ8RhmtaGkTlOQheKxYzcZYvodj57JRdkPLni9EyGVquiD6NVZ/BIRNc6xU+TmlA5DdQJ94Wt57
81JCVXt2Q9BHOaOmB7bZ7Lg1G+D6VRwzGl9n5a2uymBSY1+Pcrx2JkiV9s+SL74esyt7L7YER4h/
TLWBvV+PvWL4KV46oOfxYlB7QH/Flw7ESKKZ2CFUjZijHNWvA5uq2+3WYSnMF/jFDXVW9tHyKH/z
SA6O2DDsyiEe2gp3ksqjLbdiR+tmT7KPsmUJgcYoTIgE66B7Wee/AEPN/QJM46NreUA3ZUCrrZj+
2djkqiSllS1u/fdncWdgS9+xClEhTWN/7nwQpUjWdunQQC/XZCrouxg4vH63MGsMEwOVHZ1aoMPS
EuqMSeQo8/yaa9/+xS6emxIuBbtkCwMb0opcIIFiOeqT/ZIEttv5s5eBWuYHvZE/bi7t4LlR4dPN
JY1IEwLePJLuR7awL4P19fq6LqVi5xaEb1RmyTySAs6R7Oo77abZGuhMNLfSmsWlw3xuR7ghoOlM
jdCEnXXYAjpDvrWrwOrbolsQBq0kS754WZxbW/3mzPMq22ytgVfxKe4O5by81B17DNvEC6l6o9Hw
tluoHxtoWgzB9e28dNbODQv3RZxPzVTRGjlm2btaO2E+d3LMrJe8NC5OKJ/bEW4LRvshVKZkDVXh
AztWO+gxfEch6DHcK+iSk32/i24goxiC80j24r5Ypzk3Ll4gplYjm0jXmRL7CK0rFpToskH9yyvu
9EcjyAAl5Ifeo6VTok7TjI6Uxe1iAfDsN4iZJypFRTTaDV6yW/uRfDW+zs/6s32j3fDD/KNRTsp9
6KIafVQOA/kXYe3ctBB0spYuhJh4RC/17YRkTQtbiQVJWBMTUOQ5dVRilv7EQyhA65j70td3nlHP
EkMSdxX5D5Nc06J2xi6Sdl+GL3mNKJp+uX4kLoIqzvdLCDGjkpQxniAhIufsE5CNcY+817qaTegt
r9etfWb7RPJ+bk0INCyx00otUF0DeQb0s815E2d+AvLfyWF3w37yDXeizqoACQpD4GQQ7Vy1hTY5
Wheydvv7hxJTmPMfI8ShIU4qvDT06BSj7ODkFr8b6OKFpN+BssupDUzUgSdhVf8IwfejpItfQ6/U
WSiqE4W2Ae1UkNR0p/D0ttJLSFK9TfkXU9MhkwiS5SFT7vqwOBl9/xRZoIyzAhBc7PhwEzfg8u+/
ksKaZY+xNYJdW5IQ4doxyvsWXJMo0s5+va9+Iuasz1x9N/4YPcPVb5L7Rg9WRuDd9U97sQ10vpti
0DMtvkwTgitUCn5oHpRLjilYQ5CxevkrSFEC6YigbLFCpFPoPPKG4XzQTbwddL+fvkzfQ9AiTavC
oTf1HsDg5UP4yE6yFrPkaIrZbxqR1qALTI/GK1P7gHSto2npg2RPZWaEYGaMSlNoOY5L4w0eYvk7
84JXvNi37U7fQsZg8//Q9Vk/1BUfErNeo1I6C23fNXibG77BrLsbvmlglcC45wjBN6TbupM+2ifj
RGROtC7omm0hpSJmV0xm/J7wxA8E48NtYH5tHEzVSiVhJWGcCoEvDzOiKXEZn3LICrAlCiaW78Ar
vFUz6TTK+rOvLUsIe5Gtj6lq/Se/UpzIhUZiFNQead4Jg9TvUF257joyzxFimzJwAyQlyAJoG7u0
m50m3lUz8a9bkd0eVIg3uWInicqxsOmr6q6JY/mUbhR45/BL3u66vCYb45agzoaQnnDe0Qy2u7zC
8HNlA5gcHaDvAZSjxAXXz/75U/1tRCQiMiuyQGMOo90rTW+S+W1TepJNuxy3PkwIpxqXSjrGYb5y
Scz+SrCU4dq1vB8rz4iKQVZIEP1bPjdo2v7f9tk6Vn6Wdket0puzgu1bWfeJNz9VRwNJmB+/ayrO
X8wb/Sa653f/pml3blc807SCBGsFhgUS+m2pe/gNsh39RLn/nlZ8LE04yzVVh6aOMfzYzXd5utzN
lB1UXkENfXYyEFRHIzQkOduY3JZM5V1srJ2vTjjaOk0SaJvGSNJSZVeUmMKaB/3J6uPDhCFKheSu
3ZtvBk1ckkI/pt/N1RCUoQpWZ76LZThgmWsJxx7IcCNiNYCdZXibmKmrV8y3FjDXqsDvR8n2uifL
zop4+ussM5QhQUtFn514qZw5ocF1E5IzbwtZBa10g4xZiCpFVu1b+ssc+Vb/NyXY828oBJa609vU
XDhIVpRs2zPMBauLpL1xfR22KnA1J6rZKHOugMxwOepZBbJi5uhs+XJ9t65/flsVIoupL13bqfXK
h6w7uvKg8GBktmOiW5mHkpLoRYjMx67ZqhhPNL1p23zF9aL2OAfVbuVsy15CBS0Ovz58u8t8V92a
odOGkofRdb/7RJ62lJOh5hqW2bWjw43Eb8G/fX0nZd9LiCgM8P3UAC/2qSx/kqbZai33ijCWeIVs
IULwMPuwS831sunib0q5Ny1JAin7+0I4SLOGF1oBx9ZiY5u13xuTS4o561/45+vyEx3aNBSKRSKw
IS7Z2zLdaaA9NOtsn1eSa1lmR4gDfa6UVqfhzkz1ybX5l0rP3DIlbpndX//wsi0TYoFJFd6PJfjd
DKPbdw20BOfNdQuX8+v/u6zwv7/fw3afg8hAA4dFCTlsA0yiJOn8rntZrBlEDBCZspXXP7MohAWS
pQxsXBEy+vpLUtigE6uCIh6cEHDEqNL8uGSSNUqOz3veeJZrFPYcFnEPNh5qVU7WobrcEScxFf/6
wiQfSyQxI2FS4+7H+YnT5s1QlscukrjDxfbmWZR7f/aerSQhqU5qBsdr/clbEevadm1wNv46CFs9
tZKIIIuq7/nGmT0jtXo9srvkRB4XTOH1m/rWAL8Fppw7QCkwhMvxGqo29isukOubKTUtRAt9sa22
siaQq6CzGnrZjgXr+PrUwPTC3BQ1DV/3VOC1zafrpiWn+/2XnS267VlCa45EIoccMBCz7tAUblU3
Ls/r5z8yJSJ5ooRh+GUFUBArezXTfN8rdDdZ9rZK9S/XTUm8U+x/9Fw1Y6vpQS3WQAgmAmgmUnXZ
R9OvB+BPiB6FFWG9FkFWeYK1plY+5YA4Mnhn/ChL5WUuIlJ8kaqahqQHAJ1n62R461Sv7VsDUMN3
IEl7cFHnxFm+1UH82mxkbWzZUXwvLp55SWbNylJX6PzXfnNYya8gueKtygjlDjoWj7KX4D88bv8O
1CIdFAHWyUgItnaVyIbkFIjw1lEGtil86K/KkL+Sa0Gk9sqgDaWxCS3mIQ2m5qhNbFdBMz5C5h41
XdBTSYYjyRVFPi+jGLo4TVHmmVo/Ibbb1oArMf1umUAKIxVFk1wIIvYmGXkBVUx0G/tW20T5falB
ZBO6Lnkyb3BO3Lq/KciuNJ5obN4Y0OmOFXZKeeLolv1y/Vi+h+wrOYsIy8Hs29DnI/yoC+h+OqAv
CQY3fjD8+EuyhaK0vZM2ryWnVGyIhKVBkZbj4xrO7KJN7+Zv3PuBB2kgl5K8CDs6u7JERM48x61i
r21rWzvpoAsqRgvS7iA3GNNtH4JDrX8igNll4R0YLSR5miTmic0RVuvKQtZwlM95kFOfDTKuVsk5
EbsilWUV0bLi+PIWeGcjvivyn0mNEvc4bPTkm131kiVJLicRoKOQpVKaBO7C8tLpzHGvKgU6Aekm
N2xJ2nRxDub8063H6CzELQVLyDIb+ck21C91vrW6G5u1jt4UUFKAJh00Nxcs2xwxLzeaQakCzBvP
t3b0i2uxm6ujjM5mTXevnBUi5ARKYUeN0tD8VCcvaq/5ql5Bq6I86uAYbhq+q4qfiFmeBtFgq9Zc
axmPrO+P0D0BVPRe6/YTGTGYC/1bVFavn2OZq60B7myvejRpombp81Ovvo3zV2MqJXerzMDqiWcG
8MqMin6u81NkfYuANJ/bL3+2gnXzzwx0GudpzfG16w7A/SV3+kWS7UjCrtinmGLDXjC9n5/iVj2p
w005TXdmIlnG+61/xUlEaA5fwNS4hGqOi3Ly+of5Vq0ds3aqx3W2M96Xt9TrQR+h32RP9BC+mtt4
DKonWT9PttY1Bp/tZml2CzfNOT9RfsqZ9Z0zpMtNKFms5ECI/DyzMbdIt2DFNn+peXlL2tClRetn
VeZWKQm0JfHmmf5hsUXsVugFFOC7Qs9PTR35pQ5q6imdNh2tIwdghj2xyeuSxm+99kTp1iYMivZs
z9m4yantjWERGJH21EayhFC250K8MgmNk8We8pPag5/bULeh0rjtzP/sqIuT/9CLy2hewI2bOvuu
aW9dN0kOiuSsi40MVZtpV0Du+BSXw19EKZ3RRpP0j467KJnaNYs2hiO+4VCAtJlHTtk2/nUTtuyD
CCHFZAaF1Bo+yDRTX09s15ptsNJmmMSt+7shVx+yqL+xUm03zH3oaHX9U1nUH6qi7GrTrBxFp4qH
N0u5n6G55PYWOiBM/5pn8UFNMI+QhhiAgErenlATYk9msTOyOzvUb+NigZg6sGt8MHFfPWRqkHSn
onsp6smJ48INjWNehI5KnrPx1g7ZjdFikK4b7npy3+SVH8b5xsrTnTZi1iCc+Nc6Gh3DAoRGy/cN
5TetlhynNt0uurGhPNksUeyOwxw06pSi0g9RSL3R3yzK3ubyWTfxf+ZvRTU7HcmCkh95fjez/jAs
rVcp0MiaChRgn/oFEqLVUVPLIG01yBo+9lA7TMtXSr5nxPiKVQGEFxm7ou2foauyTQ2IgDOMmQyl
W49FECn97Zyr+7KX4dUvuSTeGFSDKipVQZb4ezybcemzqUAJspnqGxsMzsyUFBsuOcu5hfUXnEVM
numWnjJ0hMhkudR+LnQdBDL/YmLh3IgQInjR2a2hwUgNNIL6asq0CWTbJGQoQ9n06ViAKBhCxFyt
nAip7fVDdRHOdL6ET5kGiFKb+j9cxMlrew/SrvZ2urFDh+Hx2TyY2+Ytf4zu7VfZpXYRznVuW0hC
MnuIwTQCWEWyM4LqMXba+/a2qjwNYocJpntxx+0LHwCZAqyQk1ts4mPbujJU2bqJ4g1//iuEsJLp
SQ9NSzwWNSA7ovpt0DdaNt53rQTActUjNVVsk5RtyQym4vmgQhZwzDb9cjeNti/5nmu98x9XAytC
PXQ203myQxRmMDvT1aCfwBbyHmKu6e1S3xlt9MCb3mvAATuU0+66cdkKhSxlTMZBZSoqKL3FXZqY
h6a1XTOJvOtmLuZkf38xrFGIHmoxTNY4YaKebiYPs157OwtWFYHMY8xJ3VU3TPM59AtKr6ud+kQ2
NFC3UmSpbKuFELM0JCF19U6ykT/0G8VPwUEBsl2Ay2Q1hkuZ2fmKhUBTt6EOxBxWrO6h4LE1dyPI
nbK9rE5zseN7bkcIOKYB5suuRUW49rMdyLe8Va0oOvaoVRzZ/bqL0ZO0FnX1AOJzCiFoGqa6qy3k
Duv8Zpw76R4S0OHOOurgkwJGF/DmFWPVSxKvd8qZa0dFCD+Uznanxwx5UZp63RL5qJbWOf+uK8NB
r6KA1ZbfQJe4IvkmN9ttMkOOp8n8fh79Ng0y9WdYvJEUeI2R+JSo/oDWd6zuqkTx6Fh4Va0eF23x
enpnDCNqvw+cWU5ONBRL71Oq+EbB91WpbKvkmM4PVRw7SvKQGScwt3jmMn3JMtNtqOHO3dK5S0ue
C+gqQYaN+YPZP9bTdDDj6Gmy+n0TJZCOwZyyjoy9UlcO3eD6obtYWTp3DSFM1qNZTaDmyE/WLVSm
3x1jwPy3vls5Ow2U7WX599XLD6wmQi8pTG0rG1W8RrLe3g+YMutsSQXgogVNtwxVtZhNRLaarK0y
Ghrwdp7/KsZNpMpoHFfP/eRhZwbEgMj7IR0zRIhavVea1360D2OnObP6I9J7ScIjsyUERTK0jPcl
QkRut/sImjcgKXgwrHw/pjRoi0XiD7K9E4KfGkZhDFkTRAqr9xW+6QxZL/FymD/bPSHomfaChmWF
+ozxGH9T/0JzL15cyDVCIsZ29UdAP/DOSBUnP9jfQHb33G1iIOlMoBVHSZb0Xlb89CEN1YTeM65U
ZKy/Z5OTsnTAgLbdncrKm5qoHqdIkVGW0mpIZNLuUS2yLVpb+1xHLmOVrpGRxCmiadq1kZp6pd1/
pUb6QBrwXdWjC6mywUumCuKo6kTdCEKTlQYB66wkjqGDy72cg7qg7U2SdEfFRnYcTtUPRZHlJO96
9sLCKNMtQmxIk+uqKeyxUseRGWIA6ziY35e4hZYjSx2F/dBUejvqfY94BkbB+AA97oM63y9QHjRN
7S8V7Tpd+wItPTAzD99SVf01hZw7ltYEC6S6PHvmeBkd8hxkBmo9bZMp9rqufFXa8a/OKNah22qb
DQtkxb+2UJ93lvqGgIQgM9woZNStTeV2WQBXiQa6o5x8m9kQLNnw2qTjqzY2z2SMPCX7NqSVC1LK
myhjwZi8sCR3sjb/zhYki6beekUEvBmPyV4toegYkWcQ/ICeZjAhE1/fLUXvLSBcAea53FOE7sjU
ITGeqI98xFzPQobIx5vymfABpzbvKgek0MM+zTt7O7SgLTNsc0ejKHOnJImCJdL8FAsex9rw0ZV+
zdJim07/JvGgDN+LacTSdGoJYcVKEwXgCns8FjG+B5ZoOUUCTfshP/Yg+4qywVdM1UmGas/D9peq
dZKr81OsMUxTJ7ahGZh8siCE/vtxiIgx0rgr+qORvYJv1A1nDmL4H8sU+1ovU6T5FGlWY9S2dEIp
Aau+kB5YTYxB/qjsj2x8VNrH1Px1/Wa7uJizvy+kAfli5bxkWMxS3WLoyYkgKaCrL/EAzU/l+bqt
T3mcsBYhjmhRlDQ1tK+OeaK4ej19CfH6sRN9MyjTsaqGxuFT6vG5/nLdrmQPxVppOVZZRmzYLUMs
EGR7k6x2+Dk/+H1pYqE0NQrWQlKmP+r3xQFElS2U9FbSlqpxAMeYD90T92UcZbJlCQdhtJZs1jiW
hdzA4fn3RJExI67x77f4KKxKuFUTaxqHJKr6Y1Nbrh7FwYz7pSSyhqXMzLrQs2oFTY2WRyh2HnOW
u1p+W01Qc5dR2cl2S4j1oNwuynh1AiUcPa3AWIghcW+ZBfP3ZRgGsqyxgg80sepO1hcLZeo/c2Qh
GDSNFlpaiDWY6UtcPyXqlz/7+0IwKKyp0ZbVo9Il99v8GJYybZp1D655lBACKt5k5qxjjyBzEdWv
AyUOSu5OkUm+hcSOSE1KltHSlBCeu0SVa0IxVCmec8t0GJGOAFyMatCVWuWCiE5EMAhjZZL0ejUd
OSDBdLCPCwjCHVYNJ7McvtX28rMaarT96pfGrJ5pU980KP3V0XKihvq8zP1PGtoj1GnYg2ZkR8vu
JaWXdziDuOnofev6epEYQMH87pi1Nuc102lxIoMdaL3id5Cy8KyU7EKU3Z20Dh+sSPWUsN2Fy+Cp
+r4ddaeM7ivy2LWzW3H7F5KAQ2OyfQUIYPyq8+8zuO1HvT7xim2aqPKue+LnUVKEHqiRGtBZ0ZF0
ijXSaSrCqgHDzCnnXWDb9V2ofO1na6MZEGia86cmRVG5709qLDkDl4KRjb6DDdJI27KZcMbCMIkb
WyPlaSEg3Y5fWRe7JmrJ19f33tYRvgnTmGqauNY1E//5/ZukKbIwZciqU9RTv0/YdgxVTDfr/Gc+
K4OnTfEmKhRvUOMH8Jljcm7i1DGbnrlakW6K2cQ8/vg8JDwAQ9Khj0JUzJOblZaHQGzRobbpzazx
SPxGU2h06oqXht8su3WYEYO7nHrAt9+qIPK4Df+yR2SnYwGdD9VF2rtvFNAB5SBQMSE6RxYPzWt3
WGR0dZ/RDBgg1xhFzYOqBjVEtEaprPxRrKhOmsJ3C2t+5bGNievAZM9Jld1GFdvVvQps2jwGdWVL
XoyfEU+reYtS1SK6aZsi3KAv56QbtBTmp8BIeidRkBi0xnMb/ZXrT7ypghFVcyuxPNPcDRrxsza7
Q0HCt2ZyozU/NT2SJJbvGkm/OwVT8SAxiaFbFrPEh1YfkzURbPuTORl+FqcOup25Y2Tsnk/R15Qo
+6FggTpmeOWl4aMRV9Guot3gFUXhVxroblTVJQSNfK12Oh38CRiHDqfFta3Rr5uXLiYBDgzKpI4+
mqiB3ieoyYyNDWbHws+656akzMX0nWMA898Wttdz8D6qxi5aMO5Q2SdaKLuhPmj9MDlgN7lPuIU2
S/6qsNALl+LB5rOLTX+yeP6UpeWm4MUtQB2y6LCmNp82ytJtinCr6raIpSyWeCE8bvoTBsqb3Vp9
pJ75aN/3B3ALb2SFQSqxJlzsbZGkXYTC8Ylo8UtH+UNkyYZNPt9X+PJnCxKiTh3pnCAB7k/t6CXW
TrGdBcyUqMK5Yb+xNA/jLqswHQgPpNXVz0PtKLyf2xZu/bFsmQZSzB6iYst2YPcpvmVWj7461sHM
8yBTjlAj2kwlIAAgimrLb1qOSvNwPzSz02o3BrccnWh+ldvu9Sgp2xXh4kr5OPAeQtinsPw1Kebe
CmOnq4x7Fqb+dUuyTRDRo2DrYIB1wlT7l7XsOJKG2xnvkU3uJwHoaiPXGDy7cUbqL64ZdE//Dx6U
NZu+4tRiItGrPWNph59QVuMd9ED2lX6CSuApSw2vjJ+G9qil/YsWP45F6dnh82xI4s9niprfPUGE
nBZWZfORJP1p6jZlE6wSwUmgjw5oIINoa6VB+XXatgFawU6x3yoeeb3+FSQH7b0mdvYQUGarM6IB
OzDXySGO1W0ZyaK+zMT6789MGFmpV2WBg8bn7fKT7jEE+9TcKLeYIdP2NEg9TDdu/mxVwstjiO1k
CROsqpuYl2LMXNe96xYk50REmNK4CXk9hP0pJ6Cy5fsiPSYF93ophv1zrvtbqBChpVkMQaU2xlLo
Peqs6l4LepffVrvcX7bMhQKxb3phfa8GpYcDIjujn1Oz360LgWru554vIayPLqE+MTFHnGG8svXm
0jFyr86C8DV0y0fZBPyFBHo1bBJm4+5CTVZI1poZkDwU9voTM/stB90z1XO/oRsC4FU4HBIbA3IF
cSqmOkW5NebHLsY/Cb+w8SnUjwVAr4p6Fw/KcbbzndUcUraJtNM4AUQXy7Btn8HU74f448cKZQHG
py6t1awH7wOow6mrOREKxRidj8CstC+DOJD1Kv4heH6YFOoEUzUUc6u8fxhgx2+0reKq/ni7Vqqt
Iy4HqHtjpNwtAzlVz2WP/DAtnOeFaeGgUKx2ClbB5v9V3m7+ZQrwYUY4w3g85TNdr4dybLxq5jhl
krvucmD6sCAkGQ1VVfD6w4JGTLdPPG34ryffBMcQcoyOUoMBF4zbdELWDyX23E62C5WlMrIvIpxS
LW2LIqpL3KS++tdAXRDE1uq2v9O24WYVlV64P/nsW6RuiQ/dKbnY82esrbDQ9Reexfi4AM1aN2Mr
6cbaj77iFF7pxk/5r8GhTgkN7/nF7BzZFMPlIPz3BxTnyxEXZ6tksMo4OYZojEYVSL8mjsRJhhlc
m3+fM4UPU0I8SpaE21HarVs8HFaVcuoUDrrvW9maJE4pTpYbLR21eXX7PAWBlAJ6kUr2EJYsRQgd
Ta0mQ1rjIY/wu9MiVEnp/fXLUeYOthAiMqMhS53DxLg3vGKnIbFuTrVbvss9G5YLzQrM5cuIRKRm
hZDRc3ucOx0faWhrJ85t0MpsU2bdV2WP6D/7lt3sLfxTm3i13bxA9HVXVdSrktondXMg3A6ub8Sl
jwncpqabqrEWq4QfpGKEvUzW12Womt6Y4Ch0kpbyerRFvzy3IMQwShQ9rHulg4VXtMu35Wi6ZRV5
lh16tT55KQDlf7YmIabZk8n/h7Qva64TVrr9RVQhCQl4ZdqTbeIxdl6oOAMg5nn49Xfhh5NtvL9N
nXteUpU45UZTq9W9ei2QeWJMXSwsE6n9vtpihbrkz84HtfJnXM/TVIkwKG0HofD/6YY5N7NyWoLX
KvjtcZEZKLB2yo+A/70+VRdv6TMLa0hBDU1jvVHh/9X7zg0hBlTYk3Q06ZRLy6OX36KGZQdW4UXH
1IYE8XXzl4K3c+srnxVP0ajT5W3BE9UqNWiCgyks3zCyLPeVDbjuTu2HuqL9iEA4HgvbENKtokdk
XJza/JO2W9ThG+fpIxA7u2aMRh0SY8QBD8CzppaNNXXNxtNh40B9lJ3OTJQNyc1EhwnJiWMYP9NA
7qNS3mjKO7ISVpFv+MqPTrtrE7jyEVHZQCx1DqBWWlUONfVjFYYJyuDmQ2m0QPXiDp2kVUnIl+Xo
7conF5LEbhEg46hNVtUgjabqgD8zlNG/jXq+69T0PmqyDpx//VOaJYAJbeVSv7bz4b4/31ort9Nl
OPT9jI0NYQiwKXkJyPi6t+TAIC4D2O/GHru87DoXFOl+U9NXN1ZoNIzqOvYYmNI5ER4Jww1H/X8M
6J+J5RPOlt00pzqLIpho3Ak8NfaCedMguqLe8BBYsK34fWtEq0VHcyI4Lms40Xgw7yPV9MOtJv/N
Ea2WaFBol7VLCm1BrxvAmiIEFZpxAp3RzcQAgIjiQ41H09Dxp7yDexJbIMKtQa5uCimCBqSl+ALO
XqLknkWP1/3b1u9fjvLZmgVTF4MHKuq+5bJzZ0mtVN2Ct7IvaU+hGhQJa26CedUw1rpGbNaTVB2j
yVfpcB+gkg4eO2BmYkivwfmUkOWI9WOnJ7eFJuFkWU2PhAeRl5UoHoyS9ygwjM6kEt3pEhrYrU6k
ZfbJi+wMrynrB43lKU5veyvAIuCEWbJra26JpXMTPY52nkKGV88sbc4dPaJ2WoYbDu+j7eyTA8IQ
OaFMJciCAxq/WqaKjb3Wx2Pm62bn6QnfjbN0tSxidpWZ+3SK78Yp9hWe3IN4aM9F5dKmPbVFB3BK
75viQYTczdGmxAhzSrP+yYn+vR3Ghxw9EHqDACGeLKSYUERqbMCrrEDVj734U6PEQ6j6rc0eBxLs
TQ75xEDeyOS/7qNcBogQTOMcn/AFTKW0jLaA1pQ+OPjVUkBNONpwH1924mcL63te5GlesGIqfWOO
XUndlsTu9b3+5S5fWVjd5aSRWtSUsCBj5dvc/W7K+JgqW4otW1ZWiYwhSCtTKEPp19O3NnzXxqcC
DPv/20iWuTw7tQWNKwrsGWygZp8wHIn4iQ58Y1cvm/bLpv635utyxdhVeT0nGAmYm6yamh6AkZYW
654C11dvUdxvrf/K1zJuxAEpYS0usl0Earhiix3uS1iyWv/VIc16Uei6jvXvizc+Z/tK+83Frhsr
LxA/pfLn+hp9iM5em76Vax3yODXTpsOGTgYvbktppQb7EUZBd8vL8C4u8z10oXZ9xWNLyyixlDlA
yi1qTqgsOyCv/FMnsdfGgx9Am80qavU3lERRTZmeIE93xBttNzfNAZA5Ky51ry7+cKE0aL8DB1EL
TbdoP5NjZCq7KeEHE6wZaQTXk8X7dGwsWegH1pKdHg/ulL8lSr1nUWvRTligsNwg5fn6qFzN/OqV
YLa9mQGwWPopSARCYz9wW1dDd45zEM54gE3j63Unkp1HRmbPyT1fuvLNbyTiXmvEG5+zsQ/WRRM2
If3GauwDJkrXABgxTzoLxWxPbUOP68qOlv2G6/kaoX7MgKkZhKvw3ev6PHAYPUsV2GyMwckh1zsl
aEwsRrueAP7LCMrFuaMkT3nfSCj5pK6p8n2r14FNRWDnaDsb9fa2QpG0YOBc0QJLyvyxDSvlOTZa
WzGUPXLAmxQsl65ulLj/89mrPZyChyxoIyxcdBM/xPsZKdLeHv8u+ocLbvf6ifmasBYqMAqqDpwk
BSLVWKHHy3Y0AzVuM59LhOA0umPl8FKq7a2q9ze4n5yihlibBtRAZIZPsiN+Zxj7OBge0ipAD4I6
PICE9ZjP4aFWqz1eBc7MB4umya4yTGZrowysUoGwcGHUYuPrL/h9k6CdEflIQwCosLpdIIAOtZi4
VH1AZKp2Ovbzvubp4foUmYsXXDmVT1ZWt4vQU73hc636tAQxBL1j6U1TFAByAo3UTXZSJm7FkMJU
7mat3sVmdsuL9ySarIE3lokEEijvITyDJsXGSsTfEUR5JWC+cwxafwMt5ZlqR2K0aoVbSfrcZBJs
aegpmwx/KuD9iwqoYwr5h+ptBjMFbVCDzwKrqkdbnf2ao+yfLzGQrYRvPXI1kqSWOZ/MeD91Dw3x
1Ko5KOVoDeObZBCJS3Dqq8GfaHOX6rVFR+OxM+EFdTDNW4Lw2gGS4w3ylPekYocRlAMUVMhDlR8C
ZXSyONpXsrTM8g55GpeZx1DjvlFS1CD592g0QjugIbR7Qm1woegOvsNSe5V64JRcvQ9IfuhG9Tkn
AJGkofkrq+p9MvHaIqO04ybLLJLy3MmH5ndf+Hzeon//KEyuFxPk3yYAslwY9KPZ5ewa10s9HdOR
D76GqVDnQwpKZqAhM5RMVd1BbdcVSmU3w7NMmR3m9EDVxM31H3wqXKrEx7B+Ak77rolL6EureIUA
adtUG/saUeyFPXf+mSsnkKdaj4cQA3SZVL/aAOANc0+CEpkrZXzsm1iHA5WplWbyFoxNj0HSvCVx
/JZp8ze1rUKLK3BZuABBGkzoX4osIVEyr8IdVWiaqxThsetAzD6Hr+ZCSFQ1T1HT+kJ/y2/iflH8
qkAJD2FmJixNTF6jCbcHHX8s0FejvJeAdOdTvksbCOMkQKkpjuiemrC1ca9pySEunmKwmOE6hrqk
M+uRhYKc08pnqYGnWWnQvV7fjm0P4Vog20Hil3PDDdHLGCj63VBEgxOURexEpjsYzb4wFUvOBNUp
3fgpx7dA3tYjZEYnXB4C0AJxMNXcyjNsTvgyS+WjNUtgzhSKklmjgyROY/Ywyz03XpX8ta+Yl9Nb
Uh4JMoBp19oDlCGzrrAMZbL07H7WT9pU2sDwWWbxp5nvzal1RBwfSHuv8m8yBeItZV6TPTDAT0Uy
WlxMjsFGO6YnkTdOUfaWmQF/kfpB/i1X3Qx0wmGm3ypttctBWWtd91Diq4cixETJEcg9prMvmzoA
oZXC25z4wZjvdXDER3Ns1QQvuWCyzBAEzmhTJe1rwSabA6anCwDW6ht9WRhaWVn3noJLD73ONkTa
bwvlgeJ0V5XHAp/ETyX5hoi6aUFsUB4F2j5BOeJ1zDOa6mAGaKyeCUKL3FUiZJ4m5Zhp5E4WP3IA
3sdFdSoTFpPHXDxkCvpSYujQZpEVYrMUGqIwU7X1+bmZbueyBFN/aDPQ1MSNdIe0PHUN0Gg631Wt
cTQydNah5ZYHYocuuCedBwhpcr7Vos++3irLbHJdAO3FNGNdw0WyRVMmrSA+RIycdMrRBg+eKcyg
kUw7LRWOKWsXXS7HaAqtkLwwmXtNf0t0aHiVjWOqjwVnfsXYjao9mkPmotnTiTr9Nq8nW+t+EP1R
C773zfcxBGtmz100wXwHwH3X8PhH1df+2BPFFsEWcmVrXKt7rOqnPtBjjAtMeRatno3MsMbh6fpe
/Pqk+Dx5i2M786+paCo1AGM52vTdkah3acf/29KB+Gxh9RATVSxBO5oRuEZoLzS7qiPQPXonLboR
DmQLEnshjv5sbpnVswEpSSZxDWHWFlmZ8k22tx20NJYcG8AZxngKbbqPDFfadGOcl2fyP4daWwXw
RRPO+izAYdDFf+t5X+AFcX2pLu+H/xhYI5/RQTIoxWxIH60BsWWEcB95+HvotY0t8fVNu8zgPzur
KE0VIyJMBXZa6CZX40McnySk95pRv82aLTK8C5mvz9ZWuzyQxRTlmYppm+WOBdquTzr4lsiHCMOO
NAN8SvOMvqDUEjqiUilUtM8r+CMRJHcGyDkHwTHO0E+bold0Vi0aD3cS5Oxc/GpF/YQuS5AvEvMH
rc3cidtib+oMtEvZns2aU2fqHz1HqJBvUUF8BcF+7Pt/07g6WXA+KvpahQq3tKN4xVBDAfiycqah
tJkAZ6LsTpoJME1NoREgtjI5XxOzK/urc9eBFBW3cpj4cfNQZcaTVBTMGVC3mUgwb9AAAwdn9thU
34MkcBMybQVFyz75HLp9XtnVSSSxrCO10VU/H055BW5Dyiw9edCacEdJ5S16nnrvJ7o7N7p7/ahs
beFVoiSXxOjaSpG+luovHcnsokMD3qjfyJx449D9j+ZW0Z/Sd2goq2GuMKBlYdzI6LUKD63K3DK5
uz6yLSew9jJZkZFGAa0KL9C1R/UD2vA6Xdtdt7Lhy8TqlVmFAY8h3ibxovmtJu0OzIYbU7ZlYeVk
GNrlqySGk6HpEdh4W+jMuT6GjSBLrBwLHVpmNKMpfT3QnrRMHgc19MsqAgMT3/DMG9tNrI4axLHC
PmVU+kIYljLMXhVD5C/pXRK/ACL4P1pbtsjZDQd6y4F3yD9D1TBBZJuggStGmZIHlgb1NhtY042T
vLVWq9NUZUVJaKWDnSfMbISpKFKOG5fn/3Ft/8dbimWKzwalKtIUmQJvBf3V58yMoXPQWsG8I3Xk
BWnrqhreJ9NbJ4u7UTeO2thmlgpGIqJTPJlQrBTj/vr+WU7SFfcl1ocav1EpOsQtKVhc+KndL0hZ
etqCIH6oQ36xY4AcUCcQyMA79/PI5axlWiip6g+Euxm8ozW0v+OuOBUhR9YCzRIgLTKjvRqH1T5M
C2nNM2SX6TAzB3WNmwgsFjGo7jjkBsv5Z5I3Vqg8d0OwaBDuFXR3VMGuq/Mf6JW0WDEoe2ZEvwvN
6GxagP1GnPTwcejHm8xEEYhXeLzx6NfYqI4akEOhNggzNgGfy6CuDXp1YvpEdKCaToiv7dpDBBaI
E0QPKqd34TJ37HekWeYGtOriJj6b5tWpqcSUj5BUJX7dvEkkEPNwY79cdAJnBtanJKjUHLo0xBe1
tJbckYYCWzwMAK88aey/ZWhaLvczY6vj0gLvJ/kyGtC799ZcHIJxHjf8zOUzeWZkdQKGYmBxK7BI
kIcaT5qNZPredDVreo2EFSSe6lVeAg1PQ924HL423a6Gt7rl2ioxgpRheNroF2NrTXh5BgHqOPS1
V2/7CWRGUAI0TmhRoaDCaTOKZMMm88TGJl3fgmPSTEQhy1fgLS1TdVeSO4JOAaPxTPXIsvC2a294
vldKfmz055id1NLwpk53ZBQcZTLs4v6pgY5YEwPG10EQrfyj1cDYV7El6VMBPHMEBXf+TJPiSMsO
acYM/fe1JVoTh0+1TTyvJSwqBhycWoCdgVsqEBh5CdU3k1qANePfZ8esiMNZYfcBsyL0/FClc1Fr
vw3lADaHwkIx77saNPu2U5cXMOAesdC+MySSSDRbWj6D9UBWuhWnwXPQp29thoaboH8RfVZCGYLd
9GAAEGWOVpUK/ieeyWGg2lvYRd+v+9xLQTPAF6rODPRvoY12tfBFnsxTlDLVR8XdCXvI4DYZciAF
xO4dMf7g476a2W2Rujqma8P2hQN8bltfBT2mNnYdmvVV31SO6C+zdTQkMmCqAHKx2yb20vF5jP4y
MBEE7WlI/kL6YTZTZHO10ySkraibzVAXfBZFnhyKdoRxsLmsZiPXgzmu1Fa9ax3VntDs1e8SN9t1
XncjwpPcQ6xmU4zyK8occndnRtdF5kYR0CnWP4xCWHR28Zpy0HHgqYUFraMWKJVN4ge+MdCPbXF2
+ytY6JTWjXpHM4jyDa9IyHP2p0xdPHIXds5o7nZDGe3MZHTRCXkaVdMzwTs/AbLUQcBc/xbV/sB/
phJLNXcgsGgUP6yJWyiJp5jkMEZ4Mkswmji9mJud0HR9x0v0+UXaDOBNZdQu4AmFOwVj73SGmA4q
6nEAxsbtjyDo+2NpdvJ5IlpkyRRQnVqjt2i2uzFD6Zthsa96QBRiyPFOeadaRKm/5UYD2o6bvMsg
OS3vQ9QsWTQedJTrmBBuMoVeGD5GAFHp8VsO/sRkPraE2zM4xlKUEerZTxvFNqIcYVBow5ZRpY6g
iqvGqjOkbCcT7WXQTlp3nEd5QmbA4/OvUH0uul9lkVitnr10IXqbWsOehXLTZDwFEwtxKjmcRLlP
ugZsIeGjmfmobX0jGWSeWOh1PQVbcG7XEKyu1NqmCwcOMtQNfacdRMlYlb+3AxoRhwJlC+O3xivA
1fr+EKaDpRbdWzdnKKWMMUSKmTOq/CFokaQ2UhA4aTe56CGYMVvGPP4dkJbjWeUirfGXJjMS1fX9
kP5Nq+QpyBQ7HgqKIsfJTBq3SrqbNinuVTxbGw6t8pihQYXqN0luHikrucXbNPMY63IkbtObmCE0
jtXsRSXkd1i7BX4fH2MvQiK8mbcixSV0WAUzn04M/RzB6QnmAp1d6p1Q9b8C7r+bu7s8eLnuny68
Zz5ZWcWJ6SRDVhWwEuiJl0A4XEXchCh5N4Kj57qpS7mDT7ZW4ZkRoNSq0lq9G+y2sOJ9tTMcooO4
0LCEN+3F1pPmQqz9yd4qOAsYSsMpTs7d1IyAGN/J/KmswD1MUIFLTLdRviXNxlVzKfH0yeYqXmNJ
2pYRgc9RoLPXSRwYFCKaOToBKmmNKKHF+YOW30tWWJ3xS9N3iaF5o/mnLuKDkkyW0rdWAhIf5W6K
bkr1VIFhskx/8+qVt3KPDHwX16DRRo95/da3SH0Qsk9K4W0s1YUg5dMwVpEg5Xkd5wrcNSKSGHzX
KBBasau4bAdWvd4m+JuzBSvc3B+ryJAEeqEYQ6/e8eqAV9sxZqkzYoyhept0wwFdvC7XHguwKHH6
Gmgbwe+FatvnK2p1L4ZamYlswtIlKJ1G1tKlJh3zoRmPuK+hugJRPqDfNIy826tHuJbFkQIQZl+f
+41bi64Chgi0cbq2XM+gO7ByxU2Tv9cNLNN4xbGs+0abom9mEESpd4ZWe7KT+xS9eUGt7KPqNleP
Gdh2rxvc8GTrNlFj0itQ82JiuQC3cP4Y1G6pd0/XjWwc9nUvKAC2jQk5RUQ1oxd1wUlRZifOdK+h
v3tGnUz8nMK36yY/qKOuzeTKoUUTmaJ+CWpkN57qCo0ZyWtfu6ytvlcaKDoAeOKhqyuGo/J8l6GK
4EX0iXRPcLaW2WSvmtyL8iDoUx3cLS31KC/GoFIZW7D697ojJlANcIpSU+80fWh1fQydq8Ga5g6V
TuWb3qLLHs2MUrxMhXEnhN9l+yZH5bow3NTsbjuE6eqACt5J9gjER7QpC7h3kK6HvSs1hDoQ0RK5
YrEutgMyHhv1Pox3U/bbDHRHnX8YM2hJ7ztxAFzVagYAD9p7JX6oawAYuKMj5xtFmTVP04PReXFv
eENhOAPyRZC7AZmp8VPTn1CzONGsO5konl1fgMtRpYksDTco4WDG+HxHDs3QLGDx5UZR7dmJkA53
I/RfAydho4CYF/amk1qO35c1PzO5upaJClqHPKtQ06rfDAOsBlLuCfsBTVIsSWdX5be2SQ9zsIVu
vOyezgyvbuqyMOnCr6Te9bQMwYDzkJlvrCn2WRw0yDvUVpW9oo3Ojcze0lHvBl8m8BeVpSo6emx7
ZPBezBLM3HO1H9sflWo8mTI6mUp/LPqabK3MMg1fpunfI+MDcXQWew8Rnvljjbt+kTYFZMDN7AkQ
e8h470BRutWlffG6AkqWg/jSZGwN8mIJ0Gug/UCsVLc3cQs1NYIENjXdtoOejfSjYn6v5UnIhz48
kvp2Cja8z6VXnjj7gNXVJSKiDBnBB3R95dcDPZjzfT+88bL8M4AiZ2PbX6iBYKz/hru6qdQhnKGP
BWvE2FGluE9qoP5nOwroE29BgQ4ZnSJtbEXiVa1sXE8XA8Z/ttdQMVaBjsnsYBtlKK9m4+2Q/GmL
hbls2LiQL2WKzoe5LsGHfVnHfQtTembedW1q68mbXi+Yq85J2lMN2DnSiFOFfjhxmpGxCtubcYSk
TWkv1a+NSb94wZwNfHXw9RZKL7m6LDF5AiXArSCVCyldu+J4vYXvIJe3ckBJ0NFpl71xLOLBLg1u
G9prhv/RJMcs2BnStEqyFVdfvF/PvmzlGZCCjIds2f2pCN7yxCuh9tDWfwIqwFxX3sfyKcw0PAE5
nvpvmj45WtxZrRbigtrqJr8YW5x9yupGLMyaIPjFpwS6+V6rCdJp2bMAWz7hw03LH2S8keJffuEX
P3NmcBXjKxxIxWAZO81DLx3Go1IXvzZW/qIvO7OxiulB9FmLaYYNI0AwjMRME7iKeZ+jlpAq5G/Q
P0fpzshPJYRbkBvbsL41patQHAmDsC00WJ+Nn0MT/FaUwdMYt2jxhmMxFuWflt4OkAbk9a8WXdpV
GT1p/XFKvs/hbAP3+Z6PG9+0teFW3m5miaDJ8kl5gE0vtFvUAaJO/bMx8q15X7k5Y5qzrBYcyWCI
IQFoYTySoHYUgSeRyZASJd1NmPOnMBlPnAxuttAkiP7bxldsDHbdp52qvNP6xbVP4D7u5eRWoniI
QMpKFLwhQ7BngKS4G0GpGJVWVcnfpOd2KvZGOu550hyuf85H+H9lw5urkEcqqZqWEmHAdITQeuaI
o2YPD6bphW79fZHX6V/IC00gRWPtccy3u782rrp1j7cZ55UmGswHcKRvAlss66LG6vLfLHzth931
4W4ZW7m2NguHtM1hLAJ+g4kZseWDVoMhN6XHoXSvG7u40v8irHXMkpZV14cc0aQQr9Vwq0YPUflw
3cRFd3VmYuVKwiBHZUWDiaZIrTp7TPqNx91WmEhX7gJ9c2j6AhX4nS7Tx4TJHZ9Gp6bpS6yV+0z5
OSMoHsfoIc5ze0wPNTC/gcHQ241Hb76L5K4nu0FrLaIfpPKoFoWTBkiGTdb1ifjaXbwkhM9mYuVD
KiMegyHBTIwQN20GP3aTP8IZbeAPwBtFPjJChguU4i9s5tDbgrx/Je9f2V85lwhgdrXPME/NlD60
xt8UMD70reXkYexvUmQ8xFhamQbmwP4HbR4CsMcwfWdG+v76RFyMp/7NA1s99xVeBSOakHGeWflQ
K+UuAJhteezFxsZV+eUi0dF9qi8YiCXtb6yhZFkgh6FWocuWJcHtgjVXwKbZpT/r+uccAP4dbr37
vwzts8E1tKxHhhf8P9rg1+SlAh22eDUB/dxgq/xyaFdGVv5QabRuCEcYmdDUCDynRcrfJvJu11fp
a25qZWa5q87eMw1ogEXcL4jxHRgHoWqG9r/WMg6lq+ygjFQcqu/XLW6NaxVJzaTPqimDwQK9RIDa
5/1zqm6xaXyJaVejWj7ibFS1OUA5L8XktVF+qyo9iBMj5qrieVDetTg6oegReURrnOtj++LVV2ZX
XjDKex4MzTT4qUacrAQmwDzCb3mMv+t1vrF0X1zuYgyc7YRTXXAwhH4eo9ZUoDkl9eD3UepS8WdI
k41w6GsaYmVitVZhZhSyEj1M5NEJ1eRi6Gz0ejkdOygoj4CtM0hBtEmo3c0cOHvkDqstwa+Lc3o2
zNVS9nVkzMbcDj50Guxhiu2unpxBvCRor4rg5K+v4MWjfWZttYKgKDW7eYTb7rra1gH6AHbHAMZ9
Iae/buniFj2ztLrPuKbXbZ2Og0/YQ64wXwERpapHDqkTAMohRjF/Y9kWjuzi4TOgkUYoVxfSyM97
Rikl6xJZwlUKBFlzY+fgPA3RLHZ9bJdn8Z8Z+tkMMKohU0vsGyDx58h0Qu0PY8xutgKbLTurI9DH
cqx6jjmsWwM1hH5XQQgF0PuxTzZus8uH7d+IViehCEGjnLVoLNIr1Pp/aPr99Rm7eIedLcxql1cU
DEPoisFuaDmoIx4o8eLXrnan/r6dtgg7tqZttclTqEim7bi4KUPxIrMGsSt033PN6svcuT6uy6f3
37ytdnmktn05gkTTn9D3NJjSkXlk1d2vpgRWQzE3rG1t72WWz9x+GqoKy/ph8Gne7olZegJHt+H1
7vqgtsysQiw60zqOq3zwq/g7Gl9QKWeW2OIY/BBk/PQg+nC+/5m6dQBlhMNQgvYWjk9qdtnKpxrN
/zOoiacksWUbHxVOf4ZTHjsTqQ9lgvJGWQcFYC78V83QvchM5S4QNaRgij3TBTgXJ5nbXR5Ndhep
Oy0zf7CSHNNUtbsWfb6zNO9K6H7rVVbejWl31yTA3BTGfSEOeZY9hs38nKQ3USD/jor5mhSV1Ufh
38yEmGRfPDRQ/lCn8DeErgPk90uD7QJlC6e9cQ7XifFwrvpKCXHpaX3hGh1UJiHVcX11t0ysnJeZ
54pGKTZRW77xUduZxhbj88b5WzMup9A8HNWxWLzw4OocDxUCIL753HfzRmi8sVPXEh25yuNRVTCW
pv/Z5f0+itE4hhzL9Rn7ikPCVjUhzGFCiASU4R+N62fnbqoDoIEyrApTwMld8sOMLG1Y5w4FK+6I
IlUEcshgcgL0yJbtf11YXFlfubPeFCUQOogQFON9Rpdo/Pf68PilWTwf3sqJTWI222oumN+R5HuK
BCgKU5rHk2/RVB3KKnOoNCyd5t4QRX6bBm6Ylo9KXKCnqi9OYZm/K2R4CUW4U0jplpzdmip04qhP
wFudmPJmwg2st68gibYE4DG6MDwRoxFWi/Z61O8N+tBMTmpEN+moHXifHkQIXXU23LJKO9W0dFFR
Ric8PaBZC6Qk9Hsg9l0t7VzBAUmL+mbU4r3evmvT7HWx+VJH4B8q0KnHQXx1fbIunR50d1Ow1VMV
TWYrF2yGhhySXqc+14djxJ/KVPn/8L7nq7GykE51WWgpYpiBQNUnLF05v2VjvLGnL47jbEuvfHwc
6GMULmFnjA7IUGusttkK4De21foZqaYmwFcSd37E80NKOrcWTw2wTNcX5JKzOZsuvgr5gL9KJy4R
0c76z2lJmzSdZ5RvuQzd/83Qym92Rq4PU4V1QVTuoWMlgQLj4I7TtGHnK9z183lfP3zqkAQdFLEG
H3ixA+pgbJ9oVmbLAoSkVnlH993sJL235WYuhWjg4cFcQqqW8o/H0pmTY4oMm3pKmJ9OrR0OuiW4
dsoxo61s97L+GaPJ9PqMXnx/nZtcNumZyWkeDSq1kPk5l2gGWlhy5O9e/cvy+ymUu8Tcm2afuea8
ExNzgAaylCnc+IividmP6f437mUbn31ElrUyAEUC86djDeIkN3XmdyCJFeKiRuTQV2ajWO6ab+lo
SXfaD+/V/vo0XD4n/z5g5d/jpDdLyDMzH/rJgnZOVKIrq243xnnRyj/H9SGTcDZMJjnIRGc4LoJk
TjHcZkOFIoN3fSgXD+OZkZXvmiS0AsZJUJ8Ctwh2S1eG91nPnFaLD9ctbQ1n5b9oEQtcFhP1pQ7a
YYGwDYjUqtA3nPEl5WDtzN+vUT20Az4STCfUH+zeSfYDaBsMFy5zYYUIPtR7zd3wG+q96nskvk3f
t3ALG+Ncv2gTFqdT3+CIDMVLU01OU/jmpvjYxSzZ+ShXvg30LlMJhg7capZqB3/Jvt+bYJIm9vQI
Suf/benWiB9IVEYDywj1g+pdT00gUdAC3LKtldvYix8EM2cbPp8rQxs5dgj3e+eDHdhj3/vT4KV3
fAc8A/hYjIctJ/pVz2bxJv9OwLoWQcw6q8GBycDIAnGVeNrFBbjL4UVD4Fl5/L0hit8M4DgwyUYs
fNmRnZle+ZGCtgVvITvis8f4YfS0o9gVD/mjYqPf32kOOaSuZ3u6GV3DSzZR20uMuH7NnY97+fnZ
bBscXQigeIGA7lij8ei7DjHvgSWHDPQaKYBK10//xejlbKgrP1PLBIozEms7mJB9DwDwi4aN+uGW
iZWDiaKi0ljIqF8VwhrMY53TDY/8teTzea+sX8AUbzwlpQp82HhSqugwZYrHJh0MT6GnJvu6flTL
xNLU10ApXBmMoNTAD7inpLWLlu39zBWLEEhA47EM+KGlsh9D50uZbHj1i5HBv9leP0rrhDZDgGyb
X86Rk4NyA3hga1BPYcLsUp5k8fP66m74vA+s7tlemlkKtoiSYuq1EorwAuIjAShstpBZGw5i/Uw1
Zj2WMRmp3y/ogIjuZvBdpEI6VPx/ZL/ODsf6mUqnjA29MlO0M457ZaxArqiiyTz/Viito6DsPJua
e30Otwa3zPHZHA5aOKFjS6O+GRynHkSbfW+NxI/0rcf+V7TPahev3A56FhJe5RjcwptsQPbiFO7I
bnrN/6oetWq7ewf19itaja4PcDl/VxzOmkBSk11lzMDW+YwlN0yZd135/0i7suU2ciX7RYgo1I7X
2kiKIqnVsvxSYVty7fuOr59TmohrCuIQc7tfOjraHU4CBSQSibMYfhJBMcWm+4hAhYSRoCxs73pY
2bwKaWEyjKRLOgNlFG/cuEkDY+GOVbWe1coUJCUpVRdeGGuwCJopxfpMzDh0zDy9MePFJ0U3Qf/M
8LNeQiaXZDzR2zIuJnWGzCj2Q5x6hO0NW6bf9PXxeF0rEMu1LMZ0AyZ1n1flEkLDrx8anMlZCfqO
vWuW52z4k7XWHwDg9mpr+XkIhlyLlhs3XjqyHenWBK477NnzoGsM8sO6m7fadiCtBLb2UUp9WVFn
P05YyFnNzDmPCxh5xM9Ey39z7dmYqbeoOD+jP1ryPKk/+3reQlp9A+dgD8DhAOjWLUQoXKbXD0C+
h8m+Hn8toHoOShlcX3kXF/zZzxNOWIUUpDejUT0RPcu9pn7PKjCUWhs6d3EH9S3dsdJoxxbZW+PF
bHwWVzhreQptPkRA9o9KjyX3wIQ7vJe8Bl/OImdRhH2lp9Mcw798rbPBM3OpE91bD2MLapLTebMP
ISLPuBuTu66Q5JHLte/fyCJOiJPQnGAFqJ46XfXU+XUZcKtn8IaaB9eGl3kS3ZMJ+MAJHl1N/Apb
Z0mlcblmPPsFQgujT2gCOk+inloTV07QKq3fo/5TNUY36m76qt7T+YdJNMl6koYVin6V4/WuUjHl
ofJEjRjkeggtGpoHz4nTlP6gQ3rbqZmTG2R7fSWrXz35PucB0fUxoSTuzY7A4DRfZ3mBIjTrw9QJ
h95w1QLinbMRl95M8I9yuWvNFr7jRbkfK3YMF4KetT77yQQJ8gwC03OELUqKeB+O6ZtC+OymXfKs
kjp0wCXKN3NEHklavFrjC9i6vQNedu+2ZppsDAVXObWwgxkQfxKuzpzlSa+1X9EEVi6ccH8N9QTz
bwgie1lmv9cmPxpJnrt4flTd2kymjRmS21mbIY62PGQQMXasuQGmz0gaj2fg01Z1HfsF3u/spBwh
B6HAlXZtavBeeU/aBZCzVn3I1epXa3d3UA3OIdk23Bo6B+lvNd9ueyAWY7pT4a8ALdJXjSJccld0
q+7gn6zrN8PI3ZT9LJmF/vToF+R7tIKKcc23+GNXwpeUQxaNQH0u5qXTNsZ2GH6zBsjzuZuhwvY7
zdhxGaG0NujgeFhONGtBZc47Rmy/TfLHFF8G/PIIErZoTUxW448zqJZ5D5mvbE/TY9wmcBMgY+aD
p33bjPVBhxoPaCq7JaTbPIOKPOj84HFzZzZRSg8wgtchL9/Gdz0k5ss83oYdNZ2lar/z6mnOC9DM
jCiCdy9+DjXu4nz99trkR/H4vOR6CiaT8Z1RSMQBF/Xah7CrKyvbNQfbHZpkk+QT0nMF8WcCkLGC
ObUzz87jxmXo4zl6nLpR/hBao5eYbxU0tKP+frGGjZn9JLH2mhfN01ytWCIbBy9DGwN6E8acH6PG
2OnQPuWK+ZAUZJurkF5ICcQK1GAy58dm+WaPzKsr65sG56c0rHasjQJtrmFOA8UpklF/BKIGetQT
mMPGUECo76Skv7Mcghbdq9lGbhMZ35a8dKiybEj7VhP9RsO/TrgYpHlz4ivzd55x4iiwO6A1eCI1
qOTfAQgyAR7LORZU7oYwmM2T57mgm9rE37WED1M3buwu9goy7fIy8UdV6jyxZowrJyj7ckTNzJxi
FEcTVG/w1a0GEw7gRJ3/tMGrmSPYHeo2FPaewgFUk5JKblSXW6c2cCManAJsRSzpoYUC8mXCKE4R
xTViT/OiG92D0lh3a+AEsY+gK0tiXr7FncVcy6qzSpvow6DDT2/VReh3EKPswK/ZhjfdJvTgVg9V
9cFZvN4tAYZT9sOWPIYu2kXx5EuJ0xdr07NfIlRX+czjFDQL3JvKt3lcjgXzmh7944l4UJ/0yvih
n7lf8cxFobU32s43utuQqO7S4H2nVCSl8sWC5eznCPVUGEHxcu4xMXXyI2XDxiAE+H7QJFNlm8H8
0ibYfZPsVJNNgrAGy8kox4Haq0yDGTv6Qu/7meLpX2+fTbw1ZUvjgN7i2hgyTW5a4L7tPnaV1mBe
T5EbGmK5cavLqoyLP+vsjBdWiVUvhHQaOmzZSEDGTlw8hrm6BquN6WZIuzuAc29YlONmyJyB3dVt
fJNEg9NAdTvLI3i1SoGcss0qrBZjMA1SKhW6D7v1/hvMW+ipfWObfnUffZThNj9ee67lBmE1FA1U
kzu4DaNhC+X+akpSt68NbFL9AYqGXqG/FwM95pG1AWYHltmprwBNCj6lm/SoQiJmBkYDnzkIu9I2
DxakfhYCv7SovjpZ32aeocVW3c/ai47XQRwYxz7C6WI7kEa+75RXav7h7GZq9n39ZFFyvxQ7w8LL
YmUHxdThxkjuqkqFwIEBSh1R6heQM/4wyJ06aZd9o4RnDgGaYGzB4bteDl0uxM42ilBhA6enjaaF
3tm4UHc0vrFWOVTLqe8AOYtzp092BeT9aScjfVy88J3FFWrudFwaSFNFuI11PtpdLotlLzwXV/3f
COIV1poBxujhuHoCS8OfChMCRK9Q+/agJxZcn8SP+/6X9XUWSiiiJ2Ne6oorqw0jtGAry2F4uNZS
4oDjBfwH88s59aARu4nrm0a3oYwS7ZXlYDdQMl8mMHysW8WCVjBMhm3A/OYnBS5TSXs3Qrkxhrxs
tliogtS3jvlpm900ffoAiQLcTdL+xtSTFz7EG6vYcNYe2szCK3W8uT7Ci/ewswGu+/nsnJlNaNUm
I862CCKv9kuUpI6GvsD1IJffO86iaJ+jlHOczeOINbHew4Ck1jdwk3Ssl9BD/8gd/fjXfLN4lVec
ZPapa2K+9gGFDJkslBJY1OMWFIIGCrHqxjYcbVXt4KZvF9U/OZ2YCjI2CgVTV4T1Al1avBpZk4pj
2wjKYNxqm27XbmSCXhd3wFkY4av1pQWM9tQpIBfG3sQVtxipU6AbVrVcsgUuLpCzUMKns7NC0Tpc
K06Ghr8+zSGCf7TGRTJvl8EwZ2GE7xS23ILeGoWQ4y1cHR1Q/bcZPHXzrfLf2xKu18SzUMIRNXQW
GngFtNsZtIlBgo4mqS7nOv9fVt1ZiPX7ne2qlGhlReBdf5r7Gh5XoGHl7W7WPJLfZBA/i3FmO3AU
ghI1NBsYFIj6NJLMqOy7CRXLCK9iKNIPyqmKuK+HtqsMekB7GTZ2/S7XRiqcMkamq1G5rHL7uMBk
NbY2rCuuZw/ZSIQDxYrL0mroiJF0D0NuQXI5WDVYrgeRjOPjND37YqwYxrYAAeQ0aTUS9C7HZ/p3
EYTUgAI5V2jIEQEQJ9U4RiDcX4/wwfa68jE+mlJng8is0RqaWqOnLu/vE3WGiFGevkwTFNXzLN32
xYDbSkNzP0cLxl2Mxe2K8DVqGhVYKG3wIRP+psxDvW9bHG92B9uLaCk6dyo1dzAtextp/XHJUqcH
LjnW1C2ov2Df5atIN/zbjO+RYUENvwvSBJShosKR2D8YkATUAXMoGfUnJTmmOnvCb3CmIfIbPU+c
ZiydJTUcnd5PRQbu2G6ofAVSY4NO91qIB1UYGagUqjvceE/WkzNfNcaUoTtWPRtg1fKWF5G7jElQ
tRBV4uNhMH4UYbWHDC6OVNShMSndjPEDvFUqqJjRQ5GMpxmm7Iuhv9SZcm/y8Wki5Y/ObgCEhkzS
BO5Ih+5nSygaFDlkDmH0mfYwRqHbdiqcbkDFmAxuDBn3svlDO5l5qmTVi8AZyxo7ywCz+qSxEzh+
ngYfCy67ZtIPZNm1JSPkXeASeTfWUIaM9Ap6UHSHJbRtyT6iJpoB02FhkGMCXMxI24e+4j8yip5D
QaCUh8RJ7f2oh1tUulDI+lVNv/i4rRkcvqYQE9b5kbbnM9Cx0Blgs6dbQM3r+6bdWyNUusmNqt/R
/IcW695EFMewI0hHvA2tCbDln4owZwEGHqz9BjepZslghEHvzcp8aCwjUJInCrSkORxTNBWBtnGN
nni6Eh/VcNzgHFn1KQ7WgLpQe1nStwTy8iHZT+i4ZPUDzAQJS3BlhJMG0E8tHE7IQ5EicHFP5u+r
sMaUJM4MX7AS172+uQmBEyb2rgdijuPiFKZvFv9uFfmN2cBwFV0zuqxJ3J/an3gsD/QCaJgFziBA
IDZNf4t1qEEZg8W1q8avYzmbuBFO93r6NkzvpH4y5veSvCsMtjLrDlijGL/7Qg/G6iWBjFhXL7cw
KnTiEuwDdWkf7FTvbxaufOt1rQF8Yxr9nlUwBS+fYtbDiYiZd52R/rBiKKqq1hON296LJmAwiQpa
8sDuwZA+xpp+o5T8IYTaq5eM+fP1fCRbwuufn6WjCLb1eC5E6cD10derJagaFlRd9+8qlI9HgLMw
HdgMvMTt5kTqg7ZAc9p+xJPQvztOP3rPZ0FaG/YPg4bjFEpgbltTcL0Xf8Qj6/Upu3xr+1s5fFTS
Z3FUs2jg5FKhDkJLtrDz74luQgWm3a+yAaC+wiWB4SGpSDwjDP/JXeAstnDQTnNR2UOLszxUIMVV
bxgf3F4mLn2xf/M3iAh90gipep0syklh5FuSpW8xJOJiEsFyyXwwuuRQc20bt4VkYiVrUUQ8FbOe
lRQtmlM8IpGzU2YfrOX79Y8ni6F+Xu/60o6xkqBQaepfnfZbLxukMIm4yYUYEGkEB8kyFTwDiiqG
Gm/xqmQyfip46+XVtyG0HKt+vj6Qr3RYC1rBZ1GEkZT1xMKxbFBy+ekuvYv2xU1zAHyx3i4B9TOP
VS5E5f/7T/QpqHDTaGF4HVWKwU+lDrmWHE14+JOZ4+/rY5NNoHDgKTRtFa1HlJ6iZdwAS3iw5sm/
HuRCNflpKOuPONvFE4QvlqKKkfm0W9OA45XOJJN14Qb4KYJww4gKE1Al+PSc8DRi2WDT4ICrsKZD
mUKvbL6EewQqwaG3ADM5FRNO/RHSmQSNNuBYr8/YpSb7pwEJF4m0ZJABZhGsDACJVN3ObR9jr0d3
gG3MQNmynaz2kc2gkO0MOK0oNc2RiLQwMNqbcLI3qBX3aWbIxrZuF6HIOh+bmPPK0s4ziyCxtl52
7HeoivY2yO2zz75lgazjIflgYqZT05jwlGJl1PyY1wzg5h02lWT5XXpZ/zQkIUOEtg7RoRn51IBp
MsTv3NF2oiaoNgmk8RQvtVzawGHaIVJ7Osne+ng5OdtbWqaHI8zJ+ImBq0FI4YKW8e/Wogjy1Nhc
hZWG9De55U4LCr/E5eN5BNBRD9of9WHYDpL5lCzGLwDPpjCr2NL5qVFfByzAKEcPH1U/iSVwnEvo
+E8fTkgcKV5y+hZIhFNfhZt8QNEM9DF4yFsDmMoGao7g5QWNOrlhNni0SXfFiMblf23+8PmAEXUp
Fk6MuWvwEWdeeAC2lHkoKdgu1BmfxinkE5WVuBBmPTq30N1dWvizVMyxll/5HO1MsMdyM9ml0831
lSPbe0JO4XEJLF5UKCfaQr0Wvbik1dy8l/FqJatFhHiO8MSjeoZcWejfDf095bCl7KAqVcqoobJA
Qs9CqYwaZLgMdcBUbZjG/aFqbzrjZwnC47+aORGdSTNSjXZhwrzQwjOL4bHudomJZE1IPo/4kIvn
EEggdilSIyRLi66E3myNZ7l/QN89X3oiMNPsbHNWJ2zmpNNweYS+Zf49bfYhhbWaySRFu+wTrWM+
S4e1naiZnWIn9RAzHzqfzqcQbkRK+nT9A8nirH9+FkfJzSGOB6w5LSqdgXReggdwmGg4Qyh7upJs
XRGEacBJCThdhJro6Kg6h++Z4kc8DdhymyojvpwJKouksJYFFfJFlht8AMWbw7eSbnpl9pf0tm5+
zkUDnANULKFtpUZp8O8mVcgXfWZD5nbAx9M1CwJ93G0aBqmZWz2UXE0kh6b4ZNYWcWEOKjZyCj0d
Xr31tawRLFkfIs5zWiZAURScmTa/p+mDOb5m6ptOpQ/MspEIhUddw3e1IShvVukV47Y8wRAy0J9g
/HhbPKaHeEckph6SpKFrnxc+2sJmx6c1B2qvlanhRvwS2q0kM8nqKX0d9tn2stBsjXsdx3LnL36Y
uMtPNL1cSFdyB/QKD/f+9nlCiSUtp2TfTcgfjbHomcISrAz0gKBb4hfRm0XAMpG+JMm+nJBBusQI
0T3EzQtugG7R7sbUlMzi5U9l4kZlWMABW8KnSlM901mh8pNp144dm14X/hwzXRJlvfF8reb/RhE+
VVsB/tLRkZ/q8UZVFj9T7la87LIZIZz/T/LD31DCx6FdEmtlO/CTxe8y3m2z6mSWtQ9w3PU4lz/N
3zjCp1EJV1YxVeShvvTy+jhovWTSZJ9GvEYyO855PCO9zsD5jZ7S3wBm/4+q6L/DEHL41GvZaOYT
P6nm6EwmOvfwLIrrKGDS9rxsxoTMHQ9DrOowCz5pYOdH6jc8KP67by9KqyrRQNXJxmBmdlCnB4i3
eak9QmdK1nOUfBpRWBX0n2nsa8rxwuuPeemrzX1NB8n3X6f+yqb5EM8+y29hPFbD0GG+TGKbDm/Z
jzoinlZ1u4gAIakBxGnbUXB9WctGJuQDrtVMGyyMTB8tt4dky9KqPvxjJctOkhDsda2cjS0iVj2O
GnapQW+b5HHhuZfHMXyPvydcCqVY+RnXJnId81kwvTVpnbTIPnCq9Rc8h9L8vtK+JektLXQYiOc+
WfG4gyKZy8v10X/2li2kiA6WBCHvNBS15RQAtg6Lj3RTRXf20EBpNfJWanxd/Px3H1DIGuYYpRze
QPw0onauFKAb8ZJgT+H2ephLm9lgEF8wKPQXbBG1kSoJA2McbihoqroNXrziXOZvd2n6zkMIZUuX
ZpxNLEdzc1CejaU5aKzDq2fll0m7mfPRM8YUFg6ym+LF6/55XGELwDCQhiZr+Kky5odWpb+1vLwP
ke+doTK30OJXgWbs/8BZ+BFYiG25qG6U6UEJ+O+/m2Nxk6Dp2plAkpxmitfAfjsvzeZ6hEu7/Xyo
ws6oY30JmxQRtAgtBXhwtrCjlsFh1mUubr/zIMI2GBVaW9mCIN3InSFJgiTt3NrCI3CcSmbsUso8
DyUs/rSHXodu9pixrLpVkgMFmTDMf7CE3YOrtNF5JcljxuVFaplApqB+gmrb59xi2FYOx9QY+6CA
k9CyuP1w0Fu6bex0vGFtfBomup96NYWiglk/ckN5K1P7mY7AV6otfHOQ40evznoPGsWu3ncAQSYB
aTn8sSPL0Rbo8YOjyOzT+k6XNNyz8mplplieHeGhlWpqENdxUBVsDwexICqy2B2j6VatMrBm8oCG
eJVtfyeT6tjg8GiW7dSAtHTp4wK/BRIGKUgntVU6s1X+WiikQyEQE7PUBnS9fElhDj7CzMayobud
U8cYVXee/tky/M8kihZfjVY1FqQ2+Cmr7JuesU3Ki1MM+8jrq/3yQvwbRmjNqFk0M7ib8hOZS9c2
4d04wB6i/NVlVHJ0X86OfyMJqStTinrGn6IIDTm8VnJ8keUfJeC/IYQsVdI0zHQFcwZnCHeaXmoi
a/1cEgYzDPY3hJB/wP4ozHnBKOZ5pQ7kYJs9Wh26rGMTcCNz4Uk+dM/2AjmuufWA0s3XI8dO30lK
OyecDXeoqcdBy1Dz/Ikrtwp/AOAGjJ/Os9PFUUvqNNPvXC13NpygzAZQgwU3NrRNnKV8VOb3KFTu
IoBn0qoAqS7ejnO45TrbkQTk58zW7nvc0V1iEbBCdLzS877P/YHOMLOSoT7VS7kFTlGgDzNm6apY
89kjdBQTs8axAA9Q4xhGsReOmj80ipentdcO80+dwSEzBdAGUNf7IgY4IwJWxwDroPVDbRdHq6AI
pLgqWjjjMPoqIGwmn15ohOcolVdw14r5fVUrDyyBpi+VlAYXb8znQxCWJVSLjWQBbvDUAK5hdglO
lfcifKw6mF50NZ4fXk0WBy170EroX0PiWKFOWRo3tED9qRmSw+cSCdWwqWXoULqh0EMQ9uOc6uMS
TqN2VOrIB6zKmacSjat8x5QQhKZfQxjt47S4q/AcyCDKviL1ZwILFoBQzLz1Sng/sgHwSlC5Yluq
jnEpXZz/PGG20hBljRZm2jEEoOkjvSvqZrF14BisB8KBZrJy07WAjLGKEp4ygLlHVQFVRZgaOEPT
1PAQB5egNOkW9PLS1azhV2k2sMoEVqZKt2rRYM0Xu6nSN4r6rIJBFurYQWHKvMwCPma1tRso9IXz
311sPwPmA1ZimQcKU2G/bgZh0W7bsXdMQo4d1C+hrOgTDa6tLfPbdHnJw3mj1NXjmMI/J57dAcyl
fs5+VeTnaGvra8V9XODBCdY/u+uZ9qNfK575tmrZUC9SVWaLjzNdAxKzlU/aERBV+B+rPt75g8V+
TMBmDjPf7lA2pY6e3rYcwJ3lF5ScuuYQ5ne0r73KHPZpmLxYS+43huHSrtmrgP1n7QLnntyDYLHP
4NTi9n26Q4F4k40461RAvXDoQsUQzKu8ujO79+uDupTUz8ck1DFROUasMrFcZ6vedO8t7SUbQhZA
qF7w6FGXJoCDx5rcZJ1yp6iFjOG6ngrXvsua5M6uQgWksyrQA7UPvx/7Tx2EuyGI7qirOuq+dGVk
k4tb6GwZCNURqcehJVahHYs63zYloAN0Y8PqOOv/AeIVFkb/WXDi+87ALLR9UOMdDWvXZ31gV8+k
lp25l+iyn6IIGavtczUNo0Y7UraqDdAGzUZ9ow7ZaQBcktfhNonSF5sfCkI2Hf2dLWDM57nfDvq2
Ug62eepBebq+LL/+qM9C7OLbiUXYhP0GAXQ8nNmb4ThDEYltCvg4AYMIV6PeN36SxYE75uYfPC1/
BIcvLMXz5Cpa9nlBLSHR7dBA8HAAX3XZKqzwJOP7smaFEEIZwpKYhmoEoXnD4d8B4TGCDr6HOpTX
A3bTr6ia/7ZOFAIKt6Iu6S0ISiAgYPyRM07fkngC7N0+NPSXZGzrgvm0H4VQQk6Zhjy1oCipHAv4
gPBg3NEtcXWHTt6gu8V/D3QQwgkZhpPCbqFirxwbyEwbxo+hKlzIPkgG9WXXC1GEJGNUVWW1DGsC
wMIg2eYecjrnHvFHF2xgZ4WIbky/zrzqRRJ5/TLXplPIN1yBaMWyuufEVoe6O0hBr9S0pwiHZA8V
Wbvd6LoZoVexGcHpS0ntkOop7O4BW5Wsoa+oxE+TYCuCaMgyMnA7V4upwewAd41PYTTvtII7ShtD
MljbzfY7eNAbAh3O67Pw8bzyf8/Cl94MDXs1sfpZOWoaWHSl1xX1AWavJed7ZgCHDQHwmXc/1tJh
Hu6o8jbFb3r8Cy82z4vKXDDNvbW9spA+sGCcx9ktAe49wwvHbENbdTx2HbtPeAKNnsbJhuV7M98q
INwmqHQxk6ce93uuzS6ZOjcvBg+M1g00zZwGz54s6m94wTZ2IhWHXeuxa8MW6jVrTqpFrzBs8NyD
xE5vII5hGp1XTEd7LP2ejvuQTP4UTT5VMiD0Zafdl/Nb+ORCLlQAYEvrCD8gzIuNZlF35uxe8m0l
YxRyYQ2+eNtYMP1g2bNp3FXK2/W//yumTBiDkPuoWWpjtibbVWavB8J0Y/5EYeZpB/N36BjwO9nI
0q1s2oQcOLLQhE4N0kVc2KDrfeeFDJD35eomDEpIewk3C2UJ1whL+jBBt70zjlUHsyEYD5EZNaQp
eRz6qmUiRBRSYGJ1aj4RRGy92YO3sxv9gN+arwYVGsGObOFJwwl5byBUVQYTy0Lf6H+WQ+XCbxuP
oBDp7jeRJwMbrNN1ZaOJxJ9JHWyLr4Mzpx9jOr8ZPAlwbQagMt+SVIbz+oqs/TyXIn53CPWyVWMs
yVb3iwKW64YOWXIXvfN97/NsFw4bxcu80pXBHWXjFBIKL5NxgNuQcoy6QNPZJlx+q9bvrkxAUpBo
Hn0l8wmDFHJHQqo5TGLkjgjiN6GVbkitOko+BmYeuhaFp4FFNlxftnMUO4YpOa0kG+QjK5xdC/px
yCdWIzpLtDsLr00w6PZKU8HOeIzYC/lHpnOwGPvfqtH++ORn8fJOLydrxnrlOI1D4KNgA3w9kclG
JCSVdOwHkttYNGFCv8/a82QZr4t1ItpbOz2EMgkfSQoTqQ6zURghdN6UYx3BMlODhEj7en081ysb
WyQ5zLWac7asX6jqTlGS4fHcfoECjns9zNfHD2EdCpnEqHs8CU/rGUbboB9tt2Y0qOsXurb/YF+L
Z0GP6YC0p3fIcCBax5tYqsN0qYC0FJ3azKKmbTMhe0Yt0eM6V2BFDL3QeQeJdz/bTBWwHaObPaXQ
slMUKPg4MhzwxdPvb2AmFm3tGBWlvnogr6Rr6iV+DyyT7fX+7BeQ7djq+SE9SLP3OqdiPj2PKtwq
raSwsfcw5xRmFVG/s/pyw3vqRuU2j2EnDFUMiztFWTzScnAVAnzpUR9jT7GR/wzIaNA00C3iWvWD
ZDVc2kXnv0zIgOjj9sD/4ZdBycOBSJXH88XVlhKWRtpdX9R+ySu0htODVduvPVqIi10fYYodmwFX
oY5HS7822iDXNdk6/fKmi3V6/suEQqgrIGgeQcTpOGuxU5DFq9tdCPhKy/dhs826VzVjUC1qdtdn
5NJGPw8rlEftwFK1Wc3hUtNyeuWg9bVkZJcOnfMIQuLSR70ayLrRlxYGd/Gw78fZyVXd0YvlGNHM
uz6gi6erbdi2YhsaM3RDqI2imisUxLruA5VePXCwpH5V0FMeAuq20F1yoFqUBbKa72LFch5W2OI0
TmkJLkYHfP/srQJT/gjZE5Qs3+dDIkVsSUcppDUQFfPGLHj3oaaggN3dB3rjQF3R7TzcSVs3t70Y
SmZSVaKL3ZmzgZrCPbBH0rYm9hFZcaMtFJDGU7Wx3PCRwmN7PuBJMn6HDpG8+fa13Y89ch5ayCt4
mNTw7Gesc7z4qu2Nj5E/OlDoqpw4ClqXeKZf7jKpgMTFYuY8sJA2eArcpFbi465KpO0p9jIX5GWv
PypbmWb7VzauMEihcCKd0qLXQLtTymeULOi8R/sl/KaG1XY0II+BtcWUQ5JAay31avZaVqBfKIlv
VgdFq71o3kNXD9dSiLEVP1qlc3to6lbGC4EGkK5BTjyaoKhWbqm+bfCfxgntNLz4dxP8uC1k5iR2
slFzlTLe9W0NLgCfJTDbD1cT8Xw4n04h1w0UD2KTNnYnzXoY0sSFNfg3w172TZ57sf4jTyHVl76r
Vb3NWh2vIQ+5+UeZm6Axg1k3fEgYbXmvOR3+d0Ye8vrF1mxPXY7Mmt1EvzP61BuL+yQGqRWCeU2Q
Vt9HddOHkRdXqU/tNoga8Mw1n6OrOWiRn6NzMCU3FIx3a7ybKtA7SVZsJJnp0rF4Pmwh13YJ05RG
nTvgO6HWwZ3Obd6HzrFBjXbor2wzu7hybFUo8+FxKoCf7LC9/gsunX7nP0BIxQ0g6aoWYd6rGGwB
PXMKGt6GWeLWRnPKoQ/ZAXp8PeTF+us8ppCOR7RUli5GzBFHOi7g0N/0Lb//U0P9wjG3idTH07xU
bJ1HFDKx2rMoM0YdqXGhm9zYjNODoUEb0XhPl28R2xgcVk8DHlt0VBzwWRv7P10bQT8Q0oDQkbOx
qmz2M0R+MaFvxqHMMaexm1CYPcHwybTvrO6tALTErDymvrbdpq0BdoBi9Ww0ftZw34r0TaHUbro8
J/1zVKVQDrytlNhL2hBnLFQCs9zNQMRWNEhVxUEBib4w23TLY9JzX6OAS9Q2HpEi3zYGD36g/jSC
p1DsJ6v17bj3i6nYFk2xAaP1wS6/06iOb8twlDm5yA4ZEQtCTVi49ApS0bpgIaGg4d5fuDAShPhd
4la70teBIZIsUtlJKoInxm4O9SFBljecyW8gK7Ah/hD030LHfoEQhKQ8keV2SzhULAMdRcNS/ze3
x98rF0D/oD12j3KctWwzWMI5UmV1MQMagty+Kx6o0zmrONDi2U7vKs7/o0pYf/uVRCuCoWdNj6mm
Dx0UdRa/DorNSqZsdv3m/3E4r+fStVhCUje6vLHsHoulxR2nfqVQQ0XPptjZQfs8HuRNG/VDHf5a
RCGf6qXeKmqH0eVpEQBZfgjr0CM288Cz3Nh9RBzNCNtDFqLYtBQLnYbij87DAtgiYIHzcj4qk/lN
b+aHKhoPVgw5fnjKLHedPr/FBbllCQW9umKBYkOQIg1VeLekNHPCYnazJXT5DOaBPfS3RTqMT3lf
m9ss1GH83s2nWkVTekl/R5buVnD8TGzqGjz1+rJ1Gc22hBbetDzWy1PR2uhOJE6l3cR27yi15k2t
5eXZXi+Ju7D7oY29QYGaRl3jcUOfvHBpXFv7YZUL5CuAICzQEmb3I9ssSbOLivdx9GYN6oNWv18g
NVog142g8VfhBMoMkAfaXVzslxoMl27b4y/nDdKR5vf1fRoqblr8bknh1HhLyPFf6g1huROpEJYk
b1Q5wDEA9QH+NnIaci/hhheZh7wuNx1sRdUqdrXyD2ssP86IbyShj7dLqPVwP54TIGL/dPQ+1V+t
hXrDGPuZddNq73z62c3fGOiO86Q5C3a7Ne6SON3qCSxQ+LC1hxWSmMKwKht/JDlzIaYLWZD/Ie26
thvHle0XYS2SYHxllGRbzvGFyx3MnDO//m5o5ozVsEboO/3coQSwULn2zjfVeIHn63bpi9KWgSzn
22wefA0gr/EKqA35uYhG8J63mHBAZ6RgqIeDXVn4j7elNNjjavh9AQgCMB8UO3NUsQQJ3LVBKjbK
iO3H5bpYMLGAf190sxum+oF5kY5t6q6ycjnO95Z2bwGTAwCuhtI0rgm+Wb8L9yUx7UQGud+EWQdE
G8OLmSqAW7xDzWumu6gBUKZ8S1rAJcWtnRVvjVoAKG43Ey8dczcESk19U2IAioBqrI1figkDRNqF
oewWCxM6qeYWdJcM26FmwwjogBhl48zWj7lWX6AO93pN/BA7v2qIfkZ0ZS0mViGwDCw5FYSE+7rM
XzILDmS9m8p8W6bNZd4tu6oknpwFLbY+izV51NBQaMq3UQKsCZZ6iNo/nA8OTtWAjjy1yT3gRenD
aqgQG0R9akvpxVRLtixiPfsKPPdrQM1PLWuNHvZxAsPUu9m78pR5gBVbXJmgCEOcdbdCux20T/TE
VlsUl0VFV5E/M7kIKI6bhS4JEtID8N3DEGQBUEPBEt3di9vXoivlgp8ubOoFQ2rddY1Zyk6/y/Ib
dfl5/rOJXKbJJZ96S2AoWpyoR66rP5V+FmTb5qG8FbtMQczMY6irVVlKdYfzpFsszQMPbvIZmJ4w
6BB4ygOs1lEB12iJ1Y0Wgka8hhsG2vd98UnA/JawOib4RBYXBBR01bVRxu29YL7PD3cFFPK7DTSg
LXbm7doRAQWKFJAfaSiJlpCmQoTDsIvDD6QdwbgBx5zT/WiD/1RyPHrUFhcHWHQa6m7uWdAYBuBJ
vs4VvLMRYQfNbP25dHJAs/5hlmFxlkQeK72NVdzpcqsHhj8EqWt4+v3kUgwdJK6IO0v0Aiwuk1oB
FVcCzIEFjdYL+4AYWrP7999pTgmDRk6WmUZjk1tWd100stdFIdpSK+iNJbdCbX6ZK5RJLXSue7sb
Xqr4IQG3xUCn+/NvXmFaeS7Y4qwY+lUykKxgq2sL2G7azRRmj8N01WGLGt7fp+NLCcB9dQKpBgYK
m81a3A+Y3J6UJ1Btgm4AYdN80RSyQ/LFTtAlYfhv53+jSNENzvhVxZJXWYiAUA3kAWrQBIWjPAzu
+CSjA7QRwmIzVT53J5wdXJJFIXSB0cDKtT92LrMbA3hCbckt3MSfYN+F3oTd8xmZ/EoYBWTglBoH
mUClqDw53uewv8BvcJoxYO85XcBSYINxAojhgtxMYLr4keFuqcBsxGqrxmA6/XTTZxOGV1/Pf8bD
IvK5I3IGcsVyk6nnZnedAewNEnIaYhILDC3JvUH2avpT71I3wprO2te+lBKnVGZMjG9m1ITUeHUx
m4tgFjFg+xwCd3POHmT5Sm9v0vYpXyd0fVqX6JiXAIQ/1TNEpdirmKrdgjmKObcOsENEnR0FASp4
3z/akbiShlVcHeWy80c92Z85MpYmV+zTq1kvDXKoGk9eb9zFLyzDRrHazUK7HS/LnThTO+wRn7tf
zkKDO1WPVRYjNOi+1jLuEMOzvbRVMcquTWBrCDu303snDf3MQtMWJqfX/Lp/rqXQlWrE/qiJqCiE
gl99oc8D+dZbb5NpOZq82glmr6forgdBxRR9yMVzWm1lQI9WAEok8kPTDbYxtmC0v8zi3F3Mp7kE
oWO6MxvM1qANhLFgItysZg//zIl5+gADw0v9NEGjend0m7t+9eMXlHS8wjEwwdVt56d+hu/FmP5v
+IqTllO3ZFlXdVnSdK7AoIP4JyWqwdzv7NY//kIEXhKUv2AkXOVOoFIicezPjyIZswjXpo+iHkaw
QoHGS69V17idXOvD9OtAZANPmsCjw3EKrDRhJIVTgsEk5TXVZbduVIHNOW3Vj0Rw6lroeVwOVdof
whcNYBMBq2MgVwdqo4PhedGoy8mQ80geF0toVjckEmYmEXLKir1gD38/fQDRFolv/Zp4xEuAVk0b
ZwUoRet2Em5VGF+cLKYc/QbO50fUWLMswW9gOoOKP1Ma1QaHwAM+IvocwqBUpDWcex96ea4lCQLV
gHxXvSpgHY76HUwgkCZ0YidLtEfH4xw1RrLCAZNfPYrCJvLfJx27M7hNZGTjBtQWsYOkLMbAY27n
O2GAejLUPxLOee0xAfSlWuGBSLv2AZy8mwN6hM+ysf8yWGR+iuJLmUWogAdJherW2l03pd8H7Y6U
xqarRn+OBbhDonfCFzKzNU3KOsr6awMRmtkoF5pe/SiBnGznY+4ncfleR7XfdvpGS6RNai0XYOl2
/8z68BXOvhprajJ7kG7DAGxbmwKatPhAMb0SezLhkTnrE9ao9Yc9PiVLrUHnyEwDg+haEPfBlGvb
86czTgZfR9+TMw3LCNzmRCNoZiSTt44jyNEqX0MDzhprP7Z+AE24kJ4x0DCYL6k0ofVGvXSQPBBM
b6pGAUJsCJzbwgHF32bR023Jml7oP2nJ4EsxBu6BqFtOL1EXOWkUAaSl3q6Y/U8UoI3lsztJs99g
BlbKky25WswLc6gcrIBTTOTGIbWtAUkAXe0Uv0aSIi9tpqBXDDcNh22cF45uXZmS4mTzlTXme6qg
dqcVnlqE2JSCZywLR70B8JiWYhNoNg9BD0nv4op4q34tmcqmxdDIt7E3bGB3NqhxLQjECBYHVJD7
2d1a/6BA+A/OX/rXPTVWvzm6dM4WdmrcRc0YolsIPMgILRTs0M3kW01Sx8QhRwzr1eQ6SR+bgdhz
nwORSLPnGL5W36WthSIcBSFU6Q+4xR60X6Cy2lSKTwvACi/lRT+t7kI/9E7Zxhnqkud//ens7ejX
c4Y1TXW9Iy1UlI3+DN0/lnx8wnLDMxH3M07G6EcCOdu66MM0VVbcIympt8rOqGzlJxt4VVmJoXBm
dDZiT+iwBHGAwRlVuZ+sOevxMqQdmDGzPerhbuEgL81tycdC5XgnbYRCBW6Ez4WiKGyWRYdmpFsl
xwi4X1N73RjOELCBUTYIkYIkbPZ+47wCJ8JnQqoayko647zRPgyWPRu8yO3Bnd+Vjag29ZU+8tcH
wONmKIzFD9jt8CLthLIySML6Gg1w67YqJyfDPLo0tY4qN9tyST7y9p6M0XM4Payt4RfGdu5NP5/z
HZlWW24GQCZid2ZYRWCkp1OZT73jUxmqFCQLR5QpDoqO9iASgGDe1F7+jsHxq2l0xNGnUCgXG1Za
FjWAvevRKxxd2CAjtFmE1oDYMcRcA5i5fqNjeDKbODop5wV0M5mpMeF79C7Q/Uw3iWzyHO1YTKq/
IGIK5AK0XLFX+b9RTRZEhnw1G8RXGmbYcGJWzENUigZPdRtuWUW5Gx3MNv2GsotkcjaMLCXVwET2
VwFRelJKDBISjwbhS7/abfYbncuT5sRQNE3BLq0JqOhfkxjAJ1KiUIQRS7rLEc6sYyrw5afnmD5F
8At2hmEOiq7jIpEnobmH5va60V0taDe6jV6dk+9ybyOewT6tskdyuXRwVqdaNULIJQ08wuoWXrbB
1ownB8DGb7bQWeFw2kmFPRLJpYStsQLgK4bChon0TpdLo+8frQWhbyw56rAgLvDPez2RQC4uq9s6
SkcLn69RF0QxAVt8rdPdsGaeOklPzfxxXp5AXfiNwclKRhPTCjAD3fwugQiyRqB1XsRpR350idyr
n8IxzMMIMkY/1rwJLd0NW9uDl5kvJBfhpnCS5SsBIDP8RyK5yCcnlTpF80Hk9IRJFaN1dRTvLSe7
XBVb8f5aiTSwEokFAtMlu8JnCitO2ET3yxmARAXlZVVCgQBKsNHTC2Ccbs5fL3vQXyo0R0dlGnVU
tYhHecFpIaEjN4p+k+tgR1u+jdMzndIbuVLukqgQiDydPRzJ5IzMQNIoXZjWYLtKtzX/r1XFqMAY
4+9kvYJLPJQ9j45YYMs66zSIk/vyudbM+x71s/O3eHJJ70hjeARGYpbqsKqQUZRYbpKLTQfe1jJ/
1AwfyLAOQgGN1ncYIxYAJAoFcyYmqSsUbdWDNdV3A/pLctBsWXlG1M1iqnZGUQ67gke3iGbuohTs
o6lj4oHyYWNl/UZXArpUXqKL1gdOBtOfKsJDMubZ/wzZ1BYvClgdNeWpSWLv/Gc7GcceSeFMC426
IjYbKD8GP70OHFGaEd3XcX2T9L3zZ6I4k9KQ/11fMiUbrPPZc6k6XWh6RvLjvCSRunM2g8xjs1bs
Q1kYcetXdCqiPzwLZzMaac4AyYprK+UMq2FXCMhvZJU8ku7/zQz1qyFWOUtRt808DjUkqQN5iwAj
NOZP529LFBYcWC6P9NqYAL+lGLguUNN9X80t4FICwKc4y+BEsbd69S7xRQkUuyD+LVmyhAgLaCWS
xSdtYZFWzcguEIsH9oBagtoHiq5562peNAsIZkPB5O9Xrk5c5JFEPmObMAYRDYOp7PMOxDQWmjAI
eiz9o2u+Vx0JanPCkE81kY8iXawH1VhCMOyE+WZJ9Nhtc9jmYqmsHeokj3HX3KVzH6Sq7gIAqnbC
luyWtN2w8heZWDaE2Z8ISy7dogalidywIBiTIakeByMZmk2ZaG90rt5lIJ7nzJSsTeZHY7aTMsM1
FBXcPbnhLNVc4XKIsV2AnDYnmxHoH0Qx0DWRndWSd12+QicagXKfsjzHN8WFiZmcruHcWMp+WTdz
XNmq+nMir+eV7pQtPZbBGe3R1No5NqFz40puqZncJ6VfKj/n+lvYCarqouNwEWE4LFk2rjhOjwp+
Kl1GgILRxuvz5xEJYSbp+A2V2WSGLF7S0tBpwnc1C9b253kZJ+PA40tjP+JICG3jZCpZbKsGYKgp
lUPgkAQWyvItGr/d/W+0kE7Z0mOZnNWejBT1LB23p96CYG2DOTSfeLrbXKoJhpdQMxSuip6Kx44l
ctZ7lCpJsRKYhoSa9jzCKKXbVb8CQ4cXWz4Z47s87wXRi+iUnD1fy7ApMhCsXQ+JdbMY2eWcCKGj
RSrCWfI4U7FRrzA99OMb62W9DJ+KW7apM3oYFcwjW93EO+FykEAqP8WU6klrWHmIx9zaqFQ1kb1c
JR6aqfez0z6h1TvuC9gsexbA4wgMPD/VtCIcJH2EG107xYuB7lJ12OzAiiNY3Qwa3g3dEJx/HoJv
+GW4qTIAFliy+03eV5Q7U10EiyCSwFmSjs6SVgOMYm9oT4Wxafr7PzsBk3/8vjFhG/Ys12lk63oh
5IpE2z+TwFmQZVoyLOCwt6XpWxnh67SKwvFTEeXR8+Xnk1o1/fvDT04Dco3eo4UTXZRues24WTq0
R/xIdazSEw+AiXSOsxzr3Cg5Za9Y6wMCjJlkyj2rBLGgTgN9vqmS0jt/nQIvxi/XpmYkp+bBi9E7
oqOgonW+qgKKW8Og7yK62VN7msc3yxkQEo1a17GwNp3u6ybo9DSQSi2QOjlItGdrIjttHbHorgvi
gbNqL0v8Jm/RGlmRE6h9FALngX5gM+T8NYoEcAGHVv9P75V8ubO0oO9Kwcs6ub/3z93hDFy8UVhS
BAhonKHzsj15iS60TX4/X7SMIfkSfJGFG7+Fd5rgYGeNL6RyBsMMY6LJbH5Arq9KA5Xokt6WmEo/
f31nHSaksOs9Mhtlnf4dFixZBCCtGPhKlt3S0ot6xauqOGjBIZ8Vwv7S6dMB5VQFJIZFD7t2R3Jb
qyZFD4j4vXXfvIdIvRsnPjBqh9fVw7AFrISwnHjgPvqaN3zK5MKRHDTkS93hRvXJui0N9OpNa7sC
cjojkzvFi0eiJigLa9cCBlIdrrTogiS6p8tg4RnkTSoXu2LS3/riIjGKxxUMiqW+AcEp6F818CRn
mejRnjYRnz+Ys0l9lSp5FeOS5Gs9kBxwa6JXECOKMjzpu2Y6dPfXoIMowTr9pj7lchENJuYHg9CI
7gFiqHY/VmC3n9c60cE4a4Rst+9BMgdYwul+wo6DVKP12QAHMzLtnL6eFyZQNT5FNUctrkf22WPj
0TLHxxSIDUp5e16I4Mo0zgzlHZXGaoSQTjIeUvgMC9t150UILk3jzJBpZtZSMBEzNX+CaXKg2isw
07v2Ck13wQf6F5v3jwponPVp6yRWKjZNNH8n19GFCty6i2ynu8ML0F4+dL+4rl4zYWZ/ckDZkj/F
cuaojxQ5W8yFLdHpQRgYG9afAt3ck7oRVeREasH+/MgC1U3axAprh1ld+RxNm5r2T7XIO4mEcCYH
OH1JqDJFn+VLVX2QpzdLWMM8HTR93hlnJYgUYXC9xqdirTW2n/uWPPa2FmDQTHMw+YAkq/mNgOlk
J+r4W3FWosJUSNQw64QNXDNQnPJV8jo7ujX2modNnIcB85donpKtCCVH9BA46zGPUj4ZzDNaRufr
5lWcP2bDsAn7+wSLRecfneBd87ABSjPPas8q02RKPTPxakvEYSG6R37QsrYWMHGzuHrZqf23BF21
JADCanKJ5V/w2rngssPnq7D0IErwTse8/2iOzlkUVe4yc1ogmaamHffKtkr3oyq59dS4vRztTPDb
nr/Ok1tNR0qjc3bF7KqKAqfq0Ly4o5VtVXb5QF86tlYeu7q7YLLOHYdLeuiBi+YFRV+TMy8zLWSd
sIo1NigDmnV2jFl/wQkF2qlzdiUsKyUO5cNzLN7j0bZUD8zWYERi/f3kAaAPaedXW8UVN0xFx+Os
jVxofzshIyPPQOB7WhKBLxVJ4GzNZFXhEDJf2gy1P+erJyne+fsTSeCsitLIHY1bSJjHMLCkBRg2
/6mm96n1nPmoe3AEywMkJGFyXcd7S9GuW/3+j45hcHAjbU0SMLFBSI4xGCyIVj+MXETOKrgqfnIS
LaVUKdnHADMaW4Lcmon/Z6fgDISZYEZ6ZRIwIO7mIVrv88N5CScdpKICKltSFRVkwr964QIJKMki
OJECAxkRLJD6nU6C+ir7P77E/Z8y+AAwDTtSzKxfoOa9Kyub1cAaI6aJRu3dNJebNL6FhxaZgZNe
+UgoFxBmYbx02oAYWgPCq2UrjjXCxKW+iaVnrB848V2NxBFoGZZbPP/RnfKBYlEMS5PFEF3lcMG0
t2t4aKMWZSfsBOeulTPlBJvoiV7A0P2PRzfalRsrKD2GKnv+RKLLZC/hKFabomSkZUiUfWN1jlTN
W2MOMV9eATJdRF1ysr1uHX04zn6rZZWCpRy3l192T4COCAxv3o2eDqAe8azESWdxJIyz2N3Qq0vD
wuzYmu+H8SrD3KMkX6RkfmxBN3L+Fk9HGkfSOOsNs2rSuMDRwsdl8aoykLwMo+vFS4eNs96OlV3/
TsHrDHQ1wXM48ESfUxberJdZW0oqRKet22I9ATDL26qzZWA/oapX2/ETRi6tgOxQUSmc3Evc4VmI
mSEwNgcSmSM10tE0NOoVP8LaDF79oDuWuv1rbalg0xNjID0bqV19E1z7gRL4zOH5IDJpJMVswlm6
Dkctw2IXKQIlmfR9Xk7X9SK3TrU8rvrHmO8wbL8qLx35kOS7tN5NitPElzR5baaNqbigb7BjUMti
sMWLm8hNMsOpsUlZmvh74VbCgr2MdY8kYttj1DXX+cpYwScBCXmeOHL5sxyxSmuBnXy9pZVHwsIh
ded30V7WJU/Pki1Q9zwVA8tFdj3qDwrACyZqOvFCbV1+BjqN24+h3bW7db3KCGiEul2oX2Xqj7ww
7JJcDm3mFIZll40/hJtMujTJti7v1wibEliZiNv3tt8PBiL3B9mQ7QywbRIoRMhU2vL6NswTZuAH
L6l1zJ+bXkNGWwVfV63Q1z4BZs0l1hBskryWwENb22fdeAmTnyVJN7LxTZbuKEbCjeJKqcyNNL4B
ndGTpLcKvCyztqOp5JcJdY1Msg019AwddjnK3bZp7KKHGZYAS2G+0KVwtXwI4nByCY1rrH/i+CC2
0GnzbaIqpt0001a0SeBpT6umoSmAidYVk3J+UMOms7aWbBBlxBKLUtqhau3iQQBvKpDCz/LU1AJJ
Eps7TZbkArzIKu0v6Lw9r++nhfzj0vl8pqvAtXaI4LIiflDamzqmD6EqqoaczF0+bRmfuyjAxpy0
FG+5irCuG90b87VU7ZsMhJbAzLAWgQE7Oehw5Bb4xEUFdxYxNcjT31YfzWA0M12Gfh/eqy+rx+bo
RFW40zWYoyNyXk9tMhQqmbkuntCvlXJbVgCn5KjeXxOfVXurVkjxo+/pTrQxezK0PBLNvvGRpWyg
/mkuQ3RepI5l+NHc/JfE+kgC5/kMYH3MEzuchO9HdNQARbxJJ3Ggjj8Z5+7GyUzqaIKI5XZBiQIx
EKBNtkARuNA8ufDkj+gVm/cXwu8mujzO1xlaarQDuzygrNwPiCFYz9Rwoq28A+k56B9Eu2EigZzx
qKak1LAaRvdqH3k6MHSMVbSlJXjUfD6z6LSPEoOdCRPrM/zLQ+qG7vfBpYtNgtQG7vOj6CIFUR+f
3zQULEhThuCoXLD6g2W7dflp0O62LHX3vMkSBX38/pcRhTEo63A847q9NPx1E/rx3sTjap3fGIYX
HYyLnLWRGlqIBPFaJck1WNAdRQGUHjbDpWFxNTDyLsOrIm8085la7zp4t0hpXU8NHruePjcrqHrO
H//07/nH+RzixqPXHslVPjcywmtNUuw5KWzwJDlGBRKxTpCanB5DUT5FcW8DmPIzEIWxVzS3mxQb
ZS5gg7bWI3mnmi07WPx7E9V5T4fYnxK5x5G0QwKQOQwxNCAKagCzJQEer2sSRwXeUj9enb/Kf4mx
/xF3CISP7nKqq6GeVIjLL0Ef1HS+9l16qv3uKrlqvUGxqyiIeg9UbSHgXEWG4F9M3qd0LusEKHVo
hclhs3DFotZVD4x0cJ3dhhj4nj9AZwKPgTFhoQU6bR4+5XKFgkSjiWrokDs207aEs1CM6LrUBdoj
0NPD4PnR3eYZAHxytgJrmsN2Bi5LkQxgwdNdWWjvBFpz6CUeiQrbWqnaiT0JCLAj3e4Sp9tPM/Z0
+gvD0TR7eEjiACRfPy3At55XotP2/PM2Oe9rDW2BbAnCWzyRaXymikBLRZ+LXfTR6UAG0iSVAiWd
e8NV491KsA4+B+dP8S9G9fMY7I6PpCQKIqahwOeKt8kKzF1s1Tq4S8UuHhgJkmin/19yzE95nG2h
kdEnEpaXMW6m7/TbxgOZz1XauSogE4jX+eNH9wpADEB47jVH/SYLppZEl8oZGkInqg8zgus607az
tpmqYjMn9+cvVaAa/PqPXg5KlxHcqbpqHoPQW+fNn0ngTEjeafKcpjhGmmqXrTZspV6QIIjOwLk/
SQcCTdpDvTPtRR5vtErYvWRf+mvC/Y8m8Is16wSOezPspMOCNUHdbbUBuNvsQrfFZl/xAExOv7gv
fypNEAuelsgEU+7xZthOCo3h7xYmY2/RfO0i2uUXBdCmraBy0aMSCj1di/s8MPeg26ZbcwJy3+sO
2FHAkQJoq5O07urlXuT/p8mUTx9OuXetwM6bFXNxaag6YF6WMQIIhJvzaih4TQe86SPjMRtwZFPO
DHDyNqP9TGnpNoYgHxZ9LH7xZB40raxVYBtLu+oudqrb9cJ00/vRZhjo1FFiQGcKYbgEvkXlnGWY
ZCkc5uENW9uphYsu8r2peCuuM+6FKDIC3eBXT9CPoqs0Qjek3fLEQL9A/wWQuBnIBiKEDMFH4/dO
ksFQsy7CR8Op3G7eErUGU+THH2kGPzqkZLM+xjOEGB1gItufEaGA4RBiswlsiMo9KZoao7yGlYSB
6fiH/GKCzRIZT71RqI1h4k3txG+STQHQhTjuv2U+/zxnlXthjVWOhlHjiKlymRbvIQWyQflRiiY6
RZ+Lc5gV1hYm2cA2OOkXx5Comyp02xiC9otICucXpZDqDVGYXyylizK+6LoYGLWCBPXk0qH1aZT4
Jg9rVE0pCzYMigkpMJ0R+lamqMwAzJUq35L5ubBQZDCeKHBhu3qw7ZsQCQ5wwGz1+xKBGU0bAq0B
Mk76PuaNyNAIfB4/HwTmXTKsBgxNBZqDbQlMY2mb+6Hb2/Ju9SwU3UW5gEB/+S4QNpGzWNNYNGQ9
1/ljCI6aApNsVvOmYvOzaQU5pCiz4yeGjFhpc2zQSod2ECoE6A9vEoCaAFHrUB4QkpoKJbI7P3IR
cdPm4ZJBYvNhBiDzbdBeAyGPgxHhdq/8DluG6CsyVT+SqE0NKSaGiqFfUQC7LbbqsI84OsUlEElm
eNvf2KIQvB+NM0RhB35xbYFQKyPbymoAQVi5ZVL42oR5CRm47GPuZSl4sbq3Wu12+kicsAfcmRkC
V07URBH9Gs40pco4T5MEterpD9Bpp/X3oRbEh/9Sa/3H/GmcXTLytU2wEoMcGitM3lSCAohtjliP
mWK37yjKvInxTb8+F5AIyLKMfUZdBbks92knazJpWYXrNbgn7GTcjoDYM+mHJFn+lOPOJSp4MF91
6VeB3Gft5qVTMacP4PFWvrK6fG+Rn+cd5YkH8qsI7ltpylIWpIAI4zq5UxmAMNA+iq2xQzUZ6Aci
1Tjx3X6Vx303xQzDpc8gD0ybg7PoNuCuse+DoewnoI61wD0TQ4CdmOr9VSjnXupI7pWSgRtlZXgl
k9ewxGg2UIMWuXeqKfOyBLTf70042knWOZqiO8nYbwl4OfqxsPUJD6W5BF+kb1nI2iR3GG7gqABb
njoGMQQ54okBx19+LZ+/1V1N14XhkabbdrtcgVALn2R12CKNyAGIPj/lMrlhxF6iyfCOJ2fw+i3o
vhs72WWBFuhAFfqNbvZX2/Dr4bjAdqiMeZRLsl6XLXEbAjIdhGVKlAfn9VrwVCmXP2bAma8rDfP4
tG3sGKi8NVqIZfRNjTqHAmxWHUbvvEThZ+NcTRXrcZKFB3RgQKbeM5ye9RYskm4I3jznvDD28H9N
Xn+9Rc4SrWEmWW0L62dp38Z68czwBwE1R6WLuPnYyzgniLNAIPysu8bEywHM43VLQW8y5vZiSbYO
nhUp2Wd1vgvbdXP+eCd27n89H2eVct00dUXpIFa+TIrkSpMMb4ksFwGorU0XFfYRC10DXkMm0JsT
w4e/SubsEwDoQREw4sBq0L3DQo2KbRbApmBTOWuAAQTlxbiNboydNrvSpvh2/uACg/+lxRtphiUV
qXQ9l69rKzslUGjOSxC9eL6/q4Opp19SREQMMBQL8s5Uw2+uAcoOPjU9yxWVAkQmn0+gFcksKpXi
StnwcWS6aBViYju3dctObpjFz+5FU6vCU3JmpjPjLs2ouSKhBZgJvUB1D0a0MTbUiTSHAXaNk0B1
BCaHz6G1dA47S8P7zxoMreg1QOYSV9ZD1wSMVggU41aQNJ0onv6iq3wqPaW0z5IWFzv6AIUGJwhw
fgxvBO+Pp4f2b2B3io7ImZ1Fxgqy0kE9G2/wgI/vKNq90Xj1dYE6O9vo9ykmRK4LxaEAH74VgRQK
rN7XdLsyx5a5cTPFsLNyWYNNa2jMq8ESoVuKDBCfXQ8om1o9S3vXLMe0EZ4GTX0goztNnbpSJvsh
6JeaZL0OU1FxUGByVc4CTWUjJTRGLK8MrWtg1qSozG3ST2DfuAIkdjbPfhWChURHYU0Bt6aSO2OT
uGEe+QRjO4Ou+GE3+6lh+Onai3ZUv5bDDAuhr2FqMlUUy6Tcy1pmS+67vkFTHqWiWZ3hDRy4cMwu
O7Vn7MpiY9YjeL4yV9Sl+2IcOcmcT08osZCfT3Q/sf0Z7Ph2/+8JG04C58LjcFGBmMDOplSvNYAX
jDDazfnTeRPMnNcvPpWTwr0iJIdVl4Ut3Xe1kyfZRppeo+FhXaldKyKIyS/KxMni/HetyoASjNid
1U+ZpdprsbpJid58lDsNoIEa9SOpXs6fT/SdOOfdk1jSZgCrgSvm24Txs2pY/fMSvlo+7ljcGzEm
UIEsKkSoAeL02q2AHKXaspNeyDPg6URZyxfDw4nj8oe0V6RCAS/fXrH2TV1uDAzTWUUaAP9SENgJ
dIP3zlFmlUonFXSfjKpL0iaITPShCuli6LUA3JSCaICp2hlV5F1zmoValUYV3YMO0R5jbdOnu8wo
BY5KoIR8MTtrZqXPpI59rWSTHbIL2VM2ooGkr07/18/Ee2DTGjNt6PB8Z1/fYXK09sMtw8w1GiSW
mSsuCIiuj7MXwzBNg0agF2Vzq1rzg1VMl0X2cF7ZBc+Jr2XnaZaBUxa6rhuSOxLwW1Hl9ryIr+6O
uznOTBTmasptCTOhgHlLTiagKYBnYci9Ul+CSXmQOgzx7ONYcDTR/XGWopGTvJOsEepnADplQZ6E
ArOM/TTB8ZhPOqfmnLlIQ5Ru8gQWd/ZlX1sv6AU4CV3Fl9YLZTNtRJPMAnPBLyzUU1ZIJXZU9pGO
jdwKyLQagPiTcBuKUIcEkviKNtUUeaI1FLDBdjFAW51wCp3Q/L70dXD+DgVayBenBwDv982Mt1VL
5kaO7KyrN38mgQss6ravyJRBwopS3kSdRLLcP5PABRAtrSodnFU4Q6cF3dTY2DL7M/utsWs8qv5W
TSIBLg6PdZmLbTffzhqWuBAtYgSuHrfnj3Pa3tEDkKKlmzLPfjRIqypFFdR69DE5ganq2Q7R1E33
spfaIbLHnyJH+DWXY4YC9U/wvZuArpY4T5i3/QwCy0jdW61mr+mEGfPai6Pa2BRhHGNVrwUkNxSe
GDtTTr0+Ni+MlCrOaEyvrSaaQ/gySSWrGjXRGGH4ABbV+UW6MRmLTEXKfDU55ZYls4NqN4/Fo+oy
7osxIG58RW6qe1HdjEq8o+YlcxbT7PMRCKtEuhpMjGwaoE0Ml52CsS1duUgxR9qTJ6DxOIVZ2ESP
LvQBLF8haqr0SpWBcIzpJ+BqVTJCTGtXrO/qAqCw1W0qcJRYJAgxnAy6ZK8psetJHsbZH405c9s4
s0nTO3rx1IJFkZDwhoIRxtIBEa13tqG9jT3YrwYAZQKeoJ6/V/UFkU0ny58GFDKXlj7oPbnQGMR7
WtmEFNusAYYpiJKzLgQz8FvavFpqaseVZmcUpMJd7ADYwjN7fwZlpK6BL4+Avdekwar0XtllTkfC
IDeuu1ZyEnP0pCyzS4Aqobe0UUf8VRD2ZNZlvM72mBl2hEQ4Ructa0DrPN6FyW2tVY4GXkc1fkyn
jyzNnHYCgWQ+/NRK4/8ou7LmSHUu+YuIACG2V/ZaXeXdfiHabhux7xLo10/SX0xMu+zpmnm6ce/t
aAoQ0jmZeTJPirWXWQ2C+F5Rz6RBFz1Xh3TsD7NRxrkB831qQZdPfEu8wZsFWE3v9TZI1zlHGIuy
kYyFRXOSi3ANlu8r48haTDGwCoMNzZHrzM97PVhU+I1mGN7Vi5uRv5MS3g4Z8uon4aXFQz+rm1k8
cq0ICeXepA94yUuc6IM/NQoeBEW68K1apZ4FXlC8awUmgR+mdJsY5Uvp1O5QaycFKs1anPM52ykt
D8XguJ3NQsVuPZ099fRlwPyDXspTqbYHg78itm2bF/Sgw19DgfdxqvbBrP2a1S5I59CxLG/OP6wC
t5kgniYDvaOX1r5KLL/JP5mQ3ihfamXwFobk5eV3qhkuMlrdNeUKMHdvVp7KEcZcvPFqdHOk28iy
vRczMjJa4tFkCOHJEjRW65vknLUjQn2bcDHakLCdrWWes7RhSUxX1pbH01u+QDZtrFMYZkS0JBhU
Y6PoamDlD7ltHCYxbuv+0ENcaHYafDOyp0TKUEcD0mYaSmk7bNhDR9szZAh+k72hjPNSkDpTUbmE
OT5FdLRgu6y3g56xqMM3UHL4/UwisAfDb9lTzUjYQ6+gOZuFw606/8WQ92hWZx2sVz29lMjM6mGe
jV14GNFB25mr5b3HUSZW2r5r4HOr1YGsYXWOg2GgGpK8HvMFNT4tMDAC+L2MDPrsZJmf0tus3wqH
+0ImLhJcAjpL35SaR9mavsldW9f8VD22/RIWaX9rG/Le6hFPO9ZbRdceOpgTl3jdCkW0gPmSmuu+
lcLKHIFu1Ucm6xteT6Few/8sL8HqD75CtcM00w2bxElOy5aJEjGqFMGd1wDfb1wJNjZTs1ULbjam
44C7+nqCJZ3dmFA6qweoGu+RmzAdi6CKcKkXJDD41UO/y58QorSZ7lS3jMzb/sFCoql7bYf9Zg1/
8Tv+lKx/naQO750lXX/HGrYHRd5df8JH1bntXROZG/Uu2cPzIQCoP3vTm0k3dXStjPt22F3+hAty
JM1pOqoJfkK+t5G5lm3bt3Rj+sVGC1SUjU2gX6N+fjhV8PApIZZKdUu/9N7vhciScZnXh8/9dIeY
M+rOSA5FmLa7endDGxyqOwtg+NM1dOUbf/Gfu/2fa1/UX5mu057Yf85S1SMelE4PWWRFYrPE3RWz
zMti8vJSF4UY5RbStzqOB1vfFBOQQ2RG/bs2uiyM/1wBtp/w/tQd1b4swTOFk7prG/VQJ1No58zt
sVPKyfbb+unfV/pxlRDdsEyUH6jFnPWd/rVQkeA7TPlUrzVIv8+pRx9Ln/lwJA46Gao+ph6uaqi+
9WsaNU1Ld1D8oOnT7Ut707mA/V1Nh+WQw01Vj3m8EoQsJvFVIP37q/pypUtbU/iSdktVjQvubo34
suL/zoOwPombn68n31z2hBe3dvkJJFJMZq4zeUiqj5nQY8t40I9OcOWtfV8gX+/rYrVjun+xaVcv
hz+ZDhLYuR4zzJniewsSRFbfIKQOVPQ11Ra5dnuXS78vRhU03YJtTQs1f9y0L12UnKZIPq2CTAn5
px6Ur6WHqs1fmYrF59F19dglJPPnKVPHpqbhoJb/Ewf016J1hKl2OWPLgUZGqO/G2IjQNFydEfsG
1F1e56LzrtrcLmWG65AzDPk9PbZPcMYNWbzmz15D7elP/YAFXNowAFET07nESqSS9rXdSPXQLs22
xYGZo0XRcBpn6r1j5sGg5W4p2VqsxylDnHuzq1ol6lWM3FaqxwfVdRSwNsaH1bSuTqlXMXjyttO5
Q4R6hwHWvE9hvYtRMQqxQKpF6ux4qmljC7Ncm28WuRmyLJzaTyeZEDU0R5ry20H1uWCakiOikeQ1
yirw0envEhnGsMwcZ+pObVQPpzE7LRomawq5VeQjRf1UIDVpmo6zXYfaou4Gcd9RzBRsl6UKhvz3
YGxThD8qm2o5z+WrLKwAM/ytDgNaHcngLY8GCNqg6pr6PdjUXZKjhkfdxK0PyU5K4cQSWcqWveaX
n9KSbTOpYGBC3RgwVeyU2hthTNFWZmCJOe5SGaTG68ioy9TWJQmP1QYgJdG8BUW4VuxL1m7rLPPK
4T5ZH1HNPNp8OONRViQEP7Yx2LOa3xd8dAl4MSj+wkq5GzVMeNfgIUvEOk/pLsliTNh686C5qG/d
qnxmBBJYPeQtQffxKhzTFRhXXrJfdm0C3Ps0+J1lPDHctkb9Ce8EVbroZi9vEo/I3GsTuLigtyj6
iPPxuW+HJzrmG6PcM4TACwDvchxcsz8O6FCrLHMNo8BEY+nacxMUo9iSBQoVpN4XZWzQCkE1hxks
m9CrQ4dYGgg8kxnZ5dyOnFkJK4aZ4jH3FFR0qeLm5d5q/HlpMME9eWwCtDsjlWq0YVLw3ncKbCbs
c7HkG2Q6WYAKrLEIxr65U/MZj7s5DBgsrnrb5yBZMjZjvUq3bGa/lshY7J41h57SvvUqLHI45Htk
MmAXfUPJPTSUkcQQMp4ppsEXv4O7Ym/f0/bNUbivdDcLVb2lLfwmQSPAdWRx3WH6PeiL7lTkYGrF
gfctvqAYPniQ6L1aaX0jCLLrFPTzC+ie9rGukQajJB4znhbEmGrGlqHnM9DFakqCRbUDqoNxbRC/
aewgoD61t2MDzyl8bymnAeFnUyIFFbPVrLF3izznlh2a9APRi26HDje3MZTBXmo8F2WmXgtjfCVl
rmwhiF6zA1lyEEREZf9Lg8tD3ziRqY3BAoV7TQjCP8ZY6rMH0zWP1280XwKjZ9tG3iH/3Z1bJyLM
3JZ8P8Cbe5nTWFG3HbqAyjqoJn8QehIV5adRVS4l+IW5tuUNNowGI/TITpTrcPS0axz0AGJyNSvz
RS6xFAQC/jA5nXsDeRL4vlR5m2uHPNfdYcwi7sDpIwcTk/YeQ1tjIDQNuHUwphW8nEzXMu9UJb0Z
pykozRqAL/TlLUNfXW9MdY7MJUcAGg573QhmMn0AcMKfwSedA+TuJN499pgh5gBEugmdt+lm/SZV
oq49VHz0jLly8bTIZHsV/0QIRWlorto1np5+FMqBTp+w+Zw4lhrml3tINDv9o7BulqWNsUuoemyp
qmdAj560mKOHqXBVd76mPWJYI0iVNCbjNmviHix/NyqnuTlYFdli23WFokUDv81Qhi3pWY4vi6W6
kJ6GCv6yasANGp+GWQamjTKqbbdL4gSOsI46lnvV9n5ts9ii4LkLBDKPSEOaXdWpoAI5qBI2BLcT
zdAllSc2PxMuYyKuWZn8UJp/OVouAB/4qzcahW37Qe3DoUuf56p2swm7mJh8qu9KB21Sm2IZ1Nga
sasP7Y50T3n+MGSNr9eYtTCdK6XnH4Dvb1wbVa4FNwBdxVlnmZZ50atllqIIqtkoA/H1MzKELfrB
pTKChjZhVwovS5pbBX7kipbEg3yWcvZtrDsq3lLltpp7LBce61P5aAzWR2EPfma8qPyAZLczTLkj
ZQSNfOuYmT+O893qEy/aBwIXHoIZcz0zPCubQ+j5vSEFAa1AHJ6exvK5lLanTc6usWsE+6WAWu8c
VeKrt3e6GF941gHxmaGimyNimTdmvgerjJN2YdjYs8+p6NzSJL6xYDLAPqS2DAlBeHBjBsSoEYfs
uEnTQZa3s3T9rrEmLK4xVmboubvPFvhTWim+M/wyrF0hR1/vzoktX+xMTYGTGBuapJ5Rth5Sn6Ii
PZTNCLgtDTJ9CXlqeWXFt611bOX4MbQY9GDWFYhY+157fXlrl3PSa/eDNO9BPSgTPj2PZ658Ho7F
1vaXm/bROOdHYCBhcW+GM4qka7kf/8vl1+7StDSw+Bf9it4ixqBvWvVQondAnlw0HapA7ooHGGm4
NkY/y+0SA4mALG93rcn83k3g1h2qrmUnVu0l31hYuZpkiy0PkNvb3bnDRnOlrl/r9m+fxF9XuKjr
2zbvEPxcqgf9RoZrTroTJHG10b08qK+Ghv/4LHX0XxolBgHMuFb7f5XR6SCGHJeTB0LDFYCmnctv
soDvUBcF1B0RNHtsNv2x3XbM/T8UvD/c7N+Xv9iTGE9VtVrgszJh9HRh7x19/PfjBDD10yWQVWYg
SMMm9LK7pV1uST73sHKxoWfE2WsvtWsAPaucsGOKhwiUwKraPS9u7elRKV674T2V0OUA0mWF8Atu
RnMiwi4VW3PBfpB2KHANFH6HudQ8u3zUnMRfildkD2DIKXWZOZ6IeJnI3pE0QhF6pNP4i/YP9fTZ
tZNXtdStqu6J2tmukcLnZhl2ovEwMH+DoyepEAxaDrc5gl+SYnpio+1WfeNNtnCFDYhWBYoyIAwD
55LZ6XsdZ1piPIvZ2M3D8pw1Q9jlyWOvVpupwVS9wb2lrCLWvmp/JPSDa8skUIwm7lQRw/bRtQY1
NkrVnZNbC2joUJ/sKfUKI/NSJY8m2OOAWwV+z/bt+CKMJFTyt46bgSRN0CAH2FQVwNbqYbGQlcZz
lKatn3L5NKIARYm45J1POSaLSqQkG1AwI+YboeZi1hCAum9p0BqAkrM3QIbuMuaxOrzP5duSPGSD
GZRIixBG7arz5OXkA9nZnqNs8NdBRWlBzdxyr0jrV5K/ZEOyqdErBDydo4zmfmfcM1r53Qxpl0Xd
MunC2ngfe0Du2h1yS5i1bHLN9NS+e9DVkDRYC6nj2QAzcWS5WZaHI4ofCBoRMYKwRCv1GoKQk0nH
yZRh+FtHfOkvhezT5TfPUSzZk5sIxWXl5PWj4mNfDiUWkKKMW8XMQ2Pg6//fJzChHtIeHQYsopwX
6LohkJKIKmvBAczQpSIRpcO1pYMTsQ4GhfpSolCAa8AMTdUCPGZWfAOT4ZnzBE//OCkUX58CXiT+
lFrCreejlOcq2f05HyczSnkfQW3iISfQm1HLZ4MSCiiuQJqHjRBRplC30N4Nq96lmhKJwdqYBNk2
i/A04zfCLG18JxUFXEpLr0T7ZCt3PHu3wI+pjuLy5IMuY8Rs01v0PKJ1tppOu7LLDzpCNyYtbIFp
63B+GCd3qFL8JxhQSecNImcvac1byHuQYjvBm7t/aRBJV/bqY1P2Lh3QDjjEUxMtQJStz7jw2wJP
eLwfet3ttZVrd+JEDMcla31h3sFEyU944VfpDOLmcyxr34EbVC5P1DzJZMGZi2LXfkgTvOCEBMP4
UmLCZWELHJz2vR6n/RizUo2VDjxcdk4GMxoQ38ZFWruYnPCUQvN7O43UsgkEHUAJOa5wnjuhBHPW
g/5/o/B86KWbjvXOaaygRa1A2/t+dXkqkp2EnWSXvJdw/u9Iup77QdHeJ5wEhnHmxj3CcF2HNG98
gWo+/VDydmOkN6pVn8TcHfp2X81i4xCtcUX5YGs466q7hOT+MpS7hdd3i6B+WZ/65WlmLKgmy53L
M2OjP2AHb+pjVczx5NT+WGkutxFNLNANYtxGw9MfB8u1pOUVGJRDVBBeYIH2YfIdMKRZw70eiQjL
m0JT1PxoP4oesbUEVM9jkh4MNHNt/WiOr45yMmG81pER0sbGzyskf1om8ntgwi+xadjLjczIydLf
Rh1NkAZBcpMgItkOCia2mfhtdnw7DuxGtPWxzcjZsbKD1MATYu1NeuC0FODI6jCGOnW2XUF4yFWK
RLU8KrLUm/KTYapu0mU3lT4Gc534NSSexvTQa0VAMO2KuRh3TF9zKz8UiRo7woDyYMQjTI8zbtko
P6sSNDQBi69u0+x36Zh7Qu5S0W6GPPe51m2d1vR1x3dKhEonyVZx7jCBirK/iqZS91oBZxH0mL2V
xCbflYqKJOby0KOFruvEq4f5qAgIM+egtg2slAY9l+VLssHU8TFxsmPbinABRJH2z0Y/RaVeg2ND
BHqNcQ1QisI8lBNzGT5bm3cbDZ1DyarIgOfclP6epRIxPh47hMBQs3E1uHAsdQqC9Wa27hgAERvE
i5W2NyyDUQhVXEQnunXB0D+fO3EY7be0+F3bm1ykoPiQZFpiq1meOy0PpeT3Sq9BEWBGVZa75nQ7
V4vrSBOWtgYQkMkTlQ5EIn2Z5WMnnytRnJb+mDOk1IBmZParTDHCJsdoKW+hxzhyLAClXb3bnN8t
trm81gL4rAHRghxuTjBdkWKmhfh2+2LZadg2n2ykx6pa7ozC8epcxMvyzlajVnXxxeKE+PQPLTf3
JslDp5T+zI5G8STL46I+GiU5OebZUfqgTzucvHpI+n6f1A6aIs1tkVEHSyOfLa8lDq3BBic5nK0i
j2d1ho+eGmogEg3tbJj9QU22UnyYmemjofdUrH9WQccHb72p1G6JOQdD/eosdNdSQMFgj7MsfaWK
FvZQMSqmERJIjKtlAidtuvqSoncudwMGb1kJpjlDw0k+l0YgMPxB7YoY0Bhs6SZQ3k8rQQdzC9/o
wBw3wqu6PqDokRgyKKd8Rnp5H0ntkEw1cyf20A8fNrCFxNiMA/6wE486WuEKlh8PTfrYkQ8Tb49Y
Bdp8x4U6S1NqF7xEkBYvLV5ZZWcbsz/BFsk3bcWbGd8h2c0VQgSGWiOjLvP7PNTzHqR6sa0WPNZK
AQVOznluRZ3ZnZIeoVygxRlSu4rubPevvZN4hYJcR/66IOBL5/adkza+IIXXosTq0SOXqR20FAKn
5dAnKEYHskXHN7fVhtPZUxGDTuVR6YjfZQ+oolASiFtTrXz0Zi8NdvdhQieACPIBNqQd2vFCMTxn
6LHBgWkARJBX6rEQd6bIHtAT47D4hSkplEE7YC+AvHZdDlbHAHqHTSpTztKYgqF51m3umvRXMexp
M2DnrKlLZzCdqR72dnEgNjBoq7tDgpZfd8t2pJMPpM+HZU2gwAIa/8lBHW1ZfG+OzKUOGsVCLTyi
wSYCAWn7RLMDhipGrtTo9GxYbVwZH03beH1uQd6QeBJn6LSsnsQUUNngSvy+UTVQjhyS3nRHAoiR
IoQN8K0VwgXPN6rlmFbPfXJnWByAzZ63mQcz9bBkn4qdeLOEzeB0ZrLDiqRRajxaKnPrFEYSAmtZ
CqCiapjJxmMoUhUB74X6KccwTYNfYALvqVqMiYsb3TFDs3dXAFq/I0sWTfxkaYpXdFOU5BKybuzV
CLArk7ieQR+vg5vWmeiPWTrF3VQFC4wg7R53WcDFUUcJCfGCJk5QvYUjKESjNDa8LALMcoeUayix
xEYHVmuxt0mZPSRcu5kNEaO9ok1hzWrE52ImDHJadX6HXipoMfsyTl1Y2ounA7/KYctNGfNbBf8+
wjHDepfVu9391mzmq7CvTlrf7q+NEH/vnb/QNtYFn2DA+b9y0mn507zq8TqoxuLrXkU/EAm4jqET
HGamYX3LHqmXqZxJacyH5jO/t8LkMG4yWIMMPjYxZJ4gU2vxG/86P/QDm/j1whctnWOOWqIIMh/U
yNxWQX5TeMgbFS4wb78OYAUWlOJKz0y+Q1tfr3mBCAxll3EGoPQATRBeWiT9IUqRt8JCfiN3alD6
GNOOyM0SAvb3lTO+0kDE9bZ8GD+u8f7f5gv+MEYQH0BDbSH74FLUNte2Lkqk9x1WA9Zxg9UPy/f2
LcPQ9n+yq1HPXfERuXrNC9Weqaa0Stdr9n67qV/gwYzQe3lbus2qITutUetXxco/PvS/7vMCOqh7
3SyFNsx/iMBmm/tOUO3XKTOO+9SCNgKIG2JE8gr1/gNkgZf913UvFlg/trWVZrguxNi36U4Pi50W
j0/F6+pyK3HtoXWNLQQ/fv1hXnPd+fHz/eviFyvNRGAnAq3ylbfGsOnWCURIQxJfXUQri/oVBTJN
WwVgQTQLH/GlLtC2Fs5SA9eh53ZjP+Yg5DvfOZe3KaYD0qtx1j8tIMvUDEvTHMe2gBN/xYGmwSZN
Lgg5JIOOLhzAe823DgLWFHIjphfHftUhIWrk3iipN2YjBJJAUY3yvaul/2/I5odHjJ/iIPbUsYiJ
pM6vP6XilQYFJuzAcBjFQDij9RH/H3bI78AQAOe/rnMBtKH7SeGbgVumkf25Ku2BZLiwjiNu612z
46c/bVFfrnbxgMe0TGjCNXKYCPXpXIerWnyGq29VfkBLEyBKeyz2CW93rDzr3U2n7CvrzmE38/yc
F6VPUPvR+WAktxqBm4eTe3XyWyb2xqk4wuKMiABOkBk61PkjB4NjyrXwhqep6tbtCysWzylzdNuq
P1rvCD2E1E+CXwoXgnmalZFS4FQ8qRuBgFUXsVwgKsSugKnTvPiJmm2yFrEnXXtr6uaL2qwTU822
qm+1nnv5AsdhZFnbCWyEyCNXcldleYS5nbCepTs2rx2MJAgCIzFd6Dkt0BzlaNXNBv5HoGhOBhw7
Cpu6TVe5Oj7exLA9CWDG6SENEZ8TMTytRZwnZHRi4m6THWiDDmjI/bl0XK78mmw1pOXbgFaz0rnX
amOsWqg/xTGXRghhp99Cudo6MlaKcw9sK1GeTdbDoxBDN+14HBPhJdaxhFy1qjY02+bwUB4VCmlr
nEDqVjeAwMiIZMa4AvlsgvCaZwH4groqXKqhOIuAJ414J8vMwmkdXRzvmymiJngANLAQiE6Mgbp6
p81L2ihom6XbJSxout1M0BQa6FHk5CnohRrAKxnADEqWoFyaG85204JqR5ZBn5ue3nwQ+ElPKBqT
5ZmL0qVd5/dgoOv5FwjylIlgLu74hKyfbN52Avr9UkXVCDQFvWBnbaArCiW5mRmakfccKFKSTxsd
WSwU7023TDTQhTsWpgv+GMn1BOSzWKlMV1OeBFqHhnfukj+KAW1/GlAFLb79WwEtmJC4BcWrdIhX
WXyCyfhcBy+8zYfTxAFS3TZc2yvI/XOol5AmpAkNjeY0lYbPB3HkThkNiOcz8FNy+AAXy11l71lb
uhgmRNH9ZAAirhOoF40dJLBuVpXePIKv4gCRFORlA7Ax32YGsHHAY0fl3ZEHZKVC1gkisu79sn/N
Z2B2ue6nDDgB+7XINy1DvLZpBb3meIY8YNIrLu3juDyYGMk0SzTrlb4v8B4F5BHOsDNh+2ih6B1R
xDhmAmXksCGK4tkQIkMV6wgVxfQCbHlxV9I2N459CVE0YoKTQFiWOzhg8gESp3rnAtULhsEJiJXH
ot4b6FBS4wDtbljN5tZoIU/WUJunB0SNQxw7uGMb1hWUF0nyRvTOTyR0FLm5S6BqxfCdny63sj/I
+hdzIH5OK3CMj2RtqeipgYDAGvYl5No1FllvQBltwFdgNiNjLDda9bZ0HCo9EUJTurqgj0U0444V
lvpc1wF+Oq49IBmomvD9vTA+e6OCQFZH83WieCNNtjkILy7B4ZaosuonFZDmPKeeXjVgpiGQsCHA
Rt491I4Of9NLUPrYgFrsSRIS0XVRNQtI+V81x5ee1Fg/BCLRp0wbcByBggbGjFmbsMjgecNqCGaJ
P4y3qgKPSo37mKN/bgCKmX0fU4x0GrWK5udgOrY/j2gA599J/TGBrgLn/WIRdHhq73a5AYl57879
Y4MvvBy2NrZWsPHA76BbhHpKIwCnNlQ7O2zypkXAb+lR6P7c06AqnD9hIVyFbAZYT63B9bEs8EtY
AP9xiBWAhTuuMaGhzKNE3ecAGNTx3hpV/AMqqS73x3qvm0eJ5T1DgCNIZDF8HuZzz8xNJqBpsLsr
Z+tP1fmXY+iiUNQ74ug2Oi2o4f6jkVzg7g3ZFjbjaIlpfL20IGs9dlHKfLnkRZ2o9xpJJopLIpck
bB4nfDz3+alnfok6tfFsX486mPUHwgcMBWFoKB9TrwrHD4gqYGJ7ZUjnB/nal19zUT3aiZU3aJfI
wZFgtXVnBx3nDRWf/65h1sf4r3u+KBONHpTanEwop+oPZiP3iRZXep4/3oD/usRFIyknRTcw8EYO
1g3Wjjc9GvvhqO9g9HCvh9V51TmC2/eHfRpNUDsrZyQ5wpLXCeBnnbhl3HvDWxOUSKgmPlI/rgoF
f6rTvzzptc77i1qss3IauxI/MN/MexHUL8U2izJAipENt5wCQNwfgWKDjKjMvyZ9Jj8U0H9f/TLW
ecz0LOeJ+p9Vx8NuV27K391ru9F8FO8A2QMgZ2MgA9Z63cmOzR0oNV/f/Hsd/PwQQBhDz+dQTbMv
Fv8kUlG11YBI56qOSujr9AonrOAoNm7WyQ9ztm/58qgNyP6D9JbYw82CsAaaIhsQlqGd02zaCSon
7b7mZnttDf1YAqO9gIISLZVxaWfGnUJoRP9TamthuZG+cwOWxRt+QakUyqc0mmPLoxsUD3NQbGhY
hKtIvUfgXf2Axxa2WDfXNJBkTY36trD/+lEXW1TemIudD/hRJCqQRquFo19v6lMboqcN9IPwVX81
MIG9adxe9Xj+eYO0IHi0jDWlQr3oPrJlaYbZkOsGCeFliOml7WqEA1Ut1EJIIL+uF/6x37EoHjRe
gONYF52B2lqYqwJDf7AmpNLi8Gpp5hXm7GOM1WUZgw7qAKvEK16C2o/v/q/LXjxmI+0dwlJHO1B6
1ia4jGjQGgK9JsqA2aGPRFW3HMMkYvzsy2tTAj9uwjalmO2yDFjfXNyyPdptAaB2bb1EAHs5Pz0X
UfOBwxrtOzb/G+CqxpWLkh+f818XvbjhYkAAYF6ydT9KotqHSRRSCKtfwy00HMVrGjheH9THPsC4
UczO1R5Ft4syuz4U/uopI+JrHkg/ieAt869fdLE5FNAQJWJOyWHZ9htjN+7epadsRwAn/96FyHoW
fPuk/rrQxaE3W7oCOhkX4qEe6rbLeViGqLMQ2lAceI0tuYrWG8cMkYtO2xX7PB4fUt+8TRKvxajf
k3blbfy8MdoW9h3koUGHfPGdoRskmp1k670vHjI1PQkx+Zodph7SLfiDQPOsX0rEX7Pw2gzo98PZ
Ug2sPVOzVAujoBerjyw6Su0ylwdpoNoq0Bhd28N++LjWS0AjhPerYRzp8vxXx2qojVTi7hh2rnSL
DM9nTEMhaOHatX6+m/+51EUdkGnpZNktJHS6HYmm9Qf+/86zxFf65W4uTnK0c0JPl0Xic9XDFETP
Q7I1vWI7v4270Z3gwIxSKsWQOD6Sa2v3ByD7y8X/HBd/lRG9OSDQatEl1q65RUseW3GyXQdUltPq
8TY+5G72fD20TFvhn6/fDMAwnIyEWpgZopcGbGMtDTaqk3YQwz43Gt9GT8odGcFkb48p78BxlB2y
tF3TfOWs8BBcfOV0/r5f4Qcgl9FULYQl4TD6Wj8V3NEtDE1igwYOpsdjvE4d9Fc3h+978dfLrM/h
r+drTJlWzg4uI6rj0jxQOgY5G4J/70C29b0LwJwPMU2M/OCO1EvNoGnzeRpaTT2s6XY2JoTNYpNP
+ADblR2IlAqKqkzvXVu8V+AJBSCEBprMSRfQQVTHOnHAqB2MfNyl41uDBlHN3qDEyVY+H3ClI9hW
LZ7q6a50XtQaPbHhlvVwa9utz+bWKwaGBhHOb0MPQAD1nwAjK8Sj3exMkobFDJZ5HA7ckF4OaaWO
Ta+BGNuQ0ues8bJicvMOhGNm7sEQuzabbjHzifwuz2qfBaBRBZ3/NPdhoS5xUdaePekbB00+JvB8
M0kOKiYBOmbfNSDUk/YX19+VZJeNOTCx/RoCau0p4lrbtPUWngIjAa2sUk+sfOOg+rYGXd74ZCJE
tgDjXfexVEa3X1blwh1xlkh1nua0D42kCetCHHJ4//YoHSimqKfxCEO2o7ls1KkPsuy+R9xRJ9sw
g6bKkHu714IUklthH6e62jH6W3Emb3R+1WiBIbbHsLVbKf9F2nktOY4ka/qJYAYtbkmCOsnU6gaW
lVUFrTWefj/k2Z1io3KI2TM33W1VbRYMRISHh/svvK0jZcAYKhAEYJfiVyf5OcTA4fJ8WYnLVgdw
A3051itoK9JWQYalFOwkRIkIoLMG/rmstimlHzQSgOGtBfQkjHVPi7iMIkQbh5VhRrBc6OJhyN7K
dhb4L02q3PpNs5MiRFgpIgj6ex4na7PivKfSCZeYg9c+qHHOk7p80Jp2UWvRSlFdShiQfaE1O9JC
q6xDGY1EXb5Y1WI65q9yGBeq5kOX/eHoMvz1G78EodZqhE/2hQAnWHvOXDI/7dCjuisT3uIK9JEJ
L1ZI7QSHa6oUy0SUHknxkaHPdl5gvabCbaMbuzzst1n5Wg9PURa/WBKrIefavR5AmU1F20oJlkX4
EOQu2Lx8KQtny+x4DEfJuqnDTcauXw2RFy0c4zBYWHFZd46EgrJjbgPf/zEY6doFiZBX3s7UpU0g
Wces6UVKMxWFVje/s5ybHJAqHf1XrSRIW8K6TwHDaCAUeqg4XrQsSWcHh7aCho1dpgSL2HVuA4uP
7Jq3RZwdUj2xIeXv21BcYt+4Exu+pRwsPf+oIHluqLcj09qUxF0mAVluP1rvzfLui/LBQn0aX3VY
BeFSke890Vj1RrRr6mwb5TcIBJ2KPlpX9Igpk975yC54/r2e/2oc9uOI0Xr19J9a8zur8lUMSb0z
fmRqYmuxsdJci/B028f7OlyVqAlkdG7beucgL0sxGMaQHRkYlSXtOmzqnYEVRlcg9Mat5WeQ7KVb
2UmXYrIZerQMVHMpI58tCY+GR2xNzK1ZVLjXvKTyQyW/9VSpnJZERIo3vfuicG5CgBpt/rNw4PGG
EMEb7SB6g90K5q6v66WeARis5c3wM6VeJ9WvaeFvNemzlYJVgNZAnFK/1n94FapcWb0BJbLLAORR
6H32CRaGoB4sMbDVpjlmICsDSsoKUJBSOIt+sIwMQGRWYGtyu++cuzgqkebMgF+oBx26Uh5E+wJT
uoUv55vO4w/B+wlRjNSJYreA+BMl2yhVgM3fQ0sQhaBh6YWNNpxRQJT13msPboxaLUtssX0ZRsoo
7nDshmBrhAg0OPCnPQ5i7hxG9IKXN0ujL7DYxNRS0R+a8Fwi4iJbtuR2Ww//REr7lNlKNd2J6b1D
CS0yk532CiwlNCIbWt29SYINzefBzJRlqZjveVVujOJe0JRd1pQAHajIrgspWdbhZwK1ywHjaDUo
AWQxJdgXJ+qP2fA8NNZ7mJ3g/2KyhtuhO6wSnRhvltZJMU3+0Fxo4ckZCgyoAnAB2nMUbClcSovI
LbaI0K8r70chWtQhDcqy9x38otRM1xk/Ky0++q4GQkpRGaZMTQGTk7kbfG1hVLsUj9a6Z2nKO60Y
VqkK2k9+Hl0ju1JZU2mjNooZdliDg7hTtWrhWB9u9GgNeEHC/2mJAGb/K/TvO+M2L3tQDcmiBnUa
DPHaoUDuy51tpt4DF6anYe0EJKvon+RAQMdUOkutuinA6GT6MAIqj3LqQg5S1oLcUFXGudIdK8/1
rYSgQM3s67JfOMoqHtJbs4fkh1tlrqZ2596XhbvIROKdGmy1Elqnpi1x+LZ7WHbVeA86xwhArKhs
GmMNzQW739vOeQv810yGOkdXpJDHlgPgqbwDl9E9ZyBIc21Ym7Jj5+kbnugrkcMLvQ4obrUxZBDt
wW+/7TYCaLtUp/fm0S+O9Y1XlAJl7+5Gb+S3CHIbhbRdEmC4acBSKTY97+Sh8kFE98vB0ViaDCyz
85r74/VbLStXwfHzQTBFIFIvqco1iKygyTaV5V9K87vKZXpMP5uYgq8S2R0ldTN+r9V+WadvviO9
BToPoRSLzRgwSgks1euQunNXA8AYSaiPZvDTyLVd6/+s1Ay9yGCRyNUq1tV1JOTIWezRI2vRqBvM
N6FETSTE4b64za0baCtJ8WAITwVvzkE7KlxmRfgK/g6Ii0DW4S1aCCFRvG7oLdWqtqnl9AU1g4Xb
gUS3nDOXKqv7JgHRdcvXIq4OSUGTyv+QMAIVFFwhm9A2ogy40Ulq4tsxquSRujLpz6WkC3GWbHgF
Y4AmAP0TfzVKndJoS5ZF98P3KO4Ds82D7qwLn6mxVqp4ZVW6LViHVgDXGAVrvb8tR/Zn+ApccxVm
5rIemO+vIO25NcAYR93eiPt97TXPUv/hAXSr/EcB4bfBC2wj0ZES4hXaIWzmkAmRPUQRbQGdxk/H
zjBiOGZ3Ba0G1fkZOx8U8+2mR5aTXsdgKYu8EXeCnK+Dolh2SLH0wc8KKGROC1KJ/VUf9fuYXpWb
IDMQGMSqwW4q347VZlXSuvHrZFGI7T6ruoUb1tgrP/TavR8+I2pwVHr6j/IPPX8yUn9RNta6cnBf
5idpFAn0kye+aV31nKhQf4l7hYnwq/7bS9t1N9S2mD+WPrhKQJ6l+NpHDU6ruq167wJGp0rQgHBu
TpnVrjTwTegkrmrRtHt2idv/9iVaAFa+yr1DJ70JBRYtJRBXwEsjyva10CwUXm497WSV1kOZ6GQQ
P3KAX5qo7tUcd5B40xbl2lXiTRf6tFd7XPeegjB4yiqBak6090C0U/E5ZHlpZ2a9kdp4HSpHL44O
YOXXYi/aruiR62LdrTlLXwiOpScuqgFjA/nDrRPbA0MvJgU7EUSL+AEmcSmZzVoN7iSH9nB5MKPe
Vs18n3k+fVR10dePEu5hKphLqe7WSRBsOuTH6bqsuEUPbuMuYXDbORdSzgWr0zsMq1dH/0i7dFvz
JpcMDUxwt3P5lpUbbBo92Hdju8XA7LYuWQAaZl0JDRckMH01hTBd1MUS1P42Q4gGQsVGzqJ1UwC5
s7SdRJu3zTGD9n9F0kZuM8gZKi1P9osC5TX0wOFK8aNqcCKcHjT471inCQRWtTFOdES3aiI9VIKx
ljUIH0G9qGBEalIDt8KwdU0FIdrS/vyl9I/XX0/fvoFVCiVoWyiiZZqTB3gRa5XmGRH4pp11LH+P
Muej4aZg+8fq0O3xZzkON/MQCcX4rrhwMfC0is7pjfwhzjtiIT3szFm46U/d21W00nMjtcuRujZA
Ow/oIYBAlbUHoe/WrWGeO1dbQSHcZIq8NUYqq188ZmK2FARwrMVN3jUE52TZKTWmz/Uv1XzrB5YQ
A8w8RyzF2bQGOXDHk4AXnGRu/ebWlfuDUOlLXf7QackBchhoMnfw+sKM1JbbdHht22ohIqodFshH
aZGd9bcG7OAsu+nc11D7KFyCgxIfMu4JtaWZXH0EQoKuHU6GVbFPrF9W4K9D6S42jW0vf1QSQco0
lqLV2oryBMhzQb4C6zjANylb1I26beIaKZtDpj33xoOfgnENIaWmIFgPbuls2RwLV/Xvm68H22um
V6sAgSrHPMbBS4qyWDp8egBNJcCTohXfi3BbTNm/z6yPXjibWbrSgULrEXsco0M1f2uK2jaqyPY6
B7RmxgNSWkjZjzgOdx7dZDR4FFM8FvrvvsYZxh32Vc9bhUML8nRokm3SVHsZ3q8R3GdJtxkE7sUS
KV6Py7ky9rEEaUHxT1x6y9DkKSpn20q6C8h2UyFahrjcDbG4yNoGoa/hGMrnSMdQwn12JZmc3iNb
r++xfVjKaG0pUgIX/pdQkP90uypQt4VU0XDlzeNS2Fdu8+S5byg1woOKCLaYAlH2zhah4x40wLGC
MZyUKlpLdKcN6Rgo6roW0DECDaHl4a6ByaR6J9EHwGyGK0aDWcM+GLHDQXyC0bwUgupW01ow3iTu
Yr+v4CFIpEgBsHWX81prYEdE8BbghVMR2w3eMoORg4gAle05W7/fp6BxhsCOhWcjgD0SZ4AB/JXf
3KmCjMCTt4xEzHVA1IhfaeIybpsNYmNr1H/QfhrhHCZd9udMdHZe5uxDgPKxoNsl71yZ4Cfn2zg2
lkME5zSsbty0hmFy56l3RXhWBoA3G6s6yoX2nnTZS8kjNuyomNbnxMcCJh9ewvzVoY7gAnOJk6Nf
v5olrzqaSEn7y0XoUOMONOuTQzM+cjRIzuESJ4gDNdBF7DXHhuvT70gAtybMU8cPzqKONawEZJOu
+EKWUPUa3nthm1l0FEvhKHERSEq/0r19DKMGB2eYr+Ki9b2tHt7W0k+3HXax8F5BnM2130UqQXuP
bbN/9uhn9+ZnwuOJ+bCrSOhZ9Ko5qhJKXKGDtOXH0L8PvbrpaRA7ZniUrWIZFAfehW9Dl5+VQlu3
RBs9JL1CJcGqtDtBT9eWYNiQEtYBugqt+66hGqHQ2tZVfVmm8PrTO1GvFj5aAIEcrwtfsgf1weO9
Gf3U/FMSHXMB1QIYE0bypDvmskB1rPK8mywJNlV7N9RHI3mLKuAqRWM35gfPq9WQosXZgTNxzIWh
RGtjeK1hl8WILYmIE5e0FPt1IPzuh9OQf0Q+JBj/I/GQ1sP9tsILllsw5/+s9Gepex1IC4KGKDsL
Of6mzwCC7M/1YU0qiUkR5FlexB09rYRebLjXd9aNsEnP5Qw285ta4j8GmtQS3UGUpDAMgL56zZL5
N0OHioQ/U0z8AiNOSrP/GGZSwPeswWr8hGFG50Fh8V4uvQd5N0Jdt54tzPDm5+Y0XpEX9dFMRghC
LICb6g3UqJFsVCm2LHqb63f83y2af67R+DMuhumjUMyKugI2nYeUCN4iMCTI5y0D8rkiRbIdH4fr
I37TghmHNGjCyCPSVJs2KeSuE6pAHwDwhiei5SoHbInaILnFWF8fXaak380p5Hes6pmW1L9Jaf4M
PmlbGI3hIJUajujhZjUwIPdC/q78EO5VIOryCu04/QfFzJvZztO4O/7ePX9GniRTuVfIjiRDsK5W
xRGE6XLYMunliE+v7ufr63OfWR/73RcrG+OkIHsO4LKxl00D4xCZi/DGR783P9ZHHg92Ahhd+Sls
8QWZOZDSd2X3izXWJ0ffbKAQZxJHpbRbuzwlq/QGEokFtbt5zvbZU7DBZeF2TiTq35zQf31jfRII
+sTQM5zpxZtuPYDAe8yXowkQ2iDkOMfgP3B2mJvnJCR0Yh3Iqe6imySgOqD/dJFGVF1xK1EAvn5s
5kaaxAPT9VAFaJ32BkncbZjIK9e8SbXPUJz14xk/0pWNOsWAywXgPb+3xo3T2nBVQWOEG5QrN4nd
/5gzFv6m23QZDPRx2he71O8U1VMdb0TVm/uRl6LAS5lvRX8fTf9sjEnMiVNAeLjCszHUz4HKQlwK
q6w3Z4LpN5gzQpslYbEjiaKEYsM/Z1P4tZeHFSUkgL13yeOwg4byq0H+0UJnv1xtpBf/SQdz1h/1
AybNJ+No3eYHSnAzYe679xO6Cuh8meA7+Mc/f4cWJlba9yakSuOno932NBeu78ZvT9rlCJOTZiEL
oOiD1N6Id2Mc1bbBg7NCnGeZ3OtbKKMz432jrkk79mJGk4MWqnCPm4rx/ieapXfByn9KQM9jOWZX
L95auxfPPBFg2DQmtL+F8WZtrd1cD//bFb78HZNj6PV+JhYNX3YEMpJttO+oTW6sE/BsrLe7vbsx
7vObkRJSr/pjtRTekvdsE92kB/RaZ9ZAG5fxHydV41WuioqFfo4li9OTStKphJXfwtbo/LUgCXd0
LMQYZSmxtbMm/cB1bysqGKti2Uaz/Ua2nHVV7MSx2yBpN7EaHzv5t6NbxxaOnZoI0coYxIMvR4+t
LyCg2p98I9tbw8loYSX74hbJKx4TdAd0BRCZGIAtCx9cf7iJhuzV16mCSd5ngYwA4OD73BAOBXC7
fABeGfzOKfA4gnnbFCgoq/cDpZOiU+8L3XuSUSVy+sDuagFto2jVtuTPMQ6eA0qlRfUs1QItwfpH
RHVK6Rtb0aVtgc2mgBREZ77prbzze2HddeoKq9GnqMyXXlZRAeWSo80DU2ARQneV0h+9pz3FcbQX
eI0GjvgjybLTqKCc8X/45TLmMZA6H0g3w1eAO2op0dZstaNXqisljF90n+YeOnheTC24HLBioskT
8Xzjixqd95LJSML02VJKWlbBXxdMHWWtZZRpNpCQm1p7sjSw2vQzpEbdOOiyCtSD1dBdDtbz4OU0
D4pzDFlaElNb8MzTEMWnQApXnvlqOgNcQxDDvbg0Bp+ZZ3BLnYWueEexHe5qFSNATUDhq1sFqI1Y
VM/bmC5zXtkqXZNcRP4rQcLZl3IUFvQV7f9nVw9oq8QrJwWfI6fs44qX+fWd+je2btyotOARudJF
jf/4ZzxKkqAx6hweCWksYNvX/rd0RIcrwXqSkvUr6POf8CVJv6x6lUDrtGczg7/uGX6BJWo61DiT
4DxNOpU4T1XRT8eERN/D0+NF4tOIXLen/BfKtMrSuulsyYbk9BmevRlrIv2veDwZfZJ19qkWR6KW
wIrUzds2QLQSSeU6Fk5CI9DSTMT71Am3pbwzhAEhAIgTXUx1X+tvk/wtqOB5eyxzS6SjcKurCtwB
9FSKD10t7UipFkr90lKEqHNxqYtjUf0s9vqjk9JFBWYP2POm7CtqCyehO7u1aCuoqWRjAdmiRsy/
BatYAyNFv0K6SYeXxC02WZsuOqXfyOGHrsBEb374FKE0mtCVj1qcK4x10F/5AEYyznaCSR/eaVet
l+yCQdkPib4tBZ6cs2a/46eaxrzLhZxcsZpguZEgsJDAUyAXnJ0Ni4iJqXUI70Yh0PhYvvJ+oSoo
vsyCgv5KwjTudU1Hv9+kICpP1XHDUsqUEKU1on/6XD26wwKsxE33g0IxeKT60fhd1ov53fv39mFY
wKFkSrIuG/LkOo/1FMuCUGluRrHMMNJsDf/v60d0OoRIznJh0TqdGVgniH/I3CBUWG3MRF537cwh
+Ou2mgwx9dyIG0dX0NwZzi6978h9LGT9QW7NfRjGYCco7fq5gIdp1Jq7IU+p9rppeG/poQNDC7WI
yKro0ZuImRu00YOO5gZC5taD4ghvYS6grIfUHdQ2dl3Oy/UcpmK68TDiemsYrC1p7rmZ9NPKnQ/k
Djayc1cad57yGBDme/NHFr92xouiv9f4xkdo4iBFkI69AUqR0omWkNOeddqgnr/p9FOOKsh/tQBf
X+8iEVa1pneSyBfPWHUtNWq9OmTz60NMY+B0ASY5W2aE+YCOZ4ns32erWiAWXFsRnuscLnj0rDu0
ZebytmnePR1yEvidNLD8yEnEs4fgk6B9yMmbJz5en9Y0IkzHGLf2xZdT+tAJewHLUhToUPjcKeF7
RWumQfy/c1GOiOTV9QGnUWA64KRmEugJ7nKjtycyUC4tYaz8zH0J6MTMlZmh/kJ0TseavI9ajUKy
L7Bmzo31Wm+wal6CBdz1D/8Bc2Jc/8vQOh1r8kiSorYEoJTicLluVqKdrKsXedct5XVk4wUyUyKY
W7XJlViAQi4y7APOdf7cdUe537nDmxN9JC5sw+Tpv1uxyaUR15YuxYAeTylgt8p8lzrcZapskdCj
uT7SuNmufMNp1aU2mr4L3bo8J+mwAYuSIZ78340wuQzEJtBiRx13X3yusuI27q2ZrzXu32tzmMSJ
Ts/bqilHp9P+dsRYheozwfD6LP5KCSebTZ9EBg9lQKTmWP/is78P+wUiMNJaXw6H5uDf8AxwNw7I
U+tuFBdZjgSQORj83EqNf38ZNtAMjpLRXdWj39WGK9KaObD5OIdrH3L80BdDVNlgBN2A7/loGVuf
gs9gNXIN2lV3ah+E1dyMvo9LKsmJppjqX7ZGyOIYjmUl2Hw6R6vZA4Jf9fJtNrgz98j3R/fPOJMv
55aJWbci46iqftNnFYgh6h1lh1qXsGqK30Pbz+wWZW5qky9ZGiLI0ZLbERjBDrwbzk2Y3WjrAtUN
dDbW3ppeKSaqBizphQYF9UTRBZXsVf+SPIUQ+TOb2gTKVgjDP889Lua+xyRGwxsSBScruFeRJe55
Sce9uBVhjbpmYJN8A1gIZ5bg39gt/1mDSawGoJ01CLJyfJDtSXNEJ9wAli7GPZW8UB1xFfBAx+do
EVv+DkCXGeAWRHWgNEbFv37ZAdusB5TCk5m+xdxKTeK6p4WZl8oOmwNhtDIC/+ltjNB9iue4jn+V
oP4ngvz5BJOg7kGYklyPkcZSvm9BHYs3GHQiD75AhWw9b+M7ftO/j/P/G1AWJxV1J+nLvpAYUEOe
PgB5rOjeqXCLk+MZt4Onr66HyHFPXxtuEugVzZXDTkmx0uW+91+VMub5l8wM8hfx7J9fURYnwV5A
FyBpBEYpXlsbjUMkXAx0uzktdPFhaGbz4q/f5xl/vuMk9At9Pjh+kZdnEWH0bOz7ewiGNp+qjHQB
YKza3YhEFVPTUXYr1079fP3DjvHp2oedxC9f7mWvGFhHy6UHYT72mDtdH2Fmb8riJF5lVu+R9RKv
Rjqfe4Bpho/25+i0am7FWbLK9TNHIfCf90xbIP1DMbA8uzTklTpZlz00/0BYhM3Mp/tLsGW6XSZx
x4wTN23GTVmtQI/jIgSxNUIodAWTgRfwESTj2zwi6HqExfj8nxMURK9HC5ZRsY8Dr+kiV4GvT3d0
2hGz8TkKcV1fwLmzN4ktQo+7WaCwfo6HiJGqLHXnvRnEmWTxr27k5GtOvZrCMm/aSrXGENbb+kdz
9tBPGsWk60f/UV0H9mi9mtv/3zI/03EnoSXPTOzIe05ADiwFK7JVLcsbx0hWvfIJZZ4q4h7EwyEE
PJsifJ/kP1vQMdc/8dwZ+WJCXWRHSUkewZqWZwNQ4rO+zJfmLRDkbtl8YBWy5Q/nRpwJPF+/6GLE
IonlRs5I+WogXVKwV8Elq8Jvw7x3hHQbgcUSg22Pql0uDNumke5nZjw3/iTw9KloIgLAZy/L6lgV
EbQDyoCee1KF2s4sA+QP6jAmATHFNiFpN1mpvl7/DTMb++t8X36CqjG9wOUTYLR6m6m7tChuTe/t
vxtkEo+UQizCTCLA1/KdqpebVjolumdfH2Qm6H2drYuZpJLgVrqTlWcJNFmJ5KKso0ZDIo/P5kzp
am6oSfiJ4riz/Hp8KjjWXk1jOy1d5OerbWM06+uzmol0X139i1kZeS7mSLtyHafCLhWcvQM+ZxDf
ax+6QYgWZPn7+oBfx+zKbTglOspxWXR6F9A90yDhh1iqP8FK6HNSAFTkFPw0vQpo9w8/eTfLGQG5
b29iyqiSrmoWwvaTOBS64aAXoledRSE6FLK7V4fP69MbA/Vfs7sYYTySF98zpwfSU9qszp30PBT1
jRJ0t2pTIB+DYJt6cmlxeUAXrw/6/Te9GHWa4ZRtXug+G6a0q6P4EduoH6/R/1s271Q4Z+6qb3fn
xWCTqJI5Y8rdMkW3jJatWtuCus3M4ST1m+vTmlutSVKTCGE7RD0DeQkof9W7GQA9Xh/i+3rXxWTG
yV6sl1v0fughHH02YzB9vi2rDzUyZZkuIUwKZ9zDTLKCw+fdoVI3o03wbX5/MfYkt/Etq67NhBq4
MupGI97hnD2DhFjaOJo4M9b3t9/FYJOYglmUGtYuE0WL4Fllg5DQoI5Z7lC4xvlubpN89QiuHYRJ
RoNDahkGw1jgJyMVsHino4RVTbnMzsGbcvRtZ9UsGxt8voBiiC2+IOk2cyz+Ekf5Sjv+zHma7gS5
1mqZx28YkSXqM04a3iaiCkcbMFw2S3AmJD/imsJtCT8BpPMC4AKI49l24LdR9uKHTOKOiYSY22v8
kLB+ykwcG0toLb9TgLNK1OyC9GNmV88c0Wmq00NigKZJPFBxvUUjfBndxpiDjq/VzvZOIFWtZXAI
9nMuhHPznMQhRa9gCLUxLx38FCU01SzSvRIrN1O2XQdDOVdYzUx1/HRX9tnXe/PiAAvAvqRsfCSP
+0x9HiE9KhA37Xn+VfB9EeRiGScBCflvEeOBr/1kfOomwhIwXGOwSsZdGC+pfWQLUug1bImFu/5f
VdsuBp9EKlD8+ORZIWtaeO89PDYtM23XN1DPabqZXGfmFpvmOnIj9GqlRjzwBBiKiPi7SgRpCfwB
oAmEzBaO/DPX3ZnzOhPvvz7/xVLCbVf0uiNElVjWGaG3Ced0webOxSQoAVzIDKlnAeOa8Gfch8PZ
t9ydXzQzpdhxJ1zZldMkx+oaPxoGpuIgmh7X5jq39EPl9DNX8cw6TRu1dathjDEOUyn5QcBOXXwe
BncndXfSyF2A1SQ7b9cP3NzMJgmOgRMiTp9jbopfiGScxiJpL95fH2RmJ3wF9oudoFZ5bAktg8R+
h2vFg4/n4/URZnbCF/7rcoTEwOVvTGIyTYdqdh8G/i7F6y83k5kUY26kSdDQh2JIlYqRwrA/F+xq
37ktY8HW+7lQOH76a5tu/CUXc8qFSpYq5Ss8pcPSWA9bfZUeoZS4aFlB8Z75hDPBXp6kL3qft54b
jIuEN2FYCzCGnEPUQhGSk1U9GKtO8nfXV+0viP/kRv9SALqYokO7SwzGZhRqJWEXrj2sFJzAXeA9
sVOjO3jvmXLjDzPbcW4JJ2FDA3Yr+TkfVsbeona2WibvhezoiDNhV/oqLF1ZQmVS8o3yslS1LCix
D+rdZYDiJhzRu0qNEatqcxQtfe93qnSPclD7q1SUEBIpCvgkrlrxuRtlM3gR7giOKh/7FD3V3K2H
xQjOXHoJbvBNgUGmH5u3Yudg/TQEIsGpewR4N/DkQohNDc3q0bL6M7ZguB6V4l7WynXfnkn6cUvv
YbSHiwKoWxZkC6k8Vg51hR9td1eZHeaSxloT9galfsXNthq8eBdTJ/+xifY6BrMLWfntSVipY/YG
TwMzlHofG9FdIpf+C0CbX8DS+k3UgnroQklbYJFTpE+ljlaYJJhLESaoEh66SlqkGmoG8ntVpgiW
qbdGDU/eGqmqL5Xg2UkP98raF3F7W+Gp5CrndPSUS0JYmbCprLQBr9O1W85LtkrSOoWpnfR7M4A6
HcZGsszlHhkNBdcB3tu+hHWea6wDMdtmOgbyses9B5V6B3fTWER9Ey9EU7hzkrMcnIVQFCnx+NuZ
fT8TEL/cvy72fafVqerWY6C3FnpsN/JqlBMjo1tG2trAVGAVbefNh2divTIGnItR5V79v9eLpeCi
Oii2EyTYL7xcn9xMHJkqEEVCpbXd+Cgvyn0oErKU1yr+Cf1WEnsEC9LN9eH+4gpMYogyfuuLWUGM
KBXRGEseCHVGP41mYT7nN8KSusfSO7i3PXatK382f5ub5uQe6KpalzyB0AUadotywKKG/YJXm4HM
sokJXj0XTOYGnFwHfl2Frqoxz7HYW55MrJIXw5HNs81XnriT1+HnKPlWL0vkGmbuhrn9OrkbhBJt
V2wiK9KreFmjqKJoc7fdGAqvhcpx+hfLiJdd1yZUk86+e24h+1Vw3TPhZCXDwvLzRTwc+ixeFfpM
v/H7mZkKVnsKMtFTAkGaS7WeZ8ysjbW9qkJG9eee6t/f43+GmHw8KdK7bvC5btSNKu+1tbQdi/RC
chjNEUPgxXMn4vs31J8BJ5+yUhq30EpzOEca7vEuXMmneMipSO+Dwl8qRgknV1vpCBc4ajCDy/k3
hYk/g08u11L3Db1BPorjCFZXW/t73Nv2XBbrMW2Zh/Z/fyz+Nd5UoStTUZH3YHafA2SQUrC4oQgh
P1tr5l2UZWuxKOYO4sx6GtPXf6cmiTUGb3VTtx9IbW7iZbXA5K1JNr2zCM+zCzqzSY1J4I5KJN/E
cAypK+OzwT7ZlrYjIcTp16L/lQ7OS9F+f1n8+a7KP8/jEGeyWWRj9qmE6144tR0oiHimgPtv6nV/
RhlnfnHqazR/iqJgZs06oKYxlrGoFu9HM4M59O3cR5wEbCkUxLAcl033ozsg/mcHEP71u+j7xPLP
bCYh2jIziP7S+M2q/JzE0Y0VbkR8BbtmDhI/tzqTmNILklnn48s3qOq9G20CADuW+3B9OnNHaxJH
LPQRcrVikDB/zpyCqnC5z7V+o6b+Ru2f3VlHnLlZTWKHm2luVo7ISB7yPepHsUJjOFtfn9XMPjAn
OXnfIHUW0gCmeJefxQ7Wb/f4340wCRBFrUelbvLd8h7DB0EC3KnP7LSZL2VOIkLlG5arRwxRBNl2
CM5pkmw0r/hfXfv/2s/mJAYoVp7WnsEosaDeDplz9I0ZpMPMiTEn55+8qUGngxH6zF279WeYvaGv
utT7X9eXZO57jX9/EWcUwStTpOmqs6RIx7J7FQb8YMPP64P8m+fsn+81Of+oVuRBOBaoq0zY9b+z
J995zIVTGQMAB8HXIkfTR6vrg44n/e+86c+Yk0igNuKQW2MjoC/vhai5E9Oj50p4Fbo7J517r4/b
6q/BdB1LYizQrb/8dir63w1dxfIc7IxX1U43I9va+cR29z/oOXyfSlyMNtkcal06uRIRDkpbwZz2
UVq4tnQvvFMMQalvhVv2TPLy7S65GHC6S+BCNjCggBTk/bHtcXPUd5H7cn3Bvn+wXIwy2SVDXg5+
NNaqRC3GGxRrQbJpK9vWvbktDf2mxI4iNJR9X8gISAQLzyoeaHOe+kG1HQnoWJf+bwLWxS+a7CEx
FrIEI+GSzlX6CqKpjNrn65P+dpdejDC5SgxdgVRRMYKsNw9peEJx6S4UP+Mexp0qzhyJuWWcXCNl
EbRlLDKYVAh3tfciFuITRJHrMxo335WjMC0J10mhy53BIJYqb9XOQAjMu78+xMxHm5aDJfxUEfNg
iF4K3gLtGFmUTJz2Z9vzJkJ07fpocxOaXCmy6qVqoTMadjhHSkWHVLb/uxEm14kP3KqKof0CgDyY
mEnirzHzmptZ+WkZOEZpRw1y5jAo1btBk8rw7+Dbznypr1LotbWfxAkNO45Wb6Xh3Fm7AY1JJ0cc
AGoKzunINArBwVU66vX4t1KnstIQZRz3xjGzhZkEiALlGyOxiwJRNzOBN2veZzUIv+Izj3sYrtSw
Ejxub7q6XalBMMz8+O8Rm3+O4hdF+eIqLDKlU+sRuA7JpbaRuFo2RPGDD64cXdWxfYzY7Ewi8T2i
4WLQSYQx/w9pV7Yjt7Fkv4gAmQsz+cqtlq6u6r1b/UK0WhL3fefXz6HuXKtEl4szMmDDsA0oKpOR
kZERcc4JjUKvJhgdXA+KyngzzZPsXbxFY9Ge1RWve9rqIhfxRhtCOcRzvJlx1uhTD0+zFp3AGiUI
XqEYs/a6uJjInC1wEXNiXhRaZsypEkDEnZbeRWXmhhigBqZ15QuuhIVlURmiWGUMAfP6lCvsq17t
tbZ6E636MOkB6Gg313dyZV3LSmUia1n2mZhOJTj1VfmRF9CugqSHaoQrPrISf5bVyWIiY6nOl1BS
i694Sn0M/YpXrFlYxB8xEGiZz2M1vse++ar4ZjD7+m6txJ9lLbLKoiIFJSbG44b4GbJUEQibu+5P
cuZfrkYX0Ucfh7GpI3ySDDhs3HRmDXF5COWKYY2QYm3DFplKLMJMN37mBVX2AfrAL339eH3D1iws
4kKfNTEk5AJcOiDwLZrbWVL+31lYRIJc4vIEVBoIuLqyIUVtjeRfOu7i6OdqSTxfmy0k6iNRyvug
dK+vYeUQssWTVW/0jhcxLEQB+fQiKH3h9q+TN2+t53jZfw0O+I9myL+JWCpZaNCiD1Ha4tF3ddo0
qHNhDOKPTskvK4tMow5TpdQzWGlz417rfoDx9TCJ1+t79g9Xzi8ri9MObgRoKXlIs73b9IhUYA8W
alN+Vrjg1qtl8zf+e0bwy9js5+eXKtXllFE+ARPwVQOP6hi7AwFWpq43SjbYmIQGL+5KHFhd4SIQ
FEbmeVoGt6idwQ7Iz/pZ+jZryVIJfpi1MuTls/prjYto4OllEKVphPm2jIL8N7uTw7DiGWsmFuFA
ayqaF3NTxYOIWtW5Q1Gt3GeX3+jQc/iviy/iQd/ztvZVCFZxs7O73bSttnxDf+r+rjjg2mIWcYGT
JhbMg5sPn81Bs4vsNnINiHeNtoCGmAA0JtsYKwnwP7yZ/1rekvo0CfgIalrsILgIHTBChBC7cv6D
Ggygc5CDb3Ut2VpZ55Knb8gYZG8J1qkFoxNhynj6fn0nV6KSsYgXwmiaTo3geGUPPuZCfcCF8b0M
V4LsZUjpL89YKmAL0nc0VSngltF7JyaQCjyW0w6MxDqFciN0CIpkG7bvuhi/N0r3HVxhh0DO/0du
tZC7ZQti+CywQvBvG9MahHFtD+aPcBZgOqJAgHSOzA0IK3tP3RmK/hzkfzSje7YHy5BSitBIKMyU
4PoRz1ORrezy2vkzFlFEF70RcwYLLCAmYU+adyAZGlPR1oPGZDoGDgZbwbX6ft2H1px0EVl8zNFM
PIcPaW36kukPLOk/r1uY/4QrV4CxCCxdIYo0nsNj4N1mkXhUptFu4+QRqBGLCW8FU7DmD4vg0jZJ
IP149gfP/5IYbtB7b7Gx9rEudhL/cgewiPzudVMJzjh9PtpYHbiPvseKeAMjq9nK5qGswmfab3Vw
x3dQb5DGH6VV/41k2nK4v03imOU99lOUKejpS8ydpvUap8U/FON+WVnEFsZ11mBxeN8k4Mwgr3oa
OgY4QAq1dMZ+B16aMUQTFaS+sQHV5mGAZq7YZ1RAqBVAH1BgXPcifXaTv7kRWIZAyMVQjF5KL6Jr
pNKCoEgCACQUGILHqoGChV8pD1NQcxBTj5AcaBi3mij4qnLFVFsOOqf3KoHk8KyFLHtbVDXo8x8q
eqPyhzI+8fabAD+T1hd23xQIYrqLYxcHD5hSFxFEI/rGGQpyQylwRW1gI5mx6xGieqy0M1CWQzb6
TcH4URzmplGGts4hXYQinsesuECgpKpJUNnwfLBV6e8JNtMPIHgBDaNKO0FhwRyLJ79k7xi3AmT/
Ia/5sckH2ygrq2vvMgkGZf6lKjByNpYfMQOHLUhqVvZ1ZVsXYaeaGpBK6sgG0Zi5D9JDGYCGPEyw
lLXW3OXaw9kXXIQa4oFEqkphqnvDbA8dXSD4gXJ0QXnkkCmzRjvFPMrahP7FDPTM6iL8QC9j1LIA
RxVi5ZgQe68gdxZP98G00Y0j4Bz1sFYwnLfsmqcuQpAXDVXozyUPVgR3cQ2VKtBvBMVdHq8luheD
3a+1LZOaTE+EUcwjRRG4dUx/cv47ROE9YncTK73zreZW7P6VyyzzGi8J/xf7A22pLBwfPV07JlBz
UZs/aTucLW8Rg7KxLZokxUYC+P7Q6fW9Un6L1jhMLiM4zqws3kPGADkqtPPw6kqNGRi9i0FWK2N4
5y4CLZ0OQa/hpp3ZypXNWGtbklfQddlKA6rP0M3BxOCmKEqHVaHNBxAcJe1KwL94gZ79wEWK048J
GTVtPjckfwuSL01RfO/4UYGaTQz6uesfd83Y7HJn+VSYUFX3I+x5E6tOawxOmUQHQYtDnZzG+O26
sTX/XQSfMchBuAYcHMrSusMMbnkj3ff5/5fj9eck3NkGLgIPS7wqaOcvnOfiWfefCipfW7ARNmtT
G7NDXjn5y1SnmqrIJzPKyv/gn2Dg2kO54BCBed5K7XWA2uV3rqQQ11U1rv1N7zethxZUpV6FJ1vv
dE+ZG0P2U31TNpEDX3y6/q20n1x+f1vdmbmFH2pDU3qRAlS1QRI3xhFAqWQfpfBCDIiObK/no92B
rokrUH0DiFPxbciqWwYC7Ni/R+22NHaxVmxZ2VqqnzuVB8pm9ZUWgy0ghxWQ41hl0HZ477o3TFw7
1XhU+m+gL7WicDLBeW2NDWrIXg0CDurwmQCffPXCbYGgHjxQtouUPYmYzcYGkiT3UX4aAxDXkdsx
f+UGBN2cVt21wTdV8yGE9T0eDmzaKjS3BsOHBENtxY0ZyH0l9n0BZZHKbEDimaBQbii2nEDsDsLA
GGpzoQx3Q5A7Ghiq2h1DjhcJgflczWzooc9jVy0GcGR+ofqhSk4qScxUqlvwtG0Nr9pMgNN22h3T
8Ij4osU3afsxQnqm1p5aCSIDj5ojGjN55dlxNe7kBP54rn8OHTlEyTFS8SaHugTEZyBqkkBwwFEL
0KZX93F3DOuXlD33Wb4VPrdYPLdV2NcBcs9tq5tQp71laK0E/Rde30uoqHVM3yfZQxBCUwbKKHr/
jJ/Xj/nG86HLMEBLHMPPBEoIVWjcT2OFsTzU7GUnTfCPPXS1lGbFgOnjQfslazGcq7cJxvfy1kyi
8lCqL8SAHGBW5hvAVF/oRDG4GHy/7pUX79ozn1yEq76QUQOnBCSaghQ1fphka45lu+36tRLg5QrC
malFsOJp6rXF3ENLFUi/7pgTuBjiZSCMNEzPnMtn6/DCy3NgZ0YXoStsRh7xmfalqbbdoTp5oGJU
qy2kOazQXSPcWdvMRapEMCg/FD5iP4RaPj39yKbqoQ8+QMxqXv9qFy+Zs1UtMqSYcE74gFUBY+OE
EIuK6a2MtH0pPvO2WbnR1vZwyR2mTNjCdC4HereaW7jD1tuK/azeu/69Ll5ovxa25Gef+l5wvYKp
sCtei/TAs+gLF3fXd28t7i/p2MFLPaCACmh5MR0r9VsN3EAG5dHuQ/Pctpksgmt7KBB2VPA152vN
j8t5/NkiFwmTANVCK+ZhlwDsK/VecymApro9QcdPs/sEaFewwP1b5/zJBXuWmDQe92kzd0rZ8F7n
CPe12acg/vJW7rn5FlvecpxqqmDQCdaoWJw4PQ+iMc+xub2e7utI2fJerrj/pXN2bmJxznRgL7yy
6cDYWX8SMCx1BC1RCgnGqbKvu8qapcVB08Atm44VGGzy7CY2boyiMo3hWcvTlRVdLBecLWk5POgH
XePVaTudUv2tyDkwM2lulUI8ZWUwODpoVk0eHLreP4R9DymaumVbJofbtkwe63oCpdc3Crzl9dVf
CjPnP2o5b1iBINiP8SnDcBfzL20NVujqVvDI6pq1Hiq5dPTPjZHfE2egVkqgZkC8VyqQWtIFdDGB
P+jCWy61WaQS6kkptPw69QAqObP0Hirvo8BP8fFmUOWNXmdOrskbkOdZ1EBqA3DPGJS7pOZ4HOfb
bOQbDiD19R26eKmd/+rFWU77lOaawHebwROKKW7EV9CDm+lu2KC6kllrAw9/I3qfc3FOGQh/pU4N
wZYXthLxJmtztBlEBOpl6pu0O0YecRpA44s9n1K7ZdAVS21J8PiCTMoAydMIGoWgT7Q84ODULNhV
YKlLPDw5DVTZmpyUZiCsMvwMlFmc50Ezvl3fp8vn6Nevnv//WfBRp2YymhJ8q4MAqS4CbmOMpqHG
0OZaYyq5GF7Pd2gRgLgW9VqvYYcw9ZIhzfD3meZkHaD80Ee0QaCuW7OYzNotubbERaigjWckI8ES
p/HYBWB8BepKu6uh+BEBPzyAovq5BX1E3UOby9+Ggxt5ezZzfRbN6/XNvhyB/9rsJaGxpE2Pv1P1
JI27FGTESvL57wws4sKg9H7LKJaaQQLYl6gi4qK8buLywWKYB4UeD2dySfxcFywPxhE2hKFBAA/i
biEfYnOcqlsleAohoBlrmZOBC6Oe7jCB8UMEoTnRYKVENH+1v91mv37Gci/x1IqHJsZe5r6OOtS3
hjTmFELeS/JdXtR2TUrIFUd/cu2cWV1s8DSl1KhbWDX6zDLSWQr7qAbAFY5frm/zRVc5M7QIujyT
UjAfhnpoIuc61KLXpuLFfBlf28FFhGy9lBWFgdptS/mpC/MfIcnzo99JMGViiAU8ka6XT+DZKPDU
7yk0K4MSwquyfhkDUE9BMABcIB1kc0rNR4AVzTbT+F2dgQSoTpyukoi0SW2hNmrK/KWDbl3QQ64Z
cqFRs4fUkz3Mkr68hJRzBSn6wpX9U6u9GzpuF1E9pYl0jCi+U3rDoUbnNjW9VXxweGYoRTUQWWck
cKT+GZfVlwqKcKDrBZXdsGOGABHIswHyNQAe9YraLMQDdnjgWnUrWxUDWu2BKeLQ+GgrAnfZRCAs
izCGAlyK2xQE2oF1198WUMTWID7htyjKE4vrR5W+lhxwFUVCdbd2/+SDQ92KCUBzyZKxwUuJMRE9
Vk86ausg3ra8taLq5RPzy8IiORv72AjaAWh/ldUWCb919T6tILbUbTq/MRk09OJ6c31RF/MU9svk
IvRWGICnc3/jpLbPFCjgSiOnyXtMCmFBU2NlB+llh/7L2nJAN2jChADnoZ44rTYZgb4K2Jr1/CGA
kCE23GSVq9FupxHiolUHjM5N7T8G0VfwVkA6AZd2MUHqrjCZVK26gh5ydwvKadQ0bjT6MpUAXpUE
OUv4hdOXAIFVb9WnpDY+myFDn13eZnFxo4ho41HMfEIgMuB8d30/L3xCii4R3pBCJxpf8jY2YQ2e
iFwUSGq6A9122z8TP0Iq85uZxUU9VTytI1oALBNvOQ9vmwmzCxCmvb6Yn7jgRQD6zczCIWkuUw9/
FeifThs1/KH5P4awcwv/mE8gwWwTV0LKjgwoy7DcKuh3DKtbPID0IGKil7yqmrcP2U2kCwdg/hTQ
x4k/hQ3ypnrjgWFSC7dt/WMUjRNEG1G6nn5X4maojGB7fSVrjre4FfKwrSG/jXQ8id912ptB4uqd
vym0+xZBSVf7lWP1Mxgsdg6B4penL26HChpYfYw6Nkg1ZymL0Im/698K1QQ3wCGK/pNOuZhUzqyi
XWlDX3yjn9teXBvc8DuF5LCNsWa7V4gJ1YShhlZOF7k54P/9+K61gaWoHzTtHyMerBzzizEFghrQ
jBYaJ0sNI57pI5D9I4hfEmhll8ZhTDNTJfcxaJEoX9npi9fwmbE5tzxLjzENR/My6zH3XUBCWntV
oZ583XfmP+Fvn/LMwuKsyQz1vWyoMEcWAGjt7QlF5pn8qKZixdBF8iN+Zmlx3JSWgxZVltNJtNlT
Tzw3Iay6l0qgmLRA5q/j05peyhn0l7JH5g03mNHITalSaYZBLRwQrUGYqKYMTBVCcbK23Krt2kDY
xdfm2a9cXBlkanhupAOgzBjImdJ7ZuzzcI2t9bIT/7KyxBCHaDsN3YB5/uQgN4U7w5roRgVg+Y9r
nWc7v8QPaz2kJWofZZECfBw0/cgDzQ3oTYNRf+bVVl/9SIpeM0MjhhSTt5awzyMbVzxsiSVW4zZL
jAnW+ZBZiX/nC1ND4fykhuDIh8JxAumbGOK41/36cow62+JFnAA5D7SuQjh2BpoG3/GwzYENpgSI
CeNOtbJjutMgvtbfRM5aH/fyG+XM9nysz44tciwlUMV8bF0IdEM2rPtJ9i1m7NpbiHaSuzYquXa6
xOL5T3yOPkBBppMepJsmv42rr2iLtyN9DYa5rN5LaxrBrD/SesPRvYi87LP1oLktSHLv82lD8CkK
3lZm0hu5c/1jXLygzvZjEcZqvR0VUPCjGFKOIJxBnwmUeaneW3yYUyNi12A+u25yJXIuq43hVItI
Cnx+WtocOmPZumPP1+o1x14EtDapCWk0HOK5/D0zIk6b5Di3K/4PTMBry1mEJa9v81bTMDWkoD4i
5I+kesq7O294b9kHerAQpvs29NPeo4Od571psG86pytbuhIal6XInqtl0gncfIqsIWz0UuLh4tGV
d/WakUUuM/Re0UeiBrtCy7ephwaskW/HVl8JDxcyWXIWEpdwZm0aO7x3EObrDn2f/GvR0+cRZ6QE
V12pvgf1M83WCFVWvuES3FwHjWLIBC6JyRIQJbkq5PGuO/0/3CsGkzpjHJqGi6CnaRU6s6UYMYxL
XSibux14XOudalZ/2JPh8pexRZTrVJKBbA/GOrnJB35rjJ3ZEm0ldlwu2xmGMNDy1KWgiwyl79lY
YgZtPCliVxmarQFpR7TnsvyWd5WrGh3ovhV3bLXPKpZfoknbNinUzXqxvb65Fz/f2e9YHPe6JIEc
KBlPMXS9qupGH9Yw9hdyMaoZKtpMEitVl18vkn7NVL8vTykmYcrCc5mSuT4Ec/VprYJ/6Yr6zdbi
4zUlDyePQSk+Yu1d02rQIfkR94YZFxzd7cAmWrfJAnaQGccek23diJ06Bff/7z397VfM0eDsohwU
XUQliOBOEgJ/SfaG+uxKBn3JfX4zsbh7UBXXJmQ65amtXLTRxZtmx86sdyoRpiu7P+By3Kw1fH9C
ohZ3w29WF06blP0QlX1enqrQg0J3rOe2HCMLeFQr7KJdVxSKFUjFLYfc7InqqL0ABvspeC+J04Pv
NAazlOj2Y+TWSe7G4/eYvHrJtq9KpGyR2Yt7r3wL2fPUvdSqh5eX+JThicgfvhCbCEWtmK69FC74
/29LWvh/xvxuCKCFcdKncDuh1lCKNcL7C8H/NxOLW24klKve/K0ypgN5vut5te3lv/M5trhhAlIp
CRRgsQ5NtfWMWspay2plpxj53atLIrqwTmAhwO+PFJClrHWqVzaKLeI86M4I8XVECh6oTpCQjdYU
0HX9AxjY+fdgiyDBJh0je0FXQqejtRp4VN6Jm7atXWNYq2yv7dkiEkxalzE5f3rwEdpD8JUr3Ur8
viQF8ttqFpFA84tx6EdwsAz0QWugTNe8qV0VQp9UmrzSHTTN7Bblk2YEr3smNwGGcsr4E8KzB2NK
VxKQS++T337NIkKUvt428O8Sw6zQZkSPFvpXk5uptZmHzB6bZpcgUfZRWa4mf6O3G5FW2xa4IbST
QFkZ2SweXCVcmQz9ydd/JXCxxSmHukfiqxm+Q28RwMGP8UdyV9GD6sQg3IbYLnMICtLqTr71uxiz
d2tK4GsX07K/w5k+TRTsYafS6XHPUqs59Bu5GxHc8EKepdXW4ERrn2LZywmbfCo0wJgw7avV28oz
ux2qp65w5Cl/ahxp9qfUM9UD2a4+2+aDemW7lyqafvrLdH78D+2+sfHMyFTNbW+uxdeVQ8YXgYmF
VDb1/HFZ2m90iKaK2Ll+oa9dt0vl5CSNof44xz560vfKyb/BrCbI5wphAyboqFtguleGQ9cWtQhS
PadhlsawSAx925PHfhjclUVdDreQbBdQL9fZEhkCTeq6FxIOwk09sOgbd2vQCYAzlCZ28iHNzFF2
6SsGZ1bszjHg797xy+7ie3UtNDs8Crvqvv8As6X/wKA6E9kxXuqmf6vuqhE0d4mTDKvkZWtLXtww
gTJwVOlhGp03x69Ti2GOpmjtlRXOK7i2wsXHUzrpyXDe2cow65eZkzSwO7P0HWOTu77LHq7bu5xh
/9rQ5S0TeLQrMqXANE1qFfJW73DeVagL6KtMw2vfbnHbiD7io9f4cyAdbGLVGAPdFgTISGZW8J/D
jABNXwGopvkqNGPt4y3uljEk4aBksK147b3hFTsofN4aVbu7vpv/EDh/befiskgwmJzrGr5eGDaH
KkWr05+sOlEbN9BLtOO5qXifE7qzkbyn4XMRFg6YdlFpDI0HQ/Mxrdyh9Sr+gEUMV+uvn7VII/N+
avqqxvI9aCirwYNSrBVwL23weSNs4UdhCC7LuIwohm12ykjMvtlzWa4d/0uH49zKYh0dCwPmNQa8
9UW10GbZyzsoZLrtLj0p9tqTZf7DlifxzNhPGOXZU0wvEEeHkIg7tml29aYBSJm56uqNt7JzP2dK
z8yEYRRDSKosT3H66PuQrkYnnfO1vsmlaajz3t7PQsmZGT0txykghnon2AuPfVsKYvNWbjmmYMeM
bWXRPAifOVme2qyubrIM/yQhIEXoKnkCFcqY7iqtsHKv34zcg8YGJrzD1OwxEMri3Obiaz7EmBRY
w1RcquH89tMXkVf1wR/RTXpxEglm91Nde2GsdpiooY+JIQewj37oJVT5PHQt0wpJYARObo/2K422
tQ+1iMyYSGBlT/GhWIQOiLGt2cEI1kByFyPIudctDlKXpjVPRlmcElDm3JE923c75A1mYndbpN2F
NVUmxNed4H3N3y9NL/+2z4sArQ2Upm2KZvYMXNfMehPY/maEJmtwv5Zh/nyPXTtci4BMcqmORMvo
SfM/1DR3sjj9KD2Mfyu6bhr6bW4Uh+iuxiyngaZxo9uC5NZY3oT0fdTAz+Tf1Uj9/fLQso1XZ49x
J22KuUiQc7UffeQ/evQwNZlpgMq+7iBAD5BBqcjKDFRmNW1nK23dAHLQ5w4rn4ashpBO+ROgCZ4I
I9ZOaho/6mpjrwkxrH7gxRUxgWI5jEo02eewEkM502wh0Byb/ff4WVj5Tt8CErJN5T7biKeV6+lS
cn3uXIv46U0NAHUl4ifZyE2/KRHUDEt5l6YOsVXPov/S3nIARA8pJpA4iF4TKIGSMN0Lhuys4y+Y
BrWosusgFaQIcAZ/oqvLMNQdAUCbOiurng/mFV9bkrjJScZBqeFINTbbT0+J7e2APLXEhloYR1Ex
e7o64ngp1znbaDJfZGfR1s+jMsrTAoXL6qWrFSvxnqMaPBDaVvrAvySTxYg4YujDBSulRilwO2g0
27RNhBkE0k7VxLq+CxejF3TaDMoINGKNxaf3kwFlsTApQFIZ4bVMLBo/ympNIOriVv9lhS7R6rTL
vEIfEapJx62OQnemX3l6XNzZMwuLYhX30JSdxQlPhnxWkuYmVfZtMMCpNtkfDG/SWR7oP1tGl8K6
UwRl3THDYuJwRAHyNh87+/pHWduu5c0mh2boeFCcOgNtndFi+tpnJxezmLNFzD/hzBO9Jqq8rsYi
1H24Ja2NkYIsQBXFpK8TBrChEWgHFv5LvKltCSJrth1fW5MCSAikWL7zVRuj4PzL2nT2pXfH+d4u
rrmqYS2G91lxaqEgVvURMQ1c5XKsISU2Jrvr23zd9wEr/X0PCCGjnkcEaSMf3SrV7FHiBdJMm+tm
Ll+gZ3u9uNSGTi+qZMLnbKCDwCx6k9/6h3LXbdqva5f12pIWt4jRVbXBIl6cwvKokW5nYCgsUlYW
tGZkETOSaaiEFsB3eJabjAXbKHmNKn27sm0X5iHOz9ky0S4CEkVE9fKTfA+DHroqmakk6ATIDtWu
zEae57Tto1ir7MlLUJLzhGcpilQPUZ1EyiDuvCTKzCQM3DTTnZHKR6lHe20qTCAe5RAcAVx8zOsP
Vk2vhjqajT+ZUiS2qnZAPsWpg54NGBvqY9dgeF4ewtg3i3I8TszHNEF0M2i9RZlidZI+JPkMbER/
muQYWq1cJertvIPgecUAZoxNLQTK3c707gkjkYdRu2mm0Km6N9mm1uSRkwghs1fWbst0ux4wKFCC
3D9ENSKqTJKGQMIAeANIa5s3Zp4VRxCjmb5/Sv3QnppiE7S1nbL60E4AkIJgZoi6B+pB3aooHCOf
paF+eIKZYaLaOZqGE80sLUpfJ3wPQQ1LjuQw67nge2607L0SlV2MeOrlyctIIqvAvyeFZgaN9tSM
wJ4Q7IeXg7XCs1KZ275OTXRj3TLwLFDpOHmoWw2k+/QoeWQjuQsP2kPRifeKj/th+O7H/kM1tGZf
4khN6ABydH7UH1oUuV3+rQtRAu7FLqqyXcUgc6NPxwhXKUuHfef33yWGhElq7Lymsg21OOJ4bryM
PpYUejzHtGpc0N1sfKpYfQYGPy3ejMz/LsPWEgFQMXOxmXalA5yn0wnF1JLaTIz2q1QVNyxEClaS
93qot77AZKHUh7eajN+jZrLVrjO9GDhfAwAGCL/XmLUoIIGTvBNIMOcMoS4BYYtXWcywsZmPNY02
ZTdBLSXyv2vQyaSw3/uY0i9jlLiqZiMIefRL3w4hPOinwvSS5Dnj5D3wB7cm8THqFZso7Y0Hqec6
nOVmp22LsnSiQY15HI8yIzeyHl6SMDsSINMHmgLxgunaJAVAqxxttb9NebNpWexE2MX+JQABJFP3
stgwNbL04EXpf/C42XnEv9PS7hM8Ht/8sbYy/iPvucOjD1bED2jrbYCo2LFJ2xvZeI+W39cA0xci
jZFVTwMMoioJZpFJlIcQg3V9wD5EFQHcMkvyZhg/9/znoYGPaSbBhGja52ZG2s9CMRzFGyxN6Ns0
6Y4aXgqBeBuj1gr59wiawXXqNhIrKjPfzlvj1ijRqpWxRZR5epUcjFpYUNA0oYsByI9mT/Kx0sYd
1/2XJnqsDO9WRSuxHbkVABdVQ2BFV74NaCIF/kHUEGRPhRNDt8qEMtRTKvpnEreWIY9i7pdwdKTJ
9O6zkW1UmeyVXlh+y+0iiiHkVWFSnYubNIrv9SjctGF8l8RkOwcNQoGmTP0bLy6sog6s2hAHdQx2
rZ+9FCJp8GbJ7TRHuyV0QgyF63Vpj8pgRsPz1MfbvMMZMwj+c7tX0Rr30u4ASdKbIUssoYKkm4Y3
RdI4mDKyat9zo0liaLADQhtIFDq+e/RxbDOH8V2jq1abKWaKbxCM/T5Tt31QHIhPjmo+bMNQcWhJ
zJa/Kj46t/mH5IqdIY+F1KvlZYbbRqnLjfwu4y1m9h/pgASbHwtPddPppZfAo7TJTmmBe9fKDcte
/Py+bH+UjJlRYmeYEY76cT8prd2lvuWBwMvTJrv0OqvpvvSMbJNZyiQSz+jQH7ExW61rNr5OnLYG
rjeCVJZfYMorswTg7F2h6ntkn0M3WhyDlAOQEw3HbB/isR5veI3hZXh6OnmbSQyJqRtf0WJye2Xf
yB8K4CtKCSBYke/U6H3IW0sj0gIMw6riR64eZOVvmkiz1KLYlnHiVvVbqH+OXWCGrLMj7Z6pr3zM
Phl7IXD/NoNIyG2vPHnpCbMOW3XAxHrrJN4LEUqIZRv3TbujiDYleKWjQ9m8VrV60PxwW3PNbptj
UD6igrjxfWmhtv8QKjeKmuGh29lG1W1rWr2UwQRmH7CDDEG241Ld6LT9IqmKojzTGjNWMIgCpTWg
EZm2jby7URJripV9yk6+2tyO1S4NR7A1l9uk9e+JSLYkeSYh0CVZ8aP11E8yyV2FVoYJPLDbNdm2
b8ddLd+QdlB0MkBFsckUuHOufqpdsA+bW+KxmzQkb1H+1eCGDdbXz0FJHidN3eS8245+sBPDtgAq
r9VjZwh8M0CTHjmNyRtcDrpbw6dYfV984+GNh8BZTrctk08tb+wIbFSgEAT9Q+BUYexhYrJ+nbS3
PgetZOqO1XQTGPRORrUZ0ulJVAEyig4tznKjFP5b2bfAQdUPI9ojpe4dmU/uMz/aEMzVkrhxQjRc
xczMIntXMZCI8OZBZ/6uTBpbR36cSHeYqm2oG9syMjAsVThKPNmy90yvYrZSeZtESU0CEVEjeUeJ
yhR8K9lWQz+kCZvvEUVWAa3Pmr4HCgSfp8zVC82NWPfF08d9xoYtqsXg+K3M2kBvsaj2beFGmOxO
E32j1sN9BDaGHsz4HPOLivTMLC9v5cCOCQYo0KZwwmnYBWG7E+UxEIeWgDSHWMg4epNFmpn6xXfo
J7ph7TsTHuZB6VtBKJy+DdFGwVikGEBt2m98RTiBaDf+2B9jFHMhUm1WPt0HXghs76Mi5zuwBoHN
YM00R4FE4eRAOt8ugaWsE81KAQTo8DhLG36bgce/yt/URrFSnHJeMDdFZat3oMtghaSzZkf9H9Ku
bElSXMl+EWYgIUCvrLFlRuSeVS9Y1gZi37evn0ON3a5Imhv09Dy1WZp1eQCSy+V+lkEanA4ftqhC
Zx5CF+Md9qzbFnvBxE7Exp1eJpeo+oDHqFX17TECxwCaxTjzBWCUSByBbI4Zuppd6BXiqQ6I1YJH
k0doeye1E8N1jaj4HiA7Zdw/1gayVA65xKl+6opyrk1sOnKod4h23jC7coqg5Am96gRIrukxgGug
hk8yYvqZTorDVIBVMKBWyje12fUoGGkrXJXiZg+NZvp1YsP3PC9fjQY4U0C3FTIho1cW6qPHPoeu
K3uNwu/VCI9dNj0H8ox9SfQnilWlMwarUd+sQxAicV0TmXRXt7GddPVrjfoAPjqHXsH/EI/5QdQl
gHo57KAJliOUzXV5N8l7DbxWCA6ZlQxTtMExmjep+AEpW7A672HHYaZh9tBW3UNU1k5ovImSPBgi
OLaZskuGxBa5ivG7cQ76dwFLsJxEWL4Utblu9hOHRMqTLKG6DKcS3bbM6luc2c0vKJQ6udSedTmz
4kEyGznctYbijK0nxsHJGvhmJuDiBgN4PfSVJ4aV8BBq9K3Lowwl9xg8kal0oB1rpQG56Cz90sTD
viw0b14jLE3shsCIPZhOSvLaKkD3givUZ4WXlOStKj86JTymuEmT9Fes4TuwHH6JOkRgcCUbATRs
jpQjbbeqySXdLABeMzgmMrlXM3JuQtnyaW5nmEJRdXIn6aMZX2nwM2uZ6Q9YCsOAAhvil/g2PHqK
S8NuksCuommf4QC9fTda7Xb84Rct1fSbqEvjLsJYpeWGOSp5bk3Niy6kR7n0W7Ns326HW7/BXsVb
XMvRAPbLNJ75TDF0XGTFjfFmWFJ4qF6rTrbC4k0uNCuqvQSl1+3gq7dNWeeaolPGQaf8fEuHPUVE
qITY0KlppsmS633b/bwdYw0VjivfnyCLezOIQQxbTdIvsjeilW7PjW6os/YPwpEs1Fdmljm+SUwB
eYmHLXDD+tf8E3xxny6yYKAq74tz2Z4aSBGUKItyHb0W0C/Vzc7P3An7e9vzr2hLyTZoNjY98Kj0
bJS4gSUdvAZmZiUvUWayxxhXkolIpuh+zBnSp5MFFVUDMPRe0UxUszAxrJxYfEg5s3INLlDJfDuk
Gx4eq/Caqw+ylHgD9VKT2jEFGjHD/m5rSyrukspL8s4zwNeXy9Dj/peUP1Udg+zSfuqQCyf9PhaH
nkVOAwRjIlAq0qrcEPJd7Zz9WSpLzVuiFGFS5Fl57vSPQDwEKFUNcO5YCqVNOXRqiCk25F/t9z/f
bNEQLEbadsWEt1Ew1INqb0roQNDqZwZ4g97/q7YY05k+85r5si/edkTLhrotzoD8GRRaVDp0s6aN
D7ze4vwTZNEJj9VKDmQS6pdJaeya74SSb+SNecv+bZ2rfyIs3pkU4nKvRmjvMxzSqcbMEXINwnjX
fGmnNcKrhsS7nUVWV8ZVxEVPFSVOWAeFwFfygVHLnisSChvNIbPofKcf0IWpCnBqUrKFuF7Pz1eR
F/l5HPGPFzWGR3BXcYI09XwhnL7pcGd7mmJmpyG1dQoxrxSlg4Sez+0HX03RfzU4Iar1OUVnGUbV
XEbXscFAOEEp2KJ7NWSbwMT1T/qfzjtZqtuFzUAZ1EKKszacY/Uhl/Eye2FCrYGhBcBfIrQqJs0r
ukSzwL7d5ZF4hT4kiruKuEDM22DLZnbKkc41Y2O5rS5oxnH4URW/Yqme3MtxFfGA52eJnqohhzTd
JlJmXrF/W9FXIRavuQHZuB+Jlp8BXS7kWZ/kR1DpDksHwEees+bU4oZGh2PuA55ewbRta4yzCloj
V79gcUziWtPLhjEYl9IByNBRHQGEOHdqtwQ6nJjhg7SRbFdX1lXAxdHY6eUgWknNzzE0uvwcOqPS
vd/8C3Mi+uex1OV4SsS8zWWZ5aCBWRjEntr4VOpbGW81O/z1KH/DxnUa6UOakfw8dZAd4+VdWhat
paqZLU8o4pp6l7bZcAql/vFf7M6rwItUiwaeAvoAxTukuVnw8KHovkmNupHQ1wfYV2EW+TYv2syg
EVbnf3BcKcB2gZV68HjGVNcyjrgC3ZffMDf6/+09VV4kXhEMAwxEsUrUysSc8xwkW84uq5nn6uEW
CbaIa6MYU5yJeQqTih1mxRAMomhccpE6JNlY9bdzCZCUn/Mpl8Oe5TFySVCjNRrj9sU3MvZvmuN/
zyWqvMgl2qR2VYzO/3kIcDlkOdOQIAGWlkj3gtngt5ru6wgqQ1mkWkDCfvOLzD91UXcywmSXF4+Z
eilb/V6VCvT5+NHoUK52x6q+05UfqtJCk/sCqIQJD1mzlnp7Ui8QEfwyv7kosNFTTO4CUDdY/WUY
5deJuxGBF31U4OoVQ7oqNwNxTuv6aKT7Ou7suEysDLxLEKHRBQ+PkhZAGkQhXjhWbsrTl3rKfLcA
+N6vnjVjvPQCTyVB+gt9kO69Ggi+WihemZbf+Tr3gUcdVAvIuoc60R9KQi4lZD3g3wcnML3zMWcx
oMkJVfOn21txFbR9nWkWCZTIhTK0ILn8RnnArFs2W4g3IoPakld5GDaYWb/ful+sI6WuVu8iiw4a
tPpYreoXYNUPMJ8wSyu05cvoau62J/LtlK0ux3ZZ0+Zh2mCrTCCU1tOuS++laQsPu7pDNMKpTnEt
NH6/56vxdZcYpDDy3rgIkWIS/dig+r79qdjqc1yFWCSVgsVxWWMEd55g5NoxnKl00KhVcv01Flis
OYTmKcweggwipPJbrZP7qYN2iqajT5bCM91WG9hxQclYsjJDdCYUgiw6qUe5aJ9VOuxb4wFzgGMJ
fVJzIi6piaUI6F41cjragGWiSZMmxzDrWwziNYsmips3A6Cj2GpT9TX1dasDcrQKoUQWgciHjo40
fMgRg1IWxir4cwVgE828FHPETs1iszD4dwhBWa0obEo8CiFVHQ3O2y9ulT5Crl7cIldqScvRJxtw
3hQq5GO8iuHHVUfaXzQ0eUvZjgjEalvIlyVeOAWOUE6MumnQbmTRrQ+4yKKCTYncJxWkgYpnEqXw
Kw7cTTDI+t66etpFIpVVUQvwsWY4qJyYM7tZue/d0SZm+YSxw0be3nqmRf5IEi4YiXuUgATzKk4O
FRlmzNDu9jdcC4Odq2EMwAnVyOKheugedZomI2GkP/L0oErUhNLL7Rir6+Q6yOJZolQfh2DCm2tc
fh6Qk+34ED1Jlti3p2wCV6C5g+zxVtQ1hMl11EUuzLWo06ZBIKpteJLLTJTNHpqOs1P8YBXCgmGk
Ne62SpTVzH8Vd+kNWCla3WdC1RBXcWeYe3KW7gEPMGW7eBiPm/Sg9U+oKkRW4EgHR+DPNcTUEn8q
tWJel0rgqR+JnVuajVnMd+h7TTNTB9i+f/mUf6Iuak2QZftAalssnIN2yAMzcWcsEaZ383sVIPzH
W2l6rZ2FBQ4it6wpTF0a+2EkJ1cTyaMHQqKDBF1wBmtnoc9y8Qlma6Enq8G7HMYHFiTnLOysflRB
TQm5bwmDtm5ZajudsIMfjA7+elFwoNQDxqtSj5TNvxo5/5qiGQ7tRYcWk6MX6PpmTpy00JtNHQmk
j+iUsMKGFpnVYD4tJQSqQvozRN/3Y5s+YwJ4COoIiv31R6vLe+gPYaCuAEfBdpMEiFUKaUk+0d3c
qZdLzb29zVbXu8Y0mEKDEg4dwM/rAKXkkPUV3k/G9yCR2FJyKMR30f66HWberMt6UgX1XAb3nMsY
3X0O02CeoweKPJ6LNADkSKCAe67DN0Mr3hq8LqlLthqZfK0GuAqpLSxwiKBEBOM0nlsBy4SgBIai
PxXqeMpy7VsfEChMDENkpTyJMYoPg11dGCOYgBjZVUFh2FU5tS8BpC+cigMCIut2zKjTaaOltf2d
GAKc2KcOUx4Z7c0O8hiJ2I3h8A5Dj73C3kBE/siN4UEaI4jA6ShddcM0Aum7GsBzQ9lN6XdFplae
GmaNSjgcTm3ypS61BybLuyLR9q0qMAnxH6bMQJ9N2etJ7GL+aWkQY4cZy10fHMl0CjH6JEVtzf/1
4/LbyAy3rb+JtLBCndsqxlZD+F1VLi3USwKuWJkC6il5GY1HZbzPm7s4m2y9Mb7Ddu9C669aPT3U
Ruil7S+tf6fJK8/ygz9gBJkA9YpyPchfZkOdVt91hnrM0l/y7FvS8a1EvAbvuv58iwSFlBUric+0
C8RU99AV3yfIv9kjGPQbh9nqOjGIgZ6MioqRLpYmhPOTuOExFE5GIDgIsB7pw+3Fv4oYg8zXf0Is
bSDLjkuQC4z4pXaAAoBtxVdxKHaRgemlqXu5PWAwvdOf/4EDw8bDqYu3qKZSXJY0gjgkq62qfqum
+yD/MVGQTocCoILSlKMvhtq4kHkxldy3h7YF8GvLeHnlZzADvEF5zjKqvryBa/DDbuVeQLOqIp6m
Dy5LNr7iWn/hU4j5wLsq+Qup640Qmv+X2R6QQ51AOMNR2YX29xQDIZNZ8pHZGP1u9PXWypRPcecE
exVXC8M6Rpk6oa9BqTW8i13szK4svTc8NI5iYeuQHUb3/RY7azPyogpDz7rVoO73v0+c38+kv/In
7uTYJ9zTXAyKM2/zcVeajJ8ed1GVFb5CFCMZtAt/msV6gt+s1NYeHAbk7z9YwFvxFruzSEhLfQWv
9/VdtogVWtPO0+x0Tx3hhhtXk5Wz8PrZlldT5ABSUYFV2oAaDnKVOynMjUqCNDxtLZuNHfG7ZX+1
bLqxG+FmOYzncB9DUbqEmze6RnZnATgEUUsMqu+35TRWir5PD7govxIJuu6AqGCttsTy++eyAITj
3+CZP0WZP+nVozVcQyLUEQX9S5yqXux1MmDi1MqcfhePG29y65nmF30VrRs6Q/aTcDqHXeYAs+3E
/l7EWxl863MtskvdBVyKWmQXTKNyYVYgtpeW5DSHid+riUtwKZDsLbT7VtBFaknTtJGCCY9W1Qxa
AR/BFlJ77dbx6VMtUkgZZjEsupBCcDC5mlc+xgfDzt+Zp+B2tW11tvVAi+TR9JKYRIuVQXCjavzS
1Mb/+6X+0wMt00WXcKPTEEEf3zBWQ7V9X2Qft4/zjTSxpCeNvBC+lCNNTNOlLwHz9B2hQxs7iN3b
gVZfFzz4MLlTdQp1oM9LewhCTW1zKCUFrQCypLVg8LKxe9ZXwFWMxWbFzAw84y41LpU7ucOpPCRu
A8Zgi4bj4BV37HL7kVbf3VW4+ZGvdmuht32ATuR4TiC2xg1HZs+KBtdQUm892NbLW+xYbYxV4H98
qGplw66uRnwgMtmawFXeqC9lJgGB9sZhIjimyfeAtw9KqXjxkH6rBduoTbZ+ymIf10lZkz6heGgC
Z6SamJ3ONu65W+91sZGFNAAtUeK9ZsNb231l4fMEsyY/3XiS+Z9ZXOMYjFX+WpGLDVxMPC98qkIX
rRJWNv1s0nKnFu+JP1mM2beXym+U0n8P9jcP0wrDWFwlUz63RN6bfepU+/Y+PeR39R0a86CZxlZ+
gu7Us+LEwNbbidf/2D4zb3+8v7mZGjyFCJGvjOdcAaZpfNTHTQ2xrRCLfc59oiqJ2s5ZGN6c1qwQ
oztBYIGiYdV7yB+1m24Kq6fmXx8SF83P+zAPi2waGmk8M0DI8xl2Oly4v7FatoLMz3212eFJn1M/
xOkyxfAuU95T2lhausGvXhs6X61JRV5s9CisYS5UpXMnK7wEu7nF2piK16H2BsT9uF2T/ka43FqY
i/2cA8tXdCIwLmDUPPul8uhTA6ZX5HHqiqeQQM8OvSWuw3NVpPq3QGedrUZn32h+yIawuQYYt3wo
u84uZ5gwWputdkyCdGviunKD/vRiFjmhSLUwE1D9O49Va8WsA6rZYUW7YwEGCpU4ah1KmGCWoNzf
3rlr6CzYtFPgHKC/Zyj64sPH8IhlEcWC1u5EaQ3n/hdmF2Z5x74pJ3BZbarZza/mlTpKDyPArSb4
7wP4b9/nKvxiRUx64HMw4vXL4Aa7BCK5j+3XubgmT8krxaKAOLBnuKBYPEl78ralWjuXGH+PrunG
3E/QUI18XvW0KeO4KFSO9fi/1W/l1HsM7zY215o0A17ynziLLdx1QdQBsSsuM9JYRXdRa3qopxeP
Kfia/YRL6K5EC2kQj33t34kuv58gkA+Wr6uWIFwYw6OinCHZZAYDtBzUwsl7cHyn3HdkuAX6An2u
tNwb+kYp/Xs4cOv9LBYHGeOAtpUuLj7oLkrOXlgMXnn5C0CcwmaxZoHn5vljdaho7qVj5iay8HT6
YxKGKfFXWflm+MGTJtAcV49jehdStoOTI1jJ+6GAhHwbOlH5c/K3TBDms+3W716sqqDIONK0IS6i
qwCX5uCRJF6lKU4+BmfFZ64GjYCNjbR6rF9940WmGYyx7ViRzGsJ8pGAdM/c2z3gxkhuAHNnZneX
WeGdeNuIu5q5r+IuUkfLJQntUwjtz8L0mGbO5PfIFt5gEXf27JV329ze1VPwKuaituCt2k6jFuuX
MDoVCZpiwRbkb7V6uYqwuBwAjkoHhWriEvbw4m6UZBdIxAKTRmr8wcybYKMoW8PdXW/RJZYWi3lU
FfQFL1jgh8JNvdrN7ucB0j/QDpi3+43lubwstMFA6ECwPHvATsZGcapoOPgFAOj+roUlqaynwDkG
CRp+5ySSrQnGKkqx5b23sUn4Iik1aZB1KaH8IkCcI33tSOIZCKPjEL6U4tsU6RuveCPZ/h4CXJUY
kshoz3xFXMgQg+rnwysIKkJw+cvyO3jn7ZWEuj6RthRm14uOP0uJL5JB5MPWoB27uWTrnRJcrdSe
VefS95lA4MIxp/LEZj9gcz0t0gEgMpwziYhL3aWwHsPYYApCqIpdRsyZaIPmPFfvUjqmJtMrl0Eo
dSMvzGfXrUW2yAvyAKpYk2EHBeWvMvqigU8jY1TRMeXJ56e6f8IcIMJYoFXZczi+346+sX2X8E69
BoyUxYO48DCxod5g69oBtD4YkIIHs7sda72dfPWBF7kCHfKADKGKXJGBaISjtAKFC7Af0g5n8Dns
CCa3jYSJPj3qpdjJSWGCpmerfXvgIdr5LHKHUd8o6W7vLtQWn0uLrJpQ0U2Mg6PWxKbfnsAytsex
OjYhOcB0CJ3D1L39In5rjvz3T4454eeYxYjjpw4NfqFn/0F6BxQL6v/0TrOHI3sLXcmpHHaYwXsp
nErQT+T2Vlt2vUdhqMxglKkGW4o7YrhU6VLui0vntq+TDeup8aexV83eZq+Yam37zK6hNphxFXGR
xkBpywZp6sWl7XSzk6ZdUXRnpZcKUIG4FUrkWcVUr1D8EIxssEXbxCsm5fH2q19jnXz6FYskU8MN
POhaLi5scBubyLu5xQ/AjNMOR/BG53tOyc3JmpzUBmV+q8JcLT6uXsIi21CecZZBy+zSUPmZFBS8
+D56nILCVhMhNhL5+qXqKtoitaCSjeu0RzTBcVmEx5PEfNDSpVkrbED/ffLbR5poP0KtPiQS+JI5
bJNG3U0j9YQpr6kqGN9FIrcwzDQ1kF6LNrgIgM15nW80sdYnL1e/dbEPK5UEEoWmzEWp9pqEbQdv
I11+mzrjnnfBHUm1vaILOw64yzjczsFvz9DHAN/UVkAuv71MVtPi1Y9ZbFA9gthG2RT8UvYv8Ldt
qrskpFZd1hYvX26HWi0L/4RajtTzqqmoXIBXFgN0WZF7PuCQD15vB/mtn/G3jHMVZTGzDMNIBo9U
QAbIyV+1AzAZMHL8qE1sghN3p51utXZxDx0EzE47EL7cabAhiOrc/hnrh+3Vz5jPwqvSAuRkYVQK
iFBMKn/0+Y/Er90apnVDNmFtxXCUr7Hg4DMOC7G0yZ9uh1+thq+iLzIQhDT1JMgUwGSL7yL8zra8
rtYPuKsAi2uY35VaWnNJXLQIxhAqM6es3KdtYlVqeVB1wJcndc8bCPqkseWXyaFtmF3pnQlz5dLM
Y4iOJGX0Mnbfbz/4+v3w6octsp5RGF2gBDIOHAxyqz0/lh6kP7xZbr7b06O/n4e6UFWA8aphKVaD
wS7opPIO6hjjMfI2lddWS8yr37NIg5xMMR1j/J75LiSZoJr5Vu5VZ7aL0FMo7erjo3jsPP5Fv9DG
vv0ytg4ibZEVIU2XFDJHpuGR8U7lV8g9eQRG4ZEBiGRsdmW6L2PZ8ePHKnzpqPf/DL9IdElXqs3Q
YMP3h8nVsffIHikMV8/KAh93I5H9nq/e2viLTEaiUuLgXItLwqL3Er7TrOnhrAuKtPpjqkDJhbAf
R9OCQ2fh9oP+pt/cCK3PvbSrza7k/dAYNKHnVIbaRnFQtFkzEvgZXJpi/qorFVhaMMLmX1v2HVxU
AOFlM6wne5z96570kEFmZjgnMCoKdCDec3eU0z04+FYGcJkp0yeNHPLyJabA1qHvkQ+6OeF+rQXs
FOgPqS7dKZOrQD4IYGXjGTaax2osIUh8YvkXpXwKG5Qb3Ba9sCDoYEdoHJJJgWzBgyKddM3L+Ucx
JWA/31Njn0OOAjZRyXMggI2vD4F8bo0PaXzy27dG4Jc2nqbshuy+CiD20r7WEDeAlEYeH9PMN+Nw
P2RHTXvKIGmRBdxJ08fZLUcplJ0COrkRMXDxyTEHv3eMVKdqJdBRFbhd9rJkK0rj9qP+s2nFz8I3
PqbR3yiCVzIjMNI6p6gEiQqxu8+fqjEkfwSWjJw13wEx1pGMcWPZk5Vz7lOIRfLVWpEywWUCTAd8
+UDr3cHL3ZlOiW9yCHGH7kz51Q/8AWIFkBjfwUDPJqfisdns8m39kkWWztNKp00rDWcGQtAEOadD
rm28z7WT4NPTLhJuBQF9HbIzmB0BeoCOaXOmb2VgznU+XFKdVpgjDj0YO4eHrRJzrer7FHuRXKOq
0A0jwfNJ4sXItF8DqC3W1EEtK5G/DJn/AE0HyC8NX+XMk2IPRdczyRxZfOmAmFfHV7mMjmPcfxht
DcK5brZgMt5ODURbvXX9OQCWUNmAx5CfnjQcxZEClVH+S88GL5bRPWqbVxIJpwzrQw8IKypCU1cy
y4CshCKfmPhFavwsVRNmGvd38UBBOiYOhFDuu844KU13VoHb8f1HNf2VNskvAbMY1Vdg3P1TQIFU
DJ1VthSUgQtTBmgUVbYGtZ+WwdZbP0gx2Udgx/hQ+TZQFLeG5LRQ7uHtZOdq7mlD4Op+8NH3KjRz
ZLPpIBsF5ZNecyei20ZUvPWQAhiHwuXN4EFQ2jEwzWOgFHC76uGjS0KrzIoHt0ZtYAb2xJVTrBSP
QxQfgTN3BQjXgxTtSJggU3dvQk5OvSDPZYNcPcqQIc/HGP0B/UGZvJGA6FqiM0PyJAdZ56ntE0cM
TinFwI+nu6LHWToE94R/hJBWSCjgSyPUbooQOZYnO7033Ay4w1yhD1n7peuggKKcBjjPCCNy9Ujs
fLmzYn36RqkGbdjuaQiOKeMO9L4ewgZihKM4Vnr8EzPYL1CN8CaqflMVSFWUiam0lcWiyAxLKBOl
UMrVYzfBZU8JwUIIpQMHCac2NDCG6gPDpLGUUwhfwfu8lN2IcYg2QdU4I6kH8S6YFpdoD+OoGsr0
Xo8CK+tBrIuj/mFElaB/0ZQLTcHJCCBlgvcjgZdR4N0MFITqLyPkRtTpIZPoc89x5oCy1GYfXeCm
YpdSNJmMR0Igu1h/nYbeJBF8mQvFaruzxGTT1+NTnHzEEWRGkrekeh3H0qo14QUNElcCWVuuwwwh
GHaa/iuS7IGNnuGXbonxXDXqcOkYpssYRe+VDF5ZBeGwjB9qLu6z/kSxeMscqm+iOPlFrMBZFw3o
ZjCVEBDRe6OrTJZlP0ZVe08zPXASHSx70gdmDJILy0dTS7J9nQFLTwtLr3u7GlIYtSt2mX+famoC
lnpoCLEgnGQ26U4YxbGuCy/DzNfYtyX8KuTXoQhzsxKBM8gtBmaRWedHqYysbKT20DyUdXOUv/Vg
/FZJ5MHyEzGRmQfNbcAa86PYqsLRieTsaBSKJ0neWI0Y4V2ovvP5ThewAehjOAhdIij+UGidywpM
MvTmjfN+PzXjxuBSnw+qWzXH4iDLe3noqkEn50E5pb1/yuPmEKf7hCnA/tbfIgnKXWnXjm7m88iF
dxc0fw0wfMaWxqbBujM8izON3dFMhqTTC2C+bTihdE/esql7GTXVZP5jlUOua5/DL7DqC4uPigm5
M5fKFx9uKRF8vVM4tQWKaicxNJvHxqp9dtR4b07DA9pNFswPw+Ku1r9iSm1O2nAc8/uaftDETYrH
sjnVyrexfqwFlnkM5gCyFklDXIazV2N4HfxDEgIWOKJJ0z6oDKo4JR6ieJJGgPkUTHAGfwdFG7uD
6pyQ462TbStzL87xZohUSM2gdFe9+iP+oC6U55DJvkrO3Dxq7usTRAR36Rm6zxu17EqRct26WU5A
y1GrJpRD4mKMTmz00J7YQnysX/sNmSiUGBr/3TS7qlibVHRTRtEviVvqihiiVYFCD73UQNMMjeEh
l92Ng3D9mf5EXNQJRVwqoz6gKYYR550c+jG4mhTOn6QoIC9V/BIVf59IvSeai4awk5VAoVbEmaDO
o0+Jrcrhw9jwo562GGTlT6lRCFtj6VHToXupqRQ6Tt0pVeDCvfHD129wf3744hLV4BxKJQmvCs7e
MIDvnI5C+Q8CWrueZvF5ylrcLSrNHBI4q7DSpo1wMsl/jZjyUrS+FcCd0ouxbAziSGmJvKJByRMl
cDqN+wTEOSVz23naH8J+VjesrLlUqAzY19vPsd4H5QYlnDAZxJ3Fc5DEJ53cdGj/OwoO5f4OGJHZ
FAYeHzbqd37ZWsXrHciriIv7Xzv6OoHyNzqQKGvqtt1XRXeZz/vc2IcqJAFb+FebagLMMfp0+eyf
Qtm9VIYXOGie5HAMHQmuAB2ndu+zre29mkCvft3ivhhLCUAXFd5HoWgWjAu9PvwJ9JJvVori6BWg
f+DoVC0U/VLtVQKxMVKMjbW1Ogji+BQaIwTsFmOxKVpfE0kKFYLLLAo0+F7zWxjIzr8DQz85lNky
+QcQh9UO5HXYRd1cGOhP1zjqLvIBuiGhJYDEnsv1DlgD5GnHP/6D+/nKZYRdB12sP4jtS1JUIGgN
G2A4Ro8xeDWYDYe2cWqcDAOZj7LZ/QN3p7UPfR14sQyTsSuaSDcw27Sge27XJlz/5hye79VdAx/5
3e2NtvWci3VF6zFsSDSnVhl+9t0+KWfYXrG/HWWtwQhIAGfg4HFcJuVFGC01WjhBpNU5OwW7ednE
HkQlTelQef+GdHsdawltp0oty2ScRyi0OmVpZwVwNoiDX0T5kcCZyNQmaFmRJ8w1cePo3FAtPrqq
2/eSfC930o/bT/5bNX5R+Xz6NYsO79TnUTTxsjpXejDi4K8Kqx2KyY6m6JGR8aSUvXoX68nJ5zXo
KBVGixEUnVX+IWj1Juf+EeaD1qjf94ZuajAyz6E5h9P+K42PnR9CJLgxC8AWRsVw/Qm13qAchhhO
XT+zRt5J4EuZQ9Br+APbdbR5lX1c58MWmoq1GQkQSEYIV8NNskghPJy7bRBZTQWGcHI/wnKBV7/4
FGEsJIPyDeKDLIPN9ipDErGAeHGcTmaunVXyBLEys4f+Mily3N1Ovn4nsgQ1+yOvnxjJzFk7Ca1U
BatrrOFsXcZeCRXkVj9F6OhF30eYtnVGbrFENdMRvu0Qq4XY2Y5VAlVcCpZLHNxJffQtxUVM6+4E
fe2SF9Ecyvaxi7jpdx8CJuE1mmhqh6YdQR0CuTQwDI0N67C1dPTpg84b+KoYAUods6oRGzTQ830u
GwFScObUoXBCrtoaJfdpNEKaGvOR7NABmA2VzHLPGgbteJwLPbRrby+xNQzYp1+0KP0qLStZoeHk
kmT2WkFc3QA8iN9NarOfQM9hHXcb0Ttyqx7RCT/nVWYPoj8YbNynvLEF6cHKhA5wOf7UY9WbIuf2
D1wp3z79vrnYunpjopyMpulQIEI9w5rCEC8qSGFwKqAHK+caRGeNYKMmnc+EW7tucVTJWg+beAB7
Ls08vkN7AAbmxIyo9jyExcbZvBVrcT5NrcIZo8g3E3nF4shMwuJ7gHtwh9RV+/arXEnXn17l4liS
eeKXUhlEl779FivaM1EzKJ8qG29vc40vD6FcVkNDC2EvEzzXUW/65IH60ruQ5NIMYYfU484WjEdc
2z0pG38UsWwz1p26EZ2Kdto4ovR5/d76mIvDI5dbpS67OLroBsSNodONyczIMcWRZZcK2YM4pxW3
8FdqofUA3dfGSI8xK3VInamtlecvOX8vKs1qURIF0ngx5MZRQ2AEyaMcAXw1MrsOvqTqYEnlkVDP
b+ipRFtbDxWsTZyJFTRcxwoqFtpbHydmSH3YzNKT1Ml3aWw4cdT9avyXIQ2dbPSPMrorATALqjo6
Y1CAKp3b9YhmdghDyqS7K/zkgZNLMFWuDr2qBlLOkL/9KNCCKsCQJWn+oPTdXcAoJOtDCNvhsskJ
5gC59D+kfdmSpLiy7RdhBgJJ8AoExJARkVNlVtULllkD8zzz9XeR+55OimKHjp1+arPu6vKQcLlc
7svXir5njZdafYdTA54zupcbQ7vrY6ScifHttqttPIGWrrYe/aCKFpTgr0CHAsI/lbeDBotz28Jm
NXaRFazp9XBq/gfsgLdTLKHFVcqPXexqTXGSssoaClTHEnaepH0KDMpU90D9vEtMs2u9Pmjghy89
gZjpFgbkj2WvwjvIujlmNnDC+DU/FXdw6mv5Qh0Q/2vAxGP4GFqDzW60e2LxI7GVX22GaX4Rrnfr
NfLHz1jFdDhDSacaP0OqR8sAxIpJYPWpASqXo5eoijXcyXhSKqGZxXlpqn36hDDuhaCagXxJl/0M
i94EZTKo4F3BVxPEoI9ZhkU4p5HmDXz+aXPHQAPYWYvvA6e0ux2xm3NXms0D6JLS19tmRe64iui1
0Y9lnSLKkhxXl8TdgPWCB87mwiiBOr3MiU75KuoVeglGu3lhxIM+J0ehLv+tyKJp74855L/C2acZ
fdV/UwNUDEYDBwtv9atGwRrX126YUwcVAwhfwDQAVviRL1o1WBFKiAAa7okEKb/wSHjw1CvaL0kb
Ta+ef2Vz9BP/TskRH9oxv6KPn5l1qzzRCGX0rmIvzXRUaP+NaG8ybR8B6LVZ8DQgUZIy1SRZsM/i
S96HTt9QzARlpmZUdi6nAq8R7K2+SoMTcNrLmYK99TDfVYG7NqfgsGICwPVW2YDJi71dHRu9gaAW
04rqmhz6l/g093WUh1lFFszg18wSFQ02r/6FuVVm4xO5TEpw1N8HYFEGNzOUCnoT/RmrbUQUPtuB
aWFrlWYMSa+1zbw0DTiwgqMXAbpsP/kZxQGoCX5kGGILM3vKgxPVkVZz6kbtA/d0h81FKf/AZdke
BuiH9WRwdXDEe2BfH9Vhd/ucbm4JslxKDUNTQZvzZ7LHeZVGWdnRC8anTEWCplJ0ilrpMmrCWSKR
qVVIiCU0TpSAIsmzBzv7xqGc8MR3s2gZ+Bd3vp0dtVd0qATJ0aYnLxa4+g6BkrGJyjG9aMarWseH
FoGQZYKc8mOb/goSCyurRK8eRg8dpDmnrwrIE9SqU/QorXLMu0+Q+hv3iE+noHqdWLkbp3u/vyYQ
5KDaISxBocFl/DHAWPhdmU4HPboftOmaTL9AuRHAKyK9sbNx2un0aajuJlDqJTE9GwlQF5NroEmU
teGO+d0+MMq7mmRWy8pjqLBrnyqWDmmfsIwxbAHCHtocWgN0EtkbqO1OKQmghl4fgICeaLEDOzFC
UQbecMnEUKLVUHZocnT+leeKBbMyxNMcnIxjP7HHvv8R895tQZNeqxlEgIjtgTteik66BjJ91NL9
5jJK85CHbOmS7nZ1beNZPY7gRzLuWrRocmh8eFpv5egZ3HZq0Tdf3Qxd60lkKHXt0kFVvMlsg05H
KSy/3rYi8udVnpvVEKdJWEIvFRRuy9YJ2ktEI9C6/7sjuobqMwmSu9SXtEuDwl0Ealw+vTHoEhmp
YEJ53pYbTrxmrsZBqUOmY2xHbuIdzw6eMlj+WFmtL50IxYBjIhqkFGzhejIA/QOUU+KIXqbgi06g
MJRBNs47V222v/2ttuQ5mfx5QNfo/5gqUV7kAE03IFCmKKjIwCd1xfeEqhByuQtQG2+ZgRZbivZ+
sW9SGWAmjnT23qh6IFEwsYcBG9OfQG6nZt27oj+VBHpeTZB91TMZjb2OW1F7D5ywk6PgLI3vtVG9
9n6Cv5OdVfLQqTpkZwEcLSEI2bSl08u9C33SQ9pP7hABOsiiJ141z3HaCGLgVimYGRpTZYWA4YSw
1T3b9krVhhMIh2ZyK8nMbH/XY0pVwhQnkMpvmpC5Zo53a1daGlxdK7RXqzbyVHIlJIfYE7MUFSQ5
5a+MA8CEwtrtr7uFRftjfaurJc99SQKHK4F6e3Zo3wond0HGia6JOZ1DW3SlbKHB/jC3ivYDifCw
9/sREoQe0H9gzDn1YKRszqKBPUEgW8+QdKniFUaV0ksTfa9ryS3j0OrLUlAjE53C1e7xoSzrgLb0
ImunwPffSQQsIyqDUyfoK4sCzOouDrsCehh9CEP8kpTf9Lrbe4SC3Adjj3JhDY0scPw5BK/dcHnq
Vx+qLfN24qOhXVTvS4aTBmgGC+mulbxj68WQEKGOx0PBvbDl+0uj8y4sHlyRCgKVsGrohUMzZTSg
M9W1jqYXbhR5NtUH57bzi77e6hoaJaVGQc7TLhPbJ81DJ/kvND8p6fDyb+wg/fxzWV0Pt6dGSS8R
qDjDAWI7+oG3QDyKGle3F8Tl1dsj14tYLTzkibmKASYJrXkPhSteGx3I0N5uL+r2t+JrRVQ+euga
JbjDJchg6bLVZBqGk6ASklUPLBGVfrf7Kv/cQnw9215krFJbpaKXcAZa0nFXAH+ToTdbgSJYVu/i
/DGlqu2PI2S0CkGUvB1M/mK6gmRd6LcGgkkbQQV68i55VWGGSMTbIfp8q2iiS0rfJwx3uoEno1JL
TlpRs6QaJPVEQpubRYbFds4/ZXHSgIOnVaEiYUmgbqT3r54heKCKtmwVP3itVVXd1/SSg8a5K8ne
D5ND3f/+d064ChhIVHtVzjEpGKBZ3PfPemFYlRJaeh/ZXXu9bUy0pFW4AB2Bysq4RwyuJitpZ4Zf
tOnH4l9FXmBs//w0wDTUaCv6eHa1/DkbqiOYkI5pll0G8EQyBoUpj0PsSnQ1Czzi4wAuPIJkWdkG
XU4vNT11TDtIpYhgVhAxPlKRhQUdFZ++i2cLlXoBB76ZjeGlTzGsO6gPTOSA24XFTxdfY2kUZfCr
XOZzf1kGvtpsrpgxuHo4wPfzxDPAZ2CLeZcw2ZZ8Ec1UboKNP28y/pFWLtbqVTUq+RRd9SgsIJGE
0pfanMIeebLaQwALAFOXznqILLOYMpwlxdh7tNrNU4bdKDtt8qpH0i+CuvwYYhKS/AhQO2cev6uh
ncVB8dzl43sciF4VIidYRSASF76WGji1dfSqxurR9/r97UM0n8j/nlfwD1bFxcZ0ecwhWYZD1HF3
DBurDXKc2BLSpt/lKLkqvmffNiha0ioQtUrJlTxC7K71CNwciYW76rYF0ZJWQWjwh5EQhjSihJZZ
7Kd2MHl7KudWJ92H3LCUQsQhJbgoPqg6Fps4TpGK8bMAeRKQ8mWVg/3ILdBVkKT2679a27o3UvGS
UJ+jHtACJl9jEC+VAlNJo/1UvssZO7ZT69y2KDq3615JzyK8DzjCRAPO/rgf7QiUX3Uj2THaTWEA
IeK6sgjtId8pmZqc7PzifRp+RGVsl0qKAd19KmkOFAOo4Dt/lAtu+O5H4XKx7WmhlVGlD/SCXOR1
jF+TEFJxgw6wd2KlQ/zoQd9TmyJXqs9SKENmMoIuzwVLgArvCJRLmO9Y/rNXT6n2fRiL3cCYqRog
fc3tKqR3fQ336fXXSPqJYQVnqNQjxOlKkwTV3sOYsjnIIM2QKYS7gCxFmyq187L4Kc8csCMEXgGz
Nz0UnA01gDhfaKl0sCegMOLyVxIADMwnt+EZIOSY+FGCvTFVJy8BMBdcAkkLegEZzDEMwLhQBpR4
OqWlG0t3WV2YukIttB+hQ1iZmQfNrTbf5ZBvJeNjgzmlAJoM4ai4gMG7yZR8Kbn+deim3m5TDp4S
Dp56SIRKNi9r3YpSOXTyMhitKsEMRh32UF+pgVSVjWs8pe9d2rgd8WEPJLe3PUsQCdYS31wL4c4D
Qo/fg0qAoYvqC2KN4IZbN4xiP/dq2cP7JRyafVwdNCWAGDHQ2m+tIki/t5MR8C4rYF4kMlX/zBK6
QCO17IfDVc/vI3pQihfoOt/er+2uJfu0MW/owt9jaLEZQw4bjT21Vi3t9OCD+3HGpKlQQIydCWK4
98BX7rkNh79tXrTC1V0EGGY4kBLWw+nAJwOFVQk6U6+3jWzWd+TFGleJMKhre72LYGXOEhRiA3S+
NzCL2t5FINGxYtCXt/9yYasbaeRZQnO8A6+UQ65SsSgWZiiCZHXb2T+/3epS0n2WRu3Ht6NQb+xf
wlL0fTZrOYutWw8OozwfRBoPBtRyukPrYqLP0RxtL24+CTyBrZ61w2R0JYZBoP/Fv6bDc6n+MgKR
9IfI2Rn509mNjLCUe1hN8dVQTJsbJir+D4mtf4st6JJ6rQtucXiDKFUUeeC6wjgVsjQSHYZ7KwPa
wqGt1RxmgtXalstn2a7AhSAyKvAOtjrZk9aGrTafrUBvwNOOWBgLKmMfE3t/X5b/OCBbHd+mK3Mw
KHj9NZSvktyfWL/nVf9mSElqNtCGxnhMZjca5GzbBLo+X72Z7BVPeiBQ2rE/j/JZwjRynP5SE9fL
JWjlXqLsnfWYu5T7s0yOPS6ISoO0c09wE2mXlKuFWckY5SUikb8tB1RkoLM4ivga+K7/9I0BGg/6
GGC7suI8QbWevlfJvSAQzf613q+ljdWBTVQ/NTwKN0h4amfSSQ0fy+ALlXzkDO+aiko6ON98TEOB
Wq4f8/1t81sOsbS+etsOiqcwaASCBgWEmV1VOLHobtyEWn2a+Iv5sedxiDPmz34eS7spsKHpbrWa
OVM+Qs+kOYKKHsMmOxHC5PbS/uJ6jJuBRcZ8sDFLB4jpcOS9oDi7GTu4Al44EAQZlKiry1hLsqJp
WNleQ/88zVzwM6NHZxmBld5Fj7gq9bv5yRmdMHq0u/3hPp6xa79BG0DFuNrsoGumxD7V9C7TqhbE
CtAN/zHZc+hQXJi1wAyXuExkcMtROYNIjMYol/k686h9FLxrdCCvnVMd6F141Gzu8u+QsrfHPcoT
gvXNwf2v9S3MrUJVoIRym3lYn3dWHBT4jshWLzM18/+Nbostl7aKWR5vw3hssTSwTv6cbWn2YIGg
7hjN9IJCUMVm84XDoopSgWyAZP3PuNIScJNDPWX8Z20MfjJLDhdWvxdBODYP4NLa6oabWm7UxvQx
AI2CSHHykOeD9GDOdqbSgoZ1N5laYGt7US9m84pbWl6djw4dfr/SR6h2HLmJeo8bXCHjqX5nGNgq
HQj5PmGmUOA3W8d+aXPlN7wF7okr7XgFIsBumuo1lPsdSx7l8UlNgkuYYLhNesXIEidPmnLHU0ik
vNz+DaKfsHInFjaRzHIMtRONnaMgPLel4DBudWmWi1xlr4A7eeGUwIGiw5wz/CcFE89qiBayuv/K
siKSWs4L8eQDMWKXhoL7Z0tNYzkz/lFQW7w1+jDwNZbAhOZ63K7RrDP+w5lrgfP1xcBoLQopO+hf
CRGIm3ijBffAByfnwjSgn148h/V5bltqXgnQqwWJD6G8y7XxmE6NjbfWMfULs5tfWt0DWh1mzN/A
GH7S83RHk/IK6O7kQrrBHfv6SrKHXhPp7W4G+mVjeJUgGG1bB70PtZ0KICAINFoK2BmgJjXs5LvG
lWxfmOBvRfqlxVVSgAYqneIevWH5mPzsXe9Q2sXLaKd2fP2/vYoWxtZkHS1IA5TUmI11iQnloJk1
1GwBybl9JjdfLUs7q5g7Uaq1bO6v53XwnAaBHaA53IH3IfO/jPFDOfBLIx1YVD/eNky0zcP6yXHx
wZGz8DMUictaVrL2mudPmKSzlCkE6kdTDyqeurZC9HEf6DWw2biB3Ej1fzdFqrymvCGg3xvQBVJ5
sfMMNlgYym4sGksE0xgysTQ+dSaCHYYupXPZyV+wiMemBl51YOeu+x0Yv3TtNQ/PcRwdx1q/hMCU
KxiOiIwvCb8Y/WuCaZSsyc2RPBv9paMxJAyfoL8FniBm5/WdFNS2PzGHaKfKmBEboCFvcndUCitM
s11Kwh2nvhUF+U7DP7vhW45iVoTpXNAoEr/EyItqySAc6DGIn4K2PYhG22i6fS3VGJTw8et/VHVq
TnFr59MLpsGr9DEmE0qNSPIrSG8Bs+5DXTt7UzDt3GCER4faezn8HrTG6kA07yfeXQr6BuJB3vOJ
+tcKzE5yWNuMtVYlgxlUnr6GQHINUWU2au4kpNhrYHRmmAPKYl8ydQys9yCwV4xfRajfG5L6INev
jVLbgaxWFsCF9aWOX1P1vsLYSaw+02zXefSLX/+YpKcEE/ly3JtyBmKF/r1Cw2GU4x0GGK1UNqyQ
ja7W1XYklwfZm2wFyESvBtnrQc4h0BsRO2u/9tE3Of1J9OPIn9UosXlOADn+6lc/Qx36Wp4lTfiz
SWqVI6DS+bOP7r8XZ9DCftBBXBFfDfaTabGdduOh4JM9KN9ZdFbCvTYdInINBsOmXQPG6D3DsFSs
IaOJXofS+QBZD4dKQqmF7Pz+B6kuVfEGYgQoqWLMCcCzOtPhEr+YlGDGP4TMyCyNgLGy/BRIT5P6
TMJvSXNtoQLeoqqHyfMoHuxyfC9BOoBhOF99CMKvJcWoyBTuwhz5cfVkTCdNPSsg8kd1qQ8jW86P
4LwAx3FlysU9hZQczfiuyjvT6K/A1Jl6+OYru9C7qmHlzOSg/SySpYP4GZxlRjKYBDROANRBUi02
a4iBoeNkjeQxnNDfh/DLYMbT78kbgTF668lDPgKGLBNbx+KKQShWMF/vf2Wui/O+Ctg5WqyDIuG8
z5l5+5g4ug0uAIt9g5CQqTnyPg4dUW1ps0++vMxWMVupvQDdY9yjnRM+5sfUnVlt8uc5pRTxvAjW
t1Y3zP0WtF7UINeo7KwE8qO9FJmRJEjk5tzixi6qq3jdDmGeSwxENsCPl6Vngj1Jg8R0ON6BiO92
iJ6zpVumVmlOGw2RkbXIpni5l8pv8QCKldLkGIa+bWfzKl98JHXlGZ5UkJb18Az5CFVIUCFaUES1
/GfJncceTMMWkR9t5/6fvrjWQ4sMYMqKBrvYOQBCtdQpnhWQAUmo5A4jyvOAEg+X2BG9vUUr1VbN
7CFAez4leHPUO/CmEDN/YPedNQtLYYRoMsUM6qJE8mMoYXHLRhIdprTBAQAbPyJGaamIXB+sR2i2
/CadKc8PrNDuT6IH1maW/LnH2pxOLSwbVFfCppqzZB6eiqZwBu/rbccRZBAfUM2FhZY3ci5JnCJ3
QRssLyy/5NduwMFA55GOx0KHSsEg6nttxxToLXONQuOXrhGgcow7tyKhdp0C0DNKiRP6+UNYgywI
DSHGuoOkuGM5PKoee5ZCZt9e9OapXFift32xaL1PAeZXcSoNCUZfpgno9/FLnwiKOB+u+NfpX9hZ
vdYw36B5TZBqV6KONlfAxhontpKN96OHKbrqviqfKvQYxzLbl7m0lwDzw7zuQ60b+OC7mvCfuqS6
KnibveQ5qat9aYCLgpMXLz2MXMdd5F9pVO/k4uJ1jY12xm+C23VM1XdS6i6mWB58PjxplV+ZSVGH
Zl96LxBxP1cSSmQTEVW8Rfs6//fFviJRGHwWM3rFiFGLhclVakXQQseV5d7+gpsHY7Gzq7iKGrHh
a6VKr6R9rCg0WGNhVj+frVsfbxVRDel/HsJTN1o88L6hLmazCJ2qNN1lEVgMwKtPy9oMQGtRZzkm
ZF9vL3K2cOsXrC7eTkpVtYEK6RUMgDt0zc2aQQX7SU1/S8kLiUvRHXJ7xWwNKozkPlJA7zXXjjzX
cIb9DNudrPIw16qEFZzbq2NrZKEGujMi8QjVFGfcMStymnflEUoC/5+bIralQ2IFd+VpEtTFZ9/4
79vK1jDDyDDi0QvApxQEskWryIqaY9ZDeyXzjoa/v/0NNy8Pg8yVOA2Ab+2j0Ls4E0MQyakfSxow
Q9J1sqEHdw6PyClnDT/dVC12io54+2giqsqtE7K0u3LfISun0ago7FY1SMneDTwfbi9t6+pYWli5
Z0iljjeer10xkuD4hD4O4yOpM9cfQb4BeUKv8w7pIBiL2CxwLqyu4SMl64qcKdjPeje7TenOKTB1
5+TXs4gggm+5ytLYKlOMyjDpk4Br98GkOUlqAIpaHCdPOgGAccwlVVB726xqLu3NJ3ThLEzP/Kav
mHZPdSArSrkyW3A0hWP0hYKaLW/iS9vT75U22iMIqiYmgdk7r6AK3GSmVOeCDyxa/arGSmkx9phc
1u6HNLIxO2vJbHBzLXBrYMyASRatfkvJiy2Xv7qXwcEFTEofkGsaAUnXhvKlynGFKDX4/jQSYkjT
q+2wIcWu7jIDNBkRqMP6J5AIdCcl4K4S3aV185pO4NrOvXJwIcgFvjkd6HJQNKeQx24uTPMB5vTx
Oteqrt1VJVBVA959o342xvyZh+kOSs+eZbQA1oGHI5GMSx+nr7IyAcgSNacg+pU2vxINFPYDtBxV
N5M9uwAzC4rCfkytRsEwKjfjF0bsLn7tIQAd/x6y9KlPT6XCH+siPcsULHw0sJLhmfJ3tfjVRZVT
+W8GZOfysLvK0r0yEmsiT7ERgocVxIn9Qy8bppyQh7FQbQ/8boYCJuMQpZIqw08pICXLD0n8awrU
HxH4ptqz5JUYmlH2FQ1+QE78XIEfkBOEnBKtgBiwp7g+q8hrnQgD+wxEJ8jaE8w4VpOTZ+GDkgcX
ppcnpQMJCdGuXbEfG+hDf0k6jAp4wQkf4tpEkeNhFgca2gBzSRjfAf3pkDzX3U8q6+BnBP0zFNEx
uNQMEJrVfbtoLwYT3JRbiceiArcWHxhTmYCcS0OGDnUtKSzMVs6vjO7GQhTO59fF+vJYWFojFLIg
wgz1XFPMw+Ii1Ye6tTFpCPbIwq7wugNLxq4twX0sQs5svYyXdleRCMLnPRQWsMIo/QYdOJtKICUp
BQgPwTauAQsNG4xCkbC4Bo2LohqwjZCLatuj3gp6+ZuWPm/FdW0eukFdMetmXJMcMDIZE4oZmvVV
/5AC73/7mtp8MC6jyvxbFkFV88u+G3xNA/XWAFaoxG5qS0cXTrFkGyBym4jEZj7K+385yWJ1c2Bd
WOwmVW9yz1NQVweHohPv6y/D3v9VWsFX/9iYGITSkXiY4QEy6zvpEFn0inLVa/2K2Zhnweo/3oh/
/Zh5ppirnMp8zTym15midQEk/BLMWBcZuQRq/ZuPKcDgmC1thxFPkqKb7hSeNjt01DpnlDxik8jH
XJqh88OEg8v0c+89MO+odGeohKXaW85+F9K+pAAGZo2ZRRfOLzVmIkPpCNgEWGQVt2V2D2Rhze6S
8sT5aKWKYdea9G6Qb1POLDLRh7pF7TnZSVX5rDVaBy2xaA/w63PUAxWYe6+ASZj6BPJCUMvl6I00
J1LAWagrt4+ACs1s03cNeQrA5JmpD+H4Y8au9iW4WYlkyg0EC7lvtqG2q6fXIvxRs8FJ/AQ0TZKp
psSUKg5drthMlUsBdhK1SlEnbKwIT898BIxYzWxdr+wUlaJK/gptNFTDTAJCQpxBx0Ntv8MWxl9y
6duY3ddaYI0N/lK4sxq1aJ+geNVUFpSObC+/qAi9hON/x7/24xLUBNQCRSoYpAK7hNByJ3OzaJ85
+HmZB4YvCsJXH0yBrDK5CvhYegi92CXgnQrGp0K+dt7eZ76Zk8nq4y8JEoVaaQ4ctJoSZKrK4CAz
tLSzH8Q4QgXHkcEuodMMtWPkC+GhwOtF4GpzdvKXp30ONn4QmS7cXo4qr4XUOLmOx+Be2+Uu3ZV3
Mwv8/wbytvV8MHQgZ5ihA6uwBikMRYmBVQ5jiWJXTX5scNOkmCTrdcxAK6DTexOsbo6wf61uYXAV
RnyiNUwtAZnR3OqAM/NqWPwcXYhduIpoOmizPrJc3SqCeHkck6wCbGDmCQlPKG5b2R6MPTtJTN64
mccvFrZ6KagYsfW9GDsJH/nNjuwlnMx4z0+567vVCJLAAex2Zm6nT/HXYCdCm2xebAvrq1eElkp9
rgN6etXG4F7qf00RBFBCUWVCYGU9AZPlUKlofK8FSa3sNmDcDx5YnokS2DkhvuEi64GXPhyGNp+7
m5rLIPtM7Pl9Yli1nShnKu1mRTfhM1pkc/VkKJWkCAYod8Km9jtzIkeyfqBk90js/w2+RHDqPu7a
xREPil4OK4BarqUauXWPgQRArnvwePcZuMbZmWai955ofas3wVRnjR9IKBOEPmjGy2PMwe08gDWO
lmgNdqG3U/2DF9VO1AWdmctJZ6U5BKNTEUqJiNY++9hi7VUJUrT+P7AoBtCJdkbhAle6NXdh8q/d
Tt11u/YrWDbt+lf3Otcx6AN3oXxm9icwZ6NAdzsibfr04mJfBSQM29WQSR/wWMTrZ/jdKgj8kSiX
2c6eFlZWkaiGxpWsaHhvDzk5dEZ+V4IEPR3ANy4nZ0WXv5V9ZLG6PHixdwLhBvhSsn7fiUPiZua9
+CGrMCXHuTwxBgkAyCNhkleFmtZg59m1YeCzb49xc1+C2FD4KBWZXcUn328xFAtenHtZjQ7Q/bb0
BE0GZbTlWsN77n7wMuQjUeZCx1ZwoW5+YA2szWCugYibvjLd5L3X1PNbo6AQVeAQQsd0k0+EXDDz
J/wrbH3a+YvTwmsmoAA77d7vvnh4fTc4SHLN9jq0six0jV+SRr6bJFABaeELNHfuDDT68Yy1AvVb
q74GYEyv6fBw27vnc33rR60ePCGkS/pgBlWMEC6phn0gixg2BNu75ruQVTCLGxyRs23wzM++MtWW
+vfbqxDZWJVQWNJlJW9wj1fqXdJUO2X43oKu/t8ZWYXIMlAMT87Rjk+5bE9IV5UAfPuZiLZjS64Z
TAv/+ONazLI3Qp75BUqKLastOWBO2vtOHFSQ2SqrYxD493o1uTFuhEHB0UxGpx7V+5B10EQ3QP9s
dN8yXj1pM3SbelDgjfe3N2I7WC1+4SokpmrsTQZt2qsiOZ4LN56gBgUmEysxLrIDIQmHHm6bnP/G
W266Co+NMtSxYYzaPYOOQBkUTqZD10eRz7QVWNouDi4WtwqANADxDJC52n1yYL+j5+HgH7lV3vVO
9ZbsIbQkBgJvxr6FxVUAynKCp+B8wyjdqz+mB6l+HcYQaqJR8aCDwzb3mz1kiw5KK2oQ3j43xroV
0dNRjdIB28oTULGDB0DuM7fr/q2ZVZBpKC2NYqYqCdLpgfSZ1XUPlS4Lvtx2PeCffQSH85+ZQx7p
8kQ7RBrieu5017s1mO2vnY0no5ujX955O/05PACqvtfu2Gl8LR00YkGV4j2A0um2w24OQy4qSXTl
sZSlo9fOgXUeT8ra4wCBHOiV7uZKemKGzzq5q+/obxWvto4J89XNJOrzjbiWJq39mvpkvtMkLTqH
owyFeYLJr3anS2/grQeHsmgAefvcfL4w1vPBqCBAOsJHzgrirkPTmQqoKyxMTLoh2ls+ujCpVbgi
WcDNO3VhdLXLHoMkWj8/a3JgwEo1dGoUAMYfWjacfDkQJArzOfwrCC2MrSKDIelJWQUpudojsEcU
Y3VDNKupFE4bYHYgrvaC1HMb8riwuIoMChQHlZiy9oOTnJ78HeTPDsZRO4kQQR+Qn7/XhpkAYlAG
od3VDYpZJq1Lx5FdlQAqMprOvsd6Xu38sECfPINS9XOBOjidSjPviJlM9yoG+zQZzqsfKjLscggx
sVrSrEIDyCFgJw9Ah6gvLagEQ01mSnHpQ6AYDVbQ+wX+cNdr/l6D/pBIlmHzptA/F7K6pTVoFYa8
lfCkh/C21lwyY4auqXZXfRGc8M3UaWFpDq6LhwovQPTNPp7U371xV7d3QHvijVLbE3SIoy/1IcVY
hQiXs+2Dn8tbXb1ErTwj6XCwJ/WlZp7Tls864LZ9RhxeAJuQfNfRCbm90k2cNUqQ/zjH6pSlshzo
RZeBRj08VNMLqX7EhupoqOJNoOCBal1NjxHQjUOc2UrUoip3aoc3aXB7GdwHBjT21Jm086VVA8Nm
fmp6UEa9/RtFH2N1Nms0qDjwL+RaysEjBzR3Al7135lYHUaikB76FqhMsQClQqjx5SIky3Y0+2ef
17SrCbZFTpuYQfYQVMpQNcEEFBCPjxlIyY1SFmzZRw/3xplfE556ZQ7tMJ3MV5Ti5MzRwaqYOio0
RfHUghSh49k/Bqt5m1S3AGQYz/7OalxRaWUzB/l0Ln11a8sjmBY4gK/XSbmbctWeIOfdijiTBe6h
r8KbF2mEQ+CmA9AWJNzTWcHD9rZ3iJYx/4JFNJCZr+RgG+qucQKSPfUdsgbHOHNuG9luyy82axVz
BkbywvAJ8IfuaI07lGpQB4leuZvtgqNI6Vu0pFWsqTCqbvjzmZpAZtdBTTKsCQa6n2+vSWRlFVwU
UApCpBMBO6YYIh1xuWRAlStCUO9mlr3YulWEKGWvSpUBx7cIwPPQAQLmOX2W2Sl7bJUY9NRPXRkC
pB3+S8dYhY1w9DrQoGN9agG+xeFbJoP2dRAgKP5LJfuf0LEuLoAGoupKtY8eRjL+GIvBHtB4YPlv
lmmQpEfDvWDfCxkcKpDoqMZOsEbBpfsXi2YRpZ1fIzOa0u9GlTiSf66AVg2RgP8rZ1kXEzpZHfym
Q4HZo7nb8W91we0hF5wyQbBYoyaTJjdi2sBT9PInmLyD+svtRQjC/JrhUNFDMKZ3+PsNBFQVUx26
/xY2T0rlRFQkz7r5EPj0+nUxgUTIwfz56SXx8DXBRIWMkaf8VWOR0xntLqkEqlgiT1jFjEkupx68
m91VgUbtKGPQAJkJYS99KXKFza9kgMFG1gHdBSj7z4A7UOxjwzoAlDVnQjswF1GUfWDG/rofFxZW
EcMLxmaoPDl6AB/5g/qVHJtD4sTu40y0aaAnlUDkzQqOolrHdnllYXcVMUrFS8e8wTdDJRR17p+Q
rDrOs54d5mJAKiAJmQw2neTT4DrvYLVKpI4O5Joh90ft1+rU7Ah2JNMf0ZQaGxv5+u0jIPh460u/
kqIskfuSXH3qZD7GBrPcvm1h+6pcLGp15bcKGLHqud/2oRosXWd+kFmrntUHvTMLV5SZi5Y0//dF
AqD6Y0uIXqOuO/2iiT0wEXB0M/VfLGh190uFokCltIkepE4/jzMtNcaToFjtdDmGw2JqB4GyYyKN
je2bZWF2daIrqGWNhBXkqldOnhCoVPIdpqKtJAHnSilB+QLvwqa/SJCD9Q3REIm2/fhY2F+d8zok
OQlanMJcDa/G/yPty5oj1blsfxERgBjEK2OOTqdn1wtRrioj5hkhfv1duKO/yoOzk759Xk+d8E4J
aUvaew2khaoRCX023DHjfirGTRWWblqCMofXEOAQIKS9wIoENJMnMsF8O/+TSB/yFL3FXAkssQvL
0FUnTBxrAvS29moMWNFgbpMuhQtXjVqm0mxMJvY5G97TlDLb6tst79NdjRKDBNEoIoU2aYuXsey2
Si3cGK8NebjTRXHsSkjPxPqOhuJpBEKiKZMNXk6bpNQDymU3V05T1+wLFPYHU/Uo+CNaFaEwVT8U
WgTD29ch4fDKy/2wNZ8q0sHQGmCaPnGmdrIrUOp4+d4PXZDzBCpVJy0DTUjPH9QE9rwTGHDKfoQH
riY5CmXo1+MpJkTAwsLpOHHjIbZrReZuUqqeBV2UREw16hjGxyykrpA9PD/hb8s/oNviaHUE84PH
MlZd2bR20OPzRQrPDBY9J1WMt30iPL2UHlPwBEWuvKia/FSl1kmDS0TbPYvuZMBwKzWHNyjPOqU4
GqG0gcCVjrZismdhsx16A4gWs8IxAUp5BURc2MAWNbcbuPTW8LkOwS7rpvrZ5FowTl3AueU1TeWp
oOfJ8XZs4p2hG4E1AHqig9ZG0ZqTIwGjW+KFIJ2RRnskaR5o9JirD4NSBjUcfs34k9TtEYrUdif0
vdX0dj6iDtjkABjAEpreh7K+aVSfFPdYXgbfRlYO04rKMTow7DNMIgjpcOCNn2sO7j2Z8heumC90
frNFhT2O0kNON4NsBRFQNaN2zIBeI6U3AcjTUg6h+MKBkZWbAFuGaxkEz0pU8s/h8EwH2SGVbEOM
QpJ/deW411JQS5vBi6PcL3qoqMGyOY0gK619hONeh5ApCxUPQJ/BqPDkBXYdZTdqwD1LvLW6Bnfh
1xh+sfFL3D6I9lTzHxJWr0kBXORw2YzbTZWNdzkZArXjbmEFEFm4o+Ww0VrACXUYBvVHALvcNgx3
A3ib6Pva82Fbp69dc2ik/o6FU5ArUPemeWAVIXyfc1/P4bDMzHep/FNxsMAlGOQaCoyNDIe2v6UB
cKH0hUsnVYYyVRUA/uNIISxnge6P6UEeuC0kdVsWvWdycgcbNzR0Gi+TzlPE3mrAlzCpEahr2vBY
6K+6VbyL6SUcu4c8ldw2+U3A4ZYa1Skj9GjeGyv9lOPRIfmBFRIKr8MDNSNHgm1usZ9040dDQHwN
Eygaxg7aYTZjb2m5k8fEUwboC4foNFfSxwBCZAenZamSj8JQjpn8QwHnVy2U95o0H9zK4ZiKCroo
PXDInaJ+0NPJydXuE4Lobma8W+QuD4sHKfpjAVUcC7xyeLsXFHpsRdI5QOVJVvpco+Av1ZpLCTz0
CLEhhG9HFOw5MtlGBLI4fYdW2VZr3xAZ1N/RKWTT6coIpzaYm1ZUbwpIMVLWPDD0EmMOw41a9Vgm
b1Np8kTG7ZZJINWKJ6NrXROmcD0NXS5024jRYspQ15gOSVPtaxWDbfZ1diiM9iPkd7AvxzZBGxjW
x2H1wVVzQ5QgbNk2rowcvjBOXjSHumph6dODoT1hyaSnVqruuWycMjWY6GTD4pCKOKCgAECj8rWL
YbBei9cYNcSsa++5ulFq8tE31g68N0+3zD0hkStg+Ux8ouQg5w4bQifwPofYU8rYUVP1g0qhm0oK
BOub1Cuylzz8yUto1ITpweyg0TW8c1K/cUu+y5q15oZy5QELFDZU5g2KO6eiLc7lTCtMo1HU5AzX
wcyOIM0BD06/2gMX+6ve9ttiZ70r29u3m7WYi0O5sFLSASaRnOFDDcd3CvSfYbPq5+0o1+rP/xja
4uw1DT0ZjBauGl2cOE0o+UncA4vyYyzpwUwlH6qnT+lkPVdV7q+EnntCi8v3P0IvLt85KavQNERy
1sLynqnExb63Cf3VZr0jlJcpfmvN+q5ItE2yZn/0xee/FXtxAUd1IElV0hknJGS3jMhHWb9JMMQ0
LGYPqbFPgc+Y8UBYbhWwnh+lNp7jwdgq9Dfo8Thz4UfH6tPQ3FfRDtUaCEFmdouWiwLOO58Z68OP
yoDwXvS5MmvzpfbGL9fnIsjFJTRl4KemcxnAyNz2s9rmXvIYB4bqgMb9YGwiZrOVysO80m5FXPT2
FGiQRWBtGid9qN0CKakEwDOLJCdO1oBfXzqPt2ItSoVGYWXUmCbjJJ9HWIJ+IulgXRrQWXuFGKU/
wooWNlW1Dbq8WXpFY0s/ps/urvTX1Zu+Xcbx4FRUXGosE7oT2lI4SshGbE7T1xuN+IU/bHofHOBg
rS+zFmbxqKgyQZReHpKzZY5uQxScSHelActY5ub5uKct32jJmvnK98LwYnCLjBaRnDJjimfur+w0
wJjCx+dXhTx9lO5iR/i4cZyTzfCnw5s0tdcFj749pRbxF9lNhnjAfymKQNvsSKl0TKi1Ukj6nrUX
MRapbdQGqRJRm5zpsfcgy+IVpzwgD+Aentpt5lWBtU0/bu/OtWEtUppVEtXoRmxO2Ix5CZ4seqVt
bof4zoNbDGuRuvoq7hVIdsyfDgQcHI/dU+aWzoyOTJ9yoKLfrB1U6oI1GbpvaeCfcb/Rxce4bvkM
SobU+rHMJbsKBzsfmK+26r/8dNoi5egwxxtZjU2RbEXuDgfLBzZw2Bhu2zugL01H5tWh236saS9+
fwovBrnIPx2jjZnF6DbXDdRxswdBTB/XP6HleGOZnuCPrR76kqD7JluzVV1bsEsKOSyhZV1S0KE1
FRuMtREGYqj+Rx55CAdgsZ3xBZ5rjvkuVoe9sm61RRKaCDxVo6EyToWS+PMxNpXvQHQ5JbQ6Ikp9
S/uMJ9mW41/CNHxZj8+s+GWqfOW7f12k/pH+v6Zfp5puqpZKl1TWSWKonE69OMuk+llkIOPxTjwn
XNwXHXtWFMiOpJWSO4LBcaxWig9YmX42Wn4/VM1dVYuzAHjQ7WjlJ2n1rhqfJv/RAE7I2s4d5HMO
x+cxREKjPNVctVVAy5LOfd/fW/nwg7XtfUIFxHT7lyR+yw2+SxTudoLB/TBHT5OPratR7WhF8s+h
hroK3hfUvOu79yn9c3uXz7np20QQyBJYBgTI1GX1zIxL1jGgJU+8vA+jGvId5r6WjD2pSWB2+Upx
/3sddJ73i3CLStqE8sSUDpJ0n2zVGYjrMrQWttWrEkxfmnfNM73L9xvp6fYor6aUi7CLZSexIR+7
UjNOhrGncehq8n4gZ1FP/u043+7Si+EtTjteMWMAMgGu01CxrFmCFneyK6v6/t+FWRxqkQCOWB1w
qRyhzsPqxxikEpb+yyCLU62kDYQ7stA4qbDJVMxfZWg5dFhhla1N2OIc46RPBGoE8dlsxCFMXcJ/
tHK/cpLNf+TWGl8cZLwmo6aW2OxUAf+/yu+TdJvkECEMmZ3k+1Fna6LZ1+9af9PLIrsXWR9SdUpn
WkG35Ud13BDZLp9xnwz9GXZucS89FaWDJ8n+f+PUeT3N/o2/2GaEJgNks1Vx7jnMCKffevH/DWVf
JNDFjgrLSe2YjA8X6+/T9CCbHwbJVrLF1cWh/h3FYjel3GC1WeBwDmXjIYW4ADgFJVl5mP4PN9S/
URabaWgbhSD9ivPg8xfTljeSO93XnrYz/f5ZgiSP9CPa0cP0iffb4xpiQf32Nl3M42KXQXujY/qY
i7NuA4Wr+JrTnOZGfOqkB8j57+B+CVJPuRXbGQAkdunr7VTyvbex+AGLHSgDoarL4KOc5wv6BK5l
+qPbo5S7K33pna5s9y+JoW9b8eKTLrYio8LQ4qGvT1Ebe1H3Kypg1SolJYTW86dGQmWzgMEDn8hO
R0tRSqhndPprw5Ofohl/TGBvaEwLqthACTMLcqP0FOucF8NWkVEHjyy3gXRSGoLJbO0T+tBQFHYs
eFKRl2zIQLejySmqu33CiW32KFWxHIVkiIOgDCB6+fftuf3ixN4Y7ZLDJMD2yLMxIifw+nb1yOCS
AOqbBO3ELIeu5BOVq6CfSUcC5AyaOB2TXA6fcPAnDadtHjOrcqCaikIyOCkVOYWZN42mbTFlk1su
69OzFDcrm+472vSfC+Lr5nrx7gccO7bqkIM97mfbIQpo7kFP2Glr2/JaqEbY+bY9hI3bb8mztGoO
uJK5vpbrRXQjL0SLAuSXAI+vofIsW+7tr3L1xvN3CX61TC8iCB5DgrFHbpbgnZEQ3HuhDqPUyTbq
nni7diP43nNaTOciUUIwJTM09Ws6FcDsARMuvMqxXBjZZjbMDOAlicKoC5+NYwU6EoMe+urT/+r1
52LIi0TKUK0dQrNOzp2CJgNP9jk9qdBpIwU9357cq5+PGIpODDCXrSXHEyIQpJebTpwLlKamWtgj
WznMv3Ma5gm9CLHI15Gck2oy8P2KQ3kn7kCunWukJHFMZ75DoqDc3dXbDg+Y7Lns7DWBr+uXib8j
XCTsshYKNC0k9dRU7FGiT0w9J+2uMLpfFdhtvP/97yZ0kZ6bzqxEBwmOEwGjSECrIlbWNvx8GfiW
pS4mdJGTJxjmUA3ql2fYumwjsZNbKwgt4VSV7mpVGxRFalfqWS7hsiOBtZUfabpS+fteJv3nR11m
ShU6ji2dIe6g6qpQhzb9FpWUSnOGJwJ1ccvpPPKp7BRP27BN60MxeguBLM/aQRXUT4Lbc379TPw7
I8sUSMce9HqCJQZmPYBx1WnWjpuCL2hcaq91+68mpItoi8tiOnR1KnUZPdWFsGPI8DRqHuTQbmdG
EDZrV1PtajK4CDcvh4v810A/qdKnPDqzjv+Cds2ZlaPdQBij1yOXE2Nj5iCkx7X+M50bqii/ZhD6
7KvxBbpIdoLMPwGVXKe9Y0qDF2ZHGBNCTSRNfPRC3TaavNqApqaBvoo1oXmZ1/6gV48MFVateK2p
9NmNCkq7gMwZ79B00hPlkFb5Y5Hj/+2DEqY8Zf8R8WMHG2VYj9hdNXg5OA805ZtOARK6wNpgACqH
EdpbtdO0sV81aAC3bbon8LuMxsxT+1doK7yFY4kTtQhivqsk49Dx9BPagM7Am0BRzzVUiAasaqNz
CvTHwqmxlTR0o8xvOms/gYwvoWofx+wjnox3JsCOZ7kt0FPm9GlMYg96wbY6ak7dph4uq4eOQlVG
Ko4pfGOmOH2JLK/guUcy7oSTAgVTjsqrtAHGYdbPld+rRD+2knA6ld5F6B7H9SfLJHRhgCdoN13V
OzpB0/ZnFB07hk6Z9WhO0BOpvTS8R0fFnvqA9jt07c3+qYneCsmypRJKBDR/6rLJkyEkUEPiYKqg
pqxZ6Ih2m6yJP4hZ202bbvj0rpPWwd0LIN3K6WfhoDFxTRoH9VjsiJG4XZV+1hN9WdlhK1n0iwFy
sQgN0pEwS5HWOAQjKpTZIWCNp3mYvpgyPAEbqBeDuK4+q2bqTrKy51BbqKXHUQ4YR7GTvRnG2mvj
6pvtYl8sDsk4blR9Uqf4rAXRZpZRbzy2WdemvPqouQizOL5kVg5Tq1Zo8UEFqqxzO9KYPRUftyd4
5Rz+qsNczO+gQV+ZKiEyWOSWauYWw7RybKxlrcXBRCFGJ6DoB9hVzwCPOY78FCrsEAEQXa7l45UT
6utKcDGaKjE1SZlRbIPf/tReYo+5nS38L3Om/40HxMpS+HoyXsSr46prpga5yRr9sOiCMjc3pgQ8
Rpk5ImJe30KqCYW9299sLeqiFq2oHa41IR6i2XZegMZ2NsWWN6un28oK/LqxXoyOZBA8EKkszqlO
7SIaWiBx0POGEHldMaBiKAxSuNfXQKlA8Aqan97IX4vmBNDD0Ig1uvr1X/OfAqS52HbCbOIpooV5
6qGOHbetU0PMopD+3J7b64fe3yiLXdcOELZUYyLOUQKekbZVh0AhuBwabGVbfO9zf91k/kaa983F
7GZKUyfgfEKMqxJOkcS7rCp9lrwbrgcMKwpACrd17f+f9L4Iu9iOJkR6Ki5w8U61aNvoz5hNuyh2
veopsWqn/VYbd11perende3jLa6OWlSVMh1L1E7EnTV9tu1uflbcjnF9W/xnQpeIUrVNdUCXEAMv
NGwLdNYCKWiCf1skXOw+ngtNrQSazwYxtjWMVmPgEdFYI1DPs3oOyTR1Rbvreu3nb1V6CbQ3AQEp
8q6YK0/Eh8ZP6il7ba6Ju5YD6SBwHeEL50C03xWQnIxcaQU5u/L1llB7qyh7beh781RFP8P0vgDk
JKvXUJdrQRa324ElWaX1rThb4t6Qs4Ay4Rrs/fYaud5Ou5jKxaW2tyjrE0Dhz2xLdxBd3oSb+Q34
v5Exul4wvIg1n70XO9wcwAsOdZSTdXuAf1XrZMwuexeqVfJpdOLfw10TZE4yg6sD5ST9Np9uD/Z6
SeHiB8xTfvEDCAgSdarioOh8dVffMUd/TaitfIQ4FZM7xct2xZ/G+6+Gitgr98UqQPk7rvyf6cZa
5NO4q/FykL7Oqm4rUhS2nAzwCWjPNjYqRMweQSAcvJWBf+PdLKIucivXNT1Re0SliJC3f9pCuAp9
rikFOA/oWarahQaN5Co+tjW9q9lDKe0jBf7pQyBBBKQkDMIn0DGQVh9xa50ta5GAmTIqVZ4KfBQ3
vmt/AmQUSE41y0DNzmbsYVaVsd7NrbpasFs526xFEiZSR+NcYFbm9QgpebRyYfAw1IHygJeATUDn
yiF0CSDf2ll3OzJZcv61jreWkgzirAonDABWA0q3ttlHZqdPKSBWTgOFdwAnEztctQS7fsP972OB
LDu4qczhwm7Om8BV/HyTuUTBTCvnOWV2tQ1vj6O5ki+vl0b/s/HIUhXAGooxUYxJnGtvcIVXuAwR
N5IzzEAWh/o5bKxCp0O6/j9VnUyTUJ0QA5iLxZZXW95UuFeAFdVrD+P4MqWQkYPYJ2T12kzbAAe9
vb3Xrn7ai4CLDS6pPQruMz4hh7pXpBw0DVJCw85a9UG4+h0vAi32NKktg3dzoDiqjjlJjix1bw8F
RrhIiN8qXBcxFnszy0gpKij1nusyhnDfB2vDXaE+T1TzzXHwol4J8vEHhypsX2VOP3xqIdSQiMI8
+LCo9e+4Cp3ckF/CeSJASrYywKOZpQV6X2+HLN7JUuyFHORlye1LFiSSeejH6qDG91wpf4oYKoQy
KMw6lW2hQxYuj3wmKQ4b4XmuZ7uOkc0IZ2aW9NsOsmOaeMRdbtPh/d0C5W72phtSYzsmfWsDxe73
HI0Ssz2ZIbwbCD9SXbehggs0/4koYOBaLhGvFAiDIQ/SITlIU2LXVgJm/QRjzHZnCOORp1iznHmy
xBTogXUA7W/BxK4M8wBGjV2Bb5e36s6EVG0HDgQNj6q2Q+9lwJvATBW7otuQ1ZsK6gjGcBfC7UBO
2/M41jshT77aAz8+wdxRhUCE/ijz5i5XC1xCE1CPyKFCY2OINgJBSp77qUE3WdzB1ZP9kVCNssAd
inv5vtTMOwDpndEqnKiMoYyr/UDp5DklsBzST1rxpzWTF7zaD0Vl/YYF9Sz0uBlI+NLE0suMnwTi
y+HZM0uB6IE2r8XofurarQL0IpAcu6qy3KFu7UxWPAlul1kEaJwhnNh67GL9M0SH09E7ca/L3Z2Y
TJDUzTC3+6Z8LQzLo3Vy14RK40JzeXKGvr0DyJvZTdTDI0sHC2Eib21aeKMeH5Jk+DFJBagdMNuG
+lock5MOYRbIUs83TVkBOBlfdWhAz6YKfjfZZ6UG6V0ZAhvNn7q9JzLkm6Rxw9un0Uq9huR7wxB/
WK8ddIpJizg5l432PHXlVpssP8ILwOx7IKLjoJjKP8YEPWqNgnjz1KLGGnejr0JrIi21wjZZdRis
euV8WNnaZJFDFALRN5Y2yCH6vgWHtMtXIArXryF/NzZZJI/B5BHtKJvhW8Oh7Xx9T7fTQ75VJq/a
Qb95oz7cziVrQ1pkEqMbqj6scGWfwg9Z9lPl1+2//136ZL7iXIxocZiXWqcnQsZrhwEZU2u4WVW1
k6gQcd6H6IxOChSahTt19xUkS6UMJ21UB7h6bG7/jjnMjYy5xOCVQm0iCfVo1CLiTboDjSlQcI9Y
rUXMt/9bcRavLkkkZakMKEbP9kizpUAayFtYUXrqJvTyldr3d7Xyf07u0pyl07mqZByT23rE54Gy
Z+58Y6ojO9y1geVpwDSGv3SnCeBxQnbgANh4d/mSf3tyr/cX/n7kJf6OlxM1wD5O8DuEp7g4O1zl
jvvzqCNX/r8sWSpTVSEKyuVLTbqhbIxysorhNKiHKDPtPFvVPr26K/6GWD5kuaSmY1YLDXo9DVoB
wgZvC7df2NMwJzxNXrGL112Frt5QLoIulk6bqkPDW0WCTYPiK3MDNYBcSQQJ4H3v59v6qfT5Jg8d
CJnf/nxrgRcv2hjme8NoaT2ccJA5S4LknG6MDk8SPclXnjxXby4XgyT/fOpxwA/bbKqGU5hApTiD
iD87muC43R7R2veb//3iQdlqcH4usxJR2gcQsewKBhS3I1xf8hcDWVxgp1Lnk65Z8VlmDnokmxx3
E3vm0Gp+E8SnNSrB2ogWRw9ElMq2ZGF8VovflFfoIa28BeZE/y1xXYxncfKkahmno6T3J8EnW9J/
8OoVPEPHUsQ2jEBSJOFKRl4b0eLkGcCFgCU3VkJXvpcT98piDRixFmFx9Ey8ygaeIlHU6BeACQHH
grVVcHvrgJSzWGgNbWupkWfp22hT+OG9/ks1QPm1i4/kpVZdBRqxcP82sGsfbi/A2xsJAqD/jNwR
vYmLCvJXU91sNOKpUb9BjeJ2kOsPxP+sCnP5QCxTHcODjvk93/Uvmg4GV+HD4xz3RoJ63nyiRA7e
ALhDokwKwuRK/Ntf0JQX2aJR4SpJNWW+WR7kJIKL4xpYYF7W//OyN+X5F1xkCpFRPYLs/HCKVc1W
6C/O0SWIPiD3DTRzHtyezrXVsswZ0yiUacKCLNGITozSYe1vIn/00B35d4EW2cIylaGRwi4+w6HK
g36iJ9pdWicODI9WvtD1PPj36FcXm6yFEGtY1Gi+NG+A2x1gfAqBL1tD4Wz6CeDP2o1nXtbfvtff
cGSx4aYhT0AzIBJEb8fHMtSdTLWgX8j6c8vIB/waY0/VUZiNLLuHiJMtNDxkONlYnWxLKmix/eiF
jYDMlsJ2Rir7Ztm5Nfib8OS8/Q2ul1Uvfupih1Yslohcof/Kd/yzfODBDLoYdvXzsNe2rTtfCuGc
4st7AT+GYK2WdTU/XERX/7mw46rkIFLH0VmE5bZL33OrO5ZrHhprX39J9Yr6ti41hEHRSnbYO3Ni
D8CSOzMgXsmQEG5P6fV0dDGoxW61aJ2BooBb/Kw6IjzNgdo4JlWbEVOuAUMNlE+P3bEI1ngea7O5
2LlZrCTjSFBwMVrimf3wGqewaVD5bmWA81f5trwtRQGHA9q/VF6cwoZWlGFcIqu3Hp60pj/BAA28
2RxpNkHhcW2RXP9+F/EWh3AST4UiSaN033LTaWI4kMr0lHUCTqGHpBicCIUW2g8oTkApAJiPPF0Z
8dX8e/EDFumDjbFhSRqTT3kvgjz60xn7fKwh7JY7ar6qezKfFzemd4nKkow8TJUECjxaEG8M9lg7
kmMcoEDgVGIb+4PmrlrXroVcZAEZjAA2EQZDpV28KaPX/w4pu5ANYR58A/9Pa/XvlH5984sjLY9C
mHgxREzCXZ0n8EX6FQ1r5+bVo+wiyOJkBtNE13uOIJUR2lXX7adm8srEq9q1m/Z1KN1FqMWmD02r
mbgCP6o+kg9qMw9I+QNllQeWwUAKpCTIrbwmUvXWmLAtkT9pVwVJARp/CT2JweUg0acGRIoL3U4q
+cDA/ZNB2JTVz7SzPIY8JbWaPUxPfaKsnMPXqx8Xv32RNxIakbYcIHCmARFtxRu96Rw5BQNQPsA1
DNR4H65AoOrvGM9Q63vuYVbTA9C69juuHpsXv2NxIQjjJE9bWelPQGCFAdmE7pjbBJZ1zTn212r7
19P0RbRFFhuzKckSGQ/K1hu63QDyMWSaHhSXHxX0jDzhcwDP6GbOaQX6irdz6Lwcbu3xRUrT874o
NaWNz7A1K9P4UEbWSs66ehhcDG+RsxRThTcZdNVPk/VzlCGo+z5lv/7VIJaAnT4veWGaeI1VQvPZ
qGNtWCvUhest5r/D+OrmX+SJZKr0QoaIwakr4BZm/RBEDmLA45Vi1zYw82taXy/vohHKBtGf28ND
AfD2V1pidhodsn9isvpTrA1HkdcMegH0vQnjV9kMD3AZ/xNJ0if8LJODRWkY9H1DA02GGkqbA7ao
MfootbDNEmacwWjPoAfoEQS9NHpFKAWa1TiZYXzoqmJL0AnrqgjG0LLynKjQw6m1Q26+M630W1jb
gd/mtlS+mwy2yaMxCHVIa/TwvDd+ZCkIkBVEqnnm69EbCAzWNNkWyhWZVrmhwTdWPXk8xTX7ALVQ
wJnx1/vPMPyZoDoMhRe44FbAnypoDiDFFPl9mvyIhObwya+kbZRWjoa9nutwL6hAAjlGWpA0f8Ye
UjqmI7eVXcLZQcK7Czx7QBmeGYSQoKMJJh5q3eEhgQPgVN1PqKMW2qFLIxjx7Ts14J3kUPKDla0t
A4g4lR+phmpnfMzgNcXrF1mznCZ6kMmLNJS2nH+yfAc9QrdqO4i3okTL9kT5rASxJwm8ElCjpRAe
XNSeAMWssq3a/2Fq5BL6qYaTLdo7DSB1XQG/SL1X8/3Af47JL6XdTmlqjzBVE7mvSK9Kv62Kzy75
VNHr45XsGe2faKwCmuB5Xh0a5svAvku8sEmsuQrHecINX6jbovkDh2ibjUAATKPL+42AloJeNegJ
J3bWMmesNLcdoaPdlb5evKHzERglhEwz24ILeVQ4QsqcKsz2caY7BBZWiv6hQ5in1y1fhWeNeTa4
tJKHruL6iaYSRZUphMCWRURdrXQl1Ar5pFfHBiqaffmai2MEFgw9DurLxCCQRzcS/xxQ9e6zezME
TwpmZnLXgij0KHXwhSfqKt3g2hXz8mctLiStwoeM9XhTG2dYde2jHdpzNruTgsQTr2v18Gup8jLY
/GMuckwuWaLWq1Y+hWMOaLVdnAAJ9G8nk2sJ/zLG4ioSpy0QdiVi0DT0CrJJ5Mj7dxEWN5A2kwcq
lZ18kuTEi7M9qdbEa69CYC4HMU/kxUSV46CVVM7kkwFTbSks7B4wRtM65TA+hxWX02ex3dGdBqmt
qXxSIItVFD8l+H2mbRKU6WYY7o3aeGJd74xt+U54D5+EtfeX+gW9WB6ulz9zcY+wILJb9yMKC2Ms
2yZcqVvswrjP4OSXejhOXCM3j0PsZrHshlEOBw740EEkSh33KQURoCTnFv8pFLvYBJJ7Z9XCkSAm
ZVkjzMYjT2qhdWUBbS+FcMgLjXcU2IJa7QLZwNtdRRkX7VWbFW9hD3JRD4WPzK+Q21Jra5bRphqg
7saZX/Z/mi4OJFK8iWlAG7rBWc3fiLwF1v4Qx4+h/quzIBnfNfDThZnOKAW9MH06NjbNmi2aVv6k
NwGRzYMYn0ZU3Ss9etT4hwmAuu6VOjwFCwENCQiEyZsU4lxqJB1VSryIIpslspOm029Zt46VNQYV
AMvy8BKzBnDiHsi49HfbDU8tj9zWzHcFroB1BQ9YufTH6gT86KkJP6gqBWMJ8l+sgjdv2SnNdnUi
vzCFgVzcn80kCkTVOJMBY0EJWKA+2WnheK6LBlK6+gdR663KY7xsftHyYdCA/B0aN2GDY+UMsHvz
aA4vOu8CLYxt0b3JVHLlHN1nczyE+IRFUtrS3PjVFD+ewueyhfQY5dsOyopsegDRc1tCSG5EOA4s
TtiYcL3F0dRksImN7EmQyk7562DJW26VuziudkoP7fu0DdRROsFdA23xNGAj4KMTD+Q43pEeHfMx
2XA5cSvYy7Z4+KYF5OjSQKS/YCcvd8OugdGWCSaD3MO206IJzh+yq3hrQ5XATsA5tbI/4VAEOt5z
tY8uxkOvzUaPs0oWGlNZuTNk4TUjvOEjCLiBfgVrSdiVxS0sI3FSq+V93h5z8wwHUidsLAj3mFtZ
vIrwiUNvLIdMUSG3ezMHuJDm76JOt6YMFAaOyCIDyxWZ3iieMrozZt9gIJJz1XQnBpN2xc01j+nG
CxPUx046RKFq9wrcGYEUMUv1ifH2d8aaLa0UR0z7ySyOhBSfIykPXRw7aXWPqo7N8AuSHBomMtlO
7ENWUBdI2YPQQTwdjqqUurn1a2q1x9aAHyG5B3DeNlX4P/aWXSgksjX4WrI69Yv0/5F2JUty40ry
i2hGcOeVey6VWVml2nShaeUGbuDOrx+nnk0rhc5OzPQ76VBmigQRCAQiPNzJk1S3fj7Xu6kznyqp
+pQUhqt3497KqK+uiW8b7TNQYJeyBqUHyATrfA4wu+KxdsVQp+1WHQptE8Qe57E4dHNdu02qHGtM
3zQKQ16Ai1yGcOdggr76k9ycQOAa5UV2Wtf12JLssbG/WMR0qxI0c+snAiOaHVT9MSYjlO6Pxfza
1HUI4D8G3VHLHPPX+6H9Jrz5OqLxb5WhBxgGzFC/tEiyiD6bvo7qFc6YJ7C03UN/j526CQoW0LCo
OndPtfVgZ6jJyeeu7h9TtgcMo9dfSvICRQa/j3sIgQCmAkFRfR2R8K+53/VCqcNbD0EVJCH/+yO4
qyzJUXqSNubXUvnIoHbqaHr/Uc5Q1h6t8Ws8IP8o+m7juavfmiKuPKMekD5lkK5WEv3JaKTaSWvd
p6t67qG/nZqTO87p8zACaLy+mpPsMNodjaX4iNPUzzeMSVYeS+VLUQ/HnMaebelhVnUQvcC+l2Ag
UcvBMWbI0ZDlNZviMKHPE94DE6DRVuFZq7kbJNQSdUhvYEIIHW9HtS23L8YD1Cn9ungX7NOtTwTt
EHyIXzW4X0xbV1exBFQ7sYpkPFMpc4lx0EaMarEvkhK19uoNA2rbmFnE0IGfg/PsvvHtccr7yLVt
bnsmSYu1usTTcpA/9YX8lJWvqjZGTDqpKKxIlSqwR7YL+55BLu8oBoMsA1W3p3qzI8cqkDATbZoO
Wt0u9Ob30s54kh6FZ+FWEnq9Ti6PSAraFJUkZ5dlL30zAW/WvOp1QzoWQSakcN4+2r01cke86YGh
zbqtgLSCXi471bawvnLbhKZDJ082ZGJwZxtYBW2pJYaiAyCrKchu/I1QGUu62CFkS1OHPojqHP/w
fv9tk/OVwl7mxSwHVBYNeafkvaMrDxWG61d6oBmoFQrNXw0adeiP2JD/ve+oN+MmmAb+WjHnOHFc
kpxVmGu3QH7Qg+a3mGNE7Dfb6n1D+jwpNXSWWUTb2b1vefuP/76bvw1zrtPSrhorEzT3FYV74hFl
ldJuLAX3wu1z8dsK5zMFq2xFsnq06jBfY1eGS8rvc3swlF5wAm8XQn4b4spVNcVw4jBOy3lYz2PR
ejNDTqWCkRWP+pKKyrb/UJD8bY6rXclyVRmxhW2DPqzpmcEG6kZA+1kc9T1On5echdXAmyD3355i
ci27YVLs0VghfgVKML9EP3y0Gr/SBkwJml/sog5AJeiCrFkyRBWu21Hmr8Wa3FNXZ7OdFGzUzvbz
CnhUsu8Cso9BTP9/GaO45ZdXiYTFHYhWTZfJXmT13HaZZ0zgXKuMNxLXguLjzZbNtR3O/xMDxH9z
i/c7IIKosIDvF9VclLQDwMTtY/UiYq+7Fdqu7XEnoZ571ZpMXPcDjcC0DRlxEaei6MtxRyBpOybX
K0502R3H7hNE32cQf///o8b1Kji/R9GjXywZT/g5+WIYz5YEdXNLtDW3P9Xv5IpzAUb1Ogc5Bjzd
gM6b5ude7LHF23B49JQ7UEN+sAWwnVtx6jqf47yhX7RMkwZUu1sJTDfg/1UyyZehh2kiN7r/CW9F
qmtT3DZpMgS9jMGAnlz+hhTQGxRw+Zj2jpr7Om+D+8Zujp9cW+M2TGniImtRagcED00S4EvssPrQ
fhSfYw/12Yu5776veN5koZguQbCNBhewaCHLqg5FpMtKa4cCBW8SAYzhtsf/5SgGH5gmYkwsH+Sz
2aKWowUzlDuHzhB8Q8GGGVt4vEpk60Gns5SN8rltgGAs8bQF3Vk2zZFupacKBOD3t0xkjsuBkqRc
SVbhiDV15/U1iGDq3C2b8kCM/qWFetV9c6Jd2v5+tbokbdsZetjDWQclQtPsFL0XOLwhWhF3nq0y
J7lidujTJk00p6a7xPH33CQ7IEhkZ6hS24GcEEiNZZCvZdr6OPSDFaGW9yIr7AnPB6gclFWgTNOr
urCdiWKCOeuRuSgXu2YXbUxR71DyY4+ENNF2RnxiYKFgqEYY+peheaPSy2o8ytqnBgzx2grS+ZNU
fth4vtfTe5lMbskYSGnQC9C1y5A00CP5jIpUlypOk1QRWyp3pjOYoV/s+GkYjrWMFkCzYlQg/k5A
Fb/KxRNJpmNhffTV8ywPnhJ/zSX9IZXiIFnkFyv++O82jQtXywg6ZCh3431juU2/RnHFovsWREdr
29MrtyjkuSlKhqNl0JDqryvonuXn+yZ+oVr4FPQqNhlcJDRqouqkwcHSVmmvSdYBIGVUQV5SemEL
OE4xeA76T4DKFuPSArNrBUCFO2R4nMlxnn+k+qNV2S7IYGn6MtWFN0MmeCxMPKyViE3S57QaDLiX
9NgmeE5nxk6Wn7sULakuvL+S7XPfWwgXZI2J0nxSoC+nsNcMXRqK1+6SuhAOFVy/N9+ZV5+MTwJZ
3EJpK9HBh2MXEeplTjpg91Xk1rP8xmJln6rsIZ4xftL5ufY9G57jBOgo80W2vynTt/vLvpkFX/8a
Lv7mCfjw5QFVEHoEYBOcALsu3CjqKAZsMPR0hK7Hm1C66GbA0g1ZBzG/sVn/0zNbLZcwLyylAMkP
padveH0Hk9F+7/eVv+WklSvMvW+ehiubvKcuTEP6hmE0dOI9zS382i32tZv9QCYMTFH9TDVHVGO6
naFeGeW8aqZpB2J61BSm7ljHeBnqzV62Ux90rRhNeJska7epjtqyEdZ9toPAg8Dbbsbt3z+Av8An
Nip9NwLtsHZVCFlKx1yedbo+9Rq6XWsheGYIvjF/medZM7ZjjLxIt0Cwnp7UuXxnifkvnr3q1Zq4
y3yUii6lywacpz8Zyv1JvDhKL4hsN+PBlRH1TxddNHWcF8tML82wN/v1g1gAxRaNN6iNIDe5Sdl8
vR7u+sZLYmFmRcGHfKx2kqMfCz/7ITGMvPb+4tW4iTx79/+WhsC8zLVR7kJXE7tHhREvjayxgmHT
whhCW4SkF3kfd8dpyWzFRtKO5wqjAXXWOTPa2lnxpTR3drYIXF0QVPirCJxDVm6UoHJgi+7pU9CB
Vvx+sBRZ4E5zoxTZVOpGerEx3NnMYMGjoiqkwO34y2FSC1PVTEQpMttOGVvnHLOGdt6iaSTSSbhZ
t7pyAb4mABwWwCA6RkM0SvwesyGF8d1UeygPPWn1Uy8/DPXngvj/5hvamk1sXSYWP+2cdVJFIM8w
nK2cPNL0kej9630L2y787SbXf1vgnI7pICnUmJqC7Gm7zAqQiqy+mHjx5oCiemWHu8T6JiWyUgG3
kwwGCDsxWyHJDvqrH601+/kCztPZ8vTB9Fu0SGPAVDYQtq2Zb/eXe/t5aJuKZRqGAq5wLlLJ1jKq
6vZGGwMLOXDjbJNnmHv1AHgeAAYmJ3AUAP6iuf0PEahBuemvV8a52GXWVYKXAKq9m3zeRnCSQMdx
cqvn5TQfNhhy/1rshmPyuOyYy17sx/UDM/Q+asPQLhJNb21X+N92/urHcDGtXluzqHLENFP6PCvr
RzxnOQwFDWAQow5VoXE2g/tf/yYkU72yyXlbaSjFYrfjlsqQYPze/Ug9jP5aO2UHRCaATs42aShH
W0HRxDibslcff2pR9lwECThE7v+Ym/Hp6rdwHkmljlLcW+mlJfske88AHrhv4HY+c2WBS6JIKVdp
BoG4S5z0jwUI9BqLXnQ7CZL0adZY0FivUvleF3ub2Q8oAYnKSjcTjCv7XATW5hjj/jJKxKjZgn3J
AfR8KZxttNR63mgjB+Y3n8XKlwIv53mK0hEPGT0B1oNOulMZKaYRP6S4c6tRVKi9Ocd65U8Wl49P
yWyrkBL8z4EqDmBSBjnvW+5Zu8LNdv0+PxkB9TPP8uUodoFicPNQBwVAdH+nBa7EawcMda+z0oIr
2QSizsNjDJ6A+xaEK+Xi1tyW9TjFMDG5xQnqegclzMDaC6QXHo378iL5cQCFuOzT1gyTa2cELLgG
8UjhiTdY4FcWF8b6vraVWkfkAIIiKKEi0HYQQ9MTwZpvX7m//ZevjGtmrGv9+GvNo5dF3UsW6qEV
sAdRKBBa4uKSXU8NMQhcFrdCuE2HjAc1LB6VSISE2oLKnaBrcUEnt/W8HxYYGuofNlTpgA4Kagb5
IcMndBXUeG8GIE2WTUUFVxe6IdzxaGtz6TaujV/j1WBHimxIDamhAn6W5Cwi0bp5xV9b414ahhZ3
BJVsgrml+KIH22ir5oDVPFRdNO090Rv1JvTt2h53JAqZDkk65bDnru/q4Lbg9lQcKyQehXaUvFvd
5mR9M86Lt+A8vCoOc5N/N6dx/Su4w6CpdjpIy5RextGKsqx+KHvJS43amfQVpM8YMALiVY4P9QKd
PuNcWAB0UlFf/GZ4uP4VnANLRILcMGZyME8FcNzzfNz6yUmkRrjLo94pf8THKbD3pg/ENpipOvAd
/qAPoi25FQevfwXn3YXU6GYLRcDLuLZ4wUSAyXn34+CtpOXaAnelliDsMCCChva4hUytgTCgZoXL
pBWu0hmhMU9hZjcCTmbRqrhrtLUyo+1NSi6oh3YD81Rqh/dXdSugXq2KV5ib6lheOx3frZgUd11e
CQh/bSCX71u5lepfW+GiAdShVyZTnJcx2MZxLdBqbjPn/yqYXtvh4kDCTDAtahn5Rd9Zgda9j8qd
Bb04kWaEKOLwyKhJVQdKpDLbKmMbhzyM7S2k0VqNXi3mNoWIENEn5A77ZIPVUksLApqVHq+lMcLD
eacImUlFx1nncnNodEwVwZjUpcGdXlqYxZWiXh0Wf2bpbtaeWf2YVdQbtHdaQRmhL09xJR8kWQ51
wOG79dibgz/Uu9bUvLFqAoAMvcoc3UlhYVWKCINF94zOncreIssYb58Fmk+oFlYeGpg7099owqFV
KuiB3XzCXfsXdx5rrVnA/gJrNYYKEPD3IG7GMCf0SS5xoO6HYHUJCESGgy4IPjeL0VeW+fpgkrW5
xVKNXJRLdmp2G7XdhlTxJfcbxGwA4XQsjOS6oqRB9H35SuHcQjERYCToGb9sDB8ZxFCkUwGuNSMQ
K7EIQizf/TNrPanNSicXCIuAsUl1jKL42mHGgOYUc50EH71+uh+ZbsY/VM5VousotPFqryqrGTjG
FeTP4Pa36UOtQrQal/Z9K7dyL+3KCndHKslCUkvCoVqNFxN6UZalOzL5idZZMLC3+7ZuJydXxrir
MEvpMCMj2kITJvTIsXtIohVzLI7k08CYHMMD65g/fx5nsPe35+VA0ZAWjemKvit3LtdVy+1l3L6r
9aBnvmZ+GRXBaRSZ4A7jyLpST0w9veTyz4JERg6mNvou+JiCnePvx2ZOmabrwK+jc/mlOnZ709NC
KTAeqp0d1KHpWzv9QTsXYbIDh0AcbYyfRsD2mEz5V8RXV16kc7co0WYTXVUDvyV9sJoSUrWiLsTN
LtO1Ce4CLbqqadDp/0+VJJNd8+vsSODOTB7t/XBmBS42UeYm2Eb+Jh0Vq6BJtZUBZwzbdM8S+25m
3+9v4+3r+veZ0LnbE7GztUcGX5lWoD8K2dOwlmnqHUVOwn56a6vua2HtC8zyKfKe6oPXi2Dbv4YT
+QfY9bfdPsRVm1c3Owg6ZOvmSpM/vWLSbXwGSiQdHLR43CnIHonPLsWj+tpfyrMBDSzRp95Wee8X
cGEIdU/w/EPu+7ISnP0eYbxe/PtfWnReuODTZFJtzj0WaRPmJEmMXvB5LCnG32CRCowJPykXZWiM
xGQZcB9PbnaS9zXdq6BZcCnqTMyvvhjvS2C9rz+Vb+p+9XMfUkmCXyD6olwMSrJZ7i0V50W3jKCN
Y18TScAKLPAXvyrRZBgbM72UU+Yz3QT1nOhlszneHbfg7/iYAFKtbIGU2VKQAKhu1bI/gCDnvmuI
VsLFlraL9brR5/RSDBAalidn7QXPpc1/7y2Ee5Yz1o2KYmE3NGLvcqt3MZnmKnn6XA9v99dyOx/7
HVCMbbFXh7nIklKP8zi9SPhmxaz7AIcfUgxBtKwI+jGOIM2EQX/yETfyB0mBaCG9r2HIqswXr+il
ozlPr/d/k2gbt79f/aR0qieWbKXANcd05PxNKzCAUokKO6Jd5GIIuKlIGy9wFlR2F2f1phBq0oAE
yM+rq7qaBMptUdgSLYyLKWVBMRsiIaYQhC1iYpTI+rROVnD/891MPq92lIslYNkYK3XETd+ZMkZM
RtcAyas1O9342iUg4BGBwW6n1lcGudihrjnLmKVtd+3GYf6f56ru56cWpHki0KUqCMx8w1KuQdha
FEjIECD95thjuBgZTPkwfBQR4uVDczCeMb3nx2iFNG/fBqT6yQMJ6Ul3DUiwgEF6t1V/4yfdUx6o
UHB6W+ydo8v3OGXoEW2cnkjmdnqAgcVdsfu3yi9Xd7DJxaC0K+xc15BslCZ0fpmEKcLQkhdR+Xj7
b+6thgtEGSvThVIckmTytsdaHUKk7A2EYEHt5Z+FZY/tv7tnjgtGRDdKWzdQXkFqqrrkuFELgUHA
t5iH18xGgi9aoCAK8IohrTlMEBFGpM13tb+A/FFy1AjCRj9X8Bmh5LoTWhQEAZOLO9NcFIxCgfxC
j6iT+2vUgeTgu+ZMnupXYfkWn+RQ1OS5Oa9y7S5c5AHywpDZkm5NHtkFtfChCDc9+cJbIlEjR3Q+
ufAjbdlhbuB21BIMBGOMC1zXi7FXNNXLMVdxP9bd7IZeL4yLPSQ3JIjo4EGqfF6D1Uvd7mWjUDc+
JZqXHBHNzxbmud8xjutkwZw7cjgG5qO6a39KkXECSPa/+z18427QDWUxEvyeZT96BMJcn0DK+r5i
KKkNgXJ4IRGk2YPaLd3eGbwceFSH+MMRemUxZDlEB0rg3XxvL9fsYa5XBKNO3tnYirkQMi1sb7U7
R5bv2yEpYdpSYMEVqvJK3V8mqKtNaEXHDcBEcsCS9kiSN80IFCAP73/tm2Q3V7tvceEpV5lkqi3C
U+cXpzxUQhUhdwMTzi7BJx4d+0FBpEqEhLGCQ8y370Bx2hlqgvCL8W+n7w23KR76ofUF6xOEX757
l6Uam8tt/7Rw8SGdGuG7AlH3iz5ZfVQEYLot8tzbSi4yscVuMtuGtaT0sx5TiKBrJ9Pg9tBsvL8w
UWmH7+GZNIkxy44gqIRrEPt21GBkow7BtQBJaxpUHngFo9azQ+prARDVIXm8/wtEa+WiVAtt9SEj
8ByaAXSqnZQGEhP9ntiCLRQ5ChefxgVM7ok8L+cCTC76OHtzMQIrNgo+qMAMz3dCW8yt5i0eVzpr
nar11BpoPj28/80E0YSX+MEhTxM7hZEqP9IYM/Gx8V8uYzsPV5l/nTR9yjYPVEZPVVSnSMNaer+/
CtGLx+aCBiss3WozGVn4N9AcOApIYj3QuOIC3oDAs79RdtuQ3hCYFX297e9Xa2tKAnZ8HS7fB5Mv
w8kxsumN0YhYpQVapD+KmMFFBjefuTJoTNC60iUkypJeONo0BlmTChYlMsFFjMZKLDbPCP49hbyl
DFRsIpxsEVwwNpe6NC2h9TKiFab2VVhkP3WoQRTUHpx8MQ55zt6UfN5VK3nPlOYdJBxvg919ragV
O+2sYHrcJC+kmINWVYOOEAfaVLpMH+vCctHb9+j4MK6RPXzqpy+Ypn1s42Zw9GEvmx/Q6hpl4sbZ
l7L6MfYN8J3yNxUaHioULukhHiVHG4/Etp1O2bgn/CUt3WG1P0qzfZp1zFUzsKJ0O9ri/3nL609N
JTuWfGRm1DQ/UsgJz4nsAqwKac35OA52JBuqo4JWyZQ6pxhTLwZjUm+UZxk6qTEwbJVoFuomT+rV
BcoLDZFBzQc4Zn6B/GfQPpXUR3m9ReZy2LDxGJ97tVvAY3AuJqe5TG+48ATF79supGmGqaN1Yf7C
Kl956ZTNldIvVX6Re9NJbJCEdAIn/YfL5rcJzkuXmhRaysr8UsTDDsKrb3KVHRhmdHrpgRaQQkVL
N4AEAmTTkyiX6LG1qr0uA3o9zUHaSaepSINWWV0l7nbqCnaw4UJTIPkX/asgSNx29t8/lXN2ySZ6
S0GYdoHhxyZIgyrKHhWwWIu5+m7fgL9NcTdgqQ7aCjaw/ELswssIxoG6KKEvgNMLgjq5ycalkd+m
uEtwkptOo5AiOqvFS0a+msYIrsrG72Lz22yoHXgmQHXKSnuJSmq/TzaRXVZ2/c6iw/KABBNMcziH
bfkJYqdhTc+gXwJziKskrxmxAkt669IjxTzX3L+XGua/dFcq/KnJPNY8ySB5K6Yv0wzFFxAe2ckY
ldCegS6LXD/K1ee00Q7I3BxNPoI+rqifG/WtlS7Z+Dpk7+YUGcOXAvzavQ50dPujbHar9rSkR83M
j2ywwhiUadO8OrH2YjfgUemgumwlgaoeZdSLl4dFtYIuOVB7dgr1UY8/69qzGp9igp4gQxcLMnmM
7qBN40jAbGYYqEyfbfpU0cE1huNIQf2hUidTa6i4fJas12op3NGECOMyOflG3qG94DpzOqgV6Mtz
Y7yp0BFI42OPgjyVXnP1B+boB2NwCELZXIAofHkqVHAfFQ9FBfYfLXOaCXLn1r5NUs9UQRMiyLRu
HHBLxsk2FFuHshZflNVLmVYgElfPI6iWSlMFQZKIFHJzVS5x/cMElzaslYlJ6dKEiE9CwB1FIAfQ
uhrms7v1B2SwHFvNPcFB3ZKEeya3v1+FLSQpBIRMbJvlX5m3qYwCpGHjLtcLQG/r4F8VD/9Y5Pad
ry2WkwLOIh34OvnRaL7EyUucieo9t57TfxjhcoYZlEy9VBobiG+jeC738QgdyXiXOPlzuQco1FND
lBEz56S68UGO0ER8UE665Mwf5Vn0eiW33nd//BwuclNb6nIC1NeZQB3cKPChzeljUUYbR4UNLqZl
vmv1MLkgiJZcVix0b6/5GiTss9G3Hhk/yyWADPIM4srWwaS7U+FxSsGaO47gJt3rffJpMKmnqbrX
DSugoKNXodVsKxBhhBparkzOWNe+aZ+qkgUAbZ5qs3PT2nYVGeyHUkibKkpGAAJxKxDyQx0Lv+2e
tc50QPXjNkBxpb2/Lqtnk8qrwL/QlubenKXXdksEcPUUceOZzepnY0DZe1V27mKEjH3rGfN0ICFa
HNKC9CHrQeyuH6ScBEPRQav7iJm+kJoMIeQpbUY3r5+2ZpiSoiXXMlA4qkHVgcFsrn2rkiJGQXw7
I5q10QjWLTqHI2wl6wp+8tWhaMDOWWjNYHMDtRoBW6C8HvP52VTA/di9J+XneAvDyVEGgyV9sPPe
jcHYG0Olouy/Wy0YwGc1UPvVB+vgqU2qnT49I5dyVSZSYBPdJjw/q8lo3ZRZC4l7X3rWQcY3ul0H
9V2gluc3HYiZPGrUcEY656LC7v8f2F+2eMIdfvPqPvvVzbs6ihbR5JQ1uDon5ky+AY3E2s178PYs
ger3P0RqsrfROr/vz18JzpU9khellpejelYkUuOqqTSXqbFvDHgZp6elTL2yB0OcBoGuYsLYvDSn
UYPSsPpWlspuBk2msxiz3xjS2/0weCPw/vEhuCioai2KtW1rY/xu9WabhMtYH6ZFBdmaGWVNCx7o
RYDIF6Qtv2BfV99C06G3Z9MW36L6HgNNU9cgg880x65F3Jb/kBz/lbbwk0OWnGTyKDXaWW4yB2M0
cfveVO8Jq91kmj/lw1NNv8kZBRshuNyGLpCIPjoGniboi1XfSoapy9J8Z/XKHrUatJKzCVnX+xuw
5YP3PJELkHVf5IgQjXou08lVC80ZZDwp8uRhLVKnia3dfXM3JwevPZ/LT1OjmrqBIlvXHeuiQmRr
aIDz7vcoXrvZuwY2Rmc4iCA4t66BP9yMS1XB1p8oZZVoZ10xHE3LPSoFYIhcxyScGLAGdXGAuIdT
l7Xtxd3wlpsgnJEkMBQnihbEq+mNsexnzYNlV4INELkjl9pmNtjKaELXs5zGfhpfRigiAqIca6vA
kCI4a7z6RjH0K0nylvx6qoGO0V/2xWnrtrUP6XN/+E+xbAFux/qlDrN4kKn1KCCcDSDbotoC0baF
3fE8lcPwSFPO6rLN84vZv+tNE07DvFvi8tiAplUx7KiO6zAfkduzJOjT2B3j6SnTGtCDDigcVa7U
1X6BOphqAVPRgHCwqoKsbn7oVD10ELlJy42ddPRABBGyOI+s+WlKI2ywYqHTRSFXmkDzsjIeeza5
jE4AZYBQPoUGlMpArw5qRBXADYsgHe6qryMkD6uzDgpryK4e8t5C9qyZPg64x3BgmuoT2qaVU5Of
y1RGJAPlZ5KeMEy4m5bicVXzDGzGR5X20arNT8kg78c431fGezuhozAkIINsLqb+AfD2IVW6J4Nd
kt4A0/JTjEszGy5p8pX0rxMe9wVlfiuh6iixXW2eiar4sYVSlxJJOeb/aZM6VvwthQioGa+f4hRE
mGs4mcxRdJRGk+6kqnVY60pkdmNUQA43M+fHoYM2UJKHaVa5aQL9xhjOr/1QN0DrRzNqDoMoXXKM
1R8Zw8tDA+FpDtRMkXoI4U6slCDSwMs/QWm5flCKMjS6zNVziFjKqFkAFcCg+4FOow2ywjSeQ0Ia
b8wPWTE+JhLYz2JwgaFu92AVaGww+zHPMCqx5C4pspfRTL1kUp8UVntyrx2Rrjs1EzYibpwPS8F0
KWjgTEs3+L6wDS4IiAl1GtKCyVcoaLv9tg/QQQwKaElnn9InBqjnd5qgkZgFraCMIbLOHQemDibJ
V6hbMFk9WEMf9M3waFhrYMGPY4sEkHoU1DVuPayuF7xlKVc3oTpp4NVTQMKCVXuGfhqnwr8f7m9V
Tv74ptz9HpsYapxrYp9xy1UKSkTLqxFuMSf1wGWaGa7lpXidPm5I8SJYdvnnHsNwooWKbh2VW2nS
tupSyfaMrbXPza5CS78JQPkagaoNM1oOAFGPaXh/7UKj3NqTXpaLzJDUc/Xe+f2u3Cf75uv61HpS
mB5KD0/oSNSA+QckxV8Zh8q98czawDDlgMSS7nAsNyJDqLsaDnFrrwXsVdj+FqQPKvfcG5mVWo2i
W2etr1FelDwtf1UoStLNz54K5apE1rhkxWIG+MIXC0SN82n0wN9z2jDn8rPyAZgP8KYR+BuQsosd
aFvGvbuKyx/StdSp1S/qWV0RmVCB0L73iyw4jsqvSsY9M1wu0BgKgnkhzefcwFRaerTNNagxUggU
k9yA4V+ZnZiScwJ8UzQZ4K3OexXpedlN71Yx2d6cSatr2FVYMQ1SJEbSOFZrQsBDScA/muYfHWFP
ZWu2rjlmkz+u0MeUGwu0emoeu50qLyFGh6CECK7lkQ1+i3CeQQeYNdZD2RU+aV/sFiyHpunVKCjl
6nTOIdLC7Gk3Jz+XdXAWiTgy+G+yofDaBLUuCc3TYvWk4psV43rtxjA316gGKXrXWh64unxdid1B
fVXq9WCNeUhk3am7FWXs2ZVT82G1xicNY1ttmq/+CMbo2bD3EgC5say8pkPjbs1TtVRcon0n2nM1
LG4CwNm8gfdAu66hrmWmCzimFNTrDlvZrCPgCKjBqXVStBKrtgIZ7/F+2LXVpegbL9NKn5Ugxcbs
2Koe9Bx3IB7ekOHxUxVv/fRcrWAPXw2HVU90hvKBXHpdf2KL5BkM4tRz4TczACdJ77AXjTkzqvvm
8E2Wzqv0hP6+g4xHo8fC/Nmmla/GUFEgqddCagWX+rjuzfQL07/31EC1wQSleZhpn+1Sc6C0AfV6
QNnSdwWv89JofMsAhs4kXqX9tOydQQtPMZk/KLhouxwsRJEcQywck1mQqQhaFLa0EjTQKvGKBEre
0G4YtNaFToFrSuh2I8ui+LcZiEOqnw2A1WbTeYsWSRuvfbM6BHUNbTnoKHOwxfKSRPN18Mhb8UtX
9t5QNZE0RlWVQ9htcKj9arVowzYYf52p1y/UryrAU4uHGVSHWewqY7gsETzJ69PSryYCYUwUJjXw
Fk+Kj1AWKqTdSfWFzjRctiLMaHs9+1xqS7j2SUCVzlPIt9FiEWTsImyMNlhev2IwA2wQY5Lt4q44
DPYbdOwdlDVdmVyK6mtdpqE07mq7C7DVDhin4ASFK+voVrSnDeuGMohRo2A+tUCczJ7afYz6pRyy
z3LqY+YFmQ4L0IjAW5kG5gI9z6L0W5Dx0PpFwRZk+YQNQZr1uliXnP1szNeuqpx8spBqsWMLDZD7
V80/oH//CvsaF/YnZiRpb22BEeUE5VWPWpe9JVGHsgJGsUw32Y1++V0JejfD5ZrmXiu6YgURkp8e
0exxIgO+83mEx2S6HC2z7WkdDe6vVPBa0rjno1RixHKFLtZFRdIYw4GqDCWMGfTbie3dN3UjO7p+
M2pczAdFPIhMUqh5D2vl0Wo+tSYRrOYfUFV/7dvfEP90bkGjv2yobZyoxyroIzVsTsyFCJYoHdmI
D+9cLjzwfwDkva4GlVyscTChFpO04P/2IOSq+paUMUQo0zGWn2ZeIrUXwazIjY37IxHkPBSivskq
p+DPYl76qaV7+rg5J/iqIe4KNU20Vly8pELqGoIU9NYgxx+WuRRFI9CDzpTeOKMGM7yugASC5v6w
devZScb4j3j48hbFyB8mt49xlVhDwK2aUHNQzhIiCZShXYrGLVDOKRo8ciO7vcL8cswhS2E45Tz5
pgSwcPFQNR8QJQiT+aWXIUlrv6W09ej8P6R92XbbuLbtF3EM9s0rW0luZNmOY+cFI05iEuxbgOTX
30nXORUFWyXUPfutmmRAAIGFhbVm89XQYDvRNXHB1ofRLu6JNaCClHNZFJHsENFmPSvVqi3byjtu
3NRSA/SMHjhET25L37c9kHnyw9ZJtFN/t+y8PbyVrp84WZlGpMprmu1qFkX+497BYyIagu7u3aog
0aJEXbh+cD0sd+qOxtONrBzxGTiunA7RjN3VQSZwWkTQ2ZhuZ1yyUCGMjKHN9wufonlR0MDocj2A
VBjaYxxgep5oDo2mHoD29kmp16Dj681i0wNuxIOL25zD28j0IOlNVHTavnP7UctPDCYVKir7eN/6
k+OU/ji7h6yksWlAg8XQvzFGe3hr41U+RUa3KWOiw1eXMM+ri8Qzsg/iPuPpD5eDDZstK89JMmxL
OCyeamXpsCBIlHu6a5/soMn2TWKHYwRLGCVYO4AggUYO0vi/bONbwplJByAuNDqDGD3uSIrZMdk3
/iy3XvnGooafrsI0reMYwkOSGsB9B7v43cHR8nMg/rrXDbaf/nDfdUQF8pWdNtmO+hEZSSwjy1x6
F59fLiJZd4Z8pq2o+Cn1KwtnoE6XXxRqPPNzCdXhNiJHvNhi5WGT+aue1VAuk/sPPLDfV4/w1phr
m5m1zjek9BJN5gG7fVckPE5/ZsBJW+G/cBbcXtlX1l8k8KCi3ExpjyE3XQT1+/YC35wKysf+BHUY
WTCRjSYUVAhtc4WaGM290wPFH4Ly6O43WKd5Kw/5kmRB5Ot6i9Mpnc5wkcPsundCVzcldBNJgiWa
FCie6c6jNoHePQLEVARGE6Xg9UgisGwewjU9WiqdIea97Qr9w37ZDIEpCHnrSx/N0Sbi4z1LRrxQ
9zo/CbYQcVpztJE3YsQ51mKL+OMxjfBcOq3JJiLAQ91naVAmeJYdZYIdsskKIQdKPmQdFBzCCmZ5
eh2Xi1Q59UI8dVUQJTVEToidiURVvZpWd1Crrcs/vSA1D+6e37eaBTQg4VoaGdHybt5IJRlko25H
4yz/ALu7z1Vam8cmqvfO6/IyoVtdhxAQTRgI64a6g4KtPUYsaY6ZhHl2YZ/+MWPjz7EztSCw6caM
83oKO+vVnPDUXo34+raRjSLsU2NVvAkaclDVqm6q8j7VX3JXcuAuJo7n307YmWw2aG5OWEUk5w1M
X+/NADmridaAP4PbPKT3VUifZB9PNjNhUzr1bAAEMxtHd91bnhs7dG+gG319+aRz23bQ2Q4xYDLZ
u6xBZ9Lzdpp5N7HXGbKNjQ0UCmPJpnChGriVmOH39gK/xib3ebec8K53Q8lv2XaEcC38sWOEhxYM
Z12j6zfJosDukXluAojFbbmBRJYQL1Yp9v7Cuf9jQOHqS1PDTvsahVnHtYN8qX2ockj2p2QI8aob
66pjHsX6os2Pzu9t38kat5fkSc5nIcKiNIdw4tSNge3ZvWzElTymX7qEmP5owy2DBlOool0SQPnc
jRUY2VCUnPV75UamjLHtyCvfT7z71IxBRz3Pl2Nv7xid0diKJmM6pJ1s017ANv4xYyG0oBhm1nmq
u//j9lU/bRyYTX8jP0lfy7KxhACzOp3BzAEfsFM4mKxQkbLTDz0jsLWzv9QwBXXYFFDWA0XQw9wd
epnXT4UkDIjXIkq+69CoxDjO5i/VM6Oa3fZskhy9z77HtU8nBBumaLVazZglgz98aWi/FPgqdnVl
+ehJh1A/on5jGQ+0cVlgceMjc1ADbdbEqn9OOZh1NTop9rPn1H6Rgxw0VTeO8zgrLgp+IEhWkJJ0
AIJa0Eybhw7vFYa6dpVl3811YT5a35CLmTNgfAry/89E+WOrCPFtKFvFLnUsXwvPWZXeZvDlaQHR
VSUrKPtMQuyyYZTIPB1N7Np5J2oZWla9y4H0vL4ZLuF3zqcjtiYXT0mLlJabbQz8LTu/2lk3dZw/
bRSXar+E1PD5sXoqE2ipXh9aEshEqVa3s4x1UvAgJON3vbfiGRi66yNcKl7+MTlhE7bqpPQFTG1P
XVdCQT/VdtAnhYTjBrlDYdzvyukug/u6Bt93G1CNoPRuiwKiLXvqvpcajRTyUPM7vSc3mRtlqfKY
wbJT8iMvf2gLCiebQI6qbbWTswvTbNq1gyDIehwt3Z+LpCL2PjUMAgeHFLbIygEkAlQIgBhDA2Io
Xoth3NmGF+Ye2vIVjSyvRmPge7ZVcKAOaafJxD4mqJtrcPqk+QTsSSf5zds1Jh5u3QDWWdMt3YTv
3Z8/ubAq215KgF5650sL7h7h/TeoQLuAIqAve0NXxYVdvSNJmy5vmN8LJYxKNK7NLqv1Y+4mDnxD
HDRern+L7eyK81Lhwvi/n0LIbuuJeCrnhXlsbYAhhi0zqb/lKwmc1AsoUPbXh/uHw/d7POHa0Ts8
lEEEWXHt1Hsji9bboruBhmsXkHArrJtWtH4ve7QzguYou1wvfcTzyW7LfbbvsirrNDiOqniQWfGW
Gf2lFycbRra9t/9/NswysqZ3ChhvKOgJ9d2hJnkAG4frKykbRDjojM893D0gdz56dyRr7yqj3lMY
3F0f5VJRHfHk9/cSYj+IAqzzypkCb2LcGAssw9IC2BZAZXEFDeZP4im+x7ugct9z/nZ9cNnuF+6D
ejXwhE49/Vj3e0+dd8D5SXAishGE5JX2Rd0SRJUjko+gKl90VRY3LuFjzxdQxMc2gA6VuYVeTg/d
axsUN5gEq1EBEcutar5h1F2I2qqAOHdhZ0SmNKP8h+fJ35/w88o4247jkjIz02CTRl/QzoVOYnWH
TijZTeEa6TsUoPlOBteQbM7Pit3ZkGsHCmRm23gUzHGKnsi87Mauj/+r7SG6k7qVCSeLjtNTPi/o
wUMqAMW260Nc7LScbX8R35rqnWY3bF6PWy8w/wnS/KYyWUAfb/SbfR2Bizta/0KQ+BLe5Y9tI8QQ
zeV8KiynPHVZuWumJliGYgchC8CJF39a9jVAY5r+Ew6tvgOd+c2EuLBGkHAqgFSkzG5J4Pzs0Zx9
T33meQ7LLHpS7RDybx8ruj/3FaDtfnHnRAqoFmg5QWeLPoyP4PHsZHUQWRj6ZEqc/QAkSrU5jtZy
nNWXseSPcJcLKq+HwzXdefb46I1Gssz1TqGH1Xu8vgk+07Ird+QnFvRs8CVV7WpqcW2kDWQYi/w4
LGPcjkUL2MNg7yEVtf5yYWCt16A1zPdcJUk9v6Wwy3TZy9bWN0YjcO3Zd5cR7VwnKpfnjH7vAbks
drQ6WSAhe0oXt+US5XBM913rZiz2eudGbNgzQFAgiQFy0I4BtVEP4BfBTJpNC6APx9aDvRLJgkJf
YnOzWx2/ONQK8swGym9O7Px5MwctV8ivDnh7OY/QETJt6rscHjj5mzfcael+gC0rqAhL/Vanxg/L
m0M6wkJLr0Mv/Qpivc/wBxhpkY3nUC7I4258vr7GsoAhBGK9Wr3Ky5HoOECI0gx4DGdnqrJOgSwU
iqhde5yygnrYx0M0h54eVhHZa0mzH78Xb1s3Tt4x3a7hK3tHBOZOZk20nANDZjEYl1kOkIjJqAAm
jHz8+hJegqudhwwRl5ebiwMbCtw0kGv5saHVvKC69ZLcrw+pHAUouToNIZFzskbr5gHRd5Odc6tQ
h6RGFtvh1EIRwYiAOfkX0tSXCwl/X2UiIm/UqUMLvBS2KmJYAJgBb+Go2uPoJNLu3TaBa19OiMAr
hIPsWbXL0wBgT9Y9A0p6Kh3NZ9P6xW5ht02mJ3PxpiCr8FvAaSYj91MggK9/1kvdLfS/f788hAyd
crdBmFHW4zxpbayX7htoJypwS+XtzPTXFPkf2FHdreeZRajmxvuUw6fctckNs7UbF+CubsbxrcDA
9BuHftSUQpRg8V6JMucxIablt/YkKVzLtr2QncIVbnKIgt3Rendu0j5R6gA5JruXJFHjU5zqPDCX
vCW9ilHSRg/YOAU5DHnctZR8AunJEhJRNzXMLNURnf7qtY1HgC2gjTHsvV9KKGukfL5+r208IRbW
Va4bzEq3thHba36T9Dsn0cPi+N+GQxGjANkUOHZpKBbPrwtcYF825hRNppgcyQ8t2iT1ZZOTPDdF
UIK9Mr002wVu50i4IRGw69Kfs3ZXwpV7IUZ0/ejIBhNOjlJmnlFRWKu7+cEFdc7Qf3XtI7zuuKUn
14eyJRveFMKhyVyrWzQ4V3cwo9RtNXD1uon0lhOf887xrdYBWs8dGkD80QEA+jTk7VoG1K7e6KqX
6BI0aZK3VumbDc+TCZJ3LZCjcK0ExLHBX+Gn1Kx9mylACMY2kNbcG5/16qvqPqZ6mA8lqM3ogkcp
6yKmDSGoEaE5Z1NAhtn3XONk8TvOocKkAJ4H1ZMO0EDLyoIVIAq9fDXqNJh18kzsPuw8VIrs0kkm
A5TnDOR6I/tuI7IrFLyJESab3we9vVvggWw2Cyq6LFDGb5XG9orLYkN7WYgsE7e2j3XlVIioPKhl
kcbpcdYtvUjGtb7p+/rOLJabQXeeVqV9saYZgIoRniFmGQ9Eu3X0PIT56LAcFoQ+DVkxEGjBMD+k
LeSI2gJYki/TcMPqAbal1l09KaG+3uprE641WKfexwTvFRuCrmVzqw9F4DnNgVexS7WbXAOJhxqJ
MYwxjC+d0t5NxQJaiQG0Sb1jqwPfofKxy9v9gNRt2T7mCLGv9ak1NVl0uoA0Or/3RbSgnpdKum4e
BeXtuC8OVfJjK2vIH5KSaGsKMR1Sq7bBCb4AQHaB51YBd55JLrk4ZC8uEZRo1B3Q4SpkpqsZj6u1
dzXfQSLYm92hK96ZOr2ZHklGd+eAc1Mad73t1OAWG0lH6zysPWSympTkKtt8wgUwMKSkLU/Vo8G5
XwEAm2YExXxA7Mz3wXtmFK8ucqM55gMDVjdFYf96eJGVzT75X2c3nbv0hC8rcrshaveQGA7cg+H6
sFalEUzGEpWihgA4cX1CpJONLUm6RK3qCukrrbIVX2TRg6zPAgVCLmysgpTclNpeKe9M9tUw8Bak
8fVpXwqqugPLWNuzTVsVBbf6EcLCVb04KKS5PtPq2OreNz7Z5MnKoBe33flQwuZWDaR0DkfFQk28
4wyjth9eFk732g4Y6EirE8QUNdykftvw+hwvvvTPRxYqbAMvFYA2UIHV8tsl/WjqF52rT7130kYW
KuXkjxCSbCd6v9gL4tAQG2hVqK6vl63kEoNn5fUgK1a5LZhP9WPtLVhwDdcBqlLIfMO1q+F4NQUL
Sjiz963Nlheupotvd0CTNJBnuUuzl2aGD/SEomBVpKbvVL+WafipDFoFlP2dNj7BkQi+GWv21Zrg
Iw7eIchKo13eD2QMarNwbkARbQ7gDQ+B1wz3isJimEMhMs+gHUC5zzEDVr5kWhmB1BC0HIqXaQkB
ERhgof01atlNoTxb2lM2LqHKv7U5iYvhgxfrizG/1WMVa0XcWAd9JYgnxkOplcexAz9ySgxciJY3
BurQ7FrHCk2Q/DUjRzlJuSFg4nipvXcnCAxwHjL+aFHVp10Pq78DGQZ/Ke1oAnzfAiukgpt1N4Yp
6Bx6lkwO3I6HIcxAwOhrHJnmkZegZyivPTp3LnR8Ng8xM82jDAUsU/VClv0YO9hB5y+23SatuQTb
u6LvCaxn+q/T8KbzweewhcmIkfDxASqO/mq2uKCwoqgr2NYvw/iV1ysaNxTL1YbujI7/VPggjelz
FhUD+rv6XisGpAlPtHhuetAFcx16RiQ0JxRy9vbJYzdLnSUGeg0Er9SaF8Fa4hZc8PdfgFh1Hzlg
m7TcuWaQFVXY2K2/MDfy8CWLDmoOGkNhhMWNnkUgUEWDCwtn70ahFCRLNWDWU+3Ykdq0ASEOLpHX
egbXA+TUJTdCGMwlpnNEYuJnthmOoBf3HsHvX55Yw6O2W0CCBJtCQQH6nWQKVB1VwD7hzwPPcfYh
OZuSuP+ZlJyF3dxZmNoTvDcLxfKnUYvYBKshJAyle9c5y72DslurALQKJ5LcsCK7lxSoZYUvEdRO
PDYUBr7iKZtd8E+OtUfCebxNCY+rAtxK47GxdmpTxuu8k0xeFve3YHE2+b5ZFGWsttbQ7HzXGL/R
WZn0dhU5Tb7TnS/zPO3Nyd6BTLIzdFk7/RNCfyXhE9GzkwVNB7fv12OpGH4HVZ3UKHacZ0/DhKYf
c1JQ/ZENH6YJbimchooLJkaGnBc1/BZPTVpqoO9Wfo6yqKM6wVT9LDZ+ojVETeXEPXsz0MBb8fBx
NIjOkVtVKUNmpqh9ATWqmaG1ImtD7jvOEEPULXTwncMCvlpfw89z4jEKAYGVPjbzT9fhkTJC+6JN
HFjamEuK8pwaZHCyy9BEtobOX72o9CAySlLZ9Sy7JIXcZGlXCDpBOgyP0zUe7udb0J+M2y7YtHqn
UMvucCoBVpFRAS6VhM+vLeGVOrpelc1OB7tdlDz09X1OG39eXll6D2587NTtvuqy/fUteel6+j2m
pgpjtl6lgtk96sd5uWfGOzdnWS4tGUHsTBe117qZCm5ieVt9J4kZLHf04GEdoXm80WrlbMhLj9Sz
OX0GgLNTNqWjMthz3x17Bqq+8aMwYf0EJt+gkCcy2LKGxsXHwm/9J7GQvqZdM82jZSHb2PRueri2
EkhuOruK8SOf7vmEBNdNo3mS7NPLEKuzkYV9OtsuUVilW0fCrEhZlXhoKPwpUrcMHT4emG0qYa+1
7/Z4MlHrXsh+RcXaUV5s0OHt6abvun3av2WqEoHVqUNNqvyiTbCC0PgYu6VxyA1pVngxBJ79ZmHD
UagdGSOr7CNf02iavvF23GXq6Csu3sy0RS0QD2GICTPg2huJtMq2Hv8R/36PLdaq2xpec6liWMfN
MYv2fZxPZuCmzK9wTZqgBdcIMdfP1yWNlXOFJ7Fa3ZAOr+AG6mD5Pt2pgXnKIZj8idT8lEhWPR/4
3j24RQHfFdLi0KXDd6ZNJhawoSWj6dzpgHaFzWrlIst5vT6/y8+oszUVqjSgoaWZO0JQS0lDMIVi
C86q6GiFxG8ftfuN2g3R0TiNZSrcluRbildpalAdmJRNMkWHWoN64zB+n3PpM3H7/df2zPY7zoKJ
UWWkKqZPHbR0hppmANv1xAuG0FI33XsQFmUFvUvUhz+2jPBwgkEimku4fz+1zPE+DIyvW3PU9l2/
P2QHWVn+Urg83yPCawnOuCntFZRiM+VY1W1Y0Jt2mHzaJLCmkhwH2QkUIparDkatbdlfZ8JeeLTR
q2t92wh7mDZ4JjtUuvtFskEvJpxnG1QIOBM69Uh58AGhonKrQLIIbZx6h9osQgBUSWIpNFOyY8QS
cI4Mr3FmdMRYDN8NHaLWDGD65nZ82eR301gmyS4542IBGM0MBygVTJC1TVxb/qDK3HskZ00kn8Gu
tesBW7Fw1oJMBbQSGilTJdkaskG2ZT07aOvkMH01sGxehwdeDcXdPjELSS1MstfFkmfTLY5aWq19
zFoSeLbiM/jO9MNHVUNWxpCAPGUHWSwjqkRVJ15jSltvTQ/sAO4kMJ3GZgDOgcbGw/WtLtsIQtww
AT32ugVXDVXuF4osW5GSliS3t1hKtJqJ6kqLaM/hJAEdvCCLNztFI8rkXhmSgysSnFOSal4+9zby
Ku8XFI2zfPBNuOK2QDybpeV7K/xPAFgwrBPbGHOF5Gr7TNyuhH6xQsgtgnd2hTisFOldOm3IddUo
bwEoh/hc9rCiLknUyk/dImQr81P8MxRJFbDFJpjRZFW8ogFgT7ByN/YUDyxNb0GyN2PNTO/swbvR
xn5v5cUUWQX5piB3vL4dLne9fkc+scpYE9LoarOlOyoe9Xg1ZVbc53OQLd3LlA8BpFV7l0ZN1r1J
RpYcM7Hohb55pVTTtvEP8yuCIJoFcOBMSIj3/A9c2XfF3juQGyolLl7uK57NedtUZ1GEDsUwzDRb
PvuKdFccSPhjM6hRd8C6SiLWZezD2WBiyKobUqoMp8HyF/A1B1/b4UGaxX9xG0DcgKbF1+tLKznj
IkseHZlZBRYSuH+i7mvIdhKZKqAsav1HlaCz19o0PzMeClEXFrQ/ob31OanO2xu2r0q9bC8xq89T
HpFdWzvTyFMLLxn11LzMoYJCqL/uUCU7mWMAqQsTeSTIaLul8uFHsVqSLylbVSEF8uZumNStF9AP
z4q++AoxJCNcrjqd7RUh8xkXfYXnsVLCh8d7bQ5kP8XFA/wn/4Xnj2w2QsajcNB7ahOyjobd37ZQ
PB0ySQ1NcleL9CEtS0eUbyDVS9OTWZbQsnvqPJnyoOws28JXobAwsKmCTbFdn59PpoQmf12etdTW
Sjqa+IEa1g1LhZi14RLxjoEhOrilTqKC4gnpbRmiWXa72MJXKlfYaRookJ3KpaE+UOmbtva9nZn3
gMYFMKXb5V3/nZB88VUXxXE+Gr7nlJ3PV/qEZsHtkMIDbECHaub7fgJeeO6SZVD1G6X2TrXCeeC1
6xJ3bf1FG+EjttjPFkQ1rscjWbQQqR/oG/WuBYl7vG/JAa2DKemC+usMcynvl9UEdSBTcrlUnDt7
roj+Y9A24PBtQZbTL/etkiULRKJSiIbPVSNJFmVn1hEvkybXCqUHTqhreQxvAqs2H9exC1paBlMN
6Uaj+t6v+aHtrIir79dXVnKKPyGUZzfZ3NN08tAYPToQHrIsEhVEBrGQHGNn+wlnQyzKiqA3IVBs
CUHq3Xjrri6pJAv+hwqIp3mup9uuKbYcIRPpwhka9wn87ACjg6IyWI3QmvaHML/vd1ayYaZRnbvt
/U0bDWLt1xfy8ob5Pb6QFqe8rFTcafqR6XWk1kCXKcbeQgnb1GQKIduZ/c+M8fdQYsQaeqa4q0lP
9jrBKaPcexPayDOQ6FA/s5zeNz0tamqZcsTlrfJ7WCF0zWum1BPfZjhCKlo5KpYsoZOtoRCsqoFl
rDKA+4Eb9kFN3CSFTNepScbUZx8L9S3UeJx9eSfrlF/eoX/PzBNoTZ3VpLaeG9BnTM2kqJo4c+7B
Z7y+QSTLJ9r+OC4D3JdCDod37Q3n7t0o8+L81Bm8sjE8IZKgl0AqM1UR7FMnXkvl6Cpu42sF4/5M
6tfJVqLRAYCJkdINmsWJy3XcUaX0WbdGPG1eU7i8lex+gQrrugKUTqrIa2Z4q61sZ683JmA2KDVX
1i/eAUbv9D3qG/prYeDdmaKYoxFAyRXSQ7ruMA9puHRP19dw29n/MUFbNQ3V1vDM/LwmzkKJZWeN
szi6fnR1ctt4xwm9NQvyRWjDloqM1fhZqL02mhC41pTmDR1LmE6hwHIYbyGSDsuIzW8QCNZk3EE3
dmsw/Jhiese+0mDz+tb98VeF4hZ8M1tU7Zrd9QW4nD+crcC2lc9WgKgF8OOkm456Ut0b4brjD1v1
E8BxYKClNTtDst5CUKt0tZ26qmVHOqVRuuYBaR54UQZdZwa19zyb86G3khqwdKN1fRdoVTg67HNn
ZzcOoKqg0psn1n3VmpNjfNGG1yEDkx4QtWaB/nrL9hP5qKxXvhDoNT7lNg10YwldWsBDDMJLzoe+
wE+lRPOt9Ve4DvbKj1EvfGd4zWFcVPEfpQoIGPeAqMPN3C9wjXjW3H2JcJibuQ/JKwjlPc/GF2WE
3ITNYQLytqS5r0FhsFlPw/jWOyNki6cIeMpgpMAGzS22vGPOMbPsDxOGNiYBJG7tSISb/2QvkutX
dm152xc4+57DolUuX4CrVMsneKhEdf5jIJBeSm/wb7eMGyQcFbQ01bepVh9XgOt7M4ZJ2fcZFQOi
PBSqCU3CMfOBvAIt1ZHcaltM/48joP2OjMIRyLrKaLue28ephdjRCJeWup9DgnYObXSsDbSZlUoS
KP+h2P97UGGPe2099C1D3l/u2a0J+SsQaJ62p6F2ALYl2oRq88T9KkWwSe5VT9jtfdZbnpPqf1XE
t4e2Mfrs5tF7J3v9wTgtt/ZO37W/Ki1wA9nlKrn6POFOb2ebW40J2WWrYQFZpkDrB1QuFMmTSpON
I1ziJjGzrC6K5Yi+WD8cavgFQmkm4YCIOkB4oD/uzxHkEhBNGsl3vaQ8hef37+8qXO/lBEIxJfiu
ZjLuoTdFANfZaejn0N1mN6k/oGj0SGLljrzyvRXoN2Arjm/N+/Auo7n9QyXgf3+KpQo3vmYwp+YU
P6WH7tRGwYqqGXhZKHAHTkCex4P2aRCfQUlUCyYVQqCSg3URPfZ7McCl/vPgr2quLmqDzbb55VLU
HAPIqP2PYgWvoFQMeTFpLen617dUIUFw3XrNGNcBOSihSJB5wFZ9mZj7WFFdUiX+hxfb7xUWApue
Ui/Lqg3Dfbcpe2Uo3sYbaXKO7BhYrf9bP/58QcVQ1eSog88aPRneeqgamGj3m3wcDxyYJZlwZZLc
xJeL1L8nKESpQq0HrRwNekqHmHculO1xy0AWByFKW5CK67eNBd8b5h60QgfoSAaS3+bzz6HZUoVo
pbG15f1GyO7rAT5fzwQ4NMkUr0d/FAP+3KMcAsqs0aFpwg/0nr2COoOUY1PDKoLWxbcE5QBUVAjj
7mUHVDY5IUxZfT6oaY3zOZhp4BbfLGkjSDaCEIw0psxtm+IRlc/ZgTaNv3C+k6zfdpyufCIRlOKl
7lLY3lIi4KU79pRDQh9Np3s0dBPvwZJ8LcnZFvEoYDi1q7sFFCPjsEeto75O/UyHT3X+fH1el7Uq
/g7k1meSepa09G47QOkWZ1s99Ht+2ByjoU2tw9no5dPbPBw/1D30GpEpHAkgoIH+bkniy8WXwNlP
EMJLT3CZGLkKRJHeRgAb4x08H4YCT3u7iyo8TK5PeTvM177ktpvOZqwNJhgaUNk4LSu9dWntL8uj
W/eSDXM9AbE+74yzUVAHqqymVJfjyOC3vL4qyr1pIBG2iyCz1ND2fiirJSs/yTapEEfUmhgkW7CS
ZmJ/ZEDLhhX00XjYPWvfx0Qm7CW7eT+Tv7M5KjCgSbmHOg0PhtJPH6v7/qf5AZs9uCHgfICKTPzM
CzJYd7YwLJbBHgzZGouRxa2NdqmN8mS3XqKYeE1w62XmyldmOL9Iqu5dMJRVSwkhY2gAK2AXRoIq
xGtJbX+wrB3+6MFCPTTTqiPRACHqtdAsYos/qlN+75EUzil4aKj34zRFa2uHK6EPSJq/cxPOdkwN
HM2FJQjKeb1zaHizI60bLurj9f16aZbn4LTto5+t8kibMlc66KdtqdbmQsohENUnsvLypWNxPoxw
CusZesZWBYwyrz5a84sO1RdThqS9GG3OBxHO3rqaWWf0wEnmt3aiDTugY2AQtYF2gZFRcA1Vz73t
4w3qLX7twjMLWKD/a8Pj/HeIFz5bRhOETsBqc3YC9vqgeu/Xv9o2EzHKnI8gHMXGdaFo32vOsViP
aW74yC/8/24E4UZnS2XpDemdIzOq0GKo91O6vz7ExXr2+SzEE4amgNfnxD6CHHAPTnqsQp1oadtj
ZQzJ1OuRbt0WwKen2oM66pIJynbkdjDONv68GqSsFCwhz+6cCa6LVaIZTnx9iv8Aifw79/vUDjkb
pVOatB5NxEweLB8cjrZrMHmB8rV/2ORwfsCzAZYSr0ZgfbE+tiYFbsbaJ+xfaOhemu9Z1vtZXzj7
JfiUCrUpbv2uhMUEKOPKg258vz7dS8HkfAzhqZKZqdkPGjJd8Fpvh6RK6H7Y69L27KXdfz6MELPa
Rh9qvcaiOvWbrQKfT+fo+kQua7r8zhpE5RGnzYxuVQDnUxP9UNn+Zr227lqg3kAWYhE+FEzLVX+5
7fECll09F+dn2aBzQ/JKtXRhayLbrIesn8tTt6KUMSvw25MZj17GCvweQ8SeZl7RlUWP2zXfz8Yt
CrxHUGx8DaSXRwV9gXg6/tfzErGnG7dz6C3ExXLiqNwtP01HkXVpJWsnIkztvNf1zEThl5DsvmIR
1RaJYtdFur56tnTCXWazquitDYIJnZT2p/Ijgx9lBkVs1B8rD0WRfPc2ND7oJEYAxVPoMrCEhjJY
38XL7vxXbAtxdp6zslitfkNeDNHa+HAPQ4YRpN9cxae/aABGW8BOkEP9sIJlByQQ7DlOsm7IxeN+
thDCPUdYmdPVwKulgRfCVDu7gcCmZTFjjrbw0N85mnboapm638Uv/Hdh2xULYISupbZAleFoKq2v
Kx/1OAfXT//FUHk2gnAv2VpnkVbDa7Ye8jClP0xbh4+sVM1DNoxwzN28q4Z6AjbINZtIczBcZ/i0
wG0OFHNAkDJFpg0CFmp8HVpA+dzCQUXLYcuCV4syE5Rye1nWfRkG8PfcPbHe1S8p7xo6s2O7NKGR
9285h5EufSCKGjn1Y1uCJQECQTtkwcweO/TanNUC7ZqHrtIGJtMDKwOcduhjU32ty6cha0ENS9bG
uVP7Cio22QqZCCN28kVy18o6HmKhzJ6BMylNdDzMhO6crxA6CD6buT5siKWdQOlowiXEdG9pzB49
nxl2QGmOwlUP1uM6QNfy6zp14PahfYD/PENTNsVqtZoiyWCuHwRPFeIQhami7g7IqR0Tqo/4Nvbz
9XNwuQZ8thmEGDPoDJfTgICtJyApgpdQhVyJtLCMScgCp7n3EjsLm/hf6MBcjC1nQwuxRTOzhXno
78Fcw4j7t/qtihaw8LTHHAo0W6bUTb4LmiaA4d2u/4Z2byiZ/PXj6YllM2bVBjjh2E4AAn93bSfO
UyV0u9bX1CEwtDVgqhdR94cC5wUPgmE18XB6XxQPgB3LkHzry/f12XoI+TjNqnLNB5gPNtzx+TxD
oozewaJ89lU+/ZpgTTlWLl7FbnMPTME9maddqll78MZAGoOb4PXFkW09IUJqej9ndooYvMl4ttUN
bKWuD3CxanM2XSE2oqbXaMYAtIlZHNS2SRYThG2XQxuLxGn1en2wTyUj8Tml/h5NLL+NU2OV/dYt
HoH8D9PHhgbqy+D3DwuI+I9o0YabBNLwWOCfnECN2SOU/XECeAiG0Pae/LAgrLI9J4uQ+zKEkWSx
xXqd6tVVCvV2bMT1nus8VDKZTZRsd4m1FkYnZ9EKZwud5kEPaOVbt9u0p3h8IT4hsDEh0fVFl81K
2ELgcGqD2/0/0r5sN3KcafaJBIjadauldrtc3u0bod3dlqidWqjl6U/I3/nHNZya4mAGaKAvGugs
kcxkMjMyArFlZu0PU78ZEvPpugXpVwmHyJwz3VQ7eHC+NVf1Q3+LMdLADZtwCPLZ69b5TfVy3aTk
o8RHVmfObUnLpj+6WhSmkeMDan3dwhfI68pZ/coLz/K+uRiqsW1ruN7oQDTOAEnEELPfo6mN/jxl
lZdQzXp1yEzv8ii6Ueb8h943vgGMv73Sm1MD8tyx+2UkwHsABWRAiAeRFFMA2cYAfuO5Zxxz8roa
EO23rZ20Oa18CwW4mt1W+nvCoVRvsZehhfxOBnDqm6PrXglSagO6cM2o/1pw5kAaITL5DNNkk+o8
LxzA7Eur7xXDs1gT5g+A0mwq0JoAJ09u47m8qzLjvRnaQ9ZuQFblx3xPoFensGrTQYePQZguK0/M
An9be6yHKbAbKKDXHNP5fRBFvezsSO4fkd/SIrQb0hw7iSHk/tP41PzmTf2drEjskX22boMh6I8m
wCueAZm6lcznv2CD17ZZuNyjghq06dvpmIwvJcfkbQ0kC+h7qtZT7WjaseFNSeODZq/N6pArd461
4/1ng85kMxxm/GwF8/y572CyXh/e8PY/jsnvJHlTtF2dQg84w5OvuR/td0V9V7ANEM3yUnVd1akf
j5+ue5vRY9l/mND4MEgZQi9Q4bZXT6+x/aQh68vJOq8PNp33s7Jh9i+m7DvnQck0vyt+WakbOOXj
YL9TIIpYDNZt8lDMvwlgCMkA/T/DH/VVXR5KgKqzowXyxASTE6lyN9iSGcuLRaaz2C7ye0KwWSc6
QxBYCAG7XwsnMAcAp/ql7R0ZtHDZlGubtqQUZ75ZNEWsKgMOTRNgsvipxYANWMRe27XxXEBMpF2V
nrvLbxc5W3pk+zqACKIsb5GFIKE0CDKpPtUYKLCsHslCPd0SVXJdXoZdfF+XX2+I888cjXaynXlC
bmadzIceOi3pT+YbCioIM6TpxzB7IzfZSlZEXn76teUVrgxL71qTurimM5vuMxMQi/mkqdsxl+yj
bAmFewNcNWDwWuBceg8KdfsAtpJ/kz+BkkCHxKNhqOJThdEZHFYZNqnP7IPBCo9ZyvH6RXHxI85M
aH8+i2pk6nmlYbEgcL7XLbrPZZPmlyFJZyaEGDUkJBsmI7WOuvJhK5gH1VfGrKwnsomql95yUE7C
JYMUdTRcr+iey/y2xnzlqEKnBBLofjUyxNNPRwkbKXHg5fbR2Y9b1ufskKqlAiVDR3WPiuZrO4BX
3qk3f4mz9a8cI0DPJip3cWAGsZR1T7b0QhiYS+Dcxx6pTRv3vwbrtnIBub2+u18p6V984ezzBDd3
NUahLI/PM9blY4EZUr5z184ehSb/uqXlx14zJDw8kpybLl3iSRXT29zYckff5gBK/DcrgmuXLY36
JgY5UzuFxJ1Dam8yW5ZyXn7Pni2a4Ngg7KPJ7Oao6i5MGnPQr0vIZ3Ev9/IfwyvEs4J05wZEkrJJ
joP4ukiiamjdGZ44t+M+i+z1kL39m9UzwD5mqmASFWc35orHvMihS6K3KM0MAEP1HbQgwutWLsd9
qI/9fzPibIVGsqaqbdTdi2c7CcZknQGqAyjmzzk0f7g3Y1jOHiQGoPIkq3ZeBkGdmRY6C0qmqlPP
Gv1o3fAAxCMhpvrTwMEbjIemX57Gm2FTyCBwS4j869H//l4hhHLVQPdmjnHPYb4imR47QE+jV1UN
qfoyNmGCB3i5idKnFtQh15f68pH5tixE1rGZ1UEdl5uu0G/6NL6FUsd1C3/jC98mlp9wFh8LU8lN
t4jMI0tOo/LZam3Y6SuXQDM9iT3Wgb0Sito6SMDGEaVs5zSW7LOatLUKne/RkKA0pD9HiJnahHcT
hPRANgOcXc3XLeQdXc1TXosvONi0qptnlLnkmfbl+Pa9DkIgtXNHAacQljpFWdOMIdqNwSae/ytc
yNkBFsOo5dDKrRJ+bN1bzdX9OrqL41ZybC4nu2dWhDDatqzomYtV/BK29jHsv9e2/6OWlbmk7IgK
sRTY0AI64zCltf0RovDE/Xfz6t9f4wjYyzjtZgKWXA2pe/9c3y0d06Wky58XYK8ivelkQcYRgkwH
4vWJ4NWFZu2id9qCm81LgLZU/HY1+8kmD0GSVn1IHFGykI4QZWKq5pnBkW2mW2vXPAI4slm+ssDT
NqgCKFv7rexNtISPK4HNEcLLrNg6GAaWBCU0e+Y1WyhGrBmkpfeWEQ7Ug/K5FM8j+8zl38/iTWvU
vLJGbCbHFGic80Mv45KUWRBCiAJco9phruXYxNohtvzOKiStv8sVpbMTKQSLmmmZMWr4iC4AXO6W
lx4HB7vlmbvuNgv6TbKTudnlPsOZSSFwTHHRacSNtaP7YP40V2SzjIFGObR3/wnZi2wNhQCiQ3Aj
z1NkEllvBVrOQmpVwfUD/zfPhj8iriNEjqrAlOkImCvcbAjnIA9aKG2eCIG8Ofet1/SW+J3fPQ0v
+a7fKL+i2bv+Ay4jjr+XVJzimkqncqCtph8JS3y3XVtxB+wj4LnAtOnxoaAHsCKHkwYNa/NtjtLQ
SDNJvitZZ3HGy+xc0A7r6N7m8X3rFuD+sGUXvMyEEFdy01JTSLIsWqrm6yJX3LwYXhNW2xlS2LWf
P8kqD3/zJvljY8URlW7mUNsxY77M3q4X4YV4y7YpbMnEryV3trt8+lksSeOC5maF+FVFoTXMN2Wz
nlMZcFS2fkI4mZzSctmSGAzOFFj0ddL6jeQgykyI4YTPDXGWOzTdKiOYSA+Lf7tgF7CQIOQvUEn7
BwnP4l5Xgr/YP+/40PIWU3M4F/ldueIbfV3fdlLEnyyjc4VQYmSVkapZbKEZrK9GGgz9HRr26d2c
hEnjFfZu7IASKJR1lGgPrfncg8TcnFdm/Pv6Ksu+Vwg32WBMSdNjH21ll4I5dkQHx+gxhzZ5Ub6t
S+hnKBKTkgiDAs+fD+gQGeBorwpUiCHdvWQSdDfuFWysuwbTTuLJsvnloPz9nhpiPcmaonTszZQf
Nd6tVYNuEsBPRjLfpJakNrbs2jVLYlTJ0mhIB7heNG0TNf7ZqfxhIC+6sm2c1wjsm9c372JOpuGC
04ju6PhbSFVchU5KQvHmdG4wLprh7bVZXp0dNIW7EvNH9dplGPaVXruXQsy5XSHElNDrjE3a/4+4
ZbCwjRq4BPgepLto+6H9YP0DjN7Fy/7cqhBzityxYjvH6o4p3TWFEhbz2gJXZUWj0Ik2NvjPbdSz
1JptazQm7f7tPy63EJFsII76srHNY65aXhptKYRJOcXEKur4DgfYw/rQ0WNQOwxMJu+JBbJis9pp
GnpII5VtgmwPhNTHoKPe6305HTVQK+ULyhvs/gl5lXzzcmTFI32+6EKg0urEBBoU5ewmqJ7VsAx4
57GfuLn2KoTTzEeJuUtB/9ycEI+SJNISfYHRLyxEaxM0pGAfhbDOwtLjqtsIrPsc4ML/tpiaGJJG
EL60eYvFZP1hbl4Yec5Y9y+ymu9Pg4z7n8MeY01bIO8CEzWCq5PtC12WN10K5ucWhPCT5NNM7Nww
j213XxA05cz8hZivoxpBjuOU9uqa61zyVfpyzv7+gGgi0KYviD3apUOOhg058w5VQ65+9NqAWDAU
8R3oVnWvN+wcra/5zXXym3as32cjfixcZUW1bpdU7TqFioA6uetxAo1wH2G2WYXWm9ncJJD7qkz3
Rc2TJwiBBuOYAvvPj1FCoBtoW29G1p+6RD3NDnAnneFBEg/g+W1ckiCF6M714yn7ViEC0cpkMeVg
OCjSKGzVnWXjAmPpIn+0odAXuW5NEvA0EWQzNCroF+mEwTG/3HZb5oPDZ70wS0IS7/hfXUCIJ5Zt
Emqn1XQEVadnDW9qa4LzXPa4lq2gEE4QKWeX9hzAsFea4qvsFQ3pk5p6uDhWAA6HYwjlnX8w1yhd
TCGy9E1WMeaAoAiyu8HyqMd1NSDpGAISqptW1hm42GI5c0axsM10cNU6qokvXUXrccuBsKgjb6kl
YM5F+5ndgXF/k5zS3wOERCXF2UsZz7ltIdTkoLaaYsyoHsHXDbnqd6cfV5pV3HfV0/Ujej1c423/
55gGHIUGmF3GjzwxQMyr+UYkEy+/WFY4/xghyYGOJgqPZodxLpQV6l9kBZzkrv7AeADxMZuHqpMM
5yk1KeQ3ZCri1Cp79O6KqgmKtA6KOQkK2/bQqu8Z3bqVu+7dU6edCKYFyAQJwUemysZMLl/xpm7a
+IPkQthGkpMaFzu+3FWDyHX8zEnAA7i+voUyI8IW5rOObAYtkqNCD5mON4hj+rq0gr38L3+9Jb4/
RdhEq2hZGqXQUNf4R1H32wQk8j24rdN21dfQmONgjwdYB2SsP0mWQF5aymwk+wXCnuqNOXZk6Tsu
hZV4jwK6sx4cPweBNoZxl+qKCgG1IogfAWF7VgsfnNYBgOGS+/JyAPxeCOEKmbOpBBsKrpB8YitQ
o3jogUPQPttBSVNxbUnnQLa5QsaKKQ2epimqSdoEFb+I+f0isDVKe4cyO8LlwXIUTa2IAHc1bRYy
BNL6mG9B7Y/e6Wtoo5pf9TjZWl4Oc99rKVwmFW+AH6CAAfGFXIR0EALJgiayg1hWlrucWX1bEi6P
bkqhVpYBcAut8Gc0h1ZRBXwKdI7qHprFXfvDAi/y0GSS6/JyeP3DrNhTtKCMYzQNzmwCBS0VfIqJ
6W6uu//fxLpvG0KQqclkN1G3+EXjIbaCHuZxgeYsM6QtxcCGPf+DfFuyc184vrMaVaRXZhIXuKBs
B9pwDIB+tuPOp3TfLi6gbuKK0Gxn+evP95NBIfxspbN1VFuoxBHPzT6uL99Fdz4zIDhYb1k5UMRA
HutFGzTOu2pPntmf+qjzOirZKtnHCE6mctt0zRRjV9TkUOjh3hAF/+1rBIeKSGkNYH+wjm2b+wl0
uhs19+u69Lkx3IJYV2Lu8tk7Wz3BrdQuzg2XtmB4zqBzY+UQBlTCkZFDTR/zMvJAUufZ5DBUb/bc
BPb8mmY3NSWSkHyR8Ev7/hm2uLBtQ0FOn2L6LwIlG6331O2e1bQstwrnrVcV7ZPe9lur1H/UvLtj
dcj0JPfLkmwGkCSpfYIOeAk+pHlFTPdh1FJvyiA5Or0RmgS1agOFRcEM2QCSWlSPHSleptZdzYb+
VrSF5Y9ptbGn7iXPRtdT08j2rDqWHJ6LEfrsG4Wt7fq253k/oWnu3BpDvsZ8GxRlcslSXs6yz8wI
O9rw2KyQpkAkL3DxLagXJKsa6xWwbR5CsEf2avlS3ftLYvFtUGyDZqBp1RtQBh7zLgl7FkVBU9jQ
tWmj0ushXOpRPBKrNEUlda5cL5rALjIO0753GmDzMdyngi5U/2xGHjR95BVxt0qoEYyK5vX2S83A
Oo6UltfgTaU/HWP0de1hnt4yp70p7Ns+Tzyt2po9yqTP9YjH62A0fml+kCq7Y6od+zM42HzG7fvE
UEH7VExrWuZonhYMRKlmM3jXPfhySfBbLlfUJc4itRns0kpO/a7GRQyaEaBBnADroADJ43jWSt1z
aTtlOT1/3YU/RHpFYWK3BSGe5RAMK5uql9d067QDZCS7my4/Dvbkd+xoQZ/ZqyrH5wkw9NkbBxNZ
19iuH6V12FXaI41Nn8lINi5e3GfLIcRn8LBWpAcu5zi4d9UAdVyUf3Pe3WrqXcWADta8iRnPkj24
mGqeGRXiSWwrU1Pm2IM2XEZj6c4ArBeSEMq6WLV47Ulc+2LP8EwiWRd8O50KLG6EsG0mPWhn7UPH
kMhTl/5wut08/6T6T9vsf7Yc+iVGvtUysD+ir+459MECLWEEwjmzBR96+tGa/DdGtiQ/8PLF9X06
hKBA7RhD/z1uYcpnD9MantZtJUsuOYCG0FNotdHFvCWWvANCZjyMQXMHBg5fabHsoKND/372nRUk
126nWOZyMttCBhWXFQDjSQlm1mYFNUiajF4P9niGaEArJPg185T2UyvuZgMKeHeDrmwg8jOXLJz7
p4plB+4kq+vrITn2ogjEaDXuTGsVK052Do29oVJPoH+4L8CIMhYW6DeaGxXzO9etyhZCfOSNeAIT
Df1xauMNVZ6i7hHdLSvCjETzyIbP69Ykp8pY/v0sh2xtDMX0Wmcfk7lBqC/CdpJRxF6+NP84uKIm
RK51iKdgEEQvHJyCzY601RoKv//tO6w/f4fR56YSW1g1kymBAswcMsnrFmSfIcQj0yEGWI3wGVWH
YTHzRWVQjB/frhtZ/pMrV4CoAKG0ajKbGLo8TlbsF9PRyK1AqYttTMawtmSIsYtNxLOYJ+o98CEz
1K7nQN7SRSETPHt5CTrdCYKczxyP3CLaFEqugIlyNfBmpSY3jSIjL5Osq6jZgKnDrLYsbh+bGcNw
C6PmwU1+X1/WiyQZZx9qCk41jKbhTq6ZnCZc6Evpy/LZwtdyX9xog2el4f8EDEbQ+/rLIJp1M76B
ljk+yl7bsq8V/I0Zs6tbGU5RYeXBDA6ZrF65VFbzuoiTOP/e5WecufUAXFs5cFwWC+eOvu+g/sPD
RROCSYqkkvghyhhw22UsapGzuMkULINd1SiJULIVE/xuokphgo3chqZHcxi6OFCjHPLguiSAyMws
YflsxUg5mczMcPel+sHSkHJCm7okssxStlzCJc7YVKUmQ5ia8zSIajsoekmxSlsi3ZUQYomXuBUb
qTlhR2z9E+SdITjlqjDDQBZ45G+7NtFWeQxSQMie7pXR1lZsql/1iYVupnl1XwZQ1f2ZDaUWTm69
Kgf1M4GUbFLhDs4WmG4xokvaVaC8LdLV5ELfZ+Yv171VskhixbbLVfBUuVgkUIiAjmoAjbPEgiTM
WkvuebbZWmJNZqGBSrbtdWivQtwS3b22x2vUykLStbLEalnza3sihJ/SQozLDDs5ZXhLYd79Vsum
tRMD+6k/8FkLcLwR3rNVEivr62spOw1ivBmphgo4cpgKQnEYTMh8Ra9CAzmTVtHH67Yk+ZJYJyrd
qo6mFimcVuyrChgCNvllve8oGLJQlm7su0qTNTYkbmst33+2k2pfZGSwTes4cZCl6sUKfLK3OY71
9U+THcnlQJ2Ziaha8lbHkWziwu+IDfh2eN2CLGRbQgCKpnHUJkgWnwpT9cms7oh2RxQaWuRgGVu1
aQM7cddaIsPUSfJNcbKDQCHcMSPkGnYPcVJlulVicH/QOkhiPMDHrWNK6rEXeWXOLiexINtWYHEq
Vcz7zD0qRb0dJsVnSapA5S/MHrzGfK3A3U6yB6OOvZjxT6q/1CWGkA08RCjkBwsTlAxpkDrWI4V0
c1DHseQ3/k1R7Y+kVdTc4AA7gdf7q9GBF4g1BN02X4Gy3qNAht8m99mdnHRKcpbFei6xnDk1IFR6
nIo9VR6SSPGYtBNoLLHmSiwSVTZaPQcMrleSU2X0P6z2J2nGcOjBjT6Xuzwy3siQBl1avy/DCtw5
WXz4ZE13qKL2bjSaNzNiwciUz7gEL0Nk0Jtq4iG01zcdaNy8koFpX68+rAbMhKa2Lbv2lxv9LksH
+uyQdWTgbJ2N3wWNyr0JLIXXTKy4qW22IZnLvE4HrzsdmoXVEJhZZV7189z43E0k3nbRn23LwaCl
ZViqiMPXGk4diGMABQVEDnHDqZVJG18MvGcWhCumGHJXcyIggKEEfRiosrbB6pwrrW8PleTFeNmh
zmwJ1wu0x6I8mnQ84qBYfd89xqDLCZwtKqhQVZ/Xs68CxgFhn9gHKRtwrJjX9rD/klTw4vE9+xXi
VePE4PqJAM2ZcsxBNjs1/zE3kuyGXGQP+mb0A97+z5E4QdzoWQk9zVg1XzkHMw7NGuNGydBxreru
rqqqddSM94lep1szNjTo0lV+Zhe9x0ztfjLag1mkm2GKiUd4/tsZK6yPrQ3+HGUfTlY0ELqJ4Xkz
G9dqp6RrkLv6SpSCV2hFR4bSEJTKUdsOsp5ANZ63T7TM/C6hoWnX76Pe/ipa64cLtG3uDm+Vzupt
2aJxyIzy3a6mPTXcW9KUQau5noLpVRVUkay/I1Yf5BhxR8blpS39RRPH79T2rYjse5XHILvKD4oO
/FZU/4gt0NJEbwl5g+Rc2BZqAMGBHaPTeq4PdNxP/LNwSzzidmWx1vV9NuwjAy1L5aeSPpvl3Zzt
p/lVzY7quE6mUwTVCnSuu1WVHXXyqPNDhSJ7P7srkCXgwbey0NVSuwfa58GQ2XdsYWiYMwzT1z4f
HY9P6PG6BwWqZV1erprhQZkeB/aYKXunu9Grh46rnoVcujQAULEcf8JaGTdWs25A89CkAcdUH2So
NOXdakvPpClZoREqC+kXA9/3+RQB8Umi8BiyTSB8AXWgEbanpT9nvrvrajV9pDsZYFbiDqIACmR0
KWbsoMnNdPux6U6ks97rTPbSk1kRXL+fFG00Fo6TYkzfOAvbmDwyR4ahupgvny2d6NomL0ed8YUq
SfusNW8+aOpmup2BJJ9WzRymM/hoQ1zEkBmRvZgvFynOjC9LcJZ7VagEW0oOwXa7H9eROvtplKAm
GVTtk1F3YU3A/QAH6bm5KulLROBXmImXxNiLWPPzuCMkmpRGapS4YH5VNiCW3dWPWet1GItOwSQ/
rBp7b/qLsrvs6yXXiAilp1puTk7s2MeqxbwteBOZAsmS6ANUTf71BFQaWYUElOnc4pai6Mcp1fbE
HNiqg84aY9XeRIhcWjKtfT/Wa21YmdpRVZ5S4IR7EK8kVPfieD+x0qMUlPOt4msdxfMZSrOt9tLR
Vw0OPk1G2BvP0cAkji1zAfFN3etqwjIDCjz23tD7BxUPgF5Gu3ORrvN7/4kIbi1RJMWTEYPdVQf+
vAGimwHAYe9uW23SqLpp2/lUoK9aIcwmtgfs2LNp6NBps99rzBWOb5b5E08TsDnH3gyRh+t7Jzmd
RITFltWUgjsbdy+aJboPabyY7SFhCV1yHuZjYFoea7d45q5AbhNet309lSKijkMBGAKerQsWB9Uf
XJB+gQTjuglJCCAiPJY4I3FHDpR6G8YU8uDDTbxbKnYZB8CohuSezBmuux1RhYBXjcOY21WKInyX
QYij9DTnkw2jN7uyxods+YTolvBSmXiXsmNGnPXs+JHrSkoA1/0Db/0/x0+76xTLxEgVuCbDxKr8
FMRKGt4Wkj2SLZnwRKaJYVVK7Cx3hHMCQXle+PFtt4XyXaCEbZBHDzqG7qhUDPwiZ8C5ZwpxC12x
yFUs5PJN4Kyn0PDnOjCVL836A8jxg/E9IxCUxJzTfzz6IhcXmNSbuokoO4IpCpJSZN9aUs+WnA+R
jMutMGBnlxkDcHMIkZxhVnHeGGjETQFYGNxsr86HRs49KTOr/fnQcCOfE6s2llag6tMNaM1Kb/xQ
vkZTYr96aH7rMi+XmRRSmYqPICPWsZqFXTVe2SmeG8nooyW+IFI19UrEJzWdcJ1mL135aLr7ue8l
nnC5k/xHwkI0waX1sUnVeO6g1xlAhJSCP8zrtu3tsNY/+PF/gSvCoNiC66tWSmDd0w+JL8qWUnB5
N4kMYna4DoCu/8z2EBzzWWCvwUgFplIMEV83J7MmeH60lJH5iBzUMdKdDWB2PtxftyC7fTXBx41q
0tPWBlljhGEtD9SNa96Ye8YeTPa71J5I8rC04vUeKz2zdaWhrpSASiaHwmyFEYqHGByxRXScXJl/
yg6UkHxEGFZTqYYsP5n0IFXGgILQqXdrSQy/DAn6PlMimTbGn3TuVnQh007vauDfFzHRAQKi/4QO
UmpNaMYbE4vmeUC+362sHdtVPoqe3gy9pMjLpfPnkotD5NMuMe+e9LlhH9UiRkAzX2w4TGbybaRJ
6vDLKflL6etsEYUIY2dxXo0uXhJucTSb0mfR3dAoXuF0+0GFuJvxfv3YSg6HCOgh7YjCmLnUZYok
mLqdjvzdaiXjkrLk6AuYd/Y+yhu9nnuDsS8OC6Lelm//o7GAHpK6gVSefNDrYqH/bB2F8GKYjetm
DnLhBVaodY8K8C/TvK1Jsq67/MQyN0AFYXV9MWX3vC6EmTY2WasqyJT+TxybQUWxKb1qDbU4PD7L
EyUeCMAwOFiVngwjJ/tmIQJRu+5dVpsOqgfxpoXiZhcaK20jqxpIYumXZMzZZhZ5XyjJhHgSRy+q
Fa0Al5aU6S6Xtr93T0T59APrTNDLW0euTN4cv9etct+aFsYF3tP4oel3g3nk/Y6Nzyi7ujaaAaWM
Qv8ywO7sNwgBhhNXqaOlVqi+Q8waKELjk+7JRgmTF5qEKtjmHxsfymUvkjMk8UgR0pN1DRAcuuYe
ycO4ioGrNPxFRexrbnry2WGEhNhe/pyQrrkQeVCrVJNihgbOMjeheJZPPpaQCtzrItNa+4MnywEu
fqmj6vgY3TEMEdqR5y0fDA2Fg4i/T9pNxw3UTsZQsp4Xj+u3FRG8kfI5tcFutDzMpnB6JxnS7mVw
mvjJnq34CHVr2dNM8mGmcHRadS4dbiHbyJqfWuOu86K+1WREZBe9/ey7hPQ3ZcQaAPex//B2c03C
Zi3z9otsSqAI/L9dEnEpNAVlTTfh7ZJZqOkabb5vM5Ct2i8mBGsdru+GaJcYDyPds96SBYJlpf5y
HZ4ZXzb3LNZgXilPgNpmUO3TVmXW/FDSIhwizGgpOwrmKMtW12joeCnvw3HispRmOfPXzC8bfWbe
UXLXacoK9JHKSjV2trUh/QtQKx4dTH+Oe1+Ph61tn5TqNsrKG2UiksLRZa88WwDhHpsrw6j1nht4
snYH8I7xx0Vmg/rZ1nilvwwDQsaya0TmMMIl1jTEraq4R488i0J1enWk5Dcy/xAvKs1WzC8Bcb5Q
M9/n1V5LJcSfl/PDs4Vb3Ods60auxKar4hnVRmQPlTuovM+HSE39iQ9P2YCOgz6HUf2cJztX2emk
ljyxLgPWv3+ACHKZHZJmnRXVx7lW0EIYVqhOA5H+MGT8hzrtLP6U291rZI/71By8PvsoNBDcTT5x
oyBqHhPH3M6Kte71FPwV8S084abqMSYRhVMDneUOwRn6xRXXN8P44Lh3MViYFcXw2ES27lDsk/bO
zfmmGO0VgIGQB6oBVFGgsXYwMPwTlVDnBuEdxKNndGBSqVDexT2GXoChOqbrmo6wx0XVzXGrouZW
ZqmfQOFmMjBlZEtuy4tB8MyKuMs6NQxlGhZ6n/FQf9G4LG1vGfL6sht+2xFbeuAmK+q6yNE43OmV
x48oIfrK84xLBK9k8I26gUzhWGpSuETySJudSNFrPJA1v/V6ZD+pZ6RrF6KYBjJm2u0TVK58yXW5
ePdfQt7ZlwrXSu4mo5ok1D3Wr9mztovWfFuvGFiptK3JA4DodvyGHvvNLGmbXow6Z3aF9GNItKbl
I9KenmziehEwf73+ZTIDwlXiFOnUDXwE3VuDB4f2lOoyJW6ZBeG2yPVoiDOH1MemYl6ibl1dhs27
+A49WyThNjCcaTa6ZvmG7r5ES1cd79zmZtCf/sVSnYUu4egBw88mrQWUiAEQULCtnTaSY/b1rvzL
MTszIRyzJThTTU/YUU+H+wL5UZtgLErdlMmdzdL9FD/p5d3gGhuWjltXUf2KnCrlMYlAr39SLBrE
3a5tRkgf7Yb8RFRoJbOfUWJCpS9H8wkkStEpZ5nH1JVTN56L5vHwuyOqr2qd5HV7cVPOPkU4uaU2
6i50R50jZzccNcjJRGmwR+2fykSfLteYzkwJZ5jFRMmirAOEHFQ8nbNRJ884ldB1aNdkoc/Giy/y
Oh8vpeFXtZLLgV4M6mf2hROeQbyyM0qkBkr8w80G0ID8sGZDcjYuutGZEeGQo7XOVWIh5bE4Dbvk
jbAuuH6+L/eizkwIKY5S6/Wii7H0ojSUH+dDdyxuyLp+JlAST3b2bqFUkqkZXLyrzowKN6JLi2GK
6tY+UovsiZ16M2QP8wTF3bT7WUMzwLHbTa1JUmjZlgk3pKMoKScmfJkmw6Yc72hiBdDFkXFCLof8
ij+LgDnKFNanEIo99vMNsSy/UX+qc6eFFV4Hbv1cW3FgQRCbfOiqtprJqAbqTFaSbZWcHBERV1v1
rJcDggr6Ozu8R27waA6yA9ktDyM3qAMmST9kBoUoFhda6rjZAqDQ1CDW19Mw/tdvEqJLnM3RkFkY
Bo4/8+3orlEqf3Awku4B5IZRp8orAJb2R9lNczn9+D6t9vLpZ/lzykwlbfKlapwkmzQz/aJwNw4G
LdpC8+tCdSmGJaOgbU5uPv+ATlSyn9XK8vUK0k/6LLm8L7OsnP0cIfJoCUPFyXFr9Jh40N5TPEK9
GFhHTH0d630DLcppiz5ovIpf/tX8wJlpIR5BVmMqO4YyhTpAL8fGuKn9Hx8r4mByzfIpL+cMwsAn
a51t2FP0CJ6zNTBxYXyUicUvv/eaqwpxaKxToyoWYCGW8tBYW/QrgEbJJDFWZkWIO1BSSTvNjp1j
X/+addev4zeDvY1JFl53elkmIQ4Gu51DuYoG5DGrEoA7ITNZ/p7mldP+gLqLgbJvO6IfSax9XfsQ
xdxEjheNGvCjt7N6aw2rziluGDStxg87N9f2cMcmy3eY6cXW5PWnJGCvCiUg8OzVLujMu0JrPMd5
i5TH6x8iWTAR7znQJC6tDv2jOlWPRuzcuWT+NYzPlGbr65YkUUvkWubOQGrNxgWr8t7HnI8y2JLH
ryx6iNzKjPQJShdOjV6QBjAEtIvAM7HX3hrIxjqraQMZQMwuXf+syxjTb0d1hJDVkZlxjIroR8fZ
p+MmT4fAHKkHOcT6wdQMtDGHF1IDE2XeV+rgZ0b0MbTae1s2oRl3R7NEW7BVNhqUF+JhQs+F4Z1c
Qfnp3/zOsyxeyD7+H2nftSU3riz7RVyLoAVf6auqu6u9zAuXLD1B777+BHvfO12CSsTemmfNdBbA
zEAikRlBG6bOI8VDmbTooaQxd+6eSILeRjANt/nsUNSboQrmypDdRQ9V1X+aSNhr3WGNI1tXPsyY
y1rS4TTGIFZrjPsCl/j9nyjyEA5tU0OOi6nDdXcAA4VlxY4yixKG7WjcQSHKoeoQp5WxLvVGwBqH
2svW6KhhbL1+ZGexkKJoPdyO11Ur6a28GOe+A4Nj/0yYIKREVVK+3EEiSCPkM04Gy0BFpS68OYo/
zNby2EZxICPZW+bJieQe7aj0pU9MgU9df6248H0ObvOl05OW4XyEX991XhQst9Pd9qiuuWB3WVyt
sv/1dYCvikhDpGdK1oAI3Pw6tT+aFu/KvYhO8XrT3/vS+KbYEbXdScYEP3oVZtXZAvoRI2CB6ZHA
OJPgx/CDbqOS+UsOTnBocYaT5CSgqD+3D+VZcvXDX8TGe/Ty9XCaddrAMtzBFXTKF/1XkopaWa+O
Yl1Y4HAMnGOGplFUfnSjxJK/5hE9LPWnzLifKDIQ3PshLjutonvs9dvlhV0u6lmer+Zs4VyYfaP6
KWGqfXvvQltG/1M9gsfuDnN5K9ol3RgsT5UjmvK5XrK9sM9FabmOcdKpKObBh8GBGBY+BusKpHjm
cXmWQ5G9Lc/5DYEuzHF5EAFdlrVUmLDLiAsFKmeO8kAHGaLVmCDRMIPaEuqNbyvYM8lFKXhBK2NI
4Dsa/nrQlegGi46K5RDkspum+iyHpAqgpZmFSijqgRHtL1+RbvS4I4Oq1+dakp/nuAiMkQZSekiX
B2Nu3Bpyh1NqeVQe/Ch1mSpqBL/eBvC+479NTVq6lkkyHGxyjMTRsGx2q90boGaUgv7uv3i72i5H
O/vND1GueKdOlBr7vXWmyUhEhh+JC4H3o+FrX8XHzPb59sxtP+fizqRBJNhcKxQAmelaLUNzw+rU
KnrR0tJLoy/pNLuxEfv7ePQmGL9nlYOLbRwLqbZsnnuoX+XIIMABU31DoyMIi6oXQ7uT1UL1aF+9
9rEB/VjdIeh63pq1m/RTHiHfILexOThG9ESl2SmaZx0DHmXa+TILyIwW1ilCpTsDqcbyWKWPmfpR
JyIdcEEw8oOZOivmSO/A05/rvR9bH/N0cEb1xyARt+2ZU+DhZn/brqbbF77I5R+RWTZDrQBsovXQ
9aptomJGKkcWcfVez0ovDHGoplAtTk0Jo4RyoAXgR6DH4jm9syBRirbTPFiP1O4O6XP0FD/3X+h/
0QojDDsO6EZZZlmVYsB2mUq01b525ktjQTV+AhXb6jX509jFjp7/VI3KzWbd10dZsNlX86+LPeBw
D7NEliWnONHMCI1hqy8vImZCgQW+/qQqnU5UyazxORdvpSe6WII1XE/x3hfBV5fMMs+LSDJwLNtb
g0Rnx0flIPuqVwVNuO+cQltcYUnv0C7f1+jP3BqJ6jeBAg3dbey/GOm83rR0sS4OtSpmklhDJwYO
JcgA5I/ycIM+QX/LxzPdb270Y5x6IwS17cSjgk293oh6YZwDr0ynCnQCyy25636SxV+8TWso/ZE9
tR8wyXqwHsxj8kXx24fclTJb+r6/0SK34VIelAyGBJfh+kzLyC/L1U5MRfA8sP2JHXg2OaDByGGN
SjNO3TwxDtPypFRDMCzu/jquX7gv9pFDmaUv2DhNeD6bnPbGOKounuxiW3LwQnxQvXq2xaedIjju
TA5X4qYuIn1zHEiFueZH4yeo8SsHHEz37VtTzSYgNY92/V3zlAbJZBNQF2+X9BB9m1/XL1pYOaLG
ZtH35IGG9a3VDjjwVSsPkuIBdB+C41a003y9ydRS3cTlHYooTlPicuVMpUvcLVGenVG+RXMI5krD
RHApEBxXfHWolaHUEbd4sYjXQyNjitkwbVWDVGMraAgVGeKQZ2jWSZpkRAREx2zMS5+y9GD0uFPJ
grgQXTf4GlHeJOms6AiMtwduiFsHPbXnk+F2fvxc3ZWfYmiTmp+0W+aZqBoJkEcQlnyxSFqiJp/1
LRdtvpVVj9PwZKYihdvrD03vYUk5fJmUTCkkGSFCLLugYYohxLdhkzjYNBsxlti+yXf8F+NBgkjg
6ys62C2W3EIkLK3llF1tV6bgA4p2kIOcXNakwSJbtpuH0aSGgxkmeILcBzbBMn7Tz1FHlsVbtIGF
KJySAsIAX/YtCJZhcZCRrfkKPmY4Aq1A8WngKmaiUWUQlPj312Hws3kZKabWMhFW0+LQcgylWdSs
th+4Bj9fZ0qYYNQZcqxuQR8QaiPSN9rHoVq/7O/X9VLTPz5t/DZN19XQZYGOIwBQPnZf0rBCe2rp
RH4Hzev6sQjFhaa3i9rvh6gmox9XVU3o4Px6s1oHTL5no1yfiwGjs6plONKw6ijlaYDbergt6Gcd
Y46S9mwl39eE2H15HNvPjdl663QzW4eohoIEcStccNTmewVadza/NtGLVIeZirR36RytQ2dPVwRt
+jGhpWdp1JGLwTNRSzJrTG5IXTDIo6NWP9IG/J/S47w0Qa2nbl1+aORHda7sqf0wLaOTW5A4108r
pvoXw3Iz5tXVYLP+0OIFqdPvZ2ly80IJFyvxl+U0oRssf5wHS1Bjve5z75vGQflkkgQuAQhIrcGT
wU05WaLxsj/cLd5tcMkjWTBBuiYyOhLOGLouVn/rVd6O+TK/sfCMnvt/V7Z5t7it+uKSnUrTTJcF
FhfS/ET3YDMkntE/qkZxMkowGLPI3nd40TZyGJ7KSd8UZN2eS1JvyV9ZI3v7Fq4nUu9L2kL7ckl5
FvcrxQDdTI3T3K+BzNLzQjF5Jat3/YyjvgPhztin7r5d0co4BCcdSuKEYStjJQvAK+WDmHDfwh/A
4n1pXI44EOieFdnwBhabmqhd+GtYNnYdkmD9icw0iL+aokn4P9y5361ymK710iyrE+YwiIreYKUN
x/VrqphHLTqm2nBKMEQwzeRh1js7jdfThOlwVhFHNZIAbE2Brt50TH5Q2y53aKLcmG2Jgh3+o/3N
uU75Z/3zM/mJqRyKGpC+W7Z6GHRz0MwD2W+38GNUjHIo8Nr5rYWx1BFKKagLPBQPy4fxtvzebmmR
4DtdPwTffwmHrxhw6he5hiew9MBq9TluXspO/bi/3s2ddkCcn6JaV4tYaVu8DaIdE1IBoT8NmFYe
Ohp2ORGkJ9dbBi52l4OmYYm1PJYAf1uzFA7Dn6bm5HXQBRtHkmGzZ/I6RQGURXCzFdceBbHFD1at
Ua3mwKntJtLZUXsoa8Fu/uEi8v7NOFxac3CNmwNwafbLL6A/6A8kHMM6DHKIHTOw1P+detbFjnI4
1bEcSmTlhhfJ8JhGp7qobWOevu27yR+KH+8L42BpVpU8HXsklsVNe1DDTZs+PZibDKQrbOwVOT6H
TzFecpi8dYWOUO9Ru4OluA1UClOn96oiXF/lm7WDxt3flavel8gBlJFoA222naQYEdX6ADw9osmB
7XTfiTZ+hipqSh00NXDArWPGVFz06eXeJtYh+9Jwo4VCMZ0tnvYMchhiGIM8KRE6lTY27CnY0oDW
iwM9yMIWzXTxh303+UPp6J895AelaCtlipxggclh/Qj/z9H/HtIABeOnBf23vubqhSv7srt+rg1/
0wnWHvd/giDG33jMLs7tJcNcsTUjAisVouzW66w97Bu4zrj3HnE897GVdIQg+URHm/Kjrqq7OntG
fV4lUFBo0PQUV3eGdmMilRXYFYQFT4jcqMvC2Iy9BVmI7OQsMDA1NZcYm0K1urbjZ+s4v1TO313K
3z8pBzBDxWY2yNhQ9B440AdyI/RwRKLJKRFyahzA1LFisVXB6jpv8trUa59rfw4bt7sBdV9y6p7A
r+sIdlQUHRzQJCQi0VK8zbuXKTTpQdV3Z95BgAAsCT3qjkftr2g7LnyHw5ioVRVWVYA2MlmuPtyD
u0+QNQj8nx+tq7p6kQcCCyDL89ThZ5/OAgt/eLP8xyP4Ubq80wzMuU01Djni457mY+isOo0YvFC9
1GeizyRa0QaqFxGdr2lJxwGeMRkfR1a4WSOiOtlceAcl+fYBRucsp6yzzln3MZJBqAYmvMkq3dFI
g32X27x4z9K21ou1LEqD6lOEJLhcdXThdUewgfdU9tO0cGNaCrDwD88I71+KS0fmzOr7yULsovk2
voVa6pbK0tqG6pUTDXi6SAy7uttaB8Sl6N/hir5NGmkbV6Kq8K+HSjeaVE1RHTWH3pmy5bu6eGpB
Z/t/3dFfzXDwlMhzNhTb1XMe+p/THJrq7cz0LzMI5UrR8b2dlr9+vV9tcRilNeCpjYbmPw2vmlO5
8THyR2/z+kxQW74SZL/a4rCJJHVV0wVTllvjUPYx9SL32/AxuZNdJYw7ARL+HmK/GuNgSTN0kM5p
eKnoKHTgoi/Jctj/SlcSg18s8G+BaKHTST3BE0GAeAfdt2WxZxfcCWAbtHNn8MEH96VzSSD7SP4V
O4rt//069esv4FKhWRtXJrd9fZZk1zICaVpP+SJsoRPsJE/GWtdDnhkNCnFvuevgzDcEpJrbu90A
ESUUX8Q3AJHJ7ZS7wJRG6eM62+6Jcyu/zNVhKLrn/a8nsrD9+4UFC6VFmqwdmlTUyqfL/WD24b6F
K0X5X78Oh1Q6uCnjwWq3h9zBa+7AKVycjXvMa+X24G6ZouTiMDZq4ZvDlSePXy1zAIIRkFXCfQMH
ZsTu1AIklou7trj3EwjqZV7fSmHV9V5upQ+1GsRK6q4ZBn2Gh6V70KCQXKNvto8fVRFn6e9Hxa+/
iwObuNW6XtmuI8XEzqZ1GqFXNJetazGC/gDRaKwwQDm8mZKI1AQDleem1Y+yyr5J8mtPj4x1N4Uk
ub3xsSSTnVcW+rAg/KlX9moeS5CQtllvs/Rxyk9WZ95ZSxwwdBMI3GM743eQ1+QAapCaiLS1VJ+t
KgNT4JOV3iclteXpoKbwj7kLl16xZ0q8IctRXioMQd1WcJrxL4zGbEbgOcTX0NL6hUJIKpaeCpHI
nMgIB1FRpCuTLCHOpOmDWcu3BYTMitHy/t1m/tZrbhQtBHmBxbOf9Z7iNUF7Go+r6cqoT0R3kmDr
BOjBvykaZUSlqUZoE3A2zySQFF1wWP6ev/0SKvy7IVGWZRgJvKNZtCPBUHUkIZmXImfIRUNVIlMc
TinZEunDBrY6uS/G6ZnqT2lqftPlj4KPtHn0jsfzb4WJNo7QzNquXV7e+VbyqLfhppyc4DDJXrvF
T+7UBVRnXrz6GxWIOIETfTcOgCRqzRhSw1KVuvyoy8cky572Fynydw5zqqybEgZi7zOE4Jw2OpnQ
khioCDtEVjjsiExwDlmblRUSgDfMsLeii+RVp/yG3ZRQcwS9de6KSi8C+Ob7sLUss+IS9FDnNGIv
q9SH0tS/kvyOtuBvmUWXdIFb8v3YYAEZsnKFtWWNPlaQ9Kb9AuEndsyXn/vf7Mqd4pdg4wmKparp
+jIpLbwuAXKtM11s1WUP8wn3it5eLNuaXNWRn9sXuKRoiEXwLS0u1+mgdgCxW9wF5SqoQBydgfF/
jr7vL1Hg+Nb27xfpTmEMq9nWgOFVibxR8+epCf6dBQ5FFiJLa5bDgjoGkZqEGlSs9y0IP9PmMReL
WAnGDzqr1nDLdGZ0Mhsu2AvvclAyslvloNKntMWsIhD/v+DaEXkjhxzqSAoro7gn0eJ7XxG3n27q
5k5rJsEc7ZWXzl99kQMQbW7MSM9NipGm8i4/rSF1oVgzH0cPmhR2jATO3d9WkWtwWFKtUm01Ms6y
ZDhU03eSp4Kb2BUdnsslqXxTQhPVFI0JGDlLkYOO5demHRHN7JiWePMu4yT2JDp+M9cF4pfxp1in
YIMisg2CCEeT29I24zBRXs2a2a2iOa061ehJmnQIDEYdRC+NF1A039ckl9FpriyY+Gr8/S268sbz
6wq4LKa38kXvEwsfBWVfcB4f48fVrdz8MwCisFztqf/Z3XSH0l9OUM/5d3d0TC7/6vdxlECFaEIe
23mzC15/MPPEN+yw3lYBC/dXuu8MKk8vjLasTDMHgO6sliCo1jzJ0kWbuQHa72kAGLc2Pi5iqBzg
6Z0y6JEG/rjJoUEc2/rNf2jHMD9t4J5cO4boie568L5b5NCv60qdRmaCVLtLfLJILoRkfbTYnrqC
YAQOnGuYnBq3WhJaOjKMxRHauATXokX5ihdDQcD9Acfefw4HlemsZi1LNwmdbyuElg5RgNQOwrbK
PXzJMp0SrZSbVnz5da4EsfiHS+m77W2rLjAUzWhalQwlhbanTW+7wl7d0os/S5gLkc+M2dpH1ZNP
kacLFn0993u3y+GnlTVNC/KBTXJge0DE43eg+XIoIpXa0HHPtzj0zNCKlBQJqJcVAiripzIF5RFA
J1KiY1uY4bKIyACu50Tv6+LQM6YZRlBVDMSNS3Kj5NPDAJLLuS7tdrpTM0sQnlc6DjYg+scc/9qW
Zqu0ZA0qkNqtOtjSYE+v643lQ0D+UJ/kpxKtRT89dphupufEi7zMUUWH8PVr6/sv4KBwsfCgmMsY
ue2Nb2Qw/EQqPKl9yJjhjSrzmdw5iTX5s4GWkvRoFosADa8j1Lt9DgwnFU/5mVyiz7l/nAiKb8wS
XL1UAVzw722rBpX3fEGT/9DViW0oXe10bPCrbjpXo5TedFrmNjpkZJbIOIIf3RtXd4hOCyiva8lX
tbBnjaOw3oG7hZJBvKqq3GWGlLSS3lJrpPaaZ2eqLjdr23We3EBIV46gpWSZdZCvRe5R67npzz2K
FKN+zmsvA23HPtBfeZz61ZM4TFQl1IZKluEKmzFbX9vXRC7CSP/cFz809JVF6g9j/Vp2UCKabqUy
TNsRnGCNABXe2Ip34pV/ABwU05SSDl+z1zu/1Fp/HdB1PNSmk+qNC8k0DRPSSgtfNklgTQQKkWiR
S56nMjlLEt6bYozA6ifLumm7JjB16lr0qIKQZ+hre5zNY12zkJHypEATd5wXgauInJFDU7mhGbMU
FJkXBe8Plm+Bj0fwnQQAwz8ikq4s5Zy0iPjPBjh45pshwBBqMD8og63egtn2dWtYgPj18iiwLAoD
Hkv7uOhWSinSjqYKVD8/bjKh2kfFN2GXeAqumJZbChLg69eh9/jmANWoB9K2BjxCq069Zd3388uq
xaKM4CqK6Rqo+UAbZ5gqdxxVSTIZRYcbX/waP1b3+dHypJfkLgkRtMJD6epGXhjjNtJaq3QFozNq
YLNlr2oSyOts48aH6UTR6Of2p36LpwtT3O51jVHMGYGpqHjN1dFXo1eyPGL4NB5nTxMNt131zXdr
/Gk0Kk281LrEzgqc0YwUp80a2+wfTahvLZg/2XfIq55xYY07eQpLk8yljhh6tGV7BRWhrqOBLBEc
cFdD+sIKd77Ecba0coE1lctoJxR6F4uQv/n3yWtg74UNLgNWmFIlvWYyPM6C8A69iROo/ca5dJbG
xBxid2hl7aFeSDCsyt8cnxemedhv0dQx1ljedkffqCkLEe2H6DNx2W1d6rXWtnBBDcPOJZgIUhNY
gZmdf+cNHPSCgIlB7G00zsPIvGHo3TKJ/JhWAji6njBfbBiHFN2smBpkNRiSOv111SpH628hEBjk
UxJW1WsxflKqlyxZT+u0eINu4ZV9cCSwJ9fLl8UUfb7rUEJlZWtQ14nMbe7Yj8W8UpWdq+pTB7KF
mCJFKPB20xeCo/n6Z3y3xO0v+psXve4MdtaY6q3Fs0zQPKD+zfmpvxvhNldt1kWaIcN61qlkS/GR
mZ/2veR6NL8b4KC3pqCdV4lpnI1k9NbMcmRLNBh9HQTfTXCQi6mbCWoECjtLaLbIfZqN4RjjdVS7
rTtR34jgo7z1cV3c3qSeZWaONPvMskOHRwF9flHQ2LG/ZyIjHM7ScWxkC4onZ/pjrlB2qhzUe719
G9um/H5O/bNpb60CFwvRCloaeDQBylofEpnYlDC/1GebkReinHPppSGiOqsgdN4KbxcmK2pChqrs
QZ2iZ7fxIIHTsfHBpHknQ6Vrf3XXH2Df/fot+b6wFUXVYpgJvlPjDR7x6/syXG4LDEY7yn2rBduM
7Ua6ZWHSNHOhvKj91VH5vr3bJ76wr9R6UhOqsXOuyF7R+4VKQIwrCN4rXYPbMfZuhYMITSFdFmno
xJST1dvEsDXjUFDQMLWa26BaJ8e13UUoMejM399gkYtyuGGV1Vq2FdzHiD9O8oiR2puxmwQ+KsCO
t6LgxSbqrCcI7BLUzvHkxCqYK+r/fY701x3ksCOVZCWtMlSC+vbQFtrtXE6Cl8rrTTfvH+ntkfxi
FaVK5bWu4Iob3z56pdzxZBwGXwpKP3aJAG4FYf1WvrgwNlJVV2QVfpdNT5WFsZzIcgfIf6p3rYUW
C8VecEHed4WrYQ3iZ0XBIW0SvtENxIXtKJcVCjDtLbSUcRPCc6Jx6ISV+avucGFo+/eLtS161bKh
B85rC15ht6fSWgAbV5P3Cwtc1CZ4g9KLWGbnxXDbCM9r6mj3ClixYCmLLNvElXh/866XIi9MciFM
KksCHS5MbuJWilN67aFzutvErcP4Jr8x7ARN1Z1sg8dBYHnLo387AS4scyHcMb2ycrKwt6K25hQu
zYL8jXO69IdROM4lchMuEYi6ulu1YWXndD1jqjCY5NPEZNu0KgH0igxxIa0mes3mEm5SxrdlD+Lc
SvfNGpwKIBne38Jth3Z2kOfZGRuWDsiB8SyQfcisbzEGufTM8AzIza1j/rxv7PoTyPv34kl1VJYu
Y72S7UjTgvYmOqJr1R1DBW8xpZ2/bFIXm6+YzO8+iHgqrsL9he3Nly5CL6rroiADfGVVQb6VSidN
S+ymKQXc4Nff3i7scPeytq61ZZJGhk63OMw9dtt+LUAPMXoGSI6VzDEFmypaFwcpQzuoEqTztmP6
CBr/g2KcTZRT97+cwCH5plUKritlmvDhtMJrQLHR9BXUxR+UwhR4vmg1HJZ0LYWkZwwkVjdl3BKj
ktRWmOgjiZbD4YY6D0mxdFhOORQOOG/cQksdOp+GuhTkN6L1cJChsZWyQUKnWqLcZ6nuKngkmjFK
u/95rh/QF07HAUaqyPNaZ1jQ1hULAQm0Vr5oLrqY1Y3+LJiYAPPfRPd2cIPvW03N7P+91PfQtVeN
28X0e+jLx6rkpRqUI03zOcLouFLHIZQjMCfqg9kynNrqqVVLVzGemlkN6yxMk5vZlGxzkD4T1t/H
DXiNiP4E3SuBY4m2iKfEsdCmQxUVX2J7PGrPW7+Q+rD1uCiheS8qam1Bt7c9HNgU2hS15QywkQ0A
6vBVobEgIkUWOJiRmmnUa6it49arhVL6IcvJX1Ut3p2Kp1WWss6aDUy5wKmInziF38t2+xVdjhYm
zlSH3CqnIlAhfzAJznXR2raguoDqrKmaZJXhzazO/b4+MRTo9wNGZIGDGWlO8f5lIWWRMGqmgXEs
+rffh4OYYmZJNeZwN2P1yqzx+rEUBL0AWnhKm4VOMYWgCDsP+RGzoyezDCitBU5whdEStwvLUnSq
E0vXFc7PesvMZagHbqk/8QkG5sf2SWUuu60oKHvWu+gZdzPIU7HzdhGFcrWbPVAPDMd25JkoqIGm
2N3/dtdbci9+0vZxL9yjyOs1b9EG+DYtqDmds8o2XLMnHpSOZjDit3dFmPtDqMR28kM6DZhaERVR
3mQAf4/w933hfFSZlnVkpMDTF81sq4dsw7x4etW4jBxzMpxxWB5mpgSS1Ny10be2vs3X50HODq00
etBedodCPYxxdpSV1i8a4q5N5SLrC7sk9bU080twY6St6akRVDbzuPsR4X+MZVBFF0WQDgX6XIby
kwE6NLXrBa51ZRT+16/OxUeBuTYqm/321U17Y0WGusFX83FL1G7LQ+UtodE6kUhp47pHv+8pFzOZ
Za6lWeLDgtjzoGQvra74aS44kf+QoL1b4Y5kJZOXpFWxtjL7QLPXZopc2mI3c3Yi7EcnpWE035FR
tWvyUTGDlA5/dUV7/wHcYd21MpFT2oH0dckdSevRuo7po4XYZVLbCz1k4BPcD5ntc+04Kz+8H9V9
aZB8wOfUT9AiRruRZK8as5s4E3nO9o32THGFPz2ZFQPV681zQANxKI8ZthbpCJR4cGpsBasocgzq
00dLtUUsIgIH4qf2FbNN50GHcdr6mqUcCuaVg6gudv3s+Ofz8a1HkzVVapptzQPJbKdjAa63fxkI
/ED+PFSJhoEqlECSz+Mwe3H/oC+yKCPaHH3vU3EQBkoYQtYRgdC7s7uiqsMcwlw63KKO3p9AMusU
d4q7hB1B1dtthBy+Iq/kQEYZVQLKJMTBRnqQh6mX/wBtvXJGF9w9xARcKyRn+VFUXhJ9Pg5k+iFa
sxXYfdbquyxrvVxSvf1ou1rAej+fVA5ghkWJUrXEuirTwMjFEFQaGPrHkNSPeaqCXRukHmO4b1OE
arzSaW12ka4n+JhKsClhbTrxkVt9TcGpx9wMvQwCg4JQ459tzaTKJV2Fi1ZWCFUNH6FGW0OEJtc+
lilbuoF+JSIbb9eQi6NeZnWZDzn7D5qAkgWrMiHR1oCSjOJuAzApoQcheN68evpdWuUcs1nKuK3j
HOEHdejSW0MI1y2jZzkLJvTbIDSqQ7m6TJRqbakUH4+XZjm/qaxJUaW8o+e4sJcWPTM2+d4zEK0k
oAxPUR3RA+UJhZLelj7L/vBx8ZFaupIrapq/5r+Xv4M7n1hadbNEsenZYWuz68P/qHWK2uyuhf+F
Gf5QUgswESxahmKQ9lz3OYbKX+b4LOmV6MC/ViW8NMQdSQMYAiNwEoKsn8J3yudl/Sz15kFdPi8l
c5X+05ymOKNUdDCFsSzqOBe4MH8m1b2sozu0QD2IoWGR3WdKIghFkQUuRZdl0o3SCHcdVmdQOldv
/qa9+3IHt19wEYYLzfrOUFp6rowEkhQnqX7ch69raHJpgIu4VBrjuJDpduA9knoIeu3TNI/uvpGr
b02XVjjor1IzLtUYjq0bh9y8m7sjWb+NU+4O6xOF2jWtnqklapITuTkX1VpdJwtbLLi52ngGVXyF
PecYotdRD9lfn8gPuLhFK1u+Djo8zSydLMn8JI38fQuCz8SD/qovYzcb8DQm3bftGkrWU6WLliGC
X42L16ZbdYXVwMGNUHgD/dgzQecRaq56nI+Ly5CTWKrIOQToy1O0SFO6ZqQ1YPVY3o1nBtXM1Ime
ssfSReegI3q83j77Dtjz/aFxQfNOIgipeJkwbfVI1Mc1GuzFGG5aC1cB49v+pxM4B8/OUsyTHrUM
n66grVtqj/laCZxD4Oh8GyZpQGygF4jhtZBCTHZ5dRL71pJ7sykkthVA+pug7QUgmRgUgqpMhfra
MQ2RDaCJ5fMygfvQWZ2tzp5qAk5MoVNy2LHkI1E3fWWQP4Oe/435uScOiNhG4qXgRyWeHObyV1Gd
QbSpHHpU0UrN1CpxozGfuvm2zQ0vix8yEIfvu8fVVt4LbOQFzltMjBQyAzZuPDMbp7ZBfPZSfa09
HCoHrA1Kv6KytSDR4DlZSghRmtaIxemYl27Kr/kQY5Sn9Mbm1DaJUy4/oUksiPOrcUAwP6RoRKMW
PylH9KKNkyxBK9YmSNlGjtaKRhyvlprNCxvbb7jwznKuimVoGnouX1dfwxzxpoNrPeioxYsF3N8q
cL8hyYW1DbQvrLFeZ4Paxog747YfDj3tPUNqbeg4tND26UY5iLRvTQw9dAUCebeJ9N1IP+MSZA9o
tMza0jO31ux5thtVdXLyTS06D8pN+/4l/JWbo1/8yjEzIaxM0y1+NuZATOtkDr1vmE8+jB/SoHFn
3Zb97bpZOPNZ/dScU3/UocYsOCSvHmEXu8XFcRoZslYZ2C2clbYlYcXKS8JEDRNXD5MLK1zYMpRm
e6lAbvufqmnmJk9QWzVuek/zsyNDxcnZ398rRHQoyF1Y5A5/SDhVEJWHz22M/9ExP9anTaxkgyUR
v/fVo+v/m7JkfhSPEmuNshEhNE6nzpjs0iyOeYKa5Oxl21DeNAm+2dXL7T+Lg0UuI+gU6GZDBQ4C
fcfB0z/W3xsH9c9FxXvxktr6K9T0dGFzwS5SwOh2Bl14bJ3kVRxL22s/RAYGiLLHna1B1KhVLLc1
M5fMutvXWH4ORs5Jd+dVvautzM00VfRxN6f8Y4jjp2zudvFTermNmBmDiGmjH08ciTjrhwgSa/Ya
lIfV653iuJwwc4E5OOE2XD2BLr42B2bm1E8R1Nuq89R+m2TZmfLcT54IKsDaa6bfLbFPjQez8+fy
iyGhmT++KyCC0s/pYd/DRXvAwVxXrPKAIkd1TnRPMz7MBWqn4MRhY2dXdWXvG7t+VbhYNQdXcQ9x
PinREcAQb17hZDS6z9FCQ+M7S36mAz1MbeJgEnDfrmiRHDpZrLT6iSK0KjO2l6ELqfqNjNYN0f11
fNi3dbUr+TKqOJAyq3xZjRxQmB3iEFSjd2ugHSrZ3tSdpIfI3sb/h5CIKkdXR6Mu7XJQNcYRuN7o
ZN5levkh7SoAPeqOqonMF2I+8UCPY8GOujx9L42jvEI+bS7qQLImh6FJ0M7N6ItUz09yDS5qvKwl
inJKByM6TCRe7FqG/E5qrY9Dp6e361Q8qon8RdXoaYrb24akldPL2mmypI/Y69gmwwquLy2zIcZg
t2pWimJ398CxUNr/NXaXuolBBo6jQJGDyXqNyUHX7jVKbG10WfU4SYYtsdiNzcOMIbi1DMamPci9
qNVd5NFvB8gFhpA2oV23tf3WUW9XcmQnUWsbqn5OCyuUKfUGSJon1n2td+6+o4l2gAPSLKpwtcep
gZQrd1jyQ24emPJt34YgcN5OkIvVmRVbmdTiybgspkBiSF8TEy+Cs6OYiaMu/0fad21JjiPJfhHP
oQDVK8kgQ2VG6syqF5ySVKAE9devMWfvFBsdE9jb89rVVR4AAYcLczMZgb3kbRCxudOSVdMIasZL
YYAd2ggHLuvuyt68z4Rks6I+nVySJAiYVorStQE3lk+2369kND7UZSx6koEWJJ7+019sLMbdZOR1
soITh2+Q9POsBZR/kw45e1lN7Ho29ce9fkIKN6aUTM16mlcOHrQFosErwEDdQZ0BDoj9rt/GA2hm
JUHEtU/mWKqNvo/j4rgJrtXkLpsHd8Jz3pVB0/tao0rO+dW4f2tCcKhmrmtLTqzyUgfrRwMFZKD4
40N1YGDCkw7RXhsA2loT3GhKXZfzCQsyjAXkj8emfAB5EcDSb62Cbgp6DwSEJ60uQ2dcDTU3hkU0
sNJBIcBp3RLvxsoag/q4uUPO8THdK8E/yX+3toTIr+0bUAtyzCprLurfTcK8tDsqnXZKJumNW/8t
Mcra2hL8FMQB+jK2QdBAoulsnpJg8MaQH4Y7OYfQVczs1pYQ0bmVaQ+jhT2co+SgH9sDwfR+decc
nJ86exr8aVfuxv2UeUv1ettTXvPGW8vrPdlcPYf0GJHF4NNlNmho5XM0UyB7Jie6beZqQWFrZ/0d
GzulnaVWX2CFa0EhO0DnaU8PWQiZe+R5GcgMpSOSn4XBWx9QCNpc7o55WtklUFcfnemGnVbugL3A
kOahnOjOyTXPHMuwm4H9BJX7SEBSt09SI9DNXQOEVtG/aKTxMHkfDORlBmlDb+aelc3+xKBR1T3l
mEIrmq8deSYxNI3K58aCVoZ2zuLEo5hSa+wf0MYOmixypt8sNT08Sx5l0tEQydX/BO1s9tYFgr1O
MVd46dWvmQVyE/douXawYGQyT3TMkfeeDvE6nvyTztj2owoejrO6mHoKD5cdzDC/h5YU6rL1Pj23
OyWqwvE7FEQkAZTsvApuro75WDMbPf02Nl95zk7UHt8xlipJL64SzGyWJrajUK6hfd1jaUPv4VUK
Ej+fvP5JCxW0PDAwvXw3Ow96EH69w+Cy3z3h3JCwgzhYEYD78Ivk+qzLunGWP5U0N59YrfmYMhX9
XKpBxLY2QwqxB8btRyufWp9pxMeQKYjc4teGQMzGuJ+WH8zUIMUwBflUd8CMp69LVYIfhbwag4yM
XvJVxK4WMMdqxboVg6U2vsXbw1J1QVkZMi+y+sFb2yD4SYx3GbFdrf6/wW2aSNTU/KEw7pLMOurd
co451O7L+yqhQT++Vx1wqGgdSLKy9VTf+hGCyxxGZiyDievWccefVdVLG3IsLOKDANTX9fu6kIYS
krfoE362+fyJ5oy9a8B7KnnmzxQyEGbvJ0vhKe6JZ7034KPb5G5m57lMJDdOEil95m8b20riUjbm
iNfTzgiXuQy48V1yuiUOTBydVxtdK8EEt/qRfwmttKc5tMI8lJ3TT7DF378d0RxTtwxbcwT3wXCL
qEVQYzZsxiB/VO5ivQS/IyaxlNHPAIbCwIxHEpwk+sEqoM2VL4mNDmSzd4q7uYIKjH7qB3h7wPBi
Bo+ntl6WVhBOh67m5F7yWfVdcKM21oeRsZ1WNLucPc/19wQKLbxpey/h2RfaaNQvc8f2nJyCjQKY
TcmWXj8x/16oK+SZpct02q104DydnzREfrZ5MvOzsST3Tv3OLQsv1Nmcv8i4Fq5fjj92hQgNmuol
a1I0DgzgLBP0bi0M7Tu1E+Zje1pJ5DN4h9trvZbsOdYfk0KgNmZZp1bxylxoWccsBui0MneZeTSS
6bFIZbpA1z3xH2uCCyJu1nZGqZeXFlQ5Kn/qmiVKptd+fMvJ7M/dc+Nm/6R+vF2h4HFcyCT306oH
o0NuI6JRH9Eg9bnhowR61qBE9P8v8uGoW4NCtMZzWtr6CINGqvqKg5vyTwrvWwtCcDYvU6pQHR8t
0aznHg2KmGj3VZ7tbp+N/5CE/flcQp63FNZCi5XoPzvYP+wQPCeIOE2YA/OdPD+RnX4hICILUyeu
kxIzN4+Dena78mjXJ8ranWqdHU0mSy47+YI3S5S8dZUBl5zydBcPOBTKG0sx+KO/dIYEj/QfIvj/
t5O6WOfvG3XmKtHKiznaj05ybHl6P+d2VNjOgRlHV8lPilV6RXtnG6ZnddQ32EPfupLfcT3U+PMz
BAfTa07pWA1qLYv9vZkOE6ZaWvJ++9TcvuO6WOtveMpb3cRS11KocfoXs1gRyjqD11/WP0sRXIlG
CtVCCZNcQELiWfHBcGXRsvSjCZ6jXCZd6xMcSHYA285u2tOfJobOPrG3rT++D1kgpca7fSp1kVBC
cTRngfYYDgqAnGuDQjsVRxo8oDkxfNMhxTx61V7W8bp983RV8Cek7dwaLSf4E4pALKZHlJS8ijhe
0oOlYWqfefxw+5BcJU7748IgU//XlFbV4rYfHJhED/M3Xrls8NjD/K17AEPXzkYNBAAp7nVvICCe
FFBtgrZEng7JNlvwOE7aj8awqOWFdvHOaMencdZfEsWNCDq+zfCdmNrrQmnjmYmdeybjH3p2Vqzk
saJVUCwQdScYViD2cYLe8GhMOxVcmbx/dwc8ZgN4IfvJb2aU2S0jiLvWt4gV9qT3m8EJUpX4Re/4
VJkxMArqkISmh7osvNo9uAYAVEODqWbXgxxJ1FtWqJXprm+0Q6o+DLYRTs5DnPAwmVeGi6dq0sLG
BpO8DqawfjlpNYU26+wze3y6/eFk107wmjzLLRXRHliAJxJkdWDPJLhtQXIYxSK/lSbG0KwCVkv6
tS/Hr1N9xND8V9s5qUp7MCsZRFXiE8Vifg+kVwt6fqyoOBkUdMPacXR17/airvbsN+f986ndJALU
LZeymAHESpr+aM/nsTGPE+PeiHKHMU1RXJ5Nje0s9aRpPxb0UPr5Y14yX2PKDqxEfqM8J03nW73u
2wumDtLCtxQ8kKYqC1/Wy/6fo3z9b+X/qSgx0ov94Fn3JavOQwlBeA5iVUUWxkg3RXCwaaEVS6nA
wYIYCyXe5TRlfue19bHVABibfFCAfbe8VfNHORRoprnBMEVmEAddJjl0skOw/vnm81RFgaCqxaKt
3ght8r1hhteltYTmTHJ5xK5APzOrGhUkUHpj78YusnvZaKZ0SwW/WjZlOvarsN3o91Cb9dzA8KzH
5ccMEn79F8ApEHkZIMzjAfa0drvRqTN8eYdAdohEz4pgpiEEPwP15fcOypZWwl9UcseWb7cvlmxL
BX80K51DEOKD351rfqO1nlo0khxe4pDEGr212FaXG7i6ttb5Zo1Z9M7ca+A9tIzO1/qXOYn+qzWJ
rB1tl+m968LH1gl4u60Ho9f2/50FIeurlCVJYh1RRhcPnqqZUeXOEpSf5MN8HtTNjbJGjkd1lUCP
58J3zJ8ZJxKfKgk0P2VWNxZIbHXttMq5KX0CurbylCpJQGYChCsgYlR9oC7mKF5u75wjOdniGEWd
LmNZQGQKxBWQl/2BCa2giiEcV+EFVy3fLGsQXg97o1UBh2v9WTe9yhm9snlcUEgANURhjp7Tpr5B
X9TqsdVyT+FH3JS+OjX2uTHiINU+3DwL5hZMiwsQGQwMmpEKWEzRzJg1uzjLnoD6pjYBWtFBvODk
p6KB9iLatLryUfH2a7VkUdP1XplyNOde6yn2e3S4QIJFvLlTfLf7GMh9bp/yssM4bemXfY0X53vb
fQUtPdLJV7BoekucYhRTC9B2h77y4pHe9S3UJlnlenHGz5WzPClMYdBnUSyfMwiqZoPuz+4UpK5x
jLN8T+Iu1CdQZE5s8u34p+G8Zw1FaT23JLdUdhqEGHbU0IcxFZyGojaPaRJ7XbbAzz2pzT6mduQA
9jzki+QISp4NsXkAFYSpagsAnXW8j3FmhsTclcBR3D5zVxkCNsHDJ2vr5qRTq075sCp6D6GKeRYU
ToGhnn0aqfm+uucrRUEUR0jmzAjVtGGHENM9cpS1/TwYvf82L9IFn8vZkLeN+/lzRtT8ABoK4h0o
AKLsmxLxQ+ercpVRyecVWwqg4dBKZn7mYvGehcN3ZTpP+wWdRVQ+zlbIocQZ2AFqPH6pPEmXfL3I
+u9sU2whJE1RF4VmIBW0nloN7FqT6+v0jhXgWlGh3T3uMCJpV7Jhkau4os2XF3sDFfCVHOn02vkz
wmKXhFQ5/LJANq8HeRCHzfefmgG4r+RYyzZbyK0rYgyuvuADqyz5SnCXIDJyp8MxUBXYuJk9EQOM
n7PMrMS1iqOaqC7DqrE+GQ1yJQfUjtO5GZ+LRlbflbxNYkdgZMu0uP3nrk7BCqBNSk+5h3vuPMcj
YRvlUK+V+CdJMU0XWwFmauiDuwZ/6yiG7mseqL/2kMyIHKgUyOjdpdaEOJAVmIx20Rn43zoCSu9B
Edm7OYSS4EVGI/AfWvB/rocY7lGCiHZ97FG7iiAhFJTPXeIVd+bTEnW7CXFm8ti9jtw3D7dd41Vo
z/aCCL6oQkDNZw2WSaSlXv0AeHDgAtqzDvSp4FyXLVXi8cWxnbayuyQxUaIvWb3PFeUwGHPY5TKN
CUnMKc7tWHarxhCCgjKbOfpWXobMeeNd5lGLvo/orMzV++2NlBkUIsJl6hFFIZm/TNYbmSt0W8Cq
8G7meUCn3K9bLnvTVh9yI80Uh3bKJk5UNamdS1c/4ip6Rgpv8+5UCBMYQA7xNza+Ua4H05wEzvgC
/JYPgnSvKED6g/hOQ/uI6F8y0JmY/Te1M3OfZfUPospUgyW+UBz26dsq67sFG2Nqip9qYCprS6/O
gYwzdz1mz4wpJDKpQpnN9RBu3vtuGcYkWTVVdSMCfwOmClpfT/LHnBf7Jr20DWKwZpI4qNUj3Pog
QgDltENTZwmcvmUURzC1j3CCWnPvam9T/Hj7sOnrabplS/ROFKARlcMBJ4cSXct0X4PNXB29JPGG
vdsiX0CjoQ+oVwQtyDnRgDtk85Eh97/9Q2RukgiOS0870NDl+LorbG7FDbWqR8M+SPbZ0fxiSqqe
soqyOBlUDlrLhg4A1tWce2KYKzd3w74PG6D0nPv44kiumeSlE8eCEmMy+qFF2KTUNcqQ5V0hpbW5
iobduGBRq9mp03ppV91VrcoeOMnvZwgoMnXwYj3xpyXdZRUPdBUVU0fykEucsSk4rTxVuN23iMpy
nkSaYdwpRRkOTHuSnBKZHSEeMutiVuZlDUze+t/W0dwngPregd764Dyv1SkCyqj7RtKrkdxHc/20
GyfAskmt8wn3kU7WU9H04DrLH3XVPeRzd0i7Z8kar15JmxDUltHfB67zr+YKOpnWkCwl+ARnf4Xs
pEdy+PEZnexlBY6rS/tjS+yvkxzKEQVB3R3jGchoKr/qORpeVZSn3xJLVtu7egc21oSmF8ifHTNF
fnhR+68z6vdgcLi9dzIDwjG09bmtO3Mgl0p7Iabh204jsXA1Mt4sQTiAA9hTFzbi49TOd7R+Q0W3
PQpU3mK+317K9UhuY0k4dZoFqUl3nksId6ZPisfC8oGjYf6jZp6DkSvqgUzhTqk9Wfxxlc/S2RgW
3ryYZgCVoGyItiHGUJcjzyN3tzz2AVyjX2IoygNPRH4Zz2yHgrQsrJNtsPD4udrUqBmFD8vd5cwm
QPHYRwHIh5PKkhzZYRGePmJYcdkxACsdW90ZoA3XZAX86zXgzVYKj5qhEpZ0Hc6jeiyeoILdndXj
uLPD+rnynQCElmrohMDy5w/aLjmaQXa2MSso29Lrj/zmZwgepWP1OKQavigxwSW2/OygwtSA58fR
PpLye1ZQP4XcVznwcCFq1CXEGxPuLQz0kdpLiUJGO8Z7N7Ffs4F871M9Im3sGYsMFn37g/xNDS8e
ywaMbfiZCsTszAX8ibIsXrIThjhzVyM1mpIUr3AZm34M0Ftrn5dK85aCBKtcvcOBO0VZEBBtzwSU
yqktCCqqoH5k+0RTglwdAkcDUm1ZoiUeva7jo1f3zSWuZOKzV/OAf3+0v2nbNUNV6YsDT9OXv9qa
HkFI7A3s2RruY0J2iTTqvH3x/iZwx5XWTGmNp8BRFQ/49LArIfkSLwdlGCRO9GpUvVma4NpUlVDA
X/EOKEPjzfoYJACUuTYKqEnrFxYLsz4PFaYHt12qbIWCYxuMTs/MDIhHvsz7qiRBZy8ej1kwclcS
D13PhjdLFNyYTmihEIbBvinnPkrT3mDEPmH1A7feHYTRU+P47aiEWv87zdvXOU0PhMt4Wq9fKNvV
gZ12QUgveDhnhAxT7y7A/g+Fh5fL62SNQ5kFwcFNisIIm3FIGUfDEAjzTpGcFYkFkcuZdg3LG2De
L7bzvWrzsGJTePtYyCwIUUlFGSeOgTVwgwU8vjdzJknorkWt+AS2Thxb020RSmJTg09Ju2bYtvs2
o/atzs0BasiSrZKZEc4c2NcbJXdj90IbCIfOP3T1t9n8ur1Z167udinCkTJyHi+LDtzSyF8bvQ34
UL1bnQ19F3ah9ECW4buZ8y+3jcoWJpyyshk4M1IE4JkS/0r0e8hW/hpsWWh3dQRouzbhmXS1ok/M
CWuL1Rqs5PeDjkkVFXWX4ruC9k81OpFhhuUIf9hBmvX2Gq85p41xEWyRG93/Jv1FrJ5533lgA3kt
WeWBvkJyTq5GeK7mapbqADij2kIQyycNEBV3cC/gKQ6tY3zKT/Pk5V+HPbzQhwXeqBTR5cpIg/hS
JktwNUvdWl/v4yadSlibg/EDQVExu9/d+DzaxQPBeH+l7TPd8TlKTVWTvqsKkTX9rz2pW8vrOdtY
TnvXcZcClo3WfU3pCbmPD8ihZWh3Vgs1YagIdO1dYqrvqdq6XomGils8Dc2b6j5m6nDgauW3DQu5
ne+oEvsdiNoW/sNx4jvekAMvlMFvjOFEE/ztRsN4zZQX35em2PcYLY+bLvf0QQGDHS0C2tOgc8CF
pqFTQvbDBIXX/stoJYepHilBea3A/P+4/KSd86HX4xJMlDpRwmVKG1crL66huyqxiYoIULhdk25O
bRFjV/rEb3u/PtRhErq+SaA6r+1WytnbJ/3qV9jYE65ZExPFKbK+AGd9u2vG77Fqeil9geCMV9Pn
Xl8kN+v6vf5jUHxCoC0ZL7GuFahMtwedePQwX7DbYQV+P1+Ghryat222U5QDUEuqj2ZGhkf12NxD
gPtrAbBufug8Cy2N2GeP4z7zx70seL7uI//cacH5z7NiuXkNZHoD+QFHP8YL96ZExvt17a3c3iDB
/U+GUaBogbPSjPGBVhRM2bLXeHU+YkVya0I4jloBIafEofWDThiweuiTt7EaNeSjMedyR1Oo9VVj
aFvt2eSYWpht9lIoEF0YqsIfGxZRd/qwdPshpWa6s8FPtreH4edYDb9ZjLolT1/K/vc0x0HClkjJ
uvPgKKeiZEed05PTpd8YMULd7g74X4MBWAmj0gfU3WdgvTILOB6WnmyEO0FGldGbchMI7G7KQyCH
Y4mjvnpTNn5auCnlsORLNRjFZdAsr5lqTG2hJ5YA7aj+pMauc1XZVblqUXeJ5diWZWmOEAuB1g9n
yDKLi8VzEAlVu2QuniazCuKh3wEvgB1u/aT8Oozdfd4/llP5DHZjvymhIjznDwQSjnauHYvqn8TT
iGP//cP0v7puIGOyQm0wmdIF0Dj9NlxSaG52XnEGyVL3ld7LrtP1a7wxKLyRVuHgy2qL8TnpSfzm
ONfnvPnW1oETdJ4bVQGZEo8s5/k9u7Mk32G9Rn+7AxvjwhOZdnlfmNlUXIAGPtoY4sxLdadlNkBO
P9V2Cm475KuXemNtdS2bZ3Eou7SP86G4jPYJTFK72ZEpwUl3U/BOlrr0bcFhYgjZS7ofI/OUfs3v
ViauYWf6S+61UfLVfpDRj8o2UvBXdj/qwMiOCOnsESwuFQatm8BIv9lV6/WKrEMl20jBdfWKRRhL
xgKMkj9LbKQxyDjMZRYEjwBVXSVXNOwjKtGqnYRgFZL436ssBpubJpaEuWtlVWXitWRE+9Ga3Ucx
Dh6oPjw1d6MYzYSqd7zM4Ucj70M0jy49fXQwTmqwPECIIeE5XQ/GjZvgCg7JnjTM1OlwgUsPKFk1
nuwJIIHRPTfF4fYtuPqA/rkFruBhshpxH9dw56zyZ60+o+QV2PE/ygQ3RgSv0qRZlesdKCLAhu1r
KgLEIczUWOYt1996a9fWY7S90SglmKk62xfjsoZzq6/8ARnmt5X8RhrwXI+vNosS/Iehmno79nCV
gHZB+tgECoY73VtfWbqfW+7gTV16KJWO7rRWuTMUkoeYoqe+muC51jpe+Xqqs5NrNYmXk2yIUheq
3paTZH6Tk8hplx+E2EAdzz0qdE1jYUgo3w/J/NDMeuk7vEYeqtP4UE/DHQUTQMCt+ZDOju6htvla
atwH2WBYGYD6lnRfFbYeLuM0gVcW2t1Q/WEedcjktTkot/LEApivQmkwUUlQ2CScMrC+J7XP+t8z
U04gSvcYKcO0NoI0T3YYoDhlcXZhinbq0/alc8Hi5fJiXXo0zUCqjg19psw1vNFQITmQkqDN3Q5a
Xk25s2z2Og5H14Eq97KQjzFpz+sAblvFEyqw+fuA4nRKf9QkfuJL8a7zJUA1cDcU876fTY/12inV
0ihDBY3oRuc1I7/UU/ZlyFLfanekBB3eyL0E6bIC4XVr0r22OulF6sfW+N7Yj0W7t6qDXR5TTAL2
wH2zwvY0EPiT6gsdUknj9arExNa9CC+BNugWgw5K/MBVzvxZa/guzjHWn3cAzc0g2aJVf2mG8bfT
TAWA5gxDqgUUpnhRDvdGlRgRRwrmOZkzBUldnsscPetseasAMSUpmJWs70nngolBx2xqAnxcaPSG
s2Nl/WglTtR3+XNulqOHgoIVzhlaUNC2SgNz4WMYp+lL4vSy27g65Vu3UXiEJmBAMwXSQJiwYYf2
HO+dxTcrYPXQZsMIUw7WIgsVZV8PaoCdKilSRvJouMKzlNVq7PQ1nqUq3ysTZrSgyHDbd14td26/
qvAuaQYtMqeBiSmkUbEOaAVa7JFPEFd2dDFjI7N4e1P/NsdXpCMGYFy46/qj3w3n6ti8po3Hnskh
PaCgvLf2+j4NzUO2SwMZV+D1lPnfHk8X2whVr5Elb/AqYULJsvsgm6v90uT7PhuCQanvpwHFN8xI
6GWQNNRTMNd+e8Ovdpb+bPjfZ/vcitpFCp8LUFKU3hvAZUCgKmofMG3gTxBpKwPgvpQdKCzc52WX
7fal/0+ax5tMV8RQ2HHd/ksqHhKdz/3CAcqJMQAY++OQST731a/9J4UX0ROL3bSL2Zj0nqXDecz1
U8vQoNGfhumiMwcPDNtPTMb9ezUZ2hgVYg8lYwppqqa4tHl5t9RLQMssMDgQiqB0reMPBkm/25/1
agyysbi+65t3m+ZFZRI+46ZWKwb9yVSVnZZKymBXSUE2300UBm1Ts9FLYtD7AZeVfEPDP6RT4Doe
BZ1NfBq/slDZjYDtGbmneto3gN7AI87P7X12nFG8uL3m675js2ghWOHFYIygfHIvzhCUoAxKd4Vf
nooP5c4+dtH/gaZIdpiEeAXlOt6mmbomI0bYXeovnHsaoNvxK0IVfwx0j+yzEoxk8zt7lS33akC7
Wa3w/qVZVptVRui9CxSvXScHh301JtNXMM0t2dhrUOntdxbenaIwIQXcVzi/Fhr21r0FHXZIt/kG
KIPoxR2hTPxTRVfxvzNrCYeYEZIp7dyuZnWvQaaevKndu4qqOTjXvDIJ2zp04zeJVclltYTImqda
C7UDDcOqzQHqXtFoZ8xLqtSbV8iecWc5gwf9B6+zFJ87T5zgv+JPzeFpGrNdGV+W7NUxZBNLV5/e
P1/bEs421eFDoGVJ7yeHe5byNJNZst3kaoq7MSGcZhUjrK3DnOGRt0boKN1P2hLNqxXt3sgH1+Ma
sje4T79dpxXxbD44sfHclBnWDRLK5G5KW98oq6hVQFfMj6P1Xin9AYTCDyUkmzIDHYBu8NL+mBLm
qzb+DfVLazzGkCDKKSYcaHaJ68lT11GU6TRUSWTwPNAyuiNu2nkjpmWGFLMtpP4xd48Jp/e2au3V
ZYoaVu1vnwKJ/7SEy4XurpXSDmGI1n8kzPX0+JXo327bkO23cKumdEavgJXgSGmdUOfzLjdiT029
bomyTkbf9jk69bfYcfN1hdjNzGKgXVMcIOQLuyVwQ+fIDvWLCqlZJyI+RjX3Kw+35itHHgxoK3ws
d3n4T1RNNp7EEsK7dhmtUWkxeAf2ZzTqf6k0By/XI9UPt/dW4hxFOUsKNJxlrjl4Yuv7Wl1OBKfH
ROri5kp029TV8bHNmmzBTSFhMpGEq/QegvQgFE+8mruv3HUAjdEIUPpNavtFOV/qSnm20wmtm5o8
9Ob8bXHN45KSZ9pCIG9W4i8UHFo8tdEK4rGXZsv4Renio6mBc2ua51NiZ0dWQQyqtJH4aWgk1iAX
TH5nIPhdnA5RUxZxdI4IEhI7LdH0AZa9+FlqP6cRfJXsLi0WjNJ0hyUH3jnOHwzV2lXlOy3g3KIc
/F0fThFZJFro7yJ/VwYQllVTuBTq0wBuVkanPXhDzwW0v6lRPDWxvW+4EbWFdtJU/ODKeDNrHpAO
vyyeHmgGWlqNv42p8wQZ5SMrfmSatqcLmIbMqqehCl8wNIsHOROa4ydw0x/6fhenPOjSfHf7M10F
6m4/k+BBk0Xnjpkg8msrHmnlyuOihXp9p6rvatMfMuDicxRJkyTz4hL5NPjtrPqXY/+8/Ts+I8wb
F9EW3CxpCqK49erJwZDN2AP6tR6p5sOSHCfnMIyGNwC0AgVFL++MnT2inFA3fteOXkMzr4Fg5jAY
lxJlhrSBPGuc7ud89cd3deZ6mcW+2tmlSRPfnX/RkqOiPu1HC1IT5Q9UMMHTFPtl3flERxfJTgJV
e5r1dpcO5iHhc9CpPBhj1MITvybqXcHvs+anmWMCZA5b4yOTdVIlftYW/GyCTLvSHfhAKG0H1fQy
pMRXpYSAksfTFjwtscsekxcIDI1n6zG9H84lGpPAhH80OHUQTIFIlOy0SUJDUX500V1qOqvJ+ahc
xrfynL/rRyPso3UaYpcf1Oc5nN7Ah5H+kIseSM+64GatgpWJxrrioj7GT/RovoPWZFxVxJtADU3f
zHdKYHy5fbAlz5mzBpGblEOxE0uvGaI11Jb9eXnRULTrrTv0yzyGKY/bxiTbK7aXwCg2aAsAuo8z
G/2Og2wExDr98kJRxstZd9IMRKiqjF9IlmE4gqufzCFtzQmo8akso8VdLnp80TQ8206NTNXo3iuw
fFlK8nvI7ipEOVZ9n+eSsEFymB0hPq0so+1MA53TtqWRHQMlnwe3N1d2fJz1J2w/pU5GpqVYZll5
BMyg1QON1isD0UP6HreBElmnPJSiSyWPtiN4RmtkNqkBpbjQsX/vs+KYVktgDA+m9raMdw7v9vrQ
nroWhScl3ZWFBSaWk12eUxVJZflFUX6xAtSTZhwwftZyVADjp7kovQZdodo8V7yQbZTsFwvuq3eK
OTcSuK/kjAhZQTYUkV12oYfct5jPP5J7N6LgcuX/YJBg85Y5gkNb6GBldYHwVCXFsW+ehmWCsDge
LiBN86w5SM6DJP9zhNgxXVIUxCucBwNP55Ko0Zynx7knz0samXbrqzmK1LX5AnpgSU4veR/EEYay
To3BAlHuhVa4ZJjJ7fj/gcFS8hnFTpXbd5gA03hxMbOvpbX4TfJa0NxjE5McGMlyxCbUojSmrqLp
dHG7YxNDwyB7Stnj7a91FZq8ORxi/8lNEoPrI/ZsPq5al+q38TU+Ekxi6TsLI+0H4FUC0M+4gXZo
/eleP60qkfcyAqrVRwhhjobFENPSLcskIjSsiocRk87w0JVJj86PiVBZNfzKg/MXC4KXqjkbDTAi
4fKhPUM9vDH913X86scETh2/3NWv9ZNzsTD7K33dVz9/a3GCp0I/CiKmA6A5oz/uVo1tyH07QR+i
mx8msS+zd+W1+8tKBTejZlmsKg2+aKM8JPVxmC3f5u1ON5A16z3iaDSSZlnGeKUO8hejgo+Jk7Is
OhuXIs/4IbEwR41ul92oz2Vf+C6GKCpzkdz2K/fwLyYFPzM7yWCmcQr8AB2OGdhfnAEySNATjc02
un1LZMdz3fLNE8fjGMUrriI+K2JM0T07ei5ZzLXa/nY1YkAUJ11ht029osUgpLRyLVoB/ygOkCR/
lU8xSxYkRkST3fHUGlFjtiGTB0LkPm7C21t2xXn9ZT1i8FPWasfdxb1U/LwgvZsfcv3ptolrkM6/
2BCCm8Iw2oS31vBIou4ALhuIq84oo9aR7AWVWhK8R1lWOriiYakmPyF7to+n/EmxHa/oEj8bUy+Z
97VjP+jq/5D2Zc2N20zXv4hVBMEFvOUqyZLlZWyPfcMaz3i47zt//XfofG+sIIyQelK5iyuBQDS6
G92nzxF17gVGzmc5dcHQPg1wUIQch0T1auk1rya7xGCI4GMK3MZn4eLCxntTNyJwYJkwwCzHAKAp
2dlZcqmveqgWLDa1FTBsaPv+LvXAWSYk6RbtlPMgqtFhXkEGlUr2naKpfKCoMbG75h1cgI1l3A/u
6pv1h0XQGRZtm/MiJYih5SaK8nPblPZK48eqH0sZ2RkN9xJ9nJud2g7u9W8t2irnTiRi9saQIiDE
Y/Y9MVuADgqkzgf4gMfrKwnuOZ+raOoSmLKBKu3cTvdLuV+GWXAJRStw3SpV68GP3CboasiFbZix
Cz4Ewefa6jpe3vO/5SiVrioQ4jUBilMxfrgPIfmm+PGPJbaQ1ds5FO96tCEBcwURjj1pANnmTvoo
Kkd+0uxcCeS83iGTE01niDb3Qys/QJoNlIsr6CRFO90A8xP623GEsZtGe1CyY4bqdAA9gTQ4BZDF
w2QoCil1fdJm017azqvMwM7QBpmX2VrFkzSaPs3AQsjydGT0qNeToAEnyIBMzocFsxa3I0G8HIbI
xdyVVcUjqKcqD6mRFSXv/83yuKQnj+dy6RNMheTlr978NcyChE4QX8z1jl24K9bnszItKFqAtsCR
yLgr2Gs7ywIcmMi6OacUB2BjVVJYntSE9mLYYyZSRxOtwPkfozdQOpNxf/r6WaqZqxQiVOf6f/hn
q9V46mG1ZTHEDFM8/yJ06ePDoFBLjm567c6Q9xIqTP/l4AFW/evBJK3RlWaCwG+oTwUEiUpBRWOr
3nDhDTSeX7ioaTI2DO/LxGw+smlfqq9z8FAN2UOXH/UWvDp94lYFOQ2SX7GD2oFTVSo0gVO6bn+a
zOUemNQIgBnPcG4Af0D9i6YH1op6qdcDhSZzV5bmo2aqYJ46y10NPkytPmSqDKL9BiRgVIR5vO4f
NH5cDHGwLxRFyqDRaNhxn1pJWrl0qpxB+wb0r3XdTBTRB+QusNT2Op1q2Eme+2uPST5RxS1Ti7xg
QsVa7O55Zf9YWcZrCAJXt2BmBX7RVXfi1rzohnC3PKtbDe1aJFmVBuB1GdsjJDCMEZAoUrqKZlhS
SL3r279+7TWZu/apFJa6XmD3VXvfKsCvdIK8RmQ6XI5hmC3ocGgOobj8CSVtO293S3rHUlGrWfBw
0T5T5wtH3C8LJh5kc33dTk5YOJU37WIQMNWqzW5CoYjVFlD48vp/wkIv1pOqbpGzHl8OYf6QxjY5
1nZpr8T09Z76I8bb8QAQVRuFu1T+6tXYAhlgJf1c9Q9a7tqOvBik3ON+3tW768YhcnGfleWLPUaa
Dpk/lMzAN1LF1gDFnG4X7IwWFXng9TyQqSNi+4JFBRfy80ddLGrgq3fBYgDK8B2LlreQ5LSHm/m1
96pn9Tt1Kzt0RIIXWzXyv5zm+qMuFg3wQowhS4ab7YE4Q/PIrngH4Y9NQBpW3zW+KIcT3DuegVdK
h9ksCFLvEsCxCHSWeiyIf/9goJSBIVOVKeOpuxSiB2OeIz79oW6eu5gl+oOTrN3PpYXZNqewexHA
Z/v0vlblDFRup7rDExVsMabpKgG6RmNyq6ZPAiPZKO7ivL6W4cLe+kCMmhzpCmZUnAKcmnU/A08E
cAv9UObnsjtgXuYw6QJ3+Q834mtdLhLKnS4PGgkyfNSVsQ+dylP+ZLiDLflQ+nw170TfU3iMnGXG
UYy6qIzUb5UxKJe1FcecylV/UjuxQPbafKAsGuJBfP0Li86RC4t6rBFFNVl21tnjVNU2hrghHilq
2ohW4SJekmqVqbd49UrlWaatU9HvJdCF17fyD5f769C4IBdneph0k7IqU6q/MfH2LQM5n/xrZfRO
gQt1RcQnWyMBf7FOLuiNQTkuSWBk55Ake7pot2X+s4SwjC4ntyYw5gWEjuMYCLRxgKqcYLvb+dOf
u+XBopk+12O5wESDsnEqDXykAbN7KNUyUBPLqghPue3Jvpbj8uwMmskzgEdI1zQPGaGNOXzBhrbI
Ry8/J0+vFQ3SAjgHyp5DDMgrFAX68k4x6kfapRgdABFLU0CNkykvKI39ao3fJcQQrXEVVK17IEGM
xprGWhCmPtm2//6c+do354H6vi0lsMioGMmjGaD2oEB21IOO1jXQEQCAD9C5d0NMWAOAlq0Tc/8i
igiuD0/NVaC7NS4LnlRR7w8jClOK31LhAPF2Wvq1U84DQUVR0RvZzLDT0SUOuhV7KG154X0K6JXk
51742Hk6ciyR7xNZMueDaJt101Bhe5AyOq0z4BiShuJjccumCTLtqcC5r7fy2olyzkhdtF6aAjA5
dMEBnNdmOtlh+7OSQFhRguVaGnZjJ7qsooDCj59jubwxZZgRBNep3d6uw0oTHh3avXQvO/i2npBr
UHRjOe/UVsaslCEeWCmt3aqktgSFjqiX3DS8r0NzNwGzT4xjM0MXEwEVlNqpEr+Y1SBKLwWGxU+m
d6ERFWDyxdvAw8yPDNbDyAGXuPSHvtNa6s09qQYIuwHa/TV+uR4WBNalc46LmTWR8gVRoUx28hy7
kEGyKvl1TrHvcXCuL7aa6hXb4lHBEJQyQyqt+IdWs0ZUzmftd9cdev339XW20O2XvpIHAg+0V2sw
PWTod7zLCR4k4Xe1JI6SRT6Gep02Vb0gPFXyaGPA3J7n2K40PxiPTAFDuwSVhuGmomjKFytHunqq
U/m+YAOAeHFercNiuTUi/6+U9OH6DxcFaR4rPPcNipamituHRmHM7qb6u6mrpxSBa5gLQMYkp19H
L/OP2CRONOhOmEaCUxIlWzrn6nQgiUGJBhcweIMju+uMEkssdCCA/y8AP8rsWFjOFZnG+veLp8di
Ys4SXCDZWWM7yRgBWnOZGduDJOrtCaKFzvm3SqVLydaI1c7zLspeRwqMR/Ht+jkKDZBLtoJsqeq+
RXkX2G+XQpsxgaMujRDIxdQaOiAY8/QmxlxbOL5Hae7KOcg2Gh2+prDn6kUbkZplw2kwb5oEKkxj
b6VmH1tFcwzIR9T+zDPMU2WikxcdAucT9WxWIeu4prs5CtIgKSHlLz3/VkaJyOkJvK+xvmwujjuR
FkUHMgVoLKN+zfpToap2Ge0g7120ANKWH4X0lELoANN4z1XZ26kqW4P8dv2URD+C833ROCeNbOBh
r7YPDaPWFHeC5+fmB6UqJtMIiBRMlbtJzRIFYSHBu9K5scZutshArbzyglY0fbcZRS5W4u5PWxOz
gjZ8dq7Ah7GYjZvmqg1VzruwWu7iqoYWxf9UNbtYkrtJgH3WNZjp4SaQYcsIVGQQfL4tkiIoPn99
P+4aZXrV5kueS1CLHBz9HtxLoIcvvNCNfWAoAIfMv2l2Y4thmJumcbEwdxNIW6iAFdDsLMe6o3en
Tpb968a3mWd9rcA/UPRwGkeqY2vZnh1WYb7Rm4+NL5rMFtgFTwecG6YK+TEcklQq+94kVqmAtaTM
fUYfIextRYOINUO0MeWvV1uLihmKwghh03yXFcZNXj6DUMuqpnHXyvKhGdEcNEVaTtuvo4vPyT1E
wriglBAV9TJz8erx3Kuj3XQvLA6dJgfGtEwPAXQF0ENykE3vQtyGBE11Uw59ptTuAMjh9fPd7pNe
/KLVxC5cXMFI0sYSTIidoiNBfhlZ0KFzm7tpnzmo1bQnMJjbwWN7hKZ74ZoHKHX8Cx3P7ZTi4ndw
PogqlcbqCs/wP5QOIhsD4ittCvRYrOqQnkXwjM0Ae7Ee54mAZQnjKYPFVcSh/WirPbQAqOA1LHCs
PKsh1WO870McN8tNPzEptP5iK1YDS4No7vWDFO2H80E4wz6vAqqcSdrcU/atgWY3Y971RUT74fzN
PBtDnk6UnecSgwJgF+iMAQn/fWjogu0Irif/3GA6QLZTgEARV2CgpBRi4yv3yu92IEDb/jbCV8JE
I60CJ8Q/MnpSGOMsDcgr0MwaFbTV+9ybYh2ibg0oCGZb7sPd9Q8qcOD8U6Ov9EUa4lo6D2nmlH1l
p6XoCSk4Mz5Xr1piGmyBB5d1jD3HLfQniTVitJCANPf6braAoZeBkE/JJRCy9KQqsB0vvu2fWxft
sDP1InvZAfPkrPe5PgL+xM7ETQ7BjQT1nes/Ybvp8nWv+bk6WcuiVoE/vVumG6l+AYGGs9TLWZ2J
n5XHrols1TDuW1n3FiX2Ioz9Xf8BIiPi0g0lzMAAGS+IZLnssrjziwGaSkgT1dMogyYvYqIdiw6Y
u/llFBimkc+IZNrPevlWxc9yfDLYB5FfdMMD7+mpjL/HBE+zknmSOuwmmHYl6TvJjAT6bQInxA/f
La0aqBAeks6z+j0l53bYtbpIFXMbV/d1wnxSPre0HBT08zDrrh3DxNgpxnDM0UWskYmn9J2gIVw1
kH8YR8GnXs/ub4WBi5W5TJwSEyLv0G9BbfNpLB+aJjq3JLkLzadp/HbdjAT+jx/5m3VQfUhQUboz
jR2JXiN91K14PNBO8xpZ/yjAAT4Ka7fbx2foVCdUM+hnjL7IBaQgRf/XmPBlS2t0qVOnaEJhuOaZ
PHQuQQtDuWlBNiPAy5DtvX4tq/41BQlzUwrDMDHP0Lr8lrejryYHupgQY4t2VSy7Xf4WA8qOybEa
Yh+lpXTTqcG5qxnoK5/jhJyoGiWQtQVMJfp5/Ry22wP068et3+zim0ACIK8qvcPzITmGXWFloJgy
9GQXQH1byVRLQmxo2sgezd2oCBmutu/21+rr3y9Wb5EC99BXyYBiwyjODTmqbn4oHiNA1mbPOAyp
Ne6np/rl+qa3Rnnhx7+W5ZxYkwdRpPdYFhWmJE5OLCncAk2Y6LUPv8kELOvRS6/eKlppk/JJnlAZ
UJEqDqY/6ijMLRLkhzSrIiArYN0ZyrjUwozz3iz8Ugwm2L6VXz+W83+GEbcppkcyNN2g5hS9GkAm
25hzTQIvATno7M2ORj2UpXrYiJCxRmS8698vTkjX61rtK3jfTzyxl/oEanaNEE0sWOazw3GxDBpR
ZV4tCCsytIyQp+wow+jrYqPkpyJlV4v0ZqTt43U7EC3K+TszVmU9SyT22c5s/dSn/uIqO1F/fbuS
92Vun2nFxeYYqlBkTnpYuWalz+rBBJI9t5W95Gq3gw0Ur4IJJ+Gq66//uzf/024+X0YXq2ZJQrJG
xc1eCsXXgKfJwGVLwUWVghVrTibAsyAjYXxrivbUFKoAa/MPicrX8pzXI0YZq2OHTa8THmZs9X7u
q1Z5NA76jXwjyos+9V+v7ZbzY1KXyukUMHY2UTBuzJ+yUVjpEjpmCxGsZmcGitv3DyAXx6ThTaCB
mLtx6gEQ0+hdoi9dVVqZOQNpJbV3RjzaJabP/puxca6uU4JKmkJguVU/3LUAr0BJyhVP1lAqOHbO
t6lDpM9QLjXPMkHL92kCkHUGEzgBz9aYO2T5bjbfC9Cozm2PeWhX62p7oCAxkM85IC4LhCSbgzns
wjhwTf1s9hA1jG7rYtilxWPTgBiaJg2GBe8X/c0Mq/sExIphslfnX9c/1z+UEr7sh3N7sxynUo0B
snPzfcaEUOZpu8STQitw0J6BYl9yDw5nMe5tu5d6cVk5h0dkOgOj++nw4smRSis9pDboPjsr9VdK
GtnJDhjnucWo/cl8TQ6ieytIUnhRzyatDWAnM9CrGgnI386o0FrG5F//uqJFOM/XRgsr1R6Xc0CY
TacT605aP95fX+QfMtk/j5AX6kyGHCT8UsDO2jncNY/DDhwkTvUg9nWCNOLzTly4ukHtknFkqYmU
Gfc4REo3pyDdmpwE3IbXN0UF4ZgX5DRzcLZnaAef58a8T/X0x5D3KChLTiHpeMXnPrS2LPCt/OhT
aNnUeI+VQODP8rdQTf1ZJd6sP8rAt6t0AucAOUYglh/VgwLWBEmZDrQ3fUn/2YPdpV5uGahLE8T6
pXxdzHEXk8HRYnWvmwelMQ+YkLeTUD9e36Hw2DhX2rUsUQG7XsNi4K/v2lWMDYUxv91dX0n0KTmX
GDdyNCUmrFBRstM4yfaSnaqWemVS3yi1iO1+dRhXIsTnwV4YydJEg9kWyKNy6TZhxyWW7XFhGK1H
qaBrnDAQVZNEuTXlXJgSRNoMTojsXFB224Ufef/TDFF9pE4Hqn+YRWfgVQcbKBOR8rPognNeTO8h
iKZka/SFIq0ZJiczeWnmUhDk/6Eg8ucN55U/I5ZVi6xjfBsR4MCeIQLnQKlhAAeOa9w27jp+ot7I
XmB1vnkHxG0Phub/aU72y2Hz2MJGb6ZSQa3znBYfmIDwK0nExS34mKry1xx4MLM2MPPVWwYB6GVm
X4J4eUlFtWqBgfLqn6mp5FMm4+FvQhewHsABsw7qx/MvSS79oUATGGQr12/gdtpkaCrouFTDxMP4
r1vTAV0ED6i23vV0cvof3bf6ELvMqQF/WKEPa39HlRzzMHqyI1uVrT9c/wWb3/biB3Dftg97o0xV
pCsG4vzwmi+ePnr/bYk1Y7q4+NqizAMNYlCkAFmRL6U3quirtqLqiboZhS62wmW84LQe+iLS8c5H
bmmAn0R6qI3XbvSahUjWhEeiIuW3bXzQG9Vq2zcgWewET6mF7uVw3vf0pjeYE0nPHUj289HRVDBG
HvOA3sq17Bi0uqnGQ1r3UHjpbWVp3Tww7I58yDKzCCWAp4DIlwB+WcxuQXovVl4VcBJp05uU3RX6
cJDhAe1cIpEX1pV7/SNv5mtQraAa06ChLH/ONlx85TQOsb5UsHNc/F5gy4dogYgPpBB8OiVn0tQP
FQWBmbnsG/aO8JmU7GdKIE1Z6hBBJtRSh0rUG906kcvfxAUYicpgIEsr6RxNj6vEWKlOzhLHFltE
ZdHN587lUlzaHbNJj7QoCe9Uv/+x0q7Gtgac3Urz/C/U5reS/MvVuMjCIjU2qqbB8PWnbnZrG+9Q
srYNX/dAnBx6IvSb6ENy4aTIpELStAgJlhbZ5dgBXSk7TflkziKCh+38++IWrQ7jwo6KSTEWfYRD
AC3NsUNuFGGL1GvtHsUoN7WjHyZEEDUfgDRHq+3kIOIKWK/p3/KEix/AGc0ktbUC/Tt4pLy1c/CP
9fOz4K6InB5nLMXUQTAjhLxR58h2vEucCT3HW5Jbfwj8gojsMQLMrBDkrqJlOasZ06Rslh7iV00d
75nhBwmGw5NOQK2yDRe4+IC8sRiEMpgn/KB5q0rFKSlfFfI9izOHjNJ7P7wvRWl3mWKZSbnTNQXc
kJgcqZ+h5uRqkQqiJfRIhbX7ddUrx8qX1YtGAcao7I3///5eO/2qp+xE1rPFqg19sT8jKk+cp0wy
Mi8CP1iMphP2uu4Mo9E5YZmWN91YQOxEoqMVdlW2k5N+tvt6fKRMqyytC0ZbaqLHCWNssjq4adt6
TTIddW36MWU/qxD63xp4yRplQiY14F7ocnQmib7s6miMD2GHxqHS+dWSPRAZ83C66eXALBJVfy6b
b3KU+tftWHRX+Sp+nbaZHNDJOJPzH290PbTlj+xRwuyRdDJ9+RiaFsGQ/NpSh9SeKKXfzrAvPjYX
2hUjKcwoxoC+fAgO5T3MyqJ+tKsfxYUBgVswuOhe5kMijRncQk0hyNjdDLmIUWO7TnixG871kXDU
6mjls5xtjADetq3V+uujWbckvz4S2/yIhZxRom1x3i6NMkDbKlzWSEc1OzvJkkgJWHTxOGeXaG1I
s/Hz4jX7dUPrxcuFWlbkszJy7YZz7k1WCUtLqTPOtRzuZfR69kqw6McqaL+HOabDYiPP7QrsSxaN
ZT9VyZsCoKnaZjf5zLy0BOuaHgF3PJbssQB1eM8K9ENyjZ4YKYkr1zqxhxIc10pnxB+9hiFITMME
fhZq45MeQ6AtWYYfSQKxzlpWWiReIPatqIwrkPRHaCZF1pRDqK8vpPs8yq0Gc2TtsgvQRgTi9U01
2J1chAeUiqHfGLljruxq0w1AEZyUiRu15KYikR2NpQcWe18JVi0QP2IP6hRbQXXLAtUrAZImbDoQ
ub8xZXjYOPjI+oraPTVLK8S4kFUO7LmOg9rqqntM7z+WlXSghnkLQcRDS4zaDZXyPhxQfc8dyiCk
RNXwdkLHzKzQYK8mWh9jBk7FhaRvctN7QZ6bLpawgiC3WdpbICBJjpipBzc3SrA9mGrR00rTebBA
i5Bac6qCRDRXTkU3HND3g8hjNXhQoQOP4MqTvvg1+agG7a5oIDkcZAR+LFB1m065hfvuEXmwZfqr
qA96moCeWkv8yvw9NLcdexnjxKmratcButGmxVMcRj/RzHoPg8xWI9Y62YynTS9sLAouEU8pQcYy
a80al4g+Th5DfRc/94Zh7EKlNvKkf4GM2w7ljOkGU4hhKFyMNYImyScVrQuNfEwNlMYGi0T76+59
M6fVjD8X4UuR+dRVM4mwSOcMDorW9nKj7PO97lW+uReJ3227ia/FuJdoi1FSNCZQdVoad8lQ4S3P
0xBbLYig5Z7YWbozqYD94R9i9dea3OOTFWUMN5Czc95WT7r+MpLDYFBLJ79MQuw4n6yobl7yQboF
QDVxRi14YBqqYVp+jCTJC0BRMRCtsEJV051Jui8S2W6iAiO/mgfJ1x3Ee26LqMGvbyvIgyultCey
+s7kHI+3TvsdldWRSafFfNan6qZsXgQHuJW2X+YinJUUad5kbJ3QVX3qodR0SlO37Z34NHrwYlb1
Blr1D60UBpXtlvdXJOOZm6RBN/QIwyRnBmJvpXkso8iS2TdpBu9FDkQgiO7V49h8hN2txIxjG99g
Hvt3Qkp/xH8gg+Bf6vCvGue/fRCe42moo0Uza6jxlC7OutmTI+Y8vNjOMkt6ih7iI4iZ0JQR1fS3
G84X34MztGZcyCQ3cBBVlt7U4BJO6u4E9m/QxWKC7Fmpb8bxAPjZbTvfgfP7scLLng1+20N3z6Jv
uoaZKnDaAoZhgrK2aqanIAVgnhiW4AOtt+xKDOW5MdHuUZogR0IVnNTfhhcexrtVLHF5i4Vvys2K
wYV18iSZadlkBaM4jPBH+Ky8FZBHSrziRXpQHcyqxXd/IDFFT9ltz/lnfs6zRxlKs6RjijxOJhip
0DUrZ0izRQ0WsmY11z4kl1epOi3ZIGMZKJf7+bPmpS55X9S9Cayp4U725HZ2NbogVxK1QrfHuC6M
jUu4uiXutGktqXWmZfYWKOPRPoNAkh+hdYZnReRjfCb1RC+f7b7Bxbpc/pWj3BK1eLyc80D2TKp6
av5bl1F+Nohf5uM+04rdKtM0LCIU92eN99rX5hydUdQhqximt9KIugyKkk3YADsA0cT0tSA3rQFI
B/Gq/Diq/sy+j8k9m6BVAvLNqbbG9Hs5vssM2lQGCKDrnWpKN3r3gyF7GzSnhChVDDrxfNHsEf3A
UaseAvJjIC9F3ftVvC8Z5AeDsnoEl2kP2tL4QJlOUWQ6miURUPx8sj7yO72o/PwtJptz3DdJQc9h
XUJLi1lRTx1lMjEbqOzGct7pOfjrUIX0k0I9Ap72PgXFq2wEfj0UkiNNam7TfobMU4vp7a5XzmlY
MLeuyFNTM9MyoDxvyZOEIYlmeV1oAu6YLjl0dfMYyJOOP5keDdv7jqJ6WVSALJUD6C8lWbldckC2
5LTJHWUZc9tgAFlrt2PVP1OtOFW5eRyqB6n9Diw0qCkolaHeW/tVdcwbw46WQzoE3hJA3SAvDl35
kC1oidHHMlBv9PnnZE5uOxk7NiN0jmSPxOhbZoYPhZFCMuVW7XW7mN9k2jtRqR3q6D0bFLuE8MB1
B7nlPQwV+TAiOnhmeOIgPR7NuVbRnZ2jGXJVv9Vit4hUeYV5F/eqDaDWkbJhBu01Sl+LE9lpauV4
2ho+lEY/RMHpH4L1VxbEvWynAEpdk7ZInzwCfWy3982v8h61G4DTpQMcxi/Z627XFxtY70Ve49Pf
8gatMZMYGr6rwvi2HHobKeY/S+mMqrIdR/WD2tJ9OIdg+R4m5AoR0Co5KuauYai5h8ZrvFN7rXbr
en1WRBg8KX5GI7O0asB8Mx7JSWuzebYT5QblbidXNWfRIBsH0NQ01zBZFY+Y73l0l8DaCalthvda
Yt4G4DkOKJRmIDUN+inHBGJCz1RPoh8hXobSXDmB/ETSxGIorWgF1LvCXHOUILuv5tclgPIE29WT
8VCRvZQpoI1/S8zMW9LBiVDUGkzNlyLJ70fQ0I8frXI/K3dMB5Sd2ZAwcBb6qkDVjry0KVj+4pPM
MOpLl2cpWuCLmsMilbcEaJ0BFzJI34DnsZVI/0WK4LYYS0dLoahHjd11a99uD10cDufSo2EIZ6kq
w7v1BbDStMYpirCV19SuBKKJ0QntFkJ9yIA9BBrQF0ivIgKDrRt3aR+ca1eWpig6sD+cU5CuJ8n9
1NYumwQ9780H3Nc++T6mUUPxsFjW5kX5i7CXvhIlnmuCd8XK+SZlUIKWVYODPZuw5FJmhyB5Npv7
qoFsnqJaSgZRQzQmKFTL4kRyiPk/1X4vdshloKXW9kELp3lm/VOc4OE9WAh4181le8jlYhHOcWll
QGZ0o1Bgzn6s3AtqHnoxAH0MtCE208ipKxWrLIEonu5yjFgk6BAVHRGU10WHyfkzFXPzhj5hq50J
3GqR27qIcGG77nix0dVoL5oUDKhZo4PoHQiXcGC76lFyO2sGKql7ErrnzUzyYi0uk1TSwKzMAh8V
JKQQ2Fuc1jLf0YCObeWs/wRts5M65l3kijzzdh55sTCXR461PpE4wM1r3dnXfcXG2N+heMks2RuP
qOnuRJ387c9qKjohBv75m5hfl+uhxLo6vBuK0O7AVK7nKHgVAVSe4aSZ6rDeBknovsLMuGWk7wLz
3fzSF8tzd6RnegAxP7Rl2MmwEAYWRIRnvbZAuupAi9kxdas9Q2ajsWNHpOOxHfQvFufuDmu6Aq/E
TDprGqCZFUMAe6eap7FDKmWHKLiVUC5DA1s332ZJEwA5Np3sxeLclcG8O82GGiNVdQbJ1eycUcw9
dYJB3+030cUq3K0hiqSYQ4Atps/JtwTTVef4XoeUHwbw2hKvzK6FMQMbrzqRK5KfFi7OXaNGy0Kj
CzEnpPrt83DsvkEQEvDpDiAVza5ArWUecke+EV3fzbLWxZ65SzRD62KeSuy5zKHj2j7nE/PbMbEh
rOvL7C0E0bo5yiJHvMblv4Wbi1W5uN1VNK5Iis1q6F6i6Q4vZXiZkzDL/LHY7LvidKeDcQCkYyd6
fm7nDBdrcwE7q4p8ihMM0UHJY/Egd+fmp9jt39Djc5S7CS9QPC5ASwuqo8pXQNUiqiRuh6GvX/D5
UL3wzkEBXexOSyU4LuKpeKZ4w05/XGygPu6Dm+gg2vJWwLl8k3GlyzDRh3AqMQZpYGCiZ6Md/A+K
2ORyBc4zEaZPEQMfCqY0AlutIR0SD04SKJ7AA275gct1OCe0hENPywZ5UKP8NjWUN+fmzOIFPYAP
s30GUxxgLG8azLcGfnzW39AhR39+ETUWNzthl7+D80dyr2bqWCD0NM7sdr/i0FrPcLBX1cLnEgTw
uTe+hCIlW9HuOf+U5oqKhtEKvQ3w/GXVnpGfehi5go+8fkT+cl5ujvdERpONqp6BVhNDL/iAT9Fj
ddN+cjV3J1jQfzVPzgVhdC6SAefGjHv+2sXGoU+l/yF8XO6IczcFyUNl6oC/ncMTUyGUCqxNkzxf
/25b0flyEc6vdGrZ9snKnNalwaFVIdINGcPGtCYTE0qDvP9Pq/EvArS5skWa0fsgSw2tiN6P88EL
m86dM5cJIRPr/b1iEvzzoNWmsILYHoZYD+FijSe276zBzRYU6eN/gR9aLezacpw7mRL0lWiIsVwl
KrxaBvZgOFL2ypDgXP+Km1nNxaHxmMZB76OizQA5CfXXTkqIXYc/RgYsw+wVzaldQJq/3NGwtNvu
UCXx6/XlN2PR5fKcH9ElqYamFqplnQOpuh85OoMWeUdxeSVjddp+bdDl31aQlv6gLhj9k99EIGeR
L+PZR4wE2NWqAfywdalneO198RimjuSqAMNjoBNgcdnKPkSXfrMae7l1zsuYdV+D0g/g+0Gq7/Mi
uwlVsocs3WHUoJmmQfTEkNwYaoOQAhMUKQV+9FMn9SL+JqCI1OsAhz5VgxXJ76RNLHn4ff1sBUFX
5XwOWDuWJkdB6QwFPC9ozmYsQg+uDuXaLeEcTgBQcZMFmNusGuO+MAlojxVLKgGwnAaHleVBj9DP
EZUKtj/e/1UYKU+oTxrMZoCbnJ4xLbRTpUPd3SRRLIpBW32erzom5YnvR7ZAGQb0Red+oF6eUmtc
flUmIl4+WHlySMnPbj7WSQKiVv/6uYn2t/79wjjI2A3gZMXKKLW00b2RqPaoCpz39sl9fUPO9tNC
61naov04xZpNIIM+d5lTlxQj8r9TMh4C+a4Ic4HVbzvVr0W5MBtr7WggSUMWONdWPvcOnQG87e0M
hcTrn3DzLXN5epztlzIq9bHRmefiqM+QTKOO+pF5gaM6FMXiPSiqym/VITpgSlykDSLaJXcpIkmh
qOijuTRnkxMX5YnK9a4xtJMkOYJdbt/w//ugKs+aHxQUL6O+o3ixdfv5KXyLzubD4udHFaonmW63
L7oAECBakYuLsWJUy5g29Ly0i9PT37MkElG9bv2AS//V+mUgvAoNMtTnuT3mBrOr4BGoF8HzT7SN
9e8XVyyc0xEK1LDEdPzRQXEgEzFFrvb1d8/4dTLcHZYWuY1l5OfnWKf7Lgofy/l7ASg7it0uUWW3
Z0Ipc9GS3JUu+tYkEsOVrl30t8JnulcOYLa5SWoUpZqd5g6zBRYh3evepL2ITGc79fzaL3e1s/9H
2nctR25s2X4RIoBM2FeYQhkWi2za5guC7eBtwn/9LHDuiOhsdKXuOQpFSC2GuJFmm9xmLTNoGt2A
TTYU2xpf1BgzyiMSJWADbkNRxkD5iAiubS+n3iPJMH5VMJyfLp1kBv7DTi0dbarUfZcnBpr9gTOL
dvPMb0gYOFNq6mjKDke7LRNwV5nSXoq6cd/qDAVQvS7tzgprt7RK1HMsVD3iYZl0bQzZ0Vh0yAwJ
7Rgm6AEbWhkIOpOTocnfrXH+Updycs7z6XvRzS12uHxQtN50jKQy3WBiCIaTAEjzRgvkaXBc7Puo
zJxZQzPSSOaDOXSzPRXR7KlJwkD60taowk4vpaI8stjCXHAflxlIVTV0hYFSF1PezVM8RNFJ1qkX
07nwm9Q8xDoA9OU0fsE4b3UJWqSmkkb51szTQ62iHJOX0k2SNEA5QkpbH986XS7cSY9Bn4wmNCVC
j7ic7vM22xVDC1aqEpxGnYHykgbEamlk+65/xZcujACJy8bcz7RK8XJZwrRsWD4DNcJhenyWCoRM
LDiotNhZc/ui1mpp1xZOJ8VMhGN2ZevQMDh0+gjCzFgGxuWoPltG8oNpGUCEgjP2aW8O0m4A92Za
4eB0DRVWZu3bbn6Qwtd8nJz6h/nSUGSTp699lKd2l86XcAwvklG9NTrzQ7k6h6X0nVEN3BflTWE2
8sFgyXvWam+YRgQGcfAUxua+SosGuFr6UnEHMH4DgIk5nfZTE+0pQWWrSHZyjTMfZxMhMDKyBxbj
j5OJdxV7DhoRv5PIJnF+ow3HfigYeJfTZldak2MMqsArCkwrn/WZjVA2mImOi5jtAqN6NeeHQjEe
BE7puv9TP1LYK9vKZDTNFwFbJt60nYzugNQjcPX9TkLXJvr3yS7z2AS8Uq+WbZF/Ei2R808lTcJ4
MCp6UeivXmWHIX/tEtHLQSSEc1ElGk3jSS9R2wDXXvojBI/nlN8LtnH50ism7qP2sNpGhQSJmkrY
RuYNKGnkwNvtT4a3lFCyN2FB/Xo8qH480VbSir5E6/aI/ATxgSsR39Jd3WKiJPYsR7WD7+hPAY+1
qriDS71pjzElQ1BfFO0p571moEalvQXv1dQwUmbx1CblWceQsmBbBY7qI3BcLRQtrknVNghgltQr
kCeXniMwAJ/QK7LUa0ePeiBtQqG9UNHPK1BAgYp/zIWshONJITdth6g0aK2zbhyiSBHgL21K0FRM
l6mmoaoW54d7NhOVdRa9jOMtMBXdCePVgh3cvCorEZzvLXIz7ORuGSV3le/xPtsBdRqJ+8Snt+Qx
w5N9uSEkt8E+L6Gv2xXdFJF8zk6CdDynbDApOLxe5nY+pLH2swtlD2Pn6IXNX0I9csbiP7me/yz6
DzqsNCpaJrGJXiyAMypwU7r2Yx4s7/reXl/aHyxYbSC1/ztYlejfqgnNaMhjd9n7pDnoL4h+VqUQ
OkwkkbOX2MZWIRZSL4ODQgCa4NCyb5pe/8LQ/6o5+rdgPzoYRnALPw9c/T8qw6Ah7v/d1z8IsbpM
iolC8IIBzrZn/urul+ItUCyQ+9HtCqBTgJsBzqBdOCKYgs3J7LXoRZVWysikDMQLBizOUqFG3mK4
Zecwtdu9chuW9nic3N4HtjqagB3jUEl2nNknMRqJKjqBxTCuPmNqgjmPVVAuWcVXZkx+0FlfaM0C
P5YAF6nT3EW1wc2i98oMDkhUVdltXk5237tVmrgADXcjzOnr9bEKzpF8rBs8coE/kptLPMzcmGVO
ADwEKXDmFqzlpuo1uWwb/UUvIruGjc2AqTUarpbENs4HwSnBPNQxr77XRY1OnsYp5Wc9Kt3sxgrO
lnljsMGu8v+or3Z9HJwDMKKADFapUtzEwZNs5oyn9kh2hRfuRENRH5Nsf/jW1a3jrGRdFGOdZQG8
nRzdTtazWt0F5nnWf+hx58Qk9wLlQamBJw1ciR7MkUW+79GolAGcHfM/iXyakdvC+wZduAydhJ0d
U+Zp6E2uns0y86uwv2/mdp8l9D43C69NKgfPQbeKlDPLvKoLD+Hs62pvp+OejhcafemS2bbmW3V+
HYpn0s3nqUW3b3NQs+/pUPrFfJpBxym9lLV1UBQAs9FbFjD8Iz6kyWsE3LvSMtG6FR/RjOmPY4/u
QjyBckJQSwWigoQU9mhhVnp8DhXTy1UqorbbdKyrPeXcAtGmfgomBWZZjpwCQz+KNDr4D4Aaor5k
iEjutpPGK3mcGzDaTCUsNODpShB5GsobVd/bUUa+uAmcMqlQkQPdDivsHDC6edG5szW5FelOeGp5
UiJ0i5vP78/v4YPrqAomDCLBLXbH4G3eES/2EhVoD62dH9hh9AN7IQpf6LCYyJRt9qGsdOePkLss
JKaQj1bqwSuY21cAJzDdBZFAP0khcHgKR9QlvtkUuRbKuY7IzItqasZFYf/XdQQDCMrDzmXQ2m/p
zYzBHpSwQUfmao8UYM6CQGQzYlxtOBeFzyNwL7NMXkKd6Aa0yrvemE4EnDbXffJ2hWQlh/MTfZ3I
BnCzlmKkpHqKBdRyuzl06BUHFLv5qHmMOoqDcv09cBNustsl9yaKzzffVKtv4JwEKaKoJwzGMQzu
kti3lNiN9JeKvFxfq8AXfcwjrHwR0gdBgNcuRZEt3mNc1p92mOrbi0jjrgepGh+D59IoZblUqniH
Kh4m7FDiMffXVyISwVmjKmniLmIQEaGVAi7WlidRL5ZI4TkDFBlBQos6oJeiuqcjiK5Bjmup8Fud
5RD63Cey+1+t6WPWeHU6ilTnoGvL1Es3ErQ2aMeyaQQB6HZN7POifSjDSoYZoICsE4JFlZKLP3nJ
OICkPPPpgG4k8Bbnxfeihq9CKun66gRXnIcApCyY5QY45BfSS3agPfS66crpu2x8vS5nc9IIrdQa
CFF0hZg8RHFKCynGA8a6hBkCv9kFTP+IJJidepFr3IbIcLlkp5zru+wIy3UAJRcowJzq/l+Y0M0a
0+pTuJhHmdUpC+MGt1T9FWkn1g63E0AApF4+oSbrlzo9DXNnN82PSBMk8ret5+cucCFQE0RNola1
CvZSIA+W+s868VoCkL/ru705wrTebU4Ru6iqhkHCuFTG7hX0RgdxezPG32iFlKWiAOFf/qpL1r05
j+BlCOxMrg5aTxVbV2PAHgCnOM5rwTf9JeT+XDunuZjtjcNc7lEc0jHKGNxhtNDuzcMwyHYqv+nT
XWR86Yu7MPkhpy9SaLlFXQOP4BWql5eaZyRvI1KkKgn9nNxMqeRUaE9vzL0+0X2jnLseSHhUs83p
DITBQX9KCXEk1tjoTirj+7E/d0bolhoGq8JTaL4kzSHENEjUpj97BTkXoj1IE1KTNM0dsAUfm1RE
8L7Z/7U6lY8AeaXmE5M6KUhkMFSTwJ4wdTSG4EStyCFBKTCQO7tM8O/Z9ByRxI8VHNdlSnQBDMZf
POs/58ADQURNGYHSCXdwOGLe8FZ/V3bAFPke/ciA+XkXHi30IIzB7WTuoz1xl9BJ1MG7HbR+fgEX
w9AYaScYVfUyg7yo7DHuPiKW30VRApI2AZLUdqfHp7Z/DC6tNj0AbakxE7z0KgsVydwDbJwtvc/3
Fsgos7PIyW778s+lcWELgIYCOCdIY1QFPxSGa0N0mHd7RtBURaR9m6t+JALQ/8Aw+vNl9SmVC1SU
tB0HnSEKllTprBPTUzvANeuDF835STGfVOnXMDJPXfLqmO2IYkzdYUI4OFDS7TVW+FOvHa1G2rXp
U4CxMsl8KZMcI2WUqCAc6hkcuWinRB7B4Mwwtdo0zmPcAuZZDCgGzpTZXYb3km1c5l2473wT+DNO
0trfZ2f2wtcEz8GXJTHwL3zCduTyuYOcYZ6HQU/LuFKBoA8uHnIES7iKPGzqx6U9vZqQLZ6+FVlp
g7PSVW8FFcuQ0Y611xkuWD2iUOOUwS8McjlqJrthkwFQ5dDlkT1MoBarJzujhi3P8pfQbAWBjsA3
GZx9LuZmsvI4Bytt+TyTdt/ExyAuBUL+8n75Z6P/mMDWJbAvtniw9jv6iiR7Zi+5pwWaBcNLfnlQ
3Wk3HMiudCchBo5ow/kx64ZJ0dhLCEJUX2Ko1zoS5iKd0GsDZ6yWBmC01MVOew6QSxU9nDZBaVbW
3+SsXpwTLZJbWH/m1c/xl+pOeayBOhI71rkG6Dr6+JemOvYNDtgLC2G35SaowFo+93ILO8C995hG
vUzIsI9m8iVKjMtglL0NAmvJjoIlkh4CdtsrJUDe6TgCoHhwaAEijgIlkKXMm2TgSe3T8amRDmV7
CIo2wFgroPkK6k5NahvFwxAC1aO81eRLmmTMKUh5yHU0WoVSejNFxUOaaX6S/KzpcGSFKD8hUGN+
dLuO0561Uw/YQOmewvq2Sie4wCIJnKmdMj01agVWa8pBaS6B2lMLI0Go9JE5uGLPTc40VkMq0ypA
L5ISzE5IX2dp9EqksiJ5J6MeTQbDZlXth7qEcPpREDsu9/CacM4UFrIcT1RZhCu26S8U8fJdh/L9
bsHXALnfi0CeIBowOStoDBXGS0akURqr90zlh9Ebrgqzq6IPAGyQzhC2wKoNkZK/LVDL1qS3EXAt
ugHaWNAFt0MInGfl+/WP2rSFlkapqhhUtT4iuVXQYBBiadU44h6hqt7IFxO4B0O3uy5k8yqthCw/
XwnJ0P2GSvdkIugBm2Pv56GIIW3zsbySwF3WNE2HPOkIAmALoLLxW9Bf1Bb5ovze1F5r/XB9PaJN
426tocdzRzMMWETkJq7LU64+d6jZXBci2jTudlq5SsqqxuNNGyOvgt0yM0HRafs1vto17kJSWqd0
ChQY6rCxlclCqH6uUakEkIATsMw15zso6MUoZ4Hei46L88BWZYTWxHBcEdrlFP1Xiia6TAc+UrMz
yJEmgsfoJg2l8blQPrXBGFY5mSneV8mhCL4aXQqk4+5klgxJNyq7rCAogyQIA+tzZNVe28JhaY9t
pJ+K3twBfzAPNbeR90VtenPxkKmarTcm9ktxQDixK9GtEcUiwPrtvOvqs7mxFi2fk2YuLRioC6CZ
XXIM9wom4WafTjYSQv+CJe1j2PsPm7gSyfnuWWuVltateSH0kWYAe0L8XDe6MyjvWkvQuWSBLRSk
Y/Y81f1LoALEoS17hBgUHG6zifaeEWgXiVT5tA99NPGDzmXW3EgtvbHQZDtQnyTDL9UbSfreaTfq
VBzn6ETTCh1GJp61rLKt5ifINlxjSu0ZZB+pRk+A8fH+K+0iXIwAiP7SiCtol4KESBvedWHoX5cg
PD3O6umTrKWkhtVbhqA6zIzuaAUEfctbqo6Dfqjewp0oaSgwGh/vp5Wl7Qva93OJZeUG80gIvAxZ
YMsFqvuhaisJkQlsxaaE6oI+yAGKtoRZUaOyQ/S9Jd2xjAQ2SmBqCWcFZVQ9QjTSYxMRj6moiCu5
n8rxl//yrDhLOCSaYY14sn4UawnG7GUVzEQfQwqH5FT5xldRlCy8HpwNJPMc51a32He7utGPw23i
lhiL0G2kPkOnwoSrSOTyG6/oNo9ckurlqKYEFzI5tB84gOlh9jIhf4LgDlLOaimACuirGjeksM6m
hRxE+R894D6NFE9roCpNU8sdJg+a/o7hKTMNvwAuKvBR27HpSgpnIlDLixhtcEAg63xcpt+A5OxL
PrjthUhMS8Bw7WQ4U0HkuJKUESfTG08R8NbMDhPe6DPBjXQFN3356muiuEhJYWpR1TrC+hEzG4BD
dJYpXDwFPYXtUNx0Q+G1Ey2Oi5aqMQ2mgmGkMVBQMa3UZxUAIZSGX3QM/AhWJ5LFmQuzof1QJjgz
5jWxjYG7R9WrLqGnfFFtBRA3dvxV3YuzKqIrz5kPXSkbNJ0q5qVKBo+gi7WrRXwC2znV1XXk7IWc
TvgLPa9L3yMyRgBScUNPd1vPCG5DkP+KW1hEJoofwWNykhbSwsaJKOkyGW57yMA/FT3XN1ZjG0cC
DCtR76NgJ/+YwytKo0I0ql5KqUefrYN3gyhPuu1STMOQFdXAfBJnn4xSy0m+uH7mMWThXIPY7fyQ
e6UfO6PD0pvKPI2oaIvK6CK5XGgFlH1NBjYmvQRJdqehSyKt2tcusERxx/J7/tTwz/VxdquhRd5U
erikvZc+gWw3ntQD8PX0XeLpt8Kx/m2D8imOt136pFTMBISj6ue3igs4P3DHzV+wkwey176KLsi2
hn+K4+xXXSjKqADPZ6HV1aPMMZTbvMFccizqGBIJ4sxWkYzgrF+qyCXyQ7KSL3SeeK6/d5mIBV50
Mf4wWjozu6WYbJopSAZvKE18Q1TiFwnhTFShjVVgqohwqri32+aXqaMc2U+ewABv6+/n8XBWisZm
Ho7th3JRiq4kZB0XjjzmthnmD+zAHn0xRZ5AKI/+GrZjnc8tctpW+7qQ1ZFWlG4TXAaLsxmxNoxJ
v+iUkho7LWM7i7wBsgOzlbnIhQn0yeLMRJfmOp6ScJcLNH14UmztJXItJz7g2bRLTVs07bKdrrX+
OTJ+3lGPw3FOBhwZRp+BQO2OO1U+DAXoOZPd4l/67gv7gUoZZihsmHxECEK8iGX7rpgsfhiyJ4Za
0mXNFljyjAdAlWNkb47dPk68nEDRkx9gLrejVDA2/5cMyOfaOWsyqkyXwB5pfgC9LUFxu1/gy8UE
WX/xpZ+SOHPSRgTVcLxlL5QO32qw3IFddPpK4p9N5gUTUATpoW/LHyH4hd2AyEdWAnmnqAs3jh8F
Orr9hPv8FN7esN5UU3B9XKKbztN/IULaJa72ZX6xAIs5uQUAI48hoMRCdxTs9/Kbr50zZ4T6tO1l
JSlRARrBrJON4beW9F4o5xXqIwnis3YnWKtImzh71CYQqJoIYcad9pp7M4L4zC4PoweOQhR8RT5+
85hN2ZINU9ZN/F7uQnVDqua6VcD5OvXzNLqAbLabbyqwBFrTXYCi8OYX2dytd91aJne1miTtepTP
l0ssO8vjtTJtYGGOdgIn6VgIahasU6NzWxB4fE2eQEgl2OVNG7L+BO5KzbXMUjTOA74Nvzw2+nov
a/dBF0VLEmKwNUbe5qAEa4kS+TJloMoZQR2SBQOwdPUWYJRS3dqtNCD7Mw75SQ6eqzB/CaRQd0nf
YyI6Gi9Rkg23Zju9B2m7y0DcRSgwJuU9G9+H/rUEQKhWUPDxoF+OUlzkVH2MWxU46Qzkk7dMWzo/
jNrGIF2+Vwrk+XWvy+UXnUqvU23YQXcf14CcoqdZbh2CLsMp171RIbu6bt1qBloA8Dzl9ntQHaVO
sUG7hQ2lGOZoZz/QQq+vpX09YfwI/2sWK86cTJ6GUm8CFPk+ABQ+EMPQ+xti4WPrBxbuvrQ3k/as
z1S3jVJ+S2d2KEmuOXmZVjaJa1cCs2OMcjVYe8B8+2IuGwso9nAEgoB0JyMGB4yc1u50wPI1d2VU
u6nyNtXfciO0GdIywRg59XQZAeSpzg8y+wICNtuUju1wzKxTGhAg5TxWGlq1ZQsq38fguH6Q5d4b
e5a4CgPdjBAqdsMGrK6KxWmkbI0NUFLRiNWEgT8Xd7QXQbQuOsZbGVMhGgZdVaKjAoufr1JUujXo
iqzhNd3FtSO1sT1grm8yhSP8m3q3ksNFvkwq9UErEXYAF+4OdPRIJALkItxXOwz7OOShjsFXuaie
XMFpikzNZi/EepmcqcFkXDkAQ3aZqbK+j4BMQ4baTW/R6vI+3uRetAMivc+AWe0074WNzP6h+QLU
nn29v679ou3mzE9RWGmQMjxM2/muG42nLAPFYlAcrkvZch3r1XIWJg37KgjMJcYDUmNe7dGx4QKm
/EiS4r6ORX5jK6JcS+McVQDM/YkujTt1Pl20aDcGkaAmsezKtUvKqYFkRmNMNUiYkj0Zs7t5cqO0
fkyEONhbHnC1FF3+XRvCqC6DfkQ1XPXR7/8UehJG7npPvmlA3QQaG6EvuL4wntCuT4yATOpgAsLO
0Y/LPQz9/pg8jx5xxewpAh3UuWg5G6OqYC0GfBZS3wLZifig7sSUVBvZFxAOWLqykKvJlsGvqlHB
FxKUsCnB0+QsLTvhT4zHYG5aR14J3OW+1Qku/Edq+/cb8rtIbmlyJUVGPiKU6PTwvjToITXNU5eT
wE37+SFUOrtveyeNfyrGHnAvmZ2j4c0GAYurRrD8KtC5WCy5VWXcjHPxXdOIW8zjs1LPXmuBb5h2
t+ZI/Low91oiHZNZEgUmyxdeWwFniEmbWUhxY9OWmZtl+qt8ikFBbeEhE4Roe71uIYRnxNnjkGQp
qlfou2xcsMwhE5HiotujMzvTTQnw5PhFIHBRnd/XZyorV8YX9GVArVtNiagnOYT7/JhibSCBBzm7
6I22aSxWUSVnLIZOnVSpxxMtB/5kgQrICITaHI3teihQ303D9ymJf0pHIexpr+DSSfEN7YhdxL+u
b9rmXNxq0/intNXOtVl32DT9PH3JMMNNfvYH8Ly9JZfgrrXRHJqeawwCkxtLtcefsYs1WoKq0mav
5PojON2a617VJ+Cz46ogZH4udugQ9LNbAObuB2FD1KaDXO0ppwYIFjFWRZY9ZQACwKYCugiDX/+J
G15J4W5/r0hgKl3ycDnNHRk4+I2ROKWQFVx0QbioY2YRKWoKv6X6BADsh+grA0HxR4YHU/82Zp/E
6QGRTC7CUNSGqskMmeieBHeJh5ZyQHTvUxTLxl9kZ2AETqhyH/15V5SbH3VmSSoNo4KcvtS/0BlZ
ubxYAGlnxc5J/VClqrVHgYjYYIQ7y3UApjUz6+wCOCFWEr20MdKgBginCinxmzZ2rcDYmSqMn/zT
HJ9HpfLR+2j3GhpVDT9Mv/bNvqpPufYKuDJ0tD4QgKyoyugAbBd81yAuRVldf850w5UB8T3ui+FU
F68EHGgmTby6TDFUftCVb0O6j8ns1OSc5IWb6gfQf9mKpdilhLlDAOqCMFsL31XmByOIgpO3FM3o
eHfN7ZuFwnQJVIs6dPMhvm1Gt2zSDPPqpyjG4Gd6HHva7XoyndWAPfRWepap6uvU+GZNooYe0ZFz
AViu1ExSI0y/GIAQqat30rcid/GniN/9K3eTqUyCPEpl8yKP6DKLHgFnf1tpQNgMJHo/WWQvVeBL
kHdKMaOLMD3pA3to6Qu4cwSaK/oQ7nqzCuHZGCH/G1Y/g5Z5ZWQIPPGG0f19rVz0rCEta1hL6Tc6
oHKPoRMv+lq42mnchzf5TbKvzkfpWB6Aq092mpMdY2GW4qOj4nd9+v0TuBMN5smaxmUqwnzrnMBb
mBWSO/V+QsYCAKZguLEDFNzR2WI+gFlxdhSUpoFOJoiqNuY6f/8MzpUCynuKtBQ7IU8A3/HC/eAv
hffUAQhUCP40POwhWt4rVOBZReEJPxRRJlYcjyo2YAlVUQF9SX39hrmY5ztGnuUG79cd7Z8xw7JQ
CxwZmq7iAcAtNOsBQ5RY6OxjenkKSrT1TRiSXMZ90ty9LupPB2cBK9wCn50KXhVCOQdnpr2WqCog
llur2Rc9sYNc2luSCLf1zyfg72IWPVq96/MILNJTBTJhc8htrZmf2u5H3sDwteHeQOr6+qK2tHK9
KM48aEoUGGVeIk4ZLwpYZ2pNgKUhWg6n9iatkyEasGuBxY6ypvnge3ECIIYEt1lN/eur2ch0/755
nAUIjLi2kgSY/MmB3S4PpRZ4382tOFYV7Run5xOZwpoayOVn1aMOqjUq0GDRZePuNYAzQ6mtcS7E
qkFU9hxKlTeP99e3S7AIvvJtSIqSlgaEpNZLH9d2TQU2f6O75Lfz4AvdlTJH9bTozPI26m7pfqHl
ZIf5LAkbMESL4YJdBcDrddbhREwkWbMMaFr06fp2Cc6EB5mVWShLxrKYxGiA5nXOK5DWizB6RUKW
Za7Uv4ynwphC3OCmPJtoEEyR45QNIgoLtuwmUShd5jdlBX//LiYOA4B/yhhsUn3jlfZH4HbR/XgC
aZOvv1bTobiVjku3hQhaatEL3j+u5XKnZGqNZQQFwE4HWmIM9htgU04E2AO9OYGNRLORMvWun9pG
sQJ3cLVUzm4PQRaWwQSRPciOA7P2ckBPaMmCFNG0ujNmx1b+NoT5Lmsnl1IJRrdzilkA2/kxj31t
5dzBMoulcZljqGswXsMF8jy6p5gElpjPkhd8H9qCY1uRZgTAuYuQGxnt3M2MGgh8zGnHJzlTBJdg
8w5oALpAVzyhusbdgTadAsuCwQRoymNkgfS58WUJj0Pp6/UT2LzSKzncmWM8KIxD1OWB9IXQ2zpq
6Y9MEdbkRVK4Y6ZyGkRZPhuXNrlZyKzoi+QVe+sW88lefVCe0Xjd+sJAa9O9rdbGnSqwMqZ6qrKl
eai/iQ6mrzvT07xf6A9mr/IsvzqSb5ZriQyraLXLz1dmYkabt1oQmIkF2CxytD0bvAS0tsh6Dq7s
xq2DMlh2FgXx2wZ9tV7OndNShZHV0DndAgxSarMnpW9yu9VK0LLpdlRcKLxtCI4rNL/XmJgUrHvT
fKzEc/5dNwzWjpYE9tYCOa9Us42qwNRj+ZO1D32pPIXS8HD98m7QzMN8rEQun7Ta6QgQhpJJrGWn
F/Jx7URQgZAwZYb+vqUJSP/A167AzvOzkYRZlc14ei2eCwR0fdKGvgN7pQ6qTl/1kl31oh9qN3yc
PXYRu9HtEOpzvXwmfTKqdkgq6BG4zv3OT322k/x/004oUB0+2Ty26KtvsbcXjQAOad5RS3HLeCF3
Vs9VIyCF2YwOVqvibFDdAeiH0Ah4wkp6GwOgKf7/B4377Z7onP0JdDLMYQnNqJCp6Sz9CEJlW3AX
RavgrI1U9iSjxXI2fucRdB3VTr9XkU8sD4ANtwtfEbQybEyXL6tStaWNUAdTEqdwANbX68YcjUvz
2ruKK73E96oHsAfUV0Bz/W55DElMZFPO5DTskcPUBHHwxozn7x/AqZ9qySBfiEKMNuIpzd5lj2HO
AmqXIbBnj62fX6r7WFh2FIrl1I5JY57VMdRu/j7CmVgndPwhq+RmtuIMj/Kp/Fd029vmFQ/ZpbHC
ADUV55LrsgZcrInX8wKnNt+kR9OlvuJQpzmLsu3blmUli1MJadKbVh4wPbvI6g/tJXIlBy1zGLqR
MbkqxG3c1PeVPE5BlNA0O8MAPwhRwMJkym6aEDdvABQCmvchehToyvL5f8RbK3GcruSRnkVt9UFK
PcwO8cAxjDlZgAzVPz6A+F6uy9tUzZU4ziG3qlKNWoc6dci+y8YNaQXrEe0e53gzayzDfKGetaTM
ZhriV2IegDL0FASlXYW766sRSVt+vnJ6g8Iw2VxL0qVrY+DmV/bUaY5qjnZpNDeaZrnXxW07ndXu
cVreGinqMQaolD6GNpwIL3fN7w5oe9lfl7T8omu3gtPruTQD3aqBpFKYqW8A1DYmmR2E1NPC6T5E
w62lRj+uixQtjp9IQYutXvYDjo5Wkqf3B9CD27QsHCUY7yfjZ1uUp1pSwc+RiPzFolJXVssPqWQF
Ad99EYd3GM4CggQaw5bKJOC5fXWH6XRhX/uye9fkcSZFltDrNFhaeEdrtPjUfqL/qro7pQZat/Kr
l/R9hGkZwe4KTpRPy6XtVOXgW8fzbjcvA2gdwlDUapqXBYe2Qf+biTLU+wd7oSsi0RCoCV2MwkpN
gmgh6Q2j8E6JAfSp5o9zq7pZ/FqOwUWXn66vdDPk/9QRylkYKQaCudxgc1l7Y1hvilU5mqi8tu33
VkI4MyNLPaniAZ/fuoOHMWbPMuz+pdF8y8M099IZ+6D1Z+1ABYGGyPNRzuIgZU4lFUQ6F0yd3tYG
RR9sLX+fkwP6n24MAtQaiTgKIy8SKIUcHLpzfXeXhV27upwFSiP0PjBDw7BuT0F9lry3yEgkUX+e
R+FTdbkWf8oy6dK6pWiqyRmhMZ97NYuBSl1ZhyAmjqYzp2f3I9SSnEGvu5tUy62y56R46gvVHWR0
Eta5YMEb1WFEVvo/X8EXwdWIAupgYS/pjuNugSAO3GKfHgDT7krCgGr78n4K4wIb1AQNo03S8A5U
m37fF0cDvB4Z6rfXT/Ev9/dTDmeBsCCjrntYA4Bwqb/KChFy4BpOcGGH/LtyDDB0mLqZL+wHEq1v
scQrS6Bred8piFRRempuAKPs1T5VvBaNMxQd5Zk9ueUu88EUf329IrGcARoAiiEbsQFCeuMlVLTz
HIX3vSIIBrZV43NPl49YrQ0sh0VVZTA8FXArpEJzSiTugzw4WY3ICmwHbZ+iOPMTq0aOPjtoYeV2
v7QdAz6k/jjsZg9MA75ojHjbW30K40xOzgJZmWUVnTSJdEaAdYrb5F0fH4bxZ5B8z9jzJBuCZ6hQ
6Tgz00hVGw4oyCDonpylRJH7PQC6JL9x0p0o2BEtkLMzSdcklpTo4R3aazFTrx9yPBPFSJR/CXD+
byP/wPXOsw5TnTli3+TQH7JL7Jc36JEAc68k6Gi5bjj/gPaWlRLz8wRalgHVKexL0Gy8X1eov7yK
PtfCGZCeMUnJUqzl/7q5lqcuiGNxRPku3JV7gbzrN/4P7O4sH/UmXBxu/6rsFvAiI7cNDyUyu3uY
hF2sgvunyZzBaJKwm1INd759HcG0jgfmV8tBUc4zX8QDo9fvnyZzhkMpdFLqMS57PXpdioC3uiRJ
9nOWZ1uvXyr5sYqYwIJct1WazBmQylCqpF9sVQ3ebzXtdgzsJrN21NpAFHhuB3+fN4UzH0QeGivV
cRn11B53xEEJpbnT9lVk5z4aXlrkBcd3OtqgOk6FjQYCR6fJnCEhYRYFpYnaHej+cJS60xR26Uu3
BEquOa1TXvoa0BnC9kORCnI2xSylypTq5b7uqgPxUg8cTAAX8xZCEunQPmW+5l5Xkes+TvuwPiv3
g+lEkiWZaV3y7NBUnV9Fj2Ad9K4L+Uv8+c9pfvx8LQWoC7M84jQxH7aXvi3NXsMOXY5v4hFZwRZ+
6OhKlD6PURZRAJ5U9Su1DibeDtcXIxLABSNZmFiAYEJmVe4NRyYFWPc0kd1afsffY1hMIfweFPwP
aVe2HDcOJL+IEbyPV559qKWWZMmyXxjyBfAmwZtfv0l5d9SG28Ss53U0YTTAqkShjsyYNaxIK+Dk
T3XZBux+g0eibA+OmSj2tA/bWxJACS+tAkHWcZVWIWfwMWIohPoNOdYKuKKa154OnmGUp0XUm3y1
i+Y9QjbefPDiQ5ElAfW6iUXXkaPpBmnAL8nnJLKidSrc/JI9iiFTZOwcqGgQPZ7zEvHriLkbVn7u
2K2VKg/bh/mWcdj6eBx4JJ1mDQVKcXikviyV7hrp7djYYbu8aupgeJb1Aa/a4iAVVRJUNQWRXvyq
6HE4FM5ZjWN3zGtXiY39NJaeTtCsl5iYerXyo2EnUSkXX3M0DrrgxwkgE3MEU8ttE8wFpkXyRqQR
d/VG01HBNmVHMUHxxe3F7hYCDvu3+kwMejNMc5a4rdsbDbLf1UdLYIdX44PL5Tj8M7JakbNlWTNV
9QdI0EXDUV/J1JBeQUIl90Qphmu+fLEe36NRlKqejEMR38lMipI+iQYah9vmcM23Lpfg3ma0VvHw
XpI1fPs5HDqG/4Z+XbQTLrJyupmpWc2QHHKKFD6MaoGZ/P/FgS4ftcYbX+WFy7ZlL2mglwBFmnWc
V36lcfS3T0sU7fI0WzReLCXXUTZf++H7UxaxgO7+TYFMgAV8MaCIFUNWexCX0WQMjMX6TBguXVl5
3t6QunrIBhrwpOF2hYaTPMF1YWN4r67YeTHIo4p7vbV2dn4CeSiUUIr5ue6LZ8XAiF6sYnjWiF01
rY/MyKIC/1On/5gbJ3GzRQfdMOmPjlV5QxP7itJar5I0pfdLFb/GI0XTgy6P3pz099sbEeE1T3dV
Z7Qae4r3jh5pYXZsTlZg3sU7dH0gDSjtLT/d06ftNQVB4Bsr7oW92dWixtNs4i7HoII1B1I3UteY
7+vkg9FAdnp7NeEOV5O5WE6yuqXQ8rdkZ2W6MWpxy1F70E5yWJ3VsAOhUv5kiQx+9f8t++BialPJ
UrTNONIdpHDCCt3ditb5hdr6MQlni4GVU9vn+n2ZVJ62yIFgy4JA422A6GLLSwYGS1VFDnt9kK2S
NuXjtFv7HKp9eUioG4sWvAaHF7f+m7tcLGgPi1L3qwQotIqS27Vvt3ki31m5s2+MaM2OkTtjb7cu
CfWPjm8Kll8Pkz/sCzB+u38uVqc9SB7krozvRhz0VFA/zzEFq3xUUmGuTADIfAiXMYKCOVL2b50N
ctAQt5/AB2YFWlTeGk8s88XxzdV3y+X+OAumfU1KJcMYd7vS1pa5v9DKszHfW5Uo62KGdNHPSboE
Vde7DcQMvCTrEW/kgUaQfjaCzmijbQtbV9w6cc6823qcZbPFMeiW148o8oLBvkuFbWjX7Phy41xk
N0uIyGfWrnbc/2hv1xpF9qR8tqIyqDNXzMp+9Z66XJALjKZyaDqtQovQqgpGjm1k7teHvn4UNUGJ
TJYLiZijxNCd1ySMkf6octNtyY8egYphCbI/17D2YkP8xUvIYi9aDNfompcObZFo+fKL9tOCYKUQ
9bELfIO/e6tckXXaSkisttUtVT+1cyLIVFztS7zcDhcPlVI5dVpvr9MKCLs8pcNoQAe5mBHMvNBT
xSgfQGbb1EUnyD0My7ptWWNk8Z2KR6Fi5ztSPRH5rMyy2yjjbnuxqx2Plxtcz/gCyhaZEq2kMXpu
DvMPLSxBdnlTgH5qTW7Fx6oJ8sAMcTELkxSij8dhjKzUjOVaA75LW7s1QVTd0UfB3q7diZd740CD
6nPamyli5rUtRccdEZ+XSIbQWhmJJs9FLxz+BpRbzOuYOdaSdlNohU2Ejh/U4uR/1YIiOjsONTql
mMHOgoDGzOqwKJUjZiUFV5xoCQ4vNMs0i3LBEiUBxkMtL2OisSeBofMl96Ky4mKSFenOcQ52sZum
s2H7JUT6SlWU0RfgOl9jbxLM0Ksp0lOrJazxCRwZVB+Y/x2iGU1Rogyc4LriaSEpyMP7LsU9MjWf
ChP8OjeyHgmsW7QGhxPTkiuF3eMVBRErTC71t+xR+QIt7J2qedKhvwOBV+WJ4F1wjfDFdPS2tB0Y
2JGB02zXcoqHodWC0pajuhcVe0XmwQGEJRtkTFpduhuQzGjjQ7agTaAYdtMM4dp0FCC9wN41Dit0
tQfoNusTfva0yoFepIjFU7TCut8LpJ1nNoMrHzYYg6m4XWvoIrmfK0IPjnIBeL8NPwDwpI7BadXT
XEToQPR0zN+6mHbHVJnODqve03DffgBf87nficZhrqZnL5dfT+Bihyp0vCelgnEUahWpqe6hmxNR
mhpNaX9TGrWnYaxoqYZTO4dVpgjuTcH56py9sG7Uq2zCF6yHA5u/dIgQtz3uakbucn+cjRiaYTKj
R48805g7z6CvWWRPHovZZ2lbeXGMIdvB7u9yQznkkL5sGxCXNacaNTBrbaGzdD8ZltDUx2Bsh2Bx
yvNgoDdz3g9mnrm6TpDIm11rOuWgjqvQXmHZXxh43VTZFrYdCdxL581RT4p5KnH/Ohhd0Enhd6XS
unU+hH2V7mPt0CcgPisJGE7Q2yhPUd/rBz2bvrcMKRv0oDwolhRgjNDbPmUBwujc3Taq+VTLYDO4
Y+p3DMZ+Ngbd7eeXvNb/JhOhK47umLYja+Zv7JsaUy3VBIAOL5bmYSYhtCPF759AmKr7C3NlUOtF
6k4Uif/hdfW+LhdTEma3NJZhqHRvRjMaeIp7LKkcYyTnF7SR4nmDZ52Y2+66g7yvy10YtOkSxuKe
nCv7I2VhVonw57pJvS/A+X8qVbRa5lm6s8wlpGZ1F4OmvbZxrkN3FApVXzeU99U4fx8yUku2ju0o
yO1hlD213CU+600bbhvkH2DtfSHO7Z0iT/tBwff62YPbot0+2dMd6OQDUTPA1enoS5vkvLKQLKVV
Ulx66d78URVv0O08dEhey59aX4FAtXoD27hLPcOVHofPiZAA+npY8b5bzv9KiloUjVskHDotqCT7
m9ZlbqHkz9unKvp6XHwZm2Y+qjZsRTMfiubQNN9T+VUXaYq8PTd/zxv8sxu+fyop1L4qGZ69Eqap
E7dVI83voyqqv5iP7c3SeGvz4dqabu/UFz2Ud6IObsFx8hwjKpFLhEswHiv/DNYcyNxBZmIQlbkF
rs0zdUpDodnNlMZ3S6c+Em2n0fF5VJqgtPJgYY2fYCZ5VGxPrZyTmkq7XrExeaSOt+imDbY/rOin
cChj03lJ0hhRfVtmbgWloyERmI5oBQ5mYlIoMptHcjakztXGZzMvBTe96KOtf78IZLrWWCapQRJD
q6F9uxRhb9+hYe1p+6REzu5wwFJpNYj+e30lJYKu8LP62kaLnwXNEzsqeKdWYXKnHdCg9iRDoL7w
HV/0ahWdJI82jdIWXQoIzWqwDjY7B0La23v8Q37h3QE5OGnN1GkdlJHOeTMilRgTT8+6HcStXiCd
YE/l2eyNndSjHwJDDhV7JKA2qUvdWwrQDjYH1mauYQsMSIToPPGfMdmYEDYRg+sRiDbAp9+H5e2q
cie+dNf9/RmALFnmTGns6r5fVDTpQ2cvMz7iQYhxbue0KCwcID5MSC94yfwhFfF/R46hoF+XLIq8
ixuIIuIOsQ/sDilMDAyXYBRakU7U7XUtEf9+YVkyF8wwWRnIAp0FtJrYhxbaauvouHiUX/DJLJmD
FaI1o2PNSABbELCdiYNHmuIPrA0N+WTOX9Gw55IZ+qR2fxwdgXzn1YrO5SY5xCmTyUxYMaxpYTta
+4eaCNRnnvrVXltVQWRYCyd/tu9HPHZ//Yi5zBSpW/O1pDq3juzq8wne6S503m976DYGWHwz1rQo
acwkLJQVFh5rFIUjf3sFoUFyMJPJY9bmY/1ziCn/VoPiah1wGF5L6A6LunxF++EAJ6uWLEt6WH/r
IOsCAfPSFKS4/9Be8O5gXOxCJD2vVUh+gjes3tfI9VG/Rue9+r+qFaIdCUyB763CbZogjlGRilOc
wxRDvrZLjknyqTUEuHj16Gwdc22ao6G6xtlcQ+OpSYYqPedm6ubph1YVQdP6L/yGhhcrrFu9uFhJ
O5mlMurJWY7kgxHqgfMltoP8EVQNPkaxtTBJXXrQBQSXVzHqYlXO/pQaNXO7y5NzXd9bUh7qugwq
XKRGGnBDQO8rXVRvmV+2rf6tp2Vrr5whQjEN80SxlqDQ3e1RJ0wwmOx8RDpG2b1NK9a76pD6sZ8f
x3AKlKDy5V38kN/HH8v7JFQ8O0y+2h8lDG5Sl30WR6ZXzeriVDgrHgyW1bKa0rNuzRB0rh6cfNiP
DmoODhPwKgg+Ox+Fp0qjEgL57bNdS1FX7prWivJ4t33gokW4a8/UzNqI84yem7g41GCvGQ16k2hM
gGYCJ+FD7VIlI2Sv1eQMqk+vUiEpbv1VXev9y/A0+H1O5DE20vQ8ap/s6olVX7ZPSrSF9e8XXpjm
NCliWUrOksxcWlW+lYpOSWBcDgclxKgyJ86b9KxNISRp7qmtuUOPh9ZsCNBYtBkOUmYplszFQhaH
yKCtXyLCsui/HRcHH2MjmWNn0fSslJLPTM21WkkUYaxgsAEWDgcWReuwRNbgIei58UBC+dQTrznp
YOX2Wx8spT5mff0So513RBcnbtfgaWt1DgqSiqWoo5L0bH42kLH50GIiB7m9m2H0Zx84JOyM3vbV
36LinCVFOqgVPSegxUBrqFpAkH4wBc+4648P21YVOL+FYjAHCVozKxroSpMz8wtw7b92++akFO50
H/XIhEv3IHa7d/ziKHLg69b/vi4XFCPpYOgmhfVb9EExKz8FjVyyFLveTgTvq+vW/74SFxan8yAV
Xcyyc5HcFzENkWz4K1h9X4EDC2QM9DpOZ9hG87WQIDQJtS46+3/jYu+LcHCRaHnbGEWTnUum+LRT
oenIRC4m+iicG1OD9L3ZYqpiCOUf8SpaFfvyt3XYHLTox4MUpUexiNT10ON9Y5xfm/owSIR02RlP
vV2DPkQjMkP5KMoyrb/9dwd+X4ZzYCdL2JDIQ3pGstIf9NIzGCRE2w8llTxDlH8RHKTBPWkVyGFC
uAoHOU5Bkh7Arnefqc9gQH/aNorrybt39+W5j4zFzNlQrXMwfg4lQsfroyJqT7HfoHXYeI7d7mC7
+HxR+ZSF4peE4FANzovjzF5oZsKLYwVBxbgfbD8pdbceYz+Fbvf2Zq8j4j9fkFcK0Nu0czoJXzB7
Nof5SSY5MobfttcQgIXBuTJK4GTpBlyVyZJ6Pbi2NUOwCxHiGpwjy1kd9305phhmn3y7bt0imMCO
u3gO9aoP/YcaUicmQl0a/Iu2tfWDbHiBwYUC9mSA2jhPknN+Y7la2HrTx/r48/qkB/Nh+zCvl3Eu
rJPDk6WelcpO+hSXy+SX5xZz2AWaWRfYpOznbyN8Ypt862na2iMHKB1FRkwqJHqGfM/XOYDK2c0I
vhO/e0wO8ScUrYe1cDXu9aPsD6duQtOaKKcnMlUObEaq9t0wdulZNWV/GZCmlNIdI81/u9p4jqOW
tVNdSrgTbOc80C9avQgWEGAzz22kKGY9t7NOz0P4s6XeAOMCi2gkMJQVDzc+GS8MYLadie4gGAok
Avx2QAncRu3IqgOtr8NSuV2GOpyd2wnMyIKVV2PYWpmLDvJxZENHgF7K3cp6Xz9SpALBYf7geNkN
UsvJOka+12/TxEWVWdS7KsJvk8ObilRl2joGRVCb3Oaxax9kBx2VwzF/XMc1R3+4JbqnPDcf9B09
5CfRHIho+xwYUc3KklkCGFm9h6pEYGMGSe/2qVIhB7unwl46gWPwtLoomBkYHW7oG/iZkFtK3ML0
UAHxkm94aLm7tHGzj9vfWGDEFhfiyo2djiRHgBEXQU763Syjm6A/EJvcOjlmUeoIDIIiu1rtZsOu
rBWILx6QyH21ytLhw1YYmrfX90r0v83eubus4mxdJKqMis6WM2Ut1QadFviWKS3CkqINua4hSpsL
tiY6Ts5kbQqxzyGb0vOEdHaOysAqTKwKGW4EN7HFWWY8gDs4mwAJVRH0abWL50qUcrli/KpsGZZp
2Y4GvRAOpVld03GmiNsXJPN6OiPjmhU5KoLzvtboBPqK+TTXkgYhSRsTUVKKyGaWv/TxYH6qO2P5
XPQdCxGWQ0fIJDtSDK7NrHAk4IUlRrpzUJ3W0EDiNibmakzlZKoZuA2z2ZcHU9kNVYXpkvGTNViP
S5o+V6V1MtKlhN7VnHnSJJVe2YOrqCHNyZ4NN+kQzg1oY+vJHUk+DsPDYAWxlaJmhP8oH3L6Y5I/
GUZ2a6oohkm6J8253/SsCCzpuajTDupaCBLBWrHtYNdCmsuD5L067tO5Yh1MYjyMgXLTR+1TdSjv
VinTyetv6ofl1KCh66NoyOCKjfyyLufZutP1GZhrsjOpVJcl5Z5YosTolUj+lyU4PzbAQF53w5Kd
W2ilQU3UtYm2r6fqyET8SqLNcO7b104sU2DVObdYpFS3pVnvtr+TaIX17xeYVCGTWea6mp6L6vuQ
OQdzoiJLWE+cg71fjovz2jwxl640swxUDeOzjsA28eSvMiZ6QJr+YXs3QqvjYlm1dtDUnpR4fJyG
m+x1jfRQBTJk13qY78iH/JYel8aFAk/uiZpXRVbBBbZoqDcdpXVwbSY3jYGB4X4MGD3lliV6kq/2
tXWgK4ZdfLN0klFyWEiGAEH2FigUrlSJcSiHTYgWbcFq12j/f/l8HCIWvUXUZB6zcxMoX4tjh7A9
282B5bjlh8X//JPmA6ILLfXVr93sQpE+6I9CjcQrl+flz3hT+7jYdDPUWjva5brpMQAVh++knulP
XrNfR8PKk5DTT+AZfJ9balUNYTlughHMkOOHbrkX2OqVu/mXHXEwwmhJrVaF6/2UE6ii7FBhkGXd
lIQGOtwR8a3ISEVrcoASJ31j5bOcnsteD7Rk32vHeRRN1YlOjsOUmZhZEpdVds6HCFKPUVWLBJev
lZZ/OTsOU+JBleuxgDWszLUF86xde6rQEuh1bg+O4CFDdSoST19ce73+si6HL+aUEGthU3Y2HtkN
20OVMa3dDBJpHfgXbXBZgtf6FmnnsB69bXMRHSoHL/rSOEpNYI5qvniWMfqQo9le4drUzi+b43BF
bvpxQQspHsmP00v7iuFA4Mp0YLv0FS10N38j++z8siAHLcwmjkNReD4X9uAyhOBqbQrgS3BsfA0N
sqNjjAHe9CxX55TRfVNZoofqevIbcPxbr5qyGBIYz+i586nqq/RNDwVUKUmkHLRT7xsH+QWMoC91
JHI0gTfzRTVnXOACNby51r92xl1CXrVxv20UgluNL6pZ2aB0dowE26iY/iy1QV4gzWyRvWUIDFzk
07yGdLcwA7VfZfVpJdT86pAcqlOHaMGG6vgQofo87kRJmdXCtr4dhyOFWTJoFiNKXalRVvHolR/g
X4hHi2yEww25WhgGJcz0TPfr1Al9GRuXBBmUfUe/RLJt9jtPbzHhXAjsX2QiHGzkNphEDDlLzoaF
TMJghQUAq66etq1EtAqHHGarKUlJEXRPym1RSMe6fNRyUQOJyBQ5tKAD5oQ7RYIpyh/wfHPLuTyA
UiSoTFHuaRM0VJnvPtNY1qN5BGH30Eed3e2WvPwvYTdW4F4pUI2xwRiIe4SQl3z4PqLJdvuLiLbA
BRc11fvJKXBdSFow9/W+I4vAskQrcKEEaTIkToYlPc+67Xay7haVAHuudUC93w84pfUnXMR8ELsk
ZG7hnassL12O3bckWMsYatirZ7HigWhHHBj00CeBfKKFgGz2Uru5KYZRcGbCHXE4UEKYtIoNHJpd
qIdCVw6sP2ZpdZSWuyw9McdPtNJLlOSpGQqXlKLa0DbG4kQ5OFjACpjPFDj0RsKNp0Nyb3WuFKyN
ZUsw3a5DnpNohGsTHbAohw5arDttrOKa16eVHe0mngwfmqbbBn8tbfqLsXDwYM4q5v0dRJ2geim8
5Cif6rtVJGnxEtDlQkV9lY9YOQ5Q5tuPX0QdnYJN8u1msVFgGIngy8pkQoZndnUH2rLZy/Yu16P6
430FznoON+Y0S4rMmpAbliNFjt2JgYlwoG5XP4/UvrNq0a0s2haHI5pMigImCxyxJU/ukxvbgapg
xwRSWteaAy+/Hs8NkddJ09fj2/Nu8lVUmcenlQp/DpWAfU58ET+mwNV5foiySRPFWOGxhDSjpjS+
acqivMfmfYVvxcGJaTSVAt3Jn0U9tTmjPTv/Fi9B6dPQ8oZAsj1m+479ou56wfUi+moczNTxbI3t
gq8Wt4UrpzHyj8d61kVoJrJGDk2KbKEQIErwGgLNvhUaaMMf903zlD2t7LBQKY6K7lhmRwkpMsu1
H0S5vmsCJr9YzfoDLy4IVk0VFI0QnWI2I7Cj+DCc06/kuN4SfchewafWfAM9NrirRFObIgPi0KZT
5V5jJnIwM6pA0xIHsyK6YLffY6r8hngXu2uaPktTBQ1tKw9d/QlVLwoOk/VoUb1Hv//n9OkvmmYv
D5TnhpD7akn6fKFnyzCDMUVMTFNPT8sjTb9tI9n2Uxq745BF77pKMVUYj4pGT3SnM+qmpQvF5/pL
i87Oyp/Int6Tx/wkCu8E3sFzKTVZ2QzTgsQLLQ1fnsugGok7yKK5PpF18gRKUJFN7CkBpq3hS/0J
gTfNwv5zfYdHzY380uzHfYleEMVtAXRH0eNQuDyHP6Nh94XVwjnWpgL9WXrJwNxpBnkoBevEZEyi
GulQkoM1WvL/olnyF0PiEEg3NV1nC3LkiVl4DAJ8uiWa3lpdbOMu5LkjdJlITrmiz5oRbMCMX3xW
Tc+BCsZJCoxgOige8YbvhRoMYCHei56OAgTguZQkfSnntEMo1c4BaZTDQEUYI4rWeAVQyarrtsvR
WU4n4uaY568rw61b2S3zJ1OTg3GWAtDggMZ3sryJOlEjW9CWTzVfhqSmSzLBkb+NVm0cOc89sQDy
CrCCoa8nqW+HqXDtFsxZztNifJCc/mzpjlewo4wOqhiJfiuB/EQdVnJybm3DGxS6r1iYExI28q5M
EJhhDHq0Ac+ZHLba4JdOHBawUpVYD/2UPTqkwCxc46Zz49l1fi/R/KEmmEfMMPjF2n1utru2lpE6
eplK2TPb0pMd09daerTRdDo13yaUdq30UE9KsICNQ9YelwK/BBRIsvw0q9WnuGC3BtM8YlGvA5m5
mU2fbZxqcugrgsrzwWl2eT2EzIrDDF3edtX5Q2m6TvqoLA+Fvaf4PT1LvMyGfjxDlWaqMJNu1AFU
zEBwpX/q0o+FTHdVZx1NNQcHlZWnvk3ZgcxgmhxVn2bQw8mZt4zzczvGe0ujj43xqc6/paMg5yxA
Pp7QY7THxMqmOjvX86MymN/I9Ei1TkTlJvAMnsZDn2ihZE2bYUz/xpmMR0leXgSXhyDy4JUx0sSW
0CuKl+HI3PymPXQ+289Pte0WpwmDAwcrkm/GR7ADMADDd1GLhuhm5vk8MEA9Z0mNc/xJ3GZ66Dum
oNWdENbRY/m5FDLVic6UA3OriEemVykyLEuJfhCXpKYoXhUtwUF2qUn1YkM1HfUIIzRNL0Udn0QT
rgrDi79gVqtxRWG4IETWuACSKnS28hp5o8Qp/WWU4OmfC3kGY5OoQ0G0OS5SLKxGbzINr8OZare9
dKCqSP5TdN9qXEg4Sk4LGgbMy3ThGCS7PkKt+0z99C7zWDAiwWd/rCNyZwfKftsbBKfI86hOsZoY
cox0laN3fpLtC5QlejQmjIP+H1finp9db0k2lZBNH4yvUqHuhh6siZN9qipZcNVsV3JVWefCw84k
mFVO8cHW6IX2wfCYhujqD+vGM+4VDKB3UY7xQVV2RR9SdJxcYgtkM1pZzTLCNuk0tOZrY34vRtVt
E1HK4A8hMGogmm1iNpM3f7BRpb1uoVrdH8p9DhL5nXRb7+a7+I49g5/bU4+ST0/x4m7by7VuSARn
7+tyzsCGtG1LFVF+rvygDruhDQtY9ighQlW1afCd0hjcxJoCqDe6qfwJkln3I0hAY7vYl8P8PW2e
HFAWgovAbWi2V1T9jiqx6Bq5Ht+9/0rOn8B3zyQpR5ieaLU75OgaSV7ypbwrlMeYsJuG1m4iqo/+
IeT6Z1Hel3B36aTTUFJZi7Lyk+wEqa81keM1voxchNK45nAmj6Jg/To8vS/LORYoVeKsMbDXPAHB
uA0aG0WUExAtwTlUUcu9rRrYWV89g/ja7fvG37arP2Q333fBeU6XK9Koq7iVE9KH2piglx76Rmen
vVWqD9MICdEYgZfBbpJyiKAgFGyvLzAYfT2Bi/dyXlQV/tEZyTF2Q+h4GpUx0FLFt6TBw+zZcQEz
YGmJKN+ux1Tvm+ZuZiRBUCJwlPRct4e0st0GLV8xEYyAij4edzdnqtHOSp1jmIoghdlFDaGCwxNt
g7uKmdoXNU3N7KyBmrG2xqgskZxCiLr9jUTLcNBDs1Hqs341dO07pedCBfdT+n17DaETc8hRac6S
JVTD3fFDuqseVjHbEaO5b2q2IIQAw/2/UK1Y/ef3t9E/dsDPd5RqtcioT63P7UqGKE0bJdHE3FIK
ZL+LxPIqApPgxzxIT/KsQHroTBjz6HDolr9QYLq8JvhJDjk1jHrJC/RCNvdW0wWLWSE/w0R1X9FG
ONRIrCrFhQRgYl8l4s8KCK4RO+3qoyZH1uhbB7ROCnk0RVjFT3X0FPNfK2kQcpf2vaK61YEECvTo
vy6vLUX7v/Axf6Wf/ZfTXD3jAp1QI13mSkc6pkCcu+DyGu1bWT3qGriQnQ7v4MZT0uIYm7nggEXn
y2NHUhsYPkAe2lFVd5ZVdxTNYV6PmN5Nn8OOqitrSc1ROKvBizaVB8kaXMjjeENc/se9cPBRF+Af
0XRUWVoV8yJMd2MmeCL/oRLxvhkOPMa263FFtfCrVyWcHnMfxSQoYUuzC9j4F/xif4h0/1nwt4mN
Me1zeQQkKqCN660umoY8UNr2djAfZnN01aSDzFrmK+w2XznkkhhjB+p+Ul5KNrpJ/jTTT9sAKgBp
fsRjsTvaFgNuGwtRz5L+qOdTW8kf/9siXDyyyLVBpQqt6V0bmBgnGUsZPEzh9iLXmKIvvY6XrpbM
BJKP4AQ8L8styOxf+6kNl9xysTMlw6M9i2z9SUv+YsD0l2VXn7xwdqBLDUmIBt1aLRjsJ+ue9kKR
QwGgmBygxJI0zqPGsEbfBAQ68UrvNWQ4JutUsNGd7FHdxwjpwQYabZ+qyD44REmmeTKYAotdm+QV
iwW9lu7S5Mf2KqLnkcnBSq51ql0NeIjR/Ris+gsBCYxb9nHNs0wB8dSP+YE8ihpeBWBmchDDOo10
dqphyEA7SUl/TkHwLNWe3SzP/3F/HNKYNlmKqsUxDqGWPhE0f66ipEEXGIelDZ0iwJgPSDLBIv13
uet/IIdvzu8GvSkdE4llSQ8ss3fxCBTEeaIYjJ+wsSrD0VKKcbf+sHxtn1H7hLa54yU3Knrw3LXB
1fEVQZQswm5+woZ1+WihF29tGMHQgQ8G/s4dPjrB5EFBIiqh6BVsf8PVGDaCPouLXWZFsie1rfEJ
m8GLkZI3MLDhpMi9S8U+R1VryTrByQqcz+KgRUoyxaGSmp3Rm+dNnRM6FB+wjF+3dyaIGvhZG23A
CC8kHYEuOkFSKfXSWcQMK1qCgxFJnoyMrjPyukQiNe58MxM0hYhW4BDEGUljWiZCy6lRAya/qqaI
LEG0AocWZdZLFi2RwqmVOFDyjywWvS+FRs3DRF8WWZsiW9P+MA8VcRX3Z7sxclKGN+/FUteCPfGt
9m1M9LrRMWalG6nnOLVfkKdt4xJBO99c33aTbWgMH0aPMEVws04BmxAPD6SgxRyDdGgf7Wo3uqL0
jmhnXMyhpPOs9AuWLRnoJVjiSrpolns1qQ1EsDlEGOdqztIWBpHGX81Ke9TRPg05MczeuY1u/Tcs
sNf9XoQZTG6Wcpmt7FxJsl+P7UusKa+5Sv5b1M0zXPXtMheVtL6VOsNVs6juKsEKouvC5rBAZbJW
5yNuJLm8baviYKj7qvqcg+6alijw5WmoQWHYnqg7Es1FDxKZl6ODVJzeCDBD5G82BxrqrJbztL4x
1GjwZdTLSTC4jT+B66KA0PEcCXxhtYgti+EghFl9ozgx1gMXIJiUkWxM7hII5668qma5pydR24zI
CzhAsVOizCM4rM5z3n/pVVC6Vp8FexIEUXzbvayYhWNTOFp+04XrkJL6hP6OYTd4zhuRenGHmUpP
FNa8tb9tHOVvrfizptV2gWUZ7n+IlmYH53bt6J7QQiZaTJRF57vv26UypdpA378agbcZLRWJW2MM
qvCNUAEBUfqj2Guzuyor2UgvgLuB1K6Y4lEQDvAN+lJCoNKw3tNzeW5kObJRM++I7m9/UNEqHNAU
Ix3aXsZjrZp3NNE8p44hUCyqQAo8gae/YrSnbE7Xqi46OpYlhBSjcZx28L1gSE4I4IRDewJX4Llk
dSYndFzvIdp8MnvFNdX99sGJ8kwOhyZj4ZQF3mlrnmkMsl3jVcgLrh1cU5SEraAjTxCO8nxYtKJE
10cYg6mbGCi2bivH3udIexu5FnY6CxkRiTiKkJtnhe1rWpRT/+ZzxHTZHoInGbS2ZBcqxQsGMANo
pgbKnbn4JBZYpeB1r/ON+uCjbaseVbS15xcjgVXkBJi5AYnIX8zRX7zndb5fX5JIVksM7/lJf1gk
7UhaY587wo6x7eBB52lhO7ZYSPOv9dWQ7Jyj8rGAFgmEDEZILvf+m/D4EZK6mHVMal9UgxKYqs6T
xaqFEcsQaF2fbNZjHPUg6BzcfIatruglWk60Vw5SRgc2SXI4ht7GvtF90vODTvDAV3uvKh2RpWwD
mM4Tw3aZ1paShfIG82dweuS+oQTxN7ZDBrF3jVO1r0Jnn/4PaV+2XDeOZfsrHfXOag4ASN7oqgdO
Z9Z8JNkvDNmWOYPz+PV3UZldeYw8JWRUPzpkGwII7HHttYoHyev/3KIRVQhr6mjh6hhj2RUhm6Gx
EkzbzoFHeNW91P8LZW3ZPkVzQ2cVGtZNji4EKDs6d9kqhQPcKLur/MnvIFvp5PFW3sD8QNv9e9dL
RJD/nKfhlLA6v1Mh8uHHLtaE5GbhIrR3JsXdIXJbtsQb0A2xXqDPMTkzprk6F3TnKSaG/8JRrGHM
Z7+REOYsZV1hup1kd1oP1rqUAjZWO6qRInwd/DZRATczNk1IXes7qbaMvs0/+PQjLrZ69GUo33Lr
NFiy6vI1QdJLQyKOCZhaAalnwKPwfSxo+DYeBxUuQHK0dVu88DuCNjMQy5kL5lI8esBh7Y/hDIyW
YszZAPOpsZXKQl71gpYNSUTTsigRCf/MMc5blX0gRcs3CFDjnt5OW+hrB3W8idbx6v/M8V4sKWZi
TRxycEOjyt5/Y+wmQuP0P3l6FyusT/MiN0JLouaYkl/7cSPUQhK/Cz39i/FBVhQhGVMdKZ5j/aX/
dOMulhRMmmpVejNYIYbtbtcnkAZP7Gn0jvieQP18vj3ZJ1vtwMXulEb7PZM1rDebfe3pz8///+sQ
t4u9CJarHZNGixn2MgUrJ5h2SJCR3K0Kd2teggO0IaYts9JXzeXFooL1IrTU61hL1rSB/UyfaJDs
mVcce92Jtx3qoLIFZacopF6gpiBd+RE/qDCNpuku5ovkHGV3QrBCSa2Y0RDCA8S7alf45cY6Lpho
XUkLIul+rpuXPw5QbEKPRlSYHVjxUFdZhReXl/407MhGvbGfVuIG4mJWKLrvv5QwP7lL9+BhR0ur
3jabZp/uQxDaSJ7hB8j9kzchtqkxGVqyaEJIQzbNrrsbHvltAjLnl2LZF5sBaa7qYX5QTzw1AyGI
6XVetTskj/lXGf7lep/t4mzWL3XxZOolmWht2gmCxeUId5S+9qfiTHbhVjnRfehwXz9Yld+cYxmW
TXIHRJbCmXT2oCUgVB3dyVu8VXXXwhyHCYLa9KuM1PJ6GHexT8EKmWSJMcOBRzQF9HUlEkRS6hVP
a/dydGRZsOQFicyF02COur6+WBrCwnL071VX8oJkSwiWqLK5rdMc1SdyMgxIs/X3/WltJaS5wx1z
3yxOc5KZ1+uVhItDFCzR2NtWxBMs2mNoMDC2hRseFerM3l8Jha+XnC5WE+zQTPQZHELI2wAu9+LE
WyBvdh6Q+GJMo3SKcQOOc4kD0ddj++xhCoZp6bSs4CvSLT9qQbI1XsOz9VULmJvtgULkOyt19F3n
a267W/ccn+O9+Ub3ZTAfSomRXA/zk19F7ICzuFNNrmfAjYVAvyEQA4OzPrRbZXyotFTi2a5GyH+c
tdjcttD86k2OxhRk9vwwK9xZXVXjdpJbK1tGsDYVr5hhafGa9w8YaASl5z6/jb0VSpDfGD40cL/J
qtuyly82uzEB2qTpCJ/9m14n2JP3v9kZw4/3simqq7WGi3MUzIxuTugvUria2cbjyBK3Tb/W8zPt
MQuBQFuvNpITlVxYsd+dtmbDtB4B3Up7FB1yL8ogK7xAddcAO3CzqV+UOxm0+po2JGQC/xUaM8H4
GIO+pHzdZW88oenm2clTptrHIXmyi+aJT/YeBPq+QUoMgWjPBS+dCkMqTbK8WUb72LDO1+0SHGvQ
W7MymWWU+BWxQW7HWZ6oHZ7wEBQ3xC82mTsGNiL21alLb5ckOBMb46ESdsxe4D/XcTYF9xm0Wopr
IpiZPe2MGU9T9oZkV0w0UTNnBVlw+MBoYcAKZ3vEICTm16Lz9BByJ31W7nWwtha9k0hjKYnbEXvk
kD+kncbWcMH4NjWHIZL2PFZQ7ydm708t8jpp9cTC51u71dmHijmIIKFgUd7KjlJijcTGuDFFw5w1
aOm17XNl9Pt2sm/URAbulL0WsR0O9a+6JxGyutFF9RYh1W4GV5eNtxoHKnWbLbud3jjGEL/iJe1A
nvq5iZBYCLE13oDkAu8Bpt0C622Z7rPJNwqk10yKWZS8PLE7zgzNpNEK5lv5p5TO55iVIc7ga8wZ
f8g7sjLLbgpmqItmU7etFMIQ1hnMbydTy7fTUPipxbezTbasGV38HVdFrJ/1Xrz8nz+tEBDFUVZU
toqzHd1cd9If881cO8M3iv7KghLveNCPzfOy73eZx0+JJECQfVghPqpsOlXmjCRKi4dgpt0GIxq7
dAmDPJGJEFxvTf9h8U3B6ExqUw50rcGuNESg376vbpfDmqowx3DjQxHEfoI5QEk4Jsu3xab7EpZR
Yk+/5wh1CwnL5QDe+3vIgjlsm91GHvU+fy2ynYpNeOhV5vOiIET5+KRl4upva7NzVfgentXvo0dz
Z0Lo+R8hrP44YUsIjVLVThSttjCFWJVOjjxUz0pfXeJdYctGXSRGXOzGp1qDDF+FibUNBHnsrqll
UyoSyyq24Ek2trYd4V3E811pmwGZFa/GwX3+ra6JHl7GIWILfuy4pbTTmgRtSu6P/VHzlqBXt1/J
ArKMyAc5V1AUwQwCMtRYh/5bhIKhnMRc8hDFNj2LNKh859gtgSRhMY6eAlouDRQISSfBcsnOVbA3
3E7KOV3pv80lDij4mHnuTdnz58cqux6CXSnoYDZjh0XqFGCa5GmKXz9f4DorzcVdF6xJpBgay1TA
W1t/8FZE2oC6au3G3CFe91MPIAO/SV2kOzcdhKxk9S3JIYpt+FBDhVWtkJ3DpLlV9LTQu1nffr5F
mRkRm+6RYZAqiZB1LLdsr56yr9k5Os0/xgA1uw367g8zxKAziUeQeUSx+14nU9u1a/C0DmqNG2QD
QGkQB8oWz81GNhIo3eMaG1/UjqouZi1dvZ91ym5Uv54AC7H95T5+gz77AjGUxq2h1zC6ptTxSsJu
kRaPKZiZ4QqC4NFtjivbawpEunVEY2CDtsmdLK2TOSKxCW/yRNfKEAeLXAb6t6nhtG7kg4CAnkyk
FqXmkONfGJ+RWBaxE09NCt1GDgOXH7nudMfpGBKnPXcHEzXC8Dss6vzUPsZ7WblM9kQEO5Oaczz2
mIi8i7rOKcfMSdCNSOrN549EZgfEznze21ljrMSrw3frvvXjjeGQfeto8XG9uQmIjqrWUe6H5+Et
Mry/IKcgMXVim95K1ALcLsiezcfZLW7GDbJnjnsL8sEFPBkzd1RwmKYSv/X5qlRs0KtzomT2jHej
D28K404yvUsOVraCMDnJJkUtwGmY/64nAplodNJOHHA4EEwHq1tUUOWuXGDkvO69/1beNvfsGz+x
h89/kfWe/Ptkjoqt+5rlal7mSnbXZ++Gbh2Tpn7Mk+6G09pZRplVWB3TZ6sJ9qgH8wn4JOP8bjDP
/Qjjwwu/Tp/BD+5MfePVdSepYX/+TKhIxWfERKtJE+V3U6dhrBOGFn1eMksO8TqY5F/ukopt+gZN
u7YNyxw1+mFH2W2KL7hqTbV31hazt8WjUTvQVXM//3ZXN2frNjFNphuWKjjpoeunsipge1h0n4/P
mHaeZfXAqx/sjyXEvu+cRTNN14EQjg78mMduOz7Ebe5qKkgP+HOSyAjVZAsK7wKECn0NJYMcHmv8
OQVNoO6NwMZkHWqCO9MF3ckwO+Er9+etLUFQSo7zw3VfOEu7UCbeM0QdqDC7KeNBle7CqZeY1KsO
4+JEhSdgFTEbSGRD/MwcXZDUnSHP6gIK52bJl//T9fjwmBf7QQqhA+uHPKmxzlVhegOCxTKTxWrX
I5qLDa3HerGMyU1oCQxYJj/qruIYGdzuWtAjAXyuHH9zPaa5WG894Iv1NNb3ujXgSZNN/1zfmNvI
717CoEMhY3GBN8icgju2tK62PqY/ma6LZQWH22m2qvQ1POH6xLVDBG03HRRtMijc9XbfxTrrA7nY
XgXQMhkoZGX0DdusrU8Iy/jWnYn5GnPTOBVasChVuJMkb7nqBy6WFWwJCIUZNMnQyyA187g6u1E4
u7YOkei43mfF/edXU7bLj7jjYpcGU0tGIKh1V70ugA9zA5uMsM2+d7R98rTsV8ZL1Cvid/pDsvTV
wPSPnX7gYy+WtpIsiose93XtcFQAE//IAxBuQtA50R5VSBVJWRslhkWkjEs0yyjKGXa61Z6mUvHL
gfh1LMEuXw0oLrYl2BWDMNrGdgimnTkoG9UDMYP3+cnJVlh/fnFwxAJ5kLKyqFDrbbATL0llZQ/Z
29YFW9KHs2L2CUxw6xuBdowxz4xyee8AfoCIaPEjczOvvlQOu5I874+248Xmoimk1kLwvGcwahvb
bmts2l26l9XLZFdBsCJl17EitRFuKRmAFK12GGYgTQ3Z5MN1Up+L2yBYkTor9IpOuA1rmkn8FtAF
MLsbKJMxr/MJpKp+DPfDuYgdXrrjQdp0udojuFhfMCcZWaJF60D4mqelE1uFM3OwW/XvaBY75hg0
5DXNtJ2tpq46LZKwSOJhRba3yV46XRspJtaVm4mda12/0aq7lIQy3LckVhFpyaqZFTRhZnJnP7Kf
IC/Kg9BbGVLTbR0kO2DznFXXu9qgOfz0+VO8nu3+cb4iV1kPFmt7XLvgnWdBTok5uLSHdXXjvtwZ
BZgbuCsj2ZTcXZG8TGkmIN1XM9YBfsKDvjv1VvD5vmSfTjAxCzVKVo4IjuYJePOIOot6rFkNeul6
9/lK0hMUTI25TP0MuboVVlOgNJJ74W4AaitHfQIah7ehK61by66LELgYUOO0ogzj6RXmLUzDPEVG
hpeZnaIiAuYpm15HxqHUx+uzoj2p5eyP0zNEu3yz59+0SJ2COlN1n89N6mWRrE8tse6GYJlqs+mS
YQ2r6uTVhpJkuUye5MglntcQjJLSG1oM8oO1E2thaBgUBRv6gHriB9g+P6s3kvVkt0kwQryNlAYl
e9S4MeJyJPsOQC4QQ3mrel34OJdOvUsPzX8mb/HH2xS5mHQlMaCZvDa9kqNiLoe0azbFIInXZK5S
BL/GBkt7JYWrXIGO3e1cbKPmYa3uNf7is9YjsaMrHgEz5a1sqkByriLHWdOUFciLE2Tx7LtaUL+p
blogK6HFKpkLkdxJIsQ0VmWYkI6BOTCW94QhgR/y4PM7cn0a6uJjCRaHsTwurZX+Bsr1AT2Op+Rr
uKORMx2Ub9k+BPAFjZ7ZKwI0DBLg0dG/k2uGyg5UsEVVETZjaLHfADAV+aARLzfTvf1g3K85zVrl
emFQ8ZWUua7XLS52v/5il1HPXMV8jPDo6W35Zu3XNwmImj//MDarLFf+1d5RieGVeBEi2JnB7ozK
TgzM8Gu6o9PsPKXpd3t++vy7ym6OaGpC0kPvDlcUujaVOnhkLLzPV5AkTEQwLtA/THleg7XLLO9t
Yt8kjPshYW5NfipE8tjX/+uT3FOEx9bNOiD4UYUNpuOqXNYH41Guuim5hiLmdYSCsw0tApTsAQ6w
yI1Fv9X02UoWSZFH8nFEgiZWQzo1NGG6SHVjtb3TKTItXMklE5GrUR9mOVMwKhoyI3Ei1ucoChyq
/PnzOyA7sHWjF8/HiBo7r3pgbfoQWK7q1EM7bwFuqu0tmS+TBNQiYLWLsrqfZvjOBr5T9aF2fVhu
EKp4ya20lSK52qKydoxOd1OWGM+mDtuEfFPdoavvmH6Vg83Zb19HT0P5jRTORKR8U7IjFc2Dzicr
XRMXrTc9op/CozaUGx79/L99OcE+sIZoNOIoAljtN8uMvK5LMGw4OcMkG+j4cFKfPV7BUMQY1THa
ssvvctvcrXTToHF3ad+8ZKHq6MOX1Grv0gkFAe4UzRQM/bg3fT9JnKVwdpWvLU4f1T5mTPfLsMnD
R07e1PQ49QxX+rHLnhp9rxJ1Ozb95GTlph0OZFRdpQm9kf0gzLoJbRuzQ8cuK6iTzVXoJnb9VC+p
5FVf7RVphmqC+ssk1BJbmzpNIPZGW4R3rxgae2AYvqAcclGK23p08716WQdiS49nXn0b30vrkNfC
68vlhWCBjENDldWX6Ztq196U+/aEXlG9WcX11kzMBu7ab07zi72TTabLlhbsgMrbuOt0xCmTlTmZ
qjp1Wx5Ku3CG8uc4FV5syLRprj2Ty80KEcOE1pEal8hxa5Db1bbqx3XnFKjAKroky5UYAxHk3Gka
HewajarOfJiMzEtpsQmN0LHHGVQURBaRXNuY+kdEIsKc8xQbMiuID1intfjZccdo3eFgQAdVOa0w
9nyv7IohWL58bhBkFRNRt53wXI8nnX9cn2MLKYcjv1sRKqY/zLfx6NkovgKfelsfBsMxZI0x2baF
y2t2NYjiE4whMhsykF0bJBihi2ruKmPvf75TSTAh6rTXC5njYsIH1VvFocvstATom6UMutjy8ih0
2hnzHoYkhJG1CUQYNDfycJmmOkOzatlXBXsZoh6j1ajzquZhnjBFQ/q3KH4OCXJPdUJRTN18vvHr
4woXd2v9CBfummg6tMVq0HavRbGw95btKksy7e0N96tzmbky+Kr0UgnezDI7ZWz473qf7F0D4Zm/
AgPAE44ZEH+djUY5H6S2L/FZjSRvSRJmicBnvVOpPaw6HtUQ+2VDwa8gMfmyFQTXlphmOJbTyoM+
UbdsTpM1u59/M8m7ENHMdOiKOdZxa+bF9i2ktUbor1STQJZuP19JYudEVPOoxEae8QainuX7UhWn
mQdaCD7IKAJBlowAR/IGRVxzmLQVt9scU8d7GvQna1fsWJDupbNjkqhRBDb3I2cg8YZRS6tim9S1
zzNjaw7DDiR8DgqXRYhuWdYFaWT4E5cN0cm6PCKwuaezEs8hll+R4vxLeaN5mZ8G2dl2UYQOMoT+
NxlUZ6URrGzfgnvsWqCPlDbLP1Tcga1A0QfKez6DRqasGCIzbCLGWZ8m1uhNsY6uo2KH6kF+ICCK
y7eYP97I8GPXIo0L92gKBoVGeaiUDYAGcad4KCHaJT8WCDriuXITcgwTzfv8WciMprn+RhdGMw8L
Ar0TXNXu+xRA8egwoPdpn8JbzU992yslz1BWlxVxzMOcjHW9Zu7K1kQzEINdy3aoADVaYziIVPjp
PZHBNyRW5k8g5iYN637GdRng9tX9umgacHAemGf+pmzYFhq4X2Q9EokNEGHMsV1WwxiugZX2TvKX
HDgmheXBMDCwxifbxqqduh8kzl9i5UQMc96EeWY1+JqEKA6f4k3RVnC3X4YYJCuyhuH6yj7JfEQU
82STnBkcL0PRXWv4gjiqSr5LrqfsFIXQu+iNVqU8/eBvqHYrAXP+qKYeQcaxOtp2R11UsTzmzy/1
QaZSK7usIrwZyJi85iWOswYtgu7Xm77zVhjCfFxRzLnb72Xta9lVFWIYU631Qe/W2iu/zU0NEkr3
YQXCT5mHkm5NsDSs6/sStSBczyDczCcQmZnOZDrRLr0Zd+sQeIPK/X+Cu7tIa6iwaKSqNM7YjIKK
+tWi1NEiWXPw6mD35RKCPUP6GmnNgjSx9ZdAx7zNDXdB67WB91M3ZI9X4Wmqk6LD7GEI0a+NYz04
83HYFI8y13Ht7l7+KuvPL0xrUZtxQ1fGthw0QO0m26wsD/pBBhW9dmUulhEzuL4hzB4VVFzD+pth
D7tRyR09BBZIPkilX3nxl0utfvliR5ZWjGo9oS3ZYGpfQ+Z9lyD9T3YxQKIrAk42xv1RKhRNzOWC
6y90sWDGF0WdTVyYzG5mZ2KxG3UDD7rwC2pIjmZA6F55jsJHO2w8Wx33RW8+FOqOcuabyqmH1gON
jxB0B092HUQxOqj64wju06g6ZWPuzSWwIfi7eYMeToq/NqvaV73WPVpnDh00dx6hfk1ThzTDZiyX
ezqm1CtDVHYKEnsVoy4l0W4eXlq78MYRAUg2ucaEQlpib1jYZrvRKF0bhGtVnPjA9UtygKsh2MUB
ifhkU2VlYauo5ZHNiQbq5EaT356LGiOo6+CX4Zada9ObJJBqg1ztUF0uLTzmcsn7rEKHAS8N2qsP
2TYBjQRIFP63IAM57G/xffofID4vVxXeN2/aceEmNpzqidOY363e8LpMUo6VPCkRlTzVbRLrKDLf
leFLGb/kkPLm7bO95BuJe7uWYf2xG1sEIoesSMxO0zGkYINO3ZobCM4p0LjRnKqxHDq+4oCdGNpw
k7lAcy6enWTMIB/Gv2vlIKkEXY10L38Z4XXThiXoyxuQxcMHxVBIUJyon6OLWgSKpzx9vnXZzoWX
TeZigjIVpq0Q83qlwTfgd/0tGPrv79P/i97Lu9/sRPvP/8Gfv5cgLk+iuBP++M/b6h1V0ub9vTu9
Vf+z/tN//dV//vpH/Mvf/2fvrXv75Q8+75Juvu/fm/nhve3z7mNN/A7r3/yrP/yv94//5Wmu3v/x
t+9lz7v1f4uSkv/t9x/tfvzjb9qaRP335f//+w9v3gr8u+c33r91/Z/+xftb263/WP27bpg2Uy2N
Et1m8Djj+8dPGPs7JZppWpQRQo312/Oy6eJ//E3RjL+rpm4a+GeaZlB91ZwAP93Hz3T8hxTYYxs2
xDKYjTDif3+3X87/j+/xX7wv7sqEdy1+n7XMdWHOKVZRKTFUw6SGYViW4BFnjKr3DVROz6OrBQbG
jiICNinmrDTYyi6VSqp+xLt/WpAZDMuZjKgizWGl5nNWFe105spKQJnp36zC2vOJE0dTIYrXJ7uU
pKeEqG4edjcVtR6UFqUUWne1Y9TkoWrqc0OUysnzfNOlyUZL8qPKpicIQ2KAnpTbQdXvIaDxmJNM
c9Vi7DD92SeONSyZv5AWM0495jLD5FDHRugqURu7Fo9PBu+/kCaLjqoSv1dl90WnMeCfJkfxKknt
TQuoNFiOwyBs+i2l/eDqM33SrZZsa2rehzb7vtRpiqywTTybmn5t8dTj0G+PqDI5U2u2bqlPqluB
D8ENYzAhhCYrgBPT22DU9Bryp9CwbLS6cdSZuA1FE61lRuP0WnkTmsYJQ2jfc4U/l8PiY8xVcecq
t50uV3onqyDuQqa8cHrEA9tQi71Fm77HRnmXt5WkRiTSKa63BjfX0DSmMWYzEZgU867W2ETHc74k
L2lVe4pROyq2vbSP5ZRA+wufog03RsW9i8f1+wW+vLBChvOxsk0Irr1FLQtSaL+GHwqf25ykynC2
231ojBj3v0uIpMgmkiNhEWJbWIXomqXrRKRL6IpqSFIrGc55rDfuYHSnLh39ruh2pZ3pkIocciei
+tFoxi96q76XzbClNuj/x+wxHXnvjFX7gHmTgKVxsUlz23KaEcMXEBLvvTIFUCQzom8lwGxuXdFh
U8+goC3D7t4Al1w8dJL9iG4E+zE1VafM0vTV3IiV4DRKCNrZSX2evkPo6pjsgRjfzcF8xLyLFIzz
gfb79YWbsJmqAdoSgzFdHJLgU6RUUWaV5zBXF6+C/oPb8ngJMpqnp5bXmCPq9ckt2vZ9NAlit9RL
y27xbZsEEEb0IEGzqUh+09TVXUir+7EngTITlLA7d1XIc4a+vE8tBom5CHCYMU19OuWvk8a5Zy3t
eEj4aLllaASfXz3BP36cIo5PNTRiM2KLBLrA4CzpkM3lmWj7bgj9xP7dPf7iHS8vt/aBxRDODt/H
xJeyDYzxitfbLq1CK6quPhdJn3pNxu7QoSQOI+1Ww2RfF4UUyArmVAViZMWabzUynKuIYSiVz4tD
I/2oVJnmT3F/SPswdZvaZJsxC00fWfs9aNP8agrvo1a7LxW92cX1CNJsGt5ihHZ2a6s9l3W+W6cy
HKWFbayrA++7Z67ZL/2kqV5kk006ZrFrzqRwTWNAyk/Br1Ty8hwN9KCHSblFAbnctXNy33TDk6Ja
p8rsLCfUW7oJAXn3Dd4CDptgjm0qSekXddbuIINgBZEBEXG16P284BXgjkblxwDxuSMbbQiyTV4G
cd2iao9DmD5oaPnnnf0+5O1TnkcYlU3iQ7JUHThCC8UJ8/qVdYm2adXitc8aDNLYtepUml44bElH
p1qUfQUSYYdTUruZWeZO2vDaZWX7fcnIt1zJofI7xKFrF/OXpe2HA/QUQJmSzNYefM7EMWwChR29
+9nqrHXCZc43YWsr7mCHr9n0ksOP0n7fhdkLEGqAN5Z1+qAw8waj0NgSvgtFn3k7tJmvFw29Kaa8
dfvYjtBfbIdvM8kalIpR5l9TxzTL70ltPDQGxkdzfYTgj3pQEQkrVsJ32Whyt5z056VDa6BSx43e
GDiuKAr9dJrUTZZFW6i2lVtrJEj1e9Np0/S1bthDOCrMjeqiPOS8dxH6DrBeSe/yYcoASVTeMl2B
7nc7oMpCChk6+4onMeFD0Lu2NMMiuPW/2nNu6swq2FKe8120LfYrkeyyb3fqVorn+HOks8YbIL+A
0zA0KlaO6EiWvstqjkjH2hQPmGv0u63+9Fs0HWeObM5PrOes9uKXBYXCUZKCX1ypsKC+aY6zn/lQ
7fT1O1wq8ODwlRtCRtWlffRMBfuxnphFKCywaoijFmNSanbbs+y8FKZ6ipOiD+jIi+cBMPitlY+j
28Jv2UYfbSN1Bs/lkO9aFnq8LYOq0m0PL75wJ6qoUFsC/WpRftHBX+QaXDVPpmKOzpLP9yyNTh2d
TlUadhWGQxn1FtJgbIBhgoX3lm/FBMx5pl4eF73ufYOB3jyGiebj6GgWf1eK6pEx41jF5TEK0fSt
MmhudwuGaoucbgo7+8nzJN/aVg2FFLu9B5Yc0p6KVe/NLK3Os1LuR1I1AfQOw6/h0j6UffISVSP1
x5xYu7ZLvqO7fDO1GRjIm8eIdm9TqCDqY2Po9EOGonYKYoJSGwq30vgtRLdtJ4ZmGJxL0m+jgT9M
heHFzbTXIeEcAC3YnGy1frHRvl3AXFWk4Z7WzbZJiqBIi+S21sERvJY3pj7WgA9XTKBFOmSOox4s
XYgJisl6VICQ2rG+Yo5K1bPCDEBN8MIHE2BZoNlqRnqnYQN1bK33LWssTpmiHHtzOjKVd9uG6LoX
plZ5qpsMrfpuceqxv4+4SaEDmtzToQk3eld75tQNrrLOpYyY1NXGZBvbloHvupj7DFgCON16gSZ7
U7tDpcxut+hfFlaYbqPUXgyReJ9VyS7sDZB5Zq7VIxMuUuVLBi6bYKTNN5tV4CJIo3Rn1WnsGhpH
vlAuDRD5fNnnXZE5nWUtXheb9V1MrW+pXv7Mreo1Wj1KXeQPoar1j2EVtVu6DLY3sek1MUi2m1Oo
Os9DozkFNuOktRJujVx/KRRqwi7GcbaNc+V5aadI4t7/HFmaNrUxeayquknxgH61RDnCk0gDtOys
a+oORfQAosLH3tYky4iEgatZQCQD0XHbQAT7pzCizHvM/45mcp736/Te2ikjuzFgIEuV1SFFtCnW
glnVGXI82FYdjfhf9zQAaZoqmRKdP7gPvvbn4pyc1Ltkt/jTDdvq2/5QlpII/UpK+cui4jRIEUYd
GkphdG79cLMSmWZQxYUdAvdatWm3MtD5uodLk2esp4n0Gbk1QjNETr/usWMdR+xSGE+tGt1Hurql
BfX4BA1y861Kf3Ss/NYrxW+FjH8bqV1dlGo2AmrCtD+lzU1TAUjRJMYTDNPjbIJnYXywETwAw+cU
feXWvX2TxTJylz8d7bpXOBWbYL9ENcWp52UZR0UtifaUWe7gWfs8iAPwkgYr+yLN/4JohP4xUiMc
L8VohIEqhmbDsQhXSF36nLYW1Z/KLIIwTfazr+MeuSkkF4pGCaaKht6arG11y3yusnmPcMVFJSRx
1DL6phOAMxVexG7Wz9uGm9wpc+NIY/0LscLCG1CYcDrVrr2sy7banPoTGUGLpQDUhhsNRnK4sG1O
xmXD7BbESpV6UqPlMBbLKW4RAzcDnFZjdauvQ349DEruZ+UAIBiJAcYvEKP3PcrLnd7FQb80N5gE
dtPRepiNIchr68SysoJTU4eDSdXMgUDdOeeWb2to3xuoYTMSPQKqQF2e8GfEkZHT9MXWNtgrrp07
2spOof2RlCE2nLTUTdroq5mUrwSqZkGkUH4knbEEZU1sZ8rVg76Qe9vMiT+aQ+NCOVU9kC7cEMAL
CydTGGK+0Myfhmws3KWCK6BhjnmVjuzSSr+DnG8TFFlhe3qU3afpovtTDZeUzCADpb0JvUKw82+S
Tr9bTB0hW1eDSN1AEhtOjZvUevWKGeUa2QKCy2qyJ79Xkoe012C52/qpihX62Nf82cyrcNNlGJvU
ZntyllB9h/IOCNv1el9yesRMdeTocW97Q9wVh7ZlLq597HfjHDmk1Vp4wOaZxkl7xybyHCH2v2un
PNDoQjxOot6d0izAF+tRny9Ut6h0NRgQLv8cMy3f6WrbbZakN/1oSqhTT2i9l+VtbvPQUf4/aV/a
I6mSLPuLkGIBAr6y5FaZtXRRXd39BfXKTgQ7xK9/Ro/emy4qVXmv3tFoZtRH50RCEB7u5mbmfet8
SxU1DkWxdhumydw3Or5Qp//WNPUE/7jswtAR8JMx/Z3G0xfNzV9tzH9YVv1FOlyf6syOz048jb4w
jG+GqF+k6Iddb9MLALfAWdRl6ssSFUXyhbUZ2IX2dFlyYWL+JL9MdQFnlZR+KVrde8pS1ou09UVJ
vNdc6sCYxF7obGfGUno1vtTAHZPmnhYd9wfKdqMpTYTd5IQB0KOHcdujZyAzT43BfFYi21km2NmV
jg+5QTDB0KwPashGv3XEXV/Z8hOgqe92BvIqpg2qwKxh/2U7cNBXGfW5zF500zzPg7ufKVyy3Mo+
O0v+UGNi5liRkBq9xIcK4q2JgUh1p45NDDbrfQqZoM3FczZx38G17AH3+c6RngeCdPmxhaNU0Lsd
XoXss+NS0fuFCxw1gkP8cZm9tgveBRzbYaC0OnCY3/IRzURrRuwaAQdVSjkavg3RWzbdlaX7mPWv
A1jQHy/4Dh5BVLWAkNgOB4mW4S55e4O47WQKbkgW1ef+bMIHOTkPIM7+neJ600JiiyL8ZzG0Ui3M
lnDZFouZM1VWfKxY1MZ2aBHfgWbo4+dZ64p3LxBAxf9dYVN3yK6qJMFIg6hAZqekG5I6/l0k04tS
ztPHS207Ttb2aTZJE3gAHP01bNZq9Rmf5l+DBQfHwmc/Y6/1mgcJOvIA8fAtvtG1t+jYlFAHADoh
23ZQQYqCsc6hURajaGjb+BdGLN3QQr0r4NaHc1Zw3hQWdcwtZ4zGfZWMk00jjN3cjY8dzI7hYwrj
77CIuJ97YHfdalBf2TsbLXeObEa4FFv49lNsXTk2ssMFb7f9oZ7+MDqf8vxc33LeWPdl8428WWfz
jVgsaeVsY52hd5+SaglQ9viZgY6WemwQxz7+TK6uRhnDNC8Up2xr/JVyQrVkmkZLPMEMpoyDsaHH
Vsa/VAO43bJu7Nw2lcfGoXPy3/U2nSygkhi3GVMadTWvPKde9slQ30EEHn38XFfXsTjAU+Rjzrt0
rDZigeQ6pZFTJV7H0RdUi0egvf54ma1b6nrKsBdEgOTvUsfdctDUMORFR0oSOdOIYR+L+GFnrAWL
SGFEvcb/cxmd0FBfItSdgLEKdA8cPc6+vRaVQoDDufi1NfhMVsqjcXIC8lSd4y4tbuTF7yqOvz+V
U+4SiBLwYzcf8GwPhdSJqyNyIkjOPBIOv50g+WaDHmSc0CVI725jO1euDBuFG0UcQEsCtdvbU5MI
LhchHR2x0lwreNXt5WLOYVUuz2JQJ0bySy+LG33vKzWAoJiEggoL1RzZZsa1Oc5GDZeJaC2uKpjl
yLMJSukt+d6160ng83JcfGQcc1c2Gfg8jWjG8JJGes67E6zzm2M5LNNu1kBfzUQqP28YDeJp+UpN
WK7ODNe91WNGpja+fvwlXvngBbXgf4QShGA02OZFO92cWgnBB9/MD9R4GCCXTG9cKexKsMAawAMB
YzkAwTe3cWZqC0hmsUZdJJzgc4Gsk35dSYnJPvFSWHqvQgUGNC25zNCrn/o/wFOqI8GcJAhBbs1q
uXLTCBNNDAvm3vi81gbuv3wXoC2WLrpRRxVa/SngqGr+9PFLfYcI4MxgCYFWEy4Zy91WdUvusIkR
qaOEJEejaO77nFwy3Xf7hnS/qhnZ9DCWP3Ij/blURRvo0vx+4ydce0rAH7jjiIku0baIFpW0Eks7
S2Q+LSGS93DsfBiAPBSYQWLvloOFgRDdrbC27uTmEgIW8t9FN2G6SDlaGe3fRVsQCYtL8wVjDDzY
0ATujUh9rXJGosAQq9dLnfxl7fxDW9KUFPEEolu0DHLGnDTj3qxr5NqEfO1oNqMGLbCyle1IRewL
7dCDFdkEy+LePmfCuDX1+tpH/u/P2XBmqhxgtGUIOBXafJ/SVzm9MnUscaDH6vDx3l5diiLRBFqB
lu0WEnYbTLpcatwNvZzvbA6nxLjc8al+SLPsAobVLUHRlfUAsVvgJzBqC/JOJg9M1W6mcYnYAr1x
n1XKtxdT+kDsvo66XgLSCXajIX0lbYIZm4lxe8jjAXOtv+mf3U1K2s6qZkukSeIERtzBJ1EMUwAn
xa9VWt/CYa7cNw4iv4UYZeJ/t84NfcK1a+ZyieKxeXAsjPRMMqX2ioiQDuohMSUYxQO55dVx5cIB
iwSHk3OGELnV2BKLNX0CdBYXTn8E5e6wWn61+5sahivB4M0669//522WoLiLFN5sUYzPMeiPy0sW
Vr4FfgGItrEnv5bFbQv/K8EAr3P9PpnpoEW92ULtGEmGEzFH6/jLBXO4mt/ZfhVpsB+3RELXrhiH
4iMFuwaDzNDKffuA7kLtrIdbTwSTP3jM99UOXMA6MOpa+engdN7EhyNQ4p1yY2vXaRFmKv6BpigG
vMC/1q8M+ZktrAyTUu5tbuZ+UqPbbykEZyLcZrfI7hN8D88uZl/s3JHYD31bNqdykLCJamm/+/iI
X/v8YRVJTCDLDHfm5soEVpNPZW6RyG2MEG2nz2VLIqGRlGJcyuvHa127rdCXBqQHehL+2qYjfABp
JZGMREuSY5R9sjxOwHSYgb5k0nJ5P/RoPVfgytW2qYFy9RR/rm8dwa3Qa82JHTCIqLXWFGuF9nYP
x3Gktdt3JAIDrfHmJb4rZ7REF4X0wQdJ/FwnXbFT2ZRig5n2MDZGHRxuPWfG/BsF8h2TSX2ZbDhP
5IPDXxwt84ucWHq88b6unSaMjkffEUwZlD+bj23KOIDKwtIRHLa+6KAOsm+VP32dffPLqm80ApgB
//8tuXVzbjFIFrMVsOQ6AEVC1Rnqw0/wuhwYZK4zP8iPW33cv8SEzV3u/POU70o8SRwJloGOxtIZ
HhdQpTw1sSwkFYzUCzM/MaSOaLDHTojyRD0LleS+TekfNEnpXTfNtl9X5ld7QS7nxHWENiUmI2v3
Ys42CwxtT36xuMxPXTCLBEueeAorK6Ohn1DBBkMFxoeYYDpqpLEXz/Cx1s090OY6wCCv+kbicn1H
gbAwwH2uyTafHhIJmTuK6kjKezX8am7yj64sgHOMs7U2idi7FpFYY5Cq9Bw1ow3X9KbC2Ghey6fK
zdNjp/uDsIYBJkUgtdnFjL5jwV+0lsULBj8Y+yVORg/OxG6YuG0WDCMqlIw4R2CiX+1k1EEzFPt6
qjuM2oT8ZWKYbgks75bVybZWMNcQAQoLUC6AptY2KIGpwsvGyueI40BaTuJTwUI+3aLIbtv622U2
SaQVm0U8TuWM6mh+bmjlVUa9N6vPvejglNzCQhXFYFt5zfLKuOuhq4KeKr/xK7Y3898fwSDAp0ie
8RybMz5neoxZY0xRvvS+CYoYGHqezsDtIyTA3J8AIqvQ5Ld4Xe/oQuu6+MVwO0FT8j17QrJxMPOJ
TVE9sn1TKAxwy+vF5wPpDu4C8f3IYFCmgBeQpgoMZv7Ra+MaUz+yQNak2idGveaf1IUrXP7FVmN1
rmc+7FsL7ZHFTj2VK3Xkbdo/samPWgPd3ti2IyAsAywcMMk8zoUMh2nIQq3q2gPdEdce18JPppKE
mMWhjpnrYkRYblZhodLGz4r4G6atHiTn2q+aJcREODvgSzIfndKwTlVFJi91m98FdEa+0pR7A2S1
nqMT6okYdK86AddpNKv6QWT0s7k4ynNnCzbOiv5CDI7EIJ+dloa0qqYQ/aYMugBz8eMm/yPqZjrE
jiGOcPf4Q/vsa5r396h4JWTvJUSLPLtPNPR9boMMixVPRrNOQqQ8+dQSE8SpAYartriDXweGvJX9
cpHMskLO3S86yz+3UAsC0ErTAA/xhZhtHuqiOcPj5b7VU+PZOWwmmHRoMLbl3qGz9PKOfE9GZMlF
TdAma6wxLISD3CItU69La/ewpNYjxn5g1Jtl3CUxnX083KFKcLMWk7zI3sHIio5LwEAYpVO43Esk
6XyV0t5vYgvNr0otED33wdLJ2u/VcuG02fWltYupDBfHuqtd8jV2OOgLA4LJjtvpg63ocC9nh3i9
u1zMIfsSi/lPajR9uCQFRc9iOSqaWUfbWHpvEVPzoG0y/LLsxgwxuQNh2rQbL6m6KMUY25wM/0uU
Dx8/qKeoopDCIRvYZuFZmeq0SZ0xSgYb0UXO98uAvgZasF8/vk+34fjvQri4kWoQBP0t0JMO3ZB3
rR6jWRxrzM/B8bpxo7xD+NYlXA6qN5APjgJ1c6VMbGC0c3kf9c2AilvZWUD1+DKZ1ZcGvmOe3YFq
ptVwVzmkOkPigdaVxiBFMPDgVOWKn1pMuAesCZIxy1zDfzE9lvg8wTpb5ltx533MRV2MmC7sFeez
/hbb/xQIczK7dTmOw9/8gkO72fjVBZwRzzo5u/TEbmg/tuUWnGGAJjrIoQQy3Hcdfqu3OlwmtItA
mLmrTBujzofxYeR24XWt8UTBcPJ4Yh8/3vV3kMG67NqgWSsFJt59XwXuV8kSp0NFYu/puduvjY0R
Qxz6+3Z/2+74yjfwdr0NJtAmY9HjbXeRE7ewPhumgzO7KdqNEN9LXF0jSu4LbacxGMi4+LQgs5cL
2LUuWS/uYiEFfD+n/oTe7BRkABL9bFbzSxrnFGOf9E2tOX9/62EQNMH7cWzBYEOzfib/fAaLSC3S
LHUbufkEu/BxzsIpIb/TwdZ+K2JwpfI6kE5ynqrG2rlzAZDSTV1/Kt2AaOruRgtiHiv5sxD3x8wz
8pCDfmSkdbyjzjgE7ZQeSIGsVafDnxIKZW9OnE9iHpegTeHCkmowLWhtzd6UCugKKbGPrBw0/DTc
3ykK5VO8LL9r17CiuVuacOSZEdi8OChmfO/z7nWOq8TvhPtbsOzPUpd1OLCsfTHmBA7yw/Apd+Z0
l9bLs2mAK0fi+Msox9GfhiVE2vprbCbz0ht5oBfwme1KFYEtp3zfZykGYMT2GOQ2rqbKTedTTQyx
JzZ9dQsOVXcO5jUIpU5CAqMtTla+PGS18yuZ811cLL7BjBRpsMbYyeK5ra07aBf+WPgcPfiQZkhv
eAGJgHsWTL0aQzwHiwNtFzjCcfyA04m7LCn8rF6mAwVt2IfTUe6bMVjCWW+VviHyBw4xBAJHXO05
Sbo7iOj6nYbbX8ic2gyNkRa7miokMH13wRVSemZVcS9NLBemN9NDjdsHDNpGeMRmOBPmuM+5+oJW
seETW1Sfs7RQ4WRxTKOqYuq1onwGdOHbTmvgn5s+YZwGBx+hcvAJW8EEYo9ntRnazlyNe6PHJprQ
LnglaeKdadt+XLZpMOAGPw1O7PwkHSFHxqb5ViBe08V/6xgcem6ixYImwhp1tgh3lk2jiQRIoVqb
QvzUHQYLHK1wHaFS/74lprxygNAkAUceUDoD9Lqp23MEbaLwVwTb+xM9tAdrT8P/AQ3s2kMhYmMr
TAhvrC2Gvcxx58Rmqf7Ga9RQfrM3QtzZGCr0P/BTv3I78H9W2zqIFCmbVIrTgLg5Bu4XFHYwQn5Z
pxgzsDgwnPuWrv9do3bdtH9X3LxHNdZdMeS1AjA2fV6L7NQHM6OG4BIjroYIuoEctKwbQMi1zft3
0fWl/xP9WO5UsQFRADpdf/2r79bN6/e3wKp3eMv24TZRth4yh2EOLV7nQ7wf9qDTQbwhTkDJd/9r
vuB/1sI3CbogpiBsUyqrmh01tPhQ3AHHMdBRcaqFl0WSw2QZYxn94cB6r/Tnrx/ftf/51LfnDq12
EM2gCxMQq7x9m2mq0sTQrYoywo1gMYo/ZcwH0OTVM4EcQtbw9irMzgqaEbc9kPlvS0w/FVX5KlqZ
Ab63svvKmnalTs/KIj8kMb2h1s9z4xzHGHa0Whtm6KZWB1DY3SGbhuR8QsCxuulhsQR40fmRzMmx
zIqzoBg9iYsl82iRWEeM3rh0A3824vSM1ir8LRf71W4S66li4g7c+5eBQPoqcf48J2+FF4MhhNCV
2B5sLu5jQ33pVEGAKnb3VhMfu8p+gPriHCfqSS9Oj6IUk6IW5WKyjn5FKDQDDOT6MsTjY7n0IYdN
uo8i/b7p6AnsZ1D+6T7jurgzmuqxsMtocOSZwhjby1zjjzmjjqphYtcTBZKT+FwR83ecWXdGb2Q+
Nbvvquk7gEHZuYBGGrBL87T0lZfn1WeC+swDA+tJ8vJSNQymSSM5CSf7NpXFZdDd/bIkEE9PxzEr
czwxvYOD13Hs7MeUWD/GZfohwQBpLB2HCdhb5VgOgRqNZ82Z2qVawOedVhS1m259m0mJYoQ/mhVm
RwluwRfDgTc5Mv52xwzrxarpPQx1XF8AbDk6HVMeqflLmbNfFi+qQBSVZ6Rt6k0O9BypkuCzpyZs
NWxEHCoyzJ6BZbaoB/ciOQbQJh363kPu8RRQlJmOTtj01kvtzqBSm/BHJxiVV5RtmMMoaxdrMBMh
8/iV2SaMfJxfmVF1gSLs61AXd5MyL+ADYIyXxV57VxmBLFoJHIpmfpmwatdWENF2KiPPBkm7oOvA
irQg+DrX0HpBPdNduJxJmJsgUs8j+pYDsZ/rnP6tB8FTl8j6XJFCCF80EUb65Xt7oL+VdnJ4ngrU
srZcfJbZ6yzEIobKSsBENh/PZslNaMlE3weVdCev54s8YsZ07WtaOoe4dbuj0fDXJS/mA2ACFOZp
Czhfl+dCgvbF5qI8mzMbbzTL39dQuHcYIosJOrL9DtLKVZfmYAE20eiMJbYYmG1XGre4Y+965Qhg
q5wWaSn+8/5GhfBo4X2s4LY4OIB9wDWnIGDi4zbDReR+3C2FB7Qogh/FH1RMpW+btxrYWzB++xM2
90KsIIe3q76JWkrPKIOjObG/cW6cytG8UQFfuYLePO3makgbo2oMq22i0v5ZTohLPPXtAR4scKjn
1WHo2aGpb/oTXd3Kf97x+vf/ufiaGqhrVjdNBObsI8/Tz2YMy1c6QHgHMUMopwY6PSd+KiCL8Dgw
YLOvv5Faf6PwthXOLSrTrfe9uTkKTPSZ8xk/Rxvf2hJ8M/V9lK7Pbk1QufrYqNAcDCtH72N7N0JB
nDoW4KNIMHbA1Iy7VFtPN67BNVHZ3IIWSil0FFe6wTuhZj9KUjgTTvyafUITqo8ogVo809NfD7vP
/DREMlgO8b0M0nB1wei9W3yTK9X2m9+wvu9/tleNyAwkzZuIpP2jZfQHQ4nWA8Hoxa7cFUTLnkzS
fP/4ya9tIq7+lWvH0cbaZqhJVrcjKiYVSWN+0QxuHmbjjChXQIbok+Djxd4j0xYo7f9vsW2CGlta
AlN1VZTKAqMcCP9F2v6IQQuL9/FC1yAEmyESQU2CDwYg7dt3mbsjFcV6VOL8tUFDI87awOrIxerz
fcGpLyHfxmwqb0GIkr2xYq9enKU3nvdv8rT5rBB7HUjuLVBqnW1RYwObG0FWU1GdwxemS1TIQMLv
SP6jkfKnEswzKu6rWjyJBUPSS1jIcLpzbfplMOO7un5u3OTOaCcAbNUMbcN0zAjbWYVAOmDsOme+
TKkDLnzx++P3t/Z8t78bnUbKkGeD97SlAmMkab2kxFFRT/5oYwzSHPPbHXgxV/W9mf8vh7tZCNzo
P/93tU3gbt1cV1OKzwJg9g6cDNPEoKTk28ePdOXbQ08HHoAo+LAd2w+9k7TOE9GryLYMeAPDmSV+
ZNN042K4scr2Cx9IgVq6QRUr5l3FpmCsf4FLHn78KCD0vd8fAVwOTQgIDkFL3PTsexrniZP3MlKj
/DbZ0g1SpT8JCZVfUUA9i1visTLFEwMxwtIk97qCfpeawpJw6n6bdep6uWJhNrQP2YSEHIoR7WsN
vlOeVU91EjO/T10D2MM8e7Hs72INf+OiNn7QOH0RgwOpsgHzg36FOwZVtidW2PvRWACRxCmI7KLf
qynfuQZUIV2VN4DJywkKPQgy6koeE5X3wWgNj5bpfIKQ5NxZJc5HNT9WzPjldEZ2Nze0CaSLpN5h
6mJb6sydNt1ruwEffkyAzoKaL0sg8BVdngqcv7MJ72l4Ei8isMemD9Cyx7j1DBnYMiSzx7P04KBq
dNfY01by05y54wlVQx8YtiQ+L9uX0rEmKAwEBmdADOKnE0PxsOgfjts+GHP70E4zehIzPOvMVGFi
gl4+g87gHoCStr5OMGzZwIHFJL3nev2XVDnoVYtrBsvQVUfqjs+Uslfdm05IstjwRJ/7cpTtbpBL
CpS5qTydA3pzbfCEoA9nLjxqZx1jvniMWquuK1TVRf0VvfPHrhN92JdIPPoxRx8lybymsp4mp3+s
0iYOCcl+ixxIDrqEv2pjwLQX0g7eDJbwbuKmDIBs/5aOOmFIb3VieVNfoG55iW2NJnlBX9sqlz4G
pSyhBDT+mMr2vq1VeZTQJ/sxoxGtTRI0pTMHTsu/wTKk84uO3bGEUqhai+kAd+ODIdV9PxcwwjRd
FephJECi7KdexSU6OXn6UqiCHQA0O36VOmDXgs0zZKS8q9p88YA0v4oRgsk279BhcxtEoQxBU8H1
0mtHXNKjJoFYl9Zt9jjz/gdAxWjWEPOwsv5ml8VhUTA3TskBO/5qigwh31i+gGL0nAh6bxXxwajM
n3VsPTU0fxHT8BPK+MxHQ2bwmwZTQe1GOAcHoXlHmqbzeJOdFj7H3kjKMZAGWF2pkXiF476quEGJ
JoxPWVGGVjO8rnm3n3boFqmKgybcw1Urh/iAgDHr2VJOQaHE/JjO9sWd3CFwizroSfopm8DacG0j
2UMWz6FmNcIYWLk3NWw3ZHHgLt0JPPwnWzu/WsXu0sK5R48yPZOm/y65ehhZqXzCx+KI/9q3GlB1
1Wh1biwcF4wDmr1k6g8FNDP7cZ6/S3vAZsQoAEtAoH0H3dGyLN8rCwCmGr+RCb0rXgD87W07PQwT
vL2kRBsyl/BH6uTiGbxSD6SWl9hdhKcKo987Xca9IrWOXBsBRCwTGlXVvQH0z3MF/LFa664AtOTl
mBgHh5a8DKYmAzM6my6SpIbXtHHjGy5L9lPXBemUzGc5J+wxHeNz1xb3WhmHMqv+pJzloaNr1KHu
zKEpt7JkBz7YYRYxBgypVHvwD70X6fI1M5YjtD4BQkx2dnGYApo5InR1x/bdMi57FjcnCFFdv+Dx
fuzcEGKsy0KKMxBYNAhTZYZ5jzqm5C31qYt70Da6AQBC/Me2cnOvB3qgLBkDO2mjvO2BhFWoHwHC
m2eyjFD1EwTovFv4dxiGPccxsGYrx/spKzLsJ2Ef42x0sDpyIgygCkgjAvDTTd/otROi9pIH4fTy
hcGK7YCw87UacOqHxRkOoioubkb2cJ44GouG3JP3j5M7xt+NAb2oMWswBLsz+328zHZg11V/aeO8
glQZCuPOap/hLPLsGuSxQkF6ANXP3IFT5PoJCFVeldSfrCyG8nFRfzhYNSi3e6ggTTjNw0w8QNw5
MGUPQTOz52wwpMfwR0E+MABGbHSBWyRQCGJE2jClJ3TyNdKeSga0UyfJRePHmXtq5jLi7dB4akgR
2GpgDqLMX5bS/QyhVofBz5x5dd5jblUiUrhMtHNocWMvseFetSS/ZCyDJM+flOy615jFmIwJw0Ev
iY1fqFL8idQtbI4RVaZ8eSxyE3K68aeBWyycu4numoF/s2JdB2Syn42y+EFaBoCjsDDO2x0ydAua
bwWZ9E7N9qNOBQbLEWN6gpj/mAr7Us5016Ud9YpeMt9u1bzTtG48utBTTNmhhGbeMDChwOKfHDeG
xtK9T2hzy1x96/m45lJvMoNNL2vCgSUphjBEPB93AGt8TO2AcpJrTMIzjw6o1Mg6T3mZPQ1Z9VyA
ULjOICxijIiqBxpKU/spQafFCtdW+EJ/gl2xm/Lqgg4zNI7cfLDayv84n7kGHuBHo/sKCjT451sZ
QTNU6Cg0jQSMbPxEsKI/zK+un41wAYEq34/9m43UK3kaACJk5X814eaWt2oWOrVGC9lgr9AQqh2I
3tdWZg+KgQPigLMv4TNTans/gFcSGxh1gLM6VRV6LC5uMLq/8QauQPfCsoCcWKChU9T4b+uVxaXg
DPSJipYpCylQ38Uu7keD7msBEQc0NHICI8OATeOEgU3iIFr7oJW8UQxeg7xX6wxg0C4kHWg1v/0Z
4C9lBMEGGyFp2PX8M5KTMJ7RUIqLfaZtf1qMgKpPg0xPaia7j9/ClVp0dQJwAa2ItbG5QVVoPgtn
WtwSDTW5z5sO/f7PWbcCkMePF7qy+6C8upD4wslq9fx5+5h1TPukJ7KKkrw5awHBqnaxu7dG84BT
9C5Ph9gLZlawFgJDCU2gtwuB/jTBKrPKcRtAtttCMO+rcrfKKhk811tk0ImMz5xXNCwtG3m75ID7
jao9I1/+U9Xa8SZRvHQTxxg97ayJiOGesqIYzwBCxae2VxPCDq7xoum+zNWMjiC1IYBtitAocIO4
9AQOZyDW2Zvwtpn3i9uU+zxpkZjUmJxo6PvensFkqNxHYLLHYoTQosnkxTQQwdH8xBiXqj44Zv0S
14YMGIoaX9h5u8v1yLwlwaAcdBCKF9S37C6Gc9AXmiN7aQtUW96sKH+aclXvWI7u6ThV7bGQ06fR
Us0uz2fjOIr+c9O1yyPLYKUxGjbMOfquPNgaXklonnrFDE1on352YTAVtvaqCxd1fiwrbe1YRn6j
k/fZdvV9peuDZd8nPec+yxVKVkU+wZvNQeOW53v0QndxPr669jlnZwsDUuxsl+FSwo1oC2eve+NP
15qw68me+hmdZDUeclB1xta9+VW8L65tAue29ZSDsmZt8awS9Jl6QSoNnMdPsa8/0fP0YIR0gXMI
JNdA9AAinlhADuXNaZpX14aTFgNvhwAZ2RSOIx1gPdKmuGqxj27yI53jgxQvDO1gE0f942P2HiXF
g/6z2OYuIlM7wcMlKSN3flzGH9REj7zWhzx5mOE5UCc6wAdxY833MWRdEzDeqtxbdXtvTxyRJOmt
2MWsILsPJVXeAGe+ScJbiZi3rq33Vfjbtdbf8g9gh6qyaOApVkSL8Tq3NQImWHmWtSsHO3TG4p6n
YEY5PN5ppChtjAGFMG27N+YjGvyHj1/19X3972Nv9jXpS4iPOzx2kR8wiDFcSrjMOC+wLVsbCzdg
rWvvWDAoItdsAxOQNlFN2CAFD7CEjQzyh8n9pJbAhB1RnEUfP9Q7jyqI0NFLgF0LLKogadzeigK1
X1IRq4himLyWOdxyliMfypdialCcfVUj7sP8NVbZDazoSkKChW0Bmzj0M7D2uvP/7KxWunB7SYsI
KcQCTmnmK1Du5SCPdHyxFn2Hp79rQNdMR/Wby/prSW7t6Hs0GD8B3HVBABvCl3JzR00L3EbQqMNL
7pqLAGNez4uPgIp4pnxzSH5OVXbjWryCmoLqBSseGIMBJnuXFRlNWo3oY+URzN92paEfaMkP1Bpf
S278GufpPHblfW81YUsxQXHKvZRXKM7rW3N7rm48UHhzxU25i5f89v3bdDRcTac8Mtl4GjlYoY3o
XlQ7ewYdD3SQPycF9eWQoF9+4yRd4TTYuLGBQoBFzS2+xT7jauoNkUxFlB7HYAnhkXVax1t5o+94
cHJ6KV9ucfivxMk3K27wzzIhPch3Y/FXXtTtQXv5n7FR/pIZ38K6eDRERceBzBNsoM3BrRNO22LB
ebKW5Nmp5idWkIud9E+oUI/UEJgBw6qTYOVnw05Lv25s7ZXNuLOHOGx791TmRlhnKGpK0IC5PRUA
1QAuTTAHz/RxVM1PoGHMw7EC60NUu3zoVjZVc1i6CpPNQR8y5jzzrdRkK36CtKLaZYueYMrlXlSS
7ZU9PVMQxMIYzoNhbw2fskRH/UwuSZcTaOTLA6gCJ7hofE5V3wKkZLs4LaFc6MC9RLwI2iZZbayE
D4uTfZzEnY/8J90JMPi9MQafP1uq2mdjPQS8aR5dllNP8groQZIfMhFrTy2INLBm6yG8os8Moxy0
UUMI2juPeTosIDcsl3ToYTfyf0g7s+a4kSvffxWHnwcx2Jcb44m4QO3FHRQl8QVBShT2fcenvz+w
e1qsxSx77ovttlqVQCLzZJ5z/gvnqC22/Y2VUuJFfnS0m1KdS7IFGW+NPqwShQwq3yuKWKzqKHWl
qAkdwF43k2Fs4qr+mcXm8xj533qvCwEeq7KTTvkLC7tEEbB7jCh80J9Qhp1fDnSSR65WpdIg7DCZ
cI7kN7rRj6YilBslo67nRy11ijx1K0v/1QSFuchI5ArJFJYEWf1hMP1vqQXpqpqWOQlOERnZVSdH
xrLv8IWSDHGWvZXJkJMrM0s3eS+9iKVGw5/aip1V+o0qWr94ftBqfTjcWMMkb3LQyaux6KJlU+YR
apGVmyCyYKPauyutnpJjNKbbyG8BlcGev69mScjS078BZ1t6lrIqPUDNctzd96mJLBe6Pw7Q7O1I
jZvaM1QLuQL326UmMAu1dXJl1G3VzDdDU/+wRPNeKXVvbeT1vQCIdS0yZ7ZA+pKP+s88ycA1WgSp
UcmCZSjWL0E+AdU1Ot9Jw+6ppIWSQNpxSl/H+8SwbpVYvgZcdOPpEiVC8VGOUOjLqGwg3lL+KAfj
Epzz3O5XQKhAo5/lJ44pDAk6+7LfhDFwJihv//runw+M481PLCWvA/EM2W9+jg9nWlhnkpoBaUYx
ZOYWlvC6rWW/YqJuL8XQc69E5CSNBEBDCD8K321Kky8UAs6RbQVfstu3q3rbrC+hps7cvzgfZXDo
Kkh0+Zi5mIh1pceZZbnQb229uo6p+Vy4gcxPejhphogcDlhkMNCnH6cSkaaCZRM8AtJcza4n1Veq
vbOGr7qaYVnhIkKM8dKop7c5RMhRQLHoXpI2HqfhNCizpmg8y61k3MaaVNnoVRatRQ2IT0XlzC4U
EYB5Im8MVIig+sb+0iqUhMI9wkTm1GibuozurTS/05HwWmRy2m0/n5nTuTcltO1EGmrQAc2To4Rj
QJTlQXC7UrMTFAoBRn8+wpmDGK4vix/tUN3QjGOwe5ujgBZZqeD2TvqirOi80FFxjGWzNHMbYa0v
/mVA43zUHn5vxqQ/yMxThzypw/jEy9aIfMHVbmUH8Jdqp+twdrFzwsgu1peU/09v0tCW5hYrpW7+
43ij1FqdQNHUPZfu5KbLZN2ZciBzQ5jeVo3ZLj6f0XPf7ONoR/lKmem+pguS5ypJgEDQ+C2U/l15
IHXmYcEZoEBszl/t+IZhTb5O/dFzhVReCVq9hQmx+vwtToPLrM+PVAI6papxUqOSohoRgbo03MbQ
vo9SsZJoWgyN6gB544QwEkeumx3udheGPb2QU5z7ozqHQMZJ/ExjuDl54mmuZ04xYsRGssoSjnqj
EJ/6yl9MVeM2Sp0tJn/IyIakNqCxEVeOiQj9QoXYhYKFr6HnWazAAdIKqq1nvYPCM2AOPSiUW3tt
AmKe/cgt31ghRqYv0XTcWe24nTT1oQ4kHJ64Odie1ax9RIUXVRg859UACSVwyEZRQ5To3OpyuRBH
OpLmYHqLNKOtO81VHMOIXjU/kJwKBJ5ghD+yybvSYxlXoLHqgSYELyES0jbsrQfkqTmdzW5bNdp9
CzV+ISKbzh3A30WajyGaCEa9jswXI/ZmixcDldjKGxwto8kFz+rFioPn2tdvCrHwF4HX9A4YgK8g
Ql29KG/SsdyOqlFuBkUwH2W1/T5W9U2MkUxvVZZdJtau8qVf5B7iMvTk64griw0kAeHp+I4JfsHp
Zd3KxkauZRMpPcug0i5vzKDdyGWJLnlBFwIp75h3BU5oFMNwKTyd2bvkiJRsuU0bBgoih+fpKAZe
QApFBPxhrlXH2k8bsXeEbNE52VNhNzfpgg56hPTP8vOVeHomzUXL3wMfna6lnuld4TFwMaBZWN3l
dKxCouPno5x5PSgmIKLYZgSm4zRotMQsrApPcP00fqnb+qmVqPUp9BM7oX78fKzT847DREN6QJ7T
7pMrEBRbuexrTXCRvETyWEoIg+1zVQ4+fcf2gVLiBdrombMFPpMGvsWaFVrVY1WSOiriONXJdA1X
v/fWswTBtnxDIX0trmjixksLseoL3+10Ro2Z3jDPJhktuI3DBZNWOUAlOYweNQMQpqqXrjToW1GI
u4XUjm+fT+mJHhTvNEv5SLC3oEuLxzVuFHXivq+G8LGdvJWvRVfh2L60FpbYwwjEwfop9f2milAv
j2T66NqNr0oLversIkM6si4vbBf1tBRuoic202YRjUXx7+hkaEojRQjf8h81gSs9xPR9ZvS+K/ve
sAUgjKJ0M7llU1X7cZyUJWydlz5WFIDFSrZpEGCG6llm66qsLRLTanqRS7NZGb10KyToqiB0TmqE
4R+ip6butKGAElftQ06H2rWtw9K7hkJTL/WQQrynRuUeFm5sZ1McLtTSANichQ0qmRliAaoFGLuA
LLNLu1Z4UpsQnEO5iAIw0p9/pdMlMU8Kpz9NF+kUlCQITYGvXhA8xsawlaMoXhi5/z1LjH4ZmACU
Px/tzPnPLmNdoGaFKM1x4VnXG6nqRj6BUJO6t2l3PfmyfCFunKnd8E4fRpnP0Q95RqZGIy9r+o/e
tbnTvprbcKuuzK/+4hLP/fzraIg38UXQFDmKg/RyA4ggnv9YyvEyla+kov1fTdjvEebP9+FVAEpA
ymgZoZE9+BcVbemHzz/JmZLbPFu/hzgq3GbTFEtItwaPydbUVtUdSsZccYMb9RvGirUdX6aanLni
Hox49H1kLxqAa7AKZnFFwwQwhrbij5FEUKBptLhEtTr7lQAXA85VYZkcdxwCU0qypJBYdHgwYL9T
JeLiwhyeeyOUkskDyTdP1QAFxBnkqc/8R2lSws1oWN2dWaiaE2A3sWlz1H7LAM+GMAufpiEt9kGP
ORyZlemo9EIuPM25LW1AmsXHhosBR8vhmhGJ/mMVRz61mwJIlqI9N9H0s++DVyOoLx1jc9A8SlcO
rgJHgyEH00VA5OYUaXSmK6AK6FI3dn4FVscR9+UFdOMZpuzh1WP+Eh82hEbZ38y6+c6zmr7R7cjQ
v16ES2wMNsCXdhbq88txNS3Fq2o3bi4Nr5z90B9uPvN0fBi+ysLYjGpTcKNBba+EBGRdp2jDUo0H
yHVmIC6ScfQ2wURHE773Km9bfZai7hcgtvpNGHRgXMobK9c6rry9ulTz6CqwMohAPoUoORqTDQLb
+Ra5xy+tD6MlsDAyCCH7shW55O8UA3B0Hiu7WlDihZUrUE/ERn8ppiC+EHxOJF7fcymEkrBcwiYM
buTh21JSFdReHpE5v69//eHRMUYQOm3gCMY62I8b60p+9m//FzuWxuRf4x6L2GR4NCnGKHpualkP
eiNuOh0L7c/37BybjxbuwRhHCzeZqgClsslzEY3whnsp3nmN+/kQZ+54ZDsf3uNosRr9pMV+Rro7
n+lgkhy2xyLS1pa+GJbUFhsYkQgoXTqWzoX0g3GPVqkIpkj2PL7b7HcyM1lLB6+b/eQU9rAu1pdo
A5emcg7AHzZF7Ae9N9YM52f7rP6ea4JTxvefz+WZoAaMXTYp5dGOOtFBDX0vMUavZkmM0Vpp95NS
bA1xCzrsQvfl/ED6LHQ5C0Ift28nv8yztmo8dwCfZ+PlWtlBN73o4NHKcroohHhm7uiEQ+yj1STK
J5dkXIgozpSF53rXwZW+BuBuw2ATgMUhuObfSbB0rbtLqgqnBQyQIJCCcemaWzHHuYeUpz37q/Pc
SfDfwkZ96ZUBn7KcwrsJUx5Qb/crxb0LZF/5+Pl3nNfC0bZD5I3ti38hGhLH9Sa/z6l8V6HnqtWD
FH2P4PJ/PsC5TUfjEEk0Svz0ebSjS1ksyFmHZgI1WTcJFv7GYvU3QFe/13DybUTYEFhYXCIQYJd4
5sWQvkEBaO7WohB1uAlSvTAnpAEt17KGZJnMaOkCwpotCN7SaqcBKGr5LBbWsNBQv7RNWMsrX/UR
WxnNHuQbGi+NF5orI4bgL6lIZwmJsIuH8HuOoxfoMHy8PIC0q2oAyCfHcblUqqa6FjVqHhN4+QUi
Mle11A02esGhHcTqXVRnv7oWo0MzBG7TWdpO1atvrSA8Yk7w1tXSbd0JACDTX2jJos5TF8tWk+5S
oeJwAu/pAYnXsO4dYsWNhEpZ9b21RW3qrhaleFHJxoLWxBUWx/e9EjqdRsZDAgoep0qCq0zNxOtI
TnJ7nPRnXFtuZKQNkQ+Au6TInrScVP9aliLglKEv+3aXSf5ritXDGplZPDx0WVhi3vOLXt0L5mjf
o86zKD61L4Gqd49m3qt2IA8vjQaiMJQjjAQsD9awBqWRrE1ZcGfnVJUNIKS99CUyqcQEgdKvsYdE
m9gb4hUNlmcc5x4jwvQCAMOd0aEXOcXYE3RjtQlh7fStYjh5mg3oa6Q1uvoFmCJE/iMpQihVQMhg
gITntHHvxmEiwQhO1WskcqZN4fvqDQgp9crPqbBluNsJiNE5TWQ9p1KWbstE6haeD9iwoYztqIOf
X0V9jnYv8NnlOGg/vS7/oYZjt1AUfN8CueOo0PVx46v6zSh3QPSn8barm706TneaEvr3QL1vuD7c
VSVKp5iV3ZaesWsNa9FU0o0CoPleDxVj25h0zjVPeBlrRKITy627+gkJJAQeIw3n27R4Davyl99M
qM6iHhbWT0UzAfvyrB9pEFZ26FevYkGdDWLjLWZz+7BovhgwM5xpqLFijiZ15an4wSlG8UVoUw/k
OGuy7+QZgl8Bwaeox91XhWVcjsBvK02yfTFC9NfIt1lmvDVWni8NGGmrsvOU5QiK514mfq7J+xaS
koLBDkqWUL5UB5TOyqjT1nJMlxRdl+kV7HYRONy4zI0YjcNNmcAfSDKEJgY05NIxN9d1DKSXkk/n
tMB5H5tuIlhIQKSpW0xv2ECOd6PV1xzTHQ6Pffy9sHpMLoykX5PyCdSI8NmUwVFtcrW3FvB3Ozvz
JX0/lZOxgI+Fr7Vs0hCp0udq0OpNH0jcTvMBFLOi58M6tbR0E6tli5yT2juD7BmLqq/EnU4/dNHr
cuIUsklV1YupmeD9hir8xJ6Agtnb0ItvYyugXCUyZ0k5t02TdGXoieZEIy5PFl4KS9OvE6ecwB55
ktrbocbYaoGXyqAmbx78Qn2A0l7hmUg8wsI76sQWiZDcuBvr4ldmFOEybgrKsZRUnSEwv8SRtaWh
etM17X0EZHmKpidNqp6wj8Dlqg46rM2a2Gl6DE4HCrg2ClogsM3KwJll2I3ecCVXqWXjqfUyaOGS
ZiHx0EtSx5tNvjE1QdsEVoNX6rfyOGV2RP0aCw747QAI9zQkolXvGZsxrZ6sgRmS0Rwn5gBKQQoS
DYZoBDwooRjGEbOp1fQhspTXthsRxCHdWsBz6uj8dvKL1Bdv4Ku761hsp02VNOYzf0h5WbP6dasG
1lNuRht/aqy7vs77L4FEEjdNyU005tKindTpFQTlVyGdil2plcByLL3dcEHvt74Zfol64Aa6h5x+
qgwFM9CiftF0a0/Wv8ZND50NS6shFB5wCgFUXg243/ilhTiaZqwyX24fkyCSl4IVtCtR9tU7TybL
UIAerGfw7F3SSQZfT9N+KW3crdsuK5dBbuRr8CTDbggzv3ESU0m+VXIjLGNTad1i1OS1XFv5wgqS
CN02lYS4/1kk9J69SaSWPpkreAOYhtXmyjI7DMyK9AsSa6FTCxl+q2F1P/XSYGthV98GY3lbi8Kd
VZmtXU4DqmxkINsqAynQNfKiicQ9IZANIE1Y79RhfOGgP71JIDOMTiKoLPq8mnJURYBtntArST23
NvUr9HGvOmwVP79LnFaFD4c4yn/MAfM2r+dy1gvxRjPCh1QUjZm59d2bBBMyWXzh8nnhnd5LmB9u
0oGkd2AJMpKS8kEiznrKBS7+6XXz4I2OawN+PFWGFpc04GLUGULIRb2rIdLz+bxdGuUo70mSMYMn
XjGK+rPgzBNj1RbkSxnc6Y2LdzFMSvZcI7k/H2VwZWBIPfvTchEBe0jRenBqud2rRvAUVDVkWqG/
No320rI7vTvP/gZQiDVOm1ONeo3WR1jmk+UqVf7NL7W7OsMkEPDIzexCBcVX6OwghF4lKb1yYV7P
jC2psoxMPMgp5cRhwa+s0hSEwHQbIb6K2XSO3pjfTaELHD+GQqBzr0BRJL1RwvFSoefM0pTmjcbN
nZYFHhuH91txzDtdx5bJNeL3qlLa2DInuc3p99QZOAunDcZCtaevTb8tH0BMWEs54KPHema5XMOs
H6DMlEslitOlNieFIDxo2vBZjk1EE9+M61EWTDeZsydHfJKX9Tpacfw4ybCYFW//hR79aVw4HHSe
qw/btLT0HCVFBlXvg0dl1a51wU5WqZP/GJDZrezuOlsLV+rXSxYx5woyB297lGT4Fo4EXsnA3Ese
ww2m4muxt4dNZ6s2kuf29GVEWMw2Fp/v57M5lck2o6eOT9IJLBN/K6GrcsmkoIDg2Eu77jaq7bmY
Tr0jUIy7iyWMOUQc5omwUAAJwpDgEmAcl9YLLhMezD7BLVv4UVrRpyslIJfQyiy5hwyX2Zi6Wusm
w+BNy9tsp+HjtqzrfrTTXv954f1PVxmhBnIF3BrEGU48EkRY5/loaZ4bJZQ5jfK+vskWw6ZBpqF4
yuxhCS9h/zO5tLjPTYI8t0pEEw7HCZahHlo/MKFau40FpMxUwSlCXUNXrZNgTKf017EeBX0TqTcd
AdAuo3ItaU2+CPF9vDAF8/4+/iBzgobgH86SlJcO1zwZZtpakCLc7Cq6K1bDvqFAMTyBTHMudYnO
zvaHk/2oI2FWzZiRg3hu3BcrYMh2NfjLVPlfoOcBkOMVBGSQJuzJ9BqpGYRe2Rluf5/hW++gWHgt
OAlIPZQe88XwJVxc2knnoujHIY8iR8wdqTLqZmY6mld50e4AQ1x9/qXOzN7BW81//iE46bEohKY3
GK44iotB8ehadvApjdXnw5yJCfPscRKhbY7K8/GC6INM6Zu+MFwQn4mKspxQLsnkFvk3dCIaLNRK
AZ2yS6XhMwSxw2GP7hZjjljVJNd8tKZHlAwLeKe12kcavk+KSjAMxexB8RR0aEJtjSXyV6PuLwBx
TkuEPIKM8w+UAMLhMepvVAH+Zgr4Hw1v8ma6qYBm9vq08szwQuA9+y1JnoBKE3uQjTj8lmKplqXM
2ec25msCwbg2Hobp24UPOf/I0c6WKZTNIhsoq5/0xXXBrPQ6Tgw32oYbX1nl63CtPXu3/vfhC8Xi
79klkfozb4XkIfMGUVSi6nm0QpMS7OBUKbpragT0SnBqI7ThEF8Kn2c221zgpLgKXRhw61EcGSYl
MCepkd2UsxEU6LQRMKMtwIJ2SwVvG3n/7yv2gW4DJ0iInCuQJ4BQBJTFocxGyZ0FEKeFZOdv6iLf
KstwdQm5d7oTZIlXQzKI/zbhkh5FZDOs1VzTJsWVi0JFbaDDaGsa70sz925ww3qr1AQLgC6S90Nr
jFsEv1QsKpoLm+HkYzI6SrmKBXpgvocfPQWZWeCpUya7edRsfD0ouIDOqnxATS58z5PP+T6SabIN
5DMYHVzr/FRrM8W1lCexTVet0F+Iaeff5a8RlBlB8iF0UgJB1KBNFYjx042YR4Ydp9WXYQqKC69y
krrMr2IgAYMACFiUY1WeNp16EL+h4mpmldEabLEdAhAB389f+DjXORHCvZVRXbjEnwQuhgXozZqZ
MbMnTZQubKM+nnrZ7eRyG6vYaoWeXVpUbZJLUmHyuVck4KKZxWZggRxtvjpUjSENYtnVoGIIuY7P
qKVF+1bur6eyFxZxiZzgOJn4ywzli+L3D10aYVpZgwaoNWmXeOYbnrSZW6ehuW0kZcSfZUTCvFRf
67SW1k1VoGGh14FD8RH0mwRfw5Q6YzfgvnyDDmPgSEFzIQM75WVBzNFUHf1yThQuhMfHT6nHRjnk
k9uszLW0SHddY4dr5V5dqZvxq/HzQmw+uQEeDTfH7g8rUvSDug4MhsutZhUmFrrxe0/dy1GItMtN
O4MuA8PpU83OVNre2Y/Pxz+3IcitZp8VKtUn935Nabq+zRPZBSV9o9XWL1RJPBTGm0tt/Xfs/8Eh
xNJU4UETyiRg28cnHfrmuJ+Viuwixf/dnwJ/J8Tekykm2TqXcXfm8vlNzDBSxrk4dKzUdEY531Yl
dBRPUF8rD3mZLsm2lNMM7Be6O8EsUJZslXhtjgEwqww1HYrO60TwC2cQEs0O+mZvJoROsBSPYl3X
MFK6Ep0gH2HILHaKIvCcUdR7FBzar0ZA2TWhH+A0Un4dxRQfsX/ynMrPtrWl7js5/2KU4db0R5Li
GCsGq7Du8zRe9e2go/tQpksdvRlqn+ZzXKLjKFCYdSJduEHDJV02Sqo7OEtBEhLLKyPGlcCgtmeP
9fRTLrQHr7XuvbrbgFbbJSFlzDgbQlxVhGARp9OuUK11rBYPtPV+Rqa4EkPLx4hA8a88nJ5JxEcH
Tfi7GitETa6/NaO570Lh1Uq9r43Ykz+mEia/eb5BCjJ2xqR+9cXuu+lbG1MZEd+MxgUKeOLGyIP7
0fLWU5aC1kFpsQCB0U6UamNLDtZRxoXTD8NfVVW6fqWlO6jlc2F5XEpmNcB2lh1RbL8nEc2G1NJ/
0MNCCAuJRLPzWnvShF1WJ8MNkjj7ZgzzbePF031eqU8FZO09sOtoV6E5ZLdxGSwJYWBsUnpqkpA7
mdRctVPTLT/fA2eOnYMdP//5hy1YUHgWRpMtaDYPdXtfaBck7s9ESky9VHTp4MSQXx/jJAUY3w0K
xpM7tp7i0LkSplFw0ljt7tVq/FnXgGyLMfdtS+t6p806bev74qpIkV4cuyC3c0CCdpp2zSbpd4Op
CtvBG67j0VP2bWM1sKxBdcdamX71qjS8yeVY22Wp2TmJZMQ3uY73xViGF+4FZ6YNjyYuXXil6Yp2
jMOfcFKnl5dKrleiFD7QeLp0iJ4ZYU6K5wwEkOlJ+uaLWiGiJy+6cUMfqTbzFxHJywsn9blBuKQq
QJANoF3HZS8JaTMz13XRDWTZljsk3Zv/zxGOTpQ6z6fEqBmBbbvLQ2OVy+2Fe82llzg6RYZkRGB5
YqbatuptWR0WU+4HF97jzFkB6+L3TM0P8WGf4EYzjKLhiW4j3w2YzKTGoxg+/tt78WCM+Rk+jGFC
9pRhkImuWSJiOAyh43udfuFF3vOCo7OIUXBhtqB3cG84KvvLnkbzvNVEqmzoMrjBVv6lOsmCvuZX
1KusFy7bq3wVIEJ2IdScn8K/BjaO7p/SIPY1OncshXFViMo3OZC+d8P28zk8hccSZpBfICmSKa+d
eI7S0CBqTJPoZtJT3SirNHyTsbeO6qep22S0/GGXV/n6wqjzGjua1IMwepQnZHmemzReJya12lp7
7XVobH0LN3KW11dtGv7/frUUkDtASDiNkIHgrx9fQX21SUlGWhcfFGoUzZxtSi1F06EcVriQ5bYY
JwIygdNT6yfqWlML+SrDa8NBHEtDx09dynrOVVQ1M5ibwSU4/okZIVRoEcF1S8LQjuL1MSEynULk
AP2hcdsSiUuxlJKF4QstbVxdo+9dPIsYZXPHRSZFwvFkEBBp7sJtCPwuKjykO6sCo1y0yq2o2+qG
vxJkhP3HWLclQcg3vpguCkT4qpD6xNB+L2d/Qz1B5aXEJPjSrjlNLlQoKBSCgPoDgT1uxzR513f+
mDZuKtEyrkTox13hLyVjoLddOFlk/aKsuPOFCNZXep+m8Te0RdH+stQ7MZHQVgjGGznsXj9feKex
j8dimUM3J4ifoH/rRJY9v4waFx0mxxg3RXLR+PqkLSMfDjGnQh+ikhdkepvHDAFrfD08Rt+SRb6u
n2FEOnwJZ3rJlllsm5tol60v1cPe25yH+4rBAZ/DAIKESnv4cPCES1/ZWWLtJnKLeGZkifvYDH+K
WvlLagF0G5p3Z6ZIfye1T7k8iTaZFwyLtG16lH0CkN5ScKNp9bW4aBDxWch4SQXDcioRpMQwzEA5
MBWcTib1CpNuWKhDei11oChqs93lCArZoLDeygKtRgDQ6wAjMdAJgivo9U/BnIYV8z9silHc/Pvf
Fco4NRb68khFHMUTpNQzPw3L2q1zFJQCf9V36oXT5rTEyYf9OMbR0Sz4cSJNGWPMZorZo7QonWAh
OHjU7IwddOyNdWHEM2nQ4YhzFP2wlMw2iCIxKHgrjFDjTXJ7W9rTSlogmxrYwQJAE30ebZm53Wa6
j9famgbMroiXwTP9OHEt3F0Ctp05DA+faN5fH54o7fxOTFPmoFn0S3Wt78SXjKMwdspF/DjteBon
v83Wlwrl5/aURW/fQpaNjucxaB9gblCUU1S7XhhZyATUD7HVqXZWtI3dBToOJr2ClFWJbgJaNpeQ
z9q8eo53lUWNF/4ZKMkTWGaOgN2ICFvleh2o7F43vpaotQEf0pWNoWDA0QPM0AelsIUOa4UxaH7J
VfRgBRFURFP8EUXtnSE239qCo1xFr3LX5Zm3qRTFX4VGvK7liUJZBniF9GolmtF11YvVYgBAXoXt
yicbEzT8knUU8zFM+Ekfe1EU/RXdzqUJuC6IqbCX+t7wq1+DrzyoqfHKPAIaTJt7QRDLVShqNzJq
jgt4/4+eLJfXjTndA+qUV33TuSnHxaUT4EyopZpLHEU6zURY6igUNWYmNqUnVRDajG/1ZMfA8kNC
YPAQ34lXHcjjS6vk3A5VULAiBkADnwUMDlenGiIO0qQMKa7rZXOF7e28RWMHBxAMk7a4Hq3+HPM/
fwz/x3/L7/5YBfV//xf//CMvxir0sZE9/Mf/vi3eMrep3t6a65fiv+a/+te/evRvXoc/qrzOfzXH
/9bBX+L3/xx/8dK8HPzDMmvCZrxv36rx4a1uk+Z9AJ50/jf/1T/829v7rzyOxds//v6Ddmgz/5of
5tnf//yj7c9//H3GrP7nx5//889uXlL+2qp6y34Ef3NzxM7equxvL9nPv/3frHmpfjThj79d8Y/1
8Y+9vdTNP/7OLbZ/+/N/ZJwIwfv/Vc+/M/+v/xnwYOZ/f4m/ZW16lwMbq//x96NqHAhO8mVOd4nO
hSaCoJ7vJB+CU1V6ShyKNRg81HIN25+Kr5Mgiq9N22p71QqlV0kvxNe8k4c7oy2Gu0KFQZcO4oDM
WTqKr//xN+k/Pv5KLr36Zq7tf/+KbwjePq8qdA+kXPqmo874/nMjROtl4INfizNV2JR+O+zqedgz
vxvL37WiGL9xH3IsgTbEWOubtANplsRasZG6SKdWGSxxuhnt3wN6jflQZiqoK2/517hWHb1imVNg
yPU/YwOEeVLlKl61ASo6jQ7QeTB2njJFXz988D/n/2C+D+94QO8VKoEWokTwKGd9xKP5bvxYMeTS
x88FmcDvZjH99IV6ujPIxfdqh6ppn2vDnTip+z71y00ntWkA6E73UKGpSmsdCt1wZ05J8oTHuIAz
D/21/fwNfv9yG+DJEnWDtkeOd1GHevL0+c9HPhY6xMDo9vcQU/zad4H8+McoA/Ium6ASt4cjjZnw
bFqTeziYn1R2NVk3am7BgJ/fiQ7gnphXXB291z8ZWFPawE2xWItyDWOWRMydToy05V9PceGbHB5V
ELxEmluzJzZ4CZnr99EBbWKgHBIcvU2K1mMyYygjALiR9aVCjPlJjRtrbTWxJDq9PrAL9AqszpB1
t5Up/TH3//wXTAFi8hCUD++/kqSdeacKVvL6+5caXx7XdR4N9pmfQ3xav0uTblq+P1RvtNoXkPhd
h6kRcaJfA3JdShXQw0xHpSCxyjXU4BgEB8hGRGCTbOHJwFj9XgPBCnl5+Xs4M8vMTYjs0Oez+T5b
vw9+VjjKfXMqRucCmheEwcOIwn0kDXzaCOAOMuk1kbxctJMmT54yqVrLmZZdIQwsrlF9QaV1CK8N
IbDWPeKVa6VUhzvczid0nYJKsS0zF1+9oZMe2zCTZLuWtBA3tBAoJuxhlPgKydt3CS4puOJRFHe8
sf7zgxw+hN8gp0cc05//ehClyK3VoOax/T50PmbW+uhJLMuoHr1erKHMf/I4jY8Ec+R7m/dnysJA
ei0DNuk/faREzbKdZ8bI+t++P1lpdMpXA8sjmhJ7FCjMNsnv5tk695AVNldcaMAo/Z4zITWugzoN
NkE3y4T7g7JRvPa1mWoNzA8zqbQUqLFGgS4gNnstMuI7Ta93UfM6om//ZCWStm4lNlxvCVcF8ovL
cH6trKQEJfjDFy2Rmq1FuFyFiIwvcNZcJrI+4C88T3s2UG9LG+3HhZU0F2sOV5Jq0AM20FFGnAEz
78OVhDBGmXVVNayi2CLUZXIClHnEBXMvJoK30QOxXsYtxxEiIw1eTGkcdIveL+XS7tQoeRoCP3kS
MwJhAeSJ61Z0F6G+9YR8mKZukKVQdzpWrA8VQoi37+fY0YiAV1F3neT0a11a2t6awy7UVHznted/
MmbZV+V91wu7M+PWvarg6tXo6qrpVN5IB+D9xwH618CZVax903vAoiv7OkBo4Qla3PLu8Jx6itsY
0a/YgoQmWdkijnp9psq+P4/f+u2z3jcvyqgo2169y5rBuykiaAtVZceTX9+a7dhv3mcG70ZbzsL2
9q8nHREt73RoMfMsFXp3JVRRQy8x9Nfvjw2JcdrpkfgDSaPqvsPJUhDT9lbJEJj/42XqUAbIF9bP
YZKbi8+XwmEuM0dolO5EUIpzmRr05lFZrxGSYRKDXN8kvMNo6wZeN+87dp7AbCiZS6UprHU9aVwf
Yt9avx9Uf/2190OwSkZt//7Xirr2r0K/UBfHf7fFbXtlCNny8O/Tal71QtE+xMFgY4hRbcvsF1Se
/8fclzXHjWPN/pWJ+84JkAS3V5K1l0ql1bJfGJYX7isIguSv/xIoj5ayLI17Xm5Mj6PDLXEBseTJ
c05mvKqjH89Xg4BSvIjSZkYZPc/C50ea0HcUysvK/78/NDIkeLlI5NCANIJyvI6jHv3KrxeJhfq1
LqWzvSaFcMMe8mtQZigKa8fQB3AvdAfIAcXtxb18o7OfdlhzAztq8vX8F6qKZ1eRHe//8EuDRaqg
QnLzoOuu8KFgVS4s2IJBLN91L/pZRw4OEvAXNUohkTj8dbH3X/wcuspjG8c19gdU06IFzz47aJqB
obFVwLmjyFlxz7IWTTI1McSBzKBg4pbGkJuZYn0ZtQx91BFl98KGAHKAbsHi3pWIS77e83XmNMeO
QD00RUhtHyMrIaWB8wyLvkFi6fxidlTQA1S5ugd1Qa5D1Is7mq7mzh+vWjijsfSspLzLHepbeQWj
piKptkl72ZbFfMgddk/Kytk8P7pBhiwgUZHu7IJDRXEQ27Zyh5WbuiVU+7R+MZKswgb+nwf4YKAl
ZfJ6iqFkGirbKNhG1TTG/fUUgwKva9RdnG9UUDCIurmPRcsJlIrM/P50DI3lr60WBfLk8YQaI3fC
ZNStWCsDb+y9b3K4/8HVNHOoL8q4tlEf9nzFsXS7xRNmer6sWWoIW0cBNTXIjGC/5xsS1wf4QDY3
VvGQiS666qoazmCuuLCFs1Mv0LZeH+pINK/b2V7Y48A2MZ9x6JDaulYPYMzZZWVYSRjNMNUy4XB9
XTER1l06LzVW2UFaep+LYo536snKkXchjcHKvv81jPNTEYQ3SFgL9ACmPVSszqY9N/uRxhaHi4tA
rCV6u2RwWXB26uOQvpqmZe/wFqxHqWFz1KVLh1wgXlVjgejCAzxnckOAzx6yPy38drCnAqSZqYH/
FAmBiAOqYvizFDD78uVXe/+ug/p91J14cP404qXuWXBjdgoDSfE3noFq3SUc9+z0/DmSDAlXgr3+
eHoWZKf1zwlEsB8SOMWgcoX3yHm/8VDaEKPTEDYZAMMN3gfKQKs0J/3108BAZtALysioQ5KPczja
I/6t0GgoWzQvcQx8avUu2vY6fCm8qUOOvEyPet40myopdNg5Yxhj7v7IbZoeZiH2TZSj7UwzL9DZ
JXbylQaNd3sjM+B1DnMPf7IGY48+B6jOpohJ5Tir98udyDwMzIXfqDOvR17pyIjWMEVP7BweiwUc
WNQfSHL5nFI71PRp2pGhQfeWfH+oqcJezNKmBe6VLVJ7+sCh/nUO7Vc4hIJJwC5AXKizvV7u45AL
04TS9drlDsyzUTVQByouN+Qil7Ph7EemhlXbNjcasC8I3zln2e2AdsTXP+rlBpobM3iaqp/vTQ7t
/h/weylh1x7vhhwWrsmgW36M02Wn53Xly4u8v3rOSv7kyylKEmXxJnJHpybkF3wHQybfi2M73nRl
V9zrWl/cZzKkrjVgRejpWVdzwfjatAp73KbDJJeM7Xo/RytRSO39C3RuUXaIdizHfv+XvcKbV5Ez
ZYtJ4z9QdI9akAzK/3WO3sKMzDu4a6WLop/z7eSYMNGVqhEvLo5QiW3NdEaHoxYbi7pCX72W5uWy
aLxuLx/278cNWlSokTRQjQAt67Ndp0JL+umwRfEQcJaEw+hHwu6AkB5ngCQt1BrR3AQA2y4xDA2d
EC3TJM7UTPjzJWbWfIYsuHv482Uah92Ozci+yjl1dqU+R8vCDLuXxemJni7njN2qLa+rOOn26uGy
wbwlfBgvvU6f0NQMWzGtd1DamtWIZeTjyvtE00z2hldoH+zc6Jz/7SAFD28hs4d9G2aN56HxFEPB
do56bZ3Q3CKBHvd01xgJ8kiEjkLmV3FeQgpuPM7jAHOaqvNGAvuEejyiN7r9ZA5ivqQdn3jotjS9
wt617zxe3FMZ5An5ZaipzQEq/yAY2tMrSPqypQMbp7u+KdHfJxkkvXbUXdDgdUKLChdLHe3dSNhP
tEAWPzMkOuERgrJmZAngoqXHNnojBov6MGL8rEdEh19Ppzf7nsfljhjTFMLKTVsOXtMc1JmMwhZs
G4OT6Y+1pwMRxJRsDWOiC3QBf5atbDPtUuDpycU+DOTKk+l+YF1zeZo2VuItyVgakLR2v8dJPpv+
KXZTi1UOkYlua9QRDFa7tGlOb5nFjtxg4kpdjnhZtm5RVAP/OfxwaeQAw3AZJtCyxi2F5mKQI0BA
GD7lKxpn5jqRl64UqzYxV6BQBUrRVZnUcIRDUD8XKcYtHVtMbcLAaEEv3wP+h+ecb5sV/tZrBP5W
0hmKBegGTh5NfCJHfqssyfHrZmMnXxPTAk0zxlA2QIFkoIKWqs7Jo9fa+JlkJl7l88Sai9UJSOl1
W9xbLnp2fUWqRKMVdQuHiuK+kRzs6aHbtMDEiAwXNjdaXh5NbO4zWrXddg0pbP3RNTtxtNCgvbYF
Qc8LZ1HkOxl65f251NwVMUaIhssYl/R6cR+XBXkcGcNN44r9Yh4ZRW8EfK3BBhOYYEA5M8EOqvYE
9dmHHOfJaSkpNkdd7jTjZlg2P5JkwrRoklEOF3pxmwD6zPvCpuU3ZCjIYwExbPJrXkKbAEzQaQRO
O8osJwr8nIvIJ1AwWlVAP6Fb0OKrZxtpf9pxpjSyXQh4Mq9bqFdyin48xjGobDXT8zoCIhptazfJ
J1IzQ833fG5dwLkaD3BirZwkwsuexr3TENmE0DmXQQbYteMgIZSHdnKEV73IjtAGQCNjP+8cNRca
SQGpTWeuCDgSJoNPFXuruKznObJatuugeFfL2DHjyPinPctv0K5bH615iL8p9n3KWshCmnO9Qo1T
91l9cwi7O6jgnb0Wfr0ReXSgyr7yOMj5U3APOjfIOng+6ZMpLnKjnH9YU30QSZ4tOjbDEB6SyI/q
ddUT4oCHjpim0Qu1hTBJa3oodIt812wb4jcpw5hQm1TEB3DCp5fTH0Ik3mpWAxKLCpoFHkdPl1o+
RVvhlw00ntUBnxNOUV3o0u/mTOCUx1HVHDY0EwdLrzF6Im40MCFSEL1A4RNcmTEr6nGEWod6ktrJ
ULQrF636kF5WVXeDnprfFMOi/q7jKXzG1SqpChez4wRiT7xEYcKrz08zw8YRKQlClFU7h9jwtO+d
iXJx30lR4QIdBm/6QeC0HBQw/F4MvKLgtFDqjaIRz/PVXlFx2/nCs5huvJLmsqvfRANbBWkSbJLe
Sg1L3XSgi+Uq0ik0U+RliNxnFAVBE2w7VYm62tNoohhkiJaVxB5qb3YJl+hczhWnyTD0p/XXtR2O
JklrwPcMNJCiwwj2hwi1HzG+jTDi6Zg5MY7aOo8w6qedHS5807Fj/a+hU1y8LkGclWn5fawjAYKI
uRmwnDiDimQ30i9MMQgn3iBrzOK+M50tNQbjcQKgXlOX5PcwTsNNm6iSLEOGm/Y4K0JmcfxrwQY8
PAe8AnCa8X0V46LGp2Aa3k6xcq7a6eq2x49lNQNOkItUTy1cF6ceeRTMFNHS6AqsHZc5gBhyx254
LsMSaPm7fl/YNQrKYJR5mTBIfZ5eP55s8qgQneWK8chTarGl+nhQeh15iO4ErI4Ifn9DWEEdzIHz
ZWHrIXW7H2iWR3tgPZMoTJKIG5cwrpquIgEFB+ggV26IpjDKlqcRjqfOhnxGnXAoUzaaHZxGYj6d
rpIFnjOOfUc9j8KRfe9CS6rArnqatJ2Bry55ylI3EMk2KcLkRKbOmBxNFbNhxMERpGg5cQcX6zZ3
3GNuxg4Mnul4pBSZJPCTafVQFKjPylwQeB0hVqDiOzCRntQ1AMJFx1eH3sY5glMy3BsOufxIigHJ
nARDHmce5pL6tm5sVfhZVBaHnE0Y7ZaPiuOVJJt6XN4Y8lfMQn80Ujcdg9hDZWpbUy+EEkkUn45L
4QoPnrX11KFYyo3Trd1O+VFHDj8YS+pekKjPFyNF8iNWR+ppnz/tTDJbcDpSdehV/AT18ajxMbvq
JL03y2PKlUdtZNYRdC80D4klK/9WsZ4c+qCnw/hYl6k8BNR5IYnCWoI7Ojg4kAev3bMI/ROxzkAT
6bHYC3dgj0U9002DZxw0C3Kmck9t1GGgQcAcoF6eDqSIx+NTGPSM57RauCxo7WKlMJ16RB3d5ctz
XGdFUxOmyMNfvcB2PGICR3QTL52+N6Ehml5M1C4PJdhfEFDvIb2eQGdVa63lf4X0YCIBm1qSb57Q
Xqo53qb0GhNV6M6iMXIRnMM+KiJjMbtTmr6AfDAauZaNMqec5QvEZzAUeKII2L1WsM/MSizHof/6
PyC+cRgPlUBv+DPqq3mUhIWe7P6E/ATXvzakT05oWp3xyajzdevE04XlFN9PKLDh1lbU9f1bSFCd
FWrzOm3CCqr+hgRz0wgh421sTmiQIRcVj2L60WRJtKcafBrfRYWeRcix6Ew7VFBZ4Xgr49ZFYSTk
p0KGz7mlEzy0igHTESIX+PNE3KSx/rVzSPxFnYDuHEGIRh+t9ZtYUc+TTwgenS/vwEUFKtUm9QwX
SVRJKOBYxz9DxtYq5iujhdAibQqs8zyeHxR2rKbUWUxGkoSdEOxz3Ikfo1fec22EoJYsMlAT8gxL
WhM3PqFwQb9VIcE5nqwrGISBWr4b6sn9OkZ6vU+50FdDN3rHv8GWHBYoG1RbVofTfhF70IDQBuIG
fwaZaGvVNyM6A7Ng5KhzCm3GYTsqtyY1bnGeZ9s41+LlW5iTtE5/mRBxd4472xwyyn43dvsT9uwZ
ukSg/+As3safJizeEYlVsDd4hUGJrRXfESYjCH/CoWidARnZpKg0eQOLCmtEDZSCeESSIqadIqys
h3yZz6kRPAPSZOhwEGRGh2NMBSDROC+sirMlLIzvXqDSOSG2dLNBtXw2rSqA8tPxIUYdCFJm5dyc
LBQ6VdhHhQp/iUwBwhBLFwaq+v4WnWaNvhkY7+KgnuHDGyAzgOPXMXBCSJg6JLK6QiAtdoWGoPry
hFVrD1HzhHbSE1aNuSWWyH52pZTzT362Q+ygdlPi57dQK/DXokKh5RczMdLt2HSBmisuWMkCc22s
wi6m0U+1irWWe3fwA4p2/wDLKuQBu+lq94xlW4zv5rSDPGPZLkajkMHa5T/EsxU8lAJg8R6O8E+g
1htMC3FySTUEcgVawf4MbzXnC3T18sZXCBcRjRHOkM9TKBfAxQBZYCaXJ6Tr6WWycLy5enyBdgdb
jwN9Gkz4NingWjH9ogAQhvDy77BXDIztrTECJauogFOc8ox9jTpOF0YzlccX+LclXXUF/gOMhay1
+e8AsGXx5KLKknsNGb/l20C4h7PnEqUp7uKEhumYeNsh6s39MyI+hVvyvi69cga9/XoCxm2czAGz
nNnyjUbblcmQXSmEzKBe8L2wp+H2hJIju0UdYeX09RpIOQko1cZfkcIZVI5MCC4Ho9MPEEjstVPE
k5Sc+00cEWlqhYpNv0NXXdWb7uIEoRvbG29hGaoz/00crc9wfgjQuDj87FhLel/t8R1yW1D7Fm6P
TDpwdWr3NPHteKT6r/jF6tHXu/gVBaoQ401gbXbI0KE0aGD+Gbp28uZ64FN0+d8gbC8atrlTQo5Y
speq4E0B7IYbMzxbMZgKZJdVUkKGGoG9NbG7Np/55TPG7vQBWU9RDvt0LufPoim0h7dhdg0x9FvR
fiaZAFqoRw2JP6DtTuZrFSVBosa79pzE+HxKT6tXoNzR14WtObcfIe9Msa8ORL02jBXJzw+At0Nz
Z5PqM9lEsG092IKOqPJvqwvkbkoow0QwyEbH58piTG78dmNBOLCXJV4A4xkUjPyBUWuvEPmErNGi
g6NY66sKp4nE/FitqP8BKO8yYwvwya5mDUaUZg+zvn4aqqUC5mrZQc0JYaUiOtCBeUXQkbD7L4D5
qUDFjapsO85tYLW02luDM/rP6NwZbAMqH52+9xyxUyBToXSepjq87JMjetC9jZVZ9/Zs6HvdBhDu
xmTYsDyG0glkmgKF3Vu7/mYaaDDO5mQ7uwXZln0PLsy7Sop8erBnFvAhHgPudCiLAy3IcW5voQV5
cNn87YzBVbi+0+6jvqervtW00ORTCZvgrvYhIdMA5SC4G6AJutBn8UmfLH1zOpzG7BGtpteaPWY3
Eu/TuXGXRuUuzzB/YS7iunEXT7h/oka/5PZUof+lRNrhifdVAYDBYwv5wIKeWFNwJdCTHLY43m3o
dzyHAhrPPjVTmy1HNERNE4q9OYWsSe8JcVCxAVSVkyXTCdAS0qt9nGg7nBVWCGe1PITOZXbxKlyo
DfqNganwn0hi2Q1vZKZ7oVChI4niLooQO3mQz0pNZm+E3kSBVrNqZ4yx7aPEp/NrGzF2NWnmbmIw
/flPODEWyJnE8A1D23O0RlZdXMiwIpfEBx1lL3PeuftnRvl1XGFZoKpIycYtIDdM8SD8+zrAqNo0
XelRdflWkEFTHsb5eA2fSttvsqhY8YLdqYjDZjEkBSdUpPXwKhL6iSevyqkIY6i1hqlwRMASm4aT
w+lxGqutRtHB3pI5gXbrr5AElUGRnyAXgI5sGZckbrqDytm4VMEJXBe8Jc3TowpQGs1pfcOqoM6E
r7di+HzhbPCf0QyzazZl5TrpPRC3N4hQV4rQtuFNXWZmg6521oRdDhZ4EEdvgEfScxhjQzQf0wDP
0Vk526BaKDwLapqshLMc/EwvToENy0l6Ab+GeVtBGbV12c7mjbPNXVilykAH0rbV0SghNKlwErFh
0YQuLvtzEa9k0AOurT3gO0/BC5bcreI0gDU73FAR/oytmx3ohO7dGJzgKQ6qhvhrqbPqmGYcyljo
g41OrLgdF0jGDdG1Bsf4s5goizK21k2NXYuYhjI26iw8fVzo5kFR6o3wah/Z+GrfskurWtuyspX0
TcAqR1/SinuLakCKZpDtns+BkyU/e1yZm+fgScsgZjgVCLhBkj4Y6fJVDFXUZoPqVNT2DehTqhv8
LGmpWHTlGK1oUhRBrNlrRdOPowZHbo92YV27CxVj8RjErl1V2lYtKRVojaXYjXP8M4nLettNJbmZ
IncMZNAFnuXgcs24NC0MqjHXnzQdBlhPARhrO3bZ5eiCeiL4Ecwad60lbiiyJ5tRn2BNq5j+ruw1
2aru+FWa3p8YfyILfmGhlW3q2ch8py82KkSL0caxh7UmeguRBtDooUqz6Ls2sL0K1lS1lSK1VV6U
OF19MCejXzVSQdXpGT+9ngrd2Fg7G4jBocTStveGDvvRchj1oB079KhPcJaMCOlhRzaOvgrt6rEp
Fm5Jx9MceCu+M1jzFSzeJxMcUFBN5YhEcBPk8PW6tFx0+8jN5XXQVzooUTImTg9xhAnk9g1ElMkQ
qoJQGQWO3ECQYph3A4XvlgUZAc4r/qXYdJAcmWdOribeohXF6hByGyVBuYtMULhudwXf936XaCAm
ra5fwGuKr3SzylDZYZVHGTGqJE6XwUNztupDB2l9I5qCUzmEjBzRk+Ftk6m4UzkCbiWJP5isXI2o
v/h0FkbCqXAtoDIcqryGiiUT7xC1VrcXZLiDkeSMjvoOnTcMWledjfbLnhfaeuJuHj5HmfAEFEZh
XOow+AmSBkKqQibqc+0K4hbOSu/bZFc1EKYwrSXrWLY5i0B14d5asQWyDmT+F3C/ocqP/CkSZSay
IiDtg0j06baElbyMSPWuMu+cgvxQRyx0XbN9ozUzFBiaed+0eh/+MXMSoaY3IjPbuLERBY1TbkXU
J48id5YRKDbe1TsxRdFn4djcl7FrkfBrQyTRD6oNC2QQqtaNrrw007eyiAJ9UliYg4it3ZcX2ZYx
0uAx1FKMpEy5pA2KZsqZglsOugWFVqzfopHoAIUDVPgiys1LC1RRB0OTgEOwLTSMLvWLpJw32eCZ
x+fAN6Ms37nGcANNsmSPul9jVSbsDh/dAdXkROAIvWkjyOSesAYI8MSfGTwYZOLGSGF21ObRFzE5
zWdNS2coiWU/Kutb43D9FpSTfsv6YWcIQlBeD+NYE8W9/lmgzNJO2/Y4N6HfX3Qr3UJUPtvGiBLs
lzEz2rvSpQqZxSiMS0rgrCkDaMdN6xuBhrfT6YBylEe1EahIWstRDv9UYONqHV+dUkQ1qlD8ziT5
fiqiHKvOHpmvXxrHpqdkB1p55YpZ30F7Qt9VfewuRDx5oR3nYULgqO310bCP4lrs6YVxTKcEy6kT
wVkAXoswpZmz1nqtgUR6VR0RkX9WsTjCjltYdsQXkHBGsg81+Soo12g+HSHD3YQzQ8dcbY/FxVSC
cfhPwimGczsxcmyUpKkXOGt2Vl3tax1mV3k7pkuZgSqhvbxsTdQPIgkFuxdRFPpFZtrIW8ngXYNJ
psBBoOJ3EWPw62gYr1CC4sORtPZb4hp3yOnzkezVX2SThlugYtpnOXMWM3F+qoVCaNntoCishagf
g3Ow5JhgdNgdyjK2LhDoCzOxbqYZWAwK718rNtAFpFihcvCfqL+dy/YCkRBkaGToP+Voya4E/wQ9
GpQ5ukm5hHJlslc8gJ5OdGuQmi1ekAF2VRzBD1xrA6KraJ6txfQTjorJFnV9qOP6AzNQCOlgHeeQ
dbDT0lccwVih/QbZgQhH+RGlAJAtL+3JR7dlFThGWR9aJxnXijjoSX8H2Zzmhpj9l4njlxSBUGQz
SsApbJdxEMP6EHjymUhIHauGbbJ1U7TTyprKB4fRdkP16aHoOHhFa37ICvAARl+haYpXqIlCpnDj
zpm96Xpbh6w0algGKzlmxM0XhtDhjsJQYPaadmi9TFulPfzUmmLqF3lblCtS36lcXNzl4hq7Uw0Q
5H5+piLGqC+WaTmYfhEj1/XMSbS6FlpT4V4oDFTprXvRFvGC/OImYgjlXEC7hgbwvIQospklW3du
4LA9RPHnLCFIa1bCgUcziIsBUhqXiTDdwxN5AQDjj7DdPsx8h4rbsIF6for941r9MfdQVc/Ius5p
fJwxOfcoFMEeQJZax5o15Nete4saa0svvo1J5h46MvqnhCCd8uoCpzdsY1ykv+LRPuCEoIuEQ2gc
jp6JTzvRHAg8Sa/SSHPfZkCiOb5o5B+jOTs+QDcM6CIHjbtjm3194kQg3qst3WEi15U7bfM87w7j
hL5EHC+7dp76PS2bG9dmw2piSRoSRJ53UfalZrS5fUpAouJiWI2gxRCpGPkOqilwn6knX5c/ndQR
fAe0obwYWJrejYOG4x4uPABFvA0xk421IleqkiXbKJc7Yu+lD23Zf1ZMC9fadMH1gTphaVngG6B0
sRGW9WPgNtw0pvagzg4ej5jjHtdhqqBFYW/E3VaD9j2wEHbxSOMoaFCsTIne9xu3cX5aJbuMED6E
rZgyNKPAATfVi2GDdP7gI8HRXimuJu+tft1k9teODMV2mszLLu2tUDQMJjukLFfAfbD6lMlgyeD0
UPhfTJVdBrYDy+unZOlYiOmBJhnIaZ7sVNJUK+o77JLQd0hM4kdAPjuVPX3idipTg4cUbYew6LuH
Mc6cg1kUhzEWX57JHq2aTJRxsNVklYgP8nzc6Yhh46z6qYifTKR7HYK5z+QPrbAeodY/Aa3Ckigq
t0zAZJXNDr3pRQ+2AT4KVewku6LLF6oHJxZ9EjSxCbjmJvC8xSGyADBE/JVyyCs4FerIzazetzbr
1lz2WxAv38n/t0XlR02X3GCDoxamkJtTesU654rJnDGWMRQKNDjDJ9r3cWg6xBTJvEuc7qjQp/qD
C3i3azyywIHoaxNdPVdqYE83v3immGwSN4uMevFFIf94zvJCGKu8hHPGrYJKcSanO/9Z4QSAypk7
LxMJ1JM4gXAoOCjiFCAJuCHWHALBgSAWR1lEOayFVjXBrPXXyLzGW5UPtiGvEEwtwzrNLXuriVoD
0Bdp8ExSfS4JlpViqfqpRE0wM+KFoqqy1hv3xVBcKrrKbF1611QYVQ/9Mu/TVnl6WUB7BxYUtFxE
8tSNu2rraG0Xuug2W6ReKYDNLNeXXJbaB5jJi3CaIKJYxzRf9QXKVXo7ItdnOedo8pY2WlQf8gEQ
hm0Uy4VkrR00NTAG1vkaxoj5OnI7NMfbZA4L1K0HXlclIXLz6zrRsiX0SLaK+6KekNPI2Zeigq0F
clAYovqhQn5l6qSxsMxRo2NhBwnEg8pTqzLQv+rcvq1L/HPejP2qgfuPLduvfmr1o5Z90ez8Uv8f
9nVD/eZFvazsG3/V2H382vCv/zr8EP9aoRPxx9eXXdzqV09t3Lrl/Ru+SiaBMzmB6CjKQ09t3cBh
/0ZBKFKZsM+F0qONTrdffd4a+bcD7RVUzcFFXcp44/f+379+tX5ruv5vG1qKkFkyoOIF8Vnzb5rB
ld7pc6OHjUsYBrrAoZQNTRCkns96iRwGtUJUiTRHsQWbhMCoRP/gtESwFZSrNhxFmHdhcWgW5Bvi
6mGhL8gaXmLNB0Xar7u9/vMY0gIKbSewJzjrkTaadshKE48RQZfsKotcbFVNCi+tAfY2jUFTJJaM
fjjCYghlAKhkF8cXX++tLu3XPRanJ0CRAvrNCOSF8N1el8A7seuxjvLmiLRq6IIpAo8AoQrrhiXG
erRR6GJsNUA9nscf6Di+LhH+7c72WfF9OVRu7QqBd+8tO9RHsMZVWyFeM72PnNM+utWZ8gMaRQQ2
ybE5GswIRr28d+cahLb7D74m9D8ocSAHAgtfTN+XCgNJ2Uy6MzfNcdS2RWYvjHmroWMiZV6od8Ue
tUmoUS0+6ELW5VQ9n8ouzAygbYH/GeSsXr3OZhsexHFzZIsxhCdcAMuqeFcuUG8ZOMG4sFHXt2oh
b5Es+Af3fnNcX9xa/vcXLQZmKSBVmGYNuNBPKBrZipQsXPhMvT9H5Qu894JniwSdEmj7NvCCY14h
fYrMWlF88OV+0waR+8HLQTyTI8nNKRsGL2mOfbxoNnRRB2UwTCFYLe+Lt0JXach3ebJ8/8XeGj5w
cNgnUUMhxWNeD99Y1SY+qVMfc/i9R2TYo43cT8W3/+0uZ/PDRIJLr/KoPmIGBT1Sa7AIghHW9ft3
OWvWUssZNlbEgVkfhJYguvz6ZQotg3JalstpqC+bIYDT+5V2MC7FsfnEl3qA6oPEr+7yG20/3n3s
A/DGJHl1+7MPOLmeN3GY1Bwjz/V554KR5Iv3X/GjW5ydGWVniRZYrznqIGncqA5Z7IXv3+KNGWFS
5GCIUpCE5N7ZIOLKXEB77lhR8ED8IKwyLOrqg7u89SIv73L2qUoTpcso2qqPHHFOAm6HN9oHU/s3
4UAsqFdvcvY96tabzQlSqEdCb+deBEm00VmyqezGd7XYz/V78NTrvokf/rcRPPtIZoGyfb3U6qNe
ZVjB6Nan0iDT+UAd+80h1KFUbUEw0IGw2OsPJbzEpXVhYgjrm3GcZPnMP/lI6ARwdEwGj5yLHPcp
KAi4T9fHCMBgzNAaP33UpYNnPNtXoVkJTUEU38MR57y9Umhw0uudoT5OPfQC9Q4pj/qDl3hzV3h5
j7NxgnM9XCFaXh+zjbWkNbIOyE+gIWbd/pDCSyI0Qvro2Yg/fXheP0KcmfrZ6h9MCQfiP1D/IQ52
qtffCq5u8IE2GL6VeQuXCgRtcF3i+gczQl7l99F8vsvZouLo2jbbvq2Pwwhvvri8cLPKh+/cB44d
byBGfLTn25ytq4wjyzl5PdbV1lrmW28hlnSZbT8aM/m0773N2TIiI3xm0DNfHz3Jy9f5xkSjed0x
9JRqH7zRW2eviX5r/AOFJhQVnaGzMXOF1dgFnEIXCKaD7jK9AhHjxxtkCRYldvIPTWPk05+/3cs7
ngE1pDygxoF037HJeIi2+hQNqBn6iqtrHcXhTfb9/QmovzU3LMNDaw4sQKAWewayIWWep7aOlQYS
dwHXA44s+DLapEG5MbftrdhMN3A/Wbx/V0O+xe9v+XTXc4VY2nW6hWY7eddola+rkMK1ZriF+Xh/
tH+0KzeUC3D4inIPFvKbAY2BH4quvTWPLDigSc1S9FPSM5DfMORlbYrpGgG32fNdM2S+BuUhK/sg
kHlrQ7awxNC1CYsZyERgMF5A0V6LOycCBjlm+ndruK/m4oOt7PwbepB0ljs9SDCJFM+/4cwsOKpV
aLCDyl6Z/NSLTzP/S8M93AJDpGN+uMoS5GwhDHMbE5S21Zc96hW6YQTlPIToSFq/PzF+k2k8v8/Z
9J/d3vQQNdSXclM2QKjuzHRZ88sIBmwBD41ludSyVV5e3DTJ+qOY4UzMwkaET3V8IZPArAsKVOdK
uwlsMFmhWfWlCCASCZtz1vp00y3aTbHlxP9LFYFf93MsmC3joEOEe4aynd5s4txppmMCGyLMvBY5
jlo322sHekc4jtBBbwWul0EmDZQESnYqtNKj8ksYJmRKaQbzY3RpeOiIoDq05BnKsfTRIO2imTGS
0LdJYRU9ZAIUXz2jcjNkI4rGPjjDfttCMGoGYIaNUwxGEniR1/PbmYoEaCDJji2LNyiWgWnKQwlX
DCefKWo8h29ab05gCNC5N7qBBfn+iX2qQcuiDjIFtag5fxm+qweywNGgJgz6V+bZA+mVUbaOVWTH
yH5woC4nejQYgZR/f66+serAy0N4Wgc+gez92VRt3amaXDfPjrq3RcpjkfQlylY/MiCRz/pyp8S7
gIGB2A6En2GddN6tzOsYiLFlPVBKutbX9mZa2st8+ZHI9PkehdugpxFhCtxcpMrI2foe0YBtlyNu
M1v2MU3j28Y1PzhMz/dbeQu530L1mTpo1z+7BZ2pXo6xFx3geEnQ8zPwuVngxzFJKseDbCAtnObu
r78RNJx1B0SAjWWmjAhfbL2G6SauiLPuiKURONZ2hA71UM3+398FIg0GolSANPNcA6cUrNTyuYoO
FoeYG8rkoOYTEPHz/bv85pooB/DlbeSEfPEy6OrK7dEj6FPdDAAjqELLYVwOKyhUoSymDf2UXcCv
s1p9pJ2r5tjZHIQtEtxiDKgc2b+pyJZezkTrzuzo9Hzf2e6+J9lD1aWrAry6MfarFrX36Bq/6yco
JJgQkiV51MuS9BAORMEAwfJCa79E8UbUt6gcW1coHYmodyxg9zvy4gF25pwbxzm3UYORh65dLDQI
nybN5FsJeAdH+KD1A0efcTqbF7HhrDz6f6SdV2/kSBKtfxEBevNKsoxaUlW12vcLMW2G3nv++vtR
92JXxSKK0F6gdzGYAToqk5GZYU6cwzQeSpHSI0MCj4NnnYLegg+tO0mCtd/Y+TlyvbcBi6Peg/Ww
ZC31TnMBQXJlgM7q0aod4YRojev/yQu6Bs58dyNg6myxw96eTbQK+faKiCyBzDm9/u5tEzVW60tY
91TtgXl2COQYgdrQ77i9znSqvAYXpoKpGxkuqBRV2MXy6qLEEK3AxZ6NNgyh7z4qMKYgGAVtv8r7
N1O1vvVhsP5mlXJgLu2ALrNguI3Z2WXy/f4HW1sLp4VwhXI81+ccZL85KSGkPIKnKt7J8D4wZb0L
QJZJtGbuW1n7LjBfERFp8MxR+b+2MoYigBRd5tgr0aOFxg0dho23dcXEq2YexW8E4cXlQrqmM4og
1MsLvTX5pzEwBWSPGZxbu/tLWdkwrn8oMUgFFJGn/HopYeIFemt15aUU6oMVfeKmgRZy46vMu359
igzoNhRqihTi+PSL/HAsvF4d0yS7APJ6ltQwsSFvdpOwcVtZaGFWjZ5gD3z3R8KorkIsqkHjIC4l
yhIfJS7UVdNL5Wn6vm2H6kcdS/nG0m7fNqxAEM/9T3nx5vkUtJpJ0lZPLuo0K8YfBgtOhfqbLG58
p5X4mEYUWhBIVeLXfK3rD6V6gSVJjLxdqu/B5+Yhg8q9+8U0LygtylezlmlwNH/1/IJ4p/257yS3
tyC2kU7mPBEdG8ri+2leSIzQtxGDF7Jip57ye/Iy5JNhAjanztwPgrIlxrLy5rGds7PQg+KKNRdJ
mpj1VqvS3D1lT7KjO9k5jN3hF2i0F+F5dIdDAkbUh+DKFjeuw8XJm2m4UadQSHpmRSNtSbXjqYmZ
eZNsnKcEYadJ820FYoj33YY3RuZj+eaeotqt5MIYG2elOHdG88ErEJgIKvf+d9tYylIO0OT5jpDg
8pjQ9wPbM/WPIxrD920sDsByJcriLvTlcQC9FQUXQE6fQLBR10SY0mgek9L7e9/UvClvrpEbU4tN
azyNq1zvgwuAHtgS9OAwyqxLiWHhfb+lObRHLZkapLSkPu1UDfgy//msJDM0ex60hyVs+B+c4K2V
xXqypoiLpIys8xRS/BO/BmGJr329v5RlJet118z52UWylHrWMoioCITJlCL/MhiHPD+pH4x9tAes
0v/UNFs4RDbQ9W9bqh76mlu8tbq4MrJh7OPM0P0LYY3gPRs8CvEHLcsY0vJko/QejKqLCdsAuKZo
OnpPGWS0xVmrdUU8AMeXqp0Wxp22HxLJ7yiEyY13sBgMKCLkjf3iT9R0ge8MjVmIe3/+ex3m2UTV
hks/rh+1MexT2DKmKjyWtRQzpRvLZfk19Semkw2jU/dtU+uim4lB0H0tB0bVZBT8TNenOfZSUg5h
5sXw+991X9WfGbFSYX0sPQ2OlrwJDxZMFCe5Qe/yJ7BHOIpERZDqRzEHQrLXk17/oXpq9KeMEXhA
6C6MLbtUzfFLb+aG/LH1kIZzmTZOhQczMjLpkgMbAnnpg6qWj/7EzXcMezkQYCuRO+bmJ2Gw3FTx
pnlIVgWcporwYNuq0rcivyPuYaIIJYQAvml1MJnQzGa+8Pu+Jy1egVdHgvOQDgrEh/z9C3cNFK+W
CzkBAShaTLP8lf0MEr3BrSzEw5OP940tmOIQJOMafmttEcm1mjaYOcRH1IOah328iw/KQd47MoiH
91sC32GIBKU6Tc9l26SWW5l/z3BKm3EYMuGB5uRTo+tOK/2bAXGacn1XqN9TUzlb0OTct76yqVfG
F8us8sBMp1Iyz7lXIP+QhLETxqP1uQ2szGGIINszAjS8r3k97y25MamxZIIIY4b/+vWJRrOqlHYY
z9WMy6xCV/Df13i4sTC/TG/eN4uXu4Y3xDyTWkBmFLqDafyAme1/WAgxnkhwiV8SW16bEbQo1crK
N87ZNO2hvjiPU7PVhl95RMlY/mNjWe1pcquzciuwznrwzVJ9ewKWdt8HtiwsNmvsJCEVpdQ7CwGo
R7+WEQSkRnbfyHw6F48nBSWDYptMtkfMf71VyOaagzwZ+hmFZyctRaiKqvZ5GPKH+3aWRcHXT//W
0GI1NFTRJUg5uOohfJEsu9+JO+1YPgu72p1g4oQRyY73W6d4a3nze/TG4YJUHfU+T4JLraUOtNv/
WLh1xAzv/dWtmIHx2BKR5aYwd1OUk/p06GMzE84gRUOm1XP9X8ULNu6ENSOqIfKRQFro8Mxer4VE
wypHlCfP5ogYxoMmfRb6ja+04nKQcSInpnPhkV0uD45a+h5q0Uwf1BEFuQcrCjcWseIHaOkQP1Pg
llULIc3rVcTQlYFsjqZzwjtBivujiMMPgsBcn//SaN4Ol/9F9PMYkaJ7EG0OdXXIgtG2eniLqq1Y
6/aevf41C6+sTAB/ajia58G0IN5XaYNajMhIZsqEqtE/0Nre+oy3e0wSQe9n1t1Eo2hZ9rRkZO70
vBTOY1K4ycQM0VY7fmVRpCmABTFjGNKyplJLrQjtdzeeIfytkFz1ItkuvezUyspLn5YbX3SRxXOw
X5Mii3gYbN6NIKrJzI/ZGdJw9tK/ifArZiggzGBJJfoZ/eQQaOPuvYcNgzy9ADM5DTxX1x4klUkO
qz7P1ACDXJSWjpgXO290//+sLG4OdOnyUCpH4+yhAVxo/XNpobwkZvv3myF3R+tVoaQDve/1YsKg
r0yPuPOsTYhwJo4H9QmEORu3/No3os5GZ5O0BVmVRTiB6qOltwzYnxPkFmPNegjk/lCGSO9Kn0tT
PvjiuOEVa15OmiRb9ICIKsTFTWL6al90pczU4IBQlpbZ0zshTrPf0eCU6IMgPwBt8HxdvrnaG1i/
ynIwtbNU127p/wGMtLFrtxfubEGlkge1rmQsHQ1SRpQWSgbZxK51lEhwVUk+hKP3/q2aN4nijQKJ
+M0TzHxVFXuioZ2FKXu0qm+tpWz0v+bNvn7kuW+o4r0+8vzT8mOMfhEi2iGdW6U+WUnR217eHBnz
+hZTqK/ShzQ2hWNvlBvh3kqSiWHUlcBKozYHIPr6G5XU2nJImyX6p9Ie5Iw7HOOD/9zsTNt3qmft
xxaWa+XqAzoDlQ94J5HtXLwuQoAkEWwF7GVduiX8qBZcm0LAuAFDkVzvv+6f3hUvn28/8CWET/z/
Yn2JVKimV4cTTAIneh12O269lys+iJ/zWJB9ahJ7eL2DHvwiTdFY41mT/4K6NMXAlmFouL+M17Oy
cBCoOlDbVLgc0K5YbFusdwz9BUlKVhUe8w8hxQD/A+LxZ/XBc8FHHivDVn42O4/PRjsG4gOnRPZT
6W14dO7/lmWFbz7XhqLSdJi1MyAhXpzrHIGutk3j9Nz8zh6MZsdAhu7kB9WN/vFs5Wte0eOy9f14
hCXgvumVr2nwiqFrQ4WPYHhh2QuzuO8jVTwL85waZPGy8e99Cytfc4Zc64zUgGJXl8gPqZM6xShZ
mxQLgQOZJroFHhPDvYXQy/9gyuQCk+kXi8QC146TyUqQlUk8na3AZ3CNGfLA2kXVFj5zbUUzIBnU
DE/YzT0vJK3YVWM9m3mxYLsUw0uV+rv3rmXWUyEqJaNDW2R51ZdhIBRMkpGKC4xjTVARKwhnUee5
b+b2+2NmjsrM12+zrKVHuRcnIRj184gAVd5BIiJ8uW/hdrdUa64dk2Ij22EtLQwl0pu8zt4pUXsN
OUyE8WgTDmUYkdR7xSav/q09vgn5AlKCTI7cvJEBXuAxMBZd4Jpoqgfx38lFJpqRdM/bF+NO3Iuu
DEx9E8Y4B0fX98m13fm/v3mbjUaTRwR/ostQyrsy1iC4lr+iNLAL4nffwLMlRlLQWObiWL4w4mDK
9HAE+FIQhtb0Zsck/7f3frRrE7PbvFmMPKga4FPgLEUtwZjSlW7HTL7diOnGc7n6tdBlZw4J8MBN
/aWZVF+FG7q7WM3owC/rCpCl5dLWDSuvfp03duTrBU1cDbWOrPXFSkOhh+5uqvUvjJoL35M4aKSP
co7i3ktScOpH29SLSfubRZFQO3E3VNQ0uzDGazop/dzMcNX9GGXwzeZmEJcHy6gyyelKI/N3WdT4
X0s5n1p7SEz9SwTnAXDq0Ew+C0xjpW4L6yCj1Jzkr4FWM0b0P3y4N+tcvM65VFswBSrx2QskWDgQ
du60A4PAPmOvfjUM+/vmbq8PEE86kTzT1dYMwLveVjHQeDsmo73AlW33yJdM3fsXdGVhEcZ7BY80
mkLtJadaLb2kFKMh0dowsrWMRcSheJmMdlXSXqQJ/ipHKrvqX0sVYEm+v10rlQACUi4nRh8BkejL
0MZSS7ko8r689E54UvaG4JSHrtj1F3Q+J2f4BwYL1TXccGuUZcX9wSxqIsV6ouobDBCv/Di0rVhe
ag+ebjsJzewlU+qGMl7ou6OIYNr9ld5mX2Dg6KPPQCcCYWv+QW8ukLHTYCoKMTjEqbTTGYFqnYGy
pWRnUWhSrh9D1EZkaL/ox2xhvW8jYoxjk44SEAuIa6+Nx1brlTT74GeJmtQuJPVk9sK/St3uM135
FFbm7v5iVyr0GOSZQ42Ebb4p8IgtggxeBF0+AhQHGCyfxKxNbKvSIwLyCVXZyRXB1VdF9mKk4d9G
yN5/X1/9gMX1JigJbFca0whlbcDTfGEG3pfLjVhh2XgnTGWZxOOSLiNaAxzqel/lQaP5HWFl+M3y
5AQmAFs7BmcmiCidPYj78an/HH4vYts/b8V2ax5MMj9LeTKYCkLv2jbMmyGHx88v/nTMumSvtkdu
OBu00MYqV+4C8gFqjYTEwCaXdYNeGpvIas3i0umJ+BRYSHhTu4o2zseaFRTpAd7QieQxX2QfhhzG
EKKnxQVqYacCAZZaG+tYDh7OX8ua18GsoyUCvV58LUUTzFHxhnKGyj1ojT0LeJe5LewgbwIK5JT7
/tt0Cf9JHM2V040bdeUIXhmf1//m/PtlWDRhVDPuX6SZO+aCsi/pcrm+HH5nPL7aWUoauveP4dqe
Gix0BmfwZ/kYZWNelVCWV5dIkf8EISj+Rpveh2N/3VTqi6SMMsWr28rfkPVKHuflJVCeTNMI7VJB
p+v+OlZcncz3vzYWeyfIapHGUPFeWlV0Avm3hYJ8bA5uFm6pWa5EXxwp4kiSgFctoOuvhHhrUTZB
mF8mHba+VH9Kxp9GLb3cX8/ad3lrZfG6Wp5cdrHJgE9ReGXkGlKaurEcW+GGx6/5nEnux4gBf25G
AMy4k9TMZMagnwR7pqM2IKkYioM+CG6hvj9zApJDF4k8k1ufa+l676TKiMmsuJCG4mPS/GtFGwWs
1V3jBWNi05AJjxePWJ1NTZCnPSOvOkM30he00Df8bO3rWxIvJb4G4tGY9/PNGS2VAQE4PyIoiIWX
IAlfpqF5mtT25/3Pv2qGuNl4Tct4j6/NhJSnJquq6OmV38P2JyratihsbNaqDR57Zj/mad1ltoyq
eKBY4QByYRB+ym11osRwMLp6A7699k1Abv7HzOIRCqI2UYGdMmKaJB/kMP0E7cbGkAlECTd5JPny
f20svoo8VYOkx5zJyg0+w5gUv8i78EN4FH7DUb7zdxCEf5pMxxrt4LE69EcgRrbgbqFWVt56oJYy
/Q10j0GkLNGQSaNOoi9H3rlxByaTsPxXeUHkKITu0512qSu4wfPoM5+6a7KNg7xSQ702vnCZGIyL
TI/KOytniMIUBukQjmEIUnQGR3KyXXYYFFv2N87DcvSFy302y8OBYBohzvLIDRCEwS2ZefRry38s
yoGNDQ0BfKUUAAV3a/LlFQ92XTHAHNApTMGccSPCppZ5XreDZZ2ztm+bZ9mE3NpWVa/8BtC1tRwT
1aej1OajbseZ1Wq22Gfy4FSRVnyEZUVuj9rYmLHdAkvPP6CpVIm7pkJ1yu2CRov2WdK2wYshxBqj
ZF0GqWSdxqr31fPQ53InqzHrXVoLJQzYgTINjqkV4AjDLAFKmIu5Zz1ZOdAlJxRH6WOv9j6KYIof
bHn87aGipTWXuGZEtMrxvb4fzABljjwGEjtOzIWnSvcEgeRWx27LiHxtZNKiop0okp+atmGoaRT8
xzZKkw0Qxu01NHfngOvIFHEJuxb3Q5lGTRxERnphpO6Qtt2BE+ZmqKDdv1FvAwQSSIJGQLBMJDAb
fL2Y0hP4t2VAuiGhAjApzadGoddviGF9iPG4jeN4867qIgByLlYucI2zsVhVA9fcZAaFd2IIOXOZ
Ot1VliXs+iZ+9Ez5Efr07/fXd/OxFgYXV6AvNhJKGlZykZCzha2N4UiEA+/buPlUsw0yGRJi4rib
DlSb9DmsRnV8KdDbta04Vu2gR9tPTIKH+5ZWVwN6F2w5fn4D3620UGoyP/bPinxp/V3dfLr/96+v
5L9//+L8aMogZEqa++dyOhYFivPGHtzbhsut+QCxFZhJIl+2buFyvd+mtTah/p75yZM6dY5YtrCC
fiwma2eVxYbHrS2J6Hkur8/wrGXIEGfjDDJX0ksRmNCT/o1FyUn9DQ+4OUW6CFodND5tLMbXlvlR
m+aFN/imcZosqftiwET80kFAfNZLbXiWozL6cf87bdmb/eRNuKUNVdGYQelfspwMjBpj8Mhog/ns
Gem07/z6931zK3tIQdUAysfUHNMZC7do5B5iMD0C5WQW9tjF7CP8d+W7MWHMQlng0xlmA9pBNrFY
VSRoVq50BUmX9CT2z5kgb0REK/tG1QHqHGCvtHWWqXJtQsruGbDtislRb5Vjl/4dRJp18bvfCDrr
nFG6trz9tCuU66U0WSMPmVWlF8//mEjpY1tuzdLffhNpjqgsSCNoDvPP1xaqaYwG1C2YyUGB7TgI
UuVKiI/uZTH3P97//Lc1KbAirAGE1EwfhSdc28qpaneooDUXocfdckl2URr4qACkGmbOXzH6KZqF
jg4ohM2lvoNd8XD/F6wu9s0PWFRuBU0I5nER7xSmsRtH+pc0CR67sPl838xt83ReKNeEPD+6TC4v
0kvfH8QgT/BA8UP22f+ne6pPr+xKB22nJ1B02/1D5Yi/top+tzfilVlr4fhikcrapAr1hWz9qYte
ijh4KPIJSvvSsYL83ZcV1hSFIp8JRQGQluuv6cFlSdOrEs69X9c7vyg+iPDVu5WhQng+te9+siRQ
pNLcRaOCC1Ln2lqv5/VMy5pdfDRsaNENwWYtcd6eq+AXuB2i10TaGmVTstxrE9msMkYsSQwD0etR
NiiTtkavPKJHDMdtXsdPUcNkVNTKLDcjFtCseNrw0NuXWVKpxXMUOZEzHc71b4gpnVGiVbKLF3jI
0GrDzujEYeMtWzcCUQwNEsZvlwsd8hYBwVJFyQeUWNpYtqVuvM3zz1xuJVAqkybaKy5jGZ9VYdDM
LaFTzSj5Yyd7qrxHP1w2kXHoinZPHQ5RVKQPEunBmzwJBlvVL7fQT6+X1/JnMKBkohNEZHVDdIYg
jKX7RuKdoC343n5MXGaGKDRyAJUdszC0Ne4f/LWNfWtvvn/evqeA/+Mhyb0TD9PRmopH1O/ePZyE
l761sdjaLMjiiflG61RoU+/MoyWoKIzW5MS60H+6v56VC+XK1uJEULwyubJF/ewJdexKkgcPe/E0
JNm/HfLSE/CJjd7rmt+AOWGyi4FEYvuF+6tNlKHQkRvnAACen1aOlqHp2bqd8cuL/4il6dTWsFEM
un3MaRT+1+by1vS6LPPapAUNQGtmnwWB/jFK9f6IBAtkMp7qbTVEVwxy6hhig0GRJGYJP0kEAVeV
wvjSGHGksrYq/llDLTsgPTGKJeJSSpNvHMgVz9SoQb4u1BBv8jNIEAYhgLfigngHEjEI8tnMaf+4
7y4rz6tOv5xLFJAZDYuF+/NG1IpZigl4g4ex+gfU2Z5JiY2V3JZEsAFqQzTJ0Oc0aWGlhFAOGLln
nrq9f6QbDvVPeGg+tG5wLA6htHFXrhwBEjL6yMwYKIDLFq9cwQgpwK9MOk2FIkeHwqpb82ciiq0B
dwe6bg69ej08hlml/Lq/m7eWDXgFWCuVN6q6y8hsGOTEZNTHv6Bt/QLJrnUwQPTakTb80atecyol
+3Pf4q1jzhYZ6gQaBSxq6ZhU5Ks0rCbhXCHGxziTmwaeXYINCJXsvdVRcLCI7Sp8wXkg/AbkFVla
riDWdDbVwbebNB7ddmbILjLV3N9f1W2He57RZg7YgnmEyXN18QnVMZqQJIEQvtt7h+h36aRIqES2
mjnosCT/IP/gVH9V71HfIqC47XeBLAfIh7vCTgwqZnF/qjl9dRgCzFPyNL50v5vOFuzaCfbij/CL
R78Q60BZZppDpsiOG8u+DWdm4wY4J7wWlohFZI8CQ2sGMsbVw/BEjnLkxnYIPA9b0x23jsrLCuKC
aPDVWxeX9hiWDUzoknbOC9nJUwhzwsxJzEs0GR+8fHd/Wbc+ijGD0ELDRYHqLk7/yBj7pBldfEks
YJDZ8JAqwxEFVbQ53l/zAdQMNoE6E1caQ2/Xr3msS1OuRqaEmkAe7JGISF0/KbdA4fMPvo5RoKuB
EgH8NGAj4KXXVkR0pzuhbrSzmnKRMX0/5J9Kc+sQrGwbGGomynQa5hADLa2EpiBPASMlVu0jcT0E
+za0/s1T72NOMXAjDFo3htND6EgcvUSDxdCHyg2oR8jiI/gDcnssUrsru0fGHt99j5BGzumxwsIg
bFr4XscMojYCdDsnuelEk/gN3TvHb8qv971u7SNxKeIMTHOAaF5sHyXnOo+qMbgwlHwpdODaSe3v
/VbabJHPP/jaHTQaU9AWvfJkwOR47Q7c+erYEzCfNLtzjb3yaP1qMoQQbYl2eeQKTufIe0Y60+eC
eAF5rx9bx/k2VABnT8mB6up8xpazEOMUyI0uFiLoSNn2y59V/3J/M2/dAwOcqtkz1Hk24XqJURih
HNJXyjkO9NDFX8UPzYSmsx0PY/O1CjracfctrjwBGmAYaigzXdptHUUPfbVK60o7D78ty24gLZB3
0tFzp1P/u3WZyfkDd9OGa64tE9ohmubgNsjbFtWuTlObZBzF6SSm6qGA2TkJkyOTykcZ3aH767v9
ZCCmaZsygUGvGYa06x0V2qmy+lKUThRdbVX6G/obXcZb/ycEYTpCImekO7Q04E9ZkEsIVp7VKHAU
7UNryLY4bBi5dX3CDy5coN/0Swm5rlcxcjc2AI+ts9n1J6E6R+jAKIOTzXNFcm8z8veJ+GTjrlpZ
2VUgMn/FNylblMYFp20eTewmhbkf9Tmogs/1WFa7+99oy9AiFqgrz1KHmCuEtplbSSFqYu2eyvb+
vpmV8Pg6slpEO0NUepIgVOrZ+lQ9KMfhmDoKdPS+0z377taA9IrjzURrMln+PJqzpOOoW0gxu4i5
qQEZuZaKblVJG/u2viAF6BPnFliDvlhQkTV9kA6if1EP3mHc9c/dsdhBh3mihHY0Nk7S7aFl92iz
QsjAJAZGr92hLYqCckIWXdKhJa2eB4p1O/ch+d4sTqzu3RtTC8+LIXePfYl1Kefke/x1/Cp8i79U
R5MOvjPtzGO836oPrtQl59WBulN4ymgvLHwwZ3ZmkJp23kplj/LIVEDkvM+6vfgANvDgPQ5wuch7
JCt9095iF52/0/XLdm188R370PMHUmz/UsK02fXeUfViR5M/lHW3CwVkC4TscP8srB05Yn4R2BfD
O6qy2OEuNKMuCAb/YgWeMyayq3kUgNKNPG3tO761stjUuKh6UQ8n6ZRQpIgMxmW3mqurFlCxUAhH
6W0sL0a/7zO/VmL/EvdJ4yRh9CPSrY0+8UquQoLEjB3BLmVrQqprz8/yfvIhixBP3nP5j/+o/uMn
bvZpOCIN8BA/DAwdFR+l3Blrd9zMVVYXOJN1kWITBy9T3VgYak8aWOAYFOXBMw1u4rLcahqvWYEf
SRXByM1160XcMQVFE0eZRSpPYGOAEN2qf6xeVbTt5sqtNpMCLhxOzSKB3m0SnlMfNXHpZyV5xzoY
bMS9niHVOqADihLdC5K0AM9AWfbVRsxxC1Mhr57nF+eplrniuXhDg0wQa82sdSqe3r8ddHGQBuuu
cvD/jE8SEJlwv4WCXTtkDGeSlc2zk7fRnJZXoaKm08kbfkrS71r5bYpbs5mrNhhqJkOaE9nlvsYa
8mydaU5njXrqKS3nTKmSxkc9D7aY8JY6L5wwCMmglODrkdTe9G5Ucso+U4rg3O2jS7szf/qn4KI8
wSOXBXbg6g/qp/QBodeX+EeJNq29vaPSbSB09ROWFcnAq7y0RNvwPH7ontod2OXM1nfNU/xYH/xd
+Cw+qL6bPyS76uBvUo7e7jXjzwodWhpXlC6WoZ6VJzEQ5NI4t2X9HBEGiVYJZ315ee/dzDgcbW4g
q+Zsbd6DN3FXn4djCscP1CoMduNfdhEDLxpi991mGEmaaeYA4RJUznfCGzNtIdXSiMzEuQqmTnAz
I5YOiqWSYaRpmSkbecbtDfMK9pSpZ5Fr3yDCdSEXBciKzHMTWIJTJ5PyfTTU5J/7a1q5qs2ZGAJc
Pwk9idpi72rSGXmUPONc7YsnIqJd+JjS3EhgpzloB+j0EN95iN3sb1La729xzLa5YDQaO8DeF89E
5fn9CGjNgAyKswdG6gtncKMiv7aNNKbYS/pTt5dYnueAf0roILxO/Fuq0Xcj2oIZb5lYvAVi5UMD
hSLYOexRL/P0p1baktmZ3/3reIedYo94CF5nWRcmkoKBZ2pzwhlt30cxDRxgjf/6GfJtEkwQQaz8
3nCLuTRwY5AJaFo+cEYye33t6w2o5t63/OAcPFhn67vEkOFwzIodacYh2amTG3y5b/G1xbu0qPGx
yQBwxZtSQWiAsoB5XAOg0isDrB1qVY77rvM7/5hrbWvsdS81arDCqhZ9kHJR910NHugMtsypQuy0
7pvaKQokyL8P9djGjuiPQ+nmpaaGR88Tk996ogf1LtDE6HfaleXcwFCL4dkYaqm0Bd/MoRmE8FNw
jAGNRFurWzpuCmJNwX5o5DKU4G6LSFrvr3zt2wLTofvAyC1TnYtT0AzmqAepaJ5jGWWhbGxymHbH
kOCsyItDEvkoKCE6+vm+1TWnhWaSyOWVcWF5NXexDAOZFltnOZyafd9SU1BKYStOX3t+CASh2wJU
xbjv0o+sCv5zrfW6k//V+zkT65YHWbC1X+Nfz7Uc45BefPTine4EK+Kz8u4EDNoA6gD0/2Y6pCVG
pIqrWDYmbzjXWRB/6SRP1x9h89Zhi83Z8Z04QGSw8TVX9hXAq0RqycckfJoP1ptHIk4VJQErYZ6T
0JA+RMaoXJB2Dze+3i1+mT19a2b+GW/MNG2WaF5lDufJ3+kHbZ+4gTukdoze9xGHmXayHV5Et3Is
t9iqMq9UwGbjpBCkQYCjllm0MepeG7UYjxM7/dXsZwQ13M/uSEfih24PO+1riBK8+36PpeYMPo/a
LPP2izuwStQB4gnBOpNcPAhNtZv8aWNb511b3kHmPH2F18yU4gsTITNLlhdlwaXKrEd6Pfagbo0q
rprgTuWvR4+CqeDrD8fAbJzKE6sQO+OUBN6Omv37XZCA4b8mFslx4qVxnFQlBeb8uRnLb4Ncv9z/
FGseIHGgUFhkt+Z4/XoVUlQgAgML9zn9d9h7H4LfgWspD4KT2MFL+CN1MySqkHjehLCv7t4bu3PA
+cbtQwtiZFUBOR/7cKIX4dc8Nr5UovQMCdjL1P0kIUUFFAVQCfmboM93ViSdk8B026C37+/B6k+h
pTpjEFHMWpbxo1RN4K2E9zIOgp+TOvyQR/Vw38RK+DwXYv9jYvEIg2+jB9kLVHX6aD8V3edS/xLw
UNy3spJpzmTgZMs88zxAr1C7N5uamrSlqykKGEeAnmMfflBd/TwhmVY5CN9uOOf8mxdHTOHmABEF
1xPv/MJzolC2yEaS+RRXjTu2eeggF32xxiag1+fnG+ZWcIIzgxvVRCq+NN+X+CSztaiTRrl5qnvK
v0V0EcV0l2bdJ5jnd0HU77UMWLQ/1AfJSh4E39sgGV67qRUECmgskaJAnLT4iEkie7o5kJyoh+ap
u4AbAmDQfZqOyWP3YXQ1h8EnHXCPbXy+/11XvOfK8OKmCZVKl0MRSslqSnYxzPllL9liGW846co5
IIcDaT7HbRqtmOsjWeu+1ygZ8vakTq6sCz/68H/AKfGazn+9KMILcUOJ7Um+XCUlxFBTWDiCp3xu
NMsWyvh4f8fWfBOIL3k6f+aU8nopAbz7RVKZxrnRB1crz70SuWgf73Jl2nLLlY9DjQO9TIg8yFlf
L9g3Z84qmyo0vDj4fzI0KZQadn7Q3db1L549q2X2jR1sfCp5DiUXh+/K6sIXa6Npp0hI+1OJrEKy
r/+dCbe1b9HeOGVH8dy6xYv3Xarsjgpdw+GHBPP+Dq8tm5cV8Duhw1yYuN7hhvS5MlPROPXF8LHz
2hcl779nXrxVulJuFzoL65Kpwxt1W5yOpCYoS+JRtld0ZFR+Qs2Nna7igUKbfDcyXL1hcj5Ni62l
poSkMB06QKxLYEhUDFBuonNzssqjXhaMnCZOXlRfdQg3yvHX/W1cASOaPLt03+cZD8aKFlm7GCVB
afJunCF4bSe0ONrxr9V7pESqKtbP1ah/r/S4cSCjCZ56FO2Fo1/lyLvHRqf8zKTUkA8kT8pWg2Xl
BEHjxy0HFocZhqXaUZ+ONWpqXneWpA6ikUZWHqYwyi5tX0jfWvToN87Rij9RjqfxC8kag+ZL3HAW
Mc3eC512VnLGB5uE+Z0h4n/CtLu/4ze3HI8IBJegUGnCzvNz144L7/Sgj6GUXgbxaWwlWx82PulS
L+3/Tue9sbC4riWrjJMgKuPz+LFDSDd+lGy/31m/VTjWArez9XD3Oh0IcTXzeu1Rapws3r07yGad
QNPmrJAOGVt7vc6A6Wwva41ZArRT7NFDTBBE7cYtcPsoz1YsuPcZtwLVsYyz20CpOk8sPeBE3UP7
ZUbSwrbgJMfg41afau3D0XyzqNUj7kd79npBbWAIVldlEdSS/Vexyf6kE6J+953jxutZDlzZIKxf
h7OX+VCXUbcoUjZtULPgYGWaYVMmrHdq0fLRqkJw79tbW9Nbe4vTr0yNaLQSfBztYD5Gsnow0vbl
fzABbgQgEUHEzfwY/MQpJSfmYzXN3/Wt6ijKxiLWNo1wgVNFJZVO0Xy037yABiTOidoY2SWq5d1Y
tbZoCPtx+lNtzRas7RZysJzb2dtuqgBt3BKIKlF0TjK5/aJMo+la6I5uoI1XrVgmhHtzWMutfL0c
vVR8So1IDeraMO6Fseku02hEG1ZWbwkG8/9jZnFLVF3B2GsF57Lgd3s9NXdpm+5Qav1kds+Rx6vt
Tbsq/lh4wJ3N5hj1X1ohH20v6xySQlvxKhdOqn1tTa4BmVFdJ3sj61zZ+nzff26eQ44ENyZ9b8px
aN/N2/Xm64pWF3R+3mSXXtF8Rwk6B/VCBqi8R0+uD+LobZR61rb/rb2FN5VNRiwvZtnFEKQTyAsg
TvLG3q+ZmOtJ1B6AM93MqMC4IfvMemQXM/4WxR/r7OP9LVv9++cIlxIHo3tLdDBPcuJF4eSdKlP6
NnbHIPO/3rdw81ryURCh/Y+F5b1BWXX0Y/BgaZDndpS3rSMl2egMXdVsXInriyGdZCqC+HaZ5hnT
mDfDEKSXknppbWROkcnu/dWsuRiDf/8xsfjk6Dt3caL7KRwzvwrxJezroy9dUq2xhVTb37e1tpw5
AaEZy+HG6LU7T53cI/CJvG4rAGUeNeOxH+N+Y0GrRlR44ixKXGSqi7PttfH/mxQfBusESY/7f0j7
suVIca7bJyKCebgFcrRN2uWhyn1D1AhiFIhJPP2/VB1fV6aSk4TrRN9VR3inkLS1h7XX0lL3o1Eq
TgDAa/+ZkJI13aOZSXoI64KyPyROcbBmSK3Fvg22bgok4u2vtuTiz61JX406Uz7PBi4lmU6KMwYc
8i0qeJvq4ddtQ9dgFLEuTEEAHQ04L1zO5f4ovakMKYjvT0AMd7qPYfsIOkJP+Q7jY4Gl7ebN9ACR
5+KhXTkYS4cQ5wGcWGg7Qn9QJCJnfi5ueMqVmLgnz/zWgN+8sdleIy+12h0yyleMLR6QM2Pi/58Z
m4tYJSJ/ejRdcD42X0xlrRS04CHQ7hHcEOiQY95KWo4197wDv375yIpwDKrBH9+gjrEb9vpzyTbK
P0Uk2Cm095Xt0/HDL5IndAbOzUoLA0Nio3rxZERc6cwNraYfSQ35l7qgadBjz3f2aGV+S6ApQ5n5
GUoxQ9A7anyox975+KEVHS8MO6HOgHaPhHpw1URF0X40I860ekNU3dyzJJ8fSqPqv05qPR1uL375
k/+xJ77N2aaiiGkPnhabUe/w98zIqO+4FcXQavly29DC6cHCMDiA7UVgL+eM3GDwbS6mzovM+JlW
8dOY0JXzs2gCmlqimgjoj9xMnscGPJRsACJljkGDw4rdDLz7ygYJryEfFrhhE5PGYgxCTh4Qas8a
mDpzdFh6NXQamt8Zk8ruEjMp/Ykn2aFpDGVHHMgFJYyueNAFnyYegf+sSzdEjTnwHpAxOqU9yibE
20xdeTeNhp9W/Upyu2ZKuhVxb3WePfYUKE9aBNScY8zCwpkZsWYeum7Q/+IkQhAZyFyRA15F5Lnd
gl5zzED/A+hM4M4YBmxpytBBLVcuvHhm5C3E/BNCcnhswJmllY1KXsZkLqtHfQQgheV7DM5tmP2k
Vl/w/AZ6tTbotXBm4M9w+lE+BA5AhvYzoPrMrsNLBOy99cDQEj7UZcIiq626w9yxCUQ/XnVvetD2
dOd0eLl99RbuuHCneKQwIauhbnN5x23WsZZOCq5eEXsAO4MkAf8QpIqhrFyOhRuIpAqoCiDFhey5
9GW92oWoXdcXjwKhEkNfnq+pLV4jRlAfwIMHB4KaLKZmpMW4fMZgnunmIN7rDshv79qTdl+F2l0c
Tk/WzjoaeGwho2ZnwVrhYGl1+IagY/hNzy6fmywvijKuePFoKwODn8y/YIQu/PheCXY6QGFQNbi6
BWgag0woGYrHIn013bt6iqZ0JdK/7rjgE8Jx4SMK+QbQo1+eh9ROdbWKIdHThUKEnKBNBbhNB43f
bmeMwRoV0zUO7bc9mMNzJpBY0qlQmTpOyPVtkMHTlzEoFF+on+d7TIMUp/hRf9Rf7Gf9i3LsnvS7
/Nk7rG3cwoXHgv/8ACk+K92umEvonz/2OQAb1BmPSq4+9141BxTiaH5vuF3YxZ69u72ZCy4Udj2Q
+gAvjBaQ9LjmNUolxEB/CZRCmxn9zLAp2jue6d+mciIr4dl1VVZ8ZkTXGPsXB0iekjPQk6d5iVUK
SHR3yrb6o/fPHChHFRRmBeipVi77klsBQx/ayMK5XYUqFCxJZu4iWhswsNRoFO3/KUjIWsvuGgiK
dSHzRWMEjh+1eykkMtxktEgxIu7Eumr9BLR3/eCGU8C3kEZGmfuLftfvb+/c0lU/tyntnG5lY9ul
E/AhZPKb9gsm8/7GANJhEfUIhP7lHTTbOp/thJaPOrzzwwhunJdCAe3qbStLW+QCwvc/K9LN8+yK
sgSJ6iOdJp+3+UPV/ui8v6jaoouEmVTQu6DKJYN5oDfCAJiI80ePmZtubHfTuBZ1LSwESQ5kacHl
hpqtjLHUxrpzOqh2g/dduafFVPtNlaHdPxsfJiUQqgDwihge9oTSrnTadIcqTp0Q1EGguT2Pv+bB
hAbB2idbOtQgqMafR8MP1NHyS9l6NsSKdUjdIraydx6oal6KrRJAaJcbASWBHpLQUz6OYsHqAM0A
Jx7QM6JkfHnsIA2Ecbl8zh61aX6dXPsLcGHmSuC4cHcAfAfgSgPuGEIB0tGeUpRWC8Q80cB4oNTN
KzX/ItKH7rZQ0BH8vp4hOfSJGOC71awCqX38Q4/500S9lauzuIozE8K3nyVGKdOV2hvd4nHoMFsd
8/w4OPFKNL9kA7OewL1iqPuaI9TuSW95fCwwLPCFjUMwxNnmww4ADTqw/4GCFl9E3gteT2PRTMi6
Yk62mEkKnDEB/MxZ2fKl6wmENR4CcA7hkZf8TF5XoOYvUBoooVzn86ZTA0dlT3pSmOHtBS3VWgSY
+z9T0tYrLK6yeEaISX5Zvl2E7s7ciGFSb/KHwAQlEZAjmG5eJZS8Bh3h6pwblg4EZHpVLwOXJ9D0
yhfzmKh7SL7uUOT+VRV+j/mEo+1CcHDNUyx/WtSxEHeiPyfnDnU5d7XetsVjnX5Jy5+5g3bLyrTi
ojOC1JTwd7YA+UqlvzxnqJcD0wfi/PSlfWlP9S7f2c/DW+tXmzxMTmtq8Mu7eGbRvbxdw9CwSZ1F
rPKgH6dQu2d+sysf9AM5gIzusQ7zsHhYo11dCMcwBPBnmZLzS2fm1kOOLmo/YGCs/ge+y6+9DiNb
K/d6+az8Z+mq7dc2rTvjKYOucxK29+qGo/h3ig/tfvzevo337LE+jXdrvcbFk4K3HtxSCCUBkbz8
pp3XQGmwUvLHsc380U0eJ6X2IZvy7fYNXHJaCMPAwYJK/vVkEGvGrlcdHMimJ1uq3kPa4S9c77kF
6TjWHkH/pjW8k9UbgQLhre1gmPFKuLy2DOkEZgDGsHFGhMdrazMY2i5Jrc+3v5T4nVKdAQ/gny8l
nbcWccxopQhcc8vaZAnVoZI2scCe3U3bWFkwafUaIc/iycPWgHcRdlEmkg4BwrSalRZ4mzDS4O7S
QPPhMwJAa8Cz273pEOFWwr8JmeCYUFJBioOipbTO0eEQ1Y6nOGo05ZXXepCq8afSXhuAWXRTmHcD
uhnZIiDVUjN9YACil1Vs/UYtTYdqWwcAywe2z0N7Sx+8VZ+/dEaQUiFEx5QIqLekSAYqG0mOB8cC
WtbOfMuao7xenQhbOiXAdSCPQvMAcZN0EEu9gZh3WyWnKmt2xTRFVj3vKARxQB7+VDK+kv0vrQkM
IMhJMXaD1FRaUwsu0zy2S4Af7Nq3yn1tf7196pe8LJJPA3EACjX6FbasnApAtMH9OhS6th3auP8K
Mj3H1+yi+O7xMn67bW+pnAEo0h+D4gedRWoln/Q6nVFdg8prVPTTLnUfprzfpYNy7E37bo69p2mI
g6zmD6C+21RsZchnYcUgucD8l+gCARcl3Tln7NuknzWEJBph4QCN2USJHylx34yGTyuh1pIxEHSj
agMuJ4CdJGOcDmAJMbJZjH7ijit4ScFshJgI5NKulqYbkEDStaqbJ67wpSsDqAxWLZBALvCgmNOs
qgqd8hOzBhvdn67bAV9QHRPGQIrLestunt1aVe87dVKre2iCpzQcjDYnoQNRHPWUQtQVTd+h0a09
mnLECEfTrfGXJhfaeOCKHbIfzuD1rwqoxFLf6wqP+VQndR8qauPxewtDSP8QtMZtnxiDiglUtIqU
ndXzIdlq49QnPlPd7psz0Fp9S5WqpFuz1GKC7k2hJ0HWzB1Y3ZnSWoqvjNQg3zpIVmF6rlIh6+gA
qICeZNpon11o2EACFrQoh0kpVPTwXKq/NwUzxyfLxFDhiSosUfa85J722AMmnQdMr0BoNeiQtjp0
sVtkgaLSrvEN0hfklc/QCtlqymigsG30ZvNWcahKbmhudmXgktwpNlDHMmKf40PPvs2tBsp33lzO
PiaQgDcfGlIIynIz32i0VvSNqaQEzOUtGfhTnWBS9zBMvVEdaxSGMjj/3mI7D24L9MtQuyuGk6Jo
pNtqLjQrodrTQ0tXwZDH86zqQwndZL376jQZbu2Up/1rzBXVetGwo3wI2FCmpe+mo528gw900g5j
Nilgbqe5ipFEP1cFR8NYK256P7kgF/snSzrbDYzKAx/PnBWzFhamlur3rGLWGp39NapUYHMB6ISn
Qe0Zc66X11+NG4hVwNOdxuO4Ufxqm6V++ZCqWGRkHjBEiD6CP+yUR8/wWytwwEL97cPUs4LiD8BS
sF0CCHglUTTVc8odRjG5wY5kMv2h2mf2mibGwvsH3ggbROEqGhcoEEtxEZoxKI2niLzS2veeUTrY
pmH7mW7AsqAh6xFP+1rt9vpxujQpPU4FhtfivFERwhTpU8raEyvMnZfH1C+K5t5s9DUR3oUq5qVF
KZhIEFXTbMAiyS9K/Pqrg+Gi+MAN37HDOWCH8mR04e0X5PpJPDd5Fa0rnedBoA6hYOt8I/QfMq/k
V8IlXzpPzwCYUYVaEAoWV4OmGAJV4oFQ72THxnBqOwpPOLqploEXsoqfP7oYQDfO3gfpOihDbppG
acyRogN3j+ymbj//jQWAwCxkU2jySBWyciQaCheFdRqKdwV7BIqR2wYWzoCI7lDd+Tcqkt+4wiFM
KefY/K9BER+8SNCdKrtyW7zWK+na9SGHOdQtRINOFOqlBVndVMeEg3nLw2Sg1/g0c32RGxZcD/V0
bQTr+jQITVhYRDIPAJFc+Z0UGsctnrtHs/kGso3jVD6lWfbxU4AVwRehGQD0oYwY8hJUUDBjCp1O
yG4E1cjJwfPyciVRW1zKHyuOFJBnU9V16MWZ0Vjedf1m1k8VWYG9LezN+ULk4r9T2mrFNHytrqN+
FZNg7n6N8+fccyCgvTYfcO0IxDn476vJ/Rqijug4KpjSyUui7Sy32c98tja3T/eaESkA92gBkECP
FfXTqbee1Gmt27x0fVCDw7wP4kMwhclIrn7miAdnz400zafQPNY38942/Pr79IsdAE8KrMPtJS3E
pBcGpVfCSOe2By6jeDRI9Su1UNFGSDSBZ0JnbPUVFN/n0ptikzD2h166CeVjuUCfQY5Fbzt8v+ww
6X4f4XkIIeu4QxgMJi//L5ihgEaA6hl4UNCqQTIojuhZflEUlVVrOcOpaIlvGqFTvt3+fAsP+6UF
6fvFWsE1PKommPLqt+4F3KF5MNfocCmWn/8Q4zgqZt//5rRjdkN0XgFmwam/XBdiTBCRKKUa6e13
6M7QcaVQtHQqwNmJHjaYbcHUJP191R4opuhzIyIeDezsLUYd3Rk/9cPa51tyQ+eGxA8526Akt/Wc
Vdw8sY195EdjC2K3fRp2INcCIx56KWA20T/d3rM1m9KhmPsEEVGtp482ih+BoQzzNh/T+77qVoe1
lr8jgliM24iNEg7lbHl1HzuzAUGLR8s3vrOvBobY6bcOrFYHDC+empcGAgQnEsZqcHuJS3ZBHQOr
eBYhFiI5qrbtyrjNxSAvLAz2V6V9Qye0nn7eNrNQC0bcDNQWwngPyeXVjAR16lrQPUft9/qtBmFT
FSqOb0XQpKrTUAuyfbklofXerzWwF+4dmB6gT4I/jiYpemKXXzZpYtOeOYEa5XbcIEnZ1j+VT5AA
O2k4M9k/AP2tUtmKxvGl93JB4QIiF1TKEHDIyHQGEubYZJhsGANtawN7YT+SHRCiASpYO/Dk3/62
11sorIHnEBIOwnlJwXQ5Vj1KhQ4wXIPaP2QVsPdgzUZNGsCVXaxPHlkxqIlPJq8PfhLNN5C6oFMr
uTKa1Ppo9jpi6bh9mbVqM5LyCCL0rVqUAZhC/Fab/cxjQTatpQ7XV/KyRiHdE0Ing84jyvtk6vx8
xq2oXVQc1jSTxQquVihUk4W4EfpqUrTYjpDqKlqGpDz2vlEt92Mz25QZ+aUb31pMLHkG293exYWi
LlZ2ZlIcqjMPAK60MrUVjurLBgdVZ34RfhItGoiTh3blQz/tsEadulBVu7Qp3f4UXc+kc37bjHeN
s4X41W4KjKO5be2Qvq7ZW9y8syVKm8enkoG/Zs5PnTK8p3Zyr2bqHiHrp9ufctEM5qRAZA0+0yvo
X9uisEoSD0h6j//omvS51oYnsNBkK/dgyQ7K4aKzD8Zq+LXLHYP6hkYsFzNZmBv+mQDV6EPeB3Iw
zRpqf8kQJEvwE4GGE9KGl4Z0o09LlJ2qR4+UgdXUYQ/NuqlLwtvfTXx++dADEYEeJxCEiJHFzzg7
gWUPOkmPigjFMvyxOXFtpWq8sA4sA99LGMBInuSpoO/Ou5hbEKXi6pG2NHQmYxOzn7eXIf6KtAzM
xyI9xpQLslfZH47aFJeqxuOI9VTZTjUloT1rP4wifUjKeQM8w1FhWhF4Vvp82/LCfQIDqkC3AsYi
qv2y2yirTGtrFkd27tMD3SabzNp5mAhuDva+6sO1C3WdOKE/h9gfEgOAF2Hm4nLHUmdOHbUd7VMC
BfniQGMMovlFrLhxkGZc1/cz9Oaqvdu66bCSDlzvJeodIHX4TXh1LcqSgBimtOsxRv5RAYjpJUrQ
E/XoaXxlO6+fNxhCwi6GYkWfTTr8SkUnLni3ooTUgapUG7M4pfqwZdZKFrq0exeWpHDPzjEsz0e0
1QRykdwZe7Ibt8oOUwGi6Lbi769fGCBawDIjxG/RpJHxkpnBnZH2HU7p5JZh4XjPLG6eOI+PoMoI
BjcGw06hZytXfEEbFTMsAD/hvIjumgyf7y0FjixVRNVlAKUOC3q+m77FkJPHUMCGbw3gKooH9Q51
1G6b7TjCsnTD1PUYSTwtl7cUfgxQCzErALZTuZFdxG6da7lLfsdIqP9t81f6WYzS4O3ZKdYqQHXh
GInWjQF1it86HOI8nzk30ox9xu0seezUdAvi5rBgb5D4DOvsy20ncGUIfAA4q3D8JjrnQGFdGhLJ
EJlVYz4V3Eh9Lcufk8nc5kMVOba1coiumT9EmIkgBUhs3MErAZreG/jkzHA4YzCFMxjUan6MQzWL
HLSDxV6SPKgCs7uLA1QKby/02s9iiAxjqP9jf5eCByNXueH2c/44V/GIAmG5x3jZfk6tI20gq5um
93mmbs01Xqqr74tWAISQ8RiagrdUfkSq0lSrkqXk0bIqFCA867Frve9TQ+/m1lxxCQv+FQUWXBZ0
pE3vKjtK2hRDn9C7ecSz5cftCLFyJCwe/Tbn00Gd1zARC0Wdf+GIYjBeMERJHkgpei2O8QKfvP0M
tRhtX30GrWxy7+3ETJSa+O0aBaQ4jdI1FDhI5A9gZMc5kjaxpkZN0w5M803z1vB3SKr4WbfSOl1I
wTxUCLAe3AhkDHKSObDWbYfGTB/zN9UN4l9pABHmDVSZuM+/u756r+7/IrG9tCnFmnU8TRAm4PqJ
qRjcaSgZj8XAyrtqmmmQGMYqMvs6eoJB0bZB2InoQ04ZzN5KzXRgqJhv5zY05wDQhV6UrVDSrjAc
OIVArG1XZ8kWiA4u7UoxgDfnik4J51EX0kOJtt+p249b5zj+0PfWWtF+aZEIkFRoQSEehdTPpXNz
WdYn6PaLKgw9WPf5BpoEn7p9v/2dTD/FkD1eqdsvXfdzi9KViIdGTc3SsE68+mUPVjCClKLsPqto
2d52ZwtZ7WWPUSoUKN0MaS1clFNsUeSVRYWpBdYbs2/llH9Vk7gKdBEVZzr/mWhu/tVrC29FqfPq
+4rHA28UfBziuuseo8koCOji/OSWLvHh2A8glRyC2ytdMyKdmJ7HE+Yzi+mU8TgJNKWpftJCNdZ0
TRe92XnTVoqG4b5br7AnHs3fa9vXQqqGpuKj6onSXVC/q67PtGB1kmAhsLhoFUurQwA6dU3jzFFl
z0OHYmQ8vCMOy34Sm9Nn7nnD3qpUNIAKTM1gJqulTQB4fuqEXHdzJ5i1mfZhqxJvDbu3+N1RIkdm
AB4ZPJyXl8frLB2Nc85Pw5jfO5m9gZzoz9tbe3VbcH6gzoORKUy7wp9Lt6VvMvinIRlPtU3uJid+
cEnyMEwqiE3XAtirl0OYAnGHmDwASFDOdUClW1YYJUW9oo24N40+H23m52vP/XVdBMwdmN3VEVIJ
eKzsVwfDJT0orl1MQ1Z3cwPWib4As3U93zPtHQDCgDb2cR6fMamJSzscazadbMFf21RjH+bmyvzp
tZv4/XswzIc+vKBjkpLYyqEa2r+5e1LdZ8PCL1GbqFTv6mI/GsTPreF+zpwDtT/qByElAYo5sb1g
dUSZ7/LwOKh6kSmj86nPgSDBDCFtim3azBuDrNU1Fj45bKEhguIlYkq4o0tbqTfqAy3ZfFI0P37S
tmSfb8hGf3eCcctrP91PD+lxjTns+jzhLP2rtwvAP/ZbMlqwmnaFop4oYHg9TUIXnNTjWpJ3nQBB
IVIMsYAzHV1tONlLM3rTeDl0FapTOerGRuuU5lC0WhUkUKp8qtzWOmhxZoRxV+l4S8tqOlZFfUfx
Tzxmr3To73SufzOpG43GaOymvvmHqDZ61pAOPKLGoIdGyrM76Di0QMN9nPRC+vlS6bVI0cgeLKM8
uVZ5LDvnM2Xs/bYPWdgIIGxQpXdxytCBk0yAytpoQFQ8n7gTuHkbMu2+hWL9XxhBGC+GR7APcu2M
t2rcxVY3nwz+2NvP3fBqNCuIDNndwmN4KDTB4SEZg6OS3C0Ya8yekjiLSpakW9uZIWyg0zXwzKIV
pO+gMRJprNy4SYfSU6GjkEV5TIB/TEBm7oEb5mNf6/dSzoyILTtLXiu7VpzWxFJMD4SnRuq9z8MM
jNxYrSQ8clVCGMLgK0AZotKI63FpaKwznrZ6kUfu2Ki9n8eZ+g5qpekwWtbwbrGJv6AXlm00+Lin
j68RWQ9cAKqc4HeTTDtggzJRds+jQuvGylfTMnZ8XUuMF9WOzbUR3KvM+fdK8UCKOicALjKeWWUp
0tfYziLPiLv30tBnOzDatv7RUnt6NZMuhWZPDu6oCSzWJ2q0KYghrB6oHofk7isihgz8GEniK05K
gI/pleZT2kNCsMKp++jItfixqGcCnIzSqahrX25Lz2huDK6RRVpnKJthbp9ng5Sb2xsgxw6yEcnr
t1CcYVaG2sFUtGSjtp2WgJN8gPRkn9FE3SGwsfe3TV69NMImXktUPlC8FPDay4UNc9pmAF2SKG1D
pcBgaYB2vxbmG2XThIN+VNqt4JnGnHlw27L4Yud5r2xYek4bljh6bLUkAs/wHo1k6w44zJUPepWa
CSMaxm0Q0qM7AC2+y9UBbNqYBDKsUUNb1iLcS9grn1ozikdbezKbOT/wwumTgCtT+5SoIwbOUVPZ
uRlla9H40oJBoiy0G8Hshfmfy98C6YpJawrhp3LqflVMMyHHxCKAr7ojUOIrfmTZGkaVQccuXlnp
DcFoot7ismeRNVVGmM3GL7Nsm6Crs7UCxpLHAsspkKEqaB6uegqxkbc27XgWdbx3okEl8V3G++oE
Rzk/Qz/HPJJ66vYlIrkV2t0lz39+KaVIgowd6ZiJ3QUwhvsG6x6ngX2/fUwXbYDWFyzeOuIWOdgU
ukBjBU6aSLOzL5NaNM+FXdef/sII3mAgyOB2EWBeHg0QpjaDB7BN5Ax69suyiL5J0BNdeY7F55Bv
nFDcAUciMD1X+QL0JYD0tmGlnyAlhHm37yB3MVCbdPPIqnrtbehXIe2LNxCFJzAtOJiXuRqNZDoo
WgpkRZFiKnXgYstC8G9AG4dQNSB4iUBJ5al+7ExJCBxSFyqkKY5907fh7W+8eCEcUERiQBOZg/yw
dlCmablb47CYul+64303d7uxUze3zSyelzMzkg/XSd6wcqRZNCTOJm2/V22zYuEq//n9TAh5WSAO
hLCKdFrMOq1B3V9mEVOT7lTiUEW6UraHobObbWq7dFtryfQwUtcK4k7H+IBrJdvby1y89Ge/Qcrx
MUPfqMpQ4CwZM8ZBS2Lbr5bLlVcPTGN36liiiDMUXhVCZZd8VIJR/gDSmwUembIfUmzlRF+m/Gut
tpvJXsP3LW4kUMpQ/xJoYtldkwbVE8QR0L7t1fxTajruUe+mduXm/w6qri6lUJNHxoVAWc6GKLWL
3u4yDBO0Iz20MdO/TGlfvo1am7zlnZ4fdCP/JibRBr+vs/6hwiMVGVriaKGS9pxCPk4p70unr++n
LK1O6L5YSH54+VppkxY19WSH9kDKCCwZZpi63AQ6xNaTqCeGGlV6AXn322djMbLDzRWEEoBu4L5d
urOkwUnEH8eri+ZFwFSUelu7zXZ5WuVhST2oWmO1/lTivZjstg4yrnj3BUK8UI8xywI1FuVhJEZO
QC+Vl37lps9pnKyUUpc2+PxXSke4NlicoKmD+NPpR1/3rBc+lB+sGYiTCiVoENOjlIXivvgNZ2lD
wtMpH0EEELUGYo8gcRmCVp4aGpjgK+6pwYBZp7WZy0VPd3akpKc/FeVN4hFcD7V7Zr39UtvZg6ut
BVdL0SqiYUQyIP8UoLnLtXUONSatSLJIrZpiX+cMncMK0Ii2VOwHbhtrKsBLy4IkF95haAuAX0ny
rApWUKlVl0d9n5iv+VBr47ZPUv6tdfIkXXGyi8bQQcQriylfQNYvF5fxihANYt5R6SYJ9cfMwfzU
1KvNQ54TRlZi4SVvKt5+ocWHZMiSjgkvqamgw5hFVIntEHmX956bRQz2bos/eZkeb3pFszF61cza
t9uXdfEW4JgLxSkkfoZUc281SxkImHMj1hm7lG6QAx/+/yxI3qDxzN4gNqK0yuYHL0FNK+drrYOl
VZhIWQW0EZwFcpTmKAWd7arDWXTN5EtLSaeELggS1lCiy3bwmYC6gOCQKZ35KVEcDB8imlEppF6Z
NWJKDunZxz8YHpf/jEinYXRdXs8WjBQpe3FLb285+dfbJhbTvnMb4vyfOSaV6AnYq2GjJ4eeBwK9
Xmztd2/29WcwvjRgSgmKDcYKw9uGl046NDshDi2K5Dhxl3Zrmvf/Pg1p6YEeYOo7Y6P2bvVT13sI
4I1uDIaovAcYW3e6lUWLOys/tSL0FfAqGPckvwh0Oa9K1J8i2pUgihqVMSIjUQLFUME5acc2KGEg
ObZVtNF4QA1mTSlyyWGKYhvqO8BEocB3ufZK1fKxHlrsq9roL1kxjAc7y8gRDLo0NFNwca987CUn
hjwTqFShxqDK/C3gElSmzEaQpqNinc3ct5TGL5o13q/ldf0xIznmpuvAv1UgHh3LHxxToqTx2+at
IyvZ3poZKdsbzL4Y8xxRX8UaXwUENO4wcN+gn6W2K/548cPBlwByAAp2XMXLnYpjMrSlzfDh6sSo
Ay1OjHvCCj2yh0RbGzVeOpZCLAevjUAqy09NktJSLwukZW7mpVuqzWrAx6k4VEMMbga9mT+BaBni
Csk+JePf1DUFQz/qwJaQGpNWarCsqU0OP0B7E9ThlTLEU9Aq4/jWq9n0N68qWvNCJgegDpQ3L79r
iWBUi0eclLJOtU0919mmqtkIkj/1ozyXIvJCJg0aJiE0jiD00hRDYKdPFJcNj+fY89Dr4kNZlZ9v
u7NFP3puRvp+Yy2MiIl4cwe0iF9OfvFcPnibduNiHta8gwwBWvJ/U/KGehnm/lF+uB6EVeYxbmht
kaju1NE3iwrb5/24vTTxysje8tyGFB7niLXQhHBIxNXqB0QkQy1Lnm6bWLpm5yakxwDz4grchjBh
DTvde4sHjNdiwu0vrAjBWDC2CIimFOF0bMiJXSLD0rndb3PHKY9eP1h+TK18JdRZXJAYGcZ5Q51Y
nsXJCrOyFbQhomzIgeeBaGyrZKWv18rKuVvcnDND0ukem1iBzIVHIuZNn5y+/TFP2Voff+mpRvYG
qimMfKPnKR1tNy+mpitMJMCc38WG0fps8N7Q0nlT7MqC9JsSlpW95pCWVgbKNoyYa9Bbu2rRM4J5
qTKxURamtbtnZfzZcIAM+PiRODcifsRZ9MOZ52Qdx/3JmR4MmZsGSmLv6ph/um1nbTHivJzZaZyU
D+rskqhKywavb6v6FeUri1kzIp0F1NbAAKJin/DEZEHHmk2humvF60UjqCRDywPRE+jgLldislKr
B80gkcGzR6VMfZYXK5fnakJJuGzgqP+zIb0OjkpYjQlBAl+qeD4GWSx0uqmv+VnohlCRTzcpCIQP
8V2+/SgwRDYtObvMZI3SjDCdtPqd48Bls2H6qGSjbERyd078v/UpehVk9EdWfv+L44ZWGoIWDBqC
hvhykxSTjJjNUUlkqZ0aYmj4q1a2H51n/HcVf4xIUbTJHI/o40QiTHg4byBU6zbpzNsVkMfyeftj
RYqVIT6aIrXnONRZvadlchrB4rySZ117a+huI8UHkBXqtcBaXH6uPEtVixgIKHudxL+GzlXcL07R
TgQs463a7m9vzoI19CoApPtXzUKGdHSz26FJjmtaD7PeBmA/tl5o4vaoOinOWm1G7PTl4y0U9NCL
QfsLiYbsu7UKdV8LrJ0RuDHJl9Jz2YNCWnVbVWPzUA4qvxsLs14t/AkvIJt1MSoAkLdQ4pVZ2zH6
Zw+K2+eRPsztztBH9SvL574J3CbXHriiWw8lsWKQBI1cV3fMZo7uD26V0hVfcp0rAIAFohAHXLb4
BnKqVWtd4ngzUj0Rmo2xmgfpWHzN+DgGetav9FWuzyqMYXQSqmv4nIC4X56jrOvB2pIgqo3TNv7R
uYmlCslSq3i9fYLE35G+LkaqUIzCkyyG4iT/2CRd5qL6hGIixmIDA0LOzxO31GNMrPneK5puY6Zz
vulaI7dDvUvWErBVOKHkwDQjzzUIhqO0/88QEoCjvc1wNHbAD4fZJgk/jEcCBOIcvSi++9nrmdMs
7yCuBQXv7rWy6KbSMXBI05V7efXsQKTswoz0SJesyPKm75wIjD8HL02CwkMBJB78Is2hYj1oW6PJ
N0Nv7xSlDGxrDqwYfRbL8ueGPyD73XjasL291fKRQiIIyg9M+0P6DxwSck7YzAwJtZrOp8l7TTH8
2NG1B112R/ibaG2YmJ1DQwB2pI8LKFWr2GY1n2L6XWdJaBi1X4I46fY6rid6hBm0n6GTDS97pXtu
zRqNs0LlkJi3j85+2nc+CzGmCuZJskqjI1+Q32s6MyZdkNHqeOdZBLgpHWzrU3XPx8afKMpM8X02
vI/W5BPMCN5eouxqZaNS6DC6pEpKb+anxmOPraF+7tyh8T323e5a35rjlb7+Vcb52x7a90Bj4r8r
UBV6UilVlX4+tXV8tHnxqdLNjcn7kFXaQ0WNjdfEB9rvdffNxrBi3g7+0FnbskpfHa6uXJ7rc4rt
BUxNaK6hdS03rp1EV3pbyeaTln4y9G95v/Z1/x/L/WNB+ryFk2sYG0LVmP1COKiTwIAEAT/h2wLR
QPzM73Zka72rHyw2/f7KgJPhRQYMD7nCpe8htWmwkRTzyVPDsew+Fd7nAUqM3pTsbh+fxXvoIFkE
TgXk63L/zxoMVk3M4Sc9B5B2JJ+MNuoIX9knV3o6fi/nzIr4/2eudPTK/P9Iu7IlOXVl+0VEIGZe
garqsWjPbb8Q3vY2g8QkAQK+/i71vXFOFRBFtO85+80RnSUplaQyV64li6Sd47Ip78HPE8jJek3c
n5X0orZxj8Zof7q9rs1rcWFxsYGmJzIip66MJ1r+4ANxD3XGH9yK3Q3l9Mh7ou2EmuUn/22JQBkq
5DVCznIqqa8x2JNIgCaBngxsA5ipvAs6oHga5kS31/YGwLz8EsOWGr5X0ElgdNcgbwx70HEcy7gd
moj6wjiKcZjmoLFAd6dbQdaDL9lxI+h/sMDDNwvPvuSYeSDxY5BYEmX/wQWtaz6435BoygAUd3mQ
ZuWRNq4e1jw7dk12MFP2cZqKYyWqg2mMQ0DqNJxnBOvby9m4xAC36fjOKNEbQHiunYOnVgMNlxI7
B1gIxa5RvPVvm1h5A3gK1FAuWo+Y48Lz5NpEqafDiDRFeTmNDDcNhUuCwUqiEm/v1tkDnq4zFWUP
lwkUbkBSrlCUvkeEJ4Eni30OcdPUO+UZDbjfRMCKh9qs3Vk5CTVh3TfSfrWh5zmBqWHI9Pvby16h
X/BYVgxbAGhi6gpcBout1cd8khq0jOIUvGRlJ09DKSKMZx3bfDrW9fREmX7qwJZJE9QgqLlnf3Up
YBdYH5WPo++wOtoa2IbGM40pdtODEWp50I9h809RBe75lxNgmq45I9Ex6YGF3V4baxXZgM4H25ey
DzZLgL2vz3zUOO/HpNJjI/8mANC0qz8Yg9zZ4LVjwYiS7IMHQ/x9OX/Nek8yP0WixKNkCvuvyUMW
1h/qL/7HLpgfjNdCBN1H6zGP6n92LG8u78Ly4mjzyZDOXBsMku8YqSPiDhRWDsbq+J32Yew/Fnlo
h+BD3MVNrpkY1b5eGFbX+SKWW0MBgRxb4hsYVffiLJGwOqe5vjPLwA2twDjWRw/EmC9tXP7yOoQV
MJYG1nu/j4sfoXbn4kfkrj1I0osptjt6ytlLqv107C9Z3703EX6zgzczGOMwfmIpB7+wgwDMJ0Gz
MnZnNga8Bjp4wFzW7bPcPsr/GlFOdmEkMzQND1dWxr5mxgT8JsHsiK+2N+55656hxZUYPPCFzSNH
NvyEysZhOvdfFI1maNw7gXvqPnIaZD/2xoRW4X2xhYsv8YjxPccD70Kc1ukXkk/fQYR6ur2BOyaW
1UGGp2heTEgD51HkT6bR+JHfC2OnJrR91yEoj1ECDD4tq+vMA4UqaTwEs/yprR5M7YetP1UE9U65
Y2lrPbYSQsEjDCPWy8GFtq28vIXAVgx6W/IwjeMr3G9vXnXLGUBcgrUgZ0GBdvFa4SC2qok1snjy
v1mDFWDyJRiGPdnqbSuKrB4irQBgLr68QviJhfYKcGEsCSAOGAiwsHTFr9sOsGnlTXsZ4x4AAy1u
kCztMfU5aDdp/o1XMjJ5cxzHd8vTwJPx5FG6qeAKXxFRDFR3mtElE3Q4x+fCGu7q3gmlv3NLNw9f
kTCjUIcHwHLOyzA64TLI3sR1NTWhYT+NvbY3TrDlykDi/seG2s+LiCPAtex2FJ8t1/xoWrgx8q5E
HxTjfCGtSfgXh4MXoyoFOgBdLFxgcvSsGR0Mk7XJIdO/Dq7xwOSw80HY3DUQESDJUCXVZRLZps5k
EKAJ47640yFMZIovt1exLiWo01cNXbyT3gSnr/csT1gCvu5qAl+FHhbf+2f7o3z1AgPkIM0X6+Nt
a5vLuTC2iNSa1lTSaBGp6dyBm7kEg/VsiPZvTubCyiI0V7o3Uc4TFnf9fJ9l/ctk93eatUtSsXk9
/2vHWXRvBp1Bz0VHYUSRVER4a7iPRYS6AIimyu/Vwx3aETsr29w/xVyrAjXmUpYBobHN1AQJWcyS
L3j8BbO2t3d7FhYnNBckyeq+xgkxfE8lOVrO3izW5rZdLGJxPFpepxBswZ8Xc3GfgGodBOMHmvnR
X/iagzIcXkcoxS0TZcvP20KmxhjPiUQM4BPSclLuJFJrCgh1fRCd0QSHSJ+7LImPjRwF9YopHutC
lgev7NtPBQjgkTU2SSsqZIkYropY0rHqI4RfsyloZq1nv/W58ECj0LiVvKf5UP+gVt0Xf1g1evbO
TqyfK3izASyrZsJA3LvsyDhA9JS5qbwGZOmpAWiDuNeye92ZdzK+LedBaQdENPgwgtZrcbIpLxsP
Jd8hTvL+52BhE6hG08Ptc91yHxRxIf6AgTHoBaofcRHkmz4Rrt1wCgo7rjazOoE0pYos1pxuG9pc
jUIdoAinaD4W15vkPfX6ngxxisoOAXE3Wvc77rN1MihFYyWAJXqrx9ysC8zGZW4R98aHlN+1kj73
5j/6kNzdXsqGHbipgU2DGIhSA7neMy5w6foxo6AfD3lpHXv90WBPPt1T2d74AMMOSnsm+lSKxffa
zuywDLnXVMQ8Lb+2ehsSKY5+kyJAylE/5NVeQ3PTIAbRUOYDIHw1Z1f5hOmDmdLY9X9y8tHOP3gF
D5WacTlbO/6wuYkXthaOR4uSMJ7BFnUBP8rBgZaRQPLvcqjff1zArWGSW93adXnfJXOO3oI2xKMJ
MaTkdYaWN9MRId7drkD0UgMvGJ1zgB9d4kbRofH82bOG2Jvyx8ZyjnNlPw7etHNlN3YOZtAUgW4x
IENL97OdBiQjEu+JEYJgd24GrGSTkD5gOKwAH+pqp3W4FSIcC+k/Yh5C37KlxxKp68PkyDiV+mtO
Hfup42UbTsBb7PjEpiU8oJUIsuI1WfiEJ1Or4jY2UGPzizGIp5nLY1bmn27f361QpMqvQKYp6r8l
yywq5mNmJQ2LGQUndec0X5lnaTuntGnk4jOhTvEisKLapZdpjZYLIfMdM9pDxfYqdxvX9epLpP79
wkSe56NpZMMUQ79aL60w89ygFyQAD2SAlvpOtrRxOKpYCbAVmBHWzAtN0kyu5jlFXMhmHsNy0lDF
mso0DQcn36sHbPj4lbFF6OvdRjbc9YtYJF4wZM/W9KEb8lADu85tX9jYQyXijKlbgAFQ/1y43KAl
6C/Wrf4ih/xIJ3Anm8kDFFOOSWsdrcnfMbdR9EXuBEY/1AEdRIil79EmB0khYM6gLM/Pyak55ocs
ag7a83joPuyLdqzm8ODg0G5BlFBsIIqS6dpH9BaD6X5jtfHcUDTccoivkKgcbNDu1rVVDfe9PlM9
FFWXf+hri08HkOIYGDoc2+Hl9lavzxSIdsVZpJINNSRz/VOAzJrtrq3GF+LWbiDGuXx06v6LJ7o8
EDWIpd9tDnhKGMRoNeq7S5KbuqaW3rsGjQ1hQicYE57iJ5v99szbcQTJcjJbzc6dX18RtKkhe6YG
bvEdsBbpPuuzxqcGLV5sjQYToMrQ4QlGe9pzorXTwg5QohiOgJLIKjHwOlx6X0Jswys+IVP7UoDQ
S5hchLmVf0d/57k0fped9zwYJlJmXn7idd4AEQCsp5PNRy4hVkn6UMy/3rvlaCRgiF0lLIBQL9/X
Min50LXDGHeO/wAJQhKMbfvBncmfUu+cnV1YuxMKRvgAIpKCUh4ufu1OBRtnTrg2xb0G8r2gR9p5
X/Rl/6uHbMxnz+CtON5e3vp4YRE5P4puSuBuOdOqDSCJmNtyih1hv3aG/rvVm08Wqf9iYViZostH
wwDY6euFeR5EjfXSmWKkNPee2ZxAGfecETu0tWwPXrb+SqGRg4FxPILBGrE6MVMb9UIUhMVNWUNa
EfC1jI57peutk0JSjg8tHo7Qhl7EoD7x+qEa/SlOJ/2+6+2vdKo/4vuYBaPg97fPaHNBaqgTFVh0
xJfJSje3qIhJl8ZzVnQRRALdoLOyZqf8thHGsW8Y5iKAUIMOcdnIHXthZ6AtG9HSsU5Kd1aFceep
vveOSmL9vTwUOlB3SChBwOhCg3A1FZ97uZZ4spniRkw5MMCZc2qQlH0tNN7teN+Wk2P/8B/gEvg+
LV6die7lhd7qc2wMyRPQoB+Knh48rv1z+5y2fAI53v9qhZsr5SCha9pMSnuI/fK7lhQBcZOIt38a
yaLbhlTMvWqDK8AirisBWAn4nmW2nNaOHAhvaZxQ7wETko/MAXuTHKsm4ob3nXbeF57vsRhseeGl
0UX64lUplyWDPJxDexvS5Nrv3OvanXC0ZQREZ6gMKGpxMI1dx4l+4NNYiGp+8fVPg/yJAd7bO7d1
RJd/f/E1AxIcPqbV8wsximMOHnGT/euM+amRe6DjNYAGz3VIX4OAAXh6aEUunE7MHcZfBpA8Gafu
CXjMcH4c7tCc/OA+6BF7yGN2en/xDyZ9oOrAB4Kw5KrVXyTPRqK1GAdOmrj1ejuyJ+vcWuWewNOG
82HoHZECLycPFPOLddl9M42Y3W/ijNsn3plNOCftFDKDAd0CBrGgNgCcE7Lb8/qNvE81H0AJYCKp
VfWW6+V1Lm9ttxkasAiC0qKay2QEMMloWcAqw/0m56J/6KRrf+rpnCcBLXwvFAPZKxtuRBMU8pRe
Dhic11UfIGhT0++REc2MRcKawk574XRvmHwrHL+x/6FOAmAN5mevV4s376QPbtEjqzaPQxe2Jy9C
ScE+6RHwdPzkRm5+uH071itDIgtiKCTXinjFVv9+4T+gUO87NMeSM4BfHGRexWM61KgkG99u21nf
QhW3IB2AaVBwqRqLpRVebbOsgnIwqOrnfowc0AeWXFEa74Hm1yBTFDORCZhAyeE5BP2V6yW5A8bs
iF8lcR/2h+mQhf2Je0EW0bA76MfyBQLgMXtud76lmwtUW4gHCv5nLjzVQxE3zaHC+TJmXqCZSJz7
uw5COlCp/4udvDC0iJdaAc6yvJibF8fOLVBQ1s/j5Dz7Nv8xGvlOGqIu9vVXB1sJ/BWuPcLzKqDl
reGN4DuhMYGpRps/81QGpDIDb4YuZcKD1vkt+vl0e4UbPqnm81H5RH0Vw7uLiC0KEFg4ICJ8ScmD
X78a1ZOl7yVz66+Of2VjEdKmmc5GOWv1CwDxd75Bf02MfH3/MpDQQ34eajwQo1oc1EyrqTXlqJZh
H1M0BMKxLAGVyeydJET9ocUpISVAUoCcCqwCSw5D9E9rPGOy8iURrO8/DRm4X+Oxye0itmVTzV/9
ieQ/eGcNU7LzOl2HLDQJiYIJgEwJ2Ke3VshF/OhBNmCX4I98aV7tX8WLeack7/kh/0zC9qVBxLq9
p6tjU+YA01YjDyBXWo7deB7vmhw8Ki+tg3Elq5WHrLP3Xi4r/4MRAMIxO4tjAzB8kehrXZs2pCL1
Sz1Ody1/GYUTsYHtZKhk9VV1VCzEiDywYoCMLVsJNBPUrzgTL2j222bE7cQrnknlN0YoGQYOJjol
9+ZA7M+T2wlooQIuKNsXl9dTMCfZb22oAYtvn82GHTTGUjfwx246JSOk3XaOeRXcFC7exO8lSKfR
S1/cFg3qCpknKL4SKeGhSI27LBUHOcnvWovP7u0zXm//lbG3nODCpTKdc0lt3zmL3ApL/3GWVmTo
O460ziyul/QGJ7yw0grNt5uqqF5KrT1R4T1osv7Tac0jFfVDVWNkWhc/7ZQc6FztRPC1E6NQB64A
QDSBr8D02PUHyp4yP00L347Nagh98hNFqvdv4ZWFhQe7OCrGMZZzNpN4yvnRNx4au95ZxsY5Aejg
KOdUL9Q3he2LHXS8nkA3yndicGacjPFeWFpYkT1Js9UnCLo2/7UC6Oz1ZtECcr0SPfXz6GdQXgDn
HZDohZX4QVenTX1kfi2sqIOMtQAQIilfIH26V6Feuz+EgpCEgnkHhbj1RGbBs57NuoyZ+a8GuWXm
zoF0s7C099gQVqEc+fWlpcXBgRwy9ccEAFbcsaCyaFj4zmms02CQXpC7n2/ftDXOY2HOuN7cfhQZ
vivQibUoeaUopp2GyXPe2Fasj7UBdWQfaW+YF5oVFnRy8WiyjBOw33nEJ9vY6dCs7wXCIDjj0BPy
0JNcFnlJXwGOrVUylqNWYVh4atEFaGW3R6i2IgLD90Ppx6FEjcYT6CrVeV947uQ0TUeBOYyrJyPs
z25MILAofrQn/+CSQ6AdrKDC/42Ih4xG9PtwakL52Jz2RmHXQAH1Q6AtAD0TRfa9HOKrMDVUzmbt
nSG1To46ctX5MT+l9/rRONpK0GR3+nZ9aWFRTbOoijLAXYsTB+V/UXFK/ZhxM5qtV+qlwZj3O9+2
9aVVVtAAQ5tNIdEXqc80Ou6ga8I5l/1HjVQn2ff3XZZFHggrGcHXtEo/g4Vl56W/4T9XVhd5o58Y
kyOM3o8BhU57dGMZJsFT395rkG4kPYoCHhAShAO8L5Z0XEnvFPpo45ZaJ3mYIyQ9p/7onqZIh3Id
VO13dnMj/MCcuhboNqyLgUPviqrqUg/Ds9OdxkRIDRGUnXGo270Px6YptBNN0KZCoG/5ipFD5hqZ
05qxWT/r7eOYFE8yzw6A8L/7C4UtvDC08JDWY9QC94kXk1mLHdTn0iH/qed1dDvCba0HmTfq0Cgg
qOm765su+w7jqVlPYp1+8ysSVPW3pPyhOXu9jC3XQytMpeGQlFpFFNeWrqtJx4ozh2eBNtJf0oLz
3V7MphHVLVFlbvBrLMKWK10TIutDB2BI5csI82DGZ0z8JvndbTsbHyEkdP+1szibREBsu6C+dnY4
SPDFHKbOC0gfD2IGXfHw/baxrYCEogCKz290+MvCphg6nReSE7TlNVwgy8IAD61lWCLRvG1pa/vQ
0DHfGqUYKFomsfPAqVX4PYYkUD9ycpdHrsyMnc3b8jh0c5DaY3wYpSv1Ky6+LU2XcqqVRRprEw8M
7SspXufs1Zk/3l7MhhkXMGMbwuuYuQFB6bWZliejlzamOPeFEZj1dEjl50zmoV/m0W1LG9sGCDDq
mXhaonG+LKc4fiuarM9JXCcpuQcYYbzn2uAfb1vZcIMrKwvfHvOqroTDxLko+qCj+CjNn7tyZ9O2
l4LyLDTE8VFaPuws2shk8oH+43b1YnB2wLJ+317H5rmoCvD/mTCuz0VWfmWDebo7c045JHhZbc7f
JrPstc8WA7P4L1Kj4HDb5tbegfcXA0C4tqAqWvhCw9iE1lThxLSs26DATZWdKAPIPp3+f4YW0bQx
qIeXucVBMPxHR5NN5F8MsTdcuLUaVEzwwAOuBfCWRfRpitQbZF6LM4EMWdv9YANGpqTYCQbrcTGk
81BSRKVeCYajmHB9UGbXC09j4Gp1vezeGo0QrPjhoJSsev+xSEG6A0G7NBV3AIxHeLDt5Cpvy7gq
2izsq224iBNZJibM26QOcMLzkdUBeS0rSNrlP5Lf6dMYYsY3zCUUe1D23Us7t3YYXyq85jEujhR4
YdruB1FpLsS72tk7pSMwUJ7xYOwhJVW2tVrghZXFjUbHAu+YYoBEGIHi4sy17Fua+GlEaFpBOsfg
mILnaVFGXuV4/9521K2LfrnChQ+1kHkqx7rnZ9vtrLvB7n7j/dZGf2MERW1gBd7kCq5PsPFAv+y1
mRO7bQT4cqQ7f/HFQl1N9S9RO0d4VFt84SOmWZSz0HQ7TvzhOav5J9m597cXsXUP3kAeqnSICfdl
LmuZSGVTBP94BKO1jpdmWvl3DoGIYo3Xp60FvjGEw3guZgjG7G3hhieC5AisIZDGRG9gKfXQOmkG
wT4DUb951ueHan4ex50Fbrgh4iI0QA18K9dgPIMbM8bAhBsbQFY7RAtQ3jqY3QwuZxHo/j/VXr9x
61Gn2FBQ84Veo4V1XZ8a0ShHIcHqzuJgvvp14IQ6/tMCJ+IsMKHD7vdIPMJ3N9cRegGnxGLRpsPk
xuK+icaB3Fet2XGeddrHwizZeZqt4it489od4bbNY7swtbheTCsxb25kdlxQ764z2ihlXjx0e2p4
G7cYmSGgOIrtwEFj9XojeQFWWGSN/JxaTn+fFa0VVjLxD7dvwMYX+8rKIi0sB8VLjIZDrBf31NEP
hTgDX3WQe4nh5mrUXDYqyqiT+4vMwK9R8quMyYz5ALUP/1vt/r69kK1TASrlPwbM6+3qPIwdpAl1
4krWT5otP5GBR6nT/Pr/mVHrvAhKHK1QUFRQVC8BqO4G7R889Z+meu/zsbca9e8XZjSmF+6gERtD
oujg+ZUWkLL5YibaXpBV57v4TnmqDv/24IEi+MKZGwuaYkKrtTPp2+OY21BcI/dEpPcobkY9wVkV
OQoXMvibbVScM3BxbyUJPIrJbVAJnmKe/fQncJRnwKHm3//CCI4DZS5AE1YworTtzLyuPQ4ppfIJ
7Q4jsGztWzkm5um2oc1LBBQbeKAAisQfuj4tr618Dsi9E5dTSKYWjfgfifGFpu9tsqrGDwaRUXNB
z2RVnsgb6jjF6Ixxqn+GI6QvGohKePb1LxYD+Dtq2oaqyy08fMxFAbmFBOVB+U3zoQjnxTbauCl5
fyMAy1EAYTWWCkTyImQn1qCnNSqUoHSRh5pqegh6iD1m4s2jgRABngYKVbCcSrUq26ryFHtmufWj
5oAMqHM++23zRfP+4n2g+nL/MbWIQLbkHXOMBO+D5Ai9gcar0KjaE4vYCgyK/ct+Uxmy9MV9LSqP
sBaEP2dkRj8yaBiEeeJ3gc7KD7fdYM/Q4vNDfQhcpZ2048x3jsNgnxzd+zfDpNRtM1vfBQtbhtIl
Wu0AgV5fnSYTJTioWit2C+Du/OnsVcneNO+WD2AmET0aIO2BFlo83Noac2rMHMzYM4Yx8IahDHjT
/2Jl9pkV7+Y4UW9Ax8J6MEKKUsgiFlR90eqFqiHO+oszlKHn7LVO1REvQ/alhcWW1e7kJq7bcQh/
ppHwnPGl0PQTy8o+aPscwquQPv6LQ3IJ4LIoakPPdOELRgLwaVvMdowRlYgm1o9JBxLito3NQ7qw
sUhEfAwnFW2l0p3GKiJQmXwnffOMFgFY0Hj1F8kCoPugt0MZBLwti0Mi40iFZfbtWYjkudT1Oijy
+ler+Xsde0P9peVhIVwbSm3JcOBo1/6tiSyVEuASfIO0zxmdDmoyvmr7o6TOiQCen/jNk+aZDxTi
6ui7tpOIGAboOzA3OqX2lPQkmkSB5PmrapAz+C7L24e+fDcuGn4LXC9iCz6XCMmLvD1znMEoa5DT
WUNToxujAWJ00tnM7AOzMlM/3j7urbwDEwSo5YKLSqFvr/elzqrC4gDKxiMdoLdZ0+eckG9NRx4x
FvfNdFpUcWo0/e0dgfKtB5ECKAKjpEZFlvWV1jPL3Ms0N+YGAeiAR6bd/rJSgwdOOt5NrH/1hr05
/61QihViWgQzIwqmfb3WqpBdgpK/i7amA24gSJ3OxdGdvtze0a1I6qOlhboGAunKp2ll55WTZ94Z
IljHfrjjljjctrDVMAXWEqpWSLQVvdIiDjilaH1vsD3oj8sDdByiIipD/b6+ryPt3n65bW3DQ1AW
hyISpJHADr2URWJAe6aDV5txPmv/thT6YRW1HzFFkAW2oD/LGprnxDpmwvvntuGNSAReWzilAV1c
BVK5Pi4hZTtDUxldoAQsKdZ8SLQBUmJe1Aw739g1WA9qT7hxmBJAVxIjc4s45LiNzzD94MSovk2Y
mLdCtLf+5d/nRz/so3Q4paFCou/BZre2FtyeCmGPS4Bm6PUKfWrmEJUEV+Lo/C4zECY5vzEQfkhA
RzmV7knwD1NfRrd3dcM9fYADbYyGA8eN8tS1TeHYohAu5i5cStlHIir/1TYm/u22lfVVU0JairgD
eTKGEBdRjFqE54WVo6ddzQCxaAn/4JOeHNPZ8XYi2HpBIArC8YFzC+NC685AOva+IMyIZf1C5G9R
7TjH1lKAusCgPpwQaf/ig2gwOSZDbllx46b/Oq3x2azNw1Rp32/v2Dog4rejF44cDG+kVfk8G8xC
FkyQuGBmLK3eAI9lngZeJz+XqfUF0KdXxq09GZ21B15bXaRkmmTQ0a1bJ2aZ9ccHf1fQg8wHuZn8
3IBXPC9AUdNb+nc3K3ZoLbe2Fd85Akji5rBM5lJ/EFycSwKyXnfOPyedqWN2Lf2LjQVcGkUadI5Q
x1ss0VayYilBndkxKTQNvE6EfDQjQ/Z/Gs2K83a8k1q5x/eygezyVZqGYWn4DPpWi5DSloR0jddo
Z1YlJyS8n9Lxe21Wp2xy7itGQnTuIsfPo5bO777hvlIQRzaPO7GGyRE2etwQnhWXlMlQkvboOyhc
3HbXjW+QUrUBLNEGdNta5deGbDF6KWFFHMaIROI03uUnK/BP+AZ93+sVrD8FypiNTqbqFKz6jL5A
QYmjPx+nmnmXgDAgSGrnnA3Jq1FkO/ifjYt4ZWvhL6NTm8VocX7OOWQO5z5k5ZNozNAGALD0yyAx
d1Kh9TtCLQ68EdBIQuFs2QjBlKPOBWk4bkIDEoxML0goJ8efAr1uyGdJ+1+tV/HX2we4cf+urC6+
A9zoZ7PRBn6ugTG982VTR510vAc+AN5x29RGdR8rxGXXAfZBM9pcJJk2z3Tmy8FAEyZq7ptjFvkg
CI8wpRtmh71Uf8tXwHgCdBFUkNBWW1w8VpMxH0XFz7OrxiQmeRgy+tPLQXfYJHtRe+PjgxBmAXKB
EdK1FO4MbWjMmxgWwGKjGViD0jgcp527tmHEfGNbQBIE0oClpjGom6S0oBcXC/EPhX6qXe9hiTYt
gLgHgQo4yhUJhzDtiZRpngBwE8/CCQjd0wzecDd07YEZAeAL0WLJF8ZyOeUC3nHW6Je2BQdGR5Dp
s8NtT9s4e2RSSBehNgZo3ZsjXpRrE9DeyyGxfYBBQazl5/kHpzCtA5FJ5LU12fmEbSCw0GKHNUwd
YY51tW1Uc+oSfTl5Ho4JlJ0DZmBw0Qr6yAw1K+jG0I/ITja+dZfUkDIgX6jUQDtqUXhKra4YiMHS
2C6MT2byoSPlKfP1PKQl6GjB52MbTTTow7nW50fZ7L2hNjzlyryKnhc7PJVI6zLorcetMWdWqLuJ
bx4NWtVyp9ax4TDg1n+T91N0Lcs3jih6HyP1HYkr23/QsvbDqJHHBBDi2x6zuR4YQoNMoX+WwB8k
sbLJXaRd0OkOTPLdt/YKKlsWEI0gd68UglZ60oMzNmPVYWAXTMxPJDX/pHpyf3sRW3uFZh6ulYnK
wUpyebAEyHaJLc5Wo4jrk0yPep+SSAd4NrxtauOGYU4LS1GKnGDLWyT2zOQONLbAxMEYbzFpanXs
bkQ+daiNPoky9Nt30u/N7UOGiOQe0Dk8lK4dzh0HSsvBdeK207tHjB/zqDR0smNla1mqPYEHBDBn
CIHXVvDhLVpDtP15dP0vjDfIg/vsycyrhx6qcDt7uHmHETdcNNQt3OPlhKY3AhfQJXA68D9G9E78
W4Yd6ECrQ7HLBbq5MLgEIgWGxhEVrxdmjBWAdE2rx9RukkNVcBH1FOq8krDQH2szuu0eG7kMGDQV
oAVLA8el8tSL8FAJIy3LIhlioyYnXN+gtHFoxnM6/4Lq121bW15/aUst/cIW6FtppuvMju1UD3qN
hl6voeC/c1gr/8MIJEaCIQWvhD7cZdFoSlnPkwKkxsXQpwHJcycuNDntZGObVlB9AGYThlbd+gQT
RdOQcxXVizABw2+610dY1ziwkLfWC3pjLrpx6il4sV2tjrHKDpSG5+rVyMJuCOTPKio++YeJH5xg
aEPr6Nw1IbOCvQ766qCuLS9LmrkBCgHo1vWxoyUs7JsWAqolTaYfUofE022nWH+TlTFQWaCZiQLH
akjILtJSwwdbnIVDv9HSPApSoh84PboOxgW6FMLZ8zHVvtZa9Tik84M5eQ+muacxsrVkRWmmmoR4
4S69pipGRes0oBNpWiBh/VB37FDpe6ws60CCxV6aUT/j4kxB78RZV5kOCGkydaHzFBD+FFT8IMcG
zcdvg022dnRmweTJLEu7jkxw+eXP3OtzA21lTa9Pt/f/rYlzVWhXPwlM+QCfYgwVqPvrn9TiTIde
TgI50Qw8mRmZn/hTeYenvcJfpYFLg+EwH4rH5iE7TxFI38J9XRCyqmssfoW6bxcbM3vom1HqQDed
kwAEh+FcN0EzYVzHk5BCKB6G7rPWWkD2pQcNEJwJRFy6xB1oRCgr7TR6zYtnoQYDfXUIkr8XuYJf
B80k1N1x19eIKggAYLIP+lDQfXjKdRCN9l86uaert4r8ygh4E0CtBxjjCqc9JjVapGCdhVp3fpfW
hzED1eRQHjK2E4f3DC0yUjfLST47NYkhoPYVJKB3TM4PeGt8NMo99MrWtYJsNZhCkAw4yKmujxUi
ZEbuD0AS+IX3jBGrTwXUs21K/7ntxKuvGBrUIN7BrCHKffieLUsAba6lo5WK89hmByP5lLBf5mAf
WgpGl+TrbVsbS/rfPg+ABIoRbrF75UjJPCUAmpa0gJR62zygf/Gna5ud79jGjbiys8ijkhoScbnf
a+cBuuauaA4TA2mH197ZCBaOoUVdXQYNrsHt5W182NRwE7oVSlplNXFvMxslfDQL4jYbA/QtTi7l
x9smNncQnHo4MiAgVzPvBNe7bzR7jIuSP+R+fWwgqSGpPPyFGUDagBPEew/V82vfmxINCkq1PkI/
yQ/1crgDzcORyh132LhMioVQ8T6BhQloyGsromS6McgS7ytfvrTQokHT8Tmj/qkvSXR7QWuiELzI
L20tgiT1eC20whrfSnhWWD+kNKpB9jCGU3SwQz3Qh/dPfi1sLnYRjaseMcnhZ89tfgpR6GGPyawZ
jrNTNNn0iouNVBt98QXAlIpSiZjc2PRPJrOOtfGnKnblNjbdG6U7UKTiOY65kGsrCV5DeiZbN+4f
rAd5Kp+hxTiE4yEN6RE6DDi6k7s3CrG5MrCK4qUCo1BKvrbZJiXrHDDJx3Nlhv4ANFXhBczaeX9v
OqICouEztaHbXhkEbHcQ14qdDly58wwr5r02J8Dy7TUh9kwtNjHLKeVzBZ7vPLHls2W4+Z2ZWtrR
gubFyc/MPYzqpuOjcYoeGJYGHr+FQTlmmFlJJn5mr+MxvStetSQq8qOLXt/4FTpTmOc/1GIXG7vx
WUHdBmSwaKeqfvvC96UtoajcNW5sj+UQ1IUFDIeIhrn+Os/6qebaTq1oa19BnI+xTjAWAii7CPlj
X5HJb2onnqxjV9ugzJgjG0mZbYnodijZcEkgx8DdAkoyDCTqC0uMVd04VtSLy3pMwrZ22wCUgGU4
asnptiV1NIv0EpaQXaILgMxpGR9zFFAaUNCiwqf/yqZ/SC93lrKVU19ZWDiH15aa0eWe+0adbqAR
PN81j+7JPOTHbCcP3DigK1MLh8Bch987pXTOiVUHkLo/VN0f3uRBlfk7FaLtbQMqQY2MrmXbGGtB
C5X5ABOO36ryVXgf/+ZY/vv3F/WTspZ2m5kFYCSVdpfV+QvQCTsSHcqHlieP2WSgy+Fm62KrTqWg
DRptsVZLsw3cAXCk0JjS7jdnxtCHZHRlH6qBcO8hQf7/fsfDRx8VL4KHJepRi6jLnBIvxgHAdsPk
wDQP0Yi677s3ESsDCRmGN5Wc7+KFTtr/Ie3LeiS3lWZ/kQBt1PKqrZbuUvU+7XkhZjwe7Tu1/vob
nAN8rmIJJbQvYNg4Z2BnkUomk5mREfZsLhGm6eQ28cplHhyVgnPyvpGVo3ppROS1gAR62UgI+qEU
P3Y6Bswx4ciWTcosnqcIXwvBAM0eTOsBIyuWqTsbbV0l0YAz99gjCci+Oal/YTBwp3rJmb1vDZCs
rArRAHAi0DjzsX3hJKnVhBkONjbnGVqQg+ya8pvcbXUhb3ueuHMvrfDzfJFTmG0z9JLWjmdtylz9
qPppEOmO6ZOMOhMypm2mmdVoZHIKQUzyARQmjotGg456a9ebkNNsD/N3IPKg+DT4zS91v0UTrK7c
T5i4RhrD9XMxCCNEPuhq1eCyQJDQd8gqIE/2bdmTF8NNA/ld+dbtqEd89ZN85H78Qp0qgCg4FKCO
tpfNTv/Qf91ReU0enXsuiIrL5XqzY8io56M0WWe1SJx8MhyZSG5jbDRfV0IwsnlckKDa4SUjId9m
tiTRSCrUc9k8GwbSNhLO8lMV/YcbUkdZGk1CYDw0vPyvVyPpTRbNJNVRqSk+Uq07Sxm0Aedc2+hn
rERJDPugCwBwOhjORHjPHNGJMdr34dzKB300MhfZziuqsW9Wyd6tOnlLFtTtvxxT8HiFIhsgOICk
iYsrlHQcC6NRzmotdSddUtsUjBna8JDObf7zvq21D4Y+JUp7eFVyBY3rjVxsK+nqZsTb3O53uvXI
FGlXJ6+S8nrfzlq9lDdE/8+QcBqiWIlBDj9htrl16PPsK4+5pzyYL2BS3DWDU74wl9MsbDG4rdzU
V2aFSNbOassgGYb6mXQs0twp5C3R7pVYqeND2bxIigkwsUGu9FMJyfO5D0fIWO80iahOs4zsY5a7
3ru/iSsRBV1luCNqziuCGJE2gqSixWtvYeXg2FUczFONmWCF/QSRzfdYs6YNiyvugbQe8Ck+mYEa
m3DO9Ca1gcDE+SKRZfgl6iq6CXVcIoOfrt8SO175Vlf3AV/+xX1AkYhUtU2qsLPifcZ8c7I2so6V
b8WzXBWkDnDFm/JJreRjT7WBhoTGB5tBQjIpHdZvvYjWzKhQNUWpBiEDlWFhIaNeRzZXJaggrkaW
PugNsBSChea+O6zUoDDeg7IwZxojmEy8NlP0Mnju6qwJ08Z4lbNocXugtpxyYk+LNR852cNslR4p
tiaQVrwChjlHKZh9UHEVg4YcF5AWL5tQBRKA2hJGuk3ppE3srJjl+39YJEaaOW0y54rnTnPhFHJR
0DbWozq0R2o6VZVo+6qZTm0UBaY1wnIV/ZMM9S9rWLZgHKvLRPcSVG2gbMbg57VpMrMqVsyJhlA3
BFMS8ezlWdLelGYLgbzmL3xaHW0xzjAhTswWGWtymkc0NP8AokKdPXdgwru/kWuny+DEEqDAA6ef
6JSzpWdy1up2iBTVWYbYsYetZHg1o0MBAOO/oA/jFILXO5ZUqbyUak0wJTt50b4MErws3BnER2zX
f9t67621JdBB/NecUFhus8SOcNZImB6aH9CYUJzq3XyRnxT03T4GX/XmPab+wC82OlEw77eO+R9U
vZCVY8QHzxe0pBReGrherjGDldYyFZzzduy+QauBUDcZcvnUD62cAAepmOmLnOWS8lKiOPmdtfSH
VNOD3rCp+SFHS149jKmhGnsjWtrGSYgcvUwNG1vIPzbtRlN+LfnlZGf/A9mAeFd4EKGBQ6AxCOg5
BZFE23jx8re9+BZ6lxnba8mD3f6oixdEjPuOt+bdIDXR/1DE4hEjhPVaNmK2oCwZAhHeOsxIwsIa
ZIfk48YC1zwcM/XYSWBgb4nPUTDJLSmjMqCpkadGxC23+pArEYE3mgxOCQ3GmRtqdXxsqwcV3Rmq
HJZDLNzCSg9GC8xeogeWalvvsLWs6dKgJhyojplLTwxJOdef+jMUkMPhwM6Qw46e9cNylKXjfIiP
5pOyUd9Y+WRXZoWD1WNQktp8J2tS5o/MtBh6vka0W5ZiC0C/ZkrBWwEwNtTUbljFtKLTVXRslHO7
NE7X/6XEJy1T3fsuuJI4ARv9rxHh8bNAss1Mm0ILtU6rdpoG0ijwHFq7RivVh3wah7/LSZc2ylG3
nAFAOKjgl+bgHk7rI6QBdQo2gZGzILWe7C7gARmqg+QP7uhVugs5JDcK1D64v9I1D720KRy2RNJG
LKyETWBsoTDskAitCPquxb/vG8KoF6KbEP2ulidsakQaxDOjt8KRMnVx8YQq/6mlWP7QjKw5KUzv
NY91baef81KbY5eQST4vUq/IR9LUYDdudfpbHTWjetB6g2TB3Myk+SgQU98WzFFHUKJX2s6HJBJu
LDBo27XbR3ryK55y0vmVBgUTEKPOaEFD41iSMc+dm9U5iqn+YxwrJdnlBXhmmAPhsElyI0AdFdcY
x44d4CvVT0lKQPpdaqb82gJvOnnzSI3oMKtzpgU9pL/GoM1Hs/fyNM2zMK/0TtnlqpL72qQh3XAy
s6WlT00c0sDuLSn6TdKlfLABQU73bTJO2YEUtZS7cTNg5oYhQM4ONWIQw0SdmjZhjeqv5vVxV5u5
E81z+ZfG5jx2I9WMo9c5bZb8ZJKmLE5V3KATVxXgQHlkmJdW9pNcA1aFnKlPnXRhfYYpydr+x0gM
aXI7owOfc6/Gyg9VRraOOcC8lF2wDeOuQTtstgMJquboYqcNVVwT3GNLgOGhmrzWVjZne8nqYxNM
IXKtOqkGCrdnLZYs9s2QIvpP0nZT+7Oiw/yjyvJqfNQr2tBAgyBr4nYxZpN3eqZF0c4qUmNxTcwG
2K9RO0zJjklWN++02iwGFyGm6Z8JOI6hg2H2rD1lQ6RW1O2hjJHVThkVbHm0F6OENJpsM9U1WQQC
9SnVliKQikjOT31qLq0vMYCGvbIYlmFHlJKke5POFO/yZcyhnzDaIB0IZC3Pl6NSJ1rtjZ2iImOc
JMD7hqFGKpnIU+dqkmmULotINb5pSOEjJ7OnXj9INRl/jnZaD27fEKR/cddEgKVGjdwGUaJN1MsX
SVvchJnZvJ9nKbOP0wwq9MAqmpQ9DlWE/3+0oYp6iBNcIi4AC6PiR22bfKDnBGRXBLUV1a2KeIj/
qrVo/keh7fQ0gZJQcWxpMDO3N6X2WQJGWnkz+kw71YoaWdRRchLZRxSazBLNv7nMvNGYi+XA6KJB
Tqlno4xNiWsMW1ZxfzLr3qieRmiKZuilLZScDKWPf5b4Q92PYbj1kY3W4+eQ1k0d6FD3UF2rlO08
yGdWgLg0w9lyswXawc4gV8kSKNnUmQHQYwZ1esOi1MO/08gPpK1K3UkLneYYhMf4lYoRg9TTqiL7
7HWteojSSf7RAlP8bi1jwjx7VMxxD/5kdfHnOipaDAzIBagejYQl2TP6jmPQzy0dz4YdadqeZIba
PKW61f4e0P8tkdFU8Rx0SaqaXpwYyRZv7QocCkktxyijY4Kqrvjkkua+lhtJUf50MxYv94AzkYA2
XNDjrZ/ln93+fpS9vR1hD0Q6AOyCiRBFtesMU9IQerrWrMMWHBbROHulvouN/18rwkOnb/Omqpe+
wpAspncH28UQvh3/c38pt9kZiKYBPeYcsCj8i4NDdQIVJN1gegho/0M8gwfVLN/um1jZrSsTwjrI
kI+5MVRa2E6lm825NxSd07abwzp8169vvuulCHm/jNjL0hZZmdz9nGpMRAyxl5sno8C5BrR6bD5L
bXJl7edc9V+uYMA0ntwc0AA8ktjUqDHeqOJNrIU5D6YVelu/42SjV73yjLsyIjY1xslK9GGwyjD6
MXmSk3uVq/5Fdoo/naLNqc2VHBfWdHA+oBcAqJt4poYiGQoM641njGzWj8Ojuc+O+uhKtQ9xB6c6
yF5B9klAffnlvruseuQfuSycZyiSCJ9xige7A/cm5xFtP2mmvJdq+n7fxG3iydcGiBXABdwE/wkX
1YtpVI1c0pFIQ0QmtIbEbzQjJAWa5Kk5Oo3ENvBBqyfgwh7/8wt7ytL0/QJM4jlXnQgDE615KuPp
y61DLAqFSI5lwJyG2ESxjbgrYxmKIovVBQOekD0jblafe4MepP69VqKN9H3dIYHNUNBaAKb3z0P8
YlnprHaFauLA2a/WTvWbneS2fvQW/UE7bk08rbkFCp54KHM6yRuh565PpQ60b+BvjtsnbZRepiTa
eF+tPA04VzOAydCr5JhFwfViW+vjfOpUwDqLkI9Hp2d6MP3at3e5H71CEcr/qiNev0WEt78st5pG
ZbwLUHR4QzbpjJ3uKGnmDab2qA0b67vdQm4NjCFYHQqgIjWJzkCWxmRgavr8H5lGTvVlzqA/T6t/
DQiRfgCZZJO0ShEqBvr8NQGgq7QyRzeq7xrJv3yorlcjfCxImbYZxKOLELPET8SIfYgs/+jbfqN8
sVbOuto1IVgsCqPxiJdBaJ2sneLlgfTC3kov8v9gyIL+UHj1KXKth3JTcUpdfTeCroZPbODvYglS
Y8os93pmhcSRj92P6KE72daz5BqPgDf72nHxm6Dd2U/JbwyCeVWQ/DWc2lPy2u2rDU9dq6pxiqb/
+yn8p14cdhvs+LKWMDVsPUynLJozHo1niAu5nJYhpy7JHKSkcgDJH7CVbiRcKxkePjbQsBgjwWTO
zTAJU0kUKUWVhJj19cu/+gkiQ7Y7uVRz0ZQI0hPZKszekqnAmRHc0CTmpdkbDuN6Bqd9Aqrw0Pg+
fCqfw6P+Ln2rQOnzZHiNVxy6t+6XHpjH6AltYq/eNQ9bMtRr55VAWglQIE59KVYqenBr5GqKX5Dn
bmLPLkQTnPvx5/Zi4gNbCN1oVKCTZAiJrFkaUgckeBwCaweB1U7/HLvmkEHqeMPQ2lIuDQmRweoq
w0QxVQ2L2Vetp8745/5Cbm/064UIwSAC2APPNdMMQQg8ekVTYfKDyS9KX4DwtXzSzIxs3H6rK4Ka
KiZV+bCvWHS0x7xNzBHK09OcOLP+ocrv95e0agCj9WhzYADoRhqnMnRK6TT056T8DSEBJ9pCBawh
BBEg8YLlDSPMMglVqQzVmVbjForW0SGjR/bFO6hAguit98B57nA2kC3Aw+2HwtMJoH3Oer9CUWTn
2bCUWOxZk56LnjxAXsQpdMvVC/I+5F/372trfI8vglZD8ggpRUFDNPQ9y5Z+t3F2VLL6y1fRtRl+
zC7MoAlbVwWINc+ZXHs21b28i/xYohsvgNvbgJvBVBOai5gx1oXTOg923zeyUoUV/Qb5KbfODVfT
nuN+qyF763rIg3QwdfBrB3hfMS2BVLA9LrjyeFEs1VPXjH7dd+7bwHNlgQgVdIj7WsZg4GKLysFj
pe0oqNaQ2PLum1kZ1Lm2I2yZXkaRtchgVC91vz4UPgZhXLUMwAPQBeSZ7qP3cq/t1EDf9w9Z7WMg
IZGdrTjOt0t8mF5sp9ixLLpWixjBj0gPvPsGncqDtFP3m5fkin/gBQpCDjzmcWWJ+DDEwDxGd94M
e1ffNR/o2LuNa3mg/dAdy6FOigE4HGmysclr39K20QwGpAOhUGTVA9h9tmyGa0pPDgZm6mVzZ9db
r/sVIxjtxLgVH5Y20JS9PmJ9j+oyyHX6M6YFaPEhVb8U4+m+s6xs35UJ4RTrAy1Yko79ebDObPqN
M+xI7VPL/rpvZu2VoeL7gDuLcxNjIPd6KaBvo/bUlP0ZDqE6dNfvpgfjIH3MPKsgIC0u36WtkVW+
PYILIsIjjQARHUyKTcZojoaG6Fl/1vPJSSD8EJdbffm15yDvcSBgoCqmoaV4vS6lr5JhVqQSyWr9
WIV1EB2LT3pWXE6AsWzBsVb6pgpeaHy2TOUUv2KQShQzr6DLMZ1N++eY2r/gEsWk+qSYAcsuHZNI
KLkGaBh42ZcJMaAHcWH6JnphdtyqC5iewdfi9vK8OJsZzcoXA5AZKB900vmhFjIaUMmbUKWb5FCq
zrKmoAv9ZbYKrILzBeEvyCKZojSTKkcJkxC3QpToFY+2mCqebDL67WKl/n2fX1sMCDFQSgTvJhpv
QvpnaPJSL2UlnfpKdSe1dKr8yyo3fDUYkEKiDCrwm5FYtexBOjPVSpgkAFHkpSsZnVfEG0WWNSdH
Im6iAwQcIKBKwtU4myShk0qgT8bYgXWqnyzvFUgpOr190LXsVWsrl9qJsyy9M036Q5spG1nASiS8
/AWi8zX6SLokKfRwhHphahG3VT5ptLHOLSPCvZlPUovBXyKHU209lqxxlUE7JcWXSenx0S52U7wZ
Mb9NdVbEeqjqn/L0FkGt3tRe7/veSli/siEcJJkTU6DpB7XmsgXlfh/ZTrfQA9SKHlKpzjaeBVsb
J9xT46glUjbPKJtOr/X0UUN/Yda/3sK+3jb+Iy7yzTQ27WWWlvGcQpYSL9P2l47qW7KLQ73faYi3
2yx+q+sCMhzvbyjU3NT6pAgdsy6H15X1XzV9I2XkqFsPEt6aFi4pPjYEMj3OEQAM3fWytAbtfnA5
jKDL7DuQA8S7XBogk9eetaU+yiiSuAqZNf++f6zdx1dmuQNd7GYGWiAqJX11HoLejzoHZ/rIn0F9
Ary77KW+7W2B7Fd288qk8PKKmmbGfHQlh3reOsnSOmP8YJsfGwvjUVXcT/7BQKsEqqAbWH2HGZ+q
gnArRh+1gJ1Tr5P2nOpx8Qsvntx22NjJtVWB6dQAYg6PE1QZrzdypuqiJKM5nJuCPCQ2qyFyzfZG
0mwkamt+cmlHONEqYQXeW9UQJv2gTY6U5L/yqE5jV42jnzP4dr1RwcDHSFX2cn9Lb2MJIPqAlXEq
JBlUGXwHLlylJWMEsuC4P5uYnOO99CxVjlmpoyFre/dNreQ317YEt0znOKr0OMf7X5e9WBqPiw5t
YyMLjJZ82vL4pEFTxqlQZM2z9E1GT/f+D7j9mtf2BR8FbCCngGv057p5juUXG20ttVE2wuVam4kL
ooOoFoBBtM/4t77YUYSyqqwLGTkOcUbfOpZ/sbP2kL0nrrID1etbGjmoT5y3AOgrVV1ovHAROWie
cLU6MU4PuHfA11+dO/AuOflBCSSn8LNjHBiHqXXJKYMyJO9k1K42OsW3+3t7WwXhI0NgivvTggLE
5XrVcZbMUYqB0LMim540lY/Aihx7YGOGlO1ou/UAXfmUYKaDMQxe4VkoAkCHZlI0kpkourDRkbvS
AZUO4AvxhsvyPbuON3jXgEAUQ+qYP7s5HepkDXGL8xEO49NozY6lbnX6VxaCiSr8l1F3xWjkn+Ge
S28xyiSuMkByi7n0GkXe9+Z7OWyV9tasqNgqEFNDLgd10euvsyRLjJFk4NGzQm0cXZ/3+Kfq5n3y
5boR5kgAUwUmnQ8QEMENrFlWMSXDaDgCDOUZHTEdbQGNn51uGLqtQFwbEiKzWjF4m1UjZ5RJ0Mxv
MQVCJVV9MFl55QD6mK4LdBAJftnLOW4ac4y4DAyMHwn7WLVWwcDGE6ZlHNQFGv9a9JghLyLEsRdl
f9/aiveBKBrjQBjtwuNTLMiSzhpmqQLMoIPCmDL1jm5tjB3dyoibmIz814SI+2zaaMyApkZydzCO
4FBpnOENmK2X9qHcj0H3qPitqz5gYgzzC9pG2WDFKa9sC75S6/oCjr5EC1U2O2X+3JDYBQZ/Ix7/
GTgTzjDWyFkZUNgGVaFwtzJgIxpVBXyQnuhO/Y55/9/26+RNj/0uDpSX7mQ91Xv7FD0pvryPdw11
aLC4POeUnXJTg37tvlWhogBuKkz0Qlfq2oOGRKk6ZYam6Gx961rrmGZ5IJcg0O1f7zvP6m2LUSGc
eYxO8Jn5a0tWuyhq2bTKGXXV9lCidmG7eg780H9i74QfYTIftDWYJEPnRagALZDszbOJmGFpmj8K
OQaiImneCtzxxRBtZIFrfnNpS/CbqWgn4PcWtLHot6T82dffF23Y8JqVTgIWhKxP5VTmWJSQq2h0
itKcGgsyzejFPkPzFVjNHaTKX+3MyQ5G5Wh+epQ2otpK8nBtVkhR+rIYq7as1FDd5Qfp7+kRDJFk
P4HPvPb1vxVQze3ZLnqNdxvOwsOleEiQgPIJFH4diW2zBKC+KK5QjBwC9qj7035wJijk8I7JNhJn
La5dGhNiN3Ceo1LmMAatVofOz6Yy/ZfPd2lCcH6gLyulkP+sB+I4L8A9eNTD8O8fAB1zm3PpbtED
rrS2kV5e7CFf9sVVDk7uFNUV2MQcbuIYO/PV2BmWm0SBkjjDOcOu2u7gmjtpN1JHLQKoVjySXac6
Cxh1JW8LX7KSkl39HiHULL1k5DbD72HkZa6gA1iZoMeA3GBn++CD2Eiu/1S87rmQcGKgF9aawwJz
9JS8kMfGjb3haP1l+upZ/9QdIrvW4e9d4mc7+WCgds/DkO2pp3onof7tWD4IbYizzXjNQ8+93yUc
KSrpaQEJ1R69Crojeyg7+JOP/d8cxF5JSa72W0gOWFXOspn8+f7RvkOsGAMdWIatee+18HfpZkIu
B/mSGFTJDJ81fY8B9tJ+af3GzbxSQIArYyCfp3KYDxaZLru6T2sMJPd/3tmx2+xaK2CYX9cACpEx
3zQ/J1tsMqvL+tekKdwg6MKQJGvb5Szrn9A/dGxQ4qXNj/txbu32vViXKVwdQMfj/Z5DpSWZkoeK
zKex0j8BUX7vl3GjpLUa5C7WIwQ5hY4GyzplOZN4TEF4UTxXJUv+U5y7sCLEubwHDRggUP05+60/
1+Aa0IAVph5zLMjkfHBW9yTY6sptrUyIcw1TsmJWuQMWhbuUzNPGjbR0NXJdrEqIXEVrSE3EP5NU
0Ng1af03XhWfZm/std5+VvXNbVy5/vCU1EFPBxgZyPcFg9Fk9ZFqZXiFjRoIoCC+XY3KwyKND9Oy
PKOdrDlF2j53We53yrSXUmCj0mEj3V85AWgywc/hoSBOEJvhWmXHqQLwcjgiXmYhs7/NbKPSvvLp
eB8LvU3gKrlGy/UV1U2ss+2R2JBMnfZNYZ8AbttIYVaOGGiZ8WrmVBRAEAvhFvgSjFqVWhEuFRqB
xdQ6lj48ZTLgTLRdNrZsBcMFulC0SUFdy5WoRB0kMOc2FiWUndWdejSOEDRwsyP1bCAcpRNqnY+t
iyf1/uvcdddmhSPAZrWJQKrFzkb3I50oqN1/1cnH/Vi14g5XSxN8Mp4ju7VLVOaMonuYm/hEWLOX
zXjjrK24xJUZ4dqm0pT0kTKpeGSavqF9wDf9+wtZtfBHQRez8JhjFYKuajFrglsboWTFrkKfUrKJ
2125etER4SK9/zMhBNtZk7uqyQ121gHgWx7BynRUAt0f/+GYOmWHcnQedgfVqV7r0xaZ3IrDX9kW
QnBXaK2pxBKDGlABWcHyAwpYwTAPu0mWvfs7uWVKcDuqlIqdthEgAw2vrk/PbfdriPeFlr/fN7T1
yQTfyxtNX4g+qOFCjG9K/ru1t3pYaynG1bYJfgfBOKqNKbZNf9aP+VMTJg+ZHwflXtllb8Rw2Kn7
evCDRYQ+3mJHzBYiE8v0dspzywgjYz6meQscOdv4QKv7xkGdyJtU/F0wUQD/VbXgdMck/+MoWY45
b+F/Vi1wSS8OGtFvKpI5sbKiHnBctSw5yHr2GbHh1/2Pv1JJBizW4IO5oBy7pb43KAbKs2JEdDst
f2NA4nF02aN8qk6TFdBf8Tf6On0ML/XzvE9P+rLxjuCuJaTrl8bFPLCrFJ1ONc1DwtpfltaeFnDf
ocNOk2BjmauWMMINuQIQ0oBB6foyVIpUTuYpi8L52CaO+jsd3DpoTmaKRxqG+pnP0Dlz6s0Efq22
ABJ58Gig5At1drEaq8bpAGKDUQlLEBz/PXn02H23JGd6lr5LsZvnjhxUgXSQNosa/AUi7u2FYbHR
XsfZqNBmmM4sWALZz4Mic5LIZd9sF9JlATqDeBZB23V08vetBuGa417aFm6BjBSGMoFa/lxJnVvb
T2n17f733DIg3AHqONpttCxKqCnRz7GS3gao8G445+qnQ08H5TuM8aD/KBxwQsGrUUY2+SPhpwOM
1r0XoF5tfV4xxAirX76rG/RyazkO8kEbDU8VHMLoKV37acHiPFPTdDrnj5Ck8jmjWBmkge0yvzkY
hxazHDzN3yofrEVoULMBXQUOYM6HLpwPgoxXmgwyAv00u+kTgwJQHqTe4DTA0hqDw3ZbL4sV/7yy
KNwJVj2oFXqPY6gkNdSUupE2JcZ3Da3ds36yC88sO1a6Q5I37xrpyeTdd6HbiADYMx6+HJ6O0QQx
mwR/JEurTJnDrlrcrPjbbJN9D12d+1ZWEDfXZrgnXxSKGGODHWXaEJaP6Cmp/rI3/flzAPtsfcT8
2cYb8TZpAGkUHhWmAVw0WEWFTe2LBXqZts3OnUwXJ01Lw2sjFE9bxXLUwdQ39lBMxQDKw+GAYgUA
2ByIJZirrHlUYjUuwnwgi+ZmSp+me9vQugHvxVmCAKtapYt+jKS6h9Q3sOaF7g1DkvVf1S3mvwRx
HRx8WDZSQyEgNJgdw5BwnofxQsbFVayyzL12riYAWJpxSTAtlBlbAtNrywdaCzJWgFPhAhXCnJ3r
ERiUpiwE62Xq5GPx0ehaMzoYvM0zd5DgXKTWAFcsR9p/ByXFRjrPA9BliOeLRmCCJDi+NAiOhUUP
OhgO6KJmYV3rXRuME/63x1s8QIuzfuy9ZLAmGToOWml/3/BrsdLGbQOUAW0UUG6a0Aa+9mtjNDqz
jtMsHJSq1T2Sx7hBl7RL02+KHuu2q/U0+t5FPUl8hUEEedc0mWY5y9xIWxRmYijhvwXNCOBCDRCo
3HThLY1CxK9LpFNBluwh0xP6wkpTfpQZsT+HMmPEIYOVPwzEHLcQU+JNxG3zMUyQ92N08YaPY8rL
KIcKwRhiQP4t083ZI9byVfyraES4iShmxmelUiBiZb9bFB5mzeVXNZC4DQuveQ6pXGmdDRNHv6Ty
GKZp+62vTAPsxxrxN9xmbbvA/YlUCINJqmoIlb98WuQ8aVtslyu7JR7T0MKQXf4YABLVG5mvTF7x
5SoW1ga5C1CaAaXBgd6Cs1pN18+FRehJXjTwdCwfadpsZCQ3N7doQ/hGS1LGLEor+zS6U+V0v7VA
20t+n+wUEwB2njLkfnGWnurBl4L7u7ri/1fL439+ccfERtlPC0oIJ2bV0fIMKvrU8GxMD1BAwGVl
fMQ5trqnGVPexiPomjpj49q5/aq2BsSEyatM6L6KPKBDZkpxa49tmOXJ8rvuM+gXZNPIoo2F3qQp
AMZisAPXm2xxZhWxz7kM05DXkLXCiKt17E/Lg/Gka2B3nQMjqHf0RZMc8+3+5t7c4KJNvviL3ZVB
NDyQGjY7nydj9DA8RKfpKMPkvDfkja28jem4xAg6xuBitJFgCneKqda0q1D3D5lqvKYFOGYMu/uW
tMYTUeg/WZdsBXLu+8IlggE6gJcMIN849fT18qA2Bb6LEmcDLZPZqSR/nLFOtDTe670KhjUw/tiO
tEv9et5tka2JORjODND8gI+AdwA0MaLfTHFRaQa1WFjlduor8dgdOnkir7Q2tmRJbvcVpkB6YaF6
CHSAmO7lc9ZKY0dYOOPNB8HBgFpPCdS/wXdyGLaGJFYOJIIpBhJ1XM+3LNFWC3S9BsrEkCTVsYrz
32WzPJO4/9ZpyqMN0lVMGW/4zYZJkV4B/dypk4eZhRaYiirohciMukZlB13UPjfVJ2Uf98/F2re7
WOMfSMLFsbDVmoGkHgbnaNw1zIJwTeVXY7eRQK+ElqvzIOQ4XdFWtTZETTjF7eLkSrubMPj15c3j
hw78wqiFADQkvvRY1ZllyUkvQZHbHoFVKX3ZyonTqVYE4eNIfwR2Rf7MrEjdEg69/W4wjUk1Tr0B
wyIVZUmaNK5VoM7klP6SDBtKx+pYuCjKDYd5GVGbyMwM98eyJFsMkatbi4FkkJmDhhX5+/XJ19LO
InltwHTVRG6VpJqT9PVX56sQPpEe/2tFCJ9kTHtT6UgdgrnsCKo0L4rMI5Gkjczi1h0xZIwxZ56D
AfYmljukZiwms+trsJOmblIou7gzoc4LFp+vuj0faoVsnoLWDagvheVMisEkzchrTDGaAUDgynGg
Ooor0Ffa8Py1FSG9B30nxpKQWwqpkqVQyxqksg4tRj7xYT7AvIYilWzt769ozQ0Iypd8nAaJmVjH
pHKUjoTFdaiUsgQKx/i4xMrWS/H2lsG2gY+FA4c4e75wywxA3w82saoQ9w11yhTXyUAavAaiLkhB
2L7RmLqN9jAHjQsU+3Cm0Ci4dm1TnXstavUqHICByOYSzBSIiJXkFWa/s+hf/2EHL6wJPiEV/YJ+
Hqw1EtH9BeMHfpl31uG+lbUtxB2J2QKk6LcTY40JGrN6BJNxL0NHjur0Taedo0TLqTPVrayAh9Xr
rABfA6BHXJjAkN5IxKnLPGZGM1Uhq1vwzNPBMsG5pmpvfSfXrdNDBcYMJLOUl71hl+c+zb0FkMwd
i9t8R0lVbHzQG612HkZs/BCe/5mY1hS/aFsMsaHZZQh5ouKpaWPpo4CcyW9t7pF2jtLZgKqgY9ac
6cJMMt8AF8r71z8AnxRFuAYL/Q2lgjwp6QxdkzKsOu3UzkBrAYt2bJCr9RC+3biSVr4215jkm4+B
M1vMVyYmNQZkEDGOSEkSWEytj8NgVO/Uzmufdpm2YW/lHrqyJ/iwDRmhWi3kMoRQ8VsXx5LDJOlX
39mh3befRO0+ujL6+rnhzRn8hW+qQMnt+pTSejCg4DaV4dyYeupZkO8YwckoFVs33dq74coSj7UX
yUqrEIoXVF+G8rN5bh/TJ4K3GdTNWyf9MXtgxwm2rr0bSCYcFv1JvDi5t6A4w4tHFyZz2jSYxy1K
MFnm9Us56vahiTJpj9fpcqh625ep8V3tkNo4A+lNkP3lwzHHVPlGSfkmvP+PJhTZL2RLgS4Wlm4P
UHu0tTgLZ9a6Ums66hZz9+3ZFExwX75Y6jITSGmCmyDERZ86SSZRhAZVD0BUCZRvlZJDqYDXYtZB
G0qmufSbtvkqITBgm2AWMPmAJvAON9ovQ1Y0De7tMkSipf1qh7yBPd3cyxgGfLsfB1Z2FPcl+OYQ
IA1gA4RQhGLQ/yPtSnvjxpXtLxKgffmqpVe3ZDvxknwR4tjRRu27fv079AVuutl6zec8XMwMBnOR
alLFYrHq1DlZ19S0azVBPzy1+m+mzisnXB1/oFChkwJdUgNpDXRFLrcUIlSa2FiwUcjyxzzpCXmb
Z6W8w1M00b+1xcQJ+FfJBrWHmSc8WVBDA7Xspb2iqaUiFCfig0p0ssFx8a2dlqCcypoTZ9acBT1T
lSrcYtYa8OhLS20qT1VjpsRHsXgG1GaUwcUISHwub2NVh6KYNeip3c1RNdtZNbWVI6riqNl1NmTF
5vaXXNvls99yhYhfkrQMzZz4vQKW7aIwO8EGUK57n3MyPxAhw7/ftngVZnFUUCVB0QBDIOCtYapE
kp4URDebzK/FzgBWNOoiV8PfxI2RhwPkF60+vc+NKf2WQqybMxZ7Xcqg1g0MnoBoH68OtrgwW/IQ
Z7OQgjVbgWZFWPXxN8OI9PdEbzEOEArCjMkKOTN7BzTjGbiZo7T/njWl9GPQIwl8HUZS5F9s1ePk
QrIRFWT8E2UAlXnhVT26eZVqplDyrF3UfJ6TDDHx9raveR3eOZishvgkVV1h/TvBOBWJhRzXqVy/
N71aPYuSADEZKdFG8MeMkWKCDFXtRndRh95yx76uf4Pp14w4P2XNAzBohMF4CMFLqFdf+n80JjPG
/5rc19EaAlUsKdTamZM0eSLDUIDLd+rMn2ZPkg8TVLAix/pK7KJgArCNIzWmuKZL61kthKUKGWtf
m+OPokl/W4nu3t5rngnmNlBKbejmok38SpUBTdw0Io+Fh2eBOUSK3IZmr2IR7QhqqRnkYdXMiQyr
JvD4grqRCsf8pNc6u9JEKbWapIEJPSoOijgDnsrz+ytWMDg+emFAAVL+fFBpMJFwSstlMkHW61ev
wFVi4iB25R8DOr39XQmVAV6VmP5xFyk9PWf47GhUoGWHK/Ly00sQngjRCgXde6Q3di7M9aNeR8k+
FQDeS8V6scfEaJxQi+XeHvHE5UWfNc9H/KEVMdQ2AX68/AFZkg1KIWi5Hzdi+kPU29kmSQlpqig1
N7Kg2IMQYwghqSw36YbQw3s+hOxNqjrdtMQuemrEm63caVsJLMylED4IiHT7uElSjgtfjWZ8xiRw
FdFSoYyxGiYmFag9l6QGFWCbjdUmnJV6A51EiE+HQ1I7kaV0PsSdHDnFlHCvNGRngMvDq4QydVFR
SZ0OaY63hImyyWYJ3H6xzqv3rVzY585jMV+zVcKuR8UdzlNGjgGNVqMgp5w3q79+DP7rohYTrMIw
m9Alh5W+z55LKFTLWcPJT9f2GivBvQQmL6C12CsxLyKqaZGlfjdtMEixSQ65sCvLjeQvB2HbBmVQ
nOQUyKT28A+B6sww9dezM770xWyYJE598I4SV4+NxJtKYf4XK6DrpxU+pItXcGMMy0pVFKV+31VP
bZR4ZT8+3V4Ie7JFUK0gRqF0g0cpyvjMV0pUvZjDrB/9pH3T0Os2w9lP+8clcYYPKyaOKI/b2xZZ
v2AtMudjrsB1b8Si5odKEjuLqZx0Myk4qSLr4v8xAlZnWpHF4pgwr8VEJo2USiB39qGvt9XybSbw
9I7WV/LXCOMEg1oIYa/CSL381CEHrJox58qlP/M87rLLYMK8GkHZkxi55GfgJYzVp3bAjGVvNyDj
5/K7rNhCZon90iWwu1w5W1YoRO6rWYR4TbJrMYl+mI7mfnB0W3HqH/W99NR8jC/We8ULmCvfClPT
EiVpomkFO9pcScnUt2ZYBfPWqF0QUexkMDVh/ifZhzuSu8uzvhN39e62G14vFwhzcFEBV6cAMMVS
hulk0lCHiQe4h7xPM7EAlfn4qlaiJ5Tm5GVLtb9t8NpbYBC9Tuwt0uirqoykdkum1XoBEd3YHtpj
Yb3eNsC+SBAFLwzQH3AWk4Yhm8jQSGDzIE+ZkL6U0fsitb9z4+G2navyxH8MGejA43F5XXtp1Ejo
WpBLYoAt2lkvIaBe2T7dFQ/8EcCrCE9tYbIZOEd6ZV3xi3fz1OeZbOSYMMKwnBW7GXjkUDi8bzfG
Nq9sCFWUrryLXB4c6irFgmVaWcLwLYquUHZknup5J0LFoR4pOYrx29hQlhnNa7zRlbxuW2x5o5XX
p+DSHPP14g4tyM7MBkw5h27fTIG1NN/UoeBcKTwz9L+fOUk8FgVq2hKYSqDRYedGHPRyvSeKUvKO
NY1+l7GLLgiVAWQzVKOIuVl0EHFb6ayVQfM6Y7C43wqRrbVOubW89HlxzFd9k3rzrn+p36T72x66
ukgqwo1UFW1pticXSnmfz8SEBGInHSeybIwlKMT0z20r6x6C0hgFedI+NLOXvbpAZhxMMxBfkDa6
gxTgGLqG07rqJt9EgcrLdujNeLWjaLZQtSe0xdhpOyC4I4WYOODqVttkXv2Ug/cY6j10IF1LPZH3
3FwJKOiHor1Hzx7+xpwAIdGlriv1BVVxN12eWzFyaukll0vOZb0SGS/sMK5v1NOSaOBGC2bJcOIW
2iMlD263YgKNDyijgfYE/2OxsVYB3FKsyIPf4oFCysiuI16XYeXrKMAPQicV3wa5P5NyGEWK7msc
FXTE6E+2iw74NK+9KzlQnd3w6ohrvgceRSDWwNGM8iX7ADQHNZbhlznAvvo2vk929bbbGY6yXZz6
HTIv3m1fv3YFgEPhC3jQaCpwzUzSliYzmFsUbQ7CvPyN911uDyRebFWZIKlnPt82dlVxAZEnFoea
M+qtQKMajLWlAPGBIplT0Heyi6pi0CfxKSXVa9abv5NRBDdNCSrsGfWviUeuvrJSRadMK4DeIxti
84JFWGaln+fGV0iU2oIgVE6RxhFI9QBr0xeZ87K9DlUo2lOsDsaSgKBmv2MRlVkNvk0tmDDUbGSj
nY65rYa8ssfqqij2CYuCBCBLNqSD7FisrKTxyyiBvpI4vHXh8GesxNwGTwJvRveqZyKi8gyUFXBW
aBuYqERf3jJJXEXSMscxhnbAFRgIuT1Lm378BLOJbraJ54MKy5yw/0lddBkgL83SXTi73EDzGcVx
lcRIFsKt+JTtlmN9SLzqhc4kCweoPnrJ93Zfb5JNvyt3zV3nji88yqGrSim7eCYQ6PHQz6VSxrgW
Brd87LfDJ9Fu5AyYYP/6h8WS0dWlKpqQAGT1kruwG0NFibDT0E7I+siutNZWSywv4uzuSip2aYoJ
01GPxmLewtSwEf+E29H/HN0H/4P+WnmUMgo/IOAFnv/FKloZ9LUNhlgmjYhMzKEKTYUFIsxFR22n
vSUPhq+d8r2e2PUmd4V7Q7F1TsBb/YoWAP7Q5gVoA9WFS1/KjbFXGzGLg+JO9k4JRZluDcjb+9VW
47wMrmMAYuqZKeYdGUJwba4yOEwXFbZYTk6pP87hd05Qpbc1ezjOrTBvyayIMLxuNBEOB6g7njFg
4/xHbD6O7OWUbHg8F9dXLl0VqvJAdYLynG0ehjPkbGIhxYcr34vsdew5tf/rB9zln88cdrPCDEwH
vZxAmxBL2rF8Ssz+BPSn02TyAbgvwvlMn/TEVzsIkU1Ac6DDIrK1khqrzYwJrjgeyF7fVvtssSdX
BB5wi+z2sUsd6Wf8HP6eoXBY2d9Qj+c45eqWnv0A5l7Up1qslRA/IEohWo7pc3DkcbxkdVfPTDA5
31x2IPdTYELemtvme22XlgPgqps4aCDOmwkEigfQzIaPvKY3zzATXXprSE01b3DXW35mQnvWbO7j
5ZcS6W7Y8TaS+vrVlwT0nl7zVL2DWeVolXk1NtQ3t+ahReZEKTj4TB/Xty5Nlii6ByAF9CyZI7eU
kxbViWEE0QSxhNFO4tTuW6AVCOfpv7p5fw2xeC+jVCQ8VSsrMKDaa1atrWN2w4wgT1L96QAJvO0k
q254Zo0JyVNrNiooo8xgytre7sKw9qrQ5E2ocDaPTQJnXY+Fga5Jlat8lyoTKqxKZFsKNrI0xB9f
XhOiPBIwBQ0+JJ90h89Sh1YOm7boCjOIlDkNprhSvDqvJo6VlUgPkT7asERmBN4DZuf63Molecrk
oE07V5qfBajJpDmPIHzl+2CU6RMWDbQTANqXa9FqJS0NOVGCJok/pkbfgLHi+5e3ywKgDIgqiVJb
fz5PzraLTGSkNjpUKarcKaSI7AqkXo//YgUFftwhmBNjAa5KN2A+UwYJmlxrx86M0BbhNetWHlLI
UGkTGZU5VAPZVFWYo1xHUWSCSLOZdehSi+n4IxTFwbD1Ji1jjyhW81zGcZdtIrWqLExMFfGwzYdq
UPZl14WoGM51PfweRgFYsts7cH0IKBsj+s5o9+LFw3Kh11UsQuQybX257nZhMxSu0pLvRR9BXhWS
nfZta9eOA2swgmooxZ+rjONMmaENokBaHzLEWeGog7HoNljnvoxPBZuyRF+tQHN8Dl8x52DptREq
0pkWDIJ5py1AcQDedF8ImfwPK8L7EWQtVOsFcjKXR6EdunzIB7X2i6HrvSmOla2UG7xu0PWxxnZJ
mIGFxDxaDiwupWtrvVfrQQnSGezug9QdJmv6UQ7N7svfBxVXTNqiD4sXFjvzkGUjTnsCrHmizUfA
Un1MqXLKGCtLAc7WoI0AELXi+X25YbNqJuMSLiHKkGAAzdMQihphD16nhTd2ueJsqAyi86QBEE0b
AJeWzL7Pk0aeQvT6G83Ws2UB0z9PmmElZ6Oj8+AnAGwFm8Y2gtSKhLkmC6Uftaq0vNepGjUAzdWC
clBJLOXHtMvBKkb6RU29JI6g4mCTUFba3UQ6RfVUcYnexFyo0RqTFs16WixB/dAHsJ3bXZQhYdfD
1AQlcjH2+W5UKg36lFGSJQ+3P/3Kd0EpGkoC+CzoqbLAMWLOadOjugS+eBTIYkE75lMFJvJp4aTV
K58FEC6EG9QZMbrOFiSWthASsRfEYNY3gghNk7LjpA8rS0F5B7RC4OMBzwZbVrRws2P8VIFovXVf
zcBVZ9MO5TTOyV+JnPjmEIVUqE4Gan+X7tWiyxKiDiJjRrx1TJCN15JkZ7PmzjkPl3a9ZRgNRFWW
sq+iUsoyKgsRqWeMiqrBbFR4iJyS4asDlsD8XFigW3p23Y4QL08SJa59UfypqvcocXB26zqBpAZw
GtEGBnKQ/eoSmbW2ako1iMqParBF3elEVGzMdwyMcz7/9YeBKUoyjFYj7gC2qZ3rJQTt1Lz21RCU
zBign5PES+bMiTCBfPvQrBQPYAvORpV8KWqQiTGJKUDku1fUQNjVf4TfErhcI687iprT/4Aa6Xbe
Vz8xpVO+3bZ77eGXZuXLzyVBELwKMf8RWJLdj8mdIHwTUotzGay04agVcEGDlxcsw+wjBjMrEBtS
FzVQevMXJnJQna8oxIUou0UV9kkevqRq96SQ/FsRFy/9WHz5rsAPwEgGLj+EWAh0XS6zTxaFzCJY
9ps0vUdIeckabXC0QeGsdM050Y9G9QcjxrhnmbSkC7M5FMA/GEjaW2mAtwO0dRWuDGtX9Dzm5jXv
PLfFeMw4yf2YYiwkiObEG403pffbtLdlwqH9u36BUu62v2tiXGSctEka0zb0o7KLvJCM+2RQ3o2h
6t1Mk1/Cadq1izVvpUJ++bpzItMFYy2CClJL5oYfhxCQH7C7BalBLKcd08LrUjnaDNmcebdNrW7m
mSnGQdSpH0PETCloLNxZeChk9VMHKaY24ZXrTLja5YOe3vEY8qBzXBSjeOmKiyWlpTmQ0C8stbIF
pZUc1RScWpaekqF0y1rcTpLIC/yr68OIBe4yVGABTru02qaWmVtKXvrJmLjiNGzBMRz1tQPppc3t
nVy7YtBvp6TJtDPBjrA09diSJcIknLpE7iAnrtk2nCtgLWidm2AWoywd4GcIlkGom3YW1k6uAc3d
fzmPwYc6Wwhzk+mzWcvECpHH4OHoxksMyYoQan6Y+9H/ac8UFK0xPYYYxZiSMyEB0VYc+kJGUntS
wLWhVBwba5sGxhuw7qDph1PFeLhBmkGbSsvyReLKWXIcTH9Wpn+Is+dGqPOf3f7tAnm7JTbqIA3H
YzbpH8AjIzcPI16awVsNU68aW7AuqDNEBjrlPe0ipy2famvhXMprR/VsNSyWdFGaOhHkBC+Msf0R
dcUxLhPi4tbax9r8W4vF1FakbP6HO+TcKhPXszi2ykIOLb+WC3fSILAjA+KW7arxNGe8gfG103pu
jAnuc5oP7VDDK0Jx28nEzovX2+FgpTuBRizeTJQpCwxsLBcGxmI1ovctJmMB1gK7VG1LIGy3wbcE
YgFMYA5fLlxRe9B+QXqL7iybtHULJme1fFHQZiLVfomj1FHBzf0E8dKEE4c+S21sLD+3RaPumbsv
vTmEI+q2fv5HfxCfq43yhmomeTEg+2nXe/muOnRPgmt9l/a3d3XV/c8WyRzmJgS7udEJlj/IYPnI
7WT8ZvY8PWCeEeYwmyW6vQm0Hn0rfgrnbSR/hDoH47Oa9qKfjAse6BSkhkwoj0Qt7STgi8E+BoKU
xc685CF3GrAa5SAgq2wQSDnWfdQhvHu3t3DV888s09WffbtKN3pZCvHtCmgQYwD+PpTbn7dNrG7g
mQnGPfJCXdoeNecA03OnJQT9syQhuS8XTtSlX/vKDc/sMN5Q10IHPAlodqNqcSIhV7whE53YEp6N
tCxtAWMEnJfR6srAiYs5UTyMrmAPYD2KpzxKlWCBqrhgEqdNf0pFub29f6vvBuiM/deMcvmNMlkc
sLgGYjWb2YOK+WZObWkLtgBIeTe8K2UFCoCalAnoAfwQMzSfkezMI+a5GoSx6hS/cgeXqqajv0mJ
p3t3dqlIQfygc3BSKz6IojSEI/Hqx7AUW5uehWaM00QWA0Nu7CU8WggbnC1cucPAFQVgGT4T8F+s
iagcFSPXqsKPfuG1jCGc1tdrO/rZHSuv3EMaRH1NH8W7BZL02g8eUnBtfefGmdPdd9CDnwtTDBYM
u0koz8Tj1xWwKBfW3/Uxx5jkmjBkgjkEofVS6D+b/BAOnD1c3UIo6tHCHBIojbkjM+DdtWgSh0CQ
MYmuqZsCk+k10gFR2xkLuOTlR85Ho37NHGjMyqDWjwlMCDWxGBhMKGt11GLIm5LxhLpdfcPMnJPt
410bjO+xx4Uu0CUwBukQEOY9AYOBRSZSqUIotGB1EgMlMLeqQyCtUnnVr8aG1rLLa7evPCgvjDHh
yshnqzIxbA90xn9amso2Bmyat6jPsuytRTH3lxKpGPtqoV8t7DBz8Uf2pCPgPfUWsoU7yGeAbrJ1
ha3YeeV3GQqCBEJxnDC5FlIulsqkqZgfEARZb2ScvtlT3E5wBG/Z6nb6GB+zTRKEj7ya1dqNSsVi
IUkPAXcU4JkShFTGiyLW0FuhkOdQtbvYrj+ybeXle/JoPNff5Bdyku5L77bPrhx1PCwlyPMgv4L8
OeNBDVBwo6RMYhCbiU2g75sKvEmJFWknNL7Qi8HzGc0FpAuX10FD5LKx2lr2G4Tn0W/25M7cxg4q
ZYfiqJ3ILxA47aqH4hQ/3V7cynWHFxNuBQD9qIoEu6cV9MziGlpAybKPS9MW9IcINYL/nxFmdZGZ
qmNXhQZmrsBpZIpbJbceRnHgpI6rH+psLUw0a0TU/cOoAhH2ZDqZYmxyo+NcayucsrRD+Xe/mHtb
JJ3QgfJADGpPPuCMQ6smB5h6APld41OVFOL8SwH1wiZz1+iwlzcFbJonMNP1QEA6kWf5zY7ANcbf
MkZDNuOxrDweW/rny5mNM+erZa4gRVvmAqLbxifbX/dddgw7P5pe+jNye6eHXuLom6WTHGJXd8VA
25qvHUYBvsfHOsD/w/7/eRFzDguhaHWth9A7iF9BSKD/Khb91CnT99tm6B9zvWY0X9GXAHXHZxQ6
y5XGfO7FRZaHIM9DYmtN86vNI0cbZ8EWRF5mtuqyqI6oaMbCHMsuDfUKI8Frz/AbMEjUfXbfSxGn
l7R6whG8gJaCLrX6+dI7Ww9I2QiKctYSWNYhJJlt5j9khde0Xung41wAgwCcKRpjmF26DGBDmpcR
xrFFANukTewox2UHZQdHxVtx2FZPvPRy9SOdmWMcM5b1oZ0ayIqp+rzFRPZBUrODUMmKG2cNbyB6
/dCfWWM8D7QtZttbwgIq7vBB2yhH4BBPS2SDkZSKE9nYVeI0PKqBlbcPCu3oaCNrobwOzCXflWJb
5xJUzYZZnVK7EgfFzUwBFz04arM3LTeiQynPMsdf1lwSjXoAcVBPu+49GqHWiXPcyb5e3UuNbpst
T+VvJetEK/i/FtjR1zyNFnmU0UTQyvRnpYo/pnK+X6I+cyAG2dhylz6Am/bt9rFeXRZGUTCqjVcX
WAsvHbQzhW7qQujJlmHqGOqrSTgokZVzRhkKUIdGrgDoBpP7gULIKsBc0AXL7ItjZ7fQS2srHhHC
yjIwzwM8G7ABumayNaDcHMGj3CEHEo0htVEmRGiSYo4LrC7lzAjj74nY9oUMGixfsA5dM9ikxlh5
x3ODlTMMYDpmdjDk9Qlku/wic6pNMSla4VTqyhb4ntJBU9ItIgxek/n99tdfOUtAu2BcB7uDWVG2
31L39dgb5qj5pGo/SNffY86wdpZuOIpz/1CC1ML9B4OIiEhXAbvFPy4XFzW9HoakhcFu+JFVyqkv
G8MutOZ1iAEZGqfl+bbBNcegWqeYdaejo+xNoglSJ+GZ06L/rdrx8h6rBieL+/Qt5maE2gM+F/If
GaGeOUJWmIlRooxtEFPFPPOgO+OpfFz20k7wVbf4szg0GMYekMCJGz/Pm8WT7eLBcnkZ0dr7B/cl
hojQPMNIFPuom+ulFPWka/HOqvbRsQlG0PWqXrtNN7kT7oxt9GPwlUO8gwbjwXK50wUr7zwASVEf
hTYoJkdY4u5aKsNRsdoWuPTpTp0cyHj9WHa5Q4u/s2s8g37ymJ5Aj4BpTF4atHYbGYD7AfmHCRlq
/tK1aiDl1Cafx4CUdknscFttogdkJulLuKM0xctTMeE+4j2/1o7ruVkmuwYVyVySDGar7rXRnizp
F3jsbFPj1E1XLgfKwg1NQwvUDVd9ZpA09EMpR6pfSwdJIr+0aiMQSGTXTzjDu1njyYmtnZtze8xu
QgMwK6VCEf1hOophZOfTx9cP5rkBZt96sHWIubqIfjkpdq08DrnBSYzXHsaIbBLSLjA/4S/mUWIR
6KQ3BTQKQF3tyg4kOzLHzLx8azhAdrjaB3lQQ3fccYsA9LdfRgTQntAnq6FSkkZ2vKDtxJGElkaQ
GImNTYUUu50woay4eMQjJ96MxrULfmp50Bk4AEWB8rv0fCLV3dwU2eKnqhc2matQ6U5DckgUcbb0
2ivwydDGRmeHkrywGOE6BJ/K2NRNkCxz8rxMovFYZka9ve0aK+sBoQSUqTGJDnJzFliaDlMKDpC8
CTqj9me9OWGw9ADqsGdxTjhQh+srnY5u004VKm9oRjDlmoi00Moo5DoQhMGVuhcDnJqC/FXKUwrk
B90pKLmAkMTFztx6iiDlpM3ixc8t9R60U14EwiyoCnABw/RLM46H9xJwL/QjoTDJeIKp1TNpFPQf
qi72yuZdWVD5lcmdQv7EGMuYG8turcal8Mnbn2yl7oUlnllm4oU+jo1oIUnxUSkdvQm4axezBG7r
5rJLfNFtUFbkqrtcB0UMGqM+hJEXqJ1cVdNp33vU5brGqMQgu913EDZvs9Ni2OZd58kb2W0emqf0
SfrgK+WuOQ4Yp6gaCZT7UA++PHN1W1VKN3ZpAMyIO48nM36KJ97zceW4UY2s/xqhB+XsjYpxSdCP
aGIaWFH5aHbGg7x8va+DLTwzwaTnUyG1oDaVkqAZvulyYbc5VIZTzhuAtw4mQ+om8GhbVlUH80Dw
jkFDOL2/7X9rIeN8Gcw51uewgoBdnwZl8Q5ORkcOP3Sl8mqdEy9W7pSL/WIRArkUSlGZwOWWYPRE
T9pZht0d+9TWvMETQblZbckTMJa8/u/nO+niaAPPZlHSRKSZGBVnj/ayUG6nUjT8eL9smr3sjVtU
E44NtObKu/RR34BE6hg+cu3SS5KxC+l5zCGArgCUnyxWVYlCRQKbVRHEe9GRHd2x3sJ7y5kc0x6/
41PypIGvUdEUfHZmkHGWuk6FycgqcDO49XP6rrjSMdrVvxa32FA1jc6rdIxWzrscWbXbbHnjV9df
mLHPuNJSt+Fo9H0ZxHfpHgqM0C7vPxIIpm/DuwHP8E14VEW7frO+33bh6wT2wvAV1WdiANUN+pIi
aCQwzQDh6vc/wV6Yfi56kE7ap9g079Fw9QSkVqlgFGZ0gaFgkyQ5z+MECO4iWIzwfkyW7x0x3ky5
/yMQZdnmc8i9Kq5C56dFPJVQRrFQ4mOuihBSmkOpz8ZJrZWNKfT7yWjuRmM+SYL4LpfSYyGArGUw
vhvZ9NApulujzNOq2e9yWX7UjfHI2ferbI3+HsC96eATpaFm0sQSnJxWuMDhrG8QOQccK/EG9Eqr
5/Jd+QCazePYu7q1GHtMNpCPU55qyUgpamavtZvCXt7Czg2/Sz5kPvFSyd30ML/0L1YFHKl72/pV
KIZxJKQUKUNrq+xIUd9qM7EwqxN04zFKDDtZeBNeq35MDdBXEXRTNPbWai1IYnah+VkdH/bFt+lF
v5/vwcjnKyBVAbSj7Gxezr22LvCPIsui2cBV11tP8JQwsroIjK65i0zNrTQeFe91joO9O7fBfLh+
xsQGxiAMgBP0w/iovUSe4BiISIVf38cP6cc/LYqyt1D+BTqqeXn/56EZxqOpD76eR6huxiDm40F+
VvYNOBH88YCJgpP/KqMvSDQ1c9r7RItsU0i9Xv0qGy3w11RM2aK061BVYx/mRE3GPptiyH0umaNE
oKdOtKMYNV4RNZxazMpqMFGBYgxkRUF28lkgOUuY4rZChCP65NeEOEYN2rP89cvnxwTNP5IAODeu
XCZYyMpYNFNkkGARCyeS7wT1x20D18ql2K5zC4yXJZmCAaAyzoPol3qAlNSyAWnLaXYysDXE7m9r
cBvTqffSL/XI79SvxOYL40xaWxpVmlQgTPaBhLSl/Dsmh2xT56SDK1fOhREmQAyKpM0Q75Z8vVze
BhEUFAlI1bIHkfyMCM/BV6ItJJx0qtWh4+3KYjmirAFqSW9Ff8TYLKbL3haDvKJd/oIGww5Ad83u
ROHb7W+4tovnNhknUWcNo5sTnESrlz9aLx77uLfstEzJP/j7uSHGV+YiDsc5j7tAy8OtIEz3ktG7
t9dylVlTqvez/WM8oh0qddYHnQRgkzot6bZSJ1vQhm+Nwekhr53dc0OMV8x92jRdDUOS/gbmTCfi
au5cwwk+1wItFVocRWmGeezUcQ1JjrgQgbKRNiPOU76VUzt/agKKDek3GkAMuzwwKw9Xr8R5oqyv
769xJq/Nk1keCTWu93fdmNoQEOA9wte/1V8TzH3RzmQeSQYT8laFjry0a0I3w2t8F52sEzC4Dtj9
5upA8wrvtpese/x/LbMlqEZT+zGq4fGN2UKVRDUieyr6fZdwa8z07DDvEfjjX0tM9hg3xZIKejn5
CbFV1NrLn9FhvJ8O9YBvJ+5Chyd6xVsaTR/P7hQ5F3o5ArWvL0QYCmv05NTPzWNl8NTEeXaYoDFG
em22Cz6e2D+VWuuO6u9lGDmnedUJgdZB9U4C9otlkOrmuIcyGA4Z+MbcfgJbgZ5zvHB1HWcmmHNc
xRj+nuR68k3ygWE+iIQ+qeT7P7jbmQ3mIOdE6haQIkx+i0koQwfRftwdKo0TXdcSPkDy/u4Wc2QV
NU9SDfdFID9Irbc0bo6YQQU2ltHN2t0CwhFomHCsXveTTJT3tc9cCUIbqE5eOlwVQUmUoO0LzICy
qaE+utd20kuId8nP/snaSC5x6UNYt61t/v40+Dl4hkzJqdUdT21+JRfB/DNmiHTIT4DNmyUJ0QvU
bfRYG/xJsss/4kEpAbIhLgkg9W3ejb+r2jEaO94NW6r5W7n/UH24+AEseUht1kkjLii3gA3L06Dd
HLuC04IrawHRZb/jIXuujwc1Z+GL04mCK1ERMa71qqhgLgHFgjG9d4TX3b0+HfijRWSP4CdFW5LN
t+VGa4QhLQZfzf9M8Z2aEbu3eBfBSg0FViQwueKOgz47e8xDtSitKBYEf3b0ba7b0+tPGRXZeKMX
zjzsNDCFAun5ABp+cacv7v+BG3V1nWe/gIkC8mKKY5TiFwC591sIstaOQUJpusOhIXb8WO81MA/+
w9MafgrgIZ5MVPKLfWpAKcUcyhpW1W3fbkgLijP9o/k27WjdaAYaf7bbff/eVrb20UCH/HZUWjsu
KEQDIkWn7qACwty/XWshtlohNQ+GdCBPf9ZPWW33T4IzOMphvIt35o4cIJe6lwCR4QWOFe89N89q
xUFEsAVxAVhhkd6U4DP18ucOBGFdYQ/fMDLnSI8L5ZlDGcnYp3YYniQHVfPTeOT9kpUSAFrhfzdC
Yy5ppShJKtGvTyGp1YZOWLrR00uyF7ZA1UOhI7e5Nun9eJkYXNpk7ulCxwx6QTlxWy++b/1pn3nL
S7adnMmbB0c88kQ+r7Fd4LE5XyT9QWeJgTlUYix0+NrhafZUeHd+sjwBeVZqI+PndxWvXzKX9ujn
P7OnllIJnjRsKsFcFbZUegPTShTvhMffE9qZirfgFfWauYAYx5uFB8m7HutilktP/Jl5rWkHPLmx
3MVCSxPSgNvqWGj2vKEUrxgt5PUaVwqxl+tlQgh0RdumwXS1rxVQjigmZ4CUfVxWbjvAg5ZHgm77
7Mfk3gL1HuLoKEeArlROvWzihDfRvhLPUISRIfaH2vs1JTdyDEDMIAUa6OI2Vd8arbSnL0PM6A6f
2WAW3AmT3tcZPLhbJLuQHwYulcInnIs9JFB6A1cHrh7tqrXaGQkociv4UOtNbvEjf4x24DPLH9Bi
erQ7W8c0+Q9z329GV7ZzUCbGgImAwTBDTg8kOxe0cb2rAEdSZW40YCmBCHNmUXguh6Ek0kkOldkx
BxQj8Uz6NRWiezs0X4dGGFIoTxMgg9fIGL1NGisXKsEHu/9hlMhm4hHD8iwwWRu4hMJEDmFBKTAA
qxohGMC7hRPiV41grAc3G9V9Y5sxkZYIAkkEeL1RAlqskt5OM/JVbVrK6YRhSuD6Ma0OEBrTRa5b
jIiGQimeFLEBcUNkZHZq8PoOK58eRtB0AD01au/sBLQip4JFwlk8qX2+nwtxk0UgQUp5EnkrO4ai
Dr2KPnFRbL0bqR4oEoBjO03Lfac/gx6Y80lWwhQYb84sMKcW8oFdRiCDh0c3rdh1ezTmdtNuAPmo
aiFHH/fyTnDb3W2HvsZ64SMhUwXCxEDbBmCJy3CcNAtRpnwE06mnb0FA75oHFcq+eBcABQ8auvqj
Q56X7yfd1rbAnQyusP/ytBd+gwotTdpMwC9hxzM6yHhDlIAYvq4WrlBl9qA93F7mmpdYgDJQhDZ6
jyyibUGlEISLiXgiSviiqv0r5ooBRrL6x9t21twEBWoM2IKKCWGYSVimZYB+lgk3wZCg20mZ3YiR
d9vESr4A5ipMrlFiEoRgFtYSihU+l7RgQgHDLJILvR2NPmZcpGRbAGKjb/9D2nXtRq4r2y8SoBxe
JXWy3WqHGdszL4InKVKRSvz6u+hzN3Y3W2jeOXc/bcDAVBdVLFZcS5ZJrh7emUCu9NmLPS8zCLO9
1DrOo1dvqywHtHhs9sGs1DKY9JXS2qVy/LecyWJgWHNzIMId7WPzMLzyxe98W+zq391+vFu21h8j
oDvyYssb1CufDvbvWBzaGLA9YmO8s5ZupCOMsDyom04Jq/aurwM3NP15YwVeckjUUNUC6QXkb9Pl
U8pHk4Asg248AA3Fxmmnq2VOep0B/DuIjxC+o/iuZrB8rU71zn7UnqfH7CF+8b5rgRXYbwh7vV8S
k1r5whe/QfjCTut4bZYpNCofvNMcNt847LGzoZv5w7rjoMf/hzlL/pBd6W0iTAEjCrCfRDOmdl0Z
Q5fw5Rdtq7y7LEBTqgQMq3pgd9bdEPvGR73tkFbI7HnlS8PZIXn+RMPEs3FpYxhxy/QSmIZHIEH8
ss1m71aeZIF7XQQ8KmbW0RQWIdmaGJRN7mirR0XTgqIqfa+l4e2Pxt+Dq/MD2h/2f8FCDPinSy1G
Wk6NAsoyoL7FoZn/NCyUYxMAqxuSNst1vsBRPNGARU8UG9siLovWTJhWaQ1cjOFgOuB7X56N7k2z
a7/y5l2p/u10PKj/MP2MGVxMk9tXk9YdcFcZdhi0o8K6H8PgHQ1AVPrKTLa3z2/lweV4hnyVgOPj
ghLo8gDtmdgAEdew5HJkaMQaYXNKnpBqHvpweNAfzH1zjCNZK/b6pvGaEAalEHwBGkxEfPXgRuk8
FACjXgC+OiNSbv20kPXOr+/WpRQhpRxzD6MI4CuJsubnGDOfLc3PFCgCyvjcxF7h3z7Ja0u8lCZ4
D8tsh7ovLTtSC/Uld5JN3+jAGWT+UtmSKOn6XkEU57jmzhKbO0J0XBOWKp4KpxHX2aa30xct1iV2
sfaFAE2AFh+wcpHhCC/QZGZLAi7t5VgQ/atTlt23fKa7uaD1l9vHtqYLvAPU4PjJhlgUHYdJi83B
Uo9tDmqV3o7mkUqu7tqXORMhlj2tzp6RKnrqcWqKEBnSRkuAvLA0W30iEm1Wr9O5LOE65c5AGS/X
HdWdM6AsMwXNwQj5nlpsfD6iejj/VqQ74SsqcoJszCzzGWnc5stb7ALNzIlnuMG2AmVGD3TbONd8
3Z4fsCH11603GMSZLCHNJAWK7amiu0DgQtlE+5i6p782CQjAKiEOElmTmJeZeuk0qpM5kUt2VuKE
SS2jLFrxDBcShHB/Bt9TDv6MIoLBxQ9dkpV3rp3YO+bO6jfMxKg7Fail/0+1hKfKsG27VtIBT1Wi
BbP7EicypIVPwtHL1xCfBgjCAO5BCGWL+ZlqJ0qpx6ON6K1+njb1Pbjq+j1np9CDNOiPZRPGBydw
dvZ2eHd2ZupnW+kcMU9or3+EidoO2PhQixDcLlGyvJo64kSzqj7bMV0Opru0942pbRQltkKn6YtT
oU3MN8aFhibBc33bgPhJXv8CBxkO/CP2ooTbwMD21tIUbzVc8e8kfSMoofpxQUKj6XzQf4fY2e79
aZCl+isxAkCaABDMkeKwCyt84aUdetD1Dm409O2prYvQwauTNEugMMyLe/WHVdWH26pKRIq+jRam
krlL6kQtkH6xwOKod2bcgS5jIMO3FnuKGz1dMD/eNrkMSXTFc59rK0JuDumItbYaA1ypx/b6cEwr
GRbeSpUU9owZf7BucTgPsXnnAo2XVAzDEfmhsH3O8mKH07b58O74Cpis47DqRAHAoAKIwbIg7tKJ
dgnItAdESREHMbSosu0NdHPUX8O8SAx05XX9LNUZHsbQrtHhPdUcl6ZX7GjpM38GF1ClPpVltb9t
G6v6AKyOr/eipCGGCSyeC4+VsA1S618H1wiWjgRthZSf1pkEQ2lNIwsDfSb4wnngKsQLtY4rl4G6
G1cu8dHiP9jTuO3YEt5WaSUzhmPhgNgcjxQpk3DF2DL0Tmuky3EKvFNr+8kzrMLHTEYdlNR3gnGD
8Hxf7oCYp1Jf+XstOe8QglYUwCyYyqWFNG0/16CTmI+TbT/EpUt8K1/AwsOGb7f1XDlOC6ReSDhA
w4yqofDGltVkz8UINUctzAb2oCu5j6nbjUQKd4SCowQ8L2jF0N6EnYhw5sqssaLDEOvRaN2q3SQd
cAGBnW7njj84zMp2MdHIR1tZxh1qU/Bh6UCap2RcqukLLGHU78Y+7990gJagP8dqME7RTu2tDTUZ
PfTDnCTPtGfpt8SZMcmSFYA01tmAJdUmN0bMLOLRva8Q4Bo+bSwN5C4EwOobdbaJG1ZuF1s+aEHo
4lPTHgDATV3ykTETPVhg//TTlvYaBUFZXqb6s0MKYNjrwLIM+7ZiP7o8Q2nWT6fetL40xvy8WI2J
KoplTR7+pSqLYrKAMnhOFYBHGVpPfL1zKutgjXk7blybULrLHDOudrdP/Tr4wN4B8n0U+9AUv6KG
yEBFVmVAFju5GdvYOeDjyehn1NoBPGvjYvnhtrhrN21Z3InCbnWUusUe+UwnPBG2O0Z5+80DtVL3
fPvfvzZVtHFwE5GOoGqE/y7vBCFJp2PGcYjShPm0A57MovmUyLa+1tQwUVD0UPTDjpAliHGyNsWW
I4LCEe1OYvdhYcrmI679JVZCMS7Jd6n5PA//+1nVrdIWoqQOHSK9+AOkdwxWf4+dMSSprPSycmQX
ggRdlMQuKLgJhsh1AdGXdwFpe9RJk79OEy0UllA/ACcN1nlEb9UnauXppW4cFQWBevzOHEkmsKIH
4D4wHuxyfDSQ+l4eWOHVuQliUSNKlpOmvrRmGky9RImVMQCs32ELGTamAe1N/CpLpmekXgwNxBjt
EHp5+xob3XZS9cQfPfWjMbRTmdhKYFul6TcjtmvxibOAdKCQSS3tZUIqPk/ld4XZd2ObHZpyQTFq
LgvJD702UL4miGFmXATXQSPu8jCoYdKFYho3ytPqy5gVu9JKZQH+teu4lCFEKLOWgoig07TINUbf
A26r6qQb6kUq+0Nc2Y27vg4QhvgZvgqYfkCOulTIMDosPyq9FiUFhuWVOZmCbioWv1CUE8Oa239x
fnxrBkUNBHxXQKetiUKe3YMBWxnL3y2xEz+xetn87bXFIkI5EyLo1NrdPHYdiLwX7ACMYICo3DIc
B1kba+3oeA0dDCGIeeDkL49OAxsUamoVjm5W/KlUMCraBIpiBWYlif9XhkOgEdDFwe2OsewrbHgn
t/pcUzCDmHUYTLIxqEpf+iNV/WSnHAu2NbBDF2/0vx4vvpTKL8OZqyztUkvAF12ehj55Y2BhU9gg
sQceS13GJhCBIByvCjoSKBdeiiBprrVNA3yQhC77USPHNgHzbeuYQdJ7SVB77b05gLhzbJJY8mRe
J1WXooWHwK2XLJ0LAKU5mbUbe+tPj5ZaUOd2VMcNwDoH5QcpZ9l9W3Mg5woLr0JhU8RiqNZHtsqO
FTAP+tR7vf1Wr/mPcxFc8bPPBtz3yh6R+UTumLIA2+ePZBheSKp9wSt+pFUsMZPVe8AvM7rfNsJZ
4R4UZanNRQKVEIthkuTJjoGmV3Kk2p+3FVs9O2SzKJpzrncxdYu72osTBJJYVTGjfPYOoET7uC1i
LfU4D5bFZdXWaci8gB8X4xVvrOsQj7956UubHHP3LmtycBkf4/5BH07VYOFpYsd5KP1sJmFTfVAv
9zvj/fYvWjVTYINg8wwdO7iZy6+poUnAsYG1qAIrA1573HnmfdSZ2qDmPH8oKqDdh5lI4r3Vb3om
VXChJB1KL0HdJVKzt3auA0N9Ar9eoFlvt7W75gbme0dngoQHFVPpWGuE34tYUm/7obkHbZcRlEq7
M0AONhR5OI3pITWRXRAqab+sK4kFLqxygvPCEi6KrS9mWVVMi0amhd00+xUKRvkSA1dZBjG7+iQh
n/xHlJBT9oVRmtTqtMiiBrA7lvGhTebCr3MtvH2gazphywqVKSA66XjQL83FmbJBaRssCnms+mKU
reUjktiAfP57alay4tBKf55jM/wrTXghCpovNmP4eljW0YOudX6ao/EyV81rNbgvTas8zsy+L61q
o7H81CyAiUitvPXnsX25rfeab3DRbXJhTcAKFhGFRkctWGEuWtTM1gP1MKE1surrbRlrV/FchvAR
AYxS5/Wc65E+eD/HBUlQ4bCDYcf7OF6+F4iyMKXZe5InUqKZ6ABQBqlH4sW4irX1y+rHcOlMiWJr
rzDfO0VzGgPQV+unbCozpi8KrLP1Uh8tnH3bFvvMslq/KO2vA6u/u0v2PDVMVkxde6twKTBEArZs
oOoKz6GjeamGDhTef4KBA2eyT5pDg6LInNDqCJilDX1z+yOulBths2cihVtf056APRuubZnLZ1Ys
j2ZOI2toPoAUR/yibnc5hk4CC2mij5L2M2gEt/NgyTL2NY9w/jMEY0orS2vVeoTmal/6uTuXftMW
T267HG4rvOoRMGnE12zhSEXwv8nrdEKh2skFE0RdBVbh07kP9Nnb/TeCHPS0gT2LnIL/kLO4Y0kG
VIGMCS9VnQSlVtxVVTR3XpCmscTJrWyZ4BuCN+UfUYLZWNZg2GmONKwLl2DZ8Dn55M4LqF/5WuDu
m127v63b6tfC5wJqCqDYrnZ+va5yNDpkWmQk1ld7wdJWCc4Jqkme3XUx/CNpqNchIb48QsDXsaTV
kY2hZAwWoXuwA4doAkuOb9WPQYd/pAiPO5Ai7HIZYXqTbse+mqq9j17JL3cAgcdEYz/VPeID413i
oleVg3cBJjFGHa4Auw29SSabIV8qTLcIFIPdG2n+QIpKdrVWLf5MkHC1AJtio3KAt6CayOtsGO+N
Ob1YHTBYtVj6Bq5rheoLwBpdDPcJVq/qZc7gPbTIqQbFH6b01+ylz2NfP962wHWl/pUjmHyWqhlG
BnG7hrSJko6lPqH5MRucXd94327LWn/XgZD1j1KCj3SmfCQYltTQp1edEymt34jAFt9mBQlc1j/X
+tyFsN8qyPT5BOAzE82n0dxkFYKatpZxGa0+gWc/R/igxPZaJ2lwLdCSw8b9rxlr6rc1Xr0SmPtD
AsP5psQteBRnFV2rEWUXrRF1lYcVDAWFqNy10oA5YMqeskLxUTiXubI18+EvLkYBMaB81dPXzdF0
S8JjUIS6qfPTHbODlsmW/Fcd5rkYIczW2GzGRoUN+aG4K16bA9nEB/NLtfjuqbR9I8j9Qjpvu/bV
kK0hrUeHFnVD4asVXVsPE9/Kn+yXsXvoc0vy0VYFoJLkICJZ6UEXdtMzGBsio+a1MO6JLbOK9WMz
AFUF1uWVXm/VZCQzKVSoHnJ4yg/3N5/aA0y8jklJYxO7fn4nm5LkF1koiWCI3LMwvctZ6a/a+xnV
i9aZsGDtFScHF97rsy+5lT+gafKsDnElOcU1JRF4cX4IODC0RAXbSOtR0RDaMdDLDG5A1H2y1/Yp
5lhsBevdG+Wu3CQvsvmSz2jgSs0zqUKiUipebcRAZwI4E6DImy9kT544/Le1UX8yLJU/0yDb2o7f
SpK+lQt3oS03qrMopS5td1L6vjtZQxVvG7PugCFv6SB5K2UoHquiwHGI7BJTcLDTS1FlFqdkdqEi
aX/Xo+o37lvafL3tuNbP8UyI4Kr7pdGs2cMONN1iGSBkYfeCIQD6NsZBdkifY78O86f8ay1t2688
SJ8Mjv9oJ1xviiKTm1pAbOSbe04TmnaA7O5zy3YJA6X17T39SlyMptzWeOXWn8sVh5cdowM2U4Gq
pIsetxU/ElkQJlFMnJlV3Lyd5hnwF6lrbw0dgEYlQsqRfJ/i5nBbF4mFmMLVS9SMFoxXWDsN7IaE
PbBYeaWp+X5bjOzIhLs2KU5D7RSG6HmopXborvvgP3/+/wkRLtbkOTNt0wZCSH9qY/JzGpan2yJk
X4Yf59nd9RzAhDQT9NDBSFUAb8I4LupblcoCyGtOJaA8cXbS/7Vtk/+QM0EMrVu9VD5tO9nbvzlo
kQlAXuNDv5ctjK9EHhZG4uHnMZHCxwAuRZWZ7tZFRlikmb+AjO3XUwK2CVxbMJbpzm7pvv39GfJM
3wbqD6BdxE6xUha9a8RDd3JR0NeKhO1G15xQ854rv07UL7elrRi4o/H1EID5w9mLkxwOGMQyNTeK
k7b07EMp7RDYTABUtpgMtGYtrz8X9VlpPPtmmhfTUgW9xUnf0YPyA7wWAWbRnzhrTvlV1txduVE8
rMHKtI3gDcMql1+NUuKls0kBODAoNGiS+oXV0tmrVZUQfWArGnt44MwWbCNpdJoYE6RQkG1pYR/U
gfdsht6u3i73MiKE60/lAJ0Jw0qAmwIkrjhI5NlzNRttvUQxMNq93Nor5Z+xXiTee0WnSzH8Ppx9
poGwIc/cHiWXUwEiNmzFFjvtSUmxjgtoCCng6fWHuhQnvFKWPRpGpRdLVHhvzGL3g2Pubpu4RIKY
s+NSV6bVV0vkxQSD9XW/XVRbOhJ17fou9BATFOASe0VlAbBY3wGB7tnZ5o/TLj4095iG+Zk9utvy
rjrKsB24fV3GaJiP5WjQuMDYWhFh/qZGG9KCZNbRpfGDW+nHapr3IIV2A0ep06BRGlk9cO0wzyXy
v59Zh+ukc40Ctnl07NrQ/B7znJZfq6Ut8YJrxo6AF50TVJEwzCYUWvSuy2yrAWgX4JFH/WuCyabE
lrxWMhlCmYVNWlba3PQM5Qd11EBtQlWmx9p5neshBBAFi3WnASpyVDhYJ0ySYKZs8/f2fS5CCB6A
l9HPjMK+a+r4dtkBYLGRXKHVkwJeKrCsAIMP33P51TWXZC3GmrEHl393sH2pNlh9w2r6f6HImRTh
rKoYD53LavvI+j5M0j+ankmOaqVu4uBpBacY4ObxOohT0a1JxrYwW9BsgSZtbuNh6xjs0C5qEZQG
ibI+eTfmnu29Sj+lxNsVVZ0e7KTaDbSQwd+veAysO6ARjMlQZLBi+r0kSpe3qgogGtCfOn/M+Hdt
pb5TyjDjV0zwc0UFBT1A/F3taFJNV1rq9SPmoTGHjioJVoG2t7/cin3o2HkA3yQGGPF//O9nXsHp
ar1N7I5G2ey8sjFpA2N0PCAVjn9/ZQ14Awf9ZTyFKFpcCiJViaqXavYR9tAnGjLskTRhBpjXX4A7
TWVD9CsnZyDoA/AJIM4xRi8870bmUQPgWCNeDurP3RCM2evtg7sOLrFuidwTqPCYDMMY8qU+HZjV
R0/rrGPelxtdZX5lg87BawN1wKw+UL+xyCLJr1fejHORYrvKnKuWVWk3RrWde35GesM3Y6BueN6i
+lpikt2ct7JRnBUD+eTVQ9nEwDyTGGa6WoWB1HYZIswOPhSG8pJk7c4inQzKel0OztRCM+9617Er
4xKr11icBSbCxl6+LPQxZvVRHbo2gILgqzLLvalgbt14qos2mOP5VzulywYhd5Cosr3ItZ8DOBXV
At45QnnRb+qzljM306B2eWcsv8v2FU+Af9uEVr4nH/zUgfXPEdDEpfmZJQTtTsyXu5hQHi138kne
OZvSax+B1jBvwUYjkbhS0sDAIbITvi3GV+CE616pCXKUfBgiwtTGBXWuoSrvPWnHn4ke6z/GYQGC
STeaZhHUbm3p94YJAuGwJnwniuUxU3eZkbpAPHGTRH1xaZ++uhQF3ddkAYuQ5OeuHZAB/lGwIuCM
rm5xj7BvdpppiLCicoqrBghBCgGbn1Xf10573wOaW/KQrXh281yiGEJjoLnX+gyfne2ZV+7j8c1V
ulBZZDmVTJDgPnqjSZbJc2lUkTwgWgOsGAJGhCF0qo/bVrb2coLIy0U2xSksrpZAOqIxte8Q36o9
WK6zdm9gH4Nm2s7JQQSS6ffZ/Oou5KRRa2+TIuirKZw82TjaSuIPs8O3hPlhJORqX1prbczCF8jG
y64PUzqe+kTDQu6zOVU7s9a32njKMeVHSRVSmoS3D2HNktAFx1sAcHHsxwthULMAAQrkoeaxB1Mb
MthK2bn23jbnTZfKBjFXXAe277BGhqWAFcS8uDZstHYAYowNGLPSfYOxYFanzW2N1qRYHDYRS9uY
TRZBrXqLZixdmiXS7T4olOpY2fld7ZK/F4PVTg85K6etuQJGISqNvWSK9Qh7RIZfLs1RX0rNN91W
ZqYrT/aFJH5jziIRkLBjpAa9Duwq9R/Y4x9fMtSGyrc5mMJY901EC6EMpmvlFtp4cRBeAfYHISr/
TWcyiwJjyMs0GsduNjfViJ2YvAi8/idI4ra3P9eadueS+Oc8k6SgBddYtDOPE8Dnsv7VHmRY6isG
gYEvCxgIGL7H5KwgQZ3myVwyRiMEweroPoGI14cd/i3zk+tcSBG+ktLOfcqIq0dzpvgpFksr+90u
fsxIV3P01tJpkRjgyidCbMrXa1AVwiC74JHJMKIF3MFtZPBefWKGijYHGbE3s/7y158Iw/gYxddh
EHx0+/ITNUpJSlUbhyhWkzunso+69/ctSTy/2E/BCixSGFSfLkV4RmtjsrAYooZRgDqQe939pVht
Jnk3V13+uRxBFatwrIl5BjnFx+HV2bK9HY5B/8A2SdABOOvv4Qgu1RKMoh5nN86Tip/cnUefWNL4
M3MlSq3coIuz4y7+7AbVRua0nVoOUWsoO6+oX2IpM8yqrZ19HsHWUifWi3LohihbQHVRFZO26cxh
wxSSbFk8Pd+2N/4RhBLQxVUSFDKHLAHWvU4je97UaRe02lun7G7LWNHoQoagUT33RtZ0cN8Fq2vf
7PVjbIAYKC7TU9NkkvxkVRgarMCzBt3eFe0l6lmkmUYbHlwH1o7yu/eGrdnvrFTGRMR/9dXJnQkS
7C11gOnr9LMBQIIBqxXLnMfbWDeVbZZkSUCT0sMsJNHN7aIDMuz2ia5VWYH74vG3EH0FNB8v7RBF
u9ot1NE8coAdmAra/c7G2YFY6vskx5Hk/5qo6pk0sSWHBcC5TXoM3HDIWQ626yBcrAP6AwQJ+iE5
ZF/MLWeziqMu2RuPs5T0XF/7AUBtBf2xhkfqCmDHsZLEMj7VrQ7YNPfAMzH6xm566Adsv0sJb9YU
RmqCfSi0bDia2OXxatWSJY2Z6FH6kLzy8b1HUIRvQAMV2odqP9+l0fia7nHad3Kc2GsqbQDG8D2Q
z1AZsHOC32yKCqvA7oQwcUMiM+heMszYBeQ7Dns89DsSdHtOmJlvqq9W4P4wAGXWBfXJ+miCJCSS
67TiH7CthX14PHvI+8WNPZVapZNli3mMO0zfVWk4DZOfYCVTYtDG9Re+kCP4CGWh4LPGwPYxf0ii
aYOW34A5RhaSMlC3sU+/D/rGk0ld8eYXQoVbpLRxP88azGpaLCR03+pKxuyzdnwG8BVRTUCLB9WL
S0PK5ixj5QyPN1WPhZqFLCtCksuirhWfB5pDjNkD2VhH9CU48Z7qKSoRuRqxqQrmDjwVVpoWvl7o
j9Uw/7j9qdZUQqqLFXFYA8ZmhEPT7byYMJhuHcnwDCDD/bL8Ulgf3hay4lyBWKOjroniBHpjQoyi
mkkBeA+LRS0jDxotMr/I4k2qlkYwLZqC4W/1A+S229tSV0ZlgNVk2CjYgVOUQzVffq4yNarFTqBb
8RqTTco4svgW6511GejvWqDZWx2EtbLO3Nrn49zGKOfyBZvPeslZUOERUs9EKbuoTMadNaLIr38M
8HIxzfcSBa8/ngvl4F2Af4VhRnGMPjHHXCPYMonqP+bdsgFN+OY/8OH6z+QRlITYMlMkh3qt3aVI
8UytmDQ5TUxwBASo4Z0S4ID2MXluZQHgqiALyS6K86CYF+ecEmsmRcuQ3XRA51RssuvrL542BC3w
Qm4f47XfgEpnkoRbTTLqdHbnasfZBIB2qvlj9uu/kIDmFRayAbp+tTeHhZUqKdUBDGe9G9h9HKhx
Jrliq6YALH1e2nLBFMmP88zqLDYxaqOYG7U0C2L23itAIc8kmdpnV/kydMBRIXPH7BlGBFDJvJSS
om2uGE6tH9W7bF+G5GsfGMB5jEO98TEJGdDApqhSY4rIk8A8rH0kYHBiNhG5KLpO/O9n+iW0xYT5
ABAnU6N0D1Qvg/gYMOieb3+ptWOE1wV4JerF1+VBgMPoRVNaLRrQfcDSH147bbXpcFvIimljERP0
ZC5qD0DOEF5Hj001MG1ximlJnf1koP4I1rfHaQK0c99KbG9FI+TuALnF7AOnVuZ/Pzs4lHrGZkzU
OJqq/lDMvKnUsJ+t2/y8rdTKB7qQIxhgBhgOsihsjpIU5KuYXcToEpIcyV1d2UDDdApeKwtdH6CZ
ii6vNrtubrKhinqPqMWdmqfG4oOPrSj2ZT23b1Nvm92p1Nu2PRqJ1xV7ixR9d8gGLza2f60ykm7U
ePCucV5iwRfqk1GpcQMY4RxMS6rTPU3Elty461NFVoBBdfTzQeiDnc3Lr5ctbbkoMUDEFssvlmRn
FZ1EiWtjxKwvSN94MO5wNoVLCWZFu8XWhyYqwFqmBIaZIQhfGqAjA923Vd4XozI12VfktdFLP8KF
Am8HNxqBh3gDMkwVZW77WZijB/XIJ7ZmUFbT524no9tciQKwvY66CPb/0RJBX/JSwc5keWUun9kG
uvqb3tfrID54gfekP2Tb4X78Kpt5XDlSYH1hvxYT+aDIFuMO2tGs7IiqRplBApMOvkryyNV+qAXd
/K0FeiZIS1AV1gGc4oheX+tbNRtTTzsWper4ROtAXbWUkoT/2oNgvNk0gVRiqZg1Eics+3ksHDdd
lqgrzWmXGF3jk4Fiws6RDb5fSeKdXBQcgSjCb5R4oUCX13Qpa9JHlZr7LiHHSi2eB13iqa4+D6Sg
a4BYFIaBuFew+L7taDcUZfJoNEUaxuO8BXAw2NPqh06XePpr44MsPPrYocEGD66vIKumWOMsQWwQ
de/eKf1Wbee9+m1+0k/Fl9zPNxP1i7fbJnFdTIBIuHsEGwbOEIsKl/Y+JrZO3dFcsODtw+8RH/QY
ZDf8tP3YL5Kw2cka42tK8n1yWIiOwSNV/GwlUvkmdusUhLbujoV2AGwTeko2dmjt0nsXVfbtX0eH
CK7RqEBNGtsf8F5C8wVITHHqLEV6avvFX7DEWnqB3dBAGyQ3bMVYsOmIYv4nYA/ixMvTrMeicvM+
dU95Ofq6+S1TyZYm1V01SgR93tULn4gHjXPCwzCRPlyZSmIWcWEUuhVlr9q7e1fs+6955euPqEOd
isflAYuW2xxj/hI8gKsXBoMG2CIFyieg8Dl1wKWC8cLqBOhdVkS9XQs6LvDThhKLvPL2fJYBK4A6
LgK8vhi7gc6m7wdKQZKzVGGCWntTLwFz2R2zcOVKvyVg8YmV7agb2xlssRLxXIPLg+XjPXxaCR1f
D8hLgoau1RRNZfeRcWoO5kZ7W3J/ftLuMLUUNL/7fSK7gfxS3xLIj/ws5FrMuq7baVkwCKoG1eP8
BaxSPPXMdsmh0MLpHZ0N1S9O5e9EhqJ5ba7QFSkh5mG4xxGfnh7TFpObzNoJj/khRelOyzy/rz4U
t5SUklYk4cPhiQOkJSDyxeGpJl/MaUqYdTKa/Etfx8/x4O7srt/FGWDFJJ+Qv9HCiUIYcg64GL5H
Klz3NO8MijDOA/WN9xMVPLvbjpkPQoDAumf77r6o/fLDckJv8avn4ZRIu3pXLxMO0/scwuY93ash
hzxuinJUFHCRYUP3vSOZup+tbPgCpudCcrBXFxJYAGi1oVIISK3rHTPbWNyyGxg79mXstwB/czop
75u+dp5waUAmRRCNuP3SQqdYMQC51HinCfRZ42H4moZeYO20zfxVTrm68j7g0M6kCflOY2cLZV05
YfekG/3ptX0GwRsEDqGb7P4D4i57H64OEbEe5uXRcbMBvHpV8kWlK1PtrnRPYz08dVYTNHn5LjHK
lWuuA6bPVvkaFpDUhUPU3LabY8+mOEQ1YKEGInP7UD+xNwALb91T7E8H8837Vst0W3nhNV13gCUL
1CSMBYgl5SShtkdBAgzBLqbnh99pSP1pm+7n33I4/JWTxBAfOtkYc8BUuzjeM1fJVFSKOaO5c6qa
bt+0nqyMdf0+IDNFaI7gHMtAV5j0mpXa5cRM58R5n6oXgs3wBSBJBY8bdrc/2oo2yKOw/Av6MrwG
IiZm1hDWmpVin1ClRJbzHZ7ytoDrEglv4+CcUIjh0ZD42pB4YuPg9R5Gv4uojbpfyIGn3fQVbFKb
+jC/qiTI75P36ihblbvu0AqSue5nz86o18rU150N6qPmoH6USWjdG3u6B1nCJtX3upw9ccWNAKIe
IR/mFYFYIBaP06aaO0KIFc3UCmn6jVTLLquSx85jflO+wXFtin72W83ZdCj62roMVXglaELG+u8v
EBnhtIFa3lyqwJN/VV66g/FQbpOn+AsDEVweDYf4Pr3r31RJyPQJyyI8Ryg/8MQcm/EI7YWUclIs
s0eSZ0Xu0d3pG+2+RsWj2WS7eY9Zp5DTZhZhGdj3+n25A+D4/fyt3MncwIopo7OEpwJAcBwQTojz
06zGjGuFH+EtLyN91KiEKWLlzb349wX3Ni3AdVIXN3l0J7iz5auXLY+o5AeustOd3tfU7uB2NLh9
fVaiiguhwlOhDjTr9aKwogVF+kKLA3P4Ec/9HpwVko949aLjtpwfn/ANDexF6ETLLTBN/SH6L2Wq
ga2wva3NygsBGYg40dLF7RAh4LWW2m1lKsmjWZuBphYv2lLvC6cNqzR5Ssrhz21x6yr9K45f1zMH
oMVqNZRdnT6aSxfMDNGDi0col9Wk1t4fqIWQ3sVKFSjHhKPzCi2zwSOa4v2ZwAuIhy90sQnsYNEp
28q2WlbcGjoASPKwB4yM/WpKv1fBQtgr2Lnv75bAeHe2pQssU38IQbX4lIXJSYY5fX2MeNZRBAZe
LcKH64yI5ZmWkDp5LN1+9NtkBBSskr7WYDO6/b24MV+6kUtBgsO2lmZsWkqyUwnYSKvttwZYLW3z
D10q3wDGLVP+mqWCI0+fqcZVP7MQkCMrlWqh9JGSb7lzXEgtidSv7y8gizmGAGJLDgd9JYCBiS4n
/Oy0nxYgcwLiGhWQir3hLrVAU3n7BFdMEY+sjZYEhu1WaK1ivSExI6kaFa8wRcDKjP4YFF/4TJI8
FLqeN8U+A0ptvA/hfCbNl8fnNhUAf+wxPWnozIItJZrm5uAgEfAxZrrpKu2dVCBiGslRiY0DuOQl
2l77E8RHKPYBTA98bFe8dWM3mL3ttlZkPoGD6gMkmVs8r/XOywMP784S2nsXVQpecJFdis8kXTBW
Hv8BNgX5ApqxQgpWE4XWiQF/aZxQGQ60IuhSX50BEh3WQX6KH81w3HRRZCVBXvj/Q9qX9Tauc0H+
IgHULr1Ksh07sZ2kO+nlRUhvpERt1EaJv35KGQxuLAsW8g0u0A+3gT4mRR6epU5V9yX7CSru4ViF
2fHzLx860qiRoDUIms2rIE43qt7W2hQhtkiTMDXGe4oCx8pJvn5eYQQuG21VgNqvRKr9ystMc/Cc
s1/7P0EZ+OJR/9P+GmMe6NXhxkC/6GpgD/B4LzEKzPykzLeCrEfLhFXxc0udl9sHZ8Gj4YaA2tpH
l3gqSF6eW+FRq7G6zgVOeQyon23M3AjF8HzbysKOoWwL6LALHvYpQbm0oteOWYBsyTojHXtsRu0o
TfU/3PepgjN9d6RcVzeAp1J3RBM3p37bR+2ehRkLtLDamAfs4pO1EiNcrwheBWaQjEPIEb26yxU1
tqmy0kqbk+hefIz9u58GIPomGGkBipg6WpOi8qWBrG11n6rcPmuSvBpJ9l0zyJfbX2Uh+4YNkD9O
TOCQj3NnLrkQwu6ZV3mnKsr29UP2OL3X04Q8yHLMMI/WsZtL2wYvMX0fhIjgrbpclacBtNeCpuM8
ZhLIe8CvQoPLNQKz60ONLvf710EiPE3IX1rRlVtwTLjEJzuxoCTiREnSBXnlf9oPoGgI9Ah6Bbih
KJhcmumzHvsnK/uk0jxkug2/v+bPrh/NSxOzSNsbXZZTpRsnM0PuG2uBDcZ5J3nx2r+3z8KaodmW
waPxGhI3SOQxb9+yva8ZkQlelcbjm/8/S7MQkZSg9zGHtDuzOJFBliLb5kmDiTaZv/AO1OC3zS2c
OCiSv7s2ZENXshpgEtBqPpbWeQQdrB8IrqURyhndGlRk4cwBcU/8iVsdhZ95HRKvs+NmaVGdE7Wv
M8hh178U91fm1ha+0oUR4/LESVJBCxqIxXPd3xvNTwLJWEWfzFFb+UYLm4YXFIgKH+oZ1/qOvdNK
mvhFeTLsexs18aRbcT1LBgAdAx0TOm0gwzYvF2JbY+zXHpc4BG9dakWkX/vu1xE0buQHC9Mv+BDP
Fi0CMlPl5inXHtOKfy/cgzTakLJfLH3klbtSml36Mh/NTcfjg7kYSLkuzUoTrbUiiI23phrC0mTg
u155Shfi2snVgGkE1UVoW82BmhSkBCY+TfmuQcnCIhp+9YEVkG2xqV9WK0fXqT6sIbPCcCsMXonD
djymitRNdSY783e887eghEROB9nGqImcQA/j+yRiR20vz+ucD0t36qPx2XGvxtJVWdOYp876Ih0R
JdDEKtvtpx3ExQpnR3Eo7RG4TRwUT2Zgy98O7rfbBtZWMTuJY+kniPBc49SNdN85bmQNemDXKzWZ
hWR4+lKgX4ULQgt7LkIjk75mrV1KtJam1LvYir/+BhUnvOTFE4hTVlzE4oH/YG62bbkO0bBMFeZJ
xN9AvRxo9T11nKDoVta1vHv/LWu2e2amN25DO/MEOd8QVAzbvOx2unq6/Y2u06fLzZt+xYfrC8VE
KVRieqemV0GdPVCNbbL0W9x/V4Az3La16PtQo4eDBZErBhgubdl4e1gNQouT5kPX8I+j/br97y/u
2ITXRacfHAzzl8ivVAU1HTs/CQYM8vAjcSC5vDYQeC30gYgHIb0J/AKiVOB3L1dRly1UBQnU06xd
cocvQgI/D9LsyF9SL8hf6M486Jtymz0ByGD2T429WwvBFyq8+AnvTRbMDGJWfBYcFX1s9Z6Dn0Bf
J/Hh8olDeZmd3Q2AeZv8S32amOfWhviWvh56/tPQwKTDOi/cSVv1TWO56lzFTdDoW3TrV87HtUgE
thbZHwRyUUNDHjhbF0rIvB0kgVTbvi8hSBGoB35Ijvn39M3YaodxX4VFuObpl04NZHkxfOkgLr86
NXk69Laj1eRs5fdJ82iTLLCKz6O7sDSMPCFtnibdobw3OzWVxdVQ8+48ABc3DlCFIQndZKo6jjFv
AyrrF8pUEnWuHla+eqzNKrp9Oxb8Fg4sYETI3pFaz3/BqHtpX6dxfhqt1gnK3PzVUYzEtZbx3GVy
jXhyIQoBK8REZICxQsSFs3wn6/AdnczzThCsuhO8LO/aRlhh52oPXA5mSAbib4jRroIhp3/4siaD
mwnKEPQ5dcQDcwIMmhkSvAeNgevpf8/vylBD6wxjrm/Wnbu/vaMLta8LW3NVw0xavBqIIufx0O75
QQt5qA4OBoVoxHYrtqYn/3pdU4QNNS4MDMzuxtAbLo8VbEG0Ier34jDNB1lYGW77cW1lC5WtaWX/
WZtlRW4nxlYzsYsTXMMSofXPONR4Xo2NwHhOP+J1fSAPGE+KQCoaNF4gviTRKsLgWssCGebUzAJG
14GU67x02se15uZWZZzKjbEbttU+/me8AS+z8aIhbF9TyJA/Iyzb+Ps1uuylqOLC9HSdPjyMNgPc
IO3KBJ1DzJ89QWqxv7OC5CsxgjbEGxk6a8IqSy/LhcnZJ451VbVMYNP/Xw/B8R7Ko/3c/Haf9BDF
HExm0Gh4bO51TM6uuIcF935hfPbFM4r95xX1TmJMtoBC3OGw3d0+wwue9sLELAFOlZtZdBgJavtu
BDm/sHF+G5/vYV0cmTmJXm/nQnRGlZxcyTY0OVRet7HzlUhjqYD0cSnvnuHD6RhGVXnmiNvo0yh5
GzdOyA/eYxKq3YBBtsfhyA5rcefS7oGbaMIHI/K48t+yVNXILJKfHC9B7zi3AX2Tmb3BuP2a2vqa
qemsfFidrwyz12mbn0wz175TRz5USVs/JXWxVuZZszT9/UdLfewDtFFCkCLHvL568ekPRdc6PGtG
ZlfZs0an6zyVn2QH3zE2oab3u1683D7d0+2cOWhId0zKf+j/Abc4e+HHtEGb34YExSQtypo0Mp1D
E/cbmv7KijVfsXBb0WeH2hyGgCaJxtm+gdCZCL/Q2jMwBC/WYL0YDQtvr2dh12BiKsKC0GOK+y4/
TWIxDJekEIqv3b9amQal/ky77W0bS3sGRNJUpIIRcIZc2oDsPboAoLU/WekhK0CHqp/K5K4Hd4Mm
k/9hPegPGbhDIMBAkfTSllkDLWcWk0QIEHETuSvqFaPF12LYhTALOeh/ZmZLqhyLp71i9OT97CPv
4LxNPPdDMNzXd+yNf+1fQbIBkLMeyjXgx9IH+2h55l6JWVuaZ9P81Lmd/kNpwxiK+E5Xulzzfktr
hMYUtCs89IJQXLzcSmlV1Owhig1w8xgOD3Jn3k3jCv0B4qCRjT4jO3R39kq0Nf38+f36aHS2vIFl
KRh6KT21LSsqaGRrQ/cCQSLX/ku7xvS3KpXyjWrU8P/GY96AVtIGbmJz+8Qu5V7wwIhsJ3I1tEJm
7Ql9qNquAJzqlD5o5/hQnNs76w+w3Ydxm95BiTXKjvl9+fmX88Lo7C72o48qh+fBaPzEFA8aaQS5
sWJkeWlouiG3xAAFqvuXn7WaeOLHeJBn8mQ2m+yx27God4MhxODkozpkz8Mu3dCz/XVlSxcOLu45
oNY6XBpGAmar86ye+xYoDc/t1j1D/XKfP3Er8DfmTjzYBxs0hEG2s55vW100Ok2jAJkGbNocsCFT
qssccIfT4MaPOteOHRR5e6VWZvQWrgpg+Tgv0+DBJEB6uafQzk0ZEkyCMd+9q+41+Zt6SVBZj7dX
sxSQTAnslFmCguoKERKPqaN5WgZEyCbeFUC5DXfenu6aSA9tyDoG/n5t+nBxZYCfQCIYBKtXA5zo
zeRW0TgYLBvroNO+dOwfkelGrO3g0odCex9Jj42e4BWk1K8SzOtZenMm5WuDPtPoPNfWt9vbd/0O
wZeh8A+3jVEbIMUvv5Kdpr7yXdmfMTf0Z8SciFVld1UyPIKNL8rGNWKN69f70pxxaQ70bgSYpLE/
Z2CXN/N97K6l38sWkHYDo+oB9j5zlpyL2kwbIc+6JV4wvPmoy2blZC+asPD14QlRdp17C7+QEId2
RnKCcFM0+n+dUa68pcsWwHIyMQtgFmP2VcwxHXlZ+f2Zln6YmurQZGu4revDhS/xrqaAhjBKx7N9
6olZVsBKAivjVaELxi0dyrvlGinb4kJQ2ERfBg/mVehh5KMH3kiDnGh6KMgPmq7t1ELlbFrHfxZm
L3LSNklfJSY0FDBuRF79e/3eevSKbbct9+ShOsaQOHhcw2otW8WMHdgVMWznzKfgYjFWMVDu5Tvo
rf5jQDln50UWBrnYnfUwjdrLb2sZw0JijuwHpDA4EMAsX1WRG1dZ0FzVy/dyvxklmxF8YqEEhUYe
sSd3b/+57RuWjsg0joklwjmgeHd5WWui5x6tkZWXILiwDm5HA38torq2MXlt3FTQfrlQg5m9vJ3F
BtozRL918ja4Pyv1k2IzP7sO2AA0HhVr4BCuaDC7rs8tFI61ox6rbdp0YVOXgU+2t60svAoXVmYX
ymndYTRFC03f3D5UFoRRiNmD9L0cNoMvyea2teuLdbGmebJfScYMjPVBdDs75DGibL5Wk17ANV+a
mDkhojdgk8dQOoITZ1fsx02340cX9XZHIkTRXhE4PKR36R3f+hH9ZUf488unufrR0YA+uj8Vj4FX
mT9PDFUB2+qQujDdCQsSceiw397IpQOISbdptgZOBNCOy0MumhIkhwkSsdYV4s4j8cGs/SToGrDt
3ra0cH9xyjEZacMeZqTmdejBYbw3W04RqaCnBcYEzJt+tc79KzhnN9mu+P2/2APoZtokYAjmrwhE
15GvGMDKTiMp5TMRAd1wKMuAffMPCbRoLbCcXO08T5koVoCLnJB484/VoIymG2DwPbrgM7h3rFYD
zENVe1AZtAcWU2i+iAzy7wCKr0HBlq4D+Ksh0Qr9Qris2eUbIPPS9UNtn3iFSbDkkXgrQfNyigDC
DswKY3ocBeLLc8LjYRw7KDqc5aE89Wf7TgXDHWgn9A6yOSqcUP4FSl+nfg16uPDWIAT8YHlyPB8q
RWPidLTIYLn9TQ7ewb9Po/zYliDc66I6aM4VFBt3axdvYXJlCjxxMVB/nqBiM8dcEdKWIiESmW75
OmZB/A8dv29cBOkvMPIGxcl97V/al+zF/3r72M4vJGZ+AEvDGCpmyzFSMb+QoIPWUniD7timw4B6
L73XueltpGuuzmNPGevHAzs3NYsd/E6kElC/7khzzndOro5pwY9+BTJedxz/xqBDehobT0R17Q4h
87Tik178//4AZBIe8IQTUvLy00ppeJgJH7vj4LF/Xi9+S2KteZ3lRaKQhZs5EY/NPiSvqyIdOOmO
fkNFYGrgWpJg5wCYyKyhHeli/LRMNP/kF8LatXZbv8WuXAuY5mnG+0LR/cMUFCgQrvq2TZqRTLfr
7gg6ELWRcdlBdDtON11FaDCClT9Eh3UtxJ2/yHOjs8/bQpwVk7dNd1Sxre1RbCtR+xRjJAqol+D3
rLJizr0QYOcTHzzUvkECggx6ttW50Wu9IWMc3cgZN0YITFBIN6AOR2mcYjo1VC/Jtm1XXrC5251b
nX7VB//QpEM5dFzrjoX9u2BaVKhvSBlCpX0ziiKg7lpD7uqCAsuPB3mauEdYj9hwZk+jYH1MevTe
KC8fZNn0u6rxQTAurOz3J32BSVAjRXEEVwMtuTmqEynFwDo9a45jastNouvVjmmgyx5Szbm7berq
dcY2YigH6FF020yU+GbhDh9KCGcmGvBGD2prTpSAmD0kX9yd2Bq/4nAtmr86nBMOF2ANUHVhuIS8
Y74+fDVNpIXAQI04eklm9aFoMWMWaKzm3xOXuWVg+D1Zq5MunE8U7qbKNjCyGGGenU9BNdtvYlId
tVztYzqcjczf3t7G9wrohU+FAWDKEWsD4HTNcNhpdaFqVVXHYRvvUgpCSZTSIj/g9+KIETl0ivqN
fCi38o49ZH87PCpAHfOIbvUvcejv17AbC5cDbf/3oAQeFm/35WHty1g2acyro51JT99qWmmToLCh
HxOxymiemrwufpokwdRGk1Xs7fZuXG84OA4AsXjPbCDONLPuURcgQVGw42B2hy6zt1bufr9t4goc
iHM74SkhownSFzwjs3NbOTR29cEqseH8uYIiE9l7IPdoQ4hBfpqI990YVoQgz4aLm3P3eVrsC1RR
0Zs1hZCgbZBJesI0vvWLJ75aI7RZuCOYA8YdASYeb8D8+oPDONNczOIds2Y8DRk4N1Sq34m6eON+
zKLbG3n9rTAMhRl7XH8QkV9V9epBE2WadRJLC8EQtI3TZuVuLFrAWQBkDxXLK/xU7BlNbksItrmc
3TtJFdVjvr+9iOsdw0gO4OnT9Xsfx7s87sg6SqfiSp5U7X4fwJIWaqR5cibZJ9OreHjb2jvi6/Ky
T0EaqhITJR/Ieqbb98GJyarovJZr+ZEV+m+9Rz7oehtUl++hRfZbDkgU8fI2QVYDRFDWmIslNlDM
VDtlaWbtmKgf4aruof1gBC53z2rIoWorhx2x25Ppieaf19jkrPcDoGaF/SrlaOxuL+EqrsfPxhJQ
CkexcKF8LKjrtHWPJVTf6bMV9o+xFZjfqnsrSN90qE6/1WHGA/a3WylKXIX1c8PTafmwd3YGDdNE
h2G3CJqNdZC7NKpJIH+YPx3oFVLQvtLIXMsmrh9vLBceCXio6UrNkYIl5FPzrHWQQBgA4ddGROQX
Ny4+fZcwLoU3DcwEYNm9ukspCKiyjsagbOqdb5bf7psyf7r94ZYWgkcMzQXMFoGgb+b2VBsTFgta
HAfnJU//FiDX0ldnMa5vrIGuEMoOKMBPFBKz4gDrC9PNHS8/0jiLJO8OGERa2arrGwsTE98kSAjA
3jWHhg5GLsig3PxocDZu8RBpm8YrQNZUcXvj5Rhvvb1vUyY8v7IWIP54CiHYhfbP5bFrGS3dDMCJ
Y6l6tefK8MJemADKW2dKxy7QVcKCIscEo291nxUlmc78R+OzAMS1GlrK1MyPQvegdusVB5pJHgyM
yg2J8xUc8dLXQ0gH8NQ0l39FvuCZnRsPYA49ehr9ytvegqaP/lkh62lJOOEY6AanP5LWWQrn8q4d
h07Pj44qAE4TlhlCG2pc+WpLS7Gn8qiLZuHUo7z8agOpmG6KJj+CgSMN9NrsAw1SRbePxtKV+mBk
DuprdUnrFhwOR9feNLEbtd1bb9orDvd6JdM7gcM3SVUiTpztF5T7XMJFiiulBjwNiCXHXQGF9ufb
a7lKODGJ/tHMdO0+eFejTIksNYaTJpLQo/FmoL+kC+AVY3dZsjZ5smANz+1UeUKhHN2ImTNKSTlK
5if8aBv1RvogeBrHvdEW+9Q2Hlg2Hm4v7tpngM0GXnzieoCTnUdhHbpDZosM4th2VD3YPtCABbV+
UErjsOwNb+WTXaE90b4Bp82UGXkYPsFBv9xMH3PpNuWEHYURl4+pN7aYtPSsrWv1Iih9g20Ufm7U
VEa8E9xUm4pBQEsBtHX32YVfxtOzfWZjUbQcnAbH0nxquLlRrQy5AU2+Zm10/fqYYswTLXk0sIHO
ueLTSNwyplnL2DG2xz+EO+Mhddhn5RmNaf4W6dh0qfGMWTN32KQWtFpTlhzT0v7qNUQFRub+/fSW
XdiYFvrhInhjVmW+DhvC0AHOTUtg80vjZ42ecDAAzb/iQ65vAuaT8JZhHhfIgivVOgViVcBQsG9J
+Vq79Qagzo0X/4stGpTWWj57xf86bSC+zSR1gicUw1GXi6O61Zd4pdhR6gXZJr4dQzKgozz0Bsib
uXUPQLKL1M5CByjAoYws+3/5hnhfgNRFuQldpplnrjQj7fWMsyNJrDtmktCM117Na788NeFQc4FW
HOa23ysXHz6hb/TSJqgQHnXeVYfU1JNN3kFcDYF0uTLTtmwK+TKm0EGnO4e+GZ1bt+hcsKPZ2kFj
lxtbPccO+2QDHZ8NC/rPinH52Vxm+nGcwEqqaUXQxe4hq8fPtp7fjaDaCDIpRIjo018aoZZordg1
GUqOemjpKZyyLrSV4764X+gp4k2GJ75q6YzKKVvfU+zYmHgzZb/z7XHb5Z/PHLFhePhBboFyPIry
l2uxfMgyGo3Djj61knMDUr+oNcZ65bMs3N0LK7M3c4gVb/ICnwWCVSdmEAhwaOlOd4ptjiCK+GXx
+YcF68JcDSZlUekDfPRyXbX0Ekl6gx3zGt1sYodNQvZG0sBlnEcxPg3dnRr1QBovg78WCC+u9oPt
me8gTawm6np2HI0iqAu+N9SjLQDqd9zAoms4hemJvAy7L1c6+4I1M+JW2lipJbrfNdVU6LgF5g/d
P5Llv43aFJFHBie67fynNVxbhRiUhwkfABZn76XuF9kA5Wzs7zA8Zln2lJM1PZWlGzBRaSI0wH8A
sl1+Qs2SvWZjMuyYUPdFd6sn3StfU69cCXmWVvLRzGz/crwlTsI7vPyCNX9yYfM7bjvF2kj3mpnZ
FaiUadQlaIePqGy9maX5nCf94+e/yTvFNgGIFAHj7Jto1thJ0+/ZESHVsB3snxYwS9vbNq4DxIlb
FY1Y0C5g6HBORuigJs9MYATA6fO3roEQSL7Qwt5nxpqTXfz679VNCNx54FW5/Poc/LB9OgoYAkMX
jcewM1VUkLUXcPGzTPR54CSHIX+2Zyne/1HYeOdRq/kZF9ab18vPV0awZx9szB4lCI0qJjUsxZFa
4Btiqxl9FGf1j9ufZnHH/isJ27N4QTNlHGtahpKw1e5l739XQKJUFV17mRa27CKAndzfh6Chr3Ip
EiemR4tUf53S39hG+/X2UhY86Hv45SPVgtrr/OOXaLDlAJzjTmJwRljpDwOrSWt0MfouqD+rk4DX
FXxDeGQNvITX+tx6kSZp0yAJAf9kKCsDFIN9JCgJQJl1e10Ln2hiNkJSjzbeVOq+3Lq4FhpouuHS
Gj5EPut2xGRRw/jK67doBqUljBchpcIlujSjlOGqRIevyVQbQqE3rDUIH+MO3V7N0lfCTCAcgQuy
qqta3DBKMnQu3gABHXvm1aEHne+YvjVmHID+ciUgWjp2eGiAS0XDGVX72d41IxhYGw+LSoW3j4Wx
A9nrShK4ULLFSUBXAIBVqAZcqRSVTWujdoq3FIwelRGUTkDLjX8vdk40bn3j4P7DnIMd8qgI10aR
Fpc34SIIIC4TiufymzmairtWwBEhptmxsfyXKHNtXGPJBmqzNhjMwCyCDP/ShrBz4E4ZPISm/tXO
Tx8zh58/ESCZAhkPlJ4gLDXzdKmTOIz1yXQiuo1XavcyNrMtz1gaatT7lrG6W4ksl4469N9tsDXh
Eb8qcjJPahrPfXqU2qkdeOCoe7/7dntVi9uGGWqkJ+DWx1m/3DaNkL5v/DE5sVKowCnFq1/3K1d2
4V1FVjuV4KbDB5DKpQ3C09HRKHYOE4tvaBZjLNJrvqKklYQdRn1X7tLSzUXNDw8resTTSb+0lklb
uF5h02NVOTY0XeO3tmuPvaNhxl+N371hLZabLucsXHyvlKIijWzmCqWhU3+ovB5vhqisX5DyDn0o
Yvt0OGaJs7Fb43l0MOc7ypXzuJTGX9idbWtR5aOQPUXUVe/JaL+Nfr9t9OKV+DxCbzZME1DYtc42
yVa7p9MeXi4Z8REqkXD46IkAJXO5x76eurXXe/6DI9ygYM1d4fph25d3mTACj9Qb069CcCsEeHz+
3T6w1ykBoIAA/YBHzwOEee5LtBxyZMKqymOuu197ycmhQ3kiMBtwnaox0AWrA4t7a+7z+gzDN8O7
gMH5XW9ouqsfAoNYFyCza+PiWDV66Hh1kICbxCmckLmvtxd4fesxRgcGuAnei47q/PxWGhLKwiX5
MY6p/tVO3QFtaatOv6nRrdfCt4VloTyCcBrXEvmOP7v+vqicZhzL/AhYW3eXVF69rVmZ7guknoG0
Wfzls4uDaA3egMkPQNN3TribNUbZIcBC3jMYLyCz1gLIVmMGytDFyvW4dmyXliY38eGDdRqKagNY
wY5m8cPPQXfRrBXtrj/UpYXZ/WNGWphMoMCEOrmlXirXDVGd3/wPGwYoLwBDQFBePZ1qcEa7qRGH
DH2XbAEtf2BF8ugOhH7aSUMGB8IZGAVCsAjo5OV+eenYu4IBdBF3voNIPivQex5/tp6dhKRfIwy4
ctKTcAzSX8isICrAyi6tYXKiNYqm8h4SMFz98aqOf8uRFL3mdVulYZU4/tfCT9ZUsq/OxMRGCbJL
APowgwLc8qXVmtu6KNGjecjGpsfwgdQAzrfqgqyk3VcnA3Z8FM8QN0JXCO2nSzuCN4zWNuwgOtg1
tRZ4VbtlzrhCcuaZl34Y+pbI7KYKBaTmoYkHIptLQ3mNtr/CrYaEoGa4od2y9GsxKVTdA+lgHxrh
ELqhLeO/MQ5ZoEVPbfUGRBext4qlvAyzAocLP3Ng7sGNW2WTEPU+KiKB9qazBeCHQiRi1GvJ/vo9
N8mrznzZPTijieCHDL0PPvY+TcUGjJtVFWpWiceuaMBsG6ghq+m29hq33oG3zisjNKRLsTPQ9imC
opFmG9VoNNVRXHuOCO3G5OpHVhUghqsENdwHBsWIEhwgdZnsuLAYyJpUBoBNqCMFhB6qXsg6jGOV
pIFyfKofNWAMxSOXUFamXqunIBkDj3wA5k6ET+AT4foOyRfTn4ecMmtvFH7XPnUZrUSELqVvQIHZ
NiEBPuilFdDebr6Vvdc9ce6rP1VS0Z9Nn7JX4QmWB1UXkzFIrMzqQrsE6C6qdGjSBb3lxGnkipz4
AU3wSod64QOhMcpBh8SASobvipcZKvvAH557QwnUjLMOLevBGepA+UX1KycMNTXuJs4jASD9pUgy
503GVXWqKmlga7tEPAseJ3XQ6mP9pKWSW19KpYbk7OnDmL90RaZDR6EpmwdRY7DXRnED/3bb3xOz
oXlo5qZ3z9FHOQ09s4+G5H67Q8TA8sccl9P5mltdnkZNU2j9fUt4LINiIEZ3B/3mzHtI80Yju0K0
Qj5lupm5B+GZ3w3N1wLH43G1BzZ2pGfKY6cMEtKmSdRooL4NvNZuxHb6rvWZg7OM79vCab9k1WCb
kaQ8qw6mzf1fMV7+ale7DViRylqwKG3r+lx3owl6bN9svvtlV6owQaPvu0gJKEzNIkUW6MixeCak
lH9yb0ihn1cNigZFDJhbaNfK+DIIZ+pqOCY0BcoG0rCHEdSKZVDrvE7BragBai9clz12EtDGndkP
hth7zG7YxlFV3D+PjZVJQKpsSb/6pGjHrTX0rfuddahQREwh+HwkBNTyUZmMJvvlDDL/x4xWYA53
GJyebExaW0OQuRJEPgkoBP8WRW9/6QY7P9sch/mrPkiL7kg/9t5r6xa4jkgbSygAG6CrSR8k5m6b
J3dABzPCUA77jkE1aUR9Sm2xzbSq9+5ZVaHaLZKu1SIN+kRi33aemYHoN66S7SjB4BPo3Cv5PUhp
XJRUgPUp7MAltHIPldtyJ7AT8GKgKtUhpNNcSsDAD4Z26NoZubR/loWTJlvCSkNuFElrY9MxoIYP
BBf0C9M4K782GjrjkZdo3WnILeBy2qyJyrLK8zDW6vZ72nvlv3jUslNDR0hFGnzoi0AAbcmDNOG6
ihSLDdDnoa4Q7zM7HtjfwkaaXAeFxpzuDw4KfeMWxzUsc9caQrfyMMROk47597Uoodzqqz4y9LEA
4VrfUFYE3OsabIapah7iD6pCaFmkL7Y0RMxCUtV6sbVYX5phPxTQU6q61DU22Vj25k6vUmtrt1ZH
gkwb7DRAdQIlacuQv3jq2X/yloGec/Atsffzzr2L/R5dXdYJOoTSNZB0a4lwyhAc2CJgeWU/Ty0Y
EdlAI8Jv5H6PBgUc+hvglsB2VSBkxZwQ15QRDBqtSECIS594ZkOvy2qU0B6lz/0BXwRTiKyqO/cx
xmtUUNBnj4MGhbnR+gkULW82dmUm4JDy9XyQOPecctyKGKBWcMsiBSzV/RC3Nflp5oprP7nvl+b3
KiOFvAPUwDP2Y63H1a7wHNUPIRlRwDJCNxXmvhSEvybosvyVxqRqH5Z502dxtSUFhn0x1+/F/mtX
a9Ci8xXdMXOUB91KX4w+zQ5+bpA7IkcQhME7poGwDHrO04z/GjK+MeNRbDFtYN8X6KwQ2QqQZccZ
YSD+ANlqjVLgg3LBxlwk/FfZqe0Qi2xbx8IPMj8jPMgNtBixjewx45yBoGbYyNpQUZtm916r/pFO
5UGfDfRMqLfXKz2OUjRGAxyYPOCG04dg4S12wD9WUaWUF2SJOLuiSTeVObKoE+qf15WQ0TTT4nmk
Yp9b9D6taRcql/XPdYWOjDTJNhfdDpOe2WOqBhkp3fw1MqiEcXBbmW1VbFxRR0XtyK3P+yJ08NAH
kpQUH7aN1Q+99na2Ue45GQZIEqQiC5IMr19qqG9DlZsP03xj1LWFvsstE/+P5LoV5o2onmg6PqF+
RcM2q4s/EvikUxYb36kg3RfW+tsMVdU7iIGmI/MB7Vf0JIBmOKcNNQBnaYfC3yVGl6kDJoUov0c1
rpAPdVPqGPnyRjvf5D16q5shNkZ+l4N1dzz0ZdmENqkddwv4Yqkdcpva4wENOqLtIEdo2qFNY8f5
2gLWJF/hTPThUSVeYkfOkCNGCocSkq9/cH1N+59mxHi2jNSOf3Yx/Ms/s2wKK6qdXCKYwWTEgRa9
YR09SjISjHE7tm3gIDdlLGzrpMKDA800L/lnDNx295nSkv6viovRO3cTPeRhcOhw5xe1ZZ9dUMp8
kY1h5TtYpeMdNZtE3bUFnjocY6WXd7Uw2vZf0kg+jmGPOGL0o1r3ezmGbLTiH/6Avvu/pM/zbjM0
3DM3tTm06v+Qdl69kSPJFv5FBOjNK8lyMlUtqf0L0Zbee/76+7EX2FGxeEX07MMaYAaKymRmZJhz
TrS8141VHyJwSiMNK3FQcYFhLr/r1Qzxnzgpf3Xg2CbGyEcmSuaT39ozPuVTPIbxl7HJuuEhKlNP
QzC1GVtXTEvZss2BFRKxqMRxeRv2T57Jv+LEQaEdxMwj2BjMtv9limX93uwEZT+GtCf3hpQ0qJKa
koAjEOg7OaXhD6ewNPry2NVNm5/k3JyiE0l05/MvlkoNp90rW9vKxfRralkNfjGevPdtPQbeSW8N
+MOCpZ4NNNG5cEoWa4c4jqv6YmoZ2LGq9cKLMOTKRZY8IkMlSPTuGKY9oLlBVNMdOaFWOnKmZNlO
rWFjlBYyaXu0GISDpg5JugtVOTzkFqNbSxRoEFDyeYUdT5yYb6QoxTPdj+GTFORWYdd+lod2XyZf
Aet395ATYvyvOloVk5V92L9DErZccD8wEXYpEc6E4EKs6ojxYHzTB6v90kl8DSf1Bf3R0sPhIROT
8JNP7bFguF6hfaQ/6H2Wpjr66qdR8d1XcutFk7tg3+DyUztJY+Mn6iot/YMqVsKdXI0WCOxYfqnD
SrwPGr98aIUU9XAvi+pj1XX6t7xSrQdDDY2GocyhBkSnjig2F6nEfDbNE3555Bu8jFYR/GiY3ls7
vUysqk/59EkdsuSDobe/xFmUgAzHDGzcecIT1ej6SyIEdegq+YB8jZFk/lls0vwpDy3rg5cJfrzv
xrH6aUmJ+CJ4HWikMTA1tydofB+oUviS+FZ6URsx6+zW0JKHqBnG7/4QdKIdVnTUHT+pAIxppodf
phcxMcC6Z3CxI4ptu1OVXGRIvDZ4J35ACZeH5CuzO8Ecc9tMoiB/SChB7iXyn4sph9qvyCRsdJLB
Kx48ZAN+F74Rc64qQz5aYhN/kIRaeS9nhgI/IUmynWDUKAinYmJE7Jc6jM9+3I7BseePZ78VMZfE
Y4iTrmzkj8gHzKRt2KABst6uLqfhe5NIwo8mCNN3QTSA7ZysuvucpJI+2GmQ10+JbpSfUmEQLmWe
SB/awdJjm+KN9wtKexa7cqfEkZugLNu4/lRoiZMWVIs0e1Ij/s2ya6PB0dOCsKK1Wu+Ll7a+6Ixi
F/xqmLhc2Z1RoALVdciRuYjct7+o1M6Yo4rUxwlERRnJcNKenyOrgWSrRm8+hXMgG0aBW0SDemJO
jX/szODdlI8sdKCVRQTQac2013qmO31NpMwL7ikS1sl7r08rpFno14RAIryQWU8UvgiCrRHpdAYi
kV3QLuCrWeSBT1KpmUPoplbdik4bNFPhRmLXPySkMbWt+WpxVvWweogqUQ/wv751H2sRep9N6JWF
08nRUVHb4KRH3X0VCnDn9Laofkx+lPiOEJkSgakkGJ5bpnHWukxyYCiGHPUE/E1aCY6mRanqcP8Y
xtjAWplcY5DwIxmvv+xYql+rTtCUw0kJVR2VQwGvbhtdPzynzOgLSLqG6BJbmfmpiDrOSNvl5Yup
JURkUiRnj7Lcp2fOBJ2RftSjH2UQRs8geokesiJL75Set94NjXiQ7sgl9fejUBjTUa0M8WcShPDi
47GM7othDEt7LBXC2EkoIpg5Sih9gxMqfm36GiC0GVPaszWvC+n5psXUukgW5l9UI7XgMteKkFaM
BGGkjcNkyNhDKbGThDmkNDLx6KXURG0vFzplp7b9wNx4iJjRTgY2+qU3SJoqsZrxaaPGu5TpWdPv
E10qm11lJkbiZkIb5nvJSiv90E8qKrTEDIL/aa5gNE95Kg7GQY3bENy+EFYaQiNVNdpVF02pExtN
+jUOEvl3wwzbeyuErXRCzEF673NCf3nTODwJbSpQ+A5K3zuZaSYSxagowwGKDecXyk/gNAsRY6/8
MhoamxKJou7kUTUZv+JnxbGLyoxnr5Tux8oYXSbTAujWzEkw7luys+KxnTTJPytTxHM1pZOm/igZ
tD3uBC/X0iP5oXdphJpnNBaS8qtoNWVD/pehFtZGDFKpAh2nLSfNYOuS3/5OGnK4c9HrWv4Q1lrX
XEJe6eZZoWAhEyp31g8SW7S42lAsPtaRYFCpYLi9m3AbdlRcrEPWtgPxj88Nc9tcNZGL01Lz01Ab
9X1hFlZmF9lklk6WhuitCUrbnDoEMCxXLEO/h1xpBqQORKt2q4mR7ooxStEOGfb4AESkjh0hDtXI
ToXMe2nCjkhuCgkrbGHw9G+8XMKJhzp0kmjMf7XyGCW2EbZ3hSeHqV2PStcfKTBT6aKu4xc217em
ZxqUMdlnVaVbMjWLFuMMT54VRQCPAVFGUnXZFmDqTpBosNkv41PKZJ3+UD52BoA4ZA7nUVPDgRHv
92Aai2yjW3tdcMMwTJQZmo+8DE3OG5r5qJuCkCplgBovEq5lfRTaYi+I8l/NMvljxpjhraipzuCg
JaCCNF1tp1AVLmlQ2xGIJ2iyG2XYlZVQzKOvAykNcs1S/0liGqycp4V30evnRP4RhJLbBc3/aGRR
udbyzKopNgfvpCjSbUGa7gI9Dd086rdq5NcV1z879mo5N0NnxdCUJj1iGrkJSMhO2oCC/6BtNBW2
jCyaGFNdIx1M9nHJ0/4Ir+CrHmRbVII/YMF/Wl63K1mUWomnS6Ek9noXf5yn5hj3PaNXv0TfrUft
TnalX0zL0N5taWZdr4xZNrx0dIGQEqAyP1P6ruu7ZZvrgldETDXJpydGU97r5t/ykpcm5gP5qk8S
IgJWGHEon0M6aFKpO1P1wJu3e7uNsbIQ8J5z54yuIbzLxSfyC4mcJhgalCbK3hUh9bmCEGzRaK8v
z5/turKy+EbEQSZpjDaeZa/dxTASxamkVvz3gxDQcafrCSXfAMG3lDMMRCZnVV1fX3rjc188DcFG
+2Bls67+/rK7Wk110c4D7+MutbUEdDYp3BYKfM2IAUsL7CFINzqp199d8BAmHKmZn/X6oWggEzdb
cygXV+bP51BphzNlTYRtC5742oQUSXxoaqsX7ZKfVUc5BnvTbez4pN3Nwh+0/Q7C/q/PGU0yxIpo
YKnGjaKJnOliJVL8OU/KsC+nZJerm6/cyilTKSszcwr9Vnrfi2V56kTOn/rdmerDN+Fi3vXn2pkQ
9/EC23tJnqtn8RhstHpWhEVo0r4yunDZ6jRkcicM1J/o7rdJc9TmKLpubCl/kFp0VVqV6u1Dnfb2
gEicTn+hHfK9n9au2HhOm2SfBn/j1V2R255/FEoD6I5I+g0rKakNMTJ9PbtolN8v3iMCtmetY574
cM/00Yv50nwcvjGwMGWm5daOrH4F2qKQdqEx3khg0TEcezVUunOv6b3lxHqjfUNQMZdcFLeCamOp
K7eFO4+AmDYfKiRur4+yVg/dlICMOesZvY2gOErF1oW84QvhiUGQ0BGdUetwNBc2ajOIdNj26Z9Z
2PExucQO3/SQHLPDllr5/Kf+ecz+3EzgPjrznpjDzmoWHobhnKZFD0meJ2tYA8DADPlhL3Ha+P3b
93EREs6WcJMScHX6Nah1Lt2MVQuoYcRyfSbHgxwnO7O2h9odSV299yXjDrPnaXCG1vVNe4skevvR
sM3ZYH1/aPcLSFgDwrYuJaU+68Arzf4u29KK2jKweNWySG0KqgjjJUWyrCg/5sXnt7fv9pBfr2Dx
oOn0RcxOLNpLqb8X234ngPOf+uPbRrZWMf/zVxFAIbd1CBdzvPTZL6X/OeUvb//9lYM9r4I4cPbK
M6by2oBAGzoTc6M+02aNRuWuQK1VF5kIS6VFVYRd5uM6SEdVRLBNvXj6N+bn6XZcKw78kjtZtrFZ
TxAIEAA0bP++PZgnUlN3PFWHzemitxeLpb6ytbjDYUaRvha0mqnWnQuFajgVL9RZZ5HD7Jtnm3v9
U/EBgvppY43zQbi+0Nd2F1tsFVpJnF21F+VFvvOPxn3+wXxHETB4Lr/M72z35W2Dq2cGaDHZkDpj
7RYHk3LAkHvFaJ49EOXecJ7SLfnBG2WZP57jlYnFscz8NmynUa3PBhlwM70EEuVjXXGo/rpBG9py
Z+2od9lSVjpKAjTAMvaTZG6gmv84qNud/WelizjJakEZDIonXoa4LjWXSSxSavfeKA6O2lpSvBcC
JRidXEa4bRe1dNEcyzP89J1XJ6N0kqxc0neVNILBsMQ+1I9Jx3h5T+zT7BTKwhC5jd8z3XHsRiof
OTCfj61Oa+uu06dG/KDUwPgdTfYrqmltr3s7K5O9LSG4VT/zaq8Xx1a06jgYPDzlFH1Vi28FAsDN
Fv12y8biiMZpn7YMm2svre8/lHVCH7+NFDuIEDz/68NJjkH5Fagxz9tSdK7Ps5g5ZQPKGNWx92Le
nS05/ZW1XFlY7Bffuh1Kg/1q56KpbzoJfYemyTYWsmVmsWXhSOewz3g8+yZ0BvE5K2PbSj7+b7u1
iCx1q7XULNaHyyh0n4tieBDV7C+BzFxlShk6dKo5Kr9RizTRPydqZrtK711JATTIjrXwtwDwpZHF
Osg8Pb8V9OYiKM99dUZTZeNrzLu98ARXq1gETVVThkGdWs0FTZaD2Y77TKh+FuP0Uy+ZId3J+7e/
y0r6hOolD+Y8cJbsf0nFbNDvEyxPGy71TvxNVRNueEPQpDHbBTV36uz74Vd42Qqa1s7cTGQFRc//
EI9eP9aNnOtqRB3gwkMdjMmxilqnLPWNvVy1QuQpG0BBGdWzcO50FsUyKTuG9upGdyj7KX3IEUna
y3mtb72N8sp3U1WYXdBf5oxt/uev4ptepY+ke7VxKXfmQXEjoAmOCufB3BeP6nl8fvuzrbyMjMv6
x9riZRyCNFMYkKcwHozGjwTmQo7cf2FiniUAM4XvtBRxKcVe1zsjr88eBOvnIhD04S7sfGM4/K0d
CAFIGcOEJHyjyXS9ceJYR8wQjMpzkbZHits7lBI+/QsT+AVGp4LnRvbm2oQGObGWKlRUmojepi+D
nwirjQNw+0VA/f0Rf4ZgAwVlsYyqipIgUJjRqtNNVlvjLkj8jYrNjZzY7HyAX/73kyzOWDIglWx2
k3aJTsX7Yt8d6YC6xp3/h06zpc62aW2xorhqmn4asTbP9uIROgg79J4cz5aP2eOWpuma2+M4Q+mC
OwT5cuH28jAU63L0tEsFrKSns96hiBVEjUNu5XRbnMU1x0CDE16cpMNcXCJaq9GQ+1I3mgtRFQiP
46h5dlVvPaxra3ptZeF+tHjoa+5wdaZ/aNmtEn73Q/E3crifmYL8QjV5K7lfNQi7CbFd8Lo8gdfn
nNALpGsRcj6Er+HwDVSErRWVqxefNW/DAc2xx/KZglf/X1OLoyjk0lS1Ke8544+TeyYxw/ktBuXJ
C+Tx1JRj+ePtK7z6xeYJerNuBTn+vPRX7tXjvTDqyGzOad3ED1Y56gBh9eBrAQvUedvU7U1G1fqV
qcUTHwdqW4JCJqGXatWdDKU7oDdibDy8qxuIrgjIOHh/MO+uFxR5edTETUYpS01dyBg7ZdRp5Juf
dOXb2+tZ3bpXlhbryWTq1YKHJbWKgbZ9tGinjr/etvFnJMHNeaDIYpnMkyRTWyxnkkUakRLOot7p
uyK3h3fZaXrfHhJXeG7el5RjdLffK065V+5kGxTMPjh2O23Hf/BevrsVYKyVA0y6dCo9DdYu3YhL
RjnLZmoXvjJ9DmddZmf2lulP9biVj8++6WbtDIIgxKCkdjMRogN+AaDFHy8A69LnzEh6JqqUxrGn
/3rSDAB6wGN+VfnA0NVMlj+8vfWrxxX9kXlKiDQ3Da8PklVLnlT5ZX1OjRIUWxA9NbH88W0bK4Nc
/ii9/9fI4gy1SScnFR0J5NEZwiNOjpbZUWAjYfg1D9whddPCrg7JhyKy37a8trdoy86ythDM9eW7
oJRq02WlqF0GtZYDcLup9aT7afMx0abcAdGgP1te1nz2w8EK6SwlerB7+xesrB0KBE8SenYQ9m+k
yhpPriVi2OLc7asTQLbARWGfhUuO7/iSbbnWw5Yk861zuDa5eDkEJBiB4EfeuYiKr57VfxuRZMuT
7lM5Khvebq0CQpMZhRxESinViotHIxY0QEEG7q5nAp2Lum3ggP0xvzQJMtA7KAh811/qv8ltsacj
68imws+5PrXqkFaT1E/V2Qo7y84Z45ak0Y8q17cO0Hz8l5cTUgXlI7RD0elZXA9dE2B9ZH51rge0
HKGCKeMISps+tPizj96/fVbma3BjjP4zeqiY5KW6XpUVxX1UAFC+KOqPFMzLGNtNeW7QAAP2ZQNp
3Ph4t+cEHbV5ai4lcHR7lhq21gjWQunz6qxXpgswf3o3FLTBhiY99VLy8vbi1t4R6Il0Q1BSZJbc
/M9fPcGhHinmkLXkHECYzejej2hIJdnxbStr7mweVTenAygYLGOYbJCEflanu4hl46Jt4AZmsWFi
ddegVkMIg9xvLUezT0OMkM7gqZe6pmQvCyPVvuTrmIMhlYXgb7Vr56AdAeD/WlOuty0TU10N1VG+
mEksPYiREfyoYBbt/8W2GUjckeIAVFn2WvpBi8OwHKuzqrRt5jC4JZ0OjIuLrdPbhm5PwbVrWpyC
rIZxZjIA/lJUn4fpwRzfacOGiZW3e7YBg3OeaG7d9lel0JJDX/POfYCEgKVRkAhA7yPGfS9O0bMZ
Njspk+71Sd91QvIE6eDj24tcPSHAIcjmUWRlnuX1N9PUIjP91CrPnlkoO6UV3sElP0CaEveKn2+O
4b4m2P1pX5lILc2cSFp/N9R1rWkiQG26dw4CY59Ig6tQS1SFr0BcXaSB7WCU7rOGfuvfTxnnRZ1d
B2IGjAhdemFw4KVollJ5Hgfo1JrRKM9VF3RPkSA2797e0jU//NrUYktFCOxx3BjlGfCbuIu92oW8
Dvkg0BhdrLTvESP+KxzVf3Z17gsq9CB5ZZZjmptSatKo08pzkuspbI7omMnTVsd8fqeWHt/CWUmo
EYpIBi0CI4UJFBLK2945sVJglrmL3KjtTZ/hmV7UbJ9p72FIGJn0TreqQ+ZteLLby8j3o+6gcmjw
zEuVl3pMfb+FVHSGL+m9G9NBt42yAZ4k+1vq1Wt++bWpRUiixkIFyEotz7pHFA0OuSo2XNjqYgBw
zHGWSRFlYUFR/Ckfsqw8K2EeHY06L3d+LCV3KEdsidxtmVo4sRxuallaU3FWhFY7jGNkulmjaqfK
hAn29rlf2TdkL4Av0AqnOryMP6Rwll0BnXmO5aj6DtnPeJf48lY4teKw5uFZ6BTPhHf0QK8dVhCO
iTepVXk2ogDIN4BpF/Gn7hdYDoZdKLTtNuLytY6VhRDP3PhAjIclXlusNFYyNRU1tX36keGOe5Dp
tTN0+/CXcTYc+lY/8h/5aa5NRb9ikbarXR7L7+klc4yff7/FHBu6v/8Rzl6EeHKjZ0aPIMe5Lo0P
qeIfxgw49ts25nu8uOdcLxSBKJYjCL30lEEZ+ZE+BeU5q7yD18gwc9NY/sQpRY6uHPp8l5TjACFk
avyXt02veE5AbYRCCBnwgZdAsBYexBAHFEhzrpymXUi1Hb3u4VgA7d3Km29vBhkseC0Y3xTmbzCu
OejdUWjC+lJ6zV60gvvGD1Hd2moF3t6KP5KJhEW8d9T/F6cH4cAUBnZenlvB+1YPwSypsUVcv70T
RBEz/gSCpARVcOGa20KSA0+YbfTjwYI9aBd+AF2plb56aFQ5b3+l2427trYI/WvIN1Mc9uV5QLHn
WOKXL11Rqzs/DaXd26ZuD8SVqT98/VeBeFsnkijIpXoZcuNQZzp968SOqo9tUdpdIGzIjq59qlfb
qCzyQ0UgdUH41Dtb/D8ni4hHJP/vff/1khbpIABkCH9NQhPAiz5LVvJbRdkmlv2/fmIwg34T8hPM
prtRDrYo/HpxGHOLxd8CAhQQPeHNbx2F1YP3ysrCH/WmWho5hA0GqSan0E+cLOwdNep3huAd3j4K
t27pekGLMx5USj20EfuWj9+k+KmXoWvEL9qQO0r3YpFzvm1u9eQBvkd3go4QkrrXTr9PwtBrkh4i
Duoqe6XSSxCdEWSeGlbgaCfRIO4FP9A3Vrl6t8j1FASeqLQs56FqfqH0dcXrVpbJudA8CA+dBw8o
/PH28jbsLC+WPFhCmpkTb3VUGB86BcHTIZIiOxiUYaOXs3qreEZ4sea64bLrxdbVk6KXHHhYSdDk
tWDrxVr9Voi44wOpEaBRfP2tWrRPoFAV6qXQq95pDHDjUvZQjM1R9MbPRe5vYmlWzz01FgIRHg55
2QKzSs9PDY80pnekz9B5jPtw1x2z78pTv5cc5SPD8DLHe95qHW2ZXRxKQQ7kirMKtMDSH4beuKvD
+uRPyksZxlsUkJVNNamUAe9i+Amk9PkEvXa9sIxNYSiUS5+aPQLaeruXOrO/qJ0mf0x1Kf85iZW3
4bVWSnQUsV9ZnXfglVWgOKoaWqFy6fbSXnHrp+FePzX25Ixu+GO8FzaAFCtn88rcvAmvzIl0wkR4
Y8XZQmg6lu+ndGuawY2qmEjhBQQbWpE4EaR5FocTNqbPYM9C+1NTLYgd4XzujbvmsCUBtAJppnCL
AjngYarXTFa/XgwiK9QPGkG8cNGKE8zaoyygyeMoKGQcxL1sx27yyzjln1Ro73+d8zJ3AqwtMluI
Ad2U56qmL1LuQ37WxvGrTt/Z7vRCPWpT+F2ikJtEsr4RGqzcBSwSVdHaXJki1qhdJ7dt1V8CqTTc
1oiP5RR90dReuzPqdqNOs+IuWRnAVyoI+LFlahMZntzFDC07R5mwa8MfKZCHenNC8NppROKIxgbn
5RYEaBhDNuW9Kl10vd0ZnXfMo2Djgq0tBI4FqnqU94kKFrFb6KdZiAhidcm6ZNfH5jsrMe+gln57
+3lZXQkchVmReYZhLw59bwphW4qMc9SGl1b4kYdf3v77a86Jpi9zbOexajeNClxfNTIawTuD2gCU
qTdP6Dg81wi+RkqG9kN5eNveynqYc4GuFqKR7NwyJwqziWKmwCVGTyHLdae0tiSM1y2oDCwiYoNE
uLi8mSWO+jha1jmeijtTgGkZqNPnt1excmUICekVUkZnPsgydY4GQsJE9tKz0DNpvRSKu9HsTTuo
zLuihnLwtrU1X05RijSSmhuIlOUhKPzQk5MizZmJLjoMM64Pwb6zeyai+0711Xc3YRxre/ja4CK0
7qcsLg0Pg/WOudeW3byLd4Gru4DhOzpYFW/yVhK5ZXKR3amxYSBnnSrnLglPmV+cNGFTnn7+2dcJ
OZVL/AHxxjzG70bMNs0QlomV8cLwvl14LA/VfbVrXYWJhdubuLYgfBBzF0BWzCHb9SPihcgSzDyU
iw4iThPdov1biUQeRGqw/1hYfCVl8IPAQ+LkXEtPXfPSoTuUHMtgC/iythCqFwzEgctKaX1xoRi5
2MpCI4ZnP//RK2hFqYTWG0f8ZsykyPeA7UVzBdIH+ncLd9o0DMpCMEQECo/QW2dn++AFjnVop8fx
F9JCh/AuPLQ5gxB9pziYO++s8EO+z88/Yg52uE8/vX3pbrOkqx+0HJ5UaGJhCUoanlv0jB5VMzGb
nVgrzLwTMmuAt2QV4s8qbAQd0YaOhvbb5leQVBY4IKJFUJZQmJaj+IImkOQWzYNH/Unaaw+lIzg/
Bkf7HRF8bAU8t+5sTs7m6aVUAmlazyfgVfA2isE49rolPFpt8GD5zDA1JhAB5XPceBuo9ZXO+LWt
RTQ86llq9Ubgn6fLsOesZi4iJJErv1NtcV++Q19mPE5bDd0VD3ptdd6BVyvsmqlTqUr5Z+8RhVTB
TtzhPqbgmOi24qA34W4lGCsx5LXFRUDMDIBaUuOI4fCjPbjyDgL+neokbu40RwlUPq5btqEAwrh/
3jg6s6u8dnPXphcJvopKnibnLNb8MO3Fj8j7AGQpjg1c/hPCGfst1711fBZ3FwEBrVZLXXik0euW
cfzLl+vvQ6h+GmT949trW7mVr0+qtfBFNEEDsHCxf44NYCPaVGSKLdde/qWu2tBJR687GlUCkZ/y
ibHhEbYO0ZJknzSNLmgG+6oe+o/aMXcQansycUiyHez8/dZE4RUSIyVygMgo5AOmvY1kythSm8yX
L+Fv82n8LT2UT/FX61n4Fj9ktnUonrvn5tfv9rhp+Da2xTAaxjCTpFkEdfF0FUWeSWHe8Bbv2enJ
8Y/1IT6Mvhueml19Su7CF8PdSkPWjQK2pR3B3KXlIEOvK2sjH0m6JD+s0QPNdmPUdrahC8e3z9B8
HBfXg/F+rG1WKL3t8RXRWPjliLC4evCPyn18iE/SLrrbQnjdPptgDulDA48BLwBU+drlBA2DAhgW
LF2E5jMjn2wFDZG3F7K2Y+wToE0eCuYbLN5/xN3KApkEotDuPvbfl60E9Wj/to21d2huE2rkOLSa
b+ZLihEifEomimDU2524C5zZmYgv1iHfZ5sk6dUj/9raIgqceqmNfArtfJtxBxIGdUQmSt/njALQ
L1Cr/C/DOX8Z75HKiQ5bCKoVDIElogVPK4PslKbN4txLmT+O6SSJlyRCiFOr3Mny9wzD2MU+I7rM
i1LnjiX0NlpxKElWG+W9FTeKMi85OIBVfsKyLVzRchiNuJPgc31V4Lx3xvsq+SSk5e7tT7pyMFka
XGGmFoPKWQKZozJqqcjK6ZnutGTnSnXWNFCAbxtZ4YhYcIahvOO/QGQsIYYtQrW93uTzl/SPCACh
gvUhPHQOGguuecxfgq/tcasItXKzr2wuHr5utJp6QLXpHKfAjdDG0fZk6fMAk9CzU+ajOlksxk6v
FbDT0fjeWvPazr5e8+IhDILQQuA9C0mbpD0yjwiF1gfBYUR6SpIhI6KHqtOm41y7oq+XfROgZ1k1
5ILVQc/u3MlNd5KN9NZRO0i76sPWxIz1Dwt9jWSAPIpZJ9d+reuZCEmKbZzzXfe57l1pX+wDVJbv
xZ+i79an7C639pa7dTlXbgcVb0njzELUven0W8z8LHoq18zY+poZB6JTO5Iew/HnxrldiTBUaPQG
RQoDQe6l2ybx1fpBneO2HYmIm+zTXfZQnwOnPKQH6TAktpDY+pEH3803HqYVf07+w9OEs2Xw+437
8RAXawQBdQ1P/WGI8AO1YnKEvt6awz7HnosXcIbJUfCD9QY5ZPFwhMWQqb5nSvQd78nJTtL4PCj+
SUaTFVXatzd0ZVEWkkRzKsNbeDP0Qi3jNs1jWWJOiLrrw9COmmKP8tXbVlZu3pWVheeWu1yfem9o
LmLnZsH3LBo27vYfQZvFnlmApakbkASDC53X+SqD8PNMgyJK3iIGzrjrD/6ddJYTu3ZKp7nPjuVj
6iTQhNzuI4HL0asc5WWWEhFc7fT2UleEC+bf8M8vmW/Kq18yGCpUCc33z+OhHO2AXPld4MS+Ez7G
gBLhjyfP2V39Tjxuxfmrm/zK8CKlMXUDpcoewyFSZBrl4q9vr2z1qLz6+wv3PURJiEKILDwKSSug
dUtXJkGObgTR9rah1ST09RYufFjbRCKSyaxkpil1D/KuPnT3yB0fPDs5IobsboHm/h+L3DWmZFKz
MRYfLRcrK0NV0D/rT6hY3uXOTC2oXeFpdCsn2HlOsbHG9Y/1j8HFx2p0ERGIjPMaIDAnqx/l4t+k
Q1SMaUfOMv83bAltAAmLij834qnfSa5kg+/6lNBhKs7JXeZsVbv+tDdvbuAre8s7DreM2eqkX6OT
nGRHcf+TxKt2fEfFmkKCv7Mc5V75XpbIGoTo/Tl6aGc7apWRnRz0+wCGutP8QJR+u2I6G7/5caRp
M6QPHPef3PHVpeyGiQpmTA6sCdo5U+PJjbzke62Fv/JRRGZBy1/CwATAqLcXI6MEUKVbeK7V6/Pq
J8wn4vVP8DLUWSuuj9Q8NcOPqG7tQv03p+qVjYUX7IoxjyZfER7T/L6d4enxz42rufLOg979ZyMX
F0XIVdUISiyYH/SD7Eyn9ilyww9wswcnfQ+RkKqf4HZb4/VW6zUqFX2NHhjDkpY1MFEc22qyiubS
/EhO3sG/Vz+EO5QqHoLftTu63VPx1b+0x6060eo1BX4HEo03n5Hj1x/N8g0zkYqaN781nFpzVT/Z
+GRrWQ3lbg2iNiEFROPFN0MZuvNRcW0u5uPgqk54p586Wzvo++pxKzhcPYKvTC0+XtUQL4LEp5Co
I70bfCutJ8v8vXFC5ujk5qq9MrLwbIzhUD2FEP4SnAZXsItL6lgOaIFddue7WzKBq8fxlbHFm0Tr
T6l8r5POnmoy7gHtKv0BTJ0dTV/eXtba1sEDJ1ni8FlIl1wfBKHzxaBLO+HRj45i9q4Nfur6BlRl
7ayB+1XnsI/4ctl77cxG1AcU7x+9jrFUMOdh0Pz9Igx+PAdahp29jGBl5E21se6Fx8D4HjWVnTRQ
p40N/PTaTjFhEeQmY5puW4i+LnCBmxE/pzG43q+lD6klfffyaaNUvWaHv0SnGvl4WHKLc4YmiNIk
aSYwro0HWlZ+FjQUFTnaOM/zn1keZxOy68zTps6ynEEne4KZ0RvSzvIg9jbT3aO9psQdQmnCDkly
z64zKdvA523ZXBw2CYFxX/LHgdqU5kbRj6x46hl2LY058On922di7dQxSZhJH0ApDBrN1wd7MIQg
y4JSOvtD6ICxs73o33woiiZMCSQwvqHqx2aDOPUo1xehpGOdOWN1glnvvL2MpSNAuw+RNZKMmcZk
kv5eL8MK1FSR1Eo6MySgt/MxPjeZRjKYKo/Ib26NCrzJsv+Y4zyAlDYUgPqLYMePEWWmI5wA34mT
O1HYyY66qx/1U0431qQPJNZu9sRAzI1l3gSqs+G56Ex2T2p4gwq36two0cQSz9GpOgm2Ibrto0nZ
tw9toqnqKX3Jfm0lFn8ANa/vwH+MEkPSmoXUsiRw4ZYCLUl1hOV+6xT+5G/9IXuJXsjxy9ypjnOL
1v8h3wtfUsZJOMI283f5pix/wPzPX8VOXtOGgdqU4lnu9MfRSx7QNQaQa76oSq/tyjHYR02KvAr5
q1UNPxSeILtuhA33ufbVmbuNdgb/TelsyQWk+mkoRVCWyCfQoK7tRnaRjjoiSOZoT2KLrr6t7qvD
sNl+XV5S1g+XiAPO0DPAz8sYIQUwrmsMMqZa54024zMO3/WUYMG4904Gzarqk+FYB+VPszzZhS8V
HVHSpK2DsCy+UC2ciRzWXJuAybeEX6tEYEMGLP9RrxRb9ToeD5QiPXU3qEAs6L1Oer+153PL6Prs
zWVtkZecQ0+pcvHCM501nxK/b89Z+7mMP43h74z/Vpr/I+3LduvWlW2/SID65lXS7GxLjuPYaV6E
NDvqqIZqKEpffwd97znbkxKm4NyHtbCwAqQmyVKxWDVqjGD8mjjBa6Z9ux1INBFcJYMo/YN7FPNq
KDI6Uo1bpwZrc0ezotmxzaBJ9BJU/5UBjJJ216jZN/B7g8YiX767ufvJZko46XrYTtXnuWafRgWZ
qEahxtWpPMyLNNSLZQqg7NGebv/OdcBDJUqw/OL+w/SC3JFXq7ov1IKZ0dQ9UG30ldIIx/o7lNUO
tw2tDx3NERQUQcQKykx8/tffXldoU1lqFMJoTgpeOl7flR3Y94minPWSPhoGPaOd+eW20bXDA1qH
kVR4GqhyDTniuLXZTyRjc5x2DDzqbvW7nPuft22sD/rahhRUqJGNalklWuTkThVMXfrDBdMpsMoB
n8fMR6L2B6rUEIErjDS8bXrj8MBdZKB4pwI8AH6U6z1F5yzRWEWSuGF5yDMOFjgt6E2UpswPZmMY
5AGSC6Ebbyc8X2Sc9dBDxtuhlh2TQT95YLxLwTnlMdf/6IJA9g+Kc0xECQS0/DzLO6/ScuTPMYFq
hdM/NUlzZ5GvNJmOtw3JWZ8YhwK1FUwJhitDrvMpBEJeg1M6McR4vhTUfDCn7GI0446Ztf9hvgSt
JhsVbQ1IY8np1Q74sd6ueLRoCiZSievcebPr7qByV5hZVJrwUaGtBNJ2VGnkWEO9OlGpSnik3oHg
1CeP3Xk+Goc22pMaXm8bDOGZCXsCRypfIHUHRTmrdafILjRgxnBJZ1BY9Lwdv15vGwaVdcH55IgJ
VDlZtnEyHjQypphknyH34/cO2XG0DQuoLOo64Le4CFdFeKhjIO03yzkmS+eXjPk0ffmohwHGjCIR
QMxojOEBef1tLopudRUYd6KJj4Fp1P7Ev6bqnsqsnOIjewAzAxrPePADWS9DFBW1m9QqATiMq1kd
EqVzwKGbfAfr7WPf8qNbVc1O6rh2AUGThQcZvG3DpbnF9Lqgmhl7YEbCS0Kr++Oi72ETt84HL0td
UEDA496qHe8ytRrXqk6VwogREALb+555OwnBOnQi9YATw7twQAgD18dTdBlplrawIo1gOJGMza9u
6BOR8T8rENQ733aGVfNOnJOFipfAPMCeIwUCmoEXDiRFZkSSX7o3/05t7ZAWKGFq1lAE86A6gZ11
X+o0PbsQjAuskap+Cl2b279j6/De/wzprrKSFIZ7A7Ml1p+0/zHrf1VoVt+2sb7or5cqOX7rFl5v
NQ6yO5Vm9L7TXNr7E0CMy3nmGIiwJq1Kzgo04NQg12vV2rG/5ToixUU2A0y4Lp8sL910skckXmzo
IcZVFKdaafYaRVuLxIULUVYAGcEJJS2SVblD3bo3xeTlJ41qEKupYqhVQ0jmXqUFhuH2AM8bR2dA
tRa9SgCEQbsnvUxtqhusNL0xTkYQsowkHHobMmV79feN3YMZwwbuGeMP+D6uv4uaLUZjpQWLK9YF
C2/jqst3Pr0V/AMfA9oyaCVgLh7vTzkVtMtBLyAvtMTg7oEC198KIpM+6F3qX95LFg936RfzCEGA
R2IHGLHamwneCJm4+jHph6cQbn/5U6w6DH301DOjyoJUU2sGSfnLdBLfrn7UvNqJlqvkEEU4jDwh
junImzCpc72dvCoSW+97M0rr7IuTQGIy/auVP5usvOfNdOoziNEVbAdisjpDYRTXs+gu43KQs47C
hOCnyvUFsqfWqTegIDSb7V7JdMOIALHYqJTgNQmHvF5ZbQhd8KrTo1H7bruv7nC5HUY2/37sGHBx
giBe7l4bpb64mT2ZUcJfaP7baPcaKZsGBBZWFP10kKNcL4B4Wde1dqbG0HhVfNbUdy4d+53z3zKC
ljgGpoU20AqLXsxeazYJNaNyGU4UKtzgrApvb9QqMOBV/87EW3L47qqEiN0IKgGvidXqPtPNYE6h
vYRByNtW1kULyYx03qU96XaqwpP7g2htAuDCDgzdmuEsyNumi35Ok7D59S9WARZEx01D0VSGC5oJ
UC+5qfXAKPJj/jk9D5flAtT4cSxgG0TczUG5aJ9uW93cUcCmhIAHStxyqO2yAWg4iqcqxK+eW8c7
9Z3zCLHrf/ANEFtCwcVCtF3pLYykGxYbU19RYWbhXLv+pHy/vZBVU0jDob03IV0aSWqj5KUPZsSP
IGIIi8fhPH7LzhWQO3zH1iqhgik821CbBc0t9k7yj6JkSZIPmR4XBLx9ec3DRO0eMs7uoIpEd7Zu
z5h+/e1CupRyoxvNiFnlRZ/SI+1opELaDQqjp9t7uOUMtobOHcB6+IBXT1JXMTjVFDVutC8W+Ib0
8ge1Xm7bWLUlxTlhHkJMgAl6E0v8iHff8GCpi2lAUzaq/ronMwAjuVYFOK/QAj3NhR+aT4Cx6SjM
Bm20h2DduKKubEtxsIACfJY7sG0tWagBpJ/SFLCM5gId7CNo84IFEuha+uf2klcJlLRiyTNTLRlH
vYVVrkBjSClPvcP8pien1jROuvdrLpSdEsbeOsUverfHEJOmtooB4FiFQIF2Lk+GaI7uSzAI37sq
/EkrE7/jnR3btgeNMXxzqbI8zNMj9DkuuqU880Q9WNNdgQE8BWV2Xl5sbp66ZC+D23TY//qSzPyW
WqkzzDWElbQ5bm2OAis/1N28c+usk7jrZcpJRu1YtNUGHCAcN4A49YXQkzHTUIPklQdgVs9+OmD7
TOgTW/IvOsMji5CoRXm7NJb7hLnnHOBvO9+rVG3duCgeqRjZQ2a5IqduLB0TgUavRyr5S6fGnyBV
fdt1t4IPnowC6Abs/IqQGEqzbt+LiKCgf+dUP4RaY5W7vs73UHVbljAPKm4HBKAVKttSKFkKpHhx
X7Rx34HcoAWnt+qe9eLp9pq2du29JePaaZsZFMuUQbeqbb/l/H6c/t7++zecEtUQdNZElQr9Lunj
Gwa9ZtSieuTN8zfIawK7Y2T5EWpZ/7Bn4PUSA2yirA1tseuVgGdxIRRQ/SjxMkhmk2IxficTgI9B
WQIP7rckhTLoP6xOvJjQrQY9sKzO5IDeoMnBthBNqMPOyWvb/knB2XvbyMYRiefs/xqRFkZAul72
06DEjTmlQQPWJOY47c7FunlOaIO/YUgE8ef17hmlBYXaDkZqFy8vlvp58sicPVq7LSvgnrBRHMVJ
YOjl2orpta5JPOSSbG6fR304gLr8kmh7kXBjx/BER5EP9UpIWspmGEERfmDmHGdzEVtekvqkaf5z
+1TWlR0MoOt4BaG3j2YqJoWv1wK6yGxqZqOOzafl6BzpyTl4ETgtwG6Vh3szO9srwpCQmAddP7rK
uvdUNkxJrDXfO/aqtJ9vr2bjYDCtLxhcMAoKjJs0eDWrqtNlqPtFicUipqQh5I9PQ3O8bWVrFeCi
BEgF9VdvxbEONa4qU1iZxOVEn7N0/k6VYU8lbyO/MFATBdYKDLyQ/JaOxRgQhvRB9eJ8/F1Bm26a
qG9R7nsUmNPmq8a+3F7TRqiGPTEGJDjPbLnq1PUQ505yTNh3g6N9MnmG3Mlsla9OVgJEPln1t9v2
tvwOHdS3gGMCTyTPd3g50t2amDyagukAlOF4KqPBry4QrH/J7vZathuOIXJ6DJJgpB/rk7YzG0cb
BW2NR0be3Wmtxg8gEAVNRaPtBKB13xTfk1DRRenJwHtCLg71qba0TE28uAvdk/tzOUPrbgndkAda
YAXgG0Ff41QETh72j+k/fWCgHgHYVUBMMCV0/TUTkzpuX3I7ZjkQp22NeZLX2we35SjvLYg/f5ce
gurbwKSVDQuVxk/ETihUyuGUxBie6iHdAVtvvSyAZBGFILBxoJ0iLcgCHLU2JkWPtd9L7gNN+6h/
hyAYWERZ0FLsaHEwHb99cQNQE+88CdcoE5wl3rXAQaOPAwpaKc6nFEokOZgAo0X1Xjqt/mmT5tBO
iIx58+AhHwz0bDia3HvSWF/4cw0KbZ08zHl3n5nZTmzb/DXoJeES1QDPRoH4eueZWaYN9MXNaAg5
BmhImIVqESIHTx/UY33IwfFxyN3jh48bD2K88bH36ETLtEAl5pFKZsNoqbLnuqJ+oioXJ9dQId5B
e218oleWJMfKqiIdF5OpMfP4czskhzZxDmW984racN8rK1KCkI+Vqk/6okVD2j4Phv5kLB3Y1uvq
B/jGPsoFiGcxOBUQ29A/RY1LBpUZboJXmz1pEZ8gsz600FvIpkx5vX1EG1cFBlGF4IcgWUCl7tov
Kp2nJROVrakHKmhEMaH2Ljlk6FWqXzQ2vEwz+3rb5MYuoo+Ovh3+jWFAWYLAIioIqMAcG5ne18wG
FBDSJuCq9PFk/LhXiI49phHg89DSkRLvwmkc3nO6xO6AXl1l/27VugTKg53/YUWOhjEBzFUBBCh9
6svIeD4nWBEYTe+XkfsDJLA7pp1c8/IvlnDnAQWIC0LGUi94S3RzzZfY6KKcxNQ0PpWYi1FIv9NW
30hTLDRV/8eQJSVD1UANk9bzEhOI2s7mQ6X+ur0S8a1IlQJUNtG8xb4he5RzlDq3chTnEBt0dx5e
Ot3gr23N9Hvw3tuPtCbkrMxsT6N6q5ALOAxeyNBDAwxZdndDzyp3GZpFaMfhHbGU7TnPJ0jIpW12
KgZdufSWF0540DI+hNakNoDGquMxt/l8sqpKPU08nS5LRujOhm+VK9FOQLQEJMMCaEpy1tZFf7Ke
RC59su+EilEHFZDEH04fR3wjtNiYMQRvFNCIaw48G8JSiWohB2VC3XFs/QUy13ZZ+9zdex1u+BFG
t4HxBH2UkBsTf/7uxneK0psHDZINaullx6bI2dHzsr0C/Ub4F2K3QJqhaA0QiLR3jdnq6oixhyi3
kyNtjRMYxlAjn6298sfWcgS0HGTMojcvP3iqhZatB+nJ2C65ftFdXp1bs18Ot7+NLTdFE1LYsMEf
BaqL612bEjWpRl5XKNdNP8lFPfSYSc+j5oTJXijEuC4oLvZQBxthGTYFcTYiC+Bi0kkVIHtpeJ5q
Ea3oI5THVF9r9TBzrKekpP/Qf7oyJqUjvB+tjmGiKDJVDPBMNlgy7STbaWVshBg4g4pQCaY78Qa+
3kV1rkDaAZ6uiDUuO3AnzXydtn9twgE2pCUa89ketnjDEf9rEk9IKWzODc8aao1z1A2nek79Sb0f
djdvz4h03YDA2nNmlc+Rw8cTSBcVMgVVt6fmvuEPV0vRr3ev6QyDsrxXI63onrq8Jj6meuNyYJeJ
LR+/QK9syf5uWkVLHPheP3mPbrHct/qi+EOp/mSjou69ssTfJl09sAYuZ0ggYURE7q6mmadm2kCW
yP5hHDOgFV/AeRBUY6CcmrAMM/ryYegYuv74olCLEYQjKJVc7+WsFQwFjVyLDO0v6E0vo9JgEoof
d8KGcOjVwkQJDq1psDvK7/Cm7Oom1zMtsp7nwDpOp7K8Z7+S1v9NfCHLw1+EqpTaB2blp/WHJb9x
raBy8l/z0kfdF43BQSehRXO+BE3TBrjOb69w0/NxbnhOIE6tkIssnwH5dBU1qsrntE1Dr/9Mp2nH
P7aMiDewuFA2BF0IRSG3aRU71kszNOevyvLNUn7fXsjGPSKo9cB5BTfEA1FyiJINpTtBsDoaPeVE
1P6gc3vHG7a+Xxd5NloBIMBYAe2NerJBkF7OkWXQwEnakLnW0Z6huVP9vL2YrQ1DlRHpooC0gE/n
2rvpQj1vsuw5Ynkb9GoeKNZ4aHv+8XO5KsNIFxRnil42isUjtmAmClX0DMJto/2f24vZ2LYrK2Kx
7xKWdACXM97Qc9QbX7q0uUAD8bl07dDSx/C2pY3r6cqS+CXvLA1LkZX1MHNMEuY2mih8CllWsUAf
QcduVs6nptCHHafY8Lsrm+I3vbOZEoV6qmLiqGz0OZ1ftvfl9qLWvoDWmIfCs9AmE2DJawMAfHSl
oy880tvXJf3Bk08Egmi3bbwBzK7jnDCCQTKwCwGQ60ir0GsLSlVdMkdeAry54ycQN8iMn9mgfyKt
cynofFTJdDBSHmqV4U9OdaT5Xm98fXxvdWjAZ4DaRuNDyi5SYnnLlLp6bFdTkM2f6x760OnzpD0R
+nlnwSJtkBeMi+N/bMlsvTaERRKT5nPkZl+J5/jF9D1dIDWU3aGTBD3Q+Wh5p3RPvPeNmXplFg9a
FK/QT1zxVdGk9/rMy5DNGIFgRvLutTNR/bI4dAd6SR5KQc4ZZD8caPFcOoyyHM0HFeR2ewXYtddi
q9HPBPgdnx4m066dKjE8VK8US48rlflMxRjJHgHkRqnwyoQMJGqNJUO5EDusaL76ihHiQ/YIQh8F
pHLi7tR1TGUXh+mXviuTuPXFIEsVYn4CVSxX5nqNdMQYrSnK+we3M4ParYJZ/XPbg/aMSLFGCF7p
vHOmyEqKmCRfnF59SHZvzq1zer8U6btMbDXJp9qboiyvACy/mHvLENei7JDvDUjXZra4eplW9hRx
Ovk2wAQsA01OZOYkYMWz1u2yaIhwJRsEt6lQvEKVYlWrMmaGJriB4YI3Fo2L9pX5gy/GC8rnPSjK
W+1hZQvjJbizQesLSPu1l6PXTvp6/n+2QKsUTO4DtDGr8t47QLcG+Vv13I0hKcGqcb7tHm/uvbKN
SrWA0osnkRS2Ia9ecYCxeZQOPxwdIy68WMJxdB/c0ggaNb8fyj50G+XPbJOn27a3nAZK1/9rWsoe
SpLOyliZU7Totl/r3anNuvD/z4R4ELy79WgDkrDGQi+UJHjGjCnQGgANujvV4a0L4f1CxELfWUGl
0bNJSefYm3PVb93uK6ShXpOReAE+78cew5c7t/nWV/3eovjzdxY72yHNlCF0gLHtrOSW30CAToHa
1se3z9WcN+E58EbIqAKtWcylLuCYS6uF44TnQ7tHa7a1d+9NSB82T8du0JpWjRzah03u3tMaQhpU
O+dK99fcExnedHcPraG3RhcSfelT6y2jZV3eOXGxdL+6+g8ErgKlGR9BdRsmQx+mM+hUGHh5em/n
BbPh7ajr4wmD9ye4t+Rppanu0P5XpiXq1f6euOxvou6yR2zaQDsWOkV43KL/de0WELbQlmTC6tS7
/Nxnz0YfCOqfN03h/kSeCvALN8HeG3f9+ETVCMAT6G4KVnK5NMZLpdabATdoccnPgsq4Audke8pO
H3ZGwTWNdUGIECqE0rcsiDFQ10R+PmLWPrcA0d/DGYi7UIqFmolgj2oimEFX437cZlAp0oUFDC4h
bwx4qfuuOwZa98GpfrRdcLfgX5Cvx7SUnCzbLR1y1cOHVWXg79Hd7ndtusc8r3ZC7EacwMA5agKo
KwsgvvR1qXxyc15gRcT6XEP0z16+1nuUo3s25ByNmWrBEzTJTa6GsPhjYhN0j/XXDx8/DgWtFhSU
NTCcSmZmo9OThmkGCviLT4144daHn5kghNUB0MFtj3klOdplgPLW4BbhERkdNI1n+rko3C9jMu3V
kjdinngngXUcjE/AeEs5mZenTM8bYsTWoHn3nVNa3C/nQY9JafeHeVbos8Gtea+8seHegOyIAXgM
76yrX3OdAflvYusaBUK1dX6qqRYMo3F0lj3Fpw2fgCkPACH0qlD2ku4nrxjycWpyHg0M/5QjlMZb
/Yhsd6/RLxxY+mSvDElbmbq0rFwRe9iRPRR/jAfnXhn85lQF+sU4VaCGjo2DedYHv3jZY1HfPEYb
yTuaf4js8iiFObSgvgU9ZWRaJPQa/Zs2zpeuse64x47TvEegsLmnUJYAwA+dzVWNr7Un5jUYQIls
/UeyYPhg7v053Zsj23QSoayHxino6mUNi5aR2cq9dI6g2KxZNCiY0GkGoZu9Z2mj74WBSlCsibF4
obQtpZ5TT1v0nXstahmI5wdMraUqJpJz0N78zchzwlO/89pgqbRTWqk7ie/W4TmYHMYoDC5LTMlf
X5WOm/X5qKJzS7RXgFD0EH2PkC922LDlBHWtvdrzxiWJ2wlVYDym8ayW+7e9uRiVRZgWZebB7atL
Nbv+jIzKGtuwVGYANI1Llr9+PGa6mCsXD3kD6CLp61hQuesVveFRjvG2A7iZ3BC3xB54aSPrwMzy
f62IrX6XjGIo0cvoWPOoJ8PTOKvnxfV2eqRbXoksER1jgFwBc5UWAsT1ojUJKmaT+6ws0EeHWsIM
Ec0GeentLdt6jIHMB6yegOkBdir3CBQVyTwr3RkIMxZ2F/1g/hVMt0W4VL7p97nffOoC7OHeK3DD
ITGYpwFQiTrqGo9hTjMeox3lILDC9APQCvb0hS2PJjF909oJm3IoAZ4WpWFcAYjOwHu9YYbenVjS
mxjN1csqpmXnEZ9kw/DqmpgU8EtFG7/f3tEtY6DbQYIIWitBlHrtHrQleccHm8R5xvIvajpw5aSX
Kv/S8dGcTreNybsoQOMWHu2QqMYdvqpIkzbtmlKbh1jj5pFUj0mRB7aFanHVfer6+XDbmuyWb9ZQ
YgebiwO4mVyO5IWRaSpu7pi4xGfWq7LQb0JZyGh2/F/+xP6vIdsEehMZA47teg+zpiOZbg9DPM3f
FUTksdn1e7nSiEQE1DzolcLz8X6Q8ytQFHHLZrSKh6XPNL/sNS1HVNLoS1e3ehlOpZ45F97OXA+m
cnQvmgUlAkDw9oq8q00VPwQc/cDOidrLW4v8nXNWGqpV1VxUGLVHN6FRa9xzlTHRI80m9UutentP
0NWjUCxdhGQhKYdxRbkQV6XOMoMaGR7qQmY9GKs++ZNZNkZVlGpwfVVVXKjLjk73ZcyZ/dvgyfRZ
tcuPTiPowJ9D/BCVQDAlAyksHXKKmUa777s8duyz3oDQojJ3MtxVsVM2IT0QCXCARmvARHbp/3ZZ
WNk+RakcTNDD2XzMswN42dTG7y/DqT15f25/LSsnFuvDXuOBCu6YVX5deSN0WbUmj/HpnpQ6bGt+
uW1h7TrXFqTnzjRnhI8lLOQWcKxuceq8xZ/KKUyT+njb1CqqicVAcAnsb44KHJ3483de2mnmbGcL
gdCCVS+hnU5P7dR/r/VqTyxnFdFE3QVPRTEPDPCXrAqiKKndjqNSxEPfPGZjDbAO6K4Gz1cUE1xK
BkmcyffsZeeKWGVnbx8FuG+RvmP4AuKw1wskJEOoLgwC0UPt94Qi/B23XeXMNDrdOWqjHAqoKjyk
dgq6gcEYnIMzaeWvrs+dnTfsegPwQYgHi7hCMA4k/ZCu0KeKcJXEjZAM8jFUVrxqatK/ZpU+dH7n
LIkFFnyl7A+3j3jTMAgVgCIRODVP+PO7I+aml2vlMmEHWKl+m9zEukOJqImSLmuOer64J5LYkHP6
uFWk3UinBH52pY/eObk6sUYhMZkr40Ed+/6LkVblpXDsJgA6aXygAJrsfDgr/Lk4bQuxH/0ezBtj
zut6rVBMcLlX4bQJT23jQEz2s+3m+diPS3+ndLP1lSI0hT1VfmdNywK3bOdH2uZl7KWYm0lGNj91
rjn9x/EgHB9CsIYRf+4ZNUKPmuMEYam036OjECf//vEnfvSbZBzSeMyRyixeSAMIDgmZhUIGSEdV
yuuoqi+mViY7ZyK/Mt8MYTgI54IvHffj9e7kvcKI1S3whBx4IitrzWPKsgQEzJWhBJ6W53dtC3Fm
LWfpzslsmkZABDTLwVNT/gypqpVqZWKNbVckoa40HmhbCvNp8hb9ns7J4A9EVc4pjncnwm1GACEV
ANwkKsColF+vmnV2TUc6kjitHf5EPW2uHlvg05BNFa7yg6WukwcuwAUge8N1foLo/GvSdWFCxnbY
SYDWRw10GuaRkdQJAg35irbHHLWfUs3iNNXrx9YcwJ2hVH0a8iYfd8r5a1t4aQAvL3A7wGm40iVp
JO3ggTCZxLXhVi+OxU3qe+4EsCjG5vudOLu+smAMHXNk5Lj68clfb/JMSgayO0JilXijX0Nu7R61
MxbxrnGf08pNPt8OL1v+hMITCGwNPLs9melkAAMNUuSCxMsAQVR7UOkJ5hIf053eH/Qjadg6kEf1
U1rSPdzDOgHAWl0QGhiINPAoaa1G40zE7rFWrwZy1Dc7dcBj35jA8Xd7kXuGpDxAd5PC5AMMjVkw
tJrPzI/ygIiIgNFGpKBC92FVwKUsS1ONYRtziLBmLQ/HbI8mdev6AXcuajGu4a4rFKxXwJBrwARd
lK4L1DlzmsB01OycJTO2zOx4aqF+oH941Be4Bjw0UDRAYiMAANIHwAzPUbpxyWKtGJeAerR6nAfH
OcyWgcphufD8y8fP6/1SpZu2ASKqK1qljBe1SkNnzJcL5mu6nVC65RXAXImBFMw8oJxw/aktZo8C
iOOUUD205iXM+pT+abSO7hGFb31ieOqCsNeBgsyKA801SwpuupLEWYEz8uupy6CoOConqs562Fkj
OZaKPoW8M81/SFnQYNKRrAjsqyFtZKIVxPPwWosbL5+rYEyUMkVpjdunOjH6bwuBDMpUJeOn2+fn
YefkixgcX+hnYGoFdQXJbFbqpHGReUObSGEhqfVPST9/Lol6UUa0r53ZClrAnHy7W3bC2Vb4hKYj
Xq6QCkObXsTydzkakL76YOVJGXOXQ+eJ21VlHmtFTbPDPJAuDdisFnv1+7VRrPGND1BU1vD+vzY6
LA43SrBcxmMCklMwHYx+Z9X5YTRawfGZGjvhbDX1KKINNK2QoKFhZOM/rg3Wo5nxhRllnBFbC2fU
hJqAOd54nIrZum8myg+mvZSBB+rFoG6nBHRqHosyNxkDVx32WPe3HBxoBVQKQDWmIjm4/jmZnnsT
rcRx81wtAmB0CMEt4imAqqOs7AW04Sx2q6w4tG2xvNx2tk3rwAPhasYAEwaJrq3rxCQZBCiReaLR
cVf31DqBa43FNnGWoGNUCz3g1/8WxFx2kpCtiCywZyCehJdDYuza8lzxHsC9Es7W0u+Ja8e2u1zM
Wqt8ao9PqWv24e2lrvBu4uDfWZSFWpVSc3NvIOWb6FaSBsVvoQNiP+pHlCmUUD3vxa7NpA/TDQgf
qIljGFo6W2DMiObyooxbltCjxppvfQeIwWAOB6qpU9h0VhWndCzuE2UGebfWJWcC4Ymd5HP9iYmF
//dnSIcMGqKyqNoaN4KWDxeT4QWRWRDkSuzMetA7bz7f3ulNe4DMovsnuotyBLPySnGMuS1jlDCF
okqxgB2rn+zmaZkKes6rdA+zvXUbIVKi+4u6PEYkpRUmvIBuq5fCmdhw4D2eFntrElFBjsrvLUju
SkGEP+DbLOMOj+N7FYzup1RrjadqcdvD7e17i0CSLdQohJIyaPpQ9JNeSM7Miiwv1DKmB/VOa/zy
s3fM75I/BvgaDsAQPtr36ldr59rZ2EKUJoA8hqcKQT4pLEJ12eksxL14wYm+0HFQj2ph7Slrb2zj
lRXhOu+uGAysmCA0RfAFWKn+6ihqeywUzyv9xLTKnX3ctPUmTooMDDNa0oqqljrdMNAyrkbjgQ7Q
EyiVs6btgR63Nk4Hkh5FRjGqIo/gVS2bhkIBIHC0cDnmKehzF+PbbZfYsgFKJ0AbQXYBXLDk35pL
RjDtYylan4Bv1G3cO2tY9qBXe1YkHyd5ajVq0SBcNebB1Hzb2iMz3joSdIMQi8DcgYq01CjsFVer
CwchmPf6uSnbMOPlcWz6nYC3tRA8ysRjAiNYaExee1mroMA/ZCjzmU56QQ4QZqmxQ4O6EeMEow4m
iy0wWoPA8NqE2xg0yzI8KFQM3Dg+y+slOzh5p34m05RA1AoCwHZ42wu27hNkCWC8F9UL4A6kwDAC
04cAiATNVbLys5Px2j3bimGAdLZ26pfGyJqvg8WXJlBc0MCiilfddT2fvzKjcF5u/xjhclKQQgfW
whsJfolBIGmPvUTvBM6+jE2k37rvNBPCU1MX9rE0Wf2qFhlNj3Wqqvi/Zqc4d/9gHl1FFBPx8a0B
TNjpzs1wp7W604V6l831w9Sa4HTIlcJ8yMgMZgKt6AHaGu2//2Ab0AHQw4LPYiWPo4+1UnoV7jeS
muClUhqaYdxgbO8V1+ZHZ9QwIl0vBFdFs+N1G98PZC3hdoIzCqON0qajGmgklokvNDNAPsb1H4aA
PJWztUevs5GdAUuFkRpc0ZiukbMzlAhN4HYqxE7bK4yAewlUp5Jqbg/YE+9+aiq+oLvP9X9oWIHb
H8A0NM/AeSm/QaqpadhUkixCIUOoFGsHPF5RryVO4Bi5498+yfVXDMQEyiOQJ0X7YXWSvOHGyLmS
x02zfAVPNCQSbedzuqgvbQ9h3dvG1lEJxjBGBLAa5ohwt1+HjJaPGjXGKY/5mHuXxFRUP1m8+vmj
VoDBAAEPoHfoRqNie21FJ3OZ1sNQxVxTMqiCJLwqTwWIIvceUusAAJ0wPI9R04NL4ku8NsQTb8mL
DvI2s3bnLZpPy/pM9M7XEf2UOQnnfu+xsnZKFIgg3wMeDB2NaRmAV/T6oLQp9IgTswM7KdKV7mVJ
EPP0WZtzX8FJQ7nPZvoeC9SKqQ79IpRL0ZsCsAZkC3J+qcy8UO0lwScdChpMDAWyh/6UhDTMvxgn
9XEJEp/RY32XP350FEg2LV3KlVk4CS1hmk0oovlZM81/+5mbWK9idX9uO48uqlHXUR0LfVNfwsMY
aEfpWkvMrHBKgu5tcRkug4XWaWDVfn5QAvAfhUasArTv5kfV7/z+oQmZHRiAG4X0fPt3rE9aEGkI
BV8EWfRvpJ+BMG6OLBlIDJ4vcE4kRQe/SuvysWoUx+/Vuqr9oi+b19tm1+EVZgUvPGAjaF7LA/Ct
V9hJz224NBphB+AJ8/TAtBylwhRMO4d/MAbCPBDHo1CGQdPr76eempLYKSpoild3hj/OWvMfdyZG
wCwPWi63ja0DHVoPeE3AjgDkyozViZ7VLnoeRZyDrN43cvTEDoY2zoCJD9UwRemc7xU21uFOdDvE
Aepg7AMW53p9Xs+s0bEYaNPaaTpnRo4RM1L0u9MlW3YAyxVHBm4ERKRrO3xgfZMMZQFZnpax0LFZ
8U3rumJvumPTDtAieB+JOa4VQnE2jcm0syJOx6K7aGNJD2lNjJ1+yaYVVIqFGAtKVHK5eNQAms5T
J48rK1PuXGVin3nPPjrAiL8d7S/o6FiC4Awwjes9GxaUlnBF5THrmTL6ateor3ld9XtPsK3VoA+K
nhdKxJCykOywMh/dxlTzOM0WRGhd0cGIjNbNP3xK8DPkxEh/UXGQnkd1kTdWVpt57C5dVR1AY9VT
v7UmjDa5KjH2zG18TEj7QQOF+iE6CpZY9btHbNMXo1N5XRkbdo/v1j1xTJ62zldt2cNEieB+HY7x
6byzJH1DVp/QNrFRnls8FrrOU61pYaZ9S9tfiVv96WYCzhq6s5kbZwabSK0FzAxhSXpkFEWuWkWG
guSc5M+5av9ylGkHsb+xgQjrcD4xewA+E+lOg0Bexv8Pe1/S3DiSdPlXyuo8qA97AGNft9lgI0iK
pHYp8wJTKqXAFtj3Xz8vMqsqSZAtjGouc5iuQ1saJTlj8/Bwf/4ejIf7YUxlJ+m6mAGg07XbNmpM
OyJhIC8EeufBig6mGtAK8WAFSMSZkxi1Igv7PoVYux5rNo1k1W+6xvDiLgAnMiuMnUJpbkNgNVvI
q5yPFdoOqP9AgZJrLM8xwJlY6UB0mMJumsIRLLfZVqsGpwlo6xesj9af9fOwhmIgx9FwDaTZAyFu
NEEQUxXWkgLAswHcR1do1OrBQpfolV/UZAkkeL5dEBkhV8U77rCW85ulnFoTspR6BFkns48cFQHL
uDKkvl6SnjufSEReeGdiR4LLH87+9NSl1dgrUY/wOaziW0gKC7aO9LFljFB3nYYla5eGhfwldiny
FHjfz27nMtBYSdCIs6+KftiK4SQ4BkBXq4+X66IV3vcMkgQUJue1CLmM61IfRzwJpLK70cTCDC3e
EP3pS4UHdSrXxAJY7Ax+1DRZSdu8xTMnKx7brgZFkSm/fn4oAGPjzYibA5iC2QlLi3Co1QBouCoS
tDXjNELUMJakgy5N2LGVmadPxxEbjGPugilzgE6tbRqES2D6S0Y00EeZaEpH5XF+ZMVyaItBIeE+
LeHGVrHYNdmBjJMYep+fM7ykcZEglYRy1Gw0scTIGFbwg5MsdvsY8WBlxyISCgve79KAENkCnoxA
6ZzJNM/1oc8VJdwbclUfJDOTv9QThLk/Hg2/jE4vKw4rwdMTITRCvjmwB9i6PupiLdzLCF0sUzBc
JQSaLG7lhe3Mt9LMEPc5QPEgFW0g63/qCZJ4JJCsz8O9VpVrJBrvQVPlaQOU8oJRvR1xaD8e2IXp
g+vRsCVQxIHRWRQz6RMzQ4FBV0aguVOptDnEmIrP+wKe8UCbBBcUwx11OiqlkvrSGAO61yIauQUF
30iSD/4/GMqRkZlbK2JWFsD80z2YRrLuMOWDjG5lfVji8rs0ZbyPB5hHBGVnnKHJ0BgRJAvDfW4k
BrRYyyiRIfYXSwuInwt7jtdx+bMN+Sr46tNJkzuUy01dp/uuewKzg5WahVUsNUxcNALHCRw1biCA
R0+N5F1sDGLV0j2yejesDB5ikBISs1uIFC6a4a4TwCye5eCfH4WVyKeMWmeUdD+gycsugZHLXLOZ
WGvRZuwfP78ReE3nL2OzMwRylpFEWUX3Jc1fFS2p/EANlkLJsxEhNQvlOk6ejRoostanI4rKHg/3
uBdA0q04mRBCl4lI60BPltpZ+bc98QiI6oBYQCMy6Bax4WYrBF77iYKrxNwRMd3gSzGQW3TXSioX
boTuuc+6UyQkkJ1A3Rr/D/zcbFhx3moQsO/IrmaT6TfqyED9R8mCOz07QtwKnBsngUENY54JHTo6
ZbU4EhD1sHJHCAlu0limC2O5sESwgto01HSBvJ7PXG7kuVDiab6rQQRfaX6uylZiLiTrLw/ll5GZ
1xG0GleGCSOKMNmpTKwy/KyL/jFZvyzMlkSVqxiMPD3ZBdLXoNiF5csnjwv+PjKqiNO4eNpZtYPR
BsnhCSOAcuWTGndo4RMWJunSShyb4JN4dPzbvu2asuEmSAJ1995SpHslDe2PB7JkhX9+ZIX1HUmh
rUF2UxteGW3xmAMwaddKunDRnFElg6KN41zx8gF8C4ii2ZHsal2EcBC2b28nL+NjtBUHq9xFO4jq
uaJTB17oLuEtLniBE5OzbQaK2oA0FCazflsMo92Lz2GHcqzwWSG9n2MDugGwNB1o09lTpEsUavYJ
JlEIAIbEU+WuBtWZXU3KwpVwcUQ4lKDeRqIB+bvT1Yobg+oVqWFoGiw561c9an8187u0WvAD50eU
CxxzaWUIEnK0yqmliBZZYaa5AEcjuRJI4YwluojzsZxamAW7emkit1rBQofkrT4C+1hvuqJ2Ieb+
8Ra/OBR0WfD+BtwHc1Y4QRq7Xg9SYcek4q3VkoOZLfUXnp8irtYAPCfKfzAzb0CVhRHphloPdopY
WRy7rtLWMsj7xwNZsDJnD1Z7IQIoqg92iDfsSLlNYsExW/cfGAGNL5p3kWnHdj5d+FgrTNI3QbCT
ysJXpS3gsY7JKu8fWMHLgF+YqEnNUW56qgv8dRDsUrGxg/Ee8butkIXTcg6cQfYXHeR/W5ltMbNu
kswsWAB69g6a9ImfOuDgRr+1pVuj097JT9RZIny9tEjgsgU4FURtnPX/dP4aKjQSE9UAKXT000Ro
K6ncflhiRL04tGMzs9sBEj5NXkO8c6dYncNuq9aKncBRVmRDrydX9xOPOku9fEtD458f3RWKOiGh
oGFovXAXKHcavQk+HYZixY6HxZ3GkYmpoh2oF7EvWEOukGI61DlbCA3Oi3czGzPXJg1JrSutEuzG
TfsSpBY0oZ18pX6R9lwXrYjs5jHcJtCzMx76pQLz0hTOdiTr07TLpCLYZZFqRdWVbry1+adzVbMB
zq4jMRWLWIgGHC7dcJnixWKwcHwvuFQsE4of+A/5ijkiLY50CBr2QrATjOoWCV2nTNLVxx7iPyzT
Lxvz21s2jWZUqLAzfXKg6KUstnSbOSDR8k1Xdbr3KVtBXhlY2Cfk4hbCorNOdbSr4tbDVgQjBPJx
8+J8oyIMVjMDbjAYqRtJdGPmeWqHmMp0JNAAq9J1IwVblTTPoUHRUU4bD4ImjmketE73dbMEw7P+
fWFSuPc4fdjwr4V0LpJqCDznSYFJ1gCrmUQcQVu0+8lWHLrpC6t1OMluBjy8/Y/82ZHF2TKkwE41
FfgBIDfq5+FTWWboDSJL033xXHBdnR9cpyDuOT33KNSHTIKI867dpOtirdqpE2eWes2u8jUXlxR9
c627H0/mxU38y+b8Oi0mXezqFCMD70Fa+EW/8EbgvupsrY7+/uwmFRP0GVdii2M4ku9oP3bFMfET
sfZGqi6EOBeia+yLI1uzVapZ0xVtAVu9/aPl2Bm2+jqxdYvLRqU3pkMW4NoLCzaHe0VToZkpg0GZ
MLsMR8A8Okfpl3bfOcSNn8Ojgc3uuRGy2MD0NcEuGA9DOzmKvB6HAoJ/TxSitEQwLZE8C4JsSfVS
i+ripPI5OLqMxkCVqWrCdvUK1K1gKVeST24bC4/jyGr2zBG+LHFyLo53dgEa1NB7OtU/D3h+S7ah
gz7kVX2fH8j6n+x/YILwhuXMB7N7UBXiEAgu+BJjSKHek6E2miy8Ii67UWCc/rIxu+/IiO7FdsS5
rl3tOb02vdjTr6NVs5mgtDus5G2x6xeJTS8fvF9GZ86kKYtqQn4WFzw0wDIJ4FK7DDZBuES3f9kO
JzxH59O5PoIYgZQXMlbBTueTJ4CDKQ3BGiRaZr7E0nzerMDPAUfg4IkJzNH8vLUATZRarWFfFCG1
zKr2IP5p6bm2goiGrcm5nxWp35XEDqdyA1SQX1aKi0b6Bad58dwffY/ZeVQiBcwJJvZnFmc7ToRO
iqtpEJf2zZKZ2dELlCEZlBRTq1m9CxgerS3TG3xtr1rpo/IOWqM35i0diIvreTS22dkDB14SEYJ9
o5AXtXkN0TNqpF91/fHjc/eDV/jsYjiyMzt4vRiBwjwo4Vcc7dDllvw+AHcDwg8FyKrQiezRM1II
UlTEFjbKu+io/tJQL959R19hdi7B5BKOaYmzT9V7oXuL2qX8wdICzs6gEMtiAUr5YCf2D9WkW4qB
NDZ1Pp7JHy7qg5k8w5Ogu1ZuCK5w6SDckedhXRySHet/3HvdPr2FIoWNKNFnC7nY/7CEyGchEaNC
rXF2tweFpuuFia1Suq1LfdVG43YnWuJOeCZesiFunVsQlhudxk4Tq+nX6Sp3FwZ/eYp/fYfZnZ/Q
qEGWO+ODr9+DleiG4FcOnMIvn8fnbF96vT8tvKj5zjyf718mZ4/bjKJAbfQVTkgmu6GClyeE9NLu
EKi6NaGT++MRXt6kv6zNfE2XjwaTwECxMyD+20bbKl7Kdi+NZ+ZmCiUgpT5gl6rBNXJ4nlDckTpy
RL33Mv3p49Es2Zp5FzHuQDQ0IppQohcpKdwY3aMsWKfYKUb2WXLZH88X5Lr+2p/8yxyFLr3e9Srp
4Ka7HNzexp0y3n88msvPsyMLMw9iaAHoISR46ORx8uRHRq3ajjZGbw1Pid2C1MRKvje28ZS9GdSS
lhC4S3t/5l7GwJRoYsiIrWm6CtVqlYwT9KOWzhj/M/P9DsQi2EqBCefaFafTKIZkYr2BdIRC1qzG
KRepo4gRpD81pww8lJlsKFp5H08t3whzoxzQD/12VJTOwMUtGetK0tJgF/bPbSPbo2bYpvasFUuv
riVDs9FJhUQ7YUI+p648ljerOLkxIWsiMGH18YgurdbRiOYvrcCISJO1MdIFSrsau+Bbb1b36GBd
Os4XI/ZjQzO3nE8Am2QVXKK8al3JYW6yCdbJKrJ7J7mGHuOdtOAQL8ZlELfleACU6M8oH9I0SIcI
PVo/8nCDE9raNx6x60BHD3vRX+KSuTiTR+ZmTqQMVLAThbK5G6WveUQtaMOgd3MpgXQxbD8e1cx9
dLXYQBgA2cXKUTfDFfMF3Cor06XrEuXA7+M6ddObonWWmg4vpjWPDc+8Cgjf0FjSScHOvNPfKbW6
u8qwhm9QSFrHt81kQVQos7KHpczmpZsGWDz8D6Uc3Oeze62T4zhO28ncCanoRb0dhfU/OQJHFmZ3
WawEgzSBBmgnsW5VdjvaUrtMU/fjg7Y0Dr59jtz+wKJAZZ1k7uQYafXs0MVLgKvLK3Q0kNkOrHRz
KBuCqWociATftvv2plwJkK7QNvn31M+90V9CWi/anG1HPYlUvelGcxeu0/XkVNfdHfnGHkzItuke
sIxlwZXb/sFcckCEAiIQNND8OCNHcxk0eS6pSTuAUCW3xGSyjDxbSHvx7z3z9GBswWsOpTZQdMzJ
cNQBzymZ8XAqDgI3Llq2ytr+qqdk00blIwha24VE0YUNAvYREMWBWwWVl3kB0QBlaUkGPCPZJA4o
WveuOQ1LLFsX7hVQOBDe7w0SAVCKnu7CUR0CEHGMxo6M1+DgseoCLL6Po+x/erPzJhyQFSDY5m1/
p2aMTtBMwawM8HzXr1F231bKw2ctcFJsUCJx8gsgcGbeqIKmqhoGBtkhuJAUhbcyLYS451N1amF2
BWec7gEXO9mpueJ1GsE7qd4mwVrIlAUHdOGtdGLqB1Hj0X4G3Rr40GsMhotu0G25IeByfiO3xRMv
h8leg2y6U+zgX5cem+cEaJxcHO23GqA28K/zrHWvRrE6VirZpbmlHcxDvtc8+aH8Wj90fmS3ThC6
2UuVWuhbdSIPCZSPl5F7vdNjhho2wK4Ao4Li9lzoho0pCMVGCWq8t0ItW8Ww1qUFb3HRBtwE4E1A
g5zJjKjQkFXyvIdYbewTObaE4WCyJQX689OLgSDTpAGwznGO/EscLaGi5q051TmyHwOufUhdU7bg
kS4Ogzcx8EZWiA7Mjm44gQwYYbS0Y+xJDh8Ay9CLhY14YcsDwISiLNK6aLKcIwuSWpj0DpfwTuzi
lTqi6bFrHdRgHBIvVfq4Bzhd+J+0bmBOQAgP2YbT+ZJ6Ksk564d9qsT0MLV1uYnyWv5ajnGTuEaQ
05t+0MkDSG2rQ17TBs++0ARf9cf770JYevo9+LoerVtYk5KW8Oy75rm6anm50TYc1dI2xaNmi1bk
LKWRzy8WoNRRgAY1HGCxgEOeGmQpiCfHUIYQHkEnuiUXQQ0CGyXrJmsiVAydLo3UwAYXWbKU+Dnf
o4ii0AijAjjyAyB1ajoaKsh75LG4iyEPakV9/SYGdKH4wP3ubF1B2QOxAnTc4Hk2B2TnjENzDXEC
eqC6BTDWnWRjtCJw6NmtgcxHrCpoBlAXrJ5vXPSTcVYekHHouHZmk9rF5piQDjJJqhzIW20axk1o
lKrF8iDbV1ldLGzf87OIVwWoN4DTBtcVmQcgRcddNurFu7g1EjdJc+22Lsz+VlWF/OHjHXrJFNhx
4b14Oxs6U04XTUKbCNxz3+20BqlI2rSBLZVgNY8lcSmpc8EUppD3Eylcb2RedTAyENPlPUj42iRx
FLS+xIpghfH1pwfEF4ozrUFEDgwTpwOqTQq601jqdlmzyabHUn0fllQzL0SlkBDmiFnAABW+HU9t
xKKSm6yEjV6i4ErtC5IflCITVg1vg7bSoVBCrzC0EGwmUt1dB/qoXFcsUb+y1kTWR5CFL2LO4pVR
adW+D8ABuuDNL39F9ELyphUwIc4jMaEXSdfWmGwBTbt71S48thm2xpqu6NpcCZvqa+Qt+Z5LC6wc
2ZztpSIKcqXhCzyR0BbEh654l8HU9vn1xeZBawE/kWgaO517lheaBl6qDjfhNHka+vyuBjnTbUEV
l/hczp0NlpnLo6GjEFwlc3BfiSxNJkcN5tDsXGqIflXrj3IlJk4tJZWt5aVTBekC+PPci54YnTdk
ArwhCY1YdTt1UkVbBTe3GspP/2AOEaoAuIaRob50OocALeh9XuItqgHzD0bEtZRLsZUbSxrsFzcE
7nqEFNAXQkfuqR2tgdybLhTdTi9HZDxNCwkMiAyk3ueHg2sNxx6gMvPMsUD1KZC0irQ7Oa8GlKSn
wA3DWrESkS41fF4akQ51DbCugAvwLPufa5VcpR1MtWL3TEBJaDEabMZRXGhsubQLwIINolTgjGV9
LjnVdYqg15rS7iqxflK1IX4DUWu4RLFxaTTgykJ8DNFPaEzNoqTE6DqKNv92pxaBw9CFbsWy4o1t
sPBeu3B/csasv+3MHEM7kNEYI9hRUj1wC3BmOYWSlm99Ptab1GT1z7fuf70O/5O+5dc/A4L63/+N
f7/mxVhFNGxm//z3oXjL7prq7a3ZvRT/zX/17x89/cV/76LXKq/z92b+Uye/hL//p33npXk5+Yeb
NVEz3rRv1Xj7Vrdp88MAvin/yf/TD397+/FX7sfi7V+/v+Zt1vC/RqM8+/3Pj9bf//U7h0v+1/Gf
//Oz/QvDr63aFzb/6beXuvnX71jhPzhPEDDYeKHgssdzs3/76xPUlrH6HPLL2w9//y3LqybELyl/
cL0a0B+A5hiPNwP7o87bPz9CEgEJDGgbcM0L4/e/vtTJ6vxard+yll3nUdbU//r9dLND4wRtIZwL
GbGOhifO3E20cYRP8ik7yHATtXHojIWYYJbVRI0eyjuIF8H3DFJLkAPMHF5XgYSokIX00Nu9OzmJ
GxoWW5n2YBsWtXW/WOE2XEvro8n/c5wfjOunVXS7yOiFhST1/KoqwikUwf6UHpj+TCLD7oLM+djC
6QH+c1xHFmZpCpLJoylAJeOgSG/oTbTEKLYgMLHgX2c1z3Mzs1xFXYp9LOgYyHRonOg28ms76G1F
PRgO5JW9cT2lmEYRerXmVS1BwFZbqvpgR+Ku+BX5//Ud0MEFb4iNOo/rCqVoiD6aKXaHDppwzRt7
+aFXZUc1B3vCuzui/WDRvLK0zLRkRdiUOvOE0BeQJ5L1aG1mb9JQr0sDZfdOQu9js43V0hFz6iX1
FYuIH9LcisPeApeVPxQmbqzUkaV+M433Uiptswb6HSFzWFnZiPaujRSyRtG+KUorq5/rQEZaF0Sl
rLuOwGCnJDdqMq4l/BIZRMmqVVxNxW1Bs8zKdV4Zk0KXIUempeBXKcKtMpStJeT6NoqmVVc1bjtq
/pTcU1K7Pf/776JylSdcynpYqWLtN9WO6dW6T82tOE3uSNihrkcnYjUaEVJfzSdXkMprqXnOoZyV
aM2hNCvPlCdIT0HsR+uFmzJTHjpafM27w5i0r1U52gUNHVN/GfoQzWbPKmAkbTBswXO1EtNw0yrJ
SzaoLpy2E6uhI4yvUZ9Ykhzv9Eiye9JZ/YA8Ztb4gdI6ZtdsIiP3DEbXQmDeQwnkXg57G9p5kGnS
nkWQ149K8U0QKx93LmjHC99UM1uarrNq04ODHbGyuhPaaKUpIvjDtNGjA5Ky5l6snlR0j+XB1Vjf
9oET7Mv3Ju08VRI2vZg67YiZquRbM8vwFCCO2n+Z1PcmZ15rCzogeYphJWTD4HIg0uIjrXlfVsjb
mFq7ag2gM4RwnU3qbTistIGGeGOWvt6A9RpcJi85mG+S0tiYkJgyU5JaIsQT8xytLLn+pYyKtamX
dlDW6ATQbBnYoKkI3sHx4hdGsg7l5CqKufRJW1towHHkEuy+avyc6OmtGKprmYZ2VU3vVZBYJQRW
BS5mWMi2ZJbbSNPXxhTZ6BCyUKwZodOL9Aay8InqadK0QjFTQdFVsLXYozpYZMt8I1ffJHPyQvIm
G4VFEuF6yIkzBWpsKTLq3vFXfSKWFG/RZXqDdmenVTu7zxhgKdp1VOQHfMexQNbihqvYlqjvroS3
IrDj/SissEEfSuoaRX4b9PdmDy1hZt6klZJ4o6A5CVG/6oG2Frr2qtWlByBbeyeMRQp+2+k2LPNu
0yTsKU/bdTEC6yv12iv67ICgZSEq/9WrEI+qTceytCHli4YhU7f0IVOcqb/pymg7Dr3dyvnVYBJP
7SFpA8A9A19YHFIPyjoR7pPJM6L0qk6x8q0OcqZ+RToBJ3lNFDDgEKR+YvWpKF5jZfTUTrGj7npi
cW5NnbYR6tQuieFOwbbFuZnGwhFqwwkr6pSR8T1q5btu/FLF6VOiSK+g27bDLrM0BaurtLElNvss
ygCSKLyibq0uD2+mTqBOL7RXrGsALGyn7aC91EZ8IzNQLAlJ/Npk4wH5mruxo07WdqsenZJx3j/n
uhJjbOmrwszBqsuvBnkNtNpPW5zFMXjR1SdN2ZS18V0fs0dQ4H6J5MRWdUCWjTfQjtPIRDPkS4iO
gVTIc2uo4DRTVsJlZRstTW1ayk4sG8iExT7rvsbSAynDVTgSt9SzdymIroq0+ULqa82MXk2m26R+
kLu13AEIHd212vcpS90OoWQZ5o4+pp4BLaNKxDFQh5s8lj2Csj2ypW5UxF4Vt15Kid2WgSWKiV/Q
F2hDrlKNXOut+kpC8jRWuaOQ0RvlxhoCiP+BeoEwehUCdEfUJyMIVqy6xx/FZh0OkSDZk5baSXFd
JO+hfh2AUriPNKcynhBy+nH5Skx6m1FXbIw7o3+c6H1v6s4oq1eRlrkCjSw0jr6AUuPQGK1VagTa
v342Yqlb8s3U210XDhYTSm8gz1wdhdHvkthIjlSa+ygQ7jqNxRYJdBS6rxheOtTUbAWeLifPRqq4
gXJNwtSlomG3qu4GEg5IDXnywmGG7Be5YBmgAwYmdqOQwsJ75ypp2XOs34QgekELnRWYyjoq2rvC
2Gp9vemF721ym5FqLaRpYSPCsZrsPhbBLR/fhjLbAqRxS1vTkdU3ZRSdfIq3Uqlf6cPwFYFDZ5Ox
eSkV6sVju06RVJbCyCdq7o6Tdlez7wJBp95rV4UebTCYaPAUYD3UHDj8VnU7Ej2OpFhHvdJadS36
QbmWs8bNovcoP5hqjKUanTo5gOnTGhscikDxCuJ1ZFAtoxhd1SzRRr0WzeTKMGtL1itoBuNbaIOy
ajSGVV6PmulB0nUllrEXFd01MafYzhSCrYwdkIJHqBuMJynPt5mZ7c3cdCKccJAhjtKNXAITb4y4
rYibj/2mDwh0Wiu+R7dE0QtryFpbiSZXzkADo4U2BK3XSNF4kLO2GrqtCmbVcmGbAna+dhBajKAG
U2m5pSSwR1qsFLzHUiNx2g7frmV+lb6LuYxgorNHfXCpxN6TATGm1u8RuGwnrVyFg+IZeWF3dfOk
pdJtNLRfhER0MjSsa/1qlAUnSeF/aXdrDMG3NEZzj+kqSD8IZeeD4M4y0RAeGvWqyww7yMlOFoZr
PONkSzP8WqlvQA0UBrhnzN4mwk09rYyJblqjgcLQZAGxsGeSCN8JgJqgWWi6QW0zXghKZ0nv81CN
PwePkt65pNRRGSBU622cEkV2hM7KvwZrAjAGyMRBZ9DVVrFaSj/NENR/2kUcAMYFHY3Mc6SsXNGY
gKqNHbhOcxNaoddYbB373VtmL4kaXx7kkbHZmzaQaCklOow1TnFFfbSnlBYip8purMlWPXmbtc70
5eNw//Qd/XOAyOehYoyiFiQkZvkUqSaNQpWQ4UIuVkL/ViISy+m1GS28ly49K8DeCRTXDyGgeZNP
IohZpoFp8DCN12GxLsynmi0kODT5Qjx/bIN/frRJkOCnA+kHdqhYizyUeZ+CVcdKMw7mMt5kWvls
ehi1r8j1WlPyyjUehrDdmEbsmumVrt1E5oa1FGHkbYwSfa0mG5Diu3WXvEQUqnZJCJm9ZrBQsnDF
COgcxfhamZJlZuOV0fVuWjdeliXrqqY2nKolsthpBWlVqamvF6puJ50aWnLD7FyVvuhRbknoGgtf
MlaMW61l7kD5X22bxzRUdixZKNfPErg/1tpAyhFFU7SWcqGi0/npxkowWQetRek1QdG0XFVP6bbZ
pttpM7mx20vo9xkW1n1Wrj03Oju5rUJjpR7wThZvGke0xce4s+Jr2bS1bejF36TKgkLnhLjMSr4E
3yLQrLgf7/ALO+9k1LOHekISCUoPINlhFV4xkmE1wbOUCAs55Bm55Z/jBFMpmLFgDpzFp5MLjkDK
GqXODrU7OLwL0PSytao8j+itQpu4Td1klXR3gdeE8FmBJaDWE1qf6x3+8S0ALhE5ExMq4+BAO/0W
qhaqYi407DCxDoEC/D9e1UO3BMqYpVd4GuLEzCxJEGlhRRjJ2KGUZSeS3lARXZjPJQuz/IBcVn2J
xzM7CARvNGByZGEBdn3Jt2MQoKGDPiBQcHNKlEIo8rxCzeSgrqhvojdGsNG/6chXzFsCHfFvO8s0
wPGBcRgpXmT/59DPICom1kx1eihLI7N6vREQKcUW678BidyoKa6vULshgbRw5C/sfRx3NPgh5csJ
x2azWHS10oFiHOqqFXMldh/3mqtMq48P2Ez05OemO7Iyry8YCOnBjdAyXM4goXNqK7mpfJ4HS/1w
s8TGMgNJnlubwTI1mmYGYzJftmClD1zx1+us1kOceCtEduSFC/fKhTQR6gAo/kF+GiWiOYyhHky1
6miHayXCvaHolineoj7kTJB3jaurYPxZGv5Uqvk/JpBPks4fJqT/H0w1Q0X8aGvxVPZJrnmTh1nd
5Nlv/6vJ0/Q46/zjF3+mnQWUy//QeJsEkq6Q9jnKOwtIif4B/n/IpcH/muDT+pV3Jn8AcYWENHAb
0KMBpdOvvLP2B2Q4gcvmIBXQ/30q76zMNgugCmBwNYG15vrvXKLx1AHnUjoIYTFI96Exil2xEfRp
UlTkMkWlbHC/ySxpZatSIPcUHoDMxtP9MKo9kiZvucCqOAPDaM6yti3d/wEHX3LyE+meqw5RN2i0
cPRYQUTBE8uAgCaZyQnD08LQSsdEi9G7PBYiRG7MKa2tsAogsVPJoABcF6FSaj7UgE3DjalJNQeQ
hnzyVMaaapWKQ6tYZleqiZUgeEisPAm1lyiSoZYTaY1QWPnI8FwJUy3ur2JZUPCwbUnWu8OUBd+P
Fv1CjnvumDGHKOtAwEEEsy9XU5qFDCD0gefXI+UegrCm2we6UxeBCwb1yAnL6KrqokcVyoUWumbY
E2kRYEmLNxy/KI889s/vwOmToeiKQsY88A+lqc9kJVTuNcgmD8VaGHMnNVVoShgOre4WRswj04+s
zSL/DureecRgDeiTZ82TfAHlRltbSW640fdLjTezmP9sbLNQJU7K3kQCUrlHzdYp63BlNq+NPKy1
crHT8Pw4YCmPpnG2lNmUUSXmpsjdELqyK/lIH/FgD2zf62Sd7gOrshMPJN/baWFSZxHE2ShnoVBd
jNCfilPlPhWndS+iVyBNFkzMrtczE7PDXldDNKGahQT0EK+CIV+nTen3ger/X26P2TVOAHfUWYjt
gYQVOhEihJLSHjg3r1qZzp/taP//+vkdl/fRxJ9dP08vaRrVv71k33/z2qbNXo5voB+/+9cNRPQ/
oH/A6Ys5Yyy0qP6qfOIGMvhtguqcxEEQkCP6+woSUPvEvYRGB9xB6L8Fsu3vO0iQ1D8QYYCYDwyn
vDqPwt5nqp+nG5NT4qEyi8AWTUbgkgNq7/QWGiawbWtpHT4GiXIv9eJWFcb4BnphuW9EN9BNwTO0
flRG4zGmSG5PjT3WX/Uq/d6CGd/q6bhSC3MHDcIV9IdcU04VKxV9BsmOAW+LodiXQ2OLQ/beypCL
MrrcFbUotZJMREVScCU8X8emu1ZjzelMw69CHVnG11GSDk2ibmIq3Q6NCr2BNjqkeudN9bqv9INh
LBA4gkXkxLH+ORF8xgEa5tK2/POjlIBiDAlpzSx8TI3ym0kRc5ug7WtK9tbHoaVLmmVEtT0wyU6N
8bGIK78HOaYtj7KnJ4lX1Q2SaO2D1q0EWlklq7YyCk2bgQgveFKKDhgD8YhrBQ/UFr3bTsRGCk5m
it/FyEcXkIAWGrtXPNHs1wboKCqCFO+4rUe0n1AzBwkG3uExsXIz9FUCSfcyturEY9qXLJOQewWG
lKCElxyMNNz2urzuaojBh0UJq1G1Uqrqmaaa0yjxl65SHaqybdnjcdvprZNUGvUmKbNE48uYlTep
mb+AnctpUACIU2IJCoVgsOQrwnvKItfQmUNrFMH+N3vf1Vu3zqX9VwZzPQrUyy3Vtbvt7Ti5ERwX
ieoSVSj9+u+RT7O3M94439y+OAhwAiehJJKLi2s9ZfGSitlmnHiQLXksC3o0ptYvLfSz5dEeEk5U
QfcH/JyNqi8hr5CN4ZBND7AQdCRldONO9ZnAtnmZLXZa9aECizgHnkXoKeC+byymDUSkW6qxZHfN
FWDlRZXjzylHdQfu2KuO66X6B0TFM+jQKek9epyuJhN+J58Tt7TRf3KM1/Z5TuEpcU1a4o2j+88J
jlFReAIycJWiR6hAnevjQov1ZpwzALfPIMH5iyjfKlTbd7J5bmJ6znDnt7RTSsHSFipfoNM2TQSP
6hCiWWSim6OdoMlNaeUoDT+V8z6TD3raOu/C2W8Sq485zadn1MSPz9h3cKcUJ6s/64vqlLSHQWxD
KtRTDbaFE+eVG/xFe/2v4SyYM6/Ipk9YhcHk4IVzrT/T+8lV7flFcbQAZRCbPUCU2IVR7gb67I7g
SD++fs9P0e9tLv4Z+OJYzqlCY3TS+7MKf/FpYbYuJkRZrs75+r0+z/k/41zM+ZjOWVYvGAdGsRFL
X7LqOZ9Hv5v5Xqq400npd/RDIt7aKBiORe0L1uzFNXcspUN8zBwhtXyRLiQrhVOCXurXn+EtT754
PoiZ6+CaotENAujFKWDReMktCD+egWBIHpNACXT0D8/ZreCqZHxlYY223WkKrhWyP2ZebxP/YdzL
pA8OQQtr5P7MehRUhhIlzWtUF9zsPn/8D4NcpHcgBaXDXGPD9VoHqYqWmFKONjW8VEFKaWO/SZ7r
TrdFdTi0cfud5sI2LRV00PsfY3pfazw002VDY56TuZ7Qqut8VMh3QqYFQoIuqqZHTJaIYnWhJT32
6TY2Y7Qz0V/ecf201JWbj/VT3W5HYdsPS7Cov1B/1khLVTumD/jH93XPbXURIlVE77nfzaoY9kLp
5xUQiyYNc0mxF+OnzCy7VxMCoAH08tykbFGDshCA5YJQsfdL44cwGw78YiALoiauNKWulgg/NOPU
89QuV9yHtrhKWQOEkedbxcrdSa23yiwbUAWrSIEKKJmHtZNdmo6AuyOYg4qZHQoOeEQzqk6vQu1t
FEVgL5ir9Isbc9aQuNUIM2ArKu5rcMiA3oA2VVgO6BLRwc14cUwEFG4rqCtJynZOcdBU0q86mdwp
GdFsnHYrtxQ93o2UCedqnDyI85IE9Kfa6r5XueRrwDxI/QzZnUEk0BdridLEkI9Pg2JkES7ttq7F
rkq7faZ6M7rtTTOd5hIxtdvX0hLFhWVnguQA1upmGr9FJNoN1RLoUKBQlAou8JLfmqrDVMPNrPss
r22GVlqRpOEo1XfmHOT00I7yqTFVYhnsWejKsFezsE5bt+qyTcflrSh26KLlm4kd20yAJLxA1OyH
LPl6k8Ms+ZX1t7Ox7Je8vDV4CNjMv0PvrifLh4V+Ec0WWiclzef+PJWS29GYNNdcvd7YWp8DBbgP
aAIBwytfBDLaFyw3Ot6fi20X5hF6TiBDpoEcXCtPv+HuvhhJuTiCuDjwZaAYaXzowhKXXDKGlZOB
5CweWlD+cxzTKLK5NfQmOi/3ipc57GzB+f8LUX+/8ZrBv88LraKZs2ZE9OD6k2Wc5v7uSuz9lHi+
zdo/A6w3/neJJ2/TtqiQJZ+Te+yVY2qviop9QiZvdgo3O/2fv+xFppuasD/Kagyo+tZgj+F6035K
jmIIuRQ7d8dAvx0cxc5c6rBA9rvt4ixAmV3tYsofqwt/Rf9/3nw9Hd69uaHps8ZnPMgf1EAaafue
3Emjnc/ojKQQY0udYkOZ299bL+rB8ksndZfJbsDWU65kAhfdpz8fBpc0VOLgkfKp8C6P3TgyVWZn
RB4UimbAkZ/HsPAwFwRVd8XPETShNearXom0l6TRNZL9b5IugP3/foJLpmQ7cw76Kp4gBaBCMQBe
Y1pgmD1sTHpgDUT3ysL7WEr69MZvxbV3nz8dqZpopcTOCkvdAmgdXj0Iqumha0S4bAL8VuMwUOyp
u4URGUBN13TZfzv/7174YuW3cR7PM1DYZ2XmO4PfV0a9GwZfvMZH+U2W9+HDXix4kXV1Z3CTna1c
JUkFMlrxXWqu9fWuvc1FDiUZE0rV5sLOFN7xeYMjWYk38ooJWq51Nn7zQsbq14aunbgSAi5iElcX
YJazgZ2z5pQklZ2yKqrya92M36zHD6NcTM+YdhQkJ8bO8ATv1N7JgPag5uhWkJ3se/XlynJcT6eL
gI/hIGqGDhRI6ZcdqDJOuFUJGG6NBvK9zO0SnXR7PWKU/aoomDdEnbzGprl9237/evTfJKLvB79s
TImCiOqw3ONdMwynUHsxH74e4TfL48MIF3M2LbQY0hwjqPFWEJBKDgDgMlusryQBFzXxt239YaCL
acuTXoPJFAaaeoUIA1r1dfyzqeAO0OXLdz4JaJICH6Vr0DFMKcw90GH/+lV/v3D+nknrYr8VOeB1
lYjl2QIInemHefYlfQN7V9LnnfM21n9qkCBAYOb+d7rFhlZJ+Vj9183Ly+v78uPbX/ur/KhL39CG
hPg9SBfm2uT6g3aBzpjyzdAlMDwluAtByABD/cm7ML7h8ENXarVjwGEIIYW/a4/6tzXnQ2cavAyU
XaBv/W9Kj2+8h382PEhtsMowV1NfIBDWLt3FQs3EZqgGJFenZlpi02vUWWFQ9iuKAgFU7MouNFif
lE5d0zTKNOhWaa0EiERemw5HcTQ1SFPCCOqolYmkQfwmS6AkORnVwPVgmTqtBzoOsE4wHS1r1gDZ
nMs8nNWun2NcRqQxNzd1nQNtBIhgk3N3qHK1brzcXHj5pGUdawxS0b7UZ+d/TDYujdXS4sTKrOmA
z4VAMTFbS/fNKoZkDMsohQpVXIs4XxamLURGpxt4/jhpbiDTP3hqpyzIYgXgV7sU/TUipKmAKxmU
4nPSiAnDhjTNtiRyrgBAZtYzoNgtTXPA1ZOxXoHug5bC4FbTd9rYynaqVCpwgtZkPqodZ69a05l4
JrjaOWObZbNbwWMrJugcyoz0QKc1ZJZAQSdTnYo1GSbNOOtiPf0qaJZ6WllOYJbRDFBQZdA7og5T
zcjCUqGF1AkHMpEa8vyq6tDmJVKuakiUWNGci+SaTd5FQehtacDbEjwLGHeCu7Iuz/eZocx6YUgr
Wp5GT/GQ9Xv6M5CgUMiJmQ8w1JqeykHsJqnXWs48OkD1v9tLvymAXVTpPj/BRQyr4lLmioknEALd
zUtf92mw+s8KldMHfUlwqUuJepicyp2D1Bc8LRz/SEn/E9pWQti76fjUXjk+FuXcPf6mub/+vb9j
m/hNM9DBV2Dviuv6ukbeRTc0+4HmR+xbq6x/B7e1GwN/HgQ4mFkoiH740Z+kMhVQAfwHquCfYU/6
N8HtEqH5FtyAo0HrRpMUPMqaDrxLrsEzy7F9heRUp7Y6E7gAuPk5R+GWLHvmcLdwu/YqpusSX/Np
1PVkfjcqY2thCSz0U9o5gIV6IIIH2sk6cbcH3OUq5vVjTvNHBH//khcFB72NmaGWGE6B6v/tuFXd
0meelNmJv17OYyIH7Dn3rhmsXBTuP497UYVQRaQ2oGikJ7zlfrrvJCJtVhds/Sl5lon8q/fp1TrA
tUEva+KlWuF6tpTpabIXVAc70o92e4JAu9276E3DC9LlOun8a/f1i+Lsp7fVLjLHtMdpnfZJemJu
l7qzy+whd/GR1dvRTQN2S524JEpLCv+aw9T6HS9P6Hfz+wajfbecspFNhcppeloxzTTSQwM4A3Hz
f53PSwiFRo1YyQqMo+8kL7UlAl8E3P5jB8wryAUsL9fLOte2yqV7rmENgigLZoLpnNzuOPg51qyB
2/3abbg6h9e+JOLO+41pxQhhZoVwgDkMhxu+BTFK9oC4HEkPJKERdTfSi/ydv3SrbqX2R5L8gZH8
ngt6LRppF9EI/C46UAtLiHvpsTqWbg1xwsGhR5TuSGMnTnHl/Lz2vheBaADSUK5KDNjLk+BUTf4k
8yFIJw7aSeovQ4UOKIQt4XF/ZeD1Q361ZC9CkpRlhgAT8fRU9NVmEl+KSUfz5Nod6+MN5/OWvAhA
VCwKtVkX7No5rNGWAb0qYDvq52F719vVqbyT3NxJnKuiUjjwvnq/S4mdRoHO5NQ16UktoKuhR4vw
7wqen97t0okn7ad5EmeMUBgASirId64JgF6Zo8vsrtS0uk8NhO86Ft2pO2eCacOVmLzLGX6Twl1c
hD+/yEUKV+g1azrwZE6wzAh5RRJ35VxL9ngqb4fg68GuLAh9nbZ3kdI0ZSVeijw9aWNqw8Nk28So
YSKXn6vGo2Z2+/Vw11bBRTgxy6VcNAOEPjNWoFJeoT47YrCvB3mjiH+xl/SLqJGrmcJjhhOPe13Y
bLmjOFKQQukZcDNf9BIbLdlQvFr6vzruRfBopiYfjHV9MLcKZ1dxWn/dXauBUru1IkiBOtP3Kbh2
2l07EoDv/DCJOvQo5CbDrtaAPZBzakPyI1A0GIJY50S4gzgBGXALpSaEXQVADdNfX3/wa7N6EVVK
qOBas4zvPau5pwJtMrPT1yNc9G8+7Ym3Xum7ddpMfS3wYT0IJOGBtpS6rVS9QtbqkWbSbh5GF9A+
ybWyxiR0vGYAfeVUMC4ymUosqxIDJydk7dHQxbaMqzvhKT3FSKxILguBBlsBgFe9r9/7ype9VGQz
Y7okJqb3pLedk6HXb+hXRri2eIyLCCCVrDH1Fot2Nf1qjpU3BmNkoqPS3l53+7oW29bSzvt4k1Vc
NhbURZC9GASVAJueDBce0YDRX/OruTrWRRjIoOitTOVb7iI8Df64Gbz6DshkpA3Xzp6rY11sfWsq
q95U8V5ZSINhx0lug7MeoOjrXcvJrpxCxsVubwxhVFHtRUpmQuyXyc8ZsC5pMz18vfSuLozLXT2o
2QLk3ZpoAulxVFYbKVLByKWIrvfU1rn4ImSbF11TUQGSC6qT6UlIfol55ujjS9+dZP585aWunHeX
0pplrFONrpehRJNiF0T1UG/swvJw+QaOq8aRN58Fxm2hLm1udqhsGcoTZC7AbrXkJDBq4PgoE0kF
IIBz5dmubPZLeVuuNO3QrsnuZEseIBNNRRYcW08rz0QoIGaA9uHVhbsmE199+Itkw0iFopWXt1ke
ncWBUkPnp55h12F/I+b2HJTfv37Na2+5/vxdJB8VsYFaFzIOmg53KtUpCMdy+PUYlwyat3oC9DhR
Z4GODIq1F2u35UaWM7AZEdSAkFu+s/S0FhUMW/RyZcXnudfvu2uZ+9OnRF3YgOsMPNyst8vMuzcr
J6WHoAQ49AukEhrzsD4Bfkssi6fLUTQX3RgLIg2g4R7hZw+hBSLBNy0NaWEqVlRV8D3cAFeb6Pbc
MihN9onGTaIPoxq78lKXCqmllsFfcgZ5gMilMLdb3pWS6UI7QY9D+GfV1DYsJqEmHCuC4A46a2rH
gixv46hJl9RgZmNkD905AGiAG2eW6RmZLIMVPnRmC1Z1yrKlp8YfOdl/aoL/jVbiu8X5qSa4p8PL
hzbH+sf/LgVa3wxw5izTFMGpES3shb9LgdY3UH/gkQrBtJXpgyj/Z6NDkEyoUgGCCQ1neAkCTI2f
/VkMFCTrG7Sq8U+i0QEykKhp/6YaKK91yndrGk05HYag6NaiEAgtsk9SxEaPlVkYQnOOGyGi6IG6
ZTsaTmlBRL8AUQxr6nuetqQTDOoNKZYRbQeZLEN2YwxG7o3DUNtJb50Yh7ZN5VRm0RBIZ8V2bEDa
2LxRU+nIjCrelqLu87pwmrF7Tmm3yXr13mjas5EFXVWMaAImtoCY3StbOGtuLOtY4BI+D4EK5BmJ
h8ae1eSIFsre1EZba+9U4bXS76s8UmrVa3jlG1Ug6e0mLXGvKtoQNZRtNt9OQutUcqA2wn1voocB
myir4aQz2miQB6cYIjabENyZz0o1oenxszfpkTH6bCnxoSpaB4rXXiz7Uh4MJUbI2rNV59BEavs9
dv9dEXtV2xOWam4xyI6kQ3NIuhvhfsgmd54XZ0y2RoJr3hK/mhwQ3rzktpF4ExXcOuYAbcEFbwgM
6bHpnrLioWwdo4e903Aja8fECoo8txOY/7WYI1Wwa0Fxahk8T3pStJ8GstMOBD5p08TiUY/9ZMnt
IjbcURX8rP3VAio+x5DAGifgdBtXb6CtoZSk5pmbVzuVbgYo1wjWd7WYoKRRkAaTNOqG3YDGnFVH
jT5QeWvAPWswg3hkjqlttep2UWEefJNVQW281OxQQYS137XiVqoSj6dBpY5QroAbg74dwXJkSbJX
Gk/Q7+IWz6sCMT/cD1UTCNKDwJpjrU8ysbKcGOLPkYM2xvPmRoPRxwR0oXI7KfeJ2R36ZSezk5E+
8/aJi5CXEe/o8gS9HLeYDomJ1j8PsunJjH+YsmQ3QA6aEALI+8SWjLuaupUAYxnzRp8exPxczDd5
3C3EUiEA2twWuma3+Q2sRl4pFHoM9Kniwe0b7naW3gdL0g5eAg3ysMkGTqB/+UOPAV2vzNd8DKz+
JzNDzk8mMOeWtucKFD4AiZXGAcZk0s+h0LZFCnh+ktwtef29YQ42WkmmGcD7kurPFtqGlvSjLlLU
aYaK/ic0Q1hw1f2DdvmXoflx6IYPsXn983/EZknXEWRxFCrK2gV5I1r+Kf23/gSe5SDN/dGfRm7x
V2RGZ0eUNZDB1kYN1IGhFfpPaMYPIT8howsNVqOMNOHfRGY0iz5GZk3DP4JAb8KKEI8D46KPeVSh
JmWtp1V8BKER2GfdtQ5DAydtxYfcmavcKYdmIsKmpxt9z9ApPilQ5wkshaS7ejOdZI0At1fOoE7s
oQyd10ed3QhGiCazPWRhV9beMqku+JOsDepXYPcZoH12KXwfx9arlIQ02nOXnyUWrrncAuQVlK8c
/aUsXH5Ll1NnFqA+TGQRbwvJqUL4fLmC2yZOOYfa7eAi1CGqG6B62NavzLEgvmNPTXHK5MJVtc6r
SdOIbkuR6IwK6fUbUziWneTq6W5mGbKVvWoehZx7FoOmUg51NdAejPFF1IA6lxe3F5Gy3yXocBup
5tQTAjEQJDWk9jacHjTs9jJ+ofReL7ewKdDKjQQdoiSGMBRSxP2Yg7BehjS9V4Gsj9sABBiQP4hQ
bVLIgc2DDbaQ3jlS5ZYxIU02OoOCsFLe6su+kHad1Pta1GrSkzRAi0zcaXR0mMkh4Ql/uiKz2aqT
kf+UumInJ36zh+oQw6e0QjV1jTwsU1A+3dGut+MjYMnjq7p66OL4dOTUUZ/yO+1xmW2pINF5Lddm
tqx6inQ/cmJ3xLKfuvue2iqO3Oc8J+nT2gEe7TKcHWkn/4IVYKTZ6oY6QBBb2yJUX604mEkhHRDW
6p22yf0VL9j9MrfZ47wFs8VZjqOBc8QFntSXS5tq2/q5hMYYygSyA4uW214OqeFbKpGqJ0tqbHbo
dwn32PMQsi3zlj3E7QLYXInweCs96nCBtK4cQVMts8fEzvRbU3YXzZnju6YlC5QRG0c3IYpgK8gg
lueYehxOptCl7nMwe2ovNhciZL6WQAQv0I7DpuCE3qa6bWZ3IpZcTkFPOs9so0ievAf8HLVngyzc
1wFpMIglIPcYTsMms1sXuh3S+c+bzn9yXgRWXBP/d4jP/mX6r58vjwV4hh/DK/7WX6nvSjD8O4H9
B+EDCsc34CfgAAW5hTXwvst7ZeS2JmIditLwQoDyOv65v/JeTf6mr+gxwH9ATQQS719x3KH28TG8
wgMAOik6mj0ipMPQk79ss3VirWhDNsm/qoz5C7QOawhLpwoDzV0MwdcGJuZANfOoEb1wVJ5ESsuj
ZsCWtCX91/iAHKnrfYhvEkRlOHZokdmNmynLttq0mRUxnJeAvYJReaBFc1QBzHnI0kezdJOmDMt6
0xtrhQwxW251mIda+6zwRIVFgqxHWQWs/jhuatJO40aL9Q0TzU0umRvJ62BxqnXOjk6g2Td3mVyF
kKMZYK+VbTkwsSd4HXiaAsNF6shzyFsOAJPgzXHrZ1QDTz4LMqULCkUOJsUKYPDktgi8RRMuUx/K
whBawxT2cx8OIw2ymOhR+6iCIMFaL1Whl8gsSApmPpTcNjNCu1AHqlhGD3FjG4fZsCnQL+IPKWdg
Ewu+eBI6l1MesLwMoTjqS8mNuatnZzAgDJcEk7Tsk3tTX7ZWZu4yfAaK9LDa0tKBKB44R2wmqS9r
jacOMUrCkmsmnZv80u4yadhBSHuDa3RhHjQDTvWJFko50m4ClctgNlmAn6UCqQx8gkT2+ATioLQd
q9inyhigkB/CVzXMMhp1gy12nhhpqFX4DeSj3N7gJIZCl8AURwW5LTMPegX11LbcSl27Mwe2L0n8
ExpjvtHsKIg1mQQoA0BhabyTZ7ZXJm0/mfRQLjZveFBRMWiZl90p07BX+LDvWYgFGuUQAtPx2RaN
7/Sp2MXmtKWGuUGRsUv9YoRyGgr7ycrJCZUtKHqhYg6BNsiBUpERpz3DmUg660l+5D10PjUExW6G
O4JTGoNjjuAf8AWSgtTPoNlZOV3X3TWieZbUR96NB0usHqbcpadCVKGdlZIqg/6JbvltLsBHMLA4
3/J82MpysVV6I4yBtp2WTceyzcgrbxnvtSaNBBvfJLLYHLJUD0RcQ9LUE5+hAFDQu2LGFDIjFA1X
KJegjcsAHNZecpPBQO4Nc9BxDKdaCZ56g3RaNEMgL+GjV08ky2xU6OAtODYONFFNBn3bloSKjJTI
BQZLtXBw+N4i2HH6Cp3I3B1A05IaB2L0xrgHH1B8MWtkKZmXL73XHCBimpNMIkpuS/13nNja5lfW
uUapuqygnqnb1QA7nBRdP3IYoAg0HvKNHksAm/mWSRqvA2Qme5pFnFtn/KnYqw1bt1tIUCqOERQc
NsT6IxWj0q0cAToBigfp8BHee7oL8m3Z4RiHeE7lYFILBSjAbSbOdguNWZyQLYmn2panX3PlqNDR
L5GCeGPIuuMi7TVc3GZIbCaQHsN9rpR+onWYo0FPEbCQWBUAf8wbVUYKpLeuJh3pIgUiutlFYIjQ
n9yWlgWxRxq1kkAQlRxx0DaK8URrFZD+J6FzeisEyM6DnmdvQWbMrIJewrW0Yw6EPB3g9WBf1Xpq
lC/KtqxUCOmBhhXvM9ws2WO+CsaqkAskitq5gtLblgnBCc+0MiiUylEnQzgLFsmkmyyvjPcTR6kO
VYMFiF9IxnqjU0tzoOM2BiQJDO8IbtONbvgQ8cQGMjr4TWkU+VSQliKZ5R9ZXwZlczR9DH9nntJx
rUi4nYEJhl8pN0HBwo0wU+GDPrTeCDcUaVa9uohJMWdQ4NzoGlINGm9SFRtID8AuECvkxmqUaMpO
y1xQrXvRrtmmrcJcsmEYP/xQmtnRGAsqMQ2WTPEtfZtCbZMpoH3322FpNlZrgo2Kq55lhAoxYxXN
JHMjFpDjjeEQh6GNOcf+Wg5GUR2hKHfUgLvA6+LqF3Zby4LBsnSCm+4phngGIlPInaFuwlGAJFsr
BBWXAPwcNnDOcEftdXY1Arm1fJwhCImQrNjz3ERsopsibexGyB0TssMKjJFm7bAk47Gy4qMs1Cek
qpYCtUTN50PqlZWrx4oPtV43liPOuQ/VJR+SrT53zFeIkwd84MGERJ2qoIx1/pIDR5WJXtWQ0mrd
2IQzSsJQbUeBwU5gt5c00iEv/DsccoEl2OCjbdTE3OjptGW+MOonNkg3SVfeAjPrspSiAgEeZyPd
apV0C1Gr2xblhdjhnO4bWJaDYjc9e0KJK8kS4UT3iuwwC3UksTRSJU8fzMMANrbGJrut8z08fnZW
DEK/OJE5lSJhYKFYi1Ev+gxnRNuJUdOhYgQ35Pw2heYvNB8LOJemdrIrDTnUsjTk0GjdpLrkQ3IO
kughrZpDZuF+lT00SrZlVbqtZjBQVLfvqCcnjlW4CnSnIV0fVTO6Q4MKlnQveRbO9VKGffUrltsW
N4T9pCyQ6a7svG9xExFAfxxv4rm/naXqrofYhzygi0tP1SMEPyBGXFKFJC+L5KptciyKncH4VlyM
jS6nm1irwTfTQRpdo9i+Mn90KnUEcfKtNPf1WvRKgRzjmEfSyMKn6Wgo9SZnkWbVYS05SgmK1dCG
FrfCvB4incSJswglhKiYE3c8SgTVlmlpy0hIWrPf6E9qyCWDjBpKG8OCNZijhvWzAqWvBtit6HTw
PkEPimL9nC679ql+aqafBgohsANypvaBajFRIJnb6os/s5bIMydF6bInZQ6y0oWkEFlOhNdPHQQq
dSlCsaiGpqk/TP4wbjLRr6eohkyDYtUoTZoIE5F6J6Kn2fhtZePaiHImFEmPfIZqdmpXqSfUrl55
opDacMYhVJi3+hAo++ElzfjtPOd3SoYTcRzvhGUOoXJqW9OzlA3boq5vB5XdiAJJChPX6eUIwt3B
nHBMLhHoCTZPpk3cKpFl7JkseGaFmwdHMZNB+HrWbZDVnhrL2gGLe8S1c+pqVN322OcSGvfj7DQZ
ZG31H+Ixt2NnTgKY3UlttZVqByErSgt4by5enQ3hBPmJXkGRLdnWYxxJe5FuQsTNiSV+zv2bNoN/
24/SKqLkRU95GC+QddeigVmubJXBpNm4aQrWeg4NXloVniI8iK1KxAY0V6Nwe113eMkd1YHezKYA
wgBlgBRuvgJcL5LZa0wPuS+aEg4nMhRl+dTssh5Lzi5lhjVE0JzvBnY7FvEpx/8GDHuBTxnRVQ2r
TAj6sQj4DZsbH+olyGu0QOmAVIBZW4zdkkh6pLFxkxTxRvPnVtxohrAZqnprljDMqkQXCxD61Zo8
bSUl9mT9CeDm0rF4DaFjhmSY6K25M2Nhpw6221rjmR5byOjCVslvACrPLXXXcTPSU6ASOS79UmEE
VB0CJsW+mo/4Q6lfDiPiiAA4auuREcFT9SqEVCuTkOM72hwkY7uZB/joTrcCRScGpV30mRq7dUYG
GfcRVwBiptDmGNylseN83jKLNDUNeFRCNXu2ERUK/NJxiY8kRCKOjTujwPrdlLZVIbmzbq5kN09G
WEh6aMrbcVBauyn30s4jUOd2Fh9HBgIJ8yblabQbjcTA6io7FXobI+Q6d2PhPMUerA5sfnPMewdG
kO5Su8veUgdUWFDBQE0kqOXZ7jZGWXic3nGk1Ngf3eCJx8xJpSmQ6zEwBR6IeMjk5w2quHXyAEkU
MsrJVhMHKHu2Z5RIKlE+VHmyoUhR5GrXavGmCUilnxBygNVwDcQGsND1CtFWBFUdJ1Y0H/ioI4OV
onGeN13eo71FpsLOciQjPnMMmR6En9BRhqj6eheyAJ9FEQkJOPpdw1Z9Yky7g/PJmfb0PCt8V9JH
uMY9tkK+raBEoWcB2ud+UiNxzJBvKbIPY4Ny8XRkPnJnhuY8IUQXIZzR4iTfZF25lQeUhR9bqQvi
rj7QkHaQPTBvNUG44zOB0LwEKEjbQ4O47iJuDwWgRQ8V7kt120Uxfqn9AH3xLkJzDr8vokHDivUq
jJ/doFUS9+auIeYA+89k2jUpxbWF6DIME8YTxLECYYmdfXcPYdUbvRFvOlRo4LLtGpN1agjMAyTh
UMCmUTol7XK002Ca5LCTs1ADTE0p3CZNAm7Wfg29l0nVvZgPvg4uMnTwWxeQGohUJLCXEaQS9FAw
pMOisMJaaaNxWSW144iiNCbks19p+5lNm2r2RSKjAZPNFGrTbKtoLVLq3OOLte3TdJc3whZ6/J6R
ZmQCchL1pUXe5jJkBCQDSpCO0oMF45YmbFwn9aDl4z6O420d9IOxoYvmif0ZtHytt9ViJgKEDyai
/T/GzmtHbmtb109EgDncsoqpSFboKOmGUMsSc858+v3V2je2D7DXuRBkA3Jb3UXOOcYfgThlarej
kBEiSwYSwwZj9Ewed9hK1+hqF/dH+TUcohNa5AKIziEQNKAxI2RE2GR2OK8ithzlosf7bvlT2tES
JdhVpHFOdvHW2UpQr/hmcxaUa1nG+oGatc1Il9vB48llU8gDIu5dkbczGTfUD+SOtQ+OyVt1qooy
nDQ9VB/hc30UWGjzD72j+0ACLGA6Zg77I3pFZ7n6D10DrfP27oQtxpMpA6Dlc69Xd1Y0t9rdfKmd
em09i8j1IyAq224r2zxt/eJRRONWBknq1uw237p2QovwOcLJaZL9bawOqkqtvfClcvPR0eefNBh6
QyO6HybhAcUQTN/l4vDSMvexLPoV87lXZ6fJ/VAX+Tx8o8eipVVU8IdzwjZW1p0LbjwTLkDZrsaP
WgAjsA4vJ9OjTitfmO16d5J2OLd/aj1/Fekvk6CoeXPnUyJmEHEY56S4sjh6aRT/2Drz1A1B0km+
VuBPKbpAtubAfBTrSZdvZcZ4bpNO3Ilh6+MqSqY+Iq/vL0PhnbIKEIjOl1PJU2wDvssx1SGoLHuY
zmmnu5bZu1NhN78Tsogr2YXmswkeNB977gqB39QyvQBn+Dah3S9VT4tkrtaeqNSeUXhNjDPab97F
r34gKSrpgtfzgD6WP56LL2lPFfqY0rpK2EbQtNQDHBf/tW6Dcf2jPL9wnP0AP9WK7rL7bXeGiLf7
wSP7WNCtF65D6kdpiaqCujsP75IZbSu0JeevPQqqT7pR522ms9vTn6TML4XaXdb2NmeG2+/ihStz
AZAnt6FMykBm6N87we8t2c/HR83y1tP/0bwsuK0g9z5tsWqZ1NK3atZf5taeWALTlU/2/MzjGJzJ
IY5ZI86d64FsUfHb6o7coKLq9POJ8NaTLAN4J2zim+bvleBLu238ULipGm3x10Xzp4YIiT/kHVnF
6slb48hDkJmKJ60UEyQ/5W9iclkr+ZUQ+bfdHSSo0QvCROSe403+ZSIuBiMiiNFjztHsgRTA5qpz
T6aTn7FrkR9QnQwACjB2npqijYCsIq4jDVH26Bj7SYiF7Yc88BeqwnLNzmveIZHZWPbNqNHaGAHr
GO+1FCd9fCjUXZAs5bCPhppshqTThOXW2y0/OSIk7UkWLpb4HDu8LCkutUSM1fG67iUtGdVFJaC/
SQoaFmyl8iwKXoeR6DC59cVS85eY/m5jdpchcSsStMb6bZeX8/YuKwX/MzVMhT6q2RUSwXRrgCDV
WOMxUWLYU1MQI+FMkzX6izB7KN3oiIubrq6waKdmO+1vpFpeejPxTf99FGmrYH5owoGQ9m0OSJCM
a0u95pZOFrh6L5v5IWW/8+pN2kQ6xaf+iMRJjfbw/cgSu/xmtNwBs+GR3uHPEwTD0CDTLE9KQ4Ln
Kl1Sow5LhuLto23rz1JaPuvVCNLXnoaexstFimuqoBnn4KjFAGoy6Mpw2CoAO74uL5LedGy6NQt3
5WEkd5MXBlKP3rLcOC0NY7LiEk7mNungaiMbBNNnzp1v1LPTq54spS6dyM5m/lkY3wlcPHO+M6JD
lp8mTge9eG3k5jFnA/USsi0mmoN9jg/le1F49FToMM5frFN5X7LgLkG5GL5UlT7iYnJrMrftoZCl
z5xL/3PUt0dKnhdI4NFV/0V6hAbjH8TcEzmmtM/C8WhRDoaf/V+yw15rKEbg0/0auv1UVr+n7qlR
aANyqehmoDzELiUMQBXBo5mcvppq9zaSYCQc9ceu6AHNS6cmsT44gj+6YFD0U33tf5JsD9hL9q+6
+2M3+cpW+8aeeIsKZpov3rbnGP2WTPFNVT0304M0HC+jCeKLbXihtwHzhnJsxDKoHjIEP1+2QPjs
XGqIJvNwStNwh9fOSm76rlLyS7+QGias48JQemOWInHdY/FQw4yuhkywLlbJdrljcQGjbBv5knh7
Kt+U7qa4tVlcFHm+DrMUK6gDDkEJ9Vm+0ElzPqzcXl9Kkd4akO2f68IrP4iesnXeMRb+vut+3b/I
neZManOpWv2ysMRV0rVcplubAoPmV7FeGUW3bbRRcPAN6JFc6JExqJHA5sniYaYf0lG9q5XmTlZy
FtXsdV+p3xG1OU6OJQJHNIzSSaLFP5LUIavDlSlR6SyaH9Swj0ej8ztBph+rfmsp8GlHNzs34+GL
jL1WEyjt7DXK4HV156Vz5SUa+0fnGvhfCso4NJsdrYzJ/4FlynpugrHyzOB3rd1LLwH2Ycr2pk98
uP7UHr7Rt77WpWSZWFcuTV+YVM/k4Wda3NFylNhtJppwlilxZlKcpGvWr5FNTY7ZGRe5mu2B4QRv
3nepYknqirhT4Nry6s4pujOT2BYYD/0doOpbrJpCPFbNdbVAwDYYNXm8YsYS7bqvvOrTIgEv4R6d
O8tpy9kZj8npGAXmvndlUE5GjYr1tS2ZuUEp5MFyDYH3XZ+9Pjk4BwyPW5JU3kiDpl3H3NuB5Zpx
jLP6Ne8pHFIGkv+IJRySkJSIMGEG1yAINrcMCnFFBGRG1KAeMyGjZ+hX7cBFrZGsqHxrbEdObgwu
7neI1ekI6rejn2+1VT7n34dQEjS2JF6x697Br1aWvVxV3QnPpmyztLCGNh7pMKnuTsbutnLvdgs1
LobmpAQbtiolM6px5psXXazIToX/Wil1r1oXn0fR6aYuKtM+ntY2ZIqa9ea2Zmp86CerEu9rnj/M
vH/kr03SfRvy6tsctsPxsSfKh/Z95AhD3mNRQaIMlbf2uruXoDxL4+ZfhjS5LXgGLcz+ILeB7Jvi
r9RoT/3Yefp6eLqkemJY31ox8cuuDLo0oMbXTVSChSgPy0/N6fid9eNFrR/Fs06LHuIyTmYxrgRs
hhJ1Sgtod3FccxAGveFxBobbiIU5S9IcWrBNxYqTK1suiZNkwDgGFQXKeqriofryM9XeLelOJ/c9
i7V7l2jRMFiRRimWoUXFZoQgzBcQ3qDqvy3rQEzZ7JDA4Zhm7WqvoM2JGq1rdjVoZmKFms7f2q49
GQptAY31YLols+9VPfxKlD4UqfnQXxLHqHS/qBALMA5Wp/GTE9ej9NzrK4Tczx8h8p1EPQuRFtTT
NfNQpHXnM7IcJuRkcyl9AZH1M0t1SI8lRNEF0tb0/+ZPQwzyj8MeghCekvAqVUWE8bTMQlf+Xc2a
70YqdBxj342yCc1aiRarvh4QIYUWTmfTfK1tKLYL+sqw0SmiqBNQ9TLquwlGq/MX8d4kZcRrjcqK
D7eOhnGLCc27moN121yq8b5N52qVPdVDd3faGOC2DSINzrBPpXvy6CkWau3szRrVlyQtXtuf1t7e
5GxzDvQICtvttb6WfXdfCuPOqnPPKvHGCHIlozIuJzYsRSXOUg4NsjB1ZooxSqvxWnZ6IClf1uf4
3E0iRoy4GtNbJoGdnIbXStRdJaScmsslO4nN11GpLC86jRuV2Fykz1m133rTCI0Fsg52/wxwZxuC
DL9gXI4v/tlavXZQPOX4VfX6aTD4fLUM5ir1VZXfJ9bWsFZtoz/85N6kTbDKeVA3uq8kp15oru24
x7mlRU1jheBAI3UUBRCfAsn3ck+9vH6RXszzOp2bz1yTHZlBg4Nfu+rFl53aIKRuwgWh3xcN+d4g
ut3xZZAMmzOc9JKLwufWDPm1XZdomfZwv8n6+0EmsZ2DMSI9E33xbjll2vH1TfMIui7x1a3zTX3z
4HzeEg3NxFyei09NHM7LVJ4BWFQg27yufSoT7U2YvJZyO7U0fUV8kKbrRMtF2W6QiX+MIgXTHlwy
/21FUNjgh0C9RbtwvFgxgMuJvPM/O2dPa91qQYeVAaLqGk/+tbWU92CxmwHHjAS21tyCxdqClBOT
Nzwo85V1FFXgT2i84EjEwFT7QKyhEn6ibPYoovDrzPQIlfTkaE1ga+QcHBCac5zPzTO9YT/h9XE2
8AMDH9zzbCzWOehvaqWykxFjLtbuwqPxWjgyspl8/xgAGS2u2Pb5oQunnDLjple8/iB919S8preF
9dT85nclnTyduzVb6G5JGs83PsjbcDXtTTSnINu2oJGli0+0D21v56lNLzjZL2JSAYGGs9hE6qdh
VbfUIL1F2QNzpXsr1+/iZPvwB+HUSqEspI5AmJJRS6EVpOcpb/weeRNCPj0ffEUim2/bQb1gN1mQ
i46xP/WqHuPYZMtg/9yQfgZZYMH9asMlSym647tOZhQ49nHLls7JS8mBv49K4dsx+3W4F6f5AAFR
tzDzTHBIODP7YKXPZoP82/6/mHrI+//HuYRuTTfkZ9e3ij9XluSnXuPv51KXE7CvDXX9fSR/Y32g
Pb50QsP9usTmWDqdpZ7w+9Dls0cUAcaz00Qw9hPxOvljaIzHrHQvYy+/7M1o6+RXMMrsRx7XKch3
rzL5J5dNrS7beplUiJYpthaifdWQrWTpnRaMi2XU1Vf2vzNM5x6d8cQtCjsVWD8A3jcz1jLBr5OB
6FwtsMrqIvUyMPRPOZefUNwFIUNAmAdt5b/aybiKlcDkJ/BCUmRWilez7K5VTnCwwD26VfFxrkbg
YX3yxqtrypPXJZ2nJhoOQClLvalmmT6ekAopwMwgQukeUX/NjD4oGwNUofUzk1FayhnRFGf7C4mh
27IzkeIhjyKZkMslH6qwE9Jo/91OUtjD/TbjI+nfyy2PpmJ5wbWS7j4ZmL42HH7DL2VfmbRH/xhb
/v2VcY/B8LdyLEGRAFDX4bj4ZTU6erDYW1F6GYPBNs0uYzIBCArZxYwGzGK99JoKum2WMlbQsa8C
sSh9Ec2WniRBHj0zPURnTFW72n5USe2K2eJyrcI7Mj3IhgeKmrjcFxf+8gu56gBPPWiNR1GURKWY
ovC+vRNdcp5Y8VVW/GYsgnrvA2QOgfUoRHCa41aPCKsmJAqW+VqiIMgXXx602Dq14G/I3J2WoZQ6
uWMvXTJ03LXOPfJXvLVLPIBRhWk5o2G0YO4hHEv7VrDLWnLjK+WEMGzj2BH9Ubi0FeLBantI5fQY
CuuulwhvhGuiSiddUG6TxAMgmvHwMuxMiL2IXMD0GNoakxK+t0OAdC8nt08aV1V0V2oniE+TAoDR
0Sp4cmhuB6vNjWCre1aYvP6501XjgzjXRzmZ11x25il5VI36SIhClSjIWi7jJy15hR4mJhV60+qk
Rw0TQs63N/rSkVxmXoTMQ2gJjTIci8sKv3SVtyEf7Hl5psalesX5m6bq/r8enb+b4/9TA/I3cT4v
ucnkIVnoUMlCotLrX5tmCdhn9kZb/miHl+NVUpz98TFOxUVOx7A7EPAI0V4fMfnnUBjRJEEkREm8
Zc115weqD8MJFAbrE40bRn2SvhnlFkoTUeoXVg4KZOkA7lis81yJm4a+MaWIFfeYWp72KiLzOqWb
77vGa4cO0C8YqFMld8X8lKZbpCm0Q9XvEzlhpVEE6thdqpkByNgi6fhLdpbdPFVTrDU83W3u5iMc
dVt4cr97t5m0SjR5fBKFSHnpeyXZ1HeQH7HIVsjwHK31Eu9ieZVCSrD9dWRWhPfJA3QclRgshxRY
uxTATuQlieGOvian7HbYC2HtqbNMyksG123q35YJGFXpP4cva+9iW6jVKNvTaFB/0Grr9oJdACNQ
quCjvPLMvfQK02TdO3x1vwsdD3wmBEb8uQOOUsjraQ+tMl290LxBRh6jcIPQlqBsh71ipRLb7wKC
n1Ivb5uzsMz8XM/V0t86hQooIb8dhBbp8+ipQn9dKiUe9SI2jSFCCWkSdoAvQdFbZDrHeauCVutd
MzWcETWSSd4cegMCIDYmis1RVMvR6wK2FHGAdjY7n+v+pI660z/tChApKrR0sThEsp9qGA5N4w+u
qDivh9adTXeaZFK6jVPZnyVu+UwQHcMSYJ+ohm53F+6gmrxGFz3IBbtWj1O1YX7YwGyTCdYMbJNl
GRHn87ZNDEZLbtpErMPVtr4rQu6JWcPAC0NAVVitucIoupu0PAEyXpPMZZDN6ntvIrJDHkytXjyv
8n+pxqIX5983pEmju6rTekiRDa/Rvzy9JgkBVImZzQ9keYKfVr+1RTr3XersK4MN52kRzacapdw0
dY48aU5i1C49M7u2ngVONj1dPXPQvf5PhjSkahmvSiE4dJIUKtwiJNvT8U2SndJa1yEqf2oFL9co
Ugqth+OghatTco425f5aJ8kLscUQHXSa/RhS45JJxT3N1Gu2zLEE7SoECuRXsV2GMovqYYnJVb9a
zOIVK2JTICLAVGPUL9RmjEe0MzeWRaT80l7VZyetet5+rc/o9Vd954BsycdexY/9FJutFlajiYiH
UN+ZUoTNeW4j2b3cs5dy1B562dGwK91/WKxsYrRpWfSjLulI1cWL7OzN8/ZHDEiP6SAjZ7Tp1DaW
0wQ/o1gonGiQ9shG8wXT8NeNi1iRgkUsL3UzXuDb8gLPmy1o6OPyJZa0NW7TJd7C7dPs3pW0cmZT
8E0m/l4S/fz31gJnHlWkals49K/SCtrngTCM3UlvSp8k5bMpw8KbKxdcHQs5r5aTuAKJYUbLa888
UqCMNxZisGuRrsPcS6P8tN9t9ZwDdsigjcY79cjuiCjyc3RNYXY1EXqGmK7Kz09ep5iIJVfXqNBr
QPvCTIlJ59T8hwc7777pKLblcg2Servs1hp23Ig5dzEKsc6UwoM+4eFQrv3S3nSstCyBQEm9Vr8f
m/4Ch23J8vuaLO9Ck75v23u+wluL3eumZi/KiQjlCx70y7B0QUqRtDZkNjs3REl0ele21KWUySnU
9UmtOejPYUQMt6hbL6WVXdQw+UBCoJSkjYYnRxDgH8kYUWfL3agEJ8d8EuSYaoi4RluF84d0u7jU
zGg/M+1FPDYRHXjRHslVchns/DswKFzS4rVV6tUyPzvkZzn1xYvoqMnhSMhyFk+2q1lgs/PVtfRq
XfU2xIpSQm7GqvttOgUUCQddVV/K5LgUF5hxM/OsvEU/NHnH6htN7/B8nIUcpTfp5xb5RZ1X74lv
JIIvqMglLB6SJfG3VvelGQilgqWwffl53ojrhT1KyGwYAoc2i4tYnPTKvFaZFde7EdX9EabtWRRx
VjpEoXSQcwBqWubQInKqmM+HVHNL+4GD05f4Vx0k4f9jXP93RhM3OT5AU3k695jWcV/+c1yvp0Vv
N02gnXrXI1Rc13RIzsekIWQQ8LCi1bhVfayUbdSm26NaixdEvZOkhJKFbEBQ36VUI6N/eN9JJl/9
Khn87m1XJ69kpatqkQ5dQHwLbAhZluz8aA7J/jqiedMupcWARItimfiH1vq1P2GHNvINii/3D1TK
hBAELNAFCbeHmF0sub/gltLrN5QZb23WvltN/57d8h9C1Tlz+WtefUXt4ra3y7n0+eD8iWWeHcov
dSb0g8VJWb2p5L6sKYamq0JDBWYYL/SJrKRBZeWtRwRmOm9vctNFVS5FmmlEUy9E6ZNfTrO4zXV+
EL+bTnCFF5Gv2CTncWyDocmC+RD95otVBfko2e4XAfmoMsMGiCdCWu1hqb297mPaurulvkjZGApy
F+lmHfNid2Q4mHf4tYddRsS9PFR5eJn+wPI3a/UyARFbj1TYXvmxvhI+rGxobg2JoXqPlKyPWvSD
+nht3wRTuVpDEpdDE69byxXbhFWSBlVtIwO3q0I6STHNTe70KEoFcMr0smb3B6Qjqr7D7ix+Op0w
6V7kcFKNy0T/Ml3aYdFLoSjaxTZGm7lEeDDT4rII+UUwIg54ANuzRW988VtQ2reOUxIVzEu/fMj7
GqLPuNMZcU+b/V48ckkKNIyTYr68oAle20C1OmwnTaDtVbB2WXA8T95M9ptp9PUXIziecByhT3QE
zKrXoSIqUDf2ocC70YZ/9Ur1mOX9pvMiHf1I5YKoSl6yDt7Y6K5MuGRr/bcJ+D8T7t/c68/3xpJk
mag6U5WU/3Te/X3NzS0rrbteHX8k9T1l7UiQVOo/JleChUf26B+Tp4jS9ZgNROOanTXLicf9eLbb
ZtkbW3tL+635IO4mjb91kcLmu+nDi0HDaZuEfSKELap6Ja3tJrUcawutvHikK8zyXAc/SHDTafUq
kosuxX2LeqWQr0iVY1lfQs459llbmDTPcHEhdeRQJssX8ZCoQcZgMV8KUOavL9MERJsEGHYIueG6
aZVThpTaIBb5MFvFJldMxE5T+27BBVALxYWA0GAz9JNUN3YejgLC2AYKbWr8ukmDubUCIRMvuo73
qrTOcieExpdU5Q9r1h9S0r+ou/ZSvNb4gmAma0wzzwaRyJTDuigfRjk/xhx/VVZf9kp8NHhkaqug
uXO7v1jYLi1PAYeVgbL7yWTqQK8s2EdtlzB6Grtr9bX9R/tFJxCGspMtbObbNI6vs0B8Zxt0CL/U
Wb52sxGJqhC1FU7g+sqgHyvVmbGWvU9+qSNqgUiLS5B9GubdlD8yZQ9Fzr1GsYIa5i5/U7wZge42
KECAI1tNEqdvnf4tgrHZdgS8T43eX60G4qYLsYaEZCMTPre8asS3UCGBfOwgsMOCaJNf09r7yBTR
IHD+N+dxQapEOF1330UENubZnMSXTeguM/GZK0qbtqhuajHbWwV/ffpprpjt/rSbDDmP/KsY/f2t
mDMP0NJT85yKC5UjdvaHH4ALHeoOFW0y9lHGdu0YgiUuwPl2V9BqN2FrNdhalwGlEjHIFpp1hFQw
ZnNQXPZp9tJC5lI3vMnIfKtqfPJO/U0bz33yfeCjm2bcqpSXN+uzeh0vBwBXzXlXKpZXmnQJztzL
JO8Ne1xhDEa5mM20VmOYaJ0HttwCWSN2O6Jhk+lBb5R5TKg+/yKK3AeKh6pqU/Lmruq1SaWwaFTk
ojA6TeI3KMcoA0KsMzWniTKoLaNaxF++i1ruWKDvH4g86TpwBVfijs0TmWgCR0d89n9vxrr5T/fO
czN+GuOf/khdwWkp/wv+2qpdHFgW1x9tZ553mmEnc3NW6KvhTCqnX9ogdZWMcmi/61kJbvO/szzk
xS5Y8aZI136v2cyUWw1+mmNfQ3HX8DC0HT7J6k7KPzLosQao/KuoTytA5xHXCXqAeYxx+l96bMej
FolFzzZ5skYhUAtgwJ9WVnlpKP6B2vsUte4TMdEelh2eEFqRhG9bdOy1rx2JJ1vIDLTWO849Pd0p
VHxYKMbZxCjcSG0krFNoFUWMY2M6TbfiV2fy30JPNedd1a+CqbPvdq+W1txm1bw9L9Y0ezUmu5NP
dJh7Ytf4OyIhTf4S8zRof6y/FXVC+JTflt2IFZL0Vf0mzPl96Ov7kKrOXND8Jeq32jv82pA+JM38
yMoTsyEFxqCpw8FBP91wMd+Gr+BZula9dmzxOx0jy31eAx25ipX26P+aRzeXlz37i9RNu5s7H8+A
J5B0cdLN1b5p2VlbEH1lllMs3o9u4dUQ4hyHQcKwOT0SQKF26u7qPN8Q7F3lj1GAokgG5IcYo66t
CB87+9LbF+puB13EM9/F7G0xpZO6L/xUEP2qbYIMEqPUROQouANGTOfWVes1jByF3ddKnI1p3IAN
LWZQHWWo5s0lQ7ZdOkWC9n4ORIaOGpwCSZQzUgknIxon1MA28KEie5YxAnQQ7SB9WvNtyfpARTmh
HGqQoZ6w1uzCm3bu3wvWJC5n8QiV4wjNZAsnplmjczZ7YoY1YeamY72UUMZiV7zntfLaIYITsyfF
yWkLbzyExJKclbz0fjeqdpfT6bZ/X82EhOcekB0CeQesmc570Xj1ARwojP4wp8F4nsr1uuXzbaPy
bGp3u1ehFprELaD9S6ZwDKo+Da7BDKxSmXaf/T78oYeIPt2O46PQS+yova/2lm8BFhQyYB1ZAKPl
SSLK28SesKhwMFXV5mGksWwl43Qqo2Gf4iZhv014TIm1eZ5whXDupCKsgFuTqzhNtzcplBR+POo+
+mL9ZVAWpojgqWCsxxNbRdZtMSgC2wvAq2ILHtJFqWyEyTCEwvNeMlFsme5IzooepPEqKI+qyO+W
VV1NuY2QSfjswYXBSTwqNHhEfZ85Kpo+KpOc5NAdFEhFBnMm8YykTNaEWuSH+VIHUTVK/nHqseIa
6augCe98Vx+S1cbFwEHedO9OiqdEiO1+o9jOnO89guBNQcTc0peXBVYTkogIME6UpH2XSxSi8hQe
rHJMLpEzjOX7jgtk6j6mPwi7pmS/KL15SfIsxFcdLkUXVmUXZhDdmREuWh4+LVmiX2LJkQ+qlJRH
YwnYipuXoRvtq4xrJydnQl7CrMEUtGLeCaTucI6CeynvPcQEbl6ANoPHSSLLMBgPZqPGRjZDp9Cg
jCeJZIPsNMAvVdkY9NMK2AEwDs1U1N5qlp5ADlU6XzSp8KaGjVIDia0Mt9Yh9MdfCG11BCs7OitB
m8CAKg/0aHxblf6EQYS7INIknqO8g+4/AqLgg+NkYbmujz5QLtXPjm98QrOST4++XB5IHLjAjTs9
XPd0WG+mpkEQnFgPpSSiPzuy6jpMm9Sbs1CqEn8qf+cN4oT6nrOKoiTG1mz04n07zEeap6+8qK/1
/lc6CqyFGeHg7XtX7N6stueute6S83NfNx9bGnaL0/EzQXCDBPSQcmefW3esLQei1CHwx6n3yVme
EtczCqBwFd7WEafSLsYNCT4zuta2vyITuZlfPQhth0xsFU7ZsVwnAsOeHEq33A4daaxo3qTDvEHr
TVZozGpY8rAr6KlBn/tPKxAn2V6lNFK68V3iuSs1dxM2twBbS7BDUkbpHLTQ5MSFTMYHt+Z5mulh
ZGnEzJeiUQX40dfiQjy5KseCRGo7AnP9YbzOfX7eL1BubiWj6ixyjGlrvMwD6pE6fhgFgiBMNLsc
6exwjAi96eC8Sl4Mc/P9MSwsaNgMidGb0Jwwj8KVVZ7R/yB86aRvEqI5W+JviVqinE9dmjrGtsfC
uscZ/wsEB+PaXwwzv6wT6EA5B1k8/ZgIjVH99FdypGGnv4pC/YKGNm9P+qG7AlQMErYXeVVeht/j
xPnQpmfU1LZayr60ggsoor8lmw9FBGLc+tZZMxyte7ZZlF4LCazy9xLeHjX+P7zp4iHfViJcxjmP
ZflWpIo3EEOAiXBN2RzJZClPAn79p5OUL/glBFYFRSROl3HrLzX3GwKKTUJg/N2CKCDv3vqO998p
ftcL6LhYQQZismtuTbNcCepXt8Mx/tIrGCK2aPvcYFQi4wG5iRG2h3w5XqsTTOZjAIJcalQF38fP
2kLnlZxKpNT5lscbn8rTDYU+H7uqFGTEEiKl7arZUdrF+79nLHpb/x8A1RKf5IMsMWYx9/8rY4uG
g3KWZvH4YbRb3DvjxVif3o426Ilh3KMS33KZdUHTfCe2H3OMWwrro92ql2Rhumyb17onKQZ/WSpD
fJFhrJovYzG/tAo/rcqXEsPLFwxW24jJKvfGRXJknbiKAX8xasGPp1VSifKwR7YwF0pUEEUz/Q9h
57HcuLJt2y9CBLzpggYE6I0olToIlVQCkPDefP0bvK13TuPehiJ2qLQpCgQyc60155gEeL5Ozx84
2lZ9YrIPkUCKvJObZxeNjT+XdJj0s9mUl0d9jLRoZUfJegyfWr1Atch5+Mr9oKzA05zizjpu03+a
UK/2hQ0yzvtDK6qD1RaHJTvGHd0Sr8e61mVe04Y+03mWw8y3NH1XSDVtS8N7Bew59JQcjvHKtmZQ
lqjqZpQW1Lb0bXHmCSnyNMJbrOTdOkIopAJaqIAO72a0fmeiN2on9iFniHxFnl8TNAj/fl+xT5fD
qs2zwK6aQG77YAmHIDMhJyALYtBf+0YAG/MRTeJRTesxJjTdQIXxLB9dUiPyYKdV61UtevSxYZDF
dRBSvuBC2yHGpEW5Dei3dlhQSe8Ur8PJIW+loxLb+7na9WzkOPYmJILI4KAn6KshpS/N2XGZsNil
JQ5nDUnPR9ZD/OhY8MqTNBvHHHuwU6yuzAKibJ+HRtBJeCRqLt80+A1eJqVqkbhSEAueA7FKm3Fl
4xrEAYO1e9GltU0MbLe1V3b7q7kN41HxkqoF+d4w6WWe13vz7f+41/+HF/cffYZXajEiH5UWtakR
+/Gf/bmFuOFuUYT5ac3tVnUiT6nXNJu2s53uYKik9nQrDBNtDR2I6W001GeDwjPewDA4a51+s43w
1mnQhYLoplgq9lB5F4PEMp1qJYNnVVdKmJ4HVJPipZrUD0vvtWNPyE38sEv5LmduW9H2tTkLMw7N
U8zEeC6LJd9Vkc39M3hM2by0WRmj5J8HdlWAb/ZaQb+hqyQqot/olAl9r7XOSsRszNUm1OdytyXR
dVts8xwRPB2+tNM4NeJJsLOdKKkd76yVe5F3e5VQXxj9aO0leCfNuFfVfq9xQp3KaJ8eX15MFHxH
e+2cSqcMaovxPVUPw9Cw0nZjnu5oJdAzsLaWIW+/+7ZgY6JjtY0Me8NZcxu109ZI7W2EMnyIGm9E
MQDsa9LL42Aa2wICSjGZR/VDazkJteomK3/l7UYvsyA2RDBt9I8yZUf4xZMyD/tZr/f6XOyFIgVa
qQYJjqmG7MUQePkrgzGxTbfi6XFhaGb9sVXXpW7eS6u7L6N6Mwbjii83kJpn0o9n3RandjEO2mYV
K/AZjHynupo6rgXYsZRSZ0OocdgxP4suOaKQ6bzU46Wv5ysJmdRGvd9q1m0knj2b6rsWM9oSzTba
5vqL4JcgMdL3dMP3DrNkPQfRZczkeOq+hORET83VM1zJieOCOyco0esUdetoazu3/Lm1dv/7za7+
T5Dvf97sTPwt1HSs7Lap/vdkzCnnso2cOPx0erReEXIhEm0sL1Q0b7bKfcsp1QglrOn60bbLE3Mt
EmoCNplvtF5VfY5Lcel/mww7lZoHIW6GheWJOD58LqJ6o3uWYyeuCcoaoLKUreJ1FNMyGbIRA0Zk
G4kuvEp2tst6Htu93qAddj8RJvlN6AqEHM1jG0poEjCYjoUHD29HG3dX/SgaBnT2hu6HrsoETmLO
jlXCqKf+zZd2H8tw2saT3X/nHYJ1LPljZAfl8DnqGXXE2ZAGnyivM+wAy9qqMsretPMmFJjhbGPr
RJGWszdXBxmBcGuuiPN8wqNP3cwR5xLuzNA+TS07mC9xkaa9od1/oPftpXDf7XOWK20nIURySOVT
F+YJhuJl821kxrmUCELR3daJtVEhIkz+N07ZFEtxrvtDESxeijt+8YgB9yzShsXiCzK6G1A/Kew2
NhKTh/j3IuGkrSXsvjkuAXKvWzZMFSsxG0iZSLtplf3KvYspsyvxWiqevoidPJ/SudpUQt8NE52A
FzAE3RhBgSfGA2sqkMx15GlVqjwpaWHzLxpSGMzfC6OltvDs5YQMeU3O2UNR8Ex3BBFo9kFv1uMg
HjoP1CjrN7PXrq++mZ69za+K2jGPbdQeOK9DIjiGe5abAQUFrTIMQ2j+UXkJl71VxypicmXsfqvC
P5PlxStA7eXKd4cTTzIyv7fdIdJOoprwwKYXgRoXxc91stVtMco4UuQTb68Mncu4zzwT767DsWws
aCNWJ/hfx1xIB20CYHFxKnehTelI7g+3vYpMxyQFTz8tSnMy+S66yY2KUqCRfhS6Z4NZeFn6N+pO
aDr3fbM3Em+tYHqfMLRak5ei+uJT+9+fT5A3/33wYhhiODogHFkjztT+r82oG3JTwMIuvuwm2Xdq
f0ht5xiSWt9uIma/EhQWI4H1QeMx9pCPtnwTjdOQEJjealszB2YQ1JKyB2y4t+z0ABD38JI+28y6
TLd9blvdfs+yFgJGdrHmO/qDtzCvH5Wu3yAyXM1KnFEUOvvX5LfKm5fd/WR30zlb4wPHIxPihVHE
VtRi+5ogEXOi6T5Sn0BJ8EPLYl9b/d4K1b1kfioE3zpGs2on2r/IESa/k2e/Mlq/rfEVpakvdeGu
7jRUBe0OaLw79bqPbnOPVpRwR3WnvsT9xWI/RLtfXs+aQ/8AZC4Ux1gdPR1p+4RBDM06fG4FC3vV
IwCrNtxbdMet9UB/UAF739Ef1F23Vs19AeSHh8zUkMu3m3xoDub5vVOdnW2QxPWBH0t8UavjQY00
ADhENojqZ0FMYzg0NexLiUHfdi0PiNuHmtkfIYFaqixObK3v1OK5Jk4GaVc5exJu44M0CHABGLy0
9SBqxladb9LBKjZyih2hSM9OznDIoqHfTrTgo9sCZisrSV0XT8ivT/mvAY+FGtTFjnMtvN9megyM
Aevy0uTtZczri5kgjqkI1bsVb2UyX+SsvjCTuyQ1I1uqsrqwgTCmpxT7gSi+JKs8mBuVeXltUuVa
xoswvZ7O5b7BXJlx9QzEj2j+nP9j+8EjY7ykF///BqRpCBYNlfkQiBtFVv9rGqpVsazWqElB0GzG
mpFGT1oN47BP0WYbIs/WEUNPeiYdI/ZadAfEfEOHIkEJnOTQk2Ogrio1X0e4yBMlQOzK+t71yqGO
xpMQ4pKH8nX4iLEyEkgN7KidZ2ym9i4px9OcVr4zdL7e3UhJ2ohcrET30Zb/rA4zZPnPednXNDc8
ViU25v6k0xySo2FtL8a5R5U9sOyZHxFcE2RVMZKPiK1ECbdOk3jgNdyCFRukp5eSzWXQNJHplpTZ
Oyi6xoUNdDAGeoG/C8FnNNXnjtlsGfKDZ5WNaKUwddHRCZboBAdk7qw1U3FA4b9rSrpYKPbriB+G
3iKD/iXuVTa2tnU3uI4lilQtkjYaJy3qEYXDVojh1NB+lAlbI4ZTM3yfkZjj9PGGDE3XYHrs6dir
08E8xg/0kO0svDzJPcVEWikfZcpW7UNi0CxHa925l7a0VzBIJG/KpIPzlLZ6sY9QQqmI/Cp6RzkB
ra097Bp6nPXDUNiCuRKc+dzckDyjXxnpZ8qpV5aPusQQz3aeEUVNnH0isJI7iUZovS/NPWw+PaXr
UwuX3PV9pbpC+1UkZpPyESbXXWvEAzRHniJZ6ecDi+FBl9pVyFxnXFbIEt1QU491YZ0EjVg8gxmP
ho00PT7FfX9yWkaBTvIp19omDR2C0xnVkd55N0WQYn+xwInoyb1efLTUtfKA2IqIVfVb5Q8AMGli
Zem/BO7+2tipM/HEKs521ib+ByOM9ks3gRL4soz0YC7jAalQNqv45uAhODtziZBsoyGSNsc4jo5D
3CPO1b4VOqek+2YQawy92ZVcxaT76yjFrbKbm1n+SyxM+OeIaWUx3y350umEqYcbmb9LQRhulpee
fvyhrMtVaX7gjdVzBWeXg28rY17PQ4DtLEIFrhV+JaOKFQCoMCXAV5CwvVv7itmCXp/y7mAKkI7c
FkiDx+on15CkxICEKAq0le4MIJyGnbzSMqyS7A6IdaRur4OmBP4zb53JOFmzuFWOF0VXi5MAl0wa
94LLoTZb7jy/VESQsA+bA33Mb2N4J+zZxBRjbEfwNbjg9jo8gOXbsIbbBBglbJQdNu9Vu1gP2wNy
VuGw4CHUmwNInA8gJUEXhfuBO99OW943DlNIC2ppnWZnOs9Fdskl+cJtlFQ/c0tYBgd6C+bPHNhY
ok0N/ay/wBjoUiKslKtkRdjkjDO/SRnrI5IrlBmfKp4lDchEW53qXx2qjNZtkPgb5WMgNQg8I+4Y
2WC4VFtnyeivtoMhO2GCetdyG8vHfArnc9PXZDNaJwmFkIPk1krHMySTZBXHQC1aqnPXmt5HvdhZ
7kcNCq3UlTNyYJ5QDCinwaxPZTPSudhEabZbkluG72VQXTM66mxLw7pOp+uIuLYX1ZUKDEOCa3OU
o/CS/Bo00jhHPl0KPwvPPOGG87LGEQ75FSJiHHrmLzyoHBUyY2MbEKCGnAHkFtzAERsFYLLx0Hfi
gFpK5wiPjnxbx9eKKShYLZs+dC1rFH20qZzBLec3ubiHBOWCua0ulfGsRmr6+qQ3P1VoH2plR3aX
tGGDOpomEvXxjUlblAVz+q4Xv1KDUGFbRV9HjLMOh9ua7zCxmWXPStRtY/6Vq2a16D32SDBGxR91
EUFbPfFe2rLXrC2mExUUpsjw+qXYNTZFyMmwO0yF6TqPjKBk5+j49BnOxmUAiC/v3yqwNPar5Edj
nSw7w459U+ckJDt+lyN0tTFwfDvxbXaICEFUFS5Ql1jkB74q+u3qVme5r2mOTzRfskerN3fD0vaZ
+JrK4qpYt5qmtGEGUyKvKq27t85wz6SvkDP1zPLezBOMwSawzFvkpNsOcptS7NUCkBpCOuBPFptY
912ZvPE80JrKHfJqN4/JLqb1nsbYLfJVLAtYQSPrbfvI6/5mzc3FAlNlQ45nYIMUU1kn6IGlHHeX
CvIs49Y9Cv0HeMWqZAsonyV8D5txUUH335Taa60GqLTvrNDp/KkN+qZBUsyovYAPpHArLwmEVeMl
a51PNYfsmMVp0aL7upooufmTB3FzkMExWMND9RgG45Ep4yPOpLuTYu28jjbiNdjY1r41XQA1uCDB
XBU5upIFTyf0cGcl4QbI6Vy5YJrhrqGqWGjQyGg7+NLbJ3NYY1HvxrLtZGktubDSurE4Mfk4jDOm
RoNmm1nAofsoJppMrAF4b9HRfej18u7o4qZivcvCh7HN+1vVqD6NBXn8Qi6z6frFt7OWEVnBsXg1
ifBR9vK9sQU1P2ShufBGChVVXQ2h3xm/sSOoe6VTHSWnokM4ysGT9qagWzMkjCgMLj4g8F3hT6Pj
DvUDwMZem+J1ClY27lqv0H9FsXBZmPRrf/q23ScmVC/8joZ5o80chAwfDBLfuRSSAhihoM9U3Ec0
7fm9NWfum3o7hinzHix/gWy6gyVOCZfCxh6J2ie5CQNf/3iSOu59/OiOm5agdN2Q2xrpNsY6tMtu
y7Jv19/ctaZybTMjMNRD8hWhfNZmbZ18heXJsVFnfanzxipKuAtNANG30GA6lkdeuOHx0qN7+krL
zf1R8fpfyAbHkmZPDmBTukygpaBiTiBzlVcsGZMAKT/xuE4T0iPT3E8f7e8cviewCJKveBAnCe0b
GfS8h8ZodjyXAJ+YyjJTIjHX16Z7b2wTa7gPjXpntpywBHaHrDlGN8lpbuCh7L8quxXYp9Ch1Wa6
VhrvtBGvdWV4Ywd+osHX/IVw1q+W0c/H3Kf+pMMV1K8WdcpDtiC2a5Qt4jBRwshkJDr3gFUqmnjQ
NFZhdTFKCOiOr+O/6gVj5a+8i7Y9ihPaG4iUDAAF4W8T7XM6fiq9KG2C/S3BHep2dd9dkImwquvY
XGo0CHOeY1NNPJUBp8HWLaG5gKNlqW6vehjruDaBzEPCkfBQA8RVEHnI7bPO/KpAIYGVtCq2Vl+5
UihcWeMMaMEa9T7Jhb/CnwQPsZd0oIXcPY3bMHBc0gMWDuZdXlKMHhz8lyIqe2+lIVAizyrPRknz
x4SH3qp+No1s8h+N2Wzq5pnWp/TW1dndlipgNm66uPpooMEr9kmO3A2lw2w8QJqO4T0x86CAmFNy
paasWpVkxjFRm9ZO9+G0xlNkxlv2upSFjkt+UnYDYLLoKC1aEA5QHcp0bwzFXlav9fIpIVPYFXVF
ycgQkVM4LSOpVH2sEVuR8Nm7GAIiKVsP0AntJgXtGb82P6X8IzQwPQyCayu9VnA0MCqnwP0mR6KO
xAR3bAQAkVub3Tt68b3Dcc9eMZltdzb+mZYpKRkrfsT16Fg2HJx4NVQknYdGrzczBpYN8TOHJMUg
Zmv7Mkz2uJn05wBnscLnHxcxWg3dSx0avxMAQRoyY3dvuvFh2F6j/+ga02VpDkR4zkblvR7jDxV9
SUcFD8ynIeYzr/Z1VB1JezvUerlRyXo+x9q/cZbc3Pzo9M0LTEvP5dDhJQU5U7zc3L3paS0IrJgD
Ik/Nby2jRp4hWAq4bBvIsDdyY+6sMF0se5MM+6rmrxYcCIT2NML8asbIG1u/TJTL1O7IjNjGYeoa
UqBwYLCtj1cwmTLYO+BiudG9zXP/oLVwt8GhSRHhhMipZ5WTaLirQB0Zz/pWhG+F+VNI0APvAgy/
iLwCw3i1MxRl1RCSY7nYPDlYcYxcMohnZhsM/RTI4ChxVZ1Njujth6z8yTUGnexnI+cnmCcyuJMS
gGSxcO9XHISZGLFw4E2WpZEBt1jh1A9DTEaYLV9tlYozNXIM/IqbkbFpBUYMu+a6ECqjE0HUBNBg
VB3sQdStUHLD5YvDdQneqAF9W2IzqllLw0PlLKtCBvwqfY7pkXHOto9MPo1uQ07RJncQPrcIgbU1
4ohDOdNsjtwiJksDoATlnD+HSpCH7xwa7M2oY+LpsQ8jlCDX2e6vwhlu1G2SmR4U+FiVoRz00MR9
fKICP9jWvFY5WSS5fMCVCuTjM8PIRbuc7azM2c4uyyweCR+J6JdrqmQXNVllCEjvqqbf7aK/SZV1
qWM0Rg0+YZYTJuBmc2pUx6WAXXDHFYghW/nQt8R9fyQdqB622rFjYyo3uRauC/BMYbSyLOKO6p2N
3x5vl5uXIBq4++CulnBXE2jfMsYTpiuzGzH7iGOv1v/oBfyeJwU2ojzQP1/F7JyWxDi28XSYFJ59
Z3eWB2glwyeCc2IWLoJr2VzJRfc4kpf8yaAgQQBdVVQbUh7vTDJIsGBUhrnS9dLT7XCr0T8252rb
VuGm+4nhRC3bhsiSBdaNQtx7FnAqHcokUHu6AhDRK3aKiOOK4ozvaj8/xcLFsD6QpHHUQ/QJTSrD
hguUdcIWX+37aKE0sYJqTAIr5lM9KIAyOhuGxECkHKx5xgxVZazTHB9uBQ/TmNll1nWxaWwk2z9N
65woEyFmfZgYBIKsOhfSF67DpP5p221JQW3j7mghyDxsnkhb111JPQjLeTjU29VPrRFyUZ5buQAr
Md9aZlVD5EG9IDh4x+3D0dQbaZGojrl7KWwCCh/2bSMtt5CTqVhqY3BD8Y5SoAGXqkF5ot5aoX/D
vK798IgAxQYAO2g/zfiehFBaWURRkakwTRDNosVvua8Ili+4N+uRcT2JcNEGG/J2XLGFeGMJSmtx
XnJe0Il+Qt+NNPlAa4u9o6xzDn9CvGl166XoOrseZV7hdeBhw4IOITb4jvFFBRhbQrhAlLaf25oP
utCfmSlMkCG6Q90l68yhvNm26W6q54+i3RnfCr6LvDzIlOgi3ouX7OGr7mJKaYjab3X5L4uGQ0qb
ATKgKVU8YPSrVhGzQLHTXl/dx8SRskkT3w5PUq8CL1MhB/lxdHI0NhHNX5TOT5zVaGwtp9v3CoWV
dOGzKrSDPVvPWJ3cVtoog3Q1Ptr+FqXinqjmjRGk04g167qkgqAK9+aUHyRxEPayXWTsntUz57zE
9jTl0q6Vqeo4OnKCrEpKpfhYOCCnusIreADqkmTb6hym2pE3fWQyHw9kpcAFiJ2dCtq6dblIUiOx
E8mo51CTaqbXYRA3R3s7l2SfJDXT9uuiEYbjjjmfSOy15a/e/Y2kYVc1x+whSfYmmtZR0t+WWbom
DDyopxFppf7Yg/NLnE3HSJqnz8msfd4+W6IOJM0fO/px3SaV2k2r5xtbtdeszvjVNiWAkwjyeGj2
66YhbLPegqBmeESXWGPLcNhiq22PfNLMUtzL8rY1MP3LkScN6CEnpIv/wgrNkLjTbObEYcrhh2GW
H9H0ld6gEu9RYdbclx/tvBwZMR4j50VCsPZTiIWl3qsKF3WnWT9S9tafsh95UXagIkEu22pCZ+21
eDV02ny76tYhZmkJY5f87GMGU1TTRv6cpOOr7OCyLAtzIng0rx4ERmf67hHqxhldNUAdQudqM4JD
5UlseMKYXN0q3aldE5aX2rjVcGN2QSobH4Q1/eHdwlD9goAESZpDiA8wh+macDNIgzRLyzOcA4p4
2cVA2azzMb4smnW2yvFsIIGkfokg2nDYpOAPuABK4hrIMfXsXUvfxgliJSCV/EZ7xHstkqWzyuYm
qG9yHO7oCCO0oSkAmg4OzPX1EEp8JQSuofRgsEE6iZ/22bFrjENKv6DS44M8fY32RyEdB7lYWT0g
a8rXdF1+6SXqREBDI2hfCcN5eu5H/T616p1j+QLDM7Ti0+vTeaHRmaEpnP3z1jUgOGYlQPUaunUJ
dw9X94i6uqJfnX1PMzxwxr3z1BIorVC/xKCr85NZrro2hT6J3BGCwZJfkxwQW7yDLj5jq6va91n7
UzB+lxinUQdQjXsEvXkzvY46f7eq8zCxcdIVY9Cef3aLtK5LT24rv9ewkpYMmtE9adGLeJVvTO7k
jDs5tPc81hWEtjxH3ksNdE6rwY90ZcehMQxmeibD8IHYwnJojR21YuBkBALLXrUMbGiiNTzSRUrT
VWxsi6lDttWlcd28kvVEcdWqP1aIOg7vItX1K8nlKOxdemItaHgpJGTO8kKkfk/9CmxkPX/mfbKx
G+ZEkWvTknqxfQFdOzS/oiHaYIN2B5DUHzPdjlEwWC9BbJpwikHhpqeyoG3do8YR0ZED1pGJ8bGv
TsyyVi0rkM3Xa4lcYDazBHUhSSMsQUP4xulqNbR4JpnNN0gN5HQjb6ivh8l4oKq5WDitVYrCjWhR
FwDz/FIMc4OwJakfcT7f8bHkHGAYNdaLc+1AYtHq0F5Zf7AqWG55cnKKi1ATtMvAThkTmKWB5QJU
6ditKo6DzbYdYEb1KU+H4YoIaWPNxuFkuyJCT0xK2GycQlPGQhz7ncAqk+D8BBY4DyWj+sKvtcQP
8WaoQaG+ZUxWljYNpFbHEMgoi5a0oAGON8YKcWXN3xiqzxDZgTg3muZKenXqUvmo9upBWlSyIlyg
Rqi8wY4UASgaP8rhv8WQY+hep4pyKrN0nzkn1IZ0ZYs6PMDwB8pz19g8BsOVxJ35rjMgDo0AJcH7
uZVJsrIdshe006RXe2rkkdV5lIeD1J6y0A4ifT1Yf9AJVQsjDedGuaGfuzK8CsO5NL15tuF1Lj1E
7umHfEoQy3rxd7SZoxjKNqq/xtSbTKpNJB3iBzjzG/69Pk6vomFw7TptQ7W36znMyM0RIRMIUKhZ
+bGOZ/d17vKt+aeH2RZOD8Wh69lxj9PVCh/16qGXdAAOi2IdRT+dhPRH+mt172MrERRUu0UTGP1+
cD7n2K/sbh3XtZsP67+5kq8M+SdKqeRkoh/yS59S3H/PmSek63BZlPcyNNycBAtEGssfkZ+dsKUI
itweb0/3oCCXyzuhFl99WDA63EwhTT8TmZ4X4sAcSREIgS2+khbqGhz8XZ66Q1ip+0lYNIFHX93o
q1wHZobpRTEOWSaOrW2epp6FsKDfCIiv1TScjtw/RIgpkFnbreMA4Rx9clC22kRgBxlz8xKBU/ha
EPxLJVb0/Dir1tYW0rPR7GfVUoakkw+w3tfJqWteNg2Hm5bKRql2U8RCLI+eFZ8t69tsv6Md3YZP
1crPWHlO0YSqdXpVOydjW59UmdulOh4HWntLv+r80l7rry1KjW+CygwPAZtcfJSz91ktN0z9CyLX
ueUis1iLgTkH+Xc/hvJPvJKP3BGWkWxE16h0rkmp3sqnw6rexV8SKVNli4CCEZBDjzBKFA7yxZHi
PcNW12Yy6wg2NzU/oHCagTXTBAQ+wyiEqRL+oJjeYrsJ2/jWGSyi9Gb0n0olKj03POI2Pc32y8n0
LIpT9hV7+CpTUrhLXmDTUt46WbkV8WbEEVTTUzfAg2EtGpczuNK2hYvPGA8PY0ETge80tEj1ATl/
Pp9YQhNrJh7gWRRo1DpjLzd8RNl7tWxtOkplSuM7dGk12VL5zBj1FM6KecpryX2pp4sQWSDi1ICT
vZ+GcOOYj0WRtZP5ymMLpQgUjm6jbDlaVnL3MfTm+7Ru5TMSSfxihh9xKkg4FUTKmdO6/GuItzGt
3gic0QMlHg4U431iXIw23b/MxZyhXgfGWq7PfLpR/a9CiF1BDoyq3IsGe9vwKTurHicFfGaQfZ0j
B5ox+vDNCLUA9wG6T3IRHZL1sJZCohdT4sx/51UiYi82ee6nu3QviCBcv2Y9C/eE/vOB7Kvhj0HI
J9ABsjc0KBfV9m/Z3cCAr2k3h8oDsWxrRtcY990SHkEPul3NbEVDxep2bE7WmXmVAH1Fn49udE8t
wrBSRpLpEEGpDQ7U7ADUw0olk4oWog0pAqRpUV9T3qMcWNFGT7qd9QKb4gu3QfpFqwjZeXsri38T
tcpaqq7wUa54TIYCZ/M/PdF37biOnLs9YeWkedD1DDXYemNyF1kEXk0T4wycqnjNr5ZVSTOBYmdR
/6E5W5uwVHJkCO2hYxS6zMiIvyK01SgGtpBV3JIKRoexdFRL9MsZrTQAzRB3nHFD0gG4jLrmEPuT
49e+Ct523zDrPS7IeUqKJhIUUqZHgIx9XgTClBsB5R8LiGMErLhp+J4y7KBEM+eJLf/pTDW0n2h4
i+Mb+vDKmCgoH9N3Iz5nFGmHqYq3HZVbDIl4wgR7lIGDoxiZ5tP0ChMRPlNW2v0qvRAsUqZU8xYd
5ZkZlGd0ozT29GCkMGteAUAOeAwYiOZfRuUNtaBEXBmSL943YT30kaGjOSX9HOTmHUPr6pHhpBVz
uTbxYWqkx0flTwK/GiGG7tJcSbAKOSUBlhmDUrjZBxRWmrWJvtZ5wjS0MXBy/RPkZvRMaCs+hVTm
bHi0mnml23dFjd1CZQKmGludzoxQn7bY8TZQFwqaRPOphCVrCuTHgFrIaLyoAsZ5CVg74J3KyoMr
FtJZiRSPkVAKxUsiL8nO1q9ZYnZAYd5Q5PWXln/pGDeVtJjm09MsTqnxUZNd0Lg4zkZ+fYjLjPtA
EA5quFMXry1oHInLaElxOiiRh4LLAiGUYbMWoX0fFrew6EOau4Zf+Dkn76M5XoEYgWpOOoLsAvgN
8fjOa2TN6IrO2GX8fIcT6IACi4HVl3mEFzoa44UFhNGj/TXLf5yYjE+uSFk+izLexphcOgJc173z
nqOt5rjQFWdt2kavi6JgSFE3mvSJYa6IbXcMDJjy1qTuerBk0RPxK0RXKG8w2lnzlaf56RDEUY6m
z4uZ9MX20vAOPG7gpBTdODemr0gn7qDX/2/cETgoL8cNgPtCWx2Xc8VpyJJg3lVXVK20FV7pgX06
AqM/aFQPUAv47Lpy8zRLjYayG/OuYvTLySFn1t4QGhE3YrOPq+saYeWisEVjX/lOsbSZ9d/RuSz1
uiZuNTI4S72hwhDJ50RSCS6Tct6lA4FQ/HXdN805g+g/lT6PBYq8WXevlI5Do91U697Ml6qG8v56
5YYUFXJOLoqprySA0SHyWmaIfUu3bNzKhbZp6g8UKwpUPAJgbTiT77J10hDuAbn9Y9L9LIunyKH0
pJQo73V7UUJemXAc0n7agJ81iZCAetDMO1kOOOxnZIOvoiJZx4cEe1C5WJvXbzftd1U7VpNYW2W9
NnhUn029Vi0OimuoXS+WbsOE07DOVV+g/A40FLAhUIOg+xPRj5x5e2b31juXLvw02/gEIlw117l8
jQ+p/iGUf5Hzzp9uNMEiP03mXkTnKjlhMRdN/jcCK+xF0AeDE7Tpr8ofbnWrPZheR36t+2KjuctE
TNN8nLI/g0bz1CUTq3YYDSHYebkypegtFePWkK79SrOPxfBuZQS5mm6Dq4XPRzFWy/nl4twWYNgV
bge+k/CR8Sun4a7wmibi4s4AWY0JD+A1BztOlvPK5gDG7+ZDA/cyWve1FB+s/JCSbdGT65XQXr3r
+WVuUIlgSIvxuXoaWyjlbEH28bTJ018YXvGT6O21ekRObdMPeFcNbVvVjGUENj5z18OtLv1xPDh8
rzVJOCQ0s+O/gcAV8n4aA5OPqwANmA+C8XO2keJ9LjerXv4aK4+nnFeXsMSq5+Wn7P4t8aWWuSSr
tv+RaxY7+19UvWt+iFuqbf8fR+fV3agVRtFfxFr08opAQr1YkssLy+Px0Nul8+uzlYdJspKM7UFw
+co5+5wAXmnKG9mU5cClxp5zT/4MSuPqgpM1o0elljGvOv911hcWtu9Ec7g1G5fU4vDLXeEwHsP8
41DdYECwGE3Q/cC86y77dLhK/dUUCI5J7ywPNSduFTMa3pbJpTChxTgeWcoD1n91/kNyCPT/OVqN
I/XHIp8A3yzqu6iNFUE7pX7hi3ej2yOMbMzr/37h9iI5N8TnUJlcZTvrG3MG8p9gvqEdinaKzfRA
EhcxbRLtqaJSlAnvLBmyKXJxMCGhy23QoksppHOVyeiRyv3AUMDXyjxQJWujytPGorbZMRFTh/Gs
IM5XHUSsDdabRDvEGRdQSy5jN18RIEzKLfWrStyrtnmoAHG1MQBZu+tqXo0WqXHSOs+8bHkxREq/
Gf9VSrebZ2LNaODMr1pX31vxbr+HBUuUckCPyTDvB4orhIsNqC1CPTfML2TTF7Qbc7cCKIcEkPo2
3atuVGv7usU+PJGVlpOzxFMWoZmUoWjkRfJm9sm97fW7SoJwb6A8TiCy3au1BEWlAeGaoFTSMh6T
wLSLFxd5y0pqp5jpFtISAcg3ffiwYMs5nCqwBqRq8mVcarAuTJVnJlCOemN4S134oT75Fu93hs2z
RTDOsKyzBCl2Vm3UfRu7Fj9Np2R3Oge3TS3PMSFp1UGIiYdSoh4CEc2BBSi5gd4iFUPQ/1HA+FiM
Ek20mvo4BuGqUPD32JLn9ATPvmTN3jQQSgdeJwGvk0G/y4CB2yxKJ99Oa7bUp8LIPYaJVPRRAJsi
hcQsfS2j5qVb/CXz2kTMVtYY7bvotQCyQBJrL8M/SrY+dbi5MO45W6A0rDGjnckvq7YxVGhbNJ5m
X69nh106E/30b4Q90sGGHTXOBkzWhv24X/eoieOOny9Zs8q3ciZkwYLw1Qochf91j+VCUcnIXRsC
TyJOHMBnRsnPm3hm42xrLnOayqsuNh4ssB8oMieYYNjgQqCK87lUm70THqvwLWd1ivGLKr4wqKh4
YSAyY1hnLCeL/bQtfmLw/5YCUkf7bL5bpYDcyAyNeaUKlGIu/TAVdJWeDv4FoTDNWllVbsiQl9kl
m29kiVG3jj+lftcrHFYKBtAjoOeqzmjjAvufY/7N/6rLqmNpC/vA+J2K5ZLIMTbwvbKIR3WLOS9x
Io7atRsZJ2mecAIcsbLtZeISDjR4YuZ4xJiBfKxCJ1Yv8aGtyb5soGqUZN2lh4yAudeSLw+pId1x
pBeQXUFKWH2Eu3EXUvyMllf3FUnJG1lu8vBd0zERk8T7+SVWbCsE7PFqwi5YsJEzkTDmBLwRX7MZ
vA997jbIHUfV3PbSpUGqWI2PWDuE6l1nAoSwILT9OCqI/D1FtXG1hHV1au1qZOJqap8MAtVcQa0O
bsk5Fc2pjaVbzRasYdxJcRSzKauwrYLC9nOWCt/0kK7uIBR9M21PmvNd3SVbSz6YDGulFp6E7DVF
6GlV6WeDF9tYvc0VralItXOvpY9oog2sbrK67svpPMXTmyIbb6QjF44b6rIfgcZK1RrIQHS00tWC
BfRFD58Uv4Hb3OGfMmvYLOFGdhCem6y1SPeyVqq0NQeOL0/jYIb2Y1tPmdb5xfegb+Horw5ozAhE
2IjhXweQb8hMXy8Wt9EGTtkF0qTPgkQn7kvjiWuCiG8BfwN5NxAHQStKOIgMOU0nZPAih/pGCTGX
VymeeW1b8tRliHz0rdC+myJZOTKjc+mzWHDOEAT8ZlWK20JKqaO9rsWv+yqOmw2lci02eO9LmCkK
um024vSBOyV0GWH+CwftHlfxGwndviU3HmDmk74aNdzLIMCePF0JDMRqY1jqpioCYBZPcSm7e6Oc
Kbb8LFBF5mk6yhkMUkxgdd74fEwj4oSQLLMVIWB7rYn3Wdrtmhjh+sDGQF0PHYn0+rTJ8Wax+5DE
UWYfsHA+KOm2wnk4K24iSI4mDRlWQNE9TSZYi71lLWKFf8aIylReiwTipCcu/UnKD0VScSpyAD6U
knsqRWPCHbPK9ugxMv48jJB5WB+LQ+go/pkuJPYVyp/+VHl5S8phgcMoazvcaXj2gGBaHQdeRDf+
ZCOXqzbwuLTODzxPO00b9wUKoxmPXbeTp2pPCCaWX4TV1AuPbRh9jCqYVJlxd/2Sj3RjuO+lZJ8I
oql4D2MHSWJWf94LfxDGW/SdvY66gFM0ZxzdyFudZxWNAzyOg73J7wOuKns5Z03mAik0QeUZdREM
zlmMWL/YJdrYTVT0ZAwBJBTXI6SNl75ovjVRDxCPdniEtyQ8ZiWGUNfhkHhZWV+psMv6JNr+uDgC
vSFjTLbbmwGuUtfd7SlH9K3se8cgXktn/ZWdu7dJqYIuNYIk36PvjCx8xAaLwgIAfh00TURWBB5/
zsHETg+mjOxrjX0+1d0lNg+0saN9LsanI5SHbDb3IqMJuL0SZw3E8D0VzoiUabbWC9vsqtW9sU78
isGUbq0WoOexsZU1XvecU3SvJf6bdiYZtzvaQGssRLWaqZxMILd2z528a8Npa6Or4aC0mQyNxD7o
XbHlsCziYr9I5o5dIzpAZluLy3vVSAmWaeMNHswZoDcXe4I5NzB4sNBgxwYJDhyGWcw91aw0adlI
r5ciExU8dBb6VbG3kIwTG2XEZPzV9r5J8mM5n5Y4B+1yNMC3DiJYFG9KyothFlfUTEwcRoIDX48c
RlsGnvD+Q7IpkQUNRf7WyibZM/OtYIPa1v9GJoKydsZQSAN9YFkoc6Y62XVMputQateiMa5SBEzH
i9hGmYZxjnhxZazNZiqT9tDjfCWmsp6aLXDFuIQVy7mOsszQlYPchoexIzuxDw8SxqPUeclYJN+A
eTJp8cGBIclrg6EAlrCGsSYiQUUHeDy3Bx0lHWNYYyIs1d5m2NUSFCPLJOPr4AYekNOZu9Gv2VsN
2sGYmL8zT4tGe2cWnjx6pI6h6yHeBRyZsxENcXrmEHABJuJGx3QrNVxRlDmzdEn/b81bnQqpsgOA
dHCkSY6OyCfGKTcw/XSQzCkIiAbccuyDVfbwVhi9oafhmZ7wyUOmqkv5ps74pyd1RXvSUJ5y3+th
zBBfg0HmsyYJJw0fDxrIkzAU0LkWyiHyuzhYh75FVQDVG5QH0QeKHegx6Izx1ow3Y1TXUlGsNe6f
NiEZBK/Ur9UCP6ypIZfBL9huJ2BAYcqsJw1IMRP/vBPYIEN2+Gsn+YzR1Cz3/jbIEjnU6gbPP5Qi
DLGNzYYzCRyo0Di4EQMn3forEmRq8hlppfzSILdPJkdrdH3hues+UKqo1ug34YWyfzV27FPTas0Y
0HmDl5wBrItVRAJc8IYLHmV6YL0MHCiXXwL2Hr1DGXtyIjaphooIURRzVz1WLs2yiutPFQ2qgkYA
K9JpsPXjVPVHBuI5i7gmdhl2t066IxhC2D/VhANxtXijZR6pcpTJ2KKF20MvQOsY7cFlBSEsTvur
m1U0Fu8N0550XZEswb9gWUbvpWX0X6bnrKPB2TTtd2wRtPP2xzHkPbI1KUV40JFCprI2B/pHgdAD
u41S8LLXlAZCI9exzZCsizVqwDW3/LoRxtphJTDRlURJCpHHVAFVdgu2SUJd02c5/pY2+ZY1vXUM
cCg3/frQLdY56dn2voZUvClCtNHRpktcOFyQppKgChkzYI4Y6CaQFo7k8EIW0Rxzl+TLTg3rXdpx
2msda8nM0A5LgzAyYgFr7Jiwb1tDCZC9YljU8Gxo+3I9sj7yxJmRHprrIowDVQGGXWHZiiOGk4SM
4oxViCFvmWGVhYKiEUAbMdPVCrhRkHp9ND1Cp3xMpX5PCYtWm9IlxC1+7VnRXbbVpqwRxyXHUjM8
vSk2JXdxz9yMo1suMIwmN+I65uoyxuquZa2AAM+fUXq1dbtn3G92CtA0nYrgp+oYgQ3gbmiiwgpH
TQk396W8AwNTX6S5PTfxgkl3HRV8u8bChQLz2Sl3YzPvhzcxZFB/0ZT3M7Vk9ubQSiZK+xB184xY
ghUaHxDIpE77LhDSLhIt+7Sf2GHb4RuS9rZvzko+suBuzrJenAHOphe7IuU8FEEvnuEcHhxTHBIl
SMv4rRbldWb9NKRaUMfiWDfeBN1k6UmkyzS/xHmXpa8pyAH1k7xcSQPvs19MKhbiIlUqPZui1OSe
qwFhsbSrHHkzUogRFuM6abPBJtuiCFNGZnhstxHSRWwLps0sxUFqjgHLOPT7s81Ua/A054pqbaPP
SArIdIHuKmJtJwD9Z9XVzsereG35gE2x3k8d5DsvgIvXswMei+7qfDikg6HyybJ3G9F4RD5JLvnh
tWXT2ZEVnsbB6+6MkeHKPLPxdx1Ll3mC24YcjOIgnmSUwM0+0z+7NtmRVbxVwpIQQ7b71o3KjNwV
F+UW4ooUGbwlE+xX75M5CTR2IBo7EAMYjUHYhBhWc6Wg+qzXBXqvpGe2pn7JzmpB2NbrCfvolqeT
UUhMU6pSYI8I7RxqVdnDfmT/s+vpknbjef5Gf4/7dtPqdBNX1ZyJgCoDzII8pUBATB+rfq04pynK
oN4iPPRYDToWrEYsOs+C+sbBTpZfWBT4mTFDddypRnxkko9vaYM7EkGL4ZuFj6ePhYeGbM1AjOu3
zROHEkarV1y0js6fDJcmQha4EqgJJH4Nr+gcadrO6NUnLoWBvYDs73bGLkwwKE+WyZMVx1ogI5/I
a5m6IvdJEZSIQAX1yYuBLJwPNmsO6xmsKWhDE8K5J02ggRo+kC4eJdpANZkuKsk/U8TP1V1sDhac
7d7APYAOqAvPZt5dtIlPjgBopAvR9Kp/RhDq8QkVFDvFCZmdHnlf1EGG+ZPi46u+M6KLTj1FY1Zu
FutP9Xq3EhbQgARwCAzAYt6z3UtQm4lofI5j9qxfIiPlmNz6/k8bMdHivxrg3RcwG+JaZ9YFiwHG
h37nEKnX1HwYxA2zI2gdPAftcUlvPa/PbippKG6JYHkaHjKCzSvtqhTLVcIRjVAmtDkdRbL7Sil2
EPn1T4BE535ZJZZx7sJHYZuoAORTYxCykiVH1a+SZV8CJ1pmCrmIqOIioH8hzMmY+0NUg6mMCYaV
PJjgWNBUfzJCP58YYrEj+iPKBB1jdssZvdj4R9EIGGdDAFiAEFrN+h6ZGMzQGWZo+5vGymEg1Cdu
yT5jVN7CkiMvjyUyrnVZw8OL8RSz3cy4RjUu8niVibUqyG/rQXQvkrYeq7Vu9UeaQY1Oc3qROrSt
FJ9Nmk2nH3dNsm/JgdCByw7sVNDLkbAYEVibqIGJMGBnDwAOJBZ2BG6plPwJaw6svYJGRrd5kXRH
zRyPUISwCgVMUwMDbmwNN7bWYaaZZ+qicy8FzPQUkEC8ViJz3/FM3WR6VFhM2274W0OEtmD1aWGF
nQEV0D0HfNJZrAlm+Zx2vwPMn5xgvp6YRgiGgPNIM2foZqGd0WCqHMnkII9eaW+F7inxiF/tTwXT
SpUuIqWrWJuguox1TfCyUrjy9L+RBYDfrZX+ko6xjQs8QTyrNZkoUGfR/KPhQCvimj2B7awoWZeZ
9i6mxDbm4YhrUsSQPr9jHYPKpYPs4Fhca0a3UvUuwwIYEoxc2uCXloMGSKydeYtQNiVho2b5kShP
SbnhmkYiW13niuoKNe5E9ABApIF9WMu5Qp3GwM9+xkbPC7Dd9Za+T5hYoCehQiEcSK/PS4cXOCNS
/G121NNQOeg3DjOcD2Ht0kg5JdmCOEQ+pVHjIa/zGBuHyl7K4kfdAtU112hX3S367m2qonbjSgiu
hBKTAnGH567kJoynT5WYKj6h9nXZ+NEUKDNsbBhEE/WMtU89mf09siyvzBZaJuCaf0SQErfCkj5Q
tGNuclf6KZ9KI/1ITLa531Ti+xbkFPn3iMasxXbgZ3O1Ng9zyZEX+nY3+zXtWWY49FwuExLUWCv1
IipYdaAByQRKQs2jr2cPkPbPbrrxPeD+O2Lye4c5L7+RjtSTRvq/QEvnqyqJq8Oekt8dLpcYn+yL
ZOMmv51BzSCqIIqwsiL1sZtm0xMcY5H2klWPgv9pZPTeQnktVxV23RI0bk5kYSRT9pZux/Hhgo8P
SEUsaW2kGYyoz4GAYb20XIJpomiPhWgLnLz9zGDXZvZZ/iy5a8oBohaWbKt1S8kgz3mMZtJ2yXU2
mbLr8gW7nNLiK4rWSZE8UI88RRG9L4yaybyZ+mCleyos1lmhkYK+NDHmZLETsY0CbUhA6yiTC3YI
2S90+Vm59RGrGjAcMjgShQTPgg/oZCigvZiXleNPYz9TcFZKLHxUaPjqiQ5/BToicdqRXuIZjHTH
nnN4dOfpxEcn5DvDk0bhxpvWOCWwmxujDJ8PWbo720ymGd/RDJK42llNMDGixn5VmOvEDLg2mQZ7
0O49h0NrOk2Dtp3mrQ7nsH/GXOSBJY1tmGv02kTormRzOEtReogWUjNRixUptJzVMPzL9eaGt4He
8f9oKD0ikqLp1sL+dJiHGAMCcG4alZvGWcnRi4qT7RbC2CTLBr63LhQva+Sdnsv7ZEssfYVSvJ5D
7DwVZfnM0I03tAGv/2nhh87wJrGk4K8tH8BcT8i1p8DAOjuzLOpek0+L56cEh/QrbP6G8DIG5t2H
LjG4QGPZ18xrfPLoguK1bv7THdbRUefnGvujV6IDuJ+mOrY9J0e80foemdIlAcJqZtqqiLy4ynCl
Tn43APSYXaerPrtnk5L6iONasOnRmdew8pIZnosBRDhUTN1xU22E0MOxxWheMR3/dYxO7XgYE/uI
MwSnmGCA319EOF4Ns7tNYfIm8AaaPypxIj11OV0WgZGNDccWw3AbfzvajItl5knh78a8cZh9xGgK
jMLzk1a7aspRZSA+iP4c5vG5GIDpsXRiKgGlU26vw3J2YJEQNbJBhqeCh5SGQGGHZ6WM3MI9B9Fs
xkAtSM+p3+AFbWRCOG1FcVVeO6dQUjwc/7gsmAqK2qOglVmJ5XN1dFJ7nVkUmaNxxnYATWkLinrr
pO8RYUk2MazhOzIGQTRxSIQgHpS5udpgU4f9ASdRA/Cm74Mcf7KlOQFAdbDPK63Ewtr7Ok/3bDGO
1G0fqVHTVi4fz0GJz51iry2q4Dm2fJHVaxrdqtm2IYBd1uoNPJcWbYODo7z+B404blp0sM0lI5XR
UKH11z/vmjnje/nu6Zn5uYFMtYLeS+WASrdhh+NQl7fSvBpI3qnVq9nHfojlJTPVIIO0mtI19jRG
qRws2sxszI0uCjm+efvaFUCGxBBEjDqk8TVUxyhHYQvRUY/yjY7ld7BRaSjngjo3wdCoGJ+iWZXa
vUdhkskTJU0WmEOM+f0SovhRmWpwXavWr3D0TYO9V0dx4DrOmNINrHGOs2tSGI42+Ecn31fku5y5
nJgtuTzaPUfPP1msceAumfV7b/6VBQGXWXiXo/4tWpEmRrfHKjjE4jD1ZCI6BwUGw6uMWnZL9Q+C
/oBbcmyCmq84PPEA9QikQ36JwtlQ/tC6uiS9/xs75k94gRpEKhNzhPhWVfWbHLVoE5OH8b/ydRVi
5mcksi6/05Dhwsok3olIV1H9Nu38EfVYC0rxEb88pdonSZTUWQyT0ekPD81gEoKyKlWinc5vi0kD
ZRzVypcZH7hMd6gWZITQHcqdc5KgBs8exPNjN6OzBZ0UfVgkNJyqdiLQ0dhFOErsHDDu4H5LR1E/
o+ZY1Rx1M1PR/EI44oVSCSbqdDUK5Vq02mpM4XVSFtupdVGUoxn7chqdQubPTGRraTuZ5jbrVLaL
A5gW3rfywe6B96iEw56y+2J8yPhVJXvTLgzUf/7PoRLaWkWSg9cj7j0L1M5XQlZbmYdkHR7stD0L
PCCs4NkYzPuWuGcwRbjri3C+pMwI+3i46viG8xYdpnaV6fkWy6EbrK+O9SFFa7Wa0NliN08VYnAx
paNQmhhjiVWKIB7JD/r5jYUuTBYQcZUUl2ATlAAUOsxYIj/F2v3FhIHjYcKFr3Hfd+mWT6wnXTxC
fwfAY1kVOU3rlN4GREjQpPni06oGcoEwhXJHJWBrIuRlWfAXmbjj98UHK2tvSd/0EVA72goGf/4r
QlW+8+C6yvhlPfAgzg4jhPcMVOQiXydx4zPYNx8K4AJg9qIv3JRsg+YPcVwMjuiQO8dNDhQATOJk
iWnvK6TpQHvLYHvcbkpkMWHrCdbXEcQQDhfo1q7IPXOh1K/uyhfvCpqt0p2IkpTvrJaQ++Io0xuG
kj8Tv6+ivAIaLEuYQu1lxQB19LSCUC658zmHNH72fjIvY4muEeCruh96LN7YwtRtSt1WOJVHmhjn
qtQtfgTisAPake9tIQ6tN/fsyt400W0uFmHavD0qrG+L/oGkDCz4eHZQaDhei2Bi5FJpx6Xyhfr6
t1rl6zkWfXx8CNq+MvufHj2wv6HMIb9IeYfs0SebDrVFSgawgsgZj7TBqpe4zfQ4i7PzbYpzpcVr
uQnygsT6fBX/iTV25VRVgPwakhlMItYs1llle2poE2VrcjF9UFM2kurGC5GlBMJfmEI5YvBMAhEh
KwQ/mrXGt0i9/KmT5Ud5Ry9kROB+tj16iIJfFZ97Wr+/il3yhoikkWco07yUOzZL8wDMRP6Xd6fI
SHbg2reT9GHL0ORlv+PnIyfWVcp4J0u0ag4xvLX7KooQP6HvVT3qiXSON2gABXoPr0lOGkvm9CpQ
yJvqSQicqyhbxl3Z/YvC2JUFUemEFLTnMTnV3b9RBpDnVwMWmknwdLwRS+3y+1vn1z4MqDr6v038
w0aTr/cKXbE+B/Qgg7GjiAX2T0zMEk4U8BrhKe9L5JLUbv5VKAWneC0CW/pZkvurvWnK3tVu/MtZ
v4wtcAEwgPKK/15ZPqHC1Msxr5n6XS5uGjoQaPoq4BObFOw9e0SeIWf5WcwjuZGAtCPjraS9hQCX
OFtrincD6oMio1stkGMQ9TPBoI8KJpbJjm7V7IIJ4KuE6KBtOZqIHDGiTydF4TP8LfNyxbux89K2
O00A2RVeVneWFNNy/Ope1mU8/bhtviSw4BNuj9LknrDEQelIg7DkXZXq247Be2bee4bv+Q/ySv+V
fyRHNYYXGp46XGcKzxSBWcg7Wua4zWqrRog7VotLlYArSeuktdagEIlJ+CIQC6XHmD6WMn4oTNSL
VcHJ1rFSznbGdLDJy5JmWnDkEiqN+UWmyWqmTcgwJtnAx4JbuqjjMbPLYyvLAQHAjDwPUz7u7QxG
Uhlu670OFbZBgASJCQsFlUNxkX7zOvTiFhEItPxURVS2YUyr1Bt0a5u4ToLBGIDIkYaStR+K2vq0
tNyujt9778qIPNxTTInBmjjo7GVKnKYVNlMjUffKPyuyDtHfpJr26joSNlvpZdtus4s5kLj48cpn
1tcjLrMmepSgE4rm/BC9dMoHRBH6fEjUjHfaQYK53rS1rxTPhoZhdHZS/GbeZ3bdTbnSt63EaDei
9xd47keXNoZbro9/ZLbNNaAJxgL5ux0Gau0caOlj5aHzcML3EGxNhtWQK8CHXs6Lmmo/iTsUjezg
/mY4CEMvVN+L6oEmoyTpgBu+RIjPTm7wW4spDd85w8A13zT9q9LeJ30zgSx4wTMqphq85SrgKgOJ
e56uUUXDJM8l1wJuapxoXbmG4OUAOA1PHFJ/ih5ACmptBfOltCrfGUqWwnR7foukaK56Ce9aSwgL
cqmOjlhCMTNxWNRtt7NU1qRIHvXjsIyUbINXcZpYBD7IKCq0U1uQz0Is7tJehumGLayvv2Ksxxz8
hb7n7IO1O6vvg6GuyJfrewqsHRmGsUxRzkljH8gwa4GuDhBKLHeThH9tVnDgGjpuohpHbeqG+e11
IlQFkvyWYPPXp6LEAMKnm7BcdfpQL+TyFQ4+sZXEVSwVdd84ZAlUuwJYm7OyvSTiDfWanlDAa+sJ
fVmR/UknxnohZ4fkcpGl9Aq+x+3AvGnK96jiQ9U9eMIurQmSiUtDqC8O5/pdJxRaNG/A3wSXXUgM
TWemwaS+DtDkd6NoKPB+9c/QaVbcs3V2lbscPstby4w+TEhXgYPyrRsYtQVA4RiOFw0l6rasRGd+
13O0dWCIo79p54p3nkUTTQns09peDxxqTfLMTbyqL5Y0XpHkpKYMdJQN32e2fCYikXGxmy8TMlvL
nWk/S6YBoMBO7XDvuCI2ap4V351TrP8HShVZw2qRsC/aa0f5xmy00roLgULGAFQlBaBys5q3aSIN
4nMM/yXlLcdtN7LQT8794OP8IUXK4VZL4OZNCTcPL44z1MSjQYBtuFrgnXNS6tFfOcyonoEfIuA7
S7N9t7i4TXeOE1ammyG9kz2C5p1NyRYxmEQyN+grxCKg9dXyGUXtRas4mj+ZGvIFENb4uvaePbo/
YerX7eTNiYrqWjtG4zWef2w+kzo/3tpwvCUPrpGKjLWGJcCIMGGYqLv1+LyFTUveVACLs2uk1W9B
nE8I6nKrpqp3E8bR4dppA50w80cySQp3wGxMVaH0T/DhWfocQ26ZcmtfuveWgRVrIJOtRkwrDa6b
MZbEvu7N6cZVllgr55TmV2HVkNbPNqKYmLHly9rw3kQ7DFJtmGyQGKX7VqvRHLrde9L0WFXpVbWg
OL6+MaLyUbQPvrieEtWBQPHlbywllz8d7wSb/PWWPQ/ArLDdTMYxRLbl8ffSQYfyywR1rJWdzJmh
e3S+UGrz8/AnI14iJ6KxfQVkjymSb0T6vZeex5pFwEtKGVFOKX+UrLlaVYCyb5Ka9wUlrlmTCE3O
lknMctrI7x2VYtkzVKm3dRVT2mvBMozkOOa+kx15D226WQAfJeKWIrcOok7ehK/tbo6/MAuchz6m
BKCy81PaHU6tqmuOaL1OfW9gkTEPoeKx8MXsQ3qGW0sVM54179Ak+Qk5E6qBBe+0YTHNi5cFGzI0
8ulkzTVfy7bGZ7Bh3LBu6p6Yx511wuZ3IMW1qN9iU773PmqYaMewcycQ18rhheidgMZYFTdU0ij5
kom8YXuP3lJmT8DS9zDg1xaYYxyWDq8VOnn0B/1fdmoV6zkk47MU9Dhlu0qi5T5+U22GZxQOLviD
bUotkN0m72XEsdLwqa4ygB3LwhL2ugjZX0S8j7KOjmtGmWAElk63MWsbCx7aYSIpI2bN1hVobCTa
56D9Gq3GXWNyZOvGN3SJSwrQ1btZWiEnbtjN/GA697HGVKBGLNwfnXycG0ifNh2ZFZ1ETKsuG0cu
UvM+vDCOfQEeJX+4WzvdRF9Wrd8nPHeV1+ENu01IhObL1CQX0lLOUu3s22p9Mz9bwfaw1A9iHw3c
f7wY9VLf48TaSctjYQA9O9YWiymVVXLAhFzW6xy9pXZ1vhqNYyBv3RBfysF+sxc26VN76hJimuv2
zPjsgL7nWGIBTe3qaE6WV1BeVXT1NhufFmSYjhxBIpkCaBtTrRTftJ5SDwLSoXv3zR40RMJdT/ou
Qi2xQ/+dlTsiFBL4zdNxRTPr5De10S4zruiGxWUSiWP2AWFyJXasekBEWZyy1ZoAR8XYDteHQUCw
mX3nwWNOPGnCW2Cz+Ww36YJBhXhNxhdHWbFP9Ff16OBM5MtqfKrYeOzPJqTDgHZU2p+aSqYqrgjA
+eR4fBASGocvxrDbWAettW4Shlfe4tar7qbEv4zhrzTjzehQHGP6ZdQ2UI6O/MFS3liD36tvzQB2
kjfpsEVD1Ed/pfo9Mlkv8aXNXWrfCTOJo9qtJNyIxJGr7NguDmUBL0OHmR/Lu59xpFS5KsNz7In+
5sWJd2jaEU5D68T/oSwZ9RGk/uLmUKlkzMcYHYS/1A5FtGtzE+pd7DnZhz3cWRDSTY50Om6n+Byd
oc15Oemc2YzmXBNTD+8AWM8Z00RCvgjy3Ia84eRhqyRnZYjRcjlHvfyO4tSNSIPd20kHTCm5Wzfi
qFzyFxuOSg72NvotiN1ZhwXhpUTAgD/gJWINvyn/JKdYMaLjNCrUjIF0m2DRsoB14jPofeLL4+Ij
ttEy2vfsIUZSQk1sv8jjUtgfIINW4L5VKjGOYl7PNlj/4b0LP7uQd6zxrjfVPuLXVCsrllArNeHm
KG9t3bt99Ds6eM8qdq841tpnL75iAA7spkKNwQx5hnGGLCjg/EHCciS5QUucnZkuh9AJ90kjQBhh
oDfUrWraAfyqRaw0WlPIlqMT+urLTsIaPtnwDQeW5aJdVY96Kc/hp1FlPLBAE3sX3j8ZoiU6e5qA
ePwNt8VjUrmONtid+kXDdaf3mITkLe+CuBXo7dzwcwq2A28fm3caszZgUe9TQGKVf9sqPR3hJyAl
vix/FfNhQm0Rxy5nRpOMTH5oibkrFBfvjRcSopwAmravQ7tis9N78VtEABMUFuax73f+KSNx7E5V
L0mv/5tlAF4iQkGqDSIF+rAQjiM9+eTi71u/ehP+cRvtcOfSszwa3U3fHKHfo2t1bOTe4/Hig4FR
+YhIV/69JV9FRJvEa8rnXx4R8fvVMfLtIbrxxz5XR1sZVjeZJQy7wxYVsTmlMpmrcKhSv2D4nZ7L
tv2IvvhOprx8uMMrRig9p7zTohWqgUOTaNtKXcelu8D7Wd4SflRU7h8j8pDmUWXtlXs05YzXvred
068in7qEmzXJ3OZ3GS0isi2XmCVLnBJtWOFFhmraAp3RUC2T5flLBHMeu9qfIdPXnd0cyozh/HTN
zTwwMHZlX1O3T/z8bJPkhkmJS7gMXk1FdVf+yClCv7ncVQ9A/IR7NI9tMVVMm+stV+U9YsGa+8kX
fxoEh1PGMfu6fuVAXIxhuXKq/8fSee02rmVb9IsIMIdXSaQoUtlyfCHKLhdzzvvre+jcC7Qb6IM6
XbZM7r3CnGPu6hPPC78Na/05UEe9lideCFFh14TvP+75dbOJnEKbxJMZNzwMBIdJGf9eJ45ywwQz
jyn4PpNGwjGBr1gwH5FCemzKHj17Q94r5l9pijd0r8WLNv+TsouCoLA/aOh6EsbFhSLCFvJhnm4V
gwTX5a9BakovViJ/93za2QWNCSbu1lXXANkx1pujoE7+S2ArdTB0KKZSjH8o0er7OCEy3Szy3Sya
Yyd+kjlwRtXPLGK1fvpFCWcOOBjXaPNWgtuwHW1KInHTOPZQ7ICdXAHeIfNhpsPAGWUWrUTCdzLR
EHRwdRxibEAt5kFjJUFtbZNKC1XLOc6WFVQGtXfFKnrXj+K49OVJjPLJjOIztVzz/GC7UxwflPdp
ecufE2YSovTNIZk9JUywZcyInoy8OijfcxHmvXkscv3U0pItDKi0dxtAitgT63AWenWpE+WCQPYK
gMQBePip6em9a/IXFf8EYimyBQ+6jkse7Dryjjh5Exx6kkBk8VzoduP1SbBjCbX0qEF5quz8rJrx
tV/1Wzx+0XQ1JKAJnUBmKiWbCI98WLnxd7BDbH8R2XUtsss4RiclV48q8Uzs8UyX0boHxdjVrNFT
VglwGuWbEvv5OPnWuzCFC3Kle0ITKug3dUf8q6f170vJMt/qsLMxeL3Hme0+BTWY7yOS2r1hGkLM
Yi0dX/8wsOt7GQwVnTmMQaw7cA2HLAAH7bS8sH6+MRBztNEv226PO19C7S+npKd6cFiDdewP8qm1
vCaBz6XbezY4WxpXLvOcmw6J9nkskys4jbe2ILc8CmIAvwwXvBVIOvJC8aPi/J16d9I6JC0qenfT
N1eEykgLDehxE9wMHWVZWzUo2DYOSztFXeg3SoKNWj8vC98OCIm35I8Klgwoz8x4RWH8qm45GJMJ
JTdPxQMM34k8l+MSaaEFKMBZbHJjbNhAv2ziYATWpXauelbV7XSP+/iBIRvsSCd9puZ7bmnbw0MH
4VetyXtXcyboIENN+FHUCY4aRIzP0nVvVOM+2SGEN3tIAgUj303HkWyK1QUUHdpqhCxcBMxULAci
Y92/qgabIhRlGb0yysY8Bggi9jJuaeSInbQTbAUTEfuR3PvUWpum5AeE5w6DJyxRnvRkhuWIdzhk
D1lp4ivTQ2Gp5LwsFOgJU5KcbpU/3+F8H9uAuZu1xseNdZ8sA3JVHgxrf8B8tfgdmoiM8Qqr34SD
3579JFuIN0TdN48/+nZxgFMxE6ZS9euJd53NriT7T2X73Eoh8QZH2nmlf3Pi7h39zL5cHTcyxo+M
gYpFfZlFHvcjV0tStG8kybVaKD3tCZuYRK7cKcj52cIiKMnizbNiW+wk/MC8yeneYDDiZASQ/Mg6
Oedli/NI96qIOEOOViqjv9K7gUV9AjnHpb0KRK3OXrILHBTY0EeBrsHaqca7RhXC50tw/C5q/wgl
4hlog5bA3zVJidYcKE6UMH7KeXatGr3yXapjfE9RRB5EqT/g9KQmqzFFBH31B5iEZqwXES/nmG2z
LwkQCmWPWPE2Kf8UvL6ibz0H8jf8EY8AhVI9iDwNLLTKT/odWI2APjpoYJ5XqhXa9xFXD246a1N3
EQ/Ctw7IqyJO+WrthCGucltdsmo9GVoUOszjANCuHYzT5WxWmhehzjQGlSTL3I+evuxB2UiAeiOk
z4vXku82jdtZ4E8mIWQGmrhM/P2JCMZU0L7hIz3GyN57jaBC+dIlsysbWMvqBvyuxIbibJnKziYi
U99quU7gCmCmdCfHeBXl8lQLfD1szirCEp9f/2UM2mXYcc8n+gm4sNt0+UFYFNu5CUs4IS2pDAZ1
CBJbcQ3tD6uPYPmmAKFzJ/ZiilRssdE1kvJbWw5XyXxDTHSmTy/6ICUKDhGbj2F/VxU6ZvUsnEvt
GGfFWbFe0RcGhm4yD5EIVI3ucAVBSku14AyvTxj8AgJqKl0/OQCktd4+1bJ5iplAM1Ob+vqYJiua
ZhKRxhDDLjNgvDBkNc2wbFp2N6o7n/Oi5QjYJcIJ1q+8Mw+zw1OU2mHfmYA0rraT0JL6mR65iHFZ
68NYTJHKxvcmg5zTKXd5Nu6UZ5OKrFX7k2dQX6WwPG3KSgOrMe8jirNBYcFA2TlZ2kmf1pPISxYk
OmR937Fjtx2jrQIPE0Qbg0HbT9TBV5lpTcUxEkm4EFbj/EmdJHAKNkHWOfIjj8N0U7YftmSdlB7F
XEzMMv1El7pLMDFrjhmgIsck0KK21w1qlIEdPWqGslBdmwWTzDpsVWJmoPF2CaxTFxWEQaz7lnVV
p1T+QtfQoA9PoeU5bPbkcTvaABBUEMXa0Y4NQLuMT+ZPFZqKmUkh8/gQgnSp4RPt0QEYaggeilCJ
5xSK2jjVp6M29i+lEi52eXBc2Htrg2yhRCcfH3tOiqbm9gMZ1C4AP2CBbNhbkHwh81LLooNZJ3ih
TYySkiRt6qi/O407ULsvU3pHJ4SjcP/fbOmZSqerXqpMHsx9D2AEnLlIdxk7tyZb2Drylanwp7Hb
S7/PT/A9SjK0as5tnYYX44bvb1KVSxPNV8vYMHwu+l0E+BoPBXYciRGoCJ5bxrjeIBlOXeXG8QFn
3eHV1ZVfjWiyWRE7uTk5X5sB64ZmhGai3fJWv1v69DIiTsQhSDCuskI6IGZlaJprLaRLlMoXtaNj
NQ89qVbNORoXP5ZLfyQP2yRwUtUcTszOgyqja4isOE57jl70pYhkPXSgHcdZuWsCfpd031rYi5lm
v9/ZqnVafiFbejwuHrYLnAHEBRFW2pvdXjz9WNa8T7F/m6eM3+xU40oo1dv4znpzbpWXzLBepAPg
E9M6mcT9tBetn0Bqb6sbOaRDrQHyTwLU8Ts9lV1nNlwD+0EO7XBySNmZUg9qm9AR4e8iUX+Umf0B
SI+UnAo6VuQwhc78Nr0jnuiPKfUn+q9Py/zoCsDJjEip088WEiUk/VFin4p/ZfMlxnLfwlVgOQdn
6QQb9FLqP1N1pVhlSp6n7Uub9MAAkcylv7lJvckJl6Hct66zUnp9NwVS6wQsx3iwJPHDyE/Nr4kK
lrS5C3qJxMIKoQ4ow+CHgnEYgKXPn9XYoYvsLuvUXHJ9syrjB2sOLZDwUxF7BTQt8iQJ7gpVIQ+1
AwKncfOCEBzybpOp9/RE80TE/hENNHLZuuLuH4GlsJVg7k1wad7uhs4JKAhCS2LKvx3a9mrkrFET
8xox6mzK8/ItWIkwp2KFZ0K1SPnSDO4AiAQAtZJdWQwbsxveJT39oJeI4yBvidQrQYZk4YBdoKvT
R95pLyzSNxEAFEkm2LjlO749Ke8CDqy10fmHzWRuUyaEOFpm9B8mTaiMp1UlEhNaKYBUaT7Nv6TY
kCWEM6Wf7VueDPeVwPTCPM1rUArEI7RCRi3ROJrH6d2uiEaiwR3GyJ9CJcKAUiUHBu0KroSov2RI
RVrk+pjz1PPISpa2GXJurI8htVLNhl/ArSGXMofYqbCm5E6HgrbQwkX6ux6DW99K7RxqVoP9uoCF
ZwVTi9hG2s9WGiyDckjH4lC9d6wv2U0wJ/EYOHlPeaWFWR1+VJtgQ2RTTNk2y3hDiWzCEpqvk6fJ
sQfs1Y14XkyIQU+RpFRDOEJI0Ceya8FaGK3DoNxLwwpopzfyU8qpXYquvUrE/XYJ1EfKJPT9rT0B
D68fNXgMkum3lqlz1f8w5C6c5jY5y3VlKR8xMSs0+cwrX7PeAFuINjxHmTUTVAqLQeFXMlbkKOv8
xXs4RNsVpSPaERIlB9s5sZYjFXV0cK/lL5hv0QuwEgOfqV07f67Nc1qCtpPlI+J4g0xkbd8TWKCL
Q0z28cRk1qjxCYxH3tblixAIRkQSk1B2Q9GClQ+EqyyhxmZHmcJUhJymNEe7a0/Z1J/Vvr6UzLuM
vfpTdeJUz/WlimbwFlh3JHFBIX7EWn2VrPyGHP8myLCYUFjOu6IcfI0ve+VOsGEUlo1vR3DuOP0S
hBSNbO5b0gAIfbD7M2uorK48gl9cgbCGB9QApmSH0/S9KIeKhOXxkTlcHgobWRTmOtPMwsToJ3sT
Ob1T8ddE0JdHKCGmCeEgz89myTVPqep9uTOBEWMeSIEjKMhBsTGbumvLuwRcT1ZqoEZzL4Pfzyw9
Mg6vFaU1BAtoQkVYcaqmJp2WvhwdOcc2T/urp8wIcOpisSAxrcmfur11L2xkFJa7LA+8traNgIis
eizavll2aMy2pe4Tu0ryK9ffp9VKGwXv5iSy1ynXQE0O4bQqrzNhqG3/MZoO0gLgvNPhL4N7HyOF
Y1YnrD7scHc6w+0mSl6GRD2txokNtZyORFVGB4PmIv+GY0lAyzlKhlMfhSIdD1ET+XXl69m8qVMv
Vqh3pJqvfLuWBN6R4mmfAT0C5IlYTBb4+ShjpuivKt8RyuMUHChD+CDn6JBxFsFEEjurfU3htLVD
qNrBaiLOBZ5Qqtu1yVwKoJehOq8ESomivUSaSdBYcoelhwV0tqRTHv1JxFa1JY/l7tnCCDq3zrmX
jbMeKWcFeUV/Lwft9qeBoKeQYy/Ra/YX3dMpBnGcAnBRJ4zeRYFXGUA8fX/CoFGdiB0eVB+PtW2w
FMIDW9Gnl7tBQUSHYSeXd7mcBKM+BDVaOJYNF0cZd1qiHNTJJvS7gI47+Gm1lbipa4bkjQb1YDX9
bNrp+eKVu+g9MeL9pE/7vjQwo8L3IXGVfsI0XppSemiV+Vqt/dskf6iG/fZvbgIjTiHlyUDTSb2E
6pzKO3qTjYBsqw19iN515GcdS+mq0YaMtKsw+c0Bw/UTU6swXqg88oXdOsaLA8SichsxunNyXMr4
IF6fPx6plpnj1bCNyAaRXvJ58cml922VmEEdOG7LiDAnQrQno8wgDMj0yKLbtwnmID6geUkOFmpi
9BqlYh0KKKCr/odFQO7ZeGzrVtmt2nBGkyOORmEeZDkP8oZQckBODZVZ2/BZfzdpukncHlk9mZSc
nEAUvYo3JB3GfUqmILSFWPvWTTzm4m8h1XfAaEq9rXKEw/BQBMKVgrkpWXilxlZpPOdMMkFBFWjf
JFC8xrlMcLGOO+lTaV8lRXxIk/5hFgC20uUeMaGXafeZiIIM9lf9UI4kRW2mNdASk1g1mKbEB87R
DvkflVp3geWVMNdu++1c3OxIhiZ87juF5FkMGfk1ihN4vagHync1L99nv/vNbQpHJ9AaAf9YPiY1
HwdIkmyfXiImwMS04cDeyu/z/M+UHgUlgwbIO4cokjhoQ4etAlulggNuU5tU6H8jiHTb7Obk4Sz/
tOTRUrDZ5gWIxJWOroI8h3U9sr96ZiK2Uz4WtX+NQSz1SAfEfq0/rOJtUL+mmBfJvs5c9jMof0Wg
R0M+X6BlsdZD+0LSQvWkrnYyqjc34e7u39S8ALp26YdD1anhcJf702rWO0GmAFhEgm9dLlaX3BM3
Mz8zo4JiIFO8cGNVGH1JU+UvgulQxe/soYhE8teCVMpfi6WerNLvpL/9+MLK6qhFLNmEDSdVXKiR
WhYGumvV5ABoxotNwEQKpwl+73uE/pG0OB35K62KElFQdJ4mVpp3dxbXTH1YzU8L8WQBfGGDOxng
YcQPfk11/kV4G7cMMwCEGaQzQCI2SSZK17P+k7CMiotdv7zYzWmViE3NvhRIaxPC5qcxcpf3mSvY
8hlrtXmvq09c3VYK17xiOf5KxB0hyXPyyuDePttQ3u32Y4x3EvJ7hUe1Dwr0hNFKVAoeeMt6KT/W
kt4cm9iIPwUfEmFY7zgTxS3y7dFv5h+jBlo6/I7cwcqCsaDGXoaxcd0pkHaLYeugEMje7jlO03lh
9sJKgSybXPvPYdHisIB18ak7v7rJeLpm1jEAlUKkKSd+AT5HqCN5hO99vK3M/TyzJVPRb/olf7rU
+KanmDziITQZtHS5ARfjpblYQ3kqKUDj7p7m6YvRKS86FSc0PWcROI+3+puB2iU+D9LK8eFcZnvl
nQeyjrcZe+iARRYRiK8PA+xDuOOllwnjsESGP5nYp9B2t8waCARZJPwJvbUfOsTOjer3xVtcf/P9
mdO96CDJVXvJqMK5emdqEQzmfJCx39EsWQInmCxv2/beLRKumpEg86dLGoMeh6pNb6StPWiid6IO
IbPIyABeEJfCGMl2CwmzDD8G9bvfyi1z/uRETliyXQ07EKYTTsNW2Ogds3ibWS2TCcpshYJ0qYlh
eJVsKkYm5eyIDF7mXkHntP7GCre/RNxir0HXl/aahdzObshJfxaNEdf/tNRco4MvG8ZGZeI/4qoT
6FTCTMd6pTUnQ0UBIO7GkAStw8Tl6eJgulkVH0/lzYRmpR4/Z/vNetdmrNfrX0WvPNOxwoYUvDya
IAtwBHEUyYp6LE/4TnyyoHwng316t4vcE+1eYaBVqMi64Q4J0e3xBC1acygVrvEJZA1NvdGEEUUD
dUAt/W0ek23fW2K/+I09DTQA0WRoqWUP2P489RMT6pSPH5EMTbyuB/liHr+VRzS0VLCr+51STznc
lf0W88CaPWLTvH91h2gm/EpP7tjJFvQJw09Ludd3wpUshlXhxVokMEAY9KPikJjWoUI6DfKlI3lF
SoFYgtTjmaqORaago5agYm00jTiNunObCdvc2NOuzkFm/GGurjcOtAEr6C7lveuhOj7zh+hJwBdx
ZFvoVfm+SwUIen2wqhVlJ8qf5dBgD0lny5VwHZbEROux5mWThMmfa4xCL7+puSsiWG0M9i29RJO2
1d5LgbdpAT+L0DzdAAnhlJNYayFuL9d2n2FSZFLErZJIs9ey8ssrZO6BPM1uOfBPMf5JmoM1htiu
DWiD6I1r6JUn1qbY104t0Av8Gx/Lu/L/LZEa90FJ6M4caF0ezBgCy2bwEGBVhUB9VixQlv+un7Wz
eIudMnFQXMFaRDs9i7NJvqk9TftquraOWO+fPSOPURGbw7LUCtvDxGHcOsa6WKFfVgPFofJoCYSZ
LJ4REtybXfSCIpKlx7kpxsuED9OcpMu8m9nkV8YxrY2ji+JBmlmKQseAIhZ16V4LMGoh3NY7PAUw
MxSMWCQFuB3O/y8yr7ZzSi7bMwGBc2fFmNoOh2mb6DC31/MwD3RVSqiZbBg3g6+geGQCttVQddCq
TkPAWNrpQ/ThiLX2S60fmsHyZ8blT4mnMbxaM2E0A0wv5OS72JkukaFetcwgxKm6OrTIMEV/VQQh
cvtcfkVIbaJgoFmZz8Qsgmg0NZhYnkZA7kJQiYnQB1wC6kpEeSXaaWTiveGWLkhE6LEO7ah0lBrl
XC0tFkWdPCMq/2IN9aR5iD55XRztNV+2HE3lemPBqpb3bEnvbLmzinFy1N2g/FzLNr7WS3GJ/u6n
YXGl7cQuYNrc0xNDl9swmBdQ20fZmCGxa6c+q3a5xTqWWE3gG5oBrYR4K4sfuyP8GFoY2ATAJkyu
Vt1rcOig6U8ZxGIonnGcjKZF9xgITCfAR0NDSESt5HseW24OTD/qnSCNrnjwA78WTv1GDO/bUKIC
WK6knO3XIj7F5XRNxuKaXgHTIdizAsIWwqYhL22sgz4+xxGI63w+JP/qNnPRffky+Exl7XHOiSNg
pw3yxJDc5yNb2Yuu8vi9KgzlBnf/jKK+6aA+hcpNOryYFwSsgutla8AKi41nfNZ4XQHyjmCOxbZL
y71qs0/9ip1jHuOyfgIXlq1cf0vfJCdJMjlhZbPVkQiOtXaqB2Jh7Ck0IJlp1Nlj8q5GVjCTrQ3r
oELJpDSQVBfh93unfqzUCFBtV0zKvZsN7De6b1i7SAO7IBFakKqfgnyCP6vVHDHMaSVIwT9Fe9Dq
xNX5eQ3t3qRwkEmzznpXvskYQkCPrkxSG2LUIvGSqBswvVnZX7QhcbHK7ZqjlKAtS5pQsge6+DVk
M6art9w4TXSHDToMQIih7bY+9DNIAEwZaPhirl/mcL6xK207QB13NbsUtfk7xqOaUsUUn0rteBil
KKqiPVRcp5RDlfmnJUnHOOZz+YNOp7fQo2AzzP80Kxd7b/sjORtaBTMSIr8x2n6J8HrwOfVYHGf+
EFnPAE9sa95XJuGnMDKIZeiKdnX8QA4nICj+HzKkwHH/RIYUWE9HWpFnvUlqwVImvFLTZdZIMq+y
veHzv6TqsjbxbVHZnYHkSXxdsl5aWi+d1quxxzfZUN7i22iML3dE6M/CP7e2Vg3q63nlGicLcD3R
0B1ilm7W991zIVWOeDLR5JTkrmqqB4nH60L1s2tc6WlO3dm7O9sMThsID2FdKPSQ9iGJMJfNjd+q
1V7fWZO0b3/IIgsVnHR1tJwHi6maJ6lYzzpaaAHcuYJPo6vBiEoyGS79+nwhkPRg0lYf6MrLgtIn
ZsjsKk8KTno3CXRJBtvPHi2hUn1B+EBzUIhY0bDy827WUO4Ww9WJ09JxhtgyzjwBvlcKUFsotIEq
baAik6KbmwRlbzWTargjGddjfuE8M96OU+tLoXTU7WZnPXxQsuDmzu2sXkLtkCGejWCfT+fKXo/F
Bxj+coL2vCQnzeYHrKVLyQCCodxGW6r7WvfQWF+k1XzR45M9mZgUuNj4qgs4F/f6j2SqJIVzumOz
i+PZzztopchyJmK/lKfDMbunUOyZI9Ql02M0P8QRaUPtpeApVEvFuAhpGT4CmZxMzHowy5pn6dhE
2LGniPeit9rSn88P/MT9dCFFCfUSC+MqDiid/uTNehjSJbBNPTTZuAIv8L4fsYqMuN6SanVj0bNp
INPXPFTWpD8G1TXE4sbQ+pEsrZDKaAKpwAgQJjvyWOu3noGkjFe1JmUzK0jBQluzHZQoXElamDhH
8j45xaM463p8TZr2NubDvbhU1NoKr0l8lKz26JQfcJaob8iV7IMs/awq0x0z7nmqijY5rCAlExS4
c/c1KrJf4L0WUurPHZt3FKW480dY5elTnMWGJhP+KAyeamQQC7ozwqxx8Ei/CljolZKmnTyeW0J5
MZO9NdyktLLXuqY+XI91x7Rik/rVdf1TYSXMq52YlJOlrjxdfVgjR+w+Y1Y8C0Fd/TwFlQMlZhFH
fPlrd+jY6SrsdAuJFA64U2PMIqMLlWEOLfm5BaqJps+bY8ZWQNgNeAh4OvoZX72ahfmrxN7NMjiR
kv7qKOpFQ4GdS6Vv6lcleyBUtUf7IpTsMo0p/158yurAro62NDOCvrVVfsIOpIN7HSn42CzJoGdn
/K4R4TFaPOxM+0T6oKowPOTWGf9F0t9IQ59FRQXEJhBMl3OmyyvOoWm4tqoKOavxlIG1RPJox0cL
wuiIR/7ZhmlnFS7lIkKFwZo6uaQlIrjKngOWiJFzdq6cB+FqH7P4QBRWIUBIlr9p7uYIuxiFU/7l
7SvtIX7qp2qskIwr4gX7aKWUQw5PMJNwcGyIG7b13GxNDAgahD2Bqq9YDjwQxvMPzQdnxTZg7Cfk
bnZGmt+fp+bBYC7C9nwqP2KERYmf9DAkJAW56L/Eq4YEyH3BulK4NopiSunat2hvHo5WIkjv78P8
q9lis9i3bnlLKvbGhLyQ5cFqKpL8eHa7Iezk3VrUe3SPIscuk8PyRk5VRtD0YMkOseE3Agsv0SGt
UhyQaelzflKq8pRTA7ujzAACQEZM5DBaOzy4e4aE3CaHmYE2dQM1JmgrL87+Wtqwm+KYUOTuv6LY
+mJid5wN1pNsNCR+Mnn+HEmBs5pAlCcLYWJ5ItRkRa27OmFFsySN55hx1cxfkn4a/XYoSYjDJ+QU
twk8U94tWxZHy3SW7HQ7ZsyndjBxInsMh3zbJvUbQShTeZNhfDvUk5wp+dnUCB7LvMKegx5+hs7/
f2Lu0W0ojwEv+lJbqKQqt2TxQjXNxbGlIfZ0rdgv1BJaoXKfafqrUnCU1Vv+43yXpN70yXw0uYIQ
RRRmGSYwdFVvcAhtTRPYNliukQ1CNEIHrZFo1utHALAVMOWyQV4fmqB5IIjS7yG1Kw2GRbJXs0/V
PxMoPLL9ZoP+YjHBMmW/WKlLFSYoEjAP9c4/4+mgAXRJz+KR6ev2n6pZnmeTdNPT2B4cxA44wWwj
OaT6XWq/BxmCdzl7FcxDkj10zaWLdGmonLsBYxoRbFPC4Q2w26IJ1L1ot/gDb0yRMICQo0Agc+eX
lH6u46U9pQnKcAk+3HROHXp4RoHxCitvChgDODF5vcp2GZBTiuLBmT4hsNKGsN1XPZwD8zTowkWU
JzOHnCZGJ+TVaT7SCgqiDEnIEmtby2GtX+g7x7h0xMtDcUMpQJQDVUSZ/xVQi3NG/uzjCajJcR9d
tXUGmxmmMIAv7XwhsHarmKQurkQFOUerOuFT1mh2pXcyepxsh9AtMbbghfD28++XRwQDG8dJN2v/
m4eKhNOvF9uGwdvErxyb3QhvDn+eIx2QEmjz+MJ3N7Hqpn/wTUAg2qZlVzpjzRgyDywuQbZU5JbY
l/+I/jvseI3YFdH28TOzcHhVtKvMdlwDc57QRVmcD6rzXofdyKPCas7+BSjh6TZltLWVsjFoJM8p
L/O4UrYB9pAOdkvb41y63dTc6gmBRwdFZtP3x9aar3Zq3D7mMt6s2N9UvnarZcIjQxsGUzAjrR0K
0Ja4iMUgKFvysyQ9GMS7k0TA/jUjRAhyDThfYd4xWBJOP6m78Y9Gtqrb8qnJre53KgQBGFXdA1aK
mZ0VwON6RRCOvG4tprWaAtPJsg51nYaKxkBg14Egi4W8VbtXmaS9fhoeCFdRkOKh7Esp7FvYNfm5
kZozJ6G+BqjIgsG4aPTjyBifIs1Mhnknb2i5sxdDHs4GQWk0mJqvSaHVJYfIIVSOrzl1gO+h2Og3
g5F+5PEh/eKNt9srJt5b1D/T/VATejnTc+lDB6+qLMRfMslvFRRCS7dTmAc9oxXb1RVG4UKOBRj8
kyY5mmv5OExLGBvSxia8ucgJR0xYtLoJQyvQto4LCg4/1o4dm3AO0KtikBim2XlAhzMdVMFpspQd
CI/8mbe1zt5qMCGbnp/jAvvCcdVX3cHwrrGjzD9N5lgR++EYoLoj+xkDsnLuDnMB8AHXoRSflbg9
oz8ieY86ACZOP0znUuvOjUjP9qF34hOXZykpp3K4pL+2EVEuzS9dOBzHWmcMxbxZwDeR6HfIiudU
EVB7lOvYrpeW/KXx3N5n5yMmb161dt1fMK6N0W6Fk3lp8pjJTZ/gJmIVdS3AaQr1Nnsa1ptKg0gq
PRbPsEoXPmuW0tb7eDpY/lu+Qb7gU7Wp0FqMLd1D41SeoZp4vcr/Tt2MLg5qIFI9rOIXG+ARKwA8
q+QC4QS4ME18ZnIShuka1QeUyM3B+e7gS5OXZi3mLSpSsEEMetdoO1Ud6lzlu1TFR21eR27OUvUE
8USoCyTW9bQ+T6WxlLlS9tDgiZkO/KjYT3NwEjo5MiwYqYKxsWWclsN7Nv/r9eKil8O7HUtv+JwY
STAu5swUnJlGFYd6pYDX3KgR+rP5HOssNIOKbKUhSrdZj4jUGgKJcaHJ5WVx/eVPdqL4UeTl+FQn
9xoDwHG8Vmp0i6fyZWUgkaIDXreq2ZMwUp+sZmDXyLgiGcjE3ekTcYbVcGJHTGVoGyeh835wkHb6
QADochl082KtEU1qerWA+UPt4yZ2NYNRqLk3MmgvBqZwcqsmIgq16fwdC3uTuxagrJolkWPReCHX
cIB6OTJ7u4UPP/3rSBbDXuQC0YUw9wvNCrqVsEeF1Kw/S/diO4yKVTLn44g0Wc3r3hMSvgyNgLa9
BXvIma5z5halfox0wkXGkyJFRzorjf0ycPNFaz2LNUfCi2jRUdDY7lQQzJkyIUF5zGaMrL3yGg73
0bJooiHmscliFL1/DvxYl6TkJcUvcvWywIBQTHVffCqaHLYN9cDaHNSuRPI5hKAyJ5682FxPkTyd
cfisRYmgY4K0XdLPmJu+LEKpYG/5dBfR1iOVkLUxzMGJ2U1oI4LIUa7KzzQWnITorxHTWQdLRuQ6
W7icNqYWnzrLCId+5nyoOYOnXZp+DbjK62L0no76pACosOFKcC18RlJtI365xBqc0hQNNNqRqG12
9rru5JwZ+gsz8J3sADRgXBKjEW3NQNX1UJ8Ew7ErTvA8Nq7AiCsUVM05t9edTbCuRMwMY4JeeRaj
+y6GoiM1ezEGdTdcu36+wIZiUvSRs8iP1uyImyuwO0a1MnE3CrYqrjcmaS2LPLtkFtFZe4swuhFF
qj2Yfo2e/DlirdfPTGOPM4/uuGc57A4zu4FlAEe8eAXGpWeCGH1uOuDO9eQEzzyr64Iv0bIpwz43
WTyH+mFO5AMApOVZZVja1dG/bJu8alU+N/N8UsfiqKkGPNs2YOOjfLX8V/8b06OPTFZ77Wxy7mMj
vFeWONcZHI9eVI8cNIqZ3LXqWkAmnJ5DBYA6/+JVu5StdMEhtJ4BuXMpkfZb6ncxvprlZ/XPQbux
kl83PRtq2/RtIyegpcWr+BxM04ufOyQX1i5pGMozbpduxcJf074pNtxT7TEelwXeeol0Rv8q25qs
dW537ZBA5F+dt2Q12YvtlJXehxjiMg6nhaelsQ4TLeO0YRbyU5oSs9L/kXReu5EjSRT9IgL05rXI
8t7KvBCSWqJNev/1ezgLjDBAt7oMmcyMuHENnEW32OhoePKeHdKm9VGW4/mHGLFDoBBfap9pZc96
CHCaepEprlKX3kLVv2kVzsQ5G9+pPGAPHwi3ao7jic+6zifuXy1vC5WADW3Vihhz3nZdNxoQTbzu
f8sMu8gK6iJs4Ta5PDIGJzXxCkoNe5iflogFWl3cSwOq398mrjaIVImoY+Ap4Q5SgaRgzS9bh0H/
xHyilt2oe8T9xaBdqGBNB9t0FRTkpumncqqfpuY/JxqiIEBdwx8llyyazgQ9gNgzFkuBmQPlECQm
E0zYNSA2KW5wbVMf5ADNf6LsY0iSNs0sbFGYxsCzxhSuUyhr9gPlOeIrIxAXEXcnK2APEiF2YwtJ
lBtRXAMHRy/Ty+JrJLdHNXsQMUtaSAWwQTrMRWi3jvy1qLKwaGFMTCbGuPjRSZt18iVEnaTG0Es/
iMncawTPSCSefjlIphW0knMcAvpsSd51DnFA48ZQ85NRUNCRddTvZoe4qLURNzZ7XQLkjfxdrMm7
BIdt22G2v6wUZ8XAC09japWcSwaBtp6wbiKBVrc9nRlw+pPE3V5mqtnjvRql4cmWOLTGBJsTUkQb
/WrBfAnYIAMizF6JGuMQGZ6hEeT9saitPY4kBz/+jSN/rTfDuc2Da8K9qTMGv5nmpeiG0ifVvpSo
70kZfUhq8oFgiRUASRWigNYfY6U4akqF1OE7r7gpsrU343zfGQpZCUw7KRIXa6Isj2pZuBpcHwGu
LFc2uHKUopUgRamETqWs3+p6B9fiZCylV02RrYYxWpGfGsPNMjDWyhUt+a3U5QfhdBMO1VenEweL
ji6c1CfbIHADsH+Fro6fabMdMbLwIa0TnDd3+szazUlea77tCZ8x2dje9cwVILUkBO2128IwpJNo
anc0LQ8+lgqLKyWXyMmDZT9US/Vu4ckQJ7DbaALotyZ9TnxfGKW2qms8lkMvkgQKTv0YJRmegi0G
u8fJ1cj3I9I15FeLkFmwwsGKjqbRJpdGgpmugfKLWJMuAckOHqjoEoTRgyS2DcLoYnLcWfCofyRH
v3skhnxuS/Mh0dgJAdkQPMyN9QaGK/a4zLm48lrX7zrrQ7JxoWUPIQrAIPC1sFGBs2gh1xmfkN9G
RPkkgfVEVTCqRAeYcl0lLJM0gfUYjKAY1F5hmIRvcd9DhFGfGrItVX+LRPMgcvFeqNLNUJ4FMnkz
ah62P135OIkzXZU4usjFwtA/06HblhZzYwbPH2O0Vy8jA9OsPowwTi1mOMrNaX6NxDpi8HcwI89h
eFO1GJUQGtPKANTFkTNvrfv5hpgTgvBwAKDghaFg7mPUO5FET+IctX6AxRu4DUES+hykpZ9CLBG1
6TuNmmNaDYdK+Sq+RSNcbGABsRqjdedtApz6XBjoDB+yX4FGGltEGqF0gO24H+SvAATLAapk91oO
EGzf0FVlCeEY9K3+R184cPE2vZW9/Ml/WvO4N8dDsnaZMt6kZVIV5zzrTsPQH8OhPAxTsZ9IWMJi
rZVQlfYmqhN3fkXrJKz20q9as2WuluU+GB8+GmN9cmOYWWXAQ6uIs6aKs5ovorS7oqYMwvAuwvo2
pc6lBk1163SlJMU2afptg81+r/0GMAUtUl4wueDOrGNf2uOzZmFUpblwh2PWeT3Jr6EcXxHeotjX
NeKu63+kLTJhas9DKZ0c4VF+bGLYbzDrp2Vv6PDeB0Lai5WeoT6a7lbzg713hDnSIiQ3jR230ukQ
AkqOlXFSsUHBlIJnjKkixKD/DvShP2g6UoP0EAxr6qUNtPedYxG/txzG4xhbeDiDfqOc6QStEX7I
4F3x8JZp5s7O/+mja6r5cbR9txeo7FDZGospVVGsmStBMGRbI0ppIaAR6hg0NykoNk14K6gy5F0N
0APnwEUKMZEi3yprg5kAsyE8BTp8+5qQiOjuaY+YEzPZuatVR8KhNZT7qLf3KVZ8XjZhbzHZNypR
DPJ7NFotR0aHMoNONr1HNzUtnpLsPM3dZ4d/mly0Z0vOzx3+adoqx31NziqA4RXI2VJDZoZgZQVT
ibOStLmYUtcglrxfDlq8jAxSVBQ8VSNCTG34tNmyYkCezAPyb8WalrK2NwuHFrnexqq+TayLVNWr
DHad3Co7X8FMdZV2ERp8cUmq5BKN9hmClR5sS0Ftj9QdHlR/EeSkMNtXbqvHqC/ap+jOzqz2wy5d
Q1Y5qOMWZc+2R7dqh9Qzo7INlmqmoI08qk57DHPFnZsA25ouKMojXZoV5/msYkpWQ2jS/aKeKL/s
zDyElTjqkdiVwTbBxA1cjIyDHdYLyMU2CIrFZ2vr55ECpBBICpP+wjlhpWhMWh1IkkhF45KE9U4D
thkPcjP7/25GnM6GcRlC8Az4HCM+LEjaHO3skCOmDj4NCU5RBZ/ELBD1YEIEFZ9knKVgYCuRtFf2
ioe7nWdgRVSJdaXNEROYWYfSkjB20hMGABYDgKUf1LXkLy0Ft35ERFIbEXyG/5UPn5+Emb7cTPxo
JlNVM8ZMFNn2ZK594sLK8qOOQaYoM7u9GlrQKDFDz3wMYS+NhY2U6WwdTUUtAfKd1ZAAd3gODEwJ
Ov2jVYed30K4tMut+Ohwhq17Y41Ecq3j/aRpqy66Ywh3CnEuIdNN/qP6uARsNUgRJohSRTMXnpuE
KCtcHwhyJzcuIeAjpdhGsl6GCMS/6FnyHyAKq17XPMJDu8pwMrYIc8vMq4oj2XzRqvqC71GGMgVp
gk6ugOo3nmg1LyolT0VlVafwoMHic0LW4HPZpo2jGsqDplwJqvbcnFY4R4xkfCtMUbW+25fpsLcJ
wq1+DmUob2y00RV7qEy4JCBG096qah9DUdGJi2em7WrxeyE/USlYGJY55C7fi+6VBP9U4qGd2RPW
Kwj8ik+FCLdYANOqt4HO8IG9bzF1r3DiAw87B9MvNTs4Maq//C7b70KQP6q3GPSggDpaZXzNBFMi
eAa9SlA5ctbuHOXaIizeK/NLLG2RE+erAlUkmyQdmZB0bg7HC4nGti+GbSbr2xEsAiyQNe/L45H2
Ehx1CAjeoivqu5M2kcRAb6i40XUQR3u2ygZvij4wptD9zVgPW4DR4mwjRwLZxnkCTjKmHeSCF+FC
JCxWDLZzlmUqbxsol8agk5YHzBvvBU9qGdFeoTjEyStxIoDebPJ0YW58a9jUDHX00l5TJvdCLFTn
L8Y6KDGBURuPV+8gnqIrKtpDAiI8d33BVL/kznw5uv0yQv2FVyt2Aq28qnOJC/tXqvFbLH+b1gFu
3g0AS7tvTR5LsACEKgQpD6TpxYcJmFXb2DJXS/rV4CZi08VeMjQYphPBN8TiYjP9QSrUlffo/4OT
AXEcuDungmMcK/Oz7LHWgbpT9cZduuURYmJNcwMDmYq8IKV5YGAR+u0CxtEER8mQ9plzlTuDo59u
Exm19hxtTJlS+jBcvdYGDgiCUTNjGQ3Uf0KN06aofx9qfuvDPzNu1qNMtJr2RH0Am09qsbbkosUg
ZM7V+AaBRF2khptkpwx/7J9RehlnWlr4h8g6A7JIgCyMhj2Ig/LDobCWca2yoRNfA8s+j0K/kLim
7Y3QJtLNTQlTWGqIadQcxHghIeY0wMTrEsszKGNUY+NSTV/T+IL+VziCRKh3uSFjgR6rcbtGQUnn
MR5q8ncNs/t7BQ+oAkhJ/fouyQsluwpNrEJtaRjEMO5jDZRKW31nYYivNyIfhD4meQFmyAl/h1Vc
vCc1zkY6ctRQ3jlvJTqASN6ZCG4A5Ul+NSCFJ79F+xYLd86/1vkJ2oPUh8seNEKLmc12NcGKKDT7
aD2+wtR/dDUmNnG/VOuGc9lemnJ7No36WAXtaejbi8gwzlL6ZbZq6uTOWYUi2+/xc+h2Sf2KbIxb
s/usxAzUBiXIYlZikm4jp+a6Kt6BMQbCAG3cKbITJAsvwgxmUemQwQJnLfCEBYVjUgZdL5E2rUZI
GUU9jrmoGLy6qkk87o4DkVKqkx8lNT5GzPjbGP+G0d7JrwlTcm4EE/J86Fc5+VlK6iwtju5eT5YF
tsdi9DTM0yuLeWFHGJPMBLZpD5FWHa1OnHTFRBy1LUAIY2ZdKDfz52BrTxJPnjnzxZ5x42xgPxea
Hc9pSvoMHm8liGZgut2sJVhHdXJR2+AiqzpJY83Z/JjNyDHLCNRjTF57rZK9M1k4/ieL7C2F6551
D7lVDwY+6RCn8NIGWsCe7maGLLYCpSCGbnGpoDbXNp3Kix7UHpkj3TI+giV+9XEFxzs/FktC6zeJ
xSBKTNsoTneCYOHqmyZ3tKAtpHsFU9ISfotimYdDKjwrq/eV+pE3xsK0/UUnXYLgqyQXW6R0gSO8
T48eAkDWWbd4ploxSk5ylzot89L8V4XwIhFMHFwKzXjPi49S9XT/rF8kA3U+zOBcw2nXevj4aA5V
s0t7CpdbYz0CjM8h8AzdtJOrMyHB1ghAXmpvOcN62UF2htd0wcjNyTxHZyyKB3JKI6LDx5nYcgPX
sFxUcUH1bhxnwp5NABQhZY16oMwVi1+4aU6xZgSc+eXGfvR0Dji8KzKGHQx6/vOKtVzt5AzO2oKq
foEUYI/mXrbkY4Q6Mm45mlXoMj1XCzBYWpZEWBsGCCTdgjGtUoN0OktaDWRQzIwqLOJSjkX0LPLE
jIf09phjEpRcSIBx/sCie/dl4l8ZVZTosBb5A8xbiE9/JNk0KNdFCUoSmiumx/63j9sIRCBjH9Nf
LAMoHambOAzJnIVmMQmAR+lD36yynU8pj89dwK/PljqNIt2CUCfAvLgY4TlZRyMQ6cfNJoc6wwbb
zFw5sdndukv2ZsG4liFCI6YaJ3nJWUD6zlsagce0/2yNvGdCPCyuvhIfMffLVt2CZLJVHNariNFz
96s2zqHB7kdIG2k2jMNH5cEHsizSebrHyOy0mFuu5JQO1iEr5lGFW7bXhCm0csPCzrTSXQ20iM/e
1komNFH+2oCSUdWnZFL/b9aOS2Fg7LsoRWxZQrvpzgORx/HFt8srBPFbFPQ3ChvasaxDwondtk0k
bYw3NSS9RYeepmNARlxwuqrV6hATOaloNhU6YG2X7IdS3bHB+OZWV/qtYnthIrxetDu7AxNpTeT5
vQsCaTkk+WWYtFEVUeAvF2aj3wxIQlFSYEpqYrbXnrNpqa5yn3XXZmus6tP+JXsqRFsj0447hNt4
RJjrhvSXomLfHNilvB4DByyqqNCtObPLptboVymhQPUljoubg+eD3E9PMn0ELrjHeFcXXpBO57HX
bvJ3QklgYO05aHRj2iZxWHObsEtQkJMP+RGoIOzaPE/xUdqzR+dI98A0WnaEz3roEYRAf43EUZWa
Q66o+7i2dhHGoLW6adV+5RktnNxll93Cpw1j2kTgneNZmDEpT0m2qN/CpQo1QNbxQ07+GYOy0yss
dTp8NtAVxSusj57ibnL8FzQc8T8UxftWNPs4HPf8rx58uJfWxmfy1m9MTGWMHDyQh4dwcSvc276x
UyH0xjimTpginPyBSJRpY10ChF1lPyLQSbe9r0AXfrXKs4H0o5INbuJ3izZ/Lh7ANiZyLaedkq0s
vPlQktqytanfOlJk0Jv6Jy0HhoRc++N8YLmXr2rqPyn0YPHh+7vv8NXrWNSjzhI6FnTCnIl2AiyP
heV087VNiisTxygeCa5fhW5pflpTsUAiImtfDqoaO+3OFfMZPdsa/SIAoIOYnR573nxKMNmnVeb7
K4bN3AzeOscOdVlVsMGWi2zcoV8kJ42iBB83GEopPGqmUBwMFgxoG06LjMGMjx1V1KHF9HDxJlEC
kzWkWUAyyIL3mvMK48hlfipDjVH7V1n2+wDWtNa7XBKpJmzCdzMd0ohF3gcya2vd44dBG4GJoEPg
KaIHP0P+ha5Win8miZi2fBMZ51pxXCMgkQ/jpRFbID4cEnubYtOIL0G1/vMx02oZk/LZ6o5342V7
5lw/6uSNlHUZ0FsCk6QE4mGX6+HaOOBGpCplAalQyaMCOwHWyeR3HGVtYpwEnu2I7NNwVzNs7gsT
EtCfnDyYoJiI6AMHpUW+8vkspWaeC5gWfumRc+y22lfx5N3x2mlTBb+GVVIna1FhVUoNqYbq2p97
9XCd453W+h/wBtc5Py1GVm1rUt6k6BloZRlPEnShd91bGL9GjHKTHwgDfMs3mn3wlGXRM5gg68VE
UPSJd9cae9Bx14Sp6/MJdS6p1MNvtWE3/DE7/0tkGAZ43sZUDTQjEqEs1duszuLF+Vp11bhh/zEl
J50bnc8PjbVtAsZDLBOZ+99ihpURjqdA4AKG0U8dtKguOXFhTYytolVFvJyRPkMEi/7wT4dvNirq
Jw8gxGlugJPgXTHRCMnECDHYKuDKw9YPYUEHIR5L7wJ1BoH2AZ+TvMJFY16q5NXAHo2HR/gJkxRm
RTCGb7XSvclcLj0+l/wu6weF58wweM5/E90J6gphCP7K8FX8ajEyQhfak9Rs4Gd+E0A7QhUaQVzS
uZLhbxXQHYr2MNpX0amYKyRuAE7REkDD1nMXNiekhBdRs2zC3yIc36JzQzh1k9/7TUeLkCMWo0wz
1kTe1p8lTQZ1oApVSJnFCMMLtZVMS9LiIoVcquxwsCNqBv5UbBDcNPzjuiFguFX6nQnbSJvwG+N6
PA9fQFEi/4P4kimg3CuwWt/Pq0+eJyBuz+MJ02Cfom35T3sHrVPcRv6e9xyS9N2iftxUsJVU8ZAu
+C0x6llFEifVqvgd/Be3v1j3mg7WN2zz4YUSmeY1p2l+6wByJS+XSxTdwMZ4roXDQ/rgbchwWDTj
OhlCVP2cdVjK8G25Fcwc+IvgFpv5Lcq31S+H8lpjnVZQQz0LWYWmrJT5W4P8sAZZrXAaAu2Zhb94
LhhYTcZOcEqUb9u+WmONIuQfGXyuRnfLJ+5Lpr+/GVP/upIOTb8Jyp3WjNTqtNUZo1AgVBbZqMHo
mhDKfPIMRRah4cNLhIt2THZc5mId+I9wKBgmbd2xwxFga3K7knNriP0Gbbb41iesvT7nAW0t0MTe
av3LqDJIzGi16Cn7Fncd/Y6SW1KX5AnfUvo1GALtuc3gbdLXcbosYtq2yVIYKa0xe8Li6jAhrswU
LGcDNypAr5T3gfZRG9Cchb+Wmm5NWubsvaDb7qv1kFCfGLi7v0fwpEhhbK3PGNrrMK4jT9e/zLpx
7xovV+HtNh0U6FpIWucYrJOfgdr3G0A/HiBsfKSMBc1Lwwfnt+Y7sgkUkl2dRxUmb/3wV8o/WPwe
CvgYXYQvKKqwkrSveAB6t7alsR0hCqgIom3bWtjwc9vxTzepy4RJV1nBHQZ7J/SRqM2YbJe2VXjK
DRcRRG5mO5ut0WQiRLXVRp3b9sMigqyJjZc9uOPdbjJkoMFSDjNPUwPsDlFFwzLK1DlGXCVVjeFb
mV4H29PKEwlJHT0fEmuJ2ltloNeUF9uslghk1rnxJwt8FGkBjPwtzkjr4THSAmbi4QW78Wz0EGkQ
RZ1bB6vhiajwg992ZEw3kolHyLocQFvCdr3OYmdhOcqV1Ce09UuVoUVKcmuoeDLJP6gzijtWPwtZ
8wSsDPjDDLrstR0NGyneNVLnSgXOXM65BToeQB+SEvOaEBjuFicbqVQ2agmiHhwF0R2tQTIY6FSX
T+7Y+usM8wiSaZUo3TQGKgVzPxnkEnVioyX4OXURZYCzJlIOzZMXd8ZVE87lZCK7ZJJYcRV8/E3y
80gxyCjvGPpEJobvIQRQvNXswTgUeO5khlgKEkXzwBuD55faYIpK8NWcgK31y3CwlnYNJIqPnYbj
H2R17q+TNmtcU9YcaFD1UaAhjKTtiEGk0pE0dbm8s07jaHxrBovi/p9DBLaGLRFyRMZxMZp9XT2N
PUJmyo10OuCieUybMwQxu//X9i/Ho0j4jcH8sVvbzyWA01V7BnErg5JlZPKBK/BihN87tvmmJkJO
r+5Q8aH9+fhAR/8athMFilROOYR9cfRvIjuscMPqGY3myuc577Jvs7dPKDbPsaWfw4He2aFSjdgV
LbcgCs5hFmdUn9Q/FAUAIzcLcIqoQzFkZ1zPTkbjNeKbPIUIsWOulFSNXq0AyFo0mOa0wx5mPi5x
pinES14weVn2SbmSZLwS4Nr4IFKzCsl/mPhuoQ5OkFHYbKqY9IOJoU0b7iNmBPE/3aGDFfLWiUys
gF3BQFftwx0GPtuCHx9r5xIT0cDLofwo2r2hMirGbq6iCFtZmBDoOKsNYEAfE4dNMr7STyXmMJ8w
PJ09gQZmLFiZZMmLfbFVs9X4NiXmMzG1p/MRWJ9ZqV+j1r86sKUyyjEfeyLrEvVo8KF4pCFGr861
t4MD4qFDhrVdcHKgDmdJfpLa5GThQI2LjW5xQgZcs5TV4m+i0PJq8S7l5ibFs1qmxEYzv7EaL8im
VdS3q+KpJMNZBUSTKWdHUpgjGkInXsb6XcKxpXzJ4HDp+k+Fc1tLe5lmQ7HPsMHOiMsDOKlFbOId
DeGEA5TaYujTNbUmxx7kiQX+eh+65HuU2FBrF9gxGBBcGD4YOGwXX0EBgZXayPkg4jPgccCmidMd
XxbO+cFUFmStzOa207rxXyWvp8r+knqmo4Cp5xoRGnE+omLkr+Rip5ZIBuIznoQYZUdn+c2g/Jnw
oh/gy3NHab7QErw1Idkx4a8vki1ar3BYcIQn4Iw9OIyzm02FOO3DOUWUUYWzL4F6s2A7VPjIDtWe
xdiVTyuId4ym9+lwLXiEolVhL5HTJpmFJMJe0yLgjlNwHHJm03YexmiVQR/EyWM4F1Ayh0fd/4ka
QA0ekqU9q3i4OR2D72W2Tm2iQiEVA3XksLNXvnlOZeH638xIV8OzHv/Uorv1lIEOhv1UutWxIenX
qDR4NhCYmAv0waZDgmlytVO+7b3Frarupo1uWFDVoXGeTb4ZC4frcVLjBHo5gAm1/b2t3aIzblaM
/sm5K7G4y7lHHdLQhrZzG/pNU0MpXOI34EBPaO1iyy/TbxStvqcRKhgy9n9hXz+N/urTlECsN6cb
19jkvmdxtrGm9/kG6vQPsfFWDn9duUC083LqT4jezBEnj7VuG+c0Dnac0znCYiOtoWT1O8o1wyJU
GqQ+VRHfW9amLwmaPIbLwgZNJNWnAKJvZUA17psKRB/w44+6i/iX7h4arvMQuXLXAgZsGL4rsnNT
B3GbhjVPcMKiCPObjOsIcxWrv8p5yb/UvEwN8EqwARf/0AcKZ8e3CylkbdsGOMLynFpDt+7gML6n
xufKSGHmpIeSXodqTszFfoHhcntJrB3+4queIgOjVf6cLYTwhBE7Om48V1ZVxMPoScwjA256BxNS
4fnnN8roHOc6frUaIZvla58nkjZVFu/R7FubuHHxBSYTzQ0ItFr4I3m73cQYrozfMh1PxZPJXYCn
DkgfQ75riTwArbv7CMUkalff55n95gCZN+ls8PnEX/89aYF/6fdxsqek16GSBjCIw55/sgnMY1DA
vUuXEHhAKrcyWlwqVJuOZqAxwlxqoar09jMtYzRfOTXbUByo4RyZQ/JV2xAaIbE75KI08Nd4zCIH
niY+FMWSrb5Me5Qk2pqns9OxgMGekIdLA6DVJOK6uBnW1vmIivp9mo1aNPpzK7vlbbhzMEZiTomr
NKOEbefgwBh8aBKzRWVV1JRNbCRG/tVxb9hMBxzR4WjS3CTGOZkb0P24T/AZc4KdYICMuzzMCC1C
3OJhycHXzvJbjRiUz8Al58ykfWZrh3nCS9A10X5EKk/zpYpwRAEJiIZXi5HuB7a2cz9Tczpm1OaV
/2LPrNhMAnScdM6QEeDLtwtARpzmryyHuUXitv0lgbqu5hhw80KfZLIs2cMi7TkvLcBQEhW7RVZ8
hSFzNXnj5F80BTqCFmrTSCzptQp1Nffygwk7JPf4lDbXgJ2O7GLxznqgcwGsO9GnDqyMsJfnZtOo
MTLsGevtad7HNzW9NvglBgQ1tucIUhAuZAOsdnr75Idns+Rcl3Qv4pv8VcnSpLMozZnwC1fZa3hZ
9AZsmcyQwCweRfjb0rbRblJODLm4t1TJfHlbHrdsELy4nwD1wGXcbLJjycHQ2Cd2Tz6sktCTieOo
uIIXH6lUAtZWTqNHR0vT2WAj5XQfXFWwE55rigDazLnV4uGk9616G5Xvc9wHffjGvxzfJA5qpBH0
uURqbvREhZZPGxZgzxMypobbaC8F2jUCVuBivyYWEdN2unV/279N0T9pME+yfQ0xROD97QDVFAFc
khedbR4nOklh7TL+cj5bPkFTCs6l+UEbS0JgYWc1+5bnkmPCOEnh8MzKp1y9eRE9kD6Vu9EhqOXU
QgygVY7unE748Ez+K1Adlu9jQCQjxZc/suEW2ZMjjbsyPy4FHS/XKPwcEpnZwdHuf5PeXCH3c1Mj
nFmpC9pFaOjzxYjAVx42NMD/iht8XkF68CoRDM6fxXDVfXWX0K1Gq1FegI+7PAlp8hPTh5L7naxV
85MVUXNDg3PNo6RjSUvnLr7xlWGyDkDNYYsMj++ccP/5kAXZEHSh9NN0Ldmz4ZXS4F6pK7XuUQK9
2ErLeet9VhyxNs5uLGk6UcyGRtgjZATI+rzd5uw4Mi5lM+qbefOmzLVRebfRxCzmj/Ut7Q14LQXA
WvYbzbKq4cF3YHpaIIyQETmjnCEEiD5z8mbTKgwRqa08BpNstWyEGagSKHC33oDPTUN5lz5YyKV8
m6ECrgT/jG2CC8ODVSWnexXa82U3zc+UcNP8NurEJtP0jxv26AJUpPAocOZ3iovDgBgohH9SeAxB
Wt+ZV+K8DCeeKi5ojHPpGcwnHhaQBQhSvCeQqLl6U3uO+UgTtxjpRNeebb5yQU4IT4cOR3T6KX7x
2cCVCGEm9tCkCMfo4PsN0egwLIneuGfrlt1jrqLYJkwfHSpRTHcQJH2j2teWuzSvXY4InvsRMSU6
e2h2ZrH5i7yi/xAJiQPjPKfB19ADaKGGOwv80qNqDQjTSXP6NVdnA87BdzOAZ4qjL97LWj7i91qa
RwkWx1JjJXI7MuONwqG0dthdw0bl2uAgNlwFshWeTjJfISoCOtHfsh3OEFZEK0BJKMHTXpU8BxoF
4/wn3Ed5j0h3x3ZY/NpcSlu8N+j5Op5ibmDx7NFnUoIF8ehKLJhtwSMjYOqw9MsnEKU3fncgWSoV
CtuHylLhTFDYDlQu13xJOI34dPj5NKW4s1aOafKilqQG5fVHuI54lCD/LJQ9e4/ZntD7ucCIf8O4
SzqNeuMf1eY1ZCejWx7u83HAHa3wEBQs5uI4v5/GfZMZ4q1KGKomB2WcLbmQ6L8JPSB0mnM/ew/Q
iQ3zROOs8IyQa8ed/HDCZBmdITUeILHw6zMClOPrk1GjcglAHjER6tiKPK34SrHF7QGeMrcdfh2I
Ew40gZDPpnJJR0BTk3s7sF2O7eDB9wevUUEqWSJkhYOhD3BZh5XONzAwfvG1aSlmB/zoY+o3Mmge
sFHaokA0lnJpwrLERbX/0EKW5opqtUKhNP2As0AnYt/MuN5imWFXKC+AqbP3HmAUNsweJlFlpZRH
R/AbUJhoZTY8D6DFf2YbuvjsIAkG2HSr5lNFiavLqEigeSCWwD60KQ6YT5nKN9DRqG9GwDTKkOxz
zEfsTA9p+eXwmybF8ybByzy5Bxn8EGvDJpa9OzFxtLlJFCICx9U9YbDurzpIo/aFsPEcZQbmLp9B
+jWV+66gRa8vzPkHqWPrtPcWI3FTPiS42NcBETPtohTFwi8Mr8sSzpWXRnGdkzzh4E5a37NGPTb5
95iU+xSba+jhhyrJj2QtuDYWjU1zbOs3cR7psA05YPkthgHcczqYJh7W6cu0dhMqG9zt9XKZ+fhx
aVi5ByQich+AuOI68zAdo5lccbFSjHyUPkEMm22qkeaICJ3ZjJdc0PpNK7odljCYeOOaOJfTHJD0
B8p36X9MwPiNbMGrZkc7qHMlVBGYtTRZmBSYsbmLCOVC+4xJeJuaeyP+6UESrO5oatGRQf2iBm/v
gl9TKrxepx+rkOjp6n5Ic/LLjz7pKxUiU2Q5HctoSqHnYE2OQFk9pepdqtRDbtRcnms2YCeSlx5e
ix44j5dS+DrDify27m2eM2vLIP3LiIAsFA8JSBkspa5YTjVhRvhlNNglYOss0LGKXco8lhE9IZx+
/tMJeK4rqcGfn97npJhPKY492QR4UmU3KbFk0S5YMpooBlQ8NjPlXuLT0th8ZMczo2s9EryH3SXD
C20LFa3YM8uXxWIan3HwUFuCPJVzdWrHek2HFqgXcAOpxbsmOupKvJQPg10CCOHJfEa8sxltdV1+
oLALfOCAmMn4hLx9JtqZwboMD0lJpleG5nqJyaNA/2U39yKJPMOS0WkHmyB/74N8gd+Bqu+iytzT
cR1M6EDhzua5VJ2IFCbC15KXPSU7K+92bHsqYXpeG+PmjMVPl2CUh3+2wVnOBmcj4RnZrMLPybyw
wTLIQOK0UIK/+VRSwEZUBhjMBOjTLSo/k30YIF1OrzFBzBSRbIJUuZSIHXOfNN337FARx/28UAht
ZOxKREdhXlIqUX5WlDT813PE+hSuc9mHBE6nimRikc6H9HGuM8OC0ax9ldFQULCgM2by0hP3xveg
drH5o7nwGtOrQgGXopzdJP4HpdnAaTtB4EumH2oJzN4WMjMaXjC6z+cqypij73xw+s4AfUqlEg5X
CgCH8hYnm9+B0fD/QYTgAnxBFc+syVE716bzUhB9T8GfgXkp4Fd5TSjp6yp6EBgIwEHBWULs5lTJ
zWNkV56oB5BmtvMCtQ0O8CiNbMQYEgI1nRYYbfg8SLF4cdMOQBeOTaq6xF9uU7JDqIcUPp1cidO9
IX7KYWcM2VMdPgNenBVxPLMvDNAhBC05+oiV9zTpjsZcSVBSJTUbaZrcOY/F8IthG1MnHBNnes9r
HF4WaS3Vr8XZOHGe0hSBQUrUmU1ywTFDKb60joeGgQBvoFHsGtG/LtzRZe0SzB4oNW3O5wJPknGm
NeDU3aPTuqvfvAyt8LErvpgvoIvAYPWbjOElWDXn7UOAtzH4+x9L57UcqbJt0S8igsTzSjmKMior
0y+ELN57vv4M9r0Ru3d3dEsqiYLMlWvNOSYtW4dVuLRZPor9sl1xZpz4GnPKacBGLHZQoohClW1k
ndxZ4nvanaWJlXqCgGw5YfincvXQB4Qkuhe+8gLeV9TaNaUVra8ZkufkvHB/6lxCdUoeq6SEzzfw
KeVx4DA6HSIEpkwcggrWcYLoT+ugck07DgvFTl2+HX5ADfd+ifY75uCoUQnjntdIh6madoN2ZwOh
GlIVNA27XtuY4SbFYhY/abzQn1l+ZiUUclGNKz9BvMM5MKyI5aJ8nznshoE3MgQJ/7ggCg7JuXHr
UzWgXaf3SsKbMLYjOjH2aocbZFf2Lz1LUT4s9O08Ieg3qY+kUjMUBCLG7Sg0dBhbPak83YiRnHBi
QKqGPC2HJit62mgCQEi00uYfKSV2zK53OeDMZeqhFPwTbtpWUcFVpvtMn/b8KxC5rGS3RGAl6D3g
clR5HRscc4AnaOm/Us4MMvyh9kRzyc0UseftTzc1g+cQprMEMGSWujvTGATJjNACi9oa1T7MzJT7
0p4fFUFeSn4dForlbzk/6EJSqUuLNnSCVwQwUilsGkkrLde2ksICuXBO1G0YglBhq6rp6uMwJrRF
h4dqH+cILmvKTdq+BfrnXD9nUyKtBe3N7I2n5Bu1539/pDbGEt92Bklzb7G9LtFpoFkS9dIH6rZh
89cYexUVGkUGjrl9r7PWdgYIHXudNnRqQzeSi7vPEc7yRPQbSWyWdbWq7Ijxi7wfaXgt8KXpUdkU
gRHzBfr+pVXDk+RAkELUi6t/HCjCXAHAlHGSry4GjSIrnvDHBTt4ddXcelmfexL5j3iU1qOv7BuC
FidVJfpdOio9gHg/oyvAmxuWu4KD3IS2t7ZoGA2bVAeaNtCZs4+qtSnuLXHdjKrS6yBhgUn3JYh+
HmmZLrVwKPvvwxy+lewcdzlhD5u85VAnOUtHp0wOVGoG7nOZh5/5oE31aw+n+tkHe0Z1MxxhMoB0
RaAv/oq9jka30AhZVpBFe35YnVtGhyStVNl14LlBOkS9U6UPESyXUP2/KRxJs9QwLrW0V4x/BcYy
6BaNBaKcnCduiqgmkPE9M3aRjP8FsGtOk9JNXjTSNwLSWVgPwvLGFGAVW9ZqxkJJkaghnYG6IOJn
avhPTawoi8ZZ89TgHl+T8U/gDvYXtP28AljhIiS0gzsjQVjYLs5Su7i1+RefY9KTZWEZi1VADg8f
uswa0ZrLvJlLVtJjpuyd4e11CC5Zi0ih7nnR5eKUMOlZK+R4pYvplFMNf5HMGhF7xWm3v7QnNfwT
4V+QlE5FF7R91uklLWrqYgCs04P3dGVS1Frj61/DW9VS6ikwGxU83Infuujpo+kV0VHskUIF6ZXd
2dUL4F26cpT814wL2TEMbcttwUiz2vhtyNEIN+9jWu7wmKbmnbfXHq8U3jr6XkriiH4en4DiCgI2
6UvGQvSoUQpV3MaB9uQjI0Y27XOafvToVzHyl2iOLgUmuA69uMRKLeCKVMlqJLKoTM8mfW2lprfA
kbUHopY7Nce1iFoWEm+cfnP1wunaDAbWbLxsrEpqbrs+S0pKWhCJOl2oESQOqmS6dgh5QsChFu8m
RDe+OPU3D53CukIpO8jfgwZglkZYgGC4Wb7/vH+x8uToYqwvxC0kZGFg4sw4KQb7UqR4YfIvQbnN
AMlnjMQdp06I6fDRx6gM3tKsP7WQ2AYKLDUkzWtGhEpJUWC2QH1Ay0E2pHeIiA7FmkWOjKqvVYOl
pHiRIQMUiysl2rXWuk2yA+/dOLeEn6ArjTFxYOKRwfdXTm+gL4vxNKqbGLOKaJNtPuP6owH0hlrI
hFTZw/Tv/6Vgv438BN8BAhdwcjp73bqT1pZtAs5q94GCT7gg7SQzAMtMO+UNiLRqdAcitOiNHSB0
UPK9hVc1jHclv/Jf6y3E6I6gykLlKupTGUWHqd4pzXge0Nr30uvyftDf97X+jedKJJtlBBGIxWnU
0c9J9vZQ7Dk0y8R98PZZQ79J9H1uXTKs0XRqyNFqFxl6oJ7JcHoBmrJSHFMkbhCSoSwb15HA2P7U
6e3ZKoIXI5lf5Cx4KZ9lcDeaAKDNcCmx3XCW02EQJ8vui968OOhMbsI/oCIG8u+FtopiO2xhvDJ9
SwH9jNR09IStf8BR29c4fKQVpC4oUFhfJ7vyEszuXX61skfBGfMv+I5kIgXAkVEQIlSEvqRWxDzC
dCMlYiN+JSVjLjVxDoGCF/3qsKJDZrxsE2jEaB3ww0ecPdnXMzV/kXHnRhYutqFxsf7D5riDOy2G
2bXrhrui2sJt85u3ViTnGm0zqyL8mFnlhlD3yvRHEGSYkcIwr3QGyhL+Y1XtkUK5BD1v4OtDSOpJ
PlZcnqUQfhn1Qjds+2ctejhn5OrkzdVWkxvrjkothMxD/x34WUasi8YdJ8CWU2sQ7XJKhAzCxJys
Sc2KC5g9ln5qo996VU3Rg+11EQ7GkHg5bhbKmT6I35KOHmDjxJV6QDB8rDpyFlG8d+0EqQ/bEIgg
6pJ03pUAgrK6O7KiZ36zZ9ls+WOR9TeT+Tdp0f84MXvZmhp65q2bnzFcaIiePUP3sPsshoOiGguh
8aZf5e9pVNdcbiczkmMzvqlwXWTZQJ/koIRIJnyi3arxPamCEKLQ/h0Dht3l3kpXXcK0JpxQOk5P
IH+jCZD6pcTqx3iSd0+iKc/vq1p660ECZdcxaq9tVF6ncGPZFXKB8QAIRMzhBQrji6Z25+JiaNpN
M3+ipnRgXEZj9DRqAnFq4slm5TbX7ZUi8qYSpVp72qjsMQbva75RQ7moIUAcMCCyCc8P5JuZ/MjH
NMy9uGn2ivQFaQfFi9iB4B5GfHSEwg/iUOTiOJFcI8aPIqnOCk/LmDON3GVimQPPyWUKld3EBJN+
N2t36fVG9y5d4rF3RnKPeEaZtAGQZ7iwklvb6+zBa/COlNTZhNiW0Km4DeDkO/k/joxFcrVaR0te
hHkReCmk+IfzqGWPp1AGtdiWBzsKPR97FgoQ34XFbb/quKtAEU0hM3ux12PJayM8QuhVlZMdZhgW
cM2QbJcI/zoibcL4MyVuy2ptYaQvZ8ZhXyZVZ8J+UVle8VDCgL0VYQsClhh8DLSOLZELfZntEvmt
KKaNJJ3zAFaCFjNnIF2QrEZCF1ZzTPy7/W4lt+7HMH/mCMR6eG5+guEd3EJRhy9j8zOHVxkAS+tP
2wB218A6uCot220/jXfZMneV9jqRYZBSh1gYMnJCpEkJNeD+TsW1XyIcJQS3kKxUke1KEFbBbG5r
mAUqdICRlv7ALH5T1UDgCCbq93JPwEcJ26KQt1GQbLOl8czIkaxRfYnkwsTdbSE6XqSxvAlpvueJ
hkJScYNKfkYie238/tWX+lcbOa2ThidLrk74oTTQK+kl62ovVXnUUv0ZtM2j8wmpZ9GqzoHxZ/ZI
dtOj1W5mgwna9NJUiMfCBkAGQOl0I8LILbq711ByhP1KL4uN0DHfN8bGrp/U660vbyRhbxJow+3U
bqG/20AsJooPTPFOQ/HHga3iTMR+33b/AmM8Rj0JCrg3AkOjAnbA0e7pDZoGMy5m61H2yEuZAd93
Ia97n54+WrvsWhvn0u8OGeU7kqMOOhElUuqtsq3uc2phFAmDaP7RKBqs6TUKePiyBzEaqmBu76jL
Im5cE5J/tj3hq9O1+CABRzvKE2ah/7xuUOhqB3VsQ+YxlF9Zwei0oYETFGQCSayFEnW6xfYIliVR
3ZaeUahz9/W7tAZsQY1s0N7zywQ17c+AWhWMdjVb7NIHWJpO1Dmq/Z7KeBGJQZjlbtNY/qYbGoxm
ELw6CmyEoTZRURUm3ie5DW4AEK9usl1mjFtwrMVfFk8IHx3HbI+wUN0SyzEQ0WTe8ly0iJpCU9pl
tompEV5pd4w7UqELWlOZU+11mt7XpixIPSu8AJpJ/ESSdpZbenodJqu18VKYbt2qvPVulEp73ehP
kaadsujWzi+F2q7iM5MYPET5XXTKLamKbcawqCfmLQGVCLZgILKoxRCVxke1aI8dB+FBws0leapK
Mh4o3p5kzBy8cANuLRWXaYzJixjy8CXr6fboh5KSiIWLWTojMRu7StJvNJ8AGOjUhkoKRqYDaDeg
4jF9Ie4c3CrHwYASuq8dlViBnMbOts7hBCTjTu5q1+8gQmG66mhdBulLORQHemWHZKtT1DfcpjTf
dHJvsT/VvuRNd0aka/ZZCBHJt13deI/TAeG5U5OnrOYbrOJlWR5kXfZk1O2sR9Wpy9OjHqI+v9Uc
t6f7QDJPWWabJyixplevYdde6AwqvdOajCVEgFP3yvfO/VTsgkze2poMEqHaGYRZcLOWOqFsyLCB
tEnJjpb+IgmkfegAwInBJOccwPEl3ZCISSzaOlVThA3bo4Qy7iGDdXVNQK6rbiblkoecr1GsEGyu
REy2XXtqDoU+evylql2B121JztpSe2r5wOiS1qjuIIToBJ41uKOHAbKjzDFYw8AGVzh67+cnwAjD
+J1nvpKoPf0zxd0Jog/rKW+HujFsxUndUkMQIzY2zI1I3EW+bppH6Kqqp5eLnzPcjTa5CJSPOpCs
tH2drfVoxrsM1HLNGiVsJ5VXGdw8AJ5S+K42IYe9rTaNGM3W/Q24Q8zqzwMVEgFnKztP7Y9W74SR
SdqL79p0O+A1RIFr/86AXHrlX1d/jARkgRJW2uvZgs2/qnSCnxHF4ZyYOVZ8acCp6bkAbhfNKfPD
43jupC++UEYpy94BrMscHVW8iOFLERUkEWhrB6+lE2n7MmjOG3I5DfmgOMeo7cdPiU6SDWRgabyo
XhMrZ7Udr8S+vehaep7uGmnMNAocVqMK6/Fg3ayAXPQjnvXcR8na7liJnlL03nE21Dz+TwQR/9Fd
NkzpxdBWtZ+v2aRi7pM2eDTNGtbbLoid8mZsw2w46a+iOw6tBSi+2nf661j/0MG46/1Xjdyk8yY1
PyzXWAO71usfSkVa6Z9l78kP5guJQmwJNPLLD0uL6cVOR633SbjsHU3GOKx5U3PV6x91NaeDx+SW
FUyvuMYatXb/pRBssVBxiUuqmTOl//y+87TprkifsZW7Fubuod3YwbvuqYN57kpAO0p8NozxJDNp
CU/aWK3t1Bv9e8PYQJG8D7mYOaEp6jmpbKiO8NNtjY5xvZF9jU6UdBJd9lLE+QVlLITwEbME2v7i
bBnkB5IDN9XgipoK3SJde+PdnjrEEw3919kzJhlvj9goxndiZeA6zWOcyUeMQpnijElLf2knzPSg
ls0h4mio+dN/x/Rdx0db6mso0Xxh7ZWNW5U8M2KajVzaxOpHm3qin0+cDK56IraylP7UhcpaGNUO
ak4dfFYg0C+hHS8tDPKjF6b3uPKPSUiW6VSdaA6wFIPVgQ+wJRREyZ5tL3l1AAeWtK1tuxkbOpae
mXNHqgcRNKfvImxedMW61PPelr3BmBkR53uLFC4TCJ8REBGqrYaYY0Ay75WIMKXinB5QBOyFQfrA
j3TrguABV31TiwHGCK0jjDed6f3G7XzICs1rVJw2fbS3O06xILtk+0fNvUBEXthlXoY+LBS9l6XM
bXkYNMcqyKiBfENUpIhZUdWeE/8qzkmbZVuoVzfLrC+DzprzYTdLTWWZr1rFwaMBMKxu2aaFFWFH
HXeWyWpO9ldLN4hpvWygU04Z4QH+not4b8ATQ61z6GKfRjHvkfKK1E+D4omlQBxZAyos97Cqu+5B
Dw75/qXy3QQGUbSzq2nPyrvh7yYi0woOBhKVC85/rl4Uc4oVpVcmuicrx2hUWMXOuPsK9bdubmRQ
HzTtW9hvsZmu+5VfZG5bEkczsOxz6KDVIJScOC2+ioK2SbCUEC0gEeEyVu2xEjUbe3EsgvQ4hyed
hR8SsG695flZYetswKwDxNgmNiDAjrTHatzZDYBqvJ6B9tPU2NG/zQliWPOlFpe8rVxoD1PEihqV
h8lu4dsEGzrw0DaZIUakMQKtERi2G5UGyrqO3zo5doeuA6RItgECa0H4JjHZ+5hzYKgtoU+/FJj4
QUNOlaQw67Hu5ZxJnEFrT0yfXxSEPsMuH+wVGyVFvluRRRDTbzaMcNOgA5hUZa/RP8TOk/kM22e3
l4p9847IRxg0jMjddFRJJfuJQ1oo4YNtvARDn53x0NXygZVKSGgtnb75slp7m9TRznopAtntdMUd
mWAjAEBmdg5DGiAm1uRekKA6ubXhlE7efNMtrtISk030Zqj2M+SDqm/CbtzYeE+KZk2z0K0bAXgo
eBvwYkt6/17qgBMJR3DEAGEzavxdG5zEaB2Csnlp2R+1o5T8tR6EDYaxx4jA1SDci0yFf47MdPG3
qR6t8MMU6EdMRSegY8Y9g1hjWzAgaIAaIVqaWgIGNl00O7sSSHAFsj+0njaPJ0tpV5hGg4EFjXO3
vh0JkwgGhaYybgoFhVmAJpQVysfui8LwJGOCDWFG5BZoUfI1MMEqrIbLBVMhvLSYYP3mHfnePwPo
ktYhFTq2aN2YqWKGI357GxLBqsYacTgTRh6Ccwo4LXO1T6Vur/Mr6Id9r6lnJ4agqmtsg9xEQ9sC
UU2OKrj9HJBaFqGP5ZOrvMCA3pyaUj8u09X8FLMaCwJTp0tkR1ejuhovimJ4eQDmhzpyiOtLJCkX
IBo+70Ekyk0RxNc6tC9KzNPasr6HoLVRCrX3Fgd5MOD47W+guJ3+U5Pps03tvlDg/bLG2gXFwsSd
vJpHNKjkXbQFiuWyd2Cc8pBfDAjfeXMrjE1gu4Kw+L4Ulx4NT+qz0fX4RJv+aAtXK140wVHXZ+Qt
MCRkHfgRedVQsRZ/eq/cioee6pfRL1dj3CK+r8ZrWo+XUsperK2elifFyes/AzJsDJBPwzCHN70n
DVsbu13BjDcYPSZKh65KjhaxRUP7aPQROZC1K02iRMjQTUfS8LTcmyWSwNHB26ReJyUKOfQ1dNCi
5KNv5TUOwH2hiX0nffSl+VH3SHhagCv5l56gAq6Mi50JCGz7zoBKNOybEb0t49yQlnC9ScsUnRUk
FELx6OdubdKJtEzbhkxd6qzishNIStqI/gx7c9MV8VZCfM9cqj1JjH0mXWwTWsImYoYZDU7M7n6C
4AVLZcVCsbSCGeNggmh0/d4WyoPPkXHKWhE7unZOeowmYLqVUFqn+HOqFuw4s2QrLPHg42aEjG2p
JwmhckiIoBHPN4LS2DNhfRnptbagg0Mi7ni1NJuQkMr1zuRVwDc8JbxiyChwAYRh5vl94snyV4Yg
MekIH8TXu5hvEZe2MbybP71sH0RQPOw2eSSAMkxz0xNxo5WY7E9+zTJsRVTt27knHMVLd5k5O37H
nXBK1NRxuwZBic4KkJwHmqOYmtzUjNDTAghH9eUbDSprVnmEnore7AM+R24oJQbOc0YJVLZ663t6
RPKpqjbhps9MxyYMpJkY0SoQe4OKlKydsvgDGNwmZbVaFHGgkFxAXcNyi2CEQTdrtCbynmVfg3CV
J7ilTEc1RoKWDqL6p1faoUuCQw24xOp4PQd9m488kbU0Y+KOSjFgilq9paH0Cln+NTTyZ6Tad9rK
x7F4UoxdZss+19s6wvhPcm+CrI03a2PnZET2kIJqauJVRzvEtqNd0LBb0w7h4m7TBvRrYW1aufyH
alKZ4EtyE4T5sWdDqTaVRgcRx7A1TAxkoS11CB+CZBe367E7+Sk/C0nGTiYPOxlhSOGONFBYnzc9
DS/jKElrmR9VM8lXXrfSjUr8ZFvdaTbER/XWRD0WF0k/pjMiJH08tBQ14qIPngG+IelM10oYqFbK
ziTzF4mQbgauLBNn1uIMls8dzPEOrP6Q9ZuQCZtOIwPOfTQwGgzckURUtd6bBRRDhYW+oGxtwx+7
SHdExiILaI82bOkGKFBnvBhle+7xSFmWtmYad2ir6lD4BcJ7TJMlsTkcaNYD0a9mEzMDuLApDt+d
Wm6bCIe1hJ/gdzKvZobpAeu4pVlbq/stCvtAGEaGTp4pt5K6QxC7dLlWCWALTZePhnbqiItjOAlt
PUsXfg7HZ80is+uSTsrRFOZBhx2kRxdKf3xDEDNiFYowvNU5fRkL+sr+bz3Ku9LCFVVoB6AKnlxw
9Qz1MeUhSyMnWxp/5Jbj3ttkXwE6P73Tb4lW3fpQvk4kkwR2sOmw05Ly/qPHYEiXHLzUNcnLjVM6
6WP4TfHxMidmif2YEz8rgJllXNAhZKSP7GRxWacIPsXS/IvmFn2iZT1KU7yaUXNFvZmRhBNB3MmJ
NZjexikxnHrCRJVg5bAH+c8crS+EilLgoa+IEMQ0KELMtPfygWbZ8OiD0jMBAKW2ta94lJjiJGJV
1Toh5YpEVhp4JcFFlPLVnIkb6bUMQjpt3ymoO/M9tES83X4RHCpIXx3tPVT06BJQQBJ9ZU7RvkAD
S7SVIr0H24UEIBPuoM2Cwb/qiBr9BWTQ0Aw4glVHzV5L/bWrfZjk017is9FKcCrVHb5CDg6bq9Hg
DsDZar2q4fjKeElRXbdH2yiZWF34VflAJIli6GdUuwOiAh9m1RLvak/K2pKyPQnfO0RjaLDeLVO/
BPZHPqBJLqt7HVtX1c8vQcjSOlOx+dJ8YixznDvDU/NPZBhYrl/nsvkPUwBNnSsJv8xSBRmzfzK6
VxOgpUE2RjmZFKHyNjb1ZwVqsIWj5GunurUcUAWb0b9Zm2m6ZQmGM+0SlwUBm5jgt03y7r7mYbeP
BMo/eSWSrxgEvWWvA7LcCcF0jVtdwJVjbaCFA68KiwAsm5Y7Vsm4TOe+T/fNAYPvUNZOA2ZBCT6u
PZ8Zz8+hWGumU3PlK1ocyqdcvc36pWyt3VRJDDyeLKSHIrI9kLbBy0xcvGZ4JE/aWbevuHTZQp80
bADz/vJls6B64qZGWuxI3M4Tu0feVIgwwp083SqwhhUElhgdXJWcZEK62pTwHFa0+jCSsmxHzIaY
cWUsDY19aHydtsZaTT/K/h4kp14h3sXMNxxeRzs/1tOFRYUlnia9k6SRO4ODNAkFyDZy7FUcZMLl
IFMR2ojji4htRgp8mJO3jGuJf0zFb6PDbdXkVT6LM7KQnANDgW6JJadCnkm2mTUSuZDto9EGvPvV
q1iuFOals1gX+a+Pc/49ZJemcg13Ri+20vZamxuqTuvVai+Df1Bnph4TagMWPwuYfMoYEEvQAIVD
BQTEKidkFEivcX8tul8lzY/+eKvCmsCNZ0RGQzdtfiyAGTKq4ffrYSo8BRqKtZJ+6G66g2zvfDYE
C1dNUoCHiBz1Z2Y9e59JU+nMRwEe1//rQ9VZbhZ+a+HYIJyq3oKF7Le8ZZIFLYDQLInWqyi2GkRc
wQnR8OzR3NIiqA6if0DmchJYqtFrToO51sODbQ4337hG1RtuGgx5WgRzkyWCVzTjTe1Pd6l4ZngZ
WARERDpD9Tb55TrX3sb4nICbXY8hrgoDbk9ab3BvJsNrOTwMXpAhzCi5bkC0N2sMUDGHAE/KLH3Y
0YbdudxcmJYmAn5w1eYrEQMpHn5jIj8jIhdxUeBT1+5Q8BcTRppcWvkdB3q0bVBN42NA6LdI0CYX
LIEa/aD0RQcHbgGRl/xmJ9+W+MoRN6RUdNw7SLjTHQvMLsayhFzUkIINDxSnwhQEukt/AoAt/TzJ
FX2wG9jwp2zexqLf4gHd9rO0QVogNgG+YfrvJFypwx0hEoZZAu7Svd8A4F5pxJKBwVDLZ4rVcSYy
qMdySr2EFl3l2dTiVaLt6e9gE7I/BBQ1EXigLkxJ3+skiCxl1IIm4Yp2bF56zLcPgNnMejelDkRs
fhID0fCBm4w/yAj+/Bji7Jvbk9+uU0Z1L/Q9SVaDvbVIW3GjSOt7WB5rlOEqaBHcR3znMQqFmvhY
BTN30WzCwcXT1Zc62yir49tieojuvl6R44s6nm2SKkLfpb/4amYp3Er2qx9+qCWs1EXZ823W/9rk
Fd9Bg6x/CaLb+FSl/9n3uaVkfnSUxWhvTJs6CJAiRAucPS8CgWSHM8U0uvtg/EPPG+fjnrxhDbBp
3r00yXStg+aakCFj25xHfvviaCEkaud3PYOfFzNPB2gqOxWsm39ddgpj6QEw4RlwZLeQ0v0i06+7
dhthvNNw59rDw4Tw30t/Jjku+W8XVhjkk/3C/Uju8uS7EpVvQkYK/GGGjR3NwY6i18LjFOXv+Od2
+PegmqM7HYNLgUq8sOxdVdYoldxavNfQ0hnkpwb6jBraG8RLBRsVOScKjy+ciEMHv2lQnPY5RxHL
vArSllUgOy1iHGTfqIkqc/CWCabWX+Zkky6diGKllsdIeyJBY893zMXYuB0WyzGcA0abJSP0XrzH
5sVvVquRVa+qbc8naUMjkIhTAYmXxkwCcbzOkJqRkTHDLaErwLCpXlJVM26zyCMEReeUp1i7AmGa
Eumunn9F/tX6wiQU/zJnR8ZKEOscYsV8h9aFE4GwDlyQAQc5k8e2wA4DBPafgSKPmGQuht2ejXI9
R554jlm0FQo4f9glzBEiJOlIeubXaMpQ2JBnDpn1mxRBOusdvc/2TrwX/dS7jhpp3CMWATlQf0YM
IGuk7LnH6zJAmDAHh0etu2eDcTD15IQ+q+VBbyhXilXpyYnscdLXx5MEUy4mv2ZChzG8FP8fwp2I
bx9NUXAscWvHvz0BZTL6g3A/5ziMT3aWbHQSQJLhzJDYWb7XgUEdP4N1yHN/bTYocjDj+Zw6af9s
MVaXEGvEJqoE1xToJuPqnLzSmlg0WJjhP1QbQW0zPD7Zvz10LCjvSNdXBTMwdj9ke4H8G06rDAgB
bkBDEp8z452unjaMQDAo4jktI7qKNIxMEhqIySEfeoAWDR3vI+knjtR09QeiFXKKBgbJlPq7ymIB
JVBE7IX+aMd0Zda/XYrWqCOATBtJeH32zJmzEo7fmkh3M3tLu/GSziaegbengs5UdYquXw37KPn8
TxBu/SjrEs4VFrxgVSG83jas54Pt0mnqpPFkjhyOf3zjj5EISdiieU0hB0SOxpjQpJJ1/Pgz0/ES
Qf5DYF72SBkfYfRuqCOOggxUgLZL9KPEH7GRrFKiRtKeAuOhAvwAp5XXNjfuWyVnnPbQkjLGJ8EL
ie8VoLVtOEHyKaJ+Y6hEHD708rDKiICQfWea75Ie7yRQaNJQvzcmt3mdujRNkD/huNEZzPsxSVxE
DqUIf7le3IFKT+Cj8SvJMzJVsSoSe9NXCrLCD+UoH0l1pMulocomMS9az/l9VfSjW5/7YlfzuGlB
40Zo6aXql1Yg2nq1PBhobQdbPTQgDC0uC711c2awWyAl3xdd5I0tKTr1hzLb3EBY9OLPKELUMazi
njwNr2OcZ9jgJEMk/xB7mT0IcBYmw2Y54pUuffaWGUzrP7rqQ0+HVcTwQwvHH2HbewZTanUR2qMF
n2wA7gi2tmd2Yod2Oif+InnyM/jhWlOYMokOdMfIHIcEk88xZLduGyYNgmwogmGCL5KDHGNLbgFF
VWfUR0JQltfLWgBDT4PpjvBt12qkvUa+zK48K4I8eRAbNdd7lg9xdArpOZXO8vfkfWxAggThTu/M
J5LHoF+V2CJ0PriQEIyWbPgw32T9ITG2iWIilN5rvkM1KE+hS9PD6c32uSoepk0fdJ6dlQYBW8BF
gnFtSCfoFNckPWYX3vMWLqfEZm78CPW6zJ3HHu1fAeFJyY4j/whkl69QYvoAzxtmfMbntKYqMGyD
/GU8BsxZerLcKO/SE4AAszhkAT25ZVBw1UH70m5wjGhYI7hmUtsOlhf9GGyDiEFafhK6SQXLqrbS
wk0GUnMcP/tkH+l/dLbm9C1jDkW3dFX5zCl2g6ITVRJfDcxObfPNy4a4o1XPetcZl9sqcCMLFqO1
tdFGzcm+TfYK33YiLqmRr/vui+U0Kfpty/mYqbSVP6yWH57LkhmGY5YLLdOr+2htm+9asBNSswoV
BF+YLe3aHdWPkhsVY23/jGBRgivFHGo06gotIxZhXKzSZ1ZjAZyZsReOARWvroA03dA0zC92C3jO
AMn6Ntd0rkGQv4Z0OWukSzajBL2kspru+aeilJiQDA4ZqGlgBXTtvyoKNvoiF7BnL0GcLsFG6Ogd
FcwT58jgvjReNelmdNWdUSnRZP6+kBT8mUwoc6ZFZ/tGno8MbkKDGd0wA4rPqs4iwUkWRsG+EdtW
pd4FLezAtEMrdjP2QOMucWHuS/PB1xosjGWkTUjg6uek3JY6FjmQLprhDo0XfoW+sq7Le2Fru4bF
lKZozno4DtN20iQuB1FUPR0ZEkM7ImxUsoAZBqgSbBAojyoxBlXn6VnjlLKylnXDawzaypNE/Alh
yE22LzLoW7IX3/xhOupE2ko7CI8tz/ynj+g2crwh+szsdhPb6h4XBVOIdC95bJwC5nY7ejZxw4UP
TrsXzhAM6xlxw5TCvxsPiGN26Mcw9ez7jazXLhHvbvRgpKMnOzVEQ2l2O6MFIjkrO5G8ySXhyba6
C30oD6C7QE6OlTsM00r0KcMGZFIEiubhknvQ74Yh36krIRH1O4iT6vtbOfyao/jAsLjOxrV/CA+N
YrlDxOWkuB858BbrbF3A6xnJAgrkeVejVqdrvHBQ9ipJWRaq2gxY72LUe+nwM+R4FORDCIlkAUlJ
F+rLCvaXBZfAtmmlI2VMqfI5mNv6JQu7S/PmRuAi2v/xdV47cqNptn2VRl83cejNYOZcBIMMmmC4
dJJuiKyUkt57Pv2s6JmLc2aABlroKpWkVGaSv9nf3mvLma8llldT71PXjyrtcW7NdoaXQltEukva
EwnLtjtJqUbfIFhP7rEdh16D1KMKJvmLqOxyTjmCVuJ2VKPt0ZpcSe28o0Gk5/bK8E6i8VunP6JM
Z9dQ4CwNxqHbY5dbTcEVVTXQfTasc9Zn+dwyL2JgtcI9ueh3jWFJzm6q95knMuRoJXhhfmRwpZ9/
iMz6c97/lIaqDDP0mYpk/VAlAm/znxVSEqCOkjsJD8cm8zUYvrhdWCd8IE8m6AwIwGRpKlDBFrKo
3cWUC3sWf5Gw0Bfsc8rPAfmRWTggLhk884a3qCFRJl7m7nfKIAQ/5qI/0v4dTPrA78iZgFCzSygN
VWvDcySLR2ukrzxu7mUp3XEJF434UAFEDL4ydddub0jCeLL2ECqn0b/yGMDevZErjuSmjdvdtrr4
SMWIrHMC44Cke8Kk+2miISPi7Z28qpGdDtwRCw1v1mpbv+jDwFBpniu6p9qTPqynVsYCNevc8HRi
AACUuCsboNtbinEJ/He/mc93QpRpvZNPf+kjJsqDQXNwLlr4j9wnkrP7bySnGpNVM45o9Az3IeJe
qizz2yX31QbxGrNdiWLKqPxTgGREeBCVeHdXp9dlekmYwpsUz/Tq6Yuvs4X5+xUorzMBpc/oieUn
22TClpWfplglsIZjxP2CZX20NM7nYhrlW3opE+FCa0eqvNbp9sas9Fop7zgA3ut8vOOw6vP2feTD
bVn8Kpx+tkt646wIGQs3Lz4rCSZ9Ro2diBnwuJzZi2upctjnTsECjJt3Aeuj2LVc2LVT3nC+pFsL
M1fQciJeJC5lOhzx1bW0BM8izu4u9zgId9c5gr+Zrqd5r+yVY7nescJRAol/feCW0laGvRJzQpvD
X7AI7qQ+Vqv3eWSu++5XZ1GRLvNWXVOdiCHDZU0dnE4+yJ1xT9pr3GAtYa9IH6KhXLtpuO6tQK3o
dpnZQmFDN1fmddyMsFRnNkjmSzebkd5MBBOyKOmuVHDzcVU2u/yRa0+PhvhSyz8lvGwqaerhLDTG
RdvADKRUvdb4D5P91vMcWjEb0xCau/heCJ8tKxBV06vgkIlyJubtKsVBsMi+stgK45kgt+IXqXUZ
8/LGYyQxZ5a3Lkx2JZxxPuREyo7ziIKzjL64uZlVnJO2Oev8SHao+gqg+eWaMQ5cG+rMhmO8aV6d
GHBqyA3sDpXlIDCOZu8PIm80ewUFsLg/eEFx5uKR0/QqqPWE2i/TL9PNr6waaJTlcW4keG0edO13
1175uNdyBbFR3mlDu3X0gykFKa2SxWR2JKcUhJNA5EWXjxLmprmT3JlcEXcAMcaF746LRBka6hxf
U00MVVxrUxOpra/rn/M2+dIwBPnWhKWUnW1uhdMuRnpqEVsRScQASAXI067vGdMlg9q7ZideRfqj
AHgGSE+iH6fVbTQKhsPM6hHY+zdVia9FJd+M5WcxVpeiXy+Fkl2I2sC6AExTIR5DKHhCsgYwGFZs
4lDFFEKHQf4FQ2pgIUkX7ijcnQ+eYDavBJxevxOuLE5hLhFV9FGLWvlsgaNiJnkxKJmJddC1FMyI
YhZ1g+EzsW1jfESc3at9D4i55qm/NoOXj+KpGXt3vfJMAArTLPoVlIuwQnSl02wCFY3iI8pvI2J7
uaBGcepuNbrwoOVOnkVO8vAUx3U6xJYyCcvZYUDbqrzvRJoTImyUnyuUn/cL+yH5LyCsVGdMBN9G
mjXVc05Vqo5/ppmwzY9O/2NlgsLky9Hr1rWe+85KVBeYtLo+678gsf6e46iiS2lOAarWf9J4JwFl
HZeFCu/sja4vKIannHJay/jMtCBVLBJ2x8bBHK+bOFQPiUxZwajyJzpV5rN/5R19whWGMxqG4qV3
ZQ4ID94425p8RC8FgfnYa7S30C6M4e1mCLDbaHSeEuLQMZHxwp14+RiA75yoSBSOuNuaDXXRImrp
8cQfcTUc2VY/wAAsFe53HpeJeGybvuob0HnyYfvkrB35/q109/jZ+mib+lUBa4/Q0cUE+uLjkLvD
C4UNCGgpOVV/nJvbXBb3ZdLvQjI+IKv2mXqTReMxDMrjKMbTgxpJq9XfUXDelGl9bWfrgY0Iabgh
wmYgdfZ2mo6H37HG/keSjaCsAgxcSG8FZ+gZg18ACnVcX+nDusjThQ3+uUe+KcvwxhtWIHRlVfpm
3aSJRbOkQSXrPYGKJ0VhVMpygKQ7JK2TNm6J4j6TeAJmPf+saQ7m+ZNlxiIL1FijO8m/xBkoxY8i
tUvcMV3npgrJccRv2XAaiUVYxr5LfoGKzAORcddqM5ieOP20L54ME+GK3reV+mTIML3yJ5PvjWmL
swx9Jhr5dCyLYs/ZMemaS6IyW0PD1MNYg8IfFfK9w3Yuwy1of+tiwgEhrNkqFLhs5uqD3Y6vEmjD
J94d78synoXkE5myPqed+kjzt4prCU0mFfd3bNmtHf9KwMbBfCpeGiZO5u4JmeCN7BycnRIqfMZT
7te6HpYA51fFTnWuPBwvmuf+UXxMjDpSEhblgYH2YdBcPmLVfHVPb0tqmyI+I6q6zU5n0l55qbV7
FQeWGmLjJkDvanefC3GylQ8FU6xEi1pLE6n8p8eVZ5Kllo771vBPXLFwtMiPlO/bSDJno7IHpcnm
HewATEomCMf2sA/XvJCYT59a5bJkrzJzYEWFy0NL5FFdvtb495pdUJGlmzAbzyGzra7VqR1ae5AN
vuEk0TvyrYz7s3AyWfOkErRVceDDYBL0NIr3zO3YAUmHEhirx7168O9LQ7n6UTDh6PEtJkjwDXMY
YXg7DBMRVB43lb/xQ51/Q7cewi7OPIjW5tOqhGCVZuDUvwfmUDmD76Z7eR7uNFglFAuueHvHCqmk
ODXmT2WKmJroj3k08VO5TxSzX+E1Lij31W6aL+U4lDhbPycYxfQdbyBTkOcgNCGTljv+JHtgty96
0EZ34r381q6rjhTYhPg98yKL3orGCGdD4A6I55AJglWHVr2ceY0l5aRJuGBf9upmm9nE9uRT10hW
6ScsqgRNUyJwrIiBgeOKI8p0pvMkKZjO9gJ2ctpFEv/TGlSvljuv4/AzPNERh1qnKogjcD6+dxJX
OGpdVoN60pyJTL7ivy48udA8OI8+bxd/J0YZaFNNGcbQoMiXKr0VpRU1gFp/MdT+MljtReFC0gkm
MQFcIXH32pOj3k+In+iGnUmR8OYIwCMz7j+p2PuZQmp9k4LFJHhXhC+yhirJRiqTP1l1OoVziCfK
o3oxGDpayVmmuQV/Mtb9JuPF50Jf5YEpcHM+JogkeKZU8BXsw56CP2PiyhALBGHj/rIP8QXvv1Dp
zOOY6UH7NYzQbGigBdleWYGZ6E+raWAYgseMAzEyLtZLqSRA09toYRK68Jy2RTBhAFGerXri21w9
C30hMFSd19Q5CDzdz/DpdCveqwYxcrNbNkEDYwfhAV06SRkxLp77nRtXgVUAPUaLT0JLwQ53gHwI
xO2v1eQTHG85zUDDsET/GBLRkuYlnn/pG0/O65DRWmUmvnRkoMPacIJct1W+pgK3hl7TnASu0zTN
GTHwMGdHqN3w5bc/cjWht5zUnA7+GlWRuYtshUwpOkpoJWE5Me3vfhnlX515Z9RwarnMp4wKIEOf
zEci/FwMCPbo/Znl63gD4Wt2K0Y2CFLQzLL9opGnH0CapJ9VPSPcY/9Z7wLxrNyE7OMq35tIIS5V
AvvoQ6r1ayq7euAEgz8PBHclJsAilfCw7md7UM4JvUh1iFeVF/GMKP2PbZkNGezd/CuHiCIxPf4g
E7oYyYWOSlTzu1YLZ532zvwdTP4al+QMHcX6LFpC7UgT9FKzACbCfdI/OcZLb7rXINy+cTa2V3F0
Rx0PBLL/P9JyLzZjUJtfxvZYeZELvontYJBMFS6GaKfmdJUVKQJ0sRPMaozP1gKDDPKChF6pAXJo
UAT/uzHJ5HBQrn+29IndbLy6PWrlfSicTfuY4EhIINwEjA1aKUE6Qdpg09YpI1VHzY7rRyGjxvFK
2cP2Wk5hXwDqPb4SYjZNRyUIWrG3pyT/aiPKasUfCnCZ2D39rj8g9bLXwSev/kKmOOfrANaHHBH3
OFmFr8bekWS5S8D0UCKUTMx8X5ixS8Ya5gxO83yjKyH2JwW0QeEaFnz555VuB0KVhbXxXm3iWRLf
peSj6Kt7WX2Z/DVmeP3LjdQrTeOb5QlW55iKBZsLYkzfoC7sOAhwYDNLyJaLTAatqTaQZTZey9b7
+9/+z//996/135I/za0pt6Sp/1ZP1a3J6nH4j79LhvX3v7X/9fP+7//4O4+Aqcqqaui6ZMiGoRoq
//3r85HVyfOX/8Oss1Zdm9H6hdoUFXl6YzLR1ouf5k3Qj2IAbJkUBJ3k9vCdLpqXggteKcclM+uX
uLQLTfFpuOCfZd88dWV/GukZNLkVFjTG4Ck4yVK00tq2bUAPaBHcUNd3gq4i3SrpKDroM9hoMipO
9eOg3RG8D6oAEvqorpqrJYTS5MSLK8hdAiY0QlYaWO26guvUzcH0htYW3+pJvpdHkSrDNYtfco6w
HA7Bd4KWf3Cw+auAhhHDClNKcAvPH2CEt6z2mqHwdhwjlFZtC8ilmVTnTia4mL1KqDAh4P4uInnB
aBWar0Ar3JJR/wgEuq+YyK3Ocpvxt8uQUTsB6MIauzLO2grCmBHPJ+3XbF4ECa9havqSii1ny0Kc
0H6hGFi2M0/BV10s6Bjka3q6wqn9LswfrRj/aFB2ucxfsln/aAvlXeUOpIvySwKoBDsr2BWu5pqd
e/UiXKDnRpJCEGlpz6Mtl6v7FM8oGIqqorgKnG+VqrkvcvZI1/kS4wlKM5C6WiOF+r5zPd3DJal9
vWU1aUJJioO6kWixbQLCjBc5t5t6CeME0OhzMc6CysCQrf4CB3CbZe0g1BPcGA4Li+ESOnfn2h47
y8HuJ27X2loDDpiYU5Ub/y9H//oBVgztfz3AmqmZuqqIvCUSbXn/4wGW5K5XLbH/lMTpbBjVpe+J
qejTfSCwtLtghJUl1AYaWvjwE2qmitd8QRRqTORLfnTQ8JnP7MGS7oF5mo8a2YWElhdtJWCG/3fG
NNvoCOt3CZFI5OT2aHgUKh6FCteHynOACugt+X7C6SJYsWPmi9v+IF11C90B5Q8UhDsyaNqCLdCg
cgpBNC8K+uuI6TiJNps756XElV0Z0lUTjeviNJ/GvNIxB6O65ogiOJbEkFMbLpjw2m/YnwVb8zxQ
cwKfQqDWvMTeVfPASUclLTz8sKfK01ZaIXfBFXt0VbQauisLQvbs+7FgPbSmf5WL5o0S0bAl6dh2
7am8DpEJL2UUyVvbpOwjiU6xIvcGAL0mzWuFCqvRT6+KZHik/E5zXV3ETYuoOiXEwl1QpWDDMX3K
4tyRYyOtNzcyU4+VwyHpuYMbp+vVHd6aurk0y3xx91DBErB7tcbfGFhyjNEgvWY5NIRixfLTEy0p
AeGOTGDvjcj5bcAnxYXZ4Ajch6rFjfvB6C4bYUdDt/FHraL+b/BaD/ZPaZ5ISG+Ewhnd2ngMySr3
jX4SpKdRHHO4O6b5uVjA3Uq0606ybXCxqQ9Peb7f2g8C522OM2eM6V/a7T1OiEFld5rHPVFGrBVT
4rnBLUNnn5wvNviVsJrZ+MJMlqSpww/pLtSZt+LZ1JlmkelX8UhL0pnvWTQULI15HC3HVqAYIX2C
uy27sk1yQiRkTFo0q8FyaDF2yARqz7JG1ZFoTFJoTFpulj2kyfG2PsDF3FhIOJIT4jI6/dj0HGfk
ycGhu/VOzOUvVwwcmam7jWjYZCias2pwRWb4IAWOpuAfJzOxKNivxc7P88HPcKJnONG7zTg22Scn
kzp7175xpb6PlvzWGuUr3iP8w7vZIw1eZivhXsLmTfhrzjLMNQbBfpGRvcGdWxmo+lD1Sy6oVwBC
t/FPH008coVLhFRkyF0WnMjbM3dvHv9AZwNOcJ/IQ31uUyGMH7GjmMubEHf23PS+gp9vKOM7tqot
T0K1qQMND51+FbBttWgMIhGAefD1EirwoF2nIFMb6PPrqathIKkVooNxrLXk0k5blDAbZpEzQKpJ
t/y0AqalH9H4zZRavf0ubXVYbBGUbH5K76124cYlCdwcwLoC0ffwvTqA3hqu8Oypd8UUbnIy3RT8
O3Jpd+NCy0FH0qQ/6itXN0XwhHZgRE5XnkBOpxZd8ZcMUab8yaD+ToLR/tcrJFu8/L+XSEsxFc3Q
DZ0ye0n5/5fIOs/0hP9af+LP9Rtw3vDBgNJ1lyEpkT5sg/0e6EAwr0oAKjWclqPUe0X3tXITnp59
bARrlFXzuEjHd3j1pJcU0kviyPWb9NLc3vcnj2WkK64YQoEAk7wtZ0YgrQbVp1hOObl9Wj/oWJ76
iVT2a4YfGHEm/nPcWx4wiqpb/HkCFauMkbibz5DxRp7bdtedjQ9r0V4643bhHGTdFayUra3ymmVI
RR0zVy19qqioRYfIks61+lC4GDw2XDBIR0pYptqZYI04Ydk4q/clbkK50sIaNRa7CfVCR3OljQ3x
t1DSS9yXl4aXEZntoon5ZTTVaPikYgwZuqTQY+1x6/cAzCExcVxXv3+pAsGnGKaBWp2TBl8ay/rg
lVJ86mZ+UsUxouOzeanLmBmE6UFBNuLqZnRHpvbXId5B/xdvWgkk4RkfFrwOT72t8+nMDSVM/Ztw
TWgkidQdxVdAqeOwjiTBIUUHYw5+y6jsSrc8NQDyZAhvrR/fy1EMR03GrIAVt5tPqXLJPnaTcluh
c44b9xCVli0Vxvt43NUiBLykMTEGdCyWtrYxypbRz1W+lRgeJocVHCM04QGEybmaL9XcRphwBw1W
EgO61qAP4TDj8R2747vQ4AVpPmrUUGlHjlx1hzBUvCRHTpdU0CarJ5JU0HwkvWY9aTQN8N1jpKqW
bp+APTJPwoSyPu9QsPWzrszR1pQXOCaHTZI4e5PFl8mRk5iTVfE2UE7E3eJPAoD0S16ps3dqRnD1
TiAC31E7BcquBMzAzF9kzBNsSpMtciAo+mAahECWwDWNJ0QSmX6sNRCkP/uSu/iSV2qUB9xqPTPt
za3JIq1oqApjUR3BLO0HIM1ODEdEY/zhzPl2yQo65fuS6AOiTcU+njJhHr3M4FIposXzRyxwx/gt
RX6O6/HcVtq5aW/NKHmZftgeCl+zhO72dmqxq0qOgStoS6NtHC7Z+/qlxnBFM9MXzPR9Vx3+J32B
AF+K666Sm24OgzNl+Zmy32BjsjN3UTXrkaY6/cgF+o4BlHa9emQOeYT+I5XPtVTxFi0YTbC5tPUx
E2ZW7AD+wZuyOSYVNth6JyyC9kT3fB179PPhU4JygftH+6uZ8yBuGVSTuaE7e5/68zC/DbRsCpkU
4ecoxjNFoOEPU5GjqjYuiFZKDRyCr7iwkAVTjVPzPnlybULN2ZmuUNidjlEv8uY8veDrTTeXS6nZ
1UehbldQV1P2Whvp0XgWBTKS1VJsiDJpjJji4tbiJJ6QdeHFf4ZMZTlUHxO4Xm2KtiG7SOA6EStC
lGYErhwerU25lA3DGlWgKHMmBwVu8Jq8fYGQQwknK1P+S0sJ3IsjEqhMBCcNRTotDXJ9PRNB1RLC
4Z2AmmeCXxnAr3R4PmR8mUPttOltHdSIRehqWfJd3ueXnGo4px0sckk4QqG56IC5GPKSpCbb0nqp
3nPXAVDx3Sz5aUio6kacX+kMzoSbxC9Ea52x322S9mNIZlSnmAJN8cdeCx9NiWdkFF8GypPS5pWI
tsV4Crr6UVwJfxKr1xSmtbQzs3ZOQ6ByyVSkr6lYzlpLx00fththkD45JhRd1IcKmFIO/62zNxVZ
b/GUY6scuAEdBnxqHZxSm76Rh1L39/i726icY1ewC0bNKI/WbHppgs3JTkzFV79XqnmVq4ljh6Xl
YphrVA3iOVXE0DBYHufEjruZsRW3lTWyhh1jz3InpO7HIFsa6vU0wilwOppddHsYHcV9tVwJ2xxv
n7VTVFlzIYQAuYP8N2hkWTPiJEctrGrCn60cQc7b0P8SLJojLWw4KWjRXrB2s9DkJwP9gubNTVNO
cx+fBq5m1TM9XTWuZZI7xKMnc46BSl3A0I3pApoPO+XtdPEUyq0Z2puCnpjr5NHVBux8TEGiSU7f
DLtZDkDwVg0NqzMEUotjQbCjPzROgdiXGrGTl507vhiies60DTDtFjH1NMsrsijITAq2dc40HG4t
+bLQfKUB9U/n/ioTIhnS5o6bd3/jM8/j2s2/+uZZgoBxbcR3AIJriXgE5mvt1lxp5HuSzy/tdS/j
FzNt3sHOChTDZGAPFFs5DzQyEaw9GnXurBN1s/CF+WOaqXBzDXyvqLvQGymJUrlRKuGeJC8SwbiB
Gisu3A04lISyjwY2d8xlgUAz4eviFej9mNzWfL6mxKmmGMbK3mPM/Zbm9xuREQP50MBWvWU3gS7F
XJID6bEgIOrlY16XU2rNSHadJw2Jr6aa32HuF/undbc+jds1f8/QFIdrVhCwNJI76aJ7Mgr3WK4f
Q7USwftUtvQxvy8xNoenV1623opaeqVv6WVvalf/KUv4xWAP6YvbF4PbNzQsueLAbHsEF9kN5z5U
WC1w5tNvuplNIOH6LiVn63GGcj4HySO5Mhb/nl7ITH5Zkbf/QHsJKsh7BE+AD2tJdZeE8i5gZX70
MeW24sfsmYaT/Ylnz2qVR4uRuWhuiZ4DHWVAZh2fOWTJ1ELaNSBq4xlFpVBHzMcDTqwCfzlfNKPy
4/agVRDJ1v4i34p7MYykiPAX4DfetkhQl4g1P+L6FqUbe8OLoshXay3f2tqfe8OfGcx1mE6mW5Ng
XIJ7I1NbVuFn42CsTaGcbGH8LPIgCUK9MFiZLPdUqFl5YZxoPscnpsHEwmma8Xlv64Gx+aJXTgKs
boP31rZYUbn6CBBaIZpgfkDulpju71jzj0aOkmFhTDHpZGk4d2abN45h+8y1boong7Vd+Y20wgwz
5wI+pIjkas4eFQb+0JwVLYGmKYMrG72l5aFjZFYZw0nhjn7Kyd7LDBpTul5YyUk//ZkHxuWIQ/je
wQKHyXTUhUOMUV/RRk/qG68jwaWSDiuISdLWKlLYyMyNfiENKgPdwRjteyMy8jEqy4jLK7BXNhPJ
erEchWy/UiEZZ0n4aHNbZI8yaQNmdRLUzDuMB8MxoDzOfwrtBjLZVrtfVIDFBUOxZ6BQlpxqvqvP
vj/JFjlCrUP5Lnb6a8kdpAGVSZNlvLpiV7nYdEgT6NSmxBgsVPwZKbcpnEXjFBLayTADd6GYbyiY
SHiHLjMjaayottVfhEVzRiw3ssFcpPZUovPpJ+m+fjFeu/WFcQKErpgMHfY5Hr/1DvkvfuISo2aQ
z6c1dSFqEcutfFoidsUmG0+NE9GwyUydQvjNXMvKuIAxFIcQtU6Sa9mx6JryM9iZ0bsH9H3+6EiX
z6TLZdLlOulyo1wukMPxE6IZXQU6bxkzsVpATjRP8hLu4C5Q/dlWs9MiAFPtgAmQxh/QcA20w8FE
sgjaLvehKfA+nISYrtO6jArfuAvSvYzDrBlJxiSQKEVnNSpSwk4sUVd1jJ8cqAN35UTdT4Y10AZW
+eQsfHlgZjRmxD6/Sm4MOmPGAlNs1b/Ha/ZRDYzjOi8xkBQXlid+tBxa+s8+4wpDQbCG6SYV9dP6
LtljrJEmlBCEVg7Rnbud4x9ru96WqQwM4aXRpss01mSth4l6dJ7WCqtMV4P8rt1VSVxucU75V2Zy
XYoZEmjw1wTpOI1UX+BEI1J+zGDMZB2RW5Jlu31CgqVACYgMJ6bmmc0M6lD9LUpT9KQc5FN3NtNw
0ljR69JezBIcfOXlmg5tx+uGnJtzjlgYzVXl79rqG11/zM0WkzGJLDph++mf/JHkdjbIv2/d3bT0
mxpn9y2p72pa3+tLtgtXo+JTlITrduQ+5SekTCw8bSPgRU4yNFA7a6lEnDiibmnOO5yfbmJoqMLV
l3e/TXZyObtXOkNPt22TB1ZneZrG6kyfQbacNyvjhCtGlZZdgpiZjco8rpv4QwbXlGIowFo1RxzZ
LuW0Hc2mOWpZdm3YO4kw+bLyuefrP/vGpg9AI9dsUyF8tRw3b5tV+fqlmfXrhoUDSJa9GeVdy5ob
E81sHF7mKVrVhDh9fN3n5II/aUX6w5FI0kwOFqC+7OkulFvMAfgKDmZvq0hTtTAB5CWglg/HcpGO
cps41Nqhb1yr6o+5wdyjxxippkSqUZlmkarkrKzirMOhcNp/cI9pZPypObwiTfTahag6uhkgWvGv
iTKCMMknz+jfxiJzxpUBIm0PGuGSvB6wkyqMhYygeOnL5NWY1SDGkNMrxkuzcCo0ZDLv5BE0R5r9
Zx8019Bn3z3kbyu02iaCImDYUredchyZubPvT6VxOlnmT0nszi2n7Z3tiGFRRyy7SSZGIwQKBf2A
H2YmV3c2wKNcNYeRVqnYh69S14/pgDYGMFT9IRkvM6oV1RwQmpsAOlh4/hBqyRtLlho8eUm1ejR8
bD9iQw+7ijBQDCVIk86wJU+poZx0bhOKwvKt5Nw/wDmVu6OagEBeKoVhoJZ7WNDa/jaJQCuW4Trj
0ok3M5rEKUh4veoECRmj1kE+wowEapAz/oYKZ1K4Ll2Bjbtl/xgwq6wy31pccCN5mYIwVj09A2Sx
x7pMauaJsUWtttOD/AQUiutlBYKpWISaSze3HIowBLGJNjibmAmpI0FIMc3E67ndLbJ8mG2chcFs
bkG5Z6Gsj2FKiBhiIptresYodzbgk2G2xUwpyehvxzNs5Ugp4gioVcFZE9vmp4x5zBxMnoVDXx60
VDxbln6Wd/lUIUaXsEC+uS4U9HzW+LI1d2Z4wyjvlOO2z/Cny7zkYFq7mjRQTa4AdVhkmvLNd3O/
LcyWYQBUbDuz228HAaNOwa/WBWRfPEZpfyqwDMuoFWioFrAiGeBEsqxBL8wBW05Q4IrvuSkZek4S
EmLZLtt0opltEgEKORckI4ohDYPpVZZFbhFiwEPiDb/154tCJmD6TLQJZjv5Sn4aS7VmkgAtfqkQ
YIqEDm4DiBpqpgQFZjnOpRxMohjsyRIgjgdF/tjL2s1GDScey96OlpP75AdUIYi3PlA+L7E6+lOG
EvjeDKm3o6gvooCTSsF4NDwDdz64T+oHxtWvDE77jqJw3kMiEv0OLM/sKDN6FakR/EtF6/dMzHSQ
KMv8lzWXAacNGptotwE9BcX83dwkRxJLV1REt2TfY9bpbfps++4Ed7E8ZfLiKBW5CaqUYXjr8JWX
N6pymYwRNfflHgAlNwUJvHEGOXdM2V1L5Duw9RZVwcDyq+0u1fKdEpF7LbR3HJHCCARPhsScH7NE
BITdUEZrelM2e7oVn3LyqNJjrvxSlJHZmNjDDIAcfGac6owDhmC2XUUP5at83bTttjEvzEGZ6kLx
kjX56+biPD+RsyZAreAA0E7WQu5rZT/EOh6PsmNoLov9a7dNXv8uS4BPxvM+aOFayKE0DoRk09D4
/jSnIixMJBy2yr77tgjD1Iz3Lcoo1l0CAZ/QnnrEIe3I6+i8MXmg5pRBuK2t4plGjlru/XIcglbr
mXQBZU0HX0I7Q2RcK8EFiltPC+ycA6XFETv5uRN8nKG83YprskFabJAt71DP8EbSb3kmP3qnd5qN
wll6xYeUHrmFTXc8Niguq3WZdUYXQIGrMvjJu2WgEJjFOd77swYy6WDPdJ5Z/Eh53RbmpQRrx4VY
XQQmFPRlNjBkm2Uf7w9VoIY340pBPmfgh3nEZbHvJ2YSKS+lknjapnscrX0RvEpLGSF4FMghe3Zu
CumM6/xeAtAt6Apou3fqIY8CRa3ZcVCzHya4dl2uQriZH6ZK/Jd1bx0DlcuFgFNPf/CYmSuYjOVK
JcKFdS8y7c7LZkakrJbS5I0/V+Z7HFQhRspOCeqpY+0AOzTOPX9z0V/azraoV5hTy+eyGCy0spBb
PD5NmgaSOn0YSkkJBlU+O79EXWJ/Ix9Z/BNyEiNSdjQJADk5WreU0woBwoScsbkvQTUUQY3PssN3
WpHeSJrGwzxF4MlJli/N/B7b5Vgk+LOmp/VQCN4Fb2CdNeoYjg3AIUYoXPvxwvDbDUfmkKeesOU/
pu+Udq7UQuUprGBgT0wwTBNhlRy+HC0REHSESox2I4lkAQVPPXKhl7qnhaqN+8C0d8xWnXevDAOy
3KkpR2fA773oJjFIcHsYGblEHVcOANKLvgth5xh0nktMfGiWWZkzWsmTr6IcQ+V3IZmIjp276K9P
G41q0kJBHUpH5qEERmPjx8wXW67GSxz3USgRosYkhjkfuJZ00jhhtYVAiJdV6DhxkNHjIVJ+E86y
uCd0ZRH862mDrJj/c9hgySpTIE1RJVEyxH8OI/4fQ4GWS/W6ynv1NHxwUS9p6mnOVQFGycHEiG4B
tYcFn+1CLKjLRsLfXFEleQzlSUJZxY1wWpiEr+Z0kpWNeawa7OUakhUJLeVdm1JX/lbLNiySKhzQ
n+OMh8HKAwIayujvu8kZ9j8JO4/dxrk1i75QEyAP81QiReXoPCFsVxVzDofk0/dSjxp30A1c47+o
ctmWTPJ8Ye+1WanLe5/MXmhXwTKJDckxmynUNhcNn6oDG8jRNvZA1jbWVJOqzQe/uZkBBbH8JDhj
xJ0qAhXDblIwz2OsAa3j1cSrbGQDgRpQ7XB4IcvQyHcrXEIOx5inOU8Z44m2sHcW6RhVUNoN7Wlg
CjilQfbFwtUHM0fqVtlCxxkuI/pSNZ7uOPyhmMTu1qaPNaXclrShqMDVRWWLUK0F2lL3yaIAI1Gm
Q9C1UcCducHYvnHwheaH68hUcAnQx/TgfYiHagGy+UOT+hI9MPJgH9OfD3B27Aduxp6+xX6JvwFU
l9HoyQ9tQR8bzT5DoUskIbi77n78N3FkjQg3FUvdGYg8oqufuNEFu5al9WskhO9tR4qR82AgvOsG
rqnxEIZ4jHicF+mx4nk3YGe3q5PCh5OVJ5WJtWurK79rHOghgpwJMjEnYJz4G8FdNBdkI+cZPmnp
Fkfm/6nueEME3bT/I+SHdHvP7oQ3FiE+dvTDT0evn8zxzrHmXabF+0oZYO5IT+RgD0g04c7gNNFX
JlE7MQZH/QHL5BG58qEayt2+OtOxhZ40I++eYg5yCzkxKsXip3yOVxbY+jg2ctYklY/OFzAMstaN
9icW07b8UK0nlCHchi3cFHJaQy3CMe/uBqTnI0RoAboIUOwuMjHtz77ZdttKBXjMuWq/2GbHzMMF
/0PqhzGf3cVZF6iE/+8bUtOs/1RICGEhALY1w9VddoD68+//1x1ZyFEvwyI0vnHSegtb6wZRpWwS
v/HbTee898Oq/2T2GeQfYuFJ+FX5Zny2XlE4tRu4SkrgzGj7me4k0UZnyi4lCWVDH3jZP/Xmjg/s
iO1v7MiDg1+HGprWF/mzPJAy67zKLg2WTgRWhQDQQk8W17uRKlEuO0dFtxBS5MZequr7hWuuEMnB
JK2DxSMXNJNSDiRCvNuHzkLnpfqu8MRNeOKeJMZ87YweKB0B9qr1onet+4SlHIOdmBl62mBXnzys
iZHJXCJqZlzVD1s6hy0b0JFlZpfuUDtzhjd45Gab4XFhUnTvFpb95i+24A3pPvXvpBiwWTdmZZ6d
lG9OPhBLAfbHEeN5IwYawhSQvYtCyc51YATk7AR5RkNCACrzaOTKZFxH75ZWv8fX3m3vmvkHnMkB
7tzRTe55wQMfh/OzmTCIliF4PXR87hyCJnvrrrjTAyyPQ/mOUtq+9KL1Fwj2XbcwM6UGpza3W4Y7
Q4Btn1uLRKTRG5P5wfb8Yc/G3V2U21wQl2rfzTzca+FPUrKDMJZTe51tLEQwRWkZSgQaEVw/hH5o
RJi/FFVzVCEEJ2m4S8t1BGjCM/xYezhvKhlfetnsknq91LucJBpSm/yW8rSApQpqC2/LuHEUskmc
ccN1/rTZMsCzUbSjj7otLapogK9kCc1oJXXoZokfTuzF+Ugxuj16HYz/F2tt6PDFvtd/SqW411J7
JEDPquvwt/BjxooL37YAPWxG8Yayw8AfR5BNR+B6G68GOPGvdTPeky56kaJ75eJ9a5+ZKGBKBjIu
wifx+NRE1Sk2tvmf0koRwKb464gH0h3qmlX/8pUnJqNThHye5ojAGWLebk7feWCDgKhiCdyWhzYS
4KrAtn1z/tVPyzQ9jxvolfJohvk+h1hvdMrePr7Ym5/Chf3qh7eORXNqN+eao63qNn1VniePYglr
8bf53AThw0S5tZoSgJo1AtmGBCrI3C3VsKrs1dZ8LmB0mLvIjvAqq9mxCf3eLk6LUpzDsbgI9k+E
bTkk2LX3+sj9VEjqHPGSaBG75wGQswxahEYmH1o40Nfzsoh/mcCLYoXDtTZBc56O1ZkTLzBylKcH
q+m9GYC9nMhXAWVO0KfAFETgTxQTXiG4gF2kZMdy7jbEW2VTwPB3EgQVUM8hNI1pznSaszCvdyqa
dutdGs67anJ7YBUnVnlLfIxi7RUeC4rYSjfap+S41Fc0/K4lXxpN3C8a2hte2Ozl2K3d0b6ZuXIt
rzb78pLh1p+OeXzckC2GIb/AcNKHP5Nu+GRwEPZZ4YZSPAPoFT++xUWLq9csmo0KsrqvNZTGeaDn
eC8RqwIZ8squPzApPRKroRJlNQqDkQeaH6iAVlFCTO+2JsE/GPK3jqFud81rMybH9GG20aH6aynO
rs3dfY58GoLlNR3YyhP3PW6nrdJFWwUFYst967Y3w1mui5CBMYDD0dUze4g+M47GDoqtcN7sc1NG
92y9U0026FibGbHmFLyAEvjfYIfBLMpgYTAaAX1z0UnW/DKyaJPh+RAVg4xWsvf3befhnlZCqn7T
GIwLLdgi8c5+VQdWlXlzobRItZv9pd2WW4KlEYcN5I1k0+OUmENKE26XmSNfNBKyrLWrkJn7TH4h
ttnb8q1HagTCSitJsbdvtP9ttnVvR8vGikFJwAs89jobx30SZjsjYss7BJo8giHEQh1O1SaidIyi
DClifexIz+LxJ4EjnCJsJAaIlM+aQck7g/MJDViu2wwk8CyeSiAbdAX1j9q2B6umbkSLbs+kdaAl
t1jQA7iTBTZg4HjgMNrR2tmZs9ctZol163UseJk+p++ZmeG2AoNG4CzPWdePVNXPKeMZkvqEcbKc
/2NFgOwar2b0iurlM1WD7vM5gy1H4bEPR0rGSM+W/tyzpX8S+3C04muZ1knrydF6ALBF9xE0DKzS
bwobK7xGmX6LQt789NRWf8cnr/kFvzhMI0olhvn613KHOi92NrgHy6V1p/0s35pfez122DKIfFw5
aOU1wRF3GUxsEdLaZUywMfQeKB9tsK0SPFTBLs/kdGTwVPh+vFAFDNOGubaC51Xld8kEiZb/dcSk
a6SvPqk4FiMMBigLX+vpHpNHIdqjAfK3Su1DLUbe7vgQLQ21GnKR0N2hXEBVIKTCZILtXJptYxvd
HpgYoGqQSpHHLdGBEWKFoZqHd/dc7uIbKct5Uzy4XvEKESPx4gzmyTwTUtNEW+MT2SKhHAPDUxDz
K43eh1++CzokhDWl+iHQsdRKOIR0T21gIRQACCWyasubL9Os7nQx7ieHYTgaCeuyQBHTvsKkDILh
M0fOOhtbPSp2KvtSxEtah4IC9UNP9TxYhAEdOwvuHm/iiHF/WiunPlSwyQ+F2JAdFpGVoRE5Adq3
YUWhpUUgw0uJkBS0TzAcC1V7b4zkPV2yN5eJWeU0h/rcTvnVMStyDFKcFOFxfumT8jLDvKJ1cEBw
QjFsv0QUIuDpwEjbHKBfVkqsT0V3TV5UowIRLTBcfiWZclJFAl0jOWNRj+3xSHxpXnkDixMdY1lV
L/9jLGt+iJ8kaIGgxqOIMW8p3cFzzj3OHRVmXbjoLGMwxW50BqXiQKNgt2Rwvmol+Jpus1Surzkk
8j7lXtGKEirQ1GVTEvnR/3q1Zxj0QQy1w2ZVuQOmKWVvfTkI8Masu9D/GSllpIYJjRg8DMdrp3r7
MG6mUiE507Z4k/yCGtFQdWbcxrr/EiuTwA7GtDy9UeGC2e1eABa9jFSza5HlD2aevd9wNxn0j+Fj
/FdRF/nK33hSguOIUGggNydhqcLeS0XTM1VkZXNtNpg0aGqCCnGJYOICU0WHwwT6mkuly9lvcKnM
7JrniQ1ipx/1sjvJyjmx/ojnCs5YSxsGAtdFWMtB2tCbamiQ1F08JT76igDgBoVUGyKwZQbESZMT
K6bRUUK9TlEXMHV7ko9v+YJ/MimAza1NgwXHEu38FMzdiOGmLo6ym04kIJ453z802MjELKwjCnLk
ChedFnsaXs0JiS9ddqRRT0jPfUqmBjAX8XoeNLo+3X/XsfyP9gUTzmxED7zND77dMkQ+QpkiQpj2
rqQKGw9+bTMyR1CY5GdYtH2N8FJ7BtiA3JimO0vDPUssanBuYskbaJR+O7+2qzJD4VDMO9o2/klL
3StjIlfYWjde321cEPOJTiB8NO+WVrtFHSYWSl6iVXFe0fttW2okkbHrl8A5BhbwpeubyQO1xdrB
7N8cCto1OzRPieqcrXdVwaPxhGBNsFnU9qTPrt/yGFR/6hvulTROtig1t7oA+YQ9qzOavSKRuduB
Qxocc7BDvM8uDcHw7o6OcK+54R4l+UEl5XmRdG1M3ixuEas5zgdbIYuvQ6BhDG+RE71lsO56QtJI
CazXcg539Ql30Xu9xr9sSEJxE32f4gTrRlhqZDa3OI3sZli5JqQGPhQvSuZrU3xktfouV0KPA41G
1AI75wCYacHOpUyssMCpLP8Kln9snwXBVui1LD/5Sd4J+TMs5n4aSgSK6JKRQ/2XVPcJRUj+N2rV
98K2PoaZQR+bRQiVzbvedG9LY94n4Dyt+XB8zcA6UHRHoysOVhbuun2B2Aul4tTSHrp/hFqt4+hP
OoV7S12jzT6oIDXKPGhtgCgUGAyxOAlihQprkwMPldt+jreIe7CNR4HarrOfGH7G+BlR0aidRwcd
dZPv5vdQ1TGxsWDPEbQAJGNOS+fkoTjDt0q3/aejiF4+n+MzRvk+0txTL2waekxVeos/fD2F2UHB
FR3hwWl4a8Q52vR2+XqDagkld9f9zCXJA4iVCm7QjoOfYe9CWtmYXLVIQHTLN0T2+njH7WQ8q+Bt
Orfy/8seC/LPwln7HqOjFjO1cm+zBQtngxJpy1QyhE0l/79G3dL1/zTjCIN0OsPShWPz4aj/IdS1
+2lqHV0O3wgK+cnomyCMxLY85HBokJoXxbMCRgxW32L7NXHzAAl5QNBmwXEyK4G5Ap1VlwKSBYhI
jt7u3uKBqN2LikSBXIU1hfhAoouuYWAENZWyt0X5kfDADoft8vijJD+AOP1atn7cUhgDsZF7Nvs1
mlDy5hkAjBhdFsfalMLi8iMdGA58/WGN8Zm680LL3yevanGImBE0zAjU0IG5OPipODb/NGsbISEm
aliEV+dUSDxcr0jy4C52W7nOBvMymQ0mtUvH84vJy2OEkvDdsVchgGSP7nQFf38lYqZ/yxpsccyr
oCBlIfptUAk0BncKNblBxjwyjuYqlvSS/RT6zvaelyVz46BJlY1J5dYPO9T2CIy7jRU7xIXQPxsf
47ht3nv72IzdKmKYwUVDc8KG4Hl1TyH8tmqfCWObFggco9+u6dGXsmPKJ2h0HzJxNtpFJv2xdPsT
CvSzrmaX3mtAkBZwF0cc7bX4ay7pVjUp/zey+OcSZ9gM40EFzB+zJBDqKUMPGo4feFFijL3zOr7S
JhF5EVhDus+d6CAE6dWGdXS7fZx2JIUOR4eSxAxziADnvrnBKquq/KS2y2n0HHuC6HuDKtKpRWA/
S6hr2F/zqACwt+rmZa1Hybprtd1kO2DQchQhbdCoOgyfiey5bO2SQC6xBn6H6N3TH9jhdWMcIvDb
MdvPHHJWeZGsVmxMoX23ruKNja2VcCUtIVlj2CngpLmErfgd42j5ElMfh/Y5MZiwEePBTn0P6hYJ
iLSXM5EJF3dJNz1q7NB0VtWbYmpnIT1dqz7yHh5qTEXH0nKwnPfJe/Y76DQLCpEOECxK/XD29UeN
lkMA6wzVzwiYD/fzuS2zU5a7Bwd8gTVj5C4BU2AB4ryPCwnBoN73rONdF4lTjhrq5kzmhdnutbNZ
gX9Dew61+o4YwcbfrnTFlskt8koic834ZDW/LKFEpfkOi9hitkAeWwQa6ADfJ9xELHsROtibARec
iwBEMhaCoYbjkY6q0gIBuiNd6XRQFsqmQpu3Bh+NmGGmz9QDMJaeCC6PLpQwzhfM7hVmGMA2z3rk
rGQDwtW7c64bXiM7iapbiC/RaIBWqXggzECIDt20fxsIKEEYECyXLPTbCEnCAEweYBad9q7Mh92S
/Br2TdPibd4he1wrbQNlmfR0I4DDl5vRqZKgEseQ+CBzF/6tRx7WQPWjzBs5M3DwIHnGJtbYFyfL
zxOslxn7RuXsSxW+urnq2MU60wMy4ktyVqV1L8mrlUn6KA3nnoBsa5BEEg6xhPicm2Lr3CQCWZfk
OHs1zF+zKPYD22RlmPb6rO6H5o1TAr2aCs9HNG8uteCIjCBZceLSBXBNdMsTBkBCjhqAfA3E2AdZ
hy0f8q+BEILNcYK/4Tkzjp9s2GQXCy+uxY4h+0wuKOPe5rbQElkJmLb6l0esMr6L8gqcGMVGjzNh
ZrbOub6R9AYfhFf0oQVJNQtmABskmSsqXPeaVBXDr/Npm+bMLC2HOQBThPBhxMTXzKh9oleMFa+S
1KAEFJvDLtkG9YzokdTSZG/Y9HJkJc6rxVyINEERywU22qs0ctE4rHNjOi05xDvcyuMv+iM8aRyn
Gb0P6jSMFeoN88km4tXXms2joNwuAA+m2tlaZbHDnFtdmvpN1PQg1Tm0+7uyOHcNsyMM2XkfflWD
/ZLY1RvDRUTINtop3JMO8YBTysDlBSK4yba3j8BmuXqgIDNIBdoSHKUVCTFxfob5CgduwZqXMbZE
nd/AwO2dV5DW/7Jsa+NxyKzDBLMJmWoQmzbsplWvspf5N5v1PnO6vcWHatf7qa32DZyb55tiz65n
27/6RsIxaiK2tbhMbcY+/UI5Pgt/iXHokIFlQN7ls85j4fI54Kx1yPtGuE1Y4CclI+BJ2+cetRk0
xsgvG3evmKyYSJ1Vq/sMZ1hd3GNsJicVCG9dKcdE4AXYRhrSjIVFymYSLIOWFnS6tZusft+2mB6o
J4dWO9Bsu84r1Zw1f0WwD6GdQZsPQBnQzxhrobin+nkKM88biA6uBh70zF0EYa11sLgGLiIB9/BX
KJIt9cPONgJE4rzHkXaQxnObbq/rHliGr5oHJcw8i+Vmj0DCfbBMK4sB3Q95bw5+kHotck9Mvhyi
vWD+kRrWISudfa2vE2edLfGZsnKfNyd7qC69rl90G1M77wq25UyRt4LUJk+kwwWpzCnh+ceRnLrf
dn3KWYM4RGBgc3W0+dBwpA3qCV0FYgdf4qNLhzCI9HCD+d1EMF9mTMgRzMsC/lxGXhQ6W4BM8pn5
fSnRWRE4tLKQDiJE0okoohUreLMgZApCNSL6cqu8NhYG1ZnyU7KBsilsuETV54lhXrzEUa8OP/Lw
T/DcyKAoldngqe64rzB7loO5Ego9LhBnPvKX6FvVq5WGH6iYgH7k6t0GKsRLrFigoh2xtxjGNxPv
TPQtmor0P2R1QELAjIQwTsrKYVl9N1EzlBiEdD4mWaBNuZms1nOefxhnW2dmGBpjNn4tE7SnPB2r
ScHokwRj1QUWpsrU2A5ThHEE/76N+BWM5pPvQhAqdJr0lRngSpMEM4NI1pezVn1WnFAdiVQfBSsk
YC0xwZ4MeHj6wOBjt0wchcSAfcG8woTqmEWnJXnVk9eGZ16L7hHNBnLCpCb7S+MysND9w0cbVyMG
DXbxFtx1sCczfOJ7yh9/yPA6DQwOHZDTG55qE6bGkqdE4ZtmfwBNVds/5nOhVkKuQa/wB63MkG5b
Joz1etAd/Adeh4hi/JidRz/y8GYrmYsjToMegBuZC7enN4vLK1LeJUQCvqTJSDGtPpnLlEX5Lv9N
9s/ihNfimwcPF2eVRK9DFb0rF56QE5/PwshxH+VOuOdhgmZqj68Lm1Pl2jVyo+Rrq615GCZraY0Y
Y3L3VdZ/uEJh0mmM3MfpwCTRhdUwuZe4/ExYmc6sjgRiyLSVu5ylJZxTpz4+fT/RaVzSU9Llp1JL
T5t5JERI1Y/4H6L7lMSfEWN9Ee1a/qCG4ZmZDSucS4l0LPrIBnlW8i+tm0BPLCeuFJakfmsoF9M2
zwhWLfB8UYh0QgF3AKZL+FKFoXcQeETK4QRF9FSdU3i15t++9wEOdzoRy6yTSnprDAabZkoYwiCg
ORR8CdtFV91CLY1/WAUqiM2iw9Qs18R8ASrhplFgkljIxm8jDXTR3dv0UlXgkZ97DvzdrD5SVh/q
CRFHCCZ4XHUOIWocWrhjY/kWPRmp9uLZEOhC3SB8JlnxM+jOjvNR19c2ar1Iw4AoeQ2cXtIovRYO
5Tw4EMxm+IWT19eXIvqoAJFOwuvwZ+vmJQm1S2vdxT/iLVYmC2YFiJDd3Obxe0ZrqVA5faQdEyRx
dzXnDv88o+mF+rkYuB6IOOXcHMh003HfEumT2Fu8yROWNaCjdhOtJ+AoCwoCDcksoNc1w4uMxBK1
ya9M1+g4580ypIh170zzY2MdfTPVZYv9y2USAfcqcU/Ikot72pkXxGyGT8ZLkDvIiXnoiL/TL8B8
2s322U2uCCkg9g9hKs/06WsuKFQJQM/n8o6a/WE5/T1+iZYvvfjUKL9nnHEM71sQOcmbXPcbBxg6
3jeleeLZD9Qh9QcJqoirIET0tM8wXeAhNx9Ly4rOlB6SqzUiE+ozNEF+Lh8tIsOGhmThv1aL5cP6
6VF38yTV+AGdjObnTdJvYTYTf4DAsScKZn1XYrJ+SlktpPWGtOk/hgOz20m2WxtwV5+0+1S+u4KW
k56Vf1ZQZYxUGYN4psZ4rWW8tgxaW/SsEirNl9vgZcGk3wKHw/VUnumeJn8oAANZW2dkpIUkGUEY
7RKpGc6amVf2Dw14UNanWVAC/8tnSqI56D9YV/FNE4tKGH/cWL9kTHBRBs4VqdupHyvLFkgknuRt
5TcS3DTVRP/auVfLPveMa0GxapjKLWpjTWzMFwIGMdmzktAFeYGgbHDDI9xBsavU0DqQjsl9i8O7
7uJj+DWTn+ZeJS4DB55hHW6rdB0DqSL+d6vx6EOxQdzEeoJ/UVmnpGguujVfs9S8FRpZBAjqOXYM
dj7r0pw8u75J6PWvhZww35dItyjg64biggSK7GJk+ZUy+glHNMTeANRTZeEtjbOrrpfA81fWQF4f
ZjZ9fHfp4hdaRhohLblimFbp2qy6RLtNXzaoWyXkGoy0FdQwUlt5QCWQc5WNFhGTGGrs5+H4cXLN
I8RKzopU/6uFMextr7A9TOw0nXuSF/WLomVBt5Tbsvw02B2zIs+PCQp8y/xIYjeYB152WJ27Z0yP
8XDy+EVpTox4QzCT5/Jp7ZTZEqT2WyQXRLfhJuTXH5akARYOjNBhJ3Eoc5DNawI/vJzVv5Z2l4Ga
xFbmmyh8Vq0teB606HEYPqDdCkoejQ1v5/XMNHHSls7kLQ7+A3wigMC+U5f4FuDjAsgdPmXErYy7
yEbMAoWPkkGDa/tZR09vGGiTfGu4w8tgbyT8dhfHVO/lDn/otrDnbQmFPIoWT41vmOsCkZIeQcwr
qbeNjdXbAm5kggXoaDYYmy9I36nYwSKOE+xKJrkYREimtjX1pJNTHVVk03by2gFDzrRLE20gsgLu
bFR7HYlT50IAI7o0iZ7QKdxVCHirGaqSc0iciqmbtqnwaIvQ3pAHBxoLrFE6r9S04gqMWVKX5FDr
4qcFMmLZBLMZ+8gkX1gux3wzY3cl3HBovl3sGC3z1d6Jg/FZmMwNplfm3csIsKEipV2tVzt7eovZ
QZii31MRpaBqqNZGE6B6WtLy5DDR6BO0g0nYUJIw+y5w2B1A0azqUH/LLPlqkezFs3USOP6V8LDq
2Ue42G5M3IIeG5j7IrSr7dcwu8QSnVEuRRIqC6nYwzksh53atDhQ2FJ5LWJWkE08c1HODyP2nxeA
jojyUsguptyQPsGou0fOaEKkTI70biFb6uo3w6EEAwopYenrGRUyK64hZS+3DO99WLzJ5i/erro8
5bE4LsfMoEQgi9NFjvoSA4QYopzkw/gGF9cqyPiRr6X5bxFHh9YqpYAbWLsXy8XQWSZzMdr2NszY
cmGTSwFG8GyKyYGUSFIVBNtaqWzTARXz4iOizcOT0cA+j9sVsU+zOkGJpyJ9w2nmFw0NehKECzh7
Owtk80Yk9PDEN2Tdrrae8M9slzYYyhtiJ8wZ7gAGrTdTPffGMbfosmf4nUmBU1zdm4NCkAlVyjps
/3RnTbKebuJtLBFKtH79PP29cn53S+2khuNJHbpTqCBZTdbp9JCx+ni61imUG8ZzvYDq5lALCvMD
BNgH1UGUwaYdJYPeT4W1hNnU+I83OFDPhjEHLWtgW42JEMWHz++Y4/GFsg4/5ZkgxLN0kwuV1IUb
cxXZDsakHsfPJn6xy+rYozEbV2XzgoaZR8wT7NIiNl5gbl065Z2QXiZwWLtVH3AvQsBu1s9jifqf
doX+1WERk/L5zdtz7qK48yovaD1oVRCAkmS8h2+IuuZJScbnCTIwPi3tDS/RtqenkgmLuj489OkA
FdShsWiQIrYCwFT3R6/YB9QzS8n5mEoiJtOelBcCTaaLK3zCAs6yne6TskbNPPbN1cXeV5i4hldQ
lbV9z2RMB+QGs4KEEGeOz7K2zzIjOsWeWDFjECzqK2S9q/mRdx3v0Apr0kc7WGh5wzcVPsySG6uF
+EA01VN2aJd2D01q90yfa9fuRFWm/CjNpXviYIl4MBJflBGVAoyRmn7+pqPkYCLtIzSvGCSUuf+D
glKv2RVbAahCzLlYdEpl3hUUQ5Uf4zudhet3+E4ZBZJRohOTdWpl4bnwPiqyTgg/FEvPn5ID5Hd4
eOq+OLWjetIS7ViQrJ1wcIvnelGcG+iujbTOvPgy+sCP+85S1VmPaXlqnKeiEIhLSAP6qDQ4X/ul
td6zCVw+1gik1ZcSLXWlXiQxjU37VvfMXhTADS6TcjIVJio9q26DJYuCMYW+lhcb4deoRUv9aqbf
pZ5el4r8XsxIlbqGgi/MyyiVSwWoevwGn/sI0a/O4yGyAWCCVzYaqnIshQ6aECYYukqLWZHRYO3E
umK/pcYfXEs5XW8sSWN1bMAJSEwd1HisWBpPknGwcLemesYJqtMnAmLvf63wrAtBBJcMFqVmnJ4G
dWmTEo0IfVyb+IzSTvHhoHRkplFe/sjiIXIB5uDDojencuGnfW4ahylw7W3OFV517TrHuKRT6CLD
B+vJhJWaF+kmquKjrnC8NifQLnH8zfTkjHPCSZ7U39kHJ8AKwGUFMLRALfcpXiX+n3Fr2VsXAX2o
NusXY1Fem6l+d5fqg6+rEizhPnIGRCZ2ABU8p5FydOFnsvD/4wgw+Gi7nWp1vq2JQEdQYVHS5bxe
UyaBXTA7RaHW2e3G3IACY06Elavb9mGza51hy1uviWvlmL4T9b7debp4k3PlDz2RapdMuTrRRHYR
k4uY20Yto03Nw5QO28j2GmJWhenHAGK9pJFQIZfybHy+FeBM09gv3oSVXLTw5NwKEo8Ld62z56gY
4kj0UWCfetJH9lqmoC1SV3V10Wd02HyznilnNdXP93KeIQkVGKF1BKbnOX/UMEVpRyVCWVqa52+C
mbIOft95PpbZ+I0eGIDqTW/SK9mtBFHoXsghYPAVSqt4tZGqhJfe6tFQfNY8sXRmFQ6b41lXWbB4
RUsVjeemIT5Z0P6Yv6mFxysw+vuQor97ljxJfxttOBAIlPgPX7E9qvyzEm7IAE8kO/M3CgLDiS2E
ZN+IAo2+2gKm6+LxpZZ6zk4q5A0m7VMVn9r5nfkl1zjbrQejFG77kmCIqP5b2R99BtTHWCVmCU7D
r/RPU8vYbTTD3ei7U4UVqGSNX//Fo2Y/f4C4eVHCC5opjrAp9jW0ORnlF3/NvL/qr5UIjH+N0fja
pohuoFjwljm8ubmP0TQuNjjPwnM0tF7DQAMyJSV2Qoi0fpKlrzZ/1HzVtye8Get2p80PTTkNb1nt
Yu3K1q2zbXRyvxlKv3EzdXxbO/+SbFEn+5evUo9Mfb6fnxmWQCXz7dK+OGVQvqTq2f1VOgzgVv+w
BAvv8W7YPOMImf+oiS+x/oXMahcwFaxcniZuFAdHvIhAVdZZ4V51nJLqpZblVY531jEmIE99PpjL
u5StN9l3FvEzmZhIQpUFD+2vyxadGbXgtmVqTTfumZI9YPNZzBDjcmTFiHJkv2qbi0UQTTW/Ou0f
pQCuH/2okzdn3MTwHNz0Xs/kwY0fNkklLNeuDDw1coRjQpwtygvhyVIwiCGRySBUPffyP0v6TWLv
xmXWarYKK4JbMX9LNdnW1zyPAsau6QItoP1sqHog/CFNZ3Tn6ESxrBc6oBEDUr0KKdm0YotwCNSu
pybrELb+EuJFsYgl4Jd2zD+T4XcqEPEy5IPuyVxiTPymvXbtVefJ53LCOrjSsJnMJsax8WBEF8BK
cRIQhwBF8ThYn9I4FPoJNUNaAZly8ZyXK205lEBkdVIOWR+162hCbrulZmf0kMNk1O2/7ixXKrBT
VZarkElHO2Ltw4y7DGwc/oDBWtWgfzsSq/yekyPht5BgmxE9a+5wk00+ocyriuJ+3eGEpwSd/uS/
afQbFVaQa1TRoxe+pQ7Dk35dly46sRP3Ofcp/GODM4nfWNVDuZYcVRiQyk2VLOvQejg6XrsosLep
9ZpOmDSXv3a6ST/GWO5enDc9xPhYJhu+vO5B5yGRSPFS7U+yfC7yI+UP5vJ3eszk90HJaHncLDew
toxw0HvfSpoC5b1U0O6RCCgZy3sDXTI0dTP7NEuQf6h80EqGwNQt64zJyqitXRrz3tMWjgGxHU5z
t4l3XtUM23VYuYnl9daOctu51vlno39o8XnmleFn4S0HHGf2LzFkw2HXEQLSIxUl5EXJ26Muz4Op
b3+As6zsrbKQ75Kte2SCJ2l20EP8FpsXOKM6+0ytb6tEDzZZK4TJrPn40a2m2GsKZkRQsV/UNFih
gKM2LrX0BMrCSva6OvpVYxKYtC/YbqLeMg5tdC3tv/VyqCaHpgHBQLZt+9PCNOVmWv+MKghDXMCo
Ak1ikZaV+q1b/1IXgA+dWJTcRk73mBAsEjhc5tnaV0eA57vI5l2Desx8CwGS3dqXIgHIsMBfQBDL
4uu/STqv5caRLIh+ESJgCu6VnqB3IqUXBNWS4L3H1+/B7EPP7vS01BQJFKpuZp5kRZBuSnkfSELG
Pg7cC1bVWQ4peha7DyqvnJgzYGeIWUsIWBEfGX8wZIHo/IQgd3kz5C8peDfsVOFS6egiI90+CqVA
Et3xmHf5ErOjnSH/ran1640fnxQkOUD6EOnkVj0JZcCpXHmbsTAU89FgP8lMrue+z4/MhecFSEot
hcagBU9IscRU581HPu209N/Y5RaijSrbRTy//YXA3JafGpQoW3I8XlmzDhjuDUsbs0v9MUHYAG3k
2UqqX6HLOPpqUIWDDbPQHa/OgG3IIIdehQW0OgP6nYJT4K80tY82Y7NOzj7liWAyRhyXBkNcfJnK
eMSxgAslgKhX73iljIHXjQWGTtRzjSeR1b1xQfBFNYYDjtVWvTc46Ff+ITqG8L4K7d6xg5Z98bSY
baYlntkEJ3pys9ZeFN5G6lvU+F4nw03PuquVIRNr/nkc3F1sLHsQ6ZgqyafL47AIILoqeNTr5uaj
Iz4ToMR2t+9kbaWEb99Yqlwf3q6tDoUWbquEKl0D/a07FDlm2A23CxjYipwa4ZhlmKeXYNOlxb73
UNrD1DEMjFwKXCJc3a5tAuekN7mX9iuJMUcpn4MKQL9gljAy2T/GYMK01l7J+Y9QPwe80u6pQQ/R
aoaVWFYZnaTGPzYiDYhDBf+iVFrztATuUFkOayxeKM9m6VvL6Z+EjgkbM2RePLpvlEizcgLeRcam
SQDBrXskb2EMC+96kMDn+OXl4I4bQWyoQrLIrW/UMjTWnDOiINdMLwvz+hxIi2YsyQxi4a5esnzI
VOopQApFTxtJoqDAyO/ApXcwr8RPD6swJ93bLsb+Jhv63L9bNHvo7GRdt15xf4TyOe+fNZuRxGyW
tiiOw59eD8wQBUvOCTtrnvE04K9+mYzfJPSF0Xd5CLszkY7zWvulRKPhuK06CMgjRl3IkENHeyKN
nQa5jtgnpn5oLf48xONBPvTDinqqRcrECamolkOGfZSxlQuG8cKIAeWTgGA2hpWZl8mptVmqlf/S
/7GVrBId5PFT9jAMEFHjHnGUFwdqHfdewrRBxgpBcgmK/2fqY92nUBSO2Ljt5ENJtT1bSpOh78pY
Y/ZHS3AG+9hT7Jno2wGhCrZP718hbiwx1PT6PwBkQyORHuDObh8BURo2u3JDiTRUAddDPUF4Y9Jm
WucYm3VevVr1Q8IsqWKo5j8JfZboIJCKgxRyY88qNBopkpnBBYiD0k3nz1T2UXWf/JMSew+AlPtc
NKI96ACSqmXGmVbhHUeqynhLGSLyLc2yJ4X/qtW9VDOQTOjQeoBr3h+YDbuNOfUPzXPeHemWoOwU
F+axEbbuHlEgoRGjeyLnUZQTcU7Oa/1IAPKkCFq50z8uh0ySzypPH5NpjVIuzJkvjFnNCDJI5nn0
1WMMi2lmG7CDUz2RUUVJOosHXl9sheCi/MAcaKDWyjhCsDFQlFFKxr+Wo4OWV+uiyFfCnwsKCgjE
YV2YPA4cn9xkZON8DtyOOo5FGRlPW4bsQqkx2LiUz3bIPwzlEtB3RRop+cs4mNj53eqspx4RuOHC
tMMv78gsap2T+lHZrah/EsJaQluYNMmjiHM9RqEygnOAdh546cos6pc1UG0P3o2GgrBFUUY+HkNa
tHN1afEljJ9qwQ3ZLZKPKEpvsm7ylvARRuiHMLBQAFVMEtpw9GLKbCoMUz5hH8qWkKdT1once3vV
d5rf3fK7yJVNZTbbYY6MaJXfim6ca+/dEQ4sEGzULSaTICF4msk7NDumsmaEa0OK+N/gQZs5PCjo
KU+78UGZ3ZAlFQRTt7r241kyt+l+yitBxnkwmiyCfDtiemJuPtUk5eeXysXYM9RPf/nCmJF/jvSH
RYd2Z4aW/XDM1T9scjvcUjZJLTM9tbx/MkIygyXFnuknCPSOJdqZfdMABffhl4JmoaSfUPQ0/MId
b6Uyudq49LCRto9e/Q15PlqmO9e0n0mORpUXQz/vgB5h7/Xad0nDXsvcvNQxTnUQh/kv6a85LZHc
ERRNcMOEtHmgBvN/e653ZYiIkMt0fl5t9JAAycW4uAfyXTuVijApP0gEFBQ+ckyI/PSyKtDGlwLw
nj5tEM8egJqqG2e2uFb0yfMyKX1pAihz2g+TpslQExYXFzgO99r0aQ540Iism2w6yRvjEeNwlv7G
6t+gRquI83JXcdQsLj1O6VwC/eieefOsxFvxx5QBMPoAtBpFMnzyvGPtqUmrhPNkJjtSxSE4v1Pd
Moz5tbCPJZJ3/wpDfS/W6MQFh0PW/plGHo2fWeOmoDYH/5rRvCe5IOyfk1gNwU/5zPme04Jgc+VF
4IDG9NPunqX3LgyD3ldwt3wzOXym/tXgI2JV4HLRwi853VkeISwMikap7bvhVPNeDnSi9XwoXL8y
H7ngspTU3wYJ3OWLVWEuS1YW7hjyCQuMKhqsiZrrJct+iDUv7Pw/ib3IzrzHVXZWuZc6dJGFCzDa
bheeVV1gqMXDKq/DpcklvpMipF0EMAOJXBCF49M5pV1/wH1qN1P5TsiaxuttXwZ6SVBfhXsmzZP8
qW0OBedOC+qHC91b3ZtkbiCzKt1O5oo4sArx6ZYNugE/UI/wo+EXwbzGxeZz7bHqsgLwOulUcbuL
PgGwJ5yg+V25z5E325zIhswHfeVQsVAJ1li/djpmDAJLPHd3Mz+0Ur80hnm41TE1ccOY9doAhES1
VYRfQONaS+xLI4ZFWGMJI2gwUUyfEncyH9LQvAWbdKqG+AP0a1fTylJ9c1nkfOJeUG+0Jl5OvTuL
jquhcZ9cy/x4eApS3r5Q/2ckv0qg79XmbVwiLqNsFvLYmK6ZgXfewjkRMfHNuL4w8d4qAM7ty8UR
V4XLNnjUaJd0ZUIzTAl6aksbGTUyUaGWpCvFAJhwbqQ/MhiTgnvc6r8a7o5uTJxphTCUe6cnmBB3
xR9PIGw0WRXgdbhO381n8TQp80vtt7i8ZP0FuM1VoW6WkyGCYZLhusdsMlawDCV8WrkmzZls6ryw
0Hp47jPgP8oIbMqlgT/Aa14wOpP5+3l3VEbfaIFurc6t5LcV14Jrs6tMLu5tnWDJ4pq2cuYI57il
T9s+6M2s6En4eFdAqgamCteZDDPdk98pWXRalo443FtfOlEglaZiHipEngruAJV1q1E+R9jJ0her
ho4367Mhm19TAc3Kor/0WfYnUxCLw4cbItBfId/Ry841sYjBEeW3pHy4X2lF5EHlHItU5bFfvasX
DSwI1d+U6bG2uZ6BO3QdpTsMxtZXVl2hJ5wWTBAL2ojwcOocx7AM1lzD2R2e3yxOP337nbAPQFn3
TSAzyac3wNgf5juQSDpTOnkCLu9Zzvhg4/Klxn9gZmgJWdY5rKa9CJ3I1x08ZPBmrXeAf1oDUiGh
kMvxX8W7LGMkCggs9JXj9Z6DecoA65dkZ967MPxKwEJE+P3nTDj1E6r+pET2LnoaKTCmASXSNlwR
BlLhU+cVqtHNEP9dTGONyzNyuJ8yGD7mabpYwki9hdVL4sXyM4RVN3vxVqVYf1KsP6X6Z2XBpmne
OlKwEvL4b3TYJXsdj1eOoE1ZExdMymPD4orVeZa1LIkdn0xAR8NL5mMdz4WOxYY72DpqfBc9lz9C
PnscR7OC2dCkPNe8Eknx3wH1OT6CQwomlLj0ReNdAQl1aAhX91UxwyfghlgFiotEkTYfmkZJD5VC
9D9MWxh2mtFGKWSn9iD/8dsYIg4CZR37nafcTXk8MdLOI3mn19ZeMR/CMB7CbdcQfpY4zL7ESCX5
MCB/CYKC58GzL6VKUbZm9svARwG1HmMrezOfB0Hm761W246RIs2a+FcWjIEwo0N6ZGlZRbrkY8I8
KymyasZeT6w6yp0SaU8kZiH68e3xyVeVCVqO4J/tM8cy+P1l3kQnECQdp+/Y1J+C37XIcNtk+nOz
fNepjjfgK61TdjXDnddda/0ikT8ZRu185YMaQEoKVZunhG1zR3AQo6Cy02R0JS9jZ4s5kqbYcVB/
qS1NQRJb10G4c8u3HN17BJg1EMfmUmeu0+Il4iXdfQj3lN5VsIbugc4GeZDPdsIp1E17wuhejjDX
eDfFeKSN/SEP/dbtTkV1FsahyVG744n2rOwCcrjpyhPvys2xlpNX4qu7GOgy3gkMBxRYuoFj2tbW
65RtzthFkYOt5PEAoDTc9zZwg1ZyhOHa4pom2c+RqVhpVB/K1B0rFmRbjoiLwPhKD2mmr+oQjC5F
aeGvlYu9RGlnUmC1dqtdmwtHZL6zC0hopBqmnfqgyu9e1km8zpsGmUIFMWnkOxThRG4pdu2ccA1s
vfqyPxMEN4XSPApWQ5taAFM+BrRkyQGtfELeJ9DGUAUKXXcUldPaXB2hKCX7AuEhNBkRkjQxlhbe
c9IOgAuaD5+AluZR/LXWiL92qbYc5HvMjQ/RTQogdcpUTC1HrCAqBvGIZzQBlrUNCTJreaLszEWc
G8cgkA8SETliIjtpp2mLpJ7mJ6TD6reGuAZeBYOIDsB8IHPWsIiM3a4CoCwP1xrmpdLJcMq4amhO
NJHtP/u8PPQgj/UfFT99B2tGD/t5DamixMcsb1xc9I3SOrXd7UAtCwX2OJcdl33VSWSKvpO/lNsa
+6PWU9AqOx4w5o71jTYjcnacM4MVm/hVyz5q5JHYc5Sq1b+CClApw6dUkFVjgvwRNKtgKt6MlxCi
ZehsWkZX8DCCaaccMCvnIRtgCYc2kLqEMrmKKdI3a3euXSMASTyCqpExZU4p1rxFNA17bH8Lzveb
wcu33mgwssgdw4OIm0S7V8nLSECPEE1gD0X0c3Am06BXBotmQg5ypjFjmE8Zwu8pJP9dW9tAubPS
rDSVXHr56tlcuSbHATa+cDO3Nj1xdTx9WcCynDl9AcuLWblI76WR3sf4S80oSeYNKFalmeE5Crct
SFnrKzasJdu+oAYGAwg41scVe7FYNuYKW9GMRtvQyMHRmMg0lUg3fpRvDOiPGvTHMSatj9VTj30S
LsaM7094hqd9wAzPH664XsYMUyNAWlfPr4mZX9NeukDAIaVA44iqLSxe19imZ/cvLRt8hMO+B3um
gD3LSxyK3kXiEBsDwIKpiQq1kgRgi5jUF/FpGsJVjAAqhsZuVXTYTijYUavJNOAzPPs0BT5IQc8Y
DTCKftTG5li9214mmJbv3Fp3yMo4Ef5+P+5Iq8ZbvaehL7TWNSc/MAUhU8mU4X45zxV/JevxYfiS
OvQjwVTMWDD+FsiHUooNdUdckWVkOfmtJRkQH+Mw36llb5cyW0aNPqite+RkTbjzR6HRU452Br4S
PDDaLsHrIqJl3Egrd4jXSZCtAzwqbcTEGenNeI6A9agyBQJOackst8p1kkJxLtlVDtY6jO+h9q3k
Wz+yV2EzO6WLQbUuakaEcDlo4UOTmo+iqp+1HrxwGx0TvSBjUL1ALGrc8BSyWRSGT1obiVnKvr3m
olv+xRdbP74Lu93L+bgvJXnPvzf7qKn2ZpnuzQoVHG/m2OysxWAp93CUrra60Yq1xE/q41Fcmj4R
He/HF+N8CLODVssHV9MxUdJYvfCHdtH3P1UIAIhaFXV8maG20EjrKiBpqebZZCBpVSqqgaP746JM
23uW6ldaK+dtX65VE4OE9YuVg4/SkjgvytJW09aVK7ZGy2R4XE/VrnOdeNJzuipUlTIVx9RIRxf7
hOpSluiAxQUvoz+OS015zAzteOXOws/0g3J6Mkz/lDc1BGrMHyGAX6LR9blol4J9YNHNu9zeSzZe
qtDejdc8cxc+nQ4WUDBE1ZWEaYMNSAzFwLwGYbH0AeLEB4l4anPuZHGSh/hka/mRxy33lXzAAByb
/YXjWU/xQVTttVhydDHu6/Q4gGKqT4r1iX4+dyEj1bsAKmWWrXIoZtImIGyrvonQ7rkvdtRbOQ3L
bNATGLfo9DPlcp0TCTLOTQbbQM13IV2uqtBpFgd/fQvj5AzOVvjiIgEk58qEr6uePb69y81eCCIi
pIzbllZjGDQLXQoXcaMv+zFaad2wAg4GmAms9pjPzeTlFxSudcRD4Gya+mSZ9Ej+3stxUYT/lJgC
U/8Hgk101LSNVUZ3v6tuWsSMLBX7KwgonxTbNcvyk9TtrQwwNTnEhZb0x62pLCdyRNF0S7wZH63F
ukllWwoHmoK3X7rVwEmuqIQSGfndgsyoJgD8xID/we6jaqPsFcJm/s3YMMkXeA0LXzuGvbcLaJQx
gH9j/0Eh+bWgiNYJOlwz4s3dnKKI50BTz31+5Sfmk8ZN0ZXJ5A9CeKUoV4XkMhU+oC9/C0bCm6gs
lrD9M1owh4rHlcRajWyk9cuR7QN9dtCUIgVbVvgXyz/tLcS0RrzWY7ot+ZiSpXuN0DYADtBQ0wK5
OqPbgAtLGsi/7mY1whgRwa3SoMlZ4S4L8lXdlMv2ZCEaSfmWxEFVsemr1UVaLKycXQ6bLlQM+mpw
iPBYnmbpIz214ltATokwLAwDE69wAbokxfVSA3JaS17FjmeBZIXo/4F+qBsRXLV5nHZLt+3WSkqg
kfISNXC3Wmiz6jN1CKNvmQaQ3P9W7WGF9JUulLqlSaDnYp7GnpIDm6RmNfdhD1X1v7hXCROhJWiX
TPkya29eWPEdIM/Mxn8Wyd1XZDCVzlROHXaOcbuCAVTdezwEbF4R87FLNJojgTHFn1iEYKkmL0gZ
36w/S4NUES+78uNgY8VCcw7yP9xqMDRPieZ4kr6ygHHmK6SLUP/LLLzQ1QJD5miga4k7gDAskdgH
ZlRXI/iEPjBTwkmJa8K407ZfRkLC91sanvAMHBsj1ZeqfWLJrN65mV4Po3EtKpJYhEmyXQll0W/X
sfmvjh6p4ExBi4pEf7WBG4KtlbyvW0jWG5QhHlychXAVGrMSfjtT3eWXEtGUhDaDJDOK3y7Ao0rV
uW4/2qYD/dOfpaw8Iz3RwoCDwJePZKcnRL69q/hOqu2EPqIN2IQ/It3b3OfJyj7NlL5ir98xokpJ
RiVwMhQ6HnsqmfUjCTzNbNaGOqzVXFn3RJzAKyuhNTNJ9mM6ZVXswq1a+1fZZozDIzGRNmqLuIPn
nFNVirNF+iePX4zwR6HsBdq7dIlmOuOFvCq29F46vbCJOaFvzqxE24PWUpRoW5aviBBtmTZOLXm7
wWGEqhNOYKJk9Kes84/JgB85zjrq8VR6Qb8tXebQ91tK3sargMQjwJTxqvZwwlVH2c4A5T/a/EKx
Gyf0NJu7w7YThNZB+2BKz1mtFf69wOXKbIaKREvi+erlGwZKBrOkjnuW3WXJHGZMPml1kSmLhtOR
ooUxuiUmNNNnvvHdwXhoSCL17Dk7HetTdXLzf8kIDdJiFln5V1/7UJh/NfTZy5hn2I/RRM8B1HsH
1FFOA3CGEBX2FY69nYwjnO68RsVGGm048LYMvfisJMN20rHYTQF+BUhP1u8Tyjl6B/7uzPxJqGX2
9XRNDp8GLObjwbKU/sX2rycOFolvP/xuyCZDRMEHQ55qHtr90S3sU69Oc5+JnxBe/cG6ktq9RXw6
TbbL446j44yeUKwhyOdfQxd+vooh/CyibZJAzjdAmRmak0i5k8Z7LlOzXNQ64hXReoO4dLWhMLmf
l74OXAdlAzSxe0uqVcCtBsfr0NkhZ8q/EqcNZZ1Z94DLnKbZqgrjzeSBLNxj7S8o0WRO9jM5gwyS
r7hAg+ni3Zq4vBJmRKr01FsJuA1A8eyvNqR5JdMPzZ2F65Lw70w44T631qVsOEpoH/GRzmQL/8p3
pWOqn7eaxeS95OwHuXzdNjihUXutJYFisgSUZ9g0J5AWJ9ygYfwXdCBGEpnRSZqd1cwoCmFhDkMx
nnn2zYCGIq2IBjKCKId5pHyWCVAAK3sQjToUA2kVphzML2V6qJCy9PyiRLTuUpfSem/dpknFnlXK
hZCoQWaIOWaQHSmJmk8/adXu/Nbf4wVXuBbKUt6N4qdjWBdwFwePgSMCcUMyhqShmAYrVFIxodHV
XybmZJlKVBROhigCIRwRJAWuWhiU3O0ofTo6QTdd4NP0+IpFKxqtneoMoQz/pVurnvZf2ledvKlU
S6OIdsuALTeCnxOQ5TT1H0P97OyeJb6cK7yxEjPC+ts2u3mqLszi4EsSU1j3kKO6N3z+9j9k16Ei
ejUr7UdgvrBngbxCGJxaC20Mq5Q99exBUvjxJOPzSl0W8lbJ1W3H6RxLDCIAX86wa66QlO0M6TF5
xBFWUZj68di4TCIYW2c4KQmOIoQanLt40xnXGwOGiPQzJXXP2SXtwqsVDuzr5Gufy9ecsocqIWQB
qklzApt9K/vdHEN23rLj+KvLfucn3Itd5rhaOrOrS4LD9dsfcGB2OmwtYvU6jK2GZEk2kKyKt7ga
SgYKOEqqKVenB2LG2+6jMwvjFY1TQo5YpLqVUp0Ji72tCdv5vFUhzrM8t9kllmBxO0Zy6CuRQo0H
0y9vTS9Lj9oXSk/i5CMR9HhTklclzpOM0cOsgofVaLPKb7eHseu2Vc5TIgSz1PHQwCrZ9Jsyz7FP
YwReEoad5VCbHXbxlgNqTJbkrW6nW7ZMY8hREftOhFuhTA8Z7B1vR0sNVxyE3htOCI7uYNFn4MU7
vAv8dnBtaM7w9V8bJ6KqY+YGBeO7TpNjNJxqBIZdeB4irg97G5Pywh8SGuyiQ/ShAIwoOQ13ZlX/
6q23kbEMg4/Y+LxYsH8GnvbyZ2Arj+MNN0C99ARLv0Zodspwz2LiKWXz0vJPWYvv3N4LsB/gFild
IDHF3OGsqAuP5Y0OqP82Ffzd2N4aHKg6FQ9Xa8pmLfJBWtCXNKPYxyuPon/0HEa/bJuQa/OdSag2
Av/OimPVZDfh/bKHW2t/m0mzYJ3cphAlGkBIo1rMff6AkdrrunkxN/faq+pdyvE5mv8snGLdm1eU
Jl+RdIvB0UXlT8vRAJ+KizHPxVrMRqffS/nnUEhHHQzYqJxL9wEXBBb2uqr+jcTme3rEPqdtEF48
DMnWIRhnSXFGtp7uZXBTCGd/DT+vGe2jMYFoDnFClZ3SkuD3Y4FkyoyVJqTXtdrIVrQibfdVtdos
bi32Le+RXmeMwdhVGoaUZfQI+OiqN853i2hQVv2L+N78QEP87HJvygcUbTlvJxM+sBmD1u4KTuTC
zuRZeS9BqXGOL1QmR4sa/fwvUw+c8QWo6ppGk6deN06Foqm7p8mYoyaL1yBlO+R7q/CZpfbng4ub
vMssiB3BRUbUlTBhSesS57E1GBSs0b31WzUKTV4KLXLyRkiUm8SgFLq5xYXZj73jjhGOTNrOsTCL
jLvec0kqNISELBbFnU9oSr41Y0CzkyByEq8m49uI766Fi1hPjaOuvKnmzcHLtG2jU1VqyssmBvHi
aTumNtK/0YqweGZVc8LBODMbG7s/m8Pfmm2er2aLVNE35ivro48gzx9xqM9tVAgbhwfAC208+3o1
i4xXonwKSq+MiUJvK/9f4Fn3O5hJUBwyFGYfgWgKEOcUutVIZohjvfoRj9lCUsJNNOXYaeLVsn6T
TSkAX960AVzff6HQHNYtgm2NkzDaSWFMtvVyl+mY92luYrjuMbUPeyqOCT6lqkSpC70o0c2HvKag
h8d/Tf6vSJatd8vzvVH0x0KtbnrXsnFoHbnIbhb5l5wgfBk+XM2+salyhX6277KfHIfe3Gs2yUVR
OsLdK8ziwmAPABfy30grY7rt+LGHNUFwSvT+TcdN0mKV163bf21qbbQWA4PC+f5ZkM5SIfdx1tiO
kPtIyesRBZ/hOoGdTMF0yK+MLDOoyq3P8qrwS9XB+826pVWbRwsTIJ2nAS8tac/kT+tAx0dCKq7o
Tgh0Kb0+prvSakA5cbNasdHMFOxdHJ1/EvxwCsBrhtxIwSsxmPTPQBu1iShhz6srE9oJYlnkjMMv
DUFXgzbnSIYNz3MUwq9g6XKB1S85s5nMs0cCPUmzV6gFsqSrG4Dh96O9ntF+e83K4uT7i3TaViIN
R/W1IMRMyBJ0wIyaoKUHeLWZuZQY/d8EIGf/jc0Wquw5ngA1QAM7m89h2lMRB1QWI8/QcjyONCok
WM2q+psnXJuHiya1aWyglYRJPY5JDGej//ZKXGX8oqFmX5Soboycy9hJxD0fV8YfcRDWq9LeeqG3
Z5i6s6Gy4gD1qo/KqNdDSa5f+ZIsPKKz6CPDjUNppcte/+F+JXmwwbW9CYYvbThWpIsSA+dgqN3Z
oJggU5gkiWvNtrVVVe5qdiOTdwAUI+8LhqAB22XeNMeEgnF/WYfjhRBawBSzSyg/Irje0DM/8mNQ
ABlX29Dg6EW691xSVDdwx1E2YQPMSAnf9hRQmhilvZiejOgDZttHwuL7yd04GZA8O7qwtoFt27ms
SrnbfgilJt03yWkW6SmZiW//YglrB/o+0Dc1E8cnG7c+7HfAVCwoHxr+9fB+iNjGTL9I8UA3uVZe
c3Ux9Zm8Tq/WL0JaGqb6KLzxDlDFF/tGRb31XvE5wjVFw/lccBlQTBtXr0lmhlW/atB+5mFxmMAG
yHtKR+dZg9tq1vsNvM+lr/6FhLTga6KTJ9h6im1N4PkpdBL3o3bCrjPp5KWGzm9TpButtTxdl5il
+CD8e0nRgw2PV67A8TAvwGfkQxXAz58s+trxMMC3bENsPEhZAcLJl9csOetCp5each9QgWO1HcLm
2oyYuBLGBbXDg5xzwSL12HCju5sg9zCXtneVKU0v27NC/8x/ahpHY9FtE55qoe8wuwVrRmWKQmLR
SPn3N/EXmKDFKlaBu71Z7xBV1kMGHnngfkld6Jv7LL8qsAVbcn1yt6G3q8+2TGiFfuwbqI0rFqVZ
D82yeXmbrvZIUj/YFbGFoHpPNXdtLM+7d8o/kc1mUxkhzgfvMu1esv4Rw4DTcen7PQVPw42RAc+i
sQ3WkbXAUIpzkCAp9TneC4P8uNB48LYV0w/6BsIfdhHk1njmzlP30Zg7I3NnhX+oOEjp4jcYlxak
WQb6czi6+mvCLHu49nNsN0d+NsaQ/Txskw176dY9EUkfIM+AlVdcumAeQ6utCvM1Gv+SfMQ7wWqB
FsKW37sqxX3kA5rOBj8cFXBTZvxFTc8oqSS5JM/HlSpoXOqjpXe1i4ONVdGoykWTHxuCE1b6J3D3
kQFBxPDZshr00NDow06+Y2tqvALQNYVFi4h06JbteKxTC6TPdHkyrg+n137gGc/bU5TWKk78jU3i
u8CkVlaXjK8N3HlMnKLIdq82fBA2GWx29xy4POZRVIx3JoTy6WwjpSdM/AsdTUPAu0nRNPKpyJQx
OdA9jjIDv3o20hh0usWi4v5tpjN59ybE4lvfxce4ShoOvjwsDh02JNu7JO/J9jdk1UFHQYG9tNd5
LLNhN4FVJ9nuYOJAxlqKj86GbtrEt5LKry9Bm9Rg7NqC5FpZQZ+BiC9n1HgvCuk5QAKP7Hg3EY9J
d3VphyTKHcpZm9Ij9BZ2PpKuzlI1JIJo7j1SFqHw91VPNwqQWC5G4WJ/gI4vceqZpzTaBQ/KHQzv
Bm4nDNpz6Em31pduofTGAnuwLO/S++2lYlBQwfhpjqN8rrmjU6WfBUcLnyI9WiR/kkbcVGYVsf/m
E0WWKdK/QFqaGKz+o3uspuCTSJJX1buvgpMhaWDcJjM4MOu+6yEtmqv0nmk1gwyiwuAaLMPlPKJB
LD7ZHHySoALpd/U4oeOsgVaUgeeqdhk/P7UEPltugyspeiC8KqzCNY+lQSeuQ2SHxE3eN8duiQYd
KmdykueWsiOfJzT7XerNK+Xg1xMxo9Sww0IMFtz5zNUMzlSNgGCtY2vIrW1n0tlpY3xMqu10H+pL
YXqYSjhfd9VOtLpjT1ZRhYprhGK2pGcJXDXcMkwjK9I+pqY5TUTCBTO22bJ3shLqSWbl1lKd2KAk
0eWRmf2YXIfVtAUhyaqX16T4oOhm76vWtdT4ZUB8UDA+leC2iGl2wLFCtma5v/T0dKMgwWmStczI
tnFTB2gsfHTUxhDC4yCDyXvbEBQiC2Qa1jUy42uahheCRr6i3qLytwmgBcGtTmQs0iQlmCpUGhSb
ZSkTuidF3dEMScalWRWAtb28Xxb1w5cxzQpqH0vaoHKxqoBFc3gdU/fWDHfX2+Yp1M5KgUTekKRV
drbp7ceOJnPaIGSr3YdDv3e7mfvp+tKH7ulPL1IXwkJt0bvHQBVcZBPD99C8zPys9PlRvRe2WAvM
paNG2jkOwXvif6qcmj2ohTiaIJzipwr6Z6Id7f5acqwEhpCOya61dUe0l4RPKZr3pdiCU9lSD7dJ
LD77tFiLRF41mBCq9lYgFFFmxV50X1OoUrybX1M/DQEQx6+ATbupPbL02+jvOaPvb0zXs7suNgh2
sr6IpQVVaa3A4/4YpTnUiqTfMqauw5X88DFk2KY2OxnvSR5M5mJ+0kt/0yaPyTUfx6cG+Xg+2HP1
oyJBUf6Me+s/c3xSnmWyOQU2vJXlv3LvrH4wIqRVDh/lBBva8HguWBXSWXEdUDRa8hSgKBiIyxbp
KzqApg+Ya68LIkdMY/6v9qcgpUOf/bIl59oR/dBz8iDeV6w3q8rXVqnrE7T8nGjf2JEs81qp0V2y
4gdJ4VmoQEMHjhIwrC6fYeHU1ChUNUVCB+JdyAth5JNSgrPMWdFcVxHmGvIrid4sbGWKRxBi7+de
MaxpclLamr6h5Kj6G+GaO80uCDMrTH3Rs3Q+5vIJUORuhOq9ZowkSdtK0vn1J5kX1x3P1OU8Ejck
rzVlwIgj35Wo3HQBnY71CZfSUvh0oQF9KJA1VcwC7E6UZdAts65Yo10Tk36pgbRzGwFD9lz4lWNf
Qf7z5PKgrbenXPb2TbZS2uAI6pGzxuiCpIw5gmvVFfp9gqDmHbiTgwAibZPPYZ51d6Q9zST9UYzr
RPLobt/WQ4j3/38sncdy5Ei2RL8IZkBAbzMBpNbJpNjASFYVtNb4+jno9xa0mempZpEJERF+3Y/j
sqofbQ6Fx2bSygCLd0fwYVs3MzSuig1VUV0wpWfo3i+B2yO0n6ViPcskegbamYd0aNC77XbDAVPp
1ymhahKeHCwsYAN7H495+AFupmt/ecQbk/JWAcH7HvobrMPTFB0Mkg0DViWMvw8vbew3KdFfjMap
ORnreZc2CEQmWGUflc6ksh4+7rTsgoN02a63mN7UAkpTuU2LcCsibRNtI/lLlU7lEeYhd643Qi8H
iB60/ybqMVU92xYjlT/he2TUvF49Ya6ThFOUDZsStzQrraW5Mo3sfkdX6q1nWIEX14otOqCsg6Ua
x3DWTpjSA3f+LTnC8ooCy00d+tmSYZ9FE3kcXMx8iu2h9C/+d0xZUBAPNJrEG/hFTmG/Kzags1bf
gsGgc4ODOEJo0GeEp5QjEYNgsC+tfk9N+2nUMBEvKXb7mRwcAdfUvlVm9MB10ky7TqoPidqvEst2
zTI+FzmZQr+5Ruh7CxvRhPJl80WFH2h/wSKmjO1OodbrpH+wahfEPA27ONl5cDJy+SirjNaXmvu3
4ZVV03089iPwx/8ba5HjvkwNwVvMD4T9Eaxn1TraMRnXU8sRWNrm2JKFwnEVN719Ic4bINUOE9t7
iRdlQOEi+YAq22l85Xq+8+tsl4zxjrmVjwAC+2ZTThDriBinQcpIh/YoBg0CQ5FMzJiVlrPPWHDM
SkrOvQL5WrWYAdjRwR+/7b6+Yssj5+h/zb+LsRysNxU9WHhFzmw7VrDO4tDBWYOR5Gfw/WMMLqei
p6yE5KWzy9MsN6+xoTgAUBeCa/1jchvp2HRizIM27u1EZl/ALm0gudGR2Vsv9EQ65GfOHCo7LfbO
U8EZUC7ficWTSAg+uYRseuArToTi68eQTnyMXnoVo33zu58qm/fdBD+mA/VsgalUAcCpzG1DnBsy
PDi6QKCHSSt2XzK265I2rmETDytGnswgLlKqbyNcVVnqQkV0Fj8DmsiTMlB5UQitsdomIKA6S9pI
1cJgGDesfZuoShwbNpc1ef2TFyhMuOE7i1qmI6QCz9F2PiLphaMF+GLcZn6+bYSx8UqFf32ONsXw
0+vJOu8Ltqgrn3XdNP1tVkGEGS4FQ161Tdbi78LoI+oaDDgirf5QX1lDOh3nUy+70zmipswihClm
FLyC/iCG9bCugxkQMCYWJtIk+C42nhS9zc5kpaTBv6GE3ZtkvBfwpJXsmS5banRchu5ysG1CEDV2
sxll4CgbvYvuKAjruQ62uqlcES3glzT0euGecIGanKIkOhI/2uvuxPxNWybRzsAjH6b/TLx+kO5P
vYIWQ7hC2xpdtcsxTMlZva9pvOIMOFxMaOsfLQGnpHra+V+bE7Di9ccOHTTs6n0gtAe1GfCblDzc
qprYADYmxBFt+DGYd1femHyzXVz1vEeIk9MVNzNZT+hsUNi7niYwYdnw6PrxFjLblrTR0znf4MGp
YLcmay8r8U2+NWx98PV5TYZBx+LoSj1ViEsCVKVSiK0WBrsIhs1417Pk4VemK8MFjqXhkf0lzE8c
IHzE8XwXsXajaZCyBh234VR9FUaKxgU5Axxs6KndC+jLIShlL05Tb8baF8AlDo7lAvWEpJTTLIIH
NZJROrrvvrnPCSBfCZdjNHCwUTcl+X4+sQZgq6BPhRfnVqfkUVeZBO+tOD/Zxd9iWqyFaFiOFf3p
I801CZ6mTXCwhxjkeYhNV1rLk7kXuGTCqd3nyloY7Bfi7NQepn5rdvOhtFCDz1VAu4DpO5H/l3Pb
zsLsWJqfVnvCHUPhTLoV1inHxWqpsBdxN581KaMffUUyr27OIpcuhl7dgki+G/lnapI0GzX4cIwH
eRFFvsByg+vduvFs44XH34bpFfx4JAebLoo31Vsq2r3IgBuu5/cQwguvEII8rhVvzGE8jph9oKu0
6SuOwrfolK1HfWEbcabM3y1qtlpxKFJARBbBeRNM7R/coudmDcCvd8irPdoYiGVbbiYEg3IOOHPQ
c69u5omeHGonFdxYX8TvIGuljpYWp1KG/KFiGpoheOiOFUYPoyBJ2QOty86ZsO+hI1TzQP1Zr5rH
AddoHhgHLSfi23hdnHhsDFxpmN2AxmMFmHisbWpfONZIT8z26vdrc9192r7u/moEdwcQx0Y4bqle
2BnsY9vWcHrs2TIjcx8wIdxf4lp2+jf9F/cw7fQe84LqJpzdqGKtlsABXRg4HhlAImEqTginokp6
jz61jT3l2/cRG39wA1UODMLl2104NwFBGd+0Tn717rvtj5ehky42wNhtWSANW9M5w/0x2jhm/lod
Eo/028qdF18sOblPc3KvuKJGBIqGOYkwpetk0SaV0AhPo3tGozu6LPUWKp9CJ95LosLVXSbMCzaI
8xZoPZv2gWn+EtVPtlIeIjbPtlJu4CeRqDF6/VLr/jVMyRWB7RoT+U6CX+fQSFSek5q9lS7tYmTk
6NiCHIoA43WDsmVOVDFfUdLF6klJYQwTTGwDepsLiTlCy/MlQ+XwkICYAcaWK7WUQW0UBlN6Epyr
iN5oZmCGjVgqEhJn837cwT2ya7yrX1hGdn6EkCuajeZ6WEMw2KSuZM9uJkmuiP9GBQITpwZNSTdU
pBsLKyZfXjEJ7JO63ARKvxk0/IUVo1Dr1uOnUqbRPbFD/ehDSN/M+fAkbzOkzRiDZoLJJynsNf50
uvqyLRxYu7wPS31g9SfNzGtksAkyqfhS55My0yycGDTmPICnUZq2uBubSnOKjJYqvEyDPrkJNuGx
oPDS5wNYMF1Nt+oovAp004OIipWCFlxayJnIMWbfTA2nSoup2ehfxGRdZCW9jCtschdEfpdO+q5L
TlNvH7t0Pk4y7LS36O0O5FiLV3et+0zBatv9Df7L1RDhRQnkk+lGeFH4wKkunzVUr5n5TQRW93f0
4XcF0T6OsHZqvKWQfU4hXVBdZt6iYCP84BK21QXpXoMkkn8nTzqc+Id67UO1dWi29BV1rxQ69RP6
Ps/EfoznPfytgqh2sClHZMopxvJKbQUxotTJjegxSPVTC8vtPFCxZRcvKJVZBL/Tjj8qulBnG9re
gK7psW25qMCoNPunoHy5MeOTVK21hkWa+2PA6GgKy9GOvmOL4YQeEivdSwfppS/GOGE/wqm6G05J
hNmPk3ODP1rOjkEAOuGm5urRtmzq0DI02vxKxjOzvILcr19Jt0/yUpJfvMHJfrV4aomzY+97tRXG
ceD1U+Lq3CQ2qMsVAYItR9HSbUR7ML9GZjwKEFCoM8BCh+vInlcK8cfWK4ok7na4TuvfpoAAURbH
4DqRCLHqe2fX90nP73qj3zCCD8xDJc06xAnSsXIFKLqqQUZlf6Q5PdFGwAyDujWwKlgE5rXMUCGx
fijEIgVmrDWawiILwxtjYQ5b2VrJ/63xXE8WJgXIPiW63YxaxJ+RF4IZLXkpyC27PMdFggW7BAxC
P4hlHUMjO66rp+pPLLzSPvoEl2Qm400LgrPCySyKb6OpntE5oj+o5YhA7CJ2dceBRgt2+b2S4+eo
JHA3lmg5bVkrBXdibfaHwkHuhJ5UJgIAx3DOoVdlvCGKz5h4Fi+CSthL1bBTiMoRq3WiNZdpzE+Y
8Ng8pqG/SmBFBB/Tg30GwcVwQGKBMOMln1WEIdgi0KhVXskLRzjKKSrEsXD6W9dQDv+XngscyBNu
vWRo3ZzOGF2xXZ8uDtzyqDV0Mc1eRXQrWBW98BK+0Rptt5bUXWFWu7jjAFqzSDvp/GYHi/1xgp8B
WMnqaJNjNi8pF9s/H7FFboqa4ETuVrXPJiPFH3CK0LinDBt9R7lUyVabBa/tqO/koGFve8RDSG1O
8CSCqJjcO3p7D7P8Uc3GozoSE4/Zqyic6vyJezYM2lteHGye0ZJL6iNA5uaH3b+VpJiNZVH6Enmx
NxF3JTqJMwk45s+E46cFuPMie0mYHhfMErLmLy7pDmyp/g7Ls4YlPqpp8+FrqG+V1Xj63kD+Uzgr
cGZn5LqBe7UpMi/VOHVDdpdNHN/CkxAVpORATeCeWanGBe0vPa3AhfVqLe4FIIRrVOO2K09tYh/Y
4vI9BK3YRbn4YfmWFOjRD9nYJ6Oma0JGq2zaHf76XU3/okr/4iBjUIArYEUXcptpGD+sX0N5oZbE
/gGiybFWi5PBwSoZDx2ubbHSKEdUCOxPCmOjYnoNsvxi4sPZXRre6Pw1O3KLHP8IfURlSmIx2vuS
hH69D01jp//jbOXF2B0zUkkTJU5RSZdB6KUg4GL9kP9rOeGCnbG+61olHb23/QqSvmCSGbhlcQ5x
1mnlM1c2S/uQxI7TAI0+NtEWoSL2DeJH74PaPma7B9iiQNDpPcGRXMT3oGL0xq4O2lSH8oDI2tNS
pDAZGzgEDdNB1vWz4SX40jHlvRecK4imRsm0t/EcUht2Zd0nyoUmXaLlPHW2RXbfOikPqdgSS1PH
Q1bgyKgvOL5Vxkg1xx+9YpP+HiNJmMQuaahO0u4sAZMXzJKhLByb/DLX9SPmrpGnsxZ/NeiKeWsQ
HA238jJQJUsxAYfG+kwdLaUUFGTbGMCSFy8RY6TiyhzeJ/AgEgOx6a1U9wmcjL4eb5PGIHSjPSYY
HvOiiUguRUUVXZ68lCmlk5a8cNe+UYEXTgGdEcu5lqYj8Fu7oauckessJftxgSSyb2G7vC0WLggr
O+Wm6yjKzzSDUbA0gwzIX3P+d/l5S2gfN+pddrVKApWoXl+Am4Aww+9kkX21yMUjppVLlfNJao4E
Ms2fClE6YZzn298NzNis+GSaq3DrwOth20RLOnMgpea2UXj4QM+BFgzR+UumPwiDF3r5DjR0t7BP
YhoNAiw+OWx6HLf6vyZ5qydk/kVxBbBEHcrSf/xX67j4OMaZck6h0/dMSVm1O9QFnv2CpwEkU1we
VA6MiBLGoWSCKMEOGDS3AitWihs+k4uJaS1imtOgsSHjsxBrwXfJGCRkjJgg1davThne6VNarqAw
diIXnlydZDxkupbtA4BYCZw4ZZvO/UGhZTlcWpbtH6wJq9BiE7kYi8iJqU8j1Lh4MGD7ZwBMJXpj
UIAJvnupE2H9uOcAL31mVuiStlpRE4XY6bO7HjDss5MUU/Gs2RM5cvU1KLFTW08ETPtuUbhy7ybT
MyrjWbOBFjUw6u4r540+xZQZKr817nGmltzSXmeY/+0Ih7nivetEuswZQN+Ypr0xew7hFgmbX1NH
3qk82X/VnOwa+aOiIXVu1iQcbXpHmzBmy/pEjwVoFMhEAkYNendyijv5BAB5mvYB7UpJKjD5yMfg
q7bUE6VOTkbO1fhSzOq9Z+5TM6WPic4iAaXpQH04Yme4ShbeOV5HuULL8zJMIBz7MRoqgBLGvRz0
5Dp3ZfBlt/Y+wieftZunWoEFhJMsP2TBiwTbJu0v5j/Fb+Ber7GybgdR78yDFbG3Y7IhPVOZOid+
erBLYZG6mQuedNeqIdF6dV/H2GK1bwz6XhkGaxmWUzlwNDSik8pwVfkxe48cFP7yNZI8UK6O/pNV
Y2hOIDiBhs8KlI3IAbEK6EA76sZwBYFeyLL0PP9Oe5MGN6E8bUKsQwBnSeGDdPqCHUKtP3Wopgk2
w0Ju34rvtmW7X/8WoXnEynSxqumlYQewGUsFGTGUFeUAqTj4Wu0V4zcm332qjHt8W0zG0hoDQpF7
YUqWopUhauZuMRZrdQFLy7AwFSdB0Q/ICFg9Hhfm9XDHYKwwqVEcQzOcpHgXHfZ4/qSWBa7ckEnA
MTtBq0wEyx3G58cP7qBTnMLV7HKnqek7qIZbSG022lVGPipTtgbnn0FiMIfuLHMgL7J6FbJLkGSi
gonqtX25wQae/XbWtbFjEkgffvlPbXgd98eK9HwX+DsL+qEGLFw/1CYnoDqkhIrQAnMS5lqrnG+h
YIgpgmorlegpdrRLB49kBWq7IJHSqRst9un1u0RILmSabW8gB0WpjRHi+s9WBbbP9FlaPLuKdpis
9MjWVpqSfaKJYzPsrESGC2Afa8MkxuSoSC3pYkCKw7eQ2XE6tHtQJ8R7WgpNl3csuK/tYLIvDBGu
WyexrnrwHzPHNRX7kNPjZ3gmsS3Ff2oT2IeeTtBgz0R4XxMXqmqu0E/yxWS/594zpuSk6uVJC/tT
EDx8g/SesR1ImWB5x1VKJWbsdX+78B+ix7lW84te9Jdp0PZpfy2iP4HLDm7NadDvP3Mq2UxbPgp9
cVwmRyN2KfwT4+aOfckhEKNOwJApU4sEtA0VhOUugF+k0EFWSgVydeA2+VpPae6w78DDI13sVKK2
svnSlcgZUOlFCCO3qE5FYJ8JVFKuNJ8TfyQEuixbJpEChHwBZjg++NuximioHLygsknVNBt8gsqm
7XgmZYPhIgN66SYN4s1g8mDbj+yoqvIuVOxd1m1MljwUB5mRfMf/cpM0ZJhA+wUI8FFwzR8UW4cd
50rcXSLLN8ajEOAgqA4lY7n4pumckX8VfIASlYMsUlFZ76Ux49O5d+FwB3UTp8FbWarPOaqe5t4C
AEUW0yCLOZjtoZgZEGig2O7aM1LJbX3rKdvffxRpe2Xxa3wyypHGI9GrZo2g3oj6vBS9YWyyC2I0
NgVbxDXyLQ7TIfodGA4NAweRx5xpL/LDeLXb906L36f4NWnnCRHVUuRt0DXbsS7w3Hk7IjG3SFev
JpubVPM5FB0t5lH1jO7W5/tKugOcpCmpn++tETkzETZTv2ZVcK3GlEc0OBPObtZm/bC6BMixjRPR
ZuSSPSYfXFf1NRV3irzDZLrGCfsQJzVDNirQvlnUA4qGpXX1Zs7jsaHypaO0lDlosFZ/7N56a/1P
LJmknB8Z0o+Gi2DfpCVNB54Z451ncUmG04Q/y/RmmypZ40nUJlTZfenHCqGwpjA7N75D8h3rmLmc
XqLld8fITE7hRzDfLFAZpIxPGbIhHekjcOSp9ZgQrEsvDb8G/5iHGDUyy0nHq56fzPYWkI1Ppi1e
9TNtjEwfyZN9GX+LNHLowV5bYcKXuaP0ABSZI9lM9pizW7NjsH74Jc/TRjdGZF8fS3BIQgSvdlBt
7P9vgbh0ZY6/6RbhG+eFqEnXiI2QxVdcF8dUEMpXiTts8SE02OYqelXafiTajgeWag1GZ601AEIl
gVfivwLrJu5R1KGSh3ciErfIZj6cHhdTCjaKY9yVJK9X5kz2gF9qlY84nP6MJVtgG4fYtmGnB2vW
IMyJeG6HR0mc7c70zD7aJX3KjOtklAPcfUIVsArimxh/QKvTKMrjOYdf4mQes7Rd64qgDwCUYvXD
ljhy1KdMatEH1QVS3VC2ar1HWtN5bJpraxwFfwM+5z+GP9KAaFHlQRV7C+05TfZF6igRxnTpZhjP
YNa2lNYGxa/ckqvoai8gyDDidtUaXuifqXZNMNjinC8IeOeE6GlQDAqnDrBWzaQUMCRzL8SB02vU
mRufUkOKDvBNRFcdnoCo/2NopVdWLIG8F2VITT1DcB/9XLqNEjYlfrlh/myQ87MLPP+q/4Mgs8nJ
P9h8KGp30xrfVSBCdieB59RA6TRKL5LABaC0Doz3MGHGPCO9ndBc+ZrU6TIO5oEBnEF/6gJOOCfv
NZNp/0+JHkbGndfUlL4l2FYVqNr6lWYVfEvErk/Fj7okW76EDtRPZ/Gs6tXYu81P6fNeZGRCq+d4
jHV9UwfTRvJ15hYHC+77NJH2su+1EpMQQmnJWfFPA5ddNXTHHK8tVR1jC4KCj//UyqBO9HWbGlvT
kYzpEdnKrS4sCumQXM0DJvVTEYdXLbJvQaFhjb837hIwb8tnxMlNQBsa6mhbMyAYoe8GNk9qiYi8
HFqv6QSPNd23tX/wa+p28JFrTeCNTU6yF4RPJI4aFQ39Rmv4uZetPD4SWgi1FkqCYrkykxL6mL02
vVTmdPIZMhUx05EIC1tmXI00WgtW5xZTQWxjo64MygFsQD/RqaFlygfSYFueNQOdH6q9gQqTUs45
mPfkrenmD9rqnBm/NYwGDhLY8UbfcHBavHpjZjYgo/IBKCAnC1gFkab/FrgFREPUgsxyxU5+IH2c
oBbjcAScu0V2VtWLqOaPppjAD2uuJuHAbMggvPtJq6/Gsd/FlC8HMY3aQeXGY7aZmzMVNOJh0MgA
K+o3ye5R/7S7FxsrQGpJxqVnN9nvbIoiuo4BNk+mcawUvl1yokwafAnTBiLKxV5VIE6114mRgIFB
xeDJyEZC3qQwta8lpAsVO1Zc1Y5QEVU3iw6p9CEPG+NPhCklTMC8Y1sDwNA98cHIKQ5a+6//zGnk
iEw3JjDNN7jbGS8BvhomuZKyRoDkQylWlLygSHGnMBOP3bRkHBBuooKeJsqKBwlaxJs+3pvyq/K3
8c+c5/t6Asl87YcWwvoHp7+VgRZZhNffclvgpEi/Q/k7y9/wXaffU/NZbpX+N/EhH/nbXGzR1+8j
nMhKY7ncmPAy1KvSmlsbFKDygPnf0Enbs2VtrtouRXRZngSdNzkbc35nmfw+n2H8jvPNDBU8kX8M
oUAofnb8QnHyMbY8zBH9z8HCmMAwTmWL8eQbodvsR+AO/DTGUb6G47wOByYUGXS/DBSd2RFs4mUk
RW+9j3YmKTs/jSFvUEI7TSPK/G+tr4wJXd0kx88EU7A/ysQfmxaB9O8mnk3XmPnRkCpM2By5diK2
brBmJUp/DCknlGSqAputdYSVMo0MmQ0G8ZhNc8z0nsIvlwgJGOs6i91VhcKkfA9UF+WWu0qWG4jS
kFT3HQPB9ELj8YrMWesA+knNp02+T9JUgMCjm1bABKDkEDqrj2ltOBL/IPddvcb+H7oWjA5GQWg6
oUZaftmgWRtR+ZuECmNWQnUjpdKamDdZo0M6sTIPySWgtyVP9j6FePjCaXlX2mITIvMNGPBTGgtE
ceLfJSYHjk0HE43xMcKCrJOzHPTtuFYCDHW0hoWGvGuJ+HH8rqV3dOROM/ZQHTxz+hpwx9zmmI8B
ujgTBaYtutsSzkUSQLhNHgI/to0fO3/Vi1SDkrTqFf9OjANH48g8caFwOSZg6Fli1IyJtltr4CnJ
iRVks0r9kDQMqA4JwbAom84oDE38pql8/Bcs20cT2/utRikv5oxzMwM6TvrhXdYoxWkjYhLYYw2E
TJWRFcOjeFW+Zj5XSzm0RnmcZn6bmqUas6eZuS31FGHvO4GZvcm8mzIntbI1aNoUYDoOb8GeQfL7
PS+ovf8bVr8z3LkY/1SIlabVJ0fDIxPee4iMXcTt8ghCLH/5XSnFHTj5gGc2C+iCl8i7bcf8EA3G
I+UxqCFtM9wOaXIDJgUvkO1x+F1Q3TFDKVI+W+VW2N/0fQK1YvFnr6dSPG4LckWjClqSbeZESqBn
tqu6MDYarhSV3wokMERlH81RiOrA78G7uwVTI3s1eeGosxkYzpy1sLLOpcv+xdN+YckIJlCXvvrt
p68i/6zBLGirsvZMrYAXPN4VUJiTp5riNNtES5Aj2Vgdh1aiIMZHCubECPN0Qg5qAbZAb9KPJWpR
kMXrxN7oxZ+y/zYulRS+ZgjxAb0YCbbk5ZB8iciqpng408dy8RotxjX5LvjnSX8tKeGi+jutumcn
X7k/muajAk86EoBIuY1UhaIm3sxcq7z4awp7N+QEvjEeuCP3Re4PTtTE17Y4VMQH2leJybWw6m2L
E8SK6ItTrm08ugHkYgMnAc78bH5n2QukaVUbqxjDeHVCtVMtSDWMKMukxKED7WaZfvQredQdY3yg
Oabc15X6b6Rsq6ODfZxWwfhO47iFQsnbRwIFV+ooVIC6eI2Dq7tu1lK83A8pjh85eqv5D/6iAIxm
yIDL3JUKL2aTOCj4FMVJ2QzYqIIK4eKe8aES7xKamTJYuEx3AEbK2Ss+y+2eo7x5C/Gs6qhtMzfE
MoEp+GO4rRRwPiq4VrHYhnX/3vjBo9ih25bMtOna+l2GOiPREAic6l2Jm5PFSVKy4NclwIjxZzB9
bpg+M5rnvTtvUEljse9xUiIA8o0zrlAms2fEf9znOvKVM0E3SkEP0fzezttVBakRFymW1RMngPST
zvuKX/Mb8BWOElvbA0U4+3Z2Dev0Pmi4Vpfj8H1gCp6A1quC4GRcJI0mcOR4wawBFxPVum8DKHYV
MzLtowSF3rIYnbO+NbHyhH4R4/lRgg/+eKP9UcQzp6SSBJxwDPBly4EP13GVno3mA2U/16YD52zu
YyCzXiFWIXelP763EwlUVvtE33To6Bq2DaT7mgYeYb3LdHukNh9jWjP9vY6u1Fv7iYxaw2lTTx8M
O15BMLxEsWpfxW7WvfEf6a6NzBuCHPQGn83GrH8nnM0j3iXqDgRW/ELL7xMUv8wJ4nIdFwfTFC9k
3kH9Z8jjqUbUrfv5NFHiO2X5SYP4j8HYGV9D2gMl9A+yw7zu1PkQzlC7kajF+G7ovxl2vPR7po0h
Jv7/2TJe16JoJ8EBwEJEdqYiDkaCGisz4QavKoklrlIMSPKuZ9ZGXZRotinTABvP9xT00D6dNrWv
5pheK2Koic8IKjwMGN3LcOsbfyE3YBraBMFPpFO9k9cbnZoQfFKk9hh4iQBSz/J21AzagnIcOyz3
AlJI7AVU+sGGZeBuZr+F12E/VjwdU3Oh/kRLzSixlgGjOdNqnQ4znCxStAORDo4YyhOkeCpm91pr
HGRl8b96tC5Fj5RKvo43+kwOiGCqtIG5YQFaH1rDzbvEG30yJW9YNNns8k5a2Ra7kJww+2uevwuC
qvQScx4UOHSiS+aIlAZifVdgOkmLnEHEsNUJsBGsyfn8o/38xTHHtmk8FTtTr5iHLvvofzb6PuyT
6dvsjkY7XHqRnv2AJuiRxZTCGo1xobLkWE/1OZLf9RIb8sArMcMZMR1NWYEhcNRb9AfQR43x6vzY
Y8w/ZMe59b215iPg0x0U0Y2oeiMLEf1xLW2tFJzioCvsX4tKGaxNZffbV/Glak9h+MSy4/gHBGm0
Fa67a2yneu9bnLAKQheZSsLAOCoDy1J1DEYv+sBmr5LwDUgF+lyksnRy6gAw84zZmYiZm8+3mA1N
4AwXA25+FDh85j7WZgoNwAMWFIjT+GM402NuvtuZljmZRB9yQTwcIRCPFCPY+4HtWlTjpMavHKAC
Deey+SthYvKGuMVqZbvLhZxvxjZswKS2PPTHAVVafEXRpr+jyIp+rdTVca8EXq6DWCY6wVN9ALky
YmbrydA+s/YEI78puwN+tYGOBbTTznj5tuKo2dW2lm4WpiVrAZEw++W9o2q3AAII+89u6E4pR1kG
LfI6n2CnBc/A4ngrraQGjlx7s9qexnnW9Qs1hefhD1dHk9/j6JYHF2YRjBiEg9K15iKu9GKjfpvh
eAwEylf4VYYVFC1mwtkl3EaljEkAthmdFjV2Qjt7lypuGlTkY68oVHYRlVaAiWZ7ud2pPeQq/RlT
Y1cBmUOT4Ye3sMDYVEpHe5erh8eYty5xKeVSwHXCSmr8U4E2fAY97IP6s52+BSZHqVQ81VXCj6GX
dkJ6q1dZKVMTzoPtdQyCrUMl85M0uyhWt+rwU99TSm/cXP9UJnOlhze1A+Kedd6UZN63D1Emg31X
fRbKOeVvLqxVa3BvdK7Enwv4wDC0Y05Pj4mIrxTCBevE+FfaiJlgxxuG4XnvGBiHcPOyxQClL4J9
F4FO2Y/9d8fQiUF0wYSO6lvO9pDimUqM7cu37NdYBu+5Jt7CO0vWsQZyPkUW/ZyeRKRSMWAKYlrK
fHpE+WrKT7/4pAcY0M/7vO6sZEd4cAfepSHRREST7ewvh/oi7E7lYJzoIB8y2lmKT3XsD+1LZUht
oaOxqLfztFXsR6FqJ2s1RuUhr5pDp1aHTKsOOamQKg8PVPMBWtlOY7fnFmmivTGSGdBusPAWNnB3
nxA42tlA8ujOYUg5F5uduR28bkJypler9OHm9LzPrraunku9Ac/NW2VsTvZCK3RLX16r1R81PFX1
0+pDYj3n+mWyAaWYkityamYdPPXnzMJOKhsgGgZXH5smuV1MybGJTM4LvJYY/FgfM5fDBNkBO/na
UHoiMZdMPbOKjy1PEaK+W/lvORbiTrhRcDAHaz8ozBHi7zZaUwjDcuB2RO1jM3cyq1kJAuaQa0jp
14TtQicaFS4h5mQI+tTdmmyHxG52B2vbQvXJFwgARRHEqULt2WcPrW4cicEmS50GfiHLvMb4nWAu
Fwet3eNovJWm9CZLS7D5KJTw2M8ojqB6kJ0AuKNUIJd39ZrSAODL+UlPge2esNU5UfchSe9NiBkc
jkh0LxN2vAoob0A155JYCa1FQwMZU9o3SX5ioeczTLGO+Q9m+yz4Cg4YoDhdz8MMX4E/F5KcCqs/
AuXCpF/dnDsyRyDfXmVLi2lXPiT81NZ6QBvX0+lugZSg0/a/ExNnPk9nUEhGrWFEUs8Xw170HLjo
HzJwEzqiShZl/m0Lh6CvsbsfbFJeBC2qm4WYvuzQ3MbcajMmMf0u17uJ5qkS9KRniZdOIpUROkZP
ghxbwr/Qyfw9h8Scoe0qwd8hjtmxMeYL/w/n0Zy4vMF0Ld5a0znkqNGY4gpx7ZYRsQuKz6T41KkT
lPK/0knPW54GoDiMnvks/AaAL417Nc+ejiWk4r9r1Y2KLHnypOkSYN89+szBCx52jcarMoYX9W3e
LLaDJDeAhp6CJ5TaleAJ7CnNDWhuUNt7C3qmL/9Y8XHZwGUcK6ZuwwciiAYum+BK/TtkxdEPvjt+
OiXCUmuiT+b/Y+m8liPFsjX8RETgNuY2PWmVSiNzQ6hk2Hhvn/589JmIqZmeqii1RAJ7rd8u2b2R
rQTzZM1qSFR0h4/ec+Ci1zpbl9Z9AXNQ4JBeYsJvrPJKHsdSN5VlTv0JzkKWIxvdrI36haRXFuwe
TXwg5YGijJ4eO0FEeQ353xscMFngn5pxXXYCSaW2VchnV/Wn0T2kdejRZtOBOdJrA26Sbgo1v1oY
q90gnPPASTMzzsyYP1HBou7UziJB8u7Tf2C3J+GEoGMD6tj2NSCJoDj0ibmn7c+zu2KPcqunfI92
ios5lOd2MC4D7zMdIzEOBJKzTcq/VVVDd46cg7BKwvH2EbExCYswzjl6Tvl0CmKkYhRBvRX867B5
6NpFEwcjb747SX4qgSZjyxldukRlkcblfChAJMRGvlo9hhgj2ROH5tW4UOjsicjLVQMK4JPfoViG
5P/p6vJtUtfF1O0VThcWvWK4YLVlYsLICviBf2fKN/pP465E2q1BJddGzk9tdGs5Ltze8IrphKzP
RLPk57sGp28a67fScO8pZWQYkKRjHadlPg0niC2oC6/CzyFIazH+sFgUrDWBstdwAZTXJtGucWVf
08K46kl3NV3GyuIDY94LJrYLcoc2wq5CVqw0sKmvIE1pw53hdGJRNiYBNEHs79Wx3RsuRsWlExg7
lQUwozxdQwJNCagVbvw62lQUK2Ev42W7JI3AYpadJy4E/hnxW0g562yxa930bqcDGSI79pMBUX7C
C93DvY3etDplqb8aoNxj+9IFNLtwMYgofVdD8xC5JA+AvaAXTbrPxPow7T8D/zouDMW6MXAFxAQ7
r4/lPs0/rbQnwX9DleOOmq2dRFqDaXonvkTs74S77vPP+c8UCCcUyo43r/YcxSYUYT1XsPi3yD9T
+XAFubjKMAE0Ip3BfmclK5i0jr1hHFJmHrw8MbbRj6T84VmcgQE8znRpgikxdiBRu4YJqSwqlWr8
MngHdOFO51CKCGWxOJQmDiUdp4w9bxWUD0osUXNC941gw2s7Zi+aaZ8japkL4zRyNJjHnFKvMv5S
E6LkNRKu1X4TO6gAaT+hMC1tiAEqq20Ndx0Ez0zbdfj8TLizKpoOHLCpeKrutPoa6TRv6Knq8NOU
f1rzLQOGYd6jH9UEVUFJIoo1lMbip5y7FGN6A1mXRr5VUUjM9PYm1WczDSKv6uOt9k8kCCwMdn3H
5BVwTsi70Mi7MLC/quRdTORdNFhfNTaxnvFuMq4V+TEtgWq8T6xqDUX9EkjzMsb62aeFqkUsrGnp
QkeQYNpyX/JmZnA1NmxZnAQRnoPAIo4BWkHhlx89UvJl9OE04IYilJUiqr3Y4w5ZigZbIRabaV0M
JLKUBDJkNMuRC1bfu2E1HtNRkoLloIQP1tVr5uAYU99KBuyoeCa1/XCJlWlCiJhmfM1/4lCcJugF
vb5o1nTyD0GK4U84WzfQdngenMSTRKsuxmMst75ZkHIjza1kgZH0vVnoLVBCYn2FrNv4LYoLJ18b
4wAlQvuE/IghwDMq1L7M0LyUjjgPen1qBx//FW4CZJ5ZOK3wyJGrOkLDQ8odnQkzRsG+744PzWRF
qD2HJC2FP450r3Z+iNPeqKTd2lzPVh5GawAaiFcVUHiUFy+xhsXPxU01KZeIAKFU/Io/LHkXkarn
iI82isOTrSBihJiZ7p28ZtmKiuEUMzc9ZuQAqKQHZUSUTChKJOkjxq8Tj+cWP/4ITEB+xtkO1bOW
rnxSXyKSCkv3n+JivawVr8VaWDVM2AQbBcxQdisOaX2N+W3VR8WRqFvtGRCuo9SbTr63nE4YVjRE
IP0yp2SrmwjdwQQeZ9AenlojKVJ31oyCGvumPdqftG8kFa/C4BATONgm/sECtg4A/ZBjmAZya/9G
ezeTrR/WAMbBmzCbZxj2j2Faqw5hVcY9t34Hul67Xrv6tnIpyoP9zPpX1M3H/IPCOE6B96b+YTJg
r5DVr7E2lq754fKA10CfFKSEu6FLSBSpzqhAFk2vL/nXyuafBgxVWyDUiMIt3hEEmmhACA5IjnFo
ZYuNv/AUcLxC3+ddvue89eI5SnjJgzzmx0IhCMQeCKZm2WTTbflmjOfy3EdfHQEWGYkSfX1Fc1wN
K3P0t73eeOmPRvgQOPeSDyvT6J8/me0+eS1mIzm55vpKNft7rmfLnBFewI4gU1PBZxSqzCLmhDqg
DGmjZiR44YfqydE4Irdngae35YqQXe31GyM2sV6IjVQ+VANV43tM2oQuoTre9IK9dhO/uHRANYJ0
pWwRDSsVsH5UvujGJVwNYWsQbPN5nBbqapb76dgbRSm+LErYOqSoiB9sLL9d+ZP249JhfkHI9DIX
ZMylWwYBHfFbUydLLsFyoJEziKqrWz7t/FeZq4aLcy5IhCiwDpA/CxykCrpJGf0BUceivvvjLSby
CkttgArSB+J2VtmELbY8mjD0WJOB2BugJH42tpaCY0igt9WDlU2GStL+q+SMHeJ0pTxu1qXPEJfu
yQjtZTocjMm9JIX4UtuWRHvDiMgCjTctPXKbtnmvqVHzSbAOjSMqKWpPF6kRwx0wyeqn0uieBdOX
T+fQJHkuleHSyOE6/DmEZQIOSsiSTeeQzBZjNEGdMjoTyxJjaMRMszB1Gg459Azdf5URQQYz7lcm
L0NmP9pUfU3Le9CWi8Cw9uuBkNF0pht89SVB2T+fibnMuJihl6W3lO2jiwgRK0u5DEbZbToXoKBF
kl5r4RuorEJ2IpeDctL5c80mehG1ZWsahx7CJKqR7uTTxi3Z5pr5SLA5tyPidtpX06EyNhwDJk0a
1/KS0NIKxXdOZAEjc4DaqiW2rpBzgACx0rkdvWdKR/50StADIQl2iY9pxiKFOpBxEUnmGAws09mi
yHi8WQzTDTHeiX8bpbxMQP6seVu1GQhjiAnces5STgapkS1dwmfrv5b++xbVBvpQGrw8OPF9Fd8y
EV9zYix7EdyAO5lOHXgeF7uIvUvD4TANzkH2jzX3dhUSRdn19yhtEQ8D/F4UeyCcNL9EeXsJWvzt
q4R6QANnBgwQ303Z7FuUqBHMCCLZrabBRwDmwn5Qpu41mB+Jm49JQKoxCpLPjeapqv+VqEBKHBsH
X/9V9b9ZBE+XC/oj0zqKa+lO3EjKthnSi4/OXkFnr1HxZnCh82cAXZJ1426I2js2m2UEll9YnK/B
uoV8UEm/F/Rts9NTYt+4t4IIsKa376N/6qPqJVb2Obno/KBFhFqhSs7h+PYBp2DgIXYu07QT+Us+
vB2hXTK39QQsW45RN6MxLtuqfKgpgChUUluYrzJUbxH7Dr7sRj0FKPLSHF+Yg+mErhl8nNxOysLO
f0x6uLSPKMVDEhX+UfFfFC6MzQw9i9uz35r1zkVTrrPbd+z1jMvlt5G/YGtAbUwQzaqoqiVS09Rc
k1VDMMt4pLzmlGq0doybhrUwPZq0QGQvZY7875y6M/mp0IXR4gkLMAUBoNPD0qLzS9dmgf5+wENb
01c0bmoKfqR7CwCDayTg6UoS5EfYU37kx0lIa2qwFPCXJ3LEfFJm829yzBbGyQFlwpVbI0AZwAYL
pAzwvhlhuF1OW4Cm7FrEO0O1NEGt7d7dpYq/m66IAhEHylNMIw1w6cEuvlXEcd1EGBupUzQgnDrq
pl317qvPXoPKnri8d1fi5sYtXWGU1RPYP4e3Tzp5qbM19O6kwqEo9rIS79q45PuWJutzxYhAUxga
JWyhdAFq+5rPJkIKlf4pRIBBCUOch0eHspTc2FRuwrWqxnFrTMjYcf20LI+wTY2gZzCOZ9nWorRi
dNA0VpPrVDvwpJzi2tbiBglM5qreWqXeTAyFsz2P3ymN56AjkcIExVs/SK6xjChaxYqyUNttLOmT
s9+NfUcYp+k+gDuKp4/1KSZoGXQlppU38c81kXRBu3eTG//HDWC41Z0Ogub8A9fFwPlOpfeYb9Gg
43jL95ArfbJ2eU4lrc4TkI1UPcOSpw4GCi2ydYgoMuhATqCHFfcM3gE/MvF7+OZW4ztpbi82iJp6
72vnGFY7GCraX5YadSUkYcQ3bTzJ5otXmwKPF9rdSmmMcxtHLKzlNSVmS35FmJGHnIAx7Vm+R9r+
mwgSFlNhpBSOAZ4R42tKj3WSLRWFhJVuMkkQUUN179qHtYJFrLeNRtAcgf+hx95aF8Mpf2/VAibD
3lqlh456gzoUJoOlcFr7RrG1LvEso3OtXYKXIPAvDq+n5EsRqjfBu9f0AKuFoDuEfQVROsmfA7RL
TtADYwNnOWN6ExZnJcbAQ17RpzqL8lN3S4Q/oVwN6Cp9SlDCwF+JclOMD/5TcewTIIE6uiB7CdNA
FlFkRrxOwDtdtiAkvbLyczYHuQPY7VzlkffVA8QN2C7IKmp21lO5bHzUdAwpoFJwLTWEw7uNzV9f
jMgVseAhzDyOIG8iw9UFECcryKjPTuluSfVkaPOP7D8hgksOc9E/5pPPep/yw0RNd0GubJQBtvCe
FMsKVHE2HUANg6TNMAxxwCFB+kb5jMc3SzcOCWlAM7eOTyFB0WcZy8RW3zmZKg5JPrjl2kb+3Je7
5DzC7JOfNd/P2YcGMFBzTzn9SvImcyt2v22kXQNz3dbVkf7LU0J4dYW/3aDOhMjokCy2Art9vvMp
38OmyPmJ1M+Tkkm56b2Gjy3mYwMWnl0RNFp03Mv2Kq6uJoenxUrrRskuVL7M6SxMUtb/gp4So3Pf
9V7MB1xp1JPzFmcc74m7Zcivm/dMyxY8QwUU03jW6JMjGeVEs96pqgo0c+TWceH0Dy3eOXpzK+Eg
mfnEYp7cOFDSgMjZcj53Ftq+oPrTDk4qhgv0Q3THJriaybJItmMLAlgOmwHHt/ZrhqDpOrcoRrGG
OL+IOD9LtNuKnRQnjBk+zKLdo6AoALMLi7au9pgL7egGpzJJbi0l7hExwUIaJ9FPp0SZ9SbpyERe
9him4YmT4uzw5rEQJ+AApP4noxgiJBYfeERX92S47JX2H1a2YSD9lpYCapjYbuf9U6+GnWMcewQW
M7NuEUPz6kZyG7gP+OcCXzUSYY1kD51kj1SsKcxEi8dE/f+fjE2SlQ2o1y4C8aNuEg1mmAkJEI8y
hje8XY58rU2D1nowu2Qz7zX+yQixnzHA9CB25RwhSgVhsTdKDUl2eZXnPIGONDyxLfQ7CFKaCg9v
dhJIZL5EKY+fjCwlU3XDKbnHBWIPqxIKptqNvOQtILamoVmImtY+TvZjb19MZ9v9KRqZ+nTiGAt/
GhYaKYlNgHAGBiBCnwFIrF07QgltbhR8jfJRruLwnEs+Z9RXoZVRv36lrA2UY+UyCYjmZFirJDeO
kke0qY5Sy09x8IXVedXwL6GMSBB1wsJsfIbouOjbXMFvEgYS8UQQJ4BbjZG3hNiKIeqxzIEOd/k3
q4cnRLh2HFSb9mbAQjJxNvrcUjq3VL1Bu78GOV2X9K5hayVQjSBuWuiMCQUJEOIHpVObAC1M/JYa
T75oHIZPaBwfjtDZqohYTHrAkbDu7RAPBmuwRX+tyuvBWdTGExM1HgVCgPniT5KlOL4BpOZmnj1r
QDmiAu8P2liunWDl4AGJeuAYhEv1AIzUzh4rouowxCVg7pgtBbXAGghn3LZQvC3HXQFREGL9OyvY
PjqYSmXrBFtm8H3iRDhcljEUk8BfpkKaxGW9StQcMz7tBnrgmRWmH2M/xNPeJ1NMl19dIK/Ekr5U
RAAZbNtyvKWiwSS4crcV/zKWumZAzUMAlL76WIu6PpF5cPJZuK3s9exS+mgPAUb5wht48zTO4FlI
21AraMWPlKemSl5oSnTirQltEzv2VvyPtonJkrG6GgqeLBlm4sh5Zx0OUvr4ai/RCUYqF+FELg+K
8nQzugS/HYXiLzNsVSkKprvjlOfJTC+0jU1VdkthrnmF84ojRxxpozdPER0iEuiLEsSCpqPlMkE0
IZmByHKdiNCo1sPMotMcXa98TdmIkOB7ggv01Nl1y5LQDImwLeE1gxVyu+gZiDo+rHmKd0x7axjK
Nmv+IVxAodE2hM6G+sHFcCxfs4pMFROTJ7FI+ItINuAmACmCRHZWxE70jDk4Ic5tm2LPy5iYaEMC
Qyzaf9Z0LvkJJpaO/NKv2LS6wGaUgGCy37kWi4F4PGdRdX96qJPhNG4FqrhwwGGb4IoMFsqgbWTX
boKa0zZ31kmI7W4Zy/wg1Edr03RMjvKgHAo0iahF2zTldmt4Oyu7wbmlNGZtsoLAmY0lxTHumR7a
6JyoxnnmEgjTeJiRPOBW15jhtSZ+mkn45MPJ2/qSsQXXxaXgdhQ0WmAPBkolAgSAmY7oIsUKI+m6
xujAq+xbS72hT7d+pm5s/13+i9s7WlSL4ThtPQin+oM+bokX08HZ4SbrTr+MnUanqA1NRy0aMxfS
DoFXlWmLRshxfNE+m/olbbVjHuCklcfUfkSKea3c6TZLYpUA3QO5U03Vrdpw2yB8RKuKv4+4R5LI
maZKqRMplG/HRt/iXmFyHjiYuSJOvxaEegX630JXPiemZcoZIqV+4ehJ6WuMHJxv9j9B62Q/S6xY
z/X0os7FCLvRyXdJlR4rJmn7ERJ0bDHFO+a3LJJlbVqHgNZQhVrFnp0o72gcIXijb7UFj6+BoGOO
A107VX+Xkf1wgi+nuOe42Ivope37e/XkBygL3RtzgUqZLQhQ1qmACClAyIkgZ1SLHSoO/gDJsMGv
03gTHEvcA06grkcMvCqoT1Z86zbKDIz7CVWbQUSsmu6FFBOYIQkn04v4HMj1pvxjq2vMkag+FNHt
SkSaiOi8keFb4XxB9sS36zPwd+UJE81l6sntuVq3YoRp0Y4az0AeohigFmaeiXkvGu6e0a7jM5Ta
LG3r+zcXgelINXHEdmfTeZhBKMR7XaRXlFIKQTn+m4sU9cnG0uVPv7ZuFlOsDptZm+5z5MI03Rce
9GLy7DK5ly2KblL6NeMSR4+MC53rDHGEkardLdaQ8tPO6wzpk2bftyQ//MeqkeSJULCGXp+Ut8jB
QEWKNjO6PYvh3XPMcegT7Zv+pYNx+A878G+W6d6b5DbyoNQo15xkiYgYjgKrdLtVmFiKeAcEAbVF
XRpdhhtnts5aVLPBM7JK1MgnILvU7x6aa3xv3YteODuX3GIIS5Uu6HDeWJinNi7JRjSrpYR2DMXP
R+g28GkEAfP2qRX+WV+U9W7i9ef7X/yT6ngJ0yYGYiWk2RawgevwhUCXqjoCdVmpmulicjkjFqP/
TrP80hQ/FWBTX614je7T6soAH/UP2xjvxp7iaHIxTgFpvQ4FwAMsGOqtrH80fHHOx7E86VW4lVG6
RUg7/FXPBKBTJboYCGOfQRNLut3RqBJavUyA1MFUIIvjWe/XIw+/EbW+ENglApQT6vAms79Zxhor
69b8QffZ6Uu1fq8BcQAQkpTv+Qt2so/zDVAObdC48OUr+rfoqdJiw42KHd2ftCPhPKeB+5u2sFJ3
75mztJimUx5iCfVHsbUKs6sCHYxTeQjppI+NvxlC0fpj0TOtKNbR5ddiRGdB68MqZlps2VBmVRwn
rNgP/VdMrlvGVALdP51nbhtl4q7BeunQkG6hmf7GDhAwl40zkVn8wI83jGeUolMsSrvDDrNZgXmI
OT3jooEnkWA1dV+Ysyf33NX/ArQ+vv6ngw9VZcXmCYRqUBlsYVqyAWPZHQhfY1N3ok/rImdsi5pT
aBCbWx+v58I9sZ1mLt5lwv3YZIgkIYhTHCbaEYOpWfo4eePsUhH5zdRUgSQAZqTma65sUMaJNl1g
WTfLnh+QUoJmWyufRX20ujc5x/AF4jjRO1u/N3FPbtFfXdxNqkjoCU7slcnglQSniGpjCQg1752U
Pu5G3iF9i26045PlZ7Mcwhjyl4qe7aZcMciT6GVl0QoGu0a53NT/EN7qTICVRzPFMnmWCI9NHPYM
+bTLtisxEWSP+hPdtVHmCFAorDtZ3bAxUwRwmLczYF02M8aVUQeM4PaM79xoMU9UQjRxG3ZXK0Er
FlzdOS4FXW65jGTnUdiou4/GIp81uNq9ZLUBb7RDKHf1ZWJSn99Co4lLlvh2FHuM3ObK+taN34ID
kxl8BcvPju9g0OVPFZ53zTJ/CkKCu5gKaA5rHgSNvno8+QEsPskovy6yUUTW6AMJ2nbmIHi6UH08
9kO5bCccoeNGo6E8FB680h5pz1GqhD8Qzl3TqV2BtjYIflN6f2oyQ+kHpn1jFz1tzjeFbO6u818j
5snp1BndTvBX2QMGkJpUoTrurI07mf7Sh6Zh+w2PBp+/ZdHDxN+2PwEpdMzhRfqLCK/R7km1aTet
82V8Gpq9Hlw816GnjKxBb0Yxo3EdEAdIZ+9jgSWdjv2ub+gnyumxRLYntjK+OeFR6VYzajI27sLl
dC6ukT6uRLTnKytElpBXZY8eI+1C7Q6dSLAzHHK8FtyhtAkM3RE7gt/vB/PTx3eTGZ7N0d+r5FQR
OZm2V1f56PX4RANaCkmjRoc4Ilk+sw4xiXQLTZCxT2dxH+QPL+/qB3mEd1qaS/NYEJtbK/6Box8g
YofBmyBa0uolGuzc2Pnkhn3qHn52R2FPszcGO1dQradXw+YFI1/6l4j8NXdct+wkSjdufIO96tpR
+6yMEOoR/g/35k7+hqgMVhh/49O9qQHytEBXZY7wyX0zuPJjRPPFeiBgnZXCT8Vd2vnTlc0LR9yA
8J9vQ/G9vqOPocb8zNbWmkC8tcFMV546Vz9pYLn+JVZLz+TXFDG/53+6OzALE2Y3vwoq0iJJKmOF
b51LRYxRDUJJsbf1z6SjlMLHC73DlZJuZmIh5iW6bt1FRdtyChJDBsAm4owTUEcqbvlNydxBH7E5
bdWLrVpHG4/wmii2ZbnS1K0d3YYhWB2rHd89eXHXzF825FNa7W7EptzbYlXo1P0623aodq5qr/Xh
bCmS8XLfldbJzn56ZRN6DV9KdxbqpZu7quEhmq3GtFe+D1e117ip/NW21fQFeARN51tXJ9SqW5ov
ocNDYtPImgWvodW9iNlV3q3S9KumRSO1vdF+WhW1jj/qTyiJEL+ifShH9SKIXiB8QwEIVtfEBQTk
GYQk/vgn26yXRMWv/E3Hd+Q0S77EEOBVNrZ0ux5s6pjL95HPv6yYJ83vibweGRLAhjaLwVOhWIXo
A6bOMfwc2VYUKqRqelddqmSLv6g3V1W8D9A15D9pRD0IaDUCDl2eQtU8aUN9nkLlzMDvpoL6tvFS
EK2eoa2eIHP6lTYpSBOd/cQ6GHYVrSKK15T0YuJ/6VGSq9quVt+gGRy6ZDcYhFYBx+1oAJno3fzm
XRHRs2MWSaYLMexUA+qguhzpOCuiiC7Pp4N2QBZnxtOMkBrfXczvYyPYl0gMUaKVtnFJoJmneSWs
7tRYc+MAiHVAelpCFQYxYJ7dZoxo2SGrfpwsuzaGfNEQ4mHMick0I09UhGALIdyq16LpIWEblSbZ
pLzA8kjZqd9Calf+O3+JrAP6lpaa1vxnglTNttnYIHACt54/EMCFgJw1+ONk+hSDsneN8MA7vxDj
drby/KQzLI3sfSQ9KiJmaEAUl2AHQQPX++49IK+kRgNAPmtm2XfUgkn5Ut4HqESifVQ2wXn9Li6R
BuKMJ8XQIzbRXYwef2j/+e+51ni9TDylMnkN1jujOBSE0WNXn5zh1caEQo6ekiSz/wyeH4g46K4u
BSDLUWmPQ0TYhq0dK5NoqfTGlOGQyIIzBpE+2p0Q0q0F0+niPYaTwISmIGTDMtcNX8zQ70r7pVsg
79FR5TRV67UefOmAykXv5cjaHJcniNMXCkpxbkZKEvIaL12ONTTwodKWvtLDbMfMRhNh3dFpWs5b
U71uweZgDfqa5amD+zwtahdyAZppRIybiYNMo2PyVYK/DUlPjlKEVJAIIboDbC5xSfx7z6Kmb/q2
BvXH5CxohVRus9C2ksML57wuLoS3ju/21Y0Kr4ZrwvaSlUtwsFL6y5Ie3NmLgVHBGW4NBBHw1riZ
0Ps4PpqfcqXG6U5L0UcoGwM8XuVoEZ/GcKmIDghYd9Br5OijKJiPoRhJ/iRpppHLghGn+LM/y1S5
ImVMsd1o0rh/pM1emQf2YIukXL9PYNy0DyrkGbcs4XLHA1K6rDwI/HC2YFEbEGr6Nkll6oIuaTN6
OE5MrK7wbIQ2MfvcQM68YKcr4ZnrSa4GwJrQLL3uS51BFLQ7LjKjHu1Oi3anpUDGyH1i91UCQBdl
zyxLOCn7oSCaJBo9h4ILgRDel/q6t/x1aGeYCxyM807uLhblqqObdTvSTtfREoixVoHz4F4ZVoTj
ymfMxYjdS/YnWIlHhud6gxDvhYxGLojOaOFH9jVSGSgM51bEuMXL8GFExePD5bUTVyd9kwQRGnNx
9hGK6zVtBRZMNClrTmjve/Ik+r2xDolcnQhLrzExN3m8poN2dL4Ycmgt7a2dqZFFHqrrEmJTpaSb
bnjs/yhNZlkmm8R0NK6DWRxVRTkSvIYV5cnkuaqNXybBOrevFcZN5mvoqYT/bZjC/KpHv2R4Y/xZ
PGvVeW0ZOymDVZm2XXXckSQUc1/yO6J+rXgQgyR7EfhEpqtaK1fTrl4DAuwC9AaMbDuVxmpGct59
cnzg334KVhhqwkB3baVf96lG6rHHoB6zeIotzGkdZCeFYTsZLERhyqkQ8myDXQ8hKfvqZzn421r8
Ot9DjKN+XPhUSin1rF1NjmQ99ZjEaAyaIzdXKl7RQvHgHFChFsouUShwUS+8yhhYSpprYFcEiCPq
JSQyW0TuXbIPRHnonlp2rgPK5IZPKMkNj/YQRrTT81RVHgD9qeisU8vajZFLzM4+Xob/uYPQqXY8
sQq/Wp5ajbeH8TdBr5TDSE7D7LPa15N6wIt8aCIMtdREB73CVV3JjBxWPtTeExbKf5M4tHilki7P
ar6piLS09Y4nhH4EzmHaIdWaPqILT2jXu7ikRxKazwVItJhOSF7hT98xR6uzbrXamfT6pLGyq5pX
zT5X5Ei7CDvNstxIihcyDi9+UN6vaRLde7172G13qHlRsrrLsXmWDcgTo7pO7KFaiifBZRsRgJ6o
5858B87s2glw8IoQZcXoDNkx7rviu+OAHvH82nGDBhPpMtgB05GK9B/+TGjXhJPH5eShGI27QTvY
oA1r/X1GCabwILbKyZ9frNmHgSBkyPrzfwfqnEE5HPp3fcheC/VUIhhwnXoJxe4Cz0l0X3b3cP4X
uxXeDepShvwX2Mww+7n0c63faMAiv1huhLUCawB+iSHGQ4jxDCNuXL/7EUaVrt35xT36mrruoAX6
IdDAiji7dcU6DNTWQ41NKHkkJ9hEUteg7oBIjTJZunz1Ykj3TPl8xsc05pVWvYeVu4kzjts5ZxjL
IG/mWCewqyQl3TigJC6OJKa2XTPHuUyYGXvS5Rt+GgMP40g14fTWr7JkfMDPFXBETc+SmX0UHbS7
cG46VBNgLOi1694Twloa9udKM2+MJNf4J2q1K41fywEFrUlkE+6iEE9L3banAU19vKG5dOO2WN+o
8pTtl+nyE6b0C0VUdzhHhc4iwVIdUQWFIMGkyum/tdKPr/gcUezBmVOGxi8L3aJJOOzMo4H1IRqL
QV14uUyzfizu/9N6hHgJEjBH9yvifZ96CFOgblVwtd8BhNrij9tMbGfJWE79LUjqskClhcS//dD1
bu3yKVY2iRb0haNL9lXevtzITn5nznWYhs3FG8RVpOL04rKjOdwGmATny05CAlnT5DrTDAI21pc4
/eRXipdTZarJdecYFOI4V2A9sLQfBYYMIJUO+0GDhdDeJmq2m0qsCJQCDEszozTMpVwQHppxwuKu
QxTRWYdmPfuQQ6ANMe0G9CEZOSd+eR0I8CLA5mls1XLYCuT5NnzxPIpUMHeqqe8UE6sfWXUM73PY
NG1iLTjhzRjleX40c+MX8jPmovaV18gK5VaHtg4+40+Ew9Ux/hyc0SS2X5uUWT9TF5yuwS5u2p1i
W8SURJ7ttF6MAoHXs+NeJO5cHTTARu4ODyeA+3IbaJNftFyQL0MTJ1TU8On0tyzHovQlrrVfvnCB
dMgClteIYhiY+uxPUUCr2mhvt9QmVPKoA2cK219KHZiIbBH1Gs3gKGAeFoee9xH7s2dxx7d947mw
Ji1lCiIB6i7vIeyrwg/Pxz9ZtKkW/babG7oYOxgqoZaF050idvUWdK8/iDrynAtixZthdQQaP5gt
P8RY3dSuuGWxp6UognH1Ym5PcJBWPM9skQeBoUbb+lb3GIDyKvpuiXgyxbubVe+5/wAsaRkrrdrZ
TUwplnaMEvVIRfOcuFddaVBrQcAA9VFpIHY5kgcZNjU5fdzq6AFU+9KYgiXD7YmlZeL+DbgDJk8H
xVm4jJFNW91K13rRRgJWxjuODpgQDUYa8wpQT/0u9fAyxMmLbcVXkbtXdI9/jFaujS6rJu4lrzEd
Ja9zbKz5bqunFqtL0SOOjBAbKifbXum9+Wozn5/hVOFNPhxHO/YZNu0InSz8J5JYKpzL8awPDqzW
0U1WrrCOYdCeZOifKvQfLQAgE5o+qE+dvljHRtENpjqCzsZcU4wjUt8LeDu0/Lvky9WjPYG2CJRn
grctc2w20T6AsKvIz6S/g6GNnBASK9Hj7caiYIZ3tjFjFsryeGOgA7tWhnYRDLKz0SG4m9BMAfKU
jkAD1FduyAXiIllcLFQAu9wCIx9W0NgGh1WhNk/oKvgwKtIG91KzHKnJq0mPWmhNKzI5rmbOsKIv
UFu0qnEg6SAZ0yOuNNQqp7AcdjIoj+0xFq+56980rVxbuHVAgFV6dwfQrNL6bpHVMVBeVOSM4ieq
kfXeJe3jZXFJqHKmkdUnlwIUs4Eq8i9BdbURB9R5sjffS+zNRr1nCzFicY2pCpwhVl8/JkZyMC/9
d0lttQDfIrh1o+LMjiDThYRoRcGPQmMb3m3OxgFtW8Zb7NipJ52ohZrIhwLliIavRkc9ks6SEco7
ZwkKEcPdImqNNVwuH2W3ntFc5D1m03NwDztLqqzM4655MtVIDhwoGPfa/TVD8wh880ERxCOU4qER
HgyruTz60FcDGp6eh6h6rglV3NbHD7bMF3CyRV8ZDHwTwSD/x9d57MitbVv2Vx5uu4iiNw/1qhFk
kIxg+EjfISSlkt57fn0NnqrOrcbDQUKApJPKoNl77bXmHHN9r7Ua2OHyhicH9xbBRMjcNgQn5/Np
OS1dddre61zV9hbiYPOZ0b2uVFDuzLMNutjSEfvHeQ7ls5KRcRv+GrjtyJLOg6GyAHTnizbmZ8le
Keskq/TTkGFwwckJvyYELl5IonzAww/mA2XGRazXWyJ21xZbL31giS64LJ/wybQGVBH6jjPF78ia
KOBcjNUUlf1+Ww8TMLCaht4/O7EshoTtCT1iarTdUDlntLMIFQHB2CnppwhjmUyoSUQ9r9mkMTlF
8tg67CYdCYQeuZ4HOh3xlVWobLSgJ0044zGEuRKsPEoZ6lF6dGG4Q9qTo5RQyh95KfctQ/AoJzle
D5K0A4hAKqxEAt0WQvXKsV+dkbkETfIYYYr2XGpejiSP/dJAEUmngVLYHMVXScleoWPvtjFqz1R1
ZsjKwgvp+KDURA9+b/cYA+RhZXGIeE8L3tMZIMBMTBrijHwCeWYdkGC45uh15DMDyJdDhwYXp6bF
sQA/bm5jEoDsDeLNJCbEStmgnyHkGluv4PBIDn3imXxZReyNb8xz4s3SXr5DyXqXyEE0n4Brn2Ec
Pxek1dtcH3XApP1I4jUEZGSh5RFo4jDBgsW85KQA3KHc+qAmgbwFREocmxcJaYAqXjb9N8E7SxTE
UOqx+EiAiedMRTjbwEaz162HoXQX/IPV2oMFMzF/cQIhJZboMiraoFeFo8qxMoluVsljxD0xu71C
vVOb3dH8087pp2CJH9voF3OF8v90NhQe55EEtCj24uK9R7ovA1iIAhWTiLEReAjzbC8oy80O2Rvx
p0ZZ/mMhJnYUXqKO6JyeoR1zpeNlclccHnWg6JhbERYvJysjJAw0v4xC8x0DFH2yBC1Z5O8mt1FX
V8qeiqphq9t8gjShmCGmYXfv9+9iHbO60Gg6kdoOXUHZihAK3oFelcURHYPVBq6VcpVj0i4bMJuy
otTo0Qgs8XtWlR5Z1FaXDbUGfEFkhena7kUqNiWFLVHhp/ml3ZOd2aPe4l+TWdMmADQKa1rEYKpg
clgxG4O8zBgneaXoL7jBRlbfWKMgSmBd+Sg+ehF1r9HcmM6V00FNTifcAKjFtXj6p3qKKOfoXzil
CssA4S7p4R6CD6+joqy71i4YH62cANBWepMTsnWJqCJ5p1XQDgVFQvRNbTrNxnXhEleewfIqA8ON
sYUKTCpy5G4VfuOUk9zMF8urHc7aCzzPtX6yxD4V0bqLjAl2aKbpmw9BtpIfmYZHg2DSdbdZByqC
SVAafkKGX813QxU/mFZb1lt00yfDMTwSkWlyjLiJoko4aDQ6PvFK1sgod9lLsSnGeZdJfy9i8Vq8
oKdDM7Ga9gBTo9ztI5CBwmHGCrhqxNAC6b4wEhKH6rqN1PbNvFEoRQ8QC2GTZ7Ji9tm89W6Uswyh
YltByRc4YSDCPBRZqa9JFKXt5ClvDNGs31oSbVXwg9DaZEk80Smw0WEGb3fVbZrLWxzr1yJSg2Tg
NC+fpu9jI5U3U0gvppti/FukEcuRuW+bxzTiKJbROSho0a3Wo9njmXhYClSEZYn3tud9ZqmJQ2dR
XhvVgMkZ+m3I+dhvpOTSiclFUeANzTOd2Om9ZwHcZDwr1mCUCg2urzl5BZVY0UKoxdPWJ0bRc6Sk
kKWUmTXj5czLObRtB7cZo6Hly8tTww4tqQvY1N5vFgxoguHx4iFHKr3UN5hdoXo2blxgcXUz41t6
615isLICEmByBPZV2O7Hy9Amh05Fs6zSpbUHwgAXuIm6/hYJkgu7g5QRtD/G5PegMJSaQQcmEUCP
JWla+QN3T7XE+wmvUYUOqCAO2ZRAGfLPqBtSoP0rk9sqO2uqX5XSCec5oHA/g827jsNXqrWBOUtP
pIZW2F6Een4Ti/OyK7mq2A98bMX+vCicMyhIMs4WU+jDdexy1DjZvj5PVXOL61PC2ZW2wFyjptpc
vRQKHkZDq9X2WAXdmKg240dVGV5h580flG4EOXEZsT0wwXQZrsjWn7Gits0PpBOKnafsQ+rDHBMt
XAlIETrfdzWIYKmiI2QQHWSlQu7gTqDfvxJDHoSlchQ0LqElbV3OfWlp59arhv6McZwFWrrA4b3G
d6ln4CYtB4xRwqgea75KtJxsjSPyewjw+OFEIPbFkaAL9hsOuctymgRqwgrd0hZtnH/UWf9u3MJq
xYLlzPGMfgNGxidZPzzV/bWddgsJKql9n83Y0dpftUYuUkP05T4lD7eX6Awpgwu30TVTkNrmTu0F
d1xyrwUVLZO9drbh3V3mcbyA3r7U6XoRPhurPoAAO5R20ZWnYoYvVAKEqSY0l2AjJe9e/i1ihCpL
fihNAT+f7ncxM5+YeQ/KiV7RPDLA+pAWI0LfWb5mSniWlOrUukHdiTu5ybzelImQ8Ze8D8oKClJ8
FhxVSc7rZJ0W5ndS153y9aNWL9CmzlKonTZTYQqY+ztGTqQ2xqEMAf3QeUp/9IWlGkckCIShBsoF
p60oQHywEmcxwUqUlIT86KV0kZtjFurXoQhv4qjftXJ+dGtIoY0rX+6ebPc3AfPO2Dwjdyylx7AU
nF3qe2+NN/Vx10WYVGRDtIGec96YbqHZ2nX2XeaBEYbHbJ6CxopAGHQn0mhOUhKfOy05CwcLvsFk
rrtuLa9dY17yVTsbtz46jpB6puJF+QwtGZRlfRXSfVysJ7UpTxLZhjpKsdlKvBZ6uELMA/xhSXnv
glk0Al0hp5KNq+8xAcso+970RxKhhahNAl3srEfdpx6/k57aLTrNBBApF1VpnaLej5Md9dJh7nOE
8bOPfc0TLy1gQQkzK2gYSo9YwxEjS96wmm6LAE26ijnFicrRHHeFYZ0F5L4Z1WleUqVZ5QXV/bk1
8FWUaQB3px3xplXvFCYn8zXrL7hv5RQcBc/s6hTKeBDl8TD8zkc16C3aZQyICuC3pZQw43T0B/J3
HuJnb0wPPkEwth21Qeitn6okc4Dfg2v3Ut0k7Rw9HiQDbnyJwW5AhoR+c5YcE67GuyXK/oI5PdFm
WgpgzphL7jN8L0rOwA3hk0hOoKI9MiZJrfkb4OVONgaMQEB0wOpRmRC9/Wcedj3isPajbGmBSzsA
jOE+PTGlnN0KuRXQbYs9Uv/tSPHbEleOhMTvRd+3WnmRL3PFZHITu36axFJJ5a84gp8J9bovrxSZ
l2Y2TqTx0mZz5Iod4iRIsvu2xpkLP4WbEQ3jAZJqXCPMRv643GXmOqr4kpavU1s7A4nGb3H06AqC
T5jWoUZ5j35XZuKCeJ5mdEotqT/56nI6c/FJuCbSdO1orRyBgDRmZUjdlPpvEgWx5KrRgCjBCKIm
DVKTkLaEWmHF96v46aKxI1a+SmJsale66UwM69UzY6DztDjEQ/b4zQUIsIbOrv4AVyt9DyNMKsTF
lkqz0AJPlgPJkI4RbC7Zn/hDtXrP6y9ZN4+otQWG6KQEGhqFBT3YvRLyw30MjFlVCPPpgPaKHjMM
VMRSU6jTMKOwoTJ8t5ovEIEHYvUO0mdDFlkICxuLUxjiYFIpzsz8XBhoVTZ8JzbyPyVz5DliRS12
8JcmDkkUNhspdNoZZUu0ouB3BZ2x4jFFiiPzLTB404AJiv6SjnsSFwhoqO/mw9DEK5cuLMmkSObL
2CxntQbvrneBZv7VuBpa3RzylHQO+vFMtPsGfpXF6JQMRXQCtaXCz8YLTHPJ2FGMRmjvFH6zdzTa
gjnzPpWnXmfKmFMyEroXruwYRmmbMliPl1R1ukxw6cEhm6gZ/PwWwenS9erh588j7lUYu+rXYrzk
YXkTuduj8cal0IQ/K20zeTg3KqOD4tClH+a886VhcPQVYrIOg/4tlhFh544c9Y4Ip1uRKDBQoDRf
McCIFONR6VW17urd4JKijIsQwcOHI/Iw0optdvNtVEK4mDxTVXoZJ+WK/Ic+PukB+shDgeEK5/Ju
/UNX7qwWPx9L4UVCeMl6+iI/QrxcOiRahFOzib63jN9jFIEoDkvYuTVouII+s0TjlNcVH/cu5HqH
/sSUaa0bB1z1ZLhR0uwasXVoDmFpcBbxRaCoyQX3jSzauX4VsvCiTfNLuwIJY7goGkC99oPAzUKz
ypWG/zpM6VXsbpSVL6zDbW6dumOTY6L7GMf3sLgYEwAwhhXStdVXLyS+r6kYy7PuLMd5vsyG7qoh
zJLlkJp0ZIh3dcewuKHffRi9TpWuHRPmnfG4W8SFCKP23YqFd5IVPlZtm0X4BdYMzvuQVUjpjA6S
XB4iLMBo2zVcJJk1HxKgMDIKp46Y15LWZEM7um7PBrQDvJvItAT85XJHugp597mWXrgqF8v6PeBD
7i3CANUXtYk9VVTcVN8bMLOXBI79LtM5c0C3wL/OJD9WLZdB87zifc9/aSo8DflhuM36CyF/9KYz
yAZtKABYjH7NaMVkGqSj/lCr8rn8DEXvJ7hqBKP1hz6HpYYE47aC56k/JXeF5IX/B3myTL2Jn0XP
ZCZMpxlarsFDBJRaMdTThn2ZULjE+ITMX6b6MQJM64cDy4jC3kWD2kbuh8ZA+g6xQ7HAZA3uvmLY
Ebhbpr+z97SZHAU/P+UJhw/2z3h170DqBfNvrAtOIsC/+eRD6JhVGNeIncM8DHRHDK/XMN7U9J6H
8W6FrynwhDeql9pWDK+J7ySSe+OODFrEhS3uKku/iORs8A0WMwO2Uxtj1i99paTq0shsOKtGhGJm
19R7mWTIT8OJtK8M/QFbd628V+8TVEiDVAnrZyx/jRaKj9KOX2srdkK5tUsZtFp5sLLfQxvyUQe3
L38JPe6c6pVo8IOh3gxH7285dQPmRAkYGwLWIbTnaWE3SvbreA8tJ14/tDy7NdKeOMWoeRe+K3jL
a/gYkmubd/sYRm4XlLCW5eWhDpNvbBcCFPv3HJLLwQaTt5o9Sa+xwPUnSrlXGb438CzmzDGwkYSL
0yhYQOLBdhrzRTfu0siUqthGY8m5SDd4HElqD12fUkSzjG8KXebcMd2nHOOjiCh4JzXKs6OHJkFZ
i/Ig95SKseB4yW21ctIRV0fF8Byo/qwSB8U5S/NQk67tFyFldhzB4jvwdNSatBsCPUXrxWRzY9jf
NoBVPdrdCQ0JytGtJxmtbihEz3SUH9PKdLgo701+GkZOCkV6LU3Gvu14yhSUf06F9D26pri6gOJJ
Jp52rECGI5TRPgHyUQz6vjCBsk+ru4mj1kBLphOvSK2RvRlDEE7+AkzFh/CiSOmrjjnbmmAHybgA
VYrkU5QRazpQsGJAGtHE8JWT/SKlgWVNr0OhvgiL8ZR04WDwcFnfqdD8s8eXxl4BUQILvZfo1VIx
s3+0yiVE6gRnsMtRvvAARBFSdLgNWGoXA7frqPI5dfaG+qMr5g+57j5S0mRrBKVFu+97nfmV9uzD
v3VWBVgwomygz8Bs0fqrcfcnxDs5xZzcvK/5b2HqbK61wc3u69c+/tYswUExyRjHIt3gPRk77MeA
lxOi9SZOMbB9fDrYQ2Z4g0XABKYJiyDaBWjT+Ib3fV8KRMUlo79YiT8Vq5fWbMmV6MZR5pJPkzS/
O2w29UcCwiQClj9N7Mmk/oryfmwjbm5zDovsujYqujHxEJXTTmvWJ2FMpHyoekHTiCisFgGfOXl6
v9Kl4YszmXCY3qdgc96QySZYjjXgbE2IkEv7d6vu3rAmfNamcGvj7mbBl0LsZrahn2FMtO+rOd7N
uLihoLPIIJqZE6idZ6GRlVrMYwLVblNcVSliIqY+it25pjcjwRQz3fBL9jp9vnJ+GrB4aTRasaGa
6q0IK+A20n3qrHvWE/QqoKMpnmw5NN3a++xMBF32aJXmghiBTvU7iZhYyXAYTs8s5AaSLBpHBuHB
iun8dtsFBEe4nAXUJqFF967r7p0Nfhs41fIqCZhEs2+SNPYG+dRCgWNRsg5jsckRLN/Ynh4gT4in
jAj2WOwMZIOVVY7dR39gN74XDxFAAWFBOsPH1RWGcxI6NB55/jNsdrC1PxpTtlNOOkV5iCMgUTzI
FsUqqO49cEr0iVshiz0+vYXzSSzNV3Wc/DpGdJpVz8yY75N2LPBXGwwW2fHCkZvSSMJD+E6TP70V
BpnW3wWEgNI3xQk5eq3JQNmnliMidXuGxy2SVyVBg0wBsOpGfAnJ5hhKtxGY6oAhkGnGTQLc3F1p
/aQxyugUe8rqy+tufa43Ex1k7HdjixshIgpA8cAP+zkuNm7giOa3B4QyfuQjNgjAVS0h5vNVwbDG
GUqEcpYYybWayNrKM0cL1yv+9lErX1QxfxFr8TknNJorktVKkrPL/D4Z1rWQJg7vtkS+BBAt0fjE
+jRj+rY4yY29uOvZqOgMAb6kwwOxXguh0ZxEiqysyOyohPfc/zUO8opXsr/EIyOL2o2Y/hmxTMOK
qvg7rI5dL8O1BHQnrAdCUu2a28P2MAp+Yn36pY5SiHU1FX7kgtAZpfZNiaPnCGkIZecQH8WcaqFM
fgO1sctiBHbK9bcHIZA1g0/PSa3Dlq/bUWaPKUrbyjGHG29biE1x3IbnEgaMXR4zkLpoUbJvunmX
s/yKCSouagxSa6eVp8Ma7DH57qOnqF2LnPlT/DfupAe2S8EZI8z1JN6ysw7KqyivuFX31syZEtVZ
JmNeNytC31DkQx71zLR9WCwMSzS+hUNsMzBqjlpRO0KPR2SKgiIzHE27DNZdMwo7VybinC5iJz8h
fj8T3XyUUX/MoQyK8kCWPbzq8mYRTt7N0vlVPI2NdZObDhCito+1/CyY7Tk30KokJ3Xuzyav25xx
8KvWqxzo8l7KTAebLCgKjJoHqUf4LT9K8dgAZZKnSzhBP4k8zt89+RVZkwJnYpvmGDtVt7zq7paa
PUzFeMj02O9WXp+MqDpHan1OBf6fITvXsY7Bej5lQnoCB7Bk9wXKbW0wDQT0qAqQrSY/nrF9pYjS
q8bbGrqcxkqwRd8iyKY1vMfNr2FUX/K1eyW3gtjm8DVsvCTWj2pHah806SXF1kAGgVAdzUeqvrPA
u21/XSlJRuGvJBrPRhYeEy0Pwk6dmvZHCQyu+D1BcRIVf42jg7JUh7QdDuZwYSbq4hUBLYxsPFYO
P02q7XBDksvq9isE4oHZSRieR3M4a511akc/Gi7iAge6ra8dK8qNou2qfOrkA3IMtL4xIXktR4Z1
GXmkSUzsHevEEHDXlrb0LV5KgclYynwZp8DrEr+bFi0VpkkY+HrVLcrLUkcIxqt9VAY8edAc+CRE
Mec/4ehoCIgXpPIDsIle/z0dqx5uoMDRv0/fkEdjQikX/dJX4UVtTZ4F+RIJzKmoXdDhjWp0YUh5
Fr7jnjHBXvlcNItYkgH/ncpi3B3CyfDzSLa7JduZe+WQKYdv9s3SdYbd3EZebM1uzd00JqhXVug3
Q3QkxqbBOh1D7t1/qBp2vo8Wml+EBkPq+0OHQXlG7Vz0JwWDYIUAIn7JmPFxZKhDUrjMQGUa2JhL
UOsNBL+YGdp6lK30uDomUxPxWj2YjPI80lCKCp8OEOckw72q8qFuQ1unMSCB0dA5nyFtKOiuOpO4
pdzYCrr8CE6C1hvBwKYqvWtIDDvOoU2ZQAd/YoOyQQDRmSFvHFrxYU2WU8oVr4bXsHxLo8c6KA5N
byogfnPaxok6vUeI/fiIFz6lSTTXV8FvbhY205tbInoVncir3BNQ7XftTiZQe6WDFOOtAyei2IlQ
3fSqsovJAc64jHCR1T8ZopOQ1IKTJr1VnOFVNm6I54dtAx/xb5NiOJMha8Jvw5SxGxmG1RxjI6Ze
6TZTt0vmKJr0038MemgL6FLC4RXyg4klchvDW+cm6n3zK+F/6PEOLTcC3POqBnq4nHR+/rLbmxz4
c8ZrE5GKBRDovrhKPYQJ9MDf0ZtkXs0KYgydVMSYhfZhoJ7iiW8OHS6F5ItPHys4BL66DK5hV1xn
/I/aB+57p4lUEilRa6THlHbHP96Qxi1+suw5D1RkHbMTBN4/y/AqpkTX/Ki4vQnO8JXrTMpzhEpr
uYU9cmfggWCCYcD/1san2qtO71rmec5Mv5wauztaTQ7/JXSXvHb19MnJWj+XDeYxZ5wvwOicBu8g
htjhWGbuZDzJcmzax4zzoUufxFePRFWnTx14GD2wFpqjPn5N9yKj7FcejS5wZBN2DAJ7422lK9Mq
jVP5DYe/siNbCzsrJ+aVQ0I53DnnNwQ0rPjJsQu9quIvmfarGgZqem6GbyEf4B+Th3GqhT+5RZy2
xe5IA1CcOLn+FS8zSS/4Ey8jv3ZtIKb3hVMj4Tu14kPrqd/F/oeYT1xN/aUdlz2foZWDRYjeagvl
gRA7EVwrOiymcV40lQP9cuybPBBFKxgzp6ybvWi5IoGYrebEOSRPTFJMj8NECWapO60IJxbC36j0
Tel3pfYcyS2GyoKvackBU5fdNmQYF9khclZ1eApm/BTgjQFxU5l4lYbXWzITUA75QM61eFssgBIJ
TLD+6ZWhhJTDY2EAEFMdopSORjweDQ4hxbgQI+qII73IkKWxq6iVwFwMEF1WKImaM3KXwdfQWTX3
gnXEMtdk6E7kcRfwyXG6pltUrUXPegKvQVe1WFCxDaqT4L3safR+LPeY6DgBX7Ra/RlEe60ipKc2
ty0uTFswrrVT6696jgvG9OBIUO2N5l+LbpCUsF12Pw3dX/kyTbGXpWzSWMiHDFPe5NJQ5bihDIyo
cYX17J+RRsjRo0SjgrigIhJNCtLykXKDwvFv0QBUyjmNNN5oUalK+AtRsmvsLFu+J532EjE9RRZ3
XkpuJof9kV9aZhD9clhj3V/pkZelPRFPk/N6ypPd4n2JWKNW8zrGt2zRT3lyinIggFUQJ8tRuuWW
5oTDG1MmP4sRonKM+Nd//M///b/+zP8Z/QXvBBqmKv+jHApCBcu++69/KYr5r/+o/+/vH77/61+W
JMOzYIfVkS2pmiSpBn/+59cjKSP+uvQ/ZJODmDal8rdRzecgPpVK7gp0/hB8P1vB7aB/KAmxRteZ
IIcWNMOKj6jHK3vmB8Q4OH4sYAJzO3vDHwg6PQ6Gn7ICVYqYSUVCi0PwFIfZSWodEwELLXne5ZBc
1gFhxNJpR4XwTiKW1mNjfsRgKRW3lhv3TMtWXXY1XJIPq0PmMQdhl18iPb4sZXiuG+ksc7/TXjsZ
Q3UCLn1TwRAkKHc6kwUIjm7E912aOqjq9Vgk6mFJ6YvobwJYkIlJMLIBCbVwKCgMQlFIqz1FVcGH
hc0CXLEGH1luXkzpSiQVAhbGfwAytxMU07W5Pg13sEAhmOkycSdiMpk6T03outVRSjftQnKwfhu6
5LYjFigx9yyj5Vi/evMIhBnDEC/ewhuHh61vgA4bk7db/UJc9rF+jvZzoLXmaxFOryNKl/JayDIs
n+IS6iDE38O4AaHmq8Wjm8OjXMC2ay9rrJ4E8PgRgRQQNL7Wi0JrqoPJynZQt9leR6BPzs/e6rJ9
QvQjN9NC2IXkQen184ikuS5/DGP0ZYBpzSku4hcitV6gb6d4hkeiKNYf2TzA4TsaeCvNgXYsF0pk
GccgHz6RatBzIugEPZ6EnU+9q9cY0TfdM8Vrk/Kp5AxKrpvXjSXnjLICbYWRhyd4cOpAZD2CWIeA
2Ca9zGVznVo/od2rX9/7vAummHQsQXghvPueib092/Mxgx0WBUs085R9Vvi2o2Y5fWYHmeevfuv3
CoQbzFHQVUIhfM/a5WMvulO3fFTD8lHoFb/SdCcNLcqnt65DlC+CbwBZ18/SvbuJEDwR5MwjYGSY
j4beneJIP8tZdp17DRBFYT+reriLdMlyGCNDUK9klerRKXmqQdS/U92/T1bBEyj7g3ZQUMmnsnWy
EjT74nIuQkwEFOcscKAxcvi5DoDBYJaHABRJsWMsKRlPsi6fze/7HCHviQTv3vEz4aiMScjBgBHa
6TmkhT/kH6PJlF+iP5PBFdMmslhd6VO63aNFAqiPKBn4RAF8gv9I2QWpgGujYrphAtjSLMdvmSHJ
7iikLiy2XcwkQBkqdKOLM0qnHBUNUBz5kiEao5XbsA8w5QnES6R8/fdrkqaK//+aZEmiRWUtS6xX
pmxJ/74mDWWeIaPTw9+9NXC/Uo/9QJyafYfZLm/x8iL3wAkx2cuRdKdjMSSu0H5EWg75fQzMe36Y
mj8fvbNq1ltmKO/4VlEVQ9UeK2dMZHcbLqCpNb9gORTnHDFNpwRiFp5Gl8mNdYYzzErdNBMwpcXT
qDnZgz0VITFqkIB2zfg5i4KfaYkfYttgJtcRzcW0q/3Tx6+CBcBIQhyJcVaqSOJY7JUFvykDM9eC
BDYPGVtSeShJiKE7vozCcTHygMgVKCJzBbAJ1RMWaDtvnX6ez+OYXtphuDQyqP54j31HNzTsxsgz
c8uTcAwWcfC1CSGqzxXd0U7lNYlN9XXE2f2oTyGFJUHGpXJPSdIBG4Q/F8TNKSOoR8AQqvWW227o
hA2UjgK9IicpHPfSJk+yRcYNM/ypHAgniqOKREw04ofFsvywUTk99H6PhJihg4lZ764kO6hZrU0b
vl7E16FXXqJsehqKcF9PXYc5s4YfY9m6dCDEmPzg/KZ10aUoOnIwl1uxbwTRZ6qekGccVcohKoqj
EWINBC2fkNBU6UNAsm45HmUdJKq51ys2HXk6ruLvUUI2tEWsWug3mAcw38uAB1v7im+mW6Pb8dIK
NP9IGZaQrTMS8Jg2eo0tU+Sj/ulW02NOVw8nudBPL/RQ1IGZY9Kx4vfGdSw5Ds7olKx9/0SAojAk
xiQG7pxUnPiYIEQYz/pscoRL3C33l7ycf3J/lXK8mpZ41av+WiBZSAO2Gb0O5kzfj+Nfc3PLduVR
adWDypDeyGgz1UxHVPvmasrVEvoT+cVCBo59WY8VGYIzk70/t4JpCJfyNGaVL7bX6k+F6Hr18vd4
ZvVmMk9s1KGdAMZ5t7DFHir+xGaDmSH0uNhkRKYHHe5guyKI7ubjxtTJvnQ0bNHLTVZzV2QsD8Oc
65V4s72raxVmJIUbJRVjrmzfDm8LdBjxW84G6rxoL30tM6Do2i4+hBZL5UojW4AWxIlK4+iCJMnR
8YbEmKStr9EAlmuOD1Zn4SzhWxixrrJzjD+pjK9DQ6ry01XVCdqbgBgNXai1OTxLLIkCft05YaP3
0WjIBpliOVJDRfOlZAK+lvp9yhgVNncFmxvNK16nWdM9BHB6xqRzWA7ddnMPsaHs9XzYFxz0VfBU
CNVLNXdqXmgO+TRX4j0xV9wP27Ai20PmXyuu9YVAUaFKZrQLVkkPRtCXZZmfs9w84FZPJsRmvK5b
msBI6tMzNwCMcWpjbihu2YDwGWHgZm3jNFjzpCI81bp87ovpAocFizM0mUWS7KVn7wOKpiEY7AFP
iXA9sKFRsWve52cL/YIRK2BL7ZQvykkCrxqfS0nYKVyZWZ+QyRX8WHIg9/tNm4pg9NgilG239p5/
HBTI6MFriDKuUZFs78yMad9mzAZVYbCH47PH3Wf4sUnMAtVCXhHslEZH0c/T6myPuk1KuLIclHTr
yOgHGZlJjZp7jXQUMNqB7hdPC1mbr5azlLpNS7d/DVcnCrtDa5FqmnkSSUZKXlHUTefkmqz9heAd
j26a1yg0VgsuhVR40hh5OQSZaEE7ijCVJGx6Uqkwe4ZDknUcTBTZBgePSWQ9etcBIhGmKnEvlj7Q
k/AkxxOvIox0qKW0UMhyXx0ConI0ZutI5pfljyvw5zXE6Y+X5W44KA9N2HmtW75KE5y339YnnmjG
E46kdCc1JPjbSDim6pdVRGK/5OTIOm1N6u0c3QQH/dVb1a9vvVZy+mRy4ysFj51HVVge0AHhFPbi
15WcX/ViPsJ9Fct3JA+GIrt9DUiC6c2SfegEIeRERU5ERbbsz5Z2WiJp99/vtZJh/dteq5uGJeqK
bmDh02TZsGTl3/daEl/rRShl49PkYjR7QowHu6egvTV7hxG6wWaWNdE+n/CbbcjgiS4mQWsCCtoU
YTx+fVM+5yBzR53xK8SMNYeLP2sXdKCXpRAumqhdhGq58EmiYushHVMSDpgoSFHuifv8OxRZh1a8
yfJAp7wmRw39hTsNEx5ai1EP3ftPWRVduI7e2hueqXR+HMdulQcFtW91RpZ9QWrlGfxtZOv2ahj+
MEm0M5NAXtsgjBc8juSbo4bMcz2gkgx5QuOicqyG2vAwvjdIQXq1tUWOeAZJ3hXnuy10ANoCDVGB
huhihR6+KF8J8fY4FVwJww7V9qh01iFecyqD/jT085n0qQ2cB03oikjutu/3K3F88YXSGwTxQkII
9m+0Xb9mKyMrqNfoNdEO0/T6wdHrwQjzPr9pCEBFUEayCw6g4zB4Lr7zWroNeAWgsEblVcBZGclh
kBTwtkiEWM/Kq1HpjhkUJamOw0Dp0p9XocVtzla9fE9yiGl6uPWJeVuCNHOQDH2FZnpFTnZJ3Igw
zh0vn6fl3W0sqxt9knHr359F0eACIFPPRt8Uc///MHdey82b25Z9lVP7Hm7kUNXnXBCBWaQCqXCD
UkTOIAKfvgdsb1s/rSN1uOld5dqWFUDkb60155hlDYAfKYgxlfdznZoc0Uk6Aj1q4cfrltd6hhD/
cJ3KkvrP69SQFcWQyMGwdF2bvv+pTgXE4RcoT9THERmUyqJUQAfSUNUAPnkSxUeRkBcBjxs2WH89
rs7WaR8QLrPONxZoSq2fPH7E8fKOOQNpSv0dpCXXeFUwy7I2WKir5MoAnGlvlTS/YkQNhd3fNCZ0
XxqJwPqas7ASTMAkkoi9qF4RYo4c06rQIgbSsoI9X83aZVVqsAGKnZRoWwkHgioiArvjzU4Ydscb
LkZUpyxyB15uqblGEHrwRaYikaGHmpKz3STzcvhoK5zfYjdPqRdNS5s3/BOHM2weUFA6ykV57OYZ
/xTbpU/jgfGYq6IhzYW1SIxRZRH7U8FSwHJuMxmXahIeqXRygU4FD5mFIfVz6tgs2MvyQAav16ja
pq6y9Vy6GqDpMCAoMg9gqZfO5sVQu1WGNEh4ovxBw9N68/hDHdF9acQ48eWYyB6+VnvApMAQGhxo
oMgLBfEK/KCKZ0O1wZRNQ+BsCmv+HRS0yuz3TGEp4TJ2iiY6jPAaRKm/oya+NT4CE9ZOyqyHcPUV
CxLWxLxYPGJxN1i/+6FYZTrzTkVaCLo+12N/Ls8Cq4dTMixFvVqRiILgrbi+RVA09uugTDYdEuf2
0LZP1jnZhqv0aQxUMjiTK3lK33TLbQTattuRTLTL6S/MZBWPU1HOVdgKZRDPP5o8mftKyDWEyZSU
8ajVPUdDQlbHh7hK7mRRuKnM4Rr0Hy2fSNlpZe+2KNYgecx/f2z/j1/6Ns3vfZzXohzrKAjbiy//
a1e+57dt/f7ebp/L/zn96l8/+usv/tc2egUWWXy0lz/1yy/x9//cvvPcPv/yBQJeEkquT+/1ePPe
nNL23x2m6Sf/d7/5H++//xU6nu//+a9XKut2+mtBVOT/+vNbU0NKMvVPb7Dp7//5zavnjN/bR+3r
c1Tn/7Fs0uf8rfnHr74/N+1//gvRpPqbwfPCshB9KqpiaP/6j/79j28p4m/o9FQKS1OS+e90o9qQ
35GV3yzJ4g1pSbpiSqbCJ2kQc//+Pe03ET+URZ/MElXD1OR//fsY/Nll++P0fN11M0X54mlGVhgP
MmBTlsI7l9nnr0+zJLX8wYxCOpOwm928syHHjmQXev3HGO4IdHqy9gJ++Flwez6UILtdw4GTtZJt
rKNP3S7fjAuKB4f88w/UyZK/IpjBuMsP4ZzYpY+gshOwjy5BfS42tdXpiXbkrJgz5mmRdTsUbEJm
GyaAy3kpQyKiHeYxyyqucM8iABGKzUlbjeA1jJmAbz5fqTcgKxFMKYvaIeTPya61Bx2fVNtdAwEm
XY6gSmSInj4fHAb3HpDCEVktDDeSGt2zQy63V82NK+UpuDbBHHjUgnboxfc8uGxQZ65llyePFnoI
xtnOl6Q0e7C8oDnfcO+j0XQAWhVXlF1evYZlvCKI+j54DzYs0M837WJYKF7yUVHXL1W3mGs3OrQJ
AscdwRXd4VVdgaSehw5SI8qVR9S5SywYHmp/fqDeSS+Yajx/eSPY+aJ+Ma6wNzDABDnmWO75pcZC
v/evzSd1Xi4VJ/ZEtEdr6Z4zJrsJHwq3FwrJBGYlrndXWAZ3ZWQzdmGdj80wPDJ3hoghPBO8ksH+
irxcckkQKe/r+4A5zExah7ewBm9oGLjxqtmBF3qtF/6eCfQg291d7s8au7gu33IvFJzYIeBiClGe
wfutxRl8LMsVtvzHWfMMe8Bp19Mn54w4+S7BPjkPrvu5WtjJli4Qa491sj3PxkPsWba4O8/YAvMZ
87p36eSumZxyMvLb01M1J2x+b12f3WiZOhLbJWvPLuZY5zjeDPDtwSVGYHpHCPaEVTu7mIbnygth
HgGFKAYWp14PdrSPbH9pLDhKbrWho8v5BJzmsfjzigPM6Tmz1bnuFEsWfnN16d8KANrHx2nX1sFK
3veedZAQF/mOcUXCiAs0hwOl+gti5x3zlpb8MrvO3MLu1n0zy51ucfJY/y/8x/OGBUJh0232DDv9
kF2yBFzDVlG7TEfRejbGLbvFMUMRdX4xl9VVSl7M2ekQg85ST7W1JSIlrqHUoybL70nC9qKHGrXZ
remQfwZwciktgitKQCf0YI0bXuyBUeZQNayH15Er2K/Ujy5XEheHP7OOGu2fWeT0LCNRZNu8Xdx2
bdjxznRaHN/GjU/6trEa7tlVJoSz4MkEBXjaiLe+6hC2w4H2Z8FWeanX2Ub6iPUJZuXmxiz2gEqz
Yc6qvwJVD8K9cUGkwJI+u9XubIu3EnakWbCxnkQPc6Udu4EnbEnPpTrxyZDehCvW+TK/8jB6olPt
smWEw1x0avrjtgbwGbs597ThZDyakDc/VzSr2DHJDtjRk8f5ByNJgQ+M2u03CXtQLf03fUaUy97y
zgtxf3rE4zZlddbzSsRWM9Nno5O75bt2YMNDvARmA6wUz5mLTcfRr/wH3yNb54w4zkZ0Un/QXlsk
t9UuXbTPyHZN+CQ2MkTtunM1m4g7BjNDAaoayJOd7ANbX5McioYa4Up4J9zClcFxYJdYUGH73MvO
YIAh5koCsOjk82vhTXorOP3sBWJOWv4rGv7MYebjCoHfUVrCdnmOl77N9MyOnhlrB052f96NN9pb
5AFmuNXoN6JVudKvjEdtCSnIwYjnGeUBw0aAImUtABycJYz25XkIJwro76yI7XjTqYi7KjJZFto+
XsuLZil9WKsceCGiDyJbuX5kzoNIJhG8VkaaPY9jfR48S+crv7TzV8ry9olYMf3hRN/bBvHP4/FQ
Hsg3WFj9jL9t3rcHepsvlXs+zc9OnzsWEM9nI3L0E3QFqrrEQeqawYtwkAPigbFDF96Lk310iMhC
u815UzAIRCqE9XQmYb6DTHeHtk8L4dzbgoNxCzXH/HSbHyhdT/bZSSlSrkSu8WCBFlcXXZS9VfHG
OFx6KIDkMJ9ESprMCfeTmLrZn5YIXwy5pJ/ettMM7FPt0J4zq1baSL5Co30kNWKB8YrYqNaeLrD0
p61NFfPfEzUdZsGv7/ap4v60tcKXMxU88rS1dtndBm4CTS9jbDJd8v39j3t3WRn9sT3WM5qiKaIu
X+wdHERZKbGoXTUuyuo73rIvYEV52JRXv98OgdMsfjigX+/i35u82MWxGyPKV0G60m4H2rjW/fRS
YBGzKvbyLFzFfyx3f1ntfp5SSlPD/5+H9K/tKdPA4NMhNXWzb4OaE5guBwfS1soHlUObwS3nzfr7
fZtWgN9u62L4cMZrlMgn9q23Rbu6ijdnr7pRnOmg0vh1X7MDgmnQ8oyYbPwti/bY7NUXY/n9x/hv
rtm/d3k6BZ92ORY1oKJpLF/Jc3M+LFksObwnjjWPjdz+6RrSvthpbC00w+EdGWz0YqeNrjQ7tWoB
UN6Ko43YdYzBBym28pBjamzh/TJTogMrz+SWhZTPmwvNXebKJN6Af3YBEUwhLLys3hBZg1qtNkCr
3jJapPpdSIHFyH6WrST4OixLHs074wksPPyiZmnxp6RFi64SbyXgeby9MCIXg/JTC+GnfZyeEp+O
aGPFgQBJhH0MHI03v2Jr3ax6Gtb1PX3YZJuTLEpG2TraQkBg5TYQ7Y2QhYU3a7nBPqPOY9X20j5+
f6blL+7fX479xZmuBrE4l2UjT2MnX5uxNo9qO2WlZ2D0tnO4n64yxyQFrcrYbroPKAbWh8xKQllX
5TQnjN+7nz6T9sUd/suHumi3lFoVZtpQMaXFz4StapyZHC2wJbRBmoREKXRoS6V6TJvrEzOIEHkg
jNelr9s63If3ggi1Dvqm7NYhZERbTgiQFXHiEEbmmcgKW9KWZl1zNaieYtgBUmiqmMLVc4+EMT2c
4XLqDBvJXngvPaWgomrZnuweNbLA4hXlpW0MoC2gEKzMyoFMK9K6zuagJKF5YeFmFn3GYjHeIvAH
hOFD5GSBhhtZnXWH6PZ0L9yByx1B1u55L4osWGMva+5LVpRnhwax8KbMYPcvY3LGbOk+ByoBA4mV
lY64FsuAOzavBNR3slOEW9x17WuEoRtto+oE99UHYlPNmmGjGDW0DXPqIBYf8pb3vOZERxKK0YZl
Pc5P8kpsLnjttuHDEz8MAB3R5LJcYsqc8/5t1sELiQ4+rDt87Nf90fO31oaug6bMkCjS9cJdr83Q
beRwEjaE7CKB/9CWZukic6Q0HEpwgTNdnWM8wbpmOXyG8PqEVML08i0qWN688WCnrGU6L3mO/Zl/
3T4wpF6GYB8IRyGu4QCh0EtvgKUucADhrZyRd5i6oIvoPrLIAnz60YPGf1WRZVFZwb90IOYv8CxP
eul9oC61N1qLACE0a31eTayeZfHQ6Stx362yjejpyAjs9Mq6hlRPzyi782XEVC66fq52jRsR+zzT
LhLhrZMz8MQQYGIhULWLwhFF+/s7UpKkL54VU7EvEdBnyag0Lupz+u6Gb+ZFwZwL7NiMKDgYLtyS
S5Yz5gFgdJR/jK56xD5QOunct/tVf6Yr/TxSzbVwrnpGuTzqhrsUmwsr44GZ7lrnfB4Iaxhmpkr9
JaKFovYLnmKd0PhhaRp7yszCFg8iA8n4vZ9Ha7GiooAIsPEHu9bJfdXnSj4jhXxo5qc0crLzowJK
0jrddli+LYMytN4NrMrRDIJkLSia5qX4Dpu0QeloPFkRxbdyfizHDgHk4ILvMKQbEAo4MZhfA7yZ
tW8Q+G+sdbNFJwJ6tCS4rJ+Z1Ya50rr0pMXZURyRWjH1plrj5Lwz8xzuU25DJMc2PQaaj256ly0i
NwjsyCUZpzo9NfbvtbOTba31eGi2Z6o7V4O43hyidH5ely/hrkvsOqOGHz8MLuF3o/NwbUa922Rw
4PLrMvYK7lfUcCJH3NgrwSbNr1OIipZML2TYB/XNOVwXGXZP86bvX7KCwdaZocYRykyf3WvilfYw
IMVslzkodsM5bzqeJPxQMZdUG/s7iZfEt5pEf820V9oO+N9YAKTLcd7buH7Kh3wZUdRlc3q4R0uj
ue8MfF+ZWjcuXRkOi7JI1uFjzSRziS9q1bsgleiARDc+BV/uRgvaLaV3vjcW0EFsdcfEdlbcGc/j
Q09gOi9MxJ6rfs+gCfAnqbSr06a9IWGe7IQP9P70Zg+W7e/iY7NBLzwZYiAJkRLl1a50ZR36x8HW
VuJreMxDG5Jt4wV7ZBOLaqn5LmoYro0KFdYrUzUqyfKK8u5V31Amvk6VMdD8aSAr3bXHILNrV7yl
jnO6Zw5kgI/Lmmq/XL7LLdRIM7iXTNJHB8u6CwP2xpzwcHDPR8TmPoWeQJQHEhx4BeYtXGkZDUmB
sfH0AC8hGr2EJ8PJhhIuVC+1OPdZV7R2G0NCXbci0UibCAdeSx+3t4X4QegxTrtx6RoamUuLIjqe
5YVU3g/jTQihvGBkuy/QBRaQvpyOBBCBw3cGdHuij1NPLQzijIuZcF1/VBuhP7B7ynnZo3GeSS6P
NzCnHbYwx3hCdU5cEI81KA2ettLI2BYcpjCU7VxqLfN0W3iqn00P3pK/Pr0FtvThA76Z5dcd95hD
sQ2z463Y8++Uw1HJBqStEtj9XU+cyf7c3/D6JmP6vGVy0nr1Mz+FkRCDbPAoNtdMarJyZ5Q8fAg+
oxFPdZ/OJJtGnSM9NapLKBKQNlOaVZg1vPjYfmhbZIskVC/ygTZKw6d8To/0K+inQcbhkMOCKmDQ
zLiS5nzmOwMIkR0usFpSGh/bp+ottjAZz/o7GNEIRGz/VeCB3c1PGxId5+0z546oeS6fpc/84KOk
w9jZ4PKDPYuRTXzDldUepSN8AOXZ4pIlszu/6ZgHhDPTo7CvGRzfgGtWjmfQIYibr0Ww0lfCh74o
n85P2a57Kvb+Wt6Mm3JF73IzOjUsjmxHcU9Od+Ikt+nK1NmHQ2DM+YUTibsLOeJFo+h2rs4KfV6j
Cp0lt/RnOLAyO0cXLnflF2rU6RSLi2rdL/HJL6lbR5ZWeJRe6wOevPPBh6F0T++AAF33lM/OvSuW
ji46+npcQ6MgESN68Km52Q5XubEKsrsaIipRALd6uer1LYd+Rey62XkwzlEhuMadxUJiw1g9am1W
Flv/hremsMxXqeYYy/oG0GvkqTw32blm1x1Klga7+EASS3oo7slCQv6MBpFG37zacYhpkej3AfGU
dh2tpIKXsfDIAfLip7yanV7wVbYM5cc5RPF0wSTbwQEivYfyOp5n6xNitJjzLs5GZnrn234teLyd
7/uXnAL+/bRWIFJuy23Qcyd0xITNTvuOTgUWzMKm0o/4oytS+ehp7YyYkl/1oGFsw3eLuf61gDtr
zhN3jQrnJnkjSThYtgf6oF69RWjC4T8A90cIDomJX36n78KvswyEJXAMPGVZdcQoP0YOUeNOacuL
9ho4Q7pVqWlrGHBLZfZRUHX1D8WSqKB5sCO1Ipk1O+OxvS7uWpt3H3aLmP+0OIgPLNOrVbCrDzQl
eGfmHNh8pi1Tc8P6DuFzsMPl6Ynrg7EqOOasplqmPwOytgM68Oj2jIqic2VO92N2n3ywDEtdcksK
cO68V73qBcnDsuQksgYZ8IcwzoeGk3iFk2BunBkgWaBiLTtvartk96SdrBhlcdpm+YOEtG4O1GBR
7BQ35YERuga7J/JAhF0zO834NNGtfmWpDhZjYZliAlsJSxIZVgNWW16iKAUI/oN2OCtbxyhnb+fH
GCoFpoCucxvX2ulb063uWR3ycYfA1Zx4q1fe1PaSF+VrcA8KoOedETjqCMvdxYKAIlBr7fPO2hcQ
Hxk6xCwGcfHS5n6MD6UwI/KhWoRggFxM1sFHuCw3zTPdcAdsDq+YRfsYcv6rhfqk4MRzm3tlJtzy
xhzmwRE21MJQr/i7Wcj6U8F40vVQ+VhSaU51PyWmIIDkHg1XrR05UBY21h6ehHrDxc7jI/GaNV0s
D1feYHMHeIJXO8wplN8PZPGYOXFg5+/tQb+hSDpEjtI66kKAqGCzIvDKJ8CpdmlHu/7+tObYA0Lg
NM7jJ5kRqUrHL6HdHK7CJym/wUoEtlub06FfpSzC7sONwcHQr+pg6neNyGy2HBWMTdg91SvfTd+L
Xb3K59X6/FosWIDvwgpLTv6AV5jLNNlNov2n6dAMu+glPPjsxTuuUZ9E8ENwi5E531ZIklhV+vY1
h+gNlbCDoJPFGF07qbxGljlTH3KXm+vq+3Xu722Ti7aKZqkoQAxV1ab//VoR47s9mWEPCAhHjj1B
EJzOOz+O9+jBnJIeZoYiI+g26nEiwLaIK/5Y75FpHVbvRkgu1rxTr+P1+cBQ4sdF+K/K9N/7aL98
OsZxn+t1JdCi09jkeO2Azjvnysk3BgnNS/FaWlKXM0QwdskJSvIetNXEaMR+4slPrRNmcCfsdgM4
sJCwql1TA5XSsaYRRvBhfDv5i1hb+9SyXovaJfVGehcBojgka7Z4zN/wkej2RK/ZphL0cpyIm7OA
Buip52Go3RrBRj6MDZmPLGF5Ec6JTpvpJihM1hUtGDCW9eHNwLCFwQePrxuzWVT1Fk5s0ixGFTsQ
7Cwg6cYyhZA8U6UNWT49XxFt4Abk2YBOdhlfPRMkQaSq0jvth89acE6xPKS06bO97vnaQme9yqr1
ebwrPJZcus1FaTm0fNHcvfx+rfw58f2ziXoxYr748r+fI/8ye/52Lv3/4cRZVmh2/eWZ+MfE+a7I
g+fPY+bff/7fY2ZD+c1QDNHQTFHTdVXkGv33mNnQf5Mlk5+WRUkyJJPL+9+TZkn7jZ+GxWfJpmmp
okr35a9Js/ybokmijiBLN0RVYnT8fzBpnhqxn+5wS9S0afOKhcBLJVBh+v6nnpdcd1GBz806Ts6N
JO2WUUL8dpIB403XUBnsMi83BY+bT4foz4vll4atMhXI32z4smNr1WGXQ8K2jiaK7DYZHbyuhzpA
OgTkQCJRJEvA5Xc5AooKA5QEyIV5myjxphL3WbQYIibU3vge5PBdCkJ1yhxjxKqWs5eua91gwAlL
GtIoiK6fptd5TPAybYngQcp4t3Tnq8DcKDVTniG5Dft3P2Vm0TJC0kEwO/mpvrOo+uQkX41MuYeM
fGjfXFvJnaW/RzK5WVJn9zLiMLEGhzYON2N33fM0DAfegAaEvR4CkLgNWqh3p83oD6/DCFOz8leF
nm70Mt5FIbVmelpnkr5QJ+6AQgugG5wzjuvcbzZJINxLRbnMeQPn5mQLL3k+ABILeuE+FRrYZZyq
PIDnodEJ04MUx3OvjjYAPwHesDmd0AYo4ukoFS8WPsk6k1dqh91L45Wq4zCfVYZORDKYKXFKbLIs
VxKHGyvX3w3xtMtzs5rFgDFKg5rMR5op9OJMw9bma7t4oGwoN2kJcLkdrkJTpGcR8mzBZN4lGfnd
Bv0+lvcFWdUUdf51hYPbMGlYigzH9UwkcQHjixIMN93gqzMpp1LWEoF8K0zAJoZkJnRt89N19/X1
LhuyKRugKy9nIUZ0IvCzANTQ29WxuEJIyfj70EyjcH8JPGniW25Gqsx5fA2y8SeZ2kXb6M/b7e/N
X9xuRRaklV+yeaVhGZhtK3NnRbff31s/7OLlnVWdwpMuRGwj3QQL5BhrUKxu+uPM5esbGNXzJIXB
a3jRAStjLa+gwBvHvqfX1iVcDomt0fpLGhHhWvvTmbt42/956P7e3vT9T08q1Hgk7eSCfhxX2oNE
R4dS/T55Eg+xM/UhsEDoM51RRELRmLAO/f6gXo5b/rH5izMnA1vrZKE3jtkwLpDbeYUWP3JPb3le
MIQ/eVqu3hqENnWn5lGXT49mMP604pG/fGb++xBI4sWUKxjOBasx2Tg2ljnvfLBoagEozLwxiQYP
o7cquu+Cd7T9hKCcu+33R+D740+S1K/Hn6FQRDhTRseFJgkHw5Ubhs00h/VOIjja2IvReP39JiVe
c5cvCc1QLd6gimHqf3RhP51zC7apYjQtVFIa5XZ0g/xk5js68iQbR6oTOYbz/RYvRi3TWdYMjZA7
RdHgy16OuUJfDIy8bNhg86op27794d78ao90nftfxUkpsiCY9vjTHjURUeNSKCHyYDGt2mh/eF7S
f2L96rKEXxib73foiwfOL9u7GNMYmtEU57hie8GNIKAOk9lwpcy/34o8LbUv3ua/bOaiUBDTrNW4
562jUZ+duGYb2cFi6GKFEbmSud1EHe58AWRThOkKFGCUzGW+j0OB/K/blqRqg353zpSCjpB+VMPH
Fge2kuPVbkGb5VOIxg/n+qdDc1E+qHmulnmvmEcJqF6EREaki1b98NzQ9C8uKZ1VGm8bgwm8rF5s
xqxEGKiGaB19qbiS8/AhrM5LxmdXfVJRGIr6wJiLekKp/LveRA4VMU6TohJpSoZNKOg3Aq2XtCyp
J0m1Kft9Sfpnf2bUOzKYEjG/kFJAxNbAT8PHi9KgtqNgmcvvgNtYoMCXDeuZ1dIzCwQ7jv27sdGf
dAI/DDNxWrQVprI8lb0nieifCdjzS0R67Wk9GNlVLbQRAextgB+cScspYjTTCzVzCewpFvwDHT07
ayhEfO08sYw9iNN5RorhLI7v84hEzKR+kFMRlnuvOHjSXCUeUPo15AVKo3hyzgXmm7SukPPU6ZMc
VPRapjDmLMhzQuJ7uy2CfR/fJ1LmdjDxgKUCF00ew46anghm0wpxDOekbIeof3OH33OGbM4qcS60
d+c62Ra+OKXC2GblVSbG/tNLLyVOAfK4TxGlAxjJIHmj2R3Uiaf6jJY7meBzBNt0Sen4pELnp33Y
Ls/VvXY2QYJCI74KfFRKOthyIXtuqUFPXXobp9mDRjNIa9ndkJam6Tu5UFydR8TfPrmxKrnqEYmp
RXMldAEcTXwAsXTna6TG4FXz+VozLCpPeluGZp9Oul34TML0kOncYx4+lix8z9sRE4gcvZX1pCJG
u1XQyB1zB2KajYn2rOQ7pYXXaoxeKzBCOVlPqanvq0il+0tnxY/Ae+cNay8uHphqpnhifj9llYz5
q47jh+nTeVHDF5f900JmNNpX6N/g/8k0nLE4uaDCmRsNT2HePETGeRljn+8z4mNb0VNIkYuaGOk9
Wd8mNfdJyK64uBfwYN4zsb1rGqQ+hX6vpqT1ykCRmvbGwD5jBNWxhgNp0IVOUpqkg0Ez1D95MmxY
EqAYHPR3J3JEtF4+Zol+NWrhrRRvtW6Pu2BL5FUduZJ0fS6ZqvjL4kyDj/MLdBzCJjNmmp2+isjp
dQD9fG47N5OPLXatpDpaqte2jZciKIRSU6NGAlK/bUTYFwIDrPJsWzWyWX44jgihRaQfyg3JpmuJ
YJou7Z2EsDX/DkyMrZ0/fLrqQg5tNLD5v6B4k0bMGbtseDsx9a2JP+V+bFIm5lX+gFIZLPWZbt29
RAtApUsnEBvEGDGRrfnEJxN2EQhRLkcngj5gHeM4WCaCCYNLeeyHoyUdY+FR0kiu67Y5n8DQQJib
sMVOD5Z+ULIXHfq2yZgO+5viSBFr8uEtSgFkISzrU4ZIdHaK00LAzN5kI3MtfHOjGixjyBZCHLzr
uAWUquOgtOljMrK6s4CPSMWjOj4qykMAiIbRS6O7jXTbgfuOho9SfsTj5ZjUGCWFQKc4nZ5hCoVP
iMw1vyth3/bta9yas8RU9kaK1ZtXwSmhaSmwjkhwi8qAFaKGSXgJS54cC7K0QfG2gmMU4JB96aGV
E4CvGc3KmBBOKDnJa4LrKoR4ojC0IKBBbGf1+fpUe7r5FFj5LOd5lOLzyZ58BdjMmdvTJwscDbO+
abkz2vqpN7e1P8wU4FrUQwKWFkO6iuKJkqS/BMCuQBrhA5O8QMShC4zQJ8LeLysis5nOwF8thcCx
IJfQ4Q5Ic5Kk5Rj4azN7zZEn6MZNPR51QCZ8J01spTvZQoiUAT+nDsyjLfdhduwjFSPZqmLgVaAJ
gATfGg8n6yPv9x3VqW6+giR0ffCHNdbwvl/J6qYPb3XOCEMtPGaOCWXER1EgcW+eXxMYykBYEEsI
w33sXzfKTTm1U81OYLo2O4GKEciPg1maCJRsUlM6BckqTRFvUxw8/b1f3dSRSsWnyuuWp0eXRtd1
hHRBV9Rr60QsI7nPpZ8hdw53QQZ8RckntkxfuIZU7GS53ZBHRghZtKhlzrWvVLjx8EwIYTUuurAH
hyqD1W8gY4tDL7nV1AcjCzgtPoTx5JrNVWuKroraIGZ21YTVekSPEwkHva2OZlZv8kEkT4f+OHTQ
Gn5Gj2seOpipQLSCLeAXA9iAtrHXDdEd75lcEdXog3bHE0/FWYO+of4Xuawt+bzvRrNjbS0h8FQV
MpOJBINkOo8z0JYWPuhEQvtBJjqsOgNpe9csleHRL48n+ZD7z2OBWy8D9CHwDOaFExuJV/UPRg9P
inExOdPLWqVoH3enCkVuaMFRa7ywg7AHxFqFBnf2IlN8wYiW8h5PWzRPSNz1qdPNtL+Ix2s9IRjA
ojoVLf+FfKC5SJrA0EErT9qhmpEO27m11ey+X+V9uXhleWyIkqbQmDIvFq9SjA9nEEvr2Nu9m6xz
lMwZBuP0GaT0C7bJH9ZOX1Qc+ufNXaxd0zo5mboWWUc5WnYy/QKdsfJjWhM0GfFoPS2+372v1oOf
Nzd9/9PS/NwgcAjSwDoOKAyC64xRZnv+Yc351WJQlxRKGhmYCs6sX7chts15VM6hdZREDNtMZ2Eu
/FQoT4XYP9bin7ZxseDs/MaoG9J+j1ldLfzYvDVVCcu85WjMRdX4aSwwUgEThw5Pk3lYfn8UL5Ux
Uwmlf97Fi75ALFa9OTRUOOpcezg749WkTMTbjpZAdiCgz0J4Zd9v84uOxy+bvGgNQEYDy6prJps0
V80cQ9uK8eH8J8nlVxfI5z27aAEMtEoFnELWsTjdZKxoE1ZMQ/zy/b58eZP9vRXrssiP/VHU85x6
QdsRvQAGk6FK+HFyUCGwLkKSpey/36L8RVvh0+GzLiv7rK0bVTY5fJM+GDHRTe6x9lb3KDTmgdsu
kgPWXob7ICyY0W+hyYFydb//EP/NZaNbiiJLliJfNuY63fdPWW2ZR+aKzI+t3eTHEewWaMVVBkn3
mAazcY0X+v/irqfW+Wu7Fyc1PPk8zke2q3ZOMl6PFsqU4/f79vVN/9cmLhtyhgFLlX6keRza27q9
UYK37/++/CsORf/zlvt7AxetGUqeoYNeaB1bp3frN+gnZ4wp4ArmKqzfmTGX98hTbdFhLZzcYjRY
fv8Bvr7//t7+dIF9enKmg5YO58wwicslTtUw25mJQtUXeWEN7UOWUdB2KGgB6fzQd/jpyF6+kIK2
hqNkmseQIbNSb4zw4/s9+6rtx73x965Nn+DTro2yCIFOZtXdr7BvzycZO5qmZI/EAJTiDxv7+gHz
98Yu3g6lkASpcuKFB/7/d2veeYEhyiGhBqVN4txe/9TV/On4Xbwq+qju8zDiwgnr1k7yQ2P03g/7
9PXD5e99ungdFCefZ6aVWcfKRXrrFHO6QdPFKDvknl6df3iW/bRDF2+CsY4bnzUFdzMq39T3jFb6
4ZK79Jn/42a7eGDgcM9KMZuuiEn+z7MSdzXvtgqbMs0WfFvC2/eH8Id9Ui+6vpql9L3a+fSp0H+p
MeLDl+838MNlp148PsKhEc8BnCXqyCeFMI942JEFYv+/beTiGdGIoixGmm4eS/Mm7FFoopNRsKx/
vxV5uuP/ufj563K77K+GDbSJMefswO3s3WABVAhvQWZjYQcIsSLZzDmvWteaI4psdhHOF6aBM+OH
U/b12+zvNu/lWFVAf6rFPosg2LGZDYzJpVufuYGrb0iIpNV7U6ArqX6wpnx5pfy91csXTVQQiQ6X
1TqKBuHAw2oUxh+O7/RA+Mfh/bSFi0ulreruBHfaPAK+kBN1abIUSCXTUbqfNNbyl8vYT5u6uGCy
JG1qeeyto0JUPLhU1uTP4zVRWNhM/b10hRX0WoeCVNpa5ubPCcain8c+P+3vxQtGOeW92Fnsr9+f
COOZVzpqdzoxhMn831y4n3Z3OrefXjR9GHYlKB0exUv/WrbR/Ln4hZM5ZfnT5EQtF8wmV+oiPQgb
uGbo+hw0NT893H7a34s3EPQmsRAJtjqaW3Gcje4kLT+vyaKdW9tiqX0QJmmHTz9NXb5+y37a+elj
fdp5UUwhlA5sVp03z5P/LrL1HeQmttb/6Pb78nH3aWMXbyRLP7fmiQXvMVB5h/cq1PGO7Pne+f6M
/vQM+B2s+Wmn4IjXdWwSnGgt0o3kkdSHn728j+agZpenfeKgr/tBsHXpg/vj5fRp3y5eTlKsMJHX
qNDJi1gChbQ7Yr9FT3LD1U8PG+mHa+XyvVQn/4u089pxXEna7RMRoDe38lJ5xzI3RJdpeu/59Gex
LqZVLB0RMz8wA2zsje5QJtNEhvmWZ6RoufI8345CSQttl15Z18a6W6INh7bqaixd1O/nXgrj5zlz
BE1vq1AxukyvuEgMwbnN0RrzTO5cZIJF01vmVHXMfMaTN8q/KVUn55AYWAa0eGV0yrxLDqFdvfWv
zMuxA1ujX3N2L5y2ZymqrpsiGhOTI0cTtNTpenKew0ez8nc5jyBUDtIXgzb7sWfGTOYW6jiCXzOq
iLphkJSkN3W66YNQ8vIxrBP2N6p30Ft0HGNUtznXxcTdlcjJaTvVQR8UiVnPmpvgk6+XI/OTza/n
KA+GCebFg3mQdg6HHVpIu+AwF+A5fcwcWZrs/LRywyZri+8zdjvsHeQEIAxQl++t5735k5fxkbGJ
KzpUYkO4mWEJ6MBF+hrGyNyHO7kDj0xMdnuX5ugApYwn++g+DJNubWXV7drXCq1KOu2VZfmQ3hbb
uVvit1ldFyWVhzo5X1U0JztC0zwlKtSOeIFV7H1q72NBvCgKlYTIjDt/IjTx09R0M0iOI5KtG9Pl
SC7dGxd0C4ZP6HNBKbhAqyNbhwgfoDy+zXfNV7SU9qQ4/XJ5/gz4feT8/BXjpz46yQUlDNxCBfeU
JLTb0MSE/Oiia3LSiki3KeXMdx1Xxs/9+NPcZD8mAyGgAnU3WyLZhRzpvmpRFdC2CfQemAPZcqAI
//wIfy/WnyYne7BqVW2QdFT0csIERr4UCJX/3yxM9p6Brk4sdhQaatT4DQqeo/h/HMNkw1lNRiRL
KUw7Ft9M+dPKnv5vI5jsNsGtdKOSmSMz+YyFcjUCd89b+O2Z/PgK1uSlJ0AgFYqIEaTilZFcBZkt
dI//NxMTB96VU8ECAIJDq1lrT67IipuXebE+b+X0cjJIFSAdKENi+7lh/FyqKxMir+1SQhgXKyub
KyCdszDZI22K1nZENY2tCVd6+GFas2H0OQuTLQEgqBVKgXQAuAoqdEz/QqOcugy7dZrql0gGbkJg
dIkHfkNOFhK5pMFLn9I29paq+T8tbcvUqUzCK9AnmyfKLUfs0li3/b5eRBJQsKya+WQn157M3z1W
QBmyODlpFVVCBj4UDFvOWRt00poBg8oX5xfGiegJS1xRdJGaaJk00mQkIbK3oas1uo0fcul31SJH
IJC01o3bmzdBYbsdVXy848rnTuS17GffgG+hO5z/HWMJ968z1tJN5Lwsxqsrk+EGAvwD2S9Lcq30
FLtEB7JgmRX5R4vKFKAZOi670tZQxi4ceq5112mQhSzRyDJpcpHlFxbCFYU96CjFwz05yhffRzLW
amrKf2EyIrzsWsVSqegsAYegqPXfIa9uWEbXfZpfGylFsDKKiueHdermOB7VZN/lYOI7qhtKuxLV
TVajsWSq1yp+ciBQ/CzSpVzFxszCmQACxuizrh8bnWxFB0AOeidJZecUZWwSsXKozCa/75rda5vW
j41eEYPWIrDzfWFLETpNmfJVldKlWsAGl5/doqOOWbiKEOMtR6ZNaHtieylbHU1mzlutZmvNpJJD
JimgBV+C0OtLNeqWbky9kirvRMm7zPPivRzCEQ4mPro+MjeeEryGhrgsI4qTzk/zib2Cq0zgjRQo
rTFTcbYsKRLqB3w6YPsbye3AbIYICMgzE/vdXTPxAzCDABxgAlUzv4VIjtyOVO25DlKjslOpOUAW
flOa7tC22t0AwyPx2z9BYrwMSfjW1P6dqYbXvYM8vkEWniIviufhExYG9Ra+lX4YrrKszeQqpt08
16XLBrUCV9VeEUDmgKMfc/BvdQM8F9lzn5K0vlTuDEmjrS1qkQVGH1khBLMvXaQ0bztN2cW1uRM0
vgjN4zltT65ZXeRhtOoUeC49CkNS4G1TNBsNbQRuCQjnqg9SZgGDbRdNJKP3huDC+e/ye/nTECFb
2jhfMmH7yfL3FLEzgbc1ZD4/Yu/ZUSCAAD4U+scmRiIheDlvbjyrfn6fn+YmC18KgHwkkd7Zef0e
ptDLsnpNxzAKpWC6ZuJDv23phiRzodIowvi0yW2U+InpUdDR2b1popzuUrjD2eOriNWm6q5xkvfz
YzuRhsQgPVaiSYGLhsTBzyscqUbXdZ2wt1tqm1R6RxbZkBwktZFpHSiXbZAAVRTt2qgWjhff+YJ2
YSL3J6j+zFEtjX7Vz2nml5iaxQ9RRTbExCuq1bq20jpv7LLSYMD74JuGdQfPqy6DFPg7UFKHXxHR
IhFHHCitRp3hDvEGmqb2fqJdhpQHeaZG2wIMHRhg52dqnIjJz7M0RZeIAqoaj6HJKlADqyTbT5tq
B2Sn6z9wbJFE/PSQWDtv6MQSYGnrmsjH0Dl8JoayVu8KrzI7OzXprYfNENComFwPo+4I4nTnjZ2Y
dIxZHHFMuqqIE2dabp2mLzuttwGm3AAA/MgbFGFFVP48lA/IuSH/j1wP/Tnn7Z6czSO7Eye7tLxu
KMZlp4qvlU+NFlIrZYFvRafceUvjdP36bv8sTZeVLKWBw3etKfUOKYHKluEooRML2/NmxjPnlxnT
MBQ6KGUk5ierl+dz35V5Jtq+8eJrD63z37eU6JZ2ZGDi0WduigJ16g9cvwCamxshvg3dGeLGicjJ
TyMyozy6ihxPb9KiSTrSoLDOnUN4ENYNwgvEGL7j0DPf5kTs9Ke9iXuWKCS8wpxB6Z12I0NEig24
EE4KA5pqQgkJSAkYhLUPHGVnAe6w0EUKJVqQBjSAs5nRf3+jX9/QoklvvFbYgpOzEJnryAtSDl9D
KzeaOaAm0D6HsDqsoji06BtHiv6QKfKukQ2KhRXayZunnkgoLV0F4pt43dTfCY+y/5EQXF+U1CyG
KLwEg/6pDuJWhTcmGCI1boKdKdpNGyJ/aCAu2VxDV+K9hpxNeq0bX5wpYroLnOqjVD3a+RMkxunL
UodbOCJoa2BK2XeueXBVmoNdzw7aZuHVsBnxvs6v65Pb52hOxtPqaEUoPh5EkrFRY8GgE57G7aZY
9lQPnjcjnTz1juxMDiLTdX0vFOXORuBp7VSIRfQgvWj0Rjz/rTFrcDzO0qd9P1eGXTXi2sGTuBQC
Us561avCZwFWNx/mgpanhj8GwQxTwdsQvxsijoYPfS8CVB10tnrXXFKqcqc8C/fUc145N7T7PdDI
rtOmfn4uTtk0xfFJTckIxWOTTQETN84NOetsVxJXhrP3OirkkeQ4b+XUzW+ZXLMG7obMyCYHigWR
gz41C7em+FDUAJe8WRSu/ioPjy2F4iYkpsGRn5rYdhR5mxjmkmT7zOr6Pn2nW84E7zM+dlEt1Cf3
QN1LQh0UZYOETkj/M+ofnb/lefwKHpFy17E/4Ckv4msQOzOmT91ApkzrD905dBdpkwWnea2v5Vw7
doGQODTQRdZeuu5twD/NTPSpq+HY0mSMpVYLgwbBiteOt4T1t4lS8iaugPCRLFGJDpJvMUqyp/hb
0DfeaBwxFwCaLkur+4tK3+787zm5vP4NXJ/cVL3q95ET892d9EuobmOV583MCj7lVRyNeLq0ekON
s7QuJdu0rsO23HfCY16CBJNC8p1ht4npTrWAEp4f2Inba2yUlhXe+9zDujmZ6NZSYkVu3N4uEBUe
JXCrZxRjUSOu0BOcy8F9V6r9XLo/rE2jeHneKUpeF62tR4equSJOvBApAAc8p1bJSpW6jxEXoff9
WkrgwYYxunUrWV4vI+FSpNHCjx5lxB4gY3fozbhC8+U2l8B+Vc1f+/l1bt0p5t/zM/T7kP35kydb
PsWxJQ4jNHwXqsjRzZB6CqlBwJcGAIf3/8UYDfEqx6ciq5ObA4aMBvmqp3OB8vjBRTpWQf46N1D0
pjKiSmZDnr9jPePo/hmc7OhC78W4ph7d7oLoQUJ3yGsvDPPD0AZoH8BsrHapF5ea7H66AiX1Abrh
bIVFmYsrT8/WcVRsclg7UtxBGNLWed89CLRiiwI4EjXc6F64cftiSUnvsqfaI0ulfdfr+yqSloVy
V6cI/KQokpvICXbrIqDtGpK3EDUruf8KxRjtExSAIDTW1daSo0sFIaiqGYSVWieXcZXVVPRry9y5
SYT/esf/nJjJvogL2I+xb/U8YO8tqgYzRIcDuZlx5n6fK1jhGkHngPckSgM/PQVVCuKWZuyOkJ+/
COoLoNhB/F9Xvow2/vPyH2UWjr2RLGoMjq6msrP62Uz+iJE3cyuc3CFHBiaDqAstcgitNbY/iC8u
0D/JQZus+8oUJKoFb2bKxhX56wg5sjZZsZVgtGZv8KasSzAt6bJNwzsUCvaNRclZSVd8Ur/+D5vy
yOJkKeTlUJqhX/Deq5+q8E8t020hfw4FutODNTO60wviPx9r+vKCvuvprYUfA7ATIa1NFIbLCDLU
+RH9vl1/LInvUokjD60Kyxrio8+TpaE/vH8M1NvzBk7Esn9akH8uOo0a/6axctGOePJ3aDrWafvQ
StVGcIXVICD3LSoEzsiml8pNU6f1KlfRAIX1aFThzFaeG+3EN9SbJqoDNWhtNw8XivQuGM3MfJ7w
xBku3tgIywBNYY6f9WhCc0JQqlA4A6+gD0Fsl34mcWrcJn1ULBI3WvNAurCQHvfK6tEKnnX5Nm4+
TdSUFCX5yqpib8niTEfKb1/t50+abnuFWiyvHgZbM8KFX/W0Ld0ZaF9mNFCd/9jj+v+1I8lZGMRy
TMLd4/wfDT6DNe2FvAHtvJS2aoe4lOOvUtj1mQHTj/4oVcO5qNfnrconj50js5M5H/oo1IcGwq/W
a9eyjFBrrwgHK6W10NMR1IjS7qLX0q2TQoXwvSste04DcR2mKGr0OrJvErEydyhuslp9lsHOgmEc
KcQ18gnDR2257x1MqUBQrjWg6UpAkX2ZzFXsKONG+DV5ODh4YNQLgFb5OXm9p6pDa7SVPQjDfQey
D9IYbVXNRSYlS9O5V4sPWTQOUrhLvOqiroA0VPuqW+dcGG10WZvW0hPQ7CfqPHw13VvgP0Ttn8r/
NNy70n+zlI1HO3HstXuno6seUgmdLue/xMkT+WgIkw8hWfSHloZUU81xp4yFY14JU1Hylm1Z7Cre
5ZrbzLHXTpRAGrDXoK6NYBlR+46MHi06GeEaQXa72q5keRdKtCmmmr5wKoM2/lpfGb71Ro1pPIY8
+5WWV0/K2MFc+kuthTLlkmpyi9feEh/9KnAXqgptI3nwxRK0CtN2foLGCZh+Y8Jb/GAVFSFt6trn
BIFdozFqrixlQaODT89h73kzG+LUhtfRghg1k/Dkp5mXNBZqv+u10lat60j6GGO+YJ6M/uX8YE59
bV39LnKxQPCok9sQ6JvUKAHNtQ460oPvLAdRuAyAolpysC3qcm0kf85bPFG5N04d/iMC62iqTL1i
QxxIuSTJYCtCvRHd7FYokNr1QVwpIdTR9kp0bhxRFfelgCbTXDr95LyaXFj6SDHSp+kFT5YzXzY9
0c4o6BUdC478X9F9avX6f7j7YQr+x9DEjwqU3m86kzevHkg7NKYWik8UQ6H7+fx8nlyOR3bGL3y0
dYJEl2S3iAbbzz59yV125b0sDTODOT1rROIlnQe5ZEwGYzWOJaaFmSOBUy+Jjx4qBKc7tpopSvvz
4/m+Xaf7yxCRBNOwprBSfg6IYNsAs9ZIbbn0AaJfKq14YVa2CC8tA6zqyrw1qnXYe7dd+5z3ziUo
ZKqXl6pVHkovPPTi1vPETRfVVxoysL2h7KsCcUEN4d9IwA0LLhy5XFo6HV9QOzXp0SRtG8W7nt7m
MN9ow04PqHkw9rH3YIntwYCOpB4a5S3lai/ASlcVYpqGv5Ws5ipWhTH3/eCn3ZeQSevSGxZuCKcu
uS+ral2Z5rMnFxvZi/aDLoMN0NboIJUSPa5NUa+FT+cuW/liuBBgR8aIHYYgeLInFKOWreRft85W
UNaBDuyIyx5lfKPnL8pfGr25FFBqDSJxH5vlhT+wVece+L+3KptEJiVG4A/tI3JfPz+FrrpaZYYu
XIfaPOhFu83RIpK9/rFwvLsYJqwfJxRPJGunrg+F4RtzntivxU2QmPifqpgq1TW/xMcFV3IbqvCq
52rVrLpHlMauaJW/SnYj2ZzC23hjrXJp5uj97e7+tPrdhXa0pcyc/KQT+tVzuXa2kUt3GW/cNW/c
exNpW+/gIsB5ftH/2l9YxF8AqMY0czBN9pdUh7lsCElgR/21r7wM4UsxvJnqHPjh93RKEgZwOohH
EFudmNEjuTZFJw7tRLvvED7Vc0Q+i//2fuQBPIa+FFGx6PydGlF570uZEQR2UfaU79/Vzo6xz3ip
v+slJ1Ymx16VC33aSmZg5ziFPV4wz5Kdl76O+6SwbtDmuDLJ37Wqvy0D7yqPX8FmblyiFkoPRKtM
VkAVrzvTvR36XUZm0ZGtJRVjM7/z1IxbpkU6G+VBimTGD3+0lPSiqtM+60Pbb+4zgQhHl7mHMMjv
zq+fOTOTD9uqrt8pghfYHqp5/Z2bP+bVTOBhzsRkwqmDjbWqdENby+AAI5owiIgfII99fiTSd0Lh
9/mvqjKSp5YOs/DnlGllmAy+L/Y2xWAbrbkSisdISjd6BotOAX+hDBtXCK+0FDkfWfuKq/jNcjM4
wfHWqEdYuL9NkVqvSEklvbekrx7ehHYhpcV14SPT2m3S8qtq9LsojjctN4GgABroEVxHSIUeiewi
VPOFTwQa8YbFmKxqvxT3ogGVmSdLNUX2w9KuklS1WxdaWwrA1PSAb6q72rqKuYFT/0kEyW0hFV1L
dIquy8YBrJ6huGBtO5cIuAmJS4geHHfjWvvUOyCKajrFh5ned1TUlc19K3xYZbSs25vQs1W0C+ug
XAmW/+HD/G73g5UtS1Cl3nvtfwjWZa2/y4p27QQ3sWXeZzEj97w7I3uv5QtPePZrDU5tuUOBBy1J
nueLLq1o4KvaRZZzh3cQ3Tp3axbSqtARl7Oq5D0u0pUTvvjeNqPaq/LQ79IUHicm0Oz+NnDVlcU/
e7HykIjaFSRu5I/Eq7weVl7zjOe6t9LgOkCYI7TQnqAopWzgPM+dmyef6riTCJlBo8RVnqzK3nFl
TyjalIZglPz/jty++m3swy830l8PGdz1CO0qxcVs98KYJPixTMe7EWjlGOxDMnhaGx4IHgcKb2Lb
sRBRrhzVziUNoWlZWSmecB1L0nXQZ5dFr35GmvJ8fpecuC9+GJ/sEadSxFRmZu3CEkYdIe3dqNGZ
ES+VOSmM3y3X3wetSZURuSkRMYef27GPROrA3QppfbAOKCMJL9mm2iMn+dXsPlqICvFtc+++mpvw
JgLUcn6cvw+DifXJ+VnFpMf8CKdZwUEbnObeybNbwwg2gi4s5QCJk55ahuBPiNJ47nc3rRgscw6l
NkEd2A++HPk6j6K1CH6prx6VAP2Sx1xaZRCFZaPmhWkdwnxO++LUUUmX+3+mbHIaJ4hvya6jBnYN
QS5EBVvI/XVfVzNH5fjX/FyB40X7z8xk7QeenHnRoAe2i/ZUIg77OofcGNEGwdhdz50xN/5158xN
/HLXNKPMjdLQxp2NfO8yRSOmbry1lje7MKMTHk3781//1DxaBo9TcieqyC7/ufTquKmsweeOR3Xt
4AU1qjA0Pkna7ryZU/N4bGayxmLfb3LPUPCKOKMzOV+J5EcUSkxAnw5dNjON30fSdB6PzU1Wh5ro
QZbLSkRbNVD5TUTeFTKeAZmiXUhv0kFZigvvTTUW4A/qZ+Px/GB/J73ZUcfmJ6vGyXzNdOSgeg72
6l+QnxuakBblKrtWSBL6/4Nn+8OcMcm1alKpRpIQhoSO/X2WPUdKv5Hbv9ZcMvv0RxxjGLKEwrMy
ORGh4rVelXX4gwF3qb/3qePT0FjzufKIZs04QyeeCOOw/pmbvIxi6sr1zhMgz4Aspl/HQ0qa2MnC
WmtXoAce0T0DwSDP3Xff4Ynfi+ef3cmWiFq5d0W1pG4YhktilZsWyJjl6IeoyyCbe2hd6dVDZbQu
4mHmvqPvIQ8rkJ16dalpw209HhVecJsP2ovJq9KXkFwWri0fMoAjPIqafCebDVLHKqgUnz/diIpt
wW8tCdaESn6dKOlr1UHKaMsOUSvrthY/LbTLxFjHm/C0dUDJT5WBB1PeW0TDRMNbDrQV1LCGyCQZ
IWSLIt45ffOu6l9J7j5X6F6WFCzGDaU1Yrzoa2Nmg//2EsY1/88Ln9biD2ZR5ugRc3RtY1v4SO+r
h/RtuLDumwMF2cO6uAb+/KQhwzkTzDjxgv5pebLbWmUY1FyIQlvN5SdRdlcIDwoReRFqAULHWaOH
TSNXtRZIlipCPDfwcdX/Wi5HA5+c2RTRcLz2lv+tYwUaeO3dWJSzDQBR1R0whvX5w+XkJvxnbtoo
a7REW+PcCmxnuKpULmaBHkfK3fnopL5nbodxi50Z27Q9VkGEHCe1D+y+c1axf8j9eHN+OHMWxmj/
0eMNwEDqam0c2FkPNK8dFkE818b825H7sT6mKg5pTw10k2ahDTT34N2iL22Hd90ueW4OYJIPbBxq
zXbW5/mBnb4Ejj7U5PgaIlVpq0rwibcXOxGqY5o+NTlErii7crut7FP+itC1E8pATZI7Me7HwJY9
8yvG+Tv3BSeHGSlFw4hlNodLW8rgXpsiFSKduJHdhB4IhPLjbDckiEmUnFQOYuXhauYXjBbO/YLJ
/tAG2csQew5t46FdaxseQ4QAr8RX6Fx7mE3XgISf5ib/d9nMeBrxcOB/9P5Y0xS+Q81VpTic4QgE
3patdIMW20UV0JqvfQ2CuqGQW7Eu6MzZWu6Nn+u7WP5EBHY9KMKilnt49jUp63SvukBiclDCOmw7
ZD8CPdoiP7o2i+JTNK9aoHvhfL3ayU1x9Osn7ktfd7LaRoSqzKuA+lvI4CMsrV71q3zjj9IU8MHO
f6WTe+TI4uQMRbeK546Z4gY21qpSrwM6inruECF8P2/o5Go4MjRZDVTe08tXjx4u2ZZk+PTbhzCb
bQw7eUj+szItCsjCjj47Rw3t+hD+ESAHvoI/KJfNu7ND2vCPSoXQxs2ZzWy25X5mJqeVAokfeGEd
KYGtwnSLDGOh+u+IyC4UlETPT+U4Vb821tEgJ0enGHqK3kSj6y5/lnBgdMCIoqgsU0WH2w1CFPmx
Nh02563OjW/iBBq97FlD2/Dwqu7Drl73KlqkyaJP9RknfmalfLuHRzeDVLmKGltiYBtNS5uisxaD
bCcNc/V8c0tl/BlHZkJvyPMk6UK7JBhkiQDtfBheyIXHlGaHoOHPT9+JUdEOKdJ/QuCM4O1k+rwu
s2Rf9kK7IQvbp/5FJ2o3AkXV582ccp5/2JncPp7R03ETtIEdZ97WqZ8o5sgC0OsRypdpuc1TYVEa
8t63EmQB6xfBB7cYJQDdZis9fhXMkRw7HvFkglFI8Iai4wldCuVtGUsb33tO3GSvJuImqZRLJxCX
VfVpRejJK3PQqROr9Yfx8b8ffd26dyuU0n0uH2I4XkvM0kVn0TXhyXvKzE03Z2tyhrZijDB9yoVf
KPKiD0lCmXsBnWBKK2Z8zplFNE2PKzGFxlLDlZolrwYYvlBBEjmbKa895cAcz50+OV8MV86i2uG5
pz1kBKPypXkr7lukI2UQavNU8O+S4Ml59sPeZGv4qii1rch7z1D9l6BONnqDUGTVXI5ZMbnsqIcE
cFinF+xOELTaonVgGmtkGWqoVdqw7Hznqopaf+Uo6kbT0rtcG/ZVDTo0j4a7bpCvXO3ZNP6UCrLa
hrS3eoCoVn9h+vSaaQXlsRRK63V+M7TFZWBoe0HWDw1YHkn9C5cGV61YDxkcQ5oiewu6cZivFeWu
afpVFvUrq7IuGz3dyJm467pXvX9uVLTJUehWv4y6X8uNTkGkuE5Da9nNZkF+13f83GfToiJlaPte
ER3fDo2Xorm16p2jvirmsPCCp8S4yg1uBwFscpxsMpiXwsGAvqrUuwombQRBQe8iqlO9YOGo4Dvd
ueDBqQfij887OQcGP7VaR8bTRxNbXlR7ynVhI9554sK87A7e/XCV5muYhhuSgTP75cQZ/8P05BSg
MrpuCWmEdg5+tUDTv6b1oEbvXwKM3XjZzEFw4mL+YW7ivrma6BYNBReI/DhbZSes642whQG0PX/G
z5w3+uS8QXOh8fKGx1kQIRvttMQpdtkIgAYreN7S3IDG/350ivIs6SRadMlLyV91DfBNSveGIK/U
UlukRr1RnL/t7HF6wgk+nsVpVMtR9MQvSHLaRlyvXJEkizgzrLlL0hivrqNxBWnoqLWf4cscsktn
a+z8bmEQsOB5tKqeEriE5cxKHL/JmTPOmJypZjaYrRbjbZhus6JYYVu3B088eBXcarpjEpjp5z/d
7Bgnp6oi+Tkqw5pPFM3XaWvjJJcuwJyNIsqgkiUU2r980KHnzc7cUFPNDmkY2yFRQbD9FOCmj4qX
mS0jb65mRj2VOvmxSianSopkRqs6UWDj7a7iqFy5nHFIoS+gfy0ssnRWDUiXMpptKqqH2lGWXW9t
zLy9K+TysVCBJKJyHza0Pw/OZU7HnSIJy5CT3o1uqlq9ccrusiTwWHhjXYYJnjgu3jRFXLPj9qUM
KMNv1lorb0VUC/0wBFmL2lXDdQQkJ+s/YxFAqfvg4cR22p+0SheBIqyy6raLn3IB1qsX463/0WUY
buYa0aPAIXxY70IzXoeVvgnMfiVn5UaUKcGJva0+sFpompWeqO5ZVGz93CXalDsXXS5sgjTdUXW6
iI3006+jXRMhaaQshjshLra6dK9rH1naPPbkFRXzHt5F6xARESE5mMBUNFCkNNSbMjULOuhtlSGH
o3xMFl4N8aurNBdlHG9F4UFur5RBv9P1eFnpSF6FQLD5v2Mk29pQrmVNXORcxIl1UY0Y7SS87HVt
6ebgMst0ESMMVCnyZpBq8CriKtZBRSfFxvLau9y8H7sUCkXZ5fxRBfKJHPzp4nitiTeoqCzKQlrW
zi00JJoqbgodGaeeTHknL7PulasZsZG3Rv2QhGTZVJ+xc+hZ4xr0A8Vk2hJ5Y5SoktYfYvwSg0ZV
3fg2C43NUPYPlX6l0VFZKNJKkdxdUYKBrflG9OAswnarwY7o5A9LyDZmGhPJrCktysuPMgu2jYb6
vhSjdN0Z6zwFjCtvizhcmuB1SllZyuafJEj2cgNiOBd2IDT2ovZa5eRwvZ3pHpwqfwyF7CWWAfIi
b1x7wlaJrLWrNpsUnkNHXKwrzFUs2oPZb02ph1M9rKgjpcapooOe4reoOmQ0AYm1CwhnPXh7PXir
o2zlhcMyjp+DCCg1C76PQVPXybKy+nuKwB565b5pxedEfOYs36Y6snR69xj4CGdnGSHtOt36obqg
sxsd4SB4r2SXv+dQmt5Fob/qLgIkVZWD9OnXkdpem3l/Hcnuuu7Eg0L2EEwPKLUSQB9IKgNqU5Wu
PbRapNpdJ7JDh0qySjR3r5G1r/JsHwBFluCZNI331oflYx3L6yjybwW93RZys/JSnLTc+MM0/klL
cIaDT9dM2yzl8kpj3QXmoejDNZ2kn2Ek7OvuM2IZdy1KE/Fr0BTAWambgW+kdJeF6K+0Ilp2gj1I
8rr2m0crThEngETedyvX3ZZE7AROBRmRTDXViNe7Cy0ILvwgvzaH9JDDh+3Tva83B3XIy1WVxjua
nvKlKJgPsBGvdNgohSfsgDesS8RfOl28hhu47N1wKeTJbU5QSpJ0CMuGbXTvZmXuxFAgLHVrVcZd
iUBMrT7KDqsyjQ6+qqwl1b3Mqbw1KSR1aDaqUHUPiyutreBOSBeiqCE5I6/hZlRkBLyF0f1JIDdZ
8Yunxcvv/mLtMkjeLEnH/wvalVwLVN5Ji07kVSr1m5p0TpskUIrfUokmnjT30KfS+4sWNq1Ax5Of
Gcuk0dBUKVd1QopSTPxLPdFB+oQK3BP6eC29WKWNt6UpcaBj2RjWmvNGiRJVhP5CDZOW1M3gLTrr
0gFZm9b6HV2ZTiWtPLq3kjym6i3dBHApY1X5G2aURrSAJBYG67qK3J2aeZfJINBW1ly0urZCzuBK
IiBO3m1dtkAvDFiccXfjde5S9LK94qhPOoSUXmp3iNrexCUHEx36iP0/ml13HQr6OtecfZsM6JHo
W6GU7hSl20tFesu7ZOZlddqzofoGGLIlo3z30+0orCoaRJ/gZBdQC0Mm3W3m8tan799/JiZ+RiBp
dZUVxLyNjloJzq1RW7cCM3D+mp8bycS5QLVTd92O3Eci3JTZU9l/nf/7/z+Phn/jGH/AkYemV57Q
CEET2pUlv9Q8YZoWInvHM0Zu16LWPet+fiBVthJkpHsTaesb+oMvf8Qtzr2W3sdsrJFIdP5nnfa8
//2qidMR1pLUNA7KQlG1Lfw/YessVQ3yWjATlTXn5nfycCHRY3hDQGFIoEtLkSpMWpwPbWne+RYc
rVbZhtKFyss/Ke4TX74w3BZnq18aCYDYknrvQ2hArPY2iflu1rdd+ZLQEcFNqQoAGADayvqFpf4R
4SN1CA5YKVUcprBIPfPCp19xMPj3413duuYqjz4NUYbsGg4DLLLi0orh6OXDrlH92ybkbOdPmWIO
ui15VnJJX3iJsy7L+mA4kMEoHEYeA+kl589Ah2rjmwDmo6WXUNiaBw+9+9GrGoXEcHOS6oo8021U
iaumD69TEV1Uv0XJuKuuFPpxBjXbBI289JVs7YfyxiJnoYjxprM4/IPbuAzee8F4SlMaPjxZg8Ym
vilxMbMGTlVH4nn+WwSTV56m+20MIw4X1x42ui0/hd0qSjbRptsNd3R09qtRYNXPFnSL7bK7YPiO
m8w9An+3I38/+//9jOkrUJHFzg2IOgV7xE0W/qF7F5ZoyP/VN/1umKtuVU4/Bf+ZmzwF5ap3aO6j
2LIoXhRu+kGN3p2QhSXpt7Lsw9mql5F2H1tI/Fjhvsx2ffPRKEQU8MnjjnKL6Nnx6G0d5e66eNFq
8r73qDHy1M3/4+y7lmNHrmV/RTHPF7rw5sSRHlAF25bsbroXRNPBe4+vvwkeHQ0JUsSVImZ2DKc3
u2Cqls2VyYyQoQfRU9IdNK+FwFdgQEmKSIpnpn1mTLzDMWiD4ElGk0jLHtuq642hxkC7+u+DPT+/
XGEBqaibmGkaDcUUdtpBXg77yi6CjPxuRlaM9Aet3CfjFk9qU9T5XKPN3nFq9Lp45Mbz72t8J1b+
uj8+xqk+LRJJSd2xPRYZK2jY17fBQ/zEGLPIQPjKGaPD24ldWOrKra0YriVUBB4u7KsG/SSNOzba
WWnX+A6+D7Mt7mvhGQoP2ssM91GdDI7ci3KUaEWr7WiIhNMj06MgNyw2iDNVGoK0WtmjyrWXzYqA
7gHCkit5/XeOmcXlLFyCyCbIeVFQvJsy3inkYScipYQiHQbQDmX2VENprmoPSnmDSbmAbYkIDTZk
FZy/8r7/RUL8zwMqLFxG3adyjgkuhLgU0HBgNUOjwiQGYS4ABZnstiAASFgYFycK7e01/uWfwIRf
Ds7CKmpCMESxj+2WjbKhAjApqJk7sDeenDc0AQqjaTUqzTpoSko74ZaROdpkl2HcCHlx6OvUQOsK
IeAwg0Ygiz4J9b5WRXPM223KhPsoE4A9VxC0dsbvJ2XFqS8Z1r0qC/2sKxLIOHJkyG4SCVkXZOKn
9P73hdbOxsKECpOAZFGC46i0WG9Ax101a12mlSWWIBEZDOOZN5fuoa8ARjVoFaLg+ftdrBmWJTZE
bsZpYAoc8R5M28jOGz06gUjZnrW5OMO7j27aZ0g+mr8vu3Zni8BWVhtkwphOvlPYALyDCTDj9PcV
1hz7Ei/C9aoMfhYlRItu2yQHLuLNIXOSeNuHIW0A2/BCHy0kxoobyfSr3Mj7c1q9SUJrNHFnBDlm
eBAP1dK4jXwGKpgKraI1UMuK7xDn5/TJrGcYzPDLyQdkOAzdLosMWXsvK5Y2cnGsMOok1rwl5xGy
W8xqDqHu850LcSpDghxmoa5czdrFLIxfJQdjrypVfDcmGMKvEIYXUb9L+tU992P5VMRgDSj0wZW5
VEIJ+0hUxE6dsVbxtdv6m/6ibcIb5TbRjZ72IuG3IDihkIFe2e0/3uGfCy/jAT5SezYEXGeOB8Ch
oMvsMclvf994P5+oT4ss80IMJw3QawvvymHC1GsCxVNVT8bIjutk73mqrgXQiQu1h6zqzbGBF+9q
3QesD6q5qOg8CBDX/f2SfvYmny5pcdwkDPCIQQ1bJakpzUATlQml2ZaMXqo5CkkFRHkxxue1hic+
5exAvOjc1exGACJNRmcna9FVGzwE4mUIelAP03R1VK343rV3I3w9CiMKTCVToMfrKw/J8DrkGyZ9
/v05/OgbPj2GxWljE8zYli3ejFpUhOcexAIoGcAq+RXXsHYri4MUsgX4D0Sg2qXiLANV0UKIl0UD
8ve7mX3wtybEp7tZhAiJiPIJHwGMnXBAiUCdukQ2KQqd0Y3IoOJu5f2sLTd//slUoZHqQ6cS1kEG
43wMppqpLolS9aQKla3/73NPz5HYp7ubbcin5TQecr8QWI3u8oS2HMY35Yc0fvz9CX6nEV0ssvDh
febVAdvx4R3Pi7oknDSpt4ficX6YKYqPmSjQBl3ieYSzCswofg/SiUQKDIf2KHoyhoOQA7NQxpDX
uDZXttDS9cej0BWyjK3KybU++oE+omLpq2uEl//CWIHYDAQW4BNeUnzngsL2dYg4s8dIny6Yk5OZ
vssLOm7OkO3ATiloBg5r6oDzSfu+d/9cdnESR1SU4wZk23eddkmSEgn+Wk3rp+EBbKA/l1gcwsSX
UpaNsARrjQRawxthy15KCIGixG4F6JrpglG58cmn/IoH+JB/+e3uFieTkTUlBrks6j2qajBjdvWS
u0DlnFIFebIM7eJy7Dod8452FvcYDfTKNygAa7qU7UuJHXR+UqyO92gtoczqN+k5iDRbGD03EgK7
FaUTxnpuVC0hda8hhIb4Q19uh0xDiRaC8dgwirALxtBIW7SSuA7OJziyxWQKE/DjZXlBrv0C3ugz
P6EOL6+R7PyLU/Xnk19YCgEDduw41vOeYgnz0J2DBzTDahKdZAcej3Y7zuADvdkP+3Uhkp8Pzp+L
L+xGGrdsg8Fh4CdgpniUvwSU/efQacV08Cs7eGE6uKIrcmXggAt+qLaN0+7yXXIPXXqz2+cnaYVW
aP6yXzbUEgiZtU0JUkMsJnNuzLEk9zlouYHfgwUEMtiqfUkTvjz9fosrT/IbBLKeVKbl2vBOyzsS
Ti3lM8kCF+BKTLZ2UD9KY58sfRVm4chNyHJEy6t0SCpoOChUJkhFBlshPUXnCRyIynuLtrAENP6a
Mfp4fL893kXoMYBdvgW6GcCI7h7E9UaXlFTicwLmI7P3PdIPMIt1bI5j9p/kQX8aqY+2/6d77/Oi
GJoASUqMMRiNtxnl4feX+J2J/8PF/fM8fFQ8Pq3QilMX9uMEM1i9ptWz3AwEiU4gBBR9z3k+V/fn
Xg4PnFYRmh1bU4/NbBat3qATN5Ja2WVX3wma0/bnfNorYoXkJCcFA4cJgni9kqU3qRk32YDioNft
o3AwVFXGSJZnIKCb+1YJy9ry9C75EmiH4MmitcRlxZt8OLlP9whumIoJApj6eDoo1alXV+i8147f
wqAxEwRS+gxIoDSqLCEqrUJLR7B7NRdWfM/LEqnZJOqYYHd/f3lrJ3Bhy6JxLDUQc4SzpkAdOG24
1ab/YImZogekrpjDUpZM5dD9jroeWgF34PYHm5ddYha8qUvr9xv5MQH5vMzCI2YFIxVqW8Na/g87
xTk6iu5E0fKOKHrJlviCBjta5UZ5EO8xDsacf7+AHztQny9g8QrrltMiLWnCu9H1bsp9cRQ2nqOe
waIs6RyJ9Mjw9vHBN70V6/bTK/y87uIVhkqGuAuI0ruu5g0hkwkPbs8KlfPf729tmYU3qqKqH9oe
t8cpL4yA+TM5MoqhvvsPVgEfkSyilc1iKuNrTI7Bi6RmUWCDb4XibAZ2aTUheXn/+yrfTxsPAhMN
JMoccO4g1/66StdWcT9EjH8Xxr7ZdMxBLjWHGYA5CQoAPUSZlCOvK3G+0qb7mG376gZ4ftZRYFGZ
0FTgVL8uLLdT0HSIte8GdQd/uwnHzokFsIhDrfqmmXjwkSa3mR8Z6tiZSrtPIWjNooFZdyqoZxBm
9R1Vh5iwcaKDRm0jzBIy9TWrW8JPAp2pMxIFkLT0WZRuwc5HEjBHxcD+drWbcZrBj9O57S9cIlIx
P6Zgs/n9wX5Uk77coIIAEPwpaFeDPoxd3iDPMlmBZm93ycoBFKdZQaDVeJs23jUeODuras308gKA
WuW1rVC0qLMSNce83ERxnGMgITeRWtJORFEXfQ5tCNF/ULpTnAe41/G2VVO7EmsMnXNg3ItB8hcC
hJtzPJARPGEi8EdoxVZJQyP3X4M4AKVsBlmY/KbvGMS8sikDRNOXxSnMntS2gTwuA6RMDicTV8P7
78/i24H5eBSiKEgYmJ6329d3nSZMpoLXpbsMqN4yQYetXJvTGsHLbNa+P/B/rrIEPwqCxkQ8gF0X
Bgo3PJSNu+yV6RPAT55/v51vHvDr7SwhkHkpJV2VY6FJuzbQxlEL1fl9he8dysUSc0D8ycnygeI3
/PzEBJa/8kJjDSpHwNhlNpVqTDVntyyzE7U78Fka6ShgxDdem3L/7kYW17AwQGMg9VktMu0l2SoP
LHqJTnEARzCzxxQcAdOjGWMs3R3uog2/Kd68/VpBfvYSv73PRdrKcKMP/WQcoLYRT1OaOKAQMgcZ
ctFgeskEeeWZry23sIRymPloT2M5sYUJUWZRkxte8/RYbIwxHld8yNpqCx9dV+pUlBlW88WCyB60
PptN4O0hykAr/t/2i/ObVFDmFTgw9sHgft1Nah8Nalzw7aX20Mry3QEwJzle8/o/nXJQxUAqBktw
3065MmqxDNntBjY1YMkEaFuT52cPY92E46bcEuf5aoBBOxZYQFnmdH/oiQZcVOd5l9BvbwpVoivn
SJrdyGITcRBQASkKwi6ZZxemB5WPJIOkiXQZOovDGHrHVbe8+FSwAa1AOOMDmd1VEHcEEYbkRmnu
1llIhax1wcS50zpILIUA2wcuRiOQGAkQmC+sSeKQL4EwncFwYWEU3VHq0DfMQ71p7ou4ADU+RDID
yNABM1zkGBYtLbYI9FzcB8xAGQhSNNE21FiaTIzJZIci2XnBrhOEhxAjG2IJLFn0qojvYVRRcIVu
OvYkpHaXcyhMSbtE8jEAFJqtamUC9epOV7wJlCGpWfAxDcDHz3iPnmrxfQElebiOcVNV2ibS7iVo
UZWyRsf01PDXBomCdjdqVsRPpMyBbsHEQ4qReDW0fOW20niaR92I6jPGTYfuhPaJPsQymItsNdiz
bbYZqtAsFRQlc7tkTZRfxh6pjsLE9+VQ6X63SQCNK6NUL4QShVKLQx288Nyki7Ysa+Zsdj+Uqln2
VoeHWk7Ai0LNBPIayT3PhDuMm5DGL+245XUtYx2vRD1Fc0vuKvEWpzKU930SJ9c4lqjSoMIUFS48
I+Q6wJ1SXqDh63B+RTNOMduMgzTRdKnk7iZHLzcBtRFqbe12iI9JVFujdGiytTh83lrftx4gniL4
taBRNpuATza8Ldl67JRJukRO4wh2Y0tWYP+zBvN/X4b/8t/y4/98Y/33/8bPL3kxVqEfNIsf/74L
X6q8zt+b/55/7Z9/7esv/f1QvGWnpnp7a3bXYvk3v/wivv8f69Nrc/3ygwHhqWa8ad+q8fatbpPm
YxFc6fw3/38//Mvbx7ecx+Ltb3+85G3WzN/mh3n2xz8+cl7/9gcihU/Hff7+f3y4v6b4vXPbXZP2
2y+8Xevmb39wKuAn/dvHfyryX8Fhh7AH8SaIaWZnm+VVE/ztD0b6K/TpeFWTBRXsrjyUtv74Sw2e
9/kzjv0rRFFl8KNBlREwLeGP/73VLy/lz5f0F3SEj3mYNfXf/vggRv20G4BuB4AblQGNVUBXhAny
r7uBQUAq+lM3XhqfxvW2ZzqSg55iNLzKRDGYTQCLPfCxI6YUmGueNMfoJfDMVqIT8Bg9AXCLlcgM
B0tARuo2BWYSbvOXILUAXWZluxoOnmIBmiox26qncuWMjIuh3fqsyXp1k5vDBXF1vwvUbSo6YgSN
PhBngM+XsslO5a7c0W90lF8+vZF/PIYvt/31DOCuwTgMn6NKMq/h9r/e9e/ftRyum79MwYsUwcCp
SgJmQb8+QrGL20aOpeoiHKpOhzYVjLfniJTZ1Q/NRKZdYAiR8fuiy5LOt0UXjhqdEU8cRKj5hD2K
OCC/tEpI6eXWpFlsYguzqCPYfvdaZQFHrVJ/W6BR0120jiaiNeWoGhrsIUt0YLVixBTgAcOcxYSK
v6rpHtj9dEh8JmiSdwxkhUB9KIJppLB+v4llOPntJr6+hv9TT1ougpepuvAS2g6FqTT7mAzkQ0Ad
Mo60XXvv/CJG/rbiIhXnB07LGZatLj2JztpLuu9qKA67KXP0etruM4r6tEhjXAr4sXSfpC+e+DaV
IDjSVUyYr5UkwID2fSd+2TyLQMBPlalmJGwePwE7OXQjSJi6w6QhEEIdtBn16JGpWTQLFDBGnZv6
JioPkefEjTmMvBFyLUkhSaGVmMQIZTLAhydDQFjAGiYvJOH4iM0It2NMzCPgn7rqO96sqpkXADhw
4LhBSocCXRuqdCwBkMZc3ZQ4jXCdCoisUkRDKqQzoy1X6UFIUIHV7lIaBnr4LAiAdVK1IlPnaEdv
wgSKxfSIL3Spd0AwDg1TBnMV7IMWHSsEHklsRMM5BHYKZ90o3qB+wkglGH43ENDBBQJjlUdmnumI
YDxFB2VOHcBBm/jCNj6Ac3DqDeYRn8coEKk6ULAMyZ74ZyU+igVFJVIu3RSkTLvgqRgtDz46PvL3
LSaRT7EKnjkT3ztdCgt96wJsiGR4ay7J04gB8ScZ/Dan9FTCug16WDhcb2AdUM7iW6tBL55kz2qT
Q5fu5dpiZL0bbA80tpw97Lm38dQ2Tn9gMz0RzBbksyCYy05Sje6hTyvpZuSPHCbR/X3rWREQHJyM
eM3NHfkwc0h1F4nE5w5n0x1rmr6yJlJevdITt3eKfYOJz4oktxWpLonRyDpT6fm5Phak35Rmbw7G
9MTdIfqrHcbNaUGKHQeWfzK5gwEC/ltA9SZjIsFesmCjbYyuVJRRKMcclcqMmm2bQCcRwsEb5nba
YIwSs43taXhTkj32ViLRHnw0Hi24TfossBvFSXb1s1Doa/pVy+r/8lQuIRlqWUYcq8KYTQNY8zDi
EaDEL+pcaSSn/G1WmdITUdUV3EV7iqmXPOTcZcUW/XgQ4Q0ETpJAirWsa8XQOA4SdaouoGZMqeTU
huw2h8hUlS3YkAGFGmlk+w/1dthHT/0ade8SA/nxCFDqAsMQDx1QfgnBGjg15zWxng2TXOmQh6hB
4k87mz0hjERSoFHBlnBKbGUHKl8I292BOCoyuB4ZDYGWKUZQwG+yPsr90Rv4GiAICgeZHBmschAq
XGYqfYh6Ny9V1WUMCND3MhDkpEeHkfYF0GEYvIgzUscEM9SQW7v//aV8gICWiwuSCnJT8Cxw6vKp
SCwXj6k2VhdFtkVEFmYDXk9M9bT8GbJYud0T6WEeZ0+tSIHFefBYE0RmaW37KiRpKcaS8opyRJiQ
vRgQdAbN7hqciFuCzD5enQDZUEnWNHAFL7nnfS7nq9TLq0tt9CpkWEyUBGtS8c+ZZha9iea6XRfX
0MvNKTkHNUcjaNGox0Dd1eKmCvZy8SxmSI4sTo5JLI8GgwrGCCMrdSAAi0Cy8N52mpFVIPSPnoXx
VutfOnEntXfpUNi1FOtQt1Mkc8ZMBUC06VCCxfAVQ7UI6AWaXPidbJX7BtN3xUsQPXl8B/gRujhH
MXxkxGMsHDxwNYPKe7Bq5TxER258KJNdoRiQkIW9RD9IULdR/TTG50nbTpOlIHKAFIMaE4z9KdgG
MOQtFbMMQovQLHKgZ1WBSFSA4HX4MKsxY6KOt6AMB7UyQe11EGXIWqpnhOWM5CmQaQZOWVaXeDMX
LlVs8QVtYmsI8NL1AUY4RseFioouY/IpgbQf+8LQtdjgI9Rdbjak5BLibhH/Li0AqwLEruUhXPE1
Dna9gnjY5CeDvzLpmfedorJ8d2TsTjV7iXSbqqBAUkGijDAYL023Yv8cxFdhOomxM0kGBoJZ8bFj
j8FrfYM2/A5BV+NqF+lGeapRCWxBmTjwbl+Bx/w+qd/wkDFzNuw9HPK3wndmNASLWuxz9wZslpab
OGQx6OkqQxa2EIYC4HgAU6aeNhv1lm90ptB7QPJrwokUDrAhHB6kLsiEoWuI8CVg5GPHiyghg20e
6u8gGv8a8VYjzITHeeVFOo2kvE4dBs5MjdWTGgm7XlzFmS6HJE/1odjlKzbhA+X+7TUBqyIArgKe
y6VsFNdAzJwTtBKWMr6Okskq2D2HGgEKgm+VigTcJxkq1MwmwkPIdKUmmWiLeGW+3hFOO3GkA5YZ
09PCToLr64wY0bEbU5+uEbx9wP5/u9ZFuOklUtr7Iq4VxjMMyRQYHqZseH04cTbeP6NgCxgthpVj
iuitHy0FdBgkbEmF2VfNQgSBCWclQu3NrBDZSXrZzHFQ/DI+r415f+D4f7vWRSQqqj00aBO8VP7J
2yW8joC4KM6ZUxxrC9xYKHw0tH5SK73D5fGYsQaaw4ut7iTcB5Q9jv2mAx+TlNC8cTGJOG1qHy/E
XGUSnp/Zv75O+Myvmy9ioiobPTzThmJCGAFzVuj1oCPNCX3CGJWhgDFcTya9m4zxFJvtPRiAfvdL
4g+2Ylb4BLG9IEF2RGIXOV8GuYq6Sz3/Uj0MyIVTtHcy7q0HvT+awp66lypJl7lHDgoIwruCVw2x
0VYpiFA5jPI8q8GW4A3YqTiimvDuw/6jIKmPzP0EccnEO3CJ2TVumkGRpXhVOxWBNrgqy3OFqV7+
Jm2eFQCCw9pkvF3nW6NwBqY+Si6tbIoyJqStbDgyEqL14R1Fwklyxpgq46umPHWSE0yvOfxCOTzW
4zlEjKh0+1DqCBsAX4zkIB92tQXh8Bzax7m8xxGK5ROP6Ut5j0JeVVssKNMRnyvSVZxiuxjfBwYz
ZUYgOyqSToxmJoYX02gwufaUgLoF89VDB5cmuqGEZtE7QHOYdAW9BbdtZi5oMx13mLmuJDsOXfzZ
wNS1wobJnW7atpgoYhNFZ0eLUW+iNDILcPVmUqOPb4nqlrlI/eit9WsdYz5GwEU6ZsrCyIMkX6Kn
nGDn4VsBDmPA9MEObosRVRsqI2a6FSzGxVATkokw5YDEojJ7q84JER5c0NHqDcNLIqujUCqMlpSC
wlvdNsxdLFsDhHx5FB/xGc2ecCBZ5CI3QWmqE21BEHvD21VMMbCqvFVPMUtHXG3pmR1QXaGJ3/RZ
OoD9dAClQeC2ge4Df9boSm94Hu0GwshHP8L8kAX9M6RRRakXPomKbfMWn5KWgiFZclrIq0+0eBPl
hESIFRQJWasjtTTraJQY0rCrAmfC6wpdJExwo3mF/MvoT3wEkIdTH8YGxOr3+YHfsngXN7zevoaP
xROvM+9KSCr1nrsispsFc1W7bkibg49n42MQRzOK0OaVXaXcc9p2aJ+SFFq/51K2pIklYI+uedKh
kmCn2BW8od4Pl/p1hnpZeK3I6bQeXWkbyVZ+0LArB3BhB4bidMEJ+H9WH8e3ZrAH7EUBdDsqRN1N
CYV5sMPLVj9ttfKqYE7QP6U8WBmIkrwyMU0bZG4OMkqeI3id+MVhz3pWpRFpoBgnrLpb+EsfmcsI
Ln5Y2OpZdMYjVDFo5LIeIpV0Bhh1luRi0Jqi5Oz6xYGt7RYxDBlPIgJw6KZJ7znj6fhhGK7ttt6C
1b+5y+7zrSpsS8lAt5K7azXHfy15UASrOmfEZteTxEopOCNdbjKSW0RoebLtpbe6dsbGKF/5ECmn
3m+jfaFs6upGxmNBcZunsbDlVAg66YqLISPOUAXCWMxkY9UAheLTaKIAbWj4H7wumuAl6FhnNEEe
AKVhzcJ3lK0FvCxukTES4VypJO+QPG+l1BhLFLTrhxiDp3TydwNK5m5lh7ye2cwO9BoPTYVkK976
VkpYIzWgI0Z9C0zPL6OgZ+88GPErXT0X79xN/4DIWz2UD+m2Cgggi65yg0noVh8fJLfcpomZvQuS
Lj2hYp8/JO/jA4YvWlLOUbkx2kik1njCpO81ng/1ZQWkGTDN6rKtJIi5Ggap5l+yBxjjSTTEFGQH
20GVj0xx5sqdVO4Gnnpuj80BPglTxJm3Ol2koLAoyXTldulRGZ/Y4DYG2KDNH3lvlxVHzuqp4iro
p4BMWD5EE1EM5oK7FtCV0UWgICzmFuQZhmAkLthxwU0BDhhhpZ/1UU786v9weyoE0zRIkyDQWXTN
htRvmqIo/MtgzuzE5/JuoAFB6A0MEpShhk2IA0FekPKXRHJ5WlmBRFFjGe8jN6Rr6Y/63R1/vZz5
bXxqJ1RFWDeFmvuXaNsDWDMaGYho7nEh0BsEoX8wvqVcRPxkI9UEHC6ARuAz6bnZVAY2o0AgM+RU
78NNdgL4546NjOTQWoGpGaEzE8zJRNh0G+ROIuXckmIrm8H5Yzr2RoMWQwEc7/gAdViC+AjpiPoc
Wb2bXZLIYu9R0YZa8mXOYFgkMQSGU2Fs2NIesgvqNjBQoDHxorj8msUvvncOgExoDyNDqr1o++Ya
dxU07b7FLuAJUFAnBkJFRHl/ETjHSsa2gRYGF9bqQqQ7OnfOgu0Y2tIz3l4fhTD2LkCHfKl3MelE
W8jtFA4BtBiqMaS7hH3RJIv14RKlfVcWVgrTz/Y7P3QzuJX06JdmGuObO3dM7TZxGERuDMqK9a4e
rhHmSyLxbghvOWgSClu52FfMwU/dmd1Bg3wG8oUCudsZVLck4GpghmN04Ui5C63e1NyWuy8gzlWb
TX/L5ScfErfjO6s+1bUla2YwOs1tkVjdPn2tYTe2M7mpT1FpTG66m/Rc9DTatyKBeof8EOw7g+10
NAln6Sk9Qj0w2LHxpWV2avEIqx0+zkZXRWgPSYraQzHQ6s/dld22R9HGbu5u4WPqc3fXXGWgbgyU
CcUNY1VX6JKcIru55sfpDVVAZSDqPTg70c+tj/ANnuTAL0lo16OkWBc0mqzqDQ9RRqT6pmqmQBpk
TB4B2YAHZLLcmd49u02MjHi3FSLvVscnRWCj3pLYkRHdhGa/QdnN4G223uQH1DwzxG16ipFtOI+e
BJOVXGYmNDyFGlV5HcdyLvVlJg8YEGv7qOVom2KT6Dk8k6TjDvYVeHRFDICrRHlotoyJBjFzHqHx
eMsEOtjaFfxZkWiHnV3bbG5wx97ObsZM5y6SWxjZ8xwEZ0ZB2hDswHoLetYInJsrTZQfqjNfd/MC
DZIntdKxIEm9dC8Viguk3isP4W22HegELe3yIjJ61r8qt7hgy0P9PDajC0hIeEVP9so7ZmJ6kPlb
41oijw7aT8cM+CYQBwmzPtTimOWKmDMlG+DCNN3fD5J2FrjK4NP3Dk8VqVg7MMiM7aa4UdNQ9248
F2GsOZRut2n0zmjwZ3ZXO7FTbGBkSiiCo9wLKqnEKpGFBTAYEExJHU4hI8CtpHTmypsC7imUBhoE
OireLfjJjXAyE26nNm6Tv0kjKu074bZ5x6yIdyrPgluDODl1CqPecsZ0M5osZQ+xI7lzsR2HDClj
RevGTRgjD+Z2RO7wL4pMy21gT1bqCITbVdc80tuX6T1D56ai2s14AIlrSNQXBA7yy0wWY9QgGwZL
35t/4lYg6dLsa5a+aAaS/e+DXuwAQAZ4reT9AKUvz5I8vTv1ucWhp1xrZCyB+xe2vQWLbZaUfxEw
dHGbOnVIU4pQEDkilawIHR9AE8SWIjCnHUGlZ1fZnMUgSoPMwlVzGxKbPWrulijtWN4I3PRQnvrN
WhFamlO23+5l4VdbBpw1sYp7QWnckQ3w4GBaqxENPrpHe0jh34de2ovNbakgV9fbq4Y0+FjNXgst
qx5/ivPW2QvvEQRTxwPLb+XyRlTshn+smtuoOPZQuoUQUQ7Yohu3ljj/A94r2j+mW+WpsPOXAUTz
2W060yY+BxH9PWn9oRgxk9QAbAIK17mDvEjw5aBT6qxW/Yu3S6/Qzqs8na30gaqu+NY5IHeDSxqN
6jHC0D2VAZ+ApkdF/TOiUISu9av8LDOAeCOsLbeMxdtrg/c/25M/L/AbUq5Q1KQScIEVttMNbIkN
Dg7eGK/MfYoH9zQHadDANKcrb6qn8C2697cBFM0M6S58GFAKU4GKckpt5cHJcxvy+85AM15Gl15B
UInPP4U4EzsFyiQj2e8BxSFoT/S3Bfb6Ob8GHRStIOtE2NpU+R3YKANbFnRUmnDg61P5NJwxSYlG
0VnYpEjMOlJG4CAN9ewIhkL0FxB/FnBmjT5zS4qwOiEkpwg662BDg/LEboqdTKUSOMd0kM/xgYHS
hmj6nZVwh25wilgHVQ8qxb5ZAIaS7Zj4iERWylCHW3kKP3QooGs4bx2UuNEiWZY8gkqrWq5AWA2O
Q4z4zyGxDgkrAkRjuBtfUdJUntJzt+92OJzHcTNBpfRRMmaFFn6La1yPPfnZji9eDGATsoIaJIcu
xYd5+vxi0jrLpUb2YX6wdxMnOQ8pAe2egwiHJiaKgTr33pFGJZpKmPcGVLdrzkb5If79cg2L+Df0
VW+KFVyDvAvO3bZ8xymvwUZK0JUX8w2qMyycOpjj7iYKbn4XhR2ncvi5n6qPTnlGYsqbyL7hCklt
Q62SikaIkKQxMWorBFa3xR7RniHhBAI9Pb5RDMXyMQBT3Yqtm2wUa+a3VJG2pxjgteXWUh+QEIJk
rBuferDNg4vlFrHuXVASNBAKyASDMB0ycbREru2hQErWLCn/g1dQOQBLANxWEex+vLZPr0WePHWU
BgWG5gKWB5gQzBGinca5MsgFug1sIzLsyUYfp3ovt4qLbHEiPqk+Aq/fjZ78Q8T95VoWHqrRYjYN
W7yeZKu66F1Or8gEi52cWsC4BZpetxfR20Ixm69vS/RQeurvFZ96NyjXot1VDrQDzWZuydQ7JBhA
2rEi/HVa7viTxM6ZsmIC6zq4MOs5RmJ7pMcI+HqavM+af27odAn1HUQZMPoMZ3EERSnH03O6rh2k
/eDBvtzr0oOVUgFdQzz32oj3YFa7y6hvoPGMprEduYojnFAl11pdOeB/ebHecjcqOgg+GB9aKP9Y
ioK9kZyE4VQFRiIC9ZFv8r2E8daOYDOh7LTJyeznUNq4k1H0BZfeQ+zELWF2mYqaEQJ1VxWNLjWA
mENODAQw3i1M2vT/uDuvLrexq03/IniQwy0ScyYr3WBVUCGTRCLCr58Hsj2WWBqVv7mcXl7tbpVa
BIGDc/beb4KU7KQfmCzkS2lifoSzbmF4rMV3qX8pe1ua3wzHDmepTKLUfChJt8F7bj4Y43hC9AHz
HSILp9VCUtxsyZh8Y2063AG+4/b+eemOhCiLBQw18+6MlJIrru6NGJ7y3mkBPN9JuSDCe6meqn3s
RS5yNJzkbfVd+bxpPuG1wrx0rpprudJ34tX/y7WAfWrgr1+BjqxXpaxQG44dx5yoD3nmFXCsSKnQ
1t11XiTbYTGyZVixjqY75m2rMvGsU++qO8Zz/thP/v4q/QHnVE2YqrIi6rBWLfNu5t03t1BRIkM4
anJlE6xxc3tP121G1K0nXT08wBgLOb3qKeU4ZCL+kMQEJGZO4qmSU6mrWv7GrOI+GwQgikviBOAv
jfP5/gBIDNwslU4Tjk3kpIOXx6sqm1YYi7Vkk2iiGwAoWh7tc1Z4rbptukndfgSKi0W+6g/Fosw+
ynB20V6TbDsM86Rn1ZLW6Hxn7fXne4eaRIN1ybZ4D1p1Z1m/hdI5PNVPl4d0PSy1aXG6bZIrgSD5
pJ5ru5RLonE/3U6mn81xDZ1epn9/gD/rlPvjkgpGMXVo0JyXd/uDUugKWZ06uVUwcGkWMtBbB6uz
IvQNSi12ZAzWHDIoB7v19DFk3O4kt/28Hpt1MRkGl9Q1Oor6M4+8SPP1YX1LpwaWKGe3kGiKmOw4
wnH4Dm1Rvu5rxPpI6HG4bG7fPcBuCOE1boMsPEWz67ItHEnfV/tSGk9Fl9nQR7i6PMXh1Ip8SNse
9OBZuhUzP5iam3h8QZbNhrBb3bnyw8BBfwU3uKjt/DsT6p823b/fYF4Mgs7GtHuZAOi7vlPU5E6r
TW7w9ekMgwP/lNl5C9oR5vZtK56i52R72+ido7xVhV21u9tC2YeCjeq1sZNX9LswLBvGiRwdwkQr
QQtsqts8nMiC37zrIfav0yBjeJo6PApl381Vn0EVTrUJLmw2FhCXTyF0z5VnUqbDZH9rekehMZ+X
Ls6a7/Ejv86+flXtBnuIlfCNG+YfZpM/+ezQaERyMaSfsNkvJ39TnmXxNvA+np/USe/hswvwcaqG
p+vjrXJ0wxOfWTTzCGnoRztjYIG2qHnj9VWmXcLZ3ESbv6/5P5SIXJFKrjyaLtmETvt77d7mFnrH
TGZZtouBjjlyh9xhy3LMWY0F7Oz6oB+ydYtyY32ZCb0t26LNrMb5+2X883N+XxqsXsRsEnxbBrfm
3cFiCY1RXuROPubJvIFEZG3kM29TF0GrdaP+MVbm1IRX2dZyvwp3WRCAkbl9SrysSIkmX9xenGkX
zOFtrCfAvCVjJlUeHJDKZqY/rU4xGO3kFjnyQXXJ3zJtCAtnyjzLs6S1yi4IPV9ZVOBqeC2USo0Z
LMeX8x5aG1gqiWvR14Wx3WWwfkNlxtEy7yicNf4c4uzseqEQPsIzfA8Vl2poepHtvHXa2/Qc+2dh
MQgLYnkkA8NWJpIHRZpQIejFcwqwSKTtSgunguYEF/fWriDVMT/DajMt/ZKLjhcGDKbAj7qRBhjo
E+nqn0cb4XkUTTUIfrhd11MGh2W4SwH5Bqekdi6vtKwM/4rzs3h7HKLNjb6rs3PYQo8SwjUoM+ed
ZPnxyDJ0wgqTBeiKKmA8M9EAlNS+vHCcns15+iInC5yb+9bJf0AGdOqF9maGTkPrBQoveGDhmcAD
8sVdMW2myQtTveYxcPp96fdO9BHIK7MzHH1wAliGNTl1Du7Wk9CLnTEbS8G6hAH8j/almzI3tEcG
l399K7UJgoB8N8w6Vl4G3TIFnEUuSO+rOuXGkhxsBG+28BaCMNo1en/coLx4WthjZWd5JeQ8hn79
cuQ4gJlCCFEcBl6u5V9e6FSddDnM06MFHq8DZDCeQLzfT5JmmyQbmQzjUFOctgDGEEKvj6ZKOalw
gzBWhLfJWO1BHZ3zHVoHAz7cx3AEZw+SVe8MNcCw69wrL4u298N4D7QEagptOFlg4DrDz7jB8cZu
ULwRz5mvS6aZwGvJ7Cyuhk/QMDn2AmFiXKZat5Ruvpm/YY/Mh+s/ycv9bRMmTmouUJIow7pQnjPN
YxxDBGD4iescE9V3lTAcwlliW3TRj/Sxzy9fd4a5CTWfV4dwkeb1/GEtAB3yExCEyhw8CD5IyzE7
/ypNmssmLXfkNWZYh5uMUM2Pa4NjqkzaEkzSmjnlPCpUhDgafu8J/qkE6uhNuDDEpxuA9GVMveg2
dfRpJLmnVtz89nlI9JnVTgMrduphbtaHHAD1dO6mYMdiBnLYTiWGAY0rwunBjZzWDt4vqTkdlpE4
JnuZMxJ5QDaILyi9Xp416apGjxSTNT2FrslPC3VWf8cn/wOlZ9yf+EvHxZja7n7GEfeDaobsT8O7
8cQkcyEtzOebPUwiJlrYTc5T39p238wP/zCo/f1Tx+b6l/Mi7M9DjsOPfBQn0TadDtPzIp7JPvoZ
kIPv5kvfftrdHiyYFz0Nb618bOYgfwBNY8Gg2rwcPiDZN34Bf6i2fvtuPzvTX76beusFaWhu8hGS
ogWj1bMO7S5dq04xr2t7OIrwgXhrFmxp4/tVWHYibJkjzuGZ+cIx9QU3fLu5rSfv4o9AcoOnGiJw
ymG//+ZwGr/3l7MJKFEykadQSN+dkX0lB2pYVvIxeLnKRPA4ygy8PfQzJ1/oExrJywSdpfwjU2xR
maciTGgne0eSS0U4ZaLxlnxCj2VPQ4dgzQJxHdW+cFnEoNCte/nI5sEietG/qf3//DR/ueo7BURO
9KGsSaV8TJn8dMvRHTOfMEIdHupJ803p/If6nYdpItbhbzK8s7vKTlK7SFTJdzxqh/ER3rbNj/gl
2pzfyIKc1WsIL/bowyoyaB/dhFBL3J7//pRguN0/Jkk0DPAMVVIVqLjS3Ssq13WJX16ChfxL8Rn0
jviZU952C8ybGww467lhkOWbuQNq5kB4FNtTGjsBaIOiwaJUihnZR1Y1zBJ9H3C3CIBC3n2pfF1+
pszQzxOjtezzTDNnGadVJMOpUh7yB+2AxHV+fia1Vp2LmV2IL4J1asMnqQRGt6vK78Rt+5CEC9l0
bpqHx1A9+AxEk49oe+EseoeXc85HWrNuuA12yjcAu/cQkGuGC5LX76B5zwIDYcpnDG/0I+QccgWg
j4duOY6A6UwW8aT3B7IG3LLD3szRnwp1pLzG5hQyQcPsrwc8aPbSsIm32Pkryq6zcgevebmZiJdn
5VOWtro1UdOl2TjDp4nOcYtnvvmU4OM/6Av+oLO0kvBRvdjLvgBsmwzSpG8mmbFgliZAxEDs1LWv
RdPyqk4iuGUKbEwwyrOXYLrEufsRPgtzC9yoJr2ZQUb5XluNZ93iqThG+GFLIjzGUI6WYb9IYjrN
cfBFuoV3nTCw/S5L9+uSvVsud3trb+mhjqenetTsmyuSHXKOJvglQH6Qz5Og8iunOQVXZKaIlnch
VQZjLp1BJFzDcTqFsdQ3NiPw1f+4ginHkb6a8LrvNppc74Uy60v1CIDZpPNY3mnBxrAmF5gT+M8A
z1erWNpcRCfQfUUP7XrTVS5TqY7wJSRVxb5pRDdOPqPmMb296GiWKg0b3tczrLPmfFA5HYXySJQL
1ciL1i3660dJ9kUDhy0ZYMsfFbZfDNDxZPy4CW8K9HlA81zHM53ALExs8bV5iM4+VltXY5+fD53+
oV2fa2KLLmk2TQHhVMOFok0lXgAlBtXcZAFh0DlkLyxzLTjhMpU3S1Ga1Wi0i7UobnpK70kGJnaZ
KM2TRKmnNHPRY8Lb6LCrQBKzWVgsrOK5reyUIZMKh6SdAQDomsdMIMqmIVFepo35DsEQBtNdjHnA
b4C15XJlELxlOflyPDpaiFqEB481FNABL871h5TwHaOGnfuh0X6EQc5ayFy9W/BdovxQwnGmB+F/
CyV2Wj6wcQJuXNvDq1wEstvivPBciQCbUzF8u4Z+otkw29pgAm8s4ndR2w4IiNxSJDwCOjRvqdci
W6hc9R1Cs9fPkt1w0iGiEB0dRehbz/SeRHHLLquudaNFdRC20eoyjXbaQ81Q0MKO0mGITfvbHJnc
R3TELEwYVYpzhq+FbrATp3WxhcheDohwPUQ5pkxl6kjFtohhS0OJ9Lrar9cD5AKaC/FymYOIatik
wUuBvSQH8zhdCp8cW5cl6dKtr85K0f4hQZF4jJfGBOc7euv8AHXErJxqAwK70Dbn92FDAy0ICIOc
obNhrrks5vQtfgxrWyU8gLr4glOyV22aGel6P7ghwJVuaWuW1/3QF9kuydzrnna/hry1QUBRDs7l
I3iEnJC89HYPTSZ1FERQj3nyHOqTvHq8mp589RTA/+zmXRMv/g7FkL+MycfNQlcRMZC1y5zirjSy
2ryF+R6rR4kESxscZdmujakGfWY7Wm6LbvlCiMDnuKHa8vS/kJl8LUB/v4J7DZA26G1UZVxBMkv3
g68Oq+4ykozThaEupWp0nabId5qHHl/w3iE9Rt3Fa6yXPMgrqN1PheLBgVgkE2mmrnJOGVdy4dHE
0yHerwSC52dd4UZ0DBLxQbNyWHfmWymsbhDkwoUIEn/xAmlqGtuk/zG04PdSb+NsDYEM3Fo5tVG8
gHtjIsiqLT//ISNue2kr4OGl+nR7LfzI3MbvPMQW9A4laz3q19rWF49Q8TKKqWnui1P4+S0C19g7
wyixXGNJcAIe2e082F9hP8peIbgjf/L61sVzWJsFOT3gtNbtLb42bkXfjzFs3o0xEE+6gDzflXIs
L0qWi/cd0177Y8GhjyY4kiGb5F//Xp3fLFKSRgegY+UZ7/pniKZwduZi6PK214/hOIKhy+EdO0zs
kmc1na3gMOYJ4bE+xz9SR1vdPoGroIePY/P4GH4QEJM+8dpAAD2vTb+5jXsH5P233g38cZR9ceEV
bZKfzKz8la5Ad8vTd7T8r1Dmz7X2ny92dzSWitiQKBKMXwzVzbIm4ICa7jA8pqdqFeHkMQEAf4a1
nT8FB21OrFejUx1NY1JVnczpd+r+23bhC5Z5d013b2B2Q21RJqZCu9B6A4QnE5mVQ6nEqPOZMVqm
ThHOqJx4z9GnedDfeRelz+vDeY+KOrJZAVCyg73I5vTRyT7hON/MsL4O98YrNEx4laIFHnHPqjlr
hhYkqQHXPLPbV1nwuuNtk7nw+hR9np2nZT9yVMficxMtLocg2ahv1owcCB9Arc8hutvp49+L4q96
3rtruoP39IZo3yrVlSN7I52Sw6Ms1owuStXpZv1JehQc8aBu2N2xrOC0mCsPtx37eS85nGTf3KGv
OsbxakzofQA2mFr/bAl/afla8lQys1SV48ianijupdsxa8pgJ2/iORWlA+4pOsoJTnN5CiCZfdPJ
3btuasrdBdwt7CoM1fJKJ8PClnwZhG/dvIYLQNdp6TXLFMbjtpmd5yOS1j5+h/t++/XvlnBrhJWW
CXx9xmiFkwUMJlGDTPQPoYOm2XmcIpQinB8NLdJ3N/8rXMZ3p32VLN3Evgsj2993q0izGLEKjcLs
eXytr+zR+kx6S1fncpL+iHcCRKjBK+pZwo4Tb5JJt61xovsOrdD+dJT+eh13fWlyG3C1T7kOfVW8
gp+IDo2QM9Jb5dn5We4Y0zkXp2hnVUp4qRsHpV30c7xKIm1Sxe9E/FmRZJ97W+39GELUc7nS18a2
eIbZD9+jkT3KgTDZGC3fpMNtbBH7ONb0RGSBeKBpQhd680Lx7fL295ftqxR0vMOqqGk6QyIGRXd3
WK8kwbgZCst7pqMx99CbT5O32zRgX4JJDp2IFNir+z9X/Nx97t0dJfFXNEJdVI4aTmL2sFS9xI8O
xhroJD619IXmtFthBjPpEtc4fvOl//g4f/nSd4fgxdTP2Xngw3EmnVeTdMLE2G5mTEqn33zSn47b
X2/v3ctbJCQBtEB3R+z+ew96mbSsHO2xexQw8z2lS9HXnGv3U5eOWTKF5zefP76ev42B7m7z3eur
qHUZpTCAjtlyLACNRdgRAGDDgGSwPCwinzE+7zDqkgQUifnlVvf+fgnquF3/5RLui8AwqTOjZ/Ed
6avwnwKgiVbRR7tnuFrhRXBVp1cm+Yqv9pNmfT1eyYaxwHTgZ8DWWDFaENBalKtkqsiTbn3eMTId
bFoKBcCpcBVEJcLzjQYeld1HDLz/Df71VXrw+y38ScH75QDQddMQ9JumHMUXQ7KZxcjBI2hcFswv
2C5dnQL2Rwv3dyLqTKe7w/CmQv8BsRtd1MkDsNvtNXCCD6z52kh2cFYhIEHZx8L++pYkzjgbvfgX
xEYXpAWwCZfBz7l7+drgCiDCjgMNIVfgPdoR3hdjdF1PrsY3D+lnl/63h3R35po3Pa6NlHVaPuWv
OtPTlbUZXNkTUeZrj0nY+Zce2RS0j/DyJjwa02QD+rTOvcQNXHGmY4zSb9JhfaF+BO5s3q/WWnLo
C9Upw09pBX01AczENiU6DRJuhK7EOzdXQWQIYHfp8WvDs4wJTBaYRWyfg0tbj7z5xuZwuDwGazKx
fxgzcRLXNjGK8dkWc6QRzqixinFaAJEiWhnwaD4GjTvXOT8wL3O130e3GbP3vy9qSRxx9b/dsPHn
v6yKMFEtSx23kKJ3aF2YBkMrysR1zQJW0ADcwKwc84c0ZUjmYs6x1l5DTC5dEh/PMjDJ+BaK3ezc
+sFWfOZaQRVcOmIhOGQ8ACdF531Qrq76I5dnXYRIyO9fmhP/eQBJ5FFc8Qnh/iYhI0UvYoVecZ6g
pjee9AfLT/z6MXorH2WMua/0usdEBEiGjxjxRMNpCK0SKOtih9WMqUpOENAEcWpUbBtxfbkhNESU
vm+NvZz7OBKAnoDglSodC7bfCUOV1QB60k2GcG7cvDKcSsEPsn9Ushcu3yzMP9YfpooUH4gV6s69
MkYV5PaikpJ4rH1jo87Dabw4+8Ukcs8LYhiQNM2zaTTPJmS2Tv7+jP/YP+MvN/oy6ZKp3JMjL7kZ
JLLccuj3U8zsVHl+uS5U0zXwjkA/6dRzdqlS82WITXLmI2gwya9KXgi+1M/fbOQ/d5kv6+2Xi7k7
L0kk6lopGRRwJjuHFSPCvBlfEoimiV9BVtLngzqThal4PYHJD6FtvCBDwDvxuUYCcmLPZOAEBDCk
XnN1G8YgYOPCFGW5pH1XM//x1EFLq8mKQmFxr9bqwyYkDrwcT51g1+du2KGmtSMH5w2Gk5EPK2ed
b7UT+h7lVGy+1/3/nJt/vV3/uYJxavnL69laVhgFOleAKZtshxwYy/MHhasD5DfGje0KMtlf1SXZ
hd88KeNr04dAAfNf+C2GDH/1rriolSJNsyxPj/XtIE5agQNvwEWixrXhwsizPQj1JEPyGxxSlM3G
FMqO8oSKnORMnTA042BdntQfzSgCuu7RvYbds9rOLtCjL36GhRYmtES3JG+Xp0GcAFAPdLWNTM71
m9zsSubmevSgtnPlcvNi8yHEC+J2kPpZHu4VE657gQDzVDUTcljy2ivlSUi2ajGFeHwBnGr9Aqe7
jrFAfFtXMRpEUqulKzNtRSG3m4Z5LjUz7TvSFzmYX/ZTlH0SIbGqBhDy5a5VopKdyTYujhrcuHwx
FDM9nln1JFE/8MHKGBlOUFKlhcOyZ14BSnIW5mAS7adhzsZG/zLYGnjcQnxoV8k2XSTPwUOxp9dm
AAw9RAN2YMB73t625+cYIhnnCmTdVzROR/2zzXgRyFW2TcSFbvLe/4jngZs9PuoHaX97S+E2LMYp
LvoFFEbhDFWVekotSNlEEZCb6OjP2poBzqP41C4x2phF0xpu48UzF5HHMN62Vvgezii0PFjd9hUD
Hws7Bzx/psW09tWJNWOLZ7B69tJN+6iM8IdhYnmAWYZ3fchpu+boxmVKRIab0kMv25etkM97mCOj
g34/y+bi4+2l2VY0y9sgdWK3WZTkxmc7c9oDPFouXI7neKP6GvSTucjJOk9X49Fk2iHyqsK/PF1m
3STbxQf+LLcmXnwGnu9iIDaOxQwbJgiWrJwhLqw2ZrxkQPcb8HAI2dkrsD+tmPFZZRgVJW/tSk9g
x9ola/UR2jZCEAuOBByPvTU5Lxr/J4dcnZSSw8jJhbi77/2rx2TOmI50CubCCTyWy5OxE17h+P0w
mLiPmtVhb3KAPphbSDJ7VJpTYd2cLmvJrVbjjwEPxKfhUYADHfLJNyxIGQ5uWtQywmr0Eeg8SDe+
tifCmzPRUGZaMamFRVkvDOw2BAdlY7aIh4nkq85QzqPE1jNbK5lLXoC6cFxRf3BwX5mJFV5UTuJ5
tWuAOB7p+wrCqClsnOzA6tmJ1yUvkuDIH8pOiYCnIMDGRwDh/ikOiJmZQTygdL3tSjSJz3m6h/jC
EwZuLSIvjrx6wIMWLjV/Y6hPzGYQeTSGYnYsNpHllgy8sadfCiNN05eXyVwaFeWz1jqK55kovmHz
JBPEjv8KbWS6C/YWI0m81wii53zCiVo37EqBdOBeIHZstWdDPqTI+hJCEpB4BR+p8PT389T8WjLx
iuOuQOaOpovIi37fk1W1Eq+3oSmOLWVx56br27JEr+hoH/rJmF3dirG5Xy2ylXYE6TgUXoIz9zRZ
ceYlTOMHMEud8a3ixNOMJYNSq1xcqAheosmu3a0owpOj6kROt7hOy0WDP6kbI5j1SzgmfrIxZ/KM
lWytxA84eXi/TK/oARnHQsDYASmY+GYxnX5+xQIBkGLUgvvUkoM3Mhf+i+n4d7fj7ogq44jAcoPb
QW2Bh61bEdAnP4+IszUv9+jqvqlnjLFE+P1M/P3+37X6qtyL+S3u2GIppLoljgq0fJktSpPOAku2
a3mhGB6EQ1obaPNjqPBD8UBjxmuWnm4LkDMkueZeeILjkGp2xeCio2/0W0YGRHhMWcEuYUbI00LV
y/Du6Gw9HFWuJTF74/h1ljI6wZOwfy/zWQ/+NdXmTIwPqki3tKgvE/CTCoUYqprkKSJKmZkjXPNo
wrS2N+dCuhBcZSsYXtd+U9DL392cu/qqkrSwu0rcnJu5oZjPsJw5vlTry8639ufmQS6mJZsKOsyF
sUMFGFpIO84Tcy3uZcbZbH4gAI9/f2G+MqElHhjinNEsCwTni01X0KuRdq6KY8MRAoISIRVaJ6C6
vjjvPzFJwUsM0pK1QkX9jvJCeYlRpvD/yC6YyVVTGKYLcf/NVf3xpP7PVd1n1ghy3cE4Zt2WmBcc
Lq9cl2Ms8tP5UV/m8ExW4pMwFxfE/M1oGyz3u4GCMb4YX9bxLxdwx9swIkLqQTGK4/CT7MxJ3q5r
TOmf5bW8wuctWWKIuS3mzSnc1VNMJo7ILrV1uhNX1026yB/EHepZdSdsFL/7ILgEVdGM1qZonASj
l4OyE2fqNt+Zn5dXZdM7Y3xmNxU/go86t+t59Crsrq/a4AjpNH4GOZVCh2KtXyIaYKP4ASMyccyV
dWSCXxGx+ffbf585TpH026L4SaH5pbI1ArlNk6AsGNidZwU85EcMw8vSBSSQDtefNj7lLPeqH8H2
vAnm+TpnTjK9fXQfAMbnDQ29Uk3GogXvGaSKFnrmtZitKzQIeHO0MPwc69VaJ5u0sC8apbvNqi8X
CPJ6EnrbpTDHVhsHRK/UXZwSmTobsxY1/rSct8diqftAZKFP7eK1U3wQXY3cEfA8Tr9iasp7802k
sDVteYGQG0dGGRI/NdDfb5L2x731lyVyd9RYYp6mpskSiZbpa/hQPaif12ra7rg/yuHyYIqr8ME6
BBPzR0sBtO3REOHX5eQn+uZDySLJDrfHEFnI6bwYi7VsXe4106n3EE7rvfRAAGRzzFXkJK75JK26
021fn8Q3cC73u/SKnwz+vy33u3PCagqtNc58l2ZeMyZFeQtVvHL1J+go/4054Hfv990xoQQ4WGcS
uw7l2awhV+2n/YWDNvSbXA5ZlL95k+823TSRq1AMC47Al9aLrnb5LKLug1yKPY/lYz+E4oNfjmCF
lixMn+qcKkbV3VjwUPECpwWT1MtT94iQqdNmSbfG0FjpMaazNYEwWM/8AVjDGmZuEo1ShzyZ6EzR
9G3GEmxnEu7q2EhEU+vKKGMrFnaClOrGaRVIPjYLMK4TCL3wl1sbGjT/aYRNKcHDzJ7wNlVttbVh
4bbPED5xzytXEc7tL9fbe5vY8K6pLqI3TFLYmzHX67zmiNSzP9xeWPj4A7FBwPPPZY/Zfv0KtQRR
NL8ESRJjm1fOuCic8GoJqostUPMBiR0FNWbnMK9HXzMyb3LMHXyVC4P5Lf88g2jwD+mbcgyFR5Up
Wki6tJd/DoekdrvnASNQNCnnNWoYT8Bs6inPRzVXsBEmFzfymoUwLX+Eua9Q9J6RJArQHk6xZMel
R315w9714uOGIDKDoyeoAXyCFxmKezzhv2DUGV+g9Xh8c74/tw9kkxnuOIdAym59QurAHAJP9VP9
QvWaPiU3t37RTtWG6Uq1KOAn0ildbQsZGe6gT+nb37eFr2Lku73zrjXPLgTj3UhBOqLkqJfXcGJt
hGJ240VatrveCfdjOHk31dD+FUtZsMNJN9dwr/KzNQ8WLx1EuuzyCGL+fmF/QGF+39TvYIK8b0op
73kRBMp95iU4F+B1toDqxzEaOfmWAhg92nf8Q/NPVQ9WL+hvRtWVeZ8Dn+Fln5vX81iS++lrt8Sm
GP2ZeCh40lSCtrWv7fb9/MY7GaeeJHmt5A8SV+VcQUIvE9N0wusa0vmlwIDFG+gli2UhesN51Qyn
m/6pQ9WA3ooZSaxMEG7iW+HzL0P02ug2NRY1ulptEnz99JWE92c7y3UmuZPh5ssmuQXg0Z2ybLDl
kV3zgfd52+muKPkYqUQOAcbXCo/CCSwK6bIpW6ytVfbzYqN10/4cPF5uZB5UhpdN6sQu0KpaXp0g
untKVPebJzg+oftd+tc7ebdLZ2ZTakp8KY61K/aMGQZ/FP3m84i+A3HMeoQCPvRF/4aqcPb3z7a+
fDZjJgg+xGBA94Hre3famXHZSmogBgcgan2Ak/ZZqw+Z+X6tyfeLV7c2nlRB7xrNhJte6b4Z7QYJ
icmt9G5tgtXak+WTHdzkayl8ieNpfZnFmsvhD0RzYXKvW3SiCHqYAIjYc9WLIn+ryEkZ9vXVA9uU
JSbXbnXDOtBJZSfeCMf6XVwHK3MS74O56PROQ5dXLXIfu92lsRsJZAGNToCZI8wzFDrmxjov+uQU
spHX0UpoX8Er7eAieFfao9KMF8PgJQoOd7GbWQ7+X5HoncONzjiAKKYsfKz7Y3OhrNGADm8wqqJk
rpuDnRSnaNyPsifxMi/rbx67/NWzXWY0TIWuYBWvwLa+Oy1LLSuUoW20g7lS57flsOTdQH2idjtO
DW6kHB6UwFjG3XNispVDdEuoJ6kXiwx2IJxDpHkcHQUcyCojGfQCW+8cH8ymn6sQt5uE/aauHYXx
VOyN1t5RqE0VDGmbFM+aq2tipoTb31tAN3V81w9ETYvKsspO0HLkJWMChr1JPE2Go6EdKLaCyzTQ
V0b1Yr5x1hTPFkCalwcz5brgozL02ngboDpK/KLwLJxRw+lwHkYbBorbMvVuFzw3HbSft8urrs6Q
ySoob1T8eSfUeBdmW9fR2CDrbL4uajwLCGuL3Z75Vpl72riCmTQqY/hTmGnImXPNPWldMaqk/uRI
a1dVuzrnOzV4EPDNgLbmUpfd8BQR99H5iSGN5aecDRRBUO0d6XN0Fene8nCmYvH+YogYlD9bot1y
duPjd9AW5msxsYyd4eBSghtJhG362/mAXyPksd6ruKv1Y+rozI3gkO1NXBZ+KI9QwYytYtqjgxKj
HJ8ZT/6jaB2EJrS2qozs3lb29WOQTKgf+uyBahqdEidH+268BJU7KQ0biFd7GVf7AycmegCBzC2Q
IPQg8AUsH9vAJF1El9s0Sd/PJlZzizDxc8Ye7XS4ngzroVMrNyE1xLj4ektgSsJiz+rGG9KLl2HS
myL97m84hQ25n5IgeJ0w9bY1apIqeM70baG/iMrUuJ6A16Rnwf/7tqN9mfKPSx8Gk4bziE7k1d22
011Cy+jbWDuoL5yjT826PTEGa7tVpGMnOanaKQSISlqIwWd3cQVtxclRnJ2YUCDzaAb7Lt7wXmMw
Ubpk57GJRA9K5mJ+B5gSftzW0T7Bjamfmp4E5Vqg2S6JVdMmg7ou25nJ2CpxM8k3k6drs8qEqXJb
nQmIEh2zd7XgE5e+MzKN7yTcX0mNfG0shXnnDQnqhHVXRAjhLWlSM9IOFFa6nXyYD1c/AwWFx+jy
0imAnvZo9vQ/d+gdP5gROcJobrZ+z9XqiB9PLSFQD62DvdGEV2Ud0lZ5gneeshgCZlfmG96S3xFJ
f4aV/na23X3wWMb/0nJeTcFkdscHK+V0nBbdHFx4U8iAtPfU5fqHQp+Hv4Lz/7DAVJnvanKvRUW5
u9N6q1xhBynqQS98HJ6wA+H8AqeYI41rdsjI0rPbv/TFvj8xmU7xV8ZbuXyRYVrXm9AUpqidDPQr
2HEU2Vt9HqaW3uChsb/Cxm2j90pcXNt3sXatxlfwXmJ8W08scWVI5J1NgzPV/FbXMNIubeE21VGk
WWfEDAkQPFCSaSB1DGaSgsYtWLSoKFL1RY38UvjQ9Z3U7P5+N+6fAgJTnQMePRfRiehF9LunUBnq
tdauGn1mq207TcvnRS5Wg/fzHzujK//1j2FhmL3zz18dfxftTCrXGuZiPy/oX2E8238ugLv0n7t/
/f81DGjc6v7XvxN4voQBHV7zy+tvWUDj7/9nFpAgGdI/xpBJmSm3JEtw1v6dDcSP5H+YxDNKOpKj
MRuIWuHf4UCS8g9Abh0zHmgD2FuOYPP/CQdS/yFS2PGnono2ZUv6n4QD3W3aYySQhtMkZj9jyYLF
zu/vcpbnl/YmGt0xrZXH9JoctAE75ZJDqJAw6xOZ8NbyvBcBD365R/9aLb/G83xZv/effFchd8pN
KgZJ645WNU2MZzHRvIii70yJLmLoLyrrq3xK/jd7Z9YbN5Zu2b9yUe9McB4afRvoYARjlhSSrOmF
kGWZ8zwckr++F9OuKjnsdFR1vfRDA4lE2k6LQcbhGb5v77WJhMhl4Nh695RAA8zj/kJtSDnrz/70
BM52bJ1fqmokdByb16hLqafQCOp3kO6RcpPIcuGu5+f5Ye4kiIhuMKZ5yDkGVVz7rFgZ1XJeIR8c
kcDbO2UJhuuuBcgKPwmcYHm8KDibn+Lvrnc+S5Rhx9DkegZ3pyydvbLAOPGsv9HKXch7/6q6UMU5
O0L+dINnA8qOe7uLNDHdN31CdizQA+lOTRXIx+v/8FGeDSBVDkSa+P2IFHXyJEzT0LUR5S+M9bhs
6JpeOledV95+urWzkUKGWJlF5Gih+uwP/R19SpcwQ5DBvCTuZbXr+c7ip+udlcMq2elQFYXzWMET
tILEMheiEFfN/N+ZratvxP7SKkuy1YUhc7bMjvaQQVfkxcwG+81oKu1O1PqhqmiIW4DBe8rEvSy1
mFSACFnTc2XqqLlG2y2wLjlmfT2o2Kh66kDqEOEv7Yajj//cEOJmcuSbVNifChXtntJXy0KX8AdU
9h5R9SEfexPdXnqLHnNtKu2L09en0TRAGXR2SKefs5A15JtJUl+bhNKIgjfPkXFljf2qk+Mnxeph
gOXidmi7BykYpG0aaiu7govVF/lLLxNQmLQg9hUjX0F8K1dGY5UbfJjJUepBTTvDeOUr4VsmdMoP
uTfK6WczlPZUJTEGsuHQQaoGk7JMTOkwmMYDSdNPZSB9newMiHOOcrRRHm0r+6I18Rdn4MDcJ8VL
UUDuaEvN37QplksqINupEep1lgus7XpDyk8yfJVyH7aP3xymqK6Q7gDxTnF2Jname6XivEmORhzx
MABoyIIb24BdZHWhWNpSCsAyV/Cj6jQbxokGcTf2L1HlHAIJNxoNs16boLK21n7QdBprFSqS2dk0
iaNe6TeGReYUwOFN2fT3rY0GL6d4wlEx/DxM8uhpfbMsBKa2DIlKqFpLZ4i3HRsq00i8trXe09G/
nXqUiU062NiE51P8zL7QFPRicjDBvbUowcQAlrL+SidXPvaL9zF6mXzom243ddvE1k5jZ+6Ttr7l
q1uIsuGYSzFHG/1tb0qf5Hw6hBX6P2PiyanGs5l0xypQjGXql1dhzupQTdQzFcwdfmVSqwuGFwsN
CTo1pVjEodx+4jNv9bzsv7SyiVLRSJGNJDhk06ldihbEvWTLpTtotLKEFQUe1mR5MzEagA0lhH34
HKvj0udsmgAyD9LM3NW53KyMCp9e7Sv1TlaCPWqfrZYjEpOrZ0nEldv17V41aYZo9BoU6+An7daX
wnsjJBEsNmSOY8G4kyWUnlMvHqcGooEYObY5cLPqUPvsdMrKSDp5V8tkzg3OE+Ff5EhYFKcNMPuJ
Jh3aqaQck+j9OtPsu2GAHqdKlGp0c+PHWFuLjs6gszNKhfaQZd41Ri0DI5BIGmuaQ+/IL0qbwijt
rWRJ9sfVUFUvoRrp7piZX8yCDJeQ7PQWLX0kcDhZGgKIpgu3tjUdcqjzuVpv6ijLlnlN8KdUcS+i
EmhU5OmQ8cZ0IdKyXA5tl+xMyTN1FO5pNkxLk29hOUrVa6EShWQRqml1XqXJByksaOFPhUO1wUFU
We0bo6GzJEDiGuYk3GZACGvH40MrKLpPOVLQorJy8Pj1g1FO5hJO85dKpvDg1w28VMW/FsH0ELXR
vYPAdVP3EDJz9O7ImQxScIT5okzOyTcqvNST2vKmox8q/SfqeJlnZeZGjMizE3MzOKj6AwcjsclB
aBlNoryPnTp3TSmVP6VOt45GyooXFrxLa/lc9/tw7iqc1E5tdV4P6GhKC+cRAglnLvsOujYnrlkz
9Psr/vKC6myIl2emlD5vHj9csJSTIvKFAHBZ0qho++Zq7MJLYc8/7UDnHRH1Kn2OV6R6cLZhcGIp
5GWsWW7qEXzeDErAcC8/la1JGRmGUm6tcxyov7+1P9vSP22MPlz2bPfA+iQPSqvILK6UfRbKpiYk
VVkRgba8cKVfrqcfrnS2bVDssbEiJZPZp2h4p7zoBFphbgDhTyKFoFxfrAz8tKU9e6RnGwe7jGTR
TeV8RbHSCaoa9v4GodUqX1+q+pwjGr5tUj7c3dluoUuSWNJIKr4fd4oniE+iQ+A567kZ+S+UAH61
NbFUEx8rQlKOLWcDMpg0TcoYkHVEw+CmYSsiogs4qV9v8+A/zGJNjhn62Rbdlw3O0cM40PCc7WYY
ELYUxlcKW/S5rHGpg//LJwiqjUO8NhP3tLObauOw9kUlD3+a+NH9uMGKfcQSy/xy3GjbC6PxV6/b
x6udjQ3S1iaNfGCudg2JZxc/6w8W+ql+o9yiRpsj8ApPPNLjq9fpRTHsuYb6z9Hy8epno8WU4mK0
U2dACWzu4AWtrKv0ub6ny+VCkrq3TlPl+guiFveC1KuFegHYctYZ+XZ5CF26DEeQNsXZV9sLf/St
KlVIB04e/MZ8V0u2TXGVrNKeTkPoYzmX9JffP/JfzaLQRP5x0fMjmBOlrdzHyr1cR6A5I7cZb/+z
K5xNoXGlj2nRVOO9FaIErQWoAMdOLs2Y8zg8nzE/3sfZjFkGYT/mMfdB6I+nr0oOQMnR4s2Y9UVo
7jfS9tKRax4OP12STRZlDstAL3A2XFrdnqZWopXTR7j6QXfpsLCMGj91+ymoJPf3j/HnUgDzpvnh
cmcLbKiVQZ1EicLohPJL77NcEQu3pNl50fD2y5H44VJnS6vfqXbAjkW5z9QphylBSXNKJLEOVdhU
AuFrMaBybCW1835/k+fKtm/vwD+vfO6/ClNfrstwlOem9yxjhFHsoLY0T3ju3WJHTxV9brhEUx5s
cXOQKzqtiVz0WiJ0Lq6Nv1qpPjzxP20OH3YY45ibNSUwSEk7zcPj9R6tMf3AWx03+iWY0IVHrp29
h3pZ6MaUahzf0yUERXiryLimjNvM97NqWSwrJiDKPnzdF32Vv5wEPjz1s1c0dPTSwrCh0Aml+/lg
utPCB3y7kK/pe3vTERzUBaOacuHl0c7e17oVHM0mhhiRcg/sdM1dvozIa1zUq2qbf1UgGSEvv6NQ
cnNhiP1yjcHuQNlTd5j3zq5sDqMdtwV7q2YFHXMZe/0NF9+ar8EVPBG6/MWRLh6OGT7IuKWxW9/W
V+0rwlqw+N0ue6weL3yic0XF91H/z490tsj2/WhPgzYp95PVP4SSAt3QIkupWejOklcQSFJbYRMb
dFRHeYHeVTE8oylhdYtyWZEaCfOhRHWhSqMr+VP5RZ6kq9yWnuxqOI5huCvJfhSFAmp5kjKsA2Tz
SKhWhsG6jvwE1nBU7FU1cVadhOxBDyflUNbKl5rDMFHKZu+y235WBsy9pSKRsZhKgdc4yGhCkt8V
26SXPHAMr7vSgBJYoaxNg/B9cPzYGzL1ym9pN3cc8v2RcyDtY2QzZYjAIDCsh67luGimWn9TVu0m
lFBxibGlczE+hFonvSRDra5Mp0xvOKoHWMlS3oq0h7EaoqbUQvlTpEqnnmPeQjJjE8tAcoosecAJ
POjoGyZkuD1a6mTk8BjVvFM64gAOxOHLGIl2qToFDX7R9l7bVdAERiVZJk6jbwNsTAAGw3ZtljP5
vGw++VNKjJzhK6vRkrKF2SuPzIfPlNgPfZvR85YLzYuQdowaUaoB+V9948TosnXoNqq/L/T6JLD6
QGNEVx6pJO30oYYgtZLUbawkWO7yiBHYTuoyD6e3SkS7SMRHO1Ayd6h0jdg2qQc01XmlnL00bYNh
oukmLIsqFRa/PllGT7c3bR7kxiYC2i6yQ1OHw4H1a6kElbm3u/6NSF0kEC3fTmaDtJJ6hzyYKrmL
ANuCO75JHD3wusF6k2AoLVVTX4cByIJ8dlTqylOs0aVuqr3cSZZXKYm0YIzmYGkQr4BKdiOJ7Hep
SI6yc9N0ec2B2SCyrKK1oxN7RWDsMhyqa9VIJi/n66J4loeu6QP+RDpSE9xnKW9TMo6LsmtigoIy
6BzojnEbJHTCdTJwcuT5i3Kkxyca2dyJxCLyNjQ0xDzNZqrazo20OLgr/c6kAEGKeTYFFqYcfJhW
lsGm1/J3fyyojPohURsFdtmuSNelzMriN0TYak7/0GfWskoYuyErEsQi470OI0/JjXu6bI+UPtb2
VD2kRr8RZR4vYz95SnwNa2NeeXmInsN3xFWem8xugNNIRKirS9ueXx3fzA+T2dmGWZ1q0UoD62V6
UDy8QxsKlhasE+Sq7M+rjf/6+7nqVysFTV0NbYlhGvY5qa/1S1sJ/Uq9H7XZrQF3zLn//RV+deKg
90CggsIpylDss22VrUy+WpjGxPkQGeCSb92dNuZWeOCQkO/+X1zN4IjvaFDO1Z+IYLZZCjmfLZtk
4q301TT7eTghEja5kP6OiPj/Xci/wUCfvfR/3Yc8wlN+Hf/rf7dFmv7Qjvz2F//RkLT+0Gg5Oqqp
mmiU5sEh3pv2v/9GQ9L6g0blnE2uod8gwOwfDUnV/oNTt4NektUcdtRs4fzej+SP/vxtmQErQxzH
lvD3VunNt738ty5x8F58//UPbcF5F/bPLT/6CRoStm7BQMBoi2f0bGxWJvkwZToGz81qgO4UrVTS
0pfCU1Z4M8mGv/B6mz/ukn6+3tlGvK0kP6DyFDwjBPLg1OkjmkVA8+4cj0tKO+Z1243aAwEwXeVW
HFeBJuwGVnZ3tqjZW8tFEbxtnobb9LPULmLP4Gjbe81nY9l64Y3+kh9T115pd/MW1wLinLm2WKOs
BwiKKqjpjrPKZYQu2ZmrTv1co8g3XZ32gkcqYYbYs11feidZP37/mP9Msfuw8VZEqjlwL4Lnrj7U
b/ZRnMiHCF5z/da6JjYCthZ02jxaNJAF30TtdjueSutNzsIHunWHwQB7VgwtA9lUvFVnGJdgYwLg
lEXwbbZmXskYY7zyKd1W/op8lPgQXDVi+YUU3UP7xH/vhjcjdWcvS+olFjYNQlef8HBoCg+Otbvb
8b87B40cCHN0wahd1+Ft9CDtrWvrrfvaP7HUkvxovKHdv9au7TWyxNHc5z3hFzOWAROXW9ju9BYe
7FMIjnuhQTYmW2uDCEhVVxGGwmrV8rgjN/OU5gUlM7xq4VrXytOsH+EpLNkZprGnE9hseYnmFfSB
iH58Fl/rCkCd4g5EwRQEyqnsWtJ8PKDGooIzzpm0LgysVUGObKxuFHnucLBN+iy9qS2a1wz+V+9N
LU8Pp4a1zd84VdvHwYtvVH3RzEqaO/S1Unzscg8XZePJ9aqMHrGY05nJv8a4psu7Jl51xk0iTTfa
xocnwRaM/gjidJgJi6w8FWIXabdh8RbWJDlk1+VMkNiX6Vc7WErpUtjbCPEzbLq4dNGl18oaVxNV
dGwjGYjBpX/XPlhrcQ98YK28T44rxFXNYr2YNG8krs7cFtO+613i34fqxrL2Yw6lGmOYdnJwe03l
lYhuG+2hBW2dKDeC78AJjk1yGJuthbCm/GI2KxxKAn3+VzDPwMjxtnb+opwW00SuHsj7dZivenmT
34rtcMyu8fjkrjgFD7W2sC1PE+sI1dt3Mcvb8D/+YhrS5mX9N/PQeRWwDut6EGMfPBsWQuVFoZz8
bN+MWztdSa3rv4JPz4ksU2BqvnwBuoTFJTzMZ+l+PxYPuXOtiD31HjmcD9jqi2ZC9FsNNzGwtC15
lOQARofaWTApbIGGFNMmhjOqr/z3kWzlRfc1Yqbo7wLEzNU+DpYMRWyoc1cHDtg14RyjsTQOuBNE
smwhbZp34DHBHmbFZ7n+lFg3fX9V0/lI5ds2hd0DUINMABrHC7zjvWthnLSBQNQPgrpXacEUSQ6J
REbmtgGLx6bMvA2gsJM+LSx2cEd+17hVThFDvlDfc2wIRnObdq+tPCv1OjyTxZdB2Q0Rx7kvVeKp
5srQXpql6hFIRLQhO851xLvkVkyIKuTRTnZriIvdc98dkwJeysYsVpC4lZze0BFCh6Et2fF9WBB/
tbr8WG/4PtvjxJcdcr4cxDN86x+mPTEoqKWqIXjuvZ4Ew9yb7Swz1kjfXPJXqheudV5oqUOpn6wx
D58Ffk75NSIYKjulNxrnYYfIimI7hyLPVeV+zVfxj63QX4/hXy6l/7zZ8+JK38oi6RJudmZlxU9z
to0z2zuabf/JWUYXzthnu8qfnu15fSUc2CcbquCNwUGynl3e4XWFT2bnY1SHM2Bc2lj+uDP/+YJn
NZVmdAwnb7k/QU4NRp/co55zIv9zoS7Lk0Qcxu9Hzzw4fpoSbNue7cr0w/6Myf0weKSi7lVJl4Pn
eGt42sZZgZyDKn5p4JzVKv5+X/+8ztkgLSdkX6wt3+5rXk6UjX8DuGDecOD2qV3xeNFV9qPL66dr
OvOff7i3tOJ0bulq8KwDAxfH2dSfbHUPkun69w/xrMj685Xm1+bDlYBHSEk88hSJDlj12+roLwky
VpcZuLbfX+rC9+XM78eHK/VKG1RKzZX0dbvVNnPAbbiRL77ofzHw//F9nQufA8tKsz7n2c3jUHVN
F70A7jKSsm2PLMVLm7eLT3De2324r9gfrKy2J1DUG5N8QbyoW7wTEHMvzyGXHuFZ2Uxpasu3QoZi
vIVVQngQ+vp1urv0TV28pbNDdq7Ho1PZ7MLto71rAMPUhOVOLoTky6/XpaE+nwg+PD5WgH6oW+5p
HhbdcQDdk2wJ97148r308M7aCfQx5aZLuKlZ6wcKe63RYEZIsP39MD9TUv78Rs2f48MNdUZkdXRQ
gud6CTTXpYqPlxceKzlsbrzoyVC72GH+/TMkbvTHS1a9PDHxcmvz2hbs4Y2TS6+tiGC60LE769Of
35x6rnJHBTA2ks5gl3ftNtvZ24xo3NqNvItSyUv3dDZdMLMLp2q5UrztuVLCdKF7OTFdlzCWZ8K+
n+/pbOGS8mFqJPXPp6fuqJB7+LJX0dz1BVTtE746zDumS8q+C+NEPS/Lp1EX2UrKDdrHcpuBbEP/
tma15HtbjIvNxebOpQd6NnnYQSTnTs78K0Pl+LamRJBwiutLb8DvXzRVPps9bCNMNF/8OUsFG4J3
1xFLF/TGC9LWi2PxbOaILWscnEYLnvPD3MeA3rzFibSB7f+fvdKqfDZ1pJqlDVmiz1ea50MkIzv7
Jt3rmIZbWDOL9P2SR/6sXfTzoDybRdpkcHoj4+YIT8CsmC+VR8hqrM4WbCLTixfqYzA/1M3vZ68L
3905PqI3yjE0gj/fOoIgrtvNyFvXXhZC/3Iz7DhoOgwVy8T5BqcTom8yw59nLNInl3x7L+X+rdhy
9AgXl+jTvx4pH652tsnJUzFqRsnV0BWuutv4zgY3D/g6X1x6fr/efXy41Nm0JQ85Tb7WCZ5V/PnW
flYlR9v8iqjYf+VM8ctDzYernU1d+mgB4A24WrydDs2awFqaw3MpF/DlhZHx6/nqw7XO9jlG1tGT
KSXmj3W+pfyym4y1/lwtK740XIV44EE2Xdjjn6l/vr8GHy56Nmk1Ki2EFFwc39xMlyfj/t25nTM4
k/vmDmXsv5mP9PMFzyavsW2jMLKtefW21+T4uWQ2gBHOtkDrd98Vff9Wefy6fM/v2vr9vT2+lv9z
/qtvRTnWURC2/+vHX1K4/f6TZ9PLD79Y5W3UjqfuvR5v35su5a9+O5jO/+e/+of/9f7nT0Ft8/7f
f3srurydfxo6+vxj/drA42ahjNIMvhY4UYbFvPvXZXA3jcryvW6L/L+2TUr818Wf9ffKuOxQyXZM
AjyxwCvG7Kj6e2WcP5pxyHMXwyGbZ15hvlt1FJlyugMw3QILrpGHzBvzvTLOHxGOrIJRn1MJZxXL
v1UZt3589356DOdtGydoWME7Hel1tg9hKVjKe0YrUocjLYVzRtwVZVQVuFmFCPwTiZ8kOjn0+owV
6nnD3xEthiNct1xYGQWpnm9EAukykv3bqrox/avJWZN5rqcba3q0u0NsfYmw9+YjvIf2rdJPio6b
+b73t2GwDCwXqaZivEbhnZ1cSd2VRV6tum/Mm8I+6IRgNvuEf+8lAGPRdTPABsghSe0VBSxodFUT
vGyNkzu1VxZHTtDucvLZyje+fyucByO6LqT3BLRah7lzGmcl9CLvvTI9ZvGN3m9Nxev9vVGszPx+
MBYJ/plqKcUbtd6GcOtZIekqLxSfo0R3m413oXY/yVspeVSmlz7ZWuHRbzZZC0BsH4h1zc+h+VVu
4nRtOAdTwYyePjjGUqVxiuc9uR7GtRl5ugFr7aCIVZzum3IzhDtNHMf+ZpRx2C4RAUz9M0SMtIHl
2ntafGPhvsRxC5p9elrO6YjDbv6n8Cb9MRxOXXJPbwyL8j7LjrlBafWuau789BiHc5BiDGIQDzQ2
YeAY07KN1yN6cwkH70JNkAl4armuvqdp/lszxH2R8c+Pc8H/k1PDXIL565lg/V7UQfT68f2f/8K3
1103/7CImjXpg9lMLvZM2/r2tuvyH7JswtciBwGZoDFv37+/7Lr2B/1LnGskYigKOFOWpO8vu678
ATWdJtm31hkMgH/vZbd+3D3TAQb0RQTYDPyaWV/n1Ttb0HH3m7aG3VrI296Ci+ONtkk0xCQQ92l+
AROyBmTT152xnQzAeGKACBnYQKXLiWz5ET514MPMUXToNRT1pTwBrxa33cKuyezMuysJvropxn0X
4hEQPdY3owkAA04YW7GbU8xv6IOUpYo4I9CrrebojO1QQ9c/dOPWyI7I+ld5Gbhjbd2GKCPWndGl
ayVL0Vh0ubQI4+7UFdOjUvTdMlXHU5yD6sgFyUJ1mt4xqREoRxxQG9jWpsJ80yykQAxu1gw1rvBy
V+ZGjPBgoFVT1Qi0g/ZemNqmi4HcBGHytYmafDW1/jLuCLwMklMfVUh2dDNe+764Ler3undIqby3
zJq6+wQztAkSgs7Kae420OPqMBQ0hs4iHzenbHqPpZjIo9bNBmsm3EhuIlXhuhrbGwU1RCn5m5rc
U5BjzlVS4uIHCP5cSc2nuozNZUK22hRF8qqO+3tM0o47adG1U3XPfjEeg9451ga/mRmYphy/+OwI
ddeUkCrUcmCyajP0WdIpCy16S+nXoB7ad9sytvpgryWpOrZBIlE47+860jlFlRdPXUTyTK3zmaMC
IJkfS6u41tdlWHm6FlVfpciasQFltCpk7WvWtYC26w4gXPNQOApxl5nDopCjiHMq5WXQjN0gx50X
9Pa0lKzx2ALMpYWwNhr1tiwk8kJxZ+VYVBIpvZfIC1j1ZpCsJLtCWVR6VVGEHuKCtdG1TwYfjvxW
81Wf9ROhcSI816JB1btDD4LWCjdZSWpHWMCtjXvzODr+SlT07eQQmYwWvlqpvw1Sae1bkn0lFCwO
kf1emPFjYlanygi3sp/sW21aOaN2igTmnUAtmDmt1jOMZDWZdD2UFqYoyigLFLYMdVwfIvMYy6RK
GZNBWdWo+nWUtRt9HPdOq1/3Cum7yFEFhGTtLe44IaRpvtbMQV5aCLRQV6m0p8oMe41evejlCNhU
Ch/jON2WgSLW/qQsMgtUKI2ivLPehyjAOjeAssrVbN3D1RggNU3W9Nb02Ckcmz6RleozffFVhMGq
izD5JO+BrrKeVcumgjTI17q1JnjgFSoXLFHu2CCDLU08aVFTwr6w+uSUWM1dEAyPYkT1E92YQ3Zt
wu+IwvIlTNtxFaViqbXGPjW6Pe/bvirEXp+KF5xw0TKzcd4qT0ZuXkVCvGZjywXXZjw8qcltTtKe
XvMGZ1pB2G62COvoBGhmYQT2U1USs+e0/nUdpEfJYN8Ry18dUJKO81lXxnUiv7Q+Uju1fZns7laW
6k8OiI+mVK/DKXqszPFdYYkLO2aSqlrbVUx8hwXpf8zkk9/38pLcZ9zABaGENYjieBPSM2015YBU
4VaKBppbCTi3hDU8ZhcSh/fS1J+CGGjs0Cao7SAD+Ym9lDIT8g8dEEeVj6pJ530kPtFW9SccUa95
Xt8Y2kBUUEffqi1vir49yU6405X8MzK6wtXD5q5jXqn76BQBapUGcS0wiyEImrD+gD1BmedmOqY4
KUo8JWlfmN6fOU5YpHynRJ8mTX4dOZ24Ta0gWsbwX2iITRSLpXZPrknsxlXBqWq0gyuUm9NrY3TC
w33ouHWkqUdyrpW1LVTXNthZVRWJxQvfINW3oe9CRE/5Zg1kEjjDXs5jcg2HY9Ux7qSm3YaxPy6K
rLudyHge+CnpBGY4IWKdtDmkaFI8rpJpqJ99B6J039vm1nYyfHBKoe2BDUHssnP1a9wX9BIzXz2Y
Ezu/kWitMcltYEIx6VSj9mY1hf7ZFIJkFpuQHrXL7TcEHdh6svEtGwgMjhHhoqtQsfcFDqY6WQ9v
hskp93knrXCp72scja5c5S3oKLaPci3eWIyRQuqxxuYxRGXRsamdFLA+jpqvArvbmZMVA4cOTyjw
xG7wSw74rS5/rU3Y1m0C5HGQsk2SECFk2TlbtNpYmbEEIsTO+6OMQh+ZQl/e+Erme7KQAYswqZeg
FVot3hVZpj6qTZ17mdRGS1qnN32q99eyL+f31aShhLS5sVgUz7k/IPYY1NcwNyVX5GBo9Toqtpli
g6rRm89Z1iFElIgAafBKxsTpEE8dBFdyMQ3XvhMSxSrM5yHoPyEKL25Sg91kkkfHdNJKdP3J6HVh
jYtUtyr4wNE4rDl9rPyyVBaFHaM9CMZPVa4pG0NC4SpJSbvTi0y7Dqy42LWxku+6VBa3UzYYB81X
o+c0yN+1diBee4rEa5TIYkfC0E6Gf3rFShweZSJJv6ZpWB+EbqS7Lo4hnephuu+yOtxqiUyYdK7n
+4DU8RspyWZ6D7ZblTOG30YHvQx2XZePKBfz+C2yguwoVYhriFtdGRma905rYEMLk0clhSyhxdSx
+I0BaA8lGhj+iuVZRlLdN74VfVWTVto6uHde7NaAAm4ateunIGVrRR4/Jb7luGb+qNltDbVVhF6r
B+Ro4+7dxGNpacuwSWLwHmVOYbdLmVXryGFJdLT8xkIV+jme6u5TErL/lk07Qqsoa2JTis7e2ara
InNR6FO4oaVGL+ooqQEZcEP9WZQaGs1BtvGGDuhuixR3dFdkya4EOjYV5vApU+sJ/3ENGA2vwykr
ZXB+cWHegIfPERWb2qlukNroan5lFs1DoufddRuBWPPhCOxko/UtV8rqazY4EIlxvosntZnSXdLa
6W1h1ga7twRPi1GDhk+ioLnTA9F8CTRZuTbCKL+aARXw+Wp/M/jj6MkKG7RlJqfOVhqUfC1sX92M
PqmOSiHXm1EI6arOKttTKt1+q+A1rHJfDda6E+cEDEwRGWYSwPROLbellhKGqcmkvgXZKNtrow21
gymBYR+m8m2Azi4raXY9JM1TmRUtCdc+1FXVx6wsjbrfEiyUByt9iA1QzWm916aJWWJ2iZahr6/k
qu/ckUjV1qypk/uSelurpbWLUqVf+2EfoFhuZRkWk5Qco9j6lNW1Tk6k1IEFSEEGja19atnus6TW
R1vKMXv7MvUcM0uqw2DkHCF1g0WqifzbFu1VEFvxSkUX3UaltjPZAi4rjVxXJ/GJfvQh0IWmse0m
vk2k/YQwZJiek5JEDamoYm2h2yi2HWWnpUND/l2JanZRisazQgfWeg/7KC+tctmO1aM8mRh/E6W+
1isSJBO5Sr1KpBPvbfNqlSYZJ7WxyayRnLVQu44m/wvOt+whsAJtF+lwjaYy30p51t23oxptaXvq
Ltf3CQbgk4hY+1KrCLScOHrxTRSlZWy9i85BuF6VbQ4qMs5RZVUEMigNp9MO6HlguwYRvaoZOjeB
FnVH0QYDzonUzdP2qFaIQ6SWOMRxLPxHTctxxtUFu/a+X7eZYnYYjkX40Ch5/KoRWLZONfJdLacD
rVpU0rQZDFPZTbFReGyftE1gZ/WbVYlh20a96hkJYnS2Zz3JFmToGnm9kA0lIeA9qUKvAR+wL2pE
Q7GNjERMXWwt6yYPvFwakJXUbMgXEaZ1/LiW/TSgBgkWSTrwhRRO4dbOnPGYCvLRWGi9KRipmsSN
+loMuf+Ja8YvoeHLr3YUsAJV/vipm9Cv1aK/DdmKL4uy7G6sfALDL0dLdpfhtrbLe2lM+GRI/lMp
Xpe2v+ymgdKo4UTw01UrudWwIBzFIN6idEgJYOVg4Uei2ZZpVzBoimXchOqjUWWQrCpH/zxYPWeL
mu3PNDnWSxPMi7M04pDIy/ZKklvLC8oaMFHBp+vNUHtKIqnYGVj8D76OUExJE4tHWVAxKHzm1gDV
tOtPQ+la/UT9qDOJa0l89UQuKCD0VCif81z4n5wAEEGJf3RFpA2xPrn8Ns1SLtuknzg4n81gNO+U
zNRXrJ3VS25U2q1uOy+9Xn4xiurLpDfkA0Wp8ywpvbYeA9Xcc5yQDh0/fdNL6VvYESFRp5ZBZIMG
HGloOCc4Qd6vnaGtT7jYOT9FGKMUSUuWKibTTV358ZXBPotFprwtMhMDtggtSAzNm1GrzX0UCyJs
ktQBeYoWfNvStna5qW436pNX9H7hGcLE/N6De9eKbO1jG4ciG/vLIlPawVVjAAMJZ5+FqAttLf4P
d1+y3LiSZfkrtNxUlVkjCvOwqDILUiQ1kJqokF7EhgZJCADE4JhBsK3NetMf0ete1aJ3vezd+5P+
kj5OCvHoIJ+kENwyXmWkWVpGSOlwXLjf8dxzdSDZMYE8/U1dh19jM9FHmV6B5SFTv/p5pg/JCsg1
hGHeCUo136zYlBykrBFF1tqdlIAuNJXzJ6sG9fGG+sTZBlNprI0gDvXU8C+Qtv8mVfnCkivhqkIr
uj4qAsGdQW2vbnLFOwWNINhopUaaZEUydTdafp4bXnyCI78CL6wwLhu8qpLAFcikZnUmrrXV/SpL
FYyIMvHdhmKWaPfrZeGe+HG4OfOWbnPSwLMEKaYINnZXXaNlZSOVm5mp+uaZktfFdxhvdWRVbvo1
cZfNmQdGAJWsi6FnWXNB8qSZZ6C43AQYLZxJuOSA4ptgCrjJLPlO8TA2yCSYlQ6MzERI8mEK4x4h
MzFGP0ByHXkaUE9abA4rH6CyONduxECBfpKrL5nhZbbgC+kKTZg4b5UMgspYodmJUgAYtCgmZLmB
iyW4GMe62QA4q1u+NfOEWizOVNB82NhwNMk2Qh0OwyRU542OK5UkcXAumSvMY1x7wO+aYP0aG0mQ
36sxXFJi+gims4tMMF3MnfNXs9WmsUNw3sOMKAjRMgNtLMCuT918KYNwZC0lTq4SsJkUKGNusIYs
Y0YVXtT7CmdWeQhhbOfL2i2vAeJfnlsJMoclUZ+XiSSHmHZshFf5BrQFKSnMc5SpynTiC5p2RrTN
LLBW6Q1ZZdKT6YbLqyBGM0Mc6l9UDBOOl8hYhJp+ToJEWsL/R0Abh2FxJsqYWyLpEcaUQJverjG2
PhfOI3ADTjNdePDiEH0oq1g6r3xYO7gxgPMlOWYXlcFzLSjLkxjaE19UezDNdSiCgFHaYCxO5K8x
TFMNzrJVpE4RcYPG0rf8KzFRvqeh2fwmbog7y41CRlgXInCSlQC40biuR5aUeDNL1xN01pdqcbsO
hHuxANlvs1HBSLJBlArGYE8WJ1G+QWp1WWYTvXK1iaHUhvi8kgUBk7hJcu9Ga+FKWgZrDBNbKxhJ
KC3D32qgdWUVTWIIiecZOOEwrBrAw9zAtHadigfEE4lSlsgyoI4uZxfFEleQAA1/sqnVk6bKppWL
vkbR/WZpBlpYl5Z/EluIoxtzKqqTHAN75mWdhD7A2B6i8WYDPz6XAAUdEqHceLfrFNkZWCIFUW/j
GsqsMgoM4lGXGsHaUQCMa4HReYmeIkAPwXViFcgrp2Ue3hcwLGBKTy0fLTyFSxBJRNK8gJUEcFOP
r4QYJBmg/8DM6kC+Ieium20ijG8KQtAb1mR5JkexNjSWnnnWwDe6qIPivjDXSNPpmJNQYMzRyIul
ag06GFDEpCk4Lw2dQLOYXnq2jGXtXt4UIINeyVeAR84kubgIpMgC3jSy1jcStHMYEswfrBIAp1O5
QSyNaVGBaF25OaaRy0k0A3JLOmtSsziTxTKfpBFGwaSpAP77oDYxRmatyU6FxNaJvqqdFfhHLrGY
TbSo+q2ovfJKQ8ZmrKqhdNtsSrBkRujhR1lWBM4/A4ZvZWR2Y1TnmideFOsG7EB6ELsY357ih/BD
4ZP56ZlJUnkCD2ckNXV4ZjUJRqQo7rTxm3ASbeR5mSVThIbPy6gEU6hRXIbL1LzJNo6kBhcg52ru
UxlRNKEMsWsMoJZjOG8FhgxtMJ4Q/08PtUYAmpcSCW4iTUhHkqitrkG4+dBslOeNEmL4SwOdDlaR
WtLGmBF/aRkZuVgLZj6pBOh+zVua4AHMqst6VYX50BR06IGmuYzkhIw3a70ChaFxL3sYhIVA8Jsn
WQla8JbW2FgDTQ0CRLAW6pj9rKEbDVz75m9BAfx1HhVLZ+Wvb5U8hPMZmLNlRMjMbTCCI9Zd7dov
zCXKGCt3uqrBbp/HAobByyqisBzV0jxvvGmegWYJ7e4Rhr8g27hBE+dE8xM0WQi+BWZYKRwjJ12c
oSCFE+6VIghrvBXw12GAlsSw9B1v9bz2MdvAKGwLGepJ0ajCUDCM9VArnzZZXF2WmoAwua6WM19W
wCXQmNmpvPHKR6VG9ncjmSCoFFfhZuTmqQy+fSQka3W1vCr06EZbJcW5UpH1OE3EVByhiQkTidZk
4vkKPlWaub+pmWVcgj1pUirKnICYFTHcetH4gl2vpHqoSAlKRpSAzEMuEwOdBTOAjUWDX6qtg5NK
My/gmABjLNclprZppXIZrs+lEGlooRAxus1T0O8ZpiCIX0Xo8/BXX71Ix7SivAHfuSQF4GrXqtV6
pJZafiJ6jYpfX+bWtyZK04sgxp1vBKW+rlJ/FmVGM4r0JaryCTz/oNF/C/SohHnChMoo8ZG7iYPM
QdLRmymRiklyGJUGfHcFI/bVjwzkdUKRYBwYMdyF7CXIk9XxHdRZhg4NoPhXSThS1wKSD/7mVpS1
c8UULMybVxCIVuZ3aYVawapZTwoNJLmBgawUXtWVVRDixjmGoa2TRWjJxhT5k7Esu6D2rZonUq6h
o5H1+OZm+TwHCV+ZxxO3RroKnFshXFVktCYrN44f6twEWs8zAUfHSHQcGTRkNhg7VASIOjZZcaXT
9swa0QB8LSLZVho2F6oARp8QTaIniC/RCRijZxWnwbhWmhDtdRbaFAUPbPl5LGMKFtpIsjS/txDV
xpl0vmqq5lqMxfre12v40F6tIfXhrsuJUHk4iFIgjpv00lsCY++JU7UqZlnkx18LVYNSAqnXqrxL
IuU5zppvMW6YiALn0s9PyhpWbY1QM/HPDczLWgkPQW5+d5cTICxM5FtiZZgUgGvJq5GEPpIiR0fJ
BlCtuNQXvjo360tdRONkbjTlOPLTWWOijKmAxJ/Alkb5ZNn4C1UCOFrFxDkMfs/Qb4l0CGguNvVY
9E9dcqEX6mVRP1Qwt/BMbzQMxUFnZuwrN1Ean5u5gClS9bmWacPQW9uuC/B6KMSnfr18WIbaOQJ8
jEKLx5GqIRWqnXo1mozUNAtPjDWGnknyGuMR4sca/RJLb142wpegyEaIu0C+tEgJLB7QN2IwMRty
44OGuJKESSPn8B3zK02Ip5UZncKkw4e3LsvCmAVEGqk4aUvdmiPqv0Zialxu0EAiyl9AozJscqTf
QxDjhhgJjZHc9QqEUQTTIjV1DaYNMFYLj65QIG4LR3TcMbJJep4hlMQUSyXCADoPpBPDKNb9UYWa
rptCX4VVMwOq7NzcwNOtvPtIbc4wD+MEfmqCgnTygFmcMLSyBcZphKtyEYzXYYx22GQmKY16Apqp
uS804jjQrYcc48z0uLmtTMxSWIqFiIQxhj4UOXpK1DvZD0+T7LeQfHHlGmRLAqi+Is1DS+bGQmhm
evU4J8F5BQa4IcpDIDzD7GQMm9osH6Rc06alLHlTSUlAjyHpZL6ylsWJtFriANSIY0rE20kxbrQG
08wxa0zQguZSI7kE5SwFpy7iQoSFGSK6cjXWqpSajoniowEXMxuCHFZ4JWKmTbO+ALhpWEXoTF8l
Kqjo1pNNCBOiBLOSUlPnuGGmjGpFisYaWYymxIzGXhPTBMQJpmzjcq2dKgNXf6OAtqc01riuBPNv
og2oEFC8ChL0dtcw4aNMg0UQ3WBqNASJuDXynpWLM4S0XmDV4CCLL8AsX93rQfg9UcDNXnkmomI/
lRZGlJa4LjqZ6SZKKjn8WaEIS4wtQ+LYCFSkPJCSk2bUXI82weqm0sSHtArutRwdasvNt40sXK/E
ZowIGOU5jQgQX66rl+vNprr2QuF7VuXleZontytT0a+XNeK4HPWdRIsCzKFdo0XFAEGbLvrINZqY
s1oW2oMSuIgvi+vCjYA1xuxPYB+kcCJLDdq3VsvveqDVI0Gpvqi+nwzFdaSf5CI49xILTfyYXxCh
+b6OF3kEUYBmfk5CY567qXXiJisRqUX0cqWC+uAqaJJyc6KcNSQJJwK5LZDkGWnpBl2OyCVpqfvk
AnUyNMTwq0WWX8HHhoLUUj3RUoLRISs4z2l0l4bo1amTq7hUL1zdVJCHV4u51myiS/DKePMqkMHy
pKLiu6rAvLhEMlPN5nWUQd5JNSz8DKrCwCFISYlZjxGG+qEg6X9bqxKGf4jBedlADaGpXT4xEBWZ
JC6uSiR5r0oxX6yFEqwkq+ICkxmrcRM3K+R8oOKQk1rfpiEaw8OcoGAKgkiMaRRcZM4sODG+vFk0
QngpmkJ1sYqqG0tMhVNYLWRUPBSUEmklIx+xSBrTWefmtxh0d66ck7G1jKd+mo6yQJ+GFkj/1+p6
GksuoZyKwWmTRd8iUgHfrDQIIb15VqJKDqbjNDIxGW+NzjAvR95NHxZVeJKXxtRfK7c+uhZleBZB
5dNkkn+WLVFEScMpvIWLalVfRzlm7aLcUlYQhKqgX8lULwMUUUaNSPV9AJoFs7nRCh3ECPpDiKAS
teN65mvlqEI+BYYft4a40dRDDCC7mOrn5eg51CzcuQLZr9pQ0nOxTGflUplYVoyQighSfqEoHnRB
ucSsYAuzj8PaQ2pMSY1R4tV3pnwjobkQbIYEjV9ycVPIOSQDtgD0WAKXaaTm3RYpwQEGwuDFALG4
tCMn54gV2UOcHeDIfnQSU5TZNfHj4o587Jf24WqHC70PmCbRNgYGfrJdaQuKe22F0AZ2rnwG5k0Q
t4gzA6iyH3/+NghJ7L78giSB7BkEOAbmHe9/wNfe//VXO0TrffT14SP2fH3F+qSJimaIGiA2e28t
WNYnEcMEQJoFzB/9s0P87R2Nw02/58Xe8zuvfTlni1c8e/63v4E6oefLy/InQJE1UdcBEKR/cJj2
ZGBYnxQMmqbAx92PISKctb+SCICP7Hf6Ze2TIZuYNAQE5e4PIwIgJj+BP0gCpGonot11+wuJgE7j
6yUCoNB0WTVFRFjMq8ufVA3cB5gm8SIYwOb/Wl//AIT7s7pPVz7JKmVyRLV8+wfHae/842wAhQG8
vr77Kb0efy0JKLtv8gfs+aclIH8Cgz/4VSV5946sBhAsHA6KNcSEgN3PdyrnXef/Hb/0w5iiAz18
3ppR38n3IN1v/kJraQ4XeFGiVFOCt+QPRpDtb1K8927tnT6lf/935BT+gH9v1dzeDym2fO+vzO/u
fI+9n7Y6cv9ZL+I43OjRV2j/8dR3Mjt78prxVu+/vBR1eP7tb5+/u54d+3lhM2B1fKI/tnIAav+h
K15deeNkj7a/YheG+e+9cBY5MYuHhdbpu+rQjt3QfnZyr11r+9U5CGLe2HFkZ8yyPDbsld2PBjXe
WwxZGTt+uw4VAaWu6bvqyI4eyTP7zShXS991F5k/mIHNwW6Xohum9EJ9F8YNi9lFORzcUzjEgwv6
X4vPt+0e6Y5Bqtr+9WgTybvu21n8TGInZ4W89e37CgMrd1flcC3O7YRVDZLM4cNdNBmqBF11Bn77
/gK+JFnh4ftlDnMyJApp7yviBTIVR9fmcDAu7I0deIci4XCvZzbJ25ffHmQ6SLCvLOb2k00OrojG
Qcpz3D0Sds6yxkHEcztEE5HDyoLSeveXRWg33TtNyb/6LnzpJDZDr4ahb/1XvbYz+8kJXzrWWHFs
e1b+vFHuXTru2g4OXBWJ9sD2Fcc1fEf02/lQoO1i9Dxv+/T7rr3wY9dOoDaYlSldSt+V7zzb77YG
gviOw8L2yj+UtEybi3rv2Qb6lvE1ZR4exl2ZBdQt7Ko5sPn13/OXzaNzRBwqB0nf+04R21G7x+2h
46HqrlCwJtXgrChBpTv418G4QImlKI/0kqL/S+TwIi8PvChjO/f8DI9s/6d/7KEGulDbl/64z7NI
MrsIm2P6hpJD8jAZ/vNz6AzGdl6026XfiDI7vrY6tMi7FNqL1BaeHxB485Daj/952PWrI4GIHGu7
j4+LDebKbmx8oMwP/99//595QP82zRr72cYOTu1HEtntV2P0oSGaaB5GCq+3FvAjkgkzEHYyWtGQ
LUqc2X/9hYOgIGiPe/6vJ75NGsRL/uCmjJ9t0j6BfkvL0AzZ4PBQwLmeCQR4ZwcII/3IZp+Clu/t
RMWeNvDCLv3MD/bXRmoFk1vpTMa+3+XaFkJfePJ8W8jzsl2PSunlGRy+/QKR9pGVOeigmZ0UXset
2YnmTSNwLLPyI009+pPMUptg+fmfv3yorboHM/Yfsy+3S9Gb/Z8+szSyY+iT/Q/NQ3VNQfgQd30e
SlXW9+TP0b/4xOgFSedy2FHdG1wjA5c5A7A4DOZ+WjpIELc73h4BSsTQ9wW+YDCY8zxYFHbRcWJp
gavv6iMskNnh4HPkZP4T81llWIXXIndYkHfZwpGd+Y+PDuscSqIICmfzNRd/t/6vu8A7X4DRBR+4
wPv7f/m/7//TmFqNNq/NPKv9SfuPr+Vkhzbw5z5z9iiBUu/DQZGN+Ay7deiJ5mHopshb4DhnfrK/
siS+dtbeedTOss4po+QIfaVwlme2w8bUPISLvabt5raGmDK09t3rOcmeOyKgE3b6LguIlu0zjrJE
GYn7LjtzHu2YVZngVe+/7lXUkQHlF++72RtgOrJ2me0Ho2X/vqsu7PLZH3zO7Ec2fSXTkdq9Fwdt
EqvSeaRiXwwS3fMAQFFEah27JHOQ9gNCiAFqN4w/LGschPLVQT6hle3WSuscLt4lGeDQ/VM+6Pow
Gg+9NiVYdrAoH5+RCIGdZq6iirPC4dLclfHjsYAbIYgkoczbiuzj4ennx3IwL3PmRL6szkH3/9fb
8WJ8ez8++W8DenicDALrnn8QEIgY4alLsonpEpggQWeGvn7Ljhnrv08Agc1qlmbKgBhg9AVGoXAI
J/bf5m1vZP+3x/uOCgtU6hUm/XAEWz/no5HS/mbffrUdLILZebuB1xytz1n5yJ7ft87P7kGvrgnJ
uqW9jSKGdvZYstEVh6vxOXbBZBOyG+egSulu7edOqejNkPxtidx5DnS/Z0c243zyMF6XdmXnuX0k
dcmj3DeyG1iBY1qUR0551Dl7FJb4uvJ6W9RoHvbjTuDHI4PbrhsPbp2kfAz9p3av1OTyKKEhY9BN
RPAwUtMSYJGQlImzv2GLg6hP4UL7+4tKPDKi57glne+HgUrtYz5urOd2VuBkIKnRrrX1ebXXIvZ3
Rmko1xY5Eic248ZIPJy7azB+FmRw20n5YLZd+xYfl8gCEXYxuPCLIt/q6kun8ln9xKPesnvKrHzq
eO4SD72a4Ys+28/b7d+RR9tlEmMyBXH3VSi0YLeTzwjnkuTHlCGazvs/aCeoez9+wpa3b1TAbOy0
wkG9F9ymvd8MXZqFn3uDe3Bn+UeVPLzL/o/5snj1CRwO8pDEtt8pWxsc1sUwLArxaEWwja141F8W
NutzyQYH/YbqfTEYl6grFz6b45LBjdn7sOxOJxykwvv9P0InatolqVQ0Ssjd96JtX2Bu4wlsOKtg
eBCXxAQV0M4KDP55gsTak/Mv7a7pSyjgPX7TKu475eOXCOLvEz3tstetT/+XDiqGTuhvGDPLw4CP
CM42tYSM288DFTUOBws7rOD5Z/sHgocKgfdVOBHK2PsLWxysBTCaz1BPjL1G7qF9zMe9gksIOLMR
v7VLbd2kVwsn73STrlFoY2vNmIrZPuXPNvzrLpxiiSAJfs+Fgx6Iof3eQNGTJ5SM3vidvwbSvls4
Q9NE9zO9vPI7v/znGKnmp6JzdSXgRHqu20EcbnsfOobo53Y6LjPCRkroiaPDCFnr9nOL7gC5xyqS
25J6r7U/w+Kj3tlxrlHp7CnaHdD3yJ4VVDQO1MzPyeOK3gR2x7qCeV4gBVc1VcE0AEU/rEX83DOu
Ud1wSfcpKkYNGGiBlNEFhR7P19Ol0K3vqgfjzNidg4hmcFMFpY+sggIC0+KVV6sf733Q3MlJAvhV
xMruWF61c6bKP3p93v0w2/Uy57E9+dQKoDHQoP8xwSpiWAbaqA4uxgce9KOcPrh0EPFktODAmDX0
fWMaBciXFBkumozpx0q7qyNWY/d+v85sbLXae6zGnqj+M1iFoyoc7bSvfIrt/fmFX2Kruf8BP0WI
KjOrAt78Cm8nTj+jLQcprPZz0vvOIcewNU/sXuncIdaa7t2Ed6pcRBiuX7Jo5Nd00XuXJTkEu829
nDqgJ3NJ1Wmv4pFRwubtDgyFR/5oWIYukEnMF1Q4RP4nDu0KZOrWPArMZxnEwE4L0jkcuHGOSUSs
EOioj74HbrRxngA2bRfaWkMOsp2ACrQjBNro3Xe3EzsjzrFEJSqu/Rffpk7adbZ6gsONnvqPcGM7
iBQeHTNTZNDj3Gn2N/x22Pm2vpw6GUpj7LI85ADc6BOTO7E43IpRRpAWZI6vRIcc9j1opyVahjJG
CJJ4EHn8vH4/Q3NW515IPHKMZ4UdsrvlUYY4d7LOAZPk11zUd1qjc1Re53bDZkMlHhZoZhdV5zTw
6HKe+YVXdl0TDDvqf84WIanQUsceYJWDjGc+9DoSzsDXdOCmKgf1PivXDhrKy8xtRUDVpcSjdg5q
s2fIhFlXO0jT/PzNQy3T7sDLNQ6KAp08BbtZHkX5PwkYwXrZyuVIgPjO24ekTW2zuoKHab6myLfn
dnvb48Cjyn+Nnu/S7bSU8Gg3ALV790aDPaXd/8fFS290lx0D6TsOC2+1JgrDbN2OR9SxSDqYdOQj
OGy4shHQZcyZkGUeIq6dZ9Z4yDwg2YvaL0CZ0j3GMg+T9yWgsH/G/UEKrb+MXyC+F+hwfiZs2HiY
2/55pXkP5+oJ5w4k4ozGkF/NVL1TEVF0iRM7mOfRyoFqDZQD27/2uIRgvmGNqkynoPb1CtER6gzI
dzgvDC5Z0kDT23/1XTYd5AsOeETY3UuYJsvBWF2QnFSMtDEJV9UPU+o/f1J+/x/03hwLzQxVAQWf
hdFCCkZeYtTl24/7dak1WhH6R0ysuWgaY9wUDhEdwKqw+e25p3eXQ4A0JEUOegJmWYnHurDJzKXl
QaUwRG8/qHn2RcCD7WDk2YzR5GEoWnAnVV8UfjWiTCz7G+cRdJw4EXkCWtB/+gEm/fPncTiBYLVy
MsL2Jb3dKPB2CmRE0BzPoqV5AMZ+tHB+p4Xo44BbHtjKkZ04g3sne2b8DY2DS3ey8hH1seBYOt68
r2Edu01StMtQTcIDGDVOgVEh0HvhYFrC+WJ0is5Bp2B0VNHhouLhZYwLzycJq655oPMoWH8KHjh2
ZZOD5zIFYQWjXE0OZ20KWkTmk73tN7x9sw8PAtpa2oP3cX9z9Pv/KZzB8z+dVaSD15R4GK8LJ24Y
UVAqzN6XbuY/dr0CiUfQAFIRUniMcYGTyWW/HSnwAAvPwZHg2jmwYe0Ot7kLHmYEOU5SsPwqGC/b
Pubjp42yx9SM1wF2Wy7LdhblcIvnMKRP3bwbh8M7t0to324GR+JhjOZkQ7Vkt6GCRxHv0ocj3n6p
7Tnjodi3q7JaXeIBjd4pS4y4RB9Wyez6ECj18xHjLdz8TgMdDxbOhdM8eU4YOsDL7NwSKmeZR1Ho
BTq29d7YxTkcaBAmOZ08p8yjMrSgzCf2YOaAm5TZNCWe7+u3LZBE7UL0eDA5LNBayTgUAEf13+0d
YUMeWeHgui5+/19kcEei3/9jC6+4zn7/3/GTz0ItZYWDrNH27XfQeEimcJCKHW+6elTmQe7wxT24
4DyKcQi6A4BXBhM7Z3wMmUdhC5zcfsdBlrkg8ZHUoF167efa6iSdg+f57cChl3kUoL750aP9WLMa
gwc5x06HHt5vHpWtIVgP7+AZMRQwgNy2Qv+4x/X5sWE5uQ1QcYLT2FKBtgVJATAHb+qnX5fU1I+g
g/smOfffhsoVbGn7/zQGqHmPLelPf8SRn4D2Ef1DDgg4BoTnUVBEveE7CYOXnH17Sahm0lHQAOcX
ZuuiPGCaAPO/GQkc+8KvHAmO332H2+97npE6+MMZYodI/KrBEJlLd8TmQF7lPH1n3W0IBu4OSoZH
+WqY2RtW9fJwr2g/IGOFeGQSRiQk3TwYD87f8RM4CdheOx4UhhMQKDx5NInZyYjxMJoTOwz+tHT3
plF7T8YN0zfY5NWr3RXvPMQLhP/oumOOhsQDBUoZ1NEk2OzrQ8nU2r9+3Ie4drKyXWUb+r+tVN+W
7pes7G4Ww5Dax3x8s/eIRjegyWQ+HDpV3lr515mBY41W/4BGYcf+CcYsOyLMx+GRKxgC+tslNeIQ
oyyouiVHiRh4jAUZkrJyiiNuDA/Pf0QoNcY/Xzho/Y7dfzkGcOCRhd5iPygTGvr4qZY/9hweKMgR
Ia3Dx+THeEAhz+0MPCtHvgOPuHHir/xW+VDtyWNYxgQwMkqK2HL2bqE9/lN2OMXnVfrbd1qsFysO
nGRzMCWIRxf6EKTn2RHpmxxyTy973wbv9JRSqM+P3mc6AKrT2MjBXIJggMGzHfbNln/0fr7zE5w6
gCO+iGj7DvOnE8CCw/bfmCuB/uj2wH3cjp6Ses+5atfbmn8eHEQt0812QFQ82PYfD+6Q8PVR+GZd
GB440XPiAVAOTf65ICGTZZF4DD2hKEbKynbrON8ZUfEIJC7A2f+IHBy7MIe7MfIycH2CAe/I3ZN4
9Kld22HUIIV/KHQevOK7QlqHWQeDIls5ffzsXzr1YGSHR9CMPCCel36H8IwH9OLejoEZYd10HhxG
l6hWsqvysChUwN8cFIM7uHseGv/aL57APXXUaUPff//TcW0noNKkr3AEk8FnkkbYrVpyUOjwz3JM
uDg+YeuQ9uPnbdSOj+rUCUGa+F8Gn3OQpuU+VC41uXdU00BBYkrMqIw9xv8HHUP/j3JHAsR8zEmV
ebjod0AbsrvlQeJ5V6LDoLNZDifzAZ8XfiwV+KQsME6plSs12yD5bf/6cc34AFftiLWQeXjhB4Gh
zINzeu4/o2no0AShs4UHZGhEZ79RQshW37QypiLXQI5Bx5crmOEOJihVe7td6RemIY4QpPRNQ+y/
DT10r9dadkmjnyZMnjoEbInMWecxMPC2zLtFax5kqne//19UgRtn/5zIbztb+5Icv5So/j5VimMU
M3/fc3Hs3feGdDObaWXzrp/vwWyOMdowC78c31eqLQeUMfv7fvv07//20bd44xde7tZTiFDx3/8/
AAAA//8=</cx:binary>
              </cx:geoCache>
            </cx:geography>
          </cx:layoutPr>
        </cx:series>
      </cx:plotAreaRegion>
    </cx:plotArea>
  </cx:chart>
</cx: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 id="15">
  <a:schemeClr val="accent2"/>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1.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1197"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1197" kern="12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3.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4.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5.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6.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7.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8.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9.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1.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2.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3.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4.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4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dk1">
            <a:lumMod val="50000"/>
            <a:lumOff val="50000"/>
          </a:scheme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9b4504dd3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9b4504dd3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874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8d2b44b408_1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28d2b44b408_1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0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9b4504dd3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9b4504dd3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9456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8d2b44b408_1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28d2b44b408_1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8901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9b4504dd3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9b4504dd3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6544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8d2b44b408_1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28d2b44b408_1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9b4504dd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9b4504dd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9b4504dd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9b4504dd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013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9b4504dd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9b4504dd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330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9b4504dd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9b4504dd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697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8d2b44b408_1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8d2b44b408_1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9b4504dd3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9b4504dd3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9a8ede9fd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9a8ede9fd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g9a8ede9fde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5" name="Google Shape;2015;g9a8ede9fd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8d2c46fa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8d2c46fa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10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9b4504dd3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9b4504dd3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8d2b44b408_1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28d2b44b408_1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9124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9b4504dd3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9b4504dd3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061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8d2b44b408_1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28d2b44b408_1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475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9b4504dd3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9b4504dd3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5252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8d2b44b408_1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28d2b44b408_1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962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9/26/2024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198895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9/26/2024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5280424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9/26/2024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7388899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9/26/2024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19139576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9/26/2024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5383625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9/26/2024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0541699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9/26/2024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7862298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5383686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5828353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2441875" y="1620475"/>
            <a:ext cx="4431600" cy="1377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7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5" name="Google Shape;95;p9"/>
          <p:cNvSpPr txBox="1">
            <a:spLocks noGrp="1"/>
          </p:cNvSpPr>
          <p:nvPr>
            <p:ph type="subTitle" idx="1"/>
          </p:nvPr>
        </p:nvSpPr>
        <p:spPr>
          <a:xfrm>
            <a:off x="2441875" y="2997875"/>
            <a:ext cx="44316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6" name="Google Shape;96;p9"/>
          <p:cNvGrpSpPr/>
          <p:nvPr/>
        </p:nvGrpSpPr>
        <p:grpSpPr>
          <a:xfrm>
            <a:off x="301725" y="95275"/>
            <a:ext cx="8480175" cy="4718525"/>
            <a:chOff x="301725" y="95275"/>
            <a:chExt cx="8480175" cy="4718525"/>
          </a:xfrm>
        </p:grpSpPr>
        <p:sp>
          <p:nvSpPr>
            <p:cNvPr id="97" name="Google Shape;97;p9"/>
            <p:cNvSpPr/>
            <p:nvPr/>
          </p:nvSpPr>
          <p:spPr>
            <a:xfrm>
              <a:off x="301725" y="95275"/>
              <a:ext cx="4088007" cy="559027"/>
            </a:xfrm>
            <a:custGeom>
              <a:avLst/>
              <a:gdLst/>
              <a:ahLst/>
              <a:cxnLst/>
              <a:rect l="l" t="t" r="r" b="b"/>
              <a:pathLst>
                <a:path w="66926" h="9152" fill="none" extrusionOk="0">
                  <a:moveTo>
                    <a:pt x="1" y="2043"/>
                  </a:moveTo>
                  <a:cubicBezTo>
                    <a:pt x="1154" y="2043"/>
                    <a:pt x="1154" y="6891"/>
                    <a:pt x="2308" y="6891"/>
                  </a:cubicBezTo>
                  <a:cubicBezTo>
                    <a:pt x="3461" y="6891"/>
                    <a:pt x="3461" y="2043"/>
                    <a:pt x="4615" y="2043"/>
                  </a:cubicBezTo>
                  <a:cubicBezTo>
                    <a:pt x="5769" y="2043"/>
                    <a:pt x="5769" y="9151"/>
                    <a:pt x="6922" y="9151"/>
                  </a:cubicBezTo>
                  <a:cubicBezTo>
                    <a:pt x="8076" y="9151"/>
                    <a:pt x="8076" y="3571"/>
                    <a:pt x="9229" y="3571"/>
                  </a:cubicBezTo>
                  <a:cubicBezTo>
                    <a:pt x="10383" y="3571"/>
                    <a:pt x="10383" y="6891"/>
                    <a:pt x="11537" y="6891"/>
                  </a:cubicBezTo>
                  <a:cubicBezTo>
                    <a:pt x="12690" y="6891"/>
                    <a:pt x="12690" y="2043"/>
                    <a:pt x="13844" y="2043"/>
                  </a:cubicBezTo>
                  <a:cubicBezTo>
                    <a:pt x="14997" y="2043"/>
                    <a:pt x="14997" y="5987"/>
                    <a:pt x="16151" y="5987"/>
                  </a:cubicBezTo>
                  <a:cubicBezTo>
                    <a:pt x="17305" y="5987"/>
                    <a:pt x="17305" y="1076"/>
                    <a:pt x="18458" y="1076"/>
                  </a:cubicBezTo>
                  <a:cubicBezTo>
                    <a:pt x="19612" y="1076"/>
                    <a:pt x="19612" y="8388"/>
                    <a:pt x="20765" y="8388"/>
                  </a:cubicBezTo>
                  <a:cubicBezTo>
                    <a:pt x="21919" y="8388"/>
                    <a:pt x="21919" y="3352"/>
                    <a:pt x="23073" y="3352"/>
                  </a:cubicBezTo>
                  <a:cubicBezTo>
                    <a:pt x="24226" y="3352"/>
                    <a:pt x="24226" y="6891"/>
                    <a:pt x="25380" y="6891"/>
                  </a:cubicBezTo>
                  <a:cubicBezTo>
                    <a:pt x="26533" y="6891"/>
                    <a:pt x="26533" y="1"/>
                    <a:pt x="27687" y="1"/>
                  </a:cubicBezTo>
                  <a:cubicBezTo>
                    <a:pt x="28841" y="1"/>
                    <a:pt x="28841" y="7764"/>
                    <a:pt x="29994" y="7764"/>
                  </a:cubicBezTo>
                  <a:cubicBezTo>
                    <a:pt x="31148" y="7764"/>
                    <a:pt x="31148" y="2043"/>
                    <a:pt x="32301" y="2043"/>
                  </a:cubicBezTo>
                  <a:cubicBezTo>
                    <a:pt x="33455" y="2043"/>
                    <a:pt x="33455" y="6891"/>
                    <a:pt x="34609" y="6891"/>
                  </a:cubicBezTo>
                  <a:cubicBezTo>
                    <a:pt x="35762" y="6891"/>
                    <a:pt x="35762" y="1076"/>
                    <a:pt x="36916" y="1076"/>
                  </a:cubicBezTo>
                  <a:cubicBezTo>
                    <a:pt x="38069" y="1076"/>
                    <a:pt x="38069" y="5488"/>
                    <a:pt x="39223" y="5488"/>
                  </a:cubicBezTo>
                  <a:cubicBezTo>
                    <a:pt x="40377" y="5488"/>
                    <a:pt x="40377" y="2853"/>
                    <a:pt x="41530" y="2853"/>
                  </a:cubicBezTo>
                  <a:cubicBezTo>
                    <a:pt x="42684" y="2853"/>
                    <a:pt x="42684" y="6891"/>
                    <a:pt x="43837" y="6891"/>
                  </a:cubicBezTo>
                  <a:cubicBezTo>
                    <a:pt x="44991" y="6891"/>
                    <a:pt x="44991" y="749"/>
                    <a:pt x="46145" y="749"/>
                  </a:cubicBezTo>
                  <a:cubicBezTo>
                    <a:pt x="47298" y="749"/>
                    <a:pt x="47298" y="6891"/>
                    <a:pt x="48452" y="6891"/>
                  </a:cubicBezTo>
                  <a:cubicBezTo>
                    <a:pt x="49605" y="6891"/>
                    <a:pt x="49605" y="4085"/>
                    <a:pt x="50759" y="4085"/>
                  </a:cubicBezTo>
                  <a:cubicBezTo>
                    <a:pt x="51913" y="4085"/>
                    <a:pt x="51913" y="8746"/>
                    <a:pt x="53066" y="8746"/>
                  </a:cubicBezTo>
                  <a:cubicBezTo>
                    <a:pt x="54220" y="8746"/>
                    <a:pt x="54220" y="2043"/>
                    <a:pt x="55373" y="2043"/>
                  </a:cubicBezTo>
                  <a:cubicBezTo>
                    <a:pt x="56543" y="2043"/>
                    <a:pt x="56543" y="5488"/>
                    <a:pt x="57696" y="5488"/>
                  </a:cubicBezTo>
                  <a:cubicBezTo>
                    <a:pt x="58850" y="5488"/>
                    <a:pt x="58850" y="1201"/>
                    <a:pt x="60003" y="1201"/>
                  </a:cubicBezTo>
                  <a:cubicBezTo>
                    <a:pt x="61157" y="1201"/>
                    <a:pt x="61157" y="6891"/>
                    <a:pt x="62311" y="6891"/>
                  </a:cubicBezTo>
                  <a:cubicBezTo>
                    <a:pt x="63464" y="6891"/>
                    <a:pt x="63355" y="3430"/>
                    <a:pt x="64509" y="3430"/>
                  </a:cubicBezTo>
                  <a:cubicBezTo>
                    <a:pt x="65662" y="3430"/>
                    <a:pt x="65771" y="6891"/>
                    <a:pt x="66925" y="6891"/>
                  </a:cubicBezTo>
                </a:path>
              </a:pathLst>
            </a:custGeom>
            <a:noFill/>
            <a:ln w="467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99" name="Google Shape;99;p9"/>
          <p:cNvSpPr/>
          <p:nvPr/>
        </p:nvSpPr>
        <p:spPr>
          <a:xfrm>
            <a:off x="8258600" y="4239775"/>
            <a:ext cx="672039" cy="671107"/>
          </a:xfrm>
          <a:custGeom>
            <a:avLst/>
            <a:gdLst/>
            <a:ahLst/>
            <a:cxnLst/>
            <a:rect l="l" t="t" r="r" b="b"/>
            <a:pathLst>
              <a:path w="15864" h="15842" fill="none" extrusionOk="0">
                <a:moveTo>
                  <a:pt x="8674" y="5182"/>
                </a:moveTo>
                <a:cubicBezTo>
                  <a:pt x="7144" y="4840"/>
                  <a:pt x="5638" y="5799"/>
                  <a:pt x="5295" y="7328"/>
                </a:cubicBezTo>
                <a:cubicBezTo>
                  <a:pt x="4953" y="8857"/>
                  <a:pt x="5912" y="10364"/>
                  <a:pt x="7441" y="10706"/>
                </a:cubicBezTo>
                <a:cubicBezTo>
                  <a:pt x="8948" y="11048"/>
                  <a:pt x="10454" y="10090"/>
                  <a:pt x="10796" y="8560"/>
                </a:cubicBezTo>
                <a:cubicBezTo>
                  <a:pt x="11139" y="7031"/>
                  <a:pt x="10180" y="5525"/>
                  <a:pt x="8674" y="5182"/>
                </a:cubicBezTo>
                <a:close/>
                <a:moveTo>
                  <a:pt x="10933" y="2169"/>
                </a:moveTo>
                <a:cubicBezTo>
                  <a:pt x="11458" y="2420"/>
                  <a:pt x="11915" y="2763"/>
                  <a:pt x="12348" y="3151"/>
                </a:cubicBezTo>
                <a:lnTo>
                  <a:pt x="13832" y="2626"/>
                </a:lnTo>
                <a:lnTo>
                  <a:pt x="15247" y="4840"/>
                </a:lnTo>
                <a:lnTo>
                  <a:pt x="14129" y="5958"/>
                </a:lnTo>
                <a:cubicBezTo>
                  <a:pt x="14289" y="6506"/>
                  <a:pt x="14403" y="7077"/>
                  <a:pt x="14426" y="7670"/>
                </a:cubicBezTo>
                <a:lnTo>
                  <a:pt x="15864" y="8332"/>
                </a:lnTo>
                <a:lnTo>
                  <a:pt x="15270" y="10911"/>
                </a:lnTo>
                <a:lnTo>
                  <a:pt x="13695" y="10911"/>
                </a:lnTo>
                <a:cubicBezTo>
                  <a:pt x="13421" y="11436"/>
                  <a:pt x="13079" y="11893"/>
                  <a:pt x="12691" y="12327"/>
                </a:cubicBezTo>
                <a:lnTo>
                  <a:pt x="13239" y="13810"/>
                </a:lnTo>
                <a:lnTo>
                  <a:pt x="11002" y="15225"/>
                </a:lnTo>
                <a:lnTo>
                  <a:pt x="9883" y="14107"/>
                </a:lnTo>
                <a:cubicBezTo>
                  <a:pt x="9336" y="14290"/>
                  <a:pt x="8765" y="14381"/>
                  <a:pt x="8194" y="14404"/>
                </a:cubicBezTo>
                <a:lnTo>
                  <a:pt x="7510" y="15842"/>
                </a:lnTo>
                <a:lnTo>
                  <a:pt x="4930" y="15271"/>
                </a:lnTo>
                <a:lnTo>
                  <a:pt x="4930" y="13673"/>
                </a:lnTo>
                <a:cubicBezTo>
                  <a:pt x="4405" y="13399"/>
                  <a:pt x="3949" y="13080"/>
                  <a:pt x="3538" y="12692"/>
                </a:cubicBezTo>
                <a:lnTo>
                  <a:pt x="2031" y="13217"/>
                </a:lnTo>
                <a:lnTo>
                  <a:pt x="616" y="10980"/>
                </a:lnTo>
                <a:lnTo>
                  <a:pt x="1735" y="9861"/>
                </a:lnTo>
                <a:cubicBezTo>
                  <a:pt x="1575" y="9314"/>
                  <a:pt x="1461" y="8743"/>
                  <a:pt x="1438" y="8172"/>
                </a:cubicBezTo>
                <a:lnTo>
                  <a:pt x="0" y="7488"/>
                </a:lnTo>
                <a:lnTo>
                  <a:pt x="593" y="4908"/>
                </a:lnTo>
                <a:lnTo>
                  <a:pt x="2168" y="4908"/>
                </a:lnTo>
                <a:cubicBezTo>
                  <a:pt x="2442" y="4406"/>
                  <a:pt x="2785" y="3927"/>
                  <a:pt x="3173" y="3516"/>
                </a:cubicBezTo>
                <a:lnTo>
                  <a:pt x="2625" y="2010"/>
                </a:lnTo>
                <a:lnTo>
                  <a:pt x="4862" y="594"/>
                </a:lnTo>
                <a:lnTo>
                  <a:pt x="5980" y="1736"/>
                </a:lnTo>
                <a:cubicBezTo>
                  <a:pt x="6528" y="1553"/>
                  <a:pt x="7099" y="1462"/>
                  <a:pt x="7669" y="1439"/>
                </a:cubicBezTo>
                <a:lnTo>
                  <a:pt x="8354" y="1"/>
                </a:lnTo>
                <a:lnTo>
                  <a:pt x="10933" y="572"/>
                </a:lnTo>
                <a:close/>
              </a:path>
            </a:pathLst>
          </a:custGeom>
          <a:noFill/>
          <a:ln w="9700"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286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0"/>
        <p:cNvGrpSpPr/>
        <p:nvPr/>
      </p:nvGrpSpPr>
      <p:grpSpPr>
        <a:xfrm>
          <a:off x="0" y="0"/>
          <a:ext cx="0" cy="0"/>
          <a:chOff x="0" y="0"/>
          <a:chExt cx="0" cy="0"/>
        </a:xfrm>
      </p:grpSpPr>
      <p:sp>
        <p:nvSpPr>
          <p:cNvPr id="81" name="Google Shape;81;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 name="Google Shape;82;p7"/>
          <p:cNvSpPr txBox="1">
            <a:spLocks noGrp="1"/>
          </p:cNvSpPr>
          <p:nvPr>
            <p:ph type="subTitle" idx="1"/>
          </p:nvPr>
        </p:nvSpPr>
        <p:spPr>
          <a:xfrm>
            <a:off x="720000" y="170030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83" name="Google Shape;83;p7"/>
          <p:cNvGrpSpPr/>
          <p:nvPr/>
        </p:nvGrpSpPr>
        <p:grpSpPr>
          <a:xfrm>
            <a:off x="362100" y="329700"/>
            <a:ext cx="10438121" cy="4738150"/>
            <a:chOff x="362100" y="329700"/>
            <a:chExt cx="10438121" cy="4738150"/>
          </a:xfrm>
        </p:grpSpPr>
        <p:sp>
          <p:nvSpPr>
            <p:cNvPr id="84" name="Google Shape;84;p7"/>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 name="Google Shape;85;p7"/>
            <p:cNvSpPr/>
            <p:nvPr/>
          </p:nvSpPr>
          <p:spPr>
            <a:xfrm>
              <a:off x="6837197" y="4525914"/>
              <a:ext cx="3963023" cy="541936"/>
            </a:xfrm>
            <a:custGeom>
              <a:avLst/>
              <a:gdLst/>
              <a:ahLst/>
              <a:cxnLst/>
              <a:rect l="l" t="t" r="r" b="b"/>
              <a:pathLst>
                <a:path w="66926" h="9152" fill="none" extrusionOk="0">
                  <a:moveTo>
                    <a:pt x="1" y="2043"/>
                  </a:moveTo>
                  <a:cubicBezTo>
                    <a:pt x="1154" y="2043"/>
                    <a:pt x="1154" y="6891"/>
                    <a:pt x="2308" y="6891"/>
                  </a:cubicBezTo>
                  <a:cubicBezTo>
                    <a:pt x="3461" y="6891"/>
                    <a:pt x="3461" y="2043"/>
                    <a:pt x="4615" y="2043"/>
                  </a:cubicBezTo>
                  <a:cubicBezTo>
                    <a:pt x="5769" y="2043"/>
                    <a:pt x="5769" y="9151"/>
                    <a:pt x="6922" y="9151"/>
                  </a:cubicBezTo>
                  <a:cubicBezTo>
                    <a:pt x="8076" y="9151"/>
                    <a:pt x="8076" y="3571"/>
                    <a:pt x="9229" y="3571"/>
                  </a:cubicBezTo>
                  <a:cubicBezTo>
                    <a:pt x="10383" y="3571"/>
                    <a:pt x="10383" y="6891"/>
                    <a:pt x="11537" y="6891"/>
                  </a:cubicBezTo>
                  <a:cubicBezTo>
                    <a:pt x="12690" y="6891"/>
                    <a:pt x="12690" y="2043"/>
                    <a:pt x="13844" y="2043"/>
                  </a:cubicBezTo>
                  <a:cubicBezTo>
                    <a:pt x="14997" y="2043"/>
                    <a:pt x="14997" y="5987"/>
                    <a:pt x="16151" y="5987"/>
                  </a:cubicBezTo>
                  <a:cubicBezTo>
                    <a:pt x="17305" y="5987"/>
                    <a:pt x="17305" y="1076"/>
                    <a:pt x="18458" y="1076"/>
                  </a:cubicBezTo>
                  <a:cubicBezTo>
                    <a:pt x="19612" y="1076"/>
                    <a:pt x="19612" y="8388"/>
                    <a:pt x="20765" y="8388"/>
                  </a:cubicBezTo>
                  <a:cubicBezTo>
                    <a:pt x="21919" y="8388"/>
                    <a:pt x="21919" y="3352"/>
                    <a:pt x="23073" y="3352"/>
                  </a:cubicBezTo>
                  <a:cubicBezTo>
                    <a:pt x="24226" y="3352"/>
                    <a:pt x="24226" y="6891"/>
                    <a:pt x="25380" y="6891"/>
                  </a:cubicBezTo>
                  <a:cubicBezTo>
                    <a:pt x="26533" y="6891"/>
                    <a:pt x="26533" y="1"/>
                    <a:pt x="27687" y="1"/>
                  </a:cubicBezTo>
                  <a:cubicBezTo>
                    <a:pt x="28841" y="1"/>
                    <a:pt x="28841" y="7764"/>
                    <a:pt x="29994" y="7764"/>
                  </a:cubicBezTo>
                  <a:cubicBezTo>
                    <a:pt x="31148" y="7764"/>
                    <a:pt x="31148" y="2043"/>
                    <a:pt x="32301" y="2043"/>
                  </a:cubicBezTo>
                  <a:cubicBezTo>
                    <a:pt x="33455" y="2043"/>
                    <a:pt x="33455" y="6891"/>
                    <a:pt x="34609" y="6891"/>
                  </a:cubicBezTo>
                  <a:cubicBezTo>
                    <a:pt x="35762" y="6891"/>
                    <a:pt x="35762" y="1076"/>
                    <a:pt x="36916" y="1076"/>
                  </a:cubicBezTo>
                  <a:cubicBezTo>
                    <a:pt x="38069" y="1076"/>
                    <a:pt x="38069" y="5488"/>
                    <a:pt x="39223" y="5488"/>
                  </a:cubicBezTo>
                  <a:cubicBezTo>
                    <a:pt x="40377" y="5488"/>
                    <a:pt x="40377" y="2853"/>
                    <a:pt x="41530" y="2853"/>
                  </a:cubicBezTo>
                  <a:cubicBezTo>
                    <a:pt x="42684" y="2853"/>
                    <a:pt x="42684" y="6891"/>
                    <a:pt x="43837" y="6891"/>
                  </a:cubicBezTo>
                  <a:cubicBezTo>
                    <a:pt x="44991" y="6891"/>
                    <a:pt x="44991" y="749"/>
                    <a:pt x="46145" y="749"/>
                  </a:cubicBezTo>
                  <a:cubicBezTo>
                    <a:pt x="47298" y="749"/>
                    <a:pt x="47298" y="6891"/>
                    <a:pt x="48452" y="6891"/>
                  </a:cubicBezTo>
                  <a:cubicBezTo>
                    <a:pt x="49605" y="6891"/>
                    <a:pt x="49605" y="4085"/>
                    <a:pt x="50759" y="4085"/>
                  </a:cubicBezTo>
                  <a:cubicBezTo>
                    <a:pt x="51913" y="4085"/>
                    <a:pt x="51913" y="8746"/>
                    <a:pt x="53066" y="8746"/>
                  </a:cubicBezTo>
                  <a:cubicBezTo>
                    <a:pt x="54220" y="8746"/>
                    <a:pt x="54220" y="2043"/>
                    <a:pt x="55373" y="2043"/>
                  </a:cubicBezTo>
                  <a:cubicBezTo>
                    <a:pt x="56543" y="2043"/>
                    <a:pt x="56543" y="5488"/>
                    <a:pt x="57696" y="5488"/>
                  </a:cubicBezTo>
                  <a:cubicBezTo>
                    <a:pt x="58850" y="5488"/>
                    <a:pt x="58850" y="1201"/>
                    <a:pt x="60003" y="1201"/>
                  </a:cubicBezTo>
                  <a:cubicBezTo>
                    <a:pt x="61157" y="1201"/>
                    <a:pt x="61157" y="6891"/>
                    <a:pt x="62311" y="6891"/>
                  </a:cubicBezTo>
                  <a:cubicBezTo>
                    <a:pt x="63464" y="6891"/>
                    <a:pt x="63355" y="3430"/>
                    <a:pt x="64509" y="3430"/>
                  </a:cubicBezTo>
                  <a:cubicBezTo>
                    <a:pt x="65662" y="3430"/>
                    <a:pt x="65771" y="6891"/>
                    <a:pt x="66925" y="6891"/>
                  </a:cubicBezTo>
                </a:path>
              </a:pathLst>
            </a:custGeom>
            <a:noFill/>
            <a:ln w="467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7"/>
          <p:cNvGrpSpPr/>
          <p:nvPr/>
        </p:nvGrpSpPr>
        <p:grpSpPr>
          <a:xfrm>
            <a:off x="167513" y="56750"/>
            <a:ext cx="678875" cy="678900"/>
            <a:chOff x="132525" y="4264550"/>
            <a:chExt cx="678875" cy="678900"/>
          </a:xfrm>
        </p:grpSpPr>
        <p:sp>
          <p:nvSpPr>
            <p:cNvPr id="87" name="Google Shape;87;p7"/>
            <p:cNvSpPr/>
            <p:nvPr/>
          </p:nvSpPr>
          <p:spPr>
            <a:xfrm>
              <a:off x="205775" y="4338500"/>
              <a:ext cx="531700" cy="531700"/>
            </a:xfrm>
            <a:custGeom>
              <a:avLst/>
              <a:gdLst/>
              <a:ahLst/>
              <a:cxnLst/>
              <a:rect l="l" t="t" r="r" b="b"/>
              <a:pathLst>
                <a:path w="21268" h="21268" extrusionOk="0">
                  <a:moveTo>
                    <a:pt x="10621" y="3764"/>
                  </a:moveTo>
                  <a:cubicBezTo>
                    <a:pt x="13820" y="3764"/>
                    <a:pt x="16697" y="6023"/>
                    <a:pt x="17369" y="9276"/>
                  </a:cubicBezTo>
                  <a:cubicBezTo>
                    <a:pt x="17450" y="9733"/>
                    <a:pt x="17503" y="10190"/>
                    <a:pt x="17503" y="10620"/>
                  </a:cubicBezTo>
                  <a:cubicBezTo>
                    <a:pt x="17503" y="13820"/>
                    <a:pt x="15245" y="16697"/>
                    <a:pt x="11992" y="17342"/>
                  </a:cubicBezTo>
                  <a:cubicBezTo>
                    <a:pt x="11535" y="17449"/>
                    <a:pt x="11078" y="17503"/>
                    <a:pt x="10621" y="17503"/>
                  </a:cubicBezTo>
                  <a:cubicBezTo>
                    <a:pt x="7421" y="17503"/>
                    <a:pt x="4571" y="15245"/>
                    <a:pt x="3899" y="11991"/>
                  </a:cubicBezTo>
                  <a:cubicBezTo>
                    <a:pt x="3818" y="11534"/>
                    <a:pt x="3765" y="11077"/>
                    <a:pt x="3765" y="10620"/>
                  </a:cubicBezTo>
                  <a:cubicBezTo>
                    <a:pt x="3765" y="7421"/>
                    <a:pt x="6023" y="4544"/>
                    <a:pt x="9276" y="3899"/>
                  </a:cubicBezTo>
                  <a:cubicBezTo>
                    <a:pt x="9733" y="3818"/>
                    <a:pt x="10190" y="3764"/>
                    <a:pt x="10621" y="3764"/>
                  </a:cubicBezTo>
                  <a:close/>
                  <a:moveTo>
                    <a:pt x="10621" y="3415"/>
                  </a:moveTo>
                  <a:cubicBezTo>
                    <a:pt x="10164" y="3415"/>
                    <a:pt x="9680" y="3469"/>
                    <a:pt x="9196" y="3576"/>
                  </a:cubicBezTo>
                  <a:cubicBezTo>
                    <a:pt x="5781" y="4248"/>
                    <a:pt x="3442" y="7260"/>
                    <a:pt x="3442" y="10620"/>
                  </a:cubicBezTo>
                  <a:cubicBezTo>
                    <a:pt x="3442" y="11104"/>
                    <a:pt x="3469" y="11561"/>
                    <a:pt x="3576" y="12045"/>
                  </a:cubicBezTo>
                  <a:cubicBezTo>
                    <a:pt x="4249" y="15460"/>
                    <a:pt x="7260" y="17826"/>
                    <a:pt x="10621" y="17826"/>
                  </a:cubicBezTo>
                  <a:cubicBezTo>
                    <a:pt x="11105" y="17826"/>
                    <a:pt x="11588" y="17772"/>
                    <a:pt x="12046" y="17691"/>
                  </a:cubicBezTo>
                  <a:cubicBezTo>
                    <a:pt x="15460" y="16992"/>
                    <a:pt x="17826" y="13981"/>
                    <a:pt x="17826" y="10620"/>
                  </a:cubicBezTo>
                  <a:cubicBezTo>
                    <a:pt x="17826" y="10163"/>
                    <a:pt x="17772" y="9679"/>
                    <a:pt x="17692" y="9195"/>
                  </a:cubicBezTo>
                  <a:cubicBezTo>
                    <a:pt x="16993" y="5781"/>
                    <a:pt x="13981" y="3415"/>
                    <a:pt x="10621" y="3415"/>
                  </a:cubicBezTo>
                  <a:close/>
                  <a:moveTo>
                    <a:pt x="10621" y="323"/>
                  </a:moveTo>
                  <a:cubicBezTo>
                    <a:pt x="15433" y="323"/>
                    <a:pt x="19735" y="3711"/>
                    <a:pt x="20730" y="8577"/>
                  </a:cubicBezTo>
                  <a:cubicBezTo>
                    <a:pt x="20864" y="9276"/>
                    <a:pt x="20918" y="9948"/>
                    <a:pt x="20918" y="10620"/>
                  </a:cubicBezTo>
                  <a:cubicBezTo>
                    <a:pt x="20918" y="15433"/>
                    <a:pt x="17557" y="19735"/>
                    <a:pt x="12664" y="20729"/>
                  </a:cubicBezTo>
                  <a:cubicBezTo>
                    <a:pt x="11992" y="20864"/>
                    <a:pt x="11293" y="20918"/>
                    <a:pt x="10621" y="20918"/>
                  </a:cubicBezTo>
                  <a:cubicBezTo>
                    <a:pt x="5835" y="20918"/>
                    <a:pt x="1533" y="17557"/>
                    <a:pt x="538" y="12664"/>
                  </a:cubicBezTo>
                  <a:cubicBezTo>
                    <a:pt x="404" y="11991"/>
                    <a:pt x="323" y="11292"/>
                    <a:pt x="323" y="10620"/>
                  </a:cubicBezTo>
                  <a:cubicBezTo>
                    <a:pt x="323" y="5835"/>
                    <a:pt x="3711" y="1506"/>
                    <a:pt x="8577" y="538"/>
                  </a:cubicBezTo>
                  <a:cubicBezTo>
                    <a:pt x="9276" y="404"/>
                    <a:pt x="9948" y="323"/>
                    <a:pt x="10621" y="323"/>
                  </a:cubicBezTo>
                  <a:close/>
                  <a:moveTo>
                    <a:pt x="10621" y="0"/>
                  </a:moveTo>
                  <a:cubicBezTo>
                    <a:pt x="9948" y="0"/>
                    <a:pt x="9223" y="54"/>
                    <a:pt x="8523" y="189"/>
                  </a:cubicBezTo>
                  <a:cubicBezTo>
                    <a:pt x="3496" y="1210"/>
                    <a:pt x="1" y="5673"/>
                    <a:pt x="1" y="10620"/>
                  </a:cubicBezTo>
                  <a:cubicBezTo>
                    <a:pt x="1" y="11319"/>
                    <a:pt x="54" y="12018"/>
                    <a:pt x="216" y="12744"/>
                  </a:cubicBezTo>
                  <a:cubicBezTo>
                    <a:pt x="1210" y="17772"/>
                    <a:pt x="5674" y="21267"/>
                    <a:pt x="10621" y="21267"/>
                  </a:cubicBezTo>
                  <a:cubicBezTo>
                    <a:pt x="11320" y="21267"/>
                    <a:pt x="12019" y="21187"/>
                    <a:pt x="12745" y="21052"/>
                  </a:cubicBezTo>
                  <a:cubicBezTo>
                    <a:pt x="17772" y="20030"/>
                    <a:pt x="21267" y="15594"/>
                    <a:pt x="21267" y="10620"/>
                  </a:cubicBezTo>
                  <a:cubicBezTo>
                    <a:pt x="21267" y="9921"/>
                    <a:pt x="21187" y="9222"/>
                    <a:pt x="21052" y="8523"/>
                  </a:cubicBezTo>
                  <a:cubicBezTo>
                    <a:pt x="20031" y="3469"/>
                    <a:pt x="15594" y="0"/>
                    <a:pt x="106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132525" y="4264550"/>
              <a:ext cx="678875" cy="678900"/>
            </a:xfrm>
            <a:custGeom>
              <a:avLst/>
              <a:gdLst/>
              <a:ahLst/>
              <a:cxnLst/>
              <a:rect l="l" t="t" r="r" b="b"/>
              <a:pathLst>
                <a:path w="27155" h="27156" extrusionOk="0">
                  <a:moveTo>
                    <a:pt x="13527" y="4377"/>
                  </a:moveTo>
                  <a:cubicBezTo>
                    <a:pt x="13642" y="4377"/>
                    <a:pt x="13757" y="4379"/>
                    <a:pt x="13873" y="4383"/>
                  </a:cubicBezTo>
                  <a:cubicBezTo>
                    <a:pt x="18955" y="4545"/>
                    <a:pt x="22934" y="8819"/>
                    <a:pt x="22746" y="13901"/>
                  </a:cubicBezTo>
                  <a:cubicBezTo>
                    <a:pt x="22587" y="18883"/>
                    <a:pt x="18476" y="22805"/>
                    <a:pt x="13526" y="22805"/>
                  </a:cubicBezTo>
                  <a:cubicBezTo>
                    <a:pt x="13427" y="22805"/>
                    <a:pt x="13328" y="22803"/>
                    <a:pt x="13228" y="22800"/>
                  </a:cubicBezTo>
                  <a:cubicBezTo>
                    <a:pt x="8146" y="22612"/>
                    <a:pt x="4167" y="18337"/>
                    <a:pt x="4356" y="13256"/>
                  </a:cubicBezTo>
                  <a:cubicBezTo>
                    <a:pt x="4513" y="8290"/>
                    <a:pt x="8599" y="4377"/>
                    <a:pt x="13527" y="4377"/>
                  </a:cubicBezTo>
                  <a:close/>
                  <a:moveTo>
                    <a:pt x="11776" y="1"/>
                  </a:moveTo>
                  <a:lnTo>
                    <a:pt x="11776" y="1"/>
                  </a:lnTo>
                  <a:cubicBezTo>
                    <a:pt x="10862" y="135"/>
                    <a:pt x="9975" y="323"/>
                    <a:pt x="9114" y="619"/>
                  </a:cubicBezTo>
                  <a:cubicBezTo>
                    <a:pt x="9195" y="727"/>
                    <a:pt x="9249" y="834"/>
                    <a:pt x="9329" y="942"/>
                  </a:cubicBezTo>
                  <a:cubicBezTo>
                    <a:pt x="9894" y="2044"/>
                    <a:pt x="9491" y="3415"/>
                    <a:pt x="8388" y="4007"/>
                  </a:cubicBezTo>
                  <a:cubicBezTo>
                    <a:pt x="8053" y="4179"/>
                    <a:pt x="7692" y="4261"/>
                    <a:pt x="7336" y="4261"/>
                  </a:cubicBezTo>
                  <a:cubicBezTo>
                    <a:pt x="6523" y="4261"/>
                    <a:pt x="5735" y="3832"/>
                    <a:pt x="5323" y="3066"/>
                  </a:cubicBezTo>
                  <a:cubicBezTo>
                    <a:pt x="5270" y="2958"/>
                    <a:pt x="5243" y="2851"/>
                    <a:pt x="5189" y="2743"/>
                  </a:cubicBezTo>
                  <a:cubicBezTo>
                    <a:pt x="4463" y="3281"/>
                    <a:pt x="3818" y="3926"/>
                    <a:pt x="3226" y="4598"/>
                  </a:cubicBezTo>
                  <a:cubicBezTo>
                    <a:pt x="3334" y="4652"/>
                    <a:pt x="3441" y="4706"/>
                    <a:pt x="3522" y="4760"/>
                  </a:cubicBezTo>
                  <a:cubicBezTo>
                    <a:pt x="4598" y="5432"/>
                    <a:pt x="4920" y="6803"/>
                    <a:pt x="4248" y="7878"/>
                  </a:cubicBezTo>
                  <a:cubicBezTo>
                    <a:pt x="3810" y="8562"/>
                    <a:pt x="3064" y="8937"/>
                    <a:pt x="2307" y="8937"/>
                  </a:cubicBezTo>
                  <a:cubicBezTo>
                    <a:pt x="1903" y="8937"/>
                    <a:pt x="1495" y="8829"/>
                    <a:pt x="1129" y="8604"/>
                  </a:cubicBezTo>
                  <a:cubicBezTo>
                    <a:pt x="1049" y="8524"/>
                    <a:pt x="968" y="8470"/>
                    <a:pt x="887" y="8389"/>
                  </a:cubicBezTo>
                  <a:cubicBezTo>
                    <a:pt x="538" y="9223"/>
                    <a:pt x="269" y="10083"/>
                    <a:pt x="108" y="10997"/>
                  </a:cubicBezTo>
                  <a:cubicBezTo>
                    <a:pt x="215" y="10970"/>
                    <a:pt x="323" y="10970"/>
                    <a:pt x="430" y="10970"/>
                  </a:cubicBezTo>
                  <a:cubicBezTo>
                    <a:pt x="1667" y="10997"/>
                    <a:pt x="2662" y="12046"/>
                    <a:pt x="2608" y="13309"/>
                  </a:cubicBezTo>
                  <a:cubicBezTo>
                    <a:pt x="2555" y="14529"/>
                    <a:pt x="1534" y="15488"/>
                    <a:pt x="319" y="15488"/>
                  </a:cubicBezTo>
                  <a:cubicBezTo>
                    <a:pt x="302" y="15488"/>
                    <a:pt x="286" y="15488"/>
                    <a:pt x="269" y="15487"/>
                  </a:cubicBezTo>
                  <a:cubicBezTo>
                    <a:pt x="161" y="15487"/>
                    <a:pt x="81" y="15460"/>
                    <a:pt x="0" y="15433"/>
                  </a:cubicBezTo>
                  <a:lnTo>
                    <a:pt x="0" y="15433"/>
                  </a:lnTo>
                  <a:cubicBezTo>
                    <a:pt x="108" y="16348"/>
                    <a:pt x="323" y="17208"/>
                    <a:pt x="618" y="18041"/>
                  </a:cubicBezTo>
                  <a:cubicBezTo>
                    <a:pt x="699" y="17988"/>
                    <a:pt x="753" y="17934"/>
                    <a:pt x="833" y="17880"/>
                  </a:cubicBezTo>
                  <a:cubicBezTo>
                    <a:pt x="1178" y="17699"/>
                    <a:pt x="1543" y="17614"/>
                    <a:pt x="1901" y="17614"/>
                  </a:cubicBezTo>
                  <a:cubicBezTo>
                    <a:pt x="2714" y="17614"/>
                    <a:pt x="3488" y="18055"/>
                    <a:pt x="3899" y="18821"/>
                  </a:cubicBezTo>
                  <a:cubicBezTo>
                    <a:pt x="4490" y="19923"/>
                    <a:pt x="4060" y="21295"/>
                    <a:pt x="2957" y="21886"/>
                  </a:cubicBezTo>
                  <a:cubicBezTo>
                    <a:pt x="2904" y="21913"/>
                    <a:pt x="2823" y="21940"/>
                    <a:pt x="2742" y="21967"/>
                  </a:cubicBezTo>
                  <a:cubicBezTo>
                    <a:pt x="3280" y="22666"/>
                    <a:pt x="3899" y="23311"/>
                    <a:pt x="4544" y="23903"/>
                  </a:cubicBezTo>
                  <a:cubicBezTo>
                    <a:pt x="4598" y="23822"/>
                    <a:pt x="4624" y="23741"/>
                    <a:pt x="4678" y="23661"/>
                  </a:cubicBezTo>
                  <a:cubicBezTo>
                    <a:pt x="5094" y="22984"/>
                    <a:pt x="5824" y="22610"/>
                    <a:pt x="6578" y="22610"/>
                  </a:cubicBezTo>
                  <a:cubicBezTo>
                    <a:pt x="6993" y="22610"/>
                    <a:pt x="7415" y="22723"/>
                    <a:pt x="7797" y="22962"/>
                  </a:cubicBezTo>
                  <a:cubicBezTo>
                    <a:pt x="8846" y="23607"/>
                    <a:pt x="9168" y="25005"/>
                    <a:pt x="8496" y="26080"/>
                  </a:cubicBezTo>
                  <a:cubicBezTo>
                    <a:pt x="8469" y="26134"/>
                    <a:pt x="8415" y="26188"/>
                    <a:pt x="8362" y="26269"/>
                  </a:cubicBezTo>
                  <a:cubicBezTo>
                    <a:pt x="9168" y="26591"/>
                    <a:pt x="10002" y="26833"/>
                    <a:pt x="10889" y="27021"/>
                  </a:cubicBezTo>
                  <a:cubicBezTo>
                    <a:pt x="10889" y="26941"/>
                    <a:pt x="10862" y="26860"/>
                    <a:pt x="10862" y="26779"/>
                  </a:cubicBezTo>
                  <a:cubicBezTo>
                    <a:pt x="10914" y="25549"/>
                    <a:pt x="11909" y="24599"/>
                    <a:pt x="13103" y="24599"/>
                  </a:cubicBezTo>
                  <a:cubicBezTo>
                    <a:pt x="13135" y="24599"/>
                    <a:pt x="13168" y="24600"/>
                    <a:pt x="13201" y="24602"/>
                  </a:cubicBezTo>
                  <a:cubicBezTo>
                    <a:pt x="14465" y="24628"/>
                    <a:pt x="15433" y="25677"/>
                    <a:pt x="15379" y="26941"/>
                  </a:cubicBezTo>
                  <a:cubicBezTo>
                    <a:pt x="15379" y="27021"/>
                    <a:pt x="15379" y="27075"/>
                    <a:pt x="15352" y="27156"/>
                  </a:cubicBezTo>
                  <a:cubicBezTo>
                    <a:pt x="16239" y="27048"/>
                    <a:pt x="17100" y="26833"/>
                    <a:pt x="17933" y="26564"/>
                  </a:cubicBezTo>
                  <a:cubicBezTo>
                    <a:pt x="17879" y="26484"/>
                    <a:pt x="17825" y="26430"/>
                    <a:pt x="17799" y="26349"/>
                  </a:cubicBezTo>
                  <a:cubicBezTo>
                    <a:pt x="17207" y="25247"/>
                    <a:pt x="17637" y="23876"/>
                    <a:pt x="18740" y="23311"/>
                  </a:cubicBezTo>
                  <a:cubicBezTo>
                    <a:pt x="19083" y="23127"/>
                    <a:pt x="19453" y="23039"/>
                    <a:pt x="19816" y="23039"/>
                  </a:cubicBezTo>
                  <a:cubicBezTo>
                    <a:pt x="20618" y="23039"/>
                    <a:pt x="21389" y="23466"/>
                    <a:pt x="21778" y="24225"/>
                  </a:cubicBezTo>
                  <a:cubicBezTo>
                    <a:pt x="21831" y="24306"/>
                    <a:pt x="21858" y="24386"/>
                    <a:pt x="21885" y="24467"/>
                  </a:cubicBezTo>
                  <a:cubicBezTo>
                    <a:pt x="22584" y="23929"/>
                    <a:pt x="23230" y="23311"/>
                    <a:pt x="23821" y="22639"/>
                  </a:cubicBezTo>
                  <a:cubicBezTo>
                    <a:pt x="23740" y="22612"/>
                    <a:pt x="23660" y="22585"/>
                    <a:pt x="23579" y="22531"/>
                  </a:cubicBezTo>
                  <a:cubicBezTo>
                    <a:pt x="22530" y="21859"/>
                    <a:pt x="22208" y="20488"/>
                    <a:pt x="22853" y="19413"/>
                  </a:cubicBezTo>
                  <a:cubicBezTo>
                    <a:pt x="23287" y="18736"/>
                    <a:pt x="24023" y="18362"/>
                    <a:pt x="24772" y="18362"/>
                  </a:cubicBezTo>
                  <a:cubicBezTo>
                    <a:pt x="25184" y="18362"/>
                    <a:pt x="25600" y="18475"/>
                    <a:pt x="25972" y="18714"/>
                  </a:cubicBezTo>
                  <a:cubicBezTo>
                    <a:pt x="26053" y="18740"/>
                    <a:pt x="26133" y="18821"/>
                    <a:pt x="26187" y="18875"/>
                  </a:cubicBezTo>
                  <a:cubicBezTo>
                    <a:pt x="26537" y="18041"/>
                    <a:pt x="26805" y="17208"/>
                    <a:pt x="26994" y="16321"/>
                  </a:cubicBezTo>
                  <a:lnTo>
                    <a:pt x="26671" y="16321"/>
                  </a:lnTo>
                  <a:cubicBezTo>
                    <a:pt x="25434" y="16294"/>
                    <a:pt x="24466" y="15245"/>
                    <a:pt x="24493" y="13982"/>
                  </a:cubicBezTo>
                  <a:cubicBezTo>
                    <a:pt x="24546" y="12762"/>
                    <a:pt x="25567" y="11803"/>
                    <a:pt x="26782" y="11803"/>
                  </a:cubicBezTo>
                  <a:cubicBezTo>
                    <a:pt x="26799" y="11803"/>
                    <a:pt x="26815" y="11803"/>
                    <a:pt x="26832" y="11804"/>
                  </a:cubicBezTo>
                  <a:cubicBezTo>
                    <a:pt x="26940" y="11804"/>
                    <a:pt x="27047" y="11831"/>
                    <a:pt x="27155" y="11858"/>
                  </a:cubicBezTo>
                  <a:cubicBezTo>
                    <a:pt x="27020" y="10943"/>
                    <a:pt x="26832" y="10056"/>
                    <a:pt x="26537" y="9223"/>
                  </a:cubicBezTo>
                  <a:cubicBezTo>
                    <a:pt x="26456" y="9277"/>
                    <a:pt x="26375" y="9357"/>
                    <a:pt x="26268" y="9411"/>
                  </a:cubicBezTo>
                  <a:cubicBezTo>
                    <a:pt x="25931" y="9592"/>
                    <a:pt x="25569" y="9677"/>
                    <a:pt x="25212" y="9677"/>
                  </a:cubicBezTo>
                  <a:cubicBezTo>
                    <a:pt x="24400" y="9677"/>
                    <a:pt x="23613" y="9236"/>
                    <a:pt x="23203" y="8470"/>
                  </a:cubicBezTo>
                  <a:cubicBezTo>
                    <a:pt x="22611" y="7368"/>
                    <a:pt x="23041" y="5996"/>
                    <a:pt x="24144" y="5405"/>
                  </a:cubicBezTo>
                  <a:cubicBezTo>
                    <a:pt x="24251" y="5351"/>
                    <a:pt x="24359" y="5324"/>
                    <a:pt x="24466" y="5297"/>
                  </a:cubicBezTo>
                  <a:cubicBezTo>
                    <a:pt x="23902" y="4571"/>
                    <a:pt x="23283" y="3899"/>
                    <a:pt x="22611" y="3308"/>
                  </a:cubicBezTo>
                  <a:cubicBezTo>
                    <a:pt x="22557" y="3415"/>
                    <a:pt x="22504" y="3523"/>
                    <a:pt x="22450" y="3630"/>
                  </a:cubicBezTo>
                  <a:cubicBezTo>
                    <a:pt x="22016" y="4307"/>
                    <a:pt x="21280" y="4681"/>
                    <a:pt x="20531" y="4681"/>
                  </a:cubicBezTo>
                  <a:cubicBezTo>
                    <a:pt x="20119" y="4681"/>
                    <a:pt x="19703" y="4568"/>
                    <a:pt x="19331" y="4329"/>
                  </a:cubicBezTo>
                  <a:cubicBezTo>
                    <a:pt x="18283" y="3684"/>
                    <a:pt x="17960" y="2286"/>
                    <a:pt x="18605" y="1211"/>
                  </a:cubicBezTo>
                  <a:cubicBezTo>
                    <a:pt x="18686" y="1130"/>
                    <a:pt x="18740" y="1023"/>
                    <a:pt x="18820" y="942"/>
                  </a:cubicBezTo>
                  <a:cubicBezTo>
                    <a:pt x="17987" y="592"/>
                    <a:pt x="17126" y="323"/>
                    <a:pt x="16212" y="135"/>
                  </a:cubicBezTo>
                  <a:lnTo>
                    <a:pt x="16212" y="135"/>
                  </a:lnTo>
                  <a:cubicBezTo>
                    <a:pt x="16239" y="270"/>
                    <a:pt x="16239" y="404"/>
                    <a:pt x="16239" y="512"/>
                  </a:cubicBezTo>
                  <a:cubicBezTo>
                    <a:pt x="16187" y="1742"/>
                    <a:pt x="15192" y="2692"/>
                    <a:pt x="13998" y="2692"/>
                  </a:cubicBezTo>
                  <a:cubicBezTo>
                    <a:pt x="13966" y="2692"/>
                    <a:pt x="13933" y="2691"/>
                    <a:pt x="13900" y="2689"/>
                  </a:cubicBezTo>
                  <a:cubicBezTo>
                    <a:pt x="12663" y="2663"/>
                    <a:pt x="11669" y="1614"/>
                    <a:pt x="11722" y="350"/>
                  </a:cubicBezTo>
                  <a:cubicBezTo>
                    <a:pt x="11722" y="243"/>
                    <a:pt x="11749" y="108"/>
                    <a:pt x="11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2386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9/26/2024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4607164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780450" y="2232175"/>
            <a:ext cx="4564800" cy="11253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780450" y="1210350"/>
            <a:ext cx="1072800" cy="9159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7" name="Google Shape;27;p3"/>
          <p:cNvSpPr txBox="1">
            <a:spLocks noGrp="1"/>
          </p:cNvSpPr>
          <p:nvPr>
            <p:ph type="subTitle" idx="1"/>
          </p:nvPr>
        </p:nvSpPr>
        <p:spPr>
          <a:xfrm>
            <a:off x="780450" y="3423675"/>
            <a:ext cx="45648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 name="Google Shape;28;p3"/>
          <p:cNvSpPr/>
          <p:nvPr/>
        </p:nvSpPr>
        <p:spPr>
          <a:xfrm>
            <a:off x="0" y="5094975"/>
            <a:ext cx="9246600" cy="48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 name="Google Shape;29;p3"/>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30" name="Google Shape;30;p3"/>
          <p:cNvGrpSpPr/>
          <p:nvPr/>
        </p:nvGrpSpPr>
        <p:grpSpPr>
          <a:xfrm>
            <a:off x="342795" y="99671"/>
            <a:ext cx="1578010" cy="439829"/>
            <a:chOff x="7199675" y="4604000"/>
            <a:chExt cx="1944320" cy="541928"/>
          </a:xfrm>
        </p:grpSpPr>
        <p:sp>
          <p:nvSpPr>
            <p:cNvPr id="31" name="Google Shape;31;p3"/>
            <p:cNvSpPr/>
            <p:nvPr/>
          </p:nvSpPr>
          <p:spPr>
            <a:xfrm>
              <a:off x="8590194" y="4604000"/>
              <a:ext cx="553801" cy="541928"/>
            </a:xfrm>
            <a:custGeom>
              <a:avLst/>
              <a:gdLst/>
              <a:ahLst/>
              <a:cxnLst/>
              <a:rect l="l" t="t" r="r" b="b"/>
              <a:pathLst>
                <a:path w="11101" h="10863" extrusionOk="0">
                  <a:moveTo>
                    <a:pt x="5492" y="2797"/>
                  </a:moveTo>
                  <a:cubicBezTo>
                    <a:pt x="5660" y="2797"/>
                    <a:pt x="5831" y="2813"/>
                    <a:pt x="6003" y="2846"/>
                  </a:cubicBezTo>
                  <a:cubicBezTo>
                    <a:pt x="6767" y="3002"/>
                    <a:pt x="7390" y="3470"/>
                    <a:pt x="7764" y="4094"/>
                  </a:cubicBezTo>
                  <a:cubicBezTo>
                    <a:pt x="8076" y="4639"/>
                    <a:pt x="8201" y="5278"/>
                    <a:pt x="8076" y="5933"/>
                  </a:cubicBezTo>
                  <a:cubicBezTo>
                    <a:pt x="7829" y="7196"/>
                    <a:pt x="6724" y="8072"/>
                    <a:pt x="5495" y="8072"/>
                  </a:cubicBezTo>
                  <a:cubicBezTo>
                    <a:pt x="5328" y="8072"/>
                    <a:pt x="5159" y="8056"/>
                    <a:pt x="4989" y="8022"/>
                  </a:cubicBezTo>
                  <a:cubicBezTo>
                    <a:pt x="3945" y="7819"/>
                    <a:pt x="3181" y="7040"/>
                    <a:pt x="2932" y="6073"/>
                  </a:cubicBezTo>
                  <a:cubicBezTo>
                    <a:pt x="2838" y="5715"/>
                    <a:pt x="2823" y="5325"/>
                    <a:pt x="2900" y="4920"/>
                  </a:cubicBezTo>
                  <a:cubicBezTo>
                    <a:pt x="3147" y="3671"/>
                    <a:pt x="4252" y="2797"/>
                    <a:pt x="5492" y="2797"/>
                  </a:cubicBezTo>
                  <a:close/>
                  <a:moveTo>
                    <a:pt x="5486" y="0"/>
                  </a:moveTo>
                  <a:cubicBezTo>
                    <a:pt x="2951" y="0"/>
                    <a:pt x="680" y="1797"/>
                    <a:pt x="172" y="4390"/>
                  </a:cubicBezTo>
                  <a:cubicBezTo>
                    <a:pt x="1" y="5216"/>
                    <a:pt x="32" y="6058"/>
                    <a:pt x="250" y="6822"/>
                  </a:cubicBezTo>
                  <a:cubicBezTo>
                    <a:pt x="765" y="8770"/>
                    <a:pt x="2339" y="10345"/>
                    <a:pt x="4444" y="10750"/>
                  </a:cubicBezTo>
                  <a:cubicBezTo>
                    <a:pt x="4740" y="10813"/>
                    <a:pt x="5021" y="10844"/>
                    <a:pt x="5301" y="10859"/>
                  </a:cubicBezTo>
                  <a:cubicBezTo>
                    <a:pt x="5366" y="10862"/>
                    <a:pt x="5430" y="10863"/>
                    <a:pt x="5494" y="10863"/>
                  </a:cubicBezTo>
                  <a:cubicBezTo>
                    <a:pt x="8035" y="10863"/>
                    <a:pt x="10303" y="9064"/>
                    <a:pt x="10820" y="6479"/>
                  </a:cubicBezTo>
                  <a:cubicBezTo>
                    <a:pt x="11100" y="5060"/>
                    <a:pt x="10804" y="3673"/>
                    <a:pt x="10087" y="2550"/>
                  </a:cubicBezTo>
                  <a:cubicBezTo>
                    <a:pt x="9323" y="1319"/>
                    <a:pt x="8060" y="399"/>
                    <a:pt x="6533" y="103"/>
                  </a:cubicBezTo>
                  <a:cubicBezTo>
                    <a:pt x="6182" y="34"/>
                    <a:pt x="5831" y="0"/>
                    <a:pt x="54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8889620" y="4609088"/>
              <a:ext cx="203840" cy="199151"/>
            </a:xfrm>
            <a:custGeom>
              <a:avLst/>
              <a:gdLst/>
              <a:ahLst/>
              <a:cxnLst/>
              <a:rect l="l" t="t" r="r" b="b"/>
              <a:pathLst>
                <a:path w="4086" h="3992" extrusionOk="0">
                  <a:moveTo>
                    <a:pt x="531" y="1"/>
                  </a:moveTo>
                  <a:lnTo>
                    <a:pt x="1" y="2744"/>
                  </a:lnTo>
                  <a:cubicBezTo>
                    <a:pt x="765" y="2900"/>
                    <a:pt x="1388" y="3368"/>
                    <a:pt x="1762" y="3992"/>
                  </a:cubicBezTo>
                  <a:lnTo>
                    <a:pt x="4085" y="2448"/>
                  </a:lnTo>
                  <a:cubicBezTo>
                    <a:pt x="3321" y="1217"/>
                    <a:pt x="2058" y="297"/>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8602666" y="4731213"/>
              <a:ext cx="541329" cy="414715"/>
            </a:xfrm>
            <a:custGeom>
              <a:avLst/>
              <a:gdLst/>
              <a:ahLst/>
              <a:cxnLst/>
              <a:rect l="l" t="t" r="r" b="b"/>
              <a:pathLst>
                <a:path w="10851" h="8313" extrusionOk="0">
                  <a:moveTo>
                    <a:pt x="9837" y="0"/>
                  </a:moveTo>
                  <a:lnTo>
                    <a:pt x="7514" y="1544"/>
                  </a:lnTo>
                  <a:cubicBezTo>
                    <a:pt x="7826" y="2089"/>
                    <a:pt x="7951" y="2728"/>
                    <a:pt x="7826" y="3383"/>
                  </a:cubicBezTo>
                  <a:cubicBezTo>
                    <a:pt x="7579" y="4646"/>
                    <a:pt x="6474" y="5522"/>
                    <a:pt x="5245" y="5522"/>
                  </a:cubicBezTo>
                  <a:cubicBezTo>
                    <a:pt x="5078" y="5522"/>
                    <a:pt x="4909" y="5506"/>
                    <a:pt x="4739" y="5472"/>
                  </a:cubicBezTo>
                  <a:cubicBezTo>
                    <a:pt x="3695" y="5269"/>
                    <a:pt x="2931" y="4490"/>
                    <a:pt x="2682" y="3523"/>
                  </a:cubicBezTo>
                  <a:lnTo>
                    <a:pt x="0" y="4272"/>
                  </a:lnTo>
                  <a:cubicBezTo>
                    <a:pt x="515" y="6220"/>
                    <a:pt x="2089" y="7795"/>
                    <a:pt x="4194" y="8200"/>
                  </a:cubicBezTo>
                  <a:cubicBezTo>
                    <a:pt x="4490" y="8263"/>
                    <a:pt x="4771" y="8294"/>
                    <a:pt x="5051" y="8309"/>
                  </a:cubicBezTo>
                  <a:cubicBezTo>
                    <a:pt x="5116" y="8312"/>
                    <a:pt x="5180" y="8313"/>
                    <a:pt x="5244" y="8313"/>
                  </a:cubicBezTo>
                  <a:cubicBezTo>
                    <a:pt x="7785" y="8313"/>
                    <a:pt x="10053" y="6514"/>
                    <a:pt x="10570" y="3929"/>
                  </a:cubicBezTo>
                  <a:cubicBezTo>
                    <a:pt x="10850" y="2510"/>
                    <a:pt x="10554" y="1123"/>
                    <a:pt x="98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7199675" y="4604199"/>
              <a:ext cx="547565" cy="541728"/>
            </a:xfrm>
            <a:custGeom>
              <a:avLst/>
              <a:gdLst/>
              <a:ahLst/>
              <a:cxnLst/>
              <a:rect l="l" t="t" r="r" b="b"/>
              <a:pathLst>
                <a:path w="10976" h="10859" extrusionOk="0">
                  <a:moveTo>
                    <a:pt x="5524" y="2793"/>
                  </a:moveTo>
                  <a:cubicBezTo>
                    <a:pt x="5564" y="2793"/>
                    <a:pt x="5604" y="2794"/>
                    <a:pt x="5644" y="2796"/>
                  </a:cubicBezTo>
                  <a:cubicBezTo>
                    <a:pt x="7093" y="2842"/>
                    <a:pt x="8231" y="4074"/>
                    <a:pt x="8169" y="5524"/>
                  </a:cubicBezTo>
                  <a:cubicBezTo>
                    <a:pt x="8108" y="6960"/>
                    <a:pt x="6939" y="8066"/>
                    <a:pt x="5514" y="8066"/>
                  </a:cubicBezTo>
                  <a:cubicBezTo>
                    <a:pt x="5484" y="8066"/>
                    <a:pt x="5455" y="8066"/>
                    <a:pt x="5425" y="8065"/>
                  </a:cubicBezTo>
                  <a:cubicBezTo>
                    <a:pt x="3976" y="8002"/>
                    <a:pt x="2853" y="6771"/>
                    <a:pt x="2900" y="5321"/>
                  </a:cubicBezTo>
                  <a:cubicBezTo>
                    <a:pt x="2931" y="4542"/>
                    <a:pt x="3305" y="3840"/>
                    <a:pt x="3867" y="3388"/>
                  </a:cubicBezTo>
                  <a:cubicBezTo>
                    <a:pt x="4321" y="3022"/>
                    <a:pt x="4900" y="2793"/>
                    <a:pt x="5524" y="2793"/>
                  </a:cubicBezTo>
                  <a:close/>
                  <a:moveTo>
                    <a:pt x="5519" y="0"/>
                  </a:moveTo>
                  <a:cubicBezTo>
                    <a:pt x="4173" y="0"/>
                    <a:pt x="2923" y="505"/>
                    <a:pt x="1980" y="1330"/>
                  </a:cubicBezTo>
                  <a:cubicBezTo>
                    <a:pt x="889" y="2281"/>
                    <a:pt x="172" y="3653"/>
                    <a:pt x="110" y="5212"/>
                  </a:cubicBezTo>
                  <a:cubicBezTo>
                    <a:pt x="0" y="8205"/>
                    <a:pt x="2323" y="10731"/>
                    <a:pt x="5316" y="10855"/>
                  </a:cubicBezTo>
                  <a:cubicBezTo>
                    <a:pt x="5384" y="10858"/>
                    <a:pt x="5451" y="10859"/>
                    <a:pt x="5518" y="10859"/>
                  </a:cubicBezTo>
                  <a:cubicBezTo>
                    <a:pt x="8437" y="10859"/>
                    <a:pt x="10853" y="8559"/>
                    <a:pt x="10960" y="5633"/>
                  </a:cubicBezTo>
                  <a:cubicBezTo>
                    <a:pt x="10975" y="5337"/>
                    <a:pt x="10960" y="5056"/>
                    <a:pt x="10928" y="4776"/>
                  </a:cubicBezTo>
                  <a:cubicBezTo>
                    <a:pt x="10617" y="2172"/>
                    <a:pt x="8450" y="114"/>
                    <a:pt x="5753" y="5"/>
                  </a:cubicBezTo>
                  <a:cubicBezTo>
                    <a:pt x="5674" y="2"/>
                    <a:pt x="5596" y="0"/>
                    <a:pt x="55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7205113" y="4670550"/>
              <a:ext cx="187477" cy="199151"/>
            </a:xfrm>
            <a:custGeom>
              <a:avLst/>
              <a:gdLst/>
              <a:ahLst/>
              <a:cxnLst/>
              <a:rect l="l" t="t" r="r" b="b"/>
              <a:pathLst>
                <a:path w="3758" h="3992" extrusionOk="0">
                  <a:moveTo>
                    <a:pt x="1871" y="0"/>
                  </a:moveTo>
                  <a:cubicBezTo>
                    <a:pt x="780" y="951"/>
                    <a:pt x="63" y="2323"/>
                    <a:pt x="1" y="3882"/>
                  </a:cubicBezTo>
                  <a:lnTo>
                    <a:pt x="2791" y="3991"/>
                  </a:lnTo>
                  <a:cubicBezTo>
                    <a:pt x="2822" y="3212"/>
                    <a:pt x="3196" y="2510"/>
                    <a:pt x="3758" y="2058"/>
                  </a:cubicBezTo>
                  <a:lnTo>
                    <a:pt x="1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7298453" y="4604199"/>
              <a:ext cx="447990" cy="281016"/>
            </a:xfrm>
            <a:custGeom>
              <a:avLst/>
              <a:gdLst/>
              <a:ahLst/>
              <a:cxnLst/>
              <a:rect l="l" t="t" r="r" b="b"/>
              <a:pathLst>
                <a:path w="8980" h="5633" extrusionOk="0">
                  <a:moveTo>
                    <a:pt x="3539" y="0"/>
                  </a:moveTo>
                  <a:cubicBezTo>
                    <a:pt x="2193" y="0"/>
                    <a:pt x="943" y="505"/>
                    <a:pt x="0" y="1330"/>
                  </a:cubicBezTo>
                  <a:lnTo>
                    <a:pt x="1887" y="3388"/>
                  </a:lnTo>
                  <a:cubicBezTo>
                    <a:pt x="2341" y="3022"/>
                    <a:pt x="2920" y="2793"/>
                    <a:pt x="3544" y="2793"/>
                  </a:cubicBezTo>
                  <a:cubicBezTo>
                    <a:pt x="3584" y="2793"/>
                    <a:pt x="3624" y="2794"/>
                    <a:pt x="3664" y="2796"/>
                  </a:cubicBezTo>
                  <a:cubicBezTo>
                    <a:pt x="5113" y="2842"/>
                    <a:pt x="6251" y="4074"/>
                    <a:pt x="6189" y="5524"/>
                  </a:cubicBezTo>
                  <a:lnTo>
                    <a:pt x="8980" y="5633"/>
                  </a:lnTo>
                  <a:lnTo>
                    <a:pt x="8948" y="4776"/>
                  </a:lnTo>
                  <a:cubicBezTo>
                    <a:pt x="8637" y="2172"/>
                    <a:pt x="6470" y="114"/>
                    <a:pt x="3773" y="5"/>
                  </a:cubicBezTo>
                  <a:cubicBezTo>
                    <a:pt x="3694" y="2"/>
                    <a:pt x="3616" y="0"/>
                    <a:pt x="35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7866923" y="4604149"/>
              <a:ext cx="602791" cy="541728"/>
            </a:xfrm>
            <a:custGeom>
              <a:avLst/>
              <a:gdLst/>
              <a:ahLst/>
              <a:cxnLst/>
              <a:rect l="l" t="t" r="r" b="b"/>
              <a:pathLst>
                <a:path w="12083" h="10859" extrusionOk="0">
                  <a:moveTo>
                    <a:pt x="6085" y="2796"/>
                  </a:moveTo>
                  <a:cubicBezTo>
                    <a:pt x="6686" y="2796"/>
                    <a:pt x="7284" y="2999"/>
                    <a:pt x="7780" y="3420"/>
                  </a:cubicBezTo>
                  <a:cubicBezTo>
                    <a:pt x="8887" y="4356"/>
                    <a:pt x="9027" y="6024"/>
                    <a:pt x="8092" y="7130"/>
                  </a:cubicBezTo>
                  <a:cubicBezTo>
                    <a:pt x="7564" y="7745"/>
                    <a:pt x="6815" y="8062"/>
                    <a:pt x="6064" y="8062"/>
                  </a:cubicBezTo>
                  <a:cubicBezTo>
                    <a:pt x="5462" y="8062"/>
                    <a:pt x="4858" y="7858"/>
                    <a:pt x="4366" y="7442"/>
                  </a:cubicBezTo>
                  <a:cubicBezTo>
                    <a:pt x="3259" y="6491"/>
                    <a:pt x="3119" y="4839"/>
                    <a:pt x="4070" y="3716"/>
                  </a:cubicBezTo>
                  <a:cubicBezTo>
                    <a:pt x="4569" y="3124"/>
                    <a:pt x="5301" y="2812"/>
                    <a:pt x="6018" y="2797"/>
                  </a:cubicBezTo>
                  <a:cubicBezTo>
                    <a:pt x="6041" y="2796"/>
                    <a:pt x="6063" y="2796"/>
                    <a:pt x="6085" y="2796"/>
                  </a:cubicBezTo>
                  <a:close/>
                  <a:moveTo>
                    <a:pt x="6057" y="0"/>
                  </a:moveTo>
                  <a:cubicBezTo>
                    <a:pt x="5971" y="0"/>
                    <a:pt x="5886" y="2"/>
                    <a:pt x="5800" y="6"/>
                  </a:cubicBezTo>
                  <a:cubicBezTo>
                    <a:pt x="4350" y="84"/>
                    <a:pt x="2947" y="723"/>
                    <a:pt x="1934" y="1924"/>
                  </a:cubicBezTo>
                  <a:cubicBezTo>
                    <a:pt x="1" y="4200"/>
                    <a:pt x="282" y="7629"/>
                    <a:pt x="2558" y="9562"/>
                  </a:cubicBezTo>
                  <a:cubicBezTo>
                    <a:pt x="3582" y="10433"/>
                    <a:pt x="4833" y="10859"/>
                    <a:pt x="6076" y="10859"/>
                  </a:cubicBezTo>
                  <a:cubicBezTo>
                    <a:pt x="7615" y="10859"/>
                    <a:pt x="9143" y="10206"/>
                    <a:pt x="10212" y="8939"/>
                  </a:cubicBezTo>
                  <a:cubicBezTo>
                    <a:pt x="10399" y="8705"/>
                    <a:pt x="10570" y="8471"/>
                    <a:pt x="10726" y="8237"/>
                  </a:cubicBezTo>
                  <a:cubicBezTo>
                    <a:pt x="12083" y="5992"/>
                    <a:pt x="11646" y="3031"/>
                    <a:pt x="9588" y="1285"/>
                  </a:cubicBezTo>
                  <a:cubicBezTo>
                    <a:pt x="8553" y="424"/>
                    <a:pt x="7299" y="0"/>
                    <a:pt x="60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156271" y="4604149"/>
              <a:ext cx="313443" cy="445944"/>
            </a:xfrm>
            <a:custGeom>
              <a:avLst/>
              <a:gdLst/>
              <a:ahLst/>
              <a:cxnLst/>
              <a:rect l="l" t="t" r="r" b="b"/>
              <a:pathLst>
                <a:path w="6283" h="8939" extrusionOk="0">
                  <a:moveTo>
                    <a:pt x="264" y="0"/>
                  </a:moveTo>
                  <a:cubicBezTo>
                    <a:pt x="176" y="0"/>
                    <a:pt x="88" y="2"/>
                    <a:pt x="0" y="6"/>
                  </a:cubicBezTo>
                  <a:lnTo>
                    <a:pt x="218" y="2797"/>
                  </a:lnTo>
                  <a:cubicBezTo>
                    <a:pt x="241" y="2796"/>
                    <a:pt x="263" y="2796"/>
                    <a:pt x="285" y="2796"/>
                  </a:cubicBezTo>
                  <a:cubicBezTo>
                    <a:pt x="886" y="2796"/>
                    <a:pt x="1484" y="2999"/>
                    <a:pt x="1980" y="3420"/>
                  </a:cubicBezTo>
                  <a:cubicBezTo>
                    <a:pt x="3087" y="4356"/>
                    <a:pt x="3227" y="6024"/>
                    <a:pt x="2292" y="7130"/>
                  </a:cubicBezTo>
                  <a:lnTo>
                    <a:pt x="4412" y="8939"/>
                  </a:lnTo>
                  <a:lnTo>
                    <a:pt x="4926" y="8237"/>
                  </a:lnTo>
                  <a:cubicBezTo>
                    <a:pt x="6283" y="5992"/>
                    <a:pt x="5846" y="3031"/>
                    <a:pt x="3788" y="1285"/>
                  </a:cubicBezTo>
                  <a:cubicBezTo>
                    <a:pt x="2755" y="411"/>
                    <a:pt x="1504" y="0"/>
                    <a:pt x="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7866923" y="4604449"/>
              <a:ext cx="300273" cy="476775"/>
            </a:xfrm>
            <a:custGeom>
              <a:avLst/>
              <a:gdLst/>
              <a:ahLst/>
              <a:cxnLst/>
              <a:rect l="l" t="t" r="r" b="b"/>
              <a:pathLst>
                <a:path w="6019" h="9557" extrusionOk="0">
                  <a:moveTo>
                    <a:pt x="5800" y="0"/>
                  </a:moveTo>
                  <a:cubicBezTo>
                    <a:pt x="4350" y="78"/>
                    <a:pt x="2947" y="717"/>
                    <a:pt x="1934" y="1918"/>
                  </a:cubicBezTo>
                  <a:cubicBezTo>
                    <a:pt x="1" y="4194"/>
                    <a:pt x="282" y="7623"/>
                    <a:pt x="2558" y="9556"/>
                  </a:cubicBezTo>
                  <a:lnTo>
                    <a:pt x="4366" y="7436"/>
                  </a:lnTo>
                  <a:cubicBezTo>
                    <a:pt x="3259" y="6485"/>
                    <a:pt x="3119" y="4833"/>
                    <a:pt x="4070" y="3710"/>
                  </a:cubicBezTo>
                  <a:cubicBezTo>
                    <a:pt x="4569" y="3118"/>
                    <a:pt x="5286" y="2806"/>
                    <a:pt x="6018" y="2791"/>
                  </a:cubicBezTo>
                  <a:lnTo>
                    <a:pt x="58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7556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9/26/2024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9831024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9/26/2024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0060753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9/26/2024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8661163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9/26/2024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4561245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9/26/2024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5164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9/26/2024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766673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9/26/2024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5108838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4AAD347D-5ACD-4C99-B74B-A9C85AD731AF}" type="datetimeFigureOut">
              <a:rPr lang="en-US" dirty="0"/>
              <a:t>9/26/2024</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3450626445"/>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729" r:id="rId19"/>
    <p:sldLayoutId id="2147483730" r:id="rId20"/>
  </p:sldLayoutIdLst>
  <p:hf sldNum="0"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slide" Target="slide26.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slide" Target="slide27.xml"/><Relationship Id="rId5" Type="http://schemas.openxmlformats.org/officeDocument/2006/relationships/image" Target="../media/image22.png"/><Relationship Id="rId4" Type="http://schemas.openxmlformats.org/officeDocument/2006/relationships/slide" Target="slide28.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13" Type="http://schemas.microsoft.com/office/2014/relationships/chartEx" Target="../charts/chartEx1.xml"/><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svg"/><Relationship Id="rId11" Type="http://schemas.openxmlformats.org/officeDocument/2006/relationships/chart" Target="../charts/chart2.xml"/><Relationship Id="rId5" Type="http://schemas.openxmlformats.org/officeDocument/2006/relationships/image" Target="../media/image8.png"/><Relationship Id="rId10" Type="http://schemas.openxmlformats.org/officeDocument/2006/relationships/chart" Target="../charts/chart1.xml"/><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5"/>
          <p:cNvSpPr txBox="1">
            <a:spLocks noGrp="1"/>
          </p:cNvSpPr>
          <p:nvPr>
            <p:ph type="ctrTitle"/>
          </p:nvPr>
        </p:nvSpPr>
        <p:spPr>
          <a:xfrm>
            <a:off x="4699688" y="1014850"/>
            <a:ext cx="3698100" cy="205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Fira Sans Extra Condensed"/>
                <a:ea typeface="Fira Sans Extra Condensed"/>
                <a:cs typeface="Fira Sans Extra Condensed"/>
                <a:sym typeface="Fira Sans Extra Condensed"/>
              </a:rPr>
              <a:t>BEYOND THE BRUSH</a:t>
            </a:r>
            <a:endParaRPr b="1" dirty="0">
              <a:latin typeface="Fira Sans Extra Condensed"/>
              <a:ea typeface="Fira Sans Extra Condensed"/>
              <a:cs typeface="Fira Sans Extra Condensed"/>
              <a:sym typeface="Fira Sans Extra Condensed"/>
            </a:endParaRPr>
          </a:p>
        </p:txBody>
      </p:sp>
      <p:sp>
        <p:nvSpPr>
          <p:cNvPr id="50" name="Google Shape;50;p15"/>
          <p:cNvSpPr txBox="1">
            <a:spLocks noGrp="1"/>
          </p:cNvSpPr>
          <p:nvPr>
            <p:ph type="subTitle" idx="1"/>
          </p:nvPr>
        </p:nvSpPr>
        <p:spPr>
          <a:xfrm>
            <a:off x="4530225" y="3138925"/>
            <a:ext cx="3867563" cy="90905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IN" dirty="0"/>
              <a:t>UNDERSTANDING ORAL &amp;</a:t>
            </a:r>
          </a:p>
          <a:p>
            <a:pPr marL="0" lvl="0" indent="0" algn="r" rtl="0">
              <a:spcBef>
                <a:spcPts val="0"/>
              </a:spcBef>
              <a:spcAft>
                <a:spcPts val="0"/>
              </a:spcAft>
              <a:buClr>
                <a:schemeClr val="dk1"/>
              </a:buClr>
              <a:buSzPts val="1100"/>
              <a:buFont typeface="Arial"/>
              <a:buNone/>
            </a:pPr>
            <a:r>
              <a:rPr lang="en-IN" dirty="0"/>
              <a:t>DENTAL HYGIENE AWARENESS</a:t>
            </a:r>
            <a:endParaRPr dirty="0"/>
          </a:p>
        </p:txBody>
      </p:sp>
      <p:grpSp>
        <p:nvGrpSpPr>
          <p:cNvPr id="51" name="Google Shape;51;p15"/>
          <p:cNvGrpSpPr/>
          <p:nvPr/>
        </p:nvGrpSpPr>
        <p:grpSpPr>
          <a:xfrm>
            <a:off x="669000" y="569640"/>
            <a:ext cx="3757089" cy="3994203"/>
            <a:chOff x="669000" y="569640"/>
            <a:chExt cx="3757089" cy="3994203"/>
          </a:xfrm>
        </p:grpSpPr>
        <p:sp>
          <p:nvSpPr>
            <p:cNvPr id="52" name="Google Shape;52;p15"/>
            <p:cNvSpPr/>
            <p:nvPr/>
          </p:nvSpPr>
          <p:spPr>
            <a:xfrm>
              <a:off x="3843339" y="1394319"/>
              <a:ext cx="487157" cy="314604"/>
            </a:xfrm>
            <a:custGeom>
              <a:avLst/>
              <a:gdLst/>
              <a:ahLst/>
              <a:cxnLst/>
              <a:rect l="l" t="t" r="r" b="b"/>
              <a:pathLst>
                <a:path w="11787" h="7612" extrusionOk="0">
                  <a:moveTo>
                    <a:pt x="0" y="7612"/>
                  </a:moveTo>
                  <a:cubicBezTo>
                    <a:pt x="0" y="7612"/>
                    <a:pt x="609" y="3212"/>
                    <a:pt x="2330" y="3383"/>
                  </a:cubicBezTo>
                  <a:cubicBezTo>
                    <a:pt x="2809" y="3431"/>
                    <a:pt x="3135" y="3975"/>
                    <a:pt x="3347" y="4554"/>
                  </a:cubicBezTo>
                  <a:cubicBezTo>
                    <a:pt x="3478" y="4909"/>
                    <a:pt x="3939" y="4886"/>
                    <a:pt x="4028" y="4513"/>
                  </a:cubicBezTo>
                  <a:cubicBezTo>
                    <a:pt x="4483" y="2727"/>
                    <a:pt x="5417" y="0"/>
                    <a:pt x="6860" y="0"/>
                  </a:cubicBezTo>
                  <a:cubicBezTo>
                    <a:pt x="8357" y="0"/>
                    <a:pt x="8404" y="3123"/>
                    <a:pt x="8298" y="5022"/>
                  </a:cubicBezTo>
                  <a:cubicBezTo>
                    <a:pt x="8280" y="5305"/>
                    <a:pt x="8611" y="5436"/>
                    <a:pt x="8753" y="5199"/>
                  </a:cubicBezTo>
                  <a:cubicBezTo>
                    <a:pt x="9149" y="4548"/>
                    <a:pt x="9723" y="3922"/>
                    <a:pt x="10421" y="4105"/>
                  </a:cubicBezTo>
                  <a:cubicBezTo>
                    <a:pt x="11787" y="4454"/>
                    <a:pt x="11420" y="7612"/>
                    <a:pt x="11420" y="761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669000" y="3084757"/>
              <a:ext cx="487198" cy="314645"/>
            </a:xfrm>
            <a:custGeom>
              <a:avLst/>
              <a:gdLst/>
              <a:ahLst/>
              <a:cxnLst/>
              <a:rect l="l" t="t" r="r" b="b"/>
              <a:pathLst>
                <a:path w="11788" h="7613" extrusionOk="0">
                  <a:moveTo>
                    <a:pt x="0" y="7606"/>
                  </a:moveTo>
                  <a:cubicBezTo>
                    <a:pt x="0" y="7606"/>
                    <a:pt x="609" y="3212"/>
                    <a:pt x="2330" y="3384"/>
                  </a:cubicBezTo>
                  <a:cubicBezTo>
                    <a:pt x="2810" y="3431"/>
                    <a:pt x="3135" y="3975"/>
                    <a:pt x="3348" y="4549"/>
                  </a:cubicBezTo>
                  <a:cubicBezTo>
                    <a:pt x="3478" y="4909"/>
                    <a:pt x="3939" y="4886"/>
                    <a:pt x="4028" y="4513"/>
                  </a:cubicBezTo>
                  <a:cubicBezTo>
                    <a:pt x="4483" y="2721"/>
                    <a:pt x="5418" y="1"/>
                    <a:pt x="6861" y="1"/>
                  </a:cubicBezTo>
                  <a:cubicBezTo>
                    <a:pt x="8357" y="1"/>
                    <a:pt x="8404" y="3123"/>
                    <a:pt x="8298" y="5022"/>
                  </a:cubicBezTo>
                  <a:cubicBezTo>
                    <a:pt x="8280" y="5306"/>
                    <a:pt x="8611" y="5436"/>
                    <a:pt x="8753" y="5199"/>
                  </a:cubicBezTo>
                  <a:cubicBezTo>
                    <a:pt x="9149" y="4549"/>
                    <a:pt x="9723" y="3928"/>
                    <a:pt x="10421" y="4105"/>
                  </a:cubicBezTo>
                  <a:cubicBezTo>
                    <a:pt x="11787" y="4460"/>
                    <a:pt x="11420" y="7612"/>
                    <a:pt x="11420" y="761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938891" y="3067399"/>
              <a:ext cx="487198" cy="314645"/>
            </a:xfrm>
            <a:custGeom>
              <a:avLst/>
              <a:gdLst/>
              <a:ahLst/>
              <a:cxnLst/>
              <a:rect l="l" t="t" r="r" b="b"/>
              <a:pathLst>
                <a:path w="11788" h="7613" extrusionOk="0">
                  <a:moveTo>
                    <a:pt x="0" y="7612"/>
                  </a:moveTo>
                  <a:cubicBezTo>
                    <a:pt x="0" y="7612"/>
                    <a:pt x="610" y="3218"/>
                    <a:pt x="2331" y="3390"/>
                  </a:cubicBezTo>
                  <a:cubicBezTo>
                    <a:pt x="2810" y="3437"/>
                    <a:pt x="3135" y="3981"/>
                    <a:pt x="3348" y="4555"/>
                  </a:cubicBezTo>
                  <a:cubicBezTo>
                    <a:pt x="3478" y="4915"/>
                    <a:pt x="3939" y="4892"/>
                    <a:pt x="4028" y="4519"/>
                  </a:cubicBezTo>
                  <a:cubicBezTo>
                    <a:pt x="4483" y="2733"/>
                    <a:pt x="5418" y="1"/>
                    <a:pt x="6861" y="1"/>
                  </a:cubicBezTo>
                  <a:cubicBezTo>
                    <a:pt x="8357" y="1"/>
                    <a:pt x="8404" y="3123"/>
                    <a:pt x="8298" y="5022"/>
                  </a:cubicBezTo>
                  <a:cubicBezTo>
                    <a:pt x="8280" y="5312"/>
                    <a:pt x="8611" y="5436"/>
                    <a:pt x="8753" y="5199"/>
                  </a:cubicBezTo>
                  <a:cubicBezTo>
                    <a:pt x="9150" y="4549"/>
                    <a:pt x="9723" y="3928"/>
                    <a:pt x="10421" y="4105"/>
                  </a:cubicBezTo>
                  <a:cubicBezTo>
                    <a:pt x="11787" y="4460"/>
                    <a:pt x="11421" y="7612"/>
                    <a:pt x="11421" y="761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837663" y="1077284"/>
              <a:ext cx="487157" cy="314645"/>
            </a:xfrm>
            <a:custGeom>
              <a:avLst/>
              <a:gdLst/>
              <a:ahLst/>
              <a:cxnLst/>
              <a:rect l="l" t="t" r="r" b="b"/>
              <a:pathLst>
                <a:path w="11787" h="7613" extrusionOk="0">
                  <a:moveTo>
                    <a:pt x="0" y="7612"/>
                  </a:moveTo>
                  <a:cubicBezTo>
                    <a:pt x="0" y="7612"/>
                    <a:pt x="609" y="3218"/>
                    <a:pt x="2330" y="3384"/>
                  </a:cubicBezTo>
                  <a:cubicBezTo>
                    <a:pt x="2809" y="3437"/>
                    <a:pt x="3135" y="3975"/>
                    <a:pt x="3347" y="4555"/>
                  </a:cubicBezTo>
                  <a:cubicBezTo>
                    <a:pt x="3478" y="4910"/>
                    <a:pt x="3939" y="4886"/>
                    <a:pt x="4028" y="4513"/>
                  </a:cubicBezTo>
                  <a:cubicBezTo>
                    <a:pt x="4483" y="2727"/>
                    <a:pt x="5417" y="1"/>
                    <a:pt x="6860" y="1"/>
                  </a:cubicBezTo>
                  <a:cubicBezTo>
                    <a:pt x="8357" y="1"/>
                    <a:pt x="8404" y="3124"/>
                    <a:pt x="8298" y="5022"/>
                  </a:cubicBezTo>
                  <a:cubicBezTo>
                    <a:pt x="8280" y="5312"/>
                    <a:pt x="8611" y="5436"/>
                    <a:pt x="8753" y="5199"/>
                  </a:cubicBezTo>
                  <a:cubicBezTo>
                    <a:pt x="9149" y="4549"/>
                    <a:pt x="9723" y="3928"/>
                    <a:pt x="10421" y="4105"/>
                  </a:cubicBezTo>
                  <a:cubicBezTo>
                    <a:pt x="11787" y="4460"/>
                    <a:pt x="11420" y="7612"/>
                    <a:pt x="11420" y="761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1085470" y="1954905"/>
              <a:ext cx="167510" cy="183877"/>
            </a:xfrm>
            <a:custGeom>
              <a:avLst/>
              <a:gdLst/>
              <a:ahLst/>
              <a:cxnLst/>
              <a:rect l="l" t="t" r="r" b="b"/>
              <a:pathLst>
                <a:path w="4053" h="4449" extrusionOk="0">
                  <a:moveTo>
                    <a:pt x="2027" y="1"/>
                  </a:moveTo>
                  <a:cubicBezTo>
                    <a:pt x="1916" y="1"/>
                    <a:pt x="1805" y="75"/>
                    <a:pt x="1805" y="222"/>
                  </a:cubicBezTo>
                  <a:cubicBezTo>
                    <a:pt x="1592" y="1305"/>
                    <a:pt x="1207" y="1742"/>
                    <a:pt x="238" y="1973"/>
                  </a:cubicBezTo>
                  <a:cubicBezTo>
                    <a:pt x="1" y="2032"/>
                    <a:pt x="1" y="2417"/>
                    <a:pt x="238" y="2476"/>
                  </a:cubicBezTo>
                  <a:cubicBezTo>
                    <a:pt x="1207" y="2706"/>
                    <a:pt x="1598" y="3144"/>
                    <a:pt x="1805" y="4226"/>
                  </a:cubicBezTo>
                  <a:cubicBezTo>
                    <a:pt x="1805" y="4374"/>
                    <a:pt x="1916" y="4448"/>
                    <a:pt x="2027" y="4448"/>
                  </a:cubicBezTo>
                  <a:cubicBezTo>
                    <a:pt x="2137" y="4448"/>
                    <a:pt x="2248" y="4374"/>
                    <a:pt x="2248" y="4226"/>
                  </a:cubicBezTo>
                  <a:cubicBezTo>
                    <a:pt x="2461" y="3144"/>
                    <a:pt x="2846" y="2706"/>
                    <a:pt x="3816" y="2476"/>
                  </a:cubicBezTo>
                  <a:cubicBezTo>
                    <a:pt x="4052" y="2411"/>
                    <a:pt x="4052" y="2032"/>
                    <a:pt x="3816" y="1973"/>
                  </a:cubicBezTo>
                  <a:cubicBezTo>
                    <a:pt x="2846" y="1742"/>
                    <a:pt x="2461" y="1305"/>
                    <a:pt x="2248" y="222"/>
                  </a:cubicBezTo>
                  <a:cubicBezTo>
                    <a:pt x="2248" y="75"/>
                    <a:pt x="2137" y="1"/>
                    <a:pt x="20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420711" y="1044675"/>
              <a:ext cx="167469" cy="183836"/>
            </a:xfrm>
            <a:custGeom>
              <a:avLst/>
              <a:gdLst/>
              <a:ahLst/>
              <a:cxnLst/>
              <a:rect l="l" t="t" r="r" b="b"/>
              <a:pathLst>
                <a:path w="4052" h="4448" extrusionOk="0">
                  <a:moveTo>
                    <a:pt x="2026" y="0"/>
                  </a:moveTo>
                  <a:cubicBezTo>
                    <a:pt x="1915" y="0"/>
                    <a:pt x="1804" y="74"/>
                    <a:pt x="1804" y="222"/>
                  </a:cubicBezTo>
                  <a:cubicBezTo>
                    <a:pt x="1597" y="1304"/>
                    <a:pt x="1207" y="1742"/>
                    <a:pt x="237" y="1973"/>
                  </a:cubicBezTo>
                  <a:cubicBezTo>
                    <a:pt x="0" y="2032"/>
                    <a:pt x="0" y="2416"/>
                    <a:pt x="237" y="2469"/>
                  </a:cubicBezTo>
                  <a:cubicBezTo>
                    <a:pt x="1207" y="2706"/>
                    <a:pt x="1597" y="3144"/>
                    <a:pt x="1804" y="4226"/>
                  </a:cubicBezTo>
                  <a:cubicBezTo>
                    <a:pt x="1804" y="4374"/>
                    <a:pt x="1915" y="4448"/>
                    <a:pt x="2026" y="4448"/>
                  </a:cubicBezTo>
                  <a:cubicBezTo>
                    <a:pt x="2137" y="4448"/>
                    <a:pt x="2248" y="4374"/>
                    <a:pt x="2248" y="4226"/>
                  </a:cubicBezTo>
                  <a:cubicBezTo>
                    <a:pt x="2461" y="3144"/>
                    <a:pt x="2845" y="2706"/>
                    <a:pt x="3815" y="2469"/>
                  </a:cubicBezTo>
                  <a:cubicBezTo>
                    <a:pt x="4052" y="2416"/>
                    <a:pt x="4052" y="2032"/>
                    <a:pt x="3815" y="1973"/>
                  </a:cubicBezTo>
                  <a:cubicBezTo>
                    <a:pt x="2845" y="1742"/>
                    <a:pt x="2461" y="1304"/>
                    <a:pt x="2248" y="222"/>
                  </a:cubicBezTo>
                  <a:cubicBezTo>
                    <a:pt x="2248" y="74"/>
                    <a:pt x="2137" y="0"/>
                    <a:pt x="20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649755" y="1322158"/>
              <a:ext cx="87289" cy="94935"/>
            </a:xfrm>
            <a:custGeom>
              <a:avLst/>
              <a:gdLst/>
              <a:ahLst/>
              <a:cxnLst/>
              <a:rect l="l" t="t" r="r" b="b"/>
              <a:pathLst>
                <a:path w="2112" h="2297" extrusionOk="0">
                  <a:moveTo>
                    <a:pt x="1053" y="0"/>
                  </a:moveTo>
                  <a:cubicBezTo>
                    <a:pt x="1000" y="0"/>
                    <a:pt x="946" y="34"/>
                    <a:pt x="940" y="102"/>
                  </a:cubicBezTo>
                  <a:cubicBezTo>
                    <a:pt x="828" y="670"/>
                    <a:pt x="627" y="895"/>
                    <a:pt x="124" y="1019"/>
                  </a:cubicBezTo>
                  <a:cubicBezTo>
                    <a:pt x="0" y="1060"/>
                    <a:pt x="0" y="1232"/>
                    <a:pt x="124" y="1279"/>
                  </a:cubicBezTo>
                  <a:cubicBezTo>
                    <a:pt x="627" y="1398"/>
                    <a:pt x="828" y="1628"/>
                    <a:pt x="940" y="2190"/>
                  </a:cubicBezTo>
                  <a:cubicBezTo>
                    <a:pt x="946" y="2261"/>
                    <a:pt x="1000" y="2297"/>
                    <a:pt x="1053" y="2297"/>
                  </a:cubicBezTo>
                  <a:cubicBezTo>
                    <a:pt x="1107" y="2297"/>
                    <a:pt x="1162" y="2261"/>
                    <a:pt x="1171" y="2190"/>
                  </a:cubicBezTo>
                  <a:cubicBezTo>
                    <a:pt x="1283" y="1628"/>
                    <a:pt x="1484" y="1398"/>
                    <a:pt x="1987" y="1279"/>
                  </a:cubicBezTo>
                  <a:cubicBezTo>
                    <a:pt x="2111" y="1232"/>
                    <a:pt x="2111" y="1060"/>
                    <a:pt x="1987" y="1019"/>
                  </a:cubicBezTo>
                  <a:cubicBezTo>
                    <a:pt x="1484" y="895"/>
                    <a:pt x="1283" y="670"/>
                    <a:pt x="1171" y="102"/>
                  </a:cubicBezTo>
                  <a:cubicBezTo>
                    <a:pt x="1162" y="34"/>
                    <a:pt x="1107" y="0"/>
                    <a:pt x="10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1031949" y="2254871"/>
              <a:ext cx="87082" cy="94935"/>
            </a:xfrm>
            <a:custGeom>
              <a:avLst/>
              <a:gdLst/>
              <a:ahLst/>
              <a:cxnLst/>
              <a:rect l="l" t="t" r="r" b="b"/>
              <a:pathLst>
                <a:path w="2107" h="2297" extrusionOk="0">
                  <a:moveTo>
                    <a:pt x="1054" y="1"/>
                  </a:moveTo>
                  <a:cubicBezTo>
                    <a:pt x="1000" y="1"/>
                    <a:pt x="947" y="35"/>
                    <a:pt x="941" y="103"/>
                  </a:cubicBezTo>
                  <a:cubicBezTo>
                    <a:pt x="835" y="670"/>
                    <a:pt x="628" y="895"/>
                    <a:pt x="125" y="1019"/>
                  </a:cubicBezTo>
                  <a:cubicBezTo>
                    <a:pt x="1" y="1061"/>
                    <a:pt x="1" y="1232"/>
                    <a:pt x="125" y="1280"/>
                  </a:cubicBezTo>
                  <a:cubicBezTo>
                    <a:pt x="628" y="1398"/>
                    <a:pt x="829" y="1629"/>
                    <a:pt x="941" y="2190"/>
                  </a:cubicBezTo>
                  <a:cubicBezTo>
                    <a:pt x="947" y="2261"/>
                    <a:pt x="1000" y="2297"/>
                    <a:pt x="1054" y="2297"/>
                  </a:cubicBezTo>
                  <a:cubicBezTo>
                    <a:pt x="1108" y="2297"/>
                    <a:pt x="1163" y="2261"/>
                    <a:pt x="1172" y="2190"/>
                  </a:cubicBezTo>
                  <a:cubicBezTo>
                    <a:pt x="1278" y="1629"/>
                    <a:pt x="1479" y="1398"/>
                    <a:pt x="1982" y="1280"/>
                  </a:cubicBezTo>
                  <a:cubicBezTo>
                    <a:pt x="2106" y="1232"/>
                    <a:pt x="2106" y="1061"/>
                    <a:pt x="1982" y="1019"/>
                  </a:cubicBezTo>
                  <a:cubicBezTo>
                    <a:pt x="1485" y="895"/>
                    <a:pt x="1278" y="670"/>
                    <a:pt x="1172" y="103"/>
                  </a:cubicBezTo>
                  <a:cubicBezTo>
                    <a:pt x="1163" y="35"/>
                    <a:pt x="1108" y="1"/>
                    <a:pt x="10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416183" y="4182001"/>
              <a:ext cx="2277655" cy="201194"/>
            </a:xfrm>
            <a:custGeom>
              <a:avLst/>
              <a:gdLst/>
              <a:ahLst/>
              <a:cxnLst/>
              <a:rect l="l" t="t" r="r" b="b"/>
              <a:pathLst>
                <a:path w="55109" h="4868" extrusionOk="0">
                  <a:moveTo>
                    <a:pt x="27555" y="0"/>
                  </a:moveTo>
                  <a:cubicBezTo>
                    <a:pt x="12338" y="0"/>
                    <a:pt x="1" y="1089"/>
                    <a:pt x="1" y="2431"/>
                  </a:cubicBezTo>
                  <a:cubicBezTo>
                    <a:pt x="1" y="3779"/>
                    <a:pt x="12338" y="4868"/>
                    <a:pt x="27555" y="4868"/>
                  </a:cubicBezTo>
                  <a:cubicBezTo>
                    <a:pt x="34865" y="4868"/>
                    <a:pt x="41873" y="4613"/>
                    <a:pt x="47036" y="4152"/>
                  </a:cubicBezTo>
                  <a:cubicBezTo>
                    <a:pt x="52205" y="3697"/>
                    <a:pt x="55109" y="3082"/>
                    <a:pt x="55109" y="2431"/>
                  </a:cubicBezTo>
                  <a:cubicBezTo>
                    <a:pt x="55109" y="1786"/>
                    <a:pt x="52205" y="1171"/>
                    <a:pt x="47036" y="710"/>
                  </a:cubicBezTo>
                  <a:cubicBezTo>
                    <a:pt x="41873" y="255"/>
                    <a:pt x="34865" y="0"/>
                    <a:pt x="275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299346" y="1537110"/>
              <a:ext cx="2545804" cy="2762704"/>
            </a:xfrm>
            <a:custGeom>
              <a:avLst/>
              <a:gdLst/>
              <a:ahLst/>
              <a:cxnLst/>
              <a:rect l="l" t="t" r="r" b="b"/>
              <a:pathLst>
                <a:path w="61597" h="66845" extrusionOk="0">
                  <a:moveTo>
                    <a:pt x="16911" y="1"/>
                  </a:moveTo>
                  <a:cubicBezTo>
                    <a:pt x="13560" y="1"/>
                    <a:pt x="10229" y="1012"/>
                    <a:pt x="7719" y="4009"/>
                  </a:cubicBezTo>
                  <a:cubicBezTo>
                    <a:pt x="1" y="13229"/>
                    <a:pt x="11711" y="34497"/>
                    <a:pt x="11711" y="34497"/>
                  </a:cubicBezTo>
                  <a:cubicBezTo>
                    <a:pt x="10759" y="41653"/>
                    <a:pt x="10670" y="48554"/>
                    <a:pt x="11202" y="54096"/>
                  </a:cubicBezTo>
                  <a:cubicBezTo>
                    <a:pt x="11894" y="61252"/>
                    <a:pt x="13621" y="66149"/>
                    <a:pt x="15868" y="66409"/>
                  </a:cubicBezTo>
                  <a:cubicBezTo>
                    <a:pt x="15961" y="66420"/>
                    <a:pt x="16053" y="66426"/>
                    <a:pt x="16145" y="66426"/>
                  </a:cubicBezTo>
                  <a:cubicBezTo>
                    <a:pt x="19987" y="66426"/>
                    <a:pt x="22861" y="56992"/>
                    <a:pt x="22948" y="49465"/>
                  </a:cubicBezTo>
                  <a:cubicBezTo>
                    <a:pt x="22954" y="49223"/>
                    <a:pt x="22965" y="48986"/>
                    <a:pt x="22977" y="48750"/>
                  </a:cubicBezTo>
                  <a:cubicBezTo>
                    <a:pt x="23291" y="44391"/>
                    <a:pt x="25964" y="41937"/>
                    <a:pt x="28962" y="41357"/>
                  </a:cubicBezTo>
                  <a:cubicBezTo>
                    <a:pt x="29413" y="41269"/>
                    <a:pt x="29874" y="41223"/>
                    <a:pt x="30338" y="41223"/>
                  </a:cubicBezTo>
                  <a:cubicBezTo>
                    <a:pt x="30494" y="41223"/>
                    <a:pt x="30651" y="41228"/>
                    <a:pt x="30807" y="41239"/>
                  </a:cubicBezTo>
                  <a:cubicBezTo>
                    <a:pt x="34244" y="41440"/>
                    <a:pt x="37556" y="44036"/>
                    <a:pt x="37792" y="48968"/>
                  </a:cubicBezTo>
                  <a:cubicBezTo>
                    <a:pt x="37798" y="49205"/>
                    <a:pt x="37804" y="49442"/>
                    <a:pt x="37804" y="49684"/>
                  </a:cubicBezTo>
                  <a:cubicBezTo>
                    <a:pt x="37717" y="57262"/>
                    <a:pt x="40399" y="66844"/>
                    <a:pt x="44280" y="66844"/>
                  </a:cubicBezTo>
                  <a:cubicBezTo>
                    <a:pt x="44348" y="66844"/>
                    <a:pt x="44417" y="66841"/>
                    <a:pt x="44487" y="66835"/>
                  </a:cubicBezTo>
                  <a:cubicBezTo>
                    <a:pt x="48479" y="66486"/>
                    <a:pt x="51193" y="51506"/>
                    <a:pt x="49390" y="35052"/>
                  </a:cubicBezTo>
                  <a:cubicBezTo>
                    <a:pt x="49390" y="35052"/>
                    <a:pt x="61596" y="14134"/>
                    <a:pt x="54097" y="4695"/>
                  </a:cubicBezTo>
                  <a:cubicBezTo>
                    <a:pt x="51534" y="1470"/>
                    <a:pt x="48016" y="408"/>
                    <a:pt x="44494" y="408"/>
                  </a:cubicBezTo>
                  <a:cubicBezTo>
                    <a:pt x="37760" y="408"/>
                    <a:pt x="31013" y="4290"/>
                    <a:pt x="30908" y="4352"/>
                  </a:cubicBezTo>
                  <a:cubicBezTo>
                    <a:pt x="30908" y="4352"/>
                    <a:pt x="23864" y="1"/>
                    <a:pt x="16911" y="1"/>
                  </a:cubicBezTo>
                  <a:close/>
                </a:path>
              </a:pathLst>
            </a:custGeom>
            <a:solidFill>
              <a:srgbClr val="FFFFFF"/>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1502725" y="1617909"/>
              <a:ext cx="536546" cy="791098"/>
            </a:xfrm>
            <a:custGeom>
              <a:avLst/>
              <a:gdLst/>
              <a:ahLst/>
              <a:cxnLst/>
              <a:rect l="l" t="t" r="r" b="b"/>
              <a:pathLst>
                <a:path w="12982" h="19141" extrusionOk="0">
                  <a:moveTo>
                    <a:pt x="12491" y="1"/>
                  </a:moveTo>
                  <a:cubicBezTo>
                    <a:pt x="10942" y="1"/>
                    <a:pt x="6090" y="320"/>
                    <a:pt x="3324" y="4130"/>
                  </a:cubicBezTo>
                  <a:cubicBezTo>
                    <a:pt x="0" y="8708"/>
                    <a:pt x="2857" y="19140"/>
                    <a:pt x="2857" y="19140"/>
                  </a:cubicBezTo>
                  <a:cubicBezTo>
                    <a:pt x="2857" y="19140"/>
                    <a:pt x="1828" y="2805"/>
                    <a:pt x="12982" y="14"/>
                  </a:cubicBezTo>
                  <a:cubicBezTo>
                    <a:pt x="12982" y="14"/>
                    <a:pt x="12804" y="1"/>
                    <a:pt x="12491" y="1"/>
                  </a:cubicBez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572562" y="1553973"/>
              <a:ext cx="1272551" cy="2745841"/>
            </a:xfrm>
            <a:custGeom>
              <a:avLst/>
              <a:gdLst/>
              <a:ahLst/>
              <a:cxnLst/>
              <a:rect l="l" t="t" r="r" b="b"/>
              <a:pathLst>
                <a:path w="30790" h="66437" extrusionOk="0">
                  <a:moveTo>
                    <a:pt x="13685" y="0"/>
                  </a:moveTo>
                  <a:cubicBezTo>
                    <a:pt x="6952" y="0"/>
                    <a:pt x="204" y="3882"/>
                    <a:pt x="95" y="3944"/>
                  </a:cubicBezTo>
                  <a:cubicBezTo>
                    <a:pt x="189" y="3913"/>
                    <a:pt x="5996" y="1756"/>
                    <a:pt x="11157" y="1756"/>
                  </a:cubicBezTo>
                  <a:cubicBezTo>
                    <a:pt x="13779" y="1756"/>
                    <a:pt x="16234" y="2312"/>
                    <a:pt x="17690" y="3986"/>
                  </a:cubicBezTo>
                  <a:cubicBezTo>
                    <a:pt x="22799" y="9846"/>
                    <a:pt x="20552" y="27613"/>
                    <a:pt x="14437" y="33994"/>
                  </a:cubicBezTo>
                  <a:cubicBezTo>
                    <a:pt x="14437" y="33994"/>
                    <a:pt x="17211" y="46763"/>
                    <a:pt x="15336" y="55421"/>
                  </a:cubicBezTo>
                  <a:cubicBezTo>
                    <a:pt x="14583" y="58900"/>
                    <a:pt x="13660" y="60306"/>
                    <a:pt x="12776" y="60306"/>
                  </a:cubicBezTo>
                  <a:cubicBezTo>
                    <a:pt x="11460" y="60306"/>
                    <a:pt x="10233" y="57182"/>
                    <a:pt x="9794" y="53144"/>
                  </a:cubicBezTo>
                  <a:cubicBezTo>
                    <a:pt x="9124" y="46979"/>
                    <a:pt x="8356" y="40656"/>
                    <a:pt x="1968" y="40656"/>
                  </a:cubicBezTo>
                  <a:cubicBezTo>
                    <a:pt x="1364" y="40656"/>
                    <a:pt x="710" y="40712"/>
                    <a:pt x="0" y="40831"/>
                  </a:cubicBezTo>
                  <a:cubicBezTo>
                    <a:pt x="3437" y="41032"/>
                    <a:pt x="6749" y="43628"/>
                    <a:pt x="6985" y="48560"/>
                  </a:cubicBezTo>
                  <a:cubicBezTo>
                    <a:pt x="6991" y="48797"/>
                    <a:pt x="6997" y="49034"/>
                    <a:pt x="6997" y="49276"/>
                  </a:cubicBezTo>
                  <a:cubicBezTo>
                    <a:pt x="6910" y="56854"/>
                    <a:pt x="9592" y="66436"/>
                    <a:pt x="13473" y="66436"/>
                  </a:cubicBezTo>
                  <a:cubicBezTo>
                    <a:pt x="13541" y="66436"/>
                    <a:pt x="13610" y="66433"/>
                    <a:pt x="13680" y="66427"/>
                  </a:cubicBezTo>
                  <a:cubicBezTo>
                    <a:pt x="17672" y="66078"/>
                    <a:pt x="20386" y="51098"/>
                    <a:pt x="18583" y="34644"/>
                  </a:cubicBezTo>
                  <a:cubicBezTo>
                    <a:pt x="18583" y="34644"/>
                    <a:pt x="30789" y="13726"/>
                    <a:pt x="23284" y="4287"/>
                  </a:cubicBezTo>
                  <a:cubicBezTo>
                    <a:pt x="20723" y="1062"/>
                    <a:pt x="17206" y="0"/>
                    <a:pt x="13685" y="0"/>
                  </a:cubicBez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1762311" y="3246561"/>
              <a:ext cx="733814" cy="1036143"/>
            </a:xfrm>
            <a:custGeom>
              <a:avLst/>
              <a:gdLst/>
              <a:ahLst/>
              <a:cxnLst/>
              <a:rect l="l" t="t" r="r" b="b"/>
              <a:pathLst>
                <a:path w="17755" h="25070" extrusionOk="0">
                  <a:moveTo>
                    <a:pt x="17692" y="0"/>
                  </a:moveTo>
                  <a:cubicBezTo>
                    <a:pt x="17181" y="0"/>
                    <a:pt x="13656" y="107"/>
                    <a:pt x="11882" y="2993"/>
                  </a:cubicBezTo>
                  <a:cubicBezTo>
                    <a:pt x="9960" y="6116"/>
                    <a:pt x="9492" y="18908"/>
                    <a:pt x="5418" y="20913"/>
                  </a:cubicBezTo>
                  <a:cubicBezTo>
                    <a:pt x="5046" y="21097"/>
                    <a:pt x="4697" y="21180"/>
                    <a:pt x="4370" y="21180"/>
                  </a:cubicBezTo>
                  <a:cubicBezTo>
                    <a:pt x="1082" y="21180"/>
                    <a:pt x="1" y="12743"/>
                    <a:pt x="0" y="12740"/>
                  </a:cubicBezTo>
                  <a:lnTo>
                    <a:pt x="0" y="12740"/>
                  </a:lnTo>
                  <a:cubicBezTo>
                    <a:pt x="692" y="19896"/>
                    <a:pt x="2419" y="24787"/>
                    <a:pt x="4660" y="25053"/>
                  </a:cubicBezTo>
                  <a:cubicBezTo>
                    <a:pt x="4752" y="25064"/>
                    <a:pt x="4843" y="25069"/>
                    <a:pt x="4934" y="25069"/>
                  </a:cubicBezTo>
                  <a:cubicBezTo>
                    <a:pt x="8784" y="25069"/>
                    <a:pt x="11659" y="15632"/>
                    <a:pt x="11746" y="8103"/>
                  </a:cubicBezTo>
                  <a:cubicBezTo>
                    <a:pt x="11752" y="7867"/>
                    <a:pt x="11757" y="7624"/>
                    <a:pt x="11775" y="7394"/>
                  </a:cubicBezTo>
                  <a:cubicBezTo>
                    <a:pt x="12089" y="3029"/>
                    <a:pt x="14762" y="580"/>
                    <a:pt x="17754" y="1"/>
                  </a:cubicBezTo>
                  <a:cubicBezTo>
                    <a:pt x="17754" y="1"/>
                    <a:pt x="17733" y="0"/>
                    <a:pt x="17692" y="0"/>
                  </a:cubicBez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296610" y="944081"/>
              <a:ext cx="166477" cy="354157"/>
            </a:xfrm>
            <a:custGeom>
              <a:avLst/>
              <a:gdLst/>
              <a:ahLst/>
              <a:cxnLst/>
              <a:rect l="l" t="t" r="r" b="b"/>
              <a:pathLst>
                <a:path w="4028" h="8569" extrusionOk="0">
                  <a:moveTo>
                    <a:pt x="320" y="1"/>
                  </a:moveTo>
                  <a:cubicBezTo>
                    <a:pt x="0" y="2248"/>
                    <a:pt x="24" y="5974"/>
                    <a:pt x="24" y="5974"/>
                  </a:cubicBezTo>
                  <a:cubicBezTo>
                    <a:pt x="24" y="5974"/>
                    <a:pt x="515" y="7855"/>
                    <a:pt x="1124" y="8304"/>
                  </a:cubicBezTo>
                  <a:cubicBezTo>
                    <a:pt x="1347" y="8470"/>
                    <a:pt x="1585" y="8569"/>
                    <a:pt x="1833" y="8569"/>
                  </a:cubicBezTo>
                  <a:cubicBezTo>
                    <a:pt x="2256" y="8569"/>
                    <a:pt x="2708" y="8284"/>
                    <a:pt x="3170" y="7565"/>
                  </a:cubicBezTo>
                  <a:cubicBezTo>
                    <a:pt x="4028" y="6228"/>
                    <a:pt x="3655" y="3957"/>
                    <a:pt x="3655" y="3957"/>
                  </a:cubicBezTo>
                  <a:lnTo>
                    <a:pt x="3655" y="3957"/>
                  </a:lnTo>
                  <a:lnTo>
                    <a:pt x="2508" y="4620"/>
                  </a:lnTo>
                  <a:cubicBezTo>
                    <a:pt x="2526" y="5709"/>
                    <a:pt x="2155" y="6542"/>
                    <a:pt x="1850" y="6542"/>
                  </a:cubicBezTo>
                  <a:cubicBezTo>
                    <a:pt x="1747" y="6542"/>
                    <a:pt x="1650" y="6445"/>
                    <a:pt x="1580" y="6228"/>
                  </a:cubicBezTo>
                  <a:cubicBezTo>
                    <a:pt x="1296" y="5383"/>
                    <a:pt x="320"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028221" y="905975"/>
              <a:ext cx="281623" cy="591350"/>
            </a:xfrm>
            <a:custGeom>
              <a:avLst/>
              <a:gdLst/>
              <a:ahLst/>
              <a:cxnLst/>
              <a:rect l="l" t="t" r="r" b="b"/>
              <a:pathLst>
                <a:path w="6814" h="14308" extrusionOk="0">
                  <a:moveTo>
                    <a:pt x="3289" y="0"/>
                  </a:moveTo>
                  <a:cubicBezTo>
                    <a:pt x="2201" y="24"/>
                    <a:pt x="1107" y="337"/>
                    <a:pt x="1" y="923"/>
                  </a:cubicBezTo>
                  <a:lnTo>
                    <a:pt x="267" y="9540"/>
                  </a:lnTo>
                  <a:lnTo>
                    <a:pt x="202" y="13354"/>
                  </a:lnTo>
                  <a:cubicBezTo>
                    <a:pt x="1338" y="13922"/>
                    <a:pt x="2337" y="14307"/>
                    <a:pt x="3405" y="14307"/>
                  </a:cubicBezTo>
                  <a:cubicBezTo>
                    <a:pt x="4305" y="14307"/>
                    <a:pt x="5254" y="14034"/>
                    <a:pt x="6376" y="13366"/>
                  </a:cubicBezTo>
                  <a:lnTo>
                    <a:pt x="6376" y="9658"/>
                  </a:lnTo>
                  <a:lnTo>
                    <a:pt x="6814" y="923"/>
                  </a:lnTo>
                  <a:cubicBezTo>
                    <a:pt x="5702" y="302"/>
                    <a:pt x="4578" y="0"/>
                    <a:pt x="34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163903" y="905727"/>
              <a:ext cx="6861" cy="588415"/>
            </a:xfrm>
            <a:custGeom>
              <a:avLst/>
              <a:gdLst/>
              <a:ahLst/>
              <a:cxnLst/>
              <a:rect l="l" t="t" r="r" b="b"/>
              <a:pathLst>
                <a:path w="166" h="14237" extrusionOk="0">
                  <a:moveTo>
                    <a:pt x="160" y="0"/>
                  </a:moveTo>
                  <a:cubicBezTo>
                    <a:pt x="112" y="0"/>
                    <a:pt x="59" y="0"/>
                    <a:pt x="6" y="6"/>
                  </a:cubicBezTo>
                  <a:lnTo>
                    <a:pt x="6" y="14153"/>
                  </a:lnTo>
                  <a:cubicBezTo>
                    <a:pt x="0" y="14209"/>
                    <a:pt x="41" y="14237"/>
                    <a:pt x="83" y="14237"/>
                  </a:cubicBezTo>
                  <a:cubicBezTo>
                    <a:pt x="124" y="14237"/>
                    <a:pt x="166" y="14209"/>
                    <a:pt x="160" y="14153"/>
                  </a:cubicBezTo>
                  <a:lnTo>
                    <a:pt x="1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133072" y="850966"/>
              <a:ext cx="68980" cy="78320"/>
            </a:xfrm>
            <a:custGeom>
              <a:avLst/>
              <a:gdLst/>
              <a:ahLst/>
              <a:cxnLst/>
              <a:rect l="l" t="t" r="r" b="b"/>
              <a:pathLst>
                <a:path w="1669" h="1895" extrusionOk="0">
                  <a:moveTo>
                    <a:pt x="1" y="0"/>
                  </a:moveTo>
                  <a:lnTo>
                    <a:pt x="1" y="1686"/>
                  </a:lnTo>
                  <a:cubicBezTo>
                    <a:pt x="261" y="1825"/>
                    <a:pt x="548" y="1894"/>
                    <a:pt x="835" y="1894"/>
                  </a:cubicBezTo>
                  <a:cubicBezTo>
                    <a:pt x="1122" y="1894"/>
                    <a:pt x="1408" y="1825"/>
                    <a:pt x="1669" y="1686"/>
                  </a:cubicBezTo>
                  <a:lnTo>
                    <a:pt x="1669" y="0"/>
                  </a:lnTo>
                  <a:close/>
                </a:path>
              </a:pathLst>
            </a:custGeom>
            <a:solidFill>
              <a:srgbClr val="FDB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133072" y="850966"/>
              <a:ext cx="68980" cy="54804"/>
            </a:xfrm>
            <a:custGeom>
              <a:avLst/>
              <a:gdLst/>
              <a:ahLst/>
              <a:cxnLst/>
              <a:rect l="l" t="t" r="r" b="b"/>
              <a:pathLst>
                <a:path w="1669" h="1326" extrusionOk="0">
                  <a:moveTo>
                    <a:pt x="1" y="0"/>
                  </a:moveTo>
                  <a:lnTo>
                    <a:pt x="1" y="609"/>
                  </a:lnTo>
                  <a:cubicBezTo>
                    <a:pt x="397" y="905"/>
                    <a:pt x="1018" y="1272"/>
                    <a:pt x="1669" y="1325"/>
                  </a:cubicBezTo>
                  <a:lnTo>
                    <a:pt x="1669" y="0"/>
                  </a:lnTo>
                  <a:close/>
                </a:path>
              </a:pathLst>
            </a:custGeom>
            <a:solidFill>
              <a:srgbClr val="EF88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052481" y="713299"/>
              <a:ext cx="42777" cy="90843"/>
            </a:xfrm>
            <a:custGeom>
              <a:avLst/>
              <a:gdLst/>
              <a:ahLst/>
              <a:cxnLst/>
              <a:rect l="l" t="t" r="r" b="b"/>
              <a:pathLst>
                <a:path w="1035" h="2198" extrusionOk="0">
                  <a:moveTo>
                    <a:pt x="318" y="1"/>
                  </a:moveTo>
                  <a:cubicBezTo>
                    <a:pt x="1" y="1"/>
                    <a:pt x="21" y="970"/>
                    <a:pt x="236" y="1681"/>
                  </a:cubicBezTo>
                  <a:cubicBezTo>
                    <a:pt x="363" y="2105"/>
                    <a:pt x="601" y="2198"/>
                    <a:pt x="784" y="2198"/>
                  </a:cubicBezTo>
                  <a:cubicBezTo>
                    <a:pt x="925" y="2198"/>
                    <a:pt x="1034" y="2143"/>
                    <a:pt x="1034" y="2143"/>
                  </a:cubicBezTo>
                  <a:lnTo>
                    <a:pt x="916" y="581"/>
                  </a:lnTo>
                  <a:cubicBezTo>
                    <a:pt x="916" y="581"/>
                    <a:pt x="733" y="102"/>
                    <a:pt x="366" y="8"/>
                  </a:cubicBezTo>
                  <a:cubicBezTo>
                    <a:pt x="349" y="3"/>
                    <a:pt x="333" y="1"/>
                    <a:pt x="318" y="1"/>
                  </a:cubicBezTo>
                  <a:close/>
                </a:path>
              </a:pathLst>
            </a:custGeom>
            <a:solidFill>
              <a:srgbClr val="EF88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239659" y="713299"/>
              <a:ext cx="42735" cy="90843"/>
            </a:xfrm>
            <a:custGeom>
              <a:avLst/>
              <a:gdLst/>
              <a:ahLst/>
              <a:cxnLst/>
              <a:rect l="l" t="t" r="r" b="b"/>
              <a:pathLst>
                <a:path w="1034" h="2198" extrusionOk="0">
                  <a:moveTo>
                    <a:pt x="717" y="1"/>
                  </a:moveTo>
                  <a:cubicBezTo>
                    <a:pt x="702" y="1"/>
                    <a:pt x="686" y="3"/>
                    <a:pt x="669" y="8"/>
                  </a:cubicBezTo>
                  <a:cubicBezTo>
                    <a:pt x="302" y="102"/>
                    <a:pt x="119" y="581"/>
                    <a:pt x="119" y="581"/>
                  </a:cubicBezTo>
                  <a:lnTo>
                    <a:pt x="0" y="2143"/>
                  </a:lnTo>
                  <a:cubicBezTo>
                    <a:pt x="0" y="2143"/>
                    <a:pt x="109" y="2198"/>
                    <a:pt x="251" y="2198"/>
                  </a:cubicBezTo>
                  <a:cubicBezTo>
                    <a:pt x="434" y="2198"/>
                    <a:pt x="672" y="2105"/>
                    <a:pt x="799" y="1681"/>
                  </a:cubicBezTo>
                  <a:cubicBezTo>
                    <a:pt x="1013" y="970"/>
                    <a:pt x="1034" y="1"/>
                    <a:pt x="717" y="1"/>
                  </a:cubicBezTo>
                  <a:close/>
                </a:path>
              </a:pathLst>
            </a:custGeom>
            <a:solidFill>
              <a:srgbClr val="EF88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084221" y="668375"/>
              <a:ext cx="166229" cy="213924"/>
            </a:xfrm>
            <a:custGeom>
              <a:avLst/>
              <a:gdLst/>
              <a:ahLst/>
              <a:cxnLst/>
              <a:rect l="l" t="t" r="r" b="b"/>
              <a:pathLst>
                <a:path w="4022" h="5176" extrusionOk="0">
                  <a:moveTo>
                    <a:pt x="0" y="0"/>
                  </a:moveTo>
                  <a:lnTo>
                    <a:pt x="0" y="2662"/>
                  </a:lnTo>
                  <a:cubicBezTo>
                    <a:pt x="0" y="3839"/>
                    <a:pt x="905" y="5175"/>
                    <a:pt x="2011" y="5175"/>
                  </a:cubicBezTo>
                  <a:cubicBezTo>
                    <a:pt x="3123" y="5175"/>
                    <a:pt x="4022" y="3839"/>
                    <a:pt x="4022" y="2662"/>
                  </a:cubicBezTo>
                  <a:lnTo>
                    <a:pt x="4022" y="0"/>
                  </a:lnTo>
                  <a:close/>
                </a:path>
              </a:pathLst>
            </a:custGeom>
            <a:solidFill>
              <a:srgbClr val="FDB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055622" y="569640"/>
              <a:ext cx="226364" cy="178711"/>
            </a:xfrm>
            <a:custGeom>
              <a:avLst/>
              <a:gdLst/>
              <a:ahLst/>
              <a:cxnLst/>
              <a:rect l="l" t="t" r="r" b="b"/>
              <a:pathLst>
                <a:path w="5477" h="4324" extrusionOk="0">
                  <a:moveTo>
                    <a:pt x="2806" y="0"/>
                  </a:moveTo>
                  <a:cubicBezTo>
                    <a:pt x="1575" y="0"/>
                    <a:pt x="718" y="577"/>
                    <a:pt x="479" y="1088"/>
                  </a:cubicBezTo>
                  <a:cubicBezTo>
                    <a:pt x="183" y="1721"/>
                    <a:pt x="479" y="2384"/>
                    <a:pt x="479" y="2384"/>
                  </a:cubicBezTo>
                  <a:cubicBezTo>
                    <a:pt x="0" y="3164"/>
                    <a:pt x="692" y="4323"/>
                    <a:pt x="692" y="4323"/>
                  </a:cubicBezTo>
                  <a:cubicBezTo>
                    <a:pt x="1176" y="3816"/>
                    <a:pt x="965" y="2390"/>
                    <a:pt x="958" y="2384"/>
                  </a:cubicBezTo>
                  <a:lnTo>
                    <a:pt x="958" y="2384"/>
                  </a:lnTo>
                  <a:cubicBezTo>
                    <a:pt x="1549" y="2665"/>
                    <a:pt x="2191" y="2752"/>
                    <a:pt x="2761" y="2752"/>
                  </a:cubicBezTo>
                  <a:cubicBezTo>
                    <a:pt x="3702" y="2752"/>
                    <a:pt x="4447" y="2514"/>
                    <a:pt x="4448" y="2514"/>
                  </a:cubicBezTo>
                  <a:lnTo>
                    <a:pt x="4448" y="2514"/>
                  </a:lnTo>
                  <a:cubicBezTo>
                    <a:pt x="4335" y="3744"/>
                    <a:pt x="4714" y="4323"/>
                    <a:pt x="4714" y="4323"/>
                  </a:cubicBezTo>
                  <a:cubicBezTo>
                    <a:pt x="5358" y="3200"/>
                    <a:pt x="4927" y="2313"/>
                    <a:pt x="4927" y="2313"/>
                  </a:cubicBezTo>
                  <a:cubicBezTo>
                    <a:pt x="5151" y="1916"/>
                    <a:pt x="5477" y="485"/>
                    <a:pt x="3744" y="107"/>
                  </a:cubicBezTo>
                  <a:cubicBezTo>
                    <a:pt x="3412" y="33"/>
                    <a:pt x="3098" y="0"/>
                    <a:pt x="2806" y="0"/>
                  </a:cubicBezTo>
                  <a:close/>
                </a:path>
              </a:pathLst>
            </a:custGeom>
            <a:solidFill>
              <a:srgbClr val="1D3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099348" y="775913"/>
              <a:ext cx="133992" cy="106383"/>
            </a:xfrm>
            <a:custGeom>
              <a:avLst/>
              <a:gdLst/>
              <a:ahLst/>
              <a:cxnLst/>
              <a:rect l="l" t="t" r="r" b="b"/>
              <a:pathLst>
                <a:path w="3242" h="2574" extrusionOk="0">
                  <a:moveTo>
                    <a:pt x="3112" y="1"/>
                  </a:moveTo>
                  <a:lnTo>
                    <a:pt x="3112" y="1"/>
                  </a:lnTo>
                  <a:cubicBezTo>
                    <a:pt x="3111" y="1"/>
                    <a:pt x="2431" y="308"/>
                    <a:pt x="1553" y="308"/>
                  </a:cubicBezTo>
                  <a:cubicBezTo>
                    <a:pt x="1114" y="308"/>
                    <a:pt x="626" y="231"/>
                    <a:pt x="149" y="1"/>
                  </a:cubicBezTo>
                  <a:lnTo>
                    <a:pt x="149" y="1"/>
                  </a:lnTo>
                  <a:cubicBezTo>
                    <a:pt x="149" y="1"/>
                    <a:pt x="1" y="1343"/>
                    <a:pt x="373" y="1970"/>
                  </a:cubicBezTo>
                  <a:cubicBezTo>
                    <a:pt x="373" y="1970"/>
                    <a:pt x="716" y="2573"/>
                    <a:pt x="1651" y="2573"/>
                  </a:cubicBezTo>
                  <a:cubicBezTo>
                    <a:pt x="2579" y="2573"/>
                    <a:pt x="2964" y="1911"/>
                    <a:pt x="2964" y="1911"/>
                  </a:cubicBezTo>
                  <a:cubicBezTo>
                    <a:pt x="3194" y="1302"/>
                    <a:pt x="3242" y="639"/>
                    <a:pt x="31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066615" y="705984"/>
              <a:ext cx="44760" cy="80965"/>
            </a:xfrm>
            <a:custGeom>
              <a:avLst/>
              <a:gdLst/>
              <a:ahLst/>
              <a:cxnLst/>
              <a:rect l="l" t="t" r="r" b="b"/>
              <a:pathLst>
                <a:path w="1083" h="1959" extrusionOk="0">
                  <a:moveTo>
                    <a:pt x="63" y="0"/>
                  </a:moveTo>
                  <a:cubicBezTo>
                    <a:pt x="60" y="0"/>
                    <a:pt x="57" y="1"/>
                    <a:pt x="53" y="1"/>
                  </a:cubicBezTo>
                  <a:cubicBezTo>
                    <a:pt x="18" y="13"/>
                    <a:pt x="0" y="43"/>
                    <a:pt x="12" y="78"/>
                  </a:cubicBezTo>
                  <a:cubicBezTo>
                    <a:pt x="290" y="1480"/>
                    <a:pt x="964" y="1929"/>
                    <a:pt x="994" y="1947"/>
                  </a:cubicBezTo>
                  <a:cubicBezTo>
                    <a:pt x="1006" y="1953"/>
                    <a:pt x="1012" y="1959"/>
                    <a:pt x="1023" y="1959"/>
                  </a:cubicBezTo>
                  <a:cubicBezTo>
                    <a:pt x="1041" y="1959"/>
                    <a:pt x="1059" y="1947"/>
                    <a:pt x="1071" y="1923"/>
                  </a:cubicBezTo>
                  <a:cubicBezTo>
                    <a:pt x="1083" y="1894"/>
                    <a:pt x="1077" y="1858"/>
                    <a:pt x="1053" y="1841"/>
                  </a:cubicBezTo>
                  <a:cubicBezTo>
                    <a:pt x="1041" y="1841"/>
                    <a:pt x="385" y="1397"/>
                    <a:pt x="119" y="49"/>
                  </a:cubicBezTo>
                  <a:cubicBezTo>
                    <a:pt x="113" y="22"/>
                    <a:pt x="89" y="0"/>
                    <a:pt x="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089594" y="820548"/>
              <a:ext cx="25459" cy="26038"/>
            </a:xfrm>
            <a:custGeom>
              <a:avLst/>
              <a:gdLst/>
              <a:ahLst/>
              <a:cxnLst/>
              <a:rect l="l" t="t" r="r" b="b"/>
              <a:pathLst>
                <a:path w="616" h="630" extrusionOk="0">
                  <a:moveTo>
                    <a:pt x="62" y="0"/>
                  </a:moveTo>
                  <a:cubicBezTo>
                    <a:pt x="53" y="0"/>
                    <a:pt x="44" y="3"/>
                    <a:pt x="36" y="9"/>
                  </a:cubicBezTo>
                  <a:cubicBezTo>
                    <a:pt x="6" y="33"/>
                    <a:pt x="0" y="68"/>
                    <a:pt x="18" y="92"/>
                  </a:cubicBezTo>
                  <a:cubicBezTo>
                    <a:pt x="302" y="565"/>
                    <a:pt x="532" y="630"/>
                    <a:pt x="544" y="630"/>
                  </a:cubicBezTo>
                  <a:lnTo>
                    <a:pt x="556" y="630"/>
                  </a:lnTo>
                  <a:cubicBezTo>
                    <a:pt x="580" y="630"/>
                    <a:pt x="603" y="612"/>
                    <a:pt x="603" y="588"/>
                  </a:cubicBezTo>
                  <a:cubicBezTo>
                    <a:pt x="615" y="553"/>
                    <a:pt x="598" y="523"/>
                    <a:pt x="568" y="512"/>
                  </a:cubicBezTo>
                  <a:cubicBezTo>
                    <a:pt x="562" y="512"/>
                    <a:pt x="361" y="452"/>
                    <a:pt x="107" y="27"/>
                  </a:cubicBezTo>
                  <a:cubicBezTo>
                    <a:pt x="99" y="11"/>
                    <a:pt x="80" y="0"/>
                    <a:pt x="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223789" y="705984"/>
              <a:ext cx="44760" cy="80965"/>
            </a:xfrm>
            <a:custGeom>
              <a:avLst/>
              <a:gdLst/>
              <a:ahLst/>
              <a:cxnLst/>
              <a:rect l="l" t="t" r="r" b="b"/>
              <a:pathLst>
                <a:path w="1083" h="1959" extrusionOk="0">
                  <a:moveTo>
                    <a:pt x="1026" y="0"/>
                  </a:moveTo>
                  <a:cubicBezTo>
                    <a:pt x="998" y="0"/>
                    <a:pt x="970" y="22"/>
                    <a:pt x="970" y="49"/>
                  </a:cubicBezTo>
                  <a:cubicBezTo>
                    <a:pt x="698" y="1397"/>
                    <a:pt x="41" y="1841"/>
                    <a:pt x="36" y="1841"/>
                  </a:cubicBezTo>
                  <a:cubicBezTo>
                    <a:pt x="6" y="1864"/>
                    <a:pt x="0" y="1900"/>
                    <a:pt x="18" y="1929"/>
                  </a:cubicBezTo>
                  <a:cubicBezTo>
                    <a:pt x="24" y="1947"/>
                    <a:pt x="41" y="1959"/>
                    <a:pt x="65" y="1959"/>
                  </a:cubicBezTo>
                  <a:cubicBezTo>
                    <a:pt x="71" y="1959"/>
                    <a:pt x="83" y="1953"/>
                    <a:pt x="89" y="1953"/>
                  </a:cubicBezTo>
                  <a:cubicBezTo>
                    <a:pt x="118" y="1929"/>
                    <a:pt x="793" y="1480"/>
                    <a:pt x="1076" y="78"/>
                  </a:cubicBezTo>
                  <a:cubicBezTo>
                    <a:pt x="1082" y="49"/>
                    <a:pt x="1065" y="13"/>
                    <a:pt x="1035" y="1"/>
                  </a:cubicBezTo>
                  <a:cubicBezTo>
                    <a:pt x="1032" y="1"/>
                    <a:pt x="1029" y="0"/>
                    <a:pt x="10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2220110" y="820465"/>
              <a:ext cx="25459" cy="26121"/>
            </a:xfrm>
            <a:custGeom>
              <a:avLst/>
              <a:gdLst/>
              <a:ahLst/>
              <a:cxnLst/>
              <a:rect l="l" t="t" r="r" b="b"/>
              <a:pathLst>
                <a:path w="616" h="632" extrusionOk="0">
                  <a:moveTo>
                    <a:pt x="550" y="1"/>
                  </a:moveTo>
                  <a:cubicBezTo>
                    <a:pt x="533" y="1"/>
                    <a:pt x="516" y="10"/>
                    <a:pt x="509" y="29"/>
                  </a:cubicBezTo>
                  <a:cubicBezTo>
                    <a:pt x="255" y="449"/>
                    <a:pt x="54" y="514"/>
                    <a:pt x="48" y="514"/>
                  </a:cubicBezTo>
                  <a:cubicBezTo>
                    <a:pt x="18" y="520"/>
                    <a:pt x="0" y="555"/>
                    <a:pt x="12" y="585"/>
                  </a:cubicBezTo>
                  <a:cubicBezTo>
                    <a:pt x="12" y="614"/>
                    <a:pt x="36" y="632"/>
                    <a:pt x="59" y="632"/>
                  </a:cubicBezTo>
                  <a:lnTo>
                    <a:pt x="71" y="632"/>
                  </a:lnTo>
                  <a:cubicBezTo>
                    <a:pt x="83" y="632"/>
                    <a:pt x="320" y="567"/>
                    <a:pt x="598" y="94"/>
                  </a:cubicBezTo>
                  <a:cubicBezTo>
                    <a:pt x="615" y="64"/>
                    <a:pt x="609" y="29"/>
                    <a:pt x="580" y="11"/>
                  </a:cubicBezTo>
                  <a:cubicBezTo>
                    <a:pt x="571" y="4"/>
                    <a:pt x="561" y="1"/>
                    <a:pt x="5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2028717" y="1374770"/>
              <a:ext cx="263313" cy="172057"/>
            </a:xfrm>
            <a:custGeom>
              <a:avLst/>
              <a:gdLst/>
              <a:ahLst/>
              <a:cxnLst/>
              <a:rect l="l" t="t" r="r" b="b"/>
              <a:pathLst>
                <a:path w="6371" h="4163" extrusionOk="0">
                  <a:moveTo>
                    <a:pt x="237" y="0"/>
                  </a:moveTo>
                  <a:cubicBezTo>
                    <a:pt x="237" y="1"/>
                    <a:pt x="1" y="3224"/>
                    <a:pt x="1089" y="3768"/>
                  </a:cubicBezTo>
                  <a:cubicBezTo>
                    <a:pt x="1592" y="4019"/>
                    <a:pt x="2519" y="4162"/>
                    <a:pt x="3422" y="4162"/>
                  </a:cubicBezTo>
                  <a:cubicBezTo>
                    <a:pt x="4470" y="4162"/>
                    <a:pt x="5487" y="3970"/>
                    <a:pt x="5773" y="3531"/>
                  </a:cubicBezTo>
                  <a:cubicBezTo>
                    <a:pt x="6305" y="2715"/>
                    <a:pt x="6370" y="1"/>
                    <a:pt x="6370" y="0"/>
                  </a:cubicBezTo>
                  <a:lnTo>
                    <a:pt x="6370" y="0"/>
                  </a:lnTo>
                  <a:cubicBezTo>
                    <a:pt x="5343" y="516"/>
                    <a:pt x="4318" y="774"/>
                    <a:pt x="3295" y="774"/>
                  </a:cubicBezTo>
                  <a:cubicBezTo>
                    <a:pt x="2275" y="774"/>
                    <a:pt x="1256" y="517"/>
                    <a:pt x="2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949283" y="1364768"/>
              <a:ext cx="162096" cy="665826"/>
            </a:xfrm>
            <a:custGeom>
              <a:avLst/>
              <a:gdLst/>
              <a:ahLst/>
              <a:cxnLst/>
              <a:rect l="l" t="t" r="r" b="b"/>
              <a:pathLst>
                <a:path w="3922" h="16110" extrusionOk="0">
                  <a:moveTo>
                    <a:pt x="2341" y="1"/>
                  </a:moveTo>
                  <a:cubicBezTo>
                    <a:pt x="2141" y="1"/>
                    <a:pt x="1921" y="53"/>
                    <a:pt x="1680" y="165"/>
                  </a:cubicBezTo>
                  <a:cubicBezTo>
                    <a:pt x="0" y="952"/>
                    <a:pt x="639" y="4767"/>
                    <a:pt x="639" y="4767"/>
                  </a:cubicBezTo>
                  <a:lnTo>
                    <a:pt x="1449" y="16110"/>
                  </a:lnTo>
                  <a:lnTo>
                    <a:pt x="3029" y="16110"/>
                  </a:lnTo>
                  <a:cubicBezTo>
                    <a:pt x="3029" y="16110"/>
                    <a:pt x="3182" y="13916"/>
                    <a:pt x="3720" y="8049"/>
                  </a:cubicBezTo>
                  <a:cubicBezTo>
                    <a:pt x="3744" y="7741"/>
                    <a:pt x="3922" y="4767"/>
                    <a:pt x="3922" y="3247"/>
                  </a:cubicBezTo>
                  <a:cubicBezTo>
                    <a:pt x="3922" y="1525"/>
                    <a:pt x="3424" y="1"/>
                    <a:pt x="23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1959243" y="2030579"/>
              <a:ext cx="119402" cy="173545"/>
            </a:xfrm>
            <a:custGeom>
              <a:avLst/>
              <a:gdLst/>
              <a:ahLst/>
              <a:cxnLst/>
              <a:rect l="l" t="t" r="r" b="b"/>
              <a:pathLst>
                <a:path w="2889" h="4199" extrusionOk="0">
                  <a:moveTo>
                    <a:pt x="1208" y="0"/>
                  </a:moveTo>
                  <a:cubicBezTo>
                    <a:pt x="1208" y="0"/>
                    <a:pt x="836" y="1242"/>
                    <a:pt x="398" y="2318"/>
                  </a:cubicBezTo>
                  <a:cubicBezTo>
                    <a:pt x="1" y="3290"/>
                    <a:pt x="227" y="4198"/>
                    <a:pt x="826" y="4198"/>
                  </a:cubicBezTo>
                  <a:cubicBezTo>
                    <a:pt x="886" y="4198"/>
                    <a:pt x="951" y="4189"/>
                    <a:pt x="1019" y="4169"/>
                  </a:cubicBezTo>
                  <a:cubicBezTo>
                    <a:pt x="2042" y="3880"/>
                    <a:pt x="2888" y="816"/>
                    <a:pt x="2888" y="816"/>
                  </a:cubicBezTo>
                  <a:lnTo>
                    <a:pt x="2788" y="0"/>
                  </a:lnTo>
                  <a:cubicBezTo>
                    <a:pt x="2788" y="0"/>
                    <a:pt x="2530" y="11"/>
                    <a:pt x="2062" y="11"/>
                  </a:cubicBezTo>
                  <a:cubicBezTo>
                    <a:pt x="1828" y="11"/>
                    <a:pt x="1542" y="8"/>
                    <a:pt x="1208" y="0"/>
                  </a:cubicBezTo>
                  <a:close/>
                </a:path>
              </a:pathLst>
            </a:custGeom>
            <a:solidFill>
              <a:srgbClr val="1D3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201512" y="1365554"/>
              <a:ext cx="170197" cy="665041"/>
            </a:xfrm>
            <a:custGeom>
              <a:avLst/>
              <a:gdLst/>
              <a:ahLst/>
              <a:cxnLst/>
              <a:rect l="l" t="t" r="r" b="b"/>
              <a:pathLst>
                <a:path w="4118" h="16091" extrusionOk="0">
                  <a:moveTo>
                    <a:pt x="1842" y="1"/>
                  </a:moveTo>
                  <a:cubicBezTo>
                    <a:pt x="719" y="1"/>
                    <a:pt x="207" y="1716"/>
                    <a:pt x="54" y="2642"/>
                  </a:cubicBezTo>
                  <a:cubicBezTo>
                    <a:pt x="1" y="2944"/>
                    <a:pt x="48" y="4245"/>
                    <a:pt x="72" y="4553"/>
                  </a:cubicBezTo>
                  <a:cubicBezTo>
                    <a:pt x="610" y="10419"/>
                    <a:pt x="1089" y="16091"/>
                    <a:pt x="1089" y="16091"/>
                  </a:cubicBezTo>
                  <a:lnTo>
                    <a:pt x="2668" y="16091"/>
                  </a:lnTo>
                  <a:lnTo>
                    <a:pt x="3478" y="4742"/>
                  </a:lnTo>
                  <a:cubicBezTo>
                    <a:pt x="3478" y="4742"/>
                    <a:pt x="4117" y="933"/>
                    <a:pt x="2437" y="146"/>
                  </a:cubicBezTo>
                  <a:cubicBezTo>
                    <a:pt x="2222" y="46"/>
                    <a:pt x="2024" y="1"/>
                    <a:pt x="18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241849" y="2030579"/>
              <a:ext cx="119609" cy="173545"/>
            </a:xfrm>
            <a:custGeom>
              <a:avLst/>
              <a:gdLst/>
              <a:ahLst/>
              <a:cxnLst/>
              <a:rect l="l" t="t" r="r" b="b"/>
              <a:pathLst>
                <a:path w="2894" h="4199" extrusionOk="0">
                  <a:moveTo>
                    <a:pt x="101" y="0"/>
                  </a:moveTo>
                  <a:lnTo>
                    <a:pt x="1" y="816"/>
                  </a:lnTo>
                  <a:cubicBezTo>
                    <a:pt x="1" y="816"/>
                    <a:pt x="852" y="3880"/>
                    <a:pt x="1870" y="4169"/>
                  </a:cubicBezTo>
                  <a:cubicBezTo>
                    <a:pt x="1938" y="4189"/>
                    <a:pt x="2002" y="4198"/>
                    <a:pt x="2063" y="4198"/>
                  </a:cubicBezTo>
                  <a:cubicBezTo>
                    <a:pt x="2662" y="4198"/>
                    <a:pt x="2893" y="3290"/>
                    <a:pt x="2491" y="2318"/>
                  </a:cubicBezTo>
                  <a:cubicBezTo>
                    <a:pt x="2053" y="1242"/>
                    <a:pt x="1680" y="0"/>
                    <a:pt x="1680" y="0"/>
                  </a:cubicBezTo>
                  <a:cubicBezTo>
                    <a:pt x="1347" y="8"/>
                    <a:pt x="1061" y="11"/>
                    <a:pt x="827" y="11"/>
                  </a:cubicBezTo>
                  <a:cubicBezTo>
                    <a:pt x="359" y="11"/>
                    <a:pt x="101" y="0"/>
                    <a:pt x="101" y="0"/>
                  </a:cubicBezTo>
                  <a:close/>
                </a:path>
              </a:pathLst>
            </a:custGeom>
            <a:solidFill>
              <a:srgbClr val="1D3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1676513" y="907504"/>
              <a:ext cx="828667" cy="585522"/>
            </a:xfrm>
            <a:custGeom>
              <a:avLst/>
              <a:gdLst/>
              <a:ahLst/>
              <a:cxnLst/>
              <a:rect l="l" t="t" r="r" b="b"/>
              <a:pathLst>
                <a:path w="20050" h="14167" extrusionOk="0">
                  <a:moveTo>
                    <a:pt x="18009" y="1"/>
                  </a:moveTo>
                  <a:cubicBezTo>
                    <a:pt x="17919" y="1"/>
                    <a:pt x="17828" y="25"/>
                    <a:pt x="17743" y="75"/>
                  </a:cubicBezTo>
                  <a:lnTo>
                    <a:pt x="1047" y="9875"/>
                  </a:lnTo>
                  <a:cubicBezTo>
                    <a:pt x="290" y="10319"/>
                    <a:pt x="0" y="11365"/>
                    <a:pt x="397" y="12211"/>
                  </a:cubicBezTo>
                  <a:lnTo>
                    <a:pt x="882" y="13240"/>
                  </a:lnTo>
                  <a:cubicBezTo>
                    <a:pt x="1158" y="13829"/>
                    <a:pt x="1695" y="14166"/>
                    <a:pt x="2249" y="14166"/>
                  </a:cubicBezTo>
                  <a:cubicBezTo>
                    <a:pt x="2491" y="14166"/>
                    <a:pt x="2735" y="14102"/>
                    <a:pt x="2963" y="13968"/>
                  </a:cubicBezTo>
                  <a:lnTo>
                    <a:pt x="19665" y="4168"/>
                  </a:lnTo>
                  <a:cubicBezTo>
                    <a:pt x="19937" y="4002"/>
                    <a:pt x="20049" y="3624"/>
                    <a:pt x="19901" y="3310"/>
                  </a:cubicBezTo>
                  <a:lnTo>
                    <a:pt x="18506" y="342"/>
                  </a:lnTo>
                  <a:cubicBezTo>
                    <a:pt x="18407" y="124"/>
                    <a:pt x="18212" y="1"/>
                    <a:pt x="18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462338" y="677302"/>
              <a:ext cx="513815" cy="322787"/>
            </a:xfrm>
            <a:custGeom>
              <a:avLst/>
              <a:gdLst/>
              <a:ahLst/>
              <a:cxnLst/>
              <a:rect l="l" t="t" r="r" b="b"/>
              <a:pathLst>
                <a:path w="12432" h="7810" extrusionOk="0">
                  <a:moveTo>
                    <a:pt x="11982" y="0"/>
                  </a:moveTo>
                  <a:cubicBezTo>
                    <a:pt x="11934" y="0"/>
                    <a:pt x="11886" y="13"/>
                    <a:pt x="11840" y="39"/>
                  </a:cubicBezTo>
                  <a:lnTo>
                    <a:pt x="0" y="6988"/>
                  </a:lnTo>
                  <a:lnTo>
                    <a:pt x="385" y="7810"/>
                  </a:lnTo>
                  <a:lnTo>
                    <a:pt x="12219" y="861"/>
                  </a:lnTo>
                  <a:cubicBezTo>
                    <a:pt x="12373" y="754"/>
                    <a:pt x="12432" y="559"/>
                    <a:pt x="12349" y="394"/>
                  </a:cubicBezTo>
                  <a:lnTo>
                    <a:pt x="12254" y="187"/>
                  </a:lnTo>
                  <a:cubicBezTo>
                    <a:pt x="12204" y="70"/>
                    <a:pt x="12096" y="0"/>
                    <a:pt x="11982" y="0"/>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891538" y="596008"/>
              <a:ext cx="116137" cy="211031"/>
            </a:xfrm>
            <a:custGeom>
              <a:avLst/>
              <a:gdLst/>
              <a:ahLst/>
              <a:cxnLst/>
              <a:rect l="l" t="t" r="r" b="b"/>
              <a:pathLst>
                <a:path w="2810" h="5106" extrusionOk="0">
                  <a:moveTo>
                    <a:pt x="404" y="0"/>
                  </a:moveTo>
                  <a:cubicBezTo>
                    <a:pt x="358" y="0"/>
                    <a:pt x="310" y="12"/>
                    <a:pt x="267" y="36"/>
                  </a:cubicBezTo>
                  <a:lnTo>
                    <a:pt x="202" y="78"/>
                  </a:lnTo>
                  <a:cubicBezTo>
                    <a:pt x="54" y="172"/>
                    <a:pt x="0" y="362"/>
                    <a:pt x="77" y="521"/>
                  </a:cubicBezTo>
                  <a:lnTo>
                    <a:pt x="2147" y="4933"/>
                  </a:lnTo>
                  <a:cubicBezTo>
                    <a:pt x="2193" y="5041"/>
                    <a:pt x="2297" y="5106"/>
                    <a:pt x="2406" y="5106"/>
                  </a:cubicBezTo>
                  <a:cubicBezTo>
                    <a:pt x="2452" y="5106"/>
                    <a:pt x="2499" y="5094"/>
                    <a:pt x="2543" y="5069"/>
                  </a:cubicBezTo>
                  <a:lnTo>
                    <a:pt x="2609" y="5028"/>
                  </a:lnTo>
                  <a:cubicBezTo>
                    <a:pt x="2756" y="4933"/>
                    <a:pt x="2810" y="4744"/>
                    <a:pt x="2733" y="4584"/>
                  </a:cubicBezTo>
                  <a:lnTo>
                    <a:pt x="663" y="178"/>
                  </a:lnTo>
                  <a:cubicBezTo>
                    <a:pt x="621" y="66"/>
                    <a:pt x="515" y="0"/>
                    <a:pt x="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843885" y="624111"/>
              <a:ext cx="116137" cy="211196"/>
            </a:xfrm>
            <a:custGeom>
              <a:avLst/>
              <a:gdLst/>
              <a:ahLst/>
              <a:cxnLst/>
              <a:rect l="l" t="t" r="r" b="b"/>
              <a:pathLst>
                <a:path w="2810" h="5110" extrusionOk="0">
                  <a:moveTo>
                    <a:pt x="403" y="0"/>
                  </a:moveTo>
                  <a:cubicBezTo>
                    <a:pt x="357" y="0"/>
                    <a:pt x="310" y="12"/>
                    <a:pt x="266" y="36"/>
                  </a:cubicBezTo>
                  <a:lnTo>
                    <a:pt x="195" y="78"/>
                  </a:lnTo>
                  <a:cubicBezTo>
                    <a:pt x="53" y="173"/>
                    <a:pt x="0" y="362"/>
                    <a:pt x="77" y="521"/>
                  </a:cubicBezTo>
                  <a:lnTo>
                    <a:pt x="2135" y="4933"/>
                  </a:lnTo>
                  <a:cubicBezTo>
                    <a:pt x="2180" y="5044"/>
                    <a:pt x="2288" y="5109"/>
                    <a:pt x="2399" y="5109"/>
                  </a:cubicBezTo>
                  <a:cubicBezTo>
                    <a:pt x="2448" y="5109"/>
                    <a:pt x="2498" y="5097"/>
                    <a:pt x="2543" y="5069"/>
                  </a:cubicBezTo>
                  <a:lnTo>
                    <a:pt x="2608" y="5034"/>
                  </a:lnTo>
                  <a:cubicBezTo>
                    <a:pt x="2756" y="4933"/>
                    <a:pt x="2809" y="4744"/>
                    <a:pt x="2732" y="4590"/>
                  </a:cubicBezTo>
                  <a:lnTo>
                    <a:pt x="663" y="178"/>
                  </a:lnTo>
                  <a:cubicBezTo>
                    <a:pt x="617" y="66"/>
                    <a:pt x="512" y="0"/>
                    <a:pt x="4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795489" y="652298"/>
              <a:ext cx="116137" cy="211196"/>
            </a:xfrm>
            <a:custGeom>
              <a:avLst/>
              <a:gdLst/>
              <a:ahLst/>
              <a:cxnLst/>
              <a:rect l="l" t="t" r="r" b="b"/>
              <a:pathLst>
                <a:path w="2810" h="5110" extrusionOk="0">
                  <a:moveTo>
                    <a:pt x="409" y="1"/>
                  </a:moveTo>
                  <a:cubicBezTo>
                    <a:pt x="361" y="1"/>
                    <a:pt x="312" y="13"/>
                    <a:pt x="266" y="41"/>
                  </a:cubicBezTo>
                  <a:lnTo>
                    <a:pt x="201" y="76"/>
                  </a:lnTo>
                  <a:cubicBezTo>
                    <a:pt x="53" y="171"/>
                    <a:pt x="0" y="360"/>
                    <a:pt x="77" y="520"/>
                  </a:cubicBezTo>
                  <a:lnTo>
                    <a:pt x="2147" y="4932"/>
                  </a:lnTo>
                  <a:cubicBezTo>
                    <a:pt x="2193" y="5044"/>
                    <a:pt x="2297" y="5110"/>
                    <a:pt x="2407" y="5110"/>
                  </a:cubicBezTo>
                  <a:cubicBezTo>
                    <a:pt x="2453" y="5110"/>
                    <a:pt x="2500" y="5098"/>
                    <a:pt x="2543" y="5073"/>
                  </a:cubicBezTo>
                  <a:lnTo>
                    <a:pt x="2608" y="5032"/>
                  </a:lnTo>
                  <a:cubicBezTo>
                    <a:pt x="2756" y="4937"/>
                    <a:pt x="2809" y="4748"/>
                    <a:pt x="2732" y="4589"/>
                  </a:cubicBezTo>
                  <a:lnTo>
                    <a:pt x="663" y="177"/>
                  </a:lnTo>
                  <a:cubicBezTo>
                    <a:pt x="622" y="66"/>
                    <a:pt x="518" y="1"/>
                    <a:pt x="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747589" y="680567"/>
              <a:ext cx="116137" cy="211031"/>
            </a:xfrm>
            <a:custGeom>
              <a:avLst/>
              <a:gdLst/>
              <a:ahLst/>
              <a:cxnLst/>
              <a:rect l="l" t="t" r="r" b="b"/>
              <a:pathLst>
                <a:path w="2810" h="5106" extrusionOk="0">
                  <a:moveTo>
                    <a:pt x="404" y="0"/>
                  </a:moveTo>
                  <a:cubicBezTo>
                    <a:pt x="357" y="0"/>
                    <a:pt x="310" y="12"/>
                    <a:pt x="266" y="37"/>
                  </a:cubicBezTo>
                  <a:lnTo>
                    <a:pt x="201" y="72"/>
                  </a:lnTo>
                  <a:cubicBezTo>
                    <a:pt x="53" y="173"/>
                    <a:pt x="0" y="362"/>
                    <a:pt x="77" y="516"/>
                  </a:cubicBezTo>
                  <a:lnTo>
                    <a:pt x="2147" y="4928"/>
                  </a:lnTo>
                  <a:cubicBezTo>
                    <a:pt x="2188" y="5040"/>
                    <a:pt x="2295" y="5106"/>
                    <a:pt x="2405" y="5106"/>
                  </a:cubicBezTo>
                  <a:cubicBezTo>
                    <a:pt x="2452" y="5106"/>
                    <a:pt x="2499" y="5094"/>
                    <a:pt x="2543" y="5070"/>
                  </a:cubicBezTo>
                  <a:lnTo>
                    <a:pt x="2608" y="5028"/>
                  </a:lnTo>
                  <a:cubicBezTo>
                    <a:pt x="2756" y="4934"/>
                    <a:pt x="2809" y="4744"/>
                    <a:pt x="2732" y="4585"/>
                  </a:cubicBezTo>
                  <a:lnTo>
                    <a:pt x="662" y="173"/>
                  </a:lnTo>
                  <a:cubicBezTo>
                    <a:pt x="617" y="65"/>
                    <a:pt x="513" y="0"/>
                    <a:pt x="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699648" y="708671"/>
              <a:ext cx="116179" cy="211031"/>
            </a:xfrm>
            <a:custGeom>
              <a:avLst/>
              <a:gdLst/>
              <a:ahLst/>
              <a:cxnLst/>
              <a:rect l="l" t="t" r="r" b="b"/>
              <a:pathLst>
                <a:path w="2811" h="5106" extrusionOk="0">
                  <a:moveTo>
                    <a:pt x="399" y="1"/>
                  </a:moveTo>
                  <a:cubicBezTo>
                    <a:pt x="352" y="1"/>
                    <a:pt x="305" y="12"/>
                    <a:pt x="261" y="37"/>
                  </a:cubicBezTo>
                  <a:lnTo>
                    <a:pt x="196" y="78"/>
                  </a:lnTo>
                  <a:cubicBezTo>
                    <a:pt x="48" y="173"/>
                    <a:pt x="1" y="362"/>
                    <a:pt x="72" y="522"/>
                  </a:cubicBezTo>
                  <a:lnTo>
                    <a:pt x="2142" y="4934"/>
                  </a:lnTo>
                  <a:cubicBezTo>
                    <a:pt x="2187" y="5042"/>
                    <a:pt x="2294" y="5106"/>
                    <a:pt x="2405" y="5106"/>
                  </a:cubicBezTo>
                  <a:cubicBezTo>
                    <a:pt x="2452" y="5106"/>
                    <a:pt x="2500" y="5094"/>
                    <a:pt x="2544" y="5070"/>
                  </a:cubicBezTo>
                  <a:lnTo>
                    <a:pt x="2609" y="5034"/>
                  </a:lnTo>
                  <a:cubicBezTo>
                    <a:pt x="2757" y="4934"/>
                    <a:pt x="2810" y="4744"/>
                    <a:pt x="2733" y="4591"/>
                  </a:cubicBezTo>
                  <a:lnTo>
                    <a:pt x="663" y="179"/>
                  </a:lnTo>
                  <a:cubicBezTo>
                    <a:pt x="617" y="66"/>
                    <a:pt x="510" y="1"/>
                    <a:pt x="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651500" y="736774"/>
              <a:ext cx="116137" cy="211072"/>
            </a:xfrm>
            <a:custGeom>
              <a:avLst/>
              <a:gdLst/>
              <a:ahLst/>
              <a:cxnLst/>
              <a:rect l="l" t="t" r="r" b="b"/>
              <a:pathLst>
                <a:path w="2810" h="5107" extrusionOk="0">
                  <a:moveTo>
                    <a:pt x="404" y="1"/>
                  </a:moveTo>
                  <a:cubicBezTo>
                    <a:pt x="358" y="1"/>
                    <a:pt x="311" y="12"/>
                    <a:pt x="267" y="37"/>
                  </a:cubicBezTo>
                  <a:lnTo>
                    <a:pt x="202" y="78"/>
                  </a:lnTo>
                  <a:cubicBezTo>
                    <a:pt x="54" y="173"/>
                    <a:pt x="1" y="362"/>
                    <a:pt x="78" y="522"/>
                  </a:cubicBezTo>
                  <a:lnTo>
                    <a:pt x="2148" y="4934"/>
                  </a:lnTo>
                  <a:cubicBezTo>
                    <a:pt x="2193" y="5042"/>
                    <a:pt x="2297" y="5106"/>
                    <a:pt x="2406" y="5106"/>
                  </a:cubicBezTo>
                  <a:cubicBezTo>
                    <a:pt x="2453" y="5106"/>
                    <a:pt x="2500" y="5095"/>
                    <a:pt x="2544" y="5070"/>
                  </a:cubicBezTo>
                  <a:lnTo>
                    <a:pt x="2609" y="5034"/>
                  </a:lnTo>
                  <a:cubicBezTo>
                    <a:pt x="2757" y="4934"/>
                    <a:pt x="2810" y="4745"/>
                    <a:pt x="2733" y="4591"/>
                  </a:cubicBezTo>
                  <a:lnTo>
                    <a:pt x="663" y="179"/>
                  </a:lnTo>
                  <a:cubicBezTo>
                    <a:pt x="621" y="66"/>
                    <a:pt x="515" y="1"/>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366497" y="995576"/>
              <a:ext cx="61664" cy="60342"/>
            </a:xfrm>
            <a:custGeom>
              <a:avLst/>
              <a:gdLst/>
              <a:ahLst/>
              <a:cxnLst/>
              <a:rect l="l" t="t" r="r" b="b"/>
              <a:pathLst>
                <a:path w="1492" h="1460" extrusionOk="0">
                  <a:moveTo>
                    <a:pt x="749" y="0"/>
                  </a:moveTo>
                  <a:cubicBezTo>
                    <a:pt x="646" y="0"/>
                    <a:pt x="542" y="28"/>
                    <a:pt x="444" y="85"/>
                  </a:cubicBezTo>
                  <a:cubicBezTo>
                    <a:pt x="125" y="269"/>
                    <a:pt x="1" y="712"/>
                    <a:pt x="166" y="1067"/>
                  </a:cubicBezTo>
                  <a:cubicBezTo>
                    <a:pt x="282" y="1318"/>
                    <a:pt x="508" y="1460"/>
                    <a:pt x="742" y="1460"/>
                  </a:cubicBezTo>
                  <a:cubicBezTo>
                    <a:pt x="846" y="1460"/>
                    <a:pt x="950" y="1432"/>
                    <a:pt x="1048" y="1375"/>
                  </a:cubicBezTo>
                  <a:cubicBezTo>
                    <a:pt x="1367" y="1191"/>
                    <a:pt x="1491" y="748"/>
                    <a:pt x="1326" y="393"/>
                  </a:cubicBezTo>
                  <a:cubicBezTo>
                    <a:pt x="1207" y="142"/>
                    <a:pt x="982" y="0"/>
                    <a:pt x="7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184898" y="1102040"/>
              <a:ext cx="61871" cy="60466"/>
            </a:xfrm>
            <a:custGeom>
              <a:avLst/>
              <a:gdLst/>
              <a:ahLst/>
              <a:cxnLst/>
              <a:rect l="l" t="t" r="r" b="b"/>
              <a:pathLst>
                <a:path w="1497" h="1463" extrusionOk="0">
                  <a:moveTo>
                    <a:pt x="745" y="0"/>
                  </a:moveTo>
                  <a:cubicBezTo>
                    <a:pt x="644" y="0"/>
                    <a:pt x="540" y="27"/>
                    <a:pt x="444" y="82"/>
                  </a:cubicBezTo>
                  <a:cubicBezTo>
                    <a:pt x="125" y="271"/>
                    <a:pt x="1" y="715"/>
                    <a:pt x="172" y="1070"/>
                  </a:cubicBezTo>
                  <a:cubicBezTo>
                    <a:pt x="287" y="1320"/>
                    <a:pt x="514" y="1462"/>
                    <a:pt x="748" y="1462"/>
                  </a:cubicBezTo>
                  <a:cubicBezTo>
                    <a:pt x="851" y="1462"/>
                    <a:pt x="956" y="1435"/>
                    <a:pt x="1053" y="1377"/>
                  </a:cubicBezTo>
                  <a:cubicBezTo>
                    <a:pt x="1373" y="1194"/>
                    <a:pt x="1497" y="750"/>
                    <a:pt x="1325" y="390"/>
                  </a:cubicBezTo>
                  <a:cubicBezTo>
                    <a:pt x="1210" y="142"/>
                    <a:pt x="981" y="0"/>
                    <a:pt x="7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275821" y="1048767"/>
              <a:ext cx="61664" cy="60466"/>
            </a:xfrm>
            <a:custGeom>
              <a:avLst/>
              <a:gdLst/>
              <a:ahLst/>
              <a:cxnLst/>
              <a:rect l="l" t="t" r="r" b="b"/>
              <a:pathLst>
                <a:path w="1492" h="1463" extrusionOk="0">
                  <a:moveTo>
                    <a:pt x="739" y="0"/>
                  </a:moveTo>
                  <a:cubicBezTo>
                    <a:pt x="637" y="0"/>
                    <a:pt x="534" y="27"/>
                    <a:pt x="438" y="82"/>
                  </a:cubicBezTo>
                  <a:cubicBezTo>
                    <a:pt x="119" y="271"/>
                    <a:pt x="1" y="714"/>
                    <a:pt x="166" y="1069"/>
                  </a:cubicBezTo>
                  <a:cubicBezTo>
                    <a:pt x="281" y="1320"/>
                    <a:pt x="508" y="1462"/>
                    <a:pt x="742" y="1462"/>
                  </a:cubicBezTo>
                  <a:cubicBezTo>
                    <a:pt x="845" y="1462"/>
                    <a:pt x="950" y="1435"/>
                    <a:pt x="1048" y="1377"/>
                  </a:cubicBezTo>
                  <a:cubicBezTo>
                    <a:pt x="1367" y="1194"/>
                    <a:pt x="1491" y="750"/>
                    <a:pt x="1320" y="395"/>
                  </a:cubicBezTo>
                  <a:cubicBezTo>
                    <a:pt x="1204" y="143"/>
                    <a:pt x="975" y="0"/>
                    <a:pt x="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1920931" y="944081"/>
              <a:ext cx="125685" cy="443430"/>
            </a:xfrm>
            <a:custGeom>
              <a:avLst/>
              <a:gdLst/>
              <a:ahLst/>
              <a:cxnLst/>
              <a:rect l="l" t="t" r="r" b="b"/>
              <a:pathLst>
                <a:path w="3041" h="10729" extrusionOk="0">
                  <a:moveTo>
                    <a:pt x="2597" y="1"/>
                  </a:moveTo>
                  <a:cubicBezTo>
                    <a:pt x="2597" y="1"/>
                    <a:pt x="450" y="2124"/>
                    <a:pt x="225" y="5495"/>
                  </a:cubicBezTo>
                  <a:cubicBezTo>
                    <a:pt x="0" y="8866"/>
                    <a:pt x="1035" y="10729"/>
                    <a:pt x="1035" y="10729"/>
                  </a:cubicBezTo>
                  <a:lnTo>
                    <a:pt x="2331" y="9984"/>
                  </a:lnTo>
                  <a:cubicBezTo>
                    <a:pt x="2331" y="9984"/>
                    <a:pt x="1509" y="7825"/>
                    <a:pt x="1710" y="5660"/>
                  </a:cubicBezTo>
                  <a:cubicBezTo>
                    <a:pt x="1911" y="3496"/>
                    <a:pt x="2881" y="3082"/>
                    <a:pt x="2881" y="3082"/>
                  </a:cubicBezTo>
                  <a:cubicBezTo>
                    <a:pt x="3040" y="2047"/>
                    <a:pt x="2946" y="988"/>
                    <a:pt x="25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1963459" y="1341748"/>
              <a:ext cx="87785" cy="71212"/>
            </a:xfrm>
            <a:custGeom>
              <a:avLst/>
              <a:gdLst/>
              <a:ahLst/>
              <a:cxnLst/>
              <a:rect l="l" t="t" r="r" b="b"/>
              <a:pathLst>
                <a:path w="2124" h="1723" extrusionOk="0">
                  <a:moveTo>
                    <a:pt x="1923" y="1"/>
                  </a:moveTo>
                  <a:lnTo>
                    <a:pt x="994" y="539"/>
                  </a:lnTo>
                  <a:lnTo>
                    <a:pt x="0" y="1107"/>
                  </a:lnTo>
                  <a:cubicBezTo>
                    <a:pt x="0" y="1107"/>
                    <a:pt x="148" y="1722"/>
                    <a:pt x="740" y="1722"/>
                  </a:cubicBezTo>
                  <a:cubicBezTo>
                    <a:pt x="745" y="1722"/>
                    <a:pt x="750" y="1722"/>
                    <a:pt x="756" y="1722"/>
                  </a:cubicBezTo>
                  <a:cubicBezTo>
                    <a:pt x="1246" y="1722"/>
                    <a:pt x="1694" y="1451"/>
                    <a:pt x="1923" y="1024"/>
                  </a:cubicBezTo>
                  <a:cubicBezTo>
                    <a:pt x="2124" y="598"/>
                    <a:pt x="1923" y="1"/>
                    <a:pt x="1923" y="1"/>
                  </a:cubicBezTo>
                  <a:close/>
                </a:path>
              </a:pathLst>
            </a:custGeom>
            <a:solidFill>
              <a:srgbClr val="FDB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376044" y="1030913"/>
              <a:ext cx="89149" cy="104110"/>
            </a:xfrm>
            <a:custGeom>
              <a:avLst/>
              <a:gdLst/>
              <a:ahLst/>
              <a:cxnLst/>
              <a:rect l="l" t="t" r="r" b="b"/>
              <a:pathLst>
                <a:path w="2157" h="2519" extrusionOk="0">
                  <a:moveTo>
                    <a:pt x="966" y="1"/>
                  </a:moveTo>
                  <a:cubicBezTo>
                    <a:pt x="697" y="1"/>
                    <a:pt x="417" y="168"/>
                    <a:pt x="278" y="543"/>
                  </a:cubicBezTo>
                  <a:cubicBezTo>
                    <a:pt x="1" y="1300"/>
                    <a:pt x="586" y="2519"/>
                    <a:pt x="586" y="2519"/>
                  </a:cubicBezTo>
                  <a:lnTo>
                    <a:pt x="1727" y="1856"/>
                  </a:lnTo>
                  <a:cubicBezTo>
                    <a:pt x="1727" y="1856"/>
                    <a:pt x="2136" y="1525"/>
                    <a:pt x="2153" y="1141"/>
                  </a:cubicBezTo>
                  <a:cubicBezTo>
                    <a:pt x="2157" y="1043"/>
                    <a:pt x="2130" y="1007"/>
                    <a:pt x="2087" y="1007"/>
                  </a:cubicBezTo>
                  <a:cubicBezTo>
                    <a:pt x="1992" y="1007"/>
                    <a:pt x="1821" y="1185"/>
                    <a:pt x="1739" y="1271"/>
                  </a:cubicBezTo>
                  <a:cubicBezTo>
                    <a:pt x="1722" y="999"/>
                    <a:pt x="1674" y="721"/>
                    <a:pt x="1591" y="460"/>
                  </a:cubicBezTo>
                  <a:cubicBezTo>
                    <a:pt x="1494" y="168"/>
                    <a:pt x="1235" y="1"/>
                    <a:pt x="966" y="1"/>
                  </a:cubicBezTo>
                  <a:close/>
                </a:path>
              </a:pathLst>
            </a:custGeom>
            <a:solidFill>
              <a:srgbClr val="FDB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3366447" y="4380463"/>
              <a:ext cx="800562" cy="109566"/>
            </a:xfrm>
            <a:custGeom>
              <a:avLst/>
              <a:gdLst/>
              <a:ahLst/>
              <a:cxnLst/>
              <a:rect l="l" t="t" r="r" b="b"/>
              <a:pathLst>
                <a:path w="19370" h="2651" extrusionOk="0">
                  <a:moveTo>
                    <a:pt x="9682" y="1"/>
                  </a:moveTo>
                  <a:cubicBezTo>
                    <a:pt x="4336" y="1"/>
                    <a:pt x="1" y="592"/>
                    <a:pt x="1" y="1325"/>
                  </a:cubicBezTo>
                  <a:cubicBezTo>
                    <a:pt x="1" y="2059"/>
                    <a:pt x="4336" y="2650"/>
                    <a:pt x="9682" y="2650"/>
                  </a:cubicBezTo>
                  <a:cubicBezTo>
                    <a:pt x="15028" y="2650"/>
                    <a:pt x="19369" y="2059"/>
                    <a:pt x="19369" y="1325"/>
                  </a:cubicBezTo>
                  <a:cubicBezTo>
                    <a:pt x="19369" y="598"/>
                    <a:pt x="15028" y="1"/>
                    <a:pt x="96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3346898" y="2902166"/>
              <a:ext cx="341510" cy="209543"/>
            </a:xfrm>
            <a:custGeom>
              <a:avLst/>
              <a:gdLst/>
              <a:ahLst/>
              <a:cxnLst/>
              <a:rect l="l" t="t" r="r" b="b"/>
              <a:pathLst>
                <a:path w="8263" h="5070" extrusionOk="0">
                  <a:moveTo>
                    <a:pt x="7789" y="1"/>
                  </a:moveTo>
                  <a:cubicBezTo>
                    <a:pt x="7789" y="1"/>
                    <a:pt x="5779" y="2201"/>
                    <a:pt x="4850" y="2934"/>
                  </a:cubicBezTo>
                  <a:cubicBezTo>
                    <a:pt x="4850" y="2934"/>
                    <a:pt x="4022" y="2721"/>
                    <a:pt x="2266" y="2148"/>
                  </a:cubicBezTo>
                  <a:cubicBezTo>
                    <a:pt x="651" y="1615"/>
                    <a:pt x="1" y="1302"/>
                    <a:pt x="0" y="1302"/>
                  </a:cubicBezTo>
                  <a:lnTo>
                    <a:pt x="0" y="1302"/>
                  </a:lnTo>
                  <a:cubicBezTo>
                    <a:pt x="243" y="1887"/>
                    <a:pt x="420" y="2497"/>
                    <a:pt x="527" y="3118"/>
                  </a:cubicBezTo>
                  <a:cubicBezTo>
                    <a:pt x="527" y="3118"/>
                    <a:pt x="3797" y="5022"/>
                    <a:pt x="5116" y="5069"/>
                  </a:cubicBezTo>
                  <a:cubicBezTo>
                    <a:pt x="5116" y="5069"/>
                    <a:pt x="6914" y="3857"/>
                    <a:pt x="8262" y="2266"/>
                  </a:cubicBezTo>
                  <a:lnTo>
                    <a:pt x="77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3589374" y="3424771"/>
              <a:ext cx="194582" cy="955508"/>
            </a:xfrm>
            <a:custGeom>
              <a:avLst/>
              <a:gdLst/>
              <a:ahLst/>
              <a:cxnLst/>
              <a:rect l="l" t="t" r="r" b="b"/>
              <a:pathLst>
                <a:path w="4708" h="23119" extrusionOk="0">
                  <a:moveTo>
                    <a:pt x="4708" y="0"/>
                  </a:moveTo>
                  <a:lnTo>
                    <a:pt x="988" y="391"/>
                  </a:lnTo>
                  <a:lnTo>
                    <a:pt x="0" y="11267"/>
                  </a:lnTo>
                  <a:lnTo>
                    <a:pt x="876" y="23119"/>
                  </a:lnTo>
                  <a:lnTo>
                    <a:pt x="2254" y="23119"/>
                  </a:lnTo>
                  <a:cubicBezTo>
                    <a:pt x="2579" y="18926"/>
                    <a:pt x="3105" y="15259"/>
                    <a:pt x="2478" y="12396"/>
                  </a:cubicBezTo>
                  <a:lnTo>
                    <a:pt x="4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3519198" y="4372900"/>
              <a:ext cx="168709" cy="69186"/>
            </a:xfrm>
            <a:custGeom>
              <a:avLst/>
              <a:gdLst/>
              <a:ahLst/>
              <a:cxnLst/>
              <a:rect l="l" t="t" r="r" b="b"/>
              <a:pathLst>
                <a:path w="4082" h="1674" extrusionOk="0">
                  <a:moveTo>
                    <a:pt x="2562" y="0"/>
                  </a:moveTo>
                  <a:cubicBezTo>
                    <a:pt x="1811" y="586"/>
                    <a:pt x="1024" y="219"/>
                    <a:pt x="515" y="598"/>
                  </a:cubicBezTo>
                  <a:cubicBezTo>
                    <a:pt x="1" y="970"/>
                    <a:pt x="19" y="1674"/>
                    <a:pt x="19" y="1674"/>
                  </a:cubicBezTo>
                  <a:lnTo>
                    <a:pt x="4052" y="1674"/>
                  </a:lnTo>
                  <a:cubicBezTo>
                    <a:pt x="4052" y="1674"/>
                    <a:pt x="4076" y="751"/>
                    <a:pt x="4076" y="479"/>
                  </a:cubicBezTo>
                  <a:cubicBezTo>
                    <a:pt x="4082" y="343"/>
                    <a:pt x="4052" y="207"/>
                    <a:pt x="3993" y="83"/>
                  </a:cubicBezTo>
                  <a:cubicBezTo>
                    <a:pt x="3713" y="110"/>
                    <a:pt x="3487" y="120"/>
                    <a:pt x="3304" y="120"/>
                  </a:cubicBezTo>
                  <a:cubicBezTo>
                    <a:pt x="2682" y="120"/>
                    <a:pt x="2562" y="0"/>
                    <a:pt x="2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3747746" y="3417663"/>
              <a:ext cx="246451" cy="962989"/>
            </a:xfrm>
            <a:custGeom>
              <a:avLst/>
              <a:gdLst/>
              <a:ahLst/>
              <a:cxnLst/>
              <a:rect l="l" t="t" r="r" b="b"/>
              <a:pathLst>
                <a:path w="5963" h="23300" extrusionOk="0">
                  <a:moveTo>
                    <a:pt x="3638" y="1"/>
                  </a:moveTo>
                  <a:lnTo>
                    <a:pt x="1" y="971"/>
                  </a:lnTo>
                  <a:lnTo>
                    <a:pt x="1089" y="12154"/>
                  </a:lnTo>
                  <a:lnTo>
                    <a:pt x="4572" y="23107"/>
                  </a:lnTo>
                  <a:cubicBezTo>
                    <a:pt x="4791" y="23248"/>
                    <a:pt x="5027" y="23299"/>
                    <a:pt x="5275" y="23299"/>
                  </a:cubicBezTo>
                  <a:cubicBezTo>
                    <a:pt x="5496" y="23299"/>
                    <a:pt x="5727" y="23258"/>
                    <a:pt x="5962" y="23202"/>
                  </a:cubicBezTo>
                  <a:cubicBezTo>
                    <a:pt x="5696" y="19985"/>
                    <a:pt x="4448" y="13521"/>
                    <a:pt x="3650" y="12125"/>
                  </a:cubicBezTo>
                  <a:lnTo>
                    <a:pt x="36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830858" y="4372900"/>
              <a:ext cx="167469" cy="69186"/>
            </a:xfrm>
            <a:custGeom>
              <a:avLst/>
              <a:gdLst/>
              <a:ahLst/>
              <a:cxnLst/>
              <a:rect l="l" t="t" r="r" b="b"/>
              <a:pathLst>
                <a:path w="4052" h="1674" extrusionOk="0">
                  <a:moveTo>
                    <a:pt x="2561" y="0"/>
                  </a:moveTo>
                  <a:cubicBezTo>
                    <a:pt x="1810" y="592"/>
                    <a:pt x="1024" y="225"/>
                    <a:pt x="515" y="598"/>
                  </a:cubicBezTo>
                  <a:cubicBezTo>
                    <a:pt x="0" y="970"/>
                    <a:pt x="18" y="1674"/>
                    <a:pt x="18" y="1674"/>
                  </a:cubicBezTo>
                  <a:lnTo>
                    <a:pt x="4046" y="1674"/>
                  </a:lnTo>
                  <a:lnTo>
                    <a:pt x="4046" y="491"/>
                  </a:lnTo>
                  <a:cubicBezTo>
                    <a:pt x="4052" y="349"/>
                    <a:pt x="4022" y="213"/>
                    <a:pt x="3951" y="89"/>
                  </a:cubicBezTo>
                  <a:cubicBezTo>
                    <a:pt x="3678" y="115"/>
                    <a:pt x="3457" y="125"/>
                    <a:pt x="3280" y="125"/>
                  </a:cubicBezTo>
                  <a:cubicBezTo>
                    <a:pt x="2658" y="125"/>
                    <a:pt x="2561" y="0"/>
                    <a:pt x="2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3581315" y="2878484"/>
              <a:ext cx="363249" cy="909053"/>
            </a:xfrm>
            <a:custGeom>
              <a:avLst/>
              <a:gdLst/>
              <a:ahLst/>
              <a:cxnLst/>
              <a:rect l="l" t="t" r="r" b="b"/>
              <a:pathLst>
                <a:path w="8789" h="21995" extrusionOk="0">
                  <a:moveTo>
                    <a:pt x="5950" y="0"/>
                  </a:moveTo>
                  <a:lnTo>
                    <a:pt x="4755" y="178"/>
                  </a:lnTo>
                  <a:lnTo>
                    <a:pt x="4589" y="201"/>
                  </a:lnTo>
                  <a:lnTo>
                    <a:pt x="3968" y="296"/>
                  </a:lnTo>
                  <a:lnTo>
                    <a:pt x="3649" y="343"/>
                  </a:lnTo>
                  <a:lnTo>
                    <a:pt x="3531" y="361"/>
                  </a:lnTo>
                  <a:lnTo>
                    <a:pt x="2117" y="574"/>
                  </a:lnTo>
                  <a:lnTo>
                    <a:pt x="0" y="21338"/>
                  </a:lnTo>
                  <a:cubicBezTo>
                    <a:pt x="812" y="21770"/>
                    <a:pt x="2257" y="21995"/>
                    <a:pt x="3785" y="21995"/>
                  </a:cubicBezTo>
                  <a:cubicBezTo>
                    <a:pt x="3805" y="21995"/>
                    <a:pt x="3824" y="21995"/>
                    <a:pt x="3844" y="21995"/>
                  </a:cubicBezTo>
                  <a:lnTo>
                    <a:pt x="3998" y="21995"/>
                  </a:lnTo>
                  <a:cubicBezTo>
                    <a:pt x="5820" y="21971"/>
                    <a:pt x="7724" y="21628"/>
                    <a:pt x="8788" y="20936"/>
                  </a:cubicBezTo>
                  <a:lnTo>
                    <a:pt x="7280" y="10167"/>
                  </a:lnTo>
                  <a:lnTo>
                    <a:pt x="8676" y="1041"/>
                  </a:lnTo>
                  <a:lnTo>
                    <a:pt x="6801" y="325"/>
                  </a:lnTo>
                  <a:lnTo>
                    <a:pt x="6701" y="284"/>
                  </a:lnTo>
                  <a:lnTo>
                    <a:pt x="6281" y="124"/>
                  </a:lnTo>
                  <a:lnTo>
                    <a:pt x="59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3713030" y="2885800"/>
              <a:ext cx="64847" cy="901738"/>
            </a:xfrm>
            <a:custGeom>
              <a:avLst/>
              <a:gdLst/>
              <a:ahLst/>
              <a:cxnLst/>
              <a:rect l="l" t="t" r="r" b="b"/>
              <a:pathLst>
                <a:path w="1569" h="21818" extrusionOk="0">
                  <a:moveTo>
                    <a:pt x="1568" y="1"/>
                  </a:moveTo>
                  <a:lnTo>
                    <a:pt x="1402" y="24"/>
                  </a:lnTo>
                  <a:cubicBezTo>
                    <a:pt x="1190" y="1355"/>
                    <a:pt x="870" y="3579"/>
                    <a:pt x="622" y="6317"/>
                  </a:cubicBezTo>
                  <a:cubicBezTo>
                    <a:pt x="267" y="10262"/>
                    <a:pt x="1" y="16075"/>
                    <a:pt x="657" y="21818"/>
                  </a:cubicBezTo>
                  <a:lnTo>
                    <a:pt x="811" y="21818"/>
                  </a:lnTo>
                  <a:cubicBezTo>
                    <a:pt x="155" y="16087"/>
                    <a:pt x="427" y="10279"/>
                    <a:pt x="781" y="6335"/>
                  </a:cubicBezTo>
                  <a:cubicBezTo>
                    <a:pt x="1030" y="3561"/>
                    <a:pt x="1355" y="1319"/>
                    <a:pt x="15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3205140" y="2731271"/>
              <a:ext cx="631398" cy="866607"/>
            </a:xfrm>
            <a:custGeom>
              <a:avLst/>
              <a:gdLst/>
              <a:ahLst/>
              <a:cxnLst/>
              <a:rect l="l" t="t" r="r" b="b"/>
              <a:pathLst>
                <a:path w="15277" h="20968" extrusionOk="0">
                  <a:moveTo>
                    <a:pt x="2747" y="0"/>
                  </a:moveTo>
                  <a:cubicBezTo>
                    <a:pt x="2684" y="0"/>
                    <a:pt x="2620" y="11"/>
                    <a:pt x="2561" y="31"/>
                  </a:cubicBezTo>
                  <a:cubicBezTo>
                    <a:pt x="2496" y="55"/>
                    <a:pt x="2431" y="91"/>
                    <a:pt x="2384" y="132"/>
                  </a:cubicBezTo>
                  <a:lnTo>
                    <a:pt x="331" y="1829"/>
                  </a:lnTo>
                  <a:cubicBezTo>
                    <a:pt x="53" y="2078"/>
                    <a:pt x="0" y="2492"/>
                    <a:pt x="207" y="2799"/>
                  </a:cubicBezTo>
                  <a:lnTo>
                    <a:pt x="12024" y="20684"/>
                  </a:lnTo>
                  <a:cubicBezTo>
                    <a:pt x="12083" y="20772"/>
                    <a:pt x="12154" y="20843"/>
                    <a:pt x="12248" y="20891"/>
                  </a:cubicBezTo>
                  <a:cubicBezTo>
                    <a:pt x="12337" y="20942"/>
                    <a:pt x="12436" y="20967"/>
                    <a:pt x="12535" y="20967"/>
                  </a:cubicBezTo>
                  <a:cubicBezTo>
                    <a:pt x="12562" y="20967"/>
                    <a:pt x="12588" y="20965"/>
                    <a:pt x="12615" y="20962"/>
                  </a:cubicBezTo>
                  <a:cubicBezTo>
                    <a:pt x="12716" y="20944"/>
                    <a:pt x="12816" y="20897"/>
                    <a:pt x="12893" y="20831"/>
                  </a:cubicBezTo>
                  <a:lnTo>
                    <a:pt x="14939" y="19134"/>
                  </a:lnTo>
                  <a:cubicBezTo>
                    <a:pt x="15217" y="18886"/>
                    <a:pt x="15276" y="18478"/>
                    <a:pt x="15069" y="18164"/>
                  </a:cubicBezTo>
                  <a:lnTo>
                    <a:pt x="3253" y="280"/>
                  </a:lnTo>
                  <a:cubicBezTo>
                    <a:pt x="3176" y="167"/>
                    <a:pt x="3064" y="79"/>
                    <a:pt x="2934" y="31"/>
                  </a:cubicBezTo>
                  <a:cubicBezTo>
                    <a:pt x="2875" y="11"/>
                    <a:pt x="2811" y="0"/>
                    <a:pt x="2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3235930" y="2766111"/>
              <a:ext cx="567833" cy="793577"/>
            </a:xfrm>
            <a:custGeom>
              <a:avLst/>
              <a:gdLst/>
              <a:ahLst/>
              <a:cxnLst/>
              <a:rect l="l" t="t" r="r" b="b"/>
              <a:pathLst>
                <a:path w="13739" h="19201" extrusionOk="0">
                  <a:moveTo>
                    <a:pt x="2024" y="0"/>
                  </a:moveTo>
                  <a:cubicBezTo>
                    <a:pt x="1917" y="0"/>
                    <a:pt x="1817" y="37"/>
                    <a:pt x="1733" y="111"/>
                  </a:cubicBezTo>
                  <a:lnTo>
                    <a:pt x="267" y="1323"/>
                  </a:lnTo>
                  <a:cubicBezTo>
                    <a:pt x="48" y="1519"/>
                    <a:pt x="0" y="1850"/>
                    <a:pt x="166" y="2098"/>
                  </a:cubicBezTo>
                  <a:lnTo>
                    <a:pt x="11320" y="18977"/>
                  </a:lnTo>
                  <a:cubicBezTo>
                    <a:pt x="11385" y="19084"/>
                    <a:pt x="11497" y="19161"/>
                    <a:pt x="11622" y="19190"/>
                  </a:cubicBezTo>
                  <a:cubicBezTo>
                    <a:pt x="11653" y="19197"/>
                    <a:pt x="11685" y="19200"/>
                    <a:pt x="11718" y="19200"/>
                  </a:cubicBezTo>
                  <a:cubicBezTo>
                    <a:pt x="11824" y="19200"/>
                    <a:pt x="11930" y="19164"/>
                    <a:pt x="12012" y="19095"/>
                  </a:cubicBezTo>
                  <a:lnTo>
                    <a:pt x="13473" y="17883"/>
                  </a:lnTo>
                  <a:cubicBezTo>
                    <a:pt x="13698" y="17682"/>
                    <a:pt x="13739" y="17351"/>
                    <a:pt x="13579" y="17102"/>
                  </a:cubicBezTo>
                  <a:lnTo>
                    <a:pt x="2425" y="229"/>
                  </a:lnTo>
                  <a:cubicBezTo>
                    <a:pt x="2348" y="105"/>
                    <a:pt x="2224" y="28"/>
                    <a:pt x="2088" y="5"/>
                  </a:cubicBezTo>
                  <a:cubicBezTo>
                    <a:pt x="2066" y="2"/>
                    <a:pt x="2045" y="0"/>
                    <a:pt x="20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3253040" y="2794380"/>
              <a:ext cx="25707" cy="94150"/>
            </a:xfrm>
            <a:custGeom>
              <a:avLst/>
              <a:gdLst/>
              <a:ahLst/>
              <a:cxnLst/>
              <a:rect l="l" t="t" r="r" b="b"/>
              <a:pathLst>
                <a:path w="622" h="2278" extrusionOk="0">
                  <a:moveTo>
                    <a:pt x="621" y="1"/>
                  </a:moveTo>
                  <a:lnTo>
                    <a:pt x="196" y="350"/>
                  </a:lnTo>
                  <a:lnTo>
                    <a:pt x="0" y="1805"/>
                  </a:lnTo>
                  <a:lnTo>
                    <a:pt x="314" y="2278"/>
                  </a:lnTo>
                  <a:lnTo>
                    <a:pt x="6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3286021" y="2766111"/>
              <a:ext cx="35998" cy="172305"/>
            </a:xfrm>
            <a:custGeom>
              <a:avLst/>
              <a:gdLst/>
              <a:ahLst/>
              <a:cxnLst/>
              <a:rect l="l" t="t" r="r" b="b"/>
              <a:pathLst>
                <a:path w="871" h="4169" extrusionOk="0">
                  <a:moveTo>
                    <a:pt x="813" y="1"/>
                  </a:moveTo>
                  <a:cubicBezTo>
                    <a:pt x="707" y="1"/>
                    <a:pt x="600" y="41"/>
                    <a:pt x="515" y="111"/>
                  </a:cubicBezTo>
                  <a:lnTo>
                    <a:pt x="480" y="141"/>
                  </a:lnTo>
                  <a:lnTo>
                    <a:pt x="1" y="3695"/>
                  </a:lnTo>
                  <a:lnTo>
                    <a:pt x="314" y="4168"/>
                  </a:lnTo>
                  <a:lnTo>
                    <a:pt x="870" y="5"/>
                  </a:lnTo>
                  <a:cubicBezTo>
                    <a:pt x="851" y="2"/>
                    <a:pt x="832"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3319042" y="2786569"/>
              <a:ext cx="37445" cy="201938"/>
            </a:xfrm>
            <a:custGeom>
              <a:avLst/>
              <a:gdLst/>
              <a:ahLst/>
              <a:cxnLst/>
              <a:rect l="l" t="t" r="r" b="b"/>
              <a:pathLst>
                <a:path w="906" h="4886" extrusionOk="0">
                  <a:moveTo>
                    <a:pt x="592" y="0"/>
                  </a:moveTo>
                  <a:lnTo>
                    <a:pt x="0" y="4406"/>
                  </a:lnTo>
                  <a:lnTo>
                    <a:pt x="314" y="4886"/>
                  </a:lnTo>
                  <a:lnTo>
                    <a:pt x="905" y="474"/>
                  </a:lnTo>
                  <a:lnTo>
                    <a:pt x="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3352023" y="2836412"/>
              <a:ext cx="37445" cy="201980"/>
            </a:xfrm>
            <a:custGeom>
              <a:avLst/>
              <a:gdLst/>
              <a:ahLst/>
              <a:cxnLst/>
              <a:rect l="l" t="t" r="r" b="b"/>
              <a:pathLst>
                <a:path w="906" h="4887" extrusionOk="0">
                  <a:moveTo>
                    <a:pt x="592" y="1"/>
                  </a:moveTo>
                  <a:lnTo>
                    <a:pt x="1" y="4407"/>
                  </a:lnTo>
                  <a:lnTo>
                    <a:pt x="314" y="4886"/>
                  </a:lnTo>
                  <a:lnTo>
                    <a:pt x="905" y="474"/>
                  </a:lnTo>
                  <a:lnTo>
                    <a:pt x="5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3385044" y="2886296"/>
              <a:ext cx="37404" cy="201938"/>
            </a:xfrm>
            <a:custGeom>
              <a:avLst/>
              <a:gdLst/>
              <a:ahLst/>
              <a:cxnLst/>
              <a:rect l="l" t="t" r="r" b="b"/>
              <a:pathLst>
                <a:path w="905" h="4886" extrusionOk="0">
                  <a:moveTo>
                    <a:pt x="591" y="0"/>
                  </a:moveTo>
                  <a:lnTo>
                    <a:pt x="0" y="4412"/>
                  </a:lnTo>
                  <a:lnTo>
                    <a:pt x="313" y="4886"/>
                  </a:lnTo>
                  <a:lnTo>
                    <a:pt x="905" y="479"/>
                  </a:lnTo>
                  <a:lnTo>
                    <a:pt x="5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3418025" y="2936386"/>
              <a:ext cx="37445" cy="201690"/>
            </a:xfrm>
            <a:custGeom>
              <a:avLst/>
              <a:gdLst/>
              <a:ahLst/>
              <a:cxnLst/>
              <a:rect l="l" t="t" r="r" b="b"/>
              <a:pathLst>
                <a:path w="906" h="4880" extrusionOk="0">
                  <a:moveTo>
                    <a:pt x="592" y="1"/>
                  </a:moveTo>
                  <a:lnTo>
                    <a:pt x="0" y="4407"/>
                  </a:lnTo>
                  <a:lnTo>
                    <a:pt x="314" y="4880"/>
                  </a:lnTo>
                  <a:lnTo>
                    <a:pt x="905" y="474"/>
                  </a:lnTo>
                  <a:lnTo>
                    <a:pt x="5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3451005" y="2986270"/>
              <a:ext cx="37445" cy="201690"/>
            </a:xfrm>
            <a:custGeom>
              <a:avLst/>
              <a:gdLst/>
              <a:ahLst/>
              <a:cxnLst/>
              <a:rect l="l" t="t" r="r" b="b"/>
              <a:pathLst>
                <a:path w="906" h="4880" extrusionOk="0">
                  <a:moveTo>
                    <a:pt x="592" y="0"/>
                  </a:moveTo>
                  <a:lnTo>
                    <a:pt x="1" y="4406"/>
                  </a:lnTo>
                  <a:lnTo>
                    <a:pt x="314" y="4879"/>
                  </a:lnTo>
                  <a:lnTo>
                    <a:pt x="906" y="473"/>
                  </a:lnTo>
                  <a:lnTo>
                    <a:pt x="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3484027" y="3036113"/>
              <a:ext cx="37445" cy="201938"/>
            </a:xfrm>
            <a:custGeom>
              <a:avLst/>
              <a:gdLst/>
              <a:ahLst/>
              <a:cxnLst/>
              <a:rect l="l" t="t" r="r" b="b"/>
              <a:pathLst>
                <a:path w="906" h="4886" extrusionOk="0">
                  <a:moveTo>
                    <a:pt x="592" y="1"/>
                  </a:moveTo>
                  <a:lnTo>
                    <a:pt x="0" y="4407"/>
                  </a:lnTo>
                  <a:lnTo>
                    <a:pt x="314" y="4886"/>
                  </a:lnTo>
                  <a:lnTo>
                    <a:pt x="905" y="474"/>
                  </a:lnTo>
                  <a:lnTo>
                    <a:pt x="5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3517007" y="3085997"/>
              <a:ext cx="37445" cy="201938"/>
            </a:xfrm>
            <a:custGeom>
              <a:avLst/>
              <a:gdLst/>
              <a:ahLst/>
              <a:cxnLst/>
              <a:rect l="l" t="t" r="r" b="b"/>
              <a:pathLst>
                <a:path w="906" h="4886" extrusionOk="0">
                  <a:moveTo>
                    <a:pt x="592" y="0"/>
                  </a:moveTo>
                  <a:lnTo>
                    <a:pt x="1" y="4412"/>
                  </a:lnTo>
                  <a:lnTo>
                    <a:pt x="314" y="4885"/>
                  </a:lnTo>
                  <a:lnTo>
                    <a:pt x="906" y="473"/>
                  </a:lnTo>
                  <a:lnTo>
                    <a:pt x="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3550029" y="3135840"/>
              <a:ext cx="37404" cy="201938"/>
            </a:xfrm>
            <a:custGeom>
              <a:avLst/>
              <a:gdLst/>
              <a:ahLst/>
              <a:cxnLst/>
              <a:rect l="l" t="t" r="r" b="b"/>
              <a:pathLst>
                <a:path w="905" h="4886" extrusionOk="0">
                  <a:moveTo>
                    <a:pt x="591" y="1"/>
                  </a:moveTo>
                  <a:lnTo>
                    <a:pt x="0" y="4413"/>
                  </a:lnTo>
                  <a:lnTo>
                    <a:pt x="314" y="4886"/>
                  </a:lnTo>
                  <a:lnTo>
                    <a:pt x="905" y="480"/>
                  </a:lnTo>
                  <a:lnTo>
                    <a:pt x="5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3583009" y="3185972"/>
              <a:ext cx="37445" cy="201690"/>
            </a:xfrm>
            <a:custGeom>
              <a:avLst/>
              <a:gdLst/>
              <a:ahLst/>
              <a:cxnLst/>
              <a:rect l="l" t="t" r="r" b="b"/>
              <a:pathLst>
                <a:path w="906" h="4880" extrusionOk="0">
                  <a:moveTo>
                    <a:pt x="592" y="0"/>
                  </a:moveTo>
                  <a:lnTo>
                    <a:pt x="0" y="4406"/>
                  </a:lnTo>
                  <a:lnTo>
                    <a:pt x="314" y="4879"/>
                  </a:lnTo>
                  <a:lnTo>
                    <a:pt x="905" y="473"/>
                  </a:lnTo>
                  <a:lnTo>
                    <a:pt x="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3615990" y="3235815"/>
              <a:ext cx="37197" cy="201690"/>
            </a:xfrm>
            <a:custGeom>
              <a:avLst/>
              <a:gdLst/>
              <a:ahLst/>
              <a:cxnLst/>
              <a:rect l="l" t="t" r="r" b="b"/>
              <a:pathLst>
                <a:path w="900" h="4880" extrusionOk="0">
                  <a:moveTo>
                    <a:pt x="592" y="1"/>
                  </a:moveTo>
                  <a:lnTo>
                    <a:pt x="1" y="4407"/>
                  </a:lnTo>
                  <a:lnTo>
                    <a:pt x="314" y="4880"/>
                  </a:lnTo>
                  <a:lnTo>
                    <a:pt x="900" y="474"/>
                  </a:lnTo>
                  <a:lnTo>
                    <a:pt x="5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3649011" y="3285699"/>
              <a:ext cx="37197" cy="201938"/>
            </a:xfrm>
            <a:custGeom>
              <a:avLst/>
              <a:gdLst/>
              <a:ahLst/>
              <a:cxnLst/>
              <a:rect l="l" t="t" r="r" b="b"/>
              <a:pathLst>
                <a:path w="900" h="4886" extrusionOk="0">
                  <a:moveTo>
                    <a:pt x="586" y="0"/>
                  </a:moveTo>
                  <a:lnTo>
                    <a:pt x="0" y="4412"/>
                  </a:lnTo>
                  <a:lnTo>
                    <a:pt x="314" y="4885"/>
                  </a:lnTo>
                  <a:lnTo>
                    <a:pt x="899" y="473"/>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3681992" y="3335542"/>
              <a:ext cx="37197" cy="201938"/>
            </a:xfrm>
            <a:custGeom>
              <a:avLst/>
              <a:gdLst/>
              <a:ahLst/>
              <a:cxnLst/>
              <a:rect l="l" t="t" r="r" b="b"/>
              <a:pathLst>
                <a:path w="900" h="4886" extrusionOk="0">
                  <a:moveTo>
                    <a:pt x="586" y="1"/>
                  </a:moveTo>
                  <a:lnTo>
                    <a:pt x="1" y="4413"/>
                  </a:lnTo>
                  <a:lnTo>
                    <a:pt x="314" y="4886"/>
                  </a:lnTo>
                  <a:lnTo>
                    <a:pt x="900" y="480"/>
                  </a:lnTo>
                  <a:lnTo>
                    <a:pt x="5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3715964" y="3385674"/>
              <a:ext cx="36246" cy="174082"/>
            </a:xfrm>
            <a:custGeom>
              <a:avLst/>
              <a:gdLst/>
              <a:ahLst/>
              <a:cxnLst/>
              <a:rect l="l" t="t" r="r" b="b"/>
              <a:pathLst>
                <a:path w="877" h="4212" extrusionOk="0">
                  <a:moveTo>
                    <a:pt x="563" y="0"/>
                  </a:moveTo>
                  <a:lnTo>
                    <a:pt x="1" y="4199"/>
                  </a:lnTo>
                  <a:cubicBezTo>
                    <a:pt x="34" y="4208"/>
                    <a:pt x="67" y="4212"/>
                    <a:pt x="101" y="4212"/>
                  </a:cubicBezTo>
                  <a:cubicBezTo>
                    <a:pt x="206" y="4212"/>
                    <a:pt x="310" y="4172"/>
                    <a:pt x="391" y="4104"/>
                  </a:cubicBezTo>
                  <a:lnTo>
                    <a:pt x="876" y="473"/>
                  </a:lnTo>
                  <a:lnTo>
                    <a:pt x="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759235" y="3435517"/>
              <a:ext cx="25955" cy="97332"/>
            </a:xfrm>
            <a:custGeom>
              <a:avLst/>
              <a:gdLst/>
              <a:ahLst/>
              <a:cxnLst/>
              <a:rect l="l" t="t" r="r" b="b"/>
              <a:pathLst>
                <a:path w="628" h="2355" extrusionOk="0">
                  <a:moveTo>
                    <a:pt x="314" y="1"/>
                  </a:moveTo>
                  <a:lnTo>
                    <a:pt x="1" y="2354"/>
                  </a:lnTo>
                  <a:lnTo>
                    <a:pt x="1" y="2354"/>
                  </a:lnTo>
                  <a:lnTo>
                    <a:pt x="426" y="2005"/>
                  </a:lnTo>
                  <a:lnTo>
                    <a:pt x="627" y="474"/>
                  </a:lnTo>
                  <a:lnTo>
                    <a:pt x="3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923815" y="2270576"/>
              <a:ext cx="358124" cy="515798"/>
            </a:xfrm>
            <a:custGeom>
              <a:avLst/>
              <a:gdLst/>
              <a:ahLst/>
              <a:cxnLst/>
              <a:rect l="l" t="t" r="r" b="b"/>
              <a:pathLst>
                <a:path w="8665" h="12480" extrusionOk="0">
                  <a:moveTo>
                    <a:pt x="923" y="1"/>
                  </a:moveTo>
                  <a:lnTo>
                    <a:pt x="0" y="764"/>
                  </a:lnTo>
                  <a:lnTo>
                    <a:pt x="7742" y="12480"/>
                  </a:lnTo>
                  <a:lnTo>
                    <a:pt x="8664" y="11717"/>
                  </a:lnTo>
                  <a:lnTo>
                    <a:pt x="923"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923815" y="2286240"/>
              <a:ext cx="339030" cy="500134"/>
            </a:xfrm>
            <a:custGeom>
              <a:avLst/>
              <a:gdLst/>
              <a:ahLst/>
              <a:cxnLst/>
              <a:rect l="l" t="t" r="r" b="b"/>
              <a:pathLst>
                <a:path w="8203" h="12101" extrusionOk="0">
                  <a:moveTo>
                    <a:pt x="461" y="0"/>
                  </a:moveTo>
                  <a:lnTo>
                    <a:pt x="0" y="385"/>
                  </a:lnTo>
                  <a:lnTo>
                    <a:pt x="7742" y="12101"/>
                  </a:lnTo>
                  <a:lnTo>
                    <a:pt x="8203" y="11722"/>
                  </a:lnTo>
                  <a:lnTo>
                    <a:pt x="461" y="0"/>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766890" y="2019544"/>
              <a:ext cx="322209" cy="360604"/>
            </a:xfrm>
            <a:custGeom>
              <a:avLst/>
              <a:gdLst/>
              <a:ahLst/>
              <a:cxnLst/>
              <a:rect l="l" t="t" r="r" b="b"/>
              <a:pathLst>
                <a:path w="7796" h="8725" extrusionOk="0">
                  <a:moveTo>
                    <a:pt x="3898" y="1"/>
                  </a:moveTo>
                  <a:cubicBezTo>
                    <a:pt x="1745" y="1"/>
                    <a:pt x="0" y="1953"/>
                    <a:pt x="0" y="4366"/>
                  </a:cubicBezTo>
                  <a:cubicBezTo>
                    <a:pt x="0" y="6773"/>
                    <a:pt x="1745" y="8724"/>
                    <a:pt x="3898" y="8724"/>
                  </a:cubicBezTo>
                  <a:cubicBezTo>
                    <a:pt x="6050" y="8724"/>
                    <a:pt x="7795" y="6773"/>
                    <a:pt x="7795" y="4366"/>
                  </a:cubicBezTo>
                  <a:cubicBezTo>
                    <a:pt x="7795" y="1953"/>
                    <a:pt x="6050" y="1"/>
                    <a:pt x="3898" y="1"/>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795242" y="2068560"/>
              <a:ext cx="265463" cy="262693"/>
            </a:xfrm>
            <a:custGeom>
              <a:avLst/>
              <a:gdLst/>
              <a:ahLst/>
              <a:cxnLst/>
              <a:rect l="l" t="t" r="r" b="b"/>
              <a:pathLst>
                <a:path w="6423" h="6356" extrusionOk="0">
                  <a:moveTo>
                    <a:pt x="3206" y="0"/>
                  </a:moveTo>
                  <a:cubicBezTo>
                    <a:pt x="2619" y="0"/>
                    <a:pt x="2028" y="203"/>
                    <a:pt x="1520" y="625"/>
                  </a:cubicBezTo>
                  <a:cubicBezTo>
                    <a:pt x="266" y="1665"/>
                    <a:pt x="0" y="3659"/>
                    <a:pt x="929" y="5066"/>
                  </a:cubicBezTo>
                  <a:cubicBezTo>
                    <a:pt x="1483" y="5910"/>
                    <a:pt x="2344" y="6356"/>
                    <a:pt x="3216" y="6356"/>
                  </a:cubicBezTo>
                  <a:cubicBezTo>
                    <a:pt x="3803" y="6356"/>
                    <a:pt x="4396" y="6154"/>
                    <a:pt x="4903" y="5734"/>
                  </a:cubicBezTo>
                  <a:cubicBezTo>
                    <a:pt x="6163" y="4688"/>
                    <a:pt x="6423" y="2695"/>
                    <a:pt x="5494" y="1287"/>
                  </a:cubicBezTo>
                  <a:cubicBezTo>
                    <a:pt x="4936" y="446"/>
                    <a:pt x="4077" y="0"/>
                    <a:pt x="32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3663187" y="2602985"/>
              <a:ext cx="50381" cy="102002"/>
            </a:xfrm>
            <a:custGeom>
              <a:avLst/>
              <a:gdLst/>
              <a:ahLst/>
              <a:cxnLst/>
              <a:rect l="l" t="t" r="r" b="b"/>
              <a:pathLst>
                <a:path w="1219" h="2468" extrusionOk="0">
                  <a:moveTo>
                    <a:pt x="533" y="1"/>
                  </a:moveTo>
                  <a:cubicBezTo>
                    <a:pt x="532" y="1"/>
                    <a:pt x="0" y="297"/>
                    <a:pt x="65" y="1302"/>
                  </a:cubicBezTo>
                  <a:cubicBezTo>
                    <a:pt x="130" y="2313"/>
                    <a:pt x="456" y="2467"/>
                    <a:pt x="456" y="2467"/>
                  </a:cubicBezTo>
                  <a:cubicBezTo>
                    <a:pt x="456" y="2467"/>
                    <a:pt x="1219" y="362"/>
                    <a:pt x="533" y="1"/>
                  </a:cubicBezTo>
                  <a:close/>
                </a:path>
              </a:pathLst>
            </a:custGeom>
            <a:solidFill>
              <a:srgbClr val="1D3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3751672" y="2800827"/>
              <a:ext cx="84355" cy="101011"/>
            </a:xfrm>
            <a:custGeom>
              <a:avLst/>
              <a:gdLst/>
              <a:ahLst/>
              <a:cxnLst/>
              <a:rect l="l" t="t" r="r" b="b"/>
              <a:pathLst>
                <a:path w="2041" h="2444" extrusionOk="0">
                  <a:moveTo>
                    <a:pt x="1330" y="1"/>
                  </a:moveTo>
                  <a:cubicBezTo>
                    <a:pt x="1046" y="1"/>
                    <a:pt x="739" y="41"/>
                    <a:pt x="509" y="81"/>
                  </a:cubicBezTo>
                  <a:cubicBezTo>
                    <a:pt x="284" y="117"/>
                    <a:pt x="124" y="152"/>
                    <a:pt x="124" y="152"/>
                  </a:cubicBezTo>
                  <a:lnTo>
                    <a:pt x="42" y="1430"/>
                  </a:lnTo>
                  <a:lnTo>
                    <a:pt x="0" y="2199"/>
                  </a:lnTo>
                  <a:cubicBezTo>
                    <a:pt x="167" y="2379"/>
                    <a:pt x="380" y="2443"/>
                    <a:pt x="598" y="2443"/>
                  </a:cubicBezTo>
                  <a:cubicBezTo>
                    <a:pt x="1137" y="2443"/>
                    <a:pt x="1709" y="2051"/>
                    <a:pt x="1709" y="2051"/>
                  </a:cubicBezTo>
                  <a:lnTo>
                    <a:pt x="2041" y="182"/>
                  </a:lnTo>
                  <a:cubicBezTo>
                    <a:pt x="1904" y="45"/>
                    <a:pt x="1629" y="1"/>
                    <a:pt x="1330" y="1"/>
                  </a:cubicBezTo>
                  <a:close/>
                </a:path>
              </a:pathLst>
            </a:custGeom>
            <a:solidFill>
              <a:srgbClr val="FDB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3753862" y="2803679"/>
              <a:ext cx="63607" cy="55052"/>
            </a:xfrm>
            <a:custGeom>
              <a:avLst/>
              <a:gdLst/>
              <a:ahLst/>
              <a:cxnLst/>
              <a:rect l="l" t="t" r="r" b="b"/>
              <a:pathLst>
                <a:path w="1539" h="1332" extrusionOk="0">
                  <a:moveTo>
                    <a:pt x="456" y="0"/>
                  </a:moveTo>
                  <a:cubicBezTo>
                    <a:pt x="237" y="36"/>
                    <a:pt x="77" y="71"/>
                    <a:pt x="77" y="71"/>
                  </a:cubicBezTo>
                  <a:lnTo>
                    <a:pt x="0" y="1331"/>
                  </a:lnTo>
                  <a:cubicBezTo>
                    <a:pt x="775" y="1242"/>
                    <a:pt x="1538" y="166"/>
                    <a:pt x="1538" y="166"/>
                  </a:cubicBezTo>
                  <a:lnTo>
                    <a:pt x="456" y="0"/>
                  </a:lnTo>
                  <a:close/>
                </a:path>
              </a:pathLst>
            </a:custGeom>
            <a:solidFill>
              <a:srgbClr val="EF88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3640208" y="2528386"/>
              <a:ext cx="256453" cy="288855"/>
            </a:xfrm>
            <a:custGeom>
              <a:avLst/>
              <a:gdLst/>
              <a:ahLst/>
              <a:cxnLst/>
              <a:rect l="l" t="t" r="r" b="b"/>
              <a:pathLst>
                <a:path w="6205" h="6989" extrusionOk="0">
                  <a:moveTo>
                    <a:pt x="1212" y="1"/>
                  </a:moveTo>
                  <a:cubicBezTo>
                    <a:pt x="891" y="1"/>
                    <a:pt x="637" y="125"/>
                    <a:pt x="479" y="475"/>
                  </a:cubicBezTo>
                  <a:cubicBezTo>
                    <a:pt x="0" y="1528"/>
                    <a:pt x="1130" y="2320"/>
                    <a:pt x="1130" y="2320"/>
                  </a:cubicBezTo>
                  <a:cubicBezTo>
                    <a:pt x="1177" y="2314"/>
                    <a:pt x="1225" y="2311"/>
                    <a:pt x="1272" y="2311"/>
                  </a:cubicBezTo>
                  <a:cubicBezTo>
                    <a:pt x="2605" y="2311"/>
                    <a:pt x="3874" y="4809"/>
                    <a:pt x="4046" y="5609"/>
                  </a:cubicBezTo>
                  <a:cubicBezTo>
                    <a:pt x="4181" y="6263"/>
                    <a:pt x="4365" y="6988"/>
                    <a:pt x="4725" y="6988"/>
                  </a:cubicBezTo>
                  <a:cubicBezTo>
                    <a:pt x="4821" y="6988"/>
                    <a:pt x="4928" y="6938"/>
                    <a:pt x="5051" y="6821"/>
                  </a:cubicBezTo>
                  <a:cubicBezTo>
                    <a:pt x="5637" y="6259"/>
                    <a:pt x="5814" y="4568"/>
                    <a:pt x="6009" y="3314"/>
                  </a:cubicBezTo>
                  <a:cubicBezTo>
                    <a:pt x="6204" y="2060"/>
                    <a:pt x="5743" y="1108"/>
                    <a:pt x="3679" y="688"/>
                  </a:cubicBezTo>
                  <a:cubicBezTo>
                    <a:pt x="2763" y="503"/>
                    <a:pt x="1855" y="1"/>
                    <a:pt x="1212" y="1"/>
                  </a:cubicBezTo>
                  <a:close/>
                </a:path>
              </a:pathLst>
            </a:custGeom>
            <a:solidFill>
              <a:srgbClr val="1D3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3674181" y="2590297"/>
              <a:ext cx="198756" cy="247567"/>
            </a:xfrm>
            <a:custGeom>
              <a:avLst/>
              <a:gdLst/>
              <a:ahLst/>
              <a:cxnLst/>
              <a:rect l="l" t="t" r="r" b="b"/>
              <a:pathLst>
                <a:path w="4809" h="5990" extrusionOk="0">
                  <a:moveTo>
                    <a:pt x="2294" y="1"/>
                  </a:moveTo>
                  <a:cubicBezTo>
                    <a:pt x="1419" y="1"/>
                    <a:pt x="608" y="287"/>
                    <a:pt x="338" y="763"/>
                  </a:cubicBezTo>
                  <a:cubicBezTo>
                    <a:pt x="207" y="1000"/>
                    <a:pt x="125" y="1402"/>
                    <a:pt x="77" y="1887"/>
                  </a:cubicBezTo>
                  <a:cubicBezTo>
                    <a:pt x="71" y="1928"/>
                    <a:pt x="71" y="1970"/>
                    <a:pt x="66" y="2017"/>
                  </a:cubicBezTo>
                  <a:cubicBezTo>
                    <a:pt x="0" y="2804"/>
                    <a:pt x="12" y="3768"/>
                    <a:pt x="42" y="4560"/>
                  </a:cubicBezTo>
                  <a:cubicBezTo>
                    <a:pt x="76" y="5364"/>
                    <a:pt x="668" y="5989"/>
                    <a:pt x="1372" y="5989"/>
                  </a:cubicBezTo>
                  <a:cubicBezTo>
                    <a:pt x="1404" y="5989"/>
                    <a:pt x="1435" y="5988"/>
                    <a:pt x="1467" y="5986"/>
                  </a:cubicBezTo>
                  <a:cubicBezTo>
                    <a:pt x="2372" y="5909"/>
                    <a:pt x="3490" y="5761"/>
                    <a:pt x="4028" y="5465"/>
                  </a:cubicBezTo>
                  <a:cubicBezTo>
                    <a:pt x="4188" y="5376"/>
                    <a:pt x="4294" y="5276"/>
                    <a:pt x="4330" y="5158"/>
                  </a:cubicBezTo>
                  <a:cubicBezTo>
                    <a:pt x="4418" y="4803"/>
                    <a:pt x="4489" y="4442"/>
                    <a:pt x="4531" y="4081"/>
                  </a:cubicBezTo>
                  <a:cubicBezTo>
                    <a:pt x="4714" y="2816"/>
                    <a:pt x="4809" y="1219"/>
                    <a:pt x="4809" y="1219"/>
                  </a:cubicBezTo>
                  <a:cubicBezTo>
                    <a:pt x="4339" y="362"/>
                    <a:pt x="3276" y="1"/>
                    <a:pt x="2294" y="1"/>
                  </a:cubicBezTo>
                  <a:close/>
                </a:path>
              </a:pathLst>
            </a:custGeom>
            <a:solidFill>
              <a:srgbClr val="FDB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3657938" y="2571038"/>
              <a:ext cx="233101" cy="146143"/>
            </a:xfrm>
            <a:custGeom>
              <a:avLst/>
              <a:gdLst/>
              <a:ahLst/>
              <a:cxnLst/>
              <a:rect l="l" t="t" r="r" b="b"/>
              <a:pathLst>
                <a:path w="5640" h="3536" extrusionOk="0">
                  <a:moveTo>
                    <a:pt x="2952" y="0"/>
                  </a:moveTo>
                  <a:cubicBezTo>
                    <a:pt x="1549" y="0"/>
                    <a:pt x="1" y="886"/>
                    <a:pt x="701" y="1294"/>
                  </a:cubicBezTo>
                  <a:cubicBezTo>
                    <a:pt x="1083" y="1520"/>
                    <a:pt x="1546" y="1587"/>
                    <a:pt x="1964" y="1587"/>
                  </a:cubicBezTo>
                  <a:cubicBezTo>
                    <a:pt x="2590" y="1587"/>
                    <a:pt x="3114" y="1436"/>
                    <a:pt x="3114" y="1436"/>
                  </a:cubicBezTo>
                  <a:cubicBezTo>
                    <a:pt x="3155" y="1904"/>
                    <a:pt x="3741" y="1980"/>
                    <a:pt x="3847" y="2383"/>
                  </a:cubicBezTo>
                  <a:cubicBezTo>
                    <a:pt x="3954" y="2785"/>
                    <a:pt x="3859" y="3489"/>
                    <a:pt x="3859" y="3489"/>
                  </a:cubicBezTo>
                  <a:lnTo>
                    <a:pt x="4167" y="3536"/>
                  </a:lnTo>
                  <a:cubicBezTo>
                    <a:pt x="4356" y="3309"/>
                    <a:pt x="4539" y="3241"/>
                    <a:pt x="4690" y="3241"/>
                  </a:cubicBezTo>
                  <a:cubicBezTo>
                    <a:pt x="4912" y="3241"/>
                    <a:pt x="5066" y="3388"/>
                    <a:pt x="5066" y="3388"/>
                  </a:cubicBezTo>
                  <a:cubicBezTo>
                    <a:pt x="5426" y="2211"/>
                    <a:pt x="5639" y="1519"/>
                    <a:pt x="4297" y="407"/>
                  </a:cubicBezTo>
                  <a:cubicBezTo>
                    <a:pt x="3942" y="115"/>
                    <a:pt x="3456" y="0"/>
                    <a:pt x="2952" y="0"/>
                  </a:cubicBezTo>
                  <a:close/>
                </a:path>
              </a:pathLst>
            </a:custGeom>
            <a:solidFill>
              <a:srgbClr val="1D3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3823295" y="2758961"/>
              <a:ext cx="38148" cy="57242"/>
            </a:xfrm>
            <a:custGeom>
              <a:avLst/>
              <a:gdLst/>
              <a:ahLst/>
              <a:cxnLst/>
              <a:rect l="l" t="t" r="r" b="b"/>
              <a:pathLst>
                <a:path w="923" h="1385" extrusionOk="0">
                  <a:moveTo>
                    <a:pt x="923" y="0"/>
                  </a:moveTo>
                  <a:lnTo>
                    <a:pt x="83" y="485"/>
                  </a:lnTo>
                  <a:cubicBezTo>
                    <a:pt x="83" y="485"/>
                    <a:pt x="0" y="1106"/>
                    <a:pt x="420" y="1384"/>
                  </a:cubicBezTo>
                  <a:cubicBezTo>
                    <a:pt x="580" y="1295"/>
                    <a:pt x="686" y="1195"/>
                    <a:pt x="722" y="1077"/>
                  </a:cubicBezTo>
                  <a:cubicBezTo>
                    <a:pt x="810" y="722"/>
                    <a:pt x="881" y="361"/>
                    <a:pt x="923" y="0"/>
                  </a:cubicBezTo>
                  <a:close/>
                </a:path>
              </a:pathLst>
            </a:custGeom>
            <a:solidFill>
              <a:srgbClr val="1D3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3826684" y="2704531"/>
              <a:ext cx="55672" cy="75262"/>
            </a:xfrm>
            <a:custGeom>
              <a:avLst/>
              <a:gdLst/>
              <a:ahLst/>
              <a:cxnLst/>
              <a:rect l="l" t="t" r="r" b="b"/>
              <a:pathLst>
                <a:path w="1347" h="1821" extrusionOk="0">
                  <a:moveTo>
                    <a:pt x="667" y="1"/>
                  </a:moveTo>
                  <a:cubicBezTo>
                    <a:pt x="373" y="1"/>
                    <a:pt x="84" y="306"/>
                    <a:pt x="84" y="306"/>
                  </a:cubicBezTo>
                  <a:lnTo>
                    <a:pt x="1" y="1808"/>
                  </a:lnTo>
                  <a:cubicBezTo>
                    <a:pt x="48" y="1816"/>
                    <a:pt x="94" y="1820"/>
                    <a:pt x="139" y="1820"/>
                  </a:cubicBezTo>
                  <a:cubicBezTo>
                    <a:pt x="927" y="1820"/>
                    <a:pt x="1346" y="600"/>
                    <a:pt x="983" y="158"/>
                  </a:cubicBezTo>
                  <a:cubicBezTo>
                    <a:pt x="887" y="43"/>
                    <a:pt x="777" y="1"/>
                    <a:pt x="667" y="1"/>
                  </a:cubicBezTo>
                  <a:close/>
                </a:path>
              </a:pathLst>
            </a:custGeom>
            <a:solidFill>
              <a:srgbClr val="FDB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3666617" y="2722054"/>
              <a:ext cx="133000" cy="114484"/>
            </a:xfrm>
            <a:custGeom>
              <a:avLst/>
              <a:gdLst/>
              <a:ahLst/>
              <a:cxnLst/>
              <a:rect l="l" t="t" r="r" b="b"/>
              <a:pathLst>
                <a:path w="3218" h="2770" extrusionOk="0">
                  <a:moveTo>
                    <a:pt x="160" y="0"/>
                  </a:moveTo>
                  <a:lnTo>
                    <a:pt x="101" y="337"/>
                  </a:lnTo>
                  <a:cubicBezTo>
                    <a:pt x="0" y="917"/>
                    <a:pt x="30" y="1561"/>
                    <a:pt x="237" y="2100"/>
                  </a:cubicBezTo>
                  <a:cubicBezTo>
                    <a:pt x="308" y="2301"/>
                    <a:pt x="319" y="2366"/>
                    <a:pt x="438" y="2484"/>
                  </a:cubicBezTo>
                  <a:lnTo>
                    <a:pt x="444" y="2496"/>
                  </a:lnTo>
                  <a:cubicBezTo>
                    <a:pt x="823" y="2702"/>
                    <a:pt x="1249" y="2769"/>
                    <a:pt x="1641" y="2769"/>
                  </a:cubicBezTo>
                  <a:cubicBezTo>
                    <a:pt x="2351" y="2769"/>
                    <a:pt x="2952" y="2551"/>
                    <a:pt x="2975" y="2543"/>
                  </a:cubicBezTo>
                  <a:cubicBezTo>
                    <a:pt x="2898" y="1662"/>
                    <a:pt x="3217" y="213"/>
                    <a:pt x="3217" y="213"/>
                  </a:cubicBezTo>
                  <a:lnTo>
                    <a:pt x="3217" y="213"/>
                  </a:lnTo>
                  <a:cubicBezTo>
                    <a:pt x="2809" y="448"/>
                    <a:pt x="2386" y="534"/>
                    <a:pt x="1987" y="534"/>
                  </a:cubicBezTo>
                  <a:cubicBezTo>
                    <a:pt x="1514" y="534"/>
                    <a:pt x="1074" y="413"/>
                    <a:pt x="733" y="278"/>
                  </a:cubicBezTo>
                  <a:cubicBezTo>
                    <a:pt x="532" y="201"/>
                    <a:pt x="343" y="107"/>
                    <a:pt x="1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3789281" y="2709160"/>
              <a:ext cx="97828" cy="46166"/>
            </a:xfrm>
            <a:custGeom>
              <a:avLst/>
              <a:gdLst/>
              <a:ahLst/>
              <a:cxnLst/>
              <a:rect l="l" t="t" r="r" b="b"/>
              <a:pathLst>
                <a:path w="2367" h="1117" extrusionOk="0">
                  <a:moveTo>
                    <a:pt x="2278" y="1"/>
                  </a:moveTo>
                  <a:cubicBezTo>
                    <a:pt x="2258" y="1"/>
                    <a:pt x="2237" y="10"/>
                    <a:pt x="2225" y="28"/>
                  </a:cubicBezTo>
                  <a:cubicBezTo>
                    <a:pt x="1539" y="874"/>
                    <a:pt x="96" y="939"/>
                    <a:pt x="78" y="939"/>
                  </a:cubicBezTo>
                  <a:cubicBezTo>
                    <a:pt x="36" y="945"/>
                    <a:pt x="1" y="986"/>
                    <a:pt x="7" y="1028"/>
                  </a:cubicBezTo>
                  <a:cubicBezTo>
                    <a:pt x="1" y="1075"/>
                    <a:pt x="36" y="1111"/>
                    <a:pt x="84" y="1116"/>
                  </a:cubicBezTo>
                  <a:cubicBezTo>
                    <a:pt x="143" y="1111"/>
                    <a:pt x="1610" y="1045"/>
                    <a:pt x="2337" y="147"/>
                  </a:cubicBezTo>
                  <a:cubicBezTo>
                    <a:pt x="2367" y="111"/>
                    <a:pt x="2367" y="58"/>
                    <a:pt x="2331" y="22"/>
                  </a:cubicBezTo>
                  <a:cubicBezTo>
                    <a:pt x="2317" y="8"/>
                    <a:pt x="2298" y="1"/>
                    <a:pt x="22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3781966" y="2778055"/>
              <a:ext cx="90223" cy="39842"/>
            </a:xfrm>
            <a:custGeom>
              <a:avLst/>
              <a:gdLst/>
              <a:ahLst/>
              <a:cxnLst/>
              <a:rect l="l" t="t" r="r" b="b"/>
              <a:pathLst>
                <a:path w="2183" h="964" extrusionOk="0">
                  <a:moveTo>
                    <a:pt x="2094" y="0"/>
                  </a:moveTo>
                  <a:cubicBezTo>
                    <a:pt x="2077" y="0"/>
                    <a:pt x="2061" y="6"/>
                    <a:pt x="2047" y="17"/>
                  </a:cubicBezTo>
                  <a:cubicBezTo>
                    <a:pt x="1503" y="479"/>
                    <a:pt x="823" y="751"/>
                    <a:pt x="107" y="792"/>
                  </a:cubicBezTo>
                  <a:cubicBezTo>
                    <a:pt x="1" y="798"/>
                    <a:pt x="1" y="952"/>
                    <a:pt x="107" y="963"/>
                  </a:cubicBezTo>
                  <a:cubicBezTo>
                    <a:pt x="858" y="928"/>
                    <a:pt x="1574" y="644"/>
                    <a:pt x="2147" y="153"/>
                  </a:cubicBezTo>
                  <a:cubicBezTo>
                    <a:pt x="2177" y="124"/>
                    <a:pt x="2183" y="70"/>
                    <a:pt x="2159" y="35"/>
                  </a:cubicBezTo>
                  <a:cubicBezTo>
                    <a:pt x="2145" y="13"/>
                    <a:pt x="2119" y="0"/>
                    <a:pt x="20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3569825" y="2921508"/>
              <a:ext cx="409952" cy="292368"/>
            </a:xfrm>
            <a:custGeom>
              <a:avLst/>
              <a:gdLst/>
              <a:ahLst/>
              <a:cxnLst/>
              <a:rect l="l" t="t" r="r" b="b"/>
              <a:pathLst>
                <a:path w="9919" h="7074" extrusionOk="0">
                  <a:moveTo>
                    <a:pt x="8954" y="0"/>
                  </a:moveTo>
                  <a:cubicBezTo>
                    <a:pt x="7647" y="1029"/>
                    <a:pt x="4992" y="4720"/>
                    <a:pt x="4992" y="4720"/>
                  </a:cubicBezTo>
                  <a:cubicBezTo>
                    <a:pt x="4922" y="4710"/>
                    <a:pt x="4847" y="4706"/>
                    <a:pt x="4769" y="4706"/>
                  </a:cubicBezTo>
                  <a:cubicBezTo>
                    <a:pt x="3920" y="4706"/>
                    <a:pt x="2636" y="5221"/>
                    <a:pt x="2100" y="5341"/>
                  </a:cubicBezTo>
                  <a:cubicBezTo>
                    <a:pt x="1514" y="5471"/>
                    <a:pt x="0" y="5861"/>
                    <a:pt x="0" y="5861"/>
                  </a:cubicBezTo>
                  <a:lnTo>
                    <a:pt x="160" y="7073"/>
                  </a:lnTo>
                  <a:lnTo>
                    <a:pt x="5542" y="6316"/>
                  </a:lnTo>
                  <a:cubicBezTo>
                    <a:pt x="5542" y="6316"/>
                    <a:pt x="8712" y="4323"/>
                    <a:pt x="9315" y="2857"/>
                  </a:cubicBezTo>
                  <a:cubicBezTo>
                    <a:pt x="9918" y="1384"/>
                    <a:pt x="8954" y="0"/>
                    <a:pt x="89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3470347" y="3155554"/>
              <a:ext cx="106094" cy="80635"/>
            </a:xfrm>
            <a:custGeom>
              <a:avLst/>
              <a:gdLst/>
              <a:ahLst/>
              <a:cxnLst/>
              <a:rect l="l" t="t" r="r" b="b"/>
              <a:pathLst>
                <a:path w="2567" h="1951" extrusionOk="0">
                  <a:moveTo>
                    <a:pt x="1198" y="0"/>
                  </a:moveTo>
                  <a:cubicBezTo>
                    <a:pt x="997" y="0"/>
                    <a:pt x="851" y="31"/>
                    <a:pt x="864" y="109"/>
                  </a:cubicBezTo>
                  <a:cubicBezTo>
                    <a:pt x="893" y="245"/>
                    <a:pt x="1106" y="216"/>
                    <a:pt x="1218" y="340"/>
                  </a:cubicBezTo>
                  <a:cubicBezTo>
                    <a:pt x="1354" y="476"/>
                    <a:pt x="775" y="576"/>
                    <a:pt x="491" y="695"/>
                  </a:cubicBezTo>
                  <a:cubicBezTo>
                    <a:pt x="0" y="902"/>
                    <a:pt x="384" y="1671"/>
                    <a:pt x="929" y="1860"/>
                  </a:cubicBezTo>
                  <a:cubicBezTo>
                    <a:pt x="1094" y="1919"/>
                    <a:pt x="1281" y="1951"/>
                    <a:pt x="1471" y="1951"/>
                  </a:cubicBezTo>
                  <a:cubicBezTo>
                    <a:pt x="1906" y="1951"/>
                    <a:pt x="2353" y="1785"/>
                    <a:pt x="2567" y="1410"/>
                  </a:cubicBezTo>
                  <a:lnTo>
                    <a:pt x="2407" y="198"/>
                  </a:lnTo>
                  <a:cubicBezTo>
                    <a:pt x="2277" y="180"/>
                    <a:pt x="2147" y="157"/>
                    <a:pt x="2017" y="121"/>
                  </a:cubicBezTo>
                  <a:cubicBezTo>
                    <a:pt x="1801" y="51"/>
                    <a:pt x="1455" y="0"/>
                    <a:pt x="1198" y="0"/>
                  </a:cubicBezTo>
                  <a:close/>
                </a:path>
              </a:pathLst>
            </a:custGeom>
            <a:solidFill>
              <a:srgbClr val="FDB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1396386" y="2865755"/>
              <a:ext cx="347627" cy="165775"/>
            </a:xfrm>
            <a:custGeom>
              <a:avLst/>
              <a:gdLst/>
              <a:ahLst/>
              <a:cxnLst/>
              <a:rect l="l" t="t" r="r" b="b"/>
              <a:pathLst>
                <a:path w="8411" h="4011" extrusionOk="0">
                  <a:moveTo>
                    <a:pt x="8411" y="1"/>
                  </a:moveTo>
                  <a:lnTo>
                    <a:pt x="8411" y="1"/>
                  </a:lnTo>
                  <a:cubicBezTo>
                    <a:pt x="8410" y="1"/>
                    <a:pt x="5767" y="1467"/>
                    <a:pt x="4501" y="1923"/>
                  </a:cubicBezTo>
                  <a:cubicBezTo>
                    <a:pt x="3807" y="2171"/>
                    <a:pt x="2575" y="2228"/>
                    <a:pt x="1599" y="2228"/>
                  </a:cubicBezTo>
                  <a:cubicBezTo>
                    <a:pt x="788" y="2228"/>
                    <a:pt x="154" y="2189"/>
                    <a:pt x="154" y="2189"/>
                  </a:cubicBezTo>
                  <a:cubicBezTo>
                    <a:pt x="1" y="2970"/>
                    <a:pt x="101" y="4010"/>
                    <a:pt x="101" y="4010"/>
                  </a:cubicBezTo>
                  <a:cubicBezTo>
                    <a:pt x="101" y="4010"/>
                    <a:pt x="2467" y="3999"/>
                    <a:pt x="4005" y="3857"/>
                  </a:cubicBezTo>
                  <a:cubicBezTo>
                    <a:pt x="5548" y="3709"/>
                    <a:pt x="8050" y="1958"/>
                    <a:pt x="8050" y="1958"/>
                  </a:cubicBezTo>
                  <a:lnTo>
                    <a:pt x="84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887753" y="4454277"/>
              <a:ext cx="800562" cy="109566"/>
            </a:xfrm>
            <a:custGeom>
              <a:avLst/>
              <a:gdLst/>
              <a:ahLst/>
              <a:cxnLst/>
              <a:rect l="l" t="t" r="r" b="b"/>
              <a:pathLst>
                <a:path w="19370" h="2651" extrusionOk="0">
                  <a:moveTo>
                    <a:pt x="9682" y="1"/>
                  </a:moveTo>
                  <a:cubicBezTo>
                    <a:pt x="4335" y="1"/>
                    <a:pt x="0" y="592"/>
                    <a:pt x="0" y="1325"/>
                  </a:cubicBezTo>
                  <a:cubicBezTo>
                    <a:pt x="0" y="2059"/>
                    <a:pt x="4335" y="2650"/>
                    <a:pt x="9682" y="2650"/>
                  </a:cubicBezTo>
                  <a:cubicBezTo>
                    <a:pt x="15028" y="2650"/>
                    <a:pt x="19369" y="2059"/>
                    <a:pt x="19369" y="1325"/>
                  </a:cubicBezTo>
                  <a:cubicBezTo>
                    <a:pt x="19369" y="592"/>
                    <a:pt x="15028" y="1"/>
                    <a:pt x="96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1242643" y="3498585"/>
              <a:ext cx="194623" cy="955260"/>
            </a:xfrm>
            <a:custGeom>
              <a:avLst/>
              <a:gdLst/>
              <a:ahLst/>
              <a:cxnLst/>
              <a:rect l="l" t="t" r="r" b="b"/>
              <a:pathLst>
                <a:path w="4709" h="23113" extrusionOk="0">
                  <a:moveTo>
                    <a:pt x="1" y="0"/>
                  </a:moveTo>
                  <a:lnTo>
                    <a:pt x="2230" y="12390"/>
                  </a:lnTo>
                  <a:cubicBezTo>
                    <a:pt x="1603" y="15259"/>
                    <a:pt x="2130" y="18920"/>
                    <a:pt x="2455" y="23113"/>
                  </a:cubicBezTo>
                  <a:lnTo>
                    <a:pt x="3833" y="23113"/>
                  </a:lnTo>
                  <a:lnTo>
                    <a:pt x="4708" y="11261"/>
                  </a:lnTo>
                  <a:lnTo>
                    <a:pt x="3721" y="39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1338691" y="4446465"/>
              <a:ext cx="168461" cy="69228"/>
            </a:xfrm>
            <a:custGeom>
              <a:avLst/>
              <a:gdLst/>
              <a:ahLst/>
              <a:cxnLst/>
              <a:rect l="l" t="t" r="r" b="b"/>
              <a:pathLst>
                <a:path w="4076" h="1675" extrusionOk="0">
                  <a:moveTo>
                    <a:pt x="1521" y="0"/>
                  </a:moveTo>
                  <a:cubicBezTo>
                    <a:pt x="1521" y="0"/>
                    <a:pt x="1399" y="126"/>
                    <a:pt x="766" y="126"/>
                  </a:cubicBezTo>
                  <a:cubicBezTo>
                    <a:pt x="586" y="126"/>
                    <a:pt x="363" y="115"/>
                    <a:pt x="90" y="89"/>
                  </a:cubicBezTo>
                  <a:cubicBezTo>
                    <a:pt x="31" y="207"/>
                    <a:pt x="1" y="349"/>
                    <a:pt x="7" y="485"/>
                  </a:cubicBezTo>
                  <a:cubicBezTo>
                    <a:pt x="7" y="752"/>
                    <a:pt x="31" y="1674"/>
                    <a:pt x="31" y="1674"/>
                  </a:cubicBezTo>
                  <a:lnTo>
                    <a:pt x="4064" y="1674"/>
                  </a:lnTo>
                  <a:cubicBezTo>
                    <a:pt x="4064" y="1674"/>
                    <a:pt x="4076" y="976"/>
                    <a:pt x="3567" y="598"/>
                  </a:cubicBezTo>
                  <a:cubicBezTo>
                    <a:pt x="3053" y="225"/>
                    <a:pt x="2272" y="592"/>
                    <a:pt x="1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1067161" y="3491476"/>
              <a:ext cx="246409" cy="962865"/>
            </a:xfrm>
            <a:custGeom>
              <a:avLst/>
              <a:gdLst/>
              <a:ahLst/>
              <a:cxnLst/>
              <a:rect l="l" t="t" r="r" b="b"/>
              <a:pathLst>
                <a:path w="5962" h="23297" extrusionOk="0">
                  <a:moveTo>
                    <a:pt x="2325" y="1"/>
                  </a:moveTo>
                  <a:lnTo>
                    <a:pt x="2319" y="12125"/>
                  </a:lnTo>
                  <a:cubicBezTo>
                    <a:pt x="1520" y="13521"/>
                    <a:pt x="267" y="19985"/>
                    <a:pt x="0" y="23196"/>
                  </a:cubicBezTo>
                  <a:cubicBezTo>
                    <a:pt x="235" y="23255"/>
                    <a:pt x="467" y="23296"/>
                    <a:pt x="691" y="23296"/>
                  </a:cubicBezTo>
                  <a:cubicBezTo>
                    <a:pt x="940" y="23296"/>
                    <a:pt x="1178" y="23245"/>
                    <a:pt x="1396" y="23107"/>
                  </a:cubicBezTo>
                  <a:lnTo>
                    <a:pt x="4874" y="12149"/>
                  </a:lnTo>
                  <a:lnTo>
                    <a:pt x="5962" y="965"/>
                  </a:lnTo>
                  <a:lnTo>
                    <a:pt x="23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1062987" y="4446465"/>
              <a:ext cx="167510" cy="69476"/>
            </a:xfrm>
            <a:custGeom>
              <a:avLst/>
              <a:gdLst/>
              <a:ahLst/>
              <a:cxnLst/>
              <a:rect l="l" t="t" r="r" b="b"/>
              <a:pathLst>
                <a:path w="4053" h="1681" extrusionOk="0">
                  <a:moveTo>
                    <a:pt x="1497" y="0"/>
                  </a:moveTo>
                  <a:cubicBezTo>
                    <a:pt x="1497" y="0"/>
                    <a:pt x="1398" y="128"/>
                    <a:pt x="782" y="128"/>
                  </a:cubicBezTo>
                  <a:cubicBezTo>
                    <a:pt x="603" y="128"/>
                    <a:pt x="379" y="117"/>
                    <a:pt x="101" y="89"/>
                  </a:cubicBezTo>
                  <a:cubicBezTo>
                    <a:pt x="36" y="213"/>
                    <a:pt x="1" y="355"/>
                    <a:pt x="13" y="497"/>
                  </a:cubicBezTo>
                  <a:lnTo>
                    <a:pt x="13" y="1680"/>
                  </a:lnTo>
                  <a:lnTo>
                    <a:pt x="4040" y="1680"/>
                  </a:lnTo>
                  <a:cubicBezTo>
                    <a:pt x="4040" y="1680"/>
                    <a:pt x="4052" y="976"/>
                    <a:pt x="3543" y="598"/>
                  </a:cubicBezTo>
                  <a:cubicBezTo>
                    <a:pt x="3029" y="225"/>
                    <a:pt x="2248" y="592"/>
                    <a:pt x="1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1126799" y="2590504"/>
              <a:ext cx="281127" cy="433924"/>
            </a:xfrm>
            <a:custGeom>
              <a:avLst/>
              <a:gdLst/>
              <a:ahLst/>
              <a:cxnLst/>
              <a:rect l="l" t="t" r="r" b="b"/>
              <a:pathLst>
                <a:path w="6802" h="10499" extrusionOk="0">
                  <a:moveTo>
                    <a:pt x="3440" y="1"/>
                  </a:moveTo>
                  <a:cubicBezTo>
                    <a:pt x="3176" y="1"/>
                    <a:pt x="2887" y="36"/>
                    <a:pt x="2573" y="114"/>
                  </a:cubicBezTo>
                  <a:cubicBezTo>
                    <a:pt x="604" y="599"/>
                    <a:pt x="0" y="3006"/>
                    <a:pt x="592" y="5330"/>
                  </a:cubicBezTo>
                  <a:cubicBezTo>
                    <a:pt x="1408" y="8535"/>
                    <a:pt x="1272" y="10499"/>
                    <a:pt x="1272" y="10499"/>
                  </a:cubicBezTo>
                  <a:lnTo>
                    <a:pt x="6311" y="10292"/>
                  </a:lnTo>
                  <a:cubicBezTo>
                    <a:pt x="6311" y="10292"/>
                    <a:pt x="6802" y="7441"/>
                    <a:pt x="6169" y="2834"/>
                  </a:cubicBezTo>
                  <a:cubicBezTo>
                    <a:pt x="6116" y="2426"/>
                    <a:pt x="5832" y="1651"/>
                    <a:pt x="5643" y="1308"/>
                  </a:cubicBezTo>
                  <a:cubicBezTo>
                    <a:pt x="5278" y="651"/>
                    <a:pt x="4582" y="1"/>
                    <a:pt x="3440" y="1"/>
                  </a:cubicBezTo>
                  <a:close/>
                </a:path>
              </a:pathLst>
            </a:custGeom>
            <a:solidFill>
              <a:srgbClr val="1D3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1120434" y="2935436"/>
              <a:ext cx="328821" cy="824905"/>
            </a:xfrm>
            <a:custGeom>
              <a:avLst/>
              <a:gdLst/>
              <a:ahLst/>
              <a:cxnLst/>
              <a:rect l="l" t="t" r="r" b="b"/>
              <a:pathLst>
                <a:path w="7956" h="19959" extrusionOk="0">
                  <a:moveTo>
                    <a:pt x="3360" y="0"/>
                  </a:moveTo>
                  <a:lnTo>
                    <a:pt x="2053" y="734"/>
                  </a:lnTo>
                  <a:lnTo>
                    <a:pt x="1645" y="970"/>
                  </a:lnTo>
                  <a:lnTo>
                    <a:pt x="1456" y="1077"/>
                  </a:lnTo>
                  <a:lnTo>
                    <a:pt x="515" y="1603"/>
                  </a:lnTo>
                  <a:lnTo>
                    <a:pt x="1899" y="7422"/>
                  </a:lnTo>
                  <a:lnTo>
                    <a:pt x="1" y="19186"/>
                  </a:lnTo>
                  <a:cubicBezTo>
                    <a:pt x="1" y="19186"/>
                    <a:pt x="2072" y="19958"/>
                    <a:pt x="4542" y="19958"/>
                  </a:cubicBezTo>
                  <a:cubicBezTo>
                    <a:pt x="4638" y="19958"/>
                    <a:pt x="4735" y="19957"/>
                    <a:pt x="4833" y="19954"/>
                  </a:cubicBezTo>
                  <a:lnTo>
                    <a:pt x="4992" y="19949"/>
                  </a:lnTo>
                  <a:cubicBezTo>
                    <a:pt x="6009" y="19919"/>
                    <a:pt x="7009" y="19718"/>
                    <a:pt x="7955" y="19351"/>
                  </a:cubicBezTo>
                  <a:lnTo>
                    <a:pt x="6956" y="6435"/>
                  </a:lnTo>
                  <a:lnTo>
                    <a:pt x="6956" y="6287"/>
                  </a:lnTo>
                  <a:lnTo>
                    <a:pt x="6991" y="6246"/>
                  </a:lnTo>
                  <a:cubicBezTo>
                    <a:pt x="7180" y="5956"/>
                    <a:pt x="7281" y="5613"/>
                    <a:pt x="7269" y="5264"/>
                  </a:cubicBezTo>
                  <a:cubicBezTo>
                    <a:pt x="7257" y="4797"/>
                    <a:pt x="7098" y="4270"/>
                    <a:pt x="6902" y="3803"/>
                  </a:cubicBezTo>
                  <a:cubicBezTo>
                    <a:pt x="6796" y="2620"/>
                    <a:pt x="6701" y="1461"/>
                    <a:pt x="6831" y="503"/>
                  </a:cubicBezTo>
                  <a:lnTo>
                    <a:pt x="6554" y="461"/>
                  </a:lnTo>
                  <a:lnTo>
                    <a:pt x="6341" y="432"/>
                  </a:lnTo>
                  <a:lnTo>
                    <a:pt x="5974" y="379"/>
                  </a:lnTo>
                  <a:lnTo>
                    <a:pt x="33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1281286" y="2941552"/>
              <a:ext cx="79974" cy="818623"/>
            </a:xfrm>
            <a:custGeom>
              <a:avLst/>
              <a:gdLst/>
              <a:ahLst/>
              <a:cxnLst/>
              <a:rect l="l" t="t" r="r" b="b"/>
              <a:pathLst>
                <a:path w="1935" h="19807" extrusionOk="0">
                  <a:moveTo>
                    <a:pt x="87" y="1"/>
                  </a:moveTo>
                  <a:cubicBezTo>
                    <a:pt x="78" y="1"/>
                    <a:pt x="69" y="2"/>
                    <a:pt x="59" y="6"/>
                  </a:cubicBezTo>
                  <a:cubicBezTo>
                    <a:pt x="18" y="24"/>
                    <a:pt x="0" y="77"/>
                    <a:pt x="12" y="118"/>
                  </a:cubicBezTo>
                  <a:cubicBezTo>
                    <a:pt x="24" y="142"/>
                    <a:pt x="680" y="2236"/>
                    <a:pt x="1118" y="5766"/>
                  </a:cubicBezTo>
                  <a:cubicBezTo>
                    <a:pt x="1502" y="8924"/>
                    <a:pt x="1780" y="13892"/>
                    <a:pt x="941" y="19806"/>
                  </a:cubicBezTo>
                  <a:lnTo>
                    <a:pt x="1100" y="19801"/>
                  </a:lnTo>
                  <a:cubicBezTo>
                    <a:pt x="1934" y="13881"/>
                    <a:pt x="1662" y="8913"/>
                    <a:pt x="1272" y="5743"/>
                  </a:cubicBezTo>
                  <a:cubicBezTo>
                    <a:pt x="834" y="2194"/>
                    <a:pt x="166" y="83"/>
                    <a:pt x="160" y="59"/>
                  </a:cubicBezTo>
                  <a:cubicBezTo>
                    <a:pt x="150" y="26"/>
                    <a:pt x="122" y="1"/>
                    <a:pt x="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1227517" y="2863234"/>
              <a:ext cx="79230" cy="93943"/>
            </a:xfrm>
            <a:custGeom>
              <a:avLst/>
              <a:gdLst/>
              <a:ahLst/>
              <a:cxnLst/>
              <a:rect l="l" t="t" r="r" b="b"/>
              <a:pathLst>
                <a:path w="1917" h="2273" extrusionOk="0">
                  <a:moveTo>
                    <a:pt x="387" y="0"/>
                  </a:moveTo>
                  <a:cubicBezTo>
                    <a:pt x="225" y="0"/>
                    <a:pt x="86" y="29"/>
                    <a:pt x="0" y="115"/>
                  </a:cubicBezTo>
                  <a:lnTo>
                    <a:pt x="41" y="399"/>
                  </a:lnTo>
                  <a:lnTo>
                    <a:pt x="272" y="1984"/>
                  </a:lnTo>
                  <a:lnTo>
                    <a:pt x="278" y="2025"/>
                  </a:lnTo>
                  <a:cubicBezTo>
                    <a:pt x="515" y="2143"/>
                    <a:pt x="775" y="2226"/>
                    <a:pt x="1041" y="2262"/>
                  </a:cubicBezTo>
                  <a:cubicBezTo>
                    <a:pt x="1098" y="2268"/>
                    <a:pt x="1156" y="2272"/>
                    <a:pt x="1214" y="2272"/>
                  </a:cubicBezTo>
                  <a:cubicBezTo>
                    <a:pt x="1464" y="2272"/>
                    <a:pt x="1720" y="2203"/>
                    <a:pt x="1916" y="2001"/>
                  </a:cubicBezTo>
                  <a:lnTo>
                    <a:pt x="1881" y="1446"/>
                  </a:lnTo>
                  <a:lnTo>
                    <a:pt x="1845" y="807"/>
                  </a:lnTo>
                  <a:lnTo>
                    <a:pt x="1810" y="245"/>
                  </a:lnTo>
                  <a:cubicBezTo>
                    <a:pt x="1810" y="245"/>
                    <a:pt x="1674" y="209"/>
                    <a:pt x="1449" y="174"/>
                  </a:cubicBezTo>
                  <a:cubicBezTo>
                    <a:pt x="1224" y="133"/>
                    <a:pt x="934" y="56"/>
                    <a:pt x="657" y="20"/>
                  </a:cubicBezTo>
                  <a:cubicBezTo>
                    <a:pt x="563" y="8"/>
                    <a:pt x="472" y="0"/>
                    <a:pt x="387" y="0"/>
                  </a:cubicBezTo>
                  <a:close/>
                </a:path>
              </a:pathLst>
            </a:custGeom>
            <a:solidFill>
              <a:srgbClr val="FDB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1244627" y="2870425"/>
              <a:ext cx="60879" cy="52572"/>
            </a:xfrm>
            <a:custGeom>
              <a:avLst/>
              <a:gdLst/>
              <a:ahLst/>
              <a:cxnLst/>
              <a:rect l="l" t="t" r="r" b="b"/>
              <a:pathLst>
                <a:path w="1473" h="1272" extrusionOk="0">
                  <a:moveTo>
                    <a:pt x="1035" y="0"/>
                  </a:moveTo>
                  <a:lnTo>
                    <a:pt x="0" y="148"/>
                  </a:lnTo>
                  <a:cubicBezTo>
                    <a:pt x="0" y="148"/>
                    <a:pt x="727" y="1183"/>
                    <a:pt x="1473" y="1272"/>
                  </a:cubicBezTo>
                  <a:lnTo>
                    <a:pt x="1396" y="71"/>
                  </a:lnTo>
                  <a:cubicBezTo>
                    <a:pt x="1396" y="71"/>
                    <a:pt x="1248" y="35"/>
                    <a:pt x="1035" y="0"/>
                  </a:cubicBezTo>
                  <a:close/>
                </a:path>
              </a:pathLst>
            </a:custGeom>
            <a:solidFill>
              <a:srgbClr val="EF88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1189619" y="2662168"/>
              <a:ext cx="201938" cy="234465"/>
            </a:xfrm>
            <a:custGeom>
              <a:avLst/>
              <a:gdLst/>
              <a:ahLst/>
              <a:cxnLst/>
              <a:rect l="l" t="t" r="r" b="b"/>
              <a:pathLst>
                <a:path w="4886" h="5673" extrusionOk="0">
                  <a:moveTo>
                    <a:pt x="4128" y="0"/>
                  </a:moveTo>
                  <a:lnTo>
                    <a:pt x="1083" y="804"/>
                  </a:lnTo>
                  <a:lnTo>
                    <a:pt x="438" y="976"/>
                  </a:lnTo>
                  <a:cubicBezTo>
                    <a:pt x="89" y="1284"/>
                    <a:pt x="0" y="1940"/>
                    <a:pt x="30" y="2638"/>
                  </a:cubicBezTo>
                  <a:cubicBezTo>
                    <a:pt x="60" y="3182"/>
                    <a:pt x="130" y="3732"/>
                    <a:pt x="243" y="4270"/>
                  </a:cubicBezTo>
                  <a:cubicBezTo>
                    <a:pt x="332" y="4690"/>
                    <a:pt x="414" y="4974"/>
                    <a:pt x="414" y="4974"/>
                  </a:cubicBezTo>
                  <a:cubicBezTo>
                    <a:pt x="414" y="4974"/>
                    <a:pt x="479" y="5021"/>
                    <a:pt x="574" y="5069"/>
                  </a:cubicBezTo>
                  <a:cubicBezTo>
                    <a:pt x="663" y="5122"/>
                    <a:pt x="799" y="5193"/>
                    <a:pt x="958" y="5264"/>
                  </a:cubicBezTo>
                  <a:cubicBezTo>
                    <a:pt x="1183" y="5370"/>
                    <a:pt x="1420" y="5453"/>
                    <a:pt x="1662" y="5524"/>
                  </a:cubicBezTo>
                  <a:cubicBezTo>
                    <a:pt x="1997" y="5625"/>
                    <a:pt x="2348" y="5672"/>
                    <a:pt x="2695" y="5672"/>
                  </a:cubicBezTo>
                  <a:cubicBezTo>
                    <a:pt x="2716" y="5672"/>
                    <a:pt x="2736" y="5672"/>
                    <a:pt x="2756" y="5672"/>
                  </a:cubicBezTo>
                  <a:cubicBezTo>
                    <a:pt x="3182" y="5666"/>
                    <a:pt x="3590" y="5536"/>
                    <a:pt x="3939" y="5305"/>
                  </a:cubicBezTo>
                  <a:cubicBezTo>
                    <a:pt x="4885" y="4666"/>
                    <a:pt x="4702" y="2679"/>
                    <a:pt x="4442" y="1325"/>
                  </a:cubicBezTo>
                  <a:cubicBezTo>
                    <a:pt x="4436" y="1289"/>
                    <a:pt x="4430" y="1248"/>
                    <a:pt x="4424" y="1213"/>
                  </a:cubicBezTo>
                  <a:cubicBezTo>
                    <a:pt x="4324" y="734"/>
                    <a:pt x="4223" y="337"/>
                    <a:pt x="4170" y="142"/>
                  </a:cubicBezTo>
                  <a:cubicBezTo>
                    <a:pt x="4146" y="47"/>
                    <a:pt x="4128" y="0"/>
                    <a:pt x="4128" y="0"/>
                  </a:cubicBezTo>
                  <a:close/>
                </a:path>
              </a:pathLst>
            </a:custGeom>
            <a:solidFill>
              <a:srgbClr val="FDB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1199868" y="2838643"/>
              <a:ext cx="37445" cy="54308"/>
            </a:xfrm>
            <a:custGeom>
              <a:avLst/>
              <a:gdLst/>
              <a:ahLst/>
              <a:cxnLst/>
              <a:rect l="l" t="t" r="r" b="b"/>
              <a:pathLst>
                <a:path w="906" h="1314" extrusionOk="0">
                  <a:moveTo>
                    <a:pt x="1" y="0"/>
                  </a:moveTo>
                  <a:cubicBezTo>
                    <a:pt x="89" y="426"/>
                    <a:pt x="166" y="710"/>
                    <a:pt x="166" y="710"/>
                  </a:cubicBezTo>
                  <a:cubicBezTo>
                    <a:pt x="166" y="710"/>
                    <a:pt x="563" y="1254"/>
                    <a:pt x="669" y="1313"/>
                  </a:cubicBezTo>
                  <a:cubicBezTo>
                    <a:pt x="906" y="988"/>
                    <a:pt x="314" y="95"/>
                    <a:pt x="314" y="95"/>
                  </a:cubicBezTo>
                  <a:lnTo>
                    <a:pt x="1" y="0"/>
                  </a:lnTo>
                  <a:close/>
                </a:path>
              </a:pathLst>
            </a:custGeom>
            <a:solidFill>
              <a:srgbClr val="1D3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1165524" y="2770533"/>
              <a:ext cx="59557" cy="80015"/>
            </a:xfrm>
            <a:custGeom>
              <a:avLst/>
              <a:gdLst/>
              <a:ahLst/>
              <a:cxnLst/>
              <a:rect l="l" t="t" r="r" b="b"/>
              <a:pathLst>
                <a:path w="1441" h="1936" extrusionOk="0">
                  <a:moveTo>
                    <a:pt x="681" y="1"/>
                  </a:moveTo>
                  <a:cubicBezTo>
                    <a:pt x="566" y="1"/>
                    <a:pt x="448" y="52"/>
                    <a:pt x="347" y="199"/>
                  </a:cubicBezTo>
                  <a:cubicBezTo>
                    <a:pt x="0" y="703"/>
                    <a:pt x="422" y="1935"/>
                    <a:pt x="1213" y="1935"/>
                  </a:cubicBezTo>
                  <a:cubicBezTo>
                    <a:pt x="1286" y="1935"/>
                    <a:pt x="1362" y="1925"/>
                    <a:pt x="1441" y="1902"/>
                  </a:cubicBezTo>
                  <a:lnTo>
                    <a:pt x="1216" y="294"/>
                  </a:lnTo>
                  <a:cubicBezTo>
                    <a:pt x="1216" y="294"/>
                    <a:pt x="955" y="1"/>
                    <a:pt x="681" y="1"/>
                  </a:cubicBezTo>
                  <a:close/>
                </a:path>
              </a:pathLst>
            </a:custGeom>
            <a:solidFill>
              <a:srgbClr val="FDB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1189867" y="2662416"/>
              <a:ext cx="175776" cy="134199"/>
            </a:xfrm>
            <a:custGeom>
              <a:avLst/>
              <a:gdLst/>
              <a:ahLst/>
              <a:cxnLst/>
              <a:rect l="l" t="t" r="r" b="b"/>
              <a:pathLst>
                <a:path w="4253" h="3247" extrusionOk="0">
                  <a:moveTo>
                    <a:pt x="4134" y="0"/>
                  </a:moveTo>
                  <a:lnTo>
                    <a:pt x="438" y="976"/>
                  </a:lnTo>
                  <a:cubicBezTo>
                    <a:pt x="89" y="1283"/>
                    <a:pt x="0" y="1940"/>
                    <a:pt x="30" y="2632"/>
                  </a:cubicBezTo>
                  <a:cubicBezTo>
                    <a:pt x="60" y="2626"/>
                    <a:pt x="89" y="2623"/>
                    <a:pt x="117" y="2623"/>
                  </a:cubicBezTo>
                  <a:cubicBezTo>
                    <a:pt x="544" y="2623"/>
                    <a:pt x="801" y="3247"/>
                    <a:pt x="917" y="3247"/>
                  </a:cubicBezTo>
                  <a:cubicBezTo>
                    <a:pt x="1437" y="3229"/>
                    <a:pt x="1154" y="1928"/>
                    <a:pt x="1154" y="1928"/>
                  </a:cubicBezTo>
                  <a:cubicBezTo>
                    <a:pt x="3661" y="1212"/>
                    <a:pt x="4253" y="586"/>
                    <a:pt x="4170" y="142"/>
                  </a:cubicBezTo>
                  <a:cubicBezTo>
                    <a:pt x="4140" y="47"/>
                    <a:pt x="4134" y="0"/>
                    <a:pt x="4134" y="0"/>
                  </a:cubicBezTo>
                  <a:close/>
                </a:path>
              </a:pathLst>
            </a:custGeom>
            <a:solidFill>
              <a:srgbClr val="1D3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1189867" y="2695397"/>
              <a:ext cx="72121" cy="249840"/>
            </a:xfrm>
            <a:custGeom>
              <a:avLst/>
              <a:gdLst/>
              <a:ahLst/>
              <a:cxnLst/>
              <a:rect l="l" t="t" r="r" b="b"/>
              <a:pathLst>
                <a:path w="1745" h="6045" extrusionOk="0">
                  <a:moveTo>
                    <a:pt x="1077" y="0"/>
                  </a:moveTo>
                  <a:lnTo>
                    <a:pt x="432" y="172"/>
                  </a:lnTo>
                  <a:cubicBezTo>
                    <a:pt x="83" y="485"/>
                    <a:pt x="0" y="1142"/>
                    <a:pt x="24" y="1834"/>
                  </a:cubicBezTo>
                  <a:cubicBezTo>
                    <a:pt x="54" y="2384"/>
                    <a:pt x="124" y="2928"/>
                    <a:pt x="243" y="3466"/>
                  </a:cubicBezTo>
                  <a:cubicBezTo>
                    <a:pt x="331" y="3892"/>
                    <a:pt x="408" y="4176"/>
                    <a:pt x="408" y="4176"/>
                  </a:cubicBezTo>
                  <a:cubicBezTo>
                    <a:pt x="408" y="4176"/>
                    <a:pt x="479" y="4217"/>
                    <a:pt x="568" y="4270"/>
                  </a:cubicBezTo>
                  <a:cubicBezTo>
                    <a:pt x="657" y="4318"/>
                    <a:pt x="793" y="4389"/>
                    <a:pt x="952" y="4460"/>
                  </a:cubicBezTo>
                  <a:lnTo>
                    <a:pt x="1183" y="6045"/>
                  </a:lnTo>
                  <a:cubicBezTo>
                    <a:pt x="1585" y="5820"/>
                    <a:pt x="1745" y="5311"/>
                    <a:pt x="1656" y="4720"/>
                  </a:cubicBezTo>
                  <a:cubicBezTo>
                    <a:pt x="1627" y="4513"/>
                    <a:pt x="1597" y="4294"/>
                    <a:pt x="1568" y="4081"/>
                  </a:cubicBezTo>
                  <a:cubicBezTo>
                    <a:pt x="1319" y="2153"/>
                    <a:pt x="1189" y="131"/>
                    <a:pt x="1189" y="131"/>
                  </a:cubicBezTo>
                  <a:cubicBezTo>
                    <a:pt x="1165" y="77"/>
                    <a:pt x="1124" y="30"/>
                    <a:pt x="1077" y="0"/>
                  </a:cubicBezTo>
                  <a:close/>
                </a:path>
              </a:pathLst>
            </a:custGeom>
            <a:solidFill>
              <a:srgbClr val="1D3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1254133" y="2778758"/>
              <a:ext cx="133496" cy="115641"/>
            </a:xfrm>
            <a:custGeom>
              <a:avLst/>
              <a:gdLst/>
              <a:ahLst/>
              <a:cxnLst/>
              <a:rect l="l" t="t" r="r" b="b"/>
              <a:pathLst>
                <a:path w="3230" h="2798" extrusionOk="0">
                  <a:moveTo>
                    <a:pt x="3052" y="0"/>
                  </a:moveTo>
                  <a:cubicBezTo>
                    <a:pt x="2875" y="113"/>
                    <a:pt x="2686" y="207"/>
                    <a:pt x="2491" y="290"/>
                  </a:cubicBezTo>
                  <a:cubicBezTo>
                    <a:pt x="2139" y="436"/>
                    <a:pt x="1683" y="569"/>
                    <a:pt x="1192" y="569"/>
                  </a:cubicBezTo>
                  <a:cubicBezTo>
                    <a:pt x="806" y="569"/>
                    <a:pt x="398" y="487"/>
                    <a:pt x="1" y="266"/>
                  </a:cubicBezTo>
                  <a:lnTo>
                    <a:pt x="1" y="266"/>
                  </a:lnTo>
                  <a:cubicBezTo>
                    <a:pt x="1" y="266"/>
                    <a:pt x="344" y="1715"/>
                    <a:pt x="279" y="2597"/>
                  </a:cubicBezTo>
                  <a:cubicBezTo>
                    <a:pt x="301" y="2604"/>
                    <a:pt x="870" y="2797"/>
                    <a:pt x="1549" y="2797"/>
                  </a:cubicBezTo>
                  <a:cubicBezTo>
                    <a:pt x="1959" y="2797"/>
                    <a:pt x="2410" y="2727"/>
                    <a:pt x="2804" y="2502"/>
                  </a:cubicBezTo>
                  <a:cubicBezTo>
                    <a:pt x="2810" y="2502"/>
                    <a:pt x="2816" y="2496"/>
                    <a:pt x="2816" y="2490"/>
                  </a:cubicBezTo>
                  <a:cubicBezTo>
                    <a:pt x="2928" y="2372"/>
                    <a:pt x="2940" y="2301"/>
                    <a:pt x="3011" y="2106"/>
                  </a:cubicBezTo>
                  <a:cubicBezTo>
                    <a:pt x="3212" y="1562"/>
                    <a:pt x="3230" y="911"/>
                    <a:pt x="3123" y="337"/>
                  </a:cubicBezTo>
                  <a:lnTo>
                    <a:pt x="30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1138784" y="2770244"/>
              <a:ext cx="126139" cy="44223"/>
            </a:xfrm>
            <a:custGeom>
              <a:avLst/>
              <a:gdLst/>
              <a:ahLst/>
              <a:cxnLst/>
              <a:rect l="l" t="t" r="r" b="b"/>
              <a:pathLst>
                <a:path w="3052" h="1070" extrusionOk="0">
                  <a:moveTo>
                    <a:pt x="88" y="0"/>
                  </a:moveTo>
                  <a:cubicBezTo>
                    <a:pt x="60" y="0"/>
                    <a:pt x="30" y="18"/>
                    <a:pt x="18" y="47"/>
                  </a:cubicBezTo>
                  <a:cubicBezTo>
                    <a:pt x="0" y="88"/>
                    <a:pt x="12" y="135"/>
                    <a:pt x="48" y="165"/>
                  </a:cubicBezTo>
                  <a:cubicBezTo>
                    <a:pt x="1331" y="975"/>
                    <a:pt x="2378" y="1070"/>
                    <a:pt x="2786" y="1070"/>
                  </a:cubicBezTo>
                  <a:cubicBezTo>
                    <a:pt x="2851" y="1070"/>
                    <a:pt x="2916" y="1070"/>
                    <a:pt x="2975" y="1064"/>
                  </a:cubicBezTo>
                  <a:cubicBezTo>
                    <a:pt x="3022" y="1052"/>
                    <a:pt x="3052" y="1011"/>
                    <a:pt x="3046" y="969"/>
                  </a:cubicBezTo>
                  <a:cubicBezTo>
                    <a:pt x="3040" y="922"/>
                    <a:pt x="3005" y="886"/>
                    <a:pt x="2957" y="886"/>
                  </a:cubicBezTo>
                  <a:cubicBezTo>
                    <a:pt x="2955" y="888"/>
                    <a:pt x="2897" y="894"/>
                    <a:pt x="2793" y="894"/>
                  </a:cubicBezTo>
                  <a:cubicBezTo>
                    <a:pt x="2406" y="894"/>
                    <a:pt x="1374" y="803"/>
                    <a:pt x="124" y="11"/>
                  </a:cubicBezTo>
                  <a:cubicBezTo>
                    <a:pt x="114" y="4"/>
                    <a:pt x="101"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1156845" y="2846950"/>
              <a:ext cx="116179" cy="29592"/>
            </a:xfrm>
            <a:custGeom>
              <a:avLst/>
              <a:gdLst/>
              <a:ahLst/>
              <a:cxnLst/>
              <a:rect l="l" t="t" r="r" b="b"/>
              <a:pathLst>
                <a:path w="2811" h="716" extrusionOk="0">
                  <a:moveTo>
                    <a:pt x="88" y="0"/>
                  </a:moveTo>
                  <a:cubicBezTo>
                    <a:pt x="55" y="0"/>
                    <a:pt x="28" y="23"/>
                    <a:pt x="19" y="59"/>
                  </a:cubicBezTo>
                  <a:cubicBezTo>
                    <a:pt x="1" y="101"/>
                    <a:pt x="25" y="148"/>
                    <a:pt x="66" y="166"/>
                  </a:cubicBezTo>
                  <a:cubicBezTo>
                    <a:pt x="1385" y="680"/>
                    <a:pt x="2390" y="716"/>
                    <a:pt x="2650" y="716"/>
                  </a:cubicBezTo>
                  <a:lnTo>
                    <a:pt x="2704" y="716"/>
                  </a:lnTo>
                  <a:cubicBezTo>
                    <a:pt x="2810" y="710"/>
                    <a:pt x="2810" y="556"/>
                    <a:pt x="2704" y="544"/>
                  </a:cubicBezTo>
                  <a:cubicBezTo>
                    <a:pt x="2702" y="544"/>
                    <a:pt x="2688" y="545"/>
                    <a:pt x="2661" y="545"/>
                  </a:cubicBezTo>
                  <a:cubicBezTo>
                    <a:pt x="2444" y="545"/>
                    <a:pt x="1424" y="517"/>
                    <a:pt x="119" y="6"/>
                  </a:cubicBezTo>
                  <a:cubicBezTo>
                    <a:pt x="109" y="2"/>
                    <a:pt x="98"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343114" y="2719120"/>
              <a:ext cx="523114" cy="722531"/>
            </a:xfrm>
            <a:custGeom>
              <a:avLst/>
              <a:gdLst/>
              <a:ahLst/>
              <a:cxnLst/>
              <a:rect l="l" t="t" r="r" b="b"/>
              <a:pathLst>
                <a:path w="12657" h="17482" extrusionOk="0">
                  <a:moveTo>
                    <a:pt x="10853" y="0"/>
                  </a:moveTo>
                  <a:lnTo>
                    <a:pt x="379" y="15448"/>
                  </a:lnTo>
                  <a:cubicBezTo>
                    <a:pt x="0" y="16004"/>
                    <a:pt x="101" y="16802"/>
                    <a:pt x="598" y="17222"/>
                  </a:cubicBezTo>
                  <a:cubicBezTo>
                    <a:pt x="802" y="17397"/>
                    <a:pt x="1041" y="17481"/>
                    <a:pt x="1279" y="17481"/>
                  </a:cubicBezTo>
                  <a:cubicBezTo>
                    <a:pt x="1621" y="17481"/>
                    <a:pt x="1960" y="17307"/>
                    <a:pt x="2183" y="16980"/>
                  </a:cubicBezTo>
                  <a:lnTo>
                    <a:pt x="12657" y="1532"/>
                  </a:lnTo>
                  <a:lnTo>
                    <a:pt x="108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818519" y="2307235"/>
              <a:ext cx="452481" cy="452233"/>
            </a:xfrm>
            <a:custGeom>
              <a:avLst/>
              <a:gdLst/>
              <a:ahLst/>
              <a:cxnLst/>
              <a:rect l="l" t="t" r="r" b="b"/>
              <a:pathLst>
                <a:path w="10948" h="10942" extrusionOk="0">
                  <a:moveTo>
                    <a:pt x="7127" y="1"/>
                  </a:moveTo>
                  <a:lnTo>
                    <a:pt x="0" y="10516"/>
                  </a:lnTo>
                  <a:lnTo>
                    <a:pt x="503" y="10942"/>
                  </a:lnTo>
                  <a:lnTo>
                    <a:pt x="7091" y="1237"/>
                  </a:lnTo>
                  <a:lnTo>
                    <a:pt x="10947" y="2609"/>
                  </a:lnTo>
                  <a:lnTo>
                    <a:pt x="7127"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1818519" y="2698083"/>
              <a:ext cx="50381" cy="61375"/>
            </a:xfrm>
            <a:custGeom>
              <a:avLst/>
              <a:gdLst/>
              <a:ahLst/>
              <a:cxnLst/>
              <a:rect l="l" t="t" r="r" b="b"/>
              <a:pathLst>
                <a:path w="1219" h="1485" extrusionOk="0">
                  <a:moveTo>
                    <a:pt x="716" y="1"/>
                  </a:moveTo>
                  <a:lnTo>
                    <a:pt x="0" y="1059"/>
                  </a:lnTo>
                  <a:lnTo>
                    <a:pt x="503" y="1485"/>
                  </a:lnTo>
                  <a:lnTo>
                    <a:pt x="1219" y="432"/>
                  </a:lnTo>
                  <a:lnTo>
                    <a:pt x="716" y="1"/>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109275" y="2993668"/>
              <a:ext cx="502986" cy="196731"/>
            </a:xfrm>
            <a:custGeom>
              <a:avLst/>
              <a:gdLst/>
              <a:ahLst/>
              <a:cxnLst/>
              <a:rect l="l" t="t" r="r" b="b"/>
              <a:pathLst>
                <a:path w="12170" h="4760" extrusionOk="0">
                  <a:moveTo>
                    <a:pt x="1236" y="0"/>
                  </a:moveTo>
                  <a:cubicBezTo>
                    <a:pt x="548" y="0"/>
                    <a:pt x="1" y="874"/>
                    <a:pt x="419" y="1637"/>
                  </a:cubicBezTo>
                  <a:cubicBezTo>
                    <a:pt x="436" y="1667"/>
                    <a:pt x="448" y="1678"/>
                    <a:pt x="448" y="1678"/>
                  </a:cubicBezTo>
                  <a:cubicBezTo>
                    <a:pt x="448" y="1678"/>
                    <a:pt x="3376" y="4440"/>
                    <a:pt x="5422" y="4736"/>
                  </a:cubicBezTo>
                  <a:cubicBezTo>
                    <a:pt x="5534" y="4752"/>
                    <a:pt x="5656" y="4760"/>
                    <a:pt x="5785" y="4760"/>
                  </a:cubicBezTo>
                  <a:cubicBezTo>
                    <a:pt x="7933" y="4760"/>
                    <a:pt x="12170" y="2654"/>
                    <a:pt x="12170" y="2654"/>
                  </a:cubicBezTo>
                  <a:lnTo>
                    <a:pt x="11756" y="1513"/>
                  </a:lnTo>
                  <a:cubicBezTo>
                    <a:pt x="11756" y="1513"/>
                    <a:pt x="8911" y="2524"/>
                    <a:pt x="7977" y="2619"/>
                  </a:cubicBezTo>
                  <a:cubicBezTo>
                    <a:pt x="6954" y="2713"/>
                    <a:pt x="5505" y="3045"/>
                    <a:pt x="5505" y="3045"/>
                  </a:cubicBezTo>
                  <a:cubicBezTo>
                    <a:pt x="4813" y="2358"/>
                    <a:pt x="2837" y="821"/>
                    <a:pt x="1696" y="135"/>
                  </a:cubicBezTo>
                  <a:cubicBezTo>
                    <a:pt x="1542" y="42"/>
                    <a:pt x="1385" y="0"/>
                    <a:pt x="12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1595095" y="3015159"/>
              <a:ext cx="97869" cy="92414"/>
            </a:xfrm>
            <a:custGeom>
              <a:avLst/>
              <a:gdLst/>
              <a:ahLst/>
              <a:cxnLst/>
              <a:rect l="l" t="t" r="r" b="b"/>
              <a:pathLst>
                <a:path w="2368" h="2236" extrusionOk="0">
                  <a:moveTo>
                    <a:pt x="1200" y="1"/>
                  </a:moveTo>
                  <a:cubicBezTo>
                    <a:pt x="1026" y="1"/>
                    <a:pt x="509" y="429"/>
                    <a:pt x="279" y="721"/>
                  </a:cubicBezTo>
                  <a:cubicBezTo>
                    <a:pt x="190" y="815"/>
                    <a:pt x="101" y="910"/>
                    <a:pt x="1" y="993"/>
                  </a:cubicBezTo>
                  <a:lnTo>
                    <a:pt x="415" y="2140"/>
                  </a:lnTo>
                  <a:cubicBezTo>
                    <a:pt x="535" y="2206"/>
                    <a:pt x="668" y="2235"/>
                    <a:pt x="805" y="2235"/>
                  </a:cubicBezTo>
                  <a:cubicBezTo>
                    <a:pt x="1246" y="2235"/>
                    <a:pt x="1733" y="1931"/>
                    <a:pt x="2018" y="1561"/>
                  </a:cubicBezTo>
                  <a:cubicBezTo>
                    <a:pt x="2367" y="1106"/>
                    <a:pt x="2363" y="302"/>
                    <a:pt x="1936" y="302"/>
                  </a:cubicBezTo>
                  <a:cubicBezTo>
                    <a:pt x="1908" y="302"/>
                    <a:pt x="1878" y="305"/>
                    <a:pt x="1846" y="313"/>
                  </a:cubicBezTo>
                  <a:cubicBezTo>
                    <a:pt x="1631" y="360"/>
                    <a:pt x="1286" y="507"/>
                    <a:pt x="1133" y="507"/>
                  </a:cubicBezTo>
                  <a:cubicBezTo>
                    <a:pt x="1075" y="507"/>
                    <a:pt x="1045" y="486"/>
                    <a:pt x="1060" y="431"/>
                  </a:cubicBezTo>
                  <a:cubicBezTo>
                    <a:pt x="1101" y="259"/>
                    <a:pt x="1296" y="165"/>
                    <a:pt x="1255" y="35"/>
                  </a:cubicBezTo>
                  <a:cubicBezTo>
                    <a:pt x="1247" y="11"/>
                    <a:pt x="1228" y="1"/>
                    <a:pt x="1200" y="1"/>
                  </a:cubicBezTo>
                  <a:close/>
                </a:path>
              </a:pathLst>
            </a:custGeom>
            <a:solidFill>
              <a:srgbClr val="FDB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A9D63D91-6D86-1B88-8775-04A4AEE1190C}"/>
              </a:ext>
            </a:extLst>
          </p:cNvPr>
          <p:cNvSpPr/>
          <p:nvPr/>
        </p:nvSpPr>
        <p:spPr>
          <a:xfrm>
            <a:off x="87290" y="150491"/>
            <a:ext cx="8953500" cy="261610"/>
          </a:xfrm>
          <a:prstGeom prst="rect">
            <a:avLst/>
          </a:prstGeom>
          <a:noFill/>
        </p:spPr>
        <p:txBody>
          <a:bodyPr wrap="square" lIns="91440" tIns="45720" rIns="91440" bIns="45720">
            <a:spAutoFit/>
          </a:bodyPr>
          <a:lstStyle/>
          <a:p>
            <a:pPr algn="ctr"/>
            <a:r>
              <a:rPr lang="en-US" sz="1100" dirty="0">
                <a:ln w="0"/>
                <a:solidFill>
                  <a:schemeClr val="tx1"/>
                </a:solidFill>
                <a:effectLst>
                  <a:outerShdw blurRad="38100" dist="19050" dir="2700000" algn="tl" rotWithShape="0">
                    <a:schemeClr val="dk1">
                      <a:alpha val="40000"/>
                    </a:schemeClr>
                  </a:outerShdw>
                </a:effectLst>
              </a:rPr>
              <a:t>A PRESENTATION ON THE ORAL &amp; DENTAL WELL BEING OF AN INDIVIDUAL </a:t>
            </a:r>
            <a:endParaRPr lang="en-US" sz="1100" b="0" cap="none" spc="0" dirty="0">
              <a:ln w="0"/>
              <a:solidFill>
                <a:schemeClr val="tx1"/>
              </a:solidFill>
              <a:effectLst>
                <a:outerShdw blurRad="38100" dist="19050" dir="2700000" algn="tl" rotWithShape="0">
                  <a:schemeClr val="dk1">
                    <a:alpha val="40000"/>
                  </a:schemeClr>
                </a:outerShdw>
              </a:effectLst>
            </a:endParaRPr>
          </a:p>
        </p:txBody>
      </p:sp>
      <p:grpSp>
        <p:nvGrpSpPr>
          <p:cNvPr id="3" name="Google Shape;657;p40">
            <a:extLst>
              <a:ext uri="{FF2B5EF4-FFF2-40B4-BE49-F238E27FC236}">
                <a16:creationId xmlns:a16="http://schemas.microsoft.com/office/drawing/2014/main" id="{ACF79710-F638-92EF-ED67-A6224A676B2C}"/>
              </a:ext>
            </a:extLst>
          </p:cNvPr>
          <p:cNvGrpSpPr/>
          <p:nvPr/>
        </p:nvGrpSpPr>
        <p:grpSpPr>
          <a:xfrm>
            <a:off x="7478505" y="3997437"/>
            <a:ext cx="2226007" cy="1410717"/>
            <a:chOff x="1151963" y="-462125"/>
            <a:chExt cx="2741725" cy="1737550"/>
          </a:xfrm>
        </p:grpSpPr>
        <p:sp>
          <p:nvSpPr>
            <p:cNvPr id="4" name="Google Shape;658;p40">
              <a:extLst>
                <a:ext uri="{FF2B5EF4-FFF2-40B4-BE49-F238E27FC236}">
                  <a16:creationId xmlns:a16="http://schemas.microsoft.com/office/drawing/2014/main" id="{F9A4E7B2-5D64-991F-E813-5CE198884B94}"/>
                </a:ext>
              </a:extLst>
            </p:cNvPr>
            <p:cNvSpPr/>
            <p:nvPr/>
          </p:nvSpPr>
          <p:spPr>
            <a:xfrm>
              <a:off x="1151963" y="-386850"/>
              <a:ext cx="2741725" cy="1662275"/>
            </a:xfrm>
            <a:custGeom>
              <a:avLst/>
              <a:gdLst/>
              <a:ahLst/>
              <a:cxnLst/>
              <a:rect l="l" t="t" r="r" b="b"/>
              <a:pathLst>
                <a:path w="109669" h="66491" extrusionOk="0">
                  <a:moveTo>
                    <a:pt x="1" y="1"/>
                  </a:moveTo>
                  <a:lnTo>
                    <a:pt x="1" y="66490"/>
                  </a:lnTo>
                  <a:lnTo>
                    <a:pt x="109669" y="66490"/>
                  </a:lnTo>
                  <a:lnTo>
                    <a:pt x="109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59;p40">
              <a:extLst>
                <a:ext uri="{FF2B5EF4-FFF2-40B4-BE49-F238E27FC236}">
                  <a16:creationId xmlns:a16="http://schemas.microsoft.com/office/drawing/2014/main" id="{23E22AB3-EC2A-FB10-7366-C029D26F2690}"/>
                </a:ext>
              </a:extLst>
            </p:cNvPr>
            <p:cNvSpPr/>
            <p:nvPr/>
          </p:nvSpPr>
          <p:spPr>
            <a:xfrm>
              <a:off x="1151963" y="-462125"/>
              <a:ext cx="2741725" cy="104875"/>
            </a:xfrm>
            <a:custGeom>
              <a:avLst/>
              <a:gdLst/>
              <a:ahLst/>
              <a:cxnLst/>
              <a:rect l="l" t="t" r="r" b="b"/>
              <a:pathLst>
                <a:path w="109669" h="4195" extrusionOk="0">
                  <a:moveTo>
                    <a:pt x="1" y="1"/>
                  </a:moveTo>
                  <a:lnTo>
                    <a:pt x="1" y="4195"/>
                  </a:lnTo>
                  <a:lnTo>
                    <a:pt x="109669" y="4195"/>
                  </a:lnTo>
                  <a:lnTo>
                    <a:pt x="1096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60;p40">
              <a:extLst>
                <a:ext uri="{FF2B5EF4-FFF2-40B4-BE49-F238E27FC236}">
                  <a16:creationId xmlns:a16="http://schemas.microsoft.com/office/drawing/2014/main" id="{DFEB11B1-3A1C-D134-6D5E-3A8AF12E7E1D}"/>
                </a:ext>
              </a:extLst>
            </p:cNvPr>
            <p:cNvSpPr/>
            <p:nvPr/>
          </p:nvSpPr>
          <p:spPr>
            <a:xfrm>
              <a:off x="1200363" y="-447325"/>
              <a:ext cx="79350" cy="79325"/>
            </a:xfrm>
            <a:custGeom>
              <a:avLst/>
              <a:gdLst/>
              <a:ahLst/>
              <a:cxnLst/>
              <a:rect l="l" t="t" r="r" b="b"/>
              <a:pathLst>
                <a:path w="3174" h="3173" extrusionOk="0">
                  <a:moveTo>
                    <a:pt x="1587" y="0"/>
                  </a:moveTo>
                  <a:cubicBezTo>
                    <a:pt x="700" y="0"/>
                    <a:pt x="1" y="699"/>
                    <a:pt x="1" y="1586"/>
                  </a:cubicBezTo>
                  <a:cubicBezTo>
                    <a:pt x="1" y="2474"/>
                    <a:pt x="700" y="3173"/>
                    <a:pt x="1587" y="3173"/>
                  </a:cubicBezTo>
                  <a:cubicBezTo>
                    <a:pt x="2474" y="3173"/>
                    <a:pt x="3173" y="2474"/>
                    <a:pt x="3173" y="1586"/>
                  </a:cubicBezTo>
                  <a:cubicBezTo>
                    <a:pt x="3173" y="699"/>
                    <a:pt x="2474"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1;p40">
              <a:extLst>
                <a:ext uri="{FF2B5EF4-FFF2-40B4-BE49-F238E27FC236}">
                  <a16:creationId xmlns:a16="http://schemas.microsoft.com/office/drawing/2014/main" id="{4070EE9C-B6C1-667E-385C-AD121E1A16E4}"/>
                </a:ext>
              </a:extLst>
            </p:cNvPr>
            <p:cNvSpPr/>
            <p:nvPr/>
          </p:nvSpPr>
          <p:spPr>
            <a:xfrm>
              <a:off x="1339513" y="-447325"/>
              <a:ext cx="80000" cy="79325"/>
            </a:xfrm>
            <a:custGeom>
              <a:avLst/>
              <a:gdLst/>
              <a:ahLst/>
              <a:cxnLst/>
              <a:rect l="l" t="t" r="r" b="b"/>
              <a:pathLst>
                <a:path w="3200" h="3173" extrusionOk="0">
                  <a:moveTo>
                    <a:pt x="1586" y="0"/>
                  </a:moveTo>
                  <a:cubicBezTo>
                    <a:pt x="726" y="0"/>
                    <a:pt x="0" y="699"/>
                    <a:pt x="0" y="1586"/>
                  </a:cubicBezTo>
                  <a:cubicBezTo>
                    <a:pt x="0" y="2474"/>
                    <a:pt x="726" y="3173"/>
                    <a:pt x="1586" y="3173"/>
                  </a:cubicBezTo>
                  <a:cubicBezTo>
                    <a:pt x="2474" y="3173"/>
                    <a:pt x="3200" y="2474"/>
                    <a:pt x="3200" y="1586"/>
                  </a:cubicBezTo>
                  <a:cubicBezTo>
                    <a:pt x="3200" y="699"/>
                    <a:pt x="2474" y="0"/>
                    <a:pt x="1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2;p40">
              <a:extLst>
                <a:ext uri="{FF2B5EF4-FFF2-40B4-BE49-F238E27FC236}">
                  <a16:creationId xmlns:a16="http://schemas.microsoft.com/office/drawing/2014/main" id="{7887FF18-CEB5-C24D-591C-0EF2EB62BEFD}"/>
                </a:ext>
              </a:extLst>
            </p:cNvPr>
            <p:cNvSpPr/>
            <p:nvPr/>
          </p:nvSpPr>
          <p:spPr>
            <a:xfrm>
              <a:off x="1478638" y="-447325"/>
              <a:ext cx="80000" cy="79325"/>
            </a:xfrm>
            <a:custGeom>
              <a:avLst/>
              <a:gdLst/>
              <a:ahLst/>
              <a:cxnLst/>
              <a:rect l="l" t="t" r="r" b="b"/>
              <a:pathLst>
                <a:path w="3200" h="3173" extrusionOk="0">
                  <a:moveTo>
                    <a:pt x="1614" y="0"/>
                  </a:moveTo>
                  <a:cubicBezTo>
                    <a:pt x="726" y="0"/>
                    <a:pt x="0" y="699"/>
                    <a:pt x="0" y="1586"/>
                  </a:cubicBezTo>
                  <a:cubicBezTo>
                    <a:pt x="0" y="2474"/>
                    <a:pt x="726" y="3173"/>
                    <a:pt x="1614" y="3173"/>
                  </a:cubicBezTo>
                  <a:cubicBezTo>
                    <a:pt x="2474" y="3173"/>
                    <a:pt x="3200" y="2474"/>
                    <a:pt x="3200" y="1586"/>
                  </a:cubicBezTo>
                  <a:cubicBezTo>
                    <a:pt x="3200" y="699"/>
                    <a:pt x="2474" y="0"/>
                    <a:pt x="1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3;p40">
              <a:extLst>
                <a:ext uri="{FF2B5EF4-FFF2-40B4-BE49-F238E27FC236}">
                  <a16:creationId xmlns:a16="http://schemas.microsoft.com/office/drawing/2014/main" id="{15F58401-2F60-5C7E-1A42-DA0631C1C5A0}"/>
                </a:ext>
              </a:extLst>
            </p:cNvPr>
            <p:cNvSpPr/>
            <p:nvPr/>
          </p:nvSpPr>
          <p:spPr>
            <a:xfrm>
              <a:off x="1401338" y="-183850"/>
              <a:ext cx="603625" cy="602950"/>
            </a:xfrm>
            <a:custGeom>
              <a:avLst/>
              <a:gdLst/>
              <a:ahLst/>
              <a:cxnLst/>
              <a:rect l="l" t="t" r="r" b="b"/>
              <a:pathLst>
                <a:path w="24145" h="24118" extrusionOk="0">
                  <a:moveTo>
                    <a:pt x="12072" y="7529"/>
                  </a:moveTo>
                  <a:cubicBezTo>
                    <a:pt x="14573" y="7529"/>
                    <a:pt x="16589" y="9572"/>
                    <a:pt x="16589" y="12045"/>
                  </a:cubicBezTo>
                  <a:cubicBezTo>
                    <a:pt x="16589" y="14546"/>
                    <a:pt x="14573" y="16589"/>
                    <a:pt x="12072" y="16589"/>
                  </a:cubicBezTo>
                  <a:cubicBezTo>
                    <a:pt x="9572" y="16589"/>
                    <a:pt x="7556" y="14546"/>
                    <a:pt x="7556" y="12045"/>
                  </a:cubicBezTo>
                  <a:cubicBezTo>
                    <a:pt x="7556" y="9572"/>
                    <a:pt x="9572" y="7529"/>
                    <a:pt x="12072" y="7529"/>
                  </a:cubicBezTo>
                  <a:close/>
                  <a:moveTo>
                    <a:pt x="12072" y="0"/>
                  </a:moveTo>
                  <a:cubicBezTo>
                    <a:pt x="5405" y="0"/>
                    <a:pt x="1" y="5405"/>
                    <a:pt x="1" y="12045"/>
                  </a:cubicBezTo>
                  <a:cubicBezTo>
                    <a:pt x="1" y="18713"/>
                    <a:pt x="5405" y="24117"/>
                    <a:pt x="12072" y="24117"/>
                  </a:cubicBezTo>
                  <a:cubicBezTo>
                    <a:pt x="18740" y="24117"/>
                    <a:pt x="24144" y="18713"/>
                    <a:pt x="24144" y="12045"/>
                  </a:cubicBezTo>
                  <a:cubicBezTo>
                    <a:pt x="24144" y="5405"/>
                    <a:pt x="18740" y="0"/>
                    <a:pt x="120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4;p40">
              <a:extLst>
                <a:ext uri="{FF2B5EF4-FFF2-40B4-BE49-F238E27FC236}">
                  <a16:creationId xmlns:a16="http://schemas.microsoft.com/office/drawing/2014/main" id="{6A00B2DD-0905-6BEF-D7E4-4E15E0DF8BC4}"/>
                </a:ext>
              </a:extLst>
            </p:cNvPr>
            <p:cNvSpPr/>
            <p:nvPr/>
          </p:nvSpPr>
          <p:spPr>
            <a:xfrm>
              <a:off x="1401338" y="-183850"/>
              <a:ext cx="505475" cy="529675"/>
            </a:xfrm>
            <a:custGeom>
              <a:avLst/>
              <a:gdLst/>
              <a:ahLst/>
              <a:cxnLst/>
              <a:rect l="l" t="t" r="r" b="b"/>
              <a:pathLst>
                <a:path w="20219" h="21187" extrusionOk="0">
                  <a:moveTo>
                    <a:pt x="12072" y="0"/>
                  </a:moveTo>
                  <a:cubicBezTo>
                    <a:pt x="5405" y="0"/>
                    <a:pt x="1" y="5405"/>
                    <a:pt x="1" y="12045"/>
                  </a:cubicBezTo>
                  <a:cubicBezTo>
                    <a:pt x="1" y="15702"/>
                    <a:pt x="1614" y="18982"/>
                    <a:pt x="4195" y="21187"/>
                  </a:cubicBezTo>
                  <a:cubicBezTo>
                    <a:pt x="5082" y="20138"/>
                    <a:pt x="5996" y="19063"/>
                    <a:pt x="6883" y="17987"/>
                  </a:cubicBezTo>
                  <a:cubicBezTo>
                    <a:pt x="7582" y="17127"/>
                    <a:pt x="8308" y="16267"/>
                    <a:pt x="9007" y="15379"/>
                  </a:cubicBezTo>
                  <a:cubicBezTo>
                    <a:pt x="8093" y="14546"/>
                    <a:pt x="7556" y="13363"/>
                    <a:pt x="7556" y="12045"/>
                  </a:cubicBezTo>
                  <a:cubicBezTo>
                    <a:pt x="7556" y="9572"/>
                    <a:pt x="9572" y="7529"/>
                    <a:pt x="12072" y="7529"/>
                  </a:cubicBezTo>
                  <a:cubicBezTo>
                    <a:pt x="13121" y="7529"/>
                    <a:pt x="14089" y="7905"/>
                    <a:pt x="14869" y="8496"/>
                  </a:cubicBezTo>
                  <a:cubicBezTo>
                    <a:pt x="15568" y="7797"/>
                    <a:pt x="16294" y="7098"/>
                    <a:pt x="16993" y="6372"/>
                  </a:cubicBezTo>
                  <a:cubicBezTo>
                    <a:pt x="18068" y="5297"/>
                    <a:pt x="19143" y="4222"/>
                    <a:pt x="20219" y="3173"/>
                  </a:cubicBezTo>
                  <a:cubicBezTo>
                    <a:pt x="18068" y="1183"/>
                    <a:pt x="15218" y="0"/>
                    <a:pt x="1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5;p40">
              <a:extLst>
                <a:ext uri="{FF2B5EF4-FFF2-40B4-BE49-F238E27FC236}">
                  <a16:creationId xmlns:a16="http://schemas.microsoft.com/office/drawing/2014/main" id="{2BA4D99B-98CF-58C8-03D6-A1B6E930BD2B}"/>
                </a:ext>
              </a:extLst>
            </p:cNvPr>
            <p:cNvSpPr/>
            <p:nvPr/>
          </p:nvSpPr>
          <p:spPr>
            <a:xfrm>
              <a:off x="1784463" y="-94450"/>
              <a:ext cx="219825" cy="206375"/>
            </a:xfrm>
            <a:custGeom>
              <a:avLst/>
              <a:gdLst/>
              <a:ahLst/>
              <a:cxnLst/>
              <a:rect l="l" t="t" r="r" b="b"/>
              <a:pathLst>
                <a:path w="8793" h="8255" extrusionOk="0">
                  <a:moveTo>
                    <a:pt x="5324" y="0"/>
                  </a:moveTo>
                  <a:cubicBezTo>
                    <a:pt x="3550" y="1775"/>
                    <a:pt x="1775" y="3576"/>
                    <a:pt x="1" y="5351"/>
                  </a:cubicBezTo>
                  <a:cubicBezTo>
                    <a:pt x="727" y="6103"/>
                    <a:pt x="1184" y="7125"/>
                    <a:pt x="1264" y="8254"/>
                  </a:cubicBezTo>
                  <a:cubicBezTo>
                    <a:pt x="1668" y="8254"/>
                    <a:pt x="2098" y="8254"/>
                    <a:pt x="2528" y="8227"/>
                  </a:cubicBezTo>
                  <a:cubicBezTo>
                    <a:pt x="4625" y="8227"/>
                    <a:pt x="6722" y="8227"/>
                    <a:pt x="8792" y="8201"/>
                  </a:cubicBezTo>
                  <a:cubicBezTo>
                    <a:pt x="8739" y="5028"/>
                    <a:pt x="7421" y="2124"/>
                    <a:pt x="5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6;p40">
              <a:extLst>
                <a:ext uri="{FF2B5EF4-FFF2-40B4-BE49-F238E27FC236}">
                  <a16:creationId xmlns:a16="http://schemas.microsoft.com/office/drawing/2014/main" id="{E1693994-27A5-17CA-2AE1-3D3B5E5C7C1F}"/>
                </a:ext>
              </a:extLst>
            </p:cNvPr>
            <p:cNvSpPr/>
            <p:nvPr/>
          </p:nvSpPr>
          <p:spPr>
            <a:xfrm>
              <a:off x="2154813" y="-183850"/>
              <a:ext cx="603625" cy="602950"/>
            </a:xfrm>
            <a:custGeom>
              <a:avLst/>
              <a:gdLst/>
              <a:ahLst/>
              <a:cxnLst/>
              <a:rect l="l" t="t" r="r" b="b"/>
              <a:pathLst>
                <a:path w="24145" h="24118" extrusionOk="0">
                  <a:moveTo>
                    <a:pt x="12073" y="7529"/>
                  </a:moveTo>
                  <a:cubicBezTo>
                    <a:pt x="14573" y="7529"/>
                    <a:pt x="16589" y="9572"/>
                    <a:pt x="16589" y="12045"/>
                  </a:cubicBezTo>
                  <a:cubicBezTo>
                    <a:pt x="16589" y="14546"/>
                    <a:pt x="14573" y="16589"/>
                    <a:pt x="12073" y="16589"/>
                  </a:cubicBezTo>
                  <a:cubicBezTo>
                    <a:pt x="9572" y="16589"/>
                    <a:pt x="7556" y="14546"/>
                    <a:pt x="7556" y="12045"/>
                  </a:cubicBezTo>
                  <a:cubicBezTo>
                    <a:pt x="7556" y="9572"/>
                    <a:pt x="9572" y="7529"/>
                    <a:pt x="12073" y="7529"/>
                  </a:cubicBezTo>
                  <a:close/>
                  <a:moveTo>
                    <a:pt x="12073" y="0"/>
                  </a:moveTo>
                  <a:cubicBezTo>
                    <a:pt x="5405" y="0"/>
                    <a:pt x="1" y="5405"/>
                    <a:pt x="1" y="12045"/>
                  </a:cubicBezTo>
                  <a:cubicBezTo>
                    <a:pt x="1" y="18713"/>
                    <a:pt x="5405" y="24117"/>
                    <a:pt x="12073" y="24117"/>
                  </a:cubicBezTo>
                  <a:cubicBezTo>
                    <a:pt x="18740" y="24117"/>
                    <a:pt x="24144" y="18713"/>
                    <a:pt x="24144" y="12045"/>
                  </a:cubicBezTo>
                  <a:cubicBezTo>
                    <a:pt x="24144" y="5405"/>
                    <a:pt x="18740" y="0"/>
                    <a:pt x="120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7;p40">
              <a:extLst>
                <a:ext uri="{FF2B5EF4-FFF2-40B4-BE49-F238E27FC236}">
                  <a16:creationId xmlns:a16="http://schemas.microsoft.com/office/drawing/2014/main" id="{D0D0A578-9F75-3535-DD5A-B4A715C56A6D}"/>
                </a:ext>
              </a:extLst>
            </p:cNvPr>
            <p:cNvSpPr/>
            <p:nvPr/>
          </p:nvSpPr>
          <p:spPr>
            <a:xfrm>
              <a:off x="2154813" y="-130075"/>
              <a:ext cx="239325" cy="475900"/>
            </a:xfrm>
            <a:custGeom>
              <a:avLst/>
              <a:gdLst/>
              <a:ahLst/>
              <a:cxnLst/>
              <a:rect l="l" t="t" r="r" b="b"/>
              <a:pathLst>
                <a:path w="9573" h="19036" extrusionOk="0">
                  <a:moveTo>
                    <a:pt x="5190" y="0"/>
                  </a:moveTo>
                  <a:cubicBezTo>
                    <a:pt x="2044" y="2178"/>
                    <a:pt x="1" y="5808"/>
                    <a:pt x="1" y="9894"/>
                  </a:cubicBezTo>
                  <a:cubicBezTo>
                    <a:pt x="1" y="13551"/>
                    <a:pt x="1614" y="16831"/>
                    <a:pt x="4195" y="19036"/>
                  </a:cubicBezTo>
                  <a:cubicBezTo>
                    <a:pt x="5082" y="17987"/>
                    <a:pt x="5996" y="16912"/>
                    <a:pt x="6884" y="15836"/>
                  </a:cubicBezTo>
                  <a:cubicBezTo>
                    <a:pt x="7583" y="14976"/>
                    <a:pt x="8309" y="14116"/>
                    <a:pt x="9008" y="13228"/>
                  </a:cubicBezTo>
                  <a:cubicBezTo>
                    <a:pt x="8093" y="12395"/>
                    <a:pt x="7556" y="11212"/>
                    <a:pt x="7556" y="9894"/>
                  </a:cubicBezTo>
                  <a:cubicBezTo>
                    <a:pt x="7556" y="8335"/>
                    <a:pt x="8362" y="6937"/>
                    <a:pt x="9572" y="6130"/>
                  </a:cubicBezTo>
                  <a:cubicBezTo>
                    <a:pt x="8120" y="4087"/>
                    <a:pt x="6669" y="2017"/>
                    <a:pt x="5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8;p40">
              <a:extLst>
                <a:ext uri="{FF2B5EF4-FFF2-40B4-BE49-F238E27FC236}">
                  <a16:creationId xmlns:a16="http://schemas.microsoft.com/office/drawing/2014/main" id="{3C6D6DC6-4FBC-86B8-131C-7C0050B77215}"/>
                </a:ext>
              </a:extLst>
            </p:cNvPr>
            <p:cNvSpPr/>
            <p:nvPr/>
          </p:nvSpPr>
          <p:spPr>
            <a:xfrm>
              <a:off x="2297313" y="-183850"/>
              <a:ext cx="363000" cy="212425"/>
            </a:xfrm>
            <a:custGeom>
              <a:avLst/>
              <a:gdLst/>
              <a:ahLst/>
              <a:cxnLst/>
              <a:rect l="l" t="t" r="r" b="b"/>
              <a:pathLst>
                <a:path w="14520" h="8497" extrusionOk="0">
                  <a:moveTo>
                    <a:pt x="6373" y="0"/>
                  </a:moveTo>
                  <a:cubicBezTo>
                    <a:pt x="4034" y="0"/>
                    <a:pt x="1856" y="646"/>
                    <a:pt x="1" y="1802"/>
                  </a:cubicBezTo>
                  <a:cubicBezTo>
                    <a:pt x="1506" y="3845"/>
                    <a:pt x="2958" y="5915"/>
                    <a:pt x="4410" y="7986"/>
                  </a:cubicBezTo>
                  <a:cubicBezTo>
                    <a:pt x="5001" y="7690"/>
                    <a:pt x="5674" y="7529"/>
                    <a:pt x="6373" y="7529"/>
                  </a:cubicBezTo>
                  <a:cubicBezTo>
                    <a:pt x="7421" y="7529"/>
                    <a:pt x="8416" y="7905"/>
                    <a:pt x="9169" y="8496"/>
                  </a:cubicBezTo>
                  <a:cubicBezTo>
                    <a:pt x="9895" y="7797"/>
                    <a:pt x="10594" y="7098"/>
                    <a:pt x="11293" y="6372"/>
                  </a:cubicBezTo>
                  <a:cubicBezTo>
                    <a:pt x="12368" y="5297"/>
                    <a:pt x="13444" y="4222"/>
                    <a:pt x="14519" y="3173"/>
                  </a:cubicBezTo>
                  <a:cubicBezTo>
                    <a:pt x="12368" y="1183"/>
                    <a:pt x="9518" y="0"/>
                    <a:pt x="6373" y="0"/>
                  </a:cubicBezTo>
                  <a:close/>
                </a:path>
              </a:pathLst>
            </a:custGeom>
            <a:solidFill>
              <a:srgbClr val="386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9;p40">
              <a:extLst>
                <a:ext uri="{FF2B5EF4-FFF2-40B4-BE49-F238E27FC236}">
                  <a16:creationId xmlns:a16="http://schemas.microsoft.com/office/drawing/2014/main" id="{D88BB196-91A6-EBB6-D0BC-D9CF9050D538}"/>
                </a:ext>
              </a:extLst>
            </p:cNvPr>
            <p:cNvSpPr/>
            <p:nvPr/>
          </p:nvSpPr>
          <p:spPr>
            <a:xfrm>
              <a:off x="2297313" y="-183850"/>
              <a:ext cx="363000" cy="212425"/>
            </a:xfrm>
            <a:custGeom>
              <a:avLst/>
              <a:gdLst/>
              <a:ahLst/>
              <a:cxnLst/>
              <a:rect l="l" t="t" r="r" b="b"/>
              <a:pathLst>
                <a:path w="14520" h="8497" extrusionOk="0">
                  <a:moveTo>
                    <a:pt x="6373" y="0"/>
                  </a:moveTo>
                  <a:cubicBezTo>
                    <a:pt x="4034" y="0"/>
                    <a:pt x="1856" y="673"/>
                    <a:pt x="1" y="1829"/>
                  </a:cubicBezTo>
                  <a:cubicBezTo>
                    <a:pt x="1506" y="3845"/>
                    <a:pt x="2958" y="5915"/>
                    <a:pt x="4410" y="7986"/>
                  </a:cubicBezTo>
                  <a:cubicBezTo>
                    <a:pt x="5001" y="7690"/>
                    <a:pt x="5674" y="7529"/>
                    <a:pt x="6373" y="7529"/>
                  </a:cubicBezTo>
                  <a:cubicBezTo>
                    <a:pt x="7421" y="7529"/>
                    <a:pt x="8416" y="7905"/>
                    <a:pt x="9169" y="8496"/>
                  </a:cubicBezTo>
                  <a:cubicBezTo>
                    <a:pt x="9895" y="7797"/>
                    <a:pt x="10594" y="7098"/>
                    <a:pt x="11293" y="6372"/>
                  </a:cubicBezTo>
                  <a:cubicBezTo>
                    <a:pt x="12368" y="5297"/>
                    <a:pt x="13444" y="4222"/>
                    <a:pt x="14519" y="3173"/>
                  </a:cubicBezTo>
                  <a:cubicBezTo>
                    <a:pt x="12368" y="1183"/>
                    <a:pt x="9518" y="0"/>
                    <a:pt x="6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0;p40">
              <a:extLst>
                <a:ext uri="{FF2B5EF4-FFF2-40B4-BE49-F238E27FC236}">
                  <a16:creationId xmlns:a16="http://schemas.microsoft.com/office/drawing/2014/main" id="{C4C56BF4-F617-1332-CAE5-DC8C00C44E7A}"/>
                </a:ext>
              </a:extLst>
            </p:cNvPr>
            <p:cNvSpPr/>
            <p:nvPr/>
          </p:nvSpPr>
          <p:spPr>
            <a:xfrm>
              <a:off x="2908288" y="-183850"/>
              <a:ext cx="603625" cy="602950"/>
            </a:xfrm>
            <a:custGeom>
              <a:avLst/>
              <a:gdLst/>
              <a:ahLst/>
              <a:cxnLst/>
              <a:rect l="l" t="t" r="r" b="b"/>
              <a:pathLst>
                <a:path w="24145" h="24118" extrusionOk="0">
                  <a:moveTo>
                    <a:pt x="12073" y="7529"/>
                  </a:moveTo>
                  <a:cubicBezTo>
                    <a:pt x="14573" y="7529"/>
                    <a:pt x="16590" y="9572"/>
                    <a:pt x="16590" y="12045"/>
                  </a:cubicBezTo>
                  <a:cubicBezTo>
                    <a:pt x="16590" y="14546"/>
                    <a:pt x="14573" y="16589"/>
                    <a:pt x="12073" y="16589"/>
                  </a:cubicBezTo>
                  <a:cubicBezTo>
                    <a:pt x="9572" y="16589"/>
                    <a:pt x="7556" y="14546"/>
                    <a:pt x="7556" y="12045"/>
                  </a:cubicBezTo>
                  <a:cubicBezTo>
                    <a:pt x="7556" y="9572"/>
                    <a:pt x="9572" y="7529"/>
                    <a:pt x="12073" y="7529"/>
                  </a:cubicBezTo>
                  <a:close/>
                  <a:moveTo>
                    <a:pt x="12073" y="0"/>
                  </a:moveTo>
                  <a:cubicBezTo>
                    <a:pt x="5405" y="0"/>
                    <a:pt x="1" y="5405"/>
                    <a:pt x="1" y="12045"/>
                  </a:cubicBezTo>
                  <a:cubicBezTo>
                    <a:pt x="1" y="18713"/>
                    <a:pt x="5405" y="24117"/>
                    <a:pt x="12073" y="24117"/>
                  </a:cubicBezTo>
                  <a:cubicBezTo>
                    <a:pt x="18741" y="24117"/>
                    <a:pt x="24145" y="18713"/>
                    <a:pt x="24145" y="12045"/>
                  </a:cubicBezTo>
                  <a:cubicBezTo>
                    <a:pt x="24145" y="5405"/>
                    <a:pt x="18741" y="0"/>
                    <a:pt x="120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1;p40">
              <a:extLst>
                <a:ext uri="{FF2B5EF4-FFF2-40B4-BE49-F238E27FC236}">
                  <a16:creationId xmlns:a16="http://schemas.microsoft.com/office/drawing/2014/main" id="{20E99198-9E18-B1A3-3D53-EC7EFF2775CA}"/>
                </a:ext>
              </a:extLst>
            </p:cNvPr>
            <p:cNvSpPr/>
            <p:nvPr/>
          </p:nvSpPr>
          <p:spPr>
            <a:xfrm>
              <a:off x="2908288" y="-130075"/>
              <a:ext cx="240000" cy="475900"/>
            </a:xfrm>
            <a:custGeom>
              <a:avLst/>
              <a:gdLst/>
              <a:ahLst/>
              <a:cxnLst/>
              <a:rect l="l" t="t" r="r" b="b"/>
              <a:pathLst>
                <a:path w="9600" h="19036" extrusionOk="0">
                  <a:moveTo>
                    <a:pt x="5190" y="0"/>
                  </a:moveTo>
                  <a:cubicBezTo>
                    <a:pt x="2044" y="2178"/>
                    <a:pt x="1" y="5808"/>
                    <a:pt x="1" y="9894"/>
                  </a:cubicBezTo>
                  <a:cubicBezTo>
                    <a:pt x="1" y="13551"/>
                    <a:pt x="1641" y="16831"/>
                    <a:pt x="4195" y="19036"/>
                  </a:cubicBezTo>
                  <a:cubicBezTo>
                    <a:pt x="5109" y="17987"/>
                    <a:pt x="5997" y="16912"/>
                    <a:pt x="6884" y="15836"/>
                  </a:cubicBezTo>
                  <a:cubicBezTo>
                    <a:pt x="7610" y="14976"/>
                    <a:pt x="8309" y="14116"/>
                    <a:pt x="9008" y="13228"/>
                  </a:cubicBezTo>
                  <a:cubicBezTo>
                    <a:pt x="8121" y="12395"/>
                    <a:pt x="7556" y="11212"/>
                    <a:pt x="7556" y="9894"/>
                  </a:cubicBezTo>
                  <a:cubicBezTo>
                    <a:pt x="7556" y="8335"/>
                    <a:pt x="8363" y="6937"/>
                    <a:pt x="9599" y="6130"/>
                  </a:cubicBezTo>
                  <a:cubicBezTo>
                    <a:pt x="8121" y="4087"/>
                    <a:pt x="6696" y="2017"/>
                    <a:pt x="5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2;p40">
              <a:extLst>
                <a:ext uri="{FF2B5EF4-FFF2-40B4-BE49-F238E27FC236}">
                  <a16:creationId xmlns:a16="http://schemas.microsoft.com/office/drawing/2014/main" id="{53DF2FFF-BAF4-3655-F1AE-F4A6B138277D}"/>
                </a:ext>
              </a:extLst>
            </p:cNvPr>
            <p:cNvSpPr/>
            <p:nvPr/>
          </p:nvSpPr>
          <p:spPr>
            <a:xfrm>
              <a:off x="3301513" y="-83025"/>
              <a:ext cx="209050" cy="175450"/>
            </a:xfrm>
            <a:custGeom>
              <a:avLst/>
              <a:gdLst/>
              <a:ahLst/>
              <a:cxnLst/>
              <a:rect l="l" t="t" r="r" b="b"/>
              <a:pathLst>
                <a:path w="8362" h="7018" extrusionOk="0">
                  <a:moveTo>
                    <a:pt x="5378" y="0"/>
                  </a:moveTo>
                  <a:lnTo>
                    <a:pt x="0" y="5378"/>
                  </a:lnTo>
                  <a:cubicBezTo>
                    <a:pt x="350" y="5862"/>
                    <a:pt x="619" y="6426"/>
                    <a:pt x="753" y="7018"/>
                  </a:cubicBezTo>
                  <a:lnTo>
                    <a:pt x="8362" y="7018"/>
                  </a:lnTo>
                  <a:cubicBezTo>
                    <a:pt x="8147" y="4329"/>
                    <a:pt x="7044" y="1909"/>
                    <a:pt x="5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3;p40">
              <a:extLst>
                <a:ext uri="{FF2B5EF4-FFF2-40B4-BE49-F238E27FC236}">
                  <a16:creationId xmlns:a16="http://schemas.microsoft.com/office/drawing/2014/main" id="{CF1F63E6-1370-836F-3D3C-667E9BA921AB}"/>
                </a:ext>
              </a:extLst>
            </p:cNvPr>
            <p:cNvSpPr/>
            <p:nvPr/>
          </p:nvSpPr>
          <p:spPr>
            <a:xfrm>
              <a:off x="3266563" y="107875"/>
              <a:ext cx="245350" cy="243325"/>
            </a:xfrm>
            <a:custGeom>
              <a:avLst/>
              <a:gdLst/>
              <a:ahLst/>
              <a:cxnLst/>
              <a:rect l="l" t="t" r="r" b="b"/>
              <a:pathLst>
                <a:path w="9814" h="9733" extrusionOk="0">
                  <a:moveTo>
                    <a:pt x="2259" y="0"/>
                  </a:moveTo>
                  <a:cubicBezTo>
                    <a:pt x="2259" y="134"/>
                    <a:pt x="2259" y="242"/>
                    <a:pt x="2259" y="376"/>
                  </a:cubicBezTo>
                  <a:cubicBezTo>
                    <a:pt x="2259" y="2070"/>
                    <a:pt x="1345" y="3522"/>
                    <a:pt x="0" y="4302"/>
                  </a:cubicBezTo>
                  <a:cubicBezTo>
                    <a:pt x="1802" y="6103"/>
                    <a:pt x="3603" y="7931"/>
                    <a:pt x="5404" y="9733"/>
                  </a:cubicBezTo>
                  <a:cubicBezTo>
                    <a:pt x="8093" y="7501"/>
                    <a:pt x="9814" y="4140"/>
                    <a:pt x="9814" y="376"/>
                  </a:cubicBezTo>
                  <a:cubicBezTo>
                    <a:pt x="9814" y="269"/>
                    <a:pt x="9814" y="134"/>
                    <a:pt x="98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4;p40">
              <a:extLst>
                <a:ext uri="{FF2B5EF4-FFF2-40B4-BE49-F238E27FC236}">
                  <a16:creationId xmlns:a16="http://schemas.microsoft.com/office/drawing/2014/main" id="{424D6C09-CD79-094F-31C0-28D6038047EC}"/>
                </a:ext>
              </a:extLst>
            </p:cNvPr>
            <p:cNvSpPr/>
            <p:nvPr/>
          </p:nvSpPr>
          <p:spPr>
            <a:xfrm>
              <a:off x="1443688" y="619375"/>
              <a:ext cx="973975" cy="45050"/>
            </a:xfrm>
            <a:custGeom>
              <a:avLst/>
              <a:gdLst/>
              <a:ahLst/>
              <a:cxnLst/>
              <a:rect l="l" t="t" r="r" b="b"/>
              <a:pathLst>
                <a:path w="38959" h="1802" extrusionOk="0">
                  <a:moveTo>
                    <a:pt x="0" y="0"/>
                  </a:moveTo>
                  <a:lnTo>
                    <a:pt x="0" y="1802"/>
                  </a:lnTo>
                  <a:lnTo>
                    <a:pt x="38958" y="1802"/>
                  </a:lnTo>
                  <a:lnTo>
                    <a:pt x="389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5;p40">
              <a:extLst>
                <a:ext uri="{FF2B5EF4-FFF2-40B4-BE49-F238E27FC236}">
                  <a16:creationId xmlns:a16="http://schemas.microsoft.com/office/drawing/2014/main" id="{E74B90AD-9BCA-427F-3287-7D8F44AB6268}"/>
                </a:ext>
              </a:extLst>
            </p:cNvPr>
            <p:cNvSpPr/>
            <p:nvPr/>
          </p:nvSpPr>
          <p:spPr>
            <a:xfrm>
              <a:off x="1443688" y="705400"/>
              <a:ext cx="628475" cy="45075"/>
            </a:xfrm>
            <a:custGeom>
              <a:avLst/>
              <a:gdLst/>
              <a:ahLst/>
              <a:cxnLst/>
              <a:rect l="l" t="t" r="r" b="b"/>
              <a:pathLst>
                <a:path w="25139" h="1803" extrusionOk="0">
                  <a:moveTo>
                    <a:pt x="0" y="1"/>
                  </a:moveTo>
                  <a:lnTo>
                    <a:pt x="0" y="1802"/>
                  </a:lnTo>
                  <a:lnTo>
                    <a:pt x="25139" y="1802"/>
                  </a:lnTo>
                  <a:lnTo>
                    <a:pt x="251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6;p40">
              <a:extLst>
                <a:ext uri="{FF2B5EF4-FFF2-40B4-BE49-F238E27FC236}">
                  <a16:creationId xmlns:a16="http://schemas.microsoft.com/office/drawing/2014/main" id="{4CD968A2-4CF1-B865-82D5-D16A91B64B7C}"/>
                </a:ext>
              </a:extLst>
            </p:cNvPr>
            <p:cNvSpPr/>
            <p:nvPr/>
          </p:nvSpPr>
          <p:spPr>
            <a:xfrm>
              <a:off x="1443688" y="791450"/>
              <a:ext cx="628475" cy="45050"/>
            </a:xfrm>
            <a:custGeom>
              <a:avLst/>
              <a:gdLst/>
              <a:ahLst/>
              <a:cxnLst/>
              <a:rect l="l" t="t" r="r" b="b"/>
              <a:pathLst>
                <a:path w="25139" h="1802" extrusionOk="0">
                  <a:moveTo>
                    <a:pt x="0" y="0"/>
                  </a:moveTo>
                  <a:lnTo>
                    <a:pt x="0" y="1802"/>
                  </a:lnTo>
                  <a:lnTo>
                    <a:pt x="25139" y="1802"/>
                  </a:lnTo>
                  <a:lnTo>
                    <a:pt x="251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7;p40">
              <a:extLst>
                <a:ext uri="{FF2B5EF4-FFF2-40B4-BE49-F238E27FC236}">
                  <a16:creationId xmlns:a16="http://schemas.microsoft.com/office/drawing/2014/main" id="{C4CB54A2-8303-2225-076C-615C38584EB3}"/>
                </a:ext>
              </a:extLst>
            </p:cNvPr>
            <p:cNvSpPr/>
            <p:nvPr/>
          </p:nvSpPr>
          <p:spPr>
            <a:xfrm>
              <a:off x="1443688" y="877475"/>
              <a:ext cx="998175" cy="44400"/>
            </a:xfrm>
            <a:custGeom>
              <a:avLst/>
              <a:gdLst/>
              <a:ahLst/>
              <a:cxnLst/>
              <a:rect l="l" t="t" r="r" b="b"/>
              <a:pathLst>
                <a:path w="39927" h="1776" extrusionOk="0">
                  <a:moveTo>
                    <a:pt x="0" y="1"/>
                  </a:moveTo>
                  <a:lnTo>
                    <a:pt x="0" y="1775"/>
                  </a:lnTo>
                  <a:lnTo>
                    <a:pt x="39926" y="1775"/>
                  </a:lnTo>
                  <a:lnTo>
                    <a:pt x="399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8;p40">
              <a:extLst>
                <a:ext uri="{FF2B5EF4-FFF2-40B4-BE49-F238E27FC236}">
                  <a16:creationId xmlns:a16="http://schemas.microsoft.com/office/drawing/2014/main" id="{59256FBA-BEA0-11E5-F9A4-17E1450B5EAD}"/>
                </a:ext>
              </a:extLst>
            </p:cNvPr>
            <p:cNvSpPr/>
            <p:nvPr/>
          </p:nvSpPr>
          <p:spPr>
            <a:xfrm>
              <a:off x="1443688" y="962850"/>
              <a:ext cx="628475" cy="45050"/>
            </a:xfrm>
            <a:custGeom>
              <a:avLst/>
              <a:gdLst/>
              <a:ahLst/>
              <a:cxnLst/>
              <a:rect l="l" t="t" r="r" b="b"/>
              <a:pathLst>
                <a:path w="25139" h="1802" extrusionOk="0">
                  <a:moveTo>
                    <a:pt x="0" y="0"/>
                  </a:moveTo>
                  <a:lnTo>
                    <a:pt x="0" y="1801"/>
                  </a:lnTo>
                  <a:lnTo>
                    <a:pt x="25139" y="1801"/>
                  </a:lnTo>
                  <a:lnTo>
                    <a:pt x="251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9;p40">
              <a:extLst>
                <a:ext uri="{FF2B5EF4-FFF2-40B4-BE49-F238E27FC236}">
                  <a16:creationId xmlns:a16="http://schemas.microsoft.com/office/drawing/2014/main" id="{B8B6B6FE-27C8-CC72-21AB-506FBE25DAA0}"/>
                </a:ext>
              </a:extLst>
            </p:cNvPr>
            <p:cNvSpPr/>
            <p:nvPr/>
          </p:nvSpPr>
          <p:spPr>
            <a:xfrm>
              <a:off x="1443688" y="1048875"/>
              <a:ext cx="382475" cy="45050"/>
            </a:xfrm>
            <a:custGeom>
              <a:avLst/>
              <a:gdLst/>
              <a:ahLst/>
              <a:cxnLst/>
              <a:rect l="l" t="t" r="r" b="b"/>
              <a:pathLst>
                <a:path w="15299" h="1802" extrusionOk="0">
                  <a:moveTo>
                    <a:pt x="0" y="1"/>
                  </a:moveTo>
                  <a:lnTo>
                    <a:pt x="0" y="1802"/>
                  </a:lnTo>
                  <a:lnTo>
                    <a:pt x="15299" y="1802"/>
                  </a:lnTo>
                  <a:lnTo>
                    <a:pt x="15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0;p40">
              <a:extLst>
                <a:ext uri="{FF2B5EF4-FFF2-40B4-BE49-F238E27FC236}">
                  <a16:creationId xmlns:a16="http://schemas.microsoft.com/office/drawing/2014/main" id="{95EA2EB5-0900-48AE-1E6C-C6D4C948647C}"/>
                </a:ext>
              </a:extLst>
            </p:cNvPr>
            <p:cNvSpPr/>
            <p:nvPr/>
          </p:nvSpPr>
          <p:spPr>
            <a:xfrm>
              <a:off x="2535263" y="634150"/>
              <a:ext cx="852300" cy="8100"/>
            </a:xfrm>
            <a:custGeom>
              <a:avLst/>
              <a:gdLst/>
              <a:ahLst/>
              <a:cxnLst/>
              <a:rect l="l" t="t" r="r" b="b"/>
              <a:pathLst>
                <a:path w="34092" h="324" extrusionOk="0">
                  <a:moveTo>
                    <a:pt x="0" y="1"/>
                  </a:moveTo>
                  <a:lnTo>
                    <a:pt x="0" y="323"/>
                  </a:lnTo>
                  <a:lnTo>
                    <a:pt x="34092" y="323"/>
                  </a:lnTo>
                  <a:lnTo>
                    <a:pt x="340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1;p40">
              <a:extLst>
                <a:ext uri="{FF2B5EF4-FFF2-40B4-BE49-F238E27FC236}">
                  <a16:creationId xmlns:a16="http://schemas.microsoft.com/office/drawing/2014/main" id="{4738727D-3DDE-496B-E26E-D0E14830B2AD}"/>
                </a:ext>
              </a:extLst>
            </p:cNvPr>
            <p:cNvSpPr/>
            <p:nvPr/>
          </p:nvSpPr>
          <p:spPr>
            <a:xfrm>
              <a:off x="2535263" y="720200"/>
              <a:ext cx="549825" cy="8075"/>
            </a:xfrm>
            <a:custGeom>
              <a:avLst/>
              <a:gdLst/>
              <a:ahLst/>
              <a:cxnLst/>
              <a:rect l="l" t="t" r="r" b="b"/>
              <a:pathLst>
                <a:path w="21993" h="323" extrusionOk="0">
                  <a:moveTo>
                    <a:pt x="0" y="0"/>
                  </a:moveTo>
                  <a:lnTo>
                    <a:pt x="0" y="323"/>
                  </a:lnTo>
                  <a:lnTo>
                    <a:pt x="21993" y="323"/>
                  </a:lnTo>
                  <a:lnTo>
                    <a:pt x="219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2;p40">
              <a:extLst>
                <a:ext uri="{FF2B5EF4-FFF2-40B4-BE49-F238E27FC236}">
                  <a16:creationId xmlns:a16="http://schemas.microsoft.com/office/drawing/2014/main" id="{8C2CB204-798C-2220-39CC-D26F9186A357}"/>
                </a:ext>
              </a:extLst>
            </p:cNvPr>
            <p:cNvSpPr/>
            <p:nvPr/>
          </p:nvSpPr>
          <p:spPr>
            <a:xfrm>
              <a:off x="2535263" y="805550"/>
              <a:ext cx="549825" cy="8775"/>
            </a:xfrm>
            <a:custGeom>
              <a:avLst/>
              <a:gdLst/>
              <a:ahLst/>
              <a:cxnLst/>
              <a:rect l="l" t="t" r="r" b="b"/>
              <a:pathLst>
                <a:path w="21993" h="351" extrusionOk="0">
                  <a:moveTo>
                    <a:pt x="0" y="1"/>
                  </a:moveTo>
                  <a:lnTo>
                    <a:pt x="0" y="350"/>
                  </a:lnTo>
                  <a:lnTo>
                    <a:pt x="21993" y="350"/>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3;p40">
              <a:extLst>
                <a:ext uri="{FF2B5EF4-FFF2-40B4-BE49-F238E27FC236}">
                  <a16:creationId xmlns:a16="http://schemas.microsoft.com/office/drawing/2014/main" id="{B267F33D-FD69-72BA-E195-823240DBC9BC}"/>
                </a:ext>
              </a:extLst>
            </p:cNvPr>
            <p:cNvSpPr/>
            <p:nvPr/>
          </p:nvSpPr>
          <p:spPr>
            <a:xfrm>
              <a:off x="2535263" y="891600"/>
              <a:ext cx="873825" cy="8750"/>
            </a:xfrm>
            <a:custGeom>
              <a:avLst/>
              <a:gdLst/>
              <a:ahLst/>
              <a:cxnLst/>
              <a:rect l="l" t="t" r="r" b="b"/>
              <a:pathLst>
                <a:path w="34953" h="350" extrusionOk="0">
                  <a:moveTo>
                    <a:pt x="0" y="0"/>
                  </a:moveTo>
                  <a:lnTo>
                    <a:pt x="0" y="350"/>
                  </a:lnTo>
                  <a:lnTo>
                    <a:pt x="34952" y="350"/>
                  </a:lnTo>
                  <a:lnTo>
                    <a:pt x="349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4;p40">
              <a:extLst>
                <a:ext uri="{FF2B5EF4-FFF2-40B4-BE49-F238E27FC236}">
                  <a16:creationId xmlns:a16="http://schemas.microsoft.com/office/drawing/2014/main" id="{7F698103-5037-FBBE-DE16-556DFC603989}"/>
                </a:ext>
              </a:extLst>
            </p:cNvPr>
            <p:cNvSpPr/>
            <p:nvPr/>
          </p:nvSpPr>
          <p:spPr>
            <a:xfrm>
              <a:off x="2535263" y="977625"/>
              <a:ext cx="549825" cy="8100"/>
            </a:xfrm>
            <a:custGeom>
              <a:avLst/>
              <a:gdLst/>
              <a:ahLst/>
              <a:cxnLst/>
              <a:rect l="l" t="t" r="r" b="b"/>
              <a:pathLst>
                <a:path w="21993" h="324" extrusionOk="0">
                  <a:moveTo>
                    <a:pt x="0" y="1"/>
                  </a:moveTo>
                  <a:lnTo>
                    <a:pt x="0" y="323"/>
                  </a:lnTo>
                  <a:lnTo>
                    <a:pt x="21993" y="323"/>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5;p40">
              <a:extLst>
                <a:ext uri="{FF2B5EF4-FFF2-40B4-BE49-F238E27FC236}">
                  <a16:creationId xmlns:a16="http://schemas.microsoft.com/office/drawing/2014/main" id="{0696747C-BC71-56CC-78FF-5F1B0E1ADC4F}"/>
                </a:ext>
              </a:extLst>
            </p:cNvPr>
            <p:cNvSpPr/>
            <p:nvPr/>
          </p:nvSpPr>
          <p:spPr>
            <a:xfrm>
              <a:off x="2535263" y="1063675"/>
              <a:ext cx="334075" cy="8075"/>
            </a:xfrm>
            <a:custGeom>
              <a:avLst/>
              <a:gdLst/>
              <a:ahLst/>
              <a:cxnLst/>
              <a:rect l="l" t="t" r="r" b="b"/>
              <a:pathLst>
                <a:path w="13363" h="323" extrusionOk="0">
                  <a:moveTo>
                    <a:pt x="0" y="0"/>
                  </a:moveTo>
                  <a:lnTo>
                    <a:pt x="0" y="323"/>
                  </a:lnTo>
                  <a:lnTo>
                    <a:pt x="13363" y="323"/>
                  </a:lnTo>
                  <a:lnTo>
                    <a:pt x="133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80">
                                          <p:stCondLst>
                                            <p:cond delay="0"/>
                                          </p:stCondLst>
                                        </p:cTn>
                                        <p:tgtEl>
                                          <p:spTgt spid="51"/>
                                        </p:tgtEl>
                                      </p:cBhvr>
                                    </p:animEffect>
                                    <p:anim calcmode="lin" valueType="num">
                                      <p:cBhvr>
                                        <p:cTn id="8" dur="1822"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1"/>
                                        </p:tgtEl>
                                        <p:attrNameLst>
                                          <p:attrName>ppt_y</p:attrName>
                                        </p:attrNameLst>
                                      </p:cBhvr>
                                      <p:tavLst>
                                        <p:tav tm="0" fmla="#ppt_y-sin(pi*$)/81">
                                          <p:val>
                                            <p:fltVal val="0"/>
                                          </p:val>
                                        </p:tav>
                                        <p:tav tm="100000">
                                          <p:val>
                                            <p:fltVal val="1"/>
                                          </p:val>
                                        </p:tav>
                                      </p:tavLst>
                                    </p:anim>
                                    <p:animScale>
                                      <p:cBhvr>
                                        <p:cTn id="13" dur="26">
                                          <p:stCondLst>
                                            <p:cond delay="650"/>
                                          </p:stCondLst>
                                        </p:cTn>
                                        <p:tgtEl>
                                          <p:spTgt spid="51"/>
                                        </p:tgtEl>
                                      </p:cBhvr>
                                      <p:to x="100000" y="60000"/>
                                    </p:animScale>
                                    <p:animScale>
                                      <p:cBhvr>
                                        <p:cTn id="14" dur="166" decel="50000">
                                          <p:stCondLst>
                                            <p:cond delay="676"/>
                                          </p:stCondLst>
                                        </p:cTn>
                                        <p:tgtEl>
                                          <p:spTgt spid="51"/>
                                        </p:tgtEl>
                                      </p:cBhvr>
                                      <p:to x="100000" y="100000"/>
                                    </p:animScale>
                                    <p:animScale>
                                      <p:cBhvr>
                                        <p:cTn id="15" dur="26">
                                          <p:stCondLst>
                                            <p:cond delay="1312"/>
                                          </p:stCondLst>
                                        </p:cTn>
                                        <p:tgtEl>
                                          <p:spTgt spid="51"/>
                                        </p:tgtEl>
                                      </p:cBhvr>
                                      <p:to x="100000" y="80000"/>
                                    </p:animScale>
                                    <p:animScale>
                                      <p:cBhvr>
                                        <p:cTn id="16" dur="166" decel="50000">
                                          <p:stCondLst>
                                            <p:cond delay="1338"/>
                                          </p:stCondLst>
                                        </p:cTn>
                                        <p:tgtEl>
                                          <p:spTgt spid="51"/>
                                        </p:tgtEl>
                                      </p:cBhvr>
                                      <p:to x="100000" y="100000"/>
                                    </p:animScale>
                                    <p:animScale>
                                      <p:cBhvr>
                                        <p:cTn id="17" dur="26">
                                          <p:stCondLst>
                                            <p:cond delay="1642"/>
                                          </p:stCondLst>
                                        </p:cTn>
                                        <p:tgtEl>
                                          <p:spTgt spid="51"/>
                                        </p:tgtEl>
                                      </p:cBhvr>
                                      <p:to x="100000" y="90000"/>
                                    </p:animScale>
                                    <p:animScale>
                                      <p:cBhvr>
                                        <p:cTn id="18" dur="166" decel="50000">
                                          <p:stCondLst>
                                            <p:cond delay="1668"/>
                                          </p:stCondLst>
                                        </p:cTn>
                                        <p:tgtEl>
                                          <p:spTgt spid="51"/>
                                        </p:tgtEl>
                                      </p:cBhvr>
                                      <p:to x="100000" y="100000"/>
                                    </p:animScale>
                                    <p:animScale>
                                      <p:cBhvr>
                                        <p:cTn id="19" dur="26">
                                          <p:stCondLst>
                                            <p:cond delay="1808"/>
                                          </p:stCondLst>
                                        </p:cTn>
                                        <p:tgtEl>
                                          <p:spTgt spid="51"/>
                                        </p:tgtEl>
                                      </p:cBhvr>
                                      <p:to x="100000" y="95000"/>
                                    </p:animScale>
                                    <p:animScale>
                                      <p:cBhvr>
                                        <p:cTn id="20" dur="166" decel="50000">
                                          <p:stCondLst>
                                            <p:cond delay="1834"/>
                                          </p:stCondLst>
                                        </p:cTn>
                                        <p:tgtEl>
                                          <p:spTgt spid="51"/>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wipe(down)">
                                      <p:cBhvr>
                                        <p:cTn id="23" dur="580">
                                          <p:stCondLst>
                                            <p:cond delay="0"/>
                                          </p:stCondLst>
                                        </p:cTn>
                                        <p:tgtEl>
                                          <p:spTgt spid="49"/>
                                        </p:tgtEl>
                                      </p:cBhvr>
                                    </p:animEffect>
                                    <p:anim calcmode="lin" valueType="num">
                                      <p:cBhvr>
                                        <p:cTn id="24"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29" dur="26">
                                          <p:stCondLst>
                                            <p:cond delay="650"/>
                                          </p:stCondLst>
                                        </p:cTn>
                                        <p:tgtEl>
                                          <p:spTgt spid="49"/>
                                        </p:tgtEl>
                                      </p:cBhvr>
                                      <p:to x="100000" y="60000"/>
                                    </p:animScale>
                                    <p:animScale>
                                      <p:cBhvr>
                                        <p:cTn id="30" dur="166" decel="50000">
                                          <p:stCondLst>
                                            <p:cond delay="676"/>
                                          </p:stCondLst>
                                        </p:cTn>
                                        <p:tgtEl>
                                          <p:spTgt spid="49"/>
                                        </p:tgtEl>
                                      </p:cBhvr>
                                      <p:to x="100000" y="100000"/>
                                    </p:animScale>
                                    <p:animScale>
                                      <p:cBhvr>
                                        <p:cTn id="31" dur="26">
                                          <p:stCondLst>
                                            <p:cond delay="1312"/>
                                          </p:stCondLst>
                                        </p:cTn>
                                        <p:tgtEl>
                                          <p:spTgt spid="49"/>
                                        </p:tgtEl>
                                      </p:cBhvr>
                                      <p:to x="100000" y="80000"/>
                                    </p:animScale>
                                    <p:animScale>
                                      <p:cBhvr>
                                        <p:cTn id="32" dur="166" decel="50000">
                                          <p:stCondLst>
                                            <p:cond delay="1338"/>
                                          </p:stCondLst>
                                        </p:cTn>
                                        <p:tgtEl>
                                          <p:spTgt spid="49"/>
                                        </p:tgtEl>
                                      </p:cBhvr>
                                      <p:to x="100000" y="100000"/>
                                    </p:animScale>
                                    <p:animScale>
                                      <p:cBhvr>
                                        <p:cTn id="33" dur="26">
                                          <p:stCondLst>
                                            <p:cond delay="1642"/>
                                          </p:stCondLst>
                                        </p:cTn>
                                        <p:tgtEl>
                                          <p:spTgt spid="49"/>
                                        </p:tgtEl>
                                      </p:cBhvr>
                                      <p:to x="100000" y="90000"/>
                                    </p:animScale>
                                    <p:animScale>
                                      <p:cBhvr>
                                        <p:cTn id="34" dur="166" decel="50000">
                                          <p:stCondLst>
                                            <p:cond delay="1668"/>
                                          </p:stCondLst>
                                        </p:cTn>
                                        <p:tgtEl>
                                          <p:spTgt spid="49"/>
                                        </p:tgtEl>
                                      </p:cBhvr>
                                      <p:to x="100000" y="100000"/>
                                    </p:animScale>
                                    <p:animScale>
                                      <p:cBhvr>
                                        <p:cTn id="35" dur="26">
                                          <p:stCondLst>
                                            <p:cond delay="1808"/>
                                          </p:stCondLst>
                                        </p:cTn>
                                        <p:tgtEl>
                                          <p:spTgt spid="49"/>
                                        </p:tgtEl>
                                      </p:cBhvr>
                                      <p:to x="100000" y="95000"/>
                                    </p:animScale>
                                    <p:animScale>
                                      <p:cBhvr>
                                        <p:cTn id="36" dur="166" decel="50000">
                                          <p:stCondLst>
                                            <p:cond delay="1834"/>
                                          </p:stCondLst>
                                        </p:cTn>
                                        <p:tgtEl>
                                          <p:spTgt spid="49"/>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50">
                                            <p:txEl>
                                              <p:pRg st="0" end="0"/>
                                            </p:txEl>
                                          </p:spTgt>
                                        </p:tgtEl>
                                        <p:attrNameLst>
                                          <p:attrName>style.visibility</p:attrName>
                                        </p:attrNameLst>
                                      </p:cBhvr>
                                      <p:to>
                                        <p:strVal val="visible"/>
                                      </p:to>
                                    </p:set>
                                    <p:animEffect transition="in" filter="wipe(down)">
                                      <p:cBhvr>
                                        <p:cTn id="39" dur="580">
                                          <p:stCondLst>
                                            <p:cond delay="0"/>
                                          </p:stCondLst>
                                        </p:cTn>
                                        <p:tgtEl>
                                          <p:spTgt spid="50">
                                            <p:txEl>
                                              <p:pRg st="0" end="0"/>
                                            </p:txEl>
                                          </p:spTgt>
                                        </p:tgtEl>
                                      </p:cBhvr>
                                    </p:animEffect>
                                    <p:anim calcmode="lin" valueType="num">
                                      <p:cBhvr>
                                        <p:cTn id="40" dur="1822" tmFilter="0,0; 0.14,0.36; 0.43,0.73; 0.71,0.91; 1.0,1.0">
                                          <p:stCondLst>
                                            <p:cond delay="0"/>
                                          </p:stCondLst>
                                        </p:cTn>
                                        <p:tgtEl>
                                          <p:spTgt spid="50">
                                            <p:txEl>
                                              <p:pRg st="0" end="0"/>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50">
                                            <p:txEl>
                                              <p:pRg st="0" end="0"/>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50">
                                            <p:txEl>
                                              <p:pRg st="0" end="0"/>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50">
                                            <p:txEl>
                                              <p:pRg st="0" end="0"/>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50">
                                            <p:txEl>
                                              <p:pRg st="0" end="0"/>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50">
                                            <p:txEl>
                                              <p:pRg st="0" end="0"/>
                                            </p:txEl>
                                          </p:spTgt>
                                        </p:tgtEl>
                                      </p:cBhvr>
                                      <p:to x="100000" y="60000"/>
                                    </p:animScale>
                                    <p:animScale>
                                      <p:cBhvr>
                                        <p:cTn id="46" dur="166" decel="50000">
                                          <p:stCondLst>
                                            <p:cond delay="676"/>
                                          </p:stCondLst>
                                        </p:cTn>
                                        <p:tgtEl>
                                          <p:spTgt spid="50">
                                            <p:txEl>
                                              <p:pRg st="0" end="0"/>
                                            </p:txEl>
                                          </p:spTgt>
                                        </p:tgtEl>
                                      </p:cBhvr>
                                      <p:to x="100000" y="100000"/>
                                    </p:animScale>
                                    <p:animScale>
                                      <p:cBhvr>
                                        <p:cTn id="47" dur="26">
                                          <p:stCondLst>
                                            <p:cond delay="1312"/>
                                          </p:stCondLst>
                                        </p:cTn>
                                        <p:tgtEl>
                                          <p:spTgt spid="50">
                                            <p:txEl>
                                              <p:pRg st="0" end="0"/>
                                            </p:txEl>
                                          </p:spTgt>
                                        </p:tgtEl>
                                      </p:cBhvr>
                                      <p:to x="100000" y="80000"/>
                                    </p:animScale>
                                    <p:animScale>
                                      <p:cBhvr>
                                        <p:cTn id="48" dur="166" decel="50000">
                                          <p:stCondLst>
                                            <p:cond delay="1338"/>
                                          </p:stCondLst>
                                        </p:cTn>
                                        <p:tgtEl>
                                          <p:spTgt spid="50">
                                            <p:txEl>
                                              <p:pRg st="0" end="0"/>
                                            </p:txEl>
                                          </p:spTgt>
                                        </p:tgtEl>
                                      </p:cBhvr>
                                      <p:to x="100000" y="100000"/>
                                    </p:animScale>
                                    <p:animScale>
                                      <p:cBhvr>
                                        <p:cTn id="49" dur="26">
                                          <p:stCondLst>
                                            <p:cond delay="1642"/>
                                          </p:stCondLst>
                                        </p:cTn>
                                        <p:tgtEl>
                                          <p:spTgt spid="50">
                                            <p:txEl>
                                              <p:pRg st="0" end="0"/>
                                            </p:txEl>
                                          </p:spTgt>
                                        </p:tgtEl>
                                      </p:cBhvr>
                                      <p:to x="100000" y="90000"/>
                                    </p:animScale>
                                    <p:animScale>
                                      <p:cBhvr>
                                        <p:cTn id="50" dur="166" decel="50000">
                                          <p:stCondLst>
                                            <p:cond delay="1668"/>
                                          </p:stCondLst>
                                        </p:cTn>
                                        <p:tgtEl>
                                          <p:spTgt spid="50">
                                            <p:txEl>
                                              <p:pRg st="0" end="0"/>
                                            </p:txEl>
                                          </p:spTgt>
                                        </p:tgtEl>
                                      </p:cBhvr>
                                      <p:to x="100000" y="100000"/>
                                    </p:animScale>
                                    <p:animScale>
                                      <p:cBhvr>
                                        <p:cTn id="51" dur="26">
                                          <p:stCondLst>
                                            <p:cond delay="1808"/>
                                          </p:stCondLst>
                                        </p:cTn>
                                        <p:tgtEl>
                                          <p:spTgt spid="50">
                                            <p:txEl>
                                              <p:pRg st="0" end="0"/>
                                            </p:txEl>
                                          </p:spTgt>
                                        </p:tgtEl>
                                      </p:cBhvr>
                                      <p:to x="100000" y="95000"/>
                                    </p:animScale>
                                    <p:animScale>
                                      <p:cBhvr>
                                        <p:cTn id="52" dur="166" decel="50000">
                                          <p:stCondLst>
                                            <p:cond delay="1834"/>
                                          </p:stCondLst>
                                        </p:cTn>
                                        <p:tgtEl>
                                          <p:spTgt spid="50">
                                            <p:txEl>
                                              <p:pRg st="0" end="0"/>
                                            </p:txEl>
                                          </p:spTgt>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50">
                                            <p:txEl>
                                              <p:pRg st="1" end="1"/>
                                            </p:txEl>
                                          </p:spTgt>
                                        </p:tgtEl>
                                        <p:attrNameLst>
                                          <p:attrName>style.visibility</p:attrName>
                                        </p:attrNameLst>
                                      </p:cBhvr>
                                      <p:to>
                                        <p:strVal val="visible"/>
                                      </p:to>
                                    </p:set>
                                    <p:animEffect transition="in" filter="wipe(down)">
                                      <p:cBhvr>
                                        <p:cTn id="55" dur="580">
                                          <p:stCondLst>
                                            <p:cond delay="0"/>
                                          </p:stCondLst>
                                        </p:cTn>
                                        <p:tgtEl>
                                          <p:spTgt spid="50">
                                            <p:txEl>
                                              <p:pRg st="1" end="1"/>
                                            </p:txEl>
                                          </p:spTgt>
                                        </p:tgtEl>
                                      </p:cBhvr>
                                    </p:animEffect>
                                    <p:anim calcmode="lin" valueType="num">
                                      <p:cBhvr>
                                        <p:cTn id="56" dur="1822" tmFilter="0,0; 0.14,0.36; 0.43,0.73; 0.71,0.91; 1.0,1.0">
                                          <p:stCondLst>
                                            <p:cond delay="0"/>
                                          </p:stCondLst>
                                        </p:cTn>
                                        <p:tgtEl>
                                          <p:spTgt spid="50">
                                            <p:txEl>
                                              <p:pRg st="1" end="1"/>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50">
                                            <p:txEl>
                                              <p:pRg st="1" end="1"/>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50">
                                            <p:txEl>
                                              <p:pRg st="1" end="1"/>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50">
                                            <p:txEl>
                                              <p:pRg st="1" end="1"/>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50">
                                            <p:txEl>
                                              <p:pRg st="1" end="1"/>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50">
                                            <p:txEl>
                                              <p:pRg st="1" end="1"/>
                                            </p:txEl>
                                          </p:spTgt>
                                        </p:tgtEl>
                                      </p:cBhvr>
                                      <p:to x="100000" y="60000"/>
                                    </p:animScale>
                                    <p:animScale>
                                      <p:cBhvr>
                                        <p:cTn id="62" dur="166" decel="50000">
                                          <p:stCondLst>
                                            <p:cond delay="676"/>
                                          </p:stCondLst>
                                        </p:cTn>
                                        <p:tgtEl>
                                          <p:spTgt spid="50">
                                            <p:txEl>
                                              <p:pRg st="1" end="1"/>
                                            </p:txEl>
                                          </p:spTgt>
                                        </p:tgtEl>
                                      </p:cBhvr>
                                      <p:to x="100000" y="100000"/>
                                    </p:animScale>
                                    <p:animScale>
                                      <p:cBhvr>
                                        <p:cTn id="63" dur="26">
                                          <p:stCondLst>
                                            <p:cond delay="1312"/>
                                          </p:stCondLst>
                                        </p:cTn>
                                        <p:tgtEl>
                                          <p:spTgt spid="50">
                                            <p:txEl>
                                              <p:pRg st="1" end="1"/>
                                            </p:txEl>
                                          </p:spTgt>
                                        </p:tgtEl>
                                      </p:cBhvr>
                                      <p:to x="100000" y="80000"/>
                                    </p:animScale>
                                    <p:animScale>
                                      <p:cBhvr>
                                        <p:cTn id="64" dur="166" decel="50000">
                                          <p:stCondLst>
                                            <p:cond delay="1338"/>
                                          </p:stCondLst>
                                        </p:cTn>
                                        <p:tgtEl>
                                          <p:spTgt spid="50">
                                            <p:txEl>
                                              <p:pRg st="1" end="1"/>
                                            </p:txEl>
                                          </p:spTgt>
                                        </p:tgtEl>
                                      </p:cBhvr>
                                      <p:to x="100000" y="100000"/>
                                    </p:animScale>
                                    <p:animScale>
                                      <p:cBhvr>
                                        <p:cTn id="65" dur="26">
                                          <p:stCondLst>
                                            <p:cond delay="1642"/>
                                          </p:stCondLst>
                                        </p:cTn>
                                        <p:tgtEl>
                                          <p:spTgt spid="50">
                                            <p:txEl>
                                              <p:pRg st="1" end="1"/>
                                            </p:txEl>
                                          </p:spTgt>
                                        </p:tgtEl>
                                      </p:cBhvr>
                                      <p:to x="100000" y="90000"/>
                                    </p:animScale>
                                    <p:animScale>
                                      <p:cBhvr>
                                        <p:cTn id="66" dur="166" decel="50000">
                                          <p:stCondLst>
                                            <p:cond delay="1668"/>
                                          </p:stCondLst>
                                        </p:cTn>
                                        <p:tgtEl>
                                          <p:spTgt spid="50">
                                            <p:txEl>
                                              <p:pRg st="1" end="1"/>
                                            </p:txEl>
                                          </p:spTgt>
                                        </p:tgtEl>
                                      </p:cBhvr>
                                      <p:to x="100000" y="100000"/>
                                    </p:animScale>
                                    <p:animScale>
                                      <p:cBhvr>
                                        <p:cTn id="67" dur="26">
                                          <p:stCondLst>
                                            <p:cond delay="1808"/>
                                          </p:stCondLst>
                                        </p:cTn>
                                        <p:tgtEl>
                                          <p:spTgt spid="50">
                                            <p:txEl>
                                              <p:pRg st="1" end="1"/>
                                            </p:txEl>
                                          </p:spTgt>
                                        </p:tgtEl>
                                      </p:cBhvr>
                                      <p:to x="100000" y="95000"/>
                                    </p:animScale>
                                    <p:animScale>
                                      <p:cBhvr>
                                        <p:cTn id="68" dur="166" decel="50000">
                                          <p:stCondLst>
                                            <p:cond delay="1834"/>
                                          </p:stCondLst>
                                        </p:cTn>
                                        <p:tgtEl>
                                          <p:spTgt spid="50">
                                            <p:txEl>
                                              <p:pRg st="1" end="1"/>
                                            </p:txEl>
                                          </p:spTgt>
                                        </p:tgtEl>
                                      </p:cBhvr>
                                      <p:to x="100000" y="100000"/>
                                    </p:animScale>
                                  </p:childTnLst>
                                </p:cTn>
                              </p:par>
                              <p:par>
                                <p:cTn id="69" presetID="38" presetClass="entr" presetSubtype="0" accel="50000" fill="hold" nodeType="withEffect">
                                  <p:stCondLst>
                                    <p:cond delay="0"/>
                                  </p:stCondLst>
                                  <p:iterate type="lt">
                                    <p:tmPct val="49628"/>
                                  </p:iterate>
                                  <p:childTnLst>
                                    <p:set>
                                      <p:cBhvr>
                                        <p:cTn id="70" dur="1" fill="hold">
                                          <p:stCondLst>
                                            <p:cond delay="0"/>
                                          </p:stCondLst>
                                        </p:cTn>
                                        <p:tgtEl>
                                          <p:spTgt spid="2">
                                            <p:txEl>
                                              <p:pRg st="0" end="0"/>
                                            </p:txEl>
                                          </p:spTgt>
                                        </p:tgtEl>
                                        <p:attrNameLst>
                                          <p:attrName>style.visibility</p:attrName>
                                        </p:attrNameLst>
                                      </p:cBhvr>
                                      <p:to>
                                        <p:strVal val="visible"/>
                                      </p:to>
                                    </p:set>
                                    <p:set>
                                      <p:cBhvr>
                                        <p:cTn id="71" dur="45" fill="hold">
                                          <p:stCondLst>
                                            <p:cond delay="0"/>
                                          </p:stCondLst>
                                        </p:cTn>
                                        <p:tgtEl>
                                          <p:spTgt spid="2">
                                            <p:txEl>
                                              <p:pRg st="0" end="0"/>
                                            </p:txEl>
                                          </p:spTgt>
                                        </p:tgtEl>
                                        <p:attrNameLst>
                                          <p:attrName>style.rotation</p:attrName>
                                        </p:attrNameLst>
                                      </p:cBhvr>
                                      <p:to>
                                        <p:strVal val="-45.0"/>
                                      </p:to>
                                    </p:set>
                                    <p:anim calcmode="lin" valueType="num">
                                      <p:cBhvr>
                                        <p:cTn id="72" dur="45" fill="hold">
                                          <p:stCondLst>
                                            <p:cond delay="45"/>
                                          </p:stCondLst>
                                        </p:cTn>
                                        <p:tgtEl>
                                          <p:spTgt spid="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73" dur="45" fill="hold">
                                          <p:stCondLst>
                                            <p:cond delay="0"/>
                                          </p:stCondLst>
                                        </p:cTn>
                                        <p:tgtEl>
                                          <p:spTgt spid="2">
                                            <p:txEl>
                                              <p:pRg st="0" end="0"/>
                                            </p:txEl>
                                          </p:spTgt>
                                        </p:tgtEl>
                                        <p:attrNameLst>
                                          <p:attrName>ppt_y</p:attrName>
                                        </p:attrNameLst>
                                      </p:cBhvr>
                                      <p:tavLst>
                                        <p:tav tm="0">
                                          <p:val>
                                            <p:strVal val="#ppt_y-1"/>
                                          </p:val>
                                        </p:tav>
                                        <p:tav tm="100000">
                                          <p:val>
                                            <p:strVal val="#ppt_y-(0.354*#ppt_w-0.172*#ppt_h)"/>
                                          </p:val>
                                        </p:tav>
                                      </p:tavLst>
                                    </p:anim>
                                    <p:anim calcmode="lin" valueType="num">
                                      <p:cBhvr>
                                        <p:cTn id="74" dur="2" decel="50000" autoRev="1" fill="hold">
                                          <p:stCondLst>
                                            <p:cond delay="45"/>
                                          </p:stCondLst>
                                        </p:cTn>
                                        <p:tgtEl>
                                          <p:spTgt spid="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75" dur="1" fill="hold">
                                          <p:stCondLst>
                                            <p:cond delay="99"/>
                                          </p:stCondLst>
                                        </p:cTn>
                                        <p:tgtEl>
                                          <p:spTgt spid="2">
                                            <p:txEl>
                                              <p:pRg st="0" end="0"/>
                                            </p:txEl>
                                          </p:spTgt>
                                        </p:tgtEl>
                                        <p:attrNameLst>
                                          <p:attrName>ppt_y</p:attrName>
                                        </p:attrNameLst>
                                      </p:cBhvr>
                                      <p:tavLst>
                                        <p:tav tm="0">
                                          <p:val>
                                            <p:strVal val="#ppt_y-(0.354*#ppt_w-0.172*#ppt_h)"/>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3"/>
                                        </p:tgtEl>
                                        <p:attrNameLst>
                                          <p:attrName>style.visibility</p:attrName>
                                        </p:attrNameLst>
                                      </p:cBhvr>
                                      <p:to>
                                        <p:strVal val="visible"/>
                                      </p:to>
                                    </p:set>
                                    <p:anim calcmode="lin" valueType="num">
                                      <p:cBhvr additive="base">
                                        <p:cTn id="78" dur="500" fill="hold"/>
                                        <p:tgtEl>
                                          <p:spTgt spid="3"/>
                                        </p:tgtEl>
                                        <p:attrNameLst>
                                          <p:attrName>ppt_x</p:attrName>
                                        </p:attrNameLst>
                                      </p:cBhvr>
                                      <p:tavLst>
                                        <p:tav tm="0">
                                          <p:val>
                                            <p:strVal val="#ppt_x"/>
                                          </p:val>
                                        </p:tav>
                                        <p:tav tm="100000">
                                          <p:val>
                                            <p:strVal val="#ppt_x"/>
                                          </p:val>
                                        </p:tav>
                                      </p:tavLst>
                                    </p:anim>
                                    <p:anim calcmode="lin" valueType="num">
                                      <p:cBhvr additive="base">
                                        <p:cTn id="7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uiExpand="1"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grpSp>
        <p:nvGrpSpPr>
          <p:cNvPr id="264" name="Google Shape;264;p19"/>
          <p:cNvGrpSpPr/>
          <p:nvPr/>
        </p:nvGrpSpPr>
        <p:grpSpPr>
          <a:xfrm>
            <a:off x="483566" y="2052537"/>
            <a:ext cx="8174303" cy="1914624"/>
            <a:chOff x="1247650" y="2075423"/>
            <a:chExt cx="6648477" cy="1557238"/>
          </a:xfrm>
        </p:grpSpPr>
        <p:sp>
          <p:nvSpPr>
            <p:cNvPr id="265" name="Google Shape;265;p1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38100" cap="flat" cmpd="sng">
              <a:solidFill>
                <a:schemeClr val="accent3"/>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19"/>
          <p:cNvSpPr txBox="1"/>
          <p:nvPr/>
        </p:nvSpPr>
        <p:spPr>
          <a:xfrm>
            <a:off x="3718809" y="1077858"/>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600" dirty="0">
                <a:solidFill>
                  <a:schemeClr val="dk1"/>
                </a:solidFill>
                <a:latin typeface="Roboto"/>
                <a:ea typeface="Roboto"/>
                <a:cs typeface="Roboto"/>
                <a:sym typeface="Roboto"/>
              </a:rPr>
              <a:t>Analysis of </a:t>
            </a:r>
          </a:p>
          <a:p>
            <a:pPr marL="0" lvl="0" indent="0" algn="ctr" rtl="0">
              <a:spcBef>
                <a:spcPts val="0"/>
              </a:spcBef>
              <a:spcAft>
                <a:spcPts val="0"/>
              </a:spcAft>
              <a:buClr>
                <a:schemeClr val="dk1"/>
              </a:buClr>
              <a:buSzPts val="1100"/>
              <a:buFont typeface="Arial"/>
              <a:buNone/>
            </a:pPr>
            <a:r>
              <a:rPr lang="en-US" sz="1600" dirty="0">
                <a:solidFill>
                  <a:schemeClr val="dk1"/>
                </a:solidFill>
                <a:latin typeface="Roboto"/>
                <a:ea typeface="Roboto"/>
                <a:cs typeface="Roboto"/>
                <a:sym typeface="Roboto"/>
              </a:rPr>
              <a:t>data</a:t>
            </a:r>
            <a:endParaRPr lang="en-US" sz="1100" dirty="0">
              <a:latin typeface="Roboto"/>
              <a:ea typeface="Roboto"/>
              <a:cs typeface="Roboto"/>
              <a:sym typeface="Roboto"/>
            </a:endParaRPr>
          </a:p>
        </p:txBody>
      </p:sp>
      <p:sp>
        <p:nvSpPr>
          <p:cNvPr id="279" name="Google Shape;279;p19"/>
          <p:cNvSpPr txBox="1"/>
          <p:nvPr/>
        </p:nvSpPr>
        <p:spPr>
          <a:xfrm>
            <a:off x="6850755" y="1197361"/>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sz="1600" dirty="0">
                <a:solidFill>
                  <a:schemeClr val="dk1"/>
                </a:solidFill>
                <a:latin typeface="Roboto"/>
                <a:ea typeface="Roboto"/>
                <a:cs typeface="Roboto"/>
                <a:sym typeface="Roboto"/>
              </a:rPr>
              <a:t>Conclusion</a:t>
            </a:r>
            <a:endParaRPr lang="en-IN" sz="1100" dirty="0">
              <a:latin typeface="Roboto"/>
              <a:ea typeface="Roboto"/>
              <a:cs typeface="Roboto"/>
              <a:sym typeface="Roboto"/>
            </a:endParaRPr>
          </a:p>
        </p:txBody>
      </p:sp>
      <p:grpSp>
        <p:nvGrpSpPr>
          <p:cNvPr id="281" name="Google Shape;281;p19"/>
          <p:cNvGrpSpPr/>
          <p:nvPr/>
        </p:nvGrpSpPr>
        <p:grpSpPr>
          <a:xfrm>
            <a:off x="7389234" y="2277877"/>
            <a:ext cx="597831" cy="569636"/>
            <a:chOff x="1855225" y="2743200"/>
            <a:chExt cx="492975" cy="469725"/>
          </a:xfrm>
        </p:grpSpPr>
        <p:sp>
          <p:nvSpPr>
            <p:cNvPr id="282" name="Google Shape;282;p19"/>
            <p:cNvSpPr/>
            <p:nvPr/>
          </p:nvSpPr>
          <p:spPr>
            <a:xfrm>
              <a:off x="1943650" y="2897175"/>
              <a:ext cx="257275" cy="45800"/>
            </a:xfrm>
            <a:custGeom>
              <a:avLst/>
              <a:gdLst/>
              <a:ahLst/>
              <a:cxnLst/>
              <a:rect l="l" t="t" r="r" b="b"/>
              <a:pathLst>
                <a:path w="10291" h="1832" extrusionOk="0">
                  <a:moveTo>
                    <a:pt x="3588" y="1"/>
                  </a:moveTo>
                  <a:cubicBezTo>
                    <a:pt x="2817" y="1"/>
                    <a:pt x="2150" y="374"/>
                    <a:pt x="1408" y="785"/>
                  </a:cubicBezTo>
                  <a:cubicBezTo>
                    <a:pt x="958" y="1027"/>
                    <a:pt x="491" y="1228"/>
                    <a:pt x="0" y="1382"/>
                  </a:cubicBezTo>
                  <a:cubicBezTo>
                    <a:pt x="562" y="1459"/>
                    <a:pt x="3347" y="1831"/>
                    <a:pt x="5080" y="1831"/>
                  </a:cubicBezTo>
                  <a:cubicBezTo>
                    <a:pt x="6813" y="1831"/>
                    <a:pt x="9853" y="1423"/>
                    <a:pt x="10291" y="1364"/>
                  </a:cubicBezTo>
                  <a:cubicBezTo>
                    <a:pt x="9823" y="1210"/>
                    <a:pt x="9374" y="1015"/>
                    <a:pt x="8942" y="785"/>
                  </a:cubicBezTo>
                  <a:cubicBezTo>
                    <a:pt x="8205" y="374"/>
                    <a:pt x="7533" y="1"/>
                    <a:pt x="6767" y="1"/>
                  </a:cubicBezTo>
                  <a:cubicBezTo>
                    <a:pt x="6727" y="1"/>
                    <a:pt x="6688" y="2"/>
                    <a:pt x="6647" y="4"/>
                  </a:cubicBezTo>
                  <a:cubicBezTo>
                    <a:pt x="5885" y="39"/>
                    <a:pt x="5258" y="548"/>
                    <a:pt x="5175" y="619"/>
                  </a:cubicBezTo>
                  <a:cubicBezTo>
                    <a:pt x="5092" y="548"/>
                    <a:pt x="4465" y="39"/>
                    <a:pt x="3708" y="4"/>
                  </a:cubicBezTo>
                  <a:cubicBezTo>
                    <a:pt x="3668" y="2"/>
                    <a:pt x="3628" y="1"/>
                    <a:pt x="35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1952350" y="2938225"/>
              <a:ext cx="241325" cy="79550"/>
            </a:xfrm>
            <a:custGeom>
              <a:avLst/>
              <a:gdLst/>
              <a:ahLst/>
              <a:cxnLst/>
              <a:rect l="l" t="t" r="r" b="b"/>
              <a:pathLst>
                <a:path w="9653" h="3182" extrusionOk="0">
                  <a:moveTo>
                    <a:pt x="9570" y="0"/>
                  </a:moveTo>
                  <a:cubicBezTo>
                    <a:pt x="9239" y="130"/>
                    <a:pt x="7784" y="704"/>
                    <a:pt x="6719" y="976"/>
                  </a:cubicBezTo>
                  <a:cubicBezTo>
                    <a:pt x="6175" y="1118"/>
                    <a:pt x="5495" y="1283"/>
                    <a:pt x="4803" y="1289"/>
                  </a:cubicBezTo>
                  <a:cubicBezTo>
                    <a:pt x="4070" y="1289"/>
                    <a:pt x="3325" y="1124"/>
                    <a:pt x="2757" y="976"/>
                  </a:cubicBezTo>
                  <a:cubicBezTo>
                    <a:pt x="1769" y="728"/>
                    <a:pt x="462" y="219"/>
                    <a:pt x="1" y="36"/>
                  </a:cubicBezTo>
                  <a:lnTo>
                    <a:pt x="1" y="36"/>
                  </a:lnTo>
                  <a:cubicBezTo>
                    <a:pt x="78" y="148"/>
                    <a:pt x="1272" y="3182"/>
                    <a:pt x="4809" y="3182"/>
                  </a:cubicBezTo>
                  <a:cubicBezTo>
                    <a:pt x="8340" y="3182"/>
                    <a:pt x="9653" y="24"/>
                    <a:pt x="9653" y="24"/>
                  </a:cubicBezTo>
                  <a:lnTo>
                    <a:pt x="95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1855225" y="2743200"/>
              <a:ext cx="492975" cy="469725"/>
            </a:xfrm>
            <a:custGeom>
              <a:avLst/>
              <a:gdLst/>
              <a:ahLst/>
              <a:cxnLst/>
              <a:rect l="l" t="t" r="r" b="b"/>
              <a:pathLst>
                <a:path w="19719" h="18789" extrusionOk="0">
                  <a:moveTo>
                    <a:pt x="8683" y="2046"/>
                  </a:moveTo>
                  <a:cubicBezTo>
                    <a:pt x="10209" y="2046"/>
                    <a:pt x="11710" y="2641"/>
                    <a:pt x="12834" y="3762"/>
                  </a:cubicBezTo>
                  <a:cubicBezTo>
                    <a:pt x="15117" y="6051"/>
                    <a:pt x="15117" y="9759"/>
                    <a:pt x="12834" y="12042"/>
                  </a:cubicBezTo>
                  <a:cubicBezTo>
                    <a:pt x="11711" y="13165"/>
                    <a:pt x="10212" y="13759"/>
                    <a:pt x="8688" y="13759"/>
                  </a:cubicBezTo>
                  <a:cubicBezTo>
                    <a:pt x="7933" y="13759"/>
                    <a:pt x="7172" y="13613"/>
                    <a:pt x="6447" y="13313"/>
                  </a:cubicBezTo>
                  <a:cubicBezTo>
                    <a:pt x="4259" y="12408"/>
                    <a:pt x="2833" y="10273"/>
                    <a:pt x="2833" y="7902"/>
                  </a:cubicBezTo>
                  <a:cubicBezTo>
                    <a:pt x="2833" y="5536"/>
                    <a:pt x="4259" y="3401"/>
                    <a:pt x="6447" y="2490"/>
                  </a:cubicBezTo>
                  <a:cubicBezTo>
                    <a:pt x="7170" y="2191"/>
                    <a:pt x="7930" y="2046"/>
                    <a:pt x="8683" y="2046"/>
                  </a:cubicBezTo>
                  <a:close/>
                  <a:moveTo>
                    <a:pt x="8694" y="1"/>
                  </a:moveTo>
                  <a:cubicBezTo>
                    <a:pt x="6664" y="1"/>
                    <a:pt x="4641" y="780"/>
                    <a:pt x="3105" y="2313"/>
                  </a:cubicBezTo>
                  <a:cubicBezTo>
                    <a:pt x="225" y="5193"/>
                    <a:pt x="0" y="9788"/>
                    <a:pt x="2591" y="12929"/>
                  </a:cubicBezTo>
                  <a:cubicBezTo>
                    <a:pt x="4143" y="14811"/>
                    <a:pt x="6402" y="15800"/>
                    <a:pt x="8689" y="15800"/>
                  </a:cubicBezTo>
                  <a:cubicBezTo>
                    <a:pt x="10219" y="15800"/>
                    <a:pt x="11761" y="15358"/>
                    <a:pt x="13112" y="14443"/>
                  </a:cubicBezTo>
                  <a:lnTo>
                    <a:pt x="17039" y="18370"/>
                  </a:lnTo>
                  <a:cubicBezTo>
                    <a:pt x="17327" y="18649"/>
                    <a:pt x="17700" y="18788"/>
                    <a:pt x="18073" y="18788"/>
                  </a:cubicBezTo>
                  <a:cubicBezTo>
                    <a:pt x="18457" y="18788"/>
                    <a:pt x="18841" y="18640"/>
                    <a:pt x="19133" y="18346"/>
                  </a:cubicBezTo>
                  <a:cubicBezTo>
                    <a:pt x="19712" y="17772"/>
                    <a:pt x="19718" y="16838"/>
                    <a:pt x="19156" y="16252"/>
                  </a:cubicBezTo>
                  <a:lnTo>
                    <a:pt x="15229" y="12325"/>
                  </a:lnTo>
                  <a:cubicBezTo>
                    <a:pt x="17512" y="8954"/>
                    <a:pt x="16856" y="4400"/>
                    <a:pt x="13715" y="1810"/>
                  </a:cubicBezTo>
                  <a:cubicBezTo>
                    <a:pt x="12252" y="598"/>
                    <a:pt x="10471" y="1"/>
                    <a:pt x="8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a:off x="1258185" y="2202863"/>
            <a:ext cx="479400" cy="661012"/>
            <a:chOff x="2607050" y="4030850"/>
            <a:chExt cx="284950" cy="392875"/>
          </a:xfrm>
        </p:grpSpPr>
        <p:sp>
          <p:nvSpPr>
            <p:cNvPr id="286" name="Google Shape;286;p19"/>
            <p:cNvSpPr/>
            <p:nvPr/>
          </p:nvSpPr>
          <p:spPr>
            <a:xfrm>
              <a:off x="2779300" y="4273325"/>
              <a:ext cx="112700" cy="150400"/>
            </a:xfrm>
            <a:custGeom>
              <a:avLst/>
              <a:gdLst/>
              <a:ahLst/>
              <a:cxnLst/>
              <a:rect l="l" t="t" r="r" b="b"/>
              <a:pathLst>
                <a:path w="4508" h="6016" extrusionOk="0">
                  <a:moveTo>
                    <a:pt x="3318" y="1"/>
                  </a:moveTo>
                  <a:lnTo>
                    <a:pt x="1" y="6016"/>
                  </a:lnTo>
                  <a:lnTo>
                    <a:pt x="4507" y="6016"/>
                  </a:lnTo>
                  <a:lnTo>
                    <a:pt x="4507" y="2343"/>
                  </a:lnTo>
                  <a:cubicBezTo>
                    <a:pt x="4501" y="1414"/>
                    <a:pt x="4064" y="545"/>
                    <a:pt x="33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2607050" y="4273325"/>
              <a:ext cx="112700" cy="150250"/>
            </a:xfrm>
            <a:custGeom>
              <a:avLst/>
              <a:gdLst/>
              <a:ahLst/>
              <a:cxnLst/>
              <a:rect l="l" t="t" r="r" b="b"/>
              <a:pathLst>
                <a:path w="4508" h="6010" extrusionOk="0">
                  <a:moveTo>
                    <a:pt x="1189" y="1"/>
                  </a:moveTo>
                  <a:cubicBezTo>
                    <a:pt x="444" y="545"/>
                    <a:pt x="1" y="1414"/>
                    <a:pt x="1" y="2343"/>
                  </a:cubicBezTo>
                  <a:lnTo>
                    <a:pt x="1" y="6010"/>
                  </a:lnTo>
                  <a:lnTo>
                    <a:pt x="4507" y="6010"/>
                  </a:lnTo>
                  <a:lnTo>
                    <a:pt x="11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2666050" y="4030850"/>
              <a:ext cx="166950" cy="61100"/>
            </a:xfrm>
            <a:custGeom>
              <a:avLst/>
              <a:gdLst/>
              <a:ahLst/>
              <a:cxnLst/>
              <a:rect l="l" t="t" r="r" b="b"/>
              <a:pathLst>
                <a:path w="6678" h="2444" extrusionOk="0">
                  <a:moveTo>
                    <a:pt x="3336" y="1"/>
                  </a:moveTo>
                  <a:cubicBezTo>
                    <a:pt x="1124" y="1"/>
                    <a:pt x="231" y="752"/>
                    <a:pt x="0" y="2443"/>
                  </a:cubicBezTo>
                  <a:lnTo>
                    <a:pt x="2053" y="2443"/>
                  </a:lnTo>
                  <a:cubicBezTo>
                    <a:pt x="2135" y="1793"/>
                    <a:pt x="2685" y="1314"/>
                    <a:pt x="3336" y="1308"/>
                  </a:cubicBezTo>
                  <a:cubicBezTo>
                    <a:pt x="3992" y="1308"/>
                    <a:pt x="4542" y="1793"/>
                    <a:pt x="4625" y="2443"/>
                  </a:cubicBezTo>
                  <a:lnTo>
                    <a:pt x="6677" y="2443"/>
                  </a:lnTo>
                  <a:cubicBezTo>
                    <a:pt x="6447" y="752"/>
                    <a:pt x="5554" y="1"/>
                    <a:pt x="3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2712475" y="4068125"/>
              <a:ext cx="64775" cy="55475"/>
            </a:xfrm>
            <a:custGeom>
              <a:avLst/>
              <a:gdLst/>
              <a:ahLst/>
              <a:cxnLst/>
              <a:rect l="l" t="t" r="r" b="b"/>
              <a:pathLst>
                <a:path w="2591" h="2219" extrusionOk="0">
                  <a:moveTo>
                    <a:pt x="1475" y="724"/>
                  </a:moveTo>
                  <a:cubicBezTo>
                    <a:pt x="1672" y="724"/>
                    <a:pt x="1863" y="877"/>
                    <a:pt x="1863" y="1106"/>
                  </a:cubicBezTo>
                  <a:cubicBezTo>
                    <a:pt x="1863" y="1319"/>
                    <a:pt x="1692" y="1490"/>
                    <a:pt x="1479" y="1490"/>
                  </a:cubicBezTo>
                  <a:cubicBezTo>
                    <a:pt x="1142" y="1490"/>
                    <a:pt x="970" y="1076"/>
                    <a:pt x="1213" y="834"/>
                  </a:cubicBezTo>
                  <a:cubicBezTo>
                    <a:pt x="1289" y="758"/>
                    <a:pt x="1383" y="724"/>
                    <a:pt x="1475" y="724"/>
                  </a:cubicBezTo>
                  <a:close/>
                  <a:moveTo>
                    <a:pt x="1479" y="0"/>
                  </a:moveTo>
                  <a:cubicBezTo>
                    <a:pt x="491" y="0"/>
                    <a:pt x="0" y="1195"/>
                    <a:pt x="698" y="1893"/>
                  </a:cubicBezTo>
                  <a:cubicBezTo>
                    <a:pt x="924" y="2118"/>
                    <a:pt x="1201" y="2219"/>
                    <a:pt x="1472" y="2219"/>
                  </a:cubicBezTo>
                  <a:cubicBezTo>
                    <a:pt x="2043" y="2219"/>
                    <a:pt x="2591" y="1775"/>
                    <a:pt x="2591" y="1106"/>
                  </a:cubicBezTo>
                  <a:cubicBezTo>
                    <a:pt x="2591" y="497"/>
                    <a:pt x="2094" y="0"/>
                    <a:pt x="14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2655850" y="4100200"/>
              <a:ext cx="187200" cy="129400"/>
            </a:xfrm>
            <a:custGeom>
              <a:avLst/>
              <a:gdLst/>
              <a:ahLst/>
              <a:cxnLst/>
              <a:rect l="l" t="t" r="r" b="b"/>
              <a:pathLst>
                <a:path w="7488" h="5176" extrusionOk="0">
                  <a:moveTo>
                    <a:pt x="373" y="0"/>
                  </a:moveTo>
                  <a:cubicBezTo>
                    <a:pt x="349" y="231"/>
                    <a:pt x="343" y="479"/>
                    <a:pt x="343" y="740"/>
                  </a:cubicBezTo>
                  <a:cubicBezTo>
                    <a:pt x="343" y="846"/>
                    <a:pt x="349" y="953"/>
                    <a:pt x="355" y="1053"/>
                  </a:cubicBezTo>
                  <a:cubicBezTo>
                    <a:pt x="337" y="1047"/>
                    <a:pt x="320" y="1044"/>
                    <a:pt x="302" y="1044"/>
                  </a:cubicBezTo>
                  <a:cubicBezTo>
                    <a:pt x="284" y="1044"/>
                    <a:pt x="266" y="1047"/>
                    <a:pt x="249" y="1053"/>
                  </a:cubicBezTo>
                  <a:cubicBezTo>
                    <a:pt x="36" y="1118"/>
                    <a:pt x="0" y="1621"/>
                    <a:pt x="172" y="2177"/>
                  </a:cubicBezTo>
                  <a:cubicBezTo>
                    <a:pt x="327" y="2698"/>
                    <a:pt x="602" y="3069"/>
                    <a:pt x="807" y="3069"/>
                  </a:cubicBezTo>
                  <a:cubicBezTo>
                    <a:pt x="820" y="3069"/>
                    <a:pt x="833" y="3067"/>
                    <a:pt x="846" y="3064"/>
                  </a:cubicBezTo>
                  <a:cubicBezTo>
                    <a:pt x="1449" y="4330"/>
                    <a:pt x="2520" y="5175"/>
                    <a:pt x="3744" y="5175"/>
                  </a:cubicBezTo>
                  <a:cubicBezTo>
                    <a:pt x="4968" y="5175"/>
                    <a:pt x="6045" y="4330"/>
                    <a:pt x="6642" y="3064"/>
                  </a:cubicBezTo>
                  <a:cubicBezTo>
                    <a:pt x="6654" y="3067"/>
                    <a:pt x="6666" y="3068"/>
                    <a:pt x="6678" y="3068"/>
                  </a:cubicBezTo>
                  <a:cubicBezTo>
                    <a:pt x="6888" y="3068"/>
                    <a:pt x="7171" y="2691"/>
                    <a:pt x="7322" y="2177"/>
                  </a:cubicBezTo>
                  <a:cubicBezTo>
                    <a:pt x="7488" y="1633"/>
                    <a:pt x="7458" y="1118"/>
                    <a:pt x="7245" y="1053"/>
                  </a:cubicBezTo>
                  <a:cubicBezTo>
                    <a:pt x="7227" y="1047"/>
                    <a:pt x="7210" y="1044"/>
                    <a:pt x="7192" y="1044"/>
                  </a:cubicBezTo>
                  <a:cubicBezTo>
                    <a:pt x="7174" y="1044"/>
                    <a:pt x="7156" y="1047"/>
                    <a:pt x="7139" y="1053"/>
                  </a:cubicBezTo>
                  <a:cubicBezTo>
                    <a:pt x="7145" y="953"/>
                    <a:pt x="7151" y="846"/>
                    <a:pt x="7151" y="740"/>
                  </a:cubicBezTo>
                  <a:cubicBezTo>
                    <a:pt x="7151" y="479"/>
                    <a:pt x="7139" y="231"/>
                    <a:pt x="7121" y="0"/>
                  </a:cubicBezTo>
                  <a:lnTo>
                    <a:pt x="5033" y="0"/>
                  </a:lnTo>
                  <a:cubicBezTo>
                    <a:pt x="4950" y="651"/>
                    <a:pt x="4395" y="1130"/>
                    <a:pt x="3744" y="1130"/>
                  </a:cubicBezTo>
                  <a:cubicBezTo>
                    <a:pt x="3093" y="1130"/>
                    <a:pt x="2543" y="651"/>
                    <a:pt x="2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2647725" y="4259300"/>
              <a:ext cx="203450" cy="164425"/>
            </a:xfrm>
            <a:custGeom>
              <a:avLst/>
              <a:gdLst/>
              <a:ahLst/>
              <a:cxnLst/>
              <a:rect l="l" t="t" r="r" b="b"/>
              <a:pathLst>
                <a:path w="8138" h="6577" extrusionOk="0">
                  <a:moveTo>
                    <a:pt x="1278" y="0"/>
                  </a:moveTo>
                  <a:cubicBezTo>
                    <a:pt x="834" y="0"/>
                    <a:pt x="396" y="101"/>
                    <a:pt x="0" y="302"/>
                  </a:cubicBezTo>
                  <a:lnTo>
                    <a:pt x="3460" y="6577"/>
                  </a:lnTo>
                  <a:lnTo>
                    <a:pt x="4678" y="6577"/>
                  </a:lnTo>
                  <a:lnTo>
                    <a:pt x="8138" y="296"/>
                  </a:lnTo>
                  <a:cubicBezTo>
                    <a:pt x="7742" y="101"/>
                    <a:pt x="7304" y="0"/>
                    <a:pt x="6860" y="0"/>
                  </a:cubicBezTo>
                  <a:lnTo>
                    <a:pt x="5920" y="0"/>
                  </a:lnTo>
                  <a:lnTo>
                    <a:pt x="5920" y="2685"/>
                  </a:lnTo>
                  <a:cubicBezTo>
                    <a:pt x="5920" y="2939"/>
                    <a:pt x="5713" y="3146"/>
                    <a:pt x="5459" y="3146"/>
                  </a:cubicBezTo>
                  <a:lnTo>
                    <a:pt x="2679" y="3146"/>
                  </a:lnTo>
                  <a:cubicBezTo>
                    <a:pt x="2431" y="3146"/>
                    <a:pt x="2224" y="2939"/>
                    <a:pt x="2224" y="2685"/>
                  </a:cubicBezTo>
                  <a:lnTo>
                    <a:pt x="2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2708475" y="4233425"/>
              <a:ext cx="81950" cy="37575"/>
            </a:xfrm>
            <a:custGeom>
              <a:avLst/>
              <a:gdLst/>
              <a:ahLst/>
              <a:cxnLst/>
              <a:rect l="l" t="t" r="r" b="b"/>
              <a:pathLst>
                <a:path w="3278" h="1503" extrusionOk="0">
                  <a:moveTo>
                    <a:pt x="468" y="0"/>
                  </a:moveTo>
                  <a:lnTo>
                    <a:pt x="468" y="1035"/>
                  </a:lnTo>
                  <a:lnTo>
                    <a:pt x="1" y="1035"/>
                  </a:lnTo>
                  <a:lnTo>
                    <a:pt x="1" y="1502"/>
                  </a:lnTo>
                  <a:cubicBezTo>
                    <a:pt x="71" y="1459"/>
                    <a:pt x="146" y="1431"/>
                    <a:pt x="227" y="1431"/>
                  </a:cubicBezTo>
                  <a:cubicBezTo>
                    <a:pt x="234" y="1431"/>
                    <a:pt x="242" y="1431"/>
                    <a:pt x="249" y="1431"/>
                  </a:cubicBezTo>
                  <a:lnTo>
                    <a:pt x="3029" y="1431"/>
                  </a:lnTo>
                  <a:cubicBezTo>
                    <a:pt x="3036" y="1431"/>
                    <a:pt x="3044" y="1431"/>
                    <a:pt x="3051" y="1431"/>
                  </a:cubicBezTo>
                  <a:cubicBezTo>
                    <a:pt x="3133" y="1431"/>
                    <a:pt x="3212" y="1459"/>
                    <a:pt x="3277" y="1502"/>
                  </a:cubicBezTo>
                  <a:lnTo>
                    <a:pt x="3277" y="1035"/>
                  </a:lnTo>
                  <a:lnTo>
                    <a:pt x="2816" y="1035"/>
                  </a:lnTo>
                  <a:lnTo>
                    <a:pt x="2816" y="0"/>
                  </a:lnTo>
                  <a:cubicBezTo>
                    <a:pt x="2443" y="180"/>
                    <a:pt x="2041" y="271"/>
                    <a:pt x="1640" y="271"/>
                  </a:cubicBezTo>
                  <a:cubicBezTo>
                    <a:pt x="1238" y="271"/>
                    <a:pt x="838" y="180"/>
                    <a:pt x="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19"/>
          <p:cNvGrpSpPr/>
          <p:nvPr/>
        </p:nvGrpSpPr>
        <p:grpSpPr>
          <a:xfrm>
            <a:off x="5832958" y="3110283"/>
            <a:ext cx="577349" cy="704991"/>
            <a:chOff x="3284075" y="4662675"/>
            <a:chExt cx="304750" cy="372125"/>
          </a:xfrm>
        </p:grpSpPr>
        <p:sp>
          <p:nvSpPr>
            <p:cNvPr id="294" name="Google Shape;294;p19"/>
            <p:cNvSpPr/>
            <p:nvPr/>
          </p:nvSpPr>
          <p:spPr>
            <a:xfrm>
              <a:off x="3323575" y="4799600"/>
              <a:ext cx="225600" cy="97550"/>
            </a:xfrm>
            <a:custGeom>
              <a:avLst/>
              <a:gdLst/>
              <a:ahLst/>
              <a:cxnLst/>
              <a:rect l="l" t="t" r="r" b="b"/>
              <a:pathLst>
                <a:path w="9024" h="3902" extrusionOk="0">
                  <a:moveTo>
                    <a:pt x="1590" y="1"/>
                  </a:moveTo>
                  <a:cubicBezTo>
                    <a:pt x="896" y="1"/>
                    <a:pt x="0" y="253"/>
                    <a:pt x="366" y="1950"/>
                  </a:cubicBezTo>
                  <a:cubicBezTo>
                    <a:pt x="792" y="3896"/>
                    <a:pt x="4435" y="3902"/>
                    <a:pt x="4518" y="3902"/>
                  </a:cubicBezTo>
                  <a:cubicBezTo>
                    <a:pt x="4595" y="3902"/>
                    <a:pt x="8238" y="3902"/>
                    <a:pt x="8658" y="1950"/>
                  </a:cubicBezTo>
                  <a:cubicBezTo>
                    <a:pt x="9024" y="253"/>
                    <a:pt x="8128" y="1"/>
                    <a:pt x="7430" y="1"/>
                  </a:cubicBezTo>
                  <a:cubicBezTo>
                    <a:pt x="7315" y="1"/>
                    <a:pt x="7206" y="8"/>
                    <a:pt x="7108" y="16"/>
                  </a:cubicBezTo>
                  <a:cubicBezTo>
                    <a:pt x="6422" y="81"/>
                    <a:pt x="4530" y="560"/>
                    <a:pt x="4512" y="566"/>
                  </a:cubicBezTo>
                  <a:cubicBezTo>
                    <a:pt x="4512" y="566"/>
                    <a:pt x="4512" y="566"/>
                    <a:pt x="4511" y="566"/>
                  </a:cubicBezTo>
                  <a:cubicBezTo>
                    <a:pt x="4466" y="566"/>
                    <a:pt x="2598" y="81"/>
                    <a:pt x="1910" y="16"/>
                  </a:cubicBezTo>
                  <a:cubicBezTo>
                    <a:pt x="1813" y="8"/>
                    <a:pt x="1704" y="1"/>
                    <a:pt x="1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3360525" y="4699875"/>
              <a:ext cx="151850" cy="43375"/>
            </a:xfrm>
            <a:custGeom>
              <a:avLst/>
              <a:gdLst/>
              <a:ahLst/>
              <a:cxnLst/>
              <a:rect l="l" t="t" r="r" b="b"/>
              <a:pathLst>
                <a:path w="6074" h="1735" extrusionOk="0">
                  <a:moveTo>
                    <a:pt x="2838" y="1"/>
                  </a:moveTo>
                  <a:cubicBezTo>
                    <a:pt x="2229" y="1"/>
                    <a:pt x="1651" y="25"/>
                    <a:pt x="905" y="510"/>
                  </a:cubicBezTo>
                  <a:lnTo>
                    <a:pt x="905" y="528"/>
                  </a:lnTo>
                  <a:cubicBezTo>
                    <a:pt x="905" y="522"/>
                    <a:pt x="899" y="522"/>
                    <a:pt x="893" y="516"/>
                  </a:cubicBezTo>
                  <a:cubicBezTo>
                    <a:pt x="787" y="581"/>
                    <a:pt x="680" y="664"/>
                    <a:pt x="568" y="746"/>
                  </a:cubicBezTo>
                  <a:cubicBezTo>
                    <a:pt x="367" y="906"/>
                    <a:pt x="177" y="1083"/>
                    <a:pt x="0" y="1267"/>
                  </a:cubicBezTo>
                  <a:cubicBezTo>
                    <a:pt x="6" y="1527"/>
                    <a:pt x="219" y="1734"/>
                    <a:pt x="479" y="1734"/>
                  </a:cubicBezTo>
                  <a:cubicBezTo>
                    <a:pt x="745" y="1734"/>
                    <a:pt x="958" y="1521"/>
                    <a:pt x="958" y="1261"/>
                  </a:cubicBezTo>
                  <a:lnTo>
                    <a:pt x="958" y="1190"/>
                  </a:lnTo>
                  <a:cubicBezTo>
                    <a:pt x="1055" y="1401"/>
                    <a:pt x="1258" y="1512"/>
                    <a:pt x="1460" y="1512"/>
                  </a:cubicBezTo>
                  <a:cubicBezTo>
                    <a:pt x="1627" y="1512"/>
                    <a:pt x="1795" y="1436"/>
                    <a:pt x="1904" y="1279"/>
                  </a:cubicBezTo>
                  <a:cubicBezTo>
                    <a:pt x="2023" y="1502"/>
                    <a:pt x="2243" y="1613"/>
                    <a:pt x="2464" y="1613"/>
                  </a:cubicBezTo>
                  <a:cubicBezTo>
                    <a:pt x="2693" y="1613"/>
                    <a:pt x="2922" y="1493"/>
                    <a:pt x="3040" y="1255"/>
                  </a:cubicBezTo>
                  <a:cubicBezTo>
                    <a:pt x="3154" y="1493"/>
                    <a:pt x="3383" y="1613"/>
                    <a:pt x="3611" y="1613"/>
                  </a:cubicBezTo>
                  <a:cubicBezTo>
                    <a:pt x="3831" y="1613"/>
                    <a:pt x="4051" y="1502"/>
                    <a:pt x="4170" y="1279"/>
                  </a:cubicBezTo>
                  <a:cubicBezTo>
                    <a:pt x="4279" y="1436"/>
                    <a:pt x="4448" y="1512"/>
                    <a:pt x="4616" y="1512"/>
                  </a:cubicBezTo>
                  <a:cubicBezTo>
                    <a:pt x="4819" y="1512"/>
                    <a:pt x="5022" y="1401"/>
                    <a:pt x="5116" y="1190"/>
                  </a:cubicBezTo>
                  <a:lnTo>
                    <a:pt x="5116" y="1261"/>
                  </a:lnTo>
                  <a:cubicBezTo>
                    <a:pt x="5128" y="1515"/>
                    <a:pt x="5335" y="1722"/>
                    <a:pt x="5589" y="1722"/>
                  </a:cubicBezTo>
                  <a:cubicBezTo>
                    <a:pt x="5849" y="1722"/>
                    <a:pt x="6062" y="1521"/>
                    <a:pt x="6074" y="1267"/>
                  </a:cubicBezTo>
                  <a:cubicBezTo>
                    <a:pt x="5896" y="1078"/>
                    <a:pt x="5707" y="906"/>
                    <a:pt x="5506" y="746"/>
                  </a:cubicBezTo>
                  <a:cubicBezTo>
                    <a:pt x="5394" y="658"/>
                    <a:pt x="5287" y="581"/>
                    <a:pt x="5181" y="516"/>
                  </a:cubicBezTo>
                  <a:cubicBezTo>
                    <a:pt x="5181" y="516"/>
                    <a:pt x="5169" y="522"/>
                    <a:pt x="5169" y="528"/>
                  </a:cubicBezTo>
                  <a:lnTo>
                    <a:pt x="5169" y="510"/>
                  </a:lnTo>
                  <a:cubicBezTo>
                    <a:pt x="4423" y="25"/>
                    <a:pt x="3845" y="1"/>
                    <a:pt x="3240" y="1"/>
                  </a:cubicBezTo>
                  <a:cubicBezTo>
                    <a:pt x="3174" y="1"/>
                    <a:pt x="3107" y="1"/>
                    <a:pt x="3040" y="1"/>
                  </a:cubicBezTo>
                  <a:cubicBezTo>
                    <a:pt x="2972" y="1"/>
                    <a:pt x="2905" y="1"/>
                    <a:pt x="2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3310550" y="4848800"/>
              <a:ext cx="251950" cy="147425"/>
            </a:xfrm>
            <a:custGeom>
              <a:avLst/>
              <a:gdLst/>
              <a:ahLst/>
              <a:cxnLst/>
              <a:rect l="l" t="t" r="r" b="b"/>
              <a:pathLst>
                <a:path w="10078" h="5897" extrusionOk="0">
                  <a:moveTo>
                    <a:pt x="9867" y="1"/>
                  </a:moveTo>
                  <a:cubicBezTo>
                    <a:pt x="9848" y="1"/>
                    <a:pt x="9830" y="2"/>
                    <a:pt x="9812" y="6"/>
                  </a:cubicBezTo>
                  <a:cubicBezTo>
                    <a:pt x="9687" y="17"/>
                    <a:pt x="9581" y="88"/>
                    <a:pt x="9522" y="195"/>
                  </a:cubicBezTo>
                  <a:cubicBezTo>
                    <a:pt x="9398" y="278"/>
                    <a:pt x="9303" y="461"/>
                    <a:pt x="9303" y="674"/>
                  </a:cubicBezTo>
                  <a:cubicBezTo>
                    <a:pt x="9303" y="763"/>
                    <a:pt x="9321" y="857"/>
                    <a:pt x="9356" y="946"/>
                  </a:cubicBezTo>
                  <a:cubicBezTo>
                    <a:pt x="9214" y="1029"/>
                    <a:pt x="9114" y="1171"/>
                    <a:pt x="9084" y="1336"/>
                  </a:cubicBezTo>
                  <a:cubicBezTo>
                    <a:pt x="9049" y="1478"/>
                    <a:pt x="9061" y="1626"/>
                    <a:pt x="9126" y="1756"/>
                  </a:cubicBezTo>
                  <a:cubicBezTo>
                    <a:pt x="8972" y="1792"/>
                    <a:pt x="8830" y="1957"/>
                    <a:pt x="8777" y="2176"/>
                  </a:cubicBezTo>
                  <a:cubicBezTo>
                    <a:pt x="8741" y="2306"/>
                    <a:pt x="8753" y="2448"/>
                    <a:pt x="8812" y="2578"/>
                  </a:cubicBezTo>
                  <a:cubicBezTo>
                    <a:pt x="8809" y="2578"/>
                    <a:pt x="8806" y="2578"/>
                    <a:pt x="8802" y="2578"/>
                  </a:cubicBezTo>
                  <a:cubicBezTo>
                    <a:pt x="8633" y="2578"/>
                    <a:pt x="8450" y="2725"/>
                    <a:pt x="8369" y="2951"/>
                  </a:cubicBezTo>
                  <a:cubicBezTo>
                    <a:pt x="8327" y="3063"/>
                    <a:pt x="8315" y="3187"/>
                    <a:pt x="8333" y="3306"/>
                  </a:cubicBezTo>
                  <a:cubicBezTo>
                    <a:pt x="8179" y="3306"/>
                    <a:pt x="8002" y="3430"/>
                    <a:pt x="7901" y="3625"/>
                  </a:cubicBezTo>
                  <a:cubicBezTo>
                    <a:pt x="7848" y="3726"/>
                    <a:pt x="7819" y="3838"/>
                    <a:pt x="7824" y="3956"/>
                  </a:cubicBezTo>
                  <a:cubicBezTo>
                    <a:pt x="7694" y="3992"/>
                    <a:pt x="7576" y="4063"/>
                    <a:pt x="7493" y="4163"/>
                  </a:cubicBezTo>
                  <a:cubicBezTo>
                    <a:pt x="7422" y="4240"/>
                    <a:pt x="7369" y="4335"/>
                    <a:pt x="7345" y="4441"/>
                  </a:cubicBezTo>
                  <a:cubicBezTo>
                    <a:pt x="7295" y="4428"/>
                    <a:pt x="7244" y="4422"/>
                    <a:pt x="7194" y="4422"/>
                  </a:cubicBezTo>
                  <a:cubicBezTo>
                    <a:pt x="7132" y="4422"/>
                    <a:pt x="7070" y="4431"/>
                    <a:pt x="7008" y="4447"/>
                  </a:cubicBezTo>
                  <a:cubicBezTo>
                    <a:pt x="6784" y="4512"/>
                    <a:pt x="6624" y="4678"/>
                    <a:pt x="6606" y="4837"/>
                  </a:cubicBezTo>
                  <a:cubicBezTo>
                    <a:pt x="6517" y="4782"/>
                    <a:pt x="6415" y="4754"/>
                    <a:pt x="6311" y="4754"/>
                  </a:cubicBezTo>
                  <a:cubicBezTo>
                    <a:pt x="6249" y="4754"/>
                    <a:pt x="6187" y="4764"/>
                    <a:pt x="6127" y="4784"/>
                  </a:cubicBezTo>
                  <a:cubicBezTo>
                    <a:pt x="5979" y="4820"/>
                    <a:pt x="5855" y="4914"/>
                    <a:pt x="5772" y="5039"/>
                  </a:cubicBezTo>
                  <a:cubicBezTo>
                    <a:pt x="5666" y="4974"/>
                    <a:pt x="5553" y="4938"/>
                    <a:pt x="5429" y="4938"/>
                  </a:cubicBezTo>
                  <a:cubicBezTo>
                    <a:pt x="5311" y="5018"/>
                    <a:pt x="5173" y="5058"/>
                    <a:pt x="5036" y="5058"/>
                  </a:cubicBezTo>
                  <a:cubicBezTo>
                    <a:pt x="4898" y="5058"/>
                    <a:pt x="4761" y="5018"/>
                    <a:pt x="4643" y="4938"/>
                  </a:cubicBezTo>
                  <a:cubicBezTo>
                    <a:pt x="4524" y="4938"/>
                    <a:pt x="4406" y="4974"/>
                    <a:pt x="4306" y="5039"/>
                  </a:cubicBezTo>
                  <a:cubicBezTo>
                    <a:pt x="4223" y="4914"/>
                    <a:pt x="4093" y="4820"/>
                    <a:pt x="3951" y="4784"/>
                  </a:cubicBezTo>
                  <a:cubicBezTo>
                    <a:pt x="3889" y="4764"/>
                    <a:pt x="3826" y="4754"/>
                    <a:pt x="3764" y="4754"/>
                  </a:cubicBezTo>
                  <a:cubicBezTo>
                    <a:pt x="3661" y="4754"/>
                    <a:pt x="3560" y="4782"/>
                    <a:pt x="3472" y="4837"/>
                  </a:cubicBezTo>
                  <a:cubicBezTo>
                    <a:pt x="3448" y="4678"/>
                    <a:pt x="3288" y="4512"/>
                    <a:pt x="3064" y="4447"/>
                  </a:cubicBezTo>
                  <a:cubicBezTo>
                    <a:pt x="3011" y="4477"/>
                    <a:pt x="2957" y="4490"/>
                    <a:pt x="2903" y="4490"/>
                  </a:cubicBezTo>
                  <a:cubicBezTo>
                    <a:pt x="2733" y="4490"/>
                    <a:pt x="2580" y="4352"/>
                    <a:pt x="2585" y="4163"/>
                  </a:cubicBezTo>
                  <a:cubicBezTo>
                    <a:pt x="2496" y="4063"/>
                    <a:pt x="2383" y="3992"/>
                    <a:pt x="2253" y="3956"/>
                  </a:cubicBezTo>
                  <a:cubicBezTo>
                    <a:pt x="2259" y="3844"/>
                    <a:pt x="2230" y="3726"/>
                    <a:pt x="2176" y="3625"/>
                  </a:cubicBezTo>
                  <a:cubicBezTo>
                    <a:pt x="2076" y="3430"/>
                    <a:pt x="1899" y="3306"/>
                    <a:pt x="1745" y="3306"/>
                  </a:cubicBezTo>
                  <a:cubicBezTo>
                    <a:pt x="1768" y="3187"/>
                    <a:pt x="1757" y="3063"/>
                    <a:pt x="1709" y="2951"/>
                  </a:cubicBezTo>
                  <a:cubicBezTo>
                    <a:pt x="1624" y="2729"/>
                    <a:pt x="1445" y="2578"/>
                    <a:pt x="1284" y="2578"/>
                  </a:cubicBezTo>
                  <a:cubicBezTo>
                    <a:pt x="1278" y="2578"/>
                    <a:pt x="1272" y="2578"/>
                    <a:pt x="1266" y="2578"/>
                  </a:cubicBezTo>
                  <a:cubicBezTo>
                    <a:pt x="1325" y="2448"/>
                    <a:pt x="1337" y="2306"/>
                    <a:pt x="1301" y="2176"/>
                  </a:cubicBezTo>
                  <a:cubicBezTo>
                    <a:pt x="1248" y="1951"/>
                    <a:pt x="1106" y="1792"/>
                    <a:pt x="952" y="1756"/>
                  </a:cubicBezTo>
                  <a:cubicBezTo>
                    <a:pt x="1017" y="1626"/>
                    <a:pt x="1029" y="1478"/>
                    <a:pt x="994" y="1336"/>
                  </a:cubicBezTo>
                  <a:cubicBezTo>
                    <a:pt x="964" y="1171"/>
                    <a:pt x="864" y="1029"/>
                    <a:pt x="722" y="946"/>
                  </a:cubicBezTo>
                  <a:cubicBezTo>
                    <a:pt x="757" y="857"/>
                    <a:pt x="775" y="763"/>
                    <a:pt x="775" y="674"/>
                  </a:cubicBezTo>
                  <a:cubicBezTo>
                    <a:pt x="775" y="461"/>
                    <a:pt x="686" y="278"/>
                    <a:pt x="556" y="195"/>
                  </a:cubicBezTo>
                  <a:cubicBezTo>
                    <a:pt x="486" y="69"/>
                    <a:pt x="358" y="1"/>
                    <a:pt x="227" y="1"/>
                  </a:cubicBezTo>
                  <a:cubicBezTo>
                    <a:pt x="148" y="1"/>
                    <a:pt x="69" y="26"/>
                    <a:pt x="0" y="77"/>
                  </a:cubicBezTo>
                  <a:cubicBezTo>
                    <a:pt x="148" y="1378"/>
                    <a:pt x="526" y="3187"/>
                    <a:pt x="1502" y="4205"/>
                  </a:cubicBezTo>
                  <a:cubicBezTo>
                    <a:pt x="2738" y="5494"/>
                    <a:pt x="4045" y="5896"/>
                    <a:pt x="5039" y="5896"/>
                  </a:cubicBezTo>
                  <a:cubicBezTo>
                    <a:pt x="6038" y="5896"/>
                    <a:pt x="7340" y="5494"/>
                    <a:pt x="8576" y="4205"/>
                  </a:cubicBezTo>
                  <a:cubicBezTo>
                    <a:pt x="9551" y="3187"/>
                    <a:pt x="9936" y="1378"/>
                    <a:pt x="10078" y="77"/>
                  </a:cubicBezTo>
                  <a:cubicBezTo>
                    <a:pt x="10016" y="29"/>
                    <a:pt x="9942" y="1"/>
                    <a:pt x="9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3284075" y="4662675"/>
              <a:ext cx="304750" cy="372125"/>
            </a:xfrm>
            <a:custGeom>
              <a:avLst/>
              <a:gdLst/>
              <a:ahLst/>
              <a:cxnLst/>
              <a:rect l="l" t="t" r="r" b="b"/>
              <a:pathLst>
                <a:path w="12190" h="14885" extrusionOk="0">
                  <a:moveTo>
                    <a:pt x="6302" y="1489"/>
                  </a:moveTo>
                  <a:cubicBezTo>
                    <a:pt x="6909" y="1489"/>
                    <a:pt x="7482" y="1513"/>
                    <a:pt x="8233" y="1992"/>
                  </a:cubicBezTo>
                  <a:lnTo>
                    <a:pt x="8245" y="2004"/>
                  </a:lnTo>
                  <a:cubicBezTo>
                    <a:pt x="8345" y="2069"/>
                    <a:pt x="8458" y="2152"/>
                    <a:pt x="8570" y="2234"/>
                  </a:cubicBezTo>
                  <a:cubicBezTo>
                    <a:pt x="8771" y="2394"/>
                    <a:pt x="8960" y="2566"/>
                    <a:pt x="9132" y="2755"/>
                  </a:cubicBezTo>
                  <a:cubicBezTo>
                    <a:pt x="10131" y="3796"/>
                    <a:pt x="11220" y="5499"/>
                    <a:pt x="11220" y="6167"/>
                  </a:cubicBezTo>
                  <a:cubicBezTo>
                    <a:pt x="11214" y="6617"/>
                    <a:pt x="11190" y="7072"/>
                    <a:pt x="11137" y="7522"/>
                  </a:cubicBezTo>
                  <a:cubicBezTo>
                    <a:pt x="10989" y="8823"/>
                    <a:pt x="10610" y="10632"/>
                    <a:pt x="9635" y="11650"/>
                  </a:cubicBezTo>
                  <a:cubicBezTo>
                    <a:pt x="8399" y="12939"/>
                    <a:pt x="7097" y="13341"/>
                    <a:pt x="6098" y="13341"/>
                  </a:cubicBezTo>
                  <a:cubicBezTo>
                    <a:pt x="5104" y="13341"/>
                    <a:pt x="3797" y="12939"/>
                    <a:pt x="2561" y="11650"/>
                  </a:cubicBezTo>
                  <a:cubicBezTo>
                    <a:pt x="1585" y="10632"/>
                    <a:pt x="1207" y="8823"/>
                    <a:pt x="1059" y="7522"/>
                  </a:cubicBezTo>
                  <a:cubicBezTo>
                    <a:pt x="1012" y="7072"/>
                    <a:pt x="982" y="6617"/>
                    <a:pt x="976" y="6167"/>
                  </a:cubicBezTo>
                  <a:cubicBezTo>
                    <a:pt x="976" y="5499"/>
                    <a:pt x="2064" y="3796"/>
                    <a:pt x="3064" y="2755"/>
                  </a:cubicBezTo>
                  <a:cubicBezTo>
                    <a:pt x="3241" y="2566"/>
                    <a:pt x="3431" y="2394"/>
                    <a:pt x="3632" y="2234"/>
                  </a:cubicBezTo>
                  <a:cubicBezTo>
                    <a:pt x="3744" y="2146"/>
                    <a:pt x="3851" y="2069"/>
                    <a:pt x="3957" y="2004"/>
                  </a:cubicBezTo>
                  <a:lnTo>
                    <a:pt x="3969" y="1992"/>
                  </a:lnTo>
                  <a:cubicBezTo>
                    <a:pt x="4714" y="1513"/>
                    <a:pt x="5292" y="1489"/>
                    <a:pt x="5895" y="1489"/>
                  </a:cubicBezTo>
                  <a:cubicBezTo>
                    <a:pt x="5962" y="1489"/>
                    <a:pt x="6030" y="1489"/>
                    <a:pt x="6098" y="1489"/>
                  </a:cubicBezTo>
                  <a:cubicBezTo>
                    <a:pt x="6167" y="1489"/>
                    <a:pt x="6234" y="1489"/>
                    <a:pt x="6302" y="1489"/>
                  </a:cubicBezTo>
                  <a:close/>
                  <a:moveTo>
                    <a:pt x="3701" y="0"/>
                  </a:moveTo>
                  <a:cubicBezTo>
                    <a:pt x="3665" y="0"/>
                    <a:pt x="3630" y="2"/>
                    <a:pt x="3596" y="5"/>
                  </a:cubicBezTo>
                  <a:cubicBezTo>
                    <a:pt x="2928" y="70"/>
                    <a:pt x="0" y="5150"/>
                    <a:pt x="0" y="6351"/>
                  </a:cubicBezTo>
                  <a:cubicBezTo>
                    <a:pt x="0" y="7545"/>
                    <a:pt x="148" y="11011"/>
                    <a:pt x="1615" y="13022"/>
                  </a:cubicBezTo>
                  <a:cubicBezTo>
                    <a:pt x="2873" y="14752"/>
                    <a:pt x="5379" y="14885"/>
                    <a:pt x="6051" y="14885"/>
                  </a:cubicBezTo>
                  <a:cubicBezTo>
                    <a:pt x="6068" y="14885"/>
                    <a:pt x="6083" y="14885"/>
                    <a:pt x="6098" y="14885"/>
                  </a:cubicBezTo>
                  <a:cubicBezTo>
                    <a:pt x="6683" y="14879"/>
                    <a:pt x="9286" y="14802"/>
                    <a:pt x="10575" y="13022"/>
                  </a:cubicBezTo>
                  <a:cubicBezTo>
                    <a:pt x="12042" y="11011"/>
                    <a:pt x="12189" y="7545"/>
                    <a:pt x="12189" y="6351"/>
                  </a:cubicBezTo>
                  <a:cubicBezTo>
                    <a:pt x="12189" y="5150"/>
                    <a:pt x="9268" y="70"/>
                    <a:pt x="8594" y="5"/>
                  </a:cubicBezTo>
                  <a:cubicBezTo>
                    <a:pt x="8560" y="2"/>
                    <a:pt x="8525" y="0"/>
                    <a:pt x="8489" y="0"/>
                  </a:cubicBezTo>
                  <a:cubicBezTo>
                    <a:pt x="7866" y="0"/>
                    <a:pt x="6942" y="413"/>
                    <a:pt x="6098" y="413"/>
                  </a:cubicBezTo>
                  <a:cubicBezTo>
                    <a:pt x="5254" y="413"/>
                    <a:pt x="4325" y="0"/>
                    <a:pt x="37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9"/>
          <p:cNvGrpSpPr/>
          <p:nvPr/>
        </p:nvGrpSpPr>
        <p:grpSpPr>
          <a:xfrm>
            <a:off x="2708541" y="3207180"/>
            <a:ext cx="673605" cy="511194"/>
            <a:chOff x="1118775" y="4048075"/>
            <a:chExt cx="426575" cy="323725"/>
          </a:xfrm>
        </p:grpSpPr>
        <p:sp>
          <p:nvSpPr>
            <p:cNvPr id="299" name="Google Shape;299;p19"/>
            <p:cNvSpPr/>
            <p:nvPr/>
          </p:nvSpPr>
          <p:spPr>
            <a:xfrm>
              <a:off x="1310075" y="4075500"/>
              <a:ext cx="235275" cy="296300"/>
            </a:xfrm>
            <a:custGeom>
              <a:avLst/>
              <a:gdLst/>
              <a:ahLst/>
              <a:cxnLst/>
              <a:rect l="l" t="t" r="r" b="b"/>
              <a:pathLst>
                <a:path w="9411" h="11852" extrusionOk="0">
                  <a:moveTo>
                    <a:pt x="2982" y="1"/>
                  </a:moveTo>
                  <a:cubicBezTo>
                    <a:pt x="2479" y="1"/>
                    <a:pt x="1982" y="155"/>
                    <a:pt x="1480" y="474"/>
                  </a:cubicBezTo>
                  <a:cubicBezTo>
                    <a:pt x="1" y="1408"/>
                    <a:pt x="669" y="3466"/>
                    <a:pt x="1113" y="4827"/>
                  </a:cubicBezTo>
                  <a:cubicBezTo>
                    <a:pt x="1255" y="5252"/>
                    <a:pt x="1385" y="5649"/>
                    <a:pt x="1403" y="5862"/>
                  </a:cubicBezTo>
                  <a:cubicBezTo>
                    <a:pt x="1438" y="6240"/>
                    <a:pt x="1403" y="6725"/>
                    <a:pt x="1355" y="7240"/>
                  </a:cubicBezTo>
                  <a:cubicBezTo>
                    <a:pt x="1296" y="8050"/>
                    <a:pt x="1225" y="8896"/>
                    <a:pt x="1420" y="9605"/>
                  </a:cubicBezTo>
                  <a:cubicBezTo>
                    <a:pt x="1746" y="10806"/>
                    <a:pt x="2792" y="11681"/>
                    <a:pt x="2834" y="11717"/>
                  </a:cubicBezTo>
                  <a:cubicBezTo>
                    <a:pt x="2928" y="11794"/>
                    <a:pt x="3047" y="11841"/>
                    <a:pt x="3171" y="11847"/>
                  </a:cubicBezTo>
                  <a:lnTo>
                    <a:pt x="3201" y="11847"/>
                  </a:lnTo>
                  <a:cubicBezTo>
                    <a:pt x="3520" y="11847"/>
                    <a:pt x="3774" y="11587"/>
                    <a:pt x="3774" y="11273"/>
                  </a:cubicBezTo>
                  <a:cubicBezTo>
                    <a:pt x="3774" y="11220"/>
                    <a:pt x="3768" y="11173"/>
                    <a:pt x="3756" y="11125"/>
                  </a:cubicBezTo>
                  <a:cubicBezTo>
                    <a:pt x="3709" y="10835"/>
                    <a:pt x="3461" y="9215"/>
                    <a:pt x="3827" y="8174"/>
                  </a:cubicBezTo>
                  <a:cubicBezTo>
                    <a:pt x="4111" y="7405"/>
                    <a:pt x="4525" y="6991"/>
                    <a:pt x="4703" y="6891"/>
                  </a:cubicBezTo>
                  <a:cubicBezTo>
                    <a:pt x="4880" y="6997"/>
                    <a:pt x="5294" y="7405"/>
                    <a:pt x="5572" y="8174"/>
                  </a:cubicBezTo>
                  <a:cubicBezTo>
                    <a:pt x="5980" y="9310"/>
                    <a:pt x="5643" y="11149"/>
                    <a:pt x="5643" y="11167"/>
                  </a:cubicBezTo>
                  <a:cubicBezTo>
                    <a:pt x="5570" y="11554"/>
                    <a:pt x="5876" y="11851"/>
                    <a:pt x="6208" y="11851"/>
                  </a:cubicBezTo>
                  <a:cubicBezTo>
                    <a:pt x="6332" y="11851"/>
                    <a:pt x="6459" y="11810"/>
                    <a:pt x="6572" y="11717"/>
                  </a:cubicBezTo>
                  <a:cubicBezTo>
                    <a:pt x="6613" y="11681"/>
                    <a:pt x="7660" y="10806"/>
                    <a:pt x="7985" y="9605"/>
                  </a:cubicBezTo>
                  <a:cubicBezTo>
                    <a:pt x="8180" y="8896"/>
                    <a:pt x="8109" y="8050"/>
                    <a:pt x="8044" y="7240"/>
                  </a:cubicBezTo>
                  <a:cubicBezTo>
                    <a:pt x="8009" y="6725"/>
                    <a:pt x="7967" y="6246"/>
                    <a:pt x="8003" y="5868"/>
                  </a:cubicBezTo>
                  <a:cubicBezTo>
                    <a:pt x="8026" y="5649"/>
                    <a:pt x="8157" y="5252"/>
                    <a:pt x="8293" y="4827"/>
                  </a:cubicBezTo>
                  <a:cubicBezTo>
                    <a:pt x="8736" y="3466"/>
                    <a:pt x="9410" y="1408"/>
                    <a:pt x="7932" y="474"/>
                  </a:cubicBezTo>
                  <a:cubicBezTo>
                    <a:pt x="7423" y="155"/>
                    <a:pt x="6932" y="1"/>
                    <a:pt x="6424" y="1"/>
                  </a:cubicBezTo>
                  <a:cubicBezTo>
                    <a:pt x="5880" y="1"/>
                    <a:pt x="5436" y="184"/>
                    <a:pt x="5111" y="326"/>
                  </a:cubicBezTo>
                  <a:cubicBezTo>
                    <a:pt x="4963" y="385"/>
                    <a:pt x="4780" y="468"/>
                    <a:pt x="4703" y="468"/>
                  </a:cubicBezTo>
                  <a:cubicBezTo>
                    <a:pt x="4632" y="468"/>
                    <a:pt x="4443" y="385"/>
                    <a:pt x="4295" y="326"/>
                  </a:cubicBezTo>
                  <a:cubicBezTo>
                    <a:pt x="3969" y="184"/>
                    <a:pt x="3526" y="1"/>
                    <a:pt x="29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a:off x="1444350" y="4092575"/>
              <a:ext cx="78225" cy="83500"/>
            </a:xfrm>
            <a:custGeom>
              <a:avLst/>
              <a:gdLst/>
              <a:ahLst/>
              <a:cxnLst/>
              <a:rect l="l" t="t" r="r" b="b"/>
              <a:pathLst>
                <a:path w="3129" h="3340" extrusionOk="0">
                  <a:moveTo>
                    <a:pt x="1425" y="1"/>
                  </a:moveTo>
                  <a:cubicBezTo>
                    <a:pt x="1364" y="1"/>
                    <a:pt x="1301" y="9"/>
                    <a:pt x="1236" y="27"/>
                  </a:cubicBezTo>
                  <a:cubicBezTo>
                    <a:pt x="0" y="370"/>
                    <a:pt x="1981" y="1311"/>
                    <a:pt x="2377" y="3339"/>
                  </a:cubicBezTo>
                  <a:cubicBezTo>
                    <a:pt x="3129" y="2874"/>
                    <a:pt x="2546" y="1"/>
                    <a:pt x="14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1118775" y="4048075"/>
              <a:ext cx="307550" cy="297550"/>
            </a:xfrm>
            <a:custGeom>
              <a:avLst/>
              <a:gdLst/>
              <a:ahLst/>
              <a:cxnLst/>
              <a:rect l="l" t="t" r="r" b="b"/>
              <a:pathLst>
                <a:path w="12302" h="11902" extrusionOk="0">
                  <a:moveTo>
                    <a:pt x="7550" y="1"/>
                  </a:moveTo>
                  <a:cubicBezTo>
                    <a:pt x="6003" y="1"/>
                    <a:pt x="4551" y="814"/>
                    <a:pt x="3750" y="2168"/>
                  </a:cubicBezTo>
                  <a:cubicBezTo>
                    <a:pt x="2874" y="3641"/>
                    <a:pt x="2928" y="5486"/>
                    <a:pt x="3886" y="6905"/>
                  </a:cubicBezTo>
                  <a:lnTo>
                    <a:pt x="325" y="10472"/>
                  </a:lnTo>
                  <a:cubicBezTo>
                    <a:pt x="0" y="10803"/>
                    <a:pt x="0" y="11329"/>
                    <a:pt x="325" y="11654"/>
                  </a:cubicBezTo>
                  <a:cubicBezTo>
                    <a:pt x="490" y="11819"/>
                    <a:pt x="706" y="11901"/>
                    <a:pt x="923" y="11901"/>
                  </a:cubicBezTo>
                  <a:cubicBezTo>
                    <a:pt x="1135" y="11901"/>
                    <a:pt x="1347" y="11822"/>
                    <a:pt x="1508" y="11660"/>
                  </a:cubicBezTo>
                  <a:lnTo>
                    <a:pt x="5074" y="8100"/>
                  </a:lnTo>
                  <a:cubicBezTo>
                    <a:pt x="5830" y="8607"/>
                    <a:pt x="6694" y="8856"/>
                    <a:pt x="7553" y="8856"/>
                  </a:cubicBezTo>
                  <a:cubicBezTo>
                    <a:pt x="8697" y="8856"/>
                    <a:pt x="9832" y="8414"/>
                    <a:pt x="10687" y="7556"/>
                  </a:cubicBezTo>
                  <a:cubicBezTo>
                    <a:pt x="11899" y="6344"/>
                    <a:pt x="12301" y="4540"/>
                    <a:pt x="11722" y="2931"/>
                  </a:cubicBezTo>
                  <a:cubicBezTo>
                    <a:pt x="11142" y="1317"/>
                    <a:pt x="9687" y="181"/>
                    <a:pt x="7978" y="21"/>
                  </a:cubicBezTo>
                  <a:cubicBezTo>
                    <a:pt x="7835" y="7"/>
                    <a:pt x="7692" y="1"/>
                    <a:pt x="7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1225675" y="4076625"/>
              <a:ext cx="172125" cy="164225"/>
            </a:xfrm>
            <a:custGeom>
              <a:avLst/>
              <a:gdLst/>
              <a:ahLst/>
              <a:cxnLst/>
              <a:rect l="l" t="t" r="r" b="b"/>
              <a:pathLst>
                <a:path w="6885" h="6569" extrusionOk="0">
                  <a:moveTo>
                    <a:pt x="3284" y="0"/>
                  </a:moveTo>
                  <a:cubicBezTo>
                    <a:pt x="2860" y="0"/>
                    <a:pt x="2431" y="83"/>
                    <a:pt x="2023" y="251"/>
                  </a:cubicBezTo>
                  <a:cubicBezTo>
                    <a:pt x="798" y="760"/>
                    <a:pt x="0" y="1955"/>
                    <a:pt x="0" y="3285"/>
                  </a:cubicBezTo>
                  <a:cubicBezTo>
                    <a:pt x="0" y="4610"/>
                    <a:pt x="798" y="5811"/>
                    <a:pt x="2023" y="6319"/>
                  </a:cubicBezTo>
                  <a:cubicBezTo>
                    <a:pt x="2429" y="6487"/>
                    <a:pt x="2855" y="6569"/>
                    <a:pt x="3278" y="6569"/>
                  </a:cubicBezTo>
                  <a:cubicBezTo>
                    <a:pt x="4134" y="6569"/>
                    <a:pt x="4975" y="6234"/>
                    <a:pt x="5601" y="5604"/>
                  </a:cubicBezTo>
                  <a:cubicBezTo>
                    <a:pt x="6884" y="4320"/>
                    <a:pt x="6884" y="2245"/>
                    <a:pt x="5601" y="961"/>
                  </a:cubicBezTo>
                  <a:cubicBezTo>
                    <a:pt x="4977" y="333"/>
                    <a:pt x="4139" y="0"/>
                    <a:pt x="32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19"/>
          <p:cNvGrpSpPr/>
          <p:nvPr/>
        </p:nvGrpSpPr>
        <p:grpSpPr>
          <a:xfrm>
            <a:off x="4406877" y="2121647"/>
            <a:ext cx="312943" cy="823055"/>
            <a:chOff x="1965525" y="4518925"/>
            <a:chExt cx="196375" cy="516475"/>
          </a:xfrm>
        </p:grpSpPr>
        <p:sp>
          <p:nvSpPr>
            <p:cNvPr id="304" name="Google Shape;304;p19"/>
            <p:cNvSpPr/>
            <p:nvPr/>
          </p:nvSpPr>
          <p:spPr>
            <a:xfrm>
              <a:off x="2083075" y="4812850"/>
              <a:ext cx="64625" cy="222550"/>
            </a:xfrm>
            <a:custGeom>
              <a:avLst/>
              <a:gdLst/>
              <a:ahLst/>
              <a:cxnLst/>
              <a:rect l="l" t="t" r="r" b="b"/>
              <a:pathLst>
                <a:path w="2585" h="8902" extrusionOk="0">
                  <a:moveTo>
                    <a:pt x="148" y="1"/>
                  </a:moveTo>
                  <a:cubicBezTo>
                    <a:pt x="65" y="1"/>
                    <a:pt x="0" y="66"/>
                    <a:pt x="0" y="148"/>
                  </a:cubicBezTo>
                  <a:lnTo>
                    <a:pt x="0" y="8754"/>
                  </a:lnTo>
                  <a:cubicBezTo>
                    <a:pt x="0" y="8836"/>
                    <a:pt x="65" y="8901"/>
                    <a:pt x="148" y="8901"/>
                  </a:cubicBezTo>
                  <a:lnTo>
                    <a:pt x="2443" y="8901"/>
                  </a:lnTo>
                  <a:cubicBezTo>
                    <a:pt x="2525" y="8901"/>
                    <a:pt x="2585" y="8836"/>
                    <a:pt x="2585" y="8754"/>
                  </a:cubicBezTo>
                  <a:lnTo>
                    <a:pt x="2585" y="148"/>
                  </a:lnTo>
                  <a:cubicBezTo>
                    <a:pt x="2585" y="66"/>
                    <a:pt x="2525" y="1"/>
                    <a:pt x="2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a:off x="2083500" y="4778850"/>
              <a:ext cx="63900" cy="27525"/>
            </a:xfrm>
            <a:custGeom>
              <a:avLst/>
              <a:gdLst/>
              <a:ahLst/>
              <a:cxnLst/>
              <a:rect l="l" t="t" r="r" b="b"/>
              <a:pathLst>
                <a:path w="2556" h="1101" extrusionOk="0">
                  <a:moveTo>
                    <a:pt x="143" y="0"/>
                  </a:moveTo>
                  <a:cubicBezTo>
                    <a:pt x="66" y="0"/>
                    <a:pt x="1" y="65"/>
                    <a:pt x="1" y="148"/>
                  </a:cubicBezTo>
                  <a:lnTo>
                    <a:pt x="1" y="958"/>
                  </a:lnTo>
                  <a:cubicBezTo>
                    <a:pt x="1" y="1041"/>
                    <a:pt x="66" y="1100"/>
                    <a:pt x="143" y="1100"/>
                  </a:cubicBezTo>
                  <a:lnTo>
                    <a:pt x="2408" y="1100"/>
                  </a:lnTo>
                  <a:cubicBezTo>
                    <a:pt x="2491" y="1100"/>
                    <a:pt x="2556" y="1041"/>
                    <a:pt x="2556" y="958"/>
                  </a:cubicBezTo>
                  <a:lnTo>
                    <a:pt x="2556" y="148"/>
                  </a:lnTo>
                  <a:cubicBezTo>
                    <a:pt x="2556" y="65"/>
                    <a:pt x="2491" y="0"/>
                    <a:pt x="24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a:off x="2083500" y="4745275"/>
              <a:ext cx="63900" cy="27675"/>
            </a:xfrm>
            <a:custGeom>
              <a:avLst/>
              <a:gdLst/>
              <a:ahLst/>
              <a:cxnLst/>
              <a:rect l="l" t="t" r="r" b="b"/>
              <a:pathLst>
                <a:path w="2556" h="1107" extrusionOk="0">
                  <a:moveTo>
                    <a:pt x="143" y="1"/>
                  </a:moveTo>
                  <a:cubicBezTo>
                    <a:pt x="66" y="1"/>
                    <a:pt x="1" y="66"/>
                    <a:pt x="1" y="149"/>
                  </a:cubicBezTo>
                  <a:lnTo>
                    <a:pt x="1" y="959"/>
                  </a:lnTo>
                  <a:cubicBezTo>
                    <a:pt x="1" y="1042"/>
                    <a:pt x="66" y="1107"/>
                    <a:pt x="143" y="1107"/>
                  </a:cubicBezTo>
                  <a:lnTo>
                    <a:pt x="2408" y="1107"/>
                  </a:lnTo>
                  <a:cubicBezTo>
                    <a:pt x="2491" y="1107"/>
                    <a:pt x="2556" y="1042"/>
                    <a:pt x="2556" y="959"/>
                  </a:cubicBezTo>
                  <a:lnTo>
                    <a:pt x="2556" y="149"/>
                  </a:lnTo>
                  <a:cubicBezTo>
                    <a:pt x="2556" y="66"/>
                    <a:pt x="2491" y="1"/>
                    <a:pt x="24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a:off x="2069450" y="4518925"/>
              <a:ext cx="92450" cy="217950"/>
            </a:xfrm>
            <a:custGeom>
              <a:avLst/>
              <a:gdLst/>
              <a:ahLst/>
              <a:cxnLst/>
              <a:rect l="l" t="t" r="r" b="b"/>
              <a:pathLst>
                <a:path w="3698" h="8718" extrusionOk="0">
                  <a:moveTo>
                    <a:pt x="1846" y="0"/>
                  </a:moveTo>
                  <a:cubicBezTo>
                    <a:pt x="947" y="0"/>
                    <a:pt x="190" y="686"/>
                    <a:pt x="96" y="1579"/>
                  </a:cubicBezTo>
                  <a:cubicBezTo>
                    <a:pt x="1" y="2478"/>
                    <a:pt x="598" y="3300"/>
                    <a:pt x="1485" y="3490"/>
                  </a:cubicBezTo>
                  <a:lnTo>
                    <a:pt x="1474" y="3490"/>
                  </a:lnTo>
                  <a:lnTo>
                    <a:pt x="1474" y="8570"/>
                  </a:lnTo>
                  <a:cubicBezTo>
                    <a:pt x="1474" y="8653"/>
                    <a:pt x="1539" y="8718"/>
                    <a:pt x="1621" y="8718"/>
                  </a:cubicBezTo>
                  <a:lnTo>
                    <a:pt x="2065" y="8718"/>
                  </a:lnTo>
                  <a:cubicBezTo>
                    <a:pt x="2148" y="8718"/>
                    <a:pt x="2213" y="8653"/>
                    <a:pt x="2213" y="8570"/>
                  </a:cubicBezTo>
                  <a:lnTo>
                    <a:pt x="2213" y="3490"/>
                  </a:lnTo>
                  <a:cubicBezTo>
                    <a:pt x="3094" y="3300"/>
                    <a:pt x="3697" y="2478"/>
                    <a:pt x="3603" y="1579"/>
                  </a:cubicBezTo>
                  <a:cubicBezTo>
                    <a:pt x="3508" y="686"/>
                    <a:pt x="2751" y="0"/>
                    <a:pt x="1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a:off x="1965525" y="4812850"/>
              <a:ext cx="64625" cy="222550"/>
            </a:xfrm>
            <a:custGeom>
              <a:avLst/>
              <a:gdLst/>
              <a:ahLst/>
              <a:cxnLst/>
              <a:rect l="l" t="t" r="r" b="b"/>
              <a:pathLst>
                <a:path w="2585" h="8902" extrusionOk="0">
                  <a:moveTo>
                    <a:pt x="148" y="1"/>
                  </a:moveTo>
                  <a:cubicBezTo>
                    <a:pt x="65" y="1"/>
                    <a:pt x="0" y="66"/>
                    <a:pt x="0" y="148"/>
                  </a:cubicBezTo>
                  <a:lnTo>
                    <a:pt x="0" y="8754"/>
                  </a:lnTo>
                  <a:cubicBezTo>
                    <a:pt x="0" y="8836"/>
                    <a:pt x="65" y="8901"/>
                    <a:pt x="148" y="8901"/>
                  </a:cubicBezTo>
                  <a:lnTo>
                    <a:pt x="2443" y="8901"/>
                  </a:lnTo>
                  <a:cubicBezTo>
                    <a:pt x="2520" y="8901"/>
                    <a:pt x="2585" y="8836"/>
                    <a:pt x="2585" y="8754"/>
                  </a:cubicBezTo>
                  <a:lnTo>
                    <a:pt x="2585" y="148"/>
                  </a:lnTo>
                  <a:cubicBezTo>
                    <a:pt x="2585" y="66"/>
                    <a:pt x="2520" y="1"/>
                    <a:pt x="2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a:off x="1965975" y="4778850"/>
              <a:ext cx="63875" cy="27525"/>
            </a:xfrm>
            <a:custGeom>
              <a:avLst/>
              <a:gdLst/>
              <a:ahLst/>
              <a:cxnLst/>
              <a:rect l="l" t="t" r="r" b="b"/>
              <a:pathLst>
                <a:path w="2555" h="1101" extrusionOk="0">
                  <a:moveTo>
                    <a:pt x="142" y="0"/>
                  </a:moveTo>
                  <a:cubicBezTo>
                    <a:pt x="59" y="0"/>
                    <a:pt x="0" y="65"/>
                    <a:pt x="0" y="148"/>
                  </a:cubicBezTo>
                  <a:lnTo>
                    <a:pt x="0" y="958"/>
                  </a:lnTo>
                  <a:cubicBezTo>
                    <a:pt x="0" y="1041"/>
                    <a:pt x="59" y="1100"/>
                    <a:pt x="142" y="1100"/>
                  </a:cubicBezTo>
                  <a:lnTo>
                    <a:pt x="2407" y="1100"/>
                  </a:lnTo>
                  <a:cubicBezTo>
                    <a:pt x="2490" y="1100"/>
                    <a:pt x="2555" y="1041"/>
                    <a:pt x="2555" y="958"/>
                  </a:cubicBezTo>
                  <a:lnTo>
                    <a:pt x="2555" y="148"/>
                  </a:lnTo>
                  <a:cubicBezTo>
                    <a:pt x="2555" y="65"/>
                    <a:pt x="2490" y="0"/>
                    <a:pt x="24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a:off x="1965975" y="4745275"/>
              <a:ext cx="63875" cy="27675"/>
            </a:xfrm>
            <a:custGeom>
              <a:avLst/>
              <a:gdLst/>
              <a:ahLst/>
              <a:cxnLst/>
              <a:rect l="l" t="t" r="r" b="b"/>
              <a:pathLst>
                <a:path w="2555" h="1107" extrusionOk="0">
                  <a:moveTo>
                    <a:pt x="142" y="1"/>
                  </a:moveTo>
                  <a:cubicBezTo>
                    <a:pt x="59" y="1"/>
                    <a:pt x="0" y="66"/>
                    <a:pt x="0" y="149"/>
                  </a:cubicBezTo>
                  <a:lnTo>
                    <a:pt x="0" y="959"/>
                  </a:lnTo>
                  <a:cubicBezTo>
                    <a:pt x="0" y="1042"/>
                    <a:pt x="59" y="1107"/>
                    <a:pt x="142" y="1107"/>
                  </a:cubicBezTo>
                  <a:lnTo>
                    <a:pt x="2407" y="1107"/>
                  </a:lnTo>
                  <a:cubicBezTo>
                    <a:pt x="2490" y="1107"/>
                    <a:pt x="2555" y="1042"/>
                    <a:pt x="2555" y="959"/>
                  </a:cubicBezTo>
                  <a:lnTo>
                    <a:pt x="2555" y="149"/>
                  </a:lnTo>
                  <a:cubicBezTo>
                    <a:pt x="2555" y="66"/>
                    <a:pt x="2490" y="1"/>
                    <a:pt x="24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9"/>
            <p:cNvSpPr/>
            <p:nvPr/>
          </p:nvSpPr>
          <p:spPr>
            <a:xfrm>
              <a:off x="1977650" y="4527875"/>
              <a:ext cx="57375" cy="213000"/>
            </a:xfrm>
            <a:custGeom>
              <a:avLst/>
              <a:gdLst/>
              <a:ahLst/>
              <a:cxnLst/>
              <a:rect l="l" t="t" r="r" b="b"/>
              <a:pathLst>
                <a:path w="2295" h="8520" extrusionOk="0">
                  <a:moveTo>
                    <a:pt x="512" y="0"/>
                  </a:moveTo>
                  <a:cubicBezTo>
                    <a:pt x="475" y="0"/>
                    <a:pt x="438" y="15"/>
                    <a:pt x="408" y="44"/>
                  </a:cubicBezTo>
                  <a:lnTo>
                    <a:pt x="53" y="399"/>
                  </a:lnTo>
                  <a:cubicBezTo>
                    <a:pt x="0" y="458"/>
                    <a:pt x="0" y="547"/>
                    <a:pt x="53" y="606"/>
                  </a:cubicBezTo>
                  <a:lnTo>
                    <a:pt x="1213" y="1765"/>
                  </a:lnTo>
                  <a:lnTo>
                    <a:pt x="467" y="2511"/>
                  </a:lnTo>
                  <a:cubicBezTo>
                    <a:pt x="438" y="2534"/>
                    <a:pt x="426" y="2570"/>
                    <a:pt x="426" y="2611"/>
                  </a:cubicBezTo>
                  <a:lnTo>
                    <a:pt x="426" y="8372"/>
                  </a:lnTo>
                  <a:cubicBezTo>
                    <a:pt x="426" y="8448"/>
                    <a:pt x="491" y="8519"/>
                    <a:pt x="574" y="8519"/>
                  </a:cubicBezTo>
                  <a:lnTo>
                    <a:pt x="1077" y="8519"/>
                  </a:lnTo>
                  <a:cubicBezTo>
                    <a:pt x="1159" y="8519"/>
                    <a:pt x="1224" y="8448"/>
                    <a:pt x="1224" y="8372"/>
                  </a:cubicBezTo>
                  <a:lnTo>
                    <a:pt x="1224" y="2877"/>
                  </a:lnTo>
                  <a:lnTo>
                    <a:pt x="2242" y="1866"/>
                  </a:lnTo>
                  <a:cubicBezTo>
                    <a:pt x="2295" y="1807"/>
                    <a:pt x="2295" y="1718"/>
                    <a:pt x="2242" y="1659"/>
                  </a:cubicBezTo>
                  <a:lnTo>
                    <a:pt x="615" y="44"/>
                  </a:lnTo>
                  <a:cubicBezTo>
                    <a:pt x="586" y="15"/>
                    <a:pt x="549" y="0"/>
                    <a:pt x="5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9"/>
            <p:cNvSpPr/>
            <p:nvPr/>
          </p:nvSpPr>
          <p:spPr>
            <a:xfrm>
              <a:off x="2075375" y="4533125"/>
              <a:ext cx="69950" cy="59950"/>
            </a:xfrm>
            <a:custGeom>
              <a:avLst/>
              <a:gdLst/>
              <a:ahLst/>
              <a:cxnLst/>
              <a:rect l="l" t="t" r="r" b="b"/>
              <a:pathLst>
                <a:path w="2798" h="2398" extrusionOk="0">
                  <a:moveTo>
                    <a:pt x="1603" y="0"/>
                  </a:moveTo>
                  <a:cubicBezTo>
                    <a:pt x="539" y="0"/>
                    <a:pt x="1" y="1289"/>
                    <a:pt x="758" y="2046"/>
                  </a:cubicBezTo>
                  <a:cubicBezTo>
                    <a:pt x="1000" y="2289"/>
                    <a:pt x="1299" y="2398"/>
                    <a:pt x="1593" y="2398"/>
                  </a:cubicBezTo>
                  <a:cubicBezTo>
                    <a:pt x="2207" y="2398"/>
                    <a:pt x="2798" y="1921"/>
                    <a:pt x="2798" y="1201"/>
                  </a:cubicBezTo>
                  <a:cubicBezTo>
                    <a:pt x="2798" y="538"/>
                    <a:pt x="2266" y="0"/>
                    <a:pt x="1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99;p39">
            <a:extLst>
              <a:ext uri="{FF2B5EF4-FFF2-40B4-BE49-F238E27FC236}">
                <a16:creationId xmlns:a16="http://schemas.microsoft.com/office/drawing/2014/main" id="{7757A9DE-E573-5020-3CB8-05E65F2BD5FA}"/>
              </a:ext>
            </a:extLst>
          </p:cNvPr>
          <p:cNvSpPr txBox="1">
            <a:spLocks/>
          </p:cNvSpPr>
          <p:nvPr/>
        </p:nvSpPr>
        <p:spPr>
          <a:xfrm>
            <a:off x="1298978" y="1685390"/>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a:t>01</a:t>
            </a:r>
          </a:p>
        </p:txBody>
      </p:sp>
      <p:sp>
        <p:nvSpPr>
          <p:cNvPr id="3" name="Google Shape;271;p19">
            <a:extLst>
              <a:ext uri="{FF2B5EF4-FFF2-40B4-BE49-F238E27FC236}">
                <a16:creationId xmlns:a16="http://schemas.microsoft.com/office/drawing/2014/main" id="{8922B47A-CEF3-B4C9-49FD-CC90437D4CBF}"/>
              </a:ext>
            </a:extLst>
          </p:cNvPr>
          <p:cNvSpPr txBox="1"/>
          <p:nvPr/>
        </p:nvSpPr>
        <p:spPr>
          <a:xfrm>
            <a:off x="722045" y="1073268"/>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latin typeface="Roboto"/>
                <a:ea typeface="Roboto"/>
                <a:cs typeface="Roboto"/>
                <a:sym typeface="Roboto"/>
              </a:rPr>
              <a:t>Designing of questionnare</a:t>
            </a:r>
          </a:p>
        </p:txBody>
      </p:sp>
      <p:sp>
        <p:nvSpPr>
          <p:cNvPr id="4" name="Google Shape;599;p39">
            <a:extLst>
              <a:ext uri="{FF2B5EF4-FFF2-40B4-BE49-F238E27FC236}">
                <a16:creationId xmlns:a16="http://schemas.microsoft.com/office/drawing/2014/main" id="{B07134BD-7277-645C-9ED9-F546037E6E17}"/>
              </a:ext>
            </a:extLst>
          </p:cNvPr>
          <p:cNvSpPr txBox="1">
            <a:spLocks/>
          </p:cNvSpPr>
          <p:nvPr/>
        </p:nvSpPr>
        <p:spPr>
          <a:xfrm>
            <a:off x="7451829" y="1666599"/>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a:t>05</a:t>
            </a:r>
          </a:p>
        </p:txBody>
      </p:sp>
      <p:sp>
        <p:nvSpPr>
          <p:cNvPr id="5" name="Google Shape;599;p39">
            <a:extLst>
              <a:ext uri="{FF2B5EF4-FFF2-40B4-BE49-F238E27FC236}">
                <a16:creationId xmlns:a16="http://schemas.microsoft.com/office/drawing/2014/main" id="{C1841F22-6B7A-68A9-4C55-5666C2E6D688}"/>
              </a:ext>
            </a:extLst>
          </p:cNvPr>
          <p:cNvSpPr txBox="1">
            <a:spLocks/>
          </p:cNvSpPr>
          <p:nvPr/>
        </p:nvSpPr>
        <p:spPr>
          <a:xfrm>
            <a:off x="4334397" y="1682826"/>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a:t>03</a:t>
            </a:r>
          </a:p>
        </p:txBody>
      </p:sp>
      <p:sp>
        <p:nvSpPr>
          <p:cNvPr id="6" name="Google Shape;599;p39">
            <a:extLst>
              <a:ext uri="{FF2B5EF4-FFF2-40B4-BE49-F238E27FC236}">
                <a16:creationId xmlns:a16="http://schemas.microsoft.com/office/drawing/2014/main" id="{0099965E-341C-E332-9F00-99D6630929F1}"/>
              </a:ext>
            </a:extLst>
          </p:cNvPr>
          <p:cNvSpPr txBox="1">
            <a:spLocks/>
          </p:cNvSpPr>
          <p:nvPr/>
        </p:nvSpPr>
        <p:spPr>
          <a:xfrm>
            <a:off x="5907791" y="4016712"/>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a:t>04</a:t>
            </a:r>
          </a:p>
        </p:txBody>
      </p:sp>
      <p:sp>
        <p:nvSpPr>
          <p:cNvPr id="7" name="Google Shape;599;p39">
            <a:extLst>
              <a:ext uri="{FF2B5EF4-FFF2-40B4-BE49-F238E27FC236}">
                <a16:creationId xmlns:a16="http://schemas.microsoft.com/office/drawing/2014/main" id="{CC2D0DFE-6384-C81E-06B6-AE331CB94260}"/>
              </a:ext>
            </a:extLst>
          </p:cNvPr>
          <p:cNvSpPr txBox="1">
            <a:spLocks/>
          </p:cNvSpPr>
          <p:nvPr/>
        </p:nvSpPr>
        <p:spPr>
          <a:xfrm>
            <a:off x="2811780" y="4016712"/>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a:t>02</a:t>
            </a:r>
          </a:p>
        </p:txBody>
      </p:sp>
      <p:sp>
        <p:nvSpPr>
          <p:cNvPr id="8" name="Google Shape;271;p19">
            <a:extLst>
              <a:ext uri="{FF2B5EF4-FFF2-40B4-BE49-F238E27FC236}">
                <a16:creationId xmlns:a16="http://schemas.microsoft.com/office/drawing/2014/main" id="{D7BD634B-70C2-B7C1-22B7-D65296BE7F2E}"/>
              </a:ext>
            </a:extLst>
          </p:cNvPr>
          <p:cNvSpPr txBox="1"/>
          <p:nvPr/>
        </p:nvSpPr>
        <p:spPr>
          <a:xfrm>
            <a:off x="2203449" y="4231262"/>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latin typeface="Roboto"/>
                <a:ea typeface="Roboto"/>
                <a:cs typeface="Roboto"/>
                <a:sym typeface="Roboto"/>
              </a:rPr>
              <a:t>Collection of </a:t>
            </a:r>
          </a:p>
          <a:p>
            <a:pPr marL="0" lvl="0" indent="0" algn="ctr" rtl="0">
              <a:spcBef>
                <a:spcPts val="0"/>
              </a:spcBef>
              <a:spcAft>
                <a:spcPts val="0"/>
              </a:spcAft>
              <a:buNone/>
            </a:pPr>
            <a:r>
              <a:rPr lang="en-US" sz="1600" dirty="0">
                <a:latin typeface="Roboto"/>
                <a:ea typeface="Roboto"/>
                <a:cs typeface="Roboto"/>
                <a:sym typeface="Roboto"/>
              </a:rPr>
              <a:t>data</a:t>
            </a:r>
          </a:p>
        </p:txBody>
      </p:sp>
      <p:sp>
        <p:nvSpPr>
          <p:cNvPr id="9" name="Google Shape;271;p19">
            <a:extLst>
              <a:ext uri="{FF2B5EF4-FFF2-40B4-BE49-F238E27FC236}">
                <a16:creationId xmlns:a16="http://schemas.microsoft.com/office/drawing/2014/main" id="{B91B83D1-9FBB-CC48-D05A-6C0CCC97AB5A}"/>
              </a:ext>
            </a:extLst>
          </p:cNvPr>
          <p:cNvSpPr txBox="1"/>
          <p:nvPr/>
        </p:nvSpPr>
        <p:spPr>
          <a:xfrm>
            <a:off x="5299460" y="4233177"/>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latin typeface="Roboto"/>
                <a:ea typeface="Roboto"/>
                <a:cs typeface="Roboto"/>
                <a:sym typeface="Roboto"/>
              </a:rPr>
              <a:t>Interpretation of </a:t>
            </a:r>
          </a:p>
          <a:p>
            <a:pPr marL="0" lvl="0" indent="0" algn="ctr" rtl="0">
              <a:spcBef>
                <a:spcPts val="0"/>
              </a:spcBef>
              <a:spcAft>
                <a:spcPts val="0"/>
              </a:spcAft>
              <a:buNone/>
            </a:pPr>
            <a:r>
              <a:rPr lang="en-US" sz="1600">
                <a:latin typeface="Roboto"/>
                <a:ea typeface="Roboto"/>
                <a:cs typeface="Roboto"/>
                <a:sym typeface="Roboto"/>
              </a:rPr>
              <a:t>data</a:t>
            </a:r>
          </a:p>
        </p:txBody>
      </p:sp>
      <p:sp>
        <p:nvSpPr>
          <p:cNvPr id="10" name="Google Shape;169;p16">
            <a:extLst>
              <a:ext uri="{FF2B5EF4-FFF2-40B4-BE49-F238E27FC236}">
                <a16:creationId xmlns:a16="http://schemas.microsoft.com/office/drawing/2014/main" id="{4C6799E3-EE1B-3708-38D8-2D717A550F58}"/>
              </a:ext>
            </a:extLst>
          </p:cNvPr>
          <p:cNvSpPr txBox="1">
            <a:spLocks/>
          </p:cNvSpPr>
          <p:nvPr/>
        </p:nvSpPr>
        <p:spPr>
          <a:xfrm>
            <a:off x="528127" y="303253"/>
            <a:ext cx="7053542" cy="707989"/>
          </a:xfrm>
          <a:prstGeom prst="rect">
            <a:avLst/>
          </a:prstGeom>
        </p:spPr>
        <p:style>
          <a:lnRef idx="1">
            <a:schemeClr val="accent4"/>
          </a:lnRef>
          <a:fillRef idx="3">
            <a:schemeClr val="accent4"/>
          </a:fillRef>
          <a:effectRef idx="2">
            <a:schemeClr val="accent4"/>
          </a:effectRef>
          <a:fontRef idx="minor">
            <a:schemeClr val="lt1"/>
          </a:fontRef>
        </p:style>
        <p:txBody>
          <a:bodyPr spcFirstLastPara="1" vert="horz" wrap="square" lIns="91425" tIns="91425" rIns="91425" bIns="91425" rtlCol="0" anchor="t" anchorCtr="0">
            <a:noAutofit/>
          </a:bodyPr>
          <a:lstStyle>
            <a:lvl1pPr algn="l" defTabSz="342900" rtl="0" eaLnBrk="1" latinLnBrk="0" hangingPunct="1">
              <a:spcBef>
                <a:spcPct val="0"/>
              </a:spcBef>
              <a:buNone/>
              <a:defRPr sz="3150" b="0" i="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spcBef>
                <a:spcPts val="0"/>
              </a:spcBef>
              <a:buClrTx/>
              <a:buFontTx/>
            </a:pPr>
            <a:r>
              <a:rPr lang="en-US" b="1" dirty="0">
                <a:solidFill>
                  <a:schemeClr val="tx1">
                    <a:lumMod val="95000"/>
                  </a:schemeClr>
                </a:solidFill>
                <a:effectLst>
                  <a:reflection blurRad="6350" stA="50000" endA="300" endPos="50000" dist="29997" dir="5400000" sy="-100000" algn="bl" rotWithShape="0"/>
                </a:effectLst>
              </a:rPr>
              <a:t>FLOW OF STUDY</a:t>
            </a:r>
          </a:p>
        </p:txBody>
      </p:sp>
    </p:spTree>
    <p:extLst>
      <p:ext uri="{BB962C8B-B14F-4D97-AF65-F5344CB8AC3E}">
        <p14:creationId xmlns:p14="http://schemas.microsoft.com/office/powerpoint/2010/main" val="1834917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1"/>
          <p:cNvSpPr txBox="1">
            <a:spLocks noGrp="1"/>
          </p:cNvSpPr>
          <p:nvPr>
            <p:ph type="title"/>
          </p:nvPr>
        </p:nvSpPr>
        <p:spPr>
          <a:xfrm>
            <a:off x="1769747" y="1146253"/>
            <a:ext cx="2096565" cy="8336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Analysis of data</a:t>
            </a:r>
            <a:endParaRPr sz="2400" dirty="0"/>
          </a:p>
        </p:txBody>
      </p:sp>
      <p:sp>
        <p:nvSpPr>
          <p:cNvPr id="691" name="Google Shape;691;p41"/>
          <p:cNvSpPr txBox="1">
            <a:spLocks noGrp="1"/>
          </p:cNvSpPr>
          <p:nvPr>
            <p:ph type="title" idx="2"/>
          </p:nvPr>
        </p:nvSpPr>
        <p:spPr>
          <a:xfrm>
            <a:off x="780450" y="1210350"/>
            <a:ext cx="788155" cy="534704"/>
          </a:xfrm>
          <a:prstGeom prst="rect">
            <a:avLst/>
          </a:prstGeom>
          <a:solidFill>
            <a:schemeClr val="accent3"/>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03</a:t>
            </a:r>
            <a:endParaRPr sz="3600" dirty="0"/>
          </a:p>
        </p:txBody>
      </p:sp>
      <p:sp>
        <p:nvSpPr>
          <p:cNvPr id="692" name="Google Shape;692;p41"/>
          <p:cNvSpPr txBox="1">
            <a:spLocks noGrp="1"/>
          </p:cNvSpPr>
          <p:nvPr>
            <p:ph type="subTitle" idx="1"/>
          </p:nvPr>
        </p:nvSpPr>
        <p:spPr>
          <a:xfrm>
            <a:off x="780450" y="2060550"/>
            <a:ext cx="4564800" cy="24847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Since our data is primary and raw, we have to make it proper. To do that we sorted our data and some and did data sorting to make the data more meaningful.</a:t>
            </a:r>
            <a:endParaRPr dirty="0"/>
          </a:p>
        </p:txBody>
      </p:sp>
      <p:grpSp>
        <p:nvGrpSpPr>
          <p:cNvPr id="693" name="Google Shape;693;p41"/>
          <p:cNvGrpSpPr/>
          <p:nvPr/>
        </p:nvGrpSpPr>
        <p:grpSpPr>
          <a:xfrm>
            <a:off x="5345251" y="2498533"/>
            <a:ext cx="3933440" cy="2703631"/>
            <a:chOff x="5345251" y="2498533"/>
            <a:chExt cx="3933440" cy="2703631"/>
          </a:xfrm>
        </p:grpSpPr>
        <p:grpSp>
          <p:nvGrpSpPr>
            <p:cNvPr id="694" name="Google Shape;694;p41"/>
            <p:cNvGrpSpPr/>
            <p:nvPr/>
          </p:nvGrpSpPr>
          <p:grpSpPr>
            <a:xfrm>
              <a:off x="5511089" y="2498533"/>
              <a:ext cx="3406070" cy="2574992"/>
              <a:chOff x="5329375" y="2174301"/>
              <a:chExt cx="3814615" cy="2883852"/>
            </a:xfrm>
          </p:grpSpPr>
          <p:sp>
            <p:nvSpPr>
              <p:cNvPr id="695" name="Google Shape;695;p41"/>
              <p:cNvSpPr/>
              <p:nvPr/>
            </p:nvSpPr>
            <p:spPr>
              <a:xfrm>
                <a:off x="5329375" y="3810000"/>
                <a:ext cx="507475" cy="1248102"/>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41"/>
              <p:cNvGrpSpPr/>
              <p:nvPr/>
            </p:nvGrpSpPr>
            <p:grpSpPr>
              <a:xfrm>
                <a:off x="6023179" y="2174301"/>
                <a:ext cx="3120811" cy="2883852"/>
                <a:chOff x="2133758" y="1158139"/>
                <a:chExt cx="3979611" cy="3677445"/>
              </a:xfrm>
            </p:grpSpPr>
            <p:sp>
              <p:nvSpPr>
                <p:cNvPr id="697" name="Google Shape;697;p41"/>
                <p:cNvSpPr/>
                <p:nvPr/>
              </p:nvSpPr>
              <p:spPr>
                <a:xfrm>
                  <a:off x="5466244" y="1158139"/>
                  <a:ext cx="647125" cy="3673471"/>
                </a:xfrm>
                <a:custGeom>
                  <a:avLst/>
                  <a:gdLst/>
                  <a:ahLst/>
                  <a:cxnLst/>
                  <a:rect l="l" t="t" r="r" b="b"/>
                  <a:pathLst>
                    <a:path w="25885" h="50604" extrusionOk="0">
                      <a:moveTo>
                        <a:pt x="0" y="0"/>
                      </a:moveTo>
                      <a:lnTo>
                        <a:pt x="0" y="50604"/>
                      </a:lnTo>
                      <a:lnTo>
                        <a:pt x="25884" y="50604"/>
                      </a:lnTo>
                      <a:lnTo>
                        <a:pt x="25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1"/>
                <p:cNvSpPr/>
                <p:nvPr/>
              </p:nvSpPr>
              <p:spPr>
                <a:xfrm>
                  <a:off x="4638248" y="1968267"/>
                  <a:ext cx="646550" cy="2867317"/>
                </a:xfrm>
                <a:custGeom>
                  <a:avLst/>
                  <a:gdLst/>
                  <a:ahLst/>
                  <a:cxnLst/>
                  <a:rect l="l" t="t" r="r" b="b"/>
                  <a:pathLst>
                    <a:path w="25862" h="19379" extrusionOk="0">
                      <a:moveTo>
                        <a:pt x="1" y="0"/>
                      </a:moveTo>
                      <a:lnTo>
                        <a:pt x="1" y="19379"/>
                      </a:lnTo>
                      <a:lnTo>
                        <a:pt x="25862" y="19379"/>
                      </a:lnTo>
                      <a:lnTo>
                        <a:pt x="258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1"/>
                <p:cNvSpPr/>
                <p:nvPr/>
              </p:nvSpPr>
              <p:spPr>
                <a:xfrm>
                  <a:off x="2941789" y="3065549"/>
                  <a:ext cx="647125" cy="1766128"/>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a:off x="3808550" y="4007600"/>
                  <a:ext cx="647125" cy="824000"/>
                </a:xfrm>
                <a:custGeom>
                  <a:avLst/>
                  <a:gdLst/>
                  <a:ahLst/>
                  <a:cxnLst/>
                  <a:rect l="l" t="t" r="r" b="b"/>
                  <a:pathLst>
                    <a:path w="25885" h="32960" extrusionOk="0">
                      <a:moveTo>
                        <a:pt x="1" y="0"/>
                      </a:moveTo>
                      <a:lnTo>
                        <a:pt x="1" y="32960"/>
                      </a:lnTo>
                      <a:lnTo>
                        <a:pt x="25885" y="32960"/>
                      </a:lnTo>
                      <a:lnTo>
                        <a:pt x="258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2133758" y="4081186"/>
                  <a:ext cx="646550" cy="750471"/>
                </a:xfrm>
                <a:custGeom>
                  <a:avLst/>
                  <a:gdLst/>
                  <a:ahLst/>
                  <a:cxnLst/>
                  <a:rect l="l" t="t" r="r" b="b"/>
                  <a:pathLst>
                    <a:path w="25862" h="42592" extrusionOk="0">
                      <a:moveTo>
                        <a:pt x="1" y="0"/>
                      </a:moveTo>
                      <a:lnTo>
                        <a:pt x="1" y="42592"/>
                      </a:lnTo>
                      <a:lnTo>
                        <a:pt x="25862" y="42592"/>
                      </a:lnTo>
                      <a:lnTo>
                        <a:pt x="258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 name="Google Shape;702;p41"/>
            <p:cNvGrpSpPr/>
            <p:nvPr/>
          </p:nvGrpSpPr>
          <p:grpSpPr>
            <a:xfrm rot="-895994">
              <a:off x="5471590" y="3290003"/>
              <a:ext cx="3680761" cy="1462617"/>
              <a:chOff x="906900" y="1372425"/>
              <a:chExt cx="6045300" cy="2582125"/>
            </a:xfrm>
          </p:grpSpPr>
          <p:sp>
            <p:nvSpPr>
              <p:cNvPr id="703" name="Google Shape;703;p41"/>
              <p:cNvSpPr/>
              <p:nvPr/>
            </p:nvSpPr>
            <p:spPr>
              <a:xfrm>
                <a:off x="955400" y="1439175"/>
                <a:ext cx="5951725" cy="2477725"/>
              </a:xfrm>
              <a:custGeom>
                <a:avLst/>
                <a:gdLst/>
                <a:ahLst/>
                <a:cxnLst/>
                <a:rect l="l" t="t" r="r" b="b"/>
                <a:pathLst>
                  <a:path w="238069" h="99109" fill="none" extrusionOk="0">
                    <a:moveTo>
                      <a:pt x="0" y="35426"/>
                    </a:moveTo>
                    <a:lnTo>
                      <a:pt x="47135" y="86098"/>
                    </a:lnTo>
                    <a:lnTo>
                      <a:pt x="62633" y="57817"/>
                    </a:lnTo>
                    <a:lnTo>
                      <a:pt x="75347" y="87764"/>
                    </a:lnTo>
                    <a:lnTo>
                      <a:pt x="102098" y="62222"/>
                    </a:lnTo>
                    <a:lnTo>
                      <a:pt x="127069" y="99108"/>
                    </a:lnTo>
                    <a:lnTo>
                      <a:pt x="153501" y="34558"/>
                    </a:lnTo>
                    <a:lnTo>
                      <a:pt x="186597" y="46678"/>
                    </a:lnTo>
                    <a:lnTo>
                      <a:pt x="212824" y="10021"/>
                    </a:lnTo>
                    <a:lnTo>
                      <a:pt x="225012" y="20407"/>
                    </a:lnTo>
                    <a:lnTo>
                      <a:pt x="238068" y="1"/>
                    </a:lnTo>
                  </a:path>
                </a:pathLst>
              </a:custGeom>
              <a:solidFill>
                <a:schemeClr val="accent5"/>
              </a:solidFill>
              <a:ln w="9700" cap="rnd"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1"/>
              <p:cNvSpPr/>
              <p:nvPr/>
            </p:nvSpPr>
            <p:spPr>
              <a:xfrm>
                <a:off x="2090950" y="3541950"/>
                <a:ext cx="75925" cy="75925"/>
              </a:xfrm>
              <a:custGeom>
                <a:avLst/>
                <a:gdLst/>
                <a:ahLst/>
                <a:cxnLst/>
                <a:rect l="l" t="t" r="r" b="b"/>
                <a:pathLst>
                  <a:path w="3037" h="3037" extrusionOk="0">
                    <a:moveTo>
                      <a:pt x="1507" y="1"/>
                    </a:moveTo>
                    <a:cubicBezTo>
                      <a:pt x="686" y="1"/>
                      <a:pt x="1" y="663"/>
                      <a:pt x="1" y="1507"/>
                    </a:cubicBezTo>
                    <a:cubicBezTo>
                      <a:pt x="1" y="2352"/>
                      <a:pt x="686" y="3037"/>
                      <a:pt x="1507" y="3037"/>
                    </a:cubicBezTo>
                    <a:cubicBezTo>
                      <a:pt x="2352" y="3037"/>
                      <a:pt x="3037" y="2352"/>
                      <a:pt x="3037" y="1507"/>
                    </a:cubicBezTo>
                    <a:cubicBezTo>
                      <a:pt x="3037" y="663"/>
                      <a:pt x="2352"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1"/>
              <p:cNvSpPr/>
              <p:nvPr/>
            </p:nvSpPr>
            <p:spPr>
              <a:xfrm>
                <a:off x="906900" y="2272300"/>
                <a:ext cx="75925" cy="75925"/>
              </a:xfrm>
              <a:custGeom>
                <a:avLst/>
                <a:gdLst/>
                <a:ahLst/>
                <a:cxnLst/>
                <a:rect l="l" t="t" r="r" b="b"/>
                <a:pathLst>
                  <a:path w="3037" h="3037" extrusionOk="0">
                    <a:moveTo>
                      <a:pt x="1507" y="1"/>
                    </a:moveTo>
                    <a:cubicBezTo>
                      <a:pt x="662" y="1"/>
                      <a:pt x="0" y="685"/>
                      <a:pt x="0" y="1530"/>
                    </a:cubicBezTo>
                    <a:cubicBezTo>
                      <a:pt x="0" y="2375"/>
                      <a:pt x="662" y="3036"/>
                      <a:pt x="1507" y="3036"/>
                    </a:cubicBezTo>
                    <a:cubicBezTo>
                      <a:pt x="2351" y="3036"/>
                      <a:pt x="3036" y="2375"/>
                      <a:pt x="3036" y="1530"/>
                    </a:cubicBezTo>
                    <a:cubicBezTo>
                      <a:pt x="3036" y="685"/>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1"/>
              <p:cNvSpPr/>
              <p:nvPr/>
            </p:nvSpPr>
            <p:spPr>
              <a:xfrm>
                <a:off x="2806525" y="3592175"/>
                <a:ext cx="75925" cy="75925"/>
              </a:xfrm>
              <a:custGeom>
                <a:avLst/>
                <a:gdLst/>
                <a:ahLst/>
                <a:cxnLst/>
                <a:rect l="l" t="t" r="r" b="b"/>
                <a:pathLst>
                  <a:path w="3037" h="3037" extrusionOk="0">
                    <a:moveTo>
                      <a:pt x="1530" y="1"/>
                    </a:moveTo>
                    <a:cubicBezTo>
                      <a:pt x="685" y="1"/>
                      <a:pt x="1" y="685"/>
                      <a:pt x="1" y="1507"/>
                    </a:cubicBezTo>
                    <a:cubicBezTo>
                      <a:pt x="1" y="2352"/>
                      <a:pt x="685" y="3036"/>
                      <a:pt x="1530" y="3036"/>
                    </a:cubicBezTo>
                    <a:cubicBezTo>
                      <a:pt x="2375" y="3036"/>
                      <a:pt x="3036" y="2352"/>
                      <a:pt x="3036" y="1507"/>
                    </a:cubicBezTo>
                    <a:cubicBezTo>
                      <a:pt x="3036" y="685"/>
                      <a:pt x="2375" y="1"/>
                      <a:pt x="1530"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1"/>
              <p:cNvSpPr/>
              <p:nvPr/>
            </p:nvSpPr>
            <p:spPr>
              <a:xfrm>
                <a:off x="4094450" y="3878625"/>
                <a:ext cx="75925" cy="75925"/>
              </a:xfrm>
              <a:custGeom>
                <a:avLst/>
                <a:gdLst/>
                <a:ahLst/>
                <a:cxnLst/>
                <a:rect l="l" t="t" r="r" b="b"/>
                <a:pathLst>
                  <a:path w="3037" h="3037" extrusionOk="0">
                    <a:moveTo>
                      <a:pt x="1507" y="1"/>
                    </a:moveTo>
                    <a:cubicBezTo>
                      <a:pt x="662" y="1"/>
                      <a:pt x="0" y="686"/>
                      <a:pt x="0" y="1530"/>
                    </a:cubicBezTo>
                    <a:cubicBezTo>
                      <a:pt x="0" y="2352"/>
                      <a:pt x="662" y="3037"/>
                      <a:pt x="1507" y="3037"/>
                    </a:cubicBezTo>
                    <a:cubicBezTo>
                      <a:pt x="2351" y="3037"/>
                      <a:pt x="3036" y="2352"/>
                      <a:pt x="3036" y="1530"/>
                    </a:cubicBezTo>
                    <a:cubicBezTo>
                      <a:pt x="3036" y="686"/>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1"/>
              <p:cNvSpPr/>
              <p:nvPr/>
            </p:nvSpPr>
            <p:spPr>
              <a:xfrm>
                <a:off x="5582075" y="2565050"/>
                <a:ext cx="75925" cy="75900"/>
              </a:xfrm>
              <a:custGeom>
                <a:avLst/>
                <a:gdLst/>
                <a:ahLst/>
                <a:cxnLst/>
                <a:rect l="l" t="t" r="r" b="b"/>
                <a:pathLst>
                  <a:path w="3037" h="3036" extrusionOk="0">
                    <a:moveTo>
                      <a:pt x="1530" y="0"/>
                    </a:moveTo>
                    <a:cubicBezTo>
                      <a:pt x="686" y="0"/>
                      <a:pt x="1" y="662"/>
                      <a:pt x="1" y="1507"/>
                    </a:cubicBezTo>
                    <a:cubicBezTo>
                      <a:pt x="1" y="2351"/>
                      <a:pt x="686" y="3036"/>
                      <a:pt x="1530" y="3036"/>
                    </a:cubicBezTo>
                    <a:cubicBezTo>
                      <a:pt x="2352" y="3036"/>
                      <a:pt x="3037" y="2351"/>
                      <a:pt x="3037" y="1507"/>
                    </a:cubicBezTo>
                    <a:cubicBezTo>
                      <a:pt x="3037" y="662"/>
                      <a:pt x="2352"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a:off x="6236025" y="1646325"/>
                <a:ext cx="75925" cy="75925"/>
              </a:xfrm>
              <a:custGeom>
                <a:avLst/>
                <a:gdLst/>
                <a:ahLst/>
                <a:cxnLst/>
                <a:rect l="l" t="t" r="r" b="b"/>
                <a:pathLst>
                  <a:path w="3037" h="3037" extrusionOk="0">
                    <a:moveTo>
                      <a:pt x="1507" y="0"/>
                    </a:moveTo>
                    <a:cubicBezTo>
                      <a:pt x="686" y="0"/>
                      <a:pt x="1" y="662"/>
                      <a:pt x="1" y="1507"/>
                    </a:cubicBezTo>
                    <a:cubicBezTo>
                      <a:pt x="1" y="2351"/>
                      <a:pt x="686" y="3036"/>
                      <a:pt x="1507" y="3036"/>
                    </a:cubicBezTo>
                    <a:cubicBezTo>
                      <a:pt x="2352" y="3036"/>
                      <a:pt x="3037" y="2351"/>
                      <a:pt x="3037" y="1507"/>
                    </a:cubicBezTo>
                    <a:cubicBezTo>
                      <a:pt x="3037" y="662"/>
                      <a:pt x="2352" y="0"/>
                      <a:pt x="1507"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6540750" y="1911100"/>
                <a:ext cx="75925" cy="75925"/>
              </a:xfrm>
              <a:custGeom>
                <a:avLst/>
                <a:gdLst/>
                <a:ahLst/>
                <a:cxnLst/>
                <a:rect l="l" t="t" r="r" b="b"/>
                <a:pathLst>
                  <a:path w="3037" h="3037" extrusionOk="0">
                    <a:moveTo>
                      <a:pt x="1530" y="0"/>
                    </a:moveTo>
                    <a:cubicBezTo>
                      <a:pt x="685" y="0"/>
                      <a:pt x="1" y="685"/>
                      <a:pt x="1" y="1530"/>
                    </a:cubicBezTo>
                    <a:cubicBezTo>
                      <a:pt x="1" y="2374"/>
                      <a:pt x="685" y="3036"/>
                      <a:pt x="1530" y="3036"/>
                    </a:cubicBezTo>
                    <a:cubicBezTo>
                      <a:pt x="2374" y="3036"/>
                      <a:pt x="3036" y="2374"/>
                      <a:pt x="3036" y="1530"/>
                    </a:cubicBezTo>
                    <a:cubicBezTo>
                      <a:pt x="3036" y="685"/>
                      <a:pt x="2374"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a:off x="6846050" y="1372425"/>
                <a:ext cx="106150" cy="122700"/>
              </a:xfrm>
              <a:custGeom>
                <a:avLst/>
                <a:gdLst/>
                <a:ahLst/>
                <a:cxnLst/>
                <a:rect l="l" t="t" r="r" b="b"/>
                <a:pathLst>
                  <a:path w="4246" h="4908" extrusionOk="0">
                    <a:moveTo>
                      <a:pt x="4246" y="0"/>
                    </a:moveTo>
                    <a:lnTo>
                      <a:pt x="0" y="3515"/>
                    </a:lnTo>
                    <a:lnTo>
                      <a:pt x="2488" y="4908"/>
                    </a:lnTo>
                    <a:lnTo>
                      <a:pt x="4246" y="0"/>
                    </a:ln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raphic 3" descr="Statistics with solid fill">
            <a:extLst>
              <a:ext uri="{FF2B5EF4-FFF2-40B4-BE49-F238E27FC236}">
                <a16:creationId xmlns:a16="http://schemas.microsoft.com/office/drawing/2014/main" id="{7B7C0F84-39BE-C984-8924-ED82757823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6645" y="563302"/>
            <a:ext cx="2407616" cy="2407616"/>
          </a:xfrm>
          <a:prstGeom prst="rect">
            <a:avLst/>
          </a:prstGeom>
        </p:spPr>
      </p:pic>
    </p:spTree>
    <p:extLst>
      <p:ext uri="{BB962C8B-B14F-4D97-AF65-F5344CB8AC3E}">
        <p14:creationId xmlns:p14="http://schemas.microsoft.com/office/powerpoint/2010/main" val="3187447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grpSp>
        <p:nvGrpSpPr>
          <p:cNvPr id="264" name="Google Shape;264;p19"/>
          <p:cNvGrpSpPr/>
          <p:nvPr/>
        </p:nvGrpSpPr>
        <p:grpSpPr>
          <a:xfrm>
            <a:off x="483566" y="2052537"/>
            <a:ext cx="8174303" cy="1914624"/>
            <a:chOff x="1247650" y="2075423"/>
            <a:chExt cx="6648477" cy="1557238"/>
          </a:xfrm>
        </p:grpSpPr>
        <p:sp>
          <p:nvSpPr>
            <p:cNvPr id="265" name="Google Shape;265;p1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38100" cap="flat" cmpd="sng">
              <a:solidFill>
                <a:schemeClr val="accent3"/>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19"/>
          <p:cNvSpPr txBox="1"/>
          <p:nvPr/>
        </p:nvSpPr>
        <p:spPr>
          <a:xfrm>
            <a:off x="3718809" y="1077858"/>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600" dirty="0">
                <a:solidFill>
                  <a:schemeClr val="dk1"/>
                </a:solidFill>
                <a:latin typeface="Roboto"/>
                <a:ea typeface="Roboto"/>
                <a:cs typeface="Roboto"/>
                <a:sym typeface="Roboto"/>
              </a:rPr>
              <a:t>Analysis of </a:t>
            </a:r>
          </a:p>
          <a:p>
            <a:pPr marL="0" lvl="0" indent="0" algn="ctr" rtl="0">
              <a:spcBef>
                <a:spcPts val="0"/>
              </a:spcBef>
              <a:spcAft>
                <a:spcPts val="0"/>
              </a:spcAft>
              <a:buClr>
                <a:schemeClr val="dk1"/>
              </a:buClr>
              <a:buSzPts val="1100"/>
              <a:buFont typeface="Arial"/>
              <a:buNone/>
            </a:pPr>
            <a:r>
              <a:rPr lang="en-US" sz="1600" dirty="0">
                <a:solidFill>
                  <a:schemeClr val="dk1"/>
                </a:solidFill>
                <a:latin typeface="Roboto"/>
                <a:ea typeface="Roboto"/>
                <a:cs typeface="Roboto"/>
                <a:sym typeface="Roboto"/>
              </a:rPr>
              <a:t>data</a:t>
            </a:r>
            <a:endParaRPr lang="en-US" sz="1100" dirty="0">
              <a:latin typeface="Roboto"/>
              <a:ea typeface="Roboto"/>
              <a:cs typeface="Roboto"/>
              <a:sym typeface="Roboto"/>
            </a:endParaRPr>
          </a:p>
        </p:txBody>
      </p:sp>
      <p:sp>
        <p:nvSpPr>
          <p:cNvPr id="279" name="Google Shape;279;p19"/>
          <p:cNvSpPr txBox="1"/>
          <p:nvPr/>
        </p:nvSpPr>
        <p:spPr>
          <a:xfrm>
            <a:off x="6850755" y="1197361"/>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sz="1600" dirty="0">
                <a:solidFill>
                  <a:schemeClr val="dk1"/>
                </a:solidFill>
                <a:latin typeface="Roboto"/>
                <a:ea typeface="Roboto"/>
                <a:cs typeface="Roboto"/>
                <a:sym typeface="Roboto"/>
              </a:rPr>
              <a:t>Conclusion</a:t>
            </a:r>
            <a:endParaRPr lang="en-IN" sz="1100" dirty="0">
              <a:latin typeface="Roboto"/>
              <a:ea typeface="Roboto"/>
              <a:cs typeface="Roboto"/>
              <a:sym typeface="Roboto"/>
            </a:endParaRPr>
          </a:p>
        </p:txBody>
      </p:sp>
      <p:grpSp>
        <p:nvGrpSpPr>
          <p:cNvPr id="281" name="Google Shape;281;p19"/>
          <p:cNvGrpSpPr/>
          <p:nvPr/>
        </p:nvGrpSpPr>
        <p:grpSpPr>
          <a:xfrm>
            <a:off x="7389234" y="2277877"/>
            <a:ext cx="597831" cy="569636"/>
            <a:chOff x="1855225" y="2743200"/>
            <a:chExt cx="492975" cy="469725"/>
          </a:xfrm>
        </p:grpSpPr>
        <p:sp>
          <p:nvSpPr>
            <p:cNvPr id="282" name="Google Shape;282;p19"/>
            <p:cNvSpPr/>
            <p:nvPr/>
          </p:nvSpPr>
          <p:spPr>
            <a:xfrm>
              <a:off x="1943650" y="2897175"/>
              <a:ext cx="257275" cy="45800"/>
            </a:xfrm>
            <a:custGeom>
              <a:avLst/>
              <a:gdLst/>
              <a:ahLst/>
              <a:cxnLst/>
              <a:rect l="l" t="t" r="r" b="b"/>
              <a:pathLst>
                <a:path w="10291" h="1832" extrusionOk="0">
                  <a:moveTo>
                    <a:pt x="3588" y="1"/>
                  </a:moveTo>
                  <a:cubicBezTo>
                    <a:pt x="2817" y="1"/>
                    <a:pt x="2150" y="374"/>
                    <a:pt x="1408" y="785"/>
                  </a:cubicBezTo>
                  <a:cubicBezTo>
                    <a:pt x="958" y="1027"/>
                    <a:pt x="491" y="1228"/>
                    <a:pt x="0" y="1382"/>
                  </a:cubicBezTo>
                  <a:cubicBezTo>
                    <a:pt x="562" y="1459"/>
                    <a:pt x="3347" y="1831"/>
                    <a:pt x="5080" y="1831"/>
                  </a:cubicBezTo>
                  <a:cubicBezTo>
                    <a:pt x="6813" y="1831"/>
                    <a:pt x="9853" y="1423"/>
                    <a:pt x="10291" y="1364"/>
                  </a:cubicBezTo>
                  <a:cubicBezTo>
                    <a:pt x="9823" y="1210"/>
                    <a:pt x="9374" y="1015"/>
                    <a:pt x="8942" y="785"/>
                  </a:cubicBezTo>
                  <a:cubicBezTo>
                    <a:pt x="8205" y="374"/>
                    <a:pt x="7533" y="1"/>
                    <a:pt x="6767" y="1"/>
                  </a:cubicBezTo>
                  <a:cubicBezTo>
                    <a:pt x="6727" y="1"/>
                    <a:pt x="6688" y="2"/>
                    <a:pt x="6647" y="4"/>
                  </a:cubicBezTo>
                  <a:cubicBezTo>
                    <a:pt x="5885" y="39"/>
                    <a:pt x="5258" y="548"/>
                    <a:pt x="5175" y="619"/>
                  </a:cubicBezTo>
                  <a:cubicBezTo>
                    <a:pt x="5092" y="548"/>
                    <a:pt x="4465" y="39"/>
                    <a:pt x="3708" y="4"/>
                  </a:cubicBezTo>
                  <a:cubicBezTo>
                    <a:pt x="3668" y="2"/>
                    <a:pt x="3628" y="1"/>
                    <a:pt x="35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1952350" y="2938225"/>
              <a:ext cx="241325" cy="79550"/>
            </a:xfrm>
            <a:custGeom>
              <a:avLst/>
              <a:gdLst/>
              <a:ahLst/>
              <a:cxnLst/>
              <a:rect l="l" t="t" r="r" b="b"/>
              <a:pathLst>
                <a:path w="9653" h="3182" extrusionOk="0">
                  <a:moveTo>
                    <a:pt x="9570" y="0"/>
                  </a:moveTo>
                  <a:cubicBezTo>
                    <a:pt x="9239" y="130"/>
                    <a:pt x="7784" y="704"/>
                    <a:pt x="6719" y="976"/>
                  </a:cubicBezTo>
                  <a:cubicBezTo>
                    <a:pt x="6175" y="1118"/>
                    <a:pt x="5495" y="1283"/>
                    <a:pt x="4803" y="1289"/>
                  </a:cubicBezTo>
                  <a:cubicBezTo>
                    <a:pt x="4070" y="1289"/>
                    <a:pt x="3325" y="1124"/>
                    <a:pt x="2757" y="976"/>
                  </a:cubicBezTo>
                  <a:cubicBezTo>
                    <a:pt x="1769" y="728"/>
                    <a:pt x="462" y="219"/>
                    <a:pt x="1" y="36"/>
                  </a:cubicBezTo>
                  <a:lnTo>
                    <a:pt x="1" y="36"/>
                  </a:lnTo>
                  <a:cubicBezTo>
                    <a:pt x="78" y="148"/>
                    <a:pt x="1272" y="3182"/>
                    <a:pt x="4809" y="3182"/>
                  </a:cubicBezTo>
                  <a:cubicBezTo>
                    <a:pt x="8340" y="3182"/>
                    <a:pt x="9653" y="24"/>
                    <a:pt x="9653" y="24"/>
                  </a:cubicBezTo>
                  <a:lnTo>
                    <a:pt x="95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1855225" y="2743200"/>
              <a:ext cx="492975" cy="469725"/>
            </a:xfrm>
            <a:custGeom>
              <a:avLst/>
              <a:gdLst/>
              <a:ahLst/>
              <a:cxnLst/>
              <a:rect l="l" t="t" r="r" b="b"/>
              <a:pathLst>
                <a:path w="19719" h="18789" extrusionOk="0">
                  <a:moveTo>
                    <a:pt x="8683" y="2046"/>
                  </a:moveTo>
                  <a:cubicBezTo>
                    <a:pt x="10209" y="2046"/>
                    <a:pt x="11710" y="2641"/>
                    <a:pt x="12834" y="3762"/>
                  </a:cubicBezTo>
                  <a:cubicBezTo>
                    <a:pt x="15117" y="6051"/>
                    <a:pt x="15117" y="9759"/>
                    <a:pt x="12834" y="12042"/>
                  </a:cubicBezTo>
                  <a:cubicBezTo>
                    <a:pt x="11711" y="13165"/>
                    <a:pt x="10212" y="13759"/>
                    <a:pt x="8688" y="13759"/>
                  </a:cubicBezTo>
                  <a:cubicBezTo>
                    <a:pt x="7933" y="13759"/>
                    <a:pt x="7172" y="13613"/>
                    <a:pt x="6447" y="13313"/>
                  </a:cubicBezTo>
                  <a:cubicBezTo>
                    <a:pt x="4259" y="12408"/>
                    <a:pt x="2833" y="10273"/>
                    <a:pt x="2833" y="7902"/>
                  </a:cubicBezTo>
                  <a:cubicBezTo>
                    <a:pt x="2833" y="5536"/>
                    <a:pt x="4259" y="3401"/>
                    <a:pt x="6447" y="2490"/>
                  </a:cubicBezTo>
                  <a:cubicBezTo>
                    <a:pt x="7170" y="2191"/>
                    <a:pt x="7930" y="2046"/>
                    <a:pt x="8683" y="2046"/>
                  </a:cubicBezTo>
                  <a:close/>
                  <a:moveTo>
                    <a:pt x="8694" y="1"/>
                  </a:moveTo>
                  <a:cubicBezTo>
                    <a:pt x="6664" y="1"/>
                    <a:pt x="4641" y="780"/>
                    <a:pt x="3105" y="2313"/>
                  </a:cubicBezTo>
                  <a:cubicBezTo>
                    <a:pt x="225" y="5193"/>
                    <a:pt x="0" y="9788"/>
                    <a:pt x="2591" y="12929"/>
                  </a:cubicBezTo>
                  <a:cubicBezTo>
                    <a:pt x="4143" y="14811"/>
                    <a:pt x="6402" y="15800"/>
                    <a:pt x="8689" y="15800"/>
                  </a:cubicBezTo>
                  <a:cubicBezTo>
                    <a:pt x="10219" y="15800"/>
                    <a:pt x="11761" y="15358"/>
                    <a:pt x="13112" y="14443"/>
                  </a:cubicBezTo>
                  <a:lnTo>
                    <a:pt x="17039" y="18370"/>
                  </a:lnTo>
                  <a:cubicBezTo>
                    <a:pt x="17327" y="18649"/>
                    <a:pt x="17700" y="18788"/>
                    <a:pt x="18073" y="18788"/>
                  </a:cubicBezTo>
                  <a:cubicBezTo>
                    <a:pt x="18457" y="18788"/>
                    <a:pt x="18841" y="18640"/>
                    <a:pt x="19133" y="18346"/>
                  </a:cubicBezTo>
                  <a:cubicBezTo>
                    <a:pt x="19712" y="17772"/>
                    <a:pt x="19718" y="16838"/>
                    <a:pt x="19156" y="16252"/>
                  </a:cubicBezTo>
                  <a:lnTo>
                    <a:pt x="15229" y="12325"/>
                  </a:lnTo>
                  <a:cubicBezTo>
                    <a:pt x="17512" y="8954"/>
                    <a:pt x="16856" y="4400"/>
                    <a:pt x="13715" y="1810"/>
                  </a:cubicBezTo>
                  <a:cubicBezTo>
                    <a:pt x="12252" y="598"/>
                    <a:pt x="10471" y="1"/>
                    <a:pt x="8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a:off x="1258185" y="2202863"/>
            <a:ext cx="479400" cy="661012"/>
            <a:chOff x="2607050" y="4030850"/>
            <a:chExt cx="284950" cy="392875"/>
          </a:xfrm>
        </p:grpSpPr>
        <p:sp>
          <p:nvSpPr>
            <p:cNvPr id="286" name="Google Shape;286;p19"/>
            <p:cNvSpPr/>
            <p:nvPr/>
          </p:nvSpPr>
          <p:spPr>
            <a:xfrm>
              <a:off x="2779300" y="4273325"/>
              <a:ext cx="112700" cy="150400"/>
            </a:xfrm>
            <a:custGeom>
              <a:avLst/>
              <a:gdLst/>
              <a:ahLst/>
              <a:cxnLst/>
              <a:rect l="l" t="t" r="r" b="b"/>
              <a:pathLst>
                <a:path w="4508" h="6016" extrusionOk="0">
                  <a:moveTo>
                    <a:pt x="3318" y="1"/>
                  </a:moveTo>
                  <a:lnTo>
                    <a:pt x="1" y="6016"/>
                  </a:lnTo>
                  <a:lnTo>
                    <a:pt x="4507" y="6016"/>
                  </a:lnTo>
                  <a:lnTo>
                    <a:pt x="4507" y="2343"/>
                  </a:lnTo>
                  <a:cubicBezTo>
                    <a:pt x="4501" y="1414"/>
                    <a:pt x="4064" y="545"/>
                    <a:pt x="33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2607050" y="4273325"/>
              <a:ext cx="112700" cy="150250"/>
            </a:xfrm>
            <a:custGeom>
              <a:avLst/>
              <a:gdLst/>
              <a:ahLst/>
              <a:cxnLst/>
              <a:rect l="l" t="t" r="r" b="b"/>
              <a:pathLst>
                <a:path w="4508" h="6010" extrusionOk="0">
                  <a:moveTo>
                    <a:pt x="1189" y="1"/>
                  </a:moveTo>
                  <a:cubicBezTo>
                    <a:pt x="444" y="545"/>
                    <a:pt x="1" y="1414"/>
                    <a:pt x="1" y="2343"/>
                  </a:cubicBezTo>
                  <a:lnTo>
                    <a:pt x="1" y="6010"/>
                  </a:lnTo>
                  <a:lnTo>
                    <a:pt x="4507" y="6010"/>
                  </a:lnTo>
                  <a:lnTo>
                    <a:pt x="11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2666050" y="4030850"/>
              <a:ext cx="166950" cy="61100"/>
            </a:xfrm>
            <a:custGeom>
              <a:avLst/>
              <a:gdLst/>
              <a:ahLst/>
              <a:cxnLst/>
              <a:rect l="l" t="t" r="r" b="b"/>
              <a:pathLst>
                <a:path w="6678" h="2444" extrusionOk="0">
                  <a:moveTo>
                    <a:pt x="3336" y="1"/>
                  </a:moveTo>
                  <a:cubicBezTo>
                    <a:pt x="1124" y="1"/>
                    <a:pt x="231" y="752"/>
                    <a:pt x="0" y="2443"/>
                  </a:cubicBezTo>
                  <a:lnTo>
                    <a:pt x="2053" y="2443"/>
                  </a:lnTo>
                  <a:cubicBezTo>
                    <a:pt x="2135" y="1793"/>
                    <a:pt x="2685" y="1314"/>
                    <a:pt x="3336" y="1308"/>
                  </a:cubicBezTo>
                  <a:cubicBezTo>
                    <a:pt x="3992" y="1308"/>
                    <a:pt x="4542" y="1793"/>
                    <a:pt x="4625" y="2443"/>
                  </a:cubicBezTo>
                  <a:lnTo>
                    <a:pt x="6677" y="2443"/>
                  </a:lnTo>
                  <a:cubicBezTo>
                    <a:pt x="6447" y="752"/>
                    <a:pt x="5554" y="1"/>
                    <a:pt x="3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2712475" y="4068125"/>
              <a:ext cx="64775" cy="55475"/>
            </a:xfrm>
            <a:custGeom>
              <a:avLst/>
              <a:gdLst/>
              <a:ahLst/>
              <a:cxnLst/>
              <a:rect l="l" t="t" r="r" b="b"/>
              <a:pathLst>
                <a:path w="2591" h="2219" extrusionOk="0">
                  <a:moveTo>
                    <a:pt x="1475" y="724"/>
                  </a:moveTo>
                  <a:cubicBezTo>
                    <a:pt x="1672" y="724"/>
                    <a:pt x="1863" y="877"/>
                    <a:pt x="1863" y="1106"/>
                  </a:cubicBezTo>
                  <a:cubicBezTo>
                    <a:pt x="1863" y="1319"/>
                    <a:pt x="1692" y="1490"/>
                    <a:pt x="1479" y="1490"/>
                  </a:cubicBezTo>
                  <a:cubicBezTo>
                    <a:pt x="1142" y="1490"/>
                    <a:pt x="970" y="1076"/>
                    <a:pt x="1213" y="834"/>
                  </a:cubicBezTo>
                  <a:cubicBezTo>
                    <a:pt x="1289" y="758"/>
                    <a:pt x="1383" y="724"/>
                    <a:pt x="1475" y="724"/>
                  </a:cubicBezTo>
                  <a:close/>
                  <a:moveTo>
                    <a:pt x="1479" y="0"/>
                  </a:moveTo>
                  <a:cubicBezTo>
                    <a:pt x="491" y="0"/>
                    <a:pt x="0" y="1195"/>
                    <a:pt x="698" y="1893"/>
                  </a:cubicBezTo>
                  <a:cubicBezTo>
                    <a:pt x="924" y="2118"/>
                    <a:pt x="1201" y="2219"/>
                    <a:pt x="1472" y="2219"/>
                  </a:cubicBezTo>
                  <a:cubicBezTo>
                    <a:pt x="2043" y="2219"/>
                    <a:pt x="2591" y="1775"/>
                    <a:pt x="2591" y="1106"/>
                  </a:cubicBezTo>
                  <a:cubicBezTo>
                    <a:pt x="2591" y="497"/>
                    <a:pt x="2094" y="0"/>
                    <a:pt x="14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2655850" y="4100200"/>
              <a:ext cx="187200" cy="129400"/>
            </a:xfrm>
            <a:custGeom>
              <a:avLst/>
              <a:gdLst/>
              <a:ahLst/>
              <a:cxnLst/>
              <a:rect l="l" t="t" r="r" b="b"/>
              <a:pathLst>
                <a:path w="7488" h="5176" extrusionOk="0">
                  <a:moveTo>
                    <a:pt x="373" y="0"/>
                  </a:moveTo>
                  <a:cubicBezTo>
                    <a:pt x="349" y="231"/>
                    <a:pt x="343" y="479"/>
                    <a:pt x="343" y="740"/>
                  </a:cubicBezTo>
                  <a:cubicBezTo>
                    <a:pt x="343" y="846"/>
                    <a:pt x="349" y="953"/>
                    <a:pt x="355" y="1053"/>
                  </a:cubicBezTo>
                  <a:cubicBezTo>
                    <a:pt x="337" y="1047"/>
                    <a:pt x="320" y="1044"/>
                    <a:pt x="302" y="1044"/>
                  </a:cubicBezTo>
                  <a:cubicBezTo>
                    <a:pt x="284" y="1044"/>
                    <a:pt x="266" y="1047"/>
                    <a:pt x="249" y="1053"/>
                  </a:cubicBezTo>
                  <a:cubicBezTo>
                    <a:pt x="36" y="1118"/>
                    <a:pt x="0" y="1621"/>
                    <a:pt x="172" y="2177"/>
                  </a:cubicBezTo>
                  <a:cubicBezTo>
                    <a:pt x="327" y="2698"/>
                    <a:pt x="602" y="3069"/>
                    <a:pt x="807" y="3069"/>
                  </a:cubicBezTo>
                  <a:cubicBezTo>
                    <a:pt x="820" y="3069"/>
                    <a:pt x="833" y="3067"/>
                    <a:pt x="846" y="3064"/>
                  </a:cubicBezTo>
                  <a:cubicBezTo>
                    <a:pt x="1449" y="4330"/>
                    <a:pt x="2520" y="5175"/>
                    <a:pt x="3744" y="5175"/>
                  </a:cubicBezTo>
                  <a:cubicBezTo>
                    <a:pt x="4968" y="5175"/>
                    <a:pt x="6045" y="4330"/>
                    <a:pt x="6642" y="3064"/>
                  </a:cubicBezTo>
                  <a:cubicBezTo>
                    <a:pt x="6654" y="3067"/>
                    <a:pt x="6666" y="3068"/>
                    <a:pt x="6678" y="3068"/>
                  </a:cubicBezTo>
                  <a:cubicBezTo>
                    <a:pt x="6888" y="3068"/>
                    <a:pt x="7171" y="2691"/>
                    <a:pt x="7322" y="2177"/>
                  </a:cubicBezTo>
                  <a:cubicBezTo>
                    <a:pt x="7488" y="1633"/>
                    <a:pt x="7458" y="1118"/>
                    <a:pt x="7245" y="1053"/>
                  </a:cubicBezTo>
                  <a:cubicBezTo>
                    <a:pt x="7227" y="1047"/>
                    <a:pt x="7210" y="1044"/>
                    <a:pt x="7192" y="1044"/>
                  </a:cubicBezTo>
                  <a:cubicBezTo>
                    <a:pt x="7174" y="1044"/>
                    <a:pt x="7156" y="1047"/>
                    <a:pt x="7139" y="1053"/>
                  </a:cubicBezTo>
                  <a:cubicBezTo>
                    <a:pt x="7145" y="953"/>
                    <a:pt x="7151" y="846"/>
                    <a:pt x="7151" y="740"/>
                  </a:cubicBezTo>
                  <a:cubicBezTo>
                    <a:pt x="7151" y="479"/>
                    <a:pt x="7139" y="231"/>
                    <a:pt x="7121" y="0"/>
                  </a:cubicBezTo>
                  <a:lnTo>
                    <a:pt x="5033" y="0"/>
                  </a:lnTo>
                  <a:cubicBezTo>
                    <a:pt x="4950" y="651"/>
                    <a:pt x="4395" y="1130"/>
                    <a:pt x="3744" y="1130"/>
                  </a:cubicBezTo>
                  <a:cubicBezTo>
                    <a:pt x="3093" y="1130"/>
                    <a:pt x="2543" y="651"/>
                    <a:pt x="2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2647725" y="4259300"/>
              <a:ext cx="203450" cy="164425"/>
            </a:xfrm>
            <a:custGeom>
              <a:avLst/>
              <a:gdLst/>
              <a:ahLst/>
              <a:cxnLst/>
              <a:rect l="l" t="t" r="r" b="b"/>
              <a:pathLst>
                <a:path w="8138" h="6577" extrusionOk="0">
                  <a:moveTo>
                    <a:pt x="1278" y="0"/>
                  </a:moveTo>
                  <a:cubicBezTo>
                    <a:pt x="834" y="0"/>
                    <a:pt x="396" y="101"/>
                    <a:pt x="0" y="302"/>
                  </a:cubicBezTo>
                  <a:lnTo>
                    <a:pt x="3460" y="6577"/>
                  </a:lnTo>
                  <a:lnTo>
                    <a:pt x="4678" y="6577"/>
                  </a:lnTo>
                  <a:lnTo>
                    <a:pt x="8138" y="296"/>
                  </a:lnTo>
                  <a:cubicBezTo>
                    <a:pt x="7742" y="101"/>
                    <a:pt x="7304" y="0"/>
                    <a:pt x="6860" y="0"/>
                  </a:cubicBezTo>
                  <a:lnTo>
                    <a:pt x="5920" y="0"/>
                  </a:lnTo>
                  <a:lnTo>
                    <a:pt x="5920" y="2685"/>
                  </a:lnTo>
                  <a:cubicBezTo>
                    <a:pt x="5920" y="2939"/>
                    <a:pt x="5713" y="3146"/>
                    <a:pt x="5459" y="3146"/>
                  </a:cubicBezTo>
                  <a:lnTo>
                    <a:pt x="2679" y="3146"/>
                  </a:lnTo>
                  <a:cubicBezTo>
                    <a:pt x="2431" y="3146"/>
                    <a:pt x="2224" y="2939"/>
                    <a:pt x="2224" y="2685"/>
                  </a:cubicBezTo>
                  <a:lnTo>
                    <a:pt x="2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2708475" y="4233425"/>
              <a:ext cx="81950" cy="37575"/>
            </a:xfrm>
            <a:custGeom>
              <a:avLst/>
              <a:gdLst/>
              <a:ahLst/>
              <a:cxnLst/>
              <a:rect l="l" t="t" r="r" b="b"/>
              <a:pathLst>
                <a:path w="3278" h="1503" extrusionOk="0">
                  <a:moveTo>
                    <a:pt x="468" y="0"/>
                  </a:moveTo>
                  <a:lnTo>
                    <a:pt x="468" y="1035"/>
                  </a:lnTo>
                  <a:lnTo>
                    <a:pt x="1" y="1035"/>
                  </a:lnTo>
                  <a:lnTo>
                    <a:pt x="1" y="1502"/>
                  </a:lnTo>
                  <a:cubicBezTo>
                    <a:pt x="71" y="1459"/>
                    <a:pt x="146" y="1431"/>
                    <a:pt x="227" y="1431"/>
                  </a:cubicBezTo>
                  <a:cubicBezTo>
                    <a:pt x="234" y="1431"/>
                    <a:pt x="242" y="1431"/>
                    <a:pt x="249" y="1431"/>
                  </a:cubicBezTo>
                  <a:lnTo>
                    <a:pt x="3029" y="1431"/>
                  </a:lnTo>
                  <a:cubicBezTo>
                    <a:pt x="3036" y="1431"/>
                    <a:pt x="3044" y="1431"/>
                    <a:pt x="3051" y="1431"/>
                  </a:cubicBezTo>
                  <a:cubicBezTo>
                    <a:pt x="3133" y="1431"/>
                    <a:pt x="3212" y="1459"/>
                    <a:pt x="3277" y="1502"/>
                  </a:cubicBezTo>
                  <a:lnTo>
                    <a:pt x="3277" y="1035"/>
                  </a:lnTo>
                  <a:lnTo>
                    <a:pt x="2816" y="1035"/>
                  </a:lnTo>
                  <a:lnTo>
                    <a:pt x="2816" y="0"/>
                  </a:lnTo>
                  <a:cubicBezTo>
                    <a:pt x="2443" y="180"/>
                    <a:pt x="2041" y="271"/>
                    <a:pt x="1640" y="271"/>
                  </a:cubicBezTo>
                  <a:cubicBezTo>
                    <a:pt x="1238" y="271"/>
                    <a:pt x="838" y="180"/>
                    <a:pt x="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19"/>
          <p:cNvGrpSpPr/>
          <p:nvPr/>
        </p:nvGrpSpPr>
        <p:grpSpPr>
          <a:xfrm>
            <a:off x="5832958" y="3110283"/>
            <a:ext cx="577349" cy="704991"/>
            <a:chOff x="3284075" y="4662675"/>
            <a:chExt cx="304750" cy="372125"/>
          </a:xfrm>
        </p:grpSpPr>
        <p:sp>
          <p:nvSpPr>
            <p:cNvPr id="294" name="Google Shape;294;p19"/>
            <p:cNvSpPr/>
            <p:nvPr/>
          </p:nvSpPr>
          <p:spPr>
            <a:xfrm>
              <a:off x="3323575" y="4799600"/>
              <a:ext cx="225600" cy="97550"/>
            </a:xfrm>
            <a:custGeom>
              <a:avLst/>
              <a:gdLst/>
              <a:ahLst/>
              <a:cxnLst/>
              <a:rect l="l" t="t" r="r" b="b"/>
              <a:pathLst>
                <a:path w="9024" h="3902" extrusionOk="0">
                  <a:moveTo>
                    <a:pt x="1590" y="1"/>
                  </a:moveTo>
                  <a:cubicBezTo>
                    <a:pt x="896" y="1"/>
                    <a:pt x="0" y="253"/>
                    <a:pt x="366" y="1950"/>
                  </a:cubicBezTo>
                  <a:cubicBezTo>
                    <a:pt x="792" y="3896"/>
                    <a:pt x="4435" y="3902"/>
                    <a:pt x="4518" y="3902"/>
                  </a:cubicBezTo>
                  <a:cubicBezTo>
                    <a:pt x="4595" y="3902"/>
                    <a:pt x="8238" y="3902"/>
                    <a:pt x="8658" y="1950"/>
                  </a:cubicBezTo>
                  <a:cubicBezTo>
                    <a:pt x="9024" y="253"/>
                    <a:pt x="8128" y="1"/>
                    <a:pt x="7430" y="1"/>
                  </a:cubicBezTo>
                  <a:cubicBezTo>
                    <a:pt x="7315" y="1"/>
                    <a:pt x="7206" y="8"/>
                    <a:pt x="7108" y="16"/>
                  </a:cubicBezTo>
                  <a:cubicBezTo>
                    <a:pt x="6422" y="81"/>
                    <a:pt x="4530" y="560"/>
                    <a:pt x="4512" y="566"/>
                  </a:cubicBezTo>
                  <a:cubicBezTo>
                    <a:pt x="4512" y="566"/>
                    <a:pt x="4512" y="566"/>
                    <a:pt x="4511" y="566"/>
                  </a:cubicBezTo>
                  <a:cubicBezTo>
                    <a:pt x="4466" y="566"/>
                    <a:pt x="2598" y="81"/>
                    <a:pt x="1910" y="16"/>
                  </a:cubicBezTo>
                  <a:cubicBezTo>
                    <a:pt x="1813" y="8"/>
                    <a:pt x="1704" y="1"/>
                    <a:pt x="1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3360525" y="4699875"/>
              <a:ext cx="151850" cy="43375"/>
            </a:xfrm>
            <a:custGeom>
              <a:avLst/>
              <a:gdLst/>
              <a:ahLst/>
              <a:cxnLst/>
              <a:rect l="l" t="t" r="r" b="b"/>
              <a:pathLst>
                <a:path w="6074" h="1735" extrusionOk="0">
                  <a:moveTo>
                    <a:pt x="2838" y="1"/>
                  </a:moveTo>
                  <a:cubicBezTo>
                    <a:pt x="2229" y="1"/>
                    <a:pt x="1651" y="25"/>
                    <a:pt x="905" y="510"/>
                  </a:cubicBezTo>
                  <a:lnTo>
                    <a:pt x="905" y="528"/>
                  </a:lnTo>
                  <a:cubicBezTo>
                    <a:pt x="905" y="522"/>
                    <a:pt x="899" y="522"/>
                    <a:pt x="893" y="516"/>
                  </a:cubicBezTo>
                  <a:cubicBezTo>
                    <a:pt x="787" y="581"/>
                    <a:pt x="680" y="664"/>
                    <a:pt x="568" y="746"/>
                  </a:cubicBezTo>
                  <a:cubicBezTo>
                    <a:pt x="367" y="906"/>
                    <a:pt x="177" y="1083"/>
                    <a:pt x="0" y="1267"/>
                  </a:cubicBezTo>
                  <a:cubicBezTo>
                    <a:pt x="6" y="1527"/>
                    <a:pt x="219" y="1734"/>
                    <a:pt x="479" y="1734"/>
                  </a:cubicBezTo>
                  <a:cubicBezTo>
                    <a:pt x="745" y="1734"/>
                    <a:pt x="958" y="1521"/>
                    <a:pt x="958" y="1261"/>
                  </a:cubicBezTo>
                  <a:lnTo>
                    <a:pt x="958" y="1190"/>
                  </a:lnTo>
                  <a:cubicBezTo>
                    <a:pt x="1055" y="1401"/>
                    <a:pt x="1258" y="1512"/>
                    <a:pt x="1460" y="1512"/>
                  </a:cubicBezTo>
                  <a:cubicBezTo>
                    <a:pt x="1627" y="1512"/>
                    <a:pt x="1795" y="1436"/>
                    <a:pt x="1904" y="1279"/>
                  </a:cubicBezTo>
                  <a:cubicBezTo>
                    <a:pt x="2023" y="1502"/>
                    <a:pt x="2243" y="1613"/>
                    <a:pt x="2464" y="1613"/>
                  </a:cubicBezTo>
                  <a:cubicBezTo>
                    <a:pt x="2693" y="1613"/>
                    <a:pt x="2922" y="1493"/>
                    <a:pt x="3040" y="1255"/>
                  </a:cubicBezTo>
                  <a:cubicBezTo>
                    <a:pt x="3154" y="1493"/>
                    <a:pt x="3383" y="1613"/>
                    <a:pt x="3611" y="1613"/>
                  </a:cubicBezTo>
                  <a:cubicBezTo>
                    <a:pt x="3831" y="1613"/>
                    <a:pt x="4051" y="1502"/>
                    <a:pt x="4170" y="1279"/>
                  </a:cubicBezTo>
                  <a:cubicBezTo>
                    <a:pt x="4279" y="1436"/>
                    <a:pt x="4448" y="1512"/>
                    <a:pt x="4616" y="1512"/>
                  </a:cubicBezTo>
                  <a:cubicBezTo>
                    <a:pt x="4819" y="1512"/>
                    <a:pt x="5022" y="1401"/>
                    <a:pt x="5116" y="1190"/>
                  </a:cubicBezTo>
                  <a:lnTo>
                    <a:pt x="5116" y="1261"/>
                  </a:lnTo>
                  <a:cubicBezTo>
                    <a:pt x="5128" y="1515"/>
                    <a:pt x="5335" y="1722"/>
                    <a:pt x="5589" y="1722"/>
                  </a:cubicBezTo>
                  <a:cubicBezTo>
                    <a:pt x="5849" y="1722"/>
                    <a:pt x="6062" y="1521"/>
                    <a:pt x="6074" y="1267"/>
                  </a:cubicBezTo>
                  <a:cubicBezTo>
                    <a:pt x="5896" y="1078"/>
                    <a:pt x="5707" y="906"/>
                    <a:pt x="5506" y="746"/>
                  </a:cubicBezTo>
                  <a:cubicBezTo>
                    <a:pt x="5394" y="658"/>
                    <a:pt x="5287" y="581"/>
                    <a:pt x="5181" y="516"/>
                  </a:cubicBezTo>
                  <a:cubicBezTo>
                    <a:pt x="5181" y="516"/>
                    <a:pt x="5169" y="522"/>
                    <a:pt x="5169" y="528"/>
                  </a:cubicBezTo>
                  <a:lnTo>
                    <a:pt x="5169" y="510"/>
                  </a:lnTo>
                  <a:cubicBezTo>
                    <a:pt x="4423" y="25"/>
                    <a:pt x="3845" y="1"/>
                    <a:pt x="3240" y="1"/>
                  </a:cubicBezTo>
                  <a:cubicBezTo>
                    <a:pt x="3174" y="1"/>
                    <a:pt x="3107" y="1"/>
                    <a:pt x="3040" y="1"/>
                  </a:cubicBezTo>
                  <a:cubicBezTo>
                    <a:pt x="2972" y="1"/>
                    <a:pt x="2905" y="1"/>
                    <a:pt x="2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3310550" y="4848800"/>
              <a:ext cx="251950" cy="147425"/>
            </a:xfrm>
            <a:custGeom>
              <a:avLst/>
              <a:gdLst/>
              <a:ahLst/>
              <a:cxnLst/>
              <a:rect l="l" t="t" r="r" b="b"/>
              <a:pathLst>
                <a:path w="10078" h="5897" extrusionOk="0">
                  <a:moveTo>
                    <a:pt x="9867" y="1"/>
                  </a:moveTo>
                  <a:cubicBezTo>
                    <a:pt x="9848" y="1"/>
                    <a:pt x="9830" y="2"/>
                    <a:pt x="9812" y="6"/>
                  </a:cubicBezTo>
                  <a:cubicBezTo>
                    <a:pt x="9687" y="17"/>
                    <a:pt x="9581" y="88"/>
                    <a:pt x="9522" y="195"/>
                  </a:cubicBezTo>
                  <a:cubicBezTo>
                    <a:pt x="9398" y="278"/>
                    <a:pt x="9303" y="461"/>
                    <a:pt x="9303" y="674"/>
                  </a:cubicBezTo>
                  <a:cubicBezTo>
                    <a:pt x="9303" y="763"/>
                    <a:pt x="9321" y="857"/>
                    <a:pt x="9356" y="946"/>
                  </a:cubicBezTo>
                  <a:cubicBezTo>
                    <a:pt x="9214" y="1029"/>
                    <a:pt x="9114" y="1171"/>
                    <a:pt x="9084" y="1336"/>
                  </a:cubicBezTo>
                  <a:cubicBezTo>
                    <a:pt x="9049" y="1478"/>
                    <a:pt x="9061" y="1626"/>
                    <a:pt x="9126" y="1756"/>
                  </a:cubicBezTo>
                  <a:cubicBezTo>
                    <a:pt x="8972" y="1792"/>
                    <a:pt x="8830" y="1957"/>
                    <a:pt x="8777" y="2176"/>
                  </a:cubicBezTo>
                  <a:cubicBezTo>
                    <a:pt x="8741" y="2306"/>
                    <a:pt x="8753" y="2448"/>
                    <a:pt x="8812" y="2578"/>
                  </a:cubicBezTo>
                  <a:cubicBezTo>
                    <a:pt x="8809" y="2578"/>
                    <a:pt x="8806" y="2578"/>
                    <a:pt x="8802" y="2578"/>
                  </a:cubicBezTo>
                  <a:cubicBezTo>
                    <a:pt x="8633" y="2578"/>
                    <a:pt x="8450" y="2725"/>
                    <a:pt x="8369" y="2951"/>
                  </a:cubicBezTo>
                  <a:cubicBezTo>
                    <a:pt x="8327" y="3063"/>
                    <a:pt x="8315" y="3187"/>
                    <a:pt x="8333" y="3306"/>
                  </a:cubicBezTo>
                  <a:cubicBezTo>
                    <a:pt x="8179" y="3306"/>
                    <a:pt x="8002" y="3430"/>
                    <a:pt x="7901" y="3625"/>
                  </a:cubicBezTo>
                  <a:cubicBezTo>
                    <a:pt x="7848" y="3726"/>
                    <a:pt x="7819" y="3838"/>
                    <a:pt x="7824" y="3956"/>
                  </a:cubicBezTo>
                  <a:cubicBezTo>
                    <a:pt x="7694" y="3992"/>
                    <a:pt x="7576" y="4063"/>
                    <a:pt x="7493" y="4163"/>
                  </a:cubicBezTo>
                  <a:cubicBezTo>
                    <a:pt x="7422" y="4240"/>
                    <a:pt x="7369" y="4335"/>
                    <a:pt x="7345" y="4441"/>
                  </a:cubicBezTo>
                  <a:cubicBezTo>
                    <a:pt x="7295" y="4428"/>
                    <a:pt x="7244" y="4422"/>
                    <a:pt x="7194" y="4422"/>
                  </a:cubicBezTo>
                  <a:cubicBezTo>
                    <a:pt x="7132" y="4422"/>
                    <a:pt x="7070" y="4431"/>
                    <a:pt x="7008" y="4447"/>
                  </a:cubicBezTo>
                  <a:cubicBezTo>
                    <a:pt x="6784" y="4512"/>
                    <a:pt x="6624" y="4678"/>
                    <a:pt x="6606" y="4837"/>
                  </a:cubicBezTo>
                  <a:cubicBezTo>
                    <a:pt x="6517" y="4782"/>
                    <a:pt x="6415" y="4754"/>
                    <a:pt x="6311" y="4754"/>
                  </a:cubicBezTo>
                  <a:cubicBezTo>
                    <a:pt x="6249" y="4754"/>
                    <a:pt x="6187" y="4764"/>
                    <a:pt x="6127" y="4784"/>
                  </a:cubicBezTo>
                  <a:cubicBezTo>
                    <a:pt x="5979" y="4820"/>
                    <a:pt x="5855" y="4914"/>
                    <a:pt x="5772" y="5039"/>
                  </a:cubicBezTo>
                  <a:cubicBezTo>
                    <a:pt x="5666" y="4974"/>
                    <a:pt x="5553" y="4938"/>
                    <a:pt x="5429" y="4938"/>
                  </a:cubicBezTo>
                  <a:cubicBezTo>
                    <a:pt x="5311" y="5018"/>
                    <a:pt x="5173" y="5058"/>
                    <a:pt x="5036" y="5058"/>
                  </a:cubicBezTo>
                  <a:cubicBezTo>
                    <a:pt x="4898" y="5058"/>
                    <a:pt x="4761" y="5018"/>
                    <a:pt x="4643" y="4938"/>
                  </a:cubicBezTo>
                  <a:cubicBezTo>
                    <a:pt x="4524" y="4938"/>
                    <a:pt x="4406" y="4974"/>
                    <a:pt x="4306" y="5039"/>
                  </a:cubicBezTo>
                  <a:cubicBezTo>
                    <a:pt x="4223" y="4914"/>
                    <a:pt x="4093" y="4820"/>
                    <a:pt x="3951" y="4784"/>
                  </a:cubicBezTo>
                  <a:cubicBezTo>
                    <a:pt x="3889" y="4764"/>
                    <a:pt x="3826" y="4754"/>
                    <a:pt x="3764" y="4754"/>
                  </a:cubicBezTo>
                  <a:cubicBezTo>
                    <a:pt x="3661" y="4754"/>
                    <a:pt x="3560" y="4782"/>
                    <a:pt x="3472" y="4837"/>
                  </a:cubicBezTo>
                  <a:cubicBezTo>
                    <a:pt x="3448" y="4678"/>
                    <a:pt x="3288" y="4512"/>
                    <a:pt x="3064" y="4447"/>
                  </a:cubicBezTo>
                  <a:cubicBezTo>
                    <a:pt x="3011" y="4477"/>
                    <a:pt x="2957" y="4490"/>
                    <a:pt x="2903" y="4490"/>
                  </a:cubicBezTo>
                  <a:cubicBezTo>
                    <a:pt x="2733" y="4490"/>
                    <a:pt x="2580" y="4352"/>
                    <a:pt x="2585" y="4163"/>
                  </a:cubicBezTo>
                  <a:cubicBezTo>
                    <a:pt x="2496" y="4063"/>
                    <a:pt x="2383" y="3992"/>
                    <a:pt x="2253" y="3956"/>
                  </a:cubicBezTo>
                  <a:cubicBezTo>
                    <a:pt x="2259" y="3844"/>
                    <a:pt x="2230" y="3726"/>
                    <a:pt x="2176" y="3625"/>
                  </a:cubicBezTo>
                  <a:cubicBezTo>
                    <a:pt x="2076" y="3430"/>
                    <a:pt x="1899" y="3306"/>
                    <a:pt x="1745" y="3306"/>
                  </a:cubicBezTo>
                  <a:cubicBezTo>
                    <a:pt x="1768" y="3187"/>
                    <a:pt x="1757" y="3063"/>
                    <a:pt x="1709" y="2951"/>
                  </a:cubicBezTo>
                  <a:cubicBezTo>
                    <a:pt x="1624" y="2729"/>
                    <a:pt x="1445" y="2578"/>
                    <a:pt x="1284" y="2578"/>
                  </a:cubicBezTo>
                  <a:cubicBezTo>
                    <a:pt x="1278" y="2578"/>
                    <a:pt x="1272" y="2578"/>
                    <a:pt x="1266" y="2578"/>
                  </a:cubicBezTo>
                  <a:cubicBezTo>
                    <a:pt x="1325" y="2448"/>
                    <a:pt x="1337" y="2306"/>
                    <a:pt x="1301" y="2176"/>
                  </a:cubicBezTo>
                  <a:cubicBezTo>
                    <a:pt x="1248" y="1951"/>
                    <a:pt x="1106" y="1792"/>
                    <a:pt x="952" y="1756"/>
                  </a:cubicBezTo>
                  <a:cubicBezTo>
                    <a:pt x="1017" y="1626"/>
                    <a:pt x="1029" y="1478"/>
                    <a:pt x="994" y="1336"/>
                  </a:cubicBezTo>
                  <a:cubicBezTo>
                    <a:pt x="964" y="1171"/>
                    <a:pt x="864" y="1029"/>
                    <a:pt x="722" y="946"/>
                  </a:cubicBezTo>
                  <a:cubicBezTo>
                    <a:pt x="757" y="857"/>
                    <a:pt x="775" y="763"/>
                    <a:pt x="775" y="674"/>
                  </a:cubicBezTo>
                  <a:cubicBezTo>
                    <a:pt x="775" y="461"/>
                    <a:pt x="686" y="278"/>
                    <a:pt x="556" y="195"/>
                  </a:cubicBezTo>
                  <a:cubicBezTo>
                    <a:pt x="486" y="69"/>
                    <a:pt x="358" y="1"/>
                    <a:pt x="227" y="1"/>
                  </a:cubicBezTo>
                  <a:cubicBezTo>
                    <a:pt x="148" y="1"/>
                    <a:pt x="69" y="26"/>
                    <a:pt x="0" y="77"/>
                  </a:cubicBezTo>
                  <a:cubicBezTo>
                    <a:pt x="148" y="1378"/>
                    <a:pt x="526" y="3187"/>
                    <a:pt x="1502" y="4205"/>
                  </a:cubicBezTo>
                  <a:cubicBezTo>
                    <a:pt x="2738" y="5494"/>
                    <a:pt x="4045" y="5896"/>
                    <a:pt x="5039" y="5896"/>
                  </a:cubicBezTo>
                  <a:cubicBezTo>
                    <a:pt x="6038" y="5896"/>
                    <a:pt x="7340" y="5494"/>
                    <a:pt x="8576" y="4205"/>
                  </a:cubicBezTo>
                  <a:cubicBezTo>
                    <a:pt x="9551" y="3187"/>
                    <a:pt x="9936" y="1378"/>
                    <a:pt x="10078" y="77"/>
                  </a:cubicBezTo>
                  <a:cubicBezTo>
                    <a:pt x="10016" y="29"/>
                    <a:pt x="9942" y="1"/>
                    <a:pt x="9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3284075" y="4662675"/>
              <a:ext cx="304750" cy="372125"/>
            </a:xfrm>
            <a:custGeom>
              <a:avLst/>
              <a:gdLst/>
              <a:ahLst/>
              <a:cxnLst/>
              <a:rect l="l" t="t" r="r" b="b"/>
              <a:pathLst>
                <a:path w="12190" h="14885" extrusionOk="0">
                  <a:moveTo>
                    <a:pt x="6302" y="1489"/>
                  </a:moveTo>
                  <a:cubicBezTo>
                    <a:pt x="6909" y="1489"/>
                    <a:pt x="7482" y="1513"/>
                    <a:pt x="8233" y="1992"/>
                  </a:cubicBezTo>
                  <a:lnTo>
                    <a:pt x="8245" y="2004"/>
                  </a:lnTo>
                  <a:cubicBezTo>
                    <a:pt x="8345" y="2069"/>
                    <a:pt x="8458" y="2152"/>
                    <a:pt x="8570" y="2234"/>
                  </a:cubicBezTo>
                  <a:cubicBezTo>
                    <a:pt x="8771" y="2394"/>
                    <a:pt x="8960" y="2566"/>
                    <a:pt x="9132" y="2755"/>
                  </a:cubicBezTo>
                  <a:cubicBezTo>
                    <a:pt x="10131" y="3796"/>
                    <a:pt x="11220" y="5499"/>
                    <a:pt x="11220" y="6167"/>
                  </a:cubicBezTo>
                  <a:cubicBezTo>
                    <a:pt x="11214" y="6617"/>
                    <a:pt x="11190" y="7072"/>
                    <a:pt x="11137" y="7522"/>
                  </a:cubicBezTo>
                  <a:cubicBezTo>
                    <a:pt x="10989" y="8823"/>
                    <a:pt x="10610" y="10632"/>
                    <a:pt x="9635" y="11650"/>
                  </a:cubicBezTo>
                  <a:cubicBezTo>
                    <a:pt x="8399" y="12939"/>
                    <a:pt x="7097" y="13341"/>
                    <a:pt x="6098" y="13341"/>
                  </a:cubicBezTo>
                  <a:cubicBezTo>
                    <a:pt x="5104" y="13341"/>
                    <a:pt x="3797" y="12939"/>
                    <a:pt x="2561" y="11650"/>
                  </a:cubicBezTo>
                  <a:cubicBezTo>
                    <a:pt x="1585" y="10632"/>
                    <a:pt x="1207" y="8823"/>
                    <a:pt x="1059" y="7522"/>
                  </a:cubicBezTo>
                  <a:cubicBezTo>
                    <a:pt x="1012" y="7072"/>
                    <a:pt x="982" y="6617"/>
                    <a:pt x="976" y="6167"/>
                  </a:cubicBezTo>
                  <a:cubicBezTo>
                    <a:pt x="976" y="5499"/>
                    <a:pt x="2064" y="3796"/>
                    <a:pt x="3064" y="2755"/>
                  </a:cubicBezTo>
                  <a:cubicBezTo>
                    <a:pt x="3241" y="2566"/>
                    <a:pt x="3431" y="2394"/>
                    <a:pt x="3632" y="2234"/>
                  </a:cubicBezTo>
                  <a:cubicBezTo>
                    <a:pt x="3744" y="2146"/>
                    <a:pt x="3851" y="2069"/>
                    <a:pt x="3957" y="2004"/>
                  </a:cubicBezTo>
                  <a:lnTo>
                    <a:pt x="3969" y="1992"/>
                  </a:lnTo>
                  <a:cubicBezTo>
                    <a:pt x="4714" y="1513"/>
                    <a:pt x="5292" y="1489"/>
                    <a:pt x="5895" y="1489"/>
                  </a:cubicBezTo>
                  <a:cubicBezTo>
                    <a:pt x="5962" y="1489"/>
                    <a:pt x="6030" y="1489"/>
                    <a:pt x="6098" y="1489"/>
                  </a:cubicBezTo>
                  <a:cubicBezTo>
                    <a:pt x="6167" y="1489"/>
                    <a:pt x="6234" y="1489"/>
                    <a:pt x="6302" y="1489"/>
                  </a:cubicBezTo>
                  <a:close/>
                  <a:moveTo>
                    <a:pt x="3701" y="0"/>
                  </a:moveTo>
                  <a:cubicBezTo>
                    <a:pt x="3665" y="0"/>
                    <a:pt x="3630" y="2"/>
                    <a:pt x="3596" y="5"/>
                  </a:cubicBezTo>
                  <a:cubicBezTo>
                    <a:pt x="2928" y="70"/>
                    <a:pt x="0" y="5150"/>
                    <a:pt x="0" y="6351"/>
                  </a:cubicBezTo>
                  <a:cubicBezTo>
                    <a:pt x="0" y="7545"/>
                    <a:pt x="148" y="11011"/>
                    <a:pt x="1615" y="13022"/>
                  </a:cubicBezTo>
                  <a:cubicBezTo>
                    <a:pt x="2873" y="14752"/>
                    <a:pt x="5379" y="14885"/>
                    <a:pt x="6051" y="14885"/>
                  </a:cubicBezTo>
                  <a:cubicBezTo>
                    <a:pt x="6068" y="14885"/>
                    <a:pt x="6083" y="14885"/>
                    <a:pt x="6098" y="14885"/>
                  </a:cubicBezTo>
                  <a:cubicBezTo>
                    <a:pt x="6683" y="14879"/>
                    <a:pt x="9286" y="14802"/>
                    <a:pt x="10575" y="13022"/>
                  </a:cubicBezTo>
                  <a:cubicBezTo>
                    <a:pt x="12042" y="11011"/>
                    <a:pt x="12189" y="7545"/>
                    <a:pt x="12189" y="6351"/>
                  </a:cubicBezTo>
                  <a:cubicBezTo>
                    <a:pt x="12189" y="5150"/>
                    <a:pt x="9268" y="70"/>
                    <a:pt x="8594" y="5"/>
                  </a:cubicBezTo>
                  <a:cubicBezTo>
                    <a:pt x="8560" y="2"/>
                    <a:pt x="8525" y="0"/>
                    <a:pt x="8489" y="0"/>
                  </a:cubicBezTo>
                  <a:cubicBezTo>
                    <a:pt x="7866" y="0"/>
                    <a:pt x="6942" y="413"/>
                    <a:pt x="6098" y="413"/>
                  </a:cubicBezTo>
                  <a:cubicBezTo>
                    <a:pt x="5254" y="413"/>
                    <a:pt x="4325" y="0"/>
                    <a:pt x="37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9"/>
          <p:cNvGrpSpPr/>
          <p:nvPr/>
        </p:nvGrpSpPr>
        <p:grpSpPr>
          <a:xfrm>
            <a:off x="2708541" y="3207180"/>
            <a:ext cx="673605" cy="511194"/>
            <a:chOff x="1118775" y="4048075"/>
            <a:chExt cx="426575" cy="323725"/>
          </a:xfrm>
        </p:grpSpPr>
        <p:sp>
          <p:nvSpPr>
            <p:cNvPr id="299" name="Google Shape;299;p19"/>
            <p:cNvSpPr/>
            <p:nvPr/>
          </p:nvSpPr>
          <p:spPr>
            <a:xfrm>
              <a:off x="1310075" y="4075500"/>
              <a:ext cx="235275" cy="296300"/>
            </a:xfrm>
            <a:custGeom>
              <a:avLst/>
              <a:gdLst/>
              <a:ahLst/>
              <a:cxnLst/>
              <a:rect l="l" t="t" r="r" b="b"/>
              <a:pathLst>
                <a:path w="9411" h="11852" extrusionOk="0">
                  <a:moveTo>
                    <a:pt x="2982" y="1"/>
                  </a:moveTo>
                  <a:cubicBezTo>
                    <a:pt x="2479" y="1"/>
                    <a:pt x="1982" y="155"/>
                    <a:pt x="1480" y="474"/>
                  </a:cubicBezTo>
                  <a:cubicBezTo>
                    <a:pt x="1" y="1408"/>
                    <a:pt x="669" y="3466"/>
                    <a:pt x="1113" y="4827"/>
                  </a:cubicBezTo>
                  <a:cubicBezTo>
                    <a:pt x="1255" y="5252"/>
                    <a:pt x="1385" y="5649"/>
                    <a:pt x="1403" y="5862"/>
                  </a:cubicBezTo>
                  <a:cubicBezTo>
                    <a:pt x="1438" y="6240"/>
                    <a:pt x="1403" y="6725"/>
                    <a:pt x="1355" y="7240"/>
                  </a:cubicBezTo>
                  <a:cubicBezTo>
                    <a:pt x="1296" y="8050"/>
                    <a:pt x="1225" y="8896"/>
                    <a:pt x="1420" y="9605"/>
                  </a:cubicBezTo>
                  <a:cubicBezTo>
                    <a:pt x="1746" y="10806"/>
                    <a:pt x="2792" y="11681"/>
                    <a:pt x="2834" y="11717"/>
                  </a:cubicBezTo>
                  <a:cubicBezTo>
                    <a:pt x="2928" y="11794"/>
                    <a:pt x="3047" y="11841"/>
                    <a:pt x="3171" y="11847"/>
                  </a:cubicBezTo>
                  <a:lnTo>
                    <a:pt x="3201" y="11847"/>
                  </a:lnTo>
                  <a:cubicBezTo>
                    <a:pt x="3520" y="11847"/>
                    <a:pt x="3774" y="11587"/>
                    <a:pt x="3774" y="11273"/>
                  </a:cubicBezTo>
                  <a:cubicBezTo>
                    <a:pt x="3774" y="11220"/>
                    <a:pt x="3768" y="11173"/>
                    <a:pt x="3756" y="11125"/>
                  </a:cubicBezTo>
                  <a:cubicBezTo>
                    <a:pt x="3709" y="10835"/>
                    <a:pt x="3461" y="9215"/>
                    <a:pt x="3827" y="8174"/>
                  </a:cubicBezTo>
                  <a:cubicBezTo>
                    <a:pt x="4111" y="7405"/>
                    <a:pt x="4525" y="6991"/>
                    <a:pt x="4703" y="6891"/>
                  </a:cubicBezTo>
                  <a:cubicBezTo>
                    <a:pt x="4880" y="6997"/>
                    <a:pt x="5294" y="7405"/>
                    <a:pt x="5572" y="8174"/>
                  </a:cubicBezTo>
                  <a:cubicBezTo>
                    <a:pt x="5980" y="9310"/>
                    <a:pt x="5643" y="11149"/>
                    <a:pt x="5643" y="11167"/>
                  </a:cubicBezTo>
                  <a:cubicBezTo>
                    <a:pt x="5570" y="11554"/>
                    <a:pt x="5876" y="11851"/>
                    <a:pt x="6208" y="11851"/>
                  </a:cubicBezTo>
                  <a:cubicBezTo>
                    <a:pt x="6332" y="11851"/>
                    <a:pt x="6459" y="11810"/>
                    <a:pt x="6572" y="11717"/>
                  </a:cubicBezTo>
                  <a:cubicBezTo>
                    <a:pt x="6613" y="11681"/>
                    <a:pt x="7660" y="10806"/>
                    <a:pt x="7985" y="9605"/>
                  </a:cubicBezTo>
                  <a:cubicBezTo>
                    <a:pt x="8180" y="8896"/>
                    <a:pt x="8109" y="8050"/>
                    <a:pt x="8044" y="7240"/>
                  </a:cubicBezTo>
                  <a:cubicBezTo>
                    <a:pt x="8009" y="6725"/>
                    <a:pt x="7967" y="6246"/>
                    <a:pt x="8003" y="5868"/>
                  </a:cubicBezTo>
                  <a:cubicBezTo>
                    <a:pt x="8026" y="5649"/>
                    <a:pt x="8157" y="5252"/>
                    <a:pt x="8293" y="4827"/>
                  </a:cubicBezTo>
                  <a:cubicBezTo>
                    <a:pt x="8736" y="3466"/>
                    <a:pt x="9410" y="1408"/>
                    <a:pt x="7932" y="474"/>
                  </a:cubicBezTo>
                  <a:cubicBezTo>
                    <a:pt x="7423" y="155"/>
                    <a:pt x="6932" y="1"/>
                    <a:pt x="6424" y="1"/>
                  </a:cubicBezTo>
                  <a:cubicBezTo>
                    <a:pt x="5880" y="1"/>
                    <a:pt x="5436" y="184"/>
                    <a:pt x="5111" y="326"/>
                  </a:cubicBezTo>
                  <a:cubicBezTo>
                    <a:pt x="4963" y="385"/>
                    <a:pt x="4780" y="468"/>
                    <a:pt x="4703" y="468"/>
                  </a:cubicBezTo>
                  <a:cubicBezTo>
                    <a:pt x="4632" y="468"/>
                    <a:pt x="4443" y="385"/>
                    <a:pt x="4295" y="326"/>
                  </a:cubicBezTo>
                  <a:cubicBezTo>
                    <a:pt x="3969" y="184"/>
                    <a:pt x="3526" y="1"/>
                    <a:pt x="29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a:off x="1444350" y="4092575"/>
              <a:ext cx="78225" cy="83500"/>
            </a:xfrm>
            <a:custGeom>
              <a:avLst/>
              <a:gdLst/>
              <a:ahLst/>
              <a:cxnLst/>
              <a:rect l="l" t="t" r="r" b="b"/>
              <a:pathLst>
                <a:path w="3129" h="3340" extrusionOk="0">
                  <a:moveTo>
                    <a:pt x="1425" y="1"/>
                  </a:moveTo>
                  <a:cubicBezTo>
                    <a:pt x="1364" y="1"/>
                    <a:pt x="1301" y="9"/>
                    <a:pt x="1236" y="27"/>
                  </a:cubicBezTo>
                  <a:cubicBezTo>
                    <a:pt x="0" y="370"/>
                    <a:pt x="1981" y="1311"/>
                    <a:pt x="2377" y="3339"/>
                  </a:cubicBezTo>
                  <a:cubicBezTo>
                    <a:pt x="3129" y="2874"/>
                    <a:pt x="2546" y="1"/>
                    <a:pt x="14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1118775" y="4048075"/>
              <a:ext cx="307550" cy="297550"/>
            </a:xfrm>
            <a:custGeom>
              <a:avLst/>
              <a:gdLst/>
              <a:ahLst/>
              <a:cxnLst/>
              <a:rect l="l" t="t" r="r" b="b"/>
              <a:pathLst>
                <a:path w="12302" h="11902" extrusionOk="0">
                  <a:moveTo>
                    <a:pt x="7550" y="1"/>
                  </a:moveTo>
                  <a:cubicBezTo>
                    <a:pt x="6003" y="1"/>
                    <a:pt x="4551" y="814"/>
                    <a:pt x="3750" y="2168"/>
                  </a:cubicBezTo>
                  <a:cubicBezTo>
                    <a:pt x="2874" y="3641"/>
                    <a:pt x="2928" y="5486"/>
                    <a:pt x="3886" y="6905"/>
                  </a:cubicBezTo>
                  <a:lnTo>
                    <a:pt x="325" y="10472"/>
                  </a:lnTo>
                  <a:cubicBezTo>
                    <a:pt x="0" y="10803"/>
                    <a:pt x="0" y="11329"/>
                    <a:pt x="325" y="11654"/>
                  </a:cubicBezTo>
                  <a:cubicBezTo>
                    <a:pt x="490" y="11819"/>
                    <a:pt x="706" y="11901"/>
                    <a:pt x="923" y="11901"/>
                  </a:cubicBezTo>
                  <a:cubicBezTo>
                    <a:pt x="1135" y="11901"/>
                    <a:pt x="1347" y="11822"/>
                    <a:pt x="1508" y="11660"/>
                  </a:cubicBezTo>
                  <a:lnTo>
                    <a:pt x="5074" y="8100"/>
                  </a:lnTo>
                  <a:cubicBezTo>
                    <a:pt x="5830" y="8607"/>
                    <a:pt x="6694" y="8856"/>
                    <a:pt x="7553" y="8856"/>
                  </a:cubicBezTo>
                  <a:cubicBezTo>
                    <a:pt x="8697" y="8856"/>
                    <a:pt x="9832" y="8414"/>
                    <a:pt x="10687" y="7556"/>
                  </a:cubicBezTo>
                  <a:cubicBezTo>
                    <a:pt x="11899" y="6344"/>
                    <a:pt x="12301" y="4540"/>
                    <a:pt x="11722" y="2931"/>
                  </a:cubicBezTo>
                  <a:cubicBezTo>
                    <a:pt x="11142" y="1317"/>
                    <a:pt x="9687" y="181"/>
                    <a:pt x="7978" y="21"/>
                  </a:cubicBezTo>
                  <a:cubicBezTo>
                    <a:pt x="7835" y="7"/>
                    <a:pt x="7692" y="1"/>
                    <a:pt x="7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1225675" y="4076625"/>
              <a:ext cx="172125" cy="164225"/>
            </a:xfrm>
            <a:custGeom>
              <a:avLst/>
              <a:gdLst/>
              <a:ahLst/>
              <a:cxnLst/>
              <a:rect l="l" t="t" r="r" b="b"/>
              <a:pathLst>
                <a:path w="6885" h="6569" extrusionOk="0">
                  <a:moveTo>
                    <a:pt x="3284" y="0"/>
                  </a:moveTo>
                  <a:cubicBezTo>
                    <a:pt x="2860" y="0"/>
                    <a:pt x="2431" y="83"/>
                    <a:pt x="2023" y="251"/>
                  </a:cubicBezTo>
                  <a:cubicBezTo>
                    <a:pt x="798" y="760"/>
                    <a:pt x="0" y="1955"/>
                    <a:pt x="0" y="3285"/>
                  </a:cubicBezTo>
                  <a:cubicBezTo>
                    <a:pt x="0" y="4610"/>
                    <a:pt x="798" y="5811"/>
                    <a:pt x="2023" y="6319"/>
                  </a:cubicBezTo>
                  <a:cubicBezTo>
                    <a:pt x="2429" y="6487"/>
                    <a:pt x="2855" y="6569"/>
                    <a:pt x="3278" y="6569"/>
                  </a:cubicBezTo>
                  <a:cubicBezTo>
                    <a:pt x="4134" y="6569"/>
                    <a:pt x="4975" y="6234"/>
                    <a:pt x="5601" y="5604"/>
                  </a:cubicBezTo>
                  <a:cubicBezTo>
                    <a:pt x="6884" y="4320"/>
                    <a:pt x="6884" y="2245"/>
                    <a:pt x="5601" y="961"/>
                  </a:cubicBezTo>
                  <a:cubicBezTo>
                    <a:pt x="4977" y="333"/>
                    <a:pt x="4139" y="0"/>
                    <a:pt x="32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19"/>
          <p:cNvGrpSpPr/>
          <p:nvPr/>
        </p:nvGrpSpPr>
        <p:grpSpPr>
          <a:xfrm>
            <a:off x="4406877" y="2121647"/>
            <a:ext cx="312943" cy="823055"/>
            <a:chOff x="1965525" y="4518925"/>
            <a:chExt cx="196375" cy="516475"/>
          </a:xfrm>
        </p:grpSpPr>
        <p:sp>
          <p:nvSpPr>
            <p:cNvPr id="304" name="Google Shape;304;p19"/>
            <p:cNvSpPr/>
            <p:nvPr/>
          </p:nvSpPr>
          <p:spPr>
            <a:xfrm>
              <a:off x="2083075" y="4812850"/>
              <a:ext cx="64625" cy="222550"/>
            </a:xfrm>
            <a:custGeom>
              <a:avLst/>
              <a:gdLst/>
              <a:ahLst/>
              <a:cxnLst/>
              <a:rect l="l" t="t" r="r" b="b"/>
              <a:pathLst>
                <a:path w="2585" h="8902" extrusionOk="0">
                  <a:moveTo>
                    <a:pt x="148" y="1"/>
                  </a:moveTo>
                  <a:cubicBezTo>
                    <a:pt x="65" y="1"/>
                    <a:pt x="0" y="66"/>
                    <a:pt x="0" y="148"/>
                  </a:cubicBezTo>
                  <a:lnTo>
                    <a:pt x="0" y="8754"/>
                  </a:lnTo>
                  <a:cubicBezTo>
                    <a:pt x="0" y="8836"/>
                    <a:pt x="65" y="8901"/>
                    <a:pt x="148" y="8901"/>
                  </a:cubicBezTo>
                  <a:lnTo>
                    <a:pt x="2443" y="8901"/>
                  </a:lnTo>
                  <a:cubicBezTo>
                    <a:pt x="2525" y="8901"/>
                    <a:pt x="2585" y="8836"/>
                    <a:pt x="2585" y="8754"/>
                  </a:cubicBezTo>
                  <a:lnTo>
                    <a:pt x="2585" y="148"/>
                  </a:lnTo>
                  <a:cubicBezTo>
                    <a:pt x="2585" y="66"/>
                    <a:pt x="2525" y="1"/>
                    <a:pt x="2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a:off x="2083500" y="4778850"/>
              <a:ext cx="63900" cy="27525"/>
            </a:xfrm>
            <a:custGeom>
              <a:avLst/>
              <a:gdLst/>
              <a:ahLst/>
              <a:cxnLst/>
              <a:rect l="l" t="t" r="r" b="b"/>
              <a:pathLst>
                <a:path w="2556" h="1101" extrusionOk="0">
                  <a:moveTo>
                    <a:pt x="143" y="0"/>
                  </a:moveTo>
                  <a:cubicBezTo>
                    <a:pt x="66" y="0"/>
                    <a:pt x="1" y="65"/>
                    <a:pt x="1" y="148"/>
                  </a:cubicBezTo>
                  <a:lnTo>
                    <a:pt x="1" y="958"/>
                  </a:lnTo>
                  <a:cubicBezTo>
                    <a:pt x="1" y="1041"/>
                    <a:pt x="66" y="1100"/>
                    <a:pt x="143" y="1100"/>
                  </a:cubicBezTo>
                  <a:lnTo>
                    <a:pt x="2408" y="1100"/>
                  </a:lnTo>
                  <a:cubicBezTo>
                    <a:pt x="2491" y="1100"/>
                    <a:pt x="2556" y="1041"/>
                    <a:pt x="2556" y="958"/>
                  </a:cubicBezTo>
                  <a:lnTo>
                    <a:pt x="2556" y="148"/>
                  </a:lnTo>
                  <a:cubicBezTo>
                    <a:pt x="2556" y="65"/>
                    <a:pt x="2491" y="0"/>
                    <a:pt x="24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a:off x="2083500" y="4745275"/>
              <a:ext cx="63900" cy="27675"/>
            </a:xfrm>
            <a:custGeom>
              <a:avLst/>
              <a:gdLst/>
              <a:ahLst/>
              <a:cxnLst/>
              <a:rect l="l" t="t" r="r" b="b"/>
              <a:pathLst>
                <a:path w="2556" h="1107" extrusionOk="0">
                  <a:moveTo>
                    <a:pt x="143" y="1"/>
                  </a:moveTo>
                  <a:cubicBezTo>
                    <a:pt x="66" y="1"/>
                    <a:pt x="1" y="66"/>
                    <a:pt x="1" y="149"/>
                  </a:cubicBezTo>
                  <a:lnTo>
                    <a:pt x="1" y="959"/>
                  </a:lnTo>
                  <a:cubicBezTo>
                    <a:pt x="1" y="1042"/>
                    <a:pt x="66" y="1107"/>
                    <a:pt x="143" y="1107"/>
                  </a:cubicBezTo>
                  <a:lnTo>
                    <a:pt x="2408" y="1107"/>
                  </a:lnTo>
                  <a:cubicBezTo>
                    <a:pt x="2491" y="1107"/>
                    <a:pt x="2556" y="1042"/>
                    <a:pt x="2556" y="959"/>
                  </a:cubicBezTo>
                  <a:lnTo>
                    <a:pt x="2556" y="149"/>
                  </a:lnTo>
                  <a:cubicBezTo>
                    <a:pt x="2556" y="66"/>
                    <a:pt x="2491" y="1"/>
                    <a:pt x="24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a:off x="2069450" y="4518925"/>
              <a:ext cx="92450" cy="217950"/>
            </a:xfrm>
            <a:custGeom>
              <a:avLst/>
              <a:gdLst/>
              <a:ahLst/>
              <a:cxnLst/>
              <a:rect l="l" t="t" r="r" b="b"/>
              <a:pathLst>
                <a:path w="3698" h="8718" extrusionOk="0">
                  <a:moveTo>
                    <a:pt x="1846" y="0"/>
                  </a:moveTo>
                  <a:cubicBezTo>
                    <a:pt x="947" y="0"/>
                    <a:pt x="190" y="686"/>
                    <a:pt x="96" y="1579"/>
                  </a:cubicBezTo>
                  <a:cubicBezTo>
                    <a:pt x="1" y="2478"/>
                    <a:pt x="598" y="3300"/>
                    <a:pt x="1485" y="3490"/>
                  </a:cubicBezTo>
                  <a:lnTo>
                    <a:pt x="1474" y="3490"/>
                  </a:lnTo>
                  <a:lnTo>
                    <a:pt x="1474" y="8570"/>
                  </a:lnTo>
                  <a:cubicBezTo>
                    <a:pt x="1474" y="8653"/>
                    <a:pt x="1539" y="8718"/>
                    <a:pt x="1621" y="8718"/>
                  </a:cubicBezTo>
                  <a:lnTo>
                    <a:pt x="2065" y="8718"/>
                  </a:lnTo>
                  <a:cubicBezTo>
                    <a:pt x="2148" y="8718"/>
                    <a:pt x="2213" y="8653"/>
                    <a:pt x="2213" y="8570"/>
                  </a:cubicBezTo>
                  <a:lnTo>
                    <a:pt x="2213" y="3490"/>
                  </a:lnTo>
                  <a:cubicBezTo>
                    <a:pt x="3094" y="3300"/>
                    <a:pt x="3697" y="2478"/>
                    <a:pt x="3603" y="1579"/>
                  </a:cubicBezTo>
                  <a:cubicBezTo>
                    <a:pt x="3508" y="686"/>
                    <a:pt x="2751" y="0"/>
                    <a:pt x="1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a:off x="1965525" y="4812850"/>
              <a:ext cx="64625" cy="222550"/>
            </a:xfrm>
            <a:custGeom>
              <a:avLst/>
              <a:gdLst/>
              <a:ahLst/>
              <a:cxnLst/>
              <a:rect l="l" t="t" r="r" b="b"/>
              <a:pathLst>
                <a:path w="2585" h="8902" extrusionOk="0">
                  <a:moveTo>
                    <a:pt x="148" y="1"/>
                  </a:moveTo>
                  <a:cubicBezTo>
                    <a:pt x="65" y="1"/>
                    <a:pt x="0" y="66"/>
                    <a:pt x="0" y="148"/>
                  </a:cubicBezTo>
                  <a:lnTo>
                    <a:pt x="0" y="8754"/>
                  </a:lnTo>
                  <a:cubicBezTo>
                    <a:pt x="0" y="8836"/>
                    <a:pt x="65" y="8901"/>
                    <a:pt x="148" y="8901"/>
                  </a:cubicBezTo>
                  <a:lnTo>
                    <a:pt x="2443" y="8901"/>
                  </a:lnTo>
                  <a:cubicBezTo>
                    <a:pt x="2520" y="8901"/>
                    <a:pt x="2585" y="8836"/>
                    <a:pt x="2585" y="8754"/>
                  </a:cubicBezTo>
                  <a:lnTo>
                    <a:pt x="2585" y="148"/>
                  </a:lnTo>
                  <a:cubicBezTo>
                    <a:pt x="2585" y="66"/>
                    <a:pt x="2520" y="1"/>
                    <a:pt x="2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a:off x="1965975" y="4778850"/>
              <a:ext cx="63875" cy="27525"/>
            </a:xfrm>
            <a:custGeom>
              <a:avLst/>
              <a:gdLst/>
              <a:ahLst/>
              <a:cxnLst/>
              <a:rect l="l" t="t" r="r" b="b"/>
              <a:pathLst>
                <a:path w="2555" h="1101" extrusionOk="0">
                  <a:moveTo>
                    <a:pt x="142" y="0"/>
                  </a:moveTo>
                  <a:cubicBezTo>
                    <a:pt x="59" y="0"/>
                    <a:pt x="0" y="65"/>
                    <a:pt x="0" y="148"/>
                  </a:cubicBezTo>
                  <a:lnTo>
                    <a:pt x="0" y="958"/>
                  </a:lnTo>
                  <a:cubicBezTo>
                    <a:pt x="0" y="1041"/>
                    <a:pt x="59" y="1100"/>
                    <a:pt x="142" y="1100"/>
                  </a:cubicBezTo>
                  <a:lnTo>
                    <a:pt x="2407" y="1100"/>
                  </a:lnTo>
                  <a:cubicBezTo>
                    <a:pt x="2490" y="1100"/>
                    <a:pt x="2555" y="1041"/>
                    <a:pt x="2555" y="958"/>
                  </a:cubicBezTo>
                  <a:lnTo>
                    <a:pt x="2555" y="148"/>
                  </a:lnTo>
                  <a:cubicBezTo>
                    <a:pt x="2555" y="65"/>
                    <a:pt x="2490" y="0"/>
                    <a:pt x="24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a:off x="1965975" y="4745275"/>
              <a:ext cx="63875" cy="27675"/>
            </a:xfrm>
            <a:custGeom>
              <a:avLst/>
              <a:gdLst/>
              <a:ahLst/>
              <a:cxnLst/>
              <a:rect l="l" t="t" r="r" b="b"/>
              <a:pathLst>
                <a:path w="2555" h="1107" extrusionOk="0">
                  <a:moveTo>
                    <a:pt x="142" y="1"/>
                  </a:moveTo>
                  <a:cubicBezTo>
                    <a:pt x="59" y="1"/>
                    <a:pt x="0" y="66"/>
                    <a:pt x="0" y="149"/>
                  </a:cubicBezTo>
                  <a:lnTo>
                    <a:pt x="0" y="959"/>
                  </a:lnTo>
                  <a:cubicBezTo>
                    <a:pt x="0" y="1042"/>
                    <a:pt x="59" y="1107"/>
                    <a:pt x="142" y="1107"/>
                  </a:cubicBezTo>
                  <a:lnTo>
                    <a:pt x="2407" y="1107"/>
                  </a:lnTo>
                  <a:cubicBezTo>
                    <a:pt x="2490" y="1107"/>
                    <a:pt x="2555" y="1042"/>
                    <a:pt x="2555" y="959"/>
                  </a:cubicBezTo>
                  <a:lnTo>
                    <a:pt x="2555" y="149"/>
                  </a:lnTo>
                  <a:cubicBezTo>
                    <a:pt x="2555" y="66"/>
                    <a:pt x="2490" y="1"/>
                    <a:pt x="24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9"/>
            <p:cNvSpPr/>
            <p:nvPr/>
          </p:nvSpPr>
          <p:spPr>
            <a:xfrm>
              <a:off x="1977650" y="4527875"/>
              <a:ext cx="57375" cy="213000"/>
            </a:xfrm>
            <a:custGeom>
              <a:avLst/>
              <a:gdLst/>
              <a:ahLst/>
              <a:cxnLst/>
              <a:rect l="l" t="t" r="r" b="b"/>
              <a:pathLst>
                <a:path w="2295" h="8520" extrusionOk="0">
                  <a:moveTo>
                    <a:pt x="512" y="0"/>
                  </a:moveTo>
                  <a:cubicBezTo>
                    <a:pt x="475" y="0"/>
                    <a:pt x="438" y="15"/>
                    <a:pt x="408" y="44"/>
                  </a:cubicBezTo>
                  <a:lnTo>
                    <a:pt x="53" y="399"/>
                  </a:lnTo>
                  <a:cubicBezTo>
                    <a:pt x="0" y="458"/>
                    <a:pt x="0" y="547"/>
                    <a:pt x="53" y="606"/>
                  </a:cubicBezTo>
                  <a:lnTo>
                    <a:pt x="1213" y="1765"/>
                  </a:lnTo>
                  <a:lnTo>
                    <a:pt x="467" y="2511"/>
                  </a:lnTo>
                  <a:cubicBezTo>
                    <a:pt x="438" y="2534"/>
                    <a:pt x="426" y="2570"/>
                    <a:pt x="426" y="2611"/>
                  </a:cubicBezTo>
                  <a:lnTo>
                    <a:pt x="426" y="8372"/>
                  </a:lnTo>
                  <a:cubicBezTo>
                    <a:pt x="426" y="8448"/>
                    <a:pt x="491" y="8519"/>
                    <a:pt x="574" y="8519"/>
                  </a:cubicBezTo>
                  <a:lnTo>
                    <a:pt x="1077" y="8519"/>
                  </a:lnTo>
                  <a:cubicBezTo>
                    <a:pt x="1159" y="8519"/>
                    <a:pt x="1224" y="8448"/>
                    <a:pt x="1224" y="8372"/>
                  </a:cubicBezTo>
                  <a:lnTo>
                    <a:pt x="1224" y="2877"/>
                  </a:lnTo>
                  <a:lnTo>
                    <a:pt x="2242" y="1866"/>
                  </a:lnTo>
                  <a:cubicBezTo>
                    <a:pt x="2295" y="1807"/>
                    <a:pt x="2295" y="1718"/>
                    <a:pt x="2242" y="1659"/>
                  </a:cubicBezTo>
                  <a:lnTo>
                    <a:pt x="615" y="44"/>
                  </a:lnTo>
                  <a:cubicBezTo>
                    <a:pt x="586" y="15"/>
                    <a:pt x="549" y="0"/>
                    <a:pt x="5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9"/>
            <p:cNvSpPr/>
            <p:nvPr/>
          </p:nvSpPr>
          <p:spPr>
            <a:xfrm>
              <a:off x="2075375" y="4533125"/>
              <a:ext cx="69950" cy="59950"/>
            </a:xfrm>
            <a:custGeom>
              <a:avLst/>
              <a:gdLst/>
              <a:ahLst/>
              <a:cxnLst/>
              <a:rect l="l" t="t" r="r" b="b"/>
              <a:pathLst>
                <a:path w="2798" h="2398" extrusionOk="0">
                  <a:moveTo>
                    <a:pt x="1603" y="0"/>
                  </a:moveTo>
                  <a:cubicBezTo>
                    <a:pt x="539" y="0"/>
                    <a:pt x="1" y="1289"/>
                    <a:pt x="758" y="2046"/>
                  </a:cubicBezTo>
                  <a:cubicBezTo>
                    <a:pt x="1000" y="2289"/>
                    <a:pt x="1299" y="2398"/>
                    <a:pt x="1593" y="2398"/>
                  </a:cubicBezTo>
                  <a:cubicBezTo>
                    <a:pt x="2207" y="2398"/>
                    <a:pt x="2798" y="1921"/>
                    <a:pt x="2798" y="1201"/>
                  </a:cubicBezTo>
                  <a:cubicBezTo>
                    <a:pt x="2798" y="538"/>
                    <a:pt x="2266" y="0"/>
                    <a:pt x="1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99;p39">
            <a:extLst>
              <a:ext uri="{FF2B5EF4-FFF2-40B4-BE49-F238E27FC236}">
                <a16:creationId xmlns:a16="http://schemas.microsoft.com/office/drawing/2014/main" id="{7757A9DE-E573-5020-3CB8-05E65F2BD5FA}"/>
              </a:ext>
            </a:extLst>
          </p:cNvPr>
          <p:cNvSpPr txBox="1">
            <a:spLocks/>
          </p:cNvSpPr>
          <p:nvPr/>
        </p:nvSpPr>
        <p:spPr>
          <a:xfrm>
            <a:off x="1298978" y="1685390"/>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a:t>01</a:t>
            </a:r>
          </a:p>
        </p:txBody>
      </p:sp>
      <p:sp>
        <p:nvSpPr>
          <p:cNvPr id="3" name="Google Shape;271;p19">
            <a:extLst>
              <a:ext uri="{FF2B5EF4-FFF2-40B4-BE49-F238E27FC236}">
                <a16:creationId xmlns:a16="http://schemas.microsoft.com/office/drawing/2014/main" id="{8922B47A-CEF3-B4C9-49FD-CC90437D4CBF}"/>
              </a:ext>
            </a:extLst>
          </p:cNvPr>
          <p:cNvSpPr txBox="1"/>
          <p:nvPr/>
        </p:nvSpPr>
        <p:spPr>
          <a:xfrm>
            <a:off x="722045" y="1073268"/>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latin typeface="Roboto"/>
                <a:ea typeface="Roboto"/>
                <a:cs typeface="Roboto"/>
                <a:sym typeface="Roboto"/>
              </a:rPr>
              <a:t>Designing of questionnare</a:t>
            </a:r>
          </a:p>
        </p:txBody>
      </p:sp>
      <p:sp>
        <p:nvSpPr>
          <p:cNvPr id="4" name="Google Shape;599;p39">
            <a:extLst>
              <a:ext uri="{FF2B5EF4-FFF2-40B4-BE49-F238E27FC236}">
                <a16:creationId xmlns:a16="http://schemas.microsoft.com/office/drawing/2014/main" id="{B07134BD-7277-645C-9ED9-F546037E6E17}"/>
              </a:ext>
            </a:extLst>
          </p:cNvPr>
          <p:cNvSpPr txBox="1">
            <a:spLocks/>
          </p:cNvSpPr>
          <p:nvPr/>
        </p:nvSpPr>
        <p:spPr>
          <a:xfrm>
            <a:off x="7451829" y="1666599"/>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a:t>05</a:t>
            </a:r>
          </a:p>
        </p:txBody>
      </p:sp>
      <p:sp>
        <p:nvSpPr>
          <p:cNvPr id="5" name="Google Shape;599;p39">
            <a:extLst>
              <a:ext uri="{FF2B5EF4-FFF2-40B4-BE49-F238E27FC236}">
                <a16:creationId xmlns:a16="http://schemas.microsoft.com/office/drawing/2014/main" id="{C1841F22-6B7A-68A9-4C55-5666C2E6D688}"/>
              </a:ext>
            </a:extLst>
          </p:cNvPr>
          <p:cNvSpPr txBox="1">
            <a:spLocks/>
          </p:cNvSpPr>
          <p:nvPr/>
        </p:nvSpPr>
        <p:spPr>
          <a:xfrm>
            <a:off x="4334397" y="1682826"/>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a:t>03</a:t>
            </a:r>
          </a:p>
        </p:txBody>
      </p:sp>
      <p:sp>
        <p:nvSpPr>
          <p:cNvPr id="6" name="Google Shape;599;p39">
            <a:extLst>
              <a:ext uri="{FF2B5EF4-FFF2-40B4-BE49-F238E27FC236}">
                <a16:creationId xmlns:a16="http://schemas.microsoft.com/office/drawing/2014/main" id="{0099965E-341C-E332-9F00-99D6630929F1}"/>
              </a:ext>
            </a:extLst>
          </p:cNvPr>
          <p:cNvSpPr txBox="1">
            <a:spLocks/>
          </p:cNvSpPr>
          <p:nvPr/>
        </p:nvSpPr>
        <p:spPr>
          <a:xfrm>
            <a:off x="5907791" y="4016712"/>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a:t>04</a:t>
            </a:r>
          </a:p>
        </p:txBody>
      </p:sp>
      <p:sp>
        <p:nvSpPr>
          <p:cNvPr id="7" name="Google Shape;599;p39">
            <a:extLst>
              <a:ext uri="{FF2B5EF4-FFF2-40B4-BE49-F238E27FC236}">
                <a16:creationId xmlns:a16="http://schemas.microsoft.com/office/drawing/2014/main" id="{CC2D0DFE-6384-C81E-06B6-AE331CB94260}"/>
              </a:ext>
            </a:extLst>
          </p:cNvPr>
          <p:cNvSpPr txBox="1">
            <a:spLocks/>
          </p:cNvSpPr>
          <p:nvPr/>
        </p:nvSpPr>
        <p:spPr>
          <a:xfrm>
            <a:off x="2811780" y="4016712"/>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a:t>02</a:t>
            </a:r>
          </a:p>
        </p:txBody>
      </p:sp>
      <p:sp>
        <p:nvSpPr>
          <p:cNvPr id="8" name="Google Shape;271;p19">
            <a:extLst>
              <a:ext uri="{FF2B5EF4-FFF2-40B4-BE49-F238E27FC236}">
                <a16:creationId xmlns:a16="http://schemas.microsoft.com/office/drawing/2014/main" id="{D7BD634B-70C2-B7C1-22B7-D65296BE7F2E}"/>
              </a:ext>
            </a:extLst>
          </p:cNvPr>
          <p:cNvSpPr txBox="1"/>
          <p:nvPr/>
        </p:nvSpPr>
        <p:spPr>
          <a:xfrm>
            <a:off x="2203449" y="4231262"/>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latin typeface="Roboto"/>
                <a:ea typeface="Roboto"/>
                <a:cs typeface="Roboto"/>
                <a:sym typeface="Roboto"/>
              </a:rPr>
              <a:t>Collection of </a:t>
            </a:r>
          </a:p>
          <a:p>
            <a:pPr marL="0" lvl="0" indent="0" algn="ctr" rtl="0">
              <a:spcBef>
                <a:spcPts val="0"/>
              </a:spcBef>
              <a:spcAft>
                <a:spcPts val="0"/>
              </a:spcAft>
              <a:buNone/>
            </a:pPr>
            <a:r>
              <a:rPr lang="en-US" sz="1600" dirty="0">
                <a:latin typeface="Roboto"/>
                <a:ea typeface="Roboto"/>
                <a:cs typeface="Roboto"/>
                <a:sym typeface="Roboto"/>
              </a:rPr>
              <a:t>data</a:t>
            </a:r>
          </a:p>
        </p:txBody>
      </p:sp>
      <p:sp>
        <p:nvSpPr>
          <p:cNvPr id="9" name="Google Shape;271;p19">
            <a:extLst>
              <a:ext uri="{FF2B5EF4-FFF2-40B4-BE49-F238E27FC236}">
                <a16:creationId xmlns:a16="http://schemas.microsoft.com/office/drawing/2014/main" id="{B91B83D1-9FBB-CC48-D05A-6C0CCC97AB5A}"/>
              </a:ext>
            </a:extLst>
          </p:cNvPr>
          <p:cNvSpPr txBox="1"/>
          <p:nvPr/>
        </p:nvSpPr>
        <p:spPr>
          <a:xfrm>
            <a:off x="5299460" y="4233177"/>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latin typeface="Roboto"/>
                <a:ea typeface="Roboto"/>
                <a:cs typeface="Roboto"/>
                <a:sym typeface="Roboto"/>
              </a:rPr>
              <a:t>Interpretation of </a:t>
            </a:r>
          </a:p>
          <a:p>
            <a:pPr marL="0" lvl="0" indent="0" algn="ctr" rtl="0">
              <a:spcBef>
                <a:spcPts val="0"/>
              </a:spcBef>
              <a:spcAft>
                <a:spcPts val="0"/>
              </a:spcAft>
              <a:buNone/>
            </a:pPr>
            <a:r>
              <a:rPr lang="en-US" sz="1600">
                <a:latin typeface="Roboto"/>
                <a:ea typeface="Roboto"/>
                <a:cs typeface="Roboto"/>
                <a:sym typeface="Roboto"/>
              </a:rPr>
              <a:t>data</a:t>
            </a:r>
          </a:p>
        </p:txBody>
      </p:sp>
      <p:sp>
        <p:nvSpPr>
          <p:cNvPr id="10" name="Google Shape;169;p16">
            <a:extLst>
              <a:ext uri="{FF2B5EF4-FFF2-40B4-BE49-F238E27FC236}">
                <a16:creationId xmlns:a16="http://schemas.microsoft.com/office/drawing/2014/main" id="{4C6799E3-EE1B-3708-38D8-2D717A550F58}"/>
              </a:ext>
            </a:extLst>
          </p:cNvPr>
          <p:cNvSpPr txBox="1">
            <a:spLocks/>
          </p:cNvSpPr>
          <p:nvPr/>
        </p:nvSpPr>
        <p:spPr>
          <a:xfrm>
            <a:off x="528127" y="303253"/>
            <a:ext cx="7053542" cy="707989"/>
          </a:xfrm>
          <a:prstGeom prst="rect">
            <a:avLst/>
          </a:prstGeom>
        </p:spPr>
        <p:style>
          <a:lnRef idx="1">
            <a:schemeClr val="accent4"/>
          </a:lnRef>
          <a:fillRef idx="3">
            <a:schemeClr val="accent4"/>
          </a:fillRef>
          <a:effectRef idx="2">
            <a:schemeClr val="accent4"/>
          </a:effectRef>
          <a:fontRef idx="minor">
            <a:schemeClr val="lt1"/>
          </a:fontRef>
        </p:style>
        <p:txBody>
          <a:bodyPr spcFirstLastPara="1" vert="horz" wrap="square" lIns="91425" tIns="91425" rIns="91425" bIns="91425" rtlCol="0" anchor="t" anchorCtr="0">
            <a:noAutofit/>
          </a:bodyPr>
          <a:lstStyle>
            <a:lvl1pPr algn="l" defTabSz="342900" rtl="0" eaLnBrk="1" latinLnBrk="0" hangingPunct="1">
              <a:spcBef>
                <a:spcPct val="0"/>
              </a:spcBef>
              <a:buNone/>
              <a:defRPr sz="3150" b="0" i="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spcBef>
                <a:spcPts val="0"/>
              </a:spcBef>
              <a:buClrTx/>
              <a:buFontTx/>
            </a:pPr>
            <a:r>
              <a:rPr lang="en-US" b="1" dirty="0">
                <a:solidFill>
                  <a:schemeClr val="tx1">
                    <a:lumMod val="95000"/>
                  </a:schemeClr>
                </a:solidFill>
                <a:effectLst>
                  <a:reflection blurRad="6350" stA="50000" endA="300" endPos="50000" dist="29997" dir="5400000" sy="-100000" algn="bl" rotWithShape="0"/>
                </a:effectLst>
              </a:rPr>
              <a:t>FLOW OF STUDY</a:t>
            </a:r>
          </a:p>
        </p:txBody>
      </p:sp>
    </p:spTree>
    <p:extLst>
      <p:ext uri="{BB962C8B-B14F-4D97-AF65-F5344CB8AC3E}">
        <p14:creationId xmlns:p14="http://schemas.microsoft.com/office/powerpoint/2010/main" val="1202598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1"/>
          <p:cNvSpPr txBox="1">
            <a:spLocks noGrp="1"/>
          </p:cNvSpPr>
          <p:nvPr>
            <p:ph type="title"/>
          </p:nvPr>
        </p:nvSpPr>
        <p:spPr>
          <a:xfrm>
            <a:off x="1769747" y="1146253"/>
            <a:ext cx="2236565" cy="8336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Interpretation of data</a:t>
            </a:r>
            <a:endParaRPr sz="2400" dirty="0"/>
          </a:p>
        </p:txBody>
      </p:sp>
      <p:sp>
        <p:nvSpPr>
          <p:cNvPr id="691" name="Google Shape;691;p41"/>
          <p:cNvSpPr txBox="1">
            <a:spLocks noGrp="1"/>
          </p:cNvSpPr>
          <p:nvPr>
            <p:ph type="title" idx="2"/>
          </p:nvPr>
        </p:nvSpPr>
        <p:spPr>
          <a:xfrm>
            <a:off x="780450" y="1210350"/>
            <a:ext cx="788155" cy="534704"/>
          </a:xfrm>
          <a:prstGeom prst="rect">
            <a:avLst/>
          </a:prstGeom>
          <a:solidFill>
            <a:schemeClr val="accent3"/>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04</a:t>
            </a:r>
            <a:endParaRPr sz="3600" dirty="0"/>
          </a:p>
        </p:txBody>
      </p:sp>
      <p:sp>
        <p:nvSpPr>
          <p:cNvPr id="692" name="Google Shape;692;p41"/>
          <p:cNvSpPr txBox="1">
            <a:spLocks noGrp="1"/>
          </p:cNvSpPr>
          <p:nvPr>
            <p:ph type="subTitle" idx="1"/>
          </p:nvPr>
        </p:nvSpPr>
        <p:spPr>
          <a:xfrm>
            <a:off x="780450" y="2060550"/>
            <a:ext cx="4564800" cy="24847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Since our data is primary and raw, we have used some tests like chi-square test, t-test etc. using some softwares like IBM-SPSS and computer languages like R-studio and python.</a:t>
            </a:r>
            <a:endParaRPr dirty="0"/>
          </a:p>
        </p:txBody>
      </p:sp>
      <p:grpSp>
        <p:nvGrpSpPr>
          <p:cNvPr id="693" name="Google Shape;693;p41"/>
          <p:cNvGrpSpPr/>
          <p:nvPr/>
        </p:nvGrpSpPr>
        <p:grpSpPr>
          <a:xfrm>
            <a:off x="5345251" y="2498533"/>
            <a:ext cx="3933440" cy="2703631"/>
            <a:chOff x="5345251" y="2498533"/>
            <a:chExt cx="3933440" cy="2703631"/>
          </a:xfrm>
        </p:grpSpPr>
        <p:grpSp>
          <p:nvGrpSpPr>
            <p:cNvPr id="694" name="Google Shape;694;p41"/>
            <p:cNvGrpSpPr/>
            <p:nvPr/>
          </p:nvGrpSpPr>
          <p:grpSpPr>
            <a:xfrm>
              <a:off x="5511089" y="2498533"/>
              <a:ext cx="3406070" cy="2574992"/>
              <a:chOff x="5329375" y="2174301"/>
              <a:chExt cx="3814615" cy="2883852"/>
            </a:xfrm>
          </p:grpSpPr>
          <p:sp>
            <p:nvSpPr>
              <p:cNvPr id="695" name="Google Shape;695;p41"/>
              <p:cNvSpPr/>
              <p:nvPr/>
            </p:nvSpPr>
            <p:spPr>
              <a:xfrm>
                <a:off x="5329375" y="3810000"/>
                <a:ext cx="507475" cy="1248102"/>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41"/>
              <p:cNvGrpSpPr/>
              <p:nvPr/>
            </p:nvGrpSpPr>
            <p:grpSpPr>
              <a:xfrm>
                <a:off x="6023179" y="2174301"/>
                <a:ext cx="3120811" cy="2883852"/>
                <a:chOff x="2133758" y="1158139"/>
                <a:chExt cx="3979611" cy="3677445"/>
              </a:xfrm>
            </p:grpSpPr>
            <p:sp>
              <p:nvSpPr>
                <p:cNvPr id="697" name="Google Shape;697;p41"/>
                <p:cNvSpPr/>
                <p:nvPr/>
              </p:nvSpPr>
              <p:spPr>
                <a:xfrm>
                  <a:off x="5466244" y="1158139"/>
                  <a:ext cx="647125" cy="3673471"/>
                </a:xfrm>
                <a:custGeom>
                  <a:avLst/>
                  <a:gdLst/>
                  <a:ahLst/>
                  <a:cxnLst/>
                  <a:rect l="l" t="t" r="r" b="b"/>
                  <a:pathLst>
                    <a:path w="25885" h="50604" extrusionOk="0">
                      <a:moveTo>
                        <a:pt x="0" y="0"/>
                      </a:moveTo>
                      <a:lnTo>
                        <a:pt x="0" y="50604"/>
                      </a:lnTo>
                      <a:lnTo>
                        <a:pt x="25884" y="50604"/>
                      </a:lnTo>
                      <a:lnTo>
                        <a:pt x="25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1"/>
                <p:cNvSpPr/>
                <p:nvPr/>
              </p:nvSpPr>
              <p:spPr>
                <a:xfrm>
                  <a:off x="4638248" y="1968267"/>
                  <a:ext cx="646550" cy="2867317"/>
                </a:xfrm>
                <a:custGeom>
                  <a:avLst/>
                  <a:gdLst/>
                  <a:ahLst/>
                  <a:cxnLst/>
                  <a:rect l="l" t="t" r="r" b="b"/>
                  <a:pathLst>
                    <a:path w="25862" h="19379" extrusionOk="0">
                      <a:moveTo>
                        <a:pt x="1" y="0"/>
                      </a:moveTo>
                      <a:lnTo>
                        <a:pt x="1" y="19379"/>
                      </a:lnTo>
                      <a:lnTo>
                        <a:pt x="25862" y="19379"/>
                      </a:lnTo>
                      <a:lnTo>
                        <a:pt x="258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1"/>
                <p:cNvSpPr/>
                <p:nvPr/>
              </p:nvSpPr>
              <p:spPr>
                <a:xfrm>
                  <a:off x="2941789" y="3065549"/>
                  <a:ext cx="647125" cy="1766128"/>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a:off x="3808550" y="4007600"/>
                  <a:ext cx="647125" cy="824000"/>
                </a:xfrm>
                <a:custGeom>
                  <a:avLst/>
                  <a:gdLst/>
                  <a:ahLst/>
                  <a:cxnLst/>
                  <a:rect l="l" t="t" r="r" b="b"/>
                  <a:pathLst>
                    <a:path w="25885" h="32960" extrusionOk="0">
                      <a:moveTo>
                        <a:pt x="1" y="0"/>
                      </a:moveTo>
                      <a:lnTo>
                        <a:pt x="1" y="32960"/>
                      </a:lnTo>
                      <a:lnTo>
                        <a:pt x="25885" y="32960"/>
                      </a:lnTo>
                      <a:lnTo>
                        <a:pt x="258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2133758" y="4081186"/>
                  <a:ext cx="646550" cy="750471"/>
                </a:xfrm>
                <a:custGeom>
                  <a:avLst/>
                  <a:gdLst/>
                  <a:ahLst/>
                  <a:cxnLst/>
                  <a:rect l="l" t="t" r="r" b="b"/>
                  <a:pathLst>
                    <a:path w="25862" h="42592" extrusionOk="0">
                      <a:moveTo>
                        <a:pt x="1" y="0"/>
                      </a:moveTo>
                      <a:lnTo>
                        <a:pt x="1" y="42592"/>
                      </a:lnTo>
                      <a:lnTo>
                        <a:pt x="25862" y="42592"/>
                      </a:lnTo>
                      <a:lnTo>
                        <a:pt x="258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 name="Google Shape;702;p41"/>
            <p:cNvGrpSpPr/>
            <p:nvPr/>
          </p:nvGrpSpPr>
          <p:grpSpPr>
            <a:xfrm rot="-895994">
              <a:off x="5471590" y="3290003"/>
              <a:ext cx="3680761" cy="1462617"/>
              <a:chOff x="906900" y="1372425"/>
              <a:chExt cx="6045300" cy="2582125"/>
            </a:xfrm>
          </p:grpSpPr>
          <p:sp>
            <p:nvSpPr>
              <p:cNvPr id="703" name="Google Shape;703;p41"/>
              <p:cNvSpPr/>
              <p:nvPr/>
            </p:nvSpPr>
            <p:spPr>
              <a:xfrm>
                <a:off x="955400" y="1439175"/>
                <a:ext cx="5951725" cy="2477725"/>
              </a:xfrm>
              <a:custGeom>
                <a:avLst/>
                <a:gdLst/>
                <a:ahLst/>
                <a:cxnLst/>
                <a:rect l="l" t="t" r="r" b="b"/>
                <a:pathLst>
                  <a:path w="238069" h="99109" fill="none" extrusionOk="0">
                    <a:moveTo>
                      <a:pt x="0" y="35426"/>
                    </a:moveTo>
                    <a:lnTo>
                      <a:pt x="47135" y="86098"/>
                    </a:lnTo>
                    <a:lnTo>
                      <a:pt x="62633" y="57817"/>
                    </a:lnTo>
                    <a:lnTo>
                      <a:pt x="75347" y="87764"/>
                    </a:lnTo>
                    <a:lnTo>
                      <a:pt x="102098" y="62222"/>
                    </a:lnTo>
                    <a:lnTo>
                      <a:pt x="127069" y="99108"/>
                    </a:lnTo>
                    <a:lnTo>
                      <a:pt x="153501" y="34558"/>
                    </a:lnTo>
                    <a:lnTo>
                      <a:pt x="186597" y="46678"/>
                    </a:lnTo>
                    <a:lnTo>
                      <a:pt x="212824" y="10021"/>
                    </a:lnTo>
                    <a:lnTo>
                      <a:pt x="225012" y="20407"/>
                    </a:lnTo>
                    <a:lnTo>
                      <a:pt x="238068" y="1"/>
                    </a:lnTo>
                  </a:path>
                </a:pathLst>
              </a:custGeom>
              <a:solidFill>
                <a:schemeClr val="accent5"/>
              </a:solidFill>
              <a:ln w="9700" cap="rnd"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1"/>
              <p:cNvSpPr/>
              <p:nvPr/>
            </p:nvSpPr>
            <p:spPr>
              <a:xfrm>
                <a:off x="2090950" y="3541950"/>
                <a:ext cx="75925" cy="75925"/>
              </a:xfrm>
              <a:custGeom>
                <a:avLst/>
                <a:gdLst/>
                <a:ahLst/>
                <a:cxnLst/>
                <a:rect l="l" t="t" r="r" b="b"/>
                <a:pathLst>
                  <a:path w="3037" h="3037" extrusionOk="0">
                    <a:moveTo>
                      <a:pt x="1507" y="1"/>
                    </a:moveTo>
                    <a:cubicBezTo>
                      <a:pt x="686" y="1"/>
                      <a:pt x="1" y="663"/>
                      <a:pt x="1" y="1507"/>
                    </a:cubicBezTo>
                    <a:cubicBezTo>
                      <a:pt x="1" y="2352"/>
                      <a:pt x="686" y="3037"/>
                      <a:pt x="1507" y="3037"/>
                    </a:cubicBezTo>
                    <a:cubicBezTo>
                      <a:pt x="2352" y="3037"/>
                      <a:pt x="3037" y="2352"/>
                      <a:pt x="3037" y="1507"/>
                    </a:cubicBezTo>
                    <a:cubicBezTo>
                      <a:pt x="3037" y="663"/>
                      <a:pt x="2352"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1"/>
              <p:cNvSpPr/>
              <p:nvPr/>
            </p:nvSpPr>
            <p:spPr>
              <a:xfrm>
                <a:off x="906900" y="2272300"/>
                <a:ext cx="75925" cy="75925"/>
              </a:xfrm>
              <a:custGeom>
                <a:avLst/>
                <a:gdLst/>
                <a:ahLst/>
                <a:cxnLst/>
                <a:rect l="l" t="t" r="r" b="b"/>
                <a:pathLst>
                  <a:path w="3037" h="3037" extrusionOk="0">
                    <a:moveTo>
                      <a:pt x="1507" y="1"/>
                    </a:moveTo>
                    <a:cubicBezTo>
                      <a:pt x="662" y="1"/>
                      <a:pt x="0" y="685"/>
                      <a:pt x="0" y="1530"/>
                    </a:cubicBezTo>
                    <a:cubicBezTo>
                      <a:pt x="0" y="2375"/>
                      <a:pt x="662" y="3036"/>
                      <a:pt x="1507" y="3036"/>
                    </a:cubicBezTo>
                    <a:cubicBezTo>
                      <a:pt x="2351" y="3036"/>
                      <a:pt x="3036" y="2375"/>
                      <a:pt x="3036" y="1530"/>
                    </a:cubicBezTo>
                    <a:cubicBezTo>
                      <a:pt x="3036" y="685"/>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1"/>
              <p:cNvSpPr/>
              <p:nvPr/>
            </p:nvSpPr>
            <p:spPr>
              <a:xfrm>
                <a:off x="2806525" y="3592175"/>
                <a:ext cx="75925" cy="75925"/>
              </a:xfrm>
              <a:custGeom>
                <a:avLst/>
                <a:gdLst/>
                <a:ahLst/>
                <a:cxnLst/>
                <a:rect l="l" t="t" r="r" b="b"/>
                <a:pathLst>
                  <a:path w="3037" h="3037" extrusionOk="0">
                    <a:moveTo>
                      <a:pt x="1530" y="1"/>
                    </a:moveTo>
                    <a:cubicBezTo>
                      <a:pt x="685" y="1"/>
                      <a:pt x="1" y="685"/>
                      <a:pt x="1" y="1507"/>
                    </a:cubicBezTo>
                    <a:cubicBezTo>
                      <a:pt x="1" y="2352"/>
                      <a:pt x="685" y="3036"/>
                      <a:pt x="1530" y="3036"/>
                    </a:cubicBezTo>
                    <a:cubicBezTo>
                      <a:pt x="2375" y="3036"/>
                      <a:pt x="3036" y="2352"/>
                      <a:pt x="3036" y="1507"/>
                    </a:cubicBezTo>
                    <a:cubicBezTo>
                      <a:pt x="3036" y="685"/>
                      <a:pt x="2375" y="1"/>
                      <a:pt x="1530"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1"/>
              <p:cNvSpPr/>
              <p:nvPr/>
            </p:nvSpPr>
            <p:spPr>
              <a:xfrm>
                <a:off x="4094450" y="3878625"/>
                <a:ext cx="75925" cy="75925"/>
              </a:xfrm>
              <a:custGeom>
                <a:avLst/>
                <a:gdLst/>
                <a:ahLst/>
                <a:cxnLst/>
                <a:rect l="l" t="t" r="r" b="b"/>
                <a:pathLst>
                  <a:path w="3037" h="3037" extrusionOk="0">
                    <a:moveTo>
                      <a:pt x="1507" y="1"/>
                    </a:moveTo>
                    <a:cubicBezTo>
                      <a:pt x="662" y="1"/>
                      <a:pt x="0" y="686"/>
                      <a:pt x="0" y="1530"/>
                    </a:cubicBezTo>
                    <a:cubicBezTo>
                      <a:pt x="0" y="2352"/>
                      <a:pt x="662" y="3037"/>
                      <a:pt x="1507" y="3037"/>
                    </a:cubicBezTo>
                    <a:cubicBezTo>
                      <a:pt x="2351" y="3037"/>
                      <a:pt x="3036" y="2352"/>
                      <a:pt x="3036" y="1530"/>
                    </a:cubicBezTo>
                    <a:cubicBezTo>
                      <a:pt x="3036" y="686"/>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1"/>
              <p:cNvSpPr/>
              <p:nvPr/>
            </p:nvSpPr>
            <p:spPr>
              <a:xfrm>
                <a:off x="5582075" y="2565050"/>
                <a:ext cx="75925" cy="75900"/>
              </a:xfrm>
              <a:custGeom>
                <a:avLst/>
                <a:gdLst/>
                <a:ahLst/>
                <a:cxnLst/>
                <a:rect l="l" t="t" r="r" b="b"/>
                <a:pathLst>
                  <a:path w="3037" h="3036" extrusionOk="0">
                    <a:moveTo>
                      <a:pt x="1530" y="0"/>
                    </a:moveTo>
                    <a:cubicBezTo>
                      <a:pt x="686" y="0"/>
                      <a:pt x="1" y="662"/>
                      <a:pt x="1" y="1507"/>
                    </a:cubicBezTo>
                    <a:cubicBezTo>
                      <a:pt x="1" y="2351"/>
                      <a:pt x="686" y="3036"/>
                      <a:pt x="1530" y="3036"/>
                    </a:cubicBezTo>
                    <a:cubicBezTo>
                      <a:pt x="2352" y="3036"/>
                      <a:pt x="3037" y="2351"/>
                      <a:pt x="3037" y="1507"/>
                    </a:cubicBezTo>
                    <a:cubicBezTo>
                      <a:pt x="3037" y="662"/>
                      <a:pt x="2352"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a:off x="6236025" y="1646325"/>
                <a:ext cx="75925" cy="75925"/>
              </a:xfrm>
              <a:custGeom>
                <a:avLst/>
                <a:gdLst/>
                <a:ahLst/>
                <a:cxnLst/>
                <a:rect l="l" t="t" r="r" b="b"/>
                <a:pathLst>
                  <a:path w="3037" h="3037" extrusionOk="0">
                    <a:moveTo>
                      <a:pt x="1507" y="0"/>
                    </a:moveTo>
                    <a:cubicBezTo>
                      <a:pt x="686" y="0"/>
                      <a:pt x="1" y="662"/>
                      <a:pt x="1" y="1507"/>
                    </a:cubicBezTo>
                    <a:cubicBezTo>
                      <a:pt x="1" y="2351"/>
                      <a:pt x="686" y="3036"/>
                      <a:pt x="1507" y="3036"/>
                    </a:cubicBezTo>
                    <a:cubicBezTo>
                      <a:pt x="2352" y="3036"/>
                      <a:pt x="3037" y="2351"/>
                      <a:pt x="3037" y="1507"/>
                    </a:cubicBezTo>
                    <a:cubicBezTo>
                      <a:pt x="3037" y="662"/>
                      <a:pt x="2352" y="0"/>
                      <a:pt x="1507"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6540750" y="1911100"/>
                <a:ext cx="75925" cy="75925"/>
              </a:xfrm>
              <a:custGeom>
                <a:avLst/>
                <a:gdLst/>
                <a:ahLst/>
                <a:cxnLst/>
                <a:rect l="l" t="t" r="r" b="b"/>
                <a:pathLst>
                  <a:path w="3037" h="3037" extrusionOk="0">
                    <a:moveTo>
                      <a:pt x="1530" y="0"/>
                    </a:moveTo>
                    <a:cubicBezTo>
                      <a:pt x="685" y="0"/>
                      <a:pt x="1" y="685"/>
                      <a:pt x="1" y="1530"/>
                    </a:cubicBezTo>
                    <a:cubicBezTo>
                      <a:pt x="1" y="2374"/>
                      <a:pt x="685" y="3036"/>
                      <a:pt x="1530" y="3036"/>
                    </a:cubicBezTo>
                    <a:cubicBezTo>
                      <a:pt x="2374" y="3036"/>
                      <a:pt x="3036" y="2374"/>
                      <a:pt x="3036" y="1530"/>
                    </a:cubicBezTo>
                    <a:cubicBezTo>
                      <a:pt x="3036" y="685"/>
                      <a:pt x="2374"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a:off x="6846050" y="1372425"/>
                <a:ext cx="106150" cy="122700"/>
              </a:xfrm>
              <a:custGeom>
                <a:avLst/>
                <a:gdLst/>
                <a:ahLst/>
                <a:cxnLst/>
                <a:rect l="l" t="t" r="r" b="b"/>
                <a:pathLst>
                  <a:path w="4246" h="4908" extrusionOk="0">
                    <a:moveTo>
                      <a:pt x="4246" y="0"/>
                    </a:moveTo>
                    <a:lnTo>
                      <a:pt x="0" y="3515"/>
                    </a:lnTo>
                    <a:lnTo>
                      <a:pt x="2488" y="4908"/>
                    </a:lnTo>
                    <a:lnTo>
                      <a:pt x="4246" y="0"/>
                    </a:ln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Graphic 4" descr="Venn diagram with solid fill">
            <a:extLst>
              <a:ext uri="{FF2B5EF4-FFF2-40B4-BE49-F238E27FC236}">
                <a16:creationId xmlns:a16="http://schemas.microsoft.com/office/drawing/2014/main" id="{5365E6F8-EB6A-5C4A-190F-09727E12B3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76059" y="578295"/>
            <a:ext cx="1883969" cy="1883969"/>
          </a:xfrm>
          <a:prstGeom prst="rect">
            <a:avLst/>
          </a:prstGeom>
        </p:spPr>
      </p:pic>
    </p:spTree>
    <p:extLst>
      <p:ext uri="{BB962C8B-B14F-4D97-AF65-F5344CB8AC3E}">
        <p14:creationId xmlns:p14="http://schemas.microsoft.com/office/powerpoint/2010/main" val="2180103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grpSp>
        <p:nvGrpSpPr>
          <p:cNvPr id="264" name="Google Shape;264;p19"/>
          <p:cNvGrpSpPr/>
          <p:nvPr/>
        </p:nvGrpSpPr>
        <p:grpSpPr>
          <a:xfrm>
            <a:off x="483566" y="2052537"/>
            <a:ext cx="8174303" cy="1914624"/>
            <a:chOff x="1247650" y="2075423"/>
            <a:chExt cx="6648477" cy="1557238"/>
          </a:xfrm>
        </p:grpSpPr>
        <p:sp>
          <p:nvSpPr>
            <p:cNvPr id="265" name="Google Shape;265;p1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38100" cap="flat" cmpd="sng">
              <a:solidFill>
                <a:schemeClr val="accent3"/>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19"/>
          <p:cNvSpPr txBox="1"/>
          <p:nvPr/>
        </p:nvSpPr>
        <p:spPr>
          <a:xfrm>
            <a:off x="3718809" y="1077858"/>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600" dirty="0">
                <a:solidFill>
                  <a:schemeClr val="dk1"/>
                </a:solidFill>
                <a:latin typeface="Roboto"/>
                <a:ea typeface="Roboto"/>
                <a:cs typeface="Roboto"/>
                <a:sym typeface="Roboto"/>
              </a:rPr>
              <a:t>Analysis of </a:t>
            </a:r>
          </a:p>
          <a:p>
            <a:pPr marL="0" lvl="0" indent="0" algn="ctr" rtl="0">
              <a:spcBef>
                <a:spcPts val="0"/>
              </a:spcBef>
              <a:spcAft>
                <a:spcPts val="0"/>
              </a:spcAft>
              <a:buClr>
                <a:schemeClr val="dk1"/>
              </a:buClr>
              <a:buSzPts val="1100"/>
              <a:buFont typeface="Arial"/>
              <a:buNone/>
            </a:pPr>
            <a:r>
              <a:rPr lang="en-US" sz="1600" dirty="0">
                <a:solidFill>
                  <a:schemeClr val="dk1"/>
                </a:solidFill>
                <a:latin typeface="Roboto"/>
                <a:ea typeface="Roboto"/>
                <a:cs typeface="Roboto"/>
                <a:sym typeface="Roboto"/>
              </a:rPr>
              <a:t>data</a:t>
            </a:r>
            <a:endParaRPr lang="en-US" sz="1100" dirty="0">
              <a:latin typeface="Roboto"/>
              <a:ea typeface="Roboto"/>
              <a:cs typeface="Roboto"/>
              <a:sym typeface="Roboto"/>
            </a:endParaRPr>
          </a:p>
        </p:txBody>
      </p:sp>
      <p:sp>
        <p:nvSpPr>
          <p:cNvPr id="279" name="Google Shape;279;p19"/>
          <p:cNvSpPr txBox="1"/>
          <p:nvPr/>
        </p:nvSpPr>
        <p:spPr>
          <a:xfrm>
            <a:off x="6850755" y="1197361"/>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sz="1600" dirty="0">
                <a:solidFill>
                  <a:schemeClr val="dk1"/>
                </a:solidFill>
                <a:latin typeface="Roboto"/>
                <a:ea typeface="Roboto"/>
                <a:cs typeface="Roboto"/>
                <a:sym typeface="Roboto"/>
              </a:rPr>
              <a:t>Conclusion</a:t>
            </a:r>
            <a:endParaRPr lang="en-IN" sz="1100" dirty="0">
              <a:latin typeface="Roboto"/>
              <a:ea typeface="Roboto"/>
              <a:cs typeface="Roboto"/>
              <a:sym typeface="Roboto"/>
            </a:endParaRPr>
          </a:p>
        </p:txBody>
      </p:sp>
      <p:grpSp>
        <p:nvGrpSpPr>
          <p:cNvPr id="281" name="Google Shape;281;p19"/>
          <p:cNvGrpSpPr/>
          <p:nvPr/>
        </p:nvGrpSpPr>
        <p:grpSpPr>
          <a:xfrm>
            <a:off x="7389234" y="2277877"/>
            <a:ext cx="597831" cy="569636"/>
            <a:chOff x="1855225" y="2743200"/>
            <a:chExt cx="492975" cy="469725"/>
          </a:xfrm>
        </p:grpSpPr>
        <p:sp>
          <p:nvSpPr>
            <p:cNvPr id="282" name="Google Shape;282;p19"/>
            <p:cNvSpPr/>
            <p:nvPr/>
          </p:nvSpPr>
          <p:spPr>
            <a:xfrm>
              <a:off x="1943650" y="2897175"/>
              <a:ext cx="257275" cy="45800"/>
            </a:xfrm>
            <a:custGeom>
              <a:avLst/>
              <a:gdLst/>
              <a:ahLst/>
              <a:cxnLst/>
              <a:rect l="l" t="t" r="r" b="b"/>
              <a:pathLst>
                <a:path w="10291" h="1832" extrusionOk="0">
                  <a:moveTo>
                    <a:pt x="3588" y="1"/>
                  </a:moveTo>
                  <a:cubicBezTo>
                    <a:pt x="2817" y="1"/>
                    <a:pt x="2150" y="374"/>
                    <a:pt x="1408" y="785"/>
                  </a:cubicBezTo>
                  <a:cubicBezTo>
                    <a:pt x="958" y="1027"/>
                    <a:pt x="491" y="1228"/>
                    <a:pt x="0" y="1382"/>
                  </a:cubicBezTo>
                  <a:cubicBezTo>
                    <a:pt x="562" y="1459"/>
                    <a:pt x="3347" y="1831"/>
                    <a:pt x="5080" y="1831"/>
                  </a:cubicBezTo>
                  <a:cubicBezTo>
                    <a:pt x="6813" y="1831"/>
                    <a:pt x="9853" y="1423"/>
                    <a:pt x="10291" y="1364"/>
                  </a:cubicBezTo>
                  <a:cubicBezTo>
                    <a:pt x="9823" y="1210"/>
                    <a:pt x="9374" y="1015"/>
                    <a:pt x="8942" y="785"/>
                  </a:cubicBezTo>
                  <a:cubicBezTo>
                    <a:pt x="8205" y="374"/>
                    <a:pt x="7533" y="1"/>
                    <a:pt x="6767" y="1"/>
                  </a:cubicBezTo>
                  <a:cubicBezTo>
                    <a:pt x="6727" y="1"/>
                    <a:pt x="6688" y="2"/>
                    <a:pt x="6647" y="4"/>
                  </a:cubicBezTo>
                  <a:cubicBezTo>
                    <a:pt x="5885" y="39"/>
                    <a:pt x="5258" y="548"/>
                    <a:pt x="5175" y="619"/>
                  </a:cubicBezTo>
                  <a:cubicBezTo>
                    <a:pt x="5092" y="548"/>
                    <a:pt x="4465" y="39"/>
                    <a:pt x="3708" y="4"/>
                  </a:cubicBezTo>
                  <a:cubicBezTo>
                    <a:pt x="3668" y="2"/>
                    <a:pt x="3628" y="1"/>
                    <a:pt x="35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1952350" y="2938225"/>
              <a:ext cx="241325" cy="79550"/>
            </a:xfrm>
            <a:custGeom>
              <a:avLst/>
              <a:gdLst/>
              <a:ahLst/>
              <a:cxnLst/>
              <a:rect l="l" t="t" r="r" b="b"/>
              <a:pathLst>
                <a:path w="9653" h="3182" extrusionOk="0">
                  <a:moveTo>
                    <a:pt x="9570" y="0"/>
                  </a:moveTo>
                  <a:cubicBezTo>
                    <a:pt x="9239" y="130"/>
                    <a:pt x="7784" y="704"/>
                    <a:pt x="6719" y="976"/>
                  </a:cubicBezTo>
                  <a:cubicBezTo>
                    <a:pt x="6175" y="1118"/>
                    <a:pt x="5495" y="1283"/>
                    <a:pt x="4803" y="1289"/>
                  </a:cubicBezTo>
                  <a:cubicBezTo>
                    <a:pt x="4070" y="1289"/>
                    <a:pt x="3325" y="1124"/>
                    <a:pt x="2757" y="976"/>
                  </a:cubicBezTo>
                  <a:cubicBezTo>
                    <a:pt x="1769" y="728"/>
                    <a:pt x="462" y="219"/>
                    <a:pt x="1" y="36"/>
                  </a:cubicBezTo>
                  <a:lnTo>
                    <a:pt x="1" y="36"/>
                  </a:lnTo>
                  <a:cubicBezTo>
                    <a:pt x="78" y="148"/>
                    <a:pt x="1272" y="3182"/>
                    <a:pt x="4809" y="3182"/>
                  </a:cubicBezTo>
                  <a:cubicBezTo>
                    <a:pt x="8340" y="3182"/>
                    <a:pt x="9653" y="24"/>
                    <a:pt x="9653" y="24"/>
                  </a:cubicBezTo>
                  <a:lnTo>
                    <a:pt x="95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1855225" y="2743200"/>
              <a:ext cx="492975" cy="469725"/>
            </a:xfrm>
            <a:custGeom>
              <a:avLst/>
              <a:gdLst/>
              <a:ahLst/>
              <a:cxnLst/>
              <a:rect l="l" t="t" r="r" b="b"/>
              <a:pathLst>
                <a:path w="19719" h="18789" extrusionOk="0">
                  <a:moveTo>
                    <a:pt x="8683" y="2046"/>
                  </a:moveTo>
                  <a:cubicBezTo>
                    <a:pt x="10209" y="2046"/>
                    <a:pt x="11710" y="2641"/>
                    <a:pt x="12834" y="3762"/>
                  </a:cubicBezTo>
                  <a:cubicBezTo>
                    <a:pt x="15117" y="6051"/>
                    <a:pt x="15117" y="9759"/>
                    <a:pt x="12834" y="12042"/>
                  </a:cubicBezTo>
                  <a:cubicBezTo>
                    <a:pt x="11711" y="13165"/>
                    <a:pt x="10212" y="13759"/>
                    <a:pt x="8688" y="13759"/>
                  </a:cubicBezTo>
                  <a:cubicBezTo>
                    <a:pt x="7933" y="13759"/>
                    <a:pt x="7172" y="13613"/>
                    <a:pt x="6447" y="13313"/>
                  </a:cubicBezTo>
                  <a:cubicBezTo>
                    <a:pt x="4259" y="12408"/>
                    <a:pt x="2833" y="10273"/>
                    <a:pt x="2833" y="7902"/>
                  </a:cubicBezTo>
                  <a:cubicBezTo>
                    <a:pt x="2833" y="5536"/>
                    <a:pt x="4259" y="3401"/>
                    <a:pt x="6447" y="2490"/>
                  </a:cubicBezTo>
                  <a:cubicBezTo>
                    <a:pt x="7170" y="2191"/>
                    <a:pt x="7930" y="2046"/>
                    <a:pt x="8683" y="2046"/>
                  </a:cubicBezTo>
                  <a:close/>
                  <a:moveTo>
                    <a:pt x="8694" y="1"/>
                  </a:moveTo>
                  <a:cubicBezTo>
                    <a:pt x="6664" y="1"/>
                    <a:pt x="4641" y="780"/>
                    <a:pt x="3105" y="2313"/>
                  </a:cubicBezTo>
                  <a:cubicBezTo>
                    <a:pt x="225" y="5193"/>
                    <a:pt x="0" y="9788"/>
                    <a:pt x="2591" y="12929"/>
                  </a:cubicBezTo>
                  <a:cubicBezTo>
                    <a:pt x="4143" y="14811"/>
                    <a:pt x="6402" y="15800"/>
                    <a:pt x="8689" y="15800"/>
                  </a:cubicBezTo>
                  <a:cubicBezTo>
                    <a:pt x="10219" y="15800"/>
                    <a:pt x="11761" y="15358"/>
                    <a:pt x="13112" y="14443"/>
                  </a:cubicBezTo>
                  <a:lnTo>
                    <a:pt x="17039" y="18370"/>
                  </a:lnTo>
                  <a:cubicBezTo>
                    <a:pt x="17327" y="18649"/>
                    <a:pt x="17700" y="18788"/>
                    <a:pt x="18073" y="18788"/>
                  </a:cubicBezTo>
                  <a:cubicBezTo>
                    <a:pt x="18457" y="18788"/>
                    <a:pt x="18841" y="18640"/>
                    <a:pt x="19133" y="18346"/>
                  </a:cubicBezTo>
                  <a:cubicBezTo>
                    <a:pt x="19712" y="17772"/>
                    <a:pt x="19718" y="16838"/>
                    <a:pt x="19156" y="16252"/>
                  </a:cubicBezTo>
                  <a:lnTo>
                    <a:pt x="15229" y="12325"/>
                  </a:lnTo>
                  <a:cubicBezTo>
                    <a:pt x="17512" y="8954"/>
                    <a:pt x="16856" y="4400"/>
                    <a:pt x="13715" y="1810"/>
                  </a:cubicBezTo>
                  <a:cubicBezTo>
                    <a:pt x="12252" y="598"/>
                    <a:pt x="10471" y="1"/>
                    <a:pt x="8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a:off x="1258185" y="2202863"/>
            <a:ext cx="479400" cy="661012"/>
            <a:chOff x="2607050" y="4030850"/>
            <a:chExt cx="284950" cy="392875"/>
          </a:xfrm>
        </p:grpSpPr>
        <p:sp>
          <p:nvSpPr>
            <p:cNvPr id="286" name="Google Shape;286;p19"/>
            <p:cNvSpPr/>
            <p:nvPr/>
          </p:nvSpPr>
          <p:spPr>
            <a:xfrm>
              <a:off x="2779300" y="4273325"/>
              <a:ext cx="112700" cy="150400"/>
            </a:xfrm>
            <a:custGeom>
              <a:avLst/>
              <a:gdLst/>
              <a:ahLst/>
              <a:cxnLst/>
              <a:rect l="l" t="t" r="r" b="b"/>
              <a:pathLst>
                <a:path w="4508" h="6016" extrusionOk="0">
                  <a:moveTo>
                    <a:pt x="3318" y="1"/>
                  </a:moveTo>
                  <a:lnTo>
                    <a:pt x="1" y="6016"/>
                  </a:lnTo>
                  <a:lnTo>
                    <a:pt x="4507" y="6016"/>
                  </a:lnTo>
                  <a:lnTo>
                    <a:pt x="4507" y="2343"/>
                  </a:lnTo>
                  <a:cubicBezTo>
                    <a:pt x="4501" y="1414"/>
                    <a:pt x="4064" y="545"/>
                    <a:pt x="33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2607050" y="4273325"/>
              <a:ext cx="112700" cy="150250"/>
            </a:xfrm>
            <a:custGeom>
              <a:avLst/>
              <a:gdLst/>
              <a:ahLst/>
              <a:cxnLst/>
              <a:rect l="l" t="t" r="r" b="b"/>
              <a:pathLst>
                <a:path w="4508" h="6010" extrusionOk="0">
                  <a:moveTo>
                    <a:pt x="1189" y="1"/>
                  </a:moveTo>
                  <a:cubicBezTo>
                    <a:pt x="444" y="545"/>
                    <a:pt x="1" y="1414"/>
                    <a:pt x="1" y="2343"/>
                  </a:cubicBezTo>
                  <a:lnTo>
                    <a:pt x="1" y="6010"/>
                  </a:lnTo>
                  <a:lnTo>
                    <a:pt x="4507" y="6010"/>
                  </a:lnTo>
                  <a:lnTo>
                    <a:pt x="11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2666050" y="4030850"/>
              <a:ext cx="166950" cy="61100"/>
            </a:xfrm>
            <a:custGeom>
              <a:avLst/>
              <a:gdLst/>
              <a:ahLst/>
              <a:cxnLst/>
              <a:rect l="l" t="t" r="r" b="b"/>
              <a:pathLst>
                <a:path w="6678" h="2444" extrusionOk="0">
                  <a:moveTo>
                    <a:pt x="3336" y="1"/>
                  </a:moveTo>
                  <a:cubicBezTo>
                    <a:pt x="1124" y="1"/>
                    <a:pt x="231" y="752"/>
                    <a:pt x="0" y="2443"/>
                  </a:cubicBezTo>
                  <a:lnTo>
                    <a:pt x="2053" y="2443"/>
                  </a:lnTo>
                  <a:cubicBezTo>
                    <a:pt x="2135" y="1793"/>
                    <a:pt x="2685" y="1314"/>
                    <a:pt x="3336" y="1308"/>
                  </a:cubicBezTo>
                  <a:cubicBezTo>
                    <a:pt x="3992" y="1308"/>
                    <a:pt x="4542" y="1793"/>
                    <a:pt x="4625" y="2443"/>
                  </a:cubicBezTo>
                  <a:lnTo>
                    <a:pt x="6677" y="2443"/>
                  </a:lnTo>
                  <a:cubicBezTo>
                    <a:pt x="6447" y="752"/>
                    <a:pt x="5554" y="1"/>
                    <a:pt x="3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2712475" y="4068125"/>
              <a:ext cx="64775" cy="55475"/>
            </a:xfrm>
            <a:custGeom>
              <a:avLst/>
              <a:gdLst/>
              <a:ahLst/>
              <a:cxnLst/>
              <a:rect l="l" t="t" r="r" b="b"/>
              <a:pathLst>
                <a:path w="2591" h="2219" extrusionOk="0">
                  <a:moveTo>
                    <a:pt x="1475" y="724"/>
                  </a:moveTo>
                  <a:cubicBezTo>
                    <a:pt x="1672" y="724"/>
                    <a:pt x="1863" y="877"/>
                    <a:pt x="1863" y="1106"/>
                  </a:cubicBezTo>
                  <a:cubicBezTo>
                    <a:pt x="1863" y="1319"/>
                    <a:pt x="1692" y="1490"/>
                    <a:pt x="1479" y="1490"/>
                  </a:cubicBezTo>
                  <a:cubicBezTo>
                    <a:pt x="1142" y="1490"/>
                    <a:pt x="970" y="1076"/>
                    <a:pt x="1213" y="834"/>
                  </a:cubicBezTo>
                  <a:cubicBezTo>
                    <a:pt x="1289" y="758"/>
                    <a:pt x="1383" y="724"/>
                    <a:pt x="1475" y="724"/>
                  </a:cubicBezTo>
                  <a:close/>
                  <a:moveTo>
                    <a:pt x="1479" y="0"/>
                  </a:moveTo>
                  <a:cubicBezTo>
                    <a:pt x="491" y="0"/>
                    <a:pt x="0" y="1195"/>
                    <a:pt x="698" y="1893"/>
                  </a:cubicBezTo>
                  <a:cubicBezTo>
                    <a:pt x="924" y="2118"/>
                    <a:pt x="1201" y="2219"/>
                    <a:pt x="1472" y="2219"/>
                  </a:cubicBezTo>
                  <a:cubicBezTo>
                    <a:pt x="2043" y="2219"/>
                    <a:pt x="2591" y="1775"/>
                    <a:pt x="2591" y="1106"/>
                  </a:cubicBezTo>
                  <a:cubicBezTo>
                    <a:pt x="2591" y="497"/>
                    <a:pt x="2094" y="0"/>
                    <a:pt x="14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2655850" y="4100200"/>
              <a:ext cx="187200" cy="129400"/>
            </a:xfrm>
            <a:custGeom>
              <a:avLst/>
              <a:gdLst/>
              <a:ahLst/>
              <a:cxnLst/>
              <a:rect l="l" t="t" r="r" b="b"/>
              <a:pathLst>
                <a:path w="7488" h="5176" extrusionOk="0">
                  <a:moveTo>
                    <a:pt x="373" y="0"/>
                  </a:moveTo>
                  <a:cubicBezTo>
                    <a:pt x="349" y="231"/>
                    <a:pt x="343" y="479"/>
                    <a:pt x="343" y="740"/>
                  </a:cubicBezTo>
                  <a:cubicBezTo>
                    <a:pt x="343" y="846"/>
                    <a:pt x="349" y="953"/>
                    <a:pt x="355" y="1053"/>
                  </a:cubicBezTo>
                  <a:cubicBezTo>
                    <a:pt x="337" y="1047"/>
                    <a:pt x="320" y="1044"/>
                    <a:pt x="302" y="1044"/>
                  </a:cubicBezTo>
                  <a:cubicBezTo>
                    <a:pt x="284" y="1044"/>
                    <a:pt x="266" y="1047"/>
                    <a:pt x="249" y="1053"/>
                  </a:cubicBezTo>
                  <a:cubicBezTo>
                    <a:pt x="36" y="1118"/>
                    <a:pt x="0" y="1621"/>
                    <a:pt x="172" y="2177"/>
                  </a:cubicBezTo>
                  <a:cubicBezTo>
                    <a:pt x="327" y="2698"/>
                    <a:pt x="602" y="3069"/>
                    <a:pt x="807" y="3069"/>
                  </a:cubicBezTo>
                  <a:cubicBezTo>
                    <a:pt x="820" y="3069"/>
                    <a:pt x="833" y="3067"/>
                    <a:pt x="846" y="3064"/>
                  </a:cubicBezTo>
                  <a:cubicBezTo>
                    <a:pt x="1449" y="4330"/>
                    <a:pt x="2520" y="5175"/>
                    <a:pt x="3744" y="5175"/>
                  </a:cubicBezTo>
                  <a:cubicBezTo>
                    <a:pt x="4968" y="5175"/>
                    <a:pt x="6045" y="4330"/>
                    <a:pt x="6642" y="3064"/>
                  </a:cubicBezTo>
                  <a:cubicBezTo>
                    <a:pt x="6654" y="3067"/>
                    <a:pt x="6666" y="3068"/>
                    <a:pt x="6678" y="3068"/>
                  </a:cubicBezTo>
                  <a:cubicBezTo>
                    <a:pt x="6888" y="3068"/>
                    <a:pt x="7171" y="2691"/>
                    <a:pt x="7322" y="2177"/>
                  </a:cubicBezTo>
                  <a:cubicBezTo>
                    <a:pt x="7488" y="1633"/>
                    <a:pt x="7458" y="1118"/>
                    <a:pt x="7245" y="1053"/>
                  </a:cubicBezTo>
                  <a:cubicBezTo>
                    <a:pt x="7227" y="1047"/>
                    <a:pt x="7210" y="1044"/>
                    <a:pt x="7192" y="1044"/>
                  </a:cubicBezTo>
                  <a:cubicBezTo>
                    <a:pt x="7174" y="1044"/>
                    <a:pt x="7156" y="1047"/>
                    <a:pt x="7139" y="1053"/>
                  </a:cubicBezTo>
                  <a:cubicBezTo>
                    <a:pt x="7145" y="953"/>
                    <a:pt x="7151" y="846"/>
                    <a:pt x="7151" y="740"/>
                  </a:cubicBezTo>
                  <a:cubicBezTo>
                    <a:pt x="7151" y="479"/>
                    <a:pt x="7139" y="231"/>
                    <a:pt x="7121" y="0"/>
                  </a:cubicBezTo>
                  <a:lnTo>
                    <a:pt x="5033" y="0"/>
                  </a:lnTo>
                  <a:cubicBezTo>
                    <a:pt x="4950" y="651"/>
                    <a:pt x="4395" y="1130"/>
                    <a:pt x="3744" y="1130"/>
                  </a:cubicBezTo>
                  <a:cubicBezTo>
                    <a:pt x="3093" y="1130"/>
                    <a:pt x="2543" y="651"/>
                    <a:pt x="2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2647725" y="4259300"/>
              <a:ext cx="203450" cy="164425"/>
            </a:xfrm>
            <a:custGeom>
              <a:avLst/>
              <a:gdLst/>
              <a:ahLst/>
              <a:cxnLst/>
              <a:rect l="l" t="t" r="r" b="b"/>
              <a:pathLst>
                <a:path w="8138" h="6577" extrusionOk="0">
                  <a:moveTo>
                    <a:pt x="1278" y="0"/>
                  </a:moveTo>
                  <a:cubicBezTo>
                    <a:pt x="834" y="0"/>
                    <a:pt x="396" y="101"/>
                    <a:pt x="0" y="302"/>
                  </a:cubicBezTo>
                  <a:lnTo>
                    <a:pt x="3460" y="6577"/>
                  </a:lnTo>
                  <a:lnTo>
                    <a:pt x="4678" y="6577"/>
                  </a:lnTo>
                  <a:lnTo>
                    <a:pt x="8138" y="296"/>
                  </a:lnTo>
                  <a:cubicBezTo>
                    <a:pt x="7742" y="101"/>
                    <a:pt x="7304" y="0"/>
                    <a:pt x="6860" y="0"/>
                  </a:cubicBezTo>
                  <a:lnTo>
                    <a:pt x="5920" y="0"/>
                  </a:lnTo>
                  <a:lnTo>
                    <a:pt x="5920" y="2685"/>
                  </a:lnTo>
                  <a:cubicBezTo>
                    <a:pt x="5920" y="2939"/>
                    <a:pt x="5713" y="3146"/>
                    <a:pt x="5459" y="3146"/>
                  </a:cubicBezTo>
                  <a:lnTo>
                    <a:pt x="2679" y="3146"/>
                  </a:lnTo>
                  <a:cubicBezTo>
                    <a:pt x="2431" y="3146"/>
                    <a:pt x="2224" y="2939"/>
                    <a:pt x="2224" y="2685"/>
                  </a:cubicBezTo>
                  <a:lnTo>
                    <a:pt x="2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2708475" y="4233425"/>
              <a:ext cx="81950" cy="37575"/>
            </a:xfrm>
            <a:custGeom>
              <a:avLst/>
              <a:gdLst/>
              <a:ahLst/>
              <a:cxnLst/>
              <a:rect l="l" t="t" r="r" b="b"/>
              <a:pathLst>
                <a:path w="3278" h="1503" extrusionOk="0">
                  <a:moveTo>
                    <a:pt x="468" y="0"/>
                  </a:moveTo>
                  <a:lnTo>
                    <a:pt x="468" y="1035"/>
                  </a:lnTo>
                  <a:lnTo>
                    <a:pt x="1" y="1035"/>
                  </a:lnTo>
                  <a:lnTo>
                    <a:pt x="1" y="1502"/>
                  </a:lnTo>
                  <a:cubicBezTo>
                    <a:pt x="71" y="1459"/>
                    <a:pt x="146" y="1431"/>
                    <a:pt x="227" y="1431"/>
                  </a:cubicBezTo>
                  <a:cubicBezTo>
                    <a:pt x="234" y="1431"/>
                    <a:pt x="242" y="1431"/>
                    <a:pt x="249" y="1431"/>
                  </a:cubicBezTo>
                  <a:lnTo>
                    <a:pt x="3029" y="1431"/>
                  </a:lnTo>
                  <a:cubicBezTo>
                    <a:pt x="3036" y="1431"/>
                    <a:pt x="3044" y="1431"/>
                    <a:pt x="3051" y="1431"/>
                  </a:cubicBezTo>
                  <a:cubicBezTo>
                    <a:pt x="3133" y="1431"/>
                    <a:pt x="3212" y="1459"/>
                    <a:pt x="3277" y="1502"/>
                  </a:cubicBezTo>
                  <a:lnTo>
                    <a:pt x="3277" y="1035"/>
                  </a:lnTo>
                  <a:lnTo>
                    <a:pt x="2816" y="1035"/>
                  </a:lnTo>
                  <a:lnTo>
                    <a:pt x="2816" y="0"/>
                  </a:lnTo>
                  <a:cubicBezTo>
                    <a:pt x="2443" y="180"/>
                    <a:pt x="2041" y="271"/>
                    <a:pt x="1640" y="271"/>
                  </a:cubicBezTo>
                  <a:cubicBezTo>
                    <a:pt x="1238" y="271"/>
                    <a:pt x="838" y="180"/>
                    <a:pt x="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19"/>
          <p:cNvGrpSpPr/>
          <p:nvPr/>
        </p:nvGrpSpPr>
        <p:grpSpPr>
          <a:xfrm>
            <a:off x="5832958" y="3110283"/>
            <a:ext cx="577349" cy="704991"/>
            <a:chOff x="3284075" y="4662675"/>
            <a:chExt cx="304750" cy="372125"/>
          </a:xfrm>
        </p:grpSpPr>
        <p:sp>
          <p:nvSpPr>
            <p:cNvPr id="294" name="Google Shape;294;p19"/>
            <p:cNvSpPr/>
            <p:nvPr/>
          </p:nvSpPr>
          <p:spPr>
            <a:xfrm>
              <a:off x="3323575" y="4799600"/>
              <a:ext cx="225600" cy="97550"/>
            </a:xfrm>
            <a:custGeom>
              <a:avLst/>
              <a:gdLst/>
              <a:ahLst/>
              <a:cxnLst/>
              <a:rect l="l" t="t" r="r" b="b"/>
              <a:pathLst>
                <a:path w="9024" h="3902" extrusionOk="0">
                  <a:moveTo>
                    <a:pt x="1590" y="1"/>
                  </a:moveTo>
                  <a:cubicBezTo>
                    <a:pt x="896" y="1"/>
                    <a:pt x="0" y="253"/>
                    <a:pt x="366" y="1950"/>
                  </a:cubicBezTo>
                  <a:cubicBezTo>
                    <a:pt x="792" y="3896"/>
                    <a:pt x="4435" y="3902"/>
                    <a:pt x="4518" y="3902"/>
                  </a:cubicBezTo>
                  <a:cubicBezTo>
                    <a:pt x="4595" y="3902"/>
                    <a:pt x="8238" y="3902"/>
                    <a:pt x="8658" y="1950"/>
                  </a:cubicBezTo>
                  <a:cubicBezTo>
                    <a:pt x="9024" y="253"/>
                    <a:pt x="8128" y="1"/>
                    <a:pt x="7430" y="1"/>
                  </a:cubicBezTo>
                  <a:cubicBezTo>
                    <a:pt x="7315" y="1"/>
                    <a:pt x="7206" y="8"/>
                    <a:pt x="7108" y="16"/>
                  </a:cubicBezTo>
                  <a:cubicBezTo>
                    <a:pt x="6422" y="81"/>
                    <a:pt x="4530" y="560"/>
                    <a:pt x="4512" y="566"/>
                  </a:cubicBezTo>
                  <a:cubicBezTo>
                    <a:pt x="4512" y="566"/>
                    <a:pt x="4512" y="566"/>
                    <a:pt x="4511" y="566"/>
                  </a:cubicBezTo>
                  <a:cubicBezTo>
                    <a:pt x="4466" y="566"/>
                    <a:pt x="2598" y="81"/>
                    <a:pt x="1910" y="16"/>
                  </a:cubicBezTo>
                  <a:cubicBezTo>
                    <a:pt x="1813" y="8"/>
                    <a:pt x="1704" y="1"/>
                    <a:pt x="1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3360525" y="4699875"/>
              <a:ext cx="151850" cy="43375"/>
            </a:xfrm>
            <a:custGeom>
              <a:avLst/>
              <a:gdLst/>
              <a:ahLst/>
              <a:cxnLst/>
              <a:rect l="l" t="t" r="r" b="b"/>
              <a:pathLst>
                <a:path w="6074" h="1735" extrusionOk="0">
                  <a:moveTo>
                    <a:pt x="2838" y="1"/>
                  </a:moveTo>
                  <a:cubicBezTo>
                    <a:pt x="2229" y="1"/>
                    <a:pt x="1651" y="25"/>
                    <a:pt x="905" y="510"/>
                  </a:cubicBezTo>
                  <a:lnTo>
                    <a:pt x="905" y="528"/>
                  </a:lnTo>
                  <a:cubicBezTo>
                    <a:pt x="905" y="522"/>
                    <a:pt x="899" y="522"/>
                    <a:pt x="893" y="516"/>
                  </a:cubicBezTo>
                  <a:cubicBezTo>
                    <a:pt x="787" y="581"/>
                    <a:pt x="680" y="664"/>
                    <a:pt x="568" y="746"/>
                  </a:cubicBezTo>
                  <a:cubicBezTo>
                    <a:pt x="367" y="906"/>
                    <a:pt x="177" y="1083"/>
                    <a:pt x="0" y="1267"/>
                  </a:cubicBezTo>
                  <a:cubicBezTo>
                    <a:pt x="6" y="1527"/>
                    <a:pt x="219" y="1734"/>
                    <a:pt x="479" y="1734"/>
                  </a:cubicBezTo>
                  <a:cubicBezTo>
                    <a:pt x="745" y="1734"/>
                    <a:pt x="958" y="1521"/>
                    <a:pt x="958" y="1261"/>
                  </a:cubicBezTo>
                  <a:lnTo>
                    <a:pt x="958" y="1190"/>
                  </a:lnTo>
                  <a:cubicBezTo>
                    <a:pt x="1055" y="1401"/>
                    <a:pt x="1258" y="1512"/>
                    <a:pt x="1460" y="1512"/>
                  </a:cubicBezTo>
                  <a:cubicBezTo>
                    <a:pt x="1627" y="1512"/>
                    <a:pt x="1795" y="1436"/>
                    <a:pt x="1904" y="1279"/>
                  </a:cubicBezTo>
                  <a:cubicBezTo>
                    <a:pt x="2023" y="1502"/>
                    <a:pt x="2243" y="1613"/>
                    <a:pt x="2464" y="1613"/>
                  </a:cubicBezTo>
                  <a:cubicBezTo>
                    <a:pt x="2693" y="1613"/>
                    <a:pt x="2922" y="1493"/>
                    <a:pt x="3040" y="1255"/>
                  </a:cubicBezTo>
                  <a:cubicBezTo>
                    <a:pt x="3154" y="1493"/>
                    <a:pt x="3383" y="1613"/>
                    <a:pt x="3611" y="1613"/>
                  </a:cubicBezTo>
                  <a:cubicBezTo>
                    <a:pt x="3831" y="1613"/>
                    <a:pt x="4051" y="1502"/>
                    <a:pt x="4170" y="1279"/>
                  </a:cubicBezTo>
                  <a:cubicBezTo>
                    <a:pt x="4279" y="1436"/>
                    <a:pt x="4448" y="1512"/>
                    <a:pt x="4616" y="1512"/>
                  </a:cubicBezTo>
                  <a:cubicBezTo>
                    <a:pt x="4819" y="1512"/>
                    <a:pt x="5022" y="1401"/>
                    <a:pt x="5116" y="1190"/>
                  </a:cubicBezTo>
                  <a:lnTo>
                    <a:pt x="5116" y="1261"/>
                  </a:lnTo>
                  <a:cubicBezTo>
                    <a:pt x="5128" y="1515"/>
                    <a:pt x="5335" y="1722"/>
                    <a:pt x="5589" y="1722"/>
                  </a:cubicBezTo>
                  <a:cubicBezTo>
                    <a:pt x="5849" y="1722"/>
                    <a:pt x="6062" y="1521"/>
                    <a:pt x="6074" y="1267"/>
                  </a:cubicBezTo>
                  <a:cubicBezTo>
                    <a:pt x="5896" y="1078"/>
                    <a:pt x="5707" y="906"/>
                    <a:pt x="5506" y="746"/>
                  </a:cubicBezTo>
                  <a:cubicBezTo>
                    <a:pt x="5394" y="658"/>
                    <a:pt x="5287" y="581"/>
                    <a:pt x="5181" y="516"/>
                  </a:cubicBezTo>
                  <a:cubicBezTo>
                    <a:pt x="5181" y="516"/>
                    <a:pt x="5169" y="522"/>
                    <a:pt x="5169" y="528"/>
                  </a:cubicBezTo>
                  <a:lnTo>
                    <a:pt x="5169" y="510"/>
                  </a:lnTo>
                  <a:cubicBezTo>
                    <a:pt x="4423" y="25"/>
                    <a:pt x="3845" y="1"/>
                    <a:pt x="3240" y="1"/>
                  </a:cubicBezTo>
                  <a:cubicBezTo>
                    <a:pt x="3174" y="1"/>
                    <a:pt x="3107" y="1"/>
                    <a:pt x="3040" y="1"/>
                  </a:cubicBezTo>
                  <a:cubicBezTo>
                    <a:pt x="2972" y="1"/>
                    <a:pt x="2905" y="1"/>
                    <a:pt x="2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3310550" y="4848800"/>
              <a:ext cx="251950" cy="147425"/>
            </a:xfrm>
            <a:custGeom>
              <a:avLst/>
              <a:gdLst/>
              <a:ahLst/>
              <a:cxnLst/>
              <a:rect l="l" t="t" r="r" b="b"/>
              <a:pathLst>
                <a:path w="10078" h="5897" extrusionOk="0">
                  <a:moveTo>
                    <a:pt x="9867" y="1"/>
                  </a:moveTo>
                  <a:cubicBezTo>
                    <a:pt x="9848" y="1"/>
                    <a:pt x="9830" y="2"/>
                    <a:pt x="9812" y="6"/>
                  </a:cubicBezTo>
                  <a:cubicBezTo>
                    <a:pt x="9687" y="17"/>
                    <a:pt x="9581" y="88"/>
                    <a:pt x="9522" y="195"/>
                  </a:cubicBezTo>
                  <a:cubicBezTo>
                    <a:pt x="9398" y="278"/>
                    <a:pt x="9303" y="461"/>
                    <a:pt x="9303" y="674"/>
                  </a:cubicBezTo>
                  <a:cubicBezTo>
                    <a:pt x="9303" y="763"/>
                    <a:pt x="9321" y="857"/>
                    <a:pt x="9356" y="946"/>
                  </a:cubicBezTo>
                  <a:cubicBezTo>
                    <a:pt x="9214" y="1029"/>
                    <a:pt x="9114" y="1171"/>
                    <a:pt x="9084" y="1336"/>
                  </a:cubicBezTo>
                  <a:cubicBezTo>
                    <a:pt x="9049" y="1478"/>
                    <a:pt x="9061" y="1626"/>
                    <a:pt x="9126" y="1756"/>
                  </a:cubicBezTo>
                  <a:cubicBezTo>
                    <a:pt x="8972" y="1792"/>
                    <a:pt x="8830" y="1957"/>
                    <a:pt x="8777" y="2176"/>
                  </a:cubicBezTo>
                  <a:cubicBezTo>
                    <a:pt x="8741" y="2306"/>
                    <a:pt x="8753" y="2448"/>
                    <a:pt x="8812" y="2578"/>
                  </a:cubicBezTo>
                  <a:cubicBezTo>
                    <a:pt x="8809" y="2578"/>
                    <a:pt x="8806" y="2578"/>
                    <a:pt x="8802" y="2578"/>
                  </a:cubicBezTo>
                  <a:cubicBezTo>
                    <a:pt x="8633" y="2578"/>
                    <a:pt x="8450" y="2725"/>
                    <a:pt x="8369" y="2951"/>
                  </a:cubicBezTo>
                  <a:cubicBezTo>
                    <a:pt x="8327" y="3063"/>
                    <a:pt x="8315" y="3187"/>
                    <a:pt x="8333" y="3306"/>
                  </a:cubicBezTo>
                  <a:cubicBezTo>
                    <a:pt x="8179" y="3306"/>
                    <a:pt x="8002" y="3430"/>
                    <a:pt x="7901" y="3625"/>
                  </a:cubicBezTo>
                  <a:cubicBezTo>
                    <a:pt x="7848" y="3726"/>
                    <a:pt x="7819" y="3838"/>
                    <a:pt x="7824" y="3956"/>
                  </a:cubicBezTo>
                  <a:cubicBezTo>
                    <a:pt x="7694" y="3992"/>
                    <a:pt x="7576" y="4063"/>
                    <a:pt x="7493" y="4163"/>
                  </a:cubicBezTo>
                  <a:cubicBezTo>
                    <a:pt x="7422" y="4240"/>
                    <a:pt x="7369" y="4335"/>
                    <a:pt x="7345" y="4441"/>
                  </a:cubicBezTo>
                  <a:cubicBezTo>
                    <a:pt x="7295" y="4428"/>
                    <a:pt x="7244" y="4422"/>
                    <a:pt x="7194" y="4422"/>
                  </a:cubicBezTo>
                  <a:cubicBezTo>
                    <a:pt x="7132" y="4422"/>
                    <a:pt x="7070" y="4431"/>
                    <a:pt x="7008" y="4447"/>
                  </a:cubicBezTo>
                  <a:cubicBezTo>
                    <a:pt x="6784" y="4512"/>
                    <a:pt x="6624" y="4678"/>
                    <a:pt x="6606" y="4837"/>
                  </a:cubicBezTo>
                  <a:cubicBezTo>
                    <a:pt x="6517" y="4782"/>
                    <a:pt x="6415" y="4754"/>
                    <a:pt x="6311" y="4754"/>
                  </a:cubicBezTo>
                  <a:cubicBezTo>
                    <a:pt x="6249" y="4754"/>
                    <a:pt x="6187" y="4764"/>
                    <a:pt x="6127" y="4784"/>
                  </a:cubicBezTo>
                  <a:cubicBezTo>
                    <a:pt x="5979" y="4820"/>
                    <a:pt x="5855" y="4914"/>
                    <a:pt x="5772" y="5039"/>
                  </a:cubicBezTo>
                  <a:cubicBezTo>
                    <a:pt x="5666" y="4974"/>
                    <a:pt x="5553" y="4938"/>
                    <a:pt x="5429" y="4938"/>
                  </a:cubicBezTo>
                  <a:cubicBezTo>
                    <a:pt x="5311" y="5018"/>
                    <a:pt x="5173" y="5058"/>
                    <a:pt x="5036" y="5058"/>
                  </a:cubicBezTo>
                  <a:cubicBezTo>
                    <a:pt x="4898" y="5058"/>
                    <a:pt x="4761" y="5018"/>
                    <a:pt x="4643" y="4938"/>
                  </a:cubicBezTo>
                  <a:cubicBezTo>
                    <a:pt x="4524" y="4938"/>
                    <a:pt x="4406" y="4974"/>
                    <a:pt x="4306" y="5039"/>
                  </a:cubicBezTo>
                  <a:cubicBezTo>
                    <a:pt x="4223" y="4914"/>
                    <a:pt x="4093" y="4820"/>
                    <a:pt x="3951" y="4784"/>
                  </a:cubicBezTo>
                  <a:cubicBezTo>
                    <a:pt x="3889" y="4764"/>
                    <a:pt x="3826" y="4754"/>
                    <a:pt x="3764" y="4754"/>
                  </a:cubicBezTo>
                  <a:cubicBezTo>
                    <a:pt x="3661" y="4754"/>
                    <a:pt x="3560" y="4782"/>
                    <a:pt x="3472" y="4837"/>
                  </a:cubicBezTo>
                  <a:cubicBezTo>
                    <a:pt x="3448" y="4678"/>
                    <a:pt x="3288" y="4512"/>
                    <a:pt x="3064" y="4447"/>
                  </a:cubicBezTo>
                  <a:cubicBezTo>
                    <a:pt x="3011" y="4477"/>
                    <a:pt x="2957" y="4490"/>
                    <a:pt x="2903" y="4490"/>
                  </a:cubicBezTo>
                  <a:cubicBezTo>
                    <a:pt x="2733" y="4490"/>
                    <a:pt x="2580" y="4352"/>
                    <a:pt x="2585" y="4163"/>
                  </a:cubicBezTo>
                  <a:cubicBezTo>
                    <a:pt x="2496" y="4063"/>
                    <a:pt x="2383" y="3992"/>
                    <a:pt x="2253" y="3956"/>
                  </a:cubicBezTo>
                  <a:cubicBezTo>
                    <a:pt x="2259" y="3844"/>
                    <a:pt x="2230" y="3726"/>
                    <a:pt x="2176" y="3625"/>
                  </a:cubicBezTo>
                  <a:cubicBezTo>
                    <a:pt x="2076" y="3430"/>
                    <a:pt x="1899" y="3306"/>
                    <a:pt x="1745" y="3306"/>
                  </a:cubicBezTo>
                  <a:cubicBezTo>
                    <a:pt x="1768" y="3187"/>
                    <a:pt x="1757" y="3063"/>
                    <a:pt x="1709" y="2951"/>
                  </a:cubicBezTo>
                  <a:cubicBezTo>
                    <a:pt x="1624" y="2729"/>
                    <a:pt x="1445" y="2578"/>
                    <a:pt x="1284" y="2578"/>
                  </a:cubicBezTo>
                  <a:cubicBezTo>
                    <a:pt x="1278" y="2578"/>
                    <a:pt x="1272" y="2578"/>
                    <a:pt x="1266" y="2578"/>
                  </a:cubicBezTo>
                  <a:cubicBezTo>
                    <a:pt x="1325" y="2448"/>
                    <a:pt x="1337" y="2306"/>
                    <a:pt x="1301" y="2176"/>
                  </a:cubicBezTo>
                  <a:cubicBezTo>
                    <a:pt x="1248" y="1951"/>
                    <a:pt x="1106" y="1792"/>
                    <a:pt x="952" y="1756"/>
                  </a:cubicBezTo>
                  <a:cubicBezTo>
                    <a:pt x="1017" y="1626"/>
                    <a:pt x="1029" y="1478"/>
                    <a:pt x="994" y="1336"/>
                  </a:cubicBezTo>
                  <a:cubicBezTo>
                    <a:pt x="964" y="1171"/>
                    <a:pt x="864" y="1029"/>
                    <a:pt x="722" y="946"/>
                  </a:cubicBezTo>
                  <a:cubicBezTo>
                    <a:pt x="757" y="857"/>
                    <a:pt x="775" y="763"/>
                    <a:pt x="775" y="674"/>
                  </a:cubicBezTo>
                  <a:cubicBezTo>
                    <a:pt x="775" y="461"/>
                    <a:pt x="686" y="278"/>
                    <a:pt x="556" y="195"/>
                  </a:cubicBezTo>
                  <a:cubicBezTo>
                    <a:pt x="486" y="69"/>
                    <a:pt x="358" y="1"/>
                    <a:pt x="227" y="1"/>
                  </a:cubicBezTo>
                  <a:cubicBezTo>
                    <a:pt x="148" y="1"/>
                    <a:pt x="69" y="26"/>
                    <a:pt x="0" y="77"/>
                  </a:cubicBezTo>
                  <a:cubicBezTo>
                    <a:pt x="148" y="1378"/>
                    <a:pt x="526" y="3187"/>
                    <a:pt x="1502" y="4205"/>
                  </a:cubicBezTo>
                  <a:cubicBezTo>
                    <a:pt x="2738" y="5494"/>
                    <a:pt x="4045" y="5896"/>
                    <a:pt x="5039" y="5896"/>
                  </a:cubicBezTo>
                  <a:cubicBezTo>
                    <a:pt x="6038" y="5896"/>
                    <a:pt x="7340" y="5494"/>
                    <a:pt x="8576" y="4205"/>
                  </a:cubicBezTo>
                  <a:cubicBezTo>
                    <a:pt x="9551" y="3187"/>
                    <a:pt x="9936" y="1378"/>
                    <a:pt x="10078" y="77"/>
                  </a:cubicBezTo>
                  <a:cubicBezTo>
                    <a:pt x="10016" y="29"/>
                    <a:pt x="9942" y="1"/>
                    <a:pt x="9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3284075" y="4662675"/>
              <a:ext cx="304750" cy="372125"/>
            </a:xfrm>
            <a:custGeom>
              <a:avLst/>
              <a:gdLst/>
              <a:ahLst/>
              <a:cxnLst/>
              <a:rect l="l" t="t" r="r" b="b"/>
              <a:pathLst>
                <a:path w="12190" h="14885" extrusionOk="0">
                  <a:moveTo>
                    <a:pt x="6302" y="1489"/>
                  </a:moveTo>
                  <a:cubicBezTo>
                    <a:pt x="6909" y="1489"/>
                    <a:pt x="7482" y="1513"/>
                    <a:pt x="8233" y="1992"/>
                  </a:cubicBezTo>
                  <a:lnTo>
                    <a:pt x="8245" y="2004"/>
                  </a:lnTo>
                  <a:cubicBezTo>
                    <a:pt x="8345" y="2069"/>
                    <a:pt x="8458" y="2152"/>
                    <a:pt x="8570" y="2234"/>
                  </a:cubicBezTo>
                  <a:cubicBezTo>
                    <a:pt x="8771" y="2394"/>
                    <a:pt x="8960" y="2566"/>
                    <a:pt x="9132" y="2755"/>
                  </a:cubicBezTo>
                  <a:cubicBezTo>
                    <a:pt x="10131" y="3796"/>
                    <a:pt x="11220" y="5499"/>
                    <a:pt x="11220" y="6167"/>
                  </a:cubicBezTo>
                  <a:cubicBezTo>
                    <a:pt x="11214" y="6617"/>
                    <a:pt x="11190" y="7072"/>
                    <a:pt x="11137" y="7522"/>
                  </a:cubicBezTo>
                  <a:cubicBezTo>
                    <a:pt x="10989" y="8823"/>
                    <a:pt x="10610" y="10632"/>
                    <a:pt x="9635" y="11650"/>
                  </a:cubicBezTo>
                  <a:cubicBezTo>
                    <a:pt x="8399" y="12939"/>
                    <a:pt x="7097" y="13341"/>
                    <a:pt x="6098" y="13341"/>
                  </a:cubicBezTo>
                  <a:cubicBezTo>
                    <a:pt x="5104" y="13341"/>
                    <a:pt x="3797" y="12939"/>
                    <a:pt x="2561" y="11650"/>
                  </a:cubicBezTo>
                  <a:cubicBezTo>
                    <a:pt x="1585" y="10632"/>
                    <a:pt x="1207" y="8823"/>
                    <a:pt x="1059" y="7522"/>
                  </a:cubicBezTo>
                  <a:cubicBezTo>
                    <a:pt x="1012" y="7072"/>
                    <a:pt x="982" y="6617"/>
                    <a:pt x="976" y="6167"/>
                  </a:cubicBezTo>
                  <a:cubicBezTo>
                    <a:pt x="976" y="5499"/>
                    <a:pt x="2064" y="3796"/>
                    <a:pt x="3064" y="2755"/>
                  </a:cubicBezTo>
                  <a:cubicBezTo>
                    <a:pt x="3241" y="2566"/>
                    <a:pt x="3431" y="2394"/>
                    <a:pt x="3632" y="2234"/>
                  </a:cubicBezTo>
                  <a:cubicBezTo>
                    <a:pt x="3744" y="2146"/>
                    <a:pt x="3851" y="2069"/>
                    <a:pt x="3957" y="2004"/>
                  </a:cubicBezTo>
                  <a:lnTo>
                    <a:pt x="3969" y="1992"/>
                  </a:lnTo>
                  <a:cubicBezTo>
                    <a:pt x="4714" y="1513"/>
                    <a:pt x="5292" y="1489"/>
                    <a:pt x="5895" y="1489"/>
                  </a:cubicBezTo>
                  <a:cubicBezTo>
                    <a:pt x="5962" y="1489"/>
                    <a:pt x="6030" y="1489"/>
                    <a:pt x="6098" y="1489"/>
                  </a:cubicBezTo>
                  <a:cubicBezTo>
                    <a:pt x="6167" y="1489"/>
                    <a:pt x="6234" y="1489"/>
                    <a:pt x="6302" y="1489"/>
                  </a:cubicBezTo>
                  <a:close/>
                  <a:moveTo>
                    <a:pt x="3701" y="0"/>
                  </a:moveTo>
                  <a:cubicBezTo>
                    <a:pt x="3665" y="0"/>
                    <a:pt x="3630" y="2"/>
                    <a:pt x="3596" y="5"/>
                  </a:cubicBezTo>
                  <a:cubicBezTo>
                    <a:pt x="2928" y="70"/>
                    <a:pt x="0" y="5150"/>
                    <a:pt x="0" y="6351"/>
                  </a:cubicBezTo>
                  <a:cubicBezTo>
                    <a:pt x="0" y="7545"/>
                    <a:pt x="148" y="11011"/>
                    <a:pt x="1615" y="13022"/>
                  </a:cubicBezTo>
                  <a:cubicBezTo>
                    <a:pt x="2873" y="14752"/>
                    <a:pt x="5379" y="14885"/>
                    <a:pt x="6051" y="14885"/>
                  </a:cubicBezTo>
                  <a:cubicBezTo>
                    <a:pt x="6068" y="14885"/>
                    <a:pt x="6083" y="14885"/>
                    <a:pt x="6098" y="14885"/>
                  </a:cubicBezTo>
                  <a:cubicBezTo>
                    <a:pt x="6683" y="14879"/>
                    <a:pt x="9286" y="14802"/>
                    <a:pt x="10575" y="13022"/>
                  </a:cubicBezTo>
                  <a:cubicBezTo>
                    <a:pt x="12042" y="11011"/>
                    <a:pt x="12189" y="7545"/>
                    <a:pt x="12189" y="6351"/>
                  </a:cubicBezTo>
                  <a:cubicBezTo>
                    <a:pt x="12189" y="5150"/>
                    <a:pt x="9268" y="70"/>
                    <a:pt x="8594" y="5"/>
                  </a:cubicBezTo>
                  <a:cubicBezTo>
                    <a:pt x="8560" y="2"/>
                    <a:pt x="8525" y="0"/>
                    <a:pt x="8489" y="0"/>
                  </a:cubicBezTo>
                  <a:cubicBezTo>
                    <a:pt x="7866" y="0"/>
                    <a:pt x="6942" y="413"/>
                    <a:pt x="6098" y="413"/>
                  </a:cubicBezTo>
                  <a:cubicBezTo>
                    <a:pt x="5254" y="413"/>
                    <a:pt x="4325" y="0"/>
                    <a:pt x="37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9"/>
          <p:cNvGrpSpPr/>
          <p:nvPr/>
        </p:nvGrpSpPr>
        <p:grpSpPr>
          <a:xfrm>
            <a:off x="2708541" y="3207180"/>
            <a:ext cx="673605" cy="511194"/>
            <a:chOff x="1118775" y="4048075"/>
            <a:chExt cx="426575" cy="323725"/>
          </a:xfrm>
        </p:grpSpPr>
        <p:sp>
          <p:nvSpPr>
            <p:cNvPr id="299" name="Google Shape;299;p19"/>
            <p:cNvSpPr/>
            <p:nvPr/>
          </p:nvSpPr>
          <p:spPr>
            <a:xfrm>
              <a:off x="1310075" y="4075500"/>
              <a:ext cx="235275" cy="296300"/>
            </a:xfrm>
            <a:custGeom>
              <a:avLst/>
              <a:gdLst/>
              <a:ahLst/>
              <a:cxnLst/>
              <a:rect l="l" t="t" r="r" b="b"/>
              <a:pathLst>
                <a:path w="9411" h="11852" extrusionOk="0">
                  <a:moveTo>
                    <a:pt x="2982" y="1"/>
                  </a:moveTo>
                  <a:cubicBezTo>
                    <a:pt x="2479" y="1"/>
                    <a:pt x="1982" y="155"/>
                    <a:pt x="1480" y="474"/>
                  </a:cubicBezTo>
                  <a:cubicBezTo>
                    <a:pt x="1" y="1408"/>
                    <a:pt x="669" y="3466"/>
                    <a:pt x="1113" y="4827"/>
                  </a:cubicBezTo>
                  <a:cubicBezTo>
                    <a:pt x="1255" y="5252"/>
                    <a:pt x="1385" y="5649"/>
                    <a:pt x="1403" y="5862"/>
                  </a:cubicBezTo>
                  <a:cubicBezTo>
                    <a:pt x="1438" y="6240"/>
                    <a:pt x="1403" y="6725"/>
                    <a:pt x="1355" y="7240"/>
                  </a:cubicBezTo>
                  <a:cubicBezTo>
                    <a:pt x="1296" y="8050"/>
                    <a:pt x="1225" y="8896"/>
                    <a:pt x="1420" y="9605"/>
                  </a:cubicBezTo>
                  <a:cubicBezTo>
                    <a:pt x="1746" y="10806"/>
                    <a:pt x="2792" y="11681"/>
                    <a:pt x="2834" y="11717"/>
                  </a:cubicBezTo>
                  <a:cubicBezTo>
                    <a:pt x="2928" y="11794"/>
                    <a:pt x="3047" y="11841"/>
                    <a:pt x="3171" y="11847"/>
                  </a:cubicBezTo>
                  <a:lnTo>
                    <a:pt x="3201" y="11847"/>
                  </a:lnTo>
                  <a:cubicBezTo>
                    <a:pt x="3520" y="11847"/>
                    <a:pt x="3774" y="11587"/>
                    <a:pt x="3774" y="11273"/>
                  </a:cubicBezTo>
                  <a:cubicBezTo>
                    <a:pt x="3774" y="11220"/>
                    <a:pt x="3768" y="11173"/>
                    <a:pt x="3756" y="11125"/>
                  </a:cubicBezTo>
                  <a:cubicBezTo>
                    <a:pt x="3709" y="10835"/>
                    <a:pt x="3461" y="9215"/>
                    <a:pt x="3827" y="8174"/>
                  </a:cubicBezTo>
                  <a:cubicBezTo>
                    <a:pt x="4111" y="7405"/>
                    <a:pt x="4525" y="6991"/>
                    <a:pt x="4703" y="6891"/>
                  </a:cubicBezTo>
                  <a:cubicBezTo>
                    <a:pt x="4880" y="6997"/>
                    <a:pt x="5294" y="7405"/>
                    <a:pt x="5572" y="8174"/>
                  </a:cubicBezTo>
                  <a:cubicBezTo>
                    <a:pt x="5980" y="9310"/>
                    <a:pt x="5643" y="11149"/>
                    <a:pt x="5643" y="11167"/>
                  </a:cubicBezTo>
                  <a:cubicBezTo>
                    <a:pt x="5570" y="11554"/>
                    <a:pt x="5876" y="11851"/>
                    <a:pt x="6208" y="11851"/>
                  </a:cubicBezTo>
                  <a:cubicBezTo>
                    <a:pt x="6332" y="11851"/>
                    <a:pt x="6459" y="11810"/>
                    <a:pt x="6572" y="11717"/>
                  </a:cubicBezTo>
                  <a:cubicBezTo>
                    <a:pt x="6613" y="11681"/>
                    <a:pt x="7660" y="10806"/>
                    <a:pt x="7985" y="9605"/>
                  </a:cubicBezTo>
                  <a:cubicBezTo>
                    <a:pt x="8180" y="8896"/>
                    <a:pt x="8109" y="8050"/>
                    <a:pt x="8044" y="7240"/>
                  </a:cubicBezTo>
                  <a:cubicBezTo>
                    <a:pt x="8009" y="6725"/>
                    <a:pt x="7967" y="6246"/>
                    <a:pt x="8003" y="5868"/>
                  </a:cubicBezTo>
                  <a:cubicBezTo>
                    <a:pt x="8026" y="5649"/>
                    <a:pt x="8157" y="5252"/>
                    <a:pt x="8293" y="4827"/>
                  </a:cubicBezTo>
                  <a:cubicBezTo>
                    <a:pt x="8736" y="3466"/>
                    <a:pt x="9410" y="1408"/>
                    <a:pt x="7932" y="474"/>
                  </a:cubicBezTo>
                  <a:cubicBezTo>
                    <a:pt x="7423" y="155"/>
                    <a:pt x="6932" y="1"/>
                    <a:pt x="6424" y="1"/>
                  </a:cubicBezTo>
                  <a:cubicBezTo>
                    <a:pt x="5880" y="1"/>
                    <a:pt x="5436" y="184"/>
                    <a:pt x="5111" y="326"/>
                  </a:cubicBezTo>
                  <a:cubicBezTo>
                    <a:pt x="4963" y="385"/>
                    <a:pt x="4780" y="468"/>
                    <a:pt x="4703" y="468"/>
                  </a:cubicBezTo>
                  <a:cubicBezTo>
                    <a:pt x="4632" y="468"/>
                    <a:pt x="4443" y="385"/>
                    <a:pt x="4295" y="326"/>
                  </a:cubicBezTo>
                  <a:cubicBezTo>
                    <a:pt x="3969" y="184"/>
                    <a:pt x="3526" y="1"/>
                    <a:pt x="29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a:off x="1444350" y="4092575"/>
              <a:ext cx="78225" cy="83500"/>
            </a:xfrm>
            <a:custGeom>
              <a:avLst/>
              <a:gdLst/>
              <a:ahLst/>
              <a:cxnLst/>
              <a:rect l="l" t="t" r="r" b="b"/>
              <a:pathLst>
                <a:path w="3129" h="3340" extrusionOk="0">
                  <a:moveTo>
                    <a:pt x="1425" y="1"/>
                  </a:moveTo>
                  <a:cubicBezTo>
                    <a:pt x="1364" y="1"/>
                    <a:pt x="1301" y="9"/>
                    <a:pt x="1236" y="27"/>
                  </a:cubicBezTo>
                  <a:cubicBezTo>
                    <a:pt x="0" y="370"/>
                    <a:pt x="1981" y="1311"/>
                    <a:pt x="2377" y="3339"/>
                  </a:cubicBezTo>
                  <a:cubicBezTo>
                    <a:pt x="3129" y="2874"/>
                    <a:pt x="2546" y="1"/>
                    <a:pt x="14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1118775" y="4048075"/>
              <a:ext cx="307550" cy="297550"/>
            </a:xfrm>
            <a:custGeom>
              <a:avLst/>
              <a:gdLst/>
              <a:ahLst/>
              <a:cxnLst/>
              <a:rect l="l" t="t" r="r" b="b"/>
              <a:pathLst>
                <a:path w="12302" h="11902" extrusionOk="0">
                  <a:moveTo>
                    <a:pt x="7550" y="1"/>
                  </a:moveTo>
                  <a:cubicBezTo>
                    <a:pt x="6003" y="1"/>
                    <a:pt x="4551" y="814"/>
                    <a:pt x="3750" y="2168"/>
                  </a:cubicBezTo>
                  <a:cubicBezTo>
                    <a:pt x="2874" y="3641"/>
                    <a:pt x="2928" y="5486"/>
                    <a:pt x="3886" y="6905"/>
                  </a:cubicBezTo>
                  <a:lnTo>
                    <a:pt x="325" y="10472"/>
                  </a:lnTo>
                  <a:cubicBezTo>
                    <a:pt x="0" y="10803"/>
                    <a:pt x="0" y="11329"/>
                    <a:pt x="325" y="11654"/>
                  </a:cubicBezTo>
                  <a:cubicBezTo>
                    <a:pt x="490" y="11819"/>
                    <a:pt x="706" y="11901"/>
                    <a:pt x="923" y="11901"/>
                  </a:cubicBezTo>
                  <a:cubicBezTo>
                    <a:pt x="1135" y="11901"/>
                    <a:pt x="1347" y="11822"/>
                    <a:pt x="1508" y="11660"/>
                  </a:cubicBezTo>
                  <a:lnTo>
                    <a:pt x="5074" y="8100"/>
                  </a:lnTo>
                  <a:cubicBezTo>
                    <a:pt x="5830" y="8607"/>
                    <a:pt x="6694" y="8856"/>
                    <a:pt x="7553" y="8856"/>
                  </a:cubicBezTo>
                  <a:cubicBezTo>
                    <a:pt x="8697" y="8856"/>
                    <a:pt x="9832" y="8414"/>
                    <a:pt x="10687" y="7556"/>
                  </a:cubicBezTo>
                  <a:cubicBezTo>
                    <a:pt x="11899" y="6344"/>
                    <a:pt x="12301" y="4540"/>
                    <a:pt x="11722" y="2931"/>
                  </a:cubicBezTo>
                  <a:cubicBezTo>
                    <a:pt x="11142" y="1317"/>
                    <a:pt x="9687" y="181"/>
                    <a:pt x="7978" y="21"/>
                  </a:cubicBezTo>
                  <a:cubicBezTo>
                    <a:pt x="7835" y="7"/>
                    <a:pt x="7692" y="1"/>
                    <a:pt x="7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1225675" y="4076625"/>
              <a:ext cx="172125" cy="164225"/>
            </a:xfrm>
            <a:custGeom>
              <a:avLst/>
              <a:gdLst/>
              <a:ahLst/>
              <a:cxnLst/>
              <a:rect l="l" t="t" r="r" b="b"/>
              <a:pathLst>
                <a:path w="6885" h="6569" extrusionOk="0">
                  <a:moveTo>
                    <a:pt x="3284" y="0"/>
                  </a:moveTo>
                  <a:cubicBezTo>
                    <a:pt x="2860" y="0"/>
                    <a:pt x="2431" y="83"/>
                    <a:pt x="2023" y="251"/>
                  </a:cubicBezTo>
                  <a:cubicBezTo>
                    <a:pt x="798" y="760"/>
                    <a:pt x="0" y="1955"/>
                    <a:pt x="0" y="3285"/>
                  </a:cubicBezTo>
                  <a:cubicBezTo>
                    <a:pt x="0" y="4610"/>
                    <a:pt x="798" y="5811"/>
                    <a:pt x="2023" y="6319"/>
                  </a:cubicBezTo>
                  <a:cubicBezTo>
                    <a:pt x="2429" y="6487"/>
                    <a:pt x="2855" y="6569"/>
                    <a:pt x="3278" y="6569"/>
                  </a:cubicBezTo>
                  <a:cubicBezTo>
                    <a:pt x="4134" y="6569"/>
                    <a:pt x="4975" y="6234"/>
                    <a:pt x="5601" y="5604"/>
                  </a:cubicBezTo>
                  <a:cubicBezTo>
                    <a:pt x="6884" y="4320"/>
                    <a:pt x="6884" y="2245"/>
                    <a:pt x="5601" y="961"/>
                  </a:cubicBezTo>
                  <a:cubicBezTo>
                    <a:pt x="4977" y="333"/>
                    <a:pt x="4139" y="0"/>
                    <a:pt x="32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19"/>
          <p:cNvGrpSpPr/>
          <p:nvPr/>
        </p:nvGrpSpPr>
        <p:grpSpPr>
          <a:xfrm>
            <a:off x="4406877" y="2121647"/>
            <a:ext cx="312943" cy="823055"/>
            <a:chOff x="1965525" y="4518925"/>
            <a:chExt cx="196375" cy="516475"/>
          </a:xfrm>
        </p:grpSpPr>
        <p:sp>
          <p:nvSpPr>
            <p:cNvPr id="304" name="Google Shape;304;p19"/>
            <p:cNvSpPr/>
            <p:nvPr/>
          </p:nvSpPr>
          <p:spPr>
            <a:xfrm>
              <a:off x="2083075" y="4812850"/>
              <a:ext cx="64625" cy="222550"/>
            </a:xfrm>
            <a:custGeom>
              <a:avLst/>
              <a:gdLst/>
              <a:ahLst/>
              <a:cxnLst/>
              <a:rect l="l" t="t" r="r" b="b"/>
              <a:pathLst>
                <a:path w="2585" h="8902" extrusionOk="0">
                  <a:moveTo>
                    <a:pt x="148" y="1"/>
                  </a:moveTo>
                  <a:cubicBezTo>
                    <a:pt x="65" y="1"/>
                    <a:pt x="0" y="66"/>
                    <a:pt x="0" y="148"/>
                  </a:cubicBezTo>
                  <a:lnTo>
                    <a:pt x="0" y="8754"/>
                  </a:lnTo>
                  <a:cubicBezTo>
                    <a:pt x="0" y="8836"/>
                    <a:pt x="65" y="8901"/>
                    <a:pt x="148" y="8901"/>
                  </a:cubicBezTo>
                  <a:lnTo>
                    <a:pt x="2443" y="8901"/>
                  </a:lnTo>
                  <a:cubicBezTo>
                    <a:pt x="2525" y="8901"/>
                    <a:pt x="2585" y="8836"/>
                    <a:pt x="2585" y="8754"/>
                  </a:cubicBezTo>
                  <a:lnTo>
                    <a:pt x="2585" y="148"/>
                  </a:lnTo>
                  <a:cubicBezTo>
                    <a:pt x="2585" y="66"/>
                    <a:pt x="2525" y="1"/>
                    <a:pt x="2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a:off x="2083500" y="4778850"/>
              <a:ext cx="63900" cy="27525"/>
            </a:xfrm>
            <a:custGeom>
              <a:avLst/>
              <a:gdLst/>
              <a:ahLst/>
              <a:cxnLst/>
              <a:rect l="l" t="t" r="r" b="b"/>
              <a:pathLst>
                <a:path w="2556" h="1101" extrusionOk="0">
                  <a:moveTo>
                    <a:pt x="143" y="0"/>
                  </a:moveTo>
                  <a:cubicBezTo>
                    <a:pt x="66" y="0"/>
                    <a:pt x="1" y="65"/>
                    <a:pt x="1" y="148"/>
                  </a:cubicBezTo>
                  <a:lnTo>
                    <a:pt x="1" y="958"/>
                  </a:lnTo>
                  <a:cubicBezTo>
                    <a:pt x="1" y="1041"/>
                    <a:pt x="66" y="1100"/>
                    <a:pt x="143" y="1100"/>
                  </a:cubicBezTo>
                  <a:lnTo>
                    <a:pt x="2408" y="1100"/>
                  </a:lnTo>
                  <a:cubicBezTo>
                    <a:pt x="2491" y="1100"/>
                    <a:pt x="2556" y="1041"/>
                    <a:pt x="2556" y="958"/>
                  </a:cubicBezTo>
                  <a:lnTo>
                    <a:pt x="2556" y="148"/>
                  </a:lnTo>
                  <a:cubicBezTo>
                    <a:pt x="2556" y="65"/>
                    <a:pt x="2491" y="0"/>
                    <a:pt x="24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a:off x="2083500" y="4745275"/>
              <a:ext cx="63900" cy="27675"/>
            </a:xfrm>
            <a:custGeom>
              <a:avLst/>
              <a:gdLst/>
              <a:ahLst/>
              <a:cxnLst/>
              <a:rect l="l" t="t" r="r" b="b"/>
              <a:pathLst>
                <a:path w="2556" h="1107" extrusionOk="0">
                  <a:moveTo>
                    <a:pt x="143" y="1"/>
                  </a:moveTo>
                  <a:cubicBezTo>
                    <a:pt x="66" y="1"/>
                    <a:pt x="1" y="66"/>
                    <a:pt x="1" y="149"/>
                  </a:cubicBezTo>
                  <a:lnTo>
                    <a:pt x="1" y="959"/>
                  </a:lnTo>
                  <a:cubicBezTo>
                    <a:pt x="1" y="1042"/>
                    <a:pt x="66" y="1107"/>
                    <a:pt x="143" y="1107"/>
                  </a:cubicBezTo>
                  <a:lnTo>
                    <a:pt x="2408" y="1107"/>
                  </a:lnTo>
                  <a:cubicBezTo>
                    <a:pt x="2491" y="1107"/>
                    <a:pt x="2556" y="1042"/>
                    <a:pt x="2556" y="959"/>
                  </a:cubicBezTo>
                  <a:lnTo>
                    <a:pt x="2556" y="149"/>
                  </a:lnTo>
                  <a:cubicBezTo>
                    <a:pt x="2556" y="66"/>
                    <a:pt x="2491" y="1"/>
                    <a:pt x="24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a:off x="2069450" y="4518925"/>
              <a:ext cx="92450" cy="217950"/>
            </a:xfrm>
            <a:custGeom>
              <a:avLst/>
              <a:gdLst/>
              <a:ahLst/>
              <a:cxnLst/>
              <a:rect l="l" t="t" r="r" b="b"/>
              <a:pathLst>
                <a:path w="3698" h="8718" extrusionOk="0">
                  <a:moveTo>
                    <a:pt x="1846" y="0"/>
                  </a:moveTo>
                  <a:cubicBezTo>
                    <a:pt x="947" y="0"/>
                    <a:pt x="190" y="686"/>
                    <a:pt x="96" y="1579"/>
                  </a:cubicBezTo>
                  <a:cubicBezTo>
                    <a:pt x="1" y="2478"/>
                    <a:pt x="598" y="3300"/>
                    <a:pt x="1485" y="3490"/>
                  </a:cubicBezTo>
                  <a:lnTo>
                    <a:pt x="1474" y="3490"/>
                  </a:lnTo>
                  <a:lnTo>
                    <a:pt x="1474" y="8570"/>
                  </a:lnTo>
                  <a:cubicBezTo>
                    <a:pt x="1474" y="8653"/>
                    <a:pt x="1539" y="8718"/>
                    <a:pt x="1621" y="8718"/>
                  </a:cubicBezTo>
                  <a:lnTo>
                    <a:pt x="2065" y="8718"/>
                  </a:lnTo>
                  <a:cubicBezTo>
                    <a:pt x="2148" y="8718"/>
                    <a:pt x="2213" y="8653"/>
                    <a:pt x="2213" y="8570"/>
                  </a:cubicBezTo>
                  <a:lnTo>
                    <a:pt x="2213" y="3490"/>
                  </a:lnTo>
                  <a:cubicBezTo>
                    <a:pt x="3094" y="3300"/>
                    <a:pt x="3697" y="2478"/>
                    <a:pt x="3603" y="1579"/>
                  </a:cubicBezTo>
                  <a:cubicBezTo>
                    <a:pt x="3508" y="686"/>
                    <a:pt x="2751" y="0"/>
                    <a:pt x="1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a:off x="1965525" y="4812850"/>
              <a:ext cx="64625" cy="222550"/>
            </a:xfrm>
            <a:custGeom>
              <a:avLst/>
              <a:gdLst/>
              <a:ahLst/>
              <a:cxnLst/>
              <a:rect l="l" t="t" r="r" b="b"/>
              <a:pathLst>
                <a:path w="2585" h="8902" extrusionOk="0">
                  <a:moveTo>
                    <a:pt x="148" y="1"/>
                  </a:moveTo>
                  <a:cubicBezTo>
                    <a:pt x="65" y="1"/>
                    <a:pt x="0" y="66"/>
                    <a:pt x="0" y="148"/>
                  </a:cubicBezTo>
                  <a:lnTo>
                    <a:pt x="0" y="8754"/>
                  </a:lnTo>
                  <a:cubicBezTo>
                    <a:pt x="0" y="8836"/>
                    <a:pt x="65" y="8901"/>
                    <a:pt x="148" y="8901"/>
                  </a:cubicBezTo>
                  <a:lnTo>
                    <a:pt x="2443" y="8901"/>
                  </a:lnTo>
                  <a:cubicBezTo>
                    <a:pt x="2520" y="8901"/>
                    <a:pt x="2585" y="8836"/>
                    <a:pt x="2585" y="8754"/>
                  </a:cubicBezTo>
                  <a:lnTo>
                    <a:pt x="2585" y="148"/>
                  </a:lnTo>
                  <a:cubicBezTo>
                    <a:pt x="2585" y="66"/>
                    <a:pt x="2520" y="1"/>
                    <a:pt x="2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a:off x="1965975" y="4778850"/>
              <a:ext cx="63875" cy="27525"/>
            </a:xfrm>
            <a:custGeom>
              <a:avLst/>
              <a:gdLst/>
              <a:ahLst/>
              <a:cxnLst/>
              <a:rect l="l" t="t" r="r" b="b"/>
              <a:pathLst>
                <a:path w="2555" h="1101" extrusionOk="0">
                  <a:moveTo>
                    <a:pt x="142" y="0"/>
                  </a:moveTo>
                  <a:cubicBezTo>
                    <a:pt x="59" y="0"/>
                    <a:pt x="0" y="65"/>
                    <a:pt x="0" y="148"/>
                  </a:cubicBezTo>
                  <a:lnTo>
                    <a:pt x="0" y="958"/>
                  </a:lnTo>
                  <a:cubicBezTo>
                    <a:pt x="0" y="1041"/>
                    <a:pt x="59" y="1100"/>
                    <a:pt x="142" y="1100"/>
                  </a:cubicBezTo>
                  <a:lnTo>
                    <a:pt x="2407" y="1100"/>
                  </a:lnTo>
                  <a:cubicBezTo>
                    <a:pt x="2490" y="1100"/>
                    <a:pt x="2555" y="1041"/>
                    <a:pt x="2555" y="958"/>
                  </a:cubicBezTo>
                  <a:lnTo>
                    <a:pt x="2555" y="148"/>
                  </a:lnTo>
                  <a:cubicBezTo>
                    <a:pt x="2555" y="65"/>
                    <a:pt x="2490" y="0"/>
                    <a:pt x="24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a:off x="1965975" y="4745275"/>
              <a:ext cx="63875" cy="27675"/>
            </a:xfrm>
            <a:custGeom>
              <a:avLst/>
              <a:gdLst/>
              <a:ahLst/>
              <a:cxnLst/>
              <a:rect l="l" t="t" r="r" b="b"/>
              <a:pathLst>
                <a:path w="2555" h="1107" extrusionOk="0">
                  <a:moveTo>
                    <a:pt x="142" y="1"/>
                  </a:moveTo>
                  <a:cubicBezTo>
                    <a:pt x="59" y="1"/>
                    <a:pt x="0" y="66"/>
                    <a:pt x="0" y="149"/>
                  </a:cubicBezTo>
                  <a:lnTo>
                    <a:pt x="0" y="959"/>
                  </a:lnTo>
                  <a:cubicBezTo>
                    <a:pt x="0" y="1042"/>
                    <a:pt x="59" y="1107"/>
                    <a:pt x="142" y="1107"/>
                  </a:cubicBezTo>
                  <a:lnTo>
                    <a:pt x="2407" y="1107"/>
                  </a:lnTo>
                  <a:cubicBezTo>
                    <a:pt x="2490" y="1107"/>
                    <a:pt x="2555" y="1042"/>
                    <a:pt x="2555" y="959"/>
                  </a:cubicBezTo>
                  <a:lnTo>
                    <a:pt x="2555" y="149"/>
                  </a:lnTo>
                  <a:cubicBezTo>
                    <a:pt x="2555" y="66"/>
                    <a:pt x="2490" y="1"/>
                    <a:pt x="24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9"/>
            <p:cNvSpPr/>
            <p:nvPr/>
          </p:nvSpPr>
          <p:spPr>
            <a:xfrm>
              <a:off x="1977650" y="4527875"/>
              <a:ext cx="57375" cy="213000"/>
            </a:xfrm>
            <a:custGeom>
              <a:avLst/>
              <a:gdLst/>
              <a:ahLst/>
              <a:cxnLst/>
              <a:rect l="l" t="t" r="r" b="b"/>
              <a:pathLst>
                <a:path w="2295" h="8520" extrusionOk="0">
                  <a:moveTo>
                    <a:pt x="512" y="0"/>
                  </a:moveTo>
                  <a:cubicBezTo>
                    <a:pt x="475" y="0"/>
                    <a:pt x="438" y="15"/>
                    <a:pt x="408" y="44"/>
                  </a:cubicBezTo>
                  <a:lnTo>
                    <a:pt x="53" y="399"/>
                  </a:lnTo>
                  <a:cubicBezTo>
                    <a:pt x="0" y="458"/>
                    <a:pt x="0" y="547"/>
                    <a:pt x="53" y="606"/>
                  </a:cubicBezTo>
                  <a:lnTo>
                    <a:pt x="1213" y="1765"/>
                  </a:lnTo>
                  <a:lnTo>
                    <a:pt x="467" y="2511"/>
                  </a:lnTo>
                  <a:cubicBezTo>
                    <a:pt x="438" y="2534"/>
                    <a:pt x="426" y="2570"/>
                    <a:pt x="426" y="2611"/>
                  </a:cubicBezTo>
                  <a:lnTo>
                    <a:pt x="426" y="8372"/>
                  </a:lnTo>
                  <a:cubicBezTo>
                    <a:pt x="426" y="8448"/>
                    <a:pt x="491" y="8519"/>
                    <a:pt x="574" y="8519"/>
                  </a:cubicBezTo>
                  <a:lnTo>
                    <a:pt x="1077" y="8519"/>
                  </a:lnTo>
                  <a:cubicBezTo>
                    <a:pt x="1159" y="8519"/>
                    <a:pt x="1224" y="8448"/>
                    <a:pt x="1224" y="8372"/>
                  </a:cubicBezTo>
                  <a:lnTo>
                    <a:pt x="1224" y="2877"/>
                  </a:lnTo>
                  <a:lnTo>
                    <a:pt x="2242" y="1866"/>
                  </a:lnTo>
                  <a:cubicBezTo>
                    <a:pt x="2295" y="1807"/>
                    <a:pt x="2295" y="1718"/>
                    <a:pt x="2242" y="1659"/>
                  </a:cubicBezTo>
                  <a:lnTo>
                    <a:pt x="615" y="44"/>
                  </a:lnTo>
                  <a:cubicBezTo>
                    <a:pt x="586" y="15"/>
                    <a:pt x="549" y="0"/>
                    <a:pt x="5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9"/>
            <p:cNvSpPr/>
            <p:nvPr/>
          </p:nvSpPr>
          <p:spPr>
            <a:xfrm>
              <a:off x="2075375" y="4533125"/>
              <a:ext cx="69950" cy="59950"/>
            </a:xfrm>
            <a:custGeom>
              <a:avLst/>
              <a:gdLst/>
              <a:ahLst/>
              <a:cxnLst/>
              <a:rect l="l" t="t" r="r" b="b"/>
              <a:pathLst>
                <a:path w="2798" h="2398" extrusionOk="0">
                  <a:moveTo>
                    <a:pt x="1603" y="0"/>
                  </a:moveTo>
                  <a:cubicBezTo>
                    <a:pt x="539" y="0"/>
                    <a:pt x="1" y="1289"/>
                    <a:pt x="758" y="2046"/>
                  </a:cubicBezTo>
                  <a:cubicBezTo>
                    <a:pt x="1000" y="2289"/>
                    <a:pt x="1299" y="2398"/>
                    <a:pt x="1593" y="2398"/>
                  </a:cubicBezTo>
                  <a:cubicBezTo>
                    <a:pt x="2207" y="2398"/>
                    <a:pt x="2798" y="1921"/>
                    <a:pt x="2798" y="1201"/>
                  </a:cubicBezTo>
                  <a:cubicBezTo>
                    <a:pt x="2798" y="538"/>
                    <a:pt x="2266" y="0"/>
                    <a:pt x="1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99;p39">
            <a:extLst>
              <a:ext uri="{FF2B5EF4-FFF2-40B4-BE49-F238E27FC236}">
                <a16:creationId xmlns:a16="http://schemas.microsoft.com/office/drawing/2014/main" id="{7757A9DE-E573-5020-3CB8-05E65F2BD5FA}"/>
              </a:ext>
            </a:extLst>
          </p:cNvPr>
          <p:cNvSpPr txBox="1">
            <a:spLocks/>
          </p:cNvSpPr>
          <p:nvPr/>
        </p:nvSpPr>
        <p:spPr>
          <a:xfrm>
            <a:off x="1298978" y="1685390"/>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a:t>01</a:t>
            </a:r>
          </a:p>
        </p:txBody>
      </p:sp>
      <p:sp>
        <p:nvSpPr>
          <p:cNvPr id="3" name="Google Shape;271;p19">
            <a:extLst>
              <a:ext uri="{FF2B5EF4-FFF2-40B4-BE49-F238E27FC236}">
                <a16:creationId xmlns:a16="http://schemas.microsoft.com/office/drawing/2014/main" id="{8922B47A-CEF3-B4C9-49FD-CC90437D4CBF}"/>
              </a:ext>
            </a:extLst>
          </p:cNvPr>
          <p:cNvSpPr txBox="1"/>
          <p:nvPr/>
        </p:nvSpPr>
        <p:spPr>
          <a:xfrm>
            <a:off x="722045" y="1073268"/>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latin typeface="Roboto"/>
                <a:ea typeface="Roboto"/>
                <a:cs typeface="Roboto"/>
                <a:sym typeface="Roboto"/>
              </a:rPr>
              <a:t>Designing of questionnare</a:t>
            </a:r>
          </a:p>
        </p:txBody>
      </p:sp>
      <p:sp>
        <p:nvSpPr>
          <p:cNvPr id="4" name="Google Shape;599;p39">
            <a:extLst>
              <a:ext uri="{FF2B5EF4-FFF2-40B4-BE49-F238E27FC236}">
                <a16:creationId xmlns:a16="http://schemas.microsoft.com/office/drawing/2014/main" id="{B07134BD-7277-645C-9ED9-F546037E6E17}"/>
              </a:ext>
            </a:extLst>
          </p:cNvPr>
          <p:cNvSpPr txBox="1">
            <a:spLocks/>
          </p:cNvSpPr>
          <p:nvPr/>
        </p:nvSpPr>
        <p:spPr>
          <a:xfrm>
            <a:off x="7451829" y="1666599"/>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a:t>05</a:t>
            </a:r>
          </a:p>
        </p:txBody>
      </p:sp>
      <p:sp>
        <p:nvSpPr>
          <p:cNvPr id="5" name="Google Shape;599;p39">
            <a:extLst>
              <a:ext uri="{FF2B5EF4-FFF2-40B4-BE49-F238E27FC236}">
                <a16:creationId xmlns:a16="http://schemas.microsoft.com/office/drawing/2014/main" id="{C1841F22-6B7A-68A9-4C55-5666C2E6D688}"/>
              </a:ext>
            </a:extLst>
          </p:cNvPr>
          <p:cNvSpPr txBox="1">
            <a:spLocks/>
          </p:cNvSpPr>
          <p:nvPr/>
        </p:nvSpPr>
        <p:spPr>
          <a:xfrm>
            <a:off x="4334397" y="1682826"/>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a:t>03</a:t>
            </a:r>
          </a:p>
        </p:txBody>
      </p:sp>
      <p:sp>
        <p:nvSpPr>
          <p:cNvPr id="6" name="Google Shape;599;p39">
            <a:extLst>
              <a:ext uri="{FF2B5EF4-FFF2-40B4-BE49-F238E27FC236}">
                <a16:creationId xmlns:a16="http://schemas.microsoft.com/office/drawing/2014/main" id="{0099965E-341C-E332-9F00-99D6630929F1}"/>
              </a:ext>
            </a:extLst>
          </p:cNvPr>
          <p:cNvSpPr txBox="1">
            <a:spLocks/>
          </p:cNvSpPr>
          <p:nvPr/>
        </p:nvSpPr>
        <p:spPr>
          <a:xfrm>
            <a:off x="5907791" y="4016712"/>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a:t>04</a:t>
            </a:r>
          </a:p>
        </p:txBody>
      </p:sp>
      <p:sp>
        <p:nvSpPr>
          <p:cNvPr id="7" name="Google Shape;599;p39">
            <a:extLst>
              <a:ext uri="{FF2B5EF4-FFF2-40B4-BE49-F238E27FC236}">
                <a16:creationId xmlns:a16="http://schemas.microsoft.com/office/drawing/2014/main" id="{CC2D0DFE-6384-C81E-06B6-AE331CB94260}"/>
              </a:ext>
            </a:extLst>
          </p:cNvPr>
          <p:cNvSpPr txBox="1">
            <a:spLocks/>
          </p:cNvSpPr>
          <p:nvPr/>
        </p:nvSpPr>
        <p:spPr>
          <a:xfrm>
            <a:off x="2811780" y="4016712"/>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a:t>02</a:t>
            </a:r>
          </a:p>
        </p:txBody>
      </p:sp>
      <p:sp>
        <p:nvSpPr>
          <p:cNvPr id="8" name="Google Shape;271;p19">
            <a:extLst>
              <a:ext uri="{FF2B5EF4-FFF2-40B4-BE49-F238E27FC236}">
                <a16:creationId xmlns:a16="http://schemas.microsoft.com/office/drawing/2014/main" id="{D7BD634B-70C2-B7C1-22B7-D65296BE7F2E}"/>
              </a:ext>
            </a:extLst>
          </p:cNvPr>
          <p:cNvSpPr txBox="1"/>
          <p:nvPr/>
        </p:nvSpPr>
        <p:spPr>
          <a:xfrm>
            <a:off x="2203449" y="4231262"/>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latin typeface="Roboto"/>
                <a:ea typeface="Roboto"/>
                <a:cs typeface="Roboto"/>
                <a:sym typeface="Roboto"/>
              </a:rPr>
              <a:t>Collection of </a:t>
            </a:r>
          </a:p>
          <a:p>
            <a:pPr marL="0" lvl="0" indent="0" algn="ctr" rtl="0">
              <a:spcBef>
                <a:spcPts val="0"/>
              </a:spcBef>
              <a:spcAft>
                <a:spcPts val="0"/>
              </a:spcAft>
              <a:buNone/>
            </a:pPr>
            <a:r>
              <a:rPr lang="en-US" sz="1600" dirty="0">
                <a:latin typeface="Roboto"/>
                <a:ea typeface="Roboto"/>
                <a:cs typeface="Roboto"/>
                <a:sym typeface="Roboto"/>
              </a:rPr>
              <a:t>data</a:t>
            </a:r>
          </a:p>
        </p:txBody>
      </p:sp>
      <p:sp>
        <p:nvSpPr>
          <p:cNvPr id="9" name="Google Shape;271;p19">
            <a:extLst>
              <a:ext uri="{FF2B5EF4-FFF2-40B4-BE49-F238E27FC236}">
                <a16:creationId xmlns:a16="http://schemas.microsoft.com/office/drawing/2014/main" id="{B91B83D1-9FBB-CC48-D05A-6C0CCC97AB5A}"/>
              </a:ext>
            </a:extLst>
          </p:cNvPr>
          <p:cNvSpPr txBox="1"/>
          <p:nvPr/>
        </p:nvSpPr>
        <p:spPr>
          <a:xfrm>
            <a:off x="5299460" y="4233177"/>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latin typeface="Roboto"/>
                <a:ea typeface="Roboto"/>
                <a:cs typeface="Roboto"/>
                <a:sym typeface="Roboto"/>
              </a:rPr>
              <a:t>Interpretation of </a:t>
            </a:r>
          </a:p>
          <a:p>
            <a:pPr marL="0" lvl="0" indent="0" algn="ctr" rtl="0">
              <a:spcBef>
                <a:spcPts val="0"/>
              </a:spcBef>
              <a:spcAft>
                <a:spcPts val="0"/>
              </a:spcAft>
              <a:buNone/>
            </a:pPr>
            <a:r>
              <a:rPr lang="en-US" sz="1600">
                <a:latin typeface="Roboto"/>
                <a:ea typeface="Roboto"/>
                <a:cs typeface="Roboto"/>
                <a:sym typeface="Roboto"/>
              </a:rPr>
              <a:t>data</a:t>
            </a:r>
          </a:p>
        </p:txBody>
      </p:sp>
      <p:sp>
        <p:nvSpPr>
          <p:cNvPr id="10" name="Google Shape;169;p16">
            <a:extLst>
              <a:ext uri="{FF2B5EF4-FFF2-40B4-BE49-F238E27FC236}">
                <a16:creationId xmlns:a16="http://schemas.microsoft.com/office/drawing/2014/main" id="{4C6799E3-EE1B-3708-38D8-2D717A550F58}"/>
              </a:ext>
            </a:extLst>
          </p:cNvPr>
          <p:cNvSpPr txBox="1">
            <a:spLocks/>
          </p:cNvSpPr>
          <p:nvPr/>
        </p:nvSpPr>
        <p:spPr>
          <a:xfrm>
            <a:off x="528127" y="303253"/>
            <a:ext cx="7053542" cy="707989"/>
          </a:xfrm>
          <a:prstGeom prst="rect">
            <a:avLst/>
          </a:prstGeom>
        </p:spPr>
        <p:style>
          <a:lnRef idx="1">
            <a:schemeClr val="accent4"/>
          </a:lnRef>
          <a:fillRef idx="3">
            <a:schemeClr val="accent4"/>
          </a:fillRef>
          <a:effectRef idx="2">
            <a:schemeClr val="accent4"/>
          </a:effectRef>
          <a:fontRef idx="minor">
            <a:schemeClr val="lt1"/>
          </a:fontRef>
        </p:style>
        <p:txBody>
          <a:bodyPr spcFirstLastPara="1" vert="horz" wrap="square" lIns="91425" tIns="91425" rIns="91425" bIns="91425" rtlCol="0" anchor="t" anchorCtr="0">
            <a:noAutofit/>
          </a:bodyPr>
          <a:lstStyle>
            <a:lvl1pPr algn="l" defTabSz="342900" rtl="0" eaLnBrk="1" latinLnBrk="0" hangingPunct="1">
              <a:spcBef>
                <a:spcPct val="0"/>
              </a:spcBef>
              <a:buNone/>
              <a:defRPr sz="3150" b="0" i="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spcBef>
                <a:spcPts val="0"/>
              </a:spcBef>
              <a:buClrTx/>
              <a:buFontTx/>
            </a:pPr>
            <a:r>
              <a:rPr lang="en-US" b="1" dirty="0">
                <a:solidFill>
                  <a:schemeClr val="tx1">
                    <a:lumMod val="95000"/>
                  </a:schemeClr>
                </a:solidFill>
                <a:effectLst>
                  <a:reflection blurRad="6350" stA="50000" endA="300" endPos="50000" dist="29997" dir="5400000" sy="-100000" algn="bl" rotWithShape="0"/>
                </a:effectLst>
              </a:rPr>
              <a:t>FLOW OF STUDY</a:t>
            </a:r>
          </a:p>
        </p:txBody>
      </p:sp>
    </p:spTree>
    <p:extLst>
      <p:ext uri="{BB962C8B-B14F-4D97-AF65-F5344CB8AC3E}">
        <p14:creationId xmlns:p14="http://schemas.microsoft.com/office/powerpoint/2010/main" val="4270401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1"/>
          <p:cNvSpPr txBox="1">
            <a:spLocks noGrp="1"/>
          </p:cNvSpPr>
          <p:nvPr>
            <p:ph type="title"/>
          </p:nvPr>
        </p:nvSpPr>
        <p:spPr>
          <a:xfrm>
            <a:off x="1761998" y="911434"/>
            <a:ext cx="2236565" cy="8336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Conclusion </a:t>
            </a:r>
            <a:endParaRPr sz="2400" dirty="0"/>
          </a:p>
        </p:txBody>
      </p:sp>
      <p:sp>
        <p:nvSpPr>
          <p:cNvPr id="691" name="Google Shape;691;p41"/>
          <p:cNvSpPr txBox="1">
            <a:spLocks noGrp="1"/>
          </p:cNvSpPr>
          <p:nvPr>
            <p:ph type="title" idx="2"/>
          </p:nvPr>
        </p:nvSpPr>
        <p:spPr>
          <a:xfrm>
            <a:off x="780450" y="1210350"/>
            <a:ext cx="788155" cy="534704"/>
          </a:xfrm>
          <a:prstGeom prst="rect">
            <a:avLst/>
          </a:prstGeom>
          <a:solidFill>
            <a:schemeClr val="accent3"/>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05</a:t>
            </a:r>
            <a:endParaRPr sz="3600" dirty="0"/>
          </a:p>
        </p:txBody>
      </p:sp>
      <p:sp>
        <p:nvSpPr>
          <p:cNvPr id="692" name="Google Shape;692;p41"/>
          <p:cNvSpPr txBox="1">
            <a:spLocks noGrp="1"/>
          </p:cNvSpPr>
          <p:nvPr>
            <p:ph type="subTitle" idx="1"/>
          </p:nvPr>
        </p:nvSpPr>
        <p:spPr>
          <a:xfrm>
            <a:off x="780450" y="2060550"/>
            <a:ext cx="4564800" cy="24847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all the tests and analysis, we concluded with the appropriate result and hypothesis.</a:t>
            </a:r>
            <a:endParaRPr dirty="0"/>
          </a:p>
        </p:txBody>
      </p:sp>
      <p:grpSp>
        <p:nvGrpSpPr>
          <p:cNvPr id="693" name="Google Shape;693;p41"/>
          <p:cNvGrpSpPr/>
          <p:nvPr/>
        </p:nvGrpSpPr>
        <p:grpSpPr>
          <a:xfrm>
            <a:off x="5345251" y="2498533"/>
            <a:ext cx="3933440" cy="2703631"/>
            <a:chOff x="5345251" y="2498533"/>
            <a:chExt cx="3933440" cy="2703631"/>
          </a:xfrm>
        </p:grpSpPr>
        <p:grpSp>
          <p:nvGrpSpPr>
            <p:cNvPr id="694" name="Google Shape;694;p41"/>
            <p:cNvGrpSpPr/>
            <p:nvPr/>
          </p:nvGrpSpPr>
          <p:grpSpPr>
            <a:xfrm>
              <a:off x="5511089" y="2498533"/>
              <a:ext cx="3406070" cy="2574992"/>
              <a:chOff x="5329375" y="2174301"/>
              <a:chExt cx="3814615" cy="2883852"/>
            </a:xfrm>
          </p:grpSpPr>
          <p:sp>
            <p:nvSpPr>
              <p:cNvPr id="695" name="Google Shape;695;p41"/>
              <p:cNvSpPr/>
              <p:nvPr/>
            </p:nvSpPr>
            <p:spPr>
              <a:xfrm>
                <a:off x="5329375" y="3810000"/>
                <a:ext cx="507475" cy="1248102"/>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41"/>
              <p:cNvGrpSpPr/>
              <p:nvPr/>
            </p:nvGrpSpPr>
            <p:grpSpPr>
              <a:xfrm>
                <a:off x="6023179" y="2174301"/>
                <a:ext cx="3120811" cy="2883852"/>
                <a:chOff x="2133758" y="1158139"/>
                <a:chExt cx="3979611" cy="3677445"/>
              </a:xfrm>
            </p:grpSpPr>
            <p:sp>
              <p:nvSpPr>
                <p:cNvPr id="697" name="Google Shape;697;p41"/>
                <p:cNvSpPr/>
                <p:nvPr/>
              </p:nvSpPr>
              <p:spPr>
                <a:xfrm>
                  <a:off x="5466244" y="1158139"/>
                  <a:ext cx="647125" cy="3673471"/>
                </a:xfrm>
                <a:custGeom>
                  <a:avLst/>
                  <a:gdLst/>
                  <a:ahLst/>
                  <a:cxnLst/>
                  <a:rect l="l" t="t" r="r" b="b"/>
                  <a:pathLst>
                    <a:path w="25885" h="50604" extrusionOk="0">
                      <a:moveTo>
                        <a:pt x="0" y="0"/>
                      </a:moveTo>
                      <a:lnTo>
                        <a:pt x="0" y="50604"/>
                      </a:lnTo>
                      <a:lnTo>
                        <a:pt x="25884" y="50604"/>
                      </a:lnTo>
                      <a:lnTo>
                        <a:pt x="25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1"/>
                <p:cNvSpPr/>
                <p:nvPr/>
              </p:nvSpPr>
              <p:spPr>
                <a:xfrm>
                  <a:off x="4638248" y="1968267"/>
                  <a:ext cx="646550" cy="2867317"/>
                </a:xfrm>
                <a:custGeom>
                  <a:avLst/>
                  <a:gdLst/>
                  <a:ahLst/>
                  <a:cxnLst/>
                  <a:rect l="l" t="t" r="r" b="b"/>
                  <a:pathLst>
                    <a:path w="25862" h="19379" extrusionOk="0">
                      <a:moveTo>
                        <a:pt x="1" y="0"/>
                      </a:moveTo>
                      <a:lnTo>
                        <a:pt x="1" y="19379"/>
                      </a:lnTo>
                      <a:lnTo>
                        <a:pt x="25862" y="19379"/>
                      </a:lnTo>
                      <a:lnTo>
                        <a:pt x="258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1"/>
                <p:cNvSpPr/>
                <p:nvPr/>
              </p:nvSpPr>
              <p:spPr>
                <a:xfrm>
                  <a:off x="2941789" y="3065549"/>
                  <a:ext cx="647125" cy="1766128"/>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a:off x="3808550" y="4007600"/>
                  <a:ext cx="647125" cy="824000"/>
                </a:xfrm>
                <a:custGeom>
                  <a:avLst/>
                  <a:gdLst/>
                  <a:ahLst/>
                  <a:cxnLst/>
                  <a:rect l="l" t="t" r="r" b="b"/>
                  <a:pathLst>
                    <a:path w="25885" h="32960" extrusionOk="0">
                      <a:moveTo>
                        <a:pt x="1" y="0"/>
                      </a:moveTo>
                      <a:lnTo>
                        <a:pt x="1" y="32960"/>
                      </a:lnTo>
                      <a:lnTo>
                        <a:pt x="25885" y="32960"/>
                      </a:lnTo>
                      <a:lnTo>
                        <a:pt x="258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2133758" y="4081186"/>
                  <a:ext cx="646550" cy="750471"/>
                </a:xfrm>
                <a:custGeom>
                  <a:avLst/>
                  <a:gdLst/>
                  <a:ahLst/>
                  <a:cxnLst/>
                  <a:rect l="l" t="t" r="r" b="b"/>
                  <a:pathLst>
                    <a:path w="25862" h="42592" extrusionOk="0">
                      <a:moveTo>
                        <a:pt x="1" y="0"/>
                      </a:moveTo>
                      <a:lnTo>
                        <a:pt x="1" y="42592"/>
                      </a:lnTo>
                      <a:lnTo>
                        <a:pt x="25862" y="42592"/>
                      </a:lnTo>
                      <a:lnTo>
                        <a:pt x="258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 name="Google Shape;702;p41"/>
            <p:cNvGrpSpPr/>
            <p:nvPr/>
          </p:nvGrpSpPr>
          <p:grpSpPr>
            <a:xfrm rot="-895994">
              <a:off x="5471590" y="3290003"/>
              <a:ext cx="3680761" cy="1462617"/>
              <a:chOff x="906900" y="1372425"/>
              <a:chExt cx="6045300" cy="2582125"/>
            </a:xfrm>
          </p:grpSpPr>
          <p:sp>
            <p:nvSpPr>
              <p:cNvPr id="703" name="Google Shape;703;p41"/>
              <p:cNvSpPr/>
              <p:nvPr/>
            </p:nvSpPr>
            <p:spPr>
              <a:xfrm>
                <a:off x="955400" y="1439175"/>
                <a:ext cx="5951725" cy="2477725"/>
              </a:xfrm>
              <a:custGeom>
                <a:avLst/>
                <a:gdLst/>
                <a:ahLst/>
                <a:cxnLst/>
                <a:rect l="l" t="t" r="r" b="b"/>
                <a:pathLst>
                  <a:path w="238069" h="99109" fill="none" extrusionOk="0">
                    <a:moveTo>
                      <a:pt x="0" y="35426"/>
                    </a:moveTo>
                    <a:lnTo>
                      <a:pt x="47135" y="86098"/>
                    </a:lnTo>
                    <a:lnTo>
                      <a:pt x="62633" y="57817"/>
                    </a:lnTo>
                    <a:lnTo>
                      <a:pt x="75347" y="87764"/>
                    </a:lnTo>
                    <a:lnTo>
                      <a:pt x="102098" y="62222"/>
                    </a:lnTo>
                    <a:lnTo>
                      <a:pt x="127069" y="99108"/>
                    </a:lnTo>
                    <a:lnTo>
                      <a:pt x="153501" y="34558"/>
                    </a:lnTo>
                    <a:lnTo>
                      <a:pt x="186597" y="46678"/>
                    </a:lnTo>
                    <a:lnTo>
                      <a:pt x="212824" y="10021"/>
                    </a:lnTo>
                    <a:lnTo>
                      <a:pt x="225012" y="20407"/>
                    </a:lnTo>
                    <a:lnTo>
                      <a:pt x="238068" y="1"/>
                    </a:lnTo>
                  </a:path>
                </a:pathLst>
              </a:custGeom>
              <a:solidFill>
                <a:schemeClr val="accent5"/>
              </a:solidFill>
              <a:ln w="9700" cap="rnd"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1"/>
              <p:cNvSpPr/>
              <p:nvPr/>
            </p:nvSpPr>
            <p:spPr>
              <a:xfrm>
                <a:off x="2090950" y="3541950"/>
                <a:ext cx="75925" cy="75925"/>
              </a:xfrm>
              <a:custGeom>
                <a:avLst/>
                <a:gdLst/>
                <a:ahLst/>
                <a:cxnLst/>
                <a:rect l="l" t="t" r="r" b="b"/>
                <a:pathLst>
                  <a:path w="3037" h="3037" extrusionOk="0">
                    <a:moveTo>
                      <a:pt x="1507" y="1"/>
                    </a:moveTo>
                    <a:cubicBezTo>
                      <a:pt x="686" y="1"/>
                      <a:pt x="1" y="663"/>
                      <a:pt x="1" y="1507"/>
                    </a:cubicBezTo>
                    <a:cubicBezTo>
                      <a:pt x="1" y="2352"/>
                      <a:pt x="686" y="3037"/>
                      <a:pt x="1507" y="3037"/>
                    </a:cubicBezTo>
                    <a:cubicBezTo>
                      <a:pt x="2352" y="3037"/>
                      <a:pt x="3037" y="2352"/>
                      <a:pt x="3037" y="1507"/>
                    </a:cubicBezTo>
                    <a:cubicBezTo>
                      <a:pt x="3037" y="663"/>
                      <a:pt x="2352"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1"/>
              <p:cNvSpPr/>
              <p:nvPr/>
            </p:nvSpPr>
            <p:spPr>
              <a:xfrm>
                <a:off x="906900" y="2272300"/>
                <a:ext cx="75925" cy="75925"/>
              </a:xfrm>
              <a:custGeom>
                <a:avLst/>
                <a:gdLst/>
                <a:ahLst/>
                <a:cxnLst/>
                <a:rect l="l" t="t" r="r" b="b"/>
                <a:pathLst>
                  <a:path w="3037" h="3037" extrusionOk="0">
                    <a:moveTo>
                      <a:pt x="1507" y="1"/>
                    </a:moveTo>
                    <a:cubicBezTo>
                      <a:pt x="662" y="1"/>
                      <a:pt x="0" y="685"/>
                      <a:pt x="0" y="1530"/>
                    </a:cubicBezTo>
                    <a:cubicBezTo>
                      <a:pt x="0" y="2375"/>
                      <a:pt x="662" y="3036"/>
                      <a:pt x="1507" y="3036"/>
                    </a:cubicBezTo>
                    <a:cubicBezTo>
                      <a:pt x="2351" y="3036"/>
                      <a:pt x="3036" y="2375"/>
                      <a:pt x="3036" y="1530"/>
                    </a:cubicBezTo>
                    <a:cubicBezTo>
                      <a:pt x="3036" y="685"/>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1"/>
              <p:cNvSpPr/>
              <p:nvPr/>
            </p:nvSpPr>
            <p:spPr>
              <a:xfrm>
                <a:off x="2806525" y="3592175"/>
                <a:ext cx="75925" cy="75925"/>
              </a:xfrm>
              <a:custGeom>
                <a:avLst/>
                <a:gdLst/>
                <a:ahLst/>
                <a:cxnLst/>
                <a:rect l="l" t="t" r="r" b="b"/>
                <a:pathLst>
                  <a:path w="3037" h="3037" extrusionOk="0">
                    <a:moveTo>
                      <a:pt x="1530" y="1"/>
                    </a:moveTo>
                    <a:cubicBezTo>
                      <a:pt x="685" y="1"/>
                      <a:pt x="1" y="685"/>
                      <a:pt x="1" y="1507"/>
                    </a:cubicBezTo>
                    <a:cubicBezTo>
                      <a:pt x="1" y="2352"/>
                      <a:pt x="685" y="3036"/>
                      <a:pt x="1530" y="3036"/>
                    </a:cubicBezTo>
                    <a:cubicBezTo>
                      <a:pt x="2375" y="3036"/>
                      <a:pt x="3036" y="2352"/>
                      <a:pt x="3036" y="1507"/>
                    </a:cubicBezTo>
                    <a:cubicBezTo>
                      <a:pt x="3036" y="685"/>
                      <a:pt x="2375" y="1"/>
                      <a:pt x="1530"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1"/>
              <p:cNvSpPr/>
              <p:nvPr/>
            </p:nvSpPr>
            <p:spPr>
              <a:xfrm>
                <a:off x="4094450" y="3878625"/>
                <a:ext cx="75925" cy="75925"/>
              </a:xfrm>
              <a:custGeom>
                <a:avLst/>
                <a:gdLst/>
                <a:ahLst/>
                <a:cxnLst/>
                <a:rect l="l" t="t" r="r" b="b"/>
                <a:pathLst>
                  <a:path w="3037" h="3037" extrusionOk="0">
                    <a:moveTo>
                      <a:pt x="1507" y="1"/>
                    </a:moveTo>
                    <a:cubicBezTo>
                      <a:pt x="662" y="1"/>
                      <a:pt x="0" y="686"/>
                      <a:pt x="0" y="1530"/>
                    </a:cubicBezTo>
                    <a:cubicBezTo>
                      <a:pt x="0" y="2352"/>
                      <a:pt x="662" y="3037"/>
                      <a:pt x="1507" y="3037"/>
                    </a:cubicBezTo>
                    <a:cubicBezTo>
                      <a:pt x="2351" y="3037"/>
                      <a:pt x="3036" y="2352"/>
                      <a:pt x="3036" y="1530"/>
                    </a:cubicBezTo>
                    <a:cubicBezTo>
                      <a:pt x="3036" y="686"/>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1"/>
              <p:cNvSpPr/>
              <p:nvPr/>
            </p:nvSpPr>
            <p:spPr>
              <a:xfrm>
                <a:off x="5582075" y="2565050"/>
                <a:ext cx="75925" cy="75900"/>
              </a:xfrm>
              <a:custGeom>
                <a:avLst/>
                <a:gdLst/>
                <a:ahLst/>
                <a:cxnLst/>
                <a:rect l="l" t="t" r="r" b="b"/>
                <a:pathLst>
                  <a:path w="3037" h="3036" extrusionOk="0">
                    <a:moveTo>
                      <a:pt x="1530" y="0"/>
                    </a:moveTo>
                    <a:cubicBezTo>
                      <a:pt x="686" y="0"/>
                      <a:pt x="1" y="662"/>
                      <a:pt x="1" y="1507"/>
                    </a:cubicBezTo>
                    <a:cubicBezTo>
                      <a:pt x="1" y="2351"/>
                      <a:pt x="686" y="3036"/>
                      <a:pt x="1530" y="3036"/>
                    </a:cubicBezTo>
                    <a:cubicBezTo>
                      <a:pt x="2352" y="3036"/>
                      <a:pt x="3037" y="2351"/>
                      <a:pt x="3037" y="1507"/>
                    </a:cubicBezTo>
                    <a:cubicBezTo>
                      <a:pt x="3037" y="662"/>
                      <a:pt x="2352"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a:off x="6236025" y="1646325"/>
                <a:ext cx="75925" cy="75925"/>
              </a:xfrm>
              <a:custGeom>
                <a:avLst/>
                <a:gdLst/>
                <a:ahLst/>
                <a:cxnLst/>
                <a:rect l="l" t="t" r="r" b="b"/>
                <a:pathLst>
                  <a:path w="3037" h="3037" extrusionOk="0">
                    <a:moveTo>
                      <a:pt x="1507" y="0"/>
                    </a:moveTo>
                    <a:cubicBezTo>
                      <a:pt x="686" y="0"/>
                      <a:pt x="1" y="662"/>
                      <a:pt x="1" y="1507"/>
                    </a:cubicBezTo>
                    <a:cubicBezTo>
                      <a:pt x="1" y="2351"/>
                      <a:pt x="686" y="3036"/>
                      <a:pt x="1507" y="3036"/>
                    </a:cubicBezTo>
                    <a:cubicBezTo>
                      <a:pt x="2352" y="3036"/>
                      <a:pt x="3037" y="2351"/>
                      <a:pt x="3037" y="1507"/>
                    </a:cubicBezTo>
                    <a:cubicBezTo>
                      <a:pt x="3037" y="662"/>
                      <a:pt x="2352" y="0"/>
                      <a:pt x="1507"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6540750" y="1911100"/>
                <a:ext cx="75925" cy="75925"/>
              </a:xfrm>
              <a:custGeom>
                <a:avLst/>
                <a:gdLst/>
                <a:ahLst/>
                <a:cxnLst/>
                <a:rect l="l" t="t" r="r" b="b"/>
                <a:pathLst>
                  <a:path w="3037" h="3037" extrusionOk="0">
                    <a:moveTo>
                      <a:pt x="1530" y="0"/>
                    </a:moveTo>
                    <a:cubicBezTo>
                      <a:pt x="685" y="0"/>
                      <a:pt x="1" y="685"/>
                      <a:pt x="1" y="1530"/>
                    </a:cubicBezTo>
                    <a:cubicBezTo>
                      <a:pt x="1" y="2374"/>
                      <a:pt x="685" y="3036"/>
                      <a:pt x="1530" y="3036"/>
                    </a:cubicBezTo>
                    <a:cubicBezTo>
                      <a:pt x="2374" y="3036"/>
                      <a:pt x="3036" y="2374"/>
                      <a:pt x="3036" y="1530"/>
                    </a:cubicBezTo>
                    <a:cubicBezTo>
                      <a:pt x="3036" y="685"/>
                      <a:pt x="2374"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a:off x="6846050" y="1372425"/>
                <a:ext cx="106150" cy="122700"/>
              </a:xfrm>
              <a:custGeom>
                <a:avLst/>
                <a:gdLst/>
                <a:ahLst/>
                <a:cxnLst/>
                <a:rect l="l" t="t" r="r" b="b"/>
                <a:pathLst>
                  <a:path w="4246" h="4908" extrusionOk="0">
                    <a:moveTo>
                      <a:pt x="4246" y="0"/>
                    </a:moveTo>
                    <a:lnTo>
                      <a:pt x="0" y="3515"/>
                    </a:lnTo>
                    <a:lnTo>
                      <a:pt x="2488" y="4908"/>
                    </a:lnTo>
                    <a:lnTo>
                      <a:pt x="4246" y="0"/>
                    </a:ln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Graphic 4" descr="Presentation with pie chart with solid fill">
            <a:extLst>
              <a:ext uri="{FF2B5EF4-FFF2-40B4-BE49-F238E27FC236}">
                <a16:creationId xmlns:a16="http://schemas.microsoft.com/office/drawing/2014/main" id="{909CA7E6-88BF-D2DD-3180-02CD3F84C5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25641" y="494384"/>
            <a:ext cx="2272980" cy="2272980"/>
          </a:xfrm>
          <a:prstGeom prst="rect">
            <a:avLst/>
          </a:prstGeom>
        </p:spPr>
      </p:pic>
    </p:spTree>
    <p:extLst>
      <p:ext uri="{BB962C8B-B14F-4D97-AF65-F5344CB8AC3E}">
        <p14:creationId xmlns:p14="http://schemas.microsoft.com/office/powerpoint/2010/main" val="931051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grpSp>
        <p:nvGrpSpPr>
          <p:cNvPr id="264" name="Google Shape;264;p19"/>
          <p:cNvGrpSpPr/>
          <p:nvPr/>
        </p:nvGrpSpPr>
        <p:grpSpPr>
          <a:xfrm>
            <a:off x="483566" y="2052537"/>
            <a:ext cx="8174303" cy="1914624"/>
            <a:chOff x="1247650" y="2075423"/>
            <a:chExt cx="6648477" cy="1557238"/>
          </a:xfrm>
        </p:grpSpPr>
        <p:sp>
          <p:nvSpPr>
            <p:cNvPr id="265" name="Google Shape;265;p1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38100" cap="flat" cmpd="sng">
              <a:solidFill>
                <a:schemeClr val="accent3"/>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19"/>
          <p:cNvSpPr txBox="1"/>
          <p:nvPr/>
        </p:nvSpPr>
        <p:spPr>
          <a:xfrm>
            <a:off x="3718809" y="1077858"/>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600" dirty="0">
                <a:solidFill>
                  <a:schemeClr val="dk1"/>
                </a:solidFill>
                <a:latin typeface="Roboto"/>
                <a:ea typeface="Roboto"/>
                <a:cs typeface="Roboto"/>
                <a:sym typeface="Roboto"/>
              </a:rPr>
              <a:t>Analysis of </a:t>
            </a:r>
          </a:p>
          <a:p>
            <a:pPr marL="0" lvl="0" indent="0" algn="ctr" rtl="0">
              <a:spcBef>
                <a:spcPts val="0"/>
              </a:spcBef>
              <a:spcAft>
                <a:spcPts val="0"/>
              </a:spcAft>
              <a:buClr>
                <a:schemeClr val="dk1"/>
              </a:buClr>
              <a:buSzPts val="1100"/>
              <a:buFont typeface="Arial"/>
              <a:buNone/>
            </a:pPr>
            <a:r>
              <a:rPr lang="en-US" sz="1600" dirty="0">
                <a:solidFill>
                  <a:schemeClr val="dk1"/>
                </a:solidFill>
                <a:latin typeface="Roboto"/>
                <a:ea typeface="Roboto"/>
                <a:cs typeface="Roboto"/>
                <a:sym typeface="Roboto"/>
              </a:rPr>
              <a:t>data</a:t>
            </a:r>
            <a:endParaRPr lang="en-US" sz="1100" dirty="0">
              <a:latin typeface="Roboto"/>
              <a:ea typeface="Roboto"/>
              <a:cs typeface="Roboto"/>
              <a:sym typeface="Roboto"/>
            </a:endParaRPr>
          </a:p>
        </p:txBody>
      </p:sp>
      <p:sp>
        <p:nvSpPr>
          <p:cNvPr id="279" name="Google Shape;279;p19"/>
          <p:cNvSpPr txBox="1"/>
          <p:nvPr/>
        </p:nvSpPr>
        <p:spPr>
          <a:xfrm>
            <a:off x="6850755" y="1197361"/>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sz="1600" dirty="0">
                <a:solidFill>
                  <a:schemeClr val="dk1"/>
                </a:solidFill>
                <a:latin typeface="Roboto"/>
                <a:ea typeface="Roboto"/>
                <a:cs typeface="Roboto"/>
                <a:sym typeface="Roboto"/>
              </a:rPr>
              <a:t>Conclusion</a:t>
            </a:r>
            <a:endParaRPr lang="en-IN" sz="1100" dirty="0">
              <a:latin typeface="Roboto"/>
              <a:ea typeface="Roboto"/>
              <a:cs typeface="Roboto"/>
              <a:sym typeface="Roboto"/>
            </a:endParaRPr>
          </a:p>
        </p:txBody>
      </p:sp>
      <p:grpSp>
        <p:nvGrpSpPr>
          <p:cNvPr id="281" name="Google Shape;281;p19"/>
          <p:cNvGrpSpPr/>
          <p:nvPr/>
        </p:nvGrpSpPr>
        <p:grpSpPr>
          <a:xfrm>
            <a:off x="7389234" y="2277877"/>
            <a:ext cx="597831" cy="569636"/>
            <a:chOff x="1855225" y="2743200"/>
            <a:chExt cx="492975" cy="469725"/>
          </a:xfrm>
        </p:grpSpPr>
        <p:sp>
          <p:nvSpPr>
            <p:cNvPr id="282" name="Google Shape;282;p19"/>
            <p:cNvSpPr/>
            <p:nvPr/>
          </p:nvSpPr>
          <p:spPr>
            <a:xfrm>
              <a:off x="1943650" y="2897175"/>
              <a:ext cx="257275" cy="45800"/>
            </a:xfrm>
            <a:custGeom>
              <a:avLst/>
              <a:gdLst/>
              <a:ahLst/>
              <a:cxnLst/>
              <a:rect l="l" t="t" r="r" b="b"/>
              <a:pathLst>
                <a:path w="10291" h="1832" extrusionOk="0">
                  <a:moveTo>
                    <a:pt x="3588" y="1"/>
                  </a:moveTo>
                  <a:cubicBezTo>
                    <a:pt x="2817" y="1"/>
                    <a:pt x="2150" y="374"/>
                    <a:pt x="1408" y="785"/>
                  </a:cubicBezTo>
                  <a:cubicBezTo>
                    <a:pt x="958" y="1027"/>
                    <a:pt x="491" y="1228"/>
                    <a:pt x="0" y="1382"/>
                  </a:cubicBezTo>
                  <a:cubicBezTo>
                    <a:pt x="562" y="1459"/>
                    <a:pt x="3347" y="1831"/>
                    <a:pt x="5080" y="1831"/>
                  </a:cubicBezTo>
                  <a:cubicBezTo>
                    <a:pt x="6813" y="1831"/>
                    <a:pt x="9853" y="1423"/>
                    <a:pt x="10291" y="1364"/>
                  </a:cubicBezTo>
                  <a:cubicBezTo>
                    <a:pt x="9823" y="1210"/>
                    <a:pt x="9374" y="1015"/>
                    <a:pt x="8942" y="785"/>
                  </a:cubicBezTo>
                  <a:cubicBezTo>
                    <a:pt x="8205" y="374"/>
                    <a:pt x="7533" y="1"/>
                    <a:pt x="6767" y="1"/>
                  </a:cubicBezTo>
                  <a:cubicBezTo>
                    <a:pt x="6727" y="1"/>
                    <a:pt x="6688" y="2"/>
                    <a:pt x="6647" y="4"/>
                  </a:cubicBezTo>
                  <a:cubicBezTo>
                    <a:pt x="5885" y="39"/>
                    <a:pt x="5258" y="548"/>
                    <a:pt x="5175" y="619"/>
                  </a:cubicBezTo>
                  <a:cubicBezTo>
                    <a:pt x="5092" y="548"/>
                    <a:pt x="4465" y="39"/>
                    <a:pt x="3708" y="4"/>
                  </a:cubicBezTo>
                  <a:cubicBezTo>
                    <a:pt x="3668" y="2"/>
                    <a:pt x="3628" y="1"/>
                    <a:pt x="35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1952350" y="2938225"/>
              <a:ext cx="241325" cy="79550"/>
            </a:xfrm>
            <a:custGeom>
              <a:avLst/>
              <a:gdLst/>
              <a:ahLst/>
              <a:cxnLst/>
              <a:rect l="l" t="t" r="r" b="b"/>
              <a:pathLst>
                <a:path w="9653" h="3182" extrusionOk="0">
                  <a:moveTo>
                    <a:pt x="9570" y="0"/>
                  </a:moveTo>
                  <a:cubicBezTo>
                    <a:pt x="9239" y="130"/>
                    <a:pt x="7784" y="704"/>
                    <a:pt x="6719" y="976"/>
                  </a:cubicBezTo>
                  <a:cubicBezTo>
                    <a:pt x="6175" y="1118"/>
                    <a:pt x="5495" y="1283"/>
                    <a:pt x="4803" y="1289"/>
                  </a:cubicBezTo>
                  <a:cubicBezTo>
                    <a:pt x="4070" y="1289"/>
                    <a:pt x="3325" y="1124"/>
                    <a:pt x="2757" y="976"/>
                  </a:cubicBezTo>
                  <a:cubicBezTo>
                    <a:pt x="1769" y="728"/>
                    <a:pt x="462" y="219"/>
                    <a:pt x="1" y="36"/>
                  </a:cubicBezTo>
                  <a:lnTo>
                    <a:pt x="1" y="36"/>
                  </a:lnTo>
                  <a:cubicBezTo>
                    <a:pt x="78" y="148"/>
                    <a:pt x="1272" y="3182"/>
                    <a:pt x="4809" y="3182"/>
                  </a:cubicBezTo>
                  <a:cubicBezTo>
                    <a:pt x="8340" y="3182"/>
                    <a:pt x="9653" y="24"/>
                    <a:pt x="9653" y="24"/>
                  </a:cubicBezTo>
                  <a:lnTo>
                    <a:pt x="95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1855225" y="2743200"/>
              <a:ext cx="492975" cy="469725"/>
            </a:xfrm>
            <a:custGeom>
              <a:avLst/>
              <a:gdLst/>
              <a:ahLst/>
              <a:cxnLst/>
              <a:rect l="l" t="t" r="r" b="b"/>
              <a:pathLst>
                <a:path w="19719" h="18789" extrusionOk="0">
                  <a:moveTo>
                    <a:pt x="8683" y="2046"/>
                  </a:moveTo>
                  <a:cubicBezTo>
                    <a:pt x="10209" y="2046"/>
                    <a:pt x="11710" y="2641"/>
                    <a:pt x="12834" y="3762"/>
                  </a:cubicBezTo>
                  <a:cubicBezTo>
                    <a:pt x="15117" y="6051"/>
                    <a:pt x="15117" y="9759"/>
                    <a:pt x="12834" y="12042"/>
                  </a:cubicBezTo>
                  <a:cubicBezTo>
                    <a:pt x="11711" y="13165"/>
                    <a:pt x="10212" y="13759"/>
                    <a:pt x="8688" y="13759"/>
                  </a:cubicBezTo>
                  <a:cubicBezTo>
                    <a:pt x="7933" y="13759"/>
                    <a:pt x="7172" y="13613"/>
                    <a:pt x="6447" y="13313"/>
                  </a:cubicBezTo>
                  <a:cubicBezTo>
                    <a:pt x="4259" y="12408"/>
                    <a:pt x="2833" y="10273"/>
                    <a:pt x="2833" y="7902"/>
                  </a:cubicBezTo>
                  <a:cubicBezTo>
                    <a:pt x="2833" y="5536"/>
                    <a:pt x="4259" y="3401"/>
                    <a:pt x="6447" y="2490"/>
                  </a:cubicBezTo>
                  <a:cubicBezTo>
                    <a:pt x="7170" y="2191"/>
                    <a:pt x="7930" y="2046"/>
                    <a:pt x="8683" y="2046"/>
                  </a:cubicBezTo>
                  <a:close/>
                  <a:moveTo>
                    <a:pt x="8694" y="1"/>
                  </a:moveTo>
                  <a:cubicBezTo>
                    <a:pt x="6664" y="1"/>
                    <a:pt x="4641" y="780"/>
                    <a:pt x="3105" y="2313"/>
                  </a:cubicBezTo>
                  <a:cubicBezTo>
                    <a:pt x="225" y="5193"/>
                    <a:pt x="0" y="9788"/>
                    <a:pt x="2591" y="12929"/>
                  </a:cubicBezTo>
                  <a:cubicBezTo>
                    <a:pt x="4143" y="14811"/>
                    <a:pt x="6402" y="15800"/>
                    <a:pt x="8689" y="15800"/>
                  </a:cubicBezTo>
                  <a:cubicBezTo>
                    <a:pt x="10219" y="15800"/>
                    <a:pt x="11761" y="15358"/>
                    <a:pt x="13112" y="14443"/>
                  </a:cubicBezTo>
                  <a:lnTo>
                    <a:pt x="17039" y="18370"/>
                  </a:lnTo>
                  <a:cubicBezTo>
                    <a:pt x="17327" y="18649"/>
                    <a:pt x="17700" y="18788"/>
                    <a:pt x="18073" y="18788"/>
                  </a:cubicBezTo>
                  <a:cubicBezTo>
                    <a:pt x="18457" y="18788"/>
                    <a:pt x="18841" y="18640"/>
                    <a:pt x="19133" y="18346"/>
                  </a:cubicBezTo>
                  <a:cubicBezTo>
                    <a:pt x="19712" y="17772"/>
                    <a:pt x="19718" y="16838"/>
                    <a:pt x="19156" y="16252"/>
                  </a:cubicBezTo>
                  <a:lnTo>
                    <a:pt x="15229" y="12325"/>
                  </a:lnTo>
                  <a:cubicBezTo>
                    <a:pt x="17512" y="8954"/>
                    <a:pt x="16856" y="4400"/>
                    <a:pt x="13715" y="1810"/>
                  </a:cubicBezTo>
                  <a:cubicBezTo>
                    <a:pt x="12252" y="598"/>
                    <a:pt x="10471" y="1"/>
                    <a:pt x="8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a:off x="1258185" y="2202863"/>
            <a:ext cx="479400" cy="661012"/>
            <a:chOff x="2607050" y="4030850"/>
            <a:chExt cx="284950" cy="392875"/>
          </a:xfrm>
        </p:grpSpPr>
        <p:sp>
          <p:nvSpPr>
            <p:cNvPr id="286" name="Google Shape;286;p19"/>
            <p:cNvSpPr/>
            <p:nvPr/>
          </p:nvSpPr>
          <p:spPr>
            <a:xfrm>
              <a:off x="2779300" y="4273325"/>
              <a:ext cx="112700" cy="150400"/>
            </a:xfrm>
            <a:custGeom>
              <a:avLst/>
              <a:gdLst/>
              <a:ahLst/>
              <a:cxnLst/>
              <a:rect l="l" t="t" r="r" b="b"/>
              <a:pathLst>
                <a:path w="4508" h="6016" extrusionOk="0">
                  <a:moveTo>
                    <a:pt x="3318" y="1"/>
                  </a:moveTo>
                  <a:lnTo>
                    <a:pt x="1" y="6016"/>
                  </a:lnTo>
                  <a:lnTo>
                    <a:pt x="4507" y="6016"/>
                  </a:lnTo>
                  <a:lnTo>
                    <a:pt x="4507" y="2343"/>
                  </a:lnTo>
                  <a:cubicBezTo>
                    <a:pt x="4501" y="1414"/>
                    <a:pt x="4064" y="545"/>
                    <a:pt x="33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2607050" y="4273325"/>
              <a:ext cx="112700" cy="150250"/>
            </a:xfrm>
            <a:custGeom>
              <a:avLst/>
              <a:gdLst/>
              <a:ahLst/>
              <a:cxnLst/>
              <a:rect l="l" t="t" r="r" b="b"/>
              <a:pathLst>
                <a:path w="4508" h="6010" extrusionOk="0">
                  <a:moveTo>
                    <a:pt x="1189" y="1"/>
                  </a:moveTo>
                  <a:cubicBezTo>
                    <a:pt x="444" y="545"/>
                    <a:pt x="1" y="1414"/>
                    <a:pt x="1" y="2343"/>
                  </a:cubicBezTo>
                  <a:lnTo>
                    <a:pt x="1" y="6010"/>
                  </a:lnTo>
                  <a:lnTo>
                    <a:pt x="4507" y="6010"/>
                  </a:lnTo>
                  <a:lnTo>
                    <a:pt x="11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2666050" y="4030850"/>
              <a:ext cx="166950" cy="61100"/>
            </a:xfrm>
            <a:custGeom>
              <a:avLst/>
              <a:gdLst/>
              <a:ahLst/>
              <a:cxnLst/>
              <a:rect l="l" t="t" r="r" b="b"/>
              <a:pathLst>
                <a:path w="6678" h="2444" extrusionOk="0">
                  <a:moveTo>
                    <a:pt x="3336" y="1"/>
                  </a:moveTo>
                  <a:cubicBezTo>
                    <a:pt x="1124" y="1"/>
                    <a:pt x="231" y="752"/>
                    <a:pt x="0" y="2443"/>
                  </a:cubicBezTo>
                  <a:lnTo>
                    <a:pt x="2053" y="2443"/>
                  </a:lnTo>
                  <a:cubicBezTo>
                    <a:pt x="2135" y="1793"/>
                    <a:pt x="2685" y="1314"/>
                    <a:pt x="3336" y="1308"/>
                  </a:cubicBezTo>
                  <a:cubicBezTo>
                    <a:pt x="3992" y="1308"/>
                    <a:pt x="4542" y="1793"/>
                    <a:pt x="4625" y="2443"/>
                  </a:cubicBezTo>
                  <a:lnTo>
                    <a:pt x="6677" y="2443"/>
                  </a:lnTo>
                  <a:cubicBezTo>
                    <a:pt x="6447" y="752"/>
                    <a:pt x="5554" y="1"/>
                    <a:pt x="3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2712475" y="4068125"/>
              <a:ext cx="64775" cy="55475"/>
            </a:xfrm>
            <a:custGeom>
              <a:avLst/>
              <a:gdLst/>
              <a:ahLst/>
              <a:cxnLst/>
              <a:rect l="l" t="t" r="r" b="b"/>
              <a:pathLst>
                <a:path w="2591" h="2219" extrusionOk="0">
                  <a:moveTo>
                    <a:pt x="1475" y="724"/>
                  </a:moveTo>
                  <a:cubicBezTo>
                    <a:pt x="1672" y="724"/>
                    <a:pt x="1863" y="877"/>
                    <a:pt x="1863" y="1106"/>
                  </a:cubicBezTo>
                  <a:cubicBezTo>
                    <a:pt x="1863" y="1319"/>
                    <a:pt x="1692" y="1490"/>
                    <a:pt x="1479" y="1490"/>
                  </a:cubicBezTo>
                  <a:cubicBezTo>
                    <a:pt x="1142" y="1490"/>
                    <a:pt x="970" y="1076"/>
                    <a:pt x="1213" y="834"/>
                  </a:cubicBezTo>
                  <a:cubicBezTo>
                    <a:pt x="1289" y="758"/>
                    <a:pt x="1383" y="724"/>
                    <a:pt x="1475" y="724"/>
                  </a:cubicBezTo>
                  <a:close/>
                  <a:moveTo>
                    <a:pt x="1479" y="0"/>
                  </a:moveTo>
                  <a:cubicBezTo>
                    <a:pt x="491" y="0"/>
                    <a:pt x="0" y="1195"/>
                    <a:pt x="698" y="1893"/>
                  </a:cubicBezTo>
                  <a:cubicBezTo>
                    <a:pt x="924" y="2118"/>
                    <a:pt x="1201" y="2219"/>
                    <a:pt x="1472" y="2219"/>
                  </a:cubicBezTo>
                  <a:cubicBezTo>
                    <a:pt x="2043" y="2219"/>
                    <a:pt x="2591" y="1775"/>
                    <a:pt x="2591" y="1106"/>
                  </a:cubicBezTo>
                  <a:cubicBezTo>
                    <a:pt x="2591" y="497"/>
                    <a:pt x="2094" y="0"/>
                    <a:pt x="14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2655850" y="4100200"/>
              <a:ext cx="187200" cy="129400"/>
            </a:xfrm>
            <a:custGeom>
              <a:avLst/>
              <a:gdLst/>
              <a:ahLst/>
              <a:cxnLst/>
              <a:rect l="l" t="t" r="r" b="b"/>
              <a:pathLst>
                <a:path w="7488" h="5176" extrusionOk="0">
                  <a:moveTo>
                    <a:pt x="373" y="0"/>
                  </a:moveTo>
                  <a:cubicBezTo>
                    <a:pt x="349" y="231"/>
                    <a:pt x="343" y="479"/>
                    <a:pt x="343" y="740"/>
                  </a:cubicBezTo>
                  <a:cubicBezTo>
                    <a:pt x="343" y="846"/>
                    <a:pt x="349" y="953"/>
                    <a:pt x="355" y="1053"/>
                  </a:cubicBezTo>
                  <a:cubicBezTo>
                    <a:pt x="337" y="1047"/>
                    <a:pt x="320" y="1044"/>
                    <a:pt x="302" y="1044"/>
                  </a:cubicBezTo>
                  <a:cubicBezTo>
                    <a:pt x="284" y="1044"/>
                    <a:pt x="266" y="1047"/>
                    <a:pt x="249" y="1053"/>
                  </a:cubicBezTo>
                  <a:cubicBezTo>
                    <a:pt x="36" y="1118"/>
                    <a:pt x="0" y="1621"/>
                    <a:pt x="172" y="2177"/>
                  </a:cubicBezTo>
                  <a:cubicBezTo>
                    <a:pt x="327" y="2698"/>
                    <a:pt x="602" y="3069"/>
                    <a:pt x="807" y="3069"/>
                  </a:cubicBezTo>
                  <a:cubicBezTo>
                    <a:pt x="820" y="3069"/>
                    <a:pt x="833" y="3067"/>
                    <a:pt x="846" y="3064"/>
                  </a:cubicBezTo>
                  <a:cubicBezTo>
                    <a:pt x="1449" y="4330"/>
                    <a:pt x="2520" y="5175"/>
                    <a:pt x="3744" y="5175"/>
                  </a:cubicBezTo>
                  <a:cubicBezTo>
                    <a:pt x="4968" y="5175"/>
                    <a:pt x="6045" y="4330"/>
                    <a:pt x="6642" y="3064"/>
                  </a:cubicBezTo>
                  <a:cubicBezTo>
                    <a:pt x="6654" y="3067"/>
                    <a:pt x="6666" y="3068"/>
                    <a:pt x="6678" y="3068"/>
                  </a:cubicBezTo>
                  <a:cubicBezTo>
                    <a:pt x="6888" y="3068"/>
                    <a:pt x="7171" y="2691"/>
                    <a:pt x="7322" y="2177"/>
                  </a:cubicBezTo>
                  <a:cubicBezTo>
                    <a:pt x="7488" y="1633"/>
                    <a:pt x="7458" y="1118"/>
                    <a:pt x="7245" y="1053"/>
                  </a:cubicBezTo>
                  <a:cubicBezTo>
                    <a:pt x="7227" y="1047"/>
                    <a:pt x="7210" y="1044"/>
                    <a:pt x="7192" y="1044"/>
                  </a:cubicBezTo>
                  <a:cubicBezTo>
                    <a:pt x="7174" y="1044"/>
                    <a:pt x="7156" y="1047"/>
                    <a:pt x="7139" y="1053"/>
                  </a:cubicBezTo>
                  <a:cubicBezTo>
                    <a:pt x="7145" y="953"/>
                    <a:pt x="7151" y="846"/>
                    <a:pt x="7151" y="740"/>
                  </a:cubicBezTo>
                  <a:cubicBezTo>
                    <a:pt x="7151" y="479"/>
                    <a:pt x="7139" y="231"/>
                    <a:pt x="7121" y="0"/>
                  </a:cubicBezTo>
                  <a:lnTo>
                    <a:pt x="5033" y="0"/>
                  </a:lnTo>
                  <a:cubicBezTo>
                    <a:pt x="4950" y="651"/>
                    <a:pt x="4395" y="1130"/>
                    <a:pt x="3744" y="1130"/>
                  </a:cubicBezTo>
                  <a:cubicBezTo>
                    <a:pt x="3093" y="1130"/>
                    <a:pt x="2543" y="651"/>
                    <a:pt x="2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2647725" y="4259300"/>
              <a:ext cx="203450" cy="164425"/>
            </a:xfrm>
            <a:custGeom>
              <a:avLst/>
              <a:gdLst/>
              <a:ahLst/>
              <a:cxnLst/>
              <a:rect l="l" t="t" r="r" b="b"/>
              <a:pathLst>
                <a:path w="8138" h="6577" extrusionOk="0">
                  <a:moveTo>
                    <a:pt x="1278" y="0"/>
                  </a:moveTo>
                  <a:cubicBezTo>
                    <a:pt x="834" y="0"/>
                    <a:pt x="396" y="101"/>
                    <a:pt x="0" y="302"/>
                  </a:cubicBezTo>
                  <a:lnTo>
                    <a:pt x="3460" y="6577"/>
                  </a:lnTo>
                  <a:lnTo>
                    <a:pt x="4678" y="6577"/>
                  </a:lnTo>
                  <a:lnTo>
                    <a:pt x="8138" y="296"/>
                  </a:lnTo>
                  <a:cubicBezTo>
                    <a:pt x="7742" y="101"/>
                    <a:pt x="7304" y="0"/>
                    <a:pt x="6860" y="0"/>
                  </a:cubicBezTo>
                  <a:lnTo>
                    <a:pt x="5920" y="0"/>
                  </a:lnTo>
                  <a:lnTo>
                    <a:pt x="5920" y="2685"/>
                  </a:lnTo>
                  <a:cubicBezTo>
                    <a:pt x="5920" y="2939"/>
                    <a:pt x="5713" y="3146"/>
                    <a:pt x="5459" y="3146"/>
                  </a:cubicBezTo>
                  <a:lnTo>
                    <a:pt x="2679" y="3146"/>
                  </a:lnTo>
                  <a:cubicBezTo>
                    <a:pt x="2431" y="3146"/>
                    <a:pt x="2224" y="2939"/>
                    <a:pt x="2224" y="2685"/>
                  </a:cubicBezTo>
                  <a:lnTo>
                    <a:pt x="2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2708475" y="4233425"/>
              <a:ext cx="81950" cy="37575"/>
            </a:xfrm>
            <a:custGeom>
              <a:avLst/>
              <a:gdLst/>
              <a:ahLst/>
              <a:cxnLst/>
              <a:rect l="l" t="t" r="r" b="b"/>
              <a:pathLst>
                <a:path w="3278" h="1503" extrusionOk="0">
                  <a:moveTo>
                    <a:pt x="468" y="0"/>
                  </a:moveTo>
                  <a:lnTo>
                    <a:pt x="468" y="1035"/>
                  </a:lnTo>
                  <a:lnTo>
                    <a:pt x="1" y="1035"/>
                  </a:lnTo>
                  <a:lnTo>
                    <a:pt x="1" y="1502"/>
                  </a:lnTo>
                  <a:cubicBezTo>
                    <a:pt x="71" y="1459"/>
                    <a:pt x="146" y="1431"/>
                    <a:pt x="227" y="1431"/>
                  </a:cubicBezTo>
                  <a:cubicBezTo>
                    <a:pt x="234" y="1431"/>
                    <a:pt x="242" y="1431"/>
                    <a:pt x="249" y="1431"/>
                  </a:cubicBezTo>
                  <a:lnTo>
                    <a:pt x="3029" y="1431"/>
                  </a:lnTo>
                  <a:cubicBezTo>
                    <a:pt x="3036" y="1431"/>
                    <a:pt x="3044" y="1431"/>
                    <a:pt x="3051" y="1431"/>
                  </a:cubicBezTo>
                  <a:cubicBezTo>
                    <a:pt x="3133" y="1431"/>
                    <a:pt x="3212" y="1459"/>
                    <a:pt x="3277" y="1502"/>
                  </a:cubicBezTo>
                  <a:lnTo>
                    <a:pt x="3277" y="1035"/>
                  </a:lnTo>
                  <a:lnTo>
                    <a:pt x="2816" y="1035"/>
                  </a:lnTo>
                  <a:lnTo>
                    <a:pt x="2816" y="0"/>
                  </a:lnTo>
                  <a:cubicBezTo>
                    <a:pt x="2443" y="180"/>
                    <a:pt x="2041" y="271"/>
                    <a:pt x="1640" y="271"/>
                  </a:cubicBezTo>
                  <a:cubicBezTo>
                    <a:pt x="1238" y="271"/>
                    <a:pt x="838" y="180"/>
                    <a:pt x="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19"/>
          <p:cNvGrpSpPr/>
          <p:nvPr/>
        </p:nvGrpSpPr>
        <p:grpSpPr>
          <a:xfrm>
            <a:off x="5832958" y="3110283"/>
            <a:ext cx="577349" cy="704991"/>
            <a:chOff x="3284075" y="4662675"/>
            <a:chExt cx="304750" cy="372125"/>
          </a:xfrm>
        </p:grpSpPr>
        <p:sp>
          <p:nvSpPr>
            <p:cNvPr id="294" name="Google Shape;294;p19"/>
            <p:cNvSpPr/>
            <p:nvPr/>
          </p:nvSpPr>
          <p:spPr>
            <a:xfrm>
              <a:off x="3323575" y="4799600"/>
              <a:ext cx="225600" cy="97550"/>
            </a:xfrm>
            <a:custGeom>
              <a:avLst/>
              <a:gdLst/>
              <a:ahLst/>
              <a:cxnLst/>
              <a:rect l="l" t="t" r="r" b="b"/>
              <a:pathLst>
                <a:path w="9024" h="3902" extrusionOk="0">
                  <a:moveTo>
                    <a:pt x="1590" y="1"/>
                  </a:moveTo>
                  <a:cubicBezTo>
                    <a:pt x="896" y="1"/>
                    <a:pt x="0" y="253"/>
                    <a:pt x="366" y="1950"/>
                  </a:cubicBezTo>
                  <a:cubicBezTo>
                    <a:pt x="792" y="3896"/>
                    <a:pt x="4435" y="3902"/>
                    <a:pt x="4518" y="3902"/>
                  </a:cubicBezTo>
                  <a:cubicBezTo>
                    <a:pt x="4595" y="3902"/>
                    <a:pt x="8238" y="3902"/>
                    <a:pt x="8658" y="1950"/>
                  </a:cubicBezTo>
                  <a:cubicBezTo>
                    <a:pt x="9024" y="253"/>
                    <a:pt x="8128" y="1"/>
                    <a:pt x="7430" y="1"/>
                  </a:cubicBezTo>
                  <a:cubicBezTo>
                    <a:pt x="7315" y="1"/>
                    <a:pt x="7206" y="8"/>
                    <a:pt x="7108" y="16"/>
                  </a:cubicBezTo>
                  <a:cubicBezTo>
                    <a:pt x="6422" y="81"/>
                    <a:pt x="4530" y="560"/>
                    <a:pt x="4512" y="566"/>
                  </a:cubicBezTo>
                  <a:cubicBezTo>
                    <a:pt x="4512" y="566"/>
                    <a:pt x="4512" y="566"/>
                    <a:pt x="4511" y="566"/>
                  </a:cubicBezTo>
                  <a:cubicBezTo>
                    <a:pt x="4466" y="566"/>
                    <a:pt x="2598" y="81"/>
                    <a:pt x="1910" y="16"/>
                  </a:cubicBezTo>
                  <a:cubicBezTo>
                    <a:pt x="1813" y="8"/>
                    <a:pt x="1704" y="1"/>
                    <a:pt x="1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3360525" y="4699875"/>
              <a:ext cx="151850" cy="43375"/>
            </a:xfrm>
            <a:custGeom>
              <a:avLst/>
              <a:gdLst/>
              <a:ahLst/>
              <a:cxnLst/>
              <a:rect l="l" t="t" r="r" b="b"/>
              <a:pathLst>
                <a:path w="6074" h="1735" extrusionOk="0">
                  <a:moveTo>
                    <a:pt x="2838" y="1"/>
                  </a:moveTo>
                  <a:cubicBezTo>
                    <a:pt x="2229" y="1"/>
                    <a:pt x="1651" y="25"/>
                    <a:pt x="905" y="510"/>
                  </a:cubicBezTo>
                  <a:lnTo>
                    <a:pt x="905" y="528"/>
                  </a:lnTo>
                  <a:cubicBezTo>
                    <a:pt x="905" y="522"/>
                    <a:pt x="899" y="522"/>
                    <a:pt x="893" y="516"/>
                  </a:cubicBezTo>
                  <a:cubicBezTo>
                    <a:pt x="787" y="581"/>
                    <a:pt x="680" y="664"/>
                    <a:pt x="568" y="746"/>
                  </a:cubicBezTo>
                  <a:cubicBezTo>
                    <a:pt x="367" y="906"/>
                    <a:pt x="177" y="1083"/>
                    <a:pt x="0" y="1267"/>
                  </a:cubicBezTo>
                  <a:cubicBezTo>
                    <a:pt x="6" y="1527"/>
                    <a:pt x="219" y="1734"/>
                    <a:pt x="479" y="1734"/>
                  </a:cubicBezTo>
                  <a:cubicBezTo>
                    <a:pt x="745" y="1734"/>
                    <a:pt x="958" y="1521"/>
                    <a:pt x="958" y="1261"/>
                  </a:cubicBezTo>
                  <a:lnTo>
                    <a:pt x="958" y="1190"/>
                  </a:lnTo>
                  <a:cubicBezTo>
                    <a:pt x="1055" y="1401"/>
                    <a:pt x="1258" y="1512"/>
                    <a:pt x="1460" y="1512"/>
                  </a:cubicBezTo>
                  <a:cubicBezTo>
                    <a:pt x="1627" y="1512"/>
                    <a:pt x="1795" y="1436"/>
                    <a:pt x="1904" y="1279"/>
                  </a:cubicBezTo>
                  <a:cubicBezTo>
                    <a:pt x="2023" y="1502"/>
                    <a:pt x="2243" y="1613"/>
                    <a:pt x="2464" y="1613"/>
                  </a:cubicBezTo>
                  <a:cubicBezTo>
                    <a:pt x="2693" y="1613"/>
                    <a:pt x="2922" y="1493"/>
                    <a:pt x="3040" y="1255"/>
                  </a:cubicBezTo>
                  <a:cubicBezTo>
                    <a:pt x="3154" y="1493"/>
                    <a:pt x="3383" y="1613"/>
                    <a:pt x="3611" y="1613"/>
                  </a:cubicBezTo>
                  <a:cubicBezTo>
                    <a:pt x="3831" y="1613"/>
                    <a:pt x="4051" y="1502"/>
                    <a:pt x="4170" y="1279"/>
                  </a:cubicBezTo>
                  <a:cubicBezTo>
                    <a:pt x="4279" y="1436"/>
                    <a:pt x="4448" y="1512"/>
                    <a:pt x="4616" y="1512"/>
                  </a:cubicBezTo>
                  <a:cubicBezTo>
                    <a:pt x="4819" y="1512"/>
                    <a:pt x="5022" y="1401"/>
                    <a:pt x="5116" y="1190"/>
                  </a:cubicBezTo>
                  <a:lnTo>
                    <a:pt x="5116" y="1261"/>
                  </a:lnTo>
                  <a:cubicBezTo>
                    <a:pt x="5128" y="1515"/>
                    <a:pt x="5335" y="1722"/>
                    <a:pt x="5589" y="1722"/>
                  </a:cubicBezTo>
                  <a:cubicBezTo>
                    <a:pt x="5849" y="1722"/>
                    <a:pt x="6062" y="1521"/>
                    <a:pt x="6074" y="1267"/>
                  </a:cubicBezTo>
                  <a:cubicBezTo>
                    <a:pt x="5896" y="1078"/>
                    <a:pt x="5707" y="906"/>
                    <a:pt x="5506" y="746"/>
                  </a:cubicBezTo>
                  <a:cubicBezTo>
                    <a:pt x="5394" y="658"/>
                    <a:pt x="5287" y="581"/>
                    <a:pt x="5181" y="516"/>
                  </a:cubicBezTo>
                  <a:cubicBezTo>
                    <a:pt x="5181" y="516"/>
                    <a:pt x="5169" y="522"/>
                    <a:pt x="5169" y="528"/>
                  </a:cubicBezTo>
                  <a:lnTo>
                    <a:pt x="5169" y="510"/>
                  </a:lnTo>
                  <a:cubicBezTo>
                    <a:pt x="4423" y="25"/>
                    <a:pt x="3845" y="1"/>
                    <a:pt x="3240" y="1"/>
                  </a:cubicBezTo>
                  <a:cubicBezTo>
                    <a:pt x="3174" y="1"/>
                    <a:pt x="3107" y="1"/>
                    <a:pt x="3040" y="1"/>
                  </a:cubicBezTo>
                  <a:cubicBezTo>
                    <a:pt x="2972" y="1"/>
                    <a:pt x="2905" y="1"/>
                    <a:pt x="2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3310550" y="4848800"/>
              <a:ext cx="251950" cy="147425"/>
            </a:xfrm>
            <a:custGeom>
              <a:avLst/>
              <a:gdLst/>
              <a:ahLst/>
              <a:cxnLst/>
              <a:rect l="l" t="t" r="r" b="b"/>
              <a:pathLst>
                <a:path w="10078" h="5897" extrusionOk="0">
                  <a:moveTo>
                    <a:pt x="9867" y="1"/>
                  </a:moveTo>
                  <a:cubicBezTo>
                    <a:pt x="9848" y="1"/>
                    <a:pt x="9830" y="2"/>
                    <a:pt x="9812" y="6"/>
                  </a:cubicBezTo>
                  <a:cubicBezTo>
                    <a:pt x="9687" y="17"/>
                    <a:pt x="9581" y="88"/>
                    <a:pt x="9522" y="195"/>
                  </a:cubicBezTo>
                  <a:cubicBezTo>
                    <a:pt x="9398" y="278"/>
                    <a:pt x="9303" y="461"/>
                    <a:pt x="9303" y="674"/>
                  </a:cubicBezTo>
                  <a:cubicBezTo>
                    <a:pt x="9303" y="763"/>
                    <a:pt x="9321" y="857"/>
                    <a:pt x="9356" y="946"/>
                  </a:cubicBezTo>
                  <a:cubicBezTo>
                    <a:pt x="9214" y="1029"/>
                    <a:pt x="9114" y="1171"/>
                    <a:pt x="9084" y="1336"/>
                  </a:cubicBezTo>
                  <a:cubicBezTo>
                    <a:pt x="9049" y="1478"/>
                    <a:pt x="9061" y="1626"/>
                    <a:pt x="9126" y="1756"/>
                  </a:cubicBezTo>
                  <a:cubicBezTo>
                    <a:pt x="8972" y="1792"/>
                    <a:pt x="8830" y="1957"/>
                    <a:pt x="8777" y="2176"/>
                  </a:cubicBezTo>
                  <a:cubicBezTo>
                    <a:pt x="8741" y="2306"/>
                    <a:pt x="8753" y="2448"/>
                    <a:pt x="8812" y="2578"/>
                  </a:cubicBezTo>
                  <a:cubicBezTo>
                    <a:pt x="8809" y="2578"/>
                    <a:pt x="8806" y="2578"/>
                    <a:pt x="8802" y="2578"/>
                  </a:cubicBezTo>
                  <a:cubicBezTo>
                    <a:pt x="8633" y="2578"/>
                    <a:pt x="8450" y="2725"/>
                    <a:pt x="8369" y="2951"/>
                  </a:cubicBezTo>
                  <a:cubicBezTo>
                    <a:pt x="8327" y="3063"/>
                    <a:pt x="8315" y="3187"/>
                    <a:pt x="8333" y="3306"/>
                  </a:cubicBezTo>
                  <a:cubicBezTo>
                    <a:pt x="8179" y="3306"/>
                    <a:pt x="8002" y="3430"/>
                    <a:pt x="7901" y="3625"/>
                  </a:cubicBezTo>
                  <a:cubicBezTo>
                    <a:pt x="7848" y="3726"/>
                    <a:pt x="7819" y="3838"/>
                    <a:pt x="7824" y="3956"/>
                  </a:cubicBezTo>
                  <a:cubicBezTo>
                    <a:pt x="7694" y="3992"/>
                    <a:pt x="7576" y="4063"/>
                    <a:pt x="7493" y="4163"/>
                  </a:cubicBezTo>
                  <a:cubicBezTo>
                    <a:pt x="7422" y="4240"/>
                    <a:pt x="7369" y="4335"/>
                    <a:pt x="7345" y="4441"/>
                  </a:cubicBezTo>
                  <a:cubicBezTo>
                    <a:pt x="7295" y="4428"/>
                    <a:pt x="7244" y="4422"/>
                    <a:pt x="7194" y="4422"/>
                  </a:cubicBezTo>
                  <a:cubicBezTo>
                    <a:pt x="7132" y="4422"/>
                    <a:pt x="7070" y="4431"/>
                    <a:pt x="7008" y="4447"/>
                  </a:cubicBezTo>
                  <a:cubicBezTo>
                    <a:pt x="6784" y="4512"/>
                    <a:pt x="6624" y="4678"/>
                    <a:pt x="6606" y="4837"/>
                  </a:cubicBezTo>
                  <a:cubicBezTo>
                    <a:pt x="6517" y="4782"/>
                    <a:pt x="6415" y="4754"/>
                    <a:pt x="6311" y="4754"/>
                  </a:cubicBezTo>
                  <a:cubicBezTo>
                    <a:pt x="6249" y="4754"/>
                    <a:pt x="6187" y="4764"/>
                    <a:pt x="6127" y="4784"/>
                  </a:cubicBezTo>
                  <a:cubicBezTo>
                    <a:pt x="5979" y="4820"/>
                    <a:pt x="5855" y="4914"/>
                    <a:pt x="5772" y="5039"/>
                  </a:cubicBezTo>
                  <a:cubicBezTo>
                    <a:pt x="5666" y="4974"/>
                    <a:pt x="5553" y="4938"/>
                    <a:pt x="5429" y="4938"/>
                  </a:cubicBezTo>
                  <a:cubicBezTo>
                    <a:pt x="5311" y="5018"/>
                    <a:pt x="5173" y="5058"/>
                    <a:pt x="5036" y="5058"/>
                  </a:cubicBezTo>
                  <a:cubicBezTo>
                    <a:pt x="4898" y="5058"/>
                    <a:pt x="4761" y="5018"/>
                    <a:pt x="4643" y="4938"/>
                  </a:cubicBezTo>
                  <a:cubicBezTo>
                    <a:pt x="4524" y="4938"/>
                    <a:pt x="4406" y="4974"/>
                    <a:pt x="4306" y="5039"/>
                  </a:cubicBezTo>
                  <a:cubicBezTo>
                    <a:pt x="4223" y="4914"/>
                    <a:pt x="4093" y="4820"/>
                    <a:pt x="3951" y="4784"/>
                  </a:cubicBezTo>
                  <a:cubicBezTo>
                    <a:pt x="3889" y="4764"/>
                    <a:pt x="3826" y="4754"/>
                    <a:pt x="3764" y="4754"/>
                  </a:cubicBezTo>
                  <a:cubicBezTo>
                    <a:pt x="3661" y="4754"/>
                    <a:pt x="3560" y="4782"/>
                    <a:pt x="3472" y="4837"/>
                  </a:cubicBezTo>
                  <a:cubicBezTo>
                    <a:pt x="3448" y="4678"/>
                    <a:pt x="3288" y="4512"/>
                    <a:pt x="3064" y="4447"/>
                  </a:cubicBezTo>
                  <a:cubicBezTo>
                    <a:pt x="3011" y="4477"/>
                    <a:pt x="2957" y="4490"/>
                    <a:pt x="2903" y="4490"/>
                  </a:cubicBezTo>
                  <a:cubicBezTo>
                    <a:pt x="2733" y="4490"/>
                    <a:pt x="2580" y="4352"/>
                    <a:pt x="2585" y="4163"/>
                  </a:cubicBezTo>
                  <a:cubicBezTo>
                    <a:pt x="2496" y="4063"/>
                    <a:pt x="2383" y="3992"/>
                    <a:pt x="2253" y="3956"/>
                  </a:cubicBezTo>
                  <a:cubicBezTo>
                    <a:pt x="2259" y="3844"/>
                    <a:pt x="2230" y="3726"/>
                    <a:pt x="2176" y="3625"/>
                  </a:cubicBezTo>
                  <a:cubicBezTo>
                    <a:pt x="2076" y="3430"/>
                    <a:pt x="1899" y="3306"/>
                    <a:pt x="1745" y="3306"/>
                  </a:cubicBezTo>
                  <a:cubicBezTo>
                    <a:pt x="1768" y="3187"/>
                    <a:pt x="1757" y="3063"/>
                    <a:pt x="1709" y="2951"/>
                  </a:cubicBezTo>
                  <a:cubicBezTo>
                    <a:pt x="1624" y="2729"/>
                    <a:pt x="1445" y="2578"/>
                    <a:pt x="1284" y="2578"/>
                  </a:cubicBezTo>
                  <a:cubicBezTo>
                    <a:pt x="1278" y="2578"/>
                    <a:pt x="1272" y="2578"/>
                    <a:pt x="1266" y="2578"/>
                  </a:cubicBezTo>
                  <a:cubicBezTo>
                    <a:pt x="1325" y="2448"/>
                    <a:pt x="1337" y="2306"/>
                    <a:pt x="1301" y="2176"/>
                  </a:cubicBezTo>
                  <a:cubicBezTo>
                    <a:pt x="1248" y="1951"/>
                    <a:pt x="1106" y="1792"/>
                    <a:pt x="952" y="1756"/>
                  </a:cubicBezTo>
                  <a:cubicBezTo>
                    <a:pt x="1017" y="1626"/>
                    <a:pt x="1029" y="1478"/>
                    <a:pt x="994" y="1336"/>
                  </a:cubicBezTo>
                  <a:cubicBezTo>
                    <a:pt x="964" y="1171"/>
                    <a:pt x="864" y="1029"/>
                    <a:pt x="722" y="946"/>
                  </a:cubicBezTo>
                  <a:cubicBezTo>
                    <a:pt x="757" y="857"/>
                    <a:pt x="775" y="763"/>
                    <a:pt x="775" y="674"/>
                  </a:cubicBezTo>
                  <a:cubicBezTo>
                    <a:pt x="775" y="461"/>
                    <a:pt x="686" y="278"/>
                    <a:pt x="556" y="195"/>
                  </a:cubicBezTo>
                  <a:cubicBezTo>
                    <a:pt x="486" y="69"/>
                    <a:pt x="358" y="1"/>
                    <a:pt x="227" y="1"/>
                  </a:cubicBezTo>
                  <a:cubicBezTo>
                    <a:pt x="148" y="1"/>
                    <a:pt x="69" y="26"/>
                    <a:pt x="0" y="77"/>
                  </a:cubicBezTo>
                  <a:cubicBezTo>
                    <a:pt x="148" y="1378"/>
                    <a:pt x="526" y="3187"/>
                    <a:pt x="1502" y="4205"/>
                  </a:cubicBezTo>
                  <a:cubicBezTo>
                    <a:pt x="2738" y="5494"/>
                    <a:pt x="4045" y="5896"/>
                    <a:pt x="5039" y="5896"/>
                  </a:cubicBezTo>
                  <a:cubicBezTo>
                    <a:pt x="6038" y="5896"/>
                    <a:pt x="7340" y="5494"/>
                    <a:pt x="8576" y="4205"/>
                  </a:cubicBezTo>
                  <a:cubicBezTo>
                    <a:pt x="9551" y="3187"/>
                    <a:pt x="9936" y="1378"/>
                    <a:pt x="10078" y="77"/>
                  </a:cubicBezTo>
                  <a:cubicBezTo>
                    <a:pt x="10016" y="29"/>
                    <a:pt x="9942" y="1"/>
                    <a:pt x="9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3284075" y="4662675"/>
              <a:ext cx="304750" cy="372125"/>
            </a:xfrm>
            <a:custGeom>
              <a:avLst/>
              <a:gdLst/>
              <a:ahLst/>
              <a:cxnLst/>
              <a:rect l="l" t="t" r="r" b="b"/>
              <a:pathLst>
                <a:path w="12190" h="14885" extrusionOk="0">
                  <a:moveTo>
                    <a:pt x="6302" y="1489"/>
                  </a:moveTo>
                  <a:cubicBezTo>
                    <a:pt x="6909" y="1489"/>
                    <a:pt x="7482" y="1513"/>
                    <a:pt x="8233" y="1992"/>
                  </a:cubicBezTo>
                  <a:lnTo>
                    <a:pt x="8245" y="2004"/>
                  </a:lnTo>
                  <a:cubicBezTo>
                    <a:pt x="8345" y="2069"/>
                    <a:pt x="8458" y="2152"/>
                    <a:pt x="8570" y="2234"/>
                  </a:cubicBezTo>
                  <a:cubicBezTo>
                    <a:pt x="8771" y="2394"/>
                    <a:pt x="8960" y="2566"/>
                    <a:pt x="9132" y="2755"/>
                  </a:cubicBezTo>
                  <a:cubicBezTo>
                    <a:pt x="10131" y="3796"/>
                    <a:pt x="11220" y="5499"/>
                    <a:pt x="11220" y="6167"/>
                  </a:cubicBezTo>
                  <a:cubicBezTo>
                    <a:pt x="11214" y="6617"/>
                    <a:pt x="11190" y="7072"/>
                    <a:pt x="11137" y="7522"/>
                  </a:cubicBezTo>
                  <a:cubicBezTo>
                    <a:pt x="10989" y="8823"/>
                    <a:pt x="10610" y="10632"/>
                    <a:pt x="9635" y="11650"/>
                  </a:cubicBezTo>
                  <a:cubicBezTo>
                    <a:pt x="8399" y="12939"/>
                    <a:pt x="7097" y="13341"/>
                    <a:pt x="6098" y="13341"/>
                  </a:cubicBezTo>
                  <a:cubicBezTo>
                    <a:pt x="5104" y="13341"/>
                    <a:pt x="3797" y="12939"/>
                    <a:pt x="2561" y="11650"/>
                  </a:cubicBezTo>
                  <a:cubicBezTo>
                    <a:pt x="1585" y="10632"/>
                    <a:pt x="1207" y="8823"/>
                    <a:pt x="1059" y="7522"/>
                  </a:cubicBezTo>
                  <a:cubicBezTo>
                    <a:pt x="1012" y="7072"/>
                    <a:pt x="982" y="6617"/>
                    <a:pt x="976" y="6167"/>
                  </a:cubicBezTo>
                  <a:cubicBezTo>
                    <a:pt x="976" y="5499"/>
                    <a:pt x="2064" y="3796"/>
                    <a:pt x="3064" y="2755"/>
                  </a:cubicBezTo>
                  <a:cubicBezTo>
                    <a:pt x="3241" y="2566"/>
                    <a:pt x="3431" y="2394"/>
                    <a:pt x="3632" y="2234"/>
                  </a:cubicBezTo>
                  <a:cubicBezTo>
                    <a:pt x="3744" y="2146"/>
                    <a:pt x="3851" y="2069"/>
                    <a:pt x="3957" y="2004"/>
                  </a:cubicBezTo>
                  <a:lnTo>
                    <a:pt x="3969" y="1992"/>
                  </a:lnTo>
                  <a:cubicBezTo>
                    <a:pt x="4714" y="1513"/>
                    <a:pt x="5292" y="1489"/>
                    <a:pt x="5895" y="1489"/>
                  </a:cubicBezTo>
                  <a:cubicBezTo>
                    <a:pt x="5962" y="1489"/>
                    <a:pt x="6030" y="1489"/>
                    <a:pt x="6098" y="1489"/>
                  </a:cubicBezTo>
                  <a:cubicBezTo>
                    <a:pt x="6167" y="1489"/>
                    <a:pt x="6234" y="1489"/>
                    <a:pt x="6302" y="1489"/>
                  </a:cubicBezTo>
                  <a:close/>
                  <a:moveTo>
                    <a:pt x="3701" y="0"/>
                  </a:moveTo>
                  <a:cubicBezTo>
                    <a:pt x="3665" y="0"/>
                    <a:pt x="3630" y="2"/>
                    <a:pt x="3596" y="5"/>
                  </a:cubicBezTo>
                  <a:cubicBezTo>
                    <a:pt x="2928" y="70"/>
                    <a:pt x="0" y="5150"/>
                    <a:pt x="0" y="6351"/>
                  </a:cubicBezTo>
                  <a:cubicBezTo>
                    <a:pt x="0" y="7545"/>
                    <a:pt x="148" y="11011"/>
                    <a:pt x="1615" y="13022"/>
                  </a:cubicBezTo>
                  <a:cubicBezTo>
                    <a:pt x="2873" y="14752"/>
                    <a:pt x="5379" y="14885"/>
                    <a:pt x="6051" y="14885"/>
                  </a:cubicBezTo>
                  <a:cubicBezTo>
                    <a:pt x="6068" y="14885"/>
                    <a:pt x="6083" y="14885"/>
                    <a:pt x="6098" y="14885"/>
                  </a:cubicBezTo>
                  <a:cubicBezTo>
                    <a:pt x="6683" y="14879"/>
                    <a:pt x="9286" y="14802"/>
                    <a:pt x="10575" y="13022"/>
                  </a:cubicBezTo>
                  <a:cubicBezTo>
                    <a:pt x="12042" y="11011"/>
                    <a:pt x="12189" y="7545"/>
                    <a:pt x="12189" y="6351"/>
                  </a:cubicBezTo>
                  <a:cubicBezTo>
                    <a:pt x="12189" y="5150"/>
                    <a:pt x="9268" y="70"/>
                    <a:pt x="8594" y="5"/>
                  </a:cubicBezTo>
                  <a:cubicBezTo>
                    <a:pt x="8560" y="2"/>
                    <a:pt x="8525" y="0"/>
                    <a:pt x="8489" y="0"/>
                  </a:cubicBezTo>
                  <a:cubicBezTo>
                    <a:pt x="7866" y="0"/>
                    <a:pt x="6942" y="413"/>
                    <a:pt x="6098" y="413"/>
                  </a:cubicBezTo>
                  <a:cubicBezTo>
                    <a:pt x="5254" y="413"/>
                    <a:pt x="4325" y="0"/>
                    <a:pt x="37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9"/>
          <p:cNvGrpSpPr/>
          <p:nvPr/>
        </p:nvGrpSpPr>
        <p:grpSpPr>
          <a:xfrm>
            <a:off x="2708541" y="3207180"/>
            <a:ext cx="673605" cy="511194"/>
            <a:chOff x="1118775" y="4048075"/>
            <a:chExt cx="426575" cy="323725"/>
          </a:xfrm>
        </p:grpSpPr>
        <p:sp>
          <p:nvSpPr>
            <p:cNvPr id="299" name="Google Shape;299;p19"/>
            <p:cNvSpPr/>
            <p:nvPr/>
          </p:nvSpPr>
          <p:spPr>
            <a:xfrm>
              <a:off x="1310075" y="4075500"/>
              <a:ext cx="235275" cy="296300"/>
            </a:xfrm>
            <a:custGeom>
              <a:avLst/>
              <a:gdLst/>
              <a:ahLst/>
              <a:cxnLst/>
              <a:rect l="l" t="t" r="r" b="b"/>
              <a:pathLst>
                <a:path w="9411" h="11852" extrusionOk="0">
                  <a:moveTo>
                    <a:pt x="2982" y="1"/>
                  </a:moveTo>
                  <a:cubicBezTo>
                    <a:pt x="2479" y="1"/>
                    <a:pt x="1982" y="155"/>
                    <a:pt x="1480" y="474"/>
                  </a:cubicBezTo>
                  <a:cubicBezTo>
                    <a:pt x="1" y="1408"/>
                    <a:pt x="669" y="3466"/>
                    <a:pt x="1113" y="4827"/>
                  </a:cubicBezTo>
                  <a:cubicBezTo>
                    <a:pt x="1255" y="5252"/>
                    <a:pt x="1385" y="5649"/>
                    <a:pt x="1403" y="5862"/>
                  </a:cubicBezTo>
                  <a:cubicBezTo>
                    <a:pt x="1438" y="6240"/>
                    <a:pt x="1403" y="6725"/>
                    <a:pt x="1355" y="7240"/>
                  </a:cubicBezTo>
                  <a:cubicBezTo>
                    <a:pt x="1296" y="8050"/>
                    <a:pt x="1225" y="8896"/>
                    <a:pt x="1420" y="9605"/>
                  </a:cubicBezTo>
                  <a:cubicBezTo>
                    <a:pt x="1746" y="10806"/>
                    <a:pt x="2792" y="11681"/>
                    <a:pt x="2834" y="11717"/>
                  </a:cubicBezTo>
                  <a:cubicBezTo>
                    <a:pt x="2928" y="11794"/>
                    <a:pt x="3047" y="11841"/>
                    <a:pt x="3171" y="11847"/>
                  </a:cubicBezTo>
                  <a:lnTo>
                    <a:pt x="3201" y="11847"/>
                  </a:lnTo>
                  <a:cubicBezTo>
                    <a:pt x="3520" y="11847"/>
                    <a:pt x="3774" y="11587"/>
                    <a:pt x="3774" y="11273"/>
                  </a:cubicBezTo>
                  <a:cubicBezTo>
                    <a:pt x="3774" y="11220"/>
                    <a:pt x="3768" y="11173"/>
                    <a:pt x="3756" y="11125"/>
                  </a:cubicBezTo>
                  <a:cubicBezTo>
                    <a:pt x="3709" y="10835"/>
                    <a:pt x="3461" y="9215"/>
                    <a:pt x="3827" y="8174"/>
                  </a:cubicBezTo>
                  <a:cubicBezTo>
                    <a:pt x="4111" y="7405"/>
                    <a:pt x="4525" y="6991"/>
                    <a:pt x="4703" y="6891"/>
                  </a:cubicBezTo>
                  <a:cubicBezTo>
                    <a:pt x="4880" y="6997"/>
                    <a:pt x="5294" y="7405"/>
                    <a:pt x="5572" y="8174"/>
                  </a:cubicBezTo>
                  <a:cubicBezTo>
                    <a:pt x="5980" y="9310"/>
                    <a:pt x="5643" y="11149"/>
                    <a:pt x="5643" y="11167"/>
                  </a:cubicBezTo>
                  <a:cubicBezTo>
                    <a:pt x="5570" y="11554"/>
                    <a:pt x="5876" y="11851"/>
                    <a:pt x="6208" y="11851"/>
                  </a:cubicBezTo>
                  <a:cubicBezTo>
                    <a:pt x="6332" y="11851"/>
                    <a:pt x="6459" y="11810"/>
                    <a:pt x="6572" y="11717"/>
                  </a:cubicBezTo>
                  <a:cubicBezTo>
                    <a:pt x="6613" y="11681"/>
                    <a:pt x="7660" y="10806"/>
                    <a:pt x="7985" y="9605"/>
                  </a:cubicBezTo>
                  <a:cubicBezTo>
                    <a:pt x="8180" y="8896"/>
                    <a:pt x="8109" y="8050"/>
                    <a:pt x="8044" y="7240"/>
                  </a:cubicBezTo>
                  <a:cubicBezTo>
                    <a:pt x="8009" y="6725"/>
                    <a:pt x="7967" y="6246"/>
                    <a:pt x="8003" y="5868"/>
                  </a:cubicBezTo>
                  <a:cubicBezTo>
                    <a:pt x="8026" y="5649"/>
                    <a:pt x="8157" y="5252"/>
                    <a:pt x="8293" y="4827"/>
                  </a:cubicBezTo>
                  <a:cubicBezTo>
                    <a:pt x="8736" y="3466"/>
                    <a:pt x="9410" y="1408"/>
                    <a:pt x="7932" y="474"/>
                  </a:cubicBezTo>
                  <a:cubicBezTo>
                    <a:pt x="7423" y="155"/>
                    <a:pt x="6932" y="1"/>
                    <a:pt x="6424" y="1"/>
                  </a:cubicBezTo>
                  <a:cubicBezTo>
                    <a:pt x="5880" y="1"/>
                    <a:pt x="5436" y="184"/>
                    <a:pt x="5111" y="326"/>
                  </a:cubicBezTo>
                  <a:cubicBezTo>
                    <a:pt x="4963" y="385"/>
                    <a:pt x="4780" y="468"/>
                    <a:pt x="4703" y="468"/>
                  </a:cubicBezTo>
                  <a:cubicBezTo>
                    <a:pt x="4632" y="468"/>
                    <a:pt x="4443" y="385"/>
                    <a:pt x="4295" y="326"/>
                  </a:cubicBezTo>
                  <a:cubicBezTo>
                    <a:pt x="3969" y="184"/>
                    <a:pt x="3526" y="1"/>
                    <a:pt x="29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a:off x="1444350" y="4092575"/>
              <a:ext cx="78225" cy="83500"/>
            </a:xfrm>
            <a:custGeom>
              <a:avLst/>
              <a:gdLst/>
              <a:ahLst/>
              <a:cxnLst/>
              <a:rect l="l" t="t" r="r" b="b"/>
              <a:pathLst>
                <a:path w="3129" h="3340" extrusionOk="0">
                  <a:moveTo>
                    <a:pt x="1425" y="1"/>
                  </a:moveTo>
                  <a:cubicBezTo>
                    <a:pt x="1364" y="1"/>
                    <a:pt x="1301" y="9"/>
                    <a:pt x="1236" y="27"/>
                  </a:cubicBezTo>
                  <a:cubicBezTo>
                    <a:pt x="0" y="370"/>
                    <a:pt x="1981" y="1311"/>
                    <a:pt x="2377" y="3339"/>
                  </a:cubicBezTo>
                  <a:cubicBezTo>
                    <a:pt x="3129" y="2874"/>
                    <a:pt x="2546" y="1"/>
                    <a:pt x="14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1118775" y="4048075"/>
              <a:ext cx="307550" cy="297550"/>
            </a:xfrm>
            <a:custGeom>
              <a:avLst/>
              <a:gdLst/>
              <a:ahLst/>
              <a:cxnLst/>
              <a:rect l="l" t="t" r="r" b="b"/>
              <a:pathLst>
                <a:path w="12302" h="11902" extrusionOk="0">
                  <a:moveTo>
                    <a:pt x="7550" y="1"/>
                  </a:moveTo>
                  <a:cubicBezTo>
                    <a:pt x="6003" y="1"/>
                    <a:pt x="4551" y="814"/>
                    <a:pt x="3750" y="2168"/>
                  </a:cubicBezTo>
                  <a:cubicBezTo>
                    <a:pt x="2874" y="3641"/>
                    <a:pt x="2928" y="5486"/>
                    <a:pt x="3886" y="6905"/>
                  </a:cubicBezTo>
                  <a:lnTo>
                    <a:pt x="325" y="10472"/>
                  </a:lnTo>
                  <a:cubicBezTo>
                    <a:pt x="0" y="10803"/>
                    <a:pt x="0" y="11329"/>
                    <a:pt x="325" y="11654"/>
                  </a:cubicBezTo>
                  <a:cubicBezTo>
                    <a:pt x="490" y="11819"/>
                    <a:pt x="706" y="11901"/>
                    <a:pt x="923" y="11901"/>
                  </a:cubicBezTo>
                  <a:cubicBezTo>
                    <a:pt x="1135" y="11901"/>
                    <a:pt x="1347" y="11822"/>
                    <a:pt x="1508" y="11660"/>
                  </a:cubicBezTo>
                  <a:lnTo>
                    <a:pt x="5074" y="8100"/>
                  </a:lnTo>
                  <a:cubicBezTo>
                    <a:pt x="5830" y="8607"/>
                    <a:pt x="6694" y="8856"/>
                    <a:pt x="7553" y="8856"/>
                  </a:cubicBezTo>
                  <a:cubicBezTo>
                    <a:pt x="8697" y="8856"/>
                    <a:pt x="9832" y="8414"/>
                    <a:pt x="10687" y="7556"/>
                  </a:cubicBezTo>
                  <a:cubicBezTo>
                    <a:pt x="11899" y="6344"/>
                    <a:pt x="12301" y="4540"/>
                    <a:pt x="11722" y="2931"/>
                  </a:cubicBezTo>
                  <a:cubicBezTo>
                    <a:pt x="11142" y="1317"/>
                    <a:pt x="9687" y="181"/>
                    <a:pt x="7978" y="21"/>
                  </a:cubicBezTo>
                  <a:cubicBezTo>
                    <a:pt x="7835" y="7"/>
                    <a:pt x="7692" y="1"/>
                    <a:pt x="7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1225675" y="4076625"/>
              <a:ext cx="172125" cy="164225"/>
            </a:xfrm>
            <a:custGeom>
              <a:avLst/>
              <a:gdLst/>
              <a:ahLst/>
              <a:cxnLst/>
              <a:rect l="l" t="t" r="r" b="b"/>
              <a:pathLst>
                <a:path w="6885" h="6569" extrusionOk="0">
                  <a:moveTo>
                    <a:pt x="3284" y="0"/>
                  </a:moveTo>
                  <a:cubicBezTo>
                    <a:pt x="2860" y="0"/>
                    <a:pt x="2431" y="83"/>
                    <a:pt x="2023" y="251"/>
                  </a:cubicBezTo>
                  <a:cubicBezTo>
                    <a:pt x="798" y="760"/>
                    <a:pt x="0" y="1955"/>
                    <a:pt x="0" y="3285"/>
                  </a:cubicBezTo>
                  <a:cubicBezTo>
                    <a:pt x="0" y="4610"/>
                    <a:pt x="798" y="5811"/>
                    <a:pt x="2023" y="6319"/>
                  </a:cubicBezTo>
                  <a:cubicBezTo>
                    <a:pt x="2429" y="6487"/>
                    <a:pt x="2855" y="6569"/>
                    <a:pt x="3278" y="6569"/>
                  </a:cubicBezTo>
                  <a:cubicBezTo>
                    <a:pt x="4134" y="6569"/>
                    <a:pt x="4975" y="6234"/>
                    <a:pt x="5601" y="5604"/>
                  </a:cubicBezTo>
                  <a:cubicBezTo>
                    <a:pt x="6884" y="4320"/>
                    <a:pt x="6884" y="2245"/>
                    <a:pt x="5601" y="961"/>
                  </a:cubicBezTo>
                  <a:cubicBezTo>
                    <a:pt x="4977" y="333"/>
                    <a:pt x="4139" y="0"/>
                    <a:pt x="32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19"/>
          <p:cNvGrpSpPr/>
          <p:nvPr/>
        </p:nvGrpSpPr>
        <p:grpSpPr>
          <a:xfrm>
            <a:off x="4406877" y="2121647"/>
            <a:ext cx="312943" cy="823055"/>
            <a:chOff x="1965525" y="4518925"/>
            <a:chExt cx="196375" cy="516475"/>
          </a:xfrm>
        </p:grpSpPr>
        <p:sp>
          <p:nvSpPr>
            <p:cNvPr id="304" name="Google Shape;304;p19"/>
            <p:cNvSpPr/>
            <p:nvPr/>
          </p:nvSpPr>
          <p:spPr>
            <a:xfrm>
              <a:off x="2083075" y="4812850"/>
              <a:ext cx="64625" cy="222550"/>
            </a:xfrm>
            <a:custGeom>
              <a:avLst/>
              <a:gdLst/>
              <a:ahLst/>
              <a:cxnLst/>
              <a:rect l="l" t="t" r="r" b="b"/>
              <a:pathLst>
                <a:path w="2585" h="8902" extrusionOk="0">
                  <a:moveTo>
                    <a:pt x="148" y="1"/>
                  </a:moveTo>
                  <a:cubicBezTo>
                    <a:pt x="65" y="1"/>
                    <a:pt x="0" y="66"/>
                    <a:pt x="0" y="148"/>
                  </a:cubicBezTo>
                  <a:lnTo>
                    <a:pt x="0" y="8754"/>
                  </a:lnTo>
                  <a:cubicBezTo>
                    <a:pt x="0" y="8836"/>
                    <a:pt x="65" y="8901"/>
                    <a:pt x="148" y="8901"/>
                  </a:cubicBezTo>
                  <a:lnTo>
                    <a:pt x="2443" y="8901"/>
                  </a:lnTo>
                  <a:cubicBezTo>
                    <a:pt x="2525" y="8901"/>
                    <a:pt x="2585" y="8836"/>
                    <a:pt x="2585" y="8754"/>
                  </a:cubicBezTo>
                  <a:lnTo>
                    <a:pt x="2585" y="148"/>
                  </a:lnTo>
                  <a:cubicBezTo>
                    <a:pt x="2585" y="66"/>
                    <a:pt x="2525" y="1"/>
                    <a:pt x="2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a:off x="2083500" y="4778850"/>
              <a:ext cx="63900" cy="27525"/>
            </a:xfrm>
            <a:custGeom>
              <a:avLst/>
              <a:gdLst/>
              <a:ahLst/>
              <a:cxnLst/>
              <a:rect l="l" t="t" r="r" b="b"/>
              <a:pathLst>
                <a:path w="2556" h="1101" extrusionOk="0">
                  <a:moveTo>
                    <a:pt x="143" y="0"/>
                  </a:moveTo>
                  <a:cubicBezTo>
                    <a:pt x="66" y="0"/>
                    <a:pt x="1" y="65"/>
                    <a:pt x="1" y="148"/>
                  </a:cubicBezTo>
                  <a:lnTo>
                    <a:pt x="1" y="958"/>
                  </a:lnTo>
                  <a:cubicBezTo>
                    <a:pt x="1" y="1041"/>
                    <a:pt x="66" y="1100"/>
                    <a:pt x="143" y="1100"/>
                  </a:cubicBezTo>
                  <a:lnTo>
                    <a:pt x="2408" y="1100"/>
                  </a:lnTo>
                  <a:cubicBezTo>
                    <a:pt x="2491" y="1100"/>
                    <a:pt x="2556" y="1041"/>
                    <a:pt x="2556" y="958"/>
                  </a:cubicBezTo>
                  <a:lnTo>
                    <a:pt x="2556" y="148"/>
                  </a:lnTo>
                  <a:cubicBezTo>
                    <a:pt x="2556" y="65"/>
                    <a:pt x="2491" y="0"/>
                    <a:pt x="24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a:off x="2083500" y="4745275"/>
              <a:ext cx="63900" cy="27675"/>
            </a:xfrm>
            <a:custGeom>
              <a:avLst/>
              <a:gdLst/>
              <a:ahLst/>
              <a:cxnLst/>
              <a:rect l="l" t="t" r="r" b="b"/>
              <a:pathLst>
                <a:path w="2556" h="1107" extrusionOk="0">
                  <a:moveTo>
                    <a:pt x="143" y="1"/>
                  </a:moveTo>
                  <a:cubicBezTo>
                    <a:pt x="66" y="1"/>
                    <a:pt x="1" y="66"/>
                    <a:pt x="1" y="149"/>
                  </a:cubicBezTo>
                  <a:lnTo>
                    <a:pt x="1" y="959"/>
                  </a:lnTo>
                  <a:cubicBezTo>
                    <a:pt x="1" y="1042"/>
                    <a:pt x="66" y="1107"/>
                    <a:pt x="143" y="1107"/>
                  </a:cubicBezTo>
                  <a:lnTo>
                    <a:pt x="2408" y="1107"/>
                  </a:lnTo>
                  <a:cubicBezTo>
                    <a:pt x="2491" y="1107"/>
                    <a:pt x="2556" y="1042"/>
                    <a:pt x="2556" y="959"/>
                  </a:cubicBezTo>
                  <a:lnTo>
                    <a:pt x="2556" y="149"/>
                  </a:lnTo>
                  <a:cubicBezTo>
                    <a:pt x="2556" y="66"/>
                    <a:pt x="2491" y="1"/>
                    <a:pt x="24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a:off x="2069450" y="4518925"/>
              <a:ext cx="92450" cy="217950"/>
            </a:xfrm>
            <a:custGeom>
              <a:avLst/>
              <a:gdLst/>
              <a:ahLst/>
              <a:cxnLst/>
              <a:rect l="l" t="t" r="r" b="b"/>
              <a:pathLst>
                <a:path w="3698" h="8718" extrusionOk="0">
                  <a:moveTo>
                    <a:pt x="1846" y="0"/>
                  </a:moveTo>
                  <a:cubicBezTo>
                    <a:pt x="947" y="0"/>
                    <a:pt x="190" y="686"/>
                    <a:pt x="96" y="1579"/>
                  </a:cubicBezTo>
                  <a:cubicBezTo>
                    <a:pt x="1" y="2478"/>
                    <a:pt x="598" y="3300"/>
                    <a:pt x="1485" y="3490"/>
                  </a:cubicBezTo>
                  <a:lnTo>
                    <a:pt x="1474" y="3490"/>
                  </a:lnTo>
                  <a:lnTo>
                    <a:pt x="1474" y="8570"/>
                  </a:lnTo>
                  <a:cubicBezTo>
                    <a:pt x="1474" y="8653"/>
                    <a:pt x="1539" y="8718"/>
                    <a:pt x="1621" y="8718"/>
                  </a:cubicBezTo>
                  <a:lnTo>
                    <a:pt x="2065" y="8718"/>
                  </a:lnTo>
                  <a:cubicBezTo>
                    <a:pt x="2148" y="8718"/>
                    <a:pt x="2213" y="8653"/>
                    <a:pt x="2213" y="8570"/>
                  </a:cubicBezTo>
                  <a:lnTo>
                    <a:pt x="2213" y="3490"/>
                  </a:lnTo>
                  <a:cubicBezTo>
                    <a:pt x="3094" y="3300"/>
                    <a:pt x="3697" y="2478"/>
                    <a:pt x="3603" y="1579"/>
                  </a:cubicBezTo>
                  <a:cubicBezTo>
                    <a:pt x="3508" y="686"/>
                    <a:pt x="2751" y="0"/>
                    <a:pt x="1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a:off x="1965525" y="4812850"/>
              <a:ext cx="64625" cy="222550"/>
            </a:xfrm>
            <a:custGeom>
              <a:avLst/>
              <a:gdLst/>
              <a:ahLst/>
              <a:cxnLst/>
              <a:rect l="l" t="t" r="r" b="b"/>
              <a:pathLst>
                <a:path w="2585" h="8902" extrusionOk="0">
                  <a:moveTo>
                    <a:pt x="148" y="1"/>
                  </a:moveTo>
                  <a:cubicBezTo>
                    <a:pt x="65" y="1"/>
                    <a:pt x="0" y="66"/>
                    <a:pt x="0" y="148"/>
                  </a:cubicBezTo>
                  <a:lnTo>
                    <a:pt x="0" y="8754"/>
                  </a:lnTo>
                  <a:cubicBezTo>
                    <a:pt x="0" y="8836"/>
                    <a:pt x="65" y="8901"/>
                    <a:pt x="148" y="8901"/>
                  </a:cubicBezTo>
                  <a:lnTo>
                    <a:pt x="2443" y="8901"/>
                  </a:lnTo>
                  <a:cubicBezTo>
                    <a:pt x="2520" y="8901"/>
                    <a:pt x="2585" y="8836"/>
                    <a:pt x="2585" y="8754"/>
                  </a:cubicBezTo>
                  <a:lnTo>
                    <a:pt x="2585" y="148"/>
                  </a:lnTo>
                  <a:cubicBezTo>
                    <a:pt x="2585" y="66"/>
                    <a:pt x="2520" y="1"/>
                    <a:pt x="2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a:off x="1965975" y="4778850"/>
              <a:ext cx="63875" cy="27525"/>
            </a:xfrm>
            <a:custGeom>
              <a:avLst/>
              <a:gdLst/>
              <a:ahLst/>
              <a:cxnLst/>
              <a:rect l="l" t="t" r="r" b="b"/>
              <a:pathLst>
                <a:path w="2555" h="1101" extrusionOk="0">
                  <a:moveTo>
                    <a:pt x="142" y="0"/>
                  </a:moveTo>
                  <a:cubicBezTo>
                    <a:pt x="59" y="0"/>
                    <a:pt x="0" y="65"/>
                    <a:pt x="0" y="148"/>
                  </a:cubicBezTo>
                  <a:lnTo>
                    <a:pt x="0" y="958"/>
                  </a:lnTo>
                  <a:cubicBezTo>
                    <a:pt x="0" y="1041"/>
                    <a:pt x="59" y="1100"/>
                    <a:pt x="142" y="1100"/>
                  </a:cubicBezTo>
                  <a:lnTo>
                    <a:pt x="2407" y="1100"/>
                  </a:lnTo>
                  <a:cubicBezTo>
                    <a:pt x="2490" y="1100"/>
                    <a:pt x="2555" y="1041"/>
                    <a:pt x="2555" y="958"/>
                  </a:cubicBezTo>
                  <a:lnTo>
                    <a:pt x="2555" y="148"/>
                  </a:lnTo>
                  <a:cubicBezTo>
                    <a:pt x="2555" y="65"/>
                    <a:pt x="2490" y="0"/>
                    <a:pt x="24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a:off x="1965975" y="4745275"/>
              <a:ext cx="63875" cy="27675"/>
            </a:xfrm>
            <a:custGeom>
              <a:avLst/>
              <a:gdLst/>
              <a:ahLst/>
              <a:cxnLst/>
              <a:rect l="l" t="t" r="r" b="b"/>
              <a:pathLst>
                <a:path w="2555" h="1107" extrusionOk="0">
                  <a:moveTo>
                    <a:pt x="142" y="1"/>
                  </a:moveTo>
                  <a:cubicBezTo>
                    <a:pt x="59" y="1"/>
                    <a:pt x="0" y="66"/>
                    <a:pt x="0" y="149"/>
                  </a:cubicBezTo>
                  <a:lnTo>
                    <a:pt x="0" y="959"/>
                  </a:lnTo>
                  <a:cubicBezTo>
                    <a:pt x="0" y="1042"/>
                    <a:pt x="59" y="1107"/>
                    <a:pt x="142" y="1107"/>
                  </a:cubicBezTo>
                  <a:lnTo>
                    <a:pt x="2407" y="1107"/>
                  </a:lnTo>
                  <a:cubicBezTo>
                    <a:pt x="2490" y="1107"/>
                    <a:pt x="2555" y="1042"/>
                    <a:pt x="2555" y="959"/>
                  </a:cubicBezTo>
                  <a:lnTo>
                    <a:pt x="2555" y="149"/>
                  </a:lnTo>
                  <a:cubicBezTo>
                    <a:pt x="2555" y="66"/>
                    <a:pt x="2490" y="1"/>
                    <a:pt x="24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9"/>
            <p:cNvSpPr/>
            <p:nvPr/>
          </p:nvSpPr>
          <p:spPr>
            <a:xfrm>
              <a:off x="1977650" y="4527875"/>
              <a:ext cx="57375" cy="213000"/>
            </a:xfrm>
            <a:custGeom>
              <a:avLst/>
              <a:gdLst/>
              <a:ahLst/>
              <a:cxnLst/>
              <a:rect l="l" t="t" r="r" b="b"/>
              <a:pathLst>
                <a:path w="2295" h="8520" extrusionOk="0">
                  <a:moveTo>
                    <a:pt x="512" y="0"/>
                  </a:moveTo>
                  <a:cubicBezTo>
                    <a:pt x="475" y="0"/>
                    <a:pt x="438" y="15"/>
                    <a:pt x="408" y="44"/>
                  </a:cubicBezTo>
                  <a:lnTo>
                    <a:pt x="53" y="399"/>
                  </a:lnTo>
                  <a:cubicBezTo>
                    <a:pt x="0" y="458"/>
                    <a:pt x="0" y="547"/>
                    <a:pt x="53" y="606"/>
                  </a:cubicBezTo>
                  <a:lnTo>
                    <a:pt x="1213" y="1765"/>
                  </a:lnTo>
                  <a:lnTo>
                    <a:pt x="467" y="2511"/>
                  </a:lnTo>
                  <a:cubicBezTo>
                    <a:pt x="438" y="2534"/>
                    <a:pt x="426" y="2570"/>
                    <a:pt x="426" y="2611"/>
                  </a:cubicBezTo>
                  <a:lnTo>
                    <a:pt x="426" y="8372"/>
                  </a:lnTo>
                  <a:cubicBezTo>
                    <a:pt x="426" y="8448"/>
                    <a:pt x="491" y="8519"/>
                    <a:pt x="574" y="8519"/>
                  </a:cubicBezTo>
                  <a:lnTo>
                    <a:pt x="1077" y="8519"/>
                  </a:lnTo>
                  <a:cubicBezTo>
                    <a:pt x="1159" y="8519"/>
                    <a:pt x="1224" y="8448"/>
                    <a:pt x="1224" y="8372"/>
                  </a:cubicBezTo>
                  <a:lnTo>
                    <a:pt x="1224" y="2877"/>
                  </a:lnTo>
                  <a:lnTo>
                    <a:pt x="2242" y="1866"/>
                  </a:lnTo>
                  <a:cubicBezTo>
                    <a:pt x="2295" y="1807"/>
                    <a:pt x="2295" y="1718"/>
                    <a:pt x="2242" y="1659"/>
                  </a:cubicBezTo>
                  <a:lnTo>
                    <a:pt x="615" y="44"/>
                  </a:lnTo>
                  <a:cubicBezTo>
                    <a:pt x="586" y="15"/>
                    <a:pt x="549" y="0"/>
                    <a:pt x="5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9"/>
            <p:cNvSpPr/>
            <p:nvPr/>
          </p:nvSpPr>
          <p:spPr>
            <a:xfrm>
              <a:off x="2075375" y="4533125"/>
              <a:ext cx="69950" cy="59950"/>
            </a:xfrm>
            <a:custGeom>
              <a:avLst/>
              <a:gdLst/>
              <a:ahLst/>
              <a:cxnLst/>
              <a:rect l="l" t="t" r="r" b="b"/>
              <a:pathLst>
                <a:path w="2798" h="2398" extrusionOk="0">
                  <a:moveTo>
                    <a:pt x="1603" y="0"/>
                  </a:moveTo>
                  <a:cubicBezTo>
                    <a:pt x="539" y="0"/>
                    <a:pt x="1" y="1289"/>
                    <a:pt x="758" y="2046"/>
                  </a:cubicBezTo>
                  <a:cubicBezTo>
                    <a:pt x="1000" y="2289"/>
                    <a:pt x="1299" y="2398"/>
                    <a:pt x="1593" y="2398"/>
                  </a:cubicBezTo>
                  <a:cubicBezTo>
                    <a:pt x="2207" y="2398"/>
                    <a:pt x="2798" y="1921"/>
                    <a:pt x="2798" y="1201"/>
                  </a:cubicBezTo>
                  <a:cubicBezTo>
                    <a:pt x="2798" y="538"/>
                    <a:pt x="2266" y="0"/>
                    <a:pt x="1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99;p39">
            <a:extLst>
              <a:ext uri="{FF2B5EF4-FFF2-40B4-BE49-F238E27FC236}">
                <a16:creationId xmlns:a16="http://schemas.microsoft.com/office/drawing/2014/main" id="{7757A9DE-E573-5020-3CB8-05E65F2BD5FA}"/>
              </a:ext>
            </a:extLst>
          </p:cNvPr>
          <p:cNvSpPr txBox="1">
            <a:spLocks/>
          </p:cNvSpPr>
          <p:nvPr/>
        </p:nvSpPr>
        <p:spPr>
          <a:xfrm>
            <a:off x="1298978" y="1685390"/>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a:t>01</a:t>
            </a:r>
          </a:p>
        </p:txBody>
      </p:sp>
      <p:sp>
        <p:nvSpPr>
          <p:cNvPr id="3" name="Google Shape;271;p19">
            <a:extLst>
              <a:ext uri="{FF2B5EF4-FFF2-40B4-BE49-F238E27FC236}">
                <a16:creationId xmlns:a16="http://schemas.microsoft.com/office/drawing/2014/main" id="{8922B47A-CEF3-B4C9-49FD-CC90437D4CBF}"/>
              </a:ext>
            </a:extLst>
          </p:cNvPr>
          <p:cNvSpPr txBox="1"/>
          <p:nvPr/>
        </p:nvSpPr>
        <p:spPr>
          <a:xfrm>
            <a:off x="722045" y="1073268"/>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latin typeface="Roboto"/>
                <a:ea typeface="Roboto"/>
                <a:cs typeface="Roboto"/>
                <a:sym typeface="Roboto"/>
              </a:rPr>
              <a:t>Designing of questionnare</a:t>
            </a:r>
          </a:p>
        </p:txBody>
      </p:sp>
      <p:sp>
        <p:nvSpPr>
          <p:cNvPr id="4" name="Google Shape;599;p39">
            <a:extLst>
              <a:ext uri="{FF2B5EF4-FFF2-40B4-BE49-F238E27FC236}">
                <a16:creationId xmlns:a16="http://schemas.microsoft.com/office/drawing/2014/main" id="{B07134BD-7277-645C-9ED9-F546037E6E17}"/>
              </a:ext>
            </a:extLst>
          </p:cNvPr>
          <p:cNvSpPr txBox="1">
            <a:spLocks/>
          </p:cNvSpPr>
          <p:nvPr/>
        </p:nvSpPr>
        <p:spPr>
          <a:xfrm>
            <a:off x="7451829" y="1666599"/>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a:t>05</a:t>
            </a:r>
          </a:p>
        </p:txBody>
      </p:sp>
      <p:sp>
        <p:nvSpPr>
          <p:cNvPr id="5" name="Google Shape;599;p39">
            <a:extLst>
              <a:ext uri="{FF2B5EF4-FFF2-40B4-BE49-F238E27FC236}">
                <a16:creationId xmlns:a16="http://schemas.microsoft.com/office/drawing/2014/main" id="{C1841F22-6B7A-68A9-4C55-5666C2E6D688}"/>
              </a:ext>
            </a:extLst>
          </p:cNvPr>
          <p:cNvSpPr txBox="1">
            <a:spLocks/>
          </p:cNvSpPr>
          <p:nvPr/>
        </p:nvSpPr>
        <p:spPr>
          <a:xfrm>
            <a:off x="4334397" y="1682826"/>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a:t>03</a:t>
            </a:r>
          </a:p>
        </p:txBody>
      </p:sp>
      <p:sp>
        <p:nvSpPr>
          <p:cNvPr id="6" name="Google Shape;599;p39">
            <a:extLst>
              <a:ext uri="{FF2B5EF4-FFF2-40B4-BE49-F238E27FC236}">
                <a16:creationId xmlns:a16="http://schemas.microsoft.com/office/drawing/2014/main" id="{0099965E-341C-E332-9F00-99D6630929F1}"/>
              </a:ext>
            </a:extLst>
          </p:cNvPr>
          <p:cNvSpPr txBox="1">
            <a:spLocks/>
          </p:cNvSpPr>
          <p:nvPr/>
        </p:nvSpPr>
        <p:spPr>
          <a:xfrm>
            <a:off x="5907791" y="4016712"/>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a:t>04</a:t>
            </a:r>
          </a:p>
        </p:txBody>
      </p:sp>
      <p:sp>
        <p:nvSpPr>
          <p:cNvPr id="7" name="Google Shape;599;p39">
            <a:extLst>
              <a:ext uri="{FF2B5EF4-FFF2-40B4-BE49-F238E27FC236}">
                <a16:creationId xmlns:a16="http://schemas.microsoft.com/office/drawing/2014/main" id="{CC2D0DFE-6384-C81E-06B6-AE331CB94260}"/>
              </a:ext>
            </a:extLst>
          </p:cNvPr>
          <p:cNvSpPr txBox="1">
            <a:spLocks/>
          </p:cNvSpPr>
          <p:nvPr/>
        </p:nvSpPr>
        <p:spPr>
          <a:xfrm>
            <a:off x="2811780" y="4016712"/>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a:t>02</a:t>
            </a:r>
          </a:p>
        </p:txBody>
      </p:sp>
      <p:sp>
        <p:nvSpPr>
          <p:cNvPr id="8" name="Google Shape;271;p19">
            <a:extLst>
              <a:ext uri="{FF2B5EF4-FFF2-40B4-BE49-F238E27FC236}">
                <a16:creationId xmlns:a16="http://schemas.microsoft.com/office/drawing/2014/main" id="{D7BD634B-70C2-B7C1-22B7-D65296BE7F2E}"/>
              </a:ext>
            </a:extLst>
          </p:cNvPr>
          <p:cNvSpPr txBox="1"/>
          <p:nvPr/>
        </p:nvSpPr>
        <p:spPr>
          <a:xfrm>
            <a:off x="2203449" y="4231262"/>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latin typeface="Roboto"/>
                <a:ea typeface="Roboto"/>
                <a:cs typeface="Roboto"/>
                <a:sym typeface="Roboto"/>
              </a:rPr>
              <a:t>Collection of </a:t>
            </a:r>
          </a:p>
          <a:p>
            <a:pPr marL="0" lvl="0" indent="0" algn="ctr" rtl="0">
              <a:spcBef>
                <a:spcPts val="0"/>
              </a:spcBef>
              <a:spcAft>
                <a:spcPts val="0"/>
              </a:spcAft>
              <a:buNone/>
            </a:pPr>
            <a:r>
              <a:rPr lang="en-US" sz="1600" dirty="0">
                <a:latin typeface="Roboto"/>
                <a:ea typeface="Roboto"/>
                <a:cs typeface="Roboto"/>
                <a:sym typeface="Roboto"/>
              </a:rPr>
              <a:t>data</a:t>
            </a:r>
          </a:p>
        </p:txBody>
      </p:sp>
      <p:sp>
        <p:nvSpPr>
          <p:cNvPr id="9" name="Google Shape;271;p19">
            <a:extLst>
              <a:ext uri="{FF2B5EF4-FFF2-40B4-BE49-F238E27FC236}">
                <a16:creationId xmlns:a16="http://schemas.microsoft.com/office/drawing/2014/main" id="{B91B83D1-9FBB-CC48-D05A-6C0CCC97AB5A}"/>
              </a:ext>
            </a:extLst>
          </p:cNvPr>
          <p:cNvSpPr txBox="1"/>
          <p:nvPr/>
        </p:nvSpPr>
        <p:spPr>
          <a:xfrm>
            <a:off x="5299460" y="4233177"/>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latin typeface="Roboto"/>
                <a:ea typeface="Roboto"/>
                <a:cs typeface="Roboto"/>
                <a:sym typeface="Roboto"/>
              </a:rPr>
              <a:t>Interpretation of </a:t>
            </a:r>
          </a:p>
          <a:p>
            <a:pPr marL="0" lvl="0" indent="0" algn="ctr" rtl="0">
              <a:spcBef>
                <a:spcPts val="0"/>
              </a:spcBef>
              <a:spcAft>
                <a:spcPts val="0"/>
              </a:spcAft>
              <a:buNone/>
            </a:pPr>
            <a:r>
              <a:rPr lang="en-US" sz="1600">
                <a:latin typeface="Roboto"/>
                <a:ea typeface="Roboto"/>
                <a:cs typeface="Roboto"/>
                <a:sym typeface="Roboto"/>
              </a:rPr>
              <a:t>data</a:t>
            </a:r>
          </a:p>
        </p:txBody>
      </p:sp>
      <p:sp>
        <p:nvSpPr>
          <p:cNvPr id="10" name="Google Shape;169;p16">
            <a:extLst>
              <a:ext uri="{FF2B5EF4-FFF2-40B4-BE49-F238E27FC236}">
                <a16:creationId xmlns:a16="http://schemas.microsoft.com/office/drawing/2014/main" id="{4C6799E3-EE1B-3708-38D8-2D717A550F58}"/>
              </a:ext>
            </a:extLst>
          </p:cNvPr>
          <p:cNvSpPr txBox="1">
            <a:spLocks/>
          </p:cNvSpPr>
          <p:nvPr/>
        </p:nvSpPr>
        <p:spPr>
          <a:xfrm>
            <a:off x="528127" y="303253"/>
            <a:ext cx="7053542" cy="707989"/>
          </a:xfrm>
          <a:prstGeom prst="rect">
            <a:avLst/>
          </a:prstGeom>
        </p:spPr>
        <p:style>
          <a:lnRef idx="1">
            <a:schemeClr val="accent4"/>
          </a:lnRef>
          <a:fillRef idx="3">
            <a:schemeClr val="accent4"/>
          </a:fillRef>
          <a:effectRef idx="2">
            <a:schemeClr val="accent4"/>
          </a:effectRef>
          <a:fontRef idx="minor">
            <a:schemeClr val="lt1"/>
          </a:fontRef>
        </p:style>
        <p:txBody>
          <a:bodyPr spcFirstLastPara="1" vert="horz" wrap="square" lIns="91425" tIns="91425" rIns="91425" bIns="91425" rtlCol="0" anchor="t" anchorCtr="0">
            <a:noAutofit/>
          </a:bodyPr>
          <a:lstStyle>
            <a:lvl1pPr algn="l" defTabSz="342900" rtl="0" eaLnBrk="1" latinLnBrk="0" hangingPunct="1">
              <a:spcBef>
                <a:spcPct val="0"/>
              </a:spcBef>
              <a:buNone/>
              <a:defRPr sz="3150" b="0" i="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spcBef>
                <a:spcPts val="0"/>
              </a:spcBef>
              <a:buClrTx/>
              <a:buFontTx/>
            </a:pPr>
            <a:r>
              <a:rPr lang="en-US" b="1" dirty="0">
                <a:solidFill>
                  <a:schemeClr val="tx1">
                    <a:lumMod val="95000"/>
                  </a:schemeClr>
                </a:solidFill>
                <a:effectLst>
                  <a:reflection blurRad="6350" stA="50000" endA="300" endPos="50000" dist="29997" dir="5400000" sy="-100000" algn="bl" rotWithShape="0"/>
                </a:effectLst>
              </a:rPr>
              <a:t>FLOW OF STUDY</a:t>
            </a:r>
          </a:p>
        </p:txBody>
      </p:sp>
    </p:spTree>
    <p:extLst>
      <p:ext uri="{BB962C8B-B14F-4D97-AF65-F5344CB8AC3E}">
        <p14:creationId xmlns:p14="http://schemas.microsoft.com/office/powerpoint/2010/main" val="217522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1"/>
          <p:cNvSpPr txBox="1">
            <a:spLocks noGrp="1"/>
          </p:cNvSpPr>
          <p:nvPr>
            <p:ph type="title"/>
          </p:nvPr>
        </p:nvSpPr>
        <p:spPr>
          <a:xfrm>
            <a:off x="372690" y="155283"/>
            <a:ext cx="7456743" cy="11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FFF00"/>
                </a:solidFill>
              </a:rPr>
              <a:t>R</a:t>
            </a:r>
            <a:r>
              <a:rPr lang="en" dirty="0">
                <a:solidFill>
                  <a:srgbClr val="FFFF00"/>
                </a:solidFill>
              </a:rPr>
              <a:t>esearch Methodology</a:t>
            </a:r>
            <a:endParaRPr dirty="0">
              <a:solidFill>
                <a:srgbClr val="FFFF00"/>
              </a:solidFill>
            </a:endParaRPr>
          </a:p>
        </p:txBody>
      </p:sp>
      <p:grpSp>
        <p:nvGrpSpPr>
          <p:cNvPr id="693" name="Google Shape;693;p41"/>
          <p:cNvGrpSpPr/>
          <p:nvPr/>
        </p:nvGrpSpPr>
        <p:grpSpPr>
          <a:xfrm>
            <a:off x="5532582" y="2487116"/>
            <a:ext cx="3933440" cy="2703631"/>
            <a:chOff x="5345251" y="2498533"/>
            <a:chExt cx="3933440" cy="2703631"/>
          </a:xfrm>
        </p:grpSpPr>
        <p:grpSp>
          <p:nvGrpSpPr>
            <p:cNvPr id="694" name="Google Shape;694;p41"/>
            <p:cNvGrpSpPr/>
            <p:nvPr/>
          </p:nvGrpSpPr>
          <p:grpSpPr>
            <a:xfrm>
              <a:off x="5511089" y="2498533"/>
              <a:ext cx="3406070" cy="2574992"/>
              <a:chOff x="5329375" y="2174301"/>
              <a:chExt cx="3814615" cy="2883852"/>
            </a:xfrm>
          </p:grpSpPr>
          <p:sp>
            <p:nvSpPr>
              <p:cNvPr id="695" name="Google Shape;695;p41"/>
              <p:cNvSpPr/>
              <p:nvPr/>
            </p:nvSpPr>
            <p:spPr>
              <a:xfrm>
                <a:off x="5329375" y="3810000"/>
                <a:ext cx="507475" cy="1248102"/>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41"/>
              <p:cNvGrpSpPr/>
              <p:nvPr/>
            </p:nvGrpSpPr>
            <p:grpSpPr>
              <a:xfrm>
                <a:off x="6023179" y="2174301"/>
                <a:ext cx="3120811" cy="2883852"/>
                <a:chOff x="2133758" y="1158139"/>
                <a:chExt cx="3979611" cy="3677445"/>
              </a:xfrm>
            </p:grpSpPr>
            <p:sp>
              <p:nvSpPr>
                <p:cNvPr id="697" name="Google Shape;697;p41"/>
                <p:cNvSpPr/>
                <p:nvPr/>
              </p:nvSpPr>
              <p:spPr>
                <a:xfrm>
                  <a:off x="5466244" y="1158139"/>
                  <a:ext cx="647125" cy="3673471"/>
                </a:xfrm>
                <a:custGeom>
                  <a:avLst/>
                  <a:gdLst/>
                  <a:ahLst/>
                  <a:cxnLst/>
                  <a:rect l="l" t="t" r="r" b="b"/>
                  <a:pathLst>
                    <a:path w="25885" h="50604" extrusionOk="0">
                      <a:moveTo>
                        <a:pt x="0" y="0"/>
                      </a:moveTo>
                      <a:lnTo>
                        <a:pt x="0" y="50604"/>
                      </a:lnTo>
                      <a:lnTo>
                        <a:pt x="25884" y="50604"/>
                      </a:lnTo>
                      <a:lnTo>
                        <a:pt x="25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1"/>
                <p:cNvSpPr/>
                <p:nvPr/>
              </p:nvSpPr>
              <p:spPr>
                <a:xfrm>
                  <a:off x="4638248" y="1968267"/>
                  <a:ext cx="646550" cy="2867317"/>
                </a:xfrm>
                <a:custGeom>
                  <a:avLst/>
                  <a:gdLst/>
                  <a:ahLst/>
                  <a:cxnLst/>
                  <a:rect l="l" t="t" r="r" b="b"/>
                  <a:pathLst>
                    <a:path w="25862" h="19379" extrusionOk="0">
                      <a:moveTo>
                        <a:pt x="1" y="0"/>
                      </a:moveTo>
                      <a:lnTo>
                        <a:pt x="1" y="19379"/>
                      </a:lnTo>
                      <a:lnTo>
                        <a:pt x="25862" y="19379"/>
                      </a:lnTo>
                      <a:lnTo>
                        <a:pt x="258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1"/>
                <p:cNvSpPr/>
                <p:nvPr/>
              </p:nvSpPr>
              <p:spPr>
                <a:xfrm>
                  <a:off x="2941789" y="3065549"/>
                  <a:ext cx="647125" cy="1766128"/>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a:off x="3808550" y="4007600"/>
                  <a:ext cx="647125" cy="824000"/>
                </a:xfrm>
                <a:custGeom>
                  <a:avLst/>
                  <a:gdLst/>
                  <a:ahLst/>
                  <a:cxnLst/>
                  <a:rect l="l" t="t" r="r" b="b"/>
                  <a:pathLst>
                    <a:path w="25885" h="32960" extrusionOk="0">
                      <a:moveTo>
                        <a:pt x="1" y="0"/>
                      </a:moveTo>
                      <a:lnTo>
                        <a:pt x="1" y="32960"/>
                      </a:lnTo>
                      <a:lnTo>
                        <a:pt x="25885" y="32960"/>
                      </a:lnTo>
                      <a:lnTo>
                        <a:pt x="258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2133758" y="4081186"/>
                  <a:ext cx="646550" cy="750471"/>
                </a:xfrm>
                <a:custGeom>
                  <a:avLst/>
                  <a:gdLst/>
                  <a:ahLst/>
                  <a:cxnLst/>
                  <a:rect l="l" t="t" r="r" b="b"/>
                  <a:pathLst>
                    <a:path w="25862" h="42592" extrusionOk="0">
                      <a:moveTo>
                        <a:pt x="1" y="0"/>
                      </a:moveTo>
                      <a:lnTo>
                        <a:pt x="1" y="42592"/>
                      </a:lnTo>
                      <a:lnTo>
                        <a:pt x="25862" y="42592"/>
                      </a:lnTo>
                      <a:lnTo>
                        <a:pt x="258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 name="Google Shape;702;p41"/>
            <p:cNvGrpSpPr/>
            <p:nvPr/>
          </p:nvGrpSpPr>
          <p:grpSpPr>
            <a:xfrm rot="-895994">
              <a:off x="5471590" y="3290003"/>
              <a:ext cx="3680761" cy="1462617"/>
              <a:chOff x="906900" y="1372425"/>
              <a:chExt cx="6045300" cy="2582125"/>
            </a:xfrm>
          </p:grpSpPr>
          <p:sp>
            <p:nvSpPr>
              <p:cNvPr id="703" name="Google Shape;703;p41"/>
              <p:cNvSpPr/>
              <p:nvPr/>
            </p:nvSpPr>
            <p:spPr>
              <a:xfrm>
                <a:off x="955400" y="1439175"/>
                <a:ext cx="5951725" cy="2477725"/>
              </a:xfrm>
              <a:custGeom>
                <a:avLst/>
                <a:gdLst/>
                <a:ahLst/>
                <a:cxnLst/>
                <a:rect l="l" t="t" r="r" b="b"/>
                <a:pathLst>
                  <a:path w="238069" h="99109" fill="none" extrusionOk="0">
                    <a:moveTo>
                      <a:pt x="0" y="35426"/>
                    </a:moveTo>
                    <a:lnTo>
                      <a:pt x="47135" y="86098"/>
                    </a:lnTo>
                    <a:lnTo>
                      <a:pt x="62633" y="57817"/>
                    </a:lnTo>
                    <a:lnTo>
                      <a:pt x="75347" y="87764"/>
                    </a:lnTo>
                    <a:lnTo>
                      <a:pt x="102098" y="62222"/>
                    </a:lnTo>
                    <a:lnTo>
                      <a:pt x="127069" y="99108"/>
                    </a:lnTo>
                    <a:lnTo>
                      <a:pt x="153501" y="34558"/>
                    </a:lnTo>
                    <a:lnTo>
                      <a:pt x="186597" y="46678"/>
                    </a:lnTo>
                    <a:lnTo>
                      <a:pt x="212824" y="10021"/>
                    </a:lnTo>
                    <a:lnTo>
                      <a:pt x="225012" y="20407"/>
                    </a:lnTo>
                    <a:lnTo>
                      <a:pt x="238068" y="1"/>
                    </a:lnTo>
                  </a:path>
                </a:pathLst>
              </a:custGeom>
              <a:solidFill>
                <a:schemeClr val="accent5"/>
              </a:solidFill>
              <a:ln w="9700" cap="rnd"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1"/>
              <p:cNvSpPr/>
              <p:nvPr/>
            </p:nvSpPr>
            <p:spPr>
              <a:xfrm>
                <a:off x="2090950" y="3541950"/>
                <a:ext cx="75925" cy="75925"/>
              </a:xfrm>
              <a:custGeom>
                <a:avLst/>
                <a:gdLst/>
                <a:ahLst/>
                <a:cxnLst/>
                <a:rect l="l" t="t" r="r" b="b"/>
                <a:pathLst>
                  <a:path w="3037" h="3037" extrusionOk="0">
                    <a:moveTo>
                      <a:pt x="1507" y="1"/>
                    </a:moveTo>
                    <a:cubicBezTo>
                      <a:pt x="686" y="1"/>
                      <a:pt x="1" y="663"/>
                      <a:pt x="1" y="1507"/>
                    </a:cubicBezTo>
                    <a:cubicBezTo>
                      <a:pt x="1" y="2352"/>
                      <a:pt x="686" y="3037"/>
                      <a:pt x="1507" y="3037"/>
                    </a:cubicBezTo>
                    <a:cubicBezTo>
                      <a:pt x="2352" y="3037"/>
                      <a:pt x="3037" y="2352"/>
                      <a:pt x="3037" y="1507"/>
                    </a:cubicBezTo>
                    <a:cubicBezTo>
                      <a:pt x="3037" y="663"/>
                      <a:pt x="2352"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1"/>
              <p:cNvSpPr/>
              <p:nvPr/>
            </p:nvSpPr>
            <p:spPr>
              <a:xfrm>
                <a:off x="906900" y="2272300"/>
                <a:ext cx="75925" cy="75925"/>
              </a:xfrm>
              <a:custGeom>
                <a:avLst/>
                <a:gdLst/>
                <a:ahLst/>
                <a:cxnLst/>
                <a:rect l="l" t="t" r="r" b="b"/>
                <a:pathLst>
                  <a:path w="3037" h="3037" extrusionOk="0">
                    <a:moveTo>
                      <a:pt x="1507" y="1"/>
                    </a:moveTo>
                    <a:cubicBezTo>
                      <a:pt x="662" y="1"/>
                      <a:pt x="0" y="685"/>
                      <a:pt x="0" y="1530"/>
                    </a:cubicBezTo>
                    <a:cubicBezTo>
                      <a:pt x="0" y="2375"/>
                      <a:pt x="662" y="3036"/>
                      <a:pt x="1507" y="3036"/>
                    </a:cubicBezTo>
                    <a:cubicBezTo>
                      <a:pt x="2351" y="3036"/>
                      <a:pt x="3036" y="2375"/>
                      <a:pt x="3036" y="1530"/>
                    </a:cubicBezTo>
                    <a:cubicBezTo>
                      <a:pt x="3036" y="685"/>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1"/>
              <p:cNvSpPr/>
              <p:nvPr/>
            </p:nvSpPr>
            <p:spPr>
              <a:xfrm>
                <a:off x="2806525" y="3592175"/>
                <a:ext cx="75925" cy="75925"/>
              </a:xfrm>
              <a:custGeom>
                <a:avLst/>
                <a:gdLst/>
                <a:ahLst/>
                <a:cxnLst/>
                <a:rect l="l" t="t" r="r" b="b"/>
                <a:pathLst>
                  <a:path w="3037" h="3037" extrusionOk="0">
                    <a:moveTo>
                      <a:pt x="1530" y="1"/>
                    </a:moveTo>
                    <a:cubicBezTo>
                      <a:pt x="685" y="1"/>
                      <a:pt x="1" y="685"/>
                      <a:pt x="1" y="1507"/>
                    </a:cubicBezTo>
                    <a:cubicBezTo>
                      <a:pt x="1" y="2352"/>
                      <a:pt x="685" y="3036"/>
                      <a:pt x="1530" y="3036"/>
                    </a:cubicBezTo>
                    <a:cubicBezTo>
                      <a:pt x="2375" y="3036"/>
                      <a:pt x="3036" y="2352"/>
                      <a:pt x="3036" y="1507"/>
                    </a:cubicBezTo>
                    <a:cubicBezTo>
                      <a:pt x="3036" y="685"/>
                      <a:pt x="2375" y="1"/>
                      <a:pt x="1530"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1"/>
              <p:cNvSpPr/>
              <p:nvPr/>
            </p:nvSpPr>
            <p:spPr>
              <a:xfrm>
                <a:off x="4094450" y="3878625"/>
                <a:ext cx="75925" cy="75925"/>
              </a:xfrm>
              <a:custGeom>
                <a:avLst/>
                <a:gdLst/>
                <a:ahLst/>
                <a:cxnLst/>
                <a:rect l="l" t="t" r="r" b="b"/>
                <a:pathLst>
                  <a:path w="3037" h="3037" extrusionOk="0">
                    <a:moveTo>
                      <a:pt x="1507" y="1"/>
                    </a:moveTo>
                    <a:cubicBezTo>
                      <a:pt x="662" y="1"/>
                      <a:pt x="0" y="686"/>
                      <a:pt x="0" y="1530"/>
                    </a:cubicBezTo>
                    <a:cubicBezTo>
                      <a:pt x="0" y="2352"/>
                      <a:pt x="662" y="3037"/>
                      <a:pt x="1507" y="3037"/>
                    </a:cubicBezTo>
                    <a:cubicBezTo>
                      <a:pt x="2351" y="3037"/>
                      <a:pt x="3036" y="2352"/>
                      <a:pt x="3036" y="1530"/>
                    </a:cubicBezTo>
                    <a:cubicBezTo>
                      <a:pt x="3036" y="686"/>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1"/>
              <p:cNvSpPr/>
              <p:nvPr/>
            </p:nvSpPr>
            <p:spPr>
              <a:xfrm>
                <a:off x="5582075" y="2565050"/>
                <a:ext cx="75925" cy="75900"/>
              </a:xfrm>
              <a:custGeom>
                <a:avLst/>
                <a:gdLst/>
                <a:ahLst/>
                <a:cxnLst/>
                <a:rect l="l" t="t" r="r" b="b"/>
                <a:pathLst>
                  <a:path w="3037" h="3036" extrusionOk="0">
                    <a:moveTo>
                      <a:pt x="1530" y="0"/>
                    </a:moveTo>
                    <a:cubicBezTo>
                      <a:pt x="686" y="0"/>
                      <a:pt x="1" y="662"/>
                      <a:pt x="1" y="1507"/>
                    </a:cubicBezTo>
                    <a:cubicBezTo>
                      <a:pt x="1" y="2351"/>
                      <a:pt x="686" y="3036"/>
                      <a:pt x="1530" y="3036"/>
                    </a:cubicBezTo>
                    <a:cubicBezTo>
                      <a:pt x="2352" y="3036"/>
                      <a:pt x="3037" y="2351"/>
                      <a:pt x="3037" y="1507"/>
                    </a:cubicBezTo>
                    <a:cubicBezTo>
                      <a:pt x="3037" y="662"/>
                      <a:pt x="2352"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a:off x="6236025" y="1646325"/>
                <a:ext cx="75925" cy="75925"/>
              </a:xfrm>
              <a:custGeom>
                <a:avLst/>
                <a:gdLst/>
                <a:ahLst/>
                <a:cxnLst/>
                <a:rect l="l" t="t" r="r" b="b"/>
                <a:pathLst>
                  <a:path w="3037" h="3037" extrusionOk="0">
                    <a:moveTo>
                      <a:pt x="1507" y="0"/>
                    </a:moveTo>
                    <a:cubicBezTo>
                      <a:pt x="686" y="0"/>
                      <a:pt x="1" y="662"/>
                      <a:pt x="1" y="1507"/>
                    </a:cubicBezTo>
                    <a:cubicBezTo>
                      <a:pt x="1" y="2351"/>
                      <a:pt x="686" y="3036"/>
                      <a:pt x="1507" y="3036"/>
                    </a:cubicBezTo>
                    <a:cubicBezTo>
                      <a:pt x="2352" y="3036"/>
                      <a:pt x="3037" y="2351"/>
                      <a:pt x="3037" y="1507"/>
                    </a:cubicBezTo>
                    <a:cubicBezTo>
                      <a:pt x="3037" y="662"/>
                      <a:pt x="2352" y="0"/>
                      <a:pt x="1507"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6540750" y="1911100"/>
                <a:ext cx="75925" cy="75925"/>
              </a:xfrm>
              <a:custGeom>
                <a:avLst/>
                <a:gdLst/>
                <a:ahLst/>
                <a:cxnLst/>
                <a:rect l="l" t="t" r="r" b="b"/>
                <a:pathLst>
                  <a:path w="3037" h="3037" extrusionOk="0">
                    <a:moveTo>
                      <a:pt x="1530" y="0"/>
                    </a:moveTo>
                    <a:cubicBezTo>
                      <a:pt x="685" y="0"/>
                      <a:pt x="1" y="685"/>
                      <a:pt x="1" y="1530"/>
                    </a:cubicBezTo>
                    <a:cubicBezTo>
                      <a:pt x="1" y="2374"/>
                      <a:pt x="685" y="3036"/>
                      <a:pt x="1530" y="3036"/>
                    </a:cubicBezTo>
                    <a:cubicBezTo>
                      <a:pt x="2374" y="3036"/>
                      <a:pt x="3036" y="2374"/>
                      <a:pt x="3036" y="1530"/>
                    </a:cubicBezTo>
                    <a:cubicBezTo>
                      <a:pt x="3036" y="685"/>
                      <a:pt x="2374"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a:off x="6846050" y="1372425"/>
                <a:ext cx="106150" cy="122700"/>
              </a:xfrm>
              <a:custGeom>
                <a:avLst/>
                <a:gdLst/>
                <a:ahLst/>
                <a:cxnLst/>
                <a:rect l="l" t="t" r="r" b="b"/>
                <a:pathLst>
                  <a:path w="4246" h="4908" extrusionOk="0">
                    <a:moveTo>
                      <a:pt x="4246" y="0"/>
                    </a:moveTo>
                    <a:lnTo>
                      <a:pt x="0" y="3515"/>
                    </a:lnTo>
                    <a:lnTo>
                      <a:pt x="2488" y="4908"/>
                    </a:lnTo>
                    <a:lnTo>
                      <a:pt x="4246" y="0"/>
                    </a:ln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 name="Table 4">
            <a:extLst>
              <a:ext uri="{FF2B5EF4-FFF2-40B4-BE49-F238E27FC236}">
                <a16:creationId xmlns:a16="http://schemas.microsoft.com/office/drawing/2014/main" id="{E0094C9F-466C-434A-7736-3885BAA6C915}"/>
              </a:ext>
            </a:extLst>
          </p:cNvPr>
          <p:cNvGraphicFramePr>
            <a:graphicFrameLocks noGrp="1"/>
          </p:cNvGraphicFramePr>
          <p:nvPr>
            <p:extLst>
              <p:ext uri="{D42A27DB-BD31-4B8C-83A1-F6EECF244321}">
                <p14:modId xmlns:p14="http://schemas.microsoft.com/office/powerpoint/2010/main" val="1270169068"/>
              </p:ext>
            </p:extLst>
          </p:nvPr>
        </p:nvGraphicFramePr>
        <p:xfrm>
          <a:off x="427960" y="1280583"/>
          <a:ext cx="5140444" cy="3436700"/>
        </p:xfrm>
        <a:graphic>
          <a:graphicData uri="http://schemas.openxmlformats.org/drawingml/2006/table">
            <a:tbl>
              <a:tblPr firstRow="1" bandRow="1"/>
              <a:tblGrid>
                <a:gridCol w="1688092">
                  <a:extLst>
                    <a:ext uri="{9D8B030D-6E8A-4147-A177-3AD203B41FA5}">
                      <a16:colId xmlns:a16="http://schemas.microsoft.com/office/drawing/2014/main" val="1528249735"/>
                    </a:ext>
                  </a:extLst>
                </a:gridCol>
                <a:gridCol w="3452352">
                  <a:extLst>
                    <a:ext uri="{9D8B030D-6E8A-4147-A177-3AD203B41FA5}">
                      <a16:colId xmlns:a16="http://schemas.microsoft.com/office/drawing/2014/main" val="3572069883"/>
                    </a:ext>
                  </a:extLst>
                </a:gridCol>
              </a:tblGrid>
              <a:tr h="682010">
                <a:tc>
                  <a:txBody>
                    <a:bodyPr/>
                    <a:lstStyle/>
                    <a:p>
                      <a:r>
                        <a:rPr lang="en-US" dirty="0"/>
                        <a:t>DATA TYPE</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PRIMARY</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1457393"/>
                  </a:ext>
                </a:extLst>
              </a:tr>
              <a:tr h="682010">
                <a:tc>
                  <a:txBody>
                    <a:bodyPr/>
                    <a:lstStyle/>
                    <a:p>
                      <a:r>
                        <a:rPr lang="en-US" dirty="0"/>
                        <a:t>SAMPLE SIZE</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205</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0797876"/>
                  </a:ext>
                </a:extLst>
              </a:tr>
              <a:tr h="682010">
                <a:tc>
                  <a:txBody>
                    <a:bodyPr/>
                    <a:lstStyle/>
                    <a:p>
                      <a:r>
                        <a:rPr lang="en-US" dirty="0"/>
                        <a:t>SAMPLING MATHOD</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SIMPLE RANDOM SAMPLING </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9715655"/>
                  </a:ext>
                </a:extLst>
              </a:tr>
              <a:tr h="682010">
                <a:tc>
                  <a:txBody>
                    <a:bodyPr/>
                    <a:lstStyle/>
                    <a:p>
                      <a:r>
                        <a:rPr lang="en-US" dirty="0"/>
                        <a:t>TARGET POPULATION</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ALL THE PEOPLE </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2526303"/>
                  </a:ext>
                </a:extLst>
              </a:tr>
              <a:tr h="682010">
                <a:tc>
                  <a:txBody>
                    <a:bodyPr/>
                    <a:lstStyle/>
                    <a:p>
                      <a:r>
                        <a:rPr lang="en-US" dirty="0"/>
                        <a:t>ANALYSIS METHOD</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GRAPHICAL REPRESENTATION, CHI-SQUARE METHOD, ORDINAL &amp; MULTINOMIAL LOGISTIC REGRESSION</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2173225"/>
                  </a:ext>
                </a:extLst>
              </a:tr>
            </a:tbl>
          </a:graphicData>
        </a:graphic>
      </p:graphicFrame>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6"/>
          <p:cNvSpPr txBox="1">
            <a:spLocks noGrp="1"/>
          </p:cNvSpPr>
          <p:nvPr>
            <p:ph type="title"/>
          </p:nvPr>
        </p:nvSpPr>
        <p:spPr>
          <a:xfrm>
            <a:off x="484584" y="339538"/>
            <a:ext cx="7053542" cy="707989"/>
          </a:xfrm>
          <a:prstGeom prst="rect">
            <a:avLst/>
          </a:prstGeom>
        </p:spPr>
        <p:style>
          <a:lnRef idx="1">
            <a:schemeClr val="accent4"/>
          </a:lnRef>
          <a:fillRef idx="3">
            <a:schemeClr val="accent4"/>
          </a:fillRef>
          <a:effectRef idx="2">
            <a:schemeClr val="accent4"/>
          </a:effectRef>
          <a:fontRef idx="minor">
            <a:schemeClr val="lt1"/>
          </a:fontRef>
        </p:style>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lumMod val="95000"/>
                  </a:schemeClr>
                </a:solidFill>
              </a:rPr>
              <a:t>G</a:t>
            </a:r>
            <a:r>
              <a:rPr lang="en-US">
                <a:solidFill>
                  <a:schemeClr val="tx1">
                    <a:lumMod val="95000"/>
                  </a:schemeClr>
                </a:solidFill>
              </a:rPr>
              <a:t>raphical Representation</a:t>
            </a:r>
          </a:p>
        </p:txBody>
      </p:sp>
      <p:sp>
        <p:nvSpPr>
          <p:cNvPr id="170" name="Google Shape;170;p16"/>
          <p:cNvSpPr/>
          <p:nvPr/>
        </p:nvSpPr>
        <p:spPr>
          <a:xfrm>
            <a:off x="775683" y="1291875"/>
            <a:ext cx="2619465" cy="3264506"/>
          </a:xfrm>
          <a:custGeom>
            <a:avLst/>
            <a:gdLst/>
            <a:ahLst/>
            <a:cxnLst/>
            <a:rect l="l" t="t" r="r" b="b"/>
            <a:pathLst>
              <a:path w="12302" h="15331" extrusionOk="0">
                <a:moveTo>
                  <a:pt x="8333" y="291"/>
                </a:moveTo>
                <a:cubicBezTo>
                  <a:pt x="8948" y="291"/>
                  <a:pt x="9546" y="480"/>
                  <a:pt x="10167" y="870"/>
                </a:cubicBezTo>
                <a:cubicBezTo>
                  <a:pt x="11953" y="2000"/>
                  <a:pt x="11119" y="4543"/>
                  <a:pt x="10569" y="6234"/>
                </a:cubicBezTo>
                <a:cubicBezTo>
                  <a:pt x="10391" y="6773"/>
                  <a:pt x="10226" y="7287"/>
                  <a:pt x="10196" y="7577"/>
                </a:cubicBezTo>
                <a:cubicBezTo>
                  <a:pt x="10155" y="8068"/>
                  <a:pt x="10202" y="8689"/>
                  <a:pt x="10255" y="9345"/>
                </a:cubicBezTo>
                <a:cubicBezTo>
                  <a:pt x="10332" y="10368"/>
                  <a:pt x="10415" y="11421"/>
                  <a:pt x="10179" y="12302"/>
                </a:cubicBezTo>
                <a:cubicBezTo>
                  <a:pt x="9776" y="13781"/>
                  <a:pt x="8481" y="14863"/>
                  <a:pt x="8428" y="14905"/>
                </a:cubicBezTo>
                <a:cubicBezTo>
                  <a:pt x="8320" y="14992"/>
                  <a:pt x="8188" y="15037"/>
                  <a:pt x="8055" y="15037"/>
                </a:cubicBezTo>
                <a:cubicBezTo>
                  <a:pt x="7955" y="15037"/>
                  <a:pt x="7855" y="15011"/>
                  <a:pt x="7766" y="14958"/>
                </a:cubicBezTo>
                <a:cubicBezTo>
                  <a:pt x="7553" y="14834"/>
                  <a:pt x="7446" y="14591"/>
                  <a:pt x="7488" y="14349"/>
                </a:cubicBezTo>
                <a:cubicBezTo>
                  <a:pt x="7493" y="14325"/>
                  <a:pt x="7931" y="11948"/>
                  <a:pt x="7393" y="10475"/>
                </a:cubicBezTo>
                <a:cubicBezTo>
                  <a:pt x="7026" y="9464"/>
                  <a:pt x="6488" y="8925"/>
                  <a:pt x="6228" y="8766"/>
                </a:cubicBezTo>
                <a:lnTo>
                  <a:pt x="6151" y="8724"/>
                </a:lnTo>
                <a:lnTo>
                  <a:pt x="6068" y="8766"/>
                </a:lnTo>
                <a:cubicBezTo>
                  <a:pt x="5808" y="8920"/>
                  <a:pt x="5276" y="9464"/>
                  <a:pt x="4903" y="10475"/>
                </a:cubicBezTo>
                <a:cubicBezTo>
                  <a:pt x="4418" y="11817"/>
                  <a:pt x="4726" y="13893"/>
                  <a:pt x="4803" y="14307"/>
                </a:cubicBezTo>
                <a:cubicBezTo>
                  <a:pt x="4814" y="14355"/>
                  <a:pt x="4820" y="14408"/>
                  <a:pt x="4820" y="14461"/>
                </a:cubicBezTo>
                <a:cubicBezTo>
                  <a:pt x="4820" y="14782"/>
                  <a:pt x="4554" y="15041"/>
                  <a:pt x="4237" y="15041"/>
                </a:cubicBezTo>
                <a:cubicBezTo>
                  <a:pt x="4226" y="15041"/>
                  <a:pt x="4216" y="15041"/>
                  <a:pt x="4205" y="15041"/>
                </a:cubicBezTo>
                <a:cubicBezTo>
                  <a:pt x="4081" y="15035"/>
                  <a:pt x="3963" y="14987"/>
                  <a:pt x="3868" y="14905"/>
                </a:cubicBezTo>
                <a:cubicBezTo>
                  <a:pt x="3809" y="14863"/>
                  <a:pt x="2520" y="13781"/>
                  <a:pt x="2118" y="12302"/>
                </a:cubicBezTo>
                <a:cubicBezTo>
                  <a:pt x="1881" y="11421"/>
                  <a:pt x="1964" y="10368"/>
                  <a:pt x="2041" y="9345"/>
                </a:cubicBezTo>
                <a:cubicBezTo>
                  <a:pt x="2100" y="8689"/>
                  <a:pt x="2147" y="8068"/>
                  <a:pt x="2100" y="7577"/>
                </a:cubicBezTo>
                <a:cubicBezTo>
                  <a:pt x="2076" y="7287"/>
                  <a:pt x="1911" y="6773"/>
                  <a:pt x="1727" y="6234"/>
                </a:cubicBezTo>
                <a:cubicBezTo>
                  <a:pt x="1177" y="4543"/>
                  <a:pt x="343" y="2000"/>
                  <a:pt x="2129" y="870"/>
                </a:cubicBezTo>
                <a:cubicBezTo>
                  <a:pt x="2750" y="480"/>
                  <a:pt x="3348" y="291"/>
                  <a:pt x="3963" y="291"/>
                </a:cubicBezTo>
                <a:cubicBezTo>
                  <a:pt x="4625" y="291"/>
                  <a:pt x="5175" y="521"/>
                  <a:pt x="5571" y="693"/>
                </a:cubicBezTo>
                <a:cubicBezTo>
                  <a:pt x="5843" y="811"/>
                  <a:pt x="6033" y="882"/>
                  <a:pt x="6151" y="882"/>
                </a:cubicBezTo>
                <a:cubicBezTo>
                  <a:pt x="6263" y="882"/>
                  <a:pt x="6453" y="805"/>
                  <a:pt x="6725" y="693"/>
                </a:cubicBezTo>
                <a:cubicBezTo>
                  <a:pt x="7127" y="521"/>
                  <a:pt x="7671" y="291"/>
                  <a:pt x="8333" y="291"/>
                </a:cubicBezTo>
                <a:close/>
                <a:moveTo>
                  <a:pt x="3963" y="1"/>
                </a:moveTo>
                <a:cubicBezTo>
                  <a:pt x="3294" y="1"/>
                  <a:pt x="2644" y="202"/>
                  <a:pt x="1976" y="622"/>
                </a:cubicBezTo>
                <a:cubicBezTo>
                  <a:pt x="0" y="1876"/>
                  <a:pt x="876" y="4549"/>
                  <a:pt x="1455" y="6323"/>
                </a:cubicBezTo>
                <a:cubicBezTo>
                  <a:pt x="1627" y="6850"/>
                  <a:pt x="1792" y="7346"/>
                  <a:pt x="1816" y="7607"/>
                </a:cubicBezTo>
                <a:cubicBezTo>
                  <a:pt x="1857" y="8074"/>
                  <a:pt x="1810" y="8683"/>
                  <a:pt x="1757" y="9328"/>
                </a:cubicBezTo>
                <a:cubicBezTo>
                  <a:pt x="1674" y="10368"/>
                  <a:pt x="1591" y="11451"/>
                  <a:pt x="1840" y="12379"/>
                </a:cubicBezTo>
                <a:cubicBezTo>
                  <a:pt x="2271" y="13947"/>
                  <a:pt x="3632" y="15082"/>
                  <a:pt x="3691" y="15129"/>
                </a:cubicBezTo>
                <a:cubicBezTo>
                  <a:pt x="3833" y="15254"/>
                  <a:pt x="4010" y="15319"/>
                  <a:pt x="4199" y="15330"/>
                </a:cubicBezTo>
                <a:lnTo>
                  <a:pt x="4247" y="15330"/>
                </a:lnTo>
                <a:cubicBezTo>
                  <a:pt x="4726" y="15330"/>
                  <a:pt x="5116" y="14940"/>
                  <a:pt x="5122" y="14455"/>
                </a:cubicBezTo>
                <a:cubicBezTo>
                  <a:pt x="5122" y="14384"/>
                  <a:pt x="5110" y="14313"/>
                  <a:pt x="5092" y="14242"/>
                </a:cubicBezTo>
                <a:cubicBezTo>
                  <a:pt x="5027" y="13852"/>
                  <a:pt x="4720" y="11847"/>
                  <a:pt x="5187" y="10575"/>
                </a:cubicBezTo>
                <a:cubicBezTo>
                  <a:pt x="5489" y="9730"/>
                  <a:pt x="5914" y="9251"/>
                  <a:pt x="6151" y="9067"/>
                </a:cubicBezTo>
                <a:cubicBezTo>
                  <a:pt x="6393" y="9251"/>
                  <a:pt x="6819" y="9736"/>
                  <a:pt x="7121" y="10575"/>
                </a:cubicBezTo>
                <a:cubicBezTo>
                  <a:pt x="7630" y="11971"/>
                  <a:pt x="7210" y="14272"/>
                  <a:pt x="7204" y="14295"/>
                </a:cubicBezTo>
                <a:cubicBezTo>
                  <a:pt x="7103" y="14834"/>
                  <a:pt x="7517" y="15330"/>
                  <a:pt x="8061" y="15330"/>
                </a:cubicBezTo>
                <a:cubicBezTo>
                  <a:pt x="8262" y="15330"/>
                  <a:pt x="8452" y="15259"/>
                  <a:pt x="8605" y="15135"/>
                </a:cubicBezTo>
                <a:cubicBezTo>
                  <a:pt x="8670" y="15082"/>
                  <a:pt x="10025" y="13947"/>
                  <a:pt x="10456" y="12379"/>
                </a:cubicBezTo>
                <a:cubicBezTo>
                  <a:pt x="10705" y="11451"/>
                  <a:pt x="10622" y="10368"/>
                  <a:pt x="10539" y="9322"/>
                </a:cubicBezTo>
                <a:cubicBezTo>
                  <a:pt x="10486" y="8683"/>
                  <a:pt x="10439" y="8074"/>
                  <a:pt x="10480" y="7607"/>
                </a:cubicBezTo>
                <a:cubicBezTo>
                  <a:pt x="10504" y="7346"/>
                  <a:pt x="10669" y="6850"/>
                  <a:pt x="10841" y="6323"/>
                </a:cubicBezTo>
                <a:cubicBezTo>
                  <a:pt x="11426" y="4549"/>
                  <a:pt x="12302" y="1876"/>
                  <a:pt x="10320" y="622"/>
                </a:cubicBezTo>
                <a:cubicBezTo>
                  <a:pt x="9658" y="202"/>
                  <a:pt x="9008" y="1"/>
                  <a:pt x="8333" y="1"/>
                </a:cubicBezTo>
                <a:cubicBezTo>
                  <a:pt x="7618" y="1"/>
                  <a:pt x="7032" y="243"/>
                  <a:pt x="6612" y="427"/>
                </a:cubicBezTo>
                <a:cubicBezTo>
                  <a:pt x="6482" y="480"/>
                  <a:pt x="6216" y="592"/>
                  <a:pt x="6151" y="592"/>
                </a:cubicBezTo>
                <a:cubicBezTo>
                  <a:pt x="6080" y="592"/>
                  <a:pt x="5814" y="480"/>
                  <a:pt x="5690" y="427"/>
                </a:cubicBezTo>
                <a:cubicBezTo>
                  <a:pt x="5264" y="243"/>
                  <a:pt x="4684" y="1"/>
                  <a:pt x="396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a:off x="2792134" y="1301357"/>
            <a:ext cx="484200" cy="48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a:off x="2561265" y="4007804"/>
            <a:ext cx="484200" cy="48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txBox="1"/>
          <p:nvPr/>
        </p:nvSpPr>
        <p:spPr>
          <a:xfrm>
            <a:off x="2829005" y="1344717"/>
            <a:ext cx="394800" cy="39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1</a:t>
            </a:r>
            <a:endParaRPr sz="2000" dirty="0">
              <a:solidFill>
                <a:schemeClr val="lt1"/>
              </a:solidFill>
              <a:latin typeface="Roboto Black"/>
              <a:ea typeface="Roboto Black"/>
              <a:cs typeface="Roboto Black"/>
              <a:sym typeface="Roboto Black"/>
            </a:endParaRPr>
          </a:p>
        </p:txBody>
      </p:sp>
      <p:sp>
        <p:nvSpPr>
          <p:cNvPr id="184" name="Google Shape;184;p16"/>
          <p:cNvSpPr txBox="1"/>
          <p:nvPr/>
        </p:nvSpPr>
        <p:spPr>
          <a:xfrm>
            <a:off x="2613223" y="4044037"/>
            <a:ext cx="394800" cy="39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3</a:t>
            </a:r>
            <a:endParaRPr sz="2000" dirty="0">
              <a:solidFill>
                <a:schemeClr val="lt1"/>
              </a:solidFill>
              <a:latin typeface="Roboto Black"/>
              <a:ea typeface="Roboto Black"/>
              <a:cs typeface="Roboto Black"/>
              <a:sym typeface="Roboto Black"/>
            </a:endParaRPr>
          </a:p>
        </p:txBody>
      </p:sp>
      <p:sp>
        <p:nvSpPr>
          <p:cNvPr id="187" name="Google Shape;187;p16"/>
          <p:cNvSpPr txBox="1"/>
          <p:nvPr/>
        </p:nvSpPr>
        <p:spPr>
          <a:xfrm>
            <a:off x="3101204" y="4044037"/>
            <a:ext cx="1282111" cy="408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 sz="1600" dirty="0">
                <a:solidFill>
                  <a:schemeClr val="accent4"/>
                </a:solidFill>
                <a:latin typeface="Fira Sans Extra Condensed SemiBold"/>
                <a:ea typeface="Fira Sans Extra Condensed SemiBold"/>
                <a:cs typeface="Fira Sans Extra Condensed SemiBold"/>
                <a:sym typeface="Fira Sans Extra Condensed SemiBold"/>
              </a:rPr>
              <a:t>LOCATION </a:t>
            </a:r>
            <a:endParaRPr sz="1600" dirty="0">
              <a:solidFill>
                <a:schemeClr val="accent4"/>
              </a:solidFill>
              <a:latin typeface="Fira Sans Extra Condensed SemiBold"/>
              <a:ea typeface="Fira Sans Extra Condensed SemiBold"/>
              <a:cs typeface="Fira Sans Extra Condensed SemiBold"/>
              <a:sym typeface="Fira Sans Extra Condensed SemiBold"/>
            </a:endParaRPr>
          </a:p>
        </p:txBody>
      </p:sp>
      <p:sp>
        <p:nvSpPr>
          <p:cNvPr id="185" name="Google Shape;185;p16"/>
          <p:cNvSpPr txBox="1"/>
          <p:nvPr/>
        </p:nvSpPr>
        <p:spPr>
          <a:xfrm>
            <a:off x="3331135" y="1312748"/>
            <a:ext cx="3315600" cy="408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 sz="1600" dirty="0">
                <a:solidFill>
                  <a:schemeClr val="accent2"/>
                </a:solidFill>
                <a:latin typeface="Fira Sans Extra Condensed SemiBold"/>
                <a:ea typeface="Fira Sans Extra Condensed SemiBold"/>
                <a:cs typeface="Fira Sans Extra Condensed SemiBold"/>
                <a:sym typeface="Fira Sans Extra Condensed SemiBold"/>
              </a:rPr>
              <a:t>AGE</a:t>
            </a:r>
            <a:endParaRPr sz="1600" dirty="0">
              <a:solidFill>
                <a:schemeClr val="accent2"/>
              </a:solidFill>
              <a:latin typeface="Fira Sans Extra Condensed SemiBold"/>
              <a:ea typeface="Fira Sans Extra Condensed SemiBold"/>
              <a:cs typeface="Fira Sans Extra Condensed SemiBold"/>
              <a:sym typeface="Fira Sans Extra Condensed SemiBold"/>
            </a:endParaRPr>
          </a:p>
        </p:txBody>
      </p:sp>
      <p:sp>
        <p:nvSpPr>
          <p:cNvPr id="188" name="Google Shape;188;p16"/>
          <p:cNvSpPr txBox="1"/>
          <p:nvPr/>
        </p:nvSpPr>
        <p:spPr>
          <a:xfrm>
            <a:off x="5621508" y="2280894"/>
            <a:ext cx="888149" cy="408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 sz="1600" dirty="0">
                <a:solidFill>
                  <a:schemeClr val="accent3"/>
                </a:solidFill>
                <a:latin typeface="Fira Sans Extra Condensed SemiBold"/>
                <a:ea typeface="Fira Sans Extra Condensed SemiBold"/>
                <a:cs typeface="Fira Sans Extra Condensed SemiBold"/>
                <a:sym typeface="Fira Sans Extra Condensed SemiBold"/>
              </a:rPr>
              <a:t>GENDER</a:t>
            </a:r>
            <a:endParaRPr sz="1600" dirty="0">
              <a:solidFill>
                <a:schemeClr val="accent3"/>
              </a:solidFill>
              <a:latin typeface="Fira Sans Extra Condensed SemiBold"/>
              <a:ea typeface="Fira Sans Extra Condensed SemiBold"/>
              <a:cs typeface="Fira Sans Extra Condensed SemiBold"/>
              <a:sym typeface="Fira Sans Extra Condensed SemiBold"/>
            </a:endParaRPr>
          </a:p>
        </p:txBody>
      </p:sp>
      <p:sp>
        <p:nvSpPr>
          <p:cNvPr id="3" name="Google Shape;170;p16">
            <a:extLst>
              <a:ext uri="{FF2B5EF4-FFF2-40B4-BE49-F238E27FC236}">
                <a16:creationId xmlns:a16="http://schemas.microsoft.com/office/drawing/2014/main" id="{0F3CB8B3-9755-74F8-C3F3-59D5F0698B19}"/>
              </a:ext>
            </a:extLst>
          </p:cNvPr>
          <p:cNvSpPr/>
          <p:nvPr/>
        </p:nvSpPr>
        <p:spPr>
          <a:xfrm>
            <a:off x="4188911" y="1378868"/>
            <a:ext cx="2619465" cy="3264506"/>
          </a:xfrm>
          <a:custGeom>
            <a:avLst/>
            <a:gdLst/>
            <a:ahLst/>
            <a:cxnLst/>
            <a:rect l="l" t="t" r="r" b="b"/>
            <a:pathLst>
              <a:path w="12302" h="15331" extrusionOk="0">
                <a:moveTo>
                  <a:pt x="8333" y="291"/>
                </a:moveTo>
                <a:cubicBezTo>
                  <a:pt x="8948" y="291"/>
                  <a:pt x="9546" y="480"/>
                  <a:pt x="10167" y="870"/>
                </a:cubicBezTo>
                <a:cubicBezTo>
                  <a:pt x="11953" y="2000"/>
                  <a:pt x="11119" y="4543"/>
                  <a:pt x="10569" y="6234"/>
                </a:cubicBezTo>
                <a:cubicBezTo>
                  <a:pt x="10391" y="6773"/>
                  <a:pt x="10226" y="7287"/>
                  <a:pt x="10196" y="7577"/>
                </a:cubicBezTo>
                <a:cubicBezTo>
                  <a:pt x="10155" y="8068"/>
                  <a:pt x="10202" y="8689"/>
                  <a:pt x="10255" y="9345"/>
                </a:cubicBezTo>
                <a:cubicBezTo>
                  <a:pt x="10332" y="10368"/>
                  <a:pt x="10415" y="11421"/>
                  <a:pt x="10179" y="12302"/>
                </a:cubicBezTo>
                <a:cubicBezTo>
                  <a:pt x="9776" y="13781"/>
                  <a:pt x="8481" y="14863"/>
                  <a:pt x="8428" y="14905"/>
                </a:cubicBezTo>
                <a:cubicBezTo>
                  <a:pt x="8320" y="14992"/>
                  <a:pt x="8188" y="15037"/>
                  <a:pt x="8055" y="15037"/>
                </a:cubicBezTo>
                <a:cubicBezTo>
                  <a:pt x="7955" y="15037"/>
                  <a:pt x="7855" y="15011"/>
                  <a:pt x="7766" y="14958"/>
                </a:cubicBezTo>
                <a:cubicBezTo>
                  <a:pt x="7553" y="14834"/>
                  <a:pt x="7446" y="14591"/>
                  <a:pt x="7488" y="14349"/>
                </a:cubicBezTo>
                <a:cubicBezTo>
                  <a:pt x="7493" y="14325"/>
                  <a:pt x="7931" y="11948"/>
                  <a:pt x="7393" y="10475"/>
                </a:cubicBezTo>
                <a:cubicBezTo>
                  <a:pt x="7026" y="9464"/>
                  <a:pt x="6488" y="8925"/>
                  <a:pt x="6228" y="8766"/>
                </a:cubicBezTo>
                <a:lnTo>
                  <a:pt x="6151" y="8724"/>
                </a:lnTo>
                <a:lnTo>
                  <a:pt x="6068" y="8766"/>
                </a:lnTo>
                <a:cubicBezTo>
                  <a:pt x="5808" y="8920"/>
                  <a:pt x="5276" y="9464"/>
                  <a:pt x="4903" y="10475"/>
                </a:cubicBezTo>
                <a:cubicBezTo>
                  <a:pt x="4418" y="11817"/>
                  <a:pt x="4726" y="13893"/>
                  <a:pt x="4803" y="14307"/>
                </a:cubicBezTo>
                <a:cubicBezTo>
                  <a:pt x="4814" y="14355"/>
                  <a:pt x="4820" y="14408"/>
                  <a:pt x="4820" y="14461"/>
                </a:cubicBezTo>
                <a:cubicBezTo>
                  <a:pt x="4820" y="14782"/>
                  <a:pt x="4554" y="15041"/>
                  <a:pt x="4237" y="15041"/>
                </a:cubicBezTo>
                <a:cubicBezTo>
                  <a:pt x="4226" y="15041"/>
                  <a:pt x="4216" y="15041"/>
                  <a:pt x="4205" y="15041"/>
                </a:cubicBezTo>
                <a:cubicBezTo>
                  <a:pt x="4081" y="15035"/>
                  <a:pt x="3963" y="14987"/>
                  <a:pt x="3868" y="14905"/>
                </a:cubicBezTo>
                <a:cubicBezTo>
                  <a:pt x="3809" y="14863"/>
                  <a:pt x="2520" y="13781"/>
                  <a:pt x="2118" y="12302"/>
                </a:cubicBezTo>
                <a:cubicBezTo>
                  <a:pt x="1881" y="11421"/>
                  <a:pt x="1964" y="10368"/>
                  <a:pt x="2041" y="9345"/>
                </a:cubicBezTo>
                <a:cubicBezTo>
                  <a:pt x="2100" y="8689"/>
                  <a:pt x="2147" y="8068"/>
                  <a:pt x="2100" y="7577"/>
                </a:cubicBezTo>
                <a:cubicBezTo>
                  <a:pt x="2076" y="7287"/>
                  <a:pt x="1911" y="6773"/>
                  <a:pt x="1727" y="6234"/>
                </a:cubicBezTo>
                <a:cubicBezTo>
                  <a:pt x="1177" y="4543"/>
                  <a:pt x="343" y="2000"/>
                  <a:pt x="2129" y="870"/>
                </a:cubicBezTo>
                <a:cubicBezTo>
                  <a:pt x="2750" y="480"/>
                  <a:pt x="3348" y="291"/>
                  <a:pt x="3963" y="291"/>
                </a:cubicBezTo>
                <a:cubicBezTo>
                  <a:pt x="4625" y="291"/>
                  <a:pt x="5175" y="521"/>
                  <a:pt x="5571" y="693"/>
                </a:cubicBezTo>
                <a:cubicBezTo>
                  <a:pt x="5843" y="811"/>
                  <a:pt x="6033" y="882"/>
                  <a:pt x="6151" y="882"/>
                </a:cubicBezTo>
                <a:cubicBezTo>
                  <a:pt x="6263" y="882"/>
                  <a:pt x="6453" y="805"/>
                  <a:pt x="6725" y="693"/>
                </a:cubicBezTo>
                <a:cubicBezTo>
                  <a:pt x="7127" y="521"/>
                  <a:pt x="7671" y="291"/>
                  <a:pt x="8333" y="291"/>
                </a:cubicBezTo>
                <a:close/>
                <a:moveTo>
                  <a:pt x="3963" y="1"/>
                </a:moveTo>
                <a:cubicBezTo>
                  <a:pt x="3294" y="1"/>
                  <a:pt x="2644" y="202"/>
                  <a:pt x="1976" y="622"/>
                </a:cubicBezTo>
                <a:cubicBezTo>
                  <a:pt x="0" y="1876"/>
                  <a:pt x="876" y="4549"/>
                  <a:pt x="1455" y="6323"/>
                </a:cubicBezTo>
                <a:cubicBezTo>
                  <a:pt x="1627" y="6850"/>
                  <a:pt x="1792" y="7346"/>
                  <a:pt x="1816" y="7607"/>
                </a:cubicBezTo>
                <a:cubicBezTo>
                  <a:pt x="1857" y="8074"/>
                  <a:pt x="1810" y="8683"/>
                  <a:pt x="1757" y="9328"/>
                </a:cubicBezTo>
                <a:cubicBezTo>
                  <a:pt x="1674" y="10368"/>
                  <a:pt x="1591" y="11451"/>
                  <a:pt x="1840" y="12379"/>
                </a:cubicBezTo>
                <a:cubicBezTo>
                  <a:pt x="2271" y="13947"/>
                  <a:pt x="3632" y="15082"/>
                  <a:pt x="3691" y="15129"/>
                </a:cubicBezTo>
                <a:cubicBezTo>
                  <a:pt x="3833" y="15254"/>
                  <a:pt x="4010" y="15319"/>
                  <a:pt x="4199" y="15330"/>
                </a:cubicBezTo>
                <a:lnTo>
                  <a:pt x="4247" y="15330"/>
                </a:lnTo>
                <a:cubicBezTo>
                  <a:pt x="4726" y="15330"/>
                  <a:pt x="5116" y="14940"/>
                  <a:pt x="5122" y="14455"/>
                </a:cubicBezTo>
                <a:cubicBezTo>
                  <a:pt x="5122" y="14384"/>
                  <a:pt x="5110" y="14313"/>
                  <a:pt x="5092" y="14242"/>
                </a:cubicBezTo>
                <a:cubicBezTo>
                  <a:pt x="5027" y="13852"/>
                  <a:pt x="4720" y="11847"/>
                  <a:pt x="5187" y="10575"/>
                </a:cubicBezTo>
                <a:cubicBezTo>
                  <a:pt x="5489" y="9730"/>
                  <a:pt x="5914" y="9251"/>
                  <a:pt x="6151" y="9067"/>
                </a:cubicBezTo>
                <a:cubicBezTo>
                  <a:pt x="6393" y="9251"/>
                  <a:pt x="6819" y="9736"/>
                  <a:pt x="7121" y="10575"/>
                </a:cubicBezTo>
                <a:cubicBezTo>
                  <a:pt x="7630" y="11971"/>
                  <a:pt x="7210" y="14272"/>
                  <a:pt x="7204" y="14295"/>
                </a:cubicBezTo>
                <a:cubicBezTo>
                  <a:pt x="7103" y="14834"/>
                  <a:pt x="7517" y="15330"/>
                  <a:pt x="8061" y="15330"/>
                </a:cubicBezTo>
                <a:cubicBezTo>
                  <a:pt x="8262" y="15330"/>
                  <a:pt x="8452" y="15259"/>
                  <a:pt x="8605" y="15135"/>
                </a:cubicBezTo>
                <a:cubicBezTo>
                  <a:pt x="8670" y="15082"/>
                  <a:pt x="10025" y="13947"/>
                  <a:pt x="10456" y="12379"/>
                </a:cubicBezTo>
                <a:cubicBezTo>
                  <a:pt x="10705" y="11451"/>
                  <a:pt x="10622" y="10368"/>
                  <a:pt x="10539" y="9322"/>
                </a:cubicBezTo>
                <a:cubicBezTo>
                  <a:pt x="10486" y="8683"/>
                  <a:pt x="10439" y="8074"/>
                  <a:pt x="10480" y="7607"/>
                </a:cubicBezTo>
                <a:cubicBezTo>
                  <a:pt x="10504" y="7346"/>
                  <a:pt x="10669" y="6850"/>
                  <a:pt x="10841" y="6323"/>
                </a:cubicBezTo>
                <a:cubicBezTo>
                  <a:pt x="11426" y="4549"/>
                  <a:pt x="12302" y="1876"/>
                  <a:pt x="10320" y="622"/>
                </a:cubicBezTo>
                <a:cubicBezTo>
                  <a:pt x="9658" y="202"/>
                  <a:pt x="9008" y="1"/>
                  <a:pt x="8333" y="1"/>
                </a:cubicBezTo>
                <a:cubicBezTo>
                  <a:pt x="7618" y="1"/>
                  <a:pt x="7032" y="243"/>
                  <a:pt x="6612" y="427"/>
                </a:cubicBezTo>
                <a:cubicBezTo>
                  <a:pt x="6482" y="480"/>
                  <a:pt x="6216" y="592"/>
                  <a:pt x="6151" y="592"/>
                </a:cubicBezTo>
                <a:cubicBezTo>
                  <a:pt x="6080" y="592"/>
                  <a:pt x="5814" y="480"/>
                  <a:pt x="5690" y="427"/>
                </a:cubicBezTo>
                <a:cubicBezTo>
                  <a:pt x="5264" y="243"/>
                  <a:pt x="4684" y="1"/>
                  <a:pt x="396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79;p16">
            <a:extLst>
              <a:ext uri="{FF2B5EF4-FFF2-40B4-BE49-F238E27FC236}">
                <a16:creationId xmlns:a16="http://schemas.microsoft.com/office/drawing/2014/main" id="{612E10BC-5D60-0792-BF57-F4BA1DDF4741}"/>
              </a:ext>
            </a:extLst>
          </p:cNvPr>
          <p:cNvSpPr/>
          <p:nvPr/>
        </p:nvSpPr>
        <p:spPr>
          <a:xfrm>
            <a:off x="6126518" y="1291455"/>
            <a:ext cx="484200" cy="48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82;p16">
            <a:extLst>
              <a:ext uri="{FF2B5EF4-FFF2-40B4-BE49-F238E27FC236}">
                <a16:creationId xmlns:a16="http://schemas.microsoft.com/office/drawing/2014/main" id="{99342ADF-3A0E-A9F7-E151-70103853DABD}"/>
              </a:ext>
            </a:extLst>
          </p:cNvPr>
          <p:cNvSpPr txBox="1"/>
          <p:nvPr/>
        </p:nvSpPr>
        <p:spPr>
          <a:xfrm>
            <a:off x="6171218" y="1368953"/>
            <a:ext cx="394800" cy="28609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4</a:t>
            </a:r>
            <a:endParaRPr sz="2000" dirty="0">
              <a:solidFill>
                <a:schemeClr val="lt1"/>
              </a:solidFill>
              <a:latin typeface="Roboto Black"/>
              <a:ea typeface="Roboto Black"/>
              <a:cs typeface="Roboto Black"/>
              <a:sym typeface="Roboto Black"/>
            </a:endParaRPr>
          </a:p>
        </p:txBody>
      </p:sp>
      <p:sp>
        <p:nvSpPr>
          <p:cNvPr id="9" name="Google Shape;180;p16">
            <a:extLst>
              <a:ext uri="{FF2B5EF4-FFF2-40B4-BE49-F238E27FC236}">
                <a16:creationId xmlns:a16="http://schemas.microsoft.com/office/drawing/2014/main" id="{015BF150-9BA9-6DA9-6CF1-60A00C0A50F1}"/>
              </a:ext>
            </a:extLst>
          </p:cNvPr>
          <p:cNvSpPr/>
          <p:nvPr/>
        </p:nvSpPr>
        <p:spPr>
          <a:xfrm>
            <a:off x="5176657" y="2276776"/>
            <a:ext cx="484200" cy="48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3;p16">
            <a:extLst>
              <a:ext uri="{FF2B5EF4-FFF2-40B4-BE49-F238E27FC236}">
                <a16:creationId xmlns:a16="http://schemas.microsoft.com/office/drawing/2014/main" id="{406C75A9-F3C2-4DBD-A2E2-AC6C0519FBC8}"/>
              </a:ext>
            </a:extLst>
          </p:cNvPr>
          <p:cNvSpPr txBox="1"/>
          <p:nvPr/>
        </p:nvSpPr>
        <p:spPr>
          <a:xfrm>
            <a:off x="5221357" y="2311177"/>
            <a:ext cx="394800" cy="39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2</a:t>
            </a:r>
            <a:endParaRPr sz="2000" dirty="0">
              <a:solidFill>
                <a:schemeClr val="lt1"/>
              </a:solidFill>
              <a:latin typeface="Roboto Black"/>
              <a:ea typeface="Roboto Black"/>
              <a:cs typeface="Roboto Black"/>
              <a:sym typeface="Roboto Black"/>
            </a:endParaRPr>
          </a:p>
        </p:txBody>
      </p:sp>
      <p:sp>
        <p:nvSpPr>
          <p:cNvPr id="12" name="TextBox 11">
            <a:extLst>
              <a:ext uri="{FF2B5EF4-FFF2-40B4-BE49-F238E27FC236}">
                <a16:creationId xmlns:a16="http://schemas.microsoft.com/office/drawing/2014/main" id="{409321BE-CEBB-9EE4-E769-022B23265009}"/>
              </a:ext>
            </a:extLst>
          </p:cNvPr>
          <p:cNvSpPr txBox="1"/>
          <p:nvPr/>
        </p:nvSpPr>
        <p:spPr>
          <a:xfrm>
            <a:off x="2305248" y="2262262"/>
            <a:ext cx="2774752" cy="523220"/>
          </a:xfrm>
          <a:prstGeom prst="rect">
            <a:avLst/>
          </a:prstGeom>
          <a:noFill/>
        </p:spPr>
        <p:txBody>
          <a:bodyPr wrap="square">
            <a:spAutoFit/>
          </a:bodyPr>
          <a:lstStyle/>
          <a:p>
            <a:r>
              <a:rPr lang="en" dirty="0">
                <a:solidFill>
                  <a:schemeClr val="accent3"/>
                </a:solidFill>
                <a:latin typeface="Fira Sans Extra Condensed SemiBold"/>
                <a:sym typeface="Fira Sans Extra Condensed SemiBold"/>
              </a:rPr>
              <a:t>IF YOU WERE UNABLE TO GET ORAL </a:t>
            </a:r>
          </a:p>
          <a:p>
            <a:r>
              <a:rPr lang="en" dirty="0">
                <a:solidFill>
                  <a:schemeClr val="accent3"/>
                </a:solidFill>
                <a:latin typeface="Fira Sans Extra Condensed SemiBold"/>
                <a:sym typeface="Fira Sans Extra Condensed SemiBold"/>
              </a:rPr>
              <a:t>HEALTH CARE,WHAT WAS THE REASON?</a:t>
            </a:r>
            <a:endParaRPr lang="en-US" dirty="0"/>
          </a:p>
        </p:txBody>
      </p:sp>
      <p:sp>
        <p:nvSpPr>
          <p:cNvPr id="13" name="Google Shape;181;p16">
            <a:extLst>
              <a:ext uri="{FF2B5EF4-FFF2-40B4-BE49-F238E27FC236}">
                <a16:creationId xmlns:a16="http://schemas.microsoft.com/office/drawing/2014/main" id="{EE67B4C8-69E5-732F-6AD6-8A0E99FD6DE4}"/>
              </a:ext>
            </a:extLst>
          </p:cNvPr>
          <p:cNvSpPr/>
          <p:nvPr/>
        </p:nvSpPr>
        <p:spPr>
          <a:xfrm>
            <a:off x="5983246" y="4047483"/>
            <a:ext cx="484200" cy="48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4;p16">
            <a:extLst>
              <a:ext uri="{FF2B5EF4-FFF2-40B4-BE49-F238E27FC236}">
                <a16:creationId xmlns:a16="http://schemas.microsoft.com/office/drawing/2014/main" id="{86AAFD7D-BA5E-5481-CDDC-E181AF0131BE}"/>
              </a:ext>
            </a:extLst>
          </p:cNvPr>
          <p:cNvSpPr txBox="1"/>
          <p:nvPr/>
        </p:nvSpPr>
        <p:spPr>
          <a:xfrm>
            <a:off x="6027947" y="4090973"/>
            <a:ext cx="394800" cy="39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6</a:t>
            </a:r>
            <a:endParaRPr sz="2000" dirty="0">
              <a:solidFill>
                <a:schemeClr val="lt1"/>
              </a:solidFill>
              <a:latin typeface="Roboto Black"/>
              <a:ea typeface="Roboto Black"/>
              <a:cs typeface="Roboto Black"/>
              <a:sym typeface="Roboto Black"/>
            </a:endParaRPr>
          </a:p>
        </p:txBody>
      </p:sp>
      <p:sp>
        <p:nvSpPr>
          <p:cNvPr id="16" name="TextBox 15">
            <a:extLst>
              <a:ext uri="{FF2B5EF4-FFF2-40B4-BE49-F238E27FC236}">
                <a16:creationId xmlns:a16="http://schemas.microsoft.com/office/drawing/2014/main" id="{DAE0E38B-40AC-F567-F545-F3B5FDF83BF7}"/>
              </a:ext>
            </a:extLst>
          </p:cNvPr>
          <p:cNvSpPr txBox="1"/>
          <p:nvPr/>
        </p:nvSpPr>
        <p:spPr>
          <a:xfrm>
            <a:off x="6512147" y="4159600"/>
            <a:ext cx="2497787" cy="821250"/>
          </a:xfrm>
          <a:prstGeom prst="rect">
            <a:avLst/>
          </a:prstGeom>
          <a:noFill/>
        </p:spPr>
        <p:txBody>
          <a:bodyPr wrap="square">
            <a:spAutoFit/>
          </a:bodyPr>
          <a:lstStyle/>
          <a:p>
            <a:pPr marL="0" lvl="0" indent="0" rtl="0">
              <a:lnSpc>
                <a:spcPct val="115000"/>
              </a:lnSpc>
              <a:spcBef>
                <a:spcPts val="0"/>
              </a:spcBef>
              <a:spcAft>
                <a:spcPts val="1600"/>
              </a:spcAft>
              <a:buNone/>
            </a:pPr>
            <a:r>
              <a:rPr lang="en-US" dirty="0">
                <a:solidFill>
                  <a:schemeClr val="accent4"/>
                </a:solidFill>
                <a:latin typeface="Fira Sans Extra Condensed SemiBold"/>
                <a:ea typeface="Fira Sans Extra Condensed SemiBold"/>
                <a:cs typeface="Fira Sans Extra Condensed SemiBold"/>
                <a:sym typeface="Fira Sans Extra Condensed SemiBold"/>
              </a:rPr>
              <a:t>HOW SATISFIED ARE YOU WITH THE AVAILABILITY OF INFORMATION ON ORAL HEALTH AND DENTAL CARE? </a:t>
            </a:r>
            <a:r>
              <a:rPr lang="en-US" sz="1400" dirty="0">
                <a:solidFill>
                  <a:schemeClr val="accent4"/>
                </a:solidFill>
                <a:latin typeface="Fira Sans Extra Condensed SemiBold"/>
                <a:ea typeface="Fira Sans Extra Condensed SemiBold"/>
                <a:cs typeface="Fira Sans Extra Condensed SemiBold"/>
                <a:sym typeface="Fira Sans Extra Condensed SemiBold"/>
              </a:rPr>
              <a:t> </a:t>
            </a:r>
          </a:p>
        </p:txBody>
      </p:sp>
      <p:sp>
        <p:nvSpPr>
          <p:cNvPr id="18" name="TextBox 17">
            <a:extLst>
              <a:ext uri="{FF2B5EF4-FFF2-40B4-BE49-F238E27FC236}">
                <a16:creationId xmlns:a16="http://schemas.microsoft.com/office/drawing/2014/main" id="{B73A9C72-0CF8-8EDF-BB1C-715C5FA70BB6}"/>
              </a:ext>
            </a:extLst>
          </p:cNvPr>
          <p:cNvSpPr txBox="1"/>
          <p:nvPr/>
        </p:nvSpPr>
        <p:spPr>
          <a:xfrm>
            <a:off x="6612664" y="1373911"/>
            <a:ext cx="2531336" cy="523220"/>
          </a:xfrm>
          <a:prstGeom prst="rect">
            <a:avLst/>
          </a:prstGeom>
          <a:noFill/>
        </p:spPr>
        <p:txBody>
          <a:bodyPr wrap="square">
            <a:spAutoFit/>
          </a:bodyPr>
          <a:lstStyle/>
          <a:p>
            <a:r>
              <a:rPr lang="en" dirty="0">
                <a:solidFill>
                  <a:schemeClr val="accent2"/>
                </a:solidFill>
                <a:latin typeface="Fira Sans Extra Condensed SemiBold"/>
                <a:sym typeface="Fira Sans Extra Condensed SemiBold"/>
              </a:rPr>
              <a:t>W</a:t>
            </a:r>
            <a:r>
              <a:rPr lang="en-US" dirty="0">
                <a:solidFill>
                  <a:schemeClr val="accent2"/>
                </a:solidFill>
                <a:latin typeface="Fira Sans Extra Condensed SemiBold"/>
                <a:sym typeface="Fira Sans Extra Condensed SemiBold"/>
              </a:rPr>
              <a:t>HEN WAS YOUR LAST DENTAL CHECKUP AND CLEANING</a:t>
            </a:r>
            <a:r>
              <a:rPr lang="en" dirty="0">
                <a:solidFill>
                  <a:schemeClr val="accent2"/>
                </a:solidFill>
                <a:latin typeface="Fira Sans Extra Condensed SemiBold"/>
                <a:sym typeface="Fira Sans Extra Condensed SemiBold"/>
              </a:rPr>
              <a:t>?</a:t>
            </a:r>
            <a:endParaRPr lang="en-US" dirty="0"/>
          </a:p>
        </p:txBody>
      </p:sp>
      <p:sp>
        <p:nvSpPr>
          <p:cNvPr id="5" name="Google Shape;180;p16">
            <a:extLst>
              <a:ext uri="{FF2B5EF4-FFF2-40B4-BE49-F238E27FC236}">
                <a16:creationId xmlns:a16="http://schemas.microsoft.com/office/drawing/2014/main" id="{DC2BCF6C-3147-F674-68FC-85C1E49C4CBE}"/>
              </a:ext>
            </a:extLst>
          </p:cNvPr>
          <p:cNvSpPr/>
          <p:nvPr/>
        </p:nvSpPr>
        <p:spPr>
          <a:xfrm>
            <a:off x="1851139" y="2279754"/>
            <a:ext cx="484200" cy="484200"/>
          </a:xfrm>
          <a:prstGeom prst="ellipse">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183;p16">
            <a:extLst>
              <a:ext uri="{FF2B5EF4-FFF2-40B4-BE49-F238E27FC236}">
                <a16:creationId xmlns:a16="http://schemas.microsoft.com/office/drawing/2014/main" id="{4E693B53-AEB2-2A83-E40C-2556ECA8D126}"/>
              </a:ext>
            </a:extLst>
          </p:cNvPr>
          <p:cNvSpPr txBox="1"/>
          <p:nvPr/>
        </p:nvSpPr>
        <p:spPr>
          <a:xfrm>
            <a:off x="1888011" y="2323244"/>
            <a:ext cx="394800" cy="39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5</a:t>
            </a:r>
            <a:endParaRPr sz="2000" dirty="0">
              <a:solidFill>
                <a:schemeClr val="lt1"/>
              </a:solidFill>
              <a:latin typeface="Roboto Black"/>
              <a:ea typeface="Roboto Black"/>
              <a:cs typeface="Roboto Black"/>
              <a:sym typeface="Roboto Black"/>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98E57196-16E2-328A-85EA-783556872562}"/>
              </a:ext>
            </a:extLst>
          </p:cNvPr>
          <p:cNvGraphicFramePr/>
          <p:nvPr>
            <p:extLst>
              <p:ext uri="{D42A27DB-BD31-4B8C-83A1-F6EECF244321}">
                <p14:modId xmlns:p14="http://schemas.microsoft.com/office/powerpoint/2010/main" val="3155170964"/>
              </p:ext>
            </p:extLst>
          </p:nvPr>
        </p:nvGraphicFramePr>
        <p:xfrm>
          <a:off x="0" y="385391"/>
          <a:ext cx="4173255" cy="345527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E161DE94-6A1F-4243-FEEA-3DCFC7C18BA3}"/>
              </a:ext>
            </a:extLst>
          </p:cNvPr>
          <p:cNvGraphicFramePr/>
          <p:nvPr>
            <p:extLst>
              <p:ext uri="{D42A27DB-BD31-4B8C-83A1-F6EECF244321}">
                <p14:modId xmlns:p14="http://schemas.microsoft.com/office/powerpoint/2010/main" val="2939042322"/>
              </p:ext>
            </p:extLst>
          </p:nvPr>
        </p:nvGraphicFramePr>
        <p:xfrm>
          <a:off x="4175195" y="1270835"/>
          <a:ext cx="3992137" cy="3132719"/>
        </p:xfrm>
        <a:graphic>
          <a:graphicData uri="http://schemas.openxmlformats.org/drawingml/2006/chart">
            <c:chart xmlns:c="http://schemas.openxmlformats.org/drawingml/2006/chart" xmlns:r="http://schemas.openxmlformats.org/officeDocument/2006/relationships" r:id="rId3"/>
          </a:graphicData>
        </a:graphic>
      </p:graphicFrame>
      <p:sp>
        <p:nvSpPr>
          <p:cNvPr id="8" name="Google Shape;180;p16">
            <a:extLst>
              <a:ext uri="{FF2B5EF4-FFF2-40B4-BE49-F238E27FC236}">
                <a16:creationId xmlns:a16="http://schemas.microsoft.com/office/drawing/2014/main" id="{4DE42687-5E0A-27AC-0DCF-364F8D8DF024}"/>
              </a:ext>
            </a:extLst>
          </p:cNvPr>
          <p:cNvSpPr/>
          <p:nvPr/>
        </p:nvSpPr>
        <p:spPr>
          <a:xfrm>
            <a:off x="6783263" y="1286398"/>
            <a:ext cx="484200" cy="484200"/>
          </a:xfrm>
          <a:prstGeom prst="ellipse">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183;p16">
            <a:extLst>
              <a:ext uri="{FF2B5EF4-FFF2-40B4-BE49-F238E27FC236}">
                <a16:creationId xmlns:a16="http://schemas.microsoft.com/office/drawing/2014/main" id="{95269067-AAAD-96B9-8379-23D3338B1CC8}"/>
              </a:ext>
            </a:extLst>
          </p:cNvPr>
          <p:cNvSpPr txBox="1"/>
          <p:nvPr/>
        </p:nvSpPr>
        <p:spPr>
          <a:xfrm>
            <a:off x="6827963" y="1313333"/>
            <a:ext cx="394800" cy="39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000">
                <a:solidFill>
                  <a:schemeClr val="lt1"/>
                </a:solidFill>
                <a:latin typeface="Roboto Black"/>
                <a:ea typeface="Roboto Black"/>
                <a:cs typeface="Roboto Black"/>
                <a:sym typeface="Roboto Black"/>
              </a:rPr>
              <a:t>2</a:t>
            </a:r>
            <a:endParaRPr sz="2000">
              <a:solidFill>
                <a:schemeClr val="lt1"/>
              </a:solidFill>
              <a:latin typeface="Roboto Black"/>
              <a:ea typeface="Roboto Black"/>
              <a:cs typeface="Roboto Black"/>
              <a:sym typeface="Roboto Black"/>
            </a:endParaRPr>
          </a:p>
        </p:txBody>
      </p:sp>
      <p:sp>
        <p:nvSpPr>
          <p:cNvPr id="11" name="Google Shape;179;p16">
            <a:extLst>
              <a:ext uri="{FF2B5EF4-FFF2-40B4-BE49-F238E27FC236}">
                <a16:creationId xmlns:a16="http://schemas.microsoft.com/office/drawing/2014/main" id="{C5C60A6A-62E6-8A05-F793-7FB67C16C8A1}"/>
              </a:ext>
            </a:extLst>
          </p:cNvPr>
          <p:cNvSpPr/>
          <p:nvPr/>
        </p:nvSpPr>
        <p:spPr>
          <a:xfrm>
            <a:off x="2745161" y="385391"/>
            <a:ext cx="484200" cy="48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2;p16">
            <a:extLst>
              <a:ext uri="{FF2B5EF4-FFF2-40B4-BE49-F238E27FC236}">
                <a16:creationId xmlns:a16="http://schemas.microsoft.com/office/drawing/2014/main" id="{8FE89975-CC6F-992A-4EB8-BB3885C3932E}"/>
              </a:ext>
            </a:extLst>
          </p:cNvPr>
          <p:cNvSpPr txBox="1"/>
          <p:nvPr/>
        </p:nvSpPr>
        <p:spPr>
          <a:xfrm>
            <a:off x="2782032" y="428751"/>
            <a:ext cx="394800" cy="39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oboto Black"/>
                <a:ea typeface="Roboto Black"/>
                <a:cs typeface="Roboto Black"/>
                <a:sym typeface="Roboto Black"/>
              </a:rPr>
              <a:t>1</a:t>
            </a:r>
            <a:endParaRPr sz="2000">
              <a:solidFill>
                <a:schemeClr val="lt1"/>
              </a:solidFill>
              <a:latin typeface="Roboto Black"/>
              <a:ea typeface="Roboto Black"/>
              <a:cs typeface="Roboto Black"/>
              <a:sym typeface="Roboto Black"/>
            </a:endParaRPr>
          </a:p>
        </p:txBody>
      </p:sp>
    </p:spTree>
    <p:extLst>
      <p:ext uri="{BB962C8B-B14F-4D97-AF65-F5344CB8AC3E}">
        <p14:creationId xmlns:p14="http://schemas.microsoft.com/office/powerpoint/2010/main" val="6617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0"/>
          <p:cNvSpPr txBox="1">
            <a:spLocks noGrp="1"/>
          </p:cNvSpPr>
          <p:nvPr>
            <p:ph type="title"/>
          </p:nvPr>
        </p:nvSpPr>
        <p:spPr>
          <a:xfrm>
            <a:off x="384494" y="341900"/>
            <a:ext cx="4341632" cy="126591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400" dirty="0"/>
              <a:t>A</a:t>
            </a:r>
            <a:r>
              <a:rPr lang="en" sz="5400" dirty="0"/>
              <a:t> project by</a:t>
            </a:r>
            <a:endParaRPr dirty="0"/>
          </a:p>
        </p:txBody>
      </p:sp>
      <p:sp>
        <p:nvSpPr>
          <p:cNvPr id="616" name="Google Shape;616;p40"/>
          <p:cNvSpPr txBox="1">
            <a:spLocks noGrp="1"/>
          </p:cNvSpPr>
          <p:nvPr>
            <p:ph type="subTitle" idx="1"/>
          </p:nvPr>
        </p:nvSpPr>
        <p:spPr>
          <a:xfrm>
            <a:off x="325575" y="1679012"/>
            <a:ext cx="4545986" cy="16060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2400" dirty="0">
                <a:latin typeface="Arial Rounded MT Bold" panose="020F0704030504030204" pitchFamily="34" charset="0"/>
              </a:rPr>
              <a:t>AUM NARESH CHALKE TS2324053</a:t>
            </a:r>
          </a:p>
        </p:txBody>
      </p:sp>
      <p:grpSp>
        <p:nvGrpSpPr>
          <p:cNvPr id="617" name="Google Shape;617;p40"/>
          <p:cNvGrpSpPr/>
          <p:nvPr/>
        </p:nvGrpSpPr>
        <p:grpSpPr>
          <a:xfrm>
            <a:off x="239872" y="3317752"/>
            <a:ext cx="1818033" cy="1377297"/>
            <a:chOff x="195267" y="3169641"/>
            <a:chExt cx="1818033" cy="1377297"/>
          </a:xfrm>
        </p:grpSpPr>
        <p:sp>
          <p:nvSpPr>
            <p:cNvPr id="618" name="Google Shape;618;p40"/>
            <p:cNvSpPr/>
            <p:nvPr/>
          </p:nvSpPr>
          <p:spPr>
            <a:xfrm>
              <a:off x="301735" y="3221817"/>
              <a:ext cx="1676761" cy="1272943"/>
            </a:xfrm>
            <a:custGeom>
              <a:avLst/>
              <a:gdLst/>
              <a:ahLst/>
              <a:cxnLst/>
              <a:rect l="l" t="t" r="r" b="b"/>
              <a:pathLst>
                <a:path w="40331" h="30618" extrusionOk="0">
                  <a:moveTo>
                    <a:pt x="1" y="0"/>
                  </a:moveTo>
                  <a:lnTo>
                    <a:pt x="1" y="30617"/>
                  </a:lnTo>
                  <a:lnTo>
                    <a:pt x="40330" y="30617"/>
                  </a:lnTo>
                  <a:lnTo>
                    <a:pt x="40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40"/>
            <p:cNvGrpSpPr/>
            <p:nvPr/>
          </p:nvGrpSpPr>
          <p:grpSpPr>
            <a:xfrm>
              <a:off x="195267" y="3169641"/>
              <a:ext cx="1818033" cy="1377297"/>
              <a:chOff x="1878875" y="2221625"/>
              <a:chExt cx="1093225" cy="828200"/>
            </a:xfrm>
          </p:grpSpPr>
          <p:sp>
            <p:nvSpPr>
              <p:cNvPr id="620" name="Google Shape;620;p40"/>
              <p:cNvSpPr/>
              <p:nvPr/>
            </p:nvSpPr>
            <p:spPr>
              <a:xfrm>
                <a:off x="1919025" y="2625400"/>
                <a:ext cx="1053075" cy="25"/>
              </a:xfrm>
              <a:custGeom>
                <a:avLst/>
                <a:gdLst/>
                <a:ahLst/>
                <a:cxnLst/>
                <a:rect l="l" t="t" r="r" b="b"/>
                <a:pathLst>
                  <a:path w="42123" h="1" fill="none" extrusionOk="0">
                    <a:moveTo>
                      <a:pt x="42122" y="0"/>
                    </a:moveTo>
                    <a:lnTo>
                      <a:pt x="0" y="0"/>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0"/>
              <p:cNvSpPr/>
              <p:nvPr/>
            </p:nvSpPr>
            <p:spPr>
              <a:xfrm>
                <a:off x="1919025" y="2549400"/>
                <a:ext cx="1053075" cy="25"/>
              </a:xfrm>
              <a:custGeom>
                <a:avLst/>
                <a:gdLst/>
                <a:ahLst/>
                <a:cxnLst/>
                <a:rect l="l" t="t" r="r" b="b"/>
                <a:pathLst>
                  <a:path w="42123" h="1" fill="none" extrusionOk="0">
                    <a:moveTo>
                      <a:pt x="42122" y="0"/>
                    </a:moveTo>
                    <a:lnTo>
                      <a:pt x="0" y="0"/>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0"/>
              <p:cNvSpPr/>
              <p:nvPr/>
            </p:nvSpPr>
            <p:spPr>
              <a:xfrm>
                <a:off x="1919025" y="2473000"/>
                <a:ext cx="1053075" cy="25"/>
              </a:xfrm>
              <a:custGeom>
                <a:avLst/>
                <a:gdLst/>
                <a:ahLst/>
                <a:cxnLst/>
                <a:rect l="l" t="t" r="r" b="b"/>
                <a:pathLst>
                  <a:path w="42123" h="1" fill="none" extrusionOk="0">
                    <a:moveTo>
                      <a:pt x="42122" y="1"/>
                    </a:moveTo>
                    <a:lnTo>
                      <a:pt x="0"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0"/>
              <p:cNvSpPr/>
              <p:nvPr/>
            </p:nvSpPr>
            <p:spPr>
              <a:xfrm>
                <a:off x="1919025" y="2397000"/>
                <a:ext cx="1053075" cy="25"/>
              </a:xfrm>
              <a:custGeom>
                <a:avLst/>
                <a:gdLst/>
                <a:ahLst/>
                <a:cxnLst/>
                <a:rect l="l" t="t" r="r" b="b"/>
                <a:pathLst>
                  <a:path w="42123" h="1" fill="none" extrusionOk="0">
                    <a:moveTo>
                      <a:pt x="42122" y="1"/>
                    </a:moveTo>
                    <a:lnTo>
                      <a:pt x="0"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0"/>
              <p:cNvSpPr/>
              <p:nvPr/>
            </p:nvSpPr>
            <p:spPr>
              <a:xfrm>
                <a:off x="1919025" y="2320625"/>
                <a:ext cx="1053075" cy="25"/>
              </a:xfrm>
              <a:custGeom>
                <a:avLst/>
                <a:gdLst/>
                <a:ahLst/>
                <a:cxnLst/>
                <a:rect l="l" t="t" r="r" b="b"/>
                <a:pathLst>
                  <a:path w="42123" h="1" fill="none" extrusionOk="0">
                    <a:moveTo>
                      <a:pt x="42122" y="0"/>
                    </a:moveTo>
                    <a:lnTo>
                      <a:pt x="0" y="0"/>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0"/>
              <p:cNvSpPr/>
              <p:nvPr/>
            </p:nvSpPr>
            <p:spPr>
              <a:xfrm>
                <a:off x="1919025" y="2930150"/>
                <a:ext cx="1053075" cy="25"/>
              </a:xfrm>
              <a:custGeom>
                <a:avLst/>
                <a:gdLst/>
                <a:ahLst/>
                <a:cxnLst/>
                <a:rect l="l" t="t" r="r" b="b"/>
                <a:pathLst>
                  <a:path w="42123" h="1" fill="none" extrusionOk="0">
                    <a:moveTo>
                      <a:pt x="42122" y="1"/>
                    </a:moveTo>
                    <a:lnTo>
                      <a:pt x="0"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0"/>
              <p:cNvSpPr/>
              <p:nvPr/>
            </p:nvSpPr>
            <p:spPr>
              <a:xfrm>
                <a:off x="1919025" y="2854150"/>
                <a:ext cx="1053075" cy="25"/>
              </a:xfrm>
              <a:custGeom>
                <a:avLst/>
                <a:gdLst/>
                <a:ahLst/>
                <a:cxnLst/>
                <a:rect l="l" t="t" r="r" b="b"/>
                <a:pathLst>
                  <a:path w="42123" h="1" fill="none" extrusionOk="0">
                    <a:moveTo>
                      <a:pt x="42122" y="1"/>
                    </a:moveTo>
                    <a:lnTo>
                      <a:pt x="0"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0"/>
              <p:cNvSpPr/>
              <p:nvPr/>
            </p:nvSpPr>
            <p:spPr>
              <a:xfrm>
                <a:off x="1919025" y="3006550"/>
                <a:ext cx="1053075" cy="25"/>
              </a:xfrm>
              <a:custGeom>
                <a:avLst/>
                <a:gdLst/>
                <a:ahLst/>
                <a:cxnLst/>
                <a:rect l="l" t="t" r="r" b="b"/>
                <a:pathLst>
                  <a:path w="42123" h="1" fill="none" extrusionOk="0">
                    <a:moveTo>
                      <a:pt x="42122" y="0"/>
                    </a:moveTo>
                    <a:lnTo>
                      <a:pt x="0" y="0"/>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1919025" y="2777775"/>
                <a:ext cx="1053075" cy="25"/>
              </a:xfrm>
              <a:custGeom>
                <a:avLst/>
                <a:gdLst/>
                <a:ahLst/>
                <a:cxnLst/>
                <a:rect l="l" t="t" r="r" b="b"/>
                <a:pathLst>
                  <a:path w="42123" h="1" fill="none" extrusionOk="0">
                    <a:moveTo>
                      <a:pt x="42122" y="1"/>
                    </a:moveTo>
                    <a:lnTo>
                      <a:pt x="0"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1919025" y="2701775"/>
                <a:ext cx="1053075" cy="25"/>
              </a:xfrm>
              <a:custGeom>
                <a:avLst/>
                <a:gdLst/>
                <a:ahLst/>
                <a:cxnLst/>
                <a:rect l="l" t="t" r="r" b="b"/>
                <a:pathLst>
                  <a:path w="42123" h="1" fill="none" extrusionOk="0">
                    <a:moveTo>
                      <a:pt x="42122" y="1"/>
                    </a:moveTo>
                    <a:lnTo>
                      <a:pt x="0"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1995025" y="2244625"/>
                <a:ext cx="25" cy="800150"/>
              </a:xfrm>
              <a:custGeom>
                <a:avLst/>
                <a:gdLst/>
                <a:ahLst/>
                <a:cxnLst/>
                <a:rect l="l" t="t" r="r" b="b"/>
                <a:pathLst>
                  <a:path w="1" h="32006" fill="none" extrusionOk="0">
                    <a:moveTo>
                      <a:pt x="0" y="32005"/>
                    </a:moveTo>
                    <a:lnTo>
                      <a:pt x="0"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0"/>
              <p:cNvSpPr/>
              <p:nvPr/>
            </p:nvSpPr>
            <p:spPr>
              <a:xfrm>
                <a:off x="2071400" y="2244625"/>
                <a:ext cx="25" cy="800150"/>
              </a:xfrm>
              <a:custGeom>
                <a:avLst/>
                <a:gdLst/>
                <a:ahLst/>
                <a:cxnLst/>
                <a:rect l="l" t="t" r="r" b="b"/>
                <a:pathLst>
                  <a:path w="1" h="32006" fill="none" extrusionOk="0">
                    <a:moveTo>
                      <a:pt x="1" y="32005"/>
                    </a:moveTo>
                    <a:lnTo>
                      <a:pt x="1"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0"/>
              <p:cNvSpPr/>
              <p:nvPr/>
            </p:nvSpPr>
            <p:spPr>
              <a:xfrm>
                <a:off x="2147400" y="2244625"/>
                <a:ext cx="25" cy="800150"/>
              </a:xfrm>
              <a:custGeom>
                <a:avLst/>
                <a:gdLst/>
                <a:ahLst/>
                <a:cxnLst/>
                <a:rect l="l" t="t" r="r" b="b"/>
                <a:pathLst>
                  <a:path w="1" h="32006" fill="none" extrusionOk="0">
                    <a:moveTo>
                      <a:pt x="0" y="32005"/>
                    </a:moveTo>
                    <a:lnTo>
                      <a:pt x="0"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2223775" y="2244625"/>
                <a:ext cx="25" cy="800150"/>
              </a:xfrm>
              <a:custGeom>
                <a:avLst/>
                <a:gdLst/>
                <a:ahLst/>
                <a:cxnLst/>
                <a:rect l="l" t="t" r="r" b="b"/>
                <a:pathLst>
                  <a:path w="1" h="32006" fill="none" extrusionOk="0">
                    <a:moveTo>
                      <a:pt x="1" y="32005"/>
                    </a:moveTo>
                    <a:lnTo>
                      <a:pt x="1"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2299775" y="2244625"/>
                <a:ext cx="25" cy="800150"/>
              </a:xfrm>
              <a:custGeom>
                <a:avLst/>
                <a:gdLst/>
                <a:ahLst/>
                <a:cxnLst/>
                <a:rect l="l" t="t" r="r" b="b"/>
                <a:pathLst>
                  <a:path w="1" h="32006" fill="none" extrusionOk="0">
                    <a:moveTo>
                      <a:pt x="1" y="32005"/>
                    </a:moveTo>
                    <a:lnTo>
                      <a:pt x="1"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2376175" y="2244625"/>
                <a:ext cx="25" cy="800150"/>
              </a:xfrm>
              <a:custGeom>
                <a:avLst/>
                <a:gdLst/>
                <a:ahLst/>
                <a:cxnLst/>
                <a:rect l="l" t="t" r="r" b="b"/>
                <a:pathLst>
                  <a:path w="1" h="32006" fill="none" extrusionOk="0">
                    <a:moveTo>
                      <a:pt x="0" y="32005"/>
                    </a:moveTo>
                    <a:lnTo>
                      <a:pt x="0"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2452175" y="2244625"/>
                <a:ext cx="25" cy="800150"/>
              </a:xfrm>
              <a:custGeom>
                <a:avLst/>
                <a:gdLst/>
                <a:ahLst/>
                <a:cxnLst/>
                <a:rect l="l" t="t" r="r" b="b"/>
                <a:pathLst>
                  <a:path w="1" h="32006" fill="none" extrusionOk="0">
                    <a:moveTo>
                      <a:pt x="0" y="32005"/>
                    </a:moveTo>
                    <a:lnTo>
                      <a:pt x="0"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2528550" y="2244625"/>
                <a:ext cx="25" cy="800150"/>
              </a:xfrm>
              <a:custGeom>
                <a:avLst/>
                <a:gdLst/>
                <a:ahLst/>
                <a:cxnLst/>
                <a:rect l="l" t="t" r="r" b="b"/>
                <a:pathLst>
                  <a:path w="1" h="32006" fill="none" extrusionOk="0">
                    <a:moveTo>
                      <a:pt x="1" y="32005"/>
                    </a:moveTo>
                    <a:lnTo>
                      <a:pt x="1"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0"/>
              <p:cNvSpPr/>
              <p:nvPr/>
            </p:nvSpPr>
            <p:spPr>
              <a:xfrm>
                <a:off x="2604550" y="2244625"/>
                <a:ext cx="25" cy="800150"/>
              </a:xfrm>
              <a:custGeom>
                <a:avLst/>
                <a:gdLst/>
                <a:ahLst/>
                <a:cxnLst/>
                <a:rect l="l" t="t" r="r" b="b"/>
                <a:pathLst>
                  <a:path w="1" h="32006" fill="none" extrusionOk="0">
                    <a:moveTo>
                      <a:pt x="1" y="32005"/>
                    </a:moveTo>
                    <a:lnTo>
                      <a:pt x="1"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0"/>
              <p:cNvSpPr/>
              <p:nvPr/>
            </p:nvSpPr>
            <p:spPr>
              <a:xfrm>
                <a:off x="2680950" y="2244625"/>
                <a:ext cx="25" cy="800150"/>
              </a:xfrm>
              <a:custGeom>
                <a:avLst/>
                <a:gdLst/>
                <a:ahLst/>
                <a:cxnLst/>
                <a:rect l="l" t="t" r="r" b="b"/>
                <a:pathLst>
                  <a:path w="1" h="32006" fill="none" extrusionOk="0">
                    <a:moveTo>
                      <a:pt x="0" y="32005"/>
                    </a:moveTo>
                    <a:lnTo>
                      <a:pt x="0"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0"/>
              <p:cNvSpPr/>
              <p:nvPr/>
            </p:nvSpPr>
            <p:spPr>
              <a:xfrm>
                <a:off x="2756925" y="2244625"/>
                <a:ext cx="25" cy="800150"/>
              </a:xfrm>
              <a:custGeom>
                <a:avLst/>
                <a:gdLst/>
                <a:ahLst/>
                <a:cxnLst/>
                <a:rect l="l" t="t" r="r" b="b"/>
                <a:pathLst>
                  <a:path w="1" h="32006" fill="none" extrusionOk="0">
                    <a:moveTo>
                      <a:pt x="1" y="32005"/>
                    </a:moveTo>
                    <a:lnTo>
                      <a:pt x="1"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2833325" y="2244625"/>
                <a:ext cx="25" cy="800150"/>
              </a:xfrm>
              <a:custGeom>
                <a:avLst/>
                <a:gdLst/>
                <a:ahLst/>
                <a:cxnLst/>
                <a:rect l="l" t="t" r="r" b="b"/>
                <a:pathLst>
                  <a:path w="1" h="32006" fill="none" extrusionOk="0">
                    <a:moveTo>
                      <a:pt x="0" y="32005"/>
                    </a:moveTo>
                    <a:lnTo>
                      <a:pt x="0"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2909325" y="2244625"/>
                <a:ext cx="25" cy="800150"/>
              </a:xfrm>
              <a:custGeom>
                <a:avLst/>
                <a:gdLst/>
                <a:ahLst/>
                <a:cxnLst/>
                <a:rect l="l" t="t" r="r" b="b"/>
                <a:pathLst>
                  <a:path w="1" h="32006" fill="none" extrusionOk="0">
                    <a:moveTo>
                      <a:pt x="0" y="32005"/>
                    </a:moveTo>
                    <a:lnTo>
                      <a:pt x="0"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2046800" y="2436775"/>
                <a:ext cx="44475" cy="611875"/>
              </a:xfrm>
              <a:custGeom>
                <a:avLst/>
                <a:gdLst/>
                <a:ahLst/>
                <a:cxnLst/>
                <a:rect l="l" t="t" r="r" b="b"/>
                <a:pathLst>
                  <a:path w="1779" h="24475" extrusionOk="0">
                    <a:moveTo>
                      <a:pt x="1" y="0"/>
                    </a:moveTo>
                    <a:lnTo>
                      <a:pt x="1" y="24475"/>
                    </a:lnTo>
                    <a:lnTo>
                      <a:pt x="1778" y="24475"/>
                    </a:lnTo>
                    <a:lnTo>
                      <a:pt x="17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2091250" y="2551725"/>
                <a:ext cx="44825" cy="496925"/>
              </a:xfrm>
              <a:custGeom>
                <a:avLst/>
                <a:gdLst/>
                <a:ahLst/>
                <a:cxnLst/>
                <a:rect l="l" t="t" r="r" b="b"/>
                <a:pathLst>
                  <a:path w="1793" h="19877" extrusionOk="0">
                    <a:moveTo>
                      <a:pt x="0" y="1"/>
                    </a:moveTo>
                    <a:lnTo>
                      <a:pt x="0" y="19877"/>
                    </a:lnTo>
                    <a:lnTo>
                      <a:pt x="1793" y="19877"/>
                    </a:lnTo>
                    <a:lnTo>
                      <a:pt x="17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2002000" y="2771925"/>
                <a:ext cx="44825" cy="276725"/>
              </a:xfrm>
              <a:custGeom>
                <a:avLst/>
                <a:gdLst/>
                <a:ahLst/>
                <a:cxnLst/>
                <a:rect l="l" t="t" r="r" b="b"/>
                <a:pathLst>
                  <a:path w="1793" h="11069" extrusionOk="0">
                    <a:moveTo>
                      <a:pt x="0" y="1"/>
                    </a:moveTo>
                    <a:lnTo>
                      <a:pt x="0" y="11069"/>
                    </a:lnTo>
                    <a:lnTo>
                      <a:pt x="1793" y="11069"/>
                    </a:lnTo>
                    <a:lnTo>
                      <a:pt x="17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2254150" y="2456250"/>
                <a:ext cx="44450" cy="592400"/>
              </a:xfrm>
              <a:custGeom>
                <a:avLst/>
                <a:gdLst/>
                <a:ahLst/>
                <a:cxnLst/>
                <a:rect l="l" t="t" r="r" b="b"/>
                <a:pathLst>
                  <a:path w="1778" h="23696" extrusionOk="0">
                    <a:moveTo>
                      <a:pt x="0" y="0"/>
                    </a:moveTo>
                    <a:lnTo>
                      <a:pt x="0" y="23696"/>
                    </a:lnTo>
                    <a:lnTo>
                      <a:pt x="1778" y="23696"/>
                    </a:lnTo>
                    <a:lnTo>
                      <a:pt x="17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2298575" y="2551725"/>
                <a:ext cx="44850" cy="496925"/>
              </a:xfrm>
              <a:custGeom>
                <a:avLst/>
                <a:gdLst/>
                <a:ahLst/>
                <a:cxnLst/>
                <a:rect l="l" t="t" r="r" b="b"/>
                <a:pathLst>
                  <a:path w="1794" h="19877" extrusionOk="0">
                    <a:moveTo>
                      <a:pt x="1" y="1"/>
                    </a:moveTo>
                    <a:lnTo>
                      <a:pt x="1" y="19877"/>
                    </a:lnTo>
                    <a:lnTo>
                      <a:pt x="1793" y="19877"/>
                    </a:lnTo>
                    <a:lnTo>
                      <a:pt x="17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2209325" y="2641750"/>
                <a:ext cx="44850" cy="406900"/>
              </a:xfrm>
              <a:custGeom>
                <a:avLst/>
                <a:gdLst/>
                <a:ahLst/>
                <a:cxnLst/>
                <a:rect l="l" t="t" r="r" b="b"/>
                <a:pathLst>
                  <a:path w="1794" h="16276" extrusionOk="0">
                    <a:moveTo>
                      <a:pt x="1" y="1"/>
                    </a:moveTo>
                    <a:lnTo>
                      <a:pt x="1" y="16276"/>
                    </a:lnTo>
                    <a:lnTo>
                      <a:pt x="1793" y="16276"/>
                    </a:lnTo>
                    <a:lnTo>
                      <a:pt x="17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2461475" y="2566550"/>
                <a:ext cx="44850" cy="482100"/>
              </a:xfrm>
              <a:custGeom>
                <a:avLst/>
                <a:gdLst/>
                <a:ahLst/>
                <a:cxnLst/>
                <a:rect l="l" t="t" r="r" b="b"/>
                <a:pathLst>
                  <a:path w="1794" h="19284" extrusionOk="0">
                    <a:moveTo>
                      <a:pt x="1" y="0"/>
                    </a:moveTo>
                    <a:lnTo>
                      <a:pt x="1" y="19284"/>
                    </a:lnTo>
                    <a:lnTo>
                      <a:pt x="1794" y="19284"/>
                    </a:lnTo>
                    <a:lnTo>
                      <a:pt x="17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2506300" y="2681900"/>
                <a:ext cx="44450" cy="366750"/>
              </a:xfrm>
              <a:custGeom>
                <a:avLst/>
                <a:gdLst/>
                <a:ahLst/>
                <a:cxnLst/>
                <a:rect l="l" t="t" r="r" b="b"/>
                <a:pathLst>
                  <a:path w="1778" h="14670" extrusionOk="0">
                    <a:moveTo>
                      <a:pt x="1" y="1"/>
                    </a:moveTo>
                    <a:lnTo>
                      <a:pt x="1" y="14670"/>
                    </a:lnTo>
                    <a:lnTo>
                      <a:pt x="1778" y="14670"/>
                    </a:lnTo>
                    <a:lnTo>
                      <a:pt x="17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2417050" y="2511975"/>
                <a:ext cx="44450" cy="536675"/>
              </a:xfrm>
              <a:custGeom>
                <a:avLst/>
                <a:gdLst/>
                <a:ahLst/>
                <a:cxnLst/>
                <a:rect l="l" t="t" r="r" b="b"/>
                <a:pathLst>
                  <a:path w="1778" h="21467" extrusionOk="0">
                    <a:moveTo>
                      <a:pt x="1" y="1"/>
                    </a:moveTo>
                    <a:lnTo>
                      <a:pt x="1" y="21467"/>
                    </a:lnTo>
                    <a:lnTo>
                      <a:pt x="1778" y="21467"/>
                    </a:lnTo>
                    <a:lnTo>
                      <a:pt x="1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2668825" y="2306975"/>
                <a:ext cx="44850" cy="741675"/>
              </a:xfrm>
              <a:custGeom>
                <a:avLst/>
                <a:gdLst/>
                <a:ahLst/>
                <a:cxnLst/>
                <a:rect l="l" t="t" r="r" b="b"/>
                <a:pathLst>
                  <a:path w="1794" h="29667" extrusionOk="0">
                    <a:moveTo>
                      <a:pt x="0" y="1"/>
                    </a:moveTo>
                    <a:lnTo>
                      <a:pt x="0" y="29667"/>
                    </a:lnTo>
                    <a:lnTo>
                      <a:pt x="1793" y="29667"/>
                    </a:lnTo>
                    <a:lnTo>
                      <a:pt x="1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2713650" y="2421950"/>
                <a:ext cx="44450" cy="626700"/>
              </a:xfrm>
              <a:custGeom>
                <a:avLst/>
                <a:gdLst/>
                <a:ahLst/>
                <a:cxnLst/>
                <a:rect l="l" t="t" r="r" b="b"/>
                <a:pathLst>
                  <a:path w="1778" h="25068" extrusionOk="0">
                    <a:moveTo>
                      <a:pt x="0" y="1"/>
                    </a:moveTo>
                    <a:lnTo>
                      <a:pt x="0" y="25068"/>
                    </a:lnTo>
                    <a:lnTo>
                      <a:pt x="1777" y="25068"/>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2624400" y="2446900"/>
                <a:ext cx="44450" cy="601750"/>
              </a:xfrm>
              <a:custGeom>
                <a:avLst/>
                <a:gdLst/>
                <a:ahLst/>
                <a:cxnLst/>
                <a:rect l="l" t="t" r="r" b="b"/>
                <a:pathLst>
                  <a:path w="1778" h="24070" extrusionOk="0">
                    <a:moveTo>
                      <a:pt x="0" y="0"/>
                    </a:moveTo>
                    <a:lnTo>
                      <a:pt x="0" y="24070"/>
                    </a:lnTo>
                    <a:lnTo>
                      <a:pt x="1777" y="24070"/>
                    </a:lnTo>
                    <a:lnTo>
                      <a:pt x="17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1889750" y="2221625"/>
                <a:ext cx="25" cy="828200"/>
              </a:xfrm>
              <a:custGeom>
                <a:avLst/>
                <a:gdLst/>
                <a:ahLst/>
                <a:cxnLst/>
                <a:rect l="l" t="t" r="r" b="b"/>
                <a:pathLst>
                  <a:path w="1" h="33128" fill="none" extrusionOk="0">
                    <a:moveTo>
                      <a:pt x="1" y="1"/>
                    </a:moveTo>
                    <a:lnTo>
                      <a:pt x="1" y="33128"/>
                    </a:lnTo>
                  </a:path>
                </a:pathLst>
              </a:custGeom>
              <a:solidFill>
                <a:schemeClr val="accent3"/>
              </a:solidFill>
              <a:ln w="6625" cap="flat" cmpd="sng">
                <a:solidFill>
                  <a:schemeClr val="accent6"/>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1878875" y="3049800"/>
                <a:ext cx="1044100" cy="25"/>
              </a:xfrm>
              <a:custGeom>
                <a:avLst/>
                <a:gdLst/>
                <a:ahLst/>
                <a:cxnLst/>
                <a:rect l="l" t="t" r="r" b="b"/>
                <a:pathLst>
                  <a:path w="41764" h="1" fill="none" extrusionOk="0">
                    <a:moveTo>
                      <a:pt x="1" y="1"/>
                    </a:moveTo>
                    <a:lnTo>
                      <a:pt x="41764" y="1"/>
                    </a:lnTo>
                  </a:path>
                </a:pathLst>
              </a:custGeom>
              <a:solidFill>
                <a:schemeClr val="accent3"/>
              </a:solidFill>
              <a:ln w="6625" cap="flat" cmpd="sng">
                <a:solidFill>
                  <a:schemeClr val="accent6"/>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7" name="Google Shape;657;p40"/>
          <p:cNvGrpSpPr/>
          <p:nvPr/>
        </p:nvGrpSpPr>
        <p:grpSpPr>
          <a:xfrm>
            <a:off x="6745534" y="143894"/>
            <a:ext cx="2226007" cy="1410717"/>
            <a:chOff x="1151963" y="-462125"/>
            <a:chExt cx="2741725" cy="1737550"/>
          </a:xfrm>
        </p:grpSpPr>
        <p:sp>
          <p:nvSpPr>
            <p:cNvPr id="658" name="Google Shape;658;p40"/>
            <p:cNvSpPr/>
            <p:nvPr/>
          </p:nvSpPr>
          <p:spPr>
            <a:xfrm>
              <a:off x="1151963" y="-386850"/>
              <a:ext cx="2741725" cy="1662275"/>
            </a:xfrm>
            <a:custGeom>
              <a:avLst/>
              <a:gdLst/>
              <a:ahLst/>
              <a:cxnLst/>
              <a:rect l="l" t="t" r="r" b="b"/>
              <a:pathLst>
                <a:path w="109669" h="66491" extrusionOk="0">
                  <a:moveTo>
                    <a:pt x="1" y="1"/>
                  </a:moveTo>
                  <a:lnTo>
                    <a:pt x="1" y="66490"/>
                  </a:lnTo>
                  <a:lnTo>
                    <a:pt x="109669" y="66490"/>
                  </a:lnTo>
                  <a:lnTo>
                    <a:pt x="109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1151963" y="-462125"/>
              <a:ext cx="2741725" cy="104875"/>
            </a:xfrm>
            <a:custGeom>
              <a:avLst/>
              <a:gdLst/>
              <a:ahLst/>
              <a:cxnLst/>
              <a:rect l="l" t="t" r="r" b="b"/>
              <a:pathLst>
                <a:path w="109669" h="4195" extrusionOk="0">
                  <a:moveTo>
                    <a:pt x="1" y="1"/>
                  </a:moveTo>
                  <a:lnTo>
                    <a:pt x="1" y="4195"/>
                  </a:lnTo>
                  <a:lnTo>
                    <a:pt x="109669" y="4195"/>
                  </a:lnTo>
                  <a:lnTo>
                    <a:pt x="1096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1200363" y="-447325"/>
              <a:ext cx="79350" cy="79325"/>
            </a:xfrm>
            <a:custGeom>
              <a:avLst/>
              <a:gdLst/>
              <a:ahLst/>
              <a:cxnLst/>
              <a:rect l="l" t="t" r="r" b="b"/>
              <a:pathLst>
                <a:path w="3174" h="3173" extrusionOk="0">
                  <a:moveTo>
                    <a:pt x="1587" y="0"/>
                  </a:moveTo>
                  <a:cubicBezTo>
                    <a:pt x="700" y="0"/>
                    <a:pt x="1" y="699"/>
                    <a:pt x="1" y="1586"/>
                  </a:cubicBezTo>
                  <a:cubicBezTo>
                    <a:pt x="1" y="2474"/>
                    <a:pt x="700" y="3173"/>
                    <a:pt x="1587" y="3173"/>
                  </a:cubicBezTo>
                  <a:cubicBezTo>
                    <a:pt x="2474" y="3173"/>
                    <a:pt x="3173" y="2474"/>
                    <a:pt x="3173" y="1586"/>
                  </a:cubicBezTo>
                  <a:cubicBezTo>
                    <a:pt x="3173" y="699"/>
                    <a:pt x="2474"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1339513" y="-447325"/>
              <a:ext cx="80000" cy="79325"/>
            </a:xfrm>
            <a:custGeom>
              <a:avLst/>
              <a:gdLst/>
              <a:ahLst/>
              <a:cxnLst/>
              <a:rect l="l" t="t" r="r" b="b"/>
              <a:pathLst>
                <a:path w="3200" h="3173" extrusionOk="0">
                  <a:moveTo>
                    <a:pt x="1586" y="0"/>
                  </a:moveTo>
                  <a:cubicBezTo>
                    <a:pt x="726" y="0"/>
                    <a:pt x="0" y="699"/>
                    <a:pt x="0" y="1586"/>
                  </a:cubicBezTo>
                  <a:cubicBezTo>
                    <a:pt x="0" y="2474"/>
                    <a:pt x="726" y="3173"/>
                    <a:pt x="1586" y="3173"/>
                  </a:cubicBezTo>
                  <a:cubicBezTo>
                    <a:pt x="2474" y="3173"/>
                    <a:pt x="3200" y="2474"/>
                    <a:pt x="3200" y="1586"/>
                  </a:cubicBezTo>
                  <a:cubicBezTo>
                    <a:pt x="3200" y="699"/>
                    <a:pt x="2474" y="0"/>
                    <a:pt x="1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1478638" y="-447325"/>
              <a:ext cx="80000" cy="79325"/>
            </a:xfrm>
            <a:custGeom>
              <a:avLst/>
              <a:gdLst/>
              <a:ahLst/>
              <a:cxnLst/>
              <a:rect l="l" t="t" r="r" b="b"/>
              <a:pathLst>
                <a:path w="3200" h="3173" extrusionOk="0">
                  <a:moveTo>
                    <a:pt x="1614" y="0"/>
                  </a:moveTo>
                  <a:cubicBezTo>
                    <a:pt x="726" y="0"/>
                    <a:pt x="0" y="699"/>
                    <a:pt x="0" y="1586"/>
                  </a:cubicBezTo>
                  <a:cubicBezTo>
                    <a:pt x="0" y="2474"/>
                    <a:pt x="726" y="3173"/>
                    <a:pt x="1614" y="3173"/>
                  </a:cubicBezTo>
                  <a:cubicBezTo>
                    <a:pt x="2474" y="3173"/>
                    <a:pt x="3200" y="2474"/>
                    <a:pt x="3200" y="1586"/>
                  </a:cubicBezTo>
                  <a:cubicBezTo>
                    <a:pt x="3200" y="699"/>
                    <a:pt x="2474" y="0"/>
                    <a:pt x="1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1401338" y="-183850"/>
              <a:ext cx="603625" cy="602950"/>
            </a:xfrm>
            <a:custGeom>
              <a:avLst/>
              <a:gdLst/>
              <a:ahLst/>
              <a:cxnLst/>
              <a:rect l="l" t="t" r="r" b="b"/>
              <a:pathLst>
                <a:path w="24145" h="24118" extrusionOk="0">
                  <a:moveTo>
                    <a:pt x="12072" y="7529"/>
                  </a:moveTo>
                  <a:cubicBezTo>
                    <a:pt x="14573" y="7529"/>
                    <a:pt x="16589" y="9572"/>
                    <a:pt x="16589" y="12045"/>
                  </a:cubicBezTo>
                  <a:cubicBezTo>
                    <a:pt x="16589" y="14546"/>
                    <a:pt x="14573" y="16589"/>
                    <a:pt x="12072" y="16589"/>
                  </a:cubicBezTo>
                  <a:cubicBezTo>
                    <a:pt x="9572" y="16589"/>
                    <a:pt x="7556" y="14546"/>
                    <a:pt x="7556" y="12045"/>
                  </a:cubicBezTo>
                  <a:cubicBezTo>
                    <a:pt x="7556" y="9572"/>
                    <a:pt x="9572" y="7529"/>
                    <a:pt x="12072" y="7529"/>
                  </a:cubicBezTo>
                  <a:close/>
                  <a:moveTo>
                    <a:pt x="12072" y="0"/>
                  </a:moveTo>
                  <a:cubicBezTo>
                    <a:pt x="5405" y="0"/>
                    <a:pt x="1" y="5405"/>
                    <a:pt x="1" y="12045"/>
                  </a:cubicBezTo>
                  <a:cubicBezTo>
                    <a:pt x="1" y="18713"/>
                    <a:pt x="5405" y="24117"/>
                    <a:pt x="12072" y="24117"/>
                  </a:cubicBezTo>
                  <a:cubicBezTo>
                    <a:pt x="18740" y="24117"/>
                    <a:pt x="24144" y="18713"/>
                    <a:pt x="24144" y="12045"/>
                  </a:cubicBezTo>
                  <a:cubicBezTo>
                    <a:pt x="24144" y="5405"/>
                    <a:pt x="18740" y="0"/>
                    <a:pt x="120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1401338" y="-183850"/>
              <a:ext cx="505475" cy="529675"/>
            </a:xfrm>
            <a:custGeom>
              <a:avLst/>
              <a:gdLst/>
              <a:ahLst/>
              <a:cxnLst/>
              <a:rect l="l" t="t" r="r" b="b"/>
              <a:pathLst>
                <a:path w="20219" h="21187" extrusionOk="0">
                  <a:moveTo>
                    <a:pt x="12072" y="0"/>
                  </a:moveTo>
                  <a:cubicBezTo>
                    <a:pt x="5405" y="0"/>
                    <a:pt x="1" y="5405"/>
                    <a:pt x="1" y="12045"/>
                  </a:cubicBezTo>
                  <a:cubicBezTo>
                    <a:pt x="1" y="15702"/>
                    <a:pt x="1614" y="18982"/>
                    <a:pt x="4195" y="21187"/>
                  </a:cubicBezTo>
                  <a:cubicBezTo>
                    <a:pt x="5082" y="20138"/>
                    <a:pt x="5996" y="19063"/>
                    <a:pt x="6883" y="17987"/>
                  </a:cubicBezTo>
                  <a:cubicBezTo>
                    <a:pt x="7582" y="17127"/>
                    <a:pt x="8308" y="16267"/>
                    <a:pt x="9007" y="15379"/>
                  </a:cubicBezTo>
                  <a:cubicBezTo>
                    <a:pt x="8093" y="14546"/>
                    <a:pt x="7556" y="13363"/>
                    <a:pt x="7556" y="12045"/>
                  </a:cubicBezTo>
                  <a:cubicBezTo>
                    <a:pt x="7556" y="9572"/>
                    <a:pt x="9572" y="7529"/>
                    <a:pt x="12072" y="7529"/>
                  </a:cubicBezTo>
                  <a:cubicBezTo>
                    <a:pt x="13121" y="7529"/>
                    <a:pt x="14089" y="7905"/>
                    <a:pt x="14869" y="8496"/>
                  </a:cubicBezTo>
                  <a:cubicBezTo>
                    <a:pt x="15568" y="7797"/>
                    <a:pt x="16294" y="7098"/>
                    <a:pt x="16993" y="6372"/>
                  </a:cubicBezTo>
                  <a:cubicBezTo>
                    <a:pt x="18068" y="5297"/>
                    <a:pt x="19143" y="4222"/>
                    <a:pt x="20219" y="3173"/>
                  </a:cubicBezTo>
                  <a:cubicBezTo>
                    <a:pt x="18068" y="1183"/>
                    <a:pt x="15218" y="0"/>
                    <a:pt x="1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1784463" y="-94450"/>
              <a:ext cx="219825" cy="206375"/>
            </a:xfrm>
            <a:custGeom>
              <a:avLst/>
              <a:gdLst/>
              <a:ahLst/>
              <a:cxnLst/>
              <a:rect l="l" t="t" r="r" b="b"/>
              <a:pathLst>
                <a:path w="8793" h="8255" extrusionOk="0">
                  <a:moveTo>
                    <a:pt x="5324" y="0"/>
                  </a:moveTo>
                  <a:cubicBezTo>
                    <a:pt x="3550" y="1775"/>
                    <a:pt x="1775" y="3576"/>
                    <a:pt x="1" y="5351"/>
                  </a:cubicBezTo>
                  <a:cubicBezTo>
                    <a:pt x="727" y="6103"/>
                    <a:pt x="1184" y="7125"/>
                    <a:pt x="1264" y="8254"/>
                  </a:cubicBezTo>
                  <a:cubicBezTo>
                    <a:pt x="1668" y="8254"/>
                    <a:pt x="2098" y="8254"/>
                    <a:pt x="2528" y="8227"/>
                  </a:cubicBezTo>
                  <a:cubicBezTo>
                    <a:pt x="4625" y="8227"/>
                    <a:pt x="6722" y="8227"/>
                    <a:pt x="8792" y="8201"/>
                  </a:cubicBezTo>
                  <a:cubicBezTo>
                    <a:pt x="8739" y="5028"/>
                    <a:pt x="7421" y="2124"/>
                    <a:pt x="5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2154813" y="-183850"/>
              <a:ext cx="603625" cy="602950"/>
            </a:xfrm>
            <a:custGeom>
              <a:avLst/>
              <a:gdLst/>
              <a:ahLst/>
              <a:cxnLst/>
              <a:rect l="l" t="t" r="r" b="b"/>
              <a:pathLst>
                <a:path w="24145" h="24118" extrusionOk="0">
                  <a:moveTo>
                    <a:pt x="12073" y="7529"/>
                  </a:moveTo>
                  <a:cubicBezTo>
                    <a:pt x="14573" y="7529"/>
                    <a:pt x="16589" y="9572"/>
                    <a:pt x="16589" y="12045"/>
                  </a:cubicBezTo>
                  <a:cubicBezTo>
                    <a:pt x="16589" y="14546"/>
                    <a:pt x="14573" y="16589"/>
                    <a:pt x="12073" y="16589"/>
                  </a:cubicBezTo>
                  <a:cubicBezTo>
                    <a:pt x="9572" y="16589"/>
                    <a:pt x="7556" y="14546"/>
                    <a:pt x="7556" y="12045"/>
                  </a:cubicBezTo>
                  <a:cubicBezTo>
                    <a:pt x="7556" y="9572"/>
                    <a:pt x="9572" y="7529"/>
                    <a:pt x="12073" y="7529"/>
                  </a:cubicBezTo>
                  <a:close/>
                  <a:moveTo>
                    <a:pt x="12073" y="0"/>
                  </a:moveTo>
                  <a:cubicBezTo>
                    <a:pt x="5405" y="0"/>
                    <a:pt x="1" y="5405"/>
                    <a:pt x="1" y="12045"/>
                  </a:cubicBezTo>
                  <a:cubicBezTo>
                    <a:pt x="1" y="18713"/>
                    <a:pt x="5405" y="24117"/>
                    <a:pt x="12073" y="24117"/>
                  </a:cubicBezTo>
                  <a:cubicBezTo>
                    <a:pt x="18740" y="24117"/>
                    <a:pt x="24144" y="18713"/>
                    <a:pt x="24144" y="12045"/>
                  </a:cubicBezTo>
                  <a:cubicBezTo>
                    <a:pt x="24144" y="5405"/>
                    <a:pt x="18740" y="0"/>
                    <a:pt x="120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p:cNvSpPr/>
            <p:nvPr/>
          </p:nvSpPr>
          <p:spPr>
            <a:xfrm>
              <a:off x="2154813" y="-130075"/>
              <a:ext cx="239325" cy="475900"/>
            </a:xfrm>
            <a:custGeom>
              <a:avLst/>
              <a:gdLst/>
              <a:ahLst/>
              <a:cxnLst/>
              <a:rect l="l" t="t" r="r" b="b"/>
              <a:pathLst>
                <a:path w="9573" h="19036" extrusionOk="0">
                  <a:moveTo>
                    <a:pt x="5190" y="0"/>
                  </a:moveTo>
                  <a:cubicBezTo>
                    <a:pt x="2044" y="2178"/>
                    <a:pt x="1" y="5808"/>
                    <a:pt x="1" y="9894"/>
                  </a:cubicBezTo>
                  <a:cubicBezTo>
                    <a:pt x="1" y="13551"/>
                    <a:pt x="1614" y="16831"/>
                    <a:pt x="4195" y="19036"/>
                  </a:cubicBezTo>
                  <a:cubicBezTo>
                    <a:pt x="5082" y="17987"/>
                    <a:pt x="5996" y="16912"/>
                    <a:pt x="6884" y="15836"/>
                  </a:cubicBezTo>
                  <a:cubicBezTo>
                    <a:pt x="7583" y="14976"/>
                    <a:pt x="8309" y="14116"/>
                    <a:pt x="9008" y="13228"/>
                  </a:cubicBezTo>
                  <a:cubicBezTo>
                    <a:pt x="8093" y="12395"/>
                    <a:pt x="7556" y="11212"/>
                    <a:pt x="7556" y="9894"/>
                  </a:cubicBezTo>
                  <a:cubicBezTo>
                    <a:pt x="7556" y="8335"/>
                    <a:pt x="8362" y="6937"/>
                    <a:pt x="9572" y="6130"/>
                  </a:cubicBezTo>
                  <a:cubicBezTo>
                    <a:pt x="8120" y="4087"/>
                    <a:pt x="6669" y="2017"/>
                    <a:pt x="5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2297313" y="-183850"/>
              <a:ext cx="363000" cy="212425"/>
            </a:xfrm>
            <a:custGeom>
              <a:avLst/>
              <a:gdLst/>
              <a:ahLst/>
              <a:cxnLst/>
              <a:rect l="l" t="t" r="r" b="b"/>
              <a:pathLst>
                <a:path w="14520" h="8497" extrusionOk="0">
                  <a:moveTo>
                    <a:pt x="6373" y="0"/>
                  </a:moveTo>
                  <a:cubicBezTo>
                    <a:pt x="4034" y="0"/>
                    <a:pt x="1856" y="646"/>
                    <a:pt x="1" y="1802"/>
                  </a:cubicBezTo>
                  <a:cubicBezTo>
                    <a:pt x="1506" y="3845"/>
                    <a:pt x="2958" y="5915"/>
                    <a:pt x="4410" y="7986"/>
                  </a:cubicBezTo>
                  <a:cubicBezTo>
                    <a:pt x="5001" y="7690"/>
                    <a:pt x="5674" y="7529"/>
                    <a:pt x="6373" y="7529"/>
                  </a:cubicBezTo>
                  <a:cubicBezTo>
                    <a:pt x="7421" y="7529"/>
                    <a:pt x="8416" y="7905"/>
                    <a:pt x="9169" y="8496"/>
                  </a:cubicBezTo>
                  <a:cubicBezTo>
                    <a:pt x="9895" y="7797"/>
                    <a:pt x="10594" y="7098"/>
                    <a:pt x="11293" y="6372"/>
                  </a:cubicBezTo>
                  <a:cubicBezTo>
                    <a:pt x="12368" y="5297"/>
                    <a:pt x="13444" y="4222"/>
                    <a:pt x="14519" y="3173"/>
                  </a:cubicBezTo>
                  <a:cubicBezTo>
                    <a:pt x="12368" y="1183"/>
                    <a:pt x="9518" y="0"/>
                    <a:pt x="6373" y="0"/>
                  </a:cubicBezTo>
                  <a:close/>
                </a:path>
              </a:pathLst>
            </a:custGeom>
            <a:solidFill>
              <a:srgbClr val="386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a:off x="2297313" y="-183850"/>
              <a:ext cx="363000" cy="212425"/>
            </a:xfrm>
            <a:custGeom>
              <a:avLst/>
              <a:gdLst/>
              <a:ahLst/>
              <a:cxnLst/>
              <a:rect l="l" t="t" r="r" b="b"/>
              <a:pathLst>
                <a:path w="14520" h="8497" extrusionOk="0">
                  <a:moveTo>
                    <a:pt x="6373" y="0"/>
                  </a:moveTo>
                  <a:cubicBezTo>
                    <a:pt x="4034" y="0"/>
                    <a:pt x="1856" y="673"/>
                    <a:pt x="1" y="1829"/>
                  </a:cubicBezTo>
                  <a:cubicBezTo>
                    <a:pt x="1506" y="3845"/>
                    <a:pt x="2958" y="5915"/>
                    <a:pt x="4410" y="7986"/>
                  </a:cubicBezTo>
                  <a:cubicBezTo>
                    <a:pt x="5001" y="7690"/>
                    <a:pt x="5674" y="7529"/>
                    <a:pt x="6373" y="7529"/>
                  </a:cubicBezTo>
                  <a:cubicBezTo>
                    <a:pt x="7421" y="7529"/>
                    <a:pt x="8416" y="7905"/>
                    <a:pt x="9169" y="8496"/>
                  </a:cubicBezTo>
                  <a:cubicBezTo>
                    <a:pt x="9895" y="7797"/>
                    <a:pt x="10594" y="7098"/>
                    <a:pt x="11293" y="6372"/>
                  </a:cubicBezTo>
                  <a:cubicBezTo>
                    <a:pt x="12368" y="5297"/>
                    <a:pt x="13444" y="4222"/>
                    <a:pt x="14519" y="3173"/>
                  </a:cubicBezTo>
                  <a:cubicBezTo>
                    <a:pt x="12368" y="1183"/>
                    <a:pt x="9518" y="0"/>
                    <a:pt x="6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2908288" y="-183850"/>
              <a:ext cx="603625" cy="602950"/>
            </a:xfrm>
            <a:custGeom>
              <a:avLst/>
              <a:gdLst/>
              <a:ahLst/>
              <a:cxnLst/>
              <a:rect l="l" t="t" r="r" b="b"/>
              <a:pathLst>
                <a:path w="24145" h="24118" extrusionOk="0">
                  <a:moveTo>
                    <a:pt x="12073" y="7529"/>
                  </a:moveTo>
                  <a:cubicBezTo>
                    <a:pt x="14573" y="7529"/>
                    <a:pt x="16590" y="9572"/>
                    <a:pt x="16590" y="12045"/>
                  </a:cubicBezTo>
                  <a:cubicBezTo>
                    <a:pt x="16590" y="14546"/>
                    <a:pt x="14573" y="16589"/>
                    <a:pt x="12073" y="16589"/>
                  </a:cubicBezTo>
                  <a:cubicBezTo>
                    <a:pt x="9572" y="16589"/>
                    <a:pt x="7556" y="14546"/>
                    <a:pt x="7556" y="12045"/>
                  </a:cubicBezTo>
                  <a:cubicBezTo>
                    <a:pt x="7556" y="9572"/>
                    <a:pt x="9572" y="7529"/>
                    <a:pt x="12073" y="7529"/>
                  </a:cubicBezTo>
                  <a:close/>
                  <a:moveTo>
                    <a:pt x="12073" y="0"/>
                  </a:moveTo>
                  <a:cubicBezTo>
                    <a:pt x="5405" y="0"/>
                    <a:pt x="1" y="5405"/>
                    <a:pt x="1" y="12045"/>
                  </a:cubicBezTo>
                  <a:cubicBezTo>
                    <a:pt x="1" y="18713"/>
                    <a:pt x="5405" y="24117"/>
                    <a:pt x="12073" y="24117"/>
                  </a:cubicBezTo>
                  <a:cubicBezTo>
                    <a:pt x="18741" y="24117"/>
                    <a:pt x="24145" y="18713"/>
                    <a:pt x="24145" y="12045"/>
                  </a:cubicBezTo>
                  <a:cubicBezTo>
                    <a:pt x="24145" y="5405"/>
                    <a:pt x="18741" y="0"/>
                    <a:pt x="120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2908288" y="-130075"/>
              <a:ext cx="240000" cy="475900"/>
            </a:xfrm>
            <a:custGeom>
              <a:avLst/>
              <a:gdLst/>
              <a:ahLst/>
              <a:cxnLst/>
              <a:rect l="l" t="t" r="r" b="b"/>
              <a:pathLst>
                <a:path w="9600" h="19036" extrusionOk="0">
                  <a:moveTo>
                    <a:pt x="5190" y="0"/>
                  </a:moveTo>
                  <a:cubicBezTo>
                    <a:pt x="2044" y="2178"/>
                    <a:pt x="1" y="5808"/>
                    <a:pt x="1" y="9894"/>
                  </a:cubicBezTo>
                  <a:cubicBezTo>
                    <a:pt x="1" y="13551"/>
                    <a:pt x="1641" y="16831"/>
                    <a:pt x="4195" y="19036"/>
                  </a:cubicBezTo>
                  <a:cubicBezTo>
                    <a:pt x="5109" y="17987"/>
                    <a:pt x="5997" y="16912"/>
                    <a:pt x="6884" y="15836"/>
                  </a:cubicBezTo>
                  <a:cubicBezTo>
                    <a:pt x="7610" y="14976"/>
                    <a:pt x="8309" y="14116"/>
                    <a:pt x="9008" y="13228"/>
                  </a:cubicBezTo>
                  <a:cubicBezTo>
                    <a:pt x="8121" y="12395"/>
                    <a:pt x="7556" y="11212"/>
                    <a:pt x="7556" y="9894"/>
                  </a:cubicBezTo>
                  <a:cubicBezTo>
                    <a:pt x="7556" y="8335"/>
                    <a:pt x="8363" y="6937"/>
                    <a:pt x="9599" y="6130"/>
                  </a:cubicBezTo>
                  <a:cubicBezTo>
                    <a:pt x="8121" y="4087"/>
                    <a:pt x="6696" y="2017"/>
                    <a:pt x="5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3301513" y="-83025"/>
              <a:ext cx="209050" cy="175450"/>
            </a:xfrm>
            <a:custGeom>
              <a:avLst/>
              <a:gdLst/>
              <a:ahLst/>
              <a:cxnLst/>
              <a:rect l="l" t="t" r="r" b="b"/>
              <a:pathLst>
                <a:path w="8362" h="7018" extrusionOk="0">
                  <a:moveTo>
                    <a:pt x="5378" y="0"/>
                  </a:moveTo>
                  <a:lnTo>
                    <a:pt x="0" y="5378"/>
                  </a:lnTo>
                  <a:cubicBezTo>
                    <a:pt x="350" y="5862"/>
                    <a:pt x="619" y="6426"/>
                    <a:pt x="753" y="7018"/>
                  </a:cubicBezTo>
                  <a:lnTo>
                    <a:pt x="8362" y="7018"/>
                  </a:lnTo>
                  <a:cubicBezTo>
                    <a:pt x="8147" y="4329"/>
                    <a:pt x="7044" y="1909"/>
                    <a:pt x="5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3266563" y="107875"/>
              <a:ext cx="245350" cy="243325"/>
            </a:xfrm>
            <a:custGeom>
              <a:avLst/>
              <a:gdLst/>
              <a:ahLst/>
              <a:cxnLst/>
              <a:rect l="l" t="t" r="r" b="b"/>
              <a:pathLst>
                <a:path w="9814" h="9733" extrusionOk="0">
                  <a:moveTo>
                    <a:pt x="2259" y="0"/>
                  </a:moveTo>
                  <a:cubicBezTo>
                    <a:pt x="2259" y="134"/>
                    <a:pt x="2259" y="242"/>
                    <a:pt x="2259" y="376"/>
                  </a:cubicBezTo>
                  <a:cubicBezTo>
                    <a:pt x="2259" y="2070"/>
                    <a:pt x="1345" y="3522"/>
                    <a:pt x="0" y="4302"/>
                  </a:cubicBezTo>
                  <a:cubicBezTo>
                    <a:pt x="1802" y="6103"/>
                    <a:pt x="3603" y="7931"/>
                    <a:pt x="5404" y="9733"/>
                  </a:cubicBezTo>
                  <a:cubicBezTo>
                    <a:pt x="8093" y="7501"/>
                    <a:pt x="9814" y="4140"/>
                    <a:pt x="9814" y="376"/>
                  </a:cubicBezTo>
                  <a:cubicBezTo>
                    <a:pt x="9814" y="269"/>
                    <a:pt x="9814" y="134"/>
                    <a:pt x="98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1443688" y="619375"/>
              <a:ext cx="973975" cy="45050"/>
            </a:xfrm>
            <a:custGeom>
              <a:avLst/>
              <a:gdLst/>
              <a:ahLst/>
              <a:cxnLst/>
              <a:rect l="l" t="t" r="r" b="b"/>
              <a:pathLst>
                <a:path w="38959" h="1802" extrusionOk="0">
                  <a:moveTo>
                    <a:pt x="0" y="0"/>
                  </a:moveTo>
                  <a:lnTo>
                    <a:pt x="0" y="1802"/>
                  </a:lnTo>
                  <a:lnTo>
                    <a:pt x="38958" y="1802"/>
                  </a:lnTo>
                  <a:lnTo>
                    <a:pt x="389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1443688" y="705400"/>
              <a:ext cx="628475" cy="45075"/>
            </a:xfrm>
            <a:custGeom>
              <a:avLst/>
              <a:gdLst/>
              <a:ahLst/>
              <a:cxnLst/>
              <a:rect l="l" t="t" r="r" b="b"/>
              <a:pathLst>
                <a:path w="25139" h="1803" extrusionOk="0">
                  <a:moveTo>
                    <a:pt x="0" y="1"/>
                  </a:moveTo>
                  <a:lnTo>
                    <a:pt x="0" y="1802"/>
                  </a:lnTo>
                  <a:lnTo>
                    <a:pt x="25139" y="1802"/>
                  </a:lnTo>
                  <a:lnTo>
                    <a:pt x="251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1443688" y="791450"/>
              <a:ext cx="628475" cy="45050"/>
            </a:xfrm>
            <a:custGeom>
              <a:avLst/>
              <a:gdLst/>
              <a:ahLst/>
              <a:cxnLst/>
              <a:rect l="l" t="t" r="r" b="b"/>
              <a:pathLst>
                <a:path w="25139" h="1802" extrusionOk="0">
                  <a:moveTo>
                    <a:pt x="0" y="0"/>
                  </a:moveTo>
                  <a:lnTo>
                    <a:pt x="0" y="1802"/>
                  </a:lnTo>
                  <a:lnTo>
                    <a:pt x="25139" y="1802"/>
                  </a:lnTo>
                  <a:lnTo>
                    <a:pt x="251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1443688" y="877475"/>
              <a:ext cx="998175" cy="44400"/>
            </a:xfrm>
            <a:custGeom>
              <a:avLst/>
              <a:gdLst/>
              <a:ahLst/>
              <a:cxnLst/>
              <a:rect l="l" t="t" r="r" b="b"/>
              <a:pathLst>
                <a:path w="39927" h="1776" extrusionOk="0">
                  <a:moveTo>
                    <a:pt x="0" y="1"/>
                  </a:moveTo>
                  <a:lnTo>
                    <a:pt x="0" y="1775"/>
                  </a:lnTo>
                  <a:lnTo>
                    <a:pt x="39926" y="1775"/>
                  </a:lnTo>
                  <a:lnTo>
                    <a:pt x="399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1443688" y="962850"/>
              <a:ext cx="628475" cy="45050"/>
            </a:xfrm>
            <a:custGeom>
              <a:avLst/>
              <a:gdLst/>
              <a:ahLst/>
              <a:cxnLst/>
              <a:rect l="l" t="t" r="r" b="b"/>
              <a:pathLst>
                <a:path w="25139" h="1802" extrusionOk="0">
                  <a:moveTo>
                    <a:pt x="0" y="0"/>
                  </a:moveTo>
                  <a:lnTo>
                    <a:pt x="0" y="1801"/>
                  </a:lnTo>
                  <a:lnTo>
                    <a:pt x="25139" y="1801"/>
                  </a:lnTo>
                  <a:lnTo>
                    <a:pt x="251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1443688" y="1048875"/>
              <a:ext cx="382475" cy="45050"/>
            </a:xfrm>
            <a:custGeom>
              <a:avLst/>
              <a:gdLst/>
              <a:ahLst/>
              <a:cxnLst/>
              <a:rect l="l" t="t" r="r" b="b"/>
              <a:pathLst>
                <a:path w="15299" h="1802" extrusionOk="0">
                  <a:moveTo>
                    <a:pt x="0" y="1"/>
                  </a:moveTo>
                  <a:lnTo>
                    <a:pt x="0" y="1802"/>
                  </a:lnTo>
                  <a:lnTo>
                    <a:pt x="15299" y="1802"/>
                  </a:lnTo>
                  <a:lnTo>
                    <a:pt x="15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2535263" y="634150"/>
              <a:ext cx="852300" cy="8100"/>
            </a:xfrm>
            <a:custGeom>
              <a:avLst/>
              <a:gdLst/>
              <a:ahLst/>
              <a:cxnLst/>
              <a:rect l="l" t="t" r="r" b="b"/>
              <a:pathLst>
                <a:path w="34092" h="324" extrusionOk="0">
                  <a:moveTo>
                    <a:pt x="0" y="1"/>
                  </a:moveTo>
                  <a:lnTo>
                    <a:pt x="0" y="323"/>
                  </a:lnTo>
                  <a:lnTo>
                    <a:pt x="34092" y="323"/>
                  </a:lnTo>
                  <a:lnTo>
                    <a:pt x="340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535263" y="720200"/>
              <a:ext cx="549825" cy="8075"/>
            </a:xfrm>
            <a:custGeom>
              <a:avLst/>
              <a:gdLst/>
              <a:ahLst/>
              <a:cxnLst/>
              <a:rect l="l" t="t" r="r" b="b"/>
              <a:pathLst>
                <a:path w="21993" h="323" extrusionOk="0">
                  <a:moveTo>
                    <a:pt x="0" y="0"/>
                  </a:moveTo>
                  <a:lnTo>
                    <a:pt x="0" y="323"/>
                  </a:lnTo>
                  <a:lnTo>
                    <a:pt x="21993" y="323"/>
                  </a:lnTo>
                  <a:lnTo>
                    <a:pt x="219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2535263" y="805550"/>
              <a:ext cx="549825" cy="8775"/>
            </a:xfrm>
            <a:custGeom>
              <a:avLst/>
              <a:gdLst/>
              <a:ahLst/>
              <a:cxnLst/>
              <a:rect l="l" t="t" r="r" b="b"/>
              <a:pathLst>
                <a:path w="21993" h="351" extrusionOk="0">
                  <a:moveTo>
                    <a:pt x="0" y="1"/>
                  </a:moveTo>
                  <a:lnTo>
                    <a:pt x="0" y="350"/>
                  </a:lnTo>
                  <a:lnTo>
                    <a:pt x="21993" y="350"/>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2535263" y="891600"/>
              <a:ext cx="873825" cy="8750"/>
            </a:xfrm>
            <a:custGeom>
              <a:avLst/>
              <a:gdLst/>
              <a:ahLst/>
              <a:cxnLst/>
              <a:rect l="l" t="t" r="r" b="b"/>
              <a:pathLst>
                <a:path w="34953" h="350" extrusionOk="0">
                  <a:moveTo>
                    <a:pt x="0" y="0"/>
                  </a:moveTo>
                  <a:lnTo>
                    <a:pt x="0" y="350"/>
                  </a:lnTo>
                  <a:lnTo>
                    <a:pt x="34952" y="350"/>
                  </a:lnTo>
                  <a:lnTo>
                    <a:pt x="349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2535263" y="977625"/>
              <a:ext cx="549825" cy="8100"/>
            </a:xfrm>
            <a:custGeom>
              <a:avLst/>
              <a:gdLst/>
              <a:ahLst/>
              <a:cxnLst/>
              <a:rect l="l" t="t" r="r" b="b"/>
              <a:pathLst>
                <a:path w="21993" h="324" extrusionOk="0">
                  <a:moveTo>
                    <a:pt x="0" y="1"/>
                  </a:moveTo>
                  <a:lnTo>
                    <a:pt x="0" y="323"/>
                  </a:lnTo>
                  <a:lnTo>
                    <a:pt x="21993" y="323"/>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2535263" y="1063675"/>
              <a:ext cx="334075" cy="8075"/>
            </a:xfrm>
            <a:custGeom>
              <a:avLst/>
              <a:gdLst/>
              <a:ahLst/>
              <a:cxnLst/>
              <a:rect l="l" t="t" r="r" b="b"/>
              <a:pathLst>
                <a:path w="13363" h="323" extrusionOk="0">
                  <a:moveTo>
                    <a:pt x="0" y="0"/>
                  </a:moveTo>
                  <a:lnTo>
                    <a:pt x="0" y="323"/>
                  </a:lnTo>
                  <a:lnTo>
                    <a:pt x="13363" y="323"/>
                  </a:lnTo>
                  <a:lnTo>
                    <a:pt x="133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615;p40">
            <a:extLst>
              <a:ext uri="{FF2B5EF4-FFF2-40B4-BE49-F238E27FC236}">
                <a16:creationId xmlns:a16="http://schemas.microsoft.com/office/drawing/2014/main" id="{BAF4E3B0-EF34-513A-8522-D9DE6CEE8551}"/>
              </a:ext>
            </a:extLst>
          </p:cNvPr>
          <p:cNvSpPr txBox="1">
            <a:spLocks/>
          </p:cNvSpPr>
          <p:nvPr/>
        </p:nvSpPr>
        <p:spPr>
          <a:xfrm>
            <a:off x="4171261" y="2864853"/>
            <a:ext cx="3339191" cy="4342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Inter Tight"/>
              <a:buNone/>
              <a:defRPr sz="7500" b="1" i="0" u="none" strike="noStrike" cap="none">
                <a:solidFill>
                  <a:schemeClr val="lt1"/>
                </a:solidFill>
                <a:latin typeface="Inter Tight"/>
                <a:ea typeface="Inter Tight"/>
                <a:cs typeface="Inter Tight"/>
                <a:sym typeface="Inter Tigh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US" sz="2000" dirty="0"/>
              <a:t>UNDER THE GUIDANCE OF</a:t>
            </a:r>
            <a:endParaRPr lang="en-US" sz="3200" dirty="0"/>
          </a:p>
        </p:txBody>
      </p:sp>
      <p:sp>
        <p:nvSpPr>
          <p:cNvPr id="4" name="Google Shape;616;p40">
            <a:extLst>
              <a:ext uri="{FF2B5EF4-FFF2-40B4-BE49-F238E27FC236}">
                <a16:creationId xmlns:a16="http://schemas.microsoft.com/office/drawing/2014/main" id="{4D8EF7BC-D9E2-DC6F-A792-B19657565C79}"/>
              </a:ext>
            </a:extLst>
          </p:cNvPr>
          <p:cNvSpPr txBox="1">
            <a:spLocks/>
          </p:cNvSpPr>
          <p:nvPr/>
        </p:nvSpPr>
        <p:spPr>
          <a:xfrm>
            <a:off x="4170196" y="3132048"/>
            <a:ext cx="4431600" cy="16060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1400"/>
              <a:buFont typeface="Figtree"/>
              <a:buNone/>
              <a:defRPr sz="16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9pPr>
          </a:lstStyle>
          <a:p>
            <a:pPr marL="342900" indent="-342900" algn="l">
              <a:buFont typeface="+mj-lt"/>
              <a:buAutoNum type="arabicPeriod"/>
            </a:pPr>
            <a:r>
              <a:rPr lang="en-US" dirty="0"/>
              <a:t>PALLAVI REGE (HOD)</a:t>
            </a:r>
          </a:p>
          <a:p>
            <a:pPr marL="342900" indent="-342900" algn="l">
              <a:buFont typeface="+mj-lt"/>
              <a:buAutoNum type="arabicPeriod"/>
            </a:pPr>
            <a:r>
              <a:rPr lang="en-US" dirty="0"/>
              <a:t>PRACHI VAIDYA</a:t>
            </a:r>
          </a:p>
          <a:p>
            <a:pPr marL="342900" indent="-342900" algn="l">
              <a:buFont typeface="+mj-lt"/>
              <a:buAutoNum type="arabicPeriod"/>
            </a:pPr>
            <a:r>
              <a:rPr lang="en-US" dirty="0"/>
              <a:t>SIDDHANT MARATHE</a:t>
            </a:r>
          </a:p>
          <a:p>
            <a:pPr marL="342900" indent="-342900" algn="l">
              <a:buFont typeface="+mj-lt"/>
              <a:buAutoNum type="arabicPeriod"/>
            </a:pPr>
            <a:r>
              <a:rPr lang="en-US" dirty="0"/>
              <a:t>SHABHNAAZ KHAN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6"/>
          <p:cNvSpPr txBox="1">
            <a:spLocks noGrp="1"/>
          </p:cNvSpPr>
          <p:nvPr>
            <p:ph type="title"/>
          </p:nvPr>
        </p:nvSpPr>
        <p:spPr>
          <a:xfrm>
            <a:off x="484584" y="339538"/>
            <a:ext cx="7053542" cy="707989"/>
          </a:xfrm>
          <a:prstGeom prst="rect">
            <a:avLst/>
          </a:prstGeom>
        </p:spPr>
        <p:style>
          <a:lnRef idx="1">
            <a:schemeClr val="accent4"/>
          </a:lnRef>
          <a:fillRef idx="3">
            <a:schemeClr val="accent4"/>
          </a:fillRef>
          <a:effectRef idx="2">
            <a:schemeClr val="accent4"/>
          </a:effectRef>
          <a:fontRef idx="minor">
            <a:schemeClr val="lt1"/>
          </a:fontRef>
        </p:style>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lumMod val="95000"/>
                  </a:schemeClr>
                </a:solidFill>
              </a:rPr>
              <a:t>G</a:t>
            </a:r>
            <a:r>
              <a:rPr lang="en-US">
                <a:solidFill>
                  <a:schemeClr val="tx1">
                    <a:lumMod val="95000"/>
                  </a:schemeClr>
                </a:solidFill>
              </a:rPr>
              <a:t>raphical Representation</a:t>
            </a:r>
          </a:p>
        </p:txBody>
      </p:sp>
      <p:sp>
        <p:nvSpPr>
          <p:cNvPr id="170" name="Google Shape;170;p16"/>
          <p:cNvSpPr/>
          <p:nvPr/>
        </p:nvSpPr>
        <p:spPr>
          <a:xfrm>
            <a:off x="775683" y="1291875"/>
            <a:ext cx="2619465" cy="3264506"/>
          </a:xfrm>
          <a:custGeom>
            <a:avLst/>
            <a:gdLst/>
            <a:ahLst/>
            <a:cxnLst/>
            <a:rect l="l" t="t" r="r" b="b"/>
            <a:pathLst>
              <a:path w="12302" h="15331" extrusionOk="0">
                <a:moveTo>
                  <a:pt x="8333" y="291"/>
                </a:moveTo>
                <a:cubicBezTo>
                  <a:pt x="8948" y="291"/>
                  <a:pt x="9546" y="480"/>
                  <a:pt x="10167" y="870"/>
                </a:cubicBezTo>
                <a:cubicBezTo>
                  <a:pt x="11953" y="2000"/>
                  <a:pt x="11119" y="4543"/>
                  <a:pt x="10569" y="6234"/>
                </a:cubicBezTo>
                <a:cubicBezTo>
                  <a:pt x="10391" y="6773"/>
                  <a:pt x="10226" y="7287"/>
                  <a:pt x="10196" y="7577"/>
                </a:cubicBezTo>
                <a:cubicBezTo>
                  <a:pt x="10155" y="8068"/>
                  <a:pt x="10202" y="8689"/>
                  <a:pt x="10255" y="9345"/>
                </a:cubicBezTo>
                <a:cubicBezTo>
                  <a:pt x="10332" y="10368"/>
                  <a:pt x="10415" y="11421"/>
                  <a:pt x="10179" y="12302"/>
                </a:cubicBezTo>
                <a:cubicBezTo>
                  <a:pt x="9776" y="13781"/>
                  <a:pt x="8481" y="14863"/>
                  <a:pt x="8428" y="14905"/>
                </a:cubicBezTo>
                <a:cubicBezTo>
                  <a:pt x="8320" y="14992"/>
                  <a:pt x="8188" y="15037"/>
                  <a:pt x="8055" y="15037"/>
                </a:cubicBezTo>
                <a:cubicBezTo>
                  <a:pt x="7955" y="15037"/>
                  <a:pt x="7855" y="15011"/>
                  <a:pt x="7766" y="14958"/>
                </a:cubicBezTo>
                <a:cubicBezTo>
                  <a:pt x="7553" y="14834"/>
                  <a:pt x="7446" y="14591"/>
                  <a:pt x="7488" y="14349"/>
                </a:cubicBezTo>
                <a:cubicBezTo>
                  <a:pt x="7493" y="14325"/>
                  <a:pt x="7931" y="11948"/>
                  <a:pt x="7393" y="10475"/>
                </a:cubicBezTo>
                <a:cubicBezTo>
                  <a:pt x="7026" y="9464"/>
                  <a:pt x="6488" y="8925"/>
                  <a:pt x="6228" y="8766"/>
                </a:cubicBezTo>
                <a:lnTo>
                  <a:pt x="6151" y="8724"/>
                </a:lnTo>
                <a:lnTo>
                  <a:pt x="6068" y="8766"/>
                </a:lnTo>
                <a:cubicBezTo>
                  <a:pt x="5808" y="8920"/>
                  <a:pt x="5276" y="9464"/>
                  <a:pt x="4903" y="10475"/>
                </a:cubicBezTo>
                <a:cubicBezTo>
                  <a:pt x="4418" y="11817"/>
                  <a:pt x="4726" y="13893"/>
                  <a:pt x="4803" y="14307"/>
                </a:cubicBezTo>
                <a:cubicBezTo>
                  <a:pt x="4814" y="14355"/>
                  <a:pt x="4820" y="14408"/>
                  <a:pt x="4820" y="14461"/>
                </a:cubicBezTo>
                <a:cubicBezTo>
                  <a:pt x="4820" y="14782"/>
                  <a:pt x="4554" y="15041"/>
                  <a:pt x="4237" y="15041"/>
                </a:cubicBezTo>
                <a:cubicBezTo>
                  <a:pt x="4226" y="15041"/>
                  <a:pt x="4216" y="15041"/>
                  <a:pt x="4205" y="15041"/>
                </a:cubicBezTo>
                <a:cubicBezTo>
                  <a:pt x="4081" y="15035"/>
                  <a:pt x="3963" y="14987"/>
                  <a:pt x="3868" y="14905"/>
                </a:cubicBezTo>
                <a:cubicBezTo>
                  <a:pt x="3809" y="14863"/>
                  <a:pt x="2520" y="13781"/>
                  <a:pt x="2118" y="12302"/>
                </a:cubicBezTo>
                <a:cubicBezTo>
                  <a:pt x="1881" y="11421"/>
                  <a:pt x="1964" y="10368"/>
                  <a:pt x="2041" y="9345"/>
                </a:cubicBezTo>
                <a:cubicBezTo>
                  <a:pt x="2100" y="8689"/>
                  <a:pt x="2147" y="8068"/>
                  <a:pt x="2100" y="7577"/>
                </a:cubicBezTo>
                <a:cubicBezTo>
                  <a:pt x="2076" y="7287"/>
                  <a:pt x="1911" y="6773"/>
                  <a:pt x="1727" y="6234"/>
                </a:cubicBezTo>
                <a:cubicBezTo>
                  <a:pt x="1177" y="4543"/>
                  <a:pt x="343" y="2000"/>
                  <a:pt x="2129" y="870"/>
                </a:cubicBezTo>
                <a:cubicBezTo>
                  <a:pt x="2750" y="480"/>
                  <a:pt x="3348" y="291"/>
                  <a:pt x="3963" y="291"/>
                </a:cubicBezTo>
                <a:cubicBezTo>
                  <a:pt x="4625" y="291"/>
                  <a:pt x="5175" y="521"/>
                  <a:pt x="5571" y="693"/>
                </a:cubicBezTo>
                <a:cubicBezTo>
                  <a:pt x="5843" y="811"/>
                  <a:pt x="6033" y="882"/>
                  <a:pt x="6151" y="882"/>
                </a:cubicBezTo>
                <a:cubicBezTo>
                  <a:pt x="6263" y="882"/>
                  <a:pt x="6453" y="805"/>
                  <a:pt x="6725" y="693"/>
                </a:cubicBezTo>
                <a:cubicBezTo>
                  <a:pt x="7127" y="521"/>
                  <a:pt x="7671" y="291"/>
                  <a:pt x="8333" y="291"/>
                </a:cubicBezTo>
                <a:close/>
                <a:moveTo>
                  <a:pt x="3963" y="1"/>
                </a:moveTo>
                <a:cubicBezTo>
                  <a:pt x="3294" y="1"/>
                  <a:pt x="2644" y="202"/>
                  <a:pt x="1976" y="622"/>
                </a:cubicBezTo>
                <a:cubicBezTo>
                  <a:pt x="0" y="1876"/>
                  <a:pt x="876" y="4549"/>
                  <a:pt x="1455" y="6323"/>
                </a:cubicBezTo>
                <a:cubicBezTo>
                  <a:pt x="1627" y="6850"/>
                  <a:pt x="1792" y="7346"/>
                  <a:pt x="1816" y="7607"/>
                </a:cubicBezTo>
                <a:cubicBezTo>
                  <a:pt x="1857" y="8074"/>
                  <a:pt x="1810" y="8683"/>
                  <a:pt x="1757" y="9328"/>
                </a:cubicBezTo>
                <a:cubicBezTo>
                  <a:pt x="1674" y="10368"/>
                  <a:pt x="1591" y="11451"/>
                  <a:pt x="1840" y="12379"/>
                </a:cubicBezTo>
                <a:cubicBezTo>
                  <a:pt x="2271" y="13947"/>
                  <a:pt x="3632" y="15082"/>
                  <a:pt x="3691" y="15129"/>
                </a:cubicBezTo>
                <a:cubicBezTo>
                  <a:pt x="3833" y="15254"/>
                  <a:pt x="4010" y="15319"/>
                  <a:pt x="4199" y="15330"/>
                </a:cubicBezTo>
                <a:lnTo>
                  <a:pt x="4247" y="15330"/>
                </a:lnTo>
                <a:cubicBezTo>
                  <a:pt x="4726" y="15330"/>
                  <a:pt x="5116" y="14940"/>
                  <a:pt x="5122" y="14455"/>
                </a:cubicBezTo>
                <a:cubicBezTo>
                  <a:pt x="5122" y="14384"/>
                  <a:pt x="5110" y="14313"/>
                  <a:pt x="5092" y="14242"/>
                </a:cubicBezTo>
                <a:cubicBezTo>
                  <a:pt x="5027" y="13852"/>
                  <a:pt x="4720" y="11847"/>
                  <a:pt x="5187" y="10575"/>
                </a:cubicBezTo>
                <a:cubicBezTo>
                  <a:pt x="5489" y="9730"/>
                  <a:pt x="5914" y="9251"/>
                  <a:pt x="6151" y="9067"/>
                </a:cubicBezTo>
                <a:cubicBezTo>
                  <a:pt x="6393" y="9251"/>
                  <a:pt x="6819" y="9736"/>
                  <a:pt x="7121" y="10575"/>
                </a:cubicBezTo>
                <a:cubicBezTo>
                  <a:pt x="7630" y="11971"/>
                  <a:pt x="7210" y="14272"/>
                  <a:pt x="7204" y="14295"/>
                </a:cubicBezTo>
                <a:cubicBezTo>
                  <a:pt x="7103" y="14834"/>
                  <a:pt x="7517" y="15330"/>
                  <a:pt x="8061" y="15330"/>
                </a:cubicBezTo>
                <a:cubicBezTo>
                  <a:pt x="8262" y="15330"/>
                  <a:pt x="8452" y="15259"/>
                  <a:pt x="8605" y="15135"/>
                </a:cubicBezTo>
                <a:cubicBezTo>
                  <a:pt x="8670" y="15082"/>
                  <a:pt x="10025" y="13947"/>
                  <a:pt x="10456" y="12379"/>
                </a:cubicBezTo>
                <a:cubicBezTo>
                  <a:pt x="10705" y="11451"/>
                  <a:pt x="10622" y="10368"/>
                  <a:pt x="10539" y="9322"/>
                </a:cubicBezTo>
                <a:cubicBezTo>
                  <a:pt x="10486" y="8683"/>
                  <a:pt x="10439" y="8074"/>
                  <a:pt x="10480" y="7607"/>
                </a:cubicBezTo>
                <a:cubicBezTo>
                  <a:pt x="10504" y="7346"/>
                  <a:pt x="10669" y="6850"/>
                  <a:pt x="10841" y="6323"/>
                </a:cubicBezTo>
                <a:cubicBezTo>
                  <a:pt x="11426" y="4549"/>
                  <a:pt x="12302" y="1876"/>
                  <a:pt x="10320" y="622"/>
                </a:cubicBezTo>
                <a:cubicBezTo>
                  <a:pt x="9658" y="202"/>
                  <a:pt x="9008" y="1"/>
                  <a:pt x="8333" y="1"/>
                </a:cubicBezTo>
                <a:cubicBezTo>
                  <a:pt x="7618" y="1"/>
                  <a:pt x="7032" y="243"/>
                  <a:pt x="6612" y="427"/>
                </a:cubicBezTo>
                <a:cubicBezTo>
                  <a:pt x="6482" y="480"/>
                  <a:pt x="6216" y="592"/>
                  <a:pt x="6151" y="592"/>
                </a:cubicBezTo>
                <a:cubicBezTo>
                  <a:pt x="6080" y="592"/>
                  <a:pt x="5814" y="480"/>
                  <a:pt x="5690" y="427"/>
                </a:cubicBezTo>
                <a:cubicBezTo>
                  <a:pt x="5264" y="243"/>
                  <a:pt x="4684" y="1"/>
                  <a:pt x="396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a:off x="2792134" y="1301357"/>
            <a:ext cx="484200" cy="48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txBox="1"/>
          <p:nvPr/>
        </p:nvSpPr>
        <p:spPr>
          <a:xfrm>
            <a:off x="2829005" y="1344717"/>
            <a:ext cx="394800" cy="39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1</a:t>
            </a:r>
            <a:endParaRPr sz="2000" dirty="0">
              <a:solidFill>
                <a:schemeClr val="lt1"/>
              </a:solidFill>
              <a:latin typeface="Roboto Black"/>
              <a:ea typeface="Roboto Black"/>
              <a:cs typeface="Roboto Black"/>
              <a:sym typeface="Roboto Black"/>
            </a:endParaRPr>
          </a:p>
        </p:txBody>
      </p:sp>
      <p:grpSp>
        <p:nvGrpSpPr>
          <p:cNvPr id="2" name="Group 1">
            <a:extLst>
              <a:ext uri="{FF2B5EF4-FFF2-40B4-BE49-F238E27FC236}">
                <a16:creationId xmlns:a16="http://schemas.microsoft.com/office/drawing/2014/main" id="{1B34C71E-5899-D574-ECAB-8E94F95AFA6D}"/>
              </a:ext>
            </a:extLst>
          </p:cNvPr>
          <p:cNvGrpSpPr/>
          <p:nvPr/>
        </p:nvGrpSpPr>
        <p:grpSpPr>
          <a:xfrm>
            <a:off x="2561265" y="3978775"/>
            <a:ext cx="484200" cy="484200"/>
            <a:chOff x="2561265" y="3978775"/>
            <a:chExt cx="484200" cy="484200"/>
          </a:xfrm>
        </p:grpSpPr>
        <p:sp>
          <p:nvSpPr>
            <p:cNvPr id="181" name="Google Shape;181;p16"/>
            <p:cNvSpPr/>
            <p:nvPr/>
          </p:nvSpPr>
          <p:spPr>
            <a:xfrm>
              <a:off x="2561265" y="3978775"/>
              <a:ext cx="484200" cy="48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txBox="1"/>
            <p:nvPr/>
          </p:nvSpPr>
          <p:spPr>
            <a:xfrm>
              <a:off x="2627737" y="4029522"/>
              <a:ext cx="394800" cy="39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3</a:t>
              </a:r>
              <a:endParaRPr sz="2000" dirty="0">
                <a:solidFill>
                  <a:schemeClr val="lt1"/>
                </a:solidFill>
                <a:latin typeface="Roboto Black"/>
                <a:ea typeface="Roboto Black"/>
                <a:cs typeface="Roboto Black"/>
                <a:sym typeface="Roboto Black"/>
              </a:endParaRPr>
            </a:p>
          </p:txBody>
        </p:sp>
      </p:grpSp>
      <p:sp>
        <p:nvSpPr>
          <p:cNvPr id="187" name="Google Shape;187;p16"/>
          <p:cNvSpPr txBox="1"/>
          <p:nvPr/>
        </p:nvSpPr>
        <p:spPr>
          <a:xfrm>
            <a:off x="3028632" y="4022265"/>
            <a:ext cx="3315600" cy="408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 sz="1600" dirty="0">
                <a:solidFill>
                  <a:schemeClr val="accent4"/>
                </a:solidFill>
                <a:latin typeface="Fira Sans Extra Condensed SemiBold"/>
                <a:ea typeface="Fira Sans Extra Condensed SemiBold"/>
                <a:cs typeface="Fira Sans Extra Condensed SemiBold"/>
                <a:sym typeface="Fira Sans Extra Condensed SemiBold"/>
              </a:rPr>
              <a:t>LOCATION </a:t>
            </a:r>
            <a:endParaRPr sz="1600" dirty="0">
              <a:solidFill>
                <a:schemeClr val="accent4"/>
              </a:solidFill>
              <a:latin typeface="Fira Sans Extra Condensed SemiBold"/>
              <a:ea typeface="Fira Sans Extra Condensed SemiBold"/>
              <a:cs typeface="Fira Sans Extra Condensed SemiBold"/>
              <a:sym typeface="Fira Sans Extra Condensed SemiBold"/>
            </a:endParaRPr>
          </a:p>
        </p:txBody>
      </p:sp>
      <p:sp>
        <p:nvSpPr>
          <p:cNvPr id="185" name="Google Shape;185;p16"/>
          <p:cNvSpPr txBox="1"/>
          <p:nvPr/>
        </p:nvSpPr>
        <p:spPr>
          <a:xfrm>
            <a:off x="3331135" y="1312748"/>
            <a:ext cx="3315600" cy="408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 sz="1600" dirty="0">
                <a:solidFill>
                  <a:schemeClr val="accent2"/>
                </a:solidFill>
                <a:latin typeface="Fira Sans Extra Condensed SemiBold"/>
                <a:ea typeface="Fira Sans Extra Condensed SemiBold"/>
                <a:cs typeface="Fira Sans Extra Condensed SemiBold"/>
                <a:sym typeface="Fira Sans Extra Condensed SemiBold"/>
              </a:rPr>
              <a:t>AGE</a:t>
            </a:r>
            <a:endParaRPr sz="1600" dirty="0">
              <a:solidFill>
                <a:schemeClr val="accent2"/>
              </a:solidFill>
              <a:latin typeface="Fira Sans Extra Condensed SemiBold"/>
              <a:ea typeface="Fira Sans Extra Condensed SemiBold"/>
              <a:cs typeface="Fira Sans Extra Condensed SemiBold"/>
              <a:sym typeface="Fira Sans Extra Condensed SemiBold"/>
            </a:endParaRPr>
          </a:p>
        </p:txBody>
      </p:sp>
      <p:sp>
        <p:nvSpPr>
          <p:cNvPr id="188" name="Google Shape;188;p16"/>
          <p:cNvSpPr txBox="1"/>
          <p:nvPr/>
        </p:nvSpPr>
        <p:spPr>
          <a:xfrm>
            <a:off x="5621508" y="2280894"/>
            <a:ext cx="888149" cy="408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 sz="1600" dirty="0">
                <a:solidFill>
                  <a:schemeClr val="accent3"/>
                </a:solidFill>
                <a:latin typeface="Fira Sans Extra Condensed SemiBold"/>
                <a:ea typeface="Fira Sans Extra Condensed SemiBold"/>
                <a:cs typeface="Fira Sans Extra Condensed SemiBold"/>
                <a:sym typeface="Fira Sans Extra Condensed SemiBold"/>
              </a:rPr>
              <a:t>GENDER</a:t>
            </a:r>
            <a:endParaRPr sz="1600" dirty="0">
              <a:solidFill>
                <a:schemeClr val="accent3"/>
              </a:solidFill>
              <a:latin typeface="Fira Sans Extra Condensed SemiBold"/>
              <a:ea typeface="Fira Sans Extra Condensed SemiBold"/>
              <a:cs typeface="Fira Sans Extra Condensed SemiBold"/>
              <a:sym typeface="Fira Sans Extra Condensed SemiBold"/>
            </a:endParaRPr>
          </a:p>
        </p:txBody>
      </p:sp>
      <p:sp>
        <p:nvSpPr>
          <p:cNvPr id="3" name="Google Shape;170;p16">
            <a:extLst>
              <a:ext uri="{FF2B5EF4-FFF2-40B4-BE49-F238E27FC236}">
                <a16:creationId xmlns:a16="http://schemas.microsoft.com/office/drawing/2014/main" id="{0F3CB8B3-9755-74F8-C3F3-59D5F0698B19}"/>
              </a:ext>
            </a:extLst>
          </p:cNvPr>
          <p:cNvSpPr/>
          <p:nvPr/>
        </p:nvSpPr>
        <p:spPr>
          <a:xfrm>
            <a:off x="4188911" y="1378868"/>
            <a:ext cx="2619465" cy="3264506"/>
          </a:xfrm>
          <a:custGeom>
            <a:avLst/>
            <a:gdLst/>
            <a:ahLst/>
            <a:cxnLst/>
            <a:rect l="l" t="t" r="r" b="b"/>
            <a:pathLst>
              <a:path w="12302" h="15331" extrusionOk="0">
                <a:moveTo>
                  <a:pt x="8333" y="291"/>
                </a:moveTo>
                <a:cubicBezTo>
                  <a:pt x="8948" y="291"/>
                  <a:pt x="9546" y="480"/>
                  <a:pt x="10167" y="870"/>
                </a:cubicBezTo>
                <a:cubicBezTo>
                  <a:pt x="11953" y="2000"/>
                  <a:pt x="11119" y="4543"/>
                  <a:pt x="10569" y="6234"/>
                </a:cubicBezTo>
                <a:cubicBezTo>
                  <a:pt x="10391" y="6773"/>
                  <a:pt x="10226" y="7287"/>
                  <a:pt x="10196" y="7577"/>
                </a:cubicBezTo>
                <a:cubicBezTo>
                  <a:pt x="10155" y="8068"/>
                  <a:pt x="10202" y="8689"/>
                  <a:pt x="10255" y="9345"/>
                </a:cubicBezTo>
                <a:cubicBezTo>
                  <a:pt x="10332" y="10368"/>
                  <a:pt x="10415" y="11421"/>
                  <a:pt x="10179" y="12302"/>
                </a:cubicBezTo>
                <a:cubicBezTo>
                  <a:pt x="9776" y="13781"/>
                  <a:pt x="8481" y="14863"/>
                  <a:pt x="8428" y="14905"/>
                </a:cubicBezTo>
                <a:cubicBezTo>
                  <a:pt x="8320" y="14992"/>
                  <a:pt x="8188" y="15037"/>
                  <a:pt x="8055" y="15037"/>
                </a:cubicBezTo>
                <a:cubicBezTo>
                  <a:pt x="7955" y="15037"/>
                  <a:pt x="7855" y="15011"/>
                  <a:pt x="7766" y="14958"/>
                </a:cubicBezTo>
                <a:cubicBezTo>
                  <a:pt x="7553" y="14834"/>
                  <a:pt x="7446" y="14591"/>
                  <a:pt x="7488" y="14349"/>
                </a:cubicBezTo>
                <a:cubicBezTo>
                  <a:pt x="7493" y="14325"/>
                  <a:pt x="7931" y="11948"/>
                  <a:pt x="7393" y="10475"/>
                </a:cubicBezTo>
                <a:cubicBezTo>
                  <a:pt x="7026" y="9464"/>
                  <a:pt x="6488" y="8925"/>
                  <a:pt x="6228" y="8766"/>
                </a:cubicBezTo>
                <a:lnTo>
                  <a:pt x="6151" y="8724"/>
                </a:lnTo>
                <a:lnTo>
                  <a:pt x="6068" y="8766"/>
                </a:lnTo>
                <a:cubicBezTo>
                  <a:pt x="5808" y="8920"/>
                  <a:pt x="5276" y="9464"/>
                  <a:pt x="4903" y="10475"/>
                </a:cubicBezTo>
                <a:cubicBezTo>
                  <a:pt x="4418" y="11817"/>
                  <a:pt x="4726" y="13893"/>
                  <a:pt x="4803" y="14307"/>
                </a:cubicBezTo>
                <a:cubicBezTo>
                  <a:pt x="4814" y="14355"/>
                  <a:pt x="4820" y="14408"/>
                  <a:pt x="4820" y="14461"/>
                </a:cubicBezTo>
                <a:cubicBezTo>
                  <a:pt x="4820" y="14782"/>
                  <a:pt x="4554" y="15041"/>
                  <a:pt x="4237" y="15041"/>
                </a:cubicBezTo>
                <a:cubicBezTo>
                  <a:pt x="4226" y="15041"/>
                  <a:pt x="4216" y="15041"/>
                  <a:pt x="4205" y="15041"/>
                </a:cubicBezTo>
                <a:cubicBezTo>
                  <a:pt x="4081" y="15035"/>
                  <a:pt x="3963" y="14987"/>
                  <a:pt x="3868" y="14905"/>
                </a:cubicBezTo>
                <a:cubicBezTo>
                  <a:pt x="3809" y="14863"/>
                  <a:pt x="2520" y="13781"/>
                  <a:pt x="2118" y="12302"/>
                </a:cubicBezTo>
                <a:cubicBezTo>
                  <a:pt x="1881" y="11421"/>
                  <a:pt x="1964" y="10368"/>
                  <a:pt x="2041" y="9345"/>
                </a:cubicBezTo>
                <a:cubicBezTo>
                  <a:pt x="2100" y="8689"/>
                  <a:pt x="2147" y="8068"/>
                  <a:pt x="2100" y="7577"/>
                </a:cubicBezTo>
                <a:cubicBezTo>
                  <a:pt x="2076" y="7287"/>
                  <a:pt x="1911" y="6773"/>
                  <a:pt x="1727" y="6234"/>
                </a:cubicBezTo>
                <a:cubicBezTo>
                  <a:pt x="1177" y="4543"/>
                  <a:pt x="343" y="2000"/>
                  <a:pt x="2129" y="870"/>
                </a:cubicBezTo>
                <a:cubicBezTo>
                  <a:pt x="2750" y="480"/>
                  <a:pt x="3348" y="291"/>
                  <a:pt x="3963" y="291"/>
                </a:cubicBezTo>
                <a:cubicBezTo>
                  <a:pt x="4625" y="291"/>
                  <a:pt x="5175" y="521"/>
                  <a:pt x="5571" y="693"/>
                </a:cubicBezTo>
                <a:cubicBezTo>
                  <a:pt x="5843" y="811"/>
                  <a:pt x="6033" y="882"/>
                  <a:pt x="6151" y="882"/>
                </a:cubicBezTo>
                <a:cubicBezTo>
                  <a:pt x="6263" y="882"/>
                  <a:pt x="6453" y="805"/>
                  <a:pt x="6725" y="693"/>
                </a:cubicBezTo>
                <a:cubicBezTo>
                  <a:pt x="7127" y="521"/>
                  <a:pt x="7671" y="291"/>
                  <a:pt x="8333" y="291"/>
                </a:cubicBezTo>
                <a:close/>
                <a:moveTo>
                  <a:pt x="3963" y="1"/>
                </a:moveTo>
                <a:cubicBezTo>
                  <a:pt x="3294" y="1"/>
                  <a:pt x="2644" y="202"/>
                  <a:pt x="1976" y="622"/>
                </a:cubicBezTo>
                <a:cubicBezTo>
                  <a:pt x="0" y="1876"/>
                  <a:pt x="876" y="4549"/>
                  <a:pt x="1455" y="6323"/>
                </a:cubicBezTo>
                <a:cubicBezTo>
                  <a:pt x="1627" y="6850"/>
                  <a:pt x="1792" y="7346"/>
                  <a:pt x="1816" y="7607"/>
                </a:cubicBezTo>
                <a:cubicBezTo>
                  <a:pt x="1857" y="8074"/>
                  <a:pt x="1810" y="8683"/>
                  <a:pt x="1757" y="9328"/>
                </a:cubicBezTo>
                <a:cubicBezTo>
                  <a:pt x="1674" y="10368"/>
                  <a:pt x="1591" y="11451"/>
                  <a:pt x="1840" y="12379"/>
                </a:cubicBezTo>
                <a:cubicBezTo>
                  <a:pt x="2271" y="13947"/>
                  <a:pt x="3632" y="15082"/>
                  <a:pt x="3691" y="15129"/>
                </a:cubicBezTo>
                <a:cubicBezTo>
                  <a:pt x="3833" y="15254"/>
                  <a:pt x="4010" y="15319"/>
                  <a:pt x="4199" y="15330"/>
                </a:cubicBezTo>
                <a:lnTo>
                  <a:pt x="4247" y="15330"/>
                </a:lnTo>
                <a:cubicBezTo>
                  <a:pt x="4726" y="15330"/>
                  <a:pt x="5116" y="14940"/>
                  <a:pt x="5122" y="14455"/>
                </a:cubicBezTo>
                <a:cubicBezTo>
                  <a:pt x="5122" y="14384"/>
                  <a:pt x="5110" y="14313"/>
                  <a:pt x="5092" y="14242"/>
                </a:cubicBezTo>
                <a:cubicBezTo>
                  <a:pt x="5027" y="13852"/>
                  <a:pt x="4720" y="11847"/>
                  <a:pt x="5187" y="10575"/>
                </a:cubicBezTo>
                <a:cubicBezTo>
                  <a:pt x="5489" y="9730"/>
                  <a:pt x="5914" y="9251"/>
                  <a:pt x="6151" y="9067"/>
                </a:cubicBezTo>
                <a:cubicBezTo>
                  <a:pt x="6393" y="9251"/>
                  <a:pt x="6819" y="9736"/>
                  <a:pt x="7121" y="10575"/>
                </a:cubicBezTo>
                <a:cubicBezTo>
                  <a:pt x="7630" y="11971"/>
                  <a:pt x="7210" y="14272"/>
                  <a:pt x="7204" y="14295"/>
                </a:cubicBezTo>
                <a:cubicBezTo>
                  <a:pt x="7103" y="14834"/>
                  <a:pt x="7517" y="15330"/>
                  <a:pt x="8061" y="15330"/>
                </a:cubicBezTo>
                <a:cubicBezTo>
                  <a:pt x="8262" y="15330"/>
                  <a:pt x="8452" y="15259"/>
                  <a:pt x="8605" y="15135"/>
                </a:cubicBezTo>
                <a:cubicBezTo>
                  <a:pt x="8670" y="15082"/>
                  <a:pt x="10025" y="13947"/>
                  <a:pt x="10456" y="12379"/>
                </a:cubicBezTo>
                <a:cubicBezTo>
                  <a:pt x="10705" y="11451"/>
                  <a:pt x="10622" y="10368"/>
                  <a:pt x="10539" y="9322"/>
                </a:cubicBezTo>
                <a:cubicBezTo>
                  <a:pt x="10486" y="8683"/>
                  <a:pt x="10439" y="8074"/>
                  <a:pt x="10480" y="7607"/>
                </a:cubicBezTo>
                <a:cubicBezTo>
                  <a:pt x="10504" y="7346"/>
                  <a:pt x="10669" y="6850"/>
                  <a:pt x="10841" y="6323"/>
                </a:cubicBezTo>
                <a:cubicBezTo>
                  <a:pt x="11426" y="4549"/>
                  <a:pt x="12302" y="1876"/>
                  <a:pt x="10320" y="622"/>
                </a:cubicBezTo>
                <a:cubicBezTo>
                  <a:pt x="9658" y="202"/>
                  <a:pt x="9008" y="1"/>
                  <a:pt x="8333" y="1"/>
                </a:cubicBezTo>
                <a:cubicBezTo>
                  <a:pt x="7618" y="1"/>
                  <a:pt x="7032" y="243"/>
                  <a:pt x="6612" y="427"/>
                </a:cubicBezTo>
                <a:cubicBezTo>
                  <a:pt x="6482" y="480"/>
                  <a:pt x="6216" y="592"/>
                  <a:pt x="6151" y="592"/>
                </a:cubicBezTo>
                <a:cubicBezTo>
                  <a:pt x="6080" y="592"/>
                  <a:pt x="5814" y="480"/>
                  <a:pt x="5690" y="427"/>
                </a:cubicBezTo>
                <a:cubicBezTo>
                  <a:pt x="5264" y="243"/>
                  <a:pt x="4684" y="1"/>
                  <a:pt x="396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roup 6">
            <a:extLst>
              <a:ext uri="{FF2B5EF4-FFF2-40B4-BE49-F238E27FC236}">
                <a16:creationId xmlns:a16="http://schemas.microsoft.com/office/drawing/2014/main" id="{2E38BF7A-3EB0-9BE3-B4A4-E4236B89E5EC}"/>
              </a:ext>
            </a:extLst>
          </p:cNvPr>
          <p:cNvGrpSpPr/>
          <p:nvPr/>
        </p:nvGrpSpPr>
        <p:grpSpPr>
          <a:xfrm>
            <a:off x="6126518" y="1291455"/>
            <a:ext cx="484200" cy="484200"/>
            <a:chOff x="6126518" y="1291455"/>
            <a:chExt cx="484200" cy="484200"/>
          </a:xfrm>
        </p:grpSpPr>
        <p:sp>
          <p:nvSpPr>
            <p:cNvPr id="6" name="Google Shape;179;p16">
              <a:extLst>
                <a:ext uri="{FF2B5EF4-FFF2-40B4-BE49-F238E27FC236}">
                  <a16:creationId xmlns:a16="http://schemas.microsoft.com/office/drawing/2014/main" id="{612E10BC-5D60-0792-BF57-F4BA1DDF4741}"/>
                </a:ext>
              </a:extLst>
            </p:cNvPr>
            <p:cNvSpPr/>
            <p:nvPr/>
          </p:nvSpPr>
          <p:spPr>
            <a:xfrm>
              <a:off x="6126518" y="1291455"/>
              <a:ext cx="484200" cy="48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82;p16">
              <a:extLst>
                <a:ext uri="{FF2B5EF4-FFF2-40B4-BE49-F238E27FC236}">
                  <a16:creationId xmlns:a16="http://schemas.microsoft.com/office/drawing/2014/main" id="{99342ADF-3A0E-A9F7-E151-70103853DABD}"/>
                </a:ext>
              </a:extLst>
            </p:cNvPr>
            <p:cNvSpPr txBox="1"/>
            <p:nvPr/>
          </p:nvSpPr>
          <p:spPr>
            <a:xfrm>
              <a:off x="6171218" y="1368953"/>
              <a:ext cx="394800" cy="28609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4</a:t>
              </a:r>
              <a:endParaRPr sz="2000" dirty="0">
                <a:solidFill>
                  <a:schemeClr val="lt1"/>
                </a:solidFill>
                <a:latin typeface="Roboto Black"/>
                <a:ea typeface="Roboto Black"/>
                <a:cs typeface="Roboto Black"/>
                <a:sym typeface="Roboto Black"/>
              </a:endParaRPr>
            </a:p>
          </p:txBody>
        </p:sp>
      </p:grpSp>
      <p:sp>
        <p:nvSpPr>
          <p:cNvPr id="9" name="Google Shape;180;p16">
            <a:extLst>
              <a:ext uri="{FF2B5EF4-FFF2-40B4-BE49-F238E27FC236}">
                <a16:creationId xmlns:a16="http://schemas.microsoft.com/office/drawing/2014/main" id="{015BF150-9BA9-6DA9-6CF1-60A00C0A50F1}"/>
              </a:ext>
            </a:extLst>
          </p:cNvPr>
          <p:cNvSpPr/>
          <p:nvPr/>
        </p:nvSpPr>
        <p:spPr>
          <a:xfrm>
            <a:off x="5176657" y="2276776"/>
            <a:ext cx="484200" cy="48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3;p16">
            <a:extLst>
              <a:ext uri="{FF2B5EF4-FFF2-40B4-BE49-F238E27FC236}">
                <a16:creationId xmlns:a16="http://schemas.microsoft.com/office/drawing/2014/main" id="{406C75A9-F3C2-4DBD-A2E2-AC6C0519FBC8}"/>
              </a:ext>
            </a:extLst>
          </p:cNvPr>
          <p:cNvSpPr txBox="1"/>
          <p:nvPr/>
        </p:nvSpPr>
        <p:spPr>
          <a:xfrm>
            <a:off x="5221357" y="2311177"/>
            <a:ext cx="394800" cy="39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2</a:t>
            </a:r>
            <a:endParaRPr sz="2000" dirty="0">
              <a:solidFill>
                <a:schemeClr val="lt1"/>
              </a:solidFill>
              <a:latin typeface="Roboto Black"/>
              <a:ea typeface="Roboto Black"/>
              <a:cs typeface="Roboto Black"/>
              <a:sym typeface="Roboto Black"/>
            </a:endParaRPr>
          </a:p>
        </p:txBody>
      </p:sp>
      <p:sp>
        <p:nvSpPr>
          <p:cNvPr id="12" name="TextBox 11">
            <a:extLst>
              <a:ext uri="{FF2B5EF4-FFF2-40B4-BE49-F238E27FC236}">
                <a16:creationId xmlns:a16="http://schemas.microsoft.com/office/drawing/2014/main" id="{409321BE-CEBB-9EE4-E769-022B23265009}"/>
              </a:ext>
            </a:extLst>
          </p:cNvPr>
          <p:cNvSpPr txBox="1"/>
          <p:nvPr/>
        </p:nvSpPr>
        <p:spPr>
          <a:xfrm>
            <a:off x="2305248" y="2262262"/>
            <a:ext cx="2774752" cy="523220"/>
          </a:xfrm>
          <a:prstGeom prst="rect">
            <a:avLst/>
          </a:prstGeom>
          <a:noFill/>
        </p:spPr>
        <p:txBody>
          <a:bodyPr wrap="square">
            <a:spAutoFit/>
          </a:bodyPr>
          <a:lstStyle/>
          <a:p>
            <a:r>
              <a:rPr lang="en" dirty="0">
                <a:solidFill>
                  <a:schemeClr val="accent3"/>
                </a:solidFill>
                <a:latin typeface="Fira Sans Extra Condensed SemiBold"/>
                <a:sym typeface="Fira Sans Extra Condensed SemiBold"/>
              </a:rPr>
              <a:t>IF YOU WERE UNABLE TO GET ORAL </a:t>
            </a:r>
          </a:p>
          <a:p>
            <a:r>
              <a:rPr lang="en" dirty="0">
                <a:solidFill>
                  <a:schemeClr val="accent3"/>
                </a:solidFill>
                <a:latin typeface="Fira Sans Extra Condensed SemiBold"/>
                <a:sym typeface="Fira Sans Extra Condensed SemiBold"/>
              </a:rPr>
              <a:t>HEALTH CARE,WHAT WAS THE REASON?</a:t>
            </a:r>
            <a:endParaRPr lang="en-US" dirty="0"/>
          </a:p>
        </p:txBody>
      </p:sp>
      <p:sp>
        <p:nvSpPr>
          <p:cNvPr id="13" name="Google Shape;181;p16">
            <a:extLst>
              <a:ext uri="{FF2B5EF4-FFF2-40B4-BE49-F238E27FC236}">
                <a16:creationId xmlns:a16="http://schemas.microsoft.com/office/drawing/2014/main" id="{EE67B4C8-69E5-732F-6AD6-8A0E99FD6DE4}"/>
              </a:ext>
            </a:extLst>
          </p:cNvPr>
          <p:cNvSpPr/>
          <p:nvPr/>
        </p:nvSpPr>
        <p:spPr>
          <a:xfrm>
            <a:off x="5983246" y="4047483"/>
            <a:ext cx="484200" cy="48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4;p16">
            <a:extLst>
              <a:ext uri="{FF2B5EF4-FFF2-40B4-BE49-F238E27FC236}">
                <a16:creationId xmlns:a16="http://schemas.microsoft.com/office/drawing/2014/main" id="{86AAFD7D-BA5E-5481-CDDC-E181AF0131BE}"/>
              </a:ext>
            </a:extLst>
          </p:cNvPr>
          <p:cNvSpPr txBox="1"/>
          <p:nvPr/>
        </p:nvSpPr>
        <p:spPr>
          <a:xfrm>
            <a:off x="6027947" y="4090973"/>
            <a:ext cx="394800" cy="39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6</a:t>
            </a:r>
            <a:endParaRPr sz="2000" dirty="0">
              <a:solidFill>
                <a:schemeClr val="lt1"/>
              </a:solidFill>
              <a:latin typeface="Roboto Black"/>
              <a:ea typeface="Roboto Black"/>
              <a:cs typeface="Roboto Black"/>
              <a:sym typeface="Roboto Black"/>
            </a:endParaRPr>
          </a:p>
        </p:txBody>
      </p:sp>
      <p:sp>
        <p:nvSpPr>
          <p:cNvPr id="16" name="TextBox 15">
            <a:extLst>
              <a:ext uri="{FF2B5EF4-FFF2-40B4-BE49-F238E27FC236}">
                <a16:creationId xmlns:a16="http://schemas.microsoft.com/office/drawing/2014/main" id="{DAE0E38B-40AC-F567-F545-F3B5FDF83BF7}"/>
              </a:ext>
            </a:extLst>
          </p:cNvPr>
          <p:cNvSpPr txBox="1"/>
          <p:nvPr/>
        </p:nvSpPr>
        <p:spPr>
          <a:xfrm>
            <a:off x="6512147" y="4159600"/>
            <a:ext cx="2497787" cy="821250"/>
          </a:xfrm>
          <a:prstGeom prst="rect">
            <a:avLst/>
          </a:prstGeom>
          <a:noFill/>
        </p:spPr>
        <p:txBody>
          <a:bodyPr wrap="square">
            <a:spAutoFit/>
          </a:bodyPr>
          <a:lstStyle/>
          <a:p>
            <a:pPr marL="0" lvl="0" indent="0" rtl="0">
              <a:lnSpc>
                <a:spcPct val="115000"/>
              </a:lnSpc>
              <a:spcBef>
                <a:spcPts val="0"/>
              </a:spcBef>
              <a:spcAft>
                <a:spcPts val="1600"/>
              </a:spcAft>
              <a:buNone/>
            </a:pPr>
            <a:r>
              <a:rPr lang="en-US" dirty="0">
                <a:solidFill>
                  <a:schemeClr val="accent4"/>
                </a:solidFill>
                <a:latin typeface="Fira Sans Extra Condensed SemiBold"/>
                <a:ea typeface="Fira Sans Extra Condensed SemiBold"/>
                <a:cs typeface="Fira Sans Extra Condensed SemiBold"/>
                <a:sym typeface="Fira Sans Extra Condensed SemiBold"/>
              </a:rPr>
              <a:t>HOW SATISFIED ARE YOU WITH THE AVAILABILITY OF INFORMATION ON ORAL HEALTH AND DENTAL CARE? </a:t>
            </a:r>
            <a:r>
              <a:rPr lang="en-US" sz="1400" dirty="0">
                <a:solidFill>
                  <a:schemeClr val="accent4"/>
                </a:solidFill>
                <a:latin typeface="Fira Sans Extra Condensed SemiBold"/>
                <a:ea typeface="Fira Sans Extra Condensed SemiBold"/>
                <a:cs typeface="Fira Sans Extra Condensed SemiBold"/>
                <a:sym typeface="Fira Sans Extra Condensed SemiBold"/>
              </a:rPr>
              <a:t> </a:t>
            </a:r>
          </a:p>
        </p:txBody>
      </p:sp>
      <p:sp>
        <p:nvSpPr>
          <p:cNvPr id="18" name="TextBox 17">
            <a:extLst>
              <a:ext uri="{FF2B5EF4-FFF2-40B4-BE49-F238E27FC236}">
                <a16:creationId xmlns:a16="http://schemas.microsoft.com/office/drawing/2014/main" id="{B73A9C72-0CF8-8EDF-BB1C-715C5FA70BB6}"/>
              </a:ext>
            </a:extLst>
          </p:cNvPr>
          <p:cNvSpPr txBox="1"/>
          <p:nvPr/>
        </p:nvSpPr>
        <p:spPr>
          <a:xfrm>
            <a:off x="6612664" y="1373911"/>
            <a:ext cx="2531336" cy="523220"/>
          </a:xfrm>
          <a:prstGeom prst="rect">
            <a:avLst/>
          </a:prstGeom>
          <a:noFill/>
        </p:spPr>
        <p:txBody>
          <a:bodyPr wrap="square">
            <a:spAutoFit/>
          </a:bodyPr>
          <a:lstStyle/>
          <a:p>
            <a:r>
              <a:rPr lang="en" dirty="0">
                <a:solidFill>
                  <a:schemeClr val="accent2"/>
                </a:solidFill>
                <a:latin typeface="Fira Sans Extra Condensed SemiBold"/>
                <a:sym typeface="Fira Sans Extra Condensed SemiBold"/>
              </a:rPr>
              <a:t>W</a:t>
            </a:r>
            <a:r>
              <a:rPr lang="en-US" dirty="0">
                <a:solidFill>
                  <a:schemeClr val="accent2"/>
                </a:solidFill>
                <a:latin typeface="Fira Sans Extra Condensed SemiBold"/>
                <a:sym typeface="Fira Sans Extra Condensed SemiBold"/>
              </a:rPr>
              <a:t>HEN WAS YOUR LAST DENTAL CHECKUP AND CLEANING</a:t>
            </a:r>
            <a:r>
              <a:rPr lang="en" dirty="0">
                <a:solidFill>
                  <a:schemeClr val="accent2"/>
                </a:solidFill>
                <a:latin typeface="Fira Sans Extra Condensed SemiBold"/>
                <a:sym typeface="Fira Sans Extra Condensed SemiBold"/>
              </a:rPr>
              <a:t>?</a:t>
            </a:r>
            <a:endParaRPr lang="en-US" dirty="0"/>
          </a:p>
        </p:txBody>
      </p:sp>
      <p:sp>
        <p:nvSpPr>
          <p:cNvPr id="5" name="Google Shape;180;p16">
            <a:extLst>
              <a:ext uri="{FF2B5EF4-FFF2-40B4-BE49-F238E27FC236}">
                <a16:creationId xmlns:a16="http://schemas.microsoft.com/office/drawing/2014/main" id="{DC2BCF6C-3147-F674-68FC-85C1E49C4CBE}"/>
              </a:ext>
            </a:extLst>
          </p:cNvPr>
          <p:cNvSpPr/>
          <p:nvPr/>
        </p:nvSpPr>
        <p:spPr>
          <a:xfrm>
            <a:off x="1851139" y="2279754"/>
            <a:ext cx="484200" cy="484200"/>
          </a:xfrm>
          <a:prstGeom prst="ellipse">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183;p16">
            <a:extLst>
              <a:ext uri="{FF2B5EF4-FFF2-40B4-BE49-F238E27FC236}">
                <a16:creationId xmlns:a16="http://schemas.microsoft.com/office/drawing/2014/main" id="{4E693B53-AEB2-2A83-E40C-2556ECA8D126}"/>
              </a:ext>
            </a:extLst>
          </p:cNvPr>
          <p:cNvSpPr txBox="1"/>
          <p:nvPr/>
        </p:nvSpPr>
        <p:spPr>
          <a:xfrm>
            <a:off x="1888011" y="2323244"/>
            <a:ext cx="394800" cy="39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5</a:t>
            </a:r>
            <a:endParaRPr sz="2000" dirty="0">
              <a:solidFill>
                <a:schemeClr val="lt1"/>
              </a:solidFill>
              <a:latin typeface="Roboto Black"/>
              <a:ea typeface="Roboto Black"/>
              <a:cs typeface="Roboto Black"/>
              <a:sym typeface="Roboto Black"/>
            </a:endParaRPr>
          </a:p>
        </p:txBody>
      </p:sp>
    </p:spTree>
    <p:extLst>
      <p:ext uri="{BB962C8B-B14F-4D97-AF65-F5344CB8AC3E}">
        <p14:creationId xmlns:p14="http://schemas.microsoft.com/office/powerpoint/2010/main" val="1744482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32A43E20-280F-F859-BB3A-97898945E59B}"/>
              </a:ext>
            </a:extLst>
          </p:cNvPr>
          <p:cNvGraphicFramePr/>
          <p:nvPr>
            <p:extLst>
              <p:ext uri="{D42A27DB-BD31-4B8C-83A1-F6EECF244321}">
                <p14:modId xmlns:p14="http://schemas.microsoft.com/office/powerpoint/2010/main" val="2671295454"/>
              </p:ext>
            </p:extLst>
          </p:nvPr>
        </p:nvGraphicFramePr>
        <p:xfrm>
          <a:off x="3954966" y="1696088"/>
          <a:ext cx="5426927" cy="32144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E67FFEA0-F95E-F612-D939-C97D16CFA9F1}"/>
              </a:ext>
            </a:extLst>
          </p:cNvPr>
          <p:cNvGraphicFramePr/>
          <p:nvPr>
            <p:extLst>
              <p:ext uri="{D42A27DB-BD31-4B8C-83A1-F6EECF244321}">
                <p14:modId xmlns:p14="http://schemas.microsoft.com/office/powerpoint/2010/main" val="467124549"/>
              </p:ext>
            </p:extLst>
          </p:nvPr>
        </p:nvGraphicFramePr>
        <p:xfrm>
          <a:off x="-96644" y="247044"/>
          <a:ext cx="4772722" cy="2879958"/>
        </p:xfrm>
        <a:graphic>
          <a:graphicData uri="http://schemas.openxmlformats.org/drawingml/2006/chart">
            <c:chart xmlns:c="http://schemas.openxmlformats.org/drawingml/2006/chart" xmlns:r="http://schemas.openxmlformats.org/officeDocument/2006/relationships" r:id="rId3"/>
          </a:graphicData>
        </a:graphic>
      </p:graphicFrame>
      <p:grpSp>
        <p:nvGrpSpPr>
          <p:cNvPr id="7" name="Group 6">
            <a:extLst>
              <a:ext uri="{FF2B5EF4-FFF2-40B4-BE49-F238E27FC236}">
                <a16:creationId xmlns:a16="http://schemas.microsoft.com/office/drawing/2014/main" id="{6A13BDE8-EA54-2672-1972-092EF2733383}"/>
              </a:ext>
            </a:extLst>
          </p:cNvPr>
          <p:cNvGrpSpPr/>
          <p:nvPr/>
        </p:nvGrpSpPr>
        <p:grpSpPr>
          <a:xfrm>
            <a:off x="1000979" y="226831"/>
            <a:ext cx="484200" cy="484200"/>
            <a:chOff x="2263722" y="4080375"/>
            <a:chExt cx="484200" cy="484200"/>
          </a:xfrm>
        </p:grpSpPr>
        <p:sp>
          <p:nvSpPr>
            <p:cNvPr id="8" name="Google Shape;181;p16">
              <a:extLst>
                <a:ext uri="{FF2B5EF4-FFF2-40B4-BE49-F238E27FC236}">
                  <a16:creationId xmlns:a16="http://schemas.microsoft.com/office/drawing/2014/main" id="{A51C2490-21A0-A62F-A424-2FD9DF41D73D}"/>
                </a:ext>
              </a:extLst>
            </p:cNvPr>
            <p:cNvSpPr/>
            <p:nvPr/>
          </p:nvSpPr>
          <p:spPr>
            <a:xfrm>
              <a:off x="2263722" y="4080375"/>
              <a:ext cx="484200" cy="48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4;p16">
              <a:extLst>
                <a:ext uri="{FF2B5EF4-FFF2-40B4-BE49-F238E27FC236}">
                  <a16:creationId xmlns:a16="http://schemas.microsoft.com/office/drawing/2014/main" id="{BA78CEFE-BF12-0D10-F7D6-4B64FE65D256}"/>
                </a:ext>
              </a:extLst>
            </p:cNvPr>
            <p:cNvSpPr txBox="1"/>
            <p:nvPr/>
          </p:nvSpPr>
          <p:spPr>
            <a:xfrm>
              <a:off x="2308423" y="4123865"/>
              <a:ext cx="394800" cy="39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3</a:t>
              </a:r>
              <a:endParaRPr sz="2000" dirty="0">
                <a:solidFill>
                  <a:schemeClr val="lt1"/>
                </a:solidFill>
                <a:latin typeface="Roboto Black"/>
                <a:ea typeface="Roboto Black"/>
                <a:cs typeface="Roboto Black"/>
                <a:sym typeface="Roboto Black"/>
              </a:endParaRPr>
            </a:p>
          </p:txBody>
        </p:sp>
      </p:grpSp>
      <p:grpSp>
        <p:nvGrpSpPr>
          <p:cNvPr id="11" name="Group 10">
            <a:extLst>
              <a:ext uri="{FF2B5EF4-FFF2-40B4-BE49-F238E27FC236}">
                <a16:creationId xmlns:a16="http://schemas.microsoft.com/office/drawing/2014/main" id="{0F610403-F39E-550C-B65B-A3310F429939}"/>
              </a:ext>
            </a:extLst>
          </p:cNvPr>
          <p:cNvGrpSpPr/>
          <p:nvPr/>
        </p:nvGrpSpPr>
        <p:grpSpPr>
          <a:xfrm>
            <a:off x="4232403" y="1668826"/>
            <a:ext cx="484200" cy="484200"/>
            <a:chOff x="6126518" y="1291455"/>
            <a:chExt cx="484200" cy="484200"/>
          </a:xfrm>
        </p:grpSpPr>
        <p:sp>
          <p:nvSpPr>
            <p:cNvPr id="12" name="Google Shape;179;p16">
              <a:extLst>
                <a:ext uri="{FF2B5EF4-FFF2-40B4-BE49-F238E27FC236}">
                  <a16:creationId xmlns:a16="http://schemas.microsoft.com/office/drawing/2014/main" id="{8DEDEE9D-DB66-9355-2E88-43AD332DF733}"/>
                </a:ext>
              </a:extLst>
            </p:cNvPr>
            <p:cNvSpPr/>
            <p:nvPr/>
          </p:nvSpPr>
          <p:spPr>
            <a:xfrm>
              <a:off x="6126518" y="1291455"/>
              <a:ext cx="484200" cy="48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2;p16">
              <a:extLst>
                <a:ext uri="{FF2B5EF4-FFF2-40B4-BE49-F238E27FC236}">
                  <a16:creationId xmlns:a16="http://schemas.microsoft.com/office/drawing/2014/main" id="{50667AB1-F402-EA3E-C41B-6A7DFD7EBF6D}"/>
                </a:ext>
              </a:extLst>
            </p:cNvPr>
            <p:cNvSpPr txBox="1"/>
            <p:nvPr/>
          </p:nvSpPr>
          <p:spPr>
            <a:xfrm>
              <a:off x="6171218" y="1368953"/>
              <a:ext cx="394800" cy="28609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4</a:t>
              </a:r>
              <a:endParaRPr sz="2000" dirty="0">
                <a:solidFill>
                  <a:schemeClr val="lt1"/>
                </a:solidFill>
                <a:latin typeface="Roboto Black"/>
                <a:ea typeface="Roboto Black"/>
                <a:cs typeface="Roboto Black"/>
                <a:sym typeface="Roboto Black"/>
              </a:endParaRPr>
            </a:p>
          </p:txBody>
        </p:sp>
      </p:grpSp>
    </p:spTree>
    <p:extLst>
      <p:ext uri="{BB962C8B-B14F-4D97-AF65-F5344CB8AC3E}">
        <p14:creationId xmlns:p14="http://schemas.microsoft.com/office/powerpoint/2010/main" val="500966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6"/>
          <p:cNvSpPr txBox="1">
            <a:spLocks noGrp="1"/>
          </p:cNvSpPr>
          <p:nvPr>
            <p:ph type="title"/>
          </p:nvPr>
        </p:nvSpPr>
        <p:spPr>
          <a:xfrm>
            <a:off x="484584" y="339538"/>
            <a:ext cx="7053542" cy="707989"/>
          </a:xfrm>
          <a:prstGeom prst="rect">
            <a:avLst/>
          </a:prstGeom>
        </p:spPr>
        <p:style>
          <a:lnRef idx="1">
            <a:schemeClr val="accent4"/>
          </a:lnRef>
          <a:fillRef idx="3">
            <a:schemeClr val="accent4"/>
          </a:fillRef>
          <a:effectRef idx="2">
            <a:schemeClr val="accent4"/>
          </a:effectRef>
          <a:fontRef idx="minor">
            <a:schemeClr val="lt1"/>
          </a:fontRef>
        </p:style>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lumMod val="95000"/>
                  </a:schemeClr>
                </a:solidFill>
              </a:rPr>
              <a:t>Graphical Representation</a:t>
            </a:r>
          </a:p>
        </p:txBody>
      </p:sp>
      <p:sp>
        <p:nvSpPr>
          <p:cNvPr id="170" name="Google Shape;170;p16"/>
          <p:cNvSpPr/>
          <p:nvPr/>
        </p:nvSpPr>
        <p:spPr>
          <a:xfrm>
            <a:off x="775683" y="1291875"/>
            <a:ext cx="2619465" cy="3264506"/>
          </a:xfrm>
          <a:custGeom>
            <a:avLst/>
            <a:gdLst/>
            <a:ahLst/>
            <a:cxnLst/>
            <a:rect l="l" t="t" r="r" b="b"/>
            <a:pathLst>
              <a:path w="12302" h="15331" extrusionOk="0">
                <a:moveTo>
                  <a:pt x="8333" y="291"/>
                </a:moveTo>
                <a:cubicBezTo>
                  <a:pt x="8948" y="291"/>
                  <a:pt x="9546" y="480"/>
                  <a:pt x="10167" y="870"/>
                </a:cubicBezTo>
                <a:cubicBezTo>
                  <a:pt x="11953" y="2000"/>
                  <a:pt x="11119" y="4543"/>
                  <a:pt x="10569" y="6234"/>
                </a:cubicBezTo>
                <a:cubicBezTo>
                  <a:pt x="10391" y="6773"/>
                  <a:pt x="10226" y="7287"/>
                  <a:pt x="10196" y="7577"/>
                </a:cubicBezTo>
                <a:cubicBezTo>
                  <a:pt x="10155" y="8068"/>
                  <a:pt x="10202" y="8689"/>
                  <a:pt x="10255" y="9345"/>
                </a:cubicBezTo>
                <a:cubicBezTo>
                  <a:pt x="10332" y="10368"/>
                  <a:pt x="10415" y="11421"/>
                  <a:pt x="10179" y="12302"/>
                </a:cubicBezTo>
                <a:cubicBezTo>
                  <a:pt x="9776" y="13781"/>
                  <a:pt x="8481" y="14863"/>
                  <a:pt x="8428" y="14905"/>
                </a:cubicBezTo>
                <a:cubicBezTo>
                  <a:pt x="8320" y="14992"/>
                  <a:pt x="8188" y="15037"/>
                  <a:pt x="8055" y="15037"/>
                </a:cubicBezTo>
                <a:cubicBezTo>
                  <a:pt x="7955" y="15037"/>
                  <a:pt x="7855" y="15011"/>
                  <a:pt x="7766" y="14958"/>
                </a:cubicBezTo>
                <a:cubicBezTo>
                  <a:pt x="7553" y="14834"/>
                  <a:pt x="7446" y="14591"/>
                  <a:pt x="7488" y="14349"/>
                </a:cubicBezTo>
                <a:cubicBezTo>
                  <a:pt x="7493" y="14325"/>
                  <a:pt x="7931" y="11948"/>
                  <a:pt x="7393" y="10475"/>
                </a:cubicBezTo>
                <a:cubicBezTo>
                  <a:pt x="7026" y="9464"/>
                  <a:pt x="6488" y="8925"/>
                  <a:pt x="6228" y="8766"/>
                </a:cubicBezTo>
                <a:lnTo>
                  <a:pt x="6151" y="8724"/>
                </a:lnTo>
                <a:lnTo>
                  <a:pt x="6068" y="8766"/>
                </a:lnTo>
                <a:cubicBezTo>
                  <a:pt x="5808" y="8920"/>
                  <a:pt x="5276" y="9464"/>
                  <a:pt x="4903" y="10475"/>
                </a:cubicBezTo>
                <a:cubicBezTo>
                  <a:pt x="4418" y="11817"/>
                  <a:pt x="4726" y="13893"/>
                  <a:pt x="4803" y="14307"/>
                </a:cubicBezTo>
                <a:cubicBezTo>
                  <a:pt x="4814" y="14355"/>
                  <a:pt x="4820" y="14408"/>
                  <a:pt x="4820" y="14461"/>
                </a:cubicBezTo>
                <a:cubicBezTo>
                  <a:pt x="4820" y="14782"/>
                  <a:pt x="4554" y="15041"/>
                  <a:pt x="4237" y="15041"/>
                </a:cubicBezTo>
                <a:cubicBezTo>
                  <a:pt x="4226" y="15041"/>
                  <a:pt x="4216" y="15041"/>
                  <a:pt x="4205" y="15041"/>
                </a:cubicBezTo>
                <a:cubicBezTo>
                  <a:pt x="4081" y="15035"/>
                  <a:pt x="3963" y="14987"/>
                  <a:pt x="3868" y="14905"/>
                </a:cubicBezTo>
                <a:cubicBezTo>
                  <a:pt x="3809" y="14863"/>
                  <a:pt x="2520" y="13781"/>
                  <a:pt x="2118" y="12302"/>
                </a:cubicBezTo>
                <a:cubicBezTo>
                  <a:pt x="1881" y="11421"/>
                  <a:pt x="1964" y="10368"/>
                  <a:pt x="2041" y="9345"/>
                </a:cubicBezTo>
                <a:cubicBezTo>
                  <a:pt x="2100" y="8689"/>
                  <a:pt x="2147" y="8068"/>
                  <a:pt x="2100" y="7577"/>
                </a:cubicBezTo>
                <a:cubicBezTo>
                  <a:pt x="2076" y="7287"/>
                  <a:pt x="1911" y="6773"/>
                  <a:pt x="1727" y="6234"/>
                </a:cubicBezTo>
                <a:cubicBezTo>
                  <a:pt x="1177" y="4543"/>
                  <a:pt x="343" y="2000"/>
                  <a:pt x="2129" y="870"/>
                </a:cubicBezTo>
                <a:cubicBezTo>
                  <a:pt x="2750" y="480"/>
                  <a:pt x="3348" y="291"/>
                  <a:pt x="3963" y="291"/>
                </a:cubicBezTo>
                <a:cubicBezTo>
                  <a:pt x="4625" y="291"/>
                  <a:pt x="5175" y="521"/>
                  <a:pt x="5571" y="693"/>
                </a:cubicBezTo>
                <a:cubicBezTo>
                  <a:pt x="5843" y="811"/>
                  <a:pt x="6033" y="882"/>
                  <a:pt x="6151" y="882"/>
                </a:cubicBezTo>
                <a:cubicBezTo>
                  <a:pt x="6263" y="882"/>
                  <a:pt x="6453" y="805"/>
                  <a:pt x="6725" y="693"/>
                </a:cubicBezTo>
                <a:cubicBezTo>
                  <a:pt x="7127" y="521"/>
                  <a:pt x="7671" y="291"/>
                  <a:pt x="8333" y="291"/>
                </a:cubicBezTo>
                <a:close/>
                <a:moveTo>
                  <a:pt x="3963" y="1"/>
                </a:moveTo>
                <a:cubicBezTo>
                  <a:pt x="3294" y="1"/>
                  <a:pt x="2644" y="202"/>
                  <a:pt x="1976" y="622"/>
                </a:cubicBezTo>
                <a:cubicBezTo>
                  <a:pt x="0" y="1876"/>
                  <a:pt x="876" y="4549"/>
                  <a:pt x="1455" y="6323"/>
                </a:cubicBezTo>
                <a:cubicBezTo>
                  <a:pt x="1627" y="6850"/>
                  <a:pt x="1792" y="7346"/>
                  <a:pt x="1816" y="7607"/>
                </a:cubicBezTo>
                <a:cubicBezTo>
                  <a:pt x="1857" y="8074"/>
                  <a:pt x="1810" y="8683"/>
                  <a:pt x="1757" y="9328"/>
                </a:cubicBezTo>
                <a:cubicBezTo>
                  <a:pt x="1674" y="10368"/>
                  <a:pt x="1591" y="11451"/>
                  <a:pt x="1840" y="12379"/>
                </a:cubicBezTo>
                <a:cubicBezTo>
                  <a:pt x="2271" y="13947"/>
                  <a:pt x="3632" y="15082"/>
                  <a:pt x="3691" y="15129"/>
                </a:cubicBezTo>
                <a:cubicBezTo>
                  <a:pt x="3833" y="15254"/>
                  <a:pt x="4010" y="15319"/>
                  <a:pt x="4199" y="15330"/>
                </a:cubicBezTo>
                <a:lnTo>
                  <a:pt x="4247" y="15330"/>
                </a:lnTo>
                <a:cubicBezTo>
                  <a:pt x="4726" y="15330"/>
                  <a:pt x="5116" y="14940"/>
                  <a:pt x="5122" y="14455"/>
                </a:cubicBezTo>
                <a:cubicBezTo>
                  <a:pt x="5122" y="14384"/>
                  <a:pt x="5110" y="14313"/>
                  <a:pt x="5092" y="14242"/>
                </a:cubicBezTo>
                <a:cubicBezTo>
                  <a:pt x="5027" y="13852"/>
                  <a:pt x="4720" y="11847"/>
                  <a:pt x="5187" y="10575"/>
                </a:cubicBezTo>
                <a:cubicBezTo>
                  <a:pt x="5489" y="9730"/>
                  <a:pt x="5914" y="9251"/>
                  <a:pt x="6151" y="9067"/>
                </a:cubicBezTo>
                <a:cubicBezTo>
                  <a:pt x="6393" y="9251"/>
                  <a:pt x="6819" y="9736"/>
                  <a:pt x="7121" y="10575"/>
                </a:cubicBezTo>
                <a:cubicBezTo>
                  <a:pt x="7630" y="11971"/>
                  <a:pt x="7210" y="14272"/>
                  <a:pt x="7204" y="14295"/>
                </a:cubicBezTo>
                <a:cubicBezTo>
                  <a:pt x="7103" y="14834"/>
                  <a:pt x="7517" y="15330"/>
                  <a:pt x="8061" y="15330"/>
                </a:cubicBezTo>
                <a:cubicBezTo>
                  <a:pt x="8262" y="15330"/>
                  <a:pt x="8452" y="15259"/>
                  <a:pt x="8605" y="15135"/>
                </a:cubicBezTo>
                <a:cubicBezTo>
                  <a:pt x="8670" y="15082"/>
                  <a:pt x="10025" y="13947"/>
                  <a:pt x="10456" y="12379"/>
                </a:cubicBezTo>
                <a:cubicBezTo>
                  <a:pt x="10705" y="11451"/>
                  <a:pt x="10622" y="10368"/>
                  <a:pt x="10539" y="9322"/>
                </a:cubicBezTo>
                <a:cubicBezTo>
                  <a:pt x="10486" y="8683"/>
                  <a:pt x="10439" y="8074"/>
                  <a:pt x="10480" y="7607"/>
                </a:cubicBezTo>
                <a:cubicBezTo>
                  <a:pt x="10504" y="7346"/>
                  <a:pt x="10669" y="6850"/>
                  <a:pt x="10841" y="6323"/>
                </a:cubicBezTo>
                <a:cubicBezTo>
                  <a:pt x="11426" y="4549"/>
                  <a:pt x="12302" y="1876"/>
                  <a:pt x="10320" y="622"/>
                </a:cubicBezTo>
                <a:cubicBezTo>
                  <a:pt x="9658" y="202"/>
                  <a:pt x="9008" y="1"/>
                  <a:pt x="8333" y="1"/>
                </a:cubicBezTo>
                <a:cubicBezTo>
                  <a:pt x="7618" y="1"/>
                  <a:pt x="7032" y="243"/>
                  <a:pt x="6612" y="427"/>
                </a:cubicBezTo>
                <a:cubicBezTo>
                  <a:pt x="6482" y="480"/>
                  <a:pt x="6216" y="592"/>
                  <a:pt x="6151" y="592"/>
                </a:cubicBezTo>
                <a:cubicBezTo>
                  <a:pt x="6080" y="592"/>
                  <a:pt x="5814" y="480"/>
                  <a:pt x="5690" y="427"/>
                </a:cubicBezTo>
                <a:cubicBezTo>
                  <a:pt x="5264" y="243"/>
                  <a:pt x="4684" y="1"/>
                  <a:pt x="396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txBox="1"/>
          <p:nvPr/>
        </p:nvSpPr>
        <p:spPr>
          <a:xfrm>
            <a:off x="3035890" y="3985979"/>
            <a:ext cx="3315600" cy="408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 sz="1600" dirty="0">
                <a:solidFill>
                  <a:schemeClr val="accent4"/>
                </a:solidFill>
                <a:latin typeface="Fira Sans Extra Condensed SemiBold"/>
                <a:ea typeface="Fira Sans Extra Condensed SemiBold"/>
                <a:cs typeface="Fira Sans Extra Condensed SemiBold"/>
                <a:sym typeface="Fira Sans Extra Condensed SemiBold"/>
              </a:rPr>
              <a:t>LOCATION </a:t>
            </a:r>
            <a:endParaRPr sz="1600" dirty="0">
              <a:solidFill>
                <a:schemeClr val="accent4"/>
              </a:solidFill>
              <a:latin typeface="Fira Sans Extra Condensed SemiBold"/>
              <a:ea typeface="Fira Sans Extra Condensed SemiBold"/>
              <a:cs typeface="Fira Sans Extra Condensed SemiBold"/>
              <a:sym typeface="Fira Sans Extra Condensed SemiBold"/>
            </a:endParaRPr>
          </a:p>
        </p:txBody>
      </p:sp>
      <p:sp>
        <p:nvSpPr>
          <p:cNvPr id="185" name="Google Shape;185;p16"/>
          <p:cNvSpPr txBox="1"/>
          <p:nvPr/>
        </p:nvSpPr>
        <p:spPr>
          <a:xfrm>
            <a:off x="3331135" y="1312748"/>
            <a:ext cx="565951" cy="408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 sz="1600" dirty="0">
                <a:solidFill>
                  <a:schemeClr val="accent2"/>
                </a:solidFill>
                <a:latin typeface="Fira Sans Extra Condensed SemiBold"/>
                <a:ea typeface="Fira Sans Extra Condensed SemiBold"/>
                <a:cs typeface="Fira Sans Extra Condensed SemiBold"/>
                <a:sym typeface="Fira Sans Extra Condensed SemiBold"/>
              </a:rPr>
              <a:t>AGE</a:t>
            </a:r>
            <a:endParaRPr sz="1600" dirty="0">
              <a:solidFill>
                <a:schemeClr val="accent2"/>
              </a:solidFill>
              <a:latin typeface="Fira Sans Extra Condensed SemiBold"/>
              <a:ea typeface="Fira Sans Extra Condensed SemiBold"/>
              <a:cs typeface="Fira Sans Extra Condensed SemiBold"/>
              <a:sym typeface="Fira Sans Extra Condensed SemiBold"/>
            </a:endParaRPr>
          </a:p>
        </p:txBody>
      </p:sp>
      <p:sp>
        <p:nvSpPr>
          <p:cNvPr id="188" name="Google Shape;188;p16"/>
          <p:cNvSpPr txBox="1"/>
          <p:nvPr/>
        </p:nvSpPr>
        <p:spPr>
          <a:xfrm>
            <a:off x="5621508" y="2280894"/>
            <a:ext cx="888149" cy="408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 sz="1600" dirty="0">
                <a:solidFill>
                  <a:schemeClr val="accent3"/>
                </a:solidFill>
                <a:latin typeface="Fira Sans Extra Condensed SemiBold"/>
                <a:ea typeface="Fira Sans Extra Condensed SemiBold"/>
                <a:cs typeface="Fira Sans Extra Condensed SemiBold"/>
                <a:sym typeface="Fira Sans Extra Condensed SemiBold"/>
              </a:rPr>
              <a:t>GENDER</a:t>
            </a:r>
            <a:endParaRPr sz="1600" dirty="0">
              <a:solidFill>
                <a:schemeClr val="accent3"/>
              </a:solidFill>
              <a:latin typeface="Fira Sans Extra Condensed SemiBold"/>
              <a:ea typeface="Fira Sans Extra Condensed SemiBold"/>
              <a:cs typeface="Fira Sans Extra Condensed SemiBold"/>
              <a:sym typeface="Fira Sans Extra Condensed SemiBold"/>
            </a:endParaRPr>
          </a:p>
        </p:txBody>
      </p:sp>
      <p:sp>
        <p:nvSpPr>
          <p:cNvPr id="3" name="Google Shape;170;p16">
            <a:extLst>
              <a:ext uri="{FF2B5EF4-FFF2-40B4-BE49-F238E27FC236}">
                <a16:creationId xmlns:a16="http://schemas.microsoft.com/office/drawing/2014/main" id="{0F3CB8B3-9755-74F8-C3F3-59D5F0698B19}"/>
              </a:ext>
            </a:extLst>
          </p:cNvPr>
          <p:cNvSpPr/>
          <p:nvPr/>
        </p:nvSpPr>
        <p:spPr>
          <a:xfrm>
            <a:off x="4188911" y="1378868"/>
            <a:ext cx="2619465" cy="3264506"/>
          </a:xfrm>
          <a:custGeom>
            <a:avLst/>
            <a:gdLst/>
            <a:ahLst/>
            <a:cxnLst/>
            <a:rect l="l" t="t" r="r" b="b"/>
            <a:pathLst>
              <a:path w="12302" h="15331" extrusionOk="0">
                <a:moveTo>
                  <a:pt x="8333" y="291"/>
                </a:moveTo>
                <a:cubicBezTo>
                  <a:pt x="8948" y="291"/>
                  <a:pt x="9546" y="480"/>
                  <a:pt x="10167" y="870"/>
                </a:cubicBezTo>
                <a:cubicBezTo>
                  <a:pt x="11953" y="2000"/>
                  <a:pt x="11119" y="4543"/>
                  <a:pt x="10569" y="6234"/>
                </a:cubicBezTo>
                <a:cubicBezTo>
                  <a:pt x="10391" y="6773"/>
                  <a:pt x="10226" y="7287"/>
                  <a:pt x="10196" y="7577"/>
                </a:cubicBezTo>
                <a:cubicBezTo>
                  <a:pt x="10155" y="8068"/>
                  <a:pt x="10202" y="8689"/>
                  <a:pt x="10255" y="9345"/>
                </a:cubicBezTo>
                <a:cubicBezTo>
                  <a:pt x="10332" y="10368"/>
                  <a:pt x="10415" y="11421"/>
                  <a:pt x="10179" y="12302"/>
                </a:cubicBezTo>
                <a:cubicBezTo>
                  <a:pt x="9776" y="13781"/>
                  <a:pt x="8481" y="14863"/>
                  <a:pt x="8428" y="14905"/>
                </a:cubicBezTo>
                <a:cubicBezTo>
                  <a:pt x="8320" y="14992"/>
                  <a:pt x="8188" y="15037"/>
                  <a:pt x="8055" y="15037"/>
                </a:cubicBezTo>
                <a:cubicBezTo>
                  <a:pt x="7955" y="15037"/>
                  <a:pt x="7855" y="15011"/>
                  <a:pt x="7766" y="14958"/>
                </a:cubicBezTo>
                <a:cubicBezTo>
                  <a:pt x="7553" y="14834"/>
                  <a:pt x="7446" y="14591"/>
                  <a:pt x="7488" y="14349"/>
                </a:cubicBezTo>
                <a:cubicBezTo>
                  <a:pt x="7493" y="14325"/>
                  <a:pt x="7931" y="11948"/>
                  <a:pt x="7393" y="10475"/>
                </a:cubicBezTo>
                <a:cubicBezTo>
                  <a:pt x="7026" y="9464"/>
                  <a:pt x="6488" y="8925"/>
                  <a:pt x="6228" y="8766"/>
                </a:cubicBezTo>
                <a:lnTo>
                  <a:pt x="6151" y="8724"/>
                </a:lnTo>
                <a:lnTo>
                  <a:pt x="6068" y="8766"/>
                </a:lnTo>
                <a:cubicBezTo>
                  <a:pt x="5808" y="8920"/>
                  <a:pt x="5276" y="9464"/>
                  <a:pt x="4903" y="10475"/>
                </a:cubicBezTo>
                <a:cubicBezTo>
                  <a:pt x="4418" y="11817"/>
                  <a:pt x="4726" y="13893"/>
                  <a:pt x="4803" y="14307"/>
                </a:cubicBezTo>
                <a:cubicBezTo>
                  <a:pt x="4814" y="14355"/>
                  <a:pt x="4820" y="14408"/>
                  <a:pt x="4820" y="14461"/>
                </a:cubicBezTo>
                <a:cubicBezTo>
                  <a:pt x="4820" y="14782"/>
                  <a:pt x="4554" y="15041"/>
                  <a:pt x="4237" y="15041"/>
                </a:cubicBezTo>
                <a:cubicBezTo>
                  <a:pt x="4226" y="15041"/>
                  <a:pt x="4216" y="15041"/>
                  <a:pt x="4205" y="15041"/>
                </a:cubicBezTo>
                <a:cubicBezTo>
                  <a:pt x="4081" y="15035"/>
                  <a:pt x="3963" y="14987"/>
                  <a:pt x="3868" y="14905"/>
                </a:cubicBezTo>
                <a:cubicBezTo>
                  <a:pt x="3809" y="14863"/>
                  <a:pt x="2520" y="13781"/>
                  <a:pt x="2118" y="12302"/>
                </a:cubicBezTo>
                <a:cubicBezTo>
                  <a:pt x="1881" y="11421"/>
                  <a:pt x="1964" y="10368"/>
                  <a:pt x="2041" y="9345"/>
                </a:cubicBezTo>
                <a:cubicBezTo>
                  <a:pt x="2100" y="8689"/>
                  <a:pt x="2147" y="8068"/>
                  <a:pt x="2100" y="7577"/>
                </a:cubicBezTo>
                <a:cubicBezTo>
                  <a:pt x="2076" y="7287"/>
                  <a:pt x="1911" y="6773"/>
                  <a:pt x="1727" y="6234"/>
                </a:cubicBezTo>
                <a:cubicBezTo>
                  <a:pt x="1177" y="4543"/>
                  <a:pt x="343" y="2000"/>
                  <a:pt x="2129" y="870"/>
                </a:cubicBezTo>
                <a:cubicBezTo>
                  <a:pt x="2750" y="480"/>
                  <a:pt x="3348" y="291"/>
                  <a:pt x="3963" y="291"/>
                </a:cubicBezTo>
                <a:cubicBezTo>
                  <a:pt x="4625" y="291"/>
                  <a:pt x="5175" y="521"/>
                  <a:pt x="5571" y="693"/>
                </a:cubicBezTo>
                <a:cubicBezTo>
                  <a:pt x="5843" y="811"/>
                  <a:pt x="6033" y="882"/>
                  <a:pt x="6151" y="882"/>
                </a:cubicBezTo>
                <a:cubicBezTo>
                  <a:pt x="6263" y="882"/>
                  <a:pt x="6453" y="805"/>
                  <a:pt x="6725" y="693"/>
                </a:cubicBezTo>
                <a:cubicBezTo>
                  <a:pt x="7127" y="521"/>
                  <a:pt x="7671" y="291"/>
                  <a:pt x="8333" y="291"/>
                </a:cubicBezTo>
                <a:close/>
                <a:moveTo>
                  <a:pt x="3963" y="1"/>
                </a:moveTo>
                <a:cubicBezTo>
                  <a:pt x="3294" y="1"/>
                  <a:pt x="2644" y="202"/>
                  <a:pt x="1976" y="622"/>
                </a:cubicBezTo>
                <a:cubicBezTo>
                  <a:pt x="0" y="1876"/>
                  <a:pt x="876" y="4549"/>
                  <a:pt x="1455" y="6323"/>
                </a:cubicBezTo>
                <a:cubicBezTo>
                  <a:pt x="1627" y="6850"/>
                  <a:pt x="1792" y="7346"/>
                  <a:pt x="1816" y="7607"/>
                </a:cubicBezTo>
                <a:cubicBezTo>
                  <a:pt x="1857" y="8074"/>
                  <a:pt x="1810" y="8683"/>
                  <a:pt x="1757" y="9328"/>
                </a:cubicBezTo>
                <a:cubicBezTo>
                  <a:pt x="1674" y="10368"/>
                  <a:pt x="1591" y="11451"/>
                  <a:pt x="1840" y="12379"/>
                </a:cubicBezTo>
                <a:cubicBezTo>
                  <a:pt x="2271" y="13947"/>
                  <a:pt x="3632" y="15082"/>
                  <a:pt x="3691" y="15129"/>
                </a:cubicBezTo>
                <a:cubicBezTo>
                  <a:pt x="3833" y="15254"/>
                  <a:pt x="4010" y="15319"/>
                  <a:pt x="4199" y="15330"/>
                </a:cubicBezTo>
                <a:lnTo>
                  <a:pt x="4247" y="15330"/>
                </a:lnTo>
                <a:cubicBezTo>
                  <a:pt x="4726" y="15330"/>
                  <a:pt x="5116" y="14940"/>
                  <a:pt x="5122" y="14455"/>
                </a:cubicBezTo>
                <a:cubicBezTo>
                  <a:pt x="5122" y="14384"/>
                  <a:pt x="5110" y="14313"/>
                  <a:pt x="5092" y="14242"/>
                </a:cubicBezTo>
                <a:cubicBezTo>
                  <a:pt x="5027" y="13852"/>
                  <a:pt x="4720" y="11847"/>
                  <a:pt x="5187" y="10575"/>
                </a:cubicBezTo>
                <a:cubicBezTo>
                  <a:pt x="5489" y="9730"/>
                  <a:pt x="5914" y="9251"/>
                  <a:pt x="6151" y="9067"/>
                </a:cubicBezTo>
                <a:cubicBezTo>
                  <a:pt x="6393" y="9251"/>
                  <a:pt x="6819" y="9736"/>
                  <a:pt x="7121" y="10575"/>
                </a:cubicBezTo>
                <a:cubicBezTo>
                  <a:pt x="7630" y="11971"/>
                  <a:pt x="7210" y="14272"/>
                  <a:pt x="7204" y="14295"/>
                </a:cubicBezTo>
                <a:cubicBezTo>
                  <a:pt x="7103" y="14834"/>
                  <a:pt x="7517" y="15330"/>
                  <a:pt x="8061" y="15330"/>
                </a:cubicBezTo>
                <a:cubicBezTo>
                  <a:pt x="8262" y="15330"/>
                  <a:pt x="8452" y="15259"/>
                  <a:pt x="8605" y="15135"/>
                </a:cubicBezTo>
                <a:cubicBezTo>
                  <a:pt x="8670" y="15082"/>
                  <a:pt x="10025" y="13947"/>
                  <a:pt x="10456" y="12379"/>
                </a:cubicBezTo>
                <a:cubicBezTo>
                  <a:pt x="10705" y="11451"/>
                  <a:pt x="10622" y="10368"/>
                  <a:pt x="10539" y="9322"/>
                </a:cubicBezTo>
                <a:cubicBezTo>
                  <a:pt x="10486" y="8683"/>
                  <a:pt x="10439" y="8074"/>
                  <a:pt x="10480" y="7607"/>
                </a:cubicBezTo>
                <a:cubicBezTo>
                  <a:pt x="10504" y="7346"/>
                  <a:pt x="10669" y="6850"/>
                  <a:pt x="10841" y="6323"/>
                </a:cubicBezTo>
                <a:cubicBezTo>
                  <a:pt x="11426" y="4549"/>
                  <a:pt x="12302" y="1876"/>
                  <a:pt x="10320" y="622"/>
                </a:cubicBezTo>
                <a:cubicBezTo>
                  <a:pt x="9658" y="202"/>
                  <a:pt x="9008" y="1"/>
                  <a:pt x="8333" y="1"/>
                </a:cubicBezTo>
                <a:cubicBezTo>
                  <a:pt x="7618" y="1"/>
                  <a:pt x="7032" y="243"/>
                  <a:pt x="6612" y="427"/>
                </a:cubicBezTo>
                <a:cubicBezTo>
                  <a:pt x="6482" y="480"/>
                  <a:pt x="6216" y="592"/>
                  <a:pt x="6151" y="592"/>
                </a:cubicBezTo>
                <a:cubicBezTo>
                  <a:pt x="6080" y="592"/>
                  <a:pt x="5814" y="480"/>
                  <a:pt x="5690" y="427"/>
                </a:cubicBezTo>
                <a:cubicBezTo>
                  <a:pt x="5264" y="243"/>
                  <a:pt x="4684" y="1"/>
                  <a:pt x="396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TextBox 11">
            <a:extLst>
              <a:ext uri="{FF2B5EF4-FFF2-40B4-BE49-F238E27FC236}">
                <a16:creationId xmlns:a16="http://schemas.microsoft.com/office/drawing/2014/main" id="{409321BE-CEBB-9EE4-E769-022B23265009}"/>
              </a:ext>
            </a:extLst>
          </p:cNvPr>
          <p:cNvSpPr txBox="1"/>
          <p:nvPr/>
        </p:nvSpPr>
        <p:spPr>
          <a:xfrm>
            <a:off x="2305248" y="2262262"/>
            <a:ext cx="2774752" cy="523220"/>
          </a:xfrm>
          <a:prstGeom prst="rect">
            <a:avLst/>
          </a:prstGeom>
          <a:noFill/>
        </p:spPr>
        <p:txBody>
          <a:bodyPr wrap="square">
            <a:spAutoFit/>
          </a:bodyPr>
          <a:lstStyle/>
          <a:p>
            <a:r>
              <a:rPr lang="en" dirty="0">
                <a:solidFill>
                  <a:schemeClr val="accent3"/>
                </a:solidFill>
                <a:latin typeface="Fira Sans Extra Condensed SemiBold"/>
                <a:sym typeface="Fira Sans Extra Condensed SemiBold"/>
              </a:rPr>
              <a:t>IF YOU WERE UNABLE TO GET ORAL </a:t>
            </a:r>
          </a:p>
          <a:p>
            <a:r>
              <a:rPr lang="en" dirty="0">
                <a:solidFill>
                  <a:schemeClr val="accent3"/>
                </a:solidFill>
                <a:latin typeface="Fira Sans Extra Condensed SemiBold"/>
                <a:sym typeface="Fira Sans Extra Condensed SemiBold"/>
              </a:rPr>
              <a:t>HEALTH CARE,WHAT WAS THE REASON?</a:t>
            </a:r>
            <a:endParaRPr lang="en-US" dirty="0"/>
          </a:p>
        </p:txBody>
      </p:sp>
      <p:sp>
        <p:nvSpPr>
          <p:cNvPr id="16" name="TextBox 15">
            <a:extLst>
              <a:ext uri="{FF2B5EF4-FFF2-40B4-BE49-F238E27FC236}">
                <a16:creationId xmlns:a16="http://schemas.microsoft.com/office/drawing/2014/main" id="{DAE0E38B-40AC-F567-F545-F3B5FDF83BF7}"/>
              </a:ext>
            </a:extLst>
          </p:cNvPr>
          <p:cNvSpPr txBox="1"/>
          <p:nvPr/>
        </p:nvSpPr>
        <p:spPr>
          <a:xfrm>
            <a:off x="6512147" y="4159600"/>
            <a:ext cx="2497787" cy="821250"/>
          </a:xfrm>
          <a:prstGeom prst="rect">
            <a:avLst/>
          </a:prstGeom>
          <a:noFill/>
        </p:spPr>
        <p:txBody>
          <a:bodyPr wrap="square">
            <a:spAutoFit/>
          </a:bodyPr>
          <a:lstStyle/>
          <a:p>
            <a:pPr marL="0" lvl="0" indent="0" rtl="0">
              <a:lnSpc>
                <a:spcPct val="115000"/>
              </a:lnSpc>
              <a:spcBef>
                <a:spcPts val="0"/>
              </a:spcBef>
              <a:spcAft>
                <a:spcPts val="1600"/>
              </a:spcAft>
              <a:buNone/>
            </a:pPr>
            <a:r>
              <a:rPr lang="en-US" dirty="0">
                <a:solidFill>
                  <a:schemeClr val="accent4"/>
                </a:solidFill>
                <a:latin typeface="Fira Sans Extra Condensed SemiBold"/>
                <a:ea typeface="Fira Sans Extra Condensed SemiBold"/>
                <a:cs typeface="Fira Sans Extra Condensed SemiBold"/>
                <a:sym typeface="Fira Sans Extra Condensed SemiBold"/>
              </a:rPr>
              <a:t>HOW SATISFIED ARE YOU WITH THE AVAILABILITY OF INFORMATION ON ORAL HEALTH AND DENTAL CARE? </a:t>
            </a:r>
            <a:r>
              <a:rPr lang="en-US" sz="1400" dirty="0">
                <a:solidFill>
                  <a:schemeClr val="accent4"/>
                </a:solidFill>
                <a:latin typeface="Fira Sans Extra Condensed SemiBold"/>
                <a:ea typeface="Fira Sans Extra Condensed SemiBold"/>
                <a:cs typeface="Fira Sans Extra Condensed SemiBold"/>
                <a:sym typeface="Fira Sans Extra Condensed SemiBold"/>
              </a:rPr>
              <a:t> </a:t>
            </a:r>
          </a:p>
        </p:txBody>
      </p:sp>
      <p:sp>
        <p:nvSpPr>
          <p:cNvPr id="18" name="TextBox 17">
            <a:extLst>
              <a:ext uri="{FF2B5EF4-FFF2-40B4-BE49-F238E27FC236}">
                <a16:creationId xmlns:a16="http://schemas.microsoft.com/office/drawing/2014/main" id="{B73A9C72-0CF8-8EDF-BB1C-715C5FA70BB6}"/>
              </a:ext>
            </a:extLst>
          </p:cNvPr>
          <p:cNvSpPr txBox="1"/>
          <p:nvPr/>
        </p:nvSpPr>
        <p:spPr>
          <a:xfrm>
            <a:off x="6612664" y="1373911"/>
            <a:ext cx="2531336" cy="523220"/>
          </a:xfrm>
          <a:prstGeom prst="rect">
            <a:avLst/>
          </a:prstGeom>
          <a:noFill/>
        </p:spPr>
        <p:txBody>
          <a:bodyPr wrap="square">
            <a:spAutoFit/>
          </a:bodyPr>
          <a:lstStyle/>
          <a:p>
            <a:r>
              <a:rPr lang="en" dirty="0">
                <a:solidFill>
                  <a:schemeClr val="accent2"/>
                </a:solidFill>
                <a:latin typeface="Fira Sans Extra Condensed SemiBold"/>
                <a:sym typeface="Fira Sans Extra Condensed SemiBold"/>
              </a:rPr>
              <a:t>W</a:t>
            </a:r>
            <a:r>
              <a:rPr lang="en-US" dirty="0">
                <a:solidFill>
                  <a:schemeClr val="accent2"/>
                </a:solidFill>
                <a:latin typeface="Fira Sans Extra Condensed SemiBold"/>
                <a:sym typeface="Fira Sans Extra Condensed SemiBold"/>
              </a:rPr>
              <a:t>HEN WAS YOUR LAST DENTAL CHECKUP AND CLEANING</a:t>
            </a:r>
            <a:r>
              <a:rPr lang="en" dirty="0">
                <a:solidFill>
                  <a:schemeClr val="accent2"/>
                </a:solidFill>
                <a:latin typeface="Fira Sans Extra Condensed SemiBold"/>
                <a:sym typeface="Fira Sans Extra Condensed SemiBold"/>
              </a:rPr>
              <a:t>?</a:t>
            </a:r>
            <a:endParaRPr lang="en-US" dirty="0"/>
          </a:p>
        </p:txBody>
      </p:sp>
      <p:grpSp>
        <p:nvGrpSpPr>
          <p:cNvPr id="17" name="Group 16">
            <a:extLst>
              <a:ext uri="{FF2B5EF4-FFF2-40B4-BE49-F238E27FC236}">
                <a16:creationId xmlns:a16="http://schemas.microsoft.com/office/drawing/2014/main" id="{9E55C100-01F6-4FB0-DE17-EA0B54954985}"/>
              </a:ext>
            </a:extLst>
          </p:cNvPr>
          <p:cNvGrpSpPr/>
          <p:nvPr/>
        </p:nvGrpSpPr>
        <p:grpSpPr>
          <a:xfrm>
            <a:off x="1851139" y="2279754"/>
            <a:ext cx="484200" cy="484200"/>
            <a:chOff x="1851139" y="2279754"/>
            <a:chExt cx="484200" cy="484200"/>
          </a:xfrm>
        </p:grpSpPr>
        <p:sp>
          <p:nvSpPr>
            <p:cNvPr id="5" name="Google Shape;180;p16">
              <a:extLst>
                <a:ext uri="{FF2B5EF4-FFF2-40B4-BE49-F238E27FC236}">
                  <a16:creationId xmlns:a16="http://schemas.microsoft.com/office/drawing/2014/main" id="{DC2BCF6C-3147-F674-68FC-85C1E49C4CBE}"/>
                </a:ext>
              </a:extLst>
            </p:cNvPr>
            <p:cNvSpPr/>
            <p:nvPr/>
          </p:nvSpPr>
          <p:spPr>
            <a:xfrm>
              <a:off x="1851139" y="2279754"/>
              <a:ext cx="484200" cy="484200"/>
            </a:xfrm>
            <a:prstGeom prst="ellipse">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183;p16">
              <a:extLst>
                <a:ext uri="{FF2B5EF4-FFF2-40B4-BE49-F238E27FC236}">
                  <a16:creationId xmlns:a16="http://schemas.microsoft.com/office/drawing/2014/main" id="{4E693B53-AEB2-2A83-E40C-2556ECA8D126}"/>
                </a:ext>
              </a:extLst>
            </p:cNvPr>
            <p:cNvSpPr txBox="1"/>
            <p:nvPr/>
          </p:nvSpPr>
          <p:spPr>
            <a:xfrm>
              <a:off x="1959430" y="2323244"/>
              <a:ext cx="272582" cy="39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5</a:t>
              </a:r>
              <a:endParaRPr sz="2000" dirty="0">
                <a:solidFill>
                  <a:schemeClr val="lt1"/>
                </a:solidFill>
                <a:latin typeface="Roboto Black"/>
                <a:ea typeface="Roboto Black"/>
                <a:cs typeface="Roboto Black"/>
                <a:sym typeface="Roboto Black"/>
              </a:endParaRPr>
            </a:p>
          </p:txBody>
        </p:sp>
      </p:grpSp>
      <p:sp>
        <p:nvSpPr>
          <p:cNvPr id="13" name="Google Shape;181;p16">
            <a:extLst>
              <a:ext uri="{FF2B5EF4-FFF2-40B4-BE49-F238E27FC236}">
                <a16:creationId xmlns:a16="http://schemas.microsoft.com/office/drawing/2014/main" id="{EE67B4C8-69E5-732F-6AD6-8A0E99FD6DE4}"/>
              </a:ext>
            </a:extLst>
          </p:cNvPr>
          <p:cNvSpPr/>
          <p:nvPr/>
        </p:nvSpPr>
        <p:spPr>
          <a:xfrm>
            <a:off x="5983246" y="4047483"/>
            <a:ext cx="484200" cy="48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4;p16">
            <a:extLst>
              <a:ext uri="{FF2B5EF4-FFF2-40B4-BE49-F238E27FC236}">
                <a16:creationId xmlns:a16="http://schemas.microsoft.com/office/drawing/2014/main" id="{86AAFD7D-BA5E-5481-CDDC-E181AF0131BE}"/>
              </a:ext>
            </a:extLst>
          </p:cNvPr>
          <p:cNvSpPr txBox="1"/>
          <p:nvPr/>
        </p:nvSpPr>
        <p:spPr>
          <a:xfrm>
            <a:off x="6078746" y="4090973"/>
            <a:ext cx="293024" cy="39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6</a:t>
            </a:r>
            <a:endParaRPr sz="2000" dirty="0">
              <a:solidFill>
                <a:schemeClr val="lt1"/>
              </a:solidFill>
              <a:latin typeface="Roboto Black"/>
              <a:ea typeface="Roboto Black"/>
              <a:cs typeface="Roboto Black"/>
              <a:sym typeface="Roboto Black"/>
            </a:endParaRPr>
          </a:p>
        </p:txBody>
      </p:sp>
      <p:grpSp>
        <p:nvGrpSpPr>
          <p:cNvPr id="15" name="Group 14">
            <a:extLst>
              <a:ext uri="{FF2B5EF4-FFF2-40B4-BE49-F238E27FC236}">
                <a16:creationId xmlns:a16="http://schemas.microsoft.com/office/drawing/2014/main" id="{11304635-2CC3-DAB0-6B6B-BE0F545A42DD}"/>
              </a:ext>
            </a:extLst>
          </p:cNvPr>
          <p:cNvGrpSpPr/>
          <p:nvPr/>
        </p:nvGrpSpPr>
        <p:grpSpPr>
          <a:xfrm>
            <a:off x="6126518" y="1291455"/>
            <a:ext cx="484200" cy="484200"/>
            <a:chOff x="6126518" y="1291455"/>
            <a:chExt cx="484200" cy="484200"/>
          </a:xfrm>
        </p:grpSpPr>
        <p:sp>
          <p:nvSpPr>
            <p:cNvPr id="6" name="Google Shape;179;p16">
              <a:extLst>
                <a:ext uri="{FF2B5EF4-FFF2-40B4-BE49-F238E27FC236}">
                  <a16:creationId xmlns:a16="http://schemas.microsoft.com/office/drawing/2014/main" id="{612E10BC-5D60-0792-BF57-F4BA1DDF4741}"/>
                </a:ext>
              </a:extLst>
            </p:cNvPr>
            <p:cNvSpPr/>
            <p:nvPr/>
          </p:nvSpPr>
          <p:spPr>
            <a:xfrm>
              <a:off x="6126518" y="1291455"/>
              <a:ext cx="484200" cy="48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82;p16">
              <a:extLst>
                <a:ext uri="{FF2B5EF4-FFF2-40B4-BE49-F238E27FC236}">
                  <a16:creationId xmlns:a16="http://schemas.microsoft.com/office/drawing/2014/main" id="{99342ADF-3A0E-A9F7-E151-70103853DABD}"/>
                </a:ext>
              </a:extLst>
            </p:cNvPr>
            <p:cNvSpPr txBox="1"/>
            <p:nvPr/>
          </p:nvSpPr>
          <p:spPr>
            <a:xfrm>
              <a:off x="6171218" y="1368953"/>
              <a:ext cx="394800" cy="28609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4</a:t>
              </a:r>
              <a:endParaRPr sz="2000" dirty="0">
                <a:solidFill>
                  <a:schemeClr val="lt1"/>
                </a:solidFill>
                <a:latin typeface="Roboto Black"/>
                <a:ea typeface="Roboto Black"/>
                <a:cs typeface="Roboto Black"/>
                <a:sym typeface="Roboto Black"/>
              </a:endParaRPr>
            </a:p>
          </p:txBody>
        </p:sp>
      </p:grpSp>
      <p:grpSp>
        <p:nvGrpSpPr>
          <p:cNvPr id="11" name="Group 10">
            <a:extLst>
              <a:ext uri="{FF2B5EF4-FFF2-40B4-BE49-F238E27FC236}">
                <a16:creationId xmlns:a16="http://schemas.microsoft.com/office/drawing/2014/main" id="{F4A76FD0-FA87-181E-6855-5E733D6AA2BD}"/>
              </a:ext>
            </a:extLst>
          </p:cNvPr>
          <p:cNvGrpSpPr/>
          <p:nvPr/>
        </p:nvGrpSpPr>
        <p:grpSpPr>
          <a:xfrm>
            <a:off x="2554008" y="3942489"/>
            <a:ext cx="484200" cy="484200"/>
            <a:chOff x="2263722" y="4080375"/>
            <a:chExt cx="484200" cy="484200"/>
          </a:xfrm>
        </p:grpSpPr>
        <p:sp>
          <p:nvSpPr>
            <p:cNvPr id="181" name="Google Shape;181;p16"/>
            <p:cNvSpPr/>
            <p:nvPr/>
          </p:nvSpPr>
          <p:spPr>
            <a:xfrm>
              <a:off x="2263722" y="4080375"/>
              <a:ext cx="484200" cy="48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txBox="1"/>
            <p:nvPr/>
          </p:nvSpPr>
          <p:spPr>
            <a:xfrm>
              <a:off x="2373736" y="4123865"/>
              <a:ext cx="282377" cy="39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3</a:t>
              </a:r>
              <a:endParaRPr sz="2000" dirty="0">
                <a:solidFill>
                  <a:schemeClr val="lt1"/>
                </a:solidFill>
                <a:latin typeface="Roboto Black"/>
                <a:ea typeface="Roboto Black"/>
                <a:cs typeface="Roboto Black"/>
                <a:sym typeface="Roboto Black"/>
              </a:endParaRPr>
            </a:p>
          </p:txBody>
        </p:sp>
      </p:grpSp>
      <p:grpSp>
        <p:nvGrpSpPr>
          <p:cNvPr id="7" name="Group 6">
            <a:extLst>
              <a:ext uri="{FF2B5EF4-FFF2-40B4-BE49-F238E27FC236}">
                <a16:creationId xmlns:a16="http://schemas.microsoft.com/office/drawing/2014/main" id="{F3851EBE-61A1-C602-ED96-01F574528F42}"/>
              </a:ext>
            </a:extLst>
          </p:cNvPr>
          <p:cNvGrpSpPr/>
          <p:nvPr/>
        </p:nvGrpSpPr>
        <p:grpSpPr>
          <a:xfrm>
            <a:off x="5176657" y="2276776"/>
            <a:ext cx="484200" cy="484200"/>
            <a:chOff x="5176657" y="2276776"/>
            <a:chExt cx="484200" cy="484200"/>
          </a:xfrm>
        </p:grpSpPr>
        <p:sp>
          <p:nvSpPr>
            <p:cNvPr id="9" name="Google Shape;180;p16">
              <a:extLst>
                <a:ext uri="{FF2B5EF4-FFF2-40B4-BE49-F238E27FC236}">
                  <a16:creationId xmlns:a16="http://schemas.microsoft.com/office/drawing/2014/main" id="{015BF150-9BA9-6DA9-6CF1-60A00C0A50F1}"/>
                </a:ext>
              </a:extLst>
            </p:cNvPr>
            <p:cNvSpPr/>
            <p:nvPr/>
          </p:nvSpPr>
          <p:spPr>
            <a:xfrm>
              <a:off x="5176657" y="2276776"/>
              <a:ext cx="484200" cy="48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3;p16">
              <a:extLst>
                <a:ext uri="{FF2B5EF4-FFF2-40B4-BE49-F238E27FC236}">
                  <a16:creationId xmlns:a16="http://schemas.microsoft.com/office/drawing/2014/main" id="{406C75A9-F3C2-4DBD-A2E2-AC6C0519FBC8}"/>
                </a:ext>
              </a:extLst>
            </p:cNvPr>
            <p:cNvSpPr txBox="1"/>
            <p:nvPr/>
          </p:nvSpPr>
          <p:spPr>
            <a:xfrm>
              <a:off x="5283199" y="2311177"/>
              <a:ext cx="282157" cy="39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2</a:t>
              </a:r>
              <a:endParaRPr sz="2000" dirty="0">
                <a:solidFill>
                  <a:schemeClr val="lt1"/>
                </a:solidFill>
                <a:latin typeface="Roboto Black"/>
                <a:ea typeface="Roboto Black"/>
                <a:cs typeface="Roboto Black"/>
                <a:sym typeface="Roboto Black"/>
              </a:endParaRPr>
            </a:p>
          </p:txBody>
        </p:sp>
      </p:grpSp>
      <p:grpSp>
        <p:nvGrpSpPr>
          <p:cNvPr id="2" name="Group 1">
            <a:extLst>
              <a:ext uri="{FF2B5EF4-FFF2-40B4-BE49-F238E27FC236}">
                <a16:creationId xmlns:a16="http://schemas.microsoft.com/office/drawing/2014/main" id="{D24A54D0-8F1C-9276-BE92-5AAC1A75D89F}"/>
              </a:ext>
            </a:extLst>
          </p:cNvPr>
          <p:cNvGrpSpPr/>
          <p:nvPr/>
        </p:nvGrpSpPr>
        <p:grpSpPr>
          <a:xfrm>
            <a:off x="2792134" y="1301357"/>
            <a:ext cx="484200" cy="484200"/>
            <a:chOff x="2792134" y="1301357"/>
            <a:chExt cx="484200" cy="484200"/>
          </a:xfrm>
        </p:grpSpPr>
        <p:sp>
          <p:nvSpPr>
            <p:cNvPr id="179" name="Google Shape;179;p16"/>
            <p:cNvSpPr/>
            <p:nvPr/>
          </p:nvSpPr>
          <p:spPr>
            <a:xfrm>
              <a:off x="2792134" y="1301357"/>
              <a:ext cx="484200" cy="48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txBox="1"/>
            <p:nvPr/>
          </p:nvSpPr>
          <p:spPr>
            <a:xfrm>
              <a:off x="2888342" y="1344717"/>
              <a:ext cx="291919" cy="39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1</a:t>
              </a:r>
              <a:endParaRPr sz="2000" dirty="0">
                <a:solidFill>
                  <a:schemeClr val="lt1"/>
                </a:solidFill>
                <a:latin typeface="Roboto Black"/>
                <a:ea typeface="Roboto Black"/>
                <a:cs typeface="Roboto Black"/>
                <a:sym typeface="Roboto Black"/>
              </a:endParaRPr>
            </a:p>
          </p:txBody>
        </p:sp>
      </p:grpSp>
    </p:spTree>
    <p:extLst>
      <p:ext uri="{BB962C8B-B14F-4D97-AF65-F5344CB8AC3E}">
        <p14:creationId xmlns:p14="http://schemas.microsoft.com/office/powerpoint/2010/main" val="1718127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8749457-9190-BA33-E759-D8B45750B095}"/>
              </a:ext>
            </a:extLst>
          </p:cNvPr>
          <p:cNvGraphicFramePr/>
          <p:nvPr>
            <p:extLst>
              <p:ext uri="{D42A27DB-BD31-4B8C-83A1-F6EECF244321}">
                <p14:modId xmlns:p14="http://schemas.microsoft.com/office/powerpoint/2010/main" val="384293603"/>
              </p:ext>
            </p:extLst>
          </p:nvPr>
        </p:nvGraphicFramePr>
        <p:xfrm>
          <a:off x="191149" y="289728"/>
          <a:ext cx="4492484" cy="326670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935F8DB5-FE64-106C-9B43-A342ADED5D56}"/>
              </a:ext>
            </a:extLst>
          </p:cNvPr>
          <p:cNvGraphicFramePr/>
          <p:nvPr>
            <p:extLst>
              <p:ext uri="{D42A27DB-BD31-4B8C-83A1-F6EECF244321}">
                <p14:modId xmlns:p14="http://schemas.microsoft.com/office/powerpoint/2010/main" val="3197375527"/>
              </p:ext>
            </p:extLst>
          </p:nvPr>
        </p:nvGraphicFramePr>
        <p:xfrm>
          <a:off x="4438052" y="1681879"/>
          <a:ext cx="4587717" cy="3266703"/>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a:extLst>
              <a:ext uri="{FF2B5EF4-FFF2-40B4-BE49-F238E27FC236}">
                <a16:creationId xmlns:a16="http://schemas.microsoft.com/office/drawing/2014/main" id="{1D20B6F6-3846-B176-0DA6-8075EA5EF352}"/>
              </a:ext>
            </a:extLst>
          </p:cNvPr>
          <p:cNvGrpSpPr/>
          <p:nvPr/>
        </p:nvGrpSpPr>
        <p:grpSpPr>
          <a:xfrm>
            <a:off x="254567" y="269524"/>
            <a:ext cx="484200" cy="484200"/>
            <a:chOff x="1851139" y="2279754"/>
            <a:chExt cx="484200" cy="484200"/>
          </a:xfrm>
        </p:grpSpPr>
        <p:sp>
          <p:nvSpPr>
            <p:cNvPr id="9" name="Google Shape;180;p16">
              <a:extLst>
                <a:ext uri="{FF2B5EF4-FFF2-40B4-BE49-F238E27FC236}">
                  <a16:creationId xmlns:a16="http://schemas.microsoft.com/office/drawing/2014/main" id="{460E579F-1B5C-785A-B81B-5AD73714978C}"/>
                </a:ext>
              </a:extLst>
            </p:cNvPr>
            <p:cNvSpPr/>
            <p:nvPr/>
          </p:nvSpPr>
          <p:spPr>
            <a:xfrm>
              <a:off x="1851139" y="2279754"/>
              <a:ext cx="484200" cy="484200"/>
            </a:xfrm>
            <a:prstGeom prst="ellipse">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183;p16">
              <a:extLst>
                <a:ext uri="{FF2B5EF4-FFF2-40B4-BE49-F238E27FC236}">
                  <a16:creationId xmlns:a16="http://schemas.microsoft.com/office/drawing/2014/main" id="{0806A7C2-9361-A06B-2578-AC8DE598BE40}"/>
                </a:ext>
              </a:extLst>
            </p:cNvPr>
            <p:cNvSpPr txBox="1"/>
            <p:nvPr/>
          </p:nvSpPr>
          <p:spPr>
            <a:xfrm>
              <a:off x="1888011" y="2323244"/>
              <a:ext cx="394800" cy="39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5</a:t>
              </a:r>
              <a:endParaRPr sz="2000" dirty="0">
                <a:solidFill>
                  <a:schemeClr val="lt1"/>
                </a:solidFill>
                <a:latin typeface="Roboto Black"/>
                <a:ea typeface="Roboto Black"/>
                <a:cs typeface="Roboto Black"/>
                <a:sym typeface="Roboto Black"/>
              </a:endParaRPr>
            </a:p>
          </p:txBody>
        </p:sp>
      </p:grpSp>
      <p:sp>
        <p:nvSpPr>
          <p:cNvPr id="11" name="Google Shape;181;p16">
            <a:extLst>
              <a:ext uri="{FF2B5EF4-FFF2-40B4-BE49-F238E27FC236}">
                <a16:creationId xmlns:a16="http://schemas.microsoft.com/office/drawing/2014/main" id="{C4901006-0D02-AB7E-CA45-210F44127C2C}"/>
              </a:ext>
            </a:extLst>
          </p:cNvPr>
          <p:cNvSpPr/>
          <p:nvPr/>
        </p:nvSpPr>
        <p:spPr>
          <a:xfrm>
            <a:off x="8479704" y="1950169"/>
            <a:ext cx="484200" cy="48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4;p16">
            <a:extLst>
              <a:ext uri="{FF2B5EF4-FFF2-40B4-BE49-F238E27FC236}">
                <a16:creationId xmlns:a16="http://schemas.microsoft.com/office/drawing/2014/main" id="{5EBC32BB-4D54-D7A9-91FE-667B8B31C5C3}"/>
              </a:ext>
            </a:extLst>
          </p:cNvPr>
          <p:cNvSpPr txBox="1"/>
          <p:nvPr/>
        </p:nvSpPr>
        <p:spPr>
          <a:xfrm>
            <a:off x="8560690" y="2000915"/>
            <a:ext cx="314796" cy="39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6</a:t>
            </a:r>
            <a:endParaRPr sz="2000" dirty="0">
              <a:solidFill>
                <a:schemeClr val="lt1"/>
              </a:solidFill>
              <a:latin typeface="Roboto Black"/>
              <a:ea typeface="Roboto Black"/>
              <a:cs typeface="Roboto Black"/>
              <a:sym typeface="Roboto Black"/>
            </a:endParaRPr>
          </a:p>
        </p:txBody>
      </p:sp>
    </p:spTree>
    <p:extLst>
      <p:ext uri="{BB962C8B-B14F-4D97-AF65-F5344CB8AC3E}">
        <p14:creationId xmlns:p14="http://schemas.microsoft.com/office/powerpoint/2010/main" val="2201257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6"/>
          <p:cNvSpPr txBox="1">
            <a:spLocks noGrp="1"/>
          </p:cNvSpPr>
          <p:nvPr>
            <p:ph type="title"/>
          </p:nvPr>
        </p:nvSpPr>
        <p:spPr>
          <a:xfrm>
            <a:off x="484584" y="339538"/>
            <a:ext cx="7053542" cy="707989"/>
          </a:xfrm>
          <a:prstGeom prst="rect">
            <a:avLst/>
          </a:prstGeom>
        </p:spPr>
        <p:style>
          <a:lnRef idx="1">
            <a:schemeClr val="accent4"/>
          </a:lnRef>
          <a:fillRef idx="3">
            <a:schemeClr val="accent4"/>
          </a:fillRef>
          <a:effectRef idx="2">
            <a:schemeClr val="accent4"/>
          </a:effectRef>
          <a:fontRef idx="minor">
            <a:schemeClr val="lt1"/>
          </a:fontRef>
        </p:style>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lumMod val="95000"/>
                  </a:schemeClr>
                </a:solidFill>
              </a:rPr>
              <a:t>G</a:t>
            </a:r>
            <a:r>
              <a:rPr lang="en-US">
                <a:solidFill>
                  <a:schemeClr val="tx1">
                    <a:lumMod val="95000"/>
                  </a:schemeClr>
                </a:solidFill>
              </a:rPr>
              <a:t>raphical Representation</a:t>
            </a:r>
          </a:p>
        </p:txBody>
      </p:sp>
      <p:sp>
        <p:nvSpPr>
          <p:cNvPr id="170" name="Google Shape;170;p16"/>
          <p:cNvSpPr/>
          <p:nvPr/>
        </p:nvSpPr>
        <p:spPr>
          <a:xfrm>
            <a:off x="775683" y="1291875"/>
            <a:ext cx="2619465" cy="3264506"/>
          </a:xfrm>
          <a:custGeom>
            <a:avLst/>
            <a:gdLst/>
            <a:ahLst/>
            <a:cxnLst/>
            <a:rect l="l" t="t" r="r" b="b"/>
            <a:pathLst>
              <a:path w="12302" h="15331" extrusionOk="0">
                <a:moveTo>
                  <a:pt x="8333" y="291"/>
                </a:moveTo>
                <a:cubicBezTo>
                  <a:pt x="8948" y="291"/>
                  <a:pt x="9546" y="480"/>
                  <a:pt x="10167" y="870"/>
                </a:cubicBezTo>
                <a:cubicBezTo>
                  <a:pt x="11953" y="2000"/>
                  <a:pt x="11119" y="4543"/>
                  <a:pt x="10569" y="6234"/>
                </a:cubicBezTo>
                <a:cubicBezTo>
                  <a:pt x="10391" y="6773"/>
                  <a:pt x="10226" y="7287"/>
                  <a:pt x="10196" y="7577"/>
                </a:cubicBezTo>
                <a:cubicBezTo>
                  <a:pt x="10155" y="8068"/>
                  <a:pt x="10202" y="8689"/>
                  <a:pt x="10255" y="9345"/>
                </a:cubicBezTo>
                <a:cubicBezTo>
                  <a:pt x="10332" y="10368"/>
                  <a:pt x="10415" y="11421"/>
                  <a:pt x="10179" y="12302"/>
                </a:cubicBezTo>
                <a:cubicBezTo>
                  <a:pt x="9776" y="13781"/>
                  <a:pt x="8481" y="14863"/>
                  <a:pt x="8428" y="14905"/>
                </a:cubicBezTo>
                <a:cubicBezTo>
                  <a:pt x="8320" y="14992"/>
                  <a:pt x="8188" y="15037"/>
                  <a:pt x="8055" y="15037"/>
                </a:cubicBezTo>
                <a:cubicBezTo>
                  <a:pt x="7955" y="15037"/>
                  <a:pt x="7855" y="15011"/>
                  <a:pt x="7766" y="14958"/>
                </a:cubicBezTo>
                <a:cubicBezTo>
                  <a:pt x="7553" y="14834"/>
                  <a:pt x="7446" y="14591"/>
                  <a:pt x="7488" y="14349"/>
                </a:cubicBezTo>
                <a:cubicBezTo>
                  <a:pt x="7493" y="14325"/>
                  <a:pt x="7931" y="11948"/>
                  <a:pt x="7393" y="10475"/>
                </a:cubicBezTo>
                <a:cubicBezTo>
                  <a:pt x="7026" y="9464"/>
                  <a:pt x="6488" y="8925"/>
                  <a:pt x="6228" y="8766"/>
                </a:cubicBezTo>
                <a:lnTo>
                  <a:pt x="6151" y="8724"/>
                </a:lnTo>
                <a:lnTo>
                  <a:pt x="6068" y="8766"/>
                </a:lnTo>
                <a:cubicBezTo>
                  <a:pt x="5808" y="8920"/>
                  <a:pt x="5276" y="9464"/>
                  <a:pt x="4903" y="10475"/>
                </a:cubicBezTo>
                <a:cubicBezTo>
                  <a:pt x="4418" y="11817"/>
                  <a:pt x="4726" y="13893"/>
                  <a:pt x="4803" y="14307"/>
                </a:cubicBezTo>
                <a:cubicBezTo>
                  <a:pt x="4814" y="14355"/>
                  <a:pt x="4820" y="14408"/>
                  <a:pt x="4820" y="14461"/>
                </a:cubicBezTo>
                <a:cubicBezTo>
                  <a:pt x="4820" y="14782"/>
                  <a:pt x="4554" y="15041"/>
                  <a:pt x="4237" y="15041"/>
                </a:cubicBezTo>
                <a:cubicBezTo>
                  <a:pt x="4226" y="15041"/>
                  <a:pt x="4216" y="15041"/>
                  <a:pt x="4205" y="15041"/>
                </a:cubicBezTo>
                <a:cubicBezTo>
                  <a:pt x="4081" y="15035"/>
                  <a:pt x="3963" y="14987"/>
                  <a:pt x="3868" y="14905"/>
                </a:cubicBezTo>
                <a:cubicBezTo>
                  <a:pt x="3809" y="14863"/>
                  <a:pt x="2520" y="13781"/>
                  <a:pt x="2118" y="12302"/>
                </a:cubicBezTo>
                <a:cubicBezTo>
                  <a:pt x="1881" y="11421"/>
                  <a:pt x="1964" y="10368"/>
                  <a:pt x="2041" y="9345"/>
                </a:cubicBezTo>
                <a:cubicBezTo>
                  <a:pt x="2100" y="8689"/>
                  <a:pt x="2147" y="8068"/>
                  <a:pt x="2100" y="7577"/>
                </a:cubicBezTo>
                <a:cubicBezTo>
                  <a:pt x="2076" y="7287"/>
                  <a:pt x="1911" y="6773"/>
                  <a:pt x="1727" y="6234"/>
                </a:cubicBezTo>
                <a:cubicBezTo>
                  <a:pt x="1177" y="4543"/>
                  <a:pt x="343" y="2000"/>
                  <a:pt x="2129" y="870"/>
                </a:cubicBezTo>
                <a:cubicBezTo>
                  <a:pt x="2750" y="480"/>
                  <a:pt x="3348" y="291"/>
                  <a:pt x="3963" y="291"/>
                </a:cubicBezTo>
                <a:cubicBezTo>
                  <a:pt x="4625" y="291"/>
                  <a:pt x="5175" y="521"/>
                  <a:pt x="5571" y="693"/>
                </a:cubicBezTo>
                <a:cubicBezTo>
                  <a:pt x="5843" y="811"/>
                  <a:pt x="6033" y="882"/>
                  <a:pt x="6151" y="882"/>
                </a:cubicBezTo>
                <a:cubicBezTo>
                  <a:pt x="6263" y="882"/>
                  <a:pt x="6453" y="805"/>
                  <a:pt x="6725" y="693"/>
                </a:cubicBezTo>
                <a:cubicBezTo>
                  <a:pt x="7127" y="521"/>
                  <a:pt x="7671" y="291"/>
                  <a:pt x="8333" y="291"/>
                </a:cubicBezTo>
                <a:close/>
                <a:moveTo>
                  <a:pt x="3963" y="1"/>
                </a:moveTo>
                <a:cubicBezTo>
                  <a:pt x="3294" y="1"/>
                  <a:pt x="2644" y="202"/>
                  <a:pt x="1976" y="622"/>
                </a:cubicBezTo>
                <a:cubicBezTo>
                  <a:pt x="0" y="1876"/>
                  <a:pt x="876" y="4549"/>
                  <a:pt x="1455" y="6323"/>
                </a:cubicBezTo>
                <a:cubicBezTo>
                  <a:pt x="1627" y="6850"/>
                  <a:pt x="1792" y="7346"/>
                  <a:pt x="1816" y="7607"/>
                </a:cubicBezTo>
                <a:cubicBezTo>
                  <a:pt x="1857" y="8074"/>
                  <a:pt x="1810" y="8683"/>
                  <a:pt x="1757" y="9328"/>
                </a:cubicBezTo>
                <a:cubicBezTo>
                  <a:pt x="1674" y="10368"/>
                  <a:pt x="1591" y="11451"/>
                  <a:pt x="1840" y="12379"/>
                </a:cubicBezTo>
                <a:cubicBezTo>
                  <a:pt x="2271" y="13947"/>
                  <a:pt x="3632" y="15082"/>
                  <a:pt x="3691" y="15129"/>
                </a:cubicBezTo>
                <a:cubicBezTo>
                  <a:pt x="3833" y="15254"/>
                  <a:pt x="4010" y="15319"/>
                  <a:pt x="4199" y="15330"/>
                </a:cubicBezTo>
                <a:lnTo>
                  <a:pt x="4247" y="15330"/>
                </a:lnTo>
                <a:cubicBezTo>
                  <a:pt x="4726" y="15330"/>
                  <a:pt x="5116" y="14940"/>
                  <a:pt x="5122" y="14455"/>
                </a:cubicBezTo>
                <a:cubicBezTo>
                  <a:pt x="5122" y="14384"/>
                  <a:pt x="5110" y="14313"/>
                  <a:pt x="5092" y="14242"/>
                </a:cubicBezTo>
                <a:cubicBezTo>
                  <a:pt x="5027" y="13852"/>
                  <a:pt x="4720" y="11847"/>
                  <a:pt x="5187" y="10575"/>
                </a:cubicBezTo>
                <a:cubicBezTo>
                  <a:pt x="5489" y="9730"/>
                  <a:pt x="5914" y="9251"/>
                  <a:pt x="6151" y="9067"/>
                </a:cubicBezTo>
                <a:cubicBezTo>
                  <a:pt x="6393" y="9251"/>
                  <a:pt x="6819" y="9736"/>
                  <a:pt x="7121" y="10575"/>
                </a:cubicBezTo>
                <a:cubicBezTo>
                  <a:pt x="7630" y="11971"/>
                  <a:pt x="7210" y="14272"/>
                  <a:pt x="7204" y="14295"/>
                </a:cubicBezTo>
                <a:cubicBezTo>
                  <a:pt x="7103" y="14834"/>
                  <a:pt x="7517" y="15330"/>
                  <a:pt x="8061" y="15330"/>
                </a:cubicBezTo>
                <a:cubicBezTo>
                  <a:pt x="8262" y="15330"/>
                  <a:pt x="8452" y="15259"/>
                  <a:pt x="8605" y="15135"/>
                </a:cubicBezTo>
                <a:cubicBezTo>
                  <a:pt x="8670" y="15082"/>
                  <a:pt x="10025" y="13947"/>
                  <a:pt x="10456" y="12379"/>
                </a:cubicBezTo>
                <a:cubicBezTo>
                  <a:pt x="10705" y="11451"/>
                  <a:pt x="10622" y="10368"/>
                  <a:pt x="10539" y="9322"/>
                </a:cubicBezTo>
                <a:cubicBezTo>
                  <a:pt x="10486" y="8683"/>
                  <a:pt x="10439" y="8074"/>
                  <a:pt x="10480" y="7607"/>
                </a:cubicBezTo>
                <a:cubicBezTo>
                  <a:pt x="10504" y="7346"/>
                  <a:pt x="10669" y="6850"/>
                  <a:pt x="10841" y="6323"/>
                </a:cubicBezTo>
                <a:cubicBezTo>
                  <a:pt x="11426" y="4549"/>
                  <a:pt x="12302" y="1876"/>
                  <a:pt x="10320" y="622"/>
                </a:cubicBezTo>
                <a:cubicBezTo>
                  <a:pt x="9658" y="202"/>
                  <a:pt x="9008" y="1"/>
                  <a:pt x="8333" y="1"/>
                </a:cubicBezTo>
                <a:cubicBezTo>
                  <a:pt x="7618" y="1"/>
                  <a:pt x="7032" y="243"/>
                  <a:pt x="6612" y="427"/>
                </a:cubicBezTo>
                <a:cubicBezTo>
                  <a:pt x="6482" y="480"/>
                  <a:pt x="6216" y="592"/>
                  <a:pt x="6151" y="592"/>
                </a:cubicBezTo>
                <a:cubicBezTo>
                  <a:pt x="6080" y="592"/>
                  <a:pt x="5814" y="480"/>
                  <a:pt x="5690" y="427"/>
                </a:cubicBezTo>
                <a:cubicBezTo>
                  <a:pt x="5264" y="243"/>
                  <a:pt x="4684" y="1"/>
                  <a:pt x="396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a:off x="2792134" y="1301357"/>
            <a:ext cx="484200" cy="48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a:off x="2263722" y="4080375"/>
            <a:ext cx="484200" cy="48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txBox="1"/>
          <p:nvPr/>
        </p:nvSpPr>
        <p:spPr>
          <a:xfrm>
            <a:off x="2829005" y="1344717"/>
            <a:ext cx="394800" cy="39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1</a:t>
            </a:r>
            <a:endParaRPr sz="2000" dirty="0">
              <a:solidFill>
                <a:schemeClr val="lt1"/>
              </a:solidFill>
              <a:latin typeface="Roboto Black"/>
              <a:ea typeface="Roboto Black"/>
              <a:cs typeface="Roboto Black"/>
              <a:sym typeface="Roboto Black"/>
            </a:endParaRPr>
          </a:p>
        </p:txBody>
      </p:sp>
      <p:sp>
        <p:nvSpPr>
          <p:cNvPr id="184" name="Google Shape;184;p16"/>
          <p:cNvSpPr txBox="1"/>
          <p:nvPr/>
        </p:nvSpPr>
        <p:spPr>
          <a:xfrm>
            <a:off x="2308423" y="4123865"/>
            <a:ext cx="394800" cy="39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3</a:t>
            </a:r>
            <a:endParaRPr sz="2000" dirty="0">
              <a:solidFill>
                <a:schemeClr val="lt1"/>
              </a:solidFill>
              <a:latin typeface="Roboto Black"/>
              <a:ea typeface="Roboto Black"/>
              <a:cs typeface="Roboto Black"/>
              <a:sym typeface="Roboto Black"/>
            </a:endParaRPr>
          </a:p>
        </p:txBody>
      </p:sp>
      <p:sp>
        <p:nvSpPr>
          <p:cNvPr id="187" name="Google Shape;187;p16"/>
          <p:cNvSpPr txBox="1"/>
          <p:nvPr/>
        </p:nvSpPr>
        <p:spPr>
          <a:xfrm>
            <a:off x="2810918" y="4123865"/>
            <a:ext cx="3315600" cy="408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 sz="1600" dirty="0">
                <a:solidFill>
                  <a:schemeClr val="accent4"/>
                </a:solidFill>
                <a:latin typeface="Fira Sans Extra Condensed SemiBold"/>
                <a:ea typeface="Fira Sans Extra Condensed SemiBold"/>
                <a:cs typeface="Fira Sans Extra Condensed SemiBold"/>
                <a:sym typeface="Fira Sans Extra Condensed SemiBold"/>
              </a:rPr>
              <a:t>LOCATION </a:t>
            </a:r>
            <a:endParaRPr sz="1600" dirty="0">
              <a:solidFill>
                <a:schemeClr val="accent4"/>
              </a:solidFill>
              <a:latin typeface="Fira Sans Extra Condensed SemiBold"/>
              <a:ea typeface="Fira Sans Extra Condensed SemiBold"/>
              <a:cs typeface="Fira Sans Extra Condensed SemiBold"/>
              <a:sym typeface="Fira Sans Extra Condensed SemiBold"/>
            </a:endParaRPr>
          </a:p>
        </p:txBody>
      </p:sp>
      <p:sp>
        <p:nvSpPr>
          <p:cNvPr id="185" name="Google Shape;185;p16"/>
          <p:cNvSpPr txBox="1"/>
          <p:nvPr/>
        </p:nvSpPr>
        <p:spPr>
          <a:xfrm>
            <a:off x="3331135" y="1312748"/>
            <a:ext cx="3315600" cy="408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 sz="1600" dirty="0">
                <a:solidFill>
                  <a:schemeClr val="accent2"/>
                </a:solidFill>
                <a:latin typeface="Fira Sans Extra Condensed SemiBold"/>
                <a:ea typeface="Fira Sans Extra Condensed SemiBold"/>
                <a:cs typeface="Fira Sans Extra Condensed SemiBold"/>
                <a:sym typeface="Fira Sans Extra Condensed SemiBold"/>
              </a:rPr>
              <a:t>AGE</a:t>
            </a:r>
            <a:endParaRPr sz="1600" dirty="0">
              <a:solidFill>
                <a:schemeClr val="accent2"/>
              </a:solidFill>
              <a:latin typeface="Fira Sans Extra Condensed SemiBold"/>
              <a:ea typeface="Fira Sans Extra Condensed SemiBold"/>
              <a:cs typeface="Fira Sans Extra Condensed SemiBold"/>
              <a:sym typeface="Fira Sans Extra Condensed SemiBold"/>
            </a:endParaRPr>
          </a:p>
        </p:txBody>
      </p:sp>
      <p:sp>
        <p:nvSpPr>
          <p:cNvPr id="188" name="Google Shape;188;p16"/>
          <p:cNvSpPr txBox="1"/>
          <p:nvPr/>
        </p:nvSpPr>
        <p:spPr>
          <a:xfrm>
            <a:off x="5621508" y="2280894"/>
            <a:ext cx="888149" cy="408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 sz="1600" dirty="0">
                <a:solidFill>
                  <a:schemeClr val="accent3"/>
                </a:solidFill>
                <a:latin typeface="Fira Sans Extra Condensed SemiBold"/>
                <a:ea typeface="Fira Sans Extra Condensed SemiBold"/>
                <a:cs typeface="Fira Sans Extra Condensed SemiBold"/>
                <a:sym typeface="Fira Sans Extra Condensed SemiBold"/>
              </a:rPr>
              <a:t>GENDER</a:t>
            </a:r>
            <a:endParaRPr sz="1600" dirty="0">
              <a:solidFill>
                <a:schemeClr val="accent3"/>
              </a:solidFill>
              <a:latin typeface="Fira Sans Extra Condensed SemiBold"/>
              <a:ea typeface="Fira Sans Extra Condensed SemiBold"/>
              <a:cs typeface="Fira Sans Extra Condensed SemiBold"/>
              <a:sym typeface="Fira Sans Extra Condensed SemiBold"/>
            </a:endParaRPr>
          </a:p>
        </p:txBody>
      </p:sp>
      <p:sp>
        <p:nvSpPr>
          <p:cNvPr id="3" name="Google Shape;170;p16">
            <a:extLst>
              <a:ext uri="{FF2B5EF4-FFF2-40B4-BE49-F238E27FC236}">
                <a16:creationId xmlns:a16="http://schemas.microsoft.com/office/drawing/2014/main" id="{0F3CB8B3-9755-74F8-C3F3-59D5F0698B19}"/>
              </a:ext>
            </a:extLst>
          </p:cNvPr>
          <p:cNvSpPr/>
          <p:nvPr/>
        </p:nvSpPr>
        <p:spPr>
          <a:xfrm>
            <a:off x="4188911" y="1378868"/>
            <a:ext cx="2619465" cy="3264506"/>
          </a:xfrm>
          <a:custGeom>
            <a:avLst/>
            <a:gdLst/>
            <a:ahLst/>
            <a:cxnLst/>
            <a:rect l="l" t="t" r="r" b="b"/>
            <a:pathLst>
              <a:path w="12302" h="15331" extrusionOk="0">
                <a:moveTo>
                  <a:pt x="8333" y="291"/>
                </a:moveTo>
                <a:cubicBezTo>
                  <a:pt x="8948" y="291"/>
                  <a:pt x="9546" y="480"/>
                  <a:pt x="10167" y="870"/>
                </a:cubicBezTo>
                <a:cubicBezTo>
                  <a:pt x="11953" y="2000"/>
                  <a:pt x="11119" y="4543"/>
                  <a:pt x="10569" y="6234"/>
                </a:cubicBezTo>
                <a:cubicBezTo>
                  <a:pt x="10391" y="6773"/>
                  <a:pt x="10226" y="7287"/>
                  <a:pt x="10196" y="7577"/>
                </a:cubicBezTo>
                <a:cubicBezTo>
                  <a:pt x="10155" y="8068"/>
                  <a:pt x="10202" y="8689"/>
                  <a:pt x="10255" y="9345"/>
                </a:cubicBezTo>
                <a:cubicBezTo>
                  <a:pt x="10332" y="10368"/>
                  <a:pt x="10415" y="11421"/>
                  <a:pt x="10179" y="12302"/>
                </a:cubicBezTo>
                <a:cubicBezTo>
                  <a:pt x="9776" y="13781"/>
                  <a:pt x="8481" y="14863"/>
                  <a:pt x="8428" y="14905"/>
                </a:cubicBezTo>
                <a:cubicBezTo>
                  <a:pt x="8320" y="14992"/>
                  <a:pt x="8188" y="15037"/>
                  <a:pt x="8055" y="15037"/>
                </a:cubicBezTo>
                <a:cubicBezTo>
                  <a:pt x="7955" y="15037"/>
                  <a:pt x="7855" y="15011"/>
                  <a:pt x="7766" y="14958"/>
                </a:cubicBezTo>
                <a:cubicBezTo>
                  <a:pt x="7553" y="14834"/>
                  <a:pt x="7446" y="14591"/>
                  <a:pt x="7488" y="14349"/>
                </a:cubicBezTo>
                <a:cubicBezTo>
                  <a:pt x="7493" y="14325"/>
                  <a:pt x="7931" y="11948"/>
                  <a:pt x="7393" y="10475"/>
                </a:cubicBezTo>
                <a:cubicBezTo>
                  <a:pt x="7026" y="9464"/>
                  <a:pt x="6488" y="8925"/>
                  <a:pt x="6228" y="8766"/>
                </a:cubicBezTo>
                <a:lnTo>
                  <a:pt x="6151" y="8724"/>
                </a:lnTo>
                <a:lnTo>
                  <a:pt x="6068" y="8766"/>
                </a:lnTo>
                <a:cubicBezTo>
                  <a:pt x="5808" y="8920"/>
                  <a:pt x="5276" y="9464"/>
                  <a:pt x="4903" y="10475"/>
                </a:cubicBezTo>
                <a:cubicBezTo>
                  <a:pt x="4418" y="11817"/>
                  <a:pt x="4726" y="13893"/>
                  <a:pt x="4803" y="14307"/>
                </a:cubicBezTo>
                <a:cubicBezTo>
                  <a:pt x="4814" y="14355"/>
                  <a:pt x="4820" y="14408"/>
                  <a:pt x="4820" y="14461"/>
                </a:cubicBezTo>
                <a:cubicBezTo>
                  <a:pt x="4820" y="14782"/>
                  <a:pt x="4554" y="15041"/>
                  <a:pt x="4237" y="15041"/>
                </a:cubicBezTo>
                <a:cubicBezTo>
                  <a:pt x="4226" y="15041"/>
                  <a:pt x="4216" y="15041"/>
                  <a:pt x="4205" y="15041"/>
                </a:cubicBezTo>
                <a:cubicBezTo>
                  <a:pt x="4081" y="15035"/>
                  <a:pt x="3963" y="14987"/>
                  <a:pt x="3868" y="14905"/>
                </a:cubicBezTo>
                <a:cubicBezTo>
                  <a:pt x="3809" y="14863"/>
                  <a:pt x="2520" y="13781"/>
                  <a:pt x="2118" y="12302"/>
                </a:cubicBezTo>
                <a:cubicBezTo>
                  <a:pt x="1881" y="11421"/>
                  <a:pt x="1964" y="10368"/>
                  <a:pt x="2041" y="9345"/>
                </a:cubicBezTo>
                <a:cubicBezTo>
                  <a:pt x="2100" y="8689"/>
                  <a:pt x="2147" y="8068"/>
                  <a:pt x="2100" y="7577"/>
                </a:cubicBezTo>
                <a:cubicBezTo>
                  <a:pt x="2076" y="7287"/>
                  <a:pt x="1911" y="6773"/>
                  <a:pt x="1727" y="6234"/>
                </a:cubicBezTo>
                <a:cubicBezTo>
                  <a:pt x="1177" y="4543"/>
                  <a:pt x="343" y="2000"/>
                  <a:pt x="2129" y="870"/>
                </a:cubicBezTo>
                <a:cubicBezTo>
                  <a:pt x="2750" y="480"/>
                  <a:pt x="3348" y="291"/>
                  <a:pt x="3963" y="291"/>
                </a:cubicBezTo>
                <a:cubicBezTo>
                  <a:pt x="4625" y="291"/>
                  <a:pt x="5175" y="521"/>
                  <a:pt x="5571" y="693"/>
                </a:cubicBezTo>
                <a:cubicBezTo>
                  <a:pt x="5843" y="811"/>
                  <a:pt x="6033" y="882"/>
                  <a:pt x="6151" y="882"/>
                </a:cubicBezTo>
                <a:cubicBezTo>
                  <a:pt x="6263" y="882"/>
                  <a:pt x="6453" y="805"/>
                  <a:pt x="6725" y="693"/>
                </a:cubicBezTo>
                <a:cubicBezTo>
                  <a:pt x="7127" y="521"/>
                  <a:pt x="7671" y="291"/>
                  <a:pt x="8333" y="291"/>
                </a:cubicBezTo>
                <a:close/>
                <a:moveTo>
                  <a:pt x="3963" y="1"/>
                </a:moveTo>
                <a:cubicBezTo>
                  <a:pt x="3294" y="1"/>
                  <a:pt x="2644" y="202"/>
                  <a:pt x="1976" y="622"/>
                </a:cubicBezTo>
                <a:cubicBezTo>
                  <a:pt x="0" y="1876"/>
                  <a:pt x="876" y="4549"/>
                  <a:pt x="1455" y="6323"/>
                </a:cubicBezTo>
                <a:cubicBezTo>
                  <a:pt x="1627" y="6850"/>
                  <a:pt x="1792" y="7346"/>
                  <a:pt x="1816" y="7607"/>
                </a:cubicBezTo>
                <a:cubicBezTo>
                  <a:pt x="1857" y="8074"/>
                  <a:pt x="1810" y="8683"/>
                  <a:pt x="1757" y="9328"/>
                </a:cubicBezTo>
                <a:cubicBezTo>
                  <a:pt x="1674" y="10368"/>
                  <a:pt x="1591" y="11451"/>
                  <a:pt x="1840" y="12379"/>
                </a:cubicBezTo>
                <a:cubicBezTo>
                  <a:pt x="2271" y="13947"/>
                  <a:pt x="3632" y="15082"/>
                  <a:pt x="3691" y="15129"/>
                </a:cubicBezTo>
                <a:cubicBezTo>
                  <a:pt x="3833" y="15254"/>
                  <a:pt x="4010" y="15319"/>
                  <a:pt x="4199" y="15330"/>
                </a:cubicBezTo>
                <a:lnTo>
                  <a:pt x="4247" y="15330"/>
                </a:lnTo>
                <a:cubicBezTo>
                  <a:pt x="4726" y="15330"/>
                  <a:pt x="5116" y="14940"/>
                  <a:pt x="5122" y="14455"/>
                </a:cubicBezTo>
                <a:cubicBezTo>
                  <a:pt x="5122" y="14384"/>
                  <a:pt x="5110" y="14313"/>
                  <a:pt x="5092" y="14242"/>
                </a:cubicBezTo>
                <a:cubicBezTo>
                  <a:pt x="5027" y="13852"/>
                  <a:pt x="4720" y="11847"/>
                  <a:pt x="5187" y="10575"/>
                </a:cubicBezTo>
                <a:cubicBezTo>
                  <a:pt x="5489" y="9730"/>
                  <a:pt x="5914" y="9251"/>
                  <a:pt x="6151" y="9067"/>
                </a:cubicBezTo>
                <a:cubicBezTo>
                  <a:pt x="6393" y="9251"/>
                  <a:pt x="6819" y="9736"/>
                  <a:pt x="7121" y="10575"/>
                </a:cubicBezTo>
                <a:cubicBezTo>
                  <a:pt x="7630" y="11971"/>
                  <a:pt x="7210" y="14272"/>
                  <a:pt x="7204" y="14295"/>
                </a:cubicBezTo>
                <a:cubicBezTo>
                  <a:pt x="7103" y="14834"/>
                  <a:pt x="7517" y="15330"/>
                  <a:pt x="8061" y="15330"/>
                </a:cubicBezTo>
                <a:cubicBezTo>
                  <a:pt x="8262" y="15330"/>
                  <a:pt x="8452" y="15259"/>
                  <a:pt x="8605" y="15135"/>
                </a:cubicBezTo>
                <a:cubicBezTo>
                  <a:pt x="8670" y="15082"/>
                  <a:pt x="10025" y="13947"/>
                  <a:pt x="10456" y="12379"/>
                </a:cubicBezTo>
                <a:cubicBezTo>
                  <a:pt x="10705" y="11451"/>
                  <a:pt x="10622" y="10368"/>
                  <a:pt x="10539" y="9322"/>
                </a:cubicBezTo>
                <a:cubicBezTo>
                  <a:pt x="10486" y="8683"/>
                  <a:pt x="10439" y="8074"/>
                  <a:pt x="10480" y="7607"/>
                </a:cubicBezTo>
                <a:cubicBezTo>
                  <a:pt x="10504" y="7346"/>
                  <a:pt x="10669" y="6850"/>
                  <a:pt x="10841" y="6323"/>
                </a:cubicBezTo>
                <a:cubicBezTo>
                  <a:pt x="11426" y="4549"/>
                  <a:pt x="12302" y="1876"/>
                  <a:pt x="10320" y="622"/>
                </a:cubicBezTo>
                <a:cubicBezTo>
                  <a:pt x="9658" y="202"/>
                  <a:pt x="9008" y="1"/>
                  <a:pt x="8333" y="1"/>
                </a:cubicBezTo>
                <a:cubicBezTo>
                  <a:pt x="7618" y="1"/>
                  <a:pt x="7032" y="243"/>
                  <a:pt x="6612" y="427"/>
                </a:cubicBezTo>
                <a:cubicBezTo>
                  <a:pt x="6482" y="480"/>
                  <a:pt x="6216" y="592"/>
                  <a:pt x="6151" y="592"/>
                </a:cubicBezTo>
                <a:cubicBezTo>
                  <a:pt x="6080" y="592"/>
                  <a:pt x="5814" y="480"/>
                  <a:pt x="5690" y="427"/>
                </a:cubicBezTo>
                <a:cubicBezTo>
                  <a:pt x="5264" y="243"/>
                  <a:pt x="4684" y="1"/>
                  <a:pt x="396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79;p16">
            <a:extLst>
              <a:ext uri="{FF2B5EF4-FFF2-40B4-BE49-F238E27FC236}">
                <a16:creationId xmlns:a16="http://schemas.microsoft.com/office/drawing/2014/main" id="{612E10BC-5D60-0792-BF57-F4BA1DDF4741}"/>
              </a:ext>
            </a:extLst>
          </p:cNvPr>
          <p:cNvSpPr/>
          <p:nvPr/>
        </p:nvSpPr>
        <p:spPr>
          <a:xfrm>
            <a:off x="6126518" y="1291455"/>
            <a:ext cx="484200" cy="48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82;p16">
            <a:extLst>
              <a:ext uri="{FF2B5EF4-FFF2-40B4-BE49-F238E27FC236}">
                <a16:creationId xmlns:a16="http://schemas.microsoft.com/office/drawing/2014/main" id="{99342ADF-3A0E-A9F7-E151-70103853DABD}"/>
              </a:ext>
            </a:extLst>
          </p:cNvPr>
          <p:cNvSpPr txBox="1"/>
          <p:nvPr/>
        </p:nvSpPr>
        <p:spPr>
          <a:xfrm>
            <a:off x="6171218" y="1368953"/>
            <a:ext cx="394800" cy="28609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4</a:t>
            </a:r>
            <a:endParaRPr sz="2000" dirty="0">
              <a:solidFill>
                <a:schemeClr val="lt1"/>
              </a:solidFill>
              <a:latin typeface="Roboto Black"/>
              <a:ea typeface="Roboto Black"/>
              <a:cs typeface="Roboto Black"/>
              <a:sym typeface="Roboto Black"/>
            </a:endParaRPr>
          </a:p>
        </p:txBody>
      </p:sp>
      <p:sp>
        <p:nvSpPr>
          <p:cNvPr id="9" name="Google Shape;180;p16">
            <a:extLst>
              <a:ext uri="{FF2B5EF4-FFF2-40B4-BE49-F238E27FC236}">
                <a16:creationId xmlns:a16="http://schemas.microsoft.com/office/drawing/2014/main" id="{015BF150-9BA9-6DA9-6CF1-60A00C0A50F1}"/>
              </a:ext>
            </a:extLst>
          </p:cNvPr>
          <p:cNvSpPr/>
          <p:nvPr/>
        </p:nvSpPr>
        <p:spPr>
          <a:xfrm>
            <a:off x="5176657" y="2276776"/>
            <a:ext cx="484200" cy="48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3;p16">
            <a:extLst>
              <a:ext uri="{FF2B5EF4-FFF2-40B4-BE49-F238E27FC236}">
                <a16:creationId xmlns:a16="http://schemas.microsoft.com/office/drawing/2014/main" id="{406C75A9-F3C2-4DBD-A2E2-AC6C0519FBC8}"/>
              </a:ext>
            </a:extLst>
          </p:cNvPr>
          <p:cNvSpPr txBox="1"/>
          <p:nvPr/>
        </p:nvSpPr>
        <p:spPr>
          <a:xfrm>
            <a:off x="5221357" y="2311177"/>
            <a:ext cx="394800" cy="39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2</a:t>
            </a:r>
            <a:endParaRPr sz="2000" dirty="0">
              <a:solidFill>
                <a:schemeClr val="lt1"/>
              </a:solidFill>
              <a:latin typeface="Roboto Black"/>
              <a:ea typeface="Roboto Black"/>
              <a:cs typeface="Roboto Black"/>
              <a:sym typeface="Roboto Black"/>
            </a:endParaRPr>
          </a:p>
        </p:txBody>
      </p:sp>
      <p:sp>
        <p:nvSpPr>
          <p:cNvPr id="12" name="TextBox 11">
            <a:extLst>
              <a:ext uri="{FF2B5EF4-FFF2-40B4-BE49-F238E27FC236}">
                <a16:creationId xmlns:a16="http://schemas.microsoft.com/office/drawing/2014/main" id="{409321BE-CEBB-9EE4-E769-022B23265009}"/>
              </a:ext>
            </a:extLst>
          </p:cNvPr>
          <p:cNvSpPr txBox="1"/>
          <p:nvPr/>
        </p:nvSpPr>
        <p:spPr>
          <a:xfrm>
            <a:off x="2305248" y="2262262"/>
            <a:ext cx="2774752" cy="523220"/>
          </a:xfrm>
          <a:prstGeom prst="rect">
            <a:avLst/>
          </a:prstGeom>
          <a:noFill/>
        </p:spPr>
        <p:txBody>
          <a:bodyPr wrap="square">
            <a:spAutoFit/>
          </a:bodyPr>
          <a:lstStyle/>
          <a:p>
            <a:r>
              <a:rPr lang="en" dirty="0">
                <a:solidFill>
                  <a:schemeClr val="accent3"/>
                </a:solidFill>
                <a:latin typeface="Fira Sans Extra Condensed SemiBold"/>
                <a:sym typeface="Fira Sans Extra Condensed SemiBold"/>
              </a:rPr>
              <a:t>IF YOU WERE UNABLE TO GET ORAL </a:t>
            </a:r>
          </a:p>
          <a:p>
            <a:r>
              <a:rPr lang="en" dirty="0">
                <a:solidFill>
                  <a:schemeClr val="accent3"/>
                </a:solidFill>
                <a:latin typeface="Fira Sans Extra Condensed SemiBold"/>
                <a:sym typeface="Fira Sans Extra Condensed SemiBold"/>
              </a:rPr>
              <a:t>HEALTH CARE,WHAT WAS THE REASON?</a:t>
            </a:r>
            <a:endParaRPr lang="en-US" dirty="0"/>
          </a:p>
        </p:txBody>
      </p:sp>
      <p:sp>
        <p:nvSpPr>
          <p:cNvPr id="13" name="Google Shape;181;p16">
            <a:extLst>
              <a:ext uri="{FF2B5EF4-FFF2-40B4-BE49-F238E27FC236}">
                <a16:creationId xmlns:a16="http://schemas.microsoft.com/office/drawing/2014/main" id="{EE67B4C8-69E5-732F-6AD6-8A0E99FD6DE4}"/>
              </a:ext>
            </a:extLst>
          </p:cNvPr>
          <p:cNvSpPr/>
          <p:nvPr/>
        </p:nvSpPr>
        <p:spPr>
          <a:xfrm>
            <a:off x="5997761" y="4069255"/>
            <a:ext cx="484200" cy="48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4;p16">
            <a:extLst>
              <a:ext uri="{FF2B5EF4-FFF2-40B4-BE49-F238E27FC236}">
                <a16:creationId xmlns:a16="http://schemas.microsoft.com/office/drawing/2014/main" id="{86AAFD7D-BA5E-5481-CDDC-E181AF0131BE}"/>
              </a:ext>
            </a:extLst>
          </p:cNvPr>
          <p:cNvSpPr txBox="1"/>
          <p:nvPr/>
        </p:nvSpPr>
        <p:spPr>
          <a:xfrm>
            <a:off x="6078747" y="4120001"/>
            <a:ext cx="314796" cy="39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6</a:t>
            </a:r>
            <a:endParaRPr sz="2000" dirty="0">
              <a:solidFill>
                <a:schemeClr val="lt1"/>
              </a:solidFill>
              <a:latin typeface="Roboto Black"/>
              <a:ea typeface="Roboto Black"/>
              <a:cs typeface="Roboto Black"/>
              <a:sym typeface="Roboto Black"/>
            </a:endParaRPr>
          </a:p>
        </p:txBody>
      </p:sp>
      <p:sp>
        <p:nvSpPr>
          <p:cNvPr id="16" name="TextBox 15">
            <a:extLst>
              <a:ext uri="{FF2B5EF4-FFF2-40B4-BE49-F238E27FC236}">
                <a16:creationId xmlns:a16="http://schemas.microsoft.com/office/drawing/2014/main" id="{DAE0E38B-40AC-F567-F545-F3B5FDF83BF7}"/>
              </a:ext>
            </a:extLst>
          </p:cNvPr>
          <p:cNvSpPr txBox="1"/>
          <p:nvPr/>
        </p:nvSpPr>
        <p:spPr>
          <a:xfrm>
            <a:off x="6512147" y="4159600"/>
            <a:ext cx="2497787" cy="821250"/>
          </a:xfrm>
          <a:prstGeom prst="rect">
            <a:avLst/>
          </a:prstGeom>
          <a:noFill/>
        </p:spPr>
        <p:txBody>
          <a:bodyPr wrap="square">
            <a:spAutoFit/>
          </a:bodyPr>
          <a:lstStyle/>
          <a:p>
            <a:pPr marL="0" lvl="0" indent="0" rtl="0">
              <a:lnSpc>
                <a:spcPct val="115000"/>
              </a:lnSpc>
              <a:spcBef>
                <a:spcPts val="0"/>
              </a:spcBef>
              <a:spcAft>
                <a:spcPts val="1600"/>
              </a:spcAft>
              <a:buNone/>
            </a:pPr>
            <a:r>
              <a:rPr lang="en-US" dirty="0">
                <a:solidFill>
                  <a:schemeClr val="accent4"/>
                </a:solidFill>
                <a:latin typeface="Fira Sans Extra Condensed SemiBold"/>
                <a:ea typeface="Fira Sans Extra Condensed SemiBold"/>
                <a:cs typeface="Fira Sans Extra Condensed SemiBold"/>
                <a:sym typeface="Fira Sans Extra Condensed SemiBold"/>
              </a:rPr>
              <a:t>HOW SATISFIED ARE YOU WITH THE AVAILABILITY OF INFORMATION ON ORAL HEALTH AND DENTAL CARE? </a:t>
            </a:r>
            <a:r>
              <a:rPr lang="en-US" sz="1400" dirty="0">
                <a:solidFill>
                  <a:schemeClr val="accent4"/>
                </a:solidFill>
                <a:latin typeface="Fira Sans Extra Condensed SemiBold"/>
                <a:ea typeface="Fira Sans Extra Condensed SemiBold"/>
                <a:cs typeface="Fira Sans Extra Condensed SemiBold"/>
                <a:sym typeface="Fira Sans Extra Condensed SemiBold"/>
              </a:rPr>
              <a:t> </a:t>
            </a:r>
          </a:p>
        </p:txBody>
      </p:sp>
      <p:sp>
        <p:nvSpPr>
          <p:cNvPr id="18" name="TextBox 17">
            <a:extLst>
              <a:ext uri="{FF2B5EF4-FFF2-40B4-BE49-F238E27FC236}">
                <a16:creationId xmlns:a16="http://schemas.microsoft.com/office/drawing/2014/main" id="{B73A9C72-0CF8-8EDF-BB1C-715C5FA70BB6}"/>
              </a:ext>
            </a:extLst>
          </p:cNvPr>
          <p:cNvSpPr txBox="1"/>
          <p:nvPr/>
        </p:nvSpPr>
        <p:spPr>
          <a:xfrm>
            <a:off x="6612664" y="1373911"/>
            <a:ext cx="2531336" cy="523220"/>
          </a:xfrm>
          <a:prstGeom prst="rect">
            <a:avLst/>
          </a:prstGeom>
          <a:noFill/>
        </p:spPr>
        <p:txBody>
          <a:bodyPr wrap="square">
            <a:spAutoFit/>
          </a:bodyPr>
          <a:lstStyle/>
          <a:p>
            <a:r>
              <a:rPr lang="en" dirty="0">
                <a:solidFill>
                  <a:schemeClr val="accent2"/>
                </a:solidFill>
                <a:latin typeface="Fira Sans Extra Condensed SemiBold"/>
                <a:sym typeface="Fira Sans Extra Condensed SemiBold"/>
              </a:rPr>
              <a:t>W</a:t>
            </a:r>
            <a:r>
              <a:rPr lang="en-US" dirty="0">
                <a:solidFill>
                  <a:schemeClr val="accent2"/>
                </a:solidFill>
                <a:latin typeface="Fira Sans Extra Condensed SemiBold"/>
                <a:sym typeface="Fira Sans Extra Condensed SemiBold"/>
              </a:rPr>
              <a:t>HEN WAS YOUR LAST DENTAL CHECKUP AND CLEANING</a:t>
            </a:r>
            <a:r>
              <a:rPr lang="en" dirty="0">
                <a:solidFill>
                  <a:schemeClr val="accent2"/>
                </a:solidFill>
                <a:latin typeface="Fira Sans Extra Condensed SemiBold"/>
                <a:sym typeface="Fira Sans Extra Condensed SemiBold"/>
              </a:rPr>
              <a:t>?</a:t>
            </a:r>
            <a:endParaRPr lang="en-US" dirty="0"/>
          </a:p>
        </p:txBody>
      </p:sp>
      <p:grpSp>
        <p:nvGrpSpPr>
          <p:cNvPr id="2" name="Group 1">
            <a:extLst>
              <a:ext uri="{FF2B5EF4-FFF2-40B4-BE49-F238E27FC236}">
                <a16:creationId xmlns:a16="http://schemas.microsoft.com/office/drawing/2014/main" id="{9320AC15-2EB8-0E19-AD59-5A0041BA35A2}"/>
              </a:ext>
            </a:extLst>
          </p:cNvPr>
          <p:cNvGrpSpPr/>
          <p:nvPr/>
        </p:nvGrpSpPr>
        <p:grpSpPr>
          <a:xfrm>
            <a:off x="1851139" y="2279754"/>
            <a:ext cx="484200" cy="484200"/>
            <a:chOff x="1851139" y="2279754"/>
            <a:chExt cx="484200" cy="484200"/>
          </a:xfrm>
        </p:grpSpPr>
        <p:sp>
          <p:nvSpPr>
            <p:cNvPr id="5" name="Google Shape;180;p16">
              <a:extLst>
                <a:ext uri="{FF2B5EF4-FFF2-40B4-BE49-F238E27FC236}">
                  <a16:creationId xmlns:a16="http://schemas.microsoft.com/office/drawing/2014/main" id="{DC2BCF6C-3147-F674-68FC-85C1E49C4CBE}"/>
                </a:ext>
              </a:extLst>
            </p:cNvPr>
            <p:cNvSpPr/>
            <p:nvPr/>
          </p:nvSpPr>
          <p:spPr>
            <a:xfrm>
              <a:off x="1851139" y="2279754"/>
              <a:ext cx="484200" cy="484200"/>
            </a:xfrm>
            <a:prstGeom prst="ellipse">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183;p16">
              <a:extLst>
                <a:ext uri="{FF2B5EF4-FFF2-40B4-BE49-F238E27FC236}">
                  <a16:creationId xmlns:a16="http://schemas.microsoft.com/office/drawing/2014/main" id="{4E693B53-AEB2-2A83-E40C-2556ECA8D126}"/>
                </a:ext>
              </a:extLst>
            </p:cNvPr>
            <p:cNvSpPr txBox="1"/>
            <p:nvPr/>
          </p:nvSpPr>
          <p:spPr>
            <a:xfrm>
              <a:off x="1888011" y="2323244"/>
              <a:ext cx="394800" cy="39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5</a:t>
              </a:r>
              <a:endParaRPr sz="2000" dirty="0">
                <a:solidFill>
                  <a:schemeClr val="lt1"/>
                </a:solidFill>
                <a:latin typeface="Roboto Black"/>
                <a:ea typeface="Roboto Black"/>
                <a:cs typeface="Roboto Black"/>
                <a:sym typeface="Roboto Black"/>
              </a:endParaRPr>
            </a:p>
          </p:txBody>
        </p:sp>
      </p:grpSp>
    </p:spTree>
    <p:extLst>
      <p:ext uri="{BB962C8B-B14F-4D97-AF65-F5344CB8AC3E}">
        <p14:creationId xmlns:p14="http://schemas.microsoft.com/office/powerpoint/2010/main" val="1014389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7"/>
          <p:cNvSpPr txBox="1">
            <a:spLocks noGrp="1"/>
          </p:cNvSpPr>
          <p:nvPr>
            <p:ph type="title"/>
          </p:nvPr>
        </p:nvSpPr>
        <p:spPr>
          <a:xfrm>
            <a:off x="454377" y="123497"/>
            <a:ext cx="7053542" cy="740570"/>
          </a:xfrm>
          <a:prstGeom prst="rect">
            <a:avLst/>
          </a:prstGeom>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b="1" dirty="0">
                <a:effectLst>
                  <a:outerShdw blurRad="38100" dist="38100" dir="2700000" algn="tl">
                    <a:srgbClr val="000000">
                      <a:alpha val="43137"/>
                    </a:srgbClr>
                  </a:outerShdw>
                </a:effectLst>
              </a:rPr>
              <a:t>Factors associated with oral health</a:t>
            </a:r>
          </a:p>
        </p:txBody>
      </p:sp>
      <p:grpSp>
        <p:nvGrpSpPr>
          <p:cNvPr id="194" name="Google Shape;194;p17"/>
          <p:cNvGrpSpPr/>
          <p:nvPr/>
        </p:nvGrpSpPr>
        <p:grpSpPr>
          <a:xfrm>
            <a:off x="3547974" y="1510363"/>
            <a:ext cx="2048050" cy="2860471"/>
            <a:chOff x="3547974" y="1510363"/>
            <a:chExt cx="2048050" cy="2860471"/>
          </a:xfrm>
        </p:grpSpPr>
        <p:sp>
          <p:nvSpPr>
            <p:cNvPr id="195" name="Google Shape;195;p17"/>
            <p:cNvSpPr/>
            <p:nvPr/>
          </p:nvSpPr>
          <p:spPr>
            <a:xfrm>
              <a:off x="3549000" y="1510363"/>
              <a:ext cx="2044971" cy="1131286"/>
            </a:xfrm>
            <a:custGeom>
              <a:avLst/>
              <a:gdLst/>
              <a:ahLst/>
              <a:cxnLst/>
              <a:rect l="l" t="t" r="r" b="b"/>
              <a:pathLst>
                <a:path w="11954" h="6613" extrusionOk="0">
                  <a:moveTo>
                    <a:pt x="3792" y="1"/>
                  </a:moveTo>
                  <a:cubicBezTo>
                    <a:pt x="3153" y="1"/>
                    <a:pt x="2526" y="196"/>
                    <a:pt x="1881" y="604"/>
                  </a:cubicBezTo>
                  <a:cubicBezTo>
                    <a:pt x="1" y="1793"/>
                    <a:pt x="858" y="4407"/>
                    <a:pt x="1420" y="6134"/>
                  </a:cubicBezTo>
                  <a:cubicBezTo>
                    <a:pt x="1479" y="6299"/>
                    <a:pt x="1527" y="6459"/>
                    <a:pt x="1580" y="6613"/>
                  </a:cubicBezTo>
                  <a:lnTo>
                    <a:pt x="10380" y="6613"/>
                  </a:lnTo>
                  <a:cubicBezTo>
                    <a:pt x="10427" y="6459"/>
                    <a:pt x="10481" y="6299"/>
                    <a:pt x="10534" y="6134"/>
                  </a:cubicBezTo>
                  <a:cubicBezTo>
                    <a:pt x="11102" y="4401"/>
                    <a:pt x="11953" y="1793"/>
                    <a:pt x="10073" y="604"/>
                  </a:cubicBezTo>
                  <a:cubicBezTo>
                    <a:pt x="9428" y="196"/>
                    <a:pt x="8807" y="1"/>
                    <a:pt x="8162" y="1"/>
                  </a:cubicBezTo>
                  <a:cubicBezTo>
                    <a:pt x="7470" y="1"/>
                    <a:pt x="6908" y="237"/>
                    <a:pt x="6494" y="415"/>
                  </a:cubicBezTo>
                  <a:cubicBezTo>
                    <a:pt x="6305" y="492"/>
                    <a:pt x="6075" y="592"/>
                    <a:pt x="5980" y="592"/>
                  </a:cubicBezTo>
                  <a:cubicBezTo>
                    <a:pt x="5885" y="592"/>
                    <a:pt x="5649" y="492"/>
                    <a:pt x="5460" y="415"/>
                  </a:cubicBezTo>
                  <a:cubicBezTo>
                    <a:pt x="5051" y="237"/>
                    <a:pt x="4484" y="1"/>
                    <a:pt x="37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a:off x="4716548" y="1658511"/>
              <a:ext cx="679319" cy="726192"/>
            </a:xfrm>
            <a:custGeom>
              <a:avLst/>
              <a:gdLst/>
              <a:ahLst/>
              <a:cxnLst/>
              <a:rect l="l" t="t" r="r" b="b"/>
              <a:pathLst>
                <a:path w="3971" h="4245" extrusionOk="0">
                  <a:moveTo>
                    <a:pt x="1810" y="0"/>
                  </a:moveTo>
                  <a:cubicBezTo>
                    <a:pt x="1733" y="0"/>
                    <a:pt x="1654" y="11"/>
                    <a:pt x="1574" y="34"/>
                  </a:cubicBezTo>
                  <a:cubicBezTo>
                    <a:pt x="1" y="477"/>
                    <a:pt x="2514" y="1672"/>
                    <a:pt x="3017" y="4245"/>
                  </a:cubicBezTo>
                  <a:cubicBezTo>
                    <a:pt x="3971" y="3650"/>
                    <a:pt x="3227" y="0"/>
                    <a:pt x="1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7"/>
            <p:cNvSpPr/>
            <p:nvPr/>
          </p:nvSpPr>
          <p:spPr>
            <a:xfrm>
              <a:off x="3547974" y="2745669"/>
              <a:ext cx="2048050" cy="1625165"/>
            </a:xfrm>
            <a:custGeom>
              <a:avLst/>
              <a:gdLst/>
              <a:ahLst/>
              <a:cxnLst/>
              <a:rect l="l" t="t" r="r" b="b"/>
              <a:pathLst>
                <a:path w="11972" h="9500" extrusionOk="0">
                  <a:moveTo>
                    <a:pt x="1065" y="1"/>
                  </a:moveTo>
                  <a:cubicBezTo>
                    <a:pt x="474" y="1"/>
                    <a:pt x="1" y="474"/>
                    <a:pt x="1" y="1065"/>
                  </a:cubicBezTo>
                  <a:cubicBezTo>
                    <a:pt x="1" y="1651"/>
                    <a:pt x="474" y="2130"/>
                    <a:pt x="1065" y="2130"/>
                  </a:cubicBezTo>
                  <a:lnTo>
                    <a:pt x="4679" y="2130"/>
                  </a:lnTo>
                  <a:lnTo>
                    <a:pt x="4679" y="2615"/>
                  </a:lnTo>
                  <a:lnTo>
                    <a:pt x="2851" y="2615"/>
                  </a:lnTo>
                  <a:cubicBezTo>
                    <a:pt x="2479" y="2615"/>
                    <a:pt x="2177" y="2922"/>
                    <a:pt x="2177" y="3295"/>
                  </a:cubicBezTo>
                  <a:cubicBezTo>
                    <a:pt x="2177" y="3668"/>
                    <a:pt x="2479" y="3975"/>
                    <a:pt x="2851" y="3975"/>
                  </a:cubicBezTo>
                  <a:lnTo>
                    <a:pt x="4679" y="3975"/>
                  </a:lnTo>
                  <a:lnTo>
                    <a:pt x="4679" y="4454"/>
                  </a:lnTo>
                  <a:lnTo>
                    <a:pt x="3437" y="4454"/>
                  </a:lnTo>
                  <a:cubicBezTo>
                    <a:pt x="3058" y="4454"/>
                    <a:pt x="2757" y="4762"/>
                    <a:pt x="2757" y="5134"/>
                  </a:cubicBezTo>
                  <a:cubicBezTo>
                    <a:pt x="2757" y="5513"/>
                    <a:pt x="3058" y="5814"/>
                    <a:pt x="3437" y="5814"/>
                  </a:cubicBezTo>
                  <a:lnTo>
                    <a:pt x="4679" y="5814"/>
                  </a:lnTo>
                  <a:lnTo>
                    <a:pt x="4679" y="6299"/>
                  </a:lnTo>
                  <a:lnTo>
                    <a:pt x="4017" y="6299"/>
                  </a:lnTo>
                  <a:cubicBezTo>
                    <a:pt x="3644" y="6299"/>
                    <a:pt x="3336" y="6601"/>
                    <a:pt x="3336" y="6980"/>
                  </a:cubicBezTo>
                  <a:cubicBezTo>
                    <a:pt x="3336" y="7352"/>
                    <a:pt x="3644" y="7654"/>
                    <a:pt x="4017" y="7654"/>
                  </a:cubicBezTo>
                  <a:lnTo>
                    <a:pt x="4679" y="7654"/>
                  </a:lnTo>
                  <a:lnTo>
                    <a:pt x="4679" y="8139"/>
                  </a:lnTo>
                  <a:lnTo>
                    <a:pt x="4602" y="8139"/>
                  </a:lnTo>
                  <a:cubicBezTo>
                    <a:pt x="4595" y="8139"/>
                    <a:pt x="4588" y="8138"/>
                    <a:pt x="4581" y="8138"/>
                  </a:cubicBezTo>
                  <a:cubicBezTo>
                    <a:pt x="4206" y="8138"/>
                    <a:pt x="3898" y="8442"/>
                    <a:pt x="3898" y="8819"/>
                  </a:cubicBezTo>
                  <a:cubicBezTo>
                    <a:pt x="3898" y="9196"/>
                    <a:pt x="4206" y="9499"/>
                    <a:pt x="4581" y="9499"/>
                  </a:cubicBezTo>
                  <a:cubicBezTo>
                    <a:pt x="4588" y="9499"/>
                    <a:pt x="4595" y="9499"/>
                    <a:pt x="4602" y="9499"/>
                  </a:cubicBezTo>
                  <a:lnTo>
                    <a:pt x="7376" y="9499"/>
                  </a:lnTo>
                  <a:cubicBezTo>
                    <a:pt x="7383" y="9499"/>
                    <a:pt x="7390" y="9499"/>
                    <a:pt x="7397" y="9499"/>
                  </a:cubicBezTo>
                  <a:cubicBezTo>
                    <a:pt x="7766" y="9499"/>
                    <a:pt x="8074" y="9196"/>
                    <a:pt x="8074" y="8819"/>
                  </a:cubicBezTo>
                  <a:cubicBezTo>
                    <a:pt x="8074" y="8442"/>
                    <a:pt x="7766" y="8138"/>
                    <a:pt x="7397" y="8138"/>
                  </a:cubicBezTo>
                  <a:cubicBezTo>
                    <a:pt x="7390" y="8138"/>
                    <a:pt x="7383" y="8139"/>
                    <a:pt x="7376" y="8139"/>
                  </a:cubicBezTo>
                  <a:lnTo>
                    <a:pt x="7299" y="8139"/>
                  </a:lnTo>
                  <a:lnTo>
                    <a:pt x="7299" y="7654"/>
                  </a:lnTo>
                  <a:lnTo>
                    <a:pt x="7961" y="7654"/>
                  </a:lnTo>
                  <a:cubicBezTo>
                    <a:pt x="8334" y="7654"/>
                    <a:pt x="8635" y="7352"/>
                    <a:pt x="8635" y="6980"/>
                  </a:cubicBezTo>
                  <a:cubicBezTo>
                    <a:pt x="8635" y="6601"/>
                    <a:pt x="8334" y="6299"/>
                    <a:pt x="7961" y="6299"/>
                  </a:cubicBezTo>
                  <a:lnTo>
                    <a:pt x="7293" y="6299"/>
                  </a:lnTo>
                  <a:lnTo>
                    <a:pt x="7293" y="5814"/>
                  </a:lnTo>
                  <a:lnTo>
                    <a:pt x="8535" y="5814"/>
                  </a:lnTo>
                  <a:cubicBezTo>
                    <a:pt x="8908" y="5814"/>
                    <a:pt x="9209" y="5513"/>
                    <a:pt x="9209" y="5134"/>
                  </a:cubicBezTo>
                  <a:cubicBezTo>
                    <a:pt x="9209" y="4762"/>
                    <a:pt x="8908" y="4454"/>
                    <a:pt x="8535" y="4454"/>
                  </a:cubicBezTo>
                  <a:lnTo>
                    <a:pt x="7293" y="4454"/>
                  </a:lnTo>
                  <a:lnTo>
                    <a:pt x="7293" y="3975"/>
                  </a:lnTo>
                  <a:lnTo>
                    <a:pt x="9115" y="3975"/>
                  </a:lnTo>
                  <a:cubicBezTo>
                    <a:pt x="9487" y="3975"/>
                    <a:pt x="9795" y="3668"/>
                    <a:pt x="9795" y="3295"/>
                  </a:cubicBezTo>
                  <a:cubicBezTo>
                    <a:pt x="9795" y="2922"/>
                    <a:pt x="9487" y="2615"/>
                    <a:pt x="9115" y="2615"/>
                  </a:cubicBezTo>
                  <a:lnTo>
                    <a:pt x="7293" y="2615"/>
                  </a:lnTo>
                  <a:lnTo>
                    <a:pt x="7293" y="2130"/>
                  </a:lnTo>
                  <a:lnTo>
                    <a:pt x="10907" y="2130"/>
                  </a:lnTo>
                  <a:cubicBezTo>
                    <a:pt x="11492" y="2130"/>
                    <a:pt x="11971" y="1651"/>
                    <a:pt x="11971" y="1065"/>
                  </a:cubicBezTo>
                  <a:cubicBezTo>
                    <a:pt x="11971" y="474"/>
                    <a:pt x="11492" y="1"/>
                    <a:pt x="10907"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17"/>
          <p:cNvSpPr txBox="1"/>
          <p:nvPr/>
        </p:nvSpPr>
        <p:spPr>
          <a:xfrm>
            <a:off x="457211" y="1637701"/>
            <a:ext cx="1689300" cy="7470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tx1"/>
                </a:solidFill>
                <a:latin typeface="Roboto"/>
                <a:ea typeface="Roboto"/>
                <a:cs typeface="Roboto"/>
                <a:sym typeface="Roboto"/>
              </a:rPr>
              <a:t>How often do you brush your teeth each day ?</a:t>
            </a:r>
            <a:endParaRPr lang="en-US" sz="1200">
              <a:solidFill>
                <a:schemeClr val="tx1"/>
              </a:solidFill>
              <a:latin typeface="Roboto"/>
              <a:ea typeface="Roboto"/>
              <a:cs typeface="Roboto"/>
              <a:sym typeface="Roboto"/>
            </a:endParaRPr>
          </a:p>
        </p:txBody>
      </p:sp>
      <p:sp>
        <p:nvSpPr>
          <p:cNvPr id="199" name="Google Shape;199;p17"/>
          <p:cNvSpPr txBox="1"/>
          <p:nvPr/>
        </p:nvSpPr>
        <p:spPr>
          <a:xfrm>
            <a:off x="457199" y="1369172"/>
            <a:ext cx="16893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dirty="0">
                <a:solidFill>
                  <a:schemeClr val="accent4"/>
                </a:solidFill>
                <a:latin typeface="Fira Sans Extra Condensed SemiBold"/>
                <a:ea typeface="Fira Sans Extra Condensed SemiBold"/>
                <a:cs typeface="Fira Sans Extra Condensed SemiBold"/>
                <a:sym typeface="Fira Sans Extra Condensed SemiBold"/>
              </a:rPr>
              <a:t>BRUSHING</a:t>
            </a:r>
            <a:endParaRPr sz="1600" dirty="0">
              <a:solidFill>
                <a:schemeClr val="accent4"/>
              </a:solidFill>
              <a:latin typeface="Fira Sans Extra Condensed SemiBold"/>
              <a:ea typeface="Fira Sans Extra Condensed SemiBold"/>
              <a:cs typeface="Fira Sans Extra Condensed SemiBold"/>
              <a:sym typeface="Fira Sans Extra Condensed SemiBold"/>
            </a:endParaRPr>
          </a:p>
        </p:txBody>
      </p:sp>
      <p:sp>
        <p:nvSpPr>
          <p:cNvPr id="200" name="Google Shape;200;p17"/>
          <p:cNvSpPr txBox="1"/>
          <p:nvPr/>
        </p:nvSpPr>
        <p:spPr>
          <a:xfrm>
            <a:off x="457205" y="2807406"/>
            <a:ext cx="1689300" cy="93940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tx1"/>
                </a:solidFill>
                <a:latin typeface="Roboto"/>
                <a:ea typeface="Roboto"/>
                <a:cs typeface="Roboto"/>
                <a:sym typeface="Roboto"/>
              </a:rPr>
              <a:t>How often do you consume sugary substance(soda, chocolate etc.)</a:t>
            </a:r>
            <a:endParaRPr lang="en-US">
              <a:solidFill>
                <a:schemeClr val="tx1"/>
              </a:solidFill>
              <a:latin typeface="Roboto"/>
              <a:ea typeface="Roboto"/>
              <a:cs typeface="Roboto"/>
              <a:sym typeface="Roboto"/>
            </a:endParaRPr>
          </a:p>
          <a:p>
            <a:pPr marL="0" lvl="0" indent="0" algn="l" rtl="0">
              <a:spcBef>
                <a:spcPts val="0"/>
              </a:spcBef>
              <a:spcAft>
                <a:spcPts val="0"/>
              </a:spcAft>
              <a:buNone/>
            </a:pPr>
            <a:endParaRPr sz="1200" dirty="0">
              <a:latin typeface="Roboto"/>
              <a:ea typeface="Roboto"/>
              <a:cs typeface="Roboto"/>
              <a:sym typeface="Roboto"/>
            </a:endParaRPr>
          </a:p>
        </p:txBody>
      </p:sp>
      <p:sp>
        <p:nvSpPr>
          <p:cNvPr id="201" name="Google Shape;201;p17"/>
          <p:cNvSpPr txBox="1"/>
          <p:nvPr/>
        </p:nvSpPr>
        <p:spPr>
          <a:xfrm>
            <a:off x="282498" y="2501389"/>
            <a:ext cx="1863994"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dirty="0">
                <a:solidFill>
                  <a:schemeClr val="accent3"/>
                </a:solidFill>
                <a:latin typeface="Fira Sans Extra Condensed SemiBold"/>
                <a:ea typeface="Fira Sans Extra Condensed SemiBold"/>
                <a:cs typeface="Fira Sans Extra Condensed SemiBold"/>
                <a:sym typeface="Fira Sans Extra Condensed SemiBold"/>
              </a:rPr>
              <a:t>SUGAR CONSUMPTION</a:t>
            </a:r>
            <a:endParaRPr sz="1600" dirty="0">
              <a:solidFill>
                <a:schemeClr val="accent3"/>
              </a:solidFill>
              <a:latin typeface="Fira Sans Extra Condensed SemiBold"/>
              <a:ea typeface="Fira Sans Extra Condensed SemiBold"/>
              <a:cs typeface="Fira Sans Extra Condensed SemiBold"/>
              <a:sym typeface="Fira Sans Extra Condensed SemiBold"/>
            </a:endParaRPr>
          </a:p>
        </p:txBody>
      </p:sp>
      <p:sp>
        <p:nvSpPr>
          <p:cNvPr id="204" name="Google Shape;204;p17"/>
          <p:cNvSpPr txBox="1"/>
          <p:nvPr/>
        </p:nvSpPr>
        <p:spPr>
          <a:xfrm>
            <a:off x="6997518" y="2769940"/>
            <a:ext cx="16893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solidFill>
                  <a:schemeClr val="tx1"/>
                </a:solidFill>
                <a:latin typeface="Roboto"/>
                <a:ea typeface="Roboto"/>
                <a:cs typeface="Roboto"/>
                <a:sym typeface="Roboto"/>
              </a:rPr>
              <a:t>H</a:t>
            </a:r>
            <a:r>
              <a:rPr lang="en-US">
                <a:solidFill>
                  <a:schemeClr val="tx1"/>
                </a:solidFill>
                <a:latin typeface="Roboto"/>
                <a:ea typeface="Roboto"/>
                <a:cs typeface="Roboto"/>
                <a:sym typeface="Roboto"/>
              </a:rPr>
              <a:t>ow frequently do you floss?</a:t>
            </a:r>
          </a:p>
        </p:txBody>
      </p:sp>
      <p:sp>
        <p:nvSpPr>
          <p:cNvPr id="205" name="Google Shape;205;p17"/>
          <p:cNvSpPr txBox="1"/>
          <p:nvPr/>
        </p:nvSpPr>
        <p:spPr>
          <a:xfrm>
            <a:off x="6997505" y="2501409"/>
            <a:ext cx="1689300" cy="408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600" dirty="0">
                <a:solidFill>
                  <a:schemeClr val="accent6"/>
                </a:solidFill>
                <a:latin typeface="Fira Sans Extra Condensed SemiBold"/>
                <a:ea typeface="Fira Sans Extra Condensed SemiBold"/>
                <a:cs typeface="Fira Sans Extra Condensed SemiBold"/>
                <a:sym typeface="Fira Sans Extra Condensed SemiBold"/>
              </a:rPr>
              <a:t>FLOSSING</a:t>
            </a:r>
            <a:endParaRPr sz="1600" dirty="0">
              <a:solidFill>
                <a:schemeClr val="accent6"/>
              </a:solidFill>
              <a:latin typeface="Fira Sans Extra Condensed SemiBold"/>
              <a:ea typeface="Fira Sans Extra Condensed SemiBold"/>
              <a:cs typeface="Fira Sans Extra Condensed SemiBold"/>
              <a:sym typeface="Fira Sans Extra Condensed SemiBold"/>
            </a:endParaRPr>
          </a:p>
        </p:txBody>
      </p:sp>
      <p:cxnSp>
        <p:nvCxnSpPr>
          <p:cNvPr id="206" name="Google Shape;206;p17"/>
          <p:cNvCxnSpPr>
            <a:stCxn id="199" idx="3"/>
          </p:cNvCxnSpPr>
          <p:nvPr/>
        </p:nvCxnSpPr>
        <p:spPr>
          <a:xfrm>
            <a:off x="2146499" y="1573472"/>
            <a:ext cx="1697400" cy="349200"/>
          </a:xfrm>
          <a:prstGeom prst="bentConnector3">
            <a:avLst>
              <a:gd name="adj1" fmla="val 50000"/>
            </a:avLst>
          </a:prstGeom>
          <a:noFill/>
          <a:ln w="19050" cap="flat" cmpd="sng">
            <a:solidFill>
              <a:schemeClr val="accent4"/>
            </a:solidFill>
            <a:prstDash val="solid"/>
            <a:round/>
            <a:headEnd type="oval" w="med" len="med"/>
            <a:tailEnd type="oval" w="med" len="med"/>
          </a:ln>
        </p:spPr>
      </p:cxnSp>
      <p:cxnSp>
        <p:nvCxnSpPr>
          <p:cNvPr id="208" name="Google Shape;208;p17"/>
          <p:cNvCxnSpPr>
            <a:stCxn id="205" idx="1"/>
          </p:cNvCxnSpPr>
          <p:nvPr/>
        </p:nvCxnSpPr>
        <p:spPr>
          <a:xfrm flipH="1">
            <a:off x="5462105" y="2705709"/>
            <a:ext cx="1535400" cy="226800"/>
          </a:xfrm>
          <a:prstGeom prst="bentConnector3">
            <a:avLst>
              <a:gd name="adj1" fmla="val 50000"/>
            </a:avLst>
          </a:prstGeom>
          <a:noFill/>
          <a:ln w="19050" cap="flat" cmpd="sng">
            <a:solidFill>
              <a:schemeClr val="accent6"/>
            </a:solidFill>
            <a:prstDash val="solid"/>
            <a:round/>
            <a:headEnd type="oval" w="med" len="med"/>
            <a:tailEnd type="oval" w="med" len="med"/>
          </a:ln>
        </p:spPr>
      </p:cxnSp>
      <p:cxnSp>
        <p:nvCxnSpPr>
          <p:cNvPr id="209" name="Google Shape;209;p17"/>
          <p:cNvCxnSpPr>
            <a:cxnSpLocks/>
            <a:stCxn id="201" idx="3"/>
          </p:cNvCxnSpPr>
          <p:nvPr/>
        </p:nvCxnSpPr>
        <p:spPr>
          <a:xfrm>
            <a:off x="2146492" y="2705689"/>
            <a:ext cx="2398200" cy="1216500"/>
          </a:xfrm>
          <a:prstGeom prst="bentConnector3">
            <a:avLst>
              <a:gd name="adj1" fmla="val 50000"/>
            </a:avLst>
          </a:prstGeom>
          <a:noFill/>
          <a:ln w="19050" cap="flat" cmpd="sng">
            <a:solidFill>
              <a:schemeClr val="accent3"/>
            </a:solidFill>
            <a:prstDash val="solid"/>
            <a:round/>
            <a:headEnd type="oval" w="med" len="med"/>
            <a:tailEnd type="oval" w="med" len="med"/>
          </a:ln>
        </p:spPr>
      </p:cxn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10841E26-EC3E-DED4-3351-0407F0F48863}"/>
                  </a:ext>
                </a:extLst>
              </p:cNvPr>
              <p:cNvGraphicFramePr>
                <a:graphicFrameLocks noChangeAspect="1"/>
              </p:cNvGraphicFramePr>
              <p:nvPr>
                <p:extLst>
                  <p:ext uri="{D42A27DB-BD31-4B8C-83A1-F6EECF244321}">
                    <p14:modId xmlns:p14="http://schemas.microsoft.com/office/powerpoint/2010/main" val="3032636154"/>
                  </p:ext>
                </p:extLst>
              </p:nvPr>
            </p:nvGraphicFramePr>
            <p:xfrm>
              <a:off x="126999" y="2625213"/>
              <a:ext cx="2286000" cy="1228391"/>
            </p:xfrm>
            <a:graphic>
              <a:graphicData uri="http://schemas.microsoft.com/office/powerpoint/2016/slidezoom">
                <pslz:sldZm>
                  <pslz:sldZmObj sldId="363" cId="1287940512">
                    <pslz:zmPr id="{3D569C73-1702-4440-827C-984AE5D3E446}" imageType="cover" transitionDur="1000">
                      <p166:blipFill xmlns:p166="http://schemas.microsoft.com/office/powerpoint/2016/6/main">
                        <a:blip r:embed="rId3"/>
                        <a:stretch>
                          <a:fillRect/>
                        </a:stretch>
                      </p166:blipFill>
                      <p166:spPr xmlns:p166="http://schemas.microsoft.com/office/powerpoint/2016/6/main">
                        <a:xfrm>
                          <a:off x="0" y="0"/>
                          <a:ext cx="2286000" cy="1228391"/>
                        </a:xfrm>
                        <a:prstGeom prst="rect">
                          <a:avLst/>
                        </a:prstGeom>
                        <a:ln w="3175">
                          <a:noFill/>
                        </a:ln>
                      </p166:spPr>
                    </pslz:zmPr>
                  </pslz:sldZmObj>
                </pslz:sldZm>
              </a:graphicData>
            </a:graphic>
          </p:graphicFrame>
        </mc:Choice>
        <mc:Fallback xmlns="">
          <p:pic>
            <p:nvPicPr>
              <p:cNvPr id="7" name="Slide Zoom 6">
                <a:hlinkClick r:id="rId4" action="ppaction://hlinksldjump"/>
                <a:extLst>
                  <a:ext uri="{FF2B5EF4-FFF2-40B4-BE49-F238E27FC236}">
                    <a16:creationId xmlns:a16="http://schemas.microsoft.com/office/drawing/2014/main" id="{10841E26-EC3E-DED4-3351-0407F0F48863}"/>
                  </a:ext>
                </a:extLst>
              </p:cNvPr>
              <p:cNvPicPr>
                <a:picLocks noGrp="1" noRot="1" noChangeAspect="1" noMove="1" noResize="1" noEditPoints="1" noAdjustHandles="1" noChangeArrowheads="1" noChangeShapeType="1"/>
              </p:cNvPicPr>
              <p:nvPr/>
            </p:nvPicPr>
            <p:blipFill>
              <a:blip r:embed="rId5"/>
              <a:stretch>
                <a:fillRect/>
              </a:stretch>
            </p:blipFill>
            <p:spPr>
              <a:xfrm>
                <a:off x="126999" y="2625213"/>
                <a:ext cx="2286000" cy="122839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DADDF0F5-023A-348A-D0B9-9AF0CAA8CDCF}"/>
                  </a:ext>
                </a:extLst>
              </p:cNvPr>
              <p:cNvGraphicFramePr>
                <a:graphicFrameLocks noChangeAspect="1"/>
              </p:cNvGraphicFramePr>
              <p:nvPr>
                <p:extLst>
                  <p:ext uri="{D42A27DB-BD31-4B8C-83A1-F6EECF244321}">
                    <p14:modId xmlns:p14="http://schemas.microsoft.com/office/powerpoint/2010/main" val="2913222075"/>
                  </p:ext>
                </p:extLst>
              </p:nvPr>
            </p:nvGraphicFramePr>
            <p:xfrm>
              <a:off x="6858000" y="2276869"/>
              <a:ext cx="2286000" cy="1228391"/>
            </p:xfrm>
            <a:graphic>
              <a:graphicData uri="http://schemas.microsoft.com/office/powerpoint/2016/slidezoom">
                <pslz:sldZm>
                  <pslz:sldZmObj sldId="364" cId="2416500068">
                    <pslz:zmPr id="{8C191589-3828-4406-843B-C2F447DF5F81}" imageType="cover" transitionDur="1000">
                      <p166:blipFill xmlns:p166="http://schemas.microsoft.com/office/powerpoint/2016/6/main">
                        <a:blip r:embed="rId3"/>
                        <a:stretch>
                          <a:fillRect/>
                        </a:stretch>
                      </p166:blipFill>
                      <p166:spPr xmlns:p166="http://schemas.microsoft.com/office/powerpoint/2016/6/main">
                        <a:xfrm>
                          <a:off x="0" y="0"/>
                          <a:ext cx="2286000" cy="1228391"/>
                        </a:xfrm>
                        <a:prstGeom prst="rect">
                          <a:avLst/>
                        </a:prstGeom>
                        <a:ln w="3175">
                          <a:noFill/>
                        </a:ln>
                      </p166:spPr>
                    </pslz:zmPr>
                  </pslz:sldZmObj>
                </pslz:sldZm>
              </a:graphicData>
            </a:graphic>
          </p:graphicFrame>
        </mc:Choice>
        <mc:Fallback xmlns="">
          <p:pic>
            <p:nvPicPr>
              <p:cNvPr id="5" name="Slide Zoom 4">
                <a:hlinkClick r:id="rId6" action="ppaction://hlinksldjump"/>
                <a:extLst>
                  <a:ext uri="{FF2B5EF4-FFF2-40B4-BE49-F238E27FC236}">
                    <a16:creationId xmlns:a16="http://schemas.microsoft.com/office/drawing/2014/main" id="{DADDF0F5-023A-348A-D0B9-9AF0CAA8CDCF}"/>
                  </a:ext>
                </a:extLst>
              </p:cNvPr>
              <p:cNvPicPr>
                <a:picLocks noGrp="1" noRot="1" noChangeAspect="1" noMove="1" noResize="1" noEditPoints="1" noAdjustHandles="1" noChangeArrowheads="1" noChangeShapeType="1"/>
              </p:cNvPicPr>
              <p:nvPr/>
            </p:nvPicPr>
            <p:blipFill>
              <a:blip r:embed="rId5"/>
              <a:stretch>
                <a:fillRect/>
              </a:stretch>
            </p:blipFill>
            <p:spPr>
              <a:xfrm>
                <a:off x="6858000" y="2276869"/>
                <a:ext cx="2286000" cy="122839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65E28BA5-4A6C-C79E-D1E3-FED9845530C5}"/>
                  </a:ext>
                </a:extLst>
              </p:cNvPr>
              <p:cNvGraphicFramePr>
                <a:graphicFrameLocks noChangeAspect="1"/>
              </p:cNvGraphicFramePr>
              <p:nvPr>
                <p:extLst>
                  <p:ext uri="{D42A27DB-BD31-4B8C-83A1-F6EECF244321}">
                    <p14:modId xmlns:p14="http://schemas.microsoft.com/office/powerpoint/2010/main" val="2639769609"/>
                  </p:ext>
                </p:extLst>
              </p:nvPr>
            </p:nvGraphicFramePr>
            <p:xfrm>
              <a:off x="145948" y="1175497"/>
              <a:ext cx="2296082" cy="1233808"/>
            </p:xfrm>
            <a:graphic>
              <a:graphicData uri="http://schemas.microsoft.com/office/powerpoint/2016/slidezoom">
                <pslz:sldZm>
                  <pslz:sldZmObj sldId="335" cId="795344842">
                    <pslz:zmPr id="{3989FBC0-6BFE-4AD5-892E-7A2D18325ED6}" imageType="cover" transitionDur="1000">
                      <p166:blipFill xmlns:p166="http://schemas.microsoft.com/office/powerpoint/2016/6/main">
                        <a:blip r:embed="rId3"/>
                        <a:stretch>
                          <a:fillRect/>
                        </a:stretch>
                      </p166:blipFill>
                      <p166:spPr xmlns:p166="http://schemas.microsoft.com/office/powerpoint/2016/6/main">
                        <a:xfrm>
                          <a:off x="0" y="0"/>
                          <a:ext cx="2296082" cy="1233808"/>
                        </a:xfrm>
                        <a:prstGeom prst="rect">
                          <a:avLst/>
                        </a:prstGeom>
                        <a:ln w="3175">
                          <a:noFill/>
                        </a:ln>
                      </p166:spPr>
                    </pslz:zmPr>
                  </pslz:sldZmObj>
                </pslz:sldZm>
              </a:graphicData>
            </a:graphic>
          </p:graphicFrame>
        </mc:Choice>
        <mc:Fallback xmlns="">
          <p:pic>
            <p:nvPicPr>
              <p:cNvPr id="3" name="Slide Zoom 2">
                <a:hlinkClick r:id="rId7" action="ppaction://hlinksldjump"/>
                <a:extLst>
                  <a:ext uri="{FF2B5EF4-FFF2-40B4-BE49-F238E27FC236}">
                    <a16:creationId xmlns:a16="http://schemas.microsoft.com/office/drawing/2014/main" id="{65E28BA5-4A6C-C79E-D1E3-FED9845530C5}"/>
                  </a:ext>
                </a:extLst>
              </p:cNvPr>
              <p:cNvPicPr>
                <a:picLocks noGrp="1" noRot="1" noChangeAspect="1" noMove="1" noResize="1" noEditPoints="1" noAdjustHandles="1" noChangeArrowheads="1" noChangeShapeType="1"/>
              </p:cNvPicPr>
              <p:nvPr/>
            </p:nvPicPr>
            <p:blipFill>
              <a:blip r:embed="rId5"/>
              <a:stretch>
                <a:fillRect/>
              </a:stretch>
            </p:blipFill>
            <p:spPr>
              <a:xfrm>
                <a:off x="145948" y="1175497"/>
                <a:ext cx="2296082" cy="1233808"/>
              </a:xfrm>
              <a:prstGeom prst="rect">
                <a:avLst/>
              </a:prstGeom>
              <a:ln w="3175">
                <a:noFill/>
              </a:ln>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64EC5-0CF3-CF81-A533-8B8DB20F057D}"/>
              </a:ext>
            </a:extLst>
          </p:cNvPr>
          <p:cNvSpPr>
            <a:spLocks noGrp="1"/>
          </p:cNvSpPr>
          <p:nvPr>
            <p:ph type="title"/>
          </p:nvPr>
        </p:nvSpPr>
        <p:spPr>
          <a:xfrm>
            <a:off x="484584" y="232759"/>
            <a:ext cx="6709906" cy="636385"/>
          </a:xfrm>
        </p:spPr>
        <p:style>
          <a:lnRef idx="0">
            <a:schemeClr val="accent4"/>
          </a:lnRef>
          <a:fillRef idx="3">
            <a:schemeClr val="accent4"/>
          </a:fillRef>
          <a:effectRef idx="3">
            <a:schemeClr val="accent4"/>
          </a:effectRef>
          <a:fontRef idx="minor">
            <a:schemeClr val="lt1"/>
          </a:fontRef>
        </p:style>
        <p:txBody>
          <a:bodyPr/>
          <a:lstStyle/>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Chi-square test of independence </a:t>
            </a:r>
          </a:p>
        </p:txBody>
      </p:sp>
      <p:sp>
        <p:nvSpPr>
          <p:cNvPr id="3" name="Content Placeholder 2">
            <a:extLst>
              <a:ext uri="{FF2B5EF4-FFF2-40B4-BE49-F238E27FC236}">
                <a16:creationId xmlns:a16="http://schemas.microsoft.com/office/drawing/2014/main" id="{47525679-F3CC-B15A-FEEC-92898DF8BC80}"/>
              </a:ext>
            </a:extLst>
          </p:cNvPr>
          <p:cNvSpPr>
            <a:spLocks noGrp="1"/>
          </p:cNvSpPr>
          <p:nvPr>
            <p:ph idx="1"/>
          </p:nvPr>
        </p:nvSpPr>
        <p:spPr>
          <a:xfrm>
            <a:off x="484584" y="1095445"/>
            <a:ext cx="6709906" cy="1050398"/>
          </a:xfrm>
        </p:spPr>
        <p:txBody>
          <a:bodyPr>
            <a:normAutofit/>
          </a:bodyPr>
          <a:lstStyle/>
          <a:p>
            <a:pPr marL="0" indent="0">
              <a:buNone/>
            </a:pPr>
            <a:r>
              <a:rPr lang="en-US" dirty="0">
                <a:latin typeface="Fira Sans Extra Condensed SemiBold" panose="020B0604020202020204" charset="0"/>
              </a:rPr>
              <a:t>H</a:t>
            </a:r>
            <a:r>
              <a:rPr lang="en-US" baseline="-25000" dirty="0">
                <a:latin typeface="Fira Sans Extra Condensed SemiBold" panose="020B0604020202020204" charset="0"/>
              </a:rPr>
              <a:t>0</a:t>
            </a:r>
            <a:r>
              <a:rPr lang="en-US" dirty="0">
                <a:latin typeface="Fira Sans Extra Condensed SemiBold" panose="020B0604020202020204" charset="0"/>
              </a:rPr>
              <a:t> : There is no significant                         V/S                        H</a:t>
            </a:r>
            <a:r>
              <a:rPr lang="en-US" baseline="-25000" dirty="0">
                <a:latin typeface="Fira Sans Extra Condensed SemiBold" panose="020B0604020202020204" charset="0"/>
              </a:rPr>
              <a:t>1</a:t>
            </a:r>
            <a:r>
              <a:rPr lang="en-US" dirty="0">
                <a:latin typeface="Fira Sans Extra Condensed SemiBold" panose="020B0604020202020204" charset="0"/>
              </a:rPr>
              <a:t> :  There is significant </a:t>
            </a:r>
          </a:p>
          <a:p>
            <a:pPr marL="0" indent="0">
              <a:buNone/>
            </a:pPr>
            <a:r>
              <a:rPr lang="en-US" dirty="0">
                <a:latin typeface="Fira Sans Extra Condensed SemiBold" panose="020B0604020202020204" charset="0"/>
              </a:rPr>
              <a:t>association in oral health                                                                 association in oral health</a:t>
            </a:r>
          </a:p>
          <a:p>
            <a:pPr marL="0" indent="0">
              <a:buNone/>
            </a:pPr>
            <a:r>
              <a:rPr lang="en-US" dirty="0">
                <a:latin typeface="Fira Sans Extra Condensed SemiBold" panose="020B0604020202020204" charset="0"/>
              </a:rPr>
              <a:t>and brushing teeth everyday.                                                          and brushing teeth.</a:t>
            </a:r>
          </a:p>
          <a:p>
            <a:pPr marL="0" indent="0">
              <a:buNone/>
            </a:pPr>
            <a:endParaRPr lang="en-US" baseline="-25000" dirty="0"/>
          </a:p>
        </p:txBody>
      </p:sp>
      <p:pic>
        <p:nvPicPr>
          <p:cNvPr id="7" name="Picture 6">
            <a:extLst>
              <a:ext uri="{FF2B5EF4-FFF2-40B4-BE49-F238E27FC236}">
                <a16:creationId xmlns:a16="http://schemas.microsoft.com/office/drawing/2014/main" id="{01B8DBEC-EF19-5282-B0A1-F23940AE942E}"/>
              </a:ext>
            </a:extLst>
          </p:cNvPr>
          <p:cNvPicPr>
            <a:picLocks noChangeAspect="1"/>
          </p:cNvPicPr>
          <p:nvPr/>
        </p:nvPicPr>
        <p:blipFill>
          <a:blip r:embed="rId2"/>
          <a:stretch>
            <a:fillRect/>
          </a:stretch>
        </p:blipFill>
        <p:spPr>
          <a:xfrm>
            <a:off x="363483" y="2458474"/>
            <a:ext cx="3647872" cy="1714500"/>
          </a:xfrm>
          <a:prstGeom prst="rect">
            <a:avLst/>
          </a:prstGeom>
        </p:spPr>
      </p:pic>
      <p:sp>
        <p:nvSpPr>
          <p:cNvPr id="10" name="TextBox 9">
            <a:extLst>
              <a:ext uri="{FF2B5EF4-FFF2-40B4-BE49-F238E27FC236}">
                <a16:creationId xmlns:a16="http://schemas.microsoft.com/office/drawing/2014/main" id="{6A8B11E4-113E-9118-5164-6F8AD7F71C94}"/>
              </a:ext>
            </a:extLst>
          </p:cNvPr>
          <p:cNvSpPr txBox="1"/>
          <p:nvPr/>
        </p:nvSpPr>
        <p:spPr>
          <a:xfrm>
            <a:off x="4318000" y="2632646"/>
            <a:ext cx="3978587" cy="138499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12700">
              <a:spcBef>
                <a:spcPts val="100"/>
              </a:spcBef>
            </a:pPr>
            <a:r>
              <a:rPr lang="en-US" sz="1400" spc="-50" dirty="0">
                <a:solidFill>
                  <a:schemeClr val="bg1"/>
                </a:solidFill>
                <a:latin typeface="Fira Sans Extra Condensed SemiBold" panose="020B0604020202020204" charset="0"/>
                <a:cs typeface="Times New Roman"/>
              </a:rPr>
              <a:t>We</a:t>
            </a:r>
            <a:r>
              <a:rPr lang="en-US" sz="1400" spc="-3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tested</a:t>
            </a:r>
            <a:r>
              <a:rPr lang="en-US" sz="1400" spc="-2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if</a:t>
            </a:r>
            <a:r>
              <a:rPr lang="en-US" sz="1400" spc="-3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there</a:t>
            </a:r>
            <a:r>
              <a:rPr lang="en-US" sz="1400" spc="-2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exists</a:t>
            </a:r>
            <a:r>
              <a:rPr lang="en-US" sz="1400" spc="-3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a</a:t>
            </a:r>
            <a:r>
              <a:rPr lang="en-US" sz="1400" spc="-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relationship</a:t>
            </a:r>
            <a:r>
              <a:rPr lang="en-US" sz="1400" spc="-4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between</a:t>
            </a:r>
            <a:r>
              <a:rPr lang="en-US" sz="1400" spc="-20" dirty="0">
                <a:solidFill>
                  <a:schemeClr val="bg1"/>
                </a:solidFill>
                <a:latin typeface="Fira Sans Extra Condensed SemiBold" panose="020B0604020202020204" charset="0"/>
                <a:cs typeface="Times New Roman"/>
              </a:rPr>
              <a:t> overall oral health and frequency of brushing</a:t>
            </a:r>
            <a:r>
              <a:rPr lang="en-US" sz="1400" dirty="0">
                <a:solidFill>
                  <a:schemeClr val="bg1"/>
                </a:solidFill>
                <a:latin typeface="Fira Sans Extra Condensed SemiBold" panose="020B0604020202020204" charset="0"/>
                <a:cs typeface="Times New Roman"/>
              </a:rPr>
              <a:t>.</a:t>
            </a:r>
            <a:r>
              <a:rPr lang="en-US" sz="1400" spc="-55" dirty="0">
                <a:solidFill>
                  <a:schemeClr val="bg1"/>
                </a:solidFill>
                <a:latin typeface="Fira Sans Extra Condensed SemiBold" panose="020B0604020202020204" charset="0"/>
                <a:cs typeface="Times New Roman"/>
              </a:rPr>
              <a:t> </a:t>
            </a:r>
            <a:r>
              <a:rPr lang="en-US" sz="1400" spc="-50" dirty="0">
                <a:solidFill>
                  <a:schemeClr val="bg1"/>
                </a:solidFill>
                <a:latin typeface="Fira Sans Extra Condensed SemiBold" panose="020B0604020202020204" charset="0"/>
                <a:cs typeface="Times New Roman"/>
              </a:rPr>
              <a:t>We</a:t>
            </a:r>
            <a:r>
              <a:rPr lang="en-US" sz="1400" spc="-3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used</a:t>
            </a:r>
            <a:r>
              <a:rPr lang="en-US" sz="1400" spc="-2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Chi-square</a:t>
            </a:r>
            <a:r>
              <a:rPr lang="en-US" sz="1400" spc="-5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test</a:t>
            </a:r>
            <a:r>
              <a:rPr lang="en-US" sz="1400" spc="-4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of</a:t>
            </a:r>
            <a:r>
              <a:rPr lang="en-US" sz="1400" spc="-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independence</a:t>
            </a:r>
            <a:r>
              <a:rPr lang="en-US" sz="1400" spc="-4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and</a:t>
            </a:r>
            <a:r>
              <a:rPr lang="en-US" sz="1400" spc="-2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found</a:t>
            </a:r>
            <a:r>
              <a:rPr lang="en-US" sz="1400" spc="-4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the</a:t>
            </a:r>
            <a:r>
              <a:rPr lang="en-US" sz="1400" spc="-2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chi-square value=</a:t>
            </a:r>
            <a:r>
              <a:rPr lang="en-US" b="1" dirty="0">
                <a:solidFill>
                  <a:schemeClr val="bg1"/>
                </a:solidFill>
                <a:latin typeface="Fira Sans Extra Condensed SemiBold" panose="020B0604020202020204" charset="0"/>
                <a:cs typeface="Times New Roman"/>
              </a:rPr>
              <a:t>9.093</a:t>
            </a:r>
            <a:r>
              <a:rPr lang="en-US" sz="1400" spc="-45" dirty="0">
                <a:solidFill>
                  <a:schemeClr val="bg1"/>
                </a:solidFill>
                <a:latin typeface="Fira Sans Extra Condensed SemiBold" panose="020B0604020202020204" charset="0"/>
                <a:cs typeface="Times New Roman"/>
              </a:rPr>
              <a:t> </a:t>
            </a:r>
            <a:r>
              <a:rPr lang="en-US" sz="1400" spc="-25" dirty="0">
                <a:solidFill>
                  <a:schemeClr val="bg1"/>
                </a:solidFill>
                <a:latin typeface="Fira Sans Extra Condensed SemiBold" panose="020B0604020202020204" charset="0"/>
                <a:cs typeface="Times New Roman"/>
              </a:rPr>
              <a:t>and </a:t>
            </a:r>
            <a:r>
              <a:rPr lang="en-US" sz="1400" dirty="0">
                <a:solidFill>
                  <a:schemeClr val="bg1"/>
                </a:solidFill>
                <a:latin typeface="Fira Sans Extra Condensed SemiBold" panose="020B0604020202020204" charset="0"/>
                <a:cs typeface="Times New Roman"/>
              </a:rPr>
              <a:t>the</a:t>
            </a:r>
            <a:r>
              <a:rPr lang="en-US" sz="1400" spc="-10" dirty="0">
                <a:solidFill>
                  <a:schemeClr val="bg1"/>
                </a:solidFill>
                <a:latin typeface="Fira Sans Extra Condensed SemiBold" panose="020B0604020202020204" charset="0"/>
                <a:cs typeface="Times New Roman"/>
              </a:rPr>
              <a:t> </a:t>
            </a:r>
            <a:r>
              <a:rPr lang="en-US" spc="-10" dirty="0">
                <a:solidFill>
                  <a:schemeClr val="bg1"/>
                </a:solidFill>
                <a:latin typeface="Fira Sans Extra Condensed SemiBold" panose="020B0604020202020204" charset="0"/>
                <a:cs typeface="Times New Roman"/>
              </a:rPr>
              <a:t>p</a:t>
            </a:r>
            <a:r>
              <a:rPr lang="en-US" sz="1400" spc="-3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value&gt;0.05.</a:t>
            </a:r>
            <a:r>
              <a:rPr lang="en-US" sz="1400" spc="-3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Hence,</a:t>
            </a:r>
            <a:r>
              <a:rPr lang="en-US" sz="1400" spc="-2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we</a:t>
            </a:r>
            <a:r>
              <a:rPr lang="en-US" sz="1400" spc="5" dirty="0">
                <a:solidFill>
                  <a:schemeClr val="bg1"/>
                </a:solidFill>
                <a:latin typeface="Fira Sans Extra Condensed SemiBold" panose="020B0604020202020204" charset="0"/>
                <a:cs typeface="Times New Roman"/>
              </a:rPr>
              <a:t> do not </a:t>
            </a:r>
            <a:r>
              <a:rPr lang="en-US" sz="1400" dirty="0">
                <a:solidFill>
                  <a:schemeClr val="bg1"/>
                </a:solidFill>
                <a:latin typeface="Fira Sans Extra Condensed SemiBold" panose="020B0604020202020204" charset="0"/>
                <a:cs typeface="Times New Roman"/>
              </a:rPr>
              <a:t>reject</a:t>
            </a:r>
            <a:r>
              <a:rPr lang="en-US" sz="1400" spc="-4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our</a:t>
            </a:r>
            <a:r>
              <a:rPr lang="en-US" sz="1400" spc="-3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null</a:t>
            </a:r>
            <a:r>
              <a:rPr lang="en-US" sz="1400" spc="-3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hypothesis</a:t>
            </a:r>
            <a:r>
              <a:rPr lang="en-US" sz="1400" spc="-4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and</a:t>
            </a:r>
            <a:r>
              <a:rPr lang="en-US" sz="1400" spc="-1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conclude</a:t>
            </a:r>
            <a:r>
              <a:rPr lang="en-US" sz="1400" spc="-3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that</a:t>
            </a:r>
            <a:r>
              <a:rPr lang="en-US" sz="1400" spc="-3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the</a:t>
            </a:r>
            <a:r>
              <a:rPr lang="en-US" sz="1400" spc="-1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two </a:t>
            </a:r>
            <a:r>
              <a:rPr lang="en-US" sz="1400" spc="-10" dirty="0">
                <a:solidFill>
                  <a:schemeClr val="bg1"/>
                </a:solidFill>
                <a:latin typeface="Fira Sans Extra Condensed SemiBold" panose="020B0604020202020204" charset="0"/>
                <a:cs typeface="Times New Roman"/>
              </a:rPr>
              <a:t>variables </a:t>
            </a:r>
            <a:r>
              <a:rPr lang="en-US" sz="1400" dirty="0">
                <a:solidFill>
                  <a:schemeClr val="bg1"/>
                </a:solidFill>
                <a:latin typeface="Fira Sans Extra Condensed SemiBold" panose="020B0604020202020204" charset="0"/>
                <a:cs typeface="Times New Roman"/>
              </a:rPr>
              <a:t>are</a:t>
            </a:r>
            <a:r>
              <a:rPr lang="en-US" sz="1400" spc="-20" dirty="0">
                <a:solidFill>
                  <a:schemeClr val="bg1"/>
                </a:solidFill>
                <a:latin typeface="Fira Sans Extra Condensed SemiBold" panose="020B0604020202020204" charset="0"/>
                <a:cs typeface="Times New Roman"/>
              </a:rPr>
              <a:t> </a:t>
            </a:r>
            <a:r>
              <a:rPr lang="en-US" sz="1400" spc="-10" dirty="0">
                <a:solidFill>
                  <a:schemeClr val="bg1"/>
                </a:solidFill>
                <a:latin typeface="Fira Sans Extra Condensed SemiBold" panose="020B0604020202020204" charset="0"/>
                <a:cs typeface="Times New Roman"/>
              </a:rPr>
              <a:t>independent.</a:t>
            </a:r>
            <a:endParaRPr lang="en-US" sz="1400" dirty="0">
              <a:solidFill>
                <a:schemeClr val="bg1"/>
              </a:solidFill>
              <a:latin typeface="Fira Sans Extra Condensed SemiBold" panose="020B0604020202020204" charset="0"/>
              <a:cs typeface="Times New Roman"/>
            </a:endParaRPr>
          </a:p>
        </p:txBody>
      </p:sp>
      <p:pic>
        <p:nvPicPr>
          <p:cNvPr id="5" name="Picture 2" descr="Chi Square Formula">
            <a:extLst>
              <a:ext uri="{FF2B5EF4-FFF2-40B4-BE49-F238E27FC236}">
                <a16:creationId xmlns:a16="http://schemas.microsoft.com/office/drawing/2014/main" id="{F0CA31B8-E8EF-A24B-4A49-26F63712EA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268" t="22167" r="31269" b="53239"/>
          <a:stretch/>
        </p:blipFill>
        <p:spPr bwMode="auto">
          <a:xfrm>
            <a:off x="7018321" y="1115702"/>
            <a:ext cx="2016822" cy="899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344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64EC5-0CF3-CF81-A533-8B8DB20F057D}"/>
              </a:ext>
            </a:extLst>
          </p:cNvPr>
          <p:cNvSpPr>
            <a:spLocks noGrp="1"/>
          </p:cNvSpPr>
          <p:nvPr>
            <p:ph type="title"/>
          </p:nvPr>
        </p:nvSpPr>
        <p:spPr>
          <a:xfrm>
            <a:off x="484584" y="232759"/>
            <a:ext cx="6709906" cy="636385"/>
          </a:xfrm>
        </p:spPr>
        <p:style>
          <a:lnRef idx="0">
            <a:schemeClr val="accent4"/>
          </a:lnRef>
          <a:fillRef idx="3">
            <a:schemeClr val="accent4"/>
          </a:fillRef>
          <a:effectRef idx="3">
            <a:schemeClr val="accent4"/>
          </a:effectRef>
          <a:fontRef idx="minor">
            <a:schemeClr val="lt1"/>
          </a:fontRef>
        </p:style>
        <p:txBody>
          <a:bodyPr/>
          <a:lstStyle/>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Chi-square test of independence </a:t>
            </a:r>
          </a:p>
        </p:txBody>
      </p:sp>
      <p:sp>
        <p:nvSpPr>
          <p:cNvPr id="3" name="Content Placeholder 2">
            <a:extLst>
              <a:ext uri="{FF2B5EF4-FFF2-40B4-BE49-F238E27FC236}">
                <a16:creationId xmlns:a16="http://schemas.microsoft.com/office/drawing/2014/main" id="{47525679-F3CC-B15A-FEEC-92898DF8BC80}"/>
              </a:ext>
            </a:extLst>
          </p:cNvPr>
          <p:cNvSpPr>
            <a:spLocks noGrp="1"/>
          </p:cNvSpPr>
          <p:nvPr>
            <p:ph idx="1"/>
          </p:nvPr>
        </p:nvSpPr>
        <p:spPr>
          <a:xfrm>
            <a:off x="484584" y="1095445"/>
            <a:ext cx="6709906" cy="1050398"/>
          </a:xfrm>
        </p:spPr>
        <p:txBody>
          <a:bodyPr>
            <a:normAutofit/>
          </a:bodyPr>
          <a:lstStyle/>
          <a:p>
            <a:pPr marL="0" indent="0">
              <a:buNone/>
            </a:pPr>
            <a:r>
              <a:rPr lang="en-US" dirty="0">
                <a:latin typeface="Fira Sans Extra Condensed SemiBold" panose="020B0604020202020204" charset="0"/>
              </a:rPr>
              <a:t>H</a:t>
            </a:r>
            <a:r>
              <a:rPr lang="en-US" baseline="-25000" dirty="0">
                <a:latin typeface="Fira Sans Extra Condensed SemiBold" panose="020B0604020202020204" charset="0"/>
              </a:rPr>
              <a:t>0</a:t>
            </a:r>
            <a:r>
              <a:rPr lang="en-US" dirty="0">
                <a:latin typeface="Fira Sans Extra Condensed SemiBold" panose="020B0604020202020204" charset="0"/>
              </a:rPr>
              <a:t> : There is no significant                         V/S                        H</a:t>
            </a:r>
            <a:r>
              <a:rPr lang="en-US" baseline="-25000" dirty="0">
                <a:latin typeface="Fira Sans Extra Condensed SemiBold" panose="020B0604020202020204" charset="0"/>
              </a:rPr>
              <a:t>1</a:t>
            </a:r>
            <a:r>
              <a:rPr lang="en-US" dirty="0">
                <a:latin typeface="Fira Sans Extra Condensed SemiBold" panose="020B0604020202020204" charset="0"/>
              </a:rPr>
              <a:t> :  There is significant </a:t>
            </a:r>
          </a:p>
          <a:p>
            <a:pPr marL="0" indent="0">
              <a:buNone/>
            </a:pPr>
            <a:r>
              <a:rPr lang="en-US" dirty="0">
                <a:latin typeface="Fira Sans Extra Condensed SemiBold" panose="020B0604020202020204" charset="0"/>
              </a:rPr>
              <a:t>association in oral health                                                                 association in oral health</a:t>
            </a:r>
          </a:p>
          <a:p>
            <a:pPr marL="0" indent="0">
              <a:buNone/>
            </a:pPr>
            <a:r>
              <a:rPr lang="en-US" dirty="0">
                <a:latin typeface="Fira Sans Extra Condensed SemiBold" panose="020B0604020202020204" charset="0"/>
              </a:rPr>
              <a:t>and frequency of flossing.                                                                and frequency of flossing.</a:t>
            </a:r>
          </a:p>
          <a:p>
            <a:pPr marL="0" indent="0">
              <a:buNone/>
            </a:pPr>
            <a:endParaRPr lang="en-US" baseline="-25000" dirty="0"/>
          </a:p>
        </p:txBody>
      </p:sp>
      <p:sp>
        <p:nvSpPr>
          <p:cNvPr id="10" name="TextBox 9">
            <a:extLst>
              <a:ext uri="{FF2B5EF4-FFF2-40B4-BE49-F238E27FC236}">
                <a16:creationId xmlns:a16="http://schemas.microsoft.com/office/drawing/2014/main" id="{6A8B11E4-113E-9118-5164-6F8AD7F71C94}"/>
              </a:ext>
            </a:extLst>
          </p:cNvPr>
          <p:cNvSpPr txBox="1"/>
          <p:nvPr/>
        </p:nvSpPr>
        <p:spPr>
          <a:xfrm>
            <a:off x="4318000" y="2632646"/>
            <a:ext cx="3978587" cy="138499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12700">
              <a:spcBef>
                <a:spcPts val="100"/>
              </a:spcBef>
            </a:pPr>
            <a:r>
              <a:rPr lang="en-US" sz="1400" spc="-50" dirty="0">
                <a:solidFill>
                  <a:schemeClr val="bg1"/>
                </a:solidFill>
                <a:latin typeface="Fira Sans Extra Condensed SemiBold" panose="020B0604020202020204" charset="0"/>
                <a:cs typeface="Times New Roman"/>
              </a:rPr>
              <a:t>We</a:t>
            </a:r>
            <a:r>
              <a:rPr lang="en-US" sz="1400" spc="-3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tested</a:t>
            </a:r>
            <a:r>
              <a:rPr lang="en-US" sz="1400" spc="-2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if</a:t>
            </a:r>
            <a:r>
              <a:rPr lang="en-US" sz="1400" spc="-3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there</a:t>
            </a:r>
            <a:r>
              <a:rPr lang="en-US" sz="1400" spc="-2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exists</a:t>
            </a:r>
            <a:r>
              <a:rPr lang="en-US" sz="1400" spc="-3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a</a:t>
            </a:r>
            <a:r>
              <a:rPr lang="en-US" sz="1400" spc="-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relationship</a:t>
            </a:r>
            <a:r>
              <a:rPr lang="en-US" sz="1400" spc="-4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between</a:t>
            </a:r>
            <a:r>
              <a:rPr lang="en-US" sz="1400" spc="-20" dirty="0">
                <a:solidFill>
                  <a:schemeClr val="bg1"/>
                </a:solidFill>
                <a:latin typeface="Fira Sans Extra Condensed SemiBold" panose="020B0604020202020204" charset="0"/>
                <a:cs typeface="Times New Roman"/>
              </a:rPr>
              <a:t> overall oral health and frequency of brushing</a:t>
            </a:r>
            <a:r>
              <a:rPr lang="en-US" sz="1400" dirty="0">
                <a:solidFill>
                  <a:schemeClr val="bg1"/>
                </a:solidFill>
                <a:latin typeface="Fira Sans Extra Condensed SemiBold" panose="020B0604020202020204" charset="0"/>
                <a:cs typeface="Times New Roman"/>
              </a:rPr>
              <a:t>.</a:t>
            </a:r>
            <a:r>
              <a:rPr lang="en-US" sz="1400" spc="-55" dirty="0">
                <a:solidFill>
                  <a:schemeClr val="bg1"/>
                </a:solidFill>
                <a:latin typeface="Fira Sans Extra Condensed SemiBold" panose="020B0604020202020204" charset="0"/>
                <a:cs typeface="Times New Roman"/>
              </a:rPr>
              <a:t> </a:t>
            </a:r>
            <a:r>
              <a:rPr lang="en-US" sz="1400" spc="-50" dirty="0">
                <a:solidFill>
                  <a:schemeClr val="bg1"/>
                </a:solidFill>
                <a:latin typeface="Fira Sans Extra Condensed SemiBold" panose="020B0604020202020204" charset="0"/>
                <a:cs typeface="Times New Roman"/>
              </a:rPr>
              <a:t>We</a:t>
            </a:r>
            <a:r>
              <a:rPr lang="en-US" sz="1400" spc="-3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used</a:t>
            </a:r>
            <a:r>
              <a:rPr lang="en-US" sz="1400" spc="-2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Chi-square</a:t>
            </a:r>
            <a:r>
              <a:rPr lang="en-US" sz="1400" spc="-5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test</a:t>
            </a:r>
            <a:r>
              <a:rPr lang="en-US" sz="1400" spc="-4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of</a:t>
            </a:r>
            <a:r>
              <a:rPr lang="en-US" sz="1400" spc="-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independence</a:t>
            </a:r>
            <a:r>
              <a:rPr lang="en-US" sz="1400" spc="-4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and</a:t>
            </a:r>
            <a:r>
              <a:rPr lang="en-US" sz="1400" spc="-2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found</a:t>
            </a:r>
            <a:r>
              <a:rPr lang="en-US" sz="1400" spc="-4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the</a:t>
            </a:r>
            <a:r>
              <a:rPr lang="en-US" sz="1400" spc="-2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chi-square value=</a:t>
            </a:r>
            <a:r>
              <a:rPr lang="en-US" sz="1400" b="1" dirty="0">
                <a:solidFill>
                  <a:schemeClr val="bg1"/>
                </a:solidFill>
                <a:latin typeface="Fira Sans Extra Condensed SemiBold" panose="020B0604020202020204" charset="0"/>
                <a:cs typeface="Times New Roman"/>
              </a:rPr>
              <a:t>7.167</a:t>
            </a:r>
            <a:r>
              <a:rPr lang="en-US" sz="1400" spc="-45" dirty="0">
                <a:solidFill>
                  <a:schemeClr val="bg1"/>
                </a:solidFill>
                <a:latin typeface="Fira Sans Extra Condensed SemiBold" panose="020B0604020202020204" charset="0"/>
                <a:cs typeface="Times New Roman"/>
              </a:rPr>
              <a:t> </a:t>
            </a:r>
            <a:r>
              <a:rPr lang="en-US" sz="1400" spc="-25" dirty="0">
                <a:solidFill>
                  <a:schemeClr val="bg1"/>
                </a:solidFill>
                <a:latin typeface="Fira Sans Extra Condensed SemiBold" panose="020B0604020202020204" charset="0"/>
                <a:cs typeface="Times New Roman"/>
              </a:rPr>
              <a:t>and </a:t>
            </a:r>
            <a:r>
              <a:rPr lang="en-US" sz="1400" dirty="0">
                <a:solidFill>
                  <a:schemeClr val="bg1"/>
                </a:solidFill>
                <a:latin typeface="Fira Sans Extra Condensed SemiBold" panose="020B0604020202020204" charset="0"/>
                <a:cs typeface="Times New Roman"/>
              </a:rPr>
              <a:t>the</a:t>
            </a:r>
            <a:r>
              <a:rPr lang="en-US" sz="1400" spc="-10" dirty="0">
                <a:solidFill>
                  <a:schemeClr val="bg1"/>
                </a:solidFill>
                <a:latin typeface="Fira Sans Extra Condensed SemiBold" panose="020B0604020202020204" charset="0"/>
                <a:cs typeface="Times New Roman"/>
              </a:rPr>
              <a:t> </a:t>
            </a:r>
            <a:r>
              <a:rPr lang="en-US" spc="-10" dirty="0">
                <a:solidFill>
                  <a:schemeClr val="bg1"/>
                </a:solidFill>
                <a:latin typeface="Fira Sans Extra Condensed SemiBold" panose="020B0604020202020204" charset="0"/>
                <a:cs typeface="Times New Roman"/>
              </a:rPr>
              <a:t>p</a:t>
            </a:r>
            <a:r>
              <a:rPr lang="en-US" sz="1400" spc="-3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value&gt;0.05.</a:t>
            </a:r>
            <a:r>
              <a:rPr lang="en-US" sz="1400" spc="-3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Hence,</a:t>
            </a:r>
            <a:r>
              <a:rPr lang="en-US" sz="1400" spc="-2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we</a:t>
            </a:r>
            <a:r>
              <a:rPr lang="en-US" sz="1400" spc="5" dirty="0">
                <a:solidFill>
                  <a:schemeClr val="bg1"/>
                </a:solidFill>
                <a:latin typeface="Fira Sans Extra Condensed SemiBold" panose="020B0604020202020204" charset="0"/>
                <a:cs typeface="Times New Roman"/>
              </a:rPr>
              <a:t> do not </a:t>
            </a:r>
            <a:r>
              <a:rPr lang="en-US" sz="1400" dirty="0">
                <a:solidFill>
                  <a:schemeClr val="bg1"/>
                </a:solidFill>
                <a:latin typeface="Fira Sans Extra Condensed SemiBold" panose="020B0604020202020204" charset="0"/>
                <a:cs typeface="Times New Roman"/>
              </a:rPr>
              <a:t>reject</a:t>
            </a:r>
            <a:r>
              <a:rPr lang="en-US" sz="1400" spc="-4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our</a:t>
            </a:r>
            <a:r>
              <a:rPr lang="en-US" sz="1400" spc="-3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null</a:t>
            </a:r>
            <a:r>
              <a:rPr lang="en-US" sz="1400" spc="-3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hypothesis</a:t>
            </a:r>
            <a:r>
              <a:rPr lang="en-US" sz="1400" spc="-4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and</a:t>
            </a:r>
            <a:r>
              <a:rPr lang="en-US" sz="1400" spc="-1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conclude</a:t>
            </a:r>
            <a:r>
              <a:rPr lang="en-US" sz="1400" spc="-3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that</a:t>
            </a:r>
            <a:r>
              <a:rPr lang="en-US" sz="1400" spc="-3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the</a:t>
            </a:r>
            <a:r>
              <a:rPr lang="en-US" sz="1400" spc="-1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two </a:t>
            </a:r>
            <a:r>
              <a:rPr lang="en-US" sz="1400" spc="-10" dirty="0">
                <a:solidFill>
                  <a:schemeClr val="bg1"/>
                </a:solidFill>
                <a:latin typeface="Fira Sans Extra Condensed SemiBold" panose="020B0604020202020204" charset="0"/>
                <a:cs typeface="Times New Roman"/>
              </a:rPr>
              <a:t>variables </a:t>
            </a:r>
            <a:r>
              <a:rPr lang="en-US" sz="1400" dirty="0">
                <a:solidFill>
                  <a:schemeClr val="bg1"/>
                </a:solidFill>
                <a:latin typeface="Fira Sans Extra Condensed SemiBold" panose="020B0604020202020204" charset="0"/>
                <a:cs typeface="Times New Roman"/>
              </a:rPr>
              <a:t>are</a:t>
            </a:r>
            <a:r>
              <a:rPr lang="en-US" sz="1400" spc="-20" dirty="0">
                <a:solidFill>
                  <a:schemeClr val="bg1"/>
                </a:solidFill>
                <a:latin typeface="Fira Sans Extra Condensed SemiBold" panose="020B0604020202020204" charset="0"/>
                <a:cs typeface="Times New Roman"/>
              </a:rPr>
              <a:t> </a:t>
            </a:r>
            <a:r>
              <a:rPr lang="en-US" sz="1400" spc="-10" dirty="0">
                <a:solidFill>
                  <a:schemeClr val="bg1"/>
                </a:solidFill>
                <a:latin typeface="Fira Sans Extra Condensed SemiBold" panose="020B0604020202020204" charset="0"/>
                <a:cs typeface="Times New Roman"/>
              </a:rPr>
              <a:t>independent.</a:t>
            </a:r>
            <a:endParaRPr lang="en-US" sz="1400" dirty="0">
              <a:solidFill>
                <a:schemeClr val="bg1"/>
              </a:solidFill>
              <a:latin typeface="Fira Sans Extra Condensed SemiBold" panose="020B0604020202020204" charset="0"/>
              <a:cs typeface="Times New Roman"/>
            </a:endParaRPr>
          </a:p>
        </p:txBody>
      </p:sp>
      <p:pic>
        <p:nvPicPr>
          <p:cNvPr id="5" name="Picture 2" descr="Chi Square Formula">
            <a:extLst>
              <a:ext uri="{FF2B5EF4-FFF2-40B4-BE49-F238E27FC236}">
                <a16:creationId xmlns:a16="http://schemas.microsoft.com/office/drawing/2014/main" id="{F0CA31B8-E8EF-A24B-4A49-26F63712EA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268" t="22167" r="31269" b="53239"/>
          <a:stretch/>
        </p:blipFill>
        <p:spPr bwMode="auto">
          <a:xfrm>
            <a:off x="7018321" y="1115702"/>
            <a:ext cx="2016822" cy="8995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EF86CE5-7145-037D-314C-EAA5DFA0E39F}"/>
              </a:ext>
            </a:extLst>
          </p:cNvPr>
          <p:cNvPicPr>
            <a:picLocks noChangeAspect="1"/>
          </p:cNvPicPr>
          <p:nvPr/>
        </p:nvPicPr>
        <p:blipFill>
          <a:blip r:embed="rId3"/>
          <a:stretch>
            <a:fillRect/>
          </a:stretch>
        </p:blipFill>
        <p:spPr>
          <a:xfrm>
            <a:off x="361920" y="2470150"/>
            <a:ext cx="3651280" cy="1702707"/>
          </a:xfrm>
          <a:prstGeom prst="rect">
            <a:avLst/>
          </a:prstGeom>
        </p:spPr>
      </p:pic>
    </p:spTree>
    <p:extLst>
      <p:ext uri="{BB962C8B-B14F-4D97-AF65-F5344CB8AC3E}">
        <p14:creationId xmlns:p14="http://schemas.microsoft.com/office/powerpoint/2010/main" val="2416500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64EC5-0CF3-CF81-A533-8B8DB20F057D}"/>
              </a:ext>
            </a:extLst>
          </p:cNvPr>
          <p:cNvSpPr>
            <a:spLocks noGrp="1"/>
          </p:cNvSpPr>
          <p:nvPr>
            <p:ph type="title"/>
          </p:nvPr>
        </p:nvSpPr>
        <p:spPr>
          <a:xfrm>
            <a:off x="484584" y="232759"/>
            <a:ext cx="6709906" cy="636385"/>
          </a:xfrm>
        </p:spPr>
        <p:style>
          <a:lnRef idx="0">
            <a:schemeClr val="accent4"/>
          </a:lnRef>
          <a:fillRef idx="3">
            <a:schemeClr val="accent4"/>
          </a:fillRef>
          <a:effectRef idx="3">
            <a:schemeClr val="accent4"/>
          </a:effectRef>
          <a:fontRef idx="minor">
            <a:schemeClr val="lt1"/>
          </a:fontRef>
        </p:style>
        <p:txBody>
          <a:bodyPr/>
          <a:lstStyle/>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Chi-square test of independence </a:t>
            </a:r>
          </a:p>
        </p:txBody>
      </p:sp>
      <p:sp>
        <p:nvSpPr>
          <p:cNvPr id="3" name="Content Placeholder 2">
            <a:extLst>
              <a:ext uri="{FF2B5EF4-FFF2-40B4-BE49-F238E27FC236}">
                <a16:creationId xmlns:a16="http://schemas.microsoft.com/office/drawing/2014/main" id="{47525679-F3CC-B15A-FEEC-92898DF8BC80}"/>
              </a:ext>
            </a:extLst>
          </p:cNvPr>
          <p:cNvSpPr>
            <a:spLocks noGrp="1"/>
          </p:cNvSpPr>
          <p:nvPr>
            <p:ph idx="1"/>
          </p:nvPr>
        </p:nvSpPr>
        <p:spPr>
          <a:xfrm>
            <a:off x="484584" y="1095445"/>
            <a:ext cx="6709906" cy="1050398"/>
          </a:xfrm>
        </p:spPr>
        <p:txBody>
          <a:bodyPr>
            <a:normAutofit/>
          </a:bodyPr>
          <a:lstStyle/>
          <a:p>
            <a:pPr marL="0" indent="0">
              <a:buNone/>
            </a:pPr>
            <a:r>
              <a:rPr lang="en-US" dirty="0">
                <a:latin typeface="Fira Sans Extra Condensed SemiBold" panose="020B0604020202020204" charset="0"/>
              </a:rPr>
              <a:t>H</a:t>
            </a:r>
            <a:r>
              <a:rPr lang="en-US" baseline="-25000" dirty="0">
                <a:latin typeface="Fira Sans Extra Condensed SemiBold" panose="020B0604020202020204" charset="0"/>
              </a:rPr>
              <a:t>0</a:t>
            </a:r>
            <a:r>
              <a:rPr lang="en-US" dirty="0">
                <a:latin typeface="Fira Sans Extra Condensed SemiBold" panose="020B0604020202020204" charset="0"/>
              </a:rPr>
              <a:t> : There is no significant                         V/S                        H</a:t>
            </a:r>
            <a:r>
              <a:rPr lang="en-US" baseline="-25000" dirty="0">
                <a:latin typeface="Fira Sans Extra Condensed SemiBold" panose="020B0604020202020204" charset="0"/>
              </a:rPr>
              <a:t>1</a:t>
            </a:r>
            <a:r>
              <a:rPr lang="en-US" dirty="0">
                <a:latin typeface="Fira Sans Extra Condensed SemiBold" panose="020B0604020202020204" charset="0"/>
              </a:rPr>
              <a:t> :  There is significant </a:t>
            </a:r>
          </a:p>
          <a:p>
            <a:pPr marL="0" indent="0">
              <a:buNone/>
            </a:pPr>
            <a:r>
              <a:rPr lang="en-US" dirty="0">
                <a:latin typeface="Fira Sans Extra Condensed SemiBold" panose="020B0604020202020204" charset="0"/>
              </a:rPr>
              <a:t>association in oral health                                                                 association in oral health</a:t>
            </a:r>
          </a:p>
          <a:p>
            <a:pPr marL="0" indent="0">
              <a:buNone/>
            </a:pPr>
            <a:r>
              <a:rPr lang="en-US" dirty="0">
                <a:latin typeface="Fira Sans Extra Condensed SemiBold" panose="020B0604020202020204" charset="0"/>
              </a:rPr>
              <a:t>and sugar consumption.                                                                   and sugar consumption.</a:t>
            </a:r>
          </a:p>
          <a:p>
            <a:pPr marL="0" indent="0">
              <a:buNone/>
            </a:pPr>
            <a:endParaRPr lang="en-US" baseline="-25000" dirty="0"/>
          </a:p>
        </p:txBody>
      </p:sp>
      <p:sp>
        <p:nvSpPr>
          <p:cNvPr id="10" name="TextBox 9">
            <a:extLst>
              <a:ext uri="{FF2B5EF4-FFF2-40B4-BE49-F238E27FC236}">
                <a16:creationId xmlns:a16="http://schemas.microsoft.com/office/drawing/2014/main" id="{6A8B11E4-113E-9118-5164-6F8AD7F71C94}"/>
              </a:ext>
            </a:extLst>
          </p:cNvPr>
          <p:cNvSpPr txBox="1"/>
          <p:nvPr/>
        </p:nvSpPr>
        <p:spPr>
          <a:xfrm>
            <a:off x="4318000" y="2632646"/>
            <a:ext cx="3978587" cy="138499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12700">
              <a:spcBef>
                <a:spcPts val="100"/>
              </a:spcBef>
            </a:pPr>
            <a:r>
              <a:rPr lang="en-US" sz="1400" spc="-50" dirty="0">
                <a:solidFill>
                  <a:schemeClr val="bg1"/>
                </a:solidFill>
                <a:latin typeface="Fira Sans Extra Condensed SemiBold" panose="020B0604020202020204" charset="0"/>
                <a:cs typeface="Times New Roman"/>
              </a:rPr>
              <a:t>We</a:t>
            </a:r>
            <a:r>
              <a:rPr lang="en-US" sz="1400" spc="-3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tested</a:t>
            </a:r>
            <a:r>
              <a:rPr lang="en-US" sz="1400" spc="-2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if</a:t>
            </a:r>
            <a:r>
              <a:rPr lang="en-US" sz="1400" spc="-3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there</a:t>
            </a:r>
            <a:r>
              <a:rPr lang="en-US" sz="1400" spc="-2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exists</a:t>
            </a:r>
            <a:r>
              <a:rPr lang="en-US" sz="1400" spc="-3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a</a:t>
            </a:r>
            <a:r>
              <a:rPr lang="en-US" sz="1400" spc="-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relationship</a:t>
            </a:r>
            <a:r>
              <a:rPr lang="en-US" sz="1400" spc="-4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between</a:t>
            </a:r>
            <a:r>
              <a:rPr lang="en-US" sz="1400" spc="-20" dirty="0">
                <a:solidFill>
                  <a:schemeClr val="bg1"/>
                </a:solidFill>
                <a:latin typeface="Fira Sans Extra Condensed SemiBold" panose="020B0604020202020204" charset="0"/>
                <a:cs typeface="Times New Roman"/>
              </a:rPr>
              <a:t> overall oral health and frequency of brushing</a:t>
            </a:r>
            <a:r>
              <a:rPr lang="en-US" sz="1400" dirty="0">
                <a:solidFill>
                  <a:schemeClr val="bg1"/>
                </a:solidFill>
                <a:latin typeface="Fira Sans Extra Condensed SemiBold" panose="020B0604020202020204" charset="0"/>
                <a:cs typeface="Times New Roman"/>
              </a:rPr>
              <a:t>.</a:t>
            </a:r>
            <a:r>
              <a:rPr lang="en-US" sz="1400" spc="-55" dirty="0">
                <a:solidFill>
                  <a:schemeClr val="bg1"/>
                </a:solidFill>
                <a:latin typeface="Fira Sans Extra Condensed SemiBold" panose="020B0604020202020204" charset="0"/>
                <a:cs typeface="Times New Roman"/>
              </a:rPr>
              <a:t> </a:t>
            </a:r>
            <a:r>
              <a:rPr lang="en-US" sz="1400" spc="-50" dirty="0">
                <a:solidFill>
                  <a:schemeClr val="bg1"/>
                </a:solidFill>
                <a:latin typeface="Fira Sans Extra Condensed SemiBold" panose="020B0604020202020204" charset="0"/>
                <a:cs typeface="Times New Roman"/>
              </a:rPr>
              <a:t>We</a:t>
            </a:r>
            <a:r>
              <a:rPr lang="en-US" sz="1400" spc="-3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used</a:t>
            </a:r>
            <a:r>
              <a:rPr lang="en-US" sz="1400" spc="-2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Chi-square</a:t>
            </a:r>
            <a:r>
              <a:rPr lang="en-US" sz="1400" spc="-5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test</a:t>
            </a:r>
            <a:r>
              <a:rPr lang="en-US" sz="1400" spc="-4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of</a:t>
            </a:r>
            <a:r>
              <a:rPr lang="en-US" sz="1400" spc="-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independence</a:t>
            </a:r>
            <a:r>
              <a:rPr lang="en-US" sz="1400" spc="-4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and</a:t>
            </a:r>
            <a:r>
              <a:rPr lang="en-US" sz="1400" spc="-2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found</a:t>
            </a:r>
            <a:r>
              <a:rPr lang="en-US" sz="1400" spc="-4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the</a:t>
            </a:r>
            <a:r>
              <a:rPr lang="en-US" sz="1400" spc="-2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chi-square value=</a:t>
            </a:r>
            <a:r>
              <a:rPr lang="en-US" b="1" dirty="0">
                <a:solidFill>
                  <a:schemeClr val="bg1"/>
                </a:solidFill>
                <a:latin typeface="Fira Sans Extra Condensed SemiBold" panose="020B0604020202020204" charset="0"/>
                <a:cs typeface="Times New Roman"/>
              </a:rPr>
              <a:t>5.248</a:t>
            </a:r>
            <a:r>
              <a:rPr lang="en-US" sz="1400" spc="-45" dirty="0">
                <a:solidFill>
                  <a:schemeClr val="bg1"/>
                </a:solidFill>
                <a:latin typeface="Fira Sans Extra Condensed SemiBold" panose="020B0604020202020204" charset="0"/>
                <a:cs typeface="Times New Roman"/>
              </a:rPr>
              <a:t> </a:t>
            </a:r>
            <a:r>
              <a:rPr lang="en-US" sz="1400" spc="-25" dirty="0">
                <a:solidFill>
                  <a:schemeClr val="bg1"/>
                </a:solidFill>
                <a:latin typeface="Fira Sans Extra Condensed SemiBold" panose="020B0604020202020204" charset="0"/>
                <a:cs typeface="Times New Roman"/>
              </a:rPr>
              <a:t>and </a:t>
            </a:r>
            <a:r>
              <a:rPr lang="en-US" sz="1400" dirty="0">
                <a:solidFill>
                  <a:schemeClr val="bg1"/>
                </a:solidFill>
                <a:latin typeface="Fira Sans Extra Condensed SemiBold" panose="020B0604020202020204" charset="0"/>
                <a:cs typeface="Times New Roman"/>
              </a:rPr>
              <a:t>the</a:t>
            </a:r>
            <a:r>
              <a:rPr lang="en-US" sz="1400" spc="-10" dirty="0">
                <a:solidFill>
                  <a:schemeClr val="bg1"/>
                </a:solidFill>
                <a:latin typeface="Fira Sans Extra Condensed SemiBold" panose="020B0604020202020204" charset="0"/>
                <a:cs typeface="Times New Roman"/>
              </a:rPr>
              <a:t> </a:t>
            </a:r>
            <a:r>
              <a:rPr lang="en-US" spc="-10" dirty="0">
                <a:solidFill>
                  <a:schemeClr val="bg1"/>
                </a:solidFill>
                <a:latin typeface="Fira Sans Extra Condensed SemiBold" panose="020B0604020202020204" charset="0"/>
                <a:cs typeface="Times New Roman"/>
              </a:rPr>
              <a:t>p</a:t>
            </a:r>
            <a:r>
              <a:rPr lang="en-US" sz="1400" spc="-3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value&gt;0.05.</a:t>
            </a:r>
            <a:r>
              <a:rPr lang="en-US" sz="1400" spc="-3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Hence,</a:t>
            </a:r>
            <a:r>
              <a:rPr lang="en-US" sz="1400" spc="-2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we</a:t>
            </a:r>
            <a:r>
              <a:rPr lang="en-US" sz="1400" spc="5" dirty="0">
                <a:solidFill>
                  <a:schemeClr val="bg1"/>
                </a:solidFill>
                <a:latin typeface="Fira Sans Extra Condensed SemiBold" panose="020B0604020202020204" charset="0"/>
                <a:cs typeface="Times New Roman"/>
              </a:rPr>
              <a:t> do not </a:t>
            </a:r>
            <a:r>
              <a:rPr lang="en-US" sz="1400" dirty="0">
                <a:solidFill>
                  <a:schemeClr val="bg1"/>
                </a:solidFill>
                <a:latin typeface="Fira Sans Extra Condensed SemiBold" panose="020B0604020202020204" charset="0"/>
                <a:cs typeface="Times New Roman"/>
              </a:rPr>
              <a:t>reject</a:t>
            </a:r>
            <a:r>
              <a:rPr lang="en-US" sz="1400" spc="-4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our</a:t>
            </a:r>
            <a:r>
              <a:rPr lang="en-US" sz="1400" spc="-3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null</a:t>
            </a:r>
            <a:r>
              <a:rPr lang="en-US" sz="1400" spc="-3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hypothesis</a:t>
            </a:r>
            <a:r>
              <a:rPr lang="en-US" sz="1400" spc="-4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and</a:t>
            </a:r>
            <a:r>
              <a:rPr lang="en-US" sz="1400" spc="-1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conclude</a:t>
            </a:r>
            <a:r>
              <a:rPr lang="en-US" sz="1400" spc="-35"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that</a:t>
            </a:r>
            <a:r>
              <a:rPr lang="en-US" sz="1400" spc="-3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the</a:t>
            </a:r>
            <a:r>
              <a:rPr lang="en-US" sz="1400" spc="-10" dirty="0">
                <a:solidFill>
                  <a:schemeClr val="bg1"/>
                </a:solidFill>
                <a:latin typeface="Fira Sans Extra Condensed SemiBold" panose="020B0604020202020204" charset="0"/>
                <a:cs typeface="Times New Roman"/>
              </a:rPr>
              <a:t> </a:t>
            </a:r>
            <a:r>
              <a:rPr lang="en-US" sz="1400" dirty="0">
                <a:solidFill>
                  <a:schemeClr val="bg1"/>
                </a:solidFill>
                <a:latin typeface="Fira Sans Extra Condensed SemiBold" panose="020B0604020202020204" charset="0"/>
                <a:cs typeface="Times New Roman"/>
              </a:rPr>
              <a:t>two </a:t>
            </a:r>
            <a:r>
              <a:rPr lang="en-US" sz="1400" spc="-10" dirty="0">
                <a:solidFill>
                  <a:schemeClr val="bg1"/>
                </a:solidFill>
                <a:latin typeface="Fira Sans Extra Condensed SemiBold" panose="020B0604020202020204" charset="0"/>
                <a:cs typeface="Times New Roman"/>
              </a:rPr>
              <a:t>variables </a:t>
            </a:r>
            <a:r>
              <a:rPr lang="en-US" sz="1400" dirty="0">
                <a:solidFill>
                  <a:schemeClr val="bg1"/>
                </a:solidFill>
                <a:latin typeface="Fira Sans Extra Condensed SemiBold" panose="020B0604020202020204" charset="0"/>
                <a:cs typeface="Times New Roman"/>
              </a:rPr>
              <a:t>are</a:t>
            </a:r>
            <a:r>
              <a:rPr lang="en-US" sz="1400" spc="-20" dirty="0">
                <a:solidFill>
                  <a:schemeClr val="bg1"/>
                </a:solidFill>
                <a:latin typeface="Fira Sans Extra Condensed SemiBold" panose="020B0604020202020204" charset="0"/>
                <a:cs typeface="Times New Roman"/>
              </a:rPr>
              <a:t> </a:t>
            </a:r>
            <a:r>
              <a:rPr lang="en-US" sz="1400" spc="-10" dirty="0">
                <a:solidFill>
                  <a:schemeClr val="bg1"/>
                </a:solidFill>
                <a:latin typeface="Fira Sans Extra Condensed SemiBold" panose="020B0604020202020204" charset="0"/>
                <a:cs typeface="Times New Roman"/>
              </a:rPr>
              <a:t>independent.</a:t>
            </a:r>
            <a:endParaRPr lang="en-US" sz="1400" dirty="0">
              <a:solidFill>
                <a:schemeClr val="bg1"/>
              </a:solidFill>
              <a:latin typeface="Fira Sans Extra Condensed SemiBold" panose="020B0604020202020204" charset="0"/>
              <a:cs typeface="Times New Roman"/>
            </a:endParaRPr>
          </a:p>
        </p:txBody>
      </p:sp>
      <p:pic>
        <p:nvPicPr>
          <p:cNvPr id="5" name="Picture 2" descr="Chi Square Formula">
            <a:extLst>
              <a:ext uri="{FF2B5EF4-FFF2-40B4-BE49-F238E27FC236}">
                <a16:creationId xmlns:a16="http://schemas.microsoft.com/office/drawing/2014/main" id="{F0CA31B8-E8EF-A24B-4A49-26F63712EA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268" t="22167" r="31269" b="53239"/>
          <a:stretch/>
        </p:blipFill>
        <p:spPr bwMode="auto">
          <a:xfrm>
            <a:off x="7018321" y="1115702"/>
            <a:ext cx="2016822" cy="8995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test&#10;&#10;Description automatically generated">
            <a:extLst>
              <a:ext uri="{FF2B5EF4-FFF2-40B4-BE49-F238E27FC236}">
                <a16:creationId xmlns:a16="http://schemas.microsoft.com/office/drawing/2014/main" id="{63CF8BA8-3C99-6B05-7D08-B270E9D62634}"/>
              </a:ext>
            </a:extLst>
          </p:cNvPr>
          <p:cNvPicPr>
            <a:picLocks noChangeAspect="1"/>
          </p:cNvPicPr>
          <p:nvPr/>
        </p:nvPicPr>
        <p:blipFill>
          <a:blip r:embed="rId3"/>
          <a:stretch>
            <a:fillRect/>
          </a:stretch>
        </p:blipFill>
        <p:spPr>
          <a:xfrm>
            <a:off x="390241" y="2405813"/>
            <a:ext cx="3562350" cy="1743075"/>
          </a:xfrm>
          <a:prstGeom prst="rect">
            <a:avLst/>
          </a:prstGeom>
        </p:spPr>
      </p:pic>
    </p:spTree>
    <p:extLst>
      <p:ext uri="{BB962C8B-B14F-4D97-AF65-F5344CB8AC3E}">
        <p14:creationId xmlns:p14="http://schemas.microsoft.com/office/powerpoint/2010/main" val="1287940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9C2FF-5EAD-A236-C1CE-DDFE40881A00}"/>
              </a:ext>
            </a:extLst>
          </p:cNvPr>
          <p:cNvSpPr>
            <a:spLocks noGrp="1"/>
          </p:cNvSpPr>
          <p:nvPr>
            <p:ph type="title"/>
          </p:nvPr>
        </p:nvSpPr>
        <p:spPr>
          <a:xfrm>
            <a:off x="1732838" y="287499"/>
            <a:ext cx="5678323" cy="626901"/>
          </a:xfrm>
        </p:spPr>
        <p:style>
          <a:lnRef idx="0">
            <a:schemeClr val="accent4"/>
          </a:lnRef>
          <a:fillRef idx="3">
            <a:schemeClr val="accent4"/>
          </a:fillRef>
          <a:effectRef idx="3">
            <a:schemeClr val="accent4"/>
          </a:effectRef>
          <a:fontRef idx="minor">
            <a:schemeClr val="lt1"/>
          </a:fontRef>
        </p:style>
        <p:txBody>
          <a:bodyPr/>
          <a:lstStyle/>
          <a:p>
            <a:r>
              <a:rPr lang="en-US"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a:t>
            </a:r>
            <a:r>
              <a:rPr lang="en-US" b="1" dirty="0">
                <a:effectLst>
                  <a:outerShdw blurRad="38100" dist="38100" dir="2700000" algn="tl">
                    <a:srgbClr val="000000">
                      <a:alpha val="43137"/>
                    </a:srgbClr>
                  </a:outerShdw>
                </a:effectLst>
              </a:rPr>
              <a:t>Economical alternative</a:t>
            </a:r>
            <a:r>
              <a:rPr lang="en-US"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a:t>
            </a:r>
            <a:endParaRPr lang="en-US" b="1"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BA2814D1-0490-51D4-CB48-A19C12D9AC42}"/>
              </a:ext>
            </a:extLst>
          </p:cNvPr>
          <p:cNvSpPr txBox="1"/>
          <p:nvPr/>
        </p:nvSpPr>
        <p:spPr>
          <a:xfrm>
            <a:off x="484584" y="1273168"/>
            <a:ext cx="2771572" cy="4095993"/>
          </a:xfrm>
          <a:prstGeom prst="rect">
            <a:avLst/>
          </a:prstGeom>
          <a:noFill/>
        </p:spPr>
        <p:txBody>
          <a:bodyPr wrap="square" lIns="91440" tIns="45720" rIns="91440" bIns="45720" anchor="t">
            <a:spAutoFit/>
          </a:bodyPr>
          <a:lstStyle/>
          <a:p>
            <a:pPr marL="355600" indent="-342900">
              <a:spcBef>
                <a:spcPts val="100"/>
              </a:spcBef>
              <a:buClr>
                <a:schemeClr val="tx1"/>
              </a:buClr>
              <a:buFont typeface="Courier New" panose="02070309020205020404" pitchFamily="49" charset="0"/>
              <a:buChar char="o"/>
            </a:pPr>
            <a:r>
              <a:rPr lang="en-US" sz="2000" spc="-50">
                <a:solidFill>
                  <a:schemeClr val="tx1">
                    <a:lumMod val="95000"/>
                  </a:schemeClr>
                </a:solidFill>
                <a:latin typeface="Fira Sans Extra Condensed SemiBold"/>
                <a:cs typeface="Times New Roman"/>
              </a:rPr>
              <a:t>On an average a person spends </a:t>
            </a:r>
            <a:r>
              <a:rPr lang="en-US" sz="2000" b="1" spc="-50">
                <a:solidFill>
                  <a:schemeClr val="tx1">
                    <a:lumMod val="95000"/>
                  </a:schemeClr>
                </a:solidFill>
                <a:latin typeface="Fira Sans Extra Condensed SemiBold"/>
                <a:cs typeface="Times New Roman"/>
              </a:rPr>
              <a:t>Rs. 2866</a:t>
            </a:r>
            <a:r>
              <a:rPr lang="en-US" sz="2000" spc="-50">
                <a:solidFill>
                  <a:schemeClr val="tx1">
                    <a:lumMod val="95000"/>
                  </a:schemeClr>
                </a:solidFill>
                <a:latin typeface="Fira Sans Extra Condensed SemiBold"/>
                <a:cs typeface="Times New Roman"/>
              </a:rPr>
              <a:t> annually on overall dental hygiene  according to our data.</a:t>
            </a:r>
          </a:p>
          <a:p>
            <a:pPr marL="355600" indent="-342900">
              <a:spcBef>
                <a:spcPts val="100"/>
              </a:spcBef>
              <a:buClr>
                <a:schemeClr val="tx1"/>
              </a:buClr>
              <a:buFont typeface="Courier New" panose="02070309020205020404" pitchFamily="49" charset="0"/>
              <a:buChar char="o"/>
            </a:pPr>
            <a:r>
              <a:rPr lang="en-US" sz="2000" spc="-50">
                <a:solidFill>
                  <a:schemeClr val="tx1">
                    <a:lumMod val="95000"/>
                  </a:schemeClr>
                </a:solidFill>
                <a:latin typeface="Fira Sans Extra Condensed SemiBold"/>
                <a:cs typeface="Times New Roman"/>
              </a:rPr>
              <a:t>The cost for dental cleaning can range from around </a:t>
            </a:r>
            <a:r>
              <a:rPr lang="en-US" sz="2000" b="1" spc="-50">
                <a:solidFill>
                  <a:schemeClr val="tx1">
                    <a:lumMod val="95000"/>
                  </a:schemeClr>
                </a:solidFill>
                <a:latin typeface="Fira Sans Extra Condensed SemiBold"/>
                <a:cs typeface="Times New Roman"/>
              </a:rPr>
              <a:t>Rs. 500</a:t>
            </a:r>
            <a:r>
              <a:rPr lang="en-US" sz="2000" spc="-50">
                <a:solidFill>
                  <a:schemeClr val="tx1">
                    <a:lumMod val="95000"/>
                  </a:schemeClr>
                </a:solidFill>
                <a:latin typeface="Fira Sans Extra Condensed SemiBold"/>
                <a:cs typeface="Times New Roman"/>
              </a:rPr>
              <a:t> to </a:t>
            </a:r>
            <a:r>
              <a:rPr lang="en-US" sz="2000" b="1" spc="-50">
                <a:solidFill>
                  <a:schemeClr val="tx1">
                    <a:lumMod val="95000"/>
                  </a:schemeClr>
                </a:solidFill>
                <a:latin typeface="Fira Sans Extra Condensed SemiBold"/>
                <a:cs typeface="Times New Roman"/>
              </a:rPr>
              <a:t>Rs. 3000</a:t>
            </a:r>
            <a:r>
              <a:rPr lang="en-US" sz="2000" spc="-50">
                <a:solidFill>
                  <a:schemeClr val="tx1">
                    <a:lumMod val="95000"/>
                  </a:schemeClr>
                </a:solidFill>
                <a:latin typeface="Fira Sans Extra Condensed SemiBold"/>
                <a:cs typeface="Times New Roman"/>
              </a:rPr>
              <a:t> or more…</a:t>
            </a:r>
          </a:p>
          <a:p>
            <a:pPr marL="298450" indent="-285750">
              <a:spcBef>
                <a:spcPts val="100"/>
              </a:spcBef>
              <a:buFont typeface="Arial" panose="020B0604020202020204" pitchFamily="34" charset="0"/>
              <a:buChar char="•"/>
            </a:pPr>
            <a:endParaRPr lang="en-US" spc="-50" dirty="0">
              <a:latin typeface="Times New Roman"/>
              <a:cs typeface="Times New Roman"/>
            </a:endParaRPr>
          </a:p>
          <a:p>
            <a:pPr marL="298450" indent="-285750">
              <a:spcBef>
                <a:spcPts val="100"/>
              </a:spcBef>
              <a:buFont typeface="Arial" panose="020B0604020202020204" pitchFamily="34" charset="0"/>
              <a:buChar char="•"/>
            </a:pPr>
            <a:endParaRPr lang="en-US" sz="1400" spc="-50" dirty="0">
              <a:latin typeface="Times New Roman"/>
              <a:cs typeface="Times New Roman"/>
            </a:endParaRPr>
          </a:p>
          <a:p>
            <a:pPr marL="298450" indent="-285750">
              <a:spcBef>
                <a:spcPts val="100"/>
              </a:spcBef>
              <a:buFont typeface="Arial" panose="020B0604020202020204" pitchFamily="34" charset="0"/>
              <a:buChar char="•"/>
            </a:pPr>
            <a:endParaRPr lang="en-US" spc="-50" dirty="0">
              <a:latin typeface="Times New Roman"/>
              <a:cs typeface="Times New Roman"/>
            </a:endParaRPr>
          </a:p>
          <a:p>
            <a:pPr marL="12700">
              <a:spcBef>
                <a:spcPts val="100"/>
              </a:spcBef>
            </a:pPr>
            <a:endParaRPr lang="en-US" sz="1400" spc="-50" dirty="0">
              <a:latin typeface="Times New Roman"/>
              <a:cs typeface="Times New Roman"/>
            </a:endParaRPr>
          </a:p>
        </p:txBody>
      </p:sp>
      <p:graphicFrame>
        <p:nvGraphicFramePr>
          <p:cNvPr id="4" name="Chart 3">
            <a:extLst>
              <a:ext uri="{FF2B5EF4-FFF2-40B4-BE49-F238E27FC236}">
                <a16:creationId xmlns:a16="http://schemas.microsoft.com/office/drawing/2014/main" id="{715102C6-1725-37A8-5E12-2B6045545800}"/>
              </a:ext>
            </a:extLst>
          </p:cNvPr>
          <p:cNvGraphicFramePr/>
          <p:nvPr>
            <p:extLst>
              <p:ext uri="{D42A27DB-BD31-4B8C-83A1-F6EECF244321}">
                <p14:modId xmlns:p14="http://schemas.microsoft.com/office/powerpoint/2010/main" val="1457485297"/>
              </p:ext>
            </p:extLst>
          </p:nvPr>
        </p:nvGraphicFramePr>
        <p:xfrm>
          <a:off x="3257670" y="1046134"/>
          <a:ext cx="5560741" cy="36278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33409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grpSp>
        <p:nvGrpSpPr>
          <p:cNvPr id="452" name="Google Shape;452;p37"/>
          <p:cNvGrpSpPr/>
          <p:nvPr/>
        </p:nvGrpSpPr>
        <p:grpSpPr>
          <a:xfrm>
            <a:off x="7501198" y="1437239"/>
            <a:ext cx="3759238" cy="541936"/>
            <a:chOff x="1658675" y="1910625"/>
            <a:chExt cx="1673150" cy="228800"/>
          </a:xfrm>
        </p:grpSpPr>
        <p:sp>
          <p:nvSpPr>
            <p:cNvPr id="453" name="Google Shape;453;p37"/>
            <p:cNvSpPr/>
            <p:nvPr/>
          </p:nvSpPr>
          <p:spPr>
            <a:xfrm>
              <a:off x="1658675" y="2020150"/>
              <a:ext cx="1673150" cy="25"/>
            </a:xfrm>
            <a:custGeom>
              <a:avLst/>
              <a:gdLst/>
              <a:ahLst/>
              <a:cxnLst/>
              <a:rect l="l" t="t" r="r" b="b"/>
              <a:pathLst>
                <a:path w="66926" h="1" fill="none" extrusionOk="0">
                  <a:moveTo>
                    <a:pt x="1" y="0"/>
                  </a:moveTo>
                  <a:lnTo>
                    <a:pt x="66925" y="0"/>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p:nvPr/>
          </p:nvSpPr>
          <p:spPr>
            <a:xfrm>
              <a:off x="1658675" y="2129650"/>
              <a:ext cx="1673150" cy="25"/>
            </a:xfrm>
            <a:custGeom>
              <a:avLst/>
              <a:gdLst/>
              <a:ahLst/>
              <a:cxnLst/>
              <a:rect l="l" t="t" r="r" b="b"/>
              <a:pathLst>
                <a:path w="66926" h="1" fill="none" extrusionOk="0">
                  <a:moveTo>
                    <a:pt x="1" y="1"/>
                  </a:moveTo>
                  <a:lnTo>
                    <a:pt x="66925" y="1"/>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1658675" y="1910625"/>
              <a:ext cx="1673150" cy="25"/>
            </a:xfrm>
            <a:custGeom>
              <a:avLst/>
              <a:gdLst/>
              <a:ahLst/>
              <a:cxnLst/>
              <a:rect l="l" t="t" r="r" b="b"/>
              <a:pathLst>
                <a:path w="66926" h="1" fill="none" extrusionOk="0">
                  <a:moveTo>
                    <a:pt x="1" y="1"/>
                  </a:moveTo>
                  <a:lnTo>
                    <a:pt x="66925" y="1"/>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1658675" y="1965575"/>
              <a:ext cx="1673150" cy="25"/>
            </a:xfrm>
            <a:custGeom>
              <a:avLst/>
              <a:gdLst/>
              <a:ahLst/>
              <a:cxnLst/>
              <a:rect l="l" t="t" r="r" b="b"/>
              <a:pathLst>
                <a:path w="66926" h="1" fill="none" extrusionOk="0">
                  <a:moveTo>
                    <a:pt x="1" y="1"/>
                  </a:moveTo>
                  <a:lnTo>
                    <a:pt x="66925" y="1"/>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a:off x="1658675" y="2075100"/>
              <a:ext cx="1673150" cy="25"/>
            </a:xfrm>
            <a:custGeom>
              <a:avLst/>
              <a:gdLst/>
              <a:ahLst/>
              <a:cxnLst/>
              <a:rect l="l" t="t" r="r" b="b"/>
              <a:pathLst>
                <a:path w="66926" h="1" fill="none" extrusionOk="0">
                  <a:moveTo>
                    <a:pt x="1" y="0"/>
                  </a:moveTo>
                  <a:lnTo>
                    <a:pt x="66925" y="0"/>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1658675" y="1910625"/>
              <a:ext cx="1673150" cy="228800"/>
            </a:xfrm>
            <a:custGeom>
              <a:avLst/>
              <a:gdLst/>
              <a:ahLst/>
              <a:cxnLst/>
              <a:rect l="l" t="t" r="r" b="b"/>
              <a:pathLst>
                <a:path w="66926" h="9152" fill="none" extrusionOk="0">
                  <a:moveTo>
                    <a:pt x="1" y="2043"/>
                  </a:moveTo>
                  <a:cubicBezTo>
                    <a:pt x="1154" y="2043"/>
                    <a:pt x="1154" y="6891"/>
                    <a:pt x="2308" y="6891"/>
                  </a:cubicBezTo>
                  <a:cubicBezTo>
                    <a:pt x="3461" y="6891"/>
                    <a:pt x="3461" y="2043"/>
                    <a:pt x="4615" y="2043"/>
                  </a:cubicBezTo>
                  <a:cubicBezTo>
                    <a:pt x="5769" y="2043"/>
                    <a:pt x="5769" y="9151"/>
                    <a:pt x="6922" y="9151"/>
                  </a:cubicBezTo>
                  <a:cubicBezTo>
                    <a:pt x="8076" y="9151"/>
                    <a:pt x="8076" y="3571"/>
                    <a:pt x="9229" y="3571"/>
                  </a:cubicBezTo>
                  <a:cubicBezTo>
                    <a:pt x="10383" y="3571"/>
                    <a:pt x="10383" y="6891"/>
                    <a:pt x="11537" y="6891"/>
                  </a:cubicBezTo>
                  <a:cubicBezTo>
                    <a:pt x="12690" y="6891"/>
                    <a:pt x="12690" y="2043"/>
                    <a:pt x="13844" y="2043"/>
                  </a:cubicBezTo>
                  <a:cubicBezTo>
                    <a:pt x="14997" y="2043"/>
                    <a:pt x="14997" y="5987"/>
                    <a:pt x="16151" y="5987"/>
                  </a:cubicBezTo>
                  <a:cubicBezTo>
                    <a:pt x="17305" y="5987"/>
                    <a:pt x="17305" y="1076"/>
                    <a:pt x="18458" y="1076"/>
                  </a:cubicBezTo>
                  <a:cubicBezTo>
                    <a:pt x="19612" y="1076"/>
                    <a:pt x="19612" y="8388"/>
                    <a:pt x="20765" y="8388"/>
                  </a:cubicBezTo>
                  <a:cubicBezTo>
                    <a:pt x="21919" y="8388"/>
                    <a:pt x="21919" y="3352"/>
                    <a:pt x="23073" y="3352"/>
                  </a:cubicBezTo>
                  <a:cubicBezTo>
                    <a:pt x="24226" y="3352"/>
                    <a:pt x="24226" y="6891"/>
                    <a:pt x="25380" y="6891"/>
                  </a:cubicBezTo>
                  <a:cubicBezTo>
                    <a:pt x="26533" y="6891"/>
                    <a:pt x="26533" y="1"/>
                    <a:pt x="27687" y="1"/>
                  </a:cubicBezTo>
                  <a:cubicBezTo>
                    <a:pt x="28841" y="1"/>
                    <a:pt x="28841" y="7764"/>
                    <a:pt x="29994" y="7764"/>
                  </a:cubicBezTo>
                  <a:cubicBezTo>
                    <a:pt x="31148" y="7764"/>
                    <a:pt x="31148" y="2043"/>
                    <a:pt x="32301" y="2043"/>
                  </a:cubicBezTo>
                  <a:cubicBezTo>
                    <a:pt x="33455" y="2043"/>
                    <a:pt x="33455" y="6891"/>
                    <a:pt x="34609" y="6891"/>
                  </a:cubicBezTo>
                  <a:cubicBezTo>
                    <a:pt x="35762" y="6891"/>
                    <a:pt x="35762" y="1076"/>
                    <a:pt x="36916" y="1076"/>
                  </a:cubicBezTo>
                  <a:cubicBezTo>
                    <a:pt x="38069" y="1076"/>
                    <a:pt x="38069" y="5488"/>
                    <a:pt x="39223" y="5488"/>
                  </a:cubicBezTo>
                  <a:cubicBezTo>
                    <a:pt x="40377" y="5488"/>
                    <a:pt x="40377" y="2853"/>
                    <a:pt x="41530" y="2853"/>
                  </a:cubicBezTo>
                  <a:cubicBezTo>
                    <a:pt x="42684" y="2853"/>
                    <a:pt x="42684" y="6891"/>
                    <a:pt x="43837" y="6891"/>
                  </a:cubicBezTo>
                  <a:cubicBezTo>
                    <a:pt x="44991" y="6891"/>
                    <a:pt x="44991" y="749"/>
                    <a:pt x="46145" y="749"/>
                  </a:cubicBezTo>
                  <a:cubicBezTo>
                    <a:pt x="47298" y="749"/>
                    <a:pt x="47298" y="6891"/>
                    <a:pt x="48452" y="6891"/>
                  </a:cubicBezTo>
                  <a:cubicBezTo>
                    <a:pt x="49605" y="6891"/>
                    <a:pt x="49605" y="4085"/>
                    <a:pt x="50759" y="4085"/>
                  </a:cubicBezTo>
                  <a:cubicBezTo>
                    <a:pt x="51913" y="4085"/>
                    <a:pt x="51913" y="8746"/>
                    <a:pt x="53066" y="8746"/>
                  </a:cubicBezTo>
                  <a:cubicBezTo>
                    <a:pt x="54220" y="8746"/>
                    <a:pt x="54220" y="2043"/>
                    <a:pt x="55373" y="2043"/>
                  </a:cubicBezTo>
                  <a:cubicBezTo>
                    <a:pt x="56543" y="2043"/>
                    <a:pt x="56543" y="5488"/>
                    <a:pt x="57696" y="5488"/>
                  </a:cubicBezTo>
                  <a:cubicBezTo>
                    <a:pt x="58850" y="5488"/>
                    <a:pt x="58850" y="1201"/>
                    <a:pt x="60003" y="1201"/>
                  </a:cubicBezTo>
                  <a:cubicBezTo>
                    <a:pt x="61157" y="1201"/>
                    <a:pt x="61157" y="6891"/>
                    <a:pt x="62311" y="6891"/>
                  </a:cubicBezTo>
                  <a:cubicBezTo>
                    <a:pt x="63464" y="6891"/>
                    <a:pt x="63355" y="3430"/>
                    <a:pt x="64509" y="3430"/>
                  </a:cubicBezTo>
                  <a:cubicBezTo>
                    <a:pt x="65662" y="3430"/>
                    <a:pt x="65771" y="6891"/>
                    <a:pt x="66925" y="6891"/>
                  </a:cubicBezTo>
                </a:path>
              </a:pathLst>
            </a:custGeom>
            <a:noFill/>
            <a:ln w="467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Rectangle 6">
            <a:extLst>
              <a:ext uri="{FF2B5EF4-FFF2-40B4-BE49-F238E27FC236}">
                <a16:creationId xmlns:a16="http://schemas.microsoft.com/office/drawing/2014/main" id="{FB3B25E1-8404-41E1-19C5-1276011D2A21}"/>
              </a:ext>
            </a:extLst>
          </p:cNvPr>
          <p:cNvSpPr/>
          <p:nvPr/>
        </p:nvSpPr>
        <p:spPr>
          <a:xfrm>
            <a:off x="252000" y="713290"/>
            <a:ext cx="8640000" cy="945000"/>
          </a:xfrm>
          <a:prstGeom prst="rect">
            <a:avLst/>
          </a:prstGeom>
          <a:solidFill>
            <a:schemeClr val="bg1"/>
          </a:solidFill>
          <a:ln>
            <a:noFill/>
          </a:ln>
          <a:effectLst>
            <a:outerShdw blurRad="50800" dist="38100" dir="5400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Garamond" panose="02020404030301010803"/>
            </a:endParaRPr>
          </a:p>
        </p:txBody>
      </p:sp>
      <p:graphicFrame>
        <p:nvGraphicFramePr>
          <p:cNvPr id="11" name="Table 10">
            <a:extLst>
              <a:ext uri="{FF2B5EF4-FFF2-40B4-BE49-F238E27FC236}">
                <a16:creationId xmlns:a16="http://schemas.microsoft.com/office/drawing/2014/main" id="{82F49E5D-570F-96A9-A030-F0A8F1E06C5D}"/>
              </a:ext>
            </a:extLst>
          </p:cNvPr>
          <p:cNvGraphicFramePr>
            <a:graphicFrameLocks noGrp="1"/>
          </p:cNvGraphicFramePr>
          <p:nvPr>
            <p:extLst>
              <p:ext uri="{D42A27DB-BD31-4B8C-83A1-F6EECF244321}">
                <p14:modId xmlns:p14="http://schemas.microsoft.com/office/powerpoint/2010/main" val="1519938649"/>
              </p:ext>
            </p:extLst>
          </p:nvPr>
        </p:nvGraphicFramePr>
        <p:xfrm>
          <a:off x="272278" y="801270"/>
          <a:ext cx="8619722" cy="792480"/>
        </p:xfrm>
        <a:graphic>
          <a:graphicData uri="http://schemas.openxmlformats.org/drawingml/2006/table">
            <a:tbl>
              <a:tblPr firstRow="1" bandRow="1">
                <a:tableStyleId>{5C22544A-7EE6-4342-B048-85BDC9FD1C3A}</a:tableStyleId>
              </a:tblPr>
              <a:tblGrid>
                <a:gridCol w="2873241">
                  <a:extLst>
                    <a:ext uri="{9D8B030D-6E8A-4147-A177-3AD203B41FA5}">
                      <a16:colId xmlns:a16="http://schemas.microsoft.com/office/drawing/2014/main" val="4147862407"/>
                    </a:ext>
                  </a:extLst>
                </a:gridCol>
                <a:gridCol w="2934874">
                  <a:extLst>
                    <a:ext uri="{9D8B030D-6E8A-4147-A177-3AD203B41FA5}">
                      <a16:colId xmlns:a16="http://schemas.microsoft.com/office/drawing/2014/main" val="862569703"/>
                    </a:ext>
                  </a:extLst>
                </a:gridCol>
                <a:gridCol w="2811607">
                  <a:extLst>
                    <a:ext uri="{9D8B030D-6E8A-4147-A177-3AD203B41FA5}">
                      <a16:colId xmlns:a16="http://schemas.microsoft.com/office/drawing/2014/main" val="2606086082"/>
                    </a:ext>
                  </a:extLst>
                </a:gridCol>
              </a:tblGrid>
              <a:tr h="388620">
                <a:tc>
                  <a:txBody>
                    <a:bodyPr/>
                    <a:lstStyle/>
                    <a:p>
                      <a:pPr algn="l"/>
                      <a:r>
                        <a:rPr lang="en-US" sz="2100" dirty="0">
                          <a:solidFill>
                            <a:schemeClr val="tx1"/>
                          </a:solidFill>
                        </a:rPr>
                        <a:t>205  </a:t>
                      </a: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l"/>
                      <a:r>
                        <a:rPr lang="en-US" sz="2100" dirty="0">
                          <a:solidFill>
                            <a:schemeClr val="tx1"/>
                          </a:solidFill>
                        </a:rPr>
                        <a:t>      103                  101</a:t>
                      </a:r>
                    </a:p>
                  </a:txBody>
                  <a:tcPr marL="68580" marR="68580" marT="34290" marB="3429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l"/>
                      <a:r>
                        <a:rPr lang="en-US" sz="2100" dirty="0">
                          <a:solidFill>
                            <a:schemeClr val="tx1"/>
                          </a:solidFill>
                        </a:rPr>
                        <a:t>                     1</a:t>
                      </a:r>
                    </a:p>
                  </a:txBody>
                  <a:tcPr marL="68580" marR="68580" marT="34290" marB="34290">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1433966"/>
                  </a:ext>
                </a:extLst>
              </a:tr>
              <a:tr h="388620">
                <a:tc>
                  <a:txBody>
                    <a:bodyPr/>
                    <a:lstStyle/>
                    <a:p>
                      <a:pPr algn="l"/>
                      <a:r>
                        <a:rPr lang="en-US" sz="1100" b="0" dirty="0">
                          <a:solidFill>
                            <a:srgbClr val="00B050"/>
                          </a:solidFill>
                        </a:rPr>
                        <a:t>TOTAL RESPONS</a:t>
                      </a:r>
                      <a:r>
                        <a:rPr lang="en-US" sz="1100" b="0" dirty="0"/>
                        <a:t>ES</a:t>
                      </a:r>
                    </a:p>
                  </a:txBody>
                  <a:tcPr marL="68580" marR="68580" marT="34290" marB="34290">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l"/>
                      <a:r>
                        <a:rPr lang="en-US" sz="1100" dirty="0">
                          <a:solidFill>
                            <a:srgbClr val="00B050"/>
                          </a:solidFill>
                        </a:rPr>
                        <a:t>                MALE                                FEMALE                    </a:t>
                      </a:r>
                    </a:p>
                    <a:p>
                      <a:pPr algn="l"/>
                      <a:endParaRPr lang="en-US" sz="1100" dirty="0">
                        <a:solidFill>
                          <a:srgbClr val="00B05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l"/>
                      <a:r>
                        <a:rPr lang="en-US" sz="1100" dirty="0">
                          <a:solidFill>
                            <a:srgbClr val="00B050"/>
                          </a:solidFill>
                        </a:rPr>
                        <a:t>                                         OTHERS</a:t>
                      </a:r>
                    </a:p>
                  </a:txBody>
                  <a:tcPr marL="68580" marR="68580" marT="34290" marB="34290">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48467876"/>
                  </a:ext>
                </a:extLst>
              </a:tr>
            </a:tbl>
          </a:graphicData>
        </a:graphic>
      </p:graphicFrame>
      <p:pic>
        <p:nvPicPr>
          <p:cNvPr id="12" name="Graphic 11" descr="Lightbulb and gear with solid fill">
            <a:extLst>
              <a:ext uri="{FF2B5EF4-FFF2-40B4-BE49-F238E27FC236}">
                <a16:creationId xmlns:a16="http://schemas.microsoft.com/office/drawing/2014/main" id="{33E1D49E-55AD-AEF5-5F17-187EF0FE73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7729" y="844741"/>
            <a:ext cx="675672" cy="675672"/>
          </a:xfrm>
          <a:prstGeom prst="rect">
            <a:avLst/>
          </a:prstGeom>
        </p:spPr>
      </p:pic>
      <p:pic>
        <p:nvPicPr>
          <p:cNvPr id="13" name="Graphic 12" descr="Man with solid fill">
            <a:extLst>
              <a:ext uri="{FF2B5EF4-FFF2-40B4-BE49-F238E27FC236}">
                <a16:creationId xmlns:a16="http://schemas.microsoft.com/office/drawing/2014/main" id="{C39DCE30-9742-6F42-D8A9-22CDE88FE2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00934" y="826371"/>
            <a:ext cx="685800" cy="685800"/>
          </a:xfrm>
          <a:prstGeom prst="rect">
            <a:avLst/>
          </a:prstGeom>
        </p:spPr>
      </p:pic>
      <p:pic>
        <p:nvPicPr>
          <p:cNvPr id="14" name="Graphic 13" descr="Woman with solid fill">
            <a:extLst>
              <a:ext uri="{FF2B5EF4-FFF2-40B4-BE49-F238E27FC236}">
                <a16:creationId xmlns:a16="http://schemas.microsoft.com/office/drawing/2014/main" id="{15FD899C-46D2-7E56-6308-D6EB6D7338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61679" y="823230"/>
            <a:ext cx="685800" cy="685800"/>
          </a:xfrm>
          <a:prstGeom prst="rect">
            <a:avLst/>
          </a:prstGeom>
        </p:spPr>
      </p:pic>
      <p:pic>
        <p:nvPicPr>
          <p:cNvPr id="15" name="Picture 14">
            <a:extLst>
              <a:ext uri="{FF2B5EF4-FFF2-40B4-BE49-F238E27FC236}">
                <a16:creationId xmlns:a16="http://schemas.microsoft.com/office/drawing/2014/main" id="{6A09FC83-499D-7C24-A539-92532A942CE9}"/>
              </a:ext>
            </a:extLst>
          </p:cNvPr>
          <p:cNvPicPr>
            <a:picLocks noChangeAspect="1"/>
          </p:cNvPicPr>
          <p:nvPr/>
        </p:nvPicPr>
        <p:blipFill>
          <a:blip r:embed="rId9"/>
          <a:stretch>
            <a:fillRect/>
          </a:stretch>
        </p:blipFill>
        <p:spPr>
          <a:xfrm>
            <a:off x="6770747" y="879596"/>
            <a:ext cx="685800" cy="685800"/>
          </a:xfrm>
          <a:prstGeom prst="rect">
            <a:avLst/>
          </a:prstGeom>
          <a:solidFill>
            <a:schemeClr val="accent2"/>
          </a:solidFill>
        </p:spPr>
      </p:pic>
      <p:grpSp>
        <p:nvGrpSpPr>
          <p:cNvPr id="3" name="Group 2">
            <a:extLst>
              <a:ext uri="{FF2B5EF4-FFF2-40B4-BE49-F238E27FC236}">
                <a16:creationId xmlns:a16="http://schemas.microsoft.com/office/drawing/2014/main" id="{715E95C0-9784-DCDD-5C8E-555069DB4023}"/>
              </a:ext>
            </a:extLst>
          </p:cNvPr>
          <p:cNvGrpSpPr/>
          <p:nvPr/>
        </p:nvGrpSpPr>
        <p:grpSpPr>
          <a:xfrm>
            <a:off x="252000" y="1745265"/>
            <a:ext cx="1890000" cy="2835000"/>
            <a:chOff x="252000" y="1745265"/>
            <a:chExt cx="1890000" cy="2835000"/>
          </a:xfrm>
        </p:grpSpPr>
        <p:sp>
          <p:nvSpPr>
            <p:cNvPr id="8" name="Rectangle 7">
              <a:extLst>
                <a:ext uri="{FF2B5EF4-FFF2-40B4-BE49-F238E27FC236}">
                  <a16:creationId xmlns:a16="http://schemas.microsoft.com/office/drawing/2014/main" id="{80960773-31DC-FA5B-290E-93DAE4DD6D83}"/>
                </a:ext>
              </a:extLst>
            </p:cNvPr>
            <p:cNvSpPr/>
            <p:nvPr/>
          </p:nvSpPr>
          <p:spPr>
            <a:xfrm>
              <a:off x="252000" y="1745265"/>
              <a:ext cx="1890000" cy="2835000"/>
            </a:xfrm>
            <a:prstGeom prst="rect">
              <a:avLst/>
            </a:prstGeom>
            <a:solidFill>
              <a:schemeClr val="bg1"/>
            </a:solidFill>
            <a:ln>
              <a:noFill/>
            </a:ln>
            <a:effectLst>
              <a:outerShdw blurRad="50800" dist="38100" dir="5400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numCol="1" rtlCol="0" anchor="t"/>
            <a:lstStyle/>
            <a:p>
              <a:pPr defTabSz="342900">
                <a:buClrTx/>
              </a:pPr>
              <a:r>
                <a:rPr lang="en-US" sz="900" kern="1200" dirty="0">
                  <a:solidFill>
                    <a:schemeClr val="tx1">
                      <a:lumMod val="85000"/>
                    </a:schemeClr>
                  </a:solidFill>
                  <a:latin typeface="Garamond" panose="02020404030301010803"/>
                </a:rPr>
                <a:t>DIFFERENT INTERVAL OF AGES</a:t>
              </a:r>
              <a:endParaRPr lang="en-US" sz="1350" kern="1200" dirty="0">
                <a:solidFill>
                  <a:schemeClr val="tx1">
                    <a:lumMod val="85000"/>
                  </a:schemeClr>
                </a:solidFill>
                <a:latin typeface="Garamond" panose="02020404030301010803"/>
              </a:endParaRPr>
            </a:p>
          </p:txBody>
        </p:sp>
        <p:sp>
          <p:nvSpPr>
            <p:cNvPr id="16" name="Rectangle: Rounded Corners 15">
              <a:extLst>
                <a:ext uri="{FF2B5EF4-FFF2-40B4-BE49-F238E27FC236}">
                  <a16:creationId xmlns:a16="http://schemas.microsoft.com/office/drawing/2014/main" id="{79DD0E25-F52E-C05A-2615-0F4D95809413}"/>
                </a:ext>
              </a:extLst>
            </p:cNvPr>
            <p:cNvSpPr/>
            <p:nvPr/>
          </p:nvSpPr>
          <p:spPr>
            <a:xfrm>
              <a:off x="278853" y="2213067"/>
              <a:ext cx="1529508" cy="127014"/>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Garamond" panose="02020404030301010803"/>
              </a:endParaRPr>
            </a:p>
          </p:txBody>
        </p:sp>
        <p:sp>
          <p:nvSpPr>
            <p:cNvPr id="17" name="TextBox 16">
              <a:extLst>
                <a:ext uri="{FF2B5EF4-FFF2-40B4-BE49-F238E27FC236}">
                  <a16:creationId xmlns:a16="http://schemas.microsoft.com/office/drawing/2014/main" id="{93743480-6D5A-AE76-89D0-6F99121A19D1}"/>
                </a:ext>
              </a:extLst>
            </p:cNvPr>
            <p:cNvSpPr txBox="1"/>
            <p:nvPr/>
          </p:nvSpPr>
          <p:spPr>
            <a:xfrm>
              <a:off x="351066" y="2038200"/>
              <a:ext cx="541498" cy="213585"/>
            </a:xfrm>
            <a:prstGeom prst="rect">
              <a:avLst/>
            </a:prstGeom>
            <a:noFill/>
          </p:spPr>
          <p:txBody>
            <a:bodyPr wrap="square" rtlCol="0">
              <a:spAutoFit/>
            </a:bodyPr>
            <a:lstStyle/>
            <a:p>
              <a:pPr defTabSz="342900">
                <a:buClrTx/>
              </a:pPr>
              <a:r>
                <a:rPr lang="en-US" sz="788" b="1" kern="1200" dirty="0">
                  <a:solidFill>
                    <a:srgbClr val="FFFF00"/>
                  </a:solidFill>
                  <a:latin typeface="Garamond" panose="02020404030301010803"/>
                  <a:ea typeface="+mn-ea"/>
                  <a:cs typeface="+mn-cs"/>
                </a:rPr>
                <a:t>18-25</a:t>
              </a:r>
              <a:endParaRPr lang="en-US" sz="1350" b="1" kern="1200" dirty="0">
                <a:solidFill>
                  <a:srgbClr val="FFFF00"/>
                </a:solidFill>
                <a:latin typeface="Garamond" panose="02020404030301010803"/>
                <a:ea typeface="+mn-ea"/>
                <a:cs typeface="+mn-cs"/>
              </a:endParaRPr>
            </a:p>
          </p:txBody>
        </p:sp>
        <p:sp>
          <p:nvSpPr>
            <p:cNvPr id="18" name="TextBox 17">
              <a:extLst>
                <a:ext uri="{FF2B5EF4-FFF2-40B4-BE49-F238E27FC236}">
                  <a16:creationId xmlns:a16="http://schemas.microsoft.com/office/drawing/2014/main" id="{FFAFDAA5-571C-70A7-DF93-E68EF1DD5913}"/>
                </a:ext>
              </a:extLst>
            </p:cNvPr>
            <p:cNvSpPr txBox="1"/>
            <p:nvPr/>
          </p:nvSpPr>
          <p:spPr>
            <a:xfrm>
              <a:off x="1338534" y="2045292"/>
              <a:ext cx="388620" cy="213585"/>
            </a:xfrm>
            <a:prstGeom prst="rect">
              <a:avLst/>
            </a:prstGeom>
            <a:noFill/>
          </p:spPr>
          <p:txBody>
            <a:bodyPr wrap="square" rtlCol="0">
              <a:spAutoFit/>
            </a:bodyPr>
            <a:lstStyle/>
            <a:p>
              <a:pPr defTabSz="342900">
                <a:buClrTx/>
              </a:pPr>
              <a:r>
                <a:rPr lang="en-US" sz="788" b="1" kern="1200" dirty="0">
                  <a:solidFill>
                    <a:srgbClr val="FFFF00"/>
                  </a:solidFill>
                  <a:latin typeface="Garamond" panose="02020404030301010803"/>
                  <a:ea typeface="+mn-ea"/>
                  <a:cs typeface="+mn-cs"/>
                </a:rPr>
                <a:t>178</a:t>
              </a:r>
              <a:endParaRPr lang="en-US" sz="1350" b="1" kern="1200" dirty="0">
                <a:solidFill>
                  <a:srgbClr val="FFFF00"/>
                </a:solidFill>
                <a:latin typeface="Garamond" panose="02020404030301010803"/>
                <a:ea typeface="+mn-ea"/>
                <a:cs typeface="+mn-cs"/>
              </a:endParaRPr>
            </a:p>
          </p:txBody>
        </p:sp>
        <p:sp>
          <p:nvSpPr>
            <p:cNvPr id="19" name="Rectangle: Rounded Corners 18">
              <a:extLst>
                <a:ext uri="{FF2B5EF4-FFF2-40B4-BE49-F238E27FC236}">
                  <a16:creationId xmlns:a16="http://schemas.microsoft.com/office/drawing/2014/main" id="{0B08AD6A-144C-A51E-3629-4813DEFEBFD9}"/>
                </a:ext>
              </a:extLst>
            </p:cNvPr>
            <p:cNvSpPr/>
            <p:nvPr/>
          </p:nvSpPr>
          <p:spPr>
            <a:xfrm>
              <a:off x="278853" y="2633240"/>
              <a:ext cx="1470998" cy="143095"/>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Garamond" panose="02020404030301010803"/>
              </a:endParaRPr>
            </a:p>
          </p:txBody>
        </p:sp>
        <p:sp>
          <p:nvSpPr>
            <p:cNvPr id="20" name="Rectangle: Rounded Corners 19">
              <a:extLst>
                <a:ext uri="{FF2B5EF4-FFF2-40B4-BE49-F238E27FC236}">
                  <a16:creationId xmlns:a16="http://schemas.microsoft.com/office/drawing/2014/main" id="{7842308E-B6B7-2BC4-0781-F9EFAC75EF41}"/>
                </a:ext>
              </a:extLst>
            </p:cNvPr>
            <p:cNvSpPr/>
            <p:nvPr/>
          </p:nvSpPr>
          <p:spPr>
            <a:xfrm>
              <a:off x="281606" y="2633241"/>
              <a:ext cx="655597" cy="143094"/>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Garamond" panose="02020404030301010803"/>
              </a:endParaRPr>
            </a:p>
          </p:txBody>
        </p:sp>
        <p:sp>
          <p:nvSpPr>
            <p:cNvPr id="21" name="Rectangle: Rounded Corners 20">
              <a:extLst>
                <a:ext uri="{FF2B5EF4-FFF2-40B4-BE49-F238E27FC236}">
                  <a16:creationId xmlns:a16="http://schemas.microsoft.com/office/drawing/2014/main" id="{6CE06585-FDBA-B282-EC7D-8D706F2A7ECF}"/>
                </a:ext>
              </a:extLst>
            </p:cNvPr>
            <p:cNvSpPr/>
            <p:nvPr/>
          </p:nvSpPr>
          <p:spPr>
            <a:xfrm>
              <a:off x="285844" y="3082483"/>
              <a:ext cx="1464007" cy="116156"/>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Garamond" panose="02020404030301010803"/>
              </a:endParaRPr>
            </a:p>
          </p:txBody>
        </p:sp>
        <p:sp>
          <p:nvSpPr>
            <p:cNvPr id="22" name="Rectangle: Rounded Corners 21">
              <a:extLst>
                <a:ext uri="{FF2B5EF4-FFF2-40B4-BE49-F238E27FC236}">
                  <a16:creationId xmlns:a16="http://schemas.microsoft.com/office/drawing/2014/main" id="{97770057-8169-4E2A-97B5-4B957301693F}"/>
                </a:ext>
              </a:extLst>
            </p:cNvPr>
            <p:cNvSpPr/>
            <p:nvPr/>
          </p:nvSpPr>
          <p:spPr>
            <a:xfrm>
              <a:off x="285844" y="3075085"/>
              <a:ext cx="475982" cy="127956"/>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Garamond" panose="02020404030301010803"/>
              </a:endParaRPr>
            </a:p>
          </p:txBody>
        </p:sp>
        <p:sp>
          <p:nvSpPr>
            <p:cNvPr id="23" name="Rectangle: Rounded Corners 22">
              <a:extLst>
                <a:ext uri="{FF2B5EF4-FFF2-40B4-BE49-F238E27FC236}">
                  <a16:creationId xmlns:a16="http://schemas.microsoft.com/office/drawing/2014/main" id="{56C6634F-8768-3FE9-E34A-D273F5AC6354}"/>
                </a:ext>
              </a:extLst>
            </p:cNvPr>
            <p:cNvSpPr/>
            <p:nvPr/>
          </p:nvSpPr>
          <p:spPr>
            <a:xfrm>
              <a:off x="285844" y="3531726"/>
              <a:ext cx="1464007" cy="127956"/>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Garamond" panose="02020404030301010803"/>
              </a:endParaRPr>
            </a:p>
          </p:txBody>
        </p:sp>
        <p:sp>
          <p:nvSpPr>
            <p:cNvPr id="24" name="Rectangle: Rounded Corners 23">
              <a:extLst>
                <a:ext uri="{FF2B5EF4-FFF2-40B4-BE49-F238E27FC236}">
                  <a16:creationId xmlns:a16="http://schemas.microsoft.com/office/drawing/2014/main" id="{7BC94858-684A-3FAD-D650-D77458DA1950}"/>
                </a:ext>
              </a:extLst>
            </p:cNvPr>
            <p:cNvSpPr/>
            <p:nvPr/>
          </p:nvSpPr>
          <p:spPr>
            <a:xfrm>
              <a:off x="284905" y="3526481"/>
              <a:ext cx="304532" cy="127955"/>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Garamond" panose="02020404030301010803"/>
              </a:endParaRPr>
            </a:p>
          </p:txBody>
        </p:sp>
        <p:sp>
          <p:nvSpPr>
            <p:cNvPr id="25" name="Rectangle: Rounded Corners 24">
              <a:extLst>
                <a:ext uri="{FF2B5EF4-FFF2-40B4-BE49-F238E27FC236}">
                  <a16:creationId xmlns:a16="http://schemas.microsoft.com/office/drawing/2014/main" id="{9E58447F-7D48-FE98-97E6-EFA0C705ACD9}"/>
                </a:ext>
              </a:extLst>
            </p:cNvPr>
            <p:cNvSpPr/>
            <p:nvPr/>
          </p:nvSpPr>
          <p:spPr>
            <a:xfrm>
              <a:off x="272278" y="3980968"/>
              <a:ext cx="1477573" cy="120559"/>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Garamond" panose="02020404030301010803"/>
              </a:endParaRPr>
            </a:p>
          </p:txBody>
        </p:sp>
        <p:sp>
          <p:nvSpPr>
            <p:cNvPr id="26" name="Rectangle: Rounded Corners 25">
              <a:extLst>
                <a:ext uri="{FF2B5EF4-FFF2-40B4-BE49-F238E27FC236}">
                  <a16:creationId xmlns:a16="http://schemas.microsoft.com/office/drawing/2014/main" id="{D4268A39-C42C-B33C-674F-7A589F40787E}"/>
                </a:ext>
              </a:extLst>
            </p:cNvPr>
            <p:cNvSpPr/>
            <p:nvPr/>
          </p:nvSpPr>
          <p:spPr>
            <a:xfrm>
              <a:off x="278092" y="3980968"/>
              <a:ext cx="157577" cy="124862"/>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Garamond" panose="02020404030301010803"/>
              </a:endParaRPr>
            </a:p>
          </p:txBody>
        </p:sp>
        <p:sp>
          <p:nvSpPr>
            <p:cNvPr id="27" name="Rectangle: Rounded Corners 26">
              <a:extLst>
                <a:ext uri="{FF2B5EF4-FFF2-40B4-BE49-F238E27FC236}">
                  <a16:creationId xmlns:a16="http://schemas.microsoft.com/office/drawing/2014/main" id="{4DCE2D88-1906-4080-0F75-A1AE1800335C}"/>
                </a:ext>
              </a:extLst>
            </p:cNvPr>
            <p:cNvSpPr/>
            <p:nvPr/>
          </p:nvSpPr>
          <p:spPr>
            <a:xfrm>
              <a:off x="285844" y="4430211"/>
              <a:ext cx="1464007" cy="143114"/>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Garamond" panose="02020404030301010803"/>
              </a:endParaRPr>
            </a:p>
          </p:txBody>
        </p:sp>
        <p:sp>
          <p:nvSpPr>
            <p:cNvPr id="28" name="Rectangle: Rounded Corners 27">
              <a:extLst>
                <a:ext uri="{FF2B5EF4-FFF2-40B4-BE49-F238E27FC236}">
                  <a16:creationId xmlns:a16="http://schemas.microsoft.com/office/drawing/2014/main" id="{B1F5EFC6-F6C4-6783-E1B1-04FF3BBE8E14}"/>
                </a:ext>
              </a:extLst>
            </p:cNvPr>
            <p:cNvSpPr/>
            <p:nvPr/>
          </p:nvSpPr>
          <p:spPr>
            <a:xfrm>
              <a:off x="285844" y="4422813"/>
              <a:ext cx="532631" cy="150512"/>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Garamond" panose="02020404030301010803"/>
              </a:endParaRPr>
            </a:p>
          </p:txBody>
        </p:sp>
        <p:sp>
          <p:nvSpPr>
            <p:cNvPr id="30" name="Rectangle: Rounded Corners 29">
              <a:extLst>
                <a:ext uri="{FF2B5EF4-FFF2-40B4-BE49-F238E27FC236}">
                  <a16:creationId xmlns:a16="http://schemas.microsoft.com/office/drawing/2014/main" id="{0F4EC7EE-87AF-8748-033D-48CBAFC753D8}"/>
                </a:ext>
              </a:extLst>
            </p:cNvPr>
            <p:cNvSpPr/>
            <p:nvPr/>
          </p:nvSpPr>
          <p:spPr>
            <a:xfrm>
              <a:off x="278853" y="2213068"/>
              <a:ext cx="1103816" cy="129164"/>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Garamond" panose="02020404030301010803"/>
              </a:endParaRPr>
            </a:p>
          </p:txBody>
        </p:sp>
        <p:sp>
          <p:nvSpPr>
            <p:cNvPr id="31" name="TextBox 30">
              <a:extLst>
                <a:ext uri="{FF2B5EF4-FFF2-40B4-BE49-F238E27FC236}">
                  <a16:creationId xmlns:a16="http://schemas.microsoft.com/office/drawing/2014/main" id="{B37996CE-D282-6D36-6E56-C2CC012FCB3E}"/>
                </a:ext>
              </a:extLst>
            </p:cNvPr>
            <p:cNvSpPr txBox="1"/>
            <p:nvPr/>
          </p:nvSpPr>
          <p:spPr>
            <a:xfrm>
              <a:off x="351066" y="2487327"/>
              <a:ext cx="498020" cy="213585"/>
            </a:xfrm>
            <a:prstGeom prst="rect">
              <a:avLst/>
            </a:prstGeom>
            <a:noFill/>
          </p:spPr>
          <p:txBody>
            <a:bodyPr wrap="square" rtlCol="0">
              <a:spAutoFit/>
            </a:bodyPr>
            <a:lstStyle/>
            <a:p>
              <a:pPr defTabSz="342900">
                <a:buClrTx/>
              </a:pPr>
              <a:r>
                <a:rPr lang="en-US" sz="788" b="1" kern="1200" dirty="0">
                  <a:solidFill>
                    <a:srgbClr val="FFFF00"/>
                  </a:solidFill>
                  <a:latin typeface="Garamond" panose="02020404030301010803"/>
                  <a:ea typeface="+mn-ea"/>
                  <a:cs typeface="+mn-cs"/>
                </a:rPr>
                <a:t>25-35</a:t>
              </a:r>
              <a:endParaRPr lang="en-US" sz="1350" b="1" kern="1200" dirty="0">
                <a:solidFill>
                  <a:srgbClr val="FFFF00"/>
                </a:solidFill>
                <a:latin typeface="Garamond" panose="02020404030301010803"/>
                <a:ea typeface="+mn-ea"/>
                <a:cs typeface="+mn-cs"/>
              </a:endParaRPr>
            </a:p>
          </p:txBody>
        </p:sp>
        <p:sp>
          <p:nvSpPr>
            <p:cNvPr id="32" name="TextBox 31">
              <a:extLst>
                <a:ext uri="{FF2B5EF4-FFF2-40B4-BE49-F238E27FC236}">
                  <a16:creationId xmlns:a16="http://schemas.microsoft.com/office/drawing/2014/main" id="{0D2591D8-4B5D-AC98-465F-82DD71935BF4}"/>
                </a:ext>
              </a:extLst>
            </p:cNvPr>
            <p:cNvSpPr txBox="1"/>
            <p:nvPr/>
          </p:nvSpPr>
          <p:spPr>
            <a:xfrm>
              <a:off x="351066" y="3374873"/>
              <a:ext cx="452676" cy="213585"/>
            </a:xfrm>
            <a:prstGeom prst="rect">
              <a:avLst/>
            </a:prstGeom>
            <a:noFill/>
          </p:spPr>
          <p:txBody>
            <a:bodyPr wrap="square" rtlCol="0">
              <a:spAutoFit/>
            </a:bodyPr>
            <a:lstStyle/>
            <a:p>
              <a:pPr defTabSz="342900">
                <a:buClrTx/>
              </a:pPr>
              <a:r>
                <a:rPr lang="en-US" sz="788" b="1" kern="1200" dirty="0">
                  <a:solidFill>
                    <a:srgbClr val="FFFF00"/>
                  </a:solidFill>
                  <a:latin typeface="Garamond" panose="02020404030301010803"/>
                  <a:ea typeface="+mn-ea"/>
                  <a:cs typeface="+mn-cs"/>
                </a:rPr>
                <a:t>45-55</a:t>
              </a:r>
              <a:endParaRPr lang="en-US" sz="1350" b="1" kern="1200" dirty="0">
                <a:solidFill>
                  <a:srgbClr val="FFFF00"/>
                </a:solidFill>
                <a:latin typeface="Garamond" panose="02020404030301010803"/>
                <a:ea typeface="+mn-ea"/>
                <a:cs typeface="+mn-cs"/>
              </a:endParaRPr>
            </a:p>
          </p:txBody>
        </p:sp>
        <p:sp>
          <p:nvSpPr>
            <p:cNvPr id="33" name="TextBox 32">
              <a:extLst>
                <a:ext uri="{FF2B5EF4-FFF2-40B4-BE49-F238E27FC236}">
                  <a16:creationId xmlns:a16="http://schemas.microsoft.com/office/drawing/2014/main" id="{6CEFA459-A5C7-3689-4393-BFE2597CD770}"/>
                </a:ext>
              </a:extLst>
            </p:cNvPr>
            <p:cNvSpPr txBox="1"/>
            <p:nvPr/>
          </p:nvSpPr>
          <p:spPr>
            <a:xfrm>
              <a:off x="351065" y="2926920"/>
              <a:ext cx="452677" cy="213585"/>
            </a:xfrm>
            <a:prstGeom prst="rect">
              <a:avLst/>
            </a:prstGeom>
            <a:noFill/>
          </p:spPr>
          <p:txBody>
            <a:bodyPr wrap="square" rtlCol="0">
              <a:spAutoFit/>
            </a:bodyPr>
            <a:lstStyle/>
            <a:p>
              <a:pPr defTabSz="342900">
                <a:buClrTx/>
              </a:pPr>
              <a:r>
                <a:rPr lang="en-US" sz="788" b="1" kern="1200" dirty="0">
                  <a:solidFill>
                    <a:srgbClr val="FFFF00"/>
                  </a:solidFill>
                  <a:latin typeface="Garamond" panose="02020404030301010803"/>
                  <a:ea typeface="+mn-ea"/>
                  <a:cs typeface="+mn-cs"/>
                </a:rPr>
                <a:t>35-45</a:t>
              </a:r>
              <a:endParaRPr lang="en-US" sz="1350" b="1" kern="1200" dirty="0">
                <a:solidFill>
                  <a:srgbClr val="FFFF00"/>
                </a:solidFill>
                <a:latin typeface="Garamond" panose="02020404030301010803"/>
                <a:ea typeface="+mn-ea"/>
                <a:cs typeface="+mn-cs"/>
              </a:endParaRPr>
            </a:p>
          </p:txBody>
        </p:sp>
        <p:sp>
          <p:nvSpPr>
            <p:cNvPr id="34" name="TextBox 33">
              <a:extLst>
                <a:ext uri="{FF2B5EF4-FFF2-40B4-BE49-F238E27FC236}">
                  <a16:creationId xmlns:a16="http://schemas.microsoft.com/office/drawing/2014/main" id="{AB9DD049-31D5-384F-678D-94D3CDDA151A}"/>
                </a:ext>
              </a:extLst>
            </p:cNvPr>
            <p:cNvSpPr txBox="1"/>
            <p:nvPr/>
          </p:nvSpPr>
          <p:spPr>
            <a:xfrm>
              <a:off x="351065" y="3831513"/>
              <a:ext cx="434017" cy="213585"/>
            </a:xfrm>
            <a:prstGeom prst="rect">
              <a:avLst/>
            </a:prstGeom>
            <a:noFill/>
          </p:spPr>
          <p:txBody>
            <a:bodyPr wrap="square" rtlCol="0">
              <a:spAutoFit/>
            </a:bodyPr>
            <a:lstStyle/>
            <a:p>
              <a:pPr defTabSz="342900">
                <a:buClrTx/>
              </a:pPr>
              <a:r>
                <a:rPr lang="en-US" sz="788" b="1" kern="1200" dirty="0">
                  <a:solidFill>
                    <a:srgbClr val="FFFF00"/>
                  </a:solidFill>
                  <a:latin typeface="Garamond" panose="02020404030301010803"/>
                  <a:ea typeface="+mn-ea"/>
                  <a:cs typeface="+mn-cs"/>
                </a:rPr>
                <a:t>55-65</a:t>
              </a:r>
              <a:endParaRPr lang="en-US" sz="1350" b="1" kern="1200" dirty="0">
                <a:solidFill>
                  <a:srgbClr val="FFFF00"/>
                </a:solidFill>
                <a:latin typeface="Garamond" panose="02020404030301010803"/>
                <a:ea typeface="+mn-ea"/>
                <a:cs typeface="+mn-cs"/>
              </a:endParaRPr>
            </a:p>
          </p:txBody>
        </p:sp>
        <p:sp>
          <p:nvSpPr>
            <p:cNvPr id="35" name="TextBox 34">
              <a:extLst>
                <a:ext uri="{FF2B5EF4-FFF2-40B4-BE49-F238E27FC236}">
                  <a16:creationId xmlns:a16="http://schemas.microsoft.com/office/drawing/2014/main" id="{753993CA-8A22-DE85-C8A0-2B6C205E7119}"/>
                </a:ext>
              </a:extLst>
            </p:cNvPr>
            <p:cNvSpPr txBox="1"/>
            <p:nvPr/>
          </p:nvSpPr>
          <p:spPr>
            <a:xfrm>
              <a:off x="302697" y="4273358"/>
              <a:ext cx="964772" cy="213585"/>
            </a:xfrm>
            <a:prstGeom prst="rect">
              <a:avLst/>
            </a:prstGeom>
            <a:noFill/>
          </p:spPr>
          <p:txBody>
            <a:bodyPr wrap="square" rtlCol="0">
              <a:spAutoFit/>
            </a:bodyPr>
            <a:lstStyle/>
            <a:p>
              <a:pPr defTabSz="342900">
                <a:buClrTx/>
              </a:pPr>
              <a:r>
                <a:rPr lang="en-US" sz="788" kern="1200" dirty="0">
                  <a:solidFill>
                    <a:srgbClr val="FFFF00"/>
                  </a:solidFill>
                  <a:latin typeface="Garamond" panose="02020404030301010803"/>
                  <a:ea typeface="+mn-ea"/>
                  <a:cs typeface="+mn-cs"/>
                </a:rPr>
                <a:t>65 AND ABOVE</a:t>
              </a:r>
              <a:endParaRPr lang="en-US" sz="1350" kern="1200" dirty="0">
                <a:solidFill>
                  <a:srgbClr val="FFFF00"/>
                </a:solidFill>
                <a:latin typeface="Garamond" panose="02020404030301010803"/>
                <a:ea typeface="+mn-ea"/>
                <a:cs typeface="+mn-cs"/>
              </a:endParaRPr>
            </a:p>
          </p:txBody>
        </p:sp>
        <p:sp>
          <p:nvSpPr>
            <p:cNvPr id="36" name="TextBox 35">
              <a:extLst>
                <a:ext uri="{FF2B5EF4-FFF2-40B4-BE49-F238E27FC236}">
                  <a16:creationId xmlns:a16="http://schemas.microsoft.com/office/drawing/2014/main" id="{47FB0636-2E6D-1F5B-8B1A-93564950F837}"/>
                </a:ext>
              </a:extLst>
            </p:cNvPr>
            <p:cNvSpPr txBox="1"/>
            <p:nvPr/>
          </p:nvSpPr>
          <p:spPr>
            <a:xfrm>
              <a:off x="1341148" y="2484696"/>
              <a:ext cx="388620" cy="213585"/>
            </a:xfrm>
            <a:prstGeom prst="rect">
              <a:avLst/>
            </a:prstGeom>
            <a:noFill/>
          </p:spPr>
          <p:txBody>
            <a:bodyPr wrap="square" rtlCol="0">
              <a:spAutoFit/>
            </a:bodyPr>
            <a:lstStyle/>
            <a:p>
              <a:pPr defTabSz="342900">
                <a:buClrTx/>
              </a:pPr>
              <a:r>
                <a:rPr lang="en-US" sz="788" b="1" kern="1200" dirty="0">
                  <a:solidFill>
                    <a:srgbClr val="FFFF00"/>
                  </a:solidFill>
                  <a:latin typeface="Garamond" panose="02020404030301010803"/>
                  <a:ea typeface="+mn-ea"/>
                  <a:cs typeface="+mn-cs"/>
                </a:rPr>
                <a:t>9</a:t>
              </a:r>
              <a:endParaRPr lang="en-US" sz="1350" b="1" kern="1200" dirty="0">
                <a:solidFill>
                  <a:srgbClr val="FFFF00"/>
                </a:solidFill>
                <a:latin typeface="Garamond" panose="02020404030301010803"/>
                <a:ea typeface="+mn-ea"/>
                <a:cs typeface="+mn-cs"/>
              </a:endParaRPr>
            </a:p>
          </p:txBody>
        </p:sp>
        <p:sp>
          <p:nvSpPr>
            <p:cNvPr id="37" name="TextBox 36">
              <a:extLst>
                <a:ext uri="{FF2B5EF4-FFF2-40B4-BE49-F238E27FC236}">
                  <a16:creationId xmlns:a16="http://schemas.microsoft.com/office/drawing/2014/main" id="{897049A8-55C9-2B7F-F075-482B1D519A11}"/>
                </a:ext>
              </a:extLst>
            </p:cNvPr>
            <p:cNvSpPr txBox="1"/>
            <p:nvPr/>
          </p:nvSpPr>
          <p:spPr>
            <a:xfrm>
              <a:off x="1335920" y="2943864"/>
              <a:ext cx="388620" cy="213585"/>
            </a:xfrm>
            <a:prstGeom prst="rect">
              <a:avLst/>
            </a:prstGeom>
            <a:noFill/>
          </p:spPr>
          <p:txBody>
            <a:bodyPr wrap="square" rtlCol="0">
              <a:spAutoFit/>
            </a:bodyPr>
            <a:lstStyle/>
            <a:p>
              <a:pPr defTabSz="342900">
                <a:buClrTx/>
              </a:pPr>
              <a:r>
                <a:rPr lang="en-US" sz="788" b="1" kern="1200" dirty="0">
                  <a:solidFill>
                    <a:srgbClr val="FFFF00"/>
                  </a:solidFill>
                  <a:latin typeface="Garamond" panose="02020404030301010803"/>
                  <a:ea typeface="+mn-ea"/>
                  <a:cs typeface="+mn-cs"/>
                </a:rPr>
                <a:t>6</a:t>
              </a:r>
              <a:endParaRPr lang="en-US" sz="1350" b="1" kern="1200" dirty="0">
                <a:solidFill>
                  <a:srgbClr val="FFFF00"/>
                </a:solidFill>
                <a:latin typeface="Garamond" panose="02020404030301010803"/>
                <a:ea typeface="+mn-ea"/>
                <a:cs typeface="+mn-cs"/>
              </a:endParaRPr>
            </a:p>
          </p:txBody>
        </p:sp>
        <p:sp>
          <p:nvSpPr>
            <p:cNvPr id="38" name="TextBox 37">
              <a:extLst>
                <a:ext uri="{FF2B5EF4-FFF2-40B4-BE49-F238E27FC236}">
                  <a16:creationId xmlns:a16="http://schemas.microsoft.com/office/drawing/2014/main" id="{F98727CA-51EA-C58E-B283-63243EF797A2}"/>
                </a:ext>
              </a:extLst>
            </p:cNvPr>
            <p:cNvSpPr txBox="1"/>
            <p:nvPr/>
          </p:nvSpPr>
          <p:spPr>
            <a:xfrm>
              <a:off x="1338534" y="3391710"/>
              <a:ext cx="388620" cy="213585"/>
            </a:xfrm>
            <a:prstGeom prst="rect">
              <a:avLst/>
            </a:prstGeom>
            <a:noFill/>
          </p:spPr>
          <p:txBody>
            <a:bodyPr wrap="square" rtlCol="0">
              <a:spAutoFit/>
            </a:bodyPr>
            <a:lstStyle/>
            <a:p>
              <a:pPr defTabSz="342900">
                <a:buClrTx/>
              </a:pPr>
              <a:r>
                <a:rPr lang="en-US" sz="788" b="1" kern="1200" dirty="0">
                  <a:solidFill>
                    <a:srgbClr val="FFFF00"/>
                  </a:solidFill>
                  <a:latin typeface="Garamond" panose="02020404030301010803"/>
                  <a:ea typeface="+mn-ea"/>
                  <a:cs typeface="+mn-cs"/>
                </a:rPr>
                <a:t>3</a:t>
              </a:r>
              <a:endParaRPr lang="en-US" sz="1350" b="1" kern="1200" dirty="0">
                <a:solidFill>
                  <a:srgbClr val="FFFF00"/>
                </a:solidFill>
                <a:latin typeface="Garamond" panose="02020404030301010803"/>
                <a:ea typeface="+mn-ea"/>
                <a:cs typeface="+mn-cs"/>
              </a:endParaRPr>
            </a:p>
          </p:txBody>
        </p:sp>
        <p:sp>
          <p:nvSpPr>
            <p:cNvPr id="39" name="TextBox 38">
              <a:extLst>
                <a:ext uri="{FF2B5EF4-FFF2-40B4-BE49-F238E27FC236}">
                  <a16:creationId xmlns:a16="http://schemas.microsoft.com/office/drawing/2014/main" id="{218965FE-0EE6-38B9-1EBE-340D55981277}"/>
                </a:ext>
              </a:extLst>
            </p:cNvPr>
            <p:cNvSpPr txBox="1"/>
            <p:nvPr/>
          </p:nvSpPr>
          <p:spPr>
            <a:xfrm>
              <a:off x="1338534" y="3832771"/>
              <a:ext cx="388620" cy="213585"/>
            </a:xfrm>
            <a:prstGeom prst="rect">
              <a:avLst/>
            </a:prstGeom>
            <a:noFill/>
          </p:spPr>
          <p:txBody>
            <a:bodyPr wrap="square" rtlCol="0">
              <a:spAutoFit/>
            </a:bodyPr>
            <a:lstStyle/>
            <a:p>
              <a:pPr defTabSz="342900">
                <a:buClrTx/>
              </a:pPr>
              <a:r>
                <a:rPr lang="en-US" sz="788" b="1" kern="1200" dirty="0">
                  <a:solidFill>
                    <a:srgbClr val="FFFF00"/>
                  </a:solidFill>
                  <a:latin typeface="Garamond" panose="02020404030301010803"/>
                  <a:ea typeface="+mn-ea"/>
                  <a:cs typeface="+mn-cs"/>
                </a:rPr>
                <a:t>1</a:t>
              </a:r>
              <a:endParaRPr lang="en-US" sz="1350" b="1" kern="1200" dirty="0">
                <a:solidFill>
                  <a:srgbClr val="FFFF00"/>
                </a:solidFill>
                <a:latin typeface="Garamond" panose="02020404030301010803"/>
                <a:ea typeface="+mn-ea"/>
                <a:cs typeface="+mn-cs"/>
              </a:endParaRPr>
            </a:p>
          </p:txBody>
        </p:sp>
        <p:sp>
          <p:nvSpPr>
            <p:cNvPr id="40" name="TextBox 39">
              <a:extLst>
                <a:ext uri="{FF2B5EF4-FFF2-40B4-BE49-F238E27FC236}">
                  <a16:creationId xmlns:a16="http://schemas.microsoft.com/office/drawing/2014/main" id="{46BE7789-A77B-FF1A-285B-84DC3E30E66C}"/>
                </a:ext>
              </a:extLst>
            </p:cNvPr>
            <p:cNvSpPr txBox="1"/>
            <p:nvPr/>
          </p:nvSpPr>
          <p:spPr>
            <a:xfrm>
              <a:off x="1338534" y="4273358"/>
              <a:ext cx="388620" cy="213585"/>
            </a:xfrm>
            <a:prstGeom prst="rect">
              <a:avLst/>
            </a:prstGeom>
            <a:noFill/>
          </p:spPr>
          <p:txBody>
            <a:bodyPr wrap="square" rtlCol="0">
              <a:spAutoFit/>
            </a:bodyPr>
            <a:lstStyle/>
            <a:p>
              <a:pPr defTabSz="342900">
                <a:buClrTx/>
              </a:pPr>
              <a:r>
                <a:rPr lang="en-US" sz="788" b="1" kern="1200" dirty="0">
                  <a:solidFill>
                    <a:srgbClr val="FFFF00"/>
                  </a:solidFill>
                  <a:latin typeface="Garamond" panose="02020404030301010803"/>
                  <a:ea typeface="+mn-ea"/>
                  <a:cs typeface="+mn-cs"/>
                </a:rPr>
                <a:t>8</a:t>
              </a:r>
              <a:endParaRPr lang="en-US" sz="1350" b="1" kern="1200" dirty="0">
                <a:solidFill>
                  <a:srgbClr val="FFFF00"/>
                </a:solidFill>
                <a:latin typeface="Garamond" panose="02020404030301010803"/>
                <a:ea typeface="+mn-ea"/>
                <a:cs typeface="+mn-cs"/>
              </a:endParaRPr>
            </a:p>
          </p:txBody>
        </p:sp>
      </p:grpSp>
      <p:grpSp>
        <p:nvGrpSpPr>
          <p:cNvPr id="5" name="Group 4">
            <a:extLst>
              <a:ext uri="{FF2B5EF4-FFF2-40B4-BE49-F238E27FC236}">
                <a16:creationId xmlns:a16="http://schemas.microsoft.com/office/drawing/2014/main" id="{132AB372-535C-A74D-FBB8-0FA569557D82}"/>
              </a:ext>
            </a:extLst>
          </p:cNvPr>
          <p:cNvGrpSpPr/>
          <p:nvPr/>
        </p:nvGrpSpPr>
        <p:grpSpPr>
          <a:xfrm>
            <a:off x="2277729" y="1745265"/>
            <a:ext cx="3240000" cy="2911335"/>
            <a:chOff x="2277729" y="1745265"/>
            <a:chExt cx="3240000" cy="2911335"/>
          </a:xfrm>
        </p:grpSpPr>
        <p:sp>
          <p:nvSpPr>
            <p:cNvPr id="9" name="Rectangle 8">
              <a:extLst>
                <a:ext uri="{FF2B5EF4-FFF2-40B4-BE49-F238E27FC236}">
                  <a16:creationId xmlns:a16="http://schemas.microsoft.com/office/drawing/2014/main" id="{4084ACD6-8012-12BE-A3BF-FA93B1D8AC7E}"/>
                </a:ext>
              </a:extLst>
            </p:cNvPr>
            <p:cNvSpPr/>
            <p:nvPr/>
          </p:nvSpPr>
          <p:spPr>
            <a:xfrm>
              <a:off x="2277729" y="1745265"/>
              <a:ext cx="3240000" cy="2835000"/>
            </a:xfrm>
            <a:prstGeom prst="rect">
              <a:avLst/>
            </a:prstGeom>
            <a:solidFill>
              <a:schemeClr val="bg1"/>
            </a:solidFill>
            <a:ln>
              <a:noFill/>
            </a:ln>
            <a:effectLst>
              <a:outerShdw blurRad="50800" dist="38100" dir="5400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342900">
                <a:buClrTx/>
              </a:pPr>
              <a:r>
                <a:rPr lang="en-US" sz="1350" kern="1200" dirty="0">
                  <a:solidFill>
                    <a:schemeClr val="tx1">
                      <a:lumMod val="85000"/>
                    </a:schemeClr>
                  </a:solidFill>
                  <a:latin typeface="Garamond" panose="02020404030301010803"/>
                </a:rPr>
                <a:t>RESPONSES BY LOCATION</a:t>
              </a:r>
            </a:p>
          </p:txBody>
        </p:sp>
        <p:graphicFrame>
          <p:nvGraphicFramePr>
            <p:cNvPr id="41" name="Chart 40">
              <a:extLst>
                <a:ext uri="{FF2B5EF4-FFF2-40B4-BE49-F238E27FC236}">
                  <a16:creationId xmlns:a16="http://schemas.microsoft.com/office/drawing/2014/main" id="{799558EE-55D9-B0DF-9C68-BEA7BC40A72F}"/>
                </a:ext>
              </a:extLst>
            </p:cNvPr>
            <p:cNvGraphicFramePr/>
            <p:nvPr>
              <p:extLst>
                <p:ext uri="{D42A27DB-BD31-4B8C-83A1-F6EECF244321}">
                  <p14:modId xmlns:p14="http://schemas.microsoft.com/office/powerpoint/2010/main" val="449275471"/>
                </p:ext>
              </p:extLst>
            </p:nvPr>
          </p:nvGraphicFramePr>
          <p:xfrm>
            <a:off x="4138063" y="1932133"/>
            <a:ext cx="1379666" cy="1014992"/>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42" name="Chart 41">
              <a:extLst>
                <a:ext uri="{FF2B5EF4-FFF2-40B4-BE49-F238E27FC236}">
                  <a16:creationId xmlns:a16="http://schemas.microsoft.com/office/drawing/2014/main" id="{F70D31BB-FCA9-84BE-8FBE-004C043CA009}"/>
                </a:ext>
              </a:extLst>
            </p:cNvPr>
            <p:cNvGraphicFramePr/>
            <p:nvPr>
              <p:extLst>
                <p:ext uri="{D42A27DB-BD31-4B8C-83A1-F6EECF244321}">
                  <p14:modId xmlns:p14="http://schemas.microsoft.com/office/powerpoint/2010/main" val="277841674"/>
                </p:ext>
              </p:extLst>
            </p:nvPr>
          </p:nvGraphicFramePr>
          <p:xfrm>
            <a:off x="4138063" y="3641608"/>
            <a:ext cx="1379666" cy="1014992"/>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43" name="Chart 42">
              <a:extLst>
                <a:ext uri="{FF2B5EF4-FFF2-40B4-BE49-F238E27FC236}">
                  <a16:creationId xmlns:a16="http://schemas.microsoft.com/office/drawing/2014/main" id="{3F3472EC-4766-9FEC-8C09-692C6BB3A56D}"/>
                </a:ext>
              </a:extLst>
            </p:cNvPr>
            <p:cNvGraphicFramePr/>
            <p:nvPr>
              <p:extLst>
                <p:ext uri="{D42A27DB-BD31-4B8C-83A1-F6EECF244321}">
                  <p14:modId xmlns:p14="http://schemas.microsoft.com/office/powerpoint/2010/main" val="3813132802"/>
                </p:ext>
              </p:extLst>
            </p:nvPr>
          </p:nvGraphicFramePr>
          <p:xfrm>
            <a:off x="4138063" y="2786870"/>
            <a:ext cx="1379666" cy="1014992"/>
          </p:xfrm>
          <a:graphic>
            <a:graphicData uri="http://schemas.openxmlformats.org/drawingml/2006/chart">
              <c:chart xmlns:c="http://schemas.openxmlformats.org/drawingml/2006/chart" xmlns:r="http://schemas.openxmlformats.org/officeDocument/2006/relationships" r:id="rId12"/>
            </a:graphicData>
          </a:graphic>
        </p:graphicFrame>
        <p:grpSp>
          <p:nvGrpSpPr>
            <p:cNvPr id="4" name="Group 3">
              <a:extLst>
                <a:ext uri="{FF2B5EF4-FFF2-40B4-BE49-F238E27FC236}">
                  <a16:creationId xmlns:a16="http://schemas.microsoft.com/office/drawing/2014/main" id="{FE1CC398-EFC3-4297-253E-DF5C98A4921A}"/>
                </a:ext>
              </a:extLst>
            </p:cNvPr>
            <p:cNvGrpSpPr/>
            <p:nvPr/>
          </p:nvGrpSpPr>
          <p:grpSpPr>
            <a:xfrm>
              <a:off x="2539244" y="2320100"/>
              <a:ext cx="2117676" cy="2087954"/>
              <a:chOff x="2539244" y="2320100"/>
              <a:chExt cx="2117676" cy="2087954"/>
            </a:xfrm>
          </p:grpSpPr>
          <p:sp>
            <p:nvSpPr>
              <p:cNvPr id="44" name="TextBox 43">
                <a:extLst>
                  <a:ext uri="{FF2B5EF4-FFF2-40B4-BE49-F238E27FC236}">
                    <a16:creationId xmlns:a16="http://schemas.microsoft.com/office/drawing/2014/main" id="{BBD0F347-021C-C35A-7315-7BAEBB17CDC2}"/>
                  </a:ext>
                </a:extLst>
              </p:cNvPr>
              <p:cNvSpPr txBox="1"/>
              <p:nvPr/>
            </p:nvSpPr>
            <p:spPr>
              <a:xfrm>
                <a:off x="2539244" y="2320100"/>
                <a:ext cx="889755" cy="323165"/>
              </a:xfrm>
              <a:prstGeom prst="rect">
                <a:avLst/>
              </a:prstGeom>
              <a:noFill/>
            </p:spPr>
            <p:txBody>
              <a:bodyPr wrap="square" rtlCol="0">
                <a:spAutoFit/>
              </a:bodyPr>
              <a:lstStyle/>
              <a:p>
                <a:pPr defTabSz="342900">
                  <a:buClrTx/>
                </a:pPr>
                <a:r>
                  <a:rPr lang="en-US" sz="1500" b="1" kern="1200" dirty="0">
                    <a:solidFill>
                      <a:srgbClr val="FFFF00"/>
                    </a:solidFill>
                    <a:latin typeface="Garamond" panose="02020404030301010803"/>
                    <a:ea typeface="+mn-ea"/>
                    <a:cs typeface="+mn-cs"/>
                  </a:rPr>
                  <a:t>URBAN</a:t>
                </a:r>
                <a:endParaRPr lang="en-US" sz="3000" b="1" kern="1200" dirty="0">
                  <a:solidFill>
                    <a:srgbClr val="FFFF00"/>
                  </a:solidFill>
                  <a:latin typeface="Garamond" panose="02020404030301010803"/>
                  <a:ea typeface="+mn-ea"/>
                  <a:cs typeface="+mn-cs"/>
                </a:endParaRPr>
              </a:p>
            </p:txBody>
          </p:sp>
          <p:sp>
            <p:nvSpPr>
              <p:cNvPr id="45" name="TextBox 44">
                <a:extLst>
                  <a:ext uri="{FF2B5EF4-FFF2-40B4-BE49-F238E27FC236}">
                    <a16:creationId xmlns:a16="http://schemas.microsoft.com/office/drawing/2014/main" id="{2BE556C6-E9A0-6A74-0816-A2F84F65B3C4}"/>
                  </a:ext>
                </a:extLst>
              </p:cNvPr>
              <p:cNvSpPr txBox="1"/>
              <p:nvPr/>
            </p:nvSpPr>
            <p:spPr>
              <a:xfrm>
                <a:off x="2539244" y="3202494"/>
                <a:ext cx="1314398" cy="323165"/>
              </a:xfrm>
              <a:prstGeom prst="rect">
                <a:avLst/>
              </a:prstGeom>
              <a:noFill/>
            </p:spPr>
            <p:txBody>
              <a:bodyPr wrap="square" rtlCol="0">
                <a:spAutoFit/>
              </a:bodyPr>
              <a:lstStyle/>
              <a:p>
                <a:pPr defTabSz="342900">
                  <a:buClrTx/>
                </a:pPr>
                <a:r>
                  <a:rPr lang="en-US" sz="1500" b="1" kern="1200" dirty="0">
                    <a:solidFill>
                      <a:srgbClr val="FFFF00"/>
                    </a:solidFill>
                    <a:latin typeface="Garamond" panose="02020404030301010803"/>
                    <a:ea typeface="+mn-ea"/>
                    <a:cs typeface="+mn-cs"/>
                  </a:rPr>
                  <a:t>SUBURBAN</a:t>
                </a:r>
              </a:p>
            </p:txBody>
          </p:sp>
          <p:sp>
            <p:nvSpPr>
              <p:cNvPr id="46" name="TextBox 45">
                <a:extLst>
                  <a:ext uri="{FF2B5EF4-FFF2-40B4-BE49-F238E27FC236}">
                    <a16:creationId xmlns:a16="http://schemas.microsoft.com/office/drawing/2014/main" id="{812988F7-E72B-6E4A-1D1C-CF824BABC2DB}"/>
                  </a:ext>
                </a:extLst>
              </p:cNvPr>
              <p:cNvSpPr txBox="1"/>
              <p:nvPr/>
            </p:nvSpPr>
            <p:spPr>
              <a:xfrm>
                <a:off x="2539244" y="4084889"/>
                <a:ext cx="1045368" cy="323165"/>
              </a:xfrm>
              <a:prstGeom prst="rect">
                <a:avLst/>
              </a:prstGeom>
              <a:noFill/>
            </p:spPr>
            <p:txBody>
              <a:bodyPr wrap="square" rtlCol="0">
                <a:spAutoFit/>
              </a:bodyPr>
              <a:lstStyle/>
              <a:p>
                <a:pPr defTabSz="342900">
                  <a:buClrTx/>
                </a:pPr>
                <a:r>
                  <a:rPr lang="en-US" sz="1500" b="1" kern="1200" dirty="0">
                    <a:solidFill>
                      <a:srgbClr val="FFFF00"/>
                    </a:solidFill>
                    <a:latin typeface="Garamond" panose="02020404030301010803"/>
                    <a:ea typeface="+mn-ea"/>
                    <a:cs typeface="+mn-cs"/>
                  </a:rPr>
                  <a:t>RURAL</a:t>
                </a:r>
              </a:p>
            </p:txBody>
          </p:sp>
          <p:sp>
            <p:nvSpPr>
              <p:cNvPr id="47" name="TextBox 46">
                <a:extLst>
                  <a:ext uri="{FF2B5EF4-FFF2-40B4-BE49-F238E27FC236}">
                    <a16:creationId xmlns:a16="http://schemas.microsoft.com/office/drawing/2014/main" id="{65851213-A1AD-664A-347A-0909CB43D467}"/>
                  </a:ext>
                </a:extLst>
              </p:cNvPr>
              <p:cNvSpPr txBox="1"/>
              <p:nvPr/>
            </p:nvSpPr>
            <p:spPr>
              <a:xfrm>
                <a:off x="3767165" y="2320100"/>
                <a:ext cx="889755" cy="323165"/>
              </a:xfrm>
              <a:prstGeom prst="rect">
                <a:avLst/>
              </a:prstGeom>
              <a:noFill/>
            </p:spPr>
            <p:txBody>
              <a:bodyPr wrap="square" rtlCol="0">
                <a:spAutoFit/>
              </a:bodyPr>
              <a:lstStyle/>
              <a:p>
                <a:pPr defTabSz="342900">
                  <a:buClrTx/>
                </a:pPr>
                <a:r>
                  <a:rPr lang="en-US" sz="1500" b="1" kern="1200" dirty="0">
                    <a:solidFill>
                      <a:srgbClr val="3C9770"/>
                    </a:solidFill>
                    <a:latin typeface="Garamond" panose="02020404030301010803"/>
                    <a:ea typeface="+mn-ea"/>
                    <a:cs typeface="+mn-cs"/>
                  </a:rPr>
                  <a:t>125</a:t>
                </a:r>
                <a:endParaRPr lang="en-US" sz="3000" b="1" kern="1200" dirty="0">
                  <a:solidFill>
                    <a:srgbClr val="3C9770"/>
                  </a:solidFill>
                  <a:latin typeface="Garamond" panose="02020404030301010803"/>
                  <a:ea typeface="+mn-ea"/>
                  <a:cs typeface="+mn-cs"/>
                </a:endParaRPr>
              </a:p>
            </p:txBody>
          </p:sp>
          <p:sp>
            <p:nvSpPr>
              <p:cNvPr id="48" name="TextBox 47">
                <a:extLst>
                  <a:ext uri="{FF2B5EF4-FFF2-40B4-BE49-F238E27FC236}">
                    <a16:creationId xmlns:a16="http://schemas.microsoft.com/office/drawing/2014/main" id="{946F5975-C8A6-D246-AB51-16AFDBE9898D}"/>
                  </a:ext>
                </a:extLst>
              </p:cNvPr>
              <p:cNvSpPr txBox="1"/>
              <p:nvPr/>
            </p:nvSpPr>
            <p:spPr>
              <a:xfrm>
                <a:off x="3767165" y="3202096"/>
                <a:ext cx="889755" cy="323165"/>
              </a:xfrm>
              <a:prstGeom prst="rect">
                <a:avLst/>
              </a:prstGeom>
              <a:noFill/>
            </p:spPr>
            <p:txBody>
              <a:bodyPr wrap="square" rtlCol="0">
                <a:spAutoFit/>
              </a:bodyPr>
              <a:lstStyle/>
              <a:p>
                <a:pPr defTabSz="342900">
                  <a:buClrTx/>
                </a:pPr>
                <a:r>
                  <a:rPr lang="en-US" sz="1500" b="1" kern="1200" dirty="0">
                    <a:solidFill>
                      <a:srgbClr val="3C9770"/>
                    </a:solidFill>
                    <a:latin typeface="Garamond" panose="02020404030301010803"/>
                    <a:ea typeface="+mn-ea"/>
                    <a:cs typeface="+mn-cs"/>
                  </a:rPr>
                  <a:t>60</a:t>
                </a:r>
                <a:endParaRPr lang="en-US" sz="3000" b="1" kern="1200" dirty="0">
                  <a:solidFill>
                    <a:srgbClr val="3C9770"/>
                  </a:solidFill>
                  <a:latin typeface="Garamond" panose="02020404030301010803"/>
                  <a:ea typeface="+mn-ea"/>
                  <a:cs typeface="+mn-cs"/>
                </a:endParaRPr>
              </a:p>
            </p:txBody>
          </p:sp>
          <p:sp>
            <p:nvSpPr>
              <p:cNvPr id="49" name="TextBox 48">
                <a:extLst>
                  <a:ext uri="{FF2B5EF4-FFF2-40B4-BE49-F238E27FC236}">
                    <a16:creationId xmlns:a16="http://schemas.microsoft.com/office/drawing/2014/main" id="{A2F32008-B6E8-2531-2F49-041AD9B95FB4}"/>
                  </a:ext>
                </a:extLst>
              </p:cNvPr>
              <p:cNvSpPr txBox="1"/>
              <p:nvPr/>
            </p:nvSpPr>
            <p:spPr>
              <a:xfrm>
                <a:off x="3767165" y="4084092"/>
                <a:ext cx="889755" cy="323165"/>
              </a:xfrm>
              <a:prstGeom prst="rect">
                <a:avLst/>
              </a:prstGeom>
              <a:noFill/>
            </p:spPr>
            <p:txBody>
              <a:bodyPr wrap="square" rtlCol="0">
                <a:spAutoFit/>
              </a:bodyPr>
              <a:lstStyle/>
              <a:p>
                <a:pPr defTabSz="342900">
                  <a:buClrTx/>
                </a:pPr>
                <a:r>
                  <a:rPr lang="en-US" sz="1500" b="1" kern="1200" dirty="0">
                    <a:solidFill>
                      <a:srgbClr val="3C9770"/>
                    </a:solidFill>
                    <a:latin typeface="Garamond" panose="02020404030301010803"/>
                    <a:ea typeface="+mn-ea"/>
                    <a:cs typeface="+mn-cs"/>
                  </a:rPr>
                  <a:t>20</a:t>
                </a:r>
                <a:endParaRPr lang="en-US" sz="3000" b="1" kern="1200" dirty="0">
                  <a:solidFill>
                    <a:srgbClr val="3C9770"/>
                  </a:solidFill>
                  <a:latin typeface="Garamond" panose="02020404030301010803"/>
                  <a:ea typeface="+mn-ea"/>
                  <a:cs typeface="+mn-cs"/>
                </a:endParaRPr>
              </a:p>
            </p:txBody>
          </p:sp>
        </p:grpSp>
      </p:grpSp>
      <p:grpSp>
        <p:nvGrpSpPr>
          <p:cNvPr id="6" name="Group 5">
            <a:extLst>
              <a:ext uri="{FF2B5EF4-FFF2-40B4-BE49-F238E27FC236}">
                <a16:creationId xmlns:a16="http://schemas.microsoft.com/office/drawing/2014/main" id="{6C3954E8-E4FE-7AFD-2DF1-FEFD0A6FA412}"/>
              </a:ext>
            </a:extLst>
          </p:cNvPr>
          <p:cNvGrpSpPr/>
          <p:nvPr/>
        </p:nvGrpSpPr>
        <p:grpSpPr>
          <a:xfrm>
            <a:off x="5652000" y="1745265"/>
            <a:ext cx="3240000" cy="2835000"/>
            <a:chOff x="5652000" y="1745265"/>
            <a:chExt cx="3240000" cy="2835000"/>
          </a:xfrm>
        </p:grpSpPr>
        <p:sp>
          <p:nvSpPr>
            <p:cNvPr id="10" name="Rectangle 9">
              <a:extLst>
                <a:ext uri="{FF2B5EF4-FFF2-40B4-BE49-F238E27FC236}">
                  <a16:creationId xmlns:a16="http://schemas.microsoft.com/office/drawing/2014/main" id="{44E75A5A-AAEF-DB31-9CB4-B354492FE628}"/>
                </a:ext>
              </a:extLst>
            </p:cNvPr>
            <p:cNvSpPr/>
            <p:nvPr/>
          </p:nvSpPr>
          <p:spPr>
            <a:xfrm>
              <a:off x="5652000" y="1745265"/>
              <a:ext cx="3240000" cy="2835000"/>
            </a:xfrm>
            <a:prstGeom prst="rect">
              <a:avLst/>
            </a:prstGeom>
            <a:solidFill>
              <a:schemeClr val="bg1"/>
            </a:solidFill>
            <a:ln>
              <a:noFill/>
            </a:ln>
            <a:effectLst>
              <a:outerShdw blurRad="50800" dist="38100" dir="5400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defTabSz="342900">
                <a:buClrTx/>
              </a:pPr>
              <a:r>
                <a:rPr lang="en-US" sz="1350" kern="1200" dirty="0">
                  <a:solidFill>
                    <a:schemeClr val="tx1">
                      <a:lumMod val="85000"/>
                    </a:schemeClr>
                  </a:solidFill>
                  <a:latin typeface="Garamond" panose="02020404030301010803"/>
                </a:rPr>
                <a:t>RESPONSES BY COUNTRY </a:t>
              </a:r>
              <a:r>
                <a:rPr lang="en-US" sz="900" kern="1200" dirty="0">
                  <a:solidFill>
                    <a:schemeClr val="tx1">
                      <a:lumMod val="85000"/>
                    </a:schemeClr>
                  </a:solidFill>
                  <a:latin typeface="Garamond" panose="02020404030301010803"/>
                </a:rPr>
                <a:t> 6 DIFFERENT COUNTRIES </a:t>
              </a:r>
              <a:endParaRPr lang="en-US" sz="1350" kern="1200" dirty="0">
                <a:solidFill>
                  <a:schemeClr val="tx1">
                    <a:lumMod val="85000"/>
                  </a:schemeClr>
                </a:solidFill>
                <a:latin typeface="Garamond" panose="02020404030301010803"/>
              </a:endParaRPr>
            </a:p>
          </p:txBody>
        </p:sp>
        <mc:AlternateContent xmlns:mc="http://schemas.openxmlformats.org/markup-compatibility/2006" xmlns:cx4="http://schemas.microsoft.com/office/drawing/2016/5/10/chartex">
          <mc:Choice Requires="cx4">
            <p:graphicFrame>
              <p:nvGraphicFramePr>
                <p:cNvPr id="50" name="Chart 49">
                  <a:extLst>
                    <a:ext uri="{FF2B5EF4-FFF2-40B4-BE49-F238E27FC236}">
                      <a16:creationId xmlns:a16="http://schemas.microsoft.com/office/drawing/2014/main" id="{44AA2641-E67F-564E-4670-BA3F65A2BB5D}"/>
                    </a:ext>
                  </a:extLst>
                </p:cNvPr>
                <p:cNvGraphicFramePr/>
                <p:nvPr>
                  <p:extLst>
                    <p:ext uri="{D42A27DB-BD31-4B8C-83A1-F6EECF244321}">
                      <p14:modId xmlns:p14="http://schemas.microsoft.com/office/powerpoint/2010/main" val="2721139038"/>
                    </p:ext>
                  </p:extLst>
                </p:nvPr>
              </p:nvGraphicFramePr>
              <p:xfrm>
                <a:off x="5652000" y="2005531"/>
                <a:ext cx="3240000" cy="2567794"/>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50" name="Chart 49">
                  <a:extLst>
                    <a:ext uri="{FF2B5EF4-FFF2-40B4-BE49-F238E27FC236}">
                      <a16:creationId xmlns:a16="http://schemas.microsoft.com/office/drawing/2014/main" id="{44AA2641-E67F-564E-4670-BA3F65A2BB5D}"/>
                    </a:ext>
                  </a:extLst>
                </p:cNvPr>
                <p:cNvPicPr>
                  <a:picLocks noGrp="1" noRot="1" noChangeAspect="1" noMove="1" noResize="1" noEditPoints="1" noAdjustHandles="1" noChangeArrowheads="1" noChangeShapeType="1"/>
                </p:cNvPicPr>
                <p:nvPr/>
              </p:nvPicPr>
              <p:blipFill>
                <a:blip r:embed="rId14"/>
                <a:stretch>
                  <a:fillRect/>
                </a:stretch>
              </p:blipFill>
              <p:spPr>
                <a:xfrm>
                  <a:off x="5652000" y="2005531"/>
                  <a:ext cx="3240000" cy="2567794"/>
                </a:xfrm>
                <a:prstGeom prst="rect">
                  <a:avLst/>
                </a:prstGeom>
              </p:spPr>
            </p:pic>
          </mc:Fallback>
        </mc:AlternateContent>
      </p:grpSp>
      <p:sp>
        <p:nvSpPr>
          <p:cNvPr id="2" name="Rectangle: Rounded Corners 1">
            <a:extLst>
              <a:ext uri="{FF2B5EF4-FFF2-40B4-BE49-F238E27FC236}">
                <a16:creationId xmlns:a16="http://schemas.microsoft.com/office/drawing/2014/main" id="{96D84A25-F1EE-AFB0-AC3C-E81F5E00DA25}"/>
              </a:ext>
            </a:extLst>
          </p:cNvPr>
          <p:cNvSpPr/>
          <p:nvPr/>
        </p:nvSpPr>
        <p:spPr>
          <a:xfrm>
            <a:off x="230458" y="289931"/>
            <a:ext cx="7575396" cy="401444"/>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DASHBOARD</a:t>
            </a:r>
          </a:p>
        </p:txBody>
      </p:sp>
    </p:spTree>
    <p:extLst>
      <p:ext uri="{BB962C8B-B14F-4D97-AF65-F5344CB8AC3E}">
        <p14:creationId xmlns:p14="http://schemas.microsoft.com/office/powerpoint/2010/main" val="11351046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1000"/>
                                        <p:tgtEl>
                                          <p:spTgt spid="15"/>
                                        </p:tgtEl>
                                      </p:cBhvr>
                                    </p:animEffect>
                                    <p:anim calcmode="lin" valueType="num">
                                      <p:cBhvr>
                                        <p:cTn id="39" dur="1000" fill="hold"/>
                                        <p:tgtEl>
                                          <p:spTgt spid="15"/>
                                        </p:tgtEl>
                                        <p:attrNameLst>
                                          <p:attrName>ppt_x</p:attrName>
                                        </p:attrNameLst>
                                      </p:cBhvr>
                                      <p:tavLst>
                                        <p:tav tm="0">
                                          <p:val>
                                            <p:strVal val="#ppt_x"/>
                                          </p:val>
                                        </p:tav>
                                        <p:tav tm="100000">
                                          <p:val>
                                            <p:strVal val="#ppt_x"/>
                                          </p:val>
                                        </p:tav>
                                      </p:tavLst>
                                    </p:anim>
                                    <p:anim calcmode="lin" valueType="num">
                                      <p:cBhvr>
                                        <p:cTn id="40" dur="1000" fill="hold"/>
                                        <p:tgtEl>
                                          <p:spTgt spid="15"/>
                                        </p:tgtEl>
                                        <p:attrNameLst>
                                          <p:attrName>ppt_y</p:attrName>
                                        </p:attrNameLst>
                                      </p:cBhvr>
                                      <p:tavLst>
                                        <p:tav tm="0">
                                          <p:val>
                                            <p:strVal val="#ppt_y+.1"/>
                                          </p:val>
                                        </p:tav>
                                        <p:tav tm="100000">
                                          <p:val>
                                            <p:strVal val="#ppt_y"/>
                                          </p:val>
                                        </p:tav>
                                      </p:tavLst>
                                    </p:anim>
                                  </p:childTnLst>
                                </p:cTn>
                              </p:par>
                            </p:childTnLst>
                          </p:cTn>
                        </p:par>
                        <p:par>
                          <p:cTn id="41" fill="hold">
                            <p:stCondLst>
                              <p:cond delay="2000"/>
                            </p:stCondLst>
                            <p:childTnLst>
                              <p:par>
                                <p:cTn id="42" presetID="42" presetClass="entr" presetSubtype="0" fill="hold"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1000"/>
                                        <p:tgtEl>
                                          <p:spTgt spid="3"/>
                                        </p:tgtEl>
                                      </p:cBhvr>
                                    </p:animEffect>
                                    <p:anim calcmode="lin" valueType="num">
                                      <p:cBhvr>
                                        <p:cTn id="45" dur="1000" fill="hold"/>
                                        <p:tgtEl>
                                          <p:spTgt spid="3"/>
                                        </p:tgtEl>
                                        <p:attrNameLst>
                                          <p:attrName>ppt_x</p:attrName>
                                        </p:attrNameLst>
                                      </p:cBhvr>
                                      <p:tavLst>
                                        <p:tav tm="0">
                                          <p:val>
                                            <p:strVal val="#ppt_x"/>
                                          </p:val>
                                        </p:tav>
                                        <p:tav tm="100000">
                                          <p:val>
                                            <p:strVal val="#ppt_x"/>
                                          </p:val>
                                        </p:tav>
                                      </p:tavLst>
                                    </p:anim>
                                    <p:anim calcmode="lin" valueType="num">
                                      <p:cBhvr>
                                        <p:cTn id="46" dur="1000" fill="hold"/>
                                        <p:tgtEl>
                                          <p:spTgt spid="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anim calcmode="lin" valueType="num">
                                      <p:cBhvr>
                                        <p:cTn id="50" dur="1000" fill="hold"/>
                                        <p:tgtEl>
                                          <p:spTgt spid="5"/>
                                        </p:tgtEl>
                                        <p:attrNameLst>
                                          <p:attrName>ppt_x</p:attrName>
                                        </p:attrNameLst>
                                      </p:cBhvr>
                                      <p:tavLst>
                                        <p:tav tm="0">
                                          <p:val>
                                            <p:strVal val="#ppt_x"/>
                                          </p:val>
                                        </p:tav>
                                        <p:tav tm="100000">
                                          <p:val>
                                            <p:strVal val="#ppt_x"/>
                                          </p:val>
                                        </p:tav>
                                      </p:tavLst>
                                    </p:anim>
                                    <p:anim calcmode="lin" valueType="num">
                                      <p:cBhvr>
                                        <p:cTn id="51" dur="1000" fill="hold"/>
                                        <p:tgtEl>
                                          <p:spTgt spid="5"/>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1000"/>
                                        <p:tgtEl>
                                          <p:spTgt spid="6"/>
                                        </p:tgtEl>
                                      </p:cBhvr>
                                    </p:animEffect>
                                    <p:anim calcmode="lin" valueType="num">
                                      <p:cBhvr>
                                        <p:cTn id="55" dur="1000" fill="hold"/>
                                        <p:tgtEl>
                                          <p:spTgt spid="6"/>
                                        </p:tgtEl>
                                        <p:attrNameLst>
                                          <p:attrName>ppt_x</p:attrName>
                                        </p:attrNameLst>
                                      </p:cBhvr>
                                      <p:tavLst>
                                        <p:tav tm="0">
                                          <p:val>
                                            <p:strVal val="#ppt_x"/>
                                          </p:val>
                                        </p:tav>
                                        <p:tav tm="100000">
                                          <p:val>
                                            <p:strVal val="#ppt_x"/>
                                          </p:val>
                                        </p:tav>
                                      </p:tavLst>
                                    </p:anim>
                                    <p:anim calcmode="lin" valueType="num">
                                      <p:cBhvr>
                                        <p:cTn id="5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B39CCF24-07F6-FB8B-CC7D-E519C7BEDB1F}"/>
              </a:ext>
            </a:extLst>
          </p:cNvPr>
          <p:cNvGraphicFramePr/>
          <p:nvPr>
            <p:extLst>
              <p:ext uri="{D42A27DB-BD31-4B8C-83A1-F6EECF244321}">
                <p14:modId xmlns:p14="http://schemas.microsoft.com/office/powerpoint/2010/main" val="2332015217"/>
              </p:ext>
            </p:extLst>
          </p:nvPr>
        </p:nvGraphicFramePr>
        <p:xfrm>
          <a:off x="1132114" y="921656"/>
          <a:ext cx="6695330" cy="3742977"/>
        </p:xfrm>
        <a:graphic>
          <a:graphicData uri="http://schemas.openxmlformats.org/drawingml/2006/chart">
            <c:chart xmlns:c="http://schemas.openxmlformats.org/drawingml/2006/chart" xmlns:r="http://schemas.openxmlformats.org/officeDocument/2006/relationships" r:id="rId2"/>
          </a:graphicData>
        </a:graphic>
      </p:graphicFrame>
      <p:sp>
        <p:nvSpPr>
          <p:cNvPr id="2" name="Google Shape;169;p16">
            <a:extLst>
              <a:ext uri="{FF2B5EF4-FFF2-40B4-BE49-F238E27FC236}">
                <a16:creationId xmlns:a16="http://schemas.microsoft.com/office/drawing/2014/main" id="{83AA31A6-6BA0-E65C-DB91-E567818E12CB}"/>
              </a:ext>
            </a:extLst>
          </p:cNvPr>
          <p:cNvSpPr txBox="1">
            <a:spLocks/>
          </p:cNvSpPr>
          <p:nvPr/>
        </p:nvSpPr>
        <p:spPr>
          <a:xfrm>
            <a:off x="680527" y="92795"/>
            <a:ext cx="7053542" cy="707989"/>
          </a:xfrm>
          <a:prstGeom prst="rect">
            <a:avLst/>
          </a:prstGeom>
        </p:spPr>
        <p:style>
          <a:lnRef idx="1">
            <a:schemeClr val="accent4"/>
          </a:lnRef>
          <a:fillRef idx="3">
            <a:schemeClr val="accent4"/>
          </a:fillRef>
          <a:effectRef idx="2">
            <a:schemeClr val="accent4"/>
          </a:effectRef>
          <a:fontRef idx="minor">
            <a:schemeClr val="lt1"/>
          </a:fontRef>
        </p:style>
        <p:txBody>
          <a:bodyPr spcFirstLastPara="1" vert="horz" wrap="square" lIns="91425" tIns="91425" rIns="91425" bIns="91425" rtlCol="0" anchor="t" anchorCtr="0">
            <a:noAutofit/>
          </a:bodyPr>
          <a:lstStyle>
            <a:lvl1pPr algn="l" defTabSz="342900" rtl="0" eaLnBrk="1" latinLnBrk="0" hangingPunct="1">
              <a:spcBef>
                <a:spcPct val="0"/>
              </a:spcBef>
              <a:buNone/>
              <a:defRPr sz="3150" b="0" i="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spcBef>
                <a:spcPts val="0"/>
              </a:spcBef>
              <a:buClrTx/>
            </a:pP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HOW LIKELY ARE YOU TO SEEK PROFESSIONAL DENTAL CLEANING OR TREATMENT IN THE NEXT</a:t>
            </a:r>
            <a:r>
              <a:rPr lang="en-US" sz="2000" b="1" baseline="0"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YEAR?</a:t>
            </a:r>
          </a:p>
          <a:p>
            <a:pPr algn="ctr">
              <a:spcBef>
                <a:spcPts val="0"/>
              </a:spcBef>
              <a:buClrTx/>
              <a:buFontTx/>
            </a:pPr>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nvGrpSpPr>
          <p:cNvPr id="9" name="Group 8">
            <a:extLst>
              <a:ext uri="{FF2B5EF4-FFF2-40B4-BE49-F238E27FC236}">
                <a16:creationId xmlns:a16="http://schemas.microsoft.com/office/drawing/2014/main" id="{9D922908-FF15-02D8-1181-2A5D5EB7C59E}"/>
              </a:ext>
            </a:extLst>
          </p:cNvPr>
          <p:cNvGrpSpPr/>
          <p:nvPr/>
        </p:nvGrpSpPr>
        <p:grpSpPr>
          <a:xfrm>
            <a:off x="481301" y="208811"/>
            <a:ext cx="502506" cy="510496"/>
            <a:chOff x="7645098" y="1285580"/>
            <a:chExt cx="610200" cy="610200"/>
          </a:xfrm>
        </p:grpSpPr>
        <p:sp>
          <p:nvSpPr>
            <p:cNvPr id="10" name="Google Shape;173;p16">
              <a:extLst>
                <a:ext uri="{FF2B5EF4-FFF2-40B4-BE49-F238E27FC236}">
                  <a16:creationId xmlns:a16="http://schemas.microsoft.com/office/drawing/2014/main" id="{9486EC43-F1EA-F95F-DE1A-AE0F6CC0DDEB}"/>
                </a:ext>
              </a:extLst>
            </p:cNvPr>
            <p:cNvSpPr/>
            <p:nvPr/>
          </p:nvSpPr>
          <p:spPr>
            <a:xfrm flipH="1">
              <a:off x="7645098" y="1285580"/>
              <a:ext cx="610200" cy="61020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6;p16">
              <a:extLst>
                <a:ext uri="{FF2B5EF4-FFF2-40B4-BE49-F238E27FC236}">
                  <a16:creationId xmlns:a16="http://schemas.microsoft.com/office/drawing/2014/main" id="{16ED17E5-F6DC-CA2A-AA24-956286E5FBEF}"/>
                </a:ext>
              </a:extLst>
            </p:cNvPr>
            <p:cNvSpPr txBox="1"/>
            <p:nvPr/>
          </p:nvSpPr>
          <p:spPr>
            <a:xfrm>
              <a:off x="7752804" y="1392070"/>
              <a:ext cx="394800" cy="3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Roboto Black"/>
                  <a:ea typeface="Roboto Black"/>
                  <a:cs typeface="Roboto Black"/>
                  <a:sym typeface="Roboto Black"/>
                </a:rPr>
                <a:t>1</a:t>
              </a:r>
              <a:endParaRPr sz="2000">
                <a:solidFill>
                  <a:schemeClr val="lt1"/>
                </a:solidFill>
                <a:latin typeface="Roboto Black"/>
                <a:ea typeface="Roboto Black"/>
                <a:cs typeface="Roboto Black"/>
                <a:sym typeface="Roboto Black"/>
              </a:endParaRPr>
            </a:p>
          </p:txBody>
        </p:sp>
      </p:grpSp>
    </p:spTree>
    <p:extLst>
      <p:ext uri="{BB962C8B-B14F-4D97-AF65-F5344CB8AC3E}">
        <p14:creationId xmlns:p14="http://schemas.microsoft.com/office/powerpoint/2010/main" val="2896127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a:extLst>
              <a:ext uri="{FF2B5EF4-FFF2-40B4-BE49-F238E27FC236}">
                <a16:creationId xmlns:a16="http://schemas.microsoft.com/office/drawing/2014/main" id="{FFDB35F6-C5A4-B439-683E-35B4C28918DF}"/>
              </a:ext>
            </a:extLst>
          </p:cNvPr>
          <p:cNvGraphicFramePr/>
          <p:nvPr>
            <p:extLst>
              <p:ext uri="{D42A27DB-BD31-4B8C-83A1-F6EECF244321}">
                <p14:modId xmlns:p14="http://schemas.microsoft.com/office/powerpoint/2010/main" val="382036077"/>
              </p:ext>
            </p:extLst>
          </p:nvPr>
        </p:nvGraphicFramePr>
        <p:xfrm>
          <a:off x="278760" y="0"/>
          <a:ext cx="6217445" cy="29509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a:extLst>
              <a:ext uri="{FF2B5EF4-FFF2-40B4-BE49-F238E27FC236}">
                <a16:creationId xmlns:a16="http://schemas.microsoft.com/office/drawing/2014/main" id="{D3711ED2-F2F1-33A8-B440-4F637D5D88F4}"/>
              </a:ext>
            </a:extLst>
          </p:cNvPr>
          <p:cNvGraphicFramePr/>
          <p:nvPr>
            <p:extLst>
              <p:ext uri="{D42A27DB-BD31-4B8C-83A1-F6EECF244321}">
                <p14:modId xmlns:p14="http://schemas.microsoft.com/office/powerpoint/2010/main" val="2302294397"/>
              </p:ext>
            </p:extLst>
          </p:nvPr>
        </p:nvGraphicFramePr>
        <p:xfrm>
          <a:off x="5093450" y="2312003"/>
          <a:ext cx="4790777" cy="2882297"/>
        </p:xfrm>
        <a:graphic>
          <a:graphicData uri="http://schemas.openxmlformats.org/drawingml/2006/chart">
            <c:chart xmlns:c="http://schemas.openxmlformats.org/drawingml/2006/chart" xmlns:r="http://schemas.openxmlformats.org/officeDocument/2006/relationships" r:id="rId3"/>
          </a:graphicData>
        </a:graphic>
      </p:graphicFrame>
      <p:sp>
        <p:nvSpPr>
          <p:cNvPr id="10" name="Google Shape;169;p16">
            <a:extLst>
              <a:ext uri="{FF2B5EF4-FFF2-40B4-BE49-F238E27FC236}">
                <a16:creationId xmlns:a16="http://schemas.microsoft.com/office/drawing/2014/main" id="{BD287E66-FA15-B017-4EDC-4AAC7EAE3718}"/>
              </a:ext>
            </a:extLst>
          </p:cNvPr>
          <p:cNvSpPr txBox="1">
            <a:spLocks/>
          </p:cNvSpPr>
          <p:nvPr/>
        </p:nvSpPr>
        <p:spPr>
          <a:xfrm>
            <a:off x="1014356" y="78281"/>
            <a:ext cx="3543130" cy="707989"/>
          </a:xfrm>
          <a:prstGeom prst="rect">
            <a:avLst/>
          </a:prstGeom>
        </p:spPr>
        <p:style>
          <a:lnRef idx="1">
            <a:schemeClr val="accent4"/>
          </a:lnRef>
          <a:fillRef idx="3">
            <a:schemeClr val="accent4"/>
          </a:fillRef>
          <a:effectRef idx="2">
            <a:schemeClr val="accent4"/>
          </a:effectRef>
          <a:fontRef idx="minor">
            <a:schemeClr val="lt1"/>
          </a:fontRef>
        </p:style>
        <p:txBody>
          <a:bodyPr spcFirstLastPara="1" vert="horz" wrap="square" lIns="91425" tIns="91425" rIns="91425" bIns="91425" rtlCol="0" anchor="t" anchorCtr="0">
            <a:noAutofit/>
          </a:bodyPr>
          <a:lstStyle>
            <a:lvl1pPr algn="l" defTabSz="342900" rtl="0" eaLnBrk="1" latinLnBrk="0" hangingPunct="1">
              <a:spcBef>
                <a:spcPct val="0"/>
              </a:spcBef>
              <a:buNone/>
              <a:defRPr sz="3150" b="0" i="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spcBef>
                <a:spcPts val="0"/>
              </a:spcBef>
              <a:buClrTx/>
            </a:pPr>
            <a:r>
              <a:rPr 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WHAT WOULD ENCOURAGE YOU TO SEEK PROFESSIONAL DENTAL TREATMENT MORE REGULARLY?</a:t>
            </a:r>
          </a:p>
          <a:p>
            <a:pPr algn="ctr">
              <a:spcBef>
                <a:spcPts val="0"/>
              </a:spcBef>
              <a:buClrTx/>
              <a:buFontTx/>
            </a:pPr>
            <a:endParaRPr 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nvGrpSpPr>
          <p:cNvPr id="3" name="Group 2">
            <a:extLst>
              <a:ext uri="{FF2B5EF4-FFF2-40B4-BE49-F238E27FC236}">
                <a16:creationId xmlns:a16="http://schemas.microsoft.com/office/drawing/2014/main" id="{B8C45666-D6FB-8D7F-1440-CE61475D770C}"/>
              </a:ext>
            </a:extLst>
          </p:cNvPr>
          <p:cNvGrpSpPr/>
          <p:nvPr/>
        </p:nvGrpSpPr>
        <p:grpSpPr>
          <a:xfrm>
            <a:off x="603833" y="145315"/>
            <a:ext cx="600852" cy="532140"/>
            <a:chOff x="7645098" y="2608681"/>
            <a:chExt cx="610200" cy="610200"/>
          </a:xfrm>
        </p:grpSpPr>
        <p:sp>
          <p:nvSpPr>
            <p:cNvPr id="4" name="Google Shape;172;p16">
              <a:extLst>
                <a:ext uri="{FF2B5EF4-FFF2-40B4-BE49-F238E27FC236}">
                  <a16:creationId xmlns:a16="http://schemas.microsoft.com/office/drawing/2014/main" id="{F7D0E2E1-4788-9F49-257C-33D8B8332AF2}"/>
                </a:ext>
              </a:extLst>
            </p:cNvPr>
            <p:cNvSpPr/>
            <p:nvPr/>
          </p:nvSpPr>
          <p:spPr>
            <a:xfrm flipH="1">
              <a:off x="7645098" y="2608681"/>
              <a:ext cx="610200" cy="610200"/>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5" name="Google Shape;177;p16">
              <a:extLst>
                <a:ext uri="{FF2B5EF4-FFF2-40B4-BE49-F238E27FC236}">
                  <a16:creationId xmlns:a16="http://schemas.microsoft.com/office/drawing/2014/main" id="{D492496B-EF72-3D80-9760-13FD22EEA188}"/>
                </a:ext>
              </a:extLst>
            </p:cNvPr>
            <p:cNvSpPr txBox="1"/>
            <p:nvPr/>
          </p:nvSpPr>
          <p:spPr>
            <a:xfrm>
              <a:off x="7742267" y="2694258"/>
              <a:ext cx="394800" cy="39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oboto Black"/>
                  <a:ea typeface="Roboto Black"/>
                  <a:cs typeface="Roboto Black"/>
                  <a:sym typeface="Roboto Black"/>
                </a:rPr>
                <a:t>2</a:t>
              </a:r>
              <a:endParaRPr sz="2000">
                <a:solidFill>
                  <a:schemeClr val="lt1"/>
                </a:solidFill>
                <a:latin typeface="Roboto Black"/>
                <a:ea typeface="Roboto Black"/>
                <a:cs typeface="Roboto Black"/>
                <a:sym typeface="Roboto Black"/>
              </a:endParaRPr>
            </a:p>
          </p:txBody>
        </p:sp>
      </p:grpSp>
      <p:sp>
        <p:nvSpPr>
          <p:cNvPr id="11" name="Google Shape;169;p16">
            <a:extLst>
              <a:ext uri="{FF2B5EF4-FFF2-40B4-BE49-F238E27FC236}">
                <a16:creationId xmlns:a16="http://schemas.microsoft.com/office/drawing/2014/main" id="{F2853D61-5828-09F3-5FD0-C4883019AE4C}"/>
              </a:ext>
            </a:extLst>
          </p:cNvPr>
          <p:cNvSpPr txBox="1">
            <a:spLocks/>
          </p:cNvSpPr>
          <p:nvPr/>
        </p:nvSpPr>
        <p:spPr>
          <a:xfrm>
            <a:off x="3372928" y="2973882"/>
            <a:ext cx="2730330" cy="393432"/>
          </a:xfrm>
          <a:prstGeom prst="rect">
            <a:avLst/>
          </a:prstGeom>
        </p:spPr>
        <p:style>
          <a:lnRef idx="1">
            <a:schemeClr val="accent4"/>
          </a:lnRef>
          <a:fillRef idx="3">
            <a:schemeClr val="accent4"/>
          </a:fillRef>
          <a:effectRef idx="2">
            <a:schemeClr val="accent4"/>
          </a:effectRef>
          <a:fontRef idx="minor">
            <a:schemeClr val="lt1"/>
          </a:fontRef>
        </p:style>
        <p:txBody>
          <a:bodyPr spcFirstLastPara="1" vert="horz" wrap="square" lIns="91425" tIns="91425" rIns="91425" bIns="91425" rtlCol="0" anchor="t" anchorCtr="0">
            <a:noAutofit/>
          </a:bodyPr>
          <a:lstStyle>
            <a:lvl1pPr algn="l" defTabSz="342900" rtl="0" eaLnBrk="1" latinLnBrk="0" hangingPunct="1">
              <a:spcBef>
                <a:spcPct val="0"/>
              </a:spcBef>
              <a:buNone/>
              <a:defRPr sz="3150" b="0" i="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rtl="0">
              <a:defRPr sz="2128" b="1" i="0" u="none" strike="noStrike" kern="1200" baseline="0">
                <a:solidFill>
                  <a:srgbClr val="EBEBEB"/>
                </a:solidFill>
                <a:latin typeface="+mn-lt"/>
                <a:ea typeface="+mn-ea"/>
                <a:cs typeface="+mn-cs"/>
              </a:defRPr>
            </a:pPr>
            <a:r>
              <a:rPr lang="en-US" sz="1200" dirty="0"/>
              <a:t>HOUSEHOLD INCOME ANNUALLY</a:t>
            </a:r>
          </a:p>
        </p:txBody>
      </p:sp>
      <p:grpSp>
        <p:nvGrpSpPr>
          <p:cNvPr id="6" name="Group 5">
            <a:extLst>
              <a:ext uri="{FF2B5EF4-FFF2-40B4-BE49-F238E27FC236}">
                <a16:creationId xmlns:a16="http://schemas.microsoft.com/office/drawing/2014/main" id="{992B9625-0033-0069-EC90-3CFB2939209F}"/>
              </a:ext>
            </a:extLst>
          </p:cNvPr>
          <p:cNvGrpSpPr/>
          <p:nvPr/>
        </p:nvGrpSpPr>
        <p:grpSpPr>
          <a:xfrm>
            <a:off x="2920706" y="2889986"/>
            <a:ext cx="576511" cy="517516"/>
            <a:chOff x="7330168" y="3227734"/>
            <a:chExt cx="610200" cy="610200"/>
          </a:xfrm>
        </p:grpSpPr>
        <p:sp>
          <p:nvSpPr>
            <p:cNvPr id="7" name="Google Shape;171;p16">
              <a:extLst>
                <a:ext uri="{FF2B5EF4-FFF2-40B4-BE49-F238E27FC236}">
                  <a16:creationId xmlns:a16="http://schemas.microsoft.com/office/drawing/2014/main" id="{7B3344CF-ADAB-D02B-7076-E5BA3B0346CB}"/>
                </a:ext>
              </a:extLst>
            </p:cNvPr>
            <p:cNvSpPr/>
            <p:nvPr/>
          </p:nvSpPr>
          <p:spPr>
            <a:xfrm flipH="1">
              <a:off x="7330168" y="3227734"/>
              <a:ext cx="610200" cy="610200"/>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8;p16">
              <a:extLst>
                <a:ext uri="{FF2B5EF4-FFF2-40B4-BE49-F238E27FC236}">
                  <a16:creationId xmlns:a16="http://schemas.microsoft.com/office/drawing/2014/main" id="{C2CF5543-36D0-74D2-4275-2E6937103695}"/>
                </a:ext>
              </a:extLst>
            </p:cNvPr>
            <p:cNvSpPr txBox="1"/>
            <p:nvPr/>
          </p:nvSpPr>
          <p:spPr>
            <a:xfrm>
              <a:off x="7407138" y="3324368"/>
              <a:ext cx="394800" cy="39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3</a:t>
              </a:r>
              <a:endParaRPr sz="2000" dirty="0">
                <a:solidFill>
                  <a:schemeClr val="lt1"/>
                </a:solidFill>
                <a:latin typeface="Roboto Black"/>
                <a:ea typeface="Roboto Black"/>
                <a:cs typeface="Roboto Black"/>
                <a:sym typeface="Roboto Black"/>
              </a:endParaRPr>
            </a:p>
          </p:txBody>
        </p:sp>
      </p:grpSp>
    </p:spTree>
    <p:extLst>
      <p:ext uri="{BB962C8B-B14F-4D97-AF65-F5344CB8AC3E}">
        <p14:creationId xmlns:p14="http://schemas.microsoft.com/office/powerpoint/2010/main" val="168447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9C2FF-5EAD-A236-C1CE-DDFE40881A00}"/>
              </a:ext>
            </a:extLst>
          </p:cNvPr>
          <p:cNvSpPr>
            <a:spLocks noGrp="1"/>
          </p:cNvSpPr>
          <p:nvPr>
            <p:ph type="title"/>
          </p:nvPr>
        </p:nvSpPr>
        <p:spPr>
          <a:xfrm>
            <a:off x="1317208" y="317236"/>
            <a:ext cx="6176411" cy="626901"/>
          </a:xfrm>
        </p:spPr>
        <p:style>
          <a:lnRef idx="0">
            <a:schemeClr val="accent4"/>
          </a:lnRef>
          <a:fillRef idx="3">
            <a:schemeClr val="accent4"/>
          </a:fillRef>
          <a:effectRef idx="3">
            <a:schemeClr val="accent4"/>
          </a:effectRef>
          <a:fontRef idx="minor">
            <a:schemeClr val="lt1"/>
          </a:fontRef>
        </p:style>
        <p:txBody>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0000" endA="300" endPos="50000" dist="29997" dir="5400000" sy="-100000" algn="bl" rotWithShape="0"/>
                </a:effectLst>
              </a:rPr>
              <a:t>Multinomial Logistic Regression</a:t>
            </a:r>
          </a:p>
        </p:txBody>
      </p:sp>
      <p:sp>
        <p:nvSpPr>
          <p:cNvPr id="3" name="TextBox 2">
            <a:extLst>
              <a:ext uri="{FF2B5EF4-FFF2-40B4-BE49-F238E27FC236}">
                <a16:creationId xmlns:a16="http://schemas.microsoft.com/office/drawing/2014/main" id="{BA2814D1-0490-51D4-CB48-A19C12D9AC42}"/>
              </a:ext>
            </a:extLst>
          </p:cNvPr>
          <p:cNvSpPr txBox="1"/>
          <p:nvPr/>
        </p:nvSpPr>
        <p:spPr>
          <a:xfrm>
            <a:off x="484584" y="1273168"/>
            <a:ext cx="7841660" cy="1459374"/>
          </a:xfrm>
          <a:prstGeom prst="rect">
            <a:avLst/>
          </a:prstGeom>
          <a:noFill/>
        </p:spPr>
        <p:txBody>
          <a:bodyPr wrap="square">
            <a:spAutoFit/>
          </a:bodyPr>
          <a:lstStyle/>
          <a:p>
            <a:pPr marL="298450" indent="-285750">
              <a:spcBef>
                <a:spcPts val="100"/>
              </a:spcBef>
              <a:buClr>
                <a:schemeClr val="tx1"/>
              </a:buClr>
              <a:buFont typeface="Courier New" panose="02070309020205020404" pitchFamily="49" charset="0"/>
              <a:buChar char="o"/>
            </a:pPr>
            <a:r>
              <a:rPr lang="en-US" sz="2200" b="0" i="0" dirty="0">
                <a:solidFill>
                  <a:srgbClr val="ECECEC"/>
                </a:solidFill>
                <a:effectLst/>
                <a:latin typeface="Fira Sans Extra Condensed SemiBold" panose="020B0604020202020204" charset="0"/>
              </a:rPr>
              <a:t>Multinomial logistic regression is a type of regression analysis used to predict outcomes with more than two categories.</a:t>
            </a:r>
          </a:p>
          <a:p>
            <a:pPr marL="298450" indent="-285750">
              <a:spcBef>
                <a:spcPts val="100"/>
              </a:spcBef>
              <a:buClr>
                <a:schemeClr val="tx1"/>
              </a:buClr>
              <a:buFont typeface="Courier New" panose="02070309020205020404" pitchFamily="49" charset="0"/>
              <a:buChar char="o"/>
            </a:pPr>
            <a:r>
              <a:rPr lang="en-US" sz="2200" dirty="0">
                <a:solidFill>
                  <a:srgbClr val="ECECEC"/>
                </a:solidFill>
                <a:latin typeface="Fira Sans Extra Condensed SemiBold" panose="020B0604020202020204" charset="0"/>
              </a:rPr>
              <a:t>I</a:t>
            </a:r>
            <a:r>
              <a:rPr lang="en-US" sz="2200" b="0" i="0" dirty="0">
                <a:solidFill>
                  <a:srgbClr val="ECECEC"/>
                </a:solidFill>
                <a:effectLst/>
                <a:latin typeface="Fira Sans Extra Condensed SemiBold" panose="020B0604020202020204" charset="0"/>
              </a:rPr>
              <a:t>t estimates the probabilities of each category occurring based on predictor variables.</a:t>
            </a:r>
            <a:endParaRPr lang="en-US" sz="2200" dirty="0">
              <a:solidFill>
                <a:schemeClr val="tx1">
                  <a:lumMod val="95000"/>
                </a:schemeClr>
              </a:solidFill>
              <a:latin typeface="Fira Sans Extra Condensed SemiBold" panose="020B0604020202020204" charset="0"/>
              <a:cs typeface="Times New Roman"/>
            </a:endParaRPr>
          </a:p>
        </p:txBody>
      </p:sp>
      <p:pic>
        <p:nvPicPr>
          <p:cNvPr id="3074" name="Picture 2" descr="Multinomial Logistic Regression Model for Predicting Tornado Intensity ...">
            <a:extLst>
              <a:ext uri="{FF2B5EF4-FFF2-40B4-BE49-F238E27FC236}">
                <a16:creationId xmlns:a16="http://schemas.microsoft.com/office/drawing/2014/main" id="{0A4D9268-DA49-64EB-1806-3A560D29BEF4}"/>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3309" y="3258252"/>
            <a:ext cx="5997381" cy="15377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D20562-56DA-3AA0-C7CA-D127922D23DC}"/>
              </a:ext>
            </a:extLst>
          </p:cNvPr>
          <p:cNvSpPr txBox="1"/>
          <p:nvPr/>
        </p:nvSpPr>
        <p:spPr>
          <a:xfrm>
            <a:off x="825190" y="2795238"/>
            <a:ext cx="3077737" cy="646331"/>
          </a:xfrm>
          <a:prstGeom prst="rect">
            <a:avLst/>
          </a:prstGeom>
          <a:noFill/>
        </p:spPr>
        <p:txBody>
          <a:bodyPr wrap="square" rtlCol="0">
            <a:spAutoFit/>
          </a:bodyPr>
          <a:lstStyle/>
          <a:p>
            <a:r>
              <a:rPr lang="en-US" sz="3600" dirty="0">
                <a:solidFill>
                  <a:schemeClr val="tx1">
                    <a:lumMod val="95000"/>
                  </a:schemeClr>
                </a:solidFill>
                <a:latin typeface="+mj-lt"/>
              </a:rPr>
              <a:t>MODEL:</a:t>
            </a:r>
          </a:p>
        </p:txBody>
      </p:sp>
    </p:spTree>
    <p:extLst>
      <p:ext uri="{BB962C8B-B14F-4D97-AF65-F5344CB8AC3E}">
        <p14:creationId xmlns:p14="http://schemas.microsoft.com/office/powerpoint/2010/main" val="618114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2814D1-0490-51D4-CB48-A19C12D9AC42}"/>
              </a:ext>
            </a:extLst>
          </p:cNvPr>
          <p:cNvSpPr txBox="1"/>
          <p:nvPr/>
        </p:nvSpPr>
        <p:spPr>
          <a:xfrm>
            <a:off x="454847" y="269558"/>
            <a:ext cx="7841660" cy="4714111"/>
          </a:xfrm>
          <a:prstGeom prst="rect">
            <a:avLst/>
          </a:prstGeom>
          <a:noFill/>
        </p:spPr>
        <p:txBody>
          <a:bodyPr wrap="square" lIns="91440" tIns="45720" rIns="91440" bIns="45720" anchor="t">
            <a:spAutoFit/>
          </a:bodyPr>
          <a:lstStyle/>
          <a:p>
            <a:pPr marL="12700">
              <a:spcBef>
                <a:spcPts val="100"/>
              </a:spcBef>
            </a:pPr>
            <a:r>
              <a:rPr lang="en-US" sz="2200" b="1" u="sng">
                <a:solidFill>
                  <a:schemeClr val="tx1"/>
                </a:solidFill>
                <a:latin typeface="Fira Sans Extra Condensed SemiBold"/>
                <a:cs typeface="Times New Roman"/>
              </a:rPr>
              <a:t>In our model,</a:t>
            </a:r>
          </a:p>
          <a:p>
            <a:pPr marL="12700">
              <a:spcBef>
                <a:spcPts val="100"/>
              </a:spcBef>
            </a:pPr>
            <a:endParaRPr lang="en-US" sz="2200" dirty="0">
              <a:solidFill>
                <a:schemeClr val="tx1"/>
              </a:solidFill>
              <a:latin typeface="Fira Sans Extra Condensed SemiBold" panose="020B0604020202020204" charset="0"/>
              <a:cs typeface="Times New Roman"/>
            </a:endParaRPr>
          </a:p>
          <a:p>
            <a:pPr marL="12700">
              <a:spcBef>
                <a:spcPts val="100"/>
              </a:spcBef>
            </a:pPr>
            <a:r>
              <a:rPr lang="en-US" sz="2200" b="1" dirty="0">
                <a:solidFill>
                  <a:schemeClr val="bg1"/>
                </a:solidFill>
                <a:latin typeface="Fira Sans Extra Condensed SemiBold"/>
                <a:cs typeface="Times New Roman"/>
              </a:rPr>
              <a:t>DEPENDENT VARIABLE:</a:t>
            </a:r>
          </a:p>
          <a:p>
            <a:pPr marL="12700">
              <a:spcBef>
                <a:spcPts val="100"/>
              </a:spcBef>
            </a:pPr>
            <a:r>
              <a:rPr lang="en-US" sz="2200">
                <a:solidFill>
                  <a:schemeClr val="tx1"/>
                </a:solidFill>
                <a:latin typeface="Fira Sans Extra Condensed SemiBold"/>
                <a:cs typeface="Times New Roman"/>
              </a:rPr>
              <a:t>	</a:t>
            </a:r>
            <a:r>
              <a:rPr lang="en-US" sz="2000">
                <a:solidFill>
                  <a:schemeClr val="tx1"/>
                </a:solidFill>
                <a:latin typeface="Fira Sans Extra Condensed SemiBold"/>
                <a:cs typeface="Times New Roman"/>
              </a:rPr>
              <a:t>How likely are you to seek professional dental cleaning or </a:t>
            </a:r>
            <a:r>
              <a:rPr lang="en-US" sz="2000" dirty="0">
                <a:solidFill>
                  <a:schemeClr val="tx1"/>
                </a:solidFill>
                <a:latin typeface="Fira Sans Extra Condensed SemiBold"/>
                <a:cs typeface="Times New Roman"/>
              </a:rPr>
              <a:t>	</a:t>
            </a:r>
            <a:r>
              <a:rPr lang="en-US" sz="2000">
                <a:solidFill>
                  <a:schemeClr val="tx1"/>
                </a:solidFill>
                <a:latin typeface="Fira Sans Extra Condensed SemiBold"/>
                <a:cs typeface="Times New Roman"/>
              </a:rPr>
              <a:t>treatment in the next year ?</a:t>
            </a:r>
          </a:p>
          <a:p>
            <a:pPr marL="12700">
              <a:spcBef>
                <a:spcPts val="100"/>
              </a:spcBef>
            </a:pPr>
            <a:r>
              <a:rPr lang="en-US" sz="2000">
                <a:solidFill>
                  <a:schemeClr val="tx1"/>
                </a:solidFill>
                <a:latin typeface="Fira Sans Extra Condensed SemiBold"/>
                <a:cs typeface="Times New Roman"/>
              </a:rPr>
              <a:t>	Values: very likely, somewhat likely, not likely, and if necessary</a:t>
            </a:r>
          </a:p>
          <a:p>
            <a:pPr marL="12700">
              <a:spcBef>
                <a:spcPts val="100"/>
              </a:spcBef>
            </a:pPr>
            <a:endParaRPr lang="en-US" sz="2000" dirty="0">
              <a:solidFill>
                <a:schemeClr val="tx1"/>
              </a:solidFill>
              <a:latin typeface="Fira Sans Extra Condensed SemiBold" panose="020B0604020202020204" charset="0"/>
              <a:cs typeface="Times New Roman"/>
            </a:endParaRPr>
          </a:p>
          <a:p>
            <a:pPr marL="12700">
              <a:spcBef>
                <a:spcPts val="100"/>
              </a:spcBef>
            </a:pPr>
            <a:r>
              <a:rPr lang="en-US" sz="2200" b="1" dirty="0">
                <a:solidFill>
                  <a:schemeClr val="bg1"/>
                </a:solidFill>
                <a:latin typeface="Fira Sans Extra Condensed SemiBold"/>
                <a:cs typeface="Times New Roman"/>
              </a:rPr>
              <a:t>INDEPENDENT VARIABLES:</a:t>
            </a:r>
          </a:p>
          <a:p>
            <a:pPr marL="355600" indent="-342900">
              <a:spcBef>
                <a:spcPts val="100"/>
              </a:spcBef>
              <a:buClr>
                <a:schemeClr val="tx1"/>
              </a:buClr>
              <a:buFont typeface="+mj-lt"/>
              <a:buAutoNum type="arabicPeriod"/>
            </a:pPr>
            <a:r>
              <a:rPr lang="en-US" sz="2000">
                <a:solidFill>
                  <a:schemeClr val="tx1"/>
                </a:solidFill>
                <a:latin typeface="Fira Sans Extra Condensed SemiBold"/>
                <a:cs typeface="Times New Roman"/>
              </a:rPr>
              <a:t>Household income annually</a:t>
            </a:r>
          </a:p>
          <a:p>
            <a:pPr marL="12700">
              <a:spcBef>
                <a:spcPts val="100"/>
              </a:spcBef>
            </a:pPr>
            <a:r>
              <a:rPr lang="en-US" sz="2000">
                <a:solidFill>
                  <a:schemeClr val="tx1"/>
                </a:solidFill>
                <a:latin typeface="Fira Sans Extra Condensed SemiBold"/>
                <a:cs typeface="Times New Roman"/>
              </a:rPr>
              <a:t>	Values: less than 3 lakhs, 3 lakhs–6 lakhs, 6 lakhs–9 lakhs, </a:t>
            </a:r>
            <a:endParaRPr lang="en-US" sz="2000">
              <a:solidFill>
                <a:schemeClr val="tx1"/>
              </a:solidFill>
              <a:latin typeface="Fira Sans Extra Condensed SemiBold" panose="020B0604020202020204" charset="0"/>
              <a:cs typeface="Times New Roman"/>
            </a:endParaRPr>
          </a:p>
          <a:p>
            <a:pPr marL="12700">
              <a:spcBef>
                <a:spcPts val="100"/>
              </a:spcBef>
            </a:pPr>
            <a:r>
              <a:rPr lang="en-US" sz="2000">
                <a:solidFill>
                  <a:schemeClr val="tx1"/>
                </a:solidFill>
                <a:latin typeface="Fira Sans Extra Condensed SemiBold"/>
                <a:cs typeface="Times New Roman"/>
              </a:rPr>
              <a:t>                               9 lakhs-12 lakhs, 12 lakhs–15 lakhs, 15 lakhs or above</a:t>
            </a:r>
            <a:endParaRPr lang="en-US" sz="2000" dirty="0">
              <a:solidFill>
                <a:schemeClr val="tx1"/>
              </a:solidFill>
              <a:latin typeface="Fira Sans Extra Condensed SemiBold" panose="020B0604020202020204" charset="0"/>
              <a:cs typeface="Times New Roman"/>
            </a:endParaRPr>
          </a:p>
          <a:p>
            <a:pPr marL="355600" indent="-342900">
              <a:spcBef>
                <a:spcPts val="100"/>
              </a:spcBef>
              <a:buClr>
                <a:schemeClr val="tx1"/>
              </a:buClr>
              <a:buFont typeface="+mj-lt"/>
              <a:buAutoNum type="arabicPeriod" startAt="2"/>
            </a:pPr>
            <a:r>
              <a:rPr lang="en-US" sz="2000">
                <a:solidFill>
                  <a:schemeClr val="tx1"/>
                </a:solidFill>
                <a:latin typeface="Fira Sans Extra Condensed SemiBold"/>
                <a:cs typeface="Times New Roman"/>
              </a:rPr>
              <a:t>What would encourage you to seek professional dental treatments more regularly ?</a:t>
            </a:r>
          </a:p>
          <a:p>
            <a:pPr marL="12700">
              <a:spcBef>
                <a:spcPts val="100"/>
              </a:spcBef>
              <a:buClr>
                <a:schemeClr val="tx1"/>
              </a:buClr>
            </a:pPr>
            <a:r>
              <a:rPr lang="en-US" sz="2200">
                <a:solidFill>
                  <a:schemeClr val="tx1"/>
                </a:solidFill>
                <a:latin typeface="Fira Sans Extra Condensed SemiBold"/>
                <a:cs typeface="Times New Roman"/>
              </a:rPr>
              <a:t>	</a:t>
            </a:r>
          </a:p>
        </p:txBody>
      </p:sp>
    </p:spTree>
    <p:extLst>
      <p:ext uri="{BB962C8B-B14F-4D97-AF65-F5344CB8AC3E}">
        <p14:creationId xmlns:p14="http://schemas.microsoft.com/office/powerpoint/2010/main" val="3697019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2814D1-0490-51D4-CB48-A19C12D9AC42}"/>
              </a:ext>
            </a:extLst>
          </p:cNvPr>
          <p:cNvSpPr txBox="1"/>
          <p:nvPr/>
        </p:nvSpPr>
        <p:spPr>
          <a:xfrm>
            <a:off x="424676" y="107678"/>
            <a:ext cx="7433217" cy="1800493"/>
          </a:xfrm>
          <a:prstGeom prst="rect">
            <a:avLst/>
          </a:prstGeom>
          <a:noFill/>
        </p:spPr>
        <p:txBody>
          <a:bodyPr wrap="square">
            <a:spAutoFit/>
          </a:bodyPr>
          <a:lstStyle/>
          <a:p>
            <a:pPr marL="12700">
              <a:spcBef>
                <a:spcPts val="100"/>
              </a:spcBef>
            </a:pPr>
            <a:r>
              <a:rPr lang="en-US" sz="2400" b="1" u="sng" dirty="0">
                <a:solidFill>
                  <a:schemeClr val="tx1"/>
                </a:solidFill>
                <a:latin typeface="Fira Sans Extra Condensed SemiBold" panose="020B0604020202020204" charset="0"/>
                <a:cs typeface="Times New Roman"/>
              </a:rPr>
              <a:t>Testing our model,</a:t>
            </a:r>
          </a:p>
          <a:p>
            <a:pPr marL="12700">
              <a:spcBef>
                <a:spcPts val="100"/>
              </a:spcBef>
            </a:pPr>
            <a:endParaRPr lang="en-US" dirty="0">
              <a:solidFill>
                <a:schemeClr val="tx1"/>
              </a:solidFill>
              <a:latin typeface="Fira Sans Extra Condensed SemiBold" panose="020B0604020202020204" charset="0"/>
              <a:cs typeface="Times New Roman"/>
            </a:endParaRPr>
          </a:p>
          <a:p>
            <a:pPr marL="12700">
              <a:spcBef>
                <a:spcPts val="100"/>
              </a:spcBef>
            </a:pPr>
            <a:r>
              <a:rPr lang="en-US" sz="1350" dirty="0">
                <a:solidFill>
                  <a:schemeClr val="tx1"/>
                </a:solidFill>
                <a:latin typeface="Fira Sans Extra Condensed SemiBold" panose="020B0604020202020204" charset="0"/>
                <a:cs typeface="Times New Roman"/>
              </a:rPr>
              <a:t>H</a:t>
            </a:r>
            <a:r>
              <a:rPr lang="en-US" sz="1350" baseline="-25000" dirty="0">
                <a:solidFill>
                  <a:schemeClr val="tx1"/>
                </a:solidFill>
                <a:latin typeface="Fira Sans Extra Condensed SemiBold" panose="020B0604020202020204" charset="0"/>
                <a:cs typeface="Times New Roman"/>
              </a:rPr>
              <a:t>0</a:t>
            </a:r>
            <a:r>
              <a:rPr lang="en-US" sz="1350" dirty="0">
                <a:solidFill>
                  <a:schemeClr val="tx1"/>
                </a:solidFill>
                <a:latin typeface="Fira Sans Extra Condensed SemiBold" panose="020B0604020202020204" charset="0"/>
                <a:cs typeface="Times New Roman"/>
              </a:rPr>
              <a:t>: There is no significant impact on seeking        V/S       H</a:t>
            </a:r>
            <a:r>
              <a:rPr lang="en-US" sz="1350" baseline="-25000" dirty="0">
                <a:solidFill>
                  <a:schemeClr val="tx1"/>
                </a:solidFill>
                <a:latin typeface="Fira Sans Extra Condensed SemiBold" panose="020B0604020202020204" charset="0"/>
                <a:cs typeface="Times New Roman"/>
              </a:rPr>
              <a:t>1</a:t>
            </a:r>
            <a:r>
              <a:rPr lang="en-US" sz="1350" dirty="0">
                <a:solidFill>
                  <a:schemeClr val="tx1"/>
                </a:solidFill>
                <a:latin typeface="Fira Sans Extra Condensed SemiBold" panose="020B0604020202020204" charset="0"/>
                <a:cs typeface="Times New Roman"/>
              </a:rPr>
              <a:t>:There is significant impact.                  </a:t>
            </a:r>
          </a:p>
          <a:p>
            <a:pPr marL="12700">
              <a:spcBef>
                <a:spcPts val="100"/>
              </a:spcBef>
            </a:pPr>
            <a:r>
              <a:rPr lang="en-US" sz="1350" dirty="0">
                <a:solidFill>
                  <a:schemeClr val="tx1"/>
                </a:solidFill>
                <a:latin typeface="Fira Sans Extra Condensed SemiBold" panose="020B0604020202020204" charset="0"/>
                <a:cs typeface="Times New Roman"/>
              </a:rPr>
              <a:t>dental treatments to the level of income and </a:t>
            </a:r>
          </a:p>
          <a:p>
            <a:pPr marL="12700">
              <a:spcBef>
                <a:spcPts val="100"/>
              </a:spcBef>
            </a:pPr>
            <a:r>
              <a:rPr lang="en-US" sz="1350" dirty="0">
                <a:solidFill>
                  <a:schemeClr val="tx1"/>
                </a:solidFill>
                <a:latin typeface="Fira Sans Extra Condensed SemiBold" panose="020B0604020202020204" charset="0"/>
                <a:cs typeface="Times New Roman"/>
              </a:rPr>
              <a:t>justification which lead to dental treatment</a:t>
            </a:r>
          </a:p>
          <a:p>
            <a:pPr marL="12700">
              <a:spcBef>
                <a:spcPts val="100"/>
              </a:spcBef>
            </a:pPr>
            <a:r>
              <a:rPr lang="en-US" sz="1350" dirty="0">
                <a:solidFill>
                  <a:schemeClr val="tx1"/>
                </a:solidFill>
                <a:latin typeface="Fira Sans Extra Condensed SemiBold" panose="020B0604020202020204" charset="0"/>
                <a:cs typeface="Times New Roman"/>
              </a:rPr>
              <a:t> more regularly.</a:t>
            </a:r>
          </a:p>
          <a:p>
            <a:pPr marL="12700">
              <a:spcBef>
                <a:spcPts val="100"/>
              </a:spcBef>
            </a:pPr>
            <a:r>
              <a:rPr lang="en-US" dirty="0">
                <a:solidFill>
                  <a:schemeClr val="tx1"/>
                </a:solidFill>
                <a:latin typeface="Fira Sans Extra Condensed SemiBold" panose="020B0604020202020204" charset="0"/>
                <a:cs typeface="Times New Roman"/>
              </a:rPr>
              <a:t>		</a:t>
            </a:r>
          </a:p>
        </p:txBody>
      </p:sp>
      <p:sp>
        <p:nvSpPr>
          <p:cNvPr id="6" name="TextBox 5">
            <a:extLst>
              <a:ext uri="{FF2B5EF4-FFF2-40B4-BE49-F238E27FC236}">
                <a16:creationId xmlns:a16="http://schemas.microsoft.com/office/drawing/2014/main" id="{4D11B847-5C1A-4108-0ACD-4D06B7E3315D}"/>
              </a:ext>
            </a:extLst>
          </p:cNvPr>
          <p:cNvSpPr txBox="1"/>
          <p:nvPr/>
        </p:nvSpPr>
        <p:spPr>
          <a:xfrm>
            <a:off x="424676" y="3025214"/>
            <a:ext cx="7841660" cy="1792798"/>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12700">
              <a:spcBef>
                <a:spcPts val="100"/>
              </a:spcBef>
            </a:pPr>
            <a:r>
              <a:rPr lang="en-US" sz="1800" dirty="0">
                <a:solidFill>
                  <a:schemeClr val="tx2">
                    <a:lumMod val="10000"/>
                  </a:schemeClr>
                </a:solidFill>
                <a:latin typeface="Fira Sans Extra Condensed SemiBold" panose="020B0604020202020204" charset="0"/>
                <a:cs typeface="Times New Roman"/>
              </a:rPr>
              <a:t>The Chi-square statistic was not significant (26.91,p&gt;0.05)</a:t>
            </a:r>
          </a:p>
          <a:p>
            <a:pPr marL="12700">
              <a:spcBef>
                <a:spcPts val="100"/>
              </a:spcBef>
            </a:pPr>
            <a:r>
              <a:rPr lang="en-US" sz="1800" b="1" u="sng" dirty="0">
                <a:solidFill>
                  <a:schemeClr val="tx2">
                    <a:lumMod val="10000"/>
                  </a:schemeClr>
                </a:solidFill>
                <a:latin typeface="Fira Sans Extra Condensed SemiBold" panose="020B0604020202020204" charset="0"/>
                <a:cs typeface="Times New Roman"/>
              </a:rPr>
              <a:t>Model fitting information</a:t>
            </a:r>
            <a:r>
              <a:rPr lang="en-US" sz="1800" b="1" dirty="0">
                <a:solidFill>
                  <a:schemeClr val="tx2">
                    <a:lumMod val="10000"/>
                  </a:schemeClr>
                </a:solidFill>
                <a:latin typeface="Fira Sans Extra Condensed SemiBold" panose="020B0604020202020204" charset="0"/>
                <a:cs typeface="Times New Roman"/>
              </a:rPr>
              <a:t> –</a:t>
            </a:r>
          </a:p>
          <a:p>
            <a:pPr marL="12700">
              <a:spcBef>
                <a:spcPts val="100"/>
              </a:spcBef>
            </a:pPr>
            <a:r>
              <a:rPr lang="en-US" sz="1800" dirty="0">
                <a:solidFill>
                  <a:schemeClr val="tx2">
                    <a:lumMod val="10000"/>
                  </a:schemeClr>
                </a:solidFill>
                <a:latin typeface="Fira Sans Extra Condensed SemiBold" panose="020B0604020202020204" charset="0"/>
                <a:cs typeface="Times New Roman"/>
              </a:rPr>
              <a:t>The model fitness was assessed using chi-square statistic. The chi-square value is </a:t>
            </a:r>
            <a:r>
              <a:rPr lang="en-US" sz="1800" b="1" dirty="0">
                <a:solidFill>
                  <a:schemeClr val="tx2">
                    <a:lumMod val="10000"/>
                  </a:schemeClr>
                </a:solidFill>
                <a:latin typeface="Fira Sans Extra Condensed SemiBold" panose="020B0604020202020204" charset="0"/>
                <a:cs typeface="Times New Roman"/>
              </a:rPr>
              <a:t>26.91</a:t>
            </a:r>
            <a:r>
              <a:rPr lang="en-US" sz="1800" dirty="0">
                <a:solidFill>
                  <a:schemeClr val="tx2">
                    <a:lumMod val="10000"/>
                  </a:schemeClr>
                </a:solidFill>
                <a:latin typeface="Fira Sans Extra Condensed SemiBold" panose="020B0604020202020204" charset="0"/>
                <a:cs typeface="Times New Roman"/>
              </a:rPr>
              <a:t> and p-value&gt;0.05.</a:t>
            </a:r>
          </a:p>
          <a:p>
            <a:pPr marL="12700">
              <a:spcBef>
                <a:spcPts val="100"/>
              </a:spcBef>
            </a:pPr>
            <a:r>
              <a:rPr lang="en-US" sz="1800" dirty="0">
                <a:solidFill>
                  <a:schemeClr val="tx2">
                    <a:lumMod val="10000"/>
                  </a:schemeClr>
                </a:solidFill>
                <a:latin typeface="Fira Sans Extra Condensed SemiBold" panose="020B0604020202020204" charset="0"/>
                <a:cs typeface="Times New Roman"/>
              </a:rPr>
              <a:t>This proves that there is no significant relationship between the dependent variable and the independent variable in the final model.</a:t>
            </a:r>
          </a:p>
        </p:txBody>
      </p:sp>
      <p:pic>
        <p:nvPicPr>
          <p:cNvPr id="2" name="Picture 1">
            <a:extLst>
              <a:ext uri="{FF2B5EF4-FFF2-40B4-BE49-F238E27FC236}">
                <a16:creationId xmlns:a16="http://schemas.microsoft.com/office/drawing/2014/main" id="{23BF7D82-EA74-3BDE-1C98-789DB87F85DE}"/>
              </a:ext>
            </a:extLst>
          </p:cNvPr>
          <p:cNvPicPr>
            <a:picLocks noChangeAspect="1"/>
          </p:cNvPicPr>
          <p:nvPr/>
        </p:nvPicPr>
        <p:blipFill>
          <a:blip r:embed="rId2"/>
          <a:stretch>
            <a:fillRect/>
          </a:stretch>
        </p:blipFill>
        <p:spPr>
          <a:xfrm>
            <a:off x="634936" y="1754024"/>
            <a:ext cx="3869225" cy="1096411"/>
          </a:xfrm>
          <a:prstGeom prst="rect">
            <a:avLst/>
          </a:prstGeom>
        </p:spPr>
      </p:pic>
      <p:pic>
        <p:nvPicPr>
          <p:cNvPr id="4" name="Picture 3" descr="A table with numbers and a black text&#10;&#10;Description automatically generated with medium confidence">
            <a:extLst>
              <a:ext uri="{FF2B5EF4-FFF2-40B4-BE49-F238E27FC236}">
                <a16:creationId xmlns:a16="http://schemas.microsoft.com/office/drawing/2014/main" id="{C5C630E8-E9A8-C4F7-B810-F9602C9A1D2B}"/>
              </a:ext>
            </a:extLst>
          </p:cNvPr>
          <p:cNvPicPr>
            <a:picLocks noChangeAspect="1"/>
          </p:cNvPicPr>
          <p:nvPr/>
        </p:nvPicPr>
        <p:blipFill>
          <a:blip r:embed="rId3"/>
          <a:stretch>
            <a:fillRect/>
          </a:stretch>
        </p:blipFill>
        <p:spPr>
          <a:xfrm>
            <a:off x="4850098" y="1759723"/>
            <a:ext cx="3869226" cy="1090712"/>
          </a:xfrm>
          <a:prstGeom prst="rect">
            <a:avLst/>
          </a:prstGeom>
        </p:spPr>
      </p:pic>
    </p:spTree>
    <p:extLst>
      <p:ext uri="{BB962C8B-B14F-4D97-AF65-F5344CB8AC3E}">
        <p14:creationId xmlns:p14="http://schemas.microsoft.com/office/powerpoint/2010/main" val="4062449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121B68-726A-A5AB-03F0-90F74899F99E}"/>
              </a:ext>
            </a:extLst>
          </p:cNvPr>
          <p:cNvPicPr>
            <a:picLocks noChangeAspect="1"/>
          </p:cNvPicPr>
          <p:nvPr/>
        </p:nvPicPr>
        <p:blipFill>
          <a:blip r:embed="rId2"/>
          <a:stretch>
            <a:fillRect/>
          </a:stretch>
        </p:blipFill>
        <p:spPr>
          <a:xfrm>
            <a:off x="3986685" y="1091902"/>
            <a:ext cx="4776469" cy="3121247"/>
          </a:xfrm>
          <a:prstGeom prst="rect">
            <a:avLst/>
          </a:prstGeom>
        </p:spPr>
      </p:pic>
      <p:sp>
        <p:nvSpPr>
          <p:cNvPr id="6" name="TextBox 5">
            <a:extLst>
              <a:ext uri="{FF2B5EF4-FFF2-40B4-BE49-F238E27FC236}">
                <a16:creationId xmlns:a16="http://schemas.microsoft.com/office/drawing/2014/main" id="{4D11B847-5C1A-4108-0ACD-4D06B7E3315D}"/>
              </a:ext>
            </a:extLst>
          </p:cNvPr>
          <p:cNvSpPr txBox="1"/>
          <p:nvPr/>
        </p:nvSpPr>
        <p:spPr>
          <a:xfrm>
            <a:off x="196045" y="753649"/>
            <a:ext cx="3630910" cy="3798476"/>
          </a:xfrm>
          <a:prstGeom prst="rect">
            <a:avLst/>
          </a:prstGeom>
          <a:noFill/>
        </p:spPr>
        <p:txBody>
          <a:bodyPr wrap="square" lIns="91440" tIns="45720" rIns="91440" bIns="45720" anchor="t">
            <a:spAutoFit/>
          </a:bodyPr>
          <a:lstStyle/>
          <a:p>
            <a:pPr marL="12700">
              <a:spcBef>
                <a:spcPts val="100"/>
              </a:spcBef>
            </a:pPr>
            <a:r>
              <a:rPr lang="en-US" sz="2400">
                <a:solidFill>
                  <a:schemeClr val="tx1"/>
                </a:solidFill>
                <a:latin typeface="Times New Roman"/>
                <a:cs typeface="Times New Roman"/>
              </a:rPr>
              <a:t>The </a:t>
            </a:r>
            <a:r>
              <a:rPr lang="en-US" sz="2400" b="1">
                <a:solidFill>
                  <a:schemeClr val="tx1"/>
                </a:solidFill>
                <a:latin typeface="Times New Roman"/>
                <a:cs typeface="Times New Roman"/>
              </a:rPr>
              <a:t>Likelihood Ratio Test (LRT)</a:t>
            </a:r>
            <a:r>
              <a:rPr lang="en-US" sz="2400">
                <a:solidFill>
                  <a:schemeClr val="tx1"/>
                </a:solidFill>
                <a:latin typeface="Times New Roman"/>
                <a:cs typeface="Times New Roman"/>
              </a:rPr>
              <a:t> proves that the independent or predictor variable like income and encouraging people is not significant which proves that these predictors do not contribute significantly to the final model.</a:t>
            </a:r>
          </a:p>
          <a:p>
            <a:pPr marL="12700">
              <a:spcBef>
                <a:spcPts val="100"/>
              </a:spcBef>
            </a:pPr>
            <a:endParaRPr lang="en-US" sz="2400">
              <a:solidFill>
                <a:schemeClr val="tx1"/>
              </a:solidFill>
              <a:latin typeface="Times New Roman"/>
              <a:cs typeface="Times New Roman"/>
            </a:endParaRPr>
          </a:p>
        </p:txBody>
      </p:sp>
    </p:spTree>
    <p:extLst>
      <p:ext uri="{BB962C8B-B14F-4D97-AF65-F5344CB8AC3E}">
        <p14:creationId xmlns:p14="http://schemas.microsoft.com/office/powerpoint/2010/main" val="22982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66D79-21AA-51CF-C07E-BB6287AEBADF}"/>
              </a:ext>
            </a:extLst>
          </p:cNvPr>
          <p:cNvSpPr>
            <a:spLocks noGrp="1"/>
          </p:cNvSpPr>
          <p:nvPr>
            <p:ph type="title"/>
          </p:nvPr>
        </p:nvSpPr>
        <p:spPr>
          <a:xfrm>
            <a:off x="1045229" y="332104"/>
            <a:ext cx="7053542" cy="1050398"/>
          </a:xfrm>
        </p:spPr>
        <p:style>
          <a:lnRef idx="0">
            <a:schemeClr val="accent4"/>
          </a:lnRef>
          <a:fillRef idx="3">
            <a:schemeClr val="accent4"/>
          </a:fillRef>
          <a:effectRef idx="3">
            <a:schemeClr val="accent4"/>
          </a:effectRef>
          <a:fontRef idx="minor">
            <a:schemeClr val="lt1"/>
          </a:fontRef>
        </p:style>
        <p:txBody>
          <a:bodyPr/>
          <a:lstStyle/>
          <a:p>
            <a:pPr algn="ctr"/>
            <a:r>
              <a:rPr lang="en-US" b="1" dirty="0">
                <a:effectLst>
                  <a:outerShdw blurRad="38100" dist="38100" dir="2700000" algn="tl">
                    <a:srgbClr val="000000">
                      <a:alpha val="43137"/>
                    </a:srgbClr>
                  </a:outerShdw>
                </a:effectLst>
              </a:rPr>
              <a:t>Oral health and overall well being :</a:t>
            </a:r>
            <a:br>
              <a:rPr lang="en-US" b="1" dirty="0">
                <a:effectLst>
                  <a:outerShdw blurRad="38100" dist="38100" dir="2700000" algn="tl">
                    <a:srgbClr val="000000">
                      <a:alpha val="43137"/>
                    </a:srgbClr>
                  </a:outerShdw>
                </a:effectLst>
              </a:rPr>
            </a:br>
            <a:r>
              <a:rPr lang="en-US" b="1" dirty="0">
                <a:effectLst>
                  <a:outerShdw blurRad="38100" dist="38100" dir="2700000" algn="tl">
                    <a:srgbClr val="000000">
                      <a:alpha val="43137"/>
                    </a:srgbClr>
                  </a:outerShdw>
                </a:effectLst>
              </a:rPr>
              <a:t>A Comparative Analysis </a:t>
            </a:r>
          </a:p>
        </p:txBody>
      </p:sp>
      <p:graphicFrame>
        <p:nvGraphicFramePr>
          <p:cNvPr id="3" name="Chart 2">
            <a:extLst>
              <a:ext uri="{FF2B5EF4-FFF2-40B4-BE49-F238E27FC236}">
                <a16:creationId xmlns:a16="http://schemas.microsoft.com/office/drawing/2014/main" id="{8E4EE926-58D1-2671-CEDD-346C709BAF04}"/>
              </a:ext>
            </a:extLst>
          </p:cNvPr>
          <p:cNvGraphicFramePr/>
          <p:nvPr>
            <p:extLst>
              <p:ext uri="{D42A27DB-BD31-4B8C-83A1-F6EECF244321}">
                <p14:modId xmlns:p14="http://schemas.microsoft.com/office/powerpoint/2010/main" val="1611747308"/>
              </p:ext>
            </p:extLst>
          </p:nvPr>
        </p:nvGraphicFramePr>
        <p:xfrm>
          <a:off x="1576039" y="1620644"/>
          <a:ext cx="6096000" cy="382585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9169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5E66E9C0-2E59-D6D0-27F7-8B7D8E47234C}"/>
              </a:ext>
            </a:extLst>
          </p:cNvPr>
          <p:cNvGraphicFramePr/>
          <p:nvPr>
            <p:extLst>
              <p:ext uri="{D42A27DB-BD31-4B8C-83A1-F6EECF244321}">
                <p14:modId xmlns:p14="http://schemas.microsoft.com/office/powerpoint/2010/main" val="405825675"/>
              </p:ext>
            </p:extLst>
          </p:nvPr>
        </p:nvGraphicFramePr>
        <p:xfrm>
          <a:off x="341971" y="933760"/>
          <a:ext cx="4230029" cy="346725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3EF0B39-71EB-3DC7-C0CF-A4D5D38768C6}"/>
              </a:ext>
            </a:extLst>
          </p:cNvPr>
          <p:cNvGraphicFramePr/>
          <p:nvPr>
            <p:extLst>
              <p:ext uri="{D42A27DB-BD31-4B8C-83A1-F6EECF244321}">
                <p14:modId xmlns:p14="http://schemas.microsoft.com/office/powerpoint/2010/main" val="4099410885"/>
              </p:ext>
            </p:extLst>
          </p:nvPr>
        </p:nvGraphicFramePr>
        <p:xfrm>
          <a:off x="4343400" y="1219200"/>
          <a:ext cx="4632960" cy="34137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64424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23027BD2-899F-D8F7-21AB-82AC2A79A39C}"/>
              </a:ext>
            </a:extLst>
          </p:cNvPr>
          <p:cNvGraphicFramePr/>
          <p:nvPr>
            <p:extLst>
              <p:ext uri="{D42A27DB-BD31-4B8C-83A1-F6EECF244321}">
                <p14:modId xmlns:p14="http://schemas.microsoft.com/office/powerpoint/2010/main" val="1805573940"/>
              </p:ext>
            </p:extLst>
          </p:nvPr>
        </p:nvGraphicFramePr>
        <p:xfrm>
          <a:off x="144780" y="852805"/>
          <a:ext cx="4709160" cy="34378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88210CD2-E814-E4F2-BB18-C4E09445FE6F}"/>
              </a:ext>
            </a:extLst>
          </p:cNvPr>
          <p:cNvGraphicFramePr/>
          <p:nvPr>
            <p:extLst>
              <p:ext uri="{D42A27DB-BD31-4B8C-83A1-F6EECF244321}">
                <p14:modId xmlns:p14="http://schemas.microsoft.com/office/powerpoint/2010/main" val="3870609300"/>
              </p:ext>
            </p:extLst>
          </p:nvPr>
        </p:nvGraphicFramePr>
        <p:xfrm>
          <a:off x="3916680" y="1248410"/>
          <a:ext cx="5554980" cy="375094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06673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9C2FF-5EAD-A236-C1CE-DDFE40881A00}"/>
              </a:ext>
            </a:extLst>
          </p:cNvPr>
          <p:cNvSpPr>
            <a:spLocks noGrp="1"/>
          </p:cNvSpPr>
          <p:nvPr>
            <p:ph type="title"/>
          </p:nvPr>
        </p:nvSpPr>
        <p:spPr>
          <a:xfrm>
            <a:off x="1317208" y="317236"/>
            <a:ext cx="6176411" cy="626901"/>
          </a:xfrm>
        </p:spPr>
        <p:style>
          <a:lnRef idx="0">
            <a:schemeClr val="accent4"/>
          </a:lnRef>
          <a:fillRef idx="3">
            <a:schemeClr val="accent4"/>
          </a:fillRef>
          <a:effectRef idx="3">
            <a:schemeClr val="accent4"/>
          </a:effectRef>
          <a:fontRef idx="minor">
            <a:schemeClr val="lt1"/>
          </a:fontRef>
        </p:style>
        <p:txBody>
          <a:bodyPr/>
          <a:lstStyle/>
          <a:p>
            <a:pPr algn="ctr"/>
            <a:r>
              <a:rPr lang="en-US" b="1" dirty="0">
                <a:effectLst>
                  <a:outerShdw blurRad="38100" dist="38100" dir="2700000" algn="tl">
                    <a:srgbClr val="000000">
                      <a:alpha val="43137"/>
                    </a:srgbClr>
                  </a:outerShdw>
                </a:effectLst>
              </a:rPr>
              <a:t>Ordinal Logistic Regression</a:t>
            </a:r>
          </a:p>
        </p:txBody>
      </p:sp>
      <p:sp>
        <p:nvSpPr>
          <p:cNvPr id="3" name="TextBox 2">
            <a:extLst>
              <a:ext uri="{FF2B5EF4-FFF2-40B4-BE49-F238E27FC236}">
                <a16:creationId xmlns:a16="http://schemas.microsoft.com/office/drawing/2014/main" id="{BA2814D1-0490-51D4-CB48-A19C12D9AC42}"/>
              </a:ext>
            </a:extLst>
          </p:cNvPr>
          <p:cNvSpPr txBox="1"/>
          <p:nvPr/>
        </p:nvSpPr>
        <p:spPr>
          <a:xfrm>
            <a:off x="484584" y="1273168"/>
            <a:ext cx="7841660" cy="1938992"/>
          </a:xfrm>
          <a:prstGeom prst="rect">
            <a:avLst/>
          </a:prstGeom>
          <a:noFill/>
        </p:spPr>
        <p:txBody>
          <a:bodyPr wrap="square">
            <a:spAutoFit/>
          </a:bodyPr>
          <a:lstStyle/>
          <a:p>
            <a:pPr marL="342900" indent="-342900">
              <a:buClrTx/>
              <a:buFont typeface="Courier New" panose="02070309020205020404" pitchFamily="49" charset="0"/>
              <a:buChar char="o"/>
            </a:pPr>
            <a:r>
              <a:rPr lang="en-US" sz="2000" dirty="0">
                <a:solidFill>
                  <a:schemeClr val="tx1">
                    <a:lumMod val="95000"/>
                  </a:schemeClr>
                </a:solidFill>
                <a:latin typeface="Fira Sans Extra Condensed SemiBold" panose="020B0604020202020204" charset="0"/>
              </a:rPr>
              <a:t>It is a statistical method used when your dependent variable has ordered categories.</a:t>
            </a:r>
          </a:p>
          <a:p>
            <a:pPr marL="342900" indent="-342900">
              <a:buClrTx/>
              <a:buFont typeface="Courier New" panose="02070309020205020404" pitchFamily="49" charset="0"/>
              <a:buChar char="o"/>
            </a:pPr>
            <a:r>
              <a:rPr lang="en-US" sz="2000" dirty="0">
                <a:solidFill>
                  <a:schemeClr val="tx1">
                    <a:lumMod val="95000"/>
                  </a:schemeClr>
                </a:solidFill>
                <a:latin typeface="Fira Sans Extra Condensed SemiBold" panose="020B0604020202020204" charset="0"/>
              </a:rPr>
              <a:t>It is similar to multinomial logistics regression but specifically designed for ordinal (ordered) outcomes.</a:t>
            </a:r>
          </a:p>
          <a:p>
            <a:pPr marL="342900" indent="-342900">
              <a:buClrTx/>
              <a:buFont typeface="Courier New" panose="02070309020205020404" pitchFamily="49" charset="0"/>
              <a:buChar char="o"/>
            </a:pPr>
            <a:r>
              <a:rPr lang="en-US" sz="2000" dirty="0">
                <a:solidFill>
                  <a:schemeClr val="tx1">
                    <a:lumMod val="95000"/>
                  </a:schemeClr>
                </a:solidFill>
                <a:latin typeface="Fira Sans Extra Condensed SemiBold" panose="020B0604020202020204" charset="0"/>
              </a:rPr>
              <a:t>Its used in various fields like education, psychology and public health to analyze and predict ordered outcomes.</a:t>
            </a:r>
          </a:p>
        </p:txBody>
      </p:sp>
      <p:sp>
        <p:nvSpPr>
          <p:cNvPr id="4" name="TextBox 3">
            <a:extLst>
              <a:ext uri="{FF2B5EF4-FFF2-40B4-BE49-F238E27FC236}">
                <a16:creationId xmlns:a16="http://schemas.microsoft.com/office/drawing/2014/main" id="{66D20562-56DA-3AA0-C7CA-D127922D23DC}"/>
              </a:ext>
            </a:extLst>
          </p:cNvPr>
          <p:cNvSpPr txBox="1"/>
          <p:nvPr/>
        </p:nvSpPr>
        <p:spPr>
          <a:xfrm>
            <a:off x="336764" y="3224305"/>
            <a:ext cx="3077737" cy="646331"/>
          </a:xfrm>
          <a:prstGeom prst="rect">
            <a:avLst/>
          </a:prstGeom>
          <a:noFill/>
        </p:spPr>
        <p:txBody>
          <a:bodyPr wrap="square" rtlCol="0">
            <a:spAutoFit/>
          </a:bodyPr>
          <a:lstStyle/>
          <a:p>
            <a:r>
              <a:rPr lang="en-US" sz="3600" dirty="0">
                <a:solidFill>
                  <a:schemeClr val="tx1">
                    <a:lumMod val="95000"/>
                  </a:schemeClr>
                </a:solidFill>
                <a:latin typeface="+mj-lt"/>
              </a:rPr>
              <a:t>MODEL:</a:t>
            </a:r>
          </a:p>
        </p:txBody>
      </p:sp>
      <p:pic>
        <p:nvPicPr>
          <p:cNvPr id="8196" name="Picture 4" descr="What is a Logit Function and Why Use Logistic Regression?">
            <a:extLst>
              <a:ext uri="{FF2B5EF4-FFF2-40B4-BE49-F238E27FC236}">
                <a16:creationId xmlns:a16="http://schemas.microsoft.com/office/drawing/2014/main" id="{0F735FBC-E6AF-2FD2-95D2-F3E5DE3F5967}"/>
              </a:ext>
            </a:extLst>
          </p:cNvPr>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314575" y="3724066"/>
            <a:ext cx="4953792" cy="825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798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21ED-DCA9-0E87-B10B-0821DADAF9E6}"/>
              </a:ext>
            </a:extLst>
          </p:cNvPr>
          <p:cNvSpPr>
            <a:spLocks noGrp="1"/>
          </p:cNvSpPr>
          <p:nvPr>
            <p:ph type="title"/>
          </p:nvPr>
        </p:nvSpPr>
        <p:spPr>
          <a:xfrm>
            <a:off x="795063" y="329019"/>
            <a:ext cx="7710900" cy="572700"/>
          </a:xfrm>
        </p:spPr>
        <p:txBody>
          <a:bodyPr/>
          <a:lstStyle/>
          <a:p>
            <a:r>
              <a:rPr lang="en-US" u="sng" dirty="0">
                <a:solidFill>
                  <a:schemeClr val="accent6">
                    <a:lumMod val="10000"/>
                    <a:lumOff val="90000"/>
                  </a:schemeClr>
                </a:solidFill>
              </a:rPr>
              <a:t>INTRODUCTION TO THE TOPIC</a:t>
            </a:r>
          </a:p>
        </p:txBody>
      </p:sp>
      <p:sp>
        <p:nvSpPr>
          <p:cNvPr id="3" name="Subtitle 2">
            <a:extLst>
              <a:ext uri="{FF2B5EF4-FFF2-40B4-BE49-F238E27FC236}">
                <a16:creationId xmlns:a16="http://schemas.microsoft.com/office/drawing/2014/main" id="{0EF3FE64-C488-5817-309B-D2C23D98468C}"/>
              </a:ext>
            </a:extLst>
          </p:cNvPr>
          <p:cNvSpPr>
            <a:spLocks noGrp="1"/>
          </p:cNvSpPr>
          <p:nvPr>
            <p:ph type="subTitle" idx="1"/>
          </p:nvPr>
        </p:nvSpPr>
        <p:spPr>
          <a:xfrm>
            <a:off x="385130" y="952279"/>
            <a:ext cx="7800109" cy="3548303"/>
          </a:xfrm>
        </p:spPr>
        <p:txBody>
          <a:bodyPr/>
          <a:lstStyle/>
          <a:p>
            <a:r>
              <a:rPr lang="en-US" sz="1600" dirty="0"/>
              <a:t>The project “Beyond The Brush” checks the intricacies of dental hygiene, aiming to illuminate the diverse factors influencing practices &amp; access to dental care.</a:t>
            </a:r>
          </a:p>
          <a:p>
            <a:r>
              <a:rPr lang="en-US" sz="1600" dirty="0"/>
              <a:t>Through a comprehensive analysis of more than 150+ responses, this study explores the frequency of dental check-ups, dietary habits, lifestyle choices, and financial barriers that an individual faces in maintaining optimal oral health. </a:t>
            </a:r>
          </a:p>
          <a:p>
            <a:r>
              <a:rPr lang="en-US" sz="1600" dirty="0"/>
              <a:t>By investigating these factors, the project seeks to uncover insights that can enhance oral health outcomes and promote better dental hygiene practices.</a:t>
            </a:r>
          </a:p>
          <a:p>
            <a:r>
              <a:rPr lang="en-US" sz="1600" dirty="0"/>
              <a:t>Through statistical analysis and data visualization we aims to provide a deeper understanding of the challenges and opportunities in dental hygiene awareness and care, paving the way for more informed oral health strategies and policies</a:t>
            </a:r>
          </a:p>
        </p:txBody>
      </p:sp>
    </p:spTree>
    <p:extLst>
      <p:ext uri="{BB962C8B-B14F-4D97-AF65-F5344CB8AC3E}">
        <p14:creationId xmlns:p14="http://schemas.microsoft.com/office/powerpoint/2010/main" val="2194275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2814D1-0490-51D4-CB48-A19C12D9AC42}"/>
              </a:ext>
            </a:extLst>
          </p:cNvPr>
          <p:cNvSpPr txBox="1"/>
          <p:nvPr/>
        </p:nvSpPr>
        <p:spPr>
          <a:xfrm>
            <a:off x="454847" y="269558"/>
            <a:ext cx="7841660" cy="4419158"/>
          </a:xfrm>
          <a:prstGeom prst="rect">
            <a:avLst/>
          </a:prstGeom>
          <a:noFill/>
        </p:spPr>
        <p:txBody>
          <a:bodyPr wrap="square">
            <a:spAutoFit/>
          </a:bodyPr>
          <a:lstStyle/>
          <a:p>
            <a:pPr marL="12700">
              <a:spcBef>
                <a:spcPts val="100"/>
              </a:spcBef>
            </a:pPr>
            <a:r>
              <a:rPr lang="en-US" sz="2200" b="1" u="sng" dirty="0">
                <a:solidFill>
                  <a:schemeClr val="tx1"/>
                </a:solidFill>
                <a:latin typeface="Fira Sans Extra Condensed SemiBold" panose="020B0604020202020204" charset="0"/>
                <a:cs typeface="Times New Roman"/>
              </a:rPr>
              <a:t>In our model,</a:t>
            </a:r>
          </a:p>
          <a:p>
            <a:pPr marL="12700">
              <a:spcBef>
                <a:spcPts val="100"/>
              </a:spcBef>
            </a:pPr>
            <a:endParaRPr lang="en-US" sz="2200" dirty="0">
              <a:solidFill>
                <a:schemeClr val="tx1"/>
              </a:solidFill>
              <a:latin typeface="Fira Sans Extra Condensed SemiBold" panose="020B0604020202020204" charset="0"/>
              <a:cs typeface="Times New Roman"/>
            </a:endParaRPr>
          </a:p>
          <a:p>
            <a:pPr marL="12700">
              <a:spcBef>
                <a:spcPts val="100"/>
              </a:spcBef>
            </a:pPr>
            <a:r>
              <a:rPr lang="en-US" sz="2200" b="1" dirty="0">
                <a:solidFill>
                  <a:schemeClr val="bg1"/>
                </a:solidFill>
                <a:latin typeface="Fira Sans Extra Condensed SemiBold" panose="020B0604020202020204" charset="0"/>
                <a:cs typeface="Times New Roman"/>
              </a:rPr>
              <a:t>DEPENDENT VARIABLE:</a:t>
            </a:r>
          </a:p>
          <a:p>
            <a:pPr marL="12700">
              <a:spcBef>
                <a:spcPts val="100"/>
              </a:spcBef>
            </a:pPr>
            <a:r>
              <a:rPr lang="en-US" sz="2200" dirty="0">
                <a:solidFill>
                  <a:schemeClr val="tx1"/>
                </a:solidFill>
                <a:latin typeface="Fira Sans Extra Condensed SemiBold" panose="020B0604020202020204" charset="0"/>
                <a:cs typeface="Times New Roman"/>
              </a:rPr>
              <a:t>	</a:t>
            </a:r>
            <a:r>
              <a:rPr lang="en-US" sz="2000" dirty="0">
                <a:solidFill>
                  <a:schemeClr val="tx1"/>
                </a:solidFill>
                <a:latin typeface="Fira Sans Extra Condensed SemiBold" panose="020B0604020202020204" charset="0"/>
                <a:cs typeface="Times New Roman"/>
              </a:rPr>
              <a:t>How would you rate the importance of dental hygiene in overall  	health ?</a:t>
            </a:r>
          </a:p>
          <a:p>
            <a:pPr marL="12700">
              <a:spcBef>
                <a:spcPts val="100"/>
              </a:spcBef>
            </a:pPr>
            <a:r>
              <a:rPr lang="en-US" sz="2000" dirty="0">
                <a:solidFill>
                  <a:schemeClr val="tx1"/>
                </a:solidFill>
                <a:latin typeface="Fira Sans Extra Condensed SemiBold" panose="020B0604020202020204" charset="0"/>
                <a:cs typeface="Times New Roman"/>
              </a:rPr>
              <a:t>	Values: 1(excellent), 2(good), 3(fair) and 4(poor)</a:t>
            </a:r>
          </a:p>
          <a:p>
            <a:pPr marL="12700">
              <a:spcBef>
                <a:spcPts val="100"/>
              </a:spcBef>
            </a:pPr>
            <a:endParaRPr lang="en-US" sz="2000" dirty="0">
              <a:solidFill>
                <a:schemeClr val="tx1"/>
              </a:solidFill>
              <a:latin typeface="Fira Sans Extra Condensed SemiBold" panose="020B0604020202020204" charset="0"/>
              <a:cs typeface="Times New Roman"/>
            </a:endParaRPr>
          </a:p>
          <a:p>
            <a:pPr marL="12700">
              <a:spcBef>
                <a:spcPts val="100"/>
              </a:spcBef>
            </a:pPr>
            <a:r>
              <a:rPr lang="en-US" sz="2200" b="1" dirty="0">
                <a:solidFill>
                  <a:schemeClr val="bg1"/>
                </a:solidFill>
                <a:latin typeface="Fira Sans Extra Condensed SemiBold" panose="020B0604020202020204" charset="0"/>
                <a:cs typeface="Times New Roman"/>
              </a:rPr>
              <a:t>INDEPENDENT VARIABLES:</a:t>
            </a:r>
          </a:p>
          <a:p>
            <a:pPr marL="355600" indent="-342900">
              <a:spcBef>
                <a:spcPts val="100"/>
              </a:spcBef>
              <a:buClr>
                <a:schemeClr val="tx1"/>
              </a:buClr>
              <a:buFont typeface="+mj-lt"/>
              <a:buAutoNum type="arabicPeriod"/>
            </a:pPr>
            <a:r>
              <a:rPr lang="en-US" sz="2000" dirty="0">
                <a:solidFill>
                  <a:schemeClr val="tx1"/>
                </a:solidFill>
                <a:latin typeface="Fira Sans Extra Condensed SemiBold" panose="020B0604020202020204" charset="0"/>
                <a:cs typeface="Times New Roman"/>
              </a:rPr>
              <a:t>Do you have any pre existing health conditions ?</a:t>
            </a:r>
          </a:p>
          <a:p>
            <a:pPr marL="355600" indent="-342900">
              <a:spcBef>
                <a:spcPts val="100"/>
              </a:spcBef>
              <a:buClr>
                <a:schemeClr val="tx1"/>
              </a:buClr>
              <a:buFont typeface="+mj-lt"/>
              <a:buAutoNum type="arabicPeriod"/>
            </a:pPr>
            <a:r>
              <a:rPr lang="en-US" sz="2000" dirty="0">
                <a:solidFill>
                  <a:schemeClr val="tx1"/>
                </a:solidFill>
                <a:latin typeface="Fira Sans Extra Condensed SemiBold" panose="020B0604020202020204" charset="0"/>
                <a:cs typeface="Times New Roman"/>
              </a:rPr>
              <a:t>How physically active would you say you are on weekly basis ?</a:t>
            </a:r>
          </a:p>
          <a:p>
            <a:pPr marL="355600" indent="-342900">
              <a:spcBef>
                <a:spcPts val="100"/>
              </a:spcBef>
              <a:buClr>
                <a:schemeClr val="tx1"/>
              </a:buClr>
              <a:buFont typeface="+mj-lt"/>
              <a:buAutoNum type="arabicPeriod"/>
            </a:pPr>
            <a:r>
              <a:rPr lang="en-US" sz="2000" dirty="0">
                <a:solidFill>
                  <a:schemeClr val="tx1"/>
                </a:solidFill>
                <a:latin typeface="Fira Sans Extra Condensed SemiBold" panose="020B0604020202020204" charset="0"/>
                <a:cs typeface="Times New Roman"/>
              </a:rPr>
              <a:t>How often do you visit dentist for routine checkups ?</a:t>
            </a:r>
          </a:p>
          <a:p>
            <a:pPr marL="355600" indent="-342900">
              <a:spcBef>
                <a:spcPts val="100"/>
              </a:spcBef>
              <a:buClr>
                <a:schemeClr val="tx1"/>
              </a:buClr>
              <a:buFont typeface="+mj-lt"/>
              <a:buAutoNum type="arabicPeriod"/>
            </a:pPr>
            <a:r>
              <a:rPr lang="en-US" sz="2000" dirty="0">
                <a:solidFill>
                  <a:schemeClr val="tx1"/>
                </a:solidFill>
                <a:latin typeface="Fira Sans Extra Condensed SemiBold" panose="020B0604020202020204" charset="0"/>
                <a:cs typeface="Times New Roman"/>
              </a:rPr>
              <a:t>Do you smoke cigarettes or other tobacco products ?</a:t>
            </a:r>
          </a:p>
          <a:p>
            <a:pPr marL="12700">
              <a:spcBef>
                <a:spcPts val="100"/>
              </a:spcBef>
              <a:buClr>
                <a:schemeClr val="tx1"/>
              </a:buClr>
            </a:pPr>
            <a:r>
              <a:rPr lang="en-US" sz="2200" dirty="0">
                <a:solidFill>
                  <a:schemeClr val="tx1"/>
                </a:solidFill>
                <a:latin typeface="Fira Sans Extra Condensed SemiBold" panose="020B0604020202020204" charset="0"/>
                <a:cs typeface="Times New Roman"/>
              </a:rPr>
              <a:t>	</a:t>
            </a:r>
          </a:p>
        </p:txBody>
      </p:sp>
    </p:spTree>
    <p:extLst>
      <p:ext uri="{BB962C8B-B14F-4D97-AF65-F5344CB8AC3E}">
        <p14:creationId xmlns:p14="http://schemas.microsoft.com/office/powerpoint/2010/main" val="2912678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2814D1-0490-51D4-CB48-A19C12D9AC42}"/>
              </a:ext>
            </a:extLst>
          </p:cNvPr>
          <p:cNvSpPr txBox="1"/>
          <p:nvPr/>
        </p:nvSpPr>
        <p:spPr>
          <a:xfrm>
            <a:off x="424676" y="107678"/>
            <a:ext cx="7433217" cy="1146468"/>
          </a:xfrm>
          <a:prstGeom prst="rect">
            <a:avLst/>
          </a:prstGeom>
          <a:noFill/>
        </p:spPr>
        <p:txBody>
          <a:bodyPr wrap="square">
            <a:spAutoFit/>
          </a:bodyPr>
          <a:lstStyle/>
          <a:p>
            <a:pPr marL="12700">
              <a:spcBef>
                <a:spcPts val="100"/>
              </a:spcBef>
            </a:pPr>
            <a:r>
              <a:rPr lang="en-US" sz="2400" b="1" u="sng" dirty="0">
                <a:solidFill>
                  <a:schemeClr val="tx1"/>
                </a:solidFill>
                <a:latin typeface="Fira Sans Extra Condensed SemiBold" panose="020B0604020202020204" charset="0"/>
                <a:cs typeface="Times New Roman"/>
              </a:rPr>
              <a:t>Testing our model,</a:t>
            </a:r>
          </a:p>
          <a:p>
            <a:pPr marL="12700">
              <a:spcBef>
                <a:spcPts val="100"/>
              </a:spcBef>
            </a:pPr>
            <a:endParaRPr lang="en-US" dirty="0">
              <a:solidFill>
                <a:schemeClr val="tx1"/>
              </a:solidFill>
              <a:latin typeface="Fira Sans Extra Condensed SemiBold" panose="020B0604020202020204" charset="0"/>
              <a:cs typeface="Times New Roman"/>
            </a:endParaRPr>
          </a:p>
          <a:p>
            <a:pPr marL="12700">
              <a:spcBef>
                <a:spcPts val="100"/>
              </a:spcBef>
            </a:pPr>
            <a:r>
              <a:rPr lang="en-US" dirty="0">
                <a:solidFill>
                  <a:schemeClr val="tx1"/>
                </a:solidFill>
                <a:latin typeface="Fira Sans Extra Condensed SemiBold" panose="020B0604020202020204" charset="0"/>
                <a:cs typeface="Times New Roman"/>
              </a:rPr>
              <a:t>H</a:t>
            </a:r>
            <a:r>
              <a:rPr lang="en-US" baseline="-25000" dirty="0">
                <a:solidFill>
                  <a:schemeClr val="tx1"/>
                </a:solidFill>
                <a:latin typeface="Fira Sans Extra Condensed SemiBold" panose="020B0604020202020204" charset="0"/>
                <a:cs typeface="Times New Roman"/>
              </a:rPr>
              <a:t>0</a:t>
            </a:r>
            <a:r>
              <a:rPr lang="en-US" dirty="0">
                <a:solidFill>
                  <a:schemeClr val="tx1"/>
                </a:solidFill>
                <a:latin typeface="Fira Sans Extra Condensed SemiBold" panose="020B0604020202020204" charset="0"/>
                <a:cs typeface="Times New Roman"/>
              </a:rPr>
              <a:t>: There is no significant impact of dependent variable        V/S	      H</a:t>
            </a:r>
            <a:r>
              <a:rPr lang="en-US" baseline="-25000" dirty="0">
                <a:solidFill>
                  <a:schemeClr val="tx1"/>
                </a:solidFill>
                <a:latin typeface="Fira Sans Extra Condensed SemiBold" panose="020B0604020202020204" charset="0"/>
                <a:cs typeface="Times New Roman"/>
              </a:rPr>
              <a:t>1</a:t>
            </a:r>
            <a:r>
              <a:rPr lang="en-US" dirty="0">
                <a:solidFill>
                  <a:schemeClr val="tx1"/>
                </a:solidFill>
                <a:latin typeface="Fira Sans Extra Condensed SemiBold" panose="020B0604020202020204" charset="0"/>
                <a:cs typeface="Times New Roman"/>
              </a:rPr>
              <a:t>:There is significant impact.</a:t>
            </a:r>
          </a:p>
          <a:p>
            <a:pPr marL="12700">
              <a:spcBef>
                <a:spcPts val="100"/>
              </a:spcBef>
            </a:pPr>
            <a:r>
              <a:rPr lang="en-US" dirty="0">
                <a:solidFill>
                  <a:schemeClr val="tx1"/>
                </a:solidFill>
                <a:latin typeface="Fira Sans Extra Condensed SemiBold" panose="020B0604020202020204" charset="0"/>
                <a:cs typeface="Times New Roman"/>
              </a:rPr>
              <a:t> on independent variable.			</a:t>
            </a:r>
          </a:p>
        </p:txBody>
      </p:sp>
      <p:sp>
        <p:nvSpPr>
          <p:cNvPr id="6" name="TextBox 5">
            <a:extLst>
              <a:ext uri="{FF2B5EF4-FFF2-40B4-BE49-F238E27FC236}">
                <a16:creationId xmlns:a16="http://schemas.microsoft.com/office/drawing/2014/main" id="{4D11B847-5C1A-4108-0ACD-4D06B7E3315D}"/>
              </a:ext>
            </a:extLst>
          </p:cNvPr>
          <p:cNvSpPr txBox="1"/>
          <p:nvPr/>
        </p:nvSpPr>
        <p:spPr>
          <a:xfrm>
            <a:off x="479518" y="2786488"/>
            <a:ext cx="7804924" cy="1892826"/>
          </a:xfrm>
          <a:prstGeom prst="rect">
            <a:avLst/>
          </a:prstGeom>
        </p:spPr>
        <p:style>
          <a:lnRef idx="0">
            <a:schemeClr val="accent4"/>
          </a:lnRef>
          <a:fillRef idx="3">
            <a:schemeClr val="accent4"/>
          </a:fillRef>
          <a:effectRef idx="3">
            <a:schemeClr val="accent4"/>
          </a:effectRef>
          <a:fontRef idx="minor">
            <a:schemeClr val="lt1"/>
          </a:fontRef>
        </p:style>
        <p:txBody>
          <a:bodyPr wrap="square" lIns="91440" tIns="45720" rIns="91440" bIns="45720" anchor="t">
            <a:spAutoFit/>
          </a:bodyPr>
          <a:lstStyle/>
          <a:p>
            <a:pPr marL="12700">
              <a:spcBef>
                <a:spcPts val="100"/>
              </a:spcBef>
            </a:pPr>
            <a:r>
              <a:rPr lang="en-US" dirty="0">
                <a:solidFill>
                  <a:schemeClr val="tx2">
                    <a:lumMod val="10000"/>
                  </a:schemeClr>
                </a:solidFill>
                <a:latin typeface="Fira Sans Extra Condensed SemiBold" panose="020B0604020202020204" charset="0"/>
                <a:cs typeface="Times New Roman"/>
              </a:rPr>
              <a:t>The chi-square statistic was not significant (</a:t>
            </a:r>
            <a:r>
              <a:rPr lang="en-US" b="1" dirty="0">
                <a:solidFill>
                  <a:schemeClr val="tx2">
                    <a:lumMod val="10000"/>
                  </a:schemeClr>
                </a:solidFill>
                <a:latin typeface="Fira Sans Extra Condensed SemiBold" panose="020B0604020202020204" charset="0"/>
                <a:cs typeface="Times New Roman"/>
              </a:rPr>
              <a:t>24.834</a:t>
            </a:r>
            <a:r>
              <a:rPr lang="en-US" dirty="0">
                <a:solidFill>
                  <a:schemeClr val="tx2">
                    <a:lumMod val="10000"/>
                  </a:schemeClr>
                </a:solidFill>
                <a:latin typeface="Fira Sans Extra Condensed SemiBold" panose="020B0604020202020204" charset="0"/>
                <a:cs typeface="Times New Roman"/>
              </a:rPr>
              <a:t>,p&gt;0.05)</a:t>
            </a:r>
          </a:p>
          <a:p>
            <a:pPr marL="12700">
              <a:spcBef>
                <a:spcPts val="100"/>
              </a:spcBef>
            </a:pPr>
            <a:r>
              <a:rPr lang="en-US" dirty="0">
                <a:solidFill>
                  <a:schemeClr val="tx2">
                    <a:lumMod val="10000"/>
                  </a:schemeClr>
                </a:solidFill>
                <a:latin typeface="Fira Sans Extra Condensed SemiBold" panose="020B0604020202020204" charset="0"/>
                <a:cs typeface="Times New Roman"/>
              </a:rPr>
              <a:t>Model fitting information –</a:t>
            </a:r>
          </a:p>
          <a:p>
            <a:pPr marL="12700">
              <a:spcBef>
                <a:spcPts val="100"/>
              </a:spcBef>
            </a:pPr>
            <a:r>
              <a:rPr lang="en-US" dirty="0">
                <a:solidFill>
                  <a:schemeClr val="tx2">
                    <a:lumMod val="10000"/>
                  </a:schemeClr>
                </a:solidFill>
                <a:latin typeface="Fira Sans Extra Condensed SemiBold" panose="020B0604020202020204" charset="0"/>
                <a:cs typeface="Times New Roman"/>
              </a:rPr>
              <a:t>The model fitness was assessed using chi-square statistic.</a:t>
            </a:r>
          </a:p>
          <a:p>
            <a:pPr marL="12700">
              <a:spcBef>
                <a:spcPts val="100"/>
              </a:spcBef>
            </a:pPr>
            <a:r>
              <a:rPr lang="en-US" dirty="0">
                <a:solidFill>
                  <a:schemeClr val="tx2">
                    <a:lumMod val="10000"/>
                  </a:schemeClr>
                </a:solidFill>
                <a:latin typeface="Fira Sans Extra Condensed SemiBold" panose="020B0604020202020204" charset="0"/>
                <a:cs typeface="Times New Roman"/>
              </a:rPr>
              <a:t>The chi-square value is </a:t>
            </a:r>
            <a:r>
              <a:rPr lang="en-US" b="1" dirty="0">
                <a:solidFill>
                  <a:schemeClr val="tx2">
                    <a:lumMod val="10000"/>
                  </a:schemeClr>
                </a:solidFill>
                <a:latin typeface="Fira Sans Extra Condensed SemiBold" panose="020B0604020202020204" charset="0"/>
                <a:cs typeface="Times New Roman"/>
              </a:rPr>
              <a:t>159.630</a:t>
            </a:r>
            <a:r>
              <a:rPr lang="en-US" dirty="0">
                <a:solidFill>
                  <a:schemeClr val="tx2">
                    <a:lumMod val="10000"/>
                  </a:schemeClr>
                </a:solidFill>
                <a:latin typeface="Fira Sans Extra Condensed SemiBold" panose="020B0604020202020204" charset="0"/>
                <a:cs typeface="Times New Roman"/>
              </a:rPr>
              <a:t> and p-value&lt;0.001.</a:t>
            </a:r>
          </a:p>
          <a:p>
            <a:pPr marL="12700">
              <a:spcBef>
                <a:spcPts val="100"/>
              </a:spcBef>
            </a:pPr>
            <a:r>
              <a:rPr lang="en-US" dirty="0">
                <a:solidFill>
                  <a:schemeClr val="tx2">
                    <a:lumMod val="10000"/>
                  </a:schemeClr>
                </a:solidFill>
                <a:latin typeface="Fira Sans Extra Condensed SemiBold" panose="020B0604020202020204" charset="0"/>
                <a:cs typeface="Times New Roman"/>
              </a:rPr>
              <a:t>This proves that there is no significant relationship between the dependent variable and the independent variable in the final model.</a:t>
            </a:r>
          </a:p>
          <a:p>
            <a:pPr marL="12700">
              <a:spcBef>
                <a:spcPts val="100"/>
              </a:spcBef>
            </a:pPr>
            <a:r>
              <a:rPr lang="en-US" dirty="0">
                <a:solidFill>
                  <a:schemeClr val="tx2">
                    <a:lumMod val="10000"/>
                  </a:schemeClr>
                </a:solidFill>
                <a:latin typeface="Fira Sans Extra Condensed SemiBold" panose="020B0604020202020204" charset="0"/>
                <a:cs typeface="Times New Roman"/>
              </a:rPr>
              <a:t>This result suggests poor model fit.</a:t>
            </a:r>
          </a:p>
          <a:p>
            <a:pPr marL="12700">
              <a:spcBef>
                <a:spcPts val="100"/>
              </a:spcBef>
            </a:pPr>
            <a:endParaRPr lang="en-US" dirty="0">
              <a:solidFill>
                <a:schemeClr val="tx2">
                  <a:lumMod val="10000"/>
                </a:schemeClr>
              </a:solidFill>
              <a:latin typeface="Fira Sans Extra Condensed SemiBold" panose="020B0604020202020204" charset="0"/>
              <a:cs typeface="Times New Roman"/>
            </a:endParaRPr>
          </a:p>
        </p:txBody>
      </p:sp>
      <p:pic>
        <p:nvPicPr>
          <p:cNvPr id="5" name="Picture 4" descr="A close-up of a table&#10;&#10;Description automatically generated">
            <a:extLst>
              <a:ext uri="{FF2B5EF4-FFF2-40B4-BE49-F238E27FC236}">
                <a16:creationId xmlns:a16="http://schemas.microsoft.com/office/drawing/2014/main" id="{04D55302-5A2C-ABE0-9CA9-CBE83386C90A}"/>
              </a:ext>
            </a:extLst>
          </p:cNvPr>
          <p:cNvPicPr>
            <a:picLocks noChangeAspect="1"/>
          </p:cNvPicPr>
          <p:nvPr/>
        </p:nvPicPr>
        <p:blipFill>
          <a:blip r:embed="rId2"/>
          <a:stretch>
            <a:fillRect/>
          </a:stretch>
        </p:blipFill>
        <p:spPr>
          <a:xfrm>
            <a:off x="424676" y="1478843"/>
            <a:ext cx="3895725" cy="1190625"/>
          </a:xfrm>
          <a:prstGeom prst="rect">
            <a:avLst/>
          </a:prstGeom>
        </p:spPr>
      </p:pic>
      <p:pic>
        <p:nvPicPr>
          <p:cNvPr id="7" name="Picture 6" descr="A table with numbers and letters&#10;&#10;Description automatically generated">
            <a:extLst>
              <a:ext uri="{FF2B5EF4-FFF2-40B4-BE49-F238E27FC236}">
                <a16:creationId xmlns:a16="http://schemas.microsoft.com/office/drawing/2014/main" id="{02EAC6B8-D3D3-0D56-1ADF-57A26BBD174A}"/>
              </a:ext>
            </a:extLst>
          </p:cNvPr>
          <p:cNvPicPr>
            <a:picLocks noChangeAspect="1"/>
          </p:cNvPicPr>
          <p:nvPr/>
        </p:nvPicPr>
        <p:blipFill>
          <a:blip r:embed="rId3"/>
          <a:stretch>
            <a:fillRect/>
          </a:stretch>
        </p:blipFill>
        <p:spPr>
          <a:xfrm>
            <a:off x="4508824" y="1478843"/>
            <a:ext cx="3895725" cy="1190625"/>
          </a:xfrm>
          <a:prstGeom prst="rect">
            <a:avLst/>
          </a:prstGeom>
        </p:spPr>
      </p:pic>
    </p:spTree>
    <p:extLst>
      <p:ext uri="{BB962C8B-B14F-4D97-AF65-F5344CB8AC3E}">
        <p14:creationId xmlns:p14="http://schemas.microsoft.com/office/powerpoint/2010/main" val="2367498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66D79-21AA-51CF-C07E-BB6287AEBADF}"/>
              </a:ext>
            </a:extLst>
          </p:cNvPr>
          <p:cNvSpPr>
            <a:spLocks noGrp="1"/>
          </p:cNvSpPr>
          <p:nvPr>
            <p:ph type="title"/>
          </p:nvPr>
        </p:nvSpPr>
        <p:spPr/>
        <p:style>
          <a:lnRef idx="0">
            <a:schemeClr val="accent4"/>
          </a:lnRef>
          <a:fillRef idx="3">
            <a:schemeClr val="accent4"/>
          </a:fillRef>
          <a:effectRef idx="3">
            <a:schemeClr val="accent4"/>
          </a:effectRef>
          <a:fontRef idx="minor">
            <a:schemeClr val="lt1"/>
          </a:fontRef>
        </p:style>
        <p:txBody>
          <a:bodyPr/>
          <a:lstStyle/>
          <a:p>
            <a:pPr algn="ctr"/>
            <a:r>
              <a:rPr lang="en-US" b="1" dirty="0">
                <a:effectLst>
                  <a:outerShdw blurRad="38100" dist="38100" dir="2700000" algn="tl">
                    <a:srgbClr val="000000">
                      <a:alpha val="43137"/>
                    </a:srgbClr>
                  </a:outerShdw>
                </a:effectLst>
              </a:rPr>
              <a:t>Comparing patient’s last visit to subsequent discomfort experience</a:t>
            </a:r>
            <a:br>
              <a:rPr lang="en-US" b="1" dirty="0">
                <a:effectLst>
                  <a:outerShdw blurRad="38100" dist="38100" dir="2700000" algn="tl">
                    <a:srgbClr val="000000">
                      <a:alpha val="43137"/>
                    </a:srgbClr>
                  </a:outerShdw>
                </a:effectLst>
              </a:rPr>
            </a:br>
            <a:r>
              <a:rPr lang="en-US" b="1" dirty="0">
                <a:effectLst>
                  <a:outerShdw blurRad="38100" dist="38100" dir="2700000" algn="tl">
                    <a:srgbClr val="000000">
                      <a:alpha val="43137"/>
                    </a:srgbClr>
                  </a:outerShdw>
                </a:effectLst>
              </a:rPr>
              <a:t>		</a:t>
            </a:r>
            <a:br>
              <a:rPr lang="en-US" b="1" dirty="0">
                <a:effectLst>
                  <a:outerShdw blurRad="38100" dist="38100" dir="2700000" algn="tl">
                    <a:srgbClr val="000000">
                      <a:alpha val="43137"/>
                    </a:srgbClr>
                  </a:outerShdw>
                </a:effectLst>
              </a:rPr>
            </a:br>
            <a:endParaRPr lang="en-US" b="1" dirty="0">
              <a:effectLst>
                <a:outerShdw blurRad="38100" dist="38100" dir="2700000" algn="tl">
                  <a:srgbClr val="000000">
                    <a:alpha val="43137"/>
                  </a:srgbClr>
                </a:outerShdw>
              </a:effectLst>
            </a:endParaRPr>
          </a:p>
        </p:txBody>
      </p:sp>
      <p:graphicFrame>
        <p:nvGraphicFramePr>
          <p:cNvPr id="10" name="Google Shape;375;p21">
            <a:extLst>
              <a:ext uri="{FF2B5EF4-FFF2-40B4-BE49-F238E27FC236}">
                <a16:creationId xmlns:a16="http://schemas.microsoft.com/office/drawing/2014/main" id="{33EDECA8-A511-EDF3-B9F7-3092E1E8BB99}"/>
              </a:ext>
            </a:extLst>
          </p:cNvPr>
          <p:cNvGraphicFramePr/>
          <p:nvPr>
            <p:extLst>
              <p:ext uri="{D42A27DB-BD31-4B8C-83A1-F6EECF244321}">
                <p14:modId xmlns:p14="http://schemas.microsoft.com/office/powerpoint/2010/main" val="1028730920"/>
              </p:ext>
            </p:extLst>
          </p:nvPr>
        </p:nvGraphicFramePr>
        <p:xfrm>
          <a:off x="416763" y="2288861"/>
          <a:ext cx="8134760" cy="2649423"/>
        </p:xfrm>
        <a:graphic>
          <a:graphicData uri="http://schemas.openxmlformats.org/drawingml/2006/table">
            <a:tbl>
              <a:tblPr>
                <a:noFill/>
                <a:tableStyleId>{66E1D43F-4A56-4BDF-A2A5-D421B78514D7}</a:tableStyleId>
              </a:tblPr>
              <a:tblGrid>
                <a:gridCol w="2195216">
                  <a:extLst>
                    <a:ext uri="{9D8B030D-6E8A-4147-A177-3AD203B41FA5}">
                      <a16:colId xmlns:a16="http://schemas.microsoft.com/office/drawing/2014/main" val="20000"/>
                    </a:ext>
                  </a:extLst>
                </a:gridCol>
                <a:gridCol w="1872162">
                  <a:extLst>
                    <a:ext uri="{9D8B030D-6E8A-4147-A177-3AD203B41FA5}">
                      <a16:colId xmlns:a16="http://schemas.microsoft.com/office/drawing/2014/main" val="20001"/>
                    </a:ext>
                  </a:extLst>
                </a:gridCol>
                <a:gridCol w="2033691">
                  <a:extLst>
                    <a:ext uri="{9D8B030D-6E8A-4147-A177-3AD203B41FA5}">
                      <a16:colId xmlns:a16="http://schemas.microsoft.com/office/drawing/2014/main" val="20002"/>
                    </a:ext>
                  </a:extLst>
                </a:gridCol>
                <a:gridCol w="2033691">
                  <a:extLst>
                    <a:ext uri="{9D8B030D-6E8A-4147-A177-3AD203B41FA5}">
                      <a16:colId xmlns:a16="http://schemas.microsoft.com/office/drawing/2014/main" val="20003"/>
                    </a:ext>
                  </a:extLst>
                </a:gridCol>
              </a:tblGrid>
              <a:tr h="615547">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Fira Sans Extra Condensed SemiBold" panose="020B0604020202020204" charset="0"/>
                        </a:rPr>
                        <a:t>How many dental check-ups have you had in the past year?</a:t>
                      </a:r>
                      <a:endParaRPr lang="en-US" sz="1200" b="1" i="0" u="none" strike="noStrike" dirty="0">
                        <a:solidFill>
                          <a:schemeClr val="tx1"/>
                        </a:solidFill>
                        <a:effectLst/>
                        <a:latin typeface="Fira Sans Extra Condensed SemiBold" panose="020B0604020202020204" charset="0"/>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B0F0"/>
                    </a:solidFill>
                  </a:tcPr>
                </a:tc>
                <a:tc>
                  <a:txBody>
                    <a:bodyPr/>
                    <a:lstStyle/>
                    <a:p>
                      <a:pPr marL="0" lvl="0" indent="0" algn="ctr" rtl="0">
                        <a:spcBef>
                          <a:spcPts val="0"/>
                        </a:spcBef>
                        <a:spcAft>
                          <a:spcPts val="0"/>
                        </a:spcAft>
                        <a:buClr>
                          <a:srgbClr val="000000"/>
                        </a:buClr>
                        <a:buSzPts val="1100"/>
                        <a:buFont typeface="Arial"/>
                        <a:buNone/>
                      </a:pPr>
                      <a:r>
                        <a:rPr lang="en-US" sz="1600">
                          <a:solidFill>
                            <a:schemeClr val="lt1"/>
                          </a:solidFill>
                          <a:latin typeface="Fira Sans Extra Condensed SemiBold"/>
                          <a:ea typeface="Fira Sans Extra Condensed SemiBold"/>
                          <a:cs typeface="Fira Sans Extra Condensed SemiBold"/>
                          <a:sym typeface="Fira Sans Extra Condensed SemiBold"/>
                        </a:rPr>
                        <a:t>NO</a:t>
                      </a: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Clr>
                          <a:srgbClr val="000000"/>
                        </a:buClr>
                        <a:buSzPts val="1100"/>
                        <a:buFont typeface="Arial"/>
                        <a:buNone/>
                      </a:pPr>
                      <a:r>
                        <a:rPr lang="en-US" sz="1600">
                          <a:solidFill>
                            <a:schemeClr val="lt1"/>
                          </a:solidFill>
                          <a:latin typeface="Fira Sans Extra Condensed SemiBold"/>
                          <a:ea typeface="Fira Sans Extra Condensed SemiBold"/>
                          <a:cs typeface="Fira Sans Extra Condensed SemiBold"/>
                          <a:sym typeface="Fira Sans Extra Condensed SemiBold"/>
                        </a:rPr>
                        <a:t>YES</a:t>
                      </a: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Clr>
                          <a:srgbClr val="000000"/>
                        </a:buClr>
                        <a:buSzPts val="1100"/>
                        <a:buFont typeface="Arial"/>
                        <a:buNone/>
                      </a:pPr>
                      <a:r>
                        <a:rPr lang="en-US" sz="1600">
                          <a:solidFill>
                            <a:schemeClr val="lt1"/>
                          </a:solidFill>
                          <a:latin typeface="Fira Sans Extra Condensed SemiBold"/>
                          <a:ea typeface="Fira Sans Extra Condensed SemiBold"/>
                          <a:cs typeface="Fira Sans Extra Condensed SemiBold"/>
                          <a:sym typeface="Fira Sans Extra Condensed SemiBold"/>
                        </a:rPr>
                        <a:t>GRAND TOTAL</a:t>
                      </a: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652854">
                <a:tc>
                  <a:txBody>
                    <a:bodyPr/>
                    <a:lstStyle/>
                    <a:p>
                      <a:pPr marL="0" lvl="0" indent="0" algn="ctr" rtl="0">
                        <a:spcBef>
                          <a:spcPts val="0"/>
                        </a:spcBef>
                        <a:spcAft>
                          <a:spcPts val="0"/>
                        </a:spcAft>
                        <a:buClr>
                          <a:srgbClr val="000000"/>
                        </a:buClr>
                        <a:buSzPts val="1100"/>
                        <a:buFont typeface="Arial"/>
                        <a:buNone/>
                      </a:pPr>
                      <a:r>
                        <a:rPr lang="en-US" sz="1600">
                          <a:solidFill>
                            <a:schemeClr val="lt1"/>
                          </a:solidFill>
                          <a:latin typeface="Fira Sans Extra Condensed SemiBold"/>
                          <a:ea typeface="Fira Sans Extra Condensed SemiBold"/>
                          <a:cs typeface="Fira Sans Extra Condensed SemiBold"/>
                          <a:sym typeface="Fira Sans Extra Condensed SemiBold"/>
                        </a:rPr>
                        <a:t>NO</a:t>
                      </a: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a:latin typeface="Roboto"/>
                          <a:ea typeface="Roboto"/>
                          <a:cs typeface="Roboto"/>
                          <a:sym typeface="Roboto"/>
                        </a:rPr>
                        <a:t>39</a:t>
                      </a: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latin typeface="Roboto"/>
                          <a:ea typeface="Roboto"/>
                          <a:cs typeface="Roboto"/>
                          <a:sym typeface="Roboto"/>
                        </a:rPr>
                        <a:t>26</a:t>
                      </a: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2"/>
                    </a:solidFill>
                  </a:tcPr>
                </a:tc>
                <a:tc>
                  <a:txBody>
                    <a:bodyPr/>
                    <a:lstStyle/>
                    <a:p>
                      <a:pPr marL="0" lvl="0" indent="0" algn="ctr" rtl="0">
                        <a:lnSpc>
                          <a:spcPct val="150000"/>
                        </a:lnSpc>
                        <a:spcBef>
                          <a:spcPts val="0"/>
                        </a:spcBef>
                        <a:spcAft>
                          <a:spcPts val="0"/>
                        </a:spcAft>
                        <a:buNone/>
                      </a:pPr>
                      <a:r>
                        <a:rPr lang="en-US">
                          <a:solidFill>
                            <a:srgbClr val="000000"/>
                          </a:solidFill>
                          <a:latin typeface="Roboto"/>
                          <a:ea typeface="Roboto"/>
                          <a:cs typeface="Roboto"/>
                          <a:sym typeface="Roboto"/>
                        </a:rPr>
                        <a:t>  65</a:t>
                      </a: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728168">
                <a:tc>
                  <a:txBody>
                    <a:bodyPr/>
                    <a:lstStyle/>
                    <a:p>
                      <a:pPr marL="0" lvl="0" indent="0" algn="ctr" rtl="0">
                        <a:spcBef>
                          <a:spcPts val="0"/>
                        </a:spcBef>
                        <a:spcAft>
                          <a:spcPts val="0"/>
                        </a:spcAft>
                        <a:buClr>
                          <a:srgbClr val="000000"/>
                        </a:buClr>
                        <a:buSzPts val="1100"/>
                        <a:buFont typeface="Arial"/>
                        <a:buNone/>
                      </a:pPr>
                      <a:r>
                        <a:rPr lang="en-US" sz="1600">
                          <a:solidFill>
                            <a:schemeClr val="lt1"/>
                          </a:solidFill>
                          <a:latin typeface="Fira Sans Extra Condensed SemiBold"/>
                          <a:ea typeface="Fira Sans Extra Condensed SemiBold"/>
                          <a:cs typeface="Fira Sans Extra Condensed SemiBold"/>
                          <a:sym typeface="Fira Sans Extra Condensed SemiBold"/>
                        </a:rPr>
                        <a:t>YES</a:t>
                      </a: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US">
                          <a:latin typeface="Roboto"/>
                          <a:ea typeface="Roboto"/>
                          <a:cs typeface="Roboto"/>
                          <a:sym typeface="Roboto"/>
                        </a:rPr>
                        <a:t>29</a:t>
                      </a: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latin typeface="Roboto"/>
                          <a:ea typeface="Roboto"/>
                          <a:cs typeface="Roboto"/>
                          <a:sym typeface="Roboto"/>
                        </a:rPr>
                        <a:t>66</a:t>
                      </a: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2"/>
                    </a:solidFill>
                  </a:tcPr>
                </a:tc>
                <a:tc>
                  <a:txBody>
                    <a:bodyPr/>
                    <a:lstStyle/>
                    <a:p>
                      <a:pPr marL="0" lvl="0" indent="0" algn="ctr" rtl="0">
                        <a:lnSpc>
                          <a:spcPct val="150000"/>
                        </a:lnSpc>
                        <a:spcBef>
                          <a:spcPts val="0"/>
                        </a:spcBef>
                        <a:spcAft>
                          <a:spcPts val="0"/>
                        </a:spcAft>
                        <a:buNone/>
                      </a:pPr>
                      <a:r>
                        <a:rPr lang="en-US"/>
                        <a:t>95</a:t>
                      </a: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652854">
                <a:tc>
                  <a:txBody>
                    <a:bodyPr/>
                    <a:lstStyle/>
                    <a:p>
                      <a:pPr marL="0" lvl="0" indent="0" algn="ctr" rtl="0">
                        <a:spcBef>
                          <a:spcPts val="0"/>
                        </a:spcBef>
                        <a:spcAft>
                          <a:spcPts val="0"/>
                        </a:spcAft>
                        <a:buClr>
                          <a:srgbClr val="000000"/>
                        </a:buClr>
                        <a:buSzPts val="1100"/>
                        <a:buFont typeface="Arial"/>
                        <a:buNone/>
                      </a:pPr>
                      <a:r>
                        <a:rPr lang="en-US" sz="1600">
                          <a:solidFill>
                            <a:schemeClr val="lt1"/>
                          </a:solidFill>
                          <a:latin typeface="Fira Sans Extra Condensed SemiBold"/>
                          <a:ea typeface="Fira Sans Extra Condensed SemiBold"/>
                          <a:cs typeface="Fira Sans Extra Condensed SemiBold"/>
                          <a:sym typeface="Fira Sans Extra Condensed SemiBold"/>
                        </a:rPr>
                        <a:t>GRAND TOTAL</a:t>
                      </a: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latin typeface="Roboto"/>
                          <a:ea typeface="Roboto"/>
                          <a:cs typeface="Roboto"/>
                          <a:sym typeface="Roboto"/>
                        </a:rPr>
                        <a:t>68</a:t>
                      </a: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dirty="0">
                          <a:latin typeface="Roboto"/>
                          <a:ea typeface="Roboto"/>
                          <a:cs typeface="Roboto"/>
                          <a:sym typeface="Roboto"/>
                        </a:rPr>
                        <a:t>92</a:t>
                      </a: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2"/>
                    </a:solidFill>
                  </a:tcPr>
                </a:tc>
                <a:tc>
                  <a:txBody>
                    <a:bodyPr/>
                    <a:lstStyle/>
                    <a:p>
                      <a:pPr marL="0" lvl="0" indent="0" algn="ctr" rtl="0">
                        <a:lnSpc>
                          <a:spcPct val="150000"/>
                        </a:lnSpc>
                        <a:spcBef>
                          <a:spcPts val="0"/>
                        </a:spcBef>
                        <a:spcAft>
                          <a:spcPts val="0"/>
                        </a:spcAft>
                        <a:buNone/>
                      </a:pPr>
                      <a:r>
                        <a:rPr lang="en-US" dirty="0"/>
                        <a:t>160</a:t>
                      </a: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 name="TextBox 10">
            <a:extLst>
              <a:ext uri="{FF2B5EF4-FFF2-40B4-BE49-F238E27FC236}">
                <a16:creationId xmlns:a16="http://schemas.microsoft.com/office/drawing/2014/main" id="{10F8078A-AB92-6398-8897-6921C2436804}"/>
              </a:ext>
            </a:extLst>
          </p:cNvPr>
          <p:cNvSpPr txBox="1"/>
          <p:nvPr/>
        </p:nvSpPr>
        <p:spPr>
          <a:xfrm>
            <a:off x="602166" y="1613210"/>
            <a:ext cx="3241288" cy="523220"/>
          </a:xfrm>
          <a:prstGeom prst="rect">
            <a:avLst/>
          </a:prstGeom>
          <a:noFill/>
        </p:spPr>
        <p:txBody>
          <a:bodyPr wrap="square" rtlCol="0">
            <a:spAutoFit/>
          </a:bodyPr>
          <a:lstStyle/>
          <a:p>
            <a:r>
              <a:rPr lang="en-US" sz="2800" b="1" dirty="0">
                <a:solidFill>
                  <a:schemeClr val="tx2"/>
                </a:solidFill>
                <a:effectLst>
                  <a:outerShdw blurRad="38100" dist="38100" dir="2700000" algn="tl">
                    <a:srgbClr val="000000">
                      <a:alpha val="43137"/>
                    </a:srgbClr>
                  </a:outerShdw>
                </a:effectLst>
                <a:latin typeface="Fira Sans Extra Condensed SemiBold" panose="020B0604020202020204" charset="0"/>
              </a:rPr>
              <a:t>CONFUSION MATRIX:</a:t>
            </a:r>
          </a:p>
        </p:txBody>
      </p:sp>
    </p:spTree>
    <p:extLst>
      <p:ext uri="{BB962C8B-B14F-4D97-AF65-F5344CB8AC3E}">
        <p14:creationId xmlns:p14="http://schemas.microsoft.com/office/powerpoint/2010/main" val="2365837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8A6AA455-017A-7E6C-9DFA-5221F5B848F7}"/>
              </a:ext>
            </a:extLst>
          </p:cNvPr>
          <p:cNvGraphicFramePr>
            <a:graphicFrameLocks/>
          </p:cNvGraphicFramePr>
          <p:nvPr>
            <p:extLst>
              <p:ext uri="{D42A27DB-BD31-4B8C-83A1-F6EECF244321}">
                <p14:modId xmlns:p14="http://schemas.microsoft.com/office/powerpoint/2010/main" val="617129401"/>
              </p:ext>
            </p:extLst>
          </p:nvPr>
        </p:nvGraphicFramePr>
        <p:xfrm>
          <a:off x="1847386" y="698345"/>
          <a:ext cx="5244790" cy="374681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F74C18-424A-627C-946B-266A841D2624}"/>
              </a:ext>
            </a:extLst>
          </p:cNvPr>
          <p:cNvSpPr txBox="1"/>
          <p:nvPr/>
        </p:nvSpPr>
        <p:spPr>
          <a:xfrm>
            <a:off x="246692" y="337846"/>
            <a:ext cx="7841660" cy="1313180"/>
          </a:xfrm>
          <a:prstGeom prst="rect">
            <a:avLst/>
          </a:prstGeom>
          <a:noFill/>
        </p:spPr>
        <p:txBody>
          <a:bodyPr wrap="square">
            <a:spAutoFit/>
          </a:bodyPr>
          <a:lstStyle/>
          <a:p>
            <a:pPr marL="12700">
              <a:spcBef>
                <a:spcPts val="100"/>
              </a:spcBef>
            </a:pPr>
            <a:r>
              <a:rPr lang="en-US" sz="2000" b="1" dirty="0">
                <a:solidFill>
                  <a:schemeClr val="tx1"/>
                </a:solidFill>
                <a:latin typeface="Fira Sans Extra Condensed SemiBold" panose="020B0604020202020204" charset="0"/>
                <a:cs typeface="Times New Roman"/>
              </a:rPr>
              <a:t>Testing our model,</a:t>
            </a:r>
          </a:p>
          <a:p>
            <a:pPr marL="12700">
              <a:spcBef>
                <a:spcPts val="100"/>
              </a:spcBef>
            </a:pPr>
            <a:endParaRPr lang="en-US" dirty="0">
              <a:solidFill>
                <a:schemeClr val="tx1"/>
              </a:solidFill>
              <a:latin typeface="Fira Sans Extra Condensed SemiBold" panose="020B0604020202020204" charset="0"/>
              <a:cs typeface="Times New Roman"/>
            </a:endParaRPr>
          </a:p>
          <a:p>
            <a:pPr marL="12700">
              <a:spcBef>
                <a:spcPts val="100"/>
              </a:spcBef>
            </a:pPr>
            <a:r>
              <a:rPr lang="en-US" dirty="0">
                <a:solidFill>
                  <a:schemeClr val="tx1"/>
                </a:solidFill>
                <a:latin typeface="Fira Sans Extra Condensed SemiBold" panose="020B0604020202020204" charset="0"/>
                <a:cs typeface="Times New Roman"/>
              </a:rPr>
              <a:t>H</a:t>
            </a:r>
            <a:r>
              <a:rPr lang="en-US" baseline="-25000" dirty="0">
                <a:solidFill>
                  <a:schemeClr val="tx1"/>
                </a:solidFill>
                <a:latin typeface="Fira Sans Extra Condensed SemiBold" panose="020B0604020202020204" charset="0"/>
                <a:cs typeface="Times New Roman"/>
              </a:rPr>
              <a:t>0</a:t>
            </a:r>
            <a:r>
              <a:rPr lang="en-US" dirty="0">
                <a:solidFill>
                  <a:schemeClr val="tx1"/>
                </a:solidFill>
                <a:latin typeface="Fira Sans Extra Condensed SemiBold" panose="020B0604020202020204" charset="0"/>
                <a:cs typeface="Times New Roman"/>
              </a:rPr>
              <a:t>: There is no significant association          V/S          H</a:t>
            </a:r>
            <a:r>
              <a:rPr lang="en-US" baseline="-25000" dirty="0">
                <a:solidFill>
                  <a:schemeClr val="tx1"/>
                </a:solidFill>
                <a:latin typeface="Fira Sans Extra Condensed SemiBold" panose="020B0604020202020204" charset="0"/>
                <a:cs typeface="Times New Roman"/>
              </a:rPr>
              <a:t>1</a:t>
            </a:r>
            <a:r>
              <a:rPr lang="en-US" dirty="0">
                <a:solidFill>
                  <a:schemeClr val="tx1"/>
                </a:solidFill>
                <a:latin typeface="Fira Sans Extra Condensed SemiBold" panose="020B0604020202020204" charset="0"/>
                <a:cs typeface="Times New Roman"/>
              </a:rPr>
              <a:t>: There is significant association. </a:t>
            </a:r>
          </a:p>
          <a:p>
            <a:pPr marL="12700">
              <a:spcBef>
                <a:spcPts val="100"/>
              </a:spcBef>
            </a:pPr>
            <a:r>
              <a:rPr lang="en-US" dirty="0">
                <a:solidFill>
                  <a:schemeClr val="tx1"/>
                </a:solidFill>
                <a:latin typeface="Fira Sans Extra Condensed SemiBold" panose="020B0604020202020204" charset="0"/>
                <a:cs typeface="Times New Roman"/>
              </a:rPr>
              <a:t>between a patients last visit and </a:t>
            </a:r>
          </a:p>
          <a:p>
            <a:pPr marL="12700">
              <a:spcBef>
                <a:spcPts val="100"/>
              </a:spcBef>
            </a:pPr>
            <a:r>
              <a:rPr lang="en-US" dirty="0">
                <a:solidFill>
                  <a:schemeClr val="tx1"/>
                </a:solidFill>
                <a:latin typeface="Fira Sans Extra Condensed SemiBold" panose="020B0604020202020204" charset="0"/>
                <a:cs typeface="Times New Roman"/>
              </a:rPr>
              <a:t>subsequent discomfort experienced.</a:t>
            </a:r>
          </a:p>
        </p:txBody>
      </p:sp>
      <p:pic>
        <p:nvPicPr>
          <p:cNvPr id="7" name="Picture 6" descr="A screenshot of a test&#10;&#10;Description automatically generated">
            <a:extLst>
              <a:ext uri="{FF2B5EF4-FFF2-40B4-BE49-F238E27FC236}">
                <a16:creationId xmlns:a16="http://schemas.microsoft.com/office/drawing/2014/main" id="{04164B9D-ED26-77F3-4F29-FBD0886CC4A1}"/>
              </a:ext>
            </a:extLst>
          </p:cNvPr>
          <p:cNvPicPr>
            <a:picLocks noChangeAspect="1"/>
          </p:cNvPicPr>
          <p:nvPr/>
        </p:nvPicPr>
        <p:blipFill>
          <a:blip r:embed="rId2"/>
          <a:stretch>
            <a:fillRect/>
          </a:stretch>
        </p:blipFill>
        <p:spPr>
          <a:xfrm>
            <a:off x="3369758" y="1967571"/>
            <a:ext cx="5467350" cy="2162175"/>
          </a:xfrm>
          <a:prstGeom prst="rect">
            <a:avLst/>
          </a:prstGeom>
        </p:spPr>
      </p:pic>
      <p:sp>
        <p:nvSpPr>
          <p:cNvPr id="8" name="TextBox 7">
            <a:extLst>
              <a:ext uri="{FF2B5EF4-FFF2-40B4-BE49-F238E27FC236}">
                <a16:creationId xmlns:a16="http://schemas.microsoft.com/office/drawing/2014/main" id="{5294D721-7DFC-A151-8981-4747F1ADCEB8}"/>
              </a:ext>
            </a:extLst>
          </p:cNvPr>
          <p:cNvSpPr txBox="1"/>
          <p:nvPr/>
        </p:nvSpPr>
        <p:spPr>
          <a:xfrm>
            <a:off x="246692" y="2066285"/>
            <a:ext cx="2949991" cy="2272417"/>
          </a:xfrm>
          <a:prstGeom prst="rect">
            <a:avLst/>
          </a:prstGeom>
        </p:spPr>
        <p:style>
          <a:lnRef idx="0">
            <a:schemeClr val="accent4"/>
          </a:lnRef>
          <a:fillRef idx="3">
            <a:schemeClr val="accent4"/>
          </a:fillRef>
          <a:effectRef idx="3">
            <a:schemeClr val="accent4"/>
          </a:effectRef>
          <a:fontRef idx="minor">
            <a:schemeClr val="lt1"/>
          </a:fontRef>
        </p:style>
        <p:txBody>
          <a:bodyPr wrap="square" lIns="91440" tIns="45720" rIns="91440" bIns="45720" anchor="t">
            <a:spAutoFit/>
          </a:bodyPr>
          <a:lstStyle/>
          <a:p>
            <a:pPr marL="12700">
              <a:spcBef>
                <a:spcPts val="100"/>
              </a:spcBef>
            </a:pPr>
            <a:r>
              <a:rPr lang="en-US" dirty="0">
                <a:solidFill>
                  <a:schemeClr val="tx2">
                    <a:lumMod val="10000"/>
                  </a:schemeClr>
                </a:solidFill>
                <a:latin typeface="Fira Sans Extra Condensed SemiBold" panose="020B0604020202020204" charset="0"/>
                <a:cs typeface="Times New Roman"/>
              </a:rPr>
              <a:t>We tested if there exists a relationship between patients last visit and subsequent discomfort experienced.</a:t>
            </a:r>
          </a:p>
          <a:p>
            <a:pPr marL="12700">
              <a:spcBef>
                <a:spcPts val="100"/>
              </a:spcBef>
            </a:pPr>
            <a:r>
              <a:rPr lang="en-US" dirty="0">
                <a:solidFill>
                  <a:schemeClr val="tx2">
                    <a:lumMod val="10000"/>
                  </a:schemeClr>
                </a:solidFill>
                <a:latin typeface="Fira Sans Extra Condensed SemiBold" panose="020B0604020202020204" charset="0"/>
                <a:cs typeface="Times New Roman"/>
              </a:rPr>
              <a:t>We used chi-square test of independence and found the chi-square value = </a:t>
            </a:r>
            <a:r>
              <a:rPr lang="en-US" b="1" dirty="0">
                <a:solidFill>
                  <a:schemeClr val="tx2">
                    <a:lumMod val="10000"/>
                  </a:schemeClr>
                </a:solidFill>
                <a:latin typeface="Fira Sans Extra Condensed SemiBold" panose="020B0604020202020204" charset="0"/>
                <a:cs typeface="Times New Roman"/>
              </a:rPr>
              <a:t>13.719</a:t>
            </a:r>
            <a:r>
              <a:rPr lang="en-US" dirty="0">
                <a:solidFill>
                  <a:schemeClr val="tx2">
                    <a:lumMod val="10000"/>
                  </a:schemeClr>
                </a:solidFill>
                <a:latin typeface="Fira Sans Extra Condensed SemiBold" panose="020B0604020202020204" charset="0"/>
                <a:cs typeface="Times New Roman"/>
              </a:rPr>
              <a:t> and </a:t>
            </a:r>
          </a:p>
          <a:p>
            <a:pPr marL="12700">
              <a:spcBef>
                <a:spcPts val="100"/>
              </a:spcBef>
            </a:pPr>
            <a:r>
              <a:rPr lang="en-US" dirty="0">
                <a:solidFill>
                  <a:schemeClr val="tx2">
                    <a:lumMod val="10000"/>
                  </a:schemeClr>
                </a:solidFill>
                <a:latin typeface="Fira Sans Extra Condensed SemiBold" panose="020B0604020202020204" charset="0"/>
                <a:cs typeface="Times New Roman"/>
              </a:rPr>
              <a:t>p-value&lt;0.001.</a:t>
            </a:r>
            <a:endParaRPr lang="en-US" dirty="0">
              <a:solidFill>
                <a:schemeClr val="tx2">
                  <a:lumMod val="10000"/>
                </a:schemeClr>
              </a:solidFill>
              <a:latin typeface="Fira Sans Extra Condensed SemiBold" panose="020B0604020202020204" charset="0"/>
            </a:endParaRPr>
          </a:p>
          <a:p>
            <a:pPr marL="12700">
              <a:spcBef>
                <a:spcPts val="100"/>
              </a:spcBef>
            </a:pPr>
            <a:r>
              <a:rPr lang="en-US" dirty="0">
                <a:solidFill>
                  <a:schemeClr val="tx2">
                    <a:lumMod val="10000"/>
                  </a:schemeClr>
                </a:solidFill>
                <a:latin typeface="Fira Sans Extra Condensed SemiBold" panose="020B0604020202020204" charset="0"/>
                <a:cs typeface="Times New Roman"/>
              </a:rPr>
              <a:t>Hence we reject our null hypothesis and conclude that the variables are not independent.</a:t>
            </a:r>
          </a:p>
        </p:txBody>
      </p:sp>
    </p:spTree>
    <p:extLst>
      <p:ext uri="{BB962C8B-B14F-4D97-AF65-F5344CB8AC3E}">
        <p14:creationId xmlns:p14="http://schemas.microsoft.com/office/powerpoint/2010/main" val="1724055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180;p16">
            <a:extLst>
              <a:ext uri="{FF2B5EF4-FFF2-40B4-BE49-F238E27FC236}">
                <a16:creationId xmlns:a16="http://schemas.microsoft.com/office/drawing/2014/main" id="{4A6C6D41-B911-83DA-75C1-3D5D06EB993B}"/>
              </a:ext>
            </a:extLst>
          </p:cNvPr>
          <p:cNvSpPr/>
          <p:nvPr/>
        </p:nvSpPr>
        <p:spPr>
          <a:xfrm>
            <a:off x="242484" y="1481060"/>
            <a:ext cx="484200" cy="484200"/>
          </a:xfrm>
          <a:prstGeom prst="ellipse">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5BE66D79-21AA-51CF-C07E-BB6287AEBADF}"/>
              </a:ext>
            </a:extLst>
          </p:cNvPr>
          <p:cNvSpPr>
            <a:spLocks noGrp="1"/>
          </p:cNvSpPr>
          <p:nvPr>
            <p:ph type="title"/>
          </p:nvPr>
        </p:nvSpPr>
        <p:spPr>
          <a:xfrm>
            <a:off x="924084" y="233925"/>
            <a:ext cx="7053542" cy="1050398"/>
          </a:xfrm>
        </p:spPr>
        <p:style>
          <a:lnRef idx="0">
            <a:schemeClr val="accent4"/>
          </a:lnRef>
          <a:fillRef idx="3">
            <a:schemeClr val="accent4"/>
          </a:fillRef>
          <a:effectRef idx="3">
            <a:schemeClr val="accent4"/>
          </a:effectRef>
          <a:fontRef idx="minor">
            <a:schemeClr val="lt1"/>
          </a:fontRef>
        </p:style>
        <p:txBody>
          <a:bodyPr/>
          <a:lstStyle/>
          <a:p>
            <a:pPr algn="ctr"/>
            <a:r>
              <a:rPr lang="en-US" b="1" dirty="0">
                <a:solidFill>
                  <a:schemeClr val="tx1"/>
                </a:solidFill>
                <a:effectLst>
                  <a:outerShdw blurRad="38100" dist="38100" dir="2700000" algn="tl">
                    <a:srgbClr val="000000">
                      <a:alpha val="43137"/>
                    </a:srgbClr>
                  </a:outerShdw>
                </a:effectLst>
              </a:rPr>
              <a:t>Exploring Oral Health Knowledge and Attitudes</a:t>
            </a:r>
          </a:p>
        </p:txBody>
      </p:sp>
      <p:sp>
        <p:nvSpPr>
          <p:cNvPr id="6" name="Google Shape;179;p16">
            <a:extLst>
              <a:ext uri="{FF2B5EF4-FFF2-40B4-BE49-F238E27FC236}">
                <a16:creationId xmlns:a16="http://schemas.microsoft.com/office/drawing/2014/main" id="{C2E74F2E-B260-4424-D86E-7BDFF312FFB9}"/>
              </a:ext>
            </a:extLst>
          </p:cNvPr>
          <p:cNvSpPr/>
          <p:nvPr/>
        </p:nvSpPr>
        <p:spPr>
          <a:xfrm>
            <a:off x="4011355" y="1574294"/>
            <a:ext cx="484200" cy="48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2;p16">
            <a:extLst>
              <a:ext uri="{FF2B5EF4-FFF2-40B4-BE49-F238E27FC236}">
                <a16:creationId xmlns:a16="http://schemas.microsoft.com/office/drawing/2014/main" id="{C3FF5DC2-5763-2665-4476-C2EB07D403E0}"/>
              </a:ext>
            </a:extLst>
          </p:cNvPr>
          <p:cNvSpPr txBox="1"/>
          <p:nvPr/>
        </p:nvSpPr>
        <p:spPr>
          <a:xfrm>
            <a:off x="4056055" y="1655807"/>
            <a:ext cx="394800" cy="28609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2</a:t>
            </a:r>
            <a:endParaRPr sz="2000" dirty="0">
              <a:solidFill>
                <a:schemeClr val="lt1"/>
              </a:solidFill>
              <a:latin typeface="Roboto Black"/>
              <a:ea typeface="Roboto Black"/>
              <a:cs typeface="Roboto Black"/>
              <a:sym typeface="Roboto Black"/>
            </a:endParaRPr>
          </a:p>
        </p:txBody>
      </p:sp>
      <p:sp>
        <p:nvSpPr>
          <p:cNvPr id="9" name="Google Shape;182;p16">
            <a:extLst>
              <a:ext uri="{FF2B5EF4-FFF2-40B4-BE49-F238E27FC236}">
                <a16:creationId xmlns:a16="http://schemas.microsoft.com/office/drawing/2014/main" id="{F902A24A-B1DD-14DE-E0E3-AFD473A968AB}"/>
              </a:ext>
            </a:extLst>
          </p:cNvPr>
          <p:cNvSpPr txBox="1"/>
          <p:nvPr/>
        </p:nvSpPr>
        <p:spPr>
          <a:xfrm>
            <a:off x="287184" y="1580111"/>
            <a:ext cx="394800" cy="28609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Roboto Black"/>
                <a:ea typeface="Roboto Black"/>
                <a:cs typeface="Roboto Black"/>
                <a:sym typeface="Roboto Black"/>
              </a:rPr>
              <a:t>1</a:t>
            </a:r>
            <a:endParaRPr sz="2000" dirty="0">
              <a:solidFill>
                <a:schemeClr val="lt1"/>
              </a:solidFill>
              <a:latin typeface="Roboto Black"/>
              <a:ea typeface="Roboto Black"/>
              <a:cs typeface="Roboto Black"/>
              <a:sym typeface="Roboto Black"/>
            </a:endParaRPr>
          </a:p>
        </p:txBody>
      </p:sp>
      <p:sp>
        <p:nvSpPr>
          <p:cNvPr id="11" name="Google Shape;182;p16">
            <a:extLst>
              <a:ext uri="{FF2B5EF4-FFF2-40B4-BE49-F238E27FC236}">
                <a16:creationId xmlns:a16="http://schemas.microsoft.com/office/drawing/2014/main" id="{291151C8-1EAD-3EB9-50D9-27F473601A28}"/>
              </a:ext>
            </a:extLst>
          </p:cNvPr>
          <p:cNvSpPr txBox="1"/>
          <p:nvPr/>
        </p:nvSpPr>
        <p:spPr>
          <a:xfrm>
            <a:off x="4935789" y="4660913"/>
            <a:ext cx="394800" cy="28609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lt1"/>
              </a:solidFill>
              <a:latin typeface="Roboto Black"/>
              <a:ea typeface="Roboto Black"/>
              <a:cs typeface="Roboto Black"/>
              <a:sym typeface="Roboto Black"/>
            </a:endParaRPr>
          </a:p>
        </p:txBody>
      </p:sp>
      <p:graphicFrame>
        <p:nvGraphicFramePr>
          <p:cNvPr id="15" name="Chart 14">
            <a:extLst>
              <a:ext uri="{FF2B5EF4-FFF2-40B4-BE49-F238E27FC236}">
                <a16:creationId xmlns:a16="http://schemas.microsoft.com/office/drawing/2014/main" id="{EA0D26BB-27C0-92AA-1BE8-37293FEC6DAB}"/>
              </a:ext>
            </a:extLst>
          </p:cNvPr>
          <p:cNvGraphicFramePr/>
          <p:nvPr>
            <p:extLst>
              <p:ext uri="{D42A27DB-BD31-4B8C-83A1-F6EECF244321}">
                <p14:modId xmlns:p14="http://schemas.microsoft.com/office/powerpoint/2010/main" val="631024240"/>
              </p:ext>
            </p:extLst>
          </p:nvPr>
        </p:nvGraphicFramePr>
        <p:xfrm>
          <a:off x="-114259" y="1965260"/>
          <a:ext cx="4488860" cy="275178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id="{3F66C579-1CC3-4E65-BFB6-D7BCAE6C64BC}"/>
              </a:ext>
            </a:extLst>
          </p:cNvPr>
          <p:cNvGraphicFramePr/>
          <p:nvPr>
            <p:extLst>
              <p:ext uri="{D42A27DB-BD31-4B8C-83A1-F6EECF244321}">
                <p14:modId xmlns:p14="http://schemas.microsoft.com/office/powerpoint/2010/main" val="4131322064"/>
              </p:ext>
            </p:extLst>
          </p:nvPr>
        </p:nvGraphicFramePr>
        <p:xfrm>
          <a:off x="4148515" y="2044750"/>
          <a:ext cx="6096000" cy="32138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08846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181;p16">
            <a:extLst>
              <a:ext uri="{FF2B5EF4-FFF2-40B4-BE49-F238E27FC236}">
                <a16:creationId xmlns:a16="http://schemas.microsoft.com/office/drawing/2014/main" id="{CD445C20-671B-11DA-082E-3D6B7C0D5390}"/>
              </a:ext>
            </a:extLst>
          </p:cNvPr>
          <p:cNvSpPr/>
          <p:nvPr/>
        </p:nvSpPr>
        <p:spPr>
          <a:xfrm>
            <a:off x="362423" y="428477"/>
            <a:ext cx="484200" cy="48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B3D55DFD-C85C-297A-3C33-8485330F6908}"/>
              </a:ext>
            </a:extLst>
          </p:cNvPr>
          <p:cNvSpPr txBox="1"/>
          <p:nvPr/>
        </p:nvSpPr>
        <p:spPr>
          <a:xfrm>
            <a:off x="413778" y="516687"/>
            <a:ext cx="381490" cy="307777"/>
          </a:xfrm>
          <a:prstGeom prst="rect">
            <a:avLst/>
          </a:prstGeom>
          <a:noFill/>
        </p:spPr>
        <p:txBody>
          <a:bodyPr wrap="square">
            <a:spAutoFit/>
          </a:bodyPr>
          <a:lstStyle/>
          <a:p>
            <a:pPr marL="0" lvl="0" indent="0" algn="ctr" rtl="0">
              <a:spcBef>
                <a:spcPts val="0"/>
              </a:spcBef>
              <a:spcAft>
                <a:spcPts val="0"/>
              </a:spcAft>
              <a:buNone/>
            </a:pPr>
            <a:r>
              <a:rPr lang="en" dirty="0">
                <a:solidFill>
                  <a:schemeClr val="lt1"/>
                </a:solidFill>
                <a:latin typeface="Roboto Black"/>
                <a:ea typeface="Roboto Black"/>
                <a:cs typeface="Roboto Black"/>
                <a:sym typeface="Roboto Black"/>
              </a:rPr>
              <a:t>3</a:t>
            </a:r>
            <a:endParaRPr lang="en" sz="1400" dirty="0">
              <a:solidFill>
                <a:schemeClr val="lt1"/>
              </a:solidFill>
              <a:latin typeface="Roboto Black"/>
              <a:ea typeface="Roboto Black"/>
              <a:cs typeface="Roboto Black"/>
              <a:sym typeface="Roboto Black"/>
            </a:endParaRPr>
          </a:p>
        </p:txBody>
      </p:sp>
      <p:graphicFrame>
        <p:nvGraphicFramePr>
          <p:cNvPr id="5" name="Chart 4">
            <a:extLst>
              <a:ext uri="{FF2B5EF4-FFF2-40B4-BE49-F238E27FC236}">
                <a16:creationId xmlns:a16="http://schemas.microsoft.com/office/drawing/2014/main" id="{B0C6D131-6AB1-B2ED-42A5-DFECAB6CC0BB}"/>
              </a:ext>
            </a:extLst>
          </p:cNvPr>
          <p:cNvGraphicFramePr/>
          <p:nvPr>
            <p:extLst>
              <p:ext uri="{D42A27DB-BD31-4B8C-83A1-F6EECF244321}">
                <p14:modId xmlns:p14="http://schemas.microsoft.com/office/powerpoint/2010/main" val="863131985"/>
              </p:ext>
            </p:extLst>
          </p:nvPr>
        </p:nvGraphicFramePr>
        <p:xfrm>
          <a:off x="66907" y="912676"/>
          <a:ext cx="4430751" cy="3117850"/>
        </p:xfrm>
        <a:graphic>
          <a:graphicData uri="http://schemas.openxmlformats.org/drawingml/2006/chart">
            <c:chart xmlns:c="http://schemas.openxmlformats.org/drawingml/2006/chart" xmlns:r="http://schemas.openxmlformats.org/officeDocument/2006/relationships" r:id="rId2"/>
          </a:graphicData>
        </a:graphic>
      </p:graphicFrame>
      <p:sp>
        <p:nvSpPr>
          <p:cNvPr id="6" name="Google Shape;180;p16">
            <a:extLst>
              <a:ext uri="{FF2B5EF4-FFF2-40B4-BE49-F238E27FC236}">
                <a16:creationId xmlns:a16="http://schemas.microsoft.com/office/drawing/2014/main" id="{F79C2A90-47A5-2554-B4B3-D92B0C2C2A11}"/>
              </a:ext>
            </a:extLst>
          </p:cNvPr>
          <p:cNvSpPr/>
          <p:nvPr/>
        </p:nvSpPr>
        <p:spPr>
          <a:xfrm>
            <a:off x="4600368" y="428476"/>
            <a:ext cx="484200" cy="484200"/>
          </a:xfrm>
          <a:prstGeom prst="ellipse">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400" dirty="0">
                <a:solidFill>
                  <a:schemeClr val="lt1"/>
                </a:solidFill>
                <a:latin typeface="Roboto Black"/>
                <a:ea typeface="Roboto Black"/>
                <a:cs typeface="Roboto Black"/>
                <a:sym typeface="Roboto Black"/>
              </a:rPr>
              <a:t>4</a:t>
            </a:r>
          </a:p>
        </p:txBody>
      </p:sp>
      <p:graphicFrame>
        <p:nvGraphicFramePr>
          <p:cNvPr id="7" name="Chart 6">
            <a:extLst>
              <a:ext uri="{FF2B5EF4-FFF2-40B4-BE49-F238E27FC236}">
                <a16:creationId xmlns:a16="http://schemas.microsoft.com/office/drawing/2014/main" id="{A469870C-3877-62E0-B5C2-855DB0291859}"/>
              </a:ext>
            </a:extLst>
          </p:cNvPr>
          <p:cNvGraphicFramePr/>
          <p:nvPr>
            <p:extLst>
              <p:ext uri="{D42A27DB-BD31-4B8C-83A1-F6EECF244321}">
                <p14:modId xmlns:p14="http://schemas.microsoft.com/office/powerpoint/2010/main" val="2275513524"/>
              </p:ext>
            </p:extLst>
          </p:nvPr>
        </p:nvGraphicFramePr>
        <p:xfrm>
          <a:off x="3588463" y="1112974"/>
          <a:ext cx="6096000" cy="340778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3919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9411D-A420-8334-D6EE-8FCB4799628F}"/>
              </a:ext>
            </a:extLst>
          </p:cNvPr>
          <p:cNvSpPr>
            <a:spLocks noGrp="1"/>
          </p:cNvSpPr>
          <p:nvPr>
            <p:ph type="title"/>
          </p:nvPr>
        </p:nvSpPr>
        <p:spPr>
          <a:xfrm>
            <a:off x="3172968" y="172432"/>
            <a:ext cx="2520176" cy="587298"/>
          </a:xfrm>
        </p:spPr>
        <p:style>
          <a:lnRef idx="0">
            <a:schemeClr val="accent4"/>
          </a:lnRef>
          <a:fillRef idx="3">
            <a:schemeClr val="accent4"/>
          </a:fillRef>
          <a:effectRef idx="3">
            <a:schemeClr val="accent4"/>
          </a:effectRef>
          <a:fontRef idx="minor">
            <a:schemeClr val="lt1"/>
          </a:fontRef>
        </p:style>
        <p:txBody>
          <a:bodyPr/>
          <a:lstStyle/>
          <a:p>
            <a:pPr algn="ctr"/>
            <a:r>
              <a:rPr lang="en-US" b="1" dirty="0">
                <a:effectLst>
                  <a:outerShdw blurRad="38100" dist="38100" dir="2700000" algn="tl">
                    <a:srgbClr val="000000">
                      <a:alpha val="43137"/>
                    </a:srgbClr>
                  </a:outerShdw>
                </a:effectLst>
              </a:rPr>
              <a:t>Conclusion </a:t>
            </a:r>
            <a:endParaRPr lang="en-IN"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6051FEB0-AD82-EA9F-98E3-CB49763F079B}"/>
              </a:ext>
            </a:extLst>
          </p:cNvPr>
          <p:cNvSpPr>
            <a:spLocks noGrp="1"/>
          </p:cNvSpPr>
          <p:nvPr>
            <p:ph idx="1"/>
          </p:nvPr>
        </p:nvSpPr>
        <p:spPr>
          <a:xfrm>
            <a:off x="171818" y="998444"/>
            <a:ext cx="8522477" cy="3738448"/>
          </a:xfrm>
        </p:spPr>
        <p:txBody>
          <a:bodyPr>
            <a:normAutofit fontScale="92500" lnSpcReduction="20000"/>
          </a:bodyPr>
          <a:lstStyle/>
          <a:p>
            <a:r>
              <a:rPr lang="en-US" sz="2000" b="1" i="0" u="sng" dirty="0">
                <a:solidFill>
                  <a:srgbClr val="ECECEC"/>
                </a:solidFill>
                <a:effectLst/>
                <a:latin typeface="Fira Sans Extra Condensed SemiBold" panose="020B0604020202020204" charset="0"/>
              </a:rPr>
              <a:t>Awareness and Education: </a:t>
            </a:r>
            <a:r>
              <a:rPr lang="en-US" sz="2000" b="0" i="0" dirty="0">
                <a:solidFill>
                  <a:srgbClr val="ECECEC"/>
                </a:solidFill>
                <a:effectLst/>
                <a:latin typeface="Fira Sans Extra Condensed SemiBold" panose="020B0604020202020204" charset="0"/>
              </a:rPr>
              <a:t>There is a need for increased awareness and education about dental hygiene practices. Many individuals may not be fully aware of the importance of regular dental check-ups and proper oral care routines.</a:t>
            </a:r>
          </a:p>
          <a:p>
            <a:r>
              <a:rPr lang="en-US" sz="2000" b="1" i="0" u="sng" dirty="0">
                <a:solidFill>
                  <a:srgbClr val="ECECEC"/>
                </a:solidFill>
                <a:effectLst/>
                <a:latin typeface="Fira Sans Extra Condensed SemiBold" panose="020B0604020202020204" charset="0"/>
              </a:rPr>
              <a:t>Lifestyle and Oral Health: </a:t>
            </a:r>
            <a:r>
              <a:rPr lang="en-US" sz="2000" b="0" i="0" dirty="0">
                <a:solidFill>
                  <a:srgbClr val="ECECEC"/>
                </a:solidFill>
                <a:effectLst/>
                <a:latin typeface="Fira Sans Extra Condensed SemiBold" panose="020B0604020202020204" charset="0"/>
              </a:rPr>
              <a:t>Lifestyle choices, such as smoking, alcohol consumption, and physical activity levels, may have an impact on oral health.. Dietary habits, particularly the consumption of sugary foods and beverages, play a role in oral health too. </a:t>
            </a:r>
            <a:r>
              <a:rPr lang="en-US" sz="2200" b="0" i="0" dirty="0">
                <a:solidFill>
                  <a:srgbClr val="ECECEC"/>
                </a:solidFill>
                <a:effectLst/>
                <a:latin typeface="Fira Sans Extra Condensed SemiBold" panose="020B0604020202020204" charset="0"/>
              </a:rPr>
              <a:t>Educating individuals about the impact of diet on oral health and encouraging healthier lifestyle choices are important steps in improving overall oral health outcomes and preventing oral diseases</a:t>
            </a:r>
            <a:r>
              <a:rPr lang="en-US" sz="2400" b="0" i="0" dirty="0">
                <a:solidFill>
                  <a:srgbClr val="ECECEC"/>
                </a:solidFill>
                <a:effectLst/>
                <a:latin typeface="Fira Sans Extra Condensed SemiBold" panose="020B0604020202020204" charset="0"/>
              </a:rPr>
              <a:t>.</a:t>
            </a:r>
          </a:p>
          <a:p>
            <a:r>
              <a:rPr lang="en-US" sz="2000" b="1" i="0" u="sng" dirty="0">
                <a:solidFill>
                  <a:srgbClr val="ECECEC"/>
                </a:solidFill>
                <a:effectLst/>
                <a:latin typeface="Fira Sans Extra Condensed SemiBold" panose="020B0604020202020204" charset="0"/>
              </a:rPr>
              <a:t>Further Research</a:t>
            </a:r>
            <a:r>
              <a:rPr lang="en-US" sz="2000" b="0" i="0" u="sng" dirty="0">
                <a:solidFill>
                  <a:srgbClr val="ECECEC"/>
                </a:solidFill>
                <a:effectLst/>
                <a:latin typeface="Fira Sans Extra Condensed SemiBold" panose="020B0604020202020204" charset="0"/>
              </a:rPr>
              <a:t>: </a:t>
            </a:r>
            <a:r>
              <a:rPr lang="en-US" sz="2000" b="0" i="0" dirty="0">
                <a:solidFill>
                  <a:srgbClr val="ECECEC"/>
                </a:solidFill>
                <a:effectLst/>
                <a:latin typeface="Fira Sans Extra Condensed SemiBold" panose="020B0604020202020204" charset="0"/>
              </a:rPr>
              <a:t>While this study provides some irregular insights, further research is needed to explore additional factors influencing dental hygiene practices and access to care. This could include more detailed analyses of specific demographic groups or regions.</a:t>
            </a:r>
          </a:p>
          <a:p>
            <a:endParaRPr lang="en-US" b="0" i="0" dirty="0">
              <a:solidFill>
                <a:srgbClr val="ECECEC"/>
              </a:solidFill>
              <a:effectLst/>
              <a:latin typeface="Fira Sans Extra Condensed SemiBold" panose="020B0604020202020204" charset="0"/>
            </a:endParaRPr>
          </a:p>
          <a:p>
            <a:endParaRPr lang="en-US" b="0" i="0" dirty="0">
              <a:solidFill>
                <a:srgbClr val="ECECEC"/>
              </a:solidFill>
              <a:effectLst/>
              <a:latin typeface="Fira Sans Extra Condensed SemiBold" panose="020B0604020202020204" charset="0"/>
            </a:endParaRPr>
          </a:p>
          <a:p>
            <a:endParaRPr lang="en-IN" dirty="0">
              <a:latin typeface="Fira Sans Extra Condensed SemiBold" panose="020B0604020202020204" charset="0"/>
            </a:endParaRPr>
          </a:p>
        </p:txBody>
      </p:sp>
    </p:spTree>
    <p:extLst>
      <p:ext uri="{BB962C8B-B14F-4D97-AF65-F5344CB8AC3E}">
        <p14:creationId xmlns:p14="http://schemas.microsoft.com/office/powerpoint/2010/main" val="12637681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sp>
        <p:nvSpPr>
          <p:cNvPr id="2017" name="Google Shape;2017;p45"/>
          <p:cNvSpPr txBox="1">
            <a:spLocks noGrp="1"/>
          </p:cNvSpPr>
          <p:nvPr>
            <p:ph type="title"/>
          </p:nvPr>
        </p:nvSpPr>
        <p:spPr>
          <a:xfrm>
            <a:off x="987899" y="1149270"/>
            <a:ext cx="7053542" cy="10503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7200" b="1" dirty="0">
                <a:effectLst>
                  <a:outerShdw blurRad="38100" dist="38100" dir="2700000" algn="tl">
                    <a:srgbClr val="000000">
                      <a:alpha val="43137"/>
                    </a:srgbClr>
                  </a:outerShdw>
                </a:effectLst>
              </a:rPr>
              <a:t>THANK YOU</a:t>
            </a:r>
            <a:endParaRPr sz="7200" b="1" dirty="0">
              <a:effectLst>
                <a:outerShdw blurRad="38100" dist="38100" dir="2700000" algn="tl">
                  <a:srgbClr val="000000">
                    <a:alpha val="43137"/>
                  </a:srgbClr>
                </a:outerShdw>
              </a:effectLst>
            </a:endParaRPr>
          </a:p>
        </p:txBody>
      </p:sp>
      <p:sp>
        <p:nvSpPr>
          <p:cNvPr id="2018" name="Google Shape;2018;p45"/>
          <p:cNvSpPr/>
          <p:nvPr/>
        </p:nvSpPr>
        <p:spPr>
          <a:xfrm>
            <a:off x="4106065" y="4120240"/>
            <a:ext cx="1194092" cy="1155302"/>
          </a:xfrm>
          <a:custGeom>
            <a:avLst/>
            <a:gdLst/>
            <a:ahLst/>
            <a:cxnLst/>
            <a:rect l="l" t="t" r="r" b="b"/>
            <a:pathLst>
              <a:path w="101323" h="112630" extrusionOk="0">
                <a:moveTo>
                  <a:pt x="50661" y="0"/>
                </a:moveTo>
                <a:cubicBezTo>
                  <a:pt x="44651" y="644"/>
                  <a:pt x="14705" y="3900"/>
                  <a:pt x="0" y="9410"/>
                </a:cubicBezTo>
                <a:lnTo>
                  <a:pt x="5331" y="107119"/>
                </a:lnTo>
                <a:cubicBezTo>
                  <a:pt x="20511" y="110626"/>
                  <a:pt x="33329" y="112629"/>
                  <a:pt x="46312" y="112629"/>
                </a:cubicBezTo>
                <a:cubicBezTo>
                  <a:pt x="60349" y="112629"/>
                  <a:pt x="74580" y="110288"/>
                  <a:pt x="92199" y="104972"/>
                </a:cubicBezTo>
                <a:lnTo>
                  <a:pt x="101322" y="9410"/>
                </a:lnTo>
                <a:cubicBezTo>
                  <a:pt x="86618" y="3900"/>
                  <a:pt x="56672" y="644"/>
                  <a:pt x="506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5"/>
          <p:cNvSpPr/>
          <p:nvPr/>
        </p:nvSpPr>
        <p:spPr>
          <a:xfrm>
            <a:off x="4506655" y="3991211"/>
            <a:ext cx="392983" cy="481523"/>
          </a:xfrm>
          <a:custGeom>
            <a:avLst/>
            <a:gdLst/>
            <a:ahLst/>
            <a:cxnLst/>
            <a:rect l="l" t="t" r="r" b="b"/>
            <a:pathLst>
              <a:path w="33346" h="40859" extrusionOk="0">
                <a:moveTo>
                  <a:pt x="1" y="0"/>
                </a:moveTo>
                <a:lnTo>
                  <a:pt x="1" y="16029"/>
                </a:lnTo>
                <a:lnTo>
                  <a:pt x="16709" y="40858"/>
                </a:lnTo>
                <a:lnTo>
                  <a:pt x="33346" y="16064"/>
                </a:lnTo>
                <a:lnTo>
                  <a:pt x="33346" y="36"/>
                </a:lnTo>
                <a:cubicBezTo>
                  <a:pt x="29660" y="4794"/>
                  <a:pt x="25796" y="8730"/>
                  <a:pt x="24186" y="9803"/>
                </a:cubicBezTo>
                <a:cubicBezTo>
                  <a:pt x="21682" y="10161"/>
                  <a:pt x="19178" y="10376"/>
                  <a:pt x="16673" y="10483"/>
                </a:cubicBezTo>
                <a:cubicBezTo>
                  <a:pt x="14169" y="10376"/>
                  <a:pt x="11664" y="10161"/>
                  <a:pt x="9160" y="9803"/>
                </a:cubicBezTo>
                <a:cubicBezTo>
                  <a:pt x="7550" y="8730"/>
                  <a:pt x="3650" y="4794"/>
                  <a:pt x="1" y="0"/>
                </a:cubicBezTo>
                <a:close/>
              </a:path>
            </a:pathLst>
          </a:custGeom>
          <a:solidFill>
            <a:srgbClr val="FCD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5"/>
          <p:cNvSpPr/>
          <p:nvPr/>
        </p:nvSpPr>
        <p:spPr>
          <a:xfrm>
            <a:off x="4506655" y="3924584"/>
            <a:ext cx="392983" cy="190175"/>
          </a:xfrm>
          <a:custGeom>
            <a:avLst/>
            <a:gdLst/>
            <a:ahLst/>
            <a:cxnLst/>
            <a:rect l="l" t="t" r="r" b="b"/>
            <a:pathLst>
              <a:path w="33346" h="16137" extrusionOk="0">
                <a:moveTo>
                  <a:pt x="1" y="0"/>
                </a:moveTo>
                <a:lnTo>
                  <a:pt x="1" y="5689"/>
                </a:lnTo>
                <a:cubicBezTo>
                  <a:pt x="3650" y="10483"/>
                  <a:pt x="7550" y="14419"/>
                  <a:pt x="9160" y="15492"/>
                </a:cubicBezTo>
                <a:cubicBezTo>
                  <a:pt x="11664" y="15814"/>
                  <a:pt x="14169" y="16064"/>
                  <a:pt x="16673" y="16136"/>
                </a:cubicBezTo>
                <a:cubicBezTo>
                  <a:pt x="19178" y="16064"/>
                  <a:pt x="21682" y="15814"/>
                  <a:pt x="24186" y="15492"/>
                </a:cubicBezTo>
                <a:cubicBezTo>
                  <a:pt x="25796" y="14419"/>
                  <a:pt x="29660" y="10483"/>
                  <a:pt x="33346" y="5689"/>
                </a:cubicBezTo>
                <a:lnTo>
                  <a:pt x="33346" y="0"/>
                </a:lnTo>
                <a:lnTo>
                  <a:pt x="16709" y="1825"/>
                </a:lnTo>
                <a:lnTo>
                  <a:pt x="1" y="0"/>
                </a:lnTo>
                <a:close/>
              </a:path>
            </a:pathLst>
          </a:custGeom>
          <a:solidFill>
            <a:srgbClr val="FDAD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5"/>
          <p:cNvSpPr/>
          <p:nvPr/>
        </p:nvSpPr>
        <p:spPr>
          <a:xfrm>
            <a:off x="3744685" y="4206872"/>
            <a:ext cx="592491" cy="639878"/>
          </a:xfrm>
          <a:custGeom>
            <a:avLst/>
            <a:gdLst/>
            <a:ahLst/>
            <a:cxnLst/>
            <a:rect l="l" t="t" r="r" b="b"/>
            <a:pathLst>
              <a:path w="50275" h="54296" extrusionOk="0">
                <a:moveTo>
                  <a:pt x="38265" y="1"/>
                </a:moveTo>
                <a:cubicBezTo>
                  <a:pt x="37757" y="1"/>
                  <a:pt x="37227" y="42"/>
                  <a:pt x="36673" y="128"/>
                </a:cubicBezTo>
                <a:cubicBezTo>
                  <a:pt x="24472" y="2024"/>
                  <a:pt x="8516" y="15512"/>
                  <a:pt x="1" y="33007"/>
                </a:cubicBezTo>
                <a:cubicBezTo>
                  <a:pt x="5725" y="40127"/>
                  <a:pt x="23220" y="54295"/>
                  <a:pt x="23220" y="54295"/>
                </a:cubicBezTo>
                <a:cubicBezTo>
                  <a:pt x="23220" y="54295"/>
                  <a:pt x="42612" y="37480"/>
                  <a:pt x="46190" y="29895"/>
                </a:cubicBezTo>
                <a:cubicBezTo>
                  <a:pt x="49451" y="23132"/>
                  <a:pt x="50274" y="1"/>
                  <a:pt x="38265" y="1"/>
                </a:cubicBezTo>
                <a:close/>
              </a:path>
            </a:pathLst>
          </a:custGeom>
          <a:solidFill>
            <a:srgbClr val="6A80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5"/>
          <p:cNvSpPr/>
          <p:nvPr/>
        </p:nvSpPr>
        <p:spPr>
          <a:xfrm>
            <a:off x="5046647" y="4200166"/>
            <a:ext cx="561815" cy="717836"/>
          </a:xfrm>
          <a:custGeom>
            <a:avLst/>
            <a:gdLst/>
            <a:ahLst/>
            <a:cxnLst/>
            <a:rect l="l" t="t" r="r" b="b"/>
            <a:pathLst>
              <a:path w="47672" h="60911" extrusionOk="0">
                <a:moveTo>
                  <a:pt x="16811" y="1"/>
                </a:moveTo>
                <a:cubicBezTo>
                  <a:pt x="6608" y="1"/>
                  <a:pt x="0" y="21027"/>
                  <a:pt x="1054" y="28496"/>
                </a:cubicBezTo>
                <a:cubicBezTo>
                  <a:pt x="2306" y="37584"/>
                  <a:pt x="18406" y="60911"/>
                  <a:pt x="18406" y="60911"/>
                </a:cubicBezTo>
                <a:cubicBezTo>
                  <a:pt x="18406" y="60911"/>
                  <a:pt x="40015" y="44417"/>
                  <a:pt x="47672" y="39444"/>
                </a:cubicBezTo>
                <a:cubicBezTo>
                  <a:pt x="42591" y="23416"/>
                  <a:pt x="31643" y="6600"/>
                  <a:pt x="20660" y="983"/>
                </a:cubicBezTo>
                <a:cubicBezTo>
                  <a:pt x="19329" y="308"/>
                  <a:pt x="18044" y="1"/>
                  <a:pt x="168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5"/>
          <p:cNvSpPr/>
          <p:nvPr/>
        </p:nvSpPr>
        <p:spPr>
          <a:xfrm>
            <a:off x="4271782" y="3119809"/>
            <a:ext cx="866056" cy="521227"/>
          </a:xfrm>
          <a:custGeom>
            <a:avLst/>
            <a:gdLst/>
            <a:ahLst/>
            <a:cxnLst/>
            <a:rect l="l" t="t" r="r" b="b"/>
            <a:pathLst>
              <a:path w="73488" h="44228" extrusionOk="0">
                <a:moveTo>
                  <a:pt x="45151" y="0"/>
                </a:moveTo>
                <a:cubicBezTo>
                  <a:pt x="42851" y="0"/>
                  <a:pt x="40731" y="352"/>
                  <a:pt x="39034" y="1163"/>
                </a:cubicBezTo>
                <a:cubicBezTo>
                  <a:pt x="33149" y="3975"/>
                  <a:pt x="23623" y="4744"/>
                  <a:pt x="17327" y="4744"/>
                </a:cubicBezTo>
                <a:cubicBezTo>
                  <a:pt x="15853" y="4744"/>
                  <a:pt x="14556" y="4702"/>
                  <a:pt x="13525" y="4634"/>
                </a:cubicBezTo>
                <a:cubicBezTo>
                  <a:pt x="4473" y="5421"/>
                  <a:pt x="1" y="13686"/>
                  <a:pt x="251" y="17156"/>
                </a:cubicBezTo>
                <a:cubicBezTo>
                  <a:pt x="1146" y="14830"/>
                  <a:pt x="5618" y="11360"/>
                  <a:pt x="6620" y="11360"/>
                </a:cubicBezTo>
                <a:cubicBezTo>
                  <a:pt x="4473" y="13686"/>
                  <a:pt x="3256" y="17263"/>
                  <a:pt x="3471" y="18945"/>
                </a:cubicBezTo>
                <a:cubicBezTo>
                  <a:pt x="5510" y="15618"/>
                  <a:pt x="7621" y="14723"/>
                  <a:pt x="7621" y="14723"/>
                </a:cubicBezTo>
                <a:lnTo>
                  <a:pt x="7621" y="14723"/>
                </a:lnTo>
                <a:cubicBezTo>
                  <a:pt x="7621" y="14723"/>
                  <a:pt x="859" y="23274"/>
                  <a:pt x="8623" y="38122"/>
                </a:cubicBezTo>
                <a:cubicBezTo>
                  <a:pt x="13400" y="40917"/>
                  <a:pt x="32601" y="44228"/>
                  <a:pt x="47344" y="44228"/>
                </a:cubicBezTo>
                <a:cubicBezTo>
                  <a:pt x="56562" y="44228"/>
                  <a:pt x="64037" y="42933"/>
                  <a:pt x="65152" y="39410"/>
                </a:cubicBezTo>
                <a:cubicBezTo>
                  <a:pt x="68086" y="30251"/>
                  <a:pt x="68873" y="13256"/>
                  <a:pt x="73488" y="11467"/>
                </a:cubicBezTo>
                <a:cubicBezTo>
                  <a:pt x="71530" y="9509"/>
                  <a:pt x="69518" y="7416"/>
                  <a:pt x="66561" y="7416"/>
                </a:cubicBezTo>
                <a:cubicBezTo>
                  <a:pt x="66114" y="7416"/>
                  <a:pt x="65645" y="7464"/>
                  <a:pt x="65152" y="7568"/>
                </a:cubicBezTo>
                <a:cubicBezTo>
                  <a:pt x="62191" y="3784"/>
                  <a:pt x="52696" y="0"/>
                  <a:pt x="45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5"/>
          <p:cNvSpPr/>
          <p:nvPr/>
        </p:nvSpPr>
        <p:spPr>
          <a:xfrm>
            <a:off x="4294977" y="3542822"/>
            <a:ext cx="147584" cy="256937"/>
          </a:xfrm>
          <a:custGeom>
            <a:avLst/>
            <a:gdLst/>
            <a:ahLst/>
            <a:cxnLst/>
            <a:rect l="l" t="t" r="r" b="b"/>
            <a:pathLst>
              <a:path w="12523" h="21802" extrusionOk="0">
                <a:moveTo>
                  <a:pt x="5755" y="0"/>
                </a:moveTo>
                <a:cubicBezTo>
                  <a:pt x="5272" y="0"/>
                  <a:pt x="4776" y="137"/>
                  <a:pt x="4294" y="478"/>
                </a:cubicBezTo>
                <a:cubicBezTo>
                  <a:pt x="1861" y="2159"/>
                  <a:pt x="0" y="15468"/>
                  <a:pt x="12523" y="21801"/>
                </a:cubicBezTo>
                <a:cubicBezTo>
                  <a:pt x="10734" y="9708"/>
                  <a:pt x="9481" y="2231"/>
                  <a:pt x="9481" y="2231"/>
                </a:cubicBezTo>
                <a:cubicBezTo>
                  <a:pt x="9481" y="2231"/>
                  <a:pt x="7711" y="0"/>
                  <a:pt x="5755" y="0"/>
                </a:cubicBezTo>
                <a:close/>
              </a:path>
            </a:pathLst>
          </a:custGeom>
          <a:solidFill>
            <a:srgbClr val="FCD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5"/>
          <p:cNvSpPr/>
          <p:nvPr/>
        </p:nvSpPr>
        <p:spPr>
          <a:xfrm>
            <a:off x="4963755" y="3542822"/>
            <a:ext cx="147584" cy="256937"/>
          </a:xfrm>
          <a:custGeom>
            <a:avLst/>
            <a:gdLst/>
            <a:ahLst/>
            <a:cxnLst/>
            <a:rect l="l" t="t" r="r" b="b"/>
            <a:pathLst>
              <a:path w="12523" h="21802" extrusionOk="0">
                <a:moveTo>
                  <a:pt x="6754" y="0"/>
                </a:moveTo>
                <a:cubicBezTo>
                  <a:pt x="4789" y="0"/>
                  <a:pt x="3042" y="2231"/>
                  <a:pt x="3042" y="2231"/>
                </a:cubicBezTo>
                <a:cubicBezTo>
                  <a:pt x="3042" y="2231"/>
                  <a:pt x="1790" y="9708"/>
                  <a:pt x="1" y="21801"/>
                </a:cubicBezTo>
                <a:cubicBezTo>
                  <a:pt x="12523" y="15468"/>
                  <a:pt x="10663" y="2159"/>
                  <a:pt x="8230" y="478"/>
                </a:cubicBezTo>
                <a:cubicBezTo>
                  <a:pt x="7740" y="137"/>
                  <a:pt x="7240" y="0"/>
                  <a:pt x="6754" y="0"/>
                </a:cubicBezTo>
                <a:close/>
              </a:path>
            </a:pathLst>
          </a:custGeom>
          <a:solidFill>
            <a:srgbClr val="FCD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5"/>
          <p:cNvSpPr/>
          <p:nvPr/>
        </p:nvSpPr>
        <p:spPr>
          <a:xfrm>
            <a:off x="4359919" y="3612360"/>
            <a:ext cx="70840" cy="116141"/>
          </a:xfrm>
          <a:custGeom>
            <a:avLst/>
            <a:gdLst/>
            <a:ahLst/>
            <a:cxnLst/>
            <a:rect l="l" t="t" r="r" b="b"/>
            <a:pathLst>
              <a:path w="6011" h="9855" extrusionOk="0">
                <a:moveTo>
                  <a:pt x="1364" y="0"/>
                </a:moveTo>
                <a:cubicBezTo>
                  <a:pt x="711" y="0"/>
                  <a:pt x="263" y="536"/>
                  <a:pt x="179" y="1697"/>
                </a:cubicBezTo>
                <a:cubicBezTo>
                  <a:pt x="0" y="4166"/>
                  <a:pt x="1610" y="7171"/>
                  <a:pt x="2183" y="7529"/>
                </a:cubicBezTo>
                <a:cubicBezTo>
                  <a:pt x="1396" y="5848"/>
                  <a:pt x="1932" y="3629"/>
                  <a:pt x="2755" y="3379"/>
                </a:cubicBezTo>
                <a:lnTo>
                  <a:pt x="2755" y="3379"/>
                </a:lnTo>
                <a:cubicBezTo>
                  <a:pt x="2183" y="4631"/>
                  <a:pt x="2970" y="9604"/>
                  <a:pt x="5295" y="9855"/>
                </a:cubicBezTo>
                <a:cubicBezTo>
                  <a:pt x="5474" y="4202"/>
                  <a:pt x="6011" y="4238"/>
                  <a:pt x="4115" y="1912"/>
                </a:cubicBezTo>
                <a:cubicBezTo>
                  <a:pt x="3091" y="680"/>
                  <a:pt x="2098" y="0"/>
                  <a:pt x="1364" y="0"/>
                </a:cubicBezTo>
                <a:close/>
              </a:path>
            </a:pathLst>
          </a:custGeom>
          <a:solidFill>
            <a:srgbClr val="FDAD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5"/>
          <p:cNvSpPr/>
          <p:nvPr/>
        </p:nvSpPr>
        <p:spPr>
          <a:xfrm>
            <a:off x="4975565" y="3612360"/>
            <a:ext cx="70851" cy="116141"/>
          </a:xfrm>
          <a:custGeom>
            <a:avLst/>
            <a:gdLst/>
            <a:ahLst/>
            <a:cxnLst/>
            <a:rect l="l" t="t" r="r" b="b"/>
            <a:pathLst>
              <a:path w="6012" h="9855" extrusionOk="0">
                <a:moveTo>
                  <a:pt x="4652" y="0"/>
                </a:moveTo>
                <a:cubicBezTo>
                  <a:pt x="3921" y="0"/>
                  <a:pt x="2937" y="680"/>
                  <a:pt x="1933" y="1912"/>
                </a:cubicBezTo>
                <a:cubicBezTo>
                  <a:pt x="1" y="4238"/>
                  <a:pt x="537" y="4202"/>
                  <a:pt x="716" y="9855"/>
                </a:cubicBezTo>
                <a:cubicBezTo>
                  <a:pt x="3042" y="9604"/>
                  <a:pt x="3829" y="4631"/>
                  <a:pt x="3256" y="3379"/>
                </a:cubicBezTo>
                <a:lnTo>
                  <a:pt x="3256" y="3379"/>
                </a:lnTo>
                <a:cubicBezTo>
                  <a:pt x="4079" y="3629"/>
                  <a:pt x="4616" y="5848"/>
                  <a:pt x="3829" y="7529"/>
                </a:cubicBezTo>
                <a:cubicBezTo>
                  <a:pt x="4437" y="7171"/>
                  <a:pt x="6011" y="4166"/>
                  <a:pt x="5832" y="1697"/>
                </a:cubicBezTo>
                <a:cubicBezTo>
                  <a:pt x="5748" y="536"/>
                  <a:pt x="5300" y="0"/>
                  <a:pt x="4652" y="0"/>
                </a:cubicBezTo>
                <a:close/>
              </a:path>
            </a:pathLst>
          </a:custGeom>
          <a:solidFill>
            <a:srgbClr val="FDAD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5"/>
          <p:cNvSpPr/>
          <p:nvPr/>
        </p:nvSpPr>
        <p:spPr>
          <a:xfrm>
            <a:off x="4392389" y="3329589"/>
            <a:ext cx="621506" cy="727771"/>
          </a:xfrm>
          <a:custGeom>
            <a:avLst/>
            <a:gdLst/>
            <a:ahLst/>
            <a:cxnLst/>
            <a:rect l="l" t="t" r="r" b="b"/>
            <a:pathLst>
              <a:path w="52737" h="61754" extrusionOk="0">
                <a:moveTo>
                  <a:pt x="0" y="1"/>
                </a:moveTo>
                <a:cubicBezTo>
                  <a:pt x="0" y="1"/>
                  <a:pt x="859" y="24652"/>
                  <a:pt x="4079" y="42433"/>
                </a:cubicBezTo>
                <a:cubicBezTo>
                  <a:pt x="8122" y="50555"/>
                  <a:pt x="16315" y="59392"/>
                  <a:pt x="18855" y="61073"/>
                </a:cubicBezTo>
                <a:cubicBezTo>
                  <a:pt x="21610" y="61431"/>
                  <a:pt x="24114" y="61682"/>
                  <a:pt x="26368" y="61753"/>
                </a:cubicBezTo>
                <a:cubicBezTo>
                  <a:pt x="28658" y="61682"/>
                  <a:pt x="31127" y="61431"/>
                  <a:pt x="33881" y="61073"/>
                </a:cubicBezTo>
                <a:cubicBezTo>
                  <a:pt x="36457" y="59392"/>
                  <a:pt x="44651" y="50555"/>
                  <a:pt x="48693" y="42433"/>
                </a:cubicBezTo>
                <a:cubicBezTo>
                  <a:pt x="51913" y="24652"/>
                  <a:pt x="52736" y="1"/>
                  <a:pt x="52736" y="1"/>
                </a:cubicBezTo>
                <a:close/>
              </a:path>
            </a:pathLst>
          </a:custGeom>
          <a:solidFill>
            <a:srgbClr val="FCD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5"/>
          <p:cNvSpPr/>
          <p:nvPr/>
        </p:nvSpPr>
        <p:spPr>
          <a:xfrm>
            <a:off x="4665214" y="3649651"/>
            <a:ext cx="76320" cy="150117"/>
          </a:xfrm>
          <a:custGeom>
            <a:avLst/>
            <a:gdLst/>
            <a:ahLst/>
            <a:cxnLst/>
            <a:rect l="l" t="t" r="r" b="b"/>
            <a:pathLst>
              <a:path w="6476" h="12738" extrusionOk="0">
                <a:moveTo>
                  <a:pt x="3256" y="0"/>
                </a:moveTo>
                <a:cubicBezTo>
                  <a:pt x="3256" y="0"/>
                  <a:pt x="0" y="9410"/>
                  <a:pt x="286" y="10590"/>
                </a:cubicBezTo>
                <a:cubicBezTo>
                  <a:pt x="608" y="11771"/>
                  <a:pt x="2075" y="12666"/>
                  <a:pt x="3256" y="12737"/>
                </a:cubicBezTo>
                <a:cubicBezTo>
                  <a:pt x="4401" y="12666"/>
                  <a:pt x="5868" y="11771"/>
                  <a:pt x="6190" y="10590"/>
                </a:cubicBezTo>
                <a:cubicBezTo>
                  <a:pt x="6476" y="9446"/>
                  <a:pt x="3256" y="0"/>
                  <a:pt x="3256" y="0"/>
                </a:cubicBezTo>
                <a:close/>
              </a:path>
            </a:pathLst>
          </a:custGeom>
          <a:solidFill>
            <a:srgbClr val="FDAD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5"/>
          <p:cNvSpPr/>
          <p:nvPr/>
        </p:nvSpPr>
        <p:spPr>
          <a:xfrm>
            <a:off x="4776533" y="3574433"/>
            <a:ext cx="164872" cy="109777"/>
          </a:xfrm>
          <a:custGeom>
            <a:avLst/>
            <a:gdLst/>
            <a:ahLst/>
            <a:cxnLst/>
            <a:rect l="l" t="t" r="r" b="b"/>
            <a:pathLst>
              <a:path w="13990" h="9315" extrusionOk="0">
                <a:moveTo>
                  <a:pt x="6987" y="1"/>
                </a:moveTo>
                <a:cubicBezTo>
                  <a:pt x="6655" y="1"/>
                  <a:pt x="6307" y="16"/>
                  <a:pt x="5940" y="50"/>
                </a:cubicBezTo>
                <a:cubicBezTo>
                  <a:pt x="0" y="622"/>
                  <a:pt x="358" y="8100"/>
                  <a:pt x="358" y="8100"/>
                </a:cubicBezTo>
                <a:cubicBezTo>
                  <a:pt x="1157" y="8911"/>
                  <a:pt x="2931" y="9315"/>
                  <a:pt x="4952" y="9315"/>
                </a:cubicBezTo>
                <a:cubicBezTo>
                  <a:pt x="8542" y="9315"/>
                  <a:pt x="12914" y="8042"/>
                  <a:pt x="13990" y="5524"/>
                </a:cubicBezTo>
                <a:cubicBezTo>
                  <a:pt x="13050" y="3644"/>
                  <a:pt x="12015" y="1"/>
                  <a:pt x="69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5"/>
          <p:cNvSpPr/>
          <p:nvPr/>
        </p:nvSpPr>
        <p:spPr>
          <a:xfrm>
            <a:off x="4811114" y="3604063"/>
            <a:ext cx="87716" cy="80220"/>
          </a:xfrm>
          <a:custGeom>
            <a:avLst/>
            <a:gdLst/>
            <a:ahLst/>
            <a:cxnLst/>
            <a:rect l="l" t="t" r="r" b="b"/>
            <a:pathLst>
              <a:path w="7443" h="6807" extrusionOk="0">
                <a:moveTo>
                  <a:pt x="3718" y="0"/>
                </a:moveTo>
                <a:cubicBezTo>
                  <a:pt x="2135" y="0"/>
                  <a:pt x="736" y="1100"/>
                  <a:pt x="394" y="2688"/>
                </a:cubicBezTo>
                <a:cubicBezTo>
                  <a:pt x="0" y="4512"/>
                  <a:pt x="1181" y="6337"/>
                  <a:pt x="3006" y="6730"/>
                </a:cubicBezTo>
                <a:cubicBezTo>
                  <a:pt x="3243" y="6782"/>
                  <a:pt x="3480" y="6806"/>
                  <a:pt x="3714" y="6806"/>
                </a:cubicBezTo>
                <a:cubicBezTo>
                  <a:pt x="5280" y="6806"/>
                  <a:pt x="6706" y="5706"/>
                  <a:pt x="7048" y="4119"/>
                </a:cubicBezTo>
                <a:cubicBezTo>
                  <a:pt x="7442" y="2294"/>
                  <a:pt x="6261" y="469"/>
                  <a:pt x="4437" y="76"/>
                </a:cubicBezTo>
                <a:cubicBezTo>
                  <a:pt x="4195" y="25"/>
                  <a:pt x="3954" y="0"/>
                  <a:pt x="3718" y="0"/>
                </a:cubicBezTo>
                <a:close/>
              </a:path>
            </a:pathLst>
          </a:custGeom>
          <a:solidFill>
            <a:srgbClr val="4D9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5"/>
          <p:cNvSpPr/>
          <p:nvPr/>
        </p:nvSpPr>
        <p:spPr>
          <a:xfrm>
            <a:off x="4825870" y="3622237"/>
            <a:ext cx="51029" cy="43817"/>
          </a:xfrm>
          <a:custGeom>
            <a:avLst/>
            <a:gdLst/>
            <a:ahLst/>
            <a:cxnLst/>
            <a:rect l="l" t="t" r="r" b="b"/>
            <a:pathLst>
              <a:path w="4330" h="3718" extrusionOk="0">
                <a:moveTo>
                  <a:pt x="2469" y="1"/>
                </a:moveTo>
                <a:cubicBezTo>
                  <a:pt x="823" y="1"/>
                  <a:pt x="0" y="2004"/>
                  <a:pt x="1145" y="3185"/>
                </a:cubicBezTo>
                <a:cubicBezTo>
                  <a:pt x="1524" y="3552"/>
                  <a:pt x="1988" y="3717"/>
                  <a:pt x="2443" y="3717"/>
                </a:cubicBezTo>
                <a:cubicBezTo>
                  <a:pt x="3405" y="3717"/>
                  <a:pt x="4330" y="2979"/>
                  <a:pt x="4330" y="1861"/>
                </a:cubicBezTo>
                <a:cubicBezTo>
                  <a:pt x="4330" y="824"/>
                  <a:pt x="3471" y="1"/>
                  <a:pt x="2469"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5"/>
          <p:cNvSpPr/>
          <p:nvPr/>
        </p:nvSpPr>
        <p:spPr>
          <a:xfrm>
            <a:off x="4856231" y="3617181"/>
            <a:ext cx="35850" cy="30441"/>
          </a:xfrm>
          <a:custGeom>
            <a:avLst/>
            <a:gdLst/>
            <a:ahLst/>
            <a:cxnLst/>
            <a:rect l="l" t="t" r="r" b="b"/>
            <a:pathLst>
              <a:path w="3042" h="2583" extrusionOk="0">
                <a:moveTo>
                  <a:pt x="1718" y="0"/>
                </a:moveTo>
                <a:cubicBezTo>
                  <a:pt x="573" y="0"/>
                  <a:pt x="0" y="1396"/>
                  <a:pt x="823" y="2219"/>
                </a:cubicBezTo>
                <a:cubicBezTo>
                  <a:pt x="1086" y="2470"/>
                  <a:pt x="1406" y="2582"/>
                  <a:pt x="1721" y="2582"/>
                </a:cubicBezTo>
                <a:cubicBezTo>
                  <a:pt x="2394" y="2582"/>
                  <a:pt x="3042" y="2068"/>
                  <a:pt x="3042" y="1288"/>
                </a:cubicBezTo>
                <a:cubicBezTo>
                  <a:pt x="3042" y="573"/>
                  <a:pt x="2433" y="0"/>
                  <a:pt x="17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5"/>
          <p:cNvSpPr/>
          <p:nvPr/>
        </p:nvSpPr>
        <p:spPr>
          <a:xfrm>
            <a:off x="4773999" y="3569164"/>
            <a:ext cx="167406" cy="100726"/>
          </a:xfrm>
          <a:custGeom>
            <a:avLst/>
            <a:gdLst/>
            <a:ahLst/>
            <a:cxnLst/>
            <a:rect l="l" t="t" r="r" b="b"/>
            <a:pathLst>
              <a:path w="14205" h="8547" extrusionOk="0">
                <a:moveTo>
                  <a:pt x="7660" y="0"/>
                </a:moveTo>
                <a:cubicBezTo>
                  <a:pt x="6985" y="0"/>
                  <a:pt x="6246" y="77"/>
                  <a:pt x="5439" y="246"/>
                </a:cubicBezTo>
                <a:cubicBezTo>
                  <a:pt x="2684" y="819"/>
                  <a:pt x="1" y="4074"/>
                  <a:pt x="573" y="8547"/>
                </a:cubicBezTo>
                <a:cubicBezTo>
                  <a:pt x="1074" y="2285"/>
                  <a:pt x="4974" y="1176"/>
                  <a:pt x="5654" y="1069"/>
                </a:cubicBezTo>
                <a:cubicBezTo>
                  <a:pt x="5746" y="1069"/>
                  <a:pt x="6572" y="840"/>
                  <a:pt x="7680" y="840"/>
                </a:cubicBezTo>
                <a:cubicBezTo>
                  <a:pt x="8718" y="840"/>
                  <a:pt x="10004" y="1041"/>
                  <a:pt x="11163" y="1820"/>
                </a:cubicBezTo>
                <a:cubicBezTo>
                  <a:pt x="12595" y="2858"/>
                  <a:pt x="13632" y="4289"/>
                  <a:pt x="14205" y="5971"/>
                </a:cubicBezTo>
                <a:cubicBezTo>
                  <a:pt x="13832" y="3390"/>
                  <a:pt x="12135" y="0"/>
                  <a:pt x="766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5"/>
          <p:cNvSpPr/>
          <p:nvPr/>
        </p:nvSpPr>
        <p:spPr>
          <a:xfrm>
            <a:off x="4464909" y="3574433"/>
            <a:ext cx="164872" cy="109777"/>
          </a:xfrm>
          <a:custGeom>
            <a:avLst/>
            <a:gdLst/>
            <a:ahLst/>
            <a:cxnLst/>
            <a:rect l="l" t="t" r="r" b="b"/>
            <a:pathLst>
              <a:path w="13990" h="9315" extrusionOk="0">
                <a:moveTo>
                  <a:pt x="7010" y="1"/>
                </a:moveTo>
                <a:cubicBezTo>
                  <a:pt x="2006" y="1"/>
                  <a:pt x="941" y="3644"/>
                  <a:pt x="1" y="5524"/>
                </a:cubicBezTo>
                <a:cubicBezTo>
                  <a:pt x="1077" y="8042"/>
                  <a:pt x="5448" y="9315"/>
                  <a:pt x="9039" y="9315"/>
                </a:cubicBezTo>
                <a:cubicBezTo>
                  <a:pt x="11060" y="9315"/>
                  <a:pt x="12833" y="8911"/>
                  <a:pt x="13632" y="8100"/>
                </a:cubicBezTo>
                <a:cubicBezTo>
                  <a:pt x="13632" y="8100"/>
                  <a:pt x="13990" y="622"/>
                  <a:pt x="8051" y="50"/>
                </a:cubicBezTo>
                <a:cubicBezTo>
                  <a:pt x="7686" y="16"/>
                  <a:pt x="7339" y="1"/>
                  <a:pt x="70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5"/>
          <p:cNvSpPr/>
          <p:nvPr/>
        </p:nvSpPr>
        <p:spPr>
          <a:xfrm>
            <a:off x="4507504" y="3603886"/>
            <a:ext cx="88128" cy="80162"/>
          </a:xfrm>
          <a:custGeom>
            <a:avLst/>
            <a:gdLst/>
            <a:ahLst/>
            <a:cxnLst/>
            <a:rect l="l" t="t" r="r" b="b"/>
            <a:pathLst>
              <a:path w="7478" h="6802" extrusionOk="0">
                <a:moveTo>
                  <a:pt x="3710" y="1"/>
                </a:moveTo>
                <a:cubicBezTo>
                  <a:pt x="3453" y="1"/>
                  <a:pt x="3193" y="30"/>
                  <a:pt x="2934" y="91"/>
                </a:cubicBezTo>
                <a:cubicBezTo>
                  <a:pt x="1109" y="520"/>
                  <a:pt x="0" y="2381"/>
                  <a:pt x="430" y="4205"/>
                </a:cubicBezTo>
                <a:cubicBezTo>
                  <a:pt x="797" y="5765"/>
                  <a:pt x="2183" y="6802"/>
                  <a:pt x="3718" y="6802"/>
                </a:cubicBezTo>
                <a:cubicBezTo>
                  <a:pt x="3979" y="6802"/>
                  <a:pt x="4243" y="6772"/>
                  <a:pt x="4508" y="6710"/>
                </a:cubicBezTo>
                <a:cubicBezTo>
                  <a:pt x="6333" y="6280"/>
                  <a:pt x="7478" y="4456"/>
                  <a:pt x="7049" y="2631"/>
                </a:cubicBezTo>
                <a:cubicBezTo>
                  <a:pt x="6680" y="1066"/>
                  <a:pt x="5259" y="1"/>
                  <a:pt x="3710" y="1"/>
                </a:cubicBezTo>
                <a:close/>
              </a:path>
            </a:pathLst>
          </a:custGeom>
          <a:solidFill>
            <a:srgbClr val="4D9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5"/>
          <p:cNvSpPr/>
          <p:nvPr/>
        </p:nvSpPr>
        <p:spPr>
          <a:xfrm>
            <a:off x="4529426" y="3622237"/>
            <a:ext cx="51029" cy="43817"/>
          </a:xfrm>
          <a:custGeom>
            <a:avLst/>
            <a:gdLst/>
            <a:ahLst/>
            <a:cxnLst/>
            <a:rect l="l" t="t" r="r" b="b"/>
            <a:pathLst>
              <a:path w="4330" h="3718" extrusionOk="0">
                <a:moveTo>
                  <a:pt x="1861" y="1"/>
                </a:moveTo>
                <a:cubicBezTo>
                  <a:pt x="824" y="1"/>
                  <a:pt x="1" y="824"/>
                  <a:pt x="1" y="1861"/>
                </a:cubicBezTo>
                <a:cubicBezTo>
                  <a:pt x="1" y="2979"/>
                  <a:pt x="925" y="3717"/>
                  <a:pt x="1877" y="3717"/>
                </a:cubicBezTo>
                <a:cubicBezTo>
                  <a:pt x="2326" y="3717"/>
                  <a:pt x="2782" y="3552"/>
                  <a:pt x="3149" y="3185"/>
                </a:cubicBezTo>
                <a:cubicBezTo>
                  <a:pt x="4330" y="2004"/>
                  <a:pt x="3507" y="1"/>
                  <a:pt x="1861"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5"/>
          <p:cNvSpPr/>
          <p:nvPr/>
        </p:nvSpPr>
        <p:spPr>
          <a:xfrm>
            <a:off x="4557677" y="3617181"/>
            <a:ext cx="36274" cy="30629"/>
          </a:xfrm>
          <a:custGeom>
            <a:avLst/>
            <a:gdLst/>
            <a:ahLst/>
            <a:cxnLst/>
            <a:rect l="l" t="t" r="r" b="b"/>
            <a:pathLst>
              <a:path w="3078" h="2599" extrusionOk="0">
                <a:moveTo>
                  <a:pt x="1325" y="0"/>
                </a:moveTo>
                <a:cubicBezTo>
                  <a:pt x="609" y="0"/>
                  <a:pt x="1" y="573"/>
                  <a:pt x="1" y="1288"/>
                </a:cubicBezTo>
                <a:cubicBezTo>
                  <a:pt x="1" y="2068"/>
                  <a:pt x="664" y="2598"/>
                  <a:pt x="1347" y="2598"/>
                </a:cubicBezTo>
                <a:cubicBezTo>
                  <a:pt x="1667" y="2598"/>
                  <a:pt x="1992" y="2481"/>
                  <a:pt x="2255" y="2219"/>
                </a:cubicBezTo>
                <a:cubicBezTo>
                  <a:pt x="3078" y="1396"/>
                  <a:pt x="2470" y="0"/>
                  <a:pt x="1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5"/>
          <p:cNvSpPr/>
          <p:nvPr/>
        </p:nvSpPr>
        <p:spPr>
          <a:xfrm>
            <a:off x="4464909" y="3569164"/>
            <a:ext cx="167406" cy="100726"/>
          </a:xfrm>
          <a:custGeom>
            <a:avLst/>
            <a:gdLst/>
            <a:ahLst/>
            <a:cxnLst/>
            <a:rect l="l" t="t" r="r" b="b"/>
            <a:pathLst>
              <a:path w="14205" h="8547" extrusionOk="0">
                <a:moveTo>
                  <a:pt x="6545" y="0"/>
                </a:moveTo>
                <a:cubicBezTo>
                  <a:pt x="2070" y="0"/>
                  <a:pt x="374" y="3390"/>
                  <a:pt x="1" y="5971"/>
                </a:cubicBezTo>
                <a:cubicBezTo>
                  <a:pt x="537" y="4289"/>
                  <a:pt x="1611" y="2858"/>
                  <a:pt x="3042" y="1820"/>
                </a:cubicBezTo>
                <a:cubicBezTo>
                  <a:pt x="4202" y="1041"/>
                  <a:pt x="5487" y="840"/>
                  <a:pt x="6526" y="840"/>
                </a:cubicBezTo>
                <a:cubicBezTo>
                  <a:pt x="7633" y="840"/>
                  <a:pt x="8459" y="1069"/>
                  <a:pt x="8552" y="1069"/>
                </a:cubicBezTo>
                <a:cubicBezTo>
                  <a:pt x="9267" y="1176"/>
                  <a:pt x="13131" y="2285"/>
                  <a:pt x="13632" y="8547"/>
                </a:cubicBezTo>
                <a:cubicBezTo>
                  <a:pt x="14205" y="4074"/>
                  <a:pt x="11521" y="819"/>
                  <a:pt x="8766" y="246"/>
                </a:cubicBezTo>
                <a:cubicBezTo>
                  <a:pt x="7959" y="77"/>
                  <a:pt x="7221" y="0"/>
                  <a:pt x="654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5"/>
          <p:cNvSpPr/>
          <p:nvPr/>
        </p:nvSpPr>
        <p:spPr>
          <a:xfrm>
            <a:off x="4747433" y="3484835"/>
            <a:ext cx="228971" cy="84275"/>
          </a:xfrm>
          <a:custGeom>
            <a:avLst/>
            <a:gdLst/>
            <a:ahLst/>
            <a:cxnLst/>
            <a:rect l="l" t="t" r="r" b="b"/>
            <a:pathLst>
              <a:path w="19429" h="7151" extrusionOk="0">
                <a:moveTo>
                  <a:pt x="9148" y="0"/>
                </a:moveTo>
                <a:cubicBezTo>
                  <a:pt x="5003" y="0"/>
                  <a:pt x="716" y="2070"/>
                  <a:pt x="716" y="2070"/>
                </a:cubicBezTo>
                <a:cubicBezTo>
                  <a:pt x="716" y="2070"/>
                  <a:pt x="1" y="2678"/>
                  <a:pt x="2076" y="7151"/>
                </a:cubicBezTo>
                <a:cubicBezTo>
                  <a:pt x="5378" y="4825"/>
                  <a:pt x="8316" y="3825"/>
                  <a:pt x="10903" y="3825"/>
                </a:cubicBezTo>
                <a:cubicBezTo>
                  <a:pt x="13810" y="3825"/>
                  <a:pt x="16275" y="5088"/>
                  <a:pt x="18319" y="7151"/>
                </a:cubicBezTo>
                <a:cubicBezTo>
                  <a:pt x="19428" y="5934"/>
                  <a:pt x="17961" y="3108"/>
                  <a:pt x="12809" y="711"/>
                </a:cubicBezTo>
                <a:cubicBezTo>
                  <a:pt x="11689" y="197"/>
                  <a:pt x="10425" y="0"/>
                  <a:pt x="9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5"/>
          <p:cNvSpPr/>
          <p:nvPr/>
        </p:nvSpPr>
        <p:spPr>
          <a:xfrm>
            <a:off x="4429916" y="3484835"/>
            <a:ext cx="229383" cy="84275"/>
          </a:xfrm>
          <a:custGeom>
            <a:avLst/>
            <a:gdLst/>
            <a:ahLst/>
            <a:cxnLst/>
            <a:rect l="l" t="t" r="r" b="b"/>
            <a:pathLst>
              <a:path w="19464" h="7151" extrusionOk="0">
                <a:moveTo>
                  <a:pt x="10280" y="0"/>
                </a:moveTo>
                <a:cubicBezTo>
                  <a:pt x="9003" y="0"/>
                  <a:pt x="7740" y="197"/>
                  <a:pt x="6619" y="711"/>
                </a:cubicBezTo>
                <a:cubicBezTo>
                  <a:pt x="1467" y="3108"/>
                  <a:pt x="0" y="5934"/>
                  <a:pt x="1109" y="7151"/>
                </a:cubicBezTo>
                <a:cubicBezTo>
                  <a:pt x="3154" y="5088"/>
                  <a:pt x="5618" y="3825"/>
                  <a:pt x="8525" y="3825"/>
                </a:cubicBezTo>
                <a:cubicBezTo>
                  <a:pt x="11113" y="3825"/>
                  <a:pt x="14050" y="4825"/>
                  <a:pt x="17352" y="7151"/>
                </a:cubicBezTo>
                <a:cubicBezTo>
                  <a:pt x="19463" y="2678"/>
                  <a:pt x="18712" y="2070"/>
                  <a:pt x="18712" y="2070"/>
                </a:cubicBezTo>
                <a:cubicBezTo>
                  <a:pt x="18712" y="2070"/>
                  <a:pt x="14426" y="0"/>
                  <a:pt x="10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5"/>
          <p:cNvSpPr/>
          <p:nvPr/>
        </p:nvSpPr>
        <p:spPr>
          <a:xfrm>
            <a:off x="4418955" y="3687178"/>
            <a:ext cx="568379" cy="372194"/>
          </a:xfrm>
          <a:custGeom>
            <a:avLst/>
            <a:gdLst/>
            <a:ahLst/>
            <a:cxnLst/>
            <a:rect l="l" t="t" r="r" b="b"/>
            <a:pathLst>
              <a:path w="48229" h="31582" extrusionOk="0">
                <a:moveTo>
                  <a:pt x="0" y="0"/>
                </a:moveTo>
                <a:cubicBezTo>
                  <a:pt x="0" y="1"/>
                  <a:pt x="895" y="12881"/>
                  <a:pt x="2004" y="16387"/>
                </a:cubicBezTo>
                <a:cubicBezTo>
                  <a:pt x="3470" y="21074"/>
                  <a:pt x="6547" y="24043"/>
                  <a:pt x="12665" y="29732"/>
                </a:cubicBezTo>
                <a:cubicBezTo>
                  <a:pt x="14593" y="31322"/>
                  <a:pt x="17949" y="31582"/>
                  <a:pt x="20721" y="31582"/>
                </a:cubicBezTo>
                <a:cubicBezTo>
                  <a:pt x="22066" y="31582"/>
                  <a:pt x="23273" y="31521"/>
                  <a:pt x="24114" y="31521"/>
                </a:cubicBezTo>
                <a:cubicBezTo>
                  <a:pt x="24955" y="31521"/>
                  <a:pt x="26163" y="31582"/>
                  <a:pt x="27507" y="31582"/>
                </a:cubicBezTo>
                <a:cubicBezTo>
                  <a:pt x="30280" y="31582"/>
                  <a:pt x="33635" y="31322"/>
                  <a:pt x="35563" y="29732"/>
                </a:cubicBezTo>
                <a:cubicBezTo>
                  <a:pt x="41681" y="24043"/>
                  <a:pt x="44758" y="21074"/>
                  <a:pt x="46225" y="16387"/>
                </a:cubicBezTo>
                <a:cubicBezTo>
                  <a:pt x="47334" y="12881"/>
                  <a:pt x="48228" y="1"/>
                  <a:pt x="48228" y="0"/>
                </a:cubicBezTo>
                <a:lnTo>
                  <a:pt x="48228" y="0"/>
                </a:lnTo>
                <a:cubicBezTo>
                  <a:pt x="45789" y="3302"/>
                  <a:pt x="42886" y="4267"/>
                  <a:pt x="39645" y="4267"/>
                </a:cubicBezTo>
                <a:cubicBezTo>
                  <a:pt x="35090" y="4267"/>
                  <a:pt x="29868" y="2362"/>
                  <a:pt x="24329" y="2362"/>
                </a:cubicBezTo>
                <a:cubicBezTo>
                  <a:pt x="18789" y="2362"/>
                  <a:pt x="13421" y="4267"/>
                  <a:pt x="8744" y="4267"/>
                </a:cubicBezTo>
                <a:cubicBezTo>
                  <a:pt x="5417" y="4267"/>
                  <a:pt x="2439" y="330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5"/>
          <p:cNvSpPr/>
          <p:nvPr/>
        </p:nvSpPr>
        <p:spPr>
          <a:xfrm>
            <a:off x="4548402" y="3743256"/>
            <a:ext cx="132829" cy="67976"/>
          </a:xfrm>
          <a:custGeom>
            <a:avLst/>
            <a:gdLst/>
            <a:ahLst/>
            <a:cxnLst/>
            <a:rect l="l" t="t" r="r" b="b"/>
            <a:pathLst>
              <a:path w="11271" h="5768" extrusionOk="0">
                <a:moveTo>
                  <a:pt x="11271" y="1"/>
                </a:moveTo>
                <a:lnTo>
                  <a:pt x="11271" y="1"/>
                </a:lnTo>
                <a:cubicBezTo>
                  <a:pt x="9947" y="860"/>
                  <a:pt x="4974" y="4938"/>
                  <a:pt x="1" y="5761"/>
                </a:cubicBezTo>
                <a:cubicBezTo>
                  <a:pt x="207" y="5765"/>
                  <a:pt x="407" y="5767"/>
                  <a:pt x="602" y="5767"/>
                </a:cubicBezTo>
                <a:cubicBezTo>
                  <a:pt x="5329" y="5767"/>
                  <a:pt x="6605" y="4548"/>
                  <a:pt x="7979" y="3758"/>
                </a:cubicBezTo>
                <a:cubicBezTo>
                  <a:pt x="9518" y="2899"/>
                  <a:pt x="10949" y="538"/>
                  <a:pt x="11271" y="1"/>
                </a:cubicBezTo>
                <a:close/>
              </a:path>
            </a:pathLst>
          </a:custGeom>
          <a:solidFill>
            <a:srgbClr val="75A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5"/>
          <p:cNvSpPr/>
          <p:nvPr/>
        </p:nvSpPr>
        <p:spPr>
          <a:xfrm>
            <a:off x="4725087" y="3743256"/>
            <a:ext cx="132829" cy="67976"/>
          </a:xfrm>
          <a:custGeom>
            <a:avLst/>
            <a:gdLst/>
            <a:ahLst/>
            <a:cxnLst/>
            <a:rect l="l" t="t" r="r" b="b"/>
            <a:pathLst>
              <a:path w="11271" h="5768" extrusionOk="0">
                <a:moveTo>
                  <a:pt x="1" y="1"/>
                </a:moveTo>
                <a:lnTo>
                  <a:pt x="1" y="1"/>
                </a:lnTo>
                <a:cubicBezTo>
                  <a:pt x="323" y="538"/>
                  <a:pt x="1754" y="2899"/>
                  <a:pt x="3292" y="3758"/>
                </a:cubicBezTo>
                <a:cubicBezTo>
                  <a:pt x="4667" y="4548"/>
                  <a:pt x="5942" y="5767"/>
                  <a:pt x="10670" y="5767"/>
                </a:cubicBezTo>
                <a:cubicBezTo>
                  <a:pt x="10864" y="5767"/>
                  <a:pt x="11064" y="5765"/>
                  <a:pt x="11271" y="5761"/>
                </a:cubicBezTo>
                <a:cubicBezTo>
                  <a:pt x="6297" y="4938"/>
                  <a:pt x="1324" y="860"/>
                  <a:pt x="1" y="1"/>
                </a:cubicBezTo>
                <a:close/>
              </a:path>
            </a:pathLst>
          </a:custGeom>
          <a:solidFill>
            <a:srgbClr val="75A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5"/>
          <p:cNvSpPr/>
          <p:nvPr/>
        </p:nvSpPr>
        <p:spPr>
          <a:xfrm>
            <a:off x="4899663" y="3098100"/>
            <a:ext cx="139994" cy="123083"/>
          </a:xfrm>
          <a:custGeom>
            <a:avLst/>
            <a:gdLst/>
            <a:ahLst/>
            <a:cxnLst/>
            <a:rect l="l" t="t" r="r" b="b"/>
            <a:pathLst>
              <a:path w="11879" h="10444" extrusionOk="0">
                <a:moveTo>
                  <a:pt x="1" y="0"/>
                </a:moveTo>
                <a:lnTo>
                  <a:pt x="1" y="0"/>
                </a:lnTo>
                <a:cubicBezTo>
                  <a:pt x="2863" y="1860"/>
                  <a:pt x="7800" y="7048"/>
                  <a:pt x="8444" y="9410"/>
                </a:cubicBezTo>
                <a:cubicBezTo>
                  <a:pt x="8671" y="10185"/>
                  <a:pt x="9128" y="10443"/>
                  <a:pt x="9637" y="10443"/>
                </a:cubicBezTo>
                <a:cubicBezTo>
                  <a:pt x="10654" y="10443"/>
                  <a:pt x="11879" y="9410"/>
                  <a:pt x="11879" y="9410"/>
                </a:cubicBezTo>
                <a:cubicBezTo>
                  <a:pt x="11879" y="9410"/>
                  <a:pt x="7156" y="110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5"/>
          <p:cNvSpPr/>
          <p:nvPr/>
        </p:nvSpPr>
        <p:spPr>
          <a:xfrm>
            <a:off x="4344314" y="3267936"/>
            <a:ext cx="718060" cy="357569"/>
          </a:xfrm>
          <a:custGeom>
            <a:avLst/>
            <a:gdLst/>
            <a:ahLst/>
            <a:cxnLst/>
            <a:rect l="l" t="t" r="r" b="b"/>
            <a:pathLst>
              <a:path w="60930" h="30341" extrusionOk="0">
                <a:moveTo>
                  <a:pt x="15810" y="0"/>
                </a:moveTo>
                <a:cubicBezTo>
                  <a:pt x="13522" y="0"/>
                  <a:pt x="11286" y="248"/>
                  <a:pt x="9374" y="903"/>
                </a:cubicBezTo>
                <a:cubicBezTo>
                  <a:pt x="1503" y="3586"/>
                  <a:pt x="0" y="8738"/>
                  <a:pt x="4186" y="26019"/>
                </a:cubicBezTo>
                <a:cubicBezTo>
                  <a:pt x="4363" y="29350"/>
                  <a:pt x="4832" y="30325"/>
                  <a:pt x="5391" y="30325"/>
                </a:cubicBezTo>
                <a:cubicBezTo>
                  <a:pt x="5511" y="30325"/>
                  <a:pt x="5635" y="30280"/>
                  <a:pt x="5761" y="30205"/>
                </a:cubicBezTo>
                <a:cubicBezTo>
                  <a:pt x="4604" y="16989"/>
                  <a:pt x="5370" y="6041"/>
                  <a:pt x="15127" y="6041"/>
                </a:cubicBezTo>
                <a:cubicBezTo>
                  <a:pt x="15328" y="6041"/>
                  <a:pt x="15533" y="6045"/>
                  <a:pt x="15743" y="6055"/>
                </a:cubicBezTo>
                <a:cubicBezTo>
                  <a:pt x="26118" y="6484"/>
                  <a:pt x="26905" y="8846"/>
                  <a:pt x="30483" y="8953"/>
                </a:cubicBezTo>
                <a:cubicBezTo>
                  <a:pt x="34061" y="8846"/>
                  <a:pt x="34812" y="6520"/>
                  <a:pt x="45188" y="6055"/>
                </a:cubicBezTo>
                <a:cubicBezTo>
                  <a:pt x="45382" y="6047"/>
                  <a:pt x="45574" y="6043"/>
                  <a:pt x="45762" y="6043"/>
                </a:cubicBezTo>
                <a:cubicBezTo>
                  <a:pt x="55592" y="6043"/>
                  <a:pt x="56328" y="16970"/>
                  <a:pt x="55170" y="30205"/>
                </a:cubicBezTo>
                <a:cubicBezTo>
                  <a:pt x="55301" y="30290"/>
                  <a:pt x="55429" y="30341"/>
                  <a:pt x="55552" y="30341"/>
                </a:cubicBezTo>
                <a:cubicBezTo>
                  <a:pt x="56097" y="30341"/>
                  <a:pt x="56539" y="29347"/>
                  <a:pt x="56744" y="26019"/>
                </a:cubicBezTo>
                <a:cubicBezTo>
                  <a:pt x="60930" y="8738"/>
                  <a:pt x="59427" y="3586"/>
                  <a:pt x="51556" y="903"/>
                </a:cubicBezTo>
                <a:cubicBezTo>
                  <a:pt x="49635" y="248"/>
                  <a:pt x="47395" y="0"/>
                  <a:pt x="45106" y="0"/>
                </a:cubicBezTo>
                <a:cubicBezTo>
                  <a:pt x="38268" y="0"/>
                  <a:pt x="30992" y="2209"/>
                  <a:pt x="30483" y="2370"/>
                </a:cubicBezTo>
                <a:cubicBezTo>
                  <a:pt x="29947" y="2209"/>
                  <a:pt x="22644" y="0"/>
                  <a:pt x="15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5"/>
          <p:cNvSpPr/>
          <p:nvPr/>
        </p:nvSpPr>
        <p:spPr>
          <a:xfrm>
            <a:off x="3431799" y="3509586"/>
            <a:ext cx="369790" cy="550312"/>
          </a:xfrm>
          <a:custGeom>
            <a:avLst/>
            <a:gdLst/>
            <a:ahLst/>
            <a:cxnLst/>
            <a:rect l="l" t="t" r="r" b="b"/>
            <a:pathLst>
              <a:path w="31378" h="46696" extrusionOk="0">
                <a:moveTo>
                  <a:pt x="25398" y="1"/>
                </a:moveTo>
                <a:cubicBezTo>
                  <a:pt x="23434" y="1"/>
                  <a:pt x="21292" y="499"/>
                  <a:pt x="19142" y="1509"/>
                </a:cubicBezTo>
                <a:cubicBezTo>
                  <a:pt x="14598" y="3584"/>
                  <a:pt x="1" y="13029"/>
                  <a:pt x="1289" y="46696"/>
                </a:cubicBezTo>
                <a:lnTo>
                  <a:pt x="5296" y="46553"/>
                </a:lnTo>
                <a:cubicBezTo>
                  <a:pt x="4365" y="21795"/>
                  <a:pt x="12702" y="8915"/>
                  <a:pt x="20823" y="5158"/>
                </a:cubicBezTo>
                <a:cubicBezTo>
                  <a:pt x="22497" y="4379"/>
                  <a:pt x="24025" y="4061"/>
                  <a:pt x="25311" y="4061"/>
                </a:cubicBezTo>
                <a:cubicBezTo>
                  <a:pt x="26801" y="4061"/>
                  <a:pt x="27967" y="4488"/>
                  <a:pt x="28658" y="5122"/>
                </a:cubicBezTo>
                <a:lnTo>
                  <a:pt x="31378" y="2117"/>
                </a:lnTo>
                <a:cubicBezTo>
                  <a:pt x="29838" y="714"/>
                  <a:pt x="27746" y="1"/>
                  <a:pt x="25398" y="1"/>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5"/>
          <p:cNvSpPr/>
          <p:nvPr/>
        </p:nvSpPr>
        <p:spPr>
          <a:xfrm>
            <a:off x="3300655" y="3850662"/>
            <a:ext cx="624888" cy="833035"/>
          </a:xfrm>
          <a:custGeom>
            <a:avLst/>
            <a:gdLst/>
            <a:ahLst/>
            <a:cxnLst/>
            <a:rect l="l" t="t" r="r" b="b"/>
            <a:pathLst>
              <a:path w="53024" h="70686" extrusionOk="0">
                <a:moveTo>
                  <a:pt x="38146" y="1"/>
                </a:moveTo>
                <a:cubicBezTo>
                  <a:pt x="25789" y="1"/>
                  <a:pt x="1" y="22321"/>
                  <a:pt x="1" y="35360"/>
                </a:cubicBezTo>
                <a:cubicBezTo>
                  <a:pt x="1" y="47723"/>
                  <a:pt x="8613" y="70686"/>
                  <a:pt x="32088" y="70686"/>
                </a:cubicBezTo>
                <a:cubicBezTo>
                  <a:pt x="33613" y="70686"/>
                  <a:pt x="35200" y="70589"/>
                  <a:pt x="36852" y="70386"/>
                </a:cubicBezTo>
                <a:cubicBezTo>
                  <a:pt x="46369" y="52783"/>
                  <a:pt x="53023" y="43696"/>
                  <a:pt x="53023" y="43696"/>
                </a:cubicBezTo>
                <a:lnTo>
                  <a:pt x="38605" y="11"/>
                </a:lnTo>
                <a:cubicBezTo>
                  <a:pt x="38454" y="4"/>
                  <a:pt x="38301" y="1"/>
                  <a:pt x="38146" y="1"/>
                </a:cubicBezTo>
                <a:close/>
              </a:path>
            </a:pathLst>
          </a:custGeom>
          <a:solidFill>
            <a:srgbClr val="FDAD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5"/>
          <p:cNvSpPr/>
          <p:nvPr/>
        </p:nvSpPr>
        <p:spPr>
          <a:xfrm>
            <a:off x="3341565" y="3863438"/>
            <a:ext cx="542240" cy="670838"/>
          </a:xfrm>
          <a:custGeom>
            <a:avLst/>
            <a:gdLst/>
            <a:ahLst/>
            <a:cxnLst/>
            <a:rect l="l" t="t" r="r" b="b"/>
            <a:pathLst>
              <a:path w="46011" h="56923" extrusionOk="0">
                <a:moveTo>
                  <a:pt x="29517" y="1"/>
                </a:moveTo>
                <a:cubicBezTo>
                  <a:pt x="29517" y="1"/>
                  <a:pt x="15921" y="3972"/>
                  <a:pt x="4186" y="16458"/>
                </a:cubicBezTo>
                <a:cubicBezTo>
                  <a:pt x="2254" y="16458"/>
                  <a:pt x="0" y="20143"/>
                  <a:pt x="394" y="22791"/>
                </a:cubicBezTo>
                <a:cubicBezTo>
                  <a:pt x="751" y="25403"/>
                  <a:pt x="12415" y="55885"/>
                  <a:pt x="41288" y="56923"/>
                </a:cubicBezTo>
                <a:cubicBezTo>
                  <a:pt x="46010" y="56100"/>
                  <a:pt x="45903" y="48587"/>
                  <a:pt x="45903" y="48587"/>
                </a:cubicBezTo>
                <a:cubicBezTo>
                  <a:pt x="45903" y="48587"/>
                  <a:pt x="37996" y="42755"/>
                  <a:pt x="37245" y="38891"/>
                </a:cubicBezTo>
                <a:cubicBezTo>
                  <a:pt x="36529" y="35027"/>
                  <a:pt x="29517" y="1"/>
                  <a:pt x="295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5"/>
          <p:cNvSpPr/>
          <p:nvPr/>
        </p:nvSpPr>
        <p:spPr>
          <a:xfrm>
            <a:off x="3401014" y="4086088"/>
            <a:ext cx="139582" cy="225164"/>
          </a:xfrm>
          <a:custGeom>
            <a:avLst/>
            <a:gdLst/>
            <a:ahLst/>
            <a:cxnLst/>
            <a:rect l="l" t="t" r="r" b="b"/>
            <a:pathLst>
              <a:path w="11844" h="19106" extrusionOk="0">
                <a:moveTo>
                  <a:pt x="1181" y="0"/>
                </a:moveTo>
                <a:lnTo>
                  <a:pt x="1181" y="0"/>
                </a:lnTo>
                <a:cubicBezTo>
                  <a:pt x="1" y="4794"/>
                  <a:pt x="4688" y="14705"/>
                  <a:pt x="11843" y="19105"/>
                </a:cubicBezTo>
                <a:cubicBezTo>
                  <a:pt x="4580" y="8515"/>
                  <a:pt x="1897" y="3149"/>
                  <a:pt x="1181" y="0"/>
                </a:cubicBezTo>
                <a:close/>
              </a:path>
            </a:pathLst>
          </a:custGeom>
          <a:solidFill>
            <a:srgbClr val="79A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5"/>
          <p:cNvSpPr/>
          <p:nvPr/>
        </p:nvSpPr>
        <p:spPr>
          <a:xfrm>
            <a:off x="4041128" y="3805663"/>
            <a:ext cx="387090" cy="418214"/>
          </a:xfrm>
          <a:custGeom>
            <a:avLst/>
            <a:gdLst/>
            <a:ahLst/>
            <a:cxnLst/>
            <a:rect l="l" t="t" r="r" b="b"/>
            <a:pathLst>
              <a:path w="32846" h="35487" extrusionOk="0">
                <a:moveTo>
                  <a:pt x="0" y="1"/>
                </a:moveTo>
                <a:cubicBezTo>
                  <a:pt x="0" y="1"/>
                  <a:pt x="12022" y="25224"/>
                  <a:pt x="16744" y="31950"/>
                </a:cubicBezTo>
                <a:cubicBezTo>
                  <a:pt x="18543" y="34513"/>
                  <a:pt x="21334" y="35486"/>
                  <a:pt x="24074" y="35486"/>
                </a:cubicBezTo>
                <a:cubicBezTo>
                  <a:pt x="28527" y="35486"/>
                  <a:pt x="32846" y="32915"/>
                  <a:pt x="32558" y="30412"/>
                </a:cubicBezTo>
                <a:cubicBezTo>
                  <a:pt x="28944" y="28301"/>
                  <a:pt x="18140" y="7693"/>
                  <a:pt x="15277" y="4581"/>
                </a:cubicBezTo>
                <a:cubicBezTo>
                  <a:pt x="12415" y="1504"/>
                  <a:pt x="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5"/>
          <p:cNvSpPr/>
          <p:nvPr/>
        </p:nvSpPr>
        <p:spPr>
          <a:xfrm>
            <a:off x="3738438" y="3519710"/>
            <a:ext cx="215819" cy="230291"/>
          </a:xfrm>
          <a:custGeom>
            <a:avLst/>
            <a:gdLst/>
            <a:ahLst/>
            <a:cxnLst/>
            <a:rect l="l" t="t" r="r" b="b"/>
            <a:pathLst>
              <a:path w="18313" h="19541" extrusionOk="0">
                <a:moveTo>
                  <a:pt x="5035" y="1"/>
                </a:moveTo>
                <a:cubicBezTo>
                  <a:pt x="3508" y="1"/>
                  <a:pt x="1" y="2882"/>
                  <a:pt x="745" y="3905"/>
                </a:cubicBezTo>
                <a:lnTo>
                  <a:pt x="12516" y="19540"/>
                </a:lnTo>
                <a:cubicBezTo>
                  <a:pt x="14448" y="18753"/>
                  <a:pt x="16380" y="17966"/>
                  <a:pt x="18312" y="17179"/>
                </a:cubicBezTo>
                <a:lnTo>
                  <a:pt x="5575" y="220"/>
                </a:lnTo>
                <a:cubicBezTo>
                  <a:pt x="5456" y="68"/>
                  <a:pt x="5269" y="1"/>
                  <a:pt x="5035" y="1"/>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5"/>
          <p:cNvSpPr/>
          <p:nvPr/>
        </p:nvSpPr>
        <p:spPr>
          <a:xfrm>
            <a:off x="3767974" y="3576342"/>
            <a:ext cx="811574" cy="901411"/>
          </a:xfrm>
          <a:custGeom>
            <a:avLst/>
            <a:gdLst/>
            <a:ahLst/>
            <a:cxnLst/>
            <a:rect l="l" t="t" r="r" b="b"/>
            <a:pathLst>
              <a:path w="68865" h="76488" extrusionOk="0">
                <a:moveTo>
                  <a:pt x="7971" y="0"/>
                </a:moveTo>
                <a:cubicBezTo>
                  <a:pt x="5555" y="0"/>
                  <a:pt x="0" y="4533"/>
                  <a:pt x="1209" y="6113"/>
                </a:cubicBezTo>
                <a:lnTo>
                  <a:pt x="43534" y="62391"/>
                </a:lnTo>
                <a:cubicBezTo>
                  <a:pt x="45680" y="65253"/>
                  <a:pt x="48435" y="67615"/>
                  <a:pt x="51584" y="69332"/>
                </a:cubicBezTo>
                <a:lnTo>
                  <a:pt x="64821" y="76488"/>
                </a:lnTo>
                <a:lnTo>
                  <a:pt x="68864" y="73447"/>
                </a:lnTo>
                <a:lnTo>
                  <a:pt x="54410" y="60996"/>
                </a:lnTo>
                <a:lnTo>
                  <a:pt x="8829" y="353"/>
                </a:lnTo>
                <a:cubicBezTo>
                  <a:pt x="8643" y="108"/>
                  <a:pt x="8344" y="0"/>
                  <a:pt x="7971" y="0"/>
                </a:cubicBezTo>
                <a:close/>
              </a:path>
            </a:pathLst>
          </a:custGeom>
          <a:solidFill>
            <a:srgbClr val="8E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5"/>
          <p:cNvSpPr/>
          <p:nvPr/>
        </p:nvSpPr>
        <p:spPr>
          <a:xfrm>
            <a:off x="4491062" y="4545296"/>
            <a:ext cx="75483" cy="95718"/>
          </a:xfrm>
          <a:custGeom>
            <a:avLst/>
            <a:gdLst/>
            <a:ahLst/>
            <a:cxnLst/>
            <a:rect l="l" t="t" r="r" b="b"/>
            <a:pathLst>
              <a:path w="6405" h="8122" extrusionOk="0">
                <a:moveTo>
                  <a:pt x="3292" y="0"/>
                </a:moveTo>
                <a:lnTo>
                  <a:pt x="0" y="7513"/>
                </a:lnTo>
                <a:lnTo>
                  <a:pt x="930" y="8122"/>
                </a:lnTo>
                <a:lnTo>
                  <a:pt x="6404" y="2039"/>
                </a:lnTo>
                <a:lnTo>
                  <a:pt x="3292" y="0"/>
                </a:ln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5"/>
          <p:cNvSpPr/>
          <p:nvPr/>
        </p:nvSpPr>
        <p:spPr>
          <a:xfrm>
            <a:off x="4477980" y="4627280"/>
            <a:ext cx="33257" cy="25868"/>
          </a:xfrm>
          <a:custGeom>
            <a:avLst/>
            <a:gdLst/>
            <a:ahLst/>
            <a:cxnLst/>
            <a:rect l="l" t="t" r="r" b="b"/>
            <a:pathLst>
              <a:path w="2822" h="2195" extrusionOk="0">
                <a:moveTo>
                  <a:pt x="1400" y="0"/>
                </a:moveTo>
                <a:cubicBezTo>
                  <a:pt x="1329" y="0"/>
                  <a:pt x="1256" y="7"/>
                  <a:pt x="1182" y="21"/>
                </a:cubicBezTo>
                <a:cubicBezTo>
                  <a:pt x="251" y="235"/>
                  <a:pt x="1" y="1488"/>
                  <a:pt x="824" y="2024"/>
                </a:cubicBezTo>
                <a:cubicBezTo>
                  <a:pt x="1002" y="2139"/>
                  <a:pt x="1203" y="2195"/>
                  <a:pt x="1402" y="2195"/>
                </a:cubicBezTo>
                <a:cubicBezTo>
                  <a:pt x="1763" y="2195"/>
                  <a:pt x="2119" y="2012"/>
                  <a:pt x="2326" y="1667"/>
                </a:cubicBezTo>
                <a:cubicBezTo>
                  <a:pt x="2822" y="940"/>
                  <a:pt x="2250" y="0"/>
                  <a:pt x="1400"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5"/>
          <p:cNvSpPr/>
          <p:nvPr/>
        </p:nvSpPr>
        <p:spPr>
          <a:xfrm>
            <a:off x="4514670" y="4397393"/>
            <a:ext cx="165296" cy="179898"/>
          </a:xfrm>
          <a:custGeom>
            <a:avLst/>
            <a:gdLst/>
            <a:ahLst/>
            <a:cxnLst/>
            <a:rect l="l" t="t" r="r" b="b"/>
            <a:pathLst>
              <a:path w="14026" h="15265" extrusionOk="0">
                <a:moveTo>
                  <a:pt x="7315" y="1"/>
                </a:moveTo>
                <a:cubicBezTo>
                  <a:pt x="6369" y="1"/>
                  <a:pt x="5452" y="467"/>
                  <a:pt x="4902" y="1315"/>
                </a:cubicBezTo>
                <a:lnTo>
                  <a:pt x="823" y="7648"/>
                </a:lnTo>
                <a:lnTo>
                  <a:pt x="215" y="10653"/>
                </a:lnTo>
                <a:cubicBezTo>
                  <a:pt x="1" y="11798"/>
                  <a:pt x="501" y="12978"/>
                  <a:pt x="1467" y="13587"/>
                </a:cubicBezTo>
                <a:lnTo>
                  <a:pt x="3364" y="14803"/>
                </a:lnTo>
                <a:cubicBezTo>
                  <a:pt x="3827" y="15112"/>
                  <a:pt x="4365" y="15265"/>
                  <a:pt x="4901" y="15265"/>
                </a:cubicBezTo>
                <a:cubicBezTo>
                  <a:pt x="5483" y="15265"/>
                  <a:pt x="6064" y="15085"/>
                  <a:pt x="6548" y="14732"/>
                </a:cubicBezTo>
                <a:lnTo>
                  <a:pt x="9052" y="12978"/>
                </a:lnTo>
                <a:lnTo>
                  <a:pt x="13167" y="6646"/>
                </a:lnTo>
                <a:cubicBezTo>
                  <a:pt x="14025" y="5286"/>
                  <a:pt x="13632" y="3533"/>
                  <a:pt x="12308" y="2674"/>
                </a:cubicBezTo>
                <a:lnTo>
                  <a:pt x="8873" y="456"/>
                </a:lnTo>
                <a:cubicBezTo>
                  <a:pt x="8385" y="148"/>
                  <a:pt x="7845" y="1"/>
                  <a:pt x="7315" y="1"/>
                </a:cubicBezTo>
                <a:close/>
              </a:path>
            </a:pathLst>
          </a:custGeom>
          <a:solidFill>
            <a:srgbClr val="8E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5"/>
          <p:cNvSpPr/>
          <p:nvPr/>
        </p:nvSpPr>
        <p:spPr>
          <a:xfrm>
            <a:off x="3813421" y="3596095"/>
            <a:ext cx="320033" cy="357144"/>
          </a:xfrm>
          <a:custGeom>
            <a:avLst/>
            <a:gdLst/>
            <a:ahLst/>
            <a:cxnLst/>
            <a:rect l="l" t="t" r="r" b="b"/>
            <a:pathLst>
              <a:path w="27156" h="30305" extrusionOk="0">
                <a:moveTo>
                  <a:pt x="4258" y="0"/>
                </a:moveTo>
                <a:cubicBezTo>
                  <a:pt x="1503" y="358"/>
                  <a:pt x="0" y="2684"/>
                  <a:pt x="0" y="2684"/>
                </a:cubicBezTo>
                <a:cubicBezTo>
                  <a:pt x="0" y="2684"/>
                  <a:pt x="2684" y="3077"/>
                  <a:pt x="6476" y="7478"/>
                </a:cubicBezTo>
                <a:cubicBezTo>
                  <a:pt x="10269" y="11879"/>
                  <a:pt x="27156" y="30304"/>
                  <a:pt x="27156" y="30304"/>
                </a:cubicBezTo>
                <a:cubicBezTo>
                  <a:pt x="27156" y="30304"/>
                  <a:pt x="9374" y="7263"/>
                  <a:pt x="4258" y="0"/>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5"/>
          <p:cNvSpPr/>
          <p:nvPr/>
        </p:nvSpPr>
        <p:spPr>
          <a:xfrm>
            <a:off x="3522033" y="3737917"/>
            <a:ext cx="779212" cy="753203"/>
          </a:xfrm>
          <a:custGeom>
            <a:avLst/>
            <a:gdLst/>
            <a:ahLst/>
            <a:cxnLst/>
            <a:rect l="l" t="t" r="r" b="b"/>
            <a:pathLst>
              <a:path w="66119" h="63912" extrusionOk="0">
                <a:moveTo>
                  <a:pt x="26019" y="1"/>
                </a:moveTo>
                <a:cubicBezTo>
                  <a:pt x="24213" y="1"/>
                  <a:pt x="22365" y="387"/>
                  <a:pt x="20502" y="1277"/>
                </a:cubicBezTo>
                <a:cubicBezTo>
                  <a:pt x="15028" y="3889"/>
                  <a:pt x="13060" y="10722"/>
                  <a:pt x="13060" y="10722"/>
                </a:cubicBezTo>
                <a:cubicBezTo>
                  <a:pt x="5833" y="12583"/>
                  <a:pt x="1504" y="19166"/>
                  <a:pt x="5976" y="25033"/>
                </a:cubicBezTo>
                <a:cubicBezTo>
                  <a:pt x="2005" y="31724"/>
                  <a:pt x="1" y="38342"/>
                  <a:pt x="7335" y="41706"/>
                </a:cubicBezTo>
                <a:cubicBezTo>
                  <a:pt x="8838" y="46893"/>
                  <a:pt x="7944" y="52117"/>
                  <a:pt x="17782" y="55480"/>
                </a:cubicBezTo>
                <a:cubicBezTo>
                  <a:pt x="27586" y="58843"/>
                  <a:pt x="30448" y="60847"/>
                  <a:pt x="33417" y="62314"/>
                </a:cubicBezTo>
                <a:cubicBezTo>
                  <a:pt x="35261" y="63214"/>
                  <a:pt x="43962" y="63912"/>
                  <a:pt x="51395" y="63912"/>
                </a:cubicBezTo>
                <a:cubicBezTo>
                  <a:pt x="56074" y="63912"/>
                  <a:pt x="60251" y="63635"/>
                  <a:pt x="61896" y="62958"/>
                </a:cubicBezTo>
                <a:cubicBezTo>
                  <a:pt x="66118" y="61240"/>
                  <a:pt x="65760" y="57734"/>
                  <a:pt x="65760" y="57734"/>
                </a:cubicBezTo>
                <a:cubicBezTo>
                  <a:pt x="65760" y="57734"/>
                  <a:pt x="52996" y="52498"/>
                  <a:pt x="42319" y="52498"/>
                </a:cubicBezTo>
                <a:cubicBezTo>
                  <a:pt x="40991" y="52498"/>
                  <a:pt x="39696" y="52579"/>
                  <a:pt x="38462" y="52761"/>
                </a:cubicBezTo>
                <a:cubicBezTo>
                  <a:pt x="29196" y="45140"/>
                  <a:pt x="30054" y="43065"/>
                  <a:pt x="30054" y="43065"/>
                </a:cubicBezTo>
                <a:lnTo>
                  <a:pt x="39392" y="29648"/>
                </a:lnTo>
                <a:lnTo>
                  <a:pt x="48122" y="17055"/>
                </a:lnTo>
                <a:cubicBezTo>
                  <a:pt x="48122" y="17055"/>
                  <a:pt x="38014" y="1"/>
                  <a:pt x="2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5"/>
          <p:cNvSpPr/>
          <p:nvPr/>
        </p:nvSpPr>
        <p:spPr>
          <a:xfrm>
            <a:off x="3910409" y="4008913"/>
            <a:ext cx="328460" cy="326786"/>
          </a:xfrm>
          <a:custGeom>
            <a:avLst/>
            <a:gdLst/>
            <a:ahLst/>
            <a:cxnLst/>
            <a:rect l="l" t="t" r="r" b="b"/>
            <a:pathLst>
              <a:path w="27871" h="27729" extrusionOk="0">
                <a:moveTo>
                  <a:pt x="0" y="1"/>
                </a:moveTo>
                <a:lnTo>
                  <a:pt x="0" y="1"/>
                </a:lnTo>
                <a:cubicBezTo>
                  <a:pt x="1" y="1"/>
                  <a:pt x="7871" y="12344"/>
                  <a:pt x="11771" y="15779"/>
                </a:cubicBezTo>
                <a:cubicBezTo>
                  <a:pt x="15635" y="19213"/>
                  <a:pt x="27871" y="27729"/>
                  <a:pt x="27871" y="27729"/>
                </a:cubicBezTo>
                <a:cubicBezTo>
                  <a:pt x="27871" y="27729"/>
                  <a:pt x="19749" y="16351"/>
                  <a:pt x="15742" y="12666"/>
                </a:cubicBezTo>
                <a:cubicBezTo>
                  <a:pt x="11700" y="8945"/>
                  <a:pt x="1" y="1"/>
                  <a:pt x="0" y="1"/>
                </a:cubicBezTo>
                <a:close/>
              </a:path>
            </a:pathLst>
          </a:custGeom>
          <a:solidFill>
            <a:srgbClr val="95B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5"/>
          <p:cNvSpPr/>
          <p:nvPr/>
        </p:nvSpPr>
        <p:spPr>
          <a:xfrm>
            <a:off x="3734985" y="3970126"/>
            <a:ext cx="653879" cy="505247"/>
          </a:xfrm>
          <a:custGeom>
            <a:avLst/>
            <a:gdLst/>
            <a:ahLst/>
            <a:cxnLst/>
            <a:rect l="l" t="t" r="r" b="b"/>
            <a:pathLst>
              <a:path w="55484" h="42872" extrusionOk="0">
                <a:moveTo>
                  <a:pt x="12237" y="0"/>
                </a:moveTo>
                <a:lnTo>
                  <a:pt x="1" y="9517"/>
                </a:lnTo>
                <a:cubicBezTo>
                  <a:pt x="3900" y="13882"/>
                  <a:pt x="7371" y="18605"/>
                  <a:pt x="10269" y="23685"/>
                </a:cubicBezTo>
                <a:cubicBezTo>
                  <a:pt x="14813" y="31664"/>
                  <a:pt x="20287" y="33452"/>
                  <a:pt x="34920" y="40000"/>
                </a:cubicBezTo>
                <a:cubicBezTo>
                  <a:pt x="39533" y="42058"/>
                  <a:pt x="43378" y="42872"/>
                  <a:pt x="46385" y="42872"/>
                </a:cubicBezTo>
                <a:cubicBezTo>
                  <a:pt x="52895" y="42872"/>
                  <a:pt x="55484" y="39057"/>
                  <a:pt x="53453" y="35778"/>
                </a:cubicBezTo>
                <a:cubicBezTo>
                  <a:pt x="50483" y="31020"/>
                  <a:pt x="39428" y="28050"/>
                  <a:pt x="39428" y="28050"/>
                </a:cubicBezTo>
                <a:cubicBezTo>
                  <a:pt x="39428" y="28050"/>
                  <a:pt x="30555" y="19463"/>
                  <a:pt x="24938" y="15277"/>
                </a:cubicBezTo>
                <a:cubicBezTo>
                  <a:pt x="23292" y="13954"/>
                  <a:pt x="12237" y="0"/>
                  <a:pt x="12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5"/>
          <p:cNvSpPr/>
          <p:nvPr/>
        </p:nvSpPr>
        <p:spPr>
          <a:xfrm>
            <a:off x="3895641" y="3910241"/>
            <a:ext cx="578926" cy="508051"/>
          </a:xfrm>
          <a:custGeom>
            <a:avLst/>
            <a:gdLst/>
            <a:ahLst/>
            <a:cxnLst/>
            <a:rect l="l" t="t" r="r" b="b"/>
            <a:pathLst>
              <a:path w="49124" h="43110" extrusionOk="0">
                <a:moveTo>
                  <a:pt x="14777" y="1"/>
                </a:moveTo>
                <a:lnTo>
                  <a:pt x="1" y="9518"/>
                </a:lnTo>
                <a:lnTo>
                  <a:pt x="19035" y="25546"/>
                </a:lnTo>
                <a:cubicBezTo>
                  <a:pt x="22240" y="29615"/>
                  <a:pt x="28951" y="43110"/>
                  <a:pt x="36467" y="43110"/>
                </a:cubicBezTo>
                <a:cubicBezTo>
                  <a:pt x="37675" y="43110"/>
                  <a:pt x="38905" y="42761"/>
                  <a:pt x="40144" y="41968"/>
                </a:cubicBezTo>
                <a:cubicBezTo>
                  <a:pt x="49124" y="36244"/>
                  <a:pt x="30698" y="18605"/>
                  <a:pt x="30698" y="18605"/>
                </a:cubicBezTo>
                <a:lnTo>
                  <a:pt x="147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0" name="Google Shape;2070;p45"/>
          <p:cNvGrpSpPr/>
          <p:nvPr/>
        </p:nvGrpSpPr>
        <p:grpSpPr>
          <a:xfrm>
            <a:off x="2023316" y="3675074"/>
            <a:ext cx="5097074" cy="1691196"/>
            <a:chOff x="-285125" y="2560951"/>
            <a:chExt cx="9714264" cy="3223167"/>
          </a:xfrm>
        </p:grpSpPr>
        <p:sp>
          <p:nvSpPr>
            <p:cNvPr id="2071" name="Google Shape;2071;p45"/>
            <p:cNvSpPr/>
            <p:nvPr/>
          </p:nvSpPr>
          <p:spPr>
            <a:xfrm>
              <a:off x="-285125" y="2689048"/>
              <a:ext cx="9714264" cy="3095070"/>
            </a:xfrm>
            <a:custGeom>
              <a:avLst/>
              <a:gdLst/>
              <a:ahLst/>
              <a:cxnLst/>
              <a:rect l="l" t="t" r="r" b="b"/>
              <a:pathLst>
                <a:path w="223612" h="111806" extrusionOk="0">
                  <a:moveTo>
                    <a:pt x="1" y="0"/>
                  </a:moveTo>
                  <a:lnTo>
                    <a:pt x="1" y="111805"/>
                  </a:lnTo>
                  <a:lnTo>
                    <a:pt x="223611" y="111805"/>
                  </a:lnTo>
                  <a:lnTo>
                    <a:pt x="223611" y="0"/>
                  </a:lnTo>
                  <a:cubicBezTo>
                    <a:pt x="223611" y="0"/>
                    <a:pt x="212377" y="47871"/>
                    <a:pt x="111806" y="48300"/>
                  </a:cubicBezTo>
                  <a:cubicBezTo>
                    <a:pt x="11235" y="47871"/>
                    <a:pt x="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5"/>
            <p:cNvSpPr/>
            <p:nvPr/>
          </p:nvSpPr>
          <p:spPr>
            <a:xfrm>
              <a:off x="3339188" y="3808251"/>
              <a:ext cx="1415713" cy="1316499"/>
            </a:xfrm>
            <a:custGeom>
              <a:avLst/>
              <a:gdLst/>
              <a:ahLst/>
              <a:cxnLst/>
              <a:rect l="l" t="t" r="r" b="b"/>
              <a:pathLst>
                <a:path w="38784" h="36066" extrusionOk="0">
                  <a:moveTo>
                    <a:pt x="19084" y="0"/>
                  </a:moveTo>
                  <a:cubicBezTo>
                    <a:pt x="14679" y="0"/>
                    <a:pt x="10279" y="752"/>
                    <a:pt x="6118" y="2256"/>
                  </a:cubicBezTo>
                  <a:cubicBezTo>
                    <a:pt x="6118" y="2256"/>
                    <a:pt x="0" y="36066"/>
                    <a:pt x="19392" y="36066"/>
                  </a:cubicBezTo>
                  <a:cubicBezTo>
                    <a:pt x="38783" y="36066"/>
                    <a:pt x="32665" y="2256"/>
                    <a:pt x="32665" y="2256"/>
                  </a:cubicBezTo>
                  <a:cubicBezTo>
                    <a:pt x="28504" y="752"/>
                    <a:pt x="24104" y="0"/>
                    <a:pt x="19699" y="0"/>
                  </a:cubicBezTo>
                  <a:cubicBezTo>
                    <a:pt x="19597" y="0"/>
                    <a:pt x="19494" y="1"/>
                    <a:pt x="19392" y="2"/>
                  </a:cubicBezTo>
                  <a:cubicBezTo>
                    <a:pt x="19289" y="1"/>
                    <a:pt x="19187" y="0"/>
                    <a:pt x="19084" y="0"/>
                  </a:cubicBezTo>
                  <a:close/>
                </a:path>
              </a:pathLst>
            </a:custGeom>
            <a:solidFill>
              <a:srgbClr val="FF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5"/>
            <p:cNvSpPr/>
            <p:nvPr/>
          </p:nvSpPr>
          <p:spPr>
            <a:xfrm>
              <a:off x="2209481" y="3694177"/>
              <a:ext cx="1403886" cy="1321464"/>
            </a:xfrm>
            <a:custGeom>
              <a:avLst/>
              <a:gdLst/>
              <a:ahLst/>
              <a:cxnLst/>
              <a:rect l="l" t="t" r="r" b="b"/>
              <a:pathLst>
                <a:path w="38460" h="36202" extrusionOk="0">
                  <a:moveTo>
                    <a:pt x="18647" y="1"/>
                  </a:moveTo>
                  <a:cubicBezTo>
                    <a:pt x="15620" y="1"/>
                    <a:pt x="12592" y="366"/>
                    <a:pt x="9660" y="1087"/>
                  </a:cubicBezTo>
                  <a:cubicBezTo>
                    <a:pt x="9660" y="1087"/>
                    <a:pt x="0" y="34074"/>
                    <a:pt x="19320" y="36114"/>
                  </a:cubicBezTo>
                  <a:cubicBezTo>
                    <a:pt x="19878" y="36173"/>
                    <a:pt x="20416" y="36201"/>
                    <a:pt x="20938" y="36201"/>
                  </a:cubicBezTo>
                  <a:cubicBezTo>
                    <a:pt x="38460" y="36201"/>
                    <a:pt x="36064" y="3878"/>
                    <a:pt x="36064" y="3878"/>
                  </a:cubicBezTo>
                  <a:cubicBezTo>
                    <a:pt x="31986" y="1910"/>
                    <a:pt x="27585" y="694"/>
                    <a:pt x="23077" y="264"/>
                  </a:cubicBezTo>
                  <a:cubicBezTo>
                    <a:pt x="21608" y="88"/>
                    <a:pt x="20128" y="1"/>
                    <a:pt x="18647" y="1"/>
                  </a:cubicBezTo>
                  <a:close/>
                </a:path>
              </a:pathLst>
            </a:custGeom>
            <a:solidFill>
              <a:srgbClr val="FF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5"/>
            <p:cNvSpPr/>
            <p:nvPr/>
          </p:nvSpPr>
          <p:spPr>
            <a:xfrm>
              <a:off x="5529392" y="3694177"/>
              <a:ext cx="1403923" cy="1321464"/>
            </a:xfrm>
            <a:custGeom>
              <a:avLst/>
              <a:gdLst/>
              <a:ahLst/>
              <a:cxnLst/>
              <a:rect l="l" t="t" r="r" b="b"/>
              <a:pathLst>
                <a:path w="38461" h="36202" extrusionOk="0">
                  <a:moveTo>
                    <a:pt x="19829" y="1"/>
                  </a:moveTo>
                  <a:cubicBezTo>
                    <a:pt x="18349" y="1"/>
                    <a:pt x="16864" y="88"/>
                    <a:pt x="15384" y="264"/>
                  </a:cubicBezTo>
                  <a:cubicBezTo>
                    <a:pt x="10876" y="694"/>
                    <a:pt x="6475" y="1910"/>
                    <a:pt x="2396" y="3878"/>
                  </a:cubicBezTo>
                  <a:cubicBezTo>
                    <a:pt x="2396" y="3878"/>
                    <a:pt x="1" y="36201"/>
                    <a:pt x="17523" y="36201"/>
                  </a:cubicBezTo>
                  <a:cubicBezTo>
                    <a:pt x="18044" y="36201"/>
                    <a:pt x="18583" y="36173"/>
                    <a:pt x="19140" y="36114"/>
                  </a:cubicBezTo>
                  <a:cubicBezTo>
                    <a:pt x="38460" y="34074"/>
                    <a:pt x="28800" y="1087"/>
                    <a:pt x="28800" y="1087"/>
                  </a:cubicBezTo>
                  <a:cubicBezTo>
                    <a:pt x="25869" y="366"/>
                    <a:pt x="22857" y="1"/>
                    <a:pt x="19829" y="1"/>
                  </a:cubicBezTo>
                  <a:close/>
                </a:path>
              </a:pathLst>
            </a:custGeom>
            <a:solidFill>
              <a:srgbClr val="FFFE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5"/>
            <p:cNvSpPr/>
            <p:nvPr/>
          </p:nvSpPr>
          <p:spPr>
            <a:xfrm>
              <a:off x="4380046" y="3808251"/>
              <a:ext cx="1417027" cy="1316499"/>
            </a:xfrm>
            <a:custGeom>
              <a:avLst/>
              <a:gdLst/>
              <a:ahLst/>
              <a:cxnLst/>
              <a:rect l="l" t="t" r="r" b="b"/>
              <a:pathLst>
                <a:path w="38820" h="36066" extrusionOk="0">
                  <a:moveTo>
                    <a:pt x="19118" y="0"/>
                  </a:moveTo>
                  <a:cubicBezTo>
                    <a:pt x="14681" y="0"/>
                    <a:pt x="10315" y="752"/>
                    <a:pt x="6119" y="2256"/>
                  </a:cubicBezTo>
                  <a:cubicBezTo>
                    <a:pt x="6119" y="2256"/>
                    <a:pt x="1" y="36066"/>
                    <a:pt x="19428" y="36066"/>
                  </a:cubicBezTo>
                  <a:cubicBezTo>
                    <a:pt x="38820" y="36066"/>
                    <a:pt x="32702" y="2256"/>
                    <a:pt x="32702" y="2256"/>
                  </a:cubicBezTo>
                  <a:cubicBezTo>
                    <a:pt x="28541" y="752"/>
                    <a:pt x="24141" y="0"/>
                    <a:pt x="19736" y="0"/>
                  </a:cubicBezTo>
                  <a:cubicBezTo>
                    <a:pt x="19633" y="0"/>
                    <a:pt x="19531" y="1"/>
                    <a:pt x="19428" y="2"/>
                  </a:cubicBezTo>
                  <a:cubicBezTo>
                    <a:pt x="19325" y="1"/>
                    <a:pt x="19222" y="0"/>
                    <a:pt x="19118" y="0"/>
                  </a:cubicBezTo>
                  <a:close/>
                </a:path>
              </a:pathLst>
            </a:custGeom>
            <a:solidFill>
              <a:srgbClr val="FF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5"/>
            <p:cNvSpPr/>
            <p:nvPr/>
          </p:nvSpPr>
          <p:spPr>
            <a:xfrm>
              <a:off x="1360557" y="3466137"/>
              <a:ext cx="1211993" cy="1119787"/>
            </a:xfrm>
            <a:custGeom>
              <a:avLst/>
              <a:gdLst/>
              <a:ahLst/>
              <a:cxnLst/>
              <a:rect l="l" t="t" r="r" b="b"/>
              <a:pathLst>
                <a:path w="33203" h="30677" extrusionOk="0">
                  <a:moveTo>
                    <a:pt x="16254" y="1"/>
                  </a:moveTo>
                  <a:cubicBezTo>
                    <a:pt x="14062" y="1"/>
                    <a:pt x="12029" y="246"/>
                    <a:pt x="10627" y="787"/>
                  </a:cubicBezTo>
                  <a:cubicBezTo>
                    <a:pt x="6548" y="2325"/>
                    <a:pt x="1" y="25796"/>
                    <a:pt x="11879" y="29946"/>
                  </a:cubicBezTo>
                  <a:cubicBezTo>
                    <a:pt x="13296" y="30437"/>
                    <a:pt x="14763" y="30676"/>
                    <a:pt x="16226" y="30676"/>
                  </a:cubicBezTo>
                  <a:cubicBezTo>
                    <a:pt x="22226" y="30676"/>
                    <a:pt x="28169" y="26653"/>
                    <a:pt x="30412" y="19463"/>
                  </a:cubicBezTo>
                  <a:cubicBezTo>
                    <a:pt x="33203" y="10483"/>
                    <a:pt x="30376" y="4544"/>
                    <a:pt x="27264" y="2325"/>
                  </a:cubicBezTo>
                  <a:cubicBezTo>
                    <a:pt x="25198" y="893"/>
                    <a:pt x="20436" y="1"/>
                    <a:pt x="16254" y="1"/>
                  </a:cubicBezTo>
                  <a:close/>
                </a:path>
              </a:pathLst>
            </a:custGeom>
            <a:solidFill>
              <a:srgbClr val="FF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5"/>
            <p:cNvSpPr/>
            <p:nvPr/>
          </p:nvSpPr>
          <p:spPr>
            <a:xfrm>
              <a:off x="6570250" y="3466137"/>
              <a:ext cx="1211956" cy="1119787"/>
            </a:xfrm>
            <a:custGeom>
              <a:avLst/>
              <a:gdLst/>
              <a:ahLst/>
              <a:cxnLst/>
              <a:rect l="l" t="t" r="r" b="b"/>
              <a:pathLst>
                <a:path w="33202" h="30677" extrusionOk="0">
                  <a:moveTo>
                    <a:pt x="16949" y="1"/>
                  </a:moveTo>
                  <a:cubicBezTo>
                    <a:pt x="12767" y="1"/>
                    <a:pt x="8005" y="893"/>
                    <a:pt x="5939" y="2325"/>
                  </a:cubicBezTo>
                  <a:cubicBezTo>
                    <a:pt x="2826" y="4544"/>
                    <a:pt x="0" y="10483"/>
                    <a:pt x="2791" y="19463"/>
                  </a:cubicBezTo>
                  <a:cubicBezTo>
                    <a:pt x="5034" y="26653"/>
                    <a:pt x="10977" y="30676"/>
                    <a:pt x="16976" y="30676"/>
                  </a:cubicBezTo>
                  <a:cubicBezTo>
                    <a:pt x="18440" y="30676"/>
                    <a:pt x="19906" y="30437"/>
                    <a:pt x="21324" y="29946"/>
                  </a:cubicBezTo>
                  <a:cubicBezTo>
                    <a:pt x="33202" y="25796"/>
                    <a:pt x="26654" y="2325"/>
                    <a:pt x="22576" y="787"/>
                  </a:cubicBezTo>
                  <a:cubicBezTo>
                    <a:pt x="21173" y="246"/>
                    <a:pt x="19141" y="1"/>
                    <a:pt x="16949" y="1"/>
                  </a:cubicBezTo>
                  <a:close/>
                </a:path>
              </a:pathLst>
            </a:custGeom>
            <a:solidFill>
              <a:srgbClr val="FFFE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5"/>
            <p:cNvSpPr/>
            <p:nvPr/>
          </p:nvSpPr>
          <p:spPr>
            <a:xfrm>
              <a:off x="465969" y="3096097"/>
              <a:ext cx="1241998" cy="1069706"/>
            </a:xfrm>
            <a:custGeom>
              <a:avLst/>
              <a:gdLst/>
              <a:ahLst/>
              <a:cxnLst/>
              <a:rect l="l" t="t" r="r" b="b"/>
              <a:pathLst>
                <a:path w="34025" h="29305" extrusionOk="0">
                  <a:moveTo>
                    <a:pt x="16410" y="1"/>
                  </a:moveTo>
                  <a:cubicBezTo>
                    <a:pt x="15965" y="1"/>
                    <a:pt x="15549" y="27"/>
                    <a:pt x="15170" y="83"/>
                  </a:cubicBezTo>
                  <a:cubicBezTo>
                    <a:pt x="11056" y="656"/>
                    <a:pt x="0" y="21049"/>
                    <a:pt x="10161" y="27382"/>
                  </a:cubicBezTo>
                  <a:cubicBezTo>
                    <a:pt x="12204" y="28664"/>
                    <a:pt x="14531" y="29304"/>
                    <a:pt x="16893" y="29304"/>
                  </a:cubicBezTo>
                  <a:cubicBezTo>
                    <a:pt x="21646" y="29304"/>
                    <a:pt x="26541" y="26713"/>
                    <a:pt x="29553" y="21550"/>
                  </a:cubicBezTo>
                  <a:cubicBezTo>
                    <a:pt x="34025" y="13858"/>
                    <a:pt x="32665" y="7740"/>
                    <a:pt x="30232" y="5056"/>
                  </a:cubicBezTo>
                  <a:cubicBezTo>
                    <a:pt x="28023" y="2588"/>
                    <a:pt x="20800" y="1"/>
                    <a:pt x="16410" y="1"/>
                  </a:cubicBezTo>
                  <a:close/>
                </a:path>
              </a:pathLst>
            </a:custGeom>
            <a:solidFill>
              <a:srgbClr val="FFFE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5"/>
            <p:cNvSpPr/>
            <p:nvPr/>
          </p:nvSpPr>
          <p:spPr>
            <a:xfrm>
              <a:off x="7434797" y="3096097"/>
              <a:ext cx="1243348" cy="1069706"/>
            </a:xfrm>
            <a:custGeom>
              <a:avLst/>
              <a:gdLst/>
              <a:ahLst/>
              <a:cxnLst/>
              <a:rect l="l" t="t" r="r" b="b"/>
              <a:pathLst>
                <a:path w="34062" h="29305" extrusionOk="0">
                  <a:moveTo>
                    <a:pt x="17652" y="1"/>
                  </a:moveTo>
                  <a:cubicBezTo>
                    <a:pt x="13261" y="1"/>
                    <a:pt x="6035" y="2588"/>
                    <a:pt x="3793" y="5056"/>
                  </a:cubicBezTo>
                  <a:cubicBezTo>
                    <a:pt x="1360" y="7740"/>
                    <a:pt x="1" y="13858"/>
                    <a:pt x="4509" y="21550"/>
                  </a:cubicBezTo>
                  <a:cubicBezTo>
                    <a:pt x="7496" y="26713"/>
                    <a:pt x="12400" y="29304"/>
                    <a:pt x="17161" y="29304"/>
                  </a:cubicBezTo>
                  <a:cubicBezTo>
                    <a:pt x="19527" y="29304"/>
                    <a:pt x="21857" y="28664"/>
                    <a:pt x="23900" y="27382"/>
                  </a:cubicBezTo>
                  <a:cubicBezTo>
                    <a:pt x="34061" y="21049"/>
                    <a:pt x="23006" y="656"/>
                    <a:pt x="18891" y="83"/>
                  </a:cubicBezTo>
                  <a:cubicBezTo>
                    <a:pt x="18513" y="27"/>
                    <a:pt x="18097" y="1"/>
                    <a:pt x="17652" y="1"/>
                  </a:cubicBezTo>
                  <a:close/>
                </a:path>
              </a:pathLst>
            </a:custGeom>
            <a:solidFill>
              <a:srgbClr val="FFFE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5"/>
            <p:cNvSpPr/>
            <p:nvPr/>
          </p:nvSpPr>
          <p:spPr>
            <a:xfrm>
              <a:off x="-284979" y="2560951"/>
              <a:ext cx="1241998" cy="1069706"/>
            </a:xfrm>
            <a:custGeom>
              <a:avLst/>
              <a:gdLst/>
              <a:ahLst/>
              <a:cxnLst/>
              <a:rect l="l" t="t" r="r" b="b"/>
              <a:pathLst>
                <a:path w="34025" h="29305" extrusionOk="0">
                  <a:moveTo>
                    <a:pt x="16342" y="1"/>
                  </a:moveTo>
                  <a:cubicBezTo>
                    <a:pt x="15922" y="1"/>
                    <a:pt x="15529" y="24"/>
                    <a:pt x="15170" y="74"/>
                  </a:cubicBezTo>
                  <a:cubicBezTo>
                    <a:pt x="11055" y="683"/>
                    <a:pt x="0" y="21040"/>
                    <a:pt x="10161" y="27373"/>
                  </a:cubicBezTo>
                  <a:cubicBezTo>
                    <a:pt x="12212" y="28661"/>
                    <a:pt x="14550" y="29305"/>
                    <a:pt x="16922" y="29305"/>
                  </a:cubicBezTo>
                  <a:cubicBezTo>
                    <a:pt x="21665" y="29305"/>
                    <a:pt x="26547" y="26729"/>
                    <a:pt x="29552" y="21577"/>
                  </a:cubicBezTo>
                  <a:cubicBezTo>
                    <a:pt x="34025" y="13849"/>
                    <a:pt x="32665" y="7767"/>
                    <a:pt x="30232" y="5048"/>
                  </a:cubicBezTo>
                  <a:cubicBezTo>
                    <a:pt x="28012" y="2599"/>
                    <a:pt x="20725" y="1"/>
                    <a:pt x="16342" y="1"/>
                  </a:cubicBezTo>
                  <a:close/>
                </a:path>
              </a:pathLst>
            </a:custGeom>
            <a:solidFill>
              <a:srgbClr val="FFFE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5"/>
            <p:cNvSpPr/>
            <p:nvPr/>
          </p:nvSpPr>
          <p:spPr>
            <a:xfrm>
              <a:off x="8185745" y="2560951"/>
              <a:ext cx="1243348" cy="1069706"/>
            </a:xfrm>
            <a:custGeom>
              <a:avLst/>
              <a:gdLst/>
              <a:ahLst/>
              <a:cxnLst/>
              <a:rect l="l" t="t" r="r" b="b"/>
              <a:pathLst>
                <a:path w="34062" h="29305" extrusionOk="0">
                  <a:moveTo>
                    <a:pt x="17720" y="1"/>
                  </a:moveTo>
                  <a:cubicBezTo>
                    <a:pt x="13336" y="1"/>
                    <a:pt x="6046" y="2599"/>
                    <a:pt x="3793" y="5048"/>
                  </a:cubicBezTo>
                  <a:cubicBezTo>
                    <a:pt x="1361" y="7767"/>
                    <a:pt x="1" y="13849"/>
                    <a:pt x="4509" y="21577"/>
                  </a:cubicBezTo>
                  <a:cubicBezTo>
                    <a:pt x="7490" y="26729"/>
                    <a:pt x="12380" y="29305"/>
                    <a:pt x="17132" y="29305"/>
                  </a:cubicBezTo>
                  <a:cubicBezTo>
                    <a:pt x="19508" y="29305"/>
                    <a:pt x="21849" y="28661"/>
                    <a:pt x="23900" y="27373"/>
                  </a:cubicBezTo>
                  <a:cubicBezTo>
                    <a:pt x="34061" y="21040"/>
                    <a:pt x="23006" y="683"/>
                    <a:pt x="18892" y="74"/>
                  </a:cubicBezTo>
                  <a:cubicBezTo>
                    <a:pt x="18532" y="24"/>
                    <a:pt x="18139" y="1"/>
                    <a:pt x="17720" y="1"/>
                  </a:cubicBezTo>
                  <a:close/>
                </a:path>
              </a:pathLst>
            </a:custGeom>
            <a:solidFill>
              <a:srgbClr val="FFFE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5"/>
            <p:cNvSpPr/>
            <p:nvPr/>
          </p:nvSpPr>
          <p:spPr>
            <a:xfrm>
              <a:off x="4583808" y="4859636"/>
              <a:ext cx="1009550" cy="546004"/>
            </a:xfrm>
            <a:custGeom>
              <a:avLst/>
              <a:gdLst/>
              <a:ahLst/>
              <a:cxnLst/>
              <a:rect l="l" t="t" r="r" b="b"/>
              <a:pathLst>
                <a:path w="27657" h="14958" extrusionOk="0">
                  <a:moveTo>
                    <a:pt x="0" y="1"/>
                  </a:moveTo>
                  <a:cubicBezTo>
                    <a:pt x="0" y="7198"/>
                    <a:pt x="3092" y="14958"/>
                    <a:pt x="13559" y="14958"/>
                  </a:cubicBezTo>
                  <a:cubicBezTo>
                    <a:pt x="13654" y="14958"/>
                    <a:pt x="13750" y="14957"/>
                    <a:pt x="13846" y="14956"/>
                  </a:cubicBezTo>
                  <a:cubicBezTo>
                    <a:pt x="13943" y="14957"/>
                    <a:pt x="14038" y="14958"/>
                    <a:pt x="14134" y="14958"/>
                  </a:cubicBezTo>
                  <a:cubicBezTo>
                    <a:pt x="24600" y="14958"/>
                    <a:pt x="27656" y="7198"/>
                    <a:pt x="27656" y="1"/>
                  </a:cubicBezTo>
                  <a:lnTo>
                    <a:pt x="27656" y="1"/>
                  </a:lnTo>
                  <a:cubicBezTo>
                    <a:pt x="24758" y="9661"/>
                    <a:pt x="16530" y="10591"/>
                    <a:pt x="13846" y="10627"/>
                  </a:cubicBezTo>
                  <a:cubicBezTo>
                    <a:pt x="11127" y="10591"/>
                    <a:pt x="2898" y="966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5"/>
            <p:cNvSpPr/>
            <p:nvPr/>
          </p:nvSpPr>
          <p:spPr>
            <a:xfrm>
              <a:off x="3542913" y="4859636"/>
              <a:ext cx="1008236" cy="546004"/>
            </a:xfrm>
            <a:custGeom>
              <a:avLst/>
              <a:gdLst/>
              <a:ahLst/>
              <a:cxnLst/>
              <a:rect l="l" t="t" r="r" b="b"/>
              <a:pathLst>
                <a:path w="27621" h="14958" extrusionOk="0">
                  <a:moveTo>
                    <a:pt x="0" y="1"/>
                  </a:moveTo>
                  <a:cubicBezTo>
                    <a:pt x="0" y="7198"/>
                    <a:pt x="3057" y="14958"/>
                    <a:pt x="13523" y="14958"/>
                  </a:cubicBezTo>
                  <a:cubicBezTo>
                    <a:pt x="13618" y="14958"/>
                    <a:pt x="13714" y="14957"/>
                    <a:pt x="13811" y="14956"/>
                  </a:cubicBezTo>
                  <a:cubicBezTo>
                    <a:pt x="13907" y="14957"/>
                    <a:pt x="14003" y="14958"/>
                    <a:pt x="14098" y="14958"/>
                  </a:cubicBezTo>
                  <a:cubicBezTo>
                    <a:pt x="24564" y="14958"/>
                    <a:pt x="27621" y="7198"/>
                    <a:pt x="27621" y="1"/>
                  </a:cubicBezTo>
                  <a:lnTo>
                    <a:pt x="27621" y="1"/>
                  </a:lnTo>
                  <a:cubicBezTo>
                    <a:pt x="24723" y="9661"/>
                    <a:pt x="16494" y="10591"/>
                    <a:pt x="13811" y="10627"/>
                  </a:cubicBezTo>
                  <a:cubicBezTo>
                    <a:pt x="11092" y="10591"/>
                    <a:pt x="2898" y="966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5"/>
            <p:cNvSpPr/>
            <p:nvPr/>
          </p:nvSpPr>
          <p:spPr>
            <a:xfrm>
              <a:off x="2391012" y="4637473"/>
              <a:ext cx="1036963" cy="626492"/>
            </a:xfrm>
            <a:custGeom>
              <a:avLst/>
              <a:gdLst/>
              <a:ahLst/>
              <a:cxnLst/>
              <a:rect l="l" t="t" r="r" b="b"/>
              <a:pathLst>
                <a:path w="28408" h="17163" extrusionOk="0">
                  <a:moveTo>
                    <a:pt x="1110" y="1"/>
                  </a:moveTo>
                  <a:lnTo>
                    <a:pt x="1110" y="1"/>
                  </a:lnTo>
                  <a:cubicBezTo>
                    <a:pt x="1" y="7156"/>
                    <a:pt x="1897" y="15385"/>
                    <a:pt x="12487" y="16888"/>
                  </a:cubicBezTo>
                  <a:cubicBezTo>
                    <a:pt x="13588" y="17074"/>
                    <a:pt x="14620" y="17163"/>
                    <a:pt x="15587" y="17163"/>
                  </a:cubicBezTo>
                  <a:cubicBezTo>
                    <a:pt x="23895" y="17163"/>
                    <a:pt x="27415" y="10664"/>
                    <a:pt x="28408" y="4223"/>
                  </a:cubicBezTo>
                  <a:lnTo>
                    <a:pt x="28408" y="4223"/>
                  </a:lnTo>
                  <a:cubicBezTo>
                    <a:pt x="24935" y="11513"/>
                    <a:pt x="18929" y="12747"/>
                    <a:pt x="15304" y="12747"/>
                  </a:cubicBezTo>
                  <a:cubicBezTo>
                    <a:pt x="14411" y="12747"/>
                    <a:pt x="13662" y="12672"/>
                    <a:pt x="13131" y="12595"/>
                  </a:cubicBezTo>
                  <a:cubicBezTo>
                    <a:pt x="10448" y="12165"/>
                    <a:pt x="2505" y="9983"/>
                    <a:pt x="1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5"/>
            <p:cNvSpPr/>
            <p:nvPr/>
          </p:nvSpPr>
          <p:spPr>
            <a:xfrm>
              <a:off x="5706981" y="4653279"/>
              <a:ext cx="1038277" cy="626492"/>
            </a:xfrm>
            <a:custGeom>
              <a:avLst/>
              <a:gdLst/>
              <a:ahLst/>
              <a:cxnLst/>
              <a:rect l="l" t="t" r="r" b="b"/>
              <a:pathLst>
                <a:path w="28444" h="17163" extrusionOk="0">
                  <a:moveTo>
                    <a:pt x="27334" y="1"/>
                  </a:moveTo>
                  <a:lnTo>
                    <a:pt x="27334" y="1"/>
                  </a:lnTo>
                  <a:cubicBezTo>
                    <a:pt x="25939" y="9983"/>
                    <a:pt x="17960" y="12165"/>
                    <a:pt x="15277" y="12595"/>
                  </a:cubicBezTo>
                  <a:cubicBezTo>
                    <a:pt x="14746" y="12672"/>
                    <a:pt x="13997" y="12747"/>
                    <a:pt x="13104" y="12747"/>
                  </a:cubicBezTo>
                  <a:cubicBezTo>
                    <a:pt x="9479" y="12747"/>
                    <a:pt x="3473" y="11513"/>
                    <a:pt x="0" y="4223"/>
                  </a:cubicBezTo>
                  <a:lnTo>
                    <a:pt x="0" y="4223"/>
                  </a:lnTo>
                  <a:cubicBezTo>
                    <a:pt x="993" y="10664"/>
                    <a:pt x="4542" y="17163"/>
                    <a:pt x="12855" y="17163"/>
                  </a:cubicBezTo>
                  <a:cubicBezTo>
                    <a:pt x="13823" y="17163"/>
                    <a:pt x="14856" y="17074"/>
                    <a:pt x="15957" y="16888"/>
                  </a:cubicBezTo>
                  <a:cubicBezTo>
                    <a:pt x="26547" y="15385"/>
                    <a:pt x="28443" y="7156"/>
                    <a:pt x="273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5"/>
            <p:cNvSpPr/>
            <p:nvPr/>
          </p:nvSpPr>
          <p:spPr>
            <a:xfrm>
              <a:off x="1412830" y="4207786"/>
              <a:ext cx="979508" cy="654125"/>
            </a:xfrm>
            <a:custGeom>
              <a:avLst/>
              <a:gdLst/>
              <a:ahLst/>
              <a:cxnLst/>
              <a:rect l="l" t="t" r="r" b="b"/>
              <a:pathLst>
                <a:path w="26834" h="17920" extrusionOk="0">
                  <a:moveTo>
                    <a:pt x="1968" y="1"/>
                  </a:moveTo>
                  <a:cubicBezTo>
                    <a:pt x="0" y="6512"/>
                    <a:pt x="716" y="14419"/>
                    <a:pt x="10376" y="17138"/>
                  </a:cubicBezTo>
                  <a:cubicBezTo>
                    <a:pt x="12096" y="17676"/>
                    <a:pt x="13666" y="17919"/>
                    <a:pt x="15095" y="17919"/>
                  </a:cubicBezTo>
                  <a:cubicBezTo>
                    <a:pt x="21658" y="17919"/>
                    <a:pt x="25247" y="12784"/>
                    <a:pt x="26833" y="7407"/>
                  </a:cubicBezTo>
                  <a:lnTo>
                    <a:pt x="26833" y="7407"/>
                  </a:lnTo>
                  <a:cubicBezTo>
                    <a:pt x="23417" y="12613"/>
                    <a:pt x="18931" y="13786"/>
                    <a:pt x="15560" y="13786"/>
                  </a:cubicBezTo>
                  <a:cubicBezTo>
                    <a:pt x="13812" y="13786"/>
                    <a:pt x="12364" y="13471"/>
                    <a:pt x="11520" y="13239"/>
                  </a:cubicBezTo>
                  <a:cubicBezTo>
                    <a:pt x="9123" y="12487"/>
                    <a:pt x="1968" y="9446"/>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5"/>
            <p:cNvSpPr/>
            <p:nvPr/>
          </p:nvSpPr>
          <p:spPr>
            <a:xfrm>
              <a:off x="6743933" y="4222315"/>
              <a:ext cx="979508" cy="655293"/>
            </a:xfrm>
            <a:custGeom>
              <a:avLst/>
              <a:gdLst/>
              <a:ahLst/>
              <a:cxnLst/>
              <a:rect l="l" t="t" r="r" b="b"/>
              <a:pathLst>
                <a:path w="26834" h="17952" extrusionOk="0">
                  <a:moveTo>
                    <a:pt x="24866" y="0"/>
                  </a:moveTo>
                  <a:cubicBezTo>
                    <a:pt x="24866" y="9481"/>
                    <a:pt x="17710" y="12522"/>
                    <a:pt x="15278" y="13274"/>
                  </a:cubicBezTo>
                  <a:cubicBezTo>
                    <a:pt x="14448" y="13505"/>
                    <a:pt x="13013" y="13820"/>
                    <a:pt x="11275" y="13820"/>
                  </a:cubicBezTo>
                  <a:cubicBezTo>
                    <a:pt x="7913" y="13820"/>
                    <a:pt x="3420" y="12642"/>
                    <a:pt x="0" y="7406"/>
                  </a:cubicBezTo>
                  <a:lnTo>
                    <a:pt x="0" y="7406"/>
                  </a:lnTo>
                  <a:cubicBezTo>
                    <a:pt x="1588" y="12787"/>
                    <a:pt x="5182" y="17951"/>
                    <a:pt x="11736" y="17951"/>
                  </a:cubicBezTo>
                  <a:cubicBezTo>
                    <a:pt x="13156" y="17951"/>
                    <a:pt x="14715" y="17709"/>
                    <a:pt x="16422" y="17173"/>
                  </a:cubicBezTo>
                  <a:cubicBezTo>
                    <a:pt x="26118" y="14419"/>
                    <a:pt x="26834" y="6547"/>
                    <a:pt x="248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5"/>
            <p:cNvSpPr/>
            <p:nvPr/>
          </p:nvSpPr>
          <p:spPr>
            <a:xfrm>
              <a:off x="505137" y="3755905"/>
              <a:ext cx="975602" cy="677377"/>
            </a:xfrm>
            <a:custGeom>
              <a:avLst/>
              <a:gdLst/>
              <a:ahLst/>
              <a:cxnLst/>
              <a:rect l="l" t="t" r="r" b="b"/>
              <a:pathLst>
                <a:path w="26727" h="18557" extrusionOk="0">
                  <a:moveTo>
                    <a:pt x="2255" y="1"/>
                  </a:moveTo>
                  <a:lnTo>
                    <a:pt x="2255" y="1"/>
                  </a:lnTo>
                  <a:cubicBezTo>
                    <a:pt x="1" y="6405"/>
                    <a:pt x="287" y="14312"/>
                    <a:pt x="9839" y="17532"/>
                  </a:cubicBezTo>
                  <a:cubicBezTo>
                    <a:pt x="11760" y="18240"/>
                    <a:pt x="13507" y="18557"/>
                    <a:pt x="15089" y="18557"/>
                  </a:cubicBezTo>
                  <a:cubicBezTo>
                    <a:pt x="21258" y="18557"/>
                    <a:pt x="24933" y="13749"/>
                    <a:pt x="26727" y="8623"/>
                  </a:cubicBezTo>
                  <a:lnTo>
                    <a:pt x="26727" y="8623"/>
                  </a:lnTo>
                  <a:cubicBezTo>
                    <a:pt x="23303" y="13319"/>
                    <a:pt x="19126" y="14462"/>
                    <a:pt x="15855" y="14462"/>
                  </a:cubicBezTo>
                  <a:cubicBezTo>
                    <a:pt x="13792" y="14462"/>
                    <a:pt x="12090" y="14008"/>
                    <a:pt x="11163" y="13704"/>
                  </a:cubicBezTo>
                  <a:cubicBezTo>
                    <a:pt x="8766" y="12809"/>
                    <a:pt x="1789" y="9446"/>
                    <a:pt x="2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5"/>
            <p:cNvSpPr/>
            <p:nvPr/>
          </p:nvSpPr>
          <p:spPr>
            <a:xfrm>
              <a:off x="7655533" y="3771711"/>
              <a:ext cx="975602" cy="677888"/>
            </a:xfrm>
            <a:custGeom>
              <a:avLst/>
              <a:gdLst/>
              <a:ahLst/>
              <a:cxnLst/>
              <a:rect l="l" t="t" r="r" b="b"/>
              <a:pathLst>
                <a:path w="26727" h="18571" extrusionOk="0">
                  <a:moveTo>
                    <a:pt x="24472" y="1"/>
                  </a:moveTo>
                  <a:lnTo>
                    <a:pt x="24472" y="1"/>
                  </a:lnTo>
                  <a:cubicBezTo>
                    <a:pt x="24937" y="9446"/>
                    <a:pt x="17925" y="12809"/>
                    <a:pt x="15564" y="13704"/>
                  </a:cubicBezTo>
                  <a:cubicBezTo>
                    <a:pt x="14621" y="14009"/>
                    <a:pt x="12910" y="14464"/>
                    <a:pt x="10842" y="14464"/>
                  </a:cubicBezTo>
                  <a:cubicBezTo>
                    <a:pt x="7575" y="14464"/>
                    <a:pt x="3419" y="13327"/>
                    <a:pt x="0" y="8659"/>
                  </a:cubicBezTo>
                  <a:lnTo>
                    <a:pt x="0" y="8659"/>
                  </a:lnTo>
                  <a:cubicBezTo>
                    <a:pt x="1792" y="13751"/>
                    <a:pt x="5461" y="18571"/>
                    <a:pt x="11619" y="18571"/>
                  </a:cubicBezTo>
                  <a:cubicBezTo>
                    <a:pt x="13206" y="18571"/>
                    <a:pt x="14959" y="18251"/>
                    <a:pt x="16887" y="17532"/>
                  </a:cubicBezTo>
                  <a:cubicBezTo>
                    <a:pt x="26440" y="14312"/>
                    <a:pt x="26726" y="6405"/>
                    <a:pt x="244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8" name="Google Shape;2098;p45"/>
          <p:cNvSpPr/>
          <p:nvPr/>
        </p:nvSpPr>
        <p:spPr>
          <a:xfrm>
            <a:off x="-16675" y="3750000"/>
            <a:ext cx="2040000" cy="1405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5"/>
          <p:cNvSpPr/>
          <p:nvPr/>
        </p:nvSpPr>
        <p:spPr>
          <a:xfrm>
            <a:off x="7114500" y="3750000"/>
            <a:ext cx="2040000" cy="1405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017"/>
                                        </p:tgtEl>
                                        <p:attrNameLst>
                                          <p:attrName>style.visibility</p:attrName>
                                        </p:attrNameLst>
                                      </p:cBhvr>
                                      <p:to>
                                        <p:strVal val="visible"/>
                                      </p:to>
                                    </p:set>
                                    <p:animEffect transition="in" filter="wheel(1)">
                                      <p:cBhvr>
                                        <p:cTn id="7" dur="2000"/>
                                        <p:tgtEl>
                                          <p:spTgt spid="2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31F1D-DA73-FF47-ADA6-50C50DB67B8A}"/>
              </a:ext>
            </a:extLst>
          </p:cNvPr>
          <p:cNvSpPr>
            <a:spLocks noGrp="1"/>
          </p:cNvSpPr>
          <p:nvPr>
            <p:ph type="title"/>
          </p:nvPr>
        </p:nvSpPr>
        <p:spPr>
          <a:xfrm>
            <a:off x="730164" y="329019"/>
            <a:ext cx="7710900" cy="572700"/>
          </a:xfrm>
        </p:spPr>
        <p:txBody>
          <a:bodyPr/>
          <a:lstStyle/>
          <a:p>
            <a:pPr algn="l"/>
            <a:r>
              <a:rPr lang="en-US" u="sng" dirty="0">
                <a:solidFill>
                  <a:schemeClr val="tx1"/>
                </a:solidFill>
              </a:rPr>
              <a:t>OBJECTIVES</a:t>
            </a:r>
          </a:p>
        </p:txBody>
      </p:sp>
      <p:sp>
        <p:nvSpPr>
          <p:cNvPr id="3" name="Subtitle 2">
            <a:extLst>
              <a:ext uri="{FF2B5EF4-FFF2-40B4-BE49-F238E27FC236}">
                <a16:creationId xmlns:a16="http://schemas.microsoft.com/office/drawing/2014/main" id="{27E7BA16-27A1-BBD0-7955-9F3777F0C6A9}"/>
              </a:ext>
            </a:extLst>
          </p:cNvPr>
          <p:cNvSpPr>
            <a:spLocks noGrp="1"/>
          </p:cNvSpPr>
          <p:nvPr>
            <p:ph type="subTitle" idx="1"/>
          </p:nvPr>
        </p:nvSpPr>
        <p:spPr>
          <a:xfrm>
            <a:off x="371906" y="901719"/>
            <a:ext cx="7710900" cy="3813582"/>
          </a:xfrm>
        </p:spPr>
        <p:txBody>
          <a:bodyPr/>
          <a:lstStyle/>
          <a:p>
            <a:pPr marL="457200" indent="-457200">
              <a:buFont typeface="+mj-lt"/>
              <a:buAutoNum type="arabicPeriod"/>
            </a:pPr>
            <a:r>
              <a:rPr lang="en-US" sz="2000" dirty="0"/>
              <a:t>To spread awareness amongst people about oral hygiene</a:t>
            </a:r>
          </a:p>
          <a:p>
            <a:pPr marL="457200" indent="-457200">
              <a:buFont typeface="+mj-lt"/>
              <a:buAutoNum type="arabicPeriod"/>
            </a:pPr>
            <a:r>
              <a:rPr lang="en-US" sz="2000" dirty="0"/>
              <a:t>To look into common ideas people have about oral hygiene</a:t>
            </a:r>
          </a:p>
          <a:p>
            <a:pPr marL="457200" indent="-457200">
              <a:buFont typeface="+mj-lt"/>
              <a:buAutoNum type="arabicPeriod"/>
            </a:pPr>
            <a:r>
              <a:rPr lang="en-US" sz="2000" dirty="0"/>
              <a:t>Study the factors associated with oral hygiene amongst people</a:t>
            </a:r>
          </a:p>
          <a:p>
            <a:pPr marL="457200" indent="-457200">
              <a:buFont typeface="+mj-lt"/>
              <a:buAutoNum type="arabicPeriod"/>
            </a:pPr>
            <a:r>
              <a:rPr lang="en-US" sz="2000" dirty="0"/>
              <a:t>Establish relationship between oral health and overall well being of a person</a:t>
            </a:r>
          </a:p>
          <a:p>
            <a:pPr marL="457200" indent="-457200">
              <a:buFont typeface="+mj-lt"/>
              <a:buAutoNum type="arabicPeriod"/>
            </a:pPr>
            <a:r>
              <a:rPr lang="en-US" sz="2000" dirty="0"/>
              <a:t>To identify the problems faced by people(higher treatment cost) to maintain oral hygiene</a:t>
            </a:r>
          </a:p>
          <a:p>
            <a:pPr marL="457200" indent="-457200">
              <a:buFont typeface="+mj-lt"/>
              <a:buAutoNum type="arabicPeriod"/>
            </a:pPr>
            <a:r>
              <a:rPr lang="en-US" sz="2000" dirty="0"/>
              <a:t>To lay emphasis on the importance of visiting a dental health care center routinely</a:t>
            </a:r>
          </a:p>
          <a:p>
            <a:pPr marL="139700" indent="0">
              <a:buNone/>
            </a:pPr>
            <a:endParaRPr lang="en-US" sz="2000" dirty="0"/>
          </a:p>
        </p:txBody>
      </p:sp>
    </p:spTree>
    <p:extLst>
      <p:ext uri="{BB962C8B-B14F-4D97-AF65-F5344CB8AC3E}">
        <p14:creationId xmlns:p14="http://schemas.microsoft.com/office/powerpoint/2010/main" val="3812428909"/>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grpSp>
        <p:nvGrpSpPr>
          <p:cNvPr id="264" name="Google Shape;264;p19"/>
          <p:cNvGrpSpPr/>
          <p:nvPr/>
        </p:nvGrpSpPr>
        <p:grpSpPr>
          <a:xfrm>
            <a:off x="483566" y="2052537"/>
            <a:ext cx="8174303" cy="1914624"/>
            <a:chOff x="1247650" y="2075423"/>
            <a:chExt cx="6648477" cy="1557238"/>
          </a:xfrm>
        </p:grpSpPr>
        <p:sp>
          <p:nvSpPr>
            <p:cNvPr id="265" name="Google Shape;265;p1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38100" cap="flat" cmpd="sng">
              <a:solidFill>
                <a:schemeClr val="accent3"/>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19"/>
          <p:cNvSpPr txBox="1"/>
          <p:nvPr/>
        </p:nvSpPr>
        <p:spPr>
          <a:xfrm>
            <a:off x="3718809" y="1077858"/>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600" dirty="0">
                <a:solidFill>
                  <a:schemeClr val="dk1"/>
                </a:solidFill>
                <a:latin typeface="Roboto"/>
                <a:ea typeface="Roboto"/>
                <a:cs typeface="Roboto"/>
                <a:sym typeface="Roboto"/>
              </a:rPr>
              <a:t>Analysis of </a:t>
            </a:r>
          </a:p>
          <a:p>
            <a:pPr marL="0" lvl="0" indent="0" algn="ctr" rtl="0">
              <a:spcBef>
                <a:spcPts val="0"/>
              </a:spcBef>
              <a:spcAft>
                <a:spcPts val="0"/>
              </a:spcAft>
              <a:buClr>
                <a:schemeClr val="dk1"/>
              </a:buClr>
              <a:buSzPts val="1100"/>
              <a:buFont typeface="Arial"/>
              <a:buNone/>
            </a:pPr>
            <a:r>
              <a:rPr lang="en-US" sz="1600" dirty="0">
                <a:solidFill>
                  <a:schemeClr val="dk1"/>
                </a:solidFill>
                <a:latin typeface="Roboto"/>
                <a:ea typeface="Roboto"/>
                <a:cs typeface="Roboto"/>
                <a:sym typeface="Roboto"/>
              </a:rPr>
              <a:t>data</a:t>
            </a:r>
            <a:endParaRPr lang="en-US" sz="1100" dirty="0">
              <a:latin typeface="Roboto"/>
              <a:ea typeface="Roboto"/>
              <a:cs typeface="Roboto"/>
              <a:sym typeface="Roboto"/>
            </a:endParaRPr>
          </a:p>
        </p:txBody>
      </p:sp>
      <p:sp>
        <p:nvSpPr>
          <p:cNvPr id="279" name="Google Shape;279;p19"/>
          <p:cNvSpPr txBox="1"/>
          <p:nvPr/>
        </p:nvSpPr>
        <p:spPr>
          <a:xfrm>
            <a:off x="6850755" y="1197361"/>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sz="1600" dirty="0">
                <a:solidFill>
                  <a:schemeClr val="dk1"/>
                </a:solidFill>
                <a:latin typeface="Roboto"/>
                <a:ea typeface="Roboto"/>
                <a:cs typeface="Roboto"/>
                <a:sym typeface="Roboto"/>
              </a:rPr>
              <a:t>Conclusion</a:t>
            </a:r>
            <a:endParaRPr lang="en-IN" sz="1100" dirty="0">
              <a:latin typeface="Roboto"/>
              <a:ea typeface="Roboto"/>
              <a:cs typeface="Roboto"/>
              <a:sym typeface="Roboto"/>
            </a:endParaRPr>
          </a:p>
        </p:txBody>
      </p:sp>
      <p:grpSp>
        <p:nvGrpSpPr>
          <p:cNvPr id="281" name="Google Shape;281;p19"/>
          <p:cNvGrpSpPr/>
          <p:nvPr/>
        </p:nvGrpSpPr>
        <p:grpSpPr>
          <a:xfrm>
            <a:off x="7389234" y="2277877"/>
            <a:ext cx="597831" cy="569636"/>
            <a:chOff x="1855225" y="2743200"/>
            <a:chExt cx="492975" cy="469725"/>
          </a:xfrm>
        </p:grpSpPr>
        <p:sp>
          <p:nvSpPr>
            <p:cNvPr id="282" name="Google Shape;282;p19"/>
            <p:cNvSpPr/>
            <p:nvPr/>
          </p:nvSpPr>
          <p:spPr>
            <a:xfrm>
              <a:off x="1943650" y="2897175"/>
              <a:ext cx="257275" cy="45800"/>
            </a:xfrm>
            <a:custGeom>
              <a:avLst/>
              <a:gdLst/>
              <a:ahLst/>
              <a:cxnLst/>
              <a:rect l="l" t="t" r="r" b="b"/>
              <a:pathLst>
                <a:path w="10291" h="1832" extrusionOk="0">
                  <a:moveTo>
                    <a:pt x="3588" y="1"/>
                  </a:moveTo>
                  <a:cubicBezTo>
                    <a:pt x="2817" y="1"/>
                    <a:pt x="2150" y="374"/>
                    <a:pt x="1408" y="785"/>
                  </a:cubicBezTo>
                  <a:cubicBezTo>
                    <a:pt x="958" y="1027"/>
                    <a:pt x="491" y="1228"/>
                    <a:pt x="0" y="1382"/>
                  </a:cubicBezTo>
                  <a:cubicBezTo>
                    <a:pt x="562" y="1459"/>
                    <a:pt x="3347" y="1831"/>
                    <a:pt x="5080" y="1831"/>
                  </a:cubicBezTo>
                  <a:cubicBezTo>
                    <a:pt x="6813" y="1831"/>
                    <a:pt x="9853" y="1423"/>
                    <a:pt x="10291" y="1364"/>
                  </a:cubicBezTo>
                  <a:cubicBezTo>
                    <a:pt x="9823" y="1210"/>
                    <a:pt x="9374" y="1015"/>
                    <a:pt x="8942" y="785"/>
                  </a:cubicBezTo>
                  <a:cubicBezTo>
                    <a:pt x="8205" y="374"/>
                    <a:pt x="7533" y="1"/>
                    <a:pt x="6767" y="1"/>
                  </a:cubicBezTo>
                  <a:cubicBezTo>
                    <a:pt x="6727" y="1"/>
                    <a:pt x="6688" y="2"/>
                    <a:pt x="6647" y="4"/>
                  </a:cubicBezTo>
                  <a:cubicBezTo>
                    <a:pt x="5885" y="39"/>
                    <a:pt x="5258" y="548"/>
                    <a:pt x="5175" y="619"/>
                  </a:cubicBezTo>
                  <a:cubicBezTo>
                    <a:pt x="5092" y="548"/>
                    <a:pt x="4465" y="39"/>
                    <a:pt x="3708" y="4"/>
                  </a:cubicBezTo>
                  <a:cubicBezTo>
                    <a:pt x="3668" y="2"/>
                    <a:pt x="3628" y="1"/>
                    <a:pt x="35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1952350" y="2938225"/>
              <a:ext cx="241325" cy="79550"/>
            </a:xfrm>
            <a:custGeom>
              <a:avLst/>
              <a:gdLst/>
              <a:ahLst/>
              <a:cxnLst/>
              <a:rect l="l" t="t" r="r" b="b"/>
              <a:pathLst>
                <a:path w="9653" h="3182" extrusionOk="0">
                  <a:moveTo>
                    <a:pt x="9570" y="0"/>
                  </a:moveTo>
                  <a:cubicBezTo>
                    <a:pt x="9239" y="130"/>
                    <a:pt x="7784" y="704"/>
                    <a:pt x="6719" y="976"/>
                  </a:cubicBezTo>
                  <a:cubicBezTo>
                    <a:pt x="6175" y="1118"/>
                    <a:pt x="5495" y="1283"/>
                    <a:pt x="4803" y="1289"/>
                  </a:cubicBezTo>
                  <a:cubicBezTo>
                    <a:pt x="4070" y="1289"/>
                    <a:pt x="3325" y="1124"/>
                    <a:pt x="2757" y="976"/>
                  </a:cubicBezTo>
                  <a:cubicBezTo>
                    <a:pt x="1769" y="728"/>
                    <a:pt x="462" y="219"/>
                    <a:pt x="1" y="36"/>
                  </a:cubicBezTo>
                  <a:lnTo>
                    <a:pt x="1" y="36"/>
                  </a:lnTo>
                  <a:cubicBezTo>
                    <a:pt x="78" y="148"/>
                    <a:pt x="1272" y="3182"/>
                    <a:pt x="4809" y="3182"/>
                  </a:cubicBezTo>
                  <a:cubicBezTo>
                    <a:pt x="8340" y="3182"/>
                    <a:pt x="9653" y="24"/>
                    <a:pt x="9653" y="24"/>
                  </a:cubicBezTo>
                  <a:lnTo>
                    <a:pt x="95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1855225" y="2743200"/>
              <a:ext cx="492975" cy="469725"/>
            </a:xfrm>
            <a:custGeom>
              <a:avLst/>
              <a:gdLst/>
              <a:ahLst/>
              <a:cxnLst/>
              <a:rect l="l" t="t" r="r" b="b"/>
              <a:pathLst>
                <a:path w="19719" h="18789" extrusionOk="0">
                  <a:moveTo>
                    <a:pt x="8683" y="2046"/>
                  </a:moveTo>
                  <a:cubicBezTo>
                    <a:pt x="10209" y="2046"/>
                    <a:pt x="11710" y="2641"/>
                    <a:pt x="12834" y="3762"/>
                  </a:cubicBezTo>
                  <a:cubicBezTo>
                    <a:pt x="15117" y="6051"/>
                    <a:pt x="15117" y="9759"/>
                    <a:pt x="12834" y="12042"/>
                  </a:cubicBezTo>
                  <a:cubicBezTo>
                    <a:pt x="11711" y="13165"/>
                    <a:pt x="10212" y="13759"/>
                    <a:pt x="8688" y="13759"/>
                  </a:cubicBezTo>
                  <a:cubicBezTo>
                    <a:pt x="7933" y="13759"/>
                    <a:pt x="7172" y="13613"/>
                    <a:pt x="6447" y="13313"/>
                  </a:cubicBezTo>
                  <a:cubicBezTo>
                    <a:pt x="4259" y="12408"/>
                    <a:pt x="2833" y="10273"/>
                    <a:pt x="2833" y="7902"/>
                  </a:cubicBezTo>
                  <a:cubicBezTo>
                    <a:pt x="2833" y="5536"/>
                    <a:pt x="4259" y="3401"/>
                    <a:pt x="6447" y="2490"/>
                  </a:cubicBezTo>
                  <a:cubicBezTo>
                    <a:pt x="7170" y="2191"/>
                    <a:pt x="7930" y="2046"/>
                    <a:pt x="8683" y="2046"/>
                  </a:cubicBezTo>
                  <a:close/>
                  <a:moveTo>
                    <a:pt x="8694" y="1"/>
                  </a:moveTo>
                  <a:cubicBezTo>
                    <a:pt x="6664" y="1"/>
                    <a:pt x="4641" y="780"/>
                    <a:pt x="3105" y="2313"/>
                  </a:cubicBezTo>
                  <a:cubicBezTo>
                    <a:pt x="225" y="5193"/>
                    <a:pt x="0" y="9788"/>
                    <a:pt x="2591" y="12929"/>
                  </a:cubicBezTo>
                  <a:cubicBezTo>
                    <a:pt x="4143" y="14811"/>
                    <a:pt x="6402" y="15800"/>
                    <a:pt x="8689" y="15800"/>
                  </a:cubicBezTo>
                  <a:cubicBezTo>
                    <a:pt x="10219" y="15800"/>
                    <a:pt x="11761" y="15358"/>
                    <a:pt x="13112" y="14443"/>
                  </a:cubicBezTo>
                  <a:lnTo>
                    <a:pt x="17039" y="18370"/>
                  </a:lnTo>
                  <a:cubicBezTo>
                    <a:pt x="17327" y="18649"/>
                    <a:pt x="17700" y="18788"/>
                    <a:pt x="18073" y="18788"/>
                  </a:cubicBezTo>
                  <a:cubicBezTo>
                    <a:pt x="18457" y="18788"/>
                    <a:pt x="18841" y="18640"/>
                    <a:pt x="19133" y="18346"/>
                  </a:cubicBezTo>
                  <a:cubicBezTo>
                    <a:pt x="19712" y="17772"/>
                    <a:pt x="19718" y="16838"/>
                    <a:pt x="19156" y="16252"/>
                  </a:cubicBezTo>
                  <a:lnTo>
                    <a:pt x="15229" y="12325"/>
                  </a:lnTo>
                  <a:cubicBezTo>
                    <a:pt x="17512" y="8954"/>
                    <a:pt x="16856" y="4400"/>
                    <a:pt x="13715" y="1810"/>
                  </a:cubicBezTo>
                  <a:cubicBezTo>
                    <a:pt x="12252" y="598"/>
                    <a:pt x="10471" y="1"/>
                    <a:pt x="8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a:off x="1258185" y="2202863"/>
            <a:ext cx="479400" cy="661012"/>
            <a:chOff x="2607050" y="4030850"/>
            <a:chExt cx="284950" cy="392875"/>
          </a:xfrm>
        </p:grpSpPr>
        <p:sp>
          <p:nvSpPr>
            <p:cNvPr id="286" name="Google Shape;286;p19"/>
            <p:cNvSpPr/>
            <p:nvPr/>
          </p:nvSpPr>
          <p:spPr>
            <a:xfrm>
              <a:off x="2779300" y="4273325"/>
              <a:ext cx="112700" cy="150400"/>
            </a:xfrm>
            <a:custGeom>
              <a:avLst/>
              <a:gdLst/>
              <a:ahLst/>
              <a:cxnLst/>
              <a:rect l="l" t="t" r="r" b="b"/>
              <a:pathLst>
                <a:path w="4508" h="6016" extrusionOk="0">
                  <a:moveTo>
                    <a:pt x="3318" y="1"/>
                  </a:moveTo>
                  <a:lnTo>
                    <a:pt x="1" y="6016"/>
                  </a:lnTo>
                  <a:lnTo>
                    <a:pt x="4507" y="6016"/>
                  </a:lnTo>
                  <a:lnTo>
                    <a:pt x="4507" y="2343"/>
                  </a:lnTo>
                  <a:cubicBezTo>
                    <a:pt x="4501" y="1414"/>
                    <a:pt x="4064" y="545"/>
                    <a:pt x="33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2607050" y="4273325"/>
              <a:ext cx="112700" cy="150250"/>
            </a:xfrm>
            <a:custGeom>
              <a:avLst/>
              <a:gdLst/>
              <a:ahLst/>
              <a:cxnLst/>
              <a:rect l="l" t="t" r="r" b="b"/>
              <a:pathLst>
                <a:path w="4508" h="6010" extrusionOk="0">
                  <a:moveTo>
                    <a:pt x="1189" y="1"/>
                  </a:moveTo>
                  <a:cubicBezTo>
                    <a:pt x="444" y="545"/>
                    <a:pt x="1" y="1414"/>
                    <a:pt x="1" y="2343"/>
                  </a:cubicBezTo>
                  <a:lnTo>
                    <a:pt x="1" y="6010"/>
                  </a:lnTo>
                  <a:lnTo>
                    <a:pt x="4507" y="6010"/>
                  </a:lnTo>
                  <a:lnTo>
                    <a:pt x="11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2666050" y="4030850"/>
              <a:ext cx="166950" cy="61100"/>
            </a:xfrm>
            <a:custGeom>
              <a:avLst/>
              <a:gdLst/>
              <a:ahLst/>
              <a:cxnLst/>
              <a:rect l="l" t="t" r="r" b="b"/>
              <a:pathLst>
                <a:path w="6678" h="2444" extrusionOk="0">
                  <a:moveTo>
                    <a:pt x="3336" y="1"/>
                  </a:moveTo>
                  <a:cubicBezTo>
                    <a:pt x="1124" y="1"/>
                    <a:pt x="231" y="752"/>
                    <a:pt x="0" y="2443"/>
                  </a:cubicBezTo>
                  <a:lnTo>
                    <a:pt x="2053" y="2443"/>
                  </a:lnTo>
                  <a:cubicBezTo>
                    <a:pt x="2135" y="1793"/>
                    <a:pt x="2685" y="1314"/>
                    <a:pt x="3336" y="1308"/>
                  </a:cubicBezTo>
                  <a:cubicBezTo>
                    <a:pt x="3992" y="1308"/>
                    <a:pt x="4542" y="1793"/>
                    <a:pt x="4625" y="2443"/>
                  </a:cubicBezTo>
                  <a:lnTo>
                    <a:pt x="6677" y="2443"/>
                  </a:lnTo>
                  <a:cubicBezTo>
                    <a:pt x="6447" y="752"/>
                    <a:pt x="5554" y="1"/>
                    <a:pt x="3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2712475" y="4068125"/>
              <a:ext cx="64775" cy="55475"/>
            </a:xfrm>
            <a:custGeom>
              <a:avLst/>
              <a:gdLst/>
              <a:ahLst/>
              <a:cxnLst/>
              <a:rect l="l" t="t" r="r" b="b"/>
              <a:pathLst>
                <a:path w="2591" h="2219" extrusionOk="0">
                  <a:moveTo>
                    <a:pt x="1475" y="724"/>
                  </a:moveTo>
                  <a:cubicBezTo>
                    <a:pt x="1672" y="724"/>
                    <a:pt x="1863" y="877"/>
                    <a:pt x="1863" y="1106"/>
                  </a:cubicBezTo>
                  <a:cubicBezTo>
                    <a:pt x="1863" y="1319"/>
                    <a:pt x="1692" y="1490"/>
                    <a:pt x="1479" y="1490"/>
                  </a:cubicBezTo>
                  <a:cubicBezTo>
                    <a:pt x="1142" y="1490"/>
                    <a:pt x="970" y="1076"/>
                    <a:pt x="1213" y="834"/>
                  </a:cubicBezTo>
                  <a:cubicBezTo>
                    <a:pt x="1289" y="758"/>
                    <a:pt x="1383" y="724"/>
                    <a:pt x="1475" y="724"/>
                  </a:cubicBezTo>
                  <a:close/>
                  <a:moveTo>
                    <a:pt x="1479" y="0"/>
                  </a:moveTo>
                  <a:cubicBezTo>
                    <a:pt x="491" y="0"/>
                    <a:pt x="0" y="1195"/>
                    <a:pt x="698" y="1893"/>
                  </a:cubicBezTo>
                  <a:cubicBezTo>
                    <a:pt x="924" y="2118"/>
                    <a:pt x="1201" y="2219"/>
                    <a:pt x="1472" y="2219"/>
                  </a:cubicBezTo>
                  <a:cubicBezTo>
                    <a:pt x="2043" y="2219"/>
                    <a:pt x="2591" y="1775"/>
                    <a:pt x="2591" y="1106"/>
                  </a:cubicBezTo>
                  <a:cubicBezTo>
                    <a:pt x="2591" y="497"/>
                    <a:pt x="2094" y="0"/>
                    <a:pt x="14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2655850" y="4100200"/>
              <a:ext cx="187200" cy="129400"/>
            </a:xfrm>
            <a:custGeom>
              <a:avLst/>
              <a:gdLst/>
              <a:ahLst/>
              <a:cxnLst/>
              <a:rect l="l" t="t" r="r" b="b"/>
              <a:pathLst>
                <a:path w="7488" h="5176" extrusionOk="0">
                  <a:moveTo>
                    <a:pt x="373" y="0"/>
                  </a:moveTo>
                  <a:cubicBezTo>
                    <a:pt x="349" y="231"/>
                    <a:pt x="343" y="479"/>
                    <a:pt x="343" y="740"/>
                  </a:cubicBezTo>
                  <a:cubicBezTo>
                    <a:pt x="343" y="846"/>
                    <a:pt x="349" y="953"/>
                    <a:pt x="355" y="1053"/>
                  </a:cubicBezTo>
                  <a:cubicBezTo>
                    <a:pt x="337" y="1047"/>
                    <a:pt x="320" y="1044"/>
                    <a:pt x="302" y="1044"/>
                  </a:cubicBezTo>
                  <a:cubicBezTo>
                    <a:pt x="284" y="1044"/>
                    <a:pt x="266" y="1047"/>
                    <a:pt x="249" y="1053"/>
                  </a:cubicBezTo>
                  <a:cubicBezTo>
                    <a:pt x="36" y="1118"/>
                    <a:pt x="0" y="1621"/>
                    <a:pt x="172" y="2177"/>
                  </a:cubicBezTo>
                  <a:cubicBezTo>
                    <a:pt x="327" y="2698"/>
                    <a:pt x="602" y="3069"/>
                    <a:pt x="807" y="3069"/>
                  </a:cubicBezTo>
                  <a:cubicBezTo>
                    <a:pt x="820" y="3069"/>
                    <a:pt x="833" y="3067"/>
                    <a:pt x="846" y="3064"/>
                  </a:cubicBezTo>
                  <a:cubicBezTo>
                    <a:pt x="1449" y="4330"/>
                    <a:pt x="2520" y="5175"/>
                    <a:pt x="3744" y="5175"/>
                  </a:cubicBezTo>
                  <a:cubicBezTo>
                    <a:pt x="4968" y="5175"/>
                    <a:pt x="6045" y="4330"/>
                    <a:pt x="6642" y="3064"/>
                  </a:cubicBezTo>
                  <a:cubicBezTo>
                    <a:pt x="6654" y="3067"/>
                    <a:pt x="6666" y="3068"/>
                    <a:pt x="6678" y="3068"/>
                  </a:cubicBezTo>
                  <a:cubicBezTo>
                    <a:pt x="6888" y="3068"/>
                    <a:pt x="7171" y="2691"/>
                    <a:pt x="7322" y="2177"/>
                  </a:cubicBezTo>
                  <a:cubicBezTo>
                    <a:pt x="7488" y="1633"/>
                    <a:pt x="7458" y="1118"/>
                    <a:pt x="7245" y="1053"/>
                  </a:cubicBezTo>
                  <a:cubicBezTo>
                    <a:pt x="7227" y="1047"/>
                    <a:pt x="7210" y="1044"/>
                    <a:pt x="7192" y="1044"/>
                  </a:cubicBezTo>
                  <a:cubicBezTo>
                    <a:pt x="7174" y="1044"/>
                    <a:pt x="7156" y="1047"/>
                    <a:pt x="7139" y="1053"/>
                  </a:cubicBezTo>
                  <a:cubicBezTo>
                    <a:pt x="7145" y="953"/>
                    <a:pt x="7151" y="846"/>
                    <a:pt x="7151" y="740"/>
                  </a:cubicBezTo>
                  <a:cubicBezTo>
                    <a:pt x="7151" y="479"/>
                    <a:pt x="7139" y="231"/>
                    <a:pt x="7121" y="0"/>
                  </a:cubicBezTo>
                  <a:lnTo>
                    <a:pt x="5033" y="0"/>
                  </a:lnTo>
                  <a:cubicBezTo>
                    <a:pt x="4950" y="651"/>
                    <a:pt x="4395" y="1130"/>
                    <a:pt x="3744" y="1130"/>
                  </a:cubicBezTo>
                  <a:cubicBezTo>
                    <a:pt x="3093" y="1130"/>
                    <a:pt x="2543" y="651"/>
                    <a:pt x="2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2647725" y="4259300"/>
              <a:ext cx="203450" cy="164425"/>
            </a:xfrm>
            <a:custGeom>
              <a:avLst/>
              <a:gdLst/>
              <a:ahLst/>
              <a:cxnLst/>
              <a:rect l="l" t="t" r="r" b="b"/>
              <a:pathLst>
                <a:path w="8138" h="6577" extrusionOk="0">
                  <a:moveTo>
                    <a:pt x="1278" y="0"/>
                  </a:moveTo>
                  <a:cubicBezTo>
                    <a:pt x="834" y="0"/>
                    <a:pt x="396" y="101"/>
                    <a:pt x="0" y="302"/>
                  </a:cubicBezTo>
                  <a:lnTo>
                    <a:pt x="3460" y="6577"/>
                  </a:lnTo>
                  <a:lnTo>
                    <a:pt x="4678" y="6577"/>
                  </a:lnTo>
                  <a:lnTo>
                    <a:pt x="8138" y="296"/>
                  </a:lnTo>
                  <a:cubicBezTo>
                    <a:pt x="7742" y="101"/>
                    <a:pt x="7304" y="0"/>
                    <a:pt x="6860" y="0"/>
                  </a:cubicBezTo>
                  <a:lnTo>
                    <a:pt x="5920" y="0"/>
                  </a:lnTo>
                  <a:lnTo>
                    <a:pt x="5920" y="2685"/>
                  </a:lnTo>
                  <a:cubicBezTo>
                    <a:pt x="5920" y="2939"/>
                    <a:pt x="5713" y="3146"/>
                    <a:pt x="5459" y="3146"/>
                  </a:cubicBezTo>
                  <a:lnTo>
                    <a:pt x="2679" y="3146"/>
                  </a:lnTo>
                  <a:cubicBezTo>
                    <a:pt x="2431" y="3146"/>
                    <a:pt x="2224" y="2939"/>
                    <a:pt x="2224" y="2685"/>
                  </a:cubicBezTo>
                  <a:lnTo>
                    <a:pt x="2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2708475" y="4233425"/>
              <a:ext cx="81950" cy="37575"/>
            </a:xfrm>
            <a:custGeom>
              <a:avLst/>
              <a:gdLst/>
              <a:ahLst/>
              <a:cxnLst/>
              <a:rect l="l" t="t" r="r" b="b"/>
              <a:pathLst>
                <a:path w="3278" h="1503" extrusionOk="0">
                  <a:moveTo>
                    <a:pt x="468" y="0"/>
                  </a:moveTo>
                  <a:lnTo>
                    <a:pt x="468" y="1035"/>
                  </a:lnTo>
                  <a:lnTo>
                    <a:pt x="1" y="1035"/>
                  </a:lnTo>
                  <a:lnTo>
                    <a:pt x="1" y="1502"/>
                  </a:lnTo>
                  <a:cubicBezTo>
                    <a:pt x="71" y="1459"/>
                    <a:pt x="146" y="1431"/>
                    <a:pt x="227" y="1431"/>
                  </a:cubicBezTo>
                  <a:cubicBezTo>
                    <a:pt x="234" y="1431"/>
                    <a:pt x="242" y="1431"/>
                    <a:pt x="249" y="1431"/>
                  </a:cubicBezTo>
                  <a:lnTo>
                    <a:pt x="3029" y="1431"/>
                  </a:lnTo>
                  <a:cubicBezTo>
                    <a:pt x="3036" y="1431"/>
                    <a:pt x="3044" y="1431"/>
                    <a:pt x="3051" y="1431"/>
                  </a:cubicBezTo>
                  <a:cubicBezTo>
                    <a:pt x="3133" y="1431"/>
                    <a:pt x="3212" y="1459"/>
                    <a:pt x="3277" y="1502"/>
                  </a:cubicBezTo>
                  <a:lnTo>
                    <a:pt x="3277" y="1035"/>
                  </a:lnTo>
                  <a:lnTo>
                    <a:pt x="2816" y="1035"/>
                  </a:lnTo>
                  <a:lnTo>
                    <a:pt x="2816" y="0"/>
                  </a:lnTo>
                  <a:cubicBezTo>
                    <a:pt x="2443" y="180"/>
                    <a:pt x="2041" y="271"/>
                    <a:pt x="1640" y="271"/>
                  </a:cubicBezTo>
                  <a:cubicBezTo>
                    <a:pt x="1238" y="271"/>
                    <a:pt x="838" y="180"/>
                    <a:pt x="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19"/>
          <p:cNvGrpSpPr/>
          <p:nvPr/>
        </p:nvGrpSpPr>
        <p:grpSpPr>
          <a:xfrm>
            <a:off x="5832958" y="3110283"/>
            <a:ext cx="577349" cy="704991"/>
            <a:chOff x="3284075" y="4662675"/>
            <a:chExt cx="304750" cy="372125"/>
          </a:xfrm>
        </p:grpSpPr>
        <p:sp>
          <p:nvSpPr>
            <p:cNvPr id="294" name="Google Shape;294;p19"/>
            <p:cNvSpPr/>
            <p:nvPr/>
          </p:nvSpPr>
          <p:spPr>
            <a:xfrm>
              <a:off x="3323575" y="4799600"/>
              <a:ext cx="225600" cy="97550"/>
            </a:xfrm>
            <a:custGeom>
              <a:avLst/>
              <a:gdLst/>
              <a:ahLst/>
              <a:cxnLst/>
              <a:rect l="l" t="t" r="r" b="b"/>
              <a:pathLst>
                <a:path w="9024" h="3902" extrusionOk="0">
                  <a:moveTo>
                    <a:pt x="1590" y="1"/>
                  </a:moveTo>
                  <a:cubicBezTo>
                    <a:pt x="896" y="1"/>
                    <a:pt x="0" y="253"/>
                    <a:pt x="366" y="1950"/>
                  </a:cubicBezTo>
                  <a:cubicBezTo>
                    <a:pt x="792" y="3896"/>
                    <a:pt x="4435" y="3902"/>
                    <a:pt x="4518" y="3902"/>
                  </a:cubicBezTo>
                  <a:cubicBezTo>
                    <a:pt x="4595" y="3902"/>
                    <a:pt x="8238" y="3902"/>
                    <a:pt x="8658" y="1950"/>
                  </a:cubicBezTo>
                  <a:cubicBezTo>
                    <a:pt x="9024" y="253"/>
                    <a:pt x="8128" y="1"/>
                    <a:pt x="7430" y="1"/>
                  </a:cubicBezTo>
                  <a:cubicBezTo>
                    <a:pt x="7315" y="1"/>
                    <a:pt x="7206" y="8"/>
                    <a:pt x="7108" y="16"/>
                  </a:cubicBezTo>
                  <a:cubicBezTo>
                    <a:pt x="6422" y="81"/>
                    <a:pt x="4530" y="560"/>
                    <a:pt x="4512" y="566"/>
                  </a:cubicBezTo>
                  <a:cubicBezTo>
                    <a:pt x="4512" y="566"/>
                    <a:pt x="4512" y="566"/>
                    <a:pt x="4511" y="566"/>
                  </a:cubicBezTo>
                  <a:cubicBezTo>
                    <a:pt x="4466" y="566"/>
                    <a:pt x="2598" y="81"/>
                    <a:pt x="1910" y="16"/>
                  </a:cubicBezTo>
                  <a:cubicBezTo>
                    <a:pt x="1813" y="8"/>
                    <a:pt x="1704" y="1"/>
                    <a:pt x="1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3360525" y="4699875"/>
              <a:ext cx="151850" cy="43375"/>
            </a:xfrm>
            <a:custGeom>
              <a:avLst/>
              <a:gdLst/>
              <a:ahLst/>
              <a:cxnLst/>
              <a:rect l="l" t="t" r="r" b="b"/>
              <a:pathLst>
                <a:path w="6074" h="1735" extrusionOk="0">
                  <a:moveTo>
                    <a:pt x="2838" y="1"/>
                  </a:moveTo>
                  <a:cubicBezTo>
                    <a:pt x="2229" y="1"/>
                    <a:pt x="1651" y="25"/>
                    <a:pt x="905" y="510"/>
                  </a:cubicBezTo>
                  <a:lnTo>
                    <a:pt x="905" y="528"/>
                  </a:lnTo>
                  <a:cubicBezTo>
                    <a:pt x="905" y="522"/>
                    <a:pt x="899" y="522"/>
                    <a:pt x="893" y="516"/>
                  </a:cubicBezTo>
                  <a:cubicBezTo>
                    <a:pt x="787" y="581"/>
                    <a:pt x="680" y="664"/>
                    <a:pt x="568" y="746"/>
                  </a:cubicBezTo>
                  <a:cubicBezTo>
                    <a:pt x="367" y="906"/>
                    <a:pt x="177" y="1083"/>
                    <a:pt x="0" y="1267"/>
                  </a:cubicBezTo>
                  <a:cubicBezTo>
                    <a:pt x="6" y="1527"/>
                    <a:pt x="219" y="1734"/>
                    <a:pt x="479" y="1734"/>
                  </a:cubicBezTo>
                  <a:cubicBezTo>
                    <a:pt x="745" y="1734"/>
                    <a:pt x="958" y="1521"/>
                    <a:pt x="958" y="1261"/>
                  </a:cubicBezTo>
                  <a:lnTo>
                    <a:pt x="958" y="1190"/>
                  </a:lnTo>
                  <a:cubicBezTo>
                    <a:pt x="1055" y="1401"/>
                    <a:pt x="1258" y="1512"/>
                    <a:pt x="1460" y="1512"/>
                  </a:cubicBezTo>
                  <a:cubicBezTo>
                    <a:pt x="1627" y="1512"/>
                    <a:pt x="1795" y="1436"/>
                    <a:pt x="1904" y="1279"/>
                  </a:cubicBezTo>
                  <a:cubicBezTo>
                    <a:pt x="2023" y="1502"/>
                    <a:pt x="2243" y="1613"/>
                    <a:pt x="2464" y="1613"/>
                  </a:cubicBezTo>
                  <a:cubicBezTo>
                    <a:pt x="2693" y="1613"/>
                    <a:pt x="2922" y="1493"/>
                    <a:pt x="3040" y="1255"/>
                  </a:cubicBezTo>
                  <a:cubicBezTo>
                    <a:pt x="3154" y="1493"/>
                    <a:pt x="3383" y="1613"/>
                    <a:pt x="3611" y="1613"/>
                  </a:cubicBezTo>
                  <a:cubicBezTo>
                    <a:pt x="3831" y="1613"/>
                    <a:pt x="4051" y="1502"/>
                    <a:pt x="4170" y="1279"/>
                  </a:cubicBezTo>
                  <a:cubicBezTo>
                    <a:pt x="4279" y="1436"/>
                    <a:pt x="4448" y="1512"/>
                    <a:pt x="4616" y="1512"/>
                  </a:cubicBezTo>
                  <a:cubicBezTo>
                    <a:pt x="4819" y="1512"/>
                    <a:pt x="5022" y="1401"/>
                    <a:pt x="5116" y="1190"/>
                  </a:cubicBezTo>
                  <a:lnTo>
                    <a:pt x="5116" y="1261"/>
                  </a:lnTo>
                  <a:cubicBezTo>
                    <a:pt x="5128" y="1515"/>
                    <a:pt x="5335" y="1722"/>
                    <a:pt x="5589" y="1722"/>
                  </a:cubicBezTo>
                  <a:cubicBezTo>
                    <a:pt x="5849" y="1722"/>
                    <a:pt x="6062" y="1521"/>
                    <a:pt x="6074" y="1267"/>
                  </a:cubicBezTo>
                  <a:cubicBezTo>
                    <a:pt x="5896" y="1078"/>
                    <a:pt x="5707" y="906"/>
                    <a:pt x="5506" y="746"/>
                  </a:cubicBezTo>
                  <a:cubicBezTo>
                    <a:pt x="5394" y="658"/>
                    <a:pt x="5287" y="581"/>
                    <a:pt x="5181" y="516"/>
                  </a:cubicBezTo>
                  <a:cubicBezTo>
                    <a:pt x="5181" y="516"/>
                    <a:pt x="5169" y="522"/>
                    <a:pt x="5169" y="528"/>
                  </a:cubicBezTo>
                  <a:lnTo>
                    <a:pt x="5169" y="510"/>
                  </a:lnTo>
                  <a:cubicBezTo>
                    <a:pt x="4423" y="25"/>
                    <a:pt x="3845" y="1"/>
                    <a:pt x="3240" y="1"/>
                  </a:cubicBezTo>
                  <a:cubicBezTo>
                    <a:pt x="3174" y="1"/>
                    <a:pt x="3107" y="1"/>
                    <a:pt x="3040" y="1"/>
                  </a:cubicBezTo>
                  <a:cubicBezTo>
                    <a:pt x="2972" y="1"/>
                    <a:pt x="2905" y="1"/>
                    <a:pt x="2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3310550" y="4848800"/>
              <a:ext cx="251950" cy="147425"/>
            </a:xfrm>
            <a:custGeom>
              <a:avLst/>
              <a:gdLst/>
              <a:ahLst/>
              <a:cxnLst/>
              <a:rect l="l" t="t" r="r" b="b"/>
              <a:pathLst>
                <a:path w="10078" h="5897" extrusionOk="0">
                  <a:moveTo>
                    <a:pt x="9867" y="1"/>
                  </a:moveTo>
                  <a:cubicBezTo>
                    <a:pt x="9848" y="1"/>
                    <a:pt x="9830" y="2"/>
                    <a:pt x="9812" y="6"/>
                  </a:cubicBezTo>
                  <a:cubicBezTo>
                    <a:pt x="9687" y="17"/>
                    <a:pt x="9581" y="88"/>
                    <a:pt x="9522" y="195"/>
                  </a:cubicBezTo>
                  <a:cubicBezTo>
                    <a:pt x="9398" y="278"/>
                    <a:pt x="9303" y="461"/>
                    <a:pt x="9303" y="674"/>
                  </a:cubicBezTo>
                  <a:cubicBezTo>
                    <a:pt x="9303" y="763"/>
                    <a:pt x="9321" y="857"/>
                    <a:pt x="9356" y="946"/>
                  </a:cubicBezTo>
                  <a:cubicBezTo>
                    <a:pt x="9214" y="1029"/>
                    <a:pt x="9114" y="1171"/>
                    <a:pt x="9084" y="1336"/>
                  </a:cubicBezTo>
                  <a:cubicBezTo>
                    <a:pt x="9049" y="1478"/>
                    <a:pt x="9061" y="1626"/>
                    <a:pt x="9126" y="1756"/>
                  </a:cubicBezTo>
                  <a:cubicBezTo>
                    <a:pt x="8972" y="1792"/>
                    <a:pt x="8830" y="1957"/>
                    <a:pt x="8777" y="2176"/>
                  </a:cubicBezTo>
                  <a:cubicBezTo>
                    <a:pt x="8741" y="2306"/>
                    <a:pt x="8753" y="2448"/>
                    <a:pt x="8812" y="2578"/>
                  </a:cubicBezTo>
                  <a:cubicBezTo>
                    <a:pt x="8809" y="2578"/>
                    <a:pt x="8806" y="2578"/>
                    <a:pt x="8802" y="2578"/>
                  </a:cubicBezTo>
                  <a:cubicBezTo>
                    <a:pt x="8633" y="2578"/>
                    <a:pt x="8450" y="2725"/>
                    <a:pt x="8369" y="2951"/>
                  </a:cubicBezTo>
                  <a:cubicBezTo>
                    <a:pt x="8327" y="3063"/>
                    <a:pt x="8315" y="3187"/>
                    <a:pt x="8333" y="3306"/>
                  </a:cubicBezTo>
                  <a:cubicBezTo>
                    <a:pt x="8179" y="3306"/>
                    <a:pt x="8002" y="3430"/>
                    <a:pt x="7901" y="3625"/>
                  </a:cubicBezTo>
                  <a:cubicBezTo>
                    <a:pt x="7848" y="3726"/>
                    <a:pt x="7819" y="3838"/>
                    <a:pt x="7824" y="3956"/>
                  </a:cubicBezTo>
                  <a:cubicBezTo>
                    <a:pt x="7694" y="3992"/>
                    <a:pt x="7576" y="4063"/>
                    <a:pt x="7493" y="4163"/>
                  </a:cubicBezTo>
                  <a:cubicBezTo>
                    <a:pt x="7422" y="4240"/>
                    <a:pt x="7369" y="4335"/>
                    <a:pt x="7345" y="4441"/>
                  </a:cubicBezTo>
                  <a:cubicBezTo>
                    <a:pt x="7295" y="4428"/>
                    <a:pt x="7244" y="4422"/>
                    <a:pt x="7194" y="4422"/>
                  </a:cubicBezTo>
                  <a:cubicBezTo>
                    <a:pt x="7132" y="4422"/>
                    <a:pt x="7070" y="4431"/>
                    <a:pt x="7008" y="4447"/>
                  </a:cubicBezTo>
                  <a:cubicBezTo>
                    <a:pt x="6784" y="4512"/>
                    <a:pt x="6624" y="4678"/>
                    <a:pt x="6606" y="4837"/>
                  </a:cubicBezTo>
                  <a:cubicBezTo>
                    <a:pt x="6517" y="4782"/>
                    <a:pt x="6415" y="4754"/>
                    <a:pt x="6311" y="4754"/>
                  </a:cubicBezTo>
                  <a:cubicBezTo>
                    <a:pt x="6249" y="4754"/>
                    <a:pt x="6187" y="4764"/>
                    <a:pt x="6127" y="4784"/>
                  </a:cubicBezTo>
                  <a:cubicBezTo>
                    <a:pt x="5979" y="4820"/>
                    <a:pt x="5855" y="4914"/>
                    <a:pt x="5772" y="5039"/>
                  </a:cubicBezTo>
                  <a:cubicBezTo>
                    <a:pt x="5666" y="4974"/>
                    <a:pt x="5553" y="4938"/>
                    <a:pt x="5429" y="4938"/>
                  </a:cubicBezTo>
                  <a:cubicBezTo>
                    <a:pt x="5311" y="5018"/>
                    <a:pt x="5173" y="5058"/>
                    <a:pt x="5036" y="5058"/>
                  </a:cubicBezTo>
                  <a:cubicBezTo>
                    <a:pt x="4898" y="5058"/>
                    <a:pt x="4761" y="5018"/>
                    <a:pt x="4643" y="4938"/>
                  </a:cubicBezTo>
                  <a:cubicBezTo>
                    <a:pt x="4524" y="4938"/>
                    <a:pt x="4406" y="4974"/>
                    <a:pt x="4306" y="5039"/>
                  </a:cubicBezTo>
                  <a:cubicBezTo>
                    <a:pt x="4223" y="4914"/>
                    <a:pt x="4093" y="4820"/>
                    <a:pt x="3951" y="4784"/>
                  </a:cubicBezTo>
                  <a:cubicBezTo>
                    <a:pt x="3889" y="4764"/>
                    <a:pt x="3826" y="4754"/>
                    <a:pt x="3764" y="4754"/>
                  </a:cubicBezTo>
                  <a:cubicBezTo>
                    <a:pt x="3661" y="4754"/>
                    <a:pt x="3560" y="4782"/>
                    <a:pt x="3472" y="4837"/>
                  </a:cubicBezTo>
                  <a:cubicBezTo>
                    <a:pt x="3448" y="4678"/>
                    <a:pt x="3288" y="4512"/>
                    <a:pt x="3064" y="4447"/>
                  </a:cubicBezTo>
                  <a:cubicBezTo>
                    <a:pt x="3011" y="4477"/>
                    <a:pt x="2957" y="4490"/>
                    <a:pt x="2903" y="4490"/>
                  </a:cubicBezTo>
                  <a:cubicBezTo>
                    <a:pt x="2733" y="4490"/>
                    <a:pt x="2580" y="4352"/>
                    <a:pt x="2585" y="4163"/>
                  </a:cubicBezTo>
                  <a:cubicBezTo>
                    <a:pt x="2496" y="4063"/>
                    <a:pt x="2383" y="3992"/>
                    <a:pt x="2253" y="3956"/>
                  </a:cubicBezTo>
                  <a:cubicBezTo>
                    <a:pt x="2259" y="3844"/>
                    <a:pt x="2230" y="3726"/>
                    <a:pt x="2176" y="3625"/>
                  </a:cubicBezTo>
                  <a:cubicBezTo>
                    <a:pt x="2076" y="3430"/>
                    <a:pt x="1899" y="3306"/>
                    <a:pt x="1745" y="3306"/>
                  </a:cubicBezTo>
                  <a:cubicBezTo>
                    <a:pt x="1768" y="3187"/>
                    <a:pt x="1757" y="3063"/>
                    <a:pt x="1709" y="2951"/>
                  </a:cubicBezTo>
                  <a:cubicBezTo>
                    <a:pt x="1624" y="2729"/>
                    <a:pt x="1445" y="2578"/>
                    <a:pt x="1284" y="2578"/>
                  </a:cubicBezTo>
                  <a:cubicBezTo>
                    <a:pt x="1278" y="2578"/>
                    <a:pt x="1272" y="2578"/>
                    <a:pt x="1266" y="2578"/>
                  </a:cubicBezTo>
                  <a:cubicBezTo>
                    <a:pt x="1325" y="2448"/>
                    <a:pt x="1337" y="2306"/>
                    <a:pt x="1301" y="2176"/>
                  </a:cubicBezTo>
                  <a:cubicBezTo>
                    <a:pt x="1248" y="1951"/>
                    <a:pt x="1106" y="1792"/>
                    <a:pt x="952" y="1756"/>
                  </a:cubicBezTo>
                  <a:cubicBezTo>
                    <a:pt x="1017" y="1626"/>
                    <a:pt x="1029" y="1478"/>
                    <a:pt x="994" y="1336"/>
                  </a:cubicBezTo>
                  <a:cubicBezTo>
                    <a:pt x="964" y="1171"/>
                    <a:pt x="864" y="1029"/>
                    <a:pt x="722" y="946"/>
                  </a:cubicBezTo>
                  <a:cubicBezTo>
                    <a:pt x="757" y="857"/>
                    <a:pt x="775" y="763"/>
                    <a:pt x="775" y="674"/>
                  </a:cubicBezTo>
                  <a:cubicBezTo>
                    <a:pt x="775" y="461"/>
                    <a:pt x="686" y="278"/>
                    <a:pt x="556" y="195"/>
                  </a:cubicBezTo>
                  <a:cubicBezTo>
                    <a:pt x="486" y="69"/>
                    <a:pt x="358" y="1"/>
                    <a:pt x="227" y="1"/>
                  </a:cubicBezTo>
                  <a:cubicBezTo>
                    <a:pt x="148" y="1"/>
                    <a:pt x="69" y="26"/>
                    <a:pt x="0" y="77"/>
                  </a:cubicBezTo>
                  <a:cubicBezTo>
                    <a:pt x="148" y="1378"/>
                    <a:pt x="526" y="3187"/>
                    <a:pt x="1502" y="4205"/>
                  </a:cubicBezTo>
                  <a:cubicBezTo>
                    <a:pt x="2738" y="5494"/>
                    <a:pt x="4045" y="5896"/>
                    <a:pt x="5039" y="5896"/>
                  </a:cubicBezTo>
                  <a:cubicBezTo>
                    <a:pt x="6038" y="5896"/>
                    <a:pt x="7340" y="5494"/>
                    <a:pt x="8576" y="4205"/>
                  </a:cubicBezTo>
                  <a:cubicBezTo>
                    <a:pt x="9551" y="3187"/>
                    <a:pt x="9936" y="1378"/>
                    <a:pt x="10078" y="77"/>
                  </a:cubicBezTo>
                  <a:cubicBezTo>
                    <a:pt x="10016" y="29"/>
                    <a:pt x="9942" y="1"/>
                    <a:pt x="9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3284075" y="4662675"/>
              <a:ext cx="304750" cy="372125"/>
            </a:xfrm>
            <a:custGeom>
              <a:avLst/>
              <a:gdLst/>
              <a:ahLst/>
              <a:cxnLst/>
              <a:rect l="l" t="t" r="r" b="b"/>
              <a:pathLst>
                <a:path w="12190" h="14885" extrusionOk="0">
                  <a:moveTo>
                    <a:pt x="6302" y="1489"/>
                  </a:moveTo>
                  <a:cubicBezTo>
                    <a:pt x="6909" y="1489"/>
                    <a:pt x="7482" y="1513"/>
                    <a:pt x="8233" y="1992"/>
                  </a:cubicBezTo>
                  <a:lnTo>
                    <a:pt x="8245" y="2004"/>
                  </a:lnTo>
                  <a:cubicBezTo>
                    <a:pt x="8345" y="2069"/>
                    <a:pt x="8458" y="2152"/>
                    <a:pt x="8570" y="2234"/>
                  </a:cubicBezTo>
                  <a:cubicBezTo>
                    <a:pt x="8771" y="2394"/>
                    <a:pt x="8960" y="2566"/>
                    <a:pt x="9132" y="2755"/>
                  </a:cubicBezTo>
                  <a:cubicBezTo>
                    <a:pt x="10131" y="3796"/>
                    <a:pt x="11220" y="5499"/>
                    <a:pt x="11220" y="6167"/>
                  </a:cubicBezTo>
                  <a:cubicBezTo>
                    <a:pt x="11214" y="6617"/>
                    <a:pt x="11190" y="7072"/>
                    <a:pt x="11137" y="7522"/>
                  </a:cubicBezTo>
                  <a:cubicBezTo>
                    <a:pt x="10989" y="8823"/>
                    <a:pt x="10610" y="10632"/>
                    <a:pt x="9635" y="11650"/>
                  </a:cubicBezTo>
                  <a:cubicBezTo>
                    <a:pt x="8399" y="12939"/>
                    <a:pt x="7097" y="13341"/>
                    <a:pt x="6098" y="13341"/>
                  </a:cubicBezTo>
                  <a:cubicBezTo>
                    <a:pt x="5104" y="13341"/>
                    <a:pt x="3797" y="12939"/>
                    <a:pt x="2561" y="11650"/>
                  </a:cubicBezTo>
                  <a:cubicBezTo>
                    <a:pt x="1585" y="10632"/>
                    <a:pt x="1207" y="8823"/>
                    <a:pt x="1059" y="7522"/>
                  </a:cubicBezTo>
                  <a:cubicBezTo>
                    <a:pt x="1012" y="7072"/>
                    <a:pt x="982" y="6617"/>
                    <a:pt x="976" y="6167"/>
                  </a:cubicBezTo>
                  <a:cubicBezTo>
                    <a:pt x="976" y="5499"/>
                    <a:pt x="2064" y="3796"/>
                    <a:pt x="3064" y="2755"/>
                  </a:cubicBezTo>
                  <a:cubicBezTo>
                    <a:pt x="3241" y="2566"/>
                    <a:pt x="3431" y="2394"/>
                    <a:pt x="3632" y="2234"/>
                  </a:cubicBezTo>
                  <a:cubicBezTo>
                    <a:pt x="3744" y="2146"/>
                    <a:pt x="3851" y="2069"/>
                    <a:pt x="3957" y="2004"/>
                  </a:cubicBezTo>
                  <a:lnTo>
                    <a:pt x="3969" y="1992"/>
                  </a:lnTo>
                  <a:cubicBezTo>
                    <a:pt x="4714" y="1513"/>
                    <a:pt x="5292" y="1489"/>
                    <a:pt x="5895" y="1489"/>
                  </a:cubicBezTo>
                  <a:cubicBezTo>
                    <a:pt x="5962" y="1489"/>
                    <a:pt x="6030" y="1489"/>
                    <a:pt x="6098" y="1489"/>
                  </a:cubicBezTo>
                  <a:cubicBezTo>
                    <a:pt x="6167" y="1489"/>
                    <a:pt x="6234" y="1489"/>
                    <a:pt x="6302" y="1489"/>
                  </a:cubicBezTo>
                  <a:close/>
                  <a:moveTo>
                    <a:pt x="3701" y="0"/>
                  </a:moveTo>
                  <a:cubicBezTo>
                    <a:pt x="3665" y="0"/>
                    <a:pt x="3630" y="2"/>
                    <a:pt x="3596" y="5"/>
                  </a:cubicBezTo>
                  <a:cubicBezTo>
                    <a:pt x="2928" y="70"/>
                    <a:pt x="0" y="5150"/>
                    <a:pt x="0" y="6351"/>
                  </a:cubicBezTo>
                  <a:cubicBezTo>
                    <a:pt x="0" y="7545"/>
                    <a:pt x="148" y="11011"/>
                    <a:pt x="1615" y="13022"/>
                  </a:cubicBezTo>
                  <a:cubicBezTo>
                    <a:pt x="2873" y="14752"/>
                    <a:pt x="5379" y="14885"/>
                    <a:pt x="6051" y="14885"/>
                  </a:cubicBezTo>
                  <a:cubicBezTo>
                    <a:pt x="6068" y="14885"/>
                    <a:pt x="6083" y="14885"/>
                    <a:pt x="6098" y="14885"/>
                  </a:cubicBezTo>
                  <a:cubicBezTo>
                    <a:pt x="6683" y="14879"/>
                    <a:pt x="9286" y="14802"/>
                    <a:pt x="10575" y="13022"/>
                  </a:cubicBezTo>
                  <a:cubicBezTo>
                    <a:pt x="12042" y="11011"/>
                    <a:pt x="12189" y="7545"/>
                    <a:pt x="12189" y="6351"/>
                  </a:cubicBezTo>
                  <a:cubicBezTo>
                    <a:pt x="12189" y="5150"/>
                    <a:pt x="9268" y="70"/>
                    <a:pt x="8594" y="5"/>
                  </a:cubicBezTo>
                  <a:cubicBezTo>
                    <a:pt x="8560" y="2"/>
                    <a:pt x="8525" y="0"/>
                    <a:pt x="8489" y="0"/>
                  </a:cubicBezTo>
                  <a:cubicBezTo>
                    <a:pt x="7866" y="0"/>
                    <a:pt x="6942" y="413"/>
                    <a:pt x="6098" y="413"/>
                  </a:cubicBezTo>
                  <a:cubicBezTo>
                    <a:pt x="5254" y="413"/>
                    <a:pt x="4325" y="0"/>
                    <a:pt x="37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9"/>
          <p:cNvGrpSpPr/>
          <p:nvPr/>
        </p:nvGrpSpPr>
        <p:grpSpPr>
          <a:xfrm>
            <a:off x="2708541" y="3207180"/>
            <a:ext cx="673605" cy="511194"/>
            <a:chOff x="1118775" y="4048075"/>
            <a:chExt cx="426575" cy="323725"/>
          </a:xfrm>
        </p:grpSpPr>
        <p:sp>
          <p:nvSpPr>
            <p:cNvPr id="299" name="Google Shape;299;p19"/>
            <p:cNvSpPr/>
            <p:nvPr/>
          </p:nvSpPr>
          <p:spPr>
            <a:xfrm>
              <a:off x="1310075" y="4075500"/>
              <a:ext cx="235275" cy="296300"/>
            </a:xfrm>
            <a:custGeom>
              <a:avLst/>
              <a:gdLst/>
              <a:ahLst/>
              <a:cxnLst/>
              <a:rect l="l" t="t" r="r" b="b"/>
              <a:pathLst>
                <a:path w="9411" h="11852" extrusionOk="0">
                  <a:moveTo>
                    <a:pt x="2982" y="1"/>
                  </a:moveTo>
                  <a:cubicBezTo>
                    <a:pt x="2479" y="1"/>
                    <a:pt x="1982" y="155"/>
                    <a:pt x="1480" y="474"/>
                  </a:cubicBezTo>
                  <a:cubicBezTo>
                    <a:pt x="1" y="1408"/>
                    <a:pt x="669" y="3466"/>
                    <a:pt x="1113" y="4827"/>
                  </a:cubicBezTo>
                  <a:cubicBezTo>
                    <a:pt x="1255" y="5252"/>
                    <a:pt x="1385" y="5649"/>
                    <a:pt x="1403" y="5862"/>
                  </a:cubicBezTo>
                  <a:cubicBezTo>
                    <a:pt x="1438" y="6240"/>
                    <a:pt x="1403" y="6725"/>
                    <a:pt x="1355" y="7240"/>
                  </a:cubicBezTo>
                  <a:cubicBezTo>
                    <a:pt x="1296" y="8050"/>
                    <a:pt x="1225" y="8896"/>
                    <a:pt x="1420" y="9605"/>
                  </a:cubicBezTo>
                  <a:cubicBezTo>
                    <a:pt x="1746" y="10806"/>
                    <a:pt x="2792" y="11681"/>
                    <a:pt x="2834" y="11717"/>
                  </a:cubicBezTo>
                  <a:cubicBezTo>
                    <a:pt x="2928" y="11794"/>
                    <a:pt x="3047" y="11841"/>
                    <a:pt x="3171" y="11847"/>
                  </a:cubicBezTo>
                  <a:lnTo>
                    <a:pt x="3201" y="11847"/>
                  </a:lnTo>
                  <a:cubicBezTo>
                    <a:pt x="3520" y="11847"/>
                    <a:pt x="3774" y="11587"/>
                    <a:pt x="3774" y="11273"/>
                  </a:cubicBezTo>
                  <a:cubicBezTo>
                    <a:pt x="3774" y="11220"/>
                    <a:pt x="3768" y="11173"/>
                    <a:pt x="3756" y="11125"/>
                  </a:cubicBezTo>
                  <a:cubicBezTo>
                    <a:pt x="3709" y="10835"/>
                    <a:pt x="3461" y="9215"/>
                    <a:pt x="3827" y="8174"/>
                  </a:cubicBezTo>
                  <a:cubicBezTo>
                    <a:pt x="4111" y="7405"/>
                    <a:pt x="4525" y="6991"/>
                    <a:pt x="4703" y="6891"/>
                  </a:cubicBezTo>
                  <a:cubicBezTo>
                    <a:pt x="4880" y="6997"/>
                    <a:pt x="5294" y="7405"/>
                    <a:pt x="5572" y="8174"/>
                  </a:cubicBezTo>
                  <a:cubicBezTo>
                    <a:pt x="5980" y="9310"/>
                    <a:pt x="5643" y="11149"/>
                    <a:pt x="5643" y="11167"/>
                  </a:cubicBezTo>
                  <a:cubicBezTo>
                    <a:pt x="5570" y="11554"/>
                    <a:pt x="5876" y="11851"/>
                    <a:pt x="6208" y="11851"/>
                  </a:cubicBezTo>
                  <a:cubicBezTo>
                    <a:pt x="6332" y="11851"/>
                    <a:pt x="6459" y="11810"/>
                    <a:pt x="6572" y="11717"/>
                  </a:cubicBezTo>
                  <a:cubicBezTo>
                    <a:pt x="6613" y="11681"/>
                    <a:pt x="7660" y="10806"/>
                    <a:pt x="7985" y="9605"/>
                  </a:cubicBezTo>
                  <a:cubicBezTo>
                    <a:pt x="8180" y="8896"/>
                    <a:pt x="8109" y="8050"/>
                    <a:pt x="8044" y="7240"/>
                  </a:cubicBezTo>
                  <a:cubicBezTo>
                    <a:pt x="8009" y="6725"/>
                    <a:pt x="7967" y="6246"/>
                    <a:pt x="8003" y="5868"/>
                  </a:cubicBezTo>
                  <a:cubicBezTo>
                    <a:pt x="8026" y="5649"/>
                    <a:pt x="8157" y="5252"/>
                    <a:pt x="8293" y="4827"/>
                  </a:cubicBezTo>
                  <a:cubicBezTo>
                    <a:pt x="8736" y="3466"/>
                    <a:pt x="9410" y="1408"/>
                    <a:pt x="7932" y="474"/>
                  </a:cubicBezTo>
                  <a:cubicBezTo>
                    <a:pt x="7423" y="155"/>
                    <a:pt x="6932" y="1"/>
                    <a:pt x="6424" y="1"/>
                  </a:cubicBezTo>
                  <a:cubicBezTo>
                    <a:pt x="5880" y="1"/>
                    <a:pt x="5436" y="184"/>
                    <a:pt x="5111" y="326"/>
                  </a:cubicBezTo>
                  <a:cubicBezTo>
                    <a:pt x="4963" y="385"/>
                    <a:pt x="4780" y="468"/>
                    <a:pt x="4703" y="468"/>
                  </a:cubicBezTo>
                  <a:cubicBezTo>
                    <a:pt x="4632" y="468"/>
                    <a:pt x="4443" y="385"/>
                    <a:pt x="4295" y="326"/>
                  </a:cubicBezTo>
                  <a:cubicBezTo>
                    <a:pt x="3969" y="184"/>
                    <a:pt x="3526" y="1"/>
                    <a:pt x="29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a:off x="1444350" y="4092575"/>
              <a:ext cx="78225" cy="83500"/>
            </a:xfrm>
            <a:custGeom>
              <a:avLst/>
              <a:gdLst/>
              <a:ahLst/>
              <a:cxnLst/>
              <a:rect l="l" t="t" r="r" b="b"/>
              <a:pathLst>
                <a:path w="3129" h="3340" extrusionOk="0">
                  <a:moveTo>
                    <a:pt x="1425" y="1"/>
                  </a:moveTo>
                  <a:cubicBezTo>
                    <a:pt x="1364" y="1"/>
                    <a:pt x="1301" y="9"/>
                    <a:pt x="1236" y="27"/>
                  </a:cubicBezTo>
                  <a:cubicBezTo>
                    <a:pt x="0" y="370"/>
                    <a:pt x="1981" y="1311"/>
                    <a:pt x="2377" y="3339"/>
                  </a:cubicBezTo>
                  <a:cubicBezTo>
                    <a:pt x="3129" y="2874"/>
                    <a:pt x="2546" y="1"/>
                    <a:pt x="14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1118775" y="4048075"/>
              <a:ext cx="307550" cy="297550"/>
            </a:xfrm>
            <a:custGeom>
              <a:avLst/>
              <a:gdLst/>
              <a:ahLst/>
              <a:cxnLst/>
              <a:rect l="l" t="t" r="r" b="b"/>
              <a:pathLst>
                <a:path w="12302" h="11902" extrusionOk="0">
                  <a:moveTo>
                    <a:pt x="7550" y="1"/>
                  </a:moveTo>
                  <a:cubicBezTo>
                    <a:pt x="6003" y="1"/>
                    <a:pt x="4551" y="814"/>
                    <a:pt x="3750" y="2168"/>
                  </a:cubicBezTo>
                  <a:cubicBezTo>
                    <a:pt x="2874" y="3641"/>
                    <a:pt x="2928" y="5486"/>
                    <a:pt x="3886" y="6905"/>
                  </a:cubicBezTo>
                  <a:lnTo>
                    <a:pt x="325" y="10472"/>
                  </a:lnTo>
                  <a:cubicBezTo>
                    <a:pt x="0" y="10803"/>
                    <a:pt x="0" y="11329"/>
                    <a:pt x="325" y="11654"/>
                  </a:cubicBezTo>
                  <a:cubicBezTo>
                    <a:pt x="490" y="11819"/>
                    <a:pt x="706" y="11901"/>
                    <a:pt x="923" y="11901"/>
                  </a:cubicBezTo>
                  <a:cubicBezTo>
                    <a:pt x="1135" y="11901"/>
                    <a:pt x="1347" y="11822"/>
                    <a:pt x="1508" y="11660"/>
                  </a:cubicBezTo>
                  <a:lnTo>
                    <a:pt x="5074" y="8100"/>
                  </a:lnTo>
                  <a:cubicBezTo>
                    <a:pt x="5830" y="8607"/>
                    <a:pt x="6694" y="8856"/>
                    <a:pt x="7553" y="8856"/>
                  </a:cubicBezTo>
                  <a:cubicBezTo>
                    <a:pt x="8697" y="8856"/>
                    <a:pt x="9832" y="8414"/>
                    <a:pt x="10687" y="7556"/>
                  </a:cubicBezTo>
                  <a:cubicBezTo>
                    <a:pt x="11899" y="6344"/>
                    <a:pt x="12301" y="4540"/>
                    <a:pt x="11722" y="2931"/>
                  </a:cubicBezTo>
                  <a:cubicBezTo>
                    <a:pt x="11142" y="1317"/>
                    <a:pt x="9687" y="181"/>
                    <a:pt x="7978" y="21"/>
                  </a:cubicBezTo>
                  <a:cubicBezTo>
                    <a:pt x="7835" y="7"/>
                    <a:pt x="7692" y="1"/>
                    <a:pt x="7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1225675" y="4076625"/>
              <a:ext cx="172125" cy="164225"/>
            </a:xfrm>
            <a:custGeom>
              <a:avLst/>
              <a:gdLst/>
              <a:ahLst/>
              <a:cxnLst/>
              <a:rect l="l" t="t" r="r" b="b"/>
              <a:pathLst>
                <a:path w="6885" h="6569" extrusionOk="0">
                  <a:moveTo>
                    <a:pt x="3284" y="0"/>
                  </a:moveTo>
                  <a:cubicBezTo>
                    <a:pt x="2860" y="0"/>
                    <a:pt x="2431" y="83"/>
                    <a:pt x="2023" y="251"/>
                  </a:cubicBezTo>
                  <a:cubicBezTo>
                    <a:pt x="798" y="760"/>
                    <a:pt x="0" y="1955"/>
                    <a:pt x="0" y="3285"/>
                  </a:cubicBezTo>
                  <a:cubicBezTo>
                    <a:pt x="0" y="4610"/>
                    <a:pt x="798" y="5811"/>
                    <a:pt x="2023" y="6319"/>
                  </a:cubicBezTo>
                  <a:cubicBezTo>
                    <a:pt x="2429" y="6487"/>
                    <a:pt x="2855" y="6569"/>
                    <a:pt x="3278" y="6569"/>
                  </a:cubicBezTo>
                  <a:cubicBezTo>
                    <a:pt x="4134" y="6569"/>
                    <a:pt x="4975" y="6234"/>
                    <a:pt x="5601" y="5604"/>
                  </a:cubicBezTo>
                  <a:cubicBezTo>
                    <a:pt x="6884" y="4320"/>
                    <a:pt x="6884" y="2245"/>
                    <a:pt x="5601" y="961"/>
                  </a:cubicBezTo>
                  <a:cubicBezTo>
                    <a:pt x="4977" y="333"/>
                    <a:pt x="4139" y="0"/>
                    <a:pt x="32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19"/>
          <p:cNvGrpSpPr/>
          <p:nvPr/>
        </p:nvGrpSpPr>
        <p:grpSpPr>
          <a:xfrm>
            <a:off x="4406877" y="2121647"/>
            <a:ext cx="312943" cy="823055"/>
            <a:chOff x="1965525" y="4518925"/>
            <a:chExt cx="196375" cy="516475"/>
          </a:xfrm>
        </p:grpSpPr>
        <p:sp>
          <p:nvSpPr>
            <p:cNvPr id="304" name="Google Shape;304;p19"/>
            <p:cNvSpPr/>
            <p:nvPr/>
          </p:nvSpPr>
          <p:spPr>
            <a:xfrm>
              <a:off x="2083075" y="4812850"/>
              <a:ext cx="64625" cy="222550"/>
            </a:xfrm>
            <a:custGeom>
              <a:avLst/>
              <a:gdLst/>
              <a:ahLst/>
              <a:cxnLst/>
              <a:rect l="l" t="t" r="r" b="b"/>
              <a:pathLst>
                <a:path w="2585" h="8902" extrusionOk="0">
                  <a:moveTo>
                    <a:pt x="148" y="1"/>
                  </a:moveTo>
                  <a:cubicBezTo>
                    <a:pt x="65" y="1"/>
                    <a:pt x="0" y="66"/>
                    <a:pt x="0" y="148"/>
                  </a:cubicBezTo>
                  <a:lnTo>
                    <a:pt x="0" y="8754"/>
                  </a:lnTo>
                  <a:cubicBezTo>
                    <a:pt x="0" y="8836"/>
                    <a:pt x="65" y="8901"/>
                    <a:pt x="148" y="8901"/>
                  </a:cubicBezTo>
                  <a:lnTo>
                    <a:pt x="2443" y="8901"/>
                  </a:lnTo>
                  <a:cubicBezTo>
                    <a:pt x="2525" y="8901"/>
                    <a:pt x="2585" y="8836"/>
                    <a:pt x="2585" y="8754"/>
                  </a:cubicBezTo>
                  <a:lnTo>
                    <a:pt x="2585" y="148"/>
                  </a:lnTo>
                  <a:cubicBezTo>
                    <a:pt x="2585" y="66"/>
                    <a:pt x="2525" y="1"/>
                    <a:pt x="2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a:off x="2083500" y="4778850"/>
              <a:ext cx="63900" cy="27525"/>
            </a:xfrm>
            <a:custGeom>
              <a:avLst/>
              <a:gdLst/>
              <a:ahLst/>
              <a:cxnLst/>
              <a:rect l="l" t="t" r="r" b="b"/>
              <a:pathLst>
                <a:path w="2556" h="1101" extrusionOk="0">
                  <a:moveTo>
                    <a:pt x="143" y="0"/>
                  </a:moveTo>
                  <a:cubicBezTo>
                    <a:pt x="66" y="0"/>
                    <a:pt x="1" y="65"/>
                    <a:pt x="1" y="148"/>
                  </a:cubicBezTo>
                  <a:lnTo>
                    <a:pt x="1" y="958"/>
                  </a:lnTo>
                  <a:cubicBezTo>
                    <a:pt x="1" y="1041"/>
                    <a:pt x="66" y="1100"/>
                    <a:pt x="143" y="1100"/>
                  </a:cubicBezTo>
                  <a:lnTo>
                    <a:pt x="2408" y="1100"/>
                  </a:lnTo>
                  <a:cubicBezTo>
                    <a:pt x="2491" y="1100"/>
                    <a:pt x="2556" y="1041"/>
                    <a:pt x="2556" y="958"/>
                  </a:cubicBezTo>
                  <a:lnTo>
                    <a:pt x="2556" y="148"/>
                  </a:lnTo>
                  <a:cubicBezTo>
                    <a:pt x="2556" y="65"/>
                    <a:pt x="2491" y="0"/>
                    <a:pt x="24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a:off x="2083500" y="4745275"/>
              <a:ext cx="63900" cy="27675"/>
            </a:xfrm>
            <a:custGeom>
              <a:avLst/>
              <a:gdLst/>
              <a:ahLst/>
              <a:cxnLst/>
              <a:rect l="l" t="t" r="r" b="b"/>
              <a:pathLst>
                <a:path w="2556" h="1107" extrusionOk="0">
                  <a:moveTo>
                    <a:pt x="143" y="1"/>
                  </a:moveTo>
                  <a:cubicBezTo>
                    <a:pt x="66" y="1"/>
                    <a:pt x="1" y="66"/>
                    <a:pt x="1" y="149"/>
                  </a:cubicBezTo>
                  <a:lnTo>
                    <a:pt x="1" y="959"/>
                  </a:lnTo>
                  <a:cubicBezTo>
                    <a:pt x="1" y="1042"/>
                    <a:pt x="66" y="1107"/>
                    <a:pt x="143" y="1107"/>
                  </a:cubicBezTo>
                  <a:lnTo>
                    <a:pt x="2408" y="1107"/>
                  </a:lnTo>
                  <a:cubicBezTo>
                    <a:pt x="2491" y="1107"/>
                    <a:pt x="2556" y="1042"/>
                    <a:pt x="2556" y="959"/>
                  </a:cubicBezTo>
                  <a:lnTo>
                    <a:pt x="2556" y="149"/>
                  </a:lnTo>
                  <a:cubicBezTo>
                    <a:pt x="2556" y="66"/>
                    <a:pt x="2491" y="1"/>
                    <a:pt x="24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a:off x="2069450" y="4518925"/>
              <a:ext cx="92450" cy="217950"/>
            </a:xfrm>
            <a:custGeom>
              <a:avLst/>
              <a:gdLst/>
              <a:ahLst/>
              <a:cxnLst/>
              <a:rect l="l" t="t" r="r" b="b"/>
              <a:pathLst>
                <a:path w="3698" h="8718" extrusionOk="0">
                  <a:moveTo>
                    <a:pt x="1846" y="0"/>
                  </a:moveTo>
                  <a:cubicBezTo>
                    <a:pt x="947" y="0"/>
                    <a:pt x="190" y="686"/>
                    <a:pt x="96" y="1579"/>
                  </a:cubicBezTo>
                  <a:cubicBezTo>
                    <a:pt x="1" y="2478"/>
                    <a:pt x="598" y="3300"/>
                    <a:pt x="1485" y="3490"/>
                  </a:cubicBezTo>
                  <a:lnTo>
                    <a:pt x="1474" y="3490"/>
                  </a:lnTo>
                  <a:lnTo>
                    <a:pt x="1474" y="8570"/>
                  </a:lnTo>
                  <a:cubicBezTo>
                    <a:pt x="1474" y="8653"/>
                    <a:pt x="1539" y="8718"/>
                    <a:pt x="1621" y="8718"/>
                  </a:cubicBezTo>
                  <a:lnTo>
                    <a:pt x="2065" y="8718"/>
                  </a:lnTo>
                  <a:cubicBezTo>
                    <a:pt x="2148" y="8718"/>
                    <a:pt x="2213" y="8653"/>
                    <a:pt x="2213" y="8570"/>
                  </a:cubicBezTo>
                  <a:lnTo>
                    <a:pt x="2213" y="3490"/>
                  </a:lnTo>
                  <a:cubicBezTo>
                    <a:pt x="3094" y="3300"/>
                    <a:pt x="3697" y="2478"/>
                    <a:pt x="3603" y="1579"/>
                  </a:cubicBezTo>
                  <a:cubicBezTo>
                    <a:pt x="3508" y="686"/>
                    <a:pt x="2751" y="0"/>
                    <a:pt x="1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a:off x="1965525" y="4812850"/>
              <a:ext cx="64625" cy="222550"/>
            </a:xfrm>
            <a:custGeom>
              <a:avLst/>
              <a:gdLst/>
              <a:ahLst/>
              <a:cxnLst/>
              <a:rect l="l" t="t" r="r" b="b"/>
              <a:pathLst>
                <a:path w="2585" h="8902" extrusionOk="0">
                  <a:moveTo>
                    <a:pt x="148" y="1"/>
                  </a:moveTo>
                  <a:cubicBezTo>
                    <a:pt x="65" y="1"/>
                    <a:pt x="0" y="66"/>
                    <a:pt x="0" y="148"/>
                  </a:cubicBezTo>
                  <a:lnTo>
                    <a:pt x="0" y="8754"/>
                  </a:lnTo>
                  <a:cubicBezTo>
                    <a:pt x="0" y="8836"/>
                    <a:pt x="65" y="8901"/>
                    <a:pt x="148" y="8901"/>
                  </a:cubicBezTo>
                  <a:lnTo>
                    <a:pt x="2443" y="8901"/>
                  </a:lnTo>
                  <a:cubicBezTo>
                    <a:pt x="2520" y="8901"/>
                    <a:pt x="2585" y="8836"/>
                    <a:pt x="2585" y="8754"/>
                  </a:cubicBezTo>
                  <a:lnTo>
                    <a:pt x="2585" y="148"/>
                  </a:lnTo>
                  <a:cubicBezTo>
                    <a:pt x="2585" y="66"/>
                    <a:pt x="2520" y="1"/>
                    <a:pt x="2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a:off x="1965975" y="4778850"/>
              <a:ext cx="63875" cy="27525"/>
            </a:xfrm>
            <a:custGeom>
              <a:avLst/>
              <a:gdLst/>
              <a:ahLst/>
              <a:cxnLst/>
              <a:rect l="l" t="t" r="r" b="b"/>
              <a:pathLst>
                <a:path w="2555" h="1101" extrusionOk="0">
                  <a:moveTo>
                    <a:pt x="142" y="0"/>
                  </a:moveTo>
                  <a:cubicBezTo>
                    <a:pt x="59" y="0"/>
                    <a:pt x="0" y="65"/>
                    <a:pt x="0" y="148"/>
                  </a:cubicBezTo>
                  <a:lnTo>
                    <a:pt x="0" y="958"/>
                  </a:lnTo>
                  <a:cubicBezTo>
                    <a:pt x="0" y="1041"/>
                    <a:pt x="59" y="1100"/>
                    <a:pt x="142" y="1100"/>
                  </a:cubicBezTo>
                  <a:lnTo>
                    <a:pt x="2407" y="1100"/>
                  </a:lnTo>
                  <a:cubicBezTo>
                    <a:pt x="2490" y="1100"/>
                    <a:pt x="2555" y="1041"/>
                    <a:pt x="2555" y="958"/>
                  </a:cubicBezTo>
                  <a:lnTo>
                    <a:pt x="2555" y="148"/>
                  </a:lnTo>
                  <a:cubicBezTo>
                    <a:pt x="2555" y="65"/>
                    <a:pt x="2490" y="0"/>
                    <a:pt x="24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a:off x="1965975" y="4745275"/>
              <a:ext cx="63875" cy="27675"/>
            </a:xfrm>
            <a:custGeom>
              <a:avLst/>
              <a:gdLst/>
              <a:ahLst/>
              <a:cxnLst/>
              <a:rect l="l" t="t" r="r" b="b"/>
              <a:pathLst>
                <a:path w="2555" h="1107" extrusionOk="0">
                  <a:moveTo>
                    <a:pt x="142" y="1"/>
                  </a:moveTo>
                  <a:cubicBezTo>
                    <a:pt x="59" y="1"/>
                    <a:pt x="0" y="66"/>
                    <a:pt x="0" y="149"/>
                  </a:cubicBezTo>
                  <a:lnTo>
                    <a:pt x="0" y="959"/>
                  </a:lnTo>
                  <a:cubicBezTo>
                    <a:pt x="0" y="1042"/>
                    <a:pt x="59" y="1107"/>
                    <a:pt x="142" y="1107"/>
                  </a:cubicBezTo>
                  <a:lnTo>
                    <a:pt x="2407" y="1107"/>
                  </a:lnTo>
                  <a:cubicBezTo>
                    <a:pt x="2490" y="1107"/>
                    <a:pt x="2555" y="1042"/>
                    <a:pt x="2555" y="959"/>
                  </a:cubicBezTo>
                  <a:lnTo>
                    <a:pt x="2555" y="149"/>
                  </a:lnTo>
                  <a:cubicBezTo>
                    <a:pt x="2555" y="66"/>
                    <a:pt x="2490" y="1"/>
                    <a:pt x="24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9"/>
            <p:cNvSpPr/>
            <p:nvPr/>
          </p:nvSpPr>
          <p:spPr>
            <a:xfrm>
              <a:off x="1977650" y="4527875"/>
              <a:ext cx="57375" cy="213000"/>
            </a:xfrm>
            <a:custGeom>
              <a:avLst/>
              <a:gdLst/>
              <a:ahLst/>
              <a:cxnLst/>
              <a:rect l="l" t="t" r="r" b="b"/>
              <a:pathLst>
                <a:path w="2295" h="8520" extrusionOk="0">
                  <a:moveTo>
                    <a:pt x="512" y="0"/>
                  </a:moveTo>
                  <a:cubicBezTo>
                    <a:pt x="475" y="0"/>
                    <a:pt x="438" y="15"/>
                    <a:pt x="408" y="44"/>
                  </a:cubicBezTo>
                  <a:lnTo>
                    <a:pt x="53" y="399"/>
                  </a:lnTo>
                  <a:cubicBezTo>
                    <a:pt x="0" y="458"/>
                    <a:pt x="0" y="547"/>
                    <a:pt x="53" y="606"/>
                  </a:cubicBezTo>
                  <a:lnTo>
                    <a:pt x="1213" y="1765"/>
                  </a:lnTo>
                  <a:lnTo>
                    <a:pt x="467" y="2511"/>
                  </a:lnTo>
                  <a:cubicBezTo>
                    <a:pt x="438" y="2534"/>
                    <a:pt x="426" y="2570"/>
                    <a:pt x="426" y="2611"/>
                  </a:cubicBezTo>
                  <a:lnTo>
                    <a:pt x="426" y="8372"/>
                  </a:lnTo>
                  <a:cubicBezTo>
                    <a:pt x="426" y="8448"/>
                    <a:pt x="491" y="8519"/>
                    <a:pt x="574" y="8519"/>
                  </a:cubicBezTo>
                  <a:lnTo>
                    <a:pt x="1077" y="8519"/>
                  </a:lnTo>
                  <a:cubicBezTo>
                    <a:pt x="1159" y="8519"/>
                    <a:pt x="1224" y="8448"/>
                    <a:pt x="1224" y="8372"/>
                  </a:cubicBezTo>
                  <a:lnTo>
                    <a:pt x="1224" y="2877"/>
                  </a:lnTo>
                  <a:lnTo>
                    <a:pt x="2242" y="1866"/>
                  </a:lnTo>
                  <a:cubicBezTo>
                    <a:pt x="2295" y="1807"/>
                    <a:pt x="2295" y="1718"/>
                    <a:pt x="2242" y="1659"/>
                  </a:cubicBezTo>
                  <a:lnTo>
                    <a:pt x="615" y="44"/>
                  </a:lnTo>
                  <a:cubicBezTo>
                    <a:pt x="586" y="15"/>
                    <a:pt x="549" y="0"/>
                    <a:pt x="5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9"/>
            <p:cNvSpPr/>
            <p:nvPr/>
          </p:nvSpPr>
          <p:spPr>
            <a:xfrm>
              <a:off x="2075375" y="4533125"/>
              <a:ext cx="69950" cy="59950"/>
            </a:xfrm>
            <a:custGeom>
              <a:avLst/>
              <a:gdLst/>
              <a:ahLst/>
              <a:cxnLst/>
              <a:rect l="l" t="t" r="r" b="b"/>
              <a:pathLst>
                <a:path w="2798" h="2398" extrusionOk="0">
                  <a:moveTo>
                    <a:pt x="1603" y="0"/>
                  </a:moveTo>
                  <a:cubicBezTo>
                    <a:pt x="539" y="0"/>
                    <a:pt x="1" y="1289"/>
                    <a:pt x="758" y="2046"/>
                  </a:cubicBezTo>
                  <a:cubicBezTo>
                    <a:pt x="1000" y="2289"/>
                    <a:pt x="1299" y="2398"/>
                    <a:pt x="1593" y="2398"/>
                  </a:cubicBezTo>
                  <a:cubicBezTo>
                    <a:pt x="2207" y="2398"/>
                    <a:pt x="2798" y="1921"/>
                    <a:pt x="2798" y="1201"/>
                  </a:cubicBezTo>
                  <a:cubicBezTo>
                    <a:pt x="2798" y="538"/>
                    <a:pt x="2266" y="0"/>
                    <a:pt x="1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99;p39">
            <a:extLst>
              <a:ext uri="{FF2B5EF4-FFF2-40B4-BE49-F238E27FC236}">
                <a16:creationId xmlns:a16="http://schemas.microsoft.com/office/drawing/2014/main" id="{7757A9DE-E573-5020-3CB8-05E65F2BD5FA}"/>
              </a:ext>
            </a:extLst>
          </p:cNvPr>
          <p:cNvSpPr txBox="1">
            <a:spLocks/>
          </p:cNvSpPr>
          <p:nvPr/>
        </p:nvSpPr>
        <p:spPr>
          <a:xfrm>
            <a:off x="1298978" y="1685390"/>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t>01</a:t>
            </a:r>
          </a:p>
        </p:txBody>
      </p:sp>
      <p:sp>
        <p:nvSpPr>
          <p:cNvPr id="3" name="Google Shape;271;p19">
            <a:extLst>
              <a:ext uri="{FF2B5EF4-FFF2-40B4-BE49-F238E27FC236}">
                <a16:creationId xmlns:a16="http://schemas.microsoft.com/office/drawing/2014/main" id="{8922B47A-CEF3-B4C9-49FD-CC90437D4CBF}"/>
              </a:ext>
            </a:extLst>
          </p:cNvPr>
          <p:cNvSpPr txBox="1"/>
          <p:nvPr/>
        </p:nvSpPr>
        <p:spPr>
          <a:xfrm>
            <a:off x="722045" y="1073268"/>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latin typeface="Roboto"/>
                <a:ea typeface="Roboto"/>
                <a:cs typeface="Roboto"/>
                <a:sym typeface="Roboto"/>
              </a:rPr>
              <a:t>Designing of questionnare</a:t>
            </a:r>
          </a:p>
        </p:txBody>
      </p:sp>
      <p:sp>
        <p:nvSpPr>
          <p:cNvPr id="7" name="Google Shape;599;p39">
            <a:extLst>
              <a:ext uri="{FF2B5EF4-FFF2-40B4-BE49-F238E27FC236}">
                <a16:creationId xmlns:a16="http://schemas.microsoft.com/office/drawing/2014/main" id="{CC2D0DFE-6384-C81E-06B6-AE331CB94260}"/>
              </a:ext>
            </a:extLst>
          </p:cNvPr>
          <p:cNvSpPr txBox="1">
            <a:spLocks/>
          </p:cNvSpPr>
          <p:nvPr/>
        </p:nvSpPr>
        <p:spPr>
          <a:xfrm>
            <a:off x="2811780" y="4016712"/>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t>02</a:t>
            </a:r>
          </a:p>
        </p:txBody>
      </p:sp>
      <p:sp>
        <p:nvSpPr>
          <p:cNvPr id="8" name="Google Shape;271;p19">
            <a:extLst>
              <a:ext uri="{FF2B5EF4-FFF2-40B4-BE49-F238E27FC236}">
                <a16:creationId xmlns:a16="http://schemas.microsoft.com/office/drawing/2014/main" id="{D7BD634B-70C2-B7C1-22B7-D65296BE7F2E}"/>
              </a:ext>
            </a:extLst>
          </p:cNvPr>
          <p:cNvSpPr txBox="1"/>
          <p:nvPr/>
        </p:nvSpPr>
        <p:spPr>
          <a:xfrm>
            <a:off x="2203449" y="4231262"/>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latin typeface="Roboto"/>
                <a:ea typeface="Roboto"/>
                <a:cs typeface="Roboto"/>
                <a:sym typeface="Roboto"/>
              </a:rPr>
              <a:t>Collection of </a:t>
            </a:r>
          </a:p>
          <a:p>
            <a:pPr marL="0" lvl="0" indent="0" algn="ctr" rtl="0">
              <a:spcBef>
                <a:spcPts val="0"/>
              </a:spcBef>
              <a:spcAft>
                <a:spcPts val="0"/>
              </a:spcAft>
              <a:buNone/>
            </a:pPr>
            <a:r>
              <a:rPr lang="en-US" sz="1600" dirty="0">
                <a:latin typeface="Roboto"/>
                <a:ea typeface="Roboto"/>
                <a:cs typeface="Roboto"/>
                <a:sym typeface="Roboto"/>
              </a:rPr>
              <a:t>data</a:t>
            </a:r>
          </a:p>
        </p:txBody>
      </p:sp>
      <p:sp>
        <p:nvSpPr>
          <p:cNvPr id="4" name="Google Shape;599;p39">
            <a:extLst>
              <a:ext uri="{FF2B5EF4-FFF2-40B4-BE49-F238E27FC236}">
                <a16:creationId xmlns:a16="http://schemas.microsoft.com/office/drawing/2014/main" id="{B07134BD-7277-645C-9ED9-F546037E6E17}"/>
              </a:ext>
            </a:extLst>
          </p:cNvPr>
          <p:cNvSpPr txBox="1">
            <a:spLocks/>
          </p:cNvSpPr>
          <p:nvPr/>
        </p:nvSpPr>
        <p:spPr>
          <a:xfrm>
            <a:off x="7451829" y="1666599"/>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t>05</a:t>
            </a:r>
          </a:p>
        </p:txBody>
      </p:sp>
      <p:sp>
        <p:nvSpPr>
          <p:cNvPr id="5" name="Google Shape;599;p39">
            <a:extLst>
              <a:ext uri="{FF2B5EF4-FFF2-40B4-BE49-F238E27FC236}">
                <a16:creationId xmlns:a16="http://schemas.microsoft.com/office/drawing/2014/main" id="{C1841F22-6B7A-68A9-4C55-5666C2E6D688}"/>
              </a:ext>
            </a:extLst>
          </p:cNvPr>
          <p:cNvSpPr txBox="1">
            <a:spLocks/>
          </p:cNvSpPr>
          <p:nvPr/>
        </p:nvSpPr>
        <p:spPr>
          <a:xfrm>
            <a:off x="4334397" y="1682826"/>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t>03</a:t>
            </a:r>
          </a:p>
        </p:txBody>
      </p:sp>
      <p:sp>
        <p:nvSpPr>
          <p:cNvPr id="6" name="Google Shape;599;p39">
            <a:extLst>
              <a:ext uri="{FF2B5EF4-FFF2-40B4-BE49-F238E27FC236}">
                <a16:creationId xmlns:a16="http://schemas.microsoft.com/office/drawing/2014/main" id="{0099965E-341C-E332-9F00-99D6630929F1}"/>
              </a:ext>
            </a:extLst>
          </p:cNvPr>
          <p:cNvSpPr txBox="1">
            <a:spLocks/>
          </p:cNvSpPr>
          <p:nvPr/>
        </p:nvSpPr>
        <p:spPr>
          <a:xfrm>
            <a:off x="5907791" y="4016712"/>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t>04</a:t>
            </a:r>
          </a:p>
        </p:txBody>
      </p:sp>
      <p:sp>
        <p:nvSpPr>
          <p:cNvPr id="9" name="Google Shape;271;p19">
            <a:extLst>
              <a:ext uri="{FF2B5EF4-FFF2-40B4-BE49-F238E27FC236}">
                <a16:creationId xmlns:a16="http://schemas.microsoft.com/office/drawing/2014/main" id="{B91B83D1-9FBB-CC48-D05A-6C0CCC97AB5A}"/>
              </a:ext>
            </a:extLst>
          </p:cNvPr>
          <p:cNvSpPr txBox="1"/>
          <p:nvPr/>
        </p:nvSpPr>
        <p:spPr>
          <a:xfrm>
            <a:off x="5299460" y="4233177"/>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latin typeface="Roboto"/>
                <a:ea typeface="Roboto"/>
                <a:cs typeface="Roboto"/>
                <a:sym typeface="Roboto"/>
              </a:rPr>
              <a:t>Interpretation of </a:t>
            </a:r>
          </a:p>
          <a:p>
            <a:pPr marL="0" lvl="0" indent="0" algn="ctr" rtl="0">
              <a:spcBef>
                <a:spcPts val="0"/>
              </a:spcBef>
              <a:spcAft>
                <a:spcPts val="0"/>
              </a:spcAft>
              <a:buNone/>
            </a:pPr>
            <a:r>
              <a:rPr lang="en-US" sz="1600">
                <a:latin typeface="Roboto"/>
                <a:ea typeface="Roboto"/>
                <a:cs typeface="Roboto"/>
                <a:sym typeface="Roboto"/>
              </a:rPr>
              <a:t>data</a:t>
            </a:r>
          </a:p>
        </p:txBody>
      </p:sp>
      <p:sp>
        <p:nvSpPr>
          <p:cNvPr id="10" name="Google Shape;169;p16">
            <a:extLst>
              <a:ext uri="{FF2B5EF4-FFF2-40B4-BE49-F238E27FC236}">
                <a16:creationId xmlns:a16="http://schemas.microsoft.com/office/drawing/2014/main" id="{4C6799E3-EE1B-3708-38D8-2D717A550F58}"/>
              </a:ext>
            </a:extLst>
          </p:cNvPr>
          <p:cNvSpPr txBox="1">
            <a:spLocks/>
          </p:cNvSpPr>
          <p:nvPr/>
        </p:nvSpPr>
        <p:spPr>
          <a:xfrm>
            <a:off x="528127" y="303253"/>
            <a:ext cx="7053542" cy="707989"/>
          </a:xfrm>
          <a:prstGeom prst="rect">
            <a:avLst/>
          </a:prstGeom>
        </p:spPr>
        <p:style>
          <a:lnRef idx="1">
            <a:schemeClr val="accent4"/>
          </a:lnRef>
          <a:fillRef idx="3">
            <a:schemeClr val="accent4"/>
          </a:fillRef>
          <a:effectRef idx="2">
            <a:schemeClr val="accent4"/>
          </a:effectRef>
          <a:fontRef idx="minor">
            <a:schemeClr val="lt1"/>
          </a:fontRef>
        </p:style>
        <p:txBody>
          <a:bodyPr spcFirstLastPara="1" vert="horz" wrap="square" lIns="91425" tIns="91425" rIns="91425" bIns="91425" rtlCol="0" anchor="t" anchorCtr="0">
            <a:noAutofit/>
          </a:bodyPr>
          <a:lstStyle>
            <a:lvl1pPr algn="l" defTabSz="342900" rtl="0" eaLnBrk="1" latinLnBrk="0" hangingPunct="1">
              <a:spcBef>
                <a:spcPct val="0"/>
              </a:spcBef>
              <a:buNone/>
              <a:defRPr sz="3150" b="0" i="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spcBef>
                <a:spcPts val="0"/>
              </a:spcBef>
              <a:buClrTx/>
              <a:buFontTx/>
            </a:pPr>
            <a:r>
              <a:rPr lang="en-US" b="1" dirty="0">
                <a:solidFill>
                  <a:schemeClr val="tx1">
                    <a:lumMod val="95000"/>
                  </a:schemeClr>
                </a:solidFill>
                <a:effectLst>
                  <a:reflection blurRad="6350" stA="50000" endA="300" endPos="50000" dist="29997" dir="5400000" sy="-100000" algn="bl" rotWithShape="0"/>
                </a:effectLst>
              </a:rPr>
              <a:t>FLOW OF STUDY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1"/>
          <p:cNvSpPr txBox="1">
            <a:spLocks noGrp="1"/>
          </p:cNvSpPr>
          <p:nvPr>
            <p:ph type="title"/>
          </p:nvPr>
        </p:nvSpPr>
        <p:spPr>
          <a:xfrm>
            <a:off x="1769747" y="1085385"/>
            <a:ext cx="2224027" cy="8944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D</a:t>
            </a:r>
            <a:r>
              <a:rPr lang="en" sz="2400" dirty="0"/>
              <a:t>esigning of questionnare</a:t>
            </a:r>
            <a:endParaRPr sz="2400" dirty="0"/>
          </a:p>
        </p:txBody>
      </p:sp>
      <p:sp>
        <p:nvSpPr>
          <p:cNvPr id="691" name="Google Shape;691;p41"/>
          <p:cNvSpPr txBox="1">
            <a:spLocks noGrp="1"/>
          </p:cNvSpPr>
          <p:nvPr>
            <p:ph type="title" idx="2"/>
          </p:nvPr>
        </p:nvSpPr>
        <p:spPr>
          <a:xfrm>
            <a:off x="780450" y="1210350"/>
            <a:ext cx="788155" cy="534704"/>
          </a:xfrm>
          <a:prstGeom prst="rect">
            <a:avLst/>
          </a:prstGeom>
          <a:solidFill>
            <a:schemeClr val="accent3"/>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01</a:t>
            </a:r>
            <a:endParaRPr sz="3600" dirty="0"/>
          </a:p>
        </p:txBody>
      </p:sp>
      <p:sp>
        <p:nvSpPr>
          <p:cNvPr id="692" name="Google Shape;692;p41"/>
          <p:cNvSpPr txBox="1">
            <a:spLocks noGrp="1"/>
          </p:cNvSpPr>
          <p:nvPr>
            <p:ph type="subTitle" idx="1"/>
          </p:nvPr>
        </p:nvSpPr>
        <p:spPr>
          <a:xfrm>
            <a:off x="780450" y="2060550"/>
            <a:ext cx="4564800" cy="24847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t>
            </a:r>
            <a:r>
              <a:rPr lang="en" dirty="0"/>
              <a:t>he questionnare has been designed keeping in mind the objectives of our project and making it as simple and convinient as possible and keeping peoples perspective in mind.</a:t>
            </a:r>
            <a:endParaRPr dirty="0"/>
          </a:p>
        </p:txBody>
      </p:sp>
      <p:grpSp>
        <p:nvGrpSpPr>
          <p:cNvPr id="693" name="Google Shape;693;p41"/>
          <p:cNvGrpSpPr/>
          <p:nvPr/>
        </p:nvGrpSpPr>
        <p:grpSpPr>
          <a:xfrm>
            <a:off x="5345251" y="2498533"/>
            <a:ext cx="3933440" cy="2703631"/>
            <a:chOff x="5345251" y="2498533"/>
            <a:chExt cx="3933440" cy="2703631"/>
          </a:xfrm>
        </p:grpSpPr>
        <p:grpSp>
          <p:nvGrpSpPr>
            <p:cNvPr id="694" name="Google Shape;694;p41"/>
            <p:cNvGrpSpPr/>
            <p:nvPr/>
          </p:nvGrpSpPr>
          <p:grpSpPr>
            <a:xfrm>
              <a:off x="5511089" y="2498533"/>
              <a:ext cx="3406070" cy="2574992"/>
              <a:chOff x="5329375" y="2174301"/>
              <a:chExt cx="3814615" cy="2883852"/>
            </a:xfrm>
          </p:grpSpPr>
          <p:sp>
            <p:nvSpPr>
              <p:cNvPr id="695" name="Google Shape;695;p41"/>
              <p:cNvSpPr/>
              <p:nvPr/>
            </p:nvSpPr>
            <p:spPr>
              <a:xfrm>
                <a:off x="5329375" y="3810000"/>
                <a:ext cx="507475" cy="1248102"/>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41"/>
              <p:cNvGrpSpPr/>
              <p:nvPr/>
            </p:nvGrpSpPr>
            <p:grpSpPr>
              <a:xfrm>
                <a:off x="6023179" y="2174301"/>
                <a:ext cx="3120811" cy="2883852"/>
                <a:chOff x="2133758" y="1158139"/>
                <a:chExt cx="3979611" cy="3677445"/>
              </a:xfrm>
            </p:grpSpPr>
            <p:sp>
              <p:nvSpPr>
                <p:cNvPr id="697" name="Google Shape;697;p41"/>
                <p:cNvSpPr/>
                <p:nvPr/>
              </p:nvSpPr>
              <p:spPr>
                <a:xfrm>
                  <a:off x="5466244" y="1158139"/>
                  <a:ext cx="647125" cy="3673471"/>
                </a:xfrm>
                <a:custGeom>
                  <a:avLst/>
                  <a:gdLst/>
                  <a:ahLst/>
                  <a:cxnLst/>
                  <a:rect l="l" t="t" r="r" b="b"/>
                  <a:pathLst>
                    <a:path w="25885" h="50604" extrusionOk="0">
                      <a:moveTo>
                        <a:pt x="0" y="0"/>
                      </a:moveTo>
                      <a:lnTo>
                        <a:pt x="0" y="50604"/>
                      </a:lnTo>
                      <a:lnTo>
                        <a:pt x="25884" y="50604"/>
                      </a:lnTo>
                      <a:lnTo>
                        <a:pt x="25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1"/>
                <p:cNvSpPr/>
                <p:nvPr/>
              </p:nvSpPr>
              <p:spPr>
                <a:xfrm>
                  <a:off x="4638248" y="1968267"/>
                  <a:ext cx="646550" cy="2867317"/>
                </a:xfrm>
                <a:custGeom>
                  <a:avLst/>
                  <a:gdLst/>
                  <a:ahLst/>
                  <a:cxnLst/>
                  <a:rect l="l" t="t" r="r" b="b"/>
                  <a:pathLst>
                    <a:path w="25862" h="19379" extrusionOk="0">
                      <a:moveTo>
                        <a:pt x="1" y="0"/>
                      </a:moveTo>
                      <a:lnTo>
                        <a:pt x="1" y="19379"/>
                      </a:lnTo>
                      <a:lnTo>
                        <a:pt x="25862" y="19379"/>
                      </a:lnTo>
                      <a:lnTo>
                        <a:pt x="258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1"/>
                <p:cNvSpPr/>
                <p:nvPr/>
              </p:nvSpPr>
              <p:spPr>
                <a:xfrm>
                  <a:off x="2941789" y="3065549"/>
                  <a:ext cx="647125" cy="1766128"/>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a:off x="3808550" y="4007600"/>
                  <a:ext cx="647125" cy="824000"/>
                </a:xfrm>
                <a:custGeom>
                  <a:avLst/>
                  <a:gdLst/>
                  <a:ahLst/>
                  <a:cxnLst/>
                  <a:rect l="l" t="t" r="r" b="b"/>
                  <a:pathLst>
                    <a:path w="25885" h="32960" extrusionOk="0">
                      <a:moveTo>
                        <a:pt x="1" y="0"/>
                      </a:moveTo>
                      <a:lnTo>
                        <a:pt x="1" y="32960"/>
                      </a:lnTo>
                      <a:lnTo>
                        <a:pt x="25885" y="32960"/>
                      </a:lnTo>
                      <a:lnTo>
                        <a:pt x="258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2133758" y="4081186"/>
                  <a:ext cx="646550" cy="750471"/>
                </a:xfrm>
                <a:custGeom>
                  <a:avLst/>
                  <a:gdLst/>
                  <a:ahLst/>
                  <a:cxnLst/>
                  <a:rect l="l" t="t" r="r" b="b"/>
                  <a:pathLst>
                    <a:path w="25862" h="42592" extrusionOk="0">
                      <a:moveTo>
                        <a:pt x="1" y="0"/>
                      </a:moveTo>
                      <a:lnTo>
                        <a:pt x="1" y="42592"/>
                      </a:lnTo>
                      <a:lnTo>
                        <a:pt x="25862" y="42592"/>
                      </a:lnTo>
                      <a:lnTo>
                        <a:pt x="258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 name="Google Shape;702;p41"/>
            <p:cNvGrpSpPr/>
            <p:nvPr/>
          </p:nvGrpSpPr>
          <p:grpSpPr>
            <a:xfrm rot="-895994">
              <a:off x="5471590" y="3290003"/>
              <a:ext cx="3680761" cy="1462617"/>
              <a:chOff x="906900" y="1372425"/>
              <a:chExt cx="6045300" cy="2582125"/>
            </a:xfrm>
          </p:grpSpPr>
          <p:sp>
            <p:nvSpPr>
              <p:cNvPr id="703" name="Google Shape;703;p41"/>
              <p:cNvSpPr/>
              <p:nvPr/>
            </p:nvSpPr>
            <p:spPr>
              <a:xfrm>
                <a:off x="955400" y="1439175"/>
                <a:ext cx="5951725" cy="2477725"/>
              </a:xfrm>
              <a:custGeom>
                <a:avLst/>
                <a:gdLst/>
                <a:ahLst/>
                <a:cxnLst/>
                <a:rect l="l" t="t" r="r" b="b"/>
                <a:pathLst>
                  <a:path w="238069" h="99109" fill="none" extrusionOk="0">
                    <a:moveTo>
                      <a:pt x="0" y="35426"/>
                    </a:moveTo>
                    <a:lnTo>
                      <a:pt x="47135" y="86098"/>
                    </a:lnTo>
                    <a:lnTo>
                      <a:pt x="62633" y="57817"/>
                    </a:lnTo>
                    <a:lnTo>
                      <a:pt x="75347" y="87764"/>
                    </a:lnTo>
                    <a:lnTo>
                      <a:pt x="102098" y="62222"/>
                    </a:lnTo>
                    <a:lnTo>
                      <a:pt x="127069" y="99108"/>
                    </a:lnTo>
                    <a:lnTo>
                      <a:pt x="153501" y="34558"/>
                    </a:lnTo>
                    <a:lnTo>
                      <a:pt x="186597" y="46678"/>
                    </a:lnTo>
                    <a:lnTo>
                      <a:pt x="212824" y="10021"/>
                    </a:lnTo>
                    <a:lnTo>
                      <a:pt x="225012" y="20407"/>
                    </a:lnTo>
                    <a:lnTo>
                      <a:pt x="238068" y="1"/>
                    </a:lnTo>
                  </a:path>
                </a:pathLst>
              </a:custGeom>
              <a:solidFill>
                <a:schemeClr val="accent5"/>
              </a:solidFill>
              <a:ln w="9700" cap="rnd"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1"/>
              <p:cNvSpPr/>
              <p:nvPr/>
            </p:nvSpPr>
            <p:spPr>
              <a:xfrm>
                <a:off x="2090950" y="3541950"/>
                <a:ext cx="75925" cy="75925"/>
              </a:xfrm>
              <a:custGeom>
                <a:avLst/>
                <a:gdLst/>
                <a:ahLst/>
                <a:cxnLst/>
                <a:rect l="l" t="t" r="r" b="b"/>
                <a:pathLst>
                  <a:path w="3037" h="3037" extrusionOk="0">
                    <a:moveTo>
                      <a:pt x="1507" y="1"/>
                    </a:moveTo>
                    <a:cubicBezTo>
                      <a:pt x="686" y="1"/>
                      <a:pt x="1" y="663"/>
                      <a:pt x="1" y="1507"/>
                    </a:cubicBezTo>
                    <a:cubicBezTo>
                      <a:pt x="1" y="2352"/>
                      <a:pt x="686" y="3037"/>
                      <a:pt x="1507" y="3037"/>
                    </a:cubicBezTo>
                    <a:cubicBezTo>
                      <a:pt x="2352" y="3037"/>
                      <a:pt x="3037" y="2352"/>
                      <a:pt x="3037" y="1507"/>
                    </a:cubicBezTo>
                    <a:cubicBezTo>
                      <a:pt x="3037" y="663"/>
                      <a:pt x="2352"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1"/>
              <p:cNvSpPr/>
              <p:nvPr/>
            </p:nvSpPr>
            <p:spPr>
              <a:xfrm>
                <a:off x="906900" y="2272300"/>
                <a:ext cx="75925" cy="75925"/>
              </a:xfrm>
              <a:custGeom>
                <a:avLst/>
                <a:gdLst/>
                <a:ahLst/>
                <a:cxnLst/>
                <a:rect l="l" t="t" r="r" b="b"/>
                <a:pathLst>
                  <a:path w="3037" h="3037" extrusionOk="0">
                    <a:moveTo>
                      <a:pt x="1507" y="1"/>
                    </a:moveTo>
                    <a:cubicBezTo>
                      <a:pt x="662" y="1"/>
                      <a:pt x="0" y="685"/>
                      <a:pt x="0" y="1530"/>
                    </a:cubicBezTo>
                    <a:cubicBezTo>
                      <a:pt x="0" y="2375"/>
                      <a:pt x="662" y="3036"/>
                      <a:pt x="1507" y="3036"/>
                    </a:cubicBezTo>
                    <a:cubicBezTo>
                      <a:pt x="2351" y="3036"/>
                      <a:pt x="3036" y="2375"/>
                      <a:pt x="3036" y="1530"/>
                    </a:cubicBezTo>
                    <a:cubicBezTo>
                      <a:pt x="3036" y="685"/>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1"/>
              <p:cNvSpPr/>
              <p:nvPr/>
            </p:nvSpPr>
            <p:spPr>
              <a:xfrm>
                <a:off x="2806525" y="3592175"/>
                <a:ext cx="75925" cy="75925"/>
              </a:xfrm>
              <a:custGeom>
                <a:avLst/>
                <a:gdLst/>
                <a:ahLst/>
                <a:cxnLst/>
                <a:rect l="l" t="t" r="r" b="b"/>
                <a:pathLst>
                  <a:path w="3037" h="3037" extrusionOk="0">
                    <a:moveTo>
                      <a:pt x="1530" y="1"/>
                    </a:moveTo>
                    <a:cubicBezTo>
                      <a:pt x="685" y="1"/>
                      <a:pt x="1" y="685"/>
                      <a:pt x="1" y="1507"/>
                    </a:cubicBezTo>
                    <a:cubicBezTo>
                      <a:pt x="1" y="2352"/>
                      <a:pt x="685" y="3036"/>
                      <a:pt x="1530" y="3036"/>
                    </a:cubicBezTo>
                    <a:cubicBezTo>
                      <a:pt x="2375" y="3036"/>
                      <a:pt x="3036" y="2352"/>
                      <a:pt x="3036" y="1507"/>
                    </a:cubicBezTo>
                    <a:cubicBezTo>
                      <a:pt x="3036" y="685"/>
                      <a:pt x="2375" y="1"/>
                      <a:pt x="1530"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1"/>
              <p:cNvSpPr/>
              <p:nvPr/>
            </p:nvSpPr>
            <p:spPr>
              <a:xfrm>
                <a:off x="4094450" y="3878625"/>
                <a:ext cx="75925" cy="75925"/>
              </a:xfrm>
              <a:custGeom>
                <a:avLst/>
                <a:gdLst/>
                <a:ahLst/>
                <a:cxnLst/>
                <a:rect l="l" t="t" r="r" b="b"/>
                <a:pathLst>
                  <a:path w="3037" h="3037" extrusionOk="0">
                    <a:moveTo>
                      <a:pt x="1507" y="1"/>
                    </a:moveTo>
                    <a:cubicBezTo>
                      <a:pt x="662" y="1"/>
                      <a:pt x="0" y="686"/>
                      <a:pt x="0" y="1530"/>
                    </a:cubicBezTo>
                    <a:cubicBezTo>
                      <a:pt x="0" y="2352"/>
                      <a:pt x="662" y="3037"/>
                      <a:pt x="1507" y="3037"/>
                    </a:cubicBezTo>
                    <a:cubicBezTo>
                      <a:pt x="2351" y="3037"/>
                      <a:pt x="3036" y="2352"/>
                      <a:pt x="3036" y="1530"/>
                    </a:cubicBezTo>
                    <a:cubicBezTo>
                      <a:pt x="3036" y="686"/>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1"/>
              <p:cNvSpPr/>
              <p:nvPr/>
            </p:nvSpPr>
            <p:spPr>
              <a:xfrm>
                <a:off x="5582075" y="2565050"/>
                <a:ext cx="75925" cy="75900"/>
              </a:xfrm>
              <a:custGeom>
                <a:avLst/>
                <a:gdLst/>
                <a:ahLst/>
                <a:cxnLst/>
                <a:rect l="l" t="t" r="r" b="b"/>
                <a:pathLst>
                  <a:path w="3037" h="3036" extrusionOk="0">
                    <a:moveTo>
                      <a:pt x="1530" y="0"/>
                    </a:moveTo>
                    <a:cubicBezTo>
                      <a:pt x="686" y="0"/>
                      <a:pt x="1" y="662"/>
                      <a:pt x="1" y="1507"/>
                    </a:cubicBezTo>
                    <a:cubicBezTo>
                      <a:pt x="1" y="2351"/>
                      <a:pt x="686" y="3036"/>
                      <a:pt x="1530" y="3036"/>
                    </a:cubicBezTo>
                    <a:cubicBezTo>
                      <a:pt x="2352" y="3036"/>
                      <a:pt x="3037" y="2351"/>
                      <a:pt x="3037" y="1507"/>
                    </a:cubicBezTo>
                    <a:cubicBezTo>
                      <a:pt x="3037" y="662"/>
                      <a:pt x="2352"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a:off x="6236025" y="1646325"/>
                <a:ext cx="75925" cy="75925"/>
              </a:xfrm>
              <a:custGeom>
                <a:avLst/>
                <a:gdLst/>
                <a:ahLst/>
                <a:cxnLst/>
                <a:rect l="l" t="t" r="r" b="b"/>
                <a:pathLst>
                  <a:path w="3037" h="3037" extrusionOk="0">
                    <a:moveTo>
                      <a:pt x="1507" y="0"/>
                    </a:moveTo>
                    <a:cubicBezTo>
                      <a:pt x="686" y="0"/>
                      <a:pt x="1" y="662"/>
                      <a:pt x="1" y="1507"/>
                    </a:cubicBezTo>
                    <a:cubicBezTo>
                      <a:pt x="1" y="2351"/>
                      <a:pt x="686" y="3036"/>
                      <a:pt x="1507" y="3036"/>
                    </a:cubicBezTo>
                    <a:cubicBezTo>
                      <a:pt x="2352" y="3036"/>
                      <a:pt x="3037" y="2351"/>
                      <a:pt x="3037" y="1507"/>
                    </a:cubicBezTo>
                    <a:cubicBezTo>
                      <a:pt x="3037" y="662"/>
                      <a:pt x="2352" y="0"/>
                      <a:pt x="1507"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6540750" y="1911100"/>
                <a:ext cx="75925" cy="75925"/>
              </a:xfrm>
              <a:custGeom>
                <a:avLst/>
                <a:gdLst/>
                <a:ahLst/>
                <a:cxnLst/>
                <a:rect l="l" t="t" r="r" b="b"/>
                <a:pathLst>
                  <a:path w="3037" h="3037" extrusionOk="0">
                    <a:moveTo>
                      <a:pt x="1530" y="0"/>
                    </a:moveTo>
                    <a:cubicBezTo>
                      <a:pt x="685" y="0"/>
                      <a:pt x="1" y="685"/>
                      <a:pt x="1" y="1530"/>
                    </a:cubicBezTo>
                    <a:cubicBezTo>
                      <a:pt x="1" y="2374"/>
                      <a:pt x="685" y="3036"/>
                      <a:pt x="1530" y="3036"/>
                    </a:cubicBezTo>
                    <a:cubicBezTo>
                      <a:pt x="2374" y="3036"/>
                      <a:pt x="3036" y="2374"/>
                      <a:pt x="3036" y="1530"/>
                    </a:cubicBezTo>
                    <a:cubicBezTo>
                      <a:pt x="3036" y="685"/>
                      <a:pt x="2374"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a:off x="6846050" y="1372425"/>
                <a:ext cx="106150" cy="122700"/>
              </a:xfrm>
              <a:custGeom>
                <a:avLst/>
                <a:gdLst/>
                <a:ahLst/>
                <a:cxnLst/>
                <a:rect l="l" t="t" r="r" b="b"/>
                <a:pathLst>
                  <a:path w="4246" h="4908" extrusionOk="0">
                    <a:moveTo>
                      <a:pt x="4246" y="0"/>
                    </a:moveTo>
                    <a:lnTo>
                      <a:pt x="0" y="3515"/>
                    </a:lnTo>
                    <a:lnTo>
                      <a:pt x="2488" y="4908"/>
                    </a:lnTo>
                    <a:lnTo>
                      <a:pt x="4246" y="0"/>
                    </a:ln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2" name="Google Shape;712;p41"/>
          <p:cNvGrpSpPr/>
          <p:nvPr/>
        </p:nvGrpSpPr>
        <p:grpSpPr>
          <a:xfrm>
            <a:off x="5886595" y="559854"/>
            <a:ext cx="2224027" cy="1849163"/>
            <a:chOff x="5511150" y="1004070"/>
            <a:chExt cx="2131417" cy="1350598"/>
          </a:xfrm>
        </p:grpSpPr>
        <p:grpSp>
          <p:nvGrpSpPr>
            <p:cNvPr id="713" name="Google Shape;713;p41"/>
            <p:cNvGrpSpPr/>
            <p:nvPr/>
          </p:nvGrpSpPr>
          <p:grpSpPr>
            <a:xfrm>
              <a:off x="5511150" y="1004070"/>
              <a:ext cx="2131417" cy="1350598"/>
              <a:chOff x="1151963" y="-462125"/>
              <a:chExt cx="2741725" cy="1737550"/>
            </a:xfrm>
          </p:grpSpPr>
          <p:sp>
            <p:nvSpPr>
              <p:cNvPr id="714" name="Google Shape;714;p41"/>
              <p:cNvSpPr/>
              <p:nvPr/>
            </p:nvSpPr>
            <p:spPr>
              <a:xfrm>
                <a:off x="1151963" y="-386850"/>
                <a:ext cx="2741725" cy="1662275"/>
              </a:xfrm>
              <a:custGeom>
                <a:avLst/>
                <a:gdLst/>
                <a:ahLst/>
                <a:cxnLst/>
                <a:rect l="l" t="t" r="r" b="b"/>
                <a:pathLst>
                  <a:path w="109669" h="66491" extrusionOk="0">
                    <a:moveTo>
                      <a:pt x="1" y="1"/>
                    </a:moveTo>
                    <a:lnTo>
                      <a:pt x="1" y="66490"/>
                    </a:lnTo>
                    <a:lnTo>
                      <a:pt x="109669" y="66490"/>
                    </a:lnTo>
                    <a:lnTo>
                      <a:pt x="109669" y="1"/>
                    </a:lnTo>
                    <a:close/>
                  </a:path>
                </a:pathLst>
              </a:custGeom>
              <a:solidFill>
                <a:schemeClr val="dk1"/>
              </a:solidFill>
              <a:ln>
                <a:solidFill>
                  <a:schemeClr val="accent3">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a:off x="1151963" y="-462125"/>
                <a:ext cx="2741725" cy="104875"/>
              </a:xfrm>
              <a:custGeom>
                <a:avLst/>
                <a:gdLst/>
                <a:ahLst/>
                <a:cxnLst/>
                <a:rect l="l" t="t" r="r" b="b"/>
                <a:pathLst>
                  <a:path w="109669" h="4195" extrusionOk="0">
                    <a:moveTo>
                      <a:pt x="1" y="1"/>
                    </a:moveTo>
                    <a:lnTo>
                      <a:pt x="1" y="4195"/>
                    </a:lnTo>
                    <a:lnTo>
                      <a:pt x="109669" y="4195"/>
                    </a:lnTo>
                    <a:lnTo>
                      <a:pt x="109669" y="1"/>
                    </a:lnTo>
                    <a:close/>
                  </a:path>
                </a:pathLst>
              </a:custGeom>
              <a:solidFill>
                <a:schemeClr val="lt2"/>
              </a:solidFill>
              <a:ln>
                <a:solidFill>
                  <a:schemeClr val="accent3">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1"/>
              <p:cNvSpPr/>
              <p:nvPr/>
            </p:nvSpPr>
            <p:spPr>
              <a:xfrm>
                <a:off x="1200363" y="-447325"/>
                <a:ext cx="79350" cy="79325"/>
              </a:xfrm>
              <a:custGeom>
                <a:avLst/>
                <a:gdLst/>
                <a:ahLst/>
                <a:cxnLst/>
                <a:rect l="l" t="t" r="r" b="b"/>
                <a:pathLst>
                  <a:path w="3174" h="3173" extrusionOk="0">
                    <a:moveTo>
                      <a:pt x="1587" y="0"/>
                    </a:moveTo>
                    <a:cubicBezTo>
                      <a:pt x="700" y="0"/>
                      <a:pt x="1" y="699"/>
                      <a:pt x="1" y="1586"/>
                    </a:cubicBezTo>
                    <a:cubicBezTo>
                      <a:pt x="1" y="2474"/>
                      <a:pt x="700" y="3173"/>
                      <a:pt x="1587" y="3173"/>
                    </a:cubicBezTo>
                    <a:cubicBezTo>
                      <a:pt x="2474" y="3173"/>
                      <a:pt x="3173" y="2474"/>
                      <a:pt x="3173" y="1586"/>
                    </a:cubicBezTo>
                    <a:cubicBezTo>
                      <a:pt x="3173" y="699"/>
                      <a:pt x="2474" y="0"/>
                      <a:pt x="1587" y="0"/>
                    </a:cubicBezTo>
                    <a:close/>
                  </a:path>
                </a:pathLst>
              </a:custGeom>
              <a:solidFill>
                <a:schemeClr val="dk1"/>
              </a:solidFill>
              <a:ln>
                <a:solidFill>
                  <a:schemeClr val="accent3">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1"/>
              <p:cNvSpPr/>
              <p:nvPr/>
            </p:nvSpPr>
            <p:spPr>
              <a:xfrm>
                <a:off x="1339513" y="-447325"/>
                <a:ext cx="80000" cy="79325"/>
              </a:xfrm>
              <a:custGeom>
                <a:avLst/>
                <a:gdLst/>
                <a:ahLst/>
                <a:cxnLst/>
                <a:rect l="l" t="t" r="r" b="b"/>
                <a:pathLst>
                  <a:path w="3200" h="3173" extrusionOk="0">
                    <a:moveTo>
                      <a:pt x="1586" y="0"/>
                    </a:moveTo>
                    <a:cubicBezTo>
                      <a:pt x="726" y="0"/>
                      <a:pt x="0" y="699"/>
                      <a:pt x="0" y="1586"/>
                    </a:cubicBezTo>
                    <a:cubicBezTo>
                      <a:pt x="0" y="2474"/>
                      <a:pt x="726" y="3173"/>
                      <a:pt x="1586" y="3173"/>
                    </a:cubicBezTo>
                    <a:cubicBezTo>
                      <a:pt x="2474" y="3173"/>
                      <a:pt x="3200" y="2474"/>
                      <a:pt x="3200" y="1586"/>
                    </a:cubicBezTo>
                    <a:cubicBezTo>
                      <a:pt x="3200" y="699"/>
                      <a:pt x="2474" y="0"/>
                      <a:pt x="1586" y="0"/>
                    </a:cubicBezTo>
                    <a:close/>
                  </a:path>
                </a:pathLst>
              </a:custGeom>
              <a:solidFill>
                <a:schemeClr val="dk1"/>
              </a:solidFill>
              <a:ln>
                <a:solidFill>
                  <a:schemeClr val="accent3">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1478638" y="-447325"/>
                <a:ext cx="80000" cy="79325"/>
              </a:xfrm>
              <a:custGeom>
                <a:avLst/>
                <a:gdLst/>
                <a:ahLst/>
                <a:cxnLst/>
                <a:rect l="l" t="t" r="r" b="b"/>
                <a:pathLst>
                  <a:path w="3200" h="3173" extrusionOk="0">
                    <a:moveTo>
                      <a:pt x="1614" y="0"/>
                    </a:moveTo>
                    <a:cubicBezTo>
                      <a:pt x="726" y="0"/>
                      <a:pt x="0" y="699"/>
                      <a:pt x="0" y="1586"/>
                    </a:cubicBezTo>
                    <a:cubicBezTo>
                      <a:pt x="0" y="2474"/>
                      <a:pt x="726" y="3173"/>
                      <a:pt x="1614" y="3173"/>
                    </a:cubicBezTo>
                    <a:cubicBezTo>
                      <a:pt x="2474" y="3173"/>
                      <a:pt x="3200" y="2474"/>
                      <a:pt x="3200" y="1586"/>
                    </a:cubicBezTo>
                    <a:cubicBezTo>
                      <a:pt x="3200" y="699"/>
                      <a:pt x="2474" y="0"/>
                      <a:pt x="1614" y="0"/>
                    </a:cubicBezTo>
                    <a:close/>
                  </a:path>
                </a:pathLst>
              </a:custGeom>
              <a:solidFill>
                <a:schemeClr val="dk1"/>
              </a:solidFill>
              <a:ln>
                <a:solidFill>
                  <a:schemeClr val="accent3">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41"/>
            <p:cNvGrpSpPr/>
            <p:nvPr/>
          </p:nvGrpSpPr>
          <p:grpSpPr>
            <a:xfrm>
              <a:off x="5661956" y="1140711"/>
              <a:ext cx="1156566" cy="1077338"/>
              <a:chOff x="6114900" y="1210350"/>
              <a:chExt cx="1292975" cy="1204403"/>
            </a:xfrm>
          </p:grpSpPr>
          <p:sp>
            <p:nvSpPr>
              <p:cNvPr id="720" name="Google Shape;720;p41"/>
              <p:cNvSpPr/>
              <p:nvPr/>
            </p:nvSpPr>
            <p:spPr>
              <a:xfrm>
                <a:off x="6114900" y="1210350"/>
                <a:ext cx="220679" cy="142868"/>
              </a:xfrm>
              <a:custGeom>
                <a:avLst/>
                <a:gdLst/>
                <a:ahLst/>
                <a:cxnLst/>
                <a:rect l="l" t="t" r="r" b="b"/>
                <a:pathLst>
                  <a:path w="10675" h="6911" extrusionOk="0">
                    <a:moveTo>
                      <a:pt x="5351" y="1"/>
                    </a:moveTo>
                    <a:lnTo>
                      <a:pt x="1" y="6910"/>
                    </a:lnTo>
                    <a:lnTo>
                      <a:pt x="3738" y="6910"/>
                    </a:lnTo>
                    <a:lnTo>
                      <a:pt x="3738" y="3791"/>
                    </a:lnTo>
                    <a:lnTo>
                      <a:pt x="6695" y="3791"/>
                    </a:lnTo>
                    <a:lnTo>
                      <a:pt x="6695" y="6910"/>
                    </a:lnTo>
                    <a:lnTo>
                      <a:pt x="10674" y="6910"/>
                    </a:lnTo>
                    <a:lnTo>
                      <a:pt x="5351" y="1"/>
                    </a:lnTo>
                    <a:close/>
                  </a:path>
                </a:pathLst>
              </a:custGeom>
              <a:solidFill>
                <a:schemeClr val="accent4"/>
              </a:solidFill>
              <a:ln>
                <a:solidFill>
                  <a:schemeClr val="accent3">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1"/>
              <p:cNvSpPr/>
              <p:nvPr/>
            </p:nvSpPr>
            <p:spPr>
              <a:xfrm>
                <a:off x="6192150" y="1288717"/>
                <a:ext cx="61170" cy="1053822"/>
              </a:xfrm>
              <a:custGeom>
                <a:avLst/>
                <a:gdLst/>
                <a:ahLst/>
                <a:cxnLst/>
                <a:rect l="l" t="t" r="r" b="b"/>
                <a:pathLst>
                  <a:path w="2959" h="50977" extrusionOk="0">
                    <a:moveTo>
                      <a:pt x="1" y="0"/>
                    </a:moveTo>
                    <a:lnTo>
                      <a:pt x="1" y="50976"/>
                    </a:lnTo>
                    <a:lnTo>
                      <a:pt x="2958" y="50976"/>
                    </a:lnTo>
                    <a:lnTo>
                      <a:pt x="2958" y="3119"/>
                    </a:lnTo>
                    <a:lnTo>
                      <a:pt x="2958" y="0"/>
                    </a:lnTo>
                    <a:close/>
                  </a:path>
                </a:pathLst>
              </a:custGeom>
              <a:solidFill>
                <a:schemeClr val="accent4"/>
              </a:solidFill>
              <a:ln>
                <a:solidFill>
                  <a:schemeClr val="accent3">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1"/>
              <p:cNvSpPr/>
              <p:nvPr/>
            </p:nvSpPr>
            <p:spPr>
              <a:xfrm>
                <a:off x="6362215" y="1210350"/>
                <a:ext cx="220679" cy="142868"/>
              </a:xfrm>
              <a:custGeom>
                <a:avLst/>
                <a:gdLst/>
                <a:ahLst/>
                <a:cxnLst/>
                <a:rect l="l" t="t" r="r" b="b"/>
                <a:pathLst>
                  <a:path w="10675" h="6911" extrusionOk="0">
                    <a:moveTo>
                      <a:pt x="5351" y="1"/>
                    </a:moveTo>
                    <a:lnTo>
                      <a:pt x="1" y="6910"/>
                    </a:lnTo>
                    <a:lnTo>
                      <a:pt x="3738" y="6910"/>
                    </a:lnTo>
                    <a:lnTo>
                      <a:pt x="3738" y="3791"/>
                    </a:lnTo>
                    <a:lnTo>
                      <a:pt x="6696" y="3791"/>
                    </a:lnTo>
                    <a:lnTo>
                      <a:pt x="6696" y="6910"/>
                    </a:lnTo>
                    <a:lnTo>
                      <a:pt x="10675" y="6910"/>
                    </a:lnTo>
                    <a:lnTo>
                      <a:pt x="5351" y="1"/>
                    </a:lnTo>
                    <a:close/>
                  </a:path>
                </a:pathLst>
              </a:custGeom>
              <a:solidFill>
                <a:schemeClr val="accent4"/>
              </a:solidFill>
              <a:ln>
                <a:solidFill>
                  <a:schemeClr val="accent3">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1"/>
              <p:cNvSpPr/>
              <p:nvPr/>
            </p:nvSpPr>
            <p:spPr>
              <a:xfrm>
                <a:off x="6439486" y="1288717"/>
                <a:ext cx="61149" cy="1053822"/>
              </a:xfrm>
              <a:custGeom>
                <a:avLst/>
                <a:gdLst/>
                <a:ahLst/>
                <a:cxnLst/>
                <a:rect l="l" t="t" r="r" b="b"/>
                <a:pathLst>
                  <a:path w="2958" h="50977" extrusionOk="0">
                    <a:moveTo>
                      <a:pt x="0" y="0"/>
                    </a:moveTo>
                    <a:lnTo>
                      <a:pt x="0" y="50976"/>
                    </a:lnTo>
                    <a:lnTo>
                      <a:pt x="2958" y="50976"/>
                    </a:lnTo>
                    <a:lnTo>
                      <a:pt x="2958" y="3119"/>
                    </a:lnTo>
                    <a:lnTo>
                      <a:pt x="2958" y="0"/>
                    </a:lnTo>
                    <a:close/>
                  </a:path>
                </a:pathLst>
              </a:custGeom>
              <a:solidFill>
                <a:schemeClr val="accent4"/>
              </a:solidFill>
              <a:ln>
                <a:solidFill>
                  <a:schemeClr val="accent3">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1"/>
              <p:cNvSpPr/>
              <p:nvPr/>
            </p:nvSpPr>
            <p:spPr>
              <a:xfrm>
                <a:off x="6610109" y="1830607"/>
                <a:ext cx="220658" cy="143405"/>
              </a:xfrm>
              <a:custGeom>
                <a:avLst/>
                <a:gdLst/>
                <a:ahLst/>
                <a:cxnLst/>
                <a:rect l="l" t="t" r="r" b="b"/>
                <a:pathLst>
                  <a:path w="10674" h="6937" extrusionOk="0">
                    <a:moveTo>
                      <a:pt x="5324" y="0"/>
                    </a:moveTo>
                    <a:lnTo>
                      <a:pt x="0" y="6937"/>
                    </a:lnTo>
                    <a:lnTo>
                      <a:pt x="3710" y="6937"/>
                    </a:lnTo>
                    <a:lnTo>
                      <a:pt x="3710" y="3791"/>
                    </a:lnTo>
                    <a:lnTo>
                      <a:pt x="6668" y="3791"/>
                    </a:lnTo>
                    <a:lnTo>
                      <a:pt x="6668" y="6937"/>
                    </a:lnTo>
                    <a:lnTo>
                      <a:pt x="10674" y="6937"/>
                    </a:lnTo>
                    <a:lnTo>
                      <a:pt x="5324" y="0"/>
                    </a:lnTo>
                    <a:close/>
                  </a:path>
                </a:pathLst>
              </a:custGeom>
              <a:solidFill>
                <a:schemeClr val="accent4"/>
              </a:solidFill>
              <a:ln>
                <a:solidFill>
                  <a:schemeClr val="accent3">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1"/>
              <p:cNvSpPr/>
              <p:nvPr/>
            </p:nvSpPr>
            <p:spPr>
              <a:xfrm>
                <a:off x="6686801" y="1908974"/>
                <a:ext cx="61149" cy="433544"/>
              </a:xfrm>
              <a:custGeom>
                <a:avLst/>
                <a:gdLst/>
                <a:ahLst/>
                <a:cxnLst/>
                <a:rect l="l" t="t" r="r" b="b"/>
                <a:pathLst>
                  <a:path w="2958" h="20972" extrusionOk="0">
                    <a:moveTo>
                      <a:pt x="0" y="0"/>
                    </a:moveTo>
                    <a:lnTo>
                      <a:pt x="0" y="20971"/>
                    </a:lnTo>
                    <a:lnTo>
                      <a:pt x="2958" y="20971"/>
                    </a:lnTo>
                    <a:lnTo>
                      <a:pt x="2958" y="3146"/>
                    </a:lnTo>
                    <a:lnTo>
                      <a:pt x="2958" y="0"/>
                    </a:lnTo>
                    <a:close/>
                  </a:path>
                </a:pathLst>
              </a:custGeom>
              <a:solidFill>
                <a:schemeClr val="accent4"/>
              </a:solidFill>
              <a:ln>
                <a:solidFill>
                  <a:schemeClr val="accent3">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1"/>
              <p:cNvSpPr/>
              <p:nvPr/>
            </p:nvSpPr>
            <p:spPr>
              <a:xfrm>
                <a:off x="6857425" y="1830607"/>
                <a:ext cx="220679" cy="143405"/>
              </a:xfrm>
              <a:custGeom>
                <a:avLst/>
                <a:gdLst/>
                <a:ahLst/>
                <a:cxnLst/>
                <a:rect l="l" t="t" r="r" b="b"/>
                <a:pathLst>
                  <a:path w="10675" h="6937" extrusionOk="0">
                    <a:moveTo>
                      <a:pt x="5324" y="0"/>
                    </a:moveTo>
                    <a:lnTo>
                      <a:pt x="0" y="6937"/>
                    </a:lnTo>
                    <a:lnTo>
                      <a:pt x="3711" y="6937"/>
                    </a:lnTo>
                    <a:lnTo>
                      <a:pt x="3711" y="3791"/>
                    </a:lnTo>
                    <a:lnTo>
                      <a:pt x="6668" y="3791"/>
                    </a:lnTo>
                    <a:lnTo>
                      <a:pt x="6668" y="6937"/>
                    </a:lnTo>
                    <a:lnTo>
                      <a:pt x="10674" y="6937"/>
                    </a:lnTo>
                    <a:lnTo>
                      <a:pt x="5324" y="0"/>
                    </a:lnTo>
                    <a:close/>
                  </a:path>
                </a:pathLst>
              </a:custGeom>
              <a:solidFill>
                <a:schemeClr val="accent4"/>
              </a:solidFill>
              <a:ln>
                <a:solidFill>
                  <a:schemeClr val="accent3">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1"/>
              <p:cNvSpPr/>
              <p:nvPr/>
            </p:nvSpPr>
            <p:spPr>
              <a:xfrm>
                <a:off x="6934116" y="1908974"/>
                <a:ext cx="61170" cy="433544"/>
              </a:xfrm>
              <a:custGeom>
                <a:avLst/>
                <a:gdLst/>
                <a:ahLst/>
                <a:cxnLst/>
                <a:rect l="l" t="t" r="r" b="b"/>
                <a:pathLst>
                  <a:path w="2959" h="20972" extrusionOk="0">
                    <a:moveTo>
                      <a:pt x="1" y="0"/>
                    </a:moveTo>
                    <a:lnTo>
                      <a:pt x="1" y="20971"/>
                    </a:lnTo>
                    <a:lnTo>
                      <a:pt x="2958" y="20971"/>
                    </a:lnTo>
                    <a:lnTo>
                      <a:pt x="2958" y="3146"/>
                    </a:lnTo>
                    <a:lnTo>
                      <a:pt x="2958" y="0"/>
                    </a:lnTo>
                    <a:close/>
                  </a:path>
                </a:pathLst>
              </a:custGeom>
              <a:solidFill>
                <a:schemeClr val="accent4"/>
              </a:solidFill>
              <a:ln>
                <a:solidFill>
                  <a:schemeClr val="accent3">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1"/>
              <p:cNvSpPr/>
              <p:nvPr/>
            </p:nvSpPr>
            <p:spPr>
              <a:xfrm>
                <a:off x="7104740" y="1675548"/>
                <a:ext cx="220679" cy="143405"/>
              </a:xfrm>
              <a:custGeom>
                <a:avLst/>
                <a:gdLst/>
                <a:ahLst/>
                <a:cxnLst/>
                <a:rect l="l" t="t" r="r" b="b"/>
                <a:pathLst>
                  <a:path w="10675" h="6937" extrusionOk="0">
                    <a:moveTo>
                      <a:pt x="5324" y="0"/>
                    </a:moveTo>
                    <a:lnTo>
                      <a:pt x="1" y="6937"/>
                    </a:lnTo>
                    <a:lnTo>
                      <a:pt x="3738" y="6937"/>
                    </a:lnTo>
                    <a:lnTo>
                      <a:pt x="3738" y="3791"/>
                    </a:lnTo>
                    <a:lnTo>
                      <a:pt x="6668" y="3791"/>
                    </a:lnTo>
                    <a:lnTo>
                      <a:pt x="6668" y="6937"/>
                    </a:lnTo>
                    <a:lnTo>
                      <a:pt x="10674" y="6937"/>
                    </a:lnTo>
                    <a:lnTo>
                      <a:pt x="5324" y="0"/>
                    </a:lnTo>
                    <a:close/>
                  </a:path>
                </a:pathLst>
              </a:custGeom>
              <a:solidFill>
                <a:schemeClr val="accent4"/>
              </a:solidFill>
              <a:ln>
                <a:solidFill>
                  <a:schemeClr val="accent3">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1"/>
              <p:cNvSpPr/>
              <p:nvPr/>
            </p:nvSpPr>
            <p:spPr>
              <a:xfrm>
                <a:off x="7181990" y="1753914"/>
                <a:ext cx="60612" cy="588608"/>
              </a:xfrm>
              <a:custGeom>
                <a:avLst/>
                <a:gdLst/>
                <a:ahLst/>
                <a:cxnLst/>
                <a:rect l="l" t="t" r="r" b="b"/>
                <a:pathLst>
                  <a:path w="2932" h="28473" extrusionOk="0">
                    <a:moveTo>
                      <a:pt x="1" y="0"/>
                    </a:moveTo>
                    <a:lnTo>
                      <a:pt x="1" y="28472"/>
                    </a:lnTo>
                    <a:lnTo>
                      <a:pt x="2931" y="28472"/>
                    </a:lnTo>
                    <a:lnTo>
                      <a:pt x="2931" y="3146"/>
                    </a:lnTo>
                    <a:lnTo>
                      <a:pt x="2931" y="0"/>
                    </a:lnTo>
                    <a:close/>
                  </a:path>
                </a:pathLst>
              </a:custGeom>
              <a:solidFill>
                <a:schemeClr val="accent4"/>
              </a:solidFill>
              <a:ln>
                <a:solidFill>
                  <a:schemeClr val="accent3">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p:cNvSpPr/>
              <p:nvPr/>
            </p:nvSpPr>
            <p:spPr>
              <a:xfrm>
                <a:off x="6115458" y="2342481"/>
                <a:ext cx="1292417" cy="72271"/>
              </a:xfrm>
              <a:custGeom>
                <a:avLst/>
                <a:gdLst/>
                <a:ahLst/>
                <a:cxnLst/>
                <a:rect l="l" t="t" r="r" b="b"/>
                <a:pathLst>
                  <a:path w="76599" h="3496" extrusionOk="0">
                    <a:moveTo>
                      <a:pt x="1" y="0"/>
                    </a:moveTo>
                    <a:lnTo>
                      <a:pt x="1" y="3496"/>
                    </a:lnTo>
                    <a:lnTo>
                      <a:pt x="76599" y="3496"/>
                    </a:lnTo>
                    <a:lnTo>
                      <a:pt x="76599" y="0"/>
                    </a:lnTo>
                    <a:close/>
                  </a:path>
                </a:pathLst>
              </a:custGeom>
              <a:solidFill>
                <a:schemeClr val="accent4"/>
              </a:solidFill>
              <a:ln>
                <a:solidFill>
                  <a:schemeClr val="accent3">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41"/>
            <p:cNvGrpSpPr/>
            <p:nvPr/>
          </p:nvGrpSpPr>
          <p:grpSpPr>
            <a:xfrm>
              <a:off x="6859400" y="1490661"/>
              <a:ext cx="709459" cy="355287"/>
              <a:chOff x="2535263" y="634150"/>
              <a:chExt cx="873825" cy="437600"/>
            </a:xfrm>
          </p:grpSpPr>
          <p:sp>
            <p:nvSpPr>
              <p:cNvPr id="732" name="Google Shape;732;p41"/>
              <p:cNvSpPr/>
              <p:nvPr/>
            </p:nvSpPr>
            <p:spPr>
              <a:xfrm>
                <a:off x="2535263" y="634150"/>
                <a:ext cx="852300" cy="8100"/>
              </a:xfrm>
              <a:custGeom>
                <a:avLst/>
                <a:gdLst/>
                <a:ahLst/>
                <a:cxnLst/>
                <a:rect l="l" t="t" r="r" b="b"/>
                <a:pathLst>
                  <a:path w="34092" h="324" extrusionOk="0">
                    <a:moveTo>
                      <a:pt x="0" y="1"/>
                    </a:moveTo>
                    <a:lnTo>
                      <a:pt x="0" y="323"/>
                    </a:lnTo>
                    <a:lnTo>
                      <a:pt x="34092" y="323"/>
                    </a:lnTo>
                    <a:lnTo>
                      <a:pt x="34092" y="1"/>
                    </a:lnTo>
                    <a:close/>
                  </a:path>
                </a:pathLst>
              </a:custGeom>
              <a:solidFill>
                <a:schemeClr val="accent6"/>
              </a:solidFill>
              <a:ln>
                <a:solidFill>
                  <a:schemeClr val="accent3">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1"/>
              <p:cNvSpPr/>
              <p:nvPr/>
            </p:nvSpPr>
            <p:spPr>
              <a:xfrm>
                <a:off x="2535263" y="720200"/>
                <a:ext cx="549825" cy="8075"/>
              </a:xfrm>
              <a:custGeom>
                <a:avLst/>
                <a:gdLst/>
                <a:ahLst/>
                <a:cxnLst/>
                <a:rect l="l" t="t" r="r" b="b"/>
                <a:pathLst>
                  <a:path w="21993" h="323" extrusionOk="0">
                    <a:moveTo>
                      <a:pt x="0" y="0"/>
                    </a:moveTo>
                    <a:lnTo>
                      <a:pt x="0" y="323"/>
                    </a:lnTo>
                    <a:lnTo>
                      <a:pt x="21993" y="323"/>
                    </a:lnTo>
                    <a:lnTo>
                      <a:pt x="21993" y="0"/>
                    </a:lnTo>
                    <a:close/>
                  </a:path>
                </a:pathLst>
              </a:custGeom>
              <a:solidFill>
                <a:schemeClr val="accent6"/>
              </a:solidFill>
              <a:ln>
                <a:solidFill>
                  <a:schemeClr val="accent3">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1"/>
              <p:cNvSpPr/>
              <p:nvPr/>
            </p:nvSpPr>
            <p:spPr>
              <a:xfrm>
                <a:off x="2535263" y="805550"/>
                <a:ext cx="549825" cy="8775"/>
              </a:xfrm>
              <a:custGeom>
                <a:avLst/>
                <a:gdLst/>
                <a:ahLst/>
                <a:cxnLst/>
                <a:rect l="l" t="t" r="r" b="b"/>
                <a:pathLst>
                  <a:path w="21993" h="351" extrusionOk="0">
                    <a:moveTo>
                      <a:pt x="0" y="1"/>
                    </a:moveTo>
                    <a:lnTo>
                      <a:pt x="0" y="350"/>
                    </a:lnTo>
                    <a:lnTo>
                      <a:pt x="21993" y="350"/>
                    </a:lnTo>
                    <a:lnTo>
                      <a:pt x="21993" y="1"/>
                    </a:lnTo>
                    <a:close/>
                  </a:path>
                </a:pathLst>
              </a:custGeom>
              <a:solidFill>
                <a:schemeClr val="accent6"/>
              </a:solidFill>
              <a:ln>
                <a:solidFill>
                  <a:schemeClr val="accent3">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1"/>
              <p:cNvSpPr/>
              <p:nvPr/>
            </p:nvSpPr>
            <p:spPr>
              <a:xfrm>
                <a:off x="2535263" y="891600"/>
                <a:ext cx="873825" cy="8750"/>
              </a:xfrm>
              <a:custGeom>
                <a:avLst/>
                <a:gdLst/>
                <a:ahLst/>
                <a:cxnLst/>
                <a:rect l="l" t="t" r="r" b="b"/>
                <a:pathLst>
                  <a:path w="34953" h="350" extrusionOk="0">
                    <a:moveTo>
                      <a:pt x="0" y="0"/>
                    </a:moveTo>
                    <a:lnTo>
                      <a:pt x="0" y="350"/>
                    </a:lnTo>
                    <a:lnTo>
                      <a:pt x="34952" y="350"/>
                    </a:lnTo>
                    <a:lnTo>
                      <a:pt x="34952" y="0"/>
                    </a:lnTo>
                    <a:close/>
                  </a:path>
                </a:pathLst>
              </a:custGeom>
              <a:solidFill>
                <a:schemeClr val="accent6"/>
              </a:solidFill>
              <a:ln>
                <a:solidFill>
                  <a:schemeClr val="accent3">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2535263" y="977625"/>
                <a:ext cx="549825" cy="8100"/>
              </a:xfrm>
              <a:custGeom>
                <a:avLst/>
                <a:gdLst/>
                <a:ahLst/>
                <a:cxnLst/>
                <a:rect l="l" t="t" r="r" b="b"/>
                <a:pathLst>
                  <a:path w="21993" h="324" extrusionOk="0">
                    <a:moveTo>
                      <a:pt x="0" y="1"/>
                    </a:moveTo>
                    <a:lnTo>
                      <a:pt x="0" y="323"/>
                    </a:lnTo>
                    <a:lnTo>
                      <a:pt x="21993" y="323"/>
                    </a:lnTo>
                    <a:lnTo>
                      <a:pt x="21993" y="1"/>
                    </a:lnTo>
                    <a:close/>
                  </a:path>
                </a:pathLst>
              </a:custGeom>
              <a:solidFill>
                <a:schemeClr val="accent6"/>
              </a:solidFill>
              <a:ln>
                <a:solidFill>
                  <a:schemeClr val="accent3">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2535263" y="1063675"/>
                <a:ext cx="334075" cy="8075"/>
              </a:xfrm>
              <a:custGeom>
                <a:avLst/>
                <a:gdLst/>
                <a:ahLst/>
                <a:cxnLst/>
                <a:rect l="l" t="t" r="r" b="b"/>
                <a:pathLst>
                  <a:path w="13363" h="323" extrusionOk="0">
                    <a:moveTo>
                      <a:pt x="0" y="0"/>
                    </a:moveTo>
                    <a:lnTo>
                      <a:pt x="0" y="323"/>
                    </a:lnTo>
                    <a:lnTo>
                      <a:pt x="13363" y="323"/>
                    </a:lnTo>
                    <a:lnTo>
                      <a:pt x="13363" y="0"/>
                    </a:lnTo>
                    <a:close/>
                  </a:path>
                </a:pathLst>
              </a:custGeom>
              <a:solidFill>
                <a:schemeClr val="accent6"/>
              </a:solidFill>
              <a:ln>
                <a:solidFill>
                  <a:schemeClr val="accent3">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82118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grpSp>
        <p:nvGrpSpPr>
          <p:cNvPr id="264" name="Google Shape;264;p19"/>
          <p:cNvGrpSpPr/>
          <p:nvPr/>
        </p:nvGrpSpPr>
        <p:grpSpPr>
          <a:xfrm>
            <a:off x="483566" y="2052537"/>
            <a:ext cx="8174303" cy="1914624"/>
            <a:chOff x="1247650" y="2075423"/>
            <a:chExt cx="6648477" cy="1557238"/>
          </a:xfrm>
        </p:grpSpPr>
        <p:sp>
          <p:nvSpPr>
            <p:cNvPr id="265" name="Google Shape;265;p1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38100" cap="flat" cmpd="sng">
              <a:solidFill>
                <a:schemeClr val="accent3"/>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19"/>
          <p:cNvSpPr txBox="1"/>
          <p:nvPr/>
        </p:nvSpPr>
        <p:spPr>
          <a:xfrm>
            <a:off x="3718809" y="1077858"/>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600" dirty="0">
                <a:solidFill>
                  <a:schemeClr val="dk1"/>
                </a:solidFill>
                <a:latin typeface="Roboto"/>
                <a:ea typeface="Roboto"/>
                <a:cs typeface="Roboto"/>
                <a:sym typeface="Roboto"/>
              </a:rPr>
              <a:t>Analysis of </a:t>
            </a:r>
          </a:p>
          <a:p>
            <a:pPr marL="0" lvl="0" indent="0" algn="ctr" rtl="0">
              <a:spcBef>
                <a:spcPts val="0"/>
              </a:spcBef>
              <a:spcAft>
                <a:spcPts val="0"/>
              </a:spcAft>
              <a:buClr>
                <a:schemeClr val="dk1"/>
              </a:buClr>
              <a:buSzPts val="1100"/>
              <a:buFont typeface="Arial"/>
              <a:buNone/>
            </a:pPr>
            <a:r>
              <a:rPr lang="en-US" sz="1600" dirty="0">
                <a:solidFill>
                  <a:schemeClr val="dk1"/>
                </a:solidFill>
                <a:latin typeface="Roboto"/>
                <a:ea typeface="Roboto"/>
                <a:cs typeface="Roboto"/>
                <a:sym typeface="Roboto"/>
              </a:rPr>
              <a:t>data</a:t>
            </a:r>
            <a:endParaRPr lang="en-US" sz="1100" dirty="0">
              <a:latin typeface="Roboto"/>
              <a:ea typeface="Roboto"/>
              <a:cs typeface="Roboto"/>
              <a:sym typeface="Roboto"/>
            </a:endParaRPr>
          </a:p>
        </p:txBody>
      </p:sp>
      <p:sp>
        <p:nvSpPr>
          <p:cNvPr id="279" name="Google Shape;279;p19"/>
          <p:cNvSpPr txBox="1"/>
          <p:nvPr/>
        </p:nvSpPr>
        <p:spPr>
          <a:xfrm>
            <a:off x="6850755" y="1197361"/>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sz="1600" dirty="0">
                <a:solidFill>
                  <a:schemeClr val="dk1"/>
                </a:solidFill>
                <a:latin typeface="Roboto"/>
                <a:ea typeface="Roboto"/>
                <a:cs typeface="Roboto"/>
                <a:sym typeface="Roboto"/>
              </a:rPr>
              <a:t>Conclusion</a:t>
            </a:r>
            <a:endParaRPr lang="en-IN" sz="1100" dirty="0">
              <a:latin typeface="Roboto"/>
              <a:ea typeface="Roboto"/>
              <a:cs typeface="Roboto"/>
              <a:sym typeface="Roboto"/>
            </a:endParaRPr>
          </a:p>
        </p:txBody>
      </p:sp>
      <p:grpSp>
        <p:nvGrpSpPr>
          <p:cNvPr id="281" name="Google Shape;281;p19"/>
          <p:cNvGrpSpPr/>
          <p:nvPr/>
        </p:nvGrpSpPr>
        <p:grpSpPr>
          <a:xfrm>
            <a:off x="7389234" y="2277877"/>
            <a:ext cx="597831" cy="569636"/>
            <a:chOff x="1855225" y="2743200"/>
            <a:chExt cx="492975" cy="469725"/>
          </a:xfrm>
        </p:grpSpPr>
        <p:sp>
          <p:nvSpPr>
            <p:cNvPr id="282" name="Google Shape;282;p19"/>
            <p:cNvSpPr/>
            <p:nvPr/>
          </p:nvSpPr>
          <p:spPr>
            <a:xfrm>
              <a:off x="1943650" y="2897175"/>
              <a:ext cx="257275" cy="45800"/>
            </a:xfrm>
            <a:custGeom>
              <a:avLst/>
              <a:gdLst/>
              <a:ahLst/>
              <a:cxnLst/>
              <a:rect l="l" t="t" r="r" b="b"/>
              <a:pathLst>
                <a:path w="10291" h="1832" extrusionOk="0">
                  <a:moveTo>
                    <a:pt x="3588" y="1"/>
                  </a:moveTo>
                  <a:cubicBezTo>
                    <a:pt x="2817" y="1"/>
                    <a:pt x="2150" y="374"/>
                    <a:pt x="1408" y="785"/>
                  </a:cubicBezTo>
                  <a:cubicBezTo>
                    <a:pt x="958" y="1027"/>
                    <a:pt x="491" y="1228"/>
                    <a:pt x="0" y="1382"/>
                  </a:cubicBezTo>
                  <a:cubicBezTo>
                    <a:pt x="562" y="1459"/>
                    <a:pt x="3347" y="1831"/>
                    <a:pt x="5080" y="1831"/>
                  </a:cubicBezTo>
                  <a:cubicBezTo>
                    <a:pt x="6813" y="1831"/>
                    <a:pt x="9853" y="1423"/>
                    <a:pt x="10291" y="1364"/>
                  </a:cubicBezTo>
                  <a:cubicBezTo>
                    <a:pt x="9823" y="1210"/>
                    <a:pt x="9374" y="1015"/>
                    <a:pt x="8942" y="785"/>
                  </a:cubicBezTo>
                  <a:cubicBezTo>
                    <a:pt x="8205" y="374"/>
                    <a:pt x="7533" y="1"/>
                    <a:pt x="6767" y="1"/>
                  </a:cubicBezTo>
                  <a:cubicBezTo>
                    <a:pt x="6727" y="1"/>
                    <a:pt x="6688" y="2"/>
                    <a:pt x="6647" y="4"/>
                  </a:cubicBezTo>
                  <a:cubicBezTo>
                    <a:pt x="5885" y="39"/>
                    <a:pt x="5258" y="548"/>
                    <a:pt x="5175" y="619"/>
                  </a:cubicBezTo>
                  <a:cubicBezTo>
                    <a:pt x="5092" y="548"/>
                    <a:pt x="4465" y="39"/>
                    <a:pt x="3708" y="4"/>
                  </a:cubicBezTo>
                  <a:cubicBezTo>
                    <a:pt x="3668" y="2"/>
                    <a:pt x="3628" y="1"/>
                    <a:pt x="35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1952350" y="2938225"/>
              <a:ext cx="241325" cy="79550"/>
            </a:xfrm>
            <a:custGeom>
              <a:avLst/>
              <a:gdLst/>
              <a:ahLst/>
              <a:cxnLst/>
              <a:rect l="l" t="t" r="r" b="b"/>
              <a:pathLst>
                <a:path w="9653" h="3182" extrusionOk="0">
                  <a:moveTo>
                    <a:pt x="9570" y="0"/>
                  </a:moveTo>
                  <a:cubicBezTo>
                    <a:pt x="9239" y="130"/>
                    <a:pt x="7784" y="704"/>
                    <a:pt x="6719" y="976"/>
                  </a:cubicBezTo>
                  <a:cubicBezTo>
                    <a:pt x="6175" y="1118"/>
                    <a:pt x="5495" y="1283"/>
                    <a:pt x="4803" y="1289"/>
                  </a:cubicBezTo>
                  <a:cubicBezTo>
                    <a:pt x="4070" y="1289"/>
                    <a:pt x="3325" y="1124"/>
                    <a:pt x="2757" y="976"/>
                  </a:cubicBezTo>
                  <a:cubicBezTo>
                    <a:pt x="1769" y="728"/>
                    <a:pt x="462" y="219"/>
                    <a:pt x="1" y="36"/>
                  </a:cubicBezTo>
                  <a:lnTo>
                    <a:pt x="1" y="36"/>
                  </a:lnTo>
                  <a:cubicBezTo>
                    <a:pt x="78" y="148"/>
                    <a:pt x="1272" y="3182"/>
                    <a:pt x="4809" y="3182"/>
                  </a:cubicBezTo>
                  <a:cubicBezTo>
                    <a:pt x="8340" y="3182"/>
                    <a:pt x="9653" y="24"/>
                    <a:pt x="9653" y="24"/>
                  </a:cubicBezTo>
                  <a:lnTo>
                    <a:pt x="95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1855225" y="2743200"/>
              <a:ext cx="492975" cy="469725"/>
            </a:xfrm>
            <a:custGeom>
              <a:avLst/>
              <a:gdLst/>
              <a:ahLst/>
              <a:cxnLst/>
              <a:rect l="l" t="t" r="r" b="b"/>
              <a:pathLst>
                <a:path w="19719" h="18789" extrusionOk="0">
                  <a:moveTo>
                    <a:pt x="8683" y="2046"/>
                  </a:moveTo>
                  <a:cubicBezTo>
                    <a:pt x="10209" y="2046"/>
                    <a:pt x="11710" y="2641"/>
                    <a:pt x="12834" y="3762"/>
                  </a:cubicBezTo>
                  <a:cubicBezTo>
                    <a:pt x="15117" y="6051"/>
                    <a:pt x="15117" y="9759"/>
                    <a:pt x="12834" y="12042"/>
                  </a:cubicBezTo>
                  <a:cubicBezTo>
                    <a:pt x="11711" y="13165"/>
                    <a:pt x="10212" y="13759"/>
                    <a:pt x="8688" y="13759"/>
                  </a:cubicBezTo>
                  <a:cubicBezTo>
                    <a:pt x="7933" y="13759"/>
                    <a:pt x="7172" y="13613"/>
                    <a:pt x="6447" y="13313"/>
                  </a:cubicBezTo>
                  <a:cubicBezTo>
                    <a:pt x="4259" y="12408"/>
                    <a:pt x="2833" y="10273"/>
                    <a:pt x="2833" y="7902"/>
                  </a:cubicBezTo>
                  <a:cubicBezTo>
                    <a:pt x="2833" y="5536"/>
                    <a:pt x="4259" y="3401"/>
                    <a:pt x="6447" y="2490"/>
                  </a:cubicBezTo>
                  <a:cubicBezTo>
                    <a:pt x="7170" y="2191"/>
                    <a:pt x="7930" y="2046"/>
                    <a:pt x="8683" y="2046"/>
                  </a:cubicBezTo>
                  <a:close/>
                  <a:moveTo>
                    <a:pt x="8694" y="1"/>
                  </a:moveTo>
                  <a:cubicBezTo>
                    <a:pt x="6664" y="1"/>
                    <a:pt x="4641" y="780"/>
                    <a:pt x="3105" y="2313"/>
                  </a:cubicBezTo>
                  <a:cubicBezTo>
                    <a:pt x="225" y="5193"/>
                    <a:pt x="0" y="9788"/>
                    <a:pt x="2591" y="12929"/>
                  </a:cubicBezTo>
                  <a:cubicBezTo>
                    <a:pt x="4143" y="14811"/>
                    <a:pt x="6402" y="15800"/>
                    <a:pt x="8689" y="15800"/>
                  </a:cubicBezTo>
                  <a:cubicBezTo>
                    <a:pt x="10219" y="15800"/>
                    <a:pt x="11761" y="15358"/>
                    <a:pt x="13112" y="14443"/>
                  </a:cubicBezTo>
                  <a:lnTo>
                    <a:pt x="17039" y="18370"/>
                  </a:lnTo>
                  <a:cubicBezTo>
                    <a:pt x="17327" y="18649"/>
                    <a:pt x="17700" y="18788"/>
                    <a:pt x="18073" y="18788"/>
                  </a:cubicBezTo>
                  <a:cubicBezTo>
                    <a:pt x="18457" y="18788"/>
                    <a:pt x="18841" y="18640"/>
                    <a:pt x="19133" y="18346"/>
                  </a:cubicBezTo>
                  <a:cubicBezTo>
                    <a:pt x="19712" y="17772"/>
                    <a:pt x="19718" y="16838"/>
                    <a:pt x="19156" y="16252"/>
                  </a:cubicBezTo>
                  <a:lnTo>
                    <a:pt x="15229" y="12325"/>
                  </a:lnTo>
                  <a:cubicBezTo>
                    <a:pt x="17512" y="8954"/>
                    <a:pt x="16856" y="4400"/>
                    <a:pt x="13715" y="1810"/>
                  </a:cubicBezTo>
                  <a:cubicBezTo>
                    <a:pt x="12252" y="598"/>
                    <a:pt x="10471" y="1"/>
                    <a:pt x="8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a:off x="1258185" y="2202863"/>
            <a:ext cx="479400" cy="661012"/>
            <a:chOff x="2607050" y="4030850"/>
            <a:chExt cx="284950" cy="392875"/>
          </a:xfrm>
        </p:grpSpPr>
        <p:sp>
          <p:nvSpPr>
            <p:cNvPr id="286" name="Google Shape;286;p19"/>
            <p:cNvSpPr/>
            <p:nvPr/>
          </p:nvSpPr>
          <p:spPr>
            <a:xfrm>
              <a:off x="2779300" y="4273325"/>
              <a:ext cx="112700" cy="150400"/>
            </a:xfrm>
            <a:custGeom>
              <a:avLst/>
              <a:gdLst/>
              <a:ahLst/>
              <a:cxnLst/>
              <a:rect l="l" t="t" r="r" b="b"/>
              <a:pathLst>
                <a:path w="4508" h="6016" extrusionOk="0">
                  <a:moveTo>
                    <a:pt x="3318" y="1"/>
                  </a:moveTo>
                  <a:lnTo>
                    <a:pt x="1" y="6016"/>
                  </a:lnTo>
                  <a:lnTo>
                    <a:pt x="4507" y="6016"/>
                  </a:lnTo>
                  <a:lnTo>
                    <a:pt x="4507" y="2343"/>
                  </a:lnTo>
                  <a:cubicBezTo>
                    <a:pt x="4501" y="1414"/>
                    <a:pt x="4064" y="545"/>
                    <a:pt x="33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2607050" y="4273325"/>
              <a:ext cx="112700" cy="150250"/>
            </a:xfrm>
            <a:custGeom>
              <a:avLst/>
              <a:gdLst/>
              <a:ahLst/>
              <a:cxnLst/>
              <a:rect l="l" t="t" r="r" b="b"/>
              <a:pathLst>
                <a:path w="4508" h="6010" extrusionOk="0">
                  <a:moveTo>
                    <a:pt x="1189" y="1"/>
                  </a:moveTo>
                  <a:cubicBezTo>
                    <a:pt x="444" y="545"/>
                    <a:pt x="1" y="1414"/>
                    <a:pt x="1" y="2343"/>
                  </a:cubicBezTo>
                  <a:lnTo>
                    <a:pt x="1" y="6010"/>
                  </a:lnTo>
                  <a:lnTo>
                    <a:pt x="4507" y="6010"/>
                  </a:lnTo>
                  <a:lnTo>
                    <a:pt x="11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2666050" y="4030850"/>
              <a:ext cx="166950" cy="61100"/>
            </a:xfrm>
            <a:custGeom>
              <a:avLst/>
              <a:gdLst/>
              <a:ahLst/>
              <a:cxnLst/>
              <a:rect l="l" t="t" r="r" b="b"/>
              <a:pathLst>
                <a:path w="6678" h="2444" extrusionOk="0">
                  <a:moveTo>
                    <a:pt x="3336" y="1"/>
                  </a:moveTo>
                  <a:cubicBezTo>
                    <a:pt x="1124" y="1"/>
                    <a:pt x="231" y="752"/>
                    <a:pt x="0" y="2443"/>
                  </a:cubicBezTo>
                  <a:lnTo>
                    <a:pt x="2053" y="2443"/>
                  </a:lnTo>
                  <a:cubicBezTo>
                    <a:pt x="2135" y="1793"/>
                    <a:pt x="2685" y="1314"/>
                    <a:pt x="3336" y="1308"/>
                  </a:cubicBezTo>
                  <a:cubicBezTo>
                    <a:pt x="3992" y="1308"/>
                    <a:pt x="4542" y="1793"/>
                    <a:pt x="4625" y="2443"/>
                  </a:cubicBezTo>
                  <a:lnTo>
                    <a:pt x="6677" y="2443"/>
                  </a:lnTo>
                  <a:cubicBezTo>
                    <a:pt x="6447" y="752"/>
                    <a:pt x="5554" y="1"/>
                    <a:pt x="3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2712475" y="4068125"/>
              <a:ext cx="64775" cy="55475"/>
            </a:xfrm>
            <a:custGeom>
              <a:avLst/>
              <a:gdLst/>
              <a:ahLst/>
              <a:cxnLst/>
              <a:rect l="l" t="t" r="r" b="b"/>
              <a:pathLst>
                <a:path w="2591" h="2219" extrusionOk="0">
                  <a:moveTo>
                    <a:pt x="1475" y="724"/>
                  </a:moveTo>
                  <a:cubicBezTo>
                    <a:pt x="1672" y="724"/>
                    <a:pt x="1863" y="877"/>
                    <a:pt x="1863" y="1106"/>
                  </a:cubicBezTo>
                  <a:cubicBezTo>
                    <a:pt x="1863" y="1319"/>
                    <a:pt x="1692" y="1490"/>
                    <a:pt x="1479" y="1490"/>
                  </a:cubicBezTo>
                  <a:cubicBezTo>
                    <a:pt x="1142" y="1490"/>
                    <a:pt x="970" y="1076"/>
                    <a:pt x="1213" y="834"/>
                  </a:cubicBezTo>
                  <a:cubicBezTo>
                    <a:pt x="1289" y="758"/>
                    <a:pt x="1383" y="724"/>
                    <a:pt x="1475" y="724"/>
                  </a:cubicBezTo>
                  <a:close/>
                  <a:moveTo>
                    <a:pt x="1479" y="0"/>
                  </a:moveTo>
                  <a:cubicBezTo>
                    <a:pt x="491" y="0"/>
                    <a:pt x="0" y="1195"/>
                    <a:pt x="698" y="1893"/>
                  </a:cubicBezTo>
                  <a:cubicBezTo>
                    <a:pt x="924" y="2118"/>
                    <a:pt x="1201" y="2219"/>
                    <a:pt x="1472" y="2219"/>
                  </a:cubicBezTo>
                  <a:cubicBezTo>
                    <a:pt x="2043" y="2219"/>
                    <a:pt x="2591" y="1775"/>
                    <a:pt x="2591" y="1106"/>
                  </a:cubicBezTo>
                  <a:cubicBezTo>
                    <a:pt x="2591" y="497"/>
                    <a:pt x="2094" y="0"/>
                    <a:pt x="14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2655850" y="4100200"/>
              <a:ext cx="187200" cy="129400"/>
            </a:xfrm>
            <a:custGeom>
              <a:avLst/>
              <a:gdLst/>
              <a:ahLst/>
              <a:cxnLst/>
              <a:rect l="l" t="t" r="r" b="b"/>
              <a:pathLst>
                <a:path w="7488" h="5176" extrusionOk="0">
                  <a:moveTo>
                    <a:pt x="373" y="0"/>
                  </a:moveTo>
                  <a:cubicBezTo>
                    <a:pt x="349" y="231"/>
                    <a:pt x="343" y="479"/>
                    <a:pt x="343" y="740"/>
                  </a:cubicBezTo>
                  <a:cubicBezTo>
                    <a:pt x="343" y="846"/>
                    <a:pt x="349" y="953"/>
                    <a:pt x="355" y="1053"/>
                  </a:cubicBezTo>
                  <a:cubicBezTo>
                    <a:pt x="337" y="1047"/>
                    <a:pt x="320" y="1044"/>
                    <a:pt x="302" y="1044"/>
                  </a:cubicBezTo>
                  <a:cubicBezTo>
                    <a:pt x="284" y="1044"/>
                    <a:pt x="266" y="1047"/>
                    <a:pt x="249" y="1053"/>
                  </a:cubicBezTo>
                  <a:cubicBezTo>
                    <a:pt x="36" y="1118"/>
                    <a:pt x="0" y="1621"/>
                    <a:pt x="172" y="2177"/>
                  </a:cubicBezTo>
                  <a:cubicBezTo>
                    <a:pt x="327" y="2698"/>
                    <a:pt x="602" y="3069"/>
                    <a:pt x="807" y="3069"/>
                  </a:cubicBezTo>
                  <a:cubicBezTo>
                    <a:pt x="820" y="3069"/>
                    <a:pt x="833" y="3067"/>
                    <a:pt x="846" y="3064"/>
                  </a:cubicBezTo>
                  <a:cubicBezTo>
                    <a:pt x="1449" y="4330"/>
                    <a:pt x="2520" y="5175"/>
                    <a:pt x="3744" y="5175"/>
                  </a:cubicBezTo>
                  <a:cubicBezTo>
                    <a:pt x="4968" y="5175"/>
                    <a:pt x="6045" y="4330"/>
                    <a:pt x="6642" y="3064"/>
                  </a:cubicBezTo>
                  <a:cubicBezTo>
                    <a:pt x="6654" y="3067"/>
                    <a:pt x="6666" y="3068"/>
                    <a:pt x="6678" y="3068"/>
                  </a:cubicBezTo>
                  <a:cubicBezTo>
                    <a:pt x="6888" y="3068"/>
                    <a:pt x="7171" y="2691"/>
                    <a:pt x="7322" y="2177"/>
                  </a:cubicBezTo>
                  <a:cubicBezTo>
                    <a:pt x="7488" y="1633"/>
                    <a:pt x="7458" y="1118"/>
                    <a:pt x="7245" y="1053"/>
                  </a:cubicBezTo>
                  <a:cubicBezTo>
                    <a:pt x="7227" y="1047"/>
                    <a:pt x="7210" y="1044"/>
                    <a:pt x="7192" y="1044"/>
                  </a:cubicBezTo>
                  <a:cubicBezTo>
                    <a:pt x="7174" y="1044"/>
                    <a:pt x="7156" y="1047"/>
                    <a:pt x="7139" y="1053"/>
                  </a:cubicBezTo>
                  <a:cubicBezTo>
                    <a:pt x="7145" y="953"/>
                    <a:pt x="7151" y="846"/>
                    <a:pt x="7151" y="740"/>
                  </a:cubicBezTo>
                  <a:cubicBezTo>
                    <a:pt x="7151" y="479"/>
                    <a:pt x="7139" y="231"/>
                    <a:pt x="7121" y="0"/>
                  </a:cubicBezTo>
                  <a:lnTo>
                    <a:pt x="5033" y="0"/>
                  </a:lnTo>
                  <a:cubicBezTo>
                    <a:pt x="4950" y="651"/>
                    <a:pt x="4395" y="1130"/>
                    <a:pt x="3744" y="1130"/>
                  </a:cubicBezTo>
                  <a:cubicBezTo>
                    <a:pt x="3093" y="1130"/>
                    <a:pt x="2543" y="651"/>
                    <a:pt x="2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2647725" y="4259300"/>
              <a:ext cx="203450" cy="164425"/>
            </a:xfrm>
            <a:custGeom>
              <a:avLst/>
              <a:gdLst/>
              <a:ahLst/>
              <a:cxnLst/>
              <a:rect l="l" t="t" r="r" b="b"/>
              <a:pathLst>
                <a:path w="8138" h="6577" extrusionOk="0">
                  <a:moveTo>
                    <a:pt x="1278" y="0"/>
                  </a:moveTo>
                  <a:cubicBezTo>
                    <a:pt x="834" y="0"/>
                    <a:pt x="396" y="101"/>
                    <a:pt x="0" y="302"/>
                  </a:cubicBezTo>
                  <a:lnTo>
                    <a:pt x="3460" y="6577"/>
                  </a:lnTo>
                  <a:lnTo>
                    <a:pt x="4678" y="6577"/>
                  </a:lnTo>
                  <a:lnTo>
                    <a:pt x="8138" y="296"/>
                  </a:lnTo>
                  <a:cubicBezTo>
                    <a:pt x="7742" y="101"/>
                    <a:pt x="7304" y="0"/>
                    <a:pt x="6860" y="0"/>
                  </a:cubicBezTo>
                  <a:lnTo>
                    <a:pt x="5920" y="0"/>
                  </a:lnTo>
                  <a:lnTo>
                    <a:pt x="5920" y="2685"/>
                  </a:lnTo>
                  <a:cubicBezTo>
                    <a:pt x="5920" y="2939"/>
                    <a:pt x="5713" y="3146"/>
                    <a:pt x="5459" y="3146"/>
                  </a:cubicBezTo>
                  <a:lnTo>
                    <a:pt x="2679" y="3146"/>
                  </a:lnTo>
                  <a:cubicBezTo>
                    <a:pt x="2431" y="3146"/>
                    <a:pt x="2224" y="2939"/>
                    <a:pt x="2224" y="2685"/>
                  </a:cubicBezTo>
                  <a:lnTo>
                    <a:pt x="2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2708475" y="4233425"/>
              <a:ext cx="81950" cy="37575"/>
            </a:xfrm>
            <a:custGeom>
              <a:avLst/>
              <a:gdLst/>
              <a:ahLst/>
              <a:cxnLst/>
              <a:rect l="l" t="t" r="r" b="b"/>
              <a:pathLst>
                <a:path w="3278" h="1503" extrusionOk="0">
                  <a:moveTo>
                    <a:pt x="468" y="0"/>
                  </a:moveTo>
                  <a:lnTo>
                    <a:pt x="468" y="1035"/>
                  </a:lnTo>
                  <a:lnTo>
                    <a:pt x="1" y="1035"/>
                  </a:lnTo>
                  <a:lnTo>
                    <a:pt x="1" y="1502"/>
                  </a:lnTo>
                  <a:cubicBezTo>
                    <a:pt x="71" y="1459"/>
                    <a:pt x="146" y="1431"/>
                    <a:pt x="227" y="1431"/>
                  </a:cubicBezTo>
                  <a:cubicBezTo>
                    <a:pt x="234" y="1431"/>
                    <a:pt x="242" y="1431"/>
                    <a:pt x="249" y="1431"/>
                  </a:cubicBezTo>
                  <a:lnTo>
                    <a:pt x="3029" y="1431"/>
                  </a:lnTo>
                  <a:cubicBezTo>
                    <a:pt x="3036" y="1431"/>
                    <a:pt x="3044" y="1431"/>
                    <a:pt x="3051" y="1431"/>
                  </a:cubicBezTo>
                  <a:cubicBezTo>
                    <a:pt x="3133" y="1431"/>
                    <a:pt x="3212" y="1459"/>
                    <a:pt x="3277" y="1502"/>
                  </a:cubicBezTo>
                  <a:lnTo>
                    <a:pt x="3277" y="1035"/>
                  </a:lnTo>
                  <a:lnTo>
                    <a:pt x="2816" y="1035"/>
                  </a:lnTo>
                  <a:lnTo>
                    <a:pt x="2816" y="0"/>
                  </a:lnTo>
                  <a:cubicBezTo>
                    <a:pt x="2443" y="180"/>
                    <a:pt x="2041" y="271"/>
                    <a:pt x="1640" y="271"/>
                  </a:cubicBezTo>
                  <a:cubicBezTo>
                    <a:pt x="1238" y="271"/>
                    <a:pt x="838" y="180"/>
                    <a:pt x="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19"/>
          <p:cNvGrpSpPr/>
          <p:nvPr/>
        </p:nvGrpSpPr>
        <p:grpSpPr>
          <a:xfrm>
            <a:off x="5832958" y="3110283"/>
            <a:ext cx="577349" cy="704991"/>
            <a:chOff x="3284075" y="4662675"/>
            <a:chExt cx="304750" cy="372125"/>
          </a:xfrm>
        </p:grpSpPr>
        <p:sp>
          <p:nvSpPr>
            <p:cNvPr id="294" name="Google Shape;294;p19"/>
            <p:cNvSpPr/>
            <p:nvPr/>
          </p:nvSpPr>
          <p:spPr>
            <a:xfrm>
              <a:off x="3323575" y="4799600"/>
              <a:ext cx="225600" cy="97550"/>
            </a:xfrm>
            <a:custGeom>
              <a:avLst/>
              <a:gdLst/>
              <a:ahLst/>
              <a:cxnLst/>
              <a:rect l="l" t="t" r="r" b="b"/>
              <a:pathLst>
                <a:path w="9024" h="3902" extrusionOk="0">
                  <a:moveTo>
                    <a:pt x="1590" y="1"/>
                  </a:moveTo>
                  <a:cubicBezTo>
                    <a:pt x="896" y="1"/>
                    <a:pt x="0" y="253"/>
                    <a:pt x="366" y="1950"/>
                  </a:cubicBezTo>
                  <a:cubicBezTo>
                    <a:pt x="792" y="3896"/>
                    <a:pt x="4435" y="3902"/>
                    <a:pt x="4518" y="3902"/>
                  </a:cubicBezTo>
                  <a:cubicBezTo>
                    <a:pt x="4595" y="3902"/>
                    <a:pt x="8238" y="3902"/>
                    <a:pt x="8658" y="1950"/>
                  </a:cubicBezTo>
                  <a:cubicBezTo>
                    <a:pt x="9024" y="253"/>
                    <a:pt x="8128" y="1"/>
                    <a:pt x="7430" y="1"/>
                  </a:cubicBezTo>
                  <a:cubicBezTo>
                    <a:pt x="7315" y="1"/>
                    <a:pt x="7206" y="8"/>
                    <a:pt x="7108" y="16"/>
                  </a:cubicBezTo>
                  <a:cubicBezTo>
                    <a:pt x="6422" y="81"/>
                    <a:pt x="4530" y="560"/>
                    <a:pt x="4512" y="566"/>
                  </a:cubicBezTo>
                  <a:cubicBezTo>
                    <a:pt x="4512" y="566"/>
                    <a:pt x="4512" y="566"/>
                    <a:pt x="4511" y="566"/>
                  </a:cubicBezTo>
                  <a:cubicBezTo>
                    <a:pt x="4466" y="566"/>
                    <a:pt x="2598" y="81"/>
                    <a:pt x="1910" y="16"/>
                  </a:cubicBezTo>
                  <a:cubicBezTo>
                    <a:pt x="1813" y="8"/>
                    <a:pt x="1704" y="1"/>
                    <a:pt x="1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3360525" y="4699875"/>
              <a:ext cx="151850" cy="43375"/>
            </a:xfrm>
            <a:custGeom>
              <a:avLst/>
              <a:gdLst/>
              <a:ahLst/>
              <a:cxnLst/>
              <a:rect l="l" t="t" r="r" b="b"/>
              <a:pathLst>
                <a:path w="6074" h="1735" extrusionOk="0">
                  <a:moveTo>
                    <a:pt x="2838" y="1"/>
                  </a:moveTo>
                  <a:cubicBezTo>
                    <a:pt x="2229" y="1"/>
                    <a:pt x="1651" y="25"/>
                    <a:pt x="905" y="510"/>
                  </a:cubicBezTo>
                  <a:lnTo>
                    <a:pt x="905" y="528"/>
                  </a:lnTo>
                  <a:cubicBezTo>
                    <a:pt x="905" y="522"/>
                    <a:pt x="899" y="522"/>
                    <a:pt x="893" y="516"/>
                  </a:cubicBezTo>
                  <a:cubicBezTo>
                    <a:pt x="787" y="581"/>
                    <a:pt x="680" y="664"/>
                    <a:pt x="568" y="746"/>
                  </a:cubicBezTo>
                  <a:cubicBezTo>
                    <a:pt x="367" y="906"/>
                    <a:pt x="177" y="1083"/>
                    <a:pt x="0" y="1267"/>
                  </a:cubicBezTo>
                  <a:cubicBezTo>
                    <a:pt x="6" y="1527"/>
                    <a:pt x="219" y="1734"/>
                    <a:pt x="479" y="1734"/>
                  </a:cubicBezTo>
                  <a:cubicBezTo>
                    <a:pt x="745" y="1734"/>
                    <a:pt x="958" y="1521"/>
                    <a:pt x="958" y="1261"/>
                  </a:cubicBezTo>
                  <a:lnTo>
                    <a:pt x="958" y="1190"/>
                  </a:lnTo>
                  <a:cubicBezTo>
                    <a:pt x="1055" y="1401"/>
                    <a:pt x="1258" y="1512"/>
                    <a:pt x="1460" y="1512"/>
                  </a:cubicBezTo>
                  <a:cubicBezTo>
                    <a:pt x="1627" y="1512"/>
                    <a:pt x="1795" y="1436"/>
                    <a:pt x="1904" y="1279"/>
                  </a:cubicBezTo>
                  <a:cubicBezTo>
                    <a:pt x="2023" y="1502"/>
                    <a:pt x="2243" y="1613"/>
                    <a:pt x="2464" y="1613"/>
                  </a:cubicBezTo>
                  <a:cubicBezTo>
                    <a:pt x="2693" y="1613"/>
                    <a:pt x="2922" y="1493"/>
                    <a:pt x="3040" y="1255"/>
                  </a:cubicBezTo>
                  <a:cubicBezTo>
                    <a:pt x="3154" y="1493"/>
                    <a:pt x="3383" y="1613"/>
                    <a:pt x="3611" y="1613"/>
                  </a:cubicBezTo>
                  <a:cubicBezTo>
                    <a:pt x="3831" y="1613"/>
                    <a:pt x="4051" y="1502"/>
                    <a:pt x="4170" y="1279"/>
                  </a:cubicBezTo>
                  <a:cubicBezTo>
                    <a:pt x="4279" y="1436"/>
                    <a:pt x="4448" y="1512"/>
                    <a:pt x="4616" y="1512"/>
                  </a:cubicBezTo>
                  <a:cubicBezTo>
                    <a:pt x="4819" y="1512"/>
                    <a:pt x="5022" y="1401"/>
                    <a:pt x="5116" y="1190"/>
                  </a:cubicBezTo>
                  <a:lnTo>
                    <a:pt x="5116" y="1261"/>
                  </a:lnTo>
                  <a:cubicBezTo>
                    <a:pt x="5128" y="1515"/>
                    <a:pt x="5335" y="1722"/>
                    <a:pt x="5589" y="1722"/>
                  </a:cubicBezTo>
                  <a:cubicBezTo>
                    <a:pt x="5849" y="1722"/>
                    <a:pt x="6062" y="1521"/>
                    <a:pt x="6074" y="1267"/>
                  </a:cubicBezTo>
                  <a:cubicBezTo>
                    <a:pt x="5896" y="1078"/>
                    <a:pt x="5707" y="906"/>
                    <a:pt x="5506" y="746"/>
                  </a:cubicBezTo>
                  <a:cubicBezTo>
                    <a:pt x="5394" y="658"/>
                    <a:pt x="5287" y="581"/>
                    <a:pt x="5181" y="516"/>
                  </a:cubicBezTo>
                  <a:cubicBezTo>
                    <a:pt x="5181" y="516"/>
                    <a:pt x="5169" y="522"/>
                    <a:pt x="5169" y="528"/>
                  </a:cubicBezTo>
                  <a:lnTo>
                    <a:pt x="5169" y="510"/>
                  </a:lnTo>
                  <a:cubicBezTo>
                    <a:pt x="4423" y="25"/>
                    <a:pt x="3845" y="1"/>
                    <a:pt x="3240" y="1"/>
                  </a:cubicBezTo>
                  <a:cubicBezTo>
                    <a:pt x="3174" y="1"/>
                    <a:pt x="3107" y="1"/>
                    <a:pt x="3040" y="1"/>
                  </a:cubicBezTo>
                  <a:cubicBezTo>
                    <a:pt x="2972" y="1"/>
                    <a:pt x="2905" y="1"/>
                    <a:pt x="2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3310550" y="4848800"/>
              <a:ext cx="251950" cy="147425"/>
            </a:xfrm>
            <a:custGeom>
              <a:avLst/>
              <a:gdLst/>
              <a:ahLst/>
              <a:cxnLst/>
              <a:rect l="l" t="t" r="r" b="b"/>
              <a:pathLst>
                <a:path w="10078" h="5897" extrusionOk="0">
                  <a:moveTo>
                    <a:pt x="9867" y="1"/>
                  </a:moveTo>
                  <a:cubicBezTo>
                    <a:pt x="9848" y="1"/>
                    <a:pt x="9830" y="2"/>
                    <a:pt x="9812" y="6"/>
                  </a:cubicBezTo>
                  <a:cubicBezTo>
                    <a:pt x="9687" y="17"/>
                    <a:pt x="9581" y="88"/>
                    <a:pt x="9522" y="195"/>
                  </a:cubicBezTo>
                  <a:cubicBezTo>
                    <a:pt x="9398" y="278"/>
                    <a:pt x="9303" y="461"/>
                    <a:pt x="9303" y="674"/>
                  </a:cubicBezTo>
                  <a:cubicBezTo>
                    <a:pt x="9303" y="763"/>
                    <a:pt x="9321" y="857"/>
                    <a:pt x="9356" y="946"/>
                  </a:cubicBezTo>
                  <a:cubicBezTo>
                    <a:pt x="9214" y="1029"/>
                    <a:pt x="9114" y="1171"/>
                    <a:pt x="9084" y="1336"/>
                  </a:cubicBezTo>
                  <a:cubicBezTo>
                    <a:pt x="9049" y="1478"/>
                    <a:pt x="9061" y="1626"/>
                    <a:pt x="9126" y="1756"/>
                  </a:cubicBezTo>
                  <a:cubicBezTo>
                    <a:pt x="8972" y="1792"/>
                    <a:pt x="8830" y="1957"/>
                    <a:pt x="8777" y="2176"/>
                  </a:cubicBezTo>
                  <a:cubicBezTo>
                    <a:pt x="8741" y="2306"/>
                    <a:pt x="8753" y="2448"/>
                    <a:pt x="8812" y="2578"/>
                  </a:cubicBezTo>
                  <a:cubicBezTo>
                    <a:pt x="8809" y="2578"/>
                    <a:pt x="8806" y="2578"/>
                    <a:pt x="8802" y="2578"/>
                  </a:cubicBezTo>
                  <a:cubicBezTo>
                    <a:pt x="8633" y="2578"/>
                    <a:pt x="8450" y="2725"/>
                    <a:pt x="8369" y="2951"/>
                  </a:cubicBezTo>
                  <a:cubicBezTo>
                    <a:pt x="8327" y="3063"/>
                    <a:pt x="8315" y="3187"/>
                    <a:pt x="8333" y="3306"/>
                  </a:cubicBezTo>
                  <a:cubicBezTo>
                    <a:pt x="8179" y="3306"/>
                    <a:pt x="8002" y="3430"/>
                    <a:pt x="7901" y="3625"/>
                  </a:cubicBezTo>
                  <a:cubicBezTo>
                    <a:pt x="7848" y="3726"/>
                    <a:pt x="7819" y="3838"/>
                    <a:pt x="7824" y="3956"/>
                  </a:cubicBezTo>
                  <a:cubicBezTo>
                    <a:pt x="7694" y="3992"/>
                    <a:pt x="7576" y="4063"/>
                    <a:pt x="7493" y="4163"/>
                  </a:cubicBezTo>
                  <a:cubicBezTo>
                    <a:pt x="7422" y="4240"/>
                    <a:pt x="7369" y="4335"/>
                    <a:pt x="7345" y="4441"/>
                  </a:cubicBezTo>
                  <a:cubicBezTo>
                    <a:pt x="7295" y="4428"/>
                    <a:pt x="7244" y="4422"/>
                    <a:pt x="7194" y="4422"/>
                  </a:cubicBezTo>
                  <a:cubicBezTo>
                    <a:pt x="7132" y="4422"/>
                    <a:pt x="7070" y="4431"/>
                    <a:pt x="7008" y="4447"/>
                  </a:cubicBezTo>
                  <a:cubicBezTo>
                    <a:pt x="6784" y="4512"/>
                    <a:pt x="6624" y="4678"/>
                    <a:pt x="6606" y="4837"/>
                  </a:cubicBezTo>
                  <a:cubicBezTo>
                    <a:pt x="6517" y="4782"/>
                    <a:pt x="6415" y="4754"/>
                    <a:pt x="6311" y="4754"/>
                  </a:cubicBezTo>
                  <a:cubicBezTo>
                    <a:pt x="6249" y="4754"/>
                    <a:pt x="6187" y="4764"/>
                    <a:pt x="6127" y="4784"/>
                  </a:cubicBezTo>
                  <a:cubicBezTo>
                    <a:pt x="5979" y="4820"/>
                    <a:pt x="5855" y="4914"/>
                    <a:pt x="5772" y="5039"/>
                  </a:cubicBezTo>
                  <a:cubicBezTo>
                    <a:pt x="5666" y="4974"/>
                    <a:pt x="5553" y="4938"/>
                    <a:pt x="5429" y="4938"/>
                  </a:cubicBezTo>
                  <a:cubicBezTo>
                    <a:pt x="5311" y="5018"/>
                    <a:pt x="5173" y="5058"/>
                    <a:pt x="5036" y="5058"/>
                  </a:cubicBezTo>
                  <a:cubicBezTo>
                    <a:pt x="4898" y="5058"/>
                    <a:pt x="4761" y="5018"/>
                    <a:pt x="4643" y="4938"/>
                  </a:cubicBezTo>
                  <a:cubicBezTo>
                    <a:pt x="4524" y="4938"/>
                    <a:pt x="4406" y="4974"/>
                    <a:pt x="4306" y="5039"/>
                  </a:cubicBezTo>
                  <a:cubicBezTo>
                    <a:pt x="4223" y="4914"/>
                    <a:pt x="4093" y="4820"/>
                    <a:pt x="3951" y="4784"/>
                  </a:cubicBezTo>
                  <a:cubicBezTo>
                    <a:pt x="3889" y="4764"/>
                    <a:pt x="3826" y="4754"/>
                    <a:pt x="3764" y="4754"/>
                  </a:cubicBezTo>
                  <a:cubicBezTo>
                    <a:pt x="3661" y="4754"/>
                    <a:pt x="3560" y="4782"/>
                    <a:pt x="3472" y="4837"/>
                  </a:cubicBezTo>
                  <a:cubicBezTo>
                    <a:pt x="3448" y="4678"/>
                    <a:pt x="3288" y="4512"/>
                    <a:pt x="3064" y="4447"/>
                  </a:cubicBezTo>
                  <a:cubicBezTo>
                    <a:pt x="3011" y="4477"/>
                    <a:pt x="2957" y="4490"/>
                    <a:pt x="2903" y="4490"/>
                  </a:cubicBezTo>
                  <a:cubicBezTo>
                    <a:pt x="2733" y="4490"/>
                    <a:pt x="2580" y="4352"/>
                    <a:pt x="2585" y="4163"/>
                  </a:cubicBezTo>
                  <a:cubicBezTo>
                    <a:pt x="2496" y="4063"/>
                    <a:pt x="2383" y="3992"/>
                    <a:pt x="2253" y="3956"/>
                  </a:cubicBezTo>
                  <a:cubicBezTo>
                    <a:pt x="2259" y="3844"/>
                    <a:pt x="2230" y="3726"/>
                    <a:pt x="2176" y="3625"/>
                  </a:cubicBezTo>
                  <a:cubicBezTo>
                    <a:pt x="2076" y="3430"/>
                    <a:pt x="1899" y="3306"/>
                    <a:pt x="1745" y="3306"/>
                  </a:cubicBezTo>
                  <a:cubicBezTo>
                    <a:pt x="1768" y="3187"/>
                    <a:pt x="1757" y="3063"/>
                    <a:pt x="1709" y="2951"/>
                  </a:cubicBezTo>
                  <a:cubicBezTo>
                    <a:pt x="1624" y="2729"/>
                    <a:pt x="1445" y="2578"/>
                    <a:pt x="1284" y="2578"/>
                  </a:cubicBezTo>
                  <a:cubicBezTo>
                    <a:pt x="1278" y="2578"/>
                    <a:pt x="1272" y="2578"/>
                    <a:pt x="1266" y="2578"/>
                  </a:cubicBezTo>
                  <a:cubicBezTo>
                    <a:pt x="1325" y="2448"/>
                    <a:pt x="1337" y="2306"/>
                    <a:pt x="1301" y="2176"/>
                  </a:cubicBezTo>
                  <a:cubicBezTo>
                    <a:pt x="1248" y="1951"/>
                    <a:pt x="1106" y="1792"/>
                    <a:pt x="952" y="1756"/>
                  </a:cubicBezTo>
                  <a:cubicBezTo>
                    <a:pt x="1017" y="1626"/>
                    <a:pt x="1029" y="1478"/>
                    <a:pt x="994" y="1336"/>
                  </a:cubicBezTo>
                  <a:cubicBezTo>
                    <a:pt x="964" y="1171"/>
                    <a:pt x="864" y="1029"/>
                    <a:pt x="722" y="946"/>
                  </a:cubicBezTo>
                  <a:cubicBezTo>
                    <a:pt x="757" y="857"/>
                    <a:pt x="775" y="763"/>
                    <a:pt x="775" y="674"/>
                  </a:cubicBezTo>
                  <a:cubicBezTo>
                    <a:pt x="775" y="461"/>
                    <a:pt x="686" y="278"/>
                    <a:pt x="556" y="195"/>
                  </a:cubicBezTo>
                  <a:cubicBezTo>
                    <a:pt x="486" y="69"/>
                    <a:pt x="358" y="1"/>
                    <a:pt x="227" y="1"/>
                  </a:cubicBezTo>
                  <a:cubicBezTo>
                    <a:pt x="148" y="1"/>
                    <a:pt x="69" y="26"/>
                    <a:pt x="0" y="77"/>
                  </a:cubicBezTo>
                  <a:cubicBezTo>
                    <a:pt x="148" y="1378"/>
                    <a:pt x="526" y="3187"/>
                    <a:pt x="1502" y="4205"/>
                  </a:cubicBezTo>
                  <a:cubicBezTo>
                    <a:pt x="2738" y="5494"/>
                    <a:pt x="4045" y="5896"/>
                    <a:pt x="5039" y="5896"/>
                  </a:cubicBezTo>
                  <a:cubicBezTo>
                    <a:pt x="6038" y="5896"/>
                    <a:pt x="7340" y="5494"/>
                    <a:pt x="8576" y="4205"/>
                  </a:cubicBezTo>
                  <a:cubicBezTo>
                    <a:pt x="9551" y="3187"/>
                    <a:pt x="9936" y="1378"/>
                    <a:pt x="10078" y="77"/>
                  </a:cubicBezTo>
                  <a:cubicBezTo>
                    <a:pt x="10016" y="29"/>
                    <a:pt x="9942" y="1"/>
                    <a:pt x="9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3284075" y="4662675"/>
              <a:ext cx="304750" cy="372125"/>
            </a:xfrm>
            <a:custGeom>
              <a:avLst/>
              <a:gdLst/>
              <a:ahLst/>
              <a:cxnLst/>
              <a:rect l="l" t="t" r="r" b="b"/>
              <a:pathLst>
                <a:path w="12190" h="14885" extrusionOk="0">
                  <a:moveTo>
                    <a:pt x="6302" y="1489"/>
                  </a:moveTo>
                  <a:cubicBezTo>
                    <a:pt x="6909" y="1489"/>
                    <a:pt x="7482" y="1513"/>
                    <a:pt x="8233" y="1992"/>
                  </a:cubicBezTo>
                  <a:lnTo>
                    <a:pt x="8245" y="2004"/>
                  </a:lnTo>
                  <a:cubicBezTo>
                    <a:pt x="8345" y="2069"/>
                    <a:pt x="8458" y="2152"/>
                    <a:pt x="8570" y="2234"/>
                  </a:cubicBezTo>
                  <a:cubicBezTo>
                    <a:pt x="8771" y="2394"/>
                    <a:pt x="8960" y="2566"/>
                    <a:pt x="9132" y="2755"/>
                  </a:cubicBezTo>
                  <a:cubicBezTo>
                    <a:pt x="10131" y="3796"/>
                    <a:pt x="11220" y="5499"/>
                    <a:pt x="11220" y="6167"/>
                  </a:cubicBezTo>
                  <a:cubicBezTo>
                    <a:pt x="11214" y="6617"/>
                    <a:pt x="11190" y="7072"/>
                    <a:pt x="11137" y="7522"/>
                  </a:cubicBezTo>
                  <a:cubicBezTo>
                    <a:pt x="10989" y="8823"/>
                    <a:pt x="10610" y="10632"/>
                    <a:pt x="9635" y="11650"/>
                  </a:cubicBezTo>
                  <a:cubicBezTo>
                    <a:pt x="8399" y="12939"/>
                    <a:pt x="7097" y="13341"/>
                    <a:pt x="6098" y="13341"/>
                  </a:cubicBezTo>
                  <a:cubicBezTo>
                    <a:pt x="5104" y="13341"/>
                    <a:pt x="3797" y="12939"/>
                    <a:pt x="2561" y="11650"/>
                  </a:cubicBezTo>
                  <a:cubicBezTo>
                    <a:pt x="1585" y="10632"/>
                    <a:pt x="1207" y="8823"/>
                    <a:pt x="1059" y="7522"/>
                  </a:cubicBezTo>
                  <a:cubicBezTo>
                    <a:pt x="1012" y="7072"/>
                    <a:pt x="982" y="6617"/>
                    <a:pt x="976" y="6167"/>
                  </a:cubicBezTo>
                  <a:cubicBezTo>
                    <a:pt x="976" y="5499"/>
                    <a:pt x="2064" y="3796"/>
                    <a:pt x="3064" y="2755"/>
                  </a:cubicBezTo>
                  <a:cubicBezTo>
                    <a:pt x="3241" y="2566"/>
                    <a:pt x="3431" y="2394"/>
                    <a:pt x="3632" y="2234"/>
                  </a:cubicBezTo>
                  <a:cubicBezTo>
                    <a:pt x="3744" y="2146"/>
                    <a:pt x="3851" y="2069"/>
                    <a:pt x="3957" y="2004"/>
                  </a:cubicBezTo>
                  <a:lnTo>
                    <a:pt x="3969" y="1992"/>
                  </a:lnTo>
                  <a:cubicBezTo>
                    <a:pt x="4714" y="1513"/>
                    <a:pt x="5292" y="1489"/>
                    <a:pt x="5895" y="1489"/>
                  </a:cubicBezTo>
                  <a:cubicBezTo>
                    <a:pt x="5962" y="1489"/>
                    <a:pt x="6030" y="1489"/>
                    <a:pt x="6098" y="1489"/>
                  </a:cubicBezTo>
                  <a:cubicBezTo>
                    <a:pt x="6167" y="1489"/>
                    <a:pt x="6234" y="1489"/>
                    <a:pt x="6302" y="1489"/>
                  </a:cubicBezTo>
                  <a:close/>
                  <a:moveTo>
                    <a:pt x="3701" y="0"/>
                  </a:moveTo>
                  <a:cubicBezTo>
                    <a:pt x="3665" y="0"/>
                    <a:pt x="3630" y="2"/>
                    <a:pt x="3596" y="5"/>
                  </a:cubicBezTo>
                  <a:cubicBezTo>
                    <a:pt x="2928" y="70"/>
                    <a:pt x="0" y="5150"/>
                    <a:pt x="0" y="6351"/>
                  </a:cubicBezTo>
                  <a:cubicBezTo>
                    <a:pt x="0" y="7545"/>
                    <a:pt x="148" y="11011"/>
                    <a:pt x="1615" y="13022"/>
                  </a:cubicBezTo>
                  <a:cubicBezTo>
                    <a:pt x="2873" y="14752"/>
                    <a:pt x="5379" y="14885"/>
                    <a:pt x="6051" y="14885"/>
                  </a:cubicBezTo>
                  <a:cubicBezTo>
                    <a:pt x="6068" y="14885"/>
                    <a:pt x="6083" y="14885"/>
                    <a:pt x="6098" y="14885"/>
                  </a:cubicBezTo>
                  <a:cubicBezTo>
                    <a:pt x="6683" y="14879"/>
                    <a:pt x="9286" y="14802"/>
                    <a:pt x="10575" y="13022"/>
                  </a:cubicBezTo>
                  <a:cubicBezTo>
                    <a:pt x="12042" y="11011"/>
                    <a:pt x="12189" y="7545"/>
                    <a:pt x="12189" y="6351"/>
                  </a:cubicBezTo>
                  <a:cubicBezTo>
                    <a:pt x="12189" y="5150"/>
                    <a:pt x="9268" y="70"/>
                    <a:pt x="8594" y="5"/>
                  </a:cubicBezTo>
                  <a:cubicBezTo>
                    <a:pt x="8560" y="2"/>
                    <a:pt x="8525" y="0"/>
                    <a:pt x="8489" y="0"/>
                  </a:cubicBezTo>
                  <a:cubicBezTo>
                    <a:pt x="7866" y="0"/>
                    <a:pt x="6942" y="413"/>
                    <a:pt x="6098" y="413"/>
                  </a:cubicBezTo>
                  <a:cubicBezTo>
                    <a:pt x="5254" y="413"/>
                    <a:pt x="4325" y="0"/>
                    <a:pt x="37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9"/>
          <p:cNvGrpSpPr/>
          <p:nvPr/>
        </p:nvGrpSpPr>
        <p:grpSpPr>
          <a:xfrm>
            <a:off x="2708541" y="3207180"/>
            <a:ext cx="673605" cy="511194"/>
            <a:chOff x="1118775" y="4048075"/>
            <a:chExt cx="426575" cy="323725"/>
          </a:xfrm>
        </p:grpSpPr>
        <p:sp>
          <p:nvSpPr>
            <p:cNvPr id="299" name="Google Shape;299;p19"/>
            <p:cNvSpPr/>
            <p:nvPr/>
          </p:nvSpPr>
          <p:spPr>
            <a:xfrm>
              <a:off x="1310075" y="4075500"/>
              <a:ext cx="235275" cy="296300"/>
            </a:xfrm>
            <a:custGeom>
              <a:avLst/>
              <a:gdLst/>
              <a:ahLst/>
              <a:cxnLst/>
              <a:rect l="l" t="t" r="r" b="b"/>
              <a:pathLst>
                <a:path w="9411" h="11852" extrusionOk="0">
                  <a:moveTo>
                    <a:pt x="2982" y="1"/>
                  </a:moveTo>
                  <a:cubicBezTo>
                    <a:pt x="2479" y="1"/>
                    <a:pt x="1982" y="155"/>
                    <a:pt x="1480" y="474"/>
                  </a:cubicBezTo>
                  <a:cubicBezTo>
                    <a:pt x="1" y="1408"/>
                    <a:pt x="669" y="3466"/>
                    <a:pt x="1113" y="4827"/>
                  </a:cubicBezTo>
                  <a:cubicBezTo>
                    <a:pt x="1255" y="5252"/>
                    <a:pt x="1385" y="5649"/>
                    <a:pt x="1403" y="5862"/>
                  </a:cubicBezTo>
                  <a:cubicBezTo>
                    <a:pt x="1438" y="6240"/>
                    <a:pt x="1403" y="6725"/>
                    <a:pt x="1355" y="7240"/>
                  </a:cubicBezTo>
                  <a:cubicBezTo>
                    <a:pt x="1296" y="8050"/>
                    <a:pt x="1225" y="8896"/>
                    <a:pt x="1420" y="9605"/>
                  </a:cubicBezTo>
                  <a:cubicBezTo>
                    <a:pt x="1746" y="10806"/>
                    <a:pt x="2792" y="11681"/>
                    <a:pt x="2834" y="11717"/>
                  </a:cubicBezTo>
                  <a:cubicBezTo>
                    <a:pt x="2928" y="11794"/>
                    <a:pt x="3047" y="11841"/>
                    <a:pt x="3171" y="11847"/>
                  </a:cubicBezTo>
                  <a:lnTo>
                    <a:pt x="3201" y="11847"/>
                  </a:lnTo>
                  <a:cubicBezTo>
                    <a:pt x="3520" y="11847"/>
                    <a:pt x="3774" y="11587"/>
                    <a:pt x="3774" y="11273"/>
                  </a:cubicBezTo>
                  <a:cubicBezTo>
                    <a:pt x="3774" y="11220"/>
                    <a:pt x="3768" y="11173"/>
                    <a:pt x="3756" y="11125"/>
                  </a:cubicBezTo>
                  <a:cubicBezTo>
                    <a:pt x="3709" y="10835"/>
                    <a:pt x="3461" y="9215"/>
                    <a:pt x="3827" y="8174"/>
                  </a:cubicBezTo>
                  <a:cubicBezTo>
                    <a:pt x="4111" y="7405"/>
                    <a:pt x="4525" y="6991"/>
                    <a:pt x="4703" y="6891"/>
                  </a:cubicBezTo>
                  <a:cubicBezTo>
                    <a:pt x="4880" y="6997"/>
                    <a:pt x="5294" y="7405"/>
                    <a:pt x="5572" y="8174"/>
                  </a:cubicBezTo>
                  <a:cubicBezTo>
                    <a:pt x="5980" y="9310"/>
                    <a:pt x="5643" y="11149"/>
                    <a:pt x="5643" y="11167"/>
                  </a:cubicBezTo>
                  <a:cubicBezTo>
                    <a:pt x="5570" y="11554"/>
                    <a:pt x="5876" y="11851"/>
                    <a:pt x="6208" y="11851"/>
                  </a:cubicBezTo>
                  <a:cubicBezTo>
                    <a:pt x="6332" y="11851"/>
                    <a:pt x="6459" y="11810"/>
                    <a:pt x="6572" y="11717"/>
                  </a:cubicBezTo>
                  <a:cubicBezTo>
                    <a:pt x="6613" y="11681"/>
                    <a:pt x="7660" y="10806"/>
                    <a:pt x="7985" y="9605"/>
                  </a:cubicBezTo>
                  <a:cubicBezTo>
                    <a:pt x="8180" y="8896"/>
                    <a:pt x="8109" y="8050"/>
                    <a:pt x="8044" y="7240"/>
                  </a:cubicBezTo>
                  <a:cubicBezTo>
                    <a:pt x="8009" y="6725"/>
                    <a:pt x="7967" y="6246"/>
                    <a:pt x="8003" y="5868"/>
                  </a:cubicBezTo>
                  <a:cubicBezTo>
                    <a:pt x="8026" y="5649"/>
                    <a:pt x="8157" y="5252"/>
                    <a:pt x="8293" y="4827"/>
                  </a:cubicBezTo>
                  <a:cubicBezTo>
                    <a:pt x="8736" y="3466"/>
                    <a:pt x="9410" y="1408"/>
                    <a:pt x="7932" y="474"/>
                  </a:cubicBezTo>
                  <a:cubicBezTo>
                    <a:pt x="7423" y="155"/>
                    <a:pt x="6932" y="1"/>
                    <a:pt x="6424" y="1"/>
                  </a:cubicBezTo>
                  <a:cubicBezTo>
                    <a:pt x="5880" y="1"/>
                    <a:pt x="5436" y="184"/>
                    <a:pt x="5111" y="326"/>
                  </a:cubicBezTo>
                  <a:cubicBezTo>
                    <a:pt x="4963" y="385"/>
                    <a:pt x="4780" y="468"/>
                    <a:pt x="4703" y="468"/>
                  </a:cubicBezTo>
                  <a:cubicBezTo>
                    <a:pt x="4632" y="468"/>
                    <a:pt x="4443" y="385"/>
                    <a:pt x="4295" y="326"/>
                  </a:cubicBezTo>
                  <a:cubicBezTo>
                    <a:pt x="3969" y="184"/>
                    <a:pt x="3526" y="1"/>
                    <a:pt x="29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a:off x="1444350" y="4092575"/>
              <a:ext cx="78225" cy="83500"/>
            </a:xfrm>
            <a:custGeom>
              <a:avLst/>
              <a:gdLst/>
              <a:ahLst/>
              <a:cxnLst/>
              <a:rect l="l" t="t" r="r" b="b"/>
              <a:pathLst>
                <a:path w="3129" h="3340" extrusionOk="0">
                  <a:moveTo>
                    <a:pt x="1425" y="1"/>
                  </a:moveTo>
                  <a:cubicBezTo>
                    <a:pt x="1364" y="1"/>
                    <a:pt x="1301" y="9"/>
                    <a:pt x="1236" y="27"/>
                  </a:cubicBezTo>
                  <a:cubicBezTo>
                    <a:pt x="0" y="370"/>
                    <a:pt x="1981" y="1311"/>
                    <a:pt x="2377" y="3339"/>
                  </a:cubicBezTo>
                  <a:cubicBezTo>
                    <a:pt x="3129" y="2874"/>
                    <a:pt x="2546" y="1"/>
                    <a:pt x="14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1118775" y="4048075"/>
              <a:ext cx="307550" cy="297550"/>
            </a:xfrm>
            <a:custGeom>
              <a:avLst/>
              <a:gdLst/>
              <a:ahLst/>
              <a:cxnLst/>
              <a:rect l="l" t="t" r="r" b="b"/>
              <a:pathLst>
                <a:path w="12302" h="11902" extrusionOk="0">
                  <a:moveTo>
                    <a:pt x="7550" y="1"/>
                  </a:moveTo>
                  <a:cubicBezTo>
                    <a:pt x="6003" y="1"/>
                    <a:pt x="4551" y="814"/>
                    <a:pt x="3750" y="2168"/>
                  </a:cubicBezTo>
                  <a:cubicBezTo>
                    <a:pt x="2874" y="3641"/>
                    <a:pt x="2928" y="5486"/>
                    <a:pt x="3886" y="6905"/>
                  </a:cubicBezTo>
                  <a:lnTo>
                    <a:pt x="325" y="10472"/>
                  </a:lnTo>
                  <a:cubicBezTo>
                    <a:pt x="0" y="10803"/>
                    <a:pt x="0" y="11329"/>
                    <a:pt x="325" y="11654"/>
                  </a:cubicBezTo>
                  <a:cubicBezTo>
                    <a:pt x="490" y="11819"/>
                    <a:pt x="706" y="11901"/>
                    <a:pt x="923" y="11901"/>
                  </a:cubicBezTo>
                  <a:cubicBezTo>
                    <a:pt x="1135" y="11901"/>
                    <a:pt x="1347" y="11822"/>
                    <a:pt x="1508" y="11660"/>
                  </a:cubicBezTo>
                  <a:lnTo>
                    <a:pt x="5074" y="8100"/>
                  </a:lnTo>
                  <a:cubicBezTo>
                    <a:pt x="5830" y="8607"/>
                    <a:pt x="6694" y="8856"/>
                    <a:pt x="7553" y="8856"/>
                  </a:cubicBezTo>
                  <a:cubicBezTo>
                    <a:pt x="8697" y="8856"/>
                    <a:pt x="9832" y="8414"/>
                    <a:pt x="10687" y="7556"/>
                  </a:cubicBezTo>
                  <a:cubicBezTo>
                    <a:pt x="11899" y="6344"/>
                    <a:pt x="12301" y="4540"/>
                    <a:pt x="11722" y="2931"/>
                  </a:cubicBezTo>
                  <a:cubicBezTo>
                    <a:pt x="11142" y="1317"/>
                    <a:pt x="9687" y="181"/>
                    <a:pt x="7978" y="21"/>
                  </a:cubicBezTo>
                  <a:cubicBezTo>
                    <a:pt x="7835" y="7"/>
                    <a:pt x="7692" y="1"/>
                    <a:pt x="7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1225675" y="4076625"/>
              <a:ext cx="172125" cy="164225"/>
            </a:xfrm>
            <a:custGeom>
              <a:avLst/>
              <a:gdLst/>
              <a:ahLst/>
              <a:cxnLst/>
              <a:rect l="l" t="t" r="r" b="b"/>
              <a:pathLst>
                <a:path w="6885" h="6569" extrusionOk="0">
                  <a:moveTo>
                    <a:pt x="3284" y="0"/>
                  </a:moveTo>
                  <a:cubicBezTo>
                    <a:pt x="2860" y="0"/>
                    <a:pt x="2431" y="83"/>
                    <a:pt x="2023" y="251"/>
                  </a:cubicBezTo>
                  <a:cubicBezTo>
                    <a:pt x="798" y="760"/>
                    <a:pt x="0" y="1955"/>
                    <a:pt x="0" y="3285"/>
                  </a:cubicBezTo>
                  <a:cubicBezTo>
                    <a:pt x="0" y="4610"/>
                    <a:pt x="798" y="5811"/>
                    <a:pt x="2023" y="6319"/>
                  </a:cubicBezTo>
                  <a:cubicBezTo>
                    <a:pt x="2429" y="6487"/>
                    <a:pt x="2855" y="6569"/>
                    <a:pt x="3278" y="6569"/>
                  </a:cubicBezTo>
                  <a:cubicBezTo>
                    <a:pt x="4134" y="6569"/>
                    <a:pt x="4975" y="6234"/>
                    <a:pt x="5601" y="5604"/>
                  </a:cubicBezTo>
                  <a:cubicBezTo>
                    <a:pt x="6884" y="4320"/>
                    <a:pt x="6884" y="2245"/>
                    <a:pt x="5601" y="961"/>
                  </a:cubicBezTo>
                  <a:cubicBezTo>
                    <a:pt x="4977" y="333"/>
                    <a:pt x="4139" y="0"/>
                    <a:pt x="32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19"/>
          <p:cNvGrpSpPr/>
          <p:nvPr/>
        </p:nvGrpSpPr>
        <p:grpSpPr>
          <a:xfrm>
            <a:off x="4406877" y="2121647"/>
            <a:ext cx="312943" cy="823055"/>
            <a:chOff x="1965525" y="4518925"/>
            <a:chExt cx="196375" cy="516475"/>
          </a:xfrm>
        </p:grpSpPr>
        <p:sp>
          <p:nvSpPr>
            <p:cNvPr id="304" name="Google Shape;304;p19"/>
            <p:cNvSpPr/>
            <p:nvPr/>
          </p:nvSpPr>
          <p:spPr>
            <a:xfrm>
              <a:off x="2083075" y="4812850"/>
              <a:ext cx="64625" cy="222550"/>
            </a:xfrm>
            <a:custGeom>
              <a:avLst/>
              <a:gdLst/>
              <a:ahLst/>
              <a:cxnLst/>
              <a:rect l="l" t="t" r="r" b="b"/>
              <a:pathLst>
                <a:path w="2585" h="8902" extrusionOk="0">
                  <a:moveTo>
                    <a:pt x="148" y="1"/>
                  </a:moveTo>
                  <a:cubicBezTo>
                    <a:pt x="65" y="1"/>
                    <a:pt x="0" y="66"/>
                    <a:pt x="0" y="148"/>
                  </a:cubicBezTo>
                  <a:lnTo>
                    <a:pt x="0" y="8754"/>
                  </a:lnTo>
                  <a:cubicBezTo>
                    <a:pt x="0" y="8836"/>
                    <a:pt x="65" y="8901"/>
                    <a:pt x="148" y="8901"/>
                  </a:cubicBezTo>
                  <a:lnTo>
                    <a:pt x="2443" y="8901"/>
                  </a:lnTo>
                  <a:cubicBezTo>
                    <a:pt x="2525" y="8901"/>
                    <a:pt x="2585" y="8836"/>
                    <a:pt x="2585" y="8754"/>
                  </a:cubicBezTo>
                  <a:lnTo>
                    <a:pt x="2585" y="148"/>
                  </a:lnTo>
                  <a:cubicBezTo>
                    <a:pt x="2585" y="66"/>
                    <a:pt x="2525" y="1"/>
                    <a:pt x="2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a:off x="2083500" y="4778850"/>
              <a:ext cx="63900" cy="27525"/>
            </a:xfrm>
            <a:custGeom>
              <a:avLst/>
              <a:gdLst/>
              <a:ahLst/>
              <a:cxnLst/>
              <a:rect l="l" t="t" r="r" b="b"/>
              <a:pathLst>
                <a:path w="2556" h="1101" extrusionOk="0">
                  <a:moveTo>
                    <a:pt x="143" y="0"/>
                  </a:moveTo>
                  <a:cubicBezTo>
                    <a:pt x="66" y="0"/>
                    <a:pt x="1" y="65"/>
                    <a:pt x="1" y="148"/>
                  </a:cubicBezTo>
                  <a:lnTo>
                    <a:pt x="1" y="958"/>
                  </a:lnTo>
                  <a:cubicBezTo>
                    <a:pt x="1" y="1041"/>
                    <a:pt x="66" y="1100"/>
                    <a:pt x="143" y="1100"/>
                  </a:cubicBezTo>
                  <a:lnTo>
                    <a:pt x="2408" y="1100"/>
                  </a:lnTo>
                  <a:cubicBezTo>
                    <a:pt x="2491" y="1100"/>
                    <a:pt x="2556" y="1041"/>
                    <a:pt x="2556" y="958"/>
                  </a:cubicBezTo>
                  <a:lnTo>
                    <a:pt x="2556" y="148"/>
                  </a:lnTo>
                  <a:cubicBezTo>
                    <a:pt x="2556" y="65"/>
                    <a:pt x="2491" y="0"/>
                    <a:pt x="24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a:off x="2083500" y="4745275"/>
              <a:ext cx="63900" cy="27675"/>
            </a:xfrm>
            <a:custGeom>
              <a:avLst/>
              <a:gdLst/>
              <a:ahLst/>
              <a:cxnLst/>
              <a:rect l="l" t="t" r="r" b="b"/>
              <a:pathLst>
                <a:path w="2556" h="1107" extrusionOk="0">
                  <a:moveTo>
                    <a:pt x="143" y="1"/>
                  </a:moveTo>
                  <a:cubicBezTo>
                    <a:pt x="66" y="1"/>
                    <a:pt x="1" y="66"/>
                    <a:pt x="1" y="149"/>
                  </a:cubicBezTo>
                  <a:lnTo>
                    <a:pt x="1" y="959"/>
                  </a:lnTo>
                  <a:cubicBezTo>
                    <a:pt x="1" y="1042"/>
                    <a:pt x="66" y="1107"/>
                    <a:pt x="143" y="1107"/>
                  </a:cubicBezTo>
                  <a:lnTo>
                    <a:pt x="2408" y="1107"/>
                  </a:lnTo>
                  <a:cubicBezTo>
                    <a:pt x="2491" y="1107"/>
                    <a:pt x="2556" y="1042"/>
                    <a:pt x="2556" y="959"/>
                  </a:cubicBezTo>
                  <a:lnTo>
                    <a:pt x="2556" y="149"/>
                  </a:lnTo>
                  <a:cubicBezTo>
                    <a:pt x="2556" y="66"/>
                    <a:pt x="2491" y="1"/>
                    <a:pt x="24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a:off x="2069450" y="4518925"/>
              <a:ext cx="92450" cy="217950"/>
            </a:xfrm>
            <a:custGeom>
              <a:avLst/>
              <a:gdLst/>
              <a:ahLst/>
              <a:cxnLst/>
              <a:rect l="l" t="t" r="r" b="b"/>
              <a:pathLst>
                <a:path w="3698" h="8718" extrusionOk="0">
                  <a:moveTo>
                    <a:pt x="1846" y="0"/>
                  </a:moveTo>
                  <a:cubicBezTo>
                    <a:pt x="947" y="0"/>
                    <a:pt x="190" y="686"/>
                    <a:pt x="96" y="1579"/>
                  </a:cubicBezTo>
                  <a:cubicBezTo>
                    <a:pt x="1" y="2478"/>
                    <a:pt x="598" y="3300"/>
                    <a:pt x="1485" y="3490"/>
                  </a:cubicBezTo>
                  <a:lnTo>
                    <a:pt x="1474" y="3490"/>
                  </a:lnTo>
                  <a:lnTo>
                    <a:pt x="1474" y="8570"/>
                  </a:lnTo>
                  <a:cubicBezTo>
                    <a:pt x="1474" y="8653"/>
                    <a:pt x="1539" y="8718"/>
                    <a:pt x="1621" y="8718"/>
                  </a:cubicBezTo>
                  <a:lnTo>
                    <a:pt x="2065" y="8718"/>
                  </a:lnTo>
                  <a:cubicBezTo>
                    <a:pt x="2148" y="8718"/>
                    <a:pt x="2213" y="8653"/>
                    <a:pt x="2213" y="8570"/>
                  </a:cubicBezTo>
                  <a:lnTo>
                    <a:pt x="2213" y="3490"/>
                  </a:lnTo>
                  <a:cubicBezTo>
                    <a:pt x="3094" y="3300"/>
                    <a:pt x="3697" y="2478"/>
                    <a:pt x="3603" y="1579"/>
                  </a:cubicBezTo>
                  <a:cubicBezTo>
                    <a:pt x="3508" y="686"/>
                    <a:pt x="2751" y="0"/>
                    <a:pt x="1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a:off x="1965525" y="4812850"/>
              <a:ext cx="64625" cy="222550"/>
            </a:xfrm>
            <a:custGeom>
              <a:avLst/>
              <a:gdLst/>
              <a:ahLst/>
              <a:cxnLst/>
              <a:rect l="l" t="t" r="r" b="b"/>
              <a:pathLst>
                <a:path w="2585" h="8902" extrusionOk="0">
                  <a:moveTo>
                    <a:pt x="148" y="1"/>
                  </a:moveTo>
                  <a:cubicBezTo>
                    <a:pt x="65" y="1"/>
                    <a:pt x="0" y="66"/>
                    <a:pt x="0" y="148"/>
                  </a:cubicBezTo>
                  <a:lnTo>
                    <a:pt x="0" y="8754"/>
                  </a:lnTo>
                  <a:cubicBezTo>
                    <a:pt x="0" y="8836"/>
                    <a:pt x="65" y="8901"/>
                    <a:pt x="148" y="8901"/>
                  </a:cubicBezTo>
                  <a:lnTo>
                    <a:pt x="2443" y="8901"/>
                  </a:lnTo>
                  <a:cubicBezTo>
                    <a:pt x="2520" y="8901"/>
                    <a:pt x="2585" y="8836"/>
                    <a:pt x="2585" y="8754"/>
                  </a:cubicBezTo>
                  <a:lnTo>
                    <a:pt x="2585" y="148"/>
                  </a:lnTo>
                  <a:cubicBezTo>
                    <a:pt x="2585" y="66"/>
                    <a:pt x="2520" y="1"/>
                    <a:pt x="2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a:off x="1965975" y="4778850"/>
              <a:ext cx="63875" cy="27525"/>
            </a:xfrm>
            <a:custGeom>
              <a:avLst/>
              <a:gdLst/>
              <a:ahLst/>
              <a:cxnLst/>
              <a:rect l="l" t="t" r="r" b="b"/>
              <a:pathLst>
                <a:path w="2555" h="1101" extrusionOk="0">
                  <a:moveTo>
                    <a:pt x="142" y="0"/>
                  </a:moveTo>
                  <a:cubicBezTo>
                    <a:pt x="59" y="0"/>
                    <a:pt x="0" y="65"/>
                    <a:pt x="0" y="148"/>
                  </a:cubicBezTo>
                  <a:lnTo>
                    <a:pt x="0" y="958"/>
                  </a:lnTo>
                  <a:cubicBezTo>
                    <a:pt x="0" y="1041"/>
                    <a:pt x="59" y="1100"/>
                    <a:pt x="142" y="1100"/>
                  </a:cubicBezTo>
                  <a:lnTo>
                    <a:pt x="2407" y="1100"/>
                  </a:lnTo>
                  <a:cubicBezTo>
                    <a:pt x="2490" y="1100"/>
                    <a:pt x="2555" y="1041"/>
                    <a:pt x="2555" y="958"/>
                  </a:cubicBezTo>
                  <a:lnTo>
                    <a:pt x="2555" y="148"/>
                  </a:lnTo>
                  <a:cubicBezTo>
                    <a:pt x="2555" y="65"/>
                    <a:pt x="2490" y="0"/>
                    <a:pt x="24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a:off x="1965975" y="4745275"/>
              <a:ext cx="63875" cy="27675"/>
            </a:xfrm>
            <a:custGeom>
              <a:avLst/>
              <a:gdLst/>
              <a:ahLst/>
              <a:cxnLst/>
              <a:rect l="l" t="t" r="r" b="b"/>
              <a:pathLst>
                <a:path w="2555" h="1107" extrusionOk="0">
                  <a:moveTo>
                    <a:pt x="142" y="1"/>
                  </a:moveTo>
                  <a:cubicBezTo>
                    <a:pt x="59" y="1"/>
                    <a:pt x="0" y="66"/>
                    <a:pt x="0" y="149"/>
                  </a:cubicBezTo>
                  <a:lnTo>
                    <a:pt x="0" y="959"/>
                  </a:lnTo>
                  <a:cubicBezTo>
                    <a:pt x="0" y="1042"/>
                    <a:pt x="59" y="1107"/>
                    <a:pt x="142" y="1107"/>
                  </a:cubicBezTo>
                  <a:lnTo>
                    <a:pt x="2407" y="1107"/>
                  </a:lnTo>
                  <a:cubicBezTo>
                    <a:pt x="2490" y="1107"/>
                    <a:pt x="2555" y="1042"/>
                    <a:pt x="2555" y="959"/>
                  </a:cubicBezTo>
                  <a:lnTo>
                    <a:pt x="2555" y="149"/>
                  </a:lnTo>
                  <a:cubicBezTo>
                    <a:pt x="2555" y="66"/>
                    <a:pt x="2490" y="1"/>
                    <a:pt x="24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9"/>
            <p:cNvSpPr/>
            <p:nvPr/>
          </p:nvSpPr>
          <p:spPr>
            <a:xfrm>
              <a:off x="1977650" y="4527875"/>
              <a:ext cx="57375" cy="213000"/>
            </a:xfrm>
            <a:custGeom>
              <a:avLst/>
              <a:gdLst/>
              <a:ahLst/>
              <a:cxnLst/>
              <a:rect l="l" t="t" r="r" b="b"/>
              <a:pathLst>
                <a:path w="2295" h="8520" extrusionOk="0">
                  <a:moveTo>
                    <a:pt x="512" y="0"/>
                  </a:moveTo>
                  <a:cubicBezTo>
                    <a:pt x="475" y="0"/>
                    <a:pt x="438" y="15"/>
                    <a:pt x="408" y="44"/>
                  </a:cubicBezTo>
                  <a:lnTo>
                    <a:pt x="53" y="399"/>
                  </a:lnTo>
                  <a:cubicBezTo>
                    <a:pt x="0" y="458"/>
                    <a:pt x="0" y="547"/>
                    <a:pt x="53" y="606"/>
                  </a:cubicBezTo>
                  <a:lnTo>
                    <a:pt x="1213" y="1765"/>
                  </a:lnTo>
                  <a:lnTo>
                    <a:pt x="467" y="2511"/>
                  </a:lnTo>
                  <a:cubicBezTo>
                    <a:pt x="438" y="2534"/>
                    <a:pt x="426" y="2570"/>
                    <a:pt x="426" y="2611"/>
                  </a:cubicBezTo>
                  <a:lnTo>
                    <a:pt x="426" y="8372"/>
                  </a:lnTo>
                  <a:cubicBezTo>
                    <a:pt x="426" y="8448"/>
                    <a:pt x="491" y="8519"/>
                    <a:pt x="574" y="8519"/>
                  </a:cubicBezTo>
                  <a:lnTo>
                    <a:pt x="1077" y="8519"/>
                  </a:lnTo>
                  <a:cubicBezTo>
                    <a:pt x="1159" y="8519"/>
                    <a:pt x="1224" y="8448"/>
                    <a:pt x="1224" y="8372"/>
                  </a:cubicBezTo>
                  <a:lnTo>
                    <a:pt x="1224" y="2877"/>
                  </a:lnTo>
                  <a:lnTo>
                    <a:pt x="2242" y="1866"/>
                  </a:lnTo>
                  <a:cubicBezTo>
                    <a:pt x="2295" y="1807"/>
                    <a:pt x="2295" y="1718"/>
                    <a:pt x="2242" y="1659"/>
                  </a:cubicBezTo>
                  <a:lnTo>
                    <a:pt x="615" y="44"/>
                  </a:lnTo>
                  <a:cubicBezTo>
                    <a:pt x="586" y="15"/>
                    <a:pt x="549" y="0"/>
                    <a:pt x="5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9"/>
            <p:cNvSpPr/>
            <p:nvPr/>
          </p:nvSpPr>
          <p:spPr>
            <a:xfrm>
              <a:off x="2075375" y="4533125"/>
              <a:ext cx="69950" cy="59950"/>
            </a:xfrm>
            <a:custGeom>
              <a:avLst/>
              <a:gdLst/>
              <a:ahLst/>
              <a:cxnLst/>
              <a:rect l="l" t="t" r="r" b="b"/>
              <a:pathLst>
                <a:path w="2798" h="2398" extrusionOk="0">
                  <a:moveTo>
                    <a:pt x="1603" y="0"/>
                  </a:moveTo>
                  <a:cubicBezTo>
                    <a:pt x="539" y="0"/>
                    <a:pt x="1" y="1289"/>
                    <a:pt x="758" y="2046"/>
                  </a:cubicBezTo>
                  <a:cubicBezTo>
                    <a:pt x="1000" y="2289"/>
                    <a:pt x="1299" y="2398"/>
                    <a:pt x="1593" y="2398"/>
                  </a:cubicBezTo>
                  <a:cubicBezTo>
                    <a:pt x="2207" y="2398"/>
                    <a:pt x="2798" y="1921"/>
                    <a:pt x="2798" y="1201"/>
                  </a:cubicBezTo>
                  <a:cubicBezTo>
                    <a:pt x="2798" y="538"/>
                    <a:pt x="2266" y="0"/>
                    <a:pt x="1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99;p39">
            <a:extLst>
              <a:ext uri="{FF2B5EF4-FFF2-40B4-BE49-F238E27FC236}">
                <a16:creationId xmlns:a16="http://schemas.microsoft.com/office/drawing/2014/main" id="{7757A9DE-E573-5020-3CB8-05E65F2BD5FA}"/>
              </a:ext>
            </a:extLst>
          </p:cNvPr>
          <p:cNvSpPr txBox="1">
            <a:spLocks/>
          </p:cNvSpPr>
          <p:nvPr/>
        </p:nvSpPr>
        <p:spPr>
          <a:xfrm>
            <a:off x="1298978" y="1685390"/>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t>01</a:t>
            </a:r>
          </a:p>
        </p:txBody>
      </p:sp>
      <p:sp>
        <p:nvSpPr>
          <p:cNvPr id="3" name="Google Shape;271;p19">
            <a:extLst>
              <a:ext uri="{FF2B5EF4-FFF2-40B4-BE49-F238E27FC236}">
                <a16:creationId xmlns:a16="http://schemas.microsoft.com/office/drawing/2014/main" id="{8922B47A-CEF3-B4C9-49FD-CC90437D4CBF}"/>
              </a:ext>
            </a:extLst>
          </p:cNvPr>
          <p:cNvSpPr txBox="1"/>
          <p:nvPr/>
        </p:nvSpPr>
        <p:spPr>
          <a:xfrm>
            <a:off x="722045" y="1073268"/>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latin typeface="Roboto"/>
                <a:ea typeface="Roboto"/>
                <a:cs typeface="Roboto"/>
                <a:sym typeface="Roboto"/>
              </a:rPr>
              <a:t>Designing of questionnare</a:t>
            </a:r>
          </a:p>
        </p:txBody>
      </p:sp>
      <p:sp>
        <p:nvSpPr>
          <p:cNvPr id="7" name="Google Shape;599;p39">
            <a:extLst>
              <a:ext uri="{FF2B5EF4-FFF2-40B4-BE49-F238E27FC236}">
                <a16:creationId xmlns:a16="http://schemas.microsoft.com/office/drawing/2014/main" id="{CC2D0DFE-6384-C81E-06B6-AE331CB94260}"/>
              </a:ext>
            </a:extLst>
          </p:cNvPr>
          <p:cNvSpPr txBox="1">
            <a:spLocks/>
          </p:cNvSpPr>
          <p:nvPr/>
        </p:nvSpPr>
        <p:spPr>
          <a:xfrm>
            <a:off x="2811780" y="4016712"/>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t>02</a:t>
            </a:r>
          </a:p>
        </p:txBody>
      </p:sp>
      <p:sp>
        <p:nvSpPr>
          <p:cNvPr id="8" name="Google Shape;271;p19">
            <a:extLst>
              <a:ext uri="{FF2B5EF4-FFF2-40B4-BE49-F238E27FC236}">
                <a16:creationId xmlns:a16="http://schemas.microsoft.com/office/drawing/2014/main" id="{D7BD634B-70C2-B7C1-22B7-D65296BE7F2E}"/>
              </a:ext>
            </a:extLst>
          </p:cNvPr>
          <p:cNvSpPr txBox="1"/>
          <p:nvPr/>
        </p:nvSpPr>
        <p:spPr>
          <a:xfrm>
            <a:off x="2203449" y="4231262"/>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latin typeface="Roboto"/>
                <a:ea typeface="Roboto"/>
                <a:cs typeface="Roboto"/>
                <a:sym typeface="Roboto"/>
              </a:rPr>
              <a:t>Collection of </a:t>
            </a:r>
          </a:p>
          <a:p>
            <a:pPr marL="0" lvl="0" indent="0" algn="ctr" rtl="0">
              <a:spcBef>
                <a:spcPts val="0"/>
              </a:spcBef>
              <a:spcAft>
                <a:spcPts val="0"/>
              </a:spcAft>
              <a:buNone/>
            </a:pPr>
            <a:r>
              <a:rPr lang="en-US" sz="1600" dirty="0">
                <a:latin typeface="Roboto"/>
                <a:ea typeface="Roboto"/>
                <a:cs typeface="Roboto"/>
                <a:sym typeface="Roboto"/>
              </a:rPr>
              <a:t>data</a:t>
            </a:r>
          </a:p>
        </p:txBody>
      </p:sp>
      <p:sp>
        <p:nvSpPr>
          <p:cNvPr id="4" name="Google Shape;599;p39">
            <a:extLst>
              <a:ext uri="{FF2B5EF4-FFF2-40B4-BE49-F238E27FC236}">
                <a16:creationId xmlns:a16="http://schemas.microsoft.com/office/drawing/2014/main" id="{B07134BD-7277-645C-9ED9-F546037E6E17}"/>
              </a:ext>
            </a:extLst>
          </p:cNvPr>
          <p:cNvSpPr txBox="1">
            <a:spLocks/>
          </p:cNvSpPr>
          <p:nvPr/>
        </p:nvSpPr>
        <p:spPr>
          <a:xfrm>
            <a:off x="7451829" y="1666599"/>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t>05</a:t>
            </a:r>
          </a:p>
        </p:txBody>
      </p:sp>
      <p:sp>
        <p:nvSpPr>
          <p:cNvPr id="5" name="Google Shape;599;p39">
            <a:extLst>
              <a:ext uri="{FF2B5EF4-FFF2-40B4-BE49-F238E27FC236}">
                <a16:creationId xmlns:a16="http://schemas.microsoft.com/office/drawing/2014/main" id="{C1841F22-6B7A-68A9-4C55-5666C2E6D688}"/>
              </a:ext>
            </a:extLst>
          </p:cNvPr>
          <p:cNvSpPr txBox="1">
            <a:spLocks/>
          </p:cNvSpPr>
          <p:nvPr/>
        </p:nvSpPr>
        <p:spPr>
          <a:xfrm>
            <a:off x="4334397" y="1682826"/>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t>03</a:t>
            </a:r>
          </a:p>
        </p:txBody>
      </p:sp>
      <p:sp>
        <p:nvSpPr>
          <p:cNvPr id="6" name="Google Shape;599;p39">
            <a:extLst>
              <a:ext uri="{FF2B5EF4-FFF2-40B4-BE49-F238E27FC236}">
                <a16:creationId xmlns:a16="http://schemas.microsoft.com/office/drawing/2014/main" id="{0099965E-341C-E332-9F00-99D6630929F1}"/>
              </a:ext>
            </a:extLst>
          </p:cNvPr>
          <p:cNvSpPr txBox="1">
            <a:spLocks/>
          </p:cNvSpPr>
          <p:nvPr/>
        </p:nvSpPr>
        <p:spPr>
          <a:xfrm>
            <a:off x="5907791" y="4016712"/>
            <a:ext cx="472639" cy="312588"/>
          </a:xfrm>
          <a:prstGeom prst="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t>04</a:t>
            </a:r>
          </a:p>
        </p:txBody>
      </p:sp>
      <p:sp>
        <p:nvSpPr>
          <p:cNvPr id="9" name="Google Shape;271;p19">
            <a:extLst>
              <a:ext uri="{FF2B5EF4-FFF2-40B4-BE49-F238E27FC236}">
                <a16:creationId xmlns:a16="http://schemas.microsoft.com/office/drawing/2014/main" id="{B91B83D1-9FBB-CC48-D05A-6C0CCC97AB5A}"/>
              </a:ext>
            </a:extLst>
          </p:cNvPr>
          <p:cNvSpPr txBox="1"/>
          <p:nvPr/>
        </p:nvSpPr>
        <p:spPr>
          <a:xfrm>
            <a:off x="5299460" y="4233177"/>
            <a:ext cx="168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latin typeface="Roboto"/>
                <a:ea typeface="Roboto"/>
                <a:cs typeface="Roboto"/>
                <a:sym typeface="Roboto"/>
              </a:rPr>
              <a:t>Interpretation of </a:t>
            </a:r>
          </a:p>
          <a:p>
            <a:pPr marL="0" lvl="0" indent="0" algn="ctr" rtl="0">
              <a:spcBef>
                <a:spcPts val="0"/>
              </a:spcBef>
              <a:spcAft>
                <a:spcPts val="0"/>
              </a:spcAft>
              <a:buNone/>
            </a:pPr>
            <a:r>
              <a:rPr lang="en-US" sz="1600">
                <a:latin typeface="Roboto"/>
                <a:ea typeface="Roboto"/>
                <a:cs typeface="Roboto"/>
                <a:sym typeface="Roboto"/>
              </a:rPr>
              <a:t>data</a:t>
            </a:r>
          </a:p>
        </p:txBody>
      </p:sp>
      <p:sp>
        <p:nvSpPr>
          <p:cNvPr id="10" name="Google Shape;169;p16">
            <a:extLst>
              <a:ext uri="{FF2B5EF4-FFF2-40B4-BE49-F238E27FC236}">
                <a16:creationId xmlns:a16="http://schemas.microsoft.com/office/drawing/2014/main" id="{4C6799E3-EE1B-3708-38D8-2D717A550F58}"/>
              </a:ext>
            </a:extLst>
          </p:cNvPr>
          <p:cNvSpPr txBox="1">
            <a:spLocks/>
          </p:cNvSpPr>
          <p:nvPr/>
        </p:nvSpPr>
        <p:spPr>
          <a:xfrm>
            <a:off x="528127" y="303253"/>
            <a:ext cx="7053542" cy="707989"/>
          </a:xfrm>
          <a:prstGeom prst="rect">
            <a:avLst/>
          </a:prstGeom>
        </p:spPr>
        <p:style>
          <a:lnRef idx="1">
            <a:schemeClr val="accent4"/>
          </a:lnRef>
          <a:fillRef idx="3">
            <a:schemeClr val="accent4"/>
          </a:fillRef>
          <a:effectRef idx="2">
            <a:schemeClr val="accent4"/>
          </a:effectRef>
          <a:fontRef idx="minor">
            <a:schemeClr val="lt1"/>
          </a:fontRef>
        </p:style>
        <p:txBody>
          <a:bodyPr spcFirstLastPara="1" vert="horz" wrap="square" lIns="91425" tIns="91425" rIns="91425" bIns="91425" rtlCol="0" anchor="t" anchorCtr="0">
            <a:noAutofit/>
          </a:bodyPr>
          <a:lstStyle>
            <a:lvl1pPr algn="l" defTabSz="342900" rtl="0" eaLnBrk="1" latinLnBrk="0" hangingPunct="1">
              <a:spcBef>
                <a:spcPct val="0"/>
              </a:spcBef>
              <a:buNone/>
              <a:defRPr sz="3150" b="0" i="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spcBef>
                <a:spcPts val="0"/>
              </a:spcBef>
              <a:buClrTx/>
              <a:buFontTx/>
            </a:pPr>
            <a:r>
              <a:rPr lang="en-US" b="1" dirty="0">
                <a:solidFill>
                  <a:schemeClr val="tx1">
                    <a:lumMod val="95000"/>
                  </a:schemeClr>
                </a:solidFill>
                <a:effectLst>
                  <a:reflection blurRad="6350" stA="50000" endA="300" endPos="50000" dist="29997" dir="5400000" sy="-100000" algn="bl" rotWithShape="0"/>
                </a:effectLst>
              </a:rPr>
              <a:t>FLOW OF STUDY</a:t>
            </a:r>
          </a:p>
        </p:txBody>
      </p:sp>
    </p:spTree>
    <p:extLst>
      <p:ext uri="{BB962C8B-B14F-4D97-AF65-F5344CB8AC3E}">
        <p14:creationId xmlns:p14="http://schemas.microsoft.com/office/powerpoint/2010/main" val="1807811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1"/>
          <p:cNvSpPr txBox="1">
            <a:spLocks noGrp="1"/>
          </p:cNvSpPr>
          <p:nvPr>
            <p:ph type="title"/>
          </p:nvPr>
        </p:nvSpPr>
        <p:spPr>
          <a:xfrm>
            <a:off x="1769747" y="1146253"/>
            <a:ext cx="2096565" cy="8336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latin typeface="Roboto" panose="02000000000000000000" pitchFamily="2" charset="0"/>
                <a:ea typeface="Roboto" panose="02000000000000000000" pitchFamily="2" charset="0"/>
                <a:cs typeface="Roboto" panose="02000000000000000000" pitchFamily="2" charset="0"/>
              </a:rPr>
              <a:t>Collection of data</a:t>
            </a:r>
            <a:endParaRPr sz="2400" dirty="0">
              <a:latin typeface="Roboto" panose="02000000000000000000" pitchFamily="2" charset="0"/>
              <a:ea typeface="Roboto" panose="02000000000000000000" pitchFamily="2" charset="0"/>
              <a:cs typeface="Roboto" panose="02000000000000000000" pitchFamily="2" charset="0"/>
            </a:endParaRPr>
          </a:p>
        </p:txBody>
      </p:sp>
      <p:sp>
        <p:nvSpPr>
          <p:cNvPr id="691" name="Google Shape;691;p41"/>
          <p:cNvSpPr txBox="1">
            <a:spLocks noGrp="1"/>
          </p:cNvSpPr>
          <p:nvPr>
            <p:ph type="title" idx="2"/>
          </p:nvPr>
        </p:nvSpPr>
        <p:spPr>
          <a:xfrm>
            <a:off x="780450" y="1210350"/>
            <a:ext cx="788155" cy="534704"/>
          </a:xfrm>
          <a:prstGeom prst="rect">
            <a:avLst/>
          </a:prstGeom>
          <a:solidFill>
            <a:schemeClr val="accent3"/>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02</a:t>
            </a:r>
            <a:endParaRPr sz="3600" dirty="0"/>
          </a:p>
        </p:txBody>
      </p:sp>
      <p:sp>
        <p:nvSpPr>
          <p:cNvPr id="692" name="Google Shape;692;p41"/>
          <p:cNvSpPr txBox="1">
            <a:spLocks noGrp="1"/>
          </p:cNvSpPr>
          <p:nvPr>
            <p:ph type="subTitle" idx="1"/>
          </p:nvPr>
        </p:nvSpPr>
        <p:spPr>
          <a:xfrm>
            <a:off x="780450" y="2060550"/>
            <a:ext cx="4564800" cy="24847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data which we have got is primary data since we got it through google forms.</a:t>
            </a:r>
          </a:p>
          <a:p>
            <a:pPr marL="0" lvl="0" indent="0" algn="l" rtl="0">
              <a:spcBef>
                <a:spcPts val="0"/>
              </a:spcBef>
              <a:spcAft>
                <a:spcPts val="0"/>
              </a:spcAft>
              <a:buNone/>
            </a:pPr>
            <a:r>
              <a:rPr lang="en-US" dirty="0"/>
              <a:t>Most of our data comes from the people of age between 18 to 25.</a:t>
            </a:r>
            <a:endParaRPr dirty="0"/>
          </a:p>
        </p:txBody>
      </p:sp>
      <p:grpSp>
        <p:nvGrpSpPr>
          <p:cNvPr id="693" name="Google Shape;693;p41"/>
          <p:cNvGrpSpPr/>
          <p:nvPr/>
        </p:nvGrpSpPr>
        <p:grpSpPr>
          <a:xfrm>
            <a:off x="5345251" y="2498533"/>
            <a:ext cx="3933440" cy="2703631"/>
            <a:chOff x="5345251" y="2498533"/>
            <a:chExt cx="3933440" cy="2703631"/>
          </a:xfrm>
        </p:grpSpPr>
        <p:grpSp>
          <p:nvGrpSpPr>
            <p:cNvPr id="694" name="Google Shape;694;p41"/>
            <p:cNvGrpSpPr/>
            <p:nvPr/>
          </p:nvGrpSpPr>
          <p:grpSpPr>
            <a:xfrm>
              <a:off x="5511089" y="2498533"/>
              <a:ext cx="3406070" cy="2574992"/>
              <a:chOff x="5329375" y="2174301"/>
              <a:chExt cx="3814615" cy="2883852"/>
            </a:xfrm>
          </p:grpSpPr>
          <p:sp>
            <p:nvSpPr>
              <p:cNvPr id="695" name="Google Shape;695;p41"/>
              <p:cNvSpPr/>
              <p:nvPr/>
            </p:nvSpPr>
            <p:spPr>
              <a:xfrm>
                <a:off x="5329375" y="3810000"/>
                <a:ext cx="507475" cy="1248102"/>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41"/>
              <p:cNvGrpSpPr/>
              <p:nvPr/>
            </p:nvGrpSpPr>
            <p:grpSpPr>
              <a:xfrm>
                <a:off x="6023179" y="2174301"/>
                <a:ext cx="3120811" cy="2883852"/>
                <a:chOff x="2133758" y="1158139"/>
                <a:chExt cx="3979611" cy="3677445"/>
              </a:xfrm>
            </p:grpSpPr>
            <p:sp>
              <p:nvSpPr>
                <p:cNvPr id="697" name="Google Shape;697;p41"/>
                <p:cNvSpPr/>
                <p:nvPr/>
              </p:nvSpPr>
              <p:spPr>
                <a:xfrm>
                  <a:off x="5466244" y="1158139"/>
                  <a:ext cx="647125" cy="3673471"/>
                </a:xfrm>
                <a:custGeom>
                  <a:avLst/>
                  <a:gdLst/>
                  <a:ahLst/>
                  <a:cxnLst/>
                  <a:rect l="l" t="t" r="r" b="b"/>
                  <a:pathLst>
                    <a:path w="25885" h="50604" extrusionOk="0">
                      <a:moveTo>
                        <a:pt x="0" y="0"/>
                      </a:moveTo>
                      <a:lnTo>
                        <a:pt x="0" y="50604"/>
                      </a:lnTo>
                      <a:lnTo>
                        <a:pt x="25884" y="50604"/>
                      </a:lnTo>
                      <a:lnTo>
                        <a:pt x="25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1"/>
                <p:cNvSpPr/>
                <p:nvPr/>
              </p:nvSpPr>
              <p:spPr>
                <a:xfrm>
                  <a:off x="4638248" y="1968267"/>
                  <a:ext cx="646550" cy="2867317"/>
                </a:xfrm>
                <a:custGeom>
                  <a:avLst/>
                  <a:gdLst/>
                  <a:ahLst/>
                  <a:cxnLst/>
                  <a:rect l="l" t="t" r="r" b="b"/>
                  <a:pathLst>
                    <a:path w="25862" h="19379" extrusionOk="0">
                      <a:moveTo>
                        <a:pt x="1" y="0"/>
                      </a:moveTo>
                      <a:lnTo>
                        <a:pt x="1" y="19379"/>
                      </a:lnTo>
                      <a:lnTo>
                        <a:pt x="25862" y="19379"/>
                      </a:lnTo>
                      <a:lnTo>
                        <a:pt x="258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1"/>
                <p:cNvSpPr/>
                <p:nvPr/>
              </p:nvSpPr>
              <p:spPr>
                <a:xfrm>
                  <a:off x="2941789" y="3065549"/>
                  <a:ext cx="647125" cy="1766128"/>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a:off x="3808550" y="4007600"/>
                  <a:ext cx="647125" cy="824000"/>
                </a:xfrm>
                <a:custGeom>
                  <a:avLst/>
                  <a:gdLst/>
                  <a:ahLst/>
                  <a:cxnLst/>
                  <a:rect l="l" t="t" r="r" b="b"/>
                  <a:pathLst>
                    <a:path w="25885" h="32960" extrusionOk="0">
                      <a:moveTo>
                        <a:pt x="1" y="0"/>
                      </a:moveTo>
                      <a:lnTo>
                        <a:pt x="1" y="32960"/>
                      </a:lnTo>
                      <a:lnTo>
                        <a:pt x="25885" y="32960"/>
                      </a:lnTo>
                      <a:lnTo>
                        <a:pt x="258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2133758" y="4081186"/>
                  <a:ext cx="646550" cy="750471"/>
                </a:xfrm>
                <a:custGeom>
                  <a:avLst/>
                  <a:gdLst/>
                  <a:ahLst/>
                  <a:cxnLst/>
                  <a:rect l="l" t="t" r="r" b="b"/>
                  <a:pathLst>
                    <a:path w="25862" h="42592" extrusionOk="0">
                      <a:moveTo>
                        <a:pt x="1" y="0"/>
                      </a:moveTo>
                      <a:lnTo>
                        <a:pt x="1" y="42592"/>
                      </a:lnTo>
                      <a:lnTo>
                        <a:pt x="25862" y="42592"/>
                      </a:lnTo>
                      <a:lnTo>
                        <a:pt x="258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 name="Google Shape;702;p41"/>
            <p:cNvGrpSpPr/>
            <p:nvPr/>
          </p:nvGrpSpPr>
          <p:grpSpPr>
            <a:xfrm rot="-895994">
              <a:off x="5471590" y="3290003"/>
              <a:ext cx="3680761" cy="1462617"/>
              <a:chOff x="906900" y="1372425"/>
              <a:chExt cx="6045300" cy="2582125"/>
            </a:xfrm>
          </p:grpSpPr>
          <p:sp>
            <p:nvSpPr>
              <p:cNvPr id="703" name="Google Shape;703;p41"/>
              <p:cNvSpPr/>
              <p:nvPr/>
            </p:nvSpPr>
            <p:spPr>
              <a:xfrm>
                <a:off x="955400" y="1439175"/>
                <a:ext cx="5951725" cy="2477725"/>
              </a:xfrm>
              <a:custGeom>
                <a:avLst/>
                <a:gdLst/>
                <a:ahLst/>
                <a:cxnLst/>
                <a:rect l="l" t="t" r="r" b="b"/>
                <a:pathLst>
                  <a:path w="238069" h="99109" fill="none" extrusionOk="0">
                    <a:moveTo>
                      <a:pt x="0" y="35426"/>
                    </a:moveTo>
                    <a:lnTo>
                      <a:pt x="47135" y="86098"/>
                    </a:lnTo>
                    <a:lnTo>
                      <a:pt x="62633" y="57817"/>
                    </a:lnTo>
                    <a:lnTo>
                      <a:pt x="75347" y="87764"/>
                    </a:lnTo>
                    <a:lnTo>
                      <a:pt x="102098" y="62222"/>
                    </a:lnTo>
                    <a:lnTo>
                      <a:pt x="127069" y="99108"/>
                    </a:lnTo>
                    <a:lnTo>
                      <a:pt x="153501" y="34558"/>
                    </a:lnTo>
                    <a:lnTo>
                      <a:pt x="186597" y="46678"/>
                    </a:lnTo>
                    <a:lnTo>
                      <a:pt x="212824" y="10021"/>
                    </a:lnTo>
                    <a:lnTo>
                      <a:pt x="225012" y="20407"/>
                    </a:lnTo>
                    <a:lnTo>
                      <a:pt x="238068" y="1"/>
                    </a:lnTo>
                  </a:path>
                </a:pathLst>
              </a:custGeom>
              <a:solidFill>
                <a:schemeClr val="accent5"/>
              </a:solidFill>
              <a:ln w="9700" cap="rnd"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1"/>
              <p:cNvSpPr/>
              <p:nvPr/>
            </p:nvSpPr>
            <p:spPr>
              <a:xfrm>
                <a:off x="2090950" y="3541950"/>
                <a:ext cx="75925" cy="75925"/>
              </a:xfrm>
              <a:custGeom>
                <a:avLst/>
                <a:gdLst/>
                <a:ahLst/>
                <a:cxnLst/>
                <a:rect l="l" t="t" r="r" b="b"/>
                <a:pathLst>
                  <a:path w="3037" h="3037" extrusionOk="0">
                    <a:moveTo>
                      <a:pt x="1507" y="1"/>
                    </a:moveTo>
                    <a:cubicBezTo>
                      <a:pt x="686" y="1"/>
                      <a:pt x="1" y="663"/>
                      <a:pt x="1" y="1507"/>
                    </a:cubicBezTo>
                    <a:cubicBezTo>
                      <a:pt x="1" y="2352"/>
                      <a:pt x="686" y="3037"/>
                      <a:pt x="1507" y="3037"/>
                    </a:cubicBezTo>
                    <a:cubicBezTo>
                      <a:pt x="2352" y="3037"/>
                      <a:pt x="3037" y="2352"/>
                      <a:pt x="3037" y="1507"/>
                    </a:cubicBezTo>
                    <a:cubicBezTo>
                      <a:pt x="3037" y="663"/>
                      <a:pt x="2352"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1"/>
              <p:cNvSpPr/>
              <p:nvPr/>
            </p:nvSpPr>
            <p:spPr>
              <a:xfrm>
                <a:off x="906900" y="2272300"/>
                <a:ext cx="75925" cy="75925"/>
              </a:xfrm>
              <a:custGeom>
                <a:avLst/>
                <a:gdLst/>
                <a:ahLst/>
                <a:cxnLst/>
                <a:rect l="l" t="t" r="r" b="b"/>
                <a:pathLst>
                  <a:path w="3037" h="3037" extrusionOk="0">
                    <a:moveTo>
                      <a:pt x="1507" y="1"/>
                    </a:moveTo>
                    <a:cubicBezTo>
                      <a:pt x="662" y="1"/>
                      <a:pt x="0" y="685"/>
                      <a:pt x="0" y="1530"/>
                    </a:cubicBezTo>
                    <a:cubicBezTo>
                      <a:pt x="0" y="2375"/>
                      <a:pt x="662" y="3036"/>
                      <a:pt x="1507" y="3036"/>
                    </a:cubicBezTo>
                    <a:cubicBezTo>
                      <a:pt x="2351" y="3036"/>
                      <a:pt x="3036" y="2375"/>
                      <a:pt x="3036" y="1530"/>
                    </a:cubicBezTo>
                    <a:cubicBezTo>
                      <a:pt x="3036" y="685"/>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1"/>
              <p:cNvSpPr/>
              <p:nvPr/>
            </p:nvSpPr>
            <p:spPr>
              <a:xfrm>
                <a:off x="2806525" y="3592175"/>
                <a:ext cx="75925" cy="75925"/>
              </a:xfrm>
              <a:custGeom>
                <a:avLst/>
                <a:gdLst/>
                <a:ahLst/>
                <a:cxnLst/>
                <a:rect l="l" t="t" r="r" b="b"/>
                <a:pathLst>
                  <a:path w="3037" h="3037" extrusionOk="0">
                    <a:moveTo>
                      <a:pt x="1530" y="1"/>
                    </a:moveTo>
                    <a:cubicBezTo>
                      <a:pt x="685" y="1"/>
                      <a:pt x="1" y="685"/>
                      <a:pt x="1" y="1507"/>
                    </a:cubicBezTo>
                    <a:cubicBezTo>
                      <a:pt x="1" y="2352"/>
                      <a:pt x="685" y="3036"/>
                      <a:pt x="1530" y="3036"/>
                    </a:cubicBezTo>
                    <a:cubicBezTo>
                      <a:pt x="2375" y="3036"/>
                      <a:pt x="3036" y="2352"/>
                      <a:pt x="3036" y="1507"/>
                    </a:cubicBezTo>
                    <a:cubicBezTo>
                      <a:pt x="3036" y="685"/>
                      <a:pt x="2375" y="1"/>
                      <a:pt x="1530"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1"/>
              <p:cNvSpPr/>
              <p:nvPr/>
            </p:nvSpPr>
            <p:spPr>
              <a:xfrm>
                <a:off x="4094450" y="3878625"/>
                <a:ext cx="75925" cy="75925"/>
              </a:xfrm>
              <a:custGeom>
                <a:avLst/>
                <a:gdLst/>
                <a:ahLst/>
                <a:cxnLst/>
                <a:rect l="l" t="t" r="r" b="b"/>
                <a:pathLst>
                  <a:path w="3037" h="3037" extrusionOk="0">
                    <a:moveTo>
                      <a:pt x="1507" y="1"/>
                    </a:moveTo>
                    <a:cubicBezTo>
                      <a:pt x="662" y="1"/>
                      <a:pt x="0" y="686"/>
                      <a:pt x="0" y="1530"/>
                    </a:cubicBezTo>
                    <a:cubicBezTo>
                      <a:pt x="0" y="2352"/>
                      <a:pt x="662" y="3037"/>
                      <a:pt x="1507" y="3037"/>
                    </a:cubicBezTo>
                    <a:cubicBezTo>
                      <a:pt x="2351" y="3037"/>
                      <a:pt x="3036" y="2352"/>
                      <a:pt x="3036" y="1530"/>
                    </a:cubicBezTo>
                    <a:cubicBezTo>
                      <a:pt x="3036" y="686"/>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1"/>
              <p:cNvSpPr/>
              <p:nvPr/>
            </p:nvSpPr>
            <p:spPr>
              <a:xfrm>
                <a:off x="5582075" y="2565050"/>
                <a:ext cx="75925" cy="75900"/>
              </a:xfrm>
              <a:custGeom>
                <a:avLst/>
                <a:gdLst/>
                <a:ahLst/>
                <a:cxnLst/>
                <a:rect l="l" t="t" r="r" b="b"/>
                <a:pathLst>
                  <a:path w="3037" h="3036" extrusionOk="0">
                    <a:moveTo>
                      <a:pt x="1530" y="0"/>
                    </a:moveTo>
                    <a:cubicBezTo>
                      <a:pt x="686" y="0"/>
                      <a:pt x="1" y="662"/>
                      <a:pt x="1" y="1507"/>
                    </a:cubicBezTo>
                    <a:cubicBezTo>
                      <a:pt x="1" y="2351"/>
                      <a:pt x="686" y="3036"/>
                      <a:pt x="1530" y="3036"/>
                    </a:cubicBezTo>
                    <a:cubicBezTo>
                      <a:pt x="2352" y="3036"/>
                      <a:pt x="3037" y="2351"/>
                      <a:pt x="3037" y="1507"/>
                    </a:cubicBezTo>
                    <a:cubicBezTo>
                      <a:pt x="3037" y="662"/>
                      <a:pt x="2352"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a:off x="6236025" y="1646325"/>
                <a:ext cx="75925" cy="75925"/>
              </a:xfrm>
              <a:custGeom>
                <a:avLst/>
                <a:gdLst/>
                <a:ahLst/>
                <a:cxnLst/>
                <a:rect l="l" t="t" r="r" b="b"/>
                <a:pathLst>
                  <a:path w="3037" h="3037" extrusionOk="0">
                    <a:moveTo>
                      <a:pt x="1507" y="0"/>
                    </a:moveTo>
                    <a:cubicBezTo>
                      <a:pt x="686" y="0"/>
                      <a:pt x="1" y="662"/>
                      <a:pt x="1" y="1507"/>
                    </a:cubicBezTo>
                    <a:cubicBezTo>
                      <a:pt x="1" y="2351"/>
                      <a:pt x="686" y="3036"/>
                      <a:pt x="1507" y="3036"/>
                    </a:cubicBezTo>
                    <a:cubicBezTo>
                      <a:pt x="2352" y="3036"/>
                      <a:pt x="3037" y="2351"/>
                      <a:pt x="3037" y="1507"/>
                    </a:cubicBezTo>
                    <a:cubicBezTo>
                      <a:pt x="3037" y="662"/>
                      <a:pt x="2352" y="0"/>
                      <a:pt x="1507"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6540750" y="1911100"/>
                <a:ext cx="75925" cy="75925"/>
              </a:xfrm>
              <a:custGeom>
                <a:avLst/>
                <a:gdLst/>
                <a:ahLst/>
                <a:cxnLst/>
                <a:rect l="l" t="t" r="r" b="b"/>
                <a:pathLst>
                  <a:path w="3037" h="3037" extrusionOk="0">
                    <a:moveTo>
                      <a:pt x="1530" y="0"/>
                    </a:moveTo>
                    <a:cubicBezTo>
                      <a:pt x="685" y="0"/>
                      <a:pt x="1" y="685"/>
                      <a:pt x="1" y="1530"/>
                    </a:cubicBezTo>
                    <a:cubicBezTo>
                      <a:pt x="1" y="2374"/>
                      <a:pt x="685" y="3036"/>
                      <a:pt x="1530" y="3036"/>
                    </a:cubicBezTo>
                    <a:cubicBezTo>
                      <a:pt x="2374" y="3036"/>
                      <a:pt x="3036" y="2374"/>
                      <a:pt x="3036" y="1530"/>
                    </a:cubicBezTo>
                    <a:cubicBezTo>
                      <a:pt x="3036" y="685"/>
                      <a:pt x="2374"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a:off x="6846050" y="1372425"/>
                <a:ext cx="106150" cy="122700"/>
              </a:xfrm>
              <a:custGeom>
                <a:avLst/>
                <a:gdLst/>
                <a:ahLst/>
                <a:cxnLst/>
                <a:rect l="l" t="t" r="r" b="b"/>
                <a:pathLst>
                  <a:path w="4246" h="4908" extrusionOk="0">
                    <a:moveTo>
                      <a:pt x="4246" y="0"/>
                    </a:moveTo>
                    <a:lnTo>
                      <a:pt x="0" y="3515"/>
                    </a:lnTo>
                    <a:lnTo>
                      <a:pt x="2488" y="4908"/>
                    </a:lnTo>
                    <a:lnTo>
                      <a:pt x="4246" y="0"/>
                    </a:ln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raphic 3" descr="Database with solid fill">
            <a:extLst>
              <a:ext uri="{FF2B5EF4-FFF2-40B4-BE49-F238E27FC236}">
                <a16:creationId xmlns:a16="http://schemas.microsoft.com/office/drawing/2014/main" id="{FE311577-A2C7-E603-C545-EC384F17F5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82800" y="727660"/>
            <a:ext cx="2398967" cy="2398967"/>
          </a:xfrm>
          <a:prstGeom prst="rect">
            <a:avLst/>
          </a:prstGeom>
        </p:spPr>
      </p:pic>
    </p:spTree>
    <p:extLst>
      <p:ext uri="{BB962C8B-B14F-4D97-AF65-F5344CB8AC3E}">
        <p14:creationId xmlns:p14="http://schemas.microsoft.com/office/powerpoint/2010/main" val="2709871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852</TotalTime>
  <Words>2203</Words>
  <Application>Microsoft Office PowerPoint</Application>
  <PresentationFormat>On-screen Show (16:9)</PresentationFormat>
  <Paragraphs>369</Paragraphs>
  <Slides>48</Slides>
  <Notes>22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48</vt:i4>
      </vt:variant>
    </vt:vector>
  </HeadingPairs>
  <TitlesOfParts>
    <vt:vector size="63" baseType="lpstr">
      <vt:lpstr>Arial</vt:lpstr>
      <vt:lpstr>Courier New</vt:lpstr>
      <vt:lpstr>Garamond</vt:lpstr>
      <vt:lpstr>Century Gothic</vt:lpstr>
      <vt:lpstr>Times New Roman</vt:lpstr>
      <vt:lpstr>Fira Sans Extra Condensed</vt:lpstr>
      <vt:lpstr>Nunito Light</vt:lpstr>
      <vt:lpstr>Calibri</vt:lpstr>
      <vt:lpstr>Roboto</vt:lpstr>
      <vt:lpstr>Lato</vt:lpstr>
      <vt:lpstr>Wingdings 3</vt:lpstr>
      <vt:lpstr>Arial Rounded MT Bold</vt:lpstr>
      <vt:lpstr>Fira Sans Extra Condensed SemiBold</vt:lpstr>
      <vt:lpstr>Roboto Black</vt:lpstr>
      <vt:lpstr>Ion</vt:lpstr>
      <vt:lpstr>BEYOND THE BRUSH</vt:lpstr>
      <vt:lpstr>A project by</vt:lpstr>
      <vt:lpstr>PowerPoint Presentation</vt:lpstr>
      <vt:lpstr>INTRODUCTION TO THE TOPIC</vt:lpstr>
      <vt:lpstr>OBJECTIVES</vt:lpstr>
      <vt:lpstr>PowerPoint Presentation</vt:lpstr>
      <vt:lpstr>Designing of questionnare</vt:lpstr>
      <vt:lpstr>PowerPoint Presentation</vt:lpstr>
      <vt:lpstr>Collection of data</vt:lpstr>
      <vt:lpstr>PowerPoint Presentation</vt:lpstr>
      <vt:lpstr>Analysis of data</vt:lpstr>
      <vt:lpstr>PowerPoint Presentation</vt:lpstr>
      <vt:lpstr>Interpretation of data</vt:lpstr>
      <vt:lpstr>PowerPoint Presentation</vt:lpstr>
      <vt:lpstr>Conclusion </vt:lpstr>
      <vt:lpstr>PowerPoint Presentation</vt:lpstr>
      <vt:lpstr>Research Methodology</vt:lpstr>
      <vt:lpstr>Graphical Representation</vt:lpstr>
      <vt:lpstr>PowerPoint Presentation</vt:lpstr>
      <vt:lpstr>Graphical Representation</vt:lpstr>
      <vt:lpstr>PowerPoint Presentation</vt:lpstr>
      <vt:lpstr>Graphical Representation</vt:lpstr>
      <vt:lpstr>PowerPoint Presentation</vt:lpstr>
      <vt:lpstr>Graphical Representation</vt:lpstr>
      <vt:lpstr>Factors associated with oral health</vt:lpstr>
      <vt:lpstr>Chi-square test of independence </vt:lpstr>
      <vt:lpstr>Chi-square test of independence </vt:lpstr>
      <vt:lpstr>Chi-square test of independence </vt:lpstr>
      <vt:lpstr>₹₹ Economical alternative ₹₹</vt:lpstr>
      <vt:lpstr>PowerPoint Presentation</vt:lpstr>
      <vt:lpstr>PowerPoint Presentation</vt:lpstr>
      <vt:lpstr>Multinomial Logistic Regression</vt:lpstr>
      <vt:lpstr>PowerPoint Presentation</vt:lpstr>
      <vt:lpstr>PowerPoint Presentation</vt:lpstr>
      <vt:lpstr>PowerPoint Presentation</vt:lpstr>
      <vt:lpstr>Oral health and overall well being : A Comparative Analysis </vt:lpstr>
      <vt:lpstr>PowerPoint Presentation</vt:lpstr>
      <vt:lpstr>PowerPoint Presentation</vt:lpstr>
      <vt:lpstr>Ordinal Logistic Regression</vt:lpstr>
      <vt:lpstr>PowerPoint Presentation</vt:lpstr>
      <vt:lpstr>PowerPoint Presentation</vt:lpstr>
      <vt:lpstr>Comparing patient’s last visit to subsequent discomfort experience    </vt:lpstr>
      <vt:lpstr>PowerPoint Presentation</vt:lpstr>
      <vt:lpstr>PowerPoint Presentation</vt:lpstr>
      <vt:lpstr>Exploring Oral Health Knowledge and Attitudes</vt:lpstr>
      <vt:lpstr>PowerPoint Presentation</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BEYOND THE BRUSH</dc:title>
  <dc:creator>Khushi Upadhyay</dc:creator>
  <cp:lastModifiedBy>Aum Chalke</cp:lastModifiedBy>
  <cp:revision>7</cp:revision>
  <dcterms:modified xsi:type="dcterms:W3CDTF">2024-09-26T11:09:13Z</dcterms:modified>
</cp:coreProperties>
</file>